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theme/theme5.xml" ContentType="application/vnd.openxmlformats-officedocument.them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drawings/drawing2.xml" ContentType="application/vnd.openxmlformats-officedocument.drawingml.chartshapes+xml"/>
  <Override PartName="/ppt/theme/themeOverride5.xml" ContentType="application/vnd.openxmlformats-officedocument.themeOverr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charts/chart17.xml" ContentType="application/vnd.openxmlformats-officedocument.drawingml.chart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theme/themeOverride1.xml" ContentType="application/vnd.openxmlformats-officedocument.themeOverride+xml"/>
  <Override PartName="/ppt/charts/chart13.xml" ContentType="application/vnd.openxmlformats-officedocument.drawingml.char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9.xml" ContentType="application/vnd.openxmlformats-officedocument.drawingml.chart+xml"/>
  <Override PartName="/ppt/charts/chart11.xml" ContentType="application/vnd.openxmlformats-officedocument.drawingml.chart+xml"/>
  <Override PartName="/ppt/charts/chart22.xml" ContentType="application/vnd.openxmlformats-officedocument.drawingml.chart+xml"/>
  <Override PartName="/ppt/charts/chart7.xml" ContentType="application/vnd.openxmlformats-officedocument.drawingml.chart+xml"/>
  <Override PartName="/ppt/drawings/drawing9.xml" ContentType="application/vnd.openxmlformats-officedocument.drawingml.chartshapes+xml"/>
  <Override PartName="/ppt/drawings/drawing13.xml" ContentType="application/vnd.openxmlformats-officedocument.drawingml.chartshapes+xml"/>
  <Override PartName="/ppt/charts/chart20.xml" ContentType="application/vnd.openxmlformats-officedocument.drawingml.chart+xml"/>
  <Override PartName="/ppt/charts/chart3.xml" ContentType="application/vnd.openxmlformats-officedocument.drawingml.chart+xml"/>
  <Override PartName="/ppt/charts/chart5.xml" ContentType="application/vnd.openxmlformats-officedocument.drawingml.chart+xml"/>
  <Override PartName="/ppt/drawings/drawing7.xml" ContentType="application/vnd.openxmlformats-officedocument.drawingml.chartshapes+xml"/>
  <Override PartName="/ppt/drawings/drawing11.xml" ContentType="application/vnd.openxmlformats-officedocument.drawingml.chartshapes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drawings/drawing5.xml" ContentType="application/vnd.openxmlformats-officedocument.drawingml.chartshapes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heme/theme4.xml" ContentType="application/vnd.openxmlformats-officedocument.theme+xml"/>
  <Default Extension="bin" ContentType="application/vnd.openxmlformats-officedocument.oleObject"/>
  <Override PartName="/ppt/drawings/drawing3.xml" ContentType="application/vnd.openxmlformats-officedocument.drawingml.chartshapes+xml"/>
  <Override PartName="/ppt/notesSlides/notesSlide1.xml" ContentType="application/vnd.openxmlformats-officedocument.presentationml.notesSlide+xml"/>
  <Override PartName="/ppt/theme/themeOverride8.xml" ContentType="application/vnd.openxmlformats-officedocument.themeOverr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drawings/drawing1.xml" ContentType="application/vnd.openxmlformats-officedocument.drawingml.chartshapes+xml"/>
  <Override PartName="/ppt/charts/chart18.xml" ContentType="application/vnd.openxmlformats-officedocument.drawingml.chart+xml"/>
  <Override PartName="/ppt/theme/themeOverride6.xml" ContentType="application/vnd.openxmlformats-officedocument.themeOverr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Default Extension="emf" ContentType="image/x-emf"/>
  <Override PartName="/ppt/theme/themeOverride4.xml" ContentType="application/vnd.openxmlformats-officedocument.themeOverride+xml"/>
  <Override PartName="/ppt/charts/chart16.xml" ContentType="application/vnd.openxmlformats-officedocument.drawingml.char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Override2.xml" ContentType="application/vnd.openxmlformats-officedocument.themeOverride+xml"/>
  <Override PartName="/ppt/charts/chart14.xml" ContentType="application/vnd.openxmlformats-officedocument.drawingml.chart+xml"/>
  <Override PartName="/ppt/charts/chart23.xml" ContentType="application/vnd.openxmlformats-officedocument.drawingml.char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charts/chart8.xml" ContentType="application/vnd.openxmlformats-officedocument.drawingml.chart+xml"/>
  <Override PartName="/ppt/charts/chart12.xml" ContentType="application/vnd.openxmlformats-officedocument.drawingml.chart+xml"/>
  <Override PartName="/ppt/charts/chart21.xml" ContentType="application/vnd.openxmlformats-officedocument.drawingml.chart+xml"/>
  <Override PartName="/ppt/slideLayouts/slideLayout10.xml" ContentType="application/vnd.openxmlformats-officedocument.presentationml.slideLayout+xml"/>
  <Default Extension="vml" ContentType="application/vnd.openxmlformats-officedocument.vmlDrawing"/>
  <Default Extension="gif" ContentType="image/gif"/>
  <Override PartName="/ppt/charts/chart6.xml" ContentType="application/vnd.openxmlformats-officedocument.drawingml.chart+xml"/>
  <Override PartName="/ppt/charts/chart10.xml" ContentType="application/vnd.openxmlformats-officedocument.drawingml.chart+xml"/>
  <Override PartName="/ppt/drawings/drawing14.xml" ContentType="application/vnd.openxmlformats-officedocument.drawingml.chartshapes+xml"/>
  <Override PartName="/ppt/charts/chart4.xml" ContentType="application/vnd.openxmlformats-officedocument.drawingml.chart+xml"/>
  <Override PartName="/ppt/drawings/drawing8.xml" ContentType="application/vnd.openxmlformats-officedocument.drawingml.chartshapes+xml"/>
  <Override PartName="/ppt/drawings/drawing12.xml" ContentType="application/vnd.openxmlformats-officedocument.drawingml.chartshapes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charts/chart2.xml" ContentType="application/vnd.openxmlformats-officedocument.drawingml.chart+xml"/>
  <Override PartName="/ppt/drawings/drawing6.xml" ContentType="application/vnd.openxmlformats-officedocument.drawingml.chartshapes+xml"/>
  <Override PartName="/ppt/drawings/drawing10.xml" ContentType="application/vnd.openxmlformats-officedocument.drawingml.chartshape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drawings/drawing4.xml" ContentType="application/vnd.openxmlformats-officedocument.drawingml.chartshapes+xml"/>
  <Override PartName="/ppt/theme/themeOverride7.xml" ContentType="application/vnd.openxmlformats-officedocument.themeOverride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charts/chart19.xml" ContentType="application/vnd.openxmlformats-officedocument.drawingml.char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Override PartName="/ppt/theme/themeOverride3.xml" ContentType="application/vnd.openxmlformats-officedocument.themeOverride+xml"/>
  <Default Extension="rels" ContentType="application/vnd.openxmlformats-package.relationships+xml"/>
  <Override PartName="/ppt/slides/slide23.xml" ContentType="application/vnd.openxmlformats-officedocument.presentationml.slide+xml"/>
  <Override PartName="/ppt/charts/chart15.xml" ContentType="application/vnd.openxmlformats-officedocument.drawingml.char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766" r:id="rId2"/>
    <p:sldMasterId id="2147483776" r:id="rId3"/>
  </p:sldMasterIdLst>
  <p:notesMasterIdLst>
    <p:notesMasterId r:id="rId27"/>
  </p:notesMasterIdLst>
  <p:handoutMasterIdLst>
    <p:handoutMasterId r:id="rId28"/>
  </p:handoutMasterIdLst>
  <p:sldIdLst>
    <p:sldId id="490" r:id="rId4"/>
    <p:sldId id="491" r:id="rId5"/>
    <p:sldId id="492" r:id="rId6"/>
    <p:sldId id="550" r:id="rId7"/>
    <p:sldId id="544" r:id="rId8"/>
    <p:sldId id="498" r:id="rId9"/>
    <p:sldId id="547" r:id="rId10"/>
    <p:sldId id="497" r:id="rId11"/>
    <p:sldId id="511" r:id="rId12"/>
    <p:sldId id="500" r:id="rId13"/>
    <p:sldId id="532" r:id="rId14"/>
    <p:sldId id="536" r:id="rId15"/>
    <p:sldId id="533" r:id="rId16"/>
    <p:sldId id="541" r:id="rId17"/>
    <p:sldId id="519" r:id="rId18"/>
    <p:sldId id="543" r:id="rId19"/>
    <p:sldId id="539" r:id="rId20"/>
    <p:sldId id="537" r:id="rId21"/>
    <p:sldId id="529" r:id="rId22"/>
    <p:sldId id="522" r:id="rId23"/>
    <p:sldId id="523" r:id="rId24"/>
    <p:sldId id="526" r:id="rId25"/>
    <p:sldId id="546" r:id="rId26"/>
  </p:sldIdLst>
  <p:sldSz cx="9144000" cy="6858000" type="screen4x3"/>
  <p:notesSz cx="9144000" cy="6858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Times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90000"/>
    <a:srgbClr val="FF0000"/>
    <a:srgbClr val="000000"/>
    <a:srgbClr val="006600"/>
    <a:srgbClr val="0000FF"/>
    <a:srgbClr val="00FF00"/>
    <a:srgbClr val="99FF33"/>
    <a:srgbClr val="FF0066"/>
    <a:srgbClr val="FFFFCC"/>
    <a:srgbClr val="66FFFF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>
    <p:restoredLeft sz="8634" autoAdjust="0"/>
    <p:restoredTop sz="93544" autoAdjust="0"/>
  </p:normalViewPr>
  <p:slideViewPr>
    <p:cSldViewPr>
      <p:cViewPr varScale="1">
        <p:scale>
          <a:sx n="69" d="100"/>
          <a:sy n="69" d="100"/>
        </p:scale>
        <p:origin x="-156" y="-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8" d="100"/>
          <a:sy n="58" d="100"/>
        </p:scale>
        <p:origin x="-1758" y="-84"/>
      </p:cViewPr>
      <p:guideLst>
        <p:guide orient="horz" pos="2160"/>
        <p:guide pos="288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7.xml"/><Relationship Id="rId2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Relationship Id="rId1" Type="http://schemas.openxmlformats.org/officeDocument/2006/relationships/themeOverride" Target="../theme/themeOverride4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9.xml"/><Relationship Id="rId1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0.xml"/><Relationship Id="rId1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1.xml"/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2.xml"/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3.xml"/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Relationship Id="rId1" Type="http://schemas.openxmlformats.org/officeDocument/2006/relationships/themeOverride" Target="../theme/themeOverride5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oleObject" Target="file:///C:\Chapin\EPA-Standard%20Mine-MiniSippers-Office%20PC\EPA-STD%20Mine-Adit%20MiniSipper%20Data\EPA-STD%20Mine-Adit-MiniSipper-ALL%20DATA-FINAL\EPA-STD-Adit-MiniSipper-ALL%20DEPLOYMENTS-ALL%20DATA-FINAL.xls" TargetMode="External"/><Relationship Id="rId1" Type="http://schemas.openxmlformats.org/officeDocument/2006/relationships/themeOverride" Target="../theme/themeOverride6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oleObject" Target="file:///C:\Chapin\EPA-Snake%20River%20Watershed-MiniSippers-Office%20PC\EPA-SW-116-Penn%20Mine%20MiniSipper%20Data\EPA-PennMine-SW116-MiniSipper-ALL-DATA-Final\EPA-PennMine-MiniSipper-ALL%20DATA-ALL%20DEPLOYMENTS-Final.xls" TargetMode="External"/><Relationship Id="rId1" Type="http://schemas.openxmlformats.org/officeDocument/2006/relationships/themeOverride" Target="../theme/themeOverride7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4.xml"/><Relationship Id="rId2" Type="http://schemas.openxmlformats.org/officeDocument/2006/relationships/oleObject" Target="file:///G:\EPA-STD%20Mine-Level%203%20Underground%20MiniSipper%20Data\EPA-STD%20Mine-Level3-MiniSipper-ALL%20DATA-FINAL\EPA-STDMine-Level%203-2-MiniSipper-ALL%20DEPLOYMENTS-ALL%20DATA-FINAL.xls" TargetMode="External"/><Relationship Id="rId1" Type="http://schemas.openxmlformats.org/officeDocument/2006/relationships/themeOverride" Target="../theme/themeOverride8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Relationship Id="rId1" Type="http://schemas.openxmlformats.org/officeDocument/2006/relationships/themeOverride" Target="../theme/themeOverride3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G:\EPA-SW-116-Penn%20Mine%20MiniSipper%20Data\EPA-PennMine-SW116-MiniSipper-ALL-DATA-Final\EPA-PennMine-MiniSipper-ALL%20DATA-ALL%20DEPLOYMENTS-Final.xls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G:\EPA-STD%20Mine-Adit%20MiniSipper%20Data\EPA-STD%20Mine-Adit-MiniSipper-ALL%20DATA-FINAL\EPA-STD-Adit-MiniSipper-ALL%20DEPLOYMENTS-ALL%20DATA-FINAL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 dirty="0"/>
              <a:t>Penn Mine </a:t>
            </a:r>
            <a:r>
              <a:rPr lang="en-US" dirty="0" smtClean="0"/>
              <a:t>Flow </a:t>
            </a:r>
            <a:r>
              <a:rPr lang="en-US" dirty="0"/>
              <a:t>and </a:t>
            </a:r>
            <a:r>
              <a:rPr lang="en-US" dirty="0" smtClean="0"/>
              <a:t>Conductivity</a:t>
            </a:r>
            <a:endParaRPr lang="en-US" dirty="0"/>
          </a:p>
        </c:rich>
      </c:tx>
      <c:layout>
        <c:manualLayout>
          <c:xMode val="edge"/>
          <c:yMode val="edge"/>
          <c:x val="0.29461895388076503"/>
          <c:y val="3.5745531808523958E-3"/>
        </c:manualLayout>
      </c:layout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9.8145544306961666E-2"/>
          <c:y val="0.13557930258717671"/>
          <c:w val="0.7948595488063992"/>
          <c:h val="0.71677977752780941"/>
        </c:manualLayout>
      </c:layout>
      <c:scatterChart>
        <c:scatterStyle val="lineMarker"/>
        <c:ser>
          <c:idx val="1"/>
          <c:order val="0"/>
          <c:tx>
            <c:strRef>
              <c:f>'Penn-CT-Flow-Wx-ALL DATA.dat'!$AB$1</c:f>
              <c:strCache>
                <c:ptCount val="1"/>
                <c:pt idx="0">
                  <c:v>Flow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ymbol val="none"/>
          </c:marker>
          <c:xVal>
            <c:numRef>
              <c:f>'Penn-CT-Flow-Wx-ALL DATA.dat'!$O$7:$O$421</c:f>
              <c:numCache>
                <c:formatCode>m/d/yyyy\ h:mm</c:formatCode>
                <c:ptCount val="415"/>
                <c:pt idx="0">
                  <c:v>40048</c:v>
                </c:pt>
                <c:pt idx="1">
                  <c:v>40049</c:v>
                </c:pt>
                <c:pt idx="2">
                  <c:v>40050</c:v>
                </c:pt>
                <c:pt idx="3">
                  <c:v>40051</c:v>
                </c:pt>
                <c:pt idx="4">
                  <c:v>40052</c:v>
                </c:pt>
                <c:pt idx="5">
                  <c:v>40053</c:v>
                </c:pt>
                <c:pt idx="6">
                  <c:v>40054</c:v>
                </c:pt>
                <c:pt idx="7">
                  <c:v>40055</c:v>
                </c:pt>
                <c:pt idx="8">
                  <c:v>40056</c:v>
                </c:pt>
                <c:pt idx="9">
                  <c:v>40057</c:v>
                </c:pt>
                <c:pt idx="10">
                  <c:v>40058</c:v>
                </c:pt>
                <c:pt idx="11">
                  <c:v>40059</c:v>
                </c:pt>
                <c:pt idx="12">
                  <c:v>40060</c:v>
                </c:pt>
                <c:pt idx="13">
                  <c:v>40061</c:v>
                </c:pt>
                <c:pt idx="14">
                  <c:v>40062</c:v>
                </c:pt>
                <c:pt idx="15">
                  <c:v>40063</c:v>
                </c:pt>
                <c:pt idx="16">
                  <c:v>40064</c:v>
                </c:pt>
                <c:pt idx="17">
                  <c:v>40065</c:v>
                </c:pt>
                <c:pt idx="18">
                  <c:v>40066</c:v>
                </c:pt>
                <c:pt idx="19">
                  <c:v>40067</c:v>
                </c:pt>
                <c:pt idx="20">
                  <c:v>40068</c:v>
                </c:pt>
                <c:pt idx="21">
                  <c:v>40069</c:v>
                </c:pt>
                <c:pt idx="22">
                  <c:v>40070</c:v>
                </c:pt>
                <c:pt idx="23">
                  <c:v>40071</c:v>
                </c:pt>
                <c:pt idx="24">
                  <c:v>40072</c:v>
                </c:pt>
                <c:pt idx="25">
                  <c:v>40073</c:v>
                </c:pt>
                <c:pt idx="26">
                  <c:v>40074</c:v>
                </c:pt>
                <c:pt idx="27">
                  <c:v>40075</c:v>
                </c:pt>
                <c:pt idx="28">
                  <c:v>40076</c:v>
                </c:pt>
                <c:pt idx="29">
                  <c:v>40077</c:v>
                </c:pt>
                <c:pt idx="30">
                  <c:v>40078</c:v>
                </c:pt>
                <c:pt idx="31">
                  <c:v>40079</c:v>
                </c:pt>
                <c:pt idx="32">
                  <c:v>40080</c:v>
                </c:pt>
                <c:pt idx="33">
                  <c:v>40081</c:v>
                </c:pt>
                <c:pt idx="34">
                  <c:v>40082</c:v>
                </c:pt>
                <c:pt idx="35">
                  <c:v>40083</c:v>
                </c:pt>
                <c:pt idx="36">
                  <c:v>40084</c:v>
                </c:pt>
                <c:pt idx="37">
                  <c:v>40085</c:v>
                </c:pt>
                <c:pt idx="38">
                  <c:v>40086</c:v>
                </c:pt>
                <c:pt idx="39">
                  <c:v>40087</c:v>
                </c:pt>
                <c:pt idx="40">
                  <c:v>40088</c:v>
                </c:pt>
                <c:pt idx="41">
                  <c:v>40089</c:v>
                </c:pt>
                <c:pt idx="42">
                  <c:v>40090</c:v>
                </c:pt>
                <c:pt idx="43">
                  <c:v>40091</c:v>
                </c:pt>
                <c:pt idx="44">
                  <c:v>40092</c:v>
                </c:pt>
                <c:pt idx="45">
                  <c:v>40093</c:v>
                </c:pt>
                <c:pt idx="46">
                  <c:v>40094</c:v>
                </c:pt>
                <c:pt idx="47">
                  <c:v>40095</c:v>
                </c:pt>
                <c:pt idx="48">
                  <c:v>40096</c:v>
                </c:pt>
                <c:pt idx="49">
                  <c:v>40097</c:v>
                </c:pt>
                <c:pt idx="50">
                  <c:v>40098</c:v>
                </c:pt>
                <c:pt idx="51">
                  <c:v>40099</c:v>
                </c:pt>
                <c:pt idx="52">
                  <c:v>40100</c:v>
                </c:pt>
                <c:pt idx="53">
                  <c:v>40101</c:v>
                </c:pt>
                <c:pt idx="54">
                  <c:v>40102</c:v>
                </c:pt>
                <c:pt idx="55">
                  <c:v>40103</c:v>
                </c:pt>
                <c:pt idx="56">
                  <c:v>40104</c:v>
                </c:pt>
                <c:pt idx="57">
                  <c:v>40105</c:v>
                </c:pt>
                <c:pt idx="58">
                  <c:v>40106</c:v>
                </c:pt>
                <c:pt idx="59">
                  <c:v>40107</c:v>
                </c:pt>
                <c:pt idx="60">
                  <c:v>40108</c:v>
                </c:pt>
                <c:pt idx="61">
                  <c:v>40109</c:v>
                </c:pt>
                <c:pt idx="62">
                  <c:v>40110</c:v>
                </c:pt>
                <c:pt idx="63">
                  <c:v>40111</c:v>
                </c:pt>
                <c:pt idx="64">
                  <c:v>40112</c:v>
                </c:pt>
                <c:pt idx="65">
                  <c:v>40113</c:v>
                </c:pt>
                <c:pt idx="66">
                  <c:v>40114</c:v>
                </c:pt>
                <c:pt idx="67">
                  <c:v>40115</c:v>
                </c:pt>
                <c:pt idx="68">
                  <c:v>40116</c:v>
                </c:pt>
                <c:pt idx="69">
                  <c:v>40117</c:v>
                </c:pt>
                <c:pt idx="70">
                  <c:v>40118</c:v>
                </c:pt>
                <c:pt idx="71">
                  <c:v>40119</c:v>
                </c:pt>
                <c:pt idx="72">
                  <c:v>40120</c:v>
                </c:pt>
                <c:pt idx="73">
                  <c:v>40121</c:v>
                </c:pt>
                <c:pt idx="74">
                  <c:v>40122</c:v>
                </c:pt>
                <c:pt idx="75">
                  <c:v>40123</c:v>
                </c:pt>
                <c:pt idx="76">
                  <c:v>40124</c:v>
                </c:pt>
                <c:pt idx="77">
                  <c:v>40125</c:v>
                </c:pt>
                <c:pt idx="78">
                  <c:v>40126</c:v>
                </c:pt>
                <c:pt idx="79">
                  <c:v>40127</c:v>
                </c:pt>
                <c:pt idx="80">
                  <c:v>40128</c:v>
                </c:pt>
                <c:pt idx="81">
                  <c:v>40129</c:v>
                </c:pt>
                <c:pt idx="82">
                  <c:v>40130</c:v>
                </c:pt>
                <c:pt idx="83">
                  <c:v>40131</c:v>
                </c:pt>
                <c:pt idx="84">
                  <c:v>40132</c:v>
                </c:pt>
                <c:pt idx="85">
                  <c:v>40133</c:v>
                </c:pt>
                <c:pt idx="86">
                  <c:v>40134</c:v>
                </c:pt>
                <c:pt idx="87">
                  <c:v>40135</c:v>
                </c:pt>
                <c:pt idx="88">
                  <c:v>40136</c:v>
                </c:pt>
                <c:pt idx="89">
                  <c:v>40137</c:v>
                </c:pt>
                <c:pt idx="90">
                  <c:v>40138</c:v>
                </c:pt>
                <c:pt idx="91">
                  <c:v>40139</c:v>
                </c:pt>
                <c:pt idx="92">
                  <c:v>40140</c:v>
                </c:pt>
                <c:pt idx="93">
                  <c:v>40141</c:v>
                </c:pt>
                <c:pt idx="94">
                  <c:v>40142</c:v>
                </c:pt>
                <c:pt idx="95">
                  <c:v>40143</c:v>
                </c:pt>
                <c:pt idx="96">
                  <c:v>40144</c:v>
                </c:pt>
                <c:pt idx="97">
                  <c:v>40145</c:v>
                </c:pt>
                <c:pt idx="98">
                  <c:v>40146</c:v>
                </c:pt>
                <c:pt idx="99">
                  <c:v>40147</c:v>
                </c:pt>
                <c:pt idx="100">
                  <c:v>40148</c:v>
                </c:pt>
                <c:pt idx="101">
                  <c:v>40149</c:v>
                </c:pt>
                <c:pt idx="102">
                  <c:v>40150</c:v>
                </c:pt>
                <c:pt idx="103">
                  <c:v>40151</c:v>
                </c:pt>
                <c:pt idx="104">
                  <c:v>40152</c:v>
                </c:pt>
                <c:pt idx="105">
                  <c:v>40153</c:v>
                </c:pt>
                <c:pt idx="106">
                  <c:v>40154</c:v>
                </c:pt>
                <c:pt idx="107">
                  <c:v>40155</c:v>
                </c:pt>
                <c:pt idx="108">
                  <c:v>40156</c:v>
                </c:pt>
                <c:pt idx="109">
                  <c:v>40157</c:v>
                </c:pt>
                <c:pt idx="110">
                  <c:v>40158</c:v>
                </c:pt>
                <c:pt idx="111">
                  <c:v>40159</c:v>
                </c:pt>
                <c:pt idx="112">
                  <c:v>40160</c:v>
                </c:pt>
                <c:pt idx="113">
                  <c:v>40161</c:v>
                </c:pt>
                <c:pt idx="114">
                  <c:v>40162</c:v>
                </c:pt>
                <c:pt idx="115">
                  <c:v>40163</c:v>
                </c:pt>
                <c:pt idx="116">
                  <c:v>40164</c:v>
                </c:pt>
                <c:pt idx="117">
                  <c:v>40165</c:v>
                </c:pt>
                <c:pt idx="118">
                  <c:v>40166</c:v>
                </c:pt>
                <c:pt idx="119">
                  <c:v>40167</c:v>
                </c:pt>
                <c:pt idx="120">
                  <c:v>40168</c:v>
                </c:pt>
                <c:pt idx="121">
                  <c:v>40169</c:v>
                </c:pt>
                <c:pt idx="122">
                  <c:v>40170</c:v>
                </c:pt>
                <c:pt idx="123">
                  <c:v>40171</c:v>
                </c:pt>
                <c:pt idx="124">
                  <c:v>40172</c:v>
                </c:pt>
                <c:pt idx="125">
                  <c:v>40173</c:v>
                </c:pt>
                <c:pt idx="126">
                  <c:v>40174</c:v>
                </c:pt>
                <c:pt idx="127">
                  <c:v>40175</c:v>
                </c:pt>
                <c:pt idx="128">
                  <c:v>40176</c:v>
                </c:pt>
                <c:pt idx="129">
                  <c:v>40177</c:v>
                </c:pt>
                <c:pt idx="130">
                  <c:v>40178</c:v>
                </c:pt>
                <c:pt idx="131">
                  <c:v>40179</c:v>
                </c:pt>
                <c:pt idx="132">
                  <c:v>40180</c:v>
                </c:pt>
                <c:pt idx="133">
                  <c:v>40181</c:v>
                </c:pt>
                <c:pt idx="134">
                  <c:v>40182</c:v>
                </c:pt>
                <c:pt idx="135">
                  <c:v>40183</c:v>
                </c:pt>
                <c:pt idx="136">
                  <c:v>40184</c:v>
                </c:pt>
                <c:pt idx="137">
                  <c:v>40185</c:v>
                </c:pt>
                <c:pt idx="138">
                  <c:v>40186</c:v>
                </c:pt>
                <c:pt idx="139">
                  <c:v>40187</c:v>
                </c:pt>
                <c:pt idx="140">
                  <c:v>40188</c:v>
                </c:pt>
                <c:pt idx="141">
                  <c:v>40189</c:v>
                </c:pt>
                <c:pt idx="142">
                  <c:v>40190</c:v>
                </c:pt>
                <c:pt idx="143">
                  <c:v>40191</c:v>
                </c:pt>
                <c:pt idx="144">
                  <c:v>40192</c:v>
                </c:pt>
                <c:pt idx="145">
                  <c:v>40193</c:v>
                </c:pt>
                <c:pt idx="146">
                  <c:v>40194</c:v>
                </c:pt>
                <c:pt idx="147">
                  <c:v>40195</c:v>
                </c:pt>
                <c:pt idx="148">
                  <c:v>40196</c:v>
                </c:pt>
                <c:pt idx="149">
                  <c:v>40197</c:v>
                </c:pt>
                <c:pt idx="150">
                  <c:v>40198</c:v>
                </c:pt>
                <c:pt idx="151">
                  <c:v>40199</c:v>
                </c:pt>
                <c:pt idx="152">
                  <c:v>40200</c:v>
                </c:pt>
                <c:pt idx="153">
                  <c:v>40201</c:v>
                </c:pt>
                <c:pt idx="154">
                  <c:v>40202</c:v>
                </c:pt>
                <c:pt idx="155">
                  <c:v>40203</c:v>
                </c:pt>
                <c:pt idx="156">
                  <c:v>40204</c:v>
                </c:pt>
                <c:pt idx="157">
                  <c:v>40205</c:v>
                </c:pt>
                <c:pt idx="158">
                  <c:v>40206</c:v>
                </c:pt>
                <c:pt idx="159">
                  <c:v>40207</c:v>
                </c:pt>
                <c:pt idx="160">
                  <c:v>40208</c:v>
                </c:pt>
                <c:pt idx="161">
                  <c:v>40209</c:v>
                </c:pt>
                <c:pt idx="162">
                  <c:v>40210</c:v>
                </c:pt>
                <c:pt idx="163">
                  <c:v>40211</c:v>
                </c:pt>
                <c:pt idx="164">
                  <c:v>40212</c:v>
                </c:pt>
                <c:pt idx="165">
                  <c:v>40213</c:v>
                </c:pt>
                <c:pt idx="166">
                  <c:v>40214</c:v>
                </c:pt>
                <c:pt idx="167">
                  <c:v>40215</c:v>
                </c:pt>
                <c:pt idx="168">
                  <c:v>40216</c:v>
                </c:pt>
                <c:pt idx="169">
                  <c:v>40217</c:v>
                </c:pt>
                <c:pt idx="170">
                  <c:v>40218</c:v>
                </c:pt>
                <c:pt idx="171">
                  <c:v>40219</c:v>
                </c:pt>
                <c:pt idx="172">
                  <c:v>40220</c:v>
                </c:pt>
                <c:pt idx="173">
                  <c:v>40221</c:v>
                </c:pt>
                <c:pt idx="174">
                  <c:v>40222</c:v>
                </c:pt>
                <c:pt idx="175">
                  <c:v>40223</c:v>
                </c:pt>
                <c:pt idx="176">
                  <c:v>40224</c:v>
                </c:pt>
                <c:pt idx="177">
                  <c:v>40225</c:v>
                </c:pt>
                <c:pt idx="178">
                  <c:v>40226</c:v>
                </c:pt>
                <c:pt idx="179">
                  <c:v>40227</c:v>
                </c:pt>
                <c:pt idx="180">
                  <c:v>40228</c:v>
                </c:pt>
                <c:pt idx="181">
                  <c:v>40229</c:v>
                </c:pt>
                <c:pt idx="182">
                  <c:v>40230</c:v>
                </c:pt>
                <c:pt idx="183">
                  <c:v>40231</c:v>
                </c:pt>
                <c:pt idx="184">
                  <c:v>40232</c:v>
                </c:pt>
                <c:pt idx="185">
                  <c:v>40233</c:v>
                </c:pt>
                <c:pt idx="186">
                  <c:v>40234</c:v>
                </c:pt>
                <c:pt idx="187">
                  <c:v>40235</c:v>
                </c:pt>
                <c:pt idx="188">
                  <c:v>40236</c:v>
                </c:pt>
                <c:pt idx="189">
                  <c:v>40237</c:v>
                </c:pt>
                <c:pt idx="190">
                  <c:v>40238</c:v>
                </c:pt>
                <c:pt idx="191">
                  <c:v>40239</c:v>
                </c:pt>
                <c:pt idx="192">
                  <c:v>40240</c:v>
                </c:pt>
                <c:pt idx="193">
                  <c:v>40241</c:v>
                </c:pt>
                <c:pt idx="194">
                  <c:v>40242</c:v>
                </c:pt>
                <c:pt idx="195">
                  <c:v>40243</c:v>
                </c:pt>
                <c:pt idx="196">
                  <c:v>40244</c:v>
                </c:pt>
                <c:pt idx="197">
                  <c:v>40245</c:v>
                </c:pt>
                <c:pt idx="198">
                  <c:v>40246</c:v>
                </c:pt>
                <c:pt idx="199">
                  <c:v>40247</c:v>
                </c:pt>
                <c:pt idx="200">
                  <c:v>40248</c:v>
                </c:pt>
                <c:pt idx="201">
                  <c:v>40249</c:v>
                </c:pt>
                <c:pt idx="202">
                  <c:v>40250</c:v>
                </c:pt>
                <c:pt idx="203">
                  <c:v>40251</c:v>
                </c:pt>
                <c:pt idx="204">
                  <c:v>40252</c:v>
                </c:pt>
                <c:pt idx="205">
                  <c:v>40253</c:v>
                </c:pt>
                <c:pt idx="206">
                  <c:v>40254</c:v>
                </c:pt>
                <c:pt idx="207">
                  <c:v>40255</c:v>
                </c:pt>
                <c:pt idx="208">
                  <c:v>40256</c:v>
                </c:pt>
                <c:pt idx="209">
                  <c:v>40257</c:v>
                </c:pt>
                <c:pt idx="210">
                  <c:v>40258</c:v>
                </c:pt>
                <c:pt idx="211">
                  <c:v>40259</c:v>
                </c:pt>
                <c:pt idx="212">
                  <c:v>40260</c:v>
                </c:pt>
                <c:pt idx="213">
                  <c:v>40261</c:v>
                </c:pt>
                <c:pt idx="214">
                  <c:v>40262</c:v>
                </c:pt>
                <c:pt idx="215">
                  <c:v>40263</c:v>
                </c:pt>
                <c:pt idx="216">
                  <c:v>40264</c:v>
                </c:pt>
                <c:pt idx="217">
                  <c:v>40265</c:v>
                </c:pt>
                <c:pt idx="218">
                  <c:v>40266</c:v>
                </c:pt>
                <c:pt idx="219">
                  <c:v>40267</c:v>
                </c:pt>
                <c:pt idx="220">
                  <c:v>40268</c:v>
                </c:pt>
                <c:pt idx="221">
                  <c:v>40269</c:v>
                </c:pt>
                <c:pt idx="222">
                  <c:v>40270</c:v>
                </c:pt>
                <c:pt idx="223">
                  <c:v>40271</c:v>
                </c:pt>
                <c:pt idx="224">
                  <c:v>40272</c:v>
                </c:pt>
                <c:pt idx="225">
                  <c:v>40273</c:v>
                </c:pt>
                <c:pt idx="226">
                  <c:v>40274</c:v>
                </c:pt>
                <c:pt idx="227">
                  <c:v>40275</c:v>
                </c:pt>
                <c:pt idx="228">
                  <c:v>40276</c:v>
                </c:pt>
                <c:pt idx="229">
                  <c:v>40277</c:v>
                </c:pt>
                <c:pt idx="230">
                  <c:v>40278</c:v>
                </c:pt>
                <c:pt idx="231">
                  <c:v>40279</c:v>
                </c:pt>
                <c:pt idx="232">
                  <c:v>40280</c:v>
                </c:pt>
                <c:pt idx="233">
                  <c:v>40281</c:v>
                </c:pt>
                <c:pt idx="234">
                  <c:v>40282</c:v>
                </c:pt>
                <c:pt idx="235">
                  <c:v>40283</c:v>
                </c:pt>
                <c:pt idx="236">
                  <c:v>40284</c:v>
                </c:pt>
                <c:pt idx="237">
                  <c:v>40285</c:v>
                </c:pt>
                <c:pt idx="238">
                  <c:v>40286</c:v>
                </c:pt>
                <c:pt idx="239">
                  <c:v>40287</c:v>
                </c:pt>
                <c:pt idx="240">
                  <c:v>40288</c:v>
                </c:pt>
                <c:pt idx="241">
                  <c:v>40289</c:v>
                </c:pt>
                <c:pt idx="242">
                  <c:v>40290</c:v>
                </c:pt>
                <c:pt idx="243">
                  <c:v>40291</c:v>
                </c:pt>
                <c:pt idx="244">
                  <c:v>40292</c:v>
                </c:pt>
                <c:pt idx="245">
                  <c:v>40293</c:v>
                </c:pt>
                <c:pt idx="246">
                  <c:v>40294</c:v>
                </c:pt>
                <c:pt idx="247">
                  <c:v>40295</c:v>
                </c:pt>
                <c:pt idx="248">
                  <c:v>40296</c:v>
                </c:pt>
                <c:pt idx="249">
                  <c:v>40297</c:v>
                </c:pt>
                <c:pt idx="250">
                  <c:v>40298</c:v>
                </c:pt>
                <c:pt idx="251">
                  <c:v>40299</c:v>
                </c:pt>
                <c:pt idx="252">
                  <c:v>40300</c:v>
                </c:pt>
                <c:pt idx="253">
                  <c:v>40301</c:v>
                </c:pt>
                <c:pt idx="254">
                  <c:v>40302</c:v>
                </c:pt>
                <c:pt idx="255">
                  <c:v>40303</c:v>
                </c:pt>
                <c:pt idx="256">
                  <c:v>40304</c:v>
                </c:pt>
                <c:pt idx="257">
                  <c:v>40305</c:v>
                </c:pt>
                <c:pt idx="258">
                  <c:v>40306</c:v>
                </c:pt>
                <c:pt idx="259">
                  <c:v>40307</c:v>
                </c:pt>
                <c:pt idx="260">
                  <c:v>40308</c:v>
                </c:pt>
                <c:pt idx="261">
                  <c:v>40309</c:v>
                </c:pt>
                <c:pt idx="262">
                  <c:v>40310</c:v>
                </c:pt>
                <c:pt idx="263">
                  <c:v>40311</c:v>
                </c:pt>
                <c:pt idx="264">
                  <c:v>40312</c:v>
                </c:pt>
                <c:pt idx="265">
                  <c:v>40313</c:v>
                </c:pt>
                <c:pt idx="266">
                  <c:v>40314</c:v>
                </c:pt>
                <c:pt idx="267">
                  <c:v>40315</c:v>
                </c:pt>
                <c:pt idx="268">
                  <c:v>40316</c:v>
                </c:pt>
                <c:pt idx="269">
                  <c:v>40317</c:v>
                </c:pt>
                <c:pt idx="270">
                  <c:v>40318</c:v>
                </c:pt>
                <c:pt idx="271">
                  <c:v>40319</c:v>
                </c:pt>
                <c:pt idx="272">
                  <c:v>40320</c:v>
                </c:pt>
                <c:pt idx="273">
                  <c:v>40321</c:v>
                </c:pt>
                <c:pt idx="274">
                  <c:v>40322</c:v>
                </c:pt>
                <c:pt idx="275">
                  <c:v>40323</c:v>
                </c:pt>
                <c:pt idx="276">
                  <c:v>40324</c:v>
                </c:pt>
                <c:pt idx="277">
                  <c:v>40325</c:v>
                </c:pt>
                <c:pt idx="278">
                  <c:v>40326</c:v>
                </c:pt>
                <c:pt idx="279">
                  <c:v>40327</c:v>
                </c:pt>
                <c:pt idx="280">
                  <c:v>40328</c:v>
                </c:pt>
                <c:pt idx="281">
                  <c:v>40329</c:v>
                </c:pt>
                <c:pt idx="282">
                  <c:v>40330</c:v>
                </c:pt>
                <c:pt idx="283">
                  <c:v>40331</c:v>
                </c:pt>
                <c:pt idx="284">
                  <c:v>40332</c:v>
                </c:pt>
                <c:pt idx="285">
                  <c:v>40333</c:v>
                </c:pt>
                <c:pt idx="286">
                  <c:v>40334</c:v>
                </c:pt>
                <c:pt idx="287">
                  <c:v>40335</c:v>
                </c:pt>
                <c:pt idx="288">
                  <c:v>40336</c:v>
                </c:pt>
                <c:pt idx="289">
                  <c:v>40337</c:v>
                </c:pt>
                <c:pt idx="290">
                  <c:v>40338</c:v>
                </c:pt>
                <c:pt idx="291">
                  <c:v>40339</c:v>
                </c:pt>
                <c:pt idx="292">
                  <c:v>40340</c:v>
                </c:pt>
                <c:pt idx="293">
                  <c:v>40341</c:v>
                </c:pt>
                <c:pt idx="294">
                  <c:v>40342</c:v>
                </c:pt>
                <c:pt idx="295">
                  <c:v>40343</c:v>
                </c:pt>
                <c:pt idx="296">
                  <c:v>40344</c:v>
                </c:pt>
                <c:pt idx="297">
                  <c:v>40345</c:v>
                </c:pt>
                <c:pt idx="298">
                  <c:v>40346</c:v>
                </c:pt>
                <c:pt idx="299">
                  <c:v>40347</c:v>
                </c:pt>
                <c:pt idx="300">
                  <c:v>40348</c:v>
                </c:pt>
                <c:pt idx="301">
                  <c:v>40349</c:v>
                </c:pt>
                <c:pt idx="302">
                  <c:v>40350</c:v>
                </c:pt>
                <c:pt idx="303">
                  <c:v>40351</c:v>
                </c:pt>
                <c:pt idx="304">
                  <c:v>40352</c:v>
                </c:pt>
                <c:pt idx="305">
                  <c:v>40353</c:v>
                </c:pt>
                <c:pt idx="306">
                  <c:v>40354</c:v>
                </c:pt>
                <c:pt idx="307">
                  <c:v>40355</c:v>
                </c:pt>
                <c:pt idx="308">
                  <c:v>40356</c:v>
                </c:pt>
                <c:pt idx="309">
                  <c:v>40357</c:v>
                </c:pt>
                <c:pt idx="310">
                  <c:v>40358</c:v>
                </c:pt>
                <c:pt idx="311">
                  <c:v>40359</c:v>
                </c:pt>
                <c:pt idx="312">
                  <c:v>40360</c:v>
                </c:pt>
                <c:pt idx="313">
                  <c:v>40361</c:v>
                </c:pt>
                <c:pt idx="314">
                  <c:v>40362</c:v>
                </c:pt>
                <c:pt idx="315">
                  <c:v>40363</c:v>
                </c:pt>
                <c:pt idx="316">
                  <c:v>40364</c:v>
                </c:pt>
                <c:pt idx="317">
                  <c:v>40365</c:v>
                </c:pt>
                <c:pt idx="318">
                  <c:v>40366</c:v>
                </c:pt>
                <c:pt idx="319">
                  <c:v>40367</c:v>
                </c:pt>
                <c:pt idx="320">
                  <c:v>40368</c:v>
                </c:pt>
                <c:pt idx="321">
                  <c:v>40369</c:v>
                </c:pt>
                <c:pt idx="322">
                  <c:v>40370</c:v>
                </c:pt>
                <c:pt idx="323">
                  <c:v>40371</c:v>
                </c:pt>
                <c:pt idx="324">
                  <c:v>40372</c:v>
                </c:pt>
                <c:pt idx="325">
                  <c:v>40373</c:v>
                </c:pt>
                <c:pt idx="326">
                  <c:v>40374</c:v>
                </c:pt>
                <c:pt idx="327">
                  <c:v>40375</c:v>
                </c:pt>
                <c:pt idx="328">
                  <c:v>40376</c:v>
                </c:pt>
                <c:pt idx="329">
                  <c:v>40377</c:v>
                </c:pt>
                <c:pt idx="330">
                  <c:v>40378</c:v>
                </c:pt>
                <c:pt idx="331">
                  <c:v>40379</c:v>
                </c:pt>
                <c:pt idx="332">
                  <c:v>40380</c:v>
                </c:pt>
                <c:pt idx="333">
                  <c:v>40381</c:v>
                </c:pt>
                <c:pt idx="334">
                  <c:v>40382</c:v>
                </c:pt>
                <c:pt idx="335">
                  <c:v>40383</c:v>
                </c:pt>
                <c:pt idx="336">
                  <c:v>40384</c:v>
                </c:pt>
                <c:pt idx="337">
                  <c:v>40385</c:v>
                </c:pt>
                <c:pt idx="338">
                  <c:v>40386</c:v>
                </c:pt>
                <c:pt idx="339">
                  <c:v>40387</c:v>
                </c:pt>
                <c:pt idx="340">
                  <c:v>40388</c:v>
                </c:pt>
                <c:pt idx="341">
                  <c:v>40389</c:v>
                </c:pt>
                <c:pt idx="342">
                  <c:v>40390</c:v>
                </c:pt>
                <c:pt idx="343">
                  <c:v>40391</c:v>
                </c:pt>
                <c:pt idx="344">
                  <c:v>40392</c:v>
                </c:pt>
                <c:pt idx="345">
                  <c:v>40393</c:v>
                </c:pt>
                <c:pt idx="346">
                  <c:v>40394</c:v>
                </c:pt>
                <c:pt idx="347">
                  <c:v>40395</c:v>
                </c:pt>
                <c:pt idx="348">
                  <c:v>40396</c:v>
                </c:pt>
                <c:pt idx="349">
                  <c:v>40397</c:v>
                </c:pt>
                <c:pt idx="350">
                  <c:v>40398</c:v>
                </c:pt>
                <c:pt idx="351">
                  <c:v>40399</c:v>
                </c:pt>
                <c:pt idx="352">
                  <c:v>40400</c:v>
                </c:pt>
                <c:pt idx="353">
                  <c:v>40401</c:v>
                </c:pt>
                <c:pt idx="354">
                  <c:v>40402</c:v>
                </c:pt>
                <c:pt idx="355">
                  <c:v>40403</c:v>
                </c:pt>
                <c:pt idx="356">
                  <c:v>40404</c:v>
                </c:pt>
                <c:pt idx="357">
                  <c:v>40405</c:v>
                </c:pt>
                <c:pt idx="358">
                  <c:v>40406</c:v>
                </c:pt>
                <c:pt idx="359">
                  <c:v>40407</c:v>
                </c:pt>
                <c:pt idx="360">
                  <c:v>40408</c:v>
                </c:pt>
                <c:pt idx="361">
                  <c:v>40409</c:v>
                </c:pt>
                <c:pt idx="362">
                  <c:v>40410</c:v>
                </c:pt>
                <c:pt idx="363">
                  <c:v>40411</c:v>
                </c:pt>
                <c:pt idx="364">
                  <c:v>40412</c:v>
                </c:pt>
                <c:pt idx="365">
                  <c:v>40413</c:v>
                </c:pt>
                <c:pt idx="366">
                  <c:v>40414</c:v>
                </c:pt>
                <c:pt idx="367">
                  <c:v>40415</c:v>
                </c:pt>
                <c:pt idx="368">
                  <c:v>40416</c:v>
                </c:pt>
                <c:pt idx="369">
                  <c:v>40417</c:v>
                </c:pt>
                <c:pt idx="370">
                  <c:v>40418</c:v>
                </c:pt>
                <c:pt idx="371">
                  <c:v>40419</c:v>
                </c:pt>
                <c:pt idx="372">
                  <c:v>40420</c:v>
                </c:pt>
                <c:pt idx="373">
                  <c:v>40421</c:v>
                </c:pt>
                <c:pt idx="374">
                  <c:v>40422</c:v>
                </c:pt>
                <c:pt idx="375">
                  <c:v>40423</c:v>
                </c:pt>
                <c:pt idx="376">
                  <c:v>40424</c:v>
                </c:pt>
                <c:pt idx="377">
                  <c:v>40425</c:v>
                </c:pt>
                <c:pt idx="378">
                  <c:v>40426</c:v>
                </c:pt>
                <c:pt idx="379">
                  <c:v>40427</c:v>
                </c:pt>
                <c:pt idx="380">
                  <c:v>40428</c:v>
                </c:pt>
                <c:pt idx="381">
                  <c:v>40429</c:v>
                </c:pt>
                <c:pt idx="382">
                  <c:v>40430</c:v>
                </c:pt>
                <c:pt idx="383">
                  <c:v>40431</c:v>
                </c:pt>
                <c:pt idx="384">
                  <c:v>40432</c:v>
                </c:pt>
                <c:pt idx="385">
                  <c:v>40433</c:v>
                </c:pt>
                <c:pt idx="386">
                  <c:v>40434</c:v>
                </c:pt>
                <c:pt idx="387">
                  <c:v>40435</c:v>
                </c:pt>
                <c:pt idx="388">
                  <c:v>40436</c:v>
                </c:pt>
                <c:pt idx="389">
                  <c:v>40437</c:v>
                </c:pt>
                <c:pt idx="390">
                  <c:v>40438</c:v>
                </c:pt>
                <c:pt idx="391">
                  <c:v>40439</c:v>
                </c:pt>
                <c:pt idx="392">
                  <c:v>40440</c:v>
                </c:pt>
                <c:pt idx="393">
                  <c:v>40441</c:v>
                </c:pt>
                <c:pt idx="394">
                  <c:v>40442</c:v>
                </c:pt>
                <c:pt idx="395">
                  <c:v>40443</c:v>
                </c:pt>
                <c:pt idx="396">
                  <c:v>40444</c:v>
                </c:pt>
                <c:pt idx="397">
                  <c:v>40445</c:v>
                </c:pt>
                <c:pt idx="398">
                  <c:v>40446</c:v>
                </c:pt>
                <c:pt idx="399">
                  <c:v>40447</c:v>
                </c:pt>
                <c:pt idx="400">
                  <c:v>40448</c:v>
                </c:pt>
                <c:pt idx="401">
                  <c:v>40449</c:v>
                </c:pt>
                <c:pt idx="402">
                  <c:v>40450</c:v>
                </c:pt>
                <c:pt idx="403">
                  <c:v>40451</c:v>
                </c:pt>
                <c:pt idx="404">
                  <c:v>40452</c:v>
                </c:pt>
                <c:pt idx="405">
                  <c:v>40453</c:v>
                </c:pt>
                <c:pt idx="406">
                  <c:v>40454</c:v>
                </c:pt>
                <c:pt idx="407">
                  <c:v>40455</c:v>
                </c:pt>
                <c:pt idx="408">
                  <c:v>40456</c:v>
                </c:pt>
                <c:pt idx="409">
                  <c:v>40457</c:v>
                </c:pt>
                <c:pt idx="410">
                  <c:v>40458</c:v>
                </c:pt>
                <c:pt idx="411">
                  <c:v>40459</c:v>
                </c:pt>
                <c:pt idx="412">
                  <c:v>40460</c:v>
                </c:pt>
                <c:pt idx="413">
                  <c:v>40461</c:v>
                </c:pt>
                <c:pt idx="414">
                  <c:v>40462</c:v>
                </c:pt>
              </c:numCache>
            </c:numRef>
          </c:xVal>
          <c:yVal>
            <c:numRef>
              <c:f>'Penn-CT-Flow-Wx-ALL DATA.dat'!$Z$7:$Z$421</c:f>
              <c:numCache>
                <c:formatCode>0.00</c:formatCode>
                <c:ptCount val="415"/>
                <c:pt idx="0">
                  <c:v>473.24768520115771</c:v>
                </c:pt>
                <c:pt idx="1">
                  <c:v>320.80931417471697</c:v>
                </c:pt>
                <c:pt idx="2">
                  <c:v>316.49734871694881</c:v>
                </c:pt>
                <c:pt idx="3">
                  <c:v>311.15011721071005</c:v>
                </c:pt>
                <c:pt idx="4">
                  <c:v>326.19019166852343</c:v>
                </c:pt>
                <c:pt idx="5">
                  <c:v>327.29039638109015</c:v>
                </c:pt>
                <c:pt idx="6">
                  <c:v>346.46905451574571</c:v>
                </c:pt>
                <c:pt idx="7">
                  <c:v>382.71271585338684</c:v>
                </c:pt>
                <c:pt idx="8">
                  <c:v>392.12163500816985</c:v>
                </c:pt>
                <c:pt idx="9">
                  <c:v>377.71644570707053</c:v>
                </c:pt>
                <c:pt idx="10">
                  <c:v>372.5210345643938</c:v>
                </c:pt>
                <c:pt idx="11">
                  <c:v>376.63990131090316</c:v>
                </c:pt>
                <c:pt idx="12">
                  <c:v>394.01643201314624</c:v>
                </c:pt>
                <c:pt idx="13">
                  <c:v>394.28063887960479</c:v>
                </c:pt>
                <c:pt idx="14">
                  <c:v>374.81411356209145</c:v>
                </c:pt>
                <c:pt idx="15">
                  <c:v>369.39195772058815</c:v>
                </c:pt>
                <c:pt idx="16">
                  <c:v>377.19591874628617</c:v>
                </c:pt>
                <c:pt idx="17">
                  <c:v>382.88425314728164</c:v>
                </c:pt>
                <c:pt idx="18">
                  <c:v>368.76101594994054</c:v>
                </c:pt>
                <c:pt idx="19">
                  <c:v>357.80234607100425</c:v>
                </c:pt>
                <c:pt idx="20">
                  <c:v>370.59074708481882</c:v>
                </c:pt>
                <c:pt idx="21">
                  <c:v>380.08050565396621</c:v>
                </c:pt>
                <c:pt idx="22">
                  <c:v>354.74227848336312</c:v>
                </c:pt>
                <c:pt idx="23">
                  <c:v>331.62614936125954</c:v>
                </c:pt>
                <c:pt idx="24">
                  <c:v>336.96672911188068</c:v>
                </c:pt>
                <c:pt idx="25">
                  <c:v>370.48551067753726</c:v>
                </c:pt>
                <c:pt idx="26">
                  <c:v>425.64435995989317</c:v>
                </c:pt>
                <c:pt idx="27">
                  <c:v>445.77534582961965</c:v>
                </c:pt>
                <c:pt idx="28">
                  <c:v>450.62176730540705</c:v>
                </c:pt>
                <c:pt idx="29">
                  <c:v>458.74317090946221</c:v>
                </c:pt>
                <c:pt idx="30">
                  <c:v>429.43395396984539</c:v>
                </c:pt>
                <c:pt idx="31">
                  <c:v>375.84136563242731</c:v>
                </c:pt>
                <c:pt idx="32">
                  <c:v>367.79291467060301</c:v>
                </c:pt>
                <c:pt idx="33">
                  <c:v>392.63230350378785</c:v>
                </c:pt>
                <c:pt idx="34">
                  <c:v>404.41514107063267</c:v>
                </c:pt>
                <c:pt idx="35">
                  <c:v>412.95257190470892</c:v>
                </c:pt>
                <c:pt idx="36">
                  <c:v>462.12068107546082</c:v>
                </c:pt>
                <c:pt idx="37">
                  <c:v>495.4698970402556</c:v>
                </c:pt>
                <c:pt idx="38">
                  <c:v>495.45609518902256</c:v>
                </c:pt>
                <c:pt idx="39">
                  <c:v>541.86186242015742</c:v>
                </c:pt>
                <c:pt idx="40">
                  <c:v>452.46924367758464</c:v>
                </c:pt>
                <c:pt idx="41">
                  <c:v>349.76178188131325</c:v>
                </c:pt>
                <c:pt idx="42">
                  <c:v>412.18755500779861</c:v>
                </c:pt>
                <c:pt idx="43">
                  <c:v>448.14532085561501</c:v>
                </c:pt>
                <c:pt idx="44">
                  <c:v>434.62542172645578</c:v>
                </c:pt>
                <c:pt idx="45">
                  <c:v>373.00607105057918</c:v>
                </c:pt>
                <c:pt idx="46">
                  <c:v>370.17740655739283</c:v>
                </c:pt>
                <c:pt idx="47">
                  <c:v>405.67576792845642</c:v>
                </c:pt>
                <c:pt idx="48">
                  <c:v>410.17445642082606</c:v>
                </c:pt>
                <c:pt idx="49">
                  <c:v>399.27099394682097</c:v>
                </c:pt>
                <c:pt idx="50">
                  <c:v>398.37190192364818</c:v>
                </c:pt>
                <c:pt idx="51">
                  <c:v>460.59853405377299</c:v>
                </c:pt>
                <c:pt idx="52">
                  <c:v>397.07649960078726</c:v>
                </c:pt>
                <c:pt idx="53">
                  <c:v>299.82865581365132</c:v>
                </c:pt>
                <c:pt idx="54">
                  <c:v>301.63867001819665</c:v>
                </c:pt>
                <c:pt idx="55">
                  <c:v>329.35673067996152</c:v>
                </c:pt>
                <c:pt idx="56">
                  <c:v>365.23168542038024</c:v>
                </c:pt>
                <c:pt idx="57">
                  <c:v>362.53046596479493</c:v>
                </c:pt>
                <c:pt idx="58">
                  <c:v>373.22098559120622</c:v>
                </c:pt>
                <c:pt idx="59">
                  <c:v>366.45610679404325</c:v>
                </c:pt>
                <c:pt idx="60">
                  <c:v>336.00133620209414</c:v>
                </c:pt>
                <c:pt idx="61">
                  <c:v>352.5241238209299</c:v>
                </c:pt>
                <c:pt idx="62">
                  <c:v>340.26216484699921</c:v>
                </c:pt>
                <c:pt idx="63">
                  <c:v>262.28170538101591</c:v>
                </c:pt>
                <c:pt idx="64">
                  <c:v>251.21459238524955</c:v>
                </c:pt>
                <c:pt idx="65">
                  <c:v>283.71992373180331</c:v>
                </c:pt>
                <c:pt idx="66">
                  <c:v>275.89821746880546</c:v>
                </c:pt>
                <c:pt idx="67">
                  <c:v>267.16756071746892</c:v>
                </c:pt>
                <c:pt idx="68">
                  <c:v>269.06038602941192</c:v>
                </c:pt>
                <c:pt idx="69">
                  <c:v>282.61971901923658</c:v>
                </c:pt>
                <c:pt idx="70">
                  <c:v>313.26180044934642</c:v>
                </c:pt>
                <c:pt idx="71">
                  <c:v>330.95971711601305</c:v>
                </c:pt>
                <c:pt idx="72">
                  <c:v>324.36834730577834</c:v>
                </c:pt>
                <c:pt idx="73">
                  <c:v>331.04449991644395</c:v>
                </c:pt>
                <c:pt idx="74">
                  <c:v>342.38173485776889</c:v>
                </c:pt>
                <c:pt idx="75">
                  <c:v>337.98091600750138</c:v>
                </c:pt>
                <c:pt idx="76">
                  <c:v>341.54376531862749</c:v>
                </c:pt>
                <c:pt idx="77">
                  <c:v>303.58275934900468</c:v>
                </c:pt>
                <c:pt idx="78">
                  <c:v>271.68470945669918</c:v>
                </c:pt>
                <c:pt idx="79">
                  <c:v>312.43171768233793</c:v>
                </c:pt>
                <c:pt idx="80">
                  <c:v>330.96168880904645</c:v>
                </c:pt>
                <c:pt idx="81">
                  <c:v>317.00013044043357</c:v>
                </c:pt>
                <c:pt idx="82">
                  <c:v>313.20067796531475</c:v>
                </c:pt>
                <c:pt idx="83">
                  <c:v>295.87343958890369</c:v>
                </c:pt>
                <c:pt idx="84">
                  <c:v>270.30452433340776</c:v>
                </c:pt>
                <c:pt idx="85">
                  <c:v>266.43409090909074</c:v>
                </c:pt>
                <c:pt idx="86">
                  <c:v>261.53049033533881</c:v>
                </c:pt>
                <c:pt idx="87">
                  <c:v>263.01320349636075</c:v>
                </c:pt>
                <c:pt idx="88">
                  <c:v>262.4847897634433</c:v>
                </c:pt>
                <c:pt idx="89">
                  <c:v>352.6522838680927</c:v>
                </c:pt>
                <c:pt idx="90">
                  <c:v>362.11049534870767</c:v>
                </c:pt>
                <c:pt idx="91">
                  <c:v>264.22579471182399</c:v>
                </c:pt>
                <c:pt idx="92">
                  <c:v>241.27134441844927</c:v>
                </c:pt>
                <c:pt idx="93">
                  <c:v>221.3730183266488</c:v>
                </c:pt>
                <c:pt idx="94">
                  <c:v>214.78362020944732</c:v>
                </c:pt>
                <c:pt idx="95">
                  <c:v>230.33239146984553</c:v>
                </c:pt>
                <c:pt idx="96">
                  <c:v>248.57843879976238</c:v>
                </c:pt>
                <c:pt idx="97">
                  <c:v>264.52352035984848</c:v>
                </c:pt>
                <c:pt idx="98">
                  <c:v>230.76813563019903</c:v>
                </c:pt>
                <c:pt idx="99">
                  <c:v>212.59306924948012</c:v>
                </c:pt>
                <c:pt idx="100">
                  <c:v>279.76865089312236</c:v>
                </c:pt>
                <c:pt idx="101">
                  <c:v>283.06532164475647</c:v>
                </c:pt>
                <c:pt idx="102">
                  <c:v>232.30999958221929</c:v>
                </c:pt>
                <c:pt idx="103">
                  <c:v>207.77425147615853</c:v>
                </c:pt>
                <c:pt idx="104">
                  <c:v>208.9493805239899</c:v>
                </c:pt>
                <c:pt idx="105">
                  <c:v>220.93530247326203</c:v>
                </c:pt>
                <c:pt idx="106">
                  <c:v>232.54857443924533</c:v>
                </c:pt>
                <c:pt idx="107">
                  <c:v>241.36598568404634</c:v>
                </c:pt>
                <c:pt idx="108">
                  <c:v>234.25606060606054</c:v>
                </c:pt>
                <c:pt idx="109">
                  <c:v>226.68475935828877</c:v>
                </c:pt>
                <c:pt idx="110">
                  <c:v>220.09930462715383</c:v>
                </c:pt>
                <c:pt idx="111">
                  <c:v>235.15515262923356</c:v>
                </c:pt>
                <c:pt idx="112">
                  <c:v>252.15114657605474</c:v>
                </c:pt>
                <c:pt idx="113">
                  <c:v>250.34507575757576</c:v>
                </c:pt>
                <c:pt idx="114">
                  <c:v>245.61301247771831</c:v>
                </c:pt>
                <c:pt idx="115">
                  <c:v>240.89869443516042</c:v>
                </c:pt>
                <c:pt idx="116">
                  <c:v>239.27599106877594</c:v>
                </c:pt>
                <c:pt idx="117">
                  <c:v>239.82017834595968</c:v>
                </c:pt>
                <c:pt idx="118">
                  <c:v>227.19345616087338</c:v>
                </c:pt>
                <c:pt idx="119">
                  <c:v>220.12493663658648</c:v>
                </c:pt>
                <c:pt idx="120">
                  <c:v>244.57195855614978</c:v>
                </c:pt>
                <c:pt idx="121">
                  <c:v>244.45365697415332</c:v>
                </c:pt>
                <c:pt idx="122">
                  <c:v>217.22063279857394</c:v>
                </c:pt>
                <c:pt idx="123">
                  <c:v>197.91775800282235</c:v>
                </c:pt>
                <c:pt idx="124">
                  <c:v>189.2107615678847</c:v>
                </c:pt>
                <c:pt idx="125">
                  <c:v>192.23533868092699</c:v>
                </c:pt>
                <c:pt idx="126">
                  <c:v>196.02098930481282</c:v>
                </c:pt>
                <c:pt idx="127">
                  <c:v>199.85987564059715</c:v>
                </c:pt>
                <c:pt idx="128">
                  <c:v>203.83480879567736</c:v>
                </c:pt>
                <c:pt idx="129">
                  <c:v>207.18865864527629</c:v>
                </c:pt>
                <c:pt idx="130">
                  <c:v>209.83861408199644</c:v>
                </c:pt>
                <c:pt idx="131">
                  <c:v>212.57138062611403</c:v>
                </c:pt>
                <c:pt idx="132">
                  <c:v>226.27661890040108</c:v>
                </c:pt>
                <c:pt idx="133">
                  <c:v>222.15775215389181</c:v>
                </c:pt>
                <c:pt idx="134">
                  <c:v>213.98311283793825</c:v>
                </c:pt>
                <c:pt idx="135">
                  <c:v>235.76440577651508</c:v>
                </c:pt>
                <c:pt idx="136">
                  <c:v>248.76377794488997</c:v>
                </c:pt>
                <c:pt idx="137">
                  <c:v>239.73933893159534</c:v>
                </c:pt>
                <c:pt idx="138">
                  <c:v>222.77094868724004</c:v>
                </c:pt>
                <c:pt idx="139">
                  <c:v>200.2956198009507</c:v>
                </c:pt>
                <c:pt idx="140">
                  <c:v>196.36603558563587</c:v>
                </c:pt>
                <c:pt idx="141">
                  <c:v>229.01924390968506</c:v>
                </c:pt>
                <c:pt idx="142">
                  <c:v>258.02087673611112</c:v>
                </c:pt>
                <c:pt idx="143">
                  <c:v>262.85152466763219</c:v>
                </c:pt>
                <c:pt idx="144">
                  <c:v>231.19402132538625</c:v>
                </c:pt>
                <c:pt idx="145">
                  <c:v>212.93811553030304</c:v>
                </c:pt>
                <c:pt idx="146">
                  <c:v>241.04262802658945</c:v>
                </c:pt>
                <c:pt idx="147">
                  <c:v>280.85702544748949</c:v>
                </c:pt>
                <c:pt idx="148">
                  <c:v>300.73563460895713</c:v>
                </c:pt>
                <c:pt idx="149">
                  <c:v>296.00357132909966</c:v>
                </c:pt>
                <c:pt idx="150">
                  <c:v>286.3265019217913</c:v>
                </c:pt>
                <c:pt idx="151">
                  <c:v>289.35305072786701</c:v>
                </c:pt>
                <c:pt idx="152">
                  <c:v>321.59220351492871</c:v>
                </c:pt>
                <c:pt idx="153">
                  <c:v>271.03799414178536</c:v>
                </c:pt>
                <c:pt idx="154">
                  <c:v>198.46194528000601</c:v>
                </c:pt>
                <c:pt idx="155">
                  <c:v>203.37540431892464</c:v>
                </c:pt>
                <c:pt idx="156">
                  <c:v>247.21599891377005</c:v>
                </c:pt>
                <c:pt idx="157">
                  <c:v>266.65294883578446</c:v>
                </c:pt>
                <c:pt idx="158">
                  <c:v>273.97187337529692</c:v>
                </c:pt>
                <c:pt idx="159">
                  <c:v>297.88259478980984</c:v>
                </c:pt>
                <c:pt idx="160">
                  <c:v>299.34953440656562</c:v>
                </c:pt>
                <c:pt idx="161">
                  <c:v>262.78054371843422</c:v>
                </c:pt>
                <c:pt idx="162">
                  <c:v>211.02360159499403</c:v>
                </c:pt>
                <c:pt idx="163">
                  <c:v>229.58314811720149</c:v>
                </c:pt>
                <c:pt idx="164">
                  <c:v>252.82546559343436</c:v>
                </c:pt>
                <c:pt idx="165">
                  <c:v>238.27930024045594</c:v>
                </c:pt>
                <c:pt idx="166">
                  <c:v>224.28225139724449</c:v>
                </c:pt>
                <c:pt idx="167">
                  <c:v>234.77264418077834</c:v>
                </c:pt>
                <c:pt idx="168">
                  <c:v>256.1300231172014</c:v>
                </c:pt>
                <c:pt idx="169">
                  <c:v>263.78413547237056</c:v>
                </c:pt>
                <c:pt idx="170">
                  <c:v>270.97095657865395</c:v>
                </c:pt>
                <c:pt idx="171">
                  <c:v>287.45233864379071</c:v>
                </c:pt>
                <c:pt idx="172">
                  <c:v>270.49380686460177</c:v>
                </c:pt>
                <c:pt idx="173">
                  <c:v>260.24297478461079</c:v>
                </c:pt>
                <c:pt idx="174">
                  <c:v>291.23404588161014</c:v>
                </c:pt>
                <c:pt idx="175">
                  <c:v>272.78294247623273</c:v>
                </c:pt>
                <c:pt idx="176">
                  <c:v>261.00010490938786</c:v>
                </c:pt>
                <c:pt idx="177">
                  <c:v>281.58458017676782</c:v>
                </c:pt>
                <c:pt idx="178">
                  <c:v>290.97575409425133</c:v>
                </c:pt>
                <c:pt idx="179">
                  <c:v>327.59600880124759</c:v>
                </c:pt>
                <c:pt idx="180">
                  <c:v>331.81148850638726</c:v>
                </c:pt>
                <c:pt idx="181">
                  <c:v>319.52784090909086</c:v>
                </c:pt>
                <c:pt idx="182">
                  <c:v>332.77958978572485</c:v>
                </c:pt>
                <c:pt idx="183">
                  <c:v>259.7461081402256</c:v>
                </c:pt>
                <c:pt idx="184">
                  <c:v>213.05641711229961</c:v>
                </c:pt>
                <c:pt idx="185">
                  <c:v>260.15819198417989</c:v>
                </c:pt>
                <c:pt idx="186">
                  <c:v>254.90560174353826</c:v>
                </c:pt>
                <c:pt idx="187">
                  <c:v>253.9552457015003</c:v>
                </c:pt>
                <c:pt idx="188">
                  <c:v>283.00419916072491</c:v>
                </c:pt>
                <c:pt idx="189">
                  <c:v>276.54098939765311</c:v>
                </c:pt>
                <c:pt idx="190">
                  <c:v>253.80145364490494</c:v>
                </c:pt>
                <c:pt idx="191">
                  <c:v>278.16960784313738</c:v>
                </c:pt>
                <c:pt idx="192">
                  <c:v>335.41574337121199</c:v>
                </c:pt>
                <c:pt idx="193">
                  <c:v>351.49687175059387</c:v>
                </c:pt>
                <c:pt idx="194">
                  <c:v>278.58169168709151</c:v>
                </c:pt>
                <c:pt idx="195">
                  <c:v>246.63829285502086</c:v>
                </c:pt>
                <c:pt idx="196">
                  <c:v>303.5038916276738</c:v>
                </c:pt>
                <c:pt idx="197">
                  <c:v>318.24426874442958</c:v>
                </c:pt>
                <c:pt idx="198">
                  <c:v>320.68719641265585</c:v>
                </c:pt>
                <c:pt idx="199">
                  <c:v>306.68620418337792</c:v>
                </c:pt>
                <c:pt idx="200">
                  <c:v>282.00159325330509</c:v>
                </c:pt>
                <c:pt idx="201">
                  <c:v>276.46310752283864</c:v>
                </c:pt>
                <c:pt idx="202">
                  <c:v>289.44572030043071</c:v>
                </c:pt>
                <c:pt idx="203">
                  <c:v>303.22982629604871</c:v>
                </c:pt>
                <c:pt idx="204">
                  <c:v>299.36925133689851</c:v>
                </c:pt>
                <c:pt idx="205">
                  <c:v>295.80443033273934</c:v>
                </c:pt>
                <c:pt idx="206">
                  <c:v>301.07279411764705</c:v>
                </c:pt>
                <c:pt idx="207">
                  <c:v>294.36312272541591</c:v>
                </c:pt>
                <c:pt idx="208">
                  <c:v>255.71793927324708</c:v>
                </c:pt>
                <c:pt idx="209">
                  <c:v>239.74919739676167</c:v>
                </c:pt>
                <c:pt idx="210">
                  <c:v>257.80201880941775</c:v>
                </c:pt>
                <c:pt idx="211">
                  <c:v>276.70069653334838</c:v>
                </c:pt>
                <c:pt idx="212">
                  <c:v>280.65985614416235</c:v>
                </c:pt>
                <c:pt idx="213">
                  <c:v>258.00510319184491</c:v>
                </c:pt>
                <c:pt idx="214">
                  <c:v>253.7501896260398</c:v>
                </c:pt>
                <c:pt idx="215">
                  <c:v>264.35592645202019</c:v>
                </c:pt>
                <c:pt idx="216">
                  <c:v>259.59428777666375</c:v>
                </c:pt>
                <c:pt idx="217">
                  <c:v>253.83300073343725</c:v>
                </c:pt>
                <c:pt idx="218">
                  <c:v>258.61435633912663</c:v>
                </c:pt>
                <c:pt idx="219">
                  <c:v>289.03757984254287</c:v>
                </c:pt>
                <c:pt idx="220">
                  <c:v>321.1840630570411</c:v>
                </c:pt>
                <c:pt idx="221">
                  <c:v>303.40826451556001</c:v>
                </c:pt>
                <c:pt idx="222">
                  <c:v>249.08614975583046</c:v>
                </c:pt>
                <c:pt idx="223">
                  <c:v>225.98875171754318</c:v>
                </c:pt>
                <c:pt idx="224">
                  <c:v>229.60878012663403</c:v>
                </c:pt>
                <c:pt idx="225">
                  <c:v>254.47774435531798</c:v>
                </c:pt>
                <c:pt idx="226">
                  <c:v>236.24352718360063</c:v>
                </c:pt>
                <c:pt idx="227">
                  <c:v>203.5824320874184</c:v>
                </c:pt>
                <c:pt idx="228">
                  <c:v>225.35386656082881</c:v>
                </c:pt>
                <c:pt idx="229">
                  <c:v>251.35852597667858</c:v>
                </c:pt>
                <c:pt idx="230">
                  <c:v>244.60350564468203</c:v>
                </c:pt>
                <c:pt idx="231">
                  <c:v>244.35901570855609</c:v>
                </c:pt>
                <c:pt idx="232">
                  <c:v>268.8020942420527</c:v>
                </c:pt>
                <c:pt idx="233">
                  <c:v>269.97130821078417</c:v>
                </c:pt>
                <c:pt idx="234">
                  <c:v>266.43409090909074</c:v>
                </c:pt>
                <c:pt idx="235">
                  <c:v>262.64844028520508</c:v>
                </c:pt>
                <c:pt idx="236">
                  <c:v>259.47598619466731</c:v>
                </c:pt>
                <c:pt idx="237">
                  <c:v>250.67632018716574</c:v>
                </c:pt>
                <c:pt idx="238">
                  <c:v>250.6033675449346</c:v>
                </c:pt>
                <c:pt idx="239">
                  <c:v>255.50696811868687</c:v>
                </c:pt>
                <c:pt idx="240">
                  <c:v>259.32219413807184</c:v>
                </c:pt>
                <c:pt idx="241">
                  <c:v>259.66921211192818</c:v>
                </c:pt>
                <c:pt idx="242">
                  <c:v>260.33564435717454</c:v>
                </c:pt>
                <c:pt idx="243">
                  <c:v>260.0990411931819</c:v>
                </c:pt>
                <c:pt idx="244">
                  <c:v>247.50583778966134</c:v>
                </c:pt>
                <c:pt idx="245">
                  <c:v>236.91390281491385</c:v>
                </c:pt>
                <c:pt idx="246">
                  <c:v>224.56716104055258</c:v>
                </c:pt>
                <c:pt idx="247">
                  <c:v>225.79749749331557</c:v>
                </c:pt>
                <c:pt idx="248">
                  <c:v>231.51935067587632</c:v>
                </c:pt>
                <c:pt idx="249">
                  <c:v>225.73834670231736</c:v>
                </c:pt>
                <c:pt idx="250">
                  <c:v>220.05987076648836</c:v>
                </c:pt>
                <c:pt idx="251">
                  <c:v>213.53751021241834</c:v>
                </c:pt>
                <c:pt idx="252">
                  <c:v>208.61616440136655</c:v>
                </c:pt>
                <c:pt idx="253">
                  <c:v>206.05296345811058</c:v>
                </c:pt>
                <c:pt idx="254">
                  <c:v>203.16246147133097</c:v>
                </c:pt>
                <c:pt idx="255">
                  <c:v>204.06549688057049</c:v>
                </c:pt>
                <c:pt idx="256">
                  <c:v>195.8731123273173</c:v>
                </c:pt>
                <c:pt idx="257">
                  <c:v>185.96929822118233</c:v>
                </c:pt>
                <c:pt idx="258">
                  <c:v>187.4835584707368</c:v>
                </c:pt>
                <c:pt idx="259">
                  <c:v>188.99781872029121</c:v>
                </c:pt>
                <c:pt idx="260">
                  <c:v>190.51207896984548</c:v>
                </c:pt>
                <c:pt idx="261">
                  <c:v>192.02633921939997</c:v>
                </c:pt>
                <c:pt idx="262">
                  <c:v>193.54059946895421</c:v>
                </c:pt>
                <c:pt idx="263">
                  <c:v>195.05485971850857</c:v>
                </c:pt>
                <c:pt idx="264">
                  <c:v>196.56911996806301</c:v>
                </c:pt>
                <c:pt idx="265">
                  <c:v>198.08338021761742</c:v>
                </c:pt>
                <c:pt idx="266">
                  <c:v>199.68636665366915</c:v>
                </c:pt>
                <c:pt idx="267">
                  <c:v>198.90951959855906</c:v>
                </c:pt>
                <c:pt idx="268">
                  <c:v>204.10098735516939</c:v>
                </c:pt>
                <c:pt idx="269">
                  <c:v>217.72932960115855</c:v>
                </c:pt>
                <c:pt idx="270">
                  <c:v>231.35767184714794</c:v>
                </c:pt>
                <c:pt idx="271">
                  <c:v>244.9860140931373</c:v>
                </c:pt>
                <c:pt idx="272">
                  <c:v>258.61435633912674</c:v>
                </c:pt>
                <c:pt idx="273">
                  <c:v>272.24269858511587</c:v>
                </c:pt>
                <c:pt idx="274">
                  <c:v>285.87104083110518</c:v>
                </c:pt>
                <c:pt idx="275">
                  <c:v>299.49938307709425</c:v>
                </c:pt>
                <c:pt idx="276">
                  <c:v>313.39981896167535</c:v>
                </c:pt>
                <c:pt idx="277">
                  <c:v>328.27821459076057</c:v>
                </c:pt>
                <c:pt idx="278">
                  <c:v>337.13111631016039</c:v>
                </c:pt>
                <c:pt idx="279">
                  <c:v>302.30904564950987</c:v>
                </c:pt>
                <c:pt idx="280">
                  <c:v>286.53352969028509</c:v>
                </c:pt>
                <c:pt idx="281">
                  <c:v>319.39376578282827</c:v>
                </c:pt>
                <c:pt idx="282">
                  <c:v>317.19335635769431</c:v>
                </c:pt>
                <c:pt idx="283">
                  <c:v>296.12778799019605</c:v>
                </c:pt>
                <c:pt idx="284">
                  <c:v>289.30967348113484</c:v>
                </c:pt>
                <c:pt idx="285">
                  <c:v>302.31496072860966</c:v>
                </c:pt>
                <c:pt idx="286">
                  <c:v>388.56470077614375</c:v>
                </c:pt>
                <c:pt idx="287">
                  <c:v>588.30509181892421</c:v>
                </c:pt>
                <c:pt idx="288">
                  <c:v>663.5330678104574</c:v>
                </c:pt>
                <c:pt idx="289">
                  <c:v>535.36710556855326</c:v>
                </c:pt>
                <c:pt idx="290">
                  <c:v>409.77025934900468</c:v>
                </c:pt>
                <c:pt idx="291">
                  <c:v>353.56320604946535</c:v>
                </c:pt>
                <c:pt idx="292">
                  <c:v>325.04660970922453</c:v>
                </c:pt>
                <c:pt idx="293">
                  <c:v>401.81250626671118</c:v>
                </c:pt>
                <c:pt idx="294">
                  <c:v>475.07273261103688</c:v>
                </c:pt>
                <c:pt idx="295">
                  <c:v>436.65232216466165</c:v>
                </c:pt>
                <c:pt idx="296">
                  <c:v>436.29741741867178</c:v>
                </c:pt>
                <c:pt idx="297">
                  <c:v>432.62612499071594</c:v>
                </c:pt>
                <c:pt idx="298">
                  <c:v>380.26387310606071</c:v>
                </c:pt>
                <c:pt idx="299">
                  <c:v>399.59435160427813</c:v>
                </c:pt>
                <c:pt idx="300">
                  <c:v>393.47815981506227</c:v>
                </c:pt>
                <c:pt idx="301">
                  <c:v>337.58854909387986</c:v>
                </c:pt>
                <c:pt idx="302">
                  <c:v>328.10667729686571</c:v>
                </c:pt>
                <c:pt idx="303">
                  <c:v>319.33264329879677</c:v>
                </c:pt>
                <c:pt idx="304">
                  <c:v>304.71648284313727</c:v>
                </c:pt>
                <c:pt idx="305">
                  <c:v>291.24784773284335</c:v>
                </c:pt>
                <c:pt idx="306">
                  <c:v>310.93914605614958</c:v>
                </c:pt>
                <c:pt idx="307">
                  <c:v>318.57748486705282</c:v>
                </c:pt>
                <c:pt idx="308">
                  <c:v>300.2762301322042</c:v>
                </c:pt>
                <c:pt idx="309">
                  <c:v>276.63760235628331</c:v>
                </c:pt>
                <c:pt idx="310">
                  <c:v>279.39008583073394</c:v>
                </c:pt>
                <c:pt idx="311">
                  <c:v>290.95603716391855</c:v>
                </c:pt>
                <c:pt idx="312">
                  <c:v>292.73647597296468</c:v>
                </c:pt>
                <c:pt idx="313">
                  <c:v>279.45515170083183</c:v>
                </c:pt>
                <c:pt idx="314">
                  <c:v>283.74161235516925</c:v>
                </c:pt>
                <c:pt idx="315">
                  <c:v>265.17615075386215</c:v>
                </c:pt>
                <c:pt idx="316">
                  <c:v>233.80651459447412</c:v>
                </c:pt>
                <c:pt idx="317">
                  <c:v>257.67583045528806</c:v>
                </c:pt>
                <c:pt idx="318">
                  <c:v>235.52188753342244</c:v>
                </c:pt>
                <c:pt idx="319">
                  <c:v>220.91558554292928</c:v>
                </c:pt>
                <c:pt idx="320">
                  <c:v>251.80412860219843</c:v>
                </c:pt>
                <c:pt idx="321">
                  <c:v>250.08481227718354</c:v>
                </c:pt>
                <c:pt idx="322">
                  <c:v>243.93510170640218</c:v>
                </c:pt>
                <c:pt idx="323">
                  <c:v>250.63097124740051</c:v>
                </c:pt>
                <c:pt idx="324">
                  <c:v>243.57033849524663</c:v>
                </c:pt>
                <c:pt idx="325">
                  <c:v>228.56969789809858</c:v>
                </c:pt>
                <c:pt idx="326">
                  <c:v>220.27281361408191</c:v>
                </c:pt>
                <c:pt idx="327">
                  <c:v>225.79946918634869</c:v>
                </c:pt>
                <c:pt idx="328">
                  <c:v>226.34957154263219</c:v>
                </c:pt>
                <c:pt idx="329">
                  <c:v>208.61813609439989</c:v>
                </c:pt>
                <c:pt idx="330">
                  <c:v>261.17164220328283</c:v>
                </c:pt>
                <c:pt idx="331">
                  <c:v>279.413746147133</c:v>
                </c:pt>
                <c:pt idx="332">
                  <c:v>223.36837167632206</c:v>
                </c:pt>
                <c:pt idx="333">
                  <c:v>225.43470597519314</c:v>
                </c:pt>
                <c:pt idx="334">
                  <c:v>224.23197322489588</c:v>
                </c:pt>
                <c:pt idx="335">
                  <c:v>221.22316965611998</c:v>
                </c:pt>
                <c:pt idx="336">
                  <c:v>226.95290961081409</c:v>
                </c:pt>
                <c:pt idx="337">
                  <c:v>225.12317847593584</c:v>
                </c:pt>
                <c:pt idx="338">
                  <c:v>213.84509432560904</c:v>
                </c:pt>
                <c:pt idx="339">
                  <c:v>206.67207507055844</c:v>
                </c:pt>
                <c:pt idx="340">
                  <c:v>207.18471525920975</c:v>
                </c:pt>
                <c:pt idx="341">
                  <c:v>217.63468833556152</c:v>
                </c:pt>
                <c:pt idx="342">
                  <c:v>210.51293309937606</c:v>
                </c:pt>
                <c:pt idx="343">
                  <c:v>216.93670900178253</c:v>
                </c:pt>
                <c:pt idx="344">
                  <c:v>230.20175090564081</c:v>
                </c:pt>
                <c:pt idx="345">
                  <c:v>319.57910492795605</c:v>
                </c:pt>
                <c:pt idx="346">
                  <c:v>332.60016571969692</c:v>
                </c:pt>
                <c:pt idx="347">
                  <c:v>346.03133866235873</c:v>
                </c:pt>
                <c:pt idx="348">
                  <c:v>346.97775131833026</c:v>
                </c:pt>
                <c:pt idx="349">
                  <c:v>356.54834930184205</c:v>
                </c:pt>
                <c:pt idx="350">
                  <c:v>351.70587121212122</c:v>
                </c:pt>
                <c:pt idx="351">
                  <c:v>400.32782141265596</c:v>
                </c:pt>
                <c:pt idx="352">
                  <c:v>408.4235930072785</c:v>
                </c:pt>
                <c:pt idx="353">
                  <c:v>414.34261549316722</c:v>
                </c:pt>
                <c:pt idx="354">
                  <c:v>424.42585366532973</c:v>
                </c:pt>
                <c:pt idx="355">
                  <c:v>426.57894245766477</c:v>
                </c:pt>
                <c:pt idx="356">
                  <c:v>430.36064969548431</c:v>
                </c:pt>
                <c:pt idx="357">
                  <c:v>421.56689876708248</c:v>
                </c:pt>
                <c:pt idx="358">
                  <c:v>428.81484235739748</c:v>
                </c:pt>
                <c:pt idx="359">
                  <c:v>422.66316009358292</c:v>
                </c:pt>
                <c:pt idx="360">
                  <c:v>407.38253908571005</c:v>
                </c:pt>
                <c:pt idx="361">
                  <c:v>408.74300727866893</c:v>
                </c:pt>
                <c:pt idx="362">
                  <c:v>401.60942188428425</c:v>
                </c:pt>
                <c:pt idx="363">
                  <c:v>413.32127850193115</c:v>
                </c:pt>
                <c:pt idx="364">
                  <c:v>408.32106496954844</c:v>
                </c:pt>
                <c:pt idx="365">
                  <c:v>398.8372214795009</c:v>
                </c:pt>
                <c:pt idx="366">
                  <c:v>408.01348085635777</c:v>
                </c:pt>
                <c:pt idx="367">
                  <c:v>404.02671754307772</c:v>
                </c:pt>
                <c:pt idx="368">
                  <c:v>425.14354992944158</c:v>
                </c:pt>
                <c:pt idx="369">
                  <c:v>592.43776041666661</c:v>
                </c:pt>
                <c:pt idx="370">
                  <c:v>558.92686562314293</c:v>
                </c:pt>
                <c:pt idx="371">
                  <c:v>377.8781245357992</c:v>
                </c:pt>
                <c:pt idx="372">
                  <c:v>366.13077744355326</c:v>
                </c:pt>
                <c:pt idx="373">
                  <c:v>349.51334855912063</c:v>
                </c:pt>
                <c:pt idx="374">
                  <c:v>347.54165552584686</c:v>
                </c:pt>
                <c:pt idx="375">
                  <c:v>339.85205269607854</c:v>
                </c:pt>
                <c:pt idx="376">
                  <c:v>343.40898692810435</c:v>
                </c:pt>
                <c:pt idx="377">
                  <c:v>355.98050170825894</c:v>
                </c:pt>
                <c:pt idx="378">
                  <c:v>347.48644812091504</c:v>
                </c:pt>
                <c:pt idx="379">
                  <c:v>326.36567234848474</c:v>
                </c:pt>
                <c:pt idx="380">
                  <c:v>305.15025531045751</c:v>
                </c:pt>
                <c:pt idx="381">
                  <c:v>301.98371629901948</c:v>
                </c:pt>
                <c:pt idx="382">
                  <c:v>285.22432551619124</c:v>
                </c:pt>
                <c:pt idx="383">
                  <c:v>279.30530303030315</c:v>
                </c:pt>
                <c:pt idx="384">
                  <c:v>282.9371615975935</c:v>
                </c:pt>
                <c:pt idx="385">
                  <c:v>278.5047956587938</c:v>
                </c:pt>
                <c:pt idx="386">
                  <c:v>270.27100555184194</c:v>
                </c:pt>
                <c:pt idx="387">
                  <c:v>264.30466243315533</c:v>
                </c:pt>
                <c:pt idx="388">
                  <c:v>261.52457525623873</c:v>
                </c:pt>
                <c:pt idx="389">
                  <c:v>261.39838690210911</c:v>
                </c:pt>
                <c:pt idx="390">
                  <c:v>261.17755728238257</c:v>
                </c:pt>
                <c:pt idx="391">
                  <c:v>241.3699290701129</c:v>
                </c:pt>
                <c:pt idx="392">
                  <c:v>256.94630403297674</c:v>
                </c:pt>
                <c:pt idx="393">
                  <c:v>255.43993055555561</c:v>
                </c:pt>
                <c:pt idx="394">
                  <c:v>236.57082822712422</c:v>
                </c:pt>
                <c:pt idx="395">
                  <c:v>230.72278669043379</c:v>
                </c:pt>
                <c:pt idx="396">
                  <c:v>232.10691519979196</c:v>
                </c:pt>
                <c:pt idx="397">
                  <c:v>236.41309278446215</c:v>
                </c:pt>
                <c:pt idx="398">
                  <c:v>234.08255161913243</c:v>
                </c:pt>
                <c:pt idx="399">
                  <c:v>233.30964795008924</c:v>
                </c:pt>
                <c:pt idx="400">
                  <c:v>236.01481079174084</c:v>
                </c:pt>
                <c:pt idx="401">
                  <c:v>239.74131062462857</c:v>
                </c:pt>
                <c:pt idx="402">
                  <c:v>227.65088894459296</c:v>
                </c:pt>
                <c:pt idx="403">
                  <c:v>233.45949662061798</c:v>
                </c:pt>
                <c:pt idx="404">
                  <c:v>221.58990456030892</c:v>
                </c:pt>
                <c:pt idx="405">
                  <c:v>222.28394050802137</c:v>
                </c:pt>
                <c:pt idx="406">
                  <c:v>218.65602532679742</c:v>
                </c:pt>
                <c:pt idx="407">
                  <c:v>212.50039967691626</c:v>
                </c:pt>
                <c:pt idx="408">
                  <c:v>207.92212845365432</c:v>
                </c:pt>
                <c:pt idx="409">
                  <c:v>204.05761010843739</c:v>
                </c:pt>
                <c:pt idx="410">
                  <c:v>191.77001912507421</c:v>
                </c:pt>
                <c:pt idx="411">
                  <c:v>183.57566287878785</c:v>
                </c:pt>
                <c:pt idx="412">
                  <c:v>192.48771538918601</c:v>
                </c:pt>
                <c:pt idx="413">
                  <c:v>190.42138109031498</c:v>
                </c:pt>
                <c:pt idx="414">
                  <c:v>192.93331801470589</c:v>
                </c:pt>
              </c:numCache>
            </c:numRef>
          </c:yVal>
        </c:ser>
        <c:axId val="44227968"/>
        <c:axId val="44234240"/>
      </c:scatterChart>
      <c:scatterChart>
        <c:scatterStyle val="lineMarker"/>
        <c:ser>
          <c:idx val="4"/>
          <c:order val="1"/>
          <c:tx>
            <c:strRef>
              <c:f>'Penn-CT-Flow-Wx-ALL DATA.dat'!$E$1</c:f>
              <c:strCache>
                <c:ptCount val="1"/>
                <c:pt idx="0">
                  <c:v>Cond</c:v>
                </c:pt>
              </c:strCache>
            </c:strRef>
          </c:tx>
          <c:spPr>
            <a:ln w="28575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'Penn-CT-Flow-Wx-ALL DATA.dat'!$A$5:$A$30376</c:f>
              <c:numCache>
                <c:formatCode>m/d/yy\ h:mm;@</c:formatCode>
                <c:ptCount val="30372"/>
                <c:pt idx="0">
                  <c:v>39573.791666666635</c:v>
                </c:pt>
                <c:pt idx="1">
                  <c:v>39573.833333333328</c:v>
                </c:pt>
                <c:pt idx="2">
                  <c:v>39573.875</c:v>
                </c:pt>
                <c:pt idx="3">
                  <c:v>39573.916666666657</c:v>
                </c:pt>
                <c:pt idx="4">
                  <c:v>39573.958333333336</c:v>
                </c:pt>
                <c:pt idx="5">
                  <c:v>39573.999999999993</c:v>
                </c:pt>
                <c:pt idx="6">
                  <c:v>39574.041666666628</c:v>
                </c:pt>
                <c:pt idx="7">
                  <c:v>39574.083333333314</c:v>
                </c:pt>
                <c:pt idx="8">
                  <c:v>39574.124999999993</c:v>
                </c:pt>
                <c:pt idx="9">
                  <c:v>39574.166666666621</c:v>
                </c:pt>
                <c:pt idx="10">
                  <c:v>39574.208333333307</c:v>
                </c:pt>
                <c:pt idx="11">
                  <c:v>39574.249999999985</c:v>
                </c:pt>
                <c:pt idx="12">
                  <c:v>39574.291666666606</c:v>
                </c:pt>
                <c:pt idx="13">
                  <c:v>39574.333333333285</c:v>
                </c:pt>
                <c:pt idx="14">
                  <c:v>39574.374999999993</c:v>
                </c:pt>
                <c:pt idx="15">
                  <c:v>39574.416666666628</c:v>
                </c:pt>
                <c:pt idx="16">
                  <c:v>39574.458333333292</c:v>
                </c:pt>
                <c:pt idx="17">
                  <c:v>39574.499999999971</c:v>
                </c:pt>
                <c:pt idx="18">
                  <c:v>39574.541666666599</c:v>
                </c:pt>
                <c:pt idx="19">
                  <c:v>39574.583333333285</c:v>
                </c:pt>
                <c:pt idx="20">
                  <c:v>39574.624999999949</c:v>
                </c:pt>
                <c:pt idx="21">
                  <c:v>39574.666666666591</c:v>
                </c:pt>
                <c:pt idx="22">
                  <c:v>39574.708333333278</c:v>
                </c:pt>
                <c:pt idx="23">
                  <c:v>39574.749999999942</c:v>
                </c:pt>
                <c:pt idx="24">
                  <c:v>39574.791666666577</c:v>
                </c:pt>
                <c:pt idx="25">
                  <c:v>39574.83333333327</c:v>
                </c:pt>
                <c:pt idx="26">
                  <c:v>39574.874999999956</c:v>
                </c:pt>
                <c:pt idx="27">
                  <c:v>39574.916666666599</c:v>
                </c:pt>
                <c:pt idx="28">
                  <c:v>39574.958333333263</c:v>
                </c:pt>
                <c:pt idx="29">
                  <c:v>39574.999999999942</c:v>
                </c:pt>
                <c:pt idx="30">
                  <c:v>39575.041666666584</c:v>
                </c:pt>
                <c:pt idx="31">
                  <c:v>39575.083333333256</c:v>
                </c:pt>
                <c:pt idx="32">
                  <c:v>39575.124999999935</c:v>
                </c:pt>
                <c:pt idx="33">
                  <c:v>39575.166666666584</c:v>
                </c:pt>
                <c:pt idx="34">
                  <c:v>39575.208333333234</c:v>
                </c:pt>
                <c:pt idx="35">
                  <c:v>39575.249999999913</c:v>
                </c:pt>
                <c:pt idx="36">
                  <c:v>39575.291666666562</c:v>
                </c:pt>
                <c:pt idx="37">
                  <c:v>39575.333333333234</c:v>
                </c:pt>
                <c:pt idx="38">
                  <c:v>39575.374999999935</c:v>
                </c:pt>
                <c:pt idx="39">
                  <c:v>39575.416666666584</c:v>
                </c:pt>
                <c:pt idx="40">
                  <c:v>39575.458333333241</c:v>
                </c:pt>
                <c:pt idx="41">
                  <c:v>39575.499999999898</c:v>
                </c:pt>
                <c:pt idx="42">
                  <c:v>39575.541666666555</c:v>
                </c:pt>
                <c:pt idx="43">
                  <c:v>39575.583333333227</c:v>
                </c:pt>
                <c:pt idx="44">
                  <c:v>39575.624999999891</c:v>
                </c:pt>
                <c:pt idx="45">
                  <c:v>39575.666666666555</c:v>
                </c:pt>
                <c:pt idx="46">
                  <c:v>39575.708333333205</c:v>
                </c:pt>
                <c:pt idx="47">
                  <c:v>39575.749999999891</c:v>
                </c:pt>
                <c:pt idx="48">
                  <c:v>39575.791666666519</c:v>
                </c:pt>
                <c:pt idx="49">
                  <c:v>39575.833333333205</c:v>
                </c:pt>
                <c:pt idx="50">
                  <c:v>39575.874999999898</c:v>
                </c:pt>
                <c:pt idx="51">
                  <c:v>39575.916666666541</c:v>
                </c:pt>
                <c:pt idx="52">
                  <c:v>39575.958333333212</c:v>
                </c:pt>
                <c:pt idx="53">
                  <c:v>39575.999999999869</c:v>
                </c:pt>
                <c:pt idx="54">
                  <c:v>39576.041666666526</c:v>
                </c:pt>
                <c:pt idx="55">
                  <c:v>39576.083333333198</c:v>
                </c:pt>
                <c:pt idx="56">
                  <c:v>39576.124999999862</c:v>
                </c:pt>
                <c:pt idx="57">
                  <c:v>39576.166666666526</c:v>
                </c:pt>
                <c:pt idx="58">
                  <c:v>39576.20833333319</c:v>
                </c:pt>
                <c:pt idx="59">
                  <c:v>39576.249999999862</c:v>
                </c:pt>
                <c:pt idx="60">
                  <c:v>39576.291666666497</c:v>
                </c:pt>
                <c:pt idx="61">
                  <c:v>39576.333333333183</c:v>
                </c:pt>
                <c:pt idx="62">
                  <c:v>39576.374999999869</c:v>
                </c:pt>
                <c:pt idx="63">
                  <c:v>39576.416666666511</c:v>
                </c:pt>
                <c:pt idx="64">
                  <c:v>39576.458333333198</c:v>
                </c:pt>
                <c:pt idx="65">
                  <c:v>39576.49999999984</c:v>
                </c:pt>
                <c:pt idx="66">
                  <c:v>39576.541666666504</c:v>
                </c:pt>
                <c:pt idx="67">
                  <c:v>39576.583333333168</c:v>
                </c:pt>
                <c:pt idx="68">
                  <c:v>39576.624999999833</c:v>
                </c:pt>
                <c:pt idx="69">
                  <c:v>39576.666666666482</c:v>
                </c:pt>
                <c:pt idx="70">
                  <c:v>39576.708333333161</c:v>
                </c:pt>
                <c:pt idx="71">
                  <c:v>39576.749999999833</c:v>
                </c:pt>
                <c:pt idx="72">
                  <c:v>39576.791666666468</c:v>
                </c:pt>
                <c:pt idx="73">
                  <c:v>39576.833333333161</c:v>
                </c:pt>
                <c:pt idx="74">
                  <c:v>39576.87499999984</c:v>
                </c:pt>
                <c:pt idx="75">
                  <c:v>39576.916666666482</c:v>
                </c:pt>
                <c:pt idx="76">
                  <c:v>39576.958333333168</c:v>
                </c:pt>
                <c:pt idx="77">
                  <c:v>39576.999999999811</c:v>
                </c:pt>
                <c:pt idx="78">
                  <c:v>39577.041666666475</c:v>
                </c:pt>
                <c:pt idx="79">
                  <c:v>39577.083333333139</c:v>
                </c:pt>
                <c:pt idx="80">
                  <c:v>39577.124999999811</c:v>
                </c:pt>
                <c:pt idx="81">
                  <c:v>39577.166666666453</c:v>
                </c:pt>
                <c:pt idx="82">
                  <c:v>39577.208333333132</c:v>
                </c:pt>
                <c:pt idx="83">
                  <c:v>39577.249999999796</c:v>
                </c:pt>
                <c:pt idx="84">
                  <c:v>39577.291666666431</c:v>
                </c:pt>
                <c:pt idx="85">
                  <c:v>39577.333333333132</c:v>
                </c:pt>
                <c:pt idx="86">
                  <c:v>39577.374999999804</c:v>
                </c:pt>
                <c:pt idx="87">
                  <c:v>39577.416666666453</c:v>
                </c:pt>
                <c:pt idx="88">
                  <c:v>39577.458333333139</c:v>
                </c:pt>
                <c:pt idx="89">
                  <c:v>39577.499999999782</c:v>
                </c:pt>
                <c:pt idx="90">
                  <c:v>39577.541666666431</c:v>
                </c:pt>
                <c:pt idx="91">
                  <c:v>39577.58333333311</c:v>
                </c:pt>
                <c:pt idx="92">
                  <c:v>39577.624999999782</c:v>
                </c:pt>
                <c:pt idx="93">
                  <c:v>39577.666666666424</c:v>
                </c:pt>
                <c:pt idx="94">
                  <c:v>39577.708333333103</c:v>
                </c:pt>
                <c:pt idx="95">
                  <c:v>39577.749999999767</c:v>
                </c:pt>
                <c:pt idx="96">
                  <c:v>39577.791666666402</c:v>
                </c:pt>
                <c:pt idx="97">
                  <c:v>39577.833333333096</c:v>
                </c:pt>
                <c:pt idx="98">
                  <c:v>39577.874999999774</c:v>
                </c:pt>
                <c:pt idx="99">
                  <c:v>39577.916666666431</c:v>
                </c:pt>
                <c:pt idx="100">
                  <c:v>39577.958333333103</c:v>
                </c:pt>
                <c:pt idx="101">
                  <c:v>39577.999999999753</c:v>
                </c:pt>
                <c:pt idx="102">
                  <c:v>39578.041666666402</c:v>
                </c:pt>
                <c:pt idx="103">
                  <c:v>39578.083333333081</c:v>
                </c:pt>
                <c:pt idx="104">
                  <c:v>39578.124999999745</c:v>
                </c:pt>
                <c:pt idx="105">
                  <c:v>39578.166666666395</c:v>
                </c:pt>
                <c:pt idx="106">
                  <c:v>39578.208333333081</c:v>
                </c:pt>
                <c:pt idx="107">
                  <c:v>39578.249999999738</c:v>
                </c:pt>
                <c:pt idx="108">
                  <c:v>39578.291666666373</c:v>
                </c:pt>
                <c:pt idx="109">
                  <c:v>39578.333333333067</c:v>
                </c:pt>
                <c:pt idx="110">
                  <c:v>39578.374999999745</c:v>
                </c:pt>
                <c:pt idx="111">
                  <c:v>39578.416666666395</c:v>
                </c:pt>
                <c:pt idx="112">
                  <c:v>39578.458333333074</c:v>
                </c:pt>
                <c:pt idx="113">
                  <c:v>39578.499999999731</c:v>
                </c:pt>
                <c:pt idx="114">
                  <c:v>39578.541666666373</c:v>
                </c:pt>
                <c:pt idx="115">
                  <c:v>39578.583333333052</c:v>
                </c:pt>
                <c:pt idx="116">
                  <c:v>39578.624999999716</c:v>
                </c:pt>
                <c:pt idx="117">
                  <c:v>39578.666666666366</c:v>
                </c:pt>
                <c:pt idx="118">
                  <c:v>39578.708333333045</c:v>
                </c:pt>
                <c:pt idx="119">
                  <c:v>39578.749999999709</c:v>
                </c:pt>
                <c:pt idx="120">
                  <c:v>39578.791666666344</c:v>
                </c:pt>
                <c:pt idx="121">
                  <c:v>39578.833333333037</c:v>
                </c:pt>
                <c:pt idx="122">
                  <c:v>39578.874999999716</c:v>
                </c:pt>
                <c:pt idx="123">
                  <c:v>39578.916666666366</c:v>
                </c:pt>
                <c:pt idx="124">
                  <c:v>39578.958333333045</c:v>
                </c:pt>
                <c:pt idx="125">
                  <c:v>39578.999999999694</c:v>
                </c:pt>
                <c:pt idx="126">
                  <c:v>39579.041666666344</c:v>
                </c:pt>
                <c:pt idx="127">
                  <c:v>39579.083333333023</c:v>
                </c:pt>
                <c:pt idx="128">
                  <c:v>39579.124999999687</c:v>
                </c:pt>
                <c:pt idx="129">
                  <c:v>39579.166666666337</c:v>
                </c:pt>
                <c:pt idx="130">
                  <c:v>39579.208333333016</c:v>
                </c:pt>
                <c:pt idx="131">
                  <c:v>39579.24999999968</c:v>
                </c:pt>
                <c:pt idx="132">
                  <c:v>39579.291666666315</c:v>
                </c:pt>
                <c:pt idx="133">
                  <c:v>39579.333333333008</c:v>
                </c:pt>
                <c:pt idx="134">
                  <c:v>39579.374999999687</c:v>
                </c:pt>
                <c:pt idx="135">
                  <c:v>39579.416666666337</c:v>
                </c:pt>
                <c:pt idx="136">
                  <c:v>39579.458333333016</c:v>
                </c:pt>
                <c:pt idx="137">
                  <c:v>39579.499999999665</c:v>
                </c:pt>
                <c:pt idx="138">
                  <c:v>39579.541666666315</c:v>
                </c:pt>
                <c:pt idx="139">
                  <c:v>39579.583333333001</c:v>
                </c:pt>
                <c:pt idx="140">
                  <c:v>39579.624999999658</c:v>
                </c:pt>
                <c:pt idx="141">
                  <c:v>39579.666666666308</c:v>
                </c:pt>
                <c:pt idx="142">
                  <c:v>39579.708333333001</c:v>
                </c:pt>
                <c:pt idx="143">
                  <c:v>39579.749999999651</c:v>
                </c:pt>
                <c:pt idx="144">
                  <c:v>39579.791666666286</c:v>
                </c:pt>
                <c:pt idx="145">
                  <c:v>39579.833333332994</c:v>
                </c:pt>
                <c:pt idx="146">
                  <c:v>39579.874999999643</c:v>
                </c:pt>
                <c:pt idx="147">
                  <c:v>39579.916666666308</c:v>
                </c:pt>
                <c:pt idx="148">
                  <c:v>39579.958333333001</c:v>
                </c:pt>
                <c:pt idx="149">
                  <c:v>39579.999999999636</c:v>
                </c:pt>
                <c:pt idx="150">
                  <c:v>39580.041666666279</c:v>
                </c:pt>
                <c:pt idx="151">
                  <c:v>39580.083333332979</c:v>
                </c:pt>
                <c:pt idx="152">
                  <c:v>39580.124999999629</c:v>
                </c:pt>
                <c:pt idx="153">
                  <c:v>39580.166666666271</c:v>
                </c:pt>
                <c:pt idx="154">
                  <c:v>39580.208333332972</c:v>
                </c:pt>
                <c:pt idx="155">
                  <c:v>39580.249999999622</c:v>
                </c:pt>
                <c:pt idx="156">
                  <c:v>39580.291666666257</c:v>
                </c:pt>
                <c:pt idx="157">
                  <c:v>39580.333333332965</c:v>
                </c:pt>
                <c:pt idx="158">
                  <c:v>39580.374999999629</c:v>
                </c:pt>
                <c:pt idx="159">
                  <c:v>39580.416666666279</c:v>
                </c:pt>
                <c:pt idx="160">
                  <c:v>39580.458333332965</c:v>
                </c:pt>
                <c:pt idx="161">
                  <c:v>39580.499999999607</c:v>
                </c:pt>
                <c:pt idx="162">
                  <c:v>39580.541666666257</c:v>
                </c:pt>
                <c:pt idx="163">
                  <c:v>39580.583333332943</c:v>
                </c:pt>
                <c:pt idx="164">
                  <c:v>39580.6249999996</c:v>
                </c:pt>
                <c:pt idx="165">
                  <c:v>39580.66666666625</c:v>
                </c:pt>
                <c:pt idx="166">
                  <c:v>39580.708333332943</c:v>
                </c:pt>
                <c:pt idx="167">
                  <c:v>39580.749999999593</c:v>
                </c:pt>
                <c:pt idx="168">
                  <c:v>39580.79166666622</c:v>
                </c:pt>
                <c:pt idx="169">
                  <c:v>39580.833333332936</c:v>
                </c:pt>
                <c:pt idx="170">
                  <c:v>39580.874999999607</c:v>
                </c:pt>
                <c:pt idx="171">
                  <c:v>39580.91666666625</c:v>
                </c:pt>
                <c:pt idx="172">
                  <c:v>39580.958333332943</c:v>
                </c:pt>
                <c:pt idx="173">
                  <c:v>39580.999999999593</c:v>
                </c:pt>
                <c:pt idx="174">
                  <c:v>39581.04166666622</c:v>
                </c:pt>
                <c:pt idx="175">
                  <c:v>39581.083333332921</c:v>
                </c:pt>
                <c:pt idx="176">
                  <c:v>39581.124999999585</c:v>
                </c:pt>
                <c:pt idx="177">
                  <c:v>39581.16666666622</c:v>
                </c:pt>
                <c:pt idx="178">
                  <c:v>39581.208333332899</c:v>
                </c:pt>
                <c:pt idx="179">
                  <c:v>39581.249999999563</c:v>
                </c:pt>
                <c:pt idx="180">
                  <c:v>39581.291666666191</c:v>
                </c:pt>
                <c:pt idx="181">
                  <c:v>39581.333333332892</c:v>
                </c:pt>
                <c:pt idx="182">
                  <c:v>39581.374999999585</c:v>
                </c:pt>
                <c:pt idx="183">
                  <c:v>39581.41666666622</c:v>
                </c:pt>
                <c:pt idx="184">
                  <c:v>39581.458333332906</c:v>
                </c:pt>
                <c:pt idx="185">
                  <c:v>39581.499999999549</c:v>
                </c:pt>
                <c:pt idx="186">
                  <c:v>39581.541666666191</c:v>
                </c:pt>
                <c:pt idx="187">
                  <c:v>39581.583333332892</c:v>
                </c:pt>
                <c:pt idx="188">
                  <c:v>39581.624999999542</c:v>
                </c:pt>
                <c:pt idx="189">
                  <c:v>39581.666666666191</c:v>
                </c:pt>
                <c:pt idx="190">
                  <c:v>39581.708333332885</c:v>
                </c:pt>
                <c:pt idx="191">
                  <c:v>39581.749999999542</c:v>
                </c:pt>
                <c:pt idx="192">
                  <c:v>39581.791666666177</c:v>
                </c:pt>
                <c:pt idx="193">
                  <c:v>39581.833333332863</c:v>
                </c:pt>
                <c:pt idx="194">
                  <c:v>39581.874999999549</c:v>
                </c:pt>
                <c:pt idx="195">
                  <c:v>39581.916666666191</c:v>
                </c:pt>
                <c:pt idx="196">
                  <c:v>39581.958333332885</c:v>
                </c:pt>
                <c:pt idx="197">
                  <c:v>39581.999999999534</c:v>
                </c:pt>
                <c:pt idx="198">
                  <c:v>39582.041666666184</c:v>
                </c:pt>
                <c:pt idx="199">
                  <c:v>39582.083333332848</c:v>
                </c:pt>
                <c:pt idx="200">
                  <c:v>39582.124999999513</c:v>
                </c:pt>
                <c:pt idx="201">
                  <c:v>39582.166666666177</c:v>
                </c:pt>
                <c:pt idx="202">
                  <c:v>39582.208333332841</c:v>
                </c:pt>
                <c:pt idx="203">
                  <c:v>39582.249999999513</c:v>
                </c:pt>
                <c:pt idx="204">
                  <c:v>39582.291666666148</c:v>
                </c:pt>
                <c:pt idx="205">
                  <c:v>39582.333333332841</c:v>
                </c:pt>
                <c:pt idx="206">
                  <c:v>39582.37499999952</c:v>
                </c:pt>
                <c:pt idx="207">
                  <c:v>39582.416666666162</c:v>
                </c:pt>
                <c:pt idx="208">
                  <c:v>39582.458333332848</c:v>
                </c:pt>
                <c:pt idx="209">
                  <c:v>39582.499999999491</c:v>
                </c:pt>
                <c:pt idx="210">
                  <c:v>39582.541666666155</c:v>
                </c:pt>
                <c:pt idx="211">
                  <c:v>39582.583333332819</c:v>
                </c:pt>
                <c:pt idx="212">
                  <c:v>39582.624999999483</c:v>
                </c:pt>
                <c:pt idx="213">
                  <c:v>39582.666666666133</c:v>
                </c:pt>
                <c:pt idx="214">
                  <c:v>39582.708333332812</c:v>
                </c:pt>
                <c:pt idx="215">
                  <c:v>39582.749999999483</c:v>
                </c:pt>
                <c:pt idx="216">
                  <c:v>39582.791666666119</c:v>
                </c:pt>
                <c:pt idx="217">
                  <c:v>39582.833333332812</c:v>
                </c:pt>
                <c:pt idx="218">
                  <c:v>39582.874999999491</c:v>
                </c:pt>
                <c:pt idx="219">
                  <c:v>39582.916666666133</c:v>
                </c:pt>
                <c:pt idx="220">
                  <c:v>39582.958333332819</c:v>
                </c:pt>
                <c:pt idx="221">
                  <c:v>39582.999999999462</c:v>
                </c:pt>
                <c:pt idx="222">
                  <c:v>39583.041666666126</c:v>
                </c:pt>
                <c:pt idx="223">
                  <c:v>39583.08333333279</c:v>
                </c:pt>
                <c:pt idx="224">
                  <c:v>39583.124999999462</c:v>
                </c:pt>
                <c:pt idx="225">
                  <c:v>39583.166666666104</c:v>
                </c:pt>
                <c:pt idx="226">
                  <c:v>39583.208333332783</c:v>
                </c:pt>
                <c:pt idx="227">
                  <c:v>39583.249999999447</c:v>
                </c:pt>
                <c:pt idx="228">
                  <c:v>39583.291666666082</c:v>
                </c:pt>
                <c:pt idx="229">
                  <c:v>39583.333333332783</c:v>
                </c:pt>
                <c:pt idx="230">
                  <c:v>39583.374999999454</c:v>
                </c:pt>
                <c:pt idx="231">
                  <c:v>39583.416666666111</c:v>
                </c:pt>
                <c:pt idx="232">
                  <c:v>39583.45833333279</c:v>
                </c:pt>
                <c:pt idx="233">
                  <c:v>39583.499999999432</c:v>
                </c:pt>
                <c:pt idx="234">
                  <c:v>39583.541666666082</c:v>
                </c:pt>
                <c:pt idx="235">
                  <c:v>39583.583333332761</c:v>
                </c:pt>
                <c:pt idx="236">
                  <c:v>39583.624999999432</c:v>
                </c:pt>
                <c:pt idx="237">
                  <c:v>39583.666666666075</c:v>
                </c:pt>
                <c:pt idx="238">
                  <c:v>39583.708333332761</c:v>
                </c:pt>
                <c:pt idx="239">
                  <c:v>39583.749999999418</c:v>
                </c:pt>
                <c:pt idx="240">
                  <c:v>39583.791666666053</c:v>
                </c:pt>
                <c:pt idx="241">
                  <c:v>39583.833333332746</c:v>
                </c:pt>
                <c:pt idx="242">
                  <c:v>39583.874999999425</c:v>
                </c:pt>
                <c:pt idx="243">
                  <c:v>39583.916666666082</c:v>
                </c:pt>
                <c:pt idx="244">
                  <c:v>39583.958333332754</c:v>
                </c:pt>
                <c:pt idx="245">
                  <c:v>39583.999999999403</c:v>
                </c:pt>
                <c:pt idx="246">
                  <c:v>39584.041666666053</c:v>
                </c:pt>
                <c:pt idx="247">
                  <c:v>39584.083333332732</c:v>
                </c:pt>
                <c:pt idx="248">
                  <c:v>39584.124999999396</c:v>
                </c:pt>
                <c:pt idx="249">
                  <c:v>39584.166666666046</c:v>
                </c:pt>
                <c:pt idx="250">
                  <c:v>39584.208333332732</c:v>
                </c:pt>
                <c:pt idx="251">
                  <c:v>39584.249999999389</c:v>
                </c:pt>
                <c:pt idx="252">
                  <c:v>39584.291666666024</c:v>
                </c:pt>
                <c:pt idx="253">
                  <c:v>39584.333333332717</c:v>
                </c:pt>
                <c:pt idx="254">
                  <c:v>39584.374999999396</c:v>
                </c:pt>
                <c:pt idx="255">
                  <c:v>39584.416666666046</c:v>
                </c:pt>
                <c:pt idx="256">
                  <c:v>39584.458333332725</c:v>
                </c:pt>
                <c:pt idx="257">
                  <c:v>39584.499999999382</c:v>
                </c:pt>
                <c:pt idx="258">
                  <c:v>39584.541666666024</c:v>
                </c:pt>
                <c:pt idx="259">
                  <c:v>39584.583333332703</c:v>
                </c:pt>
                <c:pt idx="260">
                  <c:v>39584.624999999367</c:v>
                </c:pt>
                <c:pt idx="261">
                  <c:v>39584.666666666024</c:v>
                </c:pt>
                <c:pt idx="262">
                  <c:v>39584.708333332695</c:v>
                </c:pt>
                <c:pt idx="263">
                  <c:v>39584.74999999936</c:v>
                </c:pt>
                <c:pt idx="264">
                  <c:v>39584.791666666002</c:v>
                </c:pt>
                <c:pt idx="265">
                  <c:v>39584.833333332688</c:v>
                </c:pt>
                <c:pt idx="266">
                  <c:v>39584.874999999367</c:v>
                </c:pt>
                <c:pt idx="267">
                  <c:v>39584.916666666017</c:v>
                </c:pt>
                <c:pt idx="268">
                  <c:v>39584.958333332695</c:v>
                </c:pt>
                <c:pt idx="269">
                  <c:v>39584.999999999345</c:v>
                </c:pt>
                <c:pt idx="270">
                  <c:v>39585.041666665995</c:v>
                </c:pt>
                <c:pt idx="271">
                  <c:v>39585.083333332681</c:v>
                </c:pt>
                <c:pt idx="272">
                  <c:v>39585.124999999338</c:v>
                </c:pt>
                <c:pt idx="273">
                  <c:v>39585.166666665988</c:v>
                </c:pt>
                <c:pt idx="274">
                  <c:v>39585.208333332666</c:v>
                </c:pt>
                <c:pt idx="275">
                  <c:v>39585.249999999331</c:v>
                </c:pt>
                <c:pt idx="276">
                  <c:v>39585.291666665966</c:v>
                </c:pt>
                <c:pt idx="277">
                  <c:v>39585.333333332659</c:v>
                </c:pt>
                <c:pt idx="278">
                  <c:v>39585.374999999338</c:v>
                </c:pt>
                <c:pt idx="279">
                  <c:v>39585.416666665988</c:v>
                </c:pt>
                <c:pt idx="280">
                  <c:v>39585.458333332666</c:v>
                </c:pt>
                <c:pt idx="281">
                  <c:v>39585.499999999316</c:v>
                </c:pt>
                <c:pt idx="282">
                  <c:v>39585.541666665966</c:v>
                </c:pt>
                <c:pt idx="283">
                  <c:v>39585.583333332645</c:v>
                </c:pt>
                <c:pt idx="284">
                  <c:v>39585.624999999309</c:v>
                </c:pt>
                <c:pt idx="285">
                  <c:v>39585.666666665958</c:v>
                </c:pt>
                <c:pt idx="286">
                  <c:v>39585.708333332637</c:v>
                </c:pt>
                <c:pt idx="287">
                  <c:v>39585.749999999302</c:v>
                </c:pt>
                <c:pt idx="288">
                  <c:v>39585.791666665937</c:v>
                </c:pt>
                <c:pt idx="289">
                  <c:v>39585.83333333263</c:v>
                </c:pt>
                <c:pt idx="290">
                  <c:v>39585.874999999309</c:v>
                </c:pt>
                <c:pt idx="291">
                  <c:v>39585.916666665958</c:v>
                </c:pt>
                <c:pt idx="292">
                  <c:v>39585.958333332637</c:v>
                </c:pt>
                <c:pt idx="293">
                  <c:v>39585.999999999287</c:v>
                </c:pt>
                <c:pt idx="294">
                  <c:v>39586.041666665937</c:v>
                </c:pt>
                <c:pt idx="295">
                  <c:v>39586.083333332615</c:v>
                </c:pt>
                <c:pt idx="296">
                  <c:v>39586.12499999928</c:v>
                </c:pt>
                <c:pt idx="297">
                  <c:v>39586.166666665929</c:v>
                </c:pt>
                <c:pt idx="298">
                  <c:v>39586.208333332608</c:v>
                </c:pt>
                <c:pt idx="299">
                  <c:v>39586.249999999272</c:v>
                </c:pt>
                <c:pt idx="300">
                  <c:v>39586.291666665908</c:v>
                </c:pt>
                <c:pt idx="301">
                  <c:v>39586.333333332601</c:v>
                </c:pt>
                <c:pt idx="302">
                  <c:v>39586.37499999928</c:v>
                </c:pt>
                <c:pt idx="303">
                  <c:v>39586.416666665929</c:v>
                </c:pt>
                <c:pt idx="304">
                  <c:v>39586.458333332615</c:v>
                </c:pt>
                <c:pt idx="305">
                  <c:v>39586.499999999258</c:v>
                </c:pt>
                <c:pt idx="306">
                  <c:v>39586.541666665908</c:v>
                </c:pt>
                <c:pt idx="307">
                  <c:v>39586.583333332601</c:v>
                </c:pt>
                <c:pt idx="308">
                  <c:v>39586.624999999251</c:v>
                </c:pt>
                <c:pt idx="309">
                  <c:v>39586.6666666659</c:v>
                </c:pt>
                <c:pt idx="310">
                  <c:v>39586.708333332594</c:v>
                </c:pt>
                <c:pt idx="311">
                  <c:v>39586.749999999236</c:v>
                </c:pt>
                <c:pt idx="312">
                  <c:v>39586.791666665871</c:v>
                </c:pt>
                <c:pt idx="313">
                  <c:v>39586.833333332586</c:v>
                </c:pt>
                <c:pt idx="314">
                  <c:v>39586.874999999243</c:v>
                </c:pt>
                <c:pt idx="315">
                  <c:v>39586.9166666659</c:v>
                </c:pt>
                <c:pt idx="316">
                  <c:v>39586.958333332594</c:v>
                </c:pt>
                <c:pt idx="317">
                  <c:v>39586.999999999229</c:v>
                </c:pt>
                <c:pt idx="318">
                  <c:v>39587.041666665871</c:v>
                </c:pt>
                <c:pt idx="319">
                  <c:v>39587.083333332572</c:v>
                </c:pt>
                <c:pt idx="320">
                  <c:v>39587.124999999221</c:v>
                </c:pt>
                <c:pt idx="321">
                  <c:v>39587.166666665871</c:v>
                </c:pt>
                <c:pt idx="322">
                  <c:v>39587.208333332565</c:v>
                </c:pt>
                <c:pt idx="323">
                  <c:v>39587.249999999214</c:v>
                </c:pt>
                <c:pt idx="324">
                  <c:v>39587.291666665849</c:v>
                </c:pt>
                <c:pt idx="325">
                  <c:v>39587.333333332543</c:v>
                </c:pt>
                <c:pt idx="326">
                  <c:v>39587.374999999221</c:v>
                </c:pt>
                <c:pt idx="327">
                  <c:v>39587.416666665871</c:v>
                </c:pt>
                <c:pt idx="328">
                  <c:v>39587.458333332565</c:v>
                </c:pt>
                <c:pt idx="329">
                  <c:v>39587.4999999992</c:v>
                </c:pt>
                <c:pt idx="330">
                  <c:v>39587.541666665849</c:v>
                </c:pt>
                <c:pt idx="331">
                  <c:v>39587.583333332543</c:v>
                </c:pt>
                <c:pt idx="332">
                  <c:v>39587.624999999192</c:v>
                </c:pt>
                <c:pt idx="333">
                  <c:v>39587.666666665835</c:v>
                </c:pt>
                <c:pt idx="334">
                  <c:v>39587.708333332535</c:v>
                </c:pt>
                <c:pt idx="335">
                  <c:v>39587.749999999192</c:v>
                </c:pt>
                <c:pt idx="336">
                  <c:v>39587.791666665813</c:v>
                </c:pt>
                <c:pt idx="337">
                  <c:v>39587.833333332528</c:v>
                </c:pt>
                <c:pt idx="338">
                  <c:v>39587.8749999992</c:v>
                </c:pt>
                <c:pt idx="339">
                  <c:v>39587.916666665835</c:v>
                </c:pt>
                <c:pt idx="340">
                  <c:v>39587.958333332535</c:v>
                </c:pt>
                <c:pt idx="341">
                  <c:v>39587.999999999185</c:v>
                </c:pt>
                <c:pt idx="342">
                  <c:v>39588.04166666582</c:v>
                </c:pt>
                <c:pt idx="343">
                  <c:v>39588.083333332499</c:v>
                </c:pt>
                <c:pt idx="344">
                  <c:v>39588.124999999163</c:v>
                </c:pt>
                <c:pt idx="345">
                  <c:v>39588.166666665813</c:v>
                </c:pt>
                <c:pt idx="346">
                  <c:v>39588.208333332492</c:v>
                </c:pt>
                <c:pt idx="347">
                  <c:v>39588.249999999163</c:v>
                </c:pt>
                <c:pt idx="348">
                  <c:v>39588.291666665791</c:v>
                </c:pt>
                <c:pt idx="349">
                  <c:v>39588.333333332492</c:v>
                </c:pt>
                <c:pt idx="350">
                  <c:v>39588.374999999171</c:v>
                </c:pt>
                <c:pt idx="351">
                  <c:v>39588.416666665806</c:v>
                </c:pt>
                <c:pt idx="352">
                  <c:v>39588.458333332499</c:v>
                </c:pt>
                <c:pt idx="353">
                  <c:v>39588.499999999141</c:v>
                </c:pt>
                <c:pt idx="354">
                  <c:v>39588.541666665784</c:v>
                </c:pt>
                <c:pt idx="355">
                  <c:v>39588.583333332484</c:v>
                </c:pt>
                <c:pt idx="356">
                  <c:v>39588.624999999141</c:v>
                </c:pt>
                <c:pt idx="357">
                  <c:v>39588.666666665777</c:v>
                </c:pt>
                <c:pt idx="358">
                  <c:v>39588.708333332463</c:v>
                </c:pt>
                <c:pt idx="359">
                  <c:v>39588.749999999141</c:v>
                </c:pt>
                <c:pt idx="360">
                  <c:v>39588.791666665747</c:v>
                </c:pt>
                <c:pt idx="361">
                  <c:v>39588.833333332463</c:v>
                </c:pt>
                <c:pt idx="362">
                  <c:v>39588.874999999149</c:v>
                </c:pt>
                <c:pt idx="363">
                  <c:v>39588.916666665784</c:v>
                </c:pt>
                <c:pt idx="364">
                  <c:v>39588.95833333247</c:v>
                </c:pt>
                <c:pt idx="365">
                  <c:v>39588.999999999112</c:v>
                </c:pt>
                <c:pt idx="366">
                  <c:v>39589.041666665755</c:v>
                </c:pt>
                <c:pt idx="367">
                  <c:v>39589.083333332441</c:v>
                </c:pt>
                <c:pt idx="368">
                  <c:v>39589.124999999112</c:v>
                </c:pt>
                <c:pt idx="369">
                  <c:v>39589.166666665747</c:v>
                </c:pt>
                <c:pt idx="370">
                  <c:v>39589.208333332441</c:v>
                </c:pt>
                <c:pt idx="371">
                  <c:v>39589.249999999098</c:v>
                </c:pt>
                <c:pt idx="372">
                  <c:v>39589.291666665718</c:v>
                </c:pt>
                <c:pt idx="373">
                  <c:v>39589.333333332441</c:v>
                </c:pt>
                <c:pt idx="374">
                  <c:v>39589.374999999105</c:v>
                </c:pt>
                <c:pt idx="375">
                  <c:v>39589.416666665755</c:v>
                </c:pt>
                <c:pt idx="376">
                  <c:v>39589.458333332441</c:v>
                </c:pt>
                <c:pt idx="377">
                  <c:v>39589.499999999083</c:v>
                </c:pt>
                <c:pt idx="378">
                  <c:v>39589.541666665718</c:v>
                </c:pt>
                <c:pt idx="379">
                  <c:v>39589.583333332412</c:v>
                </c:pt>
                <c:pt idx="380">
                  <c:v>39589.624999999083</c:v>
                </c:pt>
                <c:pt idx="381">
                  <c:v>39589.666666665718</c:v>
                </c:pt>
                <c:pt idx="382">
                  <c:v>39589.708333332412</c:v>
                </c:pt>
                <c:pt idx="383">
                  <c:v>39589.749999999069</c:v>
                </c:pt>
                <c:pt idx="384">
                  <c:v>39589.791666665689</c:v>
                </c:pt>
                <c:pt idx="385">
                  <c:v>39589.833333332397</c:v>
                </c:pt>
                <c:pt idx="386">
                  <c:v>39589.874999999076</c:v>
                </c:pt>
                <c:pt idx="387">
                  <c:v>39589.916666665726</c:v>
                </c:pt>
                <c:pt idx="388">
                  <c:v>39589.958333332404</c:v>
                </c:pt>
                <c:pt idx="389">
                  <c:v>39589.999999999061</c:v>
                </c:pt>
                <c:pt idx="390">
                  <c:v>39590.041666665697</c:v>
                </c:pt>
                <c:pt idx="391">
                  <c:v>39590.083333332383</c:v>
                </c:pt>
                <c:pt idx="392">
                  <c:v>39590.124999999047</c:v>
                </c:pt>
                <c:pt idx="393">
                  <c:v>39590.166666665682</c:v>
                </c:pt>
                <c:pt idx="394">
                  <c:v>39590.208333332383</c:v>
                </c:pt>
                <c:pt idx="395">
                  <c:v>39590.24999999904</c:v>
                </c:pt>
                <c:pt idx="396">
                  <c:v>39590.291666665667</c:v>
                </c:pt>
                <c:pt idx="397">
                  <c:v>39590.333333332368</c:v>
                </c:pt>
                <c:pt idx="398">
                  <c:v>39590.374999999047</c:v>
                </c:pt>
                <c:pt idx="399">
                  <c:v>39590.416666665682</c:v>
                </c:pt>
                <c:pt idx="400">
                  <c:v>39590.458333332375</c:v>
                </c:pt>
                <c:pt idx="401">
                  <c:v>39590.499999999032</c:v>
                </c:pt>
                <c:pt idx="402">
                  <c:v>39590.541666665667</c:v>
                </c:pt>
                <c:pt idx="403">
                  <c:v>39590.583333332361</c:v>
                </c:pt>
                <c:pt idx="404">
                  <c:v>39590.624999999018</c:v>
                </c:pt>
                <c:pt idx="405">
                  <c:v>39590.666666665653</c:v>
                </c:pt>
                <c:pt idx="406">
                  <c:v>39590.708333332346</c:v>
                </c:pt>
                <c:pt idx="407">
                  <c:v>39590.74999999901</c:v>
                </c:pt>
                <c:pt idx="408">
                  <c:v>39590.791666665638</c:v>
                </c:pt>
                <c:pt idx="409">
                  <c:v>39590.833333332339</c:v>
                </c:pt>
                <c:pt idx="410">
                  <c:v>39590.874999999018</c:v>
                </c:pt>
                <c:pt idx="411">
                  <c:v>39590.916666665653</c:v>
                </c:pt>
                <c:pt idx="412">
                  <c:v>39590.958333332346</c:v>
                </c:pt>
                <c:pt idx="413">
                  <c:v>39590.999999999003</c:v>
                </c:pt>
                <c:pt idx="414">
                  <c:v>39591.041666665631</c:v>
                </c:pt>
                <c:pt idx="415">
                  <c:v>39591.083333332332</c:v>
                </c:pt>
                <c:pt idx="416">
                  <c:v>39591.124999999003</c:v>
                </c:pt>
                <c:pt idx="417">
                  <c:v>39591.166666665624</c:v>
                </c:pt>
                <c:pt idx="418">
                  <c:v>39591.208333332317</c:v>
                </c:pt>
                <c:pt idx="419">
                  <c:v>39591.249999998996</c:v>
                </c:pt>
                <c:pt idx="420">
                  <c:v>39591.291666665609</c:v>
                </c:pt>
                <c:pt idx="421">
                  <c:v>39591.33333333231</c:v>
                </c:pt>
                <c:pt idx="422">
                  <c:v>39591.37499999901</c:v>
                </c:pt>
                <c:pt idx="423">
                  <c:v>39591.416666665624</c:v>
                </c:pt>
                <c:pt idx="424">
                  <c:v>39591.458333332317</c:v>
                </c:pt>
                <c:pt idx="425">
                  <c:v>39591.499999998989</c:v>
                </c:pt>
                <c:pt idx="426">
                  <c:v>39591.541666665602</c:v>
                </c:pt>
                <c:pt idx="427">
                  <c:v>39591.583333332295</c:v>
                </c:pt>
                <c:pt idx="428">
                  <c:v>39591.624999998974</c:v>
                </c:pt>
                <c:pt idx="429">
                  <c:v>39591.666666665602</c:v>
                </c:pt>
                <c:pt idx="430">
                  <c:v>39591.708333332288</c:v>
                </c:pt>
                <c:pt idx="431">
                  <c:v>39591.749999998967</c:v>
                </c:pt>
                <c:pt idx="432">
                  <c:v>39591.79166666558</c:v>
                </c:pt>
                <c:pt idx="433">
                  <c:v>39591.833333332281</c:v>
                </c:pt>
                <c:pt idx="434">
                  <c:v>39591.874999998974</c:v>
                </c:pt>
                <c:pt idx="435">
                  <c:v>39591.916666665595</c:v>
                </c:pt>
                <c:pt idx="436">
                  <c:v>39591.958333332288</c:v>
                </c:pt>
                <c:pt idx="437">
                  <c:v>39591.999999998952</c:v>
                </c:pt>
                <c:pt idx="438">
                  <c:v>39592.04166666558</c:v>
                </c:pt>
                <c:pt idx="439">
                  <c:v>39592.083333332266</c:v>
                </c:pt>
                <c:pt idx="440">
                  <c:v>39592.124999998945</c:v>
                </c:pt>
                <c:pt idx="441">
                  <c:v>39592.16666666558</c:v>
                </c:pt>
                <c:pt idx="442">
                  <c:v>39592.208333332259</c:v>
                </c:pt>
                <c:pt idx="443">
                  <c:v>39592.249999998938</c:v>
                </c:pt>
                <c:pt idx="444">
                  <c:v>39592.291666665558</c:v>
                </c:pt>
                <c:pt idx="445">
                  <c:v>39592.333333332252</c:v>
                </c:pt>
                <c:pt idx="446">
                  <c:v>39592.374999998945</c:v>
                </c:pt>
                <c:pt idx="447">
                  <c:v>39592.41666666558</c:v>
                </c:pt>
                <c:pt idx="448">
                  <c:v>39592.458333332259</c:v>
                </c:pt>
                <c:pt idx="449">
                  <c:v>39592.499999998923</c:v>
                </c:pt>
                <c:pt idx="450">
                  <c:v>39592.541666665558</c:v>
                </c:pt>
                <c:pt idx="451">
                  <c:v>39592.583333332237</c:v>
                </c:pt>
                <c:pt idx="452">
                  <c:v>39592.624999998916</c:v>
                </c:pt>
                <c:pt idx="453">
                  <c:v>39592.666666665551</c:v>
                </c:pt>
                <c:pt idx="454">
                  <c:v>39592.70833333223</c:v>
                </c:pt>
                <c:pt idx="455">
                  <c:v>39592.749999998909</c:v>
                </c:pt>
                <c:pt idx="456">
                  <c:v>39592.791666665529</c:v>
                </c:pt>
                <c:pt idx="457">
                  <c:v>39592.833333332223</c:v>
                </c:pt>
                <c:pt idx="458">
                  <c:v>39592.874999998916</c:v>
                </c:pt>
                <c:pt idx="459">
                  <c:v>39592.916666665551</c:v>
                </c:pt>
                <c:pt idx="460">
                  <c:v>39592.95833333223</c:v>
                </c:pt>
                <c:pt idx="461">
                  <c:v>39592.999999998894</c:v>
                </c:pt>
                <c:pt idx="462">
                  <c:v>39593.041666665529</c:v>
                </c:pt>
                <c:pt idx="463">
                  <c:v>39593.083333332208</c:v>
                </c:pt>
                <c:pt idx="464">
                  <c:v>39593.124999998887</c:v>
                </c:pt>
                <c:pt idx="465">
                  <c:v>39593.166666665522</c:v>
                </c:pt>
                <c:pt idx="466">
                  <c:v>39593.208333332201</c:v>
                </c:pt>
                <c:pt idx="467">
                  <c:v>39593.24999999888</c:v>
                </c:pt>
                <c:pt idx="468">
                  <c:v>39593.2916666655</c:v>
                </c:pt>
                <c:pt idx="469">
                  <c:v>39593.333333332193</c:v>
                </c:pt>
                <c:pt idx="470">
                  <c:v>39593.374999998887</c:v>
                </c:pt>
                <c:pt idx="471">
                  <c:v>39593.416666665522</c:v>
                </c:pt>
                <c:pt idx="472">
                  <c:v>39593.458333332208</c:v>
                </c:pt>
                <c:pt idx="473">
                  <c:v>39593.499999998865</c:v>
                </c:pt>
                <c:pt idx="474">
                  <c:v>39593.5416666655</c:v>
                </c:pt>
                <c:pt idx="475">
                  <c:v>39593.583333332193</c:v>
                </c:pt>
                <c:pt idx="476">
                  <c:v>39593.624999998843</c:v>
                </c:pt>
                <c:pt idx="477">
                  <c:v>39593.666666665493</c:v>
                </c:pt>
                <c:pt idx="478">
                  <c:v>39593.708333332186</c:v>
                </c:pt>
                <c:pt idx="479">
                  <c:v>39593.749999998843</c:v>
                </c:pt>
                <c:pt idx="480">
                  <c:v>39593.791666665471</c:v>
                </c:pt>
                <c:pt idx="481">
                  <c:v>39593.833333332179</c:v>
                </c:pt>
                <c:pt idx="482">
                  <c:v>39593.87499999885</c:v>
                </c:pt>
                <c:pt idx="483">
                  <c:v>39593.916666665486</c:v>
                </c:pt>
                <c:pt idx="484">
                  <c:v>39593.958333332186</c:v>
                </c:pt>
                <c:pt idx="485">
                  <c:v>39593.999999998836</c:v>
                </c:pt>
                <c:pt idx="486">
                  <c:v>39594.041666665471</c:v>
                </c:pt>
                <c:pt idx="487">
                  <c:v>39594.083333332164</c:v>
                </c:pt>
                <c:pt idx="488">
                  <c:v>39594.124999998829</c:v>
                </c:pt>
                <c:pt idx="489">
                  <c:v>39594.166666665464</c:v>
                </c:pt>
                <c:pt idx="490">
                  <c:v>39594.208333332143</c:v>
                </c:pt>
                <c:pt idx="491">
                  <c:v>39594.249999998821</c:v>
                </c:pt>
                <c:pt idx="492">
                  <c:v>39594.291666665442</c:v>
                </c:pt>
                <c:pt idx="493">
                  <c:v>39594.333333332143</c:v>
                </c:pt>
                <c:pt idx="494">
                  <c:v>39594.374999998821</c:v>
                </c:pt>
                <c:pt idx="495">
                  <c:v>39594.416666665464</c:v>
                </c:pt>
                <c:pt idx="496">
                  <c:v>39594.45833333215</c:v>
                </c:pt>
                <c:pt idx="497">
                  <c:v>39594.499999998792</c:v>
                </c:pt>
                <c:pt idx="498">
                  <c:v>39594.541666665435</c:v>
                </c:pt>
                <c:pt idx="499">
                  <c:v>39594.583333332135</c:v>
                </c:pt>
                <c:pt idx="500">
                  <c:v>39594.624999998792</c:v>
                </c:pt>
                <c:pt idx="501">
                  <c:v>39594.666666665427</c:v>
                </c:pt>
                <c:pt idx="502">
                  <c:v>39594.708333332113</c:v>
                </c:pt>
                <c:pt idx="503">
                  <c:v>39594.749999998792</c:v>
                </c:pt>
                <c:pt idx="504">
                  <c:v>39594.791666665406</c:v>
                </c:pt>
                <c:pt idx="505">
                  <c:v>39594.833333332113</c:v>
                </c:pt>
                <c:pt idx="506">
                  <c:v>39594.874999998799</c:v>
                </c:pt>
                <c:pt idx="507">
                  <c:v>39594.916666665435</c:v>
                </c:pt>
                <c:pt idx="508">
                  <c:v>39594.958333332121</c:v>
                </c:pt>
                <c:pt idx="509">
                  <c:v>39594.999999998763</c:v>
                </c:pt>
                <c:pt idx="510">
                  <c:v>39595.041666665413</c:v>
                </c:pt>
                <c:pt idx="511">
                  <c:v>39595.083333332092</c:v>
                </c:pt>
                <c:pt idx="512">
                  <c:v>39595.124999998763</c:v>
                </c:pt>
                <c:pt idx="513">
                  <c:v>39595.166666665398</c:v>
                </c:pt>
                <c:pt idx="514">
                  <c:v>39595.208333332092</c:v>
                </c:pt>
                <c:pt idx="515">
                  <c:v>39595.249999998749</c:v>
                </c:pt>
                <c:pt idx="516">
                  <c:v>39595.291666665369</c:v>
                </c:pt>
                <c:pt idx="517">
                  <c:v>39595.333333332092</c:v>
                </c:pt>
                <c:pt idx="518">
                  <c:v>39595.374999998756</c:v>
                </c:pt>
                <c:pt idx="519">
                  <c:v>39595.416666665406</c:v>
                </c:pt>
                <c:pt idx="520">
                  <c:v>39595.458333332099</c:v>
                </c:pt>
                <c:pt idx="521">
                  <c:v>39595.499999998741</c:v>
                </c:pt>
                <c:pt idx="522">
                  <c:v>39595.541666665376</c:v>
                </c:pt>
                <c:pt idx="523">
                  <c:v>39595.583333332062</c:v>
                </c:pt>
                <c:pt idx="524">
                  <c:v>39595.624999998741</c:v>
                </c:pt>
                <c:pt idx="525">
                  <c:v>39595.666666665369</c:v>
                </c:pt>
                <c:pt idx="526">
                  <c:v>39595.708333332062</c:v>
                </c:pt>
                <c:pt idx="527">
                  <c:v>39595.749999998719</c:v>
                </c:pt>
                <c:pt idx="528">
                  <c:v>39595.791666665347</c:v>
                </c:pt>
                <c:pt idx="529">
                  <c:v>39595.833333332048</c:v>
                </c:pt>
                <c:pt idx="530">
                  <c:v>39595.874999998727</c:v>
                </c:pt>
                <c:pt idx="531">
                  <c:v>39595.916666665376</c:v>
                </c:pt>
                <c:pt idx="532">
                  <c:v>39595.958333332055</c:v>
                </c:pt>
                <c:pt idx="533">
                  <c:v>39595.999999998712</c:v>
                </c:pt>
                <c:pt idx="534">
                  <c:v>39596.041666665347</c:v>
                </c:pt>
                <c:pt idx="535">
                  <c:v>39596.083333332033</c:v>
                </c:pt>
                <c:pt idx="536">
                  <c:v>39596.124999998698</c:v>
                </c:pt>
                <c:pt idx="537">
                  <c:v>39596.166666665333</c:v>
                </c:pt>
                <c:pt idx="538">
                  <c:v>39596.208333332033</c:v>
                </c:pt>
                <c:pt idx="539">
                  <c:v>39596.24999999869</c:v>
                </c:pt>
                <c:pt idx="540">
                  <c:v>39596.291666665318</c:v>
                </c:pt>
                <c:pt idx="541">
                  <c:v>39596.333333332019</c:v>
                </c:pt>
                <c:pt idx="542">
                  <c:v>39596.374999998698</c:v>
                </c:pt>
                <c:pt idx="543">
                  <c:v>39596.416666665333</c:v>
                </c:pt>
                <c:pt idx="544">
                  <c:v>39596.458333332026</c:v>
                </c:pt>
                <c:pt idx="545">
                  <c:v>39596.499999998683</c:v>
                </c:pt>
                <c:pt idx="546">
                  <c:v>39596.541666665318</c:v>
                </c:pt>
                <c:pt idx="547">
                  <c:v>39596.583333332012</c:v>
                </c:pt>
                <c:pt idx="548">
                  <c:v>39596.624999998668</c:v>
                </c:pt>
                <c:pt idx="549">
                  <c:v>39596.666666665304</c:v>
                </c:pt>
                <c:pt idx="550">
                  <c:v>39596.708333331997</c:v>
                </c:pt>
                <c:pt idx="551">
                  <c:v>39596.749999998661</c:v>
                </c:pt>
                <c:pt idx="552">
                  <c:v>39596.791666665289</c:v>
                </c:pt>
                <c:pt idx="553">
                  <c:v>39596.83333333199</c:v>
                </c:pt>
                <c:pt idx="554">
                  <c:v>39596.874999998676</c:v>
                </c:pt>
                <c:pt idx="555">
                  <c:v>39596.916666665304</c:v>
                </c:pt>
                <c:pt idx="556">
                  <c:v>39596.958333331997</c:v>
                </c:pt>
                <c:pt idx="557">
                  <c:v>39596.999999998647</c:v>
                </c:pt>
                <c:pt idx="558">
                  <c:v>39597.041666665282</c:v>
                </c:pt>
                <c:pt idx="559">
                  <c:v>39597.083333331982</c:v>
                </c:pt>
                <c:pt idx="560">
                  <c:v>39597.124999998639</c:v>
                </c:pt>
                <c:pt idx="561">
                  <c:v>39597.166666665282</c:v>
                </c:pt>
                <c:pt idx="562">
                  <c:v>39597.208333331968</c:v>
                </c:pt>
                <c:pt idx="563">
                  <c:v>39597.249999998632</c:v>
                </c:pt>
                <c:pt idx="564">
                  <c:v>39597.29166666526</c:v>
                </c:pt>
                <c:pt idx="565">
                  <c:v>39597.333333331961</c:v>
                </c:pt>
                <c:pt idx="566">
                  <c:v>39597.374999998647</c:v>
                </c:pt>
                <c:pt idx="567">
                  <c:v>39597.416666665275</c:v>
                </c:pt>
                <c:pt idx="568">
                  <c:v>39597.458333331968</c:v>
                </c:pt>
                <c:pt idx="569">
                  <c:v>39597.499999998618</c:v>
                </c:pt>
                <c:pt idx="570">
                  <c:v>39597.541666665253</c:v>
                </c:pt>
                <c:pt idx="571">
                  <c:v>39597.583333331946</c:v>
                </c:pt>
                <c:pt idx="572">
                  <c:v>39597.62499999861</c:v>
                </c:pt>
                <c:pt idx="573">
                  <c:v>39597.666666665253</c:v>
                </c:pt>
                <c:pt idx="574">
                  <c:v>39597.708333331939</c:v>
                </c:pt>
                <c:pt idx="575">
                  <c:v>39597.749999998603</c:v>
                </c:pt>
                <c:pt idx="576">
                  <c:v>39597.791666665224</c:v>
                </c:pt>
                <c:pt idx="577">
                  <c:v>39597.833333331931</c:v>
                </c:pt>
                <c:pt idx="578">
                  <c:v>39597.874999998618</c:v>
                </c:pt>
                <c:pt idx="579">
                  <c:v>39597.916666665245</c:v>
                </c:pt>
                <c:pt idx="580">
                  <c:v>39597.958333331946</c:v>
                </c:pt>
                <c:pt idx="581">
                  <c:v>39597.999999998603</c:v>
                </c:pt>
                <c:pt idx="582">
                  <c:v>39598.041666665224</c:v>
                </c:pt>
                <c:pt idx="583">
                  <c:v>39598.083333331917</c:v>
                </c:pt>
                <c:pt idx="584">
                  <c:v>39598.124999998596</c:v>
                </c:pt>
                <c:pt idx="585">
                  <c:v>39598.166666665216</c:v>
                </c:pt>
                <c:pt idx="586">
                  <c:v>39598.20833333191</c:v>
                </c:pt>
                <c:pt idx="587">
                  <c:v>39598.249999998596</c:v>
                </c:pt>
                <c:pt idx="588">
                  <c:v>39598.291666665194</c:v>
                </c:pt>
                <c:pt idx="589">
                  <c:v>39598.333333331902</c:v>
                </c:pt>
                <c:pt idx="590">
                  <c:v>39598.374999998596</c:v>
                </c:pt>
                <c:pt idx="591">
                  <c:v>39598.416666665224</c:v>
                </c:pt>
                <c:pt idx="592">
                  <c:v>39598.45833333191</c:v>
                </c:pt>
                <c:pt idx="593">
                  <c:v>39598.499999998574</c:v>
                </c:pt>
                <c:pt idx="594">
                  <c:v>39598.541666665202</c:v>
                </c:pt>
                <c:pt idx="595">
                  <c:v>39598.583333331888</c:v>
                </c:pt>
                <c:pt idx="596">
                  <c:v>39598.624999998567</c:v>
                </c:pt>
                <c:pt idx="597">
                  <c:v>39598.666666665187</c:v>
                </c:pt>
                <c:pt idx="598">
                  <c:v>39598.708333331881</c:v>
                </c:pt>
                <c:pt idx="599">
                  <c:v>39598.749999998559</c:v>
                </c:pt>
                <c:pt idx="600">
                  <c:v>39598.791666665173</c:v>
                </c:pt>
                <c:pt idx="601">
                  <c:v>39598.833333331873</c:v>
                </c:pt>
                <c:pt idx="602">
                  <c:v>39598.874999998567</c:v>
                </c:pt>
                <c:pt idx="603">
                  <c:v>39598.916666665194</c:v>
                </c:pt>
                <c:pt idx="604">
                  <c:v>39598.958333331881</c:v>
                </c:pt>
                <c:pt idx="605">
                  <c:v>39598.999999998545</c:v>
                </c:pt>
                <c:pt idx="606">
                  <c:v>39599.04166666518</c:v>
                </c:pt>
                <c:pt idx="607">
                  <c:v>39599.083333331859</c:v>
                </c:pt>
                <c:pt idx="608">
                  <c:v>39599.124999998538</c:v>
                </c:pt>
                <c:pt idx="609">
                  <c:v>39599.166666665173</c:v>
                </c:pt>
                <c:pt idx="610">
                  <c:v>39599.208333331851</c:v>
                </c:pt>
                <c:pt idx="611">
                  <c:v>39599.24999999853</c:v>
                </c:pt>
                <c:pt idx="612">
                  <c:v>39599.291666665151</c:v>
                </c:pt>
                <c:pt idx="613">
                  <c:v>39599.333333331844</c:v>
                </c:pt>
                <c:pt idx="614">
                  <c:v>39599.374999998538</c:v>
                </c:pt>
                <c:pt idx="615">
                  <c:v>39599.416666665173</c:v>
                </c:pt>
                <c:pt idx="616">
                  <c:v>39599.458333331851</c:v>
                </c:pt>
                <c:pt idx="617">
                  <c:v>39599.499999998516</c:v>
                </c:pt>
                <c:pt idx="618">
                  <c:v>39599.541666665151</c:v>
                </c:pt>
                <c:pt idx="619">
                  <c:v>39599.58333333183</c:v>
                </c:pt>
                <c:pt idx="620">
                  <c:v>39599.624999998508</c:v>
                </c:pt>
                <c:pt idx="621">
                  <c:v>39599.666666665144</c:v>
                </c:pt>
                <c:pt idx="622">
                  <c:v>39599.708333331822</c:v>
                </c:pt>
                <c:pt idx="623">
                  <c:v>39599.749999998501</c:v>
                </c:pt>
                <c:pt idx="624">
                  <c:v>39599.791666665122</c:v>
                </c:pt>
                <c:pt idx="625">
                  <c:v>39599.833333331815</c:v>
                </c:pt>
                <c:pt idx="626">
                  <c:v>39599.874999998508</c:v>
                </c:pt>
                <c:pt idx="627">
                  <c:v>39599.916666665144</c:v>
                </c:pt>
                <c:pt idx="628">
                  <c:v>39599.958333331822</c:v>
                </c:pt>
                <c:pt idx="629">
                  <c:v>39599.999999998487</c:v>
                </c:pt>
                <c:pt idx="630">
                  <c:v>39600.041666665122</c:v>
                </c:pt>
                <c:pt idx="631">
                  <c:v>39600.083333331801</c:v>
                </c:pt>
                <c:pt idx="632">
                  <c:v>39600.124999998479</c:v>
                </c:pt>
                <c:pt idx="633">
                  <c:v>39600.166666665114</c:v>
                </c:pt>
                <c:pt idx="634">
                  <c:v>39600.208333331786</c:v>
                </c:pt>
                <c:pt idx="635">
                  <c:v>39600.249999998472</c:v>
                </c:pt>
                <c:pt idx="636">
                  <c:v>39600.291666665093</c:v>
                </c:pt>
                <c:pt idx="637">
                  <c:v>39600.333333331786</c:v>
                </c:pt>
                <c:pt idx="638">
                  <c:v>39600.374999998479</c:v>
                </c:pt>
                <c:pt idx="639">
                  <c:v>39600.416666665114</c:v>
                </c:pt>
                <c:pt idx="640">
                  <c:v>39600.458333331793</c:v>
                </c:pt>
                <c:pt idx="641">
                  <c:v>39600.499999998443</c:v>
                </c:pt>
                <c:pt idx="642">
                  <c:v>39600.541666665093</c:v>
                </c:pt>
                <c:pt idx="643">
                  <c:v>39600.583333331771</c:v>
                </c:pt>
                <c:pt idx="644">
                  <c:v>39600.624999998443</c:v>
                </c:pt>
                <c:pt idx="645">
                  <c:v>39600.666666665078</c:v>
                </c:pt>
                <c:pt idx="646">
                  <c:v>39600.708333331764</c:v>
                </c:pt>
                <c:pt idx="647">
                  <c:v>39600.749999998443</c:v>
                </c:pt>
                <c:pt idx="648">
                  <c:v>39600.791666665056</c:v>
                </c:pt>
                <c:pt idx="649">
                  <c:v>39600.833333331757</c:v>
                </c:pt>
                <c:pt idx="650">
                  <c:v>39600.87499999845</c:v>
                </c:pt>
                <c:pt idx="651">
                  <c:v>39600.916666665085</c:v>
                </c:pt>
                <c:pt idx="652">
                  <c:v>39600.958333331764</c:v>
                </c:pt>
                <c:pt idx="653">
                  <c:v>39600.999999998428</c:v>
                </c:pt>
                <c:pt idx="654">
                  <c:v>39601.041666665064</c:v>
                </c:pt>
                <c:pt idx="655">
                  <c:v>39601.083333331735</c:v>
                </c:pt>
                <c:pt idx="656">
                  <c:v>39601.124999998421</c:v>
                </c:pt>
                <c:pt idx="657">
                  <c:v>39601.166666665056</c:v>
                </c:pt>
                <c:pt idx="658">
                  <c:v>39601.208333331735</c:v>
                </c:pt>
                <c:pt idx="659">
                  <c:v>39601.249999998399</c:v>
                </c:pt>
                <c:pt idx="660">
                  <c:v>39601.291666665027</c:v>
                </c:pt>
                <c:pt idx="661">
                  <c:v>39601.333333331728</c:v>
                </c:pt>
                <c:pt idx="662">
                  <c:v>39601.374999998407</c:v>
                </c:pt>
                <c:pt idx="663">
                  <c:v>39601.416666665056</c:v>
                </c:pt>
                <c:pt idx="664">
                  <c:v>39601.458333331735</c:v>
                </c:pt>
                <c:pt idx="665">
                  <c:v>39601.499999998392</c:v>
                </c:pt>
                <c:pt idx="666">
                  <c:v>39601.541666665027</c:v>
                </c:pt>
                <c:pt idx="667">
                  <c:v>39601.583333331706</c:v>
                </c:pt>
                <c:pt idx="668">
                  <c:v>39601.624999998392</c:v>
                </c:pt>
                <c:pt idx="669">
                  <c:v>39601.66666666502</c:v>
                </c:pt>
                <c:pt idx="670">
                  <c:v>39601.708333331706</c:v>
                </c:pt>
                <c:pt idx="671">
                  <c:v>39601.749999998385</c:v>
                </c:pt>
                <c:pt idx="672">
                  <c:v>39601.791666665005</c:v>
                </c:pt>
                <c:pt idx="673">
                  <c:v>39601.833333331684</c:v>
                </c:pt>
                <c:pt idx="674">
                  <c:v>39601.874999998385</c:v>
                </c:pt>
                <c:pt idx="675">
                  <c:v>39601.916666665027</c:v>
                </c:pt>
                <c:pt idx="676">
                  <c:v>39601.958333331691</c:v>
                </c:pt>
                <c:pt idx="677">
                  <c:v>39601.999999998363</c:v>
                </c:pt>
                <c:pt idx="678">
                  <c:v>39602.041666664998</c:v>
                </c:pt>
                <c:pt idx="679">
                  <c:v>39602.083333331684</c:v>
                </c:pt>
                <c:pt idx="680">
                  <c:v>39602.124999998348</c:v>
                </c:pt>
                <c:pt idx="681">
                  <c:v>39602.166666664991</c:v>
                </c:pt>
                <c:pt idx="682">
                  <c:v>39602.208333331677</c:v>
                </c:pt>
                <c:pt idx="683">
                  <c:v>39602.249999998341</c:v>
                </c:pt>
                <c:pt idx="684">
                  <c:v>39602.291666664976</c:v>
                </c:pt>
                <c:pt idx="685">
                  <c:v>39602.33333333167</c:v>
                </c:pt>
                <c:pt idx="686">
                  <c:v>39602.374999998356</c:v>
                </c:pt>
                <c:pt idx="687">
                  <c:v>39602.416666664998</c:v>
                </c:pt>
                <c:pt idx="688">
                  <c:v>39602.458333331662</c:v>
                </c:pt>
                <c:pt idx="689">
                  <c:v>39602.499999998341</c:v>
                </c:pt>
                <c:pt idx="690">
                  <c:v>39602.541666664976</c:v>
                </c:pt>
                <c:pt idx="691">
                  <c:v>39602.583333331655</c:v>
                </c:pt>
                <c:pt idx="692">
                  <c:v>39602.624999998319</c:v>
                </c:pt>
                <c:pt idx="693">
                  <c:v>39602.666666664976</c:v>
                </c:pt>
                <c:pt idx="694">
                  <c:v>39602.708333331633</c:v>
                </c:pt>
                <c:pt idx="695">
                  <c:v>39602.749999998312</c:v>
                </c:pt>
                <c:pt idx="696">
                  <c:v>39602.791666664954</c:v>
                </c:pt>
                <c:pt idx="697">
                  <c:v>39602.833333331626</c:v>
                </c:pt>
                <c:pt idx="698">
                  <c:v>39602.874999998327</c:v>
                </c:pt>
                <c:pt idx="699">
                  <c:v>39602.916666664969</c:v>
                </c:pt>
                <c:pt idx="700">
                  <c:v>39602.958333331633</c:v>
                </c:pt>
                <c:pt idx="701">
                  <c:v>39602.999999998297</c:v>
                </c:pt>
                <c:pt idx="702">
                  <c:v>39603.041666664954</c:v>
                </c:pt>
                <c:pt idx="703">
                  <c:v>39603.083333331626</c:v>
                </c:pt>
                <c:pt idx="704">
                  <c:v>39603.12499999829</c:v>
                </c:pt>
                <c:pt idx="705">
                  <c:v>39603.166666664954</c:v>
                </c:pt>
                <c:pt idx="706">
                  <c:v>39603.208333331604</c:v>
                </c:pt>
                <c:pt idx="707">
                  <c:v>39603.249999998283</c:v>
                </c:pt>
                <c:pt idx="708">
                  <c:v>39603.291666664918</c:v>
                </c:pt>
                <c:pt idx="709">
                  <c:v>39603.333333331604</c:v>
                </c:pt>
                <c:pt idx="710">
                  <c:v>39603.374999998297</c:v>
                </c:pt>
                <c:pt idx="711">
                  <c:v>39603.41666666494</c:v>
                </c:pt>
                <c:pt idx="712">
                  <c:v>39603.458333331611</c:v>
                </c:pt>
                <c:pt idx="713">
                  <c:v>39603.499999998268</c:v>
                </c:pt>
                <c:pt idx="714">
                  <c:v>39603.541666664925</c:v>
                </c:pt>
                <c:pt idx="715">
                  <c:v>39603.583333331597</c:v>
                </c:pt>
                <c:pt idx="716">
                  <c:v>39603.624999998261</c:v>
                </c:pt>
                <c:pt idx="717">
                  <c:v>39603.666666664925</c:v>
                </c:pt>
                <c:pt idx="718">
                  <c:v>39603.70833333159</c:v>
                </c:pt>
                <c:pt idx="719">
                  <c:v>39603.749999998261</c:v>
                </c:pt>
                <c:pt idx="720">
                  <c:v>39603.791666664889</c:v>
                </c:pt>
                <c:pt idx="721">
                  <c:v>39603.833333331582</c:v>
                </c:pt>
                <c:pt idx="722">
                  <c:v>39603.874999998268</c:v>
                </c:pt>
                <c:pt idx="723">
                  <c:v>39603.916666664911</c:v>
                </c:pt>
                <c:pt idx="724">
                  <c:v>39603.958333331597</c:v>
                </c:pt>
                <c:pt idx="725">
                  <c:v>39603.999999998239</c:v>
                </c:pt>
                <c:pt idx="726">
                  <c:v>39604.041666664889</c:v>
                </c:pt>
                <c:pt idx="727">
                  <c:v>39604.083333331568</c:v>
                </c:pt>
                <c:pt idx="728">
                  <c:v>39604.124999998232</c:v>
                </c:pt>
                <c:pt idx="729">
                  <c:v>39604.166666664882</c:v>
                </c:pt>
                <c:pt idx="730">
                  <c:v>39604.20833333156</c:v>
                </c:pt>
                <c:pt idx="731">
                  <c:v>39604.249999998232</c:v>
                </c:pt>
                <c:pt idx="732">
                  <c:v>39604.291666664867</c:v>
                </c:pt>
                <c:pt idx="733">
                  <c:v>39604.333333331553</c:v>
                </c:pt>
                <c:pt idx="734">
                  <c:v>39604.374999998239</c:v>
                </c:pt>
                <c:pt idx="735">
                  <c:v>39604.416666664882</c:v>
                </c:pt>
                <c:pt idx="736">
                  <c:v>39604.45833333156</c:v>
                </c:pt>
                <c:pt idx="737">
                  <c:v>39604.49999999821</c:v>
                </c:pt>
                <c:pt idx="738">
                  <c:v>39604.541666664874</c:v>
                </c:pt>
                <c:pt idx="739">
                  <c:v>39604.583333331539</c:v>
                </c:pt>
                <c:pt idx="740">
                  <c:v>39604.624999998203</c:v>
                </c:pt>
                <c:pt idx="741">
                  <c:v>39604.666666664853</c:v>
                </c:pt>
                <c:pt idx="742">
                  <c:v>39604.708333331531</c:v>
                </c:pt>
                <c:pt idx="743">
                  <c:v>39604.749999998203</c:v>
                </c:pt>
                <c:pt idx="744">
                  <c:v>39604.791666664831</c:v>
                </c:pt>
                <c:pt idx="745">
                  <c:v>39604.833333331531</c:v>
                </c:pt>
                <c:pt idx="746">
                  <c:v>39604.87499999821</c:v>
                </c:pt>
                <c:pt idx="747">
                  <c:v>39604.916666664853</c:v>
                </c:pt>
                <c:pt idx="748">
                  <c:v>39604.958333331539</c:v>
                </c:pt>
                <c:pt idx="749">
                  <c:v>39604.999999998196</c:v>
                </c:pt>
                <c:pt idx="750">
                  <c:v>39605.041666664831</c:v>
                </c:pt>
                <c:pt idx="751">
                  <c:v>39605.083333331509</c:v>
                </c:pt>
                <c:pt idx="752">
                  <c:v>39605.124999998196</c:v>
                </c:pt>
                <c:pt idx="753">
                  <c:v>39605.166666664823</c:v>
                </c:pt>
                <c:pt idx="754">
                  <c:v>39605.208333331502</c:v>
                </c:pt>
                <c:pt idx="755">
                  <c:v>39605.249999998188</c:v>
                </c:pt>
                <c:pt idx="756">
                  <c:v>39605.291666664802</c:v>
                </c:pt>
                <c:pt idx="757">
                  <c:v>39605.333333331495</c:v>
                </c:pt>
                <c:pt idx="758">
                  <c:v>39605.374999998196</c:v>
                </c:pt>
                <c:pt idx="759">
                  <c:v>39605.416666664823</c:v>
                </c:pt>
                <c:pt idx="760">
                  <c:v>39605.458333331502</c:v>
                </c:pt>
                <c:pt idx="761">
                  <c:v>39605.499999998166</c:v>
                </c:pt>
                <c:pt idx="762">
                  <c:v>39605.541666664802</c:v>
                </c:pt>
                <c:pt idx="763">
                  <c:v>39605.58333333148</c:v>
                </c:pt>
                <c:pt idx="764">
                  <c:v>39605.624999998159</c:v>
                </c:pt>
                <c:pt idx="765">
                  <c:v>39605.666666664794</c:v>
                </c:pt>
                <c:pt idx="766">
                  <c:v>39605.708333331473</c:v>
                </c:pt>
                <c:pt idx="767">
                  <c:v>39605.749999998152</c:v>
                </c:pt>
                <c:pt idx="768">
                  <c:v>39605.791666664772</c:v>
                </c:pt>
                <c:pt idx="769">
                  <c:v>39605.833333331466</c:v>
                </c:pt>
                <c:pt idx="770">
                  <c:v>39605.874999998159</c:v>
                </c:pt>
                <c:pt idx="771">
                  <c:v>39605.916666664794</c:v>
                </c:pt>
                <c:pt idx="772">
                  <c:v>39605.958333331473</c:v>
                </c:pt>
                <c:pt idx="773">
                  <c:v>39605.999999998137</c:v>
                </c:pt>
                <c:pt idx="774">
                  <c:v>39606.041666664772</c:v>
                </c:pt>
                <c:pt idx="775">
                  <c:v>39606.083333331451</c:v>
                </c:pt>
                <c:pt idx="776">
                  <c:v>39606.12499999813</c:v>
                </c:pt>
                <c:pt idx="777">
                  <c:v>39606.166666664765</c:v>
                </c:pt>
                <c:pt idx="778">
                  <c:v>39606.208333331444</c:v>
                </c:pt>
                <c:pt idx="779">
                  <c:v>39606.249999998123</c:v>
                </c:pt>
                <c:pt idx="780">
                  <c:v>39606.291666664743</c:v>
                </c:pt>
                <c:pt idx="781">
                  <c:v>39606.333333331437</c:v>
                </c:pt>
                <c:pt idx="782">
                  <c:v>39606.37499999813</c:v>
                </c:pt>
                <c:pt idx="783">
                  <c:v>39606.416666664765</c:v>
                </c:pt>
                <c:pt idx="784">
                  <c:v>39606.458333331444</c:v>
                </c:pt>
                <c:pt idx="785">
                  <c:v>39606.499999998108</c:v>
                </c:pt>
                <c:pt idx="786">
                  <c:v>39606.541666664743</c:v>
                </c:pt>
                <c:pt idx="787">
                  <c:v>39606.583333331422</c:v>
                </c:pt>
                <c:pt idx="788">
                  <c:v>39606.624999998101</c:v>
                </c:pt>
                <c:pt idx="789">
                  <c:v>39606.666666664729</c:v>
                </c:pt>
                <c:pt idx="790">
                  <c:v>39606.708333331415</c:v>
                </c:pt>
                <c:pt idx="791">
                  <c:v>39606.749999998094</c:v>
                </c:pt>
                <c:pt idx="792">
                  <c:v>39606.791666664707</c:v>
                </c:pt>
                <c:pt idx="793">
                  <c:v>39606.833333331408</c:v>
                </c:pt>
                <c:pt idx="794">
                  <c:v>39606.874999998101</c:v>
                </c:pt>
                <c:pt idx="795">
                  <c:v>39606.916666664736</c:v>
                </c:pt>
                <c:pt idx="796">
                  <c:v>39606.958333331415</c:v>
                </c:pt>
                <c:pt idx="797">
                  <c:v>39606.999999998079</c:v>
                </c:pt>
                <c:pt idx="798">
                  <c:v>39607.041666664714</c:v>
                </c:pt>
                <c:pt idx="799">
                  <c:v>39607.083333331386</c:v>
                </c:pt>
                <c:pt idx="800">
                  <c:v>39607.124999998072</c:v>
                </c:pt>
                <c:pt idx="801">
                  <c:v>39607.166666664707</c:v>
                </c:pt>
                <c:pt idx="802">
                  <c:v>39607.208333331386</c:v>
                </c:pt>
                <c:pt idx="803">
                  <c:v>39607.249999998065</c:v>
                </c:pt>
                <c:pt idx="804">
                  <c:v>39607.291666664685</c:v>
                </c:pt>
                <c:pt idx="805">
                  <c:v>39607.333333331379</c:v>
                </c:pt>
                <c:pt idx="806">
                  <c:v>39607.374999998065</c:v>
                </c:pt>
                <c:pt idx="807">
                  <c:v>39607.416666664707</c:v>
                </c:pt>
                <c:pt idx="808">
                  <c:v>39607.458333331386</c:v>
                </c:pt>
                <c:pt idx="809">
                  <c:v>39607.499999998043</c:v>
                </c:pt>
                <c:pt idx="810">
                  <c:v>39607.541666664678</c:v>
                </c:pt>
                <c:pt idx="811">
                  <c:v>39607.583333331364</c:v>
                </c:pt>
                <c:pt idx="812">
                  <c:v>39607.624999998043</c:v>
                </c:pt>
                <c:pt idx="813">
                  <c:v>39607.666666664671</c:v>
                </c:pt>
                <c:pt idx="814">
                  <c:v>39607.708333331357</c:v>
                </c:pt>
                <c:pt idx="815">
                  <c:v>39607.749999998035</c:v>
                </c:pt>
                <c:pt idx="816">
                  <c:v>39607.791666664656</c:v>
                </c:pt>
                <c:pt idx="817">
                  <c:v>39607.833333331335</c:v>
                </c:pt>
                <c:pt idx="818">
                  <c:v>39607.874999998043</c:v>
                </c:pt>
                <c:pt idx="819">
                  <c:v>39607.916666664678</c:v>
                </c:pt>
                <c:pt idx="820">
                  <c:v>39607.958333331342</c:v>
                </c:pt>
                <c:pt idx="821">
                  <c:v>39607.999999998021</c:v>
                </c:pt>
                <c:pt idx="822">
                  <c:v>39608.041666664649</c:v>
                </c:pt>
                <c:pt idx="823">
                  <c:v>39608.083333331335</c:v>
                </c:pt>
                <c:pt idx="824">
                  <c:v>39608.124999997999</c:v>
                </c:pt>
                <c:pt idx="825">
                  <c:v>39608.166666664634</c:v>
                </c:pt>
                <c:pt idx="826">
                  <c:v>39608.208333331328</c:v>
                </c:pt>
                <c:pt idx="827">
                  <c:v>39608.249999997992</c:v>
                </c:pt>
                <c:pt idx="828">
                  <c:v>39608.29166666462</c:v>
                </c:pt>
                <c:pt idx="829">
                  <c:v>39608.33333333132</c:v>
                </c:pt>
                <c:pt idx="830">
                  <c:v>39608.374999998006</c:v>
                </c:pt>
                <c:pt idx="831">
                  <c:v>39608.416666664634</c:v>
                </c:pt>
                <c:pt idx="832">
                  <c:v>39608.458333331313</c:v>
                </c:pt>
                <c:pt idx="833">
                  <c:v>39608.499999997992</c:v>
                </c:pt>
                <c:pt idx="834">
                  <c:v>39608.54166666462</c:v>
                </c:pt>
                <c:pt idx="835">
                  <c:v>39608.583333331306</c:v>
                </c:pt>
                <c:pt idx="836">
                  <c:v>39608.624999997985</c:v>
                </c:pt>
                <c:pt idx="837">
                  <c:v>39608.66666666462</c:v>
                </c:pt>
                <c:pt idx="838">
                  <c:v>39608.708333331284</c:v>
                </c:pt>
                <c:pt idx="839">
                  <c:v>39608.749999997963</c:v>
                </c:pt>
                <c:pt idx="840">
                  <c:v>39608.791666664591</c:v>
                </c:pt>
                <c:pt idx="841">
                  <c:v>39608.833333331284</c:v>
                </c:pt>
                <c:pt idx="842">
                  <c:v>39608.874999997985</c:v>
                </c:pt>
                <c:pt idx="843">
                  <c:v>39608.91666666462</c:v>
                </c:pt>
                <c:pt idx="844">
                  <c:v>39608.958333331291</c:v>
                </c:pt>
                <c:pt idx="845">
                  <c:v>39608.999999997948</c:v>
                </c:pt>
                <c:pt idx="846">
                  <c:v>39609.041666664591</c:v>
                </c:pt>
                <c:pt idx="847">
                  <c:v>39609.083333331277</c:v>
                </c:pt>
                <c:pt idx="848">
                  <c:v>39609.124999997941</c:v>
                </c:pt>
                <c:pt idx="849">
                  <c:v>39609.166666664591</c:v>
                </c:pt>
                <c:pt idx="850">
                  <c:v>39609.208333331255</c:v>
                </c:pt>
                <c:pt idx="851">
                  <c:v>39609.249999997941</c:v>
                </c:pt>
                <c:pt idx="852">
                  <c:v>39609.291666664569</c:v>
                </c:pt>
                <c:pt idx="853">
                  <c:v>39609.333333331255</c:v>
                </c:pt>
                <c:pt idx="854">
                  <c:v>39609.374999997948</c:v>
                </c:pt>
                <c:pt idx="855">
                  <c:v>39609.416666664591</c:v>
                </c:pt>
                <c:pt idx="856">
                  <c:v>39609.458333331262</c:v>
                </c:pt>
                <c:pt idx="857">
                  <c:v>39609.499999997919</c:v>
                </c:pt>
                <c:pt idx="858">
                  <c:v>39609.541666664576</c:v>
                </c:pt>
                <c:pt idx="859">
                  <c:v>39609.583333331233</c:v>
                </c:pt>
                <c:pt idx="860">
                  <c:v>39609.624999997912</c:v>
                </c:pt>
                <c:pt idx="861">
                  <c:v>39609.666666664576</c:v>
                </c:pt>
                <c:pt idx="862">
                  <c:v>39609.708333331226</c:v>
                </c:pt>
                <c:pt idx="863">
                  <c:v>39609.749999997912</c:v>
                </c:pt>
                <c:pt idx="864">
                  <c:v>39609.791666664547</c:v>
                </c:pt>
                <c:pt idx="865">
                  <c:v>39609.833333331226</c:v>
                </c:pt>
                <c:pt idx="866">
                  <c:v>39609.874999997919</c:v>
                </c:pt>
                <c:pt idx="867">
                  <c:v>39609.916666664561</c:v>
                </c:pt>
                <c:pt idx="868">
                  <c:v>39609.958333331233</c:v>
                </c:pt>
                <c:pt idx="869">
                  <c:v>39609.99999999789</c:v>
                </c:pt>
                <c:pt idx="870">
                  <c:v>39610.041666664554</c:v>
                </c:pt>
                <c:pt idx="871">
                  <c:v>39610.083333331204</c:v>
                </c:pt>
                <c:pt idx="872">
                  <c:v>39610.124999997883</c:v>
                </c:pt>
                <c:pt idx="873">
                  <c:v>39610.166666664532</c:v>
                </c:pt>
                <c:pt idx="874">
                  <c:v>39610.208333331204</c:v>
                </c:pt>
                <c:pt idx="875">
                  <c:v>39610.249999997883</c:v>
                </c:pt>
                <c:pt idx="876">
                  <c:v>39610.291666664518</c:v>
                </c:pt>
                <c:pt idx="877">
                  <c:v>39610.333333331204</c:v>
                </c:pt>
                <c:pt idx="878">
                  <c:v>39610.37499999789</c:v>
                </c:pt>
                <c:pt idx="879">
                  <c:v>39610.416666664532</c:v>
                </c:pt>
                <c:pt idx="880">
                  <c:v>39610.458333331211</c:v>
                </c:pt>
                <c:pt idx="881">
                  <c:v>39610.499999997861</c:v>
                </c:pt>
                <c:pt idx="882">
                  <c:v>39610.541666664525</c:v>
                </c:pt>
                <c:pt idx="883">
                  <c:v>39610.583333331189</c:v>
                </c:pt>
                <c:pt idx="884">
                  <c:v>39610.624999997861</c:v>
                </c:pt>
                <c:pt idx="885">
                  <c:v>39610.666666664503</c:v>
                </c:pt>
                <c:pt idx="886">
                  <c:v>39610.708333331182</c:v>
                </c:pt>
                <c:pt idx="887">
                  <c:v>39610.749999997846</c:v>
                </c:pt>
                <c:pt idx="888">
                  <c:v>39610.791666664481</c:v>
                </c:pt>
                <c:pt idx="889">
                  <c:v>39610.833333331182</c:v>
                </c:pt>
                <c:pt idx="890">
                  <c:v>39610.874999997854</c:v>
                </c:pt>
                <c:pt idx="891">
                  <c:v>39610.916666664503</c:v>
                </c:pt>
                <c:pt idx="892">
                  <c:v>39610.958333331189</c:v>
                </c:pt>
                <c:pt idx="893">
                  <c:v>39610.999999997832</c:v>
                </c:pt>
                <c:pt idx="894">
                  <c:v>39611.041666664481</c:v>
                </c:pt>
                <c:pt idx="895">
                  <c:v>39611.08333333116</c:v>
                </c:pt>
                <c:pt idx="896">
                  <c:v>39611.124999997832</c:v>
                </c:pt>
                <c:pt idx="897">
                  <c:v>39611.166666664474</c:v>
                </c:pt>
                <c:pt idx="898">
                  <c:v>39611.208333331153</c:v>
                </c:pt>
                <c:pt idx="899">
                  <c:v>39611.249999997817</c:v>
                </c:pt>
                <c:pt idx="900">
                  <c:v>39611.291666664452</c:v>
                </c:pt>
                <c:pt idx="901">
                  <c:v>39611.333333331146</c:v>
                </c:pt>
                <c:pt idx="902">
                  <c:v>39611.374999997824</c:v>
                </c:pt>
                <c:pt idx="903">
                  <c:v>39611.416666664481</c:v>
                </c:pt>
                <c:pt idx="904">
                  <c:v>39611.458333331153</c:v>
                </c:pt>
                <c:pt idx="905">
                  <c:v>39611.499999997803</c:v>
                </c:pt>
                <c:pt idx="906">
                  <c:v>39611.541666664452</c:v>
                </c:pt>
                <c:pt idx="907">
                  <c:v>39611.583333331131</c:v>
                </c:pt>
                <c:pt idx="908">
                  <c:v>39611.624999997795</c:v>
                </c:pt>
                <c:pt idx="909">
                  <c:v>39611.666666664445</c:v>
                </c:pt>
                <c:pt idx="910">
                  <c:v>39611.708333331131</c:v>
                </c:pt>
                <c:pt idx="911">
                  <c:v>39611.749999997788</c:v>
                </c:pt>
                <c:pt idx="912">
                  <c:v>39611.791666664423</c:v>
                </c:pt>
                <c:pt idx="913">
                  <c:v>39611.833333331117</c:v>
                </c:pt>
                <c:pt idx="914">
                  <c:v>39611.874999997795</c:v>
                </c:pt>
                <c:pt idx="915">
                  <c:v>39611.916666664445</c:v>
                </c:pt>
                <c:pt idx="916">
                  <c:v>39611.958333331124</c:v>
                </c:pt>
                <c:pt idx="917">
                  <c:v>39611.999999997781</c:v>
                </c:pt>
                <c:pt idx="918">
                  <c:v>39612.041666664423</c:v>
                </c:pt>
                <c:pt idx="919">
                  <c:v>39612.083333331102</c:v>
                </c:pt>
                <c:pt idx="920">
                  <c:v>39612.124999997766</c:v>
                </c:pt>
                <c:pt idx="921">
                  <c:v>39612.166666664416</c:v>
                </c:pt>
                <c:pt idx="922">
                  <c:v>39612.208333331095</c:v>
                </c:pt>
                <c:pt idx="923">
                  <c:v>39612.249999997759</c:v>
                </c:pt>
                <c:pt idx="924">
                  <c:v>39612.291666664394</c:v>
                </c:pt>
                <c:pt idx="925">
                  <c:v>39612.333333331087</c:v>
                </c:pt>
                <c:pt idx="926">
                  <c:v>39612.374999997766</c:v>
                </c:pt>
                <c:pt idx="927">
                  <c:v>39612.416666664416</c:v>
                </c:pt>
                <c:pt idx="928">
                  <c:v>39612.458333331095</c:v>
                </c:pt>
                <c:pt idx="929">
                  <c:v>39612.499999997744</c:v>
                </c:pt>
                <c:pt idx="930">
                  <c:v>39612.541666664394</c:v>
                </c:pt>
                <c:pt idx="931">
                  <c:v>39612.583333331073</c:v>
                </c:pt>
                <c:pt idx="932">
                  <c:v>39612.624999997737</c:v>
                </c:pt>
                <c:pt idx="933">
                  <c:v>39612.666666664387</c:v>
                </c:pt>
                <c:pt idx="934">
                  <c:v>39612.708333331066</c:v>
                </c:pt>
                <c:pt idx="935">
                  <c:v>39612.74999999773</c:v>
                </c:pt>
                <c:pt idx="936">
                  <c:v>39612.791666664365</c:v>
                </c:pt>
                <c:pt idx="937">
                  <c:v>39612.833333331058</c:v>
                </c:pt>
                <c:pt idx="938">
                  <c:v>39612.874999997737</c:v>
                </c:pt>
                <c:pt idx="939">
                  <c:v>39612.916666664387</c:v>
                </c:pt>
                <c:pt idx="940">
                  <c:v>39612.958333331066</c:v>
                </c:pt>
                <c:pt idx="941">
                  <c:v>39612.999999997715</c:v>
                </c:pt>
                <c:pt idx="942">
                  <c:v>39613.041666664365</c:v>
                </c:pt>
                <c:pt idx="943">
                  <c:v>39613.083333331044</c:v>
                </c:pt>
                <c:pt idx="944">
                  <c:v>39613.124999997708</c:v>
                </c:pt>
                <c:pt idx="945">
                  <c:v>39613.166666664358</c:v>
                </c:pt>
                <c:pt idx="946">
                  <c:v>39613.208333331037</c:v>
                </c:pt>
                <c:pt idx="947">
                  <c:v>39613.249999997701</c:v>
                </c:pt>
                <c:pt idx="948">
                  <c:v>39613.291666664336</c:v>
                </c:pt>
                <c:pt idx="949">
                  <c:v>39613.333333331029</c:v>
                </c:pt>
                <c:pt idx="950">
                  <c:v>39613.374999997708</c:v>
                </c:pt>
                <c:pt idx="951">
                  <c:v>39613.416666664358</c:v>
                </c:pt>
                <c:pt idx="952">
                  <c:v>39613.458333331037</c:v>
                </c:pt>
                <c:pt idx="953">
                  <c:v>39613.499999997686</c:v>
                </c:pt>
                <c:pt idx="954">
                  <c:v>39613.541666664329</c:v>
                </c:pt>
                <c:pt idx="955">
                  <c:v>39613.583333331015</c:v>
                </c:pt>
                <c:pt idx="956">
                  <c:v>39613.624999997679</c:v>
                </c:pt>
                <c:pt idx="957">
                  <c:v>39613.666666664321</c:v>
                </c:pt>
                <c:pt idx="958">
                  <c:v>39613.708333331007</c:v>
                </c:pt>
                <c:pt idx="959">
                  <c:v>39613.749999997672</c:v>
                </c:pt>
                <c:pt idx="960">
                  <c:v>39613.791666664307</c:v>
                </c:pt>
                <c:pt idx="961">
                  <c:v>39613.833333331</c:v>
                </c:pt>
                <c:pt idx="962">
                  <c:v>39613.874999997679</c:v>
                </c:pt>
                <c:pt idx="963">
                  <c:v>39613.916666664329</c:v>
                </c:pt>
                <c:pt idx="964">
                  <c:v>39613.958333331007</c:v>
                </c:pt>
                <c:pt idx="965">
                  <c:v>39613.999999997657</c:v>
                </c:pt>
                <c:pt idx="966">
                  <c:v>39614.041666664307</c:v>
                </c:pt>
                <c:pt idx="967">
                  <c:v>39614.083333330993</c:v>
                </c:pt>
                <c:pt idx="968">
                  <c:v>39614.12499999765</c:v>
                </c:pt>
                <c:pt idx="969">
                  <c:v>39614.1666666643</c:v>
                </c:pt>
                <c:pt idx="970">
                  <c:v>39614.208333330993</c:v>
                </c:pt>
                <c:pt idx="971">
                  <c:v>39614.249999997635</c:v>
                </c:pt>
                <c:pt idx="972">
                  <c:v>39614.29166666427</c:v>
                </c:pt>
                <c:pt idx="973">
                  <c:v>39614.333333330986</c:v>
                </c:pt>
                <c:pt idx="974">
                  <c:v>39614.374999997643</c:v>
                </c:pt>
                <c:pt idx="975">
                  <c:v>39614.4166666643</c:v>
                </c:pt>
                <c:pt idx="976">
                  <c:v>39614.458333330993</c:v>
                </c:pt>
                <c:pt idx="977">
                  <c:v>39614.499999997628</c:v>
                </c:pt>
                <c:pt idx="978">
                  <c:v>39614.54166666427</c:v>
                </c:pt>
                <c:pt idx="979">
                  <c:v>39614.583333330971</c:v>
                </c:pt>
                <c:pt idx="980">
                  <c:v>39614.624999997621</c:v>
                </c:pt>
                <c:pt idx="981">
                  <c:v>39614.66666666427</c:v>
                </c:pt>
                <c:pt idx="982">
                  <c:v>39614.708333330949</c:v>
                </c:pt>
                <c:pt idx="983">
                  <c:v>39614.749999997606</c:v>
                </c:pt>
                <c:pt idx="984">
                  <c:v>39614.791666664241</c:v>
                </c:pt>
                <c:pt idx="985">
                  <c:v>39614.833333330942</c:v>
                </c:pt>
                <c:pt idx="986">
                  <c:v>39614.874999997613</c:v>
                </c:pt>
                <c:pt idx="987">
                  <c:v>39614.91666666427</c:v>
                </c:pt>
                <c:pt idx="988">
                  <c:v>39614.958333330957</c:v>
                </c:pt>
                <c:pt idx="989">
                  <c:v>39614.999999997599</c:v>
                </c:pt>
                <c:pt idx="990">
                  <c:v>39615.041666664234</c:v>
                </c:pt>
                <c:pt idx="991">
                  <c:v>39615.083333330942</c:v>
                </c:pt>
                <c:pt idx="992">
                  <c:v>39615.124999997592</c:v>
                </c:pt>
                <c:pt idx="993">
                  <c:v>39615.166666664234</c:v>
                </c:pt>
                <c:pt idx="994">
                  <c:v>39615.208333330935</c:v>
                </c:pt>
                <c:pt idx="995">
                  <c:v>39615.249999997592</c:v>
                </c:pt>
                <c:pt idx="996">
                  <c:v>39615.291666664212</c:v>
                </c:pt>
                <c:pt idx="997">
                  <c:v>39615.333333330913</c:v>
                </c:pt>
                <c:pt idx="998">
                  <c:v>39615.374999997599</c:v>
                </c:pt>
                <c:pt idx="999">
                  <c:v>39615.416666664234</c:v>
                </c:pt>
                <c:pt idx="1000">
                  <c:v>39615.458333330935</c:v>
                </c:pt>
                <c:pt idx="1001">
                  <c:v>39615.499999997584</c:v>
                </c:pt>
                <c:pt idx="1002">
                  <c:v>39615.54166666422</c:v>
                </c:pt>
                <c:pt idx="1003">
                  <c:v>39615.583333330898</c:v>
                </c:pt>
                <c:pt idx="1004">
                  <c:v>39615.624999997563</c:v>
                </c:pt>
                <c:pt idx="1005">
                  <c:v>39615.666666664212</c:v>
                </c:pt>
                <c:pt idx="1006">
                  <c:v>39615.708333330891</c:v>
                </c:pt>
                <c:pt idx="1007">
                  <c:v>39615.749999997563</c:v>
                </c:pt>
                <c:pt idx="1008">
                  <c:v>39615.79166666419</c:v>
                </c:pt>
                <c:pt idx="1009">
                  <c:v>39615.833333330891</c:v>
                </c:pt>
                <c:pt idx="1010">
                  <c:v>39615.87499999757</c:v>
                </c:pt>
                <c:pt idx="1011">
                  <c:v>39615.916666664205</c:v>
                </c:pt>
                <c:pt idx="1012">
                  <c:v>39615.958333330898</c:v>
                </c:pt>
                <c:pt idx="1013">
                  <c:v>39615.999999997541</c:v>
                </c:pt>
                <c:pt idx="1014">
                  <c:v>39616.04166666419</c:v>
                </c:pt>
                <c:pt idx="1015">
                  <c:v>39616.083333330869</c:v>
                </c:pt>
                <c:pt idx="1016">
                  <c:v>39616.124999997533</c:v>
                </c:pt>
                <c:pt idx="1017">
                  <c:v>39616.166666664183</c:v>
                </c:pt>
                <c:pt idx="1018">
                  <c:v>39616.208333330862</c:v>
                </c:pt>
                <c:pt idx="1019">
                  <c:v>39616.249999997533</c:v>
                </c:pt>
                <c:pt idx="1020">
                  <c:v>39616.291666664169</c:v>
                </c:pt>
                <c:pt idx="1021">
                  <c:v>39616.333333330862</c:v>
                </c:pt>
                <c:pt idx="1022">
                  <c:v>39616.374999997541</c:v>
                </c:pt>
                <c:pt idx="1023">
                  <c:v>39616.416666664183</c:v>
                </c:pt>
                <c:pt idx="1024">
                  <c:v>39616.458333330869</c:v>
                </c:pt>
                <c:pt idx="1025">
                  <c:v>39616.499999997512</c:v>
                </c:pt>
                <c:pt idx="1026">
                  <c:v>39616.541666664176</c:v>
                </c:pt>
                <c:pt idx="1027">
                  <c:v>39616.58333333084</c:v>
                </c:pt>
                <c:pt idx="1028">
                  <c:v>39616.624999997512</c:v>
                </c:pt>
                <c:pt idx="1029">
                  <c:v>39616.666666664154</c:v>
                </c:pt>
                <c:pt idx="1030">
                  <c:v>39616.708333330833</c:v>
                </c:pt>
                <c:pt idx="1031">
                  <c:v>39616.749999997497</c:v>
                </c:pt>
                <c:pt idx="1032">
                  <c:v>39616.791666664132</c:v>
                </c:pt>
                <c:pt idx="1033">
                  <c:v>39616.833333330833</c:v>
                </c:pt>
                <c:pt idx="1034">
                  <c:v>39616.874999997504</c:v>
                </c:pt>
                <c:pt idx="1035">
                  <c:v>39616.916666664161</c:v>
                </c:pt>
                <c:pt idx="1036">
                  <c:v>39616.95833333084</c:v>
                </c:pt>
                <c:pt idx="1037">
                  <c:v>39616.999999997483</c:v>
                </c:pt>
                <c:pt idx="1038">
                  <c:v>39617.041666664132</c:v>
                </c:pt>
                <c:pt idx="1039">
                  <c:v>39617.083333330811</c:v>
                </c:pt>
                <c:pt idx="1040">
                  <c:v>39617.124999997483</c:v>
                </c:pt>
                <c:pt idx="1041">
                  <c:v>39617.166666664125</c:v>
                </c:pt>
                <c:pt idx="1042">
                  <c:v>39617.208333330811</c:v>
                </c:pt>
                <c:pt idx="1043">
                  <c:v>39617.249999997468</c:v>
                </c:pt>
                <c:pt idx="1044">
                  <c:v>39617.291666664103</c:v>
                </c:pt>
                <c:pt idx="1045">
                  <c:v>39617.333333330796</c:v>
                </c:pt>
                <c:pt idx="1046">
                  <c:v>39617.374999997475</c:v>
                </c:pt>
                <c:pt idx="1047">
                  <c:v>39617.416666664132</c:v>
                </c:pt>
                <c:pt idx="1048">
                  <c:v>39617.458333330804</c:v>
                </c:pt>
                <c:pt idx="1049">
                  <c:v>39617.499999997453</c:v>
                </c:pt>
                <c:pt idx="1050">
                  <c:v>39617.541666664103</c:v>
                </c:pt>
                <c:pt idx="1051">
                  <c:v>39617.583333330782</c:v>
                </c:pt>
                <c:pt idx="1052">
                  <c:v>39617.624999997446</c:v>
                </c:pt>
                <c:pt idx="1053">
                  <c:v>39617.666666664096</c:v>
                </c:pt>
                <c:pt idx="1054">
                  <c:v>39617.708333330782</c:v>
                </c:pt>
                <c:pt idx="1055">
                  <c:v>39617.749999997439</c:v>
                </c:pt>
                <c:pt idx="1056">
                  <c:v>39617.791666664074</c:v>
                </c:pt>
                <c:pt idx="1057">
                  <c:v>39617.833333330767</c:v>
                </c:pt>
                <c:pt idx="1058">
                  <c:v>39617.874999997446</c:v>
                </c:pt>
                <c:pt idx="1059">
                  <c:v>39617.916666664096</c:v>
                </c:pt>
                <c:pt idx="1060">
                  <c:v>39617.958333330775</c:v>
                </c:pt>
                <c:pt idx="1061">
                  <c:v>39617.999999997432</c:v>
                </c:pt>
                <c:pt idx="1062">
                  <c:v>39618.041666664074</c:v>
                </c:pt>
                <c:pt idx="1063">
                  <c:v>39618.083333330753</c:v>
                </c:pt>
                <c:pt idx="1064">
                  <c:v>39618.124999997417</c:v>
                </c:pt>
                <c:pt idx="1065">
                  <c:v>39618.166666664074</c:v>
                </c:pt>
                <c:pt idx="1066">
                  <c:v>39618.208333330746</c:v>
                </c:pt>
                <c:pt idx="1067">
                  <c:v>39618.24999999741</c:v>
                </c:pt>
                <c:pt idx="1068">
                  <c:v>39618.291666664052</c:v>
                </c:pt>
                <c:pt idx="1069">
                  <c:v>39618.333333330738</c:v>
                </c:pt>
                <c:pt idx="1070">
                  <c:v>39618.374999997417</c:v>
                </c:pt>
                <c:pt idx="1071">
                  <c:v>39618.416666664067</c:v>
                </c:pt>
                <c:pt idx="1072">
                  <c:v>39618.458333330746</c:v>
                </c:pt>
                <c:pt idx="1073">
                  <c:v>39618.499999997395</c:v>
                </c:pt>
                <c:pt idx="1074">
                  <c:v>39618.541666664045</c:v>
                </c:pt>
                <c:pt idx="1075">
                  <c:v>39618.583333330731</c:v>
                </c:pt>
                <c:pt idx="1076">
                  <c:v>39618.624999997388</c:v>
                </c:pt>
                <c:pt idx="1077">
                  <c:v>39618.666666664038</c:v>
                </c:pt>
                <c:pt idx="1078">
                  <c:v>39618.708333330716</c:v>
                </c:pt>
                <c:pt idx="1079">
                  <c:v>39618.749999997381</c:v>
                </c:pt>
                <c:pt idx="1080">
                  <c:v>39618.791666664016</c:v>
                </c:pt>
                <c:pt idx="1081">
                  <c:v>39618.833333330709</c:v>
                </c:pt>
                <c:pt idx="1082">
                  <c:v>39618.874999997388</c:v>
                </c:pt>
                <c:pt idx="1083">
                  <c:v>39618.916666664038</c:v>
                </c:pt>
                <c:pt idx="1084">
                  <c:v>39618.958333330716</c:v>
                </c:pt>
                <c:pt idx="1085">
                  <c:v>39618.999999997366</c:v>
                </c:pt>
                <c:pt idx="1086">
                  <c:v>39619.041666664016</c:v>
                </c:pt>
                <c:pt idx="1087">
                  <c:v>39619.083333330695</c:v>
                </c:pt>
                <c:pt idx="1088">
                  <c:v>39619.124999997359</c:v>
                </c:pt>
                <c:pt idx="1089">
                  <c:v>39619.166666664009</c:v>
                </c:pt>
                <c:pt idx="1090">
                  <c:v>39619.208333330687</c:v>
                </c:pt>
                <c:pt idx="1091">
                  <c:v>39619.249999997352</c:v>
                </c:pt>
                <c:pt idx="1092">
                  <c:v>39619.291666663987</c:v>
                </c:pt>
                <c:pt idx="1093">
                  <c:v>39619.33333333068</c:v>
                </c:pt>
                <c:pt idx="1094">
                  <c:v>39619.374999997359</c:v>
                </c:pt>
                <c:pt idx="1095">
                  <c:v>39619.416666664009</c:v>
                </c:pt>
                <c:pt idx="1096">
                  <c:v>39619.458333330687</c:v>
                </c:pt>
                <c:pt idx="1097">
                  <c:v>39619.499999997337</c:v>
                </c:pt>
                <c:pt idx="1098">
                  <c:v>39619.541666663987</c:v>
                </c:pt>
                <c:pt idx="1099">
                  <c:v>39619.583333330665</c:v>
                </c:pt>
                <c:pt idx="1100">
                  <c:v>39619.62499999733</c:v>
                </c:pt>
                <c:pt idx="1101">
                  <c:v>39619.666666663979</c:v>
                </c:pt>
                <c:pt idx="1102">
                  <c:v>39619.708333330658</c:v>
                </c:pt>
                <c:pt idx="1103">
                  <c:v>39619.749999997322</c:v>
                </c:pt>
                <c:pt idx="1104">
                  <c:v>39619.791666663958</c:v>
                </c:pt>
                <c:pt idx="1105">
                  <c:v>39619.833333330651</c:v>
                </c:pt>
                <c:pt idx="1106">
                  <c:v>39619.87499999733</c:v>
                </c:pt>
                <c:pt idx="1107">
                  <c:v>39619.916666663979</c:v>
                </c:pt>
                <c:pt idx="1108">
                  <c:v>39619.958333330658</c:v>
                </c:pt>
                <c:pt idx="1109">
                  <c:v>39619.999999997308</c:v>
                </c:pt>
                <c:pt idx="1110">
                  <c:v>39620.041666663958</c:v>
                </c:pt>
                <c:pt idx="1111">
                  <c:v>39620.083333330636</c:v>
                </c:pt>
                <c:pt idx="1112">
                  <c:v>39620.124999997301</c:v>
                </c:pt>
                <c:pt idx="1113">
                  <c:v>39620.16666666395</c:v>
                </c:pt>
                <c:pt idx="1114">
                  <c:v>39620.208333330629</c:v>
                </c:pt>
                <c:pt idx="1115">
                  <c:v>39620.249999997286</c:v>
                </c:pt>
                <c:pt idx="1116">
                  <c:v>39620.291666663921</c:v>
                </c:pt>
                <c:pt idx="1117">
                  <c:v>39620.333333330622</c:v>
                </c:pt>
                <c:pt idx="1118">
                  <c:v>39620.374999997293</c:v>
                </c:pt>
                <c:pt idx="1119">
                  <c:v>39620.41666666395</c:v>
                </c:pt>
                <c:pt idx="1120">
                  <c:v>39620.458333330629</c:v>
                </c:pt>
                <c:pt idx="1121">
                  <c:v>39620.499999997279</c:v>
                </c:pt>
                <c:pt idx="1122">
                  <c:v>39620.541666663921</c:v>
                </c:pt>
                <c:pt idx="1123">
                  <c:v>39620.583333330607</c:v>
                </c:pt>
                <c:pt idx="1124">
                  <c:v>39620.624999997272</c:v>
                </c:pt>
                <c:pt idx="1125">
                  <c:v>39620.666666663921</c:v>
                </c:pt>
                <c:pt idx="1126">
                  <c:v>39620.7083333306</c:v>
                </c:pt>
                <c:pt idx="1127">
                  <c:v>39620.749999997264</c:v>
                </c:pt>
                <c:pt idx="1128">
                  <c:v>39620.791666663899</c:v>
                </c:pt>
                <c:pt idx="1129">
                  <c:v>39620.833333330593</c:v>
                </c:pt>
                <c:pt idx="1130">
                  <c:v>39620.874999997272</c:v>
                </c:pt>
                <c:pt idx="1131">
                  <c:v>39620.916666663921</c:v>
                </c:pt>
                <c:pt idx="1132">
                  <c:v>39620.958333330607</c:v>
                </c:pt>
                <c:pt idx="1133">
                  <c:v>39620.99999999725</c:v>
                </c:pt>
                <c:pt idx="1134">
                  <c:v>39621.041666663899</c:v>
                </c:pt>
                <c:pt idx="1135">
                  <c:v>39621.083333330593</c:v>
                </c:pt>
                <c:pt idx="1136">
                  <c:v>39621.124999997235</c:v>
                </c:pt>
                <c:pt idx="1137">
                  <c:v>39621.166666663885</c:v>
                </c:pt>
                <c:pt idx="1138">
                  <c:v>39621.208333330585</c:v>
                </c:pt>
                <c:pt idx="1139">
                  <c:v>39621.249999997235</c:v>
                </c:pt>
                <c:pt idx="1140">
                  <c:v>39621.291666663863</c:v>
                </c:pt>
                <c:pt idx="1141">
                  <c:v>39621.333333330578</c:v>
                </c:pt>
                <c:pt idx="1142">
                  <c:v>39621.374999997242</c:v>
                </c:pt>
                <c:pt idx="1143">
                  <c:v>39621.416666663885</c:v>
                </c:pt>
                <c:pt idx="1144">
                  <c:v>39621.458333330585</c:v>
                </c:pt>
                <c:pt idx="1145">
                  <c:v>39621.499999997221</c:v>
                </c:pt>
                <c:pt idx="1146">
                  <c:v>39621.54166666387</c:v>
                </c:pt>
                <c:pt idx="1147">
                  <c:v>39621.583333330549</c:v>
                </c:pt>
                <c:pt idx="1148">
                  <c:v>39621.624999997206</c:v>
                </c:pt>
                <c:pt idx="1149">
                  <c:v>39621.666666663863</c:v>
                </c:pt>
                <c:pt idx="1150">
                  <c:v>39621.708333330542</c:v>
                </c:pt>
                <c:pt idx="1151">
                  <c:v>39621.749999997206</c:v>
                </c:pt>
                <c:pt idx="1152">
                  <c:v>39621.791666663841</c:v>
                </c:pt>
                <c:pt idx="1153">
                  <c:v>39621.833333330542</c:v>
                </c:pt>
                <c:pt idx="1154">
                  <c:v>39621.874999997213</c:v>
                </c:pt>
                <c:pt idx="1155">
                  <c:v>39621.916666663856</c:v>
                </c:pt>
                <c:pt idx="1156">
                  <c:v>39621.958333330549</c:v>
                </c:pt>
                <c:pt idx="1157">
                  <c:v>39621.999999997191</c:v>
                </c:pt>
                <c:pt idx="1158">
                  <c:v>39622.041666663834</c:v>
                </c:pt>
                <c:pt idx="1159">
                  <c:v>39622.083333330535</c:v>
                </c:pt>
                <c:pt idx="1160">
                  <c:v>39622.124999997191</c:v>
                </c:pt>
                <c:pt idx="1161">
                  <c:v>39622.166666663827</c:v>
                </c:pt>
                <c:pt idx="1162">
                  <c:v>39622.208333330513</c:v>
                </c:pt>
                <c:pt idx="1163">
                  <c:v>39622.249999997191</c:v>
                </c:pt>
                <c:pt idx="1164">
                  <c:v>39622.291666663798</c:v>
                </c:pt>
                <c:pt idx="1165">
                  <c:v>39622.333333330513</c:v>
                </c:pt>
                <c:pt idx="1166">
                  <c:v>39622.374999997199</c:v>
                </c:pt>
                <c:pt idx="1167">
                  <c:v>39622.416666663834</c:v>
                </c:pt>
                <c:pt idx="1168">
                  <c:v>39622.45833333052</c:v>
                </c:pt>
                <c:pt idx="1169">
                  <c:v>39622.499999997162</c:v>
                </c:pt>
                <c:pt idx="1170">
                  <c:v>39622.541666663805</c:v>
                </c:pt>
                <c:pt idx="1171">
                  <c:v>39622.583333330491</c:v>
                </c:pt>
                <c:pt idx="1172">
                  <c:v>39622.624999997162</c:v>
                </c:pt>
                <c:pt idx="1173">
                  <c:v>39622.666666663798</c:v>
                </c:pt>
                <c:pt idx="1174">
                  <c:v>39622.708333330491</c:v>
                </c:pt>
                <c:pt idx="1175">
                  <c:v>39622.749999997148</c:v>
                </c:pt>
                <c:pt idx="1176">
                  <c:v>39622.791666663768</c:v>
                </c:pt>
                <c:pt idx="1177">
                  <c:v>39622.833333330491</c:v>
                </c:pt>
                <c:pt idx="1178">
                  <c:v>39622.874999997155</c:v>
                </c:pt>
                <c:pt idx="1179">
                  <c:v>39622.916666663805</c:v>
                </c:pt>
                <c:pt idx="1180">
                  <c:v>39622.958333330491</c:v>
                </c:pt>
                <c:pt idx="1181">
                  <c:v>39622.999999997133</c:v>
                </c:pt>
                <c:pt idx="1182">
                  <c:v>39623.041666663768</c:v>
                </c:pt>
                <c:pt idx="1183">
                  <c:v>39623.083333330462</c:v>
                </c:pt>
                <c:pt idx="1184">
                  <c:v>39623.124999997133</c:v>
                </c:pt>
                <c:pt idx="1185">
                  <c:v>39623.166666663768</c:v>
                </c:pt>
                <c:pt idx="1186">
                  <c:v>39623.208333330462</c:v>
                </c:pt>
                <c:pt idx="1187">
                  <c:v>39623.249999997119</c:v>
                </c:pt>
                <c:pt idx="1188">
                  <c:v>39623.291666663739</c:v>
                </c:pt>
                <c:pt idx="1189">
                  <c:v>39623.333333330447</c:v>
                </c:pt>
                <c:pt idx="1190">
                  <c:v>39623.374999997126</c:v>
                </c:pt>
                <c:pt idx="1191">
                  <c:v>39623.416666663776</c:v>
                </c:pt>
                <c:pt idx="1192">
                  <c:v>39623.458333330454</c:v>
                </c:pt>
                <c:pt idx="1193">
                  <c:v>39623.499999997111</c:v>
                </c:pt>
                <c:pt idx="1194">
                  <c:v>39623.541666663747</c:v>
                </c:pt>
                <c:pt idx="1195">
                  <c:v>39623.583333330433</c:v>
                </c:pt>
                <c:pt idx="1196">
                  <c:v>39623.624999997097</c:v>
                </c:pt>
                <c:pt idx="1197">
                  <c:v>39623.666666663732</c:v>
                </c:pt>
                <c:pt idx="1198">
                  <c:v>39623.708333330433</c:v>
                </c:pt>
                <c:pt idx="1199">
                  <c:v>39623.74999999709</c:v>
                </c:pt>
                <c:pt idx="1200">
                  <c:v>39623.791666663717</c:v>
                </c:pt>
                <c:pt idx="1201">
                  <c:v>39623.833333330418</c:v>
                </c:pt>
                <c:pt idx="1202">
                  <c:v>39623.874999997097</c:v>
                </c:pt>
                <c:pt idx="1203">
                  <c:v>39623.916666663732</c:v>
                </c:pt>
                <c:pt idx="1204">
                  <c:v>39623.958333330425</c:v>
                </c:pt>
                <c:pt idx="1205">
                  <c:v>39623.999999997082</c:v>
                </c:pt>
                <c:pt idx="1206">
                  <c:v>39624.041666663717</c:v>
                </c:pt>
                <c:pt idx="1207">
                  <c:v>39624.083333330411</c:v>
                </c:pt>
                <c:pt idx="1208">
                  <c:v>39624.124999997068</c:v>
                </c:pt>
                <c:pt idx="1209">
                  <c:v>39624.166666663703</c:v>
                </c:pt>
                <c:pt idx="1210">
                  <c:v>39624.208333330396</c:v>
                </c:pt>
                <c:pt idx="1211">
                  <c:v>39624.249999997061</c:v>
                </c:pt>
                <c:pt idx="1212">
                  <c:v>39624.291666663688</c:v>
                </c:pt>
                <c:pt idx="1213">
                  <c:v>39624.333333330389</c:v>
                </c:pt>
                <c:pt idx="1214">
                  <c:v>39624.374999997068</c:v>
                </c:pt>
                <c:pt idx="1215">
                  <c:v>39624.416666663703</c:v>
                </c:pt>
                <c:pt idx="1216">
                  <c:v>39624.458333330396</c:v>
                </c:pt>
                <c:pt idx="1217">
                  <c:v>39624.499999997046</c:v>
                </c:pt>
                <c:pt idx="1218">
                  <c:v>39624.541666663681</c:v>
                </c:pt>
                <c:pt idx="1219">
                  <c:v>39624.583333330382</c:v>
                </c:pt>
                <c:pt idx="1220">
                  <c:v>39624.624999997039</c:v>
                </c:pt>
                <c:pt idx="1221">
                  <c:v>39624.666666663674</c:v>
                </c:pt>
                <c:pt idx="1222">
                  <c:v>39624.708333330367</c:v>
                </c:pt>
                <c:pt idx="1223">
                  <c:v>39624.749999997031</c:v>
                </c:pt>
                <c:pt idx="1224">
                  <c:v>39624.791666663659</c:v>
                </c:pt>
                <c:pt idx="1225">
                  <c:v>39624.83333333036</c:v>
                </c:pt>
                <c:pt idx="1226">
                  <c:v>39624.874999997046</c:v>
                </c:pt>
                <c:pt idx="1227">
                  <c:v>39624.916666663674</c:v>
                </c:pt>
                <c:pt idx="1228">
                  <c:v>39624.958333330367</c:v>
                </c:pt>
                <c:pt idx="1229">
                  <c:v>39624.999999997017</c:v>
                </c:pt>
                <c:pt idx="1230">
                  <c:v>39625.041666663652</c:v>
                </c:pt>
                <c:pt idx="1231">
                  <c:v>39625.083333330345</c:v>
                </c:pt>
                <c:pt idx="1232">
                  <c:v>39625.12499999701</c:v>
                </c:pt>
                <c:pt idx="1233">
                  <c:v>39625.166666663652</c:v>
                </c:pt>
                <c:pt idx="1234">
                  <c:v>39625.208333330338</c:v>
                </c:pt>
                <c:pt idx="1235">
                  <c:v>39625.249999997002</c:v>
                </c:pt>
                <c:pt idx="1236">
                  <c:v>39625.291666663623</c:v>
                </c:pt>
                <c:pt idx="1237">
                  <c:v>39625.333333330331</c:v>
                </c:pt>
                <c:pt idx="1238">
                  <c:v>39625.374999997017</c:v>
                </c:pt>
                <c:pt idx="1239">
                  <c:v>39625.416666663645</c:v>
                </c:pt>
                <c:pt idx="1240">
                  <c:v>39625.458333330345</c:v>
                </c:pt>
                <c:pt idx="1241">
                  <c:v>39625.499999997002</c:v>
                </c:pt>
                <c:pt idx="1242">
                  <c:v>39625.541666663623</c:v>
                </c:pt>
                <c:pt idx="1243">
                  <c:v>39625.583333330316</c:v>
                </c:pt>
                <c:pt idx="1244">
                  <c:v>39625.624999996995</c:v>
                </c:pt>
                <c:pt idx="1245">
                  <c:v>39625.666666663616</c:v>
                </c:pt>
                <c:pt idx="1246">
                  <c:v>39625.708333330309</c:v>
                </c:pt>
                <c:pt idx="1247">
                  <c:v>39625.749999996988</c:v>
                </c:pt>
                <c:pt idx="1248">
                  <c:v>39625.791666663594</c:v>
                </c:pt>
                <c:pt idx="1249">
                  <c:v>39625.833333330302</c:v>
                </c:pt>
                <c:pt idx="1250">
                  <c:v>39625.874999996995</c:v>
                </c:pt>
                <c:pt idx="1251">
                  <c:v>39625.916666663616</c:v>
                </c:pt>
                <c:pt idx="1252">
                  <c:v>39625.958333330309</c:v>
                </c:pt>
                <c:pt idx="1253">
                  <c:v>39625.999999996973</c:v>
                </c:pt>
                <c:pt idx="1254">
                  <c:v>39626.041666663594</c:v>
                </c:pt>
                <c:pt idx="1255">
                  <c:v>39626.083333330287</c:v>
                </c:pt>
                <c:pt idx="1256">
                  <c:v>39626.124999996966</c:v>
                </c:pt>
                <c:pt idx="1257">
                  <c:v>39626.166666663587</c:v>
                </c:pt>
                <c:pt idx="1258">
                  <c:v>39626.20833333028</c:v>
                </c:pt>
                <c:pt idx="1259">
                  <c:v>39626.249999996959</c:v>
                </c:pt>
                <c:pt idx="1260">
                  <c:v>39626.291666663572</c:v>
                </c:pt>
                <c:pt idx="1261">
                  <c:v>39626.333333330273</c:v>
                </c:pt>
                <c:pt idx="1262">
                  <c:v>39626.374999996966</c:v>
                </c:pt>
                <c:pt idx="1263">
                  <c:v>39626.416666663594</c:v>
                </c:pt>
                <c:pt idx="1264">
                  <c:v>39626.45833333028</c:v>
                </c:pt>
                <c:pt idx="1265">
                  <c:v>39626.499999996944</c:v>
                </c:pt>
                <c:pt idx="1266">
                  <c:v>39626.541666663579</c:v>
                </c:pt>
                <c:pt idx="1267">
                  <c:v>39626.583333330258</c:v>
                </c:pt>
                <c:pt idx="1268">
                  <c:v>39626.624999996937</c:v>
                </c:pt>
                <c:pt idx="1269">
                  <c:v>39626.666666663572</c:v>
                </c:pt>
                <c:pt idx="1270">
                  <c:v>39626.708333330251</c:v>
                </c:pt>
                <c:pt idx="1271">
                  <c:v>39626.74999999693</c:v>
                </c:pt>
                <c:pt idx="1272">
                  <c:v>39626.79166666355</c:v>
                </c:pt>
                <c:pt idx="1273">
                  <c:v>39626.833333330236</c:v>
                </c:pt>
                <c:pt idx="1274">
                  <c:v>39626.874999996937</c:v>
                </c:pt>
                <c:pt idx="1275">
                  <c:v>39626.916666663572</c:v>
                </c:pt>
                <c:pt idx="1276">
                  <c:v>39626.958333330243</c:v>
                </c:pt>
                <c:pt idx="1277">
                  <c:v>39626.999999996915</c:v>
                </c:pt>
                <c:pt idx="1278">
                  <c:v>39627.04166666355</c:v>
                </c:pt>
                <c:pt idx="1279">
                  <c:v>39627.083333330229</c:v>
                </c:pt>
                <c:pt idx="1280">
                  <c:v>39627.124999996893</c:v>
                </c:pt>
                <c:pt idx="1281">
                  <c:v>39627.166666663543</c:v>
                </c:pt>
                <c:pt idx="1282">
                  <c:v>39627.208333330222</c:v>
                </c:pt>
                <c:pt idx="1283">
                  <c:v>39627.249999996893</c:v>
                </c:pt>
                <c:pt idx="1284">
                  <c:v>39627.291666663521</c:v>
                </c:pt>
                <c:pt idx="1285">
                  <c:v>39627.333333330214</c:v>
                </c:pt>
                <c:pt idx="1286">
                  <c:v>39627.3749999969</c:v>
                </c:pt>
                <c:pt idx="1287">
                  <c:v>39627.416666663536</c:v>
                </c:pt>
                <c:pt idx="1288">
                  <c:v>39627.458333330222</c:v>
                </c:pt>
                <c:pt idx="1289">
                  <c:v>39627.499999996886</c:v>
                </c:pt>
                <c:pt idx="1290">
                  <c:v>39627.541666663521</c:v>
                </c:pt>
                <c:pt idx="1291">
                  <c:v>39627.5833333302</c:v>
                </c:pt>
                <c:pt idx="1292">
                  <c:v>39627.624999996879</c:v>
                </c:pt>
                <c:pt idx="1293">
                  <c:v>39627.666666663514</c:v>
                </c:pt>
                <c:pt idx="1294">
                  <c:v>39627.708333330193</c:v>
                </c:pt>
                <c:pt idx="1295">
                  <c:v>39627.749999996871</c:v>
                </c:pt>
                <c:pt idx="1296">
                  <c:v>39627.791666663492</c:v>
                </c:pt>
                <c:pt idx="1297">
                  <c:v>39627.833333330193</c:v>
                </c:pt>
                <c:pt idx="1298">
                  <c:v>39627.874999996879</c:v>
                </c:pt>
                <c:pt idx="1299">
                  <c:v>39627.916666663514</c:v>
                </c:pt>
                <c:pt idx="1300">
                  <c:v>39627.9583333302</c:v>
                </c:pt>
                <c:pt idx="1301">
                  <c:v>39627.999999996842</c:v>
                </c:pt>
                <c:pt idx="1302">
                  <c:v>39628.041666663485</c:v>
                </c:pt>
                <c:pt idx="1303">
                  <c:v>39628.083333330185</c:v>
                </c:pt>
                <c:pt idx="1304">
                  <c:v>39628.124999996842</c:v>
                </c:pt>
                <c:pt idx="1305">
                  <c:v>39628.166666663477</c:v>
                </c:pt>
                <c:pt idx="1306">
                  <c:v>39628.208333330163</c:v>
                </c:pt>
                <c:pt idx="1307">
                  <c:v>39628.249999996842</c:v>
                </c:pt>
                <c:pt idx="1308">
                  <c:v>39628.291666663456</c:v>
                </c:pt>
                <c:pt idx="1309">
                  <c:v>39628.333333330163</c:v>
                </c:pt>
                <c:pt idx="1310">
                  <c:v>39628.37499999685</c:v>
                </c:pt>
                <c:pt idx="1311">
                  <c:v>39628.416666663485</c:v>
                </c:pt>
                <c:pt idx="1312">
                  <c:v>39628.458333330171</c:v>
                </c:pt>
                <c:pt idx="1313">
                  <c:v>39628.499999996813</c:v>
                </c:pt>
                <c:pt idx="1314">
                  <c:v>39628.541666663463</c:v>
                </c:pt>
                <c:pt idx="1315">
                  <c:v>39628.583333330142</c:v>
                </c:pt>
                <c:pt idx="1316">
                  <c:v>39628.624999996813</c:v>
                </c:pt>
                <c:pt idx="1317">
                  <c:v>39628.666666663448</c:v>
                </c:pt>
                <c:pt idx="1318">
                  <c:v>39628.708333330142</c:v>
                </c:pt>
                <c:pt idx="1319">
                  <c:v>39628.749999996799</c:v>
                </c:pt>
                <c:pt idx="1320">
                  <c:v>39628.791666663419</c:v>
                </c:pt>
                <c:pt idx="1321">
                  <c:v>39628.833333330142</c:v>
                </c:pt>
                <c:pt idx="1322">
                  <c:v>39628.874999996806</c:v>
                </c:pt>
                <c:pt idx="1323">
                  <c:v>39628.916666663456</c:v>
                </c:pt>
                <c:pt idx="1324">
                  <c:v>39628.958333330149</c:v>
                </c:pt>
                <c:pt idx="1325">
                  <c:v>39628.999999996791</c:v>
                </c:pt>
                <c:pt idx="1326">
                  <c:v>39629.041666663426</c:v>
                </c:pt>
                <c:pt idx="1327">
                  <c:v>39629.083333330113</c:v>
                </c:pt>
                <c:pt idx="1328">
                  <c:v>39629.124999996791</c:v>
                </c:pt>
                <c:pt idx="1329">
                  <c:v>39629.166666663419</c:v>
                </c:pt>
                <c:pt idx="1330">
                  <c:v>39629.208333330113</c:v>
                </c:pt>
                <c:pt idx="1331">
                  <c:v>39629.249999996769</c:v>
                </c:pt>
                <c:pt idx="1332">
                  <c:v>39629.291666663397</c:v>
                </c:pt>
                <c:pt idx="1333">
                  <c:v>39629.333333330098</c:v>
                </c:pt>
                <c:pt idx="1334">
                  <c:v>39629.374999996777</c:v>
                </c:pt>
                <c:pt idx="1335">
                  <c:v>39629.416666663426</c:v>
                </c:pt>
                <c:pt idx="1336">
                  <c:v>39629.458333330105</c:v>
                </c:pt>
                <c:pt idx="1337">
                  <c:v>39629.499999996762</c:v>
                </c:pt>
                <c:pt idx="1338">
                  <c:v>39629.541666663397</c:v>
                </c:pt>
                <c:pt idx="1339">
                  <c:v>39629.583333330083</c:v>
                </c:pt>
                <c:pt idx="1340">
                  <c:v>39629.624999996748</c:v>
                </c:pt>
                <c:pt idx="1341">
                  <c:v>39629.666666663383</c:v>
                </c:pt>
                <c:pt idx="1342">
                  <c:v>39629.708333330083</c:v>
                </c:pt>
                <c:pt idx="1343">
                  <c:v>39629.74999999674</c:v>
                </c:pt>
                <c:pt idx="1344">
                  <c:v>39629.791666663368</c:v>
                </c:pt>
                <c:pt idx="1345">
                  <c:v>39629.833333330069</c:v>
                </c:pt>
                <c:pt idx="1346">
                  <c:v>39629.874999996748</c:v>
                </c:pt>
                <c:pt idx="1347">
                  <c:v>39629.916666663383</c:v>
                </c:pt>
                <c:pt idx="1348">
                  <c:v>39629.958333330076</c:v>
                </c:pt>
                <c:pt idx="1349">
                  <c:v>39629.999999996733</c:v>
                </c:pt>
                <c:pt idx="1350">
                  <c:v>39630.041666663368</c:v>
                </c:pt>
                <c:pt idx="1351">
                  <c:v>39630.083333330062</c:v>
                </c:pt>
                <c:pt idx="1352">
                  <c:v>39630.124999996719</c:v>
                </c:pt>
                <c:pt idx="1353">
                  <c:v>39630.166666663354</c:v>
                </c:pt>
                <c:pt idx="1354">
                  <c:v>39630.208333330047</c:v>
                </c:pt>
                <c:pt idx="1355">
                  <c:v>39630.249999996711</c:v>
                </c:pt>
                <c:pt idx="1356">
                  <c:v>39630.291666663339</c:v>
                </c:pt>
                <c:pt idx="1357">
                  <c:v>39630.33333333004</c:v>
                </c:pt>
                <c:pt idx="1358">
                  <c:v>39630.374999996726</c:v>
                </c:pt>
                <c:pt idx="1359">
                  <c:v>39630.416666663354</c:v>
                </c:pt>
                <c:pt idx="1360">
                  <c:v>39630.458333330047</c:v>
                </c:pt>
                <c:pt idx="1361">
                  <c:v>39630.499999996697</c:v>
                </c:pt>
                <c:pt idx="1362">
                  <c:v>39630.541666663332</c:v>
                </c:pt>
                <c:pt idx="1363">
                  <c:v>39630.583333330032</c:v>
                </c:pt>
                <c:pt idx="1364">
                  <c:v>39630.624999996689</c:v>
                </c:pt>
                <c:pt idx="1365">
                  <c:v>39630.666666663332</c:v>
                </c:pt>
                <c:pt idx="1366">
                  <c:v>39630.708333330018</c:v>
                </c:pt>
                <c:pt idx="1367">
                  <c:v>39630.749999996682</c:v>
                </c:pt>
                <c:pt idx="1368">
                  <c:v>39630.79166666331</c:v>
                </c:pt>
                <c:pt idx="1369">
                  <c:v>39630.833333330011</c:v>
                </c:pt>
                <c:pt idx="1370">
                  <c:v>39630.874999996697</c:v>
                </c:pt>
                <c:pt idx="1371">
                  <c:v>39630.916666663325</c:v>
                </c:pt>
                <c:pt idx="1372">
                  <c:v>39630.958333330018</c:v>
                </c:pt>
                <c:pt idx="1373">
                  <c:v>39630.999999996668</c:v>
                </c:pt>
                <c:pt idx="1374">
                  <c:v>39631.041666663303</c:v>
                </c:pt>
                <c:pt idx="1375">
                  <c:v>39631.083333330003</c:v>
                </c:pt>
                <c:pt idx="1376">
                  <c:v>39631.12499999666</c:v>
                </c:pt>
                <c:pt idx="1377">
                  <c:v>39631.166666663303</c:v>
                </c:pt>
                <c:pt idx="1378">
                  <c:v>39631.208333330003</c:v>
                </c:pt>
                <c:pt idx="1379">
                  <c:v>39631.249999996653</c:v>
                </c:pt>
                <c:pt idx="1380">
                  <c:v>39631.291666663274</c:v>
                </c:pt>
                <c:pt idx="1381">
                  <c:v>39631.333333329996</c:v>
                </c:pt>
                <c:pt idx="1382">
                  <c:v>39631.37499999666</c:v>
                </c:pt>
                <c:pt idx="1383">
                  <c:v>39631.416666663295</c:v>
                </c:pt>
                <c:pt idx="1384">
                  <c:v>39631.458333330011</c:v>
                </c:pt>
                <c:pt idx="1385">
                  <c:v>39631.499999996639</c:v>
                </c:pt>
                <c:pt idx="1386">
                  <c:v>39631.541666663274</c:v>
                </c:pt>
                <c:pt idx="1387">
                  <c:v>39631.583333329989</c:v>
                </c:pt>
                <c:pt idx="1388">
                  <c:v>39631.624999996631</c:v>
                </c:pt>
                <c:pt idx="1389">
                  <c:v>39631.666666663266</c:v>
                </c:pt>
                <c:pt idx="1390">
                  <c:v>39631.708333329974</c:v>
                </c:pt>
                <c:pt idx="1391">
                  <c:v>39631.749999996631</c:v>
                </c:pt>
                <c:pt idx="1392">
                  <c:v>39631.791666663245</c:v>
                </c:pt>
                <c:pt idx="1393">
                  <c:v>39631.833333329967</c:v>
                </c:pt>
                <c:pt idx="1394">
                  <c:v>39631.874999996639</c:v>
                </c:pt>
                <c:pt idx="1395">
                  <c:v>39631.916666663274</c:v>
                </c:pt>
                <c:pt idx="1396">
                  <c:v>39631.958333329974</c:v>
                </c:pt>
                <c:pt idx="1397">
                  <c:v>39631.999999996609</c:v>
                </c:pt>
                <c:pt idx="1398">
                  <c:v>39632.041666663252</c:v>
                </c:pt>
                <c:pt idx="1399">
                  <c:v>39632.083333329952</c:v>
                </c:pt>
                <c:pt idx="1400">
                  <c:v>39632.124999996602</c:v>
                </c:pt>
                <c:pt idx="1401">
                  <c:v>39632.166666663237</c:v>
                </c:pt>
                <c:pt idx="1402">
                  <c:v>39632.208333329945</c:v>
                </c:pt>
                <c:pt idx="1403">
                  <c:v>39632.249999996602</c:v>
                </c:pt>
                <c:pt idx="1404">
                  <c:v>39632.291666663215</c:v>
                </c:pt>
                <c:pt idx="1405">
                  <c:v>39632.333333329938</c:v>
                </c:pt>
                <c:pt idx="1406">
                  <c:v>39632.374999996609</c:v>
                </c:pt>
                <c:pt idx="1407">
                  <c:v>39632.416666663237</c:v>
                </c:pt>
                <c:pt idx="1408">
                  <c:v>39632.458333329945</c:v>
                </c:pt>
                <c:pt idx="1409">
                  <c:v>39632.499999996595</c:v>
                </c:pt>
                <c:pt idx="1410">
                  <c:v>39632.541666663215</c:v>
                </c:pt>
                <c:pt idx="1411">
                  <c:v>39632.583333329923</c:v>
                </c:pt>
                <c:pt idx="1412">
                  <c:v>39632.624999996588</c:v>
                </c:pt>
                <c:pt idx="1413">
                  <c:v>39632.666666663208</c:v>
                </c:pt>
                <c:pt idx="1414">
                  <c:v>39632.708333329916</c:v>
                </c:pt>
                <c:pt idx="1415">
                  <c:v>39632.74999999658</c:v>
                </c:pt>
                <c:pt idx="1416">
                  <c:v>39632.791666663186</c:v>
                </c:pt>
                <c:pt idx="1417">
                  <c:v>39632.833333329909</c:v>
                </c:pt>
                <c:pt idx="1418">
                  <c:v>39632.874999996588</c:v>
                </c:pt>
                <c:pt idx="1419">
                  <c:v>39632.916666663208</c:v>
                </c:pt>
                <c:pt idx="1420">
                  <c:v>39632.958333329916</c:v>
                </c:pt>
                <c:pt idx="1421">
                  <c:v>39632.999999996566</c:v>
                </c:pt>
                <c:pt idx="1422">
                  <c:v>39633.041666663186</c:v>
                </c:pt>
                <c:pt idx="1423">
                  <c:v>39633.083333329894</c:v>
                </c:pt>
                <c:pt idx="1424">
                  <c:v>39633.124999996558</c:v>
                </c:pt>
                <c:pt idx="1425">
                  <c:v>39633.166666663186</c:v>
                </c:pt>
                <c:pt idx="1426">
                  <c:v>39633.208333329887</c:v>
                </c:pt>
                <c:pt idx="1427">
                  <c:v>39633.249999996551</c:v>
                </c:pt>
                <c:pt idx="1428">
                  <c:v>39633.291666663165</c:v>
                </c:pt>
                <c:pt idx="1429">
                  <c:v>39633.33333332988</c:v>
                </c:pt>
                <c:pt idx="1430">
                  <c:v>39633.374999996558</c:v>
                </c:pt>
                <c:pt idx="1431">
                  <c:v>39633.416666663194</c:v>
                </c:pt>
                <c:pt idx="1432">
                  <c:v>39633.458333329887</c:v>
                </c:pt>
                <c:pt idx="1433">
                  <c:v>39633.499999996537</c:v>
                </c:pt>
                <c:pt idx="1434">
                  <c:v>39633.541666663172</c:v>
                </c:pt>
                <c:pt idx="1435">
                  <c:v>39633.583333329865</c:v>
                </c:pt>
                <c:pt idx="1436">
                  <c:v>39633.624999996529</c:v>
                </c:pt>
                <c:pt idx="1437">
                  <c:v>39633.666666663165</c:v>
                </c:pt>
                <c:pt idx="1438">
                  <c:v>39633.708333329843</c:v>
                </c:pt>
                <c:pt idx="1439">
                  <c:v>39633.749999996522</c:v>
                </c:pt>
                <c:pt idx="1440">
                  <c:v>39633.791666663143</c:v>
                </c:pt>
                <c:pt idx="1441">
                  <c:v>39633.833333329843</c:v>
                </c:pt>
                <c:pt idx="1442">
                  <c:v>39633.874999996529</c:v>
                </c:pt>
                <c:pt idx="1443">
                  <c:v>39633.916666663165</c:v>
                </c:pt>
                <c:pt idx="1444">
                  <c:v>39633.958333329851</c:v>
                </c:pt>
                <c:pt idx="1445">
                  <c:v>39633.999999996493</c:v>
                </c:pt>
                <c:pt idx="1446">
                  <c:v>39634.041666663143</c:v>
                </c:pt>
                <c:pt idx="1447">
                  <c:v>39634.083333329836</c:v>
                </c:pt>
                <c:pt idx="1448">
                  <c:v>39634.124999996493</c:v>
                </c:pt>
                <c:pt idx="1449">
                  <c:v>39634.166666663128</c:v>
                </c:pt>
                <c:pt idx="1450">
                  <c:v>39634.208333329829</c:v>
                </c:pt>
                <c:pt idx="1451">
                  <c:v>39634.249999996493</c:v>
                </c:pt>
                <c:pt idx="1452">
                  <c:v>39634.291666663106</c:v>
                </c:pt>
                <c:pt idx="1453">
                  <c:v>39634.333333329821</c:v>
                </c:pt>
                <c:pt idx="1454">
                  <c:v>39634.3749999965</c:v>
                </c:pt>
                <c:pt idx="1455">
                  <c:v>39634.416666663135</c:v>
                </c:pt>
                <c:pt idx="1456">
                  <c:v>39634.458333329829</c:v>
                </c:pt>
                <c:pt idx="1457">
                  <c:v>39634.499999996478</c:v>
                </c:pt>
                <c:pt idx="1458">
                  <c:v>39634.541666663114</c:v>
                </c:pt>
                <c:pt idx="1459">
                  <c:v>39634.583333329792</c:v>
                </c:pt>
                <c:pt idx="1460">
                  <c:v>39634.624999996471</c:v>
                </c:pt>
                <c:pt idx="1461">
                  <c:v>39634.666666663106</c:v>
                </c:pt>
                <c:pt idx="1462">
                  <c:v>39634.708333329792</c:v>
                </c:pt>
                <c:pt idx="1463">
                  <c:v>39634.749999996449</c:v>
                </c:pt>
                <c:pt idx="1464">
                  <c:v>39634.791666663077</c:v>
                </c:pt>
                <c:pt idx="1465">
                  <c:v>39634.833333329792</c:v>
                </c:pt>
                <c:pt idx="1466">
                  <c:v>39634.874999996457</c:v>
                </c:pt>
                <c:pt idx="1467">
                  <c:v>39634.916666663106</c:v>
                </c:pt>
                <c:pt idx="1468">
                  <c:v>39634.9583333298</c:v>
                </c:pt>
                <c:pt idx="1469">
                  <c:v>39634.999999996442</c:v>
                </c:pt>
                <c:pt idx="1470">
                  <c:v>39635.041666663077</c:v>
                </c:pt>
                <c:pt idx="1471">
                  <c:v>39635.083333329763</c:v>
                </c:pt>
                <c:pt idx="1472">
                  <c:v>39635.124999996442</c:v>
                </c:pt>
                <c:pt idx="1473">
                  <c:v>39635.16666666307</c:v>
                </c:pt>
                <c:pt idx="1474">
                  <c:v>39635.208333329763</c:v>
                </c:pt>
                <c:pt idx="1475">
                  <c:v>39635.249999996435</c:v>
                </c:pt>
                <c:pt idx="1476">
                  <c:v>39635.291666663055</c:v>
                </c:pt>
                <c:pt idx="1477">
                  <c:v>39635.333333329749</c:v>
                </c:pt>
                <c:pt idx="1478">
                  <c:v>39635.374999996435</c:v>
                </c:pt>
                <c:pt idx="1479">
                  <c:v>39635.416666663077</c:v>
                </c:pt>
                <c:pt idx="1480">
                  <c:v>39635.458333329756</c:v>
                </c:pt>
                <c:pt idx="1481">
                  <c:v>39635.499999996413</c:v>
                </c:pt>
                <c:pt idx="1482">
                  <c:v>39635.541666663048</c:v>
                </c:pt>
                <c:pt idx="1483">
                  <c:v>39635.583333329741</c:v>
                </c:pt>
                <c:pt idx="1484">
                  <c:v>39635.624999996398</c:v>
                </c:pt>
                <c:pt idx="1485">
                  <c:v>39635.666666663034</c:v>
                </c:pt>
                <c:pt idx="1486">
                  <c:v>39635.708333329741</c:v>
                </c:pt>
                <c:pt idx="1487">
                  <c:v>39635.749999996391</c:v>
                </c:pt>
                <c:pt idx="1488">
                  <c:v>39635.791666663019</c:v>
                </c:pt>
                <c:pt idx="1489">
                  <c:v>39635.833333329734</c:v>
                </c:pt>
                <c:pt idx="1490">
                  <c:v>39635.874999996406</c:v>
                </c:pt>
                <c:pt idx="1491">
                  <c:v>39635.916666663034</c:v>
                </c:pt>
                <c:pt idx="1492">
                  <c:v>39635.958333329734</c:v>
                </c:pt>
                <c:pt idx="1493">
                  <c:v>39635.999999996391</c:v>
                </c:pt>
                <c:pt idx="1494">
                  <c:v>39636.041666663019</c:v>
                </c:pt>
                <c:pt idx="1495">
                  <c:v>39636.083333329712</c:v>
                </c:pt>
                <c:pt idx="1496">
                  <c:v>39636.124999996369</c:v>
                </c:pt>
                <c:pt idx="1497">
                  <c:v>39636.166666663019</c:v>
                </c:pt>
                <c:pt idx="1498">
                  <c:v>39636.208333329698</c:v>
                </c:pt>
                <c:pt idx="1499">
                  <c:v>39636.249999996362</c:v>
                </c:pt>
                <c:pt idx="1500">
                  <c:v>39636.29166666299</c:v>
                </c:pt>
                <c:pt idx="1501">
                  <c:v>39636.333333329691</c:v>
                </c:pt>
                <c:pt idx="1502">
                  <c:v>39636.374999996377</c:v>
                </c:pt>
                <c:pt idx="1503">
                  <c:v>39636.416666663004</c:v>
                </c:pt>
                <c:pt idx="1504">
                  <c:v>39636.458333329698</c:v>
                </c:pt>
                <c:pt idx="1505">
                  <c:v>39636.499999996347</c:v>
                </c:pt>
                <c:pt idx="1506">
                  <c:v>39636.54166666299</c:v>
                </c:pt>
                <c:pt idx="1507">
                  <c:v>39636.583333329683</c:v>
                </c:pt>
                <c:pt idx="1508">
                  <c:v>39636.62499999634</c:v>
                </c:pt>
                <c:pt idx="1509">
                  <c:v>39636.66666666299</c:v>
                </c:pt>
                <c:pt idx="1510">
                  <c:v>39636.708333329669</c:v>
                </c:pt>
                <c:pt idx="1511">
                  <c:v>39636.749999996333</c:v>
                </c:pt>
                <c:pt idx="1512">
                  <c:v>39636.791666662968</c:v>
                </c:pt>
                <c:pt idx="1513">
                  <c:v>39636.833333329661</c:v>
                </c:pt>
                <c:pt idx="1514">
                  <c:v>39636.874999996347</c:v>
                </c:pt>
                <c:pt idx="1515">
                  <c:v>39636.91666666299</c:v>
                </c:pt>
                <c:pt idx="1516">
                  <c:v>39636.958333329676</c:v>
                </c:pt>
                <c:pt idx="1517">
                  <c:v>39636.999999996318</c:v>
                </c:pt>
                <c:pt idx="1518">
                  <c:v>39637.041666662975</c:v>
                </c:pt>
                <c:pt idx="1519">
                  <c:v>39637.083333329647</c:v>
                </c:pt>
                <c:pt idx="1520">
                  <c:v>39637.124999996311</c:v>
                </c:pt>
                <c:pt idx="1521">
                  <c:v>39637.166666662975</c:v>
                </c:pt>
                <c:pt idx="1522">
                  <c:v>39637.20833332964</c:v>
                </c:pt>
                <c:pt idx="1523">
                  <c:v>39637.249999996311</c:v>
                </c:pt>
                <c:pt idx="1524">
                  <c:v>39637.291666662946</c:v>
                </c:pt>
                <c:pt idx="1525">
                  <c:v>39637.333333329632</c:v>
                </c:pt>
                <c:pt idx="1526">
                  <c:v>39637.374999996318</c:v>
                </c:pt>
                <c:pt idx="1527">
                  <c:v>39637.416666662961</c:v>
                </c:pt>
                <c:pt idx="1528">
                  <c:v>39637.458333329647</c:v>
                </c:pt>
                <c:pt idx="1529">
                  <c:v>39637.499999996289</c:v>
                </c:pt>
                <c:pt idx="1530">
                  <c:v>39637.541666662954</c:v>
                </c:pt>
                <c:pt idx="1531">
                  <c:v>39637.583333329618</c:v>
                </c:pt>
                <c:pt idx="1532">
                  <c:v>39637.624999996282</c:v>
                </c:pt>
                <c:pt idx="1533">
                  <c:v>39637.666666662932</c:v>
                </c:pt>
                <c:pt idx="1534">
                  <c:v>39637.70833332961</c:v>
                </c:pt>
                <c:pt idx="1535">
                  <c:v>39637.749999996282</c:v>
                </c:pt>
                <c:pt idx="1536">
                  <c:v>39637.791666662917</c:v>
                </c:pt>
                <c:pt idx="1537">
                  <c:v>39637.833333329603</c:v>
                </c:pt>
                <c:pt idx="1538">
                  <c:v>39637.874999996289</c:v>
                </c:pt>
                <c:pt idx="1539">
                  <c:v>39637.916666662932</c:v>
                </c:pt>
                <c:pt idx="1540">
                  <c:v>39637.958333329618</c:v>
                </c:pt>
                <c:pt idx="1541">
                  <c:v>39637.99999999626</c:v>
                </c:pt>
                <c:pt idx="1542">
                  <c:v>39638.041666662924</c:v>
                </c:pt>
                <c:pt idx="1543">
                  <c:v>39638.083333329603</c:v>
                </c:pt>
                <c:pt idx="1544">
                  <c:v>39638.124999996253</c:v>
                </c:pt>
                <c:pt idx="1545">
                  <c:v>39638.166666662903</c:v>
                </c:pt>
                <c:pt idx="1546">
                  <c:v>39638.208333329596</c:v>
                </c:pt>
                <c:pt idx="1547">
                  <c:v>39638.249999996246</c:v>
                </c:pt>
                <c:pt idx="1548">
                  <c:v>39638.291666662881</c:v>
                </c:pt>
                <c:pt idx="1549">
                  <c:v>39638.333333329596</c:v>
                </c:pt>
                <c:pt idx="1550">
                  <c:v>39638.374999996253</c:v>
                </c:pt>
                <c:pt idx="1551">
                  <c:v>39638.416666662903</c:v>
                </c:pt>
                <c:pt idx="1552">
                  <c:v>39638.458333329596</c:v>
                </c:pt>
                <c:pt idx="1553">
                  <c:v>39638.499999996231</c:v>
                </c:pt>
                <c:pt idx="1554">
                  <c:v>39638.541666662881</c:v>
                </c:pt>
                <c:pt idx="1555">
                  <c:v>39638.583333329574</c:v>
                </c:pt>
                <c:pt idx="1556">
                  <c:v>39638.624999996231</c:v>
                </c:pt>
                <c:pt idx="1557">
                  <c:v>39638.666666662873</c:v>
                </c:pt>
                <c:pt idx="1558">
                  <c:v>39638.708333329567</c:v>
                </c:pt>
                <c:pt idx="1559">
                  <c:v>39638.749999996217</c:v>
                </c:pt>
                <c:pt idx="1560">
                  <c:v>39638.791666662852</c:v>
                </c:pt>
                <c:pt idx="1561">
                  <c:v>39638.83333332956</c:v>
                </c:pt>
                <c:pt idx="1562">
                  <c:v>39638.874999996224</c:v>
                </c:pt>
                <c:pt idx="1563">
                  <c:v>39638.916666662873</c:v>
                </c:pt>
                <c:pt idx="1564">
                  <c:v>39638.958333329567</c:v>
                </c:pt>
                <c:pt idx="1565">
                  <c:v>39638.999999996202</c:v>
                </c:pt>
                <c:pt idx="1566">
                  <c:v>39639.041666662852</c:v>
                </c:pt>
                <c:pt idx="1567">
                  <c:v>39639.083333329545</c:v>
                </c:pt>
                <c:pt idx="1568">
                  <c:v>39639.124999996202</c:v>
                </c:pt>
                <c:pt idx="1569">
                  <c:v>39639.166666662844</c:v>
                </c:pt>
                <c:pt idx="1570">
                  <c:v>39639.208333329538</c:v>
                </c:pt>
                <c:pt idx="1571">
                  <c:v>39639.249999996202</c:v>
                </c:pt>
                <c:pt idx="1572">
                  <c:v>39639.291666662823</c:v>
                </c:pt>
                <c:pt idx="1573">
                  <c:v>39639.33333332953</c:v>
                </c:pt>
                <c:pt idx="1574">
                  <c:v>39639.374999996209</c:v>
                </c:pt>
                <c:pt idx="1575">
                  <c:v>39639.416666662844</c:v>
                </c:pt>
                <c:pt idx="1576">
                  <c:v>39639.458333329538</c:v>
                </c:pt>
                <c:pt idx="1577">
                  <c:v>39639.499999996187</c:v>
                </c:pt>
                <c:pt idx="1578">
                  <c:v>39639.541666662823</c:v>
                </c:pt>
                <c:pt idx="1579">
                  <c:v>39639.583333329516</c:v>
                </c:pt>
                <c:pt idx="1580">
                  <c:v>39639.62499999618</c:v>
                </c:pt>
                <c:pt idx="1581">
                  <c:v>39639.666666662815</c:v>
                </c:pt>
                <c:pt idx="1582">
                  <c:v>39639.708333329509</c:v>
                </c:pt>
                <c:pt idx="1583">
                  <c:v>39639.749999996173</c:v>
                </c:pt>
                <c:pt idx="1584">
                  <c:v>39639.791666662793</c:v>
                </c:pt>
                <c:pt idx="1585">
                  <c:v>39639.833333329501</c:v>
                </c:pt>
                <c:pt idx="1586">
                  <c:v>39639.87499999618</c:v>
                </c:pt>
                <c:pt idx="1587">
                  <c:v>39639.916666662815</c:v>
                </c:pt>
                <c:pt idx="1588">
                  <c:v>39639.958333329509</c:v>
                </c:pt>
                <c:pt idx="1589">
                  <c:v>39639.999999996158</c:v>
                </c:pt>
                <c:pt idx="1590">
                  <c:v>39640.041666662793</c:v>
                </c:pt>
                <c:pt idx="1591">
                  <c:v>39640.083333329487</c:v>
                </c:pt>
                <c:pt idx="1592">
                  <c:v>39640.124999996151</c:v>
                </c:pt>
                <c:pt idx="1593">
                  <c:v>39640.166666662779</c:v>
                </c:pt>
                <c:pt idx="1594">
                  <c:v>39640.20833332948</c:v>
                </c:pt>
                <c:pt idx="1595">
                  <c:v>39640.249999996144</c:v>
                </c:pt>
                <c:pt idx="1596">
                  <c:v>39640.291666662757</c:v>
                </c:pt>
                <c:pt idx="1597">
                  <c:v>39640.333333329472</c:v>
                </c:pt>
                <c:pt idx="1598">
                  <c:v>39640.374999996151</c:v>
                </c:pt>
                <c:pt idx="1599">
                  <c:v>39640.416666662786</c:v>
                </c:pt>
                <c:pt idx="1600">
                  <c:v>39640.45833332948</c:v>
                </c:pt>
                <c:pt idx="1601">
                  <c:v>39640.499999996129</c:v>
                </c:pt>
                <c:pt idx="1602">
                  <c:v>39640.541666662764</c:v>
                </c:pt>
                <c:pt idx="1603">
                  <c:v>39640.583333329443</c:v>
                </c:pt>
                <c:pt idx="1604">
                  <c:v>39640.624999996122</c:v>
                </c:pt>
                <c:pt idx="1605">
                  <c:v>39640.666666662757</c:v>
                </c:pt>
                <c:pt idx="1606">
                  <c:v>39640.708333329443</c:v>
                </c:pt>
                <c:pt idx="1607">
                  <c:v>39640.749999996115</c:v>
                </c:pt>
                <c:pt idx="1608">
                  <c:v>39640.791666662735</c:v>
                </c:pt>
                <c:pt idx="1609">
                  <c:v>39640.833333329443</c:v>
                </c:pt>
                <c:pt idx="1610">
                  <c:v>39640.874999996115</c:v>
                </c:pt>
                <c:pt idx="1611">
                  <c:v>39640.916666662757</c:v>
                </c:pt>
                <c:pt idx="1612">
                  <c:v>39640.95833332945</c:v>
                </c:pt>
                <c:pt idx="1613">
                  <c:v>39640.999999996093</c:v>
                </c:pt>
                <c:pt idx="1614">
                  <c:v>39641.041666662728</c:v>
                </c:pt>
                <c:pt idx="1615">
                  <c:v>39641.083333329429</c:v>
                </c:pt>
                <c:pt idx="1616">
                  <c:v>39641.124999996093</c:v>
                </c:pt>
                <c:pt idx="1617">
                  <c:v>39641.166666662721</c:v>
                </c:pt>
                <c:pt idx="1618">
                  <c:v>39641.208333329421</c:v>
                </c:pt>
                <c:pt idx="1619">
                  <c:v>39641.249999996086</c:v>
                </c:pt>
                <c:pt idx="1620">
                  <c:v>39641.291666662706</c:v>
                </c:pt>
                <c:pt idx="1621">
                  <c:v>39641.333333329399</c:v>
                </c:pt>
                <c:pt idx="1622">
                  <c:v>39641.374999996093</c:v>
                </c:pt>
                <c:pt idx="1623">
                  <c:v>39641.416666662728</c:v>
                </c:pt>
                <c:pt idx="1624">
                  <c:v>39641.458333329407</c:v>
                </c:pt>
                <c:pt idx="1625">
                  <c:v>39641.499999996071</c:v>
                </c:pt>
                <c:pt idx="1626">
                  <c:v>39641.541666662699</c:v>
                </c:pt>
                <c:pt idx="1627">
                  <c:v>39641.583333329392</c:v>
                </c:pt>
                <c:pt idx="1628">
                  <c:v>39641.624999996049</c:v>
                </c:pt>
                <c:pt idx="1629">
                  <c:v>39641.666666662684</c:v>
                </c:pt>
                <c:pt idx="1630">
                  <c:v>39641.708333329392</c:v>
                </c:pt>
                <c:pt idx="1631">
                  <c:v>39641.749999996042</c:v>
                </c:pt>
                <c:pt idx="1632">
                  <c:v>39641.79166666267</c:v>
                </c:pt>
                <c:pt idx="1633">
                  <c:v>39641.833333329385</c:v>
                </c:pt>
                <c:pt idx="1634">
                  <c:v>39641.874999996056</c:v>
                </c:pt>
                <c:pt idx="1635">
                  <c:v>39641.916666662684</c:v>
                </c:pt>
                <c:pt idx="1636">
                  <c:v>39641.958333329385</c:v>
                </c:pt>
                <c:pt idx="1637">
                  <c:v>39641.999999996042</c:v>
                </c:pt>
                <c:pt idx="1638">
                  <c:v>39642.04166666267</c:v>
                </c:pt>
                <c:pt idx="1639">
                  <c:v>39642.083333329363</c:v>
                </c:pt>
                <c:pt idx="1640">
                  <c:v>39642.124999996035</c:v>
                </c:pt>
                <c:pt idx="1641">
                  <c:v>39642.16666666267</c:v>
                </c:pt>
                <c:pt idx="1642">
                  <c:v>39642.208333329349</c:v>
                </c:pt>
                <c:pt idx="1643">
                  <c:v>39642.249999996013</c:v>
                </c:pt>
                <c:pt idx="1644">
                  <c:v>39642.291666662641</c:v>
                </c:pt>
                <c:pt idx="1645">
                  <c:v>39642.333333329341</c:v>
                </c:pt>
                <c:pt idx="1646">
                  <c:v>39642.374999996035</c:v>
                </c:pt>
                <c:pt idx="1647">
                  <c:v>39642.41666666267</c:v>
                </c:pt>
                <c:pt idx="1648">
                  <c:v>39642.458333329356</c:v>
                </c:pt>
                <c:pt idx="1649">
                  <c:v>39642.499999995998</c:v>
                </c:pt>
                <c:pt idx="1650">
                  <c:v>39642.541666662633</c:v>
                </c:pt>
                <c:pt idx="1651">
                  <c:v>39642.583333329341</c:v>
                </c:pt>
                <c:pt idx="1652">
                  <c:v>39642.624999995991</c:v>
                </c:pt>
                <c:pt idx="1653">
                  <c:v>39642.666666662633</c:v>
                </c:pt>
                <c:pt idx="1654">
                  <c:v>39642.708333329319</c:v>
                </c:pt>
                <c:pt idx="1655">
                  <c:v>39642.749999995991</c:v>
                </c:pt>
                <c:pt idx="1656">
                  <c:v>39642.791666662612</c:v>
                </c:pt>
                <c:pt idx="1657">
                  <c:v>39642.833333329312</c:v>
                </c:pt>
                <c:pt idx="1658">
                  <c:v>39642.874999995998</c:v>
                </c:pt>
                <c:pt idx="1659">
                  <c:v>39642.916666662626</c:v>
                </c:pt>
                <c:pt idx="1660">
                  <c:v>39642.958333329327</c:v>
                </c:pt>
                <c:pt idx="1661">
                  <c:v>39642.999999995969</c:v>
                </c:pt>
                <c:pt idx="1662">
                  <c:v>39643.041666662604</c:v>
                </c:pt>
                <c:pt idx="1663">
                  <c:v>39643.083333329298</c:v>
                </c:pt>
                <c:pt idx="1664">
                  <c:v>39643.124999995962</c:v>
                </c:pt>
                <c:pt idx="1665">
                  <c:v>39643.166666662604</c:v>
                </c:pt>
                <c:pt idx="1666">
                  <c:v>39643.20833332929</c:v>
                </c:pt>
                <c:pt idx="1667">
                  <c:v>39643.249999995962</c:v>
                </c:pt>
                <c:pt idx="1668">
                  <c:v>39643.291666662582</c:v>
                </c:pt>
                <c:pt idx="1669">
                  <c:v>39643.333333329283</c:v>
                </c:pt>
                <c:pt idx="1670">
                  <c:v>39643.374999995969</c:v>
                </c:pt>
                <c:pt idx="1671">
                  <c:v>39643.416666662604</c:v>
                </c:pt>
                <c:pt idx="1672">
                  <c:v>39643.458333329298</c:v>
                </c:pt>
                <c:pt idx="1673">
                  <c:v>39643.49999999594</c:v>
                </c:pt>
                <c:pt idx="1674">
                  <c:v>39643.54166666259</c:v>
                </c:pt>
                <c:pt idx="1675">
                  <c:v>39643.583333329268</c:v>
                </c:pt>
                <c:pt idx="1676">
                  <c:v>39643.624999995933</c:v>
                </c:pt>
                <c:pt idx="1677">
                  <c:v>39643.666666662582</c:v>
                </c:pt>
                <c:pt idx="1678">
                  <c:v>39643.708333329261</c:v>
                </c:pt>
                <c:pt idx="1679">
                  <c:v>39643.749999995933</c:v>
                </c:pt>
                <c:pt idx="1680">
                  <c:v>39643.791666662568</c:v>
                </c:pt>
                <c:pt idx="1681">
                  <c:v>39643.833333329261</c:v>
                </c:pt>
                <c:pt idx="1682">
                  <c:v>39643.87499999594</c:v>
                </c:pt>
                <c:pt idx="1683">
                  <c:v>39643.916666662582</c:v>
                </c:pt>
                <c:pt idx="1684">
                  <c:v>39643.958333329268</c:v>
                </c:pt>
                <c:pt idx="1685">
                  <c:v>39643.999999995911</c:v>
                </c:pt>
                <c:pt idx="1686">
                  <c:v>39644.041666662575</c:v>
                </c:pt>
                <c:pt idx="1687">
                  <c:v>39644.083333329239</c:v>
                </c:pt>
                <c:pt idx="1688">
                  <c:v>39644.124999995911</c:v>
                </c:pt>
                <c:pt idx="1689">
                  <c:v>39644.166666662553</c:v>
                </c:pt>
                <c:pt idx="1690">
                  <c:v>39644.208333329232</c:v>
                </c:pt>
                <c:pt idx="1691">
                  <c:v>39644.249999995896</c:v>
                </c:pt>
                <c:pt idx="1692">
                  <c:v>39644.291666662531</c:v>
                </c:pt>
                <c:pt idx="1693">
                  <c:v>39644.333333329232</c:v>
                </c:pt>
                <c:pt idx="1694">
                  <c:v>39644.374999995904</c:v>
                </c:pt>
                <c:pt idx="1695">
                  <c:v>39644.416666662553</c:v>
                </c:pt>
                <c:pt idx="1696">
                  <c:v>39644.458333329239</c:v>
                </c:pt>
                <c:pt idx="1697">
                  <c:v>39644.499999995882</c:v>
                </c:pt>
                <c:pt idx="1698">
                  <c:v>39644.541666662531</c:v>
                </c:pt>
                <c:pt idx="1699">
                  <c:v>39644.58333332921</c:v>
                </c:pt>
                <c:pt idx="1700">
                  <c:v>39644.624999995882</c:v>
                </c:pt>
                <c:pt idx="1701">
                  <c:v>39644.666666662524</c:v>
                </c:pt>
                <c:pt idx="1702">
                  <c:v>39644.708333329203</c:v>
                </c:pt>
                <c:pt idx="1703">
                  <c:v>39644.749999995867</c:v>
                </c:pt>
                <c:pt idx="1704">
                  <c:v>39644.791666662502</c:v>
                </c:pt>
                <c:pt idx="1705">
                  <c:v>39644.833333329203</c:v>
                </c:pt>
                <c:pt idx="1706">
                  <c:v>39644.874999995875</c:v>
                </c:pt>
                <c:pt idx="1707">
                  <c:v>39644.916666662531</c:v>
                </c:pt>
                <c:pt idx="1708">
                  <c:v>39644.95833332921</c:v>
                </c:pt>
                <c:pt idx="1709">
                  <c:v>39644.999999995853</c:v>
                </c:pt>
                <c:pt idx="1710">
                  <c:v>39645.041666662502</c:v>
                </c:pt>
                <c:pt idx="1711">
                  <c:v>39645.083333329196</c:v>
                </c:pt>
                <c:pt idx="1712">
                  <c:v>39645.124999995845</c:v>
                </c:pt>
                <c:pt idx="1713">
                  <c:v>39645.166666662495</c:v>
                </c:pt>
                <c:pt idx="1714">
                  <c:v>39645.208333329196</c:v>
                </c:pt>
                <c:pt idx="1715">
                  <c:v>39645.249999995838</c:v>
                </c:pt>
                <c:pt idx="1716">
                  <c:v>39645.291666662473</c:v>
                </c:pt>
                <c:pt idx="1717">
                  <c:v>39645.333333329188</c:v>
                </c:pt>
                <c:pt idx="1718">
                  <c:v>39645.374999995845</c:v>
                </c:pt>
                <c:pt idx="1719">
                  <c:v>39645.416666662495</c:v>
                </c:pt>
                <c:pt idx="1720">
                  <c:v>39645.458333329196</c:v>
                </c:pt>
                <c:pt idx="1721">
                  <c:v>39645.499999995831</c:v>
                </c:pt>
                <c:pt idx="1722">
                  <c:v>39645.541666662473</c:v>
                </c:pt>
                <c:pt idx="1723">
                  <c:v>39645.583333329167</c:v>
                </c:pt>
                <c:pt idx="1724">
                  <c:v>39645.624999995816</c:v>
                </c:pt>
                <c:pt idx="1725">
                  <c:v>39645.666666662466</c:v>
                </c:pt>
                <c:pt idx="1726">
                  <c:v>39645.708333329159</c:v>
                </c:pt>
                <c:pt idx="1727">
                  <c:v>39645.749999995809</c:v>
                </c:pt>
                <c:pt idx="1728">
                  <c:v>39645.791666662444</c:v>
                </c:pt>
                <c:pt idx="1729">
                  <c:v>39645.833333329152</c:v>
                </c:pt>
                <c:pt idx="1730">
                  <c:v>39645.874999995816</c:v>
                </c:pt>
                <c:pt idx="1731">
                  <c:v>39645.916666662466</c:v>
                </c:pt>
                <c:pt idx="1732">
                  <c:v>39645.958333329159</c:v>
                </c:pt>
                <c:pt idx="1733">
                  <c:v>39645.999999995794</c:v>
                </c:pt>
                <c:pt idx="1734">
                  <c:v>39646.041666662444</c:v>
                </c:pt>
                <c:pt idx="1735">
                  <c:v>39646.083333329138</c:v>
                </c:pt>
                <c:pt idx="1736">
                  <c:v>39646.124999995787</c:v>
                </c:pt>
                <c:pt idx="1737">
                  <c:v>39646.166666662437</c:v>
                </c:pt>
                <c:pt idx="1738">
                  <c:v>39646.20833332913</c:v>
                </c:pt>
                <c:pt idx="1739">
                  <c:v>39646.24999999578</c:v>
                </c:pt>
                <c:pt idx="1740">
                  <c:v>39646.291666662415</c:v>
                </c:pt>
                <c:pt idx="1741">
                  <c:v>39646.333333329123</c:v>
                </c:pt>
                <c:pt idx="1742">
                  <c:v>39646.374999995787</c:v>
                </c:pt>
                <c:pt idx="1743">
                  <c:v>39646.416666662437</c:v>
                </c:pt>
                <c:pt idx="1744">
                  <c:v>39646.45833332913</c:v>
                </c:pt>
                <c:pt idx="1745">
                  <c:v>39646.499999995765</c:v>
                </c:pt>
                <c:pt idx="1746">
                  <c:v>39646.541666662415</c:v>
                </c:pt>
                <c:pt idx="1747">
                  <c:v>39646.583333329108</c:v>
                </c:pt>
                <c:pt idx="1748">
                  <c:v>39646.624999995758</c:v>
                </c:pt>
                <c:pt idx="1749">
                  <c:v>39646.666666662408</c:v>
                </c:pt>
                <c:pt idx="1750">
                  <c:v>39646.708333329101</c:v>
                </c:pt>
                <c:pt idx="1751">
                  <c:v>39646.749999995751</c:v>
                </c:pt>
                <c:pt idx="1752">
                  <c:v>39646.791666662386</c:v>
                </c:pt>
                <c:pt idx="1753">
                  <c:v>39646.833333329094</c:v>
                </c:pt>
                <c:pt idx="1754">
                  <c:v>39646.874999995758</c:v>
                </c:pt>
                <c:pt idx="1755">
                  <c:v>39646.916666662408</c:v>
                </c:pt>
                <c:pt idx="1756">
                  <c:v>39646.958333329101</c:v>
                </c:pt>
                <c:pt idx="1757">
                  <c:v>39646.999999995736</c:v>
                </c:pt>
                <c:pt idx="1758">
                  <c:v>39647.041666662379</c:v>
                </c:pt>
                <c:pt idx="1759">
                  <c:v>39647.083333329079</c:v>
                </c:pt>
                <c:pt idx="1760">
                  <c:v>39647.124999995729</c:v>
                </c:pt>
                <c:pt idx="1761">
                  <c:v>39647.166666662371</c:v>
                </c:pt>
                <c:pt idx="1762">
                  <c:v>39647.208333329072</c:v>
                </c:pt>
                <c:pt idx="1763">
                  <c:v>39647.249999995722</c:v>
                </c:pt>
                <c:pt idx="1764">
                  <c:v>39647.291666662357</c:v>
                </c:pt>
                <c:pt idx="1765">
                  <c:v>39647.333333329065</c:v>
                </c:pt>
                <c:pt idx="1766">
                  <c:v>39647.374999995729</c:v>
                </c:pt>
                <c:pt idx="1767">
                  <c:v>39647.416666662379</c:v>
                </c:pt>
                <c:pt idx="1768">
                  <c:v>39647.458333329065</c:v>
                </c:pt>
                <c:pt idx="1769">
                  <c:v>39647.499999995707</c:v>
                </c:pt>
                <c:pt idx="1770">
                  <c:v>39647.541666662357</c:v>
                </c:pt>
                <c:pt idx="1771">
                  <c:v>39647.583333329043</c:v>
                </c:pt>
                <c:pt idx="1772">
                  <c:v>39647.6249999957</c:v>
                </c:pt>
                <c:pt idx="1773">
                  <c:v>39647.66666666235</c:v>
                </c:pt>
                <c:pt idx="1774">
                  <c:v>39647.708333329043</c:v>
                </c:pt>
                <c:pt idx="1775">
                  <c:v>39647.749999995685</c:v>
                </c:pt>
                <c:pt idx="1776">
                  <c:v>39647.79166666232</c:v>
                </c:pt>
                <c:pt idx="1777">
                  <c:v>39647.833333329036</c:v>
                </c:pt>
                <c:pt idx="1778">
                  <c:v>39647.874999995693</c:v>
                </c:pt>
                <c:pt idx="1779">
                  <c:v>39647.91666666235</c:v>
                </c:pt>
                <c:pt idx="1780">
                  <c:v>39647.958333329043</c:v>
                </c:pt>
                <c:pt idx="1781">
                  <c:v>39647.999999995678</c:v>
                </c:pt>
                <c:pt idx="1782">
                  <c:v>39648.04166666232</c:v>
                </c:pt>
                <c:pt idx="1783">
                  <c:v>39648.083333329021</c:v>
                </c:pt>
                <c:pt idx="1784">
                  <c:v>39648.124999995671</c:v>
                </c:pt>
                <c:pt idx="1785">
                  <c:v>39648.16666666232</c:v>
                </c:pt>
                <c:pt idx="1786">
                  <c:v>39648.208333329014</c:v>
                </c:pt>
                <c:pt idx="1787">
                  <c:v>39648.249999995664</c:v>
                </c:pt>
                <c:pt idx="1788">
                  <c:v>39648.291666662291</c:v>
                </c:pt>
                <c:pt idx="1789">
                  <c:v>39648.333333329007</c:v>
                </c:pt>
                <c:pt idx="1790">
                  <c:v>39648.374999995671</c:v>
                </c:pt>
                <c:pt idx="1791">
                  <c:v>39648.41666666232</c:v>
                </c:pt>
                <c:pt idx="1792">
                  <c:v>39648.458333329021</c:v>
                </c:pt>
                <c:pt idx="1793">
                  <c:v>39648.499999995634</c:v>
                </c:pt>
                <c:pt idx="1794">
                  <c:v>39648.541666662284</c:v>
                </c:pt>
                <c:pt idx="1795">
                  <c:v>39648.583333328999</c:v>
                </c:pt>
                <c:pt idx="1796">
                  <c:v>39648.624999995634</c:v>
                </c:pt>
                <c:pt idx="1797">
                  <c:v>39648.666666662284</c:v>
                </c:pt>
                <c:pt idx="1798">
                  <c:v>39648.708333328999</c:v>
                </c:pt>
                <c:pt idx="1799">
                  <c:v>39648.749999995634</c:v>
                </c:pt>
                <c:pt idx="1800">
                  <c:v>39648.791666662262</c:v>
                </c:pt>
                <c:pt idx="1801">
                  <c:v>39648.833333328985</c:v>
                </c:pt>
                <c:pt idx="1802">
                  <c:v>39648.874999995642</c:v>
                </c:pt>
                <c:pt idx="1803">
                  <c:v>39648.916666662284</c:v>
                </c:pt>
                <c:pt idx="1804">
                  <c:v>39648.958333328999</c:v>
                </c:pt>
                <c:pt idx="1805">
                  <c:v>39648.99999999562</c:v>
                </c:pt>
                <c:pt idx="1806">
                  <c:v>39649.04166666227</c:v>
                </c:pt>
                <c:pt idx="1807">
                  <c:v>39649.08333332897</c:v>
                </c:pt>
                <c:pt idx="1808">
                  <c:v>39649.124999995605</c:v>
                </c:pt>
                <c:pt idx="1809">
                  <c:v>39649.166666662262</c:v>
                </c:pt>
                <c:pt idx="1810">
                  <c:v>39649.208333328956</c:v>
                </c:pt>
                <c:pt idx="1811">
                  <c:v>39649.249999995605</c:v>
                </c:pt>
                <c:pt idx="1812">
                  <c:v>39649.29166666224</c:v>
                </c:pt>
                <c:pt idx="1813">
                  <c:v>39649.333333328956</c:v>
                </c:pt>
                <c:pt idx="1814">
                  <c:v>39649.374999995613</c:v>
                </c:pt>
                <c:pt idx="1815">
                  <c:v>39649.416666662255</c:v>
                </c:pt>
                <c:pt idx="1816">
                  <c:v>39649.458333328963</c:v>
                </c:pt>
                <c:pt idx="1817">
                  <c:v>39649.499999995591</c:v>
                </c:pt>
                <c:pt idx="1818">
                  <c:v>39649.541666662233</c:v>
                </c:pt>
                <c:pt idx="1819">
                  <c:v>39649.583333328941</c:v>
                </c:pt>
                <c:pt idx="1820">
                  <c:v>39649.624999995583</c:v>
                </c:pt>
                <c:pt idx="1821">
                  <c:v>39649.666666662219</c:v>
                </c:pt>
                <c:pt idx="1822">
                  <c:v>39649.708333328927</c:v>
                </c:pt>
                <c:pt idx="1823">
                  <c:v>39649.749999995583</c:v>
                </c:pt>
                <c:pt idx="1824">
                  <c:v>39649.791666662197</c:v>
                </c:pt>
                <c:pt idx="1825">
                  <c:v>39649.833333328927</c:v>
                </c:pt>
                <c:pt idx="1826">
                  <c:v>39649.874999995591</c:v>
                </c:pt>
                <c:pt idx="1827">
                  <c:v>39649.916666662226</c:v>
                </c:pt>
                <c:pt idx="1828">
                  <c:v>39649.958333328927</c:v>
                </c:pt>
                <c:pt idx="1829">
                  <c:v>39649.999999995562</c:v>
                </c:pt>
                <c:pt idx="1830">
                  <c:v>39650.041666662204</c:v>
                </c:pt>
                <c:pt idx="1831">
                  <c:v>39650.083333328905</c:v>
                </c:pt>
                <c:pt idx="1832">
                  <c:v>39650.124999995562</c:v>
                </c:pt>
                <c:pt idx="1833">
                  <c:v>39650.166666662197</c:v>
                </c:pt>
                <c:pt idx="1834">
                  <c:v>39650.208333328897</c:v>
                </c:pt>
                <c:pt idx="1835">
                  <c:v>39650.249999995547</c:v>
                </c:pt>
                <c:pt idx="1836">
                  <c:v>39650.291666662175</c:v>
                </c:pt>
                <c:pt idx="1837">
                  <c:v>39650.333333328897</c:v>
                </c:pt>
                <c:pt idx="1838">
                  <c:v>39650.374999995554</c:v>
                </c:pt>
                <c:pt idx="1839">
                  <c:v>39650.416666662204</c:v>
                </c:pt>
                <c:pt idx="1840">
                  <c:v>39650.458333328897</c:v>
                </c:pt>
                <c:pt idx="1841">
                  <c:v>39650.499999995533</c:v>
                </c:pt>
                <c:pt idx="1842">
                  <c:v>39650.541666662182</c:v>
                </c:pt>
                <c:pt idx="1843">
                  <c:v>39650.583333328876</c:v>
                </c:pt>
                <c:pt idx="1844">
                  <c:v>39650.624999995533</c:v>
                </c:pt>
                <c:pt idx="1845">
                  <c:v>39650.666666662175</c:v>
                </c:pt>
                <c:pt idx="1846">
                  <c:v>39650.708333328876</c:v>
                </c:pt>
                <c:pt idx="1847">
                  <c:v>39650.749999995518</c:v>
                </c:pt>
                <c:pt idx="1848">
                  <c:v>39650.791666662153</c:v>
                </c:pt>
                <c:pt idx="1849">
                  <c:v>39650.833333328868</c:v>
                </c:pt>
                <c:pt idx="1850">
                  <c:v>39650.874999995525</c:v>
                </c:pt>
                <c:pt idx="1851">
                  <c:v>39650.916666662182</c:v>
                </c:pt>
                <c:pt idx="1852">
                  <c:v>39650.958333328876</c:v>
                </c:pt>
                <c:pt idx="1853">
                  <c:v>39650.999999995503</c:v>
                </c:pt>
                <c:pt idx="1854">
                  <c:v>39651.041666662153</c:v>
                </c:pt>
                <c:pt idx="1855">
                  <c:v>39651.083333328846</c:v>
                </c:pt>
                <c:pt idx="1856">
                  <c:v>39651.124999995496</c:v>
                </c:pt>
                <c:pt idx="1857">
                  <c:v>39651.166666662146</c:v>
                </c:pt>
                <c:pt idx="1858">
                  <c:v>39651.208333328846</c:v>
                </c:pt>
                <c:pt idx="1859">
                  <c:v>39651.249999995489</c:v>
                </c:pt>
                <c:pt idx="1860">
                  <c:v>39651.291666662124</c:v>
                </c:pt>
                <c:pt idx="1861">
                  <c:v>39651.333333328839</c:v>
                </c:pt>
                <c:pt idx="1862">
                  <c:v>39651.374999995496</c:v>
                </c:pt>
                <c:pt idx="1863">
                  <c:v>39651.416666662146</c:v>
                </c:pt>
                <c:pt idx="1864">
                  <c:v>39651.458333328846</c:v>
                </c:pt>
                <c:pt idx="1865">
                  <c:v>39651.499999995482</c:v>
                </c:pt>
                <c:pt idx="1866">
                  <c:v>39651.541666662124</c:v>
                </c:pt>
                <c:pt idx="1867">
                  <c:v>39651.583333328817</c:v>
                </c:pt>
                <c:pt idx="1868">
                  <c:v>39651.624999995467</c:v>
                </c:pt>
                <c:pt idx="1869">
                  <c:v>39651.666666662124</c:v>
                </c:pt>
                <c:pt idx="1870">
                  <c:v>39651.70833332881</c:v>
                </c:pt>
                <c:pt idx="1871">
                  <c:v>39651.74999999546</c:v>
                </c:pt>
                <c:pt idx="1872">
                  <c:v>39651.791666662102</c:v>
                </c:pt>
                <c:pt idx="1873">
                  <c:v>39651.833333328803</c:v>
                </c:pt>
                <c:pt idx="1874">
                  <c:v>39651.874999995467</c:v>
                </c:pt>
                <c:pt idx="1875">
                  <c:v>39651.916666662117</c:v>
                </c:pt>
                <c:pt idx="1876">
                  <c:v>39651.95833332881</c:v>
                </c:pt>
                <c:pt idx="1877">
                  <c:v>39651.999999995445</c:v>
                </c:pt>
                <c:pt idx="1878">
                  <c:v>39652.041666662095</c:v>
                </c:pt>
                <c:pt idx="1879">
                  <c:v>39652.083333328796</c:v>
                </c:pt>
                <c:pt idx="1880">
                  <c:v>39652.124999995438</c:v>
                </c:pt>
                <c:pt idx="1881">
                  <c:v>39652.166666662088</c:v>
                </c:pt>
                <c:pt idx="1882">
                  <c:v>39652.208333328788</c:v>
                </c:pt>
                <c:pt idx="1883">
                  <c:v>39652.249999995431</c:v>
                </c:pt>
                <c:pt idx="1884">
                  <c:v>39652.291666662066</c:v>
                </c:pt>
                <c:pt idx="1885">
                  <c:v>39652.333333328774</c:v>
                </c:pt>
                <c:pt idx="1886">
                  <c:v>39652.374999995438</c:v>
                </c:pt>
                <c:pt idx="1887">
                  <c:v>39652.416666662088</c:v>
                </c:pt>
                <c:pt idx="1888">
                  <c:v>39652.458333328781</c:v>
                </c:pt>
                <c:pt idx="1889">
                  <c:v>39652.499999995416</c:v>
                </c:pt>
                <c:pt idx="1890">
                  <c:v>39652.541666662066</c:v>
                </c:pt>
                <c:pt idx="1891">
                  <c:v>39652.583333328759</c:v>
                </c:pt>
                <c:pt idx="1892">
                  <c:v>39652.624999995409</c:v>
                </c:pt>
                <c:pt idx="1893">
                  <c:v>39652.666666662059</c:v>
                </c:pt>
                <c:pt idx="1894">
                  <c:v>39652.708333328752</c:v>
                </c:pt>
                <c:pt idx="1895">
                  <c:v>39652.749999995402</c:v>
                </c:pt>
                <c:pt idx="1896">
                  <c:v>39652.791666662037</c:v>
                </c:pt>
                <c:pt idx="1897">
                  <c:v>39652.833333328745</c:v>
                </c:pt>
                <c:pt idx="1898">
                  <c:v>39652.874999995409</c:v>
                </c:pt>
                <c:pt idx="1899">
                  <c:v>39652.916666662059</c:v>
                </c:pt>
                <c:pt idx="1900">
                  <c:v>39652.958333328752</c:v>
                </c:pt>
                <c:pt idx="1901">
                  <c:v>39652.999999995387</c:v>
                </c:pt>
                <c:pt idx="1902">
                  <c:v>39653.041666662037</c:v>
                </c:pt>
                <c:pt idx="1903">
                  <c:v>39653.08333332873</c:v>
                </c:pt>
                <c:pt idx="1904">
                  <c:v>39653.12499999538</c:v>
                </c:pt>
                <c:pt idx="1905">
                  <c:v>39653.166666662029</c:v>
                </c:pt>
                <c:pt idx="1906">
                  <c:v>39653.208333328723</c:v>
                </c:pt>
                <c:pt idx="1907">
                  <c:v>39653.249999995372</c:v>
                </c:pt>
                <c:pt idx="1908">
                  <c:v>39653.291666662008</c:v>
                </c:pt>
                <c:pt idx="1909">
                  <c:v>39653.333333328716</c:v>
                </c:pt>
                <c:pt idx="1910">
                  <c:v>39653.37499999538</c:v>
                </c:pt>
                <c:pt idx="1911">
                  <c:v>39653.416666662029</c:v>
                </c:pt>
                <c:pt idx="1912">
                  <c:v>39653.458333328723</c:v>
                </c:pt>
                <c:pt idx="1913">
                  <c:v>39653.499999995358</c:v>
                </c:pt>
                <c:pt idx="1914">
                  <c:v>39653.541666662008</c:v>
                </c:pt>
                <c:pt idx="1915">
                  <c:v>39653.583333328701</c:v>
                </c:pt>
                <c:pt idx="1916">
                  <c:v>39653.624999995351</c:v>
                </c:pt>
                <c:pt idx="1917">
                  <c:v>39653.666666662</c:v>
                </c:pt>
                <c:pt idx="1918">
                  <c:v>39653.708333328694</c:v>
                </c:pt>
                <c:pt idx="1919">
                  <c:v>39653.749999995336</c:v>
                </c:pt>
                <c:pt idx="1920">
                  <c:v>39653.791666661971</c:v>
                </c:pt>
                <c:pt idx="1921">
                  <c:v>39653.833333328686</c:v>
                </c:pt>
                <c:pt idx="1922">
                  <c:v>39653.874999995343</c:v>
                </c:pt>
                <c:pt idx="1923">
                  <c:v>39653.916666662</c:v>
                </c:pt>
                <c:pt idx="1924">
                  <c:v>39653.958333328694</c:v>
                </c:pt>
                <c:pt idx="1925">
                  <c:v>39653.999999995329</c:v>
                </c:pt>
                <c:pt idx="1926">
                  <c:v>39654.041666661971</c:v>
                </c:pt>
                <c:pt idx="1927">
                  <c:v>39654.083333328672</c:v>
                </c:pt>
                <c:pt idx="1928">
                  <c:v>39654.124999995322</c:v>
                </c:pt>
                <c:pt idx="1929">
                  <c:v>39654.166666661971</c:v>
                </c:pt>
                <c:pt idx="1930">
                  <c:v>39654.208333328665</c:v>
                </c:pt>
                <c:pt idx="1931">
                  <c:v>39654.249999995314</c:v>
                </c:pt>
                <c:pt idx="1932">
                  <c:v>39654.291666661949</c:v>
                </c:pt>
                <c:pt idx="1933">
                  <c:v>39654.333333328643</c:v>
                </c:pt>
                <c:pt idx="1934">
                  <c:v>39654.374999995322</c:v>
                </c:pt>
                <c:pt idx="1935">
                  <c:v>39654.416666661971</c:v>
                </c:pt>
                <c:pt idx="1936">
                  <c:v>39654.458333328665</c:v>
                </c:pt>
                <c:pt idx="1937">
                  <c:v>39654.4999999953</c:v>
                </c:pt>
                <c:pt idx="1938">
                  <c:v>39654.541666661949</c:v>
                </c:pt>
                <c:pt idx="1939">
                  <c:v>39654.583333328643</c:v>
                </c:pt>
                <c:pt idx="1940">
                  <c:v>39654.624999995285</c:v>
                </c:pt>
                <c:pt idx="1941">
                  <c:v>39654.666666661935</c:v>
                </c:pt>
                <c:pt idx="1942">
                  <c:v>39654.708333328635</c:v>
                </c:pt>
                <c:pt idx="1943">
                  <c:v>39654.749999995285</c:v>
                </c:pt>
                <c:pt idx="1944">
                  <c:v>39654.791666661913</c:v>
                </c:pt>
                <c:pt idx="1945">
                  <c:v>39654.833333328628</c:v>
                </c:pt>
                <c:pt idx="1946">
                  <c:v>39654.874999995292</c:v>
                </c:pt>
                <c:pt idx="1947">
                  <c:v>39654.916666661935</c:v>
                </c:pt>
                <c:pt idx="1948">
                  <c:v>39654.958333328635</c:v>
                </c:pt>
                <c:pt idx="1949">
                  <c:v>39654.999999995271</c:v>
                </c:pt>
                <c:pt idx="1950">
                  <c:v>39655.04166666192</c:v>
                </c:pt>
                <c:pt idx="1951">
                  <c:v>39655.083333328614</c:v>
                </c:pt>
                <c:pt idx="1952">
                  <c:v>39655.124999995256</c:v>
                </c:pt>
                <c:pt idx="1953">
                  <c:v>39655.166666661913</c:v>
                </c:pt>
                <c:pt idx="1954">
                  <c:v>39655.208333328606</c:v>
                </c:pt>
                <c:pt idx="1955">
                  <c:v>39655.249999995256</c:v>
                </c:pt>
                <c:pt idx="1956">
                  <c:v>39655.291666661891</c:v>
                </c:pt>
                <c:pt idx="1957">
                  <c:v>39655.333333328606</c:v>
                </c:pt>
                <c:pt idx="1958">
                  <c:v>39655.374999995249</c:v>
                </c:pt>
                <c:pt idx="1959">
                  <c:v>39655.416666661906</c:v>
                </c:pt>
                <c:pt idx="1960">
                  <c:v>39655.458333328614</c:v>
                </c:pt>
                <c:pt idx="1961">
                  <c:v>39655.499999995234</c:v>
                </c:pt>
                <c:pt idx="1962">
                  <c:v>39655.541666661884</c:v>
                </c:pt>
                <c:pt idx="1963">
                  <c:v>39655.583333328599</c:v>
                </c:pt>
                <c:pt idx="1964">
                  <c:v>39655.624999995234</c:v>
                </c:pt>
                <c:pt idx="1965">
                  <c:v>39655.666666661877</c:v>
                </c:pt>
                <c:pt idx="1966">
                  <c:v>39655.708333328585</c:v>
                </c:pt>
                <c:pt idx="1967">
                  <c:v>39655.749999995227</c:v>
                </c:pt>
                <c:pt idx="1968">
                  <c:v>39655.791666661848</c:v>
                </c:pt>
                <c:pt idx="1969">
                  <c:v>39655.833333328585</c:v>
                </c:pt>
                <c:pt idx="1970">
                  <c:v>39655.874999995234</c:v>
                </c:pt>
                <c:pt idx="1971">
                  <c:v>39655.916666661884</c:v>
                </c:pt>
                <c:pt idx="1972">
                  <c:v>39655.958333328577</c:v>
                </c:pt>
                <c:pt idx="1973">
                  <c:v>39655.999999995205</c:v>
                </c:pt>
                <c:pt idx="1974">
                  <c:v>39656.041666661855</c:v>
                </c:pt>
                <c:pt idx="1975">
                  <c:v>39656.083333328555</c:v>
                </c:pt>
                <c:pt idx="1976">
                  <c:v>39656.124999995205</c:v>
                </c:pt>
                <c:pt idx="1977">
                  <c:v>39656.166666661848</c:v>
                </c:pt>
                <c:pt idx="1978">
                  <c:v>39656.208333328555</c:v>
                </c:pt>
                <c:pt idx="1979">
                  <c:v>39656.249999995198</c:v>
                </c:pt>
                <c:pt idx="1980">
                  <c:v>39656.291666661818</c:v>
                </c:pt>
                <c:pt idx="1981">
                  <c:v>39656.333333328548</c:v>
                </c:pt>
                <c:pt idx="1982">
                  <c:v>39656.374999995205</c:v>
                </c:pt>
                <c:pt idx="1983">
                  <c:v>39656.416666661855</c:v>
                </c:pt>
                <c:pt idx="1984">
                  <c:v>39656.458333328555</c:v>
                </c:pt>
                <c:pt idx="1985">
                  <c:v>39656.499999995183</c:v>
                </c:pt>
                <c:pt idx="1986">
                  <c:v>39656.541666661818</c:v>
                </c:pt>
                <c:pt idx="1987">
                  <c:v>39656.583333328526</c:v>
                </c:pt>
                <c:pt idx="1988">
                  <c:v>39656.624999995183</c:v>
                </c:pt>
                <c:pt idx="1989">
                  <c:v>39656.666666661818</c:v>
                </c:pt>
                <c:pt idx="1990">
                  <c:v>39656.708333328526</c:v>
                </c:pt>
                <c:pt idx="1991">
                  <c:v>39656.749999995169</c:v>
                </c:pt>
                <c:pt idx="1992">
                  <c:v>39656.791666661789</c:v>
                </c:pt>
                <c:pt idx="1993">
                  <c:v>39656.833333328519</c:v>
                </c:pt>
                <c:pt idx="1994">
                  <c:v>39656.874999995176</c:v>
                </c:pt>
                <c:pt idx="1995">
                  <c:v>39656.916666661826</c:v>
                </c:pt>
                <c:pt idx="1996">
                  <c:v>39656.958333328526</c:v>
                </c:pt>
                <c:pt idx="1997">
                  <c:v>39656.999999995161</c:v>
                </c:pt>
                <c:pt idx="1998">
                  <c:v>39657.041666661797</c:v>
                </c:pt>
                <c:pt idx="1999">
                  <c:v>39657.083333328497</c:v>
                </c:pt>
                <c:pt idx="2000">
                  <c:v>39657.124999995147</c:v>
                </c:pt>
                <c:pt idx="2001">
                  <c:v>39657.166666661782</c:v>
                </c:pt>
                <c:pt idx="2002">
                  <c:v>39657.208333328497</c:v>
                </c:pt>
                <c:pt idx="2003">
                  <c:v>39657.24999999514</c:v>
                </c:pt>
                <c:pt idx="2004">
                  <c:v>39657.291666661768</c:v>
                </c:pt>
                <c:pt idx="2005">
                  <c:v>39657.33333332849</c:v>
                </c:pt>
                <c:pt idx="2006">
                  <c:v>39657.374999995147</c:v>
                </c:pt>
                <c:pt idx="2007">
                  <c:v>39657.416666661782</c:v>
                </c:pt>
                <c:pt idx="2008">
                  <c:v>39657.458333328497</c:v>
                </c:pt>
                <c:pt idx="2009">
                  <c:v>39657.499999995132</c:v>
                </c:pt>
                <c:pt idx="2010">
                  <c:v>39657.541666661768</c:v>
                </c:pt>
                <c:pt idx="2011">
                  <c:v>39657.583333328475</c:v>
                </c:pt>
                <c:pt idx="2012">
                  <c:v>39657.624999995118</c:v>
                </c:pt>
                <c:pt idx="2013">
                  <c:v>39657.666666661753</c:v>
                </c:pt>
                <c:pt idx="2014">
                  <c:v>39657.708333328468</c:v>
                </c:pt>
                <c:pt idx="2015">
                  <c:v>39657.749999995111</c:v>
                </c:pt>
                <c:pt idx="2016">
                  <c:v>39657.791666661738</c:v>
                </c:pt>
                <c:pt idx="2017">
                  <c:v>39657.833333328454</c:v>
                </c:pt>
                <c:pt idx="2018">
                  <c:v>39657.874999995118</c:v>
                </c:pt>
                <c:pt idx="2019">
                  <c:v>39657.916666661753</c:v>
                </c:pt>
                <c:pt idx="2020">
                  <c:v>39657.958333328461</c:v>
                </c:pt>
                <c:pt idx="2021">
                  <c:v>39657.999999995096</c:v>
                </c:pt>
                <c:pt idx="2022">
                  <c:v>39658.041666661731</c:v>
                </c:pt>
                <c:pt idx="2023">
                  <c:v>39658.083333328446</c:v>
                </c:pt>
                <c:pt idx="2024">
                  <c:v>39658.124999995089</c:v>
                </c:pt>
                <c:pt idx="2025">
                  <c:v>39658.166666661724</c:v>
                </c:pt>
                <c:pt idx="2026">
                  <c:v>39658.208333328439</c:v>
                </c:pt>
                <c:pt idx="2027">
                  <c:v>39658.249999995081</c:v>
                </c:pt>
                <c:pt idx="2028">
                  <c:v>39658.291666661709</c:v>
                </c:pt>
                <c:pt idx="2029">
                  <c:v>39658.333333328424</c:v>
                </c:pt>
                <c:pt idx="2030">
                  <c:v>39658.374999995096</c:v>
                </c:pt>
                <c:pt idx="2031">
                  <c:v>39658.416666661724</c:v>
                </c:pt>
                <c:pt idx="2032">
                  <c:v>39658.458333328432</c:v>
                </c:pt>
                <c:pt idx="2033">
                  <c:v>39658.499999995067</c:v>
                </c:pt>
                <c:pt idx="2034">
                  <c:v>39658.541666661702</c:v>
                </c:pt>
                <c:pt idx="2035">
                  <c:v>39658.58333332841</c:v>
                </c:pt>
                <c:pt idx="2036">
                  <c:v>39658.62499999506</c:v>
                </c:pt>
                <c:pt idx="2037">
                  <c:v>39658.666666661702</c:v>
                </c:pt>
                <c:pt idx="2038">
                  <c:v>39658.708333328403</c:v>
                </c:pt>
                <c:pt idx="2039">
                  <c:v>39658.749999995052</c:v>
                </c:pt>
                <c:pt idx="2040">
                  <c:v>39658.791666661673</c:v>
                </c:pt>
                <c:pt idx="2041">
                  <c:v>39658.833333328395</c:v>
                </c:pt>
                <c:pt idx="2042">
                  <c:v>39658.87499999506</c:v>
                </c:pt>
                <c:pt idx="2043">
                  <c:v>39658.916666661695</c:v>
                </c:pt>
                <c:pt idx="2044">
                  <c:v>39658.95833332841</c:v>
                </c:pt>
                <c:pt idx="2045">
                  <c:v>39658.999999995038</c:v>
                </c:pt>
                <c:pt idx="2046">
                  <c:v>39659.041666661673</c:v>
                </c:pt>
                <c:pt idx="2047">
                  <c:v>39659.083333328388</c:v>
                </c:pt>
                <c:pt idx="2048">
                  <c:v>39659.124999995031</c:v>
                </c:pt>
                <c:pt idx="2049">
                  <c:v>39659.166666661666</c:v>
                </c:pt>
                <c:pt idx="2050">
                  <c:v>39659.208333328374</c:v>
                </c:pt>
                <c:pt idx="2051">
                  <c:v>39659.249999995023</c:v>
                </c:pt>
                <c:pt idx="2052">
                  <c:v>39659.291666661644</c:v>
                </c:pt>
                <c:pt idx="2053">
                  <c:v>39659.333333328366</c:v>
                </c:pt>
                <c:pt idx="2054">
                  <c:v>39659.374999995031</c:v>
                </c:pt>
                <c:pt idx="2055">
                  <c:v>39659.416666661666</c:v>
                </c:pt>
                <c:pt idx="2056">
                  <c:v>39659.458333328374</c:v>
                </c:pt>
                <c:pt idx="2057">
                  <c:v>39659.499999995009</c:v>
                </c:pt>
                <c:pt idx="2058">
                  <c:v>39659.541666661644</c:v>
                </c:pt>
                <c:pt idx="2059">
                  <c:v>39659.583333328352</c:v>
                </c:pt>
                <c:pt idx="2060">
                  <c:v>39659.624999995001</c:v>
                </c:pt>
                <c:pt idx="2061">
                  <c:v>39659.666666661637</c:v>
                </c:pt>
                <c:pt idx="2062">
                  <c:v>39659.708333328344</c:v>
                </c:pt>
                <c:pt idx="2063">
                  <c:v>39659.749999995001</c:v>
                </c:pt>
                <c:pt idx="2064">
                  <c:v>39659.791666661615</c:v>
                </c:pt>
                <c:pt idx="2065">
                  <c:v>39659.833333328337</c:v>
                </c:pt>
                <c:pt idx="2066">
                  <c:v>39659.874999995009</c:v>
                </c:pt>
                <c:pt idx="2067">
                  <c:v>39659.916666661637</c:v>
                </c:pt>
                <c:pt idx="2068">
                  <c:v>39659.958333328344</c:v>
                </c:pt>
                <c:pt idx="2069">
                  <c:v>39659.999999994994</c:v>
                </c:pt>
                <c:pt idx="2070">
                  <c:v>39660.041666661615</c:v>
                </c:pt>
                <c:pt idx="2071">
                  <c:v>39660.083333328323</c:v>
                </c:pt>
                <c:pt idx="2072">
                  <c:v>39660.124999994987</c:v>
                </c:pt>
                <c:pt idx="2073">
                  <c:v>39660.166666661607</c:v>
                </c:pt>
                <c:pt idx="2074">
                  <c:v>39660.208333328315</c:v>
                </c:pt>
                <c:pt idx="2075">
                  <c:v>39660.24999999498</c:v>
                </c:pt>
                <c:pt idx="2076">
                  <c:v>39660.291666661586</c:v>
                </c:pt>
                <c:pt idx="2077">
                  <c:v>39660.333333328308</c:v>
                </c:pt>
                <c:pt idx="2078">
                  <c:v>39660.374999994987</c:v>
                </c:pt>
                <c:pt idx="2079">
                  <c:v>39660.416666661607</c:v>
                </c:pt>
                <c:pt idx="2080">
                  <c:v>39660.458333328315</c:v>
                </c:pt>
                <c:pt idx="2081">
                  <c:v>39660.499999994965</c:v>
                </c:pt>
                <c:pt idx="2082">
                  <c:v>39660.541666661586</c:v>
                </c:pt>
                <c:pt idx="2083">
                  <c:v>39660.583333328294</c:v>
                </c:pt>
                <c:pt idx="2084">
                  <c:v>39660.624999994943</c:v>
                </c:pt>
                <c:pt idx="2085">
                  <c:v>39660.666666661578</c:v>
                </c:pt>
                <c:pt idx="2086">
                  <c:v>39660.708333328286</c:v>
                </c:pt>
                <c:pt idx="2087">
                  <c:v>39660.749999994943</c:v>
                </c:pt>
                <c:pt idx="2088">
                  <c:v>39660.791666661564</c:v>
                </c:pt>
                <c:pt idx="2089">
                  <c:v>39660.833333328279</c:v>
                </c:pt>
                <c:pt idx="2090">
                  <c:v>39660.87499999495</c:v>
                </c:pt>
                <c:pt idx="2091">
                  <c:v>39660.916666661586</c:v>
                </c:pt>
                <c:pt idx="2092">
                  <c:v>39660.958333328286</c:v>
                </c:pt>
                <c:pt idx="2093">
                  <c:v>39660.999999994936</c:v>
                </c:pt>
                <c:pt idx="2094">
                  <c:v>39661.041666661571</c:v>
                </c:pt>
                <c:pt idx="2095">
                  <c:v>39661.083333328264</c:v>
                </c:pt>
                <c:pt idx="2096">
                  <c:v>39661.124999994929</c:v>
                </c:pt>
                <c:pt idx="2097">
                  <c:v>39661.166666661564</c:v>
                </c:pt>
                <c:pt idx="2098">
                  <c:v>39661.208333328243</c:v>
                </c:pt>
                <c:pt idx="2099">
                  <c:v>39661.249999994921</c:v>
                </c:pt>
                <c:pt idx="2100">
                  <c:v>39661.291666661542</c:v>
                </c:pt>
                <c:pt idx="2101">
                  <c:v>39661.333333328243</c:v>
                </c:pt>
                <c:pt idx="2102">
                  <c:v>39661.374999994929</c:v>
                </c:pt>
                <c:pt idx="2103">
                  <c:v>39661.416666661564</c:v>
                </c:pt>
                <c:pt idx="2104">
                  <c:v>39661.45833332825</c:v>
                </c:pt>
                <c:pt idx="2105">
                  <c:v>39661.499999994892</c:v>
                </c:pt>
                <c:pt idx="2106">
                  <c:v>39661.541666661535</c:v>
                </c:pt>
                <c:pt idx="2107">
                  <c:v>39661.583333328235</c:v>
                </c:pt>
                <c:pt idx="2108">
                  <c:v>39661.624999994892</c:v>
                </c:pt>
                <c:pt idx="2109">
                  <c:v>39661.666666661527</c:v>
                </c:pt>
                <c:pt idx="2110">
                  <c:v>39661.708333328213</c:v>
                </c:pt>
                <c:pt idx="2111">
                  <c:v>39661.749999994892</c:v>
                </c:pt>
                <c:pt idx="2112">
                  <c:v>39661.791666661506</c:v>
                </c:pt>
                <c:pt idx="2113">
                  <c:v>39661.833333328213</c:v>
                </c:pt>
                <c:pt idx="2114">
                  <c:v>39661.8749999949</c:v>
                </c:pt>
                <c:pt idx="2115">
                  <c:v>39661.916666661535</c:v>
                </c:pt>
                <c:pt idx="2116">
                  <c:v>39661.958333328221</c:v>
                </c:pt>
                <c:pt idx="2117">
                  <c:v>39661.999999994863</c:v>
                </c:pt>
                <c:pt idx="2118">
                  <c:v>39662.041666661513</c:v>
                </c:pt>
                <c:pt idx="2119">
                  <c:v>39662.083333328206</c:v>
                </c:pt>
                <c:pt idx="2120">
                  <c:v>39662.124999994863</c:v>
                </c:pt>
                <c:pt idx="2121">
                  <c:v>39662.166666661498</c:v>
                </c:pt>
                <c:pt idx="2122">
                  <c:v>39662.208333328206</c:v>
                </c:pt>
                <c:pt idx="2123">
                  <c:v>39662.249999994849</c:v>
                </c:pt>
                <c:pt idx="2124">
                  <c:v>39662.291666661469</c:v>
                </c:pt>
                <c:pt idx="2125">
                  <c:v>39662.333333328199</c:v>
                </c:pt>
                <c:pt idx="2126">
                  <c:v>39662.374999994856</c:v>
                </c:pt>
                <c:pt idx="2127">
                  <c:v>39662.416666661506</c:v>
                </c:pt>
                <c:pt idx="2128">
                  <c:v>39662.458333328206</c:v>
                </c:pt>
                <c:pt idx="2129">
                  <c:v>39662.499999994841</c:v>
                </c:pt>
                <c:pt idx="2130">
                  <c:v>39662.541666661476</c:v>
                </c:pt>
                <c:pt idx="2131">
                  <c:v>39662.583333328184</c:v>
                </c:pt>
                <c:pt idx="2132">
                  <c:v>39662.624999994841</c:v>
                </c:pt>
                <c:pt idx="2133">
                  <c:v>39662.666666661469</c:v>
                </c:pt>
                <c:pt idx="2134">
                  <c:v>39662.708333328184</c:v>
                </c:pt>
                <c:pt idx="2135">
                  <c:v>39662.749999994834</c:v>
                </c:pt>
                <c:pt idx="2136">
                  <c:v>39662.791666661447</c:v>
                </c:pt>
                <c:pt idx="2137">
                  <c:v>39662.83333332817</c:v>
                </c:pt>
                <c:pt idx="2138">
                  <c:v>39662.874999994834</c:v>
                </c:pt>
                <c:pt idx="2139">
                  <c:v>39662.916666661476</c:v>
                </c:pt>
                <c:pt idx="2140">
                  <c:v>39662.958333328177</c:v>
                </c:pt>
                <c:pt idx="2141">
                  <c:v>39662.999999994812</c:v>
                </c:pt>
                <c:pt idx="2142">
                  <c:v>39663.041666661447</c:v>
                </c:pt>
                <c:pt idx="2143">
                  <c:v>39663.083333328148</c:v>
                </c:pt>
                <c:pt idx="2144">
                  <c:v>39663.124999994798</c:v>
                </c:pt>
                <c:pt idx="2145">
                  <c:v>39663.166666661433</c:v>
                </c:pt>
                <c:pt idx="2146">
                  <c:v>39663.208333328148</c:v>
                </c:pt>
                <c:pt idx="2147">
                  <c:v>39663.24999999479</c:v>
                </c:pt>
                <c:pt idx="2148">
                  <c:v>39663.291666661418</c:v>
                </c:pt>
                <c:pt idx="2149">
                  <c:v>39663.333333328141</c:v>
                </c:pt>
                <c:pt idx="2150">
                  <c:v>39663.374999994798</c:v>
                </c:pt>
                <c:pt idx="2151">
                  <c:v>39663.416666661433</c:v>
                </c:pt>
                <c:pt idx="2152">
                  <c:v>39663.458333328148</c:v>
                </c:pt>
                <c:pt idx="2153">
                  <c:v>39663.499999994783</c:v>
                </c:pt>
                <c:pt idx="2154">
                  <c:v>39663.541666661418</c:v>
                </c:pt>
                <c:pt idx="2155">
                  <c:v>39663.583333328126</c:v>
                </c:pt>
                <c:pt idx="2156">
                  <c:v>39663.624999994769</c:v>
                </c:pt>
                <c:pt idx="2157">
                  <c:v>39663.666666661404</c:v>
                </c:pt>
                <c:pt idx="2158">
                  <c:v>39663.708333328119</c:v>
                </c:pt>
                <c:pt idx="2159">
                  <c:v>39663.749999994761</c:v>
                </c:pt>
                <c:pt idx="2160">
                  <c:v>39663.791666661389</c:v>
                </c:pt>
                <c:pt idx="2161">
                  <c:v>39663.833333328104</c:v>
                </c:pt>
                <c:pt idx="2162">
                  <c:v>39663.874999994776</c:v>
                </c:pt>
                <c:pt idx="2163">
                  <c:v>39663.916666661404</c:v>
                </c:pt>
                <c:pt idx="2164">
                  <c:v>39663.958333328112</c:v>
                </c:pt>
                <c:pt idx="2165">
                  <c:v>39663.999999994747</c:v>
                </c:pt>
                <c:pt idx="2166">
                  <c:v>39664.041666661382</c:v>
                </c:pt>
                <c:pt idx="2167">
                  <c:v>39664.083333328097</c:v>
                </c:pt>
                <c:pt idx="2168">
                  <c:v>39664.124999994739</c:v>
                </c:pt>
                <c:pt idx="2169">
                  <c:v>39664.166666661382</c:v>
                </c:pt>
                <c:pt idx="2170">
                  <c:v>39664.20833332809</c:v>
                </c:pt>
                <c:pt idx="2171">
                  <c:v>39664.249999994732</c:v>
                </c:pt>
                <c:pt idx="2172">
                  <c:v>39664.29166666136</c:v>
                </c:pt>
                <c:pt idx="2173">
                  <c:v>39664.333333328075</c:v>
                </c:pt>
                <c:pt idx="2174">
                  <c:v>39664.374999994747</c:v>
                </c:pt>
                <c:pt idx="2175">
                  <c:v>39664.416666661375</c:v>
                </c:pt>
                <c:pt idx="2176">
                  <c:v>39664.458333328083</c:v>
                </c:pt>
                <c:pt idx="2177">
                  <c:v>39664.499999994718</c:v>
                </c:pt>
                <c:pt idx="2178">
                  <c:v>39664.541666661353</c:v>
                </c:pt>
                <c:pt idx="2179">
                  <c:v>39664.583333328061</c:v>
                </c:pt>
                <c:pt idx="2180">
                  <c:v>39664.62499999471</c:v>
                </c:pt>
                <c:pt idx="2181">
                  <c:v>39664.666666661353</c:v>
                </c:pt>
                <c:pt idx="2182">
                  <c:v>39664.708333328053</c:v>
                </c:pt>
                <c:pt idx="2183">
                  <c:v>39664.749999994703</c:v>
                </c:pt>
                <c:pt idx="2184">
                  <c:v>39664.791666661324</c:v>
                </c:pt>
                <c:pt idx="2185">
                  <c:v>39664.833333328046</c:v>
                </c:pt>
                <c:pt idx="2186">
                  <c:v>39664.87499999471</c:v>
                </c:pt>
                <c:pt idx="2187">
                  <c:v>39664.916666661346</c:v>
                </c:pt>
                <c:pt idx="2188">
                  <c:v>39664.958333328061</c:v>
                </c:pt>
                <c:pt idx="2189">
                  <c:v>39664.999999994689</c:v>
                </c:pt>
                <c:pt idx="2190">
                  <c:v>39665.041666661324</c:v>
                </c:pt>
                <c:pt idx="2191">
                  <c:v>39665.083333328039</c:v>
                </c:pt>
                <c:pt idx="2192">
                  <c:v>39665.124999994681</c:v>
                </c:pt>
                <c:pt idx="2193">
                  <c:v>39665.166666661316</c:v>
                </c:pt>
                <c:pt idx="2194">
                  <c:v>39665.208333328024</c:v>
                </c:pt>
                <c:pt idx="2195">
                  <c:v>39665.249999994681</c:v>
                </c:pt>
                <c:pt idx="2196">
                  <c:v>39665.291666661295</c:v>
                </c:pt>
                <c:pt idx="2197">
                  <c:v>39665.333333328017</c:v>
                </c:pt>
                <c:pt idx="2198">
                  <c:v>39665.374999994689</c:v>
                </c:pt>
                <c:pt idx="2199">
                  <c:v>39665.416666661324</c:v>
                </c:pt>
                <c:pt idx="2200">
                  <c:v>39665.458333328024</c:v>
                </c:pt>
                <c:pt idx="2201">
                  <c:v>39665.499999994659</c:v>
                </c:pt>
                <c:pt idx="2202">
                  <c:v>39665.541666661302</c:v>
                </c:pt>
                <c:pt idx="2203">
                  <c:v>39665.583333328002</c:v>
                </c:pt>
                <c:pt idx="2204">
                  <c:v>39665.624999994652</c:v>
                </c:pt>
                <c:pt idx="2205">
                  <c:v>39665.666666661287</c:v>
                </c:pt>
                <c:pt idx="2206">
                  <c:v>39665.708333327995</c:v>
                </c:pt>
                <c:pt idx="2207">
                  <c:v>39665.749999994645</c:v>
                </c:pt>
                <c:pt idx="2208">
                  <c:v>39665.791666661265</c:v>
                </c:pt>
                <c:pt idx="2209">
                  <c:v>39665.833333327988</c:v>
                </c:pt>
                <c:pt idx="2210">
                  <c:v>39665.874999994652</c:v>
                </c:pt>
                <c:pt idx="2211">
                  <c:v>39665.916666661287</c:v>
                </c:pt>
                <c:pt idx="2212">
                  <c:v>39665.958333327995</c:v>
                </c:pt>
                <c:pt idx="2213">
                  <c:v>39665.99999999463</c:v>
                </c:pt>
                <c:pt idx="2214">
                  <c:v>39666.041666661265</c:v>
                </c:pt>
                <c:pt idx="2215">
                  <c:v>39666.083333327973</c:v>
                </c:pt>
                <c:pt idx="2216">
                  <c:v>39666.124999994623</c:v>
                </c:pt>
                <c:pt idx="2217">
                  <c:v>39666.166666661258</c:v>
                </c:pt>
                <c:pt idx="2218">
                  <c:v>39666.208333327966</c:v>
                </c:pt>
                <c:pt idx="2219">
                  <c:v>39666.249999994616</c:v>
                </c:pt>
                <c:pt idx="2220">
                  <c:v>39666.291666661236</c:v>
                </c:pt>
                <c:pt idx="2221">
                  <c:v>39666.333333327959</c:v>
                </c:pt>
                <c:pt idx="2222">
                  <c:v>39666.374999994623</c:v>
                </c:pt>
                <c:pt idx="2223">
                  <c:v>39666.416666661258</c:v>
                </c:pt>
                <c:pt idx="2224">
                  <c:v>39666.458333327966</c:v>
                </c:pt>
                <c:pt idx="2225">
                  <c:v>39666.499999994601</c:v>
                </c:pt>
                <c:pt idx="2226">
                  <c:v>39666.541666661236</c:v>
                </c:pt>
                <c:pt idx="2227">
                  <c:v>39666.583333327944</c:v>
                </c:pt>
                <c:pt idx="2228">
                  <c:v>39666.624999994601</c:v>
                </c:pt>
                <c:pt idx="2229">
                  <c:v>39666.666666661229</c:v>
                </c:pt>
                <c:pt idx="2230">
                  <c:v>39666.708333327937</c:v>
                </c:pt>
                <c:pt idx="2231">
                  <c:v>39666.749999994601</c:v>
                </c:pt>
                <c:pt idx="2232">
                  <c:v>39666.791666661207</c:v>
                </c:pt>
                <c:pt idx="2233">
                  <c:v>39666.83333332793</c:v>
                </c:pt>
                <c:pt idx="2234">
                  <c:v>39666.874999994609</c:v>
                </c:pt>
                <c:pt idx="2235">
                  <c:v>39666.916666661229</c:v>
                </c:pt>
                <c:pt idx="2236">
                  <c:v>39666.958333327937</c:v>
                </c:pt>
                <c:pt idx="2237">
                  <c:v>39666.999999994587</c:v>
                </c:pt>
                <c:pt idx="2238">
                  <c:v>39667.041666661207</c:v>
                </c:pt>
                <c:pt idx="2239">
                  <c:v>39667.083333327915</c:v>
                </c:pt>
                <c:pt idx="2240">
                  <c:v>39667.124999994579</c:v>
                </c:pt>
                <c:pt idx="2241">
                  <c:v>39667.1666666612</c:v>
                </c:pt>
                <c:pt idx="2242">
                  <c:v>39667.208333327893</c:v>
                </c:pt>
                <c:pt idx="2243">
                  <c:v>39667.249999994572</c:v>
                </c:pt>
                <c:pt idx="2244">
                  <c:v>39667.291666661178</c:v>
                </c:pt>
                <c:pt idx="2245">
                  <c:v>39667.333333327893</c:v>
                </c:pt>
                <c:pt idx="2246">
                  <c:v>39667.374999994579</c:v>
                </c:pt>
                <c:pt idx="2247">
                  <c:v>39667.4166666612</c:v>
                </c:pt>
                <c:pt idx="2248">
                  <c:v>39667.458333327901</c:v>
                </c:pt>
                <c:pt idx="2249">
                  <c:v>39667.499999994543</c:v>
                </c:pt>
                <c:pt idx="2250">
                  <c:v>39667.541666661178</c:v>
                </c:pt>
                <c:pt idx="2251">
                  <c:v>39667.583333327886</c:v>
                </c:pt>
                <c:pt idx="2252">
                  <c:v>39667.624999994543</c:v>
                </c:pt>
                <c:pt idx="2253">
                  <c:v>39667.666666661178</c:v>
                </c:pt>
                <c:pt idx="2254">
                  <c:v>39667.708333327879</c:v>
                </c:pt>
                <c:pt idx="2255">
                  <c:v>39667.749999994543</c:v>
                </c:pt>
                <c:pt idx="2256">
                  <c:v>39667.791666661156</c:v>
                </c:pt>
                <c:pt idx="2257">
                  <c:v>39667.833333327872</c:v>
                </c:pt>
                <c:pt idx="2258">
                  <c:v>39667.87499999455</c:v>
                </c:pt>
                <c:pt idx="2259">
                  <c:v>39667.916666661185</c:v>
                </c:pt>
                <c:pt idx="2260">
                  <c:v>39667.958333327879</c:v>
                </c:pt>
                <c:pt idx="2261">
                  <c:v>39667.999999994528</c:v>
                </c:pt>
                <c:pt idx="2262">
                  <c:v>39668.041666661164</c:v>
                </c:pt>
                <c:pt idx="2263">
                  <c:v>39668.083333327842</c:v>
                </c:pt>
                <c:pt idx="2264">
                  <c:v>39668.124999994521</c:v>
                </c:pt>
                <c:pt idx="2265">
                  <c:v>39668.166666661156</c:v>
                </c:pt>
                <c:pt idx="2266">
                  <c:v>39668.208333327842</c:v>
                </c:pt>
                <c:pt idx="2267">
                  <c:v>39668.249999994499</c:v>
                </c:pt>
                <c:pt idx="2268">
                  <c:v>39668.291666661127</c:v>
                </c:pt>
                <c:pt idx="2269">
                  <c:v>39668.333333327842</c:v>
                </c:pt>
                <c:pt idx="2270">
                  <c:v>39668.374999994507</c:v>
                </c:pt>
                <c:pt idx="2271">
                  <c:v>39668.416666661156</c:v>
                </c:pt>
                <c:pt idx="2272">
                  <c:v>39668.45833332785</c:v>
                </c:pt>
                <c:pt idx="2273">
                  <c:v>39668.499999994492</c:v>
                </c:pt>
                <c:pt idx="2274">
                  <c:v>39668.541666661127</c:v>
                </c:pt>
                <c:pt idx="2275">
                  <c:v>39668.583333327813</c:v>
                </c:pt>
                <c:pt idx="2276">
                  <c:v>39668.624999994492</c:v>
                </c:pt>
                <c:pt idx="2277">
                  <c:v>39668.66666666112</c:v>
                </c:pt>
                <c:pt idx="2278">
                  <c:v>39668.708333327813</c:v>
                </c:pt>
                <c:pt idx="2279">
                  <c:v>39668.749999994485</c:v>
                </c:pt>
                <c:pt idx="2280">
                  <c:v>39668.791666661105</c:v>
                </c:pt>
                <c:pt idx="2281">
                  <c:v>39668.833333327799</c:v>
                </c:pt>
                <c:pt idx="2282">
                  <c:v>39668.874999994485</c:v>
                </c:pt>
                <c:pt idx="2283">
                  <c:v>39668.916666661127</c:v>
                </c:pt>
                <c:pt idx="2284">
                  <c:v>39668.958333327806</c:v>
                </c:pt>
                <c:pt idx="2285">
                  <c:v>39668.999999994463</c:v>
                </c:pt>
                <c:pt idx="2286">
                  <c:v>39669.041666661098</c:v>
                </c:pt>
                <c:pt idx="2287">
                  <c:v>39669.083333327791</c:v>
                </c:pt>
                <c:pt idx="2288">
                  <c:v>39669.124999994448</c:v>
                </c:pt>
                <c:pt idx="2289">
                  <c:v>39669.166666661084</c:v>
                </c:pt>
                <c:pt idx="2290">
                  <c:v>39669.208333327791</c:v>
                </c:pt>
                <c:pt idx="2291">
                  <c:v>39669.249999994441</c:v>
                </c:pt>
                <c:pt idx="2292">
                  <c:v>39669.291666661069</c:v>
                </c:pt>
                <c:pt idx="2293">
                  <c:v>39669.333333327784</c:v>
                </c:pt>
                <c:pt idx="2294">
                  <c:v>39669.374999994456</c:v>
                </c:pt>
                <c:pt idx="2295">
                  <c:v>39669.416666661084</c:v>
                </c:pt>
                <c:pt idx="2296">
                  <c:v>39669.458333327784</c:v>
                </c:pt>
                <c:pt idx="2297">
                  <c:v>39669.499999994441</c:v>
                </c:pt>
                <c:pt idx="2298">
                  <c:v>39669.541666661069</c:v>
                </c:pt>
                <c:pt idx="2299">
                  <c:v>39669.583333327762</c:v>
                </c:pt>
                <c:pt idx="2300">
                  <c:v>39669.624999994419</c:v>
                </c:pt>
                <c:pt idx="2301">
                  <c:v>39669.666666661069</c:v>
                </c:pt>
                <c:pt idx="2302">
                  <c:v>39669.708333327748</c:v>
                </c:pt>
                <c:pt idx="2303">
                  <c:v>39669.749999994412</c:v>
                </c:pt>
                <c:pt idx="2304">
                  <c:v>39669.79166666104</c:v>
                </c:pt>
                <c:pt idx="2305">
                  <c:v>39669.833333327741</c:v>
                </c:pt>
                <c:pt idx="2306">
                  <c:v>39669.874999994427</c:v>
                </c:pt>
                <c:pt idx="2307">
                  <c:v>39669.916666661054</c:v>
                </c:pt>
                <c:pt idx="2308">
                  <c:v>39669.958333327748</c:v>
                </c:pt>
                <c:pt idx="2309">
                  <c:v>39669.999999994398</c:v>
                </c:pt>
                <c:pt idx="2310">
                  <c:v>39670.041666661033</c:v>
                </c:pt>
                <c:pt idx="2311">
                  <c:v>39670.083333327733</c:v>
                </c:pt>
                <c:pt idx="2312">
                  <c:v>39670.12499999439</c:v>
                </c:pt>
                <c:pt idx="2313">
                  <c:v>39670.166666661033</c:v>
                </c:pt>
                <c:pt idx="2314">
                  <c:v>39670.208333327719</c:v>
                </c:pt>
                <c:pt idx="2315">
                  <c:v>39670.249999994383</c:v>
                </c:pt>
                <c:pt idx="2316">
                  <c:v>39670.291666661011</c:v>
                </c:pt>
                <c:pt idx="2317">
                  <c:v>39670.333333327711</c:v>
                </c:pt>
                <c:pt idx="2318">
                  <c:v>39670.374999994398</c:v>
                </c:pt>
                <c:pt idx="2319">
                  <c:v>39670.416666661025</c:v>
                </c:pt>
                <c:pt idx="2320">
                  <c:v>39670.458333327726</c:v>
                </c:pt>
                <c:pt idx="2321">
                  <c:v>39670.499999994368</c:v>
                </c:pt>
                <c:pt idx="2322">
                  <c:v>39670.541666661004</c:v>
                </c:pt>
                <c:pt idx="2323">
                  <c:v>39670.583333327697</c:v>
                </c:pt>
                <c:pt idx="2324">
                  <c:v>39670.624999994361</c:v>
                </c:pt>
                <c:pt idx="2325">
                  <c:v>39670.666666661004</c:v>
                </c:pt>
                <c:pt idx="2326">
                  <c:v>39670.70833332769</c:v>
                </c:pt>
                <c:pt idx="2327">
                  <c:v>39670.749999994361</c:v>
                </c:pt>
                <c:pt idx="2328">
                  <c:v>39670.791666660982</c:v>
                </c:pt>
                <c:pt idx="2329">
                  <c:v>39670.833333327682</c:v>
                </c:pt>
                <c:pt idx="2330">
                  <c:v>39670.874999994368</c:v>
                </c:pt>
                <c:pt idx="2331">
                  <c:v>39670.916666661004</c:v>
                </c:pt>
                <c:pt idx="2332">
                  <c:v>39670.958333327697</c:v>
                </c:pt>
                <c:pt idx="2333">
                  <c:v>39670.999999994339</c:v>
                </c:pt>
                <c:pt idx="2334">
                  <c:v>39671.041666660989</c:v>
                </c:pt>
                <c:pt idx="2335">
                  <c:v>39671.083333327668</c:v>
                </c:pt>
                <c:pt idx="2336">
                  <c:v>39671.124999994332</c:v>
                </c:pt>
                <c:pt idx="2337">
                  <c:v>39671.166666660982</c:v>
                </c:pt>
                <c:pt idx="2338">
                  <c:v>39671.208333327661</c:v>
                </c:pt>
                <c:pt idx="2339">
                  <c:v>39671.249999994332</c:v>
                </c:pt>
                <c:pt idx="2340">
                  <c:v>39671.291666660967</c:v>
                </c:pt>
                <c:pt idx="2341">
                  <c:v>39671.333333327653</c:v>
                </c:pt>
                <c:pt idx="2342">
                  <c:v>39671.374999994339</c:v>
                </c:pt>
                <c:pt idx="2343">
                  <c:v>39671.416666660982</c:v>
                </c:pt>
                <c:pt idx="2344">
                  <c:v>39671.458333327661</c:v>
                </c:pt>
                <c:pt idx="2345">
                  <c:v>39671.49999999431</c:v>
                </c:pt>
                <c:pt idx="2346">
                  <c:v>39671.541666660974</c:v>
                </c:pt>
                <c:pt idx="2347">
                  <c:v>39671.583333327639</c:v>
                </c:pt>
                <c:pt idx="2348">
                  <c:v>39671.624999994303</c:v>
                </c:pt>
                <c:pt idx="2349">
                  <c:v>39671.666666660953</c:v>
                </c:pt>
                <c:pt idx="2350">
                  <c:v>39671.708333327631</c:v>
                </c:pt>
                <c:pt idx="2351">
                  <c:v>39671.749999994296</c:v>
                </c:pt>
                <c:pt idx="2352">
                  <c:v>39671.791666660931</c:v>
                </c:pt>
                <c:pt idx="2353">
                  <c:v>39671.833333327631</c:v>
                </c:pt>
                <c:pt idx="2354">
                  <c:v>39671.874999994303</c:v>
                </c:pt>
                <c:pt idx="2355">
                  <c:v>39671.916666660953</c:v>
                </c:pt>
                <c:pt idx="2356">
                  <c:v>39671.958333327639</c:v>
                </c:pt>
                <c:pt idx="2357">
                  <c:v>39671.999999994281</c:v>
                </c:pt>
                <c:pt idx="2358">
                  <c:v>39672.041666660931</c:v>
                </c:pt>
                <c:pt idx="2359">
                  <c:v>39672.08333332761</c:v>
                </c:pt>
                <c:pt idx="2360">
                  <c:v>39672.124999994281</c:v>
                </c:pt>
                <c:pt idx="2361">
                  <c:v>39672.166666660924</c:v>
                </c:pt>
                <c:pt idx="2362">
                  <c:v>39672.208333327602</c:v>
                </c:pt>
                <c:pt idx="2363">
                  <c:v>39672.249999994267</c:v>
                </c:pt>
                <c:pt idx="2364">
                  <c:v>39672.291666660902</c:v>
                </c:pt>
                <c:pt idx="2365">
                  <c:v>39672.333333327602</c:v>
                </c:pt>
                <c:pt idx="2366">
                  <c:v>39672.374999994274</c:v>
                </c:pt>
                <c:pt idx="2367">
                  <c:v>39672.416666660931</c:v>
                </c:pt>
                <c:pt idx="2368">
                  <c:v>39672.45833332761</c:v>
                </c:pt>
                <c:pt idx="2369">
                  <c:v>39672.499999994252</c:v>
                </c:pt>
                <c:pt idx="2370">
                  <c:v>39672.541666660902</c:v>
                </c:pt>
                <c:pt idx="2371">
                  <c:v>39672.583333327595</c:v>
                </c:pt>
                <c:pt idx="2372">
                  <c:v>39672.624999994245</c:v>
                </c:pt>
                <c:pt idx="2373">
                  <c:v>39672.666666660894</c:v>
                </c:pt>
                <c:pt idx="2374">
                  <c:v>39672.708333327588</c:v>
                </c:pt>
                <c:pt idx="2375">
                  <c:v>39672.749999994237</c:v>
                </c:pt>
                <c:pt idx="2376">
                  <c:v>39672.791666660873</c:v>
                </c:pt>
                <c:pt idx="2377">
                  <c:v>39672.83333332758</c:v>
                </c:pt>
                <c:pt idx="2378">
                  <c:v>39672.874999994245</c:v>
                </c:pt>
                <c:pt idx="2379">
                  <c:v>39672.916666660894</c:v>
                </c:pt>
                <c:pt idx="2380">
                  <c:v>39672.958333327588</c:v>
                </c:pt>
                <c:pt idx="2381">
                  <c:v>39672.999999994223</c:v>
                </c:pt>
                <c:pt idx="2382">
                  <c:v>39673.041666660873</c:v>
                </c:pt>
                <c:pt idx="2383">
                  <c:v>39673.083333327566</c:v>
                </c:pt>
                <c:pt idx="2384">
                  <c:v>39673.124999994216</c:v>
                </c:pt>
                <c:pt idx="2385">
                  <c:v>39673.166666660865</c:v>
                </c:pt>
                <c:pt idx="2386">
                  <c:v>39673.208333327559</c:v>
                </c:pt>
                <c:pt idx="2387">
                  <c:v>39673.249999994208</c:v>
                </c:pt>
                <c:pt idx="2388">
                  <c:v>39673.291666660843</c:v>
                </c:pt>
                <c:pt idx="2389">
                  <c:v>39673.333333327551</c:v>
                </c:pt>
                <c:pt idx="2390">
                  <c:v>39673.374999994216</c:v>
                </c:pt>
                <c:pt idx="2391">
                  <c:v>39673.416666660865</c:v>
                </c:pt>
                <c:pt idx="2392">
                  <c:v>39673.458333327559</c:v>
                </c:pt>
                <c:pt idx="2393">
                  <c:v>39673.499999994201</c:v>
                </c:pt>
                <c:pt idx="2394">
                  <c:v>39673.541666660843</c:v>
                </c:pt>
                <c:pt idx="2395">
                  <c:v>39673.583333327537</c:v>
                </c:pt>
                <c:pt idx="2396">
                  <c:v>39673.624999994201</c:v>
                </c:pt>
                <c:pt idx="2397">
                  <c:v>39673.666666660829</c:v>
                </c:pt>
                <c:pt idx="2398">
                  <c:v>39673.70833332753</c:v>
                </c:pt>
                <c:pt idx="2399">
                  <c:v>39673.749999994194</c:v>
                </c:pt>
                <c:pt idx="2400">
                  <c:v>39673.791666660807</c:v>
                </c:pt>
                <c:pt idx="2401">
                  <c:v>39673.833333327522</c:v>
                </c:pt>
                <c:pt idx="2402">
                  <c:v>39673.874999994201</c:v>
                </c:pt>
                <c:pt idx="2403">
                  <c:v>39673.916666660836</c:v>
                </c:pt>
                <c:pt idx="2404">
                  <c:v>39673.95833332753</c:v>
                </c:pt>
                <c:pt idx="2405">
                  <c:v>39673.999999994179</c:v>
                </c:pt>
                <c:pt idx="2406">
                  <c:v>39674.041666660814</c:v>
                </c:pt>
                <c:pt idx="2407">
                  <c:v>39674.083333327493</c:v>
                </c:pt>
                <c:pt idx="2408">
                  <c:v>39674.124999994172</c:v>
                </c:pt>
                <c:pt idx="2409">
                  <c:v>39674.166666660807</c:v>
                </c:pt>
                <c:pt idx="2410">
                  <c:v>39674.208333327493</c:v>
                </c:pt>
                <c:pt idx="2411">
                  <c:v>39674.249999994165</c:v>
                </c:pt>
                <c:pt idx="2412">
                  <c:v>39674.291666660785</c:v>
                </c:pt>
                <c:pt idx="2413">
                  <c:v>39674.333333327493</c:v>
                </c:pt>
                <c:pt idx="2414">
                  <c:v>39674.374999994165</c:v>
                </c:pt>
                <c:pt idx="2415">
                  <c:v>39674.416666660807</c:v>
                </c:pt>
                <c:pt idx="2416">
                  <c:v>39674.4583333275</c:v>
                </c:pt>
                <c:pt idx="2417">
                  <c:v>39674.499999994143</c:v>
                </c:pt>
                <c:pt idx="2418">
                  <c:v>39674.541666660778</c:v>
                </c:pt>
                <c:pt idx="2419">
                  <c:v>39674.583333327479</c:v>
                </c:pt>
                <c:pt idx="2420">
                  <c:v>39674.624999994143</c:v>
                </c:pt>
                <c:pt idx="2421">
                  <c:v>39674.666666660771</c:v>
                </c:pt>
                <c:pt idx="2422">
                  <c:v>39674.708333327471</c:v>
                </c:pt>
                <c:pt idx="2423">
                  <c:v>39674.749999994136</c:v>
                </c:pt>
                <c:pt idx="2424">
                  <c:v>39674.791666660756</c:v>
                </c:pt>
                <c:pt idx="2425">
                  <c:v>39674.833333327464</c:v>
                </c:pt>
                <c:pt idx="2426">
                  <c:v>39674.874999994143</c:v>
                </c:pt>
                <c:pt idx="2427">
                  <c:v>39674.916666660778</c:v>
                </c:pt>
                <c:pt idx="2428">
                  <c:v>39674.958333327464</c:v>
                </c:pt>
                <c:pt idx="2429">
                  <c:v>39674.999999994121</c:v>
                </c:pt>
                <c:pt idx="2430">
                  <c:v>39675.041666660749</c:v>
                </c:pt>
                <c:pt idx="2431">
                  <c:v>39675.083333327442</c:v>
                </c:pt>
                <c:pt idx="2432">
                  <c:v>39675.124999994099</c:v>
                </c:pt>
                <c:pt idx="2433">
                  <c:v>39675.166666660734</c:v>
                </c:pt>
                <c:pt idx="2434">
                  <c:v>39675.208333327442</c:v>
                </c:pt>
                <c:pt idx="2435">
                  <c:v>39675.249999994092</c:v>
                </c:pt>
                <c:pt idx="2436">
                  <c:v>39675.29166666072</c:v>
                </c:pt>
                <c:pt idx="2437">
                  <c:v>39675.333333327435</c:v>
                </c:pt>
                <c:pt idx="2438">
                  <c:v>39675.374999994106</c:v>
                </c:pt>
                <c:pt idx="2439">
                  <c:v>39675.416666660734</c:v>
                </c:pt>
                <c:pt idx="2440">
                  <c:v>39675.458333327435</c:v>
                </c:pt>
                <c:pt idx="2441">
                  <c:v>39675.499999994092</c:v>
                </c:pt>
                <c:pt idx="2442">
                  <c:v>39675.54166666072</c:v>
                </c:pt>
                <c:pt idx="2443">
                  <c:v>39675.583333327413</c:v>
                </c:pt>
                <c:pt idx="2444">
                  <c:v>39675.624999994085</c:v>
                </c:pt>
                <c:pt idx="2445">
                  <c:v>39675.66666666072</c:v>
                </c:pt>
                <c:pt idx="2446">
                  <c:v>39675.708333327399</c:v>
                </c:pt>
                <c:pt idx="2447">
                  <c:v>39675.749999994063</c:v>
                </c:pt>
                <c:pt idx="2448">
                  <c:v>39675.791666660691</c:v>
                </c:pt>
                <c:pt idx="2449">
                  <c:v>39675.833333327391</c:v>
                </c:pt>
                <c:pt idx="2450">
                  <c:v>39675.874999994085</c:v>
                </c:pt>
                <c:pt idx="2451">
                  <c:v>39675.91666666072</c:v>
                </c:pt>
                <c:pt idx="2452">
                  <c:v>39675.958333327406</c:v>
                </c:pt>
                <c:pt idx="2453">
                  <c:v>39675.999999994048</c:v>
                </c:pt>
                <c:pt idx="2454">
                  <c:v>39676.041666660683</c:v>
                </c:pt>
                <c:pt idx="2455">
                  <c:v>39676.083333327391</c:v>
                </c:pt>
                <c:pt idx="2456">
                  <c:v>39676.124999994041</c:v>
                </c:pt>
                <c:pt idx="2457">
                  <c:v>39676.166666660683</c:v>
                </c:pt>
                <c:pt idx="2458">
                  <c:v>39676.208333327369</c:v>
                </c:pt>
                <c:pt idx="2459">
                  <c:v>39676.249999994041</c:v>
                </c:pt>
                <c:pt idx="2460">
                  <c:v>39676.291666660662</c:v>
                </c:pt>
                <c:pt idx="2461">
                  <c:v>39676.333333327362</c:v>
                </c:pt>
                <c:pt idx="2462">
                  <c:v>39676.374999994048</c:v>
                </c:pt>
                <c:pt idx="2463">
                  <c:v>39676.416666660676</c:v>
                </c:pt>
                <c:pt idx="2464">
                  <c:v>39676.458333327377</c:v>
                </c:pt>
                <c:pt idx="2465">
                  <c:v>39676.499999994019</c:v>
                </c:pt>
                <c:pt idx="2466">
                  <c:v>39676.541666660654</c:v>
                </c:pt>
                <c:pt idx="2467">
                  <c:v>39676.583333327348</c:v>
                </c:pt>
                <c:pt idx="2468">
                  <c:v>39676.624999994012</c:v>
                </c:pt>
                <c:pt idx="2469">
                  <c:v>39676.666666660654</c:v>
                </c:pt>
                <c:pt idx="2470">
                  <c:v>39676.70833332734</c:v>
                </c:pt>
                <c:pt idx="2471">
                  <c:v>39676.749999994012</c:v>
                </c:pt>
                <c:pt idx="2472">
                  <c:v>39676.791666660625</c:v>
                </c:pt>
                <c:pt idx="2473">
                  <c:v>39676.833333327333</c:v>
                </c:pt>
                <c:pt idx="2474">
                  <c:v>39676.874999994019</c:v>
                </c:pt>
                <c:pt idx="2475">
                  <c:v>39676.916666660654</c:v>
                </c:pt>
                <c:pt idx="2476">
                  <c:v>39676.958333327348</c:v>
                </c:pt>
                <c:pt idx="2477">
                  <c:v>39676.99999999399</c:v>
                </c:pt>
                <c:pt idx="2478">
                  <c:v>39677.041666660632</c:v>
                </c:pt>
                <c:pt idx="2479">
                  <c:v>39677.083333327319</c:v>
                </c:pt>
                <c:pt idx="2480">
                  <c:v>39677.124999993983</c:v>
                </c:pt>
                <c:pt idx="2481">
                  <c:v>39677.166666660618</c:v>
                </c:pt>
                <c:pt idx="2482">
                  <c:v>39677.208333327311</c:v>
                </c:pt>
                <c:pt idx="2483">
                  <c:v>39677.249999993983</c:v>
                </c:pt>
                <c:pt idx="2484">
                  <c:v>39677.291666660596</c:v>
                </c:pt>
                <c:pt idx="2485">
                  <c:v>39677.333333327311</c:v>
                </c:pt>
                <c:pt idx="2486">
                  <c:v>39677.37499999399</c:v>
                </c:pt>
                <c:pt idx="2487">
                  <c:v>39677.416666660625</c:v>
                </c:pt>
                <c:pt idx="2488">
                  <c:v>39677.458333327319</c:v>
                </c:pt>
                <c:pt idx="2489">
                  <c:v>39677.499999993961</c:v>
                </c:pt>
                <c:pt idx="2490">
                  <c:v>39677.541666660603</c:v>
                </c:pt>
                <c:pt idx="2491">
                  <c:v>39677.583333327289</c:v>
                </c:pt>
                <c:pt idx="2492">
                  <c:v>39677.624999993961</c:v>
                </c:pt>
                <c:pt idx="2493">
                  <c:v>39677.666666660589</c:v>
                </c:pt>
                <c:pt idx="2494">
                  <c:v>39677.708333327282</c:v>
                </c:pt>
                <c:pt idx="2495">
                  <c:v>39677.749999993946</c:v>
                </c:pt>
                <c:pt idx="2496">
                  <c:v>39677.791666660574</c:v>
                </c:pt>
                <c:pt idx="2497">
                  <c:v>39677.833333327282</c:v>
                </c:pt>
                <c:pt idx="2498">
                  <c:v>39677.874999993954</c:v>
                </c:pt>
                <c:pt idx="2499">
                  <c:v>39677.916666660596</c:v>
                </c:pt>
                <c:pt idx="2500">
                  <c:v>39677.958333327289</c:v>
                </c:pt>
                <c:pt idx="2501">
                  <c:v>39677.999999993932</c:v>
                </c:pt>
                <c:pt idx="2502">
                  <c:v>39678.041666660582</c:v>
                </c:pt>
                <c:pt idx="2503">
                  <c:v>39678.08333332726</c:v>
                </c:pt>
                <c:pt idx="2504">
                  <c:v>39678.124999993932</c:v>
                </c:pt>
                <c:pt idx="2505">
                  <c:v>39678.166666660574</c:v>
                </c:pt>
                <c:pt idx="2506">
                  <c:v>39678.208333327253</c:v>
                </c:pt>
                <c:pt idx="2507">
                  <c:v>39678.249999993917</c:v>
                </c:pt>
                <c:pt idx="2508">
                  <c:v>39678.291666660552</c:v>
                </c:pt>
                <c:pt idx="2509">
                  <c:v>39678.333333327246</c:v>
                </c:pt>
                <c:pt idx="2510">
                  <c:v>39678.374999993925</c:v>
                </c:pt>
                <c:pt idx="2511">
                  <c:v>39678.416666660582</c:v>
                </c:pt>
                <c:pt idx="2512">
                  <c:v>39678.458333327253</c:v>
                </c:pt>
                <c:pt idx="2513">
                  <c:v>39678.499999993903</c:v>
                </c:pt>
                <c:pt idx="2514">
                  <c:v>39678.541666660552</c:v>
                </c:pt>
                <c:pt idx="2515">
                  <c:v>39678.583333327231</c:v>
                </c:pt>
                <c:pt idx="2516">
                  <c:v>39678.624999993895</c:v>
                </c:pt>
                <c:pt idx="2517">
                  <c:v>39678.666666660545</c:v>
                </c:pt>
                <c:pt idx="2518">
                  <c:v>39678.708333327231</c:v>
                </c:pt>
                <c:pt idx="2519">
                  <c:v>39678.749999993888</c:v>
                </c:pt>
                <c:pt idx="2520">
                  <c:v>39678.791666660523</c:v>
                </c:pt>
                <c:pt idx="2521">
                  <c:v>39678.833333327217</c:v>
                </c:pt>
                <c:pt idx="2522">
                  <c:v>39678.874999993895</c:v>
                </c:pt>
                <c:pt idx="2523">
                  <c:v>39678.916666660545</c:v>
                </c:pt>
                <c:pt idx="2524">
                  <c:v>39678.958333327224</c:v>
                </c:pt>
                <c:pt idx="2525">
                  <c:v>39678.999999993881</c:v>
                </c:pt>
                <c:pt idx="2526">
                  <c:v>39679.041666660523</c:v>
                </c:pt>
                <c:pt idx="2527">
                  <c:v>39679.083333327202</c:v>
                </c:pt>
                <c:pt idx="2528">
                  <c:v>39679.124999993866</c:v>
                </c:pt>
                <c:pt idx="2529">
                  <c:v>39679.166666660516</c:v>
                </c:pt>
                <c:pt idx="2530">
                  <c:v>39679.208333327202</c:v>
                </c:pt>
                <c:pt idx="2531">
                  <c:v>39679.249999993859</c:v>
                </c:pt>
                <c:pt idx="2532">
                  <c:v>39679.291666660494</c:v>
                </c:pt>
                <c:pt idx="2533">
                  <c:v>39679.333333327202</c:v>
                </c:pt>
                <c:pt idx="2534">
                  <c:v>39679.374999993866</c:v>
                </c:pt>
                <c:pt idx="2535">
                  <c:v>39679.416666660516</c:v>
                </c:pt>
                <c:pt idx="2536">
                  <c:v>39679.458333327209</c:v>
                </c:pt>
                <c:pt idx="2537">
                  <c:v>39679.499999993845</c:v>
                </c:pt>
                <c:pt idx="2538">
                  <c:v>39679.541666660494</c:v>
                </c:pt>
                <c:pt idx="2539">
                  <c:v>39679.583333327188</c:v>
                </c:pt>
                <c:pt idx="2540">
                  <c:v>39679.624999993837</c:v>
                </c:pt>
                <c:pt idx="2541">
                  <c:v>39679.666666660487</c:v>
                </c:pt>
                <c:pt idx="2542">
                  <c:v>39679.70833332718</c:v>
                </c:pt>
                <c:pt idx="2543">
                  <c:v>39679.74999999383</c:v>
                </c:pt>
                <c:pt idx="2544">
                  <c:v>39679.791666660465</c:v>
                </c:pt>
                <c:pt idx="2545">
                  <c:v>39679.833333327173</c:v>
                </c:pt>
                <c:pt idx="2546">
                  <c:v>39679.874999993837</c:v>
                </c:pt>
                <c:pt idx="2547">
                  <c:v>39679.916666660487</c:v>
                </c:pt>
                <c:pt idx="2548">
                  <c:v>39679.95833332718</c:v>
                </c:pt>
                <c:pt idx="2549">
                  <c:v>39679.999999993815</c:v>
                </c:pt>
                <c:pt idx="2550">
                  <c:v>39680.041666660465</c:v>
                </c:pt>
                <c:pt idx="2551">
                  <c:v>39680.083333327158</c:v>
                </c:pt>
                <c:pt idx="2552">
                  <c:v>39680.124999993808</c:v>
                </c:pt>
                <c:pt idx="2553">
                  <c:v>39680.166666660458</c:v>
                </c:pt>
                <c:pt idx="2554">
                  <c:v>39680.208333327151</c:v>
                </c:pt>
                <c:pt idx="2555">
                  <c:v>39680.249999993801</c:v>
                </c:pt>
                <c:pt idx="2556">
                  <c:v>39680.291666660436</c:v>
                </c:pt>
                <c:pt idx="2557">
                  <c:v>39680.333333327144</c:v>
                </c:pt>
                <c:pt idx="2558">
                  <c:v>39680.374999993808</c:v>
                </c:pt>
                <c:pt idx="2559">
                  <c:v>39680.416666660458</c:v>
                </c:pt>
                <c:pt idx="2560">
                  <c:v>39680.458333327151</c:v>
                </c:pt>
                <c:pt idx="2561">
                  <c:v>39680.499999993786</c:v>
                </c:pt>
                <c:pt idx="2562">
                  <c:v>39680.541666660429</c:v>
                </c:pt>
                <c:pt idx="2563">
                  <c:v>39680.583333327129</c:v>
                </c:pt>
                <c:pt idx="2564">
                  <c:v>39680.624999993779</c:v>
                </c:pt>
                <c:pt idx="2565">
                  <c:v>39680.666666660421</c:v>
                </c:pt>
                <c:pt idx="2566">
                  <c:v>39680.708333327122</c:v>
                </c:pt>
                <c:pt idx="2567">
                  <c:v>39680.749999993772</c:v>
                </c:pt>
                <c:pt idx="2568">
                  <c:v>39680.791666660407</c:v>
                </c:pt>
                <c:pt idx="2569">
                  <c:v>39680.833333327115</c:v>
                </c:pt>
                <c:pt idx="2570">
                  <c:v>39680.874999993779</c:v>
                </c:pt>
                <c:pt idx="2571">
                  <c:v>39680.916666660429</c:v>
                </c:pt>
                <c:pt idx="2572">
                  <c:v>39680.958333327115</c:v>
                </c:pt>
                <c:pt idx="2573">
                  <c:v>39680.999999993757</c:v>
                </c:pt>
                <c:pt idx="2574">
                  <c:v>39681.041666660407</c:v>
                </c:pt>
                <c:pt idx="2575">
                  <c:v>39681.083333327093</c:v>
                </c:pt>
                <c:pt idx="2576">
                  <c:v>39681.12499999375</c:v>
                </c:pt>
                <c:pt idx="2577">
                  <c:v>39681.1666666604</c:v>
                </c:pt>
                <c:pt idx="2578">
                  <c:v>39681.208333327093</c:v>
                </c:pt>
                <c:pt idx="2579">
                  <c:v>39681.249999993735</c:v>
                </c:pt>
                <c:pt idx="2580">
                  <c:v>39681.291666660371</c:v>
                </c:pt>
                <c:pt idx="2581">
                  <c:v>39681.333333327086</c:v>
                </c:pt>
                <c:pt idx="2582">
                  <c:v>39681.374999993743</c:v>
                </c:pt>
                <c:pt idx="2583">
                  <c:v>39681.4166666604</c:v>
                </c:pt>
                <c:pt idx="2584">
                  <c:v>39681.458333327093</c:v>
                </c:pt>
                <c:pt idx="2585">
                  <c:v>39681.499999993728</c:v>
                </c:pt>
                <c:pt idx="2586">
                  <c:v>39681.541666660371</c:v>
                </c:pt>
                <c:pt idx="2587">
                  <c:v>39681.583333327071</c:v>
                </c:pt>
                <c:pt idx="2588">
                  <c:v>39681.624999993721</c:v>
                </c:pt>
                <c:pt idx="2589">
                  <c:v>39681.666666660371</c:v>
                </c:pt>
                <c:pt idx="2590">
                  <c:v>39681.708333327049</c:v>
                </c:pt>
                <c:pt idx="2591">
                  <c:v>39681.749999993714</c:v>
                </c:pt>
                <c:pt idx="2592">
                  <c:v>39681.791666660341</c:v>
                </c:pt>
                <c:pt idx="2593">
                  <c:v>39681.833333327042</c:v>
                </c:pt>
                <c:pt idx="2594">
                  <c:v>39681.874999993721</c:v>
                </c:pt>
                <c:pt idx="2595">
                  <c:v>39681.916666660371</c:v>
                </c:pt>
                <c:pt idx="2596">
                  <c:v>39681.958333327057</c:v>
                </c:pt>
                <c:pt idx="2597">
                  <c:v>39681.999999993684</c:v>
                </c:pt>
                <c:pt idx="2598">
                  <c:v>39682.041666660334</c:v>
                </c:pt>
                <c:pt idx="2599">
                  <c:v>39682.083333327042</c:v>
                </c:pt>
                <c:pt idx="2600">
                  <c:v>39682.124999993684</c:v>
                </c:pt>
                <c:pt idx="2601">
                  <c:v>39682.166666660334</c:v>
                </c:pt>
                <c:pt idx="2602">
                  <c:v>39682.208333327035</c:v>
                </c:pt>
                <c:pt idx="2603">
                  <c:v>39682.249999993684</c:v>
                </c:pt>
                <c:pt idx="2604">
                  <c:v>39682.291666660312</c:v>
                </c:pt>
                <c:pt idx="2605">
                  <c:v>39682.333333327013</c:v>
                </c:pt>
                <c:pt idx="2606">
                  <c:v>39682.374999993692</c:v>
                </c:pt>
                <c:pt idx="2607">
                  <c:v>39682.416666660334</c:v>
                </c:pt>
                <c:pt idx="2608">
                  <c:v>39682.458333327035</c:v>
                </c:pt>
                <c:pt idx="2609">
                  <c:v>39682.49999999367</c:v>
                </c:pt>
                <c:pt idx="2610">
                  <c:v>39682.54166666032</c:v>
                </c:pt>
                <c:pt idx="2611">
                  <c:v>39682.583333327013</c:v>
                </c:pt>
                <c:pt idx="2612">
                  <c:v>39682.624999993655</c:v>
                </c:pt>
                <c:pt idx="2613">
                  <c:v>39682.666666660312</c:v>
                </c:pt>
                <c:pt idx="2614">
                  <c:v>39682.708333327006</c:v>
                </c:pt>
                <c:pt idx="2615">
                  <c:v>39682.749999993655</c:v>
                </c:pt>
                <c:pt idx="2616">
                  <c:v>39682.791666660291</c:v>
                </c:pt>
                <c:pt idx="2617">
                  <c:v>39682.833333327006</c:v>
                </c:pt>
                <c:pt idx="2618">
                  <c:v>39682.874999993648</c:v>
                </c:pt>
                <c:pt idx="2619">
                  <c:v>39682.916666660305</c:v>
                </c:pt>
                <c:pt idx="2620">
                  <c:v>39682.958333327013</c:v>
                </c:pt>
                <c:pt idx="2621">
                  <c:v>39682.999999993634</c:v>
                </c:pt>
                <c:pt idx="2622">
                  <c:v>39683.041666660283</c:v>
                </c:pt>
                <c:pt idx="2623">
                  <c:v>39683.083333326991</c:v>
                </c:pt>
                <c:pt idx="2624">
                  <c:v>39683.124999993634</c:v>
                </c:pt>
                <c:pt idx="2625">
                  <c:v>39683.166666660269</c:v>
                </c:pt>
                <c:pt idx="2626">
                  <c:v>39683.208333326977</c:v>
                </c:pt>
                <c:pt idx="2627">
                  <c:v>39683.249999993626</c:v>
                </c:pt>
                <c:pt idx="2628">
                  <c:v>39683.291666660247</c:v>
                </c:pt>
                <c:pt idx="2629">
                  <c:v>39683.333333326977</c:v>
                </c:pt>
                <c:pt idx="2630">
                  <c:v>39683.374999993619</c:v>
                </c:pt>
                <c:pt idx="2631">
                  <c:v>39683.416666660276</c:v>
                </c:pt>
                <c:pt idx="2632">
                  <c:v>39683.458333326977</c:v>
                </c:pt>
                <c:pt idx="2633">
                  <c:v>39683.499999993604</c:v>
                </c:pt>
                <c:pt idx="2634">
                  <c:v>39683.541666660254</c:v>
                </c:pt>
                <c:pt idx="2635">
                  <c:v>39683.583333326955</c:v>
                </c:pt>
                <c:pt idx="2636">
                  <c:v>39683.624999993604</c:v>
                </c:pt>
                <c:pt idx="2637">
                  <c:v>39683.666666660247</c:v>
                </c:pt>
                <c:pt idx="2638">
                  <c:v>39683.708333326947</c:v>
                </c:pt>
                <c:pt idx="2639">
                  <c:v>39683.749999993597</c:v>
                </c:pt>
                <c:pt idx="2640">
                  <c:v>39683.791666660218</c:v>
                </c:pt>
                <c:pt idx="2641">
                  <c:v>39683.833333326947</c:v>
                </c:pt>
                <c:pt idx="2642">
                  <c:v>39683.874999993604</c:v>
                </c:pt>
                <c:pt idx="2643">
                  <c:v>39683.916666660254</c:v>
                </c:pt>
                <c:pt idx="2644">
                  <c:v>39683.958333326947</c:v>
                </c:pt>
                <c:pt idx="2645">
                  <c:v>39683.999999993583</c:v>
                </c:pt>
                <c:pt idx="2646">
                  <c:v>39684.041666660218</c:v>
                </c:pt>
                <c:pt idx="2647">
                  <c:v>39684.083333326926</c:v>
                </c:pt>
                <c:pt idx="2648">
                  <c:v>39684.124999993583</c:v>
                </c:pt>
                <c:pt idx="2649">
                  <c:v>39684.166666660218</c:v>
                </c:pt>
                <c:pt idx="2650">
                  <c:v>39684.208333326926</c:v>
                </c:pt>
                <c:pt idx="2651">
                  <c:v>39684.249999993568</c:v>
                </c:pt>
                <c:pt idx="2652">
                  <c:v>39684.291666660189</c:v>
                </c:pt>
                <c:pt idx="2653">
                  <c:v>39684.333333326918</c:v>
                </c:pt>
                <c:pt idx="2654">
                  <c:v>39684.374999993575</c:v>
                </c:pt>
                <c:pt idx="2655">
                  <c:v>39684.416666660225</c:v>
                </c:pt>
                <c:pt idx="2656">
                  <c:v>39684.458333326926</c:v>
                </c:pt>
                <c:pt idx="2657">
                  <c:v>39684.499999993561</c:v>
                </c:pt>
                <c:pt idx="2658">
                  <c:v>39684.541666660189</c:v>
                </c:pt>
                <c:pt idx="2659">
                  <c:v>39684.583333326897</c:v>
                </c:pt>
                <c:pt idx="2660">
                  <c:v>39684.624999993546</c:v>
                </c:pt>
                <c:pt idx="2661">
                  <c:v>39684.666666660189</c:v>
                </c:pt>
                <c:pt idx="2662">
                  <c:v>39684.708333326897</c:v>
                </c:pt>
                <c:pt idx="2663">
                  <c:v>39684.749999993539</c:v>
                </c:pt>
                <c:pt idx="2664">
                  <c:v>39684.791666660167</c:v>
                </c:pt>
                <c:pt idx="2665">
                  <c:v>39684.833333326889</c:v>
                </c:pt>
                <c:pt idx="2666">
                  <c:v>39684.874999993546</c:v>
                </c:pt>
                <c:pt idx="2667">
                  <c:v>39684.916666660196</c:v>
                </c:pt>
                <c:pt idx="2668">
                  <c:v>39684.958333326897</c:v>
                </c:pt>
                <c:pt idx="2669">
                  <c:v>39684.999999993532</c:v>
                </c:pt>
                <c:pt idx="2670">
                  <c:v>39685.041666660174</c:v>
                </c:pt>
                <c:pt idx="2671">
                  <c:v>39685.083333326867</c:v>
                </c:pt>
                <c:pt idx="2672">
                  <c:v>39685.124999993517</c:v>
                </c:pt>
                <c:pt idx="2673">
                  <c:v>39685.166666660174</c:v>
                </c:pt>
                <c:pt idx="2674">
                  <c:v>39685.20833332686</c:v>
                </c:pt>
                <c:pt idx="2675">
                  <c:v>39685.24999999351</c:v>
                </c:pt>
                <c:pt idx="2676">
                  <c:v>39685.291666660152</c:v>
                </c:pt>
                <c:pt idx="2677">
                  <c:v>39685.333333326853</c:v>
                </c:pt>
                <c:pt idx="2678">
                  <c:v>39685.374999993517</c:v>
                </c:pt>
                <c:pt idx="2679">
                  <c:v>39685.416666660167</c:v>
                </c:pt>
                <c:pt idx="2680">
                  <c:v>39685.45833332686</c:v>
                </c:pt>
                <c:pt idx="2681">
                  <c:v>39685.499999993495</c:v>
                </c:pt>
                <c:pt idx="2682">
                  <c:v>39685.541666660145</c:v>
                </c:pt>
                <c:pt idx="2683">
                  <c:v>39685.583333326846</c:v>
                </c:pt>
                <c:pt idx="2684">
                  <c:v>39685.624999993488</c:v>
                </c:pt>
                <c:pt idx="2685">
                  <c:v>39685.666666660138</c:v>
                </c:pt>
                <c:pt idx="2686">
                  <c:v>39685.708333326838</c:v>
                </c:pt>
                <c:pt idx="2687">
                  <c:v>39685.749999993481</c:v>
                </c:pt>
                <c:pt idx="2688">
                  <c:v>39685.791666660116</c:v>
                </c:pt>
                <c:pt idx="2689">
                  <c:v>39685.833333326824</c:v>
                </c:pt>
                <c:pt idx="2690">
                  <c:v>39685.874999993488</c:v>
                </c:pt>
                <c:pt idx="2691">
                  <c:v>39685.916666660138</c:v>
                </c:pt>
                <c:pt idx="2692">
                  <c:v>39685.958333326831</c:v>
                </c:pt>
                <c:pt idx="2693">
                  <c:v>39685.999999993466</c:v>
                </c:pt>
                <c:pt idx="2694">
                  <c:v>39686.041666660116</c:v>
                </c:pt>
                <c:pt idx="2695">
                  <c:v>39686.083333326809</c:v>
                </c:pt>
                <c:pt idx="2696">
                  <c:v>39686.124999993459</c:v>
                </c:pt>
                <c:pt idx="2697">
                  <c:v>39686.166666660109</c:v>
                </c:pt>
                <c:pt idx="2698">
                  <c:v>39686.208333326802</c:v>
                </c:pt>
                <c:pt idx="2699">
                  <c:v>39686.249999993452</c:v>
                </c:pt>
                <c:pt idx="2700">
                  <c:v>39686.291666660087</c:v>
                </c:pt>
                <c:pt idx="2701">
                  <c:v>39686.333333326795</c:v>
                </c:pt>
                <c:pt idx="2702">
                  <c:v>39686.374999993459</c:v>
                </c:pt>
                <c:pt idx="2703">
                  <c:v>39686.416666660109</c:v>
                </c:pt>
                <c:pt idx="2704">
                  <c:v>39686.458333326802</c:v>
                </c:pt>
                <c:pt idx="2705">
                  <c:v>39686.499999993437</c:v>
                </c:pt>
                <c:pt idx="2706">
                  <c:v>39686.541666660087</c:v>
                </c:pt>
                <c:pt idx="2707">
                  <c:v>39686.58333332678</c:v>
                </c:pt>
                <c:pt idx="2708">
                  <c:v>39686.62499999343</c:v>
                </c:pt>
                <c:pt idx="2709">
                  <c:v>39686.666666660079</c:v>
                </c:pt>
                <c:pt idx="2710">
                  <c:v>39686.708333326773</c:v>
                </c:pt>
                <c:pt idx="2711">
                  <c:v>39686.749999993423</c:v>
                </c:pt>
                <c:pt idx="2712">
                  <c:v>39686.791666660058</c:v>
                </c:pt>
                <c:pt idx="2713">
                  <c:v>39686.833333326766</c:v>
                </c:pt>
                <c:pt idx="2714">
                  <c:v>39686.87499999343</c:v>
                </c:pt>
                <c:pt idx="2715">
                  <c:v>39686.916666660079</c:v>
                </c:pt>
                <c:pt idx="2716">
                  <c:v>39686.958333326773</c:v>
                </c:pt>
                <c:pt idx="2717">
                  <c:v>39686.999999993408</c:v>
                </c:pt>
                <c:pt idx="2718">
                  <c:v>39687.041666660058</c:v>
                </c:pt>
                <c:pt idx="2719">
                  <c:v>39687.083333326751</c:v>
                </c:pt>
                <c:pt idx="2720">
                  <c:v>39687.124999993401</c:v>
                </c:pt>
                <c:pt idx="2721">
                  <c:v>39687.16666666005</c:v>
                </c:pt>
                <c:pt idx="2722">
                  <c:v>39687.208333326744</c:v>
                </c:pt>
                <c:pt idx="2723">
                  <c:v>39687.249999993386</c:v>
                </c:pt>
                <c:pt idx="2724">
                  <c:v>39687.291666660021</c:v>
                </c:pt>
                <c:pt idx="2725">
                  <c:v>39687.333333326736</c:v>
                </c:pt>
                <c:pt idx="2726">
                  <c:v>39687.374999993393</c:v>
                </c:pt>
                <c:pt idx="2727">
                  <c:v>39687.41666666005</c:v>
                </c:pt>
                <c:pt idx="2728">
                  <c:v>39687.458333326744</c:v>
                </c:pt>
                <c:pt idx="2729">
                  <c:v>39687.499999993379</c:v>
                </c:pt>
                <c:pt idx="2730">
                  <c:v>39687.541666660021</c:v>
                </c:pt>
                <c:pt idx="2731">
                  <c:v>39687.583333326722</c:v>
                </c:pt>
                <c:pt idx="2732">
                  <c:v>39687.624999993372</c:v>
                </c:pt>
                <c:pt idx="2733">
                  <c:v>39687.666666660021</c:v>
                </c:pt>
                <c:pt idx="2734">
                  <c:v>39687.708333326715</c:v>
                </c:pt>
                <c:pt idx="2735">
                  <c:v>39687.749999993364</c:v>
                </c:pt>
                <c:pt idx="2736">
                  <c:v>39687.791666659999</c:v>
                </c:pt>
                <c:pt idx="2737">
                  <c:v>39687.833333326693</c:v>
                </c:pt>
                <c:pt idx="2738">
                  <c:v>39687.874999993372</c:v>
                </c:pt>
                <c:pt idx="2739">
                  <c:v>39687.916666660021</c:v>
                </c:pt>
                <c:pt idx="2740">
                  <c:v>39687.958333326715</c:v>
                </c:pt>
                <c:pt idx="2741">
                  <c:v>39687.99999999335</c:v>
                </c:pt>
                <c:pt idx="2742">
                  <c:v>39688.041666659999</c:v>
                </c:pt>
                <c:pt idx="2743">
                  <c:v>39688.083333326693</c:v>
                </c:pt>
                <c:pt idx="2744">
                  <c:v>39688.124999993335</c:v>
                </c:pt>
                <c:pt idx="2745">
                  <c:v>39688.166666659992</c:v>
                </c:pt>
                <c:pt idx="2746">
                  <c:v>39688.208333326686</c:v>
                </c:pt>
                <c:pt idx="2747">
                  <c:v>39688.249999993335</c:v>
                </c:pt>
                <c:pt idx="2748">
                  <c:v>39688.291666659978</c:v>
                </c:pt>
                <c:pt idx="2749">
                  <c:v>39688.333333326678</c:v>
                </c:pt>
                <c:pt idx="2750">
                  <c:v>39688.374999993342</c:v>
                </c:pt>
                <c:pt idx="2751">
                  <c:v>39688.416666659992</c:v>
                </c:pt>
                <c:pt idx="2752">
                  <c:v>39688.458333326686</c:v>
                </c:pt>
                <c:pt idx="2753">
                  <c:v>39688.499999993321</c:v>
                </c:pt>
                <c:pt idx="2754">
                  <c:v>39688.541666659985</c:v>
                </c:pt>
                <c:pt idx="2755">
                  <c:v>39688.583333326649</c:v>
                </c:pt>
                <c:pt idx="2756">
                  <c:v>39688.624999993306</c:v>
                </c:pt>
                <c:pt idx="2757">
                  <c:v>39688.666666659978</c:v>
                </c:pt>
                <c:pt idx="2758">
                  <c:v>39688.708333326642</c:v>
                </c:pt>
                <c:pt idx="2759">
                  <c:v>39688.749999993306</c:v>
                </c:pt>
                <c:pt idx="2760">
                  <c:v>39688.791666659949</c:v>
                </c:pt>
                <c:pt idx="2761">
                  <c:v>39688.833333326642</c:v>
                </c:pt>
                <c:pt idx="2762">
                  <c:v>39688.874999993299</c:v>
                </c:pt>
                <c:pt idx="2763">
                  <c:v>39688.916666659963</c:v>
                </c:pt>
                <c:pt idx="2764">
                  <c:v>39688.958333326649</c:v>
                </c:pt>
                <c:pt idx="2765">
                  <c:v>39688.999999993284</c:v>
                </c:pt>
                <c:pt idx="2766">
                  <c:v>39689.041666659956</c:v>
                </c:pt>
                <c:pt idx="2767">
                  <c:v>39689.083333326635</c:v>
                </c:pt>
                <c:pt idx="2768">
                  <c:v>39689.124999993284</c:v>
                </c:pt>
                <c:pt idx="2769">
                  <c:v>39689.166666659934</c:v>
                </c:pt>
                <c:pt idx="2770">
                  <c:v>39689.208333326613</c:v>
                </c:pt>
                <c:pt idx="2771">
                  <c:v>39689.249999993277</c:v>
                </c:pt>
                <c:pt idx="2772">
                  <c:v>39689.291666659919</c:v>
                </c:pt>
                <c:pt idx="2773">
                  <c:v>39689.333333326613</c:v>
                </c:pt>
                <c:pt idx="2774">
                  <c:v>39689.374999993284</c:v>
                </c:pt>
                <c:pt idx="2775">
                  <c:v>39689.416666659941</c:v>
                </c:pt>
                <c:pt idx="2776">
                  <c:v>39689.45833332662</c:v>
                </c:pt>
                <c:pt idx="2777">
                  <c:v>39689.499999993255</c:v>
                </c:pt>
                <c:pt idx="2778">
                  <c:v>39689.541666659927</c:v>
                </c:pt>
                <c:pt idx="2779">
                  <c:v>39689.583333326605</c:v>
                </c:pt>
                <c:pt idx="2780">
                  <c:v>39689.624999993255</c:v>
                </c:pt>
                <c:pt idx="2781">
                  <c:v>39689.666666659905</c:v>
                </c:pt>
                <c:pt idx="2782">
                  <c:v>39689.708333326605</c:v>
                </c:pt>
                <c:pt idx="2783">
                  <c:v>39689.749999993233</c:v>
                </c:pt>
                <c:pt idx="2784">
                  <c:v>39689.791666659883</c:v>
                </c:pt>
                <c:pt idx="2785">
                  <c:v>39689.833333326598</c:v>
                </c:pt>
                <c:pt idx="2786">
                  <c:v>39689.874999993241</c:v>
                </c:pt>
                <c:pt idx="2787">
                  <c:v>39689.916666659912</c:v>
                </c:pt>
                <c:pt idx="2788">
                  <c:v>39689.958333326605</c:v>
                </c:pt>
                <c:pt idx="2789">
                  <c:v>39689.999999993226</c:v>
                </c:pt>
                <c:pt idx="2790">
                  <c:v>39690.041666659883</c:v>
                </c:pt>
                <c:pt idx="2791">
                  <c:v>39690.083333326576</c:v>
                </c:pt>
                <c:pt idx="2792">
                  <c:v>39690.124999993226</c:v>
                </c:pt>
                <c:pt idx="2793">
                  <c:v>39690.166666659876</c:v>
                </c:pt>
                <c:pt idx="2794">
                  <c:v>39690.208333326576</c:v>
                </c:pt>
                <c:pt idx="2795">
                  <c:v>39690.249999993204</c:v>
                </c:pt>
                <c:pt idx="2796">
                  <c:v>39690.291666659854</c:v>
                </c:pt>
                <c:pt idx="2797">
                  <c:v>39690.333333326569</c:v>
                </c:pt>
                <c:pt idx="2798">
                  <c:v>39690.374999993212</c:v>
                </c:pt>
                <c:pt idx="2799">
                  <c:v>39690.416666659883</c:v>
                </c:pt>
                <c:pt idx="2800">
                  <c:v>39690.458333326576</c:v>
                </c:pt>
                <c:pt idx="2801">
                  <c:v>39690.499999993204</c:v>
                </c:pt>
                <c:pt idx="2802">
                  <c:v>39690.541666659854</c:v>
                </c:pt>
                <c:pt idx="2803">
                  <c:v>39690.583333326547</c:v>
                </c:pt>
                <c:pt idx="2804">
                  <c:v>39690.624999993197</c:v>
                </c:pt>
                <c:pt idx="2805">
                  <c:v>39690.666666659854</c:v>
                </c:pt>
                <c:pt idx="2806">
                  <c:v>39690.708333326547</c:v>
                </c:pt>
                <c:pt idx="2807">
                  <c:v>39690.74999999319</c:v>
                </c:pt>
                <c:pt idx="2808">
                  <c:v>39690.791666659832</c:v>
                </c:pt>
                <c:pt idx="2809">
                  <c:v>39690.83333332654</c:v>
                </c:pt>
                <c:pt idx="2810">
                  <c:v>39690.874999993197</c:v>
                </c:pt>
                <c:pt idx="2811">
                  <c:v>39690.916666659847</c:v>
                </c:pt>
                <c:pt idx="2812">
                  <c:v>39690.958333326547</c:v>
                </c:pt>
                <c:pt idx="2813">
                  <c:v>39690.999999993182</c:v>
                </c:pt>
                <c:pt idx="2814">
                  <c:v>39691.041666659825</c:v>
                </c:pt>
                <c:pt idx="2815">
                  <c:v>39691.083333326525</c:v>
                </c:pt>
                <c:pt idx="2816">
                  <c:v>39691.124999993168</c:v>
                </c:pt>
                <c:pt idx="2817">
                  <c:v>39691.166666659825</c:v>
                </c:pt>
                <c:pt idx="2818">
                  <c:v>39691.208333326518</c:v>
                </c:pt>
                <c:pt idx="2819">
                  <c:v>39691.249999993161</c:v>
                </c:pt>
                <c:pt idx="2820">
                  <c:v>39691.291666659803</c:v>
                </c:pt>
                <c:pt idx="2821">
                  <c:v>39691.333333326504</c:v>
                </c:pt>
                <c:pt idx="2822">
                  <c:v>39691.374999993168</c:v>
                </c:pt>
                <c:pt idx="2823">
                  <c:v>39691.416666659818</c:v>
                </c:pt>
                <c:pt idx="2824">
                  <c:v>39691.458333326511</c:v>
                </c:pt>
                <c:pt idx="2825">
                  <c:v>39691.499999993146</c:v>
                </c:pt>
                <c:pt idx="2826">
                  <c:v>39691.541666659796</c:v>
                </c:pt>
                <c:pt idx="2827">
                  <c:v>39691.583333326496</c:v>
                </c:pt>
                <c:pt idx="2828">
                  <c:v>39691.624999993139</c:v>
                </c:pt>
                <c:pt idx="2829">
                  <c:v>39691.666666659788</c:v>
                </c:pt>
                <c:pt idx="2830">
                  <c:v>39691.708333326489</c:v>
                </c:pt>
                <c:pt idx="2831">
                  <c:v>39691.749999993131</c:v>
                </c:pt>
                <c:pt idx="2832">
                  <c:v>39691.791666659767</c:v>
                </c:pt>
                <c:pt idx="2833">
                  <c:v>39691.833333326475</c:v>
                </c:pt>
                <c:pt idx="2834">
                  <c:v>39691.874999993146</c:v>
                </c:pt>
                <c:pt idx="2835">
                  <c:v>39691.916666659788</c:v>
                </c:pt>
                <c:pt idx="2836">
                  <c:v>39691.958333326482</c:v>
                </c:pt>
                <c:pt idx="2837">
                  <c:v>39691.999999993117</c:v>
                </c:pt>
                <c:pt idx="2838">
                  <c:v>39692.041666659774</c:v>
                </c:pt>
                <c:pt idx="2839">
                  <c:v>39692.08333332646</c:v>
                </c:pt>
                <c:pt idx="2840">
                  <c:v>39692.12499999311</c:v>
                </c:pt>
                <c:pt idx="2841">
                  <c:v>39692.166666659774</c:v>
                </c:pt>
                <c:pt idx="2842">
                  <c:v>39692.208333326453</c:v>
                </c:pt>
                <c:pt idx="2843">
                  <c:v>39692.249999993102</c:v>
                </c:pt>
                <c:pt idx="2844">
                  <c:v>39692.291666659738</c:v>
                </c:pt>
                <c:pt idx="2845">
                  <c:v>39692.333333326445</c:v>
                </c:pt>
                <c:pt idx="2846">
                  <c:v>39692.37499999311</c:v>
                </c:pt>
                <c:pt idx="2847">
                  <c:v>39692.416666659759</c:v>
                </c:pt>
                <c:pt idx="2848">
                  <c:v>39692.45833332646</c:v>
                </c:pt>
                <c:pt idx="2849">
                  <c:v>39692.499999993088</c:v>
                </c:pt>
                <c:pt idx="2850">
                  <c:v>39692.541666659738</c:v>
                </c:pt>
                <c:pt idx="2851">
                  <c:v>39692.583333326438</c:v>
                </c:pt>
                <c:pt idx="2852">
                  <c:v>39692.624999993081</c:v>
                </c:pt>
                <c:pt idx="2853">
                  <c:v>39692.66666665973</c:v>
                </c:pt>
                <c:pt idx="2854">
                  <c:v>39692.708333326424</c:v>
                </c:pt>
                <c:pt idx="2855">
                  <c:v>39692.749999993073</c:v>
                </c:pt>
                <c:pt idx="2856">
                  <c:v>39692.791666659708</c:v>
                </c:pt>
                <c:pt idx="2857">
                  <c:v>39692.833333326416</c:v>
                </c:pt>
                <c:pt idx="2858">
                  <c:v>39692.874999993081</c:v>
                </c:pt>
                <c:pt idx="2859">
                  <c:v>39692.91666665973</c:v>
                </c:pt>
                <c:pt idx="2860">
                  <c:v>39692.958333326424</c:v>
                </c:pt>
                <c:pt idx="2861">
                  <c:v>39692.999999993059</c:v>
                </c:pt>
                <c:pt idx="2862">
                  <c:v>39693.041666659708</c:v>
                </c:pt>
                <c:pt idx="2863">
                  <c:v>39693.083333326402</c:v>
                </c:pt>
                <c:pt idx="2864">
                  <c:v>39693.124999993051</c:v>
                </c:pt>
                <c:pt idx="2865">
                  <c:v>39693.166666659701</c:v>
                </c:pt>
                <c:pt idx="2866">
                  <c:v>39693.208333326394</c:v>
                </c:pt>
                <c:pt idx="2867">
                  <c:v>39693.249999993044</c:v>
                </c:pt>
                <c:pt idx="2868">
                  <c:v>39693.291666659679</c:v>
                </c:pt>
                <c:pt idx="2869">
                  <c:v>39693.333333326387</c:v>
                </c:pt>
                <c:pt idx="2870">
                  <c:v>39693.374999993051</c:v>
                </c:pt>
                <c:pt idx="2871">
                  <c:v>39693.416666659701</c:v>
                </c:pt>
                <c:pt idx="2872">
                  <c:v>39693.458333326394</c:v>
                </c:pt>
                <c:pt idx="2873">
                  <c:v>39693.49999999303</c:v>
                </c:pt>
                <c:pt idx="2874">
                  <c:v>39693.541666659679</c:v>
                </c:pt>
                <c:pt idx="2875">
                  <c:v>39693.583333326373</c:v>
                </c:pt>
                <c:pt idx="2876">
                  <c:v>39693.624999993022</c:v>
                </c:pt>
                <c:pt idx="2877">
                  <c:v>39693.666666659672</c:v>
                </c:pt>
                <c:pt idx="2878">
                  <c:v>39693.708333326365</c:v>
                </c:pt>
                <c:pt idx="2879">
                  <c:v>39693.749999993015</c:v>
                </c:pt>
                <c:pt idx="2880">
                  <c:v>39693.79166665965</c:v>
                </c:pt>
                <c:pt idx="2881">
                  <c:v>39693.833333326358</c:v>
                </c:pt>
                <c:pt idx="2882">
                  <c:v>39693.874999993022</c:v>
                </c:pt>
                <c:pt idx="2883">
                  <c:v>39693.916666659672</c:v>
                </c:pt>
                <c:pt idx="2884">
                  <c:v>39693.958333326365</c:v>
                </c:pt>
                <c:pt idx="2885">
                  <c:v>39693.999999993001</c:v>
                </c:pt>
                <c:pt idx="2886">
                  <c:v>39694.04166665965</c:v>
                </c:pt>
                <c:pt idx="2887">
                  <c:v>39694.083333326344</c:v>
                </c:pt>
                <c:pt idx="2888">
                  <c:v>39694.124999992993</c:v>
                </c:pt>
                <c:pt idx="2889">
                  <c:v>39694.166666659643</c:v>
                </c:pt>
                <c:pt idx="2890">
                  <c:v>39694.208333326336</c:v>
                </c:pt>
                <c:pt idx="2891">
                  <c:v>39694.249999992993</c:v>
                </c:pt>
                <c:pt idx="2892">
                  <c:v>39694.291666659621</c:v>
                </c:pt>
                <c:pt idx="2893">
                  <c:v>39694.333333326329</c:v>
                </c:pt>
                <c:pt idx="2894">
                  <c:v>39694.374999993001</c:v>
                </c:pt>
                <c:pt idx="2895">
                  <c:v>39694.416666659636</c:v>
                </c:pt>
                <c:pt idx="2896">
                  <c:v>39694.458333326336</c:v>
                </c:pt>
                <c:pt idx="2897">
                  <c:v>39694.499999992986</c:v>
                </c:pt>
                <c:pt idx="2898">
                  <c:v>39694.541666659621</c:v>
                </c:pt>
                <c:pt idx="2899">
                  <c:v>39694.583333326314</c:v>
                </c:pt>
                <c:pt idx="2900">
                  <c:v>39694.624999992979</c:v>
                </c:pt>
                <c:pt idx="2901">
                  <c:v>39694.666666659614</c:v>
                </c:pt>
                <c:pt idx="2902">
                  <c:v>39694.708333326293</c:v>
                </c:pt>
                <c:pt idx="2903">
                  <c:v>39694.749999992971</c:v>
                </c:pt>
                <c:pt idx="2904">
                  <c:v>39694.791666659592</c:v>
                </c:pt>
                <c:pt idx="2905">
                  <c:v>39694.833333326293</c:v>
                </c:pt>
                <c:pt idx="2906">
                  <c:v>39694.874999992979</c:v>
                </c:pt>
                <c:pt idx="2907">
                  <c:v>39694.916666659614</c:v>
                </c:pt>
                <c:pt idx="2908">
                  <c:v>39694.9583333263</c:v>
                </c:pt>
                <c:pt idx="2909">
                  <c:v>39694.999999992942</c:v>
                </c:pt>
                <c:pt idx="2910">
                  <c:v>39695.041666659592</c:v>
                </c:pt>
                <c:pt idx="2911">
                  <c:v>39695.083333326285</c:v>
                </c:pt>
                <c:pt idx="2912">
                  <c:v>39695.124999992942</c:v>
                </c:pt>
                <c:pt idx="2913">
                  <c:v>39695.166666659585</c:v>
                </c:pt>
                <c:pt idx="2914">
                  <c:v>39695.208333326278</c:v>
                </c:pt>
                <c:pt idx="2915">
                  <c:v>39695.249999992942</c:v>
                </c:pt>
                <c:pt idx="2916">
                  <c:v>39695.29166665957</c:v>
                </c:pt>
                <c:pt idx="2917">
                  <c:v>39695.333333326271</c:v>
                </c:pt>
                <c:pt idx="2918">
                  <c:v>39695.37499999295</c:v>
                </c:pt>
                <c:pt idx="2919">
                  <c:v>39695.416666659592</c:v>
                </c:pt>
                <c:pt idx="2920">
                  <c:v>39695.458333326271</c:v>
                </c:pt>
                <c:pt idx="2921">
                  <c:v>39695.499999992913</c:v>
                </c:pt>
                <c:pt idx="2922">
                  <c:v>39695.541666659577</c:v>
                </c:pt>
                <c:pt idx="2923">
                  <c:v>39695.583333326242</c:v>
                </c:pt>
                <c:pt idx="2924">
                  <c:v>39695.624999992913</c:v>
                </c:pt>
                <c:pt idx="2925">
                  <c:v>39695.66666665957</c:v>
                </c:pt>
                <c:pt idx="2926">
                  <c:v>39695.708333326242</c:v>
                </c:pt>
                <c:pt idx="2927">
                  <c:v>39695.749999992899</c:v>
                </c:pt>
                <c:pt idx="2928">
                  <c:v>39695.791666659534</c:v>
                </c:pt>
                <c:pt idx="2929">
                  <c:v>39695.833333326242</c:v>
                </c:pt>
                <c:pt idx="2930">
                  <c:v>39695.874999992906</c:v>
                </c:pt>
                <c:pt idx="2931">
                  <c:v>39695.916666659563</c:v>
                </c:pt>
                <c:pt idx="2932">
                  <c:v>39695.958333326249</c:v>
                </c:pt>
                <c:pt idx="2933">
                  <c:v>39695.999999992891</c:v>
                </c:pt>
                <c:pt idx="2934">
                  <c:v>39696.041666659534</c:v>
                </c:pt>
                <c:pt idx="2935">
                  <c:v>39696.083333326213</c:v>
                </c:pt>
                <c:pt idx="2936">
                  <c:v>39696.124999992891</c:v>
                </c:pt>
                <c:pt idx="2937">
                  <c:v>39696.166666659534</c:v>
                </c:pt>
                <c:pt idx="2938">
                  <c:v>39696.208333326213</c:v>
                </c:pt>
                <c:pt idx="2939">
                  <c:v>39696.249999992884</c:v>
                </c:pt>
                <c:pt idx="2940">
                  <c:v>39696.291666659519</c:v>
                </c:pt>
                <c:pt idx="2941">
                  <c:v>39696.333333326213</c:v>
                </c:pt>
                <c:pt idx="2942">
                  <c:v>39696.374999992884</c:v>
                </c:pt>
                <c:pt idx="2943">
                  <c:v>39696.416666659541</c:v>
                </c:pt>
                <c:pt idx="2944">
                  <c:v>39696.45833332622</c:v>
                </c:pt>
                <c:pt idx="2945">
                  <c:v>39696.499999992862</c:v>
                </c:pt>
                <c:pt idx="2946">
                  <c:v>39696.541666659505</c:v>
                </c:pt>
                <c:pt idx="2947">
                  <c:v>39696.583333326198</c:v>
                </c:pt>
                <c:pt idx="2948">
                  <c:v>39696.624999992848</c:v>
                </c:pt>
                <c:pt idx="2949">
                  <c:v>39696.666666659505</c:v>
                </c:pt>
                <c:pt idx="2950">
                  <c:v>39696.708333326198</c:v>
                </c:pt>
                <c:pt idx="2951">
                  <c:v>39696.74999999284</c:v>
                </c:pt>
                <c:pt idx="2952">
                  <c:v>39696.791666659483</c:v>
                </c:pt>
                <c:pt idx="2953">
                  <c:v>39696.833333326191</c:v>
                </c:pt>
                <c:pt idx="2954">
                  <c:v>39696.874999992848</c:v>
                </c:pt>
                <c:pt idx="2955">
                  <c:v>39696.916666659497</c:v>
                </c:pt>
                <c:pt idx="2956">
                  <c:v>39696.958333326198</c:v>
                </c:pt>
                <c:pt idx="2957">
                  <c:v>39696.999999992833</c:v>
                </c:pt>
                <c:pt idx="2958">
                  <c:v>39697.041666659476</c:v>
                </c:pt>
                <c:pt idx="2959">
                  <c:v>39697.083333326176</c:v>
                </c:pt>
                <c:pt idx="2960">
                  <c:v>39697.124999992819</c:v>
                </c:pt>
                <c:pt idx="2961">
                  <c:v>39697.166666659476</c:v>
                </c:pt>
                <c:pt idx="2962">
                  <c:v>39697.208333326169</c:v>
                </c:pt>
                <c:pt idx="2963">
                  <c:v>39697.249999992811</c:v>
                </c:pt>
                <c:pt idx="2964">
                  <c:v>39697.291666659454</c:v>
                </c:pt>
                <c:pt idx="2965">
                  <c:v>39697.333333326154</c:v>
                </c:pt>
                <c:pt idx="2966">
                  <c:v>39697.374999992826</c:v>
                </c:pt>
                <c:pt idx="2967">
                  <c:v>39697.416666659468</c:v>
                </c:pt>
                <c:pt idx="2968">
                  <c:v>39697.458333326162</c:v>
                </c:pt>
                <c:pt idx="2969">
                  <c:v>39697.499999992797</c:v>
                </c:pt>
                <c:pt idx="2970">
                  <c:v>39697.541666659454</c:v>
                </c:pt>
                <c:pt idx="2971">
                  <c:v>39697.583333326147</c:v>
                </c:pt>
                <c:pt idx="2972">
                  <c:v>39697.62499999279</c:v>
                </c:pt>
                <c:pt idx="2973">
                  <c:v>39697.666666659454</c:v>
                </c:pt>
                <c:pt idx="2974">
                  <c:v>39697.70833332614</c:v>
                </c:pt>
                <c:pt idx="2975">
                  <c:v>39697.749999992782</c:v>
                </c:pt>
                <c:pt idx="2976">
                  <c:v>39697.791666659417</c:v>
                </c:pt>
                <c:pt idx="2977">
                  <c:v>39697.833333326125</c:v>
                </c:pt>
                <c:pt idx="2978">
                  <c:v>39697.874999992797</c:v>
                </c:pt>
                <c:pt idx="2979">
                  <c:v>39697.916666659439</c:v>
                </c:pt>
                <c:pt idx="2980">
                  <c:v>39697.958333326133</c:v>
                </c:pt>
                <c:pt idx="2981">
                  <c:v>39697.999999992768</c:v>
                </c:pt>
                <c:pt idx="2982">
                  <c:v>39698.041666659425</c:v>
                </c:pt>
                <c:pt idx="2983">
                  <c:v>39698.083333326111</c:v>
                </c:pt>
                <c:pt idx="2984">
                  <c:v>39698.12499999276</c:v>
                </c:pt>
                <c:pt idx="2985">
                  <c:v>39698.166666659425</c:v>
                </c:pt>
                <c:pt idx="2986">
                  <c:v>39698.208333326103</c:v>
                </c:pt>
                <c:pt idx="2987">
                  <c:v>39698.249999992753</c:v>
                </c:pt>
                <c:pt idx="2988">
                  <c:v>39698.291666659388</c:v>
                </c:pt>
                <c:pt idx="2989">
                  <c:v>39698.333333326096</c:v>
                </c:pt>
                <c:pt idx="2990">
                  <c:v>39698.37499999276</c:v>
                </c:pt>
                <c:pt idx="2991">
                  <c:v>39698.41666665941</c:v>
                </c:pt>
                <c:pt idx="2992">
                  <c:v>39698.458333326111</c:v>
                </c:pt>
                <c:pt idx="2993">
                  <c:v>39698.499999992739</c:v>
                </c:pt>
                <c:pt idx="2994">
                  <c:v>39698.541666659388</c:v>
                </c:pt>
                <c:pt idx="2995">
                  <c:v>39698.583333326089</c:v>
                </c:pt>
                <c:pt idx="2996">
                  <c:v>39698.624999992731</c:v>
                </c:pt>
                <c:pt idx="2997">
                  <c:v>39698.666666659381</c:v>
                </c:pt>
                <c:pt idx="2998">
                  <c:v>39698.708333326074</c:v>
                </c:pt>
                <c:pt idx="2999">
                  <c:v>39698.749999992731</c:v>
                </c:pt>
                <c:pt idx="3000">
                  <c:v>39698.791666659366</c:v>
                </c:pt>
                <c:pt idx="3001">
                  <c:v>39698.833333326067</c:v>
                </c:pt>
                <c:pt idx="3002">
                  <c:v>39698.874999992739</c:v>
                </c:pt>
                <c:pt idx="3003">
                  <c:v>39698.916666659381</c:v>
                </c:pt>
                <c:pt idx="3004">
                  <c:v>39698.958333326074</c:v>
                </c:pt>
                <c:pt idx="3005">
                  <c:v>39698.999999992709</c:v>
                </c:pt>
                <c:pt idx="3006">
                  <c:v>39699.041666659374</c:v>
                </c:pt>
                <c:pt idx="3007">
                  <c:v>39699.083333326053</c:v>
                </c:pt>
                <c:pt idx="3008">
                  <c:v>39699.124999992702</c:v>
                </c:pt>
                <c:pt idx="3009">
                  <c:v>39699.166666659352</c:v>
                </c:pt>
                <c:pt idx="3010">
                  <c:v>39699.208333326045</c:v>
                </c:pt>
                <c:pt idx="3011">
                  <c:v>39699.249999992695</c:v>
                </c:pt>
                <c:pt idx="3012">
                  <c:v>39699.29166665933</c:v>
                </c:pt>
                <c:pt idx="3013">
                  <c:v>39699.333333326038</c:v>
                </c:pt>
                <c:pt idx="3014">
                  <c:v>39699.374999992702</c:v>
                </c:pt>
                <c:pt idx="3015">
                  <c:v>39699.416666659352</c:v>
                </c:pt>
                <c:pt idx="3016">
                  <c:v>39699.458333326045</c:v>
                </c:pt>
                <c:pt idx="3017">
                  <c:v>39699.49999999268</c:v>
                </c:pt>
                <c:pt idx="3018">
                  <c:v>39699.54166665933</c:v>
                </c:pt>
                <c:pt idx="3019">
                  <c:v>39699.583333326023</c:v>
                </c:pt>
                <c:pt idx="3020">
                  <c:v>39699.624999992673</c:v>
                </c:pt>
                <c:pt idx="3021">
                  <c:v>39699.666666659323</c:v>
                </c:pt>
                <c:pt idx="3022">
                  <c:v>39699.708333326016</c:v>
                </c:pt>
                <c:pt idx="3023">
                  <c:v>39699.749999992666</c:v>
                </c:pt>
                <c:pt idx="3024">
                  <c:v>39699.791666659301</c:v>
                </c:pt>
                <c:pt idx="3025">
                  <c:v>39699.833333326009</c:v>
                </c:pt>
                <c:pt idx="3026">
                  <c:v>39699.874999992673</c:v>
                </c:pt>
                <c:pt idx="3027">
                  <c:v>39699.916666659323</c:v>
                </c:pt>
                <c:pt idx="3028">
                  <c:v>39699.958333326016</c:v>
                </c:pt>
                <c:pt idx="3029">
                  <c:v>39699.999999992651</c:v>
                </c:pt>
                <c:pt idx="3030">
                  <c:v>39700.041666659301</c:v>
                </c:pt>
                <c:pt idx="3031">
                  <c:v>39700.083333325994</c:v>
                </c:pt>
                <c:pt idx="3032">
                  <c:v>39700.124999992644</c:v>
                </c:pt>
                <c:pt idx="3033">
                  <c:v>39700.166666659294</c:v>
                </c:pt>
                <c:pt idx="3034">
                  <c:v>39700.208333325987</c:v>
                </c:pt>
                <c:pt idx="3035">
                  <c:v>39700.249999992637</c:v>
                </c:pt>
                <c:pt idx="3036">
                  <c:v>39700.291666659272</c:v>
                </c:pt>
                <c:pt idx="3037">
                  <c:v>39700.33333332598</c:v>
                </c:pt>
                <c:pt idx="3038">
                  <c:v>39700.374999992644</c:v>
                </c:pt>
                <c:pt idx="3039">
                  <c:v>39700.416666659294</c:v>
                </c:pt>
                <c:pt idx="3040">
                  <c:v>39700.458333325987</c:v>
                </c:pt>
                <c:pt idx="3041">
                  <c:v>39700.499999992622</c:v>
                </c:pt>
                <c:pt idx="3042">
                  <c:v>39700.541666659272</c:v>
                </c:pt>
                <c:pt idx="3043">
                  <c:v>39700.583333325965</c:v>
                </c:pt>
                <c:pt idx="3044">
                  <c:v>39700.624999992615</c:v>
                </c:pt>
                <c:pt idx="3045">
                  <c:v>39700.666666659265</c:v>
                </c:pt>
                <c:pt idx="3046">
                  <c:v>39700.708333325943</c:v>
                </c:pt>
                <c:pt idx="3047">
                  <c:v>39700.749999992608</c:v>
                </c:pt>
                <c:pt idx="3048">
                  <c:v>39700.791666659243</c:v>
                </c:pt>
                <c:pt idx="3049">
                  <c:v>39700.833333325943</c:v>
                </c:pt>
                <c:pt idx="3050">
                  <c:v>39700.874999992615</c:v>
                </c:pt>
                <c:pt idx="3051">
                  <c:v>39700.916666659265</c:v>
                </c:pt>
                <c:pt idx="3052">
                  <c:v>39700.958333325951</c:v>
                </c:pt>
                <c:pt idx="3053">
                  <c:v>39700.999999992593</c:v>
                </c:pt>
                <c:pt idx="3054">
                  <c:v>39701.041666659243</c:v>
                </c:pt>
                <c:pt idx="3055">
                  <c:v>39701.083333325936</c:v>
                </c:pt>
                <c:pt idx="3056">
                  <c:v>39701.124999992593</c:v>
                </c:pt>
                <c:pt idx="3057">
                  <c:v>39701.166666659228</c:v>
                </c:pt>
                <c:pt idx="3058">
                  <c:v>39701.208333325929</c:v>
                </c:pt>
                <c:pt idx="3059">
                  <c:v>39701.249999992593</c:v>
                </c:pt>
                <c:pt idx="3060">
                  <c:v>39701.291666659206</c:v>
                </c:pt>
                <c:pt idx="3061">
                  <c:v>39701.333333325922</c:v>
                </c:pt>
                <c:pt idx="3062">
                  <c:v>39701.3749999926</c:v>
                </c:pt>
                <c:pt idx="3063">
                  <c:v>39701.416666659235</c:v>
                </c:pt>
                <c:pt idx="3064">
                  <c:v>39701.458333325929</c:v>
                </c:pt>
                <c:pt idx="3065">
                  <c:v>39701.499999992579</c:v>
                </c:pt>
                <c:pt idx="3066">
                  <c:v>39701.541666659214</c:v>
                </c:pt>
                <c:pt idx="3067">
                  <c:v>39701.583333325892</c:v>
                </c:pt>
                <c:pt idx="3068">
                  <c:v>39701.624999992571</c:v>
                </c:pt>
                <c:pt idx="3069">
                  <c:v>39701.666666659206</c:v>
                </c:pt>
                <c:pt idx="3070">
                  <c:v>39701.708333325892</c:v>
                </c:pt>
                <c:pt idx="3071">
                  <c:v>39701.749999992549</c:v>
                </c:pt>
                <c:pt idx="3072">
                  <c:v>39701.791666659185</c:v>
                </c:pt>
                <c:pt idx="3073">
                  <c:v>39701.833333325892</c:v>
                </c:pt>
                <c:pt idx="3074">
                  <c:v>39701.874999992557</c:v>
                </c:pt>
                <c:pt idx="3075">
                  <c:v>39701.916666659206</c:v>
                </c:pt>
                <c:pt idx="3076">
                  <c:v>39701.9583333259</c:v>
                </c:pt>
                <c:pt idx="3077">
                  <c:v>39701.999999992542</c:v>
                </c:pt>
                <c:pt idx="3078">
                  <c:v>39702.041666659185</c:v>
                </c:pt>
                <c:pt idx="3079">
                  <c:v>39702.083333325863</c:v>
                </c:pt>
                <c:pt idx="3080">
                  <c:v>39702.124999992542</c:v>
                </c:pt>
                <c:pt idx="3081">
                  <c:v>39702.166666659185</c:v>
                </c:pt>
                <c:pt idx="3082">
                  <c:v>39702.208333325863</c:v>
                </c:pt>
                <c:pt idx="3083">
                  <c:v>39702.249999992535</c:v>
                </c:pt>
                <c:pt idx="3084">
                  <c:v>39702.29166665917</c:v>
                </c:pt>
                <c:pt idx="3085">
                  <c:v>39702.333333325849</c:v>
                </c:pt>
                <c:pt idx="3086">
                  <c:v>39702.374999992535</c:v>
                </c:pt>
                <c:pt idx="3087">
                  <c:v>39702.416666659192</c:v>
                </c:pt>
                <c:pt idx="3088">
                  <c:v>39702.458333325856</c:v>
                </c:pt>
                <c:pt idx="3089">
                  <c:v>39702.499999992513</c:v>
                </c:pt>
                <c:pt idx="3090">
                  <c:v>39702.54166665917</c:v>
                </c:pt>
                <c:pt idx="3091">
                  <c:v>39702.583333325842</c:v>
                </c:pt>
                <c:pt idx="3092">
                  <c:v>39702.624999992498</c:v>
                </c:pt>
                <c:pt idx="3093">
                  <c:v>39702.666666659155</c:v>
                </c:pt>
                <c:pt idx="3094">
                  <c:v>39702.708333325842</c:v>
                </c:pt>
                <c:pt idx="3095">
                  <c:v>39702.749999992491</c:v>
                </c:pt>
                <c:pt idx="3096">
                  <c:v>39702.791666659134</c:v>
                </c:pt>
                <c:pt idx="3097">
                  <c:v>39702.833333325834</c:v>
                </c:pt>
                <c:pt idx="3098">
                  <c:v>39702.874999992506</c:v>
                </c:pt>
                <c:pt idx="3099">
                  <c:v>39702.916666659148</c:v>
                </c:pt>
                <c:pt idx="3100">
                  <c:v>39702.958333325834</c:v>
                </c:pt>
                <c:pt idx="3101">
                  <c:v>39702.999999992491</c:v>
                </c:pt>
                <c:pt idx="3102">
                  <c:v>39703.041666659134</c:v>
                </c:pt>
                <c:pt idx="3103">
                  <c:v>39703.083333325812</c:v>
                </c:pt>
                <c:pt idx="3104">
                  <c:v>39703.124999992469</c:v>
                </c:pt>
                <c:pt idx="3105">
                  <c:v>39703.166666659134</c:v>
                </c:pt>
                <c:pt idx="3106">
                  <c:v>39703.208333325798</c:v>
                </c:pt>
                <c:pt idx="3107">
                  <c:v>39703.249999992462</c:v>
                </c:pt>
                <c:pt idx="3108">
                  <c:v>39703.291666659105</c:v>
                </c:pt>
                <c:pt idx="3109">
                  <c:v>39703.333333325791</c:v>
                </c:pt>
                <c:pt idx="3110">
                  <c:v>39703.374999992477</c:v>
                </c:pt>
                <c:pt idx="3111">
                  <c:v>39703.416666659119</c:v>
                </c:pt>
                <c:pt idx="3112">
                  <c:v>39703.458333325798</c:v>
                </c:pt>
                <c:pt idx="3113">
                  <c:v>39703.499999992448</c:v>
                </c:pt>
                <c:pt idx="3114">
                  <c:v>39703.541666659105</c:v>
                </c:pt>
                <c:pt idx="3115">
                  <c:v>39703.583333325783</c:v>
                </c:pt>
                <c:pt idx="3116">
                  <c:v>39703.62499999244</c:v>
                </c:pt>
                <c:pt idx="3117">
                  <c:v>39703.666666659105</c:v>
                </c:pt>
                <c:pt idx="3118">
                  <c:v>39703.708333325769</c:v>
                </c:pt>
                <c:pt idx="3119">
                  <c:v>39703.749999992433</c:v>
                </c:pt>
                <c:pt idx="3120">
                  <c:v>39703.791666659068</c:v>
                </c:pt>
                <c:pt idx="3121">
                  <c:v>39703.833333325761</c:v>
                </c:pt>
                <c:pt idx="3122">
                  <c:v>39703.874999992448</c:v>
                </c:pt>
                <c:pt idx="3123">
                  <c:v>39703.91666665909</c:v>
                </c:pt>
                <c:pt idx="3124">
                  <c:v>39703.958333325776</c:v>
                </c:pt>
                <c:pt idx="3125">
                  <c:v>39703.999999992418</c:v>
                </c:pt>
                <c:pt idx="3126">
                  <c:v>39704.041666659075</c:v>
                </c:pt>
                <c:pt idx="3127">
                  <c:v>39704.083333325747</c:v>
                </c:pt>
                <c:pt idx="3128">
                  <c:v>39704.124999992411</c:v>
                </c:pt>
                <c:pt idx="3129">
                  <c:v>39704.166666659075</c:v>
                </c:pt>
                <c:pt idx="3130">
                  <c:v>39704.20833332574</c:v>
                </c:pt>
                <c:pt idx="3131">
                  <c:v>39704.249999992411</c:v>
                </c:pt>
                <c:pt idx="3132">
                  <c:v>39704.291666659046</c:v>
                </c:pt>
                <c:pt idx="3133">
                  <c:v>39704.333333325732</c:v>
                </c:pt>
                <c:pt idx="3134">
                  <c:v>39704.374999992418</c:v>
                </c:pt>
                <c:pt idx="3135">
                  <c:v>39704.416666659061</c:v>
                </c:pt>
                <c:pt idx="3136">
                  <c:v>39704.458333325747</c:v>
                </c:pt>
                <c:pt idx="3137">
                  <c:v>39704.499999992389</c:v>
                </c:pt>
                <c:pt idx="3138">
                  <c:v>39704.541666659054</c:v>
                </c:pt>
                <c:pt idx="3139">
                  <c:v>39704.583333325718</c:v>
                </c:pt>
                <c:pt idx="3140">
                  <c:v>39704.624999992382</c:v>
                </c:pt>
                <c:pt idx="3141">
                  <c:v>39704.666666659032</c:v>
                </c:pt>
                <c:pt idx="3142">
                  <c:v>39704.708333325711</c:v>
                </c:pt>
                <c:pt idx="3143">
                  <c:v>39704.749999992382</c:v>
                </c:pt>
                <c:pt idx="3144">
                  <c:v>39704.791666659017</c:v>
                </c:pt>
                <c:pt idx="3145">
                  <c:v>39704.833333325703</c:v>
                </c:pt>
                <c:pt idx="3146">
                  <c:v>39704.874999992389</c:v>
                </c:pt>
                <c:pt idx="3147">
                  <c:v>39704.916666659032</c:v>
                </c:pt>
                <c:pt idx="3148">
                  <c:v>39704.958333325711</c:v>
                </c:pt>
                <c:pt idx="3149">
                  <c:v>39704.99999999236</c:v>
                </c:pt>
                <c:pt idx="3150">
                  <c:v>39705.041666659024</c:v>
                </c:pt>
                <c:pt idx="3151">
                  <c:v>39705.083333325689</c:v>
                </c:pt>
                <c:pt idx="3152">
                  <c:v>39705.124999992353</c:v>
                </c:pt>
                <c:pt idx="3153">
                  <c:v>39705.166666659003</c:v>
                </c:pt>
                <c:pt idx="3154">
                  <c:v>39705.208333325681</c:v>
                </c:pt>
                <c:pt idx="3155">
                  <c:v>39705.249999992346</c:v>
                </c:pt>
                <c:pt idx="3156">
                  <c:v>39705.291666658988</c:v>
                </c:pt>
                <c:pt idx="3157">
                  <c:v>39705.333333325681</c:v>
                </c:pt>
                <c:pt idx="3158">
                  <c:v>39705.374999992353</c:v>
                </c:pt>
                <c:pt idx="3159">
                  <c:v>39705.416666659003</c:v>
                </c:pt>
                <c:pt idx="3160">
                  <c:v>39705.458333325689</c:v>
                </c:pt>
                <c:pt idx="3161">
                  <c:v>39705.499999992331</c:v>
                </c:pt>
                <c:pt idx="3162">
                  <c:v>39705.541666658995</c:v>
                </c:pt>
                <c:pt idx="3163">
                  <c:v>39705.58333332566</c:v>
                </c:pt>
                <c:pt idx="3164">
                  <c:v>39705.624999992331</c:v>
                </c:pt>
                <c:pt idx="3165">
                  <c:v>39705.666666658988</c:v>
                </c:pt>
                <c:pt idx="3166">
                  <c:v>39705.708333325652</c:v>
                </c:pt>
                <c:pt idx="3167">
                  <c:v>39705.749999992317</c:v>
                </c:pt>
                <c:pt idx="3168">
                  <c:v>39705.791666658974</c:v>
                </c:pt>
                <c:pt idx="3169">
                  <c:v>39705.833333325645</c:v>
                </c:pt>
                <c:pt idx="3170">
                  <c:v>39705.874999992324</c:v>
                </c:pt>
                <c:pt idx="3171">
                  <c:v>39705.916666658995</c:v>
                </c:pt>
                <c:pt idx="3172">
                  <c:v>39705.958333325652</c:v>
                </c:pt>
                <c:pt idx="3173">
                  <c:v>39705.999999992302</c:v>
                </c:pt>
                <c:pt idx="3174">
                  <c:v>39706.041666658966</c:v>
                </c:pt>
                <c:pt idx="3175">
                  <c:v>39706.083333325631</c:v>
                </c:pt>
                <c:pt idx="3176">
                  <c:v>39706.124999992295</c:v>
                </c:pt>
                <c:pt idx="3177">
                  <c:v>39706.166666658959</c:v>
                </c:pt>
                <c:pt idx="3178">
                  <c:v>39706.208333325623</c:v>
                </c:pt>
                <c:pt idx="3179">
                  <c:v>39706.249999992287</c:v>
                </c:pt>
                <c:pt idx="3180">
                  <c:v>39706.291666658937</c:v>
                </c:pt>
                <c:pt idx="3181">
                  <c:v>39706.333333325616</c:v>
                </c:pt>
                <c:pt idx="3182">
                  <c:v>39706.374999992295</c:v>
                </c:pt>
                <c:pt idx="3183">
                  <c:v>39706.416666658959</c:v>
                </c:pt>
                <c:pt idx="3184">
                  <c:v>39706.458333325623</c:v>
                </c:pt>
                <c:pt idx="3185">
                  <c:v>39706.499999992273</c:v>
                </c:pt>
                <c:pt idx="3186">
                  <c:v>39706.541666658937</c:v>
                </c:pt>
                <c:pt idx="3187">
                  <c:v>39706.583333325601</c:v>
                </c:pt>
                <c:pt idx="3188">
                  <c:v>39706.624999992266</c:v>
                </c:pt>
                <c:pt idx="3189">
                  <c:v>39706.66666665893</c:v>
                </c:pt>
                <c:pt idx="3190">
                  <c:v>39706.708333325601</c:v>
                </c:pt>
                <c:pt idx="3191">
                  <c:v>39706.749999992258</c:v>
                </c:pt>
                <c:pt idx="3192">
                  <c:v>39706.791666658908</c:v>
                </c:pt>
                <c:pt idx="3193">
                  <c:v>39706.833333325601</c:v>
                </c:pt>
                <c:pt idx="3194">
                  <c:v>39706.874999992266</c:v>
                </c:pt>
                <c:pt idx="3195">
                  <c:v>39706.91666665893</c:v>
                </c:pt>
                <c:pt idx="3196">
                  <c:v>39706.958333325609</c:v>
                </c:pt>
                <c:pt idx="3197">
                  <c:v>39706.999999992244</c:v>
                </c:pt>
                <c:pt idx="3198">
                  <c:v>39707.041666658908</c:v>
                </c:pt>
                <c:pt idx="3199">
                  <c:v>39707.083333325587</c:v>
                </c:pt>
                <c:pt idx="3200">
                  <c:v>39707.124999992237</c:v>
                </c:pt>
                <c:pt idx="3201">
                  <c:v>39707.166666658901</c:v>
                </c:pt>
                <c:pt idx="3202">
                  <c:v>39707.20833332558</c:v>
                </c:pt>
                <c:pt idx="3203">
                  <c:v>39707.249999992229</c:v>
                </c:pt>
                <c:pt idx="3204">
                  <c:v>39707.291666658879</c:v>
                </c:pt>
                <c:pt idx="3205">
                  <c:v>39707.333333325572</c:v>
                </c:pt>
                <c:pt idx="3206">
                  <c:v>39707.374999992237</c:v>
                </c:pt>
                <c:pt idx="3207">
                  <c:v>39707.416666658901</c:v>
                </c:pt>
                <c:pt idx="3208">
                  <c:v>39707.45833332558</c:v>
                </c:pt>
                <c:pt idx="3209">
                  <c:v>39707.499999992215</c:v>
                </c:pt>
                <c:pt idx="3210">
                  <c:v>39707.541666658879</c:v>
                </c:pt>
                <c:pt idx="3211">
                  <c:v>39707.583333325543</c:v>
                </c:pt>
                <c:pt idx="3212">
                  <c:v>39707.624999992207</c:v>
                </c:pt>
                <c:pt idx="3213">
                  <c:v>39707.666666658872</c:v>
                </c:pt>
                <c:pt idx="3214">
                  <c:v>39707.708333325543</c:v>
                </c:pt>
                <c:pt idx="3215">
                  <c:v>39707.7499999922</c:v>
                </c:pt>
                <c:pt idx="3216">
                  <c:v>39707.79166665885</c:v>
                </c:pt>
                <c:pt idx="3217">
                  <c:v>39707.833333325543</c:v>
                </c:pt>
                <c:pt idx="3218">
                  <c:v>39707.874999992207</c:v>
                </c:pt>
                <c:pt idx="3219">
                  <c:v>39707.916666658872</c:v>
                </c:pt>
                <c:pt idx="3220">
                  <c:v>39707.95833332555</c:v>
                </c:pt>
                <c:pt idx="3221">
                  <c:v>39707.999999992193</c:v>
                </c:pt>
                <c:pt idx="3222">
                  <c:v>39708.04166665885</c:v>
                </c:pt>
                <c:pt idx="3223">
                  <c:v>39708.083333325529</c:v>
                </c:pt>
                <c:pt idx="3224">
                  <c:v>39708.124999992193</c:v>
                </c:pt>
                <c:pt idx="3225">
                  <c:v>39708.166666658835</c:v>
                </c:pt>
                <c:pt idx="3226">
                  <c:v>39708.208333325521</c:v>
                </c:pt>
                <c:pt idx="3227">
                  <c:v>39708.249999992186</c:v>
                </c:pt>
                <c:pt idx="3228">
                  <c:v>39708.291666658821</c:v>
                </c:pt>
                <c:pt idx="3229">
                  <c:v>39708.333333325514</c:v>
                </c:pt>
                <c:pt idx="3230">
                  <c:v>39708.374999992193</c:v>
                </c:pt>
                <c:pt idx="3231">
                  <c:v>39708.416666658843</c:v>
                </c:pt>
                <c:pt idx="3232">
                  <c:v>39708.458333325514</c:v>
                </c:pt>
                <c:pt idx="3233">
                  <c:v>39708.499999992171</c:v>
                </c:pt>
                <c:pt idx="3234">
                  <c:v>39708.541666658821</c:v>
                </c:pt>
                <c:pt idx="3235">
                  <c:v>39708.583333325492</c:v>
                </c:pt>
                <c:pt idx="3236">
                  <c:v>39708.624999992149</c:v>
                </c:pt>
                <c:pt idx="3237">
                  <c:v>39708.666666658806</c:v>
                </c:pt>
                <c:pt idx="3238">
                  <c:v>39708.708333325492</c:v>
                </c:pt>
                <c:pt idx="3239">
                  <c:v>39708.749999992142</c:v>
                </c:pt>
                <c:pt idx="3240">
                  <c:v>39708.791666658784</c:v>
                </c:pt>
                <c:pt idx="3241">
                  <c:v>39708.833333325485</c:v>
                </c:pt>
                <c:pt idx="3242">
                  <c:v>39708.874999992157</c:v>
                </c:pt>
                <c:pt idx="3243">
                  <c:v>39708.916666658799</c:v>
                </c:pt>
                <c:pt idx="3244">
                  <c:v>39708.958333325485</c:v>
                </c:pt>
                <c:pt idx="3245">
                  <c:v>39708.999999992142</c:v>
                </c:pt>
                <c:pt idx="3246">
                  <c:v>39709.041666658784</c:v>
                </c:pt>
                <c:pt idx="3247">
                  <c:v>39709.083333325463</c:v>
                </c:pt>
                <c:pt idx="3248">
                  <c:v>39709.124999992135</c:v>
                </c:pt>
                <c:pt idx="3249">
                  <c:v>39709.166666658784</c:v>
                </c:pt>
                <c:pt idx="3250">
                  <c:v>39709.208333325449</c:v>
                </c:pt>
                <c:pt idx="3251">
                  <c:v>39709.249999992113</c:v>
                </c:pt>
                <c:pt idx="3252">
                  <c:v>39709.291666658763</c:v>
                </c:pt>
                <c:pt idx="3253">
                  <c:v>39709.333333325441</c:v>
                </c:pt>
                <c:pt idx="3254">
                  <c:v>39709.374999992135</c:v>
                </c:pt>
                <c:pt idx="3255">
                  <c:v>39709.416666658784</c:v>
                </c:pt>
                <c:pt idx="3256">
                  <c:v>39709.458333325456</c:v>
                </c:pt>
                <c:pt idx="3257">
                  <c:v>39709.499999992098</c:v>
                </c:pt>
                <c:pt idx="3258">
                  <c:v>39709.541666658755</c:v>
                </c:pt>
                <c:pt idx="3259">
                  <c:v>39709.583333325441</c:v>
                </c:pt>
                <c:pt idx="3260">
                  <c:v>39709.624999992091</c:v>
                </c:pt>
                <c:pt idx="3261">
                  <c:v>39709.666666658755</c:v>
                </c:pt>
                <c:pt idx="3262">
                  <c:v>39709.708333325434</c:v>
                </c:pt>
                <c:pt idx="3263">
                  <c:v>39709.749999992091</c:v>
                </c:pt>
                <c:pt idx="3264">
                  <c:v>39709.791666658719</c:v>
                </c:pt>
                <c:pt idx="3265">
                  <c:v>39709.833333325412</c:v>
                </c:pt>
                <c:pt idx="3266">
                  <c:v>39709.874999992098</c:v>
                </c:pt>
                <c:pt idx="3267">
                  <c:v>39709.916666658741</c:v>
                </c:pt>
                <c:pt idx="3268">
                  <c:v>39709.958333325434</c:v>
                </c:pt>
                <c:pt idx="3269">
                  <c:v>39709.999999992069</c:v>
                </c:pt>
                <c:pt idx="3270">
                  <c:v>39710.041666658726</c:v>
                </c:pt>
                <c:pt idx="3271">
                  <c:v>39710.083333325398</c:v>
                </c:pt>
                <c:pt idx="3272">
                  <c:v>39710.124999992062</c:v>
                </c:pt>
                <c:pt idx="3273">
                  <c:v>39710.166666658726</c:v>
                </c:pt>
                <c:pt idx="3274">
                  <c:v>39710.20833332539</c:v>
                </c:pt>
                <c:pt idx="3275">
                  <c:v>39710.249999992062</c:v>
                </c:pt>
                <c:pt idx="3276">
                  <c:v>39710.291666658697</c:v>
                </c:pt>
                <c:pt idx="3277">
                  <c:v>39710.333333325383</c:v>
                </c:pt>
                <c:pt idx="3278">
                  <c:v>39710.374999992069</c:v>
                </c:pt>
                <c:pt idx="3279">
                  <c:v>39710.416666658712</c:v>
                </c:pt>
                <c:pt idx="3280">
                  <c:v>39710.458333325398</c:v>
                </c:pt>
                <c:pt idx="3281">
                  <c:v>39710.49999999204</c:v>
                </c:pt>
                <c:pt idx="3282">
                  <c:v>39710.541666658704</c:v>
                </c:pt>
                <c:pt idx="3283">
                  <c:v>39710.583333325369</c:v>
                </c:pt>
                <c:pt idx="3284">
                  <c:v>39710.624999992033</c:v>
                </c:pt>
                <c:pt idx="3285">
                  <c:v>39710.666666658683</c:v>
                </c:pt>
                <c:pt idx="3286">
                  <c:v>39710.708333325361</c:v>
                </c:pt>
                <c:pt idx="3287">
                  <c:v>39710.749999992033</c:v>
                </c:pt>
                <c:pt idx="3288">
                  <c:v>39710.791666658668</c:v>
                </c:pt>
                <c:pt idx="3289">
                  <c:v>39710.833333325361</c:v>
                </c:pt>
                <c:pt idx="3290">
                  <c:v>39710.87499999204</c:v>
                </c:pt>
                <c:pt idx="3291">
                  <c:v>39710.916666658683</c:v>
                </c:pt>
                <c:pt idx="3292">
                  <c:v>39710.958333325369</c:v>
                </c:pt>
                <c:pt idx="3293">
                  <c:v>39710.999999992011</c:v>
                </c:pt>
                <c:pt idx="3294">
                  <c:v>39711.041666658675</c:v>
                </c:pt>
                <c:pt idx="3295">
                  <c:v>39711.083333325339</c:v>
                </c:pt>
                <c:pt idx="3296">
                  <c:v>39711.124999992011</c:v>
                </c:pt>
                <c:pt idx="3297">
                  <c:v>39711.166666658653</c:v>
                </c:pt>
                <c:pt idx="3298">
                  <c:v>39711.208333325332</c:v>
                </c:pt>
                <c:pt idx="3299">
                  <c:v>39711.249999991996</c:v>
                </c:pt>
                <c:pt idx="3300">
                  <c:v>39711.291666658632</c:v>
                </c:pt>
                <c:pt idx="3301">
                  <c:v>39711.333333325332</c:v>
                </c:pt>
                <c:pt idx="3302">
                  <c:v>39711.374999992004</c:v>
                </c:pt>
                <c:pt idx="3303">
                  <c:v>39711.416666658653</c:v>
                </c:pt>
                <c:pt idx="3304">
                  <c:v>39711.458333325339</c:v>
                </c:pt>
                <c:pt idx="3305">
                  <c:v>39711.499999991982</c:v>
                </c:pt>
                <c:pt idx="3306">
                  <c:v>39711.541666658632</c:v>
                </c:pt>
                <c:pt idx="3307">
                  <c:v>39711.58333332531</c:v>
                </c:pt>
                <c:pt idx="3308">
                  <c:v>39711.624999991982</c:v>
                </c:pt>
                <c:pt idx="3309">
                  <c:v>39711.666666658624</c:v>
                </c:pt>
                <c:pt idx="3310">
                  <c:v>39711.708333325303</c:v>
                </c:pt>
                <c:pt idx="3311">
                  <c:v>39711.749999991967</c:v>
                </c:pt>
                <c:pt idx="3312">
                  <c:v>39711.791666658602</c:v>
                </c:pt>
                <c:pt idx="3313">
                  <c:v>39711.833333325296</c:v>
                </c:pt>
                <c:pt idx="3314">
                  <c:v>39711.874999991975</c:v>
                </c:pt>
                <c:pt idx="3315">
                  <c:v>39711.916666658632</c:v>
                </c:pt>
                <c:pt idx="3316">
                  <c:v>39711.958333325303</c:v>
                </c:pt>
                <c:pt idx="3317">
                  <c:v>39711.999999991953</c:v>
                </c:pt>
                <c:pt idx="3318">
                  <c:v>39712.041666658602</c:v>
                </c:pt>
                <c:pt idx="3319">
                  <c:v>39712.083333325281</c:v>
                </c:pt>
                <c:pt idx="3320">
                  <c:v>39712.124999991946</c:v>
                </c:pt>
                <c:pt idx="3321">
                  <c:v>39712.166666658595</c:v>
                </c:pt>
                <c:pt idx="3322">
                  <c:v>39712.208333325281</c:v>
                </c:pt>
                <c:pt idx="3323">
                  <c:v>39712.249999991938</c:v>
                </c:pt>
                <c:pt idx="3324">
                  <c:v>39712.291666658581</c:v>
                </c:pt>
                <c:pt idx="3325">
                  <c:v>39712.333333325267</c:v>
                </c:pt>
                <c:pt idx="3326">
                  <c:v>39712.374999991946</c:v>
                </c:pt>
                <c:pt idx="3327">
                  <c:v>39712.416666658602</c:v>
                </c:pt>
                <c:pt idx="3328">
                  <c:v>39712.458333325274</c:v>
                </c:pt>
                <c:pt idx="3329">
                  <c:v>39712.499999991931</c:v>
                </c:pt>
                <c:pt idx="3330">
                  <c:v>39712.541666658588</c:v>
                </c:pt>
                <c:pt idx="3331">
                  <c:v>39712.583333325252</c:v>
                </c:pt>
                <c:pt idx="3332">
                  <c:v>39712.624999991916</c:v>
                </c:pt>
                <c:pt idx="3333">
                  <c:v>39712.666666658581</c:v>
                </c:pt>
                <c:pt idx="3334">
                  <c:v>39712.708333325245</c:v>
                </c:pt>
                <c:pt idx="3335">
                  <c:v>39712.749999991909</c:v>
                </c:pt>
                <c:pt idx="3336">
                  <c:v>39712.791666658559</c:v>
                </c:pt>
                <c:pt idx="3337">
                  <c:v>39712.833333325238</c:v>
                </c:pt>
                <c:pt idx="3338">
                  <c:v>39712.874999991916</c:v>
                </c:pt>
                <c:pt idx="3339">
                  <c:v>39712.916666658581</c:v>
                </c:pt>
                <c:pt idx="3340">
                  <c:v>39712.958333325245</c:v>
                </c:pt>
                <c:pt idx="3341">
                  <c:v>39712.999999991895</c:v>
                </c:pt>
                <c:pt idx="3342">
                  <c:v>39713.041666658559</c:v>
                </c:pt>
                <c:pt idx="3343">
                  <c:v>39713.083333325223</c:v>
                </c:pt>
                <c:pt idx="3344">
                  <c:v>39713.124999991887</c:v>
                </c:pt>
                <c:pt idx="3345">
                  <c:v>39713.166666658552</c:v>
                </c:pt>
                <c:pt idx="3346">
                  <c:v>39713.208333325216</c:v>
                </c:pt>
                <c:pt idx="3347">
                  <c:v>39713.24999999188</c:v>
                </c:pt>
                <c:pt idx="3348">
                  <c:v>39713.29166665853</c:v>
                </c:pt>
                <c:pt idx="3349">
                  <c:v>39713.333333325209</c:v>
                </c:pt>
                <c:pt idx="3350">
                  <c:v>39713.374999991887</c:v>
                </c:pt>
                <c:pt idx="3351">
                  <c:v>39713.416666658552</c:v>
                </c:pt>
                <c:pt idx="3352">
                  <c:v>39713.458333325216</c:v>
                </c:pt>
                <c:pt idx="3353">
                  <c:v>39713.499999991865</c:v>
                </c:pt>
                <c:pt idx="3354">
                  <c:v>39713.54166665853</c:v>
                </c:pt>
                <c:pt idx="3355">
                  <c:v>39713.583333325201</c:v>
                </c:pt>
                <c:pt idx="3356">
                  <c:v>39713.624999991858</c:v>
                </c:pt>
                <c:pt idx="3357">
                  <c:v>39713.666666658522</c:v>
                </c:pt>
                <c:pt idx="3358">
                  <c:v>39713.708333325201</c:v>
                </c:pt>
                <c:pt idx="3359">
                  <c:v>39713.749999991851</c:v>
                </c:pt>
                <c:pt idx="3360">
                  <c:v>39713.791666658501</c:v>
                </c:pt>
                <c:pt idx="3361">
                  <c:v>39713.833333325194</c:v>
                </c:pt>
                <c:pt idx="3362">
                  <c:v>39713.874999991858</c:v>
                </c:pt>
                <c:pt idx="3363">
                  <c:v>39713.916666658522</c:v>
                </c:pt>
                <c:pt idx="3364">
                  <c:v>39713.958333325201</c:v>
                </c:pt>
                <c:pt idx="3365">
                  <c:v>39713.999999991836</c:v>
                </c:pt>
                <c:pt idx="3366">
                  <c:v>39714.041666658501</c:v>
                </c:pt>
                <c:pt idx="3367">
                  <c:v>39714.083333325179</c:v>
                </c:pt>
                <c:pt idx="3368">
                  <c:v>39714.124999991829</c:v>
                </c:pt>
                <c:pt idx="3369">
                  <c:v>39714.166666658486</c:v>
                </c:pt>
                <c:pt idx="3370">
                  <c:v>39714.208333325172</c:v>
                </c:pt>
                <c:pt idx="3371">
                  <c:v>39714.249999991822</c:v>
                </c:pt>
                <c:pt idx="3372">
                  <c:v>39714.291666658472</c:v>
                </c:pt>
                <c:pt idx="3373">
                  <c:v>39714.333333325165</c:v>
                </c:pt>
                <c:pt idx="3374">
                  <c:v>39714.374999991829</c:v>
                </c:pt>
                <c:pt idx="3375">
                  <c:v>39714.416666658493</c:v>
                </c:pt>
                <c:pt idx="3376">
                  <c:v>39714.458333325165</c:v>
                </c:pt>
                <c:pt idx="3377">
                  <c:v>39714.499999991807</c:v>
                </c:pt>
                <c:pt idx="3378">
                  <c:v>39714.541666658472</c:v>
                </c:pt>
                <c:pt idx="3379">
                  <c:v>39714.583333325143</c:v>
                </c:pt>
                <c:pt idx="3380">
                  <c:v>39714.6249999918</c:v>
                </c:pt>
                <c:pt idx="3381">
                  <c:v>39714.666666658464</c:v>
                </c:pt>
                <c:pt idx="3382">
                  <c:v>39714.708333325143</c:v>
                </c:pt>
                <c:pt idx="3383">
                  <c:v>39714.749999991785</c:v>
                </c:pt>
                <c:pt idx="3384">
                  <c:v>39714.791666658442</c:v>
                </c:pt>
                <c:pt idx="3385">
                  <c:v>39714.833333325136</c:v>
                </c:pt>
                <c:pt idx="3386">
                  <c:v>39714.874999991793</c:v>
                </c:pt>
                <c:pt idx="3387">
                  <c:v>39714.916666658464</c:v>
                </c:pt>
                <c:pt idx="3388">
                  <c:v>39714.958333325143</c:v>
                </c:pt>
                <c:pt idx="3389">
                  <c:v>39714.999999991778</c:v>
                </c:pt>
                <c:pt idx="3390">
                  <c:v>39715.041666658435</c:v>
                </c:pt>
                <c:pt idx="3391">
                  <c:v>39715.083333325121</c:v>
                </c:pt>
                <c:pt idx="3392">
                  <c:v>39715.124999991771</c:v>
                </c:pt>
                <c:pt idx="3393">
                  <c:v>39715.166666658435</c:v>
                </c:pt>
                <c:pt idx="3394">
                  <c:v>39715.208333325099</c:v>
                </c:pt>
                <c:pt idx="3395">
                  <c:v>39715.249999991764</c:v>
                </c:pt>
                <c:pt idx="3396">
                  <c:v>39715.291666658413</c:v>
                </c:pt>
                <c:pt idx="3397">
                  <c:v>39715.333333325092</c:v>
                </c:pt>
                <c:pt idx="3398">
                  <c:v>39715.374999991771</c:v>
                </c:pt>
                <c:pt idx="3399">
                  <c:v>39715.416666658435</c:v>
                </c:pt>
                <c:pt idx="3400">
                  <c:v>39715.458333325107</c:v>
                </c:pt>
                <c:pt idx="3401">
                  <c:v>39715.499999991735</c:v>
                </c:pt>
                <c:pt idx="3402">
                  <c:v>39715.541666658406</c:v>
                </c:pt>
                <c:pt idx="3403">
                  <c:v>39715.583333325092</c:v>
                </c:pt>
                <c:pt idx="3404">
                  <c:v>39715.624999991735</c:v>
                </c:pt>
                <c:pt idx="3405">
                  <c:v>39715.666666658406</c:v>
                </c:pt>
                <c:pt idx="3406">
                  <c:v>39715.708333325085</c:v>
                </c:pt>
                <c:pt idx="3407">
                  <c:v>39715.749999991735</c:v>
                </c:pt>
                <c:pt idx="3408">
                  <c:v>39715.791666658377</c:v>
                </c:pt>
                <c:pt idx="3409">
                  <c:v>39715.833333325063</c:v>
                </c:pt>
                <c:pt idx="3410">
                  <c:v>39715.874999991742</c:v>
                </c:pt>
                <c:pt idx="3411">
                  <c:v>39715.916666658391</c:v>
                </c:pt>
                <c:pt idx="3412">
                  <c:v>39715.958333325085</c:v>
                </c:pt>
                <c:pt idx="3413">
                  <c:v>39715.99999999172</c:v>
                </c:pt>
                <c:pt idx="3414">
                  <c:v>39716.041666658384</c:v>
                </c:pt>
                <c:pt idx="3415">
                  <c:v>39716.083333325048</c:v>
                </c:pt>
                <c:pt idx="3416">
                  <c:v>39716.124999991705</c:v>
                </c:pt>
                <c:pt idx="3417">
                  <c:v>39716.166666658377</c:v>
                </c:pt>
                <c:pt idx="3418">
                  <c:v>39716.208333325041</c:v>
                </c:pt>
                <c:pt idx="3419">
                  <c:v>39716.249999991705</c:v>
                </c:pt>
                <c:pt idx="3420">
                  <c:v>39716.291666658348</c:v>
                </c:pt>
                <c:pt idx="3421">
                  <c:v>39716.333333325041</c:v>
                </c:pt>
                <c:pt idx="3422">
                  <c:v>39716.374999991698</c:v>
                </c:pt>
                <c:pt idx="3423">
                  <c:v>39716.416666658362</c:v>
                </c:pt>
                <c:pt idx="3424">
                  <c:v>39716.458333325048</c:v>
                </c:pt>
                <c:pt idx="3425">
                  <c:v>39716.499999991684</c:v>
                </c:pt>
                <c:pt idx="3426">
                  <c:v>39716.541666658355</c:v>
                </c:pt>
                <c:pt idx="3427">
                  <c:v>39716.583333325019</c:v>
                </c:pt>
                <c:pt idx="3428">
                  <c:v>39716.624999991684</c:v>
                </c:pt>
                <c:pt idx="3429">
                  <c:v>39716.666666658333</c:v>
                </c:pt>
                <c:pt idx="3430">
                  <c:v>39716.708333325012</c:v>
                </c:pt>
                <c:pt idx="3431">
                  <c:v>39716.749999991676</c:v>
                </c:pt>
                <c:pt idx="3432">
                  <c:v>39716.791666658319</c:v>
                </c:pt>
                <c:pt idx="3433">
                  <c:v>39716.833333325012</c:v>
                </c:pt>
                <c:pt idx="3434">
                  <c:v>39716.874999991669</c:v>
                </c:pt>
                <c:pt idx="3435">
                  <c:v>39716.916666658333</c:v>
                </c:pt>
                <c:pt idx="3436">
                  <c:v>39716.958333325019</c:v>
                </c:pt>
                <c:pt idx="3437">
                  <c:v>39716.999999991654</c:v>
                </c:pt>
                <c:pt idx="3438">
                  <c:v>39717.041666658326</c:v>
                </c:pt>
                <c:pt idx="3439">
                  <c:v>39717.083333325005</c:v>
                </c:pt>
                <c:pt idx="3440">
                  <c:v>39717.124999991654</c:v>
                </c:pt>
                <c:pt idx="3441">
                  <c:v>39717.166666658304</c:v>
                </c:pt>
                <c:pt idx="3442">
                  <c:v>39717.208333324998</c:v>
                </c:pt>
                <c:pt idx="3443">
                  <c:v>39717.249999991633</c:v>
                </c:pt>
                <c:pt idx="3444">
                  <c:v>39717.291666658282</c:v>
                </c:pt>
                <c:pt idx="3445">
                  <c:v>39717.333333324998</c:v>
                </c:pt>
                <c:pt idx="3446">
                  <c:v>39717.37499999164</c:v>
                </c:pt>
                <c:pt idx="3447">
                  <c:v>39717.416666658311</c:v>
                </c:pt>
                <c:pt idx="3448">
                  <c:v>39717.458333324998</c:v>
                </c:pt>
                <c:pt idx="3449">
                  <c:v>39717.499999991625</c:v>
                </c:pt>
                <c:pt idx="3450">
                  <c:v>39717.541666658282</c:v>
                </c:pt>
                <c:pt idx="3451">
                  <c:v>39717.583333324976</c:v>
                </c:pt>
                <c:pt idx="3452">
                  <c:v>39717.624999991625</c:v>
                </c:pt>
                <c:pt idx="3453">
                  <c:v>39717.666666658275</c:v>
                </c:pt>
                <c:pt idx="3454">
                  <c:v>39717.708333324976</c:v>
                </c:pt>
                <c:pt idx="3455">
                  <c:v>39717.749999991604</c:v>
                </c:pt>
                <c:pt idx="3456">
                  <c:v>39717.791666658253</c:v>
                </c:pt>
                <c:pt idx="3457">
                  <c:v>39717.833333324968</c:v>
                </c:pt>
                <c:pt idx="3458">
                  <c:v>39717.874999991611</c:v>
                </c:pt>
                <c:pt idx="3459">
                  <c:v>39717.916666658282</c:v>
                </c:pt>
                <c:pt idx="3460">
                  <c:v>39717.958333324976</c:v>
                </c:pt>
                <c:pt idx="3461">
                  <c:v>39717.999999991604</c:v>
                </c:pt>
                <c:pt idx="3462">
                  <c:v>39718.041666658253</c:v>
                </c:pt>
                <c:pt idx="3463">
                  <c:v>39718.083333324947</c:v>
                </c:pt>
                <c:pt idx="3464">
                  <c:v>39718.124999991596</c:v>
                </c:pt>
                <c:pt idx="3465">
                  <c:v>39718.166666658246</c:v>
                </c:pt>
                <c:pt idx="3466">
                  <c:v>39718.208333324947</c:v>
                </c:pt>
                <c:pt idx="3467">
                  <c:v>39718.249999991589</c:v>
                </c:pt>
                <c:pt idx="3468">
                  <c:v>39718.291666658224</c:v>
                </c:pt>
                <c:pt idx="3469">
                  <c:v>39718.333333324939</c:v>
                </c:pt>
                <c:pt idx="3470">
                  <c:v>39718.374999991596</c:v>
                </c:pt>
                <c:pt idx="3471">
                  <c:v>39718.416666658246</c:v>
                </c:pt>
                <c:pt idx="3472">
                  <c:v>39718.458333324947</c:v>
                </c:pt>
                <c:pt idx="3473">
                  <c:v>39718.499999991582</c:v>
                </c:pt>
                <c:pt idx="3474">
                  <c:v>39718.541666658224</c:v>
                </c:pt>
                <c:pt idx="3475">
                  <c:v>39718.583333324917</c:v>
                </c:pt>
                <c:pt idx="3476">
                  <c:v>39718.624999991567</c:v>
                </c:pt>
                <c:pt idx="3477">
                  <c:v>39718.666666658224</c:v>
                </c:pt>
                <c:pt idx="3478">
                  <c:v>39718.70833332491</c:v>
                </c:pt>
                <c:pt idx="3479">
                  <c:v>39718.74999999156</c:v>
                </c:pt>
                <c:pt idx="3480">
                  <c:v>39718.791666658202</c:v>
                </c:pt>
                <c:pt idx="3481">
                  <c:v>39718.833333324903</c:v>
                </c:pt>
                <c:pt idx="3482">
                  <c:v>39718.874999991567</c:v>
                </c:pt>
                <c:pt idx="3483">
                  <c:v>39718.916666658217</c:v>
                </c:pt>
                <c:pt idx="3484">
                  <c:v>39718.95833332491</c:v>
                </c:pt>
                <c:pt idx="3485">
                  <c:v>39718.999999991545</c:v>
                </c:pt>
                <c:pt idx="3486">
                  <c:v>39719.041666658195</c:v>
                </c:pt>
                <c:pt idx="3487">
                  <c:v>39719.083333324896</c:v>
                </c:pt>
                <c:pt idx="3488">
                  <c:v>39719.124999991538</c:v>
                </c:pt>
                <c:pt idx="3489">
                  <c:v>39719.166666658195</c:v>
                </c:pt>
                <c:pt idx="3490">
                  <c:v>39719.208333324888</c:v>
                </c:pt>
                <c:pt idx="3491">
                  <c:v>39719.249999991531</c:v>
                </c:pt>
                <c:pt idx="3492">
                  <c:v>39719.29166665818</c:v>
                </c:pt>
                <c:pt idx="3493">
                  <c:v>39719.333333324874</c:v>
                </c:pt>
                <c:pt idx="3494">
                  <c:v>39719.374999991545</c:v>
                </c:pt>
                <c:pt idx="3495">
                  <c:v>39719.416666658202</c:v>
                </c:pt>
                <c:pt idx="3496">
                  <c:v>39719.458333324881</c:v>
                </c:pt>
                <c:pt idx="3497">
                  <c:v>39719.499999991516</c:v>
                </c:pt>
                <c:pt idx="3498">
                  <c:v>39719.54166665818</c:v>
                </c:pt>
                <c:pt idx="3499">
                  <c:v>39719.583333324859</c:v>
                </c:pt>
                <c:pt idx="3500">
                  <c:v>39719.624999991509</c:v>
                </c:pt>
                <c:pt idx="3501">
                  <c:v>39719.666666658173</c:v>
                </c:pt>
                <c:pt idx="3502">
                  <c:v>39719.708333324852</c:v>
                </c:pt>
                <c:pt idx="3503">
                  <c:v>39719.749999991502</c:v>
                </c:pt>
                <c:pt idx="3504">
                  <c:v>39719.791666658151</c:v>
                </c:pt>
                <c:pt idx="3505">
                  <c:v>39719.833333324845</c:v>
                </c:pt>
                <c:pt idx="3506">
                  <c:v>39719.874999991509</c:v>
                </c:pt>
                <c:pt idx="3507">
                  <c:v>39719.916666658173</c:v>
                </c:pt>
                <c:pt idx="3508">
                  <c:v>39719.958333324852</c:v>
                </c:pt>
                <c:pt idx="3509">
                  <c:v>39719.999999991487</c:v>
                </c:pt>
                <c:pt idx="3510">
                  <c:v>39720.041666658151</c:v>
                </c:pt>
                <c:pt idx="3511">
                  <c:v>39720.08333332483</c:v>
                </c:pt>
                <c:pt idx="3512">
                  <c:v>39720.12499999148</c:v>
                </c:pt>
                <c:pt idx="3513">
                  <c:v>39720.166666658144</c:v>
                </c:pt>
                <c:pt idx="3514">
                  <c:v>39720.208333324823</c:v>
                </c:pt>
                <c:pt idx="3515">
                  <c:v>39720.249999991473</c:v>
                </c:pt>
                <c:pt idx="3516">
                  <c:v>39720.291666658122</c:v>
                </c:pt>
                <c:pt idx="3517">
                  <c:v>39720.333333324816</c:v>
                </c:pt>
                <c:pt idx="3518">
                  <c:v>39720.37499999148</c:v>
                </c:pt>
                <c:pt idx="3519">
                  <c:v>39720.416666658144</c:v>
                </c:pt>
                <c:pt idx="3520">
                  <c:v>39720.458333324823</c:v>
                </c:pt>
                <c:pt idx="3521">
                  <c:v>39720.499999991458</c:v>
                </c:pt>
                <c:pt idx="3522">
                  <c:v>39720.541666658122</c:v>
                </c:pt>
                <c:pt idx="3523">
                  <c:v>39720.583333324801</c:v>
                </c:pt>
                <c:pt idx="3524">
                  <c:v>39720.624999991451</c:v>
                </c:pt>
                <c:pt idx="3525">
                  <c:v>39720.666666658115</c:v>
                </c:pt>
                <c:pt idx="3526">
                  <c:v>39720.708333324794</c:v>
                </c:pt>
                <c:pt idx="3527">
                  <c:v>39720.749999991436</c:v>
                </c:pt>
                <c:pt idx="3528">
                  <c:v>39720.791666658093</c:v>
                </c:pt>
                <c:pt idx="3529">
                  <c:v>39720.833333324787</c:v>
                </c:pt>
                <c:pt idx="3530">
                  <c:v>39720.874999991443</c:v>
                </c:pt>
                <c:pt idx="3531">
                  <c:v>39720.916666658115</c:v>
                </c:pt>
                <c:pt idx="3532">
                  <c:v>39720.958333324794</c:v>
                </c:pt>
                <c:pt idx="3533">
                  <c:v>39720.999999991429</c:v>
                </c:pt>
                <c:pt idx="3534">
                  <c:v>39721.041666658086</c:v>
                </c:pt>
                <c:pt idx="3535">
                  <c:v>39721.083333324772</c:v>
                </c:pt>
                <c:pt idx="3536">
                  <c:v>39721.124999991422</c:v>
                </c:pt>
                <c:pt idx="3537">
                  <c:v>39721.166666658086</c:v>
                </c:pt>
                <c:pt idx="3538">
                  <c:v>39721.208333324765</c:v>
                </c:pt>
                <c:pt idx="3539">
                  <c:v>39721.249999991414</c:v>
                </c:pt>
                <c:pt idx="3540">
                  <c:v>39721.291666658064</c:v>
                </c:pt>
                <c:pt idx="3541">
                  <c:v>39721.333333324743</c:v>
                </c:pt>
                <c:pt idx="3542">
                  <c:v>39721.374999991422</c:v>
                </c:pt>
                <c:pt idx="3543">
                  <c:v>39721.416666658086</c:v>
                </c:pt>
                <c:pt idx="3544">
                  <c:v>39721.458333324765</c:v>
                </c:pt>
                <c:pt idx="3545">
                  <c:v>39721.4999999914</c:v>
                </c:pt>
                <c:pt idx="3546">
                  <c:v>39721.541666658064</c:v>
                </c:pt>
                <c:pt idx="3547">
                  <c:v>39721.583333324743</c:v>
                </c:pt>
                <c:pt idx="3548">
                  <c:v>39721.624999991385</c:v>
                </c:pt>
                <c:pt idx="3549">
                  <c:v>39721.666666658057</c:v>
                </c:pt>
                <c:pt idx="3550">
                  <c:v>39721.708333324736</c:v>
                </c:pt>
                <c:pt idx="3551">
                  <c:v>39721.749999991385</c:v>
                </c:pt>
                <c:pt idx="3552">
                  <c:v>39721.791666658028</c:v>
                </c:pt>
                <c:pt idx="3553">
                  <c:v>39721.833333324728</c:v>
                </c:pt>
                <c:pt idx="3554">
                  <c:v>39721.874999991393</c:v>
                </c:pt>
                <c:pt idx="3555">
                  <c:v>39721.916666658042</c:v>
                </c:pt>
                <c:pt idx="3556">
                  <c:v>39721.958333324736</c:v>
                </c:pt>
                <c:pt idx="3557">
                  <c:v>39721.999999991371</c:v>
                </c:pt>
                <c:pt idx="3558">
                  <c:v>39722.041666658035</c:v>
                </c:pt>
                <c:pt idx="3559">
                  <c:v>39722.083333324699</c:v>
                </c:pt>
                <c:pt idx="3560">
                  <c:v>39722.124999991356</c:v>
                </c:pt>
                <c:pt idx="3561">
                  <c:v>39722.166666658028</c:v>
                </c:pt>
                <c:pt idx="3562">
                  <c:v>39722.208333324692</c:v>
                </c:pt>
                <c:pt idx="3563">
                  <c:v>39722.249999991356</c:v>
                </c:pt>
                <c:pt idx="3564">
                  <c:v>39722.291666657999</c:v>
                </c:pt>
                <c:pt idx="3565">
                  <c:v>39722.333333324692</c:v>
                </c:pt>
                <c:pt idx="3566">
                  <c:v>39722.374999991349</c:v>
                </c:pt>
                <c:pt idx="3567">
                  <c:v>39722.416666658013</c:v>
                </c:pt>
                <c:pt idx="3568">
                  <c:v>39722.458333324699</c:v>
                </c:pt>
                <c:pt idx="3569">
                  <c:v>39722.499999991334</c:v>
                </c:pt>
                <c:pt idx="3570">
                  <c:v>39722.541666658006</c:v>
                </c:pt>
                <c:pt idx="3571">
                  <c:v>39722.583333324685</c:v>
                </c:pt>
                <c:pt idx="3572">
                  <c:v>39722.624999991334</c:v>
                </c:pt>
                <c:pt idx="3573">
                  <c:v>39722.666666657984</c:v>
                </c:pt>
                <c:pt idx="3574">
                  <c:v>39722.708333324663</c:v>
                </c:pt>
                <c:pt idx="3575">
                  <c:v>39722.749999991327</c:v>
                </c:pt>
                <c:pt idx="3576">
                  <c:v>39722.791666657969</c:v>
                </c:pt>
                <c:pt idx="3577">
                  <c:v>39722.833333324663</c:v>
                </c:pt>
                <c:pt idx="3578">
                  <c:v>39722.874999991334</c:v>
                </c:pt>
                <c:pt idx="3579">
                  <c:v>39722.916666657991</c:v>
                </c:pt>
                <c:pt idx="3580">
                  <c:v>39722.95833332467</c:v>
                </c:pt>
                <c:pt idx="3581">
                  <c:v>39722.999999991305</c:v>
                </c:pt>
                <c:pt idx="3582">
                  <c:v>39723.041666657977</c:v>
                </c:pt>
                <c:pt idx="3583">
                  <c:v>39723.083333324641</c:v>
                </c:pt>
                <c:pt idx="3584">
                  <c:v>39723.124999991305</c:v>
                </c:pt>
                <c:pt idx="3585">
                  <c:v>39723.166666657955</c:v>
                </c:pt>
                <c:pt idx="3586">
                  <c:v>39723.208333324641</c:v>
                </c:pt>
                <c:pt idx="3587">
                  <c:v>39723.249999991283</c:v>
                </c:pt>
                <c:pt idx="3588">
                  <c:v>39723.291666657933</c:v>
                </c:pt>
                <c:pt idx="3589">
                  <c:v>39723.333333324641</c:v>
                </c:pt>
                <c:pt idx="3590">
                  <c:v>39723.374999991291</c:v>
                </c:pt>
                <c:pt idx="3591">
                  <c:v>39723.416666657962</c:v>
                </c:pt>
                <c:pt idx="3592">
                  <c:v>39723.458333324641</c:v>
                </c:pt>
                <c:pt idx="3593">
                  <c:v>39723.499999991276</c:v>
                </c:pt>
                <c:pt idx="3594">
                  <c:v>39723.541666657933</c:v>
                </c:pt>
                <c:pt idx="3595">
                  <c:v>39723.583333324612</c:v>
                </c:pt>
                <c:pt idx="3596">
                  <c:v>39723.624999991276</c:v>
                </c:pt>
                <c:pt idx="3597">
                  <c:v>39723.666666657926</c:v>
                </c:pt>
                <c:pt idx="3598">
                  <c:v>39723.708333324612</c:v>
                </c:pt>
                <c:pt idx="3599">
                  <c:v>39723.749999991254</c:v>
                </c:pt>
                <c:pt idx="3600">
                  <c:v>39723.791666657904</c:v>
                </c:pt>
                <c:pt idx="3601">
                  <c:v>39723.833333324612</c:v>
                </c:pt>
                <c:pt idx="3602">
                  <c:v>39723.874999991262</c:v>
                </c:pt>
                <c:pt idx="3603">
                  <c:v>39723.916666657933</c:v>
                </c:pt>
                <c:pt idx="3604">
                  <c:v>39723.958333324619</c:v>
                </c:pt>
                <c:pt idx="3605">
                  <c:v>39723.999999991254</c:v>
                </c:pt>
                <c:pt idx="3606">
                  <c:v>39724.041666657904</c:v>
                </c:pt>
                <c:pt idx="3607">
                  <c:v>39724.083333324597</c:v>
                </c:pt>
                <c:pt idx="3608">
                  <c:v>39724.124999991232</c:v>
                </c:pt>
                <c:pt idx="3609">
                  <c:v>39724.166666657904</c:v>
                </c:pt>
                <c:pt idx="3610">
                  <c:v>39724.208333324597</c:v>
                </c:pt>
                <c:pt idx="3611">
                  <c:v>39724.249999991225</c:v>
                </c:pt>
                <c:pt idx="3612">
                  <c:v>39724.291666657882</c:v>
                </c:pt>
                <c:pt idx="3613">
                  <c:v>39724.33333332459</c:v>
                </c:pt>
                <c:pt idx="3614">
                  <c:v>39724.374999991232</c:v>
                </c:pt>
                <c:pt idx="3615">
                  <c:v>39724.416666657897</c:v>
                </c:pt>
                <c:pt idx="3616">
                  <c:v>39724.458333324597</c:v>
                </c:pt>
                <c:pt idx="3617">
                  <c:v>39724.499999991225</c:v>
                </c:pt>
                <c:pt idx="3618">
                  <c:v>39724.541666657875</c:v>
                </c:pt>
                <c:pt idx="3619">
                  <c:v>39724.583333324576</c:v>
                </c:pt>
                <c:pt idx="3620">
                  <c:v>39724.624999991203</c:v>
                </c:pt>
                <c:pt idx="3621">
                  <c:v>39724.666666657875</c:v>
                </c:pt>
                <c:pt idx="3622">
                  <c:v>39724.708333324568</c:v>
                </c:pt>
                <c:pt idx="3623">
                  <c:v>39724.749999991196</c:v>
                </c:pt>
                <c:pt idx="3624">
                  <c:v>39724.791666657853</c:v>
                </c:pt>
                <c:pt idx="3625">
                  <c:v>39724.833333324554</c:v>
                </c:pt>
                <c:pt idx="3626">
                  <c:v>39724.874999991203</c:v>
                </c:pt>
                <c:pt idx="3627">
                  <c:v>39724.916666657868</c:v>
                </c:pt>
                <c:pt idx="3628">
                  <c:v>39724.958333324561</c:v>
                </c:pt>
                <c:pt idx="3629">
                  <c:v>39724.999999991196</c:v>
                </c:pt>
                <c:pt idx="3630">
                  <c:v>39725.041666657846</c:v>
                </c:pt>
                <c:pt idx="3631">
                  <c:v>39725.083333324546</c:v>
                </c:pt>
                <c:pt idx="3632">
                  <c:v>39725.124999991189</c:v>
                </c:pt>
                <c:pt idx="3633">
                  <c:v>39725.166666657839</c:v>
                </c:pt>
                <c:pt idx="3634">
                  <c:v>39725.208333324539</c:v>
                </c:pt>
                <c:pt idx="3635">
                  <c:v>39725.249999991182</c:v>
                </c:pt>
                <c:pt idx="3636">
                  <c:v>39725.291666657817</c:v>
                </c:pt>
                <c:pt idx="3637">
                  <c:v>39725.333333324525</c:v>
                </c:pt>
                <c:pt idx="3638">
                  <c:v>39725.374999991196</c:v>
                </c:pt>
                <c:pt idx="3639">
                  <c:v>39725.416666657839</c:v>
                </c:pt>
                <c:pt idx="3640">
                  <c:v>39725.458333324532</c:v>
                </c:pt>
                <c:pt idx="3641">
                  <c:v>39725.499999991167</c:v>
                </c:pt>
                <c:pt idx="3642">
                  <c:v>39725.541666657824</c:v>
                </c:pt>
                <c:pt idx="3643">
                  <c:v>39725.58333332451</c:v>
                </c:pt>
                <c:pt idx="3644">
                  <c:v>39725.62499999116</c:v>
                </c:pt>
                <c:pt idx="3645">
                  <c:v>39725.666666657824</c:v>
                </c:pt>
                <c:pt idx="3646">
                  <c:v>39725.708333324503</c:v>
                </c:pt>
                <c:pt idx="3647">
                  <c:v>39725.749999991152</c:v>
                </c:pt>
                <c:pt idx="3648">
                  <c:v>39725.791666657788</c:v>
                </c:pt>
                <c:pt idx="3649">
                  <c:v>39725.833333324495</c:v>
                </c:pt>
                <c:pt idx="3650">
                  <c:v>39725.87499999116</c:v>
                </c:pt>
                <c:pt idx="3651">
                  <c:v>39725.916666657809</c:v>
                </c:pt>
                <c:pt idx="3652">
                  <c:v>39725.95833332451</c:v>
                </c:pt>
                <c:pt idx="3653">
                  <c:v>39725.999999991138</c:v>
                </c:pt>
                <c:pt idx="3654">
                  <c:v>39726.041666657788</c:v>
                </c:pt>
                <c:pt idx="3655">
                  <c:v>39726.083333324488</c:v>
                </c:pt>
                <c:pt idx="3656">
                  <c:v>39726.124999991131</c:v>
                </c:pt>
                <c:pt idx="3657">
                  <c:v>39726.16666665778</c:v>
                </c:pt>
                <c:pt idx="3658">
                  <c:v>39726.208333324474</c:v>
                </c:pt>
                <c:pt idx="3659">
                  <c:v>39726.249999991123</c:v>
                </c:pt>
                <c:pt idx="3660">
                  <c:v>39726.291666657758</c:v>
                </c:pt>
                <c:pt idx="3661">
                  <c:v>39726.333333324466</c:v>
                </c:pt>
                <c:pt idx="3662">
                  <c:v>39726.374999991131</c:v>
                </c:pt>
                <c:pt idx="3663">
                  <c:v>39726.41666665778</c:v>
                </c:pt>
                <c:pt idx="3664">
                  <c:v>39726.458333324474</c:v>
                </c:pt>
                <c:pt idx="3665">
                  <c:v>39726.499999991109</c:v>
                </c:pt>
                <c:pt idx="3666">
                  <c:v>39726.541666657758</c:v>
                </c:pt>
                <c:pt idx="3667">
                  <c:v>39726.583333324452</c:v>
                </c:pt>
                <c:pt idx="3668">
                  <c:v>39726.624999991102</c:v>
                </c:pt>
                <c:pt idx="3669">
                  <c:v>39726.666666657751</c:v>
                </c:pt>
                <c:pt idx="3670">
                  <c:v>39726.708333324445</c:v>
                </c:pt>
                <c:pt idx="3671">
                  <c:v>39726.749999991094</c:v>
                </c:pt>
                <c:pt idx="3672">
                  <c:v>39726.791666657729</c:v>
                </c:pt>
                <c:pt idx="3673">
                  <c:v>39726.833333324437</c:v>
                </c:pt>
                <c:pt idx="3674">
                  <c:v>39726.874999991102</c:v>
                </c:pt>
                <c:pt idx="3675">
                  <c:v>39726.916666657751</c:v>
                </c:pt>
                <c:pt idx="3676">
                  <c:v>39726.958333324445</c:v>
                </c:pt>
                <c:pt idx="3677">
                  <c:v>39726.99999999108</c:v>
                </c:pt>
                <c:pt idx="3678">
                  <c:v>39727.041666657729</c:v>
                </c:pt>
                <c:pt idx="3679">
                  <c:v>39727.083333324423</c:v>
                </c:pt>
                <c:pt idx="3680">
                  <c:v>39727.124999991072</c:v>
                </c:pt>
                <c:pt idx="3681">
                  <c:v>39727.166666657722</c:v>
                </c:pt>
                <c:pt idx="3682">
                  <c:v>39727.208333324415</c:v>
                </c:pt>
                <c:pt idx="3683">
                  <c:v>39727.249999991065</c:v>
                </c:pt>
                <c:pt idx="3684">
                  <c:v>39727.2916666577</c:v>
                </c:pt>
                <c:pt idx="3685">
                  <c:v>39727.333333324408</c:v>
                </c:pt>
                <c:pt idx="3686">
                  <c:v>39727.374999991072</c:v>
                </c:pt>
                <c:pt idx="3687">
                  <c:v>39727.416666657722</c:v>
                </c:pt>
                <c:pt idx="3688">
                  <c:v>39727.458333324415</c:v>
                </c:pt>
                <c:pt idx="3689">
                  <c:v>39727.499999991051</c:v>
                </c:pt>
                <c:pt idx="3690">
                  <c:v>39727.5416666577</c:v>
                </c:pt>
                <c:pt idx="3691">
                  <c:v>39727.583333324394</c:v>
                </c:pt>
                <c:pt idx="3692">
                  <c:v>39727.624999991036</c:v>
                </c:pt>
                <c:pt idx="3693">
                  <c:v>39727.666666657693</c:v>
                </c:pt>
                <c:pt idx="3694">
                  <c:v>39727.708333324386</c:v>
                </c:pt>
                <c:pt idx="3695">
                  <c:v>39727.749999991036</c:v>
                </c:pt>
                <c:pt idx="3696">
                  <c:v>39727.791666657671</c:v>
                </c:pt>
                <c:pt idx="3697">
                  <c:v>39727.833333324379</c:v>
                </c:pt>
                <c:pt idx="3698">
                  <c:v>39727.874999991043</c:v>
                </c:pt>
                <c:pt idx="3699">
                  <c:v>39727.916666657686</c:v>
                </c:pt>
                <c:pt idx="3700">
                  <c:v>39727.958333324386</c:v>
                </c:pt>
                <c:pt idx="3701">
                  <c:v>39727.999999991021</c:v>
                </c:pt>
                <c:pt idx="3702">
                  <c:v>39728.041666657671</c:v>
                </c:pt>
                <c:pt idx="3703">
                  <c:v>39728.083333324365</c:v>
                </c:pt>
                <c:pt idx="3704">
                  <c:v>39728.124999991014</c:v>
                </c:pt>
                <c:pt idx="3705">
                  <c:v>39728.166666657664</c:v>
                </c:pt>
                <c:pt idx="3706">
                  <c:v>39728.208333324343</c:v>
                </c:pt>
                <c:pt idx="3707">
                  <c:v>39728.249999991007</c:v>
                </c:pt>
                <c:pt idx="3708">
                  <c:v>39728.291666657642</c:v>
                </c:pt>
                <c:pt idx="3709">
                  <c:v>39728.333333324343</c:v>
                </c:pt>
                <c:pt idx="3710">
                  <c:v>39728.374999991014</c:v>
                </c:pt>
                <c:pt idx="3711">
                  <c:v>39728.416666657664</c:v>
                </c:pt>
                <c:pt idx="3712">
                  <c:v>39728.45833332435</c:v>
                </c:pt>
                <c:pt idx="3713">
                  <c:v>39728.499999990992</c:v>
                </c:pt>
                <c:pt idx="3714">
                  <c:v>39728.541666657635</c:v>
                </c:pt>
                <c:pt idx="3715">
                  <c:v>39728.583333324335</c:v>
                </c:pt>
                <c:pt idx="3716">
                  <c:v>39728.624999990992</c:v>
                </c:pt>
                <c:pt idx="3717">
                  <c:v>39728.666666657628</c:v>
                </c:pt>
                <c:pt idx="3718">
                  <c:v>39728.708333324328</c:v>
                </c:pt>
                <c:pt idx="3719">
                  <c:v>39728.749999990992</c:v>
                </c:pt>
                <c:pt idx="3720">
                  <c:v>39728.791666657606</c:v>
                </c:pt>
                <c:pt idx="3721">
                  <c:v>39728.833333324321</c:v>
                </c:pt>
                <c:pt idx="3722">
                  <c:v>39728.874999991</c:v>
                </c:pt>
                <c:pt idx="3723">
                  <c:v>39728.916666657635</c:v>
                </c:pt>
                <c:pt idx="3724">
                  <c:v>39728.958333324321</c:v>
                </c:pt>
                <c:pt idx="3725">
                  <c:v>39728.999999990963</c:v>
                </c:pt>
                <c:pt idx="3726">
                  <c:v>39729.041666657613</c:v>
                </c:pt>
                <c:pt idx="3727">
                  <c:v>39729.083333324292</c:v>
                </c:pt>
                <c:pt idx="3728">
                  <c:v>39729.124999990963</c:v>
                </c:pt>
                <c:pt idx="3729">
                  <c:v>39729.166666657598</c:v>
                </c:pt>
                <c:pt idx="3730">
                  <c:v>39729.208333324292</c:v>
                </c:pt>
                <c:pt idx="3731">
                  <c:v>39729.249999990949</c:v>
                </c:pt>
                <c:pt idx="3732">
                  <c:v>39729.291666657577</c:v>
                </c:pt>
                <c:pt idx="3733">
                  <c:v>39729.333333324292</c:v>
                </c:pt>
                <c:pt idx="3734">
                  <c:v>39729.374999990956</c:v>
                </c:pt>
                <c:pt idx="3735">
                  <c:v>39729.416666657606</c:v>
                </c:pt>
                <c:pt idx="3736">
                  <c:v>39729.458333324299</c:v>
                </c:pt>
                <c:pt idx="3737">
                  <c:v>39729.499999990941</c:v>
                </c:pt>
                <c:pt idx="3738">
                  <c:v>39729.541666657584</c:v>
                </c:pt>
                <c:pt idx="3739">
                  <c:v>39729.583333324263</c:v>
                </c:pt>
                <c:pt idx="3740">
                  <c:v>39729.624999990941</c:v>
                </c:pt>
                <c:pt idx="3741">
                  <c:v>39729.666666657584</c:v>
                </c:pt>
                <c:pt idx="3742">
                  <c:v>39729.708333324263</c:v>
                </c:pt>
                <c:pt idx="3743">
                  <c:v>39729.749999990934</c:v>
                </c:pt>
                <c:pt idx="3744">
                  <c:v>39729.791666657569</c:v>
                </c:pt>
                <c:pt idx="3745">
                  <c:v>39729.833333324248</c:v>
                </c:pt>
                <c:pt idx="3746">
                  <c:v>39729.874999990934</c:v>
                </c:pt>
                <c:pt idx="3747">
                  <c:v>39729.916666657591</c:v>
                </c:pt>
                <c:pt idx="3748">
                  <c:v>39729.958333324255</c:v>
                </c:pt>
                <c:pt idx="3749">
                  <c:v>39729.999999990912</c:v>
                </c:pt>
                <c:pt idx="3750">
                  <c:v>39730.041666657555</c:v>
                </c:pt>
                <c:pt idx="3751">
                  <c:v>39730.083333324241</c:v>
                </c:pt>
                <c:pt idx="3752">
                  <c:v>39730.124999990898</c:v>
                </c:pt>
                <c:pt idx="3753">
                  <c:v>39730.166666657555</c:v>
                </c:pt>
                <c:pt idx="3754">
                  <c:v>39730.208333324241</c:v>
                </c:pt>
                <c:pt idx="3755">
                  <c:v>39730.249999990891</c:v>
                </c:pt>
                <c:pt idx="3756">
                  <c:v>39730.291666657533</c:v>
                </c:pt>
                <c:pt idx="3757">
                  <c:v>39730.333333324219</c:v>
                </c:pt>
                <c:pt idx="3758">
                  <c:v>39730.374999990898</c:v>
                </c:pt>
                <c:pt idx="3759">
                  <c:v>39730.416666657547</c:v>
                </c:pt>
                <c:pt idx="3760">
                  <c:v>39730.458333324226</c:v>
                </c:pt>
                <c:pt idx="3761">
                  <c:v>39730.499999990883</c:v>
                </c:pt>
                <c:pt idx="3762">
                  <c:v>39730.541666657526</c:v>
                </c:pt>
                <c:pt idx="3763">
                  <c:v>39730.583333324212</c:v>
                </c:pt>
                <c:pt idx="3764">
                  <c:v>39730.624999990869</c:v>
                </c:pt>
                <c:pt idx="3765">
                  <c:v>39730.666666657526</c:v>
                </c:pt>
                <c:pt idx="3766">
                  <c:v>39730.708333324212</c:v>
                </c:pt>
                <c:pt idx="3767">
                  <c:v>39730.749999990861</c:v>
                </c:pt>
                <c:pt idx="3768">
                  <c:v>39730.791666657504</c:v>
                </c:pt>
                <c:pt idx="3769">
                  <c:v>39730.833333324204</c:v>
                </c:pt>
                <c:pt idx="3770">
                  <c:v>39730.874999990876</c:v>
                </c:pt>
                <c:pt idx="3771">
                  <c:v>39730.916666657518</c:v>
                </c:pt>
                <c:pt idx="3772">
                  <c:v>39730.958333324212</c:v>
                </c:pt>
                <c:pt idx="3773">
                  <c:v>39730.999999990847</c:v>
                </c:pt>
                <c:pt idx="3774">
                  <c:v>39731.041666657504</c:v>
                </c:pt>
                <c:pt idx="3775">
                  <c:v>39731.083333324197</c:v>
                </c:pt>
                <c:pt idx="3776">
                  <c:v>39731.12499999084</c:v>
                </c:pt>
                <c:pt idx="3777">
                  <c:v>39731.166666657504</c:v>
                </c:pt>
                <c:pt idx="3778">
                  <c:v>39731.20833332419</c:v>
                </c:pt>
                <c:pt idx="3779">
                  <c:v>39731.249999990832</c:v>
                </c:pt>
                <c:pt idx="3780">
                  <c:v>39731.291666657467</c:v>
                </c:pt>
                <c:pt idx="3781">
                  <c:v>39731.333333324175</c:v>
                </c:pt>
                <c:pt idx="3782">
                  <c:v>39731.374999990847</c:v>
                </c:pt>
                <c:pt idx="3783">
                  <c:v>39731.416666657489</c:v>
                </c:pt>
                <c:pt idx="3784">
                  <c:v>39731.458333324197</c:v>
                </c:pt>
                <c:pt idx="3785">
                  <c:v>39731.499999990818</c:v>
                </c:pt>
                <c:pt idx="3786">
                  <c:v>39731.541666657475</c:v>
                </c:pt>
                <c:pt idx="3787">
                  <c:v>39731.583333324168</c:v>
                </c:pt>
                <c:pt idx="3788">
                  <c:v>39731.62499999081</c:v>
                </c:pt>
                <c:pt idx="3789">
                  <c:v>39731.666666657475</c:v>
                </c:pt>
                <c:pt idx="3790">
                  <c:v>39731.708333324154</c:v>
                </c:pt>
                <c:pt idx="3791">
                  <c:v>39731.749999990803</c:v>
                </c:pt>
                <c:pt idx="3792">
                  <c:v>39731.791666657438</c:v>
                </c:pt>
                <c:pt idx="3793">
                  <c:v>39731.833333324146</c:v>
                </c:pt>
                <c:pt idx="3794">
                  <c:v>39731.87499999081</c:v>
                </c:pt>
                <c:pt idx="3795">
                  <c:v>39731.91666665746</c:v>
                </c:pt>
                <c:pt idx="3796">
                  <c:v>39731.958333324161</c:v>
                </c:pt>
                <c:pt idx="3797">
                  <c:v>39731.999999990789</c:v>
                </c:pt>
                <c:pt idx="3798">
                  <c:v>39732.041666657438</c:v>
                </c:pt>
                <c:pt idx="3799">
                  <c:v>39732.083333324139</c:v>
                </c:pt>
                <c:pt idx="3800">
                  <c:v>39732.124999990781</c:v>
                </c:pt>
                <c:pt idx="3801">
                  <c:v>39732.166666657431</c:v>
                </c:pt>
                <c:pt idx="3802">
                  <c:v>39732.208333324124</c:v>
                </c:pt>
                <c:pt idx="3803">
                  <c:v>39732.249999990781</c:v>
                </c:pt>
                <c:pt idx="3804">
                  <c:v>39732.291666657416</c:v>
                </c:pt>
                <c:pt idx="3805">
                  <c:v>39732.333333324117</c:v>
                </c:pt>
                <c:pt idx="3806">
                  <c:v>39732.374999990789</c:v>
                </c:pt>
                <c:pt idx="3807">
                  <c:v>39732.416666657431</c:v>
                </c:pt>
                <c:pt idx="3808">
                  <c:v>39732.458333324124</c:v>
                </c:pt>
                <c:pt idx="3809">
                  <c:v>39732.49999999076</c:v>
                </c:pt>
                <c:pt idx="3810">
                  <c:v>39732.541666657424</c:v>
                </c:pt>
                <c:pt idx="3811">
                  <c:v>39732.583333324103</c:v>
                </c:pt>
                <c:pt idx="3812">
                  <c:v>39732.624999990752</c:v>
                </c:pt>
                <c:pt idx="3813">
                  <c:v>39732.666666657402</c:v>
                </c:pt>
                <c:pt idx="3814">
                  <c:v>39732.708333324095</c:v>
                </c:pt>
                <c:pt idx="3815">
                  <c:v>39732.749999990745</c:v>
                </c:pt>
                <c:pt idx="3816">
                  <c:v>39732.79166665738</c:v>
                </c:pt>
                <c:pt idx="3817">
                  <c:v>39732.833333324088</c:v>
                </c:pt>
                <c:pt idx="3818">
                  <c:v>39732.874999990752</c:v>
                </c:pt>
                <c:pt idx="3819">
                  <c:v>39732.916666657402</c:v>
                </c:pt>
                <c:pt idx="3820">
                  <c:v>39732.958333324095</c:v>
                </c:pt>
                <c:pt idx="3821">
                  <c:v>39732.99999999073</c:v>
                </c:pt>
                <c:pt idx="3822">
                  <c:v>39733.04166665738</c:v>
                </c:pt>
                <c:pt idx="3823">
                  <c:v>39733.083333324073</c:v>
                </c:pt>
                <c:pt idx="3824">
                  <c:v>39733.124999990723</c:v>
                </c:pt>
                <c:pt idx="3825">
                  <c:v>39733.166666657373</c:v>
                </c:pt>
                <c:pt idx="3826">
                  <c:v>39733.208333324066</c:v>
                </c:pt>
                <c:pt idx="3827">
                  <c:v>39733.249999990716</c:v>
                </c:pt>
                <c:pt idx="3828">
                  <c:v>39733.291666657351</c:v>
                </c:pt>
                <c:pt idx="3829">
                  <c:v>39733.333333324059</c:v>
                </c:pt>
                <c:pt idx="3830">
                  <c:v>39733.374999990723</c:v>
                </c:pt>
                <c:pt idx="3831">
                  <c:v>39733.416666657373</c:v>
                </c:pt>
                <c:pt idx="3832">
                  <c:v>39733.458333324066</c:v>
                </c:pt>
                <c:pt idx="3833">
                  <c:v>39733.499999990701</c:v>
                </c:pt>
                <c:pt idx="3834">
                  <c:v>39733.541666657351</c:v>
                </c:pt>
                <c:pt idx="3835">
                  <c:v>39733.583333324044</c:v>
                </c:pt>
                <c:pt idx="3836">
                  <c:v>39733.624999990694</c:v>
                </c:pt>
                <c:pt idx="3837">
                  <c:v>39733.666666657344</c:v>
                </c:pt>
                <c:pt idx="3838">
                  <c:v>39733.708333324037</c:v>
                </c:pt>
                <c:pt idx="3839">
                  <c:v>39733.749999990687</c:v>
                </c:pt>
                <c:pt idx="3840">
                  <c:v>39733.791666657322</c:v>
                </c:pt>
                <c:pt idx="3841">
                  <c:v>39733.83333332403</c:v>
                </c:pt>
                <c:pt idx="3842">
                  <c:v>39733.874999990694</c:v>
                </c:pt>
                <c:pt idx="3843">
                  <c:v>39733.916666657344</c:v>
                </c:pt>
                <c:pt idx="3844">
                  <c:v>39733.958333324037</c:v>
                </c:pt>
                <c:pt idx="3845">
                  <c:v>39733.999999990672</c:v>
                </c:pt>
                <c:pt idx="3846">
                  <c:v>39734.041666657322</c:v>
                </c:pt>
                <c:pt idx="3847">
                  <c:v>39734.083333324015</c:v>
                </c:pt>
                <c:pt idx="3848">
                  <c:v>39734.124999990665</c:v>
                </c:pt>
                <c:pt idx="3849">
                  <c:v>39734.166666657315</c:v>
                </c:pt>
                <c:pt idx="3850">
                  <c:v>39734.208333323993</c:v>
                </c:pt>
                <c:pt idx="3851">
                  <c:v>39734.249999990658</c:v>
                </c:pt>
                <c:pt idx="3852">
                  <c:v>39734.291666657293</c:v>
                </c:pt>
                <c:pt idx="3853">
                  <c:v>39734.333333323993</c:v>
                </c:pt>
                <c:pt idx="3854">
                  <c:v>39734.374999990665</c:v>
                </c:pt>
                <c:pt idx="3855">
                  <c:v>39734.416666657315</c:v>
                </c:pt>
                <c:pt idx="3856">
                  <c:v>39734.458333324001</c:v>
                </c:pt>
                <c:pt idx="3857">
                  <c:v>39734.499999990636</c:v>
                </c:pt>
                <c:pt idx="3858">
                  <c:v>39734.541666657293</c:v>
                </c:pt>
                <c:pt idx="3859">
                  <c:v>39734.583333323986</c:v>
                </c:pt>
                <c:pt idx="3860">
                  <c:v>39734.624999990636</c:v>
                </c:pt>
                <c:pt idx="3861">
                  <c:v>39734.666666657278</c:v>
                </c:pt>
                <c:pt idx="3862">
                  <c:v>39734.708333323979</c:v>
                </c:pt>
                <c:pt idx="3863">
                  <c:v>39734.749999990629</c:v>
                </c:pt>
                <c:pt idx="3864">
                  <c:v>39734.791666657256</c:v>
                </c:pt>
                <c:pt idx="3865">
                  <c:v>39734.833333323972</c:v>
                </c:pt>
                <c:pt idx="3866">
                  <c:v>39734.874999990636</c:v>
                </c:pt>
                <c:pt idx="3867">
                  <c:v>39734.916666657286</c:v>
                </c:pt>
                <c:pt idx="3868">
                  <c:v>39734.958333323979</c:v>
                </c:pt>
                <c:pt idx="3869">
                  <c:v>39734.999999990614</c:v>
                </c:pt>
                <c:pt idx="3870">
                  <c:v>39735.041666657264</c:v>
                </c:pt>
                <c:pt idx="3871">
                  <c:v>39735.083333323942</c:v>
                </c:pt>
                <c:pt idx="3872">
                  <c:v>39735.124999990607</c:v>
                </c:pt>
                <c:pt idx="3873">
                  <c:v>39735.166666657256</c:v>
                </c:pt>
                <c:pt idx="3874">
                  <c:v>39735.208333323942</c:v>
                </c:pt>
                <c:pt idx="3875">
                  <c:v>39735.249999990599</c:v>
                </c:pt>
                <c:pt idx="3876">
                  <c:v>39735.291666657227</c:v>
                </c:pt>
                <c:pt idx="3877">
                  <c:v>39735.333333323942</c:v>
                </c:pt>
                <c:pt idx="3878">
                  <c:v>39735.374999990607</c:v>
                </c:pt>
                <c:pt idx="3879">
                  <c:v>39735.416666657256</c:v>
                </c:pt>
                <c:pt idx="3880">
                  <c:v>39735.45833332395</c:v>
                </c:pt>
                <c:pt idx="3881">
                  <c:v>39735.499999990592</c:v>
                </c:pt>
                <c:pt idx="3882">
                  <c:v>39735.541666657227</c:v>
                </c:pt>
                <c:pt idx="3883">
                  <c:v>39735.583333323913</c:v>
                </c:pt>
                <c:pt idx="3884">
                  <c:v>39735.624999990592</c:v>
                </c:pt>
                <c:pt idx="3885">
                  <c:v>39735.66666665722</c:v>
                </c:pt>
                <c:pt idx="3886">
                  <c:v>39735.708333323913</c:v>
                </c:pt>
                <c:pt idx="3887">
                  <c:v>39735.749999990585</c:v>
                </c:pt>
                <c:pt idx="3888">
                  <c:v>39735.791666657205</c:v>
                </c:pt>
                <c:pt idx="3889">
                  <c:v>39735.833333323899</c:v>
                </c:pt>
                <c:pt idx="3890">
                  <c:v>39735.874999990585</c:v>
                </c:pt>
                <c:pt idx="3891">
                  <c:v>39735.916666657227</c:v>
                </c:pt>
                <c:pt idx="3892">
                  <c:v>39735.958333323906</c:v>
                </c:pt>
                <c:pt idx="3893">
                  <c:v>39735.999999990563</c:v>
                </c:pt>
                <c:pt idx="3894">
                  <c:v>39736.041666657198</c:v>
                </c:pt>
                <c:pt idx="3895">
                  <c:v>39736.083333323892</c:v>
                </c:pt>
                <c:pt idx="3896">
                  <c:v>39736.124999990549</c:v>
                </c:pt>
                <c:pt idx="3897">
                  <c:v>39736.166666657191</c:v>
                </c:pt>
                <c:pt idx="3898">
                  <c:v>39736.208333323892</c:v>
                </c:pt>
                <c:pt idx="3899">
                  <c:v>39736.249999990541</c:v>
                </c:pt>
                <c:pt idx="3900">
                  <c:v>39736.291666657176</c:v>
                </c:pt>
                <c:pt idx="3901">
                  <c:v>39736.333333323884</c:v>
                </c:pt>
                <c:pt idx="3902">
                  <c:v>39736.374999990556</c:v>
                </c:pt>
                <c:pt idx="3903">
                  <c:v>39736.416666657198</c:v>
                </c:pt>
                <c:pt idx="3904">
                  <c:v>39736.458333323884</c:v>
                </c:pt>
                <c:pt idx="3905">
                  <c:v>39736.499999990541</c:v>
                </c:pt>
                <c:pt idx="3906">
                  <c:v>39736.541666657184</c:v>
                </c:pt>
                <c:pt idx="3907">
                  <c:v>39736.583333323862</c:v>
                </c:pt>
                <c:pt idx="3908">
                  <c:v>39736.624999990519</c:v>
                </c:pt>
                <c:pt idx="3909">
                  <c:v>39736.666666657184</c:v>
                </c:pt>
                <c:pt idx="3910">
                  <c:v>39736.708333323848</c:v>
                </c:pt>
                <c:pt idx="3911">
                  <c:v>39736.749999990512</c:v>
                </c:pt>
                <c:pt idx="3912">
                  <c:v>39736.791666657155</c:v>
                </c:pt>
                <c:pt idx="3913">
                  <c:v>39736.833333323841</c:v>
                </c:pt>
                <c:pt idx="3914">
                  <c:v>39736.874999990527</c:v>
                </c:pt>
                <c:pt idx="3915">
                  <c:v>39736.916666657169</c:v>
                </c:pt>
                <c:pt idx="3916">
                  <c:v>39736.958333323848</c:v>
                </c:pt>
                <c:pt idx="3917">
                  <c:v>39736.999999990498</c:v>
                </c:pt>
                <c:pt idx="3918">
                  <c:v>39737.041666657155</c:v>
                </c:pt>
                <c:pt idx="3919">
                  <c:v>39737.083333323833</c:v>
                </c:pt>
                <c:pt idx="3920">
                  <c:v>39737.12499999049</c:v>
                </c:pt>
                <c:pt idx="3921">
                  <c:v>39737.166666657155</c:v>
                </c:pt>
                <c:pt idx="3922">
                  <c:v>39737.208333323819</c:v>
                </c:pt>
                <c:pt idx="3923">
                  <c:v>39737.249999990483</c:v>
                </c:pt>
                <c:pt idx="3924">
                  <c:v>39737.291666657118</c:v>
                </c:pt>
                <c:pt idx="3925">
                  <c:v>39737.333333323812</c:v>
                </c:pt>
                <c:pt idx="3926">
                  <c:v>39737.374999990498</c:v>
                </c:pt>
                <c:pt idx="3927">
                  <c:v>39737.41666665714</c:v>
                </c:pt>
                <c:pt idx="3928">
                  <c:v>39737.458333323826</c:v>
                </c:pt>
                <c:pt idx="3929">
                  <c:v>39737.499999990468</c:v>
                </c:pt>
                <c:pt idx="3930">
                  <c:v>39737.541666657125</c:v>
                </c:pt>
                <c:pt idx="3931">
                  <c:v>39737.583333323797</c:v>
                </c:pt>
                <c:pt idx="3932">
                  <c:v>39737.624999990461</c:v>
                </c:pt>
                <c:pt idx="3933">
                  <c:v>39737.666666657125</c:v>
                </c:pt>
                <c:pt idx="3934">
                  <c:v>39737.70833332379</c:v>
                </c:pt>
                <c:pt idx="3935">
                  <c:v>39737.749999990461</c:v>
                </c:pt>
                <c:pt idx="3936">
                  <c:v>39737.791666657096</c:v>
                </c:pt>
                <c:pt idx="3937">
                  <c:v>39737.833333323782</c:v>
                </c:pt>
                <c:pt idx="3938">
                  <c:v>39737.874999990468</c:v>
                </c:pt>
                <c:pt idx="3939">
                  <c:v>39737.916666657111</c:v>
                </c:pt>
                <c:pt idx="3940">
                  <c:v>39737.958333323797</c:v>
                </c:pt>
                <c:pt idx="3941">
                  <c:v>39737.999999990439</c:v>
                </c:pt>
                <c:pt idx="3942">
                  <c:v>39738.041666657104</c:v>
                </c:pt>
                <c:pt idx="3943">
                  <c:v>39738.083333323768</c:v>
                </c:pt>
                <c:pt idx="3944">
                  <c:v>39738.124999990432</c:v>
                </c:pt>
                <c:pt idx="3945">
                  <c:v>39738.166666657082</c:v>
                </c:pt>
                <c:pt idx="3946">
                  <c:v>39738.208333323761</c:v>
                </c:pt>
                <c:pt idx="3947">
                  <c:v>39738.249999990432</c:v>
                </c:pt>
                <c:pt idx="3948">
                  <c:v>39738.291666657067</c:v>
                </c:pt>
                <c:pt idx="3949">
                  <c:v>39738.333333323753</c:v>
                </c:pt>
                <c:pt idx="3950">
                  <c:v>39738.374999990439</c:v>
                </c:pt>
                <c:pt idx="3951">
                  <c:v>39738.416666657082</c:v>
                </c:pt>
                <c:pt idx="3952">
                  <c:v>39738.458333323761</c:v>
                </c:pt>
                <c:pt idx="3953">
                  <c:v>39738.49999999041</c:v>
                </c:pt>
                <c:pt idx="3954">
                  <c:v>39738.541666657075</c:v>
                </c:pt>
                <c:pt idx="3955">
                  <c:v>39738.583333323739</c:v>
                </c:pt>
                <c:pt idx="3956">
                  <c:v>39738.624999990403</c:v>
                </c:pt>
                <c:pt idx="3957">
                  <c:v>39738.666666657053</c:v>
                </c:pt>
                <c:pt idx="3958">
                  <c:v>39738.708333323731</c:v>
                </c:pt>
                <c:pt idx="3959">
                  <c:v>39738.749999990396</c:v>
                </c:pt>
                <c:pt idx="3960">
                  <c:v>39738.791666657031</c:v>
                </c:pt>
                <c:pt idx="3961">
                  <c:v>39738.833333323731</c:v>
                </c:pt>
                <c:pt idx="3962">
                  <c:v>39738.874999990403</c:v>
                </c:pt>
                <c:pt idx="3963">
                  <c:v>39738.916666657053</c:v>
                </c:pt>
                <c:pt idx="3964">
                  <c:v>39738.958333323739</c:v>
                </c:pt>
                <c:pt idx="3965">
                  <c:v>39738.999999990381</c:v>
                </c:pt>
                <c:pt idx="3966">
                  <c:v>39739.041666657031</c:v>
                </c:pt>
                <c:pt idx="3967">
                  <c:v>39739.08333332371</c:v>
                </c:pt>
                <c:pt idx="3968">
                  <c:v>39739.124999990381</c:v>
                </c:pt>
                <c:pt idx="3969">
                  <c:v>39739.166666657024</c:v>
                </c:pt>
                <c:pt idx="3970">
                  <c:v>39739.208333323702</c:v>
                </c:pt>
                <c:pt idx="3971">
                  <c:v>39739.249999990367</c:v>
                </c:pt>
                <c:pt idx="3972">
                  <c:v>39739.291666657002</c:v>
                </c:pt>
                <c:pt idx="3973">
                  <c:v>39739.333333323695</c:v>
                </c:pt>
                <c:pt idx="3974">
                  <c:v>39739.374999990374</c:v>
                </c:pt>
                <c:pt idx="3975">
                  <c:v>39739.416666657031</c:v>
                </c:pt>
                <c:pt idx="3976">
                  <c:v>39739.458333323702</c:v>
                </c:pt>
                <c:pt idx="3977">
                  <c:v>39739.499999990352</c:v>
                </c:pt>
                <c:pt idx="3978">
                  <c:v>39739.541666657002</c:v>
                </c:pt>
                <c:pt idx="3979">
                  <c:v>39739.583333323681</c:v>
                </c:pt>
                <c:pt idx="3980">
                  <c:v>39739.624999990345</c:v>
                </c:pt>
                <c:pt idx="3981">
                  <c:v>39739.666666656994</c:v>
                </c:pt>
                <c:pt idx="3982">
                  <c:v>39739.708333323673</c:v>
                </c:pt>
                <c:pt idx="3983">
                  <c:v>39739.749999990338</c:v>
                </c:pt>
                <c:pt idx="3984">
                  <c:v>39739.79166665698</c:v>
                </c:pt>
                <c:pt idx="3985">
                  <c:v>39739.833333323666</c:v>
                </c:pt>
                <c:pt idx="3986">
                  <c:v>39739.874999990345</c:v>
                </c:pt>
                <c:pt idx="3987">
                  <c:v>39739.916666657002</c:v>
                </c:pt>
                <c:pt idx="3988">
                  <c:v>39739.958333323673</c:v>
                </c:pt>
                <c:pt idx="3989">
                  <c:v>39739.999999990323</c:v>
                </c:pt>
                <c:pt idx="3990">
                  <c:v>39740.041666656987</c:v>
                </c:pt>
                <c:pt idx="3991">
                  <c:v>39740.083333323651</c:v>
                </c:pt>
                <c:pt idx="3992">
                  <c:v>39740.124999990316</c:v>
                </c:pt>
                <c:pt idx="3993">
                  <c:v>39740.16666665698</c:v>
                </c:pt>
                <c:pt idx="3994">
                  <c:v>39740.208333323644</c:v>
                </c:pt>
                <c:pt idx="3995">
                  <c:v>39740.249999990308</c:v>
                </c:pt>
                <c:pt idx="3996">
                  <c:v>39740.291666656958</c:v>
                </c:pt>
                <c:pt idx="3997">
                  <c:v>39740.333333323637</c:v>
                </c:pt>
                <c:pt idx="3998">
                  <c:v>39740.374999990316</c:v>
                </c:pt>
                <c:pt idx="3999">
                  <c:v>39740.41666665698</c:v>
                </c:pt>
                <c:pt idx="4000">
                  <c:v>39740.458333323644</c:v>
                </c:pt>
                <c:pt idx="4001">
                  <c:v>39740.499999990294</c:v>
                </c:pt>
                <c:pt idx="4002">
                  <c:v>39740.541666656958</c:v>
                </c:pt>
                <c:pt idx="4003">
                  <c:v>39740.583333323622</c:v>
                </c:pt>
                <c:pt idx="4004">
                  <c:v>39740.624999990287</c:v>
                </c:pt>
                <c:pt idx="4005">
                  <c:v>39740.666666656951</c:v>
                </c:pt>
                <c:pt idx="4006">
                  <c:v>39740.708333323615</c:v>
                </c:pt>
                <c:pt idx="4007">
                  <c:v>39740.749999990279</c:v>
                </c:pt>
                <c:pt idx="4008">
                  <c:v>39740.791666656929</c:v>
                </c:pt>
                <c:pt idx="4009">
                  <c:v>39740.833333323608</c:v>
                </c:pt>
                <c:pt idx="4010">
                  <c:v>39740.874999990287</c:v>
                </c:pt>
                <c:pt idx="4011">
                  <c:v>39740.916666656951</c:v>
                </c:pt>
                <c:pt idx="4012">
                  <c:v>39740.958333323615</c:v>
                </c:pt>
                <c:pt idx="4013">
                  <c:v>39740.999999990265</c:v>
                </c:pt>
                <c:pt idx="4014">
                  <c:v>39741.041666656929</c:v>
                </c:pt>
                <c:pt idx="4015">
                  <c:v>39741.083333323593</c:v>
                </c:pt>
                <c:pt idx="4016">
                  <c:v>39741.124999990257</c:v>
                </c:pt>
                <c:pt idx="4017">
                  <c:v>39741.166666656922</c:v>
                </c:pt>
                <c:pt idx="4018">
                  <c:v>39741.208333323593</c:v>
                </c:pt>
                <c:pt idx="4019">
                  <c:v>39741.24999999025</c:v>
                </c:pt>
                <c:pt idx="4020">
                  <c:v>39741.2916666569</c:v>
                </c:pt>
                <c:pt idx="4021">
                  <c:v>39741.333333323593</c:v>
                </c:pt>
                <c:pt idx="4022">
                  <c:v>39741.374999990243</c:v>
                </c:pt>
                <c:pt idx="4023">
                  <c:v>39741.416666656922</c:v>
                </c:pt>
                <c:pt idx="4024">
                  <c:v>39741.458333323601</c:v>
                </c:pt>
                <c:pt idx="4025">
                  <c:v>39741.499999990236</c:v>
                </c:pt>
                <c:pt idx="4026">
                  <c:v>39741.5416666569</c:v>
                </c:pt>
                <c:pt idx="4027">
                  <c:v>39741.583333323579</c:v>
                </c:pt>
                <c:pt idx="4028">
                  <c:v>39741.624999990228</c:v>
                </c:pt>
                <c:pt idx="4029">
                  <c:v>39741.666666656885</c:v>
                </c:pt>
                <c:pt idx="4030">
                  <c:v>39741.708333323571</c:v>
                </c:pt>
                <c:pt idx="4031">
                  <c:v>39741.749999990221</c:v>
                </c:pt>
                <c:pt idx="4032">
                  <c:v>39741.791666656871</c:v>
                </c:pt>
                <c:pt idx="4033">
                  <c:v>39741.833333323564</c:v>
                </c:pt>
                <c:pt idx="4034">
                  <c:v>39741.874999990228</c:v>
                </c:pt>
                <c:pt idx="4035">
                  <c:v>39741.916666656893</c:v>
                </c:pt>
                <c:pt idx="4036">
                  <c:v>39741.958333323564</c:v>
                </c:pt>
                <c:pt idx="4037">
                  <c:v>39741.999999990207</c:v>
                </c:pt>
                <c:pt idx="4038">
                  <c:v>39742.041666656871</c:v>
                </c:pt>
                <c:pt idx="4039">
                  <c:v>39742.083333323542</c:v>
                </c:pt>
                <c:pt idx="4040">
                  <c:v>39742.124999990199</c:v>
                </c:pt>
                <c:pt idx="4041">
                  <c:v>39742.166666656864</c:v>
                </c:pt>
                <c:pt idx="4042">
                  <c:v>39742.208333323542</c:v>
                </c:pt>
                <c:pt idx="4043">
                  <c:v>39742.249999990192</c:v>
                </c:pt>
                <c:pt idx="4044">
                  <c:v>39742.291666656834</c:v>
                </c:pt>
                <c:pt idx="4045">
                  <c:v>39742.333333323535</c:v>
                </c:pt>
                <c:pt idx="4046">
                  <c:v>39742.374999990207</c:v>
                </c:pt>
                <c:pt idx="4047">
                  <c:v>39742.416666656849</c:v>
                </c:pt>
                <c:pt idx="4048">
                  <c:v>39742.458333323535</c:v>
                </c:pt>
                <c:pt idx="4049">
                  <c:v>39742.499999990192</c:v>
                </c:pt>
                <c:pt idx="4050">
                  <c:v>39742.541666656834</c:v>
                </c:pt>
                <c:pt idx="4051">
                  <c:v>39742.583333323513</c:v>
                </c:pt>
                <c:pt idx="4052">
                  <c:v>39742.624999990185</c:v>
                </c:pt>
                <c:pt idx="4053">
                  <c:v>39742.666666656834</c:v>
                </c:pt>
                <c:pt idx="4054">
                  <c:v>39742.708333323499</c:v>
                </c:pt>
                <c:pt idx="4055">
                  <c:v>39742.749999990163</c:v>
                </c:pt>
                <c:pt idx="4056">
                  <c:v>39742.791666656813</c:v>
                </c:pt>
                <c:pt idx="4057">
                  <c:v>39742.833333323491</c:v>
                </c:pt>
                <c:pt idx="4058">
                  <c:v>39742.874999990185</c:v>
                </c:pt>
                <c:pt idx="4059">
                  <c:v>39742.916666656834</c:v>
                </c:pt>
                <c:pt idx="4060">
                  <c:v>39742.958333323506</c:v>
                </c:pt>
                <c:pt idx="4061">
                  <c:v>39742.999999990148</c:v>
                </c:pt>
                <c:pt idx="4062">
                  <c:v>39743.041666656805</c:v>
                </c:pt>
                <c:pt idx="4063">
                  <c:v>39743.083333323491</c:v>
                </c:pt>
                <c:pt idx="4064">
                  <c:v>39743.124999990141</c:v>
                </c:pt>
                <c:pt idx="4065">
                  <c:v>39743.166666656805</c:v>
                </c:pt>
                <c:pt idx="4066">
                  <c:v>39743.208333323484</c:v>
                </c:pt>
                <c:pt idx="4067">
                  <c:v>39743.249999990141</c:v>
                </c:pt>
                <c:pt idx="4068">
                  <c:v>39743.291666656769</c:v>
                </c:pt>
                <c:pt idx="4069">
                  <c:v>39743.333333323462</c:v>
                </c:pt>
                <c:pt idx="4070">
                  <c:v>39743.374999990148</c:v>
                </c:pt>
                <c:pt idx="4071">
                  <c:v>39743.416666656791</c:v>
                </c:pt>
                <c:pt idx="4072">
                  <c:v>39743.458333323484</c:v>
                </c:pt>
                <c:pt idx="4073">
                  <c:v>39743.499999990119</c:v>
                </c:pt>
                <c:pt idx="4074">
                  <c:v>39743.541666656776</c:v>
                </c:pt>
                <c:pt idx="4075">
                  <c:v>39743.583333323448</c:v>
                </c:pt>
                <c:pt idx="4076">
                  <c:v>39743.624999990112</c:v>
                </c:pt>
                <c:pt idx="4077">
                  <c:v>39743.666666656776</c:v>
                </c:pt>
                <c:pt idx="4078">
                  <c:v>39743.70833332344</c:v>
                </c:pt>
                <c:pt idx="4079">
                  <c:v>39743.749999990112</c:v>
                </c:pt>
                <c:pt idx="4080">
                  <c:v>39743.791666656747</c:v>
                </c:pt>
                <c:pt idx="4081">
                  <c:v>39743.833333323433</c:v>
                </c:pt>
                <c:pt idx="4082">
                  <c:v>39743.874999990119</c:v>
                </c:pt>
                <c:pt idx="4083">
                  <c:v>39743.916666656762</c:v>
                </c:pt>
                <c:pt idx="4084">
                  <c:v>39743.958333323448</c:v>
                </c:pt>
                <c:pt idx="4085">
                  <c:v>39743.99999999009</c:v>
                </c:pt>
                <c:pt idx="4086">
                  <c:v>39744.041666656754</c:v>
                </c:pt>
                <c:pt idx="4087">
                  <c:v>39744.083333323419</c:v>
                </c:pt>
                <c:pt idx="4088">
                  <c:v>39744.124999990083</c:v>
                </c:pt>
                <c:pt idx="4089">
                  <c:v>39744.166666656733</c:v>
                </c:pt>
                <c:pt idx="4090">
                  <c:v>39744.208333323411</c:v>
                </c:pt>
                <c:pt idx="4091">
                  <c:v>39744.249999990083</c:v>
                </c:pt>
                <c:pt idx="4092">
                  <c:v>39744.291666656718</c:v>
                </c:pt>
                <c:pt idx="4093">
                  <c:v>39744.333333323411</c:v>
                </c:pt>
                <c:pt idx="4094">
                  <c:v>39744.37499999009</c:v>
                </c:pt>
                <c:pt idx="4095">
                  <c:v>39744.416666656733</c:v>
                </c:pt>
                <c:pt idx="4096">
                  <c:v>39744.458333323419</c:v>
                </c:pt>
                <c:pt idx="4097">
                  <c:v>39744.499999990061</c:v>
                </c:pt>
                <c:pt idx="4098">
                  <c:v>39744.541666656725</c:v>
                </c:pt>
                <c:pt idx="4099">
                  <c:v>39744.58333332339</c:v>
                </c:pt>
                <c:pt idx="4100">
                  <c:v>39744.624999990061</c:v>
                </c:pt>
                <c:pt idx="4101">
                  <c:v>39744.666666656703</c:v>
                </c:pt>
                <c:pt idx="4102">
                  <c:v>39744.708333323382</c:v>
                </c:pt>
                <c:pt idx="4103">
                  <c:v>39744.749999990046</c:v>
                </c:pt>
                <c:pt idx="4104">
                  <c:v>39744.791666656682</c:v>
                </c:pt>
                <c:pt idx="4105">
                  <c:v>39744.833333323382</c:v>
                </c:pt>
                <c:pt idx="4106">
                  <c:v>39744.874999990054</c:v>
                </c:pt>
                <c:pt idx="4107">
                  <c:v>39744.916666656703</c:v>
                </c:pt>
                <c:pt idx="4108">
                  <c:v>39744.95833332339</c:v>
                </c:pt>
                <c:pt idx="4109">
                  <c:v>39744.999999990032</c:v>
                </c:pt>
                <c:pt idx="4110">
                  <c:v>39745.041666656682</c:v>
                </c:pt>
                <c:pt idx="4111">
                  <c:v>39745.08333332336</c:v>
                </c:pt>
                <c:pt idx="4112">
                  <c:v>39745.124999990032</c:v>
                </c:pt>
                <c:pt idx="4113">
                  <c:v>39745.166666656674</c:v>
                </c:pt>
                <c:pt idx="4114">
                  <c:v>39745.208333323353</c:v>
                </c:pt>
                <c:pt idx="4115">
                  <c:v>39745.249999990017</c:v>
                </c:pt>
                <c:pt idx="4116">
                  <c:v>39745.291666656653</c:v>
                </c:pt>
                <c:pt idx="4117">
                  <c:v>39745.333333323346</c:v>
                </c:pt>
                <c:pt idx="4118">
                  <c:v>39745.374999990025</c:v>
                </c:pt>
                <c:pt idx="4119">
                  <c:v>39745.416666656682</c:v>
                </c:pt>
                <c:pt idx="4120">
                  <c:v>39745.458333323353</c:v>
                </c:pt>
                <c:pt idx="4121">
                  <c:v>39745.499999990003</c:v>
                </c:pt>
                <c:pt idx="4122">
                  <c:v>39745.541666656653</c:v>
                </c:pt>
                <c:pt idx="4123">
                  <c:v>39745.583333323331</c:v>
                </c:pt>
                <c:pt idx="4124">
                  <c:v>39745.624999989996</c:v>
                </c:pt>
                <c:pt idx="4125">
                  <c:v>39745.666666656645</c:v>
                </c:pt>
                <c:pt idx="4132" formatCode="m/d/yyyy\ h:mm">
                  <c:v>39745.708333333336</c:v>
                </c:pt>
                <c:pt idx="4133" formatCode="m/d/yyyy\ h:mm">
                  <c:v>39745.75</c:v>
                </c:pt>
                <c:pt idx="4134" formatCode="m/d/yyyy\ h:mm">
                  <c:v>39745.791666666635</c:v>
                </c:pt>
                <c:pt idx="4135" formatCode="m/d/yyyy\ h:mm">
                  <c:v>39745.833333333328</c:v>
                </c:pt>
                <c:pt idx="4136" formatCode="m/d/yyyy\ h:mm">
                  <c:v>39745.875</c:v>
                </c:pt>
                <c:pt idx="4137" formatCode="m/d/yyyy\ h:mm">
                  <c:v>39745.916666666657</c:v>
                </c:pt>
                <c:pt idx="4138" formatCode="m/d/yyyy\ h:mm">
                  <c:v>39745.958333333336</c:v>
                </c:pt>
                <c:pt idx="4139" formatCode="m/d/yyyy\ h:mm">
                  <c:v>39745.999999999993</c:v>
                </c:pt>
                <c:pt idx="4140" formatCode="m/d/yyyy\ h:mm">
                  <c:v>39746.041666666628</c:v>
                </c:pt>
                <c:pt idx="4141" formatCode="m/d/yyyy\ h:mm">
                  <c:v>39746.083333333314</c:v>
                </c:pt>
                <c:pt idx="4142" formatCode="m/d/yyyy\ h:mm">
                  <c:v>39746.124999999993</c:v>
                </c:pt>
                <c:pt idx="4143" formatCode="m/d/yyyy\ h:mm">
                  <c:v>39746.166666666621</c:v>
                </c:pt>
                <c:pt idx="4144" formatCode="m/d/yyyy\ h:mm">
                  <c:v>39746.208333333307</c:v>
                </c:pt>
                <c:pt idx="4145" formatCode="m/d/yyyy\ h:mm">
                  <c:v>39746.249999999985</c:v>
                </c:pt>
                <c:pt idx="4146" formatCode="m/d/yyyy\ h:mm">
                  <c:v>39746.291666666606</c:v>
                </c:pt>
                <c:pt idx="4147" formatCode="m/d/yyyy\ h:mm">
                  <c:v>39746.333333333285</c:v>
                </c:pt>
                <c:pt idx="4148" formatCode="m/d/yyyy\ h:mm">
                  <c:v>39746.374999999993</c:v>
                </c:pt>
                <c:pt idx="4149" formatCode="m/d/yyyy\ h:mm">
                  <c:v>39746.416666666628</c:v>
                </c:pt>
                <c:pt idx="4150" formatCode="m/d/yyyy\ h:mm">
                  <c:v>39746.458333333292</c:v>
                </c:pt>
                <c:pt idx="4151" formatCode="m/d/yyyy\ h:mm">
                  <c:v>39746.499999999971</c:v>
                </c:pt>
                <c:pt idx="4152" formatCode="m/d/yyyy\ h:mm">
                  <c:v>39746.541666666599</c:v>
                </c:pt>
                <c:pt idx="4153" formatCode="m/d/yyyy\ h:mm">
                  <c:v>39746.583333333285</c:v>
                </c:pt>
                <c:pt idx="4154" formatCode="m/d/yyyy\ h:mm">
                  <c:v>39746.624999999949</c:v>
                </c:pt>
                <c:pt idx="4155" formatCode="m/d/yyyy\ h:mm">
                  <c:v>39746.666666666591</c:v>
                </c:pt>
                <c:pt idx="4156" formatCode="m/d/yyyy\ h:mm">
                  <c:v>39746.708333333278</c:v>
                </c:pt>
                <c:pt idx="4157" formatCode="m/d/yyyy\ h:mm">
                  <c:v>39746.749999999942</c:v>
                </c:pt>
                <c:pt idx="4158" formatCode="m/d/yyyy\ h:mm">
                  <c:v>39746.791666666577</c:v>
                </c:pt>
                <c:pt idx="4159" formatCode="m/d/yyyy\ h:mm">
                  <c:v>39746.83333333327</c:v>
                </c:pt>
                <c:pt idx="4160" formatCode="m/d/yyyy\ h:mm">
                  <c:v>39746.874999999956</c:v>
                </c:pt>
                <c:pt idx="4161" formatCode="m/d/yyyy\ h:mm">
                  <c:v>39746.916666666599</c:v>
                </c:pt>
                <c:pt idx="4162" formatCode="m/d/yyyy\ h:mm">
                  <c:v>39746.958333333263</c:v>
                </c:pt>
                <c:pt idx="4163" formatCode="m/d/yyyy\ h:mm">
                  <c:v>39746.999999999942</c:v>
                </c:pt>
                <c:pt idx="4164" formatCode="m/d/yyyy\ h:mm">
                  <c:v>39747.041666666584</c:v>
                </c:pt>
                <c:pt idx="4165" formatCode="m/d/yyyy\ h:mm">
                  <c:v>39747.083333333256</c:v>
                </c:pt>
                <c:pt idx="4166" formatCode="m/d/yyyy\ h:mm">
                  <c:v>39747.124999999935</c:v>
                </c:pt>
                <c:pt idx="4167" formatCode="m/d/yyyy\ h:mm">
                  <c:v>39747.166666666584</c:v>
                </c:pt>
                <c:pt idx="4168" formatCode="m/d/yyyy\ h:mm">
                  <c:v>39747.208333333234</c:v>
                </c:pt>
                <c:pt idx="4169" formatCode="m/d/yyyy\ h:mm">
                  <c:v>39747.249999999913</c:v>
                </c:pt>
                <c:pt idx="4170" formatCode="m/d/yyyy\ h:mm">
                  <c:v>39747.291666666562</c:v>
                </c:pt>
                <c:pt idx="4171" formatCode="m/d/yyyy\ h:mm">
                  <c:v>39747.333333333234</c:v>
                </c:pt>
                <c:pt idx="4172" formatCode="m/d/yyyy\ h:mm">
                  <c:v>39747.374999999935</c:v>
                </c:pt>
                <c:pt idx="4173" formatCode="m/d/yyyy\ h:mm">
                  <c:v>39747.416666666584</c:v>
                </c:pt>
                <c:pt idx="4174" formatCode="m/d/yyyy\ h:mm">
                  <c:v>39747.458333333241</c:v>
                </c:pt>
                <c:pt idx="4175" formatCode="m/d/yyyy\ h:mm">
                  <c:v>39747.499999999898</c:v>
                </c:pt>
                <c:pt idx="4176" formatCode="m/d/yyyy\ h:mm">
                  <c:v>39747.541666666555</c:v>
                </c:pt>
                <c:pt idx="4177" formatCode="m/d/yyyy\ h:mm">
                  <c:v>39747.583333333227</c:v>
                </c:pt>
                <c:pt idx="4178" formatCode="m/d/yyyy\ h:mm">
                  <c:v>39747.624999999891</c:v>
                </c:pt>
                <c:pt idx="4179" formatCode="m/d/yyyy\ h:mm">
                  <c:v>39747.666666666555</c:v>
                </c:pt>
                <c:pt idx="4180" formatCode="m/d/yyyy\ h:mm">
                  <c:v>39747.708333333205</c:v>
                </c:pt>
                <c:pt idx="4181" formatCode="m/d/yyyy\ h:mm">
                  <c:v>39747.749999999891</c:v>
                </c:pt>
                <c:pt idx="4182" formatCode="m/d/yyyy\ h:mm">
                  <c:v>39747.791666666519</c:v>
                </c:pt>
                <c:pt idx="4183" formatCode="m/d/yyyy\ h:mm">
                  <c:v>39747.833333333205</c:v>
                </c:pt>
                <c:pt idx="4184" formatCode="m/d/yyyy\ h:mm">
                  <c:v>39747.874999999898</c:v>
                </c:pt>
                <c:pt idx="4185" formatCode="m/d/yyyy\ h:mm">
                  <c:v>39747.916666666541</c:v>
                </c:pt>
                <c:pt idx="4186" formatCode="m/d/yyyy\ h:mm">
                  <c:v>39747.958333333212</c:v>
                </c:pt>
                <c:pt idx="4187" formatCode="m/d/yyyy\ h:mm">
                  <c:v>39747.999999999869</c:v>
                </c:pt>
                <c:pt idx="4188" formatCode="m/d/yyyy\ h:mm">
                  <c:v>39748.041666666526</c:v>
                </c:pt>
                <c:pt idx="4189" formatCode="m/d/yyyy\ h:mm">
                  <c:v>39748.083333333198</c:v>
                </c:pt>
                <c:pt idx="4190" formatCode="m/d/yyyy\ h:mm">
                  <c:v>39748.124999999862</c:v>
                </c:pt>
                <c:pt idx="4191" formatCode="m/d/yyyy\ h:mm">
                  <c:v>39748.166666666526</c:v>
                </c:pt>
                <c:pt idx="4192" formatCode="m/d/yyyy\ h:mm">
                  <c:v>39748.20833333319</c:v>
                </c:pt>
                <c:pt idx="4193" formatCode="m/d/yyyy\ h:mm">
                  <c:v>39748.249999999862</c:v>
                </c:pt>
                <c:pt idx="4194" formatCode="m/d/yyyy\ h:mm">
                  <c:v>39748.291666666497</c:v>
                </c:pt>
                <c:pt idx="4195" formatCode="m/d/yyyy\ h:mm">
                  <c:v>39748.333333333183</c:v>
                </c:pt>
                <c:pt idx="4196" formatCode="m/d/yyyy\ h:mm">
                  <c:v>39748.374999999869</c:v>
                </c:pt>
                <c:pt idx="4197" formatCode="m/d/yyyy\ h:mm">
                  <c:v>39748.416666666511</c:v>
                </c:pt>
                <c:pt idx="4198" formatCode="m/d/yyyy\ h:mm">
                  <c:v>39748.458333333198</c:v>
                </c:pt>
                <c:pt idx="4199" formatCode="m/d/yyyy\ h:mm">
                  <c:v>39748.49999999984</c:v>
                </c:pt>
                <c:pt idx="4200" formatCode="m/d/yyyy\ h:mm">
                  <c:v>39748.541666666504</c:v>
                </c:pt>
                <c:pt idx="4201" formatCode="m/d/yyyy\ h:mm">
                  <c:v>39748.583333333168</c:v>
                </c:pt>
                <c:pt idx="4202" formatCode="m/d/yyyy\ h:mm">
                  <c:v>39748.624999999833</c:v>
                </c:pt>
                <c:pt idx="4203" formatCode="m/d/yyyy\ h:mm">
                  <c:v>39748.666666666482</c:v>
                </c:pt>
                <c:pt idx="4204" formatCode="m/d/yyyy\ h:mm">
                  <c:v>39748.708333333161</c:v>
                </c:pt>
                <c:pt idx="4205" formatCode="m/d/yyyy\ h:mm">
                  <c:v>39748.749999999833</c:v>
                </c:pt>
                <c:pt idx="4206" formatCode="m/d/yyyy\ h:mm">
                  <c:v>39748.791666666468</c:v>
                </c:pt>
                <c:pt idx="4207" formatCode="m/d/yyyy\ h:mm">
                  <c:v>39748.833333333161</c:v>
                </c:pt>
                <c:pt idx="4208" formatCode="m/d/yyyy\ h:mm">
                  <c:v>39748.87499999984</c:v>
                </c:pt>
                <c:pt idx="4209" formatCode="m/d/yyyy\ h:mm">
                  <c:v>39748.916666666482</c:v>
                </c:pt>
                <c:pt idx="4210" formatCode="m/d/yyyy\ h:mm">
                  <c:v>39748.958333333168</c:v>
                </c:pt>
                <c:pt idx="4211" formatCode="m/d/yyyy\ h:mm">
                  <c:v>39748.999999999811</c:v>
                </c:pt>
                <c:pt idx="4212" formatCode="m/d/yyyy\ h:mm">
                  <c:v>39749.041666666475</c:v>
                </c:pt>
                <c:pt idx="4213" formatCode="m/d/yyyy\ h:mm">
                  <c:v>39749.083333333139</c:v>
                </c:pt>
                <c:pt idx="4214" formatCode="m/d/yyyy\ h:mm">
                  <c:v>39749.124999999811</c:v>
                </c:pt>
                <c:pt idx="4215" formatCode="m/d/yyyy\ h:mm">
                  <c:v>39749.166666666453</c:v>
                </c:pt>
                <c:pt idx="4216" formatCode="m/d/yyyy\ h:mm">
                  <c:v>39749.208333333132</c:v>
                </c:pt>
                <c:pt idx="4217" formatCode="m/d/yyyy\ h:mm">
                  <c:v>39749.249999999796</c:v>
                </c:pt>
                <c:pt idx="4218" formatCode="m/d/yyyy\ h:mm">
                  <c:v>39749.291666666431</c:v>
                </c:pt>
                <c:pt idx="4219" formatCode="m/d/yyyy\ h:mm">
                  <c:v>39749.333333333132</c:v>
                </c:pt>
                <c:pt idx="4220" formatCode="m/d/yyyy\ h:mm">
                  <c:v>39749.374999999804</c:v>
                </c:pt>
                <c:pt idx="4221" formatCode="m/d/yyyy\ h:mm">
                  <c:v>39749.416666666453</c:v>
                </c:pt>
                <c:pt idx="4222" formatCode="m/d/yyyy\ h:mm">
                  <c:v>39749.458333333139</c:v>
                </c:pt>
                <c:pt idx="4223" formatCode="m/d/yyyy\ h:mm">
                  <c:v>39749.499999999782</c:v>
                </c:pt>
                <c:pt idx="4224" formatCode="m/d/yyyy\ h:mm">
                  <c:v>39749.541666666431</c:v>
                </c:pt>
                <c:pt idx="4225" formatCode="m/d/yyyy\ h:mm">
                  <c:v>39749.58333333311</c:v>
                </c:pt>
                <c:pt idx="4226" formatCode="m/d/yyyy\ h:mm">
                  <c:v>39749.624999999782</c:v>
                </c:pt>
                <c:pt idx="4227" formatCode="m/d/yyyy\ h:mm">
                  <c:v>39749.666666666424</c:v>
                </c:pt>
                <c:pt idx="4228" formatCode="m/d/yyyy\ h:mm">
                  <c:v>39749.708333333103</c:v>
                </c:pt>
                <c:pt idx="4229" formatCode="m/d/yyyy\ h:mm">
                  <c:v>39749.749999999767</c:v>
                </c:pt>
                <c:pt idx="4230" formatCode="m/d/yyyy\ h:mm">
                  <c:v>39749.791666666402</c:v>
                </c:pt>
                <c:pt idx="4231" formatCode="m/d/yyyy\ h:mm">
                  <c:v>39749.833333333096</c:v>
                </c:pt>
                <c:pt idx="4232" formatCode="m/d/yyyy\ h:mm">
                  <c:v>39749.874999999774</c:v>
                </c:pt>
                <c:pt idx="4233" formatCode="m/d/yyyy\ h:mm">
                  <c:v>39749.916666666431</c:v>
                </c:pt>
                <c:pt idx="4234" formatCode="m/d/yyyy\ h:mm">
                  <c:v>39749.958333333103</c:v>
                </c:pt>
                <c:pt idx="4235" formatCode="m/d/yyyy\ h:mm">
                  <c:v>39749.999999999753</c:v>
                </c:pt>
                <c:pt idx="4236" formatCode="m/d/yyyy\ h:mm">
                  <c:v>39750.041666666402</c:v>
                </c:pt>
                <c:pt idx="4237" formatCode="m/d/yyyy\ h:mm">
                  <c:v>39750.083333333081</c:v>
                </c:pt>
                <c:pt idx="4238" formatCode="m/d/yyyy\ h:mm">
                  <c:v>39750.124999999745</c:v>
                </c:pt>
                <c:pt idx="4239" formatCode="m/d/yyyy\ h:mm">
                  <c:v>39750.166666666395</c:v>
                </c:pt>
                <c:pt idx="4240" formatCode="m/d/yyyy\ h:mm">
                  <c:v>39750.208333333081</c:v>
                </c:pt>
                <c:pt idx="4241" formatCode="m/d/yyyy\ h:mm">
                  <c:v>39750.249999999738</c:v>
                </c:pt>
                <c:pt idx="4242" formatCode="m/d/yyyy\ h:mm">
                  <c:v>39750.291666666373</c:v>
                </c:pt>
                <c:pt idx="4243" formatCode="m/d/yyyy\ h:mm">
                  <c:v>39750.333333333067</c:v>
                </c:pt>
                <c:pt idx="4244" formatCode="m/d/yyyy\ h:mm">
                  <c:v>39750.374999999745</c:v>
                </c:pt>
                <c:pt idx="4245" formatCode="m/d/yyyy\ h:mm">
                  <c:v>39750.416666666395</c:v>
                </c:pt>
                <c:pt idx="4246" formatCode="m/d/yyyy\ h:mm">
                  <c:v>39750.458333333074</c:v>
                </c:pt>
                <c:pt idx="4247" formatCode="m/d/yyyy\ h:mm">
                  <c:v>39750.499999999731</c:v>
                </c:pt>
                <c:pt idx="4248" formatCode="m/d/yyyy\ h:mm">
                  <c:v>39750.541666666373</c:v>
                </c:pt>
                <c:pt idx="4249" formatCode="m/d/yyyy\ h:mm">
                  <c:v>39750.583333333052</c:v>
                </c:pt>
                <c:pt idx="4250" formatCode="m/d/yyyy\ h:mm">
                  <c:v>39750.624999999716</c:v>
                </c:pt>
                <c:pt idx="4251" formatCode="m/d/yyyy\ h:mm">
                  <c:v>39750.666666666366</c:v>
                </c:pt>
                <c:pt idx="4252" formatCode="m/d/yyyy\ h:mm">
                  <c:v>39750.708333333045</c:v>
                </c:pt>
                <c:pt idx="4253" formatCode="m/d/yyyy\ h:mm">
                  <c:v>39750.749999999709</c:v>
                </c:pt>
                <c:pt idx="4254" formatCode="m/d/yyyy\ h:mm">
                  <c:v>39750.791666666344</c:v>
                </c:pt>
                <c:pt idx="4255" formatCode="m/d/yyyy\ h:mm">
                  <c:v>39750.833333333037</c:v>
                </c:pt>
                <c:pt idx="4256" formatCode="m/d/yyyy\ h:mm">
                  <c:v>39750.874999999716</c:v>
                </c:pt>
                <c:pt idx="4257" formatCode="m/d/yyyy\ h:mm">
                  <c:v>39750.916666666366</c:v>
                </c:pt>
                <c:pt idx="4258" formatCode="m/d/yyyy\ h:mm">
                  <c:v>39750.958333333045</c:v>
                </c:pt>
                <c:pt idx="4259" formatCode="m/d/yyyy\ h:mm">
                  <c:v>39750.999999999694</c:v>
                </c:pt>
                <c:pt idx="4260" formatCode="m/d/yyyy\ h:mm">
                  <c:v>39751.041666666344</c:v>
                </c:pt>
                <c:pt idx="4261" formatCode="m/d/yyyy\ h:mm">
                  <c:v>39751.083333333023</c:v>
                </c:pt>
                <c:pt idx="4262" formatCode="m/d/yyyy\ h:mm">
                  <c:v>39751.124999999687</c:v>
                </c:pt>
                <c:pt idx="4263" formatCode="m/d/yyyy\ h:mm">
                  <c:v>39751.166666666337</c:v>
                </c:pt>
                <c:pt idx="4264" formatCode="m/d/yyyy\ h:mm">
                  <c:v>39751.208333333016</c:v>
                </c:pt>
                <c:pt idx="4265" formatCode="m/d/yyyy\ h:mm">
                  <c:v>39751.24999999968</c:v>
                </c:pt>
                <c:pt idx="4266" formatCode="m/d/yyyy\ h:mm">
                  <c:v>39751.291666666315</c:v>
                </c:pt>
                <c:pt idx="4267" formatCode="m/d/yyyy\ h:mm">
                  <c:v>39751.333333333008</c:v>
                </c:pt>
                <c:pt idx="4268" formatCode="m/d/yyyy\ h:mm">
                  <c:v>39751.374999999687</c:v>
                </c:pt>
                <c:pt idx="4269" formatCode="m/d/yyyy\ h:mm">
                  <c:v>39751.416666666337</c:v>
                </c:pt>
                <c:pt idx="4270" formatCode="m/d/yyyy\ h:mm">
                  <c:v>39751.458333333016</c:v>
                </c:pt>
                <c:pt idx="4271" formatCode="m/d/yyyy\ h:mm">
                  <c:v>39751.499999999665</c:v>
                </c:pt>
                <c:pt idx="4272" formatCode="m/d/yyyy\ h:mm">
                  <c:v>39751.541666666315</c:v>
                </c:pt>
                <c:pt idx="4273" formatCode="m/d/yyyy\ h:mm">
                  <c:v>39751.583333333001</c:v>
                </c:pt>
                <c:pt idx="4274" formatCode="m/d/yyyy\ h:mm">
                  <c:v>39751.624999999658</c:v>
                </c:pt>
                <c:pt idx="4275" formatCode="m/d/yyyy\ h:mm">
                  <c:v>39751.666666666308</c:v>
                </c:pt>
                <c:pt idx="4276" formatCode="m/d/yyyy\ h:mm">
                  <c:v>39751.708333333001</c:v>
                </c:pt>
                <c:pt idx="4277" formatCode="m/d/yyyy\ h:mm">
                  <c:v>39751.749999999651</c:v>
                </c:pt>
                <c:pt idx="4278" formatCode="m/d/yyyy\ h:mm">
                  <c:v>39751.791666666286</c:v>
                </c:pt>
                <c:pt idx="4279" formatCode="m/d/yyyy\ h:mm">
                  <c:v>39751.833333332994</c:v>
                </c:pt>
                <c:pt idx="4280" formatCode="m/d/yyyy\ h:mm">
                  <c:v>39751.874999999643</c:v>
                </c:pt>
                <c:pt idx="4281" formatCode="m/d/yyyy\ h:mm">
                  <c:v>39751.916666666308</c:v>
                </c:pt>
                <c:pt idx="4282" formatCode="m/d/yyyy\ h:mm">
                  <c:v>39751.958333333001</c:v>
                </c:pt>
                <c:pt idx="4283" formatCode="m/d/yyyy\ h:mm">
                  <c:v>39751.999999999636</c:v>
                </c:pt>
                <c:pt idx="4284" formatCode="m/d/yyyy\ h:mm">
                  <c:v>39752.041666666279</c:v>
                </c:pt>
                <c:pt idx="4285" formatCode="m/d/yyyy\ h:mm">
                  <c:v>39752.083333332979</c:v>
                </c:pt>
                <c:pt idx="4286" formatCode="m/d/yyyy\ h:mm">
                  <c:v>39752.124999999629</c:v>
                </c:pt>
                <c:pt idx="4287" formatCode="m/d/yyyy\ h:mm">
                  <c:v>39752.166666666271</c:v>
                </c:pt>
                <c:pt idx="4288" formatCode="m/d/yyyy\ h:mm">
                  <c:v>39752.208333332972</c:v>
                </c:pt>
                <c:pt idx="4289" formatCode="m/d/yyyy\ h:mm">
                  <c:v>39752.249999999622</c:v>
                </c:pt>
                <c:pt idx="4290" formatCode="m/d/yyyy\ h:mm">
                  <c:v>39752.291666666257</c:v>
                </c:pt>
                <c:pt idx="4291" formatCode="m/d/yyyy\ h:mm">
                  <c:v>39752.333333332965</c:v>
                </c:pt>
                <c:pt idx="4292" formatCode="m/d/yyyy\ h:mm">
                  <c:v>39752.374999999629</c:v>
                </c:pt>
                <c:pt idx="4293" formatCode="m/d/yyyy\ h:mm">
                  <c:v>39752.416666666279</c:v>
                </c:pt>
                <c:pt idx="4294" formatCode="m/d/yyyy\ h:mm">
                  <c:v>39752.458333332965</c:v>
                </c:pt>
                <c:pt idx="4295" formatCode="m/d/yyyy\ h:mm">
                  <c:v>39752.499999999607</c:v>
                </c:pt>
                <c:pt idx="4296" formatCode="m/d/yyyy\ h:mm">
                  <c:v>39752.541666666257</c:v>
                </c:pt>
                <c:pt idx="4297" formatCode="m/d/yyyy\ h:mm">
                  <c:v>39752.583333332943</c:v>
                </c:pt>
                <c:pt idx="4298" formatCode="m/d/yyyy\ h:mm">
                  <c:v>39752.6249999996</c:v>
                </c:pt>
                <c:pt idx="4299" formatCode="m/d/yyyy\ h:mm">
                  <c:v>39752.66666666625</c:v>
                </c:pt>
                <c:pt idx="4300" formatCode="m/d/yyyy\ h:mm">
                  <c:v>39752.708333332943</c:v>
                </c:pt>
                <c:pt idx="4301" formatCode="m/d/yyyy\ h:mm">
                  <c:v>39752.749999999593</c:v>
                </c:pt>
                <c:pt idx="4302" formatCode="m/d/yyyy\ h:mm">
                  <c:v>39752.79166666622</c:v>
                </c:pt>
                <c:pt idx="4303" formatCode="m/d/yyyy\ h:mm">
                  <c:v>39752.833333332936</c:v>
                </c:pt>
                <c:pt idx="4304" formatCode="m/d/yyyy\ h:mm">
                  <c:v>39752.874999999607</c:v>
                </c:pt>
                <c:pt idx="4305" formatCode="m/d/yyyy\ h:mm">
                  <c:v>39752.91666666625</c:v>
                </c:pt>
                <c:pt idx="4306" formatCode="m/d/yyyy\ h:mm">
                  <c:v>39752.958333332943</c:v>
                </c:pt>
                <c:pt idx="4307" formatCode="m/d/yyyy\ h:mm">
                  <c:v>39752.999999999593</c:v>
                </c:pt>
                <c:pt idx="4308" formatCode="m/d/yyyy\ h:mm">
                  <c:v>39753.04166666622</c:v>
                </c:pt>
                <c:pt idx="4309" formatCode="m/d/yyyy\ h:mm">
                  <c:v>39753.083333332921</c:v>
                </c:pt>
                <c:pt idx="4310" formatCode="m/d/yyyy\ h:mm">
                  <c:v>39753.124999999585</c:v>
                </c:pt>
                <c:pt idx="4311" formatCode="m/d/yyyy\ h:mm">
                  <c:v>39753.16666666622</c:v>
                </c:pt>
                <c:pt idx="4312" formatCode="m/d/yyyy\ h:mm">
                  <c:v>39753.208333332899</c:v>
                </c:pt>
                <c:pt idx="4313" formatCode="m/d/yyyy\ h:mm">
                  <c:v>39753.249999999563</c:v>
                </c:pt>
                <c:pt idx="4314" formatCode="m/d/yyyy\ h:mm">
                  <c:v>39753.291666666191</c:v>
                </c:pt>
                <c:pt idx="4315" formatCode="m/d/yyyy\ h:mm">
                  <c:v>39753.333333332892</c:v>
                </c:pt>
                <c:pt idx="4316" formatCode="m/d/yyyy\ h:mm">
                  <c:v>39753.374999999585</c:v>
                </c:pt>
                <c:pt idx="4317" formatCode="m/d/yyyy\ h:mm">
                  <c:v>39753.41666666622</c:v>
                </c:pt>
                <c:pt idx="4318" formatCode="m/d/yyyy\ h:mm">
                  <c:v>39753.458333332906</c:v>
                </c:pt>
                <c:pt idx="4319" formatCode="m/d/yyyy\ h:mm">
                  <c:v>39753.499999999549</c:v>
                </c:pt>
                <c:pt idx="4320" formatCode="m/d/yyyy\ h:mm">
                  <c:v>39753.541666666191</c:v>
                </c:pt>
                <c:pt idx="4321" formatCode="m/d/yyyy\ h:mm">
                  <c:v>39753.583333332892</c:v>
                </c:pt>
                <c:pt idx="4322" formatCode="m/d/yyyy\ h:mm">
                  <c:v>39753.624999999542</c:v>
                </c:pt>
                <c:pt idx="4323" formatCode="m/d/yyyy\ h:mm">
                  <c:v>39753.666666666191</c:v>
                </c:pt>
                <c:pt idx="4324" formatCode="m/d/yyyy\ h:mm">
                  <c:v>39753.708333332885</c:v>
                </c:pt>
                <c:pt idx="4325" formatCode="m/d/yyyy\ h:mm">
                  <c:v>39753.749999999542</c:v>
                </c:pt>
                <c:pt idx="4326" formatCode="m/d/yyyy\ h:mm">
                  <c:v>39753.791666666177</c:v>
                </c:pt>
                <c:pt idx="4327" formatCode="m/d/yyyy\ h:mm">
                  <c:v>39753.833333332863</c:v>
                </c:pt>
                <c:pt idx="4328" formatCode="m/d/yyyy\ h:mm">
                  <c:v>39753.874999999549</c:v>
                </c:pt>
                <c:pt idx="4329" formatCode="m/d/yyyy\ h:mm">
                  <c:v>39753.916666666191</c:v>
                </c:pt>
                <c:pt idx="4330" formatCode="m/d/yyyy\ h:mm">
                  <c:v>39753.958333332885</c:v>
                </c:pt>
                <c:pt idx="4331" formatCode="m/d/yyyy\ h:mm">
                  <c:v>39753.999999999534</c:v>
                </c:pt>
                <c:pt idx="4332" formatCode="m/d/yyyy\ h:mm">
                  <c:v>39754.041666666184</c:v>
                </c:pt>
                <c:pt idx="4333" formatCode="m/d/yyyy\ h:mm">
                  <c:v>39754.083333332848</c:v>
                </c:pt>
                <c:pt idx="4334" formatCode="m/d/yyyy\ h:mm">
                  <c:v>39754.124999999513</c:v>
                </c:pt>
                <c:pt idx="4335" formatCode="m/d/yyyy\ h:mm">
                  <c:v>39754.166666666177</c:v>
                </c:pt>
                <c:pt idx="4336" formatCode="m/d/yyyy\ h:mm">
                  <c:v>39754.208333332841</c:v>
                </c:pt>
                <c:pt idx="4337" formatCode="m/d/yyyy\ h:mm">
                  <c:v>39754.249999999513</c:v>
                </c:pt>
                <c:pt idx="4338" formatCode="m/d/yyyy\ h:mm">
                  <c:v>39754.291666666148</c:v>
                </c:pt>
                <c:pt idx="4339" formatCode="m/d/yyyy\ h:mm">
                  <c:v>39754.333333332841</c:v>
                </c:pt>
                <c:pt idx="4340" formatCode="m/d/yyyy\ h:mm">
                  <c:v>39754.37499999952</c:v>
                </c:pt>
                <c:pt idx="4341" formatCode="m/d/yyyy\ h:mm">
                  <c:v>39754.416666666162</c:v>
                </c:pt>
                <c:pt idx="4342" formatCode="m/d/yyyy\ h:mm">
                  <c:v>39754.458333332848</c:v>
                </c:pt>
                <c:pt idx="4343" formatCode="m/d/yyyy\ h:mm">
                  <c:v>39754.499999999491</c:v>
                </c:pt>
                <c:pt idx="4344" formatCode="m/d/yyyy\ h:mm">
                  <c:v>39754.541666666155</c:v>
                </c:pt>
                <c:pt idx="4345" formatCode="m/d/yyyy\ h:mm">
                  <c:v>39754.583333332819</c:v>
                </c:pt>
                <c:pt idx="4346" formatCode="m/d/yyyy\ h:mm">
                  <c:v>39754.624999999483</c:v>
                </c:pt>
                <c:pt idx="4347" formatCode="m/d/yyyy\ h:mm">
                  <c:v>39754.666666666133</c:v>
                </c:pt>
                <c:pt idx="4348" formatCode="m/d/yyyy\ h:mm">
                  <c:v>39754.708333332812</c:v>
                </c:pt>
                <c:pt idx="4349" formatCode="m/d/yyyy\ h:mm">
                  <c:v>39754.749999999483</c:v>
                </c:pt>
                <c:pt idx="4350" formatCode="m/d/yyyy\ h:mm">
                  <c:v>39754.791666666119</c:v>
                </c:pt>
                <c:pt idx="4351" formatCode="m/d/yyyy\ h:mm">
                  <c:v>39754.833333332812</c:v>
                </c:pt>
                <c:pt idx="4352" formatCode="m/d/yyyy\ h:mm">
                  <c:v>39754.874999999491</c:v>
                </c:pt>
                <c:pt idx="4353" formatCode="m/d/yyyy\ h:mm">
                  <c:v>39754.916666666133</c:v>
                </c:pt>
                <c:pt idx="4354" formatCode="m/d/yyyy\ h:mm">
                  <c:v>39754.958333332819</c:v>
                </c:pt>
                <c:pt idx="4355" formatCode="m/d/yyyy\ h:mm">
                  <c:v>39754.999999999462</c:v>
                </c:pt>
                <c:pt idx="4356" formatCode="m/d/yyyy\ h:mm">
                  <c:v>39755.041666666126</c:v>
                </c:pt>
                <c:pt idx="4357" formatCode="m/d/yyyy\ h:mm">
                  <c:v>39755.08333333279</c:v>
                </c:pt>
                <c:pt idx="4358" formatCode="m/d/yyyy\ h:mm">
                  <c:v>39755.124999999462</c:v>
                </c:pt>
                <c:pt idx="4359" formatCode="m/d/yyyy\ h:mm">
                  <c:v>39755.166666666104</c:v>
                </c:pt>
                <c:pt idx="4360" formatCode="m/d/yyyy\ h:mm">
                  <c:v>39755.208333332783</c:v>
                </c:pt>
                <c:pt idx="4361" formatCode="m/d/yyyy\ h:mm">
                  <c:v>39755.249999999447</c:v>
                </c:pt>
                <c:pt idx="4362" formatCode="m/d/yyyy\ h:mm">
                  <c:v>39755.291666666082</c:v>
                </c:pt>
                <c:pt idx="4363" formatCode="m/d/yyyy\ h:mm">
                  <c:v>39755.333333332783</c:v>
                </c:pt>
                <c:pt idx="4364" formatCode="m/d/yyyy\ h:mm">
                  <c:v>39755.374999999454</c:v>
                </c:pt>
                <c:pt idx="4365" formatCode="m/d/yyyy\ h:mm">
                  <c:v>39755.416666666111</c:v>
                </c:pt>
                <c:pt idx="4366" formatCode="m/d/yyyy\ h:mm">
                  <c:v>39755.45833333279</c:v>
                </c:pt>
                <c:pt idx="4367" formatCode="m/d/yyyy\ h:mm">
                  <c:v>39755.499999999432</c:v>
                </c:pt>
                <c:pt idx="4368" formatCode="m/d/yyyy\ h:mm">
                  <c:v>39755.541666666082</c:v>
                </c:pt>
                <c:pt idx="4369" formatCode="m/d/yyyy\ h:mm">
                  <c:v>39755.583333332761</c:v>
                </c:pt>
                <c:pt idx="4370" formatCode="m/d/yyyy\ h:mm">
                  <c:v>39755.624999999432</c:v>
                </c:pt>
                <c:pt idx="4371" formatCode="m/d/yyyy\ h:mm">
                  <c:v>39755.666666666075</c:v>
                </c:pt>
                <c:pt idx="4372" formatCode="m/d/yyyy\ h:mm">
                  <c:v>39755.708333332761</c:v>
                </c:pt>
                <c:pt idx="4373" formatCode="m/d/yyyy\ h:mm">
                  <c:v>39755.749999999418</c:v>
                </c:pt>
                <c:pt idx="4374" formatCode="m/d/yyyy\ h:mm">
                  <c:v>39755.791666666053</c:v>
                </c:pt>
                <c:pt idx="4375" formatCode="m/d/yyyy\ h:mm">
                  <c:v>39755.833333332746</c:v>
                </c:pt>
                <c:pt idx="4376" formatCode="m/d/yyyy\ h:mm">
                  <c:v>39755.874999999425</c:v>
                </c:pt>
                <c:pt idx="4377" formatCode="m/d/yyyy\ h:mm">
                  <c:v>39755.916666666082</c:v>
                </c:pt>
                <c:pt idx="4378" formatCode="m/d/yyyy\ h:mm">
                  <c:v>39755.958333332754</c:v>
                </c:pt>
                <c:pt idx="4379" formatCode="m/d/yyyy\ h:mm">
                  <c:v>39755.999999999403</c:v>
                </c:pt>
                <c:pt idx="4380" formatCode="m/d/yyyy\ h:mm">
                  <c:v>39756.041666666053</c:v>
                </c:pt>
                <c:pt idx="4381" formatCode="m/d/yyyy\ h:mm">
                  <c:v>39756.083333332732</c:v>
                </c:pt>
                <c:pt idx="4382" formatCode="m/d/yyyy\ h:mm">
                  <c:v>39756.124999999396</c:v>
                </c:pt>
                <c:pt idx="4383" formatCode="m/d/yyyy\ h:mm">
                  <c:v>39756.166666666046</c:v>
                </c:pt>
                <c:pt idx="4384" formatCode="m/d/yyyy\ h:mm">
                  <c:v>39756.208333332732</c:v>
                </c:pt>
                <c:pt idx="4385" formatCode="m/d/yyyy\ h:mm">
                  <c:v>39756.249999999389</c:v>
                </c:pt>
                <c:pt idx="4386" formatCode="m/d/yyyy\ h:mm">
                  <c:v>39756.291666666024</c:v>
                </c:pt>
                <c:pt idx="4387" formatCode="m/d/yyyy\ h:mm">
                  <c:v>39756.333333332717</c:v>
                </c:pt>
                <c:pt idx="4388" formatCode="m/d/yyyy\ h:mm">
                  <c:v>39756.374999999396</c:v>
                </c:pt>
                <c:pt idx="4389" formatCode="m/d/yyyy\ h:mm">
                  <c:v>39756.416666666046</c:v>
                </c:pt>
                <c:pt idx="4390" formatCode="m/d/yyyy\ h:mm">
                  <c:v>39756.458333332725</c:v>
                </c:pt>
                <c:pt idx="4391" formatCode="m/d/yyyy\ h:mm">
                  <c:v>39756.499999999382</c:v>
                </c:pt>
                <c:pt idx="4392" formatCode="m/d/yyyy\ h:mm">
                  <c:v>39756.541666666024</c:v>
                </c:pt>
                <c:pt idx="4393" formatCode="m/d/yyyy\ h:mm">
                  <c:v>39756.583333332703</c:v>
                </c:pt>
                <c:pt idx="4394" formatCode="m/d/yyyy\ h:mm">
                  <c:v>39756.624999999367</c:v>
                </c:pt>
                <c:pt idx="4395" formatCode="m/d/yyyy\ h:mm">
                  <c:v>39756.666666666024</c:v>
                </c:pt>
                <c:pt idx="4396" formatCode="m/d/yyyy\ h:mm">
                  <c:v>39756.708333332695</c:v>
                </c:pt>
                <c:pt idx="4397" formatCode="m/d/yyyy\ h:mm">
                  <c:v>39756.74999999936</c:v>
                </c:pt>
                <c:pt idx="4398" formatCode="m/d/yyyy\ h:mm">
                  <c:v>39756.791666666002</c:v>
                </c:pt>
                <c:pt idx="4399" formatCode="m/d/yyyy\ h:mm">
                  <c:v>39756.833333332688</c:v>
                </c:pt>
                <c:pt idx="4400" formatCode="m/d/yyyy\ h:mm">
                  <c:v>39756.874999999367</c:v>
                </c:pt>
                <c:pt idx="4401" formatCode="m/d/yyyy\ h:mm">
                  <c:v>39756.916666666017</c:v>
                </c:pt>
                <c:pt idx="4402" formatCode="m/d/yyyy\ h:mm">
                  <c:v>39756.958333332695</c:v>
                </c:pt>
                <c:pt idx="4403" formatCode="m/d/yyyy\ h:mm">
                  <c:v>39756.999999999345</c:v>
                </c:pt>
                <c:pt idx="4404" formatCode="m/d/yyyy\ h:mm">
                  <c:v>39757.041666665995</c:v>
                </c:pt>
                <c:pt idx="4405" formatCode="m/d/yyyy\ h:mm">
                  <c:v>39757.083333332681</c:v>
                </c:pt>
                <c:pt idx="4406" formatCode="m/d/yyyy\ h:mm">
                  <c:v>39757.124999999338</c:v>
                </c:pt>
                <c:pt idx="4407" formatCode="m/d/yyyy\ h:mm">
                  <c:v>39757.166666665988</c:v>
                </c:pt>
                <c:pt idx="4408" formatCode="m/d/yyyy\ h:mm">
                  <c:v>39757.208333332666</c:v>
                </c:pt>
                <c:pt idx="4409" formatCode="m/d/yyyy\ h:mm">
                  <c:v>39757.249999999331</c:v>
                </c:pt>
                <c:pt idx="4410" formatCode="m/d/yyyy\ h:mm">
                  <c:v>39757.291666665966</c:v>
                </c:pt>
                <c:pt idx="4411" formatCode="m/d/yyyy\ h:mm">
                  <c:v>39757.333333332659</c:v>
                </c:pt>
                <c:pt idx="4412" formatCode="m/d/yyyy\ h:mm">
                  <c:v>39757.374999999338</c:v>
                </c:pt>
                <c:pt idx="4413" formatCode="m/d/yyyy\ h:mm">
                  <c:v>39757.416666665988</c:v>
                </c:pt>
                <c:pt idx="4414" formatCode="m/d/yyyy\ h:mm">
                  <c:v>39757.458333332666</c:v>
                </c:pt>
                <c:pt idx="4415" formatCode="m/d/yyyy\ h:mm">
                  <c:v>39757.499999999316</c:v>
                </c:pt>
                <c:pt idx="4416" formatCode="m/d/yyyy\ h:mm">
                  <c:v>39757.541666665966</c:v>
                </c:pt>
                <c:pt idx="4417" formatCode="m/d/yyyy\ h:mm">
                  <c:v>39757.583333332645</c:v>
                </c:pt>
                <c:pt idx="4418" formatCode="m/d/yyyy\ h:mm">
                  <c:v>39757.624999999309</c:v>
                </c:pt>
                <c:pt idx="4419" formatCode="m/d/yyyy\ h:mm">
                  <c:v>39757.666666665958</c:v>
                </c:pt>
                <c:pt idx="4420" formatCode="m/d/yyyy\ h:mm">
                  <c:v>39757.708333332637</c:v>
                </c:pt>
                <c:pt idx="4421" formatCode="m/d/yyyy\ h:mm">
                  <c:v>39757.749999999302</c:v>
                </c:pt>
                <c:pt idx="4422" formatCode="m/d/yyyy\ h:mm">
                  <c:v>39757.791666665937</c:v>
                </c:pt>
                <c:pt idx="4423" formatCode="m/d/yyyy\ h:mm">
                  <c:v>39757.83333333263</c:v>
                </c:pt>
                <c:pt idx="4424" formatCode="m/d/yyyy\ h:mm">
                  <c:v>39757.874999999309</c:v>
                </c:pt>
                <c:pt idx="4425" formatCode="m/d/yyyy\ h:mm">
                  <c:v>39757.916666665958</c:v>
                </c:pt>
                <c:pt idx="4426" formatCode="m/d/yyyy\ h:mm">
                  <c:v>39757.958333332637</c:v>
                </c:pt>
                <c:pt idx="4427" formatCode="m/d/yyyy\ h:mm">
                  <c:v>39757.999999999287</c:v>
                </c:pt>
                <c:pt idx="4428" formatCode="m/d/yyyy\ h:mm">
                  <c:v>39758.041666665937</c:v>
                </c:pt>
                <c:pt idx="4429" formatCode="m/d/yyyy\ h:mm">
                  <c:v>39758.083333332615</c:v>
                </c:pt>
                <c:pt idx="4430" formatCode="m/d/yyyy\ h:mm">
                  <c:v>39758.12499999928</c:v>
                </c:pt>
                <c:pt idx="4431" formatCode="m/d/yyyy\ h:mm">
                  <c:v>39758.166666665929</c:v>
                </c:pt>
                <c:pt idx="4432" formatCode="m/d/yyyy\ h:mm">
                  <c:v>39758.208333332608</c:v>
                </c:pt>
                <c:pt idx="4433" formatCode="m/d/yyyy\ h:mm">
                  <c:v>39758.249999999272</c:v>
                </c:pt>
                <c:pt idx="4434" formatCode="m/d/yyyy\ h:mm">
                  <c:v>39758.291666665908</c:v>
                </c:pt>
                <c:pt idx="4435" formatCode="m/d/yyyy\ h:mm">
                  <c:v>39758.333333332601</c:v>
                </c:pt>
                <c:pt idx="4436" formatCode="m/d/yyyy\ h:mm">
                  <c:v>39758.37499999928</c:v>
                </c:pt>
                <c:pt idx="4437" formatCode="m/d/yyyy\ h:mm">
                  <c:v>39758.416666665929</c:v>
                </c:pt>
                <c:pt idx="4438" formatCode="m/d/yyyy\ h:mm">
                  <c:v>39758.458333332615</c:v>
                </c:pt>
                <c:pt idx="4439" formatCode="m/d/yyyy\ h:mm">
                  <c:v>39758.499999999258</c:v>
                </c:pt>
                <c:pt idx="4440" formatCode="m/d/yyyy\ h:mm">
                  <c:v>39758.541666665908</c:v>
                </c:pt>
                <c:pt idx="4441" formatCode="m/d/yyyy\ h:mm">
                  <c:v>39758.583333332601</c:v>
                </c:pt>
                <c:pt idx="4442" formatCode="m/d/yyyy\ h:mm">
                  <c:v>39758.624999999251</c:v>
                </c:pt>
                <c:pt idx="4443" formatCode="m/d/yyyy\ h:mm">
                  <c:v>39758.6666666659</c:v>
                </c:pt>
                <c:pt idx="4444" formatCode="m/d/yyyy\ h:mm">
                  <c:v>39758.708333332594</c:v>
                </c:pt>
                <c:pt idx="4445" formatCode="m/d/yyyy\ h:mm">
                  <c:v>39758.749999999236</c:v>
                </c:pt>
                <c:pt idx="4446" formatCode="m/d/yyyy\ h:mm">
                  <c:v>39758.791666665871</c:v>
                </c:pt>
                <c:pt idx="4447" formatCode="m/d/yyyy\ h:mm">
                  <c:v>39758.833333332586</c:v>
                </c:pt>
                <c:pt idx="4448" formatCode="m/d/yyyy\ h:mm">
                  <c:v>39758.874999999243</c:v>
                </c:pt>
                <c:pt idx="4449" formatCode="m/d/yyyy\ h:mm">
                  <c:v>39758.9166666659</c:v>
                </c:pt>
                <c:pt idx="4450" formatCode="m/d/yyyy\ h:mm">
                  <c:v>39758.958333332594</c:v>
                </c:pt>
                <c:pt idx="4451" formatCode="m/d/yyyy\ h:mm">
                  <c:v>39758.999999999229</c:v>
                </c:pt>
                <c:pt idx="4452" formatCode="m/d/yyyy\ h:mm">
                  <c:v>39759.041666665871</c:v>
                </c:pt>
                <c:pt idx="4453" formatCode="m/d/yyyy\ h:mm">
                  <c:v>39759.083333332572</c:v>
                </c:pt>
                <c:pt idx="4454" formatCode="m/d/yyyy\ h:mm">
                  <c:v>39759.124999999221</c:v>
                </c:pt>
                <c:pt idx="4455" formatCode="m/d/yyyy\ h:mm">
                  <c:v>39759.166666665871</c:v>
                </c:pt>
                <c:pt idx="4456" formatCode="m/d/yyyy\ h:mm">
                  <c:v>39759.208333332565</c:v>
                </c:pt>
                <c:pt idx="4457" formatCode="m/d/yyyy\ h:mm">
                  <c:v>39759.249999999214</c:v>
                </c:pt>
                <c:pt idx="4458" formatCode="m/d/yyyy\ h:mm">
                  <c:v>39759.291666665849</c:v>
                </c:pt>
                <c:pt idx="4459" formatCode="m/d/yyyy\ h:mm">
                  <c:v>39759.333333332543</c:v>
                </c:pt>
                <c:pt idx="4460" formatCode="m/d/yyyy\ h:mm">
                  <c:v>39759.374999999221</c:v>
                </c:pt>
                <c:pt idx="4461" formatCode="m/d/yyyy\ h:mm">
                  <c:v>39759.416666665871</c:v>
                </c:pt>
                <c:pt idx="4462" formatCode="m/d/yyyy\ h:mm">
                  <c:v>39759.458333332565</c:v>
                </c:pt>
                <c:pt idx="4463" formatCode="m/d/yyyy\ h:mm">
                  <c:v>39759.4999999992</c:v>
                </c:pt>
                <c:pt idx="4464" formatCode="m/d/yyyy\ h:mm">
                  <c:v>39759.541666665849</c:v>
                </c:pt>
                <c:pt idx="4465" formatCode="m/d/yyyy\ h:mm">
                  <c:v>39759.583333332543</c:v>
                </c:pt>
                <c:pt idx="4466" formatCode="m/d/yyyy\ h:mm">
                  <c:v>39759.624999999192</c:v>
                </c:pt>
                <c:pt idx="4467" formatCode="m/d/yyyy\ h:mm">
                  <c:v>39759.666666665835</c:v>
                </c:pt>
                <c:pt idx="4468" formatCode="m/d/yyyy\ h:mm">
                  <c:v>39759.708333332535</c:v>
                </c:pt>
                <c:pt idx="4469" formatCode="m/d/yyyy\ h:mm">
                  <c:v>39759.749999999192</c:v>
                </c:pt>
                <c:pt idx="4470" formatCode="m/d/yyyy\ h:mm">
                  <c:v>39759.791666665813</c:v>
                </c:pt>
                <c:pt idx="4471" formatCode="m/d/yyyy\ h:mm">
                  <c:v>39759.833333332528</c:v>
                </c:pt>
                <c:pt idx="4472" formatCode="m/d/yyyy\ h:mm">
                  <c:v>39759.8749999992</c:v>
                </c:pt>
                <c:pt idx="4473" formatCode="m/d/yyyy\ h:mm">
                  <c:v>39759.916666665835</c:v>
                </c:pt>
                <c:pt idx="4474" formatCode="m/d/yyyy\ h:mm">
                  <c:v>39759.958333332535</c:v>
                </c:pt>
                <c:pt idx="4475" formatCode="m/d/yyyy\ h:mm">
                  <c:v>39759.999999999185</c:v>
                </c:pt>
                <c:pt idx="4476" formatCode="m/d/yyyy\ h:mm">
                  <c:v>39760.04166666582</c:v>
                </c:pt>
                <c:pt idx="4477" formatCode="m/d/yyyy\ h:mm">
                  <c:v>39760.083333332499</c:v>
                </c:pt>
                <c:pt idx="4478" formatCode="m/d/yyyy\ h:mm">
                  <c:v>39760.124999999163</c:v>
                </c:pt>
                <c:pt idx="4479" formatCode="m/d/yyyy\ h:mm">
                  <c:v>39760.166666665813</c:v>
                </c:pt>
                <c:pt idx="4480" formatCode="m/d/yyyy\ h:mm">
                  <c:v>39760.208333332492</c:v>
                </c:pt>
                <c:pt idx="4481" formatCode="m/d/yyyy\ h:mm">
                  <c:v>39760.249999999163</c:v>
                </c:pt>
                <c:pt idx="4482" formatCode="m/d/yyyy\ h:mm">
                  <c:v>39760.291666665791</c:v>
                </c:pt>
                <c:pt idx="4483" formatCode="m/d/yyyy\ h:mm">
                  <c:v>39760.333333332492</c:v>
                </c:pt>
                <c:pt idx="4484" formatCode="m/d/yyyy\ h:mm">
                  <c:v>39760.374999999171</c:v>
                </c:pt>
                <c:pt idx="4485" formatCode="m/d/yyyy\ h:mm">
                  <c:v>39760.416666665806</c:v>
                </c:pt>
                <c:pt idx="4486" formatCode="m/d/yyyy\ h:mm">
                  <c:v>39760.458333332499</c:v>
                </c:pt>
                <c:pt idx="4487" formatCode="m/d/yyyy\ h:mm">
                  <c:v>39760.499999999141</c:v>
                </c:pt>
                <c:pt idx="4488" formatCode="m/d/yyyy\ h:mm">
                  <c:v>39760.541666665784</c:v>
                </c:pt>
                <c:pt idx="4489" formatCode="m/d/yyyy\ h:mm">
                  <c:v>39760.583333332484</c:v>
                </c:pt>
                <c:pt idx="4490" formatCode="m/d/yyyy\ h:mm">
                  <c:v>39760.624999999141</c:v>
                </c:pt>
                <c:pt idx="4491" formatCode="m/d/yyyy\ h:mm">
                  <c:v>39760.666666665777</c:v>
                </c:pt>
                <c:pt idx="4492" formatCode="m/d/yyyy\ h:mm">
                  <c:v>39760.708333332463</c:v>
                </c:pt>
                <c:pt idx="4493" formatCode="m/d/yyyy\ h:mm">
                  <c:v>39760.749999999141</c:v>
                </c:pt>
                <c:pt idx="4494" formatCode="m/d/yyyy\ h:mm">
                  <c:v>39760.791666665747</c:v>
                </c:pt>
                <c:pt idx="4495" formatCode="m/d/yyyy\ h:mm">
                  <c:v>39760.833333332463</c:v>
                </c:pt>
                <c:pt idx="4496" formatCode="m/d/yyyy\ h:mm">
                  <c:v>39760.874999999149</c:v>
                </c:pt>
                <c:pt idx="4497" formatCode="m/d/yyyy\ h:mm">
                  <c:v>39760.916666665784</c:v>
                </c:pt>
                <c:pt idx="4498" formatCode="m/d/yyyy\ h:mm">
                  <c:v>39760.95833333247</c:v>
                </c:pt>
                <c:pt idx="4499" formatCode="m/d/yyyy\ h:mm">
                  <c:v>39760.999999999112</c:v>
                </c:pt>
                <c:pt idx="4500" formatCode="m/d/yyyy\ h:mm">
                  <c:v>39761.041666665755</c:v>
                </c:pt>
                <c:pt idx="4501" formatCode="m/d/yyyy\ h:mm">
                  <c:v>39761.083333332441</c:v>
                </c:pt>
                <c:pt idx="4502" formatCode="m/d/yyyy\ h:mm">
                  <c:v>39761.124999999112</c:v>
                </c:pt>
                <c:pt idx="4503" formatCode="m/d/yyyy\ h:mm">
                  <c:v>39761.166666665747</c:v>
                </c:pt>
                <c:pt idx="4504" formatCode="m/d/yyyy\ h:mm">
                  <c:v>39761.208333332441</c:v>
                </c:pt>
                <c:pt idx="4505" formatCode="m/d/yyyy\ h:mm">
                  <c:v>39761.249999999098</c:v>
                </c:pt>
                <c:pt idx="4506" formatCode="m/d/yyyy\ h:mm">
                  <c:v>39761.291666665718</c:v>
                </c:pt>
                <c:pt idx="4507" formatCode="m/d/yyyy\ h:mm">
                  <c:v>39761.333333332441</c:v>
                </c:pt>
                <c:pt idx="4508" formatCode="m/d/yyyy\ h:mm">
                  <c:v>39761.374999999105</c:v>
                </c:pt>
                <c:pt idx="4509" formatCode="m/d/yyyy\ h:mm">
                  <c:v>39761.416666665755</c:v>
                </c:pt>
                <c:pt idx="4510" formatCode="m/d/yyyy\ h:mm">
                  <c:v>39761.458333332441</c:v>
                </c:pt>
                <c:pt idx="4511" formatCode="m/d/yyyy\ h:mm">
                  <c:v>39761.499999999083</c:v>
                </c:pt>
                <c:pt idx="4512" formatCode="m/d/yyyy\ h:mm">
                  <c:v>39761.541666665718</c:v>
                </c:pt>
                <c:pt idx="4513" formatCode="m/d/yyyy\ h:mm">
                  <c:v>39761.583333332412</c:v>
                </c:pt>
                <c:pt idx="4514" formatCode="m/d/yyyy\ h:mm">
                  <c:v>39761.624999999083</c:v>
                </c:pt>
                <c:pt idx="4515" formatCode="m/d/yyyy\ h:mm">
                  <c:v>39761.666666665718</c:v>
                </c:pt>
                <c:pt idx="4516" formatCode="m/d/yyyy\ h:mm">
                  <c:v>39761.708333332412</c:v>
                </c:pt>
                <c:pt idx="4517" formatCode="m/d/yyyy\ h:mm">
                  <c:v>39761.749999999069</c:v>
                </c:pt>
                <c:pt idx="4518" formatCode="m/d/yyyy\ h:mm">
                  <c:v>39761.791666665689</c:v>
                </c:pt>
                <c:pt idx="4519" formatCode="m/d/yyyy\ h:mm">
                  <c:v>39761.833333332397</c:v>
                </c:pt>
                <c:pt idx="4520" formatCode="m/d/yyyy\ h:mm">
                  <c:v>39761.874999999076</c:v>
                </c:pt>
                <c:pt idx="4521" formatCode="m/d/yyyy\ h:mm">
                  <c:v>39761.916666665726</c:v>
                </c:pt>
                <c:pt idx="4522" formatCode="m/d/yyyy\ h:mm">
                  <c:v>39761.958333332404</c:v>
                </c:pt>
                <c:pt idx="4523" formatCode="m/d/yyyy\ h:mm">
                  <c:v>39761.999999999061</c:v>
                </c:pt>
                <c:pt idx="4524" formatCode="m/d/yyyy\ h:mm">
                  <c:v>39762.041666665697</c:v>
                </c:pt>
                <c:pt idx="4525" formatCode="m/d/yyyy\ h:mm">
                  <c:v>39762.083333332383</c:v>
                </c:pt>
                <c:pt idx="4526" formatCode="m/d/yyyy\ h:mm">
                  <c:v>39762.124999999047</c:v>
                </c:pt>
                <c:pt idx="4527" formatCode="m/d/yyyy\ h:mm">
                  <c:v>39762.166666665682</c:v>
                </c:pt>
                <c:pt idx="4528" formatCode="m/d/yyyy\ h:mm">
                  <c:v>39762.208333332383</c:v>
                </c:pt>
                <c:pt idx="4529" formatCode="m/d/yyyy\ h:mm">
                  <c:v>39762.24999999904</c:v>
                </c:pt>
                <c:pt idx="4530" formatCode="m/d/yyyy\ h:mm">
                  <c:v>39762.291666665667</c:v>
                </c:pt>
                <c:pt idx="4531" formatCode="m/d/yyyy\ h:mm">
                  <c:v>39762.333333332368</c:v>
                </c:pt>
                <c:pt idx="4532" formatCode="m/d/yyyy\ h:mm">
                  <c:v>39762.374999999047</c:v>
                </c:pt>
                <c:pt idx="4533" formatCode="m/d/yyyy\ h:mm">
                  <c:v>39762.416666665682</c:v>
                </c:pt>
                <c:pt idx="4534" formatCode="m/d/yyyy\ h:mm">
                  <c:v>39762.458333332375</c:v>
                </c:pt>
                <c:pt idx="4535" formatCode="m/d/yyyy\ h:mm">
                  <c:v>39762.499999999032</c:v>
                </c:pt>
                <c:pt idx="4536" formatCode="m/d/yyyy\ h:mm">
                  <c:v>39762.541666665667</c:v>
                </c:pt>
                <c:pt idx="4537" formatCode="m/d/yyyy\ h:mm">
                  <c:v>39762.583333332361</c:v>
                </c:pt>
                <c:pt idx="4538" formatCode="m/d/yyyy\ h:mm">
                  <c:v>39762.624999999018</c:v>
                </c:pt>
                <c:pt idx="4539" formatCode="m/d/yyyy\ h:mm">
                  <c:v>39762.666666665653</c:v>
                </c:pt>
                <c:pt idx="4540" formatCode="m/d/yyyy\ h:mm">
                  <c:v>39762.708333332346</c:v>
                </c:pt>
                <c:pt idx="4541" formatCode="m/d/yyyy\ h:mm">
                  <c:v>39762.74999999901</c:v>
                </c:pt>
                <c:pt idx="4542" formatCode="m/d/yyyy\ h:mm">
                  <c:v>39762.791666665638</c:v>
                </c:pt>
                <c:pt idx="4543" formatCode="m/d/yyyy\ h:mm">
                  <c:v>39762.833333332339</c:v>
                </c:pt>
                <c:pt idx="4544" formatCode="m/d/yyyy\ h:mm">
                  <c:v>39762.874999999018</c:v>
                </c:pt>
                <c:pt idx="4545" formatCode="m/d/yyyy\ h:mm">
                  <c:v>39762.916666665653</c:v>
                </c:pt>
                <c:pt idx="4546" formatCode="m/d/yyyy\ h:mm">
                  <c:v>39762.958333332346</c:v>
                </c:pt>
                <c:pt idx="4547" formatCode="m/d/yyyy\ h:mm">
                  <c:v>39762.999999999003</c:v>
                </c:pt>
                <c:pt idx="4548" formatCode="m/d/yyyy\ h:mm">
                  <c:v>39763.041666665631</c:v>
                </c:pt>
                <c:pt idx="4549" formatCode="m/d/yyyy\ h:mm">
                  <c:v>39763.083333332332</c:v>
                </c:pt>
                <c:pt idx="4550" formatCode="m/d/yyyy\ h:mm">
                  <c:v>39763.124999999003</c:v>
                </c:pt>
                <c:pt idx="4551" formatCode="m/d/yyyy\ h:mm">
                  <c:v>39763.166666665624</c:v>
                </c:pt>
                <c:pt idx="4552" formatCode="m/d/yyyy\ h:mm">
                  <c:v>39763.208333332317</c:v>
                </c:pt>
                <c:pt idx="4553" formatCode="m/d/yyyy\ h:mm">
                  <c:v>39763.249999998996</c:v>
                </c:pt>
                <c:pt idx="4554" formatCode="m/d/yyyy\ h:mm">
                  <c:v>39763.291666665609</c:v>
                </c:pt>
                <c:pt idx="4555" formatCode="m/d/yyyy\ h:mm">
                  <c:v>39763.33333333231</c:v>
                </c:pt>
                <c:pt idx="4556" formatCode="m/d/yyyy\ h:mm">
                  <c:v>39763.37499999901</c:v>
                </c:pt>
                <c:pt idx="4557" formatCode="m/d/yyyy\ h:mm">
                  <c:v>39763.416666665624</c:v>
                </c:pt>
                <c:pt idx="4558" formatCode="m/d/yyyy\ h:mm">
                  <c:v>39763.458333332317</c:v>
                </c:pt>
                <c:pt idx="4559" formatCode="m/d/yyyy\ h:mm">
                  <c:v>39763.499999998989</c:v>
                </c:pt>
                <c:pt idx="4560" formatCode="m/d/yyyy\ h:mm">
                  <c:v>39763.541666665602</c:v>
                </c:pt>
                <c:pt idx="4561" formatCode="m/d/yyyy\ h:mm">
                  <c:v>39763.583333332295</c:v>
                </c:pt>
                <c:pt idx="4562" formatCode="m/d/yyyy\ h:mm">
                  <c:v>39763.624999998974</c:v>
                </c:pt>
                <c:pt idx="4563" formatCode="m/d/yyyy\ h:mm">
                  <c:v>39763.666666665602</c:v>
                </c:pt>
                <c:pt idx="4564" formatCode="m/d/yyyy\ h:mm">
                  <c:v>39763.708333332288</c:v>
                </c:pt>
                <c:pt idx="4565" formatCode="m/d/yyyy\ h:mm">
                  <c:v>39763.749999998967</c:v>
                </c:pt>
                <c:pt idx="4566" formatCode="m/d/yyyy\ h:mm">
                  <c:v>39763.79166666558</c:v>
                </c:pt>
                <c:pt idx="4567" formatCode="m/d/yyyy\ h:mm">
                  <c:v>39763.833333332281</c:v>
                </c:pt>
                <c:pt idx="4568" formatCode="m/d/yyyy\ h:mm">
                  <c:v>39763.874999998974</c:v>
                </c:pt>
                <c:pt idx="4569" formatCode="m/d/yyyy\ h:mm">
                  <c:v>39763.916666665595</c:v>
                </c:pt>
                <c:pt idx="4570" formatCode="m/d/yyyy\ h:mm">
                  <c:v>39763.958333332288</c:v>
                </c:pt>
                <c:pt idx="4571" formatCode="m/d/yyyy\ h:mm">
                  <c:v>39763.999999998952</c:v>
                </c:pt>
                <c:pt idx="4572" formatCode="m/d/yyyy\ h:mm">
                  <c:v>39764.04166666558</c:v>
                </c:pt>
                <c:pt idx="4573" formatCode="m/d/yyyy\ h:mm">
                  <c:v>39764.083333332266</c:v>
                </c:pt>
                <c:pt idx="4574" formatCode="m/d/yyyy\ h:mm">
                  <c:v>39764.124999998945</c:v>
                </c:pt>
                <c:pt idx="4575" formatCode="m/d/yyyy\ h:mm">
                  <c:v>39764.16666666558</c:v>
                </c:pt>
                <c:pt idx="4576" formatCode="m/d/yyyy\ h:mm">
                  <c:v>39764.208333332259</c:v>
                </c:pt>
                <c:pt idx="4577" formatCode="m/d/yyyy\ h:mm">
                  <c:v>39764.249999998938</c:v>
                </c:pt>
                <c:pt idx="4578" formatCode="m/d/yyyy\ h:mm">
                  <c:v>39764.291666665558</c:v>
                </c:pt>
                <c:pt idx="4579" formatCode="m/d/yyyy\ h:mm">
                  <c:v>39764.333333332252</c:v>
                </c:pt>
                <c:pt idx="4580" formatCode="m/d/yyyy\ h:mm">
                  <c:v>39764.374999998945</c:v>
                </c:pt>
                <c:pt idx="4581" formatCode="m/d/yyyy\ h:mm">
                  <c:v>39764.41666666558</c:v>
                </c:pt>
                <c:pt idx="4582" formatCode="m/d/yyyy\ h:mm">
                  <c:v>39764.458333332259</c:v>
                </c:pt>
                <c:pt idx="4583" formatCode="m/d/yyyy\ h:mm">
                  <c:v>39764.499999998923</c:v>
                </c:pt>
                <c:pt idx="4584" formatCode="m/d/yyyy\ h:mm">
                  <c:v>39764.541666665558</c:v>
                </c:pt>
                <c:pt idx="4585" formatCode="m/d/yyyy\ h:mm">
                  <c:v>39764.583333332237</c:v>
                </c:pt>
                <c:pt idx="4586" formatCode="m/d/yyyy\ h:mm">
                  <c:v>39764.624999998916</c:v>
                </c:pt>
                <c:pt idx="4587" formatCode="m/d/yyyy\ h:mm">
                  <c:v>39764.666666665551</c:v>
                </c:pt>
                <c:pt idx="4588" formatCode="m/d/yyyy\ h:mm">
                  <c:v>39764.70833333223</c:v>
                </c:pt>
                <c:pt idx="4589" formatCode="m/d/yyyy\ h:mm">
                  <c:v>39764.749999998909</c:v>
                </c:pt>
                <c:pt idx="4590" formatCode="m/d/yyyy\ h:mm">
                  <c:v>39764.791666665529</c:v>
                </c:pt>
                <c:pt idx="4591" formatCode="m/d/yyyy\ h:mm">
                  <c:v>39764.833333332223</c:v>
                </c:pt>
                <c:pt idx="4592" formatCode="m/d/yyyy\ h:mm">
                  <c:v>39764.874999998916</c:v>
                </c:pt>
                <c:pt idx="4593" formatCode="m/d/yyyy\ h:mm">
                  <c:v>39764.916666665551</c:v>
                </c:pt>
                <c:pt idx="4594" formatCode="m/d/yyyy\ h:mm">
                  <c:v>39764.95833333223</c:v>
                </c:pt>
                <c:pt idx="4595" formatCode="m/d/yyyy\ h:mm">
                  <c:v>39764.999999998894</c:v>
                </c:pt>
                <c:pt idx="4596" formatCode="m/d/yyyy\ h:mm">
                  <c:v>39765.041666665529</c:v>
                </c:pt>
                <c:pt idx="4597" formatCode="m/d/yyyy\ h:mm">
                  <c:v>39765.083333332208</c:v>
                </c:pt>
                <c:pt idx="4598" formatCode="m/d/yyyy\ h:mm">
                  <c:v>39765.124999998887</c:v>
                </c:pt>
                <c:pt idx="4599" formatCode="m/d/yyyy\ h:mm">
                  <c:v>39765.166666665522</c:v>
                </c:pt>
                <c:pt idx="4600" formatCode="m/d/yyyy\ h:mm">
                  <c:v>39765.208333332201</c:v>
                </c:pt>
                <c:pt idx="4601" formatCode="m/d/yyyy\ h:mm">
                  <c:v>39765.24999999888</c:v>
                </c:pt>
                <c:pt idx="4602" formatCode="m/d/yyyy\ h:mm">
                  <c:v>39765.2916666655</c:v>
                </c:pt>
                <c:pt idx="4603" formatCode="m/d/yyyy\ h:mm">
                  <c:v>39765.333333332193</c:v>
                </c:pt>
                <c:pt idx="4604" formatCode="m/d/yyyy\ h:mm">
                  <c:v>39765.374999998887</c:v>
                </c:pt>
                <c:pt idx="4605" formatCode="m/d/yyyy\ h:mm">
                  <c:v>39765.416666665522</c:v>
                </c:pt>
                <c:pt idx="4606" formatCode="m/d/yyyy\ h:mm">
                  <c:v>39765.458333332208</c:v>
                </c:pt>
                <c:pt idx="4607" formatCode="m/d/yyyy\ h:mm">
                  <c:v>39765.499999998865</c:v>
                </c:pt>
                <c:pt idx="4608" formatCode="m/d/yyyy\ h:mm">
                  <c:v>39765.5416666655</c:v>
                </c:pt>
                <c:pt idx="4609" formatCode="m/d/yyyy\ h:mm">
                  <c:v>39765.583333332193</c:v>
                </c:pt>
                <c:pt idx="4610" formatCode="m/d/yyyy\ h:mm">
                  <c:v>39765.624999998843</c:v>
                </c:pt>
                <c:pt idx="4611" formatCode="m/d/yyyy\ h:mm">
                  <c:v>39765.666666665493</c:v>
                </c:pt>
                <c:pt idx="4612" formatCode="m/d/yyyy\ h:mm">
                  <c:v>39765.708333332186</c:v>
                </c:pt>
                <c:pt idx="4613" formatCode="m/d/yyyy\ h:mm">
                  <c:v>39765.749999998843</c:v>
                </c:pt>
                <c:pt idx="4614" formatCode="m/d/yyyy\ h:mm">
                  <c:v>39765.791666665471</c:v>
                </c:pt>
                <c:pt idx="4615" formatCode="m/d/yyyy\ h:mm">
                  <c:v>39765.833333332179</c:v>
                </c:pt>
                <c:pt idx="4616" formatCode="m/d/yyyy\ h:mm">
                  <c:v>39765.87499999885</c:v>
                </c:pt>
                <c:pt idx="4617" formatCode="m/d/yyyy\ h:mm">
                  <c:v>39765.916666665486</c:v>
                </c:pt>
                <c:pt idx="4618" formatCode="m/d/yyyy\ h:mm">
                  <c:v>39765.958333332186</c:v>
                </c:pt>
                <c:pt idx="4619" formatCode="m/d/yyyy\ h:mm">
                  <c:v>39765.999999998836</c:v>
                </c:pt>
                <c:pt idx="4620" formatCode="m/d/yyyy\ h:mm">
                  <c:v>39766.041666665471</c:v>
                </c:pt>
                <c:pt idx="4621" formatCode="m/d/yyyy\ h:mm">
                  <c:v>39766.083333332164</c:v>
                </c:pt>
                <c:pt idx="4622" formatCode="m/d/yyyy\ h:mm">
                  <c:v>39766.124999998829</c:v>
                </c:pt>
                <c:pt idx="4623" formatCode="m/d/yyyy\ h:mm">
                  <c:v>39766.166666665464</c:v>
                </c:pt>
                <c:pt idx="4624" formatCode="m/d/yyyy\ h:mm">
                  <c:v>39766.208333332143</c:v>
                </c:pt>
                <c:pt idx="4625" formatCode="m/d/yyyy\ h:mm">
                  <c:v>39766.249999998821</c:v>
                </c:pt>
                <c:pt idx="4626" formatCode="m/d/yyyy\ h:mm">
                  <c:v>39766.291666665442</c:v>
                </c:pt>
                <c:pt idx="4627" formatCode="m/d/yyyy\ h:mm">
                  <c:v>39766.333333332143</c:v>
                </c:pt>
                <c:pt idx="4628" formatCode="m/d/yyyy\ h:mm">
                  <c:v>39766.374999998821</c:v>
                </c:pt>
                <c:pt idx="4629" formatCode="m/d/yyyy\ h:mm">
                  <c:v>39766.416666665464</c:v>
                </c:pt>
                <c:pt idx="4630" formatCode="m/d/yyyy\ h:mm">
                  <c:v>39766.45833333215</c:v>
                </c:pt>
                <c:pt idx="4631" formatCode="m/d/yyyy\ h:mm">
                  <c:v>39766.499999998792</c:v>
                </c:pt>
                <c:pt idx="4632" formatCode="m/d/yyyy\ h:mm">
                  <c:v>39766.541666665435</c:v>
                </c:pt>
                <c:pt idx="4633" formatCode="m/d/yyyy\ h:mm">
                  <c:v>39766.583333332135</c:v>
                </c:pt>
                <c:pt idx="4634" formatCode="m/d/yyyy\ h:mm">
                  <c:v>39766.624999998792</c:v>
                </c:pt>
                <c:pt idx="4635" formatCode="m/d/yyyy\ h:mm">
                  <c:v>39766.666666665427</c:v>
                </c:pt>
                <c:pt idx="4636" formatCode="m/d/yyyy\ h:mm">
                  <c:v>39766.708333332113</c:v>
                </c:pt>
                <c:pt idx="4637" formatCode="m/d/yyyy\ h:mm">
                  <c:v>39766.749999998792</c:v>
                </c:pt>
                <c:pt idx="4638" formatCode="m/d/yyyy\ h:mm">
                  <c:v>39766.791666665406</c:v>
                </c:pt>
                <c:pt idx="4639" formatCode="m/d/yyyy\ h:mm">
                  <c:v>39766.833333332113</c:v>
                </c:pt>
                <c:pt idx="4640" formatCode="m/d/yyyy\ h:mm">
                  <c:v>39766.874999998799</c:v>
                </c:pt>
                <c:pt idx="4641" formatCode="m/d/yyyy\ h:mm">
                  <c:v>39766.916666665435</c:v>
                </c:pt>
                <c:pt idx="4642" formatCode="m/d/yyyy\ h:mm">
                  <c:v>39766.958333332121</c:v>
                </c:pt>
                <c:pt idx="4643" formatCode="m/d/yyyy\ h:mm">
                  <c:v>39766.999999998763</c:v>
                </c:pt>
                <c:pt idx="4644" formatCode="m/d/yyyy\ h:mm">
                  <c:v>39767.041666665413</c:v>
                </c:pt>
                <c:pt idx="4645" formatCode="m/d/yyyy\ h:mm">
                  <c:v>39767.083333332092</c:v>
                </c:pt>
                <c:pt idx="4646" formatCode="m/d/yyyy\ h:mm">
                  <c:v>39767.124999998763</c:v>
                </c:pt>
                <c:pt idx="4647" formatCode="m/d/yyyy\ h:mm">
                  <c:v>39767.166666665398</c:v>
                </c:pt>
                <c:pt idx="4648" formatCode="m/d/yyyy\ h:mm">
                  <c:v>39767.208333332092</c:v>
                </c:pt>
                <c:pt idx="4649" formatCode="m/d/yyyy\ h:mm">
                  <c:v>39767.249999998749</c:v>
                </c:pt>
                <c:pt idx="4650" formatCode="m/d/yyyy\ h:mm">
                  <c:v>39767.291666665369</c:v>
                </c:pt>
                <c:pt idx="4651" formatCode="m/d/yyyy\ h:mm">
                  <c:v>39767.333333332092</c:v>
                </c:pt>
                <c:pt idx="4652" formatCode="m/d/yyyy\ h:mm">
                  <c:v>39767.374999998756</c:v>
                </c:pt>
                <c:pt idx="4653" formatCode="m/d/yyyy\ h:mm">
                  <c:v>39767.416666665406</c:v>
                </c:pt>
                <c:pt idx="4654" formatCode="m/d/yyyy\ h:mm">
                  <c:v>39767.458333332099</c:v>
                </c:pt>
                <c:pt idx="4655" formatCode="m/d/yyyy\ h:mm">
                  <c:v>39767.499999998741</c:v>
                </c:pt>
                <c:pt idx="4656" formatCode="m/d/yyyy\ h:mm">
                  <c:v>39767.541666665376</c:v>
                </c:pt>
                <c:pt idx="4657" formatCode="m/d/yyyy\ h:mm">
                  <c:v>39767.583333332062</c:v>
                </c:pt>
                <c:pt idx="4658" formatCode="m/d/yyyy\ h:mm">
                  <c:v>39767.624999998741</c:v>
                </c:pt>
                <c:pt idx="4659" formatCode="m/d/yyyy\ h:mm">
                  <c:v>39767.666666665369</c:v>
                </c:pt>
                <c:pt idx="4660" formatCode="m/d/yyyy\ h:mm">
                  <c:v>39767.708333332062</c:v>
                </c:pt>
                <c:pt idx="4661" formatCode="m/d/yyyy\ h:mm">
                  <c:v>39767.749999998719</c:v>
                </c:pt>
                <c:pt idx="4662" formatCode="m/d/yyyy\ h:mm">
                  <c:v>39767.791666665347</c:v>
                </c:pt>
                <c:pt idx="4663" formatCode="m/d/yyyy\ h:mm">
                  <c:v>39767.833333332048</c:v>
                </c:pt>
                <c:pt idx="4664" formatCode="m/d/yyyy\ h:mm">
                  <c:v>39767.874999998727</c:v>
                </c:pt>
                <c:pt idx="4665" formatCode="m/d/yyyy\ h:mm">
                  <c:v>39767.916666665376</c:v>
                </c:pt>
                <c:pt idx="4666" formatCode="m/d/yyyy\ h:mm">
                  <c:v>39767.958333332055</c:v>
                </c:pt>
                <c:pt idx="4667" formatCode="m/d/yyyy\ h:mm">
                  <c:v>39767.999999998712</c:v>
                </c:pt>
                <c:pt idx="4668" formatCode="m/d/yyyy\ h:mm">
                  <c:v>39768.041666665347</c:v>
                </c:pt>
                <c:pt idx="4669" formatCode="m/d/yyyy\ h:mm">
                  <c:v>39768.083333332033</c:v>
                </c:pt>
                <c:pt idx="4670" formatCode="m/d/yyyy\ h:mm">
                  <c:v>39768.124999998698</c:v>
                </c:pt>
                <c:pt idx="4671" formatCode="m/d/yyyy\ h:mm">
                  <c:v>39768.166666665333</c:v>
                </c:pt>
                <c:pt idx="4672" formatCode="m/d/yyyy\ h:mm">
                  <c:v>39768.208333332033</c:v>
                </c:pt>
                <c:pt idx="4673" formatCode="m/d/yyyy\ h:mm">
                  <c:v>39768.24999999869</c:v>
                </c:pt>
                <c:pt idx="4674" formatCode="m/d/yyyy\ h:mm">
                  <c:v>39768.291666665318</c:v>
                </c:pt>
                <c:pt idx="4675" formatCode="m/d/yyyy\ h:mm">
                  <c:v>39768.333333332019</c:v>
                </c:pt>
                <c:pt idx="4676" formatCode="m/d/yyyy\ h:mm">
                  <c:v>39768.374999998698</c:v>
                </c:pt>
                <c:pt idx="4677" formatCode="m/d/yyyy\ h:mm">
                  <c:v>39768.416666665333</c:v>
                </c:pt>
                <c:pt idx="4678" formatCode="m/d/yyyy\ h:mm">
                  <c:v>39768.458333332026</c:v>
                </c:pt>
                <c:pt idx="4679" formatCode="m/d/yyyy\ h:mm">
                  <c:v>39768.499999998683</c:v>
                </c:pt>
                <c:pt idx="4680" formatCode="m/d/yyyy\ h:mm">
                  <c:v>39768.541666665318</c:v>
                </c:pt>
                <c:pt idx="4681" formatCode="m/d/yyyy\ h:mm">
                  <c:v>39768.583333332012</c:v>
                </c:pt>
                <c:pt idx="4682" formatCode="m/d/yyyy\ h:mm">
                  <c:v>39768.624999998668</c:v>
                </c:pt>
                <c:pt idx="4683" formatCode="m/d/yyyy\ h:mm">
                  <c:v>39768.666666665304</c:v>
                </c:pt>
                <c:pt idx="4684" formatCode="m/d/yyyy\ h:mm">
                  <c:v>39768.708333331997</c:v>
                </c:pt>
                <c:pt idx="4685" formatCode="m/d/yyyy\ h:mm">
                  <c:v>39768.749999998661</c:v>
                </c:pt>
                <c:pt idx="4686" formatCode="m/d/yyyy\ h:mm">
                  <c:v>39768.791666665289</c:v>
                </c:pt>
                <c:pt idx="4687" formatCode="m/d/yyyy\ h:mm">
                  <c:v>39768.83333333199</c:v>
                </c:pt>
                <c:pt idx="4688" formatCode="m/d/yyyy\ h:mm">
                  <c:v>39768.874999998676</c:v>
                </c:pt>
                <c:pt idx="4689" formatCode="m/d/yyyy\ h:mm">
                  <c:v>39768.916666665304</c:v>
                </c:pt>
                <c:pt idx="4690" formatCode="m/d/yyyy\ h:mm">
                  <c:v>39768.958333331997</c:v>
                </c:pt>
                <c:pt idx="4691" formatCode="m/d/yyyy\ h:mm">
                  <c:v>39768.999999998647</c:v>
                </c:pt>
                <c:pt idx="4692" formatCode="m/d/yyyy\ h:mm">
                  <c:v>39769.041666665282</c:v>
                </c:pt>
                <c:pt idx="4693" formatCode="m/d/yyyy\ h:mm">
                  <c:v>39769.083333331982</c:v>
                </c:pt>
                <c:pt idx="4694" formatCode="m/d/yyyy\ h:mm">
                  <c:v>39769.124999998639</c:v>
                </c:pt>
                <c:pt idx="4695" formatCode="m/d/yyyy\ h:mm">
                  <c:v>39769.166666665282</c:v>
                </c:pt>
                <c:pt idx="4696" formatCode="m/d/yyyy\ h:mm">
                  <c:v>39769.208333331968</c:v>
                </c:pt>
                <c:pt idx="4697" formatCode="m/d/yyyy\ h:mm">
                  <c:v>39769.249999998632</c:v>
                </c:pt>
                <c:pt idx="4698" formatCode="m/d/yyyy\ h:mm">
                  <c:v>39769.29166666526</c:v>
                </c:pt>
                <c:pt idx="4699" formatCode="m/d/yyyy\ h:mm">
                  <c:v>39769.333333331961</c:v>
                </c:pt>
                <c:pt idx="4700" formatCode="m/d/yyyy\ h:mm">
                  <c:v>39769.374999998647</c:v>
                </c:pt>
                <c:pt idx="4701" formatCode="m/d/yyyy\ h:mm">
                  <c:v>39769.416666665275</c:v>
                </c:pt>
                <c:pt idx="4702" formatCode="m/d/yyyy\ h:mm">
                  <c:v>39769.458333331968</c:v>
                </c:pt>
                <c:pt idx="4703" formatCode="m/d/yyyy\ h:mm">
                  <c:v>39769.499999998618</c:v>
                </c:pt>
                <c:pt idx="4704" formatCode="m/d/yyyy\ h:mm">
                  <c:v>39769.541666665253</c:v>
                </c:pt>
                <c:pt idx="4705" formatCode="m/d/yyyy\ h:mm">
                  <c:v>39769.583333331946</c:v>
                </c:pt>
                <c:pt idx="4706" formatCode="m/d/yyyy\ h:mm">
                  <c:v>39769.62499999861</c:v>
                </c:pt>
                <c:pt idx="4707" formatCode="m/d/yyyy\ h:mm">
                  <c:v>39769.666666665253</c:v>
                </c:pt>
                <c:pt idx="4708" formatCode="m/d/yyyy\ h:mm">
                  <c:v>39769.708333331939</c:v>
                </c:pt>
                <c:pt idx="4709" formatCode="m/d/yyyy\ h:mm">
                  <c:v>39769.749999998603</c:v>
                </c:pt>
                <c:pt idx="4710" formatCode="m/d/yyyy\ h:mm">
                  <c:v>39769.791666665224</c:v>
                </c:pt>
                <c:pt idx="4711" formatCode="m/d/yyyy\ h:mm">
                  <c:v>39769.833333331931</c:v>
                </c:pt>
                <c:pt idx="4712" formatCode="m/d/yyyy\ h:mm">
                  <c:v>39769.874999998618</c:v>
                </c:pt>
                <c:pt idx="4713" formatCode="m/d/yyyy\ h:mm">
                  <c:v>39769.916666665245</c:v>
                </c:pt>
                <c:pt idx="4714" formatCode="m/d/yyyy\ h:mm">
                  <c:v>39769.958333331946</c:v>
                </c:pt>
                <c:pt idx="4715" formatCode="m/d/yyyy\ h:mm">
                  <c:v>39769.999999998603</c:v>
                </c:pt>
                <c:pt idx="4716" formatCode="m/d/yyyy\ h:mm">
                  <c:v>39770.041666665224</c:v>
                </c:pt>
                <c:pt idx="4717" formatCode="m/d/yyyy\ h:mm">
                  <c:v>39770.083333331917</c:v>
                </c:pt>
                <c:pt idx="4718" formatCode="m/d/yyyy\ h:mm">
                  <c:v>39770.124999998596</c:v>
                </c:pt>
                <c:pt idx="4719" formatCode="m/d/yyyy\ h:mm">
                  <c:v>39770.166666665216</c:v>
                </c:pt>
                <c:pt idx="4720" formatCode="m/d/yyyy\ h:mm">
                  <c:v>39770.20833333191</c:v>
                </c:pt>
                <c:pt idx="4721" formatCode="m/d/yyyy\ h:mm">
                  <c:v>39770.249999998596</c:v>
                </c:pt>
                <c:pt idx="4722" formatCode="m/d/yyyy\ h:mm">
                  <c:v>39770.291666665194</c:v>
                </c:pt>
                <c:pt idx="4723" formatCode="m/d/yyyy\ h:mm">
                  <c:v>39770.333333331902</c:v>
                </c:pt>
                <c:pt idx="4724" formatCode="m/d/yyyy\ h:mm">
                  <c:v>39770.374999998596</c:v>
                </c:pt>
                <c:pt idx="4725" formatCode="m/d/yyyy\ h:mm">
                  <c:v>39770.416666665224</c:v>
                </c:pt>
                <c:pt idx="4726" formatCode="m/d/yyyy\ h:mm">
                  <c:v>39770.45833333191</c:v>
                </c:pt>
                <c:pt idx="4727" formatCode="m/d/yyyy\ h:mm">
                  <c:v>39770.499999998574</c:v>
                </c:pt>
                <c:pt idx="4728" formatCode="m/d/yyyy\ h:mm">
                  <c:v>39770.541666665202</c:v>
                </c:pt>
                <c:pt idx="4729" formatCode="m/d/yyyy\ h:mm">
                  <c:v>39770.583333331888</c:v>
                </c:pt>
                <c:pt idx="4730" formatCode="m/d/yyyy\ h:mm">
                  <c:v>39770.624999998567</c:v>
                </c:pt>
                <c:pt idx="4731" formatCode="m/d/yyyy\ h:mm">
                  <c:v>39770.666666665187</c:v>
                </c:pt>
                <c:pt idx="4732" formatCode="m/d/yyyy\ h:mm">
                  <c:v>39770.708333331881</c:v>
                </c:pt>
                <c:pt idx="4733" formatCode="m/d/yyyy\ h:mm">
                  <c:v>39770.749999998559</c:v>
                </c:pt>
                <c:pt idx="4734" formatCode="m/d/yyyy\ h:mm">
                  <c:v>39770.791666665173</c:v>
                </c:pt>
                <c:pt idx="4735" formatCode="m/d/yyyy\ h:mm">
                  <c:v>39770.833333331873</c:v>
                </c:pt>
                <c:pt idx="4736" formatCode="m/d/yyyy\ h:mm">
                  <c:v>39770.874999998567</c:v>
                </c:pt>
                <c:pt idx="4737" formatCode="m/d/yyyy\ h:mm">
                  <c:v>39770.916666665194</c:v>
                </c:pt>
                <c:pt idx="4738" formatCode="m/d/yyyy\ h:mm">
                  <c:v>39770.958333331881</c:v>
                </c:pt>
                <c:pt idx="4739" formatCode="m/d/yyyy\ h:mm">
                  <c:v>39770.999999998545</c:v>
                </c:pt>
                <c:pt idx="4740" formatCode="m/d/yyyy\ h:mm">
                  <c:v>39771.04166666518</c:v>
                </c:pt>
                <c:pt idx="4741" formatCode="m/d/yyyy\ h:mm">
                  <c:v>39771.083333331859</c:v>
                </c:pt>
                <c:pt idx="4742" formatCode="m/d/yyyy\ h:mm">
                  <c:v>39771.124999998538</c:v>
                </c:pt>
                <c:pt idx="4743" formatCode="m/d/yyyy\ h:mm">
                  <c:v>39771.166666665173</c:v>
                </c:pt>
                <c:pt idx="4744" formatCode="m/d/yyyy\ h:mm">
                  <c:v>39771.208333331851</c:v>
                </c:pt>
                <c:pt idx="4745" formatCode="m/d/yyyy\ h:mm">
                  <c:v>39771.24999999853</c:v>
                </c:pt>
                <c:pt idx="4746" formatCode="m/d/yyyy\ h:mm">
                  <c:v>39771.291666665151</c:v>
                </c:pt>
                <c:pt idx="4747" formatCode="m/d/yyyy\ h:mm">
                  <c:v>39771.333333331844</c:v>
                </c:pt>
                <c:pt idx="4748" formatCode="m/d/yyyy\ h:mm">
                  <c:v>39771.374999998538</c:v>
                </c:pt>
                <c:pt idx="4749" formatCode="m/d/yyyy\ h:mm">
                  <c:v>39771.416666665173</c:v>
                </c:pt>
                <c:pt idx="4750" formatCode="m/d/yyyy\ h:mm">
                  <c:v>39771.458333331851</c:v>
                </c:pt>
                <c:pt idx="4751" formatCode="m/d/yyyy\ h:mm">
                  <c:v>39771.499999998516</c:v>
                </c:pt>
                <c:pt idx="4752" formatCode="m/d/yyyy\ h:mm">
                  <c:v>39771.541666665151</c:v>
                </c:pt>
                <c:pt idx="4753" formatCode="m/d/yyyy\ h:mm">
                  <c:v>39771.58333333183</c:v>
                </c:pt>
                <c:pt idx="4754" formatCode="m/d/yyyy\ h:mm">
                  <c:v>39771.624999998508</c:v>
                </c:pt>
                <c:pt idx="4755" formatCode="m/d/yyyy\ h:mm">
                  <c:v>39771.666666665144</c:v>
                </c:pt>
                <c:pt idx="4756" formatCode="m/d/yyyy\ h:mm">
                  <c:v>39771.708333331822</c:v>
                </c:pt>
                <c:pt idx="4757" formatCode="m/d/yyyy\ h:mm">
                  <c:v>39771.749999998501</c:v>
                </c:pt>
                <c:pt idx="4758" formatCode="m/d/yyyy\ h:mm">
                  <c:v>39771.791666665122</c:v>
                </c:pt>
                <c:pt idx="4759" formatCode="m/d/yyyy\ h:mm">
                  <c:v>39771.833333331815</c:v>
                </c:pt>
                <c:pt idx="4760" formatCode="m/d/yyyy\ h:mm">
                  <c:v>39771.874999998508</c:v>
                </c:pt>
                <c:pt idx="4761" formatCode="m/d/yyyy\ h:mm">
                  <c:v>39771.916666665144</c:v>
                </c:pt>
                <c:pt idx="4762" formatCode="m/d/yyyy\ h:mm">
                  <c:v>39771.958333331822</c:v>
                </c:pt>
                <c:pt idx="4763" formatCode="m/d/yyyy\ h:mm">
                  <c:v>39771.999999998487</c:v>
                </c:pt>
                <c:pt idx="4764" formatCode="m/d/yyyy\ h:mm">
                  <c:v>39772.041666665122</c:v>
                </c:pt>
                <c:pt idx="4765" formatCode="m/d/yyyy\ h:mm">
                  <c:v>39772.083333331801</c:v>
                </c:pt>
                <c:pt idx="4766" formatCode="m/d/yyyy\ h:mm">
                  <c:v>39772.124999998479</c:v>
                </c:pt>
                <c:pt idx="4767" formatCode="m/d/yyyy\ h:mm">
                  <c:v>39772.166666665114</c:v>
                </c:pt>
                <c:pt idx="4768" formatCode="m/d/yyyy\ h:mm">
                  <c:v>39772.208333331786</c:v>
                </c:pt>
                <c:pt idx="4769" formatCode="m/d/yyyy\ h:mm">
                  <c:v>39772.249999998472</c:v>
                </c:pt>
                <c:pt idx="4770" formatCode="m/d/yyyy\ h:mm">
                  <c:v>39772.291666665093</c:v>
                </c:pt>
                <c:pt idx="4771" formatCode="m/d/yyyy\ h:mm">
                  <c:v>39772.333333331786</c:v>
                </c:pt>
                <c:pt idx="4772" formatCode="m/d/yyyy\ h:mm">
                  <c:v>39772.374999998479</c:v>
                </c:pt>
                <c:pt idx="4773" formatCode="m/d/yyyy\ h:mm">
                  <c:v>39772.416666665114</c:v>
                </c:pt>
                <c:pt idx="4774" formatCode="m/d/yyyy\ h:mm">
                  <c:v>39772.458333331793</c:v>
                </c:pt>
                <c:pt idx="4775" formatCode="m/d/yyyy\ h:mm">
                  <c:v>39772.499999998443</c:v>
                </c:pt>
                <c:pt idx="4776" formatCode="m/d/yyyy\ h:mm">
                  <c:v>39772.541666665093</c:v>
                </c:pt>
                <c:pt idx="4777" formatCode="m/d/yyyy\ h:mm">
                  <c:v>39772.583333331771</c:v>
                </c:pt>
                <c:pt idx="4778" formatCode="m/d/yyyy\ h:mm">
                  <c:v>39772.624999998443</c:v>
                </c:pt>
                <c:pt idx="4779" formatCode="m/d/yyyy\ h:mm">
                  <c:v>39772.666666665078</c:v>
                </c:pt>
                <c:pt idx="4780" formatCode="m/d/yyyy\ h:mm">
                  <c:v>39772.708333331764</c:v>
                </c:pt>
                <c:pt idx="4781" formatCode="m/d/yyyy\ h:mm">
                  <c:v>39772.749999998443</c:v>
                </c:pt>
                <c:pt idx="4782" formatCode="m/d/yyyy\ h:mm">
                  <c:v>39772.791666665056</c:v>
                </c:pt>
                <c:pt idx="4783" formatCode="m/d/yyyy\ h:mm">
                  <c:v>39772.833333331757</c:v>
                </c:pt>
                <c:pt idx="4784" formatCode="m/d/yyyy\ h:mm">
                  <c:v>39772.87499999845</c:v>
                </c:pt>
                <c:pt idx="4785" formatCode="m/d/yyyy\ h:mm">
                  <c:v>39772.916666665085</c:v>
                </c:pt>
                <c:pt idx="4786" formatCode="m/d/yyyy\ h:mm">
                  <c:v>39772.958333331764</c:v>
                </c:pt>
                <c:pt idx="4787" formatCode="m/d/yyyy\ h:mm">
                  <c:v>39772.999999998428</c:v>
                </c:pt>
                <c:pt idx="4788" formatCode="m/d/yyyy\ h:mm">
                  <c:v>39773.041666665064</c:v>
                </c:pt>
                <c:pt idx="4789" formatCode="m/d/yyyy\ h:mm">
                  <c:v>39773.083333331735</c:v>
                </c:pt>
                <c:pt idx="4790" formatCode="m/d/yyyy\ h:mm">
                  <c:v>39773.124999998421</c:v>
                </c:pt>
                <c:pt idx="4791" formatCode="m/d/yyyy\ h:mm">
                  <c:v>39773.166666665056</c:v>
                </c:pt>
                <c:pt idx="4792" formatCode="m/d/yyyy\ h:mm">
                  <c:v>39773.208333331735</c:v>
                </c:pt>
                <c:pt idx="4793" formatCode="m/d/yyyy\ h:mm">
                  <c:v>39773.249999998399</c:v>
                </c:pt>
                <c:pt idx="4794" formatCode="m/d/yyyy\ h:mm">
                  <c:v>39773.291666665027</c:v>
                </c:pt>
                <c:pt idx="4795" formatCode="m/d/yyyy\ h:mm">
                  <c:v>39773.333333331728</c:v>
                </c:pt>
                <c:pt idx="4796" formatCode="m/d/yyyy\ h:mm">
                  <c:v>39773.374999998407</c:v>
                </c:pt>
                <c:pt idx="4797" formatCode="m/d/yyyy\ h:mm">
                  <c:v>39773.416666665056</c:v>
                </c:pt>
                <c:pt idx="4798" formatCode="m/d/yyyy\ h:mm">
                  <c:v>39773.458333331735</c:v>
                </c:pt>
                <c:pt idx="4799" formatCode="m/d/yyyy\ h:mm">
                  <c:v>39773.499999998392</c:v>
                </c:pt>
                <c:pt idx="4800" formatCode="m/d/yyyy\ h:mm">
                  <c:v>39773.541666665027</c:v>
                </c:pt>
                <c:pt idx="4801" formatCode="m/d/yyyy\ h:mm">
                  <c:v>39773.583333331706</c:v>
                </c:pt>
                <c:pt idx="4802" formatCode="m/d/yyyy\ h:mm">
                  <c:v>39773.624999998392</c:v>
                </c:pt>
                <c:pt idx="4803" formatCode="m/d/yyyy\ h:mm">
                  <c:v>39773.66666666502</c:v>
                </c:pt>
                <c:pt idx="4804" formatCode="m/d/yyyy\ h:mm">
                  <c:v>39773.708333331706</c:v>
                </c:pt>
                <c:pt idx="4805" formatCode="m/d/yyyy\ h:mm">
                  <c:v>39773.749999998385</c:v>
                </c:pt>
                <c:pt idx="4806" formatCode="m/d/yyyy\ h:mm">
                  <c:v>39773.791666665005</c:v>
                </c:pt>
                <c:pt idx="4807" formatCode="m/d/yyyy\ h:mm">
                  <c:v>39773.833333331684</c:v>
                </c:pt>
                <c:pt idx="4808" formatCode="m/d/yyyy\ h:mm">
                  <c:v>39773.874999998385</c:v>
                </c:pt>
                <c:pt idx="4809" formatCode="m/d/yyyy\ h:mm">
                  <c:v>39773.916666665027</c:v>
                </c:pt>
                <c:pt idx="4810" formatCode="m/d/yyyy\ h:mm">
                  <c:v>39773.958333331691</c:v>
                </c:pt>
                <c:pt idx="4811" formatCode="m/d/yyyy\ h:mm">
                  <c:v>39773.999999998363</c:v>
                </c:pt>
                <c:pt idx="4812" formatCode="m/d/yyyy\ h:mm">
                  <c:v>39774.041666664998</c:v>
                </c:pt>
                <c:pt idx="4813" formatCode="m/d/yyyy\ h:mm">
                  <c:v>39774.083333331684</c:v>
                </c:pt>
                <c:pt idx="4814" formatCode="m/d/yyyy\ h:mm">
                  <c:v>39774.124999998348</c:v>
                </c:pt>
                <c:pt idx="4815" formatCode="m/d/yyyy\ h:mm">
                  <c:v>39774.166666664991</c:v>
                </c:pt>
                <c:pt idx="4816" formatCode="m/d/yyyy\ h:mm">
                  <c:v>39774.208333331677</c:v>
                </c:pt>
                <c:pt idx="4817" formatCode="m/d/yyyy\ h:mm">
                  <c:v>39774.249999998341</c:v>
                </c:pt>
                <c:pt idx="4818" formatCode="m/d/yyyy\ h:mm">
                  <c:v>39774.291666664976</c:v>
                </c:pt>
                <c:pt idx="4819" formatCode="m/d/yyyy\ h:mm">
                  <c:v>39774.33333333167</c:v>
                </c:pt>
                <c:pt idx="4820" formatCode="m/d/yyyy\ h:mm">
                  <c:v>39774.374999998356</c:v>
                </c:pt>
                <c:pt idx="4821" formatCode="m/d/yyyy\ h:mm">
                  <c:v>39774.416666664998</c:v>
                </c:pt>
                <c:pt idx="4822" formatCode="m/d/yyyy\ h:mm">
                  <c:v>39774.458333331662</c:v>
                </c:pt>
                <c:pt idx="4823" formatCode="m/d/yyyy\ h:mm">
                  <c:v>39774.499999998341</c:v>
                </c:pt>
                <c:pt idx="4824" formatCode="m/d/yyyy\ h:mm">
                  <c:v>39774.541666664976</c:v>
                </c:pt>
                <c:pt idx="4825" formatCode="m/d/yyyy\ h:mm">
                  <c:v>39774.583333331655</c:v>
                </c:pt>
                <c:pt idx="4826" formatCode="m/d/yyyy\ h:mm">
                  <c:v>39774.624999998319</c:v>
                </c:pt>
                <c:pt idx="4827" formatCode="m/d/yyyy\ h:mm">
                  <c:v>39774.666666664976</c:v>
                </c:pt>
                <c:pt idx="4828" formatCode="m/d/yyyy\ h:mm">
                  <c:v>39774.708333331633</c:v>
                </c:pt>
                <c:pt idx="4829" formatCode="m/d/yyyy\ h:mm">
                  <c:v>39774.749999998312</c:v>
                </c:pt>
                <c:pt idx="4830" formatCode="m/d/yyyy\ h:mm">
                  <c:v>39774.791666664954</c:v>
                </c:pt>
                <c:pt idx="4831" formatCode="m/d/yyyy\ h:mm">
                  <c:v>39774.833333331626</c:v>
                </c:pt>
                <c:pt idx="4832" formatCode="m/d/yyyy\ h:mm">
                  <c:v>39774.874999998327</c:v>
                </c:pt>
                <c:pt idx="4833" formatCode="m/d/yyyy\ h:mm">
                  <c:v>39774.916666664969</c:v>
                </c:pt>
                <c:pt idx="4834" formatCode="m/d/yyyy\ h:mm">
                  <c:v>39774.958333331633</c:v>
                </c:pt>
                <c:pt idx="4835" formatCode="m/d/yyyy\ h:mm">
                  <c:v>39774.999999998297</c:v>
                </c:pt>
                <c:pt idx="4836" formatCode="m/d/yyyy\ h:mm">
                  <c:v>39775.041666664954</c:v>
                </c:pt>
                <c:pt idx="4837" formatCode="m/d/yyyy\ h:mm">
                  <c:v>39775.083333331626</c:v>
                </c:pt>
                <c:pt idx="4838" formatCode="m/d/yyyy\ h:mm">
                  <c:v>39775.12499999829</c:v>
                </c:pt>
                <c:pt idx="4839" formatCode="m/d/yyyy\ h:mm">
                  <c:v>39775.166666664954</c:v>
                </c:pt>
                <c:pt idx="4840" formatCode="m/d/yyyy\ h:mm">
                  <c:v>39775.208333331604</c:v>
                </c:pt>
                <c:pt idx="4841" formatCode="m/d/yyyy\ h:mm">
                  <c:v>39775.249999998283</c:v>
                </c:pt>
                <c:pt idx="4842" formatCode="m/d/yyyy\ h:mm">
                  <c:v>39775.291666664918</c:v>
                </c:pt>
                <c:pt idx="4843" formatCode="m/d/yyyy\ h:mm">
                  <c:v>39775.333333331604</c:v>
                </c:pt>
                <c:pt idx="4844" formatCode="m/d/yyyy\ h:mm">
                  <c:v>39775.374999998297</c:v>
                </c:pt>
                <c:pt idx="4845" formatCode="m/d/yyyy\ h:mm">
                  <c:v>39775.41666666494</c:v>
                </c:pt>
                <c:pt idx="4846" formatCode="m/d/yyyy\ h:mm">
                  <c:v>39775.458333331611</c:v>
                </c:pt>
                <c:pt idx="4847" formatCode="m/d/yyyy\ h:mm">
                  <c:v>39775.499999998268</c:v>
                </c:pt>
                <c:pt idx="4848" formatCode="m/d/yyyy\ h:mm">
                  <c:v>39775.541666664925</c:v>
                </c:pt>
                <c:pt idx="4849" formatCode="m/d/yyyy\ h:mm">
                  <c:v>39775.583333331597</c:v>
                </c:pt>
                <c:pt idx="4850" formatCode="m/d/yyyy\ h:mm">
                  <c:v>39775.624999998261</c:v>
                </c:pt>
                <c:pt idx="4851" formatCode="m/d/yyyy\ h:mm">
                  <c:v>39775.666666664925</c:v>
                </c:pt>
                <c:pt idx="4852" formatCode="m/d/yyyy\ h:mm">
                  <c:v>39775.70833333159</c:v>
                </c:pt>
                <c:pt idx="4853" formatCode="m/d/yyyy\ h:mm">
                  <c:v>39775.749999998261</c:v>
                </c:pt>
                <c:pt idx="4854" formatCode="m/d/yyyy\ h:mm">
                  <c:v>39775.791666664889</c:v>
                </c:pt>
                <c:pt idx="4855" formatCode="m/d/yyyy\ h:mm">
                  <c:v>39775.833333331582</c:v>
                </c:pt>
                <c:pt idx="4856" formatCode="m/d/yyyy\ h:mm">
                  <c:v>39775.874999998268</c:v>
                </c:pt>
                <c:pt idx="4857" formatCode="m/d/yyyy\ h:mm">
                  <c:v>39775.916666664911</c:v>
                </c:pt>
                <c:pt idx="4858" formatCode="m/d/yyyy\ h:mm">
                  <c:v>39775.958333331597</c:v>
                </c:pt>
                <c:pt idx="4859" formatCode="m/d/yyyy\ h:mm">
                  <c:v>39775.999999998239</c:v>
                </c:pt>
                <c:pt idx="4860" formatCode="m/d/yyyy\ h:mm">
                  <c:v>39776.041666664889</c:v>
                </c:pt>
                <c:pt idx="4861" formatCode="m/d/yyyy\ h:mm">
                  <c:v>39776.083333331568</c:v>
                </c:pt>
                <c:pt idx="4862" formatCode="m/d/yyyy\ h:mm">
                  <c:v>39776.124999998232</c:v>
                </c:pt>
                <c:pt idx="4863" formatCode="m/d/yyyy\ h:mm">
                  <c:v>39776.166666664882</c:v>
                </c:pt>
                <c:pt idx="4864" formatCode="m/d/yyyy\ h:mm">
                  <c:v>39776.20833333156</c:v>
                </c:pt>
                <c:pt idx="4865" formatCode="m/d/yyyy\ h:mm">
                  <c:v>39776.249999998232</c:v>
                </c:pt>
                <c:pt idx="4866" formatCode="m/d/yyyy\ h:mm">
                  <c:v>39776.291666664867</c:v>
                </c:pt>
                <c:pt idx="4867" formatCode="m/d/yyyy\ h:mm">
                  <c:v>39776.333333331553</c:v>
                </c:pt>
                <c:pt idx="4868" formatCode="m/d/yyyy\ h:mm">
                  <c:v>39776.374999998239</c:v>
                </c:pt>
                <c:pt idx="4869" formatCode="m/d/yyyy\ h:mm">
                  <c:v>39776.416666664882</c:v>
                </c:pt>
                <c:pt idx="4870" formatCode="m/d/yyyy\ h:mm">
                  <c:v>39776.45833333156</c:v>
                </c:pt>
                <c:pt idx="4871" formatCode="m/d/yyyy\ h:mm">
                  <c:v>39776.49999999821</c:v>
                </c:pt>
                <c:pt idx="4872" formatCode="m/d/yyyy\ h:mm">
                  <c:v>39776.541666664874</c:v>
                </c:pt>
                <c:pt idx="4873" formatCode="m/d/yyyy\ h:mm">
                  <c:v>39776.583333331539</c:v>
                </c:pt>
                <c:pt idx="4874" formatCode="m/d/yyyy\ h:mm">
                  <c:v>39776.624999998203</c:v>
                </c:pt>
                <c:pt idx="4875" formatCode="m/d/yyyy\ h:mm">
                  <c:v>39776.666666664853</c:v>
                </c:pt>
                <c:pt idx="4876" formatCode="m/d/yyyy\ h:mm">
                  <c:v>39776.708333331531</c:v>
                </c:pt>
                <c:pt idx="4877" formatCode="m/d/yyyy\ h:mm">
                  <c:v>39776.749999998203</c:v>
                </c:pt>
                <c:pt idx="4878" formatCode="m/d/yyyy\ h:mm">
                  <c:v>39776.791666664831</c:v>
                </c:pt>
                <c:pt idx="4879" formatCode="m/d/yyyy\ h:mm">
                  <c:v>39776.833333331531</c:v>
                </c:pt>
                <c:pt idx="4880" formatCode="m/d/yyyy\ h:mm">
                  <c:v>39776.87499999821</c:v>
                </c:pt>
                <c:pt idx="4881" formatCode="m/d/yyyy\ h:mm">
                  <c:v>39776.916666664853</c:v>
                </c:pt>
                <c:pt idx="4882" formatCode="m/d/yyyy\ h:mm">
                  <c:v>39776.958333331539</c:v>
                </c:pt>
                <c:pt idx="4883" formatCode="m/d/yyyy\ h:mm">
                  <c:v>39776.999999998196</c:v>
                </c:pt>
                <c:pt idx="4884" formatCode="m/d/yyyy\ h:mm">
                  <c:v>39777.041666664831</c:v>
                </c:pt>
                <c:pt idx="4885" formatCode="m/d/yyyy\ h:mm">
                  <c:v>39777.083333331509</c:v>
                </c:pt>
                <c:pt idx="4886" formatCode="m/d/yyyy\ h:mm">
                  <c:v>39777.124999998196</c:v>
                </c:pt>
                <c:pt idx="4887" formatCode="m/d/yyyy\ h:mm">
                  <c:v>39777.166666664823</c:v>
                </c:pt>
                <c:pt idx="4888" formatCode="m/d/yyyy\ h:mm">
                  <c:v>39777.208333331502</c:v>
                </c:pt>
                <c:pt idx="4889" formatCode="m/d/yyyy\ h:mm">
                  <c:v>39777.249999998188</c:v>
                </c:pt>
                <c:pt idx="4890" formatCode="m/d/yyyy\ h:mm">
                  <c:v>39777.291666664802</c:v>
                </c:pt>
                <c:pt idx="4891" formatCode="m/d/yyyy\ h:mm">
                  <c:v>39777.333333331495</c:v>
                </c:pt>
                <c:pt idx="4892" formatCode="m/d/yyyy\ h:mm">
                  <c:v>39777.374999998196</c:v>
                </c:pt>
                <c:pt idx="4893" formatCode="m/d/yyyy\ h:mm">
                  <c:v>39777.416666664823</c:v>
                </c:pt>
                <c:pt idx="4894" formatCode="m/d/yyyy\ h:mm">
                  <c:v>39777.458333331502</c:v>
                </c:pt>
                <c:pt idx="4895" formatCode="m/d/yyyy\ h:mm">
                  <c:v>39777.499999998166</c:v>
                </c:pt>
                <c:pt idx="4896" formatCode="m/d/yyyy\ h:mm">
                  <c:v>39777.541666664802</c:v>
                </c:pt>
                <c:pt idx="4897" formatCode="m/d/yyyy\ h:mm">
                  <c:v>39777.58333333148</c:v>
                </c:pt>
                <c:pt idx="4898" formatCode="m/d/yyyy\ h:mm">
                  <c:v>39777.624999998159</c:v>
                </c:pt>
                <c:pt idx="4899" formatCode="m/d/yyyy\ h:mm">
                  <c:v>39777.666666664794</c:v>
                </c:pt>
                <c:pt idx="4900" formatCode="m/d/yyyy\ h:mm">
                  <c:v>39777.708333331473</c:v>
                </c:pt>
                <c:pt idx="4901" formatCode="m/d/yyyy\ h:mm">
                  <c:v>39777.749999998152</c:v>
                </c:pt>
                <c:pt idx="4902" formatCode="m/d/yyyy\ h:mm">
                  <c:v>39777.791666664772</c:v>
                </c:pt>
                <c:pt idx="4903" formatCode="m/d/yyyy\ h:mm">
                  <c:v>39777.833333331466</c:v>
                </c:pt>
                <c:pt idx="4904" formatCode="m/d/yyyy\ h:mm">
                  <c:v>39777.874999998159</c:v>
                </c:pt>
                <c:pt idx="4905" formatCode="m/d/yyyy\ h:mm">
                  <c:v>39777.916666664794</c:v>
                </c:pt>
                <c:pt idx="4906" formatCode="m/d/yyyy\ h:mm">
                  <c:v>39777.958333331473</c:v>
                </c:pt>
                <c:pt idx="4907" formatCode="m/d/yyyy\ h:mm">
                  <c:v>39777.999999998137</c:v>
                </c:pt>
                <c:pt idx="4908" formatCode="m/d/yyyy\ h:mm">
                  <c:v>39778.041666664772</c:v>
                </c:pt>
                <c:pt idx="4909" formatCode="m/d/yyyy\ h:mm">
                  <c:v>39778.083333331451</c:v>
                </c:pt>
                <c:pt idx="4910" formatCode="m/d/yyyy\ h:mm">
                  <c:v>39778.12499999813</c:v>
                </c:pt>
                <c:pt idx="4911" formatCode="m/d/yyyy\ h:mm">
                  <c:v>39778.166666664765</c:v>
                </c:pt>
                <c:pt idx="4912" formatCode="m/d/yyyy\ h:mm">
                  <c:v>39778.208333331444</c:v>
                </c:pt>
                <c:pt idx="4913" formatCode="m/d/yyyy\ h:mm">
                  <c:v>39778.249999998123</c:v>
                </c:pt>
                <c:pt idx="4914" formatCode="m/d/yyyy\ h:mm">
                  <c:v>39778.291666664743</c:v>
                </c:pt>
                <c:pt idx="4915" formatCode="m/d/yyyy\ h:mm">
                  <c:v>39778.333333331437</c:v>
                </c:pt>
                <c:pt idx="4916" formatCode="m/d/yyyy\ h:mm">
                  <c:v>39778.37499999813</c:v>
                </c:pt>
                <c:pt idx="4917" formatCode="m/d/yyyy\ h:mm">
                  <c:v>39778.416666664765</c:v>
                </c:pt>
                <c:pt idx="4918" formatCode="m/d/yyyy\ h:mm">
                  <c:v>39778.458333331444</c:v>
                </c:pt>
                <c:pt idx="4919" formatCode="m/d/yyyy\ h:mm">
                  <c:v>39778.499999998108</c:v>
                </c:pt>
                <c:pt idx="4920" formatCode="m/d/yyyy\ h:mm">
                  <c:v>39778.541666664743</c:v>
                </c:pt>
                <c:pt idx="4921" formatCode="m/d/yyyy\ h:mm">
                  <c:v>39778.583333331422</c:v>
                </c:pt>
                <c:pt idx="4922" formatCode="m/d/yyyy\ h:mm">
                  <c:v>39778.624999998101</c:v>
                </c:pt>
                <c:pt idx="4923" formatCode="m/d/yyyy\ h:mm">
                  <c:v>39778.666666664729</c:v>
                </c:pt>
                <c:pt idx="4924" formatCode="m/d/yyyy\ h:mm">
                  <c:v>39778.708333331415</c:v>
                </c:pt>
                <c:pt idx="4925" formatCode="m/d/yyyy\ h:mm">
                  <c:v>39778.749999998094</c:v>
                </c:pt>
                <c:pt idx="4926" formatCode="m/d/yyyy\ h:mm">
                  <c:v>39778.791666664707</c:v>
                </c:pt>
                <c:pt idx="4927" formatCode="m/d/yyyy\ h:mm">
                  <c:v>39778.833333331408</c:v>
                </c:pt>
                <c:pt idx="4928" formatCode="m/d/yyyy\ h:mm">
                  <c:v>39778.874999998101</c:v>
                </c:pt>
                <c:pt idx="4929" formatCode="m/d/yyyy\ h:mm">
                  <c:v>39778.916666664736</c:v>
                </c:pt>
                <c:pt idx="4930" formatCode="m/d/yyyy\ h:mm">
                  <c:v>39778.958333331415</c:v>
                </c:pt>
                <c:pt idx="4931" formatCode="m/d/yyyy\ h:mm">
                  <c:v>39778.999999998079</c:v>
                </c:pt>
                <c:pt idx="4932" formatCode="m/d/yyyy\ h:mm">
                  <c:v>39779.041666664714</c:v>
                </c:pt>
                <c:pt idx="4933" formatCode="m/d/yyyy\ h:mm">
                  <c:v>39779.083333331386</c:v>
                </c:pt>
                <c:pt idx="4934" formatCode="m/d/yyyy\ h:mm">
                  <c:v>39779.124999998072</c:v>
                </c:pt>
                <c:pt idx="4935" formatCode="m/d/yyyy\ h:mm">
                  <c:v>39779.166666664707</c:v>
                </c:pt>
                <c:pt idx="4936" formatCode="m/d/yyyy\ h:mm">
                  <c:v>39779.208333331386</c:v>
                </c:pt>
                <c:pt idx="4937" formatCode="m/d/yyyy\ h:mm">
                  <c:v>39779.249999998065</c:v>
                </c:pt>
                <c:pt idx="4938" formatCode="m/d/yyyy\ h:mm">
                  <c:v>39779.291666664685</c:v>
                </c:pt>
                <c:pt idx="4939" formatCode="m/d/yyyy\ h:mm">
                  <c:v>39779.333333331379</c:v>
                </c:pt>
                <c:pt idx="4940" formatCode="m/d/yyyy\ h:mm">
                  <c:v>39779.374999998065</c:v>
                </c:pt>
                <c:pt idx="4941" formatCode="m/d/yyyy\ h:mm">
                  <c:v>39779.416666664707</c:v>
                </c:pt>
                <c:pt idx="4942" formatCode="m/d/yyyy\ h:mm">
                  <c:v>39779.458333331386</c:v>
                </c:pt>
                <c:pt idx="4943" formatCode="m/d/yyyy\ h:mm">
                  <c:v>39779.499999998043</c:v>
                </c:pt>
                <c:pt idx="4944" formatCode="m/d/yyyy\ h:mm">
                  <c:v>39779.541666664678</c:v>
                </c:pt>
                <c:pt idx="4945" formatCode="m/d/yyyy\ h:mm">
                  <c:v>39779.583333331364</c:v>
                </c:pt>
                <c:pt idx="4946" formatCode="m/d/yyyy\ h:mm">
                  <c:v>39779.624999998043</c:v>
                </c:pt>
                <c:pt idx="4947" formatCode="m/d/yyyy\ h:mm">
                  <c:v>39779.666666664671</c:v>
                </c:pt>
                <c:pt idx="4948" formatCode="m/d/yyyy\ h:mm">
                  <c:v>39779.708333331357</c:v>
                </c:pt>
                <c:pt idx="4949" formatCode="m/d/yyyy\ h:mm">
                  <c:v>39779.749999998035</c:v>
                </c:pt>
                <c:pt idx="4950" formatCode="m/d/yyyy\ h:mm">
                  <c:v>39779.791666664656</c:v>
                </c:pt>
                <c:pt idx="4951" formatCode="m/d/yyyy\ h:mm">
                  <c:v>39779.833333331335</c:v>
                </c:pt>
                <c:pt idx="4952" formatCode="m/d/yyyy\ h:mm">
                  <c:v>39779.874999998043</c:v>
                </c:pt>
                <c:pt idx="4953" formatCode="m/d/yyyy\ h:mm">
                  <c:v>39779.916666664678</c:v>
                </c:pt>
                <c:pt idx="4954" formatCode="m/d/yyyy\ h:mm">
                  <c:v>39779.958333331342</c:v>
                </c:pt>
                <c:pt idx="4955" formatCode="m/d/yyyy\ h:mm">
                  <c:v>39779.999999998021</c:v>
                </c:pt>
                <c:pt idx="4956" formatCode="m/d/yyyy\ h:mm">
                  <c:v>39780.041666664649</c:v>
                </c:pt>
                <c:pt idx="4957" formatCode="m/d/yyyy\ h:mm">
                  <c:v>39780.083333331335</c:v>
                </c:pt>
                <c:pt idx="4958" formatCode="m/d/yyyy\ h:mm">
                  <c:v>39780.124999997999</c:v>
                </c:pt>
                <c:pt idx="4959" formatCode="m/d/yyyy\ h:mm">
                  <c:v>39780.166666664634</c:v>
                </c:pt>
                <c:pt idx="4960" formatCode="m/d/yyyy\ h:mm">
                  <c:v>39780.208333331328</c:v>
                </c:pt>
                <c:pt idx="4961" formatCode="m/d/yyyy\ h:mm">
                  <c:v>39780.249999997992</c:v>
                </c:pt>
                <c:pt idx="4962" formatCode="m/d/yyyy\ h:mm">
                  <c:v>39780.29166666462</c:v>
                </c:pt>
                <c:pt idx="4963" formatCode="m/d/yyyy\ h:mm">
                  <c:v>39780.33333333132</c:v>
                </c:pt>
                <c:pt idx="4964" formatCode="m/d/yyyy\ h:mm">
                  <c:v>39780.374999998006</c:v>
                </c:pt>
                <c:pt idx="4965" formatCode="m/d/yyyy\ h:mm">
                  <c:v>39780.416666664634</c:v>
                </c:pt>
                <c:pt idx="4966" formatCode="m/d/yyyy\ h:mm">
                  <c:v>39780.458333331313</c:v>
                </c:pt>
                <c:pt idx="4967" formatCode="m/d/yyyy\ h:mm">
                  <c:v>39780.499999997992</c:v>
                </c:pt>
                <c:pt idx="4968" formatCode="m/d/yyyy\ h:mm">
                  <c:v>39780.54166666462</c:v>
                </c:pt>
                <c:pt idx="4969" formatCode="m/d/yyyy\ h:mm">
                  <c:v>39780.583333331306</c:v>
                </c:pt>
                <c:pt idx="4970" formatCode="m/d/yyyy\ h:mm">
                  <c:v>39780.624999997985</c:v>
                </c:pt>
                <c:pt idx="4971" formatCode="m/d/yyyy\ h:mm">
                  <c:v>39780.66666666462</c:v>
                </c:pt>
                <c:pt idx="4972" formatCode="m/d/yyyy\ h:mm">
                  <c:v>39780.708333331284</c:v>
                </c:pt>
                <c:pt idx="4973" formatCode="m/d/yyyy\ h:mm">
                  <c:v>39780.749999997963</c:v>
                </c:pt>
                <c:pt idx="4974" formatCode="m/d/yyyy\ h:mm">
                  <c:v>39780.791666664591</c:v>
                </c:pt>
                <c:pt idx="4975" formatCode="m/d/yyyy\ h:mm">
                  <c:v>39780.833333331284</c:v>
                </c:pt>
                <c:pt idx="4976" formatCode="m/d/yyyy\ h:mm">
                  <c:v>39780.874999997985</c:v>
                </c:pt>
                <c:pt idx="4977" formatCode="m/d/yyyy\ h:mm">
                  <c:v>39780.91666666462</c:v>
                </c:pt>
                <c:pt idx="4978" formatCode="m/d/yyyy\ h:mm">
                  <c:v>39780.958333331291</c:v>
                </c:pt>
                <c:pt idx="4979" formatCode="m/d/yyyy\ h:mm">
                  <c:v>39780.999999997948</c:v>
                </c:pt>
                <c:pt idx="4980" formatCode="m/d/yyyy\ h:mm">
                  <c:v>39781.041666664591</c:v>
                </c:pt>
                <c:pt idx="4981" formatCode="m/d/yyyy\ h:mm">
                  <c:v>39781.083333331277</c:v>
                </c:pt>
                <c:pt idx="4982" formatCode="m/d/yyyy\ h:mm">
                  <c:v>39781.124999997941</c:v>
                </c:pt>
                <c:pt idx="4983" formatCode="m/d/yyyy\ h:mm">
                  <c:v>39781.166666664591</c:v>
                </c:pt>
                <c:pt idx="4984" formatCode="m/d/yyyy\ h:mm">
                  <c:v>39781.208333331255</c:v>
                </c:pt>
                <c:pt idx="4985" formatCode="m/d/yyyy\ h:mm">
                  <c:v>39781.249999997941</c:v>
                </c:pt>
                <c:pt idx="4986" formatCode="m/d/yyyy\ h:mm">
                  <c:v>39781.291666664569</c:v>
                </c:pt>
                <c:pt idx="4987" formatCode="m/d/yyyy\ h:mm">
                  <c:v>39781.333333331255</c:v>
                </c:pt>
                <c:pt idx="4988" formatCode="m/d/yyyy\ h:mm">
                  <c:v>39781.374999997948</c:v>
                </c:pt>
                <c:pt idx="4989" formatCode="m/d/yyyy\ h:mm">
                  <c:v>39781.416666664591</c:v>
                </c:pt>
                <c:pt idx="4990" formatCode="m/d/yyyy\ h:mm">
                  <c:v>39781.458333331262</c:v>
                </c:pt>
                <c:pt idx="4991" formatCode="m/d/yyyy\ h:mm">
                  <c:v>39781.499999997919</c:v>
                </c:pt>
                <c:pt idx="4992" formatCode="m/d/yyyy\ h:mm">
                  <c:v>39781.541666664576</c:v>
                </c:pt>
                <c:pt idx="4993" formatCode="m/d/yyyy\ h:mm">
                  <c:v>39781.583333331233</c:v>
                </c:pt>
                <c:pt idx="4994" formatCode="m/d/yyyy\ h:mm">
                  <c:v>39781.624999997912</c:v>
                </c:pt>
                <c:pt idx="4995" formatCode="m/d/yyyy\ h:mm">
                  <c:v>39781.666666664576</c:v>
                </c:pt>
                <c:pt idx="4996" formatCode="m/d/yyyy\ h:mm">
                  <c:v>39781.708333331226</c:v>
                </c:pt>
                <c:pt idx="4997" formatCode="m/d/yyyy\ h:mm">
                  <c:v>39781.749999997912</c:v>
                </c:pt>
                <c:pt idx="4998" formatCode="m/d/yyyy\ h:mm">
                  <c:v>39781.791666664547</c:v>
                </c:pt>
                <c:pt idx="4999" formatCode="m/d/yyyy\ h:mm">
                  <c:v>39781.833333331226</c:v>
                </c:pt>
                <c:pt idx="5000" formatCode="m/d/yyyy\ h:mm">
                  <c:v>39781.874999997919</c:v>
                </c:pt>
                <c:pt idx="5001" formatCode="m/d/yyyy\ h:mm">
                  <c:v>39781.916666664561</c:v>
                </c:pt>
                <c:pt idx="5002" formatCode="m/d/yyyy\ h:mm">
                  <c:v>39781.958333331233</c:v>
                </c:pt>
                <c:pt idx="5003" formatCode="m/d/yyyy\ h:mm">
                  <c:v>39781.99999999789</c:v>
                </c:pt>
                <c:pt idx="5004" formatCode="m/d/yyyy\ h:mm">
                  <c:v>39782.041666664554</c:v>
                </c:pt>
                <c:pt idx="5005" formatCode="m/d/yyyy\ h:mm">
                  <c:v>39782.083333331204</c:v>
                </c:pt>
                <c:pt idx="5006" formatCode="m/d/yyyy\ h:mm">
                  <c:v>39782.124999997883</c:v>
                </c:pt>
                <c:pt idx="5007" formatCode="m/d/yyyy\ h:mm">
                  <c:v>39782.166666664532</c:v>
                </c:pt>
                <c:pt idx="5008" formatCode="m/d/yyyy\ h:mm">
                  <c:v>39782.208333331204</c:v>
                </c:pt>
                <c:pt idx="5009" formatCode="m/d/yyyy\ h:mm">
                  <c:v>39782.249999997883</c:v>
                </c:pt>
                <c:pt idx="5010" formatCode="m/d/yyyy\ h:mm">
                  <c:v>39782.291666664518</c:v>
                </c:pt>
                <c:pt idx="5011" formatCode="m/d/yyyy\ h:mm">
                  <c:v>39782.333333331204</c:v>
                </c:pt>
                <c:pt idx="5012" formatCode="m/d/yyyy\ h:mm">
                  <c:v>39782.37499999789</c:v>
                </c:pt>
                <c:pt idx="5013" formatCode="m/d/yyyy\ h:mm">
                  <c:v>39782.416666664532</c:v>
                </c:pt>
                <c:pt idx="5014" formatCode="m/d/yyyy\ h:mm">
                  <c:v>39782.458333331211</c:v>
                </c:pt>
                <c:pt idx="5015" formatCode="m/d/yyyy\ h:mm">
                  <c:v>39782.499999997861</c:v>
                </c:pt>
                <c:pt idx="5016" formatCode="m/d/yyyy\ h:mm">
                  <c:v>39782.541666664525</c:v>
                </c:pt>
                <c:pt idx="5017" formatCode="m/d/yyyy\ h:mm">
                  <c:v>39782.583333331189</c:v>
                </c:pt>
                <c:pt idx="5018" formatCode="m/d/yyyy\ h:mm">
                  <c:v>39782.624999997861</c:v>
                </c:pt>
                <c:pt idx="5019" formatCode="m/d/yyyy\ h:mm">
                  <c:v>39782.666666664503</c:v>
                </c:pt>
                <c:pt idx="5020" formatCode="m/d/yyyy\ h:mm">
                  <c:v>39782.708333331182</c:v>
                </c:pt>
                <c:pt idx="5021" formatCode="m/d/yyyy\ h:mm">
                  <c:v>39782.749999997846</c:v>
                </c:pt>
                <c:pt idx="5022" formatCode="m/d/yyyy\ h:mm">
                  <c:v>39782.791666664481</c:v>
                </c:pt>
                <c:pt idx="5023" formatCode="m/d/yyyy\ h:mm">
                  <c:v>39782.833333331182</c:v>
                </c:pt>
                <c:pt idx="5024" formatCode="m/d/yyyy\ h:mm">
                  <c:v>39782.874999997854</c:v>
                </c:pt>
                <c:pt idx="5025" formatCode="m/d/yyyy\ h:mm">
                  <c:v>39782.916666664503</c:v>
                </c:pt>
                <c:pt idx="5026" formatCode="m/d/yyyy\ h:mm">
                  <c:v>39782.958333331189</c:v>
                </c:pt>
                <c:pt idx="5027" formatCode="m/d/yyyy\ h:mm">
                  <c:v>39782.999999997832</c:v>
                </c:pt>
                <c:pt idx="5028" formatCode="m/d/yyyy\ h:mm">
                  <c:v>39783.041666664481</c:v>
                </c:pt>
                <c:pt idx="5029" formatCode="m/d/yyyy\ h:mm">
                  <c:v>39783.08333333116</c:v>
                </c:pt>
                <c:pt idx="5030" formatCode="m/d/yyyy\ h:mm">
                  <c:v>39783.124999997832</c:v>
                </c:pt>
                <c:pt idx="5031" formatCode="m/d/yyyy\ h:mm">
                  <c:v>39783.166666664474</c:v>
                </c:pt>
                <c:pt idx="5032" formatCode="m/d/yyyy\ h:mm">
                  <c:v>39783.208333331153</c:v>
                </c:pt>
                <c:pt idx="5033" formatCode="m/d/yyyy\ h:mm">
                  <c:v>39783.249999997817</c:v>
                </c:pt>
                <c:pt idx="5034" formatCode="m/d/yyyy\ h:mm">
                  <c:v>39783.291666664452</c:v>
                </c:pt>
                <c:pt idx="5035" formatCode="m/d/yyyy\ h:mm">
                  <c:v>39783.333333331146</c:v>
                </c:pt>
                <c:pt idx="5036" formatCode="m/d/yyyy\ h:mm">
                  <c:v>39783.374999997824</c:v>
                </c:pt>
                <c:pt idx="5037" formatCode="m/d/yyyy\ h:mm">
                  <c:v>39783.416666664481</c:v>
                </c:pt>
                <c:pt idx="5038" formatCode="m/d/yyyy\ h:mm">
                  <c:v>39783.458333331153</c:v>
                </c:pt>
                <c:pt idx="5039" formatCode="m/d/yyyy\ h:mm">
                  <c:v>39783.499999997803</c:v>
                </c:pt>
                <c:pt idx="5040" formatCode="m/d/yyyy\ h:mm">
                  <c:v>39783.541666664452</c:v>
                </c:pt>
                <c:pt idx="5041" formatCode="m/d/yyyy\ h:mm">
                  <c:v>39783.583333331131</c:v>
                </c:pt>
                <c:pt idx="5042" formatCode="m/d/yyyy\ h:mm">
                  <c:v>39783.624999997795</c:v>
                </c:pt>
                <c:pt idx="5043" formatCode="m/d/yyyy\ h:mm">
                  <c:v>39783.666666664445</c:v>
                </c:pt>
                <c:pt idx="5044" formatCode="m/d/yyyy\ h:mm">
                  <c:v>39783.708333331131</c:v>
                </c:pt>
                <c:pt idx="5045" formatCode="m/d/yyyy\ h:mm">
                  <c:v>39783.749999997788</c:v>
                </c:pt>
                <c:pt idx="5046" formatCode="m/d/yyyy\ h:mm">
                  <c:v>39783.791666664423</c:v>
                </c:pt>
                <c:pt idx="5047" formatCode="m/d/yyyy\ h:mm">
                  <c:v>39783.833333331117</c:v>
                </c:pt>
                <c:pt idx="5048" formatCode="m/d/yyyy\ h:mm">
                  <c:v>39783.874999997795</c:v>
                </c:pt>
                <c:pt idx="5049" formatCode="m/d/yyyy\ h:mm">
                  <c:v>39783.916666664445</c:v>
                </c:pt>
                <c:pt idx="5050" formatCode="m/d/yyyy\ h:mm">
                  <c:v>39783.958333331124</c:v>
                </c:pt>
                <c:pt idx="5051" formatCode="m/d/yyyy\ h:mm">
                  <c:v>39783.999999997781</c:v>
                </c:pt>
                <c:pt idx="5052" formatCode="m/d/yyyy\ h:mm">
                  <c:v>39784.041666664423</c:v>
                </c:pt>
                <c:pt idx="5053" formatCode="m/d/yyyy\ h:mm">
                  <c:v>39784.083333331102</c:v>
                </c:pt>
                <c:pt idx="5054" formatCode="m/d/yyyy\ h:mm">
                  <c:v>39784.124999997766</c:v>
                </c:pt>
                <c:pt idx="5055" formatCode="m/d/yyyy\ h:mm">
                  <c:v>39784.166666664416</c:v>
                </c:pt>
                <c:pt idx="5056" formatCode="m/d/yyyy\ h:mm">
                  <c:v>39784.208333331095</c:v>
                </c:pt>
                <c:pt idx="5057" formatCode="m/d/yyyy\ h:mm">
                  <c:v>39784.249999997759</c:v>
                </c:pt>
                <c:pt idx="5058" formatCode="m/d/yyyy\ h:mm">
                  <c:v>39784.291666664394</c:v>
                </c:pt>
                <c:pt idx="5059" formatCode="m/d/yyyy\ h:mm">
                  <c:v>39784.333333331087</c:v>
                </c:pt>
                <c:pt idx="5060" formatCode="m/d/yyyy\ h:mm">
                  <c:v>39784.374999997766</c:v>
                </c:pt>
                <c:pt idx="5061" formatCode="m/d/yyyy\ h:mm">
                  <c:v>39784.416666664416</c:v>
                </c:pt>
                <c:pt idx="5062" formatCode="m/d/yyyy\ h:mm">
                  <c:v>39784.458333331095</c:v>
                </c:pt>
                <c:pt idx="5063" formatCode="m/d/yyyy\ h:mm">
                  <c:v>39784.499999997744</c:v>
                </c:pt>
                <c:pt idx="5064" formatCode="m/d/yyyy\ h:mm">
                  <c:v>39784.541666664394</c:v>
                </c:pt>
                <c:pt idx="5065" formatCode="m/d/yyyy\ h:mm">
                  <c:v>39784.583333331073</c:v>
                </c:pt>
                <c:pt idx="5066" formatCode="m/d/yyyy\ h:mm">
                  <c:v>39784.624999997737</c:v>
                </c:pt>
                <c:pt idx="5067" formatCode="m/d/yyyy\ h:mm">
                  <c:v>39784.666666664387</c:v>
                </c:pt>
                <c:pt idx="5068" formatCode="m/d/yyyy\ h:mm">
                  <c:v>39784.708333331066</c:v>
                </c:pt>
                <c:pt idx="5069" formatCode="m/d/yyyy\ h:mm">
                  <c:v>39784.74999999773</c:v>
                </c:pt>
                <c:pt idx="5070" formatCode="m/d/yyyy\ h:mm">
                  <c:v>39784.791666664365</c:v>
                </c:pt>
                <c:pt idx="5071" formatCode="m/d/yyyy\ h:mm">
                  <c:v>39784.833333331058</c:v>
                </c:pt>
                <c:pt idx="5072" formatCode="m/d/yyyy\ h:mm">
                  <c:v>39784.874999997737</c:v>
                </c:pt>
                <c:pt idx="5073" formatCode="m/d/yyyy\ h:mm">
                  <c:v>39784.916666664387</c:v>
                </c:pt>
                <c:pt idx="5074" formatCode="m/d/yyyy\ h:mm">
                  <c:v>39784.958333331066</c:v>
                </c:pt>
                <c:pt idx="5075" formatCode="m/d/yyyy\ h:mm">
                  <c:v>39784.999999997715</c:v>
                </c:pt>
                <c:pt idx="5076" formatCode="m/d/yyyy\ h:mm">
                  <c:v>39785.041666664365</c:v>
                </c:pt>
                <c:pt idx="5077" formatCode="m/d/yyyy\ h:mm">
                  <c:v>39785.083333331044</c:v>
                </c:pt>
                <c:pt idx="5078" formatCode="m/d/yyyy\ h:mm">
                  <c:v>39785.124999997708</c:v>
                </c:pt>
                <c:pt idx="5079" formatCode="m/d/yyyy\ h:mm">
                  <c:v>39785.166666664358</c:v>
                </c:pt>
                <c:pt idx="5080" formatCode="m/d/yyyy\ h:mm">
                  <c:v>39785.208333331037</c:v>
                </c:pt>
                <c:pt idx="5081" formatCode="m/d/yyyy\ h:mm">
                  <c:v>39785.249999997701</c:v>
                </c:pt>
                <c:pt idx="5082" formatCode="m/d/yyyy\ h:mm">
                  <c:v>39785.291666664336</c:v>
                </c:pt>
                <c:pt idx="5083" formatCode="m/d/yyyy\ h:mm">
                  <c:v>39785.333333331029</c:v>
                </c:pt>
                <c:pt idx="5084" formatCode="m/d/yyyy\ h:mm">
                  <c:v>39785.374999997708</c:v>
                </c:pt>
                <c:pt idx="5085" formatCode="m/d/yyyy\ h:mm">
                  <c:v>39785.416666664358</c:v>
                </c:pt>
                <c:pt idx="5086" formatCode="m/d/yyyy\ h:mm">
                  <c:v>39785.458333331037</c:v>
                </c:pt>
                <c:pt idx="5087" formatCode="m/d/yyyy\ h:mm">
                  <c:v>39785.499999997686</c:v>
                </c:pt>
                <c:pt idx="5088" formatCode="m/d/yyyy\ h:mm">
                  <c:v>39785.541666664329</c:v>
                </c:pt>
                <c:pt idx="5089" formatCode="m/d/yyyy\ h:mm">
                  <c:v>39785.583333331015</c:v>
                </c:pt>
                <c:pt idx="5090" formatCode="m/d/yyyy\ h:mm">
                  <c:v>39785.624999997679</c:v>
                </c:pt>
                <c:pt idx="5091" formatCode="m/d/yyyy\ h:mm">
                  <c:v>39785.666666664321</c:v>
                </c:pt>
                <c:pt idx="5092" formatCode="m/d/yyyy\ h:mm">
                  <c:v>39785.708333331007</c:v>
                </c:pt>
                <c:pt idx="5093" formatCode="m/d/yyyy\ h:mm">
                  <c:v>39785.749999997672</c:v>
                </c:pt>
                <c:pt idx="5094" formatCode="m/d/yyyy\ h:mm">
                  <c:v>39785.791666664307</c:v>
                </c:pt>
                <c:pt idx="5095" formatCode="m/d/yyyy\ h:mm">
                  <c:v>39785.833333331</c:v>
                </c:pt>
                <c:pt idx="5096" formatCode="m/d/yyyy\ h:mm">
                  <c:v>39785.874999997679</c:v>
                </c:pt>
                <c:pt idx="5097" formatCode="m/d/yyyy\ h:mm">
                  <c:v>39785.916666664329</c:v>
                </c:pt>
                <c:pt idx="5098" formatCode="m/d/yyyy\ h:mm">
                  <c:v>39785.958333331007</c:v>
                </c:pt>
                <c:pt idx="5099" formatCode="m/d/yyyy\ h:mm">
                  <c:v>39785.999999997657</c:v>
                </c:pt>
                <c:pt idx="5100" formatCode="m/d/yyyy\ h:mm">
                  <c:v>39786.041666664307</c:v>
                </c:pt>
                <c:pt idx="5101" formatCode="m/d/yyyy\ h:mm">
                  <c:v>39786.083333330993</c:v>
                </c:pt>
                <c:pt idx="5102" formatCode="m/d/yyyy\ h:mm">
                  <c:v>39786.12499999765</c:v>
                </c:pt>
                <c:pt idx="5103" formatCode="m/d/yyyy\ h:mm">
                  <c:v>39786.1666666643</c:v>
                </c:pt>
                <c:pt idx="5104" formatCode="m/d/yyyy\ h:mm">
                  <c:v>39786.208333330993</c:v>
                </c:pt>
                <c:pt idx="5105" formatCode="m/d/yyyy\ h:mm">
                  <c:v>39786.249999997635</c:v>
                </c:pt>
                <c:pt idx="5106" formatCode="m/d/yyyy\ h:mm">
                  <c:v>39786.29166666427</c:v>
                </c:pt>
                <c:pt idx="5107" formatCode="m/d/yyyy\ h:mm">
                  <c:v>39786.333333330986</c:v>
                </c:pt>
                <c:pt idx="5108" formatCode="m/d/yyyy\ h:mm">
                  <c:v>39786.374999997643</c:v>
                </c:pt>
                <c:pt idx="5109" formatCode="m/d/yyyy\ h:mm">
                  <c:v>39786.4166666643</c:v>
                </c:pt>
                <c:pt idx="5110" formatCode="m/d/yyyy\ h:mm">
                  <c:v>39786.458333330993</c:v>
                </c:pt>
                <c:pt idx="5111" formatCode="m/d/yyyy\ h:mm">
                  <c:v>39786.499999997628</c:v>
                </c:pt>
                <c:pt idx="5112" formatCode="m/d/yyyy\ h:mm">
                  <c:v>39786.54166666427</c:v>
                </c:pt>
                <c:pt idx="5113" formatCode="m/d/yyyy\ h:mm">
                  <c:v>39786.583333330971</c:v>
                </c:pt>
                <c:pt idx="5114" formatCode="m/d/yyyy\ h:mm">
                  <c:v>39786.624999997621</c:v>
                </c:pt>
                <c:pt idx="5115" formatCode="m/d/yyyy\ h:mm">
                  <c:v>39786.66666666427</c:v>
                </c:pt>
                <c:pt idx="5116" formatCode="m/d/yyyy\ h:mm">
                  <c:v>39786.708333330949</c:v>
                </c:pt>
                <c:pt idx="5117" formatCode="m/d/yyyy\ h:mm">
                  <c:v>39786.749999997606</c:v>
                </c:pt>
                <c:pt idx="5118" formatCode="m/d/yyyy\ h:mm">
                  <c:v>39786.791666664241</c:v>
                </c:pt>
                <c:pt idx="5119" formatCode="m/d/yyyy\ h:mm">
                  <c:v>39786.833333330942</c:v>
                </c:pt>
                <c:pt idx="5120" formatCode="m/d/yyyy\ h:mm">
                  <c:v>39786.874999997613</c:v>
                </c:pt>
                <c:pt idx="5121" formatCode="m/d/yyyy\ h:mm">
                  <c:v>39786.91666666427</c:v>
                </c:pt>
                <c:pt idx="5122" formatCode="m/d/yyyy\ h:mm">
                  <c:v>39786.958333330957</c:v>
                </c:pt>
                <c:pt idx="5123" formatCode="m/d/yyyy\ h:mm">
                  <c:v>39786.999999997599</c:v>
                </c:pt>
                <c:pt idx="5124" formatCode="m/d/yyyy\ h:mm">
                  <c:v>39787.041666664234</c:v>
                </c:pt>
                <c:pt idx="5125" formatCode="m/d/yyyy\ h:mm">
                  <c:v>39787.083333330942</c:v>
                </c:pt>
                <c:pt idx="5126" formatCode="m/d/yyyy\ h:mm">
                  <c:v>39787.124999997592</c:v>
                </c:pt>
                <c:pt idx="5127" formatCode="m/d/yyyy\ h:mm">
                  <c:v>39787.166666664234</c:v>
                </c:pt>
                <c:pt idx="5128" formatCode="m/d/yyyy\ h:mm">
                  <c:v>39787.208333330935</c:v>
                </c:pt>
                <c:pt idx="5129" formatCode="m/d/yyyy\ h:mm">
                  <c:v>39787.249999997592</c:v>
                </c:pt>
                <c:pt idx="5130" formatCode="m/d/yyyy\ h:mm">
                  <c:v>39787.291666664212</c:v>
                </c:pt>
                <c:pt idx="5131" formatCode="m/d/yyyy\ h:mm">
                  <c:v>39787.333333330913</c:v>
                </c:pt>
                <c:pt idx="5132" formatCode="m/d/yyyy\ h:mm">
                  <c:v>39787.374999997599</c:v>
                </c:pt>
                <c:pt idx="5133" formatCode="m/d/yyyy\ h:mm">
                  <c:v>39787.416666664234</c:v>
                </c:pt>
                <c:pt idx="5134" formatCode="m/d/yyyy\ h:mm">
                  <c:v>39787.458333330935</c:v>
                </c:pt>
                <c:pt idx="5135" formatCode="m/d/yyyy\ h:mm">
                  <c:v>39787.499999997584</c:v>
                </c:pt>
                <c:pt idx="5136" formatCode="m/d/yyyy\ h:mm">
                  <c:v>39787.54166666422</c:v>
                </c:pt>
                <c:pt idx="5137" formatCode="m/d/yyyy\ h:mm">
                  <c:v>39787.583333330898</c:v>
                </c:pt>
                <c:pt idx="5138" formatCode="m/d/yyyy\ h:mm">
                  <c:v>39787.624999997563</c:v>
                </c:pt>
                <c:pt idx="5139" formatCode="m/d/yyyy\ h:mm">
                  <c:v>39787.666666664212</c:v>
                </c:pt>
                <c:pt idx="5140" formatCode="m/d/yyyy\ h:mm">
                  <c:v>39787.708333330891</c:v>
                </c:pt>
                <c:pt idx="5141" formatCode="m/d/yyyy\ h:mm">
                  <c:v>39787.749999997563</c:v>
                </c:pt>
                <c:pt idx="5142" formatCode="m/d/yyyy\ h:mm">
                  <c:v>39787.79166666419</c:v>
                </c:pt>
                <c:pt idx="5143" formatCode="m/d/yyyy\ h:mm">
                  <c:v>39787.833333330891</c:v>
                </c:pt>
                <c:pt idx="5144" formatCode="m/d/yyyy\ h:mm">
                  <c:v>39787.87499999757</c:v>
                </c:pt>
                <c:pt idx="5145" formatCode="m/d/yyyy\ h:mm">
                  <c:v>39787.916666664205</c:v>
                </c:pt>
                <c:pt idx="5146" formatCode="m/d/yyyy\ h:mm">
                  <c:v>39787.958333330898</c:v>
                </c:pt>
                <c:pt idx="5147" formatCode="m/d/yyyy\ h:mm">
                  <c:v>39787.999999997541</c:v>
                </c:pt>
                <c:pt idx="5148" formatCode="m/d/yyyy\ h:mm">
                  <c:v>39788.04166666419</c:v>
                </c:pt>
                <c:pt idx="5149" formatCode="m/d/yyyy\ h:mm">
                  <c:v>39788.083333330869</c:v>
                </c:pt>
                <c:pt idx="5150" formatCode="m/d/yyyy\ h:mm">
                  <c:v>39788.124999997533</c:v>
                </c:pt>
                <c:pt idx="5151" formatCode="m/d/yyyy\ h:mm">
                  <c:v>39788.166666664183</c:v>
                </c:pt>
                <c:pt idx="5152" formatCode="m/d/yyyy\ h:mm">
                  <c:v>39788.208333330862</c:v>
                </c:pt>
                <c:pt idx="5153" formatCode="m/d/yyyy\ h:mm">
                  <c:v>39788.249999997533</c:v>
                </c:pt>
                <c:pt idx="5154" formatCode="m/d/yyyy\ h:mm">
                  <c:v>39788.291666664169</c:v>
                </c:pt>
                <c:pt idx="5155" formatCode="m/d/yyyy\ h:mm">
                  <c:v>39788.333333330862</c:v>
                </c:pt>
                <c:pt idx="5156" formatCode="m/d/yyyy\ h:mm">
                  <c:v>39788.374999997541</c:v>
                </c:pt>
                <c:pt idx="5157" formatCode="m/d/yyyy\ h:mm">
                  <c:v>39788.416666664183</c:v>
                </c:pt>
                <c:pt idx="5158" formatCode="m/d/yyyy\ h:mm">
                  <c:v>39788.458333330869</c:v>
                </c:pt>
                <c:pt idx="5159" formatCode="m/d/yyyy\ h:mm">
                  <c:v>39788.499999997512</c:v>
                </c:pt>
                <c:pt idx="5160" formatCode="m/d/yyyy\ h:mm">
                  <c:v>39788.541666664176</c:v>
                </c:pt>
                <c:pt idx="5161" formatCode="m/d/yyyy\ h:mm">
                  <c:v>39788.58333333084</c:v>
                </c:pt>
                <c:pt idx="5162" formatCode="m/d/yyyy\ h:mm">
                  <c:v>39788.624999997512</c:v>
                </c:pt>
                <c:pt idx="5163" formatCode="m/d/yyyy\ h:mm">
                  <c:v>39788.666666664154</c:v>
                </c:pt>
                <c:pt idx="5164" formatCode="m/d/yyyy\ h:mm">
                  <c:v>39788.708333330833</c:v>
                </c:pt>
                <c:pt idx="5165" formatCode="m/d/yyyy\ h:mm">
                  <c:v>39788.749999997497</c:v>
                </c:pt>
                <c:pt idx="5166" formatCode="m/d/yyyy\ h:mm">
                  <c:v>39788.791666664132</c:v>
                </c:pt>
                <c:pt idx="5167" formatCode="m/d/yyyy\ h:mm">
                  <c:v>39788.833333330833</c:v>
                </c:pt>
                <c:pt idx="5168" formatCode="m/d/yyyy\ h:mm">
                  <c:v>39788.874999997504</c:v>
                </c:pt>
                <c:pt idx="5169" formatCode="m/d/yyyy\ h:mm">
                  <c:v>39788.916666664161</c:v>
                </c:pt>
                <c:pt idx="5170" formatCode="m/d/yyyy\ h:mm">
                  <c:v>39788.95833333084</c:v>
                </c:pt>
                <c:pt idx="5171" formatCode="m/d/yyyy\ h:mm">
                  <c:v>39788.999999997483</c:v>
                </c:pt>
                <c:pt idx="5172" formatCode="m/d/yyyy\ h:mm">
                  <c:v>39789.041666664132</c:v>
                </c:pt>
                <c:pt idx="5173" formatCode="m/d/yyyy\ h:mm">
                  <c:v>39789.083333330811</c:v>
                </c:pt>
                <c:pt idx="5174" formatCode="m/d/yyyy\ h:mm">
                  <c:v>39789.124999997483</c:v>
                </c:pt>
                <c:pt idx="5175" formatCode="m/d/yyyy\ h:mm">
                  <c:v>39789.166666664125</c:v>
                </c:pt>
                <c:pt idx="5176" formatCode="m/d/yyyy\ h:mm">
                  <c:v>39789.208333330811</c:v>
                </c:pt>
                <c:pt idx="5177" formatCode="m/d/yyyy\ h:mm">
                  <c:v>39789.249999997468</c:v>
                </c:pt>
                <c:pt idx="5178" formatCode="m/d/yyyy\ h:mm">
                  <c:v>39789.291666664103</c:v>
                </c:pt>
                <c:pt idx="5179" formatCode="m/d/yyyy\ h:mm">
                  <c:v>39789.333333330796</c:v>
                </c:pt>
                <c:pt idx="5180" formatCode="m/d/yyyy\ h:mm">
                  <c:v>39789.374999997475</c:v>
                </c:pt>
                <c:pt idx="5181" formatCode="m/d/yyyy\ h:mm">
                  <c:v>39789.416666664132</c:v>
                </c:pt>
                <c:pt idx="5182" formatCode="m/d/yyyy\ h:mm">
                  <c:v>39789.458333330804</c:v>
                </c:pt>
                <c:pt idx="5183" formatCode="m/d/yyyy\ h:mm">
                  <c:v>39789.499999997453</c:v>
                </c:pt>
                <c:pt idx="5184" formatCode="m/d/yyyy\ h:mm">
                  <c:v>39789.541666664103</c:v>
                </c:pt>
                <c:pt idx="5185" formatCode="m/d/yyyy\ h:mm">
                  <c:v>39789.583333330782</c:v>
                </c:pt>
                <c:pt idx="5186" formatCode="m/d/yyyy\ h:mm">
                  <c:v>39789.624999997446</c:v>
                </c:pt>
                <c:pt idx="5187" formatCode="m/d/yyyy\ h:mm">
                  <c:v>39789.666666664096</c:v>
                </c:pt>
                <c:pt idx="5188" formatCode="m/d/yyyy\ h:mm">
                  <c:v>39789.708333330782</c:v>
                </c:pt>
                <c:pt idx="5189" formatCode="m/d/yyyy\ h:mm">
                  <c:v>39789.749999997439</c:v>
                </c:pt>
                <c:pt idx="5190" formatCode="m/d/yyyy\ h:mm">
                  <c:v>39789.791666664074</c:v>
                </c:pt>
                <c:pt idx="5191" formatCode="m/d/yyyy\ h:mm">
                  <c:v>39789.833333330767</c:v>
                </c:pt>
                <c:pt idx="5192" formatCode="m/d/yyyy\ h:mm">
                  <c:v>39789.874999997446</c:v>
                </c:pt>
                <c:pt idx="5193" formatCode="m/d/yyyy\ h:mm">
                  <c:v>39789.916666664096</c:v>
                </c:pt>
                <c:pt idx="5194" formatCode="m/d/yyyy\ h:mm">
                  <c:v>39789.958333330775</c:v>
                </c:pt>
                <c:pt idx="5195" formatCode="m/d/yyyy\ h:mm">
                  <c:v>39789.999999997432</c:v>
                </c:pt>
                <c:pt idx="5196" formatCode="m/d/yyyy\ h:mm">
                  <c:v>39790.041666664074</c:v>
                </c:pt>
                <c:pt idx="5197" formatCode="m/d/yyyy\ h:mm">
                  <c:v>39790.083333330753</c:v>
                </c:pt>
                <c:pt idx="5198" formatCode="m/d/yyyy\ h:mm">
                  <c:v>39790.124999997417</c:v>
                </c:pt>
                <c:pt idx="5199" formatCode="m/d/yyyy\ h:mm">
                  <c:v>39790.166666664074</c:v>
                </c:pt>
                <c:pt idx="5200" formatCode="m/d/yyyy\ h:mm">
                  <c:v>39790.208333330746</c:v>
                </c:pt>
                <c:pt idx="5201" formatCode="m/d/yyyy\ h:mm">
                  <c:v>39790.24999999741</c:v>
                </c:pt>
                <c:pt idx="5202" formatCode="m/d/yyyy\ h:mm">
                  <c:v>39790.291666664052</c:v>
                </c:pt>
                <c:pt idx="5203" formatCode="m/d/yyyy\ h:mm">
                  <c:v>39790.333333330738</c:v>
                </c:pt>
                <c:pt idx="5204" formatCode="m/d/yyyy\ h:mm">
                  <c:v>39790.374999997417</c:v>
                </c:pt>
                <c:pt idx="5205" formatCode="m/d/yyyy\ h:mm">
                  <c:v>39790.416666664067</c:v>
                </c:pt>
                <c:pt idx="5206" formatCode="m/d/yyyy\ h:mm">
                  <c:v>39790.458333330746</c:v>
                </c:pt>
                <c:pt idx="5207" formatCode="m/d/yyyy\ h:mm">
                  <c:v>39790.499999997395</c:v>
                </c:pt>
                <c:pt idx="5208" formatCode="m/d/yyyy\ h:mm">
                  <c:v>39790.541666664045</c:v>
                </c:pt>
                <c:pt idx="5209" formatCode="m/d/yyyy\ h:mm">
                  <c:v>39790.583333330731</c:v>
                </c:pt>
                <c:pt idx="5210" formatCode="m/d/yyyy\ h:mm">
                  <c:v>39790.624999997388</c:v>
                </c:pt>
                <c:pt idx="5211" formatCode="m/d/yyyy\ h:mm">
                  <c:v>39790.666666664038</c:v>
                </c:pt>
                <c:pt idx="5212" formatCode="m/d/yyyy\ h:mm">
                  <c:v>39790.708333330716</c:v>
                </c:pt>
                <c:pt idx="5213" formatCode="m/d/yyyy\ h:mm">
                  <c:v>39790.749999997381</c:v>
                </c:pt>
                <c:pt idx="5214" formatCode="m/d/yyyy\ h:mm">
                  <c:v>39790.791666664016</c:v>
                </c:pt>
                <c:pt idx="5215" formatCode="m/d/yyyy\ h:mm">
                  <c:v>39790.833333330709</c:v>
                </c:pt>
                <c:pt idx="5216" formatCode="m/d/yyyy\ h:mm">
                  <c:v>39790.874999997388</c:v>
                </c:pt>
                <c:pt idx="5217" formatCode="m/d/yyyy\ h:mm">
                  <c:v>39790.916666664038</c:v>
                </c:pt>
                <c:pt idx="5218" formatCode="m/d/yyyy\ h:mm">
                  <c:v>39790.958333330716</c:v>
                </c:pt>
                <c:pt idx="5219" formatCode="m/d/yyyy\ h:mm">
                  <c:v>39790.999999997366</c:v>
                </c:pt>
                <c:pt idx="5220" formatCode="m/d/yyyy\ h:mm">
                  <c:v>39791.041666664016</c:v>
                </c:pt>
                <c:pt idx="5221" formatCode="m/d/yyyy\ h:mm">
                  <c:v>39791.083333330695</c:v>
                </c:pt>
                <c:pt idx="5222" formatCode="m/d/yyyy\ h:mm">
                  <c:v>39791.124999997359</c:v>
                </c:pt>
                <c:pt idx="5223" formatCode="m/d/yyyy\ h:mm">
                  <c:v>39791.166666664009</c:v>
                </c:pt>
                <c:pt idx="5224" formatCode="m/d/yyyy\ h:mm">
                  <c:v>39791.208333330687</c:v>
                </c:pt>
                <c:pt idx="5225" formatCode="m/d/yyyy\ h:mm">
                  <c:v>39791.249999997352</c:v>
                </c:pt>
                <c:pt idx="5226" formatCode="m/d/yyyy\ h:mm">
                  <c:v>39791.291666663987</c:v>
                </c:pt>
                <c:pt idx="5227" formatCode="m/d/yyyy\ h:mm">
                  <c:v>39791.33333333068</c:v>
                </c:pt>
                <c:pt idx="5228" formatCode="m/d/yyyy\ h:mm">
                  <c:v>39791.374999997359</c:v>
                </c:pt>
                <c:pt idx="5229" formatCode="m/d/yyyy\ h:mm">
                  <c:v>39791.416666664009</c:v>
                </c:pt>
                <c:pt idx="5230" formatCode="m/d/yyyy\ h:mm">
                  <c:v>39791.458333330687</c:v>
                </c:pt>
                <c:pt idx="5231" formatCode="m/d/yyyy\ h:mm">
                  <c:v>39791.499999997337</c:v>
                </c:pt>
                <c:pt idx="5232" formatCode="m/d/yyyy\ h:mm">
                  <c:v>39791.541666663987</c:v>
                </c:pt>
                <c:pt idx="5233" formatCode="m/d/yyyy\ h:mm">
                  <c:v>39791.583333330665</c:v>
                </c:pt>
                <c:pt idx="5234" formatCode="m/d/yyyy\ h:mm">
                  <c:v>39791.62499999733</c:v>
                </c:pt>
                <c:pt idx="5235" formatCode="m/d/yyyy\ h:mm">
                  <c:v>39791.666666663979</c:v>
                </c:pt>
                <c:pt idx="5236" formatCode="m/d/yyyy\ h:mm">
                  <c:v>39791.708333330658</c:v>
                </c:pt>
                <c:pt idx="5237" formatCode="m/d/yyyy\ h:mm">
                  <c:v>39791.749999997322</c:v>
                </c:pt>
                <c:pt idx="5238" formatCode="m/d/yyyy\ h:mm">
                  <c:v>39791.791666663958</c:v>
                </c:pt>
                <c:pt idx="5239" formatCode="m/d/yyyy\ h:mm">
                  <c:v>39791.833333330651</c:v>
                </c:pt>
                <c:pt idx="5240" formatCode="m/d/yyyy\ h:mm">
                  <c:v>39791.87499999733</c:v>
                </c:pt>
                <c:pt idx="5241" formatCode="m/d/yyyy\ h:mm">
                  <c:v>39791.916666663979</c:v>
                </c:pt>
                <c:pt idx="5242" formatCode="m/d/yyyy\ h:mm">
                  <c:v>39791.958333330658</c:v>
                </c:pt>
                <c:pt idx="5243" formatCode="m/d/yyyy\ h:mm">
                  <c:v>39791.999999997308</c:v>
                </c:pt>
                <c:pt idx="5244" formatCode="m/d/yyyy\ h:mm">
                  <c:v>39792.041666663958</c:v>
                </c:pt>
                <c:pt idx="5245" formatCode="m/d/yyyy\ h:mm">
                  <c:v>39792.083333330636</c:v>
                </c:pt>
                <c:pt idx="5246" formatCode="m/d/yyyy\ h:mm">
                  <c:v>39792.124999997301</c:v>
                </c:pt>
                <c:pt idx="5247" formatCode="m/d/yyyy\ h:mm">
                  <c:v>39792.16666666395</c:v>
                </c:pt>
                <c:pt idx="5248" formatCode="m/d/yyyy\ h:mm">
                  <c:v>39792.208333330629</c:v>
                </c:pt>
                <c:pt idx="5249" formatCode="m/d/yyyy\ h:mm">
                  <c:v>39792.249999997286</c:v>
                </c:pt>
                <c:pt idx="5250" formatCode="m/d/yyyy\ h:mm">
                  <c:v>39792.291666663921</c:v>
                </c:pt>
                <c:pt idx="5251" formatCode="m/d/yyyy\ h:mm">
                  <c:v>39792.333333330622</c:v>
                </c:pt>
                <c:pt idx="5252" formatCode="m/d/yyyy\ h:mm">
                  <c:v>39792.374999997293</c:v>
                </c:pt>
                <c:pt idx="5253" formatCode="m/d/yyyy\ h:mm">
                  <c:v>39792.41666666395</c:v>
                </c:pt>
                <c:pt idx="5254" formatCode="m/d/yyyy\ h:mm">
                  <c:v>39792.458333330629</c:v>
                </c:pt>
                <c:pt idx="5255" formatCode="m/d/yyyy\ h:mm">
                  <c:v>39792.499999997279</c:v>
                </c:pt>
                <c:pt idx="5256" formatCode="m/d/yyyy\ h:mm">
                  <c:v>39792.541666663921</c:v>
                </c:pt>
                <c:pt idx="5257" formatCode="m/d/yyyy\ h:mm">
                  <c:v>39792.583333330607</c:v>
                </c:pt>
                <c:pt idx="5258" formatCode="m/d/yyyy\ h:mm">
                  <c:v>39792.624999997272</c:v>
                </c:pt>
                <c:pt idx="5259" formatCode="m/d/yyyy\ h:mm">
                  <c:v>39792.666666663921</c:v>
                </c:pt>
                <c:pt idx="5260" formatCode="m/d/yyyy\ h:mm">
                  <c:v>39792.7083333306</c:v>
                </c:pt>
                <c:pt idx="5261" formatCode="m/d/yyyy\ h:mm">
                  <c:v>39792.749999997264</c:v>
                </c:pt>
                <c:pt idx="5262" formatCode="m/d/yyyy\ h:mm">
                  <c:v>39792.791666663899</c:v>
                </c:pt>
                <c:pt idx="5263" formatCode="m/d/yyyy\ h:mm">
                  <c:v>39792.833333330593</c:v>
                </c:pt>
                <c:pt idx="5264" formatCode="m/d/yyyy\ h:mm">
                  <c:v>39792.874999997272</c:v>
                </c:pt>
                <c:pt idx="5265" formatCode="m/d/yyyy\ h:mm">
                  <c:v>39792.916666663921</c:v>
                </c:pt>
                <c:pt idx="5266" formatCode="m/d/yyyy\ h:mm">
                  <c:v>39792.958333330607</c:v>
                </c:pt>
                <c:pt idx="5267" formatCode="m/d/yyyy\ h:mm">
                  <c:v>39792.99999999725</c:v>
                </c:pt>
                <c:pt idx="5268" formatCode="m/d/yyyy\ h:mm">
                  <c:v>39793.041666663899</c:v>
                </c:pt>
                <c:pt idx="5269" formatCode="m/d/yyyy\ h:mm">
                  <c:v>39793.083333330593</c:v>
                </c:pt>
                <c:pt idx="5270" formatCode="m/d/yyyy\ h:mm">
                  <c:v>39793.124999997235</c:v>
                </c:pt>
                <c:pt idx="5271" formatCode="m/d/yyyy\ h:mm">
                  <c:v>39793.166666663885</c:v>
                </c:pt>
                <c:pt idx="5272" formatCode="m/d/yyyy\ h:mm">
                  <c:v>39793.208333330585</c:v>
                </c:pt>
                <c:pt idx="5273" formatCode="m/d/yyyy\ h:mm">
                  <c:v>39793.249999997235</c:v>
                </c:pt>
                <c:pt idx="5274" formatCode="m/d/yyyy\ h:mm">
                  <c:v>39793.291666663863</c:v>
                </c:pt>
                <c:pt idx="5275" formatCode="m/d/yyyy\ h:mm">
                  <c:v>39793.333333330578</c:v>
                </c:pt>
                <c:pt idx="5276" formatCode="m/d/yyyy\ h:mm">
                  <c:v>39793.374999997242</c:v>
                </c:pt>
                <c:pt idx="5277" formatCode="m/d/yyyy\ h:mm">
                  <c:v>39793.416666663885</c:v>
                </c:pt>
                <c:pt idx="5278" formatCode="m/d/yyyy\ h:mm">
                  <c:v>39793.458333330585</c:v>
                </c:pt>
                <c:pt idx="5279" formatCode="m/d/yyyy\ h:mm">
                  <c:v>39793.499999997221</c:v>
                </c:pt>
                <c:pt idx="5280" formatCode="m/d/yyyy\ h:mm">
                  <c:v>39793.54166666387</c:v>
                </c:pt>
                <c:pt idx="5281" formatCode="m/d/yyyy\ h:mm">
                  <c:v>39793.583333330549</c:v>
                </c:pt>
                <c:pt idx="5282" formatCode="m/d/yyyy\ h:mm">
                  <c:v>39793.624999997206</c:v>
                </c:pt>
                <c:pt idx="5283" formatCode="m/d/yyyy\ h:mm">
                  <c:v>39793.666666663863</c:v>
                </c:pt>
                <c:pt idx="5284" formatCode="m/d/yyyy\ h:mm">
                  <c:v>39793.708333330542</c:v>
                </c:pt>
                <c:pt idx="5285" formatCode="m/d/yyyy\ h:mm">
                  <c:v>39793.749999997206</c:v>
                </c:pt>
                <c:pt idx="5286" formatCode="m/d/yyyy\ h:mm">
                  <c:v>39793.791666663841</c:v>
                </c:pt>
                <c:pt idx="5287" formatCode="m/d/yyyy\ h:mm">
                  <c:v>39793.833333330542</c:v>
                </c:pt>
                <c:pt idx="5288" formatCode="m/d/yyyy\ h:mm">
                  <c:v>39793.874999997213</c:v>
                </c:pt>
                <c:pt idx="5289" formatCode="m/d/yyyy\ h:mm">
                  <c:v>39793.916666663856</c:v>
                </c:pt>
                <c:pt idx="5290" formatCode="m/d/yyyy\ h:mm">
                  <c:v>39793.958333330549</c:v>
                </c:pt>
                <c:pt idx="5291" formatCode="m/d/yyyy\ h:mm">
                  <c:v>39793.999999997191</c:v>
                </c:pt>
                <c:pt idx="5292" formatCode="m/d/yyyy\ h:mm">
                  <c:v>39794.041666663834</c:v>
                </c:pt>
                <c:pt idx="5293" formatCode="m/d/yyyy\ h:mm">
                  <c:v>39794.083333330535</c:v>
                </c:pt>
                <c:pt idx="5294" formatCode="m/d/yyyy\ h:mm">
                  <c:v>39794.124999997191</c:v>
                </c:pt>
                <c:pt idx="5295" formatCode="m/d/yyyy\ h:mm">
                  <c:v>39794.166666663827</c:v>
                </c:pt>
                <c:pt idx="5296" formatCode="m/d/yyyy\ h:mm">
                  <c:v>39794.208333330513</c:v>
                </c:pt>
                <c:pt idx="5297" formatCode="m/d/yyyy\ h:mm">
                  <c:v>39794.249999997191</c:v>
                </c:pt>
                <c:pt idx="5298" formatCode="m/d/yyyy\ h:mm">
                  <c:v>39794.291666663798</c:v>
                </c:pt>
                <c:pt idx="5299" formatCode="m/d/yyyy\ h:mm">
                  <c:v>39794.333333330513</c:v>
                </c:pt>
                <c:pt idx="5300" formatCode="m/d/yyyy\ h:mm">
                  <c:v>39794.374999997199</c:v>
                </c:pt>
                <c:pt idx="5301" formatCode="m/d/yyyy\ h:mm">
                  <c:v>39794.416666663834</c:v>
                </c:pt>
                <c:pt idx="5302" formatCode="m/d/yyyy\ h:mm">
                  <c:v>39794.45833333052</c:v>
                </c:pt>
                <c:pt idx="5303" formatCode="m/d/yyyy\ h:mm">
                  <c:v>39794.499999997162</c:v>
                </c:pt>
                <c:pt idx="5304" formatCode="m/d/yyyy\ h:mm">
                  <c:v>39794.541666663805</c:v>
                </c:pt>
                <c:pt idx="5305" formatCode="m/d/yyyy\ h:mm">
                  <c:v>39794.583333330491</c:v>
                </c:pt>
                <c:pt idx="5306" formatCode="m/d/yyyy\ h:mm">
                  <c:v>39794.624999997162</c:v>
                </c:pt>
                <c:pt idx="5307" formatCode="m/d/yyyy\ h:mm">
                  <c:v>39794.666666663798</c:v>
                </c:pt>
                <c:pt idx="5308" formatCode="m/d/yyyy\ h:mm">
                  <c:v>39794.708333330491</c:v>
                </c:pt>
                <c:pt idx="5309" formatCode="m/d/yyyy\ h:mm">
                  <c:v>39794.749999997148</c:v>
                </c:pt>
                <c:pt idx="5310" formatCode="m/d/yyyy\ h:mm">
                  <c:v>39794.791666663768</c:v>
                </c:pt>
                <c:pt idx="5311" formatCode="m/d/yyyy\ h:mm">
                  <c:v>39794.833333330491</c:v>
                </c:pt>
                <c:pt idx="5312" formatCode="m/d/yyyy\ h:mm">
                  <c:v>39794.874999997155</c:v>
                </c:pt>
                <c:pt idx="5313" formatCode="m/d/yyyy\ h:mm">
                  <c:v>39794.916666663805</c:v>
                </c:pt>
                <c:pt idx="5314" formatCode="m/d/yyyy\ h:mm">
                  <c:v>39794.958333330491</c:v>
                </c:pt>
                <c:pt idx="5315" formatCode="m/d/yyyy\ h:mm">
                  <c:v>39794.999999997133</c:v>
                </c:pt>
                <c:pt idx="5316" formatCode="m/d/yyyy\ h:mm">
                  <c:v>39795.041666663768</c:v>
                </c:pt>
                <c:pt idx="5317" formatCode="m/d/yyyy\ h:mm">
                  <c:v>39795.083333330462</c:v>
                </c:pt>
                <c:pt idx="5318" formatCode="m/d/yyyy\ h:mm">
                  <c:v>39795.124999997133</c:v>
                </c:pt>
                <c:pt idx="5319" formatCode="m/d/yyyy\ h:mm">
                  <c:v>39795.166666663768</c:v>
                </c:pt>
                <c:pt idx="5320" formatCode="m/d/yyyy\ h:mm">
                  <c:v>39795.208333330462</c:v>
                </c:pt>
                <c:pt idx="5321" formatCode="m/d/yyyy\ h:mm">
                  <c:v>39795.249999997119</c:v>
                </c:pt>
                <c:pt idx="5322" formatCode="m/d/yyyy\ h:mm">
                  <c:v>39795.291666663739</c:v>
                </c:pt>
                <c:pt idx="5323" formatCode="m/d/yyyy\ h:mm">
                  <c:v>39795.333333330447</c:v>
                </c:pt>
                <c:pt idx="5324" formatCode="m/d/yyyy\ h:mm">
                  <c:v>39795.374999997126</c:v>
                </c:pt>
                <c:pt idx="5325" formatCode="m/d/yyyy\ h:mm">
                  <c:v>39795.416666663776</c:v>
                </c:pt>
                <c:pt idx="5326" formatCode="m/d/yyyy\ h:mm">
                  <c:v>39795.458333330454</c:v>
                </c:pt>
                <c:pt idx="5327" formatCode="m/d/yyyy\ h:mm">
                  <c:v>39795.499999997111</c:v>
                </c:pt>
                <c:pt idx="5328" formatCode="m/d/yyyy\ h:mm">
                  <c:v>39795.541666663747</c:v>
                </c:pt>
                <c:pt idx="5329" formatCode="m/d/yyyy\ h:mm">
                  <c:v>39795.583333330433</c:v>
                </c:pt>
                <c:pt idx="5330" formatCode="m/d/yyyy\ h:mm">
                  <c:v>39795.624999997097</c:v>
                </c:pt>
                <c:pt idx="5331" formatCode="m/d/yyyy\ h:mm">
                  <c:v>39795.666666663732</c:v>
                </c:pt>
                <c:pt idx="5332" formatCode="m/d/yyyy\ h:mm">
                  <c:v>39795.708333330433</c:v>
                </c:pt>
                <c:pt idx="5333" formatCode="m/d/yyyy\ h:mm">
                  <c:v>39795.74999999709</c:v>
                </c:pt>
                <c:pt idx="5334" formatCode="m/d/yyyy\ h:mm">
                  <c:v>39795.791666663717</c:v>
                </c:pt>
                <c:pt idx="5335" formatCode="m/d/yyyy\ h:mm">
                  <c:v>39795.833333330418</c:v>
                </c:pt>
                <c:pt idx="5336" formatCode="m/d/yyyy\ h:mm">
                  <c:v>39795.874999997097</c:v>
                </c:pt>
                <c:pt idx="5337" formatCode="m/d/yyyy\ h:mm">
                  <c:v>39795.916666663732</c:v>
                </c:pt>
                <c:pt idx="5338" formatCode="m/d/yyyy\ h:mm">
                  <c:v>39795.958333330425</c:v>
                </c:pt>
                <c:pt idx="5339" formatCode="m/d/yyyy\ h:mm">
                  <c:v>39795.999999997082</c:v>
                </c:pt>
                <c:pt idx="5340" formatCode="m/d/yyyy\ h:mm">
                  <c:v>39796.041666663717</c:v>
                </c:pt>
                <c:pt idx="5341" formatCode="m/d/yyyy\ h:mm">
                  <c:v>39796.083333330411</c:v>
                </c:pt>
                <c:pt idx="5342" formatCode="m/d/yyyy\ h:mm">
                  <c:v>39796.124999997068</c:v>
                </c:pt>
                <c:pt idx="5343" formatCode="m/d/yyyy\ h:mm">
                  <c:v>39796.166666663703</c:v>
                </c:pt>
                <c:pt idx="5344" formatCode="m/d/yyyy\ h:mm">
                  <c:v>39796.208333330396</c:v>
                </c:pt>
                <c:pt idx="5345" formatCode="m/d/yyyy\ h:mm">
                  <c:v>39796.249999997061</c:v>
                </c:pt>
                <c:pt idx="5346" formatCode="m/d/yyyy\ h:mm">
                  <c:v>39796.291666663688</c:v>
                </c:pt>
                <c:pt idx="5347" formatCode="m/d/yyyy\ h:mm">
                  <c:v>39796.333333330389</c:v>
                </c:pt>
                <c:pt idx="5348" formatCode="m/d/yyyy\ h:mm">
                  <c:v>39796.374999997068</c:v>
                </c:pt>
                <c:pt idx="5349" formatCode="m/d/yyyy\ h:mm">
                  <c:v>39796.416666663703</c:v>
                </c:pt>
                <c:pt idx="5350" formatCode="m/d/yyyy\ h:mm">
                  <c:v>39796.458333330396</c:v>
                </c:pt>
                <c:pt idx="5351" formatCode="m/d/yyyy\ h:mm">
                  <c:v>39796.499999997046</c:v>
                </c:pt>
                <c:pt idx="5352" formatCode="m/d/yyyy\ h:mm">
                  <c:v>39796.541666663681</c:v>
                </c:pt>
                <c:pt idx="5353" formatCode="m/d/yyyy\ h:mm">
                  <c:v>39796.583333330382</c:v>
                </c:pt>
                <c:pt idx="5354" formatCode="m/d/yyyy\ h:mm">
                  <c:v>39796.624999997039</c:v>
                </c:pt>
                <c:pt idx="5355" formatCode="m/d/yyyy\ h:mm">
                  <c:v>39796.666666663674</c:v>
                </c:pt>
                <c:pt idx="5356" formatCode="m/d/yyyy\ h:mm">
                  <c:v>39796.708333330367</c:v>
                </c:pt>
                <c:pt idx="5357" formatCode="m/d/yyyy\ h:mm">
                  <c:v>39796.749999997031</c:v>
                </c:pt>
                <c:pt idx="5358" formatCode="m/d/yyyy\ h:mm">
                  <c:v>39796.791666663659</c:v>
                </c:pt>
                <c:pt idx="5359" formatCode="m/d/yyyy\ h:mm">
                  <c:v>39796.83333333036</c:v>
                </c:pt>
                <c:pt idx="5360" formatCode="m/d/yyyy\ h:mm">
                  <c:v>39796.874999997046</c:v>
                </c:pt>
                <c:pt idx="5361" formatCode="m/d/yyyy\ h:mm">
                  <c:v>39796.916666663674</c:v>
                </c:pt>
                <c:pt idx="5362" formatCode="m/d/yyyy\ h:mm">
                  <c:v>39796.958333330367</c:v>
                </c:pt>
                <c:pt idx="5363" formatCode="m/d/yyyy\ h:mm">
                  <c:v>39796.999999997017</c:v>
                </c:pt>
                <c:pt idx="5364" formatCode="m/d/yyyy\ h:mm">
                  <c:v>39797.041666663652</c:v>
                </c:pt>
                <c:pt idx="5365" formatCode="m/d/yyyy\ h:mm">
                  <c:v>39797.083333330345</c:v>
                </c:pt>
                <c:pt idx="5366" formatCode="m/d/yyyy\ h:mm">
                  <c:v>39797.12499999701</c:v>
                </c:pt>
                <c:pt idx="5367" formatCode="m/d/yyyy\ h:mm">
                  <c:v>39797.166666663652</c:v>
                </c:pt>
                <c:pt idx="5368" formatCode="m/d/yyyy\ h:mm">
                  <c:v>39797.208333330338</c:v>
                </c:pt>
                <c:pt idx="5369" formatCode="m/d/yyyy\ h:mm">
                  <c:v>39797.249999997002</c:v>
                </c:pt>
                <c:pt idx="5370" formatCode="m/d/yyyy\ h:mm">
                  <c:v>39797.291666663623</c:v>
                </c:pt>
                <c:pt idx="5371" formatCode="m/d/yyyy\ h:mm">
                  <c:v>39797.333333330331</c:v>
                </c:pt>
                <c:pt idx="5372" formatCode="m/d/yyyy\ h:mm">
                  <c:v>39797.374999997017</c:v>
                </c:pt>
                <c:pt idx="5373" formatCode="m/d/yyyy\ h:mm">
                  <c:v>39797.416666663645</c:v>
                </c:pt>
                <c:pt idx="5374" formatCode="m/d/yyyy\ h:mm">
                  <c:v>39797.458333330345</c:v>
                </c:pt>
                <c:pt idx="5375" formatCode="m/d/yyyy\ h:mm">
                  <c:v>39797.499999997002</c:v>
                </c:pt>
                <c:pt idx="5376" formatCode="m/d/yyyy\ h:mm">
                  <c:v>39797.541666663623</c:v>
                </c:pt>
                <c:pt idx="5377" formatCode="m/d/yyyy\ h:mm">
                  <c:v>39797.583333330316</c:v>
                </c:pt>
                <c:pt idx="5378" formatCode="m/d/yyyy\ h:mm">
                  <c:v>39797.624999996995</c:v>
                </c:pt>
                <c:pt idx="5379" formatCode="m/d/yyyy\ h:mm">
                  <c:v>39797.666666663616</c:v>
                </c:pt>
                <c:pt idx="5380" formatCode="m/d/yyyy\ h:mm">
                  <c:v>39797.708333330309</c:v>
                </c:pt>
                <c:pt idx="5381" formatCode="m/d/yyyy\ h:mm">
                  <c:v>39797.749999996988</c:v>
                </c:pt>
                <c:pt idx="5382" formatCode="m/d/yyyy\ h:mm">
                  <c:v>39797.791666663594</c:v>
                </c:pt>
                <c:pt idx="5383" formatCode="m/d/yyyy\ h:mm">
                  <c:v>39797.833333330302</c:v>
                </c:pt>
                <c:pt idx="5384" formatCode="m/d/yyyy\ h:mm">
                  <c:v>39797.874999996995</c:v>
                </c:pt>
                <c:pt idx="5385" formatCode="m/d/yyyy\ h:mm">
                  <c:v>39797.916666663616</c:v>
                </c:pt>
                <c:pt idx="5386" formatCode="m/d/yyyy\ h:mm">
                  <c:v>39797.958333330309</c:v>
                </c:pt>
                <c:pt idx="5387" formatCode="m/d/yyyy\ h:mm">
                  <c:v>39797.999999996973</c:v>
                </c:pt>
                <c:pt idx="5388" formatCode="m/d/yyyy\ h:mm">
                  <c:v>39798.041666663594</c:v>
                </c:pt>
                <c:pt idx="5389" formatCode="m/d/yyyy\ h:mm">
                  <c:v>39798.083333330287</c:v>
                </c:pt>
                <c:pt idx="5390" formatCode="m/d/yyyy\ h:mm">
                  <c:v>39798.124999996966</c:v>
                </c:pt>
                <c:pt idx="5391" formatCode="m/d/yyyy\ h:mm">
                  <c:v>39798.166666663587</c:v>
                </c:pt>
                <c:pt idx="5392" formatCode="m/d/yyyy\ h:mm">
                  <c:v>39798.20833333028</c:v>
                </c:pt>
                <c:pt idx="5393" formatCode="m/d/yyyy\ h:mm">
                  <c:v>39798.249999996959</c:v>
                </c:pt>
                <c:pt idx="5394" formatCode="m/d/yyyy\ h:mm">
                  <c:v>39798.291666663572</c:v>
                </c:pt>
                <c:pt idx="5395" formatCode="m/d/yyyy\ h:mm">
                  <c:v>39798.333333330273</c:v>
                </c:pt>
                <c:pt idx="5396" formatCode="m/d/yyyy\ h:mm">
                  <c:v>39798.374999996966</c:v>
                </c:pt>
                <c:pt idx="5397" formatCode="m/d/yyyy\ h:mm">
                  <c:v>39798.416666663594</c:v>
                </c:pt>
                <c:pt idx="5398" formatCode="m/d/yyyy\ h:mm">
                  <c:v>39798.45833333028</c:v>
                </c:pt>
                <c:pt idx="5399" formatCode="m/d/yyyy\ h:mm">
                  <c:v>39798.499999996944</c:v>
                </c:pt>
                <c:pt idx="5400" formatCode="m/d/yyyy\ h:mm">
                  <c:v>39798.541666663579</c:v>
                </c:pt>
                <c:pt idx="5401" formatCode="m/d/yyyy\ h:mm">
                  <c:v>39798.583333330258</c:v>
                </c:pt>
                <c:pt idx="5402" formatCode="m/d/yyyy\ h:mm">
                  <c:v>39798.624999996937</c:v>
                </c:pt>
                <c:pt idx="5403" formatCode="m/d/yyyy\ h:mm">
                  <c:v>39798.666666663572</c:v>
                </c:pt>
                <c:pt idx="5404" formatCode="m/d/yyyy\ h:mm">
                  <c:v>39798.708333330251</c:v>
                </c:pt>
                <c:pt idx="5405" formatCode="m/d/yyyy\ h:mm">
                  <c:v>39798.74999999693</c:v>
                </c:pt>
                <c:pt idx="5406" formatCode="m/d/yyyy\ h:mm">
                  <c:v>39798.79166666355</c:v>
                </c:pt>
                <c:pt idx="5407" formatCode="m/d/yyyy\ h:mm">
                  <c:v>39798.833333330236</c:v>
                </c:pt>
                <c:pt idx="5408" formatCode="m/d/yyyy\ h:mm">
                  <c:v>39798.874999996937</c:v>
                </c:pt>
                <c:pt idx="5409" formatCode="m/d/yyyy\ h:mm">
                  <c:v>39798.916666663572</c:v>
                </c:pt>
                <c:pt idx="5410" formatCode="m/d/yyyy\ h:mm">
                  <c:v>39798.958333330243</c:v>
                </c:pt>
                <c:pt idx="5411" formatCode="m/d/yyyy\ h:mm">
                  <c:v>39798.999999996915</c:v>
                </c:pt>
                <c:pt idx="5412" formatCode="m/d/yyyy\ h:mm">
                  <c:v>39799.04166666355</c:v>
                </c:pt>
                <c:pt idx="5413" formatCode="m/d/yyyy\ h:mm">
                  <c:v>39799.083333330229</c:v>
                </c:pt>
                <c:pt idx="5414" formatCode="m/d/yyyy\ h:mm">
                  <c:v>39799.124999996893</c:v>
                </c:pt>
                <c:pt idx="5415" formatCode="m/d/yyyy\ h:mm">
                  <c:v>39799.166666663543</c:v>
                </c:pt>
                <c:pt idx="5416" formatCode="m/d/yyyy\ h:mm">
                  <c:v>39799.208333330222</c:v>
                </c:pt>
                <c:pt idx="5417" formatCode="m/d/yyyy\ h:mm">
                  <c:v>39799.249999996893</c:v>
                </c:pt>
                <c:pt idx="5418" formatCode="m/d/yyyy\ h:mm">
                  <c:v>39799.291666663521</c:v>
                </c:pt>
                <c:pt idx="5419" formatCode="m/d/yyyy\ h:mm">
                  <c:v>39799.333333330214</c:v>
                </c:pt>
                <c:pt idx="5420" formatCode="m/d/yyyy\ h:mm">
                  <c:v>39799.3749999969</c:v>
                </c:pt>
                <c:pt idx="5421" formatCode="m/d/yyyy\ h:mm">
                  <c:v>39799.416666663536</c:v>
                </c:pt>
                <c:pt idx="5422" formatCode="m/d/yyyy\ h:mm">
                  <c:v>39799.458333330222</c:v>
                </c:pt>
                <c:pt idx="5423" formatCode="m/d/yyyy\ h:mm">
                  <c:v>39799.499999996886</c:v>
                </c:pt>
                <c:pt idx="5424" formatCode="m/d/yyyy\ h:mm">
                  <c:v>39799.541666663521</c:v>
                </c:pt>
                <c:pt idx="5425" formatCode="m/d/yyyy\ h:mm">
                  <c:v>39799.5833333302</c:v>
                </c:pt>
                <c:pt idx="5426" formatCode="m/d/yyyy\ h:mm">
                  <c:v>39799.624999996879</c:v>
                </c:pt>
                <c:pt idx="5427" formatCode="m/d/yyyy\ h:mm">
                  <c:v>39799.666666663514</c:v>
                </c:pt>
                <c:pt idx="5428" formatCode="m/d/yyyy\ h:mm">
                  <c:v>39799.708333330193</c:v>
                </c:pt>
                <c:pt idx="5429" formatCode="m/d/yyyy\ h:mm">
                  <c:v>39799.749999996871</c:v>
                </c:pt>
                <c:pt idx="5430" formatCode="m/d/yyyy\ h:mm">
                  <c:v>39799.791666663492</c:v>
                </c:pt>
                <c:pt idx="5431" formatCode="m/d/yyyy\ h:mm">
                  <c:v>39799.833333330193</c:v>
                </c:pt>
                <c:pt idx="5432" formatCode="m/d/yyyy\ h:mm">
                  <c:v>39799.874999996879</c:v>
                </c:pt>
                <c:pt idx="5433" formatCode="m/d/yyyy\ h:mm">
                  <c:v>39799.916666663514</c:v>
                </c:pt>
                <c:pt idx="5434" formatCode="m/d/yyyy\ h:mm">
                  <c:v>39799.9583333302</c:v>
                </c:pt>
                <c:pt idx="5435" formatCode="m/d/yyyy\ h:mm">
                  <c:v>39799.999999996842</c:v>
                </c:pt>
                <c:pt idx="5436" formatCode="m/d/yyyy\ h:mm">
                  <c:v>39800.041666663485</c:v>
                </c:pt>
                <c:pt idx="5437" formatCode="m/d/yyyy\ h:mm">
                  <c:v>39800.083333330185</c:v>
                </c:pt>
                <c:pt idx="5438" formatCode="m/d/yyyy\ h:mm">
                  <c:v>39800.124999996842</c:v>
                </c:pt>
                <c:pt idx="5439" formatCode="m/d/yyyy\ h:mm">
                  <c:v>39800.166666663477</c:v>
                </c:pt>
                <c:pt idx="5440" formatCode="m/d/yyyy\ h:mm">
                  <c:v>39800.208333330163</c:v>
                </c:pt>
                <c:pt idx="5441" formatCode="m/d/yyyy\ h:mm">
                  <c:v>39800.249999996842</c:v>
                </c:pt>
                <c:pt idx="5442" formatCode="m/d/yyyy\ h:mm">
                  <c:v>39800.291666663456</c:v>
                </c:pt>
                <c:pt idx="5443" formatCode="m/d/yyyy\ h:mm">
                  <c:v>39800.333333330163</c:v>
                </c:pt>
                <c:pt idx="5444" formatCode="m/d/yyyy\ h:mm">
                  <c:v>39800.37499999685</c:v>
                </c:pt>
                <c:pt idx="5445" formatCode="m/d/yyyy\ h:mm">
                  <c:v>39800.416666663485</c:v>
                </c:pt>
                <c:pt idx="5446" formatCode="m/d/yyyy\ h:mm">
                  <c:v>39800.458333330171</c:v>
                </c:pt>
                <c:pt idx="5447" formatCode="m/d/yyyy\ h:mm">
                  <c:v>39800.499999996813</c:v>
                </c:pt>
                <c:pt idx="5448" formatCode="m/d/yyyy\ h:mm">
                  <c:v>39800.541666663463</c:v>
                </c:pt>
                <c:pt idx="5449" formatCode="m/d/yyyy\ h:mm">
                  <c:v>39800.583333330142</c:v>
                </c:pt>
                <c:pt idx="5450" formatCode="m/d/yyyy\ h:mm">
                  <c:v>39800.624999996813</c:v>
                </c:pt>
                <c:pt idx="5451" formatCode="m/d/yyyy\ h:mm">
                  <c:v>39800.666666663448</c:v>
                </c:pt>
                <c:pt idx="5452" formatCode="m/d/yyyy\ h:mm">
                  <c:v>39800.708333330142</c:v>
                </c:pt>
                <c:pt idx="5453" formatCode="m/d/yyyy\ h:mm">
                  <c:v>39800.749999996799</c:v>
                </c:pt>
                <c:pt idx="5454" formatCode="m/d/yyyy\ h:mm">
                  <c:v>39800.791666663419</c:v>
                </c:pt>
                <c:pt idx="5455" formatCode="m/d/yyyy\ h:mm">
                  <c:v>39800.833333330142</c:v>
                </c:pt>
                <c:pt idx="5456" formatCode="m/d/yyyy\ h:mm">
                  <c:v>39800.874999996806</c:v>
                </c:pt>
                <c:pt idx="5457" formatCode="m/d/yyyy\ h:mm">
                  <c:v>39800.916666663456</c:v>
                </c:pt>
                <c:pt idx="5458" formatCode="m/d/yyyy\ h:mm">
                  <c:v>39800.958333330149</c:v>
                </c:pt>
                <c:pt idx="5459" formatCode="m/d/yyyy\ h:mm">
                  <c:v>39800.999999996791</c:v>
                </c:pt>
                <c:pt idx="5460" formatCode="m/d/yyyy\ h:mm">
                  <c:v>39801.041666663426</c:v>
                </c:pt>
                <c:pt idx="5461" formatCode="m/d/yyyy\ h:mm">
                  <c:v>39801.083333330113</c:v>
                </c:pt>
                <c:pt idx="5462" formatCode="m/d/yyyy\ h:mm">
                  <c:v>39801.124999996791</c:v>
                </c:pt>
                <c:pt idx="5463" formatCode="m/d/yyyy\ h:mm">
                  <c:v>39801.166666663419</c:v>
                </c:pt>
                <c:pt idx="5464" formatCode="m/d/yyyy\ h:mm">
                  <c:v>39801.208333330113</c:v>
                </c:pt>
                <c:pt idx="5465" formatCode="m/d/yyyy\ h:mm">
                  <c:v>39801.249999996769</c:v>
                </c:pt>
                <c:pt idx="5466" formatCode="m/d/yyyy\ h:mm">
                  <c:v>39801.291666663397</c:v>
                </c:pt>
                <c:pt idx="5467" formatCode="m/d/yyyy\ h:mm">
                  <c:v>39801.333333330098</c:v>
                </c:pt>
                <c:pt idx="5468" formatCode="m/d/yyyy\ h:mm">
                  <c:v>39801.374999996777</c:v>
                </c:pt>
                <c:pt idx="5469" formatCode="m/d/yyyy\ h:mm">
                  <c:v>39801.416666663426</c:v>
                </c:pt>
                <c:pt idx="5470" formatCode="m/d/yyyy\ h:mm">
                  <c:v>39801.458333330105</c:v>
                </c:pt>
                <c:pt idx="5471" formatCode="m/d/yyyy\ h:mm">
                  <c:v>39801.499999996762</c:v>
                </c:pt>
                <c:pt idx="5472" formatCode="m/d/yyyy\ h:mm">
                  <c:v>39801.541666663397</c:v>
                </c:pt>
                <c:pt idx="5473" formatCode="m/d/yyyy\ h:mm">
                  <c:v>39801.583333330083</c:v>
                </c:pt>
                <c:pt idx="5474" formatCode="m/d/yyyy\ h:mm">
                  <c:v>39801.624999996748</c:v>
                </c:pt>
                <c:pt idx="5475" formatCode="m/d/yyyy\ h:mm">
                  <c:v>39801.666666663383</c:v>
                </c:pt>
                <c:pt idx="5476" formatCode="m/d/yyyy\ h:mm">
                  <c:v>39801.708333330083</c:v>
                </c:pt>
                <c:pt idx="5477" formatCode="m/d/yyyy\ h:mm">
                  <c:v>39801.74999999674</c:v>
                </c:pt>
                <c:pt idx="5478" formatCode="m/d/yyyy\ h:mm">
                  <c:v>39801.791666663368</c:v>
                </c:pt>
                <c:pt idx="5479" formatCode="m/d/yyyy\ h:mm">
                  <c:v>39801.833333330069</c:v>
                </c:pt>
                <c:pt idx="5480" formatCode="m/d/yyyy\ h:mm">
                  <c:v>39801.874999996748</c:v>
                </c:pt>
                <c:pt idx="5481" formatCode="m/d/yyyy\ h:mm">
                  <c:v>39801.916666663383</c:v>
                </c:pt>
                <c:pt idx="5482" formatCode="m/d/yyyy\ h:mm">
                  <c:v>39801.958333330076</c:v>
                </c:pt>
                <c:pt idx="5483" formatCode="m/d/yyyy\ h:mm">
                  <c:v>39801.999999996733</c:v>
                </c:pt>
                <c:pt idx="5484" formatCode="m/d/yyyy\ h:mm">
                  <c:v>39802.041666663368</c:v>
                </c:pt>
                <c:pt idx="5485" formatCode="m/d/yyyy\ h:mm">
                  <c:v>39802.083333330062</c:v>
                </c:pt>
                <c:pt idx="5486" formatCode="m/d/yyyy\ h:mm">
                  <c:v>39802.124999996719</c:v>
                </c:pt>
                <c:pt idx="5487" formatCode="m/d/yyyy\ h:mm">
                  <c:v>39802.166666663354</c:v>
                </c:pt>
                <c:pt idx="5488" formatCode="m/d/yyyy\ h:mm">
                  <c:v>39802.208333330047</c:v>
                </c:pt>
                <c:pt idx="5489" formatCode="m/d/yyyy\ h:mm">
                  <c:v>39802.249999996711</c:v>
                </c:pt>
                <c:pt idx="5490" formatCode="m/d/yyyy\ h:mm">
                  <c:v>39802.291666663339</c:v>
                </c:pt>
                <c:pt idx="5491" formatCode="m/d/yyyy\ h:mm">
                  <c:v>39802.33333333004</c:v>
                </c:pt>
                <c:pt idx="5492" formatCode="m/d/yyyy\ h:mm">
                  <c:v>39802.374999996726</c:v>
                </c:pt>
                <c:pt idx="5493" formatCode="m/d/yyyy\ h:mm">
                  <c:v>39802.416666663354</c:v>
                </c:pt>
                <c:pt idx="5494" formatCode="m/d/yyyy\ h:mm">
                  <c:v>39802.458333330047</c:v>
                </c:pt>
                <c:pt idx="5495" formatCode="m/d/yyyy\ h:mm">
                  <c:v>39802.499999996697</c:v>
                </c:pt>
                <c:pt idx="5496" formatCode="m/d/yyyy\ h:mm">
                  <c:v>39802.541666663332</c:v>
                </c:pt>
                <c:pt idx="5497" formatCode="m/d/yyyy\ h:mm">
                  <c:v>39802.583333330032</c:v>
                </c:pt>
                <c:pt idx="5498" formatCode="m/d/yyyy\ h:mm">
                  <c:v>39802.624999996689</c:v>
                </c:pt>
                <c:pt idx="5499" formatCode="m/d/yyyy\ h:mm">
                  <c:v>39802.666666663332</c:v>
                </c:pt>
                <c:pt idx="5500" formatCode="m/d/yyyy\ h:mm">
                  <c:v>39802.708333330018</c:v>
                </c:pt>
                <c:pt idx="5501" formatCode="m/d/yyyy\ h:mm">
                  <c:v>39802.749999996682</c:v>
                </c:pt>
                <c:pt idx="5502" formatCode="m/d/yyyy\ h:mm">
                  <c:v>39802.79166666331</c:v>
                </c:pt>
                <c:pt idx="5503" formatCode="m/d/yyyy\ h:mm">
                  <c:v>39802.833333330011</c:v>
                </c:pt>
                <c:pt idx="5504" formatCode="m/d/yyyy\ h:mm">
                  <c:v>39802.874999996697</c:v>
                </c:pt>
                <c:pt idx="5505" formatCode="m/d/yyyy\ h:mm">
                  <c:v>39802.916666663325</c:v>
                </c:pt>
                <c:pt idx="5506" formatCode="m/d/yyyy\ h:mm">
                  <c:v>39802.958333330018</c:v>
                </c:pt>
                <c:pt idx="5507" formatCode="m/d/yyyy\ h:mm">
                  <c:v>39802.999999996668</c:v>
                </c:pt>
                <c:pt idx="5508" formatCode="m/d/yyyy\ h:mm">
                  <c:v>39803.041666663303</c:v>
                </c:pt>
                <c:pt idx="5509" formatCode="m/d/yyyy\ h:mm">
                  <c:v>39803.083333330003</c:v>
                </c:pt>
                <c:pt idx="5510" formatCode="m/d/yyyy\ h:mm">
                  <c:v>39803.12499999666</c:v>
                </c:pt>
                <c:pt idx="5511" formatCode="m/d/yyyy\ h:mm">
                  <c:v>39803.166666663303</c:v>
                </c:pt>
                <c:pt idx="5512" formatCode="m/d/yyyy\ h:mm">
                  <c:v>39803.208333330003</c:v>
                </c:pt>
                <c:pt idx="5513" formatCode="m/d/yyyy\ h:mm">
                  <c:v>39803.249999996653</c:v>
                </c:pt>
                <c:pt idx="5514" formatCode="m/d/yyyy\ h:mm">
                  <c:v>39803.291666663274</c:v>
                </c:pt>
                <c:pt idx="5515" formatCode="m/d/yyyy\ h:mm">
                  <c:v>39803.333333329996</c:v>
                </c:pt>
                <c:pt idx="5516" formatCode="m/d/yyyy\ h:mm">
                  <c:v>39803.37499999666</c:v>
                </c:pt>
                <c:pt idx="5517" formatCode="m/d/yyyy\ h:mm">
                  <c:v>39803.416666663295</c:v>
                </c:pt>
                <c:pt idx="5518" formatCode="m/d/yyyy\ h:mm">
                  <c:v>39803.458333330011</c:v>
                </c:pt>
                <c:pt idx="5519" formatCode="m/d/yyyy\ h:mm">
                  <c:v>39803.499999996639</c:v>
                </c:pt>
                <c:pt idx="5520" formatCode="m/d/yyyy\ h:mm">
                  <c:v>39803.541666663274</c:v>
                </c:pt>
                <c:pt idx="5521" formatCode="m/d/yyyy\ h:mm">
                  <c:v>39803.583333329989</c:v>
                </c:pt>
                <c:pt idx="5522" formatCode="m/d/yyyy\ h:mm">
                  <c:v>39803.624999996631</c:v>
                </c:pt>
                <c:pt idx="5523" formatCode="m/d/yyyy\ h:mm">
                  <c:v>39803.666666663266</c:v>
                </c:pt>
                <c:pt idx="5524" formatCode="m/d/yyyy\ h:mm">
                  <c:v>39803.708333329974</c:v>
                </c:pt>
                <c:pt idx="5525" formatCode="m/d/yyyy\ h:mm">
                  <c:v>39803.749999996631</c:v>
                </c:pt>
                <c:pt idx="5526" formatCode="m/d/yyyy\ h:mm">
                  <c:v>39803.791666663245</c:v>
                </c:pt>
                <c:pt idx="5527" formatCode="m/d/yyyy\ h:mm">
                  <c:v>39803.833333329967</c:v>
                </c:pt>
                <c:pt idx="5528" formatCode="m/d/yyyy\ h:mm">
                  <c:v>39803.874999996639</c:v>
                </c:pt>
                <c:pt idx="5529" formatCode="m/d/yyyy\ h:mm">
                  <c:v>39803.916666663274</c:v>
                </c:pt>
                <c:pt idx="5530" formatCode="m/d/yyyy\ h:mm">
                  <c:v>39803.958333329974</c:v>
                </c:pt>
                <c:pt idx="5531" formatCode="m/d/yyyy\ h:mm">
                  <c:v>39803.999999996609</c:v>
                </c:pt>
                <c:pt idx="5532" formatCode="m/d/yyyy\ h:mm">
                  <c:v>39804.041666663252</c:v>
                </c:pt>
                <c:pt idx="5533" formatCode="m/d/yyyy\ h:mm">
                  <c:v>39804.083333329952</c:v>
                </c:pt>
                <c:pt idx="5534" formatCode="m/d/yyyy\ h:mm">
                  <c:v>39804.124999996602</c:v>
                </c:pt>
                <c:pt idx="5535" formatCode="m/d/yyyy\ h:mm">
                  <c:v>39804.166666663237</c:v>
                </c:pt>
                <c:pt idx="5536" formatCode="m/d/yyyy\ h:mm">
                  <c:v>39804.208333329945</c:v>
                </c:pt>
                <c:pt idx="5537" formatCode="m/d/yyyy\ h:mm">
                  <c:v>39804.249999996602</c:v>
                </c:pt>
                <c:pt idx="5538" formatCode="m/d/yyyy\ h:mm">
                  <c:v>39804.291666663215</c:v>
                </c:pt>
                <c:pt idx="5539" formatCode="m/d/yyyy\ h:mm">
                  <c:v>39804.333333329938</c:v>
                </c:pt>
                <c:pt idx="5540" formatCode="m/d/yyyy\ h:mm">
                  <c:v>39804.374999996609</c:v>
                </c:pt>
                <c:pt idx="5541" formatCode="m/d/yyyy\ h:mm">
                  <c:v>39804.416666663237</c:v>
                </c:pt>
                <c:pt idx="5542" formatCode="m/d/yyyy\ h:mm">
                  <c:v>39804.458333329945</c:v>
                </c:pt>
                <c:pt idx="5543" formatCode="m/d/yyyy\ h:mm">
                  <c:v>39804.499999996595</c:v>
                </c:pt>
                <c:pt idx="5544" formatCode="m/d/yyyy\ h:mm">
                  <c:v>39804.541666663215</c:v>
                </c:pt>
                <c:pt idx="5545" formatCode="m/d/yyyy\ h:mm">
                  <c:v>39804.583333329923</c:v>
                </c:pt>
                <c:pt idx="5546" formatCode="m/d/yyyy\ h:mm">
                  <c:v>39804.624999996588</c:v>
                </c:pt>
                <c:pt idx="5547" formatCode="m/d/yyyy\ h:mm">
                  <c:v>39804.666666663208</c:v>
                </c:pt>
                <c:pt idx="5548" formatCode="m/d/yyyy\ h:mm">
                  <c:v>39804.708333329916</c:v>
                </c:pt>
                <c:pt idx="5549" formatCode="m/d/yyyy\ h:mm">
                  <c:v>39804.74999999658</c:v>
                </c:pt>
                <c:pt idx="5550" formatCode="m/d/yyyy\ h:mm">
                  <c:v>39804.791666663186</c:v>
                </c:pt>
                <c:pt idx="5551" formatCode="m/d/yyyy\ h:mm">
                  <c:v>39804.833333329909</c:v>
                </c:pt>
                <c:pt idx="5552" formatCode="m/d/yyyy\ h:mm">
                  <c:v>39804.874999996588</c:v>
                </c:pt>
                <c:pt idx="5553" formatCode="m/d/yyyy\ h:mm">
                  <c:v>39804.916666663208</c:v>
                </c:pt>
                <c:pt idx="5554" formatCode="m/d/yyyy\ h:mm">
                  <c:v>39804.958333329916</c:v>
                </c:pt>
                <c:pt idx="5555" formatCode="m/d/yyyy\ h:mm">
                  <c:v>39804.999999996566</c:v>
                </c:pt>
                <c:pt idx="5556" formatCode="m/d/yyyy\ h:mm">
                  <c:v>39805.041666663186</c:v>
                </c:pt>
                <c:pt idx="5557" formatCode="m/d/yyyy\ h:mm">
                  <c:v>39805.083333329894</c:v>
                </c:pt>
                <c:pt idx="5558" formatCode="m/d/yyyy\ h:mm">
                  <c:v>39805.124999996558</c:v>
                </c:pt>
                <c:pt idx="5559" formatCode="m/d/yyyy\ h:mm">
                  <c:v>39805.166666663186</c:v>
                </c:pt>
                <c:pt idx="5560" formatCode="m/d/yyyy\ h:mm">
                  <c:v>39805.208333329887</c:v>
                </c:pt>
                <c:pt idx="5561" formatCode="m/d/yyyy\ h:mm">
                  <c:v>39805.249999996551</c:v>
                </c:pt>
                <c:pt idx="5562" formatCode="m/d/yyyy\ h:mm">
                  <c:v>39805.291666663165</c:v>
                </c:pt>
                <c:pt idx="5563" formatCode="m/d/yyyy\ h:mm">
                  <c:v>39805.33333332988</c:v>
                </c:pt>
                <c:pt idx="5564" formatCode="m/d/yyyy\ h:mm">
                  <c:v>39805.374999996558</c:v>
                </c:pt>
                <c:pt idx="5565" formatCode="m/d/yyyy\ h:mm">
                  <c:v>39805.416666663194</c:v>
                </c:pt>
                <c:pt idx="5566" formatCode="m/d/yyyy\ h:mm">
                  <c:v>39805.458333329887</c:v>
                </c:pt>
                <c:pt idx="5567" formatCode="m/d/yyyy\ h:mm">
                  <c:v>39805.499999996537</c:v>
                </c:pt>
                <c:pt idx="5568" formatCode="m/d/yyyy\ h:mm">
                  <c:v>39805.541666663172</c:v>
                </c:pt>
                <c:pt idx="5569" formatCode="m/d/yyyy\ h:mm">
                  <c:v>39805.583333329865</c:v>
                </c:pt>
                <c:pt idx="5570" formatCode="m/d/yyyy\ h:mm">
                  <c:v>39805.624999996529</c:v>
                </c:pt>
                <c:pt idx="5571" formatCode="m/d/yyyy\ h:mm">
                  <c:v>39805.666666663165</c:v>
                </c:pt>
                <c:pt idx="5572" formatCode="m/d/yyyy\ h:mm">
                  <c:v>39805.708333329843</c:v>
                </c:pt>
                <c:pt idx="5573" formatCode="m/d/yyyy\ h:mm">
                  <c:v>39805.749999996522</c:v>
                </c:pt>
                <c:pt idx="5574" formatCode="m/d/yyyy\ h:mm">
                  <c:v>39805.791666663143</c:v>
                </c:pt>
                <c:pt idx="5575" formatCode="m/d/yyyy\ h:mm">
                  <c:v>39805.833333329843</c:v>
                </c:pt>
                <c:pt idx="5576" formatCode="m/d/yyyy\ h:mm">
                  <c:v>39805.874999996529</c:v>
                </c:pt>
                <c:pt idx="5577" formatCode="m/d/yyyy\ h:mm">
                  <c:v>39805.916666663165</c:v>
                </c:pt>
                <c:pt idx="5578" formatCode="m/d/yyyy\ h:mm">
                  <c:v>39805.958333329851</c:v>
                </c:pt>
                <c:pt idx="5579" formatCode="m/d/yyyy\ h:mm">
                  <c:v>39805.999999996493</c:v>
                </c:pt>
                <c:pt idx="5580" formatCode="m/d/yyyy\ h:mm">
                  <c:v>39806.041666663143</c:v>
                </c:pt>
                <c:pt idx="5581" formatCode="m/d/yyyy\ h:mm">
                  <c:v>39806.083333329836</c:v>
                </c:pt>
                <c:pt idx="5582" formatCode="m/d/yyyy\ h:mm">
                  <c:v>39806.124999996493</c:v>
                </c:pt>
                <c:pt idx="5583" formatCode="m/d/yyyy\ h:mm">
                  <c:v>39806.166666663128</c:v>
                </c:pt>
                <c:pt idx="5584" formatCode="m/d/yyyy\ h:mm">
                  <c:v>39806.208333329829</c:v>
                </c:pt>
                <c:pt idx="5585" formatCode="m/d/yyyy\ h:mm">
                  <c:v>39806.249999996493</c:v>
                </c:pt>
                <c:pt idx="5586" formatCode="m/d/yyyy\ h:mm">
                  <c:v>39806.291666663106</c:v>
                </c:pt>
                <c:pt idx="5587" formatCode="m/d/yyyy\ h:mm">
                  <c:v>39806.333333329821</c:v>
                </c:pt>
                <c:pt idx="5588" formatCode="m/d/yyyy\ h:mm">
                  <c:v>39806.3749999965</c:v>
                </c:pt>
                <c:pt idx="5589" formatCode="m/d/yyyy\ h:mm">
                  <c:v>39806.416666663135</c:v>
                </c:pt>
                <c:pt idx="5590" formatCode="m/d/yyyy\ h:mm">
                  <c:v>39806.458333329829</c:v>
                </c:pt>
                <c:pt idx="5591" formatCode="m/d/yyyy\ h:mm">
                  <c:v>39806.499999996478</c:v>
                </c:pt>
                <c:pt idx="5592" formatCode="m/d/yyyy\ h:mm">
                  <c:v>39806.541666663114</c:v>
                </c:pt>
                <c:pt idx="5593" formatCode="m/d/yyyy\ h:mm">
                  <c:v>39806.583333329792</c:v>
                </c:pt>
                <c:pt idx="5594" formatCode="m/d/yyyy\ h:mm">
                  <c:v>39806.624999996471</c:v>
                </c:pt>
                <c:pt idx="5595" formatCode="m/d/yyyy\ h:mm">
                  <c:v>39806.666666663106</c:v>
                </c:pt>
                <c:pt idx="5596" formatCode="m/d/yyyy\ h:mm">
                  <c:v>39806.708333329792</c:v>
                </c:pt>
                <c:pt idx="5597" formatCode="m/d/yyyy\ h:mm">
                  <c:v>39806.749999996449</c:v>
                </c:pt>
                <c:pt idx="5598" formatCode="m/d/yyyy\ h:mm">
                  <c:v>39806.791666663077</c:v>
                </c:pt>
                <c:pt idx="5599" formatCode="m/d/yyyy\ h:mm">
                  <c:v>39806.833333329792</c:v>
                </c:pt>
                <c:pt idx="5600" formatCode="m/d/yyyy\ h:mm">
                  <c:v>39806.874999996457</c:v>
                </c:pt>
                <c:pt idx="5601" formatCode="m/d/yyyy\ h:mm">
                  <c:v>39806.916666663106</c:v>
                </c:pt>
                <c:pt idx="5602" formatCode="m/d/yyyy\ h:mm">
                  <c:v>39806.9583333298</c:v>
                </c:pt>
                <c:pt idx="5603" formatCode="m/d/yyyy\ h:mm">
                  <c:v>39806.999999996442</c:v>
                </c:pt>
                <c:pt idx="5604" formatCode="m/d/yyyy\ h:mm">
                  <c:v>39807.041666663077</c:v>
                </c:pt>
                <c:pt idx="5605" formatCode="m/d/yyyy\ h:mm">
                  <c:v>39807.083333329763</c:v>
                </c:pt>
                <c:pt idx="5606" formatCode="m/d/yyyy\ h:mm">
                  <c:v>39807.124999996442</c:v>
                </c:pt>
                <c:pt idx="5607" formatCode="m/d/yyyy\ h:mm">
                  <c:v>39807.16666666307</c:v>
                </c:pt>
                <c:pt idx="5608" formatCode="m/d/yyyy\ h:mm">
                  <c:v>39807.208333329763</c:v>
                </c:pt>
                <c:pt idx="5609" formatCode="m/d/yyyy\ h:mm">
                  <c:v>39807.249999996435</c:v>
                </c:pt>
                <c:pt idx="5610" formatCode="m/d/yyyy\ h:mm">
                  <c:v>39807.291666663055</c:v>
                </c:pt>
                <c:pt idx="5611" formatCode="m/d/yyyy\ h:mm">
                  <c:v>39807.333333329749</c:v>
                </c:pt>
                <c:pt idx="5612" formatCode="m/d/yyyy\ h:mm">
                  <c:v>39807.374999996435</c:v>
                </c:pt>
                <c:pt idx="5613" formatCode="m/d/yyyy\ h:mm">
                  <c:v>39807.416666663077</c:v>
                </c:pt>
                <c:pt idx="5614" formatCode="m/d/yyyy\ h:mm">
                  <c:v>39807.458333329756</c:v>
                </c:pt>
                <c:pt idx="5615" formatCode="m/d/yyyy\ h:mm">
                  <c:v>39807.499999996413</c:v>
                </c:pt>
                <c:pt idx="5616" formatCode="m/d/yyyy\ h:mm">
                  <c:v>39807.541666663048</c:v>
                </c:pt>
                <c:pt idx="5617" formatCode="m/d/yyyy\ h:mm">
                  <c:v>39807.583333329741</c:v>
                </c:pt>
                <c:pt idx="5618" formatCode="m/d/yyyy\ h:mm">
                  <c:v>39807.624999996398</c:v>
                </c:pt>
                <c:pt idx="5619" formatCode="m/d/yyyy\ h:mm">
                  <c:v>39807.666666663034</c:v>
                </c:pt>
                <c:pt idx="5620" formatCode="m/d/yyyy\ h:mm">
                  <c:v>39807.708333329741</c:v>
                </c:pt>
                <c:pt idx="5621" formatCode="m/d/yyyy\ h:mm">
                  <c:v>39807.749999996391</c:v>
                </c:pt>
                <c:pt idx="5622" formatCode="m/d/yyyy\ h:mm">
                  <c:v>39807.791666663019</c:v>
                </c:pt>
                <c:pt idx="5623" formatCode="m/d/yyyy\ h:mm">
                  <c:v>39807.833333329734</c:v>
                </c:pt>
                <c:pt idx="5624" formatCode="m/d/yyyy\ h:mm">
                  <c:v>39807.874999996406</c:v>
                </c:pt>
                <c:pt idx="5625" formatCode="m/d/yyyy\ h:mm">
                  <c:v>39807.916666663034</c:v>
                </c:pt>
                <c:pt idx="5626" formatCode="m/d/yyyy\ h:mm">
                  <c:v>39807.958333329734</c:v>
                </c:pt>
                <c:pt idx="5627" formatCode="m/d/yyyy\ h:mm">
                  <c:v>39807.999999996391</c:v>
                </c:pt>
                <c:pt idx="5628" formatCode="m/d/yyyy\ h:mm">
                  <c:v>39808.041666663019</c:v>
                </c:pt>
                <c:pt idx="5629" formatCode="m/d/yyyy\ h:mm">
                  <c:v>39808.083333329712</c:v>
                </c:pt>
                <c:pt idx="5630" formatCode="m/d/yyyy\ h:mm">
                  <c:v>39808.124999996369</c:v>
                </c:pt>
                <c:pt idx="5631" formatCode="m/d/yyyy\ h:mm">
                  <c:v>39808.166666663019</c:v>
                </c:pt>
                <c:pt idx="5632" formatCode="m/d/yyyy\ h:mm">
                  <c:v>39808.208333329698</c:v>
                </c:pt>
                <c:pt idx="5633" formatCode="m/d/yyyy\ h:mm">
                  <c:v>39808.249999996362</c:v>
                </c:pt>
                <c:pt idx="5634" formatCode="m/d/yyyy\ h:mm">
                  <c:v>39808.29166666299</c:v>
                </c:pt>
                <c:pt idx="5635" formatCode="m/d/yyyy\ h:mm">
                  <c:v>39808.333333329691</c:v>
                </c:pt>
                <c:pt idx="5636" formatCode="m/d/yyyy\ h:mm">
                  <c:v>39808.374999996377</c:v>
                </c:pt>
                <c:pt idx="5637" formatCode="m/d/yyyy\ h:mm">
                  <c:v>39808.416666663004</c:v>
                </c:pt>
                <c:pt idx="5638" formatCode="m/d/yyyy\ h:mm">
                  <c:v>39808.458333329698</c:v>
                </c:pt>
                <c:pt idx="5639" formatCode="m/d/yyyy\ h:mm">
                  <c:v>39808.499999996347</c:v>
                </c:pt>
                <c:pt idx="5640" formatCode="m/d/yyyy\ h:mm">
                  <c:v>39808.54166666299</c:v>
                </c:pt>
                <c:pt idx="5641" formatCode="m/d/yyyy\ h:mm">
                  <c:v>39808.583333329683</c:v>
                </c:pt>
                <c:pt idx="5642" formatCode="m/d/yyyy\ h:mm">
                  <c:v>39808.62499999634</c:v>
                </c:pt>
                <c:pt idx="5643" formatCode="m/d/yyyy\ h:mm">
                  <c:v>39808.66666666299</c:v>
                </c:pt>
                <c:pt idx="5644" formatCode="m/d/yyyy\ h:mm">
                  <c:v>39808.708333329669</c:v>
                </c:pt>
                <c:pt idx="5645" formatCode="m/d/yyyy\ h:mm">
                  <c:v>39808.749999996333</c:v>
                </c:pt>
                <c:pt idx="5646" formatCode="m/d/yyyy\ h:mm">
                  <c:v>39808.791666662968</c:v>
                </c:pt>
                <c:pt idx="5647" formatCode="m/d/yyyy\ h:mm">
                  <c:v>39808.833333329661</c:v>
                </c:pt>
                <c:pt idx="5648" formatCode="m/d/yyyy\ h:mm">
                  <c:v>39808.874999996347</c:v>
                </c:pt>
                <c:pt idx="5649" formatCode="m/d/yyyy\ h:mm">
                  <c:v>39808.91666666299</c:v>
                </c:pt>
                <c:pt idx="5650" formatCode="m/d/yyyy\ h:mm">
                  <c:v>39808.958333329676</c:v>
                </c:pt>
                <c:pt idx="5651" formatCode="m/d/yyyy\ h:mm">
                  <c:v>39808.999999996318</c:v>
                </c:pt>
                <c:pt idx="5652" formatCode="m/d/yyyy\ h:mm">
                  <c:v>39809.041666662975</c:v>
                </c:pt>
                <c:pt idx="5653" formatCode="m/d/yyyy\ h:mm">
                  <c:v>39809.083333329647</c:v>
                </c:pt>
                <c:pt idx="5654" formatCode="m/d/yyyy\ h:mm">
                  <c:v>39809.124999996311</c:v>
                </c:pt>
                <c:pt idx="5655" formatCode="m/d/yyyy\ h:mm">
                  <c:v>39809.166666662975</c:v>
                </c:pt>
                <c:pt idx="5656" formatCode="m/d/yyyy\ h:mm">
                  <c:v>39809.20833332964</c:v>
                </c:pt>
                <c:pt idx="5657" formatCode="m/d/yyyy\ h:mm">
                  <c:v>39809.249999996311</c:v>
                </c:pt>
                <c:pt idx="5658" formatCode="m/d/yyyy\ h:mm">
                  <c:v>39809.291666662946</c:v>
                </c:pt>
                <c:pt idx="5659" formatCode="m/d/yyyy\ h:mm">
                  <c:v>39809.333333329632</c:v>
                </c:pt>
                <c:pt idx="5660" formatCode="m/d/yyyy\ h:mm">
                  <c:v>39809.374999996318</c:v>
                </c:pt>
                <c:pt idx="5661" formatCode="m/d/yyyy\ h:mm">
                  <c:v>39809.416666662961</c:v>
                </c:pt>
                <c:pt idx="5662" formatCode="m/d/yyyy\ h:mm">
                  <c:v>39809.458333329647</c:v>
                </c:pt>
                <c:pt idx="5663" formatCode="m/d/yyyy\ h:mm">
                  <c:v>39809.499999996289</c:v>
                </c:pt>
                <c:pt idx="5664" formatCode="m/d/yyyy\ h:mm">
                  <c:v>39809.541666662954</c:v>
                </c:pt>
                <c:pt idx="5665" formatCode="m/d/yyyy\ h:mm">
                  <c:v>39809.583333329618</c:v>
                </c:pt>
                <c:pt idx="5666" formatCode="m/d/yyyy\ h:mm">
                  <c:v>39809.624999996282</c:v>
                </c:pt>
                <c:pt idx="5667" formatCode="m/d/yyyy\ h:mm">
                  <c:v>39809.666666662932</c:v>
                </c:pt>
                <c:pt idx="5668" formatCode="m/d/yyyy\ h:mm">
                  <c:v>39809.70833332961</c:v>
                </c:pt>
                <c:pt idx="5669" formatCode="m/d/yyyy\ h:mm">
                  <c:v>39809.749999996282</c:v>
                </c:pt>
                <c:pt idx="5670" formatCode="m/d/yyyy\ h:mm">
                  <c:v>39809.791666662917</c:v>
                </c:pt>
                <c:pt idx="5671" formatCode="m/d/yyyy\ h:mm">
                  <c:v>39809.833333329603</c:v>
                </c:pt>
                <c:pt idx="5672" formatCode="m/d/yyyy\ h:mm">
                  <c:v>39809.874999996289</c:v>
                </c:pt>
                <c:pt idx="5673" formatCode="m/d/yyyy\ h:mm">
                  <c:v>39809.916666662932</c:v>
                </c:pt>
                <c:pt idx="5674" formatCode="m/d/yyyy\ h:mm">
                  <c:v>39809.958333329618</c:v>
                </c:pt>
                <c:pt idx="5675" formatCode="m/d/yyyy\ h:mm">
                  <c:v>39809.99999999626</c:v>
                </c:pt>
                <c:pt idx="5676" formatCode="m/d/yyyy\ h:mm">
                  <c:v>39810.041666662924</c:v>
                </c:pt>
                <c:pt idx="5677" formatCode="m/d/yyyy\ h:mm">
                  <c:v>39810.083333329603</c:v>
                </c:pt>
                <c:pt idx="5678" formatCode="m/d/yyyy\ h:mm">
                  <c:v>39810.124999996253</c:v>
                </c:pt>
                <c:pt idx="5679" formatCode="m/d/yyyy\ h:mm">
                  <c:v>39810.166666662903</c:v>
                </c:pt>
                <c:pt idx="5680" formatCode="m/d/yyyy\ h:mm">
                  <c:v>39810.208333329596</c:v>
                </c:pt>
                <c:pt idx="5681" formatCode="m/d/yyyy\ h:mm">
                  <c:v>39810.249999996246</c:v>
                </c:pt>
                <c:pt idx="5682" formatCode="m/d/yyyy\ h:mm">
                  <c:v>39810.291666662881</c:v>
                </c:pt>
                <c:pt idx="5683" formatCode="m/d/yyyy\ h:mm">
                  <c:v>39810.333333329596</c:v>
                </c:pt>
                <c:pt idx="5684" formatCode="m/d/yyyy\ h:mm">
                  <c:v>39810.374999996253</c:v>
                </c:pt>
                <c:pt idx="5685" formatCode="m/d/yyyy\ h:mm">
                  <c:v>39810.416666662903</c:v>
                </c:pt>
                <c:pt idx="5686" formatCode="m/d/yyyy\ h:mm">
                  <c:v>39810.458333329596</c:v>
                </c:pt>
                <c:pt idx="5687" formatCode="m/d/yyyy\ h:mm">
                  <c:v>39810.499999996231</c:v>
                </c:pt>
                <c:pt idx="5688" formatCode="m/d/yyyy\ h:mm">
                  <c:v>39810.541666662881</c:v>
                </c:pt>
                <c:pt idx="5689" formatCode="m/d/yyyy\ h:mm">
                  <c:v>39810.583333329574</c:v>
                </c:pt>
                <c:pt idx="5690" formatCode="m/d/yyyy\ h:mm">
                  <c:v>39810.624999996231</c:v>
                </c:pt>
                <c:pt idx="5691" formatCode="m/d/yyyy\ h:mm">
                  <c:v>39810.666666662873</c:v>
                </c:pt>
                <c:pt idx="5692" formatCode="m/d/yyyy\ h:mm">
                  <c:v>39810.708333329567</c:v>
                </c:pt>
                <c:pt idx="5693" formatCode="m/d/yyyy\ h:mm">
                  <c:v>39810.749999996217</c:v>
                </c:pt>
                <c:pt idx="5694" formatCode="m/d/yyyy\ h:mm">
                  <c:v>39810.791666662852</c:v>
                </c:pt>
                <c:pt idx="5695" formatCode="m/d/yyyy\ h:mm">
                  <c:v>39810.83333332956</c:v>
                </c:pt>
                <c:pt idx="5696" formatCode="m/d/yyyy\ h:mm">
                  <c:v>39810.874999996224</c:v>
                </c:pt>
                <c:pt idx="5697" formatCode="m/d/yyyy\ h:mm">
                  <c:v>39810.916666662873</c:v>
                </c:pt>
                <c:pt idx="5698" formatCode="m/d/yyyy\ h:mm">
                  <c:v>39810.958333329567</c:v>
                </c:pt>
                <c:pt idx="5699" formatCode="m/d/yyyy\ h:mm">
                  <c:v>39810.999999996202</c:v>
                </c:pt>
                <c:pt idx="5700" formatCode="m/d/yyyy\ h:mm">
                  <c:v>39811.041666662852</c:v>
                </c:pt>
                <c:pt idx="5701" formatCode="m/d/yyyy\ h:mm">
                  <c:v>39811.083333329545</c:v>
                </c:pt>
                <c:pt idx="5702" formatCode="m/d/yyyy\ h:mm">
                  <c:v>39811.124999996202</c:v>
                </c:pt>
                <c:pt idx="5703" formatCode="m/d/yyyy\ h:mm">
                  <c:v>39811.166666662844</c:v>
                </c:pt>
                <c:pt idx="5704" formatCode="m/d/yyyy\ h:mm">
                  <c:v>39811.208333329538</c:v>
                </c:pt>
                <c:pt idx="5705" formatCode="m/d/yyyy\ h:mm">
                  <c:v>39811.249999996202</c:v>
                </c:pt>
                <c:pt idx="5706" formatCode="m/d/yyyy\ h:mm">
                  <c:v>39811.291666662823</c:v>
                </c:pt>
                <c:pt idx="5707" formatCode="m/d/yyyy\ h:mm">
                  <c:v>39811.33333332953</c:v>
                </c:pt>
                <c:pt idx="5708" formatCode="m/d/yyyy\ h:mm">
                  <c:v>39811.374999996209</c:v>
                </c:pt>
                <c:pt idx="5709" formatCode="m/d/yyyy\ h:mm">
                  <c:v>39811.416666662844</c:v>
                </c:pt>
                <c:pt idx="5710" formatCode="m/d/yyyy\ h:mm">
                  <c:v>39811.458333329538</c:v>
                </c:pt>
                <c:pt idx="5711" formatCode="m/d/yyyy\ h:mm">
                  <c:v>39811.499999996187</c:v>
                </c:pt>
                <c:pt idx="5712" formatCode="m/d/yyyy\ h:mm">
                  <c:v>39811.541666662823</c:v>
                </c:pt>
                <c:pt idx="5713" formatCode="m/d/yyyy\ h:mm">
                  <c:v>39811.583333329516</c:v>
                </c:pt>
                <c:pt idx="5714" formatCode="m/d/yyyy\ h:mm">
                  <c:v>39811.62499999618</c:v>
                </c:pt>
                <c:pt idx="5715" formatCode="m/d/yyyy\ h:mm">
                  <c:v>39811.666666662815</c:v>
                </c:pt>
                <c:pt idx="5716" formatCode="m/d/yyyy\ h:mm">
                  <c:v>39811.708333329509</c:v>
                </c:pt>
                <c:pt idx="5717" formatCode="m/d/yyyy\ h:mm">
                  <c:v>39811.749999996173</c:v>
                </c:pt>
                <c:pt idx="5718" formatCode="m/d/yyyy\ h:mm">
                  <c:v>39811.791666662793</c:v>
                </c:pt>
                <c:pt idx="5719" formatCode="m/d/yyyy\ h:mm">
                  <c:v>39811.833333329501</c:v>
                </c:pt>
                <c:pt idx="5720" formatCode="m/d/yyyy\ h:mm">
                  <c:v>39811.87499999618</c:v>
                </c:pt>
                <c:pt idx="5721" formatCode="m/d/yyyy\ h:mm">
                  <c:v>39811.916666662815</c:v>
                </c:pt>
                <c:pt idx="5722" formatCode="m/d/yyyy\ h:mm">
                  <c:v>39811.958333329509</c:v>
                </c:pt>
                <c:pt idx="5723" formatCode="m/d/yyyy\ h:mm">
                  <c:v>39811.999999996158</c:v>
                </c:pt>
                <c:pt idx="5724" formatCode="m/d/yyyy\ h:mm">
                  <c:v>39812.041666662793</c:v>
                </c:pt>
                <c:pt idx="5725" formatCode="m/d/yyyy\ h:mm">
                  <c:v>39812.083333329487</c:v>
                </c:pt>
                <c:pt idx="5726" formatCode="m/d/yyyy\ h:mm">
                  <c:v>39812.124999996151</c:v>
                </c:pt>
                <c:pt idx="5727" formatCode="m/d/yyyy\ h:mm">
                  <c:v>39812.166666662779</c:v>
                </c:pt>
                <c:pt idx="5728" formatCode="m/d/yyyy\ h:mm">
                  <c:v>39812.20833332948</c:v>
                </c:pt>
                <c:pt idx="5729" formatCode="m/d/yyyy\ h:mm">
                  <c:v>39812.249999996144</c:v>
                </c:pt>
                <c:pt idx="5730" formatCode="m/d/yyyy\ h:mm">
                  <c:v>39812.291666662757</c:v>
                </c:pt>
                <c:pt idx="5731" formatCode="m/d/yyyy\ h:mm">
                  <c:v>39812.333333329472</c:v>
                </c:pt>
                <c:pt idx="5732" formatCode="m/d/yyyy\ h:mm">
                  <c:v>39812.374999996151</c:v>
                </c:pt>
                <c:pt idx="5733" formatCode="m/d/yyyy\ h:mm">
                  <c:v>39812.416666662786</c:v>
                </c:pt>
                <c:pt idx="5734" formatCode="m/d/yyyy\ h:mm">
                  <c:v>39812.45833332948</c:v>
                </c:pt>
                <c:pt idx="5735" formatCode="m/d/yyyy\ h:mm">
                  <c:v>39812.499999996129</c:v>
                </c:pt>
                <c:pt idx="5736" formatCode="m/d/yyyy\ h:mm">
                  <c:v>39812.541666662764</c:v>
                </c:pt>
                <c:pt idx="5737" formatCode="m/d/yyyy\ h:mm">
                  <c:v>39812.583333329443</c:v>
                </c:pt>
                <c:pt idx="5738" formatCode="m/d/yyyy\ h:mm">
                  <c:v>39812.624999996122</c:v>
                </c:pt>
                <c:pt idx="5739" formatCode="m/d/yyyy\ h:mm">
                  <c:v>39812.666666662757</c:v>
                </c:pt>
                <c:pt idx="5740" formatCode="m/d/yyyy\ h:mm">
                  <c:v>39812.708333329443</c:v>
                </c:pt>
                <c:pt idx="5741" formatCode="m/d/yyyy\ h:mm">
                  <c:v>39812.749999996115</c:v>
                </c:pt>
                <c:pt idx="5742" formatCode="m/d/yyyy\ h:mm">
                  <c:v>39812.791666662735</c:v>
                </c:pt>
                <c:pt idx="5743" formatCode="m/d/yyyy\ h:mm">
                  <c:v>39812.833333329443</c:v>
                </c:pt>
                <c:pt idx="5744" formatCode="m/d/yyyy\ h:mm">
                  <c:v>39812.874999996115</c:v>
                </c:pt>
                <c:pt idx="5745" formatCode="m/d/yyyy\ h:mm">
                  <c:v>39812.916666662757</c:v>
                </c:pt>
                <c:pt idx="5746" formatCode="m/d/yyyy\ h:mm">
                  <c:v>39812.95833332945</c:v>
                </c:pt>
                <c:pt idx="5747" formatCode="m/d/yyyy\ h:mm">
                  <c:v>39812.999999996093</c:v>
                </c:pt>
                <c:pt idx="5748" formatCode="m/d/yyyy\ h:mm">
                  <c:v>39813.041666662728</c:v>
                </c:pt>
                <c:pt idx="5749" formatCode="m/d/yyyy\ h:mm">
                  <c:v>39813.083333329429</c:v>
                </c:pt>
                <c:pt idx="5750" formatCode="m/d/yyyy\ h:mm">
                  <c:v>39813.124999996093</c:v>
                </c:pt>
                <c:pt idx="5751" formatCode="m/d/yyyy\ h:mm">
                  <c:v>39813.166666662721</c:v>
                </c:pt>
                <c:pt idx="5752" formatCode="m/d/yyyy\ h:mm">
                  <c:v>39813.208333329421</c:v>
                </c:pt>
                <c:pt idx="5753" formatCode="m/d/yyyy\ h:mm">
                  <c:v>39813.249999996086</c:v>
                </c:pt>
                <c:pt idx="5754" formatCode="m/d/yyyy\ h:mm">
                  <c:v>39813.291666662706</c:v>
                </c:pt>
                <c:pt idx="5755" formatCode="m/d/yyyy\ h:mm">
                  <c:v>39813.333333329399</c:v>
                </c:pt>
                <c:pt idx="5756" formatCode="m/d/yyyy\ h:mm">
                  <c:v>39813.374999996093</c:v>
                </c:pt>
                <c:pt idx="5757" formatCode="m/d/yyyy\ h:mm">
                  <c:v>39813.416666662728</c:v>
                </c:pt>
                <c:pt idx="5758" formatCode="m/d/yyyy\ h:mm">
                  <c:v>39813.458333329407</c:v>
                </c:pt>
                <c:pt idx="5759" formatCode="m/d/yyyy\ h:mm">
                  <c:v>39813.499999996071</c:v>
                </c:pt>
                <c:pt idx="5760" formatCode="m/d/yyyy\ h:mm">
                  <c:v>39813.541666662699</c:v>
                </c:pt>
                <c:pt idx="5761" formatCode="m/d/yyyy\ h:mm">
                  <c:v>39813.583333329392</c:v>
                </c:pt>
                <c:pt idx="5762" formatCode="m/d/yyyy\ h:mm">
                  <c:v>39813.624999996049</c:v>
                </c:pt>
                <c:pt idx="5763" formatCode="m/d/yyyy\ h:mm">
                  <c:v>39813.666666662684</c:v>
                </c:pt>
                <c:pt idx="5764" formatCode="m/d/yyyy\ h:mm">
                  <c:v>39813.708333329392</c:v>
                </c:pt>
                <c:pt idx="5765" formatCode="m/d/yyyy\ h:mm">
                  <c:v>39813.749999996042</c:v>
                </c:pt>
                <c:pt idx="5766" formatCode="m/d/yyyy\ h:mm">
                  <c:v>39813.79166666267</c:v>
                </c:pt>
                <c:pt idx="5767" formatCode="m/d/yyyy\ h:mm">
                  <c:v>39813.833333329385</c:v>
                </c:pt>
                <c:pt idx="5768" formatCode="m/d/yyyy\ h:mm">
                  <c:v>39813.874999996056</c:v>
                </c:pt>
                <c:pt idx="5769" formatCode="m/d/yyyy\ h:mm">
                  <c:v>39813.916666662684</c:v>
                </c:pt>
                <c:pt idx="5770" formatCode="m/d/yyyy\ h:mm">
                  <c:v>39813.958333329385</c:v>
                </c:pt>
                <c:pt idx="5771" formatCode="m/d/yyyy\ h:mm">
                  <c:v>39813.999999996042</c:v>
                </c:pt>
                <c:pt idx="5772" formatCode="m/d/yyyy\ h:mm">
                  <c:v>39814.04166666267</c:v>
                </c:pt>
                <c:pt idx="5773" formatCode="m/d/yyyy\ h:mm">
                  <c:v>39814.083333329363</c:v>
                </c:pt>
                <c:pt idx="5774" formatCode="m/d/yyyy\ h:mm">
                  <c:v>39814.124999996035</c:v>
                </c:pt>
                <c:pt idx="5775" formatCode="m/d/yyyy\ h:mm">
                  <c:v>39814.16666666267</c:v>
                </c:pt>
                <c:pt idx="5776" formatCode="m/d/yyyy\ h:mm">
                  <c:v>39814.208333329349</c:v>
                </c:pt>
                <c:pt idx="5777" formatCode="m/d/yyyy\ h:mm">
                  <c:v>39814.249999996013</c:v>
                </c:pt>
                <c:pt idx="5778" formatCode="m/d/yyyy\ h:mm">
                  <c:v>39814.291666662641</c:v>
                </c:pt>
                <c:pt idx="5779" formatCode="m/d/yyyy\ h:mm">
                  <c:v>39814.333333329341</c:v>
                </c:pt>
                <c:pt idx="5780" formatCode="m/d/yyyy\ h:mm">
                  <c:v>39814.374999996035</c:v>
                </c:pt>
                <c:pt idx="5781" formatCode="m/d/yyyy\ h:mm">
                  <c:v>39814.41666666267</c:v>
                </c:pt>
                <c:pt idx="5782" formatCode="m/d/yyyy\ h:mm">
                  <c:v>39814.458333329356</c:v>
                </c:pt>
                <c:pt idx="5783" formatCode="m/d/yyyy\ h:mm">
                  <c:v>39814.499999995998</c:v>
                </c:pt>
                <c:pt idx="5784" formatCode="m/d/yyyy\ h:mm">
                  <c:v>39814.541666662633</c:v>
                </c:pt>
                <c:pt idx="5785" formatCode="m/d/yyyy\ h:mm">
                  <c:v>39814.583333329341</c:v>
                </c:pt>
                <c:pt idx="5786" formatCode="m/d/yyyy\ h:mm">
                  <c:v>39814.624999995991</c:v>
                </c:pt>
                <c:pt idx="5787" formatCode="m/d/yyyy\ h:mm">
                  <c:v>39814.666666662633</c:v>
                </c:pt>
                <c:pt idx="5788" formatCode="m/d/yyyy\ h:mm">
                  <c:v>39814.708333329319</c:v>
                </c:pt>
                <c:pt idx="5789" formatCode="m/d/yyyy\ h:mm">
                  <c:v>39814.749999995991</c:v>
                </c:pt>
                <c:pt idx="5790" formatCode="m/d/yyyy\ h:mm">
                  <c:v>39814.791666662612</c:v>
                </c:pt>
                <c:pt idx="5791" formatCode="m/d/yyyy\ h:mm">
                  <c:v>39814.833333329312</c:v>
                </c:pt>
                <c:pt idx="5792" formatCode="m/d/yyyy\ h:mm">
                  <c:v>39814.874999995998</c:v>
                </c:pt>
                <c:pt idx="5793" formatCode="m/d/yyyy\ h:mm">
                  <c:v>39814.916666662626</c:v>
                </c:pt>
                <c:pt idx="5794" formatCode="m/d/yyyy\ h:mm">
                  <c:v>39814.958333329327</c:v>
                </c:pt>
                <c:pt idx="5795" formatCode="m/d/yyyy\ h:mm">
                  <c:v>39814.999999995969</c:v>
                </c:pt>
                <c:pt idx="5796" formatCode="m/d/yyyy\ h:mm">
                  <c:v>39815.041666662604</c:v>
                </c:pt>
                <c:pt idx="5797" formatCode="m/d/yyyy\ h:mm">
                  <c:v>39815.083333329298</c:v>
                </c:pt>
                <c:pt idx="5798" formatCode="m/d/yyyy\ h:mm">
                  <c:v>39815.124999995962</c:v>
                </c:pt>
                <c:pt idx="5799" formatCode="m/d/yyyy\ h:mm">
                  <c:v>39815.166666662604</c:v>
                </c:pt>
                <c:pt idx="5800" formatCode="m/d/yyyy\ h:mm">
                  <c:v>39815.20833332929</c:v>
                </c:pt>
                <c:pt idx="5801" formatCode="m/d/yyyy\ h:mm">
                  <c:v>39815.249999995962</c:v>
                </c:pt>
                <c:pt idx="5802" formatCode="m/d/yyyy\ h:mm">
                  <c:v>39815.291666662582</c:v>
                </c:pt>
                <c:pt idx="5803" formatCode="m/d/yyyy\ h:mm">
                  <c:v>39815.333333329283</c:v>
                </c:pt>
                <c:pt idx="5804" formatCode="m/d/yyyy\ h:mm">
                  <c:v>39815.374999995969</c:v>
                </c:pt>
                <c:pt idx="5805" formatCode="m/d/yyyy\ h:mm">
                  <c:v>39815.416666662604</c:v>
                </c:pt>
                <c:pt idx="5806" formatCode="m/d/yyyy\ h:mm">
                  <c:v>39815.458333329298</c:v>
                </c:pt>
                <c:pt idx="5807" formatCode="m/d/yyyy\ h:mm">
                  <c:v>39815.49999999594</c:v>
                </c:pt>
                <c:pt idx="5808" formatCode="m/d/yyyy\ h:mm">
                  <c:v>39815.54166666259</c:v>
                </c:pt>
                <c:pt idx="5809" formatCode="m/d/yyyy\ h:mm">
                  <c:v>39815.583333329268</c:v>
                </c:pt>
                <c:pt idx="5810" formatCode="m/d/yyyy\ h:mm">
                  <c:v>39815.624999995933</c:v>
                </c:pt>
                <c:pt idx="5811" formatCode="m/d/yyyy\ h:mm">
                  <c:v>39815.666666662582</c:v>
                </c:pt>
                <c:pt idx="5812" formatCode="m/d/yyyy\ h:mm">
                  <c:v>39815.708333329261</c:v>
                </c:pt>
                <c:pt idx="5813" formatCode="m/d/yyyy\ h:mm">
                  <c:v>39815.749999995933</c:v>
                </c:pt>
                <c:pt idx="5814" formatCode="m/d/yyyy\ h:mm">
                  <c:v>39815.791666662568</c:v>
                </c:pt>
                <c:pt idx="5815" formatCode="m/d/yyyy\ h:mm">
                  <c:v>39815.833333329261</c:v>
                </c:pt>
                <c:pt idx="5816" formatCode="m/d/yyyy\ h:mm">
                  <c:v>39815.87499999594</c:v>
                </c:pt>
                <c:pt idx="5817" formatCode="m/d/yyyy\ h:mm">
                  <c:v>39815.916666662582</c:v>
                </c:pt>
                <c:pt idx="5818" formatCode="m/d/yyyy\ h:mm">
                  <c:v>39815.958333329268</c:v>
                </c:pt>
                <c:pt idx="5819" formatCode="m/d/yyyy\ h:mm">
                  <c:v>39815.999999995911</c:v>
                </c:pt>
                <c:pt idx="5820" formatCode="m/d/yyyy\ h:mm">
                  <c:v>39816.041666662575</c:v>
                </c:pt>
                <c:pt idx="5821" formatCode="m/d/yyyy\ h:mm">
                  <c:v>39816.083333329239</c:v>
                </c:pt>
                <c:pt idx="5822" formatCode="m/d/yyyy\ h:mm">
                  <c:v>39816.124999995911</c:v>
                </c:pt>
                <c:pt idx="5823" formatCode="m/d/yyyy\ h:mm">
                  <c:v>39816.166666662553</c:v>
                </c:pt>
                <c:pt idx="5824" formatCode="m/d/yyyy\ h:mm">
                  <c:v>39816.208333329232</c:v>
                </c:pt>
                <c:pt idx="5825" formatCode="m/d/yyyy\ h:mm">
                  <c:v>39816.249999995896</c:v>
                </c:pt>
                <c:pt idx="5826" formatCode="m/d/yyyy\ h:mm">
                  <c:v>39816.291666662531</c:v>
                </c:pt>
                <c:pt idx="5827" formatCode="m/d/yyyy\ h:mm">
                  <c:v>39816.333333329232</c:v>
                </c:pt>
                <c:pt idx="5828" formatCode="m/d/yyyy\ h:mm">
                  <c:v>39816.374999995904</c:v>
                </c:pt>
                <c:pt idx="5829" formatCode="m/d/yyyy\ h:mm">
                  <c:v>39816.416666662553</c:v>
                </c:pt>
                <c:pt idx="5830" formatCode="m/d/yyyy\ h:mm">
                  <c:v>39816.458333329239</c:v>
                </c:pt>
                <c:pt idx="5831" formatCode="m/d/yyyy\ h:mm">
                  <c:v>39816.499999995882</c:v>
                </c:pt>
                <c:pt idx="5832" formatCode="m/d/yyyy\ h:mm">
                  <c:v>39816.541666662531</c:v>
                </c:pt>
                <c:pt idx="5833" formatCode="m/d/yyyy\ h:mm">
                  <c:v>39816.58333332921</c:v>
                </c:pt>
                <c:pt idx="5834" formatCode="m/d/yyyy\ h:mm">
                  <c:v>39816.624999995882</c:v>
                </c:pt>
                <c:pt idx="5835" formatCode="m/d/yyyy\ h:mm">
                  <c:v>39816.666666662524</c:v>
                </c:pt>
                <c:pt idx="5836" formatCode="m/d/yyyy\ h:mm">
                  <c:v>39816.708333329203</c:v>
                </c:pt>
                <c:pt idx="5837" formatCode="m/d/yyyy\ h:mm">
                  <c:v>39816.749999995867</c:v>
                </c:pt>
                <c:pt idx="5838" formatCode="m/d/yyyy\ h:mm">
                  <c:v>39816.791666662502</c:v>
                </c:pt>
                <c:pt idx="5839" formatCode="m/d/yyyy\ h:mm">
                  <c:v>39816.833333329203</c:v>
                </c:pt>
                <c:pt idx="5840" formatCode="m/d/yyyy\ h:mm">
                  <c:v>39816.874999995875</c:v>
                </c:pt>
                <c:pt idx="5841" formatCode="m/d/yyyy\ h:mm">
                  <c:v>39816.916666662531</c:v>
                </c:pt>
                <c:pt idx="5842" formatCode="m/d/yyyy\ h:mm">
                  <c:v>39816.95833332921</c:v>
                </c:pt>
                <c:pt idx="5843" formatCode="m/d/yyyy\ h:mm">
                  <c:v>39816.999999995853</c:v>
                </c:pt>
                <c:pt idx="5844" formatCode="m/d/yyyy\ h:mm">
                  <c:v>39817.041666662502</c:v>
                </c:pt>
                <c:pt idx="5845" formatCode="m/d/yyyy\ h:mm">
                  <c:v>39817.083333329196</c:v>
                </c:pt>
                <c:pt idx="5846" formatCode="m/d/yyyy\ h:mm">
                  <c:v>39817.124999995845</c:v>
                </c:pt>
                <c:pt idx="5847" formatCode="m/d/yyyy\ h:mm">
                  <c:v>39817.166666662495</c:v>
                </c:pt>
                <c:pt idx="5848" formatCode="m/d/yyyy\ h:mm">
                  <c:v>39817.208333329196</c:v>
                </c:pt>
                <c:pt idx="5849" formatCode="m/d/yyyy\ h:mm">
                  <c:v>39817.249999995838</c:v>
                </c:pt>
                <c:pt idx="5850" formatCode="m/d/yyyy\ h:mm">
                  <c:v>39817.291666662473</c:v>
                </c:pt>
                <c:pt idx="5851" formatCode="m/d/yyyy\ h:mm">
                  <c:v>39817.333333329188</c:v>
                </c:pt>
                <c:pt idx="5852" formatCode="m/d/yyyy\ h:mm">
                  <c:v>39817.374999995845</c:v>
                </c:pt>
                <c:pt idx="5853" formatCode="m/d/yyyy\ h:mm">
                  <c:v>39817.416666662495</c:v>
                </c:pt>
                <c:pt idx="5854" formatCode="m/d/yyyy\ h:mm">
                  <c:v>39817.458333329196</c:v>
                </c:pt>
                <c:pt idx="5855" formatCode="m/d/yyyy\ h:mm">
                  <c:v>39817.499999995831</c:v>
                </c:pt>
                <c:pt idx="5856" formatCode="m/d/yyyy\ h:mm">
                  <c:v>39817.541666662473</c:v>
                </c:pt>
                <c:pt idx="5857" formatCode="m/d/yyyy\ h:mm">
                  <c:v>39817.583333329167</c:v>
                </c:pt>
                <c:pt idx="5858" formatCode="m/d/yyyy\ h:mm">
                  <c:v>39817.624999995816</c:v>
                </c:pt>
                <c:pt idx="5859" formatCode="m/d/yyyy\ h:mm">
                  <c:v>39817.666666662466</c:v>
                </c:pt>
                <c:pt idx="5860" formatCode="m/d/yyyy\ h:mm">
                  <c:v>39817.708333329159</c:v>
                </c:pt>
                <c:pt idx="5861" formatCode="m/d/yyyy\ h:mm">
                  <c:v>39817.749999995809</c:v>
                </c:pt>
                <c:pt idx="5862" formatCode="m/d/yyyy\ h:mm">
                  <c:v>39817.791666662444</c:v>
                </c:pt>
                <c:pt idx="5863" formatCode="m/d/yyyy\ h:mm">
                  <c:v>39817.833333329152</c:v>
                </c:pt>
                <c:pt idx="5864" formatCode="m/d/yyyy\ h:mm">
                  <c:v>39817.874999995816</c:v>
                </c:pt>
                <c:pt idx="5865" formatCode="m/d/yyyy\ h:mm">
                  <c:v>39817.916666662466</c:v>
                </c:pt>
                <c:pt idx="5866" formatCode="m/d/yyyy\ h:mm">
                  <c:v>39817.958333329159</c:v>
                </c:pt>
                <c:pt idx="5867" formatCode="m/d/yyyy\ h:mm">
                  <c:v>39817.999999995794</c:v>
                </c:pt>
                <c:pt idx="5868" formatCode="m/d/yyyy\ h:mm">
                  <c:v>39818.041666662444</c:v>
                </c:pt>
                <c:pt idx="5869" formatCode="m/d/yyyy\ h:mm">
                  <c:v>39818.083333329138</c:v>
                </c:pt>
                <c:pt idx="5870" formatCode="m/d/yyyy\ h:mm">
                  <c:v>39818.124999995787</c:v>
                </c:pt>
                <c:pt idx="5871" formatCode="m/d/yyyy\ h:mm">
                  <c:v>39818.166666662437</c:v>
                </c:pt>
                <c:pt idx="5872" formatCode="m/d/yyyy\ h:mm">
                  <c:v>39818.20833332913</c:v>
                </c:pt>
                <c:pt idx="5873" formatCode="m/d/yyyy\ h:mm">
                  <c:v>39818.24999999578</c:v>
                </c:pt>
                <c:pt idx="5874" formatCode="m/d/yyyy\ h:mm">
                  <c:v>39818.291666662415</c:v>
                </c:pt>
                <c:pt idx="5875" formatCode="m/d/yyyy\ h:mm">
                  <c:v>39818.333333329123</c:v>
                </c:pt>
                <c:pt idx="5876" formatCode="m/d/yyyy\ h:mm">
                  <c:v>39818.374999995787</c:v>
                </c:pt>
                <c:pt idx="5877" formatCode="m/d/yyyy\ h:mm">
                  <c:v>39818.416666662437</c:v>
                </c:pt>
                <c:pt idx="5878" formatCode="m/d/yyyy\ h:mm">
                  <c:v>39818.45833332913</c:v>
                </c:pt>
                <c:pt idx="5879" formatCode="m/d/yyyy\ h:mm">
                  <c:v>39818.499999995765</c:v>
                </c:pt>
                <c:pt idx="5880" formatCode="m/d/yyyy\ h:mm">
                  <c:v>39818.541666662415</c:v>
                </c:pt>
                <c:pt idx="5881" formatCode="m/d/yyyy\ h:mm">
                  <c:v>39818.583333329108</c:v>
                </c:pt>
                <c:pt idx="5882" formatCode="m/d/yyyy\ h:mm">
                  <c:v>39818.624999995758</c:v>
                </c:pt>
                <c:pt idx="5883" formatCode="m/d/yyyy\ h:mm">
                  <c:v>39818.666666662408</c:v>
                </c:pt>
                <c:pt idx="5884" formatCode="m/d/yyyy\ h:mm">
                  <c:v>39818.708333329101</c:v>
                </c:pt>
                <c:pt idx="5885" formatCode="m/d/yyyy\ h:mm">
                  <c:v>39818.749999995751</c:v>
                </c:pt>
                <c:pt idx="5886" formatCode="m/d/yyyy\ h:mm">
                  <c:v>39818.791666662386</c:v>
                </c:pt>
                <c:pt idx="5887" formatCode="m/d/yyyy\ h:mm">
                  <c:v>39818.833333329094</c:v>
                </c:pt>
                <c:pt idx="5888" formatCode="m/d/yyyy\ h:mm">
                  <c:v>39818.874999995758</c:v>
                </c:pt>
                <c:pt idx="5889" formatCode="m/d/yyyy\ h:mm">
                  <c:v>39818.916666662408</c:v>
                </c:pt>
                <c:pt idx="5890" formatCode="m/d/yyyy\ h:mm">
                  <c:v>39818.958333329101</c:v>
                </c:pt>
                <c:pt idx="5891" formatCode="m/d/yyyy\ h:mm">
                  <c:v>39818.999999995736</c:v>
                </c:pt>
                <c:pt idx="5892" formatCode="m/d/yyyy\ h:mm">
                  <c:v>39819.041666662379</c:v>
                </c:pt>
                <c:pt idx="5893" formatCode="m/d/yyyy\ h:mm">
                  <c:v>39819.083333329079</c:v>
                </c:pt>
                <c:pt idx="5894" formatCode="m/d/yyyy\ h:mm">
                  <c:v>39819.124999995729</c:v>
                </c:pt>
                <c:pt idx="5895" formatCode="m/d/yyyy\ h:mm">
                  <c:v>39819.166666662371</c:v>
                </c:pt>
                <c:pt idx="5896" formatCode="m/d/yyyy\ h:mm">
                  <c:v>39819.208333329072</c:v>
                </c:pt>
                <c:pt idx="5897" formatCode="m/d/yyyy\ h:mm">
                  <c:v>39819.249999995722</c:v>
                </c:pt>
                <c:pt idx="5898" formatCode="m/d/yyyy\ h:mm">
                  <c:v>39819.291666662357</c:v>
                </c:pt>
                <c:pt idx="5899" formatCode="m/d/yyyy\ h:mm">
                  <c:v>39819.333333329065</c:v>
                </c:pt>
                <c:pt idx="5900" formatCode="m/d/yyyy\ h:mm">
                  <c:v>39819.374999995729</c:v>
                </c:pt>
                <c:pt idx="5901" formatCode="m/d/yyyy\ h:mm">
                  <c:v>39819.416666662379</c:v>
                </c:pt>
                <c:pt idx="5902" formatCode="m/d/yyyy\ h:mm">
                  <c:v>39819.458333329065</c:v>
                </c:pt>
                <c:pt idx="5903" formatCode="m/d/yyyy\ h:mm">
                  <c:v>39819.499999995707</c:v>
                </c:pt>
                <c:pt idx="5904" formatCode="m/d/yyyy\ h:mm">
                  <c:v>39819.541666662357</c:v>
                </c:pt>
                <c:pt idx="5905" formatCode="m/d/yyyy\ h:mm">
                  <c:v>39819.583333329043</c:v>
                </c:pt>
                <c:pt idx="5906" formatCode="m/d/yyyy\ h:mm">
                  <c:v>39819.6249999957</c:v>
                </c:pt>
                <c:pt idx="5907" formatCode="m/d/yyyy\ h:mm">
                  <c:v>39819.66666666235</c:v>
                </c:pt>
                <c:pt idx="5908" formatCode="m/d/yyyy\ h:mm">
                  <c:v>39819.708333329043</c:v>
                </c:pt>
                <c:pt idx="5909" formatCode="m/d/yyyy\ h:mm">
                  <c:v>39819.749999995685</c:v>
                </c:pt>
                <c:pt idx="5910" formatCode="m/d/yyyy\ h:mm">
                  <c:v>39819.79166666232</c:v>
                </c:pt>
                <c:pt idx="5911" formatCode="m/d/yyyy\ h:mm">
                  <c:v>39819.833333329036</c:v>
                </c:pt>
                <c:pt idx="5912" formatCode="m/d/yyyy\ h:mm">
                  <c:v>39819.874999995693</c:v>
                </c:pt>
                <c:pt idx="5913" formatCode="m/d/yyyy\ h:mm">
                  <c:v>39819.91666666235</c:v>
                </c:pt>
                <c:pt idx="5914" formatCode="m/d/yyyy\ h:mm">
                  <c:v>39819.958333329043</c:v>
                </c:pt>
                <c:pt idx="5915" formatCode="m/d/yyyy\ h:mm">
                  <c:v>39819.999999995678</c:v>
                </c:pt>
                <c:pt idx="5916" formatCode="m/d/yyyy\ h:mm">
                  <c:v>39820.04166666232</c:v>
                </c:pt>
                <c:pt idx="5917" formatCode="m/d/yyyy\ h:mm">
                  <c:v>39820.083333329021</c:v>
                </c:pt>
                <c:pt idx="5918" formatCode="m/d/yyyy\ h:mm">
                  <c:v>39820.124999995671</c:v>
                </c:pt>
                <c:pt idx="5919" formatCode="m/d/yyyy\ h:mm">
                  <c:v>39820.16666666232</c:v>
                </c:pt>
                <c:pt idx="5920" formatCode="m/d/yyyy\ h:mm">
                  <c:v>39820.208333329014</c:v>
                </c:pt>
                <c:pt idx="5921" formatCode="m/d/yyyy\ h:mm">
                  <c:v>39820.249999995664</c:v>
                </c:pt>
                <c:pt idx="5922" formatCode="m/d/yyyy\ h:mm">
                  <c:v>39820.291666662291</c:v>
                </c:pt>
                <c:pt idx="5923" formatCode="m/d/yyyy\ h:mm">
                  <c:v>39820.333333329007</c:v>
                </c:pt>
                <c:pt idx="5924" formatCode="m/d/yyyy\ h:mm">
                  <c:v>39820.374999995671</c:v>
                </c:pt>
                <c:pt idx="5925" formatCode="m/d/yyyy\ h:mm">
                  <c:v>39820.41666666232</c:v>
                </c:pt>
                <c:pt idx="5926" formatCode="m/d/yyyy\ h:mm">
                  <c:v>39820.458333329021</c:v>
                </c:pt>
                <c:pt idx="5927" formatCode="m/d/yyyy\ h:mm">
                  <c:v>39820.499999995634</c:v>
                </c:pt>
                <c:pt idx="5928" formatCode="m/d/yyyy\ h:mm">
                  <c:v>39820.541666662284</c:v>
                </c:pt>
                <c:pt idx="5929" formatCode="m/d/yyyy\ h:mm">
                  <c:v>39820.583333328999</c:v>
                </c:pt>
                <c:pt idx="5930" formatCode="m/d/yyyy\ h:mm">
                  <c:v>39820.624999995634</c:v>
                </c:pt>
                <c:pt idx="5931" formatCode="m/d/yyyy\ h:mm">
                  <c:v>39820.666666662284</c:v>
                </c:pt>
                <c:pt idx="5932" formatCode="m/d/yyyy\ h:mm">
                  <c:v>39820.708333328999</c:v>
                </c:pt>
                <c:pt idx="5933" formatCode="m/d/yyyy\ h:mm">
                  <c:v>39820.749999995634</c:v>
                </c:pt>
                <c:pt idx="5934" formatCode="m/d/yyyy\ h:mm">
                  <c:v>39820.791666662262</c:v>
                </c:pt>
                <c:pt idx="5935" formatCode="m/d/yyyy\ h:mm">
                  <c:v>39820.833333328985</c:v>
                </c:pt>
                <c:pt idx="5936" formatCode="m/d/yyyy\ h:mm">
                  <c:v>39820.874999995642</c:v>
                </c:pt>
                <c:pt idx="5937" formatCode="m/d/yyyy\ h:mm">
                  <c:v>39820.916666662284</c:v>
                </c:pt>
                <c:pt idx="5938" formatCode="m/d/yyyy\ h:mm">
                  <c:v>39820.958333328999</c:v>
                </c:pt>
                <c:pt idx="5939" formatCode="m/d/yyyy\ h:mm">
                  <c:v>39820.99999999562</c:v>
                </c:pt>
                <c:pt idx="5940" formatCode="m/d/yyyy\ h:mm">
                  <c:v>39821.04166666227</c:v>
                </c:pt>
                <c:pt idx="5941" formatCode="m/d/yyyy\ h:mm">
                  <c:v>39821.08333332897</c:v>
                </c:pt>
                <c:pt idx="5942" formatCode="m/d/yyyy\ h:mm">
                  <c:v>39821.124999995605</c:v>
                </c:pt>
                <c:pt idx="5943" formatCode="m/d/yyyy\ h:mm">
                  <c:v>39821.166666662262</c:v>
                </c:pt>
                <c:pt idx="5944" formatCode="m/d/yyyy\ h:mm">
                  <c:v>39821.208333328956</c:v>
                </c:pt>
                <c:pt idx="5945" formatCode="m/d/yyyy\ h:mm">
                  <c:v>39821.249999995605</c:v>
                </c:pt>
                <c:pt idx="5946" formatCode="m/d/yyyy\ h:mm">
                  <c:v>39821.29166666224</c:v>
                </c:pt>
                <c:pt idx="5947" formatCode="m/d/yyyy\ h:mm">
                  <c:v>39821.333333328956</c:v>
                </c:pt>
                <c:pt idx="5948" formatCode="m/d/yyyy\ h:mm">
                  <c:v>39821.374999995613</c:v>
                </c:pt>
                <c:pt idx="5949" formatCode="m/d/yyyy\ h:mm">
                  <c:v>39821.416666662255</c:v>
                </c:pt>
                <c:pt idx="5950" formatCode="m/d/yyyy\ h:mm">
                  <c:v>39821.458333328963</c:v>
                </c:pt>
                <c:pt idx="5951" formatCode="m/d/yyyy\ h:mm">
                  <c:v>39821.499999995591</c:v>
                </c:pt>
                <c:pt idx="5952" formatCode="m/d/yyyy\ h:mm">
                  <c:v>39821.541666662233</c:v>
                </c:pt>
                <c:pt idx="5953" formatCode="m/d/yyyy\ h:mm">
                  <c:v>39821.583333328941</c:v>
                </c:pt>
                <c:pt idx="5954" formatCode="m/d/yyyy\ h:mm">
                  <c:v>39821.624999995583</c:v>
                </c:pt>
                <c:pt idx="5955" formatCode="m/d/yyyy\ h:mm">
                  <c:v>39821.666666662219</c:v>
                </c:pt>
                <c:pt idx="5956" formatCode="m/d/yyyy\ h:mm">
                  <c:v>39821.708333328927</c:v>
                </c:pt>
                <c:pt idx="5957" formatCode="m/d/yyyy\ h:mm">
                  <c:v>39821.749999995583</c:v>
                </c:pt>
                <c:pt idx="5958" formatCode="m/d/yyyy\ h:mm">
                  <c:v>39821.791666662197</c:v>
                </c:pt>
                <c:pt idx="5959" formatCode="m/d/yyyy\ h:mm">
                  <c:v>39821.833333328927</c:v>
                </c:pt>
                <c:pt idx="5960" formatCode="m/d/yyyy\ h:mm">
                  <c:v>39821.874999995591</c:v>
                </c:pt>
                <c:pt idx="5961" formatCode="m/d/yyyy\ h:mm">
                  <c:v>39821.916666662226</c:v>
                </c:pt>
                <c:pt idx="5962" formatCode="m/d/yyyy\ h:mm">
                  <c:v>39821.958333328927</c:v>
                </c:pt>
                <c:pt idx="5963" formatCode="m/d/yyyy\ h:mm">
                  <c:v>39821.999999995562</c:v>
                </c:pt>
                <c:pt idx="5964" formatCode="m/d/yyyy\ h:mm">
                  <c:v>39822.041666662204</c:v>
                </c:pt>
                <c:pt idx="5965" formatCode="m/d/yyyy\ h:mm">
                  <c:v>39822.083333328905</c:v>
                </c:pt>
                <c:pt idx="5966" formatCode="m/d/yyyy\ h:mm">
                  <c:v>39822.124999995562</c:v>
                </c:pt>
                <c:pt idx="5967" formatCode="m/d/yyyy\ h:mm">
                  <c:v>39822.166666662197</c:v>
                </c:pt>
                <c:pt idx="5968" formatCode="m/d/yyyy\ h:mm">
                  <c:v>39822.208333328897</c:v>
                </c:pt>
                <c:pt idx="5969" formatCode="m/d/yyyy\ h:mm">
                  <c:v>39822.249999995547</c:v>
                </c:pt>
                <c:pt idx="5970" formatCode="m/d/yyyy\ h:mm">
                  <c:v>39822.291666662175</c:v>
                </c:pt>
                <c:pt idx="5971" formatCode="m/d/yyyy\ h:mm">
                  <c:v>39822.333333328897</c:v>
                </c:pt>
                <c:pt idx="5972" formatCode="m/d/yyyy\ h:mm">
                  <c:v>39822.374999995554</c:v>
                </c:pt>
                <c:pt idx="5973" formatCode="m/d/yyyy\ h:mm">
                  <c:v>39822.416666662204</c:v>
                </c:pt>
                <c:pt idx="5974" formatCode="m/d/yyyy\ h:mm">
                  <c:v>39822.458333328897</c:v>
                </c:pt>
                <c:pt idx="5975" formatCode="m/d/yyyy\ h:mm">
                  <c:v>39822.499999995533</c:v>
                </c:pt>
                <c:pt idx="5976" formatCode="m/d/yyyy\ h:mm">
                  <c:v>39822.541666662182</c:v>
                </c:pt>
                <c:pt idx="5977" formatCode="m/d/yyyy\ h:mm">
                  <c:v>39822.583333328876</c:v>
                </c:pt>
                <c:pt idx="5978" formatCode="m/d/yyyy\ h:mm">
                  <c:v>39822.624999995533</c:v>
                </c:pt>
                <c:pt idx="5979" formatCode="m/d/yyyy\ h:mm">
                  <c:v>39822.666666662175</c:v>
                </c:pt>
                <c:pt idx="5980" formatCode="m/d/yyyy\ h:mm">
                  <c:v>39822.708333328876</c:v>
                </c:pt>
                <c:pt idx="5981" formatCode="m/d/yyyy\ h:mm">
                  <c:v>39822.749999995518</c:v>
                </c:pt>
                <c:pt idx="5982" formatCode="m/d/yyyy\ h:mm">
                  <c:v>39822.791666662153</c:v>
                </c:pt>
                <c:pt idx="5983" formatCode="m/d/yyyy\ h:mm">
                  <c:v>39822.833333328868</c:v>
                </c:pt>
                <c:pt idx="5984" formatCode="m/d/yyyy\ h:mm">
                  <c:v>39822.874999995525</c:v>
                </c:pt>
                <c:pt idx="5985" formatCode="m/d/yyyy\ h:mm">
                  <c:v>39822.916666662182</c:v>
                </c:pt>
                <c:pt idx="5986" formatCode="m/d/yyyy\ h:mm">
                  <c:v>39822.958333328876</c:v>
                </c:pt>
                <c:pt idx="5987" formatCode="m/d/yyyy\ h:mm">
                  <c:v>39822.999999995503</c:v>
                </c:pt>
                <c:pt idx="5988" formatCode="m/d/yyyy\ h:mm">
                  <c:v>39823.041666662153</c:v>
                </c:pt>
                <c:pt idx="5989" formatCode="m/d/yyyy\ h:mm">
                  <c:v>39823.083333328846</c:v>
                </c:pt>
                <c:pt idx="5990" formatCode="m/d/yyyy\ h:mm">
                  <c:v>39823.124999995496</c:v>
                </c:pt>
                <c:pt idx="5991" formatCode="m/d/yyyy\ h:mm">
                  <c:v>39823.166666662146</c:v>
                </c:pt>
                <c:pt idx="5992" formatCode="m/d/yyyy\ h:mm">
                  <c:v>39823.208333328846</c:v>
                </c:pt>
                <c:pt idx="5993" formatCode="m/d/yyyy\ h:mm">
                  <c:v>39823.249999995489</c:v>
                </c:pt>
                <c:pt idx="5994" formatCode="m/d/yyyy\ h:mm">
                  <c:v>39823.291666662124</c:v>
                </c:pt>
                <c:pt idx="5995" formatCode="m/d/yyyy\ h:mm">
                  <c:v>39823.333333328839</c:v>
                </c:pt>
                <c:pt idx="5996" formatCode="m/d/yyyy\ h:mm">
                  <c:v>39823.374999995496</c:v>
                </c:pt>
                <c:pt idx="5997" formatCode="m/d/yyyy\ h:mm">
                  <c:v>39823.416666662146</c:v>
                </c:pt>
                <c:pt idx="5998" formatCode="m/d/yyyy\ h:mm">
                  <c:v>39823.458333328846</c:v>
                </c:pt>
                <c:pt idx="5999" formatCode="m/d/yyyy\ h:mm">
                  <c:v>39823.499999995482</c:v>
                </c:pt>
                <c:pt idx="6000" formatCode="m/d/yyyy\ h:mm">
                  <c:v>39823.541666662124</c:v>
                </c:pt>
                <c:pt idx="6001" formatCode="m/d/yyyy\ h:mm">
                  <c:v>39823.583333328817</c:v>
                </c:pt>
                <c:pt idx="6002" formatCode="m/d/yyyy\ h:mm">
                  <c:v>39823.624999995467</c:v>
                </c:pt>
                <c:pt idx="6003" formatCode="m/d/yyyy\ h:mm">
                  <c:v>39823.666666662124</c:v>
                </c:pt>
                <c:pt idx="6004" formatCode="m/d/yyyy\ h:mm">
                  <c:v>39823.70833332881</c:v>
                </c:pt>
                <c:pt idx="6005" formatCode="m/d/yyyy\ h:mm">
                  <c:v>39823.74999999546</c:v>
                </c:pt>
                <c:pt idx="6006" formatCode="m/d/yyyy\ h:mm">
                  <c:v>39823.791666662102</c:v>
                </c:pt>
                <c:pt idx="6007" formatCode="m/d/yyyy\ h:mm">
                  <c:v>39823.833333328803</c:v>
                </c:pt>
                <c:pt idx="6008" formatCode="m/d/yyyy\ h:mm">
                  <c:v>39823.874999995467</c:v>
                </c:pt>
                <c:pt idx="6009" formatCode="m/d/yyyy\ h:mm">
                  <c:v>39823.916666662117</c:v>
                </c:pt>
                <c:pt idx="6010" formatCode="m/d/yyyy\ h:mm">
                  <c:v>39823.95833332881</c:v>
                </c:pt>
                <c:pt idx="6011" formatCode="m/d/yyyy\ h:mm">
                  <c:v>39823.999999995445</c:v>
                </c:pt>
                <c:pt idx="6012" formatCode="m/d/yyyy\ h:mm">
                  <c:v>39824.041666662095</c:v>
                </c:pt>
                <c:pt idx="6013" formatCode="m/d/yyyy\ h:mm">
                  <c:v>39824.083333328796</c:v>
                </c:pt>
                <c:pt idx="6014" formatCode="m/d/yyyy\ h:mm">
                  <c:v>39824.124999995438</c:v>
                </c:pt>
                <c:pt idx="6015" formatCode="m/d/yyyy\ h:mm">
                  <c:v>39824.166666662088</c:v>
                </c:pt>
                <c:pt idx="6016" formatCode="m/d/yyyy\ h:mm">
                  <c:v>39824.208333328788</c:v>
                </c:pt>
                <c:pt idx="6017" formatCode="m/d/yyyy\ h:mm">
                  <c:v>39824.249999995431</c:v>
                </c:pt>
                <c:pt idx="6018" formatCode="m/d/yyyy\ h:mm">
                  <c:v>39824.291666662066</c:v>
                </c:pt>
                <c:pt idx="6019" formatCode="m/d/yyyy\ h:mm">
                  <c:v>39824.333333328774</c:v>
                </c:pt>
                <c:pt idx="6020" formatCode="m/d/yyyy\ h:mm">
                  <c:v>39824.374999995438</c:v>
                </c:pt>
                <c:pt idx="6021" formatCode="m/d/yyyy\ h:mm">
                  <c:v>39824.416666662088</c:v>
                </c:pt>
                <c:pt idx="6022" formatCode="m/d/yyyy\ h:mm">
                  <c:v>39824.458333328781</c:v>
                </c:pt>
                <c:pt idx="6023" formatCode="m/d/yyyy\ h:mm">
                  <c:v>39824.499999995416</c:v>
                </c:pt>
                <c:pt idx="6024" formatCode="m/d/yyyy\ h:mm">
                  <c:v>39824.541666662066</c:v>
                </c:pt>
                <c:pt idx="6025" formatCode="m/d/yyyy\ h:mm">
                  <c:v>39824.583333328759</c:v>
                </c:pt>
                <c:pt idx="6026" formatCode="m/d/yyyy\ h:mm">
                  <c:v>39824.624999995409</c:v>
                </c:pt>
                <c:pt idx="6027" formatCode="m/d/yyyy\ h:mm">
                  <c:v>39824.666666662059</c:v>
                </c:pt>
                <c:pt idx="6028" formatCode="m/d/yyyy\ h:mm">
                  <c:v>39824.708333328752</c:v>
                </c:pt>
                <c:pt idx="6029" formatCode="m/d/yyyy\ h:mm">
                  <c:v>39824.749999995402</c:v>
                </c:pt>
                <c:pt idx="6030" formatCode="m/d/yyyy\ h:mm">
                  <c:v>39824.791666662037</c:v>
                </c:pt>
                <c:pt idx="6031" formatCode="m/d/yyyy\ h:mm">
                  <c:v>39824.833333328745</c:v>
                </c:pt>
                <c:pt idx="6032" formatCode="m/d/yyyy\ h:mm">
                  <c:v>39824.874999995409</c:v>
                </c:pt>
                <c:pt idx="6033" formatCode="m/d/yyyy\ h:mm">
                  <c:v>39824.916666662059</c:v>
                </c:pt>
                <c:pt idx="6034" formatCode="m/d/yyyy\ h:mm">
                  <c:v>39824.958333328752</c:v>
                </c:pt>
                <c:pt idx="6035" formatCode="m/d/yyyy\ h:mm">
                  <c:v>39824.999999995387</c:v>
                </c:pt>
                <c:pt idx="6036" formatCode="m/d/yyyy\ h:mm">
                  <c:v>39825.041666662037</c:v>
                </c:pt>
                <c:pt idx="6037" formatCode="m/d/yyyy\ h:mm">
                  <c:v>39825.08333332873</c:v>
                </c:pt>
                <c:pt idx="6038" formatCode="m/d/yyyy\ h:mm">
                  <c:v>39825.12499999538</c:v>
                </c:pt>
                <c:pt idx="6039" formatCode="m/d/yyyy\ h:mm">
                  <c:v>39825.166666662029</c:v>
                </c:pt>
                <c:pt idx="6040" formatCode="m/d/yyyy\ h:mm">
                  <c:v>39825.208333328723</c:v>
                </c:pt>
                <c:pt idx="6041" formatCode="m/d/yyyy\ h:mm">
                  <c:v>39825.249999995372</c:v>
                </c:pt>
                <c:pt idx="6042" formatCode="m/d/yyyy\ h:mm">
                  <c:v>39825.291666662008</c:v>
                </c:pt>
                <c:pt idx="6043" formatCode="m/d/yyyy\ h:mm">
                  <c:v>39825.333333328716</c:v>
                </c:pt>
                <c:pt idx="6044" formatCode="m/d/yyyy\ h:mm">
                  <c:v>39825.37499999538</c:v>
                </c:pt>
                <c:pt idx="6045" formatCode="m/d/yyyy\ h:mm">
                  <c:v>39825.416666662029</c:v>
                </c:pt>
                <c:pt idx="6046" formatCode="m/d/yyyy\ h:mm">
                  <c:v>39825.458333328723</c:v>
                </c:pt>
                <c:pt idx="6047" formatCode="m/d/yyyy\ h:mm">
                  <c:v>39825.499999995358</c:v>
                </c:pt>
                <c:pt idx="6048" formatCode="m/d/yyyy\ h:mm">
                  <c:v>39825.541666662008</c:v>
                </c:pt>
                <c:pt idx="6049" formatCode="m/d/yyyy\ h:mm">
                  <c:v>39825.583333328701</c:v>
                </c:pt>
                <c:pt idx="6050" formatCode="m/d/yyyy\ h:mm">
                  <c:v>39825.624999995351</c:v>
                </c:pt>
                <c:pt idx="6051" formatCode="m/d/yyyy\ h:mm">
                  <c:v>39825.666666662</c:v>
                </c:pt>
                <c:pt idx="6052" formatCode="m/d/yyyy\ h:mm">
                  <c:v>39825.708333328694</c:v>
                </c:pt>
                <c:pt idx="6053" formatCode="m/d/yyyy\ h:mm">
                  <c:v>39825.749999995336</c:v>
                </c:pt>
                <c:pt idx="6054" formatCode="m/d/yyyy\ h:mm">
                  <c:v>39825.791666661971</c:v>
                </c:pt>
                <c:pt idx="6055" formatCode="m/d/yyyy\ h:mm">
                  <c:v>39825.833333328686</c:v>
                </c:pt>
                <c:pt idx="6056" formatCode="m/d/yyyy\ h:mm">
                  <c:v>39825.874999995343</c:v>
                </c:pt>
                <c:pt idx="6057" formatCode="m/d/yyyy\ h:mm">
                  <c:v>39825.916666662</c:v>
                </c:pt>
                <c:pt idx="6058" formatCode="m/d/yyyy\ h:mm">
                  <c:v>39825.958333328694</c:v>
                </c:pt>
                <c:pt idx="6059" formatCode="m/d/yyyy\ h:mm">
                  <c:v>39825.999999995329</c:v>
                </c:pt>
                <c:pt idx="6060" formatCode="m/d/yyyy\ h:mm">
                  <c:v>39826.041666661971</c:v>
                </c:pt>
                <c:pt idx="6061" formatCode="m/d/yyyy\ h:mm">
                  <c:v>39826.083333328672</c:v>
                </c:pt>
                <c:pt idx="6062" formatCode="m/d/yyyy\ h:mm">
                  <c:v>39826.124999995322</c:v>
                </c:pt>
                <c:pt idx="6063" formatCode="m/d/yyyy\ h:mm">
                  <c:v>39826.166666661971</c:v>
                </c:pt>
                <c:pt idx="6064" formatCode="m/d/yyyy\ h:mm">
                  <c:v>39826.208333328665</c:v>
                </c:pt>
                <c:pt idx="6065" formatCode="m/d/yyyy\ h:mm">
                  <c:v>39826.249999995314</c:v>
                </c:pt>
                <c:pt idx="6066" formatCode="m/d/yyyy\ h:mm">
                  <c:v>39826.291666661949</c:v>
                </c:pt>
                <c:pt idx="6067" formatCode="m/d/yyyy\ h:mm">
                  <c:v>39826.333333328643</c:v>
                </c:pt>
                <c:pt idx="6068" formatCode="m/d/yyyy\ h:mm">
                  <c:v>39826.374999995322</c:v>
                </c:pt>
                <c:pt idx="6069" formatCode="m/d/yyyy\ h:mm">
                  <c:v>39826.416666661971</c:v>
                </c:pt>
                <c:pt idx="6070" formatCode="m/d/yyyy\ h:mm">
                  <c:v>39826.458333328665</c:v>
                </c:pt>
                <c:pt idx="6071" formatCode="m/d/yyyy\ h:mm">
                  <c:v>39826.4999999953</c:v>
                </c:pt>
                <c:pt idx="6072" formatCode="m/d/yyyy\ h:mm">
                  <c:v>39826.541666661949</c:v>
                </c:pt>
                <c:pt idx="6073" formatCode="m/d/yyyy\ h:mm">
                  <c:v>39826.583333328643</c:v>
                </c:pt>
                <c:pt idx="6074" formatCode="m/d/yyyy\ h:mm">
                  <c:v>39826.624999995285</c:v>
                </c:pt>
                <c:pt idx="6075" formatCode="m/d/yyyy\ h:mm">
                  <c:v>39826.666666661935</c:v>
                </c:pt>
                <c:pt idx="6076" formatCode="m/d/yyyy\ h:mm">
                  <c:v>39826.708333328635</c:v>
                </c:pt>
                <c:pt idx="6077" formatCode="m/d/yyyy\ h:mm">
                  <c:v>39826.749999995285</c:v>
                </c:pt>
                <c:pt idx="6078" formatCode="m/d/yyyy\ h:mm">
                  <c:v>39826.791666661913</c:v>
                </c:pt>
                <c:pt idx="6079" formatCode="m/d/yyyy\ h:mm">
                  <c:v>39826.833333328628</c:v>
                </c:pt>
                <c:pt idx="6080" formatCode="m/d/yyyy\ h:mm">
                  <c:v>39826.874999995292</c:v>
                </c:pt>
                <c:pt idx="6081" formatCode="m/d/yyyy\ h:mm">
                  <c:v>39826.916666661935</c:v>
                </c:pt>
                <c:pt idx="6082" formatCode="m/d/yyyy\ h:mm">
                  <c:v>39826.958333328635</c:v>
                </c:pt>
                <c:pt idx="6083" formatCode="m/d/yyyy\ h:mm">
                  <c:v>39826.999999995271</c:v>
                </c:pt>
                <c:pt idx="6084" formatCode="m/d/yyyy\ h:mm">
                  <c:v>39827.04166666192</c:v>
                </c:pt>
                <c:pt idx="6085" formatCode="m/d/yyyy\ h:mm">
                  <c:v>39827.083333328614</c:v>
                </c:pt>
                <c:pt idx="6086" formatCode="m/d/yyyy\ h:mm">
                  <c:v>39827.124999995256</c:v>
                </c:pt>
                <c:pt idx="6087" formatCode="m/d/yyyy\ h:mm">
                  <c:v>39827.166666661913</c:v>
                </c:pt>
                <c:pt idx="6088" formatCode="m/d/yyyy\ h:mm">
                  <c:v>39827.208333328606</c:v>
                </c:pt>
                <c:pt idx="6089" formatCode="m/d/yyyy\ h:mm">
                  <c:v>39827.249999995256</c:v>
                </c:pt>
                <c:pt idx="6090" formatCode="m/d/yyyy\ h:mm">
                  <c:v>39827.291666661891</c:v>
                </c:pt>
                <c:pt idx="6091" formatCode="m/d/yyyy\ h:mm">
                  <c:v>39827.333333328606</c:v>
                </c:pt>
                <c:pt idx="6092" formatCode="m/d/yyyy\ h:mm">
                  <c:v>39827.374999995249</c:v>
                </c:pt>
                <c:pt idx="6093" formatCode="m/d/yyyy\ h:mm">
                  <c:v>39827.416666661906</c:v>
                </c:pt>
                <c:pt idx="6094" formatCode="m/d/yyyy\ h:mm">
                  <c:v>39827.458333328614</c:v>
                </c:pt>
                <c:pt idx="6095" formatCode="m/d/yyyy\ h:mm">
                  <c:v>39827.499999995234</c:v>
                </c:pt>
                <c:pt idx="6096" formatCode="m/d/yyyy\ h:mm">
                  <c:v>39827.541666661884</c:v>
                </c:pt>
                <c:pt idx="6097" formatCode="m/d/yyyy\ h:mm">
                  <c:v>39827.583333328599</c:v>
                </c:pt>
                <c:pt idx="6098" formatCode="m/d/yyyy\ h:mm">
                  <c:v>39827.624999995234</c:v>
                </c:pt>
                <c:pt idx="6099" formatCode="m/d/yyyy\ h:mm">
                  <c:v>39827.666666661877</c:v>
                </c:pt>
                <c:pt idx="6100" formatCode="m/d/yyyy\ h:mm">
                  <c:v>39827.708333328585</c:v>
                </c:pt>
                <c:pt idx="6101" formatCode="m/d/yyyy\ h:mm">
                  <c:v>39827.749999995227</c:v>
                </c:pt>
                <c:pt idx="6102" formatCode="m/d/yyyy\ h:mm">
                  <c:v>39827.791666661848</c:v>
                </c:pt>
                <c:pt idx="6103" formatCode="m/d/yyyy\ h:mm">
                  <c:v>39827.833333328585</c:v>
                </c:pt>
                <c:pt idx="6104" formatCode="m/d/yyyy\ h:mm">
                  <c:v>39827.874999995234</c:v>
                </c:pt>
                <c:pt idx="6105" formatCode="m/d/yyyy\ h:mm">
                  <c:v>39827.916666661884</c:v>
                </c:pt>
                <c:pt idx="6106" formatCode="m/d/yyyy\ h:mm">
                  <c:v>39827.958333328577</c:v>
                </c:pt>
                <c:pt idx="6107" formatCode="m/d/yyyy\ h:mm">
                  <c:v>39827.999999995205</c:v>
                </c:pt>
                <c:pt idx="6108" formatCode="m/d/yyyy\ h:mm">
                  <c:v>39828.041666661855</c:v>
                </c:pt>
                <c:pt idx="6109" formatCode="m/d/yyyy\ h:mm">
                  <c:v>39828.083333328555</c:v>
                </c:pt>
                <c:pt idx="6110" formatCode="m/d/yyyy\ h:mm">
                  <c:v>39828.124999995205</c:v>
                </c:pt>
                <c:pt idx="6111" formatCode="m/d/yyyy\ h:mm">
                  <c:v>39828.166666661848</c:v>
                </c:pt>
                <c:pt idx="6112" formatCode="m/d/yyyy\ h:mm">
                  <c:v>39828.208333328555</c:v>
                </c:pt>
                <c:pt idx="6113" formatCode="m/d/yyyy\ h:mm">
                  <c:v>39828.249999995198</c:v>
                </c:pt>
                <c:pt idx="6114" formatCode="m/d/yyyy\ h:mm">
                  <c:v>39828.291666661818</c:v>
                </c:pt>
                <c:pt idx="6115" formatCode="m/d/yyyy\ h:mm">
                  <c:v>39828.333333328548</c:v>
                </c:pt>
                <c:pt idx="6116" formatCode="m/d/yyyy\ h:mm">
                  <c:v>39828.374999995205</c:v>
                </c:pt>
                <c:pt idx="6117" formatCode="m/d/yyyy\ h:mm">
                  <c:v>39828.416666661855</c:v>
                </c:pt>
                <c:pt idx="6118" formatCode="m/d/yyyy\ h:mm">
                  <c:v>39828.458333328555</c:v>
                </c:pt>
                <c:pt idx="6119" formatCode="m/d/yyyy\ h:mm">
                  <c:v>39828.499999995183</c:v>
                </c:pt>
                <c:pt idx="6120" formatCode="m/d/yyyy\ h:mm">
                  <c:v>39828.541666661818</c:v>
                </c:pt>
                <c:pt idx="6121" formatCode="m/d/yyyy\ h:mm">
                  <c:v>39828.583333328526</c:v>
                </c:pt>
                <c:pt idx="6122" formatCode="m/d/yyyy\ h:mm">
                  <c:v>39828.624999995183</c:v>
                </c:pt>
                <c:pt idx="6123" formatCode="m/d/yyyy\ h:mm">
                  <c:v>39828.666666661818</c:v>
                </c:pt>
                <c:pt idx="6124" formatCode="m/d/yyyy\ h:mm">
                  <c:v>39828.708333328526</c:v>
                </c:pt>
                <c:pt idx="6125" formatCode="m/d/yyyy\ h:mm">
                  <c:v>39828.749999995169</c:v>
                </c:pt>
                <c:pt idx="6126" formatCode="m/d/yyyy\ h:mm">
                  <c:v>39828.791666661789</c:v>
                </c:pt>
                <c:pt idx="6127" formatCode="m/d/yyyy\ h:mm">
                  <c:v>39828.833333328519</c:v>
                </c:pt>
                <c:pt idx="6128" formatCode="m/d/yyyy\ h:mm">
                  <c:v>39828.874999995176</c:v>
                </c:pt>
                <c:pt idx="6129" formatCode="m/d/yyyy\ h:mm">
                  <c:v>39828.916666661826</c:v>
                </c:pt>
                <c:pt idx="6130" formatCode="m/d/yyyy\ h:mm">
                  <c:v>39828.958333328526</c:v>
                </c:pt>
                <c:pt idx="6131" formatCode="m/d/yyyy\ h:mm">
                  <c:v>39828.999999995161</c:v>
                </c:pt>
                <c:pt idx="6132" formatCode="m/d/yyyy\ h:mm">
                  <c:v>39829.041666661797</c:v>
                </c:pt>
                <c:pt idx="6133" formatCode="m/d/yyyy\ h:mm">
                  <c:v>39829.083333328497</c:v>
                </c:pt>
                <c:pt idx="6134" formatCode="m/d/yyyy\ h:mm">
                  <c:v>39829.124999995147</c:v>
                </c:pt>
                <c:pt idx="6135" formatCode="m/d/yyyy\ h:mm">
                  <c:v>39829.166666661782</c:v>
                </c:pt>
                <c:pt idx="6136" formatCode="m/d/yyyy\ h:mm">
                  <c:v>39829.208333328497</c:v>
                </c:pt>
                <c:pt idx="6137" formatCode="m/d/yyyy\ h:mm">
                  <c:v>39829.24999999514</c:v>
                </c:pt>
                <c:pt idx="6138" formatCode="m/d/yyyy\ h:mm">
                  <c:v>39829.291666661768</c:v>
                </c:pt>
                <c:pt idx="6139" formatCode="m/d/yyyy\ h:mm">
                  <c:v>39829.33333332849</c:v>
                </c:pt>
                <c:pt idx="6140" formatCode="m/d/yyyy\ h:mm">
                  <c:v>39829.374999995147</c:v>
                </c:pt>
                <c:pt idx="6141" formatCode="m/d/yyyy\ h:mm">
                  <c:v>39829.416666661782</c:v>
                </c:pt>
                <c:pt idx="6142" formatCode="m/d/yyyy\ h:mm">
                  <c:v>39829.458333328497</c:v>
                </c:pt>
                <c:pt idx="6143" formatCode="m/d/yyyy\ h:mm">
                  <c:v>39829.499999995132</c:v>
                </c:pt>
                <c:pt idx="6144" formatCode="m/d/yyyy\ h:mm">
                  <c:v>39829.541666661768</c:v>
                </c:pt>
                <c:pt idx="6145" formatCode="m/d/yyyy\ h:mm">
                  <c:v>39829.583333328475</c:v>
                </c:pt>
                <c:pt idx="6146" formatCode="m/d/yyyy\ h:mm">
                  <c:v>39829.624999995118</c:v>
                </c:pt>
                <c:pt idx="6147" formatCode="m/d/yyyy\ h:mm">
                  <c:v>39829.666666661753</c:v>
                </c:pt>
                <c:pt idx="6148" formatCode="m/d/yyyy\ h:mm">
                  <c:v>39829.708333328468</c:v>
                </c:pt>
                <c:pt idx="6149" formatCode="m/d/yyyy\ h:mm">
                  <c:v>39829.749999995111</c:v>
                </c:pt>
                <c:pt idx="6150" formatCode="m/d/yyyy\ h:mm">
                  <c:v>39829.791666661738</c:v>
                </c:pt>
                <c:pt idx="6151" formatCode="m/d/yyyy\ h:mm">
                  <c:v>39829.833333328454</c:v>
                </c:pt>
                <c:pt idx="6152" formatCode="m/d/yyyy\ h:mm">
                  <c:v>39829.874999995118</c:v>
                </c:pt>
                <c:pt idx="6153" formatCode="m/d/yyyy\ h:mm">
                  <c:v>39829.916666661753</c:v>
                </c:pt>
                <c:pt idx="6154" formatCode="m/d/yyyy\ h:mm">
                  <c:v>39829.958333328461</c:v>
                </c:pt>
                <c:pt idx="6155" formatCode="m/d/yyyy\ h:mm">
                  <c:v>39829.999999995096</c:v>
                </c:pt>
                <c:pt idx="6156" formatCode="m/d/yyyy\ h:mm">
                  <c:v>39830.041666661731</c:v>
                </c:pt>
                <c:pt idx="6157" formatCode="m/d/yyyy\ h:mm">
                  <c:v>39830.083333328446</c:v>
                </c:pt>
                <c:pt idx="6158" formatCode="m/d/yyyy\ h:mm">
                  <c:v>39830.124999995089</c:v>
                </c:pt>
                <c:pt idx="6159" formatCode="m/d/yyyy\ h:mm">
                  <c:v>39830.166666661724</c:v>
                </c:pt>
                <c:pt idx="6160" formatCode="m/d/yyyy\ h:mm">
                  <c:v>39830.208333328439</c:v>
                </c:pt>
                <c:pt idx="6161" formatCode="m/d/yyyy\ h:mm">
                  <c:v>39830.249999995081</c:v>
                </c:pt>
                <c:pt idx="6162" formatCode="m/d/yyyy\ h:mm">
                  <c:v>39830.291666661709</c:v>
                </c:pt>
                <c:pt idx="6163" formatCode="m/d/yyyy\ h:mm">
                  <c:v>39830.333333328424</c:v>
                </c:pt>
                <c:pt idx="6164" formatCode="m/d/yyyy\ h:mm">
                  <c:v>39830.374999995096</c:v>
                </c:pt>
                <c:pt idx="6165" formatCode="m/d/yyyy\ h:mm">
                  <c:v>39830.416666661724</c:v>
                </c:pt>
                <c:pt idx="6166" formatCode="m/d/yyyy\ h:mm">
                  <c:v>39830.458333328432</c:v>
                </c:pt>
                <c:pt idx="6167" formatCode="m/d/yyyy\ h:mm">
                  <c:v>39830.499999995067</c:v>
                </c:pt>
                <c:pt idx="6168" formatCode="m/d/yyyy\ h:mm">
                  <c:v>39830.541666661702</c:v>
                </c:pt>
                <c:pt idx="6169" formatCode="m/d/yyyy\ h:mm">
                  <c:v>39830.58333332841</c:v>
                </c:pt>
                <c:pt idx="6170" formatCode="m/d/yyyy\ h:mm">
                  <c:v>39830.62499999506</c:v>
                </c:pt>
                <c:pt idx="6171" formatCode="m/d/yyyy\ h:mm">
                  <c:v>39830.666666661702</c:v>
                </c:pt>
                <c:pt idx="6172" formatCode="m/d/yyyy\ h:mm">
                  <c:v>39830.708333328403</c:v>
                </c:pt>
                <c:pt idx="6173" formatCode="m/d/yyyy\ h:mm">
                  <c:v>39830.749999995052</c:v>
                </c:pt>
                <c:pt idx="6174" formatCode="m/d/yyyy\ h:mm">
                  <c:v>39830.791666661673</c:v>
                </c:pt>
                <c:pt idx="6175" formatCode="m/d/yyyy\ h:mm">
                  <c:v>39830.833333328395</c:v>
                </c:pt>
                <c:pt idx="6176" formatCode="m/d/yyyy\ h:mm">
                  <c:v>39830.87499999506</c:v>
                </c:pt>
                <c:pt idx="6177" formatCode="m/d/yyyy\ h:mm">
                  <c:v>39830.916666661695</c:v>
                </c:pt>
                <c:pt idx="6178" formatCode="m/d/yyyy\ h:mm">
                  <c:v>39830.95833332841</c:v>
                </c:pt>
                <c:pt idx="6179" formatCode="m/d/yyyy\ h:mm">
                  <c:v>39830.999999995038</c:v>
                </c:pt>
                <c:pt idx="6180" formatCode="m/d/yyyy\ h:mm">
                  <c:v>39831.041666661673</c:v>
                </c:pt>
                <c:pt idx="6181" formatCode="m/d/yyyy\ h:mm">
                  <c:v>39831.083333328388</c:v>
                </c:pt>
                <c:pt idx="6182" formatCode="m/d/yyyy\ h:mm">
                  <c:v>39831.124999995031</c:v>
                </c:pt>
                <c:pt idx="6183" formatCode="m/d/yyyy\ h:mm">
                  <c:v>39831.166666661666</c:v>
                </c:pt>
                <c:pt idx="6184" formatCode="m/d/yyyy\ h:mm">
                  <c:v>39831.208333328374</c:v>
                </c:pt>
                <c:pt idx="6185" formatCode="m/d/yyyy\ h:mm">
                  <c:v>39831.249999995023</c:v>
                </c:pt>
                <c:pt idx="6186" formatCode="m/d/yyyy\ h:mm">
                  <c:v>39831.291666661644</c:v>
                </c:pt>
                <c:pt idx="6187" formatCode="m/d/yyyy\ h:mm">
                  <c:v>39831.333333328366</c:v>
                </c:pt>
                <c:pt idx="6188" formatCode="m/d/yyyy\ h:mm">
                  <c:v>39831.374999995031</c:v>
                </c:pt>
                <c:pt idx="6189" formatCode="m/d/yyyy\ h:mm">
                  <c:v>39831.416666661666</c:v>
                </c:pt>
                <c:pt idx="6190" formatCode="m/d/yyyy\ h:mm">
                  <c:v>39831.458333328374</c:v>
                </c:pt>
                <c:pt idx="6191" formatCode="m/d/yyyy\ h:mm">
                  <c:v>39831.499999995009</c:v>
                </c:pt>
                <c:pt idx="6192" formatCode="m/d/yyyy\ h:mm">
                  <c:v>39831.541666661644</c:v>
                </c:pt>
                <c:pt idx="6193" formatCode="m/d/yyyy\ h:mm">
                  <c:v>39831.583333328352</c:v>
                </c:pt>
                <c:pt idx="6194" formatCode="m/d/yyyy\ h:mm">
                  <c:v>39831.624999995001</c:v>
                </c:pt>
                <c:pt idx="6195" formatCode="m/d/yyyy\ h:mm">
                  <c:v>39831.666666661637</c:v>
                </c:pt>
                <c:pt idx="6196" formatCode="m/d/yyyy\ h:mm">
                  <c:v>39831.708333328344</c:v>
                </c:pt>
                <c:pt idx="6197" formatCode="m/d/yyyy\ h:mm">
                  <c:v>39831.749999995001</c:v>
                </c:pt>
                <c:pt idx="6198" formatCode="m/d/yyyy\ h:mm">
                  <c:v>39831.791666661615</c:v>
                </c:pt>
                <c:pt idx="6199" formatCode="m/d/yyyy\ h:mm">
                  <c:v>39831.833333328337</c:v>
                </c:pt>
                <c:pt idx="6200" formatCode="m/d/yyyy\ h:mm">
                  <c:v>39831.874999995009</c:v>
                </c:pt>
                <c:pt idx="6201" formatCode="m/d/yyyy\ h:mm">
                  <c:v>39831.916666661637</c:v>
                </c:pt>
                <c:pt idx="6202" formatCode="m/d/yyyy\ h:mm">
                  <c:v>39831.958333328344</c:v>
                </c:pt>
                <c:pt idx="6203" formatCode="m/d/yyyy\ h:mm">
                  <c:v>39831.999999994994</c:v>
                </c:pt>
                <c:pt idx="6204" formatCode="m/d/yyyy\ h:mm">
                  <c:v>39832.041666661615</c:v>
                </c:pt>
                <c:pt idx="6205" formatCode="m/d/yyyy\ h:mm">
                  <c:v>39832.083333328323</c:v>
                </c:pt>
                <c:pt idx="6206" formatCode="m/d/yyyy\ h:mm">
                  <c:v>39832.124999994987</c:v>
                </c:pt>
                <c:pt idx="6207" formatCode="m/d/yyyy\ h:mm">
                  <c:v>39832.166666661607</c:v>
                </c:pt>
                <c:pt idx="6208" formatCode="m/d/yyyy\ h:mm">
                  <c:v>39832.208333328315</c:v>
                </c:pt>
                <c:pt idx="6209" formatCode="m/d/yyyy\ h:mm">
                  <c:v>39832.24999999498</c:v>
                </c:pt>
                <c:pt idx="6210" formatCode="m/d/yyyy\ h:mm">
                  <c:v>39832.291666661586</c:v>
                </c:pt>
                <c:pt idx="6211" formatCode="m/d/yyyy\ h:mm">
                  <c:v>39832.333333328308</c:v>
                </c:pt>
                <c:pt idx="6212" formatCode="m/d/yyyy\ h:mm">
                  <c:v>39832.374999994987</c:v>
                </c:pt>
                <c:pt idx="6213" formatCode="m/d/yyyy\ h:mm">
                  <c:v>39832.416666661607</c:v>
                </c:pt>
                <c:pt idx="6214" formatCode="m/d/yyyy\ h:mm">
                  <c:v>39832.458333328315</c:v>
                </c:pt>
                <c:pt idx="6215" formatCode="m/d/yyyy\ h:mm">
                  <c:v>39832.499999994965</c:v>
                </c:pt>
                <c:pt idx="6216" formatCode="m/d/yyyy\ h:mm">
                  <c:v>39832.541666661586</c:v>
                </c:pt>
                <c:pt idx="6217" formatCode="m/d/yyyy\ h:mm">
                  <c:v>39832.583333328294</c:v>
                </c:pt>
                <c:pt idx="6218" formatCode="m/d/yyyy\ h:mm">
                  <c:v>39832.624999994943</c:v>
                </c:pt>
                <c:pt idx="6219" formatCode="m/d/yyyy\ h:mm">
                  <c:v>39832.666666661578</c:v>
                </c:pt>
                <c:pt idx="6220" formatCode="m/d/yyyy\ h:mm">
                  <c:v>39832.708333328286</c:v>
                </c:pt>
                <c:pt idx="6221" formatCode="m/d/yyyy\ h:mm">
                  <c:v>39832.749999994943</c:v>
                </c:pt>
                <c:pt idx="6222" formatCode="m/d/yyyy\ h:mm">
                  <c:v>39832.791666661564</c:v>
                </c:pt>
                <c:pt idx="6223" formatCode="m/d/yyyy\ h:mm">
                  <c:v>39832.833333328279</c:v>
                </c:pt>
                <c:pt idx="6224" formatCode="m/d/yyyy\ h:mm">
                  <c:v>39832.87499999495</c:v>
                </c:pt>
                <c:pt idx="6225" formatCode="m/d/yyyy\ h:mm">
                  <c:v>39832.916666661586</c:v>
                </c:pt>
                <c:pt idx="6226" formatCode="m/d/yyyy\ h:mm">
                  <c:v>39832.958333328286</c:v>
                </c:pt>
                <c:pt idx="6227" formatCode="m/d/yyyy\ h:mm">
                  <c:v>39832.999999994936</c:v>
                </c:pt>
                <c:pt idx="6228" formatCode="m/d/yyyy\ h:mm">
                  <c:v>39833.041666661571</c:v>
                </c:pt>
                <c:pt idx="6229" formatCode="m/d/yyyy\ h:mm">
                  <c:v>39833.083333328264</c:v>
                </c:pt>
                <c:pt idx="6230" formatCode="m/d/yyyy\ h:mm">
                  <c:v>39833.124999994929</c:v>
                </c:pt>
                <c:pt idx="6231" formatCode="m/d/yyyy\ h:mm">
                  <c:v>39833.166666661564</c:v>
                </c:pt>
                <c:pt idx="6232" formatCode="m/d/yyyy\ h:mm">
                  <c:v>39833.208333328243</c:v>
                </c:pt>
                <c:pt idx="6233" formatCode="m/d/yyyy\ h:mm">
                  <c:v>39833.249999994921</c:v>
                </c:pt>
                <c:pt idx="6234" formatCode="m/d/yyyy\ h:mm">
                  <c:v>39833.291666661542</c:v>
                </c:pt>
                <c:pt idx="6235" formatCode="m/d/yyyy\ h:mm">
                  <c:v>39833.333333328243</c:v>
                </c:pt>
                <c:pt idx="6236" formatCode="m/d/yyyy\ h:mm">
                  <c:v>39833.374999994929</c:v>
                </c:pt>
                <c:pt idx="6237" formatCode="m/d/yyyy\ h:mm">
                  <c:v>39833.416666661564</c:v>
                </c:pt>
                <c:pt idx="6238" formatCode="m/d/yyyy\ h:mm">
                  <c:v>39833.45833332825</c:v>
                </c:pt>
                <c:pt idx="6239" formatCode="m/d/yyyy\ h:mm">
                  <c:v>39833.499999994892</c:v>
                </c:pt>
                <c:pt idx="6240" formatCode="m/d/yyyy\ h:mm">
                  <c:v>39833.541666661535</c:v>
                </c:pt>
                <c:pt idx="6241" formatCode="m/d/yyyy\ h:mm">
                  <c:v>39833.583333328235</c:v>
                </c:pt>
                <c:pt idx="6242" formatCode="m/d/yyyy\ h:mm">
                  <c:v>39833.624999994892</c:v>
                </c:pt>
                <c:pt idx="6243" formatCode="m/d/yyyy\ h:mm">
                  <c:v>39833.666666661527</c:v>
                </c:pt>
                <c:pt idx="6244" formatCode="m/d/yyyy\ h:mm">
                  <c:v>39833.708333328213</c:v>
                </c:pt>
                <c:pt idx="6245" formatCode="m/d/yyyy\ h:mm">
                  <c:v>39833.749999994892</c:v>
                </c:pt>
                <c:pt idx="6246" formatCode="m/d/yyyy\ h:mm">
                  <c:v>39833.791666661506</c:v>
                </c:pt>
                <c:pt idx="6247" formatCode="m/d/yyyy\ h:mm">
                  <c:v>39833.833333328213</c:v>
                </c:pt>
                <c:pt idx="6248" formatCode="m/d/yyyy\ h:mm">
                  <c:v>39833.8749999949</c:v>
                </c:pt>
                <c:pt idx="6249" formatCode="m/d/yyyy\ h:mm">
                  <c:v>39833.916666661535</c:v>
                </c:pt>
                <c:pt idx="6250" formatCode="m/d/yyyy\ h:mm">
                  <c:v>39833.958333328221</c:v>
                </c:pt>
                <c:pt idx="6251" formatCode="m/d/yyyy\ h:mm">
                  <c:v>39833.999999994863</c:v>
                </c:pt>
                <c:pt idx="6252" formatCode="m/d/yyyy\ h:mm">
                  <c:v>39834.041666661513</c:v>
                </c:pt>
                <c:pt idx="6253" formatCode="m/d/yyyy\ h:mm">
                  <c:v>39834.083333328206</c:v>
                </c:pt>
                <c:pt idx="6254" formatCode="m/d/yyyy\ h:mm">
                  <c:v>39834.124999994863</c:v>
                </c:pt>
                <c:pt idx="6255" formatCode="m/d/yyyy\ h:mm">
                  <c:v>39834.166666661498</c:v>
                </c:pt>
                <c:pt idx="6256" formatCode="m/d/yyyy\ h:mm">
                  <c:v>39834.208333328206</c:v>
                </c:pt>
                <c:pt idx="6257" formatCode="m/d/yyyy\ h:mm">
                  <c:v>39834.249999994849</c:v>
                </c:pt>
                <c:pt idx="6258" formatCode="m/d/yyyy\ h:mm">
                  <c:v>39834.291666661469</c:v>
                </c:pt>
                <c:pt idx="6259" formatCode="m/d/yyyy\ h:mm">
                  <c:v>39834.333333328199</c:v>
                </c:pt>
                <c:pt idx="6260" formatCode="m/d/yyyy\ h:mm">
                  <c:v>39834.374999994856</c:v>
                </c:pt>
                <c:pt idx="6261" formatCode="m/d/yyyy\ h:mm">
                  <c:v>39834.416666661506</c:v>
                </c:pt>
                <c:pt idx="6262" formatCode="m/d/yyyy\ h:mm">
                  <c:v>39834.458333328206</c:v>
                </c:pt>
                <c:pt idx="6263" formatCode="m/d/yyyy\ h:mm">
                  <c:v>39834.499999994841</c:v>
                </c:pt>
                <c:pt idx="6264" formatCode="m/d/yyyy\ h:mm">
                  <c:v>39834.541666661476</c:v>
                </c:pt>
                <c:pt idx="6265" formatCode="m/d/yyyy\ h:mm">
                  <c:v>39834.583333328184</c:v>
                </c:pt>
                <c:pt idx="6266" formatCode="m/d/yyyy\ h:mm">
                  <c:v>39834.624999994841</c:v>
                </c:pt>
                <c:pt idx="6267" formatCode="m/d/yyyy\ h:mm">
                  <c:v>39834.666666661469</c:v>
                </c:pt>
                <c:pt idx="6268" formatCode="m/d/yyyy\ h:mm">
                  <c:v>39834.708333328184</c:v>
                </c:pt>
                <c:pt idx="6269" formatCode="m/d/yyyy\ h:mm">
                  <c:v>39834.749999994834</c:v>
                </c:pt>
                <c:pt idx="6270" formatCode="m/d/yyyy\ h:mm">
                  <c:v>39834.791666661447</c:v>
                </c:pt>
                <c:pt idx="6271" formatCode="m/d/yyyy\ h:mm">
                  <c:v>39834.83333332817</c:v>
                </c:pt>
                <c:pt idx="6272" formatCode="m/d/yyyy\ h:mm">
                  <c:v>39834.874999994834</c:v>
                </c:pt>
                <c:pt idx="6273" formatCode="m/d/yyyy\ h:mm">
                  <c:v>39834.916666661476</c:v>
                </c:pt>
                <c:pt idx="6274" formatCode="m/d/yyyy\ h:mm">
                  <c:v>39834.958333328177</c:v>
                </c:pt>
                <c:pt idx="6275" formatCode="m/d/yyyy\ h:mm">
                  <c:v>39834.999999994812</c:v>
                </c:pt>
                <c:pt idx="6276" formatCode="m/d/yyyy\ h:mm">
                  <c:v>39835.041666661447</c:v>
                </c:pt>
                <c:pt idx="6277" formatCode="m/d/yyyy\ h:mm">
                  <c:v>39835.083333328148</c:v>
                </c:pt>
                <c:pt idx="6278" formatCode="m/d/yyyy\ h:mm">
                  <c:v>39835.124999994798</c:v>
                </c:pt>
                <c:pt idx="6279" formatCode="m/d/yyyy\ h:mm">
                  <c:v>39835.166666661433</c:v>
                </c:pt>
                <c:pt idx="6280" formatCode="m/d/yyyy\ h:mm">
                  <c:v>39835.208333328148</c:v>
                </c:pt>
                <c:pt idx="6281" formatCode="m/d/yyyy\ h:mm">
                  <c:v>39835.24999999479</c:v>
                </c:pt>
                <c:pt idx="6282" formatCode="m/d/yyyy\ h:mm">
                  <c:v>39835.291666661418</c:v>
                </c:pt>
                <c:pt idx="6283" formatCode="m/d/yyyy\ h:mm">
                  <c:v>39835.333333328141</c:v>
                </c:pt>
                <c:pt idx="6284" formatCode="m/d/yyyy\ h:mm">
                  <c:v>39835.374999994798</c:v>
                </c:pt>
                <c:pt idx="6285" formatCode="m/d/yyyy\ h:mm">
                  <c:v>39835.416666661433</c:v>
                </c:pt>
                <c:pt idx="6286" formatCode="m/d/yyyy\ h:mm">
                  <c:v>39835.458333328148</c:v>
                </c:pt>
                <c:pt idx="6287" formatCode="m/d/yyyy\ h:mm">
                  <c:v>39835.499999994783</c:v>
                </c:pt>
                <c:pt idx="6288" formatCode="m/d/yyyy\ h:mm">
                  <c:v>39835.541666661418</c:v>
                </c:pt>
                <c:pt idx="6289" formatCode="m/d/yyyy\ h:mm">
                  <c:v>39835.583333328126</c:v>
                </c:pt>
                <c:pt idx="6290" formatCode="m/d/yyyy\ h:mm">
                  <c:v>39835.624999994769</c:v>
                </c:pt>
                <c:pt idx="6291" formatCode="m/d/yyyy\ h:mm">
                  <c:v>39835.666666661404</c:v>
                </c:pt>
                <c:pt idx="6292" formatCode="m/d/yyyy\ h:mm">
                  <c:v>39835.708333328119</c:v>
                </c:pt>
                <c:pt idx="6293" formatCode="m/d/yyyy\ h:mm">
                  <c:v>39835.749999994761</c:v>
                </c:pt>
                <c:pt idx="6294" formatCode="m/d/yyyy\ h:mm">
                  <c:v>39835.791666661389</c:v>
                </c:pt>
                <c:pt idx="6295" formatCode="m/d/yyyy\ h:mm">
                  <c:v>39835.833333328104</c:v>
                </c:pt>
                <c:pt idx="6296" formatCode="m/d/yyyy\ h:mm">
                  <c:v>39835.874999994776</c:v>
                </c:pt>
                <c:pt idx="6297" formatCode="m/d/yyyy\ h:mm">
                  <c:v>39835.916666661404</c:v>
                </c:pt>
                <c:pt idx="6298" formatCode="m/d/yyyy\ h:mm">
                  <c:v>39835.958333328112</c:v>
                </c:pt>
                <c:pt idx="6299" formatCode="m/d/yyyy\ h:mm">
                  <c:v>39835.999999994747</c:v>
                </c:pt>
                <c:pt idx="6300" formatCode="m/d/yyyy\ h:mm">
                  <c:v>39836.041666661382</c:v>
                </c:pt>
                <c:pt idx="6301" formatCode="m/d/yyyy\ h:mm">
                  <c:v>39836.083333328097</c:v>
                </c:pt>
                <c:pt idx="6302" formatCode="m/d/yyyy\ h:mm">
                  <c:v>39836.124999994739</c:v>
                </c:pt>
                <c:pt idx="6303" formatCode="m/d/yyyy\ h:mm">
                  <c:v>39836.166666661382</c:v>
                </c:pt>
                <c:pt idx="6304" formatCode="m/d/yyyy\ h:mm">
                  <c:v>39836.20833332809</c:v>
                </c:pt>
                <c:pt idx="6305" formatCode="m/d/yyyy\ h:mm">
                  <c:v>39836.249999994732</c:v>
                </c:pt>
                <c:pt idx="6306" formatCode="m/d/yyyy\ h:mm">
                  <c:v>39836.29166666136</c:v>
                </c:pt>
                <c:pt idx="6307" formatCode="m/d/yyyy\ h:mm">
                  <c:v>39836.333333328075</c:v>
                </c:pt>
                <c:pt idx="6308" formatCode="m/d/yyyy\ h:mm">
                  <c:v>39836.374999994747</c:v>
                </c:pt>
                <c:pt idx="6309" formatCode="m/d/yyyy\ h:mm">
                  <c:v>39836.416666661375</c:v>
                </c:pt>
                <c:pt idx="6310" formatCode="m/d/yyyy\ h:mm">
                  <c:v>39836.458333328083</c:v>
                </c:pt>
                <c:pt idx="6311" formatCode="m/d/yyyy\ h:mm">
                  <c:v>39836.499999994718</c:v>
                </c:pt>
                <c:pt idx="6312" formatCode="m/d/yyyy\ h:mm">
                  <c:v>39836.541666661353</c:v>
                </c:pt>
                <c:pt idx="6313" formatCode="m/d/yyyy\ h:mm">
                  <c:v>39836.583333328061</c:v>
                </c:pt>
                <c:pt idx="6314" formatCode="m/d/yyyy\ h:mm">
                  <c:v>39836.62499999471</c:v>
                </c:pt>
                <c:pt idx="6315" formatCode="m/d/yyyy\ h:mm">
                  <c:v>39836.666666661353</c:v>
                </c:pt>
                <c:pt idx="6316" formatCode="m/d/yyyy\ h:mm">
                  <c:v>39836.708333328053</c:v>
                </c:pt>
                <c:pt idx="6317" formatCode="m/d/yyyy\ h:mm">
                  <c:v>39836.749999994703</c:v>
                </c:pt>
                <c:pt idx="6318" formatCode="m/d/yyyy\ h:mm">
                  <c:v>39836.791666661324</c:v>
                </c:pt>
                <c:pt idx="6319" formatCode="m/d/yyyy\ h:mm">
                  <c:v>39836.833333328046</c:v>
                </c:pt>
                <c:pt idx="6320" formatCode="m/d/yyyy\ h:mm">
                  <c:v>39836.87499999471</c:v>
                </c:pt>
                <c:pt idx="6321" formatCode="m/d/yyyy\ h:mm">
                  <c:v>39836.916666661346</c:v>
                </c:pt>
                <c:pt idx="6322" formatCode="m/d/yyyy\ h:mm">
                  <c:v>39836.958333328061</c:v>
                </c:pt>
                <c:pt idx="6323" formatCode="m/d/yyyy\ h:mm">
                  <c:v>39836.999999994689</c:v>
                </c:pt>
                <c:pt idx="6324" formatCode="m/d/yyyy\ h:mm">
                  <c:v>39837.041666661324</c:v>
                </c:pt>
                <c:pt idx="6325" formatCode="m/d/yyyy\ h:mm">
                  <c:v>39837.083333328039</c:v>
                </c:pt>
                <c:pt idx="6326" formatCode="m/d/yyyy\ h:mm">
                  <c:v>39837.124999994681</c:v>
                </c:pt>
                <c:pt idx="6327" formatCode="m/d/yyyy\ h:mm">
                  <c:v>39837.166666661316</c:v>
                </c:pt>
                <c:pt idx="6328" formatCode="m/d/yyyy\ h:mm">
                  <c:v>39837.208333328024</c:v>
                </c:pt>
                <c:pt idx="6329" formatCode="m/d/yyyy\ h:mm">
                  <c:v>39837.249999994681</c:v>
                </c:pt>
                <c:pt idx="6330" formatCode="m/d/yyyy\ h:mm">
                  <c:v>39837.291666661295</c:v>
                </c:pt>
                <c:pt idx="6331" formatCode="m/d/yyyy\ h:mm">
                  <c:v>39837.333333328017</c:v>
                </c:pt>
                <c:pt idx="6332" formatCode="m/d/yyyy\ h:mm">
                  <c:v>39837.374999994689</c:v>
                </c:pt>
                <c:pt idx="6333" formatCode="m/d/yyyy\ h:mm">
                  <c:v>39837.416666661324</c:v>
                </c:pt>
                <c:pt idx="6334" formatCode="m/d/yyyy\ h:mm">
                  <c:v>39837.458333328024</c:v>
                </c:pt>
                <c:pt idx="6335" formatCode="m/d/yyyy\ h:mm">
                  <c:v>39837.499999994659</c:v>
                </c:pt>
                <c:pt idx="6336" formatCode="m/d/yyyy\ h:mm">
                  <c:v>39837.541666661302</c:v>
                </c:pt>
                <c:pt idx="6337" formatCode="m/d/yyyy\ h:mm">
                  <c:v>39837.583333328002</c:v>
                </c:pt>
                <c:pt idx="6338" formatCode="m/d/yyyy\ h:mm">
                  <c:v>39837.624999994652</c:v>
                </c:pt>
                <c:pt idx="6339" formatCode="m/d/yyyy\ h:mm">
                  <c:v>39837.666666661287</c:v>
                </c:pt>
                <c:pt idx="6340" formatCode="m/d/yyyy\ h:mm">
                  <c:v>39837.708333327995</c:v>
                </c:pt>
                <c:pt idx="6341" formatCode="m/d/yyyy\ h:mm">
                  <c:v>39837.749999994645</c:v>
                </c:pt>
                <c:pt idx="6342" formatCode="m/d/yyyy\ h:mm">
                  <c:v>39837.791666661265</c:v>
                </c:pt>
                <c:pt idx="6343" formatCode="m/d/yyyy\ h:mm">
                  <c:v>39837.833333327988</c:v>
                </c:pt>
                <c:pt idx="6344" formatCode="m/d/yyyy\ h:mm">
                  <c:v>39837.874999994652</c:v>
                </c:pt>
                <c:pt idx="6345" formatCode="m/d/yyyy\ h:mm">
                  <c:v>39837.916666661287</c:v>
                </c:pt>
                <c:pt idx="6346" formatCode="m/d/yyyy\ h:mm">
                  <c:v>39837.958333327995</c:v>
                </c:pt>
                <c:pt idx="6347" formatCode="m/d/yyyy\ h:mm">
                  <c:v>39837.99999999463</c:v>
                </c:pt>
                <c:pt idx="6348" formatCode="m/d/yyyy\ h:mm">
                  <c:v>39838.041666661265</c:v>
                </c:pt>
                <c:pt idx="6349" formatCode="m/d/yyyy\ h:mm">
                  <c:v>39838.083333327973</c:v>
                </c:pt>
                <c:pt idx="6350" formatCode="m/d/yyyy\ h:mm">
                  <c:v>39838.124999994623</c:v>
                </c:pt>
                <c:pt idx="6351" formatCode="m/d/yyyy\ h:mm">
                  <c:v>39838.166666661258</c:v>
                </c:pt>
                <c:pt idx="6352" formatCode="m/d/yyyy\ h:mm">
                  <c:v>39838.208333327966</c:v>
                </c:pt>
                <c:pt idx="6353" formatCode="m/d/yyyy\ h:mm">
                  <c:v>39838.249999994616</c:v>
                </c:pt>
                <c:pt idx="6354" formatCode="m/d/yyyy\ h:mm">
                  <c:v>39838.291666661236</c:v>
                </c:pt>
                <c:pt idx="6355" formatCode="m/d/yyyy\ h:mm">
                  <c:v>39838.333333327959</c:v>
                </c:pt>
                <c:pt idx="6356" formatCode="m/d/yyyy\ h:mm">
                  <c:v>39838.374999994623</c:v>
                </c:pt>
                <c:pt idx="6357" formatCode="m/d/yyyy\ h:mm">
                  <c:v>39838.416666661258</c:v>
                </c:pt>
                <c:pt idx="6358" formatCode="m/d/yyyy\ h:mm">
                  <c:v>39838.458333327966</c:v>
                </c:pt>
                <c:pt idx="6359" formatCode="m/d/yyyy\ h:mm">
                  <c:v>39838.499999994601</c:v>
                </c:pt>
                <c:pt idx="6360" formatCode="m/d/yyyy\ h:mm">
                  <c:v>39838.541666661236</c:v>
                </c:pt>
                <c:pt idx="6361" formatCode="m/d/yyyy\ h:mm">
                  <c:v>39838.583333327944</c:v>
                </c:pt>
                <c:pt idx="6362" formatCode="m/d/yyyy\ h:mm">
                  <c:v>39838.624999994601</c:v>
                </c:pt>
                <c:pt idx="6363" formatCode="m/d/yyyy\ h:mm">
                  <c:v>39838.666666661229</c:v>
                </c:pt>
                <c:pt idx="6364" formatCode="m/d/yyyy\ h:mm">
                  <c:v>39838.708333327937</c:v>
                </c:pt>
                <c:pt idx="6365" formatCode="m/d/yyyy\ h:mm">
                  <c:v>39838.749999994601</c:v>
                </c:pt>
                <c:pt idx="6366" formatCode="m/d/yyyy\ h:mm">
                  <c:v>39838.791666661207</c:v>
                </c:pt>
                <c:pt idx="6367" formatCode="m/d/yyyy\ h:mm">
                  <c:v>39838.83333332793</c:v>
                </c:pt>
                <c:pt idx="6368" formatCode="m/d/yyyy\ h:mm">
                  <c:v>39838.874999994609</c:v>
                </c:pt>
                <c:pt idx="6369" formatCode="m/d/yyyy\ h:mm">
                  <c:v>39838.916666661229</c:v>
                </c:pt>
                <c:pt idx="6370" formatCode="m/d/yyyy\ h:mm">
                  <c:v>39838.958333327937</c:v>
                </c:pt>
                <c:pt idx="6371" formatCode="m/d/yyyy\ h:mm">
                  <c:v>39838.999999994587</c:v>
                </c:pt>
                <c:pt idx="6372" formatCode="m/d/yyyy\ h:mm">
                  <c:v>39839.041666661207</c:v>
                </c:pt>
                <c:pt idx="6373" formatCode="m/d/yyyy\ h:mm">
                  <c:v>39839.083333327915</c:v>
                </c:pt>
                <c:pt idx="6374" formatCode="m/d/yyyy\ h:mm">
                  <c:v>39839.124999994579</c:v>
                </c:pt>
                <c:pt idx="6375" formatCode="m/d/yyyy\ h:mm">
                  <c:v>39839.1666666612</c:v>
                </c:pt>
                <c:pt idx="6376" formatCode="m/d/yyyy\ h:mm">
                  <c:v>39839.208333327893</c:v>
                </c:pt>
                <c:pt idx="6377" formatCode="m/d/yyyy\ h:mm">
                  <c:v>39839.249999994572</c:v>
                </c:pt>
                <c:pt idx="6378" formatCode="m/d/yyyy\ h:mm">
                  <c:v>39839.291666661178</c:v>
                </c:pt>
                <c:pt idx="6379" formatCode="m/d/yyyy\ h:mm">
                  <c:v>39839.333333327893</c:v>
                </c:pt>
                <c:pt idx="6380" formatCode="m/d/yyyy\ h:mm">
                  <c:v>39839.374999994579</c:v>
                </c:pt>
                <c:pt idx="6381" formatCode="m/d/yyyy\ h:mm">
                  <c:v>39839.4166666612</c:v>
                </c:pt>
                <c:pt idx="6382" formatCode="m/d/yyyy\ h:mm">
                  <c:v>39839.458333327901</c:v>
                </c:pt>
                <c:pt idx="6383" formatCode="m/d/yyyy\ h:mm">
                  <c:v>39839.499999994543</c:v>
                </c:pt>
                <c:pt idx="6384" formatCode="m/d/yyyy\ h:mm">
                  <c:v>39839.541666661178</c:v>
                </c:pt>
                <c:pt idx="6385" formatCode="m/d/yyyy\ h:mm">
                  <c:v>39839.583333327886</c:v>
                </c:pt>
                <c:pt idx="6386" formatCode="m/d/yyyy\ h:mm">
                  <c:v>39839.624999994543</c:v>
                </c:pt>
                <c:pt idx="6387" formatCode="m/d/yyyy\ h:mm">
                  <c:v>39839.666666661178</c:v>
                </c:pt>
                <c:pt idx="6388" formatCode="m/d/yyyy\ h:mm">
                  <c:v>39839.708333327879</c:v>
                </c:pt>
                <c:pt idx="6389" formatCode="m/d/yyyy\ h:mm">
                  <c:v>39839.749999994543</c:v>
                </c:pt>
                <c:pt idx="6390" formatCode="m/d/yyyy\ h:mm">
                  <c:v>39839.791666661156</c:v>
                </c:pt>
                <c:pt idx="6391" formatCode="m/d/yyyy\ h:mm">
                  <c:v>39839.833333327872</c:v>
                </c:pt>
                <c:pt idx="6392" formatCode="m/d/yyyy\ h:mm">
                  <c:v>39839.87499999455</c:v>
                </c:pt>
                <c:pt idx="6393" formatCode="m/d/yyyy\ h:mm">
                  <c:v>39839.916666661185</c:v>
                </c:pt>
                <c:pt idx="6394" formatCode="m/d/yyyy\ h:mm">
                  <c:v>39839.958333327879</c:v>
                </c:pt>
                <c:pt idx="6395" formatCode="m/d/yyyy\ h:mm">
                  <c:v>39839.999999994528</c:v>
                </c:pt>
                <c:pt idx="6396" formatCode="m/d/yyyy\ h:mm">
                  <c:v>39840.041666661164</c:v>
                </c:pt>
                <c:pt idx="6397" formatCode="m/d/yyyy\ h:mm">
                  <c:v>39840.083333327842</c:v>
                </c:pt>
                <c:pt idx="6398" formatCode="m/d/yyyy\ h:mm">
                  <c:v>39840.124999994521</c:v>
                </c:pt>
                <c:pt idx="6399" formatCode="m/d/yyyy\ h:mm">
                  <c:v>39840.166666661156</c:v>
                </c:pt>
                <c:pt idx="6400" formatCode="m/d/yyyy\ h:mm">
                  <c:v>39840.208333327842</c:v>
                </c:pt>
                <c:pt idx="6401" formatCode="m/d/yyyy\ h:mm">
                  <c:v>39840.249999994499</c:v>
                </c:pt>
                <c:pt idx="6402" formatCode="m/d/yyyy\ h:mm">
                  <c:v>39840.291666661127</c:v>
                </c:pt>
                <c:pt idx="6403" formatCode="m/d/yyyy\ h:mm">
                  <c:v>39840.333333327842</c:v>
                </c:pt>
                <c:pt idx="6404" formatCode="m/d/yyyy\ h:mm">
                  <c:v>39840.374999994507</c:v>
                </c:pt>
                <c:pt idx="6405" formatCode="m/d/yyyy\ h:mm">
                  <c:v>39840.416666661156</c:v>
                </c:pt>
                <c:pt idx="6406" formatCode="m/d/yyyy\ h:mm">
                  <c:v>39840.45833332785</c:v>
                </c:pt>
                <c:pt idx="6407" formatCode="m/d/yyyy\ h:mm">
                  <c:v>39840.499999994492</c:v>
                </c:pt>
                <c:pt idx="6408" formatCode="m/d/yyyy\ h:mm">
                  <c:v>39840.541666661127</c:v>
                </c:pt>
                <c:pt idx="6409" formatCode="m/d/yyyy\ h:mm">
                  <c:v>39840.583333327813</c:v>
                </c:pt>
                <c:pt idx="6410" formatCode="m/d/yyyy\ h:mm">
                  <c:v>39840.624999994492</c:v>
                </c:pt>
                <c:pt idx="6411" formatCode="m/d/yyyy\ h:mm">
                  <c:v>39840.66666666112</c:v>
                </c:pt>
                <c:pt idx="6412" formatCode="m/d/yyyy\ h:mm">
                  <c:v>39840.708333327813</c:v>
                </c:pt>
                <c:pt idx="6413" formatCode="m/d/yyyy\ h:mm">
                  <c:v>39840.749999994485</c:v>
                </c:pt>
                <c:pt idx="6414" formatCode="m/d/yyyy\ h:mm">
                  <c:v>39840.791666661105</c:v>
                </c:pt>
                <c:pt idx="6415" formatCode="m/d/yyyy\ h:mm">
                  <c:v>39840.833333327799</c:v>
                </c:pt>
                <c:pt idx="6416" formatCode="m/d/yyyy\ h:mm">
                  <c:v>39840.874999994485</c:v>
                </c:pt>
                <c:pt idx="6417" formatCode="m/d/yyyy\ h:mm">
                  <c:v>39840.916666661127</c:v>
                </c:pt>
                <c:pt idx="6418" formatCode="m/d/yyyy\ h:mm">
                  <c:v>39840.958333327806</c:v>
                </c:pt>
                <c:pt idx="6419" formatCode="m/d/yyyy\ h:mm">
                  <c:v>39840.999999994463</c:v>
                </c:pt>
                <c:pt idx="6420" formatCode="m/d/yyyy\ h:mm">
                  <c:v>39841.041666661098</c:v>
                </c:pt>
                <c:pt idx="6421" formatCode="m/d/yyyy\ h:mm">
                  <c:v>39841.083333327791</c:v>
                </c:pt>
                <c:pt idx="6422" formatCode="m/d/yyyy\ h:mm">
                  <c:v>39841.124999994448</c:v>
                </c:pt>
                <c:pt idx="6423" formatCode="m/d/yyyy\ h:mm">
                  <c:v>39841.166666661084</c:v>
                </c:pt>
                <c:pt idx="6424" formatCode="m/d/yyyy\ h:mm">
                  <c:v>39841.208333327791</c:v>
                </c:pt>
                <c:pt idx="6425" formatCode="m/d/yyyy\ h:mm">
                  <c:v>39841.249999994441</c:v>
                </c:pt>
                <c:pt idx="6426" formatCode="m/d/yyyy\ h:mm">
                  <c:v>39841.291666661069</c:v>
                </c:pt>
                <c:pt idx="6427" formatCode="m/d/yyyy\ h:mm">
                  <c:v>39841.333333327784</c:v>
                </c:pt>
                <c:pt idx="6428" formatCode="m/d/yyyy\ h:mm">
                  <c:v>39841.374999994456</c:v>
                </c:pt>
                <c:pt idx="6429" formatCode="m/d/yyyy\ h:mm">
                  <c:v>39841.416666661084</c:v>
                </c:pt>
                <c:pt idx="6430" formatCode="m/d/yyyy\ h:mm">
                  <c:v>39841.458333327784</c:v>
                </c:pt>
                <c:pt idx="6431" formatCode="m/d/yyyy\ h:mm">
                  <c:v>39841.499999994441</c:v>
                </c:pt>
                <c:pt idx="6432" formatCode="m/d/yyyy\ h:mm">
                  <c:v>39841.541666661069</c:v>
                </c:pt>
                <c:pt idx="6433" formatCode="m/d/yyyy\ h:mm">
                  <c:v>39841.583333327762</c:v>
                </c:pt>
                <c:pt idx="6434" formatCode="m/d/yyyy\ h:mm">
                  <c:v>39841.624999994419</c:v>
                </c:pt>
                <c:pt idx="6435" formatCode="m/d/yyyy\ h:mm">
                  <c:v>39841.666666661069</c:v>
                </c:pt>
                <c:pt idx="6436" formatCode="m/d/yyyy\ h:mm">
                  <c:v>39841.708333327748</c:v>
                </c:pt>
                <c:pt idx="6437" formatCode="m/d/yyyy\ h:mm">
                  <c:v>39841.749999994412</c:v>
                </c:pt>
                <c:pt idx="6438" formatCode="m/d/yyyy\ h:mm">
                  <c:v>39841.79166666104</c:v>
                </c:pt>
                <c:pt idx="6439" formatCode="m/d/yyyy\ h:mm">
                  <c:v>39841.833333327741</c:v>
                </c:pt>
                <c:pt idx="6440" formatCode="m/d/yyyy\ h:mm">
                  <c:v>39841.874999994427</c:v>
                </c:pt>
                <c:pt idx="6441" formatCode="m/d/yyyy\ h:mm">
                  <c:v>39841.916666661054</c:v>
                </c:pt>
                <c:pt idx="6442" formatCode="m/d/yyyy\ h:mm">
                  <c:v>39841.958333327748</c:v>
                </c:pt>
                <c:pt idx="6443" formatCode="m/d/yyyy\ h:mm">
                  <c:v>39841.999999994398</c:v>
                </c:pt>
                <c:pt idx="6444" formatCode="m/d/yyyy\ h:mm">
                  <c:v>39842.041666661033</c:v>
                </c:pt>
                <c:pt idx="6445" formatCode="m/d/yyyy\ h:mm">
                  <c:v>39842.083333327733</c:v>
                </c:pt>
                <c:pt idx="6446" formatCode="m/d/yyyy\ h:mm">
                  <c:v>39842.12499999439</c:v>
                </c:pt>
                <c:pt idx="6447" formatCode="m/d/yyyy\ h:mm">
                  <c:v>39842.166666661033</c:v>
                </c:pt>
                <c:pt idx="6448" formatCode="m/d/yyyy\ h:mm">
                  <c:v>39842.208333327719</c:v>
                </c:pt>
                <c:pt idx="6449" formatCode="m/d/yyyy\ h:mm">
                  <c:v>39842.249999994383</c:v>
                </c:pt>
                <c:pt idx="6450" formatCode="m/d/yyyy\ h:mm">
                  <c:v>39842.291666661011</c:v>
                </c:pt>
                <c:pt idx="6451" formatCode="m/d/yyyy\ h:mm">
                  <c:v>39842.333333327711</c:v>
                </c:pt>
                <c:pt idx="6452" formatCode="m/d/yyyy\ h:mm">
                  <c:v>39842.374999994398</c:v>
                </c:pt>
                <c:pt idx="6453" formatCode="m/d/yyyy\ h:mm">
                  <c:v>39842.416666661025</c:v>
                </c:pt>
                <c:pt idx="6454" formatCode="m/d/yyyy\ h:mm">
                  <c:v>39842.458333327726</c:v>
                </c:pt>
                <c:pt idx="6455" formatCode="m/d/yyyy\ h:mm">
                  <c:v>39842.499999994368</c:v>
                </c:pt>
                <c:pt idx="6456" formatCode="m/d/yyyy\ h:mm">
                  <c:v>39842.541666661004</c:v>
                </c:pt>
                <c:pt idx="6457" formatCode="m/d/yyyy\ h:mm">
                  <c:v>39842.583333327697</c:v>
                </c:pt>
                <c:pt idx="6458" formatCode="m/d/yyyy\ h:mm">
                  <c:v>39842.624999994361</c:v>
                </c:pt>
                <c:pt idx="6459" formatCode="m/d/yyyy\ h:mm">
                  <c:v>39842.666666661004</c:v>
                </c:pt>
                <c:pt idx="6460" formatCode="m/d/yyyy\ h:mm">
                  <c:v>39842.70833332769</c:v>
                </c:pt>
                <c:pt idx="6461" formatCode="m/d/yyyy\ h:mm">
                  <c:v>39842.749999994361</c:v>
                </c:pt>
                <c:pt idx="6462" formatCode="m/d/yyyy\ h:mm">
                  <c:v>39842.791666660982</c:v>
                </c:pt>
                <c:pt idx="6463" formatCode="m/d/yyyy\ h:mm">
                  <c:v>39842.833333327682</c:v>
                </c:pt>
                <c:pt idx="6464" formatCode="m/d/yyyy\ h:mm">
                  <c:v>39842.874999994368</c:v>
                </c:pt>
                <c:pt idx="6465" formatCode="m/d/yyyy\ h:mm">
                  <c:v>39842.916666661004</c:v>
                </c:pt>
                <c:pt idx="6466" formatCode="m/d/yyyy\ h:mm">
                  <c:v>39842.958333327697</c:v>
                </c:pt>
                <c:pt idx="6467" formatCode="m/d/yyyy\ h:mm">
                  <c:v>39842.999999994339</c:v>
                </c:pt>
                <c:pt idx="6468" formatCode="m/d/yyyy\ h:mm">
                  <c:v>39843.041666660989</c:v>
                </c:pt>
                <c:pt idx="6469" formatCode="m/d/yyyy\ h:mm">
                  <c:v>39843.083333327668</c:v>
                </c:pt>
                <c:pt idx="6470" formatCode="m/d/yyyy\ h:mm">
                  <c:v>39843.124999994332</c:v>
                </c:pt>
                <c:pt idx="6471" formatCode="m/d/yyyy\ h:mm">
                  <c:v>39843.166666660982</c:v>
                </c:pt>
                <c:pt idx="6472" formatCode="m/d/yyyy\ h:mm">
                  <c:v>39843.208333327661</c:v>
                </c:pt>
                <c:pt idx="6473" formatCode="m/d/yyyy\ h:mm">
                  <c:v>39843.249999994332</c:v>
                </c:pt>
                <c:pt idx="6474" formatCode="m/d/yyyy\ h:mm">
                  <c:v>39843.291666660967</c:v>
                </c:pt>
                <c:pt idx="6475" formatCode="m/d/yyyy\ h:mm">
                  <c:v>39843.333333327653</c:v>
                </c:pt>
                <c:pt idx="6476" formatCode="m/d/yyyy\ h:mm">
                  <c:v>39843.374999994339</c:v>
                </c:pt>
                <c:pt idx="6477" formatCode="m/d/yyyy\ h:mm">
                  <c:v>39843.416666660982</c:v>
                </c:pt>
                <c:pt idx="6478" formatCode="m/d/yyyy\ h:mm">
                  <c:v>39843.458333327661</c:v>
                </c:pt>
                <c:pt idx="6479" formatCode="m/d/yyyy\ h:mm">
                  <c:v>39843.49999999431</c:v>
                </c:pt>
                <c:pt idx="6480" formatCode="m/d/yyyy\ h:mm">
                  <c:v>39843.541666660974</c:v>
                </c:pt>
                <c:pt idx="6481" formatCode="m/d/yyyy\ h:mm">
                  <c:v>39843.583333327639</c:v>
                </c:pt>
                <c:pt idx="6482" formatCode="m/d/yyyy\ h:mm">
                  <c:v>39843.624999994303</c:v>
                </c:pt>
                <c:pt idx="6483" formatCode="m/d/yyyy\ h:mm">
                  <c:v>39843.666666660953</c:v>
                </c:pt>
                <c:pt idx="6484" formatCode="m/d/yyyy\ h:mm">
                  <c:v>39843.708333327631</c:v>
                </c:pt>
                <c:pt idx="6485" formatCode="m/d/yyyy\ h:mm">
                  <c:v>39843.749999994296</c:v>
                </c:pt>
                <c:pt idx="6486" formatCode="m/d/yyyy\ h:mm">
                  <c:v>39843.791666660931</c:v>
                </c:pt>
                <c:pt idx="6487" formatCode="m/d/yyyy\ h:mm">
                  <c:v>39843.833333327631</c:v>
                </c:pt>
                <c:pt idx="6488" formatCode="m/d/yyyy\ h:mm">
                  <c:v>39843.874999994303</c:v>
                </c:pt>
                <c:pt idx="6489" formatCode="m/d/yyyy\ h:mm">
                  <c:v>39843.916666660953</c:v>
                </c:pt>
                <c:pt idx="6490" formatCode="m/d/yyyy\ h:mm">
                  <c:v>39843.958333327639</c:v>
                </c:pt>
                <c:pt idx="6491" formatCode="m/d/yyyy\ h:mm">
                  <c:v>39843.999999994281</c:v>
                </c:pt>
                <c:pt idx="6492" formatCode="m/d/yyyy\ h:mm">
                  <c:v>39844.041666660931</c:v>
                </c:pt>
                <c:pt idx="6493" formatCode="m/d/yyyy\ h:mm">
                  <c:v>39844.08333332761</c:v>
                </c:pt>
                <c:pt idx="6494" formatCode="m/d/yyyy\ h:mm">
                  <c:v>39844.124999994281</c:v>
                </c:pt>
                <c:pt idx="6495" formatCode="m/d/yyyy\ h:mm">
                  <c:v>39844.166666660924</c:v>
                </c:pt>
                <c:pt idx="6496" formatCode="m/d/yyyy\ h:mm">
                  <c:v>39844.208333327602</c:v>
                </c:pt>
                <c:pt idx="6497" formatCode="m/d/yyyy\ h:mm">
                  <c:v>39844.249999994267</c:v>
                </c:pt>
                <c:pt idx="6498" formatCode="m/d/yyyy\ h:mm">
                  <c:v>39844.291666660902</c:v>
                </c:pt>
                <c:pt idx="6499" formatCode="m/d/yyyy\ h:mm">
                  <c:v>39844.333333327602</c:v>
                </c:pt>
                <c:pt idx="6500" formatCode="m/d/yyyy\ h:mm">
                  <c:v>39844.374999994274</c:v>
                </c:pt>
                <c:pt idx="6501" formatCode="m/d/yyyy\ h:mm">
                  <c:v>39844.416666660931</c:v>
                </c:pt>
                <c:pt idx="6502" formatCode="m/d/yyyy\ h:mm">
                  <c:v>39844.45833332761</c:v>
                </c:pt>
                <c:pt idx="6503" formatCode="m/d/yyyy\ h:mm">
                  <c:v>39844.499999994252</c:v>
                </c:pt>
                <c:pt idx="6504" formatCode="m/d/yyyy\ h:mm">
                  <c:v>39844.541666660902</c:v>
                </c:pt>
                <c:pt idx="6505" formatCode="m/d/yyyy\ h:mm">
                  <c:v>39844.583333327595</c:v>
                </c:pt>
                <c:pt idx="6506" formatCode="m/d/yyyy\ h:mm">
                  <c:v>39844.624999994245</c:v>
                </c:pt>
                <c:pt idx="6507" formatCode="m/d/yyyy\ h:mm">
                  <c:v>39844.666666660894</c:v>
                </c:pt>
                <c:pt idx="6508" formatCode="m/d/yyyy\ h:mm">
                  <c:v>39844.708333327588</c:v>
                </c:pt>
                <c:pt idx="6509" formatCode="m/d/yyyy\ h:mm">
                  <c:v>39844.749999994237</c:v>
                </c:pt>
                <c:pt idx="6510" formatCode="m/d/yyyy\ h:mm">
                  <c:v>39844.791666660873</c:v>
                </c:pt>
                <c:pt idx="6511" formatCode="m/d/yyyy\ h:mm">
                  <c:v>39844.83333332758</c:v>
                </c:pt>
                <c:pt idx="6512" formatCode="m/d/yyyy\ h:mm">
                  <c:v>39844.874999994245</c:v>
                </c:pt>
                <c:pt idx="6513" formatCode="m/d/yyyy\ h:mm">
                  <c:v>39844.916666660894</c:v>
                </c:pt>
                <c:pt idx="6514" formatCode="m/d/yyyy\ h:mm">
                  <c:v>39844.958333327588</c:v>
                </c:pt>
                <c:pt idx="6515" formatCode="m/d/yyyy\ h:mm">
                  <c:v>39844.999999994223</c:v>
                </c:pt>
                <c:pt idx="6516" formatCode="m/d/yyyy\ h:mm">
                  <c:v>39845.041666660873</c:v>
                </c:pt>
                <c:pt idx="6517" formatCode="m/d/yyyy\ h:mm">
                  <c:v>39845.083333327566</c:v>
                </c:pt>
                <c:pt idx="6518" formatCode="m/d/yyyy\ h:mm">
                  <c:v>39845.124999994216</c:v>
                </c:pt>
                <c:pt idx="6519" formatCode="m/d/yyyy\ h:mm">
                  <c:v>39845.166666660865</c:v>
                </c:pt>
                <c:pt idx="6520" formatCode="m/d/yyyy\ h:mm">
                  <c:v>39845.208333327559</c:v>
                </c:pt>
                <c:pt idx="6521" formatCode="m/d/yyyy\ h:mm">
                  <c:v>39845.249999994208</c:v>
                </c:pt>
                <c:pt idx="6522" formatCode="m/d/yyyy\ h:mm">
                  <c:v>39845.291666660843</c:v>
                </c:pt>
                <c:pt idx="6523" formatCode="m/d/yyyy\ h:mm">
                  <c:v>39845.333333327551</c:v>
                </c:pt>
                <c:pt idx="6524" formatCode="m/d/yyyy\ h:mm">
                  <c:v>39845.374999994216</c:v>
                </c:pt>
                <c:pt idx="6525" formatCode="m/d/yyyy\ h:mm">
                  <c:v>39845.416666660865</c:v>
                </c:pt>
                <c:pt idx="6526" formatCode="m/d/yyyy\ h:mm">
                  <c:v>39845.458333327559</c:v>
                </c:pt>
                <c:pt idx="6527" formatCode="m/d/yyyy\ h:mm">
                  <c:v>39845.499999994201</c:v>
                </c:pt>
                <c:pt idx="6528" formatCode="m/d/yyyy\ h:mm">
                  <c:v>39845.541666660843</c:v>
                </c:pt>
                <c:pt idx="6529" formatCode="m/d/yyyy\ h:mm">
                  <c:v>39845.583333327537</c:v>
                </c:pt>
                <c:pt idx="6530" formatCode="m/d/yyyy\ h:mm">
                  <c:v>39845.624999994201</c:v>
                </c:pt>
                <c:pt idx="6531" formatCode="m/d/yyyy\ h:mm">
                  <c:v>39845.666666660829</c:v>
                </c:pt>
                <c:pt idx="6532" formatCode="m/d/yyyy\ h:mm">
                  <c:v>39845.70833332753</c:v>
                </c:pt>
                <c:pt idx="6533" formatCode="m/d/yyyy\ h:mm">
                  <c:v>39845.749999994194</c:v>
                </c:pt>
                <c:pt idx="6534" formatCode="m/d/yyyy\ h:mm">
                  <c:v>39845.791666660807</c:v>
                </c:pt>
                <c:pt idx="6535" formatCode="m/d/yyyy\ h:mm">
                  <c:v>39845.833333327522</c:v>
                </c:pt>
                <c:pt idx="6536" formatCode="m/d/yyyy\ h:mm">
                  <c:v>39845.874999994201</c:v>
                </c:pt>
                <c:pt idx="6537" formatCode="m/d/yyyy\ h:mm">
                  <c:v>39845.916666660836</c:v>
                </c:pt>
                <c:pt idx="6538" formatCode="m/d/yyyy\ h:mm">
                  <c:v>39845.95833332753</c:v>
                </c:pt>
                <c:pt idx="6539" formatCode="m/d/yyyy\ h:mm">
                  <c:v>39845.999999994179</c:v>
                </c:pt>
                <c:pt idx="6540" formatCode="m/d/yyyy\ h:mm">
                  <c:v>39846.041666660814</c:v>
                </c:pt>
                <c:pt idx="6541" formatCode="m/d/yyyy\ h:mm">
                  <c:v>39846.083333327493</c:v>
                </c:pt>
                <c:pt idx="6542" formatCode="m/d/yyyy\ h:mm">
                  <c:v>39846.124999994172</c:v>
                </c:pt>
                <c:pt idx="6543" formatCode="m/d/yyyy\ h:mm">
                  <c:v>39846.166666660807</c:v>
                </c:pt>
                <c:pt idx="6544" formatCode="m/d/yyyy\ h:mm">
                  <c:v>39846.208333327493</c:v>
                </c:pt>
                <c:pt idx="6545" formatCode="m/d/yyyy\ h:mm">
                  <c:v>39846.249999994165</c:v>
                </c:pt>
                <c:pt idx="6546" formatCode="m/d/yyyy\ h:mm">
                  <c:v>39846.291666660785</c:v>
                </c:pt>
                <c:pt idx="6547" formatCode="m/d/yyyy\ h:mm">
                  <c:v>39846.333333327493</c:v>
                </c:pt>
                <c:pt idx="6548" formatCode="m/d/yyyy\ h:mm">
                  <c:v>39846.374999994165</c:v>
                </c:pt>
                <c:pt idx="6549" formatCode="m/d/yyyy\ h:mm">
                  <c:v>39846.416666660807</c:v>
                </c:pt>
                <c:pt idx="6550" formatCode="m/d/yyyy\ h:mm">
                  <c:v>39846.4583333275</c:v>
                </c:pt>
                <c:pt idx="6551" formatCode="m/d/yyyy\ h:mm">
                  <c:v>39846.499999994143</c:v>
                </c:pt>
                <c:pt idx="6552" formatCode="m/d/yyyy\ h:mm">
                  <c:v>39846.541666660778</c:v>
                </c:pt>
                <c:pt idx="6553" formatCode="m/d/yyyy\ h:mm">
                  <c:v>39846.583333327479</c:v>
                </c:pt>
                <c:pt idx="6554" formatCode="m/d/yyyy\ h:mm">
                  <c:v>39846.624999994143</c:v>
                </c:pt>
                <c:pt idx="6555" formatCode="m/d/yyyy\ h:mm">
                  <c:v>39846.666666660771</c:v>
                </c:pt>
                <c:pt idx="6556" formatCode="m/d/yyyy\ h:mm">
                  <c:v>39846.708333327471</c:v>
                </c:pt>
                <c:pt idx="6557" formatCode="m/d/yyyy\ h:mm">
                  <c:v>39846.749999994136</c:v>
                </c:pt>
                <c:pt idx="6558" formatCode="m/d/yyyy\ h:mm">
                  <c:v>39846.791666660756</c:v>
                </c:pt>
                <c:pt idx="6559" formatCode="m/d/yyyy\ h:mm">
                  <c:v>39846.833333327464</c:v>
                </c:pt>
                <c:pt idx="6560" formatCode="m/d/yyyy\ h:mm">
                  <c:v>39846.874999994143</c:v>
                </c:pt>
                <c:pt idx="6561" formatCode="m/d/yyyy\ h:mm">
                  <c:v>39846.916666660778</c:v>
                </c:pt>
                <c:pt idx="6562" formatCode="m/d/yyyy\ h:mm">
                  <c:v>39846.958333327464</c:v>
                </c:pt>
                <c:pt idx="6563" formatCode="m/d/yyyy\ h:mm">
                  <c:v>39846.999999994121</c:v>
                </c:pt>
                <c:pt idx="6564" formatCode="m/d/yyyy\ h:mm">
                  <c:v>39847.041666660749</c:v>
                </c:pt>
                <c:pt idx="6565" formatCode="m/d/yyyy\ h:mm">
                  <c:v>39847.083333327442</c:v>
                </c:pt>
                <c:pt idx="6566" formatCode="m/d/yyyy\ h:mm">
                  <c:v>39847.124999994099</c:v>
                </c:pt>
                <c:pt idx="6567" formatCode="m/d/yyyy\ h:mm">
                  <c:v>39847.166666660734</c:v>
                </c:pt>
                <c:pt idx="6568" formatCode="m/d/yyyy\ h:mm">
                  <c:v>39847.208333327442</c:v>
                </c:pt>
                <c:pt idx="6569" formatCode="m/d/yyyy\ h:mm">
                  <c:v>39847.249999994092</c:v>
                </c:pt>
                <c:pt idx="6570" formatCode="m/d/yyyy\ h:mm">
                  <c:v>39847.29166666072</c:v>
                </c:pt>
                <c:pt idx="6571" formatCode="m/d/yyyy\ h:mm">
                  <c:v>39847.333333327435</c:v>
                </c:pt>
                <c:pt idx="6572" formatCode="m/d/yyyy\ h:mm">
                  <c:v>39847.374999994106</c:v>
                </c:pt>
                <c:pt idx="6573" formatCode="m/d/yyyy\ h:mm">
                  <c:v>39847.416666660734</c:v>
                </c:pt>
                <c:pt idx="6574" formatCode="m/d/yyyy\ h:mm">
                  <c:v>39847.458333327435</c:v>
                </c:pt>
                <c:pt idx="6575" formatCode="m/d/yyyy\ h:mm">
                  <c:v>39847.499999994092</c:v>
                </c:pt>
                <c:pt idx="6576" formatCode="m/d/yyyy\ h:mm">
                  <c:v>39847.54166666072</c:v>
                </c:pt>
                <c:pt idx="6577" formatCode="m/d/yyyy\ h:mm">
                  <c:v>39847.583333327413</c:v>
                </c:pt>
                <c:pt idx="6578" formatCode="m/d/yyyy\ h:mm">
                  <c:v>39847.624999994085</c:v>
                </c:pt>
                <c:pt idx="6579" formatCode="m/d/yyyy\ h:mm">
                  <c:v>39847.66666666072</c:v>
                </c:pt>
                <c:pt idx="6580" formatCode="m/d/yyyy\ h:mm">
                  <c:v>39847.708333327399</c:v>
                </c:pt>
                <c:pt idx="6581" formatCode="m/d/yyyy\ h:mm">
                  <c:v>39847.749999994063</c:v>
                </c:pt>
                <c:pt idx="6582" formatCode="m/d/yyyy\ h:mm">
                  <c:v>39847.791666660691</c:v>
                </c:pt>
                <c:pt idx="6583" formatCode="m/d/yyyy\ h:mm">
                  <c:v>39847.833333327391</c:v>
                </c:pt>
                <c:pt idx="6584" formatCode="m/d/yyyy\ h:mm">
                  <c:v>39847.874999994085</c:v>
                </c:pt>
                <c:pt idx="6585" formatCode="m/d/yyyy\ h:mm">
                  <c:v>39847.91666666072</c:v>
                </c:pt>
                <c:pt idx="6586" formatCode="m/d/yyyy\ h:mm">
                  <c:v>39847.958333327406</c:v>
                </c:pt>
                <c:pt idx="6587" formatCode="m/d/yyyy\ h:mm">
                  <c:v>39847.999999994048</c:v>
                </c:pt>
                <c:pt idx="6588" formatCode="m/d/yyyy\ h:mm">
                  <c:v>39848.041666660683</c:v>
                </c:pt>
                <c:pt idx="6589" formatCode="m/d/yyyy\ h:mm">
                  <c:v>39848.083333327391</c:v>
                </c:pt>
                <c:pt idx="6590" formatCode="m/d/yyyy\ h:mm">
                  <c:v>39848.124999994041</c:v>
                </c:pt>
                <c:pt idx="6591" formatCode="m/d/yyyy\ h:mm">
                  <c:v>39848.166666660683</c:v>
                </c:pt>
                <c:pt idx="6592" formatCode="m/d/yyyy\ h:mm">
                  <c:v>39848.208333327369</c:v>
                </c:pt>
                <c:pt idx="6593" formatCode="m/d/yyyy\ h:mm">
                  <c:v>39848.249999994041</c:v>
                </c:pt>
                <c:pt idx="6594" formatCode="m/d/yyyy\ h:mm">
                  <c:v>39848.291666660662</c:v>
                </c:pt>
                <c:pt idx="6595" formatCode="m/d/yyyy\ h:mm">
                  <c:v>39848.333333327362</c:v>
                </c:pt>
                <c:pt idx="6596" formatCode="m/d/yyyy\ h:mm">
                  <c:v>39848.374999994048</c:v>
                </c:pt>
                <c:pt idx="6597" formatCode="m/d/yyyy\ h:mm">
                  <c:v>39848.416666660676</c:v>
                </c:pt>
                <c:pt idx="6598" formatCode="m/d/yyyy\ h:mm">
                  <c:v>39848.458333327377</c:v>
                </c:pt>
                <c:pt idx="6599" formatCode="m/d/yyyy\ h:mm">
                  <c:v>39848.499999994019</c:v>
                </c:pt>
                <c:pt idx="6600" formatCode="m/d/yyyy\ h:mm">
                  <c:v>39848.541666660654</c:v>
                </c:pt>
                <c:pt idx="6601" formatCode="m/d/yyyy\ h:mm">
                  <c:v>39848.583333327348</c:v>
                </c:pt>
                <c:pt idx="6602" formatCode="m/d/yyyy\ h:mm">
                  <c:v>39848.624999994012</c:v>
                </c:pt>
                <c:pt idx="6603" formatCode="m/d/yyyy\ h:mm">
                  <c:v>39848.666666660654</c:v>
                </c:pt>
                <c:pt idx="6604" formatCode="m/d/yyyy\ h:mm">
                  <c:v>39848.70833332734</c:v>
                </c:pt>
                <c:pt idx="6605" formatCode="m/d/yyyy\ h:mm">
                  <c:v>39848.749999994012</c:v>
                </c:pt>
                <c:pt idx="6606" formatCode="m/d/yyyy\ h:mm">
                  <c:v>39848.791666660625</c:v>
                </c:pt>
                <c:pt idx="6607" formatCode="m/d/yyyy\ h:mm">
                  <c:v>39848.833333327333</c:v>
                </c:pt>
                <c:pt idx="6608" formatCode="m/d/yyyy\ h:mm">
                  <c:v>39848.874999994019</c:v>
                </c:pt>
                <c:pt idx="6609" formatCode="m/d/yyyy\ h:mm">
                  <c:v>39848.916666660654</c:v>
                </c:pt>
                <c:pt idx="6610" formatCode="m/d/yyyy\ h:mm">
                  <c:v>39848.958333327348</c:v>
                </c:pt>
                <c:pt idx="6611" formatCode="m/d/yyyy\ h:mm">
                  <c:v>39848.99999999399</c:v>
                </c:pt>
                <c:pt idx="6612" formatCode="m/d/yyyy\ h:mm">
                  <c:v>39849.041666660632</c:v>
                </c:pt>
                <c:pt idx="6613" formatCode="m/d/yyyy\ h:mm">
                  <c:v>39849.083333327319</c:v>
                </c:pt>
                <c:pt idx="6614" formatCode="m/d/yyyy\ h:mm">
                  <c:v>39849.124999993983</c:v>
                </c:pt>
                <c:pt idx="6615" formatCode="m/d/yyyy\ h:mm">
                  <c:v>39849.166666660618</c:v>
                </c:pt>
                <c:pt idx="6616" formatCode="m/d/yyyy\ h:mm">
                  <c:v>39849.208333327311</c:v>
                </c:pt>
                <c:pt idx="6617" formatCode="m/d/yyyy\ h:mm">
                  <c:v>39849.249999993983</c:v>
                </c:pt>
                <c:pt idx="6618" formatCode="m/d/yyyy\ h:mm">
                  <c:v>39849.291666660596</c:v>
                </c:pt>
                <c:pt idx="6619" formatCode="m/d/yyyy\ h:mm">
                  <c:v>39849.333333327311</c:v>
                </c:pt>
                <c:pt idx="6620" formatCode="m/d/yyyy\ h:mm">
                  <c:v>39849.37499999399</c:v>
                </c:pt>
                <c:pt idx="6621" formatCode="m/d/yyyy\ h:mm">
                  <c:v>39849.416666660625</c:v>
                </c:pt>
                <c:pt idx="6622" formatCode="m/d/yyyy\ h:mm">
                  <c:v>39849.458333327319</c:v>
                </c:pt>
                <c:pt idx="6623" formatCode="m/d/yyyy\ h:mm">
                  <c:v>39849.499999993961</c:v>
                </c:pt>
                <c:pt idx="6624" formatCode="m/d/yyyy\ h:mm">
                  <c:v>39849.541666660603</c:v>
                </c:pt>
                <c:pt idx="6625" formatCode="m/d/yyyy\ h:mm">
                  <c:v>39849.583333327289</c:v>
                </c:pt>
                <c:pt idx="6626" formatCode="m/d/yyyy\ h:mm">
                  <c:v>39849.624999993961</c:v>
                </c:pt>
                <c:pt idx="6627" formatCode="m/d/yyyy\ h:mm">
                  <c:v>39849.666666660589</c:v>
                </c:pt>
                <c:pt idx="6628" formatCode="m/d/yyyy\ h:mm">
                  <c:v>39849.708333327282</c:v>
                </c:pt>
                <c:pt idx="6629" formatCode="m/d/yyyy\ h:mm">
                  <c:v>39849.749999993946</c:v>
                </c:pt>
                <c:pt idx="6630" formatCode="m/d/yyyy\ h:mm">
                  <c:v>39849.791666660574</c:v>
                </c:pt>
                <c:pt idx="6631" formatCode="m/d/yyyy\ h:mm">
                  <c:v>39849.833333327282</c:v>
                </c:pt>
                <c:pt idx="6632" formatCode="m/d/yyyy\ h:mm">
                  <c:v>39849.874999993954</c:v>
                </c:pt>
                <c:pt idx="6633" formatCode="m/d/yyyy\ h:mm">
                  <c:v>39849.916666660596</c:v>
                </c:pt>
                <c:pt idx="6634" formatCode="m/d/yyyy\ h:mm">
                  <c:v>39849.958333327289</c:v>
                </c:pt>
                <c:pt idx="6635" formatCode="m/d/yyyy\ h:mm">
                  <c:v>39849.999999993932</c:v>
                </c:pt>
                <c:pt idx="6636" formatCode="m/d/yyyy\ h:mm">
                  <c:v>39850.041666660582</c:v>
                </c:pt>
                <c:pt idx="6637" formatCode="m/d/yyyy\ h:mm">
                  <c:v>39850.08333332726</c:v>
                </c:pt>
                <c:pt idx="6638" formatCode="m/d/yyyy\ h:mm">
                  <c:v>39850.124999993932</c:v>
                </c:pt>
                <c:pt idx="6639" formatCode="m/d/yyyy\ h:mm">
                  <c:v>39850.166666660574</c:v>
                </c:pt>
                <c:pt idx="6640" formatCode="m/d/yyyy\ h:mm">
                  <c:v>39850.208333327253</c:v>
                </c:pt>
                <c:pt idx="6641" formatCode="m/d/yyyy\ h:mm">
                  <c:v>39850.249999993917</c:v>
                </c:pt>
                <c:pt idx="6642" formatCode="m/d/yyyy\ h:mm">
                  <c:v>39850.291666660552</c:v>
                </c:pt>
                <c:pt idx="6643" formatCode="m/d/yyyy\ h:mm">
                  <c:v>39850.333333327246</c:v>
                </c:pt>
                <c:pt idx="6644" formatCode="m/d/yyyy\ h:mm">
                  <c:v>39850.374999993925</c:v>
                </c:pt>
                <c:pt idx="6645" formatCode="m/d/yyyy\ h:mm">
                  <c:v>39850.416666660582</c:v>
                </c:pt>
                <c:pt idx="6646" formatCode="m/d/yyyy\ h:mm">
                  <c:v>39850.458333327253</c:v>
                </c:pt>
                <c:pt idx="6647" formatCode="m/d/yyyy\ h:mm">
                  <c:v>39850.499999993903</c:v>
                </c:pt>
                <c:pt idx="6648" formatCode="m/d/yyyy\ h:mm">
                  <c:v>39850.541666660552</c:v>
                </c:pt>
                <c:pt idx="6649" formatCode="m/d/yyyy\ h:mm">
                  <c:v>39850.583333327231</c:v>
                </c:pt>
                <c:pt idx="6650" formatCode="m/d/yyyy\ h:mm">
                  <c:v>39850.624999993895</c:v>
                </c:pt>
                <c:pt idx="6651" formatCode="m/d/yyyy\ h:mm">
                  <c:v>39850.666666660545</c:v>
                </c:pt>
                <c:pt idx="6652" formatCode="m/d/yyyy\ h:mm">
                  <c:v>39850.708333327231</c:v>
                </c:pt>
                <c:pt idx="6653" formatCode="m/d/yyyy\ h:mm">
                  <c:v>39850.749999993888</c:v>
                </c:pt>
                <c:pt idx="6654" formatCode="m/d/yyyy\ h:mm">
                  <c:v>39850.791666660523</c:v>
                </c:pt>
                <c:pt idx="6655" formatCode="m/d/yyyy\ h:mm">
                  <c:v>39850.833333327217</c:v>
                </c:pt>
                <c:pt idx="6656" formatCode="m/d/yyyy\ h:mm">
                  <c:v>39850.874999993895</c:v>
                </c:pt>
                <c:pt idx="6657" formatCode="m/d/yyyy\ h:mm">
                  <c:v>39850.916666660545</c:v>
                </c:pt>
                <c:pt idx="6658" formatCode="m/d/yyyy\ h:mm">
                  <c:v>39850.958333327224</c:v>
                </c:pt>
                <c:pt idx="6659" formatCode="m/d/yyyy\ h:mm">
                  <c:v>39850.999999993881</c:v>
                </c:pt>
                <c:pt idx="6660" formatCode="m/d/yyyy\ h:mm">
                  <c:v>39851.041666660523</c:v>
                </c:pt>
                <c:pt idx="6661" formatCode="m/d/yyyy\ h:mm">
                  <c:v>39851.083333327202</c:v>
                </c:pt>
                <c:pt idx="6662" formatCode="m/d/yyyy\ h:mm">
                  <c:v>39851.124999993866</c:v>
                </c:pt>
                <c:pt idx="6663" formatCode="m/d/yyyy\ h:mm">
                  <c:v>39851.166666660516</c:v>
                </c:pt>
                <c:pt idx="6664" formatCode="m/d/yyyy\ h:mm">
                  <c:v>39851.208333327202</c:v>
                </c:pt>
                <c:pt idx="6665" formatCode="m/d/yyyy\ h:mm">
                  <c:v>39851.249999993859</c:v>
                </c:pt>
                <c:pt idx="6666" formatCode="m/d/yyyy\ h:mm">
                  <c:v>39851.291666660494</c:v>
                </c:pt>
                <c:pt idx="6667" formatCode="m/d/yyyy\ h:mm">
                  <c:v>39851.333333327202</c:v>
                </c:pt>
                <c:pt idx="6668" formatCode="m/d/yyyy\ h:mm">
                  <c:v>39851.374999993866</c:v>
                </c:pt>
                <c:pt idx="6669" formatCode="m/d/yyyy\ h:mm">
                  <c:v>39851.416666660516</c:v>
                </c:pt>
                <c:pt idx="6670" formatCode="m/d/yyyy\ h:mm">
                  <c:v>39851.458333327209</c:v>
                </c:pt>
                <c:pt idx="6671" formatCode="m/d/yyyy\ h:mm">
                  <c:v>39851.499999993845</c:v>
                </c:pt>
                <c:pt idx="6672" formatCode="m/d/yyyy\ h:mm">
                  <c:v>39851.541666660494</c:v>
                </c:pt>
                <c:pt idx="6673" formatCode="m/d/yyyy\ h:mm">
                  <c:v>39851.583333327188</c:v>
                </c:pt>
                <c:pt idx="6674" formatCode="m/d/yyyy\ h:mm">
                  <c:v>39851.624999993837</c:v>
                </c:pt>
                <c:pt idx="6675" formatCode="m/d/yyyy\ h:mm">
                  <c:v>39851.666666660487</c:v>
                </c:pt>
                <c:pt idx="6676" formatCode="m/d/yyyy\ h:mm">
                  <c:v>39851.70833332718</c:v>
                </c:pt>
                <c:pt idx="6677" formatCode="m/d/yyyy\ h:mm">
                  <c:v>39851.74999999383</c:v>
                </c:pt>
                <c:pt idx="6678" formatCode="m/d/yyyy\ h:mm">
                  <c:v>39851.791666660465</c:v>
                </c:pt>
                <c:pt idx="6679" formatCode="m/d/yyyy\ h:mm">
                  <c:v>39851.833333327173</c:v>
                </c:pt>
                <c:pt idx="6680" formatCode="m/d/yyyy\ h:mm">
                  <c:v>39851.874999993837</c:v>
                </c:pt>
                <c:pt idx="6681" formatCode="m/d/yyyy\ h:mm">
                  <c:v>39851.916666660487</c:v>
                </c:pt>
                <c:pt idx="6682" formatCode="m/d/yyyy\ h:mm">
                  <c:v>39851.95833332718</c:v>
                </c:pt>
                <c:pt idx="6683" formatCode="m/d/yyyy\ h:mm">
                  <c:v>39851.999999993815</c:v>
                </c:pt>
                <c:pt idx="6684" formatCode="m/d/yyyy\ h:mm">
                  <c:v>39852.041666660465</c:v>
                </c:pt>
                <c:pt idx="6685" formatCode="m/d/yyyy\ h:mm">
                  <c:v>39852.083333327158</c:v>
                </c:pt>
                <c:pt idx="6686" formatCode="m/d/yyyy\ h:mm">
                  <c:v>39852.124999993808</c:v>
                </c:pt>
                <c:pt idx="6687" formatCode="m/d/yyyy\ h:mm">
                  <c:v>39852.166666660458</c:v>
                </c:pt>
                <c:pt idx="6688" formatCode="m/d/yyyy\ h:mm">
                  <c:v>39852.208333327151</c:v>
                </c:pt>
                <c:pt idx="6689" formatCode="m/d/yyyy\ h:mm">
                  <c:v>39852.249999993801</c:v>
                </c:pt>
                <c:pt idx="6690" formatCode="m/d/yyyy\ h:mm">
                  <c:v>39852.291666660436</c:v>
                </c:pt>
                <c:pt idx="6691" formatCode="m/d/yyyy\ h:mm">
                  <c:v>39852.333333327144</c:v>
                </c:pt>
                <c:pt idx="6692" formatCode="m/d/yyyy\ h:mm">
                  <c:v>39852.374999993808</c:v>
                </c:pt>
                <c:pt idx="6693" formatCode="m/d/yyyy\ h:mm">
                  <c:v>39852.416666660458</c:v>
                </c:pt>
                <c:pt idx="6694" formatCode="m/d/yyyy\ h:mm">
                  <c:v>39852.458333327151</c:v>
                </c:pt>
                <c:pt idx="6695" formatCode="m/d/yyyy\ h:mm">
                  <c:v>39852.499999993786</c:v>
                </c:pt>
                <c:pt idx="6696" formatCode="m/d/yyyy\ h:mm">
                  <c:v>39852.541666660429</c:v>
                </c:pt>
                <c:pt idx="6697" formatCode="m/d/yyyy\ h:mm">
                  <c:v>39852.583333327129</c:v>
                </c:pt>
                <c:pt idx="6698" formatCode="m/d/yyyy\ h:mm">
                  <c:v>39852.624999993779</c:v>
                </c:pt>
                <c:pt idx="6699" formatCode="m/d/yyyy\ h:mm">
                  <c:v>39852.666666660421</c:v>
                </c:pt>
                <c:pt idx="6700" formatCode="m/d/yyyy\ h:mm">
                  <c:v>39852.708333327122</c:v>
                </c:pt>
                <c:pt idx="6701" formatCode="m/d/yyyy\ h:mm">
                  <c:v>39852.749999993772</c:v>
                </c:pt>
                <c:pt idx="6702" formatCode="m/d/yyyy\ h:mm">
                  <c:v>39852.791666660407</c:v>
                </c:pt>
                <c:pt idx="6703" formatCode="m/d/yyyy\ h:mm">
                  <c:v>39852.833333327115</c:v>
                </c:pt>
                <c:pt idx="6704" formatCode="m/d/yyyy\ h:mm">
                  <c:v>39852.874999993779</c:v>
                </c:pt>
                <c:pt idx="6705" formatCode="m/d/yyyy\ h:mm">
                  <c:v>39852.916666660429</c:v>
                </c:pt>
                <c:pt idx="6706" formatCode="m/d/yyyy\ h:mm">
                  <c:v>39852.958333327115</c:v>
                </c:pt>
                <c:pt idx="6707" formatCode="m/d/yyyy\ h:mm">
                  <c:v>39852.999999993757</c:v>
                </c:pt>
                <c:pt idx="6708" formatCode="m/d/yyyy\ h:mm">
                  <c:v>39853.041666660407</c:v>
                </c:pt>
                <c:pt idx="6709" formatCode="m/d/yyyy\ h:mm">
                  <c:v>39853.083333327093</c:v>
                </c:pt>
                <c:pt idx="6710" formatCode="m/d/yyyy\ h:mm">
                  <c:v>39853.12499999375</c:v>
                </c:pt>
                <c:pt idx="6711" formatCode="m/d/yyyy\ h:mm">
                  <c:v>39853.1666666604</c:v>
                </c:pt>
                <c:pt idx="6712" formatCode="m/d/yyyy\ h:mm">
                  <c:v>39853.208333327093</c:v>
                </c:pt>
                <c:pt idx="6713" formatCode="m/d/yyyy\ h:mm">
                  <c:v>39853.249999993735</c:v>
                </c:pt>
                <c:pt idx="6714" formatCode="m/d/yyyy\ h:mm">
                  <c:v>39853.291666660371</c:v>
                </c:pt>
                <c:pt idx="6715" formatCode="m/d/yyyy\ h:mm">
                  <c:v>39853.333333327086</c:v>
                </c:pt>
                <c:pt idx="6716" formatCode="m/d/yyyy\ h:mm">
                  <c:v>39853.374999993743</c:v>
                </c:pt>
                <c:pt idx="6717" formatCode="m/d/yyyy\ h:mm">
                  <c:v>39853.4166666604</c:v>
                </c:pt>
                <c:pt idx="6718" formatCode="m/d/yyyy\ h:mm">
                  <c:v>39853.458333327093</c:v>
                </c:pt>
                <c:pt idx="6719" formatCode="m/d/yyyy\ h:mm">
                  <c:v>39853.499999993728</c:v>
                </c:pt>
                <c:pt idx="6720" formatCode="m/d/yyyy\ h:mm">
                  <c:v>39853.541666660371</c:v>
                </c:pt>
                <c:pt idx="6721" formatCode="m/d/yyyy\ h:mm">
                  <c:v>39853.583333327071</c:v>
                </c:pt>
                <c:pt idx="6722" formatCode="m/d/yyyy\ h:mm">
                  <c:v>39853.624999993721</c:v>
                </c:pt>
                <c:pt idx="6723" formatCode="m/d/yyyy\ h:mm">
                  <c:v>39853.666666660371</c:v>
                </c:pt>
                <c:pt idx="6724" formatCode="m/d/yyyy\ h:mm">
                  <c:v>39853.708333327049</c:v>
                </c:pt>
                <c:pt idx="6725" formatCode="m/d/yyyy\ h:mm">
                  <c:v>39853.749999993714</c:v>
                </c:pt>
                <c:pt idx="6726" formatCode="m/d/yyyy\ h:mm">
                  <c:v>39853.791666660341</c:v>
                </c:pt>
                <c:pt idx="6727" formatCode="m/d/yyyy\ h:mm">
                  <c:v>39853.833333327042</c:v>
                </c:pt>
                <c:pt idx="6728" formatCode="m/d/yyyy\ h:mm">
                  <c:v>39853.874999993721</c:v>
                </c:pt>
                <c:pt idx="6729" formatCode="m/d/yyyy\ h:mm">
                  <c:v>39853.916666660371</c:v>
                </c:pt>
                <c:pt idx="6730" formatCode="m/d/yyyy\ h:mm">
                  <c:v>39853.958333327057</c:v>
                </c:pt>
                <c:pt idx="6731" formatCode="m/d/yyyy\ h:mm">
                  <c:v>39853.999999993684</c:v>
                </c:pt>
                <c:pt idx="6732" formatCode="m/d/yyyy\ h:mm">
                  <c:v>39854.041666660334</c:v>
                </c:pt>
                <c:pt idx="6733" formatCode="m/d/yyyy\ h:mm">
                  <c:v>39854.083333327042</c:v>
                </c:pt>
                <c:pt idx="6734" formatCode="m/d/yyyy\ h:mm">
                  <c:v>39854.124999993684</c:v>
                </c:pt>
                <c:pt idx="6735" formatCode="m/d/yyyy\ h:mm">
                  <c:v>39854.166666660334</c:v>
                </c:pt>
                <c:pt idx="6736" formatCode="m/d/yyyy\ h:mm">
                  <c:v>39854.208333327035</c:v>
                </c:pt>
                <c:pt idx="6737" formatCode="m/d/yyyy\ h:mm">
                  <c:v>39854.249999993684</c:v>
                </c:pt>
                <c:pt idx="6738" formatCode="m/d/yyyy\ h:mm">
                  <c:v>39854.291666660312</c:v>
                </c:pt>
                <c:pt idx="6739" formatCode="m/d/yyyy\ h:mm">
                  <c:v>39854.333333327013</c:v>
                </c:pt>
                <c:pt idx="6740" formatCode="m/d/yyyy\ h:mm">
                  <c:v>39854.374999993692</c:v>
                </c:pt>
                <c:pt idx="6741" formatCode="m/d/yyyy\ h:mm">
                  <c:v>39854.416666660334</c:v>
                </c:pt>
                <c:pt idx="6742" formatCode="m/d/yyyy\ h:mm">
                  <c:v>39854.458333327035</c:v>
                </c:pt>
                <c:pt idx="6743" formatCode="m/d/yyyy\ h:mm">
                  <c:v>39854.49999999367</c:v>
                </c:pt>
                <c:pt idx="6744" formatCode="m/d/yyyy\ h:mm">
                  <c:v>39854.54166666032</c:v>
                </c:pt>
                <c:pt idx="6745" formatCode="m/d/yyyy\ h:mm">
                  <c:v>39854.583333327013</c:v>
                </c:pt>
                <c:pt idx="6746" formatCode="m/d/yyyy\ h:mm">
                  <c:v>39854.624999993655</c:v>
                </c:pt>
                <c:pt idx="6747" formatCode="m/d/yyyy\ h:mm">
                  <c:v>39854.666666660312</c:v>
                </c:pt>
                <c:pt idx="6748" formatCode="m/d/yyyy\ h:mm">
                  <c:v>39854.708333327006</c:v>
                </c:pt>
                <c:pt idx="6749" formatCode="m/d/yyyy\ h:mm">
                  <c:v>39854.749999993655</c:v>
                </c:pt>
                <c:pt idx="6750" formatCode="m/d/yyyy\ h:mm">
                  <c:v>39854.791666660291</c:v>
                </c:pt>
                <c:pt idx="6751" formatCode="m/d/yyyy\ h:mm">
                  <c:v>39854.833333327006</c:v>
                </c:pt>
                <c:pt idx="6752" formatCode="m/d/yyyy\ h:mm">
                  <c:v>39854.874999993648</c:v>
                </c:pt>
                <c:pt idx="6753" formatCode="m/d/yyyy\ h:mm">
                  <c:v>39854.916666660305</c:v>
                </c:pt>
                <c:pt idx="6754" formatCode="m/d/yyyy\ h:mm">
                  <c:v>39854.958333327013</c:v>
                </c:pt>
                <c:pt idx="6755" formatCode="m/d/yyyy\ h:mm">
                  <c:v>39854.999999993634</c:v>
                </c:pt>
                <c:pt idx="6756" formatCode="m/d/yyyy\ h:mm">
                  <c:v>39855.041666660283</c:v>
                </c:pt>
                <c:pt idx="6757" formatCode="m/d/yyyy\ h:mm">
                  <c:v>39855.083333326991</c:v>
                </c:pt>
                <c:pt idx="6758" formatCode="m/d/yyyy\ h:mm">
                  <c:v>39855.124999993634</c:v>
                </c:pt>
                <c:pt idx="6759" formatCode="m/d/yyyy\ h:mm">
                  <c:v>39855.166666660269</c:v>
                </c:pt>
                <c:pt idx="6760" formatCode="m/d/yyyy\ h:mm">
                  <c:v>39855.208333326977</c:v>
                </c:pt>
                <c:pt idx="6761" formatCode="m/d/yyyy\ h:mm">
                  <c:v>39855.249999993626</c:v>
                </c:pt>
                <c:pt idx="6762" formatCode="m/d/yyyy\ h:mm">
                  <c:v>39855.291666660247</c:v>
                </c:pt>
                <c:pt idx="6763" formatCode="m/d/yyyy\ h:mm">
                  <c:v>39855.333333326977</c:v>
                </c:pt>
                <c:pt idx="6764" formatCode="m/d/yyyy\ h:mm">
                  <c:v>39855.374999993619</c:v>
                </c:pt>
                <c:pt idx="6765" formatCode="m/d/yyyy\ h:mm">
                  <c:v>39855.416666660276</c:v>
                </c:pt>
                <c:pt idx="6766" formatCode="m/d/yyyy\ h:mm">
                  <c:v>39855.458333326977</c:v>
                </c:pt>
                <c:pt idx="6767" formatCode="m/d/yyyy\ h:mm">
                  <c:v>39855.499999993604</c:v>
                </c:pt>
                <c:pt idx="6768" formatCode="m/d/yyyy\ h:mm">
                  <c:v>39855.541666660254</c:v>
                </c:pt>
                <c:pt idx="6769" formatCode="m/d/yyyy\ h:mm">
                  <c:v>39855.583333326955</c:v>
                </c:pt>
                <c:pt idx="6770" formatCode="m/d/yyyy\ h:mm">
                  <c:v>39855.624999993604</c:v>
                </c:pt>
                <c:pt idx="6771" formatCode="m/d/yyyy\ h:mm">
                  <c:v>39855.666666660247</c:v>
                </c:pt>
                <c:pt idx="6772" formatCode="m/d/yyyy\ h:mm">
                  <c:v>39855.708333326947</c:v>
                </c:pt>
                <c:pt idx="6773" formatCode="m/d/yyyy\ h:mm">
                  <c:v>39855.749999993597</c:v>
                </c:pt>
                <c:pt idx="6774" formatCode="m/d/yyyy\ h:mm">
                  <c:v>39855.791666660218</c:v>
                </c:pt>
                <c:pt idx="6775" formatCode="m/d/yyyy\ h:mm">
                  <c:v>39855.833333326947</c:v>
                </c:pt>
                <c:pt idx="6776" formatCode="m/d/yyyy\ h:mm">
                  <c:v>39855.874999993604</c:v>
                </c:pt>
                <c:pt idx="6777" formatCode="m/d/yyyy\ h:mm">
                  <c:v>39855.916666660254</c:v>
                </c:pt>
                <c:pt idx="6778" formatCode="m/d/yyyy\ h:mm">
                  <c:v>39855.958333326947</c:v>
                </c:pt>
                <c:pt idx="6779" formatCode="m/d/yyyy\ h:mm">
                  <c:v>39855.999999993583</c:v>
                </c:pt>
                <c:pt idx="6780" formatCode="m/d/yyyy\ h:mm">
                  <c:v>39856.041666660218</c:v>
                </c:pt>
                <c:pt idx="6781" formatCode="m/d/yyyy\ h:mm">
                  <c:v>39856.083333326926</c:v>
                </c:pt>
                <c:pt idx="6782" formatCode="m/d/yyyy\ h:mm">
                  <c:v>39856.124999993583</c:v>
                </c:pt>
                <c:pt idx="6783" formatCode="m/d/yyyy\ h:mm">
                  <c:v>39856.166666660218</c:v>
                </c:pt>
                <c:pt idx="6784" formatCode="m/d/yyyy\ h:mm">
                  <c:v>39856.208333326926</c:v>
                </c:pt>
                <c:pt idx="6785" formatCode="m/d/yyyy\ h:mm">
                  <c:v>39856.249999993568</c:v>
                </c:pt>
                <c:pt idx="6786" formatCode="m/d/yyyy\ h:mm">
                  <c:v>39856.291666660189</c:v>
                </c:pt>
                <c:pt idx="6787" formatCode="m/d/yyyy\ h:mm">
                  <c:v>39856.333333326918</c:v>
                </c:pt>
                <c:pt idx="6788" formatCode="m/d/yyyy\ h:mm">
                  <c:v>39856.374999993575</c:v>
                </c:pt>
                <c:pt idx="6789" formatCode="m/d/yyyy\ h:mm">
                  <c:v>39856.416666660225</c:v>
                </c:pt>
                <c:pt idx="6790" formatCode="m/d/yyyy\ h:mm">
                  <c:v>39856.458333326926</c:v>
                </c:pt>
                <c:pt idx="6791" formatCode="m/d/yyyy\ h:mm">
                  <c:v>39856.499999993561</c:v>
                </c:pt>
                <c:pt idx="6792" formatCode="m/d/yyyy\ h:mm">
                  <c:v>39856.541666660189</c:v>
                </c:pt>
                <c:pt idx="6793" formatCode="m/d/yyyy\ h:mm">
                  <c:v>39856.583333326897</c:v>
                </c:pt>
                <c:pt idx="6794" formatCode="m/d/yyyy\ h:mm">
                  <c:v>39856.624999993546</c:v>
                </c:pt>
                <c:pt idx="6795" formatCode="m/d/yyyy\ h:mm">
                  <c:v>39856.666666660189</c:v>
                </c:pt>
                <c:pt idx="6796" formatCode="m/d/yyyy\ h:mm">
                  <c:v>39856.708333326897</c:v>
                </c:pt>
                <c:pt idx="6797" formatCode="m/d/yyyy\ h:mm">
                  <c:v>39856.749999993539</c:v>
                </c:pt>
                <c:pt idx="6798" formatCode="m/d/yyyy\ h:mm">
                  <c:v>39856.791666660167</c:v>
                </c:pt>
                <c:pt idx="6799" formatCode="m/d/yyyy\ h:mm">
                  <c:v>39856.833333326889</c:v>
                </c:pt>
                <c:pt idx="6800" formatCode="m/d/yyyy\ h:mm">
                  <c:v>39856.874999993546</c:v>
                </c:pt>
                <c:pt idx="6801" formatCode="m/d/yyyy\ h:mm">
                  <c:v>39856.916666660196</c:v>
                </c:pt>
                <c:pt idx="6802" formatCode="m/d/yyyy\ h:mm">
                  <c:v>39856.958333326897</c:v>
                </c:pt>
                <c:pt idx="6803" formatCode="m/d/yyyy\ h:mm">
                  <c:v>39856.999999993532</c:v>
                </c:pt>
                <c:pt idx="6804" formatCode="m/d/yyyy\ h:mm">
                  <c:v>39857.041666660174</c:v>
                </c:pt>
                <c:pt idx="6805" formatCode="m/d/yyyy\ h:mm">
                  <c:v>39857.083333326867</c:v>
                </c:pt>
                <c:pt idx="6806" formatCode="m/d/yyyy\ h:mm">
                  <c:v>39857.124999993517</c:v>
                </c:pt>
                <c:pt idx="6807" formatCode="m/d/yyyy\ h:mm">
                  <c:v>39857.166666660174</c:v>
                </c:pt>
                <c:pt idx="6808" formatCode="m/d/yyyy\ h:mm">
                  <c:v>39857.20833332686</c:v>
                </c:pt>
                <c:pt idx="6809" formatCode="m/d/yyyy\ h:mm">
                  <c:v>39857.24999999351</c:v>
                </c:pt>
                <c:pt idx="6810" formatCode="m/d/yyyy\ h:mm">
                  <c:v>39857.291666660152</c:v>
                </c:pt>
                <c:pt idx="6811" formatCode="m/d/yyyy\ h:mm">
                  <c:v>39857.333333326853</c:v>
                </c:pt>
                <c:pt idx="6812" formatCode="m/d/yyyy\ h:mm">
                  <c:v>39857.374999993517</c:v>
                </c:pt>
                <c:pt idx="6813" formatCode="m/d/yyyy\ h:mm">
                  <c:v>39857.416666660167</c:v>
                </c:pt>
                <c:pt idx="6814" formatCode="m/d/yyyy\ h:mm">
                  <c:v>39857.45833332686</c:v>
                </c:pt>
                <c:pt idx="6815" formatCode="m/d/yyyy\ h:mm">
                  <c:v>39857.499999993495</c:v>
                </c:pt>
                <c:pt idx="6816" formatCode="m/d/yyyy\ h:mm">
                  <c:v>39857.541666660145</c:v>
                </c:pt>
                <c:pt idx="6817" formatCode="m/d/yyyy\ h:mm">
                  <c:v>39857.583333326846</c:v>
                </c:pt>
                <c:pt idx="6818" formatCode="m/d/yyyy\ h:mm">
                  <c:v>39857.624999993488</c:v>
                </c:pt>
                <c:pt idx="6819" formatCode="m/d/yyyy\ h:mm">
                  <c:v>39857.666666660138</c:v>
                </c:pt>
                <c:pt idx="6820" formatCode="m/d/yyyy\ h:mm">
                  <c:v>39857.708333326838</c:v>
                </c:pt>
                <c:pt idx="6821" formatCode="m/d/yyyy\ h:mm">
                  <c:v>39857.749999993481</c:v>
                </c:pt>
                <c:pt idx="6822" formatCode="m/d/yyyy\ h:mm">
                  <c:v>39857.791666660116</c:v>
                </c:pt>
                <c:pt idx="6823" formatCode="m/d/yyyy\ h:mm">
                  <c:v>39857.833333326824</c:v>
                </c:pt>
                <c:pt idx="6824" formatCode="m/d/yyyy\ h:mm">
                  <c:v>39857.874999993488</c:v>
                </c:pt>
                <c:pt idx="6825" formatCode="m/d/yyyy\ h:mm">
                  <c:v>39857.916666660138</c:v>
                </c:pt>
                <c:pt idx="6826" formatCode="m/d/yyyy\ h:mm">
                  <c:v>39857.958333326831</c:v>
                </c:pt>
                <c:pt idx="6827" formatCode="m/d/yyyy\ h:mm">
                  <c:v>39857.999999993466</c:v>
                </c:pt>
                <c:pt idx="6828" formatCode="m/d/yyyy\ h:mm">
                  <c:v>39858.041666660116</c:v>
                </c:pt>
                <c:pt idx="6829" formatCode="m/d/yyyy\ h:mm">
                  <c:v>39858.083333326809</c:v>
                </c:pt>
                <c:pt idx="6830" formatCode="m/d/yyyy\ h:mm">
                  <c:v>39858.124999993459</c:v>
                </c:pt>
                <c:pt idx="6831" formatCode="m/d/yyyy\ h:mm">
                  <c:v>39858.166666660109</c:v>
                </c:pt>
                <c:pt idx="6832" formatCode="m/d/yyyy\ h:mm">
                  <c:v>39858.208333326802</c:v>
                </c:pt>
                <c:pt idx="6833" formatCode="m/d/yyyy\ h:mm">
                  <c:v>39858.249999993452</c:v>
                </c:pt>
                <c:pt idx="6834" formatCode="m/d/yyyy\ h:mm">
                  <c:v>39858.291666660087</c:v>
                </c:pt>
                <c:pt idx="6835" formatCode="m/d/yyyy\ h:mm">
                  <c:v>39858.333333326795</c:v>
                </c:pt>
                <c:pt idx="6836" formatCode="m/d/yyyy\ h:mm">
                  <c:v>39858.374999993459</c:v>
                </c:pt>
                <c:pt idx="6837" formatCode="m/d/yyyy\ h:mm">
                  <c:v>39858.416666660109</c:v>
                </c:pt>
                <c:pt idx="6838" formatCode="m/d/yyyy\ h:mm">
                  <c:v>39858.458333326802</c:v>
                </c:pt>
                <c:pt idx="6839" formatCode="m/d/yyyy\ h:mm">
                  <c:v>39858.499999993437</c:v>
                </c:pt>
                <c:pt idx="6840" formatCode="m/d/yyyy\ h:mm">
                  <c:v>39858.541666660087</c:v>
                </c:pt>
                <c:pt idx="6841" formatCode="m/d/yyyy\ h:mm">
                  <c:v>39858.58333332678</c:v>
                </c:pt>
                <c:pt idx="6842" formatCode="m/d/yyyy\ h:mm">
                  <c:v>39858.62499999343</c:v>
                </c:pt>
                <c:pt idx="6843" formatCode="m/d/yyyy\ h:mm">
                  <c:v>39858.666666660079</c:v>
                </c:pt>
                <c:pt idx="6844" formatCode="m/d/yyyy\ h:mm">
                  <c:v>39858.708333326773</c:v>
                </c:pt>
                <c:pt idx="6845" formatCode="m/d/yyyy\ h:mm">
                  <c:v>39858.749999993423</c:v>
                </c:pt>
                <c:pt idx="6846" formatCode="m/d/yyyy\ h:mm">
                  <c:v>39858.791666660058</c:v>
                </c:pt>
                <c:pt idx="6847" formatCode="m/d/yyyy\ h:mm">
                  <c:v>39858.833333326766</c:v>
                </c:pt>
                <c:pt idx="6848" formatCode="m/d/yyyy\ h:mm">
                  <c:v>39858.87499999343</c:v>
                </c:pt>
                <c:pt idx="6849" formatCode="m/d/yyyy\ h:mm">
                  <c:v>39858.916666660079</c:v>
                </c:pt>
                <c:pt idx="6850" formatCode="m/d/yyyy\ h:mm">
                  <c:v>39858.958333326773</c:v>
                </c:pt>
                <c:pt idx="6851" formatCode="m/d/yyyy\ h:mm">
                  <c:v>39858.999999993408</c:v>
                </c:pt>
                <c:pt idx="6852" formatCode="m/d/yyyy\ h:mm">
                  <c:v>39859.041666660058</c:v>
                </c:pt>
                <c:pt idx="6853" formatCode="m/d/yyyy\ h:mm">
                  <c:v>39859.083333326751</c:v>
                </c:pt>
                <c:pt idx="6854" formatCode="m/d/yyyy\ h:mm">
                  <c:v>39859.124999993401</c:v>
                </c:pt>
                <c:pt idx="6855" formatCode="m/d/yyyy\ h:mm">
                  <c:v>39859.16666666005</c:v>
                </c:pt>
                <c:pt idx="6856" formatCode="m/d/yyyy\ h:mm">
                  <c:v>39859.208333326744</c:v>
                </c:pt>
                <c:pt idx="6857" formatCode="m/d/yyyy\ h:mm">
                  <c:v>39859.249999993386</c:v>
                </c:pt>
                <c:pt idx="6858" formatCode="m/d/yyyy\ h:mm">
                  <c:v>39859.291666660021</c:v>
                </c:pt>
                <c:pt idx="6859" formatCode="m/d/yyyy\ h:mm">
                  <c:v>39859.333333326736</c:v>
                </c:pt>
                <c:pt idx="6860" formatCode="m/d/yyyy\ h:mm">
                  <c:v>39859.374999993393</c:v>
                </c:pt>
                <c:pt idx="6861" formatCode="m/d/yyyy\ h:mm">
                  <c:v>39859.41666666005</c:v>
                </c:pt>
                <c:pt idx="6862" formatCode="m/d/yyyy\ h:mm">
                  <c:v>39859.458333326744</c:v>
                </c:pt>
                <c:pt idx="6863" formatCode="m/d/yyyy\ h:mm">
                  <c:v>39859.499999993379</c:v>
                </c:pt>
                <c:pt idx="6864" formatCode="m/d/yyyy\ h:mm">
                  <c:v>39859.541666660021</c:v>
                </c:pt>
                <c:pt idx="6865" formatCode="m/d/yyyy\ h:mm">
                  <c:v>39859.583333326722</c:v>
                </c:pt>
                <c:pt idx="6866" formatCode="m/d/yyyy\ h:mm">
                  <c:v>39859.624999993372</c:v>
                </c:pt>
                <c:pt idx="6867" formatCode="m/d/yyyy\ h:mm">
                  <c:v>39859.666666660021</c:v>
                </c:pt>
                <c:pt idx="6868" formatCode="m/d/yyyy\ h:mm">
                  <c:v>39859.708333326715</c:v>
                </c:pt>
                <c:pt idx="6869" formatCode="m/d/yyyy\ h:mm">
                  <c:v>39859.749999993364</c:v>
                </c:pt>
                <c:pt idx="6870" formatCode="m/d/yyyy\ h:mm">
                  <c:v>39859.791666659999</c:v>
                </c:pt>
                <c:pt idx="6871" formatCode="m/d/yyyy\ h:mm">
                  <c:v>39859.833333326693</c:v>
                </c:pt>
                <c:pt idx="6872" formatCode="m/d/yyyy\ h:mm">
                  <c:v>39859.874999993372</c:v>
                </c:pt>
                <c:pt idx="6873" formatCode="m/d/yyyy\ h:mm">
                  <c:v>39859.916666660021</c:v>
                </c:pt>
                <c:pt idx="6874" formatCode="m/d/yyyy\ h:mm">
                  <c:v>39859.958333326715</c:v>
                </c:pt>
                <c:pt idx="6875" formatCode="m/d/yyyy\ h:mm">
                  <c:v>39859.99999999335</c:v>
                </c:pt>
                <c:pt idx="6876" formatCode="m/d/yyyy\ h:mm">
                  <c:v>39860.041666659999</c:v>
                </c:pt>
                <c:pt idx="6877" formatCode="m/d/yyyy\ h:mm">
                  <c:v>39860.083333326693</c:v>
                </c:pt>
                <c:pt idx="6878" formatCode="m/d/yyyy\ h:mm">
                  <c:v>39860.124999993335</c:v>
                </c:pt>
                <c:pt idx="6879" formatCode="m/d/yyyy\ h:mm">
                  <c:v>39860.166666659992</c:v>
                </c:pt>
                <c:pt idx="6880" formatCode="m/d/yyyy\ h:mm">
                  <c:v>39860.208333326686</c:v>
                </c:pt>
                <c:pt idx="6881" formatCode="m/d/yyyy\ h:mm">
                  <c:v>39860.249999993335</c:v>
                </c:pt>
                <c:pt idx="6882" formatCode="m/d/yyyy\ h:mm">
                  <c:v>39860.291666659978</c:v>
                </c:pt>
                <c:pt idx="6883" formatCode="m/d/yyyy\ h:mm">
                  <c:v>39860.333333326678</c:v>
                </c:pt>
                <c:pt idx="6884" formatCode="m/d/yyyy\ h:mm">
                  <c:v>39860.374999993342</c:v>
                </c:pt>
                <c:pt idx="6885" formatCode="m/d/yyyy\ h:mm">
                  <c:v>39860.416666659992</c:v>
                </c:pt>
                <c:pt idx="6886" formatCode="m/d/yyyy\ h:mm">
                  <c:v>39860.458333326686</c:v>
                </c:pt>
                <c:pt idx="6887" formatCode="m/d/yyyy\ h:mm">
                  <c:v>39860.499999993321</c:v>
                </c:pt>
                <c:pt idx="6888" formatCode="m/d/yyyy\ h:mm">
                  <c:v>39860.541666659985</c:v>
                </c:pt>
                <c:pt idx="6889" formatCode="m/d/yyyy\ h:mm">
                  <c:v>39860.583333326649</c:v>
                </c:pt>
                <c:pt idx="6890" formatCode="m/d/yyyy\ h:mm">
                  <c:v>39860.624999993306</c:v>
                </c:pt>
                <c:pt idx="6891" formatCode="m/d/yyyy\ h:mm">
                  <c:v>39860.666666659978</c:v>
                </c:pt>
                <c:pt idx="6892" formatCode="m/d/yyyy\ h:mm">
                  <c:v>39860.708333326642</c:v>
                </c:pt>
                <c:pt idx="6893" formatCode="m/d/yyyy\ h:mm">
                  <c:v>39860.749999993306</c:v>
                </c:pt>
                <c:pt idx="6894" formatCode="m/d/yyyy\ h:mm">
                  <c:v>39860.791666659949</c:v>
                </c:pt>
                <c:pt idx="6895" formatCode="m/d/yyyy\ h:mm">
                  <c:v>39860.833333326642</c:v>
                </c:pt>
                <c:pt idx="6896" formatCode="m/d/yyyy\ h:mm">
                  <c:v>39860.874999993299</c:v>
                </c:pt>
                <c:pt idx="6897" formatCode="m/d/yyyy\ h:mm">
                  <c:v>39860.916666659963</c:v>
                </c:pt>
                <c:pt idx="6898" formatCode="m/d/yyyy\ h:mm">
                  <c:v>39860.958333326649</c:v>
                </c:pt>
                <c:pt idx="6899" formatCode="m/d/yyyy\ h:mm">
                  <c:v>39860.999999993284</c:v>
                </c:pt>
                <c:pt idx="6900" formatCode="m/d/yyyy\ h:mm">
                  <c:v>39861.041666659956</c:v>
                </c:pt>
                <c:pt idx="6901" formatCode="m/d/yyyy\ h:mm">
                  <c:v>39861.083333326635</c:v>
                </c:pt>
                <c:pt idx="6902" formatCode="m/d/yyyy\ h:mm">
                  <c:v>39861.124999993284</c:v>
                </c:pt>
                <c:pt idx="6903" formatCode="m/d/yyyy\ h:mm">
                  <c:v>39861.166666659934</c:v>
                </c:pt>
                <c:pt idx="6904" formatCode="m/d/yyyy\ h:mm">
                  <c:v>39861.208333326613</c:v>
                </c:pt>
                <c:pt idx="6905" formatCode="m/d/yyyy\ h:mm">
                  <c:v>39861.249999993277</c:v>
                </c:pt>
                <c:pt idx="6906" formatCode="m/d/yyyy\ h:mm">
                  <c:v>39861.291666659919</c:v>
                </c:pt>
                <c:pt idx="6907" formatCode="m/d/yyyy\ h:mm">
                  <c:v>39861.333333326613</c:v>
                </c:pt>
                <c:pt idx="6908" formatCode="m/d/yyyy\ h:mm">
                  <c:v>39861.374999993284</c:v>
                </c:pt>
                <c:pt idx="6909" formatCode="m/d/yyyy\ h:mm">
                  <c:v>39861.416666659941</c:v>
                </c:pt>
                <c:pt idx="6910" formatCode="m/d/yyyy\ h:mm">
                  <c:v>39861.45833332662</c:v>
                </c:pt>
                <c:pt idx="6911" formatCode="m/d/yyyy\ h:mm">
                  <c:v>39861.499999993255</c:v>
                </c:pt>
                <c:pt idx="6912" formatCode="m/d/yyyy\ h:mm">
                  <c:v>39861.541666659927</c:v>
                </c:pt>
                <c:pt idx="6913" formatCode="m/d/yyyy\ h:mm">
                  <c:v>39861.583333326605</c:v>
                </c:pt>
                <c:pt idx="6914" formatCode="m/d/yyyy\ h:mm">
                  <c:v>39861.624999993255</c:v>
                </c:pt>
                <c:pt idx="6915" formatCode="m/d/yyyy\ h:mm">
                  <c:v>39861.666666659905</c:v>
                </c:pt>
                <c:pt idx="6916" formatCode="m/d/yyyy\ h:mm">
                  <c:v>39861.708333326605</c:v>
                </c:pt>
                <c:pt idx="6917" formatCode="m/d/yyyy\ h:mm">
                  <c:v>39861.749999993233</c:v>
                </c:pt>
                <c:pt idx="6918" formatCode="m/d/yyyy\ h:mm">
                  <c:v>39861.791666659883</c:v>
                </c:pt>
                <c:pt idx="6919" formatCode="m/d/yyyy\ h:mm">
                  <c:v>39861.833333326598</c:v>
                </c:pt>
                <c:pt idx="6920" formatCode="m/d/yyyy\ h:mm">
                  <c:v>39861.874999993241</c:v>
                </c:pt>
                <c:pt idx="6921" formatCode="m/d/yyyy\ h:mm">
                  <c:v>39861.916666659912</c:v>
                </c:pt>
                <c:pt idx="6922" formatCode="m/d/yyyy\ h:mm">
                  <c:v>39861.958333326605</c:v>
                </c:pt>
                <c:pt idx="6923" formatCode="m/d/yyyy\ h:mm">
                  <c:v>39861.999999993226</c:v>
                </c:pt>
                <c:pt idx="6924" formatCode="m/d/yyyy\ h:mm">
                  <c:v>39862.041666659883</c:v>
                </c:pt>
                <c:pt idx="6925" formatCode="m/d/yyyy\ h:mm">
                  <c:v>39862.083333326576</c:v>
                </c:pt>
                <c:pt idx="6926" formatCode="m/d/yyyy\ h:mm">
                  <c:v>39862.124999993226</c:v>
                </c:pt>
                <c:pt idx="6927" formatCode="m/d/yyyy\ h:mm">
                  <c:v>39862.166666659876</c:v>
                </c:pt>
                <c:pt idx="6928" formatCode="m/d/yyyy\ h:mm">
                  <c:v>39862.208333326576</c:v>
                </c:pt>
                <c:pt idx="6929" formatCode="m/d/yyyy\ h:mm">
                  <c:v>39862.249999993204</c:v>
                </c:pt>
                <c:pt idx="6930" formatCode="m/d/yyyy\ h:mm">
                  <c:v>39862.291666659854</c:v>
                </c:pt>
                <c:pt idx="6931" formatCode="m/d/yyyy\ h:mm">
                  <c:v>39862.333333326569</c:v>
                </c:pt>
                <c:pt idx="6932" formatCode="m/d/yyyy\ h:mm">
                  <c:v>39862.374999993212</c:v>
                </c:pt>
                <c:pt idx="6933" formatCode="m/d/yyyy\ h:mm">
                  <c:v>39862.416666659883</c:v>
                </c:pt>
                <c:pt idx="6934" formatCode="m/d/yyyy\ h:mm">
                  <c:v>39862.458333326576</c:v>
                </c:pt>
                <c:pt idx="6935" formatCode="m/d/yyyy\ h:mm">
                  <c:v>39862.499999993204</c:v>
                </c:pt>
                <c:pt idx="6936" formatCode="m/d/yyyy\ h:mm">
                  <c:v>39862.541666659854</c:v>
                </c:pt>
                <c:pt idx="6937" formatCode="m/d/yyyy\ h:mm">
                  <c:v>39862.583333326547</c:v>
                </c:pt>
                <c:pt idx="6938" formatCode="m/d/yyyy\ h:mm">
                  <c:v>39862.624999993197</c:v>
                </c:pt>
                <c:pt idx="6939" formatCode="m/d/yyyy\ h:mm">
                  <c:v>39862.666666659854</c:v>
                </c:pt>
                <c:pt idx="6940" formatCode="m/d/yyyy\ h:mm">
                  <c:v>39862.708333326547</c:v>
                </c:pt>
                <c:pt idx="6941" formatCode="m/d/yyyy\ h:mm">
                  <c:v>39862.74999999319</c:v>
                </c:pt>
                <c:pt idx="6942" formatCode="m/d/yyyy\ h:mm">
                  <c:v>39862.791666659832</c:v>
                </c:pt>
                <c:pt idx="6943" formatCode="m/d/yyyy\ h:mm">
                  <c:v>39862.83333332654</c:v>
                </c:pt>
                <c:pt idx="6944" formatCode="m/d/yyyy\ h:mm">
                  <c:v>39862.874999993197</c:v>
                </c:pt>
                <c:pt idx="6945" formatCode="m/d/yyyy\ h:mm">
                  <c:v>39862.916666659847</c:v>
                </c:pt>
                <c:pt idx="6946" formatCode="m/d/yyyy\ h:mm">
                  <c:v>39862.958333326547</c:v>
                </c:pt>
                <c:pt idx="6947" formatCode="m/d/yyyy\ h:mm">
                  <c:v>39862.999999993182</c:v>
                </c:pt>
                <c:pt idx="6948" formatCode="m/d/yyyy\ h:mm">
                  <c:v>39863.041666659825</c:v>
                </c:pt>
                <c:pt idx="6949" formatCode="m/d/yyyy\ h:mm">
                  <c:v>39863.083333326525</c:v>
                </c:pt>
                <c:pt idx="6950" formatCode="m/d/yyyy\ h:mm">
                  <c:v>39863.124999993168</c:v>
                </c:pt>
                <c:pt idx="6951" formatCode="m/d/yyyy\ h:mm">
                  <c:v>39863.166666659825</c:v>
                </c:pt>
                <c:pt idx="6952" formatCode="m/d/yyyy\ h:mm">
                  <c:v>39863.208333326518</c:v>
                </c:pt>
                <c:pt idx="6953" formatCode="m/d/yyyy\ h:mm">
                  <c:v>39863.249999993161</c:v>
                </c:pt>
                <c:pt idx="6954" formatCode="m/d/yyyy\ h:mm">
                  <c:v>39863.291666659803</c:v>
                </c:pt>
                <c:pt idx="6955" formatCode="m/d/yyyy\ h:mm">
                  <c:v>39863.333333326504</c:v>
                </c:pt>
                <c:pt idx="6956" formatCode="m/d/yyyy\ h:mm">
                  <c:v>39863.374999993168</c:v>
                </c:pt>
                <c:pt idx="6957" formatCode="m/d/yyyy\ h:mm">
                  <c:v>39863.416666659818</c:v>
                </c:pt>
                <c:pt idx="6958" formatCode="m/d/yyyy\ h:mm">
                  <c:v>39863.458333326511</c:v>
                </c:pt>
                <c:pt idx="6959" formatCode="m/d/yyyy\ h:mm">
                  <c:v>39863.499999993146</c:v>
                </c:pt>
                <c:pt idx="6960" formatCode="m/d/yyyy\ h:mm">
                  <c:v>39863.541666659796</c:v>
                </c:pt>
                <c:pt idx="6961" formatCode="m/d/yyyy\ h:mm">
                  <c:v>39863.583333326496</c:v>
                </c:pt>
                <c:pt idx="6962" formatCode="m/d/yyyy\ h:mm">
                  <c:v>39863.624999993139</c:v>
                </c:pt>
                <c:pt idx="6963" formatCode="m/d/yyyy\ h:mm">
                  <c:v>39863.666666659788</c:v>
                </c:pt>
                <c:pt idx="6964" formatCode="m/d/yyyy\ h:mm">
                  <c:v>39863.708333326489</c:v>
                </c:pt>
                <c:pt idx="6965" formatCode="m/d/yyyy\ h:mm">
                  <c:v>39863.749999993131</c:v>
                </c:pt>
                <c:pt idx="6966" formatCode="m/d/yyyy\ h:mm">
                  <c:v>39863.791666659767</c:v>
                </c:pt>
                <c:pt idx="6967" formatCode="m/d/yyyy\ h:mm">
                  <c:v>39863.833333326475</c:v>
                </c:pt>
                <c:pt idx="6968" formatCode="m/d/yyyy\ h:mm">
                  <c:v>39863.874999993146</c:v>
                </c:pt>
                <c:pt idx="6969" formatCode="m/d/yyyy\ h:mm">
                  <c:v>39863.916666659788</c:v>
                </c:pt>
                <c:pt idx="6970" formatCode="m/d/yyyy\ h:mm">
                  <c:v>39863.958333326482</c:v>
                </c:pt>
                <c:pt idx="6971" formatCode="m/d/yyyy\ h:mm">
                  <c:v>39863.999999993117</c:v>
                </c:pt>
                <c:pt idx="6972" formatCode="m/d/yyyy\ h:mm">
                  <c:v>39864.041666659774</c:v>
                </c:pt>
                <c:pt idx="6973" formatCode="m/d/yyyy\ h:mm">
                  <c:v>39864.08333332646</c:v>
                </c:pt>
                <c:pt idx="6974" formatCode="m/d/yyyy\ h:mm">
                  <c:v>39864.12499999311</c:v>
                </c:pt>
                <c:pt idx="6975" formatCode="m/d/yyyy\ h:mm">
                  <c:v>39864.166666659774</c:v>
                </c:pt>
                <c:pt idx="6976" formatCode="m/d/yyyy\ h:mm">
                  <c:v>39864.208333326453</c:v>
                </c:pt>
                <c:pt idx="6977" formatCode="m/d/yyyy\ h:mm">
                  <c:v>39864.249999993102</c:v>
                </c:pt>
                <c:pt idx="6978" formatCode="m/d/yyyy\ h:mm">
                  <c:v>39864.291666659738</c:v>
                </c:pt>
                <c:pt idx="6979" formatCode="m/d/yyyy\ h:mm">
                  <c:v>39864.333333326445</c:v>
                </c:pt>
                <c:pt idx="6980" formatCode="m/d/yyyy\ h:mm">
                  <c:v>39864.37499999311</c:v>
                </c:pt>
                <c:pt idx="6981" formatCode="m/d/yyyy\ h:mm">
                  <c:v>39864.416666659759</c:v>
                </c:pt>
                <c:pt idx="6982" formatCode="m/d/yyyy\ h:mm">
                  <c:v>39864.45833332646</c:v>
                </c:pt>
                <c:pt idx="6983" formatCode="m/d/yyyy\ h:mm">
                  <c:v>39864.499999993088</c:v>
                </c:pt>
                <c:pt idx="6984" formatCode="m/d/yyyy\ h:mm">
                  <c:v>39864.541666659738</c:v>
                </c:pt>
                <c:pt idx="6985" formatCode="m/d/yyyy\ h:mm">
                  <c:v>39864.583333326438</c:v>
                </c:pt>
                <c:pt idx="6986" formatCode="m/d/yyyy\ h:mm">
                  <c:v>39864.624999993081</c:v>
                </c:pt>
                <c:pt idx="6987" formatCode="m/d/yyyy\ h:mm">
                  <c:v>39864.66666665973</c:v>
                </c:pt>
                <c:pt idx="6988" formatCode="m/d/yyyy\ h:mm">
                  <c:v>39864.708333326424</c:v>
                </c:pt>
                <c:pt idx="6989" formatCode="m/d/yyyy\ h:mm">
                  <c:v>39864.749999993073</c:v>
                </c:pt>
                <c:pt idx="6990" formatCode="m/d/yyyy\ h:mm">
                  <c:v>39864.791666659708</c:v>
                </c:pt>
                <c:pt idx="6991" formatCode="m/d/yyyy\ h:mm">
                  <c:v>39864.833333326416</c:v>
                </c:pt>
                <c:pt idx="6992" formatCode="m/d/yyyy\ h:mm">
                  <c:v>39864.874999993081</c:v>
                </c:pt>
                <c:pt idx="6993" formatCode="m/d/yyyy\ h:mm">
                  <c:v>39864.91666665973</c:v>
                </c:pt>
                <c:pt idx="6994" formatCode="m/d/yyyy\ h:mm">
                  <c:v>39864.958333326424</c:v>
                </c:pt>
                <c:pt idx="6995" formatCode="m/d/yyyy\ h:mm">
                  <c:v>39864.999999993059</c:v>
                </c:pt>
                <c:pt idx="6996" formatCode="m/d/yyyy\ h:mm">
                  <c:v>39865.041666659708</c:v>
                </c:pt>
                <c:pt idx="6997" formatCode="m/d/yyyy\ h:mm">
                  <c:v>39865.083333326402</c:v>
                </c:pt>
                <c:pt idx="6998" formatCode="m/d/yyyy\ h:mm">
                  <c:v>39865.124999993051</c:v>
                </c:pt>
                <c:pt idx="6999" formatCode="m/d/yyyy\ h:mm">
                  <c:v>39865.166666659701</c:v>
                </c:pt>
                <c:pt idx="7000" formatCode="m/d/yyyy\ h:mm">
                  <c:v>39865.208333326394</c:v>
                </c:pt>
                <c:pt idx="7001" formatCode="m/d/yyyy\ h:mm">
                  <c:v>39865.249999993044</c:v>
                </c:pt>
                <c:pt idx="7002" formatCode="m/d/yyyy\ h:mm">
                  <c:v>39865.291666659679</c:v>
                </c:pt>
                <c:pt idx="7003" formatCode="m/d/yyyy\ h:mm">
                  <c:v>39865.333333326387</c:v>
                </c:pt>
                <c:pt idx="7004" formatCode="m/d/yyyy\ h:mm">
                  <c:v>39865.374999993051</c:v>
                </c:pt>
                <c:pt idx="7005" formatCode="m/d/yyyy\ h:mm">
                  <c:v>39865.416666659701</c:v>
                </c:pt>
                <c:pt idx="7006" formatCode="m/d/yyyy\ h:mm">
                  <c:v>39865.458333326394</c:v>
                </c:pt>
                <c:pt idx="7007" formatCode="m/d/yyyy\ h:mm">
                  <c:v>39865.49999999303</c:v>
                </c:pt>
                <c:pt idx="7008" formatCode="m/d/yyyy\ h:mm">
                  <c:v>39865.541666659679</c:v>
                </c:pt>
                <c:pt idx="7009" formatCode="m/d/yyyy\ h:mm">
                  <c:v>39865.583333326373</c:v>
                </c:pt>
                <c:pt idx="7010" formatCode="m/d/yyyy\ h:mm">
                  <c:v>39865.624999993022</c:v>
                </c:pt>
                <c:pt idx="7011" formatCode="m/d/yyyy\ h:mm">
                  <c:v>39865.666666659672</c:v>
                </c:pt>
                <c:pt idx="7012" formatCode="m/d/yyyy\ h:mm">
                  <c:v>39865.708333326365</c:v>
                </c:pt>
                <c:pt idx="7013" formatCode="m/d/yyyy\ h:mm">
                  <c:v>39865.749999993015</c:v>
                </c:pt>
                <c:pt idx="7014" formatCode="m/d/yyyy\ h:mm">
                  <c:v>39865.79166665965</c:v>
                </c:pt>
                <c:pt idx="7015" formatCode="m/d/yyyy\ h:mm">
                  <c:v>39865.833333326358</c:v>
                </c:pt>
                <c:pt idx="7016" formatCode="m/d/yyyy\ h:mm">
                  <c:v>39865.874999993022</c:v>
                </c:pt>
                <c:pt idx="7017" formatCode="m/d/yyyy\ h:mm">
                  <c:v>39865.916666659672</c:v>
                </c:pt>
                <c:pt idx="7018" formatCode="m/d/yyyy\ h:mm">
                  <c:v>39865.958333326365</c:v>
                </c:pt>
                <c:pt idx="7019" formatCode="m/d/yyyy\ h:mm">
                  <c:v>39865.999999993001</c:v>
                </c:pt>
                <c:pt idx="7020" formatCode="m/d/yyyy\ h:mm">
                  <c:v>39866.04166665965</c:v>
                </c:pt>
                <c:pt idx="7021" formatCode="m/d/yyyy\ h:mm">
                  <c:v>39866.083333326344</c:v>
                </c:pt>
                <c:pt idx="7022" formatCode="m/d/yyyy\ h:mm">
                  <c:v>39866.124999992993</c:v>
                </c:pt>
                <c:pt idx="7023" formatCode="m/d/yyyy\ h:mm">
                  <c:v>39866.166666659643</c:v>
                </c:pt>
                <c:pt idx="7024" formatCode="m/d/yyyy\ h:mm">
                  <c:v>39866.208333326336</c:v>
                </c:pt>
                <c:pt idx="7025" formatCode="m/d/yyyy\ h:mm">
                  <c:v>39866.249999992993</c:v>
                </c:pt>
                <c:pt idx="7026" formatCode="m/d/yyyy\ h:mm">
                  <c:v>39866.291666659621</c:v>
                </c:pt>
                <c:pt idx="7027" formatCode="m/d/yyyy\ h:mm">
                  <c:v>39866.333333326329</c:v>
                </c:pt>
                <c:pt idx="7028" formatCode="m/d/yyyy\ h:mm">
                  <c:v>39866.374999993001</c:v>
                </c:pt>
                <c:pt idx="7029" formatCode="m/d/yyyy\ h:mm">
                  <c:v>39866.416666659636</c:v>
                </c:pt>
                <c:pt idx="7030" formatCode="m/d/yyyy\ h:mm">
                  <c:v>39866.458333326336</c:v>
                </c:pt>
                <c:pt idx="7031" formatCode="m/d/yyyy\ h:mm">
                  <c:v>39866.499999992986</c:v>
                </c:pt>
                <c:pt idx="7032" formatCode="m/d/yyyy\ h:mm">
                  <c:v>39866.541666659621</c:v>
                </c:pt>
                <c:pt idx="7033" formatCode="m/d/yyyy\ h:mm">
                  <c:v>39866.583333326314</c:v>
                </c:pt>
                <c:pt idx="7034" formatCode="m/d/yyyy\ h:mm">
                  <c:v>39866.624999992979</c:v>
                </c:pt>
                <c:pt idx="7035" formatCode="m/d/yyyy\ h:mm">
                  <c:v>39866.666666659614</c:v>
                </c:pt>
                <c:pt idx="7036" formatCode="m/d/yyyy\ h:mm">
                  <c:v>39866.708333326293</c:v>
                </c:pt>
                <c:pt idx="7037" formatCode="m/d/yyyy\ h:mm">
                  <c:v>39866.749999992971</c:v>
                </c:pt>
                <c:pt idx="7038" formatCode="m/d/yyyy\ h:mm">
                  <c:v>39866.791666659592</c:v>
                </c:pt>
                <c:pt idx="7039" formatCode="m/d/yyyy\ h:mm">
                  <c:v>39866.833333326293</c:v>
                </c:pt>
                <c:pt idx="7040" formatCode="m/d/yyyy\ h:mm">
                  <c:v>39866.874999992979</c:v>
                </c:pt>
                <c:pt idx="7041" formatCode="m/d/yyyy\ h:mm">
                  <c:v>39866.916666659614</c:v>
                </c:pt>
                <c:pt idx="7042" formatCode="m/d/yyyy\ h:mm">
                  <c:v>39866.9583333263</c:v>
                </c:pt>
                <c:pt idx="7043" formatCode="m/d/yyyy\ h:mm">
                  <c:v>39866.999999992942</c:v>
                </c:pt>
                <c:pt idx="7044" formatCode="m/d/yyyy\ h:mm">
                  <c:v>39867.041666659592</c:v>
                </c:pt>
                <c:pt idx="7045" formatCode="m/d/yyyy\ h:mm">
                  <c:v>39867.083333326285</c:v>
                </c:pt>
                <c:pt idx="7046" formatCode="m/d/yyyy\ h:mm">
                  <c:v>39867.124999992942</c:v>
                </c:pt>
                <c:pt idx="7047" formatCode="m/d/yyyy\ h:mm">
                  <c:v>39867.166666659585</c:v>
                </c:pt>
                <c:pt idx="7048" formatCode="m/d/yyyy\ h:mm">
                  <c:v>39867.208333326278</c:v>
                </c:pt>
                <c:pt idx="7049" formatCode="m/d/yyyy\ h:mm">
                  <c:v>39867.249999992942</c:v>
                </c:pt>
                <c:pt idx="7050" formatCode="m/d/yyyy\ h:mm">
                  <c:v>39867.29166665957</c:v>
                </c:pt>
                <c:pt idx="7051" formatCode="m/d/yyyy\ h:mm">
                  <c:v>39867.333333326271</c:v>
                </c:pt>
                <c:pt idx="7052" formatCode="m/d/yyyy\ h:mm">
                  <c:v>39867.37499999295</c:v>
                </c:pt>
                <c:pt idx="7053" formatCode="m/d/yyyy\ h:mm">
                  <c:v>39867.416666659592</c:v>
                </c:pt>
                <c:pt idx="7054" formatCode="m/d/yyyy\ h:mm">
                  <c:v>39867.458333326271</c:v>
                </c:pt>
                <c:pt idx="7055" formatCode="m/d/yyyy\ h:mm">
                  <c:v>39867.499999992913</c:v>
                </c:pt>
                <c:pt idx="7056" formatCode="m/d/yyyy\ h:mm">
                  <c:v>39867.541666659577</c:v>
                </c:pt>
                <c:pt idx="7057" formatCode="m/d/yyyy\ h:mm">
                  <c:v>39867.583333326242</c:v>
                </c:pt>
                <c:pt idx="7058" formatCode="m/d/yyyy\ h:mm">
                  <c:v>39867.624999992913</c:v>
                </c:pt>
                <c:pt idx="7059" formatCode="m/d/yyyy\ h:mm">
                  <c:v>39867.66666665957</c:v>
                </c:pt>
                <c:pt idx="7060" formatCode="m/d/yyyy\ h:mm">
                  <c:v>39867.708333326242</c:v>
                </c:pt>
                <c:pt idx="7061" formatCode="m/d/yyyy\ h:mm">
                  <c:v>39867.749999992899</c:v>
                </c:pt>
                <c:pt idx="7062" formatCode="m/d/yyyy\ h:mm">
                  <c:v>39867.791666659534</c:v>
                </c:pt>
                <c:pt idx="7063" formatCode="m/d/yyyy\ h:mm">
                  <c:v>39867.833333326242</c:v>
                </c:pt>
                <c:pt idx="7064" formatCode="m/d/yyyy\ h:mm">
                  <c:v>39867.874999992906</c:v>
                </c:pt>
                <c:pt idx="7065" formatCode="m/d/yyyy\ h:mm">
                  <c:v>39867.916666659563</c:v>
                </c:pt>
                <c:pt idx="7066" formatCode="m/d/yyyy\ h:mm">
                  <c:v>39867.958333326249</c:v>
                </c:pt>
                <c:pt idx="7067" formatCode="m/d/yyyy\ h:mm">
                  <c:v>39867.999999992891</c:v>
                </c:pt>
                <c:pt idx="7068" formatCode="m/d/yyyy\ h:mm">
                  <c:v>39868.041666659534</c:v>
                </c:pt>
                <c:pt idx="7069" formatCode="m/d/yyyy\ h:mm">
                  <c:v>39868.083333326213</c:v>
                </c:pt>
                <c:pt idx="7070" formatCode="m/d/yyyy\ h:mm">
                  <c:v>39868.124999992891</c:v>
                </c:pt>
                <c:pt idx="7071" formatCode="m/d/yyyy\ h:mm">
                  <c:v>39868.166666659534</c:v>
                </c:pt>
                <c:pt idx="7072" formatCode="m/d/yyyy\ h:mm">
                  <c:v>39868.208333326213</c:v>
                </c:pt>
                <c:pt idx="7073" formatCode="m/d/yyyy\ h:mm">
                  <c:v>39868.249999992884</c:v>
                </c:pt>
                <c:pt idx="7074" formatCode="m/d/yyyy\ h:mm">
                  <c:v>39868.291666659519</c:v>
                </c:pt>
                <c:pt idx="7075" formatCode="m/d/yyyy\ h:mm">
                  <c:v>39868.333333326213</c:v>
                </c:pt>
                <c:pt idx="7076" formatCode="m/d/yyyy\ h:mm">
                  <c:v>39868.374999992884</c:v>
                </c:pt>
                <c:pt idx="7077" formatCode="m/d/yyyy\ h:mm">
                  <c:v>39868.416666659541</c:v>
                </c:pt>
                <c:pt idx="7078" formatCode="m/d/yyyy\ h:mm">
                  <c:v>39868.45833332622</c:v>
                </c:pt>
                <c:pt idx="7079" formatCode="m/d/yyyy\ h:mm">
                  <c:v>39868.499999992862</c:v>
                </c:pt>
                <c:pt idx="7080" formatCode="m/d/yyyy\ h:mm">
                  <c:v>39868.541666659505</c:v>
                </c:pt>
                <c:pt idx="7081" formatCode="m/d/yyyy\ h:mm">
                  <c:v>39868.583333326198</c:v>
                </c:pt>
                <c:pt idx="7082" formatCode="m/d/yyyy\ h:mm">
                  <c:v>39868.624999992848</c:v>
                </c:pt>
                <c:pt idx="7083" formatCode="m/d/yyyy\ h:mm">
                  <c:v>39868.666666659505</c:v>
                </c:pt>
                <c:pt idx="7084" formatCode="m/d/yyyy\ h:mm">
                  <c:v>39868.708333326198</c:v>
                </c:pt>
                <c:pt idx="7085" formatCode="m/d/yyyy\ h:mm">
                  <c:v>39868.74999999284</c:v>
                </c:pt>
                <c:pt idx="7086" formatCode="m/d/yyyy\ h:mm">
                  <c:v>39868.791666659483</c:v>
                </c:pt>
                <c:pt idx="7087" formatCode="m/d/yyyy\ h:mm">
                  <c:v>39868.833333326191</c:v>
                </c:pt>
                <c:pt idx="7088" formatCode="m/d/yyyy\ h:mm">
                  <c:v>39868.874999992848</c:v>
                </c:pt>
                <c:pt idx="7089" formatCode="m/d/yyyy\ h:mm">
                  <c:v>39868.916666659497</c:v>
                </c:pt>
                <c:pt idx="7090" formatCode="m/d/yyyy\ h:mm">
                  <c:v>39868.958333326198</c:v>
                </c:pt>
                <c:pt idx="7091" formatCode="m/d/yyyy\ h:mm">
                  <c:v>39868.999999992833</c:v>
                </c:pt>
                <c:pt idx="7092" formatCode="m/d/yyyy\ h:mm">
                  <c:v>39869.041666659476</c:v>
                </c:pt>
                <c:pt idx="7093" formatCode="m/d/yyyy\ h:mm">
                  <c:v>39869.083333326176</c:v>
                </c:pt>
                <c:pt idx="7094" formatCode="m/d/yyyy\ h:mm">
                  <c:v>39869.124999992819</c:v>
                </c:pt>
                <c:pt idx="7095" formatCode="m/d/yyyy\ h:mm">
                  <c:v>39869.166666659476</c:v>
                </c:pt>
                <c:pt idx="7096" formatCode="m/d/yyyy\ h:mm">
                  <c:v>39869.208333326169</c:v>
                </c:pt>
                <c:pt idx="7097" formatCode="m/d/yyyy\ h:mm">
                  <c:v>39869.249999992811</c:v>
                </c:pt>
                <c:pt idx="7098" formatCode="m/d/yyyy\ h:mm">
                  <c:v>39869.291666659454</c:v>
                </c:pt>
                <c:pt idx="7099" formatCode="m/d/yyyy\ h:mm">
                  <c:v>39869.333333326154</c:v>
                </c:pt>
                <c:pt idx="7100" formatCode="m/d/yyyy\ h:mm">
                  <c:v>39869.374999992826</c:v>
                </c:pt>
                <c:pt idx="7101" formatCode="m/d/yyyy\ h:mm">
                  <c:v>39869.416666659468</c:v>
                </c:pt>
                <c:pt idx="7102" formatCode="m/d/yyyy\ h:mm">
                  <c:v>39869.458333326162</c:v>
                </c:pt>
                <c:pt idx="7103" formatCode="m/d/yyyy\ h:mm">
                  <c:v>39869.499999992797</c:v>
                </c:pt>
                <c:pt idx="7104" formatCode="m/d/yyyy\ h:mm">
                  <c:v>39869.541666659454</c:v>
                </c:pt>
                <c:pt idx="7105" formatCode="m/d/yyyy\ h:mm">
                  <c:v>39869.583333326147</c:v>
                </c:pt>
                <c:pt idx="7106" formatCode="m/d/yyyy\ h:mm">
                  <c:v>39869.62499999279</c:v>
                </c:pt>
                <c:pt idx="7107" formatCode="m/d/yyyy\ h:mm">
                  <c:v>39869.666666659454</c:v>
                </c:pt>
                <c:pt idx="7108" formatCode="m/d/yyyy\ h:mm">
                  <c:v>39869.70833332614</c:v>
                </c:pt>
                <c:pt idx="7109" formatCode="m/d/yyyy\ h:mm">
                  <c:v>39869.749999992782</c:v>
                </c:pt>
                <c:pt idx="7110" formatCode="m/d/yyyy\ h:mm">
                  <c:v>39869.791666659417</c:v>
                </c:pt>
                <c:pt idx="7111" formatCode="m/d/yyyy\ h:mm">
                  <c:v>39869.833333326125</c:v>
                </c:pt>
                <c:pt idx="7112" formatCode="m/d/yyyy\ h:mm">
                  <c:v>39869.874999992797</c:v>
                </c:pt>
                <c:pt idx="7113" formatCode="m/d/yyyy\ h:mm">
                  <c:v>39869.916666659439</c:v>
                </c:pt>
                <c:pt idx="7114" formatCode="m/d/yyyy\ h:mm">
                  <c:v>39869.958333326133</c:v>
                </c:pt>
                <c:pt idx="7115" formatCode="m/d/yyyy\ h:mm">
                  <c:v>39869.999999992768</c:v>
                </c:pt>
                <c:pt idx="7116" formatCode="m/d/yyyy\ h:mm">
                  <c:v>39870.041666659425</c:v>
                </c:pt>
                <c:pt idx="7117" formatCode="m/d/yyyy\ h:mm">
                  <c:v>39870.083333326111</c:v>
                </c:pt>
                <c:pt idx="7118" formatCode="m/d/yyyy\ h:mm">
                  <c:v>39870.12499999276</c:v>
                </c:pt>
                <c:pt idx="7119" formatCode="m/d/yyyy\ h:mm">
                  <c:v>39870.166666659425</c:v>
                </c:pt>
                <c:pt idx="7120" formatCode="m/d/yyyy\ h:mm">
                  <c:v>39870.208333326103</c:v>
                </c:pt>
                <c:pt idx="7121" formatCode="m/d/yyyy\ h:mm">
                  <c:v>39870.249999992753</c:v>
                </c:pt>
                <c:pt idx="7122" formatCode="m/d/yyyy\ h:mm">
                  <c:v>39870.291666659388</c:v>
                </c:pt>
                <c:pt idx="7123" formatCode="m/d/yyyy\ h:mm">
                  <c:v>39870.333333326096</c:v>
                </c:pt>
                <c:pt idx="7124" formatCode="m/d/yyyy\ h:mm">
                  <c:v>39870.37499999276</c:v>
                </c:pt>
                <c:pt idx="7125" formatCode="m/d/yyyy\ h:mm">
                  <c:v>39870.41666665941</c:v>
                </c:pt>
                <c:pt idx="7126" formatCode="m/d/yyyy\ h:mm">
                  <c:v>39870.458333326111</c:v>
                </c:pt>
                <c:pt idx="7127" formatCode="m/d/yyyy\ h:mm">
                  <c:v>39870.499999992739</c:v>
                </c:pt>
                <c:pt idx="7128" formatCode="m/d/yyyy\ h:mm">
                  <c:v>39870.541666659388</c:v>
                </c:pt>
                <c:pt idx="7129" formatCode="m/d/yyyy\ h:mm">
                  <c:v>39870.583333326089</c:v>
                </c:pt>
                <c:pt idx="7130" formatCode="m/d/yyyy\ h:mm">
                  <c:v>39870.624999992731</c:v>
                </c:pt>
                <c:pt idx="7131" formatCode="m/d/yyyy\ h:mm">
                  <c:v>39870.666666659381</c:v>
                </c:pt>
                <c:pt idx="7132" formatCode="m/d/yyyy\ h:mm">
                  <c:v>39870.708333326074</c:v>
                </c:pt>
                <c:pt idx="7133" formatCode="m/d/yyyy\ h:mm">
                  <c:v>39870.749999992731</c:v>
                </c:pt>
                <c:pt idx="7134" formatCode="m/d/yyyy\ h:mm">
                  <c:v>39870.791666659366</c:v>
                </c:pt>
                <c:pt idx="7135" formatCode="m/d/yyyy\ h:mm">
                  <c:v>39870.833333326067</c:v>
                </c:pt>
                <c:pt idx="7136" formatCode="m/d/yyyy\ h:mm">
                  <c:v>39870.874999992739</c:v>
                </c:pt>
                <c:pt idx="7137" formatCode="m/d/yyyy\ h:mm">
                  <c:v>39870.916666659381</c:v>
                </c:pt>
                <c:pt idx="7138" formatCode="m/d/yyyy\ h:mm">
                  <c:v>39870.958333326074</c:v>
                </c:pt>
                <c:pt idx="7139" formatCode="m/d/yyyy\ h:mm">
                  <c:v>39870.999999992709</c:v>
                </c:pt>
                <c:pt idx="7140" formatCode="m/d/yyyy\ h:mm">
                  <c:v>39871.041666659374</c:v>
                </c:pt>
                <c:pt idx="7141" formatCode="m/d/yyyy\ h:mm">
                  <c:v>39871.083333326053</c:v>
                </c:pt>
                <c:pt idx="7142" formatCode="m/d/yyyy\ h:mm">
                  <c:v>39871.124999992702</c:v>
                </c:pt>
                <c:pt idx="7143" formatCode="m/d/yyyy\ h:mm">
                  <c:v>39871.166666659352</c:v>
                </c:pt>
                <c:pt idx="7144" formatCode="m/d/yyyy\ h:mm">
                  <c:v>39871.208333326045</c:v>
                </c:pt>
                <c:pt idx="7145" formatCode="m/d/yyyy\ h:mm">
                  <c:v>39871.249999992695</c:v>
                </c:pt>
                <c:pt idx="7146" formatCode="m/d/yyyy\ h:mm">
                  <c:v>39871.29166665933</c:v>
                </c:pt>
                <c:pt idx="7147" formatCode="m/d/yyyy\ h:mm">
                  <c:v>39871.333333326038</c:v>
                </c:pt>
                <c:pt idx="7148" formatCode="m/d/yyyy\ h:mm">
                  <c:v>39871.374999992702</c:v>
                </c:pt>
                <c:pt idx="7149" formatCode="m/d/yyyy\ h:mm">
                  <c:v>39871.416666659352</c:v>
                </c:pt>
                <c:pt idx="7150" formatCode="m/d/yyyy\ h:mm">
                  <c:v>39871.458333326045</c:v>
                </c:pt>
                <c:pt idx="7151" formatCode="m/d/yyyy\ h:mm">
                  <c:v>39871.49999999268</c:v>
                </c:pt>
                <c:pt idx="7152" formatCode="m/d/yyyy\ h:mm">
                  <c:v>39871.54166665933</c:v>
                </c:pt>
                <c:pt idx="7153" formatCode="m/d/yyyy\ h:mm">
                  <c:v>39871.583333326023</c:v>
                </c:pt>
                <c:pt idx="7154" formatCode="m/d/yyyy\ h:mm">
                  <c:v>39871.624999992673</c:v>
                </c:pt>
                <c:pt idx="7155" formatCode="m/d/yyyy\ h:mm">
                  <c:v>39871.666666659323</c:v>
                </c:pt>
                <c:pt idx="7156" formatCode="m/d/yyyy\ h:mm">
                  <c:v>39871.708333326016</c:v>
                </c:pt>
                <c:pt idx="7157" formatCode="m/d/yyyy\ h:mm">
                  <c:v>39871.749999992666</c:v>
                </c:pt>
                <c:pt idx="7158" formatCode="m/d/yyyy\ h:mm">
                  <c:v>39871.791666659301</c:v>
                </c:pt>
                <c:pt idx="7159" formatCode="m/d/yyyy\ h:mm">
                  <c:v>39871.833333326009</c:v>
                </c:pt>
                <c:pt idx="7160" formatCode="m/d/yyyy\ h:mm">
                  <c:v>39871.874999992673</c:v>
                </c:pt>
                <c:pt idx="7161" formatCode="m/d/yyyy\ h:mm">
                  <c:v>39871.916666659323</c:v>
                </c:pt>
                <c:pt idx="7162" formatCode="m/d/yyyy\ h:mm">
                  <c:v>39871.958333326016</c:v>
                </c:pt>
                <c:pt idx="7163" formatCode="m/d/yyyy\ h:mm">
                  <c:v>39871.999999992651</c:v>
                </c:pt>
                <c:pt idx="7164" formatCode="m/d/yyyy\ h:mm">
                  <c:v>39872.041666659301</c:v>
                </c:pt>
                <c:pt idx="7165" formatCode="m/d/yyyy\ h:mm">
                  <c:v>39872.083333325994</c:v>
                </c:pt>
                <c:pt idx="7166" formatCode="m/d/yyyy\ h:mm">
                  <c:v>39872.124999992644</c:v>
                </c:pt>
                <c:pt idx="7167" formatCode="m/d/yyyy\ h:mm">
                  <c:v>39872.166666659294</c:v>
                </c:pt>
                <c:pt idx="7168" formatCode="m/d/yyyy\ h:mm">
                  <c:v>39872.208333325987</c:v>
                </c:pt>
                <c:pt idx="7169" formatCode="m/d/yyyy\ h:mm">
                  <c:v>39872.249999992637</c:v>
                </c:pt>
                <c:pt idx="7170" formatCode="m/d/yyyy\ h:mm">
                  <c:v>39872.291666659272</c:v>
                </c:pt>
                <c:pt idx="7171" formatCode="m/d/yyyy\ h:mm">
                  <c:v>39872.33333332598</c:v>
                </c:pt>
                <c:pt idx="7172" formatCode="m/d/yyyy\ h:mm">
                  <c:v>39872.374999992644</c:v>
                </c:pt>
                <c:pt idx="7173" formatCode="m/d/yyyy\ h:mm">
                  <c:v>39872.416666659294</c:v>
                </c:pt>
                <c:pt idx="7174" formatCode="m/d/yyyy\ h:mm">
                  <c:v>39872.458333325987</c:v>
                </c:pt>
                <c:pt idx="7175" formatCode="m/d/yyyy\ h:mm">
                  <c:v>39872.499999992622</c:v>
                </c:pt>
                <c:pt idx="7176" formatCode="m/d/yyyy\ h:mm">
                  <c:v>39872.541666659272</c:v>
                </c:pt>
                <c:pt idx="7177" formatCode="m/d/yyyy\ h:mm">
                  <c:v>39872.583333325965</c:v>
                </c:pt>
                <c:pt idx="7178" formatCode="m/d/yyyy\ h:mm">
                  <c:v>39872.624999992615</c:v>
                </c:pt>
                <c:pt idx="7179" formatCode="m/d/yyyy\ h:mm">
                  <c:v>39872.666666659265</c:v>
                </c:pt>
                <c:pt idx="7180" formatCode="m/d/yyyy\ h:mm">
                  <c:v>39872.708333325943</c:v>
                </c:pt>
                <c:pt idx="7181" formatCode="m/d/yyyy\ h:mm">
                  <c:v>39872.749999992608</c:v>
                </c:pt>
                <c:pt idx="7182" formatCode="m/d/yyyy\ h:mm">
                  <c:v>39872.791666659243</c:v>
                </c:pt>
                <c:pt idx="7183" formatCode="m/d/yyyy\ h:mm">
                  <c:v>39872.833333325943</c:v>
                </c:pt>
                <c:pt idx="7184" formatCode="m/d/yyyy\ h:mm">
                  <c:v>39872.874999992615</c:v>
                </c:pt>
                <c:pt idx="7185" formatCode="m/d/yyyy\ h:mm">
                  <c:v>39872.916666659265</c:v>
                </c:pt>
                <c:pt idx="7186" formatCode="m/d/yyyy\ h:mm">
                  <c:v>39872.958333325951</c:v>
                </c:pt>
                <c:pt idx="7187" formatCode="m/d/yyyy\ h:mm">
                  <c:v>39872.999999992593</c:v>
                </c:pt>
                <c:pt idx="7188" formatCode="m/d/yyyy\ h:mm">
                  <c:v>39873.041666659243</c:v>
                </c:pt>
                <c:pt idx="7189" formatCode="m/d/yyyy\ h:mm">
                  <c:v>39873.083333325936</c:v>
                </c:pt>
                <c:pt idx="7190" formatCode="m/d/yyyy\ h:mm">
                  <c:v>39873.124999992593</c:v>
                </c:pt>
                <c:pt idx="7191" formatCode="m/d/yyyy\ h:mm">
                  <c:v>39873.166666659228</c:v>
                </c:pt>
                <c:pt idx="7192" formatCode="m/d/yyyy\ h:mm">
                  <c:v>39873.208333325929</c:v>
                </c:pt>
                <c:pt idx="7193" formatCode="m/d/yyyy\ h:mm">
                  <c:v>39873.249999992593</c:v>
                </c:pt>
                <c:pt idx="7194" formatCode="m/d/yyyy\ h:mm">
                  <c:v>39873.291666659206</c:v>
                </c:pt>
                <c:pt idx="7195" formatCode="m/d/yyyy\ h:mm">
                  <c:v>39873.333333325922</c:v>
                </c:pt>
                <c:pt idx="7196" formatCode="m/d/yyyy\ h:mm">
                  <c:v>39873.3749999926</c:v>
                </c:pt>
                <c:pt idx="7197" formatCode="m/d/yyyy\ h:mm">
                  <c:v>39873.416666659235</c:v>
                </c:pt>
                <c:pt idx="7198" formatCode="m/d/yyyy\ h:mm">
                  <c:v>39873.458333325929</c:v>
                </c:pt>
                <c:pt idx="7199" formatCode="m/d/yyyy\ h:mm">
                  <c:v>39873.499999992579</c:v>
                </c:pt>
                <c:pt idx="7200" formatCode="m/d/yyyy\ h:mm">
                  <c:v>39873.541666659214</c:v>
                </c:pt>
                <c:pt idx="7201" formatCode="m/d/yyyy\ h:mm">
                  <c:v>39873.583333325892</c:v>
                </c:pt>
                <c:pt idx="7202" formatCode="m/d/yyyy\ h:mm">
                  <c:v>39873.624999992571</c:v>
                </c:pt>
                <c:pt idx="7203" formatCode="m/d/yyyy\ h:mm">
                  <c:v>39873.666666659206</c:v>
                </c:pt>
                <c:pt idx="7204" formatCode="m/d/yyyy\ h:mm">
                  <c:v>39873.708333325892</c:v>
                </c:pt>
                <c:pt idx="7205" formatCode="m/d/yyyy\ h:mm">
                  <c:v>39873.749999992549</c:v>
                </c:pt>
                <c:pt idx="7206" formatCode="m/d/yyyy\ h:mm">
                  <c:v>39873.791666659185</c:v>
                </c:pt>
                <c:pt idx="7207" formatCode="m/d/yyyy\ h:mm">
                  <c:v>39873.833333325892</c:v>
                </c:pt>
                <c:pt idx="7208" formatCode="m/d/yyyy\ h:mm">
                  <c:v>39873.874999992557</c:v>
                </c:pt>
                <c:pt idx="7209" formatCode="m/d/yyyy\ h:mm">
                  <c:v>39873.916666659206</c:v>
                </c:pt>
                <c:pt idx="7210" formatCode="m/d/yyyy\ h:mm">
                  <c:v>39873.9583333259</c:v>
                </c:pt>
                <c:pt idx="7211" formatCode="m/d/yyyy\ h:mm">
                  <c:v>39873.999999992542</c:v>
                </c:pt>
                <c:pt idx="7212" formatCode="m/d/yyyy\ h:mm">
                  <c:v>39874.041666659185</c:v>
                </c:pt>
                <c:pt idx="7213" formatCode="m/d/yyyy\ h:mm">
                  <c:v>39874.083333325863</c:v>
                </c:pt>
                <c:pt idx="7214" formatCode="m/d/yyyy\ h:mm">
                  <c:v>39874.124999992542</c:v>
                </c:pt>
                <c:pt idx="7215" formatCode="m/d/yyyy\ h:mm">
                  <c:v>39874.166666659185</c:v>
                </c:pt>
                <c:pt idx="7216" formatCode="m/d/yyyy\ h:mm">
                  <c:v>39874.208333325863</c:v>
                </c:pt>
                <c:pt idx="7217" formatCode="m/d/yyyy\ h:mm">
                  <c:v>39874.249999992535</c:v>
                </c:pt>
                <c:pt idx="7218" formatCode="m/d/yyyy\ h:mm">
                  <c:v>39874.29166665917</c:v>
                </c:pt>
                <c:pt idx="7219" formatCode="m/d/yyyy\ h:mm">
                  <c:v>39874.333333325849</c:v>
                </c:pt>
                <c:pt idx="7220" formatCode="m/d/yyyy\ h:mm">
                  <c:v>39874.374999992535</c:v>
                </c:pt>
                <c:pt idx="7221" formatCode="m/d/yyyy\ h:mm">
                  <c:v>39874.416666659192</c:v>
                </c:pt>
                <c:pt idx="7222" formatCode="m/d/yyyy\ h:mm">
                  <c:v>39874.458333325856</c:v>
                </c:pt>
                <c:pt idx="7223" formatCode="m/d/yyyy\ h:mm">
                  <c:v>39874.499999992513</c:v>
                </c:pt>
                <c:pt idx="7224" formatCode="m/d/yyyy\ h:mm">
                  <c:v>39874.54166665917</c:v>
                </c:pt>
                <c:pt idx="7225" formatCode="m/d/yyyy\ h:mm">
                  <c:v>39874.583333325842</c:v>
                </c:pt>
                <c:pt idx="7226" formatCode="m/d/yyyy\ h:mm">
                  <c:v>39874.624999992498</c:v>
                </c:pt>
                <c:pt idx="7227" formatCode="m/d/yyyy\ h:mm">
                  <c:v>39874.666666659155</c:v>
                </c:pt>
                <c:pt idx="7228" formatCode="m/d/yyyy\ h:mm">
                  <c:v>39874.708333325842</c:v>
                </c:pt>
                <c:pt idx="7229" formatCode="m/d/yyyy\ h:mm">
                  <c:v>39874.749999992491</c:v>
                </c:pt>
                <c:pt idx="7230" formatCode="m/d/yyyy\ h:mm">
                  <c:v>39874.791666659134</c:v>
                </c:pt>
                <c:pt idx="7231" formatCode="m/d/yyyy\ h:mm">
                  <c:v>39874.833333325834</c:v>
                </c:pt>
                <c:pt idx="7232" formatCode="m/d/yyyy\ h:mm">
                  <c:v>39874.874999992506</c:v>
                </c:pt>
                <c:pt idx="7233" formatCode="m/d/yyyy\ h:mm">
                  <c:v>39874.916666659148</c:v>
                </c:pt>
                <c:pt idx="7234" formatCode="m/d/yyyy\ h:mm">
                  <c:v>39874.958333325834</c:v>
                </c:pt>
                <c:pt idx="7235" formatCode="m/d/yyyy\ h:mm">
                  <c:v>39874.999999992491</c:v>
                </c:pt>
                <c:pt idx="7236" formatCode="m/d/yyyy\ h:mm">
                  <c:v>39875.041666659134</c:v>
                </c:pt>
                <c:pt idx="7237" formatCode="m/d/yyyy\ h:mm">
                  <c:v>39875.083333325812</c:v>
                </c:pt>
                <c:pt idx="7238" formatCode="m/d/yyyy\ h:mm">
                  <c:v>39875.124999992469</c:v>
                </c:pt>
                <c:pt idx="7239" formatCode="m/d/yyyy\ h:mm">
                  <c:v>39875.166666659134</c:v>
                </c:pt>
                <c:pt idx="7240" formatCode="m/d/yyyy\ h:mm">
                  <c:v>39875.208333325798</c:v>
                </c:pt>
                <c:pt idx="7241" formatCode="m/d/yyyy\ h:mm">
                  <c:v>39875.249999992462</c:v>
                </c:pt>
                <c:pt idx="7242" formatCode="m/d/yyyy\ h:mm">
                  <c:v>39875.291666659105</c:v>
                </c:pt>
                <c:pt idx="7243" formatCode="m/d/yyyy\ h:mm">
                  <c:v>39875.333333325791</c:v>
                </c:pt>
                <c:pt idx="7244" formatCode="m/d/yyyy\ h:mm">
                  <c:v>39875.374999992477</c:v>
                </c:pt>
                <c:pt idx="7245" formatCode="m/d/yyyy\ h:mm">
                  <c:v>39875.416666659119</c:v>
                </c:pt>
                <c:pt idx="7246" formatCode="m/d/yyyy\ h:mm">
                  <c:v>39875.458333325798</c:v>
                </c:pt>
                <c:pt idx="7247" formatCode="m/d/yyyy\ h:mm">
                  <c:v>39875.499999992448</c:v>
                </c:pt>
                <c:pt idx="7248" formatCode="m/d/yyyy\ h:mm">
                  <c:v>39875.541666659105</c:v>
                </c:pt>
                <c:pt idx="7249" formatCode="m/d/yyyy\ h:mm">
                  <c:v>39875.583333325783</c:v>
                </c:pt>
                <c:pt idx="7250" formatCode="m/d/yyyy\ h:mm">
                  <c:v>39875.62499999244</c:v>
                </c:pt>
                <c:pt idx="7251" formatCode="m/d/yyyy\ h:mm">
                  <c:v>39875.666666659105</c:v>
                </c:pt>
                <c:pt idx="7252" formatCode="m/d/yyyy\ h:mm">
                  <c:v>39875.708333325769</c:v>
                </c:pt>
                <c:pt idx="7253" formatCode="m/d/yyyy\ h:mm">
                  <c:v>39875.749999992433</c:v>
                </c:pt>
                <c:pt idx="7254" formatCode="m/d/yyyy\ h:mm">
                  <c:v>39875.791666659068</c:v>
                </c:pt>
                <c:pt idx="7255" formatCode="m/d/yyyy\ h:mm">
                  <c:v>39875.833333325761</c:v>
                </c:pt>
                <c:pt idx="7256" formatCode="m/d/yyyy\ h:mm">
                  <c:v>39875.874999992448</c:v>
                </c:pt>
                <c:pt idx="7257" formatCode="m/d/yyyy\ h:mm">
                  <c:v>39875.91666665909</c:v>
                </c:pt>
                <c:pt idx="7258" formatCode="m/d/yyyy\ h:mm">
                  <c:v>39875.958333325776</c:v>
                </c:pt>
                <c:pt idx="7259" formatCode="m/d/yyyy\ h:mm">
                  <c:v>39875.999999992418</c:v>
                </c:pt>
                <c:pt idx="7260" formatCode="m/d/yyyy\ h:mm">
                  <c:v>39876.041666659075</c:v>
                </c:pt>
                <c:pt idx="7261" formatCode="m/d/yyyy\ h:mm">
                  <c:v>39876.083333325747</c:v>
                </c:pt>
                <c:pt idx="7262" formatCode="m/d/yyyy\ h:mm">
                  <c:v>39876.124999992411</c:v>
                </c:pt>
                <c:pt idx="7263" formatCode="m/d/yyyy\ h:mm">
                  <c:v>39876.166666659075</c:v>
                </c:pt>
                <c:pt idx="7264" formatCode="m/d/yyyy\ h:mm">
                  <c:v>39876.20833332574</c:v>
                </c:pt>
                <c:pt idx="7265" formatCode="m/d/yyyy\ h:mm">
                  <c:v>39876.249999992411</c:v>
                </c:pt>
                <c:pt idx="7266" formatCode="m/d/yyyy\ h:mm">
                  <c:v>39876.291666659046</c:v>
                </c:pt>
                <c:pt idx="7267" formatCode="m/d/yyyy\ h:mm">
                  <c:v>39876.333333325732</c:v>
                </c:pt>
                <c:pt idx="7268" formatCode="m/d/yyyy\ h:mm">
                  <c:v>39876.374999992418</c:v>
                </c:pt>
                <c:pt idx="7269" formatCode="m/d/yyyy\ h:mm">
                  <c:v>39876.416666659061</c:v>
                </c:pt>
                <c:pt idx="7270" formatCode="m/d/yyyy\ h:mm">
                  <c:v>39876.458333325747</c:v>
                </c:pt>
                <c:pt idx="7271" formatCode="m/d/yyyy\ h:mm">
                  <c:v>39876.499999992389</c:v>
                </c:pt>
                <c:pt idx="7272" formatCode="m/d/yyyy\ h:mm">
                  <c:v>39876.541666659054</c:v>
                </c:pt>
                <c:pt idx="7273" formatCode="m/d/yyyy\ h:mm">
                  <c:v>39876.583333325718</c:v>
                </c:pt>
                <c:pt idx="7274" formatCode="m/d/yyyy\ h:mm">
                  <c:v>39876.624999992382</c:v>
                </c:pt>
                <c:pt idx="7275" formatCode="m/d/yyyy\ h:mm">
                  <c:v>39876.666666659032</c:v>
                </c:pt>
                <c:pt idx="7276" formatCode="m/d/yyyy\ h:mm">
                  <c:v>39876.708333325711</c:v>
                </c:pt>
                <c:pt idx="7277" formatCode="m/d/yyyy\ h:mm">
                  <c:v>39876.749999992382</c:v>
                </c:pt>
                <c:pt idx="7278" formatCode="m/d/yyyy\ h:mm">
                  <c:v>39876.791666659017</c:v>
                </c:pt>
                <c:pt idx="7279" formatCode="m/d/yyyy\ h:mm">
                  <c:v>39876.833333325703</c:v>
                </c:pt>
                <c:pt idx="7280" formatCode="m/d/yyyy\ h:mm">
                  <c:v>39876.874999992389</c:v>
                </c:pt>
                <c:pt idx="7281" formatCode="m/d/yyyy\ h:mm">
                  <c:v>39876.916666659032</c:v>
                </c:pt>
                <c:pt idx="7282" formatCode="m/d/yyyy\ h:mm">
                  <c:v>39876.958333325711</c:v>
                </c:pt>
                <c:pt idx="7283" formatCode="m/d/yyyy\ h:mm">
                  <c:v>39876.99999999236</c:v>
                </c:pt>
                <c:pt idx="7284" formatCode="m/d/yyyy\ h:mm">
                  <c:v>39877.041666659024</c:v>
                </c:pt>
                <c:pt idx="7285" formatCode="m/d/yyyy\ h:mm">
                  <c:v>39877.083333325689</c:v>
                </c:pt>
                <c:pt idx="7286" formatCode="m/d/yyyy\ h:mm">
                  <c:v>39877.124999992353</c:v>
                </c:pt>
                <c:pt idx="7287" formatCode="m/d/yyyy\ h:mm">
                  <c:v>39877.166666659003</c:v>
                </c:pt>
                <c:pt idx="7288" formatCode="m/d/yyyy\ h:mm">
                  <c:v>39877.208333325681</c:v>
                </c:pt>
                <c:pt idx="7289" formatCode="m/d/yyyy\ h:mm">
                  <c:v>39877.249999992346</c:v>
                </c:pt>
                <c:pt idx="7290" formatCode="m/d/yyyy\ h:mm">
                  <c:v>39877.291666658988</c:v>
                </c:pt>
                <c:pt idx="7291" formatCode="m/d/yyyy\ h:mm">
                  <c:v>39877.333333325681</c:v>
                </c:pt>
                <c:pt idx="7292" formatCode="m/d/yyyy\ h:mm">
                  <c:v>39877.374999992353</c:v>
                </c:pt>
                <c:pt idx="7293" formatCode="m/d/yyyy\ h:mm">
                  <c:v>39877.416666659003</c:v>
                </c:pt>
                <c:pt idx="7294" formatCode="m/d/yyyy\ h:mm">
                  <c:v>39877.458333325689</c:v>
                </c:pt>
                <c:pt idx="7295" formatCode="m/d/yyyy\ h:mm">
                  <c:v>39877.499999992331</c:v>
                </c:pt>
                <c:pt idx="7296" formatCode="m/d/yyyy\ h:mm">
                  <c:v>39877.541666658995</c:v>
                </c:pt>
                <c:pt idx="7297" formatCode="m/d/yyyy\ h:mm">
                  <c:v>39877.58333332566</c:v>
                </c:pt>
                <c:pt idx="7298" formatCode="m/d/yyyy\ h:mm">
                  <c:v>39877.624999992331</c:v>
                </c:pt>
                <c:pt idx="7299" formatCode="m/d/yyyy\ h:mm">
                  <c:v>39877.666666658988</c:v>
                </c:pt>
                <c:pt idx="7300" formatCode="m/d/yyyy\ h:mm">
                  <c:v>39877.708333325652</c:v>
                </c:pt>
                <c:pt idx="7301" formatCode="m/d/yyyy\ h:mm">
                  <c:v>39877.749999992317</c:v>
                </c:pt>
                <c:pt idx="7302" formatCode="m/d/yyyy\ h:mm">
                  <c:v>39877.791666658974</c:v>
                </c:pt>
                <c:pt idx="7303" formatCode="m/d/yyyy\ h:mm">
                  <c:v>39877.833333325645</c:v>
                </c:pt>
                <c:pt idx="7304" formatCode="m/d/yyyy\ h:mm">
                  <c:v>39877.874999992324</c:v>
                </c:pt>
                <c:pt idx="7305" formatCode="m/d/yyyy\ h:mm">
                  <c:v>39877.916666658995</c:v>
                </c:pt>
                <c:pt idx="7306" formatCode="m/d/yyyy\ h:mm">
                  <c:v>39877.958333325652</c:v>
                </c:pt>
                <c:pt idx="7307" formatCode="m/d/yyyy\ h:mm">
                  <c:v>39877.999999992302</c:v>
                </c:pt>
                <c:pt idx="7308" formatCode="m/d/yyyy\ h:mm">
                  <c:v>39878.041666658966</c:v>
                </c:pt>
                <c:pt idx="7309" formatCode="m/d/yyyy\ h:mm">
                  <c:v>39878.083333325631</c:v>
                </c:pt>
                <c:pt idx="7310" formatCode="m/d/yyyy\ h:mm">
                  <c:v>39878.124999992295</c:v>
                </c:pt>
                <c:pt idx="7311" formatCode="m/d/yyyy\ h:mm">
                  <c:v>39878.166666658959</c:v>
                </c:pt>
                <c:pt idx="7312" formatCode="m/d/yyyy\ h:mm">
                  <c:v>39878.208333325623</c:v>
                </c:pt>
                <c:pt idx="7313" formatCode="m/d/yyyy\ h:mm">
                  <c:v>39878.249999992287</c:v>
                </c:pt>
                <c:pt idx="7314" formatCode="m/d/yyyy\ h:mm">
                  <c:v>39878.291666658937</c:v>
                </c:pt>
                <c:pt idx="7315" formatCode="m/d/yyyy\ h:mm">
                  <c:v>39878.333333325616</c:v>
                </c:pt>
                <c:pt idx="7316" formatCode="m/d/yyyy\ h:mm">
                  <c:v>39878.374999992295</c:v>
                </c:pt>
                <c:pt idx="7317" formatCode="m/d/yyyy\ h:mm">
                  <c:v>39878.416666658959</c:v>
                </c:pt>
                <c:pt idx="7318" formatCode="m/d/yyyy\ h:mm">
                  <c:v>39878.458333325623</c:v>
                </c:pt>
                <c:pt idx="7319" formatCode="m/d/yyyy\ h:mm">
                  <c:v>39878.499999992273</c:v>
                </c:pt>
                <c:pt idx="7320" formatCode="m/d/yyyy\ h:mm">
                  <c:v>39878.541666658937</c:v>
                </c:pt>
                <c:pt idx="7321" formatCode="m/d/yyyy\ h:mm">
                  <c:v>39878.583333325601</c:v>
                </c:pt>
                <c:pt idx="7322" formatCode="m/d/yyyy\ h:mm">
                  <c:v>39878.624999992266</c:v>
                </c:pt>
                <c:pt idx="7323" formatCode="m/d/yyyy\ h:mm">
                  <c:v>39878.66666665893</c:v>
                </c:pt>
                <c:pt idx="7324" formatCode="m/d/yyyy\ h:mm">
                  <c:v>39878.708333325601</c:v>
                </c:pt>
                <c:pt idx="7325" formatCode="m/d/yyyy\ h:mm">
                  <c:v>39878.749999992258</c:v>
                </c:pt>
                <c:pt idx="7326" formatCode="m/d/yyyy\ h:mm">
                  <c:v>39878.791666658908</c:v>
                </c:pt>
                <c:pt idx="7327" formatCode="m/d/yyyy\ h:mm">
                  <c:v>39878.833333325601</c:v>
                </c:pt>
                <c:pt idx="7328" formatCode="m/d/yyyy\ h:mm">
                  <c:v>39878.874999992266</c:v>
                </c:pt>
                <c:pt idx="7329" formatCode="m/d/yyyy\ h:mm">
                  <c:v>39878.91666665893</c:v>
                </c:pt>
                <c:pt idx="7330" formatCode="m/d/yyyy\ h:mm">
                  <c:v>39878.958333325609</c:v>
                </c:pt>
                <c:pt idx="7331" formatCode="m/d/yyyy\ h:mm">
                  <c:v>39878.999999992244</c:v>
                </c:pt>
                <c:pt idx="7332" formatCode="m/d/yyyy\ h:mm">
                  <c:v>39879.041666658908</c:v>
                </c:pt>
                <c:pt idx="7333" formatCode="m/d/yyyy\ h:mm">
                  <c:v>39879.083333325587</c:v>
                </c:pt>
                <c:pt idx="7334" formatCode="m/d/yyyy\ h:mm">
                  <c:v>39879.124999992237</c:v>
                </c:pt>
                <c:pt idx="7335" formatCode="m/d/yyyy\ h:mm">
                  <c:v>39879.166666658901</c:v>
                </c:pt>
                <c:pt idx="7336" formatCode="m/d/yyyy\ h:mm">
                  <c:v>39879.20833332558</c:v>
                </c:pt>
                <c:pt idx="7337" formatCode="m/d/yyyy\ h:mm">
                  <c:v>39879.249999992229</c:v>
                </c:pt>
                <c:pt idx="7338" formatCode="m/d/yyyy\ h:mm">
                  <c:v>39879.291666658879</c:v>
                </c:pt>
                <c:pt idx="7339" formatCode="m/d/yyyy\ h:mm">
                  <c:v>39879.333333325572</c:v>
                </c:pt>
                <c:pt idx="7340" formatCode="m/d/yyyy\ h:mm">
                  <c:v>39879.374999992237</c:v>
                </c:pt>
                <c:pt idx="7341" formatCode="m/d/yyyy\ h:mm">
                  <c:v>39879.416666658901</c:v>
                </c:pt>
                <c:pt idx="7342" formatCode="m/d/yyyy\ h:mm">
                  <c:v>39879.45833332558</c:v>
                </c:pt>
                <c:pt idx="7343" formatCode="m/d/yyyy\ h:mm">
                  <c:v>39879.499999992215</c:v>
                </c:pt>
                <c:pt idx="7344" formatCode="m/d/yyyy\ h:mm">
                  <c:v>39879.541666658879</c:v>
                </c:pt>
                <c:pt idx="7345" formatCode="m/d/yyyy\ h:mm">
                  <c:v>39879.583333325543</c:v>
                </c:pt>
                <c:pt idx="7346" formatCode="m/d/yyyy\ h:mm">
                  <c:v>39879.624999992207</c:v>
                </c:pt>
                <c:pt idx="7347" formatCode="m/d/yyyy\ h:mm">
                  <c:v>39879.666666658872</c:v>
                </c:pt>
                <c:pt idx="7348" formatCode="m/d/yyyy\ h:mm">
                  <c:v>39879.708333325543</c:v>
                </c:pt>
                <c:pt idx="7349" formatCode="m/d/yyyy\ h:mm">
                  <c:v>39879.7499999922</c:v>
                </c:pt>
                <c:pt idx="7350" formatCode="m/d/yyyy\ h:mm">
                  <c:v>39879.79166665885</c:v>
                </c:pt>
                <c:pt idx="7351" formatCode="m/d/yyyy\ h:mm">
                  <c:v>39879.833333325543</c:v>
                </c:pt>
                <c:pt idx="7352" formatCode="m/d/yyyy\ h:mm">
                  <c:v>39879.874999992207</c:v>
                </c:pt>
                <c:pt idx="7353" formatCode="m/d/yyyy\ h:mm">
                  <c:v>39879.916666658872</c:v>
                </c:pt>
                <c:pt idx="7354" formatCode="m/d/yyyy\ h:mm">
                  <c:v>39879.95833332555</c:v>
                </c:pt>
                <c:pt idx="7355" formatCode="m/d/yyyy\ h:mm">
                  <c:v>39879.999999992193</c:v>
                </c:pt>
                <c:pt idx="7356" formatCode="m/d/yyyy\ h:mm">
                  <c:v>39880.04166665885</c:v>
                </c:pt>
                <c:pt idx="7357" formatCode="m/d/yyyy\ h:mm">
                  <c:v>39880.083333325529</c:v>
                </c:pt>
                <c:pt idx="7358" formatCode="m/d/yyyy\ h:mm">
                  <c:v>39880.124999992193</c:v>
                </c:pt>
                <c:pt idx="7359" formatCode="m/d/yyyy\ h:mm">
                  <c:v>39880.166666658835</c:v>
                </c:pt>
                <c:pt idx="7360" formatCode="m/d/yyyy\ h:mm">
                  <c:v>39880.208333325521</c:v>
                </c:pt>
                <c:pt idx="7361" formatCode="m/d/yyyy\ h:mm">
                  <c:v>39880.249999992186</c:v>
                </c:pt>
                <c:pt idx="7362" formatCode="m/d/yyyy\ h:mm">
                  <c:v>39880.291666658821</c:v>
                </c:pt>
                <c:pt idx="7363" formatCode="m/d/yyyy\ h:mm">
                  <c:v>39880.333333325514</c:v>
                </c:pt>
                <c:pt idx="7364" formatCode="m/d/yyyy\ h:mm">
                  <c:v>39880.374999992193</c:v>
                </c:pt>
                <c:pt idx="7365" formatCode="m/d/yyyy\ h:mm">
                  <c:v>39880.416666658843</c:v>
                </c:pt>
                <c:pt idx="7366" formatCode="m/d/yyyy\ h:mm">
                  <c:v>39880.458333325514</c:v>
                </c:pt>
                <c:pt idx="7367" formatCode="m/d/yyyy\ h:mm">
                  <c:v>39880.499999992171</c:v>
                </c:pt>
                <c:pt idx="7368" formatCode="m/d/yyyy\ h:mm">
                  <c:v>39880.541666658821</c:v>
                </c:pt>
                <c:pt idx="7369" formatCode="m/d/yyyy\ h:mm">
                  <c:v>39880.583333325492</c:v>
                </c:pt>
                <c:pt idx="7370" formatCode="m/d/yyyy\ h:mm">
                  <c:v>39880.624999992149</c:v>
                </c:pt>
                <c:pt idx="7371" formatCode="m/d/yyyy\ h:mm">
                  <c:v>39880.666666658806</c:v>
                </c:pt>
                <c:pt idx="7372" formatCode="m/d/yyyy\ h:mm">
                  <c:v>39880.708333325492</c:v>
                </c:pt>
                <c:pt idx="7373" formatCode="m/d/yyyy\ h:mm">
                  <c:v>39880.749999992142</c:v>
                </c:pt>
                <c:pt idx="7374" formatCode="m/d/yyyy\ h:mm">
                  <c:v>39880.791666658784</c:v>
                </c:pt>
                <c:pt idx="7375" formatCode="m/d/yyyy\ h:mm">
                  <c:v>39880.833333325485</c:v>
                </c:pt>
                <c:pt idx="7376" formatCode="m/d/yyyy\ h:mm">
                  <c:v>39880.874999992157</c:v>
                </c:pt>
                <c:pt idx="7377" formatCode="m/d/yyyy\ h:mm">
                  <c:v>39880.916666658799</c:v>
                </c:pt>
                <c:pt idx="7378" formatCode="m/d/yyyy\ h:mm">
                  <c:v>39880.958333325485</c:v>
                </c:pt>
                <c:pt idx="7379" formatCode="m/d/yyyy\ h:mm">
                  <c:v>39880.999999992142</c:v>
                </c:pt>
                <c:pt idx="7380" formatCode="m/d/yyyy\ h:mm">
                  <c:v>39881.041666658784</c:v>
                </c:pt>
                <c:pt idx="7381" formatCode="m/d/yyyy\ h:mm">
                  <c:v>39881.083333325463</c:v>
                </c:pt>
                <c:pt idx="7382" formatCode="m/d/yyyy\ h:mm">
                  <c:v>39881.124999992135</c:v>
                </c:pt>
                <c:pt idx="7383" formatCode="m/d/yyyy\ h:mm">
                  <c:v>39881.166666658784</c:v>
                </c:pt>
                <c:pt idx="7384" formatCode="m/d/yyyy\ h:mm">
                  <c:v>39881.208333325449</c:v>
                </c:pt>
                <c:pt idx="7385" formatCode="m/d/yyyy\ h:mm">
                  <c:v>39881.249999992113</c:v>
                </c:pt>
                <c:pt idx="7386" formatCode="m/d/yyyy\ h:mm">
                  <c:v>39881.291666658763</c:v>
                </c:pt>
                <c:pt idx="7387" formatCode="m/d/yyyy\ h:mm">
                  <c:v>39881.333333325441</c:v>
                </c:pt>
                <c:pt idx="7388" formatCode="m/d/yyyy\ h:mm">
                  <c:v>39881.374999992135</c:v>
                </c:pt>
                <c:pt idx="7389" formatCode="m/d/yyyy\ h:mm">
                  <c:v>39881.416666658784</c:v>
                </c:pt>
                <c:pt idx="7390" formatCode="m/d/yyyy\ h:mm">
                  <c:v>39881.458333325456</c:v>
                </c:pt>
                <c:pt idx="7391" formatCode="m/d/yyyy\ h:mm">
                  <c:v>39881.499999992098</c:v>
                </c:pt>
                <c:pt idx="7392" formatCode="m/d/yyyy\ h:mm">
                  <c:v>39881.541666658755</c:v>
                </c:pt>
                <c:pt idx="7393" formatCode="m/d/yyyy\ h:mm">
                  <c:v>39881.583333325441</c:v>
                </c:pt>
                <c:pt idx="7394" formatCode="m/d/yyyy\ h:mm">
                  <c:v>39881.624999992091</c:v>
                </c:pt>
                <c:pt idx="7395" formatCode="m/d/yyyy\ h:mm">
                  <c:v>39881.666666658755</c:v>
                </c:pt>
                <c:pt idx="7396" formatCode="m/d/yyyy\ h:mm">
                  <c:v>39881.708333325434</c:v>
                </c:pt>
                <c:pt idx="7397" formatCode="m/d/yyyy\ h:mm">
                  <c:v>39881.749999992091</c:v>
                </c:pt>
                <c:pt idx="7398" formatCode="m/d/yyyy\ h:mm">
                  <c:v>39881.791666658719</c:v>
                </c:pt>
                <c:pt idx="7399" formatCode="m/d/yyyy\ h:mm">
                  <c:v>39881.833333325412</c:v>
                </c:pt>
                <c:pt idx="7400" formatCode="m/d/yyyy\ h:mm">
                  <c:v>39881.874999992098</c:v>
                </c:pt>
                <c:pt idx="7401" formatCode="m/d/yyyy\ h:mm">
                  <c:v>39881.916666658741</c:v>
                </c:pt>
                <c:pt idx="7402" formatCode="m/d/yyyy\ h:mm">
                  <c:v>39881.958333325434</c:v>
                </c:pt>
                <c:pt idx="7403" formatCode="m/d/yyyy\ h:mm">
                  <c:v>39881.999999992069</c:v>
                </c:pt>
                <c:pt idx="7404" formatCode="m/d/yyyy\ h:mm">
                  <c:v>39882.041666658726</c:v>
                </c:pt>
                <c:pt idx="7405" formatCode="m/d/yyyy\ h:mm">
                  <c:v>39882.083333325398</c:v>
                </c:pt>
                <c:pt idx="7406" formatCode="m/d/yyyy\ h:mm">
                  <c:v>39882.124999992062</c:v>
                </c:pt>
                <c:pt idx="7407" formatCode="m/d/yyyy\ h:mm">
                  <c:v>39882.166666658726</c:v>
                </c:pt>
                <c:pt idx="7408" formatCode="m/d/yyyy\ h:mm">
                  <c:v>39882.20833332539</c:v>
                </c:pt>
                <c:pt idx="7409" formatCode="m/d/yyyy\ h:mm">
                  <c:v>39882.249999992062</c:v>
                </c:pt>
                <c:pt idx="7410" formatCode="m/d/yyyy\ h:mm">
                  <c:v>39882.291666658697</c:v>
                </c:pt>
                <c:pt idx="7411" formatCode="m/d/yyyy\ h:mm">
                  <c:v>39882.333333325383</c:v>
                </c:pt>
                <c:pt idx="7412" formatCode="m/d/yyyy\ h:mm">
                  <c:v>39882.374999992069</c:v>
                </c:pt>
                <c:pt idx="7413" formatCode="m/d/yyyy\ h:mm">
                  <c:v>39882.416666658712</c:v>
                </c:pt>
                <c:pt idx="7414" formatCode="m/d/yyyy\ h:mm">
                  <c:v>39882.458333325398</c:v>
                </c:pt>
                <c:pt idx="7415" formatCode="m/d/yyyy\ h:mm">
                  <c:v>39882.49999999204</c:v>
                </c:pt>
                <c:pt idx="7416" formatCode="m/d/yyyy\ h:mm">
                  <c:v>39882.541666658704</c:v>
                </c:pt>
                <c:pt idx="7417" formatCode="m/d/yyyy\ h:mm">
                  <c:v>39882.583333325369</c:v>
                </c:pt>
                <c:pt idx="7418" formatCode="m/d/yyyy\ h:mm">
                  <c:v>39882.624999992033</c:v>
                </c:pt>
                <c:pt idx="7419" formatCode="m/d/yyyy\ h:mm">
                  <c:v>39882.666666658683</c:v>
                </c:pt>
                <c:pt idx="7420" formatCode="m/d/yyyy\ h:mm">
                  <c:v>39882.708333325361</c:v>
                </c:pt>
                <c:pt idx="7421" formatCode="m/d/yyyy\ h:mm">
                  <c:v>39882.749999992033</c:v>
                </c:pt>
                <c:pt idx="7422" formatCode="m/d/yyyy\ h:mm">
                  <c:v>39882.791666658668</c:v>
                </c:pt>
                <c:pt idx="7423" formatCode="m/d/yyyy\ h:mm">
                  <c:v>39882.833333325361</c:v>
                </c:pt>
                <c:pt idx="7424" formatCode="m/d/yyyy\ h:mm">
                  <c:v>39882.87499999204</c:v>
                </c:pt>
                <c:pt idx="7425" formatCode="m/d/yyyy\ h:mm">
                  <c:v>39882.916666658683</c:v>
                </c:pt>
                <c:pt idx="7426" formatCode="m/d/yyyy\ h:mm">
                  <c:v>39882.958333325369</c:v>
                </c:pt>
                <c:pt idx="7427" formatCode="m/d/yyyy\ h:mm">
                  <c:v>39882.999999992011</c:v>
                </c:pt>
                <c:pt idx="7428" formatCode="m/d/yyyy\ h:mm">
                  <c:v>39883.041666658675</c:v>
                </c:pt>
                <c:pt idx="7429" formatCode="m/d/yyyy\ h:mm">
                  <c:v>39883.083333325339</c:v>
                </c:pt>
                <c:pt idx="7430" formatCode="m/d/yyyy\ h:mm">
                  <c:v>39883.124999992011</c:v>
                </c:pt>
                <c:pt idx="7431" formatCode="m/d/yyyy\ h:mm">
                  <c:v>39883.166666658653</c:v>
                </c:pt>
                <c:pt idx="7432" formatCode="m/d/yyyy\ h:mm">
                  <c:v>39883.208333325332</c:v>
                </c:pt>
                <c:pt idx="7433" formatCode="m/d/yyyy\ h:mm">
                  <c:v>39883.249999991996</c:v>
                </c:pt>
                <c:pt idx="7434" formatCode="m/d/yyyy\ h:mm">
                  <c:v>39883.291666658632</c:v>
                </c:pt>
                <c:pt idx="7435" formatCode="m/d/yyyy\ h:mm">
                  <c:v>39883.333333325332</c:v>
                </c:pt>
                <c:pt idx="7436" formatCode="m/d/yyyy\ h:mm">
                  <c:v>39883.374999992004</c:v>
                </c:pt>
                <c:pt idx="7437" formatCode="m/d/yyyy\ h:mm">
                  <c:v>39883.416666658653</c:v>
                </c:pt>
                <c:pt idx="7438" formatCode="m/d/yyyy\ h:mm">
                  <c:v>39883.458333325339</c:v>
                </c:pt>
                <c:pt idx="7439" formatCode="m/d/yyyy\ h:mm">
                  <c:v>39883.499999991982</c:v>
                </c:pt>
                <c:pt idx="7440" formatCode="m/d/yyyy\ h:mm">
                  <c:v>39883.541666658632</c:v>
                </c:pt>
                <c:pt idx="7441" formatCode="m/d/yyyy\ h:mm">
                  <c:v>39883.58333332531</c:v>
                </c:pt>
                <c:pt idx="7442" formatCode="m/d/yyyy\ h:mm">
                  <c:v>39883.624999991982</c:v>
                </c:pt>
                <c:pt idx="7443" formatCode="m/d/yyyy\ h:mm">
                  <c:v>39883.666666658624</c:v>
                </c:pt>
                <c:pt idx="7444" formatCode="m/d/yyyy\ h:mm">
                  <c:v>39883.708333325303</c:v>
                </c:pt>
                <c:pt idx="7445" formatCode="m/d/yyyy\ h:mm">
                  <c:v>39883.749999991967</c:v>
                </c:pt>
                <c:pt idx="7446" formatCode="m/d/yyyy\ h:mm">
                  <c:v>39883.791666658602</c:v>
                </c:pt>
                <c:pt idx="7447" formatCode="m/d/yyyy\ h:mm">
                  <c:v>39883.833333325296</c:v>
                </c:pt>
                <c:pt idx="7448" formatCode="m/d/yyyy\ h:mm">
                  <c:v>39883.874999991975</c:v>
                </c:pt>
                <c:pt idx="7449" formatCode="m/d/yyyy\ h:mm">
                  <c:v>39883.916666658632</c:v>
                </c:pt>
                <c:pt idx="7450" formatCode="m/d/yyyy\ h:mm">
                  <c:v>39883.958333325303</c:v>
                </c:pt>
                <c:pt idx="7451" formatCode="m/d/yyyy\ h:mm">
                  <c:v>39883.999999991953</c:v>
                </c:pt>
                <c:pt idx="7452" formatCode="m/d/yyyy\ h:mm">
                  <c:v>39884.041666658602</c:v>
                </c:pt>
                <c:pt idx="7453" formatCode="m/d/yyyy\ h:mm">
                  <c:v>39884.083333325281</c:v>
                </c:pt>
                <c:pt idx="7454" formatCode="m/d/yyyy\ h:mm">
                  <c:v>39884.124999991946</c:v>
                </c:pt>
                <c:pt idx="7455" formatCode="m/d/yyyy\ h:mm">
                  <c:v>39884.166666658595</c:v>
                </c:pt>
                <c:pt idx="7456" formatCode="m/d/yyyy\ h:mm">
                  <c:v>39884.208333325281</c:v>
                </c:pt>
                <c:pt idx="7457" formatCode="m/d/yyyy\ h:mm">
                  <c:v>39884.249999991938</c:v>
                </c:pt>
                <c:pt idx="7458" formatCode="m/d/yyyy\ h:mm">
                  <c:v>39884.291666658581</c:v>
                </c:pt>
                <c:pt idx="7459" formatCode="m/d/yyyy\ h:mm">
                  <c:v>39884.333333325267</c:v>
                </c:pt>
                <c:pt idx="7460" formatCode="m/d/yyyy\ h:mm">
                  <c:v>39884.374999991946</c:v>
                </c:pt>
                <c:pt idx="7461" formatCode="m/d/yyyy\ h:mm">
                  <c:v>39884.416666658602</c:v>
                </c:pt>
                <c:pt idx="7462" formatCode="m/d/yyyy\ h:mm">
                  <c:v>39884.458333325274</c:v>
                </c:pt>
                <c:pt idx="7463" formatCode="m/d/yyyy\ h:mm">
                  <c:v>39884.499999991931</c:v>
                </c:pt>
                <c:pt idx="7464" formatCode="m/d/yyyy\ h:mm">
                  <c:v>39884.541666658588</c:v>
                </c:pt>
                <c:pt idx="7465" formatCode="m/d/yyyy\ h:mm">
                  <c:v>39884.583333325252</c:v>
                </c:pt>
                <c:pt idx="7466" formatCode="m/d/yyyy\ h:mm">
                  <c:v>39884.624999991916</c:v>
                </c:pt>
                <c:pt idx="7467" formatCode="m/d/yyyy\ h:mm">
                  <c:v>39884.666666658581</c:v>
                </c:pt>
                <c:pt idx="7468" formatCode="m/d/yyyy\ h:mm">
                  <c:v>39884.708333325245</c:v>
                </c:pt>
                <c:pt idx="7469" formatCode="m/d/yyyy\ h:mm">
                  <c:v>39884.749999991909</c:v>
                </c:pt>
                <c:pt idx="7470" formatCode="m/d/yyyy\ h:mm">
                  <c:v>39884.791666658559</c:v>
                </c:pt>
                <c:pt idx="7471" formatCode="m/d/yyyy\ h:mm">
                  <c:v>39884.833333325238</c:v>
                </c:pt>
                <c:pt idx="7472" formatCode="m/d/yyyy\ h:mm">
                  <c:v>39884.874999991916</c:v>
                </c:pt>
                <c:pt idx="7473" formatCode="m/d/yyyy\ h:mm">
                  <c:v>39884.916666658581</c:v>
                </c:pt>
                <c:pt idx="7474" formatCode="m/d/yyyy\ h:mm">
                  <c:v>39884.958333325245</c:v>
                </c:pt>
                <c:pt idx="7475" formatCode="m/d/yyyy\ h:mm">
                  <c:v>39884.999999991895</c:v>
                </c:pt>
                <c:pt idx="7476" formatCode="m/d/yyyy\ h:mm">
                  <c:v>39885.041666658559</c:v>
                </c:pt>
                <c:pt idx="7477" formatCode="m/d/yyyy\ h:mm">
                  <c:v>39885.083333325223</c:v>
                </c:pt>
                <c:pt idx="7478" formatCode="m/d/yyyy\ h:mm">
                  <c:v>39885.124999991887</c:v>
                </c:pt>
                <c:pt idx="7479" formatCode="m/d/yyyy\ h:mm">
                  <c:v>39885.166666658552</c:v>
                </c:pt>
                <c:pt idx="7480" formatCode="m/d/yyyy\ h:mm">
                  <c:v>39885.208333325216</c:v>
                </c:pt>
                <c:pt idx="7481" formatCode="m/d/yyyy\ h:mm">
                  <c:v>39885.24999999188</c:v>
                </c:pt>
                <c:pt idx="7482" formatCode="m/d/yyyy\ h:mm">
                  <c:v>39885.29166665853</c:v>
                </c:pt>
                <c:pt idx="7483" formatCode="m/d/yyyy\ h:mm">
                  <c:v>39885.333333325209</c:v>
                </c:pt>
                <c:pt idx="7484" formatCode="m/d/yyyy\ h:mm">
                  <c:v>39885.374999991887</c:v>
                </c:pt>
                <c:pt idx="7485" formatCode="m/d/yyyy\ h:mm">
                  <c:v>39885.416666658552</c:v>
                </c:pt>
                <c:pt idx="7486" formatCode="m/d/yyyy\ h:mm">
                  <c:v>39885.458333325216</c:v>
                </c:pt>
                <c:pt idx="7487" formatCode="m/d/yyyy\ h:mm">
                  <c:v>39885.499999991865</c:v>
                </c:pt>
                <c:pt idx="7488" formatCode="m/d/yyyy\ h:mm">
                  <c:v>39885.54166665853</c:v>
                </c:pt>
                <c:pt idx="7489" formatCode="m/d/yyyy\ h:mm">
                  <c:v>39885.583333325201</c:v>
                </c:pt>
                <c:pt idx="7490" formatCode="m/d/yyyy\ h:mm">
                  <c:v>39885.624999991858</c:v>
                </c:pt>
                <c:pt idx="7491" formatCode="m/d/yyyy\ h:mm">
                  <c:v>39885.666666658522</c:v>
                </c:pt>
                <c:pt idx="7492" formatCode="m/d/yyyy\ h:mm">
                  <c:v>39885.708333325201</c:v>
                </c:pt>
                <c:pt idx="7493" formatCode="m/d/yyyy\ h:mm">
                  <c:v>39885.749999991851</c:v>
                </c:pt>
                <c:pt idx="7494" formatCode="m/d/yyyy\ h:mm">
                  <c:v>39885.791666658501</c:v>
                </c:pt>
                <c:pt idx="7495" formatCode="m/d/yyyy\ h:mm">
                  <c:v>39885.833333325194</c:v>
                </c:pt>
                <c:pt idx="7496" formatCode="m/d/yyyy\ h:mm">
                  <c:v>39885.874999991858</c:v>
                </c:pt>
                <c:pt idx="7497" formatCode="m/d/yyyy\ h:mm">
                  <c:v>39885.916666658522</c:v>
                </c:pt>
                <c:pt idx="7498" formatCode="m/d/yyyy\ h:mm">
                  <c:v>39885.958333325201</c:v>
                </c:pt>
                <c:pt idx="7499" formatCode="m/d/yyyy\ h:mm">
                  <c:v>39885.999999991836</c:v>
                </c:pt>
                <c:pt idx="7500" formatCode="m/d/yyyy\ h:mm">
                  <c:v>39886.041666658501</c:v>
                </c:pt>
                <c:pt idx="7501" formatCode="m/d/yyyy\ h:mm">
                  <c:v>39886.083333325179</c:v>
                </c:pt>
                <c:pt idx="7502" formatCode="m/d/yyyy\ h:mm">
                  <c:v>39886.124999991829</c:v>
                </c:pt>
                <c:pt idx="7503" formatCode="m/d/yyyy\ h:mm">
                  <c:v>39886.166666658486</c:v>
                </c:pt>
                <c:pt idx="7504" formatCode="m/d/yyyy\ h:mm">
                  <c:v>39886.208333325172</c:v>
                </c:pt>
                <c:pt idx="7505" formatCode="m/d/yyyy\ h:mm">
                  <c:v>39886.249999991822</c:v>
                </c:pt>
                <c:pt idx="7506" formatCode="m/d/yyyy\ h:mm">
                  <c:v>39886.291666658472</c:v>
                </c:pt>
                <c:pt idx="7507" formatCode="m/d/yyyy\ h:mm">
                  <c:v>39886.333333325165</c:v>
                </c:pt>
                <c:pt idx="7508" formatCode="m/d/yyyy\ h:mm">
                  <c:v>39886.374999991829</c:v>
                </c:pt>
                <c:pt idx="7509" formatCode="m/d/yyyy\ h:mm">
                  <c:v>39886.416666658493</c:v>
                </c:pt>
                <c:pt idx="7510" formatCode="m/d/yyyy\ h:mm">
                  <c:v>39886.458333325165</c:v>
                </c:pt>
                <c:pt idx="7511" formatCode="m/d/yyyy\ h:mm">
                  <c:v>39886.499999991807</c:v>
                </c:pt>
                <c:pt idx="7512" formatCode="m/d/yyyy\ h:mm">
                  <c:v>39886.541666658472</c:v>
                </c:pt>
                <c:pt idx="7513" formatCode="m/d/yyyy\ h:mm">
                  <c:v>39886.583333325143</c:v>
                </c:pt>
                <c:pt idx="7514" formatCode="m/d/yyyy\ h:mm">
                  <c:v>39886.6249999918</c:v>
                </c:pt>
                <c:pt idx="7515" formatCode="m/d/yyyy\ h:mm">
                  <c:v>39886.666666658464</c:v>
                </c:pt>
                <c:pt idx="7516" formatCode="m/d/yyyy\ h:mm">
                  <c:v>39886.708333325143</c:v>
                </c:pt>
                <c:pt idx="7517" formatCode="m/d/yyyy\ h:mm">
                  <c:v>39886.749999991785</c:v>
                </c:pt>
                <c:pt idx="7518" formatCode="m/d/yyyy\ h:mm">
                  <c:v>39886.791666658442</c:v>
                </c:pt>
                <c:pt idx="7519" formatCode="m/d/yyyy\ h:mm">
                  <c:v>39886.833333325136</c:v>
                </c:pt>
                <c:pt idx="7520" formatCode="m/d/yyyy\ h:mm">
                  <c:v>39886.874999991793</c:v>
                </c:pt>
                <c:pt idx="7521" formatCode="m/d/yyyy\ h:mm">
                  <c:v>39886.916666658464</c:v>
                </c:pt>
                <c:pt idx="7522" formatCode="m/d/yyyy\ h:mm">
                  <c:v>39886.958333325143</c:v>
                </c:pt>
                <c:pt idx="7523" formatCode="m/d/yyyy\ h:mm">
                  <c:v>39886.999999991778</c:v>
                </c:pt>
                <c:pt idx="7524" formatCode="m/d/yyyy\ h:mm">
                  <c:v>39887.041666658435</c:v>
                </c:pt>
                <c:pt idx="7525" formatCode="m/d/yyyy\ h:mm">
                  <c:v>39887.083333325121</c:v>
                </c:pt>
                <c:pt idx="7526" formatCode="m/d/yyyy\ h:mm">
                  <c:v>39887.124999991771</c:v>
                </c:pt>
                <c:pt idx="7527" formatCode="m/d/yyyy\ h:mm">
                  <c:v>39887.166666658435</c:v>
                </c:pt>
                <c:pt idx="7528" formatCode="m/d/yyyy\ h:mm">
                  <c:v>39887.208333325099</c:v>
                </c:pt>
                <c:pt idx="7529" formatCode="m/d/yyyy\ h:mm">
                  <c:v>39887.249999991764</c:v>
                </c:pt>
                <c:pt idx="7530" formatCode="m/d/yyyy\ h:mm">
                  <c:v>39887.291666658413</c:v>
                </c:pt>
                <c:pt idx="7531" formatCode="m/d/yyyy\ h:mm">
                  <c:v>39887.333333325092</c:v>
                </c:pt>
                <c:pt idx="7532" formatCode="m/d/yyyy\ h:mm">
                  <c:v>39887.374999991771</c:v>
                </c:pt>
                <c:pt idx="7533" formatCode="m/d/yyyy\ h:mm">
                  <c:v>39887.416666658435</c:v>
                </c:pt>
                <c:pt idx="7534" formatCode="m/d/yyyy\ h:mm">
                  <c:v>39887.458333325107</c:v>
                </c:pt>
                <c:pt idx="7535" formatCode="m/d/yyyy\ h:mm">
                  <c:v>39887.499999991735</c:v>
                </c:pt>
                <c:pt idx="7536" formatCode="m/d/yyyy\ h:mm">
                  <c:v>39887.541666658406</c:v>
                </c:pt>
                <c:pt idx="7537" formatCode="m/d/yyyy\ h:mm">
                  <c:v>39887.583333325092</c:v>
                </c:pt>
                <c:pt idx="7538" formatCode="m/d/yyyy\ h:mm">
                  <c:v>39887.624999991735</c:v>
                </c:pt>
                <c:pt idx="7539" formatCode="m/d/yyyy\ h:mm">
                  <c:v>39887.666666658406</c:v>
                </c:pt>
                <c:pt idx="7540" formatCode="m/d/yyyy\ h:mm">
                  <c:v>39887.708333325085</c:v>
                </c:pt>
                <c:pt idx="7541" formatCode="m/d/yyyy\ h:mm">
                  <c:v>39887.749999991735</c:v>
                </c:pt>
                <c:pt idx="7542" formatCode="m/d/yyyy\ h:mm">
                  <c:v>39887.791666658377</c:v>
                </c:pt>
                <c:pt idx="7543" formatCode="m/d/yyyy\ h:mm">
                  <c:v>39887.833333325063</c:v>
                </c:pt>
                <c:pt idx="7544" formatCode="m/d/yyyy\ h:mm">
                  <c:v>39887.874999991742</c:v>
                </c:pt>
                <c:pt idx="7545" formatCode="m/d/yyyy\ h:mm">
                  <c:v>39887.916666658391</c:v>
                </c:pt>
                <c:pt idx="7546" formatCode="m/d/yyyy\ h:mm">
                  <c:v>39887.958333325085</c:v>
                </c:pt>
                <c:pt idx="7547" formatCode="m/d/yyyy\ h:mm">
                  <c:v>39887.99999999172</c:v>
                </c:pt>
                <c:pt idx="7548" formatCode="m/d/yyyy\ h:mm">
                  <c:v>39888.041666658384</c:v>
                </c:pt>
                <c:pt idx="7549" formatCode="m/d/yyyy\ h:mm">
                  <c:v>39888.083333325048</c:v>
                </c:pt>
                <c:pt idx="7550" formatCode="m/d/yyyy\ h:mm">
                  <c:v>39888.124999991705</c:v>
                </c:pt>
                <c:pt idx="7551" formatCode="m/d/yyyy\ h:mm">
                  <c:v>39888.166666658377</c:v>
                </c:pt>
                <c:pt idx="7552" formatCode="m/d/yyyy\ h:mm">
                  <c:v>39888.208333325041</c:v>
                </c:pt>
                <c:pt idx="7553" formatCode="m/d/yyyy\ h:mm">
                  <c:v>39888.249999991705</c:v>
                </c:pt>
                <c:pt idx="7554" formatCode="m/d/yyyy\ h:mm">
                  <c:v>39888.291666658348</c:v>
                </c:pt>
                <c:pt idx="7555" formatCode="m/d/yyyy\ h:mm">
                  <c:v>39888.333333325041</c:v>
                </c:pt>
                <c:pt idx="7556" formatCode="m/d/yyyy\ h:mm">
                  <c:v>39888.374999991698</c:v>
                </c:pt>
                <c:pt idx="7557" formatCode="m/d/yyyy\ h:mm">
                  <c:v>39888.416666658362</c:v>
                </c:pt>
                <c:pt idx="7558" formatCode="m/d/yyyy\ h:mm">
                  <c:v>39888.458333325048</c:v>
                </c:pt>
                <c:pt idx="7559" formatCode="m/d/yyyy\ h:mm">
                  <c:v>39888.499999991684</c:v>
                </c:pt>
                <c:pt idx="7560" formatCode="m/d/yyyy\ h:mm">
                  <c:v>39888.541666658355</c:v>
                </c:pt>
                <c:pt idx="7561" formatCode="m/d/yyyy\ h:mm">
                  <c:v>39888.583333325019</c:v>
                </c:pt>
                <c:pt idx="7562" formatCode="m/d/yyyy\ h:mm">
                  <c:v>39888.624999991684</c:v>
                </c:pt>
                <c:pt idx="7563" formatCode="m/d/yyyy\ h:mm">
                  <c:v>39888.666666658333</c:v>
                </c:pt>
                <c:pt idx="7564" formatCode="m/d/yyyy\ h:mm">
                  <c:v>39888.708333325012</c:v>
                </c:pt>
                <c:pt idx="7565" formatCode="m/d/yyyy\ h:mm">
                  <c:v>39888.749999991676</c:v>
                </c:pt>
                <c:pt idx="7566" formatCode="m/d/yyyy\ h:mm">
                  <c:v>39888.791666658319</c:v>
                </c:pt>
                <c:pt idx="7567" formatCode="m/d/yyyy\ h:mm">
                  <c:v>39888.833333325012</c:v>
                </c:pt>
                <c:pt idx="7568" formatCode="m/d/yyyy\ h:mm">
                  <c:v>39888.874999991669</c:v>
                </c:pt>
                <c:pt idx="7569" formatCode="m/d/yyyy\ h:mm">
                  <c:v>39888.916666658333</c:v>
                </c:pt>
                <c:pt idx="7570" formatCode="m/d/yyyy\ h:mm">
                  <c:v>39888.958333325019</c:v>
                </c:pt>
                <c:pt idx="7571" formatCode="m/d/yyyy\ h:mm">
                  <c:v>39888.999999991654</c:v>
                </c:pt>
                <c:pt idx="7572" formatCode="m/d/yyyy\ h:mm">
                  <c:v>39889.041666658326</c:v>
                </c:pt>
                <c:pt idx="7573" formatCode="m/d/yyyy\ h:mm">
                  <c:v>39889.083333325005</c:v>
                </c:pt>
                <c:pt idx="7574" formatCode="m/d/yyyy\ h:mm">
                  <c:v>39889.124999991654</c:v>
                </c:pt>
                <c:pt idx="7575" formatCode="m/d/yyyy\ h:mm">
                  <c:v>39889.166666658304</c:v>
                </c:pt>
                <c:pt idx="7576" formatCode="m/d/yyyy\ h:mm">
                  <c:v>39889.208333324998</c:v>
                </c:pt>
                <c:pt idx="7577" formatCode="m/d/yyyy\ h:mm">
                  <c:v>39889.249999991633</c:v>
                </c:pt>
                <c:pt idx="7578" formatCode="m/d/yyyy\ h:mm">
                  <c:v>39889.291666658282</c:v>
                </c:pt>
                <c:pt idx="7579" formatCode="m/d/yyyy\ h:mm">
                  <c:v>39889.333333324998</c:v>
                </c:pt>
                <c:pt idx="7580" formatCode="m/d/yyyy\ h:mm">
                  <c:v>39889.37499999164</c:v>
                </c:pt>
                <c:pt idx="7581" formatCode="m/d/yyyy\ h:mm">
                  <c:v>39889.416666658311</c:v>
                </c:pt>
                <c:pt idx="7582" formatCode="m/d/yyyy\ h:mm">
                  <c:v>39889.458333324998</c:v>
                </c:pt>
                <c:pt idx="7583" formatCode="m/d/yyyy\ h:mm">
                  <c:v>39889.499999991625</c:v>
                </c:pt>
                <c:pt idx="7584" formatCode="m/d/yyyy\ h:mm">
                  <c:v>39889.541666658282</c:v>
                </c:pt>
                <c:pt idx="7585" formatCode="m/d/yyyy\ h:mm">
                  <c:v>39889.583333324976</c:v>
                </c:pt>
                <c:pt idx="7586" formatCode="m/d/yyyy\ h:mm">
                  <c:v>39889.624999991625</c:v>
                </c:pt>
                <c:pt idx="7587" formatCode="m/d/yyyy\ h:mm">
                  <c:v>39889.666666658275</c:v>
                </c:pt>
                <c:pt idx="7588" formatCode="m/d/yyyy\ h:mm">
                  <c:v>39889.708333324976</c:v>
                </c:pt>
                <c:pt idx="7589" formatCode="m/d/yyyy\ h:mm">
                  <c:v>39889.749999991604</c:v>
                </c:pt>
                <c:pt idx="7590" formatCode="m/d/yyyy\ h:mm">
                  <c:v>39889.791666658253</c:v>
                </c:pt>
                <c:pt idx="7591" formatCode="m/d/yyyy\ h:mm">
                  <c:v>39889.833333324968</c:v>
                </c:pt>
                <c:pt idx="7592" formatCode="m/d/yyyy\ h:mm">
                  <c:v>39889.874999991611</c:v>
                </c:pt>
                <c:pt idx="7593" formatCode="m/d/yyyy\ h:mm">
                  <c:v>39889.916666658282</c:v>
                </c:pt>
                <c:pt idx="7594" formatCode="m/d/yyyy\ h:mm">
                  <c:v>39889.958333324976</c:v>
                </c:pt>
                <c:pt idx="7595" formatCode="m/d/yyyy\ h:mm">
                  <c:v>39889.999999991604</c:v>
                </c:pt>
                <c:pt idx="7596" formatCode="m/d/yyyy\ h:mm">
                  <c:v>39890.041666658253</c:v>
                </c:pt>
                <c:pt idx="7597" formatCode="m/d/yyyy\ h:mm">
                  <c:v>39890.083333324947</c:v>
                </c:pt>
                <c:pt idx="7598" formatCode="m/d/yyyy\ h:mm">
                  <c:v>39890.124999991596</c:v>
                </c:pt>
                <c:pt idx="7599" formatCode="m/d/yyyy\ h:mm">
                  <c:v>39890.166666658246</c:v>
                </c:pt>
                <c:pt idx="7600" formatCode="m/d/yyyy\ h:mm">
                  <c:v>39890.208333324947</c:v>
                </c:pt>
                <c:pt idx="7601" formatCode="m/d/yyyy\ h:mm">
                  <c:v>39890.249999991589</c:v>
                </c:pt>
                <c:pt idx="7602" formatCode="m/d/yyyy\ h:mm">
                  <c:v>39890.291666658224</c:v>
                </c:pt>
                <c:pt idx="7603" formatCode="m/d/yyyy\ h:mm">
                  <c:v>39890.333333324939</c:v>
                </c:pt>
                <c:pt idx="7604" formatCode="m/d/yyyy\ h:mm">
                  <c:v>39890.374999991596</c:v>
                </c:pt>
                <c:pt idx="7605" formatCode="m/d/yyyy\ h:mm">
                  <c:v>39890.416666658246</c:v>
                </c:pt>
                <c:pt idx="7606" formatCode="m/d/yyyy\ h:mm">
                  <c:v>39890.458333324947</c:v>
                </c:pt>
                <c:pt idx="7607" formatCode="m/d/yyyy\ h:mm">
                  <c:v>39890.499999991582</c:v>
                </c:pt>
                <c:pt idx="7608" formatCode="m/d/yyyy\ h:mm">
                  <c:v>39890.541666658224</c:v>
                </c:pt>
                <c:pt idx="7609" formatCode="m/d/yyyy\ h:mm">
                  <c:v>39890.583333324917</c:v>
                </c:pt>
                <c:pt idx="7610" formatCode="m/d/yyyy\ h:mm">
                  <c:v>39890.624999991567</c:v>
                </c:pt>
                <c:pt idx="7611" formatCode="m/d/yyyy\ h:mm">
                  <c:v>39890.666666658224</c:v>
                </c:pt>
                <c:pt idx="7612" formatCode="m/d/yyyy\ h:mm">
                  <c:v>39890.70833332491</c:v>
                </c:pt>
                <c:pt idx="7613" formatCode="m/d/yyyy\ h:mm">
                  <c:v>39890.74999999156</c:v>
                </c:pt>
                <c:pt idx="7614" formatCode="m/d/yyyy\ h:mm">
                  <c:v>39890.791666658202</c:v>
                </c:pt>
                <c:pt idx="7615" formatCode="m/d/yyyy\ h:mm">
                  <c:v>39890.833333324903</c:v>
                </c:pt>
                <c:pt idx="7616" formatCode="m/d/yyyy\ h:mm">
                  <c:v>39890.874999991567</c:v>
                </c:pt>
                <c:pt idx="7617" formatCode="m/d/yyyy\ h:mm">
                  <c:v>39890.916666658217</c:v>
                </c:pt>
                <c:pt idx="7618" formatCode="m/d/yyyy\ h:mm">
                  <c:v>39890.95833332491</c:v>
                </c:pt>
                <c:pt idx="7619" formatCode="m/d/yyyy\ h:mm">
                  <c:v>39890.999999991545</c:v>
                </c:pt>
                <c:pt idx="7620" formatCode="m/d/yyyy\ h:mm">
                  <c:v>39891.041666658195</c:v>
                </c:pt>
                <c:pt idx="7621" formatCode="m/d/yyyy\ h:mm">
                  <c:v>39891.083333324896</c:v>
                </c:pt>
                <c:pt idx="7622" formatCode="m/d/yyyy\ h:mm">
                  <c:v>39891.124999991538</c:v>
                </c:pt>
                <c:pt idx="7623" formatCode="m/d/yyyy\ h:mm">
                  <c:v>39891.166666658195</c:v>
                </c:pt>
                <c:pt idx="7624" formatCode="m/d/yyyy\ h:mm">
                  <c:v>39891.208333324888</c:v>
                </c:pt>
                <c:pt idx="7625" formatCode="m/d/yyyy\ h:mm">
                  <c:v>39891.249999991531</c:v>
                </c:pt>
                <c:pt idx="7626" formatCode="m/d/yyyy\ h:mm">
                  <c:v>39891.29166665818</c:v>
                </c:pt>
                <c:pt idx="7627" formatCode="m/d/yyyy\ h:mm">
                  <c:v>39891.333333324874</c:v>
                </c:pt>
                <c:pt idx="7628" formatCode="m/d/yyyy\ h:mm">
                  <c:v>39891.374999991545</c:v>
                </c:pt>
                <c:pt idx="7629" formatCode="m/d/yyyy\ h:mm">
                  <c:v>39891.416666658202</c:v>
                </c:pt>
                <c:pt idx="7630" formatCode="m/d/yyyy\ h:mm">
                  <c:v>39891.458333324881</c:v>
                </c:pt>
                <c:pt idx="7631" formatCode="m/d/yyyy\ h:mm">
                  <c:v>39891.499999991516</c:v>
                </c:pt>
                <c:pt idx="7632" formatCode="m/d/yyyy\ h:mm">
                  <c:v>39891.54166665818</c:v>
                </c:pt>
                <c:pt idx="7633" formatCode="m/d/yyyy\ h:mm">
                  <c:v>39891.583333324859</c:v>
                </c:pt>
                <c:pt idx="7634" formatCode="m/d/yyyy\ h:mm">
                  <c:v>39891.624999991509</c:v>
                </c:pt>
                <c:pt idx="7635" formatCode="m/d/yyyy\ h:mm">
                  <c:v>39891.666666658173</c:v>
                </c:pt>
                <c:pt idx="7636" formatCode="m/d/yyyy\ h:mm">
                  <c:v>39891.708333324852</c:v>
                </c:pt>
                <c:pt idx="7637" formatCode="m/d/yyyy\ h:mm">
                  <c:v>39891.749999991502</c:v>
                </c:pt>
                <c:pt idx="7638" formatCode="m/d/yyyy\ h:mm">
                  <c:v>39891.791666658151</c:v>
                </c:pt>
                <c:pt idx="7639" formatCode="m/d/yyyy\ h:mm">
                  <c:v>39891.833333324845</c:v>
                </c:pt>
                <c:pt idx="7640" formatCode="m/d/yyyy\ h:mm">
                  <c:v>39891.874999991509</c:v>
                </c:pt>
                <c:pt idx="7641" formatCode="m/d/yyyy\ h:mm">
                  <c:v>39891.916666658173</c:v>
                </c:pt>
                <c:pt idx="7642" formatCode="m/d/yyyy\ h:mm">
                  <c:v>39891.958333324852</c:v>
                </c:pt>
                <c:pt idx="7643" formatCode="m/d/yyyy\ h:mm">
                  <c:v>39891.999999991487</c:v>
                </c:pt>
                <c:pt idx="7644" formatCode="m/d/yyyy\ h:mm">
                  <c:v>39892.041666658151</c:v>
                </c:pt>
                <c:pt idx="7645" formatCode="m/d/yyyy\ h:mm">
                  <c:v>39892.08333332483</c:v>
                </c:pt>
                <c:pt idx="7646" formatCode="m/d/yyyy\ h:mm">
                  <c:v>39892.12499999148</c:v>
                </c:pt>
                <c:pt idx="7647" formatCode="m/d/yyyy\ h:mm">
                  <c:v>39892.166666658144</c:v>
                </c:pt>
                <c:pt idx="7648" formatCode="m/d/yyyy\ h:mm">
                  <c:v>39892.208333324823</c:v>
                </c:pt>
                <c:pt idx="7649" formatCode="m/d/yyyy\ h:mm">
                  <c:v>39892.249999991473</c:v>
                </c:pt>
                <c:pt idx="7650" formatCode="m/d/yyyy\ h:mm">
                  <c:v>39892.291666658122</c:v>
                </c:pt>
                <c:pt idx="7651" formatCode="m/d/yyyy\ h:mm">
                  <c:v>39892.333333324816</c:v>
                </c:pt>
                <c:pt idx="7652" formatCode="m/d/yyyy\ h:mm">
                  <c:v>39892.37499999148</c:v>
                </c:pt>
                <c:pt idx="7653" formatCode="m/d/yyyy\ h:mm">
                  <c:v>39892.416666658144</c:v>
                </c:pt>
                <c:pt idx="7654" formatCode="m/d/yyyy\ h:mm">
                  <c:v>39892.458333324823</c:v>
                </c:pt>
                <c:pt idx="7655" formatCode="m/d/yyyy\ h:mm">
                  <c:v>39892.499999991458</c:v>
                </c:pt>
                <c:pt idx="7656" formatCode="m/d/yyyy\ h:mm">
                  <c:v>39892.541666658122</c:v>
                </c:pt>
                <c:pt idx="7657" formatCode="m/d/yyyy\ h:mm">
                  <c:v>39892.583333324801</c:v>
                </c:pt>
                <c:pt idx="7658" formatCode="m/d/yyyy\ h:mm">
                  <c:v>39892.624999991451</c:v>
                </c:pt>
                <c:pt idx="7659" formatCode="m/d/yyyy\ h:mm">
                  <c:v>39892.666666658115</c:v>
                </c:pt>
                <c:pt idx="7660" formatCode="m/d/yyyy\ h:mm">
                  <c:v>39892.708333324794</c:v>
                </c:pt>
                <c:pt idx="7661" formatCode="m/d/yyyy\ h:mm">
                  <c:v>39892.749999991436</c:v>
                </c:pt>
                <c:pt idx="7662" formatCode="m/d/yyyy\ h:mm">
                  <c:v>39892.791666658093</c:v>
                </c:pt>
                <c:pt idx="7663" formatCode="m/d/yyyy\ h:mm">
                  <c:v>39892.833333324787</c:v>
                </c:pt>
                <c:pt idx="7664" formatCode="m/d/yyyy\ h:mm">
                  <c:v>39892.874999991443</c:v>
                </c:pt>
                <c:pt idx="7665" formatCode="m/d/yyyy\ h:mm">
                  <c:v>39892.916666658115</c:v>
                </c:pt>
                <c:pt idx="7666" formatCode="m/d/yyyy\ h:mm">
                  <c:v>39892.958333324794</c:v>
                </c:pt>
                <c:pt idx="7667" formatCode="m/d/yyyy\ h:mm">
                  <c:v>39892.999999991429</c:v>
                </c:pt>
                <c:pt idx="7668" formatCode="m/d/yyyy\ h:mm">
                  <c:v>39893.041666658086</c:v>
                </c:pt>
                <c:pt idx="7669" formatCode="m/d/yyyy\ h:mm">
                  <c:v>39893.083333324772</c:v>
                </c:pt>
                <c:pt idx="7670" formatCode="m/d/yyyy\ h:mm">
                  <c:v>39893.124999991422</c:v>
                </c:pt>
                <c:pt idx="7671" formatCode="m/d/yyyy\ h:mm">
                  <c:v>39893.166666658086</c:v>
                </c:pt>
                <c:pt idx="7672" formatCode="m/d/yyyy\ h:mm">
                  <c:v>39893.208333324765</c:v>
                </c:pt>
                <c:pt idx="7673" formatCode="m/d/yyyy\ h:mm">
                  <c:v>39893.249999991414</c:v>
                </c:pt>
                <c:pt idx="7674" formatCode="m/d/yyyy\ h:mm">
                  <c:v>39893.291666658064</c:v>
                </c:pt>
                <c:pt idx="7675" formatCode="m/d/yyyy\ h:mm">
                  <c:v>39893.333333324743</c:v>
                </c:pt>
                <c:pt idx="7676" formatCode="m/d/yyyy\ h:mm">
                  <c:v>39893.374999991422</c:v>
                </c:pt>
                <c:pt idx="7677" formatCode="m/d/yyyy\ h:mm">
                  <c:v>39893.416666658086</c:v>
                </c:pt>
                <c:pt idx="7678" formatCode="m/d/yyyy\ h:mm">
                  <c:v>39893.458333324765</c:v>
                </c:pt>
                <c:pt idx="7679" formatCode="m/d/yyyy\ h:mm">
                  <c:v>39893.4999999914</c:v>
                </c:pt>
                <c:pt idx="7680" formatCode="m/d/yyyy\ h:mm">
                  <c:v>39893.541666658064</c:v>
                </c:pt>
                <c:pt idx="7681" formatCode="m/d/yyyy\ h:mm">
                  <c:v>39893.583333324743</c:v>
                </c:pt>
                <c:pt idx="7682" formatCode="m/d/yyyy\ h:mm">
                  <c:v>39893.624999991385</c:v>
                </c:pt>
                <c:pt idx="7683" formatCode="m/d/yyyy\ h:mm">
                  <c:v>39893.666666658057</c:v>
                </c:pt>
                <c:pt idx="7684" formatCode="m/d/yyyy\ h:mm">
                  <c:v>39893.708333324736</c:v>
                </c:pt>
                <c:pt idx="7685" formatCode="m/d/yyyy\ h:mm">
                  <c:v>39893.749999991385</c:v>
                </c:pt>
                <c:pt idx="7686" formatCode="m/d/yyyy\ h:mm">
                  <c:v>39893.791666658028</c:v>
                </c:pt>
                <c:pt idx="7687" formatCode="m/d/yyyy\ h:mm">
                  <c:v>39893.833333324728</c:v>
                </c:pt>
                <c:pt idx="7688" formatCode="m/d/yyyy\ h:mm">
                  <c:v>39893.874999991393</c:v>
                </c:pt>
                <c:pt idx="7689" formatCode="m/d/yyyy\ h:mm">
                  <c:v>39893.916666658042</c:v>
                </c:pt>
                <c:pt idx="7690" formatCode="m/d/yyyy\ h:mm">
                  <c:v>39893.958333324736</c:v>
                </c:pt>
                <c:pt idx="7691" formatCode="m/d/yyyy\ h:mm">
                  <c:v>39893.999999991371</c:v>
                </c:pt>
                <c:pt idx="7692" formatCode="m/d/yyyy\ h:mm">
                  <c:v>39894.041666658035</c:v>
                </c:pt>
                <c:pt idx="7693" formatCode="m/d/yyyy\ h:mm">
                  <c:v>39894.083333324699</c:v>
                </c:pt>
                <c:pt idx="7694" formatCode="m/d/yyyy\ h:mm">
                  <c:v>39894.124999991356</c:v>
                </c:pt>
                <c:pt idx="7695" formatCode="m/d/yyyy\ h:mm">
                  <c:v>39894.166666658028</c:v>
                </c:pt>
                <c:pt idx="7696" formatCode="m/d/yyyy\ h:mm">
                  <c:v>39894.208333324692</c:v>
                </c:pt>
                <c:pt idx="7697" formatCode="m/d/yyyy\ h:mm">
                  <c:v>39894.249999991356</c:v>
                </c:pt>
                <c:pt idx="7698" formatCode="m/d/yyyy\ h:mm">
                  <c:v>39894.291666657999</c:v>
                </c:pt>
                <c:pt idx="7699" formatCode="m/d/yyyy\ h:mm">
                  <c:v>39894.333333324692</c:v>
                </c:pt>
                <c:pt idx="7700" formatCode="m/d/yyyy\ h:mm">
                  <c:v>39894.374999991349</c:v>
                </c:pt>
                <c:pt idx="7701" formatCode="m/d/yyyy\ h:mm">
                  <c:v>39894.416666658013</c:v>
                </c:pt>
                <c:pt idx="7702" formatCode="m/d/yyyy\ h:mm">
                  <c:v>39894.458333324699</c:v>
                </c:pt>
                <c:pt idx="7703" formatCode="m/d/yyyy\ h:mm">
                  <c:v>39894.499999991334</c:v>
                </c:pt>
                <c:pt idx="7704" formatCode="m/d/yyyy\ h:mm">
                  <c:v>39894.541666658006</c:v>
                </c:pt>
                <c:pt idx="7705" formatCode="m/d/yyyy\ h:mm">
                  <c:v>39894.583333324685</c:v>
                </c:pt>
                <c:pt idx="7706" formatCode="m/d/yyyy\ h:mm">
                  <c:v>39894.624999991334</c:v>
                </c:pt>
                <c:pt idx="7707" formatCode="m/d/yyyy\ h:mm">
                  <c:v>39894.666666657984</c:v>
                </c:pt>
                <c:pt idx="7708" formatCode="m/d/yyyy\ h:mm">
                  <c:v>39894.708333324663</c:v>
                </c:pt>
                <c:pt idx="7709" formatCode="m/d/yyyy\ h:mm">
                  <c:v>39894.749999991327</c:v>
                </c:pt>
                <c:pt idx="7710" formatCode="m/d/yyyy\ h:mm">
                  <c:v>39894.791666657969</c:v>
                </c:pt>
                <c:pt idx="7711" formatCode="m/d/yyyy\ h:mm">
                  <c:v>39894.833333324663</c:v>
                </c:pt>
                <c:pt idx="7712" formatCode="m/d/yyyy\ h:mm">
                  <c:v>39894.874999991334</c:v>
                </c:pt>
                <c:pt idx="7713" formatCode="m/d/yyyy\ h:mm">
                  <c:v>39894.916666657991</c:v>
                </c:pt>
                <c:pt idx="7714" formatCode="m/d/yyyy\ h:mm">
                  <c:v>39894.95833332467</c:v>
                </c:pt>
                <c:pt idx="7715" formatCode="m/d/yyyy\ h:mm">
                  <c:v>39894.999999991305</c:v>
                </c:pt>
                <c:pt idx="7716" formatCode="m/d/yyyy\ h:mm">
                  <c:v>39895.041666657977</c:v>
                </c:pt>
                <c:pt idx="7717" formatCode="m/d/yyyy\ h:mm">
                  <c:v>39895.083333324641</c:v>
                </c:pt>
                <c:pt idx="7718" formatCode="m/d/yyyy\ h:mm">
                  <c:v>39895.124999991305</c:v>
                </c:pt>
                <c:pt idx="7719" formatCode="m/d/yyyy\ h:mm">
                  <c:v>39895.166666657955</c:v>
                </c:pt>
                <c:pt idx="7720" formatCode="m/d/yyyy\ h:mm">
                  <c:v>39895.208333324641</c:v>
                </c:pt>
                <c:pt idx="7721" formatCode="m/d/yyyy\ h:mm">
                  <c:v>39895.249999991283</c:v>
                </c:pt>
                <c:pt idx="7722" formatCode="m/d/yyyy\ h:mm">
                  <c:v>39895.291666657933</c:v>
                </c:pt>
                <c:pt idx="7723" formatCode="m/d/yyyy\ h:mm">
                  <c:v>39895.333333324641</c:v>
                </c:pt>
                <c:pt idx="7724" formatCode="m/d/yyyy\ h:mm">
                  <c:v>39895.374999991291</c:v>
                </c:pt>
                <c:pt idx="7725" formatCode="m/d/yyyy\ h:mm">
                  <c:v>39895.416666657962</c:v>
                </c:pt>
                <c:pt idx="7726" formatCode="m/d/yyyy\ h:mm">
                  <c:v>39895.458333324641</c:v>
                </c:pt>
                <c:pt idx="7727" formatCode="m/d/yyyy\ h:mm">
                  <c:v>39895.499999991276</c:v>
                </c:pt>
                <c:pt idx="7728" formatCode="m/d/yyyy\ h:mm">
                  <c:v>39895.541666657933</c:v>
                </c:pt>
                <c:pt idx="7729" formatCode="m/d/yyyy\ h:mm">
                  <c:v>39895.583333324612</c:v>
                </c:pt>
                <c:pt idx="7730" formatCode="m/d/yyyy\ h:mm">
                  <c:v>39895.624999991276</c:v>
                </c:pt>
                <c:pt idx="7731" formatCode="m/d/yyyy\ h:mm">
                  <c:v>39895.666666657926</c:v>
                </c:pt>
                <c:pt idx="7732" formatCode="m/d/yyyy\ h:mm">
                  <c:v>39895.708333324612</c:v>
                </c:pt>
                <c:pt idx="7733" formatCode="m/d/yyyy\ h:mm">
                  <c:v>39895.749999991254</c:v>
                </c:pt>
                <c:pt idx="7734" formatCode="m/d/yyyy\ h:mm">
                  <c:v>39895.791666657904</c:v>
                </c:pt>
                <c:pt idx="7735" formatCode="m/d/yyyy\ h:mm">
                  <c:v>39895.833333324612</c:v>
                </c:pt>
                <c:pt idx="7736" formatCode="m/d/yyyy\ h:mm">
                  <c:v>39895.874999991262</c:v>
                </c:pt>
                <c:pt idx="7737" formatCode="m/d/yyyy\ h:mm">
                  <c:v>39895.916666657933</c:v>
                </c:pt>
                <c:pt idx="7738" formatCode="m/d/yyyy\ h:mm">
                  <c:v>39895.958333324619</c:v>
                </c:pt>
                <c:pt idx="7739" formatCode="m/d/yyyy\ h:mm">
                  <c:v>39895.999999991254</c:v>
                </c:pt>
                <c:pt idx="7740" formatCode="m/d/yyyy\ h:mm">
                  <c:v>39896.041666657904</c:v>
                </c:pt>
                <c:pt idx="7741" formatCode="m/d/yyyy\ h:mm">
                  <c:v>39896.083333324597</c:v>
                </c:pt>
                <c:pt idx="7742" formatCode="m/d/yyyy\ h:mm">
                  <c:v>39896.124999991232</c:v>
                </c:pt>
                <c:pt idx="7743" formatCode="m/d/yyyy\ h:mm">
                  <c:v>39896.166666657904</c:v>
                </c:pt>
                <c:pt idx="7744" formatCode="m/d/yyyy\ h:mm">
                  <c:v>39896.208333324597</c:v>
                </c:pt>
                <c:pt idx="7745" formatCode="m/d/yyyy\ h:mm">
                  <c:v>39896.249999991225</c:v>
                </c:pt>
                <c:pt idx="7746" formatCode="m/d/yyyy\ h:mm">
                  <c:v>39896.291666657882</c:v>
                </c:pt>
                <c:pt idx="7747" formatCode="m/d/yyyy\ h:mm">
                  <c:v>39896.33333332459</c:v>
                </c:pt>
                <c:pt idx="7748" formatCode="m/d/yyyy\ h:mm">
                  <c:v>39896.374999991232</c:v>
                </c:pt>
                <c:pt idx="7749" formatCode="m/d/yyyy\ h:mm">
                  <c:v>39896.416666657897</c:v>
                </c:pt>
                <c:pt idx="7750" formatCode="m/d/yyyy\ h:mm">
                  <c:v>39896.458333324597</c:v>
                </c:pt>
                <c:pt idx="7751" formatCode="m/d/yyyy\ h:mm">
                  <c:v>39896.499999991225</c:v>
                </c:pt>
                <c:pt idx="7752" formatCode="m/d/yyyy\ h:mm">
                  <c:v>39896.541666657875</c:v>
                </c:pt>
                <c:pt idx="7753" formatCode="m/d/yyyy\ h:mm">
                  <c:v>39896.583333324576</c:v>
                </c:pt>
                <c:pt idx="7754" formatCode="m/d/yyyy\ h:mm">
                  <c:v>39896.624999991203</c:v>
                </c:pt>
                <c:pt idx="7755" formatCode="m/d/yyyy\ h:mm">
                  <c:v>39896.666666657875</c:v>
                </c:pt>
                <c:pt idx="7756" formatCode="m/d/yyyy\ h:mm">
                  <c:v>39896.708333324568</c:v>
                </c:pt>
                <c:pt idx="7757" formatCode="m/d/yyyy\ h:mm">
                  <c:v>39896.749999991196</c:v>
                </c:pt>
                <c:pt idx="7758" formatCode="m/d/yyyy\ h:mm">
                  <c:v>39896.791666657853</c:v>
                </c:pt>
                <c:pt idx="7759" formatCode="m/d/yyyy\ h:mm">
                  <c:v>39896.833333324554</c:v>
                </c:pt>
                <c:pt idx="7760" formatCode="m/d/yyyy\ h:mm">
                  <c:v>39896.874999991203</c:v>
                </c:pt>
                <c:pt idx="7761" formatCode="m/d/yyyy\ h:mm">
                  <c:v>39896.916666657868</c:v>
                </c:pt>
                <c:pt idx="7762" formatCode="m/d/yyyy\ h:mm">
                  <c:v>39896.958333324561</c:v>
                </c:pt>
                <c:pt idx="7763" formatCode="m/d/yyyy\ h:mm">
                  <c:v>39896.999999991196</c:v>
                </c:pt>
                <c:pt idx="7764" formatCode="m/d/yyyy\ h:mm">
                  <c:v>39897.041666657846</c:v>
                </c:pt>
                <c:pt idx="7765" formatCode="m/d/yyyy\ h:mm">
                  <c:v>39897.083333324546</c:v>
                </c:pt>
                <c:pt idx="7766" formatCode="m/d/yyyy\ h:mm">
                  <c:v>39897.124999991189</c:v>
                </c:pt>
                <c:pt idx="7767" formatCode="m/d/yyyy\ h:mm">
                  <c:v>39897.166666657839</c:v>
                </c:pt>
                <c:pt idx="7768" formatCode="m/d/yyyy\ h:mm">
                  <c:v>39897.208333324539</c:v>
                </c:pt>
                <c:pt idx="7769" formatCode="m/d/yyyy\ h:mm">
                  <c:v>39897.249999991182</c:v>
                </c:pt>
                <c:pt idx="7770" formatCode="m/d/yyyy\ h:mm">
                  <c:v>39897.291666657817</c:v>
                </c:pt>
                <c:pt idx="7771" formatCode="m/d/yyyy\ h:mm">
                  <c:v>39897.333333324525</c:v>
                </c:pt>
                <c:pt idx="7772" formatCode="m/d/yyyy\ h:mm">
                  <c:v>39897.374999991196</c:v>
                </c:pt>
                <c:pt idx="7773" formatCode="m/d/yyyy\ h:mm">
                  <c:v>39897.416666657839</c:v>
                </c:pt>
                <c:pt idx="7774" formatCode="m/d/yyyy\ h:mm">
                  <c:v>39897.458333324532</c:v>
                </c:pt>
                <c:pt idx="7775" formatCode="m/d/yyyy\ h:mm">
                  <c:v>39897.499999991167</c:v>
                </c:pt>
                <c:pt idx="7776" formatCode="m/d/yyyy\ h:mm">
                  <c:v>39897.541666657824</c:v>
                </c:pt>
                <c:pt idx="7777" formatCode="m/d/yyyy\ h:mm">
                  <c:v>39897.58333332451</c:v>
                </c:pt>
                <c:pt idx="7778" formatCode="m/d/yyyy\ h:mm">
                  <c:v>39897.62499999116</c:v>
                </c:pt>
                <c:pt idx="7779" formatCode="m/d/yyyy\ h:mm">
                  <c:v>39897.666666657824</c:v>
                </c:pt>
                <c:pt idx="7780" formatCode="m/d/yyyy\ h:mm">
                  <c:v>39897.708333324503</c:v>
                </c:pt>
                <c:pt idx="7781" formatCode="m/d/yyyy\ h:mm">
                  <c:v>39897.749999991152</c:v>
                </c:pt>
                <c:pt idx="7782" formatCode="m/d/yyyy\ h:mm">
                  <c:v>39897.791666657788</c:v>
                </c:pt>
                <c:pt idx="7783" formatCode="m/d/yyyy\ h:mm">
                  <c:v>39897.833333324495</c:v>
                </c:pt>
                <c:pt idx="7784" formatCode="m/d/yyyy\ h:mm">
                  <c:v>39897.87499999116</c:v>
                </c:pt>
                <c:pt idx="7785" formatCode="m/d/yyyy\ h:mm">
                  <c:v>39897.916666657809</c:v>
                </c:pt>
                <c:pt idx="7786" formatCode="m/d/yyyy\ h:mm">
                  <c:v>39897.95833332451</c:v>
                </c:pt>
                <c:pt idx="7787" formatCode="m/d/yyyy\ h:mm">
                  <c:v>39897.999999991138</c:v>
                </c:pt>
                <c:pt idx="7788" formatCode="m/d/yyyy\ h:mm">
                  <c:v>39898.041666657788</c:v>
                </c:pt>
                <c:pt idx="7789" formatCode="m/d/yyyy\ h:mm">
                  <c:v>39898.083333324488</c:v>
                </c:pt>
                <c:pt idx="7790" formatCode="m/d/yyyy\ h:mm">
                  <c:v>39898.124999991131</c:v>
                </c:pt>
                <c:pt idx="7791" formatCode="m/d/yyyy\ h:mm">
                  <c:v>39898.16666665778</c:v>
                </c:pt>
                <c:pt idx="7792" formatCode="m/d/yyyy\ h:mm">
                  <c:v>39898.208333324474</c:v>
                </c:pt>
                <c:pt idx="7793" formatCode="m/d/yyyy\ h:mm">
                  <c:v>39898.249999991123</c:v>
                </c:pt>
                <c:pt idx="7794" formatCode="m/d/yyyy\ h:mm">
                  <c:v>39898.291666657758</c:v>
                </c:pt>
                <c:pt idx="7795" formatCode="m/d/yyyy\ h:mm">
                  <c:v>39898.333333324466</c:v>
                </c:pt>
                <c:pt idx="7796" formatCode="m/d/yyyy\ h:mm">
                  <c:v>39898.374999991131</c:v>
                </c:pt>
                <c:pt idx="7797" formatCode="m/d/yyyy\ h:mm">
                  <c:v>39898.41666665778</c:v>
                </c:pt>
                <c:pt idx="7798" formatCode="m/d/yyyy\ h:mm">
                  <c:v>39898.458333324474</c:v>
                </c:pt>
                <c:pt idx="7799" formatCode="m/d/yyyy\ h:mm">
                  <c:v>39898.499999991109</c:v>
                </c:pt>
                <c:pt idx="7800" formatCode="m/d/yyyy\ h:mm">
                  <c:v>39898.541666657758</c:v>
                </c:pt>
                <c:pt idx="7801" formatCode="m/d/yyyy\ h:mm">
                  <c:v>39898.583333324452</c:v>
                </c:pt>
                <c:pt idx="7802" formatCode="m/d/yyyy\ h:mm">
                  <c:v>39898.624999991102</c:v>
                </c:pt>
                <c:pt idx="7803" formatCode="m/d/yyyy\ h:mm">
                  <c:v>39898.666666657751</c:v>
                </c:pt>
                <c:pt idx="7804" formatCode="m/d/yyyy\ h:mm">
                  <c:v>39898.708333324445</c:v>
                </c:pt>
                <c:pt idx="7805" formatCode="m/d/yyyy\ h:mm">
                  <c:v>39898.749999991094</c:v>
                </c:pt>
                <c:pt idx="7806" formatCode="m/d/yyyy\ h:mm">
                  <c:v>39898.791666657729</c:v>
                </c:pt>
                <c:pt idx="7807" formatCode="m/d/yyyy\ h:mm">
                  <c:v>39898.833333324437</c:v>
                </c:pt>
                <c:pt idx="7808" formatCode="m/d/yyyy\ h:mm">
                  <c:v>39898.874999991102</c:v>
                </c:pt>
                <c:pt idx="7809" formatCode="m/d/yyyy\ h:mm">
                  <c:v>39898.916666657751</c:v>
                </c:pt>
                <c:pt idx="7810" formatCode="m/d/yyyy\ h:mm">
                  <c:v>39898.958333324445</c:v>
                </c:pt>
                <c:pt idx="7811" formatCode="m/d/yyyy\ h:mm">
                  <c:v>39898.99999999108</c:v>
                </c:pt>
                <c:pt idx="7812" formatCode="m/d/yyyy\ h:mm">
                  <c:v>39899.041666657729</c:v>
                </c:pt>
                <c:pt idx="7813" formatCode="m/d/yyyy\ h:mm">
                  <c:v>39899.083333324423</c:v>
                </c:pt>
                <c:pt idx="7814" formatCode="m/d/yyyy\ h:mm">
                  <c:v>39899.124999991072</c:v>
                </c:pt>
                <c:pt idx="7815" formatCode="m/d/yyyy\ h:mm">
                  <c:v>39899.166666657722</c:v>
                </c:pt>
                <c:pt idx="7816" formatCode="m/d/yyyy\ h:mm">
                  <c:v>39899.208333324415</c:v>
                </c:pt>
                <c:pt idx="7817" formatCode="m/d/yyyy\ h:mm">
                  <c:v>39899.249999991065</c:v>
                </c:pt>
                <c:pt idx="7818" formatCode="m/d/yyyy\ h:mm">
                  <c:v>39899.2916666577</c:v>
                </c:pt>
                <c:pt idx="7819" formatCode="m/d/yyyy\ h:mm">
                  <c:v>39899.333333324408</c:v>
                </c:pt>
                <c:pt idx="7820" formatCode="m/d/yyyy\ h:mm">
                  <c:v>39899.374999991072</c:v>
                </c:pt>
                <c:pt idx="7821" formatCode="m/d/yyyy\ h:mm">
                  <c:v>39899.416666657722</c:v>
                </c:pt>
                <c:pt idx="7822" formatCode="m/d/yyyy\ h:mm">
                  <c:v>39899.458333324415</c:v>
                </c:pt>
                <c:pt idx="7823" formatCode="m/d/yyyy\ h:mm">
                  <c:v>39899.499999991051</c:v>
                </c:pt>
                <c:pt idx="7824" formatCode="m/d/yyyy\ h:mm">
                  <c:v>39899.5416666577</c:v>
                </c:pt>
                <c:pt idx="7825" formatCode="m/d/yyyy\ h:mm">
                  <c:v>39899.583333324394</c:v>
                </c:pt>
                <c:pt idx="7826" formatCode="m/d/yyyy\ h:mm">
                  <c:v>39899.624999991036</c:v>
                </c:pt>
                <c:pt idx="7827" formatCode="m/d/yyyy\ h:mm">
                  <c:v>39899.666666657693</c:v>
                </c:pt>
                <c:pt idx="7828" formatCode="m/d/yyyy\ h:mm">
                  <c:v>39899.708333324386</c:v>
                </c:pt>
                <c:pt idx="7829" formatCode="m/d/yyyy\ h:mm">
                  <c:v>39899.749999991036</c:v>
                </c:pt>
                <c:pt idx="7830" formatCode="m/d/yyyy\ h:mm">
                  <c:v>39899.791666657671</c:v>
                </c:pt>
                <c:pt idx="7831" formatCode="m/d/yyyy\ h:mm">
                  <c:v>39899.833333324379</c:v>
                </c:pt>
                <c:pt idx="7832" formatCode="m/d/yyyy\ h:mm">
                  <c:v>39899.874999991043</c:v>
                </c:pt>
                <c:pt idx="7833" formatCode="m/d/yyyy\ h:mm">
                  <c:v>39899.916666657686</c:v>
                </c:pt>
                <c:pt idx="7834" formatCode="m/d/yyyy\ h:mm">
                  <c:v>39899.958333324386</c:v>
                </c:pt>
                <c:pt idx="7835" formatCode="m/d/yyyy\ h:mm">
                  <c:v>39899.999999991021</c:v>
                </c:pt>
                <c:pt idx="7836" formatCode="m/d/yyyy\ h:mm">
                  <c:v>39900.041666657671</c:v>
                </c:pt>
                <c:pt idx="7837" formatCode="m/d/yyyy\ h:mm">
                  <c:v>39900.083333324365</c:v>
                </c:pt>
                <c:pt idx="7838" formatCode="m/d/yyyy\ h:mm">
                  <c:v>39900.124999991014</c:v>
                </c:pt>
                <c:pt idx="7839" formatCode="m/d/yyyy\ h:mm">
                  <c:v>39900.166666657664</c:v>
                </c:pt>
                <c:pt idx="7840" formatCode="m/d/yyyy\ h:mm">
                  <c:v>39900.208333324343</c:v>
                </c:pt>
                <c:pt idx="7841" formatCode="m/d/yyyy\ h:mm">
                  <c:v>39900.249999991007</c:v>
                </c:pt>
                <c:pt idx="7842" formatCode="m/d/yyyy\ h:mm">
                  <c:v>39900.291666657642</c:v>
                </c:pt>
                <c:pt idx="7843" formatCode="m/d/yyyy\ h:mm">
                  <c:v>39900.333333324343</c:v>
                </c:pt>
                <c:pt idx="7844" formatCode="m/d/yyyy\ h:mm">
                  <c:v>39900.374999991014</c:v>
                </c:pt>
                <c:pt idx="7845" formatCode="m/d/yyyy\ h:mm">
                  <c:v>39900.416666657664</c:v>
                </c:pt>
                <c:pt idx="7846" formatCode="m/d/yyyy\ h:mm">
                  <c:v>39900.45833332435</c:v>
                </c:pt>
                <c:pt idx="7847" formatCode="m/d/yyyy\ h:mm">
                  <c:v>39900.499999990992</c:v>
                </c:pt>
                <c:pt idx="7848" formatCode="m/d/yyyy\ h:mm">
                  <c:v>39900.541666657635</c:v>
                </c:pt>
                <c:pt idx="7849" formatCode="m/d/yyyy\ h:mm">
                  <c:v>39900.583333324335</c:v>
                </c:pt>
                <c:pt idx="7850" formatCode="m/d/yyyy\ h:mm">
                  <c:v>39900.624999990992</c:v>
                </c:pt>
                <c:pt idx="7851" formatCode="m/d/yyyy\ h:mm">
                  <c:v>39900.666666657628</c:v>
                </c:pt>
                <c:pt idx="7852" formatCode="m/d/yyyy\ h:mm">
                  <c:v>39900.708333324328</c:v>
                </c:pt>
                <c:pt idx="7853" formatCode="m/d/yyyy\ h:mm">
                  <c:v>39900.749999990992</c:v>
                </c:pt>
                <c:pt idx="7854" formatCode="m/d/yyyy\ h:mm">
                  <c:v>39900.791666657606</c:v>
                </c:pt>
                <c:pt idx="7855" formatCode="m/d/yyyy\ h:mm">
                  <c:v>39900.833333324321</c:v>
                </c:pt>
                <c:pt idx="7856" formatCode="m/d/yyyy\ h:mm">
                  <c:v>39900.874999991</c:v>
                </c:pt>
                <c:pt idx="7857" formatCode="m/d/yyyy\ h:mm">
                  <c:v>39900.916666657635</c:v>
                </c:pt>
                <c:pt idx="7858" formatCode="m/d/yyyy\ h:mm">
                  <c:v>39900.958333324321</c:v>
                </c:pt>
                <c:pt idx="7859" formatCode="m/d/yyyy\ h:mm">
                  <c:v>39900.999999990963</c:v>
                </c:pt>
                <c:pt idx="7860" formatCode="m/d/yyyy\ h:mm">
                  <c:v>39901.041666657613</c:v>
                </c:pt>
                <c:pt idx="7861" formatCode="m/d/yyyy\ h:mm">
                  <c:v>39901.083333324292</c:v>
                </c:pt>
                <c:pt idx="7862" formatCode="m/d/yyyy\ h:mm">
                  <c:v>39901.124999990963</c:v>
                </c:pt>
                <c:pt idx="7863" formatCode="m/d/yyyy\ h:mm">
                  <c:v>39901.166666657598</c:v>
                </c:pt>
                <c:pt idx="7864" formatCode="m/d/yyyy\ h:mm">
                  <c:v>39901.208333324292</c:v>
                </c:pt>
                <c:pt idx="7865" formatCode="m/d/yyyy\ h:mm">
                  <c:v>39901.249999990949</c:v>
                </c:pt>
                <c:pt idx="7866" formatCode="m/d/yyyy\ h:mm">
                  <c:v>39901.291666657577</c:v>
                </c:pt>
                <c:pt idx="7867" formatCode="m/d/yyyy\ h:mm">
                  <c:v>39901.333333324292</c:v>
                </c:pt>
                <c:pt idx="7868" formatCode="m/d/yyyy\ h:mm">
                  <c:v>39901.374999990956</c:v>
                </c:pt>
                <c:pt idx="7869" formatCode="m/d/yyyy\ h:mm">
                  <c:v>39901.416666657606</c:v>
                </c:pt>
                <c:pt idx="7870" formatCode="m/d/yyyy\ h:mm">
                  <c:v>39901.458333324299</c:v>
                </c:pt>
                <c:pt idx="7871" formatCode="m/d/yyyy\ h:mm">
                  <c:v>39901.499999990941</c:v>
                </c:pt>
                <c:pt idx="7872" formatCode="m/d/yyyy\ h:mm">
                  <c:v>39901.541666657584</c:v>
                </c:pt>
                <c:pt idx="7873" formatCode="m/d/yyyy\ h:mm">
                  <c:v>39901.583333324263</c:v>
                </c:pt>
                <c:pt idx="7874" formatCode="m/d/yyyy\ h:mm">
                  <c:v>39901.624999990941</c:v>
                </c:pt>
                <c:pt idx="7875" formatCode="m/d/yyyy\ h:mm">
                  <c:v>39901.666666657584</c:v>
                </c:pt>
                <c:pt idx="7876" formatCode="m/d/yyyy\ h:mm">
                  <c:v>39901.708333324263</c:v>
                </c:pt>
                <c:pt idx="7877" formatCode="m/d/yyyy\ h:mm">
                  <c:v>39901.749999990934</c:v>
                </c:pt>
                <c:pt idx="7878" formatCode="m/d/yyyy\ h:mm">
                  <c:v>39901.791666657569</c:v>
                </c:pt>
                <c:pt idx="7879" formatCode="m/d/yyyy\ h:mm">
                  <c:v>39901.833333324248</c:v>
                </c:pt>
                <c:pt idx="7880" formatCode="m/d/yyyy\ h:mm">
                  <c:v>39901.874999990934</c:v>
                </c:pt>
                <c:pt idx="7881" formatCode="m/d/yyyy\ h:mm">
                  <c:v>39901.916666657591</c:v>
                </c:pt>
                <c:pt idx="7882" formatCode="m/d/yyyy\ h:mm">
                  <c:v>39901.958333324255</c:v>
                </c:pt>
                <c:pt idx="7883" formatCode="m/d/yyyy\ h:mm">
                  <c:v>39901.999999990912</c:v>
                </c:pt>
                <c:pt idx="7884" formatCode="m/d/yyyy\ h:mm">
                  <c:v>39902.041666657555</c:v>
                </c:pt>
                <c:pt idx="7885" formatCode="m/d/yyyy\ h:mm">
                  <c:v>39902.083333324241</c:v>
                </c:pt>
                <c:pt idx="7886" formatCode="m/d/yyyy\ h:mm">
                  <c:v>39902.124999990898</c:v>
                </c:pt>
                <c:pt idx="7887" formatCode="m/d/yyyy\ h:mm">
                  <c:v>39902.166666657555</c:v>
                </c:pt>
                <c:pt idx="7888" formatCode="m/d/yyyy\ h:mm">
                  <c:v>39902.208333324241</c:v>
                </c:pt>
                <c:pt idx="7889" formatCode="m/d/yyyy\ h:mm">
                  <c:v>39902.249999990891</c:v>
                </c:pt>
                <c:pt idx="7890" formatCode="m/d/yyyy\ h:mm">
                  <c:v>39902.291666657533</c:v>
                </c:pt>
                <c:pt idx="7891" formatCode="m/d/yyyy\ h:mm">
                  <c:v>39902.333333324219</c:v>
                </c:pt>
                <c:pt idx="7892" formatCode="m/d/yyyy\ h:mm">
                  <c:v>39902.374999990898</c:v>
                </c:pt>
                <c:pt idx="7893" formatCode="m/d/yyyy\ h:mm">
                  <c:v>39902.416666657547</c:v>
                </c:pt>
                <c:pt idx="7894" formatCode="m/d/yyyy\ h:mm">
                  <c:v>39902.458333324226</c:v>
                </c:pt>
                <c:pt idx="7895" formatCode="m/d/yyyy\ h:mm">
                  <c:v>39902.499999990883</c:v>
                </c:pt>
                <c:pt idx="7896" formatCode="m/d/yyyy\ h:mm">
                  <c:v>39902.541666657526</c:v>
                </c:pt>
                <c:pt idx="7897" formatCode="m/d/yyyy\ h:mm">
                  <c:v>39902.583333324212</c:v>
                </c:pt>
                <c:pt idx="7898" formatCode="m/d/yyyy\ h:mm">
                  <c:v>39902.624999990869</c:v>
                </c:pt>
                <c:pt idx="7899" formatCode="m/d/yyyy\ h:mm">
                  <c:v>39902.666666657526</c:v>
                </c:pt>
                <c:pt idx="7900" formatCode="m/d/yyyy\ h:mm">
                  <c:v>39902.708333324212</c:v>
                </c:pt>
                <c:pt idx="7901" formatCode="m/d/yyyy\ h:mm">
                  <c:v>39902.749999990861</c:v>
                </c:pt>
                <c:pt idx="7902" formatCode="m/d/yyyy\ h:mm">
                  <c:v>39902.791666657504</c:v>
                </c:pt>
                <c:pt idx="7903" formatCode="m/d/yyyy\ h:mm">
                  <c:v>39902.833333324204</c:v>
                </c:pt>
                <c:pt idx="7904" formatCode="m/d/yyyy\ h:mm">
                  <c:v>39902.874999990876</c:v>
                </c:pt>
                <c:pt idx="7905" formatCode="m/d/yyyy\ h:mm">
                  <c:v>39902.916666657518</c:v>
                </c:pt>
                <c:pt idx="7906" formatCode="m/d/yyyy\ h:mm">
                  <c:v>39902.958333324212</c:v>
                </c:pt>
                <c:pt idx="7907" formatCode="m/d/yyyy\ h:mm">
                  <c:v>39902.999999990847</c:v>
                </c:pt>
                <c:pt idx="7908" formatCode="m/d/yyyy\ h:mm">
                  <c:v>39903.041666657504</c:v>
                </c:pt>
                <c:pt idx="7909" formatCode="m/d/yyyy\ h:mm">
                  <c:v>39903.083333324197</c:v>
                </c:pt>
                <c:pt idx="7910" formatCode="m/d/yyyy\ h:mm">
                  <c:v>39903.12499999084</c:v>
                </c:pt>
                <c:pt idx="7911" formatCode="m/d/yyyy\ h:mm">
                  <c:v>39903.166666657504</c:v>
                </c:pt>
                <c:pt idx="7912" formatCode="m/d/yyyy\ h:mm">
                  <c:v>39903.20833332419</c:v>
                </c:pt>
                <c:pt idx="7913" formatCode="m/d/yyyy\ h:mm">
                  <c:v>39903.249999990832</c:v>
                </c:pt>
                <c:pt idx="7914" formatCode="m/d/yyyy\ h:mm">
                  <c:v>39903.291666657467</c:v>
                </c:pt>
                <c:pt idx="7915" formatCode="m/d/yyyy\ h:mm">
                  <c:v>39903.333333324175</c:v>
                </c:pt>
                <c:pt idx="7916" formatCode="m/d/yyyy\ h:mm">
                  <c:v>39903.374999990847</c:v>
                </c:pt>
                <c:pt idx="7917" formatCode="m/d/yyyy\ h:mm">
                  <c:v>39903.416666657489</c:v>
                </c:pt>
                <c:pt idx="7918" formatCode="m/d/yyyy\ h:mm">
                  <c:v>39903.458333324197</c:v>
                </c:pt>
                <c:pt idx="7919" formatCode="m/d/yyyy\ h:mm">
                  <c:v>39903.499999990818</c:v>
                </c:pt>
                <c:pt idx="7920" formatCode="m/d/yyyy\ h:mm">
                  <c:v>39903.541666657475</c:v>
                </c:pt>
                <c:pt idx="7921" formatCode="m/d/yyyy\ h:mm">
                  <c:v>39903.583333324168</c:v>
                </c:pt>
                <c:pt idx="7922" formatCode="m/d/yyyy\ h:mm">
                  <c:v>39903.62499999081</c:v>
                </c:pt>
                <c:pt idx="7923" formatCode="m/d/yyyy\ h:mm">
                  <c:v>39903.666666657475</c:v>
                </c:pt>
                <c:pt idx="7924" formatCode="m/d/yyyy\ h:mm">
                  <c:v>39903.708333324154</c:v>
                </c:pt>
                <c:pt idx="7925" formatCode="m/d/yyyy\ h:mm">
                  <c:v>39903.749999990803</c:v>
                </c:pt>
                <c:pt idx="7926" formatCode="m/d/yyyy\ h:mm">
                  <c:v>39903.791666657438</c:v>
                </c:pt>
                <c:pt idx="7927" formatCode="m/d/yyyy\ h:mm">
                  <c:v>39903.833333324146</c:v>
                </c:pt>
                <c:pt idx="7928" formatCode="m/d/yyyy\ h:mm">
                  <c:v>39903.87499999081</c:v>
                </c:pt>
                <c:pt idx="7929" formatCode="m/d/yyyy\ h:mm">
                  <c:v>39903.91666665746</c:v>
                </c:pt>
                <c:pt idx="7930" formatCode="m/d/yyyy\ h:mm">
                  <c:v>39903.958333324161</c:v>
                </c:pt>
                <c:pt idx="7931" formatCode="m/d/yyyy\ h:mm">
                  <c:v>39903.999999990789</c:v>
                </c:pt>
                <c:pt idx="7932" formatCode="m/d/yyyy\ h:mm">
                  <c:v>39904.041666657438</c:v>
                </c:pt>
                <c:pt idx="7933" formatCode="m/d/yyyy\ h:mm">
                  <c:v>39904.083333324139</c:v>
                </c:pt>
                <c:pt idx="7934" formatCode="m/d/yyyy\ h:mm">
                  <c:v>39904.124999990781</c:v>
                </c:pt>
                <c:pt idx="7935" formatCode="m/d/yyyy\ h:mm">
                  <c:v>39904.166666657431</c:v>
                </c:pt>
                <c:pt idx="7936" formatCode="m/d/yyyy\ h:mm">
                  <c:v>39904.208333324124</c:v>
                </c:pt>
                <c:pt idx="7937" formatCode="m/d/yyyy\ h:mm">
                  <c:v>39904.249999990781</c:v>
                </c:pt>
                <c:pt idx="7938" formatCode="m/d/yyyy\ h:mm">
                  <c:v>39904.291666657416</c:v>
                </c:pt>
                <c:pt idx="7939" formatCode="m/d/yyyy\ h:mm">
                  <c:v>39904.333333324117</c:v>
                </c:pt>
                <c:pt idx="7940" formatCode="m/d/yyyy\ h:mm">
                  <c:v>39904.374999990789</c:v>
                </c:pt>
                <c:pt idx="7941" formatCode="m/d/yyyy\ h:mm">
                  <c:v>39904.416666657431</c:v>
                </c:pt>
                <c:pt idx="7942" formatCode="m/d/yyyy\ h:mm">
                  <c:v>39904.458333324124</c:v>
                </c:pt>
                <c:pt idx="7943" formatCode="m/d/yyyy\ h:mm">
                  <c:v>39904.49999999076</c:v>
                </c:pt>
                <c:pt idx="7944" formatCode="m/d/yyyy\ h:mm">
                  <c:v>39904.541666657424</c:v>
                </c:pt>
                <c:pt idx="7945" formatCode="m/d/yyyy\ h:mm">
                  <c:v>39904.583333324103</c:v>
                </c:pt>
                <c:pt idx="7946" formatCode="m/d/yyyy\ h:mm">
                  <c:v>39904.624999990752</c:v>
                </c:pt>
                <c:pt idx="7947" formatCode="m/d/yyyy\ h:mm">
                  <c:v>39904.666666657402</c:v>
                </c:pt>
                <c:pt idx="7948" formatCode="m/d/yyyy\ h:mm">
                  <c:v>39904.708333324095</c:v>
                </c:pt>
                <c:pt idx="7949" formatCode="m/d/yyyy\ h:mm">
                  <c:v>39904.749999990745</c:v>
                </c:pt>
                <c:pt idx="7950" formatCode="m/d/yyyy\ h:mm">
                  <c:v>39904.79166665738</c:v>
                </c:pt>
                <c:pt idx="7951" formatCode="m/d/yyyy\ h:mm">
                  <c:v>39904.833333324088</c:v>
                </c:pt>
                <c:pt idx="7952" formatCode="m/d/yyyy\ h:mm">
                  <c:v>39904.874999990752</c:v>
                </c:pt>
                <c:pt idx="7953" formatCode="m/d/yyyy\ h:mm">
                  <c:v>39904.916666657402</c:v>
                </c:pt>
                <c:pt idx="7954" formatCode="m/d/yyyy\ h:mm">
                  <c:v>39904.958333324095</c:v>
                </c:pt>
                <c:pt idx="7955" formatCode="m/d/yyyy\ h:mm">
                  <c:v>39904.99999999073</c:v>
                </c:pt>
                <c:pt idx="7956" formatCode="m/d/yyyy\ h:mm">
                  <c:v>39905.04166665738</c:v>
                </c:pt>
                <c:pt idx="7957" formatCode="m/d/yyyy\ h:mm">
                  <c:v>39905.083333324073</c:v>
                </c:pt>
                <c:pt idx="7958" formatCode="m/d/yyyy\ h:mm">
                  <c:v>39905.124999990723</c:v>
                </c:pt>
                <c:pt idx="7959" formatCode="m/d/yyyy\ h:mm">
                  <c:v>39905.166666657373</c:v>
                </c:pt>
                <c:pt idx="7960" formatCode="m/d/yyyy\ h:mm">
                  <c:v>39905.208333324066</c:v>
                </c:pt>
                <c:pt idx="7961" formatCode="m/d/yyyy\ h:mm">
                  <c:v>39905.249999990716</c:v>
                </c:pt>
                <c:pt idx="7962" formatCode="m/d/yyyy\ h:mm">
                  <c:v>39905.291666657351</c:v>
                </c:pt>
                <c:pt idx="7963" formatCode="m/d/yyyy\ h:mm">
                  <c:v>39905.333333324059</c:v>
                </c:pt>
                <c:pt idx="7964" formatCode="m/d/yyyy\ h:mm">
                  <c:v>39905.374999990723</c:v>
                </c:pt>
                <c:pt idx="7965" formatCode="m/d/yyyy\ h:mm">
                  <c:v>39905.416666657373</c:v>
                </c:pt>
                <c:pt idx="7966" formatCode="m/d/yyyy\ h:mm">
                  <c:v>39905.458333324066</c:v>
                </c:pt>
                <c:pt idx="7967" formatCode="m/d/yyyy\ h:mm">
                  <c:v>39905.499999990701</c:v>
                </c:pt>
                <c:pt idx="7968" formatCode="m/d/yyyy\ h:mm">
                  <c:v>39905.541666657351</c:v>
                </c:pt>
                <c:pt idx="7969" formatCode="m/d/yyyy\ h:mm">
                  <c:v>39905.583333324044</c:v>
                </c:pt>
                <c:pt idx="7970" formatCode="m/d/yyyy\ h:mm">
                  <c:v>39905.624999990694</c:v>
                </c:pt>
                <c:pt idx="7971" formatCode="m/d/yyyy\ h:mm">
                  <c:v>39905.666666657344</c:v>
                </c:pt>
                <c:pt idx="7972" formatCode="m/d/yyyy\ h:mm">
                  <c:v>39905.708333324037</c:v>
                </c:pt>
                <c:pt idx="7973" formatCode="m/d/yyyy\ h:mm">
                  <c:v>39905.749999990687</c:v>
                </c:pt>
                <c:pt idx="7974" formatCode="m/d/yyyy\ h:mm">
                  <c:v>39905.791666657322</c:v>
                </c:pt>
                <c:pt idx="7975" formatCode="m/d/yyyy\ h:mm">
                  <c:v>39905.83333332403</c:v>
                </c:pt>
                <c:pt idx="7976" formatCode="m/d/yyyy\ h:mm">
                  <c:v>39905.874999990694</c:v>
                </c:pt>
                <c:pt idx="7977" formatCode="m/d/yyyy\ h:mm">
                  <c:v>39905.916666657344</c:v>
                </c:pt>
                <c:pt idx="7978" formatCode="m/d/yyyy\ h:mm">
                  <c:v>39905.958333324037</c:v>
                </c:pt>
                <c:pt idx="7979" formatCode="m/d/yyyy\ h:mm">
                  <c:v>39905.999999990672</c:v>
                </c:pt>
                <c:pt idx="7980" formatCode="m/d/yyyy\ h:mm">
                  <c:v>39906.041666657322</c:v>
                </c:pt>
                <c:pt idx="7981" formatCode="m/d/yyyy\ h:mm">
                  <c:v>39906.083333324015</c:v>
                </c:pt>
                <c:pt idx="7982" formatCode="m/d/yyyy\ h:mm">
                  <c:v>39906.124999990665</c:v>
                </c:pt>
                <c:pt idx="7983" formatCode="m/d/yyyy\ h:mm">
                  <c:v>39906.166666657315</c:v>
                </c:pt>
                <c:pt idx="7984" formatCode="m/d/yyyy\ h:mm">
                  <c:v>39906.208333323993</c:v>
                </c:pt>
                <c:pt idx="7985" formatCode="m/d/yyyy\ h:mm">
                  <c:v>39906.249999990658</c:v>
                </c:pt>
                <c:pt idx="7986" formatCode="m/d/yyyy\ h:mm">
                  <c:v>39906.291666657293</c:v>
                </c:pt>
                <c:pt idx="7987" formatCode="m/d/yyyy\ h:mm">
                  <c:v>39906.333333323993</c:v>
                </c:pt>
                <c:pt idx="7988" formatCode="m/d/yyyy\ h:mm">
                  <c:v>39906.374999990665</c:v>
                </c:pt>
                <c:pt idx="7989" formatCode="m/d/yyyy\ h:mm">
                  <c:v>39906.416666657315</c:v>
                </c:pt>
                <c:pt idx="7990" formatCode="m/d/yyyy\ h:mm">
                  <c:v>39906.458333324001</c:v>
                </c:pt>
                <c:pt idx="7991" formatCode="m/d/yyyy\ h:mm">
                  <c:v>39906.499999990636</c:v>
                </c:pt>
                <c:pt idx="7992" formatCode="m/d/yyyy\ h:mm">
                  <c:v>39906.541666657293</c:v>
                </c:pt>
                <c:pt idx="7993" formatCode="m/d/yyyy\ h:mm">
                  <c:v>39906.583333323986</c:v>
                </c:pt>
                <c:pt idx="7994" formatCode="m/d/yyyy\ h:mm">
                  <c:v>39906.624999990636</c:v>
                </c:pt>
                <c:pt idx="7995" formatCode="m/d/yyyy\ h:mm">
                  <c:v>39906.666666657278</c:v>
                </c:pt>
                <c:pt idx="7996" formatCode="m/d/yyyy\ h:mm">
                  <c:v>39906.708333323979</c:v>
                </c:pt>
                <c:pt idx="7997" formatCode="m/d/yyyy\ h:mm">
                  <c:v>39906.749999990629</c:v>
                </c:pt>
                <c:pt idx="7998" formatCode="m/d/yyyy\ h:mm">
                  <c:v>39906.791666657256</c:v>
                </c:pt>
                <c:pt idx="7999" formatCode="m/d/yyyy\ h:mm">
                  <c:v>39906.833333323972</c:v>
                </c:pt>
                <c:pt idx="8000" formatCode="m/d/yyyy\ h:mm">
                  <c:v>39906.874999990636</c:v>
                </c:pt>
                <c:pt idx="8001" formatCode="m/d/yyyy\ h:mm">
                  <c:v>39906.916666657286</c:v>
                </c:pt>
                <c:pt idx="8002" formatCode="m/d/yyyy\ h:mm">
                  <c:v>39906.958333323979</c:v>
                </c:pt>
                <c:pt idx="8003" formatCode="m/d/yyyy\ h:mm">
                  <c:v>39906.999999990614</c:v>
                </c:pt>
                <c:pt idx="8004" formatCode="m/d/yyyy\ h:mm">
                  <c:v>39907.041666657264</c:v>
                </c:pt>
                <c:pt idx="8005" formatCode="m/d/yyyy\ h:mm">
                  <c:v>39907.083333323942</c:v>
                </c:pt>
                <c:pt idx="8006" formatCode="m/d/yyyy\ h:mm">
                  <c:v>39907.124999990607</c:v>
                </c:pt>
                <c:pt idx="8007" formatCode="m/d/yyyy\ h:mm">
                  <c:v>39907.166666657256</c:v>
                </c:pt>
                <c:pt idx="8008" formatCode="m/d/yyyy\ h:mm">
                  <c:v>39907.208333323942</c:v>
                </c:pt>
                <c:pt idx="8009" formatCode="m/d/yyyy\ h:mm">
                  <c:v>39907.249999990599</c:v>
                </c:pt>
                <c:pt idx="8010" formatCode="m/d/yyyy\ h:mm">
                  <c:v>39907.291666657227</c:v>
                </c:pt>
                <c:pt idx="8011" formatCode="m/d/yyyy\ h:mm">
                  <c:v>39907.333333323942</c:v>
                </c:pt>
                <c:pt idx="8012" formatCode="m/d/yyyy\ h:mm">
                  <c:v>39907.374999990607</c:v>
                </c:pt>
                <c:pt idx="8013" formatCode="m/d/yyyy\ h:mm">
                  <c:v>39907.416666657256</c:v>
                </c:pt>
                <c:pt idx="8014" formatCode="m/d/yyyy\ h:mm">
                  <c:v>39907.45833332395</c:v>
                </c:pt>
                <c:pt idx="8015" formatCode="m/d/yyyy\ h:mm">
                  <c:v>39907.499999990592</c:v>
                </c:pt>
                <c:pt idx="8016" formatCode="m/d/yyyy\ h:mm">
                  <c:v>39907.541666657227</c:v>
                </c:pt>
                <c:pt idx="8017" formatCode="m/d/yyyy\ h:mm">
                  <c:v>39907.583333323913</c:v>
                </c:pt>
                <c:pt idx="8018" formatCode="m/d/yyyy\ h:mm">
                  <c:v>39907.624999990592</c:v>
                </c:pt>
                <c:pt idx="8019" formatCode="m/d/yyyy\ h:mm">
                  <c:v>39907.66666665722</c:v>
                </c:pt>
                <c:pt idx="8020" formatCode="m/d/yyyy\ h:mm">
                  <c:v>39907.708333323913</c:v>
                </c:pt>
                <c:pt idx="8021" formatCode="m/d/yyyy\ h:mm">
                  <c:v>39907.749999990585</c:v>
                </c:pt>
                <c:pt idx="8022" formatCode="m/d/yyyy\ h:mm">
                  <c:v>39907.791666657205</c:v>
                </c:pt>
                <c:pt idx="8023" formatCode="m/d/yyyy\ h:mm">
                  <c:v>39907.833333323899</c:v>
                </c:pt>
                <c:pt idx="8024" formatCode="m/d/yyyy\ h:mm">
                  <c:v>39907.874999990585</c:v>
                </c:pt>
                <c:pt idx="8025" formatCode="m/d/yyyy\ h:mm">
                  <c:v>39907.916666657227</c:v>
                </c:pt>
                <c:pt idx="8026" formatCode="m/d/yyyy\ h:mm">
                  <c:v>39907.958333323906</c:v>
                </c:pt>
                <c:pt idx="8027" formatCode="m/d/yyyy\ h:mm">
                  <c:v>39907.999999990563</c:v>
                </c:pt>
                <c:pt idx="8028" formatCode="m/d/yyyy\ h:mm">
                  <c:v>39908.041666657198</c:v>
                </c:pt>
                <c:pt idx="8029" formatCode="m/d/yyyy\ h:mm">
                  <c:v>39908.083333323892</c:v>
                </c:pt>
                <c:pt idx="8030" formatCode="m/d/yyyy\ h:mm">
                  <c:v>39908.124999990549</c:v>
                </c:pt>
                <c:pt idx="8031" formatCode="m/d/yyyy\ h:mm">
                  <c:v>39908.166666657191</c:v>
                </c:pt>
                <c:pt idx="8032" formatCode="m/d/yyyy\ h:mm">
                  <c:v>39908.208333323892</c:v>
                </c:pt>
                <c:pt idx="8033" formatCode="m/d/yyyy\ h:mm">
                  <c:v>39908.249999990541</c:v>
                </c:pt>
                <c:pt idx="8034" formatCode="m/d/yyyy\ h:mm">
                  <c:v>39908.291666657176</c:v>
                </c:pt>
                <c:pt idx="8035" formatCode="m/d/yyyy\ h:mm">
                  <c:v>39908.333333323884</c:v>
                </c:pt>
                <c:pt idx="8036" formatCode="m/d/yyyy\ h:mm">
                  <c:v>39908.374999990556</c:v>
                </c:pt>
                <c:pt idx="8037" formatCode="m/d/yyyy\ h:mm">
                  <c:v>39908.416666657198</c:v>
                </c:pt>
                <c:pt idx="8038" formatCode="m/d/yyyy\ h:mm">
                  <c:v>39908.458333323884</c:v>
                </c:pt>
                <c:pt idx="8039" formatCode="m/d/yyyy\ h:mm">
                  <c:v>39908.499999990541</c:v>
                </c:pt>
                <c:pt idx="8040" formatCode="m/d/yyyy\ h:mm">
                  <c:v>39908.541666657184</c:v>
                </c:pt>
                <c:pt idx="8041" formatCode="m/d/yyyy\ h:mm">
                  <c:v>39908.583333323862</c:v>
                </c:pt>
                <c:pt idx="8042" formatCode="m/d/yyyy\ h:mm">
                  <c:v>39908.624999990519</c:v>
                </c:pt>
                <c:pt idx="8043" formatCode="m/d/yyyy\ h:mm">
                  <c:v>39908.666666657184</c:v>
                </c:pt>
                <c:pt idx="8044" formatCode="m/d/yyyy\ h:mm">
                  <c:v>39908.708333323848</c:v>
                </c:pt>
                <c:pt idx="8045" formatCode="m/d/yyyy\ h:mm">
                  <c:v>39908.749999990512</c:v>
                </c:pt>
                <c:pt idx="8046" formatCode="m/d/yyyy\ h:mm">
                  <c:v>39908.791666657155</c:v>
                </c:pt>
                <c:pt idx="8047" formatCode="m/d/yyyy\ h:mm">
                  <c:v>39908.833333323841</c:v>
                </c:pt>
                <c:pt idx="8048" formatCode="m/d/yyyy\ h:mm">
                  <c:v>39908.874999990527</c:v>
                </c:pt>
                <c:pt idx="8049" formatCode="m/d/yyyy\ h:mm">
                  <c:v>39908.916666657169</c:v>
                </c:pt>
                <c:pt idx="8050" formatCode="m/d/yyyy\ h:mm">
                  <c:v>39908.958333323848</c:v>
                </c:pt>
                <c:pt idx="8051" formatCode="m/d/yyyy\ h:mm">
                  <c:v>39908.999999990498</c:v>
                </c:pt>
                <c:pt idx="8052" formatCode="m/d/yyyy\ h:mm">
                  <c:v>39909.041666657155</c:v>
                </c:pt>
                <c:pt idx="8053" formatCode="m/d/yyyy\ h:mm">
                  <c:v>39909.083333323833</c:v>
                </c:pt>
                <c:pt idx="8054" formatCode="m/d/yyyy\ h:mm">
                  <c:v>39909.12499999049</c:v>
                </c:pt>
                <c:pt idx="8055" formatCode="m/d/yyyy\ h:mm">
                  <c:v>39909.166666657155</c:v>
                </c:pt>
                <c:pt idx="8056" formatCode="m/d/yyyy\ h:mm">
                  <c:v>39909.208333323819</c:v>
                </c:pt>
                <c:pt idx="8057" formatCode="m/d/yyyy\ h:mm">
                  <c:v>39909.249999990483</c:v>
                </c:pt>
                <c:pt idx="8058" formatCode="m/d/yyyy\ h:mm">
                  <c:v>39909.291666657118</c:v>
                </c:pt>
                <c:pt idx="8059" formatCode="m/d/yyyy\ h:mm">
                  <c:v>39909.333333323812</c:v>
                </c:pt>
                <c:pt idx="8060" formatCode="m/d/yyyy\ h:mm">
                  <c:v>39909.374999990498</c:v>
                </c:pt>
                <c:pt idx="8061" formatCode="m/d/yyyy\ h:mm">
                  <c:v>39909.41666665714</c:v>
                </c:pt>
                <c:pt idx="8062" formatCode="m/d/yyyy\ h:mm">
                  <c:v>39909.458333323826</c:v>
                </c:pt>
                <c:pt idx="8063" formatCode="m/d/yyyy\ h:mm">
                  <c:v>39909.499999990468</c:v>
                </c:pt>
                <c:pt idx="8064" formatCode="m/d/yyyy\ h:mm">
                  <c:v>39909.541666657125</c:v>
                </c:pt>
                <c:pt idx="8065" formatCode="m/d/yyyy\ h:mm">
                  <c:v>39909.583333323797</c:v>
                </c:pt>
                <c:pt idx="8066" formatCode="m/d/yyyy\ h:mm">
                  <c:v>39909.624999990461</c:v>
                </c:pt>
                <c:pt idx="8067" formatCode="m/d/yyyy\ h:mm">
                  <c:v>39909.666666657125</c:v>
                </c:pt>
                <c:pt idx="8068" formatCode="m/d/yyyy\ h:mm">
                  <c:v>39909.70833332379</c:v>
                </c:pt>
                <c:pt idx="8069" formatCode="m/d/yyyy\ h:mm">
                  <c:v>39909.749999990461</c:v>
                </c:pt>
                <c:pt idx="8070" formatCode="m/d/yyyy\ h:mm">
                  <c:v>39909.791666657096</c:v>
                </c:pt>
                <c:pt idx="8071" formatCode="m/d/yyyy\ h:mm">
                  <c:v>39909.833333323782</c:v>
                </c:pt>
                <c:pt idx="8072" formatCode="m/d/yyyy\ h:mm">
                  <c:v>39909.874999990468</c:v>
                </c:pt>
                <c:pt idx="8073" formatCode="m/d/yyyy\ h:mm">
                  <c:v>39909.916666657111</c:v>
                </c:pt>
                <c:pt idx="8074" formatCode="m/d/yyyy\ h:mm">
                  <c:v>39909.958333323797</c:v>
                </c:pt>
                <c:pt idx="8075" formatCode="m/d/yyyy\ h:mm">
                  <c:v>39909.999999990439</c:v>
                </c:pt>
                <c:pt idx="8076" formatCode="m/d/yyyy\ h:mm">
                  <c:v>39910.041666657104</c:v>
                </c:pt>
                <c:pt idx="8077" formatCode="m/d/yyyy\ h:mm">
                  <c:v>39910.083333323768</c:v>
                </c:pt>
                <c:pt idx="8078" formatCode="m/d/yyyy\ h:mm">
                  <c:v>39910.124999990432</c:v>
                </c:pt>
                <c:pt idx="8079" formatCode="m/d/yyyy\ h:mm">
                  <c:v>39910.166666657082</c:v>
                </c:pt>
                <c:pt idx="8080" formatCode="m/d/yyyy\ h:mm">
                  <c:v>39910.208333323761</c:v>
                </c:pt>
                <c:pt idx="8081" formatCode="m/d/yyyy\ h:mm">
                  <c:v>39910.249999990432</c:v>
                </c:pt>
                <c:pt idx="8082" formatCode="m/d/yyyy\ h:mm">
                  <c:v>39910.291666657067</c:v>
                </c:pt>
                <c:pt idx="8083" formatCode="m/d/yyyy\ h:mm">
                  <c:v>39910.333333323753</c:v>
                </c:pt>
                <c:pt idx="8084" formatCode="m/d/yyyy\ h:mm">
                  <c:v>39910.374999990439</c:v>
                </c:pt>
                <c:pt idx="8085" formatCode="m/d/yyyy\ h:mm">
                  <c:v>39910.416666657082</c:v>
                </c:pt>
                <c:pt idx="8086" formatCode="m/d/yyyy\ h:mm">
                  <c:v>39910.458333323761</c:v>
                </c:pt>
                <c:pt idx="8087" formatCode="m/d/yyyy\ h:mm">
                  <c:v>39910.49999999041</c:v>
                </c:pt>
                <c:pt idx="8088" formatCode="m/d/yyyy\ h:mm">
                  <c:v>39910.541666657075</c:v>
                </c:pt>
                <c:pt idx="8089" formatCode="m/d/yyyy\ h:mm">
                  <c:v>39910.583333323739</c:v>
                </c:pt>
                <c:pt idx="8090" formatCode="m/d/yyyy\ h:mm">
                  <c:v>39910.624999990403</c:v>
                </c:pt>
                <c:pt idx="8091" formatCode="m/d/yyyy\ h:mm">
                  <c:v>39910.666666657053</c:v>
                </c:pt>
                <c:pt idx="8092" formatCode="m/d/yyyy\ h:mm">
                  <c:v>39910.708333323731</c:v>
                </c:pt>
                <c:pt idx="8093" formatCode="m/d/yyyy\ h:mm">
                  <c:v>39910.749999990396</c:v>
                </c:pt>
                <c:pt idx="8094" formatCode="m/d/yyyy\ h:mm">
                  <c:v>39910.791666657031</c:v>
                </c:pt>
                <c:pt idx="8095" formatCode="m/d/yyyy\ h:mm">
                  <c:v>39910.833333323731</c:v>
                </c:pt>
                <c:pt idx="8096" formatCode="m/d/yyyy\ h:mm">
                  <c:v>39910.874999990403</c:v>
                </c:pt>
                <c:pt idx="8097" formatCode="m/d/yyyy\ h:mm">
                  <c:v>39910.916666657053</c:v>
                </c:pt>
                <c:pt idx="8098" formatCode="m/d/yyyy\ h:mm">
                  <c:v>39910.958333323739</c:v>
                </c:pt>
                <c:pt idx="8099" formatCode="m/d/yyyy\ h:mm">
                  <c:v>39910.999999990381</c:v>
                </c:pt>
                <c:pt idx="8100" formatCode="m/d/yyyy\ h:mm">
                  <c:v>39911.041666657031</c:v>
                </c:pt>
                <c:pt idx="8101" formatCode="m/d/yyyy\ h:mm">
                  <c:v>39911.08333332371</c:v>
                </c:pt>
                <c:pt idx="8102" formatCode="m/d/yyyy\ h:mm">
                  <c:v>39911.124999990381</c:v>
                </c:pt>
                <c:pt idx="8103" formatCode="m/d/yyyy\ h:mm">
                  <c:v>39911.166666657024</c:v>
                </c:pt>
                <c:pt idx="8104" formatCode="m/d/yyyy\ h:mm">
                  <c:v>39911.208333323702</c:v>
                </c:pt>
                <c:pt idx="8105" formatCode="m/d/yyyy\ h:mm">
                  <c:v>39911.249999990367</c:v>
                </c:pt>
                <c:pt idx="8106" formatCode="m/d/yyyy\ h:mm">
                  <c:v>39911.291666657002</c:v>
                </c:pt>
                <c:pt idx="8107" formatCode="m/d/yyyy\ h:mm">
                  <c:v>39911.333333323695</c:v>
                </c:pt>
                <c:pt idx="8108" formatCode="m/d/yyyy\ h:mm">
                  <c:v>39911.374999990374</c:v>
                </c:pt>
                <c:pt idx="8109" formatCode="m/d/yyyy\ h:mm">
                  <c:v>39911.416666657031</c:v>
                </c:pt>
                <c:pt idx="8110" formatCode="m/d/yyyy\ h:mm">
                  <c:v>39911.458333323702</c:v>
                </c:pt>
                <c:pt idx="8111" formatCode="m/d/yyyy\ h:mm">
                  <c:v>39911.499999990352</c:v>
                </c:pt>
                <c:pt idx="8112" formatCode="m/d/yyyy\ h:mm">
                  <c:v>39911.541666657002</c:v>
                </c:pt>
                <c:pt idx="8113" formatCode="m/d/yyyy\ h:mm">
                  <c:v>39911.583333323681</c:v>
                </c:pt>
                <c:pt idx="8114" formatCode="m/d/yyyy\ h:mm">
                  <c:v>39911.624999990345</c:v>
                </c:pt>
                <c:pt idx="8115" formatCode="m/d/yyyy\ h:mm">
                  <c:v>39911.666666656994</c:v>
                </c:pt>
                <c:pt idx="8116" formatCode="m/d/yyyy\ h:mm">
                  <c:v>39911.708333323673</c:v>
                </c:pt>
                <c:pt idx="8117" formatCode="m/d/yyyy\ h:mm">
                  <c:v>39911.749999990338</c:v>
                </c:pt>
                <c:pt idx="8118" formatCode="m/d/yyyy\ h:mm">
                  <c:v>39911.79166665698</c:v>
                </c:pt>
                <c:pt idx="8119" formatCode="m/d/yyyy\ h:mm">
                  <c:v>39911.833333323666</c:v>
                </c:pt>
                <c:pt idx="8120" formatCode="m/d/yyyy\ h:mm">
                  <c:v>39911.874999990345</c:v>
                </c:pt>
                <c:pt idx="8121" formatCode="m/d/yyyy\ h:mm">
                  <c:v>39911.916666657002</c:v>
                </c:pt>
                <c:pt idx="8122" formatCode="m/d/yyyy\ h:mm">
                  <c:v>39911.958333323673</c:v>
                </c:pt>
                <c:pt idx="8123" formatCode="m/d/yyyy\ h:mm">
                  <c:v>39911.999999990323</c:v>
                </c:pt>
                <c:pt idx="8124" formatCode="m/d/yyyy\ h:mm">
                  <c:v>39912.041666656987</c:v>
                </c:pt>
                <c:pt idx="8125" formatCode="m/d/yyyy\ h:mm">
                  <c:v>39912.083333323651</c:v>
                </c:pt>
                <c:pt idx="8126" formatCode="m/d/yyyy\ h:mm">
                  <c:v>39912.124999990316</c:v>
                </c:pt>
                <c:pt idx="8127" formatCode="m/d/yyyy\ h:mm">
                  <c:v>39912.16666665698</c:v>
                </c:pt>
                <c:pt idx="8128" formatCode="m/d/yyyy\ h:mm">
                  <c:v>39912.208333323644</c:v>
                </c:pt>
                <c:pt idx="8129" formatCode="m/d/yyyy\ h:mm">
                  <c:v>39912.249999990308</c:v>
                </c:pt>
                <c:pt idx="8130" formatCode="m/d/yyyy\ h:mm">
                  <c:v>39912.291666656958</c:v>
                </c:pt>
                <c:pt idx="8131" formatCode="m/d/yyyy\ h:mm">
                  <c:v>39912.333333323637</c:v>
                </c:pt>
                <c:pt idx="8132" formatCode="m/d/yyyy\ h:mm">
                  <c:v>39912.374999990316</c:v>
                </c:pt>
                <c:pt idx="8133" formatCode="m/d/yyyy\ h:mm">
                  <c:v>39912.41666665698</c:v>
                </c:pt>
                <c:pt idx="8134" formatCode="m/d/yyyy\ h:mm">
                  <c:v>39912.458333323644</c:v>
                </c:pt>
                <c:pt idx="8135" formatCode="m/d/yyyy\ h:mm">
                  <c:v>39912.499999990294</c:v>
                </c:pt>
                <c:pt idx="8136" formatCode="m/d/yyyy\ h:mm">
                  <c:v>39912.541666656958</c:v>
                </c:pt>
                <c:pt idx="8137" formatCode="m/d/yyyy\ h:mm">
                  <c:v>39912.583333323622</c:v>
                </c:pt>
                <c:pt idx="8138" formatCode="m/d/yyyy\ h:mm">
                  <c:v>39912.624999990287</c:v>
                </c:pt>
                <c:pt idx="8139" formatCode="m/d/yyyy\ h:mm">
                  <c:v>39912.666666656951</c:v>
                </c:pt>
                <c:pt idx="8140" formatCode="m/d/yyyy\ h:mm">
                  <c:v>39912.708333323615</c:v>
                </c:pt>
                <c:pt idx="8141" formatCode="m/d/yyyy\ h:mm">
                  <c:v>39912.749999990279</c:v>
                </c:pt>
                <c:pt idx="8142" formatCode="m/d/yyyy\ h:mm">
                  <c:v>39912.791666656929</c:v>
                </c:pt>
                <c:pt idx="8143" formatCode="m/d/yyyy\ h:mm">
                  <c:v>39912.833333323608</c:v>
                </c:pt>
                <c:pt idx="8144" formatCode="m/d/yyyy\ h:mm">
                  <c:v>39912.874999990287</c:v>
                </c:pt>
                <c:pt idx="8145" formatCode="m/d/yyyy\ h:mm">
                  <c:v>39912.916666656951</c:v>
                </c:pt>
                <c:pt idx="8146" formatCode="m/d/yyyy\ h:mm">
                  <c:v>39912.958333323615</c:v>
                </c:pt>
                <c:pt idx="8147" formatCode="m/d/yyyy\ h:mm">
                  <c:v>39912.999999990265</c:v>
                </c:pt>
                <c:pt idx="8148" formatCode="m/d/yyyy\ h:mm">
                  <c:v>39913.041666656929</c:v>
                </c:pt>
                <c:pt idx="8149" formatCode="m/d/yyyy\ h:mm">
                  <c:v>39913.083333323593</c:v>
                </c:pt>
                <c:pt idx="8150" formatCode="m/d/yyyy\ h:mm">
                  <c:v>39913.124999990257</c:v>
                </c:pt>
                <c:pt idx="8151" formatCode="m/d/yyyy\ h:mm">
                  <c:v>39913.166666656922</c:v>
                </c:pt>
                <c:pt idx="8152" formatCode="m/d/yyyy\ h:mm">
                  <c:v>39913.208333323593</c:v>
                </c:pt>
                <c:pt idx="8153" formatCode="m/d/yyyy\ h:mm">
                  <c:v>39913.24999999025</c:v>
                </c:pt>
                <c:pt idx="8154" formatCode="m/d/yyyy\ h:mm">
                  <c:v>39913.2916666569</c:v>
                </c:pt>
                <c:pt idx="8155" formatCode="m/d/yyyy\ h:mm">
                  <c:v>39913.333333323593</c:v>
                </c:pt>
                <c:pt idx="8156" formatCode="m/d/yyyy\ h:mm">
                  <c:v>39913.374999990243</c:v>
                </c:pt>
                <c:pt idx="8157" formatCode="m/d/yyyy\ h:mm">
                  <c:v>39913.416666656922</c:v>
                </c:pt>
                <c:pt idx="8158" formatCode="m/d/yyyy\ h:mm">
                  <c:v>39913.458333323601</c:v>
                </c:pt>
                <c:pt idx="8159" formatCode="m/d/yyyy\ h:mm">
                  <c:v>39913.499999990236</c:v>
                </c:pt>
                <c:pt idx="8160" formatCode="m/d/yyyy\ h:mm">
                  <c:v>39913.5416666569</c:v>
                </c:pt>
                <c:pt idx="8161" formatCode="m/d/yyyy\ h:mm">
                  <c:v>39913.583333323579</c:v>
                </c:pt>
                <c:pt idx="8162" formatCode="m/d/yyyy\ h:mm">
                  <c:v>39913.624999990228</c:v>
                </c:pt>
                <c:pt idx="8163" formatCode="m/d/yyyy\ h:mm">
                  <c:v>39913.666666656885</c:v>
                </c:pt>
                <c:pt idx="8164" formatCode="m/d/yyyy\ h:mm">
                  <c:v>39913.708333323571</c:v>
                </c:pt>
                <c:pt idx="8165" formatCode="m/d/yyyy\ h:mm">
                  <c:v>39913.749999990221</c:v>
                </c:pt>
                <c:pt idx="8166" formatCode="m/d/yyyy\ h:mm">
                  <c:v>39913.791666656871</c:v>
                </c:pt>
                <c:pt idx="8167" formatCode="m/d/yyyy\ h:mm">
                  <c:v>39913.833333323564</c:v>
                </c:pt>
                <c:pt idx="8168" formatCode="m/d/yyyy\ h:mm">
                  <c:v>39913.874999990228</c:v>
                </c:pt>
                <c:pt idx="8169" formatCode="m/d/yyyy\ h:mm">
                  <c:v>39913.916666656893</c:v>
                </c:pt>
                <c:pt idx="8170" formatCode="m/d/yyyy\ h:mm">
                  <c:v>39913.958333323564</c:v>
                </c:pt>
                <c:pt idx="8171" formatCode="m/d/yyyy\ h:mm">
                  <c:v>39913.999999990207</c:v>
                </c:pt>
                <c:pt idx="8172" formatCode="m/d/yyyy\ h:mm">
                  <c:v>39914.041666656871</c:v>
                </c:pt>
                <c:pt idx="8173" formatCode="m/d/yyyy\ h:mm">
                  <c:v>39914.083333323542</c:v>
                </c:pt>
                <c:pt idx="8174" formatCode="m/d/yyyy\ h:mm">
                  <c:v>39914.124999990199</c:v>
                </c:pt>
                <c:pt idx="8175" formatCode="m/d/yyyy\ h:mm">
                  <c:v>39914.166666656864</c:v>
                </c:pt>
                <c:pt idx="8176" formatCode="m/d/yyyy\ h:mm">
                  <c:v>39914.208333323542</c:v>
                </c:pt>
                <c:pt idx="8177" formatCode="m/d/yyyy\ h:mm">
                  <c:v>39914.249999990192</c:v>
                </c:pt>
                <c:pt idx="8178" formatCode="m/d/yyyy\ h:mm">
                  <c:v>39914.291666656834</c:v>
                </c:pt>
                <c:pt idx="8179" formatCode="m/d/yyyy\ h:mm">
                  <c:v>39914.333333323535</c:v>
                </c:pt>
                <c:pt idx="8180" formatCode="m/d/yyyy\ h:mm">
                  <c:v>39914.374999990207</c:v>
                </c:pt>
                <c:pt idx="8181" formatCode="m/d/yyyy\ h:mm">
                  <c:v>39914.416666656849</c:v>
                </c:pt>
                <c:pt idx="8182" formatCode="m/d/yyyy\ h:mm">
                  <c:v>39914.458333323535</c:v>
                </c:pt>
                <c:pt idx="8183" formatCode="m/d/yyyy\ h:mm">
                  <c:v>39914.499999990192</c:v>
                </c:pt>
                <c:pt idx="8184" formatCode="m/d/yyyy\ h:mm">
                  <c:v>39914.541666656834</c:v>
                </c:pt>
                <c:pt idx="8185" formatCode="m/d/yyyy\ h:mm">
                  <c:v>39914.583333323513</c:v>
                </c:pt>
                <c:pt idx="8186" formatCode="m/d/yyyy\ h:mm">
                  <c:v>39914.624999990185</c:v>
                </c:pt>
                <c:pt idx="8187" formatCode="m/d/yyyy\ h:mm">
                  <c:v>39914.666666656834</c:v>
                </c:pt>
                <c:pt idx="8188" formatCode="m/d/yyyy\ h:mm">
                  <c:v>39914.708333323499</c:v>
                </c:pt>
                <c:pt idx="8189" formatCode="m/d/yyyy\ h:mm">
                  <c:v>39914.749999990163</c:v>
                </c:pt>
                <c:pt idx="8190" formatCode="m/d/yyyy\ h:mm">
                  <c:v>39914.791666656813</c:v>
                </c:pt>
                <c:pt idx="8191" formatCode="m/d/yyyy\ h:mm">
                  <c:v>39914.833333323491</c:v>
                </c:pt>
                <c:pt idx="8192" formatCode="m/d/yyyy\ h:mm">
                  <c:v>39914.874999990185</c:v>
                </c:pt>
                <c:pt idx="8193" formatCode="m/d/yyyy\ h:mm">
                  <c:v>39914.916666656834</c:v>
                </c:pt>
                <c:pt idx="8194" formatCode="m/d/yyyy\ h:mm">
                  <c:v>39914.958333323506</c:v>
                </c:pt>
                <c:pt idx="8195" formatCode="m/d/yyyy\ h:mm">
                  <c:v>39914.999999990148</c:v>
                </c:pt>
                <c:pt idx="8196" formatCode="m/d/yyyy\ h:mm">
                  <c:v>39915.041666656805</c:v>
                </c:pt>
                <c:pt idx="8197" formatCode="m/d/yyyy\ h:mm">
                  <c:v>39915.083333323491</c:v>
                </c:pt>
                <c:pt idx="8198" formatCode="m/d/yyyy\ h:mm">
                  <c:v>39915.124999990141</c:v>
                </c:pt>
                <c:pt idx="8199" formatCode="m/d/yyyy\ h:mm">
                  <c:v>39915.166666656805</c:v>
                </c:pt>
                <c:pt idx="8200" formatCode="m/d/yyyy\ h:mm">
                  <c:v>39915.208333323484</c:v>
                </c:pt>
                <c:pt idx="8201" formatCode="m/d/yyyy\ h:mm">
                  <c:v>39915.249999990141</c:v>
                </c:pt>
                <c:pt idx="8202" formatCode="m/d/yyyy\ h:mm">
                  <c:v>39915.291666656769</c:v>
                </c:pt>
                <c:pt idx="8203" formatCode="m/d/yyyy\ h:mm">
                  <c:v>39915.333333323462</c:v>
                </c:pt>
                <c:pt idx="8204" formatCode="m/d/yyyy\ h:mm">
                  <c:v>39915.374999990148</c:v>
                </c:pt>
                <c:pt idx="8205" formatCode="m/d/yyyy\ h:mm">
                  <c:v>39915.416666656791</c:v>
                </c:pt>
                <c:pt idx="8206" formatCode="m/d/yyyy\ h:mm">
                  <c:v>39915.458333323484</c:v>
                </c:pt>
                <c:pt idx="8207" formatCode="m/d/yyyy\ h:mm">
                  <c:v>39915.499999990119</c:v>
                </c:pt>
                <c:pt idx="8208" formatCode="m/d/yyyy\ h:mm">
                  <c:v>39915.541666656776</c:v>
                </c:pt>
                <c:pt idx="8209" formatCode="m/d/yyyy\ h:mm">
                  <c:v>39915.583333323448</c:v>
                </c:pt>
                <c:pt idx="8210" formatCode="m/d/yyyy\ h:mm">
                  <c:v>39915.624999990112</c:v>
                </c:pt>
                <c:pt idx="8211" formatCode="m/d/yyyy\ h:mm">
                  <c:v>39915.666666656776</c:v>
                </c:pt>
                <c:pt idx="8212" formatCode="m/d/yyyy\ h:mm">
                  <c:v>39915.70833332344</c:v>
                </c:pt>
                <c:pt idx="8213" formatCode="m/d/yyyy\ h:mm">
                  <c:v>39915.749999990112</c:v>
                </c:pt>
                <c:pt idx="8214" formatCode="m/d/yyyy\ h:mm">
                  <c:v>39915.791666656747</c:v>
                </c:pt>
                <c:pt idx="8215" formatCode="m/d/yyyy\ h:mm">
                  <c:v>39915.833333323433</c:v>
                </c:pt>
                <c:pt idx="8216" formatCode="m/d/yyyy\ h:mm">
                  <c:v>39915.874999990119</c:v>
                </c:pt>
                <c:pt idx="8217" formatCode="m/d/yyyy\ h:mm">
                  <c:v>39915.916666656762</c:v>
                </c:pt>
                <c:pt idx="8218" formatCode="m/d/yyyy\ h:mm">
                  <c:v>39915.958333323448</c:v>
                </c:pt>
                <c:pt idx="8219" formatCode="m/d/yyyy\ h:mm">
                  <c:v>39915.99999999009</c:v>
                </c:pt>
                <c:pt idx="8220" formatCode="m/d/yyyy\ h:mm">
                  <c:v>39916.041666656754</c:v>
                </c:pt>
                <c:pt idx="8221" formatCode="m/d/yyyy\ h:mm">
                  <c:v>39916.083333323419</c:v>
                </c:pt>
                <c:pt idx="8222" formatCode="m/d/yyyy\ h:mm">
                  <c:v>39916.124999990083</c:v>
                </c:pt>
                <c:pt idx="8223" formatCode="m/d/yyyy\ h:mm">
                  <c:v>39916.166666656733</c:v>
                </c:pt>
                <c:pt idx="8224" formatCode="m/d/yyyy\ h:mm">
                  <c:v>39916.208333323411</c:v>
                </c:pt>
                <c:pt idx="8225" formatCode="m/d/yyyy\ h:mm">
                  <c:v>39916.249999990083</c:v>
                </c:pt>
                <c:pt idx="8226" formatCode="m/d/yyyy\ h:mm">
                  <c:v>39916.291666656718</c:v>
                </c:pt>
                <c:pt idx="8227" formatCode="m/d/yyyy\ h:mm">
                  <c:v>39916.333333323411</c:v>
                </c:pt>
                <c:pt idx="8228" formatCode="m/d/yyyy\ h:mm">
                  <c:v>39916.37499999009</c:v>
                </c:pt>
                <c:pt idx="8229" formatCode="m/d/yyyy\ h:mm">
                  <c:v>39916.416666656733</c:v>
                </c:pt>
                <c:pt idx="8230" formatCode="m/d/yyyy\ h:mm">
                  <c:v>39916.458333323419</c:v>
                </c:pt>
                <c:pt idx="8231" formatCode="m/d/yyyy\ h:mm">
                  <c:v>39916.499999990061</c:v>
                </c:pt>
                <c:pt idx="8232" formatCode="m/d/yyyy\ h:mm">
                  <c:v>39916.541666656725</c:v>
                </c:pt>
                <c:pt idx="8233" formatCode="m/d/yyyy\ h:mm">
                  <c:v>39916.58333332339</c:v>
                </c:pt>
                <c:pt idx="8234" formatCode="m/d/yyyy\ h:mm">
                  <c:v>39916.624999990061</c:v>
                </c:pt>
                <c:pt idx="8235" formatCode="m/d/yyyy\ h:mm">
                  <c:v>39916.666666656703</c:v>
                </c:pt>
                <c:pt idx="8236" formatCode="m/d/yyyy\ h:mm">
                  <c:v>39916.708333323382</c:v>
                </c:pt>
                <c:pt idx="8237" formatCode="m/d/yyyy\ h:mm">
                  <c:v>39916.749999990046</c:v>
                </c:pt>
                <c:pt idx="8238" formatCode="m/d/yyyy\ h:mm">
                  <c:v>39916.791666656682</c:v>
                </c:pt>
                <c:pt idx="8239" formatCode="m/d/yyyy\ h:mm">
                  <c:v>39916.833333323382</c:v>
                </c:pt>
                <c:pt idx="8240" formatCode="m/d/yyyy\ h:mm">
                  <c:v>39916.874999990054</c:v>
                </c:pt>
                <c:pt idx="8241" formatCode="m/d/yyyy\ h:mm">
                  <c:v>39916.916666656703</c:v>
                </c:pt>
                <c:pt idx="8242" formatCode="m/d/yyyy\ h:mm">
                  <c:v>39916.95833332339</c:v>
                </c:pt>
                <c:pt idx="8243" formatCode="m/d/yyyy\ h:mm">
                  <c:v>39916.999999990032</c:v>
                </c:pt>
                <c:pt idx="8244" formatCode="m/d/yyyy\ h:mm">
                  <c:v>39917.041666656682</c:v>
                </c:pt>
                <c:pt idx="8245" formatCode="m/d/yyyy\ h:mm">
                  <c:v>39917.08333332336</c:v>
                </c:pt>
                <c:pt idx="8246" formatCode="m/d/yyyy\ h:mm">
                  <c:v>39917.124999990032</c:v>
                </c:pt>
                <c:pt idx="8247" formatCode="m/d/yyyy\ h:mm">
                  <c:v>39917.166666656674</c:v>
                </c:pt>
                <c:pt idx="8248" formatCode="m/d/yyyy\ h:mm">
                  <c:v>39917.208333323353</c:v>
                </c:pt>
                <c:pt idx="8249" formatCode="m/d/yyyy\ h:mm">
                  <c:v>39917.249999990017</c:v>
                </c:pt>
                <c:pt idx="8250" formatCode="m/d/yyyy\ h:mm">
                  <c:v>39917.291666656653</c:v>
                </c:pt>
                <c:pt idx="8251" formatCode="m/d/yyyy\ h:mm">
                  <c:v>39917.333333323346</c:v>
                </c:pt>
                <c:pt idx="8252" formatCode="m/d/yyyy\ h:mm">
                  <c:v>39917.374999990025</c:v>
                </c:pt>
                <c:pt idx="8253" formatCode="m/d/yyyy\ h:mm">
                  <c:v>39917.416666656682</c:v>
                </c:pt>
                <c:pt idx="8254" formatCode="m/d/yyyy\ h:mm">
                  <c:v>39917.458333323353</c:v>
                </c:pt>
                <c:pt idx="8255" formatCode="m/d/yyyy\ h:mm">
                  <c:v>39917.499999990003</c:v>
                </c:pt>
                <c:pt idx="8256" formatCode="m/d/yyyy\ h:mm">
                  <c:v>39917.541666656653</c:v>
                </c:pt>
                <c:pt idx="8257" formatCode="m/d/yyyy\ h:mm">
                  <c:v>39917.583333323331</c:v>
                </c:pt>
                <c:pt idx="8258" formatCode="m/d/yyyy\ h:mm">
                  <c:v>39917.624999989996</c:v>
                </c:pt>
                <c:pt idx="8259" formatCode="m/d/yyyy\ h:mm">
                  <c:v>39917.666666656645</c:v>
                </c:pt>
                <c:pt idx="8260" formatCode="m/d/yyyy\ h:mm">
                  <c:v>39917.708333323331</c:v>
                </c:pt>
                <c:pt idx="8261" formatCode="m/d/yyyy\ h:mm">
                  <c:v>39917.749999989988</c:v>
                </c:pt>
                <c:pt idx="8262" formatCode="m/d/yyyy\ h:mm">
                  <c:v>39917.791666656623</c:v>
                </c:pt>
                <c:pt idx="8263" formatCode="m/d/yyyy\ h:mm">
                  <c:v>39917.833333323317</c:v>
                </c:pt>
                <c:pt idx="8264" formatCode="m/d/yyyy\ h:mm">
                  <c:v>39917.874999989996</c:v>
                </c:pt>
                <c:pt idx="8265" formatCode="m/d/yyyy\ h:mm">
                  <c:v>39917.916666656645</c:v>
                </c:pt>
                <c:pt idx="8266" formatCode="m/d/yyyy\ h:mm">
                  <c:v>39917.958333323324</c:v>
                </c:pt>
                <c:pt idx="8267" formatCode="m/d/yyyy\ h:mm">
                  <c:v>39917.999999989981</c:v>
                </c:pt>
                <c:pt idx="8268" formatCode="m/d/yyyy\ h:mm">
                  <c:v>39918.041666656623</c:v>
                </c:pt>
                <c:pt idx="8269" formatCode="m/d/yyyy\ h:mm">
                  <c:v>39918.083333323302</c:v>
                </c:pt>
                <c:pt idx="8270" formatCode="m/d/yyyy\ h:mm">
                  <c:v>39918.124999989966</c:v>
                </c:pt>
                <c:pt idx="8271" formatCode="m/d/yyyy\ h:mm">
                  <c:v>39918.166666656616</c:v>
                </c:pt>
                <c:pt idx="8272" formatCode="m/d/yyyy\ h:mm">
                  <c:v>39918.208333323295</c:v>
                </c:pt>
                <c:pt idx="8273" formatCode="m/d/yyyy\ h:mm">
                  <c:v>39918.249999989959</c:v>
                </c:pt>
                <c:pt idx="8274" formatCode="m/d/yyyy\ h:mm">
                  <c:v>39918.291666656594</c:v>
                </c:pt>
                <c:pt idx="8275" formatCode="m/d/yyyy\ h:mm">
                  <c:v>39918.333333323288</c:v>
                </c:pt>
                <c:pt idx="8276" formatCode="m/d/yyyy\ h:mm">
                  <c:v>39918.374999989966</c:v>
                </c:pt>
                <c:pt idx="8277" formatCode="m/d/yyyy\ h:mm">
                  <c:v>39918.416666656616</c:v>
                </c:pt>
                <c:pt idx="8278" formatCode="m/d/yyyy\ h:mm">
                  <c:v>39918.458333323295</c:v>
                </c:pt>
                <c:pt idx="8279" formatCode="m/d/yyyy\ h:mm">
                  <c:v>39918.499999989945</c:v>
                </c:pt>
                <c:pt idx="8280" formatCode="m/d/yyyy\ h:mm">
                  <c:v>39918.541666656594</c:v>
                </c:pt>
                <c:pt idx="8281" formatCode="m/d/yyyy\ h:mm">
                  <c:v>39918.583333323273</c:v>
                </c:pt>
                <c:pt idx="8282" formatCode="m/d/yyyy\ h:mm">
                  <c:v>39918.624999989937</c:v>
                </c:pt>
                <c:pt idx="8283" formatCode="m/d/yyyy\ h:mm">
                  <c:v>39918.666666656594</c:v>
                </c:pt>
                <c:pt idx="8284" formatCode="m/d/yyyy\ h:mm">
                  <c:v>39918.708333323266</c:v>
                </c:pt>
                <c:pt idx="8285" formatCode="m/d/yyyy\ h:mm">
                  <c:v>39918.74999998993</c:v>
                </c:pt>
                <c:pt idx="8286" formatCode="m/d/yyyy\ h:mm">
                  <c:v>39918.79166665658</c:v>
                </c:pt>
                <c:pt idx="8287" formatCode="m/d/yyyy\ h:mm">
                  <c:v>39918.833333323259</c:v>
                </c:pt>
                <c:pt idx="8288" formatCode="m/d/yyyy\ h:mm">
                  <c:v>39918.874999989937</c:v>
                </c:pt>
                <c:pt idx="8289" formatCode="m/d/yyyy\ h:mm">
                  <c:v>39918.916666656602</c:v>
                </c:pt>
                <c:pt idx="8290" formatCode="m/d/yyyy\ h:mm">
                  <c:v>39918.958333323266</c:v>
                </c:pt>
                <c:pt idx="8291" formatCode="m/d/yyyy\ h:mm">
                  <c:v>39918.999999989916</c:v>
                </c:pt>
                <c:pt idx="8292" formatCode="m/d/yyyy\ h:mm">
                  <c:v>39919.04166665658</c:v>
                </c:pt>
                <c:pt idx="8293" formatCode="m/d/yyyy\ h:mm">
                  <c:v>39919.083333323244</c:v>
                </c:pt>
                <c:pt idx="8294" formatCode="m/d/yyyy\ h:mm">
                  <c:v>39919.124999989908</c:v>
                </c:pt>
                <c:pt idx="8295" formatCode="m/d/yyyy\ h:mm">
                  <c:v>39919.166666656572</c:v>
                </c:pt>
                <c:pt idx="8296" formatCode="m/d/yyyy\ h:mm">
                  <c:v>39919.208333323237</c:v>
                </c:pt>
                <c:pt idx="8297" formatCode="m/d/yyyy\ h:mm">
                  <c:v>39919.249999989901</c:v>
                </c:pt>
                <c:pt idx="8298" formatCode="m/d/yyyy\ h:mm">
                  <c:v>39919.291666656551</c:v>
                </c:pt>
                <c:pt idx="8299" formatCode="m/d/yyyy\ h:mm">
                  <c:v>39919.333333323229</c:v>
                </c:pt>
                <c:pt idx="8300" formatCode="m/d/yyyy\ h:mm">
                  <c:v>39919.374999989908</c:v>
                </c:pt>
                <c:pt idx="8301" formatCode="m/d/yyyy\ h:mm">
                  <c:v>39919.416666656572</c:v>
                </c:pt>
                <c:pt idx="8302" formatCode="m/d/yyyy\ h:mm">
                  <c:v>39919.458333323237</c:v>
                </c:pt>
                <c:pt idx="8303" formatCode="m/d/yyyy\ h:mm">
                  <c:v>39919.499999989886</c:v>
                </c:pt>
                <c:pt idx="8304" formatCode="m/d/yyyy\ h:mm">
                  <c:v>39919.541666656551</c:v>
                </c:pt>
                <c:pt idx="8305" formatCode="m/d/yyyy\ h:mm">
                  <c:v>39919.583333323215</c:v>
                </c:pt>
                <c:pt idx="8306" formatCode="m/d/yyyy\ h:mm">
                  <c:v>39919.624999989879</c:v>
                </c:pt>
                <c:pt idx="8307" formatCode="m/d/yyyy\ h:mm">
                  <c:v>39919.666666656536</c:v>
                </c:pt>
                <c:pt idx="8308" formatCode="m/d/yyyy\ h:mm">
                  <c:v>39919.708333323208</c:v>
                </c:pt>
                <c:pt idx="8309" formatCode="m/d/yyyy\ h:mm">
                  <c:v>39919.749999989872</c:v>
                </c:pt>
                <c:pt idx="8310" formatCode="m/d/yyyy\ h:mm">
                  <c:v>39919.791666656522</c:v>
                </c:pt>
                <c:pt idx="8311" formatCode="m/d/yyyy\ h:mm">
                  <c:v>39919.8333333232</c:v>
                </c:pt>
                <c:pt idx="8312" formatCode="m/d/yyyy\ h:mm">
                  <c:v>39919.874999989879</c:v>
                </c:pt>
                <c:pt idx="8313" formatCode="m/d/yyyy\ h:mm">
                  <c:v>39919.916666656543</c:v>
                </c:pt>
                <c:pt idx="8314" formatCode="m/d/yyyy\ h:mm">
                  <c:v>39919.958333323208</c:v>
                </c:pt>
                <c:pt idx="8315" formatCode="m/d/yyyy\ h:mm">
                  <c:v>39919.999999989857</c:v>
                </c:pt>
                <c:pt idx="8316" formatCode="m/d/yyyy\ h:mm">
                  <c:v>39920.041666656522</c:v>
                </c:pt>
                <c:pt idx="8317" formatCode="m/d/yyyy\ h:mm">
                  <c:v>39920.083333323193</c:v>
                </c:pt>
                <c:pt idx="8318" formatCode="m/d/yyyy\ h:mm">
                  <c:v>39920.12499998985</c:v>
                </c:pt>
                <c:pt idx="8319" formatCode="m/d/yyyy\ h:mm">
                  <c:v>39920.166666656514</c:v>
                </c:pt>
                <c:pt idx="8320" formatCode="m/d/yyyy\ h:mm">
                  <c:v>39920.208333323193</c:v>
                </c:pt>
                <c:pt idx="8321" formatCode="m/d/yyyy\ h:mm">
                  <c:v>39920.249999989835</c:v>
                </c:pt>
                <c:pt idx="8322" formatCode="m/d/yyyy\ h:mm">
                  <c:v>39920.291666656492</c:v>
                </c:pt>
                <c:pt idx="8323" formatCode="m/d/yyyy\ h:mm">
                  <c:v>39920.333333323186</c:v>
                </c:pt>
                <c:pt idx="8324" formatCode="m/d/yyyy\ h:mm">
                  <c:v>39920.374999989843</c:v>
                </c:pt>
                <c:pt idx="8325" formatCode="m/d/yyyy\ h:mm">
                  <c:v>39920.416666656514</c:v>
                </c:pt>
                <c:pt idx="8326" formatCode="m/d/yyyy\ h:mm">
                  <c:v>39920.458333323193</c:v>
                </c:pt>
                <c:pt idx="8327" formatCode="m/d/yyyy\ h:mm">
                  <c:v>39920.499999989828</c:v>
                </c:pt>
                <c:pt idx="8328" formatCode="m/d/yyyy\ h:mm">
                  <c:v>39920.541666656485</c:v>
                </c:pt>
                <c:pt idx="8329" formatCode="m/d/yyyy\ h:mm">
                  <c:v>39920.583333323171</c:v>
                </c:pt>
                <c:pt idx="8330" formatCode="m/d/yyyy\ h:mm">
                  <c:v>39920.624999989821</c:v>
                </c:pt>
                <c:pt idx="8331" formatCode="m/d/yyyy\ h:mm">
                  <c:v>39920.666666656485</c:v>
                </c:pt>
                <c:pt idx="8332" formatCode="m/d/yyyy\ h:mm">
                  <c:v>39920.708333323149</c:v>
                </c:pt>
                <c:pt idx="8333" formatCode="m/d/yyyy\ h:mm">
                  <c:v>39920.749999989814</c:v>
                </c:pt>
                <c:pt idx="8334" formatCode="m/d/yyyy\ h:mm">
                  <c:v>39920.791666656463</c:v>
                </c:pt>
                <c:pt idx="8335" formatCode="m/d/yyyy\ h:mm">
                  <c:v>39920.833333323142</c:v>
                </c:pt>
                <c:pt idx="8336" formatCode="m/d/yyyy\ h:mm">
                  <c:v>39920.874999989821</c:v>
                </c:pt>
                <c:pt idx="8337" formatCode="m/d/yyyy\ h:mm">
                  <c:v>39920.916666656485</c:v>
                </c:pt>
                <c:pt idx="8338" formatCode="m/d/yyyy\ h:mm">
                  <c:v>39920.958333323157</c:v>
                </c:pt>
                <c:pt idx="8339" formatCode="m/d/yyyy\ h:mm">
                  <c:v>39920.999999989785</c:v>
                </c:pt>
                <c:pt idx="8340" formatCode="m/d/yyyy\ h:mm">
                  <c:v>39921.041666656456</c:v>
                </c:pt>
                <c:pt idx="8341" formatCode="m/d/yyyy\ h:mm">
                  <c:v>39921.083333323142</c:v>
                </c:pt>
                <c:pt idx="8342" formatCode="m/d/yyyy\ h:mm">
                  <c:v>39921.124999989785</c:v>
                </c:pt>
                <c:pt idx="8343" formatCode="m/d/yyyy\ h:mm">
                  <c:v>39921.166666656456</c:v>
                </c:pt>
                <c:pt idx="8344" formatCode="m/d/yyyy\ h:mm">
                  <c:v>39921.208333323135</c:v>
                </c:pt>
                <c:pt idx="8345" formatCode="m/d/yyyy\ h:mm">
                  <c:v>39921.249999989785</c:v>
                </c:pt>
                <c:pt idx="8346" formatCode="m/d/yyyy\ h:mm">
                  <c:v>39921.291666656427</c:v>
                </c:pt>
                <c:pt idx="8347" formatCode="m/d/yyyy\ h:mm">
                  <c:v>39921.333333323113</c:v>
                </c:pt>
                <c:pt idx="8348" formatCode="m/d/yyyy\ h:mm">
                  <c:v>39921.374999989792</c:v>
                </c:pt>
                <c:pt idx="8349" formatCode="m/d/yyyy\ h:mm">
                  <c:v>39921.416666656442</c:v>
                </c:pt>
                <c:pt idx="8350" formatCode="m/d/yyyy\ h:mm">
                  <c:v>39921.458333323135</c:v>
                </c:pt>
                <c:pt idx="8351" formatCode="m/d/yyyy\ h:mm">
                  <c:v>39921.49999998977</c:v>
                </c:pt>
                <c:pt idx="8352" formatCode="m/d/yyyy\ h:mm">
                  <c:v>39921.541666656434</c:v>
                </c:pt>
                <c:pt idx="8353" formatCode="m/d/yyyy\ h:mm">
                  <c:v>39921.583333323098</c:v>
                </c:pt>
                <c:pt idx="8354" formatCode="m/d/yyyy\ h:mm">
                  <c:v>39921.624999989755</c:v>
                </c:pt>
                <c:pt idx="8355" formatCode="m/d/yyyy\ h:mm">
                  <c:v>39921.666666656427</c:v>
                </c:pt>
                <c:pt idx="8356" formatCode="m/d/yyyy\ h:mm">
                  <c:v>39921.708333323091</c:v>
                </c:pt>
                <c:pt idx="8357" formatCode="m/d/yyyy\ h:mm">
                  <c:v>39921.749999989755</c:v>
                </c:pt>
                <c:pt idx="8358" formatCode="m/d/yyyy\ h:mm">
                  <c:v>39921.791666656398</c:v>
                </c:pt>
                <c:pt idx="8359" formatCode="m/d/yyyy\ h:mm">
                  <c:v>39921.833333323091</c:v>
                </c:pt>
                <c:pt idx="8360" formatCode="m/d/yyyy\ h:mm">
                  <c:v>39921.874999989748</c:v>
                </c:pt>
                <c:pt idx="8361" formatCode="m/d/yyyy\ h:mm">
                  <c:v>39921.916666656412</c:v>
                </c:pt>
                <c:pt idx="8362" formatCode="m/d/yyyy\ h:mm">
                  <c:v>39921.958333323098</c:v>
                </c:pt>
                <c:pt idx="8363" formatCode="m/d/yyyy\ h:mm">
                  <c:v>39921.999999989734</c:v>
                </c:pt>
                <c:pt idx="8364" formatCode="m/d/yyyy\ h:mm">
                  <c:v>39922.041666656405</c:v>
                </c:pt>
                <c:pt idx="8365" formatCode="m/d/yyyy\ h:mm">
                  <c:v>39922.083333323069</c:v>
                </c:pt>
                <c:pt idx="8366" formatCode="m/d/yyyy\ h:mm">
                  <c:v>39922.124999989734</c:v>
                </c:pt>
                <c:pt idx="8367" formatCode="m/d/yyyy\ h:mm">
                  <c:v>39922.166666656383</c:v>
                </c:pt>
                <c:pt idx="8368" formatCode="m/d/yyyy\ h:mm">
                  <c:v>39922.208333323062</c:v>
                </c:pt>
                <c:pt idx="8369" formatCode="m/d/yyyy\ h:mm">
                  <c:v>39922.249999989726</c:v>
                </c:pt>
                <c:pt idx="8370" formatCode="m/d/yyyy\ h:mm">
                  <c:v>39922.291666656369</c:v>
                </c:pt>
                <c:pt idx="8371" formatCode="m/d/yyyy\ h:mm">
                  <c:v>39922.333333323062</c:v>
                </c:pt>
                <c:pt idx="8372" formatCode="m/d/yyyy\ h:mm">
                  <c:v>39922.374999989719</c:v>
                </c:pt>
                <c:pt idx="8373" formatCode="m/d/yyyy\ h:mm">
                  <c:v>39922.416666656383</c:v>
                </c:pt>
                <c:pt idx="8374" formatCode="m/d/yyyy\ h:mm">
                  <c:v>39922.458333323069</c:v>
                </c:pt>
                <c:pt idx="8375" formatCode="m/d/yyyy\ h:mm">
                  <c:v>39922.499999989705</c:v>
                </c:pt>
                <c:pt idx="8376" formatCode="m/d/yyyy\ h:mm">
                  <c:v>39922.541666656376</c:v>
                </c:pt>
                <c:pt idx="8377" formatCode="m/d/yyyy\ h:mm">
                  <c:v>39922.58333332304</c:v>
                </c:pt>
                <c:pt idx="8378" formatCode="m/d/yyyy\ h:mm">
                  <c:v>39922.624999989705</c:v>
                </c:pt>
                <c:pt idx="8379" formatCode="m/d/yyyy\ h:mm">
                  <c:v>39922.666666656354</c:v>
                </c:pt>
                <c:pt idx="8380" formatCode="m/d/yyyy\ h:mm">
                  <c:v>39922.708333323033</c:v>
                </c:pt>
                <c:pt idx="8381" formatCode="m/d/yyyy\ h:mm">
                  <c:v>39922.749999989683</c:v>
                </c:pt>
                <c:pt idx="8382" formatCode="m/d/yyyy\ h:mm">
                  <c:v>39922.791666656332</c:v>
                </c:pt>
                <c:pt idx="8383" formatCode="m/d/yyyy\ h:mm">
                  <c:v>39922.833333323033</c:v>
                </c:pt>
                <c:pt idx="8384" formatCode="m/d/yyyy\ h:mm">
                  <c:v>39922.87499998969</c:v>
                </c:pt>
                <c:pt idx="8385" formatCode="m/d/yyyy\ h:mm">
                  <c:v>39922.916666656361</c:v>
                </c:pt>
                <c:pt idx="8386" formatCode="m/d/yyyy\ h:mm">
                  <c:v>39922.95833332304</c:v>
                </c:pt>
                <c:pt idx="8387" formatCode="m/d/yyyy\ h:mm">
                  <c:v>39922.999999989675</c:v>
                </c:pt>
                <c:pt idx="8388" formatCode="m/d/yyyy\ h:mm">
                  <c:v>39923.041666656332</c:v>
                </c:pt>
                <c:pt idx="8389" formatCode="m/d/yyyy\ h:mm">
                  <c:v>39923.083333323011</c:v>
                </c:pt>
                <c:pt idx="8390" formatCode="m/d/yyyy\ h:mm">
                  <c:v>39923.124999989675</c:v>
                </c:pt>
                <c:pt idx="8391" formatCode="m/d/yyyy\ h:mm">
                  <c:v>39923.166666656325</c:v>
                </c:pt>
                <c:pt idx="8392" formatCode="m/d/yyyy\ h:mm">
                  <c:v>39923.208333323011</c:v>
                </c:pt>
                <c:pt idx="8393" formatCode="m/d/yyyy\ h:mm">
                  <c:v>39923.249999989654</c:v>
                </c:pt>
                <c:pt idx="8394" formatCode="m/d/yyyy\ h:mm">
                  <c:v>39923.291666656303</c:v>
                </c:pt>
                <c:pt idx="8395" formatCode="m/d/yyyy\ h:mm">
                  <c:v>39923.333333323011</c:v>
                </c:pt>
                <c:pt idx="8396" formatCode="m/d/yyyy\ h:mm">
                  <c:v>39923.374999989661</c:v>
                </c:pt>
                <c:pt idx="8397" formatCode="m/d/yyyy\ h:mm">
                  <c:v>39923.416666656332</c:v>
                </c:pt>
                <c:pt idx="8398" formatCode="m/d/yyyy\ h:mm">
                  <c:v>39923.458333323018</c:v>
                </c:pt>
                <c:pt idx="8399" formatCode="m/d/yyyy\ h:mm">
                  <c:v>39923.499999989654</c:v>
                </c:pt>
                <c:pt idx="8400" formatCode="m/d/yyyy\ h:mm">
                  <c:v>39923.541666656303</c:v>
                </c:pt>
                <c:pt idx="8401" formatCode="m/d/yyyy\ h:mm">
                  <c:v>39923.583333322997</c:v>
                </c:pt>
                <c:pt idx="8402" formatCode="m/d/yyyy\ h:mm">
                  <c:v>39923.624999989632</c:v>
                </c:pt>
                <c:pt idx="8403" formatCode="m/d/yyyy\ h:mm">
                  <c:v>39923.666666656296</c:v>
                </c:pt>
                <c:pt idx="8404" formatCode="m/d/yyyy\ h:mm">
                  <c:v>39923.708333322997</c:v>
                </c:pt>
                <c:pt idx="8405" formatCode="m/d/yyyy\ h:mm">
                  <c:v>39923.749999989624</c:v>
                </c:pt>
                <c:pt idx="8406" formatCode="m/d/yyyy\ h:mm">
                  <c:v>39923.791666656274</c:v>
                </c:pt>
                <c:pt idx="8407" formatCode="m/d/yyyy\ h:mm">
                  <c:v>39923.833333322989</c:v>
                </c:pt>
                <c:pt idx="8408" formatCode="m/d/yyyy\ h:mm">
                  <c:v>39923.874999989632</c:v>
                </c:pt>
                <c:pt idx="8409" formatCode="m/d/yyyy\ h:mm">
                  <c:v>39923.916666656296</c:v>
                </c:pt>
                <c:pt idx="8410" formatCode="m/d/yyyy\ h:mm">
                  <c:v>39923.958333322997</c:v>
                </c:pt>
                <c:pt idx="8411" formatCode="m/d/yyyy\ h:mm">
                  <c:v>39923.999999989624</c:v>
                </c:pt>
                <c:pt idx="8412" formatCode="m/d/yyyy\ h:mm">
                  <c:v>39924.041666656274</c:v>
                </c:pt>
                <c:pt idx="8413" formatCode="m/d/yyyy\ h:mm">
                  <c:v>39924.083333322968</c:v>
                </c:pt>
                <c:pt idx="8414" formatCode="m/d/yyyy\ h:mm">
                  <c:v>39924.124999989603</c:v>
                </c:pt>
                <c:pt idx="8415" formatCode="m/d/yyyy\ h:mm">
                  <c:v>39924.166666656274</c:v>
                </c:pt>
                <c:pt idx="8416" formatCode="m/d/yyyy\ h:mm">
                  <c:v>39924.20833332296</c:v>
                </c:pt>
                <c:pt idx="8417" formatCode="m/d/yyyy\ h:mm">
                  <c:v>39924.249999989595</c:v>
                </c:pt>
                <c:pt idx="8418" formatCode="m/d/yyyy\ h:mm">
                  <c:v>39924.291666656252</c:v>
                </c:pt>
                <c:pt idx="8419" formatCode="m/d/yyyy\ h:mm">
                  <c:v>39924.333333322953</c:v>
                </c:pt>
                <c:pt idx="8420" formatCode="m/d/yyyy\ h:mm">
                  <c:v>39924.374999989603</c:v>
                </c:pt>
                <c:pt idx="8421" formatCode="m/d/yyyy\ h:mm">
                  <c:v>39924.416666656267</c:v>
                </c:pt>
                <c:pt idx="8422" formatCode="m/d/yyyy\ h:mm">
                  <c:v>39924.45833332296</c:v>
                </c:pt>
                <c:pt idx="8423" formatCode="m/d/yyyy\ h:mm">
                  <c:v>39924.499999989595</c:v>
                </c:pt>
                <c:pt idx="8424" formatCode="m/d/yyyy\ h:mm">
                  <c:v>39924.541666656245</c:v>
                </c:pt>
                <c:pt idx="8425" formatCode="m/d/yyyy\ h:mm">
                  <c:v>39924.583333322946</c:v>
                </c:pt>
                <c:pt idx="8426" formatCode="m/d/yyyy\ h:mm">
                  <c:v>39924.624999989588</c:v>
                </c:pt>
                <c:pt idx="8427" formatCode="m/d/yyyy\ h:mm">
                  <c:v>39924.666666656238</c:v>
                </c:pt>
                <c:pt idx="8428" formatCode="m/d/yyyy\ h:mm">
                  <c:v>39924.708333322938</c:v>
                </c:pt>
                <c:pt idx="8429" formatCode="m/d/yyyy\ h:mm">
                  <c:v>39924.749999989581</c:v>
                </c:pt>
                <c:pt idx="8430" formatCode="m/d/yyyy\ h:mm">
                  <c:v>39924.791666656216</c:v>
                </c:pt>
                <c:pt idx="8431" formatCode="m/d/yyyy\ h:mm">
                  <c:v>39924.833333322924</c:v>
                </c:pt>
                <c:pt idx="8432" formatCode="m/d/yyyy\ h:mm">
                  <c:v>39924.874999989595</c:v>
                </c:pt>
                <c:pt idx="8433" formatCode="m/d/yyyy\ h:mm">
                  <c:v>39924.916666656238</c:v>
                </c:pt>
                <c:pt idx="8434" formatCode="m/d/yyyy\ h:mm">
                  <c:v>39924.958333322931</c:v>
                </c:pt>
                <c:pt idx="8435" formatCode="m/d/yyyy\ h:mm">
                  <c:v>39924.999999989566</c:v>
                </c:pt>
                <c:pt idx="8436" formatCode="m/d/yyyy\ h:mm">
                  <c:v>39925.041666656216</c:v>
                </c:pt>
                <c:pt idx="8437" formatCode="m/d/yyyy\ h:mm">
                  <c:v>39925.083333322909</c:v>
                </c:pt>
                <c:pt idx="8438" formatCode="m/d/yyyy\ h:mm">
                  <c:v>39925.124999989559</c:v>
                </c:pt>
                <c:pt idx="8439" formatCode="m/d/yyyy\ h:mm">
                  <c:v>39925.166666656209</c:v>
                </c:pt>
                <c:pt idx="8440" formatCode="m/d/yyyy\ h:mm">
                  <c:v>39925.208333322902</c:v>
                </c:pt>
                <c:pt idx="8441" formatCode="m/d/yyyy\ h:mm">
                  <c:v>39925.249999989552</c:v>
                </c:pt>
                <c:pt idx="8442" formatCode="m/d/yyyy\ h:mm">
                  <c:v>39925.291666656187</c:v>
                </c:pt>
                <c:pt idx="8443" formatCode="m/d/yyyy\ h:mm">
                  <c:v>39925.333333322895</c:v>
                </c:pt>
                <c:pt idx="8444" formatCode="m/d/yyyy\ h:mm">
                  <c:v>39925.374999989559</c:v>
                </c:pt>
                <c:pt idx="8445" formatCode="m/d/yyyy\ h:mm">
                  <c:v>39925.416666656209</c:v>
                </c:pt>
                <c:pt idx="8446" formatCode="m/d/yyyy\ h:mm">
                  <c:v>39925.458333322902</c:v>
                </c:pt>
                <c:pt idx="8447" formatCode="m/d/yyyy\ h:mm">
                  <c:v>39925.499999989537</c:v>
                </c:pt>
                <c:pt idx="8448" formatCode="m/d/yyyy\ h:mm">
                  <c:v>39925.541666656194</c:v>
                </c:pt>
                <c:pt idx="8449" formatCode="m/d/yyyy\ h:mm">
                  <c:v>39925.58333332288</c:v>
                </c:pt>
                <c:pt idx="8450" formatCode="m/d/yyyy\ h:mm">
                  <c:v>39925.62499998953</c:v>
                </c:pt>
                <c:pt idx="8451" formatCode="m/d/yyyy\ h:mm">
                  <c:v>39925.666666656194</c:v>
                </c:pt>
                <c:pt idx="8452" formatCode="m/d/yyyy\ h:mm">
                  <c:v>39925.708333322873</c:v>
                </c:pt>
                <c:pt idx="8453" formatCode="m/d/yyyy\ h:mm">
                  <c:v>39925.749999989523</c:v>
                </c:pt>
                <c:pt idx="8454" formatCode="m/d/yyyy\ h:mm">
                  <c:v>39925.791666656172</c:v>
                </c:pt>
                <c:pt idx="8455" formatCode="m/d/yyyy\ h:mm">
                  <c:v>39925.833333322866</c:v>
                </c:pt>
                <c:pt idx="8456" formatCode="m/d/yyyy\ h:mm">
                  <c:v>39925.87499998953</c:v>
                </c:pt>
                <c:pt idx="8457" formatCode="m/d/yyyy\ h:mm">
                  <c:v>39925.916666656194</c:v>
                </c:pt>
                <c:pt idx="8458" formatCode="m/d/yyyy\ h:mm">
                  <c:v>39925.958333322873</c:v>
                </c:pt>
                <c:pt idx="8459" formatCode="m/d/yyyy\ h:mm">
                  <c:v>39925.999999989508</c:v>
                </c:pt>
                <c:pt idx="8460" formatCode="m/d/yyyy\ h:mm">
                  <c:v>39926.041666656172</c:v>
                </c:pt>
                <c:pt idx="8461" formatCode="m/d/yyyy\ h:mm">
                  <c:v>39926.083333322851</c:v>
                </c:pt>
                <c:pt idx="8462" formatCode="m/d/yyyy\ h:mm">
                  <c:v>39926.124999989501</c:v>
                </c:pt>
                <c:pt idx="8463" formatCode="m/d/yyyy\ h:mm">
                  <c:v>39926.166666656165</c:v>
                </c:pt>
                <c:pt idx="8464" formatCode="m/d/yyyy\ h:mm">
                  <c:v>39926.208333322844</c:v>
                </c:pt>
                <c:pt idx="8465" formatCode="m/d/yyyy\ h:mm">
                  <c:v>39926.249999989494</c:v>
                </c:pt>
                <c:pt idx="8466" formatCode="m/d/yyyy\ h:mm">
                  <c:v>39926.291666656143</c:v>
                </c:pt>
                <c:pt idx="8467" formatCode="m/d/yyyy\ h:mm">
                  <c:v>39926.333333322837</c:v>
                </c:pt>
                <c:pt idx="8468" formatCode="m/d/yyyy\ h:mm">
                  <c:v>39926.374999989501</c:v>
                </c:pt>
                <c:pt idx="8469" formatCode="m/d/yyyy\ h:mm">
                  <c:v>39926.416666656165</c:v>
                </c:pt>
                <c:pt idx="8470" formatCode="m/d/yyyy\ h:mm">
                  <c:v>39926.458333322844</c:v>
                </c:pt>
                <c:pt idx="8471" formatCode="m/d/yyyy\ h:mm">
                  <c:v>39926.499999989479</c:v>
                </c:pt>
                <c:pt idx="8472" formatCode="m/d/yyyy\ h:mm">
                  <c:v>39926.541666656136</c:v>
                </c:pt>
                <c:pt idx="8473" formatCode="m/d/yyyy\ h:mm">
                  <c:v>39926.583333322822</c:v>
                </c:pt>
                <c:pt idx="8474" formatCode="m/d/yyyy\ h:mm">
                  <c:v>39926.624999989472</c:v>
                </c:pt>
                <c:pt idx="8475" formatCode="m/d/yyyy\ h:mm">
                  <c:v>39926.666666656136</c:v>
                </c:pt>
                <c:pt idx="8476" formatCode="m/d/yyyy\ h:mm">
                  <c:v>39926.708333322815</c:v>
                </c:pt>
                <c:pt idx="8477" formatCode="m/d/yyyy\ h:mm">
                  <c:v>39926.749999989464</c:v>
                </c:pt>
                <c:pt idx="8478" formatCode="m/d/yyyy\ h:mm">
                  <c:v>39926.791666656114</c:v>
                </c:pt>
                <c:pt idx="8479" formatCode="m/d/yyyy\ h:mm">
                  <c:v>39926.833333322793</c:v>
                </c:pt>
                <c:pt idx="8480" formatCode="m/d/yyyy\ h:mm">
                  <c:v>39926.874999989472</c:v>
                </c:pt>
                <c:pt idx="8481" formatCode="m/d/yyyy\ h:mm">
                  <c:v>39926.916666656136</c:v>
                </c:pt>
                <c:pt idx="8482" formatCode="m/d/yyyy\ h:mm">
                  <c:v>39926.958333322815</c:v>
                </c:pt>
                <c:pt idx="8483" formatCode="m/d/yyyy\ h:mm">
                  <c:v>39926.99999998945</c:v>
                </c:pt>
                <c:pt idx="8484" formatCode="m/d/yyyy\ h:mm">
                  <c:v>39927.041666656114</c:v>
                </c:pt>
                <c:pt idx="8485" formatCode="m/d/yyyy\ h:mm">
                  <c:v>39927.083333322793</c:v>
                </c:pt>
                <c:pt idx="8486" formatCode="m/d/yyyy\ h:mm">
                  <c:v>39927.124999989435</c:v>
                </c:pt>
                <c:pt idx="8487" formatCode="m/d/yyyy\ h:mm">
                  <c:v>39927.166666656107</c:v>
                </c:pt>
                <c:pt idx="8488" formatCode="m/d/yyyy\ h:mm">
                  <c:v>39927.208333322786</c:v>
                </c:pt>
                <c:pt idx="8489" formatCode="m/d/yyyy\ h:mm">
                  <c:v>39927.249999989435</c:v>
                </c:pt>
                <c:pt idx="8490" formatCode="m/d/yyyy\ h:mm">
                  <c:v>39927.291666656078</c:v>
                </c:pt>
                <c:pt idx="8491" formatCode="m/d/yyyy\ h:mm">
                  <c:v>39927.333333322778</c:v>
                </c:pt>
                <c:pt idx="8492" formatCode="m/d/yyyy\ h:mm">
                  <c:v>39927.374999989443</c:v>
                </c:pt>
                <c:pt idx="8493" formatCode="m/d/yyyy\ h:mm">
                  <c:v>39927.416666656092</c:v>
                </c:pt>
                <c:pt idx="8494" formatCode="m/d/yyyy\ h:mm">
                  <c:v>39927.458333322786</c:v>
                </c:pt>
                <c:pt idx="8495" formatCode="m/d/yyyy\ h:mm">
                  <c:v>39927.499999989421</c:v>
                </c:pt>
                <c:pt idx="8496" formatCode="m/d/yyyy\ h:mm">
                  <c:v>39927.541666656085</c:v>
                </c:pt>
                <c:pt idx="8497" formatCode="m/d/yyyy\ h:mm">
                  <c:v>39927.583333322749</c:v>
                </c:pt>
                <c:pt idx="8498" formatCode="m/d/yyyy\ h:mm">
                  <c:v>39927.624999989406</c:v>
                </c:pt>
                <c:pt idx="8499" formatCode="m/d/yyyy\ h:mm">
                  <c:v>39927.666666656078</c:v>
                </c:pt>
                <c:pt idx="8500" formatCode="m/d/yyyy\ h:mm">
                  <c:v>39927.708333322742</c:v>
                </c:pt>
                <c:pt idx="8501" formatCode="m/d/yyyy\ h:mm">
                  <c:v>39927.749999989406</c:v>
                </c:pt>
                <c:pt idx="8502" formatCode="m/d/yyyy\ h:mm">
                  <c:v>39927.791666656049</c:v>
                </c:pt>
                <c:pt idx="8503" formatCode="m/d/yyyy\ h:mm">
                  <c:v>39927.833333322742</c:v>
                </c:pt>
                <c:pt idx="8504" formatCode="m/d/yyyy\ h:mm">
                  <c:v>39927.874999989399</c:v>
                </c:pt>
                <c:pt idx="8505" formatCode="m/d/yyyy\ h:mm">
                  <c:v>39927.916666656063</c:v>
                </c:pt>
                <c:pt idx="8506" formatCode="m/d/yyyy\ h:mm">
                  <c:v>39927.958333322749</c:v>
                </c:pt>
                <c:pt idx="8507" formatCode="m/d/yyyy\ h:mm">
                  <c:v>39927.999999989384</c:v>
                </c:pt>
                <c:pt idx="8508" formatCode="m/d/yyyy\ h:mm">
                  <c:v>39928.041666656056</c:v>
                </c:pt>
                <c:pt idx="8509" formatCode="m/d/yyyy\ h:mm">
                  <c:v>39928.083333322735</c:v>
                </c:pt>
                <c:pt idx="8510" formatCode="m/d/yyyy\ h:mm">
                  <c:v>39928.124999989384</c:v>
                </c:pt>
                <c:pt idx="8511" formatCode="m/d/yyyy\ h:mm">
                  <c:v>39928.166666656034</c:v>
                </c:pt>
                <c:pt idx="8512" formatCode="m/d/yyyy\ h:mm">
                  <c:v>39928.208333322713</c:v>
                </c:pt>
                <c:pt idx="8513" formatCode="m/d/yyyy\ h:mm">
                  <c:v>39928.249999989377</c:v>
                </c:pt>
                <c:pt idx="8514" formatCode="m/d/yyyy\ h:mm">
                  <c:v>39928.29166665602</c:v>
                </c:pt>
                <c:pt idx="8515" formatCode="m/d/yyyy\ h:mm">
                  <c:v>39928.333333322713</c:v>
                </c:pt>
                <c:pt idx="8516" formatCode="m/d/yyyy\ h:mm">
                  <c:v>39928.374999989384</c:v>
                </c:pt>
                <c:pt idx="8517" formatCode="m/d/yyyy\ h:mm">
                  <c:v>39928.416666656041</c:v>
                </c:pt>
                <c:pt idx="8518" formatCode="m/d/yyyy\ h:mm">
                  <c:v>39928.45833332272</c:v>
                </c:pt>
                <c:pt idx="8519" formatCode="m/d/yyyy\ h:mm">
                  <c:v>39928.499999989355</c:v>
                </c:pt>
                <c:pt idx="8520" formatCode="m/d/yyyy\ h:mm">
                  <c:v>39928.541666656027</c:v>
                </c:pt>
                <c:pt idx="8521" formatCode="m/d/yyyy\ h:mm">
                  <c:v>39928.583333322691</c:v>
                </c:pt>
                <c:pt idx="8522" formatCode="m/d/yyyy\ h:mm">
                  <c:v>39928.624999989355</c:v>
                </c:pt>
                <c:pt idx="8523" formatCode="m/d/yyyy\ h:mm">
                  <c:v>39928.66666665602</c:v>
                </c:pt>
                <c:pt idx="8524" formatCode="m/d/yyyy\ h:mm">
                  <c:v>39928.708333322691</c:v>
                </c:pt>
                <c:pt idx="8525" formatCode="m/d/yyyy\ h:mm">
                  <c:v>39928.749999989333</c:v>
                </c:pt>
                <c:pt idx="8526" formatCode="m/d/yyyy\ h:mm">
                  <c:v>39928.791666655983</c:v>
                </c:pt>
                <c:pt idx="8527" formatCode="m/d/yyyy\ h:mm">
                  <c:v>39928.833333322691</c:v>
                </c:pt>
                <c:pt idx="8528" formatCode="m/d/yyyy\ h:mm">
                  <c:v>39928.874999989341</c:v>
                </c:pt>
                <c:pt idx="8529" formatCode="m/d/yyyy\ h:mm">
                  <c:v>39928.916666656012</c:v>
                </c:pt>
                <c:pt idx="8530" formatCode="m/d/yyyy\ h:mm">
                  <c:v>39928.958333322691</c:v>
                </c:pt>
                <c:pt idx="8531" formatCode="m/d/yyyy\ h:mm">
                  <c:v>39928.999999989326</c:v>
                </c:pt>
                <c:pt idx="8532" formatCode="m/d/yyyy\ h:mm">
                  <c:v>39929.041666655983</c:v>
                </c:pt>
                <c:pt idx="8533" formatCode="m/d/yyyy\ h:mm">
                  <c:v>39929.083333322662</c:v>
                </c:pt>
                <c:pt idx="8534" formatCode="m/d/yyyy\ h:mm">
                  <c:v>39929.124999989326</c:v>
                </c:pt>
                <c:pt idx="8535" formatCode="m/d/yyyy\ h:mm">
                  <c:v>39929.166666655976</c:v>
                </c:pt>
                <c:pt idx="8536" formatCode="m/d/yyyy\ h:mm">
                  <c:v>39929.208333322662</c:v>
                </c:pt>
                <c:pt idx="8537" formatCode="m/d/yyyy\ h:mm">
                  <c:v>39929.249999989304</c:v>
                </c:pt>
                <c:pt idx="8538" formatCode="m/d/yyyy\ h:mm">
                  <c:v>39929.291666655954</c:v>
                </c:pt>
                <c:pt idx="8539" formatCode="m/d/yyyy\ h:mm">
                  <c:v>39929.333333322647</c:v>
                </c:pt>
                <c:pt idx="8540" formatCode="m/d/yyyy\ h:mm">
                  <c:v>39929.374999989312</c:v>
                </c:pt>
                <c:pt idx="8541" formatCode="m/d/yyyy\ h:mm">
                  <c:v>39929.416666655983</c:v>
                </c:pt>
                <c:pt idx="8542" formatCode="m/d/yyyy\ h:mm">
                  <c:v>39929.458333322655</c:v>
                </c:pt>
                <c:pt idx="8543" formatCode="m/d/yyyy\ h:mm">
                  <c:v>39929.499999989304</c:v>
                </c:pt>
                <c:pt idx="8544" formatCode="m/d/yyyy\ h:mm">
                  <c:v>39929.541666655954</c:v>
                </c:pt>
                <c:pt idx="8545" formatCode="m/d/yyyy\ h:mm">
                  <c:v>39929.583333322633</c:v>
                </c:pt>
                <c:pt idx="8546" formatCode="m/d/yyyy\ h:mm">
                  <c:v>39929.624999989283</c:v>
                </c:pt>
                <c:pt idx="8547" formatCode="m/d/yyyy\ h:mm">
                  <c:v>39929.666666655954</c:v>
                </c:pt>
                <c:pt idx="8548" formatCode="m/d/yyyy\ h:mm">
                  <c:v>39929.708333322633</c:v>
                </c:pt>
                <c:pt idx="8549" formatCode="m/d/yyyy\ h:mm">
                  <c:v>39929.749999989275</c:v>
                </c:pt>
                <c:pt idx="8550" formatCode="m/d/yyyy\ h:mm">
                  <c:v>39929.791666655932</c:v>
                </c:pt>
                <c:pt idx="8551" formatCode="m/d/yyyy\ h:mm">
                  <c:v>39929.833333322618</c:v>
                </c:pt>
                <c:pt idx="8552" formatCode="m/d/yyyy\ h:mm">
                  <c:v>39929.874999989283</c:v>
                </c:pt>
                <c:pt idx="8553" formatCode="m/d/yyyy\ h:mm">
                  <c:v>39929.916666655947</c:v>
                </c:pt>
                <c:pt idx="8554" formatCode="m/d/yyyy\ h:mm">
                  <c:v>39929.958333322626</c:v>
                </c:pt>
                <c:pt idx="8555" formatCode="m/d/yyyy\ h:mm">
                  <c:v>39929.999999989275</c:v>
                </c:pt>
                <c:pt idx="8556" formatCode="m/d/yyyy\ h:mm">
                  <c:v>39930.041666655925</c:v>
                </c:pt>
                <c:pt idx="8557" formatCode="m/d/yyyy\ h:mm">
                  <c:v>39930.083333322611</c:v>
                </c:pt>
                <c:pt idx="8558" formatCode="m/d/yyyy\ h:mm">
                  <c:v>39930.124999989253</c:v>
                </c:pt>
                <c:pt idx="8559" formatCode="m/d/yyyy\ h:mm">
                  <c:v>39930.166666655925</c:v>
                </c:pt>
                <c:pt idx="8560" formatCode="m/d/yyyy\ h:mm">
                  <c:v>39930.208333322611</c:v>
                </c:pt>
                <c:pt idx="8561" formatCode="m/d/yyyy\ h:mm">
                  <c:v>39930.249999989246</c:v>
                </c:pt>
                <c:pt idx="8562" formatCode="m/d/yyyy\ h:mm">
                  <c:v>39930.291666655903</c:v>
                </c:pt>
                <c:pt idx="8563" formatCode="m/d/yyyy\ h:mm">
                  <c:v>39930.333333322604</c:v>
                </c:pt>
                <c:pt idx="8564" formatCode="m/d/yyyy\ h:mm">
                  <c:v>39930.374999989253</c:v>
                </c:pt>
                <c:pt idx="8565" formatCode="m/d/yyyy\ h:mm">
                  <c:v>39930.416666655918</c:v>
                </c:pt>
                <c:pt idx="8566" formatCode="m/d/yyyy\ h:mm">
                  <c:v>39930.458333322611</c:v>
                </c:pt>
                <c:pt idx="8567" formatCode="m/d/yyyy\ h:mm">
                  <c:v>39930.499999989232</c:v>
                </c:pt>
                <c:pt idx="8568" formatCode="m/d/yyyy\ h:mm">
                  <c:v>39930.541666655896</c:v>
                </c:pt>
                <c:pt idx="8569" formatCode="m/d/yyyy\ h:mm">
                  <c:v>39930.583333322596</c:v>
                </c:pt>
                <c:pt idx="8570" formatCode="m/d/yyyy\ h:mm">
                  <c:v>39930.624999989224</c:v>
                </c:pt>
                <c:pt idx="8571" formatCode="m/d/yyyy\ h:mm">
                  <c:v>39930.666666655889</c:v>
                </c:pt>
                <c:pt idx="8572" formatCode="m/d/yyyy\ h:mm">
                  <c:v>39930.708333322589</c:v>
                </c:pt>
                <c:pt idx="8573" formatCode="m/d/yyyy\ h:mm">
                  <c:v>39930.749999989224</c:v>
                </c:pt>
                <c:pt idx="8574" formatCode="m/d/yyyy\ h:mm">
                  <c:v>39930.791666655867</c:v>
                </c:pt>
                <c:pt idx="8575" formatCode="m/d/yyyy\ h:mm">
                  <c:v>39930.833333322575</c:v>
                </c:pt>
                <c:pt idx="8576" formatCode="m/d/yyyy\ h:mm">
                  <c:v>39930.874999989232</c:v>
                </c:pt>
                <c:pt idx="8577" formatCode="m/d/yyyy\ h:mm">
                  <c:v>39930.916666655889</c:v>
                </c:pt>
                <c:pt idx="8578" formatCode="m/d/yyyy\ h:mm">
                  <c:v>39930.958333322582</c:v>
                </c:pt>
                <c:pt idx="8579" formatCode="m/d/yyyy\ h:mm">
                  <c:v>39930.999999989202</c:v>
                </c:pt>
                <c:pt idx="8580" formatCode="m/d/yyyy\ h:mm">
                  <c:v>39931.041666655874</c:v>
                </c:pt>
                <c:pt idx="8581" formatCode="m/d/yyyy\ h:mm">
                  <c:v>39931.08333332256</c:v>
                </c:pt>
                <c:pt idx="8582" formatCode="m/d/yyyy\ h:mm">
                  <c:v>39931.124999989195</c:v>
                </c:pt>
                <c:pt idx="8583" formatCode="m/d/yyyy\ h:mm">
                  <c:v>39931.166666655874</c:v>
                </c:pt>
                <c:pt idx="8584" formatCode="m/d/yyyy\ h:mm">
                  <c:v>39931.208333322553</c:v>
                </c:pt>
                <c:pt idx="8585" formatCode="m/d/yyyy\ h:mm">
                  <c:v>39931.249999989195</c:v>
                </c:pt>
                <c:pt idx="8586" formatCode="m/d/yyyy\ h:mm">
                  <c:v>39931.291666655838</c:v>
                </c:pt>
                <c:pt idx="8587" formatCode="m/d/yyyy\ h:mm">
                  <c:v>39931.333333322546</c:v>
                </c:pt>
                <c:pt idx="8588" formatCode="m/d/yyyy\ h:mm">
                  <c:v>39931.374999989202</c:v>
                </c:pt>
                <c:pt idx="8589" formatCode="m/d/yyyy\ h:mm">
                  <c:v>39931.416666655859</c:v>
                </c:pt>
                <c:pt idx="8590" formatCode="m/d/yyyy\ h:mm">
                  <c:v>39931.45833332256</c:v>
                </c:pt>
                <c:pt idx="8591" formatCode="m/d/yyyy\ h:mm">
                  <c:v>39931.499999989188</c:v>
                </c:pt>
                <c:pt idx="8592" formatCode="m/d/yyyy\ h:mm">
                  <c:v>39931.541666655838</c:v>
                </c:pt>
                <c:pt idx="8593" formatCode="m/d/yyyy\ h:mm">
                  <c:v>39931.583333322538</c:v>
                </c:pt>
                <c:pt idx="8594" formatCode="m/d/yyyy\ h:mm">
                  <c:v>39931.624999989181</c:v>
                </c:pt>
                <c:pt idx="8595" formatCode="m/d/yyyy\ h:mm">
                  <c:v>39931.66666665583</c:v>
                </c:pt>
                <c:pt idx="8596" formatCode="m/d/yyyy\ h:mm">
                  <c:v>39931.708333322524</c:v>
                </c:pt>
                <c:pt idx="8597" formatCode="m/d/yyyy\ h:mm">
                  <c:v>39931.749999989173</c:v>
                </c:pt>
                <c:pt idx="8598" formatCode="m/d/yyyy\ h:mm">
                  <c:v>39931.791666655809</c:v>
                </c:pt>
                <c:pt idx="8599" formatCode="m/d/yyyy\ h:mm">
                  <c:v>39931.833333322516</c:v>
                </c:pt>
                <c:pt idx="8600" formatCode="m/d/yyyy\ h:mm">
                  <c:v>39931.874999989181</c:v>
                </c:pt>
                <c:pt idx="8601" formatCode="m/d/yyyy\ h:mm">
                  <c:v>39931.91666665583</c:v>
                </c:pt>
                <c:pt idx="8602" formatCode="m/d/yyyy\ h:mm">
                  <c:v>39931.958333322524</c:v>
                </c:pt>
                <c:pt idx="8603" formatCode="m/d/yyyy\ h:mm">
                  <c:v>39931.999999989159</c:v>
                </c:pt>
                <c:pt idx="8604" formatCode="m/d/yyyy\ h:mm">
                  <c:v>39932.041666655809</c:v>
                </c:pt>
                <c:pt idx="8605" formatCode="m/d/yyyy\ h:mm">
                  <c:v>39932.083333322502</c:v>
                </c:pt>
                <c:pt idx="8606" formatCode="m/d/yyyy\ h:mm">
                  <c:v>39932.124999989152</c:v>
                </c:pt>
                <c:pt idx="8607" formatCode="m/d/yyyy\ h:mm">
                  <c:v>39932.166666655801</c:v>
                </c:pt>
                <c:pt idx="8608" formatCode="m/d/yyyy\ h:mm">
                  <c:v>39932.208333322495</c:v>
                </c:pt>
                <c:pt idx="8609" formatCode="m/d/yyyy\ h:mm">
                  <c:v>39932.249999989144</c:v>
                </c:pt>
                <c:pt idx="8610" formatCode="m/d/yyyy\ h:mm">
                  <c:v>39932.291666655779</c:v>
                </c:pt>
                <c:pt idx="8611" formatCode="m/d/yyyy\ h:mm">
                  <c:v>39932.333333322487</c:v>
                </c:pt>
                <c:pt idx="8612" formatCode="m/d/yyyy\ h:mm">
                  <c:v>39932.374999989152</c:v>
                </c:pt>
                <c:pt idx="8613" formatCode="m/d/yyyy\ h:mm">
                  <c:v>39932.416666655801</c:v>
                </c:pt>
                <c:pt idx="8614" formatCode="m/d/yyyy\ h:mm">
                  <c:v>39932.458333322495</c:v>
                </c:pt>
                <c:pt idx="8615" formatCode="m/d/yyyy\ h:mm">
                  <c:v>39932.49999998913</c:v>
                </c:pt>
                <c:pt idx="8616" formatCode="m/d/yyyy\ h:mm">
                  <c:v>39932.541666655779</c:v>
                </c:pt>
                <c:pt idx="8617" formatCode="m/d/yyyy\ h:mm">
                  <c:v>39932.583333322473</c:v>
                </c:pt>
                <c:pt idx="8618" formatCode="m/d/yyyy\ h:mm">
                  <c:v>39932.624999989122</c:v>
                </c:pt>
                <c:pt idx="8619" formatCode="m/d/yyyy\ h:mm">
                  <c:v>39932.666666655772</c:v>
                </c:pt>
                <c:pt idx="8620" formatCode="m/d/yyyy\ h:mm">
                  <c:v>39932.708333322465</c:v>
                </c:pt>
                <c:pt idx="8621" formatCode="m/d/yyyy\ h:mm">
                  <c:v>39932.749999989115</c:v>
                </c:pt>
                <c:pt idx="8622" formatCode="m/d/yyyy\ h:mm">
                  <c:v>39932.79166665575</c:v>
                </c:pt>
                <c:pt idx="8623" formatCode="m/d/yyyy\ h:mm">
                  <c:v>39932.833333322458</c:v>
                </c:pt>
                <c:pt idx="8624" formatCode="m/d/yyyy\ h:mm">
                  <c:v>39932.874999989122</c:v>
                </c:pt>
                <c:pt idx="8625" formatCode="m/d/yyyy\ h:mm">
                  <c:v>39932.916666655772</c:v>
                </c:pt>
                <c:pt idx="8626" formatCode="m/d/yyyy\ h:mm">
                  <c:v>39932.958333322465</c:v>
                </c:pt>
                <c:pt idx="8627" formatCode="m/d/yyyy\ h:mm">
                  <c:v>39932.999999989101</c:v>
                </c:pt>
                <c:pt idx="8628" formatCode="m/d/yyyy\ h:mm">
                  <c:v>39933.04166665575</c:v>
                </c:pt>
                <c:pt idx="8629" formatCode="m/d/yyyy\ h:mm">
                  <c:v>39933.083333322444</c:v>
                </c:pt>
                <c:pt idx="8630" formatCode="m/d/yyyy\ h:mm">
                  <c:v>39933.124999989086</c:v>
                </c:pt>
                <c:pt idx="8631" formatCode="m/d/yyyy\ h:mm">
                  <c:v>39933.166666655743</c:v>
                </c:pt>
                <c:pt idx="8632" formatCode="m/d/yyyy\ h:mm">
                  <c:v>39933.208333322436</c:v>
                </c:pt>
                <c:pt idx="8633" formatCode="m/d/yyyy\ h:mm">
                  <c:v>39933.249999989086</c:v>
                </c:pt>
                <c:pt idx="8634" formatCode="m/d/yyyy\ h:mm">
                  <c:v>39933.291666655721</c:v>
                </c:pt>
                <c:pt idx="8635" formatCode="m/d/yyyy\ h:mm">
                  <c:v>39933.333333322429</c:v>
                </c:pt>
                <c:pt idx="8636" formatCode="m/d/yyyy\ h:mm">
                  <c:v>39933.374999989093</c:v>
                </c:pt>
                <c:pt idx="8637" formatCode="m/d/yyyy\ h:mm">
                  <c:v>39933.416666655736</c:v>
                </c:pt>
                <c:pt idx="8638" formatCode="m/d/yyyy\ h:mm">
                  <c:v>39933.458333322436</c:v>
                </c:pt>
                <c:pt idx="8639" formatCode="m/d/yyyy\ h:mm">
                  <c:v>39933.499999989072</c:v>
                </c:pt>
                <c:pt idx="8640" formatCode="m/d/yyyy\ h:mm">
                  <c:v>39933.541666655721</c:v>
                </c:pt>
                <c:pt idx="8641" formatCode="m/d/yyyy\ h:mm">
                  <c:v>39933.583333322415</c:v>
                </c:pt>
                <c:pt idx="8642" formatCode="m/d/yyyy\ h:mm">
                  <c:v>39933.624999989064</c:v>
                </c:pt>
                <c:pt idx="8643" formatCode="m/d/yyyy\ h:mm">
                  <c:v>39933.666666655714</c:v>
                </c:pt>
                <c:pt idx="8644" formatCode="m/d/yyyy\ h:mm">
                  <c:v>39933.708333322393</c:v>
                </c:pt>
                <c:pt idx="8645" formatCode="m/d/yyyy\ h:mm">
                  <c:v>39933.749999989057</c:v>
                </c:pt>
                <c:pt idx="8646" formatCode="m/d/yyyy\ h:mm">
                  <c:v>39933.791666655692</c:v>
                </c:pt>
                <c:pt idx="8647" formatCode="m/d/yyyy\ h:mm">
                  <c:v>39933.833333322393</c:v>
                </c:pt>
                <c:pt idx="8648" formatCode="m/d/yyyy\ h:mm">
                  <c:v>39933.874999989064</c:v>
                </c:pt>
                <c:pt idx="8649" formatCode="m/d/yyyy\ h:mm">
                  <c:v>39933.916666655714</c:v>
                </c:pt>
                <c:pt idx="8650" formatCode="m/d/yyyy\ h:mm">
                  <c:v>39933.9583333224</c:v>
                </c:pt>
                <c:pt idx="8651" formatCode="m/d/yyyy\ h:mm">
                  <c:v>39933.999999989035</c:v>
                </c:pt>
                <c:pt idx="8652" formatCode="m/d/yyyy\ h:mm">
                  <c:v>39934.041666655685</c:v>
                </c:pt>
                <c:pt idx="8653" formatCode="m/d/yyyy\ h:mm">
                  <c:v>39934.083333322385</c:v>
                </c:pt>
                <c:pt idx="8654" formatCode="m/d/yyyy\ h:mm">
                  <c:v>39934.124999989035</c:v>
                </c:pt>
                <c:pt idx="8655" formatCode="m/d/yyyy\ h:mm">
                  <c:v>39934.166666655678</c:v>
                </c:pt>
                <c:pt idx="8656" formatCode="m/d/yyyy\ h:mm">
                  <c:v>39934.208333322378</c:v>
                </c:pt>
                <c:pt idx="8657" formatCode="m/d/yyyy\ h:mm">
                  <c:v>39934.249999989028</c:v>
                </c:pt>
                <c:pt idx="8658" formatCode="m/d/yyyy\ h:mm">
                  <c:v>39934.291666655656</c:v>
                </c:pt>
                <c:pt idx="8659" formatCode="m/d/yyyy\ h:mm">
                  <c:v>39934.333333322371</c:v>
                </c:pt>
                <c:pt idx="8660" formatCode="m/d/yyyy\ h:mm">
                  <c:v>39934.374999989035</c:v>
                </c:pt>
                <c:pt idx="8661" formatCode="m/d/yyyy\ h:mm">
                  <c:v>39934.416666655685</c:v>
                </c:pt>
                <c:pt idx="8662" formatCode="m/d/yyyy\ h:mm">
                  <c:v>39934.458333322371</c:v>
                </c:pt>
                <c:pt idx="8663" formatCode="m/d/yyyy\ h:mm">
                  <c:v>39934.499999989006</c:v>
                </c:pt>
                <c:pt idx="8664" formatCode="m/d/yyyy\ h:mm">
                  <c:v>39934.541666655663</c:v>
                </c:pt>
                <c:pt idx="8665" formatCode="m/d/yyyy\ h:mm">
                  <c:v>39934.583333322342</c:v>
                </c:pt>
                <c:pt idx="8666" formatCode="m/d/yyyy\ h:mm">
                  <c:v>39934.624999989006</c:v>
                </c:pt>
                <c:pt idx="8667" formatCode="m/d/yyyy\ h:mm">
                  <c:v>39934.666666655648</c:v>
                </c:pt>
                <c:pt idx="8668" formatCode="m/d/yyyy\ h:mm">
                  <c:v>39934.708333322342</c:v>
                </c:pt>
                <c:pt idx="8669" formatCode="m/d/yyyy\ h:mm">
                  <c:v>39934.749999988999</c:v>
                </c:pt>
                <c:pt idx="8670" formatCode="m/d/yyyy\ h:mm">
                  <c:v>39934.791666655619</c:v>
                </c:pt>
                <c:pt idx="8671" formatCode="m/d/yyyy\ h:mm">
                  <c:v>39934.833333322342</c:v>
                </c:pt>
                <c:pt idx="8672" formatCode="m/d/yyyy\ h:mm">
                  <c:v>39934.874999989006</c:v>
                </c:pt>
                <c:pt idx="8673" formatCode="m/d/yyyy\ h:mm">
                  <c:v>39934.916666655656</c:v>
                </c:pt>
                <c:pt idx="8674" formatCode="m/d/yyyy\ h:mm">
                  <c:v>39934.958333322349</c:v>
                </c:pt>
                <c:pt idx="8675" formatCode="m/d/yyyy\ h:mm">
                  <c:v>39934.999999988991</c:v>
                </c:pt>
                <c:pt idx="8676" formatCode="m/d/yyyy\ h:mm">
                  <c:v>39935.041666655627</c:v>
                </c:pt>
                <c:pt idx="8677" formatCode="m/d/yyyy\ h:mm">
                  <c:v>39935.083333322313</c:v>
                </c:pt>
                <c:pt idx="8678" formatCode="m/d/yyyy\ h:mm">
                  <c:v>39935.124999988991</c:v>
                </c:pt>
                <c:pt idx="8679" formatCode="m/d/yyyy\ h:mm">
                  <c:v>39935.166666655619</c:v>
                </c:pt>
                <c:pt idx="8680" formatCode="m/d/yyyy\ h:mm">
                  <c:v>39935.208333322313</c:v>
                </c:pt>
                <c:pt idx="8681" formatCode="m/d/yyyy\ h:mm">
                  <c:v>39935.249999988984</c:v>
                </c:pt>
                <c:pt idx="8682" formatCode="m/d/yyyy\ h:mm">
                  <c:v>39935.291666655598</c:v>
                </c:pt>
                <c:pt idx="8683" formatCode="m/d/yyyy\ h:mm">
                  <c:v>39935.333333322298</c:v>
                </c:pt>
                <c:pt idx="8684" formatCode="m/d/yyyy\ h:mm">
                  <c:v>39935.374999988984</c:v>
                </c:pt>
                <c:pt idx="8685" formatCode="m/d/yyyy\ h:mm">
                  <c:v>39935.416666655627</c:v>
                </c:pt>
                <c:pt idx="8686" formatCode="m/d/yyyy\ h:mm">
                  <c:v>39935.458333322305</c:v>
                </c:pt>
                <c:pt idx="8687" formatCode="m/d/yyyy\ h:mm">
                  <c:v>39935.499999988962</c:v>
                </c:pt>
                <c:pt idx="8688" formatCode="m/d/yyyy\ h:mm">
                  <c:v>39935.541666655598</c:v>
                </c:pt>
                <c:pt idx="8689" formatCode="m/d/yyyy\ h:mm">
                  <c:v>39935.583333322291</c:v>
                </c:pt>
                <c:pt idx="8690" formatCode="m/d/yyyy\ h:mm">
                  <c:v>39935.624999988948</c:v>
                </c:pt>
                <c:pt idx="8691" formatCode="m/d/yyyy\ h:mm">
                  <c:v>39935.66666665559</c:v>
                </c:pt>
                <c:pt idx="8692" formatCode="m/d/yyyy\ h:mm">
                  <c:v>39935.708333322291</c:v>
                </c:pt>
                <c:pt idx="8693" formatCode="m/d/yyyy\ h:mm">
                  <c:v>39935.749999988941</c:v>
                </c:pt>
                <c:pt idx="8694" formatCode="m/d/yyyy\ h:mm">
                  <c:v>39935.791666655576</c:v>
                </c:pt>
                <c:pt idx="8695" formatCode="m/d/yyyy\ h:mm">
                  <c:v>39935.833333322269</c:v>
                </c:pt>
                <c:pt idx="8696" formatCode="m/d/yyyy\ h:mm">
                  <c:v>39935.874999988948</c:v>
                </c:pt>
                <c:pt idx="8697" formatCode="m/d/yyyy\ h:mm">
                  <c:v>39935.916666655598</c:v>
                </c:pt>
                <c:pt idx="8698" formatCode="m/d/yyyy\ h:mm">
                  <c:v>39935.958333322276</c:v>
                </c:pt>
                <c:pt idx="8699" formatCode="m/d/yyyy\ h:mm">
                  <c:v>39935.999999988933</c:v>
                </c:pt>
                <c:pt idx="8700" formatCode="m/d/yyyy\ h:mm">
                  <c:v>39936.041666655576</c:v>
                </c:pt>
                <c:pt idx="8701" formatCode="m/d/yyyy\ h:mm">
                  <c:v>39936.083333322262</c:v>
                </c:pt>
                <c:pt idx="8702" formatCode="m/d/yyyy\ h:mm">
                  <c:v>39936.124999988919</c:v>
                </c:pt>
                <c:pt idx="8703" formatCode="m/d/yyyy\ h:mm">
                  <c:v>39936.166666655576</c:v>
                </c:pt>
                <c:pt idx="8704" formatCode="m/d/yyyy\ h:mm">
                  <c:v>39936.208333322247</c:v>
                </c:pt>
                <c:pt idx="8705" formatCode="m/d/yyyy\ h:mm">
                  <c:v>39936.249999988911</c:v>
                </c:pt>
                <c:pt idx="8706" formatCode="m/d/yyyy\ h:mm">
                  <c:v>39936.291666655554</c:v>
                </c:pt>
                <c:pt idx="8707" formatCode="m/d/yyyy\ h:mm">
                  <c:v>39936.33333332224</c:v>
                </c:pt>
                <c:pt idx="8708" formatCode="m/d/yyyy\ h:mm">
                  <c:v>39936.374999988926</c:v>
                </c:pt>
                <c:pt idx="8709" formatCode="m/d/yyyy\ h:mm">
                  <c:v>39936.416666655568</c:v>
                </c:pt>
                <c:pt idx="8710" formatCode="m/d/yyyy\ h:mm">
                  <c:v>39936.458333322247</c:v>
                </c:pt>
                <c:pt idx="8711" formatCode="m/d/yyyy\ h:mm">
                  <c:v>39936.499999988897</c:v>
                </c:pt>
                <c:pt idx="8712" formatCode="m/d/yyyy\ h:mm">
                  <c:v>39936.541666655554</c:v>
                </c:pt>
                <c:pt idx="8713" formatCode="m/d/yyyy\ h:mm">
                  <c:v>39936.583333322233</c:v>
                </c:pt>
                <c:pt idx="8714" formatCode="m/d/yyyy\ h:mm">
                  <c:v>39936.62499998889</c:v>
                </c:pt>
                <c:pt idx="8715" formatCode="m/d/yyyy\ h:mm">
                  <c:v>39936.666666655554</c:v>
                </c:pt>
                <c:pt idx="8716" formatCode="m/d/yyyy\ h:mm">
                  <c:v>39936.708333322218</c:v>
                </c:pt>
                <c:pt idx="8717" formatCode="m/d/yyyy\ h:mm">
                  <c:v>39936.749999988882</c:v>
                </c:pt>
                <c:pt idx="8718" formatCode="m/d/yyyy\ h:mm">
                  <c:v>39936.791666655517</c:v>
                </c:pt>
                <c:pt idx="8719" formatCode="m/d/yyyy\ h:mm">
                  <c:v>39936.833333322211</c:v>
                </c:pt>
                <c:pt idx="8720" formatCode="m/d/yyyy\ h:mm">
                  <c:v>39936.874999988897</c:v>
                </c:pt>
                <c:pt idx="8721" formatCode="m/d/yyyy\ h:mm">
                  <c:v>39936.916666655539</c:v>
                </c:pt>
                <c:pt idx="8722" formatCode="m/d/yyyy\ h:mm">
                  <c:v>39936.958333322225</c:v>
                </c:pt>
                <c:pt idx="8723" formatCode="m/d/yyyy\ h:mm">
                  <c:v>39936.999999988868</c:v>
                </c:pt>
                <c:pt idx="8724" formatCode="m/d/yyyy\ h:mm">
                  <c:v>39937.041666655525</c:v>
                </c:pt>
                <c:pt idx="8725" formatCode="m/d/yyyy\ h:mm">
                  <c:v>39937.083333322211</c:v>
                </c:pt>
                <c:pt idx="8726" formatCode="m/d/yyyy\ h:mm">
                  <c:v>39937.124999988861</c:v>
                </c:pt>
                <c:pt idx="8727" formatCode="m/d/yyyy\ h:mm">
                  <c:v>39937.166666655525</c:v>
                </c:pt>
                <c:pt idx="8728" formatCode="m/d/yyyy\ h:mm">
                  <c:v>39937.208333322204</c:v>
                </c:pt>
                <c:pt idx="8729" formatCode="m/d/yyyy\ h:mm">
                  <c:v>39937.249999988853</c:v>
                </c:pt>
                <c:pt idx="8730" formatCode="m/d/yyyy\ h:mm">
                  <c:v>39937.291666655488</c:v>
                </c:pt>
                <c:pt idx="8731" formatCode="m/d/yyyy\ h:mm">
                  <c:v>39937.333333322196</c:v>
                </c:pt>
                <c:pt idx="8732" formatCode="m/d/yyyy\ h:mm">
                  <c:v>39937.374999988861</c:v>
                </c:pt>
                <c:pt idx="8733" formatCode="m/d/yyyy\ h:mm">
                  <c:v>39937.41666665551</c:v>
                </c:pt>
                <c:pt idx="8734" formatCode="m/d/yyyy\ h:mm">
                  <c:v>39937.458333322211</c:v>
                </c:pt>
                <c:pt idx="8735" formatCode="m/d/yyyy\ h:mm">
                  <c:v>39937.499999988839</c:v>
                </c:pt>
                <c:pt idx="8736" formatCode="m/d/yyyy\ h:mm">
                  <c:v>39937.541666655488</c:v>
                </c:pt>
                <c:pt idx="8737" formatCode="m/d/yyyy\ h:mm">
                  <c:v>39937.583333322189</c:v>
                </c:pt>
                <c:pt idx="8738" formatCode="m/d/yyyy\ h:mm">
                  <c:v>39937.624999988831</c:v>
                </c:pt>
                <c:pt idx="8739" formatCode="m/d/yyyy\ h:mm">
                  <c:v>39937.666666655481</c:v>
                </c:pt>
                <c:pt idx="8740" formatCode="m/d/yyyy\ h:mm">
                  <c:v>39937.708333322174</c:v>
                </c:pt>
                <c:pt idx="8741" formatCode="m/d/yyyy\ h:mm">
                  <c:v>39937.749999988831</c:v>
                </c:pt>
                <c:pt idx="8742" formatCode="m/d/yyyy\ h:mm">
                  <c:v>39937.791666655467</c:v>
                </c:pt>
                <c:pt idx="8743" formatCode="m/d/yyyy\ h:mm">
                  <c:v>39937.833333322167</c:v>
                </c:pt>
                <c:pt idx="8744" formatCode="m/d/yyyy\ h:mm">
                  <c:v>39937.874999988839</c:v>
                </c:pt>
                <c:pt idx="8745" formatCode="m/d/yyyy\ h:mm">
                  <c:v>39937.916666655481</c:v>
                </c:pt>
                <c:pt idx="8746" formatCode="m/d/yyyy\ h:mm">
                  <c:v>39937.958333322174</c:v>
                </c:pt>
                <c:pt idx="8747" formatCode="m/d/yyyy\ h:mm">
                  <c:v>39937.99999998881</c:v>
                </c:pt>
                <c:pt idx="8748" formatCode="m/d/yyyy\ h:mm">
                  <c:v>39938.041666655474</c:v>
                </c:pt>
                <c:pt idx="8749" formatCode="m/d/yyyy\ h:mm">
                  <c:v>39938.083333322153</c:v>
                </c:pt>
                <c:pt idx="8750" formatCode="m/d/yyyy\ h:mm">
                  <c:v>39938.124999988802</c:v>
                </c:pt>
                <c:pt idx="8751" formatCode="m/d/yyyy\ h:mm">
                  <c:v>39938.166666655452</c:v>
                </c:pt>
                <c:pt idx="8752" formatCode="m/d/yyyy\ h:mm">
                  <c:v>39938.208333322145</c:v>
                </c:pt>
                <c:pt idx="8753" formatCode="m/d/yyyy\ h:mm">
                  <c:v>39938.249999988795</c:v>
                </c:pt>
                <c:pt idx="8754" formatCode="m/d/yyyy\ h:mm">
                  <c:v>39938.29166665543</c:v>
                </c:pt>
                <c:pt idx="8755" formatCode="m/d/yyyy\ h:mm">
                  <c:v>39938.333333322145</c:v>
                </c:pt>
                <c:pt idx="8756" formatCode="m/d/yyyy\ h:mm">
                  <c:v>39938.374999988802</c:v>
                </c:pt>
                <c:pt idx="8757" formatCode="m/d/yyyy\ h:mm">
                  <c:v>39938.416666655452</c:v>
                </c:pt>
                <c:pt idx="8758" formatCode="m/d/yyyy\ h:mm">
                  <c:v>39938.458333322145</c:v>
                </c:pt>
                <c:pt idx="8759" formatCode="m/d/yyyy\ h:mm">
                  <c:v>39938.49999998878</c:v>
                </c:pt>
                <c:pt idx="8760" formatCode="m/d/yyyy\ h:mm">
                  <c:v>39938.54166665543</c:v>
                </c:pt>
                <c:pt idx="8761" formatCode="m/d/yyyy\ h:mm">
                  <c:v>39938.583333322124</c:v>
                </c:pt>
                <c:pt idx="8762" formatCode="m/d/yyyy\ h:mm">
                  <c:v>39938.624999988773</c:v>
                </c:pt>
                <c:pt idx="8763" formatCode="m/d/yyyy\ h:mm">
                  <c:v>39938.666666655423</c:v>
                </c:pt>
                <c:pt idx="8764" formatCode="m/d/yyyy\ h:mm">
                  <c:v>39938.708333322116</c:v>
                </c:pt>
                <c:pt idx="8765" formatCode="m/d/yyyy\ h:mm">
                  <c:v>39938.749999988766</c:v>
                </c:pt>
                <c:pt idx="8766" formatCode="m/d/yyyy\ h:mm">
                  <c:v>39938.791666655401</c:v>
                </c:pt>
                <c:pt idx="8767" formatCode="m/d/yyyy\ h:mm">
                  <c:v>39938.833333322109</c:v>
                </c:pt>
                <c:pt idx="8768" formatCode="m/d/yyyy\ h:mm">
                  <c:v>39938.874999988773</c:v>
                </c:pt>
                <c:pt idx="8769" formatCode="m/d/yyyy\ h:mm">
                  <c:v>39938.916666655423</c:v>
                </c:pt>
                <c:pt idx="8770" formatCode="m/d/yyyy\ h:mm">
                  <c:v>39938.958333322116</c:v>
                </c:pt>
                <c:pt idx="8771" formatCode="m/d/yyyy\ h:mm">
                  <c:v>39938.999999988751</c:v>
                </c:pt>
                <c:pt idx="8772" formatCode="m/d/yyyy\ h:mm">
                  <c:v>39939.041666655401</c:v>
                </c:pt>
                <c:pt idx="8773" formatCode="m/d/yyyy\ h:mm">
                  <c:v>39939.083333322094</c:v>
                </c:pt>
                <c:pt idx="8774" formatCode="m/d/yyyy\ h:mm">
                  <c:v>39939.124999988744</c:v>
                </c:pt>
                <c:pt idx="8775" formatCode="m/d/yyyy\ h:mm">
                  <c:v>39939.166666655394</c:v>
                </c:pt>
                <c:pt idx="8776" formatCode="m/d/yyyy\ h:mm">
                  <c:v>39939.208333322087</c:v>
                </c:pt>
                <c:pt idx="8777" formatCode="m/d/yyyy\ h:mm">
                  <c:v>39939.249999988737</c:v>
                </c:pt>
                <c:pt idx="8778" formatCode="m/d/yyyy\ h:mm">
                  <c:v>39939.291666655372</c:v>
                </c:pt>
                <c:pt idx="8779" formatCode="m/d/yyyy\ h:mm">
                  <c:v>39939.33333332208</c:v>
                </c:pt>
                <c:pt idx="8780" formatCode="m/d/yyyy\ h:mm">
                  <c:v>39939.374999988744</c:v>
                </c:pt>
                <c:pt idx="8781" formatCode="m/d/yyyy\ h:mm">
                  <c:v>39939.416666655394</c:v>
                </c:pt>
                <c:pt idx="8782" formatCode="m/d/yyyy\ h:mm">
                  <c:v>39939.458333322087</c:v>
                </c:pt>
                <c:pt idx="8783" formatCode="m/d/yyyy\ h:mm">
                  <c:v>39939.499999988722</c:v>
                </c:pt>
                <c:pt idx="8784" formatCode="m/d/yyyy\ h:mm">
                  <c:v>39939.541666655372</c:v>
                </c:pt>
                <c:pt idx="8785" formatCode="m/d/yyyy\ h:mm">
                  <c:v>39939.583333322065</c:v>
                </c:pt>
                <c:pt idx="8786" formatCode="m/d/yyyy\ h:mm">
                  <c:v>39939.624999988715</c:v>
                </c:pt>
                <c:pt idx="8787" formatCode="m/d/yyyy\ h:mm">
                  <c:v>39939.666666655365</c:v>
                </c:pt>
                <c:pt idx="8788" formatCode="m/d/yyyy\ h:mm">
                  <c:v>39939.708333322043</c:v>
                </c:pt>
                <c:pt idx="8789" formatCode="m/d/yyyy\ h:mm">
                  <c:v>39939.749999988708</c:v>
                </c:pt>
                <c:pt idx="8790" formatCode="m/d/yyyy\ h:mm">
                  <c:v>39939.791666655343</c:v>
                </c:pt>
                <c:pt idx="8791" formatCode="m/d/yyyy\ h:mm">
                  <c:v>39939.833333322043</c:v>
                </c:pt>
                <c:pt idx="8792" formatCode="m/d/yyyy\ h:mm">
                  <c:v>39939.874999988715</c:v>
                </c:pt>
                <c:pt idx="8793" formatCode="m/d/yyyy\ h:mm">
                  <c:v>39939.916666655365</c:v>
                </c:pt>
                <c:pt idx="8794" formatCode="m/d/yyyy\ h:mm">
                  <c:v>39939.958333322051</c:v>
                </c:pt>
                <c:pt idx="8795" formatCode="m/d/yyyy\ h:mm">
                  <c:v>39939.999999988686</c:v>
                </c:pt>
                <c:pt idx="8796" formatCode="m/d/yyyy\ h:mm">
                  <c:v>39940.041666655343</c:v>
                </c:pt>
                <c:pt idx="8797" formatCode="m/d/yyyy\ h:mm">
                  <c:v>39940.083333322036</c:v>
                </c:pt>
                <c:pt idx="8798" formatCode="m/d/yyyy\ h:mm">
                  <c:v>39940.124999988686</c:v>
                </c:pt>
                <c:pt idx="8799" formatCode="m/d/yyyy\ h:mm">
                  <c:v>39940.166666655328</c:v>
                </c:pt>
                <c:pt idx="8800" formatCode="m/d/yyyy\ h:mm">
                  <c:v>39940.208333322029</c:v>
                </c:pt>
                <c:pt idx="8801" formatCode="m/d/yyyy\ h:mm">
                  <c:v>39940.249999988679</c:v>
                </c:pt>
                <c:pt idx="8802" formatCode="m/d/yyyy\ h:mm">
                  <c:v>39940.291666655306</c:v>
                </c:pt>
                <c:pt idx="8803" formatCode="m/d/yyyy\ h:mm">
                  <c:v>39940.333333322022</c:v>
                </c:pt>
                <c:pt idx="8804" formatCode="m/d/yyyy\ h:mm">
                  <c:v>39940.374999988686</c:v>
                </c:pt>
                <c:pt idx="8805" formatCode="m/d/yyyy\ h:mm">
                  <c:v>39940.416666655336</c:v>
                </c:pt>
                <c:pt idx="8806" formatCode="m/d/yyyy\ h:mm">
                  <c:v>39940.458333322029</c:v>
                </c:pt>
                <c:pt idx="8807" formatCode="m/d/yyyy\ h:mm">
                  <c:v>39940.499999988664</c:v>
                </c:pt>
                <c:pt idx="8808" formatCode="m/d/yyyy\ h:mm">
                  <c:v>39940.541666655314</c:v>
                </c:pt>
                <c:pt idx="8809" formatCode="m/d/yyyy\ h:mm">
                  <c:v>39940.583333321993</c:v>
                </c:pt>
                <c:pt idx="8810" formatCode="m/d/yyyy\ h:mm">
                  <c:v>39940.624999988657</c:v>
                </c:pt>
                <c:pt idx="8811" formatCode="m/d/yyyy\ h:mm">
                  <c:v>39940.666666655306</c:v>
                </c:pt>
                <c:pt idx="8812" formatCode="m/d/yyyy\ h:mm">
                  <c:v>39940.708333321993</c:v>
                </c:pt>
                <c:pt idx="8813" formatCode="m/d/yyyy\ h:mm">
                  <c:v>39940.74999998865</c:v>
                </c:pt>
                <c:pt idx="8814" formatCode="m/d/yyyy\ h:mm">
                  <c:v>39940.791666655277</c:v>
                </c:pt>
                <c:pt idx="8815" formatCode="m/d/yyyy\ h:mm">
                  <c:v>39940.833333321993</c:v>
                </c:pt>
                <c:pt idx="8816" formatCode="m/d/yyyy\ h:mm">
                  <c:v>39940.874999988642</c:v>
                </c:pt>
                <c:pt idx="8817" formatCode="m/d/yyyy\ h:mm">
                  <c:v>39940.916666655306</c:v>
                </c:pt>
                <c:pt idx="8818" formatCode="m/d/yyyy\ h:mm">
                  <c:v>39940.958333322</c:v>
                </c:pt>
                <c:pt idx="8819" formatCode="m/d/yyyy\ h:mm">
                  <c:v>39940.999999988635</c:v>
                </c:pt>
                <c:pt idx="8820" formatCode="m/d/yyyy\ h:mm">
                  <c:v>39941.041666655277</c:v>
                </c:pt>
                <c:pt idx="8821" formatCode="m/d/yyyy\ h:mm">
                  <c:v>39941.083333321963</c:v>
                </c:pt>
                <c:pt idx="8822" formatCode="m/d/yyyy\ h:mm">
                  <c:v>39941.124999988628</c:v>
                </c:pt>
                <c:pt idx="8823" formatCode="m/d/yyyy\ h:mm">
                  <c:v>39941.16666665527</c:v>
                </c:pt>
                <c:pt idx="8824" formatCode="m/d/yyyy\ h:mm">
                  <c:v>39941.208333321963</c:v>
                </c:pt>
                <c:pt idx="8825" formatCode="m/d/yyyy\ h:mm">
                  <c:v>39941.24999998862</c:v>
                </c:pt>
                <c:pt idx="8826" formatCode="m/d/yyyy\ h:mm">
                  <c:v>39941.291666655256</c:v>
                </c:pt>
                <c:pt idx="8827" formatCode="m/d/yyyy\ h:mm">
                  <c:v>39941.333333321949</c:v>
                </c:pt>
                <c:pt idx="8828" formatCode="m/d/yyyy\ h:mm">
                  <c:v>39941.374999988613</c:v>
                </c:pt>
                <c:pt idx="8829" formatCode="m/d/yyyy\ h:mm">
                  <c:v>39941.416666655277</c:v>
                </c:pt>
                <c:pt idx="8830" formatCode="m/d/yyyy\ h:mm">
                  <c:v>39941.458333321956</c:v>
                </c:pt>
                <c:pt idx="8831" formatCode="m/d/yyyy\ h:mm">
                  <c:v>39941.499999988606</c:v>
                </c:pt>
                <c:pt idx="8832" formatCode="m/d/yyyy\ h:mm">
                  <c:v>39941.541666655248</c:v>
                </c:pt>
                <c:pt idx="8833" formatCode="m/d/yyyy\ h:mm">
                  <c:v>39941.583333321942</c:v>
                </c:pt>
                <c:pt idx="8834" formatCode="m/d/yyyy\ h:mm">
                  <c:v>39941.624999988599</c:v>
                </c:pt>
                <c:pt idx="8835" formatCode="m/d/yyyy\ h:mm">
                  <c:v>39941.666666655234</c:v>
                </c:pt>
                <c:pt idx="8836" formatCode="m/d/yyyy\ h:mm">
                  <c:v>39941.708333321942</c:v>
                </c:pt>
                <c:pt idx="8837" formatCode="m/d/yyyy\ h:mm">
                  <c:v>39941.749999988591</c:v>
                </c:pt>
                <c:pt idx="8838" formatCode="m/d/yyyy\ h:mm">
                  <c:v>39941.791666655219</c:v>
                </c:pt>
                <c:pt idx="8839" formatCode="m/d/yyyy\ h:mm">
                  <c:v>39941.833333321934</c:v>
                </c:pt>
                <c:pt idx="8840" formatCode="m/d/yyyy\ h:mm">
                  <c:v>39941.874999988606</c:v>
                </c:pt>
                <c:pt idx="8841" formatCode="m/d/yyyy\ h:mm">
                  <c:v>39941.916666655234</c:v>
                </c:pt>
                <c:pt idx="8842" formatCode="m/d/yyyy\ h:mm">
                  <c:v>39941.958333321934</c:v>
                </c:pt>
                <c:pt idx="8843" formatCode="m/d/yyyy\ h:mm">
                  <c:v>39941.999999988591</c:v>
                </c:pt>
                <c:pt idx="8844" formatCode="m/d/yyyy\ h:mm">
                  <c:v>39942.041666655219</c:v>
                </c:pt>
                <c:pt idx="8845" formatCode="m/d/yyyy\ h:mm">
                  <c:v>39942.083333321913</c:v>
                </c:pt>
                <c:pt idx="8846" formatCode="m/d/yyyy\ h:mm">
                  <c:v>39942.124999988569</c:v>
                </c:pt>
                <c:pt idx="8847" formatCode="m/d/yyyy\ h:mm">
                  <c:v>39942.166666655219</c:v>
                </c:pt>
                <c:pt idx="8848" formatCode="m/d/yyyy\ h:mm">
                  <c:v>39942.208333321898</c:v>
                </c:pt>
                <c:pt idx="8849" formatCode="m/d/yyyy\ h:mm">
                  <c:v>39942.249999988562</c:v>
                </c:pt>
                <c:pt idx="8850" formatCode="m/d/yyyy\ h:mm">
                  <c:v>39942.29166665519</c:v>
                </c:pt>
                <c:pt idx="8851" formatCode="m/d/yyyy\ h:mm">
                  <c:v>39942.333333321891</c:v>
                </c:pt>
                <c:pt idx="8852" formatCode="m/d/yyyy\ h:mm">
                  <c:v>39942.374999988577</c:v>
                </c:pt>
                <c:pt idx="8853" formatCode="m/d/yyyy\ h:mm">
                  <c:v>39942.416666655205</c:v>
                </c:pt>
                <c:pt idx="8854" formatCode="m/d/yyyy\ h:mm">
                  <c:v>39942.458333321898</c:v>
                </c:pt>
                <c:pt idx="8855" formatCode="m/d/yyyy\ h:mm">
                  <c:v>39942.499999988548</c:v>
                </c:pt>
                <c:pt idx="8856" formatCode="m/d/yyyy\ h:mm">
                  <c:v>39942.54166665519</c:v>
                </c:pt>
                <c:pt idx="8857" formatCode="m/d/yyyy\ h:mm">
                  <c:v>39942.583333321883</c:v>
                </c:pt>
                <c:pt idx="8858" formatCode="m/d/yyyy\ h:mm">
                  <c:v>39942.62499998854</c:v>
                </c:pt>
                <c:pt idx="8859" formatCode="m/d/yyyy\ h:mm">
                  <c:v>39942.66666665519</c:v>
                </c:pt>
                <c:pt idx="8860" formatCode="m/d/yyyy\ h:mm">
                  <c:v>39942.708333321869</c:v>
                </c:pt>
                <c:pt idx="8861" formatCode="m/d/yyyy\ h:mm">
                  <c:v>39942.749999988533</c:v>
                </c:pt>
                <c:pt idx="8862" formatCode="m/d/yyyy\ h:mm">
                  <c:v>39942.791666655168</c:v>
                </c:pt>
                <c:pt idx="8863" formatCode="m/d/yyyy\ h:mm">
                  <c:v>39942.833333321862</c:v>
                </c:pt>
                <c:pt idx="8864" formatCode="m/d/yyyy\ h:mm">
                  <c:v>39942.874999988548</c:v>
                </c:pt>
                <c:pt idx="8865" formatCode="m/d/yyyy\ h:mm">
                  <c:v>39942.91666665519</c:v>
                </c:pt>
                <c:pt idx="8866" formatCode="m/d/yyyy\ h:mm">
                  <c:v>39942.958333321876</c:v>
                </c:pt>
                <c:pt idx="8867" formatCode="m/d/yyyy\ h:mm">
                  <c:v>39942.999999988519</c:v>
                </c:pt>
                <c:pt idx="8868" formatCode="m/d/yyyy\ h:mm">
                  <c:v>39943.041666655176</c:v>
                </c:pt>
                <c:pt idx="8869" formatCode="m/d/yyyy\ h:mm">
                  <c:v>39943.083333321847</c:v>
                </c:pt>
                <c:pt idx="8870" formatCode="m/d/yyyy\ h:mm">
                  <c:v>39943.124999988511</c:v>
                </c:pt>
                <c:pt idx="8871" formatCode="m/d/yyyy\ h:mm">
                  <c:v>39943.166666655176</c:v>
                </c:pt>
                <c:pt idx="8872" formatCode="m/d/yyyy\ h:mm">
                  <c:v>39943.20833332184</c:v>
                </c:pt>
                <c:pt idx="8873" formatCode="m/d/yyyy\ h:mm">
                  <c:v>39943.249999988511</c:v>
                </c:pt>
                <c:pt idx="8874" formatCode="m/d/yyyy\ h:mm">
                  <c:v>39943.291666655146</c:v>
                </c:pt>
                <c:pt idx="8875" formatCode="m/d/yyyy\ h:mm">
                  <c:v>39943.333333321832</c:v>
                </c:pt>
                <c:pt idx="8876" formatCode="m/d/yyyy\ h:mm">
                  <c:v>39943.374999988519</c:v>
                </c:pt>
                <c:pt idx="8877" formatCode="m/d/yyyy\ h:mm">
                  <c:v>39943.416666655161</c:v>
                </c:pt>
                <c:pt idx="8878" formatCode="m/d/yyyy\ h:mm">
                  <c:v>39943.458333321847</c:v>
                </c:pt>
                <c:pt idx="8879" formatCode="m/d/yyyy\ h:mm">
                  <c:v>39943.499999988489</c:v>
                </c:pt>
                <c:pt idx="8880" formatCode="m/d/yyyy\ h:mm">
                  <c:v>39943.541666655154</c:v>
                </c:pt>
                <c:pt idx="8881" formatCode="m/d/yyyy\ h:mm">
                  <c:v>39943.583333321818</c:v>
                </c:pt>
                <c:pt idx="8882" formatCode="m/d/yyyy\ h:mm">
                  <c:v>39943.624999988482</c:v>
                </c:pt>
                <c:pt idx="8883" formatCode="m/d/yyyy\ h:mm">
                  <c:v>39943.666666655132</c:v>
                </c:pt>
                <c:pt idx="8884" formatCode="m/d/yyyy\ h:mm">
                  <c:v>39943.708333321811</c:v>
                </c:pt>
                <c:pt idx="8885" formatCode="m/d/yyyy\ h:mm">
                  <c:v>39943.749999988482</c:v>
                </c:pt>
                <c:pt idx="8886" formatCode="m/d/yyyy\ h:mm">
                  <c:v>39943.791666655117</c:v>
                </c:pt>
                <c:pt idx="8887" formatCode="m/d/yyyy\ h:mm">
                  <c:v>39943.833333321803</c:v>
                </c:pt>
                <c:pt idx="8888" formatCode="m/d/yyyy\ h:mm">
                  <c:v>39943.874999988489</c:v>
                </c:pt>
                <c:pt idx="8889" formatCode="m/d/yyyy\ h:mm">
                  <c:v>39943.916666655132</c:v>
                </c:pt>
                <c:pt idx="8890" formatCode="m/d/yyyy\ h:mm">
                  <c:v>39943.958333321811</c:v>
                </c:pt>
                <c:pt idx="8891" formatCode="m/d/yyyy\ h:mm">
                  <c:v>39943.99999998846</c:v>
                </c:pt>
                <c:pt idx="8892" formatCode="m/d/yyyy\ h:mm">
                  <c:v>39944.041666655125</c:v>
                </c:pt>
                <c:pt idx="8893" formatCode="m/d/yyyy\ h:mm">
                  <c:v>39944.083333321789</c:v>
                </c:pt>
                <c:pt idx="8894" formatCode="m/d/yyyy\ h:mm">
                  <c:v>39944.124999988453</c:v>
                </c:pt>
                <c:pt idx="8895" formatCode="m/d/yyyy\ h:mm">
                  <c:v>39944.166666655103</c:v>
                </c:pt>
                <c:pt idx="8896" formatCode="m/d/yyyy\ h:mm">
                  <c:v>39944.208333321782</c:v>
                </c:pt>
                <c:pt idx="8897" formatCode="m/d/yyyy\ h:mm">
                  <c:v>39944.249999988446</c:v>
                </c:pt>
                <c:pt idx="8898" formatCode="m/d/yyyy\ h:mm">
                  <c:v>39944.291666655081</c:v>
                </c:pt>
                <c:pt idx="8899" formatCode="m/d/yyyy\ h:mm">
                  <c:v>39944.333333321782</c:v>
                </c:pt>
                <c:pt idx="8900" formatCode="m/d/yyyy\ h:mm">
                  <c:v>39944.374999988453</c:v>
                </c:pt>
                <c:pt idx="8901" formatCode="m/d/yyyy\ h:mm">
                  <c:v>39944.416666655103</c:v>
                </c:pt>
                <c:pt idx="8902" formatCode="m/d/yyyy\ h:mm">
                  <c:v>39944.458333321789</c:v>
                </c:pt>
                <c:pt idx="8903" formatCode="m/d/yyyy\ h:mm">
                  <c:v>39944.499999988431</c:v>
                </c:pt>
                <c:pt idx="8904" formatCode="m/d/yyyy\ h:mm">
                  <c:v>39944.541666655081</c:v>
                </c:pt>
                <c:pt idx="8905" formatCode="m/d/yyyy\ h:mm">
                  <c:v>39944.58333332176</c:v>
                </c:pt>
                <c:pt idx="8906" formatCode="m/d/yyyy\ h:mm">
                  <c:v>39944.624999988431</c:v>
                </c:pt>
                <c:pt idx="8907" formatCode="m/d/yyyy\ h:mm">
                  <c:v>39944.666666655074</c:v>
                </c:pt>
                <c:pt idx="8908" formatCode="m/d/yyyy\ h:mm">
                  <c:v>39944.708333321752</c:v>
                </c:pt>
                <c:pt idx="8909" formatCode="m/d/yyyy\ h:mm">
                  <c:v>39944.749999988417</c:v>
                </c:pt>
                <c:pt idx="8910" formatCode="m/d/yyyy\ h:mm">
                  <c:v>39944.791666655052</c:v>
                </c:pt>
                <c:pt idx="8911" formatCode="m/d/yyyy\ h:mm">
                  <c:v>39944.833333321745</c:v>
                </c:pt>
                <c:pt idx="8912" formatCode="m/d/yyyy\ h:mm">
                  <c:v>39944.874999988424</c:v>
                </c:pt>
                <c:pt idx="8913" formatCode="m/d/yyyy\ h:mm">
                  <c:v>39944.916666655081</c:v>
                </c:pt>
                <c:pt idx="8914" formatCode="m/d/yyyy\ h:mm">
                  <c:v>39944.958333321752</c:v>
                </c:pt>
                <c:pt idx="8915" formatCode="m/d/yyyy\ h:mm">
                  <c:v>39944.999999988402</c:v>
                </c:pt>
                <c:pt idx="8916" formatCode="m/d/yyyy\ h:mm">
                  <c:v>39945.041666655052</c:v>
                </c:pt>
                <c:pt idx="8917" formatCode="m/d/yyyy\ h:mm">
                  <c:v>39945.083333321731</c:v>
                </c:pt>
                <c:pt idx="8918" formatCode="m/d/yyyy\ h:mm">
                  <c:v>39945.124999988395</c:v>
                </c:pt>
                <c:pt idx="8919" formatCode="m/d/yyyy\ h:mm">
                  <c:v>39945.166666655045</c:v>
                </c:pt>
                <c:pt idx="8920" formatCode="m/d/yyyy\ h:mm">
                  <c:v>39945.208333321723</c:v>
                </c:pt>
                <c:pt idx="8921" formatCode="m/d/yyyy\ h:mm">
                  <c:v>39945.249999988388</c:v>
                </c:pt>
                <c:pt idx="8922" formatCode="m/d/yyyy\ h:mm">
                  <c:v>39945.291666655023</c:v>
                </c:pt>
                <c:pt idx="8923" formatCode="m/d/yyyy\ h:mm">
                  <c:v>39945.333333321716</c:v>
                </c:pt>
                <c:pt idx="8924" formatCode="m/d/yyyy\ h:mm">
                  <c:v>39945.374999988395</c:v>
                </c:pt>
                <c:pt idx="8925" formatCode="m/d/yyyy\ h:mm">
                  <c:v>39945.416666655045</c:v>
                </c:pt>
                <c:pt idx="8926" formatCode="m/d/yyyy\ h:mm">
                  <c:v>39945.458333321723</c:v>
                </c:pt>
                <c:pt idx="8927" formatCode="m/d/yyyy\ h:mm">
                  <c:v>39945.499999988373</c:v>
                </c:pt>
                <c:pt idx="8928" formatCode="m/d/yyyy\ h:mm">
                  <c:v>39945.541666655023</c:v>
                </c:pt>
                <c:pt idx="8929" formatCode="m/d/yyyy\ h:mm">
                  <c:v>39945.583333321702</c:v>
                </c:pt>
                <c:pt idx="8930" formatCode="m/d/yyyy\ h:mm">
                  <c:v>39945.624999988366</c:v>
                </c:pt>
                <c:pt idx="8931" formatCode="m/d/yyyy\ h:mm">
                  <c:v>39945.666666655015</c:v>
                </c:pt>
                <c:pt idx="8932" formatCode="m/d/yyyy\ h:mm">
                  <c:v>39945.708333321694</c:v>
                </c:pt>
                <c:pt idx="8933" formatCode="m/d/yyyy\ h:mm">
                  <c:v>39945.749999988358</c:v>
                </c:pt>
                <c:pt idx="8934" formatCode="m/d/yyyy\ h:mm">
                  <c:v>39945.791666654994</c:v>
                </c:pt>
                <c:pt idx="8935" formatCode="m/d/yyyy\ h:mm">
                  <c:v>39945.833333321687</c:v>
                </c:pt>
                <c:pt idx="8936" formatCode="m/d/yyyy\ h:mm">
                  <c:v>39945.874999988366</c:v>
                </c:pt>
                <c:pt idx="8937" formatCode="m/d/yyyy\ h:mm">
                  <c:v>39945.916666655015</c:v>
                </c:pt>
                <c:pt idx="8938" formatCode="m/d/yyyy\ h:mm">
                  <c:v>39945.958333321694</c:v>
                </c:pt>
                <c:pt idx="8939" formatCode="m/d/yyyy\ h:mm">
                  <c:v>39945.999999988344</c:v>
                </c:pt>
                <c:pt idx="8940" formatCode="m/d/yyyy\ h:mm">
                  <c:v>39946.041666654994</c:v>
                </c:pt>
                <c:pt idx="8941" formatCode="m/d/yyyy\ h:mm">
                  <c:v>39946.083333321672</c:v>
                </c:pt>
                <c:pt idx="8942" formatCode="m/d/yyyy\ h:mm">
                  <c:v>39946.124999988337</c:v>
                </c:pt>
                <c:pt idx="8943" formatCode="m/d/yyyy\ h:mm">
                  <c:v>39946.166666654994</c:v>
                </c:pt>
                <c:pt idx="8944" formatCode="m/d/yyyy\ h:mm">
                  <c:v>39946.208333321665</c:v>
                </c:pt>
                <c:pt idx="8945" formatCode="m/d/yyyy\ h:mm">
                  <c:v>39946.249999988329</c:v>
                </c:pt>
                <c:pt idx="8946" formatCode="m/d/yyyy\ h:mm">
                  <c:v>39946.291666654979</c:v>
                </c:pt>
                <c:pt idx="8947" formatCode="m/d/yyyy\ h:mm">
                  <c:v>39946.333333321658</c:v>
                </c:pt>
                <c:pt idx="8948" formatCode="m/d/yyyy\ h:mm">
                  <c:v>39946.374999988337</c:v>
                </c:pt>
                <c:pt idx="8949" formatCode="m/d/yyyy\ h:mm">
                  <c:v>39946.416666655001</c:v>
                </c:pt>
                <c:pt idx="8950" formatCode="m/d/yyyy\ h:mm">
                  <c:v>39946.458333321665</c:v>
                </c:pt>
                <c:pt idx="8951" formatCode="m/d/yyyy\ h:mm">
                  <c:v>39946.499999988315</c:v>
                </c:pt>
                <c:pt idx="8952" formatCode="m/d/yyyy\ h:mm">
                  <c:v>39946.541666654979</c:v>
                </c:pt>
                <c:pt idx="8953" formatCode="m/d/yyyy\ h:mm">
                  <c:v>39946.583333321636</c:v>
                </c:pt>
                <c:pt idx="8954" formatCode="m/d/yyyy\ h:mm">
                  <c:v>39946.624999988308</c:v>
                </c:pt>
                <c:pt idx="8955" formatCode="m/d/yyyy\ h:mm">
                  <c:v>39946.666666654972</c:v>
                </c:pt>
                <c:pt idx="8956" formatCode="m/d/yyyy\ h:mm">
                  <c:v>39946.708333321636</c:v>
                </c:pt>
                <c:pt idx="8957" formatCode="m/d/yyyy\ h:mm">
                  <c:v>39946.7499999883</c:v>
                </c:pt>
                <c:pt idx="8958" formatCode="m/d/yyyy\ h:mm">
                  <c:v>39946.79166665495</c:v>
                </c:pt>
                <c:pt idx="8959" formatCode="m/d/yyyy\ h:mm">
                  <c:v>39946.833333321629</c:v>
                </c:pt>
                <c:pt idx="8960" formatCode="m/d/yyyy\ h:mm">
                  <c:v>39946.874999988293</c:v>
                </c:pt>
                <c:pt idx="8961" formatCode="m/d/yyyy\ h:mm">
                  <c:v>39946.916666654972</c:v>
                </c:pt>
                <c:pt idx="8962" formatCode="m/d/yyyy\ h:mm">
                  <c:v>39946.958333321636</c:v>
                </c:pt>
                <c:pt idx="8963" formatCode="m/d/yyyy\ h:mm">
                  <c:v>39946.999999988286</c:v>
                </c:pt>
                <c:pt idx="8964" formatCode="m/d/yyyy\ h:mm">
                  <c:v>39947.04166665495</c:v>
                </c:pt>
                <c:pt idx="8965" formatCode="m/d/yyyy\ h:mm">
                  <c:v>39947.083333321614</c:v>
                </c:pt>
                <c:pt idx="8966" formatCode="m/d/yyyy\ h:mm">
                  <c:v>39947.124999988278</c:v>
                </c:pt>
                <c:pt idx="8967" formatCode="m/d/yyyy\ h:mm">
                  <c:v>39947.166666654935</c:v>
                </c:pt>
                <c:pt idx="8968" formatCode="m/d/yyyy\ h:mm">
                  <c:v>39947.208333321607</c:v>
                </c:pt>
                <c:pt idx="8969" formatCode="m/d/yyyy\ h:mm">
                  <c:v>39947.249999988271</c:v>
                </c:pt>
                <c:pt idx="8970" formatCode="m/d/yyyy\ h:mm">
                  <c:v>39947.291666654921</c:v>
                </c:pt>
                <c:pt idx="8971" formatCode="m/d/yyyy\ h:mm">
                  <c:v>39947.3333333216</c:v>
                </c:pt>
                <c:pt idx="8972" formatCode="m/d/yyyy\ h:mm">
                  <c:v>39947.374999988278</c:v>
                </c:pt>
                <c:pt idx="8973" formatCode="m/d/yyyy\ h:mm">
                  <c:v>39947.416666654943</c:v>
                </c:pt>
                <c:pt idx="8974" formatCode="m/d/yyyy\ h:mm">
                  <c:v>39947.458333321607</c:v>
                </c:pt>
                <c:pt idx="8975" formatCode="m/d/yyyy\ h:mm">
                  <c:v>39947.499999988257</c:v>
                </c:pt>
                <c:pt idx="8976" formatCode="m/d/yyyy\ h:mm">
                  <c:v>39947.541666654921</c:v>
                </c:pt>
                <c:pt idx="8977" formatCode="m/d/yyyy\ h:mm">
                  <c:v>39947.583333321592</c:v>
                </c:pt>
                <c:pt idx="8978" formatCode="m/d/yyyy\ h:mm">
                  <c:v>39947.624999988235</c:v>
                </c:pt>
                <c:pt idx="8979" formatCode="m/d/yyyy\ h:mm">
                  <c:v>39947.666666654914</c:v>
                </c:pt>
                <c:pt idx="8980" formatCode="m/d/yyyy\ h:mm">
                  <c:v>39947.708333321592</c:v>
                </c:pt>
                <c:pt idx="8981" formatCode="m/d/yyyy\ h:mm">
                  <c:v>39947.749999988235</c:v>
                </c:pt>
                <c:pt idx="8982" formatCode="m/d/yyyy\ h:mm">
                  <c:v>39947.791666654884</c:v>
                </c:pt>
                <c:pt idx="8983" formatCode="m/d/yyyy\ h:mm">
                  <c:v>39947.833333321585</c:v>
                </c:pt>
                <c:pt idx="8984" formatCode="m/d/yyyy\ h:mm">
                  <c:v>39947.874999988242</c:v>
                </c:pt>
                <c:pt idx="8985" formatCode="m/d/yyyy\ h:mm">
                  <c:v>39947.916666654899</c:v>
                </c:pt>
                <c:pt idx="8986" formatCode="m/d/yyyy\ h:mm">
                  <c:v>39947.958333321585</c:v>
                </c:pt>
                <c:pt idx="8987" formatCode="m/d/yyyy\ h:mm">
                  <c:v>39947.999999988228</c:v>
                </c:pt>
                <c:pt idx="8988" formatCode="m/d/yyyy\ h:mm">
                  <c:v>39948.041666654884</c:v>
                </c:pt>
                <c:pt idx="8989" formatCode="m/d/yyyy\ h:mm">
                  <c:v>39948.083333321563</c:v>
                </c:pt>
                <c:pt idx="8990" formatCode="m/d/yyyy\ h:mm">
                  <c:v>39948.12499998822</c:v>
                </c:pt>
                <c:pt idx="8991" formatCode="m/d/yyyy\ h:mm">
                  <c:v>39948.166666654884</c:v>
                </c:pt>
                <c:pt idx="8992" formatCode="m/d/yyyy\ h:mm">
                  <c:v>39948.208333321549</c:v>
                </c:pt>
                <c:pt idx="8993" formatCode="m/d/yyyy\ h:mm">
                  <c:v>39948.249999988206</c:v>
                </c:pt>
                <c:pt idx="8994" formatCode="m/d/yyyy\ h:mm">
                  <c:v>39948.291666654863</c:v>
                </c:pt>
                <c:pt idx="8995" formatCode="m/d/yyyy\ h:mm">
                  <c:v>39948.333333321541</c:v>
                </c:pt>
                <c:pt idx="8996" formatCode="m/d/yyyy\ h:mm">
                  <c:v>39948.374999988213</c:v>
                </c:pt>
                <c:pt idx="8997" formatCode="m/d/yyyy\ h:mm">
                  <c:v>39948.416666654884</c:v>
                </c:pt>
                <c:pt idx="8998" formatCode="m/d/yyyy\ h:mm">
                  <c:v>39948.458333321556</c:v>
                </c:pt>
                <c:pt idx="8999" formatCode="m/d/yyyy\ h:mm">
                  <c:v>39948.499999988198</c:v>
                </c:pt>
                <c:pt idx="9000" formatCode="m/d/yyyy\ h:mm">
                  <c:v>39948.541666654855</c:v>
                </c:pt>
                <c:pt idx="9001" formatCode="m/d/yyyy\ h:mm">
                  <c:v>39948.583333321541</c:v>
                </c:pt>
                <c:pt idx="9002" formatCode="m/d/yyyy\ h:mm">
                  <c:v>39948.624999988191</c:v>
                </c:pt>
                <c:pt idx="9003" formatCode="m/d/yyyy\ h:mm">
                  <c:v>39948.666666654855</c:v>
                </c:pt>
                <c:pt idx="9004" formatCode="m/d/yyyy\ h:mm">
                  <c:v>39948.708333321534</c:v>
                </c:pt>
                <c:pt idx="9005" formatCode="m/d/yyyy\ h:mm">
                  <c:v>39948.749999988191</c:v>
                </c:pt>
                <c:pt idx="9006" formatCode="m/d/yyyy\ h:mm">
                  <c:v>39948.791666654826</c:v>
                </c:pt>
                <c:pt idx="9007" formatCode="m/d/yyyy\ h:mm">
                  <c:v>39948.833333321512</c:v>
                </c:pt>
                <c:pt idx="9008" formatCode="m/d/yyyy\ h:mm">
                  <c:v>39948.874999988198</c:v>
                </c:pt>
                <c:pt idx="9009" formatCode="m/d/yyyy\ h:mm">
                  <c:v>39948.916666654841</c:v>
                </c:pt>
                <c:pt idx="9010" formatCode="m/d/yyyy\ h:mm">
                  <c:v>39948.958333321534</c:v>
                </c:pt>
                <c:pt idx="9011" formatCode="m/d/yyyy\ h:mm">
                  <c:v>39948.999999988169</c:v>
                </c:pt>
                <c:pt idx="9012" formatCode="m/d/yyyy\ h:mm">
                  <c:v>39949.041666654834</c:v>
                </c:pt>
                <c:pt idx="9013" formatCode="m/d/yyyy\ h:mm">
                  <c:v>39949.083333321498</c:v>
                </c:pt>
                <c:pt idx="9014" formatCode="m/d/yyyy\ h:mm">
                  <c:v>39949.124999988162</c:v>
                </c:pt>
                <c:pt idx="9015" formatCode="m/d/yyyy\ h:mm">
                  <c:v>39949.166666654826</c:v>
                </c:pt>
                <c:pt idx="9016" formatCode="m/d/yyyy\ h:mm">
                  <c:v>39949.20833332149</c:v>
                </c:pt>
                <c:pt idx="9017" formatCode="m/d/yyyy\ h:mm">
                  <c:v>39949.249999988162</c:v>
                </c:pt>
                <c:pt idx="9018" formatCode="m/d/yyyy\ h:mm">
                  <c:v>39949.291666654797</c:v>
                </c:pt>
                <c:pt idx="9019" formatCode="m/d/yyyy\ h:mm">
                  <c:v>39949.333333321483</c:v>
                </c:pt>
                <c:pt idx="9020" formatCode="m/d/yyyy\ h:mm">
                  <c:v>39949.374999988169</c:v>
                </c:pt>
                <c:pt idx="9021" formatCode="m/d/yyyy\ h:mm">
                  <c:v>39949.416666654812</c:v>
                </c:pt>
                <c:pt idx="9022" formatCode="m/d/yyyy\ h:mm">
                  <c:v>39949.458333321498</c:v>
                </c:pt>
                <c:pt idx="9023" formatCode="m/d/yyyy\ h:mm">
                  <c:v>39949.49999998814</c:v>
                </c:pt>
                <c:pt idx="9024" formatCode="m/d/yyyy\ h:mm">
                  <c:v>39949.541666654804</c:v>
                </c:pt>
                <c:pt idx="9025" formatCode="m/d/yyyy\ h:mm">
                  <c:v>39949.583333321469</c:v>
                </c:pt>
                <c:pt idx="9026" formatCode="m/d/yyyy\ h:mm">
                  <c:v>39949.624999988133</c:v>
                </c:pt>
                <c:pt idx="9027" formatCode="m/d/yyyy\ h:mm">
                  <c:v>39949.666666654783</c:v>
                </c:pt>
                <c:pt idx="9028" formatCode="m/d/yyyy\ h:mm">
                  <c:v>39949.708333321461</c:v>
                </c:pt>
                <c:pt idx="9029" formatCode="m/d/yyyy\ h:mm">
                  <c:v>39949.749999988133</c:v>
                </c:pt>
                <c:pt idx="9030" formatCode="m/d/yyyy\ h:mm">
                  <c:v>39949.791666654768</c:v>
                </c:pt>
                <c:pt idx="9031" formatCode="m/d/yyyy\ h:mm">
                  <c:v>39949.833333321461</c:v>
                </c:pt>
                <c:pt idx="9032" formatCode="m/d/yyyy\ h:mm">
                  <c:v>39949.87499998814</c:v>
                </c:pt>
                <c:pt idx="9033" formatCode="m/d/yyyy\ h:mm">
                  <c:v>39949.916666654783</c:v>
                </c:pt>
                <c:pt idx="9034" formatCode="m/d/yyyy\ h:mm">
                  <c:v>39949.958333321469</c:v>
                </c:pt>
                <c:pt idx="9035" formatCode="m/d/yyyy\ h:mm">
                  <c:v>39949.999999988111</c:v>
                </c:pt>
                <c:pt idx="9036" formatCode="m/d/yyyy\ h:mm">
                  <c:v>39950.041666654775</c:v>
                </c:pt>
                <c:pt idx="9037" formatCode="m/d/yyyy\ h:mm">
                  <c:v>39950.08333332144</c:v>
                </c:pt>
                <c:pt idx="9038" formatCode="m/d/yyyy\ h:mm">
                  <c:v>39950.124999988111</c:v>
                </c:pt>
                <c:pt idx="9039" formatCode="m/d/yyyy\ h:mm">
                  <c:v>39950.166666654753</c:v>
                </c:pt>
                <c:pt idx="9040" formatCode="m/d/yyyy\ h:mm">
                  <c:v>39950.208333321432</c:v>
                </c:pt>
                <c:pt idx="9041" formatCode="m/d/yyyy\ h:mm">
                  <c:v>39950.249999988097</c:v>
                </c:pt>
                <c:pt idx="9042" formatCode="m/d/yyyy\ h:mm">
                  <c:v>39950.291666654732</c:v>
                </c:pt>
                <c:pt idx="9043" formatCode="m/d/yyyy\ h:mm">
                  <c:v>39950.333333321432</c:v>
                </c:pt>
                <c:pt idx="9044" formatCode="m/d/yyyy\ h:mm">
                  <c:v>39950.374999988104</c:v>
                </c:pt>
                <c:pt idx="9045" formatCode="m/d/yyyy\ h:mm">
                  <c:v>39950.416666654753</c:v>
                </c:pt>
                <c:pt idx="9046" formatCode="m/d/yyyy\ h:mm">
                  <c:v>39950.45833332144</c:v>
                </c:pt>
                <c:pt idx="9047" formatCode="m/d/yyyy\ h:mm">
                  <c:v>39950.499999988082</c:v>
                </c:pt>
                <c:pt idx="9048" formatCode="m/d/yyyy\ h:mm">
                  <c:v>39950.541666654732</c:v>
                </c:pt>
                <c:pt idx="9049" formatCode="m/d/yyyy\ h:mm">
                  <c:v>39950.58333332141</c:v>
                </c:pt>
                <c:pt idx="9050" formatCode="m/d/yyyy\ h:mm">
                  <c:v>39950.624999988082</c:v>
                </c:pt>
                <c:pt idx="9051" formatCode="m/d/yyyy\ h:mm">
                  <c:v>39950.666666654724</c:v>
                </c:pt>
                <c:pt idx="9052" formatCode="m/d/yyyy\ h:mm">
                  <c:v>39950.708333321403</c:v>
                </c:pt>
                <c:pt idx="9053" formatCode="m/d/yyyy\ h:mm">
                  <c:v>39950.749999988067</c:v>
                </c:pt>
                <c:pt idx="9054" formatCode="m/d/yyyy\ h:mm">
                  <c:v>39950.791666654703</c:v>
                </c:pt>
                <c:pt idx="9055" formatCode="m/d/yyyy\ h:mm">
                  <c:v>39950.833333321396</c:v>
                </c:pt>
                <c:pt idx="9056" formatCode="m/d/yyyy\ h:mm">
                  <c:v>39950.874999988075</c:v>
                </c:pt>
                <c:pt idx="9057" formatCode="m/d/yyyy\ h:mm">
                  <c:v>39950.916666654732</c:v>
                </c:pt>
                <c:pt idx="9058" formatCode="m/d/yyyy\ h:mm">
                  <c:v>39950.958333321403</c:v>
                </c:pt>
                <c:pt idx="9059" formatCode="m/d/yyyy\ h:mm">
                  <c:v>39950.999999988053</c:v>
                </c:pt>
                <c:pt idx="9060" formatCode="m/d/yyyy\ h:mm">
                  <c:v>39951.041666654703</c:v>
                </c:pt>
                <c:pt idx="9061" formatCode="m/d/yyyy\ h:mm">
                  <c:v>39951.083333321381</c:v>
                </c:pt>
                <c:pt idx="9062" formatCode="m/d/yyyy\ h:mm">
                  <c:v>39951.124999988046</c:v>
                </c:pt>
                <c:pt idx="9063" formatCode="m/d/yyyy\ h:mm">
                  <c:v>39951.166666654695</c:v>
                </c:pt>
                <c:pt idx="9064" formatCode="m/d/yyyy\ h:mm">
                  <c:v>39951.208333321381</c:v>
                </c:pt>
                <c:pt idx="9065" formatCode="m/d/yyyy\ h:mm">
                  <c:v>39951.249999988038</c:v>
                </c:pt>
                <c:pt idx="9066" formatCode="m/d/yyyy\ h:mm">
                  <c:v>39951.291666654673</c:v>
                </c:pt>
                <c:pt idx="9067" formatCode="m/d/yyyy\ h:mm">
                  <c:v>39951.333333321367</c:v>
                </c:pt>
                <c:pt idx="9068" formatCode="m/d/yyyy\ h:mm">
                  <c:v>39951.374999988046</c:v>
                </c:pt>
                <c:pt idx="9069" formatCode="m/d/yyyy\ h:mm">
                  <c:v>39951.416666654695</c:v>
                </c:pt>
                <c:pt idx="9070" formatCode="m/d/yyyy\ h:mm">
                  <c:v>39951.458333321374</c:v>
                </c:pt>
                <c:pt idx="9071" formatCode="m/d/yyyy\ h:mm">
                  <c:v>39951.499999988031</c:v>
                </c:pt>
                <c:pt idx="9072" formatCode="m/d/yyyy\ h:mm">
                  <c:v>39951.541666654673</c:v>
                </c:pt>
                <c:pt idx="9073" formatCode="m/d/yyyy\ h:mm">
                  <c:v>39951.583333321352</c:v>
                </c:pt>
                <c:pt idx="9074" formatCode="m/d/yyyy\ h:mm">
                  <c:v>39951.624999988016</c:v>
                </c:pt>
                <c:pt idx="9075" formatCode="m/d/yyyy\ h:mm">
                  <c:v>39951.666666654666</c:v>
                </c:pt>
                <c:pt idx="9076" formatCode="m/d/yyyy\ h:mm">
                  <c:v>39951.708333321345</c:v>
                </c:pt>
                <c:pt idx="9077" formatCode="m/d/yyyy\ h:mm">
                  <c:v>39951.749999988009</c:v>
                </c:pt>
                <c:pt idx="9078" formatCode="m/d/yyyy\ h:mm">
                  <c:v>39951.791666654644</c:v>
                </c:pt>
                <c:pt idx="9079" formatCode="m/d/yyyy\ h:mm">
                  <c:v>39951.833333321338</c:v>
                </c:pt>
                <c:pt idx="9080" formatCode="m/d/yyyy\ h:mm">
                  <c:v>39951.874999988016</c:v>
                </c:pt>
                <c:pt idx="9081" formatCode="m/d/yyyy\ h:mm">
                  <c:v>39951.916666654666</c:v>
                </c:pt>
                <c:pt idx="9082" formatCode="m/d/yyyy\ h:mm">
                  <c:v>39951.958333321345</c:v>
                </c:pt>
                <c:pt idx="9083" formatCode="m/d/yyyy\ h:mm">
                  <c:v>39951.999999987995</c:v>
                </c:pt>
                <c:pt idx="9084" formatCode="m/d/yyyy\ h:mm">
                  <c:v>39952.041666654644</c:v>
                </c:pt>
                <c:pt idx="9085" formatCode="m/d/yyyy\ h:mm">
                  <c:v>39952.083333321323</c:v>
                </c:pt>
                <c:pt idx="9086" formatCode="m/d/yyyy\ h:mm">
                  <c:v>39952.124999987987</c:v>
                </c:pt>
                <c:pt idx="9087" formatCode="m/d/yyyy\ h:mm">
                  <c:v>39952.166666654637</c:v>
                </c:pt>
                <c:pt idx="9088" formatCode="m/d/yyyy\ h:mm">
                  <c:v>39952.208333321316</c:v>
                </c:pt>
                <c:pt idx="9089" formatCode="m/d/yyyy\ h:mm">
                  <c:v>39952.24999998798</c:v>
                </c:pt>
                <c:pt idx="9090" formatCode="m/d/yyyy\ h:mm">
                  <c:v>39952.291666654615</c:v>
                </c:pt>
                <c:pt idx="9091" formatCode="m/d/yyyy\ h:mm">
                  <c:v>39952.333333321309</c:v>
                </c:pt>
                <c:pt idx="9092" formatCode="m/d/yyyy\ h:mm">
                  <c:v>39952.374999987987</c:v>
                </c:pt>
                <c:pt idx="9093" formatCode="m/d/yyyy\ h:mm">
                  <c:v>39952.416666654637</c:v>
                </c:pt>
                <c:pt idx="9094" formatCode="m/d/yyyy\ h:mm">
                  <c:v>39952.458333321316</c:v>
                </c:pt>
                <c:pt idx="9095" formatCode="m/d/yyyy\ h:mm">
                  <c:v>39952.499999987966</c:v>
                </c:pt>
                <c:pt idx="9096" formatCode="m/d/yyyy\ h:mm">
                  <c:v>39952.541666654615</c:v>
                </c:pt>
                <c:pt idx="9097" formatCode="m/d/yyyy\ h:mm">
                  <c:v>39952.583333321294</c:v>
                </c:pt>
                <c:pt idx="9098" formatCode="m/d/yyyy\ h:mm">
                  <c:v>39952.624999987958</c:v>
                </c:pt>
                <c:pt idx="9099" formatCode="m/d/yyyy\ h:mm">
                  <c:v>39952.666666654608</c:v>
                </c:pt>
                <c:pt idx="9100" formatCode="m/d/yyyy\ h:mm">
                  <c:v>39952.708333321287</c:v>
                </c:pt>
                <c:pt idx="9101" formatCode="m/d/yyyy\ h:mm">
                  <c:v>39952.749999987951</c:v>
                </c:pt>
                <c:pt idx="9102" formatCode="m/d/yyyy\ h:mm">
                  <c:v>39952.791666654586</c:v>
                </c:pt>
                <c:pt idx="9103" formatCode="m/d/yyyy\ h:mm">
                  <c:v>39952.833333321279</c:v>
                </c:pt>
                <c:pt idx="9104" formatCode="m/d/yyyy\ h:mm">
                  <c:v>39952.874999987958</c:v>
                </c:pt>
                <c:pt idx="9105" formatCode="m/d/yyyy\ h:mm">
                  <c:v>39952.916666654608</c:v>
                </c:pt>
                <c:pt idx="9106" formatCode="m/d/yyyy\ h:mm">
                  <c:v>39952.958333321287</c:v>
                </c:pt>
                <c:pt idx="9107" formatCode="m/d/yyyy\ h:mm">
                  <c:v>39952.999999987936</c:v>
                </c:pt>
                <c:pt idx="9108" formatCode="m/d/yyyy\ h:mm">
                  <c:v>39953.041666654586</c:v>
                </c:pt>
                <c:pt idx="9109" formatCode="m/d/yyyy\ h:mm">
                  <c:v>39953.083333321265</c:v>
                </c:pt>
                <c:pt idx="9110" formatCode="m/d/yyyy\ h:mm">
                  <c:v>39953.124999987929</c:v>
                </c:pt>
                <c:pt idx="9111" formatCode="m/d/yyyy\ h:mm">
                  <c:v>39953.166666654586</c:v>
                </c:pt>
                <c:pt idx="9112" formatCode="m/d/yyyy\ h:mm">
                  <c:v>39953.208333321258</c:v>
                </c:pt>
                <c:pt idx="9113" formatCode="m/d/yyyy\ h:mm">
                  <c:v>39953.249999987922</c:v>
                </c:pt>
                <c:pt idx="9114" formatCode="m/d/yyyy\ h:mm">
                  <c:v>39953.291666654572</c:v>
                </c:pt>
                <c:pt idx="9115" formatCode="m/d/yyyy\ h:mm">
                  <c:v>39953.33333332125</c:v>
                </c:pt>
                <c:pt idx="9116" formatCode="m/d/yyyy\ h:mm">
                  <c:v>39953.374999987929</c:v>
                </c:pt>
                <c:pt idx="9117" formatCode="m/d/yyyy\ h:mm">
                  <c:v>39953.416666654593</c:v>
                </c:pt>
                <c:pt idx="9118" formatCode="m/d/yyyy\ h:mm">
                  <c:v>39953.458333321243</c:v>
                </c:pt>
                <c:pt idx="9119" formatCode="m/d/yyyy\ h:mm">
                  <c:v>39953.499999987907</c:v>
                </c:pt>
                <c:pt idx="9120" formatCode="m/d/yyyy\ h:mm">
                  <c:v>39953.541666654572</c:v>
                </c:pt>
                <c:pt idx="9121" formatCode="m/d/yyyy\ h:mm">
                  <c:v>39953.583333321236</c:v>
                </c:pt>
                <c:pt idx="9122" formatCode="m/d/yyyy\ h:mm">
                  <c:v>39953.6249999879</c:v>
                </c:pt>
                <c:pt idx="9123" formatCode="m/d/yyyy\ h:mm">
                  <c:v>39953.666666654564</c:v>
                </c:pt>
                <c:pt idx="9124" formatCode="m/d/yyyy\ h:mm">
                  <c:v>39953.708333321229</c:v>
                </c:pt>
                <c:pt idx="9125" formatCode="m/d/yyyy\ h:mm">
                  <c:v>39953.749999987886</c:v>
                </c:pt>
                <c:pt idx="9126" formatCode="m/d/yyyy\ h:mm">
                  <c:v>39953.791666654542</c:v>
                </c:pt>
                <c:pt idx="9127" formatCode="m/d/yyyy\ h:mm">
                  <c:v>39953.833333321221</c:v>
                </c:pt>
                <c:pt idx="9128" formatCode="m/d/yyyy\ h:mm">
                  <c:v>39953.874999987893</c:v>
                </c:pt>
                <c:pt idx="9129" formatCode="m/d/yyyy\ h:mm">
                  <c:v>39953.916666654564</c:v>
                </c:pt>
                <c:pt idx="9130" formatCode="m/d/yyyy\ h:mm">
                  <c:v>39953.958333321229</c:v>
                </c:pt>
                <c:pt idx="9131" formatCode="m/d/yyyy\ h:mm">
                  <c:v>39953.999999987878</c:v>
                </c:pt>
                <c:pt idx="9132" formatCode="m/d/yyyy\ h:mm">
                  <c:v>39954.041666654535</c:v>
                </c:pt>
                <c:pt idx="9133" formatCode="m/d/yyyy\ h:mm">
                  <c:v>39954.083333321207</c:v>
                </c:pt>
                <c:pt idx="9134" formatCode="m/d/yyyy\ h:mm">
                  <c:v>39954.124999987871</c:v>
                </c:pt>
                <c:pt idx="9135" formatCode="m/d/yyyy\ h:mm">
                  <c:v>39954.166666654535</c:v>
                </c:pt>
                <c:pt idx="9136" formatCode="m/d/yyyy\ h:mm">
                  <c:v>39954.208333321199</c:v>
                </c:pt>
                <c:pt idx="9137" formatCode="m/d/yyyy\ h:mm">
                  <c:v>39954.249999987864</c:v>
                </c:pt>
                <c:pt idx="9138" formatCode="m/d/yyyy\ h:mm">
                  <c:v>39954.291666654513</c:v>
                </c:pt>
                <c:pt idx="9139" formatCode="m/d/yyyy\ h:mm">
                  <c:v>39954.333333321192</c:v>
                </c:pt>
                <c:pt idx="9140" formatCode="m/d/yyyy\ h:mm">
                  <c:v>39954.374999987871</c:v>
                </c:pt>
                <c:pt idx="9141" formatCode="m/d/yyyy\ h:mm">
                  <c:v>39954.416666654535</c:v>
                </c:pt>
                <c:pt idx="9142" formatCode="m/d/yyyy\ h:mm">
                  <c:v>39954.458333321207</c:v>
                </c:pt>
                <c:pt idx="9143" formatCode="m/d/yyyy\ h:mm">
                  <c:v>39954.499999987835</c:v>
                </c:pt>
                <c:pt idx="9144" formatCode="m/d/yyyy\ h:mm">
                  <c:v>39954.541666654506</c:v>
                </c:pt>
                <c:pt idx="9145" formatCode="m/d/yyyy\ h:mm">
                  <c:v>39954.583333321192</c:v>
                </c:pt>
                <c:pt idx="9146" formatCode="m/d/yyyy\ h:mm">
                  <c:v>39954.624999987835</c:v>
                </c:pt>
                <c:pt idx="9147" formatCode="m/d/yyyy\ h:mm">
                  <c:v>39954.666666654506</c:v>
                </c:pt>
                <c:pt idx="9148" formatCode="m/d/yyyy\ h:mm">
                  <c:v>39954.708333321185</c:v>
                </c:pt>
                <c:pt idx="9149" formatCode="m/d/yyyy\ h:mm">
                  <c:v>39954.749999987835</c:v>
                </c:pt>
                <c:pt idx="9150" formatCode="m/d/yyyy\ h:mm">
                  <c:v>39954.791666654477</c:v>
                </c:pt>
                <c:pt idx="9151" formatCode="m/d/yyyy\ h:mm">
                  <c:v>39954.833333321163</c:v>
                </c:pt>
                <c:pt idx="9152" formatCode="m/d/yyyy\ h:mm">
                  <c:v>39954.874999987842</c:v>
                </c:pt>
                <c:pt idx="9153" formatCode="m/d/yyyy\ h:mm">
                  <c:v>39954.916666654492</c:v>
                </c:pt>
                <c:pt idx="9154" formatCode="m/d/yyyy\ h:mm">
                  <c:v>39954.958333321185</c:v>
                </c:pt>
                <c:pt idx="9155" formatCode="m/d/yyyy\ h:mm">
                  <c:v>39954.99999998782</c:v>
                </c:pt>
                <c:pt idx="9156" formatCode="m/d/yyyy\ h:mm">
                  <c:v>39955.041666654484</c:v>
                </c:pt>
                <c:pt idx="9157" formatCode="m/d/yyyy\ h:mm">
                  <c:v>39955.083333321149</c:v>
                </c:pt>
                <c:pt idx="9158" formatCode="m/d/yyyy\ h:mm">
                  <c:v>39955.124999987805</c:v>
                </c:pt>
                <c:pt idx="9159" formatCode="m/d/yyyy\ h:mm">
                  <c:v>39955.166666654477</c:v>
                </c:pt>
                <c:pt idx="9160" formatCode="m/d/yyyy\ h:mm">
                  <c:v>39955.208333321141</c:v>
                </c:pt>
                <c:pt idx="9161" formatCode="m/d/yyyy\ h:mm">
                  <c:v>39955.249999987805</c:v>
                </c:pt>
                <c:pt idx="9162" formatCode="m/d/yyyy\ h:mm">
                  <c:v>39955.291666654448</c:v>
                </c:pt>
                <c:pt idx="9163" formatCode="m/d/yyyy\ h:mm">
                  <c:v>39955.333333321141</c:v>
                </c:pt>
                <c:pt idx="9164" formatCode="m/d/yyyy\ h:mm">
                  <c:v>39955.374999987798</c:v>
                </c:pt>
                <c:pt idx="9165" formatCode="m/d/yyyy\ h:mm">
                  <c:v>39955.416666654462</c:v>
                </c:pt>
                <c:pt idx="9166" formatCode="m/d/yyyy\ h:mm">
                  <c:v>39955.458333321149</c:v>
                </c:pt>
                <c:pt idx="9167" formatCode="m/d/yyyy\ h:mm">
                  <c:v>39955.499999987784</c:v>
                </c:pt>
                <c:pt idx="9168" formatCode="m/d/yyyy\ h:mm">
                  <c:v>39955.541666654455</c:v>
                </c:pt>
                <c:pt idx="9169" formatCode="m/d/yyyy\ h:mm">
                  <c:v>39955.583333321119</c:v>
                </c:pt>
                <c:pt idx="9170" formatCode="m/d/yyyy\ h:mm">
                  <c:v>39955.624999987784</c:v>
                </c:pt>
                <c:pt idx="9171" formatCode="m/d/yyyy\ h:mm">
                  <c:v>39955.666666654433</c:v>
                </c:pt>
                <c:pt idx="9172" formatCode="m/d/yyyy\ h:mm">
                  <c:v>39955.708333321112</c:v>
                </c:pt>
                <c:pt idx="9173" formatCode="m/d/yyyy\ h:mm">
                  <c:v>39955.749999987776</c:v>
                </c:pt>
                <c:pt idx="9174" formatCode="m/d/yyyy\ h:mm">
                  <c:v>39955.791666654419</c:v>
                </c:pt>
                <c:pt idx="9175" formatCode="m/d/yyyy\ h:mm">
                  <c:v>39955.833333321112</c:v>
                </c:pt>
                <c:pt idx="9176" formatCode="m/d/yyyy\ h:mm">
                  <c:v>39955.874999987769</c:v>
                </c:pt>
                <c:pt idx="9177" formatCode="m/d/yyyy\ h:mm">
                  <c:v>39955.916666654433</c:v>
                </c:pt>
                <c:pt idx="9178" formatCode="m/d/yyyy\ h:mm">
                  <c:v>39955.958333321119</c:v>
                </c:pt>
                <c:pt idx="9179" formatCode="m/d/yyyy\ h:mm">
                  <c:v>39955.999999987755</c:v>
                </c:pt>
                <c:pt idx="9180" formatCode="m/d/yyyy\ h:mm">
                  <c:v>39956.041666654426</c:v>
                </c:pt>
                <c:pt idx="9181" formatCode="m/d/yyyy\ h:mm">
                  <c:v>39956.08333332109</c:v>
                </c:pt>
                <c:pt idx="9182" formatCode="m/d/yyyy\ h:mm">
                  <c:v>39956.124999987755</c:v>
                </c:pt>
                <c:pt idx="9183" formatCode="m/d/yyyy\ h:mm">
                  <c:v>39956.166666654404</c:v>
                </c:pt>
                <c:pt idx="9184" formatCode="m/d/yyyy\ h:mm">
                  <c:v>39956.208333321083</c:v>
                </c:pt>
                <c:pt idx="9185" formatCode="m/d/yyyy\ h:mm">
                  <c:v>39956.249999987733</c:v>
                </c:pt>
                <c:pt idx="9186" formatCode="m/d/yyyy\ h:mm">
                  <c:v>39956.291666654382</c:v>
                </c:pt>
                <c:pt idx="9187" formatCode="m/d/yyyy\ h:mm">
                  <c:v>39956.333333321083</c:v>
                </c:pt>
                <c:pt idx="9188" formatCode="m/d/yyyy\ h:mm">
                  <c:v>39956.37499998774</c:v>
                </c:pt>
                <c:pt idx="9189" formatCode="m/d/yyyy\ h:mm">
                  <c:v>39956.416666654412</c:v>
                </c:pt>
                <c:pt idx="9190" formatCode="m/d/yyyy\ h:mm">
                  <c:v>39956.45833332109</c:v>
                </c:pt>
                <c:pt idx="9191" formatCode="m/d/yyyy\ h:mm">
                  <c:v>39956.499999987725</c:v>
                </c:pt>
                <c:pt idx="9192" formatCode="m/d/yyyy\ h:mm">
                  <c:v>39956.541666654382</c:v>
                </c:pt>
                <c:pt idx="9193" formatCode="m/d/yyyy\ h:mm">
                  <c:v>39956.583333321061</c:v>
                </c:pt>
                <c:pt idx="9194" formatCode="m/d/yyyy\ h:mm">
                  <c:v>39956.624999987725</c:v>
                </c:pt>
                <c:pt idx="9195" formatCode="m/d/yyyy\ h:mm">
                  <c:v>39956.666666654375</c:v>
                </c:pt>
                <c:pt idx="9196" formatCode="m/d/yyyy\ h:mm">
                  <c:v>39956.708333321061</c:v>
                </c:pt>
                <c:pt idx="9197" formatCode="m/d/yyyy\ h:mm">
                  <c:v>39956.749999987704</c:v>
                </c:pt>
                <c:pt idx="9198" formatCode="m/d/yyyy\ h:mm">
                  <c:v>39956.791666654353</c:v>
                </c:pt>
                <c:pt idx="9199" formatCode="m/d/yyyy\ h:mm">
                  <c:v>39956.833333321047</c:v>
                </c:pt>
                <c:pt idx="9200" formatCode="m/d/yyyy\ h:mm">
                  <c:v>39956.874999987711</c:v>
                </c:pt>
                <c:pt idx="9201" formatCode="m/d/yyyy\ h:mm">
                  <c:v>39956.916666654382</c:v>
                </c:pt>
                <c:pt idx="9202" formatCode="m/d/yyyy\ h:mm">
                  <c:v>39956.958333321054</c:v>
                </c:pt>
                <c:pt idx="9203" formatCode="m/d/yyyy\ h:mm">
                  <c:v>39956.999999987704</c:v>
                </c:pt>
                <c:pt idx="9204" formatCode="m/d/yyyy\ h:mm">
                  <c:v>39957.041666654353</c:v>
                </c:pt>
                <c:pt idx="9205" formatCode="m/d/yyyy\ h:mm">
                  <c:v>39957.083333321032</c:v>
                </c:pt>
                <c:pt idx="9206" formatCode="m/d/yyyy\ h:mm">
                  <c:v>39957.124999987682</c:v>
                </c:pt>
                <c:pt idx="9207" formatCode="m/d/yyyy\ h:mm">
                  <c:v>39957.166666654346</c:v>
                </c:pt>
                <c:pt idx="9208" formatCode="m/d/yyyy\ h:mm">
                  <c:v>39957.208333321032</c:v>
                </c:pt>
                <c:pt idx="9209" formatCode="m/d/yyyy\ h:mm">
                  <c:v>39957.249999987675</c:v>
                </c:pt>
                <c:pt idx="9210" formatCode="m/d/yyyy\ h:mm">
                  <c:v>39957.291666654324</c:v>
                </c:pt>
                <c:pt idx="9211" formatCode="m/d/yyyy\ h:mm">
                  <c:v>39957.333333321018</c:v>
                </c:pt>
                <c:pt idx="9212" formatCode="m/d/yyyy\ h:mm">
                  <c:v>39957.374999987682</c:v>
                </c:pt>
                <c:pt idx="9213" formatCode="m/d/yyyy\ h:mm">
                  <c:v>39957.416666654346</c:v>
                </c:pt>
                <c:pt idx="9214" formatCode="m/d/yyyy\ h:mm">
                  <c:v>39957.458333321025</c:v>
                </c:pt>
                <c:pt idx="9215" formatCode="m/d/yyyy\ h:mm">
                  <c:v>39957.499999987675</c:v>
                </c:pt>
                <c:pt idx="9216" formatCode="m/d/yyyy\ h:mm">
                  <c:v>39957.541666654324</c:v>
                </c:pt>
                <c:pt idx="9217" formatCode="m/d/yyyy\ h:mm">
                  <c:v>39957.583333321003</c:v>
                </c:pt>
                <c:pt idx="9218" formatCode="m/d/yyyy\ h:mm">
                  <c:v>39957.624999987653</c:v>
                </c:pt>
                <c:pt idx="9219" formatCode="m/d/yyyy\ h:mm">
                  <c:v>39957.666666654324</c:v>
                </c:pt>
                <c:pt idx="9220" formatCode="m/d/yyyy\ h:mm">
                  <c:v>39957.708333321003</c:v>
                </c:pt>
                <c:pt idx="9221" formatCode="m/d/yyyy\ h:mm">
                  <c:v>39957.749999987645</c:v>
                </c:pt>
                <c:pt idx="9222" formatCode="m/d/yyyy\ h:mm">
                  <c:v>39957.791666654302</c:v>
                </c:pt>
                <c:pt idx="9223" formatCode="m/d/yyyy\ h:mm">
                  <c:v>39957.833333321003</c:v>
                </c:pt>
                <c:pt idx="9224" formatCode="m/d/yyyy\ h:mm">
                  <c:v>39957.874999987653</c:v>
                </c:pt>
                <c:pt idx="9225" formatCode="m/d/yyyy\ h:mm">
                  <c:v>39957.916666654317</c:v>
                </c:pt>
                <c:pt idx="9226" formatCode="m/d/yyyy\ h:mm">
                  <c:v>39957.95833332101</c:v>
                </c:pt>
                <c:pt idx="9227" formatCode="m/d/yyyy\ h:mm">
                  <c:v>39957.999999987631</c:v>
                </c:pt>
                <c:pt idx="9228" formatCode="m/d/yyyy\ h:mm">
                  <c:v>39958.041666654295</c:v>
                </c:pt>
                <c:pt idx="9229" formatCode="m/d/yyyy\ h:mm">
                  <c:v>39958.083333320996</c:v>
                </c:pt>
                <c:pt idx="9230" formatCode="m/d/yyyy\ h:mm">
                  <c:v>39958.124999987624</c:v>
                </c:pt>
                <c:pt idx="9231" formatCode="m/d/yyyy\ h:mm">
                  <c:v>39958.166666654288</c:v>
                </c:pt>
                <c:pt idx="9232" formatCode="m/d/yyyy\ h:mm">
                  <c:v>39958.208333320988</c:v>
                </c:pt>
                <c:pt idx="9233" formatCode="m/d/yyyy\ h:mm">
                  <c:v>39958.249999987624</c:v>
                </c:pt>
                <c:pt idx="9234" formatCode="m/d/yyyy\ h:mm">
                  <c:v>39958.291666654266</c:v>
                </c:pt>
                <c:pt idx="9235" formatCode="m/d/yyyy\ h:mm">
                  <c:v>39958.333333320974</c:v>
                </c:pt>
                <c:pt idx="9236" formatCode="m/d/yyyy\ h:mm">
                  <c:v>39958.374999987631</c:v>
                </c:pt>
                <c:pt idx="9237" formatCode="m/d/yyyy\ h:mm">
                  <c:v>39958.416666654288</c:v>
                </c:pt>
                <c:pt idx="9238" formatCode="m/d/yyyy\ h:mm">
                  <c:v>39958.458333320981</c:v>
                </c:pt>
                <c:pt idx="9239" formatCode="m/d/yyyy\ h:mm">
                  <c:v>39958.499999987602</c:v>
                </c:pt>
                <c:pt idx="9240" formatCode="m/d/yyyy\ h:mm">
                  <c:v>39958.541666654266</c:v>
                </c:pt>
                <c:pt idx="9241" formatCode="m/d/yyyy\ h:mm">
                  <c:v>39958.583333320959</c:v>
                </c:pt>
                <c:pt idx="9242" formatCode="m/d/yyyy\ h:mm">
                  <c:v>39958.624999987594</c:v>
                </c:pt>
                <c:pt idx="9243" formatCode="m/d/yyyy\ h:mm">
                  <c:v>39958.666666654259</c:v>
                </c:pt>
                <c:pt idx="9244" formatCode="m/d/yyyy\ h:mm">
                  <c:v>39958.708333320952</c:v>
                </c:pt>
                <c:pt idx="9245" formatCode="m/d/yyyy\ h:mm">
                  <c:v>39958.749999987594</c:v>
                </c:pt>
                <c:pt idx="9246" formatCode="m/d/yyyy\ h:mm">
                  <c:v>39958.791666654237</c:v>
                </c:pt>
                <c:pt idx="9247" formatCode="m/d/yyyy\ h:mm">
                  <c:v>39958.833333320945</c:v>
                </c:pt>
                <c:pt idx="9248" formatCode="m/d/yyyy\ h:mm">
                  <c:v>39958.874999987602</c:v>
                </c:pt>
                <c:pt idx="9249" formatCode="m/d/yyyy\ h:mm">
                  <c:v>39958.916666654259</c:v>
                </c:pt>
                <c:pt idx="9250" formatCode="m/d/yyyy\ h:mm">
                  <c:v>39958.958333320952</c:v>
                </c:pt>
                <c:pt idx="9251" formatCode="m/d/yyyy\ h:mm">
                  <c:v>39958.999999987587</c:v>
                </c:pt>
                <c:pt idx="9252" formatCode="m/d/yyyy\ h:mm">
                  <c:v>39959.041666654237</c:v>
                </c:pt>
                <c:pt idx="9253" formatCode="m/d/yyyy\ h:mm">
                  <c:v>39959.08333332093</c:v>
                </c:pt>
                <c:pt idx="9254" formatCode="m/d/yyyy\ h:mm">
                  <c:v>39959.12499998758</c:v>
                </c:pt>
                <c:pt idx="9255" formatCode="m/d/yyyy\ h:mm">
                  <c:v>39959.16666665423</c:v>
                </c:pt>
                <c:pt idx="9256" formatCode="m/d/yyyy\ h:mm">
                  <c:v>39959.208333320923</c:v>
                </c:pt>
                <c:pt idx="9257" formatCode="m/d/yyyy\ h:mm">
                  <c:v>39959.249999987573</c:v>
                </c:pt>
                <c:pt idx="9258" formatCode="m/d/yyyy\ h:mm">
                  <c:v>39959.291666654208</c:v>
                </c:pt>
                <c:pt idx="9259" formatCode="m/d/yyyy\ h:mm">
                  <c:v>39959.333333320916</c:v>
                </c:pt>
                <c:pt idx="9260" formatCode="m/d/yyyy\ h:mm">
                  <c:v>39959.37499998758</c:v>
                </c:pt>
                <c:pt idx="9261" formatCode="m/d/yyyy\ h:mm">
                  <c:v>39959.41666665423</c:v>
                </c:pt>
                <c:pt idx="9262" formatCode="m/d/yyyy\ h:mm">
                  <c:v>39959.458333320923</c:v>
                </c:pt>
                <c:pt idx="9263" formatCode="m/d/yyyy\ h:mm">
                  <c:v>39959.499999987558</c:v>
                </c:pt>
                <c:pt idx="9264" formatCode="m/d/yyyy\ h:mm">
                  <c:v>39959.541666654208</c:v>
                </c:pt>
                <c:pt idx="9265" formatCode="m/d/yyyy\ h:mm">
                  <c:v>39959.583333320901</c:v>
                </c:pt>
                <c:pt idx="9266" formatCode="m/d/yyyy\ h:mm">
                  <c:v>39959.624999987551</c:v>
                </c:pt>
                <c:pt idx="9267" formatCode="m/d/yyyy\ h:mm">
                  <c:v>39959.666666654201</c:v>
                </c:pt>
                <c:pt idx="9268" formatCode="m/d/yyyy\ h:mm">
                  <c:v>39959.708333320894</c:v>
                </c:pt>
                <c:pt idx="9269" formatCode="m/d/yyyy\ h:mm">
                  <c:v>39959.749999987544</c:v>
                </c:pt>
                <c:pt idx="9270" formatCode="m/d/yyyy\ h:mm">
                  <c:v>39959.791666654179</c:v>
                </c:pt>
                <c:pt idx="9271" formatCode="m/d/yyyy\ h:mm">
                  <c:v>39959.833333320887</c:v>
                </c:pt>
                <c:pt idx="9272" formatCode="m/d/yyyy\ h:mm">
                  <c:v>39959.874999987551</c:v>
                </c:pt>
                <c:pt idx="9273" formatCode="m/d/yyyy\ h:mm">
                  <c:v>39959.916666654201</c:v>
                </c:pt>
                <c:pt idx="9274" formatCode="m/d/yyyy\ h:mm">
                  <c:v>39959.958333320894</c:v>
                </c:pt>
                <c:pt idx="9275" formatCode="m/d/yyyy\ h:mm">
                  <c:v>39959.999999987529</c:v>
                </c:pt>
                <c:pt idx="9276" formatCode="m/d/yyyy\ h:mm">
                  <c:v>39960.041666654186</c:v>
                </c:pt>
                <c:pt idx="9277" formatCode="m/d/yyyy\ h:mm">
                  <c:v>39960.083333320872</c:v>
                </c:pt>
                <c:pt idx="9278" formatCode="m/d/yyyy\ h:mm">
                  <c:v>39960.124999987522</c:v>
                </c:pt>
                <c:pt idx="9279" formatCode="m/d/yyyy\ h:mm">
                  <c:v>39960.166666654186</c:v>
                </c:pt>
                <c:pt idx="9280" formatCode="m/d/yyyy\ h:mm">
                  <c:v>39960.208333320865</c:v>
                </c:pt>
                <c:pt idx="9281" formatCode="m/d/yyyy\ h:mm">
                  <c:v>39960.249999987514</c:v>
                </c:pt>
                <c:pt idx="9282" formatCode="m/d/yyyy\ h:mm">
                  <c:v>39960.291666654164</c:v>
                </c:pt>
                <c:pt idx="9283" formatCode="m/d/yyyy\ h:mm">
                  <c:v>39960.333333320843</c:v>
                </c:pt>
                <c:pt idx="9284" formatCode="m/d/yyyy\ h:mm">
                  <c:v>39960.374999987522</c:v>
                </c:pt>
                <c:pt idx="9285" formatCode="m/d/yyyy\ h:mm">
                  <c:v>39960.416666654186</c:v>
                </c:pt>
                <c:pt idx="9286" formatCode="m/d/yyyy\ h:mm">
                  <c:v>39960.458333320865</c:v>
                </c:pt>
                <c:pt idx="9287" formatCode="m/d/yyyy\ h:mm">
                  <c:v>39960.4999999875</c:v>
                </c:pt>
                <c:pt idx="9288" formatCode="m/d/yyyy\ h:mm">
                  <c:v>39960.541666654164</c:v>
                </c:pt>
                <c:pt idx="9289" formatCode="m/d/yyyy\ h:mm">
                  <c:v>39960.583333320843</c:v>
                </c:pt>
                <c:pt idx="9290" formatCode="m/d/yyyy\ h:mm">
                  <c:v>39960.624999987485</c:v>
                </c:pt>
                <c:pt idx="9291" formatCode="m/d/yyyy\ h:mm">
                  <c:v>39960.666666654157</c:v>
                </c:pt>
                <c:pt idx="9292" formatCode="m/d/yyyy\ h:mm">
                  <c:v>39960.708333320836</c:v>
                </c:pt>
                <c:pt idx="9293" formatCode="m/d/yyyy\ h:mm">
                  <c:v>39960.749999987485</c:v>
                </c:pt>
                <c:pt idx="9294" formatCode="m/d/yyyy\ h:mm">
                  <c:v>39960.791666654128</c:v>
                </c:pt>
                <c:pt idx="9295" formatCode="m/d/yyyy\ h:mm">
                  <c:v>39960.833333320828</c:v>
                </c:pt>
                <c:pt idx="9296" formatCode="m/d/yyyy\ h:mm">
                  <c:v>39960.874999987493</c:v>
                </c:pt>
                <c:pt idx="9297" formatCode="m/d/yyyy\ h:mm">
                  <c:v>39960.916666654142</c:v>
                </c:pt>
                <c:pt idx="9298" formatCode="m/d/yyyy\ h:mm">
                  <c:v>39960.958333320836</c:v>
                </c:pt>
                <c:pt idx="9299" formatCode="m/d/yyyy\ h:mm">
                  <c:v>39960.999999987471</c:v>
                </c:pt>
                <c:pt idx="9300" formatCode="m/d/yyyy\ h:mm">
                  <c:v>39961.041666654135</c:v>
                </c:pt>
                <c:pt idx="9301" formatCode="m/d/yyyy\ h:mm">
                  <c:v>39961.083333320799</c:v>
                </c:pt>
                <c:pt idx="9302" formatCode="m/d/yyyy\ h:mm">
                  <c:v>39961.124999987464</c:v>
                </c:pt>
                <c:pt idx="9303" formatCode="m/d/yyyy\ h:mm">
                  <c:v>39961.166666654128</c:v>
                </c:pt>
                <c:pt idx="9304" formatCode="m/d/yyyy\ h:mm">
                  <c:v>39961.208333320792</c:v>
                </c:pt>
                <c:pt idx="9305" formatCode="m/d/yyyy\ h:mm">
                  <c:v>39961.249999987456</c:v>
                </c:pt>
                <c:pt idx="9306" formatCode="m/d/yyyy\ h:mm">
                  <c:v>39961.291666654099</c:v>
                </c:pt>
                <c:pt idx="9307" formatCode="m/d/yyyy\ h:mm">
                  <c:v>39961.333333320792</c:v>
                </c:pt>
                <c:pt idx="9308" formatCode="m/d/yyyy\ h:mm">
                  <c:v>39961.374999987449</c:v>
                </c:pt>
                <c:pt idx="9309" formatCode="m/d/yyyy\ h:mm">
                  <c:v>39961.416666654113</c:v>
                </c:pt>
                <c:pt idx="9310" formatCode="m/d/yyyy\ h:mm">
                  <c:v>39961.458333320799</c:v>
                </c:pt>
                <c:pt idx="9311" formatCode="m/d/yyyy\ h:mm">
                  <c:v>39961.499999987434</c:v>
                </c:pt>
                <c:pt idx="9312" formatCode="m/d/yyyy\ h:mm">
                  <c:v>39961.541666654106</c:v>
                </c:pt>
                <c:pt idx="9313" formatCode="m/d/yyyy\ h:mm">
                  <c:v>39961.583333320785</c:v>
                </c:pt>
                <c:pt idx="9314" formatCode="m/d/yyyy\ h:mm">
                  <c:v>39961.624999987434</c:v>
                </c:pt>
                <c:pt idx="9315" formatCode="m/d/yyyy\ h:mm">
                  <c:v>39961.666666654084</c:v>
                </c:pt>
                <c:pt idx="9316" formatCode="m/d/yyyy\ h:mm">
                  <c:v>39961.708333320763</c:v>
                </c:pt>
                <c:pt idx="9317" formatCode="m/d/yyyy\ h:mm">
                  <c:v>39961.749999987427</c:v>
                </c:pt>
                <c:pt idx="9318" formatCode="m/d/yyyy\ h:mm">
                  <c:v>39961.79166665407</c:v>
                </c:pt>
                <c:pt idx="9319" formatCode="m/d/yyyy\ h:mm">
                  <c:v>39961.833333320763</c:v>
                </c:pt>
                <c:pt idx="9320" formatCode="m/d/yyyy\ h:mm">
                  <c:v>39961.874999987434</c:v>
                </c:pt>
                <c:pt idx="9321" formatCode="m/d/yyyy\ h:mm">
                  <c:v>39961.916666654091</c:v>
                </c:pt>
                <c:pt idx="9322" formatCode="m/d/yyyy\ h:mm">
                  <c:v>39961.95833332077</c:v>
                </c:pt>
                <c:pt idx="9323" formatCode="m/d/yyyy\ h:mm">
                  <c:v>39961.999999987405</c:v>
                </c:pt>
                <c:pt idx="9324" formatCode="m/d/yyyy\ h:mm">
                  <c:v>39962.041666654077</c:v>
                </c:pt>
                <c:pt idx="9325" formatCode="m/d/yyyy\ h:mm">
                  <c:v>39962.083333320741</c:v>
                </c:pt>
                <c:pt idx="9326" formatCode="m/d/yyyy\ h:mm">
                  <c:v>39962.124999987405</c:v>
                </c:pt>
                <c:pt idx="9327" formatCode="m/d/yyyy\ h:mm">
                  <c:v>39962.16666665407</c:v>
                </c:pt>
                <c:pt idx="9328" formatCode="m/d/yyyy\ h:mm">
                  <c:v>39962.208333320741</c:v>
                </c:pt>
                <c:pt idx="9329" formatCode="m/d/yyyy\ h:mm">
                  <c:v>39962.249999987383</c:v>
                </c:pt>
                <c:pt idx="9330" formatCode="m/d/yyyy\ h:mm">
                  <c:v>39962.291666654033</c:v>
                </c:pt>
                <c:pt idx="9331" formatCode="m/d/yyyy\ h:mm">
                  <c:v>39962.333333320741</c:v>
                </c:pt>
                <c:pt idx="9332" formatCode="m/d/yyyy\ h:mm">
                  <c:v>39962.374999987391</c:v>
                </c:pt>
                <c:pt idx="9333" formatCode="m/d/yyyy\ h:mm">
                  <c:v>39962.416666654062</c:v>
                </c:pt>
                <c:pt idx="9334" formatCode="m/d/yyyy\ h:mm">
                  <c:v>39962.458333320741</c:v>
                </c:pt>
                <c:pt idx="9335" formatCode="m/d/yyyy\ h:mm">
                  <c:v>39962.499999987376</c:v>
                </c:pt>
                <c:pt idx="9336" formatCode="m/d/yyyy\ h:mm">
                  <c:v>39962.541666654033</c:v>
                </c:pt>
                <c:pt idx="9337" formatCode="m/d/yyyy\ h:mm">
                  <c:v>39962.583333320712</c:v>
                </c:pt>
                <c:pt idx="9338" formatCode="m/d/yyyy\ h:mm">
                  <c:v>39962.624999987376</c:v>
                </c:pt>
                <c:pt idx="9339" formatCode="m/d/yyyy\ h:mm">
                  <c:v>39962.666666654026</c:v>
                </c:pt>
                <c:pt idx="9340" formatCode="m/d/yyyy\ h:mm">
                  <c:v>39962.708333320712</c:v>
                </c:pt>
                <c:pt idx="9341" formatCode="m/d/yyyy\ h:mm">
                  <c:v>39962.749999987354</c:v>
                </c:pt>
                <c:pt idx="9342" formatCode="m/d/yyyy\ h:mm">
                  <c:v>39962.791666654004</c:v>
                </c:pt>
                <c:pt idx="9343" formatCode="m/d/yyyy\ h:mm">
                  <c:v>39962.833333320697</c:v>
                </c:pt>
                <c:pt idx="9344" formatCode="m/d/yyyy\ h:mm">
                  <c:v>39962.874999987362</c:v>
                </c:pt>
                <c:pt idx="9345" formatCode="m/d/yyyy\ h:mm">
                  <c:v>39962.916666654033</c:v>
                </c:pt>
                <c:pt idx="9346" formatCode="m/d/yyyy\ h:mm">
                  <c:v>39962.958333320705</c:v>
                </c:pt>
                <c:pt idx="9347" formatCode="m/d/yyyy\ h:mm">
                  <c:v>39962.999999987354</c:v>
                </c:pt>
                <c:pt idx="9348" formatCode="m/d/yyyy\ h:mm">
                  <c:v>39963.041666654004</c:v>
                </c:pt>
                <c:pt idx="9349" formatCode="m/d/yyyy\ h:mm">
                  <c:v>39963.083333320683</c:v>
                </c:pt>
                <c:pt idx="9350" formatCode="m/d/yyyy\ h:mm">
                  <c:v>39963.124999987333</c:v>
                </c:pt>
                <c:pt idx="9351" formatCode="m/d/yyyy\ h:mm">
                  <c:v>39963.166666654004</c:v>
                </c:pt>
                <c:pt idx="9352" formatCode="m/d/yyyy\ h:mm">
                  <c:v>39963.208333320683</c:v>
                </c:pt>
                <c:pt idx="9353" formatCode="m/d/yyyy\ h:mm">
                  <c:v>39963.249999987325</c:v>
                </c:pt>
                <c:pt idx="9354" formatCode="m/d/yyyy\ h:mm">
                  <c:v>39963.291666653982</c:v>
                </c:pt>
                <c:pt idx="9355" formatCode="m/d/yyyy\ h:mm">
                  <c:v>39963.333333320668</c:v>
                </c:pt>
                <c:pt idx="9356" formatCode="m/d/yyyy\ h:mm">
                  <c:v>39963.374999987333</c:v>
                </c:pt>
                <c:pt idx="9357" formatCode="m/d/yyyy\ h:mm">
                  <c:v>39963.416666653997</c:v>
                </c:pt>
                <c:pt idx="9358" formatCode="m/d/yyyy\ h:mm">
                  <c:v>39963.458333320676</c:v>
                </c:pt>
                <c:pt idx="9359" formatCode="m/d/yyyy\ h:mm">
                  <c:v>39963.499999987325</c:v>
                </c:pt>
                <c:pt idx="9360" formatCode="m/d/yyyy\ h:mm">
                  <c:v>39963.541666653975</c:v>
                </c:pt>
                <c:pt idx="9361" formatCode="m/d/yyyy\ h:mm">
                  <c:v>39963.583333320661</c:v>
                </c:pt>
                <c:pt idx="9362" formatCode="m/d/yyyy\ h:mm">
                  <c:v>39963.624999987303</c:v>
                </c:pt>
                <c:pt idx="9363" formatCode="m/d/yyyy\ h:mm">
                  <c:v>39963.666666653975</c:v>
                </c:pt>
                <c:pt idx="9364" formatCode="m/d/yyyy\ h:mm">
                  <c:v>39963.708333320646</c:v>
                </c:pt>
                <c:pt idx="9365" formatCode="m/d/yyyy\ h:mm">
                  <c:v>39963.749999987296</c:v>
                </c:pt>
                <c:pt idx="9366" formatCode="m/d/yyyy\ h:mm">
                  <c:v>39963.791666653953</c:v>
                </c:pt>
                <c:pt idx="9367" formatCode="m/d/yyyy\ h:mm">
                  <c:v>39963.833333320639</c:v>
                </c:pt>
                <c:pt idx="9368" formatCode="m/d/yyyy\ h:mm">
                  <c:v>39963.874999987303</c:v>
                </c:pt>
                <c:pt idx="9369" formatCode="m/d/yyyy\ h:mm">
                  <c:v>39963.916666653968</c:v>
                </c:pt>
                <c:pt idx="9370" formatCode="m/d/yyyy\ h:mm">
                  <c:v>39963.958333320646</c:v>
                </c:pt>
                <c:pt idx="9371" formatCode="m/d/yyyy\ h:mm">
                  <c:v>39963.999999987282</c:v>
                </c:pt>
                <c:pt idx="9372" formatCode="m/d/yyyy\ h:mm">
                  <c:v>39964.041666653946</c:v>
                </c:pt>
                <c:pt idx="9373" formatCode="m/d/yyyy\ h:mm">
                  <c:v>39964.083333320632</c:v>
                </c:pt>
                <c:pt idx="9374" formatCode="m/d/yyyy\ h:mm">
                  <c:v>39964.124999987274</c:v>
                </c:pt>
                <c:pt idx="9375" formatCode="m/d/yyyy\ h:mm">
                  <c:v>39964.166666653939</c:v>
                </c:pt>
                <c:pt idx="9376" formatCode="m/d/yyyy\ h:mm">
                  <c:v>39964.208333320617</c:v>
                </c:pt>
                <c:pt idx="9377" formatCode="m/d/yyyy\ h:mm">
                  <c:v>39964.249999987274</c:v>
                </c:pt>
                <c:pt idx="9378" formatCode="m/d/yyyy\ h:mm">
                  <c:v>39964.291666653917</c:v>
                </c:pt>
                <c:pt idx="9379" formatCode="m/d/yyyy\ h:mm">
                  <c:v>39964.33333332061</c:v>
                </c:pt>
                <c:pt idx="9380" formatCode="m/d/yyyy\ h:mm">
                  <c:v>39964.374999987282</c:v>
                </c:pt>
                <c:pt idx="9381" formatCode="m/d/yyyy\ h:mm">
                  <c:v>39964.416666653939</c:v>
                </c:pt>
                <c:pt idx="9382" formatCode="m/d/yyyy\ h:mm">
                  <c:v>39964.458333320617</c:v>
                </c:pt>
                <c:pt idx="9383" formatCode="m/d/yyyy\ h:mm">
                  <c:v>39964.499999987253</c:v>
                </c:pt>
                <c:pt idx="9384" formatCode="m/d/yyyy\ h:mm">
                  <c:v>39964.541666653924</c:v>
                </c:pt>
                <c:pt idx="9385" formatCode="m/d/yyyy\ h:mm">
                  <c:v>39964.583333320603</c:v>
                </c:pt>
                <c:pt idx="9386" formatCode="m/d/yyyy\ h:mm">
                  <c:v>39964.624999987245</c:v>
                </c:pt>
                <c:pt idx="9387" formatCode="m/d/yyyy\ h:mm">
                  <c:v>39964.666666653924</c:v>
                </c:pt>
                <c:pt idx="9388" formatCode="m/d/yyyy\ h:mm">
                  <c:v>39964.708333320603</c:v>
                </c:pt>
                <c:pt idx="9389" formatCode="m/d/yyyy\ h:mm">
                  <c:v>39964.749999987238</c:v>
                </c:pt>
                <c:pt idx="9390" formatCode="m/d/yyyy\ h:mm">
                  <c:v>39964.791666653888</c:v>
                </c:pt>
                <c:pt idx="9391" formatCode="m/d/yyyy\ h:mm">
                  <c:v>39964.833333320596</c:v>
                </c:pt>
                <c:pt idx="9392" formatCode="m/d/yyyy\ h:mm">
                  <c:v>39964.874999987245</c:v>
                </c:pt>
                <c:pt idx="9393" formatCode="m/d/yyyy\ h:mm">
                  <c:v>39964.916666653909</c:v>
                </c:pt>
                <c:pt idx="9394" formatCode="m/d/yyyy\ h:mm">
                  <c:v>39964.95833332061</c:v>
                </c:pt>
                <c:pt idx="9395" formatCode="m/d/yyyy\ h:mm">
                  <c:v>39964.999999987223</c:v>
                </c:pt>
                <c:pt idx="9396" formatCode="m/d/yyyy\ h:mm">
                  <c:v>39965.041666653888</c:v>
                </c:pt>
                <c:pt idx="9397" formatCode="m/d/yyyy\ h:mm">
                  <c:v>39965.083333320588</c:v>
                </c:pt>
                <c:pt idx="9398" formatCode="m/d/yyyy\ h:mm">
                  <c:v>39965.124999987216</c:v>
                </c:pt>
                <c:pt idx="9399" formatCode="m/d/yyyy\ h:mm">
                  <c:v>39965.16666665388</c:v>
                </c:pt>
                <c:pt idx="9400" formatCode="m/d/yyyy\ h:mm">
                  <c:v>39965.208333320574</c:v>
                </c:pt>
                <c:pt idx="9401" formatCode="m/d/yyyy\ h:mm">
                  <c:v>39965.249999987209</c:v>
                </c:pt>
                <c:pt idx="9402" formatCode="m/d/yyyy\ h:mm">
                  <c:v>39965.291666653859</c:v>
                </c:pt>
                <c:pt idx="9403" formatCode="m/d/yyyy\ h:mm">
                  <c:v>39965.333333320566</c:v>
                </c:pt>
                <c:pt idx="9404" formatCode="m/d/yyyy\ h:mm">
                  <c:v>39965.374999987216</c:v>
                </c:pt>
                <c:pt idx="9405" formatCode="m/d/yyyy\ h:mm">
                  <c:v>39965.41666665388</c:v>
                </c:pt>
                <c:pt idx="9406" formatCode="m/d/yyyy\ h:mm">
                  <c:v>39965.458333320574</c:v>
                </c:pt>
                <c:pt idx="9407" formatCode="m/d/yyyy\ h:mm">
                  <c:v>39965.499999987194</c:v>
                </c:pt>
                <c:pt idx="9408" formatCode="m/d/yyyy\ h:mm">
                  <c:v>39965.541666653859</c:v>
                </c:pt>
                <c:pt idx="9409" formatCode="m/d/yyyy\ h:mm">
                  <c:v>39965.583333320552</c:v>
                </c:pt>
                <c:pt idx="9410" formatCode="m/d/yyyy\ h:mm">
                  <c:v>39965.624999987194</c:v>
                </c:pt>
                <c:pt idx="9411" formatCode="m/d/yyyy\ h:mm">
                  <c:v>39965.666666653851</c:v>
                </c:pt>
                <c:pt idx="9412" formatCode="m/d/yyyy\ h:mm">
                  <c:v>39965.708333320545</c:v>
                </c:pt>
                <c:pt idx="9413" formatCode="m/d/yyyy\ h:mm">
                  <c:v>39965.749999987194</c:v>
                </c:pt>
                <c:pt idx="9414" formatCode="m/d/yyyy\ h:mm">
                  <c:v>39965.791666653829</c:v>
                </c:pt>
                <c:pt idx="9415" formatCode="m/d/yyyy\ h:mm">
                  <c:v>39965.833333320537</c:v>
                </c:pt>
                <c:pt idx="9416" formatCode="m/d/yyyy\ h:mm">
                  <c:v>39965.874999987202</c:v>
                </c:pt>
                <c:pt idx="9417" formatCode="m/d/yyyy\ h:mm">
                  <c:v>39965.916666653851</c:v>
                </c:pt>
                <c:pt idx="9418" formatCode="m/d/yyyy\ h:mm">
                  <c:v>39965.958333320545</c:v>
                </c:pt>
                <c:pt idx="9419" formatCode="m/d/yyyy\ h:mm">
                  <c:v>39965.99999998718</c:v>
                </c:pt>
                <c:pt idx="9420" formatCode="m/d/yyyy\ h:mm">
                  <c:v>39966.041666653829</c:v>
                </c:pt>
                <c:pt idx="9421" formatCode="m/d/yyyy\ h:mm">
                  <c:v>39966.083333320523</c:v>
                </c:pt>
                <c:pt idx="9422" formatCode="m/d/yyyy\ h:mm">
                  <c:v>39966.124999987172</c:v>
                </c:pt>
                <c:pt idx="9423" formatCode="m/d/yyyy\ h:mm">
                  <c:v>39966.166666653822</c:v>
                </c:pt>
                <c:pt idx="9424" formatCode="m/d/yyyy\ h:mm">
                  <c:v>39966.208333320516</c:v>
                </c:pt>
                <c:pt idx="9425" formatCode="m/d/yyyy\ h:mm">
                  <c:v>39966.249999987165</c:v>
                </c:pt>
                <c:pt idx="9426" formatCode="m/d/yyyy\ h:mm">
                  <c:v>39966.2916666538</c:v>
                </c:pt>
                <c:pt idx="9427" formatCode="m/d/yyyy\ h:mm">
                  <c:v>39966.333333320508</c:v>
                </c:pt>
                <c:pt idx="9428" formatCode="m/d/yyyy\ h:mm">
                  <c:v>39966.374999987172</c:v>
                </c:pt>
                <c:pt idx="9429" formatCode="m/d/yyyy\ h:mm">
                  <c:v>39966.416666653822</c:v>
                </c:pt>
                <c:pt idx="9430" formatCode="m/d/yyyy\ h:mm">
                  <c:v>39966.458333320516</c:v>
                </c:pt>
                <c:pt idx="9431" formatCode="m/d/yyyy\ h:mm">
                  <c:v>39966.499999987151</c:v>
                </c:pt>
                <c:pt idx="9432" formatCode="m/d/yyyy\ h:mm">
                  <c:v>39966.5416666538</c:v>
                </c:pt>
                <c:pt idx="9433" formatCode="m/d/yyyy\ h:mm">
                  <c:v>39966.583333320494</c:v>
                </c:pt>
                <c:pt idx="9434" formatCode="m/d/yyyy\ h:mm">
                  <c:v>39966.624999987136</c:v>
                </c:pt>
                <c:pt idx="9435" formatCode="m/d/yyyy\ h:mm">
                  <c:v>39966.666666653793</c:v>
                </c:pt>
                <c:pt idx="9436" formatCode="m/d/yyyy\ h:mm">
                  <c:v>39966.708333320486</c:v>
                </c:pt>
                <c:pt idx="9437" formatCode="m/d/yyyy\ h:mm">
                  <c:v>39966.749999987136</c:v>
                </c:pt>
                <c:pt idx="9438" formatCode="m/d/yyyy\ h:mm">
                  <c:v>39966.791666653771</c:v>
                </c:pt>
                <c:pt idx="9439" formatCode="m/d/yyyy\ h:mm">
                  <c:v>39966.833333320479</c:v>
                </c:pt>
                <c:pt idx="9440" formatCode="m/d/yyyy\ h:mm">
                  <c:v>39966.874999987143</c:v>
                </c:pt>
                <c:pt idx="9441" formatCode="m/d/yyyy\ h:mm">
                  <c:v>39966.916666653786</c:v>
                </c:pt>
                <c:pt idx="9442" formatCode="m/d/yyyy\ h:mm">
                  <c:v>39966.958333320486</c:v>
                </c:pt>
                <c:pt idx="9443" formatCode="m/d/yyyy\ h:mm">
                  <c:v>39966.999999987122</c:v>
                </c:pt>
                <c:pt idx="9444" formatCode="m/d/yyyy\ h:mm">
                  <c:v>39967.041666653771</c:v>
                </c:pt>
                <c:pt idx="9445" formatCode="m/d/yyyy\ h:mm">
                  <c:v>39967.083333320465</c:v>
                </c:pt>
                <c:pt idx="9446" formatCode="m/d/yyyy\ h:mm">
                  <c:v>39967.124999987114</c:v>
                </c:pt>
                <c:pt idx="9447" formatCode="m/d/yyyy\ h:mm">
                  <c:v>39967.166666653764</c:v>
                </c:pt>
                <c:pt idx="9448" formatCode="m/d/yyyy\ h:mm">
                  <c:v>39967.208333320443</c:v>
                </c:pt>
                <c:pt idx="9449" formatCode="m/d/yyyy\ h:mm">
                  <c:v>39967.249999987107</c:v>
                </c:pt>
                <c:pt idx="9450" formatCode="m/d/yyyy\ h:mm">
                  <c:v>39967.291666653742</c:v>
                </c:pt>
                <c:pt idx="9451" formatCode="m/d/yyyy\ h:mm">
                  <c:v>39967.333333320443</c:v>
                </c:pt>
                <c:pt idx="9452" formatCode="m/d/yyyy\ h:mm">
                  <c:v>39967.374999987114</c:v>
                </c:pt>
                <c:pt idx="9453" formatCode="m/d/yyyy\ h:mm">
                  <c:v>39967.416666653764</c:v>
                </c:pt>
                <c:pt idx="9454" formatCode="m/d/yyyy\ h:mm">
                  <c:v>39967.45833332045</c:v>
                </c:pt>
                <c:pt idx="9455" formatCode="m/d/yyyy\ h:mm">
                  <c:v>39967.499999987085</c:v>
                </c:pt>
                <c:pt idx="9456" formatCode="m/d/yyyy\ h:mm">
                  <c:v>39967.541666653735</c:v>
                </c:pt>
                <c:pt idx="9457" formatCode="m/d/yyyy\ h:mm">
                  <c:v>39967.583333320435</c:v>
                </c:pt>
                <c:pt idx="9458" formatCode="m/d/yyyy\ h:mm">
                  <c:v>39967.624999987085</c:v>
                </c:pt>
                <c:pt idx="9459" formatCode="m/d/yyyy\ h:mm">
                  <c:v>39967.666666653728</c:v>
                </c:pt>
                <c:pt idx="9460" formatCode="m/d/yyyy\ h:mm">
                  <c:v>39967.708333320428</c:v>
                </c:pt>
                <c:pt idx="9461" formatCode="m/d/yyyy\ h:mm">
                  <c:v>39967.749999987078</c:v>
                </c:pt>
                <c:pt idx="9462" formatCode="m/d/yyyy\ h:mm">
                  <c:v>39967.791666653706</c:v>
                </c:pt>
                <c:pt idx="9463" formatCode="m/d/yyyy\ h:mm">
                  <c:v>39967.833333320421</c:v>
                </c:pt>
                <c:pt idx="9464" formatCode="m/d/yyyy\ h:mm">
                  <c:v>39967.874999987085</c:v>
                </c:pt>
                <c:pt idx="9465" formatCode="m/d/yyyy\ h:mm">
                  <c:v>39967.916666653735</c:v>
                </c:pt>
                <c:pt idx="9466" formatCode="m/d/yyyy\ h:mm">
                  <c:v>39967.958333320421</c:v>
                </c:pt>
                <c:pt idx="9467" formatCode="m/d/yyyy\ h:mm">
                  <c:v>39967.999999987056</c:v>
                </c:pt>
                <c:pt idx="9468" formatCode="m/d/yyyy\ h:mm">
                  <c:v>39968.041666653713</c:v>
                </c:pt>
                <c:pt idx="9469" formatCode="m/d/yyyy\ h:mm">
                  <c:v>39968.083333320392</c:v>
                </c:pt>
                <c:pt idx="9470" formatCode="m/d/yyyy\ h:mm">
                  <c:v>39968.124999987056</c:v>
                </c:pt>
                <c:pt idx="9471" formatCode="m/d/yyyy\ h:mm">
                  <c:v>39968.166666653698</c:v>
                </c:pt>
                <c:pt idx="9472" formatCode="m/d/yyyy\ h:mm">
                  <c:v>39968.208333320392</c:v>
                </c:pt>
                <c:pt idx="9473" formatCode="m/d/yyyy\ h:mm">
                  <c:v>39968.249999987034</c:v>
                </c:pt>
                <c:pt idx="9474" formatCode="m/d/yyyy\ h:mm">
                  <c:v>39968.291666653669</c:v>
                </c:pt>
                <c:pt idx="9475" formatCode="m/d/yyyy\ h:mm">
                  <c:v>39968.333333320392</c:v>
                </c:pt>
                <c:pt idx="9476" formatCode="m/d/yyyy\ h:mm">
                  <c:v>39968.374999987042</c:v>
                </c:pt>
                <c:pt idx="9477" formatCode="m/d/yyyy\ h:mm">
                  <c:v>39968.416666653706</c:v>
                </c:pt>
                <c:pt idx="9478" formatCode="m/d/yyyy\ h:mm">
                  <c:v>39968.458333320399</c:v>
                </c:pt>
                <c:pt idx="9479" formatCode="m/d/yyyy\ h:mm">
                  <c:v>39968.499999987034</c:v>
                </c:pt>
                <c:pt idx="9480" formatCode="m/d/yyyy\ h:mm">
                  <c:v>39968.541666653677</c:v>
                </c:pt>
                <c:pt idx="9481" formatCode="m/d/yyyy\ h:mm">
                  <c:v>39968.583333320363</c:v>
                </c:pt>
                <c:pt idx="9482" formatCode="m/d/yyyy\ h:mm">
                  <c:v>39968.624999987027</c:v>
                </c:pt>
                <c:pt idx="9483" formatCode="m/d/yyyy\ h:mm">
                  <c:v>39968.666666653669</c:v>
                </c:pt>
                <c:pt idx="9484" formatCode="m/d/yyyy\ h:mm">
                  <c:v>39968.708333320363</c:v>
                </c:pt>
                <c:pt idx="9485" formatCode="m/d/yyyy\ h:mm">
                  <c:v>39968.74999998702</c:v>
                </c:pt>
                <c:pt idx="9486" formatCode="m/d/yyyy\ h:mm">
                  <c:v>39968.791666653648</c:v>
                </c:pt>
                <c:pt idx="9487" formatCode="m/d/yyyy\ h:mm">
                  <c:v>39968.833333320348</c:v>
                </c:pt>
                <c:pt idx="9488" formatCode="m/d/yyyy\ h:mm">
                  <c:v>39968.874999987012</c:v>
                </c:pt>
                <c:pt idx="9489" formatCode="m/d/yyyy\ h:mm">
                  <c:v>39968.916666653677</c:v>
                </c:pt>
                <c:pt idx="9490" formatCode="m/d/yyyy\ h:mm">
                  <c:v>39968.958333320355</c:v>
                </c:pt>
                <c:pt idx="9491" formatCode="m/d/yyyy\ h:mm">
                  <c:v>39968.999999987005</c:v>
                </c:pt>
                <c:pt idx="9492" formatCode="m/d/yyyy\ h:mm">
                  <c:v>39969.041666653648</c:v>
                </c:pt>
                <c:pt idx="9493" formatCode="m/d/yyyy\ h:mm">
                  <c:v>39969.083333320341</c:v>
                </c:pt>
                <c:pt idx="9494" formatCode="m/d/yyyy\ h:mm">
                  <c:v>39969.124999986998</c:v>
                </c:pt>
                <c:pt idx="9495" formatCode="m/d/yyyy\ h:mm">
                  <c:v>39969.166666653633</c:v>
                </c:pt>
                <c:pt idx="9496" formatCode="m/d/yyyy\ h:mm">
                  <c:v>39969.208333320341</c:v>
                </c:pt>
                <c:pt idx="9497" formatCode="m/d/yyyy\ h:mm">
                  <c:v>39969.249999986991</c:v>
                </c:pt>
                <c:pt idx="9498" formatCode="m/d/yyyy\ h:mm">
                  <c:v>39969.291666653618</c:v>
                </c:pt>
                <c:pt idx="9499" formatCode="m/d/yyyy\ h:mm">
                  <c:v>39969.333333320319</c:v>
                </c:pt>
                <c:pt idx="9500" formatCode="m/d/yyyy\ h:mm">
                  <c:v>39969.374999986998</c:v>
                </c:pt>
                <c:pt idx="9501" formatCode="m/d/yyyy\ h:mm">
                  <c:v>39969.416666653633</c:v>
                </c:pt>
                <c:pt idx="9502" formatCode="m/d/yyyy\ h:mm">
                  <c:v>39969.458333320326</c:v>
                </c:pt>
                <c:pt idx="9503" formatCode="m/d/yyyy\ h:mm">
                  <c:v>39969.499999986983</c:v>
                </c:pt>
                <c:pt idx="9504" formatCode="m/d/yyyy\ h:mm">
                  <c:v>39969.541666653618</c:v>
                </c:pt>
                <c:pt idx="9505" formatCode="m/d/yyyy\ h:mm">
                  <c:v>39969.583333320312</c:v>
                </c:pt>
                <c:pt idx="9506" formatCode="m/d/yyyy\ h:mm">
                  <c:v>39969.624999986969</c:v>
                </c:pt>
                <c:pt idx="9507" formatCode="m/d/yyyy\ h:mm">
                  <c:v>39969.666666653604</c:v>
                </c:pt>
                <c:pt idx="9508" formatCode="m/d/yyyy\ h:mm">
                  <c:v>39969.708333320297</c:v>
                </c:pt>
                <c:pt idx="9509" formatCode="m/d/yyyy\ h:mm">
                  <c:v>39969.749999986961</c:v>
                </c:pt>
                <c:pt idx="9510" formatCode="m/d/yyyy\ h:mm">
                  <c:v>39969.791666653589</c:v>
                </c:pt>
                <c:pt idx="9511" formatCode="m/d/yyyy\ h:mm">
                  <c:v>39969.83333332029</c:v>
                </c:pt>
                <c:pt idx="9512" formatCode="m/d/yyyy\ h:mm">
                  <c:v>39969.874999986976</c:v>
                </c:pt>
                <c:pt idx="9513" formatCode="m/d/yyyy\ h:mm">
                  <c:v>39969.916666653604</c:v>
                </c:pt>
                <c:pt idx="9514" formatCode="m/d/yyyy\ h:mm">
                  <c:v>39969.958333320297</c:v>
                </c:pt>
                <c:pt idx="9515" formatCode="m/d/yyyy\ h:mm">
                  <c:v>39969.999999986947</c:v>
                </c:pt>
                <c:pt idx="9516" formatCode="m/d/yyyy\ h:mm">
                  <c:v>39970.041666653589</c:v>
                </c:pt>
                <c:pt idx="9517" formatCode="m/d/yyyy\ h:mm">
                  <c:v>39970.083333320283</c:v>
                </c:pt>
                <c:pt idx="9518" formatCode="m/d/yyyy\ h:mm">
                  <c:v>39970.12499998694</c:v>
                </c:pt>
                <c:pt idx="9519" formatCode="m/d/yyyy\ h:mm">
                  <c:v>39970.166666653589</c:v>
                </c:pt>
                <c:pt idx="9520" formatCode="m/d/yyyy\ h:mm">
                  <c:v>39970.208333320268</c:v>
                </c:pt>
                <c:pt idx="9521" formatCode="m/d/yyyy\ h:mm">
                  <c:v>39970.249999986932</c:v>
                </c:pt>
                <c:pt idx="9522" formatCode="m/d/yyyy\ h:mm">
                  <c:v>39970.291666653568</c:v>
                </c:pt>
                <c:pt idx="9523" formatCode="m/d/yyyy\ h:mm">
                  <c:v>39970.333333320261</c:v>
                </c:pt>
                <c:pt idx="9524" formatCode="m/d/yyyy\ h:mm">
                  <c:v>39970.374999986947</c:v>
                </c:pt>
                <c:pt idx="9525" formatCode="m/d/yyyy\ h:mm">
                  <c:v>39970.416666653589</c:v>
                </c:pt>
                <c:pt idx="9526" formatCode="m/d/yyyy\ h:mm">
                  <c:v>39970.458333320275</c:v>
                </c:pt>
                <c:pt idx="9527" formatCode="m/d/yyyy\ h:mm">
                  <c:v>39970.499999986918</c:v>
                </c:pt>
                <c:pt idx="9528" formatCode="m/d/yyyy\ h:mm">
                  <c:v>39970.541666653575</c:v>
                </c:pt>
                <c:pt idx="9529" formatCode="m/d/yyyy\ h:mm">
                  <c:v>39970.583333320246</c:v>
                </c:pt>
                <c:pt idx="9530" formatCode="m/d/yyyy\ h:mm">
                  <c:v>39970.624999986911</c:v>
                </c:pt>
                <c:pt idx="9531" formatCode="m/d/yyyy\ h:mm">
                  <c:v>39970.666666653575</c:v>
                </c:pt>
                <c:pt idx="9532" formatCode="m/d/yyyy\ h:mm">
                  <c:v>39970.708333320239</c:v>
                </c:pt>
                <c:pt idx="9533" formatCode="m/d/yyyy\ h:mm">
                  <c:v>39970.749999986903</c:v>
                </c:pt>
                <c:pt idx="9534" formatCode="m/d/yyyy\ h:mm">
                  <c:v>39970.791666653538</c:v>
                </c:pt>
                <c:pt idx="9535" formatCode="m/d/yyyy\ h:mm">
                  <c:v>39970.833333320232</c:v>
                </c:pt>
                <c:pt idx="9536" formatCode="m/d/yyyy\ h:mm">
                  <c:v>39970.874999986911</c:v>
                </c:pt>
                <c:pt idx="9537" formatCode="m/d/yyyy\ h:mm">
                  <c:v>39970.91666665356</c:v>
                </c:pt>
                <c:pt idx="9538" formatCode="m/d/yyyy\ h:mm">
                  <c:v>39970.958333320246</c:v>
                </c:pt>
                <c:pt idx="9539" formatCode="m/d/yyyy\ h:mm">
                  <c:v>39970.999999986889</c:v>
                </c:pt>
                <c:pt idx="9540" formatCode="m/d/yyyy\ h:mm">
                  <c:v>39971.041666653538</c:v>
                </c:pt>
                <c:pt idx="9541" formatCode="m/d/yyyy\ h:mm">
                  <c:v>39971.083333320217</c:v>
                </c:pt>
                <c:pt idx="9542" formatCode="m/d/yyyy\ h:mm">
                  <c:v>39971.124999986881</c:v>
                </c:pt>
                <c:pt idx="9543" formatCode="m/d/yyyy\ h:mm">
                  <c:v>39971.166666653531</c:v>
                </c:pt>
                <c:pt idx="9544" formatCode="m/d/yyyy\ h:mm">
                  <c:v>39971.20833332021</c:v>
                </c:pt>
                <c:pt idx="9545" formatCode="m/d/yyyy\ h:mm">
                  <c:v>39971.249999986881</c:v>
                </c:pt>
                <c:pt idx="9546" formatCode="m/d/yyyy\ h:mm">
                  <c:v>39971.291666653517</c:v>
                </c:pt>
                <c:pt idx="9547" formatCode="m/d/yyyy\ h:mm">
                  <c:v>39971.333333320203</c:v>
                </c:pt>
                <c:pt idx="9548" formatCode="m/d/yyyy\ h:mm">
                  <c:v>39971.374999986889</c:v>
                </c:pt>
                <c:pt idx="9549" formatCode="m/d/yyyy\ h:mm">
                  <c:v>39971.416666653531</c:v>
                </c:pt>
                <c:pt idx="9550" formatCode="m/d/yyyy\ h:mm">
                  <c:v>39971.458333320217</c:v>
                </c:pt>
                <c:pt idx="9551" formatCode="m/d/yyyy\ h:mm">
                  <c:v>39971.49999998686</c:v>
                </c:pt>
                <c:pt idx="9552" formatCode="m/d/yyyy\ h:mm">
                  <c:v>39971.541666653524</c:v>
                </c:pt>
                <c:pt idx="9553" formatCode="m/d/yyyy\ h:mm">
                  <c:v>39971.583333320203</c:v>
                </c:pt>
                <c:pt idx="9554" formatCode="m/d/yyyy\ h:mm">
                  <c:v>39971.624999986852</c:v>
                </c:pt>
                <c:pt idx="9555" formatCode="m/d/yyyy\ h:mm">
                  <c:v>39971.666666653502</c:v>
                </c:pt>
                <c:pt idx="9556" formatCode="m/d/yyyy\ h:mm">
                  <c:v>39971.708333320195</c:v>
                </c:pt>
                <c:pt idx="9557" formatCode="m/d/yyyy\ h:mm">
                  <c:v>39971.749999986845</c:v>
                </c:pt>
                <c:pt idx="9558" formatCode="m/d/yyyy\ h:mm">
                  <c:v>39971.79166665348</c:v>
                </c:pt>
                <c:pt idx="9559" formatCode="m/d/yyyy\ h:mm">
                  <c:v>39971.833333320195</c:v>
                </c:pt>
                <c:pt idx="9560" formatCode="m/d/yyyy\ h:mm">
                  <c:v>39971.874999986852</c:v>
                </c:pt>
                <c:pt idx="9561" formatCode="m/d/yyyy\ h:mm">
                  <c:v>39971.916666653502</c:v>
                </c:pt>
                <c:pt idx="9562" formatCode="m/d/yyyy\ h:mm">
                  <c:v>39971.958333320195</c:v>
                </c:pt>
                <c:pt idx="9563" formatCode="m/d/yyyy\ h:mm">
                  <c:v>39971.999999986831</c:v>
                </c:pt>
                <c:pt idx="9564" formatCode="m/d/yyyy\ h:mm">
                  <c:v>39972.04166665348</c:v>
                </c:pt>
                <c:pt idx="9565" formatCode="m/d/yyyy\ h:mm">
                  <c:v>39972.083333320174</c:v>
                </c:pt>
                <c:pt idx="9566" formatCode="m/d/yyyy\ h:mm">
                  <c:v>39972.124999986823</c:v>
                </c:pt>
                <c:pt idx="9567" formatCode="m/d/yyyy\ h:mm">
                  <c:v>39972.166666653473</c:v>
                </c:pt>
                <c:pt idx="9568" formatCode="m/d/yyyy\ h:mm">
                  <c:v>39972.208333320166</c:v>
                </c:pt>
                <c:pt idx="9569" formatCode="m/d/yyyy\ h:mm">
                  <c:v>39972.249999986816</c:v>
                </c:pt>
                <c:pt idx="9570" formatCode="m/d/yyyy\ h:mm">
                  <c:v>39972.291666653451</c:v>
                </c:pt>
                <c:pt idx="9571" formatCode="m/d/yyyy\ h:mm">
                  <c:v>39972.333333320159</c:v>
                </c:pt>
                <c:pt idx="9572" formatCode="m/d/yyyy\ h:mm">
                  <c:v>39972.374999986823</c:v>
                </c:pt>
                <c:pt idx="9573" formatCode="m/d/yyyy\ h:mm">
                  <c:v>39972.416666653473</c:v>
                </c:pt>
                <c:pt idx="9574" formatCode="m/d/yyyy\ h:mm">
                  <c:v>39972.458333320166</c:v>
                </c:pt>
                <c:pt idx="9575" formatCode="m/d/yyyy\ h:mm">
                  <c:v>39972.499999986801</c:v>
                </c:pt>
                <c:pt idx="9576" formatCode="m/d/yyyy\ h:mm">
                  <c:v>39972.541666653451</c:v>
                </c:pt>
                <c:pt idx="9577" formatCode="m/d/yyyy\ h:mm">
                  <c:v>39972.583333320144</c:v>
                </c:pt>
                <c:pt idx="9578" formatCode="m/d/yyyy\ h:mm">
                  <c:v>39972.624999986794</c:v>
                </c:pt>
                <c:pt idx="9579" formatCode="m/d/yyyy\ h:mm">
                  <c:v>39972.666666653444</c:v>
                </c:pt>
                <c:pt idx="9580" formatCode="m/d/yyyy\ h:mm">
                  <c:v>39972.708333320137</c:v>
                </c:pt>
                <c:pt idx="9581" formatCode="m/d/yyyy\ h:mm">
                  <c:v>39972.749999986787</c:v>
                </c:pt>
                <c:pt idx="9582" formatCode="m/d/yyyy\ h:mm">
                  <c:v>39972.791666653422</c:v>
                </c:pt>
                <c:pt idx="9583" formatCode="m/d/yyyy\ h:mm">
                  <c:v>39972.83333332013</c:v>
                </c:pt>
                <c:pt idx="9584" formatCode="m/d/yyyy\ h:mm">
                  <c:v>39972.874999986794</c:v>
                </c:pt>
                <c:pt idx="9585" formatCode="m/d/yyyy\ h:mm">
                  <c:v>39972.916666653444</c:v>
                </c:pt>
                <c:pt idx="9586" formatCode="m/d/yyyy\ h:mm">
                  <c:v>39972.958333320137</c:v>
                </c:pt>
                <c:pt idx="9587" formatCode="m/d/yyyy\ h:mm">
                  <c:v>39972.999999986772</c:v>
                </c:pt>
                <c:pt idx="9588" formatCode="m/d/yyyy\ h:mm">
                  <c:v>39973.041666653422</c:v>
                </c:pt>
                <c:pt idx="9589" formatCode="m/d/yyyy\ h:mm">
                  <c:v>39973.083333320115</c:v>
                </c:pt>
                <c:pt idx="9590" formatCode="m/d/yyyy\ h:mm">
                  <c:v>39973.124999986765</c:v>
                </c:pt>
                <c:pt idx="9591" formatCode="m/d/yyyy\ h:mm">
                  <c:v>39973.166666653415</c:v>
                </c:pt>
                <c:pt idx="9592" formatCode="m/d/yyyy\ h:mm">
                  <c:v>39973.208333320108</c:v>
                </c:pt>
                <c:pt idx="9593" formatCode="m/d/yyyy\ h:mm">
                  <c:v>39973.249999986758</c:v>
                </c:pt>
                <c:pt idx="9594" formatCode="m/d/yyyy\ h:mm">
                  <c:v>39973.291666653393</c:v>
                </c:pt>
                <c:pt idx="9595" formatCode="m/d/yyyy\ h:mm">
                  <c:v>39973.333333320101</c:v>
                </c:pt>
                <c:pt idx="9596" formatCode="m/d/yyyy\ h:mm">
                  <c:v>39973.374999986765</c:v>
                </c:pt>
                <c:pt idx="9597" formatCode="m/d/yyyy\ h:mm">
                  <c:v>39973.416666653415</c:v>
                </c:pt>
                <c:pt idx="9598" formatCode="m/d/yyyy\ h:mm">
                  <c:v>39973.458333320108</c:v>
                </c:pt>
                <c:pt idx="9599" formatCode="m/d/yyyy\ h:mm">
                  <c:v>39973.499999986736</c:v>
                </c:pt>
                <c:pt idx="9600" formatCode="m/d/yyyy\ h:mm">
                  <c:v>39973.541666653393</c:v>
                </c:pt>
                <c:pt idx="9601" formatCode="m/d/yyyy\ h:mm">
                  <c:v>39973.583333320086</c:v>
                </c:pt>
                <c:pt idx="9602" formatCode="m/d/yyyy\ h:mm">
                  <c:v>39973.624999986736</c:v>
                </c:pt>
                <c:pt idx="9603" formatCode="m/d/yyyy\ h:mm">
                  <c:v>39973.666666653378</c:v>
                </c:pt>
                <c:pt idx="9604" formatCode="m/d/yyyy\ h:mm">
                  <c:v>39973.708333320079</c:v>
                </c:pt>
                <c:pt idx="9605" formatCode="m/d/yyyy\ h:mm">
                  <c:v>39973.749999986729</c:v>
                </c:pt>
                <c:pt idx="9606" formatCode="m/d/yyyy\ h:mm">
                  <c:v>39973.791666653357</c:v>
                </c:pt>
                <c:pt idx="9607" formatCode="m/d/yyyy\ h:mm">
                  <c:v>39973.833333320072</c:v>
                </c:pt>
                <c:pt idx="9608" formatCode="m/d/yyyy\ h:mm">
                  <c:v>39973.874999986736</c:v>
                </c:pt>
                <c:pt idx="9609" formatCode="m/d/yyyy\ h:mm">
                  <c:v>39973.916666653386</c:v>
                </c:pt>
                <c:pt idx="9610" formatCode="m/d/yyyy\ h:mm">
                  <c:v>39973.958333320079</c:v>
                </c:pt>
                <c:pt idx="9611" formatCode="m/d/yyyy\ h:mm">
                  <c:v>39973.999999986714</c:v>
                </c:pt>
                <c:pt idx="9612" formatCode="m/d/yyyy\ h:mm">
                  <c:v>39974.041666653364</c:v>
                </c:pt>
                <c:pt idx="9613" formatCode="m/d/yyyy\ h:mm">
                  <c:v>39974.083333320043</c:v>
                </c:pt>
                <c:pt idx="9614" formatCode="m/d/yyyy\ h:mm">
                  <c:v>39974.124999986707</c:v>
                </c:pt>
                <c:pt idx="9615" formatCode="m/d/yyyy\ h:mm">
                  <c:v>39974.166666653357</c:v>
                </c:pt>
                <c:pt idx="9616" formatCode="m/d/yyyy\ h:mm">
                  <c:v>39974.208333320043</c:v>
                </c:pt>
                <c:pt idx="9617" formatCode="m/d/yyyy\ h:mm">
                  <c:v>39974.2499999867</c:v>
                </c:pt>
                <c:pt idx="9618" formatCode="m/d/yyyy\ h:mm">
                  <c:v>39974.291666653327</c:v>
                </c:pt>
                <c:pt idx="9619" formatCode="m/d/yyyy\ h:mm">
                  <c:v>39974.333333320043</c:v>
                </c:pt>
                <c:pt idx="9620" formatCode="m/d/yyyy\ h:mm">
                  <c:v>39974.374999986692</c:v>
                </c:pt>
                <c:pt idx="9621" formatCode="m/d/yyyy\ h:mm">
                  <c:v>39974.416666653357</c:v>
                </c:pt>
                <c:pt idx="9622" formatCode="m/d/yyyy\ h:mm">
                  <c:v>39974.45833332005</c:v>
                </c:pt>
                <c:pt idx="9623" formatCode="m/d/yyyy\ h:mm">
                  <c:v>39974.499999986685</c:v>
                </c:pt>
                <c:pt idx="9624" formatCode="m/d/yyyy\ h:mm">
                  <c:v>39974.541666653327</c:v>
                </c:pt>
                <c:pt idx="9625" formatCode="m/d/yyyy\ h:mm">
                  <c:v>39974.583333320013</c:v>
                </c:pt>
                <c:pt idx="9626" formatCode="m/d/yyyy\ h:mm">
                  <c:v>39974.624999986678</c:v>
                </c:pt>
                <c:pt idx="9627" formatCode="m/d/yyyy\ h:mm">
                  <c:v>39974.66666665332</c:v>
                </c:pt>
                <c:pt idx="9628" formatCode="m/d/yyyy\ h:mm">
                  <c:v>39974.708333320013</c:v>
                </c:pt>
                <c:pt idx="9629" formatCode="m/d/yyyy\ h:mm">
                  <c:v>39974.74999998667</c:v>
                </c:pt>
                <c:pt idx="9630" formatCode="m/d/yyyy\ h:mm">
                  <c:v>39974.791666653306</c:v>
                </c:pt>
                <c:pt idx="9631" formatCode="m/d/yyyy\ h:mm">
                  <c:v>39974.833333319999</c:v>
                </c:pt>
                <c:pt idx="9632" formatCode="m/d/yyyy\ h:mm">
                  <c:v>39974.874999986663</c:v>
                </c:pt>
                <c:pt idx="9633" formatCode="m/d/yyyy\ h:mm">
                  <c:v>39974.916666653327</c:v>
                </c:pt>
                <c:pt idx="9634" formatCode="m/d/yyyy\ h:mm">
                  <c:v>39974.958333320006</c:v>
                </c:pt>
                <c:pt idx="9635" formatCode="m/d/yyyy\ h:mm">
                  <c:v>39974.999999986656</c:v>
                </c:pt>
                <c:pt idx="9636" formatCode="m/d/yyyy\ h:mm">
                  <c:v>39975.041666653298</c:v>
                </c:pt>
                <c:pt idx="9637" formatCode="m/d/yyyy\ h:mm">
                  <c:v>39975.083333319992</c:v>
                </c:pt>
                <c:pt idx="9638" formatCode="m/d/yyyy\ h:mm">
                  <c:v>39975.124999986634</c:v>
                </c:pt>
                <c:pt idx="9639" formatCode="m/d/yyyy\ h:mm">
                  <c:v>39975.166666653284</c:v>
                </c:pt>
                <c:pt idx="9640" formatCode="m/d/yyyy\ h:mm">
                  <c:v>39975.208333319992</c:v>
                </c:pt>
                <c:pt idx="9641" formatCode="m/d/yyyy\ h:mm">
                  <c:v>39975.249999986634</c:v>
                </c:pt>
                <c:pt idx="9642" formatCode="m/d/yyyy\ h:mm">
                  <c:v>39975.291666653269</c:v>
                </c:pt>
                <c:pt idx="9643" formatCode="m/d/yyyy\ h:mm">
                  <c:v>39975.333333319984</c:v>
                </c:pt>
                <c:pt idx="9644" formatCode="m/d/yyyy\ h:mm">
                  <c:v>39975.374999986641</c:v>
                </c:pt>
                <c:pt idx="9645" formatCode="m/d/yyyy\ h:mm">
                  <c:v>39975.416666653284</c:v>
                </c:pt>
                <c:pt idx="9646" formatCode="m/d/yyyy\ h:mm">
                  <c:v>39975.458333319984</c:v>
                </c:pt>
                <c:pt idx="9647" formatCode="m/d/yyyy\ h:mm">
                  <c:v>39975.499999986627</c:v>
                </c:pt>
                <c:pt idx="9648" formatCode="m/d/yyyy\ h:mm">
                  <c:v>39975.541666653269</c:v>
                </c:pt>
                <c:pt idx="9649" formatCode="m/d/yyyy\ h:mm">
                  <c:v>39975.583333319963</c:v>
                </c:pt>
                <c:pt idx="9650" formatCode="m/d/yyyy\ h:mm">
                  <c:v>39975.62499998662</c:v>
                </c:pt>
                <c:pt idx="9651" formatCode="m/d/yyyy\ h:mm">
                  <c:v>39975.666666653269</c:v>
                </c:pt>
                <c:pt idx="9652" formatCode="m/d/yyyy\ h:mm">
                  <c:v>39975.708333319948</c:v>
                </c:pt>
                <c:pt idx="9653" formatCode="m/d/yyyy\ h:mm">
                  <c:v>39975.749999986605</c:v>
                </c:pt>
                <c:pt idx="9654" formatCode="m/d/yyyy\ h:mm">
                  <c:v>39975.79166665324</c:v>
                </c:pt>
                <c:pt idx="9655" formatCode="m/d/yyyy\ h:mm">
                  <c:v>39975.833333319941</c:v>
                </c:pt>
                <c:pt idx="9656" formatCode="m/d/yyyy\ h:mm">
                  <c:v>39975.874999986612</c:v>
                </c:pt>
                <c:pt idx="9657" formatCode="m/d/yyyy\ h:mm">
                  <c:v>39975.916666653255</c:v>
                </c:pt>
                <c:pt idx="9658" formatCode="m/d/yyyy\ h:mm">
                  <c:v>39975.958333319948</c:v>
                </c:pt>
                <c:pt idx="9659" formatCode="m/d/yyyy\ h:mm">
                  <c:v>39975.999999986598</c:v>
                </c:pt>
                <c:pt idx="9660" formatCode="m/d/yyyy\ h:mm">
                  <c:v>39976.041666653233</c:v>
                </c:pt>
                <c:pt idx="9661" formatCode="m/d/yyyy\ h:mm">
                  <c:v>39976.083333319933</c:v>
                </c:pt>
                <c:pt idx="9662" formatCode="m/d/yyyy\ h:mm">
                  <c:v>39976.12499998659</c:v>
                </c:pt>
                <c:pt idx="9663" formatCode="m/d/yyyy\ h:mm">
                  <c:v>39976.166666653233</c:v>
                </c:pt>
                <c:pt idx="9664" formatCode="m/d/yyyy\ h:mm">
                  <c:v>39976.208333319919</c:v>
                </c:pt>
                <c:pt idx="9665" formatCode="m/d/yyyy\ h:mm">
                  <c:v>39976.249999986583</c:v>
                </c:pt>
                <c:pt idx="9666" formatCode="m/d/yyyy\ h:mm">
                  <c:v>39976.291666653211</c:v>
                </c:pt>
                <c:pt idx="9667" formatCode="m/d/yyyy\ h:mm">
                  <c:v>39976.333333319912</c:v>
                </c:pt>
                <c:pt idx="9668" formatCode="m/d/yyyy\ h:mm">
                  <c:v>39976.374999986598</c:v>
                </c:pt>
                <c:pt idx="9669" formatCode="m/d/yyyy\ h:mm">
                  <c:v>39976.416666653226</c:v>
                </c:pt>
                <c:pt idx="9670" formatCode="m/d/yyyy\ h:mm">
                  <c:v>39976.458333319926</c:v>
                </c:pt>
                <c:pt idx="9671" formatCode="m/d/yyyy\ h:mm">
                  <c:v>39976.499999986569</c:v>
                </c:pt>
                <c:pt idx="9672" formatCode="m/d/yyyy\ h:mm">
                  <c:v>39976.541666653204</c:v>
                </c:pt>
                <c:pt idx="9673" formatCode="m/d/yyyy\ h:mm">
                  <c:v>39976.583333319897</c:v>
                </c:pt>
                <c:pt idx="9674" formatCode="m/d/yyyy\ h:mm">
                  <c:v>39976.624999986561</c:v>
                </c:pt>
                <c:pt idx="9675" formatCode="m/d/yyyy\ h:mm">
                  <c:v>39976.666666653204</c:v>
                </c:pt>
                <c:pt idx="9676" formatCode="m/d/yyyy\ h:mm">
                  <c:v>39976.70833331989</c:v>
                </c:pt>
                <c:pt idx="9677" formatCode="m/d/yyyy\ h:mm">
                  <c:v>39976.749999986561</c:v>
                </c:pt>
                <c:pt idx="9678" formatCode="m/d/yyyy\ h:mm">
                  <c:v>39976.791666653182</c:v>
                </c:pt>
                <c:pt idx="9679" formatCode="m/d/yyyy\ h:mm">
                  <c:v>39976.833333319883</c:v>
                </c:pt>
                <c:pt idx="9680" formatCode="m/d/yyyy\ h:mm">
                  <c:v>39976.874999986569</c:v>
                </c:pt>
                <c:pt idx="9681" formatCode="m/d/yyyy\ h:mm">
                  <c:v>39976.916666653204</c:v>
                </c:pt>
                <c:pt idx="9682" formatCode="m/d/yyyy\ h:mm">
                  <c:v>39976.958333319897</c:v>
                </c:pt>
                <c:pt idx="9683" formatCode="m/d/yyyy\ h:mm">
                  <c:v>39976.999999986539</c:v>
                </c:pt>
                <c:pt idx="9684" formatCode="m/d/yyyy\ h:mm">
                  <c:v>39977.041666653189</c:v>
                </c:pt>
                <c:pt idx="9685" formatCode="m/d/yyyy\ h:mm">
                  <c:v>39977.083333319868</c:v>
                </c:pt>
                <c:pt idx="9686" formatCode="m/d/yyyy\ h:mm">
                  <c:v>39977.124999986532</c:v>
                </c:pt>
                <c:pt idx="9687" formatCode="m/d/yyyy\ h:mm">
                  <c:v>39977.166666653182</c:v>
                </c:pt>
                <c:pt idx="9688" formatCode="m/d/yyyy\ h:mm">
                  <c:v>39977.208333319861</c:v>
                </c:pt>
                <c:pt idx="9689" formatCode="m/d/yyyy\ h:mm">
                  <c:v>39977.249999986532</c:v>
                </c:pt>
                <c:pt idx="9690" formatCode="m/d/yyyy\ h:mm">
                  <c:v>39977.291666653167</c:v>
                </c:pt>
                <c:pt idx="9691" formatCode="m/d/yyyy\ h:mm">
                  <c:v>39977.333333319853</c:v>
                </c:pt>
                <c:pt idx="9692" formatCode="m/d/yyyy\ h:mm">
                  <c:v>39977.374999986539</c:v>
                </c:pt>
                <c:pt idx="9693" formatCode="m/d/yyyy\ h:mm">
                  <c:v>39977.416666653182</c:v>
                </c:pt>
                <c:pt idx="9694" formatCode="m/d/yyyy\ h:mm">
                  <c:v>39977.458333319861</c:v>
                </c:pt>
                <c:pt idx="9695" formatCode="m/d/yyyy\ h:mm">
                  <c:v>39977.49999998651</c:v>
                </c:pt>
                <c:pt idx="9696" formatCode="m/d/yyyy\ h:mm">
                  <c:v>39977.541666653175</c:v>
                </c:pt>
                <c:pt idx="9697" formatCode="m/d/yyyy\ h:mm">
                  <c:v>39977.583333319839</c:v>
                </c:pt>
                <c:pt idx="9698" formatCode="m/d/yyyy\ h:mm">
                  <c:v>39977.624999986503</c:v>
                </c:pt>
                <c:pt idx="9699" formatCode="m/d/yyyy\ h:mm">
                  <c:v>39977.666666653153</c:v>
                </c:pt>
                <c:pt idx="9700" formatCode="m/d/yyyy\ h:mm">
                  <c:v>39977.708333319832</c:v>
                </c:pt>
                <c:pt idx="9701" formatCode="m/d/yyyy\ h:mm">
                  <c:v>39977.749999986496</c:v>
                </c:pt>
                <c:pt idx="9702" formatCode="m/d/yyyy\ h:mm">
                  <c:v>39977.791666653131</c:v>
                </c:pt>
                <c:pt idx="9703" formatCode="m/d/yyyy\ h:mm">
                  <c:v>39977.833333319832</c:v>
                </c:pt>
                <c:pt idx="9704" formatCode="m/d/yyyy\ h:mm">
                  <c:v>39977.874999986503</c:v>
                </c:pt>
                <c:pt idx="9705" formatCode="m/d/yyyy\ h:mm">
                  <c:v>39977.916666653153</c:v>
                </c:pt>
                <c:pt idx="9706" formatCode="m/d/yyyy\ h:mm">
                  <c:v>39977.958333319839</c:v>
                </c:pt>
                <c:pt idx="9707" formatCode="m/d/yyyy\ h:mm">
                  <c:v>39977.999999986481</c:v>
                </c:pt>
                <c:pt idx="9708" formatCode="m/d/yyyy\ h:mm">
                  <c:v>39978.041666653131</c:v>
                </c:pt>
                <c:pt idx="9709" formatCode="m/d/yyyy\ h:mm">
                  <c:v>39978.08333331981</c:v>
                </c:pt>
                <c:pt idx="9710" formatCode="m/d/yyyy\ h:mm">
                  <c:v>39978.124999986481</c:v>
                </c:pt>
                <c:pt idx="9711" formatCode="m/d/yyyy\ h:mm">
                  <c:v>39978.166666653124</c:v>
                </c:pt>
                <c:pt idx="9712" formatCode="m/d/yyyy\ h:mm">
                  <c:v>39978.208333319802</c:v>
                </c:pt>
                <c:pt idx="9713" formatCode="m/d/yyyy\ h:mm">
                  <c:v>39978.249999986467</c:v>
                </c:pt>
                <c:pt idx="9714" formatCode="m/d/yyyy\ h:mm">
                  <c:v>39978.291666653102</c:v>
                </c:pt>
                <c:pt idx="9715" formatCode="m/d/yyyy\ h:mm">
                  <c:v>39978.333333319795</c:v>
                </c:pt>
                <c:pt idx="9716" formatCode="m/d/yyyy\ h:mm">
                  <c:v>39978.374999986474</c:v>
                </c:pt>
                <c:pt idx="9717" formatCode="m/d/yyyy\ h:mm">
                  <c:v>39978.416666653131</c:v>
                </c:pt>
                <c:pt idx="9718" formatCode="m/d/yyyy\ h:mm">
                  <c:v>39978.458333319802</c:v>
                </c:pt>
                <c:pt idx="9719" formatCode="m/d/yyyy\ h:mm">
                  <c:v>39978.499999986452</c:v>
                </c:pt>
                <c:pt idx="9720" formatCode="m/d/yyyy\ h:mm">
                  <c:v>39978.541666653102</c:v>
                </c:pt>
                <c:pt idx="9721" formatCode="m/d/yyyy\ h:mm">
                  <c:v>39978.583333319781</c:v>
                </c:pt>
                <c:pt idx="9722" formatCode="m/d/yyyy\ h:mm">
                  <c:v>39978.624999986445</c:v>
                </c:pt>
                <c:pt idx="9723" formatCode="m/d/yyyy\ h:mm">
                  <c:v>39978.666666653095</c:v>
                </c:pt>
                <c:pt idx="9724" formatCode="m/d/yyyy\ h:mm">
                  <c:v>39978.708333319773</c:v>
                </c:pt>
                <c:pt idx="9725" formatCode="m/d/yyyy\ h:mm">
                  <c:v>39978.749999986438</c:v>
                </c:pt>
                <c:pt idx="9726" formatCode="m/d/yyyy\ h:mm">
                  <c:v>39978.791666653073</c:v>
                </c:pt>
                <c:pt idx="9727" formatCode="m/d/yyyy\ h:mm">
                  <c:v>39978.833333319766</c:v>
                </c:pt>
                <c:pt idx="9728" formatCode="m/d/yyyy\ h:mm">
                  <c:v>39978.874999986445</c:v>
                </c:pt>
                <c:pt idx="9729" formatCode="m/d/yyyy\ h:mm">
                  <c:v>39978.916666653095</c:v>
                </c:pt>
                <c:pt idx="9730" formatCode="m/d/yyyy\ h:mm">
                  <c:v>39978.958333319773</c:v>
                </c:pt>
                <c:pt idx="9731" formatCode="m/d/yyyy\ h:mm">
                  <c:v>39978.999999986423</c:v>
                </c:pt>
                <c:pt idx="9732" formatCode="m/d/yyyy\ h:mm">
                  <c:v>39979.041666653073</c:v>
                </c:pt>
                <c:pt idx="9733" formatCode="m/d/yyyy\ h:mm">
                  <c:v>39979.083333319752</c:v>
                </c:pt>
                <c:pt idx="9734" formatCode="m/d/yyyy\ h:mm">
                  <c:v>39979.124999986416</c:v>
                </c:pt>
                <c:pt idx="9735" formatCode="m/d/yyyy\ h:mm">
                  <c:v>39979.166666653065</c:v>
                </c:pt>
                <c:pt idx="9736" formatCode="m/d/yyyy\ h:mm">
                  <c:v>39979.208333319744</c:v>
                </c:pt>
                <c:pt idx="9737" formatCode="m/d/yyyy\ h:mm">
                  <c:v>39979.249999986409</c:v>
                </c:pt>
                <c:pt idx="9738" formatCode="m/d/yyyy\ h:mm">
                  <c:v>39979.291666653044</c:v>
                </c:pt>
                <c:pt idx="9739" formatCode="m/d/yyyy\ h:mm">
                  <c:v>39979.333333319737</c:v>
                </c:pt>
                <c:pt idx="9740" formatCode="m/d/yyyy\ h:mm">
                  <c:v>39979.374999986416</c:v>
                </c:pt>
                <c:pt idx="9741" formatCode="m/d/yyyy\ h:mm">
                  <c:v>39979.416666653065</c:v>
                </c:pt>
                <c:pt idx="9742" formatCode="m/d/yyyy\ h:mm">
                  <c:v>39979.458333319744</c:v>
                </c:pt>
                <c:pt idx="9743" formatCode="m/d/yyyy\ h:mm">
                  <c:v>39979.499999986394</c:v>
                </c:pt>
                <c:pt idx="9744" formatCode="m/d/yyyy\ h:mm">
                  <c:v>39979.541666653044</c:v>
                </c:pt>
                <c:pt idx="9745" formatCode="m/d/yyyy\ h:mm">
                  <c:v>39979.583333319722</c:v>
                </c:pt>
                <c:pt idx="9746" formatCode="m/d/yyyy\ h:mm">
                  <c:v>39979.624999986387</c:v>
                </c:pt>
                <c:pt idx="9747" formatCode="m/d/yyyy\ h:mm">
                  <c:v>39979.666666653036</c:v>
                </c:pt>
                <c:pt idx="9748" formatCode="m/d/yyyy\ h:mm">
                  <c:v>39979.708333319715</c:v>
                </c:pt>
                <c:pt idx="9749" formatCode="m/d/yyyy\ h:mm">
                  <c:v>39979.749999986379</c:v>
                </c:pt>
                <c:pt idx="9750" formatCode="m/d/yyyy\ h:mm">
                  <c:v>39979.791666653015</c:v>
                </c:pt>
                <c:pt idx="9751" formatCode="m/d/yyyy\ h:mm">
                  <c:v>39979.833333319708</c:v>
                </c:pt>
                <c:pt idx="9752" formatCode="m/d/yyyy\ h:mm">
                  <c:v>39979.874999986387</c:v>
                </c:pt>
                <c:pt idx="9753" formatCode="m/d/yyyy\ h:mm">
                  <c:v>39979.916666653036</c:v>
                </c:pt>
                <c:pt idx="9754" formatCode="m/d/yyyy\ h:mm">
                  <c:v>39979.958333319715</c:v>
                </c:pt>
                <c:pt idx="9755" formatCode="m/d/yyyy\ h:mm">
                  <c:v>39979.999999986365</c:v>
                </c:pt>
                <c:pt idx="9756" formatCode="m/d/yyyy\ h:mm">
                  <c:v>39980.041666653015</c:v>
                </c:pt>
                <c:pt idx="9757" formatCode="m/d/yyyy\ h:mm">
                  <c:v>39980.083333319686</c:v>
                </c:pt>
                <c:pt idx="9758" formatCode="m/d/yyyy\ h:mm">
                  <c:v>39980.124999986358</c:v>
                </c:pt>
                <c:pt idx="9759" formatCode="m/d/yyyy\ h:mm">
                  <c:v>39980.166666653007</c:v>
                </c:pt>
                <c:pt idx="9760" formatCode="m/d/yyyy\ h:mm">
                  <c:v>39980.208333319686</c:v>
                </c:pt>
                <c:pt idx="9761" formatCode="m/d/yyyy\ h:mm">
                  <c:v>39980.24999998635</c:v>
                </c:pt>
                <c:pt idx="9762" formatCode="m/d/yyyy\ h:mm">
                  <c:v>39980.291666652985</c:v>
                </c:pt>
                <c:pt idx="9763" formatCode="m/d/yyyy\ h:mm">
                  <c:v>39980.333333319679</c:v>
                </c:pt>
                <c:pt idx="9764" formatCode="m/d/yyyy\ h:mm">
                  <c:v>39980.374999986343</c:v>
                </c:pt>
                <c:pt idx="9765" formatCode="m/d/yyyy\ h:mm">
                  <c:v>39980.416666653007</c:v>
                </c:pt>
                <c:pt idx="9766" formatCode="m/d/yyyy\ h:mm">
                  <c:v>39980.458333319686</c:v>
                </c:pt>
                <c:pt idx="9767" formatCode="m/d/yyyy\ h:mm">
                  <c:v>39980.499999986336</c:v>
                </c:pt>
                <c:pt idx="9768" formatCode="m/d/yyyy\ h:mm">
                  <c:v>39980.541666652985</c:v>
                </c:pt>
                <c:pt idx="9769" formatCode="m/d/yyyy\ h:mm">
                  <c:v>39980.583333319664</c:v>
                </c:pt>
                <c:pt idx="9770" formatCode="m/d/yyyy\ h:mm">
                  <c:v>39980.624999986328</c:v>
                </c:pt>
                <c:pt idx="9771" formatCode="m/d/yyyy\ h:mm">
                  <c:v>39980.666666652985</c:v>
                </c:pt>
                <c:pt idx="9772" formatCode="m/d/yyyy\ h:mm">
                  <c:v>39980.708333319657</c:v>
                </c:pt>
                <c:pt idx="9773" formatCode="m/d/yyyy\ h:mm">
                  <c:v>39980.749999986321</c:v>
                </c:pt>
                <c:pt idx="9774" formatCode="m/d/yyyy\ h:mm">
                  <c:v>39980.791666652971</c:v>
                </c:pt>
                <c:pt idx="9775" formatCode="m/d/yyyy\ h:mm">
                  <c:v>39980.83333331965</c:v>
                </c:pt>
                <c:pt idx="9776" formatCode="m/d/yyyy\ h:mm">
                  <c:v>39980.874999986328</c:v>
                </c:pt>
                <c:pt idx="9777" formatCode="m/d/yyyy\ h:mm">
                  <c:v>39980.916666652993</c:v>
                </c:pt>
                <c:pt idx="9778" formatCode="m/d/yyyy\ h:mm">
                  <c:v>39980.958333319642</c:v>
                </c:pt>
                <c:pt idx="9779" formatCode="m/d/yyyy\ h:mm">
                  <c:v>39980.999999986307</c:v>
                </c:pt>
                <c:pt idx="9780" formatCode="m/d/yyyy\ h:mm">
                  <c:v>39981.041666652971</c:v>
                </c:pt>
                <c:pt idx="9781" formatCode="m/d/yyyy\ h:mm">
                  <c:v>39981.083333319635</c:v>
                </c:pt>
                <c:pt idx="9782" formatCode="m/d/yyyy\ h:mm">
                  <c:v>39981.124999986285</c:v>
                </c:pt>
                <c:pt idx="9783" formatCode="m/d/yyyy\ h:mm">
                  <c:v>39981.166666652964</c:v>
                </c:pt>
                <c:pt idx="9784" formatCode="m/d/yyyy\ h:mm">
                  <c:v>39981.208333319628</c:v>
                </c:pt>
                <c:pt idx="9785" formatCode="m/d/yyyy\ h:mm">
                  <c:v>39981.249999986285</c:v>
                </c:pt>
                <c:pt idx="9786" formatCode="m/d/yyyy\ h:mm">
                  <c:v>39981.291666652935</c:v>
                </c:pt>
                <c:pt idx="9787" formatCode="m/d/yyyy\ h:mm">
                  <c:v>39981.333333319621</c:v>
                </c:pt>
                <c:pt idx="9788" formatCode="m/d/yyyy\ h:mm">
                  <c:v>39981.374999986292</c:v>
                </c:pt>
                <c:pt idx="9789" formatCode="m/d/yyyy\ h:mm">
                  <c:v>39981.416666652949</c:v>
                </c:pt>
                <c:pt idx="9790" formatCode="m/d/yyyy\ h:mm">
                  <c:v>39981.458333319613</c:v>
                </c:pt>
                <c:pt idx="9791" formatCode="m/d/yyyy\ h:mm">
                  <c:v>39981.499999986278</c:v>
                </c:pt>
                <c:pt idx="9792" formatCode="m/d/yyyy\ h:mm">
                  <c:v>39981.541666652935</c:v>
                </c:pt>
                <c:pt idx="9793" formatCode="m/d/yyyy\ h:mm">
                  <c:v>39981.583333319606</c:v>
                </c:pt>
                <c:pt idx="9794" formatCode="m/d/yyyy\ h:mm">
                  <c:v>39981.62499998627</c:v>
                </c:pt>
                <c:pt idx="9795" formatCode="m/d/yyyy\ h:mm">
                  <c:v>39981.666666652935</c:v>
                </c:pt>
                <c:pt idx="9796" formatCode="m/d/yyyy\ h:mm">
                  <c:v>39981.708333319599</c:v>
                </c:pt>
                <c:pt idx="9797" formatCode="m/d/yyyy\ h:mm">
                  <c:v>39981.749999986256</c:v>
                </c:pt>
                <c:pt idx="9798" formatCode="m/d/yyyy\ h:mm">
                  <c:v>39981.791666652913</c:v>
                </c:pt>
                <c:pt idx="9799" formatCode="m/d/yyyy\ h:mm">
                  <c:v>39981.833333319591</c:v>
                </c:pt>
                <c:pt idx="9800" formatCode="m/d/yyyy\ h:mm">
                  <c:v>39981.874999986263</c:v>
                </c:pt>
                <c:pt idx="9801" formatCode="m/d/yyyy\ h:mm">
                  <c:v>39981.916666652935</c:v>
                </c:pt>
                <c:pt idx="9802" formatCode="m/d/yyyy\ h:mm">
                  <c:v>39981.958333319606</c:v>
                </c:pt>
                <c:pt idx="9803" formatCode="m/d/yyyy\ h:mm">
                  <c:v>39981.999999986234</c:v>
                </c:pt>
                <c:pt idx="9804" formatCode="m/d/yyyy\ h:mm">
                  <c:v>39982.041666652905</c:v>
                </c:pt>
                <c:pt idx="9805" formatCode="m/d/yyyy\ h:mm">
                  <c:v>39982.083333319591</c:v>
                </c:pt>
                <c:pt idx="9806" formatCode="m/d/yyyy\ h:mm">
                  <c:v>39982.124999986234</c:v>
                </c:pt>
                <c:pt idx="9807" formatCode="m/d/yyyy\ h:mm">
                  <c:v>39982.166666652905</c:v>
                </c:pt>
                <c:pt idx="9808" formatCode="m/d/yyyy\ h:mm">
                  <c:v>39982.208333319584</c:v>
                </c:pt>
                <c:pt idx="9809" formatCode="m/d/yyyy\ h:mm">
                  <c:v>39982.249999986234</c:v>
                </c:pt>
                <c:pt idx="9810" formatCode="m/d/yyyy\ h:mm">
                  <c:v>39982.291666652876</c:v>
                </c:pt>
                <c:pt idx="9811" formatCode="m/d/yyyy\ h:mm">
                  <c:v>39982.333333319562</c:v>
                </c:pt>
                <c:pt idx="9812" formatCode="m/d/yyyy\ h:mm">
                  <c:v>39982.374999986241</c:v>
                </c:pt>
                <c:pt idx="9813" formatCode="m/d/yyyy\ h:mm">
                  <c:v>39982.416666652891</c:v>
                </c:pt>
                <c:pt idx="9814" formatCode="m/d/yyyy\ h:mm">
                  <c:v>39982.458333319584</c:v>
                </c:pt>
                <c:pt idx="9815" formatCode="m/d/yyyy\ h:mm">
                  <c:v>39982.499999986205</c:v>
                </c:pt>
                <c:pt idx="9816" formatCode="m/d/yyyy\ h:mm">
                  <c:v>39982.541666652884</c:v>
                </c:pt>
                <c:pt idx="9817" formatCode="m/d/yyyy\ h:mm">
                  <c:v>39982.583333319548</c:v>
                </c:pt>
                <c:pt idx="9818" formatCode="m/d/yyyy\ h:mm">
                  <c:v>39982.624999986205</c:v>
                </c:pt>
                <c:pt idx="9819" formatCode="m/d/yyyy\ h:mm">
                  <c:v>39982.666666652876</c:v>
                </c:pt>
                <c:pt idx="9820" formatCode="m/d/yyyy\ h:mm">
                  <c:v>39982.708333319541</c:v>
                </c:pt>
                <c:pt idx="9821" formatCode="m/d/yyyy\ h:mm">
                  <c:v>39982.749999986205</c:v>
                </c:pt>
                <c:pt idx="9822" formatCode="m/d/yyyy\ h:mm">
                  <c:v>39982.791666652847</c:v>
                </c:pt>
                <c:pt idx="9823" formatCode="m/d/yyyy\ h:mm">
                  <c:v>39982.833333319533</c:v>
                </c:pt>
                <c:pt idx="9824" formatCode="m/d/yyyy\ h:mm">
                  <c:v>39982.874999986212</c:v>
                </c:pt>
                <c:pt idx="9825" formatCode="m/d/yyyy\ h:mm">
                  <c:v>39982.916666652862</c:v>
                </c:pt>
                <c:pt idx="9826" formatCode="m/d/yyyy\ h:mm">
                  <c:v>39982.958333319548</c:v>
                </c:pt>
                <c:pt idx="9827" formatCode="m/d/yyyy\ h:mm">
                  <c:v>39982.99999998619</c:v>
                </c:pt>
                <c:pt idx="9828" formatCode="m/d/yyyy\ h:mm">
                  <c:v>39983.041666652854</c:v>
                </c:pt>
                <c:pt idx="9829" formatCode="m/d/yyyy\ h:mm">
                  <c:v>39983.083333319519</c:v>
                </c:pt>
                <c:pt idx="9830" formatCode="m/d/yyyy\ h:mm">
                  <c:v>39983.124999986183</c:v>
                </c:pt>
                <c:pt idx="9831" formatCode="m/d/yyyy\ h:mm">
                  <c:v>39983.166666652833</c:v>
                </c:pt>
                <c:pt idx="9832" formatCode="m/d/yyyy\ h:mm">
                  <c:v>39983.208333319511</c:v>
                </c:pt>
                <c:pt idx="9833" formatCode="m/d/yyyy\ h:mm">
                  <c:v>39983.249999986183</c:v>
                </c:pt>
                <c:pt idx="9834" formatCode="m/d/yyyy\ h:mm">
                  <c:v>39983.291666652818</c:v>
                </c:pt>
                <c:pt idx="9835" formatCode="m/d/yyyy\ h:mm">
                  <c:v>39983.333333319511</c:v>
                </c:pt>
                <c:pt idx="9836" formatCode="m/d/yyyy\ h:mm">
                  <c:v>39983.37499998619</c:v>
                </c:pt>
                <c:pt idx="9837" formatCode="m/d/yyyy\ h:mm">
                  <c:v>39983.416666652833</c:v>
                </c:pt>
                <c:pt idx="9838" formatCode="m/d/yyyy\ h:mm">
                  <c:v>39983.458333319519</c:v>
                </c:pt>
                <c:pt idx="9839" formatCode="m/d/yyyy\ h:mm">
                  <c:v>39983.499999986161</c:v>
                </c:pt>
                <c:pt idx="9840" formatCode="m/d/yyyy\ h:mm">
                  <c:v>39983.541666652825</c:v>
                </c:pt>
                <c:pt idx="9841" formatCode="m/d/yyyy\ h:mm">
                  <c:v>39983.58333331949</c:v>
                </c:pt>
                <c:pt idx="9842" formatCode="m/d/yyyy\ h:mm">
                  <c:v>39983.624999986161</c:v>
                </c:pt>
                <c:pt idx="9843" formatCode="m/d/yyyy\ h:mm">
                  <c:v>39983.666666652804</c:v>
                </c:pt>
                <c:pt idx="9844" formatCode="m/d/yyyy\ h:mm">
                  <c:v>39983.708333319482</c:v>
                </c:pt>
                <c:pt idx="9845" formatCode="m/d/yyyy\ h:mm">
                  <c:v>39983.749999986147</c:v>
                </c:pt>
                <c:pt idx="9846" formatCode="m/d/yyyy\ h:mm">
                  <c:v>39983.791666652782</c:v>
                </c:pt>
                <c:pt idx="9847" formatCode="m/d/yyyy\ h:mm">
                  <c:v>39983.833333319482</c:v>
                </c:pt>
                <c:pt idx="9848" formatCode="m/d/yyyy\ h:mm">
                  <c:v>39983.874999986154</c:v>
                </c:pt>
                <c:pt idx="9849" formatCode="m/d/yyyy\ h:mm">
                  <c:v>39983.916666652811</c:v>
                </c:pt>
                <c:pt idx="9850" formatCode="m/d/yyyy\ h:mm">
                  <c:v>39983.95833331949</c:v>
                </c:pt>
                <c:pt idx="9851" formatCode="m/d/yyyy\ h:mm">
                  <c:v>39983.999999986132</c:v>
                </c:pt>
                <c:pt idx="9852" formatCode="m/d/yyyy\ h:mm">
                  <c:v>39984.041666652782</c:v>
                </c:pt>
                <c:pt idx="9853" formatCode="m/d/yyyy\ h:mm">
                  <c:v>39984.083333319461</c:v>
                </c:pt>
                <c:pt idx="9854" formatCode="m/d/yyyy\ h:mm">
                  <c:v>39984.124999986132</c:v>
                </c:pt>
                <c:pt idx="9855" formatCode="m/d/yyyy\ h:mm">
                  <c:v>39984.166666652774</c:v>
                </c:pt>
                <c:pt idx="9856" formatCode="m/d/yyyy\ h:mm">
                  <c:v>39984.208333319453</c:v>
                </c:pt>
                <c:pt idx="9857" formatCode="m/d/yyyy\ h:mm">
                  <c:v>39984.249999986117</c:v>
                </c:pt>
                <c:pt idx="9858" formatCode="m/d/yyyy\ h:mm">
                  <c:v>39984.291666652753</c:v>
                </c:pt>
                <c:pt idx="9859" formatCode="m/d/yyyy\ h:mm">
                  <c:v>39984.333333319446</c:v>
                </c:pt>
                <c:pt idx="9860" formatCode="m/d/yyyy\ h:mm">
                  <c:v>39984.374999986125</c:v>
                </c:pt>
                <c:pt idx="9861" formatCode="m/d/yyyy\ h:mm">
                  <c:v>39984.416666652782</c:v>
                </c:pt>
                <c:pt idx="9862" formatCode="m/d/yyyy\ h:mm">
                  <c:v>39984.458333319453</c:v>
                </c:pt>
                <c:pt idx="9863" formatCode="m/d/yyyy\ h:mm">
                  <c:v>39984.499999986103</c:v>
                </c:pt>
                <c:pt idx="9864" formatCode="m/d/yyyy\ h:mm">
                  <c:v>39984.541666652753</c:v>
                </c:pt>
                <c:pt idx="9865" formatCode="m/d/yyyy\ h:mm">
                  <c:v>39984.583333319431</c:v>
                </c:pt>
                <c:pt idx="9866" formatCode="m/d/yyyy\ h:mm">
                  <c:v>39984.624999986096</c:v>
                </c:pt>
                <c:pt idx="9867" formatCode="m/d/yyyy\ h:mm">
                  <c:v>39984.666666652745</c:v>
                </c:pt>
                <c:pt idx="9868" formatCode="m/d/yyyy\ h:mm">
                  <c:v>39984.708333319431</c:v>
                </c:pt>
                <c:pt idx="9869" formatCode="m/d/yyyy\ h:mm">
                  <c:v>39984.749999986088</c:v>
                </c:pt>
                <c:pt idx="9870" formatCode="m/d/yyyy\ h:mm">
                  <c:v>39984.791666652724</c:v>
                </c:pt>
                <c:pt idx="9871" formatCode="m/d/yyyy\ h:mm">
                  <c:v>39984.833333319417</c:v>
                </c:pt>
                <c:pt idx="9872" formatCode="m/d/yyyy\ h:mm">
                  <c:v>39984.874999986096</c:v>
                </c:pt>
                <c:pt idx="9873" formatCode="m/d/yyyy\ h:mm">
                  <c:v>39984.916666652745</c:v>
                </c:pt>
                <c:pt idx="9874" formatCode="m/d/yyyy\ h:mm">
                  <c:v>39984.958333319424</c:v>
                </c:pt>
                <c:pt idx="9875" formatCode="m/d/yyyy\ h:mm">
                  <c:v>39984.999999986081</c:v>
                </c:pt>
                <c:pt idx="9876" formatCode="m/d/yyyy\ h:mm">
                  <c:v>39985.041666652724</c:v>
                </c:pt>
                <c:pt idx="9877" formatCode="m/d/yyyy\ h:mm">
                  <c:v>39985.083333319402</c:v>
                </c:pt>
                <c:pt idx="9878" formatCode="m/d/yyyy\ h:mm">
                  <c:v>39985.124999986067</c:v>
                </c:pt>
                <c:pt idx="9879" formatCode="m/d/yyyy\ h:mm">
                  <c:v>39985.166666652724</c:v>
                </c:pt>
                <c:pt idx="9880" formatCode="m/d/yyyy\ h:mm">
                  <c:v>39985.208333319395</c:v>
                </c:pt>
                <c:pt idx="9881" formatCode="m/d/yyyy\ h:mm">
                  <c:v>39985.249999986059</c:v>
                </c:pt>
                <c:pt idx="9882" formatCode="m/d/yyyy\ h:mm">
                  <c:v>39985.291666652702</c:v>
                </c:pt>
                <c:pt idx="9883" formatCode="m/d/yyyy\ h:mm">
                  <c:v>39985.333333319388</c:v>
                </c:pt>
                <c:pt idx="9884" formatCode="m/d/yyyy\ h:mm">
                  <c:v>39985.374999986067</c:v>
                </c:pt>
                <c:pt idx="9885" formatCode="m/d/yyyy\ h:mm">
                  <c:v>39985.416666652716</c:v>
                </c:pt>
                <c:pt idx="9886" formatCode="m/d/yyyy\ h:mm">
                  <c:v>39985.458333319395</c:v>
                </c:pt>
                <c:pt idx="9887" formatCode="m/d/yyyy\ h:mm">
                  <c:v>39985.499999986045</c:v>
                </c:pt>
                <c:pt idx="9888" formatCode="m/d/yyyy\ h:mm">
                  <c:v>39985.541666652694</c:v>
                </c:pt>
                <c:pt idx="9889" formatCode="m/d/yyyy\ h:mm">
                  <c:v>39985.583333319373</c:v>
                </c:pt>
                <c:pt idx="9890" formatCode="m/d/yyyy\ h:mm">
                  <c:v>39985.624999986037</c:v>
                </c:pt>
                <c:pt idx="9891" formatCode="m/d/yyyy\ h:mm">
                  <c:v>39985.666666652687</c:v>
                </c:pt>
                <c:pt idx="9892" formatCode="m/d/yyyy\ h:mm">
                  <c:v>39985.708333319366</c:v>
                </c:pt>
                <c:pt idx="9893" formatCode="m/d/yyyy\ h:mm">
                  <c:v>39985.74999998603</c:v>
                </c:pt>
                <c:pt idx="9894" formatCode="m/d/yyyy\ h:mm">
                  <c:v>39985.791666652665</c:v>
                </c:pt>
                <c:pt idx="9895" formatCode="m/d/yyyy\ h:mm">
                  <c:v>39985.833333319359</c:v>
                </c:pt>
                <c:pt idx="9896" formatCode="m/d/yyyy\ h:mm">
                  <c:v>39985.874999986037</c:v>
                </c:pt>
                <c:pt idx="9897" formatCode="m/d/yyyy\ h:mm">
                  <c:v>39985.916666652687</c:v>
                </c:pt>
                <c:pt idx="9898" formatCode="m/d/yyyy\ h:mm">
                  <c:v>39985.958333319366</c:v>
                </c:pt>
                <c:pt idx="9899" formatCode="m/d/yyyy\ h:mm">
                  <c:v>39985.999999986016</c:v>
                </c:pt>
                <c:pt idx="9900" formatCode="m/d/yyyy\ h:mm">
                  <c:v>39986.041666652665</c:v>
                </c:pt>
                <c:pt idx="9901" formatCode="m/d/yyyy\ h:mm">
                  <c:v>39986.083333319344</c:v>
                </c:pt>
                <c:pt idx="9902" formatCode="m/d/yyyy\ h:mm">
                  <c:v>39986.124999986008</c:v>
                </c:pt>
                <c:pt idx="9903" formatCode="m/d/yyyy\ h:mm">
                  <c:v>39986.166666652658</c:v>
                </c:pt>
                <c:pt idx="9904" formatCode="m/d/yyyy\ h:mm">
                  <c:v>39986.208333319337</c:v>
                </c:pt>
                <c:pt idx="9905" formatCode="m/d/yyyy\ h:mm">
                  <c:v>39986.249999986001</c:v>
                </c:pt>
                <c:pt idx="9906" formatCode="m/d/yyyy\ h:mm">
                  <c:v>39986.291666652636</c:v>
                </c:pt>
                <c:pt idx="9907" formatCode="m/d/yyyy\ h:mm">
                  <c:v>39986.33333331933</c:v>
                </c:pt>
                <c:pt idx="9908" formatCode="m/d/yyyy\ h:mm">
                  <c:v>39986.374999986008</c:v>
                </c:pt>
                <c:pt idx="9909" formatCode="m/d/yyyy\ h:mm">
                  <c:v>39986.416666652658</c:v>
                </c:pt>
                <c:pt idx="9910" formatCode="m/d/yyyy\ h:mm">
                  <c:v>39986.458333319337</c:v>
                </c:pt>
                <c:pt idx="9911" formatCode="m/d/yyyy\ h:mm">
                  <c:v>39986.499999985987</c:v>
                </c:pt>
                <c:pt idx="9912" formatCode="m/d/yyyy\ h:mm">
                  <c:v>39986.541666652629</c:v>
                </c:pt>
                <c:pt idx="9913" formatCode="m/d/yyyy\ h:mm">
                  <c:v>39986.583333319315</c:v>
                </c:pt>
                <c:pt idx="9914" formatCode="m/d/yyyy\ h:mm">
                  <c:v>39986.624999985979</c:v>
                </c:pt>
                <c:pt idx="9915" formatCode="m/d/yyyy\ h:mm">
                  <c:v>39986.666666652622</c:v>
                </c:pt>
                <c:pt idx="9916" formatCode="m/d/yyyy\ h:mm">
                  <c:v>39986.708333319308</c:v>
                </c:pt>
                <c:pt idx="9917" formatCode="m/d/yyyy\ h:mm">
                  <c:v>39986.749999985972</c:v>
                </c:pt>
                <c:pt idx="9918" formatCode="m/d/yyyy\ h:mm">
                  <c:v>39986.791666652607</c:v>
                </c:pt>
                <c:pt idx="9919" formatCode="m/d/yyyy\ h:mm">
                  <c:v>39986.8333333193</c:v>
                </c:pt>
                <c:pt idx="9920" formatCode="m/d/yyyy\ h:mm">
                  <c:v>39986.874999985979</c:v>
                </c:pt>
                <c:pt idx="9921" formatCode="m/d/yyyy\ h:mm">
                  <c:v>39986.916666652629</c:v>
                </c:pt>
                <c:pt idx="9922" formatCode="m/d/yyyy\ h:mm">
                  <c:v>39986.958333319293</c:v>
                </c:pt>
                <c:pt idx="9923" formatCode="m/d/yyyy\ h:mm">
                  <c:v>39986.999999985957</c:v>
                </c:pt>
                <c:pt idx="9924" formatCode="m/d/yyyy\ h:mm">
                  <c:v>39987.041666652607</c:v>
                </c:pt>
                <c:pt idx="9925" formatCode="m/d/yyyy\ h:mm">
                  <c:v>39987.083333319286</c:v>
                </c:pt>
                <c:pt idx="9926" formatCode="m/d/yyyy\ h:mm">
                  <c:v>39987.12499998595</c:v>
                </c:pt>
                <c:pt idx="9927" formatCode="m/d/yyyy\ h:mm">
                  <c:v>39987.1666666526</c:v>
                </c:pt>
                <c:pt idx="9928" formatCode="m/d/yyyy\ h:mm">
                  <c:v>39987.208333319279</c:v>
                </c:pt>
                <c:pt idx="9929" formatCode="m/d/yyyy\ h:mm">
                  <c:v>39987.249999985936</c:v>
                </c:pt>
                <c:pt idx="9930" formatCode="m/d/yyyy\ h:mm">
                  <c:v>39987.291666652578</c:v>
                </c:pt>
                <c:pt idx="9931" formatCode="m/d/yyyy\ h:mm">
                  <c:v>39987.333333319271</c:v>
                </c:pt>
                <c:pt idx="9932" formatCode="m/d/yyyy\ h:mm">
                  <c:v>39987.374999985943</c:v>
                </c:pt>
                <c:pt idx="9933" formatCode="m/d/yyyy\ h:mm">
                  <c:v>39987.4166666526</c:v>
                </c:pt>
                <c:pt idx="9934" formatCode="m/d/yyyy\ h:mm">
                  <c:v>39987.458333319279</c:v>
                </c:pt>
                <c:pt idx="9935" formatCode="m/d/yyyy\ h:mm">
                  <c:v>39987.499999985928</c:v>
                </c:pt>
                <c:pt idx="9936" formatCode="m/d/yyyy\ h:mm">
                  <c:v>39987.541666652585</c:v>
                </c:pt>
                <c:pt idx="9937" formatCode="m/d/yyyy\ h:mm">
                  <c:v>39987.583333319257</c:v>
                </c:pt>
                <c:pt idx="9938" formatCode="m/d/yyyy\ h:mm">
                  <c:v>39987.624999985921</c:v>
                </c:pt>
                <c:pt idx="9939" formatCode="m/d/yyyy\ h:mm">
                  <c:v>39987.666666652585</c:v>
                </c:pt>
                <c:pt idx="9940" formatCode="m/d/yyyy\ h:mm">
                  <c:v>39987.70833331925</c:v>
                </c:pt>
                <c:pt idx="9941" formatCode="m/d/yyyy\ h:mm">
                  <c:v>39987.749999985914</c:v>
                </c:pt>
                <c:pt idx="9942" formatCode="m/d/yyyy\ h:mm">
                  <c:v>39987.791666652563</c:v>
                </c:pt>
                <c:pt idx="9943" formatCode="m/d/yyyy\ h:mm">
                  <c:v>39987.833333319235</c:v>
                </c:pt>
                <c:pt idx="9944" formatCode="m/d/yyyy\ h:mm">
                  <c:v>39987.874999985921</c:v>
                </c:pt>
                <c:pt idx="9945" formatCode="m/d/yyyy\ h:mm">
                  <c:v>39987.916666652585</c:v>
                </c:pt>
                <c:pt idx="9946" formatCode="m/d/yyyy\ h:mm">
                  <c:v>39987.958333319242</c:v>
                </c:pt>
                <c:pt idx="9947" formatCode="m/d/yyyy\ h:mm">
                  <c:v>39987.999999985885</c:v>
                </c:pt>
                <c:pt idx="9948" formatCode="m/d/yyyy\ h:mm">
                  <c:v>39988.041666652556</c:v>
                </c:pt>
                <c:pt idx="9949" formatCode="m/d/yyyy\ h:mm">
                  <c:v>39988.083333319228</c:v>
                </c:pt>
                <c:pt idx="9950" formatCode="m/d/yyyy\ h:mm">
                  <c:v>39988.124999985885</c:v>
                </c:pt>
                <c:pt idx="9951" formatCode="m/d/yyyy\ h:mm">
                  <c:v>39988.166666652556</c:v>
                </c:pt>
                <c:pt idx="9952" formatCode="m/d/yyyy\ h:mm">
                  <c:v>39988.20833331922</c:v>
                </c:pt>
                <c:pt idx="9953" formatCode="m/d/yyyy\ h:mm">
                  <c:v>39988.249999985885</c:v>
                </c:pt>
                <c:pt idx="9954" formatCode="m/d/yyyy\ h:mm">
                  <c:v>39988.291666652527</c:v>
                </c:pt>
                <c:pt idx="9955" formatCode="m/d/yyyy\ h:mm">
                  <c:v>39988.333333319206</c:v>
                </c:pt>
                <c:pt idx="9956" formatCode="m/d/yyyy\ h:mm">
                  <c:v>39988.374999985892</c:v>
                </c:pt>
                <c:pt idx="9957" formatCode="m/d/yyyy\ h:mm">
                  <c:v>39988.416666652542</c:v>
                </c:pt>
                <c:pt idx="9958" formatCode="m/d/yyyy\ h:mm">
                  <c:v>39988.458333319213</c:v>
                </c:pt>
                <c:pt idx="9959" formatCode="m/d/yyyy\ h:mm">
                  <c:v>39988.49999998587</c:v>
                </c:pt>
                <c:pt idx="9960" formatCode="m/d/yyyy\ h:mm">
                  <c:v>39988.541666652534</c:v>
                </c:pt>
                <c:pt idx="9961" formatCode="m/d/yyyy\ h:mm">
                  <c:v>39988.583333319199</c:v>
                </c:pt>
                <c:pt idx="9962" formatCode="m/d/yyyy\ h:mm">
                  <c:v>39988.624999985856</c:v>
                </c:pt>
                <c:pt idx="9963" formatCode="m/d/yyyy\ h:mm">
                  <c:v>39988.666666652527</c:v>
                </c:pt>
                <c:pt idx="9964" formatCode="m/d/yyyy\ h:mm">
                  <c:v>39988.708333319191</c:v>
                </c:pt>
                <c:pt idx="9965" formatCode="m/d/yyyy\ h:mm">
                  <c:v>39988.749999985856</c:v>
                </c:pt>
                <c:pt idx="9966" formatCode="m/d/yyyy\ h:mm">
                  <c:v>39988.791666652498</c:v>
                </c:pt>
                <c:pt idx="9967" formatCode="m/d/yyyy\ h:mm">
                  <c:v>39988.833333319191</c:v>
                </c:pt>
                <c:pt idx="9973" formatCode="m/d/yyyy\ h:mm">
                  <c:v>39988.833333333336</c:v>
                </c:pt>
                <c:pt idx="9974" formatCode="m/d/yyyy\ h:mm">
                  <c:v>39988.875</c:v>
                </c:pt>
                <c:pt idx="9975" formatCode="m/d/yyyy\ h:mm">
                  <c:v>39988.916666666664</c:v>
                </c:pt>
                <c:pt idx="9976" formatCode="m/d/yyyy\ h:mm">
                  <c:v>39988.958333333343</c:v>
                </c:pt>
                <c:pt idx="9977" formatCode="m/d/yyyy\ h:mm">
                  <c:v>39988.999999999993</c:v>
                </c:pt>
                <c:pt idx="9978" formatCode="m/d/yyyy\ h:mm">
                  <c:v>39989.041666666642</c:v>
                </c:pt>
                <c:pt idx="9979" formatCode="m/d/yyyy\ h:mm">
                  <c:v>39989.083333333321</c:v>
                </c:pt>
                <c:pt idx="9980" formatCode="m/d/yyyy\ h:mm">
                  <c:v>39989.124999999993</c:v>
                </c:pt>
                <c:pt idx="9981" formatCode="m/d/yyyy\ h:mm">
                  <c:v>39989.166666666628</c:v>
                </c:pt>
                <c:pt idx="9982" formatCode="m/d/yyyy\ h:mm">
                  <c:v>39989.208333333314</c:v>
                </c:pt>
                <c:pt idx="9983" formatCode="m/d/yyyy\ h:mm">
                  <c:v>39989.249999999993</c:v>
                </c:pt>
                <c:pt idx="9984" formatCode="m/d/yyyy\ h:mm">
                  <c:v>39989.291666666606</c:v>
                </c:pt>
                <c:pt idx="9985" formatCode="m/d/yyyy\ h:mm">
                  <c:v>39989.333333333307</c:v>
                </c:pt>
                <c:pt idx="9986" formatCode="m/d/yyyy\ h:mm">
                  <c:v>39989.375</c:v>
                </c:pt>
                <c:pt idx="9987" formatCode="m/d/yyyy\ h:mm">
                  <c:v>39989.416666666635</c:v>
                </c:pt>
                <c:pt idx="9988" formatCode="m/d/yyyy\ h:mm">
                  <c:v>39989.458333333299</c:v>
                </c:pt>
                <c:pt idx="9989" formatCode="m/d/yyyy\ h:mm">
                  <c:v>39989.499999999978</c:v>
                </c:pt>
                <c:pt idx="9990" formatCode="m/d/yyyy\ h:mm">
                  <c:v>39989.541666666613</c:v>
                </c:pt>
                <c:pt idx="9991" formatCode="m/d/yyyy\ h:mm">
                  <c:v>39989.583333333285</c:v>
                </c:pt>
                <c:pt idx="9992" formatCode="m/d/yyyy\ h:mm">
                  <c:v>39989.624999999971</c:v>
                </c:pt>
                <c:pt idx="9993" formatCode="m/d/yyyy\ h:mm">
                  <c:v>39989.666666666599</c:v>
                </c:pt>
                <c:pt idx="9994" formatCode="m/d/yyyy\ h:mm">
                  <c:v>39989.708333333285</c:v>
                </c:pt>
                <c:pt idx="9995" formatCode="m/d/yyyy\ h:mm">
                  <c:v>39989.749999999949</c:v>
                </c:pt>
                <c:pt idx="9996" formatCode="m/d/yyyy\ h:mm">
                  <c:v>39989.791666666577</c:v>
                </c:pt>
                <c:pt idx="9997" formatCode="m/d/yyyy\ h:mm">
                  <c:v>39989.833333333278</c:v>
                </c:pt>
                <c:pt idx="9998" formatCode="m/d/yyyy\ h:mm">
                  <c:v>39989.874999999956</c:v>
                </c:pt>
                <c:pt idx="9999" formatCode="m/d/yyyy\ h:mm">
                  <c:v>39989.916666666606</c:v>
                </c:pt>
                <c:pt idx="10000" formatCode="m/d/yyyy\ h:mm">
                  <c:v>39989.958333333285</c:v>
                </c:pt>
                <c:pt idx="10001" formatCode="m/d/yyyy\ h:mm">
                  <c:v>39989.999999999942</c:v>
                </c:pt>
                <c:pt idx="10002" formatCode="m/d/yyyy\ h:mm">
                  <c:v>39990.041666666584</c:v>
                </c:pt>
                <c:pt idx="10003" formatCode="m/d/yyyy\ h:mm">
                  <c:v>39990.083333333256</c:v>
                </c:pt>
                <c:pt idx="10004" formatCode="m/d/yyyy\ h:mm">
                  <c:v>39990.124999999942</c:v>
                </c:pt>
                <c:pt idx="10005" formatCode="m/d/yyyy\ h:mm">
                  <c:v>39990.166666666584</c:v>
                </c:pt>
                <c:pt idx="10006" formatCode="m/d/yyyy\ h:mm">
                  <c:v>39990.208333333256</c:v>
                </c:pt>
                <c:pt idx="10007" formatCode="m/d/yyyy\ h:mm">
                  <c:v>39990.249999999935</c:v>
                </c:pt>
                <c:pt idx="10008" formatCode="m/d/yyyy\ h:mm">
                  <c:v>39990.29166666657</c:v>
                </c:pt>
                <c:pt idx="10009" formatCode="m/d/yyyy\ h:mm">
                  <c:v>39990.333333333234</c:v>
                </c:pt>
                <c:pt idx="10010" formatCode="m/d/yyyy\ h:mm">
                  <c:v>39990.374999999935</c:v>
                </c:pt>
                <c:pt idx="10011" formatCode="m/d/yyyy\ h:mm">
                  <c:v>39990.416666666591</c:v>
                </c:pt>
                <c:pt idx="10012" formatCode="m/d/yyyy\ h:mm">
                  <c:v>39990.458333333241</c:v>
                </c:pt>
                <c:pt idx="10013" formatCode="m/d/yyyy\ h:mm">
                  <c:v>39990.499999999913</c:v>
                </c:pt>
                <c:pt idx="10014" formatCode="m/d/yyyy\ h:mm">
                  <c:v>39990.54166666657</c:v>
                </c:pt>
                <c:pt idx="10015" formatCode="m/d/yyyy\ h:mm">
                  <c:v>39990.583333333234</c:v>
                </c:pt>
                <c:pt idx="10016" formatCode="m/d/yyyy\ h:mm">
                  <c:v>39990.624999999898</c:v>
                </c:pt>
                <c:pt idx="10017" formatCode="m/d/yyyy\ h:mm">
                  <c:v>39990.666666666555</c:v>
                </c:pt>
                <c:pt idx="10018" formatCode="m/d/yyyy\ h:mm">
                  <c:v>39990.708333333227</c:v>
                </c:pt>
                <c:pt idx="10019" formatCode="m/d/yyyy\ h:mm">
                  <c:v>39990.749999999891</c:v>
                </c:pt>
                <c:pt idx="10020" formatCode="m/d/yyyy\ h:mm">
                  <c:v>39990.791666666533</c:v>
                </c:pt>
                <c:pt idx="10021" formatCode="m/d/yyyy\ h:mm">
                  <c:v>39990.833333333205</c:v>
                </c:pt>
                <c:pt idx="10022" formatCode="m/d/yyyy\ h:mm">
                  <c:v>39990.874999999905</c:v>
                </c:pt>
                <c:pt idx="10023" formatCode="m/d/yyyy\ h:mm">
                  <c:v>39990.916666666548</c:v>
                </c:pt>
                <c:pt idx="10024" formatCode="m/d/yyyy\ h:mm">
                  <c:v>39990.958333333212</c:v>
                </c:pt>
                <c:pt idx="10025" formatCode="m/d/yyyy\ h:mm">
                  <c:v>39990.999999999891</c:v>
                </c:pt>
                <c:pt idx="10026" formatCode="m/d/yyyy\ h:mm">
                  <c:v>39991.041666666526</c:v>
                </c:pt>
                <c:pt idx="10027" formatCode="m/d/yyyy\ h:mm">
                  <c:v>39991.083333333205</c:v>
                </c:pt>
                <c:pt idx="10028" formatCode="m/d/yyyy\ h:mm">
                  <c:v>39991.124999999869</c:v>
                </c:pt>
                <c:pt idx="10029" formatCode="m/d/yyyy\ h:mm">
                  <c:v>39991.166666666526</c:v>
                </c:pt>
                <c:pt idx="10030" formatCode="m/d/yyyy\ h:mm">
                  <c:v>39991.208333333198</c:v>
                </c:pt>
                <c:pt idx="10031" formatCode="m/d/yyyy\ h:mm">
                  <c:v>39991.249999999862</c:v>
                </c:pt>
                <c:pt idx="10032" formatCode="m/d/yyyy\ h:mm">
                  <c:v>39991.291666666504</c:v>
                </c:pt>
                <c:pt idx="10033" formatCode="m/d/yyyy\ h:mm">
                  <c:v>39991.33333333319</c:v>
                </c:pt>
                <c:pt idx="10034" formatCode="m/d/yyyy\ h:mm">
                  <c:v>39991.374999999876</c:v>
                </c:pt>
                <c:pt idx="10035" formatCode="m/d/yyyy\ h:mm">
                  <c:v>39991.416666666519</c:v>
                </c:pt>
                <c:pt idx="10036" formatCode="m/d/yyyy\ h:mm">
                  <c:v>39991.458333333198</c:v>
                </c:pt>
                <c:pt idx="10037" formatCode="m/d/yyyy\ h:mm">
                  <c:v>39991.499999999847</c:v>
                </c:pt>
                <c:pt idx="10038" formatCode="m/d/yyyy\ h:mm">
                  <c:v>39991.541666666504</c:v>
                </c:pt>
                <c:pt idx="10039" formatCode="m/d/yyyy\ h:mm">
                  <c:v>39991.583333333183</c:v>
                </c:pt>
                <c:pt idx="10040" formatCode="m/d/yyyy\ h:mm">
                  <c:v>39991.62499999984</c:v>
                </c:pt>
                <c:pt idx="10041" formatCode="m/d/yyyy\ h:mm">
                  <c:v>39991.666666666504</c:v>
                </c:pt>
                <c:pt idx="10042" formatCode="m/d/yyyy\ h:mm">
                  <c:v>39991.708333333168</c:v>
                </c:pt>
                <c:pt idx="10043" formatCode="m/d/yyyy\ h:mm">
                  <c:v>39991.749999999833</c:v>
                </c:pt>
                <c:pt idx="10044" formatCode="m/d/yyyy\ h:mm">
                  <c:v>39991.791666666468</c:v>
                </c:pt>
                <c:pt idx="10045" formatCode="m/d/yyyy\ h:mm">
                  <c:v>39991.833333333161</c:v>
                </c:pt>
                <c:pt idx="10046" formatCode="m/d/yyyy\ h:mm">
                  <c:v>39991.874999999847</c:v>
                </c:pt>
                <c:pt idx="10047" formatCode="m/d/yyyy\ h:mm">
                  <c:v>39991.91666666649</c:v>
                </c:pt>
                <c:pt idx="10048" formatCode="m/d/yyyy\ h:mm">
                  <c:v>39991.958333333176</c:v>
                </c:pt>
                <c:pt idx="10049" formatCode="m/d/yyyy\ h:mm">
                  <c:v>39991.999999999818</c:v>
                </c:pt>
                <c:pt idx="10050" formatCode="m/d/yyyy\ h:mm">
                  <c:v>39992.041666666475</c:v>
                </c:pt>
                <c:pt idx="10051" formatCode="m/d/yyyy\ h:mm">
                  <c:v>39992.083333333147</c:v>
                </c:pt>
                <c:pt idx="10052" formatCode="m/d/yyyy\ h:mm">
                  <c:v>39992.124999999811</c:v>
                </c:pt>
                <c:pt idx="10053" formatCode="m/d/yyyy\ h:mm">
                  <c:v>39992.166666666475</c:v>
                </c:pt>
                <c:pt idx="10054" formatCode="m/d/yyyy\ h:mm">
                  <c:v>39992.208333333139</c:v>
                </c:pt>
                <c:pt idx="10055" formatCode="m/d/yyyy\ h:mm">
                  <c:v>39992.249999999811</c:v>
                </c:pt>
                <c:pt idx="10056" formatCode="m/d/yyyy\ h:mm">
                  <c:v>39992.291666666439</c:v>
                </c:pt>
                <c:pt idx="10057" formatCode="m/d/yyyy\ h:mm">
                  <c:v>39992.333333333132</c:v>
                </c:pt>
                <c:pt idx="10058" formatCode="m/d/yyyy\ h:mm">
                  <c:v>39992.374999999818</c:v>
                </c:pt>
                <c:pt idx="10059" formatCode="m/d/yyyy\ h:mm">
                  <c:v>39992.416666666461</c:v>
                </c:pt>
                <c:pt idx="10060" formatCode="m/d/yyyy\ h:mm">
                  <c:v>39992.458333333147</c:v>
                </c:pt>
                <c:pt idx="10061" formatCode="m/d/yyyy\ h:mm">
                  <c:v>39992.499999999789</c:v>
                </c:pt>
                <c:pt idx="10062" formatCode="m/d/yyyy\ h:mm">
                  <c:v>39992.541666666439</c:v>
                </c:pt>
                <c:pt idx="10063" formatCode="m/d/yyyy\ h:mm">
                  <c:v>39992.583333333117</c:v>
                </c:pt>
                <c:pt idx="10064" formatCode="m/d/yyyy\ h:mm">
                  <c:v>39992.624999999782</c:v>
                </c:pt>
                <c:pt idx="10065" formatCode="m/d/yyyy\ h:mm">
                  <c:v>39992.666666666431</c:v>
                </c:pt>
                <c:pt idx="10066" formatCode="m/d/yyyy\ h:mm">
                  <c:v>39992.70833333311</c:v>
                </c:pt>
                <c:pt idx="10067" formatCode="m/d/yyyy\ h:mm">
                  <c:v>39992.749999999782</c:v>
                </c:pt>
                <c:pt idx="10068" formatCode="m/d/yyyy\ h:mm">
                  <c:v>39992.791666666417</c:v>
                </c:pt>
                <c:pt idx="10069" formatCode="m/d/yyyy\ h:mm">
                  <c:v>39992.833333333103</c:v>
                </c:pt>
                <c:pt idx="10070" formatCode="m/d/yyyy\ h:mm">
                  <c:v>39992.874999999789</c:v>
                </c:pt>
                <c:pt idx="10071" formatCode="m/d/yyyy\ h:mm">
                  <c:v>39992.916666666431</c:v>
                </c:pt>
                <c:pt idx="10072" formatCode="m/d/yyyy\ h:mm">
                  <c:v>39992.95833333311</c:v>
                </c:pt>
                <c:pt idx="10073" formatCode="m/d/yyyy\ h:mm">
                  <c:v>39992.99999999976</c:v>
                </c:pt>
                <c:pt idx="10074" formatCode="m/d/yyyy\ h:mm">
                  <c:v>39993.041666666424</c:v>
                </c:pt>
                <c:pt idx="10075" formatCode="m/d/yyyy\ h:mm">
                  <c:v>39993.083333333088</c:v>
                </c:pt>
                <c:pt idx="10076" formatCode="m/d/yyyy\ h:mm">
                  <c:v>39993.124999999753</c:v>
                </c:pt>
                <c:pt idx="10077" formatCode="m/d/yyyy\ h:mm">
                  <c:v>39993.166666666402</c:v>
                </c:pt>
                <c:pt idx="10078" formatCode="m/d/yyyy\ h:mm">
                  <c:v>39993.208333333081</c:v>
                </c:pt>
                <c:pt idx="10079" formatCode="m/d/yyyy\ h:mm">
                  <c:v>39993.249999999745</c:v>
                </c:pt>
                <c:pt idx="10080" formatCode="m/d/yyyy\ h:mm">
                  <c:v>39993.29166666638</c:v>
                </c:pt>
                <c:pt idx="10081" formatCode="m/d/yyyy\ h:mm">
                  <c:v>39993.333333333081</c:v>
                </c:pt>
                <c:pt idx="10082" formatCode="m/d/yyyy\ h:mm">
                  <c:v>39993.374999999753</c:v>
                </c:pt>
                <c:pt idx="10083" formatCode="m/d/yyyy\ h:mm">
                  <c:v>39993.416666666402</c:v>
                </c:pt>
                <c:pt idx="10084" formatCode="m/d/yyyy\ h:mm">
                  <c:v>39993.458333333088</c:v>
                </c:pt>
                <c:pt idx="10085" formatCode="m/d/yyyy\ h:mm">
                  <c:v>39993.499999999731</c:v>
                </c:pt>
                <c:pt idx="10086" formatCode="m/d/yyyy\ h:mm">
                  <c:v>39993.54166666638</c:v>
                </c:pt>
                <c:pt idx="10087" formatCode="m/d/yyyy\ h:mm">
                  <c:v>39993.583333333059</c:v>
                </c:pt>
                <c:pt idx="10088" formatCode="m/d/yyyy\ h:mm">
                  <c:v>39993.624999999731</c:v>
                </c:pt>
                <c:pt idx="10089" formatCode="m/d/yyyy\ h:mm">
                  <c:v>39993.666666666373</c:v>
                </c:pt>
                <c:pt idx="10090" formatCode="m/d/yyyy\ h:mm">
                  <c:v>39993.708333333052</c:v>
                </c:pt>
                <c:pt idx="10091" formatCode="m/d/yyyy\ h:mm">
                  <c:v>39993.749999999716</c:v>
                </c:pt>
                <c:pt idx="10092" formatCode="m/d/yyyy\ h:mm">
                  <c:v>39993.791666666351</c:v>
                </c:pt>
                <c:pt idx="10093" formatCode="m/d/yyyy\ h:mm">
                  <c:v>39993.833333333045</c:v>
                </c:pt>
                <c:pt idx="10094" formatCode="m/d/yyyy\ h:mm">
                  <c:v>39993.874999999724</c:v>
                </c:pt>
                <c:pt idx="10095" formatCode="m/d/yyyy\ h:mm">
                  <c:v>39993.916666666373</c:v>
                </c:pt>
                <c:pt idx="10096" formatCode="m/d/yyyy\ h:mm">
                  <c:v>39993.958333333052</c:v>
                </c:pt>
                <c:pt idx="10097" formatCode="m/d/yyyy\ h:mm">
                  <c:v>39993.999999999702</c:v>
                </c:pt>
                <c:pt idx="10098" formatCode="m/d/yyyy\ h:mm">
                  <c:v>39994.041666666351</c:v>
                </c:pt>
                <c:pt idx="10099" formatCode="m/d/yyyy\ h:mm">
                  <c:v>39994.08333333303</c:v>
                </c:pt>
                <c:pt idx="10100" formatCode="m/d/yyyy\ h:mm">
                  <c:v>39994.124999999694</c:v>
                </c:pt>
                <c:pt idx="10101" formatCode="m/d/yyyy\ h:mm">
                  <c:v>39994.166666666344</c:v>
                </c:pt>
                <c:pt idx="10102" formatCode="m/d/yyyy\ h:mm">
                  <c:v>39994.208333333023</c:v>
                </c:pt>
                <c:pt idx="10103" formatCode="m/d/yyyy\ h:mm">
                  <c:v>39994.249999999687</c:v>
                </c:pt>
                <c:pt idx="10104" formatCode="m/d/yyyy\ h:mm">
                  <c:v>39994.291666666322</c:v>
                </c:pt>
                <c:pt idx="10105" formatCode="m/d/yyyy\ h:mm">
                  <c:v>39994.333333333016</c:v>
                </c:pt>
                <c:pt idx="10106" formatCode="m/d/yyyy\ h:mm">
                  <c:v>39994.374999999694</c:v>
                </c:pt>
                <c:pt idx="10107" formatCode="m/d/yyyy\ h:mm">
                  <c:v>39994.416666666344</c:v>
                </c:pt>
                <c:pt idx="10108" formatCode="m/d/yyyy\ h:mm">
                  <c:v>39994.458333333023</c:v>
                </c:pt>
                <c:pt idx="10109" formatCode="m/d/yyyy\ h:mm">
                  <c:v>39994.499999999673</c:v>
                </c:pt>
                <c:pt idx="10110" formatCode="m/d/yyyy\ h:mm">
                  <c:v>39994.541666666322</c:v>
                </c:pt>
                <c:pt idx="10111" formatCode="m/d/yyyy\ h:mm">
                  <c:v>39994.583333333001</c:v>
                </c:pt>
                <c:pt idx="10112" formatCode="m/d/yyyy\ h:mm">
                  <c:v>39994.624999999665</c:v>
                </c:pt>
                <c:pt idx="10113" formatCode="m/d/yyyy\ h:mm">
                  <c:v>39994.666666666315</c:v>
                </c:pt>
                <c:pt idx="10114" formatCode="m/d/yyyy\ h:mm">
                  <c:v>39994.708333333001</c:v>
                </c:pt>
                <c:pt idx="10115" formatCode="m/d/yyyy\ h:mm">
                  <c:v>39994.749999999658</c:v>
                </c:pt>
                <c:pt idx="10116" formatCode="m/d/yyyy\ h:mm">
                  <c:v>39994.791666666293</c:v>
                </c:pt>
                <c:pt idx="10117" formatCode="m/d/yyyy\ h:mm">
                  <c:v>39994.833333333001</c:v>
                </c:pt>
                <c:pt idx="10118" formatCode="m/d/yyyy\ h:mm">
                  <c:v>39994.874999999665</c:v>
                </c:pt>
                <c:pt idx="10119" formatCode="m/d/yyyy\ h:mm">
                  <c:v>39994.916666666315</c:v>
                </c:pt>
                <c:pt idx="10120" formatCode="m/d/yyyy\ h:mm">
                  <c:v>39994.958333333008</c:v>
                </c:pt>
                <c:pt idx="10121" formatCode="m/d/yyyy\ h:mm">
                  <c:v>39994.999999999636</c:v>
                </c:pt>
                <c:pt idx="10122" formatCode="m/d/yyyy\ h:mm">
                  <c:v>39995.041666666293</c:v>
                </c:pt>
                <c:pt idx="10123" formatCode="m/d/yyyy\ h:mm">
                  <c:v>39995.083333332987</c:v>
                </c:pt>
                <c:pt idx="10124" formatCode="m/d/yyyy\ h:mm">
                  <c:v>39995.124999999636</c:v>
                </c:pt>
                <c:pt idx="10125" formatCode="m/d/yyyy\ h:mm">
                  <c:v>39995.166666666279</c:v>
                </c:pt>
                <c:pt idx="10126" formatCode="m/d/yyyy\ h:mm">
                  <c:v>39995.208333332979</c:v>
                </c:pt>
                <c:pt idx="10127" formatCode="m/d/yyyy\ h:mm">
                  <c:v>39995.249999999629</c:v>
                </c:pt>
                <c:pt idx="10128" formatCode="m/d/yyyy\ h:mm">
                  <c:v>39995.291666666257</c:v>
                </c:pt>
                <c:pt idx="10129" formatCode="m/d/yyyy\ h:mm">
                  <c:v>39995.333333332972</c:v>
                </c:pt>
                <c:pt idx="10130" formatCode="m/d/yyyy\ h:mm">
                  <c:v>39995.374999999636</c:v>
                </c:pt>
                <c:pt idx="10131" formatCode="m/d/yyyy\ h:mm">
                  <c:v>39995.416666666286</c:v>
                </c:pt>
                <c:pt idx="10132" formatCode="m/d/yyyy\ h:mm">
                  <c:v>39995.458333332979</c:v>
                </c:pt>
                <c:pt idx="10133" formatCode="m/d/yyyy\ h:mm">
                  <c:v>39995.499999999614</c:v>
                </c:pt>
                <c:pt idx="10134" formatCode="m/d/yyyy\ h:mm">
                  <c:v>39995.541666666264</c:v>
                </c:pt>
                <c:pt idx="10135" formatCode="m/d/yyyy\ h:mm">
                  <c:v>39995.583333332943</c:v>
                </c:pt>
                <c:pt idx="10136" formatCode="m/d/yyyy\ h:mm">
                  <c:v>39995.624999999607</c:v>
                </c:pt>
                <c:pt idx="10137" formatCode="m/d/yyyy\ h:mm">
                  <c:v>39995.666666666257</c:v>
                </c:pt>
                <c:pt idx="10138" formatCode="m/d/yyyy\ h:mm">
                  <c:v>39995.708333332943</c:v>
                </c:pt>
                <c:pt idx="10139" formatCode="m/d/yyyy\ h:mm">
                  <c:v>39995.7499999996</c:v>
                </c:pt>
                <c:pt idx="10140" formatCode="m/d/yyyy\ h:mm">
                  <c:v>39995.791666666235</c:v>
                </c:pt>
                <c:pt idx="10141" formatCode="m/d/yyyy\ h:mm">
                  <c:v>39995.833333332943</c:v>
                </c:pt>
                <c:pt idx="10142" formatCode="m/d/yyyy\ h:mm">
                  <c:v>39995.874999999607</c:v>
                </c:pt>
                <c:pt idx="10143" formatCode="m/d/yyyy\ h:mm">
                  <c:v>39995.916666666257</c:v>
                </c:pt>
                <c:pt idx="10144" formatCode="m/d/yyyy\ h:mm">
                  <c:v>39995.95833333295</c:v>
                </c:pt>
                <c:pt idx="10145" formatCode="m/d/yyyy\ h:mm">
                  <c:v>39995.999999999593</c:v>
                </c:pt>
                <c:pt idx="10146" formatCode="m/d/yyyy\ h:mm">
                  <c:v>39996.041666666228</c:v>
                </c:pt>
                <c:pt idx="10147" formatCode="m/d/yyyy\ h:mm">
                  <c:v>39996.083333332928</c:v>
                </c:pt>
                <c:pt idx="10148" formatCode="m/d/yyyy\ h:mm">
                  <c:v>39996.124999999593</c:v>
                </c:pt>
                <c:pt idx="10149" formatCode="m/d/yyyy\ h:mm">
                  <c:v>39996.16666666622</c:v>
                </c:pt>
                <c:pt idx="10150" formatCode="m/d/yyyy\ h:mm">
                  <c:v>39996.208333332921</c:v>
                </c:pt>
                <c:pt idx="10151" formatCode="m/d/yyyy\ h:mm">
                  <c:v>39996.249999999585</c:v>
                </c:pt>
                <c:pt idx="10152" formatCode="m/d/yyyy\ h:mm">
                  <c:v>39996.291666666206</c:v>
                </c:pt>
                <c:pt idx="10153" formatCode="m/d/yyyy\ h:mm">
                  <c:v>39996.333333332899</c:v>
                </c:pt>
                <c:pt idx="10154" formatCode="m/d/yyyy\ h:mm">
                  <c:v>39996.374999999585</c:v>
                </c:pt>
                <c:pt idx="10155" formatCode="m/d/yyyy\ h:mm">
                  <c:v>39996.416666666228</c:v>
                </c:pt>
                <c:pt idx="10156" formatCode="m/d/yyyy\ h:mm">
                  <c:v>39996.458333332906</c:v>
                </c:pt>
                <c:pt idx="10157" formatCode="m/d/yyyy\ h:mm">
                  <c:v>39996.499999999563</c:v>
                </c:pt>
                <c:pt idx="10158" formatCode="m/d/yyyy\ h:mm">
                  <c:v>39996.541666666199</c:v>
                </c:pt>
                <c:pt idx="10159" formatCode="m/d/yyyy\ h:mm">
                  <c:v>39996.583333332892</c:v>
                </c:pt>
                <c:pt idx="10160" formatCode="m/d/yyyy\ h:mm">
                  <c:v>39996.624999999549</c:v>
                </c:pt>
                <c:pt idx="10161" formatCode="m/d/yyyy\ h:mm">
                  <c:v>39996.666666666191</c:v>
                </c:pt>
                <c:pt idx="10162" formatCode="m/d/yyyy\ h:mm">
                  <c:v>39996.708333332892</c:v>
                </c:pt>
                <c:pt idx="10163" formatCode="m/d/yyyy\ h:mm">
                  <c:v>39996.749999999542</c:v>
                </c:pt>
                <c:pt idx="10164" formatCode="m/d/yyyy\ h:mm">
                  <c:v>39996.791666666177</c:v>
                </c:pt>
                <c:pt idx="10165" formatCode="m/d/yyyy\ h:mm">
                  <c:v>39996.833333332885</c:v>
                </c:pt>
                <c:pt idx="10166" formatCode="m/d/yyyy\ h:mm">
                  <c:v>39996.874999999556</c:v>
                </c:pt>
                <c:pt idx="10167" formatCode="m/d/yyyy\ h:mm">
                  <c:v>39996.916666666199</c:v>
                </c:pt>
                <c:pt idx="10168" formatCode="m/d/yyyy\ h:mm">
                  <c:v>39996.958333332885</c:v>
                </c:pt>
                <c:pt idx="10169" formatCode="m/d/yyyy\ h:mm">
                  <c:v>39996.999999999542</c:v>
                </c:pt>
                <c:pt idx="10170" formatCode="m/d/yyyy\ h:mm">
                  <c:v>39997.041666666184</c:v>
                </c:pt>
                <c:pt idx="10171" formatCode="m/d/yyyy\ h:mm">
                  <c:v>39997.083333332863</c:v>
                </c:pt>
                <c:pt idx="10172" formatCode="m/d/yyyy\ h:mm">
                  <c:v>39997.124999999534</c:v>
                </c:pt>
                <c:pt idx="10173" formatCode="m/d/yyyy\ h:mm">
                  <c:v>39997.166666666184</c:v>
                </c:pt>
                <c:pt idx="10174" formatCode="m/d/yyyy\ h:mm">
                  <c:v>39997.208333332848</c:v>
                </c:pt>
                <c:pt idx="10175" formatCode="m/d/yyyy\ h:mm">
                  <c:v>39997.249999999513</c:v>
                </c:pt>
                <c:pt idx="10176" formatCode="m/d/yyyy\ h:mm">
                  <c:v>39997.291666666155</c:v>
                </c:pt>
                <c:pt idx="10177" formatCode="m/d/yyyy\ h:mm">
                  <c:v>39997.333333332841</c:v>
                </c:pt>
                <c:pt idx="10178" formatCode="m/d/yyyy\ h:mm">
                  <c:v>39997.374999999534</c:v>
                </c:pt>
                <c:pt idx="10179" formatCode="m/d/yyyy\ h:mm">
                  <c:v>39997.416666666169</c:v>
                </c:pt>
                <c:pt idx="10180" formatCode="m/d/yyyy\ h:mm">
                  <c:v>39997.458333332856</c:v>
                </c:pt>
                <c:pt idx="10181" formatCode="m/d/yyyy\ h:mm">
                  <c:v>39997.499999999498</c:v>
                </c:pt>
                <c:pt idx="10182" formatCode="m/d/yyyy\ h:mm">
                  <c:v>39997.541666666155</c:v>
                </c:pt>
                <c:pt idx="10183" formatCode="m/d/yyyy\ h:mm">
                  <c:v>39997.583333332841</c:v>
                </c:pt>
                <c:pt idx="10184" formatCode="m/d/yyyy\ h:mm">
                  <c:v>39997.624999999491</c:v>
                </c:pt>
                <c:pt idx="10185" formatCode="m/d/yyyy\ h:mm">
                  <c:v>39997.666666666155</c:v>
                </c:pt>
                <c:pt idx="10186" formatCode="m/d/yyyy\ h:mm">
                  <c:v>39997.708333332819</c:v>
                </c:pt>
                <c:pt idx="10187" formatCode="m/d/yyyy\ h:mm">
                  <c:v>39997.749999999483</c:v>
                </c:pt>
                <c:pt idx="10188" formatCode="m/d/yyyy\ h:mm">
                  <c:v>39997.791666666119</c:v>
                </c:pt>
                <c:pt idx="10189" formatCode="m/d/yyyy\ h:mm">
                  <c:v>39997.833333332812</c:v>
                </c:pt>
                <c:pt idx="10190" formatCode="m/d/yyyy\ h:mm">
                  <c:v>39997.874999999498</c:v>
                </c:pt>
                <c:pt idx="10191" formatCode="m/d/yyyy\ h:mm">
                  <c:v>39997.91666666614</c:v>
                </c:pt>
                <c:pt idx="10192" formatCode="m/d/yyyy\ h:mm">
                  <c:v>39997.958333332826</c:v>
                </c:pt>
                <c:pt idx="10193" formatCode="m/d/yyyy\ h:mm">
                  <c:v>39997.999999999469</c:v>
                </c:pt>
                <c:pt idx="10194" formatCode="m/d/yyyy\ h:mm">
                  <c:v>39998.041666666126</c:v>
                </c:pt>
                <c:pt idx="10195" formatCode="m/d/yyyy\ h:mm">
                  <c:v>39998.083333332797</c:v>
                </c:pt>
                <c:pt idx="10196" formatCode="m/d/yyyy\ h:mm">
                  <c:v>39998.124999999462</c:v>
                </c:pt>
                <c:pt idx="10197" formatCode="m/d/yyyy\ h:mm">
                  <c:v>39998.166666666126</c:v>
                </c:pt>
                <c:pt idx="10198" formatCode="m/d/yyyy\ h:mm">
                  <c:v>39998.20833333279</c:v>
                </c:pt>
                <c:pt idx="10199" formatCode="m/d/yyyy\ h:mm">
                  <c:v>39998.249999999462</c:v>
                </c:pt>
                <c:pt idx="10200" formatCode="m/d/yyyy\ h:mm">
                  <c:v>39998.291666666097</c:v>
                </c:pt>
                <c:pt idx="10201" formatCode="m/d/yyyy\ h:mm">
                  <c:v>39998.333333332783</c:v>
                </c:pt>
                <c:pt idx="10202" formatCode="m/d/yyyy\ h:mm">
                  <c:v>39998.374999999469</c:v>
                </c:pt>
                <c:pt idx="10203" formatCode="m/d/yyyy\ h:mm">
                  <c:v>39998.416666666111</c:v>
                </c:pt>
                <c:pt idx="10204" formatCode="m/d/yyyy\ h:mm">
                  <c:v>39998.458333332797</c:v>
                </c:pt>
                <c:pt idx="10205" formatCode="m/d/yyyy\ h:mm">
                  <c:v>39998.49999999944</c:v>
                </c:pt>
                <c:pt idx="10206" formatCode="m/d/yyyy\ h:mm">
                  <c:v>39998.541666666104</c:v>
                </c:pt>
                <c:pt idx="10207" formatCode="m/d/yyyy\ h:mm">
                  <c:v>39998.583333332768</c:v>
                </c:pt>
                <c:pt idx="10208" formatCode="m/d/yyyy\ h:mm">
                  <c:v>39998.624999999432</c:v>
                </c:pt>
                <c:pt idx="10209" formatCode="m/d/yyyy\ h:mm">
                  <c:v>39998.666666666082</c:v>
                </c:pt>
                <c:pt idx="10210" formatCode="m/d/yyyy\ h:mm">
                  <c:v>39998.708333332761</c:v>
                </c:pt>
                <c:pt idx="10211" formatCode="m/d/yyyy\ h:mm">
                  <c:v>39998.749999999432</c:v>
                </c:pt>
                <c:pt idx="10212" formatCode="m/d/yyyy\ h:mm">
                  <c:v>39998.791666666068</c:v>
                </c:pt>
                <c:pt idx="10213" formatCode="m/d/yyyy\ h:mm">
                  <c:v>39998.833333332761</c:v>
                </c:pt>
                <c:pt idx="10214" formatCode="m/d/yyyy\ h:mm">
                  <c:v>39998.87499999944</c:v>
                </c:pt>
                <c:pt idx="10215" formatCode="m/d/yyyy\ h:mm">
                  <c:v>39998.916666666082</c:v>
                </c:pt>
                <c:pt idx="10216" formatCode="m/d/yyyy\ h:mm">
                  <c:v>39998.958333332768</c:v>
                </c:pt>
                <c:pt idx="10217" formatCode="m/d/yyyy\ h:mm">
                  <c:v>39998.999999999411</c:v>
                </c:pt>
                <c:pt idx="10218" formatCode="m/d/yyyy\ h:mm">
                  <c:v>39999.041666666075</c:v>
                </c:pt>
                <c:pt idx="10219" formatCode="m/d/yyyy\ h:mm">
                  <c:v>39999.083333332739</c:v>
                </c:pt>
                <c:pt idx="10220" formatCode="m/d/yyyy\ h:mm">
                  <c:v>39999.124999999403</c:v>
                </c:pt>
                <c:pt idx="10221" formatCode="m/d/yyyy\ h:mm">
                  <c:v>39999.166666666053</c:v>
                </c:pt>
                <c:pt idx="10222" formatCode="m/d/yyyy\ h:mm">
                  <c:v>39999.208333332732</c:v>
                </c:pt>
                <c:pt idx="10223" formatCode="m/d/yyyy\ h:mm">
                  <c:v>39999.249999999396</c:v>
                </c:pt>
                <c:pt idx="10224" formatCode="m/d/yyyy\ h:mm">
                  <c:v>39999.291666666031</c:v>
                </c:pt>
                <c:pt idx="10225" formatCode="m/d/yyyy\ h:mm">
                  <c:v>39999.333333332732</c:v>
                </c:pt>
                <c:pt idx="10226" formatCode="m/d/yyyy\ h:mm">
                  <c:v>39999.374999999403</c:v>
                </c:pt>
                <c:pt idx="10227" formatCode="m/d/yyyy\ h:mm">
                  <c:v>39999.416666666053</c:v>
                </c:pt>
                <c:pt idx="10228" formatCode="m/d/yyyy\ h:mm">
                  <c:v>39999.458333332739</c:v>
                </c:pt>
                <c:pt idx="10229" formatCode="m/d/yyyy\ h:mm">
                  <c:v>39999.499999999382</c:v>
                </c:pt>
                <c:pt idx="10230" formatCode="m/d/yyyy\ h:mm">
                  <c:v>39999.541666666031</c:v>
                </c:pt>
                <c:pt idx="10231" formatCode="m/d/yyyy\ h:mm">
                  <c:v>39999.58333333271</c:v>
                </c:pt>
                <c:pt idx="10232" formatCode="m/d/yyyy\ h:mm">
                  <c:v>39999.624999999382</c:v>
                </c:pt>
                <c:pt idx="10233" formatCode="m/d/yyyy\ h:mm">
                  <c:v>39999.666666666024</c:v>
                </c:pt>
                <c:pt idx="10234" formatCode="m/d/yyyy\ h:mm">
                  <c:v>39999.708333332703</c:v>
                </c:pt>
                <c:pt idx="10235" formatCode="m/d/yyyy\ h:mm">
                  <c:v>39999.749999999367</c:v>
                </c:pt>
                <c:pt idx="10236" formatCode="m/d/yyyy\ h:mm">
                  <c:v>39999.791666666002</c:v>
                </c:pt>
                <c:pt idx="10237" formatCode="m/d/yyyy\ h:mm">
                  <c:v>39999.833333332695</c:v>
                </c:pt>
                <c:pt idx="10238" formatCode="m/d/yyyy\ h:mm">
                  <c:v>39999.874999999374</c:v>
                </c:pt>
                <c:pt idx="10239" formatCode="m/d/yyyy\ h:mm">
                  <c:v>39999.916666666031</c:v>
                </c:pt>
                <c:pt idx="10240" formatCode="m/d/yyyy\ h:mm">
                  <c:v>39999.958333332703</c:v>
                </c:pt>
                <c:pt idx="10241" formatCode="m/d/yyyy\ h:mm">
                  <c:v>39999.999999999352</c:v>
                </c:pt>
                <c:pt idx="10242" formatCode="m/d/yyyy\ h:mm">
                  <c:v>40000.041666666002</c:v>
                </c:pt>
                <c:pt idx="10243" formatCode="m/d/yyyy\ h:mm">
                  <c:v>40000.083333332681</c:v>
                </c:pt>
                <c:pt idx="10244" formatCode="m/d/yyyy\ h:mm">
                  <c:v>40000.124999999345</c:v>
                </c:pt>
                <c:pt idx="10245" formatCode="m/d/yyyy\ h:mm">
                  <c:v>40000.166666665995</c:v>
                </c:pt>
                <c:pt idx="10246" formatCode="m/d/yyyy\ h:mm">
                  <c:v>40000.208333332681</c:v>
                </c:pt>
                <c:pt idx="10247" formatCode="m/d/yyyy\ h:mm">
                  <c:v>40000.249999999338</c:v>
                </c:pt>
                <c:pt idx="10248" formatCode="m/d/yyyy\ h:mm">
                  <c:v>40000.291666665973</c:v>
                </c:pt>
                <c:pt idx="10249" formatCode="m/d/yyyy\ h:mm">
                  <c:v>40000.333333332666</c:v>
                </c:pt>
                <c:pt idx="10250" formatCode="m/d/yyyy\ h:mm">
                  <c:v>40000.374999999345</c:v>
                </c:pt>
                <c:pt idx="10251" formatCode="m/d/yyyy\ h:mm">
                  <c:v>40000.416666665995</c:v>
                </c:pt>
                <c:pt idx="10252" formatCode="m/d/yyyy\ h:mm">
                  <c:v>40000.458333332674</c:v>
                </c:pt>
                <c:pt idx="10253" formatCode="m/d/yyyy\ h:mm">
                  <c:v>40000.499999999323</c:v>
                </c:pt>
                <c:pt idx="10254" formatCode="m/d/yyyy\ h:mm">
                  <c:v>40000.541666665973</c:v>
                </c:pt>
                <c:pt idx="10255" formatCode="m/d/yyyy\ h:mm">
                  <c:v>40000.583333332652</c:v>
                </c:pt>
                <c:pt idx="10256" formatCode="m/d/yyyy\ h:mm">
                  <c:v>40000.624999999316</c:v>
                </c:pt>
                <c:pt idx="10257" formatCode="m/d/yyyy\ h:mm">
                  <c:v>40000.666666665966</c:v>
                </c:pt>
                <c:pt idx="10258" formatCode="m/d/yyyy\ h:mm">
                  <c:v>40000.708333332645</c:v>
                </c:pt>
                <c:pt idx="10259" formatCode="m/d/yyyy\ h:mm">
                  <c:v>40000.749999999309</c:v>
                </c:pt>
                <c:pt idx="10260" formatCode="m/d/yyyy\ h:mm">
                  <c:v>40000.791666665944</c:v>
                </c:pt>
                <c:pt idx="10261" formatCode="m/d/yyyy\ h:mm">
                  <c:v>40000.833333332637</c:v>
                </c:pt>
                <c:pt idx="10262" formatCode="m/d/yyyy\ h:mm">
                  <c:v>40000.874999999316</c:v>
                </c:pt>
                <c:pt idx="10263" formatCode="m/d/yyyy\ h:mm">
                  <c:v>40000.916666665966</c:v>
                </c:pt>
                <c:pt idx="10264" formatCode="m/d/yyyy\ h:mm">
                  <c:v>40000.958333332645</c:v>
                </c:pt>
                <c:pt idx="10265" formatCode="m/d/yyyy\ h:mm">
                  <c:v>40000.999999999294</c:v>
                </c:pt>
                <c:pt idx="10266" formatCode="m/d/yyyy\ h:mm">
                  <c:v>40001.041666665944</c:v>
                </c:pt>
                <c:pt idx="10267" formatCode="m/d/yyyy\ h:mm">
                  <c:v>40001.083333332623</c:v>
                </c:pt>
                <c:pt idx="10268" formatCode="m/d/yyyy\ h:mm">
                  <c:v>40001.124999999287</c:v>
                </c:pt>
                <c:pt idx="10269" formatCode="m/d/yyyy\ h:mm">
                  <c:v>40001.166666665937</c:v>
                </c:pt>
                <c:pt idx="10270" formatCode="m/d/yyyy\ h:mm">
                  <c:v>40001.208333332615</c:v>
                </c:pt>
                <c:pt idx="10271" formatCode="m/d/yyyy\ h:mm">
                  <c:v>40001.24999999928</c:v>
                </c:pt>
                <c:pt idx="10272" formatCode="m/d/yyyy\ h:mm">
                  <c:v>40001.291666665915</c:v>
                </c:pt>
                <c:pt idx="10273" formatCode="m/d/yyyy\ h:mm">
                  <c:v>40001.333333332608</c:v>
                </c:pt>
                <c:pt idx="10274" formatCode="m/d/yyyy\ h:mm">
                  <c:v>40001.374999999287</c:v>
                </c:pt>
                <c:pt idx="10275" formatCode="m/d/yyyy\ h:mm">
                  <c:v>40001.416666665937</c:v>
                </c:pt>
                <c:pt idx="10276" formatCode="m/d/yyyy\ h:mm">
                  <c:v>40001.458333332615</c:v>
                </c:pt>
                <c:pt idx="10277" formatCode="m/d/yyyy\ h:mm">
                  <c:v>40001.499999999265</c:v>
                </c:pt>
                <c:pt idx="10278" formatCode="m/d/yyyy\ h:mm">
                  <c:v>40001.541666665915</c:v>
                </c:pt>
                <c:pt idx="10279" formatCode="m/d/yyyy\ h:mm">
                  <c:v>40001.583333332601</c:v>
                </c:pt>
                <c:pt idx="10280" formatCode="m/d/yyyy\ h:mm">
                  <c:v>40001.624999999258</c:v>
                </c:pt>
                <c:pt idx="10281" formatCode="m/d/yyyy\ h:mm">
                  <c:v>40001.666666665908</c:v>
                </c:pt>
                <c:pt idx="10282" formatCode="m/d/yyyy\ h:mm">
                  <c:v>40001.708333332601</c:v>
                </c:pt>
                <c:pt idx="10283" formatCode="m/d/yyyy\ h:mm">
                  <c:v>40001.749999999251</c:v>
                </c:pt>
                <c:pt idx="10284" formatCode="m/d/yyyy\ h:mm">
                  <c:v>40001.791666665886</c:v>
                </c:pt>
                <c:pt idx="10285" formatCode="m/d/yyyy\ h:mm">
                  <c:v>40001.833333332594</c:v>
                </c:pt>
                <c:pt idx="10286" formatCode="m/d/yyyy\ h:mm">
                  <c:v>40001.874999999243</c:v>
                </c:pt>
                <c:pt idx="10287" formatCode="m/d/yyyy\ h:mm">
                  <c:v>40001.916666665908</c:v>
                </c:pt>
                <c:pt idx="10288" formatCode="m/d/yyyy\ h:mm">
                  <c:v>40001.958333332601</c:v>
                </c:pt>
                <c:pt idx="10289" formatCode="m/d/yyyy\ h:mm">
                  <c:v>40001.999999999236</c:v>
                </c:pt>
                <c:pt idx="10290" formatCode="m/d/yyyy\ h:mm">
                  <c:v>40002.041666665878</c:v>
                </c:pt>
                <c:pt idx="10291" formatCode="m/d/yyyy\ h:mm">
                  <c:v>40002.083333332579</c:v>
                </c:pt>
                <c:pt idx="10292" formatCode="m/d/yyyy\ h:mm">
                  <c:v>40002.124999999229</c:v>
                </c:pt>
                <c:pt idx="10293" formatCode="m/d/yyyy\ h:mm">
                  <c:v>40002.166666665871</c:v>
                </c:pt>
                <c:pt idx="10294" formatCode="m/d/yyyy\ h:mm">
                  <c:v>40002.208333332572</c:v>
                </c:pt>
                <c:pt idx="10295" formatCode="m/d/yyyy\ h:mm">
                  <c:v>40002.249999999221</c:v>
                </c:pt>
                <c:pt idx="10296" formatCode="m/d/yyyy\ h:mm">
                  <c:v>40002.291666665857</c:v>
                </c:pt>
                <c:pt idx="10297" formatCode="m/d/yyyy\ h:mm">
                  <c:v>40002.333333332565</c:v>
                </c:pt>
                <c:pt idx="10298" formatCode="m/d/yyyy\ h:mm">
                  <c:v>40002.374999999229</c:v>
                </c:pt>
                <c:pt idx="10299" formatCode="m/d/yyyy\ h:mm">
                  <c:v>40002.416666665878</c:v>
                </c:pt>
                <c:pt idx="10300" formatCode="m/d/yyyy\ h:mm">
                  <c:v>40002.458333332565</c:v>
                </c:pt>
                <c:pt idx="10301" formatCode="m/d/yyyy\ h:mm">
                  <c:v>40002.499999999207</c:v>
                </c:pt>
                <c:pt idx="10302" formatCode="m/d/yyyy\ h:mm">
                  <c:v>40002.541666665857</c:v>
                </c:pt>
                <c:pt idx="10303" formatCode="m/d/yyyy\ h:mm">
                  <c:v>40002.583333332543</c:v>
                </c:pt>
                <c:pt idx="10304" formatCode="m/d/yyyy\ h:mm">
                  <c:v>40002.6249999992</c:v>
                </c:pt>
                <c:pt idx="10305" formatCode="m/d/yyyy\ h:mm">
                  <c:v>40002.666666665849</c:v>
                </c:pt>
                <c:pt idx="10306" formatCode="m/d/yyyy\ h:mm">
                  <c:v>40002.708333332543</c:v>
                </c:pt>
                <c:pt idx="10307" formatCode="m/d/yyyy\ h:mm">
                  <c:v>40002.749999999192</c:v>
                </c:pt>
                <c:pt idx="10308" formatCode="m/d/yyyy\ h:mm">
                  <c:v>40002.79166666582</c:v>
                </c:pt>
                <c:pt idx="10309" formatCode="m/d/yyyy\ h:mm">
                  <c:v>40002.833333332535</c:v>
                </c:pt>
                <c:pt idx="10310" formatCode="m/d/yyyy\ h:mm">
                  <c:v>40002.874999999207</c:v>
                </c:pt>
                <c:pt idx="10311" formatCode="m/d/yyyy\ h:mm">
                  <c:v>40002.916666665835</c:v>
                </c:pt>
                <c:pt idx="10312" formatCode="m/d/yyyy\ h:mm">
                  <c:v>40002.958333332543</c:v>
                </c:pt>
                <c:pt idx="10313" formatCode="m/d/yyyy\ h:mm">
                  <c:v>40002.999999999192</c:v>
                </c:pt>
                <c:pt idx="10314" formatCode="m/d/yyyy\ h:mm">
                  <c:v>40003.04166666582</c:v>
                </c:pt>
                <c:pt idx="10315" formatCode="m/d/yyyy\ h:mm">
                  <c:v>40003.083333332521</c:v>
                </c:pt>
                <c:pt idx="10316" formatCode="m/d/yyyy\ h:mm">
                  <c:v>40003.124999999185</c:v>
                </c:pt>
                <c:pt idx="10317" formatCode="m/d/yyyy\ h:mm">
                  <c:v>40003.16666666582</c:v>
                </c:pt>
                <c:pt idx="10318" formatCode="m/d/yyyy\ h:mm">
                  <c:v>40003.208333332499</c:v>
                </c:pt>
                <c:pt idx="10319" formatCode="m/d/yyyy\ h:mm">
                  <c:v>40003.249999999163</c:v>
                </c:pt>
                <c:pt idx="10320" formatCode="m/d/yyyy\ h:mm">
                  <c:v>40003.291666665791</c:v>
                </c:pt>
                <c:pt idx="10321" formatCode="m/d/yyyy\ h:mm">
                  <c:v>40003.333333332492</c:v>
                </c:pt>
                <c:pt idx="10322" formatCode="m/d/yyyy\ h:mm">
                  <c:v>40003.374999999185</c:v>
                </c:pt>
                <c:pt idx="10323" formatCode="m/d/yyyy\ h:mm">
                  <c:v>40003.41666666582</c:v>
                </c:pt>
                <c:pt idx="10324" formatCode="m/d/yyyy\ h:mm">
                  <c:v>40003.458333332506</c:v>
                </c:pt>
                <c:pt idx="10325" formatCode="m/d/yyyy\ h:mm">
                  <c:v>40003.499999999149</c:v>
                </c:pt>
                <c:pt idx="10326" formatCode="m/d/yyyy\ h:mm">
                  <c:v>40003.541666665784</c:v>
                </c:pt>
                <c:pt idx="10327" formatCode="m/d/yyyy\ h:mm">
                  <c:v>40003.583333332492</c:v>
                </c:pt>
                <c:pt idx="10328" formatCode="m/d/yyyy\ h:mm">
                  <c:v>40003.624999999141</c:v>
                </c:pt>
                <c:pt idx="10329" formatCode="m/d/yyyy\ h:mm">
                  <c:v>40003.666666665784</c:v>
                </c:pt>
                <c:pt idx="10330" formatCode="m/d/yyyy\ h:mm">
                  <c:v>40003.708333332484</c:v>
                </c:pt>
                <c:pt idx="10331" formatCode="m/d/yyyy\ h:mm">
                  <c:v>40003.749999999141</c:v>
                </c:pt>
                <c:pt idx="10332" formatCode="m/d/yyyy\ h:mm">
                  <c:v>40003.791666665762</c:v>
                </c:pt>
                <c:pt idx="10333" formatCode="m/d/yyyy\ h:mm">
                  <c:v>40003.833333332463</c:v>
                </c:pt>
                <c:pt idx="10334" formatCode="m/d/yyyy\ h:mm">
                  <c:v>40003.874999999149</c:v>
                </c:pt>
                <c:pt idx="10335" formatCode="m/d/yyyy\ h:mm">
                  <c:v>40003.916666665784</c:v>
                </c:pt>
                <c:pt idx="10336" formatCode="m/d/yyyy\ h:mm">
                  <c:v>40003.958333332484</c:v>
                </c:pt>
                <c:pt idx="10337" formatCode="m/d/yyyy\ h:mm">
                  <c:v>40003.999999999134</c:v>
                </c:pt>
                <c:pt idx="10338" formatCode="m/d/yyyy\ h:mm">
                  <c:v>40004.041666665769</c:v>
                </c:pt>
                <c:pt idx="10339" formatCode="m/d/yyyy\ h:mm">
                  <c:v>40004.083333332448</c:v>
                </c:pt>
                <c:pt idx="10340" formatCode="m/d/yyyy\ h:mm">
                  <c:v>40004.124999999112</c:v>
                </c:pt>
                <c:pt idx="10341" formatCode="m/d/yyyy\ h:mm">
                  <c:v>40004.166666665755</c:v>
                </c:pt>
                <c:pt idx="10342" formatCode="m/d/yyyy\ h:mm">
                  <c:v>40004.208333332441</c:v>
                </c:pt>
                <c:pt idx="10343" formatCode="m/d/yyyy\ h:mm">
                  <c:v>40004.249999999112</c:v>
                </c:pt>
                <c:pt idx="10344" formatCode="m/d/yyyy\ h:mm">
                  <c:v>40004.291666665726</c:v>
                </c:pt>
                <c:pt idx="10345" formatCode="m/d/yyyy\ h:mm">
                  <c:v>40004.333333332441</c:v>
                </c:pt>
                <c:pt idx="10346" formatCode="m/d/yyyy\ h:mm">
                  <c:v>40004.37499999912</c:v>
                </c:pt>
                <c:pt idx="10347" formatCode="m/d/yyyy\ h:mm">
                  <c:v>40004.416666665755</c:v>
                </c:pt>
                <c:pt idx="10348" formatCode="m/d/yyyy\ h:mm">
                  <c:v>40004.458333332448</c:v>
                </c:pt>
                <c:pt idx="10349" formatCode="m/d/yyyy\ h:mm">
                  <c:v>40004.499999999091</c:v>
                </c:pt>
                <c:pt idx="10350" formatCode="m/d/yyyy\ h:mm">
                  <c:v>40004.541666665733</c:v>
                </c:pt>
                <c:pt idx="10351" formatCode="m/d/yyyy\ h:mm">
                  <c:v>40004.583333332419</c:v>
                </c:pt>
                <c:pt idx="10352" formatCode="m/d/yyyy\ h:mm">
                  <c:v>40004.624999999083</c:v>
                </c:pt>
                <c:pt idx="10353" formatCode="m/d/yyyy\ h:mm">
                  <c:v>40004.666666665718</c:v>
                </c:pt>
                <c:pt idx="10354" formatCode="m/d/yyyy\ h:mm">
                  <c:v>40004.708333332412</c:v>
                </c:pt>
                <c:pt idx="10355" formatCode="m/d/yyyy\ h:mm">
                  <c:v>40004.749999999083</c:v>
                </c:pt>
                <c:pt idx="10356" formatCode="m/d/yyyy\ h:mm">
                  <c:v>40004.791666665697</c:v>
                </c:pt>
                <c:pt idx="10357" formatCode="m/d/yyyy\ h:mm">
                  <c:v>40004.833333332412</c:v>
                </c:pt>
                <c:pt idx="10358" formatCode="m/d/yyyy\ h:mm">
                  <c:v>40004.874999999091</c:v>
                </c:pt>
                <c:pt idx="10359" formatCode="m/d/yyyy\ h:mm">
                  <c:v>40004.916666665726</c:v>
                </c:pt>
                <c:pt idx="10360" formatCode="m/d/yyyy\ h:mm">
                  <c:v>40004.958333332419</c:v>
                </c:pt>
                <c:pt idx="10361" formatCode="m/d/yyyy\ h:mm">
                  <c:v>40004.999999999061</c:v>
                </c:pt>
                <c:pt idx="10362" formatCode="m/d/yyyy\ h:mm">
                  <c:v>40005.041666665704</c:v>
                </c:pt>
                <c:pt idx="10363" formatCode="m/d/yyyy\ h:mm">
                  <c:v>40005.08333333239</c:v>
                </c:pt>
                <c:pt idx="10364" formatCode="m/d/yyyy\ h:mm">
                  <c:v>40005.124999999061</c:v>
                </c:pt>
                <c:pt idx="10365" formatCode="m/d/yyyy\ h:mm">
                  <c:v>40005.166666665697</c:v>
                </c:pt>
                <c:pt idx="10366" formatCode="m/d/yyyy\ h:mm">
                  <c:v>40005.208333332383</c:v>
                </c:pt>
                <c:pt idx="10367" formatCode="m/d/yyyy\ h:mm">
                  <c:v>40005.249999999047</c:v>
                </c:pt>
                <c:pt idx="10368" formatCode="m/d/yyyy\ h:mm">
                  <c:v>40005.291666665667</c:v>
                </c:pt>
                <c:pt idx="10369" formatCode="m/d/yyyy\ h:mm">
                  <c:v>40005.333333332383</c:v>
                </c:pt>
                <c:pt idx="10370" formatCode="m/d/yyyy\ h:mm">
                  <c:v>40005.374999999054</c:v>
                </c:pt>
                <c:pt idx="10371" formatCode="m/d/yyyy\ h:mm">
                  <c:v>40005.416666665704</c:v>
                </c:pt>
                <c:pt idx="10372" formatCode="m/d/yyyy\ h:mm">
                  <c:v>40005.45833333239</c:v>
                </c:pt>
                <c:pt idx="10373" formatCode="m/d/yyyy\ h:mm">
                  <c:v>40005.499999999032</c:v>
                </c:pt>
                <c:pt idx="10374" formatCode="m/d/yyyy\ h:mm">
                  <c:v>40005.541666665667</c:v>
                </c:pt>
                <c:pt idx="10375" formatCode="m/d/yyyy\ h:mm">
                  <c:v>40005.583333332361</c:v>
                </c:pt>
                <c:pt idx="10376" formatCode="m/d/yyyy\ h:mm">
                  <c:v>40005.624999999032</c:v>
                </c:pt>
                <c:pt idx="10377" formatCode="m/d/yyyy\ h:mm">
                  <c:v>40005.666666665667</c:v>
                </c:pt>
                <c:pt idx="10378" formatCode="m/d/yyyy\ h:mm">
                  <c:v>40005.708333332361</c:v>
                </c:pt>
                <c:pt idx="10379" formatCode="m/d/yyyy\ h:mm">
                  <c:v>40005.749999999018</c:v>
                </c:pt>
                <c:pt idx="10380" formatCode="m/d/yyyy\ h:mm">
                  <c:v>40005.791666665638</c:v>
                </c:pt>
                <c:pt idx="10381" formatCode="m/d/yyyy\ h:mm">
                  <c:v>40005.833333332346</c:v>
                </c:pt>
                <c:pt idx="10382" formatCode="m/d/yyyy\ h:mm">
                  <c:v>40005.874999999025</c:v>
                </c:pt>
                <c:pt idx="10383" formatCode="m/d/yyyy\ h:mm">
                  <c:v>40005.916666665675</c:v>
                </c:pt>
                <c:pt idx="10384" formatCode="m/d/yyyy\ h:mm">
                  <c:v>40005.958333332354</c:v>
                </c:pt>
                <c:pt idx="10385" formatCode="m/d/yyyy\ h:mm">
                  <c:v>40005.999999999003</c:v>
                </c:pt>
                <c:pt idx="10386" formatCode="m/d/yyyy\ h:mm">
                  <c:v>40006.041666665638</c:v>
                </c:pt>
                <c:pt idx="10387" formatCode="m/d/yyyy\ h:mm">
                  <c:v>40006.083333332332</c:v>
                </c:pt>
                <c:pt idx="10388" formatCode="m/d/yyyy\ h:mm">
                  <c:v>40006.124999999003</c:v>
                </c:pt>
                <c:pt idx="10389" formatCode="m/d/yyyy\ h:mm">
                  <c:v>40006.166666665631</c:v>
                </c:pt>
                <c:pt idx="10390" formatCode="m/d/yyyy\ h:mm">
                  <c:v>40006.208333332332</c:v>
                </c:pt>
                <c:pt idx="10391" formatCode="m/d/yyyy\ h:mm">
                  <c:v>40006.249999999003</c:v>
                </c:pt>
                <c:pt idx="10392" formatCode="m/d/yyyy\ h:mm">
                  <c:v>40006.291666665609</c:v>
                </c:pt>
                <c:pt idx="10393" formatCode="m/d/yyyy\ h:mm">
                  <c:v>40006.333333332317</c:v>
                </c:pt>
                <c:pt idx="10394" formatCode="m/d/yyyy\ h:mm">
                  <c:v>40006.37499999901</c:v>
                </c:pt>
                <c:pt idx="10395" formatCode="m/d/yyyy\ h:mm">
                  <c:v>40006.416666665631</c:v>
                </c:pt>
                <c:pt idx="10396" formatCode="m/d/yyyy\ h:mm">
                  <c:v>40006.458333332324</c:v>
                </c:pt>
                <c:pt idx="10397" formatCode="m/d/yyyy\ h:mm">
                  <c:v>40006.499999998996</c:v>
                </c:pt>
                <c:pt idx="10398" formatCode="m/d/yyyy\ h:mm">
                  <c:v>40006.541666665617</c:v>
                </c:pt>
                <c:pt idx="10399" formatCode="m/d/yyyy\ h:mm">
                  <c:v>40006.583333332303</c:v>
                </c:pt>
                <c:pt idx="10400" formatCode="m/d/yyyy\ h:mm">
                  <c:v>40006.624999998989</c:v>
                </c:pt>
                <c:pt idx="10401" formatCode="m/d/yyyy\ h:mm">
                  <c:v>40006.666666665602</c:v>
                </c:pt>
                <c:pt idx="10402" formatCode="m/d/yyyy\ h:mm">
                  <c:v>40006.708333332295</c:v>
                </c:pt>
                <c:pt idx="10403" formatCode="m/d/yyyy\ h:mm">
                  <c:v>40006.749999998974</c:v>
                </c:pt>
                <c:pt idx="10404" formatCode="m/d/yyyy\ h:mm">
                  <c:v>40006.791666665587</c:v>
                </c:pt>
                <c:pt idx="10405" formatCode="m/d/yyyy\ h:mm">
                  <c:v>40006.833333332288</c:v>
                </c:pt>
                <c:pt idx="10406" formatCode="m/d/yyyy\ h:mm">
                  <c:v>40006.874999998981</c:v>
                </c:pt>
                <c:pt idx="10407" formatCode="m/d/yyyy\ h:mm">
                  <c:v>40006.916666665602</c:v>
                </c:pt>
                <c:pt idx="10408" formatCode="m/d/yyyy\ h:mm">
                  <c:v>40006.958333332295</c:v>
                </c:pt>
                <c:pt idx="10409" formatCode="m/d/yyyy\ h:mm">
                  <c:v>40006.99999999896</c:v>
                </c:pt>
                <c:pt idx="10410" formatCode="m/d/yyyy\ h:mm">
                  <c:v>40007.041666665587</c:v>
                </c:pt>
                <c:pt idx="10411" formatCode="m/d/yyyy\ h:mm">
                  <c:v>40007.083333332273</c:v>
                </c:pt>
                <c:pt idx="10412" formatCode="m/d/yyyy\ h:mm">
                  <c:v>40007.124999998952</c:v>
                </c:pt>
                <c:pt idx="10413" formatCode="m/d/yyyy\ h:mm">
                  <c:v>40007.16666666558</c:v>
                </c:pt>
                <c:pt idx="10414" formatCode="m/d/yyyy\ h:mm">
                  <c:v>40007.208333332266</c:v>
                </c:pt>
                <c:pt idx="10415" formatCode="m/d/yyyy\ h:mm">
                  <c:v>40007.249999998945</c:v>
                </c:pt>
                <c:pt idx="10416" formatCode="m/d/yyyy\ h:mm">
                  <c:v>40007.291666665566</c:v>
                </c:pt>
                <c:pt idx="10417" formatCode="m/d/yyyy\ h:mm">
                  <c:v>40007.333333332259</c:v>
                </c:pt>
                <c:pt idx="10418" formatCode="m/d/yyyy\ h:mm">
                  <c:v>40007.374999998952</c:v>
                </c:pt>
                <c:pt idx="10419" formatCode="m/d/yyyy\ h:mm">
                  <c:v>40007.416666665587</c:v>
                </c:pt>
                <c:pt idx="10420" formatCode="m/d/yyyy\ h:mm">
                  <c:v>40007.458333332266</c:v>
                </c:pt>
                <c:pt idx="10421" formatCode="m/d/yyyy\ h:mm">
                  <c:v>40007.49999999893</c:v>
                </c:pt>
                <c:pt idx="10422" formatCode="m/d/yyyy\ h:mm">
                  <c:v>40007.541666665566</c:v>
                </c:pt>
                <c:pt idx="10423" formatCode="m/d/yyyy\ h:mm">
                  <c:v>40007.583333332244</c:v>
                </c:pt>
                <c:pt idx="10424" formatCode="m/d/yyyy\ h:mm">
                  <c:v>40007.624999998923</c:v>
                </c:pt>
                <c:pt idx="10425" formatCode="m/d/yyyy\ h:mm">
                  <c:v>40007.666666665558</c:v>
                </c:pt>
                <c:pt idx="10426" formatCode="m/d/yyyy\ h:mm">
                  <c:v>40007.708333332237</c:v>
                </c:pt>
                <c:pt idx="10427" formatCode="m/d/yyyy\ h:mm">
                  <c:v>40007.749999998916</c:v>
                </c:pt>
                <c:pt idx="10428" formatCode="m/d/yyyy\ h:mm">
                  <c:v>40007.791666665536</c:v>
                </c:pt>
                <c:pt idx="10429" formatCode="m/d/yyyy\ h:mm">
                  <c:v>40007.83333333223</c:v>
                </c:pt>
                <c:pt idx="10430" formatCode="m/d/yyyy\ h:mm">
                  <c:v>40007.874999998923</c:v>
                </c:pt>
                <c:pt idx="10431" formatCode="m/d/yyyy\ h:mm">
                  <c:v>40007.916666665558</c:v>
                </c:pt>
                <c:pt idx="10432" formatCode="m/d/yyyy\ h:mm">
                  <c:v>40007.958333332237</c:v>
                </c:pt>
                <c:pt idx="10433" formatCode="m/d/yyyy\ h:mm">
                  <c:v>40007.999999998901</c:v>
                </c:pt>
                <c:pt idx="10434" formatCode="m/d/yyyy\ h:mm">
                  <c:v>40008.041666665536</c:v>
                </c:pt>
                <c:pt idx="10435" formatCode="m/d/yyyy\ h:mm">
                  <c:v>40008.083333332215</c:v>
                </c:pt>
                <c:pt idx="10436" formatCode="m/d/yyyy\ h:mm">
                  <c:v>40008.124999998894</c:v>
                </c:pt>
                <c:pt idx="10437" formatCode="m/d/yyyy\ h:mm">
                  <c:v>40008.166666665529</c:v>
                </c:pt>
                <c:pt idx="10438" formatCode="m/d/yyyy\ h:mm">
                  <c:v>40008.208333332208</c:v>
                </c:pt>
                <c:pt idx="10439" formatCode="m/d/yyyy\ h:mm">
                  <c:v>40008.249999998887</c:v>
                </c:pt>
                <c:pt idx="10440" formatCode="m/d/yyyy\ h:mm">
                  <c:v>40008.291666665507</c:v>
                </c:pt>
                <c:pt idx="10441" formatCode="m/d/yyyy\ h:mm">
                  <c:v>40008.333333332201</c:v>
                </c:pt>
                <c:pt idx="10442" formatCode="m/d/yyyy\ h:mm">
                  <c:v>40008.374999998894</c:v>
                </c:pt>
                <c:pt idx="10443" formatCode="m/d/yyyy\ h:mm">
                  <c:v>40008.416666665529</c:v>
                </c:pt>
                <c:pt idx="10444" formatCode="m/d/yyyy\ h:mm">
                  <c:v>40008.458333332208</c:v>
                </c:pt>
                <c:pt idx="10445" formatCode="m/d/yyyy\ h:mm">
                  <c:v>40008.499999998872</c:v>
                </c:pt>
                <c:pt idx="10446" formatCode="m/d/yyyy\ h:mm">
                  <c:v>40008.541666665507</c:v>
                </c:pt>
                <c:pt idx="10447" formatCode="m/d/yyyy\ h:mm">
                  <c:v>40008.583333332193</c:v>
                </c:pt>
                <c:pt idx="10448" formatCode="m/d/yyyy\ h:mm">
                  <c:v>40008.624999998865</c:v>
                </c:pt>
                <c:pt idx="10449" formatCode="m/d/yyyy\ h:mm">
                  <c:v>40008.6666666655</c:v>
                </c:pt>
                <c:pt idx="10450" formatCode="m/d/yyyy\ h:mm">
                  <c:v>40008.708333332193</c:v>
                </c:pt>
                <c:pt idx="10451" formatCode="m/d/yyyy\ h:mm">
                  <c:v>40008.749999998843</c:v>
                </c:pt>
                <c:pt idx="10452" formatCode="m/d/yyyy\ h:mm">
                  <c:v>40008.791666665471</c:v>
                </c:pt>
                <c:pt idx="10453" formatCode="m/d/yyyy\ h:mm">
                  <c:v>40008.833333332186</c:v>
                </c:pt>
                <c:pt idx="10454" formatCode="m/d/yyyy\ h:mm">
                  <c:v>40008.874999998865</c:v>
                </c:pt>
                <c:pt idx="10455" formatCode="m/d/yyyy\ h:mm">
                  <c:v>40008.9166666655</c:v>
                </c:pt>
                <c:pt idx="10456" formatCode="m/d/yyyy\ h:mm">
                  <c:v>40008.958333332193</c:v>
                </c:pt>
                <c:pt idx="10457" formatCode="m/d/yyyy\ h:mm">
                  <c:v>40008.999999998843</c:v>
                </c:pt>
                <c:pt idx="10458" formatCode="m/d/yyyy\ h:mm">
                  <c:v>40009.041666665471</c:v>
                </c:pt>
                <c:pt idx="10459" formatCode="m/d/yyyy\ h:mm">
                  <c:v>40009.083333332172</c:v>
                </c:pt>
                <c:pt idx="10460" formatCode="m/d/yyyy\ h:mm">
                  <c:v>40009.124999998836</c:v>
                </c:pt>
                <c:pt idx="10461" formatCode="m/d/yyyy\ h:mm">
                  <c:v>40009.166666665471</c:v>
                </c:pt>
                <c:pt idx="10462" formatCode="m/d/yyyy\ h:mm">
                  <c:v>40009.208333332164</c:v>
                </c:pt>
                <c:pt idx="10463" formatCode="m/d/yyyy\ h:mm">
                  <c:v>40009.249999998829</c:v>
                </c:pt>
                <c:pt idx="10464" formatCode="m/d/yyyy\ h:mm">
                  <c:v>40009.291666665449</c:v>
                </c:pt>
                <c:pt idx="10465" formatCode="m/d/yyyy\ h:mm">
                  <c:v>40009.333333332143</c:v>
                </c:pt>
                <c:pt idx="10466" formatCode="m/d/yyyy\ h:mm">
                  <c:v>40009.374999998836</c:v>
                </c:pt>
                <c:pt idx="10467" formatCode="m/d/yyyy\ h:mm">
                  <c:v>40009.416666665471</c:v>
                </c:pt>
                <c:pt idx="10468" formatCode="m/d/yyyy\ h:mm">
                  <c:v>40009.458333332164</c:v>
                </c:pt>
                <c:pt idx="10469" formatCode="m/d/yyyy\ h:mm">
                  <c:v>40009.499999998799</c:v>
                </c:pt>
                <c:pt idx="10470" formatCode="m/d/yyyy\ h:mm">
                  <c:v>40009.541666665449</c:v>
                </c:pt>
                <c:pt idx="10471" formatCode="m/d/yyyy\ h:mm">
                  <c:v>40009.583333332143</c:v>
                </c:pt>
                <c:pt idx="10472" formatCode="m/d/yyyy\ h:mm">
                  <c:v>40009.624999998792</c:v>
                </c:pt>
                <c:pt idx="10473" formatCode="m/d/yyyy\ h:mm">
                  <c:v>40009.666666665435</c:v>
                </c:pt>
                <c:pt idx="10474" formatCode="m/d/yyyy\ h:mm">
                  <c:v>40009.708333332135</c:v>
                </c:pt>
                <c:pt idx="10475" formatCode="m/d/yyyy\ h:mm">
                  <c:v>40009.749999998792</c:v>
                </c:pt>
                <c:pt idx="10476" formatCode="m/d/yyyy\ h:mm">
                  <c:v>40009.791666665413</c:v>
                </c:pt>
                <c:pt idx="10477" formatCode="m/d/yyyy\ h:mm">
                  <c:v>40009.833333332113</c:v>
                </c:pt>
                <c:pt idx="10478" formatCode="m/d/yyyy\ h:mm">
                  <c:v>40009.874999998799</c:v>
                </c:pt>
                <c:pt idx="10479" formatCode="m/d/yyyy\ h:mm">
                  <c:v>40009.916666665435</c:v>
                </c:pt>
                <c:pt idx="10480" formatCode="m/d/yyyy\ h:mm">
                  <c:v>40009.958333332135</c:v>
                </c:pt>
                <c:pt idx="10481" formatCode="m/d/yyyy\ h:mm">
                  <c:v>40009.999999998785</c:v>
                </c:pt>
                <c:pt idx="10482" formatCode="m/d/yyyy\ h:mm">
                  <c:v>40010.04166666542</c:v>
                </c:pt>
                <c:pt idx="10483" formatCode="m/d/yyyy\ h:mm">
                  <c:v>40010.083333332099</c:v>
                </c:pt>
                <c:pt idx="10484" formatCode="m/d/yyyy\ h:mm">
                  <c:v>40010.124999998763</c:v>
                </c:pt>
                <c:pt idx="10485" formatCode="m/d/yyyy\ h:mm">
                  <c:v>40010.166666665413</c:v>
                </c:pt>
                <c:pt idx="10486" formatCode="m/d/yyyy\ h:mm">
                  <c:v>40010.208333332092</c:v>
                </c:pt>
                <c:pt idx="10487" formatCode="m/d/yyyy\ h:mm">
                  <c:v>40010.249999998763</c:v>
                </c:pt>
                <c:pt idx="10488" formatCode="m/d/yyyy\ h:mm">
                  <c:v>40010.291666665391</c:v>
                </c:pt>
                <c:pt idx="10489" formatCode="m/d/yyyy\ h:mm">
                  <c:v>40010.333333332092</c:v>
                </c:pt>
                <c:pt idx="10490" formatCode="m/d/yyyy\ h:mm">
                  <c:v>40010.37499999877</c:v>
                </c:pt>
                <c:pt idx="10491" formatCode="m/d/yyyy\ h:mm">
                  <c:v>40010.416666665406</c:v>
                </c:pt>
                <c:pt idx="10492" formatCode="m/d/yyyy\ h:mm">
                  <c:v>40010.458333332099</c:v>
                </c:pt>
                <c:pt idx="10493" formatCode="m/d/yyyy\ h:mm">
                  <c:v>40010.499999998741</c:v>
                </c:pt>
                <c:pt idx="10494" formatCode="m/d/yyyy\ h:mm">
                  <c:v>40010.541666665384</c:v>
                </c:pt>
                <c:pt idx="10495" formatCode="m/d/yyyy\ h:mm">
                  <c:v>40010.583333332084</c:v>
                </c:pt>
                <c:pt idx="10496" formatCode="m/d/yyyy\ h:mm">
                  <c:v>40010.624999998741</c:v>
                </c:pt>
                <c:pt idx="10497" formatCode="m/d/yyyy\ h:mm">
                  <c:v>40010.666666665376</c:v>
                </c:pt>
                <c:pt idx="10498" formatCode="m/d/yyyy\ h:mm">
                  <c:v>40010.708333332062</c:v>
                </c:pt>
                <c:pt idx="10499" formatCode="m/d/yyyy\ h:mm">
                  <c:v>40010.749999998741</c:v>
                </c:pt>
                <c:pt idx="10500" formatCode="m/d/yyyy\ h:mm">
                  <c:v>40010.791666665347</c:v>
                </c:pt>
                <c:pt idx="10501" formatCode="m/d/yyyy\ h:mm">
                  <c:v>40010.833333332062</c:v>
                </c:pt>
                <c:pt idx="10502" formatCode="m/d/yyyy\ h:mm">
                  <c:v>40010.874999998741</c:v>
                </c:pt>
                <c:pt idx="10503" formatCode="m/d/yyyy\ h:mm">
                  <c:v>40010.916666665384</c:v>
                </c:pt>
                <c:pt idx="10504" formatCode="m/d/yyyy\ h:mm">
                  <c:v>40010.95833333207</c:v>
                </c:pt>
                <c:pt idx="10505" formatCode="m/d/yyyy\ h:mm">
                  <c:v>40010.999999998712</c:v>
                </c:pt>
                <c:pt idx="10506" formatCode="m/d/yyyy\ h:mm">
                  <c:v>40011.041666665355</c:v>
                </c:pt>
                <c:pt idx="10507" formatCode="m/d/yyyy\ h:mm">
                  <c:v>40011.083333332041</c:v>
                </c:pt>
                <c:pt idx="10508" formatCode="m/d/yyyy\ h:mm">
                  <c:v>40011.124999998712</c:v>
                </c:pt>
                <c:pt idx="10509" formatCode="m/d/yyyy\ h:mm">
                  <c:v>40011.166666665347</c:v>
                </c:pt>
                <c:pt idx="10510" formatCode="m/d/yyyy\ h:mm">
                  <c:v>40011.208333332033</c:v>
                </c:pt>
                <c:pt idx="10511" formatCode="m/d/yyyy\ h:mm">
                  <c:v>40011.249999998698</c:v>
                </c:pt>
                <c:pt idx="10512" formatCode="m/d/yyyy\ h:mm">
                  <c:v>40011.291666665318</c:v>
                </c:pt>
                <c:pt idx="10513" formatCode="m/d/yyyy\ h:mm">
                  <c:v>40011.333333332033</c:v>
                </c:pt>
                <c:pt idx="10514" formatCode="m/d/yyyy\ h:mm">
                  <c:v>40011.374999998705</c:v>
                </c:pt>
                <c:pt idx="10515" formatCode="m/d/yyyy\ h:mm">
                  <c:v>40011.416666665355</c:v>
                </c:pt>
                <c:pt idx="10516" formatCode="m/d/yyyy\ h:mm">
                  <c:v>40011.458333332041</c:v>
                </c:pt>
                <c:pt idx="10517" formatCode="m/d/yyyy\ h:mm">
                  <c:v>40011.499999998683</c:v>
                </c:pt>
                <c:pt idx="10518" formatCode="m/d/yyyy\ h:mm">
                  <c:v>40011.541666665318</c:v>
                </c:pt>
                <c:pt idx="10519" formatCode="m/d/yyyy\ h:mm">
                  <c:v>40011.583333332012</c:v>
                </c:pt>
                <c:pt idx="10520" formatCode="m/d/yyyy\ h:mm">
                  <c:v>40011.624999998683</c:v>
                </c:pt>
                <c:pt idx="10521" formatCode="m/d/yyyy\ h:mm">
                  <c:v>40011.666666665318</c:v>
                </c:pt>
                <c:pt idx="10522" formatCode="m/d/yyyy\ h:mm">
                  <c:v>40011.708333332012</c:v>
                </c:pt>
                <c:pt idx="10523" formatCode="m/d/yyyy\ h:mm">
                  <c:v>40011.749999998668</c:v>
                </c:pt>
                <c:pt idx="10524" formatCode="m/d/yyyy\ h:mm">
                  <c:v>40011.791666665289</c:v>
                </c:pt>
                <c:pt idx="10525" formatCode="m/d/yyyy\ h:mm">
                  <c:v>40011.833333331997</c:v>
                </c:pt>
                <c:pt idx="10526" formatCode="m/d/yyyy\ h:mm">
                  <c:v>40011.874999998676</c:v>
                </c:pt>
                <c:pt idx="10527" formatCode="m/d/yyyy\ h:mm">
                  <c:v>40011.916666665325</c:v>
                </c:pt>
                <c:pt idx="10528" formatCode="m/d/yyyy\ h:mm">
                  <c:v>40011.958333332004</c:v>
                </c:pt>
                <c:pt idx="10529" formatCode="m/d/yyyy\ h:mm">
                  <c:v>40011.999999998661</c:v>
                </c:pt>
                <c:pt idx="10530" formatCode="m/d/yyyy\ h:mm">
                  <c:v>40012.041666665296</c:v>
                </c:pt>
                <c:pt idx="10531" formatCode="m/d/yyyy\ h:mm">
                  <c:v>40012.083333331982</c:v>
                </c:pt>
                <c:pt idx="10532" formatCode="m/d/yyyy\ h:mm">
                  <c:v>40012.124999998647</c:v>
                </c:pt>
                <c:pt idx="10533" formatCode="m/d/yyyy\ h:mm">
                  <c:v>40012.166666665282</c:v>
                </c:pt>
                <c:pt idx="10534" formatCode="m/d/yyyy\ h:mm">
                  <c:v>40012.208333331982</c:v>
                </c:pt>
                <c:pt idx="10535" formatCode="m/d/yyyy\ h:mm">
                  <c:v>40012.249999998639</c:v>
                </c:pt>
                <c:pt idx="10536" formatCode="m/d/yyyy\ h:mm">
                  <c:v>40012.291666665267</c:v>
                </c:pt>
                <c:pt idx="10537" formatCode="m/d/yyyy\ h:mm">
                  <c:v>40012.333333331968</c:v>
                </c:pt>
                <c:pt idx="10538" formatCode="m/d/yyyy\ h:mm">
                  <c:v>40012.374999998647</c:v>
                </c:pt>
                <c:pt idx="10539" formatCode="m/d/yyyy\ h:mm">
                  <c:v>40012.416666665282</c:v>
                </c:pt>
                <c:pt idx="10540" formatCode="m/d/yyyy\ h:mm">
                  <c:v>40012.458333331975</c:v>
                </c:pt>
                <c:pt idx="10541" formatCode="m/d/yyyy\ h:mm">
                  <c:v>40012.499999998632</c:v>
                </c:pt>
                <c:pt idx="10542" formatCode="m/d/yyyy\ h:mm">
                  <c:v>40012.541666665267</c:v>
                </c:pt>
                <c:pt idx="10543" formatCode="m/d/yyyy\ h:mm">
                  <c:v>40012.583333331953</c:v>
                </c:pt>
                <c:pt idx="10544" formatCode="m/d/yyyy\ h:mm">
                  <c:v>40012.624999998618</c:v>
                </c:pt>
                <c:pt idx="10545" formatCode="m/d/yyyy\ h:mm">
                  <c:v>40012.666666665253</c:v>
                </c:pt>
                <c:pt idx="10546" formatCode="m/d/yyyy\ h:mm">
                  <c:v>40012.708333331946</c:v>
                </c:pt>
                <c:pt idx="10547" formatCode="m/d/yyyy\ h:mm">
                  <c:v>40012.74999999861</c:v>
                </c:pt>
                <c:pt idx="10548" formatCode="m/d/yyyy\ h:mm">
                  <c:v>40012.791666665238</c:v>
                </c:pt>
                <c:pt idx="10549" formatCode="m/d/yyyy\ h:mm">
                  <c:v>40012.833333331939</c:v>
                </c:pt>
                <c:pt idx="10550" formatCode="m/d/yyyy\ h:mm">
                  <c:v>40012.874999998618</c:v>
                </c:pt>
                <c:pt idx="10551" formatCode="m/d/yyyy\ h:mm">
                  <c:v>40012.916666665253</c:v>
                </c:pt>
                <c:pt idx="10552" formatCode="m/d/yyyy\ h:mm">
                  <c:v>40012.958333331946</c:v>
                </c:pt>
                <c:pt idx="10553" formatCode="m/d/yyyy\ h:mm">
                  <c:v>40012.999999998603</c:v>
                </c:pt>
                <c:pt idx="10554" formatCode="m/d/yyyy\ h:mm">
                  <c:v>40013.041666665231</c:v>
                </c:pt>
                <c:pt idx="10555" formatCode="m/d/yyyy\ h:mm">
                  <c:v>40013.083333331931</c:v>
                </c:pt>
                <c:pt idx="10556" formatCode="m/d/yyyy\ h:mm">
                  <c:v>40013.124999998603</c:v>
                </c:pt>
                <c:pt idx="10557" formatCode="m/d/yyyy\ h:mm">
                  <c:v>40013.166666665224</c:v>
                </c:pt>
                <c:pt idx="10558" formatCode="m/d/yyyy\ h:mm">
                  <c:v>40013.208333331917</c:v>
                </c:pt>
                <c:pt idx="10559" formatCode="m/d/yyyy\ h:mm">
                  <c:v>40013.249999998596</c:v>
                </c:pt>
                <c:pt idx="10560" formatCode="m/d/yyyy\ h:mm">
                  <c:v>40013.291666665209</c:v>
                </c:pt>
                <c:pt idx="10561" formatCode="m/d/yyyy\ h:mm">
                  <c:v>40013.33333333191</c:v>
                </c:pt>
                <c:pt idx="10562" formatCode="m/d/yyyy\ h:mm">
                  <c:v>40013.37499999861</c:v>
                </c:pt>
                <c:pt idx="10563" formatCode="m/d/yyyy\ h:mm">
                  <c:v>40013.416666665224</c:v>
                </c:pt>
                <c:pt idx="10564" formatCode="m/d/yyyy\ h:mm">
                  <c:v>40013.458333331917</c:v>
                </c:pt>
                <c:pt idx="10565" formatCode="m/d/yyyy\ h:mm">
                  <c:v>40013.499999998588</c:v>
                </c:pt>
                <c:pt idx="10566" formatCode="m/d/yyyy\ h:mm">
                  <c:v>40013.541666665202</c:v>
                </c:pt>
                <c:pt idx="10567" formatCode="m/d/yyyy\ h:mm">
                  <c:v>40013.583333331895</c:v>
                </c:pt>
                <c:pt idx="10568" formatCode="m/d/yyyy\ h:mm">
                  <c:v>40013.624999998574</c:v>
                </c:pt>
                <c:pt idx="10569" formatCode="m/d/yyyy\ h:mm">
                  <c:v>40013.666666665202</c:v>
                </c:pt>
                <c:pt idx="10570" formatCode="m/d/yyyy\ h:mm">
                  <c:v>40013.708333331888</c:v>
                </c:pt>
                <c:pt idx="10571" formatCode="m/d/yyyy\ h:mm">
                  <c:v>40013.749999998567</c:v>
                </c:pt>
                <c:pt idx="10572" formatCode="m/d/yyyy\ h:mm">
                  <c:v>40013.79166666518</c:v>
                </c:pt>
                <c:pt idx="10573" formatCode="m/d/yyyy\ h:mm">
                  <c:v>40013.833333331881</c:v>
                </c:pt>
                <c:pt idx="10574" formatCode="m/d/yyyy\ h:mm">
                  <c:v>40013.874999998574</c:v>
                </c:pt>
                <c:pt idx="10575" formatCode="m/d/yyyy\ h:mm">
                  <c:v>40013.916666665194</c:v>
                </c:pt>
                <c:pt idx="10576" formatCode="m/d/yyyy\ h:mm">
                  <c:v>40013.958333331888</c:v>
                </c:pt>
                <c:pt idx="10577" formatCode="m/d/yyyy\ h:mm">
                  <c:v>40013.999999998552</c:v>
                </c:pt>
                <c:pt idx="10578" formatCode="m/d/yyyy\ h:mm">
                  <c:v>40014.04166666518</c:v>
                </c:pt>
                <c:pt idx="10579" formatCode="m/d/yyyy\ h:mm">
                  <c:v>40014.083333331866</c:v>
                </c:pt>
                <c:pt idx="10580" formatCode="m/d/yyyy\ h:mm">
                  <c:v>40014.124999998545</c:v>
                </c:pt>
                <c:pt idx="10581" formatCode="m/d/yyyy\ h:mm">
                  <c:v>40014.16666666518</c:v>
                </c:pt>
                <c:pt idx="10582" formatCode="m/d/yyyy\ h:mm">
                  <c:v>40014.208333331859</c:v>
                </c:pt>
                <c:pt idx="10583" formatCode="m/d/yyyy\ h:mm">
                  <c:v>40014.249999998538</c:v>
                </c:pt>
                <c:pt idx="10584" formatCode="m/d/yyyy\ h:mm">
                  <c:v>40014.291666665158</c:v>
                </c:pt>
                <c:pt idx="10585" formatCode="m/d/yyyy\ h:mm">
                  <c:v>40014.333333331851</c:v>
                </c:pt>
                <c:pt idx="10586" formatCode="m/d/yyyy\ h:mm">
                  <c:v>40014.374999998545</c:v>
                </c:pt>
                <c:pt idx="10587" formatCode="m/d/yyyy\ h:mm">
                  <c:v>40014.41666666518</c:v>
                </c:pt>
                <c:pt idx="10588" formatCode="m/d/yyyy\ h:mm">
                  <c:v>40014.458333331859</c:v>
                </c:pt>
                <c:pt idx="10589" formatCode="m/d/yyyy\ h:mm">
                  <c:v>40014.499999998523</c:v>
                </c:pt>
                <c:pt idx="10590" formatCode="m/d/yyyy\ h:mm">
                  <c:v>40014.541666665158</c:v>
                </c:pt>
                <c:pt idx="10591" formatCode="m/d/yyyy\ h:mm">
                  <c:v>40014.583333331837</c:v>
                </c:pt>
                <c:pt idx="10592" formatCode="m/d/yyyy\ h:mm">
                  <c:v>40014.624999998516</c:v>
                </c:pt>
                <c:pt idx="10593" formatCode="m/d/yyyy\ h:mm">
                  <c:v>40014.666666665151</c:v>
                </c:pt>
                <c:pt idx="10594" formatCode="m/d/yyyy\ h:mm">
                  <c:v>40014.70833333183</c:v>
                </c:pt>
                <c:pt idx="10595" formatCode="m/d/yyyy\ h:mm">
                  <c:v>40014.749999998508</c:v>
                </c:pt>
                <c:pt idx="10596" formatCode="m/d/yyyy\ h:mm">
                  <c:v>40014.791666665129</c:v>
                </c:pt>
                <c:pt idx="10597" formatCode="m/d/yyyy\ h:mm">
                  <c:v>40014.833333331822</c:v>
                </c:pt>
                <c:pt idx="10598" formatCode="m/d/yyyy\ h:mm">
                  <c:v>40014.874999998516</c:v>
                </c:pt>
                <c:pt idx="10599" formatCode="m/d/yyyy\ h:mm">
                  <c:v>40014.916666665151</c:v>
                </c:pt>
                <c:pt idx="10600" formatCode="m/d/yyyy\ h:mm">
                  <c:v>40014.95833333183</c:v>
                </c:pt>
                <c:pt idx="10601" formatCode="m/d/yyyy\ h:mm">
                  <c:v>40014.999999998494</c:v>
                </c:pt>
                <c:pt idx="10602" formatCode="m/d/yyyy\ h:mm">
                  <c:v>40015.041666665129</c:v>
                </c:pt>
                <c:pt idx="10603" formatCode="m/d/yyyy\ h:mm">
                  <c:v>40015.083333331808</c:v>
                </c:pt>
                <c:pt idx="10604" formatCode="m/d/yyyy\ h:mm">
                  <c:v>40015.124999998487</c:v>
                </c:pt>
                <c:pt idx="10605" formatCode="m/d/yyyy\ h:mm">
                  <c:v>40015.166666665122</c:v>
                </c:pt>
                <c:pt idx="10606" formatCode="m/d/yyyy\ h:mm">
                  <c:v>40015.208333331801</c:v>
                </c:pt>
                <c:pt idx="10607" formatCode="m/d/yyyy\ h:mm">
                  <c:v>40015.249999998479</c:v>
                </c:pt>
                <c:pt idx="10608" formatCode="m/d/yyyy\ h:mm">
                  <c:v>40015.2916666651</c:v>
                </c:pt>
                <c:pt idx="10609" formatCode="m/d/yyyy\ h:mm">
                  <c:v>40015.333333331786</c:v>
                </c:pt>
                <c:pt idx="10610" formatCode="m/d/yyyy\ h:mm">
                  <c:v>40015.374999998487</c:v>
                </c:pt>
                <c:pt idx="10611" formatCode="m/d/yyyy\ h:mm">
                  <c:v>40015.416666665122</c:v>
                </c:pt>
                <c:pt idx="10612" formatCode="m/d/yyyy\ h:mm">
                  <c:v>40015.458333331793</c:v>
                </c:pt>
                <c:pt idx="10613" formatCode="m/d/yyyy\ h:mm">
                  <c:v>40015.499999998465</c:v>
                </c:pt>
                <c:pt idx="10614" formatCode="m/d/yyyy\ h:mm">
                  <c:v>40015.5416666651</c:v>
                </c:pt>
                <c:pt idx="10615" formatCode="m/d/yyyy\ h:mm">
                  <c:v>40015.583333331779</c:v>
                </c:pt>
                <c:pt idx="10616" formatCode="m/d/yyyy\ h:mm">
                  <c:v>40015.624999998443</c:v>
                </c:pt>
                <c:pt idx="10617" formatCode="m/d/yyyy\ h:mm">
                  <c:v>40015.666666665093</c:v>
                </c:pt>
                <c:pt idx="10618" formatCode="m/d/yyyy\ h:mm">
                  <c:v>40015.708333331771</c:v>
                </c:pt>
                <c:pt idx="10619" formatCode="m/d/yyyy\ h:mm">
                  <c:v>40015.749999998443</c:v>
                </c:pt>
                <c:pt idx="10620" formatCode="m/d/yyyy\ h:mm">
                  <c:v>40015.791666665071</c:v>
                </c:pt>
                <c:pt idx="10621" formatCode="m/d/yyyy\ h:mm">
                  <c:v>40015.833333331764</c:v>
                </c:pt>
                <c:pt idx="10622" formatCode="m/d/yyyy\ h:mm">
                  <c:v>40015.87499999845</c:v>
                </c:pt>
                <c:pt idx="10623" formatCode="m/d/yyyy\ h:mm">
                  <c:v>40015.916666665085</c:v>
                </c:pt>
                <c:pt idx="10624" formatCode="m/d/yyyy\ h:mm">
                  <c:v>40015.958333331771</c:v>
                </c:pt>
                <c:pt idx="10625" formatCode="m/d/yyyy\ h:mm">
                  <c:v>40015.999999998436</c:v>
                </c:pt>
                <c:pt idx="10626" formatCode="m/d/yyyy\ h:mm">
                  <c:v>40016.041666665071</c:v>
                </c:pt>
                <c:pt idx="10627" formatCode="m/d/yyyy\ h:mm">
                  <c:v>40016.08333333175</c:v>
                </c:pt>
                <c:pt idx="10628" formatCode="m/d/yyyy\ h:mm">
                  <c:v>40016.124999998428</c:v>
                </c:pt>
                <c:pt idx="10629" formatCode="m/d/yyyy\ h:mm">
                  <c:v>40016.166666665064</c:v>
                </c:pt>
                <c:pt idx="10630" formatCode="m/d/yyyy\ h:mm">
                  <c:v>40016.208333331735</c:v>
                </c:pt>
                <c:pt idx="10631" formatCode="m/d/yyyy\ h:mm">
                  <c:v>40016.249999998421</c:v>
                </c:pt>
                <c:pt idx="10632" formatCode="m/d/yyyy\ h:mm">
                  <c:v>40016.291666665042</c:v>
                </c:pt>
                <c:pt idx="10633" formatCode="m/d/yyyy\ h:mm">
                  <c:v>40016.333333331735</c:v>
                </c:pt>
                <c:pt idx="10634" formatCode="m/d/yyyy\ h:mm">
                  <c:v>40016.374999998421</c:v>
                </c:pt>
                <c:pt idx="10635" formatCode="m/d/yyyy\ h:mm">
                  <c:v>40016.416666665064</c:v>
                </c:pt>
                <c:pt idx="10636" formatCode="m/d/yyyy\ h:mm">
                  <c:v>40016.458333331742</c:v>
                </c:pt>
                <c:pt idx="10637" formatCode="m/d/yyyy\ h:mm">
                  <c:v>40016.499999998392</c:v>
                </c:pt>
                <c:pt idx="10638" formatCode="m/d/yyyy\ h:mm">
                  <c:v>40016.541666665034</c:v>
                </c:pt>
                <c:pt idx="10639" formatCode="m/d/yyyy\ h:mm">
                  <c:v>40016.58333333172</c:v>
                </c:pt>
                <c:pt idx="10640" formatCode="m/d/yyyy\ h:mm">
                  <c:v>40016.624999998392</c:v>
                </c:pt>
                <c:pt idx="10641" formatCode="m/d/yyyy\ h:mm">
                  <c:v>40016.666666665027</c:v>
                </c:pt>
                <c:pt idx="10642" formatCode="m/d/yyyy\ h:mm">
                  <c:v>40016.708333331706</c:v>
                </c:pt>
                <c:pt idx="10643" formatCode="m/d/yyyy\ h:mm">
                  <c:v>40016.749999998392</c:v>
                </c:pt>
                <c:pt idx="10644" formatCode="m/d/yyyy\ h:mm">
                  <c:v>40016.791666665005</c:v>
                </c:pt>
                <c:pt idx="10645" formatCode="m/d/yyyy\ h:mm">
                  <c:v>40016.833333331706</c:v>
                </c:pt>
                <c:pt idx="10646" formatCode="m/d/yyyy\ h:mm">
                  <c:v>40016.874999998399</c:v>
                </c:pt>
                <c:pt idx="10647" formatCode="m/d/yyyy\ h:mm">
                  <c:v>40016.916666665034</c:v>
                </c:pt>
                <c:pt idx="10648" formatCode="m/d/yyyy\ h:mm">
                  <c:v>40016.958333331699</c:v>
                </c:pt>
                <c:pt idx="10649" formatCode="m/d/yyyy\ h:mm">
                  <c:v>40016.999999998363</c:v>
                </c:pt>
                <c:pt idx="10650" formatCode="m/d/yyyy\ h:mm">
                  <c:v>40017.041666665013</c:v>
                </c:pt>
                <c:pt idx="10651" formatCode="m/d/yyyy\ h:mm">
                  <c:v>40017.083333331684</c:v>
                </c:pt>
                <c:pt idx="10652" formatCode="m/d/yyyy\ h:mm">
                  <c:v>40017.124999998363</c:v>
                </c:pt>
                <c:pt idx="10653" formatCode="m/d/yyyy\ h:mm">
                  <c:v>40017.166666664998</c:v>
                </c:pt>
                <c:pt idx="10654" formatCode="m/d/yyyy\ h:mm">
                  <c:v>40017.208333331684</c:v>
                </c:pt>
                <c:pt idx="10655" formatCode="m/d/yyyy\ h:mm">
                  <c:v>40017.249999998348</c:v>
                </c:pt>
                <c:pt idx="10656" formatCode="m/d/yyyy\ h:mm">
                  <c:v>40017.291666664976</c:v>
                </c:pt>
                <c:pt idx="10657" formatCode="m/d/yyyy\ h:mm">
                  <c:v>40017.333333331677</c:v>
                </c:pt>
                <c:pt idx="10658" formatCode="m/d/yyyy\ h:mm">
                  <c:v>40017.374999998356</c:v>
                </c:pt>
                <c:pt idx="10659" formatCode="m/d/yyyy\ h:mm">
                  <c:v>40017.416666665005</c:v>
                </c:pt>
                <c:pt idx="10660" formatCode="m/d/yyyy\ h:mm">
                  <c:v>40017.458333331684</c:v>
                </c:pt>
                <c:pt idx="10661" formatCode="m/d/yyyy\ h:mm">
                  <c:v>40017.499999998341</c:v>
                </c:pt>
                <c:pt idx="10662" formatCode="m/d/yyyy\ h:mm">
                  <c:v>40017.541666664983</c:v>
                </c:pt>
                <c:pt idx="10663" formatCode="m/d/yyyy\ h:mm">
                  <c:v>40017.583333331655</c:v>
                </c:pt>
                <c:pt idx="10664" formatCode="m/d/yyyy\ h:mm">
                  <c:v>40017.624999998341</c:v>
                </c:pt>
                <c:pt idx="10665" formatCode="m/d/yyyy\ h:mm">
                  <c:v>40017.666666664976</c:v>
                </c:pt>
                <c:pt idx="10666" formatCode="m/d/yyyy\ h:mm">
                  <c:v>40017.708333331655</c:v>
                </c:pt>
                <c:pt idx="10667" formatCode="m/d/yyyy\ h:mm">
                  <c:v>40017.749999998319</c:v>
                </c:pt>
                <c:pt idx="10668" formatCode="m/d/yyyy\ h:mm">
                  <c:v>40017.791666664954</c:v>
                </c:pt>
                <c:pt idx="10669" formatCode="m/d/yyyy\ h:mm">
                  <c:v>40017.833333331633</c:v>
                </c:pt>
                <c:pt idx="10670" formatCode="m/d/yyyy\ h:mm">
                  <c:v>40017.874999998327</c:v>
                </c:pt>
                <c:pt idx="10671" formatCode="m/d/yyyy\ h:mm">
                  <c:v>40017.916666664983</c:v>
                </c:pt>
                <c:pt idx="10672" formatCode="m/d/yyyy\ h:mm">
                  <c:v>40017.95833333164</c:v>
                </c:pt>
                <c:pt idx="10673" formatCode="m/d/yyyy\ h:mm">
                  <c:v>40017.999999998312</c:v>
                </c:pt>
                <c:pt idx="10674" formatCode="m/d/yyyy\ h:mm">
                  <c:v>40018.041666664954</c:v>
                </c:pt>
                <c:pt idx="10675" formatCode="m/d/yyyy\ h:mm">
                  <c:v>40018.083333331626</c:v>
                </c:pt>
                <c:pt idx="10676" formatCode="m/d/yyyy\ h:mm">
                  <c:v>40018.124999998297</c:v>
                </c:pt>
                <c:pt idx="10677" formatCode="m/d/yyyy\ h:mm">
                  <c:v>40018.166666664954</c:v>
                </c:pt>
                <c:pt idx="10678" formatCode="m/d/yyyy\ h:mm">
                  <c:v>40018.208333331626</c:v>
                </c:pt>
                <c:pt idx="10679" formatCode="m/d/yyyy\ h:mm">
                  <c:v>40018.24999999829</c:v>
                </c:pt>
                <c:pt idx="10680" formatCode="m/d/yyyy\ h:mm">
                  <c:v>40018.291666664933</c:v>
                </c:pt>
                <c:pt idx="10681" formatCode="m/d/yyyy\ h:mm">
                  <c:v>40018.333333331604</c:v>
                </c:pt>
                <c:pt idx="10682" formatCode="m/d/yyyy\ h:mm">
                  <c:v>40018.374999998297</c:v>
                </c:pt>
                <c:pt idx="10683" formatCode="m/d/yyyy\ h:mm">
                  <c:v>40018.416666664947</c:v>
                </c:pt>
                <c:pt idx="10684" formatCode="m/d/yyyy\ h:mm">
                  <c:v>40018.458333331611</c:v>
                </c:pt>
                <c:pt idx="10685" formatCode="m/d/yyyy\ h:mm">
                  <c:v>40018.499999998283</c:v>
                </c:pt>
                <c:pt idx="10686" formatCode="m/d/yyyy\ h:mm">
                  <c:v>40018.541666664925</c:v>
                </c:pt>
                <c:pt idx="10687" formatCode="m/d/yyyy\ h:mm">
                  <c:v>40018.583333331604</c:v>
                </c:pt>
                <c:pt idx="10688" formatCode="m/d/yyyy\ h:mm">
                  <c:v>40018.624999998268</c:v>
                </c:pt>
                <c:pt idx="10689" formatCode="m/d/yyyy\ h:mm">
                  <c:v>40018.666666664925</c:v>
                </c:pt>
                <c:pt idx="10690" formatCode="m/d/yyyy\ h:mm">
                  <c:v>40018.708333331597</c:v>
                </c:pt>
                <c:pt idx="10691" formatCode="m/d/yyyy\ h:mm">
                  <c:v>40018.749999998261</c:v>
                </c:pt>
                <c:pt idx="10692" formatCode="m/d/yyyy\ h:mm">
                  <c:v>40018.791666664903</c:v>
                </c:pt>
                <c:pt idx="10696" formatCode="m/d/yyyy\ h:mm">
                  <c:v>40018.83333333159</c:v>
                </c:pt>
                <c:pt idx="10697" formatCode="m/d/yyyy\ h:mm">
                  <c:v>40018.874999998276</c:v>
                </c:pt>
                <c:pt idx="10698" formatCode="m/d/yyyy\ h:mm">
                  <c:v>40018.916666664918</c:v>
                </c:pt>
                <c:pt idx="10699" formatCode="m/d/yyyy\ h:mm">
                  <c:v>40018.958333331597</c:v>
                </c:pt>
                <c:pt idx="10700" formatCode="m/d/yyyy\ h:mm">
                  <c:v>40018.999999998246</c:v>
                </c:pt>
                <c:pt idx="10701" formatCode="m/d/yyyy\ h:mm">
                  <c:v>40019.041666664896</c:v>
                </c:pt>
                <c:pt idx="10702" formatCode="m/d/yyyy\ h:mm">
                  <c:v>40019.083333331582</c:v>
                </c:pt>
                <c:pt idx="10703" formatCode="m/d/yyyy\ h:mm">
                  <c:v>40019.124999998239</c:v>
                </c:pt>
                <c:pt idx="10704" formatCode="m/d/yyyy\ h:mm">
                  <c:v>40019.166666664889</c:v>
                </c:pt>
                <c:pt idx="10705" formatCode="m/d/yyyy\ h:mm">
                  <c:v>40019.208333331568</c:v>
                </c:pt>
                <c:pt idx="10706" formatCode="m/d/yyyy\ h:mm">
                  <c:v>40019.249999998232</c:v>
                </c:pt>
                <c:pt idx="10707" formatCode="m/d/yyyy\ h:mm">
                  <c:v>40019.291666664867</c:v>
                </c:pt>
                <c:pt idx="10708" formatCode="m/d/yyyy\ h:mm">
                  <c:v>40019.33333333156</c:v>
                </c:pt>
                <c:pt idx="10709" formatCode="m/d/yyyy\ h:mm">
                  <c:v>40019.374999998246</c:v>
                </c:pt>
                <c:pt idx="10710" formatCode="m/d/yyyy\ h:mm">
                  <c:v>40019.416666664889</c:v>
                </c:pt>
                <c:pt idx="10711" formatCode="m/d/yyyy\ h:mm">
                  <c:v>40019.458333331568</c:v>
                </c:pt>
                <c:pt idx="10712" formatCode="m/d/yyyy\ h:mm">
                  <c:v>40019.499999998217</c:v>
                </c:pt>
                <c:pt idx="10713" formatCode="m/d/yyyy\ h:mm">
                  <c:v>40019.541666664874</c:v>
                </c:pt>
                <c:pt idx="10714" formatCode="m/d/yyyy\ h:mm">
                  <c:v>40019.583333331546</c:v>
                </c:pt>
                <c:pt idx="10715" formatCode="m/d/yyyy\ h:mm">
                  <c:v>40019.62499999821</c:v>
                </c:pt>
                <c:pt idx="10716" formatCode="m/d/yyyy\ h:mm">
                  <c:v>40019.666666664874</c:v>
                </c:pt>
                <c:pt idx="10717" formatCode="m/d/yyyy\ h:mm">
                  <c:v>40019.708333331539</c:v>
                </c:pt>
                <c:pt idx="10718" formatCode="m/d/yyyy\ h:mm">
                  <c:v>40019.749999998203</c:v>
                </c:pt>
                <c:pt idx="10719" formatCode="m/d/yyyy\ h:mm">
                  <c:v>40019.791666664838</c:v>
                </c:pt>
                <c:pt idx="10720" formatCode="m/d/yyyy\ h:mm">
                  <c:v>40019.833333331531</c:v>
                </c:pt>
                <c:pt idx="10721" formatCode="m/d/yyyy\ h:mm">
                  <c:v>40019.874999998217</c:v>
                </c:pt>
                <c:pt idx="10722" formatCode="m/d/yyyy\ h:mm">
                  <c:v>40019.91666666486</c:v>
                </c:pt>
                <c:pt idx="10723" formatCode="m/d/yyyy\ h:mm">
                  <c:v>40019.958333331546</c:v>
                </c:pt>
                <c:pt idx="10724" formatCode="m/d/yyyy\ h:mm">
                  <c:v>40019.999999998203</c:v>
                </c:pt>
                <c:pt idx="10725" formatCode="m/d/yyyy\ h:mm">
                  <c:v>40020.041666664838</c:v>
                </c:pt>
                <c:pt idx="10726" formatCode="m/d/yyyy\ h:mm">
                  <c:v>40020.083333331517</c:v>
                </c:pt>
                <c:pt idx="10727" formatCode="m/d/yyyy\ h:mm">
                  <c:v>40020.124999998196</c:v>
                </c:pt>
                <c:pt idx="10728" formatCode="m/d/yyyy\ h:mm">
                  <c:v>40020.166666664831</c:v>
                </c:pt>
                <c:pt idx="10729" formatCode="m/d/yyyy\ h:mm">
                  <c:v>40020.208333331509</c:v>
                </c:pt>
                <c:pt idx="10730" formatCode="m/d/yyyy\ h:mm">
                  <c:v>40020.249999998196</c:v>
                </c:pt>
                <c:pt idx="10731" formatCode="m/d/yyyy\ h:mm">
                  <c:v>40020.291666664809</c:v>
                </c:pt>
                <c:pt idx="10732" formatCode="m/d/yyyy\ h:mm">
                  <c:v>40020.333333331502</c:v>
                </c:pt>
                <c:pt idx="10733" formatCode="m/d/yyyy\ h:mm">
                  <c:v>40020.374999998196</c:v>
                </c:pt>
                <c:pt idx="10734" formatCode="m/d/yyyy\ h:mm">
                  <c:v>40020.416666664831</c:v>
                </c:pt>
                <c:pt idx="10735" formatCode="m/d/yyyy\ h:mm">
                  <c:v>40020.458333331509</c:v>
                </c:pt>
                <c:pt idx="10736" formatCode="m/d/yyyy\ h:mm">
                  <c:v>40020.499999998174</c:v>
                </c:pt>
                <c:pt idx="10737" formatCode="m/d/yyyy\ h:mm">
                  <c:v>40020.541666664809</c:v>
                </c:pt>
                <c:pt idx="10738" formatCode="m/d/yyyy\ h:mm">
                  <c:v>40020.583333331488</c:v>
                </c:pt>
                <c:pt idx="10739" formatCode="m/d/yyyy\ h:mm">
                  <c:v>40020.624999998166</c:v>
                </c:pt>
                <c:pt idx="10740" formatCode="m/d/yyyy\ h:mm">
                  <c:v>40020.666666664802</c:v>
                </c:pt>
                <c:pt idx="10741" formatCode="m/d/yyyy\ h:mm">
                  <c:v>40020.70833333148</c:v>
                </c:pt>
                <c:pt idx="10742" formatCode="m/d/yyyy\ h:mm">
                  <c:v>40020.749999998159</c:v>
                </c:pt>
                <c:pt idx="10743" formatCode="m/d/yyyy\ h:mm">
                  <c:v>40020.79166666478</c:v>
                </c:pt>
                <c:pt idx="10744" formatCode="m/d/yyyy\ h:mm">
                  <c:v>40020.833333331473</c:v>
                </c:pt>
                <c:pt idx="10745" formatCode="m/d/yyyy\ h:mm">
                  <c:v>40020.874999998166</c:v>
                </c:pt>
                <c:pt idx="10746" formatCode="m/d/yyyy\ h:mm">
                  <c:v>40020.916666664802</c:v>
                </c:pt>
                <c:pt idx="10747" formatCode="m/d/yyyy\ h:mm">
                  <c:v>40020.95833333148</c:v>
                </c:pt>
                <c:pt idx="10748" formatCode="m/d/yyyy\ h:mm">
                  <c:v>40020.999999998145</c:v>
                </c:pt>
                <c:pt idx="10749" formatCode="m/d/yyyy\ h:mm">
                  <c:v>40021.04166666478</c:v>
                </c:pt>
                <c:pt idx="10750" formatCode="m/d/yyyy\ h:mm">
                  <c:v>40021.083333331459</c:v>
                </c:pt>
                <c:pt idx="10751" formatCode="m/d/yyyy\ h:mm">
                  <c:v>40021.124999998137</c:v>
                </c:pt>
                <c:pt idx="10752" formatCode="m/d/yyyy\ h:mm">
                  <c:v>40021.166666664772</c:v>
                </c:pt>
                <c:pt idx="10753" formatCode="m/d/yyyy\ h:mm">
                  <c:v>40021.208333331451</c:v>
                </c:pt>
                <c:pt idx="10754" formatCode="m/d/yyyy\ h:mm">
                  <c:v>40021.24999999813</c:v>
                </c:pt>
                <c:pt idx="10755" formatCode="m/d/yyyy\ h:mm">
                  <c:v>40021.291666664751</c:v>
                </c:pt>
                <c:pt idx="10756" formatCode="m/d/yyyy\ h:mm">
                  <c:v>40021.333333331444</c:v>
                </c:pt>
                <c:pt idx="10757" formatCode="m/d/yyyy\ h:mm">
                  <c:v>40021.374999998137</c:v>
                </c:pt>
                <c:pt idx="10758" formatCode="m/d/yyyy\ h:mm">
                  <c:v>40021.416666664772</c:v>
                </c:pt>
                <c:pt idx="10759" formatCode="m/d/yyyy\ h:mm">
                  <c:v>40021.458333331451</c:v>
                </c:pt>
                <c:pt idx="10760" formatCode="m/d/yyyy\ h:mm">
                  <c:v>40021.499999998116</c:v>
                </c:pt>
                <c:pt idx="10761" formatCode="m/d/yyyy\ h:mm">
                  <c:v>40021.541666664751</c:v>
                </c:pt>
                <c:pt idx="10762" formatCode="m/d/yyyy\ h:mm">
                  <c:v>40021.583333331429</c:v>
                </c:pt>
                <c:pt idx="10763" formatCode="m/d/yyyy\ h:mm">
                  <c:v>40021.624999998108</c:v>
                </c:pt>
                <c:pt idx="10764" formatCode="m/d/yyyy\ h:mm">
                  <c:v>40021.666666664743</c:v>
                </c:pt>
                <c:pt idx="10765" formatCode="m/d/yyyy\ h:mm">
                  <c:v>40021.708333331422</c:v>
                </c:pt>
                <c:pt idx="10766" formatCode="m/d/yyyy\ h:mm">
                  <c:v>40021.749999998101</c:v>
                </c:pt>
                <c:pt idx="10767" formatCode="m/d/yyyy\ h:mm">
                  <c:v>40021.791666664722</c:v>
                </c:pt>
                <c:pt idx="10768" formatCode="m/d/yyyy\ h:mm">
                  <c:v>40021.833333331415</c:v>
                </c:pt>
                <c:pt idx="10769" formatCode="m/d/yyyy\ h:mm">
                  <c:v>40021.874999998108</c:v>
                </c:pt>
                <c:pt idx="10770" formatCode="m/d/yyyy\ h:mm">
                  <c:v>40021.916666664736</c:v>
                </c:pt>
                <c:pt idx="10771" formatCode="m/d/yyyy\ h:mm">
                  <c:v>40021.958333331422</c:v>
                </c:pt>
                <c:pt idx="10772" formatCode="m/d/yyyy\ h:mm">
                  <c:v>40021.999999998086</c:v>
                </c:pt>
                <c:pt idx="10773" formatCode="m/d/yyyy\ h:mm">
                  <c:v>40022.041666664722</c:v>
                </c:pt>
                <c:pt idx="10774" formatCode="m/d/yyyy\ h:mm">
                  <c:v>40022.0833333314</c:v>
                </c:pt>
                <c:pt idx="10775" formatCode="m/d/yyyy\ h:mm">
                  <c:v>40022.124999998079</c:v>
                </c:pt>
                <c:pt idx="10776" formatCode="m/d/yyyy\ h:mm">
                  <c:v>40022.166666664714</c:v>
                </c:pt>
                <c:pt idx="10777" formatCode="m/d/yyyy\ h:mm">
                  <c:v>40022.208333331386</c:v>
                </c:pt>
                <c:pt idx="10778" formatCode="m/d/yyyy\ h:mm">
                  <c:v>40022.249999998072</c:v>
                </c:pt>
                <c:pt idx="10779" formatCode="m/d/yyyy\ h:mm">
                  <c:v>40022.291666664692</c:v>
                </c:pt>
                <c:pt idx="10780" formatCode="m/d/yyyy\ h:mm">
                  <c:v>40022.333333331386</c:v>
                </c:pt>
                <c:pt idx="10781" formatCode="m/d/yyyy\ h:mm">
                  <c:v>40022.374999998079</c:v>
                </c:pt>
                <c:pt idx="10782" formatCode="m/d/yyyy\ h:mm">
                  <c:v>40022.416666664714</c:v>
                </c:pt>
                <c:pt idx="10783" formatCode="m/d/yyyy\ h:mm">
                  <c:v>40022.458333331393</c:v>
                </c:pt>
                <c:pt idx="10784" formatCode="m/d/yyyy\ h:mm">
                  <c:v>40022.499999998043</c:v>
                </c:pt>
                <c:pt idx="10785" formatCode="m/d/yyyy\ h:mm">
                  <c:v>40022.541666664692</c:v>
                </c:pt>
                <c:pt idx="10786" formatCode="m/d/yyyy\ h:mm">
                  <c:v>40022.583333331371</c:v>
                </c:pt>
                <c:pt idx="10787" formatCode="m/d/yyyy\ h:mm">
                  <c:v>40022.624999998043</c:v>
                </c:pt>
                <c:pt idx="10788" formatCode="m/d/yyyy\ h:mm">
                  <c:v>40022.666666664678</c:v>
                </c:pt>
                <c:pt idx="10789" formatCode="m/d/yyyy\ h:mm">
                  <c:v>40022.708333331364</c:v>
                </c:pt>
                <c:pt idx="10790" formatCode="m/d/yyyy\ h:mm">
                  <c:v>40022.749999998043</c:v>
                </c:pt>
                <c:pt idx="10791" formatCode="m/d/yyyy\ h:mm">
                  <c:v>40022.791666664656</c:v>
                </c:pt>
                <c:pt idx="10792" formatCode="m/d/yyyy\ h:mm">
                  <c:v>40022.833333331357</c:v>
                </c:pt>
                <c:pt idx="10793" formatCode="m/d/yyyy\ h:mm">
                  <c:v>40022.87499999805</c:v>
                </c:pt>
                <c:pt idx="10794" formatCode="m/d/yyyy\ h:mm">
                  <c:v>40022.916666664685</c:v>
                </c:pt>
                <c:pt idx="10795" formatCode="m/d/yyyy\ h:mm">
                  <c:v>40022.958333331349</c:v>
                </c:pt>
                <c:pt idx="10796" formatCode="m/d/yyyy\ h:mm">
                  <c:v>40022.999999998028</c:v>
                </c:pt>
                <c:pt idx="10797" formatCode="m/d/yyyy\ h:mm">
                  <c:v>40023.041666664663</c:v>
                </c:pt>
                <c:pt idx="10798" formatCode="m/d/yyyy\ h:mm">
                  <c:v>40023.083333331335</c:v>
                </c:pt>
                <c:pt idx="10799" formatCode="m/d/yyyy\ h:mm">
                  <c:v>40023.124999998021</c:v>
                </c:pt>
                <c:pt idx="10800" formatCode="m/d/yyyy\ h:mm">
                  <c:v>40023.166666664649</c:v>
                </c:pt>
                <c:pt idx="10801" formatCode="m/d/yyyy\ h:mm">
                  <c:v>40023.208333331335</c:v>
                </c:pt>
                <c:pt idx="10802" formatCode="m/d/yyyy\ h:mm">
                  <c:v>40023.249999997999</c:v>
                </c:pt>
                <c:pt idx="10803" formatCode="m/d/yyyy\ h:mm">
                  <c:v>40023.29166666462</c:v>
                </c:pt>
                <c:pt idx="10804" formatCode="m/d/yyyy\ h:mm">
                  <c:v>40023.333333331328</c:v>
                </c:pt>
                <c:pt idx="10805" formatCode="m/d/yyyy\ h:mm">
                  <c:v>40023.374999998006</c:v>
                </c:pt>
                <c:pt idx="10806" formatCode="m/d/yyyy\ h:mm">
                  <c:v>40023.416666664656</c:v>
                </c:pt>
                <c:pt idx="10807" formatCode="m/d/yyyy\ h:mm">
                  <c:v>40023.458333331335</c:v>
                </c:pt>
                <c:pt idx="10808" formatCode="m/d/yyyy\ h:mm">
                  <c:v>40023.499999997992</c:v>
                </c:pt>
                <c:pt idx="10809" formatCode="m/d/yyyy\ h:mm">
                  <c:v>40023.541666664627</c:v>
                </c:pt>
                <c:pt idx="10810" formatCode="m/d/yyyy\ h:mm">
                  <c:v>40023.583333331306</c:v>
                </c:pt>
                <c:pt idx="10811" formatCode="m/d/yyyy\ h:mm">
                  <c:v>40023.624999997992</c:v>
                </c:pt>
                <c:pt idx="10812" formatCode="m/d/yyyy\ h:mm">
                  <c:v>40023.66666666462</c:v>
                </c:pt>
                <c:pt idx="10813" formatCode="m/d/yyyy\ h:mm">
                  <c:v>40023.708333331306</c:v>
                </c:pt>
                <c:pt idx="10814" formatCode="m/d/yyyy\ h:mm">
                  <c:v>40023.749999997985</c:v>
                </c:pt>
                <c:pt idx="10815" formatCode="m/d/yyyy\ h:mm">
                  <c:v>40023.791666664605</c:v>
                </c:pt>
                <c:pt idx="10816" formatCode="m/d/yyyy\ h:mm">
                  <c:v>40023.833333331284</c:v>
                </c:pt>
                <c:pt idx="10817" formatCode="m/d/yyyy\ h:mm">
                  <c:v>40023.874999997985</c:v>
                </c:pt>
                <c:pt idx="10818" formatCode="m/d/yyyy\ h:mm">
                  <c:v>40023.916666664627</c:v>
                </c:pt>
                <c:pt idx="10819" formatCode="m/d/yyyy\ h:mm">
                  <c:v>40023.958333331291</c:v>
                </c:pt>
                <c:pt idx="10820" formatCode="m/d/yyyy\ h:mm">
                  <c:v>40023.999999997963</c:v>
                </c:pt>
                <c:pt idx="10821" formatCode="m/d/yyyy\ h:mm">
                  <c:v>40024.041666664598</c:v>
                </c:pt>
                <c:pt idx="10822" formatCode="m/d/yyyy\ h:mm">
                  <c:v>40024.083333331284</c:v>
                </c:pt>
                <c:pt idx="10823" formatCode="m/d/yyyy\ h:mm">
                  <c:v>40024.124999997948</c:v>
                </c:pt>
                <c:pt idx="10824" formatCode="m/d/yyyy\ h:mm">
                  <c:v>40024.166666664591</c:v>
                </c:pt>
                <c:pt idx="10825" formatCode="m/d/yyyy\ h:mm">
                  <c:v>40024.208333331277</c:v>
                </c:pt>
                <c:pt idx="10826" formatCode="m/d/yyyy\ h:mm">
                  <c:v>40024.249999997941</c:v>
                </c:pt>
                <c:pt idx="10827" formatCode="m/d/yyyy\ h:mm">
                  <c:v>40024.291666664576</c:v>
                </c:pt>
                <c:pt idx="10828" formatCode="m/d/yyyy\ h:mm">
                  <c:v>40024.333333331255</c:v>
                </c:pt>
                <c:pt idx="10829" formatCode="m/d/yyyy\ h:mm">
                  <c:v>40024.374999997955</c:v>
                </c:pt>
                <c:pt idx="10830" formatCode="m/d/yyyy\ h:mm">
                  <c:v>40024.416666664598</c:v>
                </c:pt>
                <c:pt idx="10831" formatCode="m/d/yyyy\ h:mm">
                  <c:v>40024.458333331262</c:v>
                </c:pt>
                <c:pt idx="10832" formatCode="m/d/yyyy\ h:mm">
                  <c:v>40024.499999997941</c:v>
                </c:pt>
                <c:pt idx="10833" formatCode="m/d/yyyy\ h:mm">
                  <c:v>40024.541666664576</c:v>
                </c:pt>
                <c:pt idx="10834" formatCode="m/d/yyyy\ h:mm">
                  <c:v>40024.583333331255</c:v>
                </c:pt>
                <c:pt idx="10835" formatCode="m/d/yyyy\ h:mm">
                  <c:v>40024.624999997919</c:v>
                </c:pt>
                <c:pt idx="10836" formatCode="m/d/yyyy\ h:mm">
                  <c:v>40024.666666664576</c:v>
                </c:pt>
                <c:pt idx="10837" formatCode="m/d/yyyy\ h:mm">
                  <c:v>40024.708333331233</c:v>
                </c:pt>
                <c:pt idx="10838" formatCode="m/d/yyyy\ h:mm">
                  <c:v>40024.749999997912</c:v>
                </c:pt>
                <c:pt idx="10839" formatCode="m/d/yyyy\ h:mm">
                  <c:v>40024.791666664554</c:v>
                </c:pt>
                <c:pt idx="10840" formatCode="m/d/yyyy\ h:mm">
                  <c:v>40024.833333331226</c:v>
                </c:pt>
                <c:pt idx="10841" formatCode="m/d/yyyy\ h:mm">
                  <c:v>40024.874999997926</c:v>
                </c:pt>
                <c:pt idx="10842" formatCode="m/d/yyyy\ h:mm">
                  <c:v>40024.916666664569</c:v>
                </c:pt>
                <c:pt idx="10843" formatCode="m/d/yyyy\ h:mm">
                  <c:v>40024.958333331233</c:v>
                </c:pt>
                <c:pt idx="10844" formatCode="m/d/yyyy\ h:mm">
                  <c:v>40024.999999997897</c:v>
                </c:pt>
                <c:pt idx="10845" formatCode="m/d/yyyy\ h:mm">
                  <c:v>40025.041666664554</c:v>
                </c:pt>
                <c:pt idx="10846" formatCode="m/d/yyyy\ h:mm">
                  <c:v>40025.083333331226</c:v>
                </c:pt>
                <c:pt idx="10847" formatCode="m/d/yyyy\ h:mm">
                  <c:v>40025.12499999789</c:v>
                </c:pt>
                <c:pt idx="10848" formatCode="m/d/yyyy\ h:mm">
                  <c:v>40025.166666664554</c:v>
                </c:pt>
                <c:pt idx="10849" formatCode="m/d/yyyy\ h:mm">
                  <c:v>40025.208333331204</c:v>
                </c:pt>
                <c:pt idx="10850" formatCode="m/d/yyyy\ h:mm">
                  <c:v>40025.249999997883</c:v>
                </c:pt>
                <c:pt idx="10851" formatCode="m/d/yyyy\ h:mm">
                  <c:v>40025.291666664518</c:v>
                </c:pt>
                <c:pt idx="10852" formatCode="m/d/yyyy\ h:mm">
                  <c:v>40025.333333331204</c:v>
                </c:pt>
                <c:pt idx="10853" formatCode="m/d/yyyy\ h:mm">
                  <c:v>40025.374999997897</c:v>
                </c:pt>
                <c:pt idx="10854" formatCode="m/d/yyyy\ h:mm">
                  <c:v>40025.41666666454</c:v>
                </c:pt>
                <c:pt idx="10855" formatCode="m/d/yyyy\ h:mm">
                  <c:v>40025.458333331211</c:v>
                </c:pt>
                <c:pt idx="10856" formatCode="m/d/yyyy\ h:mm">
                  <c:v>40025.499999997868</c:v>
                </c:pt>
                <c:pt idx="10857" formatCode="m/d/yyyy\ h:mm">
                  <c:v>40025.541666664525</c:v>
                </c:pt>
                <c:pt idx="10858" formatCode="m/d/yyyy\ h:mm">
                  <c:v>40025.583333331197</c:v>
                </c:pt>
                <c:pt idx="10859" formatCode="m/d/yyyy\ h:mm">
                  <c:v>40025.624999997861</c:v>
                </c:pt>
                <c:pt idx="10860" formatCode="m/d/yyyy\ h:mm">
                  <c:v>40025.666666664525</c:v>
                </c:pt>
                <c:pt idx="10861" formatCode="m/d/yyyy\ h:mm">
                  <c:v>40025.708333331189</c:v>
                </c:pt>
                <c:pt idx="10862" formatCode="m/d/yyyy\ h:mm">
                  <c:v>40025.749999997861</c:v>
                </c:pt>
                <c:pt idx="10863" formatCode="m/d/yyyy\ h:mm">
                  <c:v>40025.791666664489</c:v>
                </c:pt>
                <c:pt idx="10864" formatCode="m/d/yyyy\ h:mm">
                  <c:v>40025.833333331182</c:v>
                </c:pt>
                <c:pt idx="10865" formatCode="m/d/yyyy\ h:mm">
                  <c:v>40025.874999997868</c:v>
                </c:pt>
                <c:pt idx="10866" formatCode="m/d/yyyy\ h:mm">
                  <c:v>40025.916666664511</c:v>
                </c:pt>
                <c:pt idx="10867" formatCode="m/d/yyyy\ h:mm">
                  <c:v>40025.958333331197</c:v>
                </c:pt>
                <c:pt idx="10868" formatCode="m/d/yyyy\ h:mm">
                  <c:v>40025.999999997839</c:v>
                </c:pt>
                <c:pt idx="10869" formatCode="m/d/yyyy\ h:mm">
                  <c:v>40026.041666664489</c:v>
                </c:pt>
                <c:pt idx="10870" formatCode="m/d/yyyy\ h:mm">
                  <c:v>40026.083333331168</c:v>
                </c:pt>
                <c:pt idx="10871" formatCode="m/d/yyyy\ h:mm">
                  <c:v>40026.124999997832</c:v>
                </c:pt>
                <c:pt idx="10872" formatCode="m/d/yyyy\ h:mm">
                  <c:v>40026.166666664481</c:v>
                </c:pt>
                <c:pt idx="10873" formatCode="m/d/yyyy\ h:mm">
                  <c:v>40026.20833333116</c:v>
                </c:pt>
                <c:pt idx="10874" formatCode="m/d/yyyy\ h:mm">
                  <c:v>40026.249999997832</c:v>
                </c:pt>
                <c:pt idx="10875" formatCode="m/d/yyyy\ h:mm">
                  <c:v>40026.291666664467</c:v>
                </c:pt>
                <c:pt idx="10876" formatCode="m/d/yyyy\ h:mm">
                  <c:v>40026.333333331153</c:v>
                </c:pt>
                <c:pt idx="10877" formatCode="m/d/yyyy\ h:mm">
                  <c:v>40026.374999997839</c:v>
                </c:pt>
                <c:pt idx="10878" formatCode="m/d/yyyy\ h:mm">
                  <c:v>40026.416666664481</c:v>
                </c:pt>
                <c:pt idx="10879" formatCode="m/d/yyyy\ h:mm">
                  <c:v>40026.45833333116</c:v>
                </c:pt>
                <c:pt idx="10880" formatCode="m/d/yyyy\ h:mm">
                  <c:v>40026.49999999781</c:v>
                </c:pt>
                <c:pt idx="10881" formatCode="m/d/yyyy\ h:mm">
                  <c:v>40026.541666664474</c:v>
                </c:pt>
                <c:pt idx="10882" formatCode="m/d/yyyy\ h:mm">
                  <c:v>40026.583333331138</c:v>
                </c:pt>
                <c:pt idx="10883" formatCode="m/d/yyyy\ h:mm">
                  <c:v>40026.624999997803</c:v>
                </c:pt>
                <c:pt idx="10884" formatCode="m/d/yyyy\ h:mm">
                  <c:v>40026.666666664452</c:v>
                </c:pt>
                <c:pt idx="10885" formatCode="m/d/yyyy\ h:mm">
                  <c:v>40026.708333331131</c:v>
                </c:pt>
                <c:pt idx="10886" formatCode="m/d/yyyy\ h:mm">
                  <c:v>40026.749999997795</c:v>
                </c:pt>
                <c:pt idx="10887" formatCode="m/d/yyyy\ h:mm">
                  <c:v>40026.791666664431</c:v>
                </c:pt>
                <c:pt idx="10888" formatCode="m/d/yyyy\ h:mm">
                  <c:v>40026.833333331131</c:v>
                </c:pt>
                <c:pt idx="10889" formatCode="m/d/yyyy\ h:mm">
                  <c:v>40026.874999997803</c:v>
                </c:pt>
                <c:pt idx="10890" formatCode="m/d/yyyy\ h:mm">
                  <c:v>40026.916666664452</c:v>
                </c:pt>
                <c:pt idx="10891" formatCode="m/d/yyyy\ h:mm">
                  <c:v>40026.958333331138</c:v>
                </c:pt>
                <c:pt idx="10892" formatCode="m/d/yyyy\ h:mm">
                  <c:v>40026.999999997781</c:v>
                </c:pt>
                <c:pt idx="10893" formatCode="m/d/yyyy\ h:mm">
                  <c:v>40027.041666664431</c:v>
                </c:pt>
                <c:pt idx="10894" formatCode="m/d/yyyy\ h:mm">
                  <c:v>40027.083333331109</c:v>
                </c:pt>
                <c:pt idx="10895" formatCode="m/d/yyyy\ h:mm">
                  <c:v>40027.124999997781</c:v>
                </c:pt>
                <c:pt idx="10896" formatCode="m/d/yyyy\ h:mm">
                  <c:v>40027.166666664423</c:v>
                </c:pt>
                <c:pt idx="10897" formatCode="m/d/yyyy\ h:mm">
                  <c:v>40027.208333331102</c:v>
                </c:pt>
                <c:pt idx="10898" formatCode="m/d/yyyy\ h:mm">
                  <c:v>40027.249999997766</c:v>
                </c:pt>
                <c:pt idx="10899" formatCode="m/d/yyyy\ h:mm">
                  <c:v>40027.291666664401</c:v>
                </c:pt>
                <c:pt idx="10900" formatCode="m/d/yyyy\ h:mm">
                  <c:v>40027.333333331095</c:v>
                </c:pt>
                <c:pt idx="10901" formatCode="m/d/yyyy\ h:mm">
                  <c:v>40027.374999997774</c:v>
                </c:pt>
                <c:pt idx="10902" formatCode="m/d/yyyy\ h:mm">
                  <c:v>40027.416666664423</c:v>
                </c:pt>
                <c:pt idx="10903" formatCode="m/d/yyyy\ h:mm">
                  <c:v>40027.458333331102</c:v>
                </c:pt>
                <c:pt idx="10904" formatCode="m/d/yyyy\ h:mm">
                  <c:v>40027.499999997752</c:v>
                </c:pt>
                <c:pt idx="10905" formatCode="m/d/yyyy\ h:mm">
                  <c:v>40027.541666664401</c:v>
                </c:pt>
                <c:pt idx="10906" formatCode="m/d/yyyy\ h:mm">
                  <c:v>40027.58333333108</c:v>
                </c:pt>
                <c:pt idx="10907" formatCode="m/d/yyyy\ h:mm">
                  <c:v>40027.624999997744</c:v>
                </c:pt>
                <c:pt idx="10908" formatCode="m/d/yyyy\ h:mm">
                  <c:v>40027.666666664394</c:v>
                </c:pt>
                <c:pt idx="10909" formatCode="m/d/yyyy\ h:mm">
                  <c:v>40027.708333331073</c:v>
                </c:pt>
                <c:pt idx="10910" formatCode="m/d/yyyy\ h:mm">
                  <c:v>40027.749999997737</c:v>
                </c:pt>
                <c:pt idx="10911" formatCode="m/d/yyyy\ h:mm">
                  <c:v>40027.791666664372</c:v>
                </c:pt>
                <c:pt idx="10912" formatCode="m/d/yyyy\ h:mm">
                  <c:v>40027.833333331066</c:v>
                </c:pt>
                <c:pt idx="10913" formatCode="m/d/yyyy\ h:mm">
                  <c:v>40027.874999997744</c:v>
                </c:pt>
                <c:pt idx="10914" formatCode="m/d/yyyy\ h:mm">
                  <c:v>40027.916666664394</c:v>
                </c:pt>
                <c:pt idx="10915" formatCode="m/d/yyyy\ h:mm">
                  <c:v>40027.958333331073</c:v>
                </c:pt>
                <c:pt idx="10916" formatCode="m/d/yyyy\ h:mm">
                  <c:v>40027.999999997723</c:v>
                </c:pt>
                <c:pt idx="10917" formatCode="m/d/yyyy\ h:mm">
                  <c:v>40028.041666664372</c:v>
                </c:pt>
                <c:pt idx="10918" formatCode="m/d/yyyy\ h:mm">
                  <c:v>40028.083333331051</c:v>
                </c:pt>
                <c:pt idx="10919" formatCode="m/d/yyyy\ h:mm">
                  <c:v>40028.124999997715</c:v>
                </c:pt>
                <c:pt idx="10920" formatCode="m/d/yyyy\ h:mm">
                  <c:v>40028.166666664365</c:v>
                </c:pt>
                <c:pt idx="10921" formatCode="m/d/yyyy\ h:mm">
                  <c:v>40028.208333331044</c:v>
                </c:pt>
                <c:pt idx="10922" formatCode="m/d/yyyy\ h:mm">
                  <c:v>40028.249999997708</c:v>
                </c:pt>
                <c:pt idx="10923" formatCode="m/d/yyyy\ h:mm">
                  <c:v>40028.291666664343</c:v>
                </c:pt>
                <c:pt idx="10924" formatCode="m/d/yyyy\ h:mm">
                  <c:v>40028.333333331037</c:v>
                </c:pt>
                <c:pt idx="10925" formatCode="m/d/yyyy\ h:mm">
                  <c:v>40028.374999997715</c:v>
                </c:pt>
                <c:pt idx="10926" formatCode="m/d/yyyy\ h:mm">
                  <c:v>40028.416666664365</c:v>
                </c:pt>
                <c:pt idx="10927" formatCode="m/d/yyyy\ h:mm">
                  <c:v>40028.458333331044</c:v>
                </c:pt>
                <c:pt idx="10928" formatCode="m/d/yyyy\ h:mm">
                  <c:v>40028.499999997694</c:v>
                </c:pt>
                <c:pt idx="10929" formatCode="m/d/yyyy\ h:mm">
                  <c:v>40028.541666664343</c:v>
                </c:pt>
                <c:pt idx="10930" formatCode="m/d/yyyy\ h:mm">
                  <c:v>40028.583333331022</c:v>
                </c:pt>
                <c:pt idx="10931" formatCode="m/d/yyyy\ h:mm">
                  <c:v>40028.624999997686</c:v>
                </c:pt>
                <c:pt idx="10932" formatCode="m/d/yyyy\ h:mm">
                  <c:v>40028.666666664329</c:v>
                </c:pt>
                <c:pt idx="10933" formatCode="m/d/yyyy\ h:mm">
                  <c:v>40028.708333331015</c:v>
                </c:pt>
                <c:pt idx="10934" formatCode="m/d/yyyy\ h:mm">
                  <c:v>40028.749999997679</c:v>
                </c:pt>
                <c:pt idx="10935" formatCode="m/d/yyyy\ h:mm">
                  <c:v>40028.791666664307</c:v>
                </c:pt>
                <c:pt idx="10936" formatCode="m/d/yyyy\ h:mm">
                  <c:v>40028.833333331007</c:v>
                </c:pt>
                <c:pt idx="10937" formatCode="m/d/yyyy\ h:mm">
                  <c:v>40028.874999997686</c:v>
                </c:pt>
                <c:pt idx="10938" formatCode="m/d/yyyy\ h:mm">
                  <c:v>40028.916666664336</c:v>
                </c:pt>
                <c:pt idx="10939" formatCode="m/d/yyyy\ h:mm">
                  <c:v>40028.958333331015</c:v>
                </c:pt>
                <c:pt idx="10940" formatCode="m/d/yyyy\ h:mm">
                  <c:v>40028.999999997664</c:v>
                </c:pt>
                <c:pt idx="10941" formatCode="m/d/yyyy\ h:mm">
                  <c:v>40029.041666664314</c:v>
                </c:pt>
                <c:pt idx="10942" formatCode="m/d/yyyy\ h:mm">
                  <c:v>40029.083333330993</c:v>
                </c:pt>
                <c:pt idx="10943" formatCode="m/d/yyyy\ h:mm">
                  <c:v>40029.124999997657</c:v>
                </c:pt>
                <c:pt idx="10944" formatCode="m/d/yyyy\ h:mm">
                  <c:v>40029.166666664307</c:v>
                </c:pt>
                <c:pt idx="10945" formatCode="m/d/yyyy\ h:mm">
                  <c:v>40029.208333330993</c:v>
                </c:pt>
                <c:pt idx="10946" formatCode="m/d/yyyy\ h:mm">
                  <c:v>40029.24999999765</c:v>
                </c:pt>
                <c:pt idx="10947" formatCode="m/d/yyyy\ h:mm">
                  <c:v>40029.291666664285</c:v>
                </c:pt>
                <c:pt idx="10948" formatCode="m/d/yyyy\ h:mm">
                  <c:v>40029.333333330993</c:v>
                </c:pt>
                <c:pt idx="10949" formatCode="m/d/yyyy\ h:mm">
                  <c:v>40029.374999997643</c:v>
                </c:pt>
                <c:pt idx="10950" formatCode="m/d/yyyy\ h:mm">
                  <c:v>40029.416666664307</c:v>
                </c:pt>
                <c:pt idx="10951" formatCode="m/d/yyyy\ h:mm">
                  <c:v>40029.458333331</c:v>
                </c:pt>
                <c:pt idx="10952" formatCode="m/d/yyyy\ h:mm">
                  <c:v>40029.499999997635</c:v>
                </c:pt>
                <c:pt idx="10953" formatCode="m/d/yyyy\ h:mm">
                  <c:v>40029.541666664278</c:v>
                </c:pt>
                <c:pt idx="10954" formatCode="m/d/yyyy\ h:mm">
                  <c:v>40029.583333330978</c:v>
                </c:pt>
                <c:pt idx="10955" formatCode="m/d/yyyy\ h:mm">
                  <c:v>40029.624999997628</c:v>
                </c:pt>
                <c:pt idx="10956" formatCode="m/d/yyyy\ h:mm">
                  <c:v>40029.66666666427</c:v>
                </c:pt>
                <c:pt idx="10957" formatCode="m/d/yyyy\ h:mm">
                  <c:v>40029.708333330971</c:v>
                </c:pt>
                <c:pt idx="10958" formatCode="m/d/yyyy\ h:mm">
                  <c:v>40029.749999997621</c:v>
                </c:pt>
                <c:pt idx="10959" formatCode="m/d/yyyy\ h:mm">
                  <c:v>40029.791666664256</c:v>
                </c:pt>
                <c:pt idx="10960" formatCode="m/d/yyyy\ h:mm">
                  <c:v>40029.833333330949</c:v>
                </c:pt>
                <c:pt idx="10961" formatCode="m/d/yyyy\ h:mm">
                  <c:v>40029.874999997613</c:v>
                </c:pt>
                <c:pt idx="10962" formatCode="m/d/yyyy\ h:mm">
                  <c:v>40029.916666664278</c:v>
                </c:pt>
                <c:pt idx="10963" formatCode="m/d/yyyy\ h:mm">
                  <c:v>40029.958333330957</c:v>
                </c:pt>
                <c:pt idx="10964" formatCode="m/d/yyyy\ h:mm">
                  <c:v>40029.999999997606</c:v>
                </c:pt>
                <c:pt idx="10965" formatCode="m/d/yyyy\ h:mm">
                  <c:v>40030.041666664249</c:v>
                </c:pt>
                <c:pt idx="10966" formatCode="m/d/yyyy\ h:mm">
                  <c:v>40030.083333330942</c:v>
                </c:pt>
                <c:pt idx="10967" formatCode="m/d/yyyy\ h:mm">
                  <c:v>40030.124999997599</c:v>
                </c:pt>
                <c:pt idx="10968" formatCode="m/d/yyyy\ h:mm">
                  <c:v>40030.166666664234</c:v>
                </c:pt>
                <c:pt idx="10969" formatCode="m/d/yyyy\ h:mm">
                  <c:v>40030.208333330942</c:v>
                </c:pt>
                <c:pt idx="10970" formatCode="m/d/yyyy\ h:mm">
                  <c:v>40030.249999997592</c:v>
                </c:pt>
                <c:pt idx="10971" formatCode="m/d/yyyy\ h:mm">
                  <c:v>40030.29166666422</c:v>
                </c:pt>
                <c:pt idx="10972" formatCode="m/d/yyyy\ h:mm">
                  <c:v>40030.333333330935</c:v>
                </c:pt>
                <c:pt idx="10973" formatCode="m/d/yyyy\ h:mm">
                  <c:v>40030.374999997606</c:v>
                </c:pt>
                <c:pt idx="10974" formatCode="m/d/yyyy\ h:mm">
                  <c:v>40030.416666664234</c:v>
                </c:pt>
                <c:pt idx="10975" formatCode="m/d/yyyy\ h:mm">
                  <c:v>40030.458333330935</c:v>
                </c:pt>
                <c:pt idx="10976" formatCode="m/d/yyyy\ h:mm">
                  <c:v>40030.499999997592</c:v>
                </c:pt>
                <c:pt idx="10977" formatCode="m/d/yyyy\ h:mm">
                  <c:v>40030.54166666422</c:v>
                </c:pt>
                <c:pt idx="10978" formatCode="m/d/yyyy\ h:mm">
                  <c:v>40030.583333330913</c:v>
                </c:pt>
                <c:pt idx="10979" formatCode="m/d/yyyy\ h:mm">
                  <c:v>40030.624999997584</c:v>
                </c:pt>
                <c:pt idx="10980" formatCode="m/d/yyyy\ h:mm">
                  <c:v>40030.66666666422</c:v>
                </c:pt>
                <c:pt idx="10981" formatCode="m/d/yyyy\ h:mm">
                  <c:v>40030.708333330898</c:v>
                </c:pt>
                <c:pt idx="10982" formatCode="m/d/yyyy\ h:mm">
                  <c:v>40030.749999997563</c:v>
                </c:pt>
                <c:pt idx="10983" formatCode="m/d/yyyy\ h:mm">
                  <c:v>40030.79166666419</c:v>
                </c:pt>
                <c:pt idx="10984" formatCode="m/d/yyyy\ h:mm">
                  <c:v>40030.833333330891</c:v>
                </c:pt>
                <c:pt idx="10985" formatCode="m/d/yyyy\ h:mm">
                  <c:v>40030.874999997584</c:v>
                </c:pt>
                <c:pt idx="10986" formatCode="m/d/yyyy\ h:mm">
                  <c:v>40030.91666666422</c:v>
                </c:pt>
                <c:pt idx="10987" formatCode="m/d/yyyy\ h:mm">
                  <c:v>40030.958333330906</c:v>
                </c:pt>
                <c:pt idx="10988" formatCode="m/d/yyyy\ h:mm">
                  <c:v>40030.999999997548</c:v>
                </c:pt>
                <c:pt idx="10989" formatCode="m/d/yyyy\ h:mm">
                  <c:v>40031.04166666419</c:v>
                </c:pt>
                <c:pt idx="10990" formatCode="m/d/yyyy\ h:mm">
                  <c:v>40031.083333330891</c:v>
                </c:pt>
                <c:pt idx="10991" formatCode="m/d/yyyy\ h:mm">
                  <c:v>40031.124999997541</c:v>
                </c:pt>
                <c:pt idx="10992" formatCode="m/d/yyyy\ h:mm">
                  <c:v>40031.16666666419</c:v>
                </c:pt>
                <c:pt idx="10993" formatCode="m/d/yyyy\ h:mm">
                  <c:v>40031.208333330869</c:v>
                </c:pt>
                <c:pt idx="10994" formatCode="m/d/yyyy\ h:mm">
                  <c:v>40031.249999997533</c:v>
                </c:pt>
                <c:pt idx="10995" formatCode="m/d/yyyy\ h:mm">
                  <c:v>40031.291666664169</c:v>
                </c:pt>
                <c:pt idx="10996" formatCode="m/d/yyyy\ h:mm">
                  <c:v>40031.333333330862</c:v>
                </c:pt>
                <c:pt idx="10997" formatCode="m/d/yyyy\ h:mm">
                  <c:v>40031.374999997548</c:v>
                </c:pt>
                <c:pt idx="10998" formatCode="m/d/yyyy\ h:mm">
                  <c:v>40031.41666666419</c:v>
                </c:pt>
                <c:pt idx="10999" formatCode="m/d/yyyy\ h:mm">
                  <c:v>40031.458333330876</c:v>
                </c:pt>
                <c:pt idx="11000" formatCode="m/d/yyyy\ h:mm">
                  <c:v>40031.499999997519</c:v>
                </c:pt>
                <c:pt idx="11001" formatCode="m/d/yyyy\ h:mm">
                  <c:v>40031.541666664176</c:v>
                </c:pt>
                <c:pt idx="11002" formatCode="m/d/yyyy\ h:mm">
                  <c:v>40031.583333330847</c:v>
                </c:pt>
                <c:pt idx="11003" formatCode="m/d/yyyy\ h:mm">
                  <c:v>40031.624999997512</c:v>
                </c:pt>
                <c:pt idx="11004" formatCode="m/d/yyyy\ h:mm">
                  <c:v>40031.666666664176</c:v>
                </c:pt>
                <c:pt idx="11005" formatCode="m/d/yyyy\ h:mm">
                  <c:v>40031.70833333084</c:v>
                </c:pt>
                <c:pt idx="11006" formatCode="m/d/yyyy\ h:mm">
                  <c:v>40031.749999997512</c:v>
                </c:pt>
                <c:pt idx="11007" formatCode="m/d/yyyy\ h:mm">
                  <c:v>40031.791666664147</c:v>
                </c:pt>
                <c:pt idx="11008" formatCode="m/d/yyyy\ h:mm">
                  <c:v>40031.833333330833</c:v>
                </c:pt>
                <c:pt idx="11009" formatCode="m/d/yyyy\ h:mm">
                  <c:v>40031.874999997519</c:v>
                </c:pt>
                <c:pt idx="11010" formatCode="m/d/yyyy\ h:mm">
                  <c:v>40031.916666664161</c:v>
                </c:pt>
                <c:pt idx="11011" formatCode="m/d/yyyy\ h:mm">
                  <c:v>40031.958333330847</c:v>
                </c:pt>
                <c:pt idx="11012" formatCode="m/d/yyyy\ h:mm">
                  <c:v>40031.99999999749</c:v>
                </c:pt>
                <c:pt idx="11013" formatCode="m/d/yyyy\ h:mm">
                  <c:v>40032.041666664154</c:v>
                </c:pt>
                <c:pt idx="11014" formatCode="m/d/yyyy\ h:mm">
                  <c:v>40032.083333330818</c:v>
                </c:pt>
                <c:pt idx="11015" formatCode="m/d/yyyy\ h:mm">
                  <c:v>40032.124999997483</c:v>
                </c:pt>
                <c:pt idx="11016" formatCode="m/d/yyyy\ h:mm">
                  <c:v>40032.166666664132</c:v>
                </c:pt>
                <c:pt idx="11017" formatCode="m/d/yyyy\ h:mm">
                  <c:v>40032.208333330811</c:v>
                </c:pt>
                <c:pt idx="11018" formatCode="m/d/yyyy\ h:mm">
                  <c:v>40032.249999997483</c:v>
                </c:pt>
                <c:pt idx="11019" formatCode="m/d/yyyy\ h:mm">
                  <c:v>40032.291666664118</c:v>
                </c:pt>
                <c:pt idx="11020" formatCode="m/d/yyyy\ h:mm">
                  <c:v>40032.333333330811</c:v>
                </c:pt>
                <c:pt idx="11021" formatCode="m/d/yyyy\ h:mm">
                  <c:v>40032.37499999749</c:v>
                </c:pt>
                <c:pt idx="11022" formatCode="m/d/yyyy\ h:mm">
                  <c:v>40032.416666664132</c:v>
                </c:pt>
                <c:pt idx="11023" formatCode="m/d/yyyy\ h:mm">
                  <c:v>40032.458333330818</c:v>
                </c:pt>
                <c:pt idx="11024" formatCode="m/d/yyyy\ h:mm">
                  <c:v>40032.499999997461</c:v>
                </c:pt>
                <c:pt idx="11025" formatCode="m/d/yyyy\ h:mm">
                  <c:v>40032.541666664125</c:v>
                </c:pt>
                <c:pt idx="11026" formatCode="m/d/yyyy\ h:mm">
                  <c:v>40032.583333330789</c:v>
                </c:pt>
                <c:pt idx="11027" formatCode="m/d/yyyy\ h:mm">
                  <c:v>40032.624999997453</c:v>
                </c:pt>
                <c:pt idx="11028" formatCode="m/d/yyyy\ h:mm">
                  <c:v>40032.666666664103</c:v>
                </c:pt>
                <c:pt idx="11029" formatCode="m/d/yyyy\ h:mm">
                  <c:v>40032.708333330782</c:v>
                </c:pt>
                <c:pt idx="11030" formatCode="m/d/yyyy\ h:mm">
                  <c:v>40032.749999997446</c:v>
                </c:pt>
                <c:pt idx="11031" formatCode="m/d/yyyy\ h:mm">
                  <c:v>40032.791666664081</c:v>
                </c:pt>
                <c:pt idx="11032" formatCode="m/d/yyyy\ h:mm">
                  <c:v>40032.833333330782</c:v>
                </c:pt>
                <c:pt idx="11033" formatCode="m/d/yyyy\ h:mm">
                  <c:v>40032.874999997453</c:v>
                </c:pt>
                <c:pt idx="11034" formatCode="m/d/yyyy\ h:mm">
                  <c:v>40032.916666664103</c:v>
                </c:pt>
                <c:pt idx="11035" formatCode="m/d/yyyy\ h:mm">
                  <c:v>40032.958333330789</c:v>
                </c:pt>
                <c:pt idx="11036" formatCode="m/d/yyyy\ h:mm">
                  <c:v>40032.999999997432</c:v>
                </c:pt>
                <c:pt idx="11037" formatCode="m/d/yyyy\ h:mm">
                  <c:v>40033.041666664081</c:v>
                </c:pt>
                <c:pt idx="11038" formatCode="m/d/yyyy\ h:mm">
                  <c:v>40033.08333333076</c:v>
                </c:pt>
                <c:pt idx="11039" formatCode="m/d/yyyy\ h:mm">
                  <c:v>40033.124999997432</c:v>
                </c:pt>
                <c:pt idx="11040" formatCode="m/d/yyyy\ h:mm">
                  <c:v>40033.166666664074</c:v>
                </c:pt>
                <c:pt idx="11041" formatCode="m/d/yyyy\ h:mm">
                  <c:v>40033.208333330753</c:v>
                </c:pt>
                <c:pt idx="11042" formatCode="m/d/yyyy\ h:mm">
                  <c:v>40033.249999997417</c:v>
                </c:pt>
                <c:pt idx="11043" formatCode="m/d/yyyy\ h:mm">
                  <c:v>40033.291666664052</c:v>
                </c:pt>
                <c:pt idx="11044" formatCode="m/d/yyyy\ h:mm">
                  <c:v>40033.333333330746</c:v>
                </c:pt>
                <c:pt idx="11045" formatCode="m/d/yyyy\ h:mm">
                  <c:v>40033.374999997424</c:v>
                </c:pt>
                <c:pt idx="11046" formatCode="m/d/yyyy\ h:mm">
                  <c:v>40033.416666664081</c:v>
                </c:pt>
                <c:pt idx="11047" formatCode="m/d/yyyy\ h:mm">
                  <c:v>40033.458333330753</c:v>
                </c:pt>
                <c:pt idx="11048" formatCode="m/d/yyyy\ h:mm">
                  <c:v>40033.499999997402</c:v>
                </c:pt>
                <c:pt idx="11049" formatCode="m/d/yyyy\ h:mm">
                  <c:v>40033.541666664052</c:v>
                </c:pt>
                <c:pt idx="11050" formatCode="m/d/yyyy\ h:mm">
                  <c:v>40033.583333330731</c:v>
                </c:pt>
                <c:pt idx="11051" formatCode="m/d/yyyy\ h:mm">
                  <c:v>40033.624999997395</c:v>
                </c:pt>
                <c:pt idx="11052" formatCode="m/d/yyyy\ h:mm">
                  <c:v>40033.666666664045</c:v>
                </c:pt>
                <c:pt idx="11053" formatCode="m/d/yyyy\ h:mm">
                  <c:v>40033.708333330731</c:v>
                </c:pt>
                <c:pt idx="11054" formatCode="m/d/yyyy\ h:mm">
                  <c:v>40033.749999997388</c:v>
                </c:pt>
                <c:pt idx="11055" formatCode="m/d/yyyy\ h:mm">
                  <c:v>40033.791666664023</c:v>
                </c:pt>
                <c:pt idx="11056" formatCode="m/d/yyyy\ h:mm">
                  <c:v>40033.833333330716</c:v>
                </c:pt>
                <c:pt idx="11057" formatCode="m/d/yyyy\ h:mm">
                  <c:v>40033.874999997395</c:v>
                </c:pt>
                <c:pt idx="11058" formatCode="m/d/yyyy\ h:mm">
                  <c:v>40033.916666664045</c:v>
                </c:pt>
                <c:pt idx="11059" formatCode="m/d/yyyy\ h:mm">
                  <c:v>40033.958333330724</c:v>
                </c:pt>
                <c:pt idx="11060" formatCode="m/d/yyyy\ h:mm">
                  <c:v>40033.999999997373</c:v>
                </c:pt>
                <c:pt idx="11061" formatCode="m/d/yyyy\ h:mm">
                  <c:v>40034.041666664023</c:v>
                </c:pt>
                <c:pt idx="11062" formatCode="m/d/yyyy\ h:mm">
                  <c:v>40034.083333330702</c:v>
                </c:pt>
                <c:pt idx="11063" formatCode="m/d/yyyy\ h:mm">
                  <c:v>40034.124999997366</c:v>
                </c:pt>
                <c:pt idx="11064" formatCode="m/d/yyyy\ h:mm">
                  <c:v>40034.166666664016</c:v>
                </c:pt>
                <c:pt idx="11065" formatCode="m/d/yyyy\ h:mm">
                  <c:v>40034.208333330695</c:v>
                </c:pt>
                <c:pt idx="11066" formatCode="m/d/yyyy\ h:mm">
                  <c:v>40034.249999997359</c:v>
                </c:pt>
                <c:pt idx="11067" formatCode="m/d/yyyy\ h:mm">
                  <c:v>40034.291666663994</c:v>
                </c:pt>
                <c:pt idx="11068" formatCode="m/d/yyyy\ h:mm">
                  <c:v>40034.333333330687</c:v>
                </c:pt>
                <c:pt idx="11069" formatCode="m/d/yyyy\ h:mm">
                  <c:v>40034.374999997366</c:v>
                </c:pt>
                <c:pt idx="11070" formatCode="m/d/yyyy\ h:mm">
                  <c:v>40034.416666664016</c:v>
                </c:pt>
                <c:pt idx="11071" formatCode="m/d/yyyy\ h:mm">
                  <c:v>40034.458333330695</c:v>
                </c:pt>
                <c:pt idx="11072" formatCode="m/d/yyyy\ h:mm">
                  <c:v>40034.499999997344</c:v>
                </c:pt>
                <c:pt idx="11073" formatCode="m/d/yyyy\ h:mm">
                  <c:v>40034.541666663994</c:v>
                </c:pt>
                <c:pt idx="11074" formatCode="m/d/yyyy\ h:mm">
                  <c:v>40034.583333330673</c:v>
                </c:pt>
                <c:pt idx="11075" formatCode="m/d/yyyy\ h:mm">
                  <c:v>40034.624999997337</c:v>
                </c:pt>
                <c:pt idx="11076" formatCode="m/d/yyyy\ h:mm">
                  <c:v>40034.666666663987</c:v>
                </c:pt>
                <c:pt idx="11077" formatCode="m/d/yyyy\ h:mm">
                  <c:v>40034.708333330665</c:v>
                </c:pt>
                <c:pt idx="11078" formatCode="m/d/yyyy\ h:mm">
                  <c:v>40034.74999999733</c:v>
                </c:pt>
                <c:pt idx="11079" formatCode="m/d/yyyy\ h:mm">
                  <c:v>40034.791666663965</c:v>
                </c:pt>
                <c:pt idx="11080" formatCode="m/d/yyyy\ h:mm">
                  <c:v>40034.833333330658</c:v>
                </c:pt>
                <c:pt idx="11081" formatCode="m/d/yyyy\ h:mm">
                  <c:v>40034.874999997337</c:v>
                </c:pt>
                <c:pt idx="11082" formatCode="m/d/yyyy\ h:mm">
                  <c:v>40034.916666663987</c:v>
                </c:pt>
                <c:pt idx="11083" formatCode="m/d/yyyy\ h:mm">
                  <c:v>40034.958333330665</c:v>
                </c:pt>
                <c:pt idx="11084" formatCode="m/d/yyyy\ h:mm">
                  <c:v>40034.999999997315</c:v>
                </c:pt>
                <c:pt idx="11085" formatCode="m/d/yyyy\ h:mm">
                  <c:v>40035.041666663965</c:v>
                </c:pt>
                <c:pt idx="11086" formatCode="m/d/yyyy\ h:mm">
                  <c:v>40035.083333330644</c:v>
                </c:pt>
                <c:pt idx="11087" formatCode="m/d/yyyy\ h:mm">
                  <c:v>40035.124999997308</c:v>
                </c:pt>
                <c:pt idx="11088" formatCode="m/d/yyyy\ h:mm">
                  <c:v>40035.166666663958</c:v>
                </c:pt>
                <c:pt idx="11089" formatCode="m/d/yyyy\ h:mm">
                  <c:v>40035.208333330636</c:v>
                </c:pt>
                <c:pt idx="11090" formatCode="m/d/yyyy\ h:mm">
                  <c:v>40035.249999997301</c:v>
                </c:pt>
                <c:pt idx="11091" formatCode="m/d/yyyy\ h:mm">
                  <c:v>40035.291666663936</c:v>
                </c:pt>
                <c:pt idx="11092" formatCode="m/d/yyyy\ h:mm">
                  <c:v>40035.333333330629</c:v>
                </c:pt>
                <c:pt idx="11093" formatCode="m/d/yyyy\ h:mm">
                  <c:v>40035.374999997293</c:v>
                </c:pt>
                <c:pt idx="11094" formatCode="m/d/yyyy\ h:mm">
                  <c:v>40035.416666663958</c:v>
                </c:pt>
                <c:pt idx="11095" formatCode="m/d/yyyy\ h:mm">
                  <c:v>40035.458333330636</c:v>
                </c:pt>
                <c:pt idx="11096" formatCode="m/d/yyyy\ h:mm">
                  <c:v>40035.499999997286</c:v>
                </c:pt>
                <c:pt idx="11097" formatCode="m/d/yyyy\ h:mm">
                  <c:v>40035.541666663928</c:v>
                </c:pt>
                <c:pt idx="11098" formatCode="m/d/yyyy\ h:mm">
                  <c:v>40035.583333330615</c:v>
                </c:pt>
                <c:pt idx="11099" formatCode="m/d/yyyy\ h:mm">
                  <c:v>40035.624999997279</c:v>
                </c:pt>
                <c:pt idx="11100" formatCode="m/d/yyyy\ h:mm">
                  <c:v>40035.666666663921</c:v>
                </c:pt>
                <c:pt idx="11101" formatCode="m/d/yyyy\ h:mm">
                  <c:v>40035.708333330607</c:v>
                </c:pt>
                <c:pt idx="11102" formatCode="m/d/yyyy\ h:mm">
                  <c:v>40035.749999997272</c:v>
                </c:pt>
                <c:pt idx="11103" formatCode="m/d/yyyy\ h:mm">
                  <c:v>40035.791666663907</c:v>
                </c:pt>
                <c:pt idx="11104" formatCode="m/d/yyyy\ h:mm">
                  <c:v>40035.8333333306</c:v>
                </c:pt>
                <c:pt idx="11105" formatCode="m/d/yyyy\ h:mm">
                  <c:v>40035.874999997279</c:v>
                </c:pt>
                <c:pt idx="11106" formatCode="m/d/yyyy\ h:mm">
                  <c:v>40035.916666663928</c:v>
                </c:pt>
                <c:pt idx="11107" formatCode="m/d/yyyy\ h:mm">
                  <c:v>40035.958333330607</c:v>
                </c:pt>
                <c:pt idx="11108" formatCode="m/d/yyyy\ h:mm">
                  <c:v>40035.999999997257</c:v>
                </c:pt>
                <c:pt idx="11109" formatCode="m/d/yyyy\ h:mm">
                  <c:v>40036.041666663907</c:v>
                </c:pt>
                <c:pt idx="11110" formatCode="m/d/yyyy\ h:mm">
                  <c:v>40036.083333330593</c:v>
                </c:pt>
                <c:pt idx="11111" formatCode="m/d/yyyy\ h:mm">
                  <c:v>40036.12499999725</c:v>
                </c:pt>
                <c:pt idx="11112" formatCode="m/d/yyyy\ h:mm">
                  <c:v>40036.166666663899</c:v>
                </c:pt>
                <c:pt idx="11113" formatCode="m/d/yyyy\ h:mm">
                  <c:v>40036.208333330593</c:v>
                </c:pt>
                <c:pt idx="11114" formatCode="m/d/yyyy\ h:mm">
                  <c:v>40036.249999997235</c:v>
                </c:pt>
                <c:pt idx="11115" formatCode="m/d/yyyy\ h:mm">
                  <c:v>40036.29166666387</c:v>
                </c:pt>
                <c:pt idx="11116" formatCode="m/d/yyyy\ h:mm">
                  <c:v>40036.333333330585</c:v>
                </c:pt>
                <c:pt idx="11117" formatCode="m/d/yyyy\ h:mm">
                  <c:v>40036.374999997242</c:v>
                </c:pt>
                <c:pt idx="11118" formatCode="m/d/yyyy\ h:mm">
                  <c:v>40036.416666663885</c:v>
                </c:pt>
                <c:pt idx="11119" formatCode="m/d/yyyy\ h:mm">
                  <c:v>40036.458333330593</c:v>
                </c:pt>
                <c:pt idx="11120" formatCode="m/d/yyyy\ h:mm">
                  <c:v>40036.499999997228</c:v>
                </c:pt>
                <c:pt idx="11121" formatCode="m/d/yyyy\ h:mm">
                  <c:v>40036.54166666387</c:v>
                </c:pt>
                <c:pt idx="11122" formatCode="m/d/yyyy\ h:mm">
                  <c:v>40036.583333330571</c:v>
                </c:pt>
                <c:pt idx="11123" formatCode="m/d/yyyy\ h:mm">
                  <c:v>40036.624999997221</c:v>
                </c:pt>
                <c:pt idx="11124" formatCode="m/d/yyyy\ h:mm">
                  <c:v>40036.66666666387</c:v>
                </c:pt>
                <c:pt idx="11125" formatCode="m/d/yyyy\ h:mm">
                  <c:v>40036.708333330549</c:v>
                </c:pt>
                <c:pt idx="11126" formatCode="m/d/yyyy\ h:mm">
                  <c:v>40036.749999997206</c:v>
                </c:pt>
                <c:pt idx="11127" formatCode="m/d/yyyy\ h:mm">
                  <c:v>40036.791666663841</c:v>
                </c:pt>
                <c:pt idx="11128" formatCode="m/d/yyyy\ h:mm">
                  <c:v>40036.833333330542</c:v>
                </c:pt>
                <c:pt idx="11129" formatCode="m/d/yyyy\ h:mm">
                  <c:v>40036.874999997213</c:v>
                </c:pt>
                <c:pt idx="11130" formatCode="m/d/yyyy\ h:mm">
                  <c:v>40036.91666666387</c:v>
                </c:pt>
                <c:pt idx="11131" formatCode="m/d/yyyy\ h:mm">
                  <c:v>40036.958333330556</c:v>
                </c:pt>
                <c:pt idx="11132" formatCode="m/d/yyyy\ h:mm">
                  <c:v>40036.999999997199</c:v>
                </c:pt>
                <c:pt idx="11133" formatCode="m/d/yyyy\ h:mm">
                  <c:v>40037.041666663834</c:v>
                </c:pt>
                <c:pt idx="11134" formatCode="m/d/yyyy\ h:mm">
                  <c:v>40037.083333330542</c:v>
                </c:pt>
                <c:pt idx="11135" formatCode="m/d/yyyy\ h:mm">
                  <c:v>40037.124999997191</c:v>
                </c:pt>
                <c:pt idx="11136" formatCode="m/d/yyyy\ h:mm">
                  <c:v>40037.166666663834</c:v>
                </c:pt>
                <c:pt idx="11137" formatCode="m/d/yyyy\ h:mm">
                  <c:v>40037.208333330535</c:v>
                </c:pt>
                <c:pt idx="11138" formatCode="m/d/yyyy\ h:mm">
                  <c:v>40037.249999997191</c:v>
                </c:pt>
                <c:pt idx="11139" formatCode="m/d/yyyy\ h:mm">
                  <c:v>40037.291666663812</c:v>
                </c:pt>
                <c:pt idx="11140" formatCode="m/d/yyyy\ h:mm">
                  <c:v>40037.333333330513</c:v>
                </c:pt>
                <c:pt idx="11141" formatCode="m/d/yyyy\ h:mm">
                  <c:v>40037.374999997199</c:v>
                </c:pt>
                <c:pt idx="11142" formatCode="m/d/yyyy\ h:mm">
                  <c:v>40037.416666663834</c:v>
                </c:pt>
                <c:pt idx="11143" formatCode="m/d/yyyy\ h:mm">
                  <c:v>40037.458333330535</c:v>
                </c:pt>
                <c:pt idx="11144" formatCode="m/d/yyyy\ h:mm">
                  <c:v>40037.499999997184</c:v>
                </c:pt>
                <c:pt idx="11145" formatCode="m/d/yyyy\ h:mm">
                  <c:v>40037.541666663819</c:v>
                </c:pt>
                <c:pt idx="11146" formatCode="m/d/yyyy\ h:mm">
                  <c:v>40037.583333330498</c:v>
                </c:pt>
                <c:pt idx="11147" formatCode="m/d/yyyy\ h:mm">
                  <c:v>40037.624999997162</c:v>
                </c:pt>
                <c:pt idx="11148" formatCode="m/d/yyyy\ h:mm">
                  <c:v>40037.666666663805</c:v>
                </c:pt>
                <c:pt idx="11149" formatCode="m/d/yyyy\ h:mm">
                  <c:v>40037.708333330491</c:v>
                </c:pt>
                <c:pt idx="11150" formatCode="m/d/yyyy\ h:mm">
                  <c:v>40037.749999997162</c:v>
                </c:pt>
                <c:pt idx="11151" formatCode="m/d/yyyy\ h:mm">
                  <c:v>40037.791666663776</c:v>
                </c:pt>
                <c:pt idx="11152" formatCode="m/d/yyyy\ h:mm">
                  <c:v>40037.833333330491</c:v>
                </c:pt>
                <c:pt idx="11153" formatCode="m/d/yyyy\ h:mm">
                  <c:v>40037.87499999717</c:v>
                </c:pt>
                <c:pt idx="11154" formatCode="m/d/yyyy\ h:mm">
                  <c:v>40037.916666663805</c:v>
                </c:pt>
                <c:pt idx="11155" formatCode="m/d/yyyy\ h:mm">
                  <c:v>40037.958333330498</c:v>
                </c:pt>
                <c:pt idx="11156" formatCode="m/d/yyyy\ h:mm">
                  <c:v>40037.999999997141</c:v>
                </c:pt>
                <c:pt idx="11157" formatCode="m/d/yyyy\ h:mm">
                  <c:v>40038.041666663783</c:v>
                </c:pt>
                <c:pt idx="11158" formatCode="m/d/yyyy\ h:mm">
                  <c:v>40038.083333330469</c:v>
                </c:pt>
                <c:pt idx="11159" formatCode="m/d/yyyy\ h:mm">
                  <c:v>40038.124999997133</c:v>
                </c:pt>
                <c:pt idx="11160" formatCode="m/d/yyyy\ h:mm">
                  <c:v>40038.166666663768</c:v>
                </c:pt>
                <c:pt idx="11161" formatCode="m/d/yyyy\ h:mm">
                  <c:v>40038.208333330462</c:v>
                </c:pt>
                <c:pt idx="11162" formatCode="m/d/yyyy\ h:mm">
                  <c:v>40038.249999997133</c:v>
                </c:pt>
                <c:pt idx="11163" formatCode="m/d/yyyy\ h:mm">
                  <c:v>40038.291666663747</c:v>
                </c:pt>
                <c:pt idx="11164" formatCode="m/d/yyyy\ h:mm">
                  <c:v>40038.333333330462</c:v>
                </c:pt>
                <c:pt idx="11165" formatCode="m/d/yyyy\ h:mm">
                  <c:v>40038.374999997141</c:v>
                </c:pt>
                <c:pt idx="11166" formatCode="m/d/yyyy\ h:mm">
                  <c:v>40038.416666663776</c:v>
                </c:pt>
                <c:pt idx="11167" formatCode="m/d/yyyy\ h:mm">
                  <c:v>40038.458333330469</c:v>
                </c:pt>
                <c:pt idx="11168" formatCode="m/d/yyyy\ h:mm">
                  <c:v>40038.499999997111</c:v>
                </c:pt>
                <c:pt idx="11169" formatCode="m/d/yyyy\ h:mm">
                  <c:v>40038.541666663754</c:v>
                </c:pt>
                <c:pt idx="11170" formatCode="m/d/yyyy\ h:mm">
                  <c:v>40038.58333333044</c:v>
                </c:pt>
                <c:pt idx="11171" formatCode="m/d/yyyy\ h:mm">
                  <c:v>40038.624999997111</c:v>
                </c:pt>
                <c:pt idx="11172" formatCode="m/d/yyyy\ h:mm">
                  <c:v>40038.666666663747</c:v>
                </c:pt>
                <c:pt idx="11173" formatCode="m/d/yyyy\ h:mm">
                  <c:v>40038.708333330433</c:v>
                </c:pt>
                <c:pt idx="11174" formatCode="m/d/yyyy\ h:mm">
                  <c:v>40038.749999997097</c:v>
                </c:pt>
                <c:pt idx="11175" formatCode="m/d/yyyy\ h:mm">
                  <c:v>40038.791666663717</c:v>
                </c:pt>
                <c:pt idx="11176" formatCode="m/d/yyyy\ h:mm">
                  <c:v>40038.833333330433</c:v>
                </c:pt>
                <c:pt idx="11177" formatCode="m/d/yyyy\ h:mm">
                  <c:v>40038.874999997104</c:v>
                </c:pt>
                <c:pt idx="11178" formatCode="m/d/yyyy\ h:mm">
                  <c:v>40038.916666663754</c:v>
                </c:pt>
                <c:pt idx="11179" formatCode="m/d/yyyy\ h:mm">
                  <c:v>40038.95833333044</c:v>
                </c:pt>
                <c:pt idx="11180" formatCode="m/d/yyyy\ h:mm">
                  <c:v>40038.999999997082</c:v>
                </c:pt>
                <c:pt idx="11181" formatCode="m/d/yyyy\ h:mm">
                  <c:v>40039.041666663717</c:v>
                </c:pt>
                <c:pt idx="11182" formatCode="m/d/yyyy\ h:mm">
                  <c:v>40039.083333330411</c:v>
                </c:pt>
                <c:pt idx="11183" formatCode="m/d/yyyy\ h:mm">
                  <c:v>40039.124999997082</c:v>
                </c:pt>
                <c:pt idx="11184" formatCode="m/d/yyyy\ h:mm">
                  <c:v>40039.166666663717</c:v>
                </c:pt>
                <c:pt idx="11185" formatCode="m/d/yyyy\ h:mm">
                  <c:v>40039.208333330411</c:v>
                </c:pt>
                <c:pt idx="11186" formatCode="m/d/yyyy\ h:mm">
                  <c:v>40039.249999997068</c:v>
                </c:pt>
                <c:pt idx="11187" formatCode="m/d/yyyy\ h:mm">
                  <c:v>40039.291666663688</c:v>
                </c:pt>
                <c:pt idx="11188" formatCode="m/d/yyyy\ h:mm">
                  <c:v>40039.333333330396</c:v>
                </c:pt>
                <c:pt idx="11189" formatCode="m/d/yyyy\ h:mm">
                  <c:v>40039.374999997075</c:v>
                </c:pt>
                <c:pt idx="11190" formatCode="m/d/yyyy\ h:mm">
                  <c:v>40039.416666663725</c:v>
                </c:pt>
                <c:pt idx="11191" formatCode="m/d/yyyy\ h:mm">
                  <c:v>40039.458333330404</c:v>
                </c:pt>
                <c:pt idx="11192" formatCode="m/d/yyyy\ h:mm">
                  <c:v>40039.499999997053</c:v>
                </c:pt>
                <c:pt idx="11193" formatCode="m/d/yyyy\ h:mm">
                  <c:v>40039.541666663688</c:v>
                </c:pt>
                <c:pt idx="11194" formatCode="m/d/yyyy\ h:mm">
                  <c:v>40039.583333330382</c:v>
                </c:pt>
                <c:pt idx="11195" formatCode="m/d/yyyy\ h:mm">
                  <c:v>40039.624999997046</c:v>
                </c:pt>
                <c:pt idx="11196" formatCode="m/d/yyyy\ h:mm">
                  <c:v>40039.666666663681</c:v>
                </c:pt>
                <c:pt idx="11197" formatCode="m/d/yyyy\ h:mm">
                  <c:v>40039.708333330382</c:v>
                </c:pt>
                <c:pt idx="11198" formatCode="m/d/yyyy\ h:mm">
                  <c:v>40039.749999997039</c:v>
                </c:pt>
                <c:pt idx="11199" formatCode="m/d/yyyy\ h:mm">
                  <c:v>40039.791666663659</c:v>
                </c:pt>
                <c:pt idx="11200" formatCode="m/d/yyyy\ h:mm">
                  <c:v>40039.833333330367</c:v>
                </c:pt>
                <c:pt idx="11201" formatCode="m/d/yyyy\ h:mm">
                  <c:v>40039.874999997046</c:v>
                </c:pt>
                <c:pt idx="11202" formatCode="m/d/yyyy\ h:mm">
                  <c:v>40039.916666663681</c:v>
                </c:pt>
                <c:pt idx="11203" formatCode="m/d/yyyy\ h:mm">
                  <c:v>40039.958333330374</c:v>
                </c:pt>
                <c:pt idx="11204" formatCode="m/d/yyyy\ h:mm">
                  <c:v>40039.999999997031</c:v>
                </c:pt>
                <c:pt idx="11205" formatCode="m/d/yyyy\ h:mm">
                  <c:v>40040.041666663667</c:v>
                </c:pt>
                <c:pt idx="11206" formatCode="m/d/yyyy\ h:mm">
                  <c:v>40040.083333330353</c:v>
                </c:pt>
                <c:pt idx="11207" formatCode="m/d/yyyy\ h:mm">
                  <c:v>40040.124999997017</c:v>
                </c:pt>
                <c:pt idx="11208" formatCode="m/d/yyyy\ h:mm">
                  <c:v>40040.166666663652</c:v>
                </c:pt>
                <c:pt idx="11209" formatCode="m/d/yyyy\ h:mm">
                  <c:v>40040.208333330345</c:v>
                </c:pt>
                <c:pt idx="11210" formatCode="m/d/yyyy\ h:mm">
                  <c:v>40040.24999999701</c:v>
                </c:pt>
                <c:pt idx="11211" formatCode="m/d/yyyy\ h:mm">
                  <c:v>40040.291666663637</c:v>
                </c:pt>
                <c:pt idx="11212" formatCode="m/d/yyyy\ h:mm">
                  <c:v>40040.333333330338</c:v>
                </c:pt>
                <c:pt idx="11213" formatCode="m/d/yyyy\ h:mm">
                  <c:v>40040.374999997017</c:v>
                </c:pt>
                <c:pt idx="11214" formatCode="m/d/yyyy\ h:mm">
                  <c:v>40040.416666663652</c:v>
                </c:pt>
                <c:pt idx="11215" formatCode="m/d/yyyy\ h:mm">
                  <c:v>40040.458333330345</c:v>
                </c:pt>
                <c:pt idx="11216" formatCode="m/d/yyyy\ h:mm">
                  <c:v>40040.499999997002</c:v>
                </c:pt>
                <c:pt idx="11217" formatCode="m/d/yyyy\ h:mm">
                  <c:v>40040.54166666363</c:v>
                </c:pt>
                <c:pt idx="11218" formatCode="m/d/yyyy\ h:mm">
                  <c:v>40040.583333330331</c:v>
                </c:pt>
                <c:pt idx="11219" formatCode="m/d/yyyy\ h:mm">
                  <c:v>40040.624999997002</c:v>
                </c:pt>
                <c:pt idx="11220" formatCode="m/d/yyyy\ h:mm">
                  <c:v>40040.666666663623</c:v>
                </c:pt>
                <c:pt idx="11221" formatCode="m/d/yyyy\ h:mm">
                  <c:v>40040.708333330316</c:v>
                </c:pt>
                <c:pt idx="11222" formatCode="m/d/yyyy\ h:mm">
                  <c:v>40040.749999996995</c:v>
                </c:pt>
                <c:pt idx="11223" formatCode="m/d/yyyy\ h:mm">
                  <c:v>40040.791666663601</c:v>
                </c:pt>
                <c:pt idx="11224" formatCode="m/d/yyyy\ h:mm">
                  <c:v>40040.833333330309</c:v>
                </c:pt>
                <c:pt idx="11225" formatCode="m/d/yyyy\ h:mm">
                  <c:v>40040.874999997002</c:v>
                </c:pt>
                <c:pt idx="11226" formatCode="m/d/yyyy\ h:mm">
                  <c:v>40040.916666663623</c:v>
                </c:pt>
                <c:pt idx="11227" formatCode="m/d/yyyy\ h:mm">
                  <c:v>40040.958333330316</c:v>
                </c:pt>
                <c:pt idx="11228" formatCode="m/d/yyyy\ h:mm">
                  <c:v>40040.99999999698</c:v>
                </c:pt>
                <c:pt idx="11229" formatCode="m/d/yyyy\ h:mm">
                  <c:v>40041.041666663601</c:v>
                </c:pt>
                <c:pt idx="11230" formatCode="m/d/yyyy\ h:mm">
                  <c:v>40041.083333330294</c:v>
                </c:pt>
                <c:pt idx="11231" formatCode="m/d/yyyy\ h:mm">
                  <c:v>40041.124999996973</c:v>
                </c:pt>
                <c:pt idx="11232" formatCode="m/d/yyyy\ h:mm">
                  <c:v>40041.166666663594</c:v>
                </c:pt>
                <c:pt idx="11233" formatCode="m/d/yyyy\ h:mm">
                  <c:v>40041.208333330287</c:v>
                </c:pt>
                <c:pt idx="11234" formatCode="m/d/yyyy\ h:mm">
                  <c:v>40041.249999996966</c:v>
                </c:pt>
                <c:pt idx="11235" formatCode="m/d/yyyy\ h:mm">
                  <c:v>40041.291666663579</c:v>
                </c:pt>
                <c:pt idx="11236" formatCode="m/d/yyyy\ h:mm">
                  <c:v>40041.33333333028</c:v>
                </c:pt>
                <c:pt idx="11237" formatCode="m/d/yyyy\ h:mm">
                  <c:v>40041.374999996973</c:v>
                </c:pt>
                <c:pt idx="11238" formatCode="m/d/yyyy\ h:mm">
                  <c:v>40041.416666663594</c:v>
                </c:pt>
                <c:pt idx="11239" formatCode="m/d/yyyy\ h:mm">
                  <c:v>40041.458333330287</c:v>
                </c:pt>
                <c:pt idx="11240" formatCode="m/d/yyyy\ h:mm">
                  <c:v>40041.499999996951</c:v>
                </c:pt>
                <c:pt idx="11241" formatCode="m/d/yyyy\ h:mm">
                  <c:v>40041.541666663579</c:v>
                </c:pt>
                <c:pt idx="11242" formatCode="m/d/yyyy\ h:mm">
                  <c:v>40041.583333330265</c:v>
                </c:pt>
                <c:pt idx="11243" formatCode="m/d/yyyy\ h:mm">
                  <c:v>40041.624999996944</c:v>
                </c:pt>
                <c:pt idx="11244" formatCode="m/d/yyyy\ h:mm">
                  <c:v>40041.666666663579</c:v>
                </c:pt>
                <c:pt idx="11245" formatCode="m/d/yyyy\ h:mm">
                  <c:v>40041.708333330258</c:v>
                </c:pt>
                <c:pt idx="11246" formatCode="m/d/yyyy\ h:mm">
                  <c:v>40041.749999996937</c:v>
                </c:pt>
                <c:pt idx="11247" formatCode="m/d/yyyy\ h:mm">
                  <c:v>40041.791666663557</c:v>
                </c:pt>
                <c:pt idx="11248" formatCode="m/d/yyyy\ h:mm">
                  <c:v>40041.833333330251</c:v>
                </c:pt>
                <c:pt idx="11249" formatCode="m/d/yyyy\ h:mm">
                  <c:v>40041.874999996944</c:v>
                </c:pt>
                <c:pt idx="11250" formatCode="m/d/yyyy\ h:mm">
                  <c:v>40041.916666663579</c:v>
                </c:pt>
                <c:pt idx="11251" formatCode="m/d/yyyy\ h:mm">
                  <c:v>40041.958333330243</c:v>
                </c:pt>
                <c:pt idx="11252" formatCode="m/d/yyyy\ h:mm">
                  <c:v>40041.999999996922</c:v>
                </c:pt>
                <c:pt idx="11253" formatCode="m/d/yyyy\ h:mm">
                  <c:v>40042.041666663557</c:v>
                </c:pt>
                <c:pt idx="11254" formatCode="m/d/yyyy\ h:mm">
                  <c:v>40042.083333330236</c:v>
                </c:pt>
                <c:pt idx="11255" formatCode="m/d/yyyy\ h:mm">
                  <c:v>40042.124999996915</c:v>
                </c:pt>
                <c:pt idx="11256" formatCode="m/d/yyyy\ h:mm">
                  <c:v>40042.16666666355</c:v>
                </c:pt>
                <c:pt idx="11257" formatCode="m/d/yyyy\ h:mm">
                  <c:v>40042.208333330229</c:v>
                </c:pt>
                <c:pt idx="11258" formatCode="m/d/yyyy\ h:mm">
                  <c:v>40042.249999996893</c:v>
                </c:pt>
                <c:pt idx="11259" formatCode="m/d/yyyy\ h:mm">
                  <c:v>40042.291666663521</c:v>
                </c:pt>
                <c:pt idx="11260" formatCode="m/d/yyyy\ h:mm">
                  <c:v>40042.333333330222</c:v>
                </c:pt>
                <c:pt idx="11261" formatCode="m/d/yyyy\ h:mm">
                  <c:v>40042.374999996915</c:v>
                </c:pt>
                <c:pt idx="11262" formatCode="m/d/yyyy\ h:mm">
                  <c:v>40042.41666666355</c:v>
                </c:pt>
                <c:pt idx="11263" formatCode="m/d/yyyy\ h:mm">
                  <c:v>40042.458333330229</c:v>
                </c:pt>
                <c:pt idx="11264" formatCode="m/d/yyyy\ h:mm">
                  <c:v>40042.499999996893</c:v>
                </c:pt>
                <c:pt idx="11265" formatCode="m/d/yyyy\ h:mm">
                  <c:v>40042.541666663521</c:v>
                </c:pt>
                <c:pt idx="11266" formatCode="m/d/yyyy\ h:mm">
                  <c:v>40042.583333330207</c:v>
                </c:pt>
                <c:pt idx="11267" formatCode="m/d/yyyy\ h:mm">
                  <c:v>40042.624999996886</c:v>
                </c:pt>
                <c:pt idx="11268" formatCode="m/d/yyyy\ h:mm">
                  <c:v>40042.666666663521</c:v>
                </c:pt>
                <c:pt idx="11269" formatCode="m/d/yyyy\ h:mm">
                  <c:v>40042.7083333302</c:v>
                </c:pt>
                <c:pt idx="11270" formatCode="m/d/yyyy\ h:mm">
                  <c:v>40042.749999996879</c:v>
                </c:pt>
                <c:pt idx="11271" formatCode="m/d/yyyy\ h:mm">
                  <c:v>40042.791666663499</c:v>
                </c:pt>
                <c:pt idx="11272" formatCode="m/d/yyyy\ h:mm">
                  <c:v>40042.833333330193</c:v>
                </c:pt>
                <c:pt idx="11273" formatCode="m/d/yyyy\ h:mm">
                  <c:v>40042.874999996886</c:v>
                </c:pt>
                <c:pt idx="11274" formatCode="m/d/yyyy\ h:mm">
                  <c:v>40042.916666663521</c:v>
                </c:pt>
                <c:pt idx="11275" formatCode="m/d/yyyy\ h:mm">
                  <c:v>40042.958333330207</c:v>
                </c:pt>
                <c:pt idx="11276" formatCode="m/d/yyyy\ h:mm">
                  <c:v>40042.999999996864</c:v>
                </c:pt>
                <c:pt idx="11277" formatCode="m/d/yyyy\ h:mm">
                  <c:v>40043.041666663499</c:v>
                </c:pt>
                <c:pt idx="11278" formatCode="m/d/yyyy\ h:mm">
                  <c:v>40043.083333330193</c:v>
                </c:pt>
                <c:pt idx="11279" formatCode="m/d/yyyy\ h:mm">
                  <c:v>40043.124999996842</c:v>
                </c:pt>
                <c:pt idx="11280" formatCode="m/d/yyyy\ h:mm">
                  <c:v>40043.166666663485</c:v>
                </c:pt>
                <c:pt idx="11281" formatCode="m/d/yyyy\ h:mm">
                  <c:v>40043.208333330185</c:v>
                </c:pt>
                <c:pt idx="11282" formatCode="m/d/yyyy\ h:mm">
                  <c:v>40043.249999996842</c:v>
                </c:pt>
                <c:pt idx="11283" formatCode="m/d/yyyy\ h:mm">
                  <c:v>40043.291666663463</c:v>
                </c:pt>
                <c:pt idx="11284" formatCode="m/d/yyyy\ h:mm">
                  <c:v>40043.333333330163</c:v>
                </c:pt>
                <c:pt idx="11285" formatCode="m/d/yyyy\ h:mm">
                  <c:v>40043.37499999685</c:v>
                </c:pt>
                <c:pt idx="11286" formatCode="m/d/yyyy\ h:mm">
                  <c:v>40043.416666663485</c:v>
                </c:pt>
                <c:pt idx="11287" formatCode="m/d/yyyy\ h:mm">
                  <c:v>40043.458333330185</c:v>
                </c:pt>
                <c:pt idx="11288" formatCode="m/d/yyyy\ h:mm">
                  <c:v>40043.499999996835</c:v>
                </c:pt>
                <c:pt idx="11289" formatCode="m/d/yyyy\ h:mm">
                  <c:v>40043.54166666347</c:v>
                </c:pt>
                <c:pt idx="11290" formatCode="m/d/yyyy\ h:mm">
                  <c:v>40043.583333330149</c:v>
                </c:pt>
                <c:pt idx="11291" formatCode="m/d/yyyy\ h:mm">
                  <c:v>40043.624999996813</c:v>
                </c:pt>
                <c:pt idx="11292" formatCode="m/d/yyyy\ h:mm">
                  <c:v>40043.666666663463</c:v>
                </c:pt>
                <c:pt idx="11293" formatCode="m/d/yyyy\ h:mm">
                  <c:v>40043.708333330142</c:v>
                </c:pt>
                <c:pt idx="11294" formatCode="m/d/yyyy\ h:mm">
                  <c:v>40043.749999996813</c:v>
                </c:pt>
                <c:pt idx="11295" formatCode="m/d/yyyy\ h:mm">
                  <c:v>40043.791666663441</c:v>
                </c:pt>
                <c:pt idx="11296" formatCode="m/d/yyyy\ h:mm">
                  <c:v>40043.833333330142</c:v>
                </c:pt>
                <c:pt idx="11297" formatCode="m/d/yyyy\ h:mm">
                  <c:v>40043.87499999682</c:v>
                </c:pt>
                <c:pt idx="11298" formatCode="m/d/yyyy\ h:mm">
                  <c:v>40043.916666663456</c:v>
                </c:pt>
                <c:pt idx="11299" formatCode="m/d/yyyy\ h:mm">
                  <c:v>40043.958333330149</c:v>
                </c:pt>
                <c:pt idx="11300" formatCode="m/d/yyyy\ h:mm">
                  <c:v>40043.999999996791</c:v>
                </c:pt>
                <c:pt idx="11301" formatCode="m/d/yyyy\ h:mm">
                  <c:v>40044.041666663434</c:v>
                </c:pt>
                <c:pt idx="11302" formatCode="m/d/yyyy\ h:mm">
                  <c:v>40044.083333330134</c:v>
                </c:pt>
                <c:pt idx="11303" formatCode="m/d/yyyy\ h:mm">
                  <c:v>40044.124999996791</c:v>
                </c:pt>
                <c:pt idx="11304" formatCode="m/d/yyyy\ h:mm">
                  <c:v>40044.166666663426</c:v>
                </c:pt>
                <c:pt idx="11305" formatCode="m/d/yyyy\ h:mm">
                  <c:v>40044.208333330113</c:v>
                </c:pt>
                <c:pt idx="11306" formatCode="m/d/yyyy\ h:mm">
                  <c:v>40044.249999996791</c:v>
                </c:pt>
                <c:pt idx="11307" formatCode="m/d/yyyy\ h:mm">
                  <c:v>40044.291666663397</c:v>
                </c:pt>
                <c:pt idx="11308" formatCode="m/d/yyyy\ h:mm">
                  <c:v>40044.333333330113</c:v>
                </c:pt>
                <c:pt idx="11309" formatCode="m/d/yyyy\ h:mm">
                  <c:v>40044.374999996791</c:v>
                </c:pt>
                <c:pt idx="11310" formatCode="m/d/yyyy\ h:mm">
                  <c:v>40044.416666663434</c:v>
                </c:pt>
                <c:pt idx="11311" formatCode="m/d/yyyy\ h:mm">
                  <c:v>40044.45833333012</c:v>
                </c:pt>
                <c:pt idx="11312" formatCode="m/d/yyyy\ h:mm">
                  <c:v>40044.499999996762</c:v>
                </c:pt>
                <c:pt idx="11313" formatCode="m/d/yyyy\ h:mm">
                  <c:v>40044.541666663405</c:v>
                </c:pt>
                <c:pt idx="11314" formatCode="m/d/yyyy\ h:mm">
                  <c:v>40044.583333330091</c:v>
                </c:pt>
                <c:pt idx="11315" formatCode="m/d/yyyy\ h:mm">
                  <c:v>40044.624999996762</c:v>
                </c:pt>
                <c:pt idx="11316" formatCode="m/d/yyyy\ h:mm">
                  <c:v>40044.666666663397</c:v>
                </c:pt>
                <c:pt idx="11317" formatCode="m/d/yyyy\ h:mm">
                  <c:v>40044.708333330083</c:v>
                </c:pt>
                <c:pt idx="11318" formatCode="m/d/yyyy\ h:mm">
                  <c:v>40044.749999996748</c:v>
                </c:pt>
                <c:pt idx="11319" formatCode="m/d/yyyy\ h:mm">
                  <c:v>40044.791666663368</c:v>
                </c:pt>
                <c:pt idx="11320" formatCode="m/d/yyyy\ h:mm">
                  <c:v>40044.833333330083</c:v>
                </c:pt>
                <c:pt idx="11321" formatCode="m/d/yyyy\ h:mm">
                  <c:v>40044.874999996755</c:v>
                </c:pt>
                <c:pt idx="11322" formatCode="m/d/yyyy\ h:mm">
                  <c:v>40044.916666663405</c:v>
                </c:pt>
                <c:pt idx="11323" formatCode="m/d/yyyy\ h:mm">
                  <c:v>40044.958333330091</c:v>
                </c:pt>
                <c:pt idx="11324" formatCode="m/d/yyyy\ h:mm">
                  <c:v>40044.999999996733</c:v>
                </c:pt>
                <c:pt idx="11325" formatCode="m/d/yyyy\ h:mm">
                  <c:v>40045.041666663368</c:v>
                </c:pt>
                <c:pt idx="11326" formatCode="m/d/yyyy\ h:mm">
                  <c:v>40045.083333330062</c:v>
                </c:pt>
                <c:pt idx="11327" formatCode="m/d/yyyy\ h:mm">
                  <c:v>40045.124999996733</c:v>
                </c:pt>
                <c:pt idx="11328" formatCode="m/d/yyyy\ h:mm">
                  <c:v>40045.166666663368</c:v>
                </c:pt>
                <c:pt idx="11329" formatCode="m/d/yyyy\ h:mm">
                  <c:v>40045.208333330062</c:v>
                </c:pt>
                <c:pt idx="11330" formatCode="m/d/yyyy\ h:mm">
                  <c:v>40045.249999996719</c:v>
                </c:pt>
                <c:pt idx="11331" formatCode="m/d/yyyy\ h:mm">
                  <c:v>40045.291666663339</c:v>
                </c:pt>
                <c:pt idx="11332" formatCode="m/d/yyyy\ h:mm">
                  <c:v>40045.333333330047</c:v>
                </c:pt>
                <c:pt idx="11333" formatCode="m/d/yyyy\ h:mm">
                  <c:v>40045.374999996726</c:v>
                </c:pt>
                <c:pt idx="11334" formatCode="m/d/yyyy\ h:mm">
                  <c:v>40045.416666663376</c:v>
                </c:pt>
                <c:pt idx="11335" formatCode="m/d/yyyy\ h:mm">
                  <c:v>40045.458333330054</c:v>
                </c:pt>
                <c:pt idx="11336" formatCode="m/d/yyyy\ h:mm">
                  <c:v>40045.499999996711</c:v>
                </c:pt>
                <c:pt idx="11337" formatCode="m/d/yyyy\ h:mm">
                  <c:v>40045.541666663346</c:v>
                </c:pt>
                <c:pt idx="11338" formatCode="m/d/yyyy\ h:mm">
                  <c:v>40045.583333330032</c:v>
                </c:pt>
                <c:pt idx="11339" formatCode="m/d/yyyy\ h:mm">
                  <c:v>40045.624999996697</c:v>
                </c:pt>
                <c:pt idx="11340" formatCode="m/d/yyyy\ h:mm">
                  <c:v>40045.666666663332</c:v>
                </c:pt>
                <c:pt idx="11341" formatCode="m/d/yyyy\ h:mm">
                  <c:v>40045.708333330032</c:v>
                </c:pt>
                <c:pt idx="11342" formatCode="m/d/yyyy\ h:mm">
                  <c:v>40045.749999996689</c:v>
                </c:pt>
                <c:pt idx="11343" formatCode="m/d/yyyy\ h:mm">
                  <c:v>40045.791666663317</c:v>
                </c:pt>
                <c:pt idx="11344" formatCode="m/d/yyyy\ h:mm">
                  <c:v>40045.833333330018</c:v>
                </c:pt>
                <c:pt idx="11345" formatCode="m/d/yyyy\ h:mm">
                  <c:v>40045.874999996697</c:v>
                </c:pt>
                <c:pt idx="11346" formatCode="m/d/yyyy\ h:mm">
                  <c:v>40045.916666663332</c:v>
                </c:pt>
                <c:pt idx="11347" formatCode="m/d/yyyy\ h:mm">
                  <c:v>40045.958333330025</c:v>
                </c:pt>
                <c:pt idx="11348" formatCode="m/d/yyyy\ h:mm">
                  <c:v>40045.999999996682</c:v>
                </c:pt>
                <c:pt idx="11349" formatCode="m/d/yyyy\ h:mm">
                  <c:v>40046.041666663317</c:v>
                </c:pt>
                <c:pt idx="11350" formatCode="m/d/yyyy\ h:mm">
                  <c:v>40046.083333330003</c:v>
                </c:pt>
                <c:pt idx="11351" formatCode="m/d/yyyy\ h:mm">
                  <c:v>40046.124999996668</c:v>
                </c:pt>
                <c:pt idx="11352" formatCode="m/d/yyyy\ h:mm">
                  <c:v>40046.166666663303</c:v>
                </c:pt>
                <c:pt idx="11353" formatCode="m/d/yyyy\ h:mm">
                  <c:v>40046.208333330003</c:v>
                </c:pt>
                <c:pt idx="11354" formatCode="m/d/yyyy\ h:mm">
                  <c:v>40046.24999999666</c:v>
                </c:pt>
                <c:pt idx="11355" formatCode="m/d/yyyy\ h:mm">
                  <c:v>40046.291666663288</c:v>
                </c:pt>
                <c:pt idx="11356" formatCode="m/d/yyyy\ h:mm">
                  <c:v>40046.333333330003</c:v>
                </c:pt>
                <c:pt idx="11357" formatCode="m/d/yyyy\ h:mm">
                  <c:v>40046.374999996668</c:v>
                </c:pt>
                <c:pt idx="11358" formatCode="m/d/yyyy\ h:mm">
                  <c:v>40046.416666663303</c:v>
                </c:pt>
                <c:pt idx="11359" formatCode="m/d/yyyy\ h:mm">
                  <c:v>40046.458333330011</c:v>
                </c:pt>
                <c:pt idx="11360" formatCode="m/d/yyyy\ h:mm">
                  <c:v>40046.499999996646</c:v>
                </c:pt>
                <c:pt idx="11361" formatCode="m/d/yyyy\ h:mm">
                  <c:v>40046.541666663281</c:v>
                </c:pt>
                <c:pt idx="11362" formatCode="m/d/yyyy\ h:mm">
                  <c:v>40046.583333329996</c:v>
                </c:pt>
                <c:pt idx="11363" formatCode="m/d/yyyy\ h:mm">
                  <c:v>40046.624999996639</c:v>
                </c:pt>
                <c:pt idx="11364" formatCode="m/d/yyyy\ h:mm">
                  <c:v>40046.666666663274</c:v>
                </c:pt>
                <c:pt idx="11365" formatCode="m/d/yyyy\ h:mm">
                  <c:v>40046.708333329989</c:v>
                </c:pt>
                <c:pt idx="11366" formatCode="m/d/yyyy\ h:mm">
                  <c:v>40046.749999996631</c:v>
                </c:pt>
                <c:pt idx="11373" formatCode="m/d/yyyy\ h:mm">
                  <c:v>40046.75</c:v>
                </c:pt>
                <c:pt idx="11374" formatCode="m/d/yyyy\ h:mm">
                  <c:v>40046.791666666635</c:v>
                </c:pt>
                <c:pt idx="11375" formatCode="m/d/yyyy\ h:mm">
                  <c:v>40046.833333333328</c:v>
                </c:pt>
                <c:pt idx="11376" formatCode="m/d/yyyy\ h:mm">
                  <c:v>40046.875</c:v>
                </c:pt>
                <c:pt idx="11377" formatCode="m/d/yyyy\ h:mm">
                  <c:v>40046.916666666657</c:v>
                </c:pt>
                <c:pt idx="11378" formatCode="m/d/yyyy\ h:mm">
                  <c:v>40046.958333333336</c:v>
                </c:pt>
                <c:pt idx="11379" formatCode="m/d/yyyy\ h:mm">
                  <c:v>40046.999999999993</c:v>
                </c:pt>
                <c:pt idx="11380" formatCode="m/d/yyyy\ h:mm">
                  <c:v>40047.041666666628</c:v>
                </c:pt>
                <c:pt idx="11381" formatCode="m/d/yyyy\ h:mm">
                  <c:v>40047.083333333314</c:v>
                </c:pt>
                <c:pt idx="11382" formatCode="m/d/yyyy\ h:mm">
                  <c:v>40047.124999999993</c:v>
                </c:pt>
                <c:pt idx="11383" formatCode="m/d/yyyy\ h:mm">
                  <c:v>40047.166666666621</c:v>
                </c:pt>
                <c:pt idx="11384" formatCode="m/d/yyyy\ h:mm">
                  <c:v>40047.208333333307</c:v>
                </c:pt>
                <c:pt idx="11385" formatCode="m/d/yyyy\ h:mm">
                  <c:v>40047.249999999985</c:v>
                </c:pt>
                <c:pt idx="11386" formatCode="m/d/yyyy\ h:mm">
                  <c:v>40047.291666666606</c:v>
                </c:pt>
                <c:pt idx="11387" formatCode="m/d/yyyy\ h:mm">
                  <c:v>40047.333333333285</c:v>
                </c:pt>
                <c:pt idx="11388" formatCode="m/d/yyyy\ h:mm">
                  <c:v>40047.374999999993</c:v>
                </c:pt>
                <c:pt idx="11389" formatCode="m/d/yyyy\ h:mm">
                  <c:v>40047.416666666628</c:v>
                </c:pt>
                <c:pt idx="11390" formatCode="m/d/yyyy\ h:mm">
                  <c:v>40047.458333333292</c:v>
                </c:pt>
                <c:pt idx="11391" formatCode="m/d/yyyy\ h:mm">
                  <c:v>40047.499999999971</c:v>
                </c:pt>
                <c:pt idx="11392" formatCode="m/d/yyyy\ h:mm">
                  <c:v>40047.541666666599</c:v>
                </c:pt>
                <c:pt idx="11393" formatCode="m/d/yyyy\ h:mm">
                  <c:v>40047.583333333285</c:v>
                </c:pt>
                <c:pt idx="11394" formatCode="m/d/yyyy\ h:mm">
                  <c:v>40047.624999999949</c:v>
                </c:pt>
                <c:pt idx="11395" formatCode="m/d/yyyy\ h:mm">
                  <c:v>40047.666666666591</c:v>
                </c:pt>
                <c:pt idx="11396" formatCode="m/d/yyyy\ h:mm">
                  <c:v>40047.708333333278</c:v>
                </c:pt>
                <c:pt idx="11397" formatCode="m/d/yyyy\ h:mm">
                  <c:v>40047.749999999942</c:v>
                </c:pt>
                <c:pt idx="11398" formatCode="m/d/yyyy\ h:mm">
                  <c:v>40047.791666666577</c:v>
                </c:pt>
                <c:pt idx="11399" formatCode="m/d/yyyy\ h:mm">
                  <c:v>40047.83333333327</c:v>
                </c:pt>
                <c:pt idx="11400" formatCode="m/d/yyyy\ h:mm">
                  <c:v>40047.874999999956</c:v>
                </c:pt>
                <c:pt idx="11401" formatCode="m/d/yyyy\ h:mm">
                  <c:v>40047.916666666599</c:v>
                </c:pt>
                <c:pt idx="11402" formatCode="m/d/yyyy\ h:mm">
                  <c:v>40047.958333333263</c:v>
                </c:pt>
                <c:pt idx="11403" formatCode="m/d/yyyy\ h:mm">
                  <c:v>40047.999999999942</c:v>
                </c:pt>
                <c:pt idx="11404" formatCode="m/d/yyyy\ h:mm">
                  <c:v>40048.041666666584</c:v>
                </c:pt>
                <c:pt idx="11405" formatCode="m/d/yyyy\ h:mm">
                  <c:v>40048.083333333256</c:v>
                </c:pt>
                <c:pt idx="11406" formatCode="m/d/yyyy\ h:mm">
                  <c:v>40048.124999999935</c:v>
                </c:pt>
                <c:pt idx="11407" formatCode="m/d/yyyy\ h:mm">
                  <c:v>40048.166666666584</c:v>
                </c:pt>
                <c:pt idx="11408" formatCode="m/d/yyyy\ h:mm">
                  <c:v>40048.208333333234</c:v>
                </c:pt>
                <c:pt idx="11409" formatCode="m/d/yyyy\ h:mm">
                  <c:v>40048.249999999913</c:v>
                </c:pt>
                <c:pt idx="11410" formatCode="m/d/yyyy\ h:mm">
                  <c:v>40048.291666666562</c:v>
                </c:pt>
                <c:pt idx="11411" formatCode="m/d/yyyy\ h:mm">
                  <c:v>40048.333333333234</c:v>
                </c:pt>
                <c:pt idx="11412" formatCode="m/d/yyyy\ h:mm">
                  <c:v>40048.374999999935</c:v>
                </c:pt>
                <c:pt idx="11413" formatCode="m/d/yyyy\ h:mm">
                  <c:v>40048.416666666584</c:v>
                </c:pt>
                <c:pt idx="11414" formatCode="m/d/yyyy\ h:mm">
                  <c:v>40048.458333333241</c:v>
                </c:pt>
                <c:pt idx="11415" formatCode="m/d/yyyy\ h:mm">
                  <c:v>40048.499999999898</c:v>
                </c:pt>
                <c:pt idx="11416" formatCode="m/d/yyyy\ h:mm">
                  <c:v>40048.541666666555</c:v>
                </c:pt>
                <c:pt idx="11417" formatCode="m/d/yyyy\ h:mm">
                  <c:v>40048.583333333227</c:v>
                </c:pt>
                <c:pt idx="11418" formatCode="m/d/yyyy\ h:mm">
                  <c:v>40048.624999999891</c:v>
                </c:pt>
                <c:pt idx="11419" formatCode="m/d/yyyy\ h:mm">
                  <c:v>40048.666666666555</c:v>
                </c:pt>
                <c:pt idx="11420" formatCode="m/d/yyyy\ h:mm">
                  <c:v>40048.708333333205</c:v>
                </c:pt>
                <c:pt idx="11421" formatCode="m/d/yyyy\ h:mm">
                  <c:v>40048.749999999891</c:v>
                </c:pt>
                <c:pt idx="11422" formatCode="m/d/yyyy\ h:mm">
                  <c:v>40048.791666666519</c:v>
                </c:pt>
                <c:pt idx="11423" formatCode="m/d/yyyy\ h:mm">
                  <c:v>40048.833333333205</c:v>
                </c:pt>
                <c:pt idx="11424" formatCode="m/d/yyyy\ h:mm">
                  <c:v>40048.874999999898</c:v>
                </c:pt>
                <c:pt idx="11425" formatCode="m/d/yyyy\ h:mm">
                  <c:v>40048.916666666541</c:v>
                </c:pt>
                <c:pt idx="11426" formatCode="m/d/yyyy\ h:mm">
                  <c:v>40048.958333333212</c:v>
                </c:pt>
                <c:pt idx="11427" formatCode="m/d/yyyy\ h:mm">
                  <c:v>40048.999999999869</c:v>
                </c:pt>
                <c:pt idx="11428" formatCode="m/d/yyyy\ h:mm">
                  <c:v>40049.041666666526</c:v>
                </c:pt>
                <c:pt idx="11429" formatCode="m/d/yyyy\ h:mm">
                  <c:v>40049.083333333198</c:v>
                </c:pt>
                <c:pt idx="11430" formatCode="m/d/yyyy\ h:mm">
                  <c:v>40049.124999999862</c:v>
                </c:pt>
                <c:pt idx="11431" formatCode="m/d/yyyy\ h:mm">
                  <c:v>40049.166666666526</c:v>
                </c:pt>
                <c:pt idx="11432" formatCode="m/d/yyyy\ h:mm">
                  <c:v>40049.20833333319</c:v>
                </c:pt>
                <c:pt idx="11433" formatCode="m/d/yyyy\ h:mm">
                  <c:v>40049.249999999862</c:v>
                </c:pt>
                <c:pt idx="11434" formatCode="m/d/yyyy\ h:mm">
                  <c:v>40049.291666666497</c:v>
                </c:pt>
                <c:pt idx="11435" formatCode="m/d/yyyy\ h:mm">
                  <c:v>40049.333333333183</c:v>
                </c:pt>
                <c:pt idx="11436" formatCode="m/d/yyyy\ h:mm">
                  <c:v>40049.374999999869</c:v>
                </c:pt>
                <c:pt idx="11437" formatCode="m/d/yyyy\ h:mm">
                  <c:v>40049.416666666511</c:v>
                </c:pt>
                <c:pt idx="11438" formatCode="m/d/yyyy\ h:mm">
                  <c:v>40049.458333333198</c:v>
                </c:pt>
                <c:pt idx="11439" formatCode="m/d/yyyy\ h:mm">
                  <c:v>40049.49999999984</c:v>
                </c:pt>
                <c:pt idx="11440" formatCode="m/d/yyyy\ h:mm">
                  <c:v>40049.541666666504</c:v>
                </c:pt>
                <c:pt idx="11441" formatCode="m/d/yyyy\ h:mm">
                  <c:v>40049.583333333168</c:v>
                </c:pt>
                <c:pt idx="11442" formatCode="m/d/yyyy\ h:mm">
                  <c:v>40049.624999999833</c:v>
                </c:pt>
                <c:pt idx="11443" formatCode="m/d/yyyy\ h:mm">
                  <c:v>40049.666666666482</c:v>
                </c:pt>
                <c:pt idx="11444" formatCode="m/d/yyyy\ h:mm">
                  <c:v>40049.708333333161</c:v>
                </c:pt>
                <c:pt idx="11445" formatCode="m/d/yyyy\ h:mm">
                  <c:v>40049.749999999833</c:v>
                </c:pt>
                <c:pt idx="11446" formatCode="m/d/yyyy\ h:mm">
                  <c:v>40049.791666666468</c:v>
                </c:pt>
                <c:pt idx="11447" formatCode="m/d/yyyy\ h:mm">
                  <c:v>40049.833333333161</c:v>
                </c:pt>
                <c:pt idx="11448" formatCode="m/d/yyyy\ h:mm">
                  <c:v>40049.87499999984</c:v>
                </c:pt>
                <c:pt idx="11449" formatCode="m/d/yyyy\ h:mm">
                  <c:v>40049.916666666482</c:v>
                </c:pt>
                <c:pt idx="11450" formatCode="m/d/yyyy\ h:mm">
                  <c:v>40049.958333333168</c:v>
                </c:pt>
                <c:pt idx="11451" formatCode="m/d/yyyy\ h:mm">
                  <c:v>40049.999999999811</c:v>
                </c:pt>
                <c:pt idx="11452" formatCode="m/d/yyyy\ h:mm">
                  <c:v>40050.041666666475</c:v>
                </c:pt>
                <c:pt idx="11453" formatCode="m/d/yyyy\ h:mm">
                  <c:v>40050.083333333139</c:v>
                </c:pt>
                <c:pt idx="11454" formatCode="m/d/yyyy\ h:mm">
                  <c:v>40050.124999999811</c:v>
                </c:pt>
                <c:pt idx="11455" formatCode="m/d/yyyy\ h:mm">
                  <c:v>40050.166666666453</c:v>
                </c:pt>
                <c:pt idx="11456" formatCode="m/d/yyyy\ h:mm">
                  <c:v>40050.208333333132</c:v>
                </c:pt>
                <c:pt idx="11457" formatCode="m/d/yyyy\ h:mm">
                  <c:v>40050.249999999796</c:v>
                </c:pt>
                <c:pt idx="11458" formatCode="m/d/yyyy\ h:mm">
                  <c:v>40050.291666666431</c:v>
                </c:pt>
                <c:pt idx="11459" formatCode="m/d/yyyy\ h:mm">
                  <c:v>40050.333333333132</c:v>
                </c:pt>
                <c:pt idx="11460" formatCode="m/d/yyyy\ h:mm">
                  <c:v>40050.374999999804</c:v>
                </c:pt>
                <c:pt idx="11461" formatCode="m/d/yyyy\ h:mm">
                  <c:v>40050.416666666453</c:v>
                </c:pt>
                <c:pt idx="11462" formatCode="m/d/yyyy\ h:mm">
                  <c:v>40050.458333333139</c:v>
                </c:pt>
                <c:pt idx="11463" formatCode="m/d/yyyy\ h:mm">
                  <c:v>40050.499999999782</c:v>
                </c:pt>
                <c:pt idx="11464" formatCode="m/d/yyyy\ h:mm">
                  <c:v>40050.541666666431</c:v>
                </c:pt>
                <c:pt idx="11465" formatCode="m/d/yyyy\ h:mm">
                  <c:v>40050.58333333311</c:v>
                </c:pt>
                <c:pt idx="11466" formatCode="m/d/yyyy\ h:mm">
                  <c:v>40050.624999999782</c:v>
                </c:pt>
                <c:pt idx="11467" formatCode="m/d/yyyy\ h:mm">
                  <c:v>40050.666666666424</c:v>
                </c:pt>
                <c:pt idx="11468" formatCode="m/d/yyyy\ h:mm">
                  <c:v>40050.708333333103</c:v>
                </c:pt>
                <c:pt idx="11469" formatCode="m/d/yyyy\ h:mm">
                  <c:v>40050.749999999767</c:v>
                </c:pt>
                <c:pt idx="11470" formatCode="m/d/yyyy\ h:mm">
                  <c:v>40050.791666666402</c:v>
                </c:pt>
                <c:pt idx="11471" formatCode="m/d/yyyy\ h:mm">
                  <c:v>40050.833333333096</c:v>
                </c:pt>
                <c:pt idx="11472" formatCode="m/d/yyyy\ h:mm">
                  <c:v>40050.874999999774</c:v>
                </c:pt>
                <c:pt idx="11473" formatCode="m/d/yyyy\ h:mm">
                  <c:v>40050.916666666431</c:v>
                </c:pt>
                <c:pt idx="11474" formatCode="m/d/yyyy\ h:mm">
                  <c:v>40050.958333333103</c:v>
                </c:pt>
                <c:pt idx="11475" formatCode="m/d/yyyy\ h:mm">
                  <c:v>40050.999999999753</c:v>
                </c:pt>
                <c:pt idx="11476" formatCode="m/d/yyyy\ h:mm">
                  <c:v>40051.041666666402</c:v>
                </c:pt>
                <c:pt idx="11477" formatCode="m/d/yyyy\ h:mm">
                  <c:v>40051.083333333081</c:v>
                </c:pt>
                <c:pt idx="11478" formatCode="m/d/yyyy\ h:mm">
                  <c:v>40051.124999999745</c:v>
                </c:pt>
                <c:pt idx="11479" formatCode="m/d/yyyy\ h:mm">
                  <c:v>40051.166666666395</c:v>
                </c:pt>
                <c:pt idx="11480" formatCode="m/d/yyyy\ h:mm">
                  <c:v>40051.208333333081</c:v>
                </c:pt>
                <c:pt idx="11481" formatCode="m/d/yyyy\ h:mm">
                  <c:v>40051.249999999738</c:v>
                </c:pt>
                <c:pt idx="11482" formatCode="m/d/yyyy\ h:mm">
                  <c:v>40051.291666666373</c:v>
                </c:pt>
                <c:pt idx="11483" formatCode="m/d/yyyy\ h:mm">
                  <c:v>40051.333333333067</c:v>
                </c:pt>
                <c:pt idx="11484" formatCode="m/d/yyyy\ h:mm">
                  <c:v>40051.374999999745</c:v>
                </c:pt>
                <c:pt idx="11485" formatCode="m/d/yyyy\ h:mm">
                  <c:v>40051.416666666395</c:v>
                </c:pt>
                <c:pt idx="11486" formatCode="m/d/yyyy\ h:mm">
                  <c:v>40051.458333333074</c:v>
                </c:pt>
                <c:pt idx="11487" formatCode="m/d/yyyy\ h:mm">
                  <c:v>40051.499999999731</c:v>
                </c:pt>
                <c:pt idx="11488" formatCode="m/d/yyyy\ h:mm">
                  <c:v>40051.541666666373</c:v>
                </c:pt>
                <c:pt idx="11489" formatCode="m/d/yyyy\ h:mm">
                  <c:v>40051.583333333052</c:v>
                </c:pt>
                <c:pt idx="11490" formatCode="m/d/yyyy\ h:mm">
                  <c:v>40051.624999999716</c:v>
                </c:pt>
                <c:pt idx="11491" formatCode="m/d/yyyy\ h:mm">
                  <c:v>40051.666666666366</c:v>
                </c:pt>
                <c:pt idx="11492" formatCode="m/d/yyyy\ h:mm">
                  <c:v>40051.708333333045</c:v>
                </c:pt>
                <c:pt idx="11493" formatCode="m/d/yyyy\ h:mm">
                  <c:v>40051.749999999709</c:v>
                </c:pt>
                <c:pt idx="11494" formatCode="m/d/yyyy\ h:mm">
                  <c:v>40051.791666666344</c:v>
                </c:pt>
                <c:pt idx="11495" formatCode="m/d/yyyy\ h:mm">
                  <c:v>40051.833333333037</c:v>
                </c:pt>
                <c:pt idx="11496" formatCode="m/d/yyyy\ h:mm">
                  <c:v>40051.874999999716</c:v>
                </c:pt>
                <c:pt idx="11497" formatCode="m/d/yyyy\ h:mm">
                  <c:v>40051.916666666366</c:v>
                </c:pt>
                <c:pt idx="11498" formatCode="m/d/yyyy\ h:mm">
                  <c:v>40051.958333333045</c:v>
                </c:pt>
                <c:pt idx="11499" formatCode="m/d/yyyy\ h:mm">
                  <c:v>40051.999999999694</c:v>
                </c:pt>
                <c:pt idx="11500" formatCode="m/d/yyyy\ h:mm">
                  <c:v>40052.041666666344</c:v>
                </c:pt>
                <c:pt idx="11501" formatCode="m/d/yyyy\ h:mm">
                  <c:v>40052.083333333023</c:v>
                </c:pt>
                <c:pt idx="11502" formatCode="m/d/yyyy\ h:mm">
                  <c:v>40052.124999999687</c:v>
                </c:pt>
                <c:pt idx="11503" formatCode="m/d/yyyy\ h:mm">
                  <c:v>40052.166666666337</c:v>
                </c:pt>
                <c:pt idx="11504" formatCode="m/d/yyyy\ h:mm">
                  <c:v>40052.208333333016</c:v>
                </c:pt>
                <c:pt idx="11505" formatCode="m/d/yyyy\ h:mm">
                  <c:v>40052.24999999968</c:v>
                </c:pt>
                <c:pt idx="11506" formatCode="m/d/yyyy\ h:mm">
                  <c:v>40052.291666666315</c:v>
                </c:pt>
                <c:pt idx="11507" formatCode="m/d/yyyy\ h:mm">
                  <c:v>40052.333333333008</c:v>
                </c:pt>
                <c:pt idx="11508" formatCode="m/d/yyyy\ h:mm">
                  <c:v>40052.374999999687</c:v>
                </c:pt>
                <c:pt idx="11509" formatCode="m/d/yyyy\ h:mm">
                  <c:v>40052.416666666337</c:v>
                </c:pt>
                <c:pt idx="11510" formatCode="m/d/yyyy\ h:mm">
                  <c:v>40052.458333333016</c:v>
                </c:pt>
                <c:pt idx="11511" formatCode="m/d/yyyy\ h:mm">
                  <c:v>40052.499999999665</c:v>
                </c:pt>
                <c:pt idx="11512" formatCode="m/d/yyyy\ h:mm">
                  <c:v>40052.541666666315</c:v>
                </c:pt>
                <c:pt idx="11513" formatCode="m/d/yyyy\ h:mm">
                  <c:v>40052.583333333001</c:v>
                </c:pt>
                <c:pt idx="11514" formatCode="m/d/yyyy\ h:mm">
                  <c:v>40052.624999999658</c:v>
                </c:pt>
                <c:pt idx="11515" formatCode="m/d/yyyy\ h:mm">
                  <c:v>40052.666666666308</c:v>
                </c:pt>
                <c:pt idx="11516" formatCode="m/d/yyyy\ h:mm">
                  <c:v>40052.708333333001</c:v>
                </c:pt>
                <c:pt idx="11517" formatCode="m/d/yyyy\ h:mm">
                  <c:v>40052.749999999651</c:v>
                </c:pt>
                <c:pt idx="11518" formatCode="m/d/yyyy\ h:mm">
                  <c:v>40052.791666666286</c:v>
                </c:pt>
                <c:pt idx="11519" formatCode="m/d/yyyy\ h:mm">
                  <c:v>40052.833333332994</c:v>
                </c:pt>
                <c:pt idx="11520" formatCode="m/d/yyyy\ h:mm">
                  <c:v>40052.874999999643</c:v>
                </c:pt>
                <c:pt idx="11521" formatCode="m/d/yyyy\ h:mm">
                  <c:v>40052.916666666308</c:v>
                </c:pt>
                <c:pt idx="11522" formatCode="m/d/yyyy\ h:mm">
                  <c:v>40052.958333333001</c:v>
                </c:pt>
                <c:pt idx="11523" formatCode="m/d/yyyy\ h:mm">
                  <c:v>40052.999999999636</c:v>
                </c:pt>
                <c:pt idx="11524" formatCode="m/d/yyyy\ h:mm">
                  <c:v>40053.041666666279</c:v>
                </c:pt>
                <c:pt idx="11525" formatCode="m/d/yyyy\ h:mm">
                  <c:v>40053.083333332979</c:v>
                </c:pt>
                <c:pt idx="11526" formatCode="m/d/yyyy\ h:mm">
                  <c:v>40053.124999999629</c:v>
                </c:pt>
                <c:pt idx="11527" formatCode="m/d/yyyy\ h:mm">
                  <c:v>40053.166666666271</c:v>
                </c:pt>
                <c:pt idx="11528" formatCode="m/d/yyyy\ h:mm">
                  <c:v>40053.208333332972</c:v>
                </c:pt>
                <c:pt idx="11529" formatCode="m/d/yyyy\ h:mm">
                  <c:v>40053.249999999622</c:v>
                </c:pt>
                <c:pt idx="11530" formatCode="m/d/yyyy\ h:mm">
                  <c:v>40053.291666666257</c:v>
                </c:pt>
                <c:pt idx="11531" formatCode="m/d/yyyy\ h:mm">
                  <c:v>40053.333333332965</c:v>
                </c:pt>
                <c:pt idx="11532" formatCode="m/d/yyyy\ h:mm">
                  <c:v>40053.374999999629</c:v>
                </c:pt>
                <c:pt idx="11533" formatCode="m/d/yyyy\ h:mm">
                  <c:v>40053.416666666279</c:v>
                </c:pt>
                <c:pt idx="11534" formatCode="m/d/yyyy\ h:mm">
                  <c:v>40053.458333332965</c:v>
                </c:pt>
                <c:pt idx="11535" formatCode="m/d/yyyy\ h:mm">
                  <c:v>40053.499999999607</c:v>
                </c:pt>
                <c:pt idx="11536" formatCode="m/d/yyyy\ h:mm">
                  <c:v>40053.541666666257</c:v>
                </c:pt>
                <c:pt idx="11537" formatCode="m/d/yyyy\ h:mm">
                  <c:v>40053.583333332943</c:v>
                </c:pt>
                <c:pt idx="11538" formatCode="m/d/yyyy\ h:mm">
                  <c:v>40053.6249999996</c:v>
                </c:pt>
                <c:pt idx="11539" formatCode="m/d/yyyy\ h:mm">
                  <c:v>40053.66666666625</c:v>
                </c:pt>
                <c:pt idx="11540" formatCode="m/d/yyyy\ h:mm">
                  <c:v>40053.708333332943</c:v>
                </c:pt>
                <c:pt idx="11541" formatCode="m/d/yyyy\ h:mm">
                  <c:v>40053.749999999593</c:v>
                </c:pt>
                <c:pt idx="11542" formatCode="m/d/yyyy\ h:mm">
                  <c:v>40053.79166666622</c:v>
                </c:pt>
                <c:pt idx="11543" formatCode="m/d/yyyy\ h:mm">
                  <c:v>40053.833333332936</c:v>
                </c:pt>
                <c:pt idx="11544" formatCode="m/d/yyyy\ h:mm">
                  <c:v>40053.874999999607</c:v>
                </c:pt>
                <c:pt idx="11545" formatCode="m/d/yyyy\ h:mm">
                  <c:v>40053.91666666625</c:v>
                </c:pt>
                <c:pt idx="11546" formatCode="m/d/yyyy\ h:mm">
                  <c:v>40053.958333332943</c:v>
                </c:pt>
                <c:pt idx="11547" formatCode="m/d/yyyy\ h:mm">
                  <c:v>40053.999999999593</c:v>
                </c:pt>
                <c:pt idx="11548" formatCode="m/d/yyyy\ h:mm">
                  <c:v>40054.04166666622</c:v>
                </c:pt>
                <c:pt idx="11549" formatCode="m/d/yyyy\ h:mm">
                  <c:v>40054.083333332921</c:v>
                </c:pt>
                <c:pt idx="11550" formatCode="m/d/yyyy\ h:mm">
                  <c:v>40054.124999999585</c:v>
                </c:pt>
                <c:pt idx="11551" formatCode="m/d/yyyy\ h:mm">
                  <c:v>40054.16666666622</c:v>
                </c:pt>
                <c:pt idx="11552" formatCode="m/d/yyyy\ h:mm">
                  <c:v>40054.208333332899</c:v>
                </c:pt>
                <c:pt idx="11553" formatCode="m/d/yyyy\ h:mm">
                  <c:v>40054.249999999563</c:v>
                </c:pt>
                <c:pt idx="11554" formatCode="m/d/yyyy\ h:mm">
                  <c:v>40054.291666666191</c:v>
                </c:pt>
                <c:pt idx="11555" formatCode="m/d/yyyy\ h:mm">
                  <c:v>40054.333333332892</c:v>
                </c:pt>
                <c:pt idx="11556" formatCode="m/d/yyyy\ h:mm">
                  <c:v>40054.374999999585</c:v>
                </c:pt>
                <c:pt idx="11557" formatCode="m/d/yyyy\ h:mm">
                  <c:v>40054.41666666622</c:v>
                </c:pt>
                <c:pt idx="11558" formatCode="m/d/yyyy\ h:mm">
                  <c:v>40054.458333332906</c:v>
                </c:pt>
                <c:pt idx="11559" formatCode="m/d/yyyy\ h:mm">
                  <c:v>40054.499999999549</c:v>
                </c:pt>
                <c:pt idx="11560" formatCode="m/d/yyyy\ h:mm">
                  <c:v>40054.541666666191</c:v>
                </c:pt>
                <c:pt idx="11561" formatCode="m/d/yyyy\ h:mm">
                  <c:v>40054.583333332892</c:v>
                </c:pt>
                <c:pt idx="11562" formatCode="m/d/yyyy\ h:mm">
                  <c:v>40054.624999999542</c:v>
                </c:pt>
                <c:pt idx="11563" formatCode="m/d/yyyy\ h:mm">
                  <c:v>40054.666666666191</c:v>
                </c:pt>
                <c:pt idx="11564" formatCode="m/d/yyyy\ h:mm">
                  <c:v>40054.708333332885</c:v>
                </c:pt>
                <c:pt idx="11565" formatCode="m/d/yyyy\ h:mm">
                  <c:v>40054.749999999542</c:v>
                </c:pt>
                <c:pt idx="11566" formatCode="m/d/yyyy\ h:mm">
                  <c:v>40054.791666666177</c:v>
                </c:pt>
                <c:pt idx="11567" formatCode="m/d/yyyy\ h:mm">
                  <c:v>40054.833333332863</c:v>
                </c:pt>
                <c:pt idx="11568" formatCode="m/d/yyyy\ h:mm">
                  <c:v>40054.874999999549</c:v>
                </c:pt>
                <c:pt idx="11569" formatCode="m/d/yyyy\ h:mm">
                  <c:v>40054.916666666191</c:v>
                </c:pt>
                <c:pt idx="11570" formatCode="m/d/yyyy\ h:mm">
                  <c:v>40054.958333332885</c:v>
                </c:pt>
                <c:pt idx="11571" formatCode="m/d/yyyy\ h:mm">
                  <c:v>40054.999999999534</c:v>
                </c:pt>
                <c:pt idx="11572" formatCode="m/d/yyyy\ h:mm">
                  <c:v>40055.041666666184</c:v>
                </c:pt>
                <c:pt idx="11573" formatCode="m/d/yyyy\ h:mm">
                  <c:v>40055.083333332848</c:v>
                </c:pt>
                <c:pt idx="11574" formatCode="m/d/yyyy\ h:mm">
                  <c:v>40055.124999999513</c:v>
                </c:pt>
                <c:pt idx="11575" formatCode="m/d/yyyy\ h:mm">
                  <c:v>40055.166666666177</c:v>
                </c:pt>
                <c:pt idx="11576" formatCode="m/d/yyyy\ h:mm">
                  <c:v>40055.208333332841</c:v>
                </c:pt>
                <c:pt idx="11577" formatCode="m/d/yyyy\ h:mm">
                  <c:v>40055.249999999513</c:v>
                </c:pt>
                <c:pt idx="11578" formatCode="m/d/yyyy\ h:mm">
                  <c:v>40055.291666666148</c:v>
                </c:pt>
                <c:pt idx="11579" formatCode="m/d/yyyy\ h:mm">
                  <c:v>40055.333333332841</c:v>
                </c:pt>
                <c:pt idx="11580" formatCode="m/d/yyyy\ h:mm">
                  <c:v>40055.37499999952</c:v>
                </c:pt>
                <c:pt idx="11581" formatCode="m/d/yyyy\ h:mm">
                  <c:v>40055.416666666162</c:v>
                </c:pt>
                <c:pt idx="11582" formatCode="m/d/yyyy\ h:mm">
                  <c:v>40055.458333332848</c:v>
                </c:pt>
                <c:pt idx="11583" formatCode="m/d/yyyy\ h:mm">
                  <c:v>40055.499999999491</c:v>
                </c:pt>
                <c:pt idx="11584" formatCode="m/d/yyyy\ h:mm">
                  <c:v>40055.541666666155</c:v>
                </c:pt>
                <c:pt idx="11585" formatCode="m/d/yyyy\ h:mm">
                  <c:v>40055.583333332819</c:v>
                </c:pt>
                <c:pt idx="11586" formatCode="m/d/yyyy\ h:mm">
                  <c:v>40055.624999999483</c:v>
                </c:pt>
                <c:pt idx="11587" formatCode="m/d/yyyy\ h:mm">
                  <c:v>40055.666666666133</c:v>
                </c:pt>
                <c:pt idx="11588" formatCode="m/d/yyyy\ h:mm">
                  <c:v>40055.708333332812</c:v>
                </c:pt>
                <c:pt idx="11589" formatCode="m/d/yyyy\ h:mm">
                  <c:v>40055.749999999483</c:v>
                </c:pt>
                <c:pt idx="11590" formatCode="m/d/yyyy\ h:mm">
                  <c:v>40055.791666666119</c:v>
                </c:pt>
                <c:pt idx="11591" formatCode="m/d/yyyy\ h:mm">
                  <c:v>40055.833333332812</c:v>
                </c:pt>
                <c:pt idx="11592" formatCode="m/d/yyyy\ h:mm">
                  <c:v>40055.874999999491</c:v>
                </c:pt>
                <c:pt idx="11593" formatCode="m/d/yyyy\ h:mm">
                  <c:v>40055.916666666133</c:v>
                </c:pt>
                <c:pt idx="11594" formatCode="m/d/yyyy\ h:mm">
                  <c:v>40055.958333332819</c:v>
                </c:pt>
                <c:pt idx="11595" formatCode="m/d/yyyy\ h:mm">
                  <c:v>40055.999999999462</c:v>
                </c:pt>
                <c:pt idx="11596" formatCode="m/d/yyyy\ h:mm">
                  <c:v>40056.041666666126</c:v>
                </c:pt>
                <c:pt idx="11597" formatCode="m/d/yyyy\ h:mm">
                  <c:v>40056.08333333279</c:v>
                </c:pt>
                <c:pt idx="11598" formatCode="m/d/yyyy\ h:mm">
                  <c:v>40056.124999999462</c:v>
                </c:pt>
                <c:pt idx="11599" formatCode="m/d/yyyy\ h:mm">
                  <c:v>40056.166666666104</c:v>
                </c:pt>
                <c:pt idx="11600" formatCode="m/d/yyyy\ h:mm">
                  <c:v>40056.208333332783</c:v>
                </c:pt>
                <c:pt idx="11601" formatCode="m/d/yyyy\ h:mm">
                  <c:v>40056.249999999447</c:v>
                </c:pt>
                <c:pt idx="11602" formatCode="m/d/yyyy\ h:mm">
                  <c:v>40056.291666666082</c:v>
                </c:pt>
                <c:pt idx="11603" formatCode="m/d/yyyy\ h:mm">
                  <c:v>40056.333333332783</c:v>
                </c:pt>
                <c:pt idx="11604" formatCode="m/d/yyyy\ h:mm">
                  <c:v>40056.374999999454</c:v>
                </c:pt>
                <c:pt idx="11605" formatCode="m/d/yyyy\ h:mm">
                  <c:v>40056.416666666111</c:v>
                </c:pt>
                <c:pt idx="11606" formatCode="m/d/yyyy\ h:mm">
                  <c:v>40056.45833333279</c:v>
                </c:pt>
                <c:pt idx="11607" formatCode="m/d/yyyy\ h:mm">
                  <c:v>40056.499999999432</c:v>
                </c:pt>
                <c:pt idx="11608" formatCode="m/d/yyyy\ h:mm">
                  <c:v>40056.541666666082</c:v>
                </c:pt>
                <c:pt idx="11609" formatCode="m/d/yyyy\ h:mm">
                  <c:v>40056.583333332761</c:v>
                </c:pt>
                <c:pt idx="11610" formatCode="m/d/yyyy\ h:mm">
                  <c:v>40056.624999999432</c:v>
                </c:pt>
                <c:pt idx="11611" formatCode="m/d/yyyy\ h:mm">
                  <c:v>40056.666666666075</c:v>
                </c:pt>
                <c:pt idx="11612" formatCode="m/d/yyyy\ h:mm">
                  <c:v>40056.708333332761</c:v>
                </c:pt>
                <c:pt idx="11613" formatCode="m/d/yyyy\ h:mm">
                  <c:v>40056.749999999418</c:v>
                </c:pt>
                <c:pt idx="11614" formatCode="m/d/yyyy\ h:mm">
                  <c:v>40056.791666666053</c:v>
                </c:pt>
                <c:pt idx="11615" formatCode="m/d/yyyy\ h:mm">
                  <c:v>40056.833333332746</c:v>
                </c:pt>
                <c:pt idx="11616" formatCode="m/d/yyyy\ h:mm">
                  <c:v>40056.874999999425</c:v>
                </c:pt>
                <c:pt idx="11617" formatCode="m/d/yyyy\ h:mm">
                  <c:v>40056.916666666082</c:v>
                </c:pt>
                <c:pt idx="11618" formatCode="m/d/yyyy\ h:mm">
                  <c:v>40056.958333332754</c:v>
                </c:pt>
                <c:pt idx="11619" formatCode="m/d/yyyy\ h:mm">
                  <c:v>40056.999999999403</c:v>
                </c:pt>
                <c:pt idx="11620" formatCode="m/d/yyyy\ h:mm">
                  <c:v>40057.041666666053</c:v>
                </c:pt>
                <c:pt idx="11621" formatCode="m/d/yyyy\ h:mm">
                  <c:v>40057.083333332732</c:v>
                </c:pt>
                <c:pt idx="11622" formatCode="m/d/yyyy\ h:mm">
                  <c:v>40057.124999999396</c:v>
                </c:pt>
                <c:pt idx="11623" formatCode="m/d/yyyy\ h:mm">
                  <c:v>40057.166666666046</c:v>
                </c:pt>
                <c:pt idx="11624" formatCode="m/d/yyyy\ h:mm">
                  <c:v>40057.208333332732</c:v>
                </c:pt>
                <c:pt idx="11625" formatCode="m/d/yyyy\ h:mm">
                  <c:v>40057.249999999389</c:v>
                </c:pt>
                <c:pt idx="11626" formatCode="m/d/yyyy\ h:mm">
                  <c:v>40057.291666666024</c:v>
                </c:pt>
                <c:pt idx="11627" formatCode="m/d/yyyy\ h:mm">
                  <c:v>40057.333333332717</c:v>
                </c:pt>
                <c:pt idx="11628" formatCode="m/d/yyyy\ h:mm">
                  <c:v>40057.374999999396</c:v>
                </c:pt>
                <c:pt idx="11629" formatCode="m/d/yyyy\ h:mm">
                  <c:v>40057.416666666046</c:v>
                </c:pt>
                <c:pt idx="11630" formatCode="m/d/yyyy\ h:mm">
                  <c:v>40057.458333332725</c:v>
                </c:pt>
                <c:pt idx="11631" formatCode="m/d/yyyy\ h:mm">
                  <c:v>40057.499999999382</c:v>
                </c:pt>
                <c:pt idx="11632" formatCode="m/d/yyyy\ h:mm">
                  <c:v>40057.541666666024</c:v>
                </c:pt>
                <c:pt idx="11633" formatCode="m/d/yyyy\ h:mm">
                  <c:v>40057.583333332703</c:v>
                </c:pt>
                <c:pt idx="11634" formatCode="m/d/yyyy\ h:mm">
                  <c:v>40057.624999999367</c:v>
                </c:pt>
                <c:pt idx="11635" formatCode="m/d/yyyy\ h:mm">
                  <c:v>40057.666666666024</c:v>
                </c:pt>
                <c:pt idx="11636" formatCode="m/d/yyyy\ h:mm">
                  <c:v>40057.708333332695</c:v>
                </c:pt>
                <c:pt idx="11637" formatCode="m/d/yyyy\ h:mm">
                  <c:v>40057.74999999936</c:v>
                </c:pt>
                <c:pt idx="11638" formatCode="m/d/yyyy\ h:mm">
                  <c:v>40057.791666666002</c:v>
                </c:pt>
                <c:pt idx="11639" formatCode="m/d/yyyy\ h:mm">
                  <c:v>40057.833333332688</c:v>
                </c:pt>
                <c:pt idx="11640" formatCode="m/d/yyyy\ h:mm">
                  <c:v>40057.874999999367</c:v>
                </c:pt>
                <c:pt idx="11641" formatCode="m/d/yyyy\ h:mm">
                  <c:v>40057.916666666017</c:v>
                </c:pt>
                <c:pt idx="11642" formatCode="m/d/yyyy\ h:mm">
                  <c:v>40057.958333332695</c:v>
                </c:pt>
                <c:pt idx="11643" formatCode="m/d/yyyy\ h:mm">
                  <c:v>40057.999999999345</c:v>
                </c:pt>
                <c:pt idx="11644" formatCode="m/d/yyyy\ h:mm">
                  <c:v>40058.041666665995</c:v>
                </c:pt>
                <c:pt idx="11645" formatCode="m/d/yyyy\ h:mm">
                  <c:v>40058.083333332681</c:v>
                </c:pt>
                <c:pt idx="11646" formatCode="m/d/yyyy\ h:mm">
                  <c:v>40058.124999999338</c:v>
                </c:pt>
                <c:pt idx="11647" formatCode="m/d/yyyy\ h:mm">
                  <c:v>40058.166666665988</c:v>
                </c:pt>
                <c:pt idx="11648" formatCode="m/d/yyyy\ h:mm">
                  <c:v>40058.208333332666</c:v>
                </c:pt>
                <c:pt idx="11649" formatCode="m/d/yyyy\ h:mm">
                  <c:v>40058.249999999331</c:v>
                </c:pt>
                <c:pt idx="11650" formatCode="m/d/yyyy\ h:mm">
                  <c:v>40058.291666665966</c:v>
                </c:pt>
                <c:pt idx="11651" formatCode="m/d/yyyy\ h:mm">
                  <c:v>40058.333333332659</c:v>
                </c:pt>
                <c:pt idx="11652" formatCode="m/d/yyyy\ h:mm">
                  <c:v>40058.374999999338</c:v>
                </c:pt>
                <c:pt idx="11653" formatCode="m/d/yyyy\ h:mm">
                  <c:v>40058.416666665988</c:v>
                </c:pt>
                <c:pt idx="11654" formatCode="m/d/yyyy\ h:mm">
                  <c:v>40058.458333332666</c:v>
                </c:pt>
                <c:pt idx="11655" formatCode="m/d/yyyy\ h:mm">
                  <c:v>40058.499999999316</c:v>
                </c:pt>
                <c:pt idx="11656" formatCode="m/d/yyyy\ h:mm">
                  <c:v>40058.541666665966</c:v>
                </c:pt>
                <c:pt idx="11657" formatCode="m/d/yyyy\ h:mm">
                  <c:v>40058.583333332645</c:v>
                </c:pt>
                <c:pt idx="11658" formatCode="m/d/yyyy\ h:mm">
                  <c:v>40058.624999999309</c:v>
                </c:pt>
                <c:pt idx="11659" formatCode="m/d/yyyy\ h:mm">
                  <c:v>40058.666666665958</c:v>
                </c:pt>
                <c:pt idx="11660" formatCode="m/d/yyyy\ h:mm">
                  <c:v>40058.708333332637</c:v>
                </c:pt>
                <c:pt idx="11661" formatCode="m/d/yyyy\ h:mm">
                  <c:v>40058.749999999302</c:v>
                </c:pt>
                <c:pt idx="11662" formatCode="m/d/yyyy\ h:mm">
                  <c:v>40058.791666665937</c:v>
                </c:pt>
                <c:pt idx="11663" formatCode="m/d/yyyy\ h:mm">
                  <c:v>40058.83333333263</c:v>
                </c:pt>
                <c:pt idx="11664" formatCode="m/d/yyyy\ h:mm">
                  <c:v>40058.874999999309</c:v>
                </c:pt>
                <c:pt idx="11665" formatCode="m/d/yyyy\ h:mm">
                  <c:v>40058.916666665958</c:v>
                </c:pt>
                <c:pt idx="11666" formatCode="m/d/yyyy\ h:mm">
                  <c:v>40058.958333332637</c:v>
                </c:pt>
                <c:pt idx="11667" formatCode="m/d/yyyy\ h:mm">
                  <c:v>40058.999999999287</c:v>
                </c:pt>
                <c:pt idx="11668" formatCode="m/d/yyyy\ h:mm">
                  <c:v>40059.041666665937</c:v>
                </c:pt>
                <c:pt idx="11669" formatCode="m/d/yyyy\ h:mm">
                  <c:v>40059.083333332615</c:v>
                </c:pt>
                <c:pt idx="11670" formatCode="m/d/yyyy\ h:mm">
                  <c:v>40059.12499999928</c:v>
                </c:pt>
                <c:pt idx="11671" formatCode="m/d/yyyy\ h:mm">
                  <c:v>40059.166666665929</c:v>
                </c:pt>
                <c:pt idx="11672" formatCode="m/d/yyyy\ h:mm">
                  <c:v>40059.208333332608</c:v>
                </c:pt>
                <c:pt idx="11673" formatCode="m/d/yyyy\ h:mm">
                  <c:v>40059.249999999272</c:v>
                </c:pt>
                <c:pt idx="11674" formatCode="m/d/yyyy\ h:mm">
                  <c:v>40059.291666665908</c:v>
                </c:pt>
                <c:pt idx="11675" formatCode="m/d/yyyy\ h:mm">
                  <c:v>40059.333333332601</c:v>
                </c:pt>
                <c:pt idx="11676" formatCode="m/d/yyyy\ h:mm">
                  <c:v>40059.37499999928</c:v>
                </c:pt>
                <c:pt idx="11677" formatCode="m/d/yyyy\ h:mm">
                  <c:v>40059.416666665929</c:v>
                </c:pt>
                <c:pt idx="11678" formatCode="m/d/yyyy\ h:mm">
                  <c:v>40059.458333332615</c:v>
                </c:pt>
                <c:pt idx="11679" formatCode="m/d/yyyy\ h:mm">
                  <c:v>40059.499999999258</c:v>
                </c:pt>
                <c:pt idx="11680" formatCode="m/d/yyyy\ h:mm">
                  <c:v>40059.541666665908</c:v>
                </c:pt>
                <c:pt idx="11681" formatCode="m/d/yyyy\ h:mm">
                  <c:v>40059.583333332601</c:v>
                </c:pt>
                <c:pt idx="11682" formatCode="m/d/yyyy\ h:mm">
                  <c:v>40059.624999999251</c:v>
                </c:pt>
                <c:pt idx="11683" formatCode="m/d/yyyy\ h:mm">
                  <c:v>40059.6666666659</c:v>
                </c:pt>
                <c:pt idx="11684" formatCode="m/d/yyyy\ h:mm">
                  <c:v>40059.708333332594</c:v>
                </c:pt>
                <c:pt idx="11685" formatCode="m/d/yyyy\ h:mm">
                  <c:v>40059.749999999236</c:v>
                </c:pt>
                <c:pt idx="11686" formatCode="m/d/yyyy\ h:mm">
                  <c:v>40059.791666665871</c:v>
                </c:pt>
                <c:pt idx="11687" formatCode="m/d/yyyy\ h:mm">
                  <c:v>40059.833333332586</c:v>
                </c:pt>
                <c:pt idx="11688" formatCode="m/d/yyyy\ h:mm">
                  <c:v>40059.874999999243</c:v>
                </c:pt>
                <c:pt idx="11689" formatCode="m/d/yyyy\ h:mm">
                  <c:v>40059.9166666659</c:v>
                </c:pt>
                <c:pt idx="11690" formatCode="m/d/yyyy\ h:mm">
                  <c:v>40059.958333332594</c:v>
                </c:pt>
                <c:pt idx="11691" formatCode="m/d/yyyy\ h:mm">
                  <c:v>40059.999999999229</c:v>
                </c:pt>
                <c:pt idx="11692" formatCode="m/d/yyyy\ h:mm">
                  <c:v>40060.041666665871</c:v>
                </c:pt>
                <c:pt idx="11693" formatCode="m/d/yyyy\ h:mm">
                  <c:v>40060.083333332572</c:v>
                </c:pt>
                <c:pt idx="11694" formatCode="m/d/yyyy\ h:mm">
                  <c:v>40060.124999999221</c:v>
                </c:pt>
                <c:pt idx="11695" formatCode="m/d/yyyy\ h:mm">
                  <c:v>40060.166666665871</c:v>
                </c:pt>
                <c:pt idx="11696" formatCode="m/d/yyyy\ h:mm">
                  <c:v>40060.208333332565</c:v>
                </c:pt>
                <c:pt idx="11697" formatCode="m/d/yyyy\ h:mm">
                  <c:v>40060.249999999214</c:v>
                </c:pt>
                <c:pt idx="11698" formatCode="m/d/yyyy\ h:mm">
                  <c:v>40060.291666665849</c:v>
                </c:pt>
                <c:pt idx="11699" formatCode="m/d/yyyy\ h:mm">
                  <c:v>40060.333333332543</c:v>
                </c:pt>
                <c:pt idx="11700" formatCode="m/d/yyyy\ h:mm">
                  <c:v>40060.374999999221</c:v>
                </c:pt>
                <c:pt idx="11701" formatCode="m/d/yyyy\ h:mm">
                  <c:v>40060.416666665871</c:v>
                </c:pt>
                <c:pt idx="11702" formatCode="m/d/yyyy\ h:mm">
                  <c:v>40060.458333332565</c:v>
                </c:pt>
                <c:pt idx="11703" formatCode="m/d/yyyy\ h:mm">
                  <c:v>40060.4999999992</c:v>
                </c:pt>
                <c:pt idx="11704" formatCode="m/d/yyyy\ h:mm">
                  <c:v>40060.541666665849</c:v>
                </c:pt>
                <c:pt idx="11705" formatCode="m/d/yyyy\ h:mm">
                  <c:v>40060.583333332543</c:v>
                </c:pt>
                <c:pt idx="11706" formatCode="m/d/yyyy\ h:mm">
                  <c:v>40060.624999999192</c:v>
                </c:pt>
                <c:pt idx="11707" formatCode="m/d/yyyy\ h:mm">
                  <c:v>40060.666666665835</c:v>
                </c:pt>
                <c:pt idx="11708" formatCode="m/d/yyyy\ h:mm">
                  <c:v>40060.708333332535</c:v>
                </c:pt>
                <c:pt idx="11709" formatCode="m/d/yyyy\ h:mm">
                  <c:v>40060.749999999192</c:v>
                </c:pt>
                <c:pt idx="11710" formatCode="m/d/yyyy\ h:mm">
                  <c:v>40060.791666665813</c:v>
                </c:pt>
                <c:pt idx="11711" formatCode="m/d/yyyy\ h:mm">
                  <c:v>40060.833333332528</c:v>
                </c:pt>
                <c:pt idx="11712" formatCode="m/d/yyyy\ h:mm">
                  <c:v>40060.8749999992</c:v>
                </c:pt>
                <c:pt idx="11713" formatCode="m/d/yyyy\ h:mm">
                  <c:v>40060.916666665835</c:v>
                </c:pt>
                <c:pt idx="11714" formatCode="m/d/yyyy\ h:mm">
                  <c:v>40060.958333332535</c:v>
                </c:pt>
                <c:pt idx="11715" formatCode="m/d/yyyy\ h:mm">
                  <c:v>40060.999999999185</c:v>
                </c:pt>
                <c:pt idx="11716" formatCode="m/d/yyyy\ h:mm">
                  <c:v>40061.04166666582</c:v>
                </c:pt>
                <c:pt idx="11717" formatCode="m/d/yyyy\ h:mm">
                  <c:v>40061.083333332499</c:v>
                </c:pt>
                <c:pt idx="11718" formatCode="m/d/yyyy\ h:mm">
                  <c:v>40061.124999999163</c:v>
                </c:pt>
                <c:pt idx="11719" formatCode="m/d/yyyy\ h:mm">
                  <c:v>40061.166666665813</c:v>
                </c:pt>
                <c:pt idx="11720" formatCode="m/d/yyyy\ h:mm">
                  <c:v>40061.208333332492</c:v>
                </c:pt>
                <c:pt idx="11721" formatCode="m/d/yyyy\ h:mm">
                  <c:v>40061.249999999163</c:v>
                </c:pt>
                <c:pt idx="11722" formatCode="m/d/yyyy\ h:mm">
                  <c:v>40061.291666665791</c:v>
                </c:pt>
                <c:pt idx="11723" formatCode="m/d/yyyy\ h:mm">
                  <c:v>40061.333333332492</c:v>
                </c:pt>
                <c:pt idx="11724" formatCode="m/d/yyyy\ h:mm">
                  <c:v>40061.374999999171</c:v>
                </c:pt>
                <c:pt idx="11725" formatCode="m/d/yyyy\ h:mm">
                  <c:v>40061.416666665806</c:v>
                </c:pt>
                <c:pt idx="11726" formatCode="m/d/yyyy\ h:mm">
                  <c:v>40061.458333332499</c:v>
                </c:pt>
                <c:pt idx="11727" formatCode="m/d/yyyy\ h:mm">
                  <c:v>40061.499999999141</c:v>
                </c:pt>
                <c:pt idx="11728" formatCode="m/d/yyyy\ h:mm">
                  <c:v>40061.541666665784</c:v>
                </c:pt>
                <c:pt idx="11729" formatCode="m/d/yyyy\ h:mm">
                  <c:v>40061.583333332484</c:v>
                </c:pt>
                <c:pt idx="11730" formatCode="m/d/yyyy\ h:mm">
                  <c:v>40061.624999999141</c:v>
                </c:pt>
                <c:pt idx="11731" formatCode="m/d/yyyy\ h:mm">
                  <c:v>40061.666666665777</c:v>
                </c:pt>
                <c:pt idx="11732" formatCode="m/d/yyyy\ h:mm">
                  <c:v>40061.708333332463</c:v>
                </c:pt>
                <c:pt idx="11733" formatCode="m/d/yyyy\ h:mm">
                  <c:v>40061.749999999141</c:v>
                </c:pt>
                <c:pt idx="11734" formatCode="m/d/yyyy\ h:mm">
                  <c:v>40061.791666665747</c:v>
                </c:pt>
                <c:pt idx="11735" formatCode="m/d/yyyy\ h:mm">
                  <c:v>40061.833333332463</c:v>
                </c:pt>
                <c:pt idx="11736" formatCode="m/d/yyyy\ h:mm">
                  <c:v>40061.874999999149</c:v>
                </c:pt>
                <c:pt idx="11737" formatCode="m/d/yyyy\ h:mm">
                  <c:v>40061.916666665784</c:v>
                </c:pt>
                <c:pt idx="11738" formatCode="m/d/yyyy\ h:mm">
                  <c:v>40061.95833333247</c:v>
                </c:pt>
                <c:pt idx="11739" formatCode="m/d/yyyy\ h:mm">
                  <c:v>40061.999999999112</c:v>
                </c:pt>
                <c:pt idx="11740" formatCode="m/d/yyyy\ h:mm">
                  <c:v>40062.041666665755</c:v>
                </c:pt>
                <c:pt idx="11741" formatCode="m/d/yyyy\ h:mm">
                  <c:v>40062.083333332441</c:v>
                </c:pt>
                <c:pt idx="11742" formatCode="m/d/yyyy\ h:mm">
                  <c:v>40062.124999999112</c:v>
                </c:pt>
                <c:pt idx="11743" formatCode="m/d/yyyy\ h:mm">
                  <c:v>40062.166666665747</c:v>
                </c:pt>
                <c:pt idx="11744" formatCode="m/d/yyyy\ h:mm">
                  <c:v>40062.208333332441</c:v>
                </c:pt>
                <c:pt idx="11745" formatCode="m/d/yyyy\ h:mm">
                  <c:v>40062.249999999098</c:v>
                </c:pt>
                <c:pt idx="11746" formatCode="m/d/yyyy\ h:mm">
                  <c:v>40062.291666665718</c:v>
                </c:pt>
                <c:pt idx="11747" formatCode="m/d/yyyy\ h:mm">
                  <c:v>40062.333333332441</c:v>
                </c:pt>
                <c:pt idx="11748" formatCode="m/d/yyyy\ h:mm">
                  <c:v>40062.374999999105</c:v>
                </c:pt>
                <c:pt idx="11749" formatCode="m/d/yyyy\ h:mm">
                  <c:v>40062.416666665755</c:v>
                </c:pt>
                <c:pt idx="11750" formatCode="m/d/yyyy\ h:mm">
                  <c:v>40062.458333332441</c:v>
                </c:pt>
                <c:pt idx="11751" formatCode="m/d/yyyy\ h:mm">
                  <c:v>40062.499999999083</c:v>
                </c:pt>
                <c:pt idx="11752" formatCode="m/d/yyyy\ h:mm">
                  <c:v>40062.541666665718</c:v>
                </c:pt>
                <c:pt idx="11753" formatCode="m/d/yyyy\ h:mm">
                  <c:v>40062.583333332412</c:v>
                </c:pt>
                <c:pt idx="11754" formatCode="m/d/yyyy\ h:mm">
                  <c:v>40062.624999999083</c:v>
                </c:pt>
                <c:pt idx="11755" formatCode="m/d/yyyy\ h:mm">
                  <c:v>40062.666666665718</c:v>
                </c:pt>
                <c:pt idx="11756" formatCode="m/d/yyyy\ h:mm">
                  <c:v>40062.708333332412</c:v>
                </c:pt>
                <c:pt idx="11757" formatCode="m/d/yyyy\ h:mm">
                  <c:v>40062.749999999069</c:v>
                </c:pt>
                <c:pt idx="11758" formatCode="m/d/yyyy\ h:mm">
                  <c:v>40062.791666665689</c:v>
                </c:pt>
                <c:pt idx="11759" formatCode="m/d/yyyy\ h:mm">
                  <c:v>40062.833333332397</c:v>
                </c:pt>
                <c:pt idx="11760" formatCode="m/d/yyyy\ h:mm">
                  <c:v>40062.874999999076</c:v>
                </c:pt>
                <c:pt idx="11761" formatCode="m/d/yyyy\ h:mm">
                  <c:v>40062.916666665726</c:v>
                </c:pt>
                <c:pt idx="11762" formatCode="m/d/yyyy\ h:mm">
                  <c:v>40062.958333332404</c:v>
                </c:pt>
                <c:pt idx="11763" formatCode="m/d/yyyy\ h:mm">
                  <c:v>40062.999999999061</c:v>
                </c:pt>
                <c:pt idx="11764" formatCode="m/d/yyyy\ h:mm">
                  <c:v>40063.041666665697</c:v>
                </c:pt>
                <c:pt idx="11765" formatCode="m/d/yyyy\ h:mm">
                  <c:v>40063.083333332383</c:v>
                </c:pt>
                <c:pt idx="11766" formatCode="m/d/yyyy\ h:mm">
                  <c:v>40063.124999999047</c:v>
                </c:pt>
                <c:pt idx="11767" formatCode="m/d/yyyy\ h:mm">
                  <c:v>40063.166666665682</c:v>
                </c:pt>
                <c:pt idx="11768" formatCode="m/d/yyyy\ h:mm">
                  <c:v>40063.208333332383</c:v>
                </c:pt>
                <c:pt idx="11769" formatCode="m/d/yyyy\ h:mm">
                  <c:v>40063.24999999904</c:v>
                </c:pt>
                <c:pt idx="11770" formatCode="m/d/yyyy\ h:mm">
                  <c:v>40063.291666665667</c:v>
                </c:pt>
                <c:pt idx="11771" formatCode="m/d/yyyy\ h:mm">
                  <c:v>40063.333333332368</c:v>
                </c:pt>
                <c:pt idx="11772" formatCode="m/d/yyyy\ h:mm">
                  <c:v>40063.374999999047</c:v>
                </c:pt>
                <c:pt idx="11773" formatCode="m/d/yyyy\ h:mm">
                  <c:v>40063.416666665682</c:v>
                </c:pt>
                <c:pt idx="11774" formatCode="m/d/yyyy\ h:mm">
                  <c:v>40063.458333332375</c:v>
                </c:pt>
                <c:pt idx="11775" formatCode="m/d/yyyy\ h:mm">
                  <c:v>40063.499999999032</c:v>
                </c:pt>
                <c:pt idx="11776" formatCode="m/d/yyyy\ h:mm">
                  <c:v>40063.541666665667</c:v>
                </c:pt>
                <c:pt idx="11777" formatCode="m/d/yyyy\ h:mm">
                  <c:v>40063.583333332361</c:v>
                </c:pt>
                <c:pt idx="11778" formatCode="m/d/yyyy\ h:mm">
                  <c:v>40063.624999999018</c:v>
                </c:pt>
                <c:pt idx="11779" formatCode="m/d/yyyy\ h:mm">
                  <c:v>40063.666666665653</c:v>
                </c:pt>
                <c:pt idx="11780" formatCode="m/d/yyyy\ h:mm">
                  <c:v>40063.708333332346</c:v>
                </c:pt>
                <c:pt idx="11781" formatCode="m/d/yyyy\ h:mm">
                  <c:v>40063.74999999901</c:v>
                </c:pt>
                <c:pt idx="11782" formatCode="m/d/yyyy\ h:mm">
                  <c:v>40063.791666665638</c:v>
                </c:pt>
                <c:pt idx="11783" formatCode="m/d/yyyy\ h:mm">
                  <c:v>40063.833333332339</c:v>
                </c:pt>
                <c:pt idx="11784" formatCode="m/d/yyyy\ h:mm">
                  <c:v>40063.874999999018</c:v>
                </c:pt>
                <c:pt idx="11785" formatCode="m/d/yyyy\ h:mm">
                  <c:v>40063.916666665653</c:v>
                </c:pt>
                <c:pt idx="11786" formatCode="m/d/yyyy\ h:mm">
                  <c:v>40063.958333332346</c:v>
                </c:pt>
                <c:pt idx="11787" formatCode="m/d/yyyy\ h:mm">
                  <c:v>40063.999999999003</c:v>
                </c:pt>
                <c:pt idx="11788" formatCode="m/d/yyyy\ h:mm">
                  <c:v>40064.041666665631</c:v>
                </c:pt>
                <c:pt idx="11789" formatCode="m/d/yyyy\ h:mm">
                  <c:v>40064.083333332332</c:v>
                </c:pt>
                <c:pt idx="11790" formatCode="m/d/yyyy\ h:mm">
                  <c:v>40064.124999999003</c:v>
                </c:pt>
                <c:pt idx="11791" formatCode="m/d/yyyy\ h:mm">
                  <c:v>40064.166666665624</c:v>
                </c:pt>
                <c:pt idx="11792" formatCode="m/d/yyyy\ h:mm">
                  <c:v>40064.208333332317</c:v>
                </c:pt>
                <c:pt idx="11793" formatCode="m/d/yyyy\ h:mm">
                  <c:v>40064.249999998996</c:v>
                </c:pt>
                <c:pt idx="11794" formatCode="m/d/yyyy\ h:mm">
                  <c:v>40064.291666665609</c:v>
                </c:pt>
                <c:pt idx="11795" formatCode="m/d/yyyy\ h:mm">
                  <c:v>40064.33333333231</c:v>
                </c:pt>
                <c:pt idx="11796" formatCode="m/d/yyyy\ h:mm">
                  <c:v>40064.37499999901</c:v>
                </c:pt>
                <c:pt idx="11797" formatCode="m/d/yyyy\ h:mm">
                  <c:v>40064.416666665624</c:v>
                </c:pt>
                <c:pt idx="11798" formatCode="m/d/yyyy\ h:mm">
                  <c:v>40064.458333332317</c:v>
                </c:pt>
                <c:pt idx="11799" formatCode="m/d/yyyy\ h:mm">
                  <c:v>40064.499999998989</c:v>
                </c:pt>
                <c:pt idx="11800" formatCode="m/d/yyyy\ h:mm">
                  <c:v>40064.541666665602</c:v>
                </c:pt>
                <c:pt idx="11801" formatCode="m/d/yyyy\ h:mm">
                  <c:v>40064.583333332295</c:v>
                </c:pt>
                <c:pt idx="11802" formatCode="m/d/yyyy\ h:mm">
                  <c:v>40064.624999998974</c:v>
                </c:pt>
                <c:pt idx="11803" formatCode="m/d/yyyy\ h:mm">
                  <c:v>40064.666666665602</c:v>
                </c:pt>
                <c:pt idx="11804" formatCode="m/d/yyyy\ h:mm">
                  <c:v>40064.708333332288</c:v>
                </c:pt>
                <c:pt idx="11805" formatCode="m/d/yyyy\ h:mm">
                  <c:v>40064.749999998967</c:v>
                </c:pt>
                <c:pt idx="11806" formatCode="m/d/yyyy\ h:mm">
                  <c:v>40064.79166666558</c:v>
                </c:pt>
                <c:pt idx="11807" formatCode="m/d/yyyy\ h:mm">
                  <c:v>40064.833333332281</c:v>
                </c:pt>
                <c:pt idx="11808" formatCode="m/d/yyyy\ h:mm">
                  <c:v>40064.874999998974</c:v>
                </c:pt>
                <c:pt idx="11809" formatCode="m/d/yyyy\ h:mm">
                  <c:v>40064.916666665595</c:v>
                </c:pt>
                <c:pt idx="11810" formatCode="m/d/yyyy\ h:mm">
                  <c:v>40064.958333332288</c:v>
                </c:pt>
                <c:pt idx="11811" formatCode="m/d/yyyy\ h:mm">
                  <c:v>40064.999999998952</c:v>
                </c:pt>
                <c:pt idx="11812" formatCode="m/d/yyyy\ h:mm">
                  <c:v>40065.04166666558</c:v>
                </c:pt>
                <c:pt idx="11813" formatCode="m/d/yyyy\ h:mm">
                  <c:v>40065.083333332266</c:v>
                </c:pt>
                <c:pt idx="11814" formatCode="m/d/yyyy\ h:mm">
                  <c:v>40065.124999998945</c:v>
                </c:pt>
                <c:pt idx="11815" formatCode="m/d/yyyy\ h:mm">
                  <c:v>40065.16666666558</c:v>
                </c:pt>
                <c:pt idx="11816" formatCode="m/d/yyyy\ h:mm">
                  <c:v>40065.208333332259</c:v>
                </c:pt>
                <c:pt idx="11817" formatCode="m/d/yyyy\ h:mm">
                  <c:v>40065.249999998938</c:v>
                </c:pt>
                <c:pt idx="11818" formatCode="m/d/yyyy\ h:mm">
                  <c:v>40065.291666665558</c:v>
                </c:pt>
                <c:pt idx="11819" formatCode="m/d/yyyy\ h:mm">
                  <c:v>40065.333333332252</c:v>
                </c:pt>
                <c:pt idx="11820" formatCode="m/d/yyyy\ h:mm">
                  <c:v>40065.374999998945</c:v>
                </c:pt>
                <c:pt idx="11821" formatCode="m/d/yyyy\ h:mm">
                  <c:v>40065.41666666558</c:v>
                </c:pt>
                <c:pt idx="11822" formatCode="m/d/yyyy\ h:mm">
                  <c:v>40065.458333332259</c:v>
                </c:pt>
                <c:pt idx="11823" formatCode="m/d/yyyy\ h:mm">
                  <c:v>40065.499999998923</c:v>
                </c:pt>
                <c:pt idx="11824" formatCode="m/d/yyyy\ h:mm">
                  <c:v>40065.541666665558</c:v>
                </c:pt>
                <c:pt idx="11825" formatCode="m/d/yyyy\ h:mm">
                  <c:v>40065.583333332237</c:v>
                </c:pt>
                <c:pt idx="11826" formatCode="m/d/yyyy\ h:mm">
                  <c:v>40065.624999998916</c:v>
                </c:pt>
                <c:pt idx="11827" formatCode="m/d/yyyy\ h:mm">
                  <c:v>40065.666666665551</c:v>
                </c:pt>
                <c:pt idx="11828" formatCode="m/d/yyyy\ h:mm">
                  <c:v>40065.70833333223</c:v>
                </c:pt>
                <c:pt idx="11829" formatCode="m/d/yyyy\ h:mm">
                  <c:v>40065.749999998909</c:v>
                </c:pt>
                <c:pt idx="11830" formatCode="m/d/yyyy\ h:mm">
                  <c:v>40065.791666665529</c:v>
                </c:pt>
                <c:pt idx="11836" formatCode="m/d/yyyy\ h:mm">
                  <c:v>40065.791666662168</c:v>
                </c:pt>
                <c:pt idx="11837" formatCode="m/d/yyyy\ h:mm">
                  <c:v>40065.833333328876</c:v>
                </c:pt>
                <c:pt idx="11838" formatCode="m/d/yyyy\ h:mm">
                  <c:v>40065.87499999554</c:v>
                </c:pt>
                <c:pt idx="11839" formatCode="m/d/yyyy\ h:mm">
                  <c:v>40065.916666662182</c:v>
                </c:pt>
                <c:pt idx="11840" formatCode="m/d/yyyy\ h:mm">
                  <c:v>40065.958333328876</c:v>
                </c:pt>
                <c:pt idx="11841" formatCode="m/d/yyyy\ h:mm">
                  <c:v>40065.999999995511</c:v>
                </c:pt>
                <c:pt idx="11842" formatCode="m/d/yyyy\ h:mm">
                  <c:v>40066.041666662175</c:v>
                </c:pt>
                <c:pt idx="11843" formatCode="m/d/yyyy\ h:mm">
                  <c:v>40066.083333328854</c:v>
                </c:pt>
                <c:pt idx="11844" formatCode="m/d/yyyy\ h:mm">
                  <c:v>40066.124999995503</c:v>
                </c:pt>
                <c:pt idx="11845" formatCode="m/d/yyyy\ h:mm">
                  <c:v>40066.166666662153</c:v>
                </c:pt>
                <c:pt idx="11846" formatCode="m/d/yyyy\ h:mm">
                  <c:v>40066.208333328846</c:v>
                </c:pt>
                <c:pt idx="11847" formatCode="m/d/yyyy\ h:mm">
                  <c:v>40066.249999995496</c:v>
                </c:pt>
                <c:pt idx="11848" formatCode="m/d/yyyy\ h:mm">
                  <c:v>40066.291666662131</c:v>
                </c:pt>
                <c:pt idx="11849" formatCode="m/d/yyyy\ h:mm">
                  <c:v>40066.333333328846</c:v>
                </c:pt>
                <c:pt idx="11850" formatCode="m/d/yyyy\ h:mm">
                  <c:v>40066.374999995503</c:v>
                </c:pt>
                <c:pt idx="11851" formatCode="m/d/yyyy\ h:mm">
                  <c:v>40066.416666662153</c:v>
                </c:pt>
                <c:pt idx="11852" formatCode="m/d/yyyy\ h:mm">
                  <c:v>40066.458333328846</c:v>
                </c:pt>
                <c:pt idx="11853" formatCode="m/d/yyyy\ h:mm">
                  <c:v>40066.499999995482</c:v>
                </c:pt>
                <c:pt idx="11854" formatCode="m/d/yyyy\ h:mm">
                  <c:v>40066.541666662131</c:v>
                </c:pt>
                <c:pt idx="11855" formatCode="m/d/yyyy\ h:mm">
                  <c:v>40066.583333328825</c:v>
                </c:pt>
                <c:pt idx="11856" formatCode="m/d/yyyy\ h:mm">
                  <c:v>40066.624999995482</c:v>
                </c:pt>
                <c:pt idx="11857" formatCode="m/d/yyyy\ h:mm">
                  <c:v>40066.666666662124</c:v>
                </c:pt>
                <c:pt idx="11858" formatCode="m/d/yyyy\ h:mm">
                  <c:v>40066.708333328817</c:v>
                </c:pt>
                <c:pt idx="11859" formatCode="m/d/yyyy\ h:mm">
                  <c:v>40066.749999995467</c:v>
                </c:pt>
                <c:pt idx="11860" formatCode="m/d/yyyy\ h:mm">
                  <c:v>40066.791666662102</c:v>
                </c:pt>
                <c:pt idx="11861" formatCode="m/d/yyyy\ h:mm">
                  <c:v>40066.83333332881</c:v>
                </c:pt>
                <c:pt idx="11862" formatCode="m/d/yyyy\ h:mm">
                  <c:v>40066.874999995474</c:v>
                </c:pt>
                <c:pt idx="11863" formatCode="m/d/yyyy\ h:mm">
                  <c:v>40066.916666662131</c:v>
                </c:pt>
                <c:pt idx="11864" formatCode="m/d/yyyy\ h:mm">
                  <c:v>40066.958333328817</c:v>
                </c:pt>
                <c:pt idx="11865" formatCode="m/d/yyyy\ h:mm">
                  <c:v>40066.999999995453</c:v>
                </c:pt>
                <c:pt idx="11866" formatCode="m/d/yyyy\ h:mm">
                  <c:v>40067.041666662102</c:v>
                </c:pt>
                <c:pt idx="11867" formatCode="m/d/yyyy\ h:mm">
                  <c:v>40067.083333328796</c:v>
                </c:pt>
                <c:pt idx="11868" formatCode="m/d/yyyy\ h:mm">
                  <c:v>40067.124999995445</c:v>
                </c:pt>
                <c:pt idx="11869" formatCode="m/d/yyyy\ h:mm">
                  <c:v>40067.166666662095</c:v>
                </c:pt>
                <c:pt idx="11870" formatCode="m/d/yyyy\ h:mm">
                  <c:v>40067.208333328796</c:v>
                </c:pt>
                <c:pt idx="11871" formatCode="m/d/yyyy\ h:mm">
                  <c:v>40067.249999995438</c:v>
                </c:pt>
                <c:pt idx="11872" formatCode="m/d/yyyy\ h:mm">
                  <c:v>40067.291666662073</c:v>
                </c:pt>
                <c:pt idx="11873" formatCode="m/d/yyyy\ h:mm">
                  <c:v>40067.333333328788</c:v>
                </c:pt>
                <c:pt idx="11874" formatCode="m/d/yyyy\ h:mm">
                  <c:v>40067.374999995445</c:v>
                </c:pt>
                <c:pt idx="11875" formatCode="m/d/yyyy\ h:mm">
                  <c:v>40067.416666662095</c:v>
                </c:pt>
                <c:pt idx="11876" formatCode="m/d/yyyy\ h:mm">
                  <c:v>40067.458333328796</c:v>
                </c:pt>
                <c:pt idx="11877" formatCode="m/d/yyyy\ h:mm">
                  <c:v>40067.499999995423</c:v>
                </c:pt>
                <c:pt idx="11878" formatCode="m/d/yyyy\ h:mm">
                  <c:v>40067.541666662073</c:v>
                </c:pt>
                <c:pt idx="11879" formatCode="m/d/yyyy\ h:mm">
                  <c:v>40067.583333328766</c:v>
                </c:pt>
                <c:pt idx="11880" formatCode="m/d/yyyy\ h:mm">
                  <c:v>40067.624999995416</c:v>
                </c:pt>
                <c:pt idx="11881" formatCode="m/d/yyyy\ h:mm">
                  <c:v>40067.666666662066</c:v>
                </c:pt>
                <c:pt idx="11882" formatCode="m/d/yyyy\ h:mm">
                  <c:v>40067.708333328759</c:v>
                </c:pt>
                <c:pt idx="11883" formatCode="m/d/yyyy\ h:mm">
                  <c:v>40067.749999995409</c:v>
                </c:pt>
                <c:pt idx="11884" formatCode="m/d/yyyy\ h:mm">
                  <c:v>40067.791666662044</c:v>
                </c:pt>
                <c:pt idx="11885" formatCode="m/d/yyyy\ h:mm">
                  <c:v>40067.833333328752</c:v>
                </c:pt>
                <c:pt idx="11886" formatCode="m/d/yyyy\ h:mm">
                  <c:v>40067.874999995416</c:v>
                </c:pt>
                <c:pt idx="11887" formatCode="m/d/yyyy\ h:mm">
                  <c:v>40067.916666662066</c:v>
                </c:pt>
                <c:pt idx="11888" formatCode="m/d/yyyy\ h:mm">
                  <c:v>40067.958333328759</c:v>
                </c:pt>
                <c:pt idx="11889" formatCode="m/d/yyyy\ h:mm">
                  <c:v>40067.999999995394</c:v>
                </c:pt>
                <c:pt idx="11890" formatCode="m/d/yyyy\ h:mm">
                  <c:v>40068.041666662044</c:v>
                </c:pt>
                <c:pt idx="11891" formatCode="m/d/yyyy\ h:mm">
                  <c:v>40068.083333328737</c:v>
                </c:pt>
                <c:pt idx="11892" formatCode="m/d/yyyy\ h:mm">
                  <c:v>40068.124999995387</c:v>
                </c:pt>
                <c:pt idx="11893" formatCode="m/d/yyyy\ h:mm">
                  <c:v>40068.166666662037</c:v>
                </c:pt>
                <c:pt idx="11894" formatCode="m/d/yyyy\ h:mm">
                  <c:v>40068.20833332873</c:v>
                </c:pt>
                <c:pt idx="11895" formatCode="m/d/yyyy\ h:mm">
                  <c:v>40068.24999999538</c:v>
                </c:pt>
                <c:pt idx="11896" formatCode="m/d/yyyy\ h:mm">
                  <c:v>40068.291666662015</c:v>
                </c:pt>
                <c:pt idx="11897" formatCode="m/d/yyyy\ h:mm">
                  <c:v>40068.333333328723</c:v>
                </c:pt>
                <c:pt idx="11898" formatCode="m/d/yyyy\ h:mm">
                  <c:v>40068.374999995387</c:v>
                </c:pt>
                <c:pt idx="11899" formatCode="m/d/yyyy\ h:mm">
                  <c:v>40068.416666662037</c:v>
                </c:pt>
                <c:pt idx="11900" formatCode="m/d/yyyy\ h:mm">
                  <c:v>40068.45833332873</c:v>
                </c:pt>
                <c:pt idx="11901" formatCode="m/d/yyyy\ h:mm">
                  <c:v>40068.499999995365</c:v>
                </c:pt>
                <c:pt idx="11902" formatCode="m/d/yyyy\ h:mm">
                  <c:v>40068.541666662015</c:v>
                </c:pt>
                <c:pt idx="11903" formatCode="m/d/yyyy\ h:mm">
                  <c:v>40068.583333328708</c:v>
                </c:pt>
                <c:pt idx="11904" formatCode="m/d/yyyy\ h:mm">
                  <c:v>40068.624999995358</c:v>
                </c:pt>
                <c:pt idx="11905" formatCode="m/d/yyyy\ h:mm">
                  <c:v>40068.666666662008</c:v>
                </c:pt>
                <c:pt idx="11906" formatCode="m/d/yyyy\ h:mm">
                  <c:v>40068.708333328701</c:v>
                </c:pt>
                <c:pt idx="11907" formatCode="m/d/yyyy\ h:mm">
                  <c:v>40068.749999995351</c:v>
                </c:pt>
                <c:pt idx="11908" formatCode="m/d/yyyy\ h:mm">
                  <c:v>40068.791666661986</c:v>
                </c:pt>
                <c:pt idx="11909" formatCode="m/d/yyyy\ h:mm">
                  <c:v>40068.833333328694</c:v>
                </c:pt>
                <c:pt idx="11910" formatCode="m/d/yyyy\ h:mm">
                  <c:v>40068.874999995343</c:v>
                </c:pt>
                <c:pt idx="11911" formatCode="m/d/yyyy\ h:mm">
                  <c:v>40068.916666662008</c:v>
                </c:pt>
                <c:pt idx="11912" formatCode="m/d/yyyy\ h:mm">
                  <c:v>40068.958333328701</c:v>
                </c:pt>
                <c:pt idx="11913" formatCode="m/d/yyyy\ h:mm">
                  <c:v>40068.999999995336</c:v>
                </c:pt>
                <c:pt idx="11914" formatCode="m/d/yyyy\ h:mm">
                  <c:v>40069.041666661979</c:v>
                </c:pt>
                <c:pt idx="11915" formatCode="m/d/yyyy\ h:mm">
                  <c:v>40069.083333328679</c:v>
                </c:pt>
                <c:pt idx="11916" formatCode="m/d/yyyy\ h:mm">
                  <c:v>40069.124999995329</c:v>
                </c:pt>
                <c:pt idx="11917" formatCode="m/d/yyyy\ h:mm">
                  <c:v>40069.166666661971</c:v>
                </c:pt>
                <c:pt idx="11918" formatCode="m/d/yyyy\ h:mm">
                  <c:v>40069.208333328672</c:v>
                </c:pt>
                <c:pt idx="11919" formatCode="m/d/yyyy\ h:mm">
                  <c:v>40069.249999995322</c:v>
                </c:pt>
                <c:pt idx="11920" formatCode="m/d/yyyy\ h:mm">
                  <c:v>40069.291666661957</c:v>
                </c:pt>
                <c:pt idx="11921" formatCode="m/d/yyyy\ h:mm">
                  <c:v>40069.333333328665</c:v>
                </c:pt>
                <c:pt idx="11922" formatCode="m/d/yyyy\ h:mm">
                  <c:v>40069.374999995329</c:v>
                </c:pt>
                <c:pt idx="11923" formatCode="m/d/yyyy\ h:mm">
                  <c:v>40069.416666661979</c:v>
                </c:pt>
                <c:pt idx="11924" formatCode="m/d/yyyy\ h:mm">
                  <c:v>40069.458333328665</c:v>
                </c:pt>
                <c:pt idx="11925" formatCode="m/d/yyyy\ h:mm">
                  <c:v>40069.499999995307</c:v>
                </c:pt>
                <c:pt idx="11926" formatCode="m/d/yyyy\ h:mm">
                  <c:v>40069.541666661957</c:v>
                </c:pt>
                <c:pt idx="11927" formatCode="m/d/yyyy\ h:mm">
                  <c:v>40069.583333328643</c:v>
                </c:pt>
                <c:pt idx="11928" formatCode="m/d/yyyy\ h:mm">
                  <c:v>40069.6249999953</c:v>
                </c:pt>
                <c:pt idx="11929" formatCode="m/d/yyyy\ h:mm">
                  <c:v>40069.666666661949</c:v>
                </c:pt>
                <c:pt idx="11930" formatCode="m/d/yyyy\ h:mm">
                  <c:v>40069.708333328643</c:v>
                </c:pt>
                <c:pt idx="11931" formatCode="m/d/yyyy\ h:mm">
                  <c:v>40069.749999995285</c:v>
                </c:pt>
                <c:pt idx="11932" formatCode="m/d/yyyy\ h:mm">
                  <c:v>40069.79166666192</c:v>
                </c:pt>
                <c:pt idx="11933" formatCode="m/d/yyyy\ h:mm">
                  <c:v>40069.833333328635</c:v>
                </c:pt>
                <c:pt idx="11934" formatCode="m/d/yyyy\ h:mm">
                  <c:v>40069.874999995292</c:v>
                </c:pt>
                <c:pt idx="11935" formatCode="m/d/yyyy\ h:mm">
                  <c:v>40069.916666661935</c:v>
                </c:pt>
                <c:pt idx="11936" formatCode="m/d/yyyy\ h:mm">
                  <c:v>40069.958333328643</c:v>
                </c:pt>
                <c:pt idx="11937" formatCode="m/d/yyyy\ h:mm">
                  <c:v>40069.999999995278</c:v>
                </c:pt>
                <c:pt idx="11938" formatCode="m/d/yyyy\ h:mm">
                  <c:v>40070.04166666192</c:v>
                </c:pt>
                <c:pt idx="11939" formatCode="m/d/yyyy\ h:mm">
                  <c:v>40070.083333328621</c:v>
                </c:pt>
                <c:pt idx="11940" formatCode="m/d/yyyy\ h:mm">
                  <c:v>40070.124999995271</c:v>
                </c:pt>
                <c:pt idx="11941" formatCode="m/d/yyyy\ h:mm">
                  <c:v>40070.16666666192</c:v>
                </c:pt>
                <c:pt idx="11942" formatCode="m/d/yyyy\ h:mm">
                  <c:v>40070.208333328614</c:v>
                </c:pt>
                <c:pt idx="11943" formatCode="m/d/yyyy\ h:mm">
                  <c:v>40070.249999995256</c:v>
                </c:pt>
                <c:pt idx="11944" formatCode="m/d/yyyy\ h:mm">
                  <c:v>40070.291666661891</c:v>
                </c:pt>
                <c:pt idx="11945" formatCode="m/d/yyyy\ h:mm">
                  <c:v>40070.333333328606</c:v>
                </c:pt>
                <c:pt idx="11946" formatCode="m/d/yyyy\ h:mm">
                  <c:v>40070.374999995263</c:v>
                </c:pt>
                <c:pt idx="11947" formatCode="m/d/yyyy\ h:mm">
                  <c:v>40070.41666666192</c:v>
                </c:pt>
                <c:pt idx="11948" formatCode="m/d/yyyy\ h:mm">
                  <c:v>40070.458333328621</c:v>
                </c:pt>
                <c:pt idx="11949" formatCode="m/d/yyyy\ h:mm">
                  <c:v>40070.499999995234</c:v>
                </c:pt>
                <c:pt idx="11950" formatCode="m/d/yyyy\ h:mm">
                  <c:v>40070.541666661884</c:v>
                </c:pt>
                <c:pt idx="11951" formatCode="m/d/yyyy\ h:mm">
                  <c:v>40070.583333328599</c:v>
                </c:pt>
                <c:pt idx="11952" formatCode="m/d/yyyy\ h:mm">
                  <c:v>40070.624999995234</c:v>
                </c:pt>
                <c:pt idx="11953" formatCode="m/d/yyyy\ h:mm">
                  <c:v>40070.666666661884</c:v>
                </c:pt>
                <c:pt idx="11954" formatCode="m/d/yyyy\ h:mm">
                  <c:v>40070.708333328599</c:v>
                </c:pt>
                <c:pt idx="11955" formatCode="m/d/yyyy\ h:mm">
                  <c:v>40070.749999995234</c:v>
                </c:pt>
                <c:pt idx="11956" formatCode="m/d/yyyy\ h:mm">
                  <c:v>40070.791666661862</c:v>
                </c:pt>
                <c:pt idx="11957" formatCode="m/d/yyyy\ h:mm">
                  <c:v>40070.833333328585</c:v>
                </c:pt>
                <c:pt idx="11958" formatCode="m/d/yyyy\ h:mm">
                  <c:v>40070.874999995242</c:v>
                </c:pt>
                <c:pt idx="11959" formatCode="m/d/yyyy\ h:mm">
                  <c:v>40070.916666661884</c:v>
                </c:pt>
                <c:pt idx="11960" formatCode="m/d/yyyy\ h:mm">
                  <c:v>40070.958333328599</c:v>
                </c:pt>
                <c:pt idx="11961" formatCode="m/d/yyyy\ h:mm">
                  <c:v>40070.99999999522</c:v>
                </c:pt>
                <c:pt idx="11962" formatCode="m/d/yyyy\ h:mm">
                  <c:v>40071.041666661869</c:v>
                </c:pt>
                <c:pt idx="11963" formatCode="m/d/yyyy\ h:mm">
                  <c:v>40071.08333332857</c:v>
                </c:pt>
                <c:pt idx="11964" formatCode="m/d/yyyy\ h:mm">
                  <c:v>40071.124999995205</c:v>
                </c:pt>
                <c:pt idx="11965" formatCode="m/d/yyyy\ h:mm">
                  <c:v>40071.166666661855</c:v>
                </c:pt>
                <c:pt idx="11966" formatCode="m/d/yyyy\ h:mm">
                  <c:v>40071.208333328555</c:v>
                </c:pt>
                <c:pt idx="11967" formatCode="m/d/yyyy\ h:mm">
                  <c:v>40071.249999995205</c:v>
                </c:pt>
                <c:pt idx="11968" formatCode="m/d/yyyy\ h:mm">
                  <c:v>40071.291666661826</c:v>
                </c:pt>
                <c:pt idx="11969" formatCode="m/d/yyyy\ h:mm">
                  <c:v>40071.333333328555</c:v>
                </c:pt>
                <c:pt idx="11970" formatCode="m/d/yyyy\ h:mm">
                  <c:v>40071.374999995212</c:v>
                </c:pt>
                <c:pt idx="11971" formatCode="m/d/yyyy\ h:mm">
                  <c:v>40071.416666661855</c:v>
                </c:pt>
                <c:pt idx="11972" formatCode="m/d/yyyy\ h:mm">
                  <c:v>40071.458333328563</c:v>
                </c:pt>
                <c:pt idx="11973" formatCode="m/d/yyyy\ h:mm">
                  <c:v>40071.499999995191</c:v>
                </c:pt>
                <c:pt idx="11974" formatCode="m/d/yyyy\ h:mm">
                  <c:v>40071.541666661833</c:v>
                </c:pt>
                <c:pt idx="11975" formatCode="m/d/yyyy\ h:mm">
                  <c:v>40071.583333328541</c:v>
                </c:pt>
                <c:pt idx="11976" formatCode="m/d/yyyy\ h:mm">
                  <c:v>40071.624999995183</c:v>
                </c:pt>
                <c:pt idx="11977" formatCode="m/d/yyyy\ h:mm">
                  <c:v>40071.666666661818</c:v>
                </c:pt>
                <c:pt idx="11978" formatCode="m/d/yyyy\ h:mm">
                  <c:v>40071.708333328526</c:v>
                </c:pt>
                <c:pt idx="11979" formatCode="m/d/yyyy\ h:mm">
                  <c:v>40071.749999995183</c:v>
                </c:pt>
                <c:pt idx="11980" formatCode="m/d/yyyy\ h:mm">
                  <c:v>40071.791666661797</c:v>
                </c:pt>
                <c:pt idx="11981" formatCode="m/d/yyyy\ h:mm">
                  <c:v>40071.833333328526</c:v>
                </c:pt>
                <c:pt idx="11982" formatCode="m/d/yyyy\ h:mm">
                  <c:v>40071.874999995191</c:v>
                </c:pt>
                <c:pt idx="11983" formatCode="m/d/yyyy\ h:mm">
                  <c:v>40071.916666661826</c:v>
                </c:pt>
                <c:pt idx="11984" formatCode="m/d/yyyy\ h:mm">
                  <c:v>40071.958333328526</c:v>
                </c:pt>
                <c:pt idx="11985" formatCode="m/d/yyyy\ h:mm">
                  <c:v>40071.999999995161</c:v>
                </c:pt>
                <c:pt idx="11986" formatCode="m/d/yyyy\ h:mm">
                  <c:v>40072.041666661804</c:v>
                </c:pt>
                <c:pt idx="11987" formatCode="m/d/yyyy\ h:mm">
                  <c:v>40072.083333328505</c:v>
                </c:pt>
                <c:pt idx="11988" formatCode="m/d/yyyy\ h:mm">
                  <c:v>40072.124999995161</c:v>
                </c:pt>
                <c:pt idx="11989" formatCode="m/d/yyyy\ h:mm">
                  <c:v>40072.166666661797</c:v>
                </c:pt>
                <c:pt idx="11990" formatCode="m/d/yyyy\ h:mm">
                  <c:v>40072.208333328497</c:v>
                </c:pt>
                <c:pt idx="11991" formatCode="m/d/yyyy\ h:mm">
                  <c:v>40072.249999995147</c:v>
                </c:pt>
                <c:pt idx="11992" formatCode="m/d/yyyy\ h:mm">
                  <c:v>40072.291666661768</c:v>
                </c:pt>
                <c:pt idx="11993" formatCode="m/d/yyyy\ h:mm">
                  <c:v>40072.333333328497</c:v>
                </c:pt>
                <c:pt idx="11994" formatCode="m/d/yyyy\ h:mm">
                  <c:v>40072.374999995154</c:v>
                </c:pt>
                <c:pt idx="11995" formatCode="m/d/yyyy\ h:mm">
                  <c:v>40072.416666661804</c:v>
                </c:pt>
                <c:pt idx="11996" formatCode="m/d/yyyy\ h:mm">
                  <c:v>40072.458333328497</c:v>
                </c:pt>
                <c:pt idx="11997" formatCode="m/d/yyyy\ h:mm">
                  <c:v>40072.499999995132</c:v>
                </c:pt>
                <c:pt idx="11998" formatCode="m/d/yyyy\ h:mm">
                  <c:v>40072.541666661768</c:v>
                </c:pt>
                <c:pt idx="11999" formatCode="m/d/yyyy\ h:mm">
                  <c:v>40072.583333328475</c:v>
                </c:pt>
                <c:pt idx="12000" formatCode="m/d/yyyy\ h:mm">
                  <c:v>40072.624999995132</c:v>
                </c:pt>
                <c:pt idx="12001" formatCode="m/d/yyyy\ h:mm">
                  <c:v>40072.666666661768</c:v>
                </c:pt>
                <c:pt idx="12002" formatCode="m/d/yyyy\ h:mm">
                  <c:v>40072.708333328475</c:v>
                </c:pt>
                <c:pt idx="12003" formatCode="m/d/yyyy\ h:mm">
                  <c:v>40072.749999995118</c:v>
                </c:pt>
                <c:pt idx="12004" formatCode="m/d/yyyy\ h:mm">
                  <c:v>40072.791666661738</c:v>
                </c:pt>
                <c:pt idx="12005" formatCode="m/d/yyyy\ h:mm">
                  <c:v>40072.833333328468</c:v>
                </c:pt>
                <c:pt idx="12006" formatCode="m/d/yyyy\ h:mm">
                  <c:v>40072.874999995125</c:v>
                </c:pt>
                <c:pt idx="12007" formatCode="m/d/yyyy\ h:mm">
                  <c:v>40072.916666661775</c:v>
                </c:pt>
                <c:pt idx="12008" formatCode="m/d/yyyy\ h:mm">
                  <c:v>40072.958333328475</c:v>
                </c:pt>
                <c:pt idx="12009" formatCode="m/d/yyyy\ h:mm">
                  <c:v>40072.999999995103</c:v>
                </c:pt>
                <c:pt idx="12010" formatCode="m/d/yyyy\ h:mm">
                  <c:v>40073.041666661738</c:v>
                </c:pt>
                <c:pt idx="12011" formatCode="m/d/yyyy\ h:mm">
                  <c:v>40073.083333328446</c:v>
                </c:pt>
                <c:pt idx="12012" formatCode="m/d/yyyy\ h:mm">
                  <c:v>40073.124999995096</c:v>
                </c:pt>
                <c:pt idx="12013" formatCode="m/d/yyyy\ h:mm">
                  <c:v>40073.166666661731</c:v>
                </c:pt>
                <c:pt idx="12014" formatCode="m/d/yyyy\ h:mm">
                  <c:v>40073.208333328446</c:v>
                </c:pt>
                <c:pt idx="12015" formatCode="m/d/yyyy\ h:mm">
                  <c:v>40073.249999995089</c:v>
                </c:pt>
                <c:pt idx="12016" formatCode="m/d/yyyy\ h:mm">
                  <c:v>40073.291666661709</c:v>
                </c:pt>
                <c:pt idx="12017" formatCode="m/d/yyyy\ h:mm">
                  <c:v>40073.333333328439</c:v>
                </c:pt>
                <c:pt idx="12018" formatCode="m/d/yyyy\ h:mm">
                  <c:v>40073.374999995096</c:v>
                </c:pt>
                <c:pt idx="12019" formatCode="m/d/yyyy\ h:mm">
                  <c:v>40073.416666661731</c:v>
                </c:pt>
                <c:pt idx="12020" formatCode="m/d/yyyy\ h:mm">
                  <c:v>40073.458333328446</c:v>
                </c:pt>
                <c:pt idx="12021" formatCode="m/d/yyyy\ h:mm">
                  <c:v>40073.499999995081</c:v>
                </c:pt>
                <c:pt idx="12022" formatCode="m/d/yyyy\ h:mm">
                  <c:v>40073.541666661717</c:v>
                </c:pt>
                <c:pt idx="12023" formatCode="m/d/yyyy\ h:mm">
                  <c:v>40073.583333328417</c:v>
                </c:pt>
                <c:pt idx="12024" formatCode="m/d/yyyy\ h:mm">
                  <c:v>40073.624999995067</c:v>
                </c:pt>
                <c:pt idx="12025" formatCode="m/d/yyyy\ h:mm">
                  <c:v>40073.666666661702</c:v>
                </c:pt>
                <c:pt idx="12026" formatCode="m/d/yyyy\ h:mm">
                  <c:v>40073.70833332841</c:v>
                </c:pt>
                <c:pt idx="12027" formatCode="m/d/yyyy\ h:mm">
                  <c:v>40073.74999999506</c:v>
                </c:pt>
                <c:pt idx="12028" formatCode="m/d/yyyy\ h:mm">
                  <c:v>40073.791666661687</c:v>
                </c:pt>
                <c:pt idx="12029" formatCode="m/d/yyyy\ h:mm">
                  <c:v>40073.833333328403</c:v>
                </c:pt>
                <c:pt idx="12030" formatCode="m/d/yyyy\ h:mm">
                  <c:v>40073.874999995067</c:v>
                </c:pt>
                <c:pt idx="12031" formatCode="m/d/yyyy\ h:mm">
                  <c:v>40073.916666661702</c:v>
                </c:pt>
                <c:pt idx="12032" formatCode="m/d/yyyy\ h:mm">
                  <c:v>40073.95833332841</c:v>
                </c:pt>
                <c:pt idx="12033" formatCode="m/d/yyyy\ h:mm">
                  <c:v>40073.999999995045</c:v>
                </c:pt>
                <c:pt idx="12034" formatCode="m/d/yyyy\ h:mm">
                  <c:v>40074.04166666168</c:v>
                </c:pt>
                <c:pt idx="12035" formatCode="m/d/yyyy\ h:mm">
                  <c:v>40074.083333328395</c:v>
                </c:pt>
                <c:pt idx="12036" formatCode="m/d/yyyy\ h:mm">
                  <c:v>40074.124999995038</c:v>
                </c:pt>
                <c:pt idx="12037" formatCode="m/d/yyyy\ h:mm">
                  <c:v>40074.166666661673</c:v>
                </c:pt>
                <c:pt idx="12038" formatCode="m/d/yyyy\ h:mm">
                  <c:v>40074.208333328388</c:v>
                </c:pt>
                <c:pt idx="12039" formatCode="m/d/yyyy\ h:mm">
                  <c:v>40074.249999995031</c:v>
                </c:pt>
                <c:pt idx="12040" formatCode="m/d/yyyy\ h:mm">
                  <c:v>40074.291666661651</c:v>
                </c:pt>
                <c:pt idx="12041" formatCode="m/d/yyyy\ h:mm">
                  <c:v>40074.333333328374</c:v>
                </c:pt>
                <c:pt idx="12042" formatCode="m/d/yyyy\ h:mm">
                  <c:v>40074.374999995038</c:v>
                </c:pt>
                <c:pt idx="12043" formatCode="m/d/yyyy\ h:mm">
                  <c:v>40074.416666661673</c:v>
                </c:pt>
                <c:pt idx="12044" formatCode="m/d/yyyy\ h:mm">
                  <c:v>40074.458333328381</c:v>
                </c:pt>
                <c:pt idx="12045" formatCode="m/d/yyyy\ h:mm">
                  <c:v>40074.499999995016</c:v>
                </c:pt>
                <c:pt idx="12046" formatCode="m/d/yyyy\ h:mm">
                  <c:v>40074.541666661651</c:v>
                </c:pt>
                <c:pt idx="12047" formatCode="m/d/yyyy\ h:mm">
                  <c:v>40074.583333328359</c:v>
                </c:pt>
                <c:pt idx="12048" formatCode="m/d/yyyy\ h:mm">
                  <c:v>40074.624999995009</c:v>
                </c:pt>
                <c:pt idx="12049" formatCode="m/d/yyyy\ h:mm">
                  <c:v>40074.666666661644</c:v>
                </c:pt>
                <c:pt idx="12050" formatCode="m/d/yyyy\ h:mm">
                  <c:v>40074.708333328352</c:v>
                </c:pt>
                <c:pt idx="12051" formatCode="m/d/yyyy\ h:mm">
                  <c:v>40074.749999995001</c:v>
                </c:pt>
                <c:pt idx="12052" formatCode="m/d/yyyy\ h:mm">
                  <c:v>40074.791666661622</c:v>
                </c:pt>
                <c:pt idx="12053" formatCode="m/d/yyyy\ h:mm">
                  <c:v>40074.833333328344</c:v>
                </c:pt>
                <c:pt idx="12054" formatCode="m/d/yyyy\ h:mm">
                  <c:v>40074.874999995016</c:v>
                </c:pt>
                <c:pt idx="12055" formatCode="m/d/yyyy\ h:mm">
                  <c:v>40074.916666661644</c:v>
                </c:pt>
                <c:pt idx="12056" formatCode="m/d/yyyy\ h:mm">
                  <c:v>40074.958333328352</c:v>
                </c:pt>
                <c:pt idx="12057" formatCode="m/d/yyyy\ h:mm">
                  <c:v>40074.999999995001</c:v>
                </c:pt>
                <c:pt idx="12058" formatCode="m/d/yyyy\ h:mm">
                  <c:v>40075.041666661622</c:v>
                </c:pt>
                <c:pt idx="12059" formatCode="m/d/yyyy\ h:mm">
                  <c:v>40075.08333332833</c:v>
                </c:pt>
                <c:pt idx="12060" formatCode="m/d/yyyy\ h:mm">
                  <c:v>40075.124999994994</c:v>
                </c:pt>
                <c:pt idx="12061" formatCode="m/d/yyyy\ h:mm">
                  <c:v>40075.166666661615</c:v>
                </c:pt>
                <c:pt idx="12062" formatCode="m/d/yyyy\ h:mm">
                  <c:v>40075.208333328323</c:v>
                </c:pt>
                <c:pt idx="12063" formatCode="m/d/yyyy\ h:mm">
                  <c:v>40075.249999994987</c:v>
                </c:pt>
                <c:pt idx="12064" formatCode="m/d/yyyy\ h:mm">
                  <c:v>40075.291666661593</c:v>
                </c:pt>
                <c:pt idx="12065" formatCode="m/d/yyyy\ h:mm">
                  <c:v>40075.333333328315</c:v>
                </c:pt>
                <c:pt idx="12066" formatCode="m/d/yyyy\ h:mm">
                  <c:v>40075.374999994994</c:v>
                </c:pt>
                <c:pt idx="12067" formatCode="m/d/yyyy\ h:mm">
                  <c:v>40075.416666661615</c:v>
                </c:pt>
                <c:pt idx="12068" formatCode="m/d/yyyy\ h:mm">
                  <c:v>40075.458333328323</c:v>
                </c:pt>
                <c:pt idx="12069" formatCode="m/d/yyyy\ h:mm">
                  <c:v>40075.499999994972</c:v>
                </c:pt>
                <c:pt idx="12070" formatCode="m/d/yyyy\ h:mm">
                  <c:v>40075.541666661593</c:v>
                </c:pt>
                <c:pt idx="12071" formatCode="m/d/yyyy\ h:mm">
                  <c:v>40075.583333328301</c:v>
                </c:pt>
                <c:pt idx="12072" formatCode="m/d/yyyy\ h:mm">
                  <c:v>40075.624999994965</c:v>
                </c:pt>
                <c:pt idx="12073" formatCode="m/d/yyyy\ h:mm">
                  <c:v>40075.666666661586</c:v>
                </c:pt>
                <c:pt idx="12074" formatCode="m/d/yyyy\ h:mm">
                  <c:v>40075.708333328294</c:v>
                </c:pt>
                <c:pt idx="12075" formatCode="m/d/yyyy\ h:mm">
                  <c:v>40075.749999994943</c:v>
                </c:pt>
                <c:pt idx="12076" formatCode="m/d/yyyy\ h:mm">
                  <c:v>40075.791666661571</c:v>
                </c:pt>
                <c:pt idx="12077" formatCode="m/d/yyyy\ h:mm">
                  <c:v>40075.833333328286</c:v>
                </c:pt>
                <c:pt idx="12078" formatCode="m/d/yyyy\ h:mm">
                  <c:v>40075.874999994965</c:v>
                </c:pt>
                <c:pt idx="12079" formatCode="m/d/yyyy\ h:mm">
                  <c:v>40075.916666661586</c:v>
                </c:pt>
                <c:pt idx="12080" formatCode="m/d/yyyy\ h:mm">
                  <c:v>40075.958333328294</c:v>
                </c:pt>
                <c:pt idx="12081" formatCode="m/d/yyyy\ h:mm">
                  <c:v>40075.999999994943</c:v>
                </c:pt>
                <c:pt idx="12082" formatCode="m/d/yyyy\ h:mm">
                  <c:v>40076.041666661571</c:v>
                </c:pt>
                <c:pt idx="12083" formatCode="m/d/yyyy\ h:mm">
                  <c:v>40076.083333328272</c:v>
                </c:pt>
                <c:pt idx="12084" formatCode="m/d/yyyy\ h:mm">
                  <c:v>40076.124999994936</c:v>
                </c:pt>
                <c:pt idx="12085" formatCode="m/d/yyyy\ h:mm">
                  <c:v>40076.166666661571</c:v>
                </c:pt>
                <c:pt idx="12086" formatCode="m/d/yyyy\ h:mm">
                  <c:v>40076.208333328264</c:v>
                </c:pt>
                <c:pt idx="12087" formatCode="m/d/yyyy\ h:mm">
                  <c:v>40076.249999994929</c:v>
                </c:pt>
                <c:pt idx="12088" formatCode="m/d/yyyy\ h:mm">
                  <c:v>40076.291666661549</c:v>
                </c:pt>
                <c:pt idx="12089" formatCode="m/d/yyyy\ h:mm">
                  <c:v>40076.333333328243</c:v>
                </c:pt>
                <c:pt idx="12090" formatCode="m/d/yyyy\ h:mm">
                  <c:v>40076.374999994936</c:v>
                </c:pt>
                <c:pt idx="12091" formatCode="m/d/yyyy\ h:mm">
                  <c:v>40076.416666661571</c:v>
                </c:pt>
                <c:pt idx="12092" formatCode="m/d/yyyy\ h:mm">
                  <c:v>40076.458333328264</c:v>
                </c:pt>
                <c:pt idx="12093" formatCode="m/d/yyyy\ h:mm">
                  <c:v>40076.499999994914</c:v>
                </c:pt>
                <c:pt idx="12094" formatCode="m/d/yyyy\ h:mm">
                  <c:v>40076.541666661549</c:v>
                </c:pt>
                <c:pt idx="12095" formatCode="m/d/yyyy\ h:mm">
                  <c:v>40076.583333328243</c:v>
                </c:pt>
                <c:pt idx="12096" formatCode="m/d/yyyy\ h:mm">
                  <c:v>40076.624999994892</c:v>
                </c:pt>
                <c:pt idx="12097" formatCode="m/d/yyyy\ h:mm">
                  <c:v>40076.666666661535</c:v>
                </c:pt>
                <c:pt idx="12098" formatCode="m/d/yyyy\ h:mm">
                  <c:v>40076.708333328235</c:v>
                </c:pt>
                <c:pt idx="12099" formatCode="m/d/yyyy\ h:mm">
                  <c:v>40076.749999994892</c:v>
                </c:pt>
                <c:pt idx="12100" formatCode="m/d/yyyy\ h:mm">
                  <c:v>40076.791666661513</c:v>
                </c:pt>
                <c:pt idx="12101" formatCode="m/d/yyyy\ h:mm">
                  <c:v>40076.833333328213</c:v>
                </c:pt>
                <c:pt idx="12102" formatCode="m/d/yyyy\ h:mm">
                  <c:v>40076.8749999949</c:v>
                </c:pt>
                <c:pt idx="12103" formatCode="m/d/yyyy\ h:mm">
                  <c:v>40076.916666661535</c:v>
                </c:pt>
                <c:pt idx="12104" formatCode="m/d/yyyy\ h:mm">
                  <c:v>40076.958333328235</c:v>
                </c:pt>
                <c:pt idx="12105" formatCode="m/d/yyyy\ h:mm">
                  <c:v>40076.999999994885</c:v>
                </c:pt>
                <c:pt idx="12106" formatCode="m/d/yyyy\ h:mm">
                  <c:v>40077.04166666152</c:v>
                </c:pt>
                <c:pt idx="12107" formatCode="m/d/yyyy\ h:mm">
                  <c:v>40077.083333328213</c:v>
                </c:pt>
                <c:pt idx="12108" formatCode="m/d/yyyy\ h:mm">
                  <c:v>40077.124999994863</c:v>
                </c:pt>
                <c:pt idx="12109" formatCode="m/d/yyyy\ h:mm">
                  <c:v>40077.166666661513</c:v>
                </c:pt>
                <c:pt idx="12110" formatCode="m/d/yyyy\ h:mm">
                  <c:v>40077.208333328206</c:v>
                </c:pt>
                <c:pt idx="12111" formatCode="m/d/yyyy\ h:mm">
                  <c:v>40077.249999994863</c:v>
                </c:pt>
                <c:pt idx="12112" formatCode="m/d/yyyy\ h:mm">
                  <c:v>40077.291666661491</c:v>
                </c:pt>
                <c:pt idx="12113" formatCode="m/d/yyyy\ h:mm">
                  <c:v>40077.333333328206</c:v>
                </c:pt>
                <c:pt idx="12114" formatCode="m/d/yyyy\ h:mm">
                  <c:v>40077.37499999487</c:v>
                </c:pt>
                <c:pt idx="12115" formatCode="m/d/yyyy\ h:mm">
                  <c:v>40077.416666661506</c:v>
                </c:pt>
                <c:pt idx="12116" formatCode="m/d/yyyy\ h:mm">
                  <c:v>40077.458333328213</c:v>
                </c:pt>
                <c:pt idx="12117" formatCode="m/d/yyyy\ h:mm">
                  <c:v>40077.499999994841</c:v>
                </c:pt>
                <c:pt idx="12118" formatCode="m/d/yyyy\ h:mm">
                  <c:v>40077.541666661484</c:v>
                </c:pt>
                <c:pt idx="12119" formatCode="m/d/yyyy\ h:mm">
                  <c:v>40077.583333328199</c:v>
                </c:pt>
                <c:pt idx="12120" formatCode="m/d/yyyy\ h:mm">
                  <c:v>40077.624999994841</c:v>
                </c:pt>
                <c:pt idx="12121" formatCode="m/d/yyyy\ h:mm">
                  <c:v>40077.666666661476</c:v>
                </c:pt>
                <c:pt idx="12122" formatCode="m/d/yyyy\ h:mm">
                  <c:v>40077.708333328184</c:v>
                </c:pt>
                <c:pt idx="12123" formatCode="m/d/yyyy\ h:mm">
                  <c:v>40077.749999994841</c:v>
                </c:pt>
                <c:pt idx="12124" formatCode="m/d/yyyy\ h:mm">
                  <c:v>40077.791666661447</c:v>
                </c:pt>
                <c:pt idx="12125" formatCode="m/d/yyyy\ h:mm">
                  <c:v>40077.833333328184</c:v>
                </c:pt>
                <c:pt idx="12126" formatCode="m/d/yyyy\ h:mm">
                  <c:v>40077.874999994849</c:v>
                </c:pt>
                <c:pt idx="12127" formatCode="m/d/yyyy\ h:mm">
                  <c:v>40077.916666661484</c:v>
                </c:pt>
                <c:pt idx="12128" formatCode="m/d/yyyy\ h:mm">
                  <c:v>40077.958333328177</c:v>
                </c:pt>
                <c:pt idx="12129" formatCode="m/d/yyyy\ h:mm">
                  <c:v>40077.999999994812</c:v>
                </c:pt>
                <c:pt idx="12130" formatCode="m/d/yyyy\ h:mm">
                  <c:v>40078.041666661455</c:v>
                </c:pt>
                <c:pt idx="12131" formatCode="m/d/yyyy\ h:mm">
                  <c:v>40078.083333328155</c:v>
                </c:pt>
                <c:pt idx="12132" formatCode="m/d/yyyy\ h:mm">
                  <c:v>40078.124999994812</c:v>
                </c:pt>
                <c:pt idx="12133" formatCode="m/d/yyyy\ h:mm">
                  <c:v>40078.166666661447</c:v>
                </c:pt>
                <c:pt idx="12134" formatCode="m/d/yyyy\ h:mm">
                  <c:v>40078.208333328148</c:v>
                </c:pt>
                <c:pt idx="12135" formatCode="m/d/yyyy\ h:mm">
                  <c:v>40078.249999994798</c:v>
                </c:pt>
                <c:pt idx="12136" formatCode="m/d/yyyy\ h:mm">
                  <c:v>40078.291666661418</c:v>
                </c:pt>
                <c:pt idx="12137" formatCode="m/d/yyyy\ h:mm">
                  <c:v>40078.333333328148</c:v>
                </c:pt>
                <c:pt idx="12138" formatCode="m/d/yyyy\ h:mm">
                  <c:v>40078.374999994805</c:v>
                </c:pt>
                <c:pt idx="12139" formatCode="m/d/yyyy\ h:mm">
                  <c:v>40078.416666661455</c:v>
                </c:pt>
                <c:pt idx="12140" formatCode="m/d/yyyy\ h:mm">
                  <c:v>40078.458333328148</c:v>
                </c:pt>
                <c:pt idx="12141" formatCode="m/d/yyyy\ h:mm">
                  <c:v>40078.499999994783</c:v>
                </c:pt>
                <c:pt idx="12142" formatCode="m/d/yyyy\ h:mm">
                  <c:v>40078.541666661418</c:v>
                </c:pt>
                <c:pt idx="12143" formatCode="m/d/yyyy\ h:mm">
                  <c:v>40078.583333328126</c:v>
                </c:pt>
                <c:pt idx="12144" formatCode="m/d/yyyy\ h:mm">
                  <c:v>40078.624999994783</c:v>
                </c:pt>
                <c:pt idx="12145" formatCode="m/d/yyyy\ h:mm">
                  <c:v>40078.666666661418</c:v>
                </c:pt>
                <c:pt idx="12146" formatCode="m/d/yyyy\ h:mm">
                  <c:v>40078.708333328126</c:v>
                </c:pt>
                <c:pt idx="12147" formatCode="m/d/yyyy\ h:mm">
                  <c:v>40078.749999994769</c:v>
                </c:pt>
                <c:pt idx="12148" formatCode="m/d/yyyy\ h:mm">
                  <c:v>40078.791666661389</c:v>
                </c:pt>
                <c:pt idx="12149" formatCode="m/d/yyyy\ h:mm">
                  <c:v>40078.833333328119</c:v>
                </c:pt>
                <c:pt idx="12150" formatCode="m/d/yyyy\ h:mm">
                  <c:v>40078.874999994776</c:v>
                </c:pt>
                <c:pt idx="12151" formatCode="m/d/yyyy\ h:mm">
                  <c:v>40078.916666661426</c:v>
                </c:pt>
                <c:pt idx="12152" formatCode="m/d/yyyy\ h:mm">
                  <c:v>40078.958333328126</c:v>
                </c:pt>
                <c:pt idx="12153" formatCode="m/d/yyyy\ h:mm">
                  <c:v>40078.999999994761</c:v>
                </c:pt>
                <c:pt idx="12154" formatCode="m/d/yyyy\ h:mm">
                  <c:v>40079.041666661396</c:v>
                </c:pt>
                <c:pt idx="12155" formatCode="m/d/yyyy\ h:mm">
                  <c:v>40079.083333328097</c:v>
                </c:pt>
                <c:pt idx="12156" formatCode="m/d/yyyy\ h:mm">
                  <c:v>40079.124999994747</c:v>
                </c:pt>
                <c:pt idx="12157" formatCode="m/d/yyyy\ h:mm">
                  <c:v>40079.166666661382</c:v>
                </c:pt>
                <c:pt idx="12158" formatCode="m/d/yyyy\ h:mm">
                  <c:v>40079.208333328097</c:v>
                </c:pt>
                <c:pt idx="12159" formatCode="m/d/yyyy\ h:mm">
                  <c:v>40079.249999994739</c:v>
                </c:pt>
                <c:pt idx="12160" formatCode="m/d/yyyy\ h:mm">
                  <c:v>40079.291666661367</c:v>
                </c:pt>
                <c:pt idx="12161" formatCode="m/d/yyyy\ h:mm">
                  <c:v>40079.33333332809</c:v>
                </c:pt>
                <c:pt idx="12162" formatCode="m/d/yyyy\ h:mm">
                  <c:v>40079.374999994747</c:v>
                </c:pt>
                <c:pt idx="12163" formatCode="m/d/yyyy\ h:mm">
                  <c:v>40079.416666661382</c:v>
                </c:pt>
                <c:pt idx="12164" formatCode="m/d/yyyy\ h:mm">
                  <c:v>40079.458333328097</c:v>
                </c:pt>
                <c:pt idx="12165" formatCode="m/d/yyyy\ h:mm">
                  <c:v>40079.499999994732</c:v>
                </c:pt>
                <c:pt idx="12166" formatCode="m/d/yyyy\ h:mm">
                  <c:v>40079.541666661367</c:v>
                </c:pt>
                <c:pt idx="12167" formatCode="m/d/yyyy\ h:mm">
                  <c:v>40079.583333328068</c:v>
                </c:pt>
                <c:pt idx="12168" formatCode="m/d/yyyy\ h:mm">
                  <c:v>40079.624999994718</c:v>
                </c:pt>
                <c:pt idx="12169" formatCode="m/d/yyyy\ h:mm">
                  <c:v>40079.666666661353</c:v>
                </c:pt>
                <c:pt idx="12170" formatCode="m/d/yyyy\ h:mm">
                  <c:v>40079.708333328061</c:v>
                </c:pt>
                <c:pt idx="12171" formatCode="m/d/yyyy\ h:mm">
                  <c:v>40079.74999999471</c:v>
                </c:pt>
                <c:pt idx="12172" formatCode="m/d/yyyy\ h:mm">
                  <c:v>40079.791666661338</c:v>
                </c:pt>
                <c:pt idx="12173" formatCode="m/d/yyyy\ h:mm">
                  <c:v>40079.833333328053</c:v>
                </c:pt>
                <c:pt idx="12174" formatCode="m/d/yyyy\ h:mm">
                  <c:v>40079.874999994718</c:v>
                </c:pt>
                <c:pt idx="12175" formatCode="m/d/yyyy\ h:mm">
                  <c:v>40079.916666661353</c:v>
                </c:pt>
                <c:pt idx="12176" formatCode="m/d/yyyy\ h:mm">
                  <c:v>40079.958333328061</c:v>
                </c:pt>
                <c:pt idx="12177" formatCode="m/d/yyyy\ h:mm">
                  <c:v>40079.999999994696</c:v>
                </c:pt>
                <c:pt idx="12178" formatCode="m/d/yyyy\ h:mm">
                  <c:v>40080.041666661331</c:v>
                </c:pt>
                <c:pt idx="12179" formatCode="m/d/yyyy\ h:mm">
                  <c:v>40080.083333328046</c:v>
                </c:pt>
                <c:pt idx="12180" formatCode="m/d/yyyy\ h:mm">
                  <c:v>40080.124999994689</c:v>
                </c:pt>
                <c:pt idx="12181" formatCode="m/d/yyyy\ h:mm">
                  <c:v>40080.166666661324</c:v>
                </c:pt>
                <c:pt idx="12182" formatCode="m/d/yyyy\ h:mm">
                  <c:v>40080.208333328039</c:v>
                </c:pt>
                <c:pt idx="12183" formatCode="m/d/yyyy\ h:mm">
                  <c:v>40080.249999994681</c:v>
                </c:pt>
                <c:pt idx="12184" formatCode="m/d/yyyy\ h:mm">
                  <c:v>40080.291666661309</c:v>
                </c:pt>
                <c:pt idx="12185" formatCode="m/d/yyyy\ h:mm">
                  <c:v>40080.333333328024</c:v>
                </c:pt>
                <c:pt idx="12186" formatCode="m/d/yyyy\ h:mm">
                  <c:v>40080.374999994696</c:v>
                </c:pt>
                <c:pt idx="12187" formatCode="m/d/yyyy\ h:mm">
                  <c:v>40080.416666661324</c:v>
                </c:pt>
                <c:pt idx="12188" formatCode="m/d/yyyy\ h:mm">
                  <c:v>40080.458333328032</c:v>
                </c:pt>
                <c:pt idx="12189" formatCode="m/d/yyyy\ h:mm">
                  <c:v>40080.499999994667</c:v>
                </c:pt>
                <c:pt idx="12190" formatCode="m/d/yyyy\ h:mm">
                  <c:v>40080.541666661302</c:v>
                </c:pt>
                <c:pt idx="12191" formatCode="m/d/yyyy\ h:mm">
                  <c:v>40080.58333332801</c:v>
                </c:pt>
                <c:pt idx="12192" formatCode="m/d/yyyy\ h:mm">
                  <c:v>40080.624999994659</c:v>
                </c:pt>
                <c:pt idx="12193" formatCode="m/d/yyyy\ h:mm">
                  <c:v>40080.666666661302</c:v>
                </c:pt>
                <c:pt idx="12194" formatCode="m/d/yyyy\ h:mm">
                  <c:v>40080.708333328002</c:v>
                </c:pt>
                <c:pt idx="12195" formatCode="m/d/yyyy\ h:mm">
                  <c:v>40080.749999994652</c:v>
                </c:pt>
                <c:pt idx="12196" formatCode="m/d/yyyy\ h:mm">
                  <c:v>40080.791666661273</c:v>
                </c:pt>
                <c:pt idx="12197" formatCode="m/d/yyyy\ h:mm">
                  <c:v>40080.833333327995</c:v>
                </c:pt>
                <c:pt idx="12198" formatCode="m/d/yyyy\ h:mm">
                  <c:v>40080.874999994659</c:v>
                </c:pt>
                <c:pt idx="12199" formatCode="m/d/yyyy\ h:mm">
                  <c:v>40080.916666661295</c:v>
                </c:pt>
                <c:pt idx="12200" formatCode="m/d/yyyy\ h:mm">
                  <c:v>40080.958333328002</c:v>
                </c:pt>
                <c:pt idx="12201" formatCode="m/d/yyyy\ h:mm">
                  <c:v>40080.999999994638</c:v>
                </c:pt>
                <c:pt idx="12202" formatCode="m/d/yyyy\ h:mm">
                  <c:v>40081.041666661273</c:v>
                </c:pt>
                <c:pt idx="12203" formatCode="m/d/yyyy\ h:mm">
                  <c:v>40081.083333327981</c:v>
                </c:pt>
                <c:pt idx="12204" formatCode="m/d/yyyy\ h:mm">
                  <c:v>40081.12499999463</c:v>
                </c:pt>
                <c:pt idx="12205" formatCode="m/d/yyyy\ h:mm">
                  <c:v>40081.166666661265</c:v>
                </c:pt>
                <c:pt idx="12206" formatCode="m/d/yyyy\ h:mm">
                  <c:v>40081.208333327973</c:v>
                </c:pt>
                <c:pt idx="12207" formatCode="m/d/yyyy\ h:mm">
                  <c:v>40081.249999994623</c:v>
                </c:pt>
                <c:pt idx="12208" formatCode="m/d/yyyy\ h:mm">
                  <c:v>40081.291666661244</c:v>
                </c:pt>
                <c:pt idx="12209" formatCode="m/d/yyyy\ h:mm">
                  <c:v>40081.333333327966</c:v>
                </c:pt>
                <c:pt idx="12210" formatCode="m/d/yyyy\ h:mm">
                  <c:v>40081.37499999463</c:v>
                </c:pt>
                <c:pt idx="12211" formatCode="m/d/yyyy\ h:mm">
                  <c:v>40081.416666661265</c:v>
                </c:pt>
                <c:pt idx="12212" formatCode="m/d/yyyy\ h:mm">
                  <c:v>40081.458333327973</c:v>
                </c:pt>
                <c:pt idx="12213" formatCode="m/d/yyyy\ h:mm">
                  <c:v>40081.499999994609</c:v>
                </c:pt>
                <c:pt idx="12214" formatCode="m/d/yyyy\ h:mm">
                  <c:v>40081.541666661244</c:v>
                </c:pt>
                <c:pt idx="12215" formatCode="m/d/yyyy\ h:mm">
                  <c:v>40081.583333327952</c:v>
                </c:pt>
                <c:pt idx="12216" formatCode="m/d/yyyy\ h:mm">
                  <c:v>40081.624999994601</c:v>
                </c:pt>
                <c:pt idx="12217" formatCode="m/d/yyyy\ h:mm">
                  <c:v>40081.666666661236</c:v>
                </c:pt>
                <c:pt idx="12218" formatCode="m/d/yyyy\ h:mm">
                  <c:v>40081.708333327944</c:v>
                </c:pt>
                <c:pt idx="12219" formatCode="m/d/yyyy\ h:mm">
                  <c:v>40081.749999994601</c:v>
                </c:pt>
                <c:pt idx="12220" formatCode="m/d/yyyy\ h:mm">
                  <c:v>40081.791666661215</c:v>
                </c:pt>
                <c:pt idx="12221" formatCode="m/d/yyyy\ h:mm">
                  <c:v>40081.833333327937</c:v>
                </c:pt>
                <c:pt idx="12222" formatCode="m/d/yyyy\ h:mm">
                  <c:v>40081.874999994609</c:v>
                </c:pt>
                <c:pt idx="12223" formatCode="m/d/yyyy\ h:mm">
                  <c:v>40081.916666661236</c:v>
                </c:pt>
                <c:pt idx="12224" formatCode="m/d/yyyy\ h:mm">
                  <c:v>40081.958333327944</c:v>
                </c:pt>
                <c:pt idx="12225" formatCode="m/d/yyyy\ h:mm">
                  <c:v>40081.999999994594</c:v>
                </c:pt>
                <c:pt idx="12226" formatCode="m/d/yyyy\ h:mm">
                  <c:v>40082.041666661215</c:v>
                </c:pt>
                <c:pt idx="12227" formatCode="m/d/yyyy\ h:mm">
                  <c:v>40082.083333327922</c:v>
                </c:pt>
                <c:pt idx="12228" formatCode="m/d/yyyy\ h:mm">
                  <c:v>40082.124999994587</c:v>
                </c:pt>
                <c:pt idx="12229" formatCode="m/d/yyyy\ h:mm">
                  <c:v>40082.166666661207</c:v>
                </c:pt>
                <c:pt idx="12230" formatCode="m/d/yyyy\ h:mm">
                  <c:v>40082.208333327915</c:v>
                </c:pt>
                <c:pt idx="12231" formatCode="m/d/yyyy\ h:mm">
                  <c:v>40082.249999994579</c:v>
                </c:pt>
                <c:pt idx="12232" formatCode="m/d/yyyy\ h:mm">
                  <c:v>40082.291666661185</c:v>
                </c:pt>
                <c:pt idx="12233" formatCode="m/d/yyyy\ h:mm">
                  <c:v>40082.333333327893</c:v>
                </c:pt>
                <c:pt idx="12234" formatCode="m/d/yyyy\ h:mm">
                  <c:v>40082.374999994587</c:v>
                </c:pt>
                <c:pt idx="12235" formatCode="m/d/yyyy\ h:mm">
                  <c:v>40082.416666661207</c:v>
                </c:pt>
                <c:pt idx="12236" formatCode="m/d/yyyy\ h:mm">
                  <c:v>40082.458333327915</c:v>
                </c:pt>
                <c:pt idx="12237" formatCode="m/d/yyyy\ h:mm">
                  <c:v>40082.499999994565</c:v>
                </c:pt>
                <c:pt idx="12238" formatCode="m/d/yyyy\ h:mm">
                  <c:v>40082.541666661185</c:v>
                </c:pt>
                <c:pt idx="12239" formatCode="m/d/yyyy\ h:mm">
                  <c:v>40082.583333327893</c:v>
                </c:pt>
                <c:pt idx="12240" formatCode="m/d/yyyy\ h:mm">
                  <c:v>40082.624999994543</c:v>
                </c:pt>
                <c:pt idx="12241" formatCode="m/d/yyyy\ h:mm">
                  <c:v>40082.666666661178</c:v>
                </c:pt>
                <c:pt idx="12242" formatCode="m/d/yyyy\ h:mm">
                  <c:v>40082.708333327886</c:v>
                </c:pt>
                <c:pt idx="12243" formatCode="m/d/yyyy\ h:mm">
                  <c:v>40082.749999994543</c:v>
                </c:pt>
                <c:pt idx="12244" formatCode="m/d/yyyy\ h:mm">
                  <c:v>40082.791666661164</c:v>
                </c:pt>
                <c:pt idx="12245" formatCode="m/d/yyyy\ h:mm">
                  <c:v>40082.833333327879</c:v>
                </c:pt>
                <c:pt idx="12246" formatCode="m/d/yyyy\ h:mm">
                  <c:v>40082.87499999455</c:v>
                </c:pt>
                <c:pt idx="12247" formatCode="m/d/yyyy\ h:mm">
                  <c:v>40082.916666661185</c:v>
                </c:pt>
                <c:pt idx="12248" formatCode="m/d/yyyy\ h:mm">
                  <c:v>40082.958333327886</c:v>
                </c:pt>
                <c:pt idx="12249" formatCode="m/d/yyyy\ h:mm">
                  <c:v>40082.999999994536</c:v>
                </c:pt>
                <c:pt idx="12250" formatCode="m/d/yyyy\ h:mm">
                  <c:v>40083.041666661171</c:v>
                </c:pt>
                <c:pt idx="12251" formatCode="m/d/yyyy\ h:mm">
                  <c:v>40083.083333327864</c:v>
                </c:pt>
                <c:pt idx="12252" formatCode="m/d/yyyy\ h:mm">
                  <c:v>40083.124999994528</c:v>
                </c:pt>
                <c:pt idx="12253" formatCode="m/d/yyyy\ h:mm">
                  <c:v>40083.166666661164</c:v>
                </c:pt>
                <c:pt idx="12254" formatCode="m/d/yyyy\ h:mm">
                  <c:v>40083.208333327842</c:v>
                </c:pt>
                <c:pt idx="12255" formatCode="m/d/yyyy\ h:mm">
                  <c:v>40083.249999994521</c:v>
                </c:pt>
                <c:pt idx="12256" formatCode="m/d/yyyy\ h:mm">
                  <c:v>40083.291666661142</c:v>
                </c:pt>
                <c:pt idx="12257" formatCode="m/d/yyyy\ h:mm">
                  <c:v>40083.333333327842</c:v>
                </c:pt>
                <c:pt idx="12258" formatCode="m/d/yyyy\ h:mm">
                  <c:v>40083.374999994521</c:v>
                </c:pt>
                <c:pt idx="12259" formatCode="m/d/yyyy\ h:mm">
                  <c:v>40083.416666661164</c:v>
                </c:pt>
                <c:pt idx="12260" formatCode="m/d/yyyy\ h:mm">
                  <c:v>40083.45833332785</c:v>
                </c:pt>
                <c:pt idx="12261" formatCode="m/d/yyyy\ h:mm">
                  <c:v>40083.499999994492</c:v>
                </c:pt>
                <c:pt idx="12262" formatCode="m/d/yyyy\ h:mm">
                  <c:v>40083.541666661135</c:v>
                </c:pt>
                <c:pt idx="12263" formatCode="m/d/yyyy\ h:mm">
                  <c:v>40083.583333327835</c:v>
                </c:pt>
                <c:pt idx="12264" formatCode="m/d/yyyy\ h:mm">
                  <c:v>40083.624999994492</c:v>
                </c:pt>
                <c:pt idx="12265" formatCode="m/d/yyyy\ h:mm">
                  <c:v>40083.666666661127</c:v>
                </c:pt>
                <c:pt idx="12266" formatCode="m/d/yyyy\ h:mm">
                  <c:v>40083.708333327813</c:v>
                </c:pt>
                <c:pt idx="12267" formatCode="m/d/yyyy\ h:mm">
                  <c:v>40083.749999994492</c:v>
                </c:pt>
                <c:pt idx="12268" formatCode="m/d/yyyy\ h:mm">
                  <c:v>40083.791666661105</c:v>
                </c:pt>
                <c:pt idx="12269" formatCode="m/d/yyyy\ h:mm">
                  <c:v>40083.833333327813</c:v>
                </c:pt>
                <c:pt idx="12270" formatCode="m/d/yyyy\ h:mm">
                  <c:v>40083.874999994499</c:v>
                </c:pt>
                <c:pt idx="12271" formatCode="m/d/yyyy\ h:mm">
                  <c:v>40083.916666661135</c:v>
                </c:pt>
                <c:pt idx="12272" formatCode="m/d/yyyy\ h:mm">
                  <c:v>40083.958333327821</c:v>
                </c:pt>
                <c:pt idx="12273" formatCode="m/d/yyyy\ h:mm">
                  <c:v>40083.999999994463</c:v>
                </c:pt>
                <c:pt idx="12274" formatCode="m/d/yyyy\ h:mm">
                  <c:v>40084.041666661113</c:v>
                </c:pt>
                <c:pt idx="12275" formatCode="m/d/yyyy\ h:mm">
                  <c:v>40084.083333327791</c:v>
                </c:pt>
                <c:pt idx="12276" formatCode="m/d/yyyy\ h:mm">
                  <c:v>40084.124999994463</c:v>
                </c:pt>
                <c:pt idx="12277" formatCode="m/d/yyyy\ h:mm">
                  <c:v>40084.166666661098</c:v>
                </c:pt>
                <c:pt idx="12278" formatCode="m/d/yyyy\ h:mm">
                  <c:v>40084.208333327791</c:v>
                </c:pt>
                <c:pt idx="12279" formatCode="m/d/yyyy\ h:mm">
                  <c:v>40084.249999994448</c:v>
                </c:pt>
                <c:pt idx="12280" formatCode="m/d/yyyy\ h:mm">
                  <c:v>40084.291666661069</c:v>
                </c:pt>
                <c:pt idx="12281" formatCode="m/d/yyyy\ h:mm">
                  <c:v>40084.333333327791</c:v>
                </c:pt>
                <c:pt idx="12282" formatCode="m/d/yyyy\ h:mm">
                  <c:v>40084.374999994456</c:v>
                </c:pt>
                <c:pt idx="12283" formatCode="m/d/yyyy\ h:mm">
                  <c:v>40084.416666661105</c:v>
                </c:pt>
                <c:pt idx="12284" formatCode="m/d/yyyy\ h:mm">
                  <c:v>40084.458333327799</c:v>
                </c:pt>
                <c:pt idx="12285" formatCode="m/d/yyyy\ h:mm">
                  <c:v>40084.499999994441</c:v>
                </c:pt>
                <c:pt idx="12286" formatCode="m/d/yyyy\ h:mm">
                  <c:v>40084.541666661076</c:v>
                </c:pt>
                <c:pt idx="12287" formatCode="m/d/yyyy\ h:mm">
                  <c:v>40084.583333327762</c:v>
                </c:pt>
                <c:pt idx="12288" formatCode="m/d/yyyy\ h:mm">
                  <c:v>40084.624999994441</c:v>
                </c:pt>
                <c:pt idx="12289" formatCode="m/d/yyyy\ h:mm">
                  <c:v>40084.666666661069</c:v>
                </c:pt>
                <c:pt idx="12290" formatCode="m/d/yyyy\ h:mm">
                  <c:v>40084.708333327762</c:v>
                </c:pt>
                <c:pt idx="12291" formatCode="m/d/yyyy\ h:mm">
                  <c:v>40084.749999994419</c:v>
                </c:pt>
                <c:pt idx="12292" formatCode="m/d/yyyy\ h:mm">
                  <c:v>40084.791666661047</c:v>
                </c:pt>
                <c:pt idx="12293" formatCode="m/d/yyyy\ h:mm">
                  <c:v>40084.833333327748</c:v>
                </c:pt>
                <c:pt idx="12294" formatCode="m/d/yyyy\ h:mm">
                  <c:v>40084.874999994427</c:v>
                </c:pt>
                <c:pt idx="12295" formatCode="m/d/yyyy\ h:mm">
                  <c:v>40084.916666661076</c:v>
                </c:pt>
                <c:pt idx="12296" formatCode="m/d/yyyy\ h:mm">
                  <c:v>40084.958333327755</c:v>
                </c:pt>
                <c:pt idx="12297" formatCode="m/d/yyyy\ h:mm">
                  <c:v>40084.999999994412</c:v>
                </c:pt>
                <c:pt idx="12298" formatCode="m/d/yyyy\ h:mm">
                  <c:v>40085.041666661047</c:v>
                </c:pt>
                <c:pt idx="12299" formatCode="m/d/yyyy\ h:mm">
                  <c:v>40085.083333327733</c:v>
                </c:pt>
                <c:pt idx="12300" formatCode="m/d/yyyy\ h:mm">
                  <c:v>40085.124999994398</c:v>
                </c:pt>
                <c:pt idx="12301" formatCode="m/d/yyyy\ h:mm">
                  <c:v>40085.166666661033</c:v>
                </c:pt>
                <c:pt idx="12302" formatCode="m/d/yyyy\ h:mm">
                  <c:v>40085.208333327733</c:v>
                </c:pt>
                <c:pt idx="12303" formatCode="m/d/yyyy\ h:mm">
                  <c:v>40085.24999999439</c:v>
                </c:pt>
                <c:pt idx="12304" formatCode="m/d/yyyy\ h:mm">
                  <c:v>40085.291666661018</c:v>
                </c:pt>
                <c:pt idx="12305" formatCode="m/d/yyyy\ h:mm">
                  <c:v>40085.333333327719</c:v>
                </c:pt>
                <c:pt idx="12306" formatCode="m/d/yyyy\ h:mm">
                  <c:v>40085.374999994398</c:v>
                </c:pt>
                <c:pt idx="12307" formatCode="m/d/yyyy\ h:mm">
                  <c:v>40085.416666661033</c:v>
                </c:pt>
                <c:pt idx="12308" formatCode="m/d/yyyy\ h:mm">
                  <c:v>40085.458333327726</c:v>
                </c:pt>
                <c:pt idx="12309" formatCode="m/d/yyyy\ h:mm">
                  <c:v>40085.499999994383</c:v>
                </c:pt>
                <c:pt idx="12310" formatCode="m/d/yyyy\ h:mm">
                  <c:v>40085.541666661018</c:v>
                </c:pt>
                <c:pt idx="12311" formatCode="m/d/yyyy\ h:mm">
                  <c:v>40085.583333327711</c:v>
                </c:pt>
                <c:pt idx="12312" formatCode="m/d/yyyy\ h:mm">
                  <c:v>40085.624999994368</c:v>
                </c:pt>
                <c:pt idx="12313" formatCode="m/d/yyyy\ h:mm">
                  <c:v>40085.666666661004</c:v>
                </c:pt>
                <c:pt idx="12314" formatCode="m/d/yyyy\ h:mm">
                  <c:v>40085.708333327697</c:v>
                </c:pt>
                <c:pt idx="12315" formatCode="m/d/yyyy\ h:mm">
                  <c:v>40085.749999994361</c:v>
                </c:pt>
                <c:pt idx="12316" formatCode="m/d/yyyy\ h:mm">
                  <c:v>40085.791666660989</c:v>
                </c:pt>
                <c:pt idx="12317" formatCode="m/d/yyyy\ h:mm">
                  <c:v>40085.83333332769</c:v>
                </c:pt>
                <c:pt idx="12318" formatCode="m/d/yyyy\ h:mm">
                  <c:v>40085.874999994376</c:v>
                </c:pt>
                <c:pt idx="12319" formatCode="m/d/yyyy\ h:mm">
                  <c:v>40085.916666661004</c:v>
                </c:pt>
                <c:pt idx="12320" formatCode="m/d/yyyy\ h:mm">
                  <c:v>40085.958333327697</c:v>
                </c:pt>
                <c:pt idx="12321" formatCode="m/d/yyyy\ h:mm">
                  <c:v>40085.999999994347</c:v>
                </c:pt>
                <c:pt idx="12322" formatCode="m/d/yyyy\ h:mm">
                  <c:v>40086.041666660989</c:v>
                </c:pt>
                <c:pt idx="12323" formatCode="m/d/yyyy\ h:mm">
                  <c:v>40086.083333327682</c:v>
                </c:pt>
                <c:pt idx="12324" formatCode="m/d/yyyy\ h:mm">
                  <c:v>40086.124999994339</c:v>
                </c:pt>
                <c:pt idx="12325" formatCode="m/d/yyyy\ h:mm">
                  <c:v>40086.166666660989</c:v>
                </c:pt>
                <c:pt idx="12326" formatCode="m/d/yyyy\ h:mm">
                  <c:v>40086.208333327668</c:v>
                </c:pt>
                <c:pt idx="12327" formatCode="m/d/yyyy\ h:mm">
                  <c:v>40086.249999994332</c:v>
                </c:pt>
                <c:pt idx="12328" formatCode="m/d/yyyy\ h:mm">
                  <c:v>40086.291666660967</c:v>
                </c:pt>
                <c:pt idx="12329" formatCode="m/d/yyyy\ h:mm">
                  <c:v>40086.333333327661</c:v>
                </c:pt>
                <c:pt idx="12330" formatCode="m/d/yyyy\ h:mm">
                  <c:v>40086.374999994347</c:v>
                </c:pt>
                <c:pt idx="12331" formatCode="m/d/yyyy\ h:mm">
                  <c:v>40086.416666660989</c:v>
                </c:pt>
                <c:pt idx="12332" formatCode="m/d/yyyy\ h:mm">
                  <c:v>40086.458333327668</c:v>
                </c:pt>
                <c:pt idx="12333" formatCode="m/d/yyyy\ h:mm">
                  <c:v>40086.499999994317</c:v>
                </c:pt>
                <c:pt idx="12334" formatCode="m/d/yyyy\ h:mm">
                  <c:v>40086.541666660974</c:v>
                </c:pt>
                <c:pt idx="12335" formatCode="m/d/yyyy\ h:mm">
                  <c:v>40086.583333327646</c:v>
                </c:pt>
                <c:pt idx="12336" formatCode="m/d/yyyy\ h:mm">
                  <c:v>40086.62499999431</c:v>
                </c:pt>
                <c:pt idx="12337" formatCode="m/d/yyyy\ h:mm">
                  <c:v>40086.666666660974</c:v>
                </c:pt>
                <c:pt idx="12338" formatCode="m/d/yyyy\ h:mm">
                  <c:v>40086.708333327639</c:v>
                </c:pt>
                <c:pt idx="12339" formatCode="m/d/yyyy\ h:mm">
                  <c:v>40086.749999994303</c:v>
                </c:pt>
                <c:pt idx="12340" formatCode="m/d/yyyy\ h:mm">
                  <c:v>40086.791666660938</c:v>
                </c:pt>
                <c:pt idx="12341" formatCode="m/d/yyyy\ h:mm">
                  <c:v>40086.833333327631</c:v>
                </c:pt>
                <c:pt idx="12342" formatCode="m/d/yyyy\ h:mm">
                  <c:v>40086.87499999431</c:v>
                </c:pt>
                <c:pt idx="12343" formatCode="m/d/yyyy\ h:mm">
                  <c:v>40086.91666666096</c:v>
                </c:pt>
                <c:pt idx="12344" formatCode="m/d/yyyy\ h:mm">
                  <c:v>40086.958333327646</c:v>
                </c:pt>
                <c:pt idx="12345" formatCode="m/d/yyyy\ h:mm">
                  <c:v>40086.999999994288</c:v>
                </c:pt>
                <c:pt idx="12346" formatCode="m/d/yyyy\ h:mm">
                  <c:v>40087.041666660938</c:v>
                </c:pt>
                <c:pt idx="12347" formatCode="m/d/yyyy\ h:mm">
                  <c:v>40087.083333327617</c:v>
                </c:pt>
                <c:pt idx="12348" formatCode="m/d/yyyy\ h:mm">
                  <c:v>40087.124999994281</c:v>
                </c:pt>
                <c:pt idx="12349" formatCode="m/d/yyyy\ h:mm">
                  <c:v>40087.166666660931</c:v>
                </c:pt>
                <c:pt idx="12350" formatCode="m/d/yyyy\ h:mm">
                  <c:v>40087.20833332761</c:v>
                </c:pt>
                <c:pt idx="12351" formatCode="m/d/yyyy\ h:mm">
                  <c:v>40087.249999994281</c:v>
                </c:pt>
                <c:pt idx="12352" formatCode="m/d/yyyy\ h:mm">
                  <c:v>40087.291666660916</c:v>
                </c:pt>
                <c:pt idx="12353" formatCode="m/d/yyyy\ h:mm">
                  <c:v>40087.333333327602</c:v>
                </c:pt>
                <c:pt idx="12354" formatCode="m/d/yyyy\ h:mm">
                  <c:v>40087.374999994288</c:v>
                </c:pt>
                <c:pt idx="12355" formatCode="m/d/yyyy\ h:mm">
                  <c:v>40087.416666660931</c:v>
                </c:pt>
                <c:pt idx="12356" formatCode="m/d/yyyy\ h:mm">
                  <c:v>40087.458333327617</c:v>
                </c:pt>
                <c:pt idx="12357" formatCode="m/d/yyyy\ h:mm">
                  <c:v>40087.499999994259</c:v>
                </c:pt>
                <c:pt idx="12358" formatCode="m/d/yyyy\ h:mm">
                  <c:v>40087.541666660924</c:v>
                </c:pt>
                <c:pt idx="12359" formatCode="m/d/yyyy\ h:mm">
                  <c:v>40087.583333327602</c:v>
                </c:pt>
                <c:pt idx="12360" formatCode="m/d/yyyy\ h:mm">
                  <c:v>40087.624999994252</c:v>
                </c:pt>
                <c:pt idx="12361" formatCode="m/d/yyyy\ h:mm">
                  <c:v>40087.666666660902</c:v>
                </c:pt>
                <c:pt idx="12362" formatCode="m/d/yyyy\ h:mm">
                  <c:v>40087.708333327595</c:v>
                </c:pt>
                <c:pt idx="12363" formatCode="m/d/yyyy\ h:mm">
                  <c:v>40087.749999994245</c:v>
                </c:pt>
                <c:pt idx="12364" formatCode="m/d/yyyy\ h:mm">
                  <c:v>40087.79166666088</c:v>
                </c:pt>
                <c:pt idx="12365" formatCode="m/d/yyyy\ h:mm">
                  <c:v>40087.833333327588</c:v>
                </c:pt>
                <c:pt idx="12366" formatCode="m/d/yyyy\ h:mm">
                  <c:v>40087.874999994252</c:v>
                </c:pt>
                <c:pt idx="12367" formatCode="m/d/yyyy\ h:mm">
                  <c:v>40087.916666660902</c:v>
                </c:pt>
                <c:pt idx="12368" formatCode="m/d/yyyy\ h:mm">
                  <c:v>40087.958333327595</c:v>
                </c:pt>
                <c:pt idx="12369" formatCode="m/d/yyyy\ h:mm">
                  <c:v>40087.99999999423</c:v>
                </c:pt>
                <c:pt idx="12370" formatCode="m/d/yyyy\ h:mm">
                  <c:v>40088.04166666088</c:v>
                </c:pt>
                <c:pt idx="12371" formatCode="m/d/yyyy\ h:mm">
                  <c:v>40088.083333327573</c:v>
                </c:pt>
                <c:pt idx="12372" formatCode="m/d/yyyy\ h:mm">
                  <c:v>40088.124999994223</c:v>
                </c:pt>
                <c:pt idx="12373" formatCode="m/d/yyyy\ h:mm">
                  <c:v>40088.166666660873</c:v>
                </c:pt>
                <c:pt idx="12374" formatCode="m/d/yyyy\ h:mm">
                  <c:v>40088.208333327566</c:v>
                </c:pt>
                <c:pt idx="12375" formatCode="m/d/yyyy\ h:mm">
                  <c:v>40088.249999994216</c:v>
                </c:pt>
                <c:pt idx="12376" formatCode="m/d/yyyy\ h:mm">
                  <c:v>40088.291666660851</c:v>
                </c:pt>
                <c:pt idx="12377" formatCode="m/d/yyyy\ h:mm">
                  <c:v>40088.333333327559</c:v>
                </c:pt>
                <c:pt idx="12378" formatCode="m/d/yyyy\ h:mm">
                  <c:v>40088.374999994223</c:v>
                </c:pt>
                <c:pt idx="12379" formatCode="m/d/yyyy\ h:mm">
                  <c:v>40088.416666660873</c:v>
                </c:pt>
                <c:pt idx="12380" formatCode="m/d/yyyy\ h:mm">
                  <c:v>40088.458333327566</c:v>
                </c:pt>
                <c:pt idx="12381" formatCode="m/d/yyyy\ h:mm">
                  <c:v>40088.499999994201</c:v>
                </c:pt>
                <c:pt idx="12382" formatCode="m/d/yyyy\ h:mm">
                  <c:v>40088.541666660851</c:v>
                </c:pt>
                <c:pt idx="12383" formatCode="m/d/yyyy\ h:mm">
                  <c:v>40088.583333327544</c:v>
                </c:pt>
                <c:pt idx="12384" formatCode="m/d/yyyy\ h:mm">
                  <c:v>40088.624999994201</c:v>
                </c:pt>
                <c:pt idx="12385" formatCode="m/d/yyyy\ h:mm">
                  <c:v>40088.666666660843</c:v>
                </c:pt>
                <c:pt idx="12386" formatCode="m/d/yyyy\ h:mm">
                  <c:v>40088.708333327537</c:v>
                </c:pt>
                <c:pt idx="12387" formatCode="m/d/yyyy\ h:mm">
                  <c:v>40088.749999994201</c:v>
                </c:pt>
                <c:pt idx="12388" formatCode="m/d/yyyy\ h:mm">
                  <c:v>40088.791666660822</c:v>
                </c:pt>
                <c:pt idx="12389" formatCode="m/d/yyyy\ h:mm">
                  <c:v>40088.83333332753</c:v>
                </c:pt>
                <c:pt idx="12390" formatCode="m/d/yyyy\ h:mm">
                  <c:v>40088.874999994208</c:v>
                </c:pt>
                <c:pt idx="12391" formatCode="m/d/yyyy\ h:mm">
                  <c:v>40088.916666660836</c:v>
                </c:pt>
                <c:pt idx="12392" formatCode="m/d/yyyy\ h:mm">
                  <c:v>40088.958333327537</c:v>
                </c:pt>
                <c:pt idx="12393" formatCode="m/d/yyyy\ h:mm">
                  <c:v>40088.999999994187</c:v>
                </c:pt>
                <c:pt idx="12394" formatCode="m/d/yyyy\ h:mm">
                  <c:v>40089.041666660822</c:v>
                </c:pt>
                <c:pt idx="12395" formatCode="m/d/yyyy\ h:mm">
                  <c:v>40089.083333327515</c:v>
                </c:pt>
                <c:pt idx="12396" formatCode="m/d/yyyy\ h:mm">
                  <c:v>40089.124999994179</c:v>
                </c:pt>
                <c:pt idx="12397" formatCode="m/d/yyyy\ h:mm">
                  <c:v>40089.166666660814</c:v>
                </c:pt>
                <c:pt idx="12398" formatCode="m/d/yyyy\ h:mm">
                  <c:v>40089.208333327493</c:v>
                </c:pt>
                <c:pt idx="12399" formatCode="m/d/yyyy\ h:mm">
                  <c:v>40089.249999994172</c:v>
                </c:pt>
                <c:pt idx="12400" formatCode="m/d/yyyy\ h:mm">
                  <c:v>40089.291666660793</c:v>
                </c:pt>
                <c:pt idx="12401" formatCode="m/d/yyyy\ h:mm">
                  <c:v>40089.333333327493</c:v>
                </c:pt>
                <c:pt idx="12402" formatCode="m/d/yyyy\ h:mm">
                  <c:v>40089.374999994179</c:v>
                </c:pt>
                <c:pt idx="12403" formatCode="m/d/yyyy\ h:mm">
                  <c:v>40089.416666660814</c:v>
                </c:pt>
                <c:pt idx="12404" formatCode="m/d/yyyy\ h:mm">
                  <c:v>40089.4583333275</c:v>
                </c:pt>
                <c:pt idx="12405" formatCode="m/d/yyyy\ h:mm">
                  <c:v>40089.499999994143</c:v>
                </c:pt>
                <c:pt idx="12406" formatCode="m/d/yyyy\ h:mm">
                  <c:v>40089.541666660793</c:v>
                </c:pt>
                <c:pt idx="12407" formatCode="m/d/yyyy\ h:mm">
                  <c:v>40089.583333327486</c:v>
                </c:pt>
                <c:pt idx="12408" formatCode="m/d/yyyy\ h:mm">
                  <c:v>40089.624999994143</c:v>
                </c:pt>
                <c:pt idx="12409" formatCode="m/d/yyyy\ h:mm">
                  <c:v>40089.666666660778</c:v>
                </c:pt>
                <c:pt idx="12410" formatCode="m/d/yyyy\ h:mm">
                  <c:v>40089.708333327479</c:v>
                </c:pt>
                <c:pt idx="12411" formatCode="m/d/yyyy\ h:mm">
                  <c:v>40089.749999994143</c:v>
                </c:pt>
                <c:pt idx="12412" formatCode="m/d/yyyy\ h:mm">
                  <c:v>40089.791666660756</c:v>
                </c:pt>
                <c:pt idx="12413" formatCode="m/d/yyyy\ h:mm">
                  <c:v>40089.833333327471</c:v>
                </c:pt>
                <c:pt idx="12414" formatCode="m/d/yyyy\ h:mm">
                  <c:v>40089.87499999415</c:v>
                </c:pt>
                <c:pt idx="12415" formatCode="m/d/yyyy\ h:mm">
                  <c:v>40089.916666660785</c:v>
                </c:pt>
                <c:pt idx="12416" formatCode="m/d/yyyy\ h:mm">
                  <c:v>40089.958333327479</c:v>
                </c:pt>
                <c:pt idx="12417" formatCode="m/d/yyyy\ h:mm">
                  <c:v>40089.999999994128</c:v>
                </c:pt>
                <c:pt idx="12418" formatCode="m/d/yyyy\ h:mm">
                  <c:v>40090.041666660763</c:v>
                </c:pt>
                <c:pt idx="12419" formatCode="m/d/yyyy\ h:mm">
                  <c:v>40090.083333327442</c:v>
                </c:pt>
                <c:pt idx="12420" formatCode="m/d/yyyy\ h:mm">
                  <c:v>40090.124999994121</c:v>
                </c:pt>
                <c:pt idx="12421" formatCode="m/d/yyyy\ h:mm">
                  <c:v>40090.166666660749</c:v>
                </c:pt>
                <c:pt idx="12422" formatCode="m/d/yyyy\ h:mm">
                  <c:v>40090.208333327442</c:v>
                </c:pt>
                <c:pt idx="12423" formatCode="m/d/yyyy\ h:mm">
                  <c:v>40090.249999994099</c:v>
                </c:pt>
                <c:pt idx="12427" formatCode="m/d/yyyy\ h:mm">
                  <c:v>40090.29166666072</c:v>
                </c:pt>
                <c:pt idx="12428" formatCode="m/d/yyyy\ h:mm">
                  <c:v>40090.333333327442</c:v>
                </c:pt>
                <c:pt idx="12429" formatCode="m/d/yyyy\ h:mm">
                  <c:v>40090.374999994106</c:v>
                </c:pt>
                <c:pt idx="12430" formatCode="m/d/yyyy\ h:mm">
                  <c:v>40090.416666660756</c:v>
                </c:pt>
                <c:pt idx="12431" formatCode="m/d/yyyy\ h:mm">
                  <c:v>40090.45833332745</c:v>
                </c:pt>
                <c:pt idx="12432" formatCode="m/d/yyyy\ h:mm">
                  <c:v>40090.499999994092</c:v>
                </c:pt>
                <c:pt idx="12433" formatCode="m/d/yyyy\ h:mm">
                  <c:v>40090.541666660727</c:v>
                </c:pt>
                <c:pt idx="12434" formatCode="m/d/yyyy\ h:mm">
                  <c:v>40090.583333327413</c:v>
                </c:pt>
                <c:pt idx="12435" formatCode="m/d/yyyy\ h:mm">
                  <c:v>40090.624999994092</c:v>
                </c:pt>
                <c:pt idx="12436" formatCode="m/d/yyyy\ h:mm">
                  <c:v>40090.66666666072</c:v>
                </c:pt>
                <c:pt idx="12437" formatCode="m/d/yyyy\ h:mm">
                  <c:v>40090.708333327413</c:v>
                </c:pt>
                <c:pt idx="12438" formatCode="m/d/yyyy\ h:mm">
                  <c:v>40090.749999994085</c:v>
                </c:pt>
                <c:pt idx="12439" formatCode="m/d/yyyy\ h:mm">
                  <c:v>40090.791666660705</c:v>
                </c:pt>
                <c:pt idx="12440" formatCode="m/d/yyyy\ h:mm">
                  <c:v>40090.833333327399</c:v>
                </c:pt>
                <c:pt idx="12441" formatCode="m/d/yyyy\ h:mm">
                  <c:v>40090.874999994085</c:v>
                </c:pt>
                <c:pt idx="12442" formatCode="m/d/yyyy\ h:mm">
                  <c:v>40090.916666660727</c:v>
                </c:pt>
                <c:pt idx="12443" formatCode="m/d/yyyy\ h:mm">
                  <c:v>40090.958333327406</c:v>
                </c:pt>
                <c:pt idx="12444" formatCode="m/d/yyyy\ h:mm">
                  <c:v>40090.999999994063</c:v>
                </c:pt>
                <c:pt idx="12445" formatCode="m/d/yyyy\ h:mm">
                  <c:v>40091.041666660698</c:v>
                </c:pt>
                <c:pt idx="12446" formatCode="m/d/yyyy\ h:mm">
                  <c:v>40091.083333327391</c:v>
                </c:pt>
                <c:pt idx="12447" formatCode="m/d/yyyy\ h:mm">
                  <c:v>40091.124999994048</c:v>
                </c:pt>
                <c:pt idx="12448" formatCode="m/d/yyyy\ h:mm">
                  <c:v>40091.166666660683</c:v>
                </c:pt>
                <c:pt idx="12449" formatCode="m/d/yyyy\ h:mm">
                  <c:v>40091.208333327391</c:v>
                </c:pt>
                <c:pt idx="12450" formatCode="m/d/yyyy\ h:mm">
                  <c:v>40091.249999994041</c:v>
                </c:pt>
                <c:pt idx="12451" formatCode="m/d/yyyy\ h:mm">
                  <c:v>40091.291666660669</c:v>
                </c:pt>
                <c:pt idx="12452" formatCode="m/d/yyyy\ h:mm">
                  <c:v>40091.333333327369</c:v>
                </c:pt>
                <c:pt idx="12453" formatCode="m/d/yyyy\ h:mm">
                  <c:v>40091.374999994056</c:v>
                </c:pt>
                <c:pt idx="12454" formatCode="m/d/yyyy\ h:mm">
                  <c:v>40091.416666660683</c:v>
                </c:pt>
                <c:pt idx="12455" formatCode="m/d/yyyy\ h:mm">
                  <c:v>40091.458333327377</c:v>
                </c:pt>
                <c:pt idx="12456" formatCode="m/d/yyyy\ h:mm">
                  <c:v>40091.499999994041</c:v>
                </c:pt>
                <c:pt idx="12457" formatCode="m/d/yyyy\ h:mm">
                  <c:v>40091.541666660669</c:v>
                </c:pt>
                <c:pt idx="12458" formatCode="m/d/yyyy\ h:mm">
                  <c:v>40091.583333327362</c:v>
                </c:pt>
                <c:pt idx="12459" formatCode="m/d/yyyy\ h:mm">
                  <c:v>40091.624999994019</c:v>
                </c:pt>
                <c:pt idx="12460" formatCode="m/d/yyyy\ h:mm">
                  <c:v>40091.666666660654</c:v>
                </c:pt>
                <c:pt idx="12461" formatCode="m/d/yyyy\ h:mm">
                  <c:v>40091.708333327348</c:v>
                </c:pt>
                <c:pt idx="12462" formatCode="m/d/yyyy\ h:mm">
                  <c:v>40091.749999994012</c:v>
                </c:pt>
                <c:pt idx="12463" formatCode="m/d/yyyy\ h:mm">
                  <c:v>40091.79166666064</c:v>
                </c:pt>
                <c:pt idx="12464" formatCode="m/d/yyyy\ h:mm">
                  <c:v>40091.83333332734</c:v>
                </c:pt>
                <c:pt idx="12465" formatCode="m/d/yyyy\ h:mm">
                  <c:v>40091.874999994026</c:v>
                </c:pt>
                <c:pt idx="12466" formatCode="m/d/yyyy\ h:mm">
                  <c:v>40091.916666660654</c:v>
                </c:pt>
                <c:pt idx="12467" formatCode="m/d/yyyy\ h:mm">
                  <c:v>40091.958333327348</c:v>
                </c:pt>
                <c:pt idx="12468" formatCode="m/d/yyyy\ h:mm">
                  <c:v>40091.999999993997</c:v>
                </c:pt>
                <c:pt idx="12469" formatCode="m/d/yyyy\ h:mm">
                  <c:v>40092.041666660632</c:v>
                </c:pt>
                <c:pt idx="12470" formatCode="m/d/yyyy\ h:mm">
                  <c:v>40092.083333327333</c:v>
                </c:pt>
                <c:pt idx="12471" formatCode="m/d/yyyy\ h:mm">
                  <c:v>40092.12499999399</c:v>
                </c:pt>
                <c:pt idx="12472" formatCode="m/d/yyyy\ h:mm">
                  <c:v>40092.166666660632</c:v>
                </c:pt>
                <c:pt idx="12473" formatCode="m/d/yyyy\ h:mm">
                  <c:v>40092.208333327319</c:v>
                </c:pt>
                <c:pt idx="12474" formatCode="m/d/yyyy\ h:mm">
                  <c:v>40092.249999993983</c:v>
                </c:pt>
                <c:pt idx="12475" formatCode="m/d/yyyy\ h:mm">
                  <c:v>40092.291666660611</c:v>
                </c:pt>
                <c:pt idx="12476" formatCode="m/d/yyyy\ h:mm">
                  <c:v>40092.333333327311</c:v>
                </c:pt>
                <c:pt idx="12477" formatCode="m/d/yyyy\ h:mm">
                  <c:v>40092.374999993997</c:v>
                </c:pt>
                <c:pt idx="12478" formatCode="m/d/yyyy\ h:mm">
                  <c:v>40092.416666660625</c:v>
                </c:pt>
                <c:pt idx="12479" formatCode="m/d/yyyy\ h:mm">
                  <c:v>40092.458333327326</c:v>
                </c:pt>
                <c:pt idx="12480" formatCode="m/d/yyyy\ h:mm">
                  <c:v>40092.499999993968</c:v>
                </c:pt>
                <c:pt idx="12481" formatCode="m/d/yyyy\ h:mm">
                  <c:v>40092.541666660603</c:v>
                </c:pt>
                <c:pt idx="12482" formatCode="m/d/yyyy\ h:mm">
                  <c:v>40092.583333327297</c:v>
                </c:pt>
                <c:pt idx="12483" formatCode="m/d/yyyy\ h:mm">
                  <c:v>40092.624999993961</c:v>
                </c:pt>
                <c:pt idx="12484" formatCode="m/d/yyyy\ h:mm">
                  <c:v>40092.666666660603</c:v>
                </c:pt>
                <c:pt idx="12485" formatCode="m/d/yyyy\ h:mm">
                  <c:v>40092.708333327289</c:v>
                </c:pt>
                <c:pt idx="12486" formatCode="m/d/yyyy\ h:mm">
                  <c:v>40092.749999993961</c:v>
                </c:pt>
                <c:pt idx="12487" formatCode="m/d/yyyy\ h:mm">
                  <c:v>40092.791666660582</c:v>
                </c:pt>
                <c:pt idx="12488" formatCode="m/d/yyyy\ h:mm">
                  <c:v>40092.833333327282</c:v>
                </c:pt>
                <c:pt idx="12489" formatCode="m/d/yyyy\ h:mm">
                  <c:v>40092.874999993968</c:v>
                </c:pt>
                <c:pt idx="12490" formatCode="m/d/yyyy\ h:mm">
                  <c:v>40092.916666660596</c:v>
                </c:pt>
                <c:pt idx="12491" formatCode="m/d/yyyy\ h:mm">
                  <c:v>40092.958333327297</c:v>
                </c:pt>
                <c:pt idx="12492" formatCode="m/d/yyyy\ h:mm">
                  <c:v>40092.999999993939</c:v>
                </c:pt>
                <c:pt idx="12493" formatCode="m/d/yyyy\ h:mm">
                  <c:v>40093.041666660582</c:v>
                </c:pt>
                <c:pt idx="12494" formatCode="m/d/yyyy\ h:mm">
                  <c:v>40093.083333327268</c:v>
                </c:pt>
                <c:pt idx="12495" formatCode="m/d/yyyy\ h:mm">
                  <c:v>40093.124999993932</c:v>
                </c:pt>
                <c:pt idx="12496" formatCode="m/d/yyyy\ h:mm">
                  <c:v>40093.166666660582</c:v>
                </c:pt>
                <c:pt idx="12497" formatCode="m/d/yyyy\ h:mm">
                  <c:v>40093.20833332726</c:v>
                </c:pt>
                <c:pt idx="12498" formatCode="m/d/yyyy\ h:mm">
                  <c:v>40093.249999993932</c:v>
                </c:pt>
                <c:pt idx="12499" formatCode="m/d/yyyy\ h:mm">
                  <c:v>40093.291666660567</c:v>
                </c:pt>
                <c:pt idx="12500" formatCode="m/d/yyyy\ h:mm">
                  <c:v>40093.333333327253</c:v>
                </c:pt>
                <c:pt idx="12501" formatCode="m/d/yyyy\ h:mm">
                  <c:v>40093.374999993939</c:v>
                </c:pt>
                <c:pt idx="12502" formatCode="m/d/yyyy\ h:mm">
                  <c:v>40093.416666660582</c:v>
                </c:pt>
                <c:pt idx="12503" formatCode="m/d/yyyy\ h:mm">
                  <c:v>40093.45833332726</c:v>
                </c:pt>
                <c:pt idx="12504" formatCode="m/d/yyyy\ h:mm">
                  <c:v>40093.49999999391</c:v>
                </c:pt>
                <c:pt idx="12505" formatCode="m/d/yyyy\ h:mm">
                  <c:v>40093.541666660574</c:v>
                </c:pt>
                <c:pt idx="12506" formatCode="m/d/yyyy\ h:mm">
                  <c:v>40093.583333327239</c:v>
                </c:pt>
                <c:pt idx="12507" formatCode="m/d/yyyy\ h:mm">
                  <c:v>40093.624999993903</c:v>
                </c:pt>
                <c:pt idx="12508" formatCode="m/d/yyyy\ h:mm">
                  <c:v>40093.666666660552</c:v>
                </c:pt>
                <c:pt idx="12509" formatCode="m/d/yyyy\ h:mm">
                  <c:v>40093.708333327231</c:v>
                </c:pt>
                <c:pt idx="12510" formatCode="m/d/yyyy\ h:mm">
                  <c:v>40093.749999993895</c:v>
                </c:pt>
                <c:pt idx="12511" formatCode="m/d/yyyy\ h:mm">
                  <c:v>40093.791666660531</c:v>
                </c:pt>
                <c:pt idx="12512" formatCode="m/d/yyyy\ h:mm">
                  <c:v>40093.833333327231</c:v>
                </c:pt>
                <c:pt idx="12513" formatCode="m/d/yyyy\ h:mm">
                  <c:v>40093.874999993903</c:v>
                </c:pt>
                <c:pt idx="12514" formatCode="m/d/yyyy\ h:mm">
                  <c:v>40093.916666660552</c:v>
                </c:pt>
                <c:pt idx="12515" formatCode="m/d/yyyy\ h:mm">
                  <c:v>40093.958333327239</c:v>
                </c:pt>
                <c:pt idx="12516" formatCode="m/d/yyyy\ h:mm">
                  <c:v>40093.999999993881</c:v>
                </c:pt>
                <c:pt idx="12517" formatCode="m/d/yyyy\ h:mm">
                  <c:v>40094.041666660531</c:v>
                </c:pt>
                <c:pt idx="12518" formatCode="m/d/yyyy\ h:mm">
                  <c:v>40094.083333327209</c:v>
                </c:pt>
                <c:pt idx="12519" formatCode="m/d/yyyy\ h:mm">
                  <c:v>40094.124999993881</c:v>
                </c:pt>
                <c:pt idx="12520" formatCode="m/d/yyyy\ h:mm">
                  <c:v>40094.166666660523</c:v>
                </c:pt>
                <c:pt idx="12521" formatCode="m/d/yyyy\ h:mm">
                  <c:v>40094.208333327202</c:v>
                </c:pt>
                <c:pt idx="12522" formatCode="m/d/yyyy\ h:mm">
                  <c:v>40094.249999993866</c:v>
                </c:pt>
                <c:pt idx="12523" formatCode="m/d/yyyy\ h:mm">
                  <c:v>40094.291666660502</c:v>
                </c:pt>
                <c:pt idx="12524" formatCode="m/d/yyyy\ h:mm">
                  <c:v>40094.333333327202</c:v>
                </c:pt>
                <c:pt idx="12525" formatCode="m/d/yyyy\ h:mm">
                  <c:v>40094.374999993874</c:v>
                </c:pt>
                <c:pt idx="12526" formatCode="m/d/yyyy\ h:mm">
                  <c:v>40094.416666660523</c:v>
                </c:pt>
                <c:pt idx="12527" formatCode="m/d/yyyy\ h:mm">
                  <c:v>40094.458333327209</c:v>
                </c:pt>
                <c:pt idx="12528" formatCode="m/d/yyyy\ h:mm">
                  <c:v>40094.499999993852</c:v>
                </c:pt>
                <c:pt idx="12529" formatCode="m/d/yyyy\ h:mm">
                  <c:v>40094.541666660502</c:v>
                </c:pt>
                <c:pt idx="12530" formatCode="m/d/yyyy\ h:mm">
                  <c:v>40094.583333327195</c:v>
                </c:pt>
                <c:pt idx="12531" formatCode="m/d/yyyy\ h:mm">
                  <c:v>40094.624999993845</c:v>
                </c:pt>
                <c:pt idx="12532" formatCode="m/d/yyyy\ h:mm">
                  <c:v>40094.666666660494</c:v>
                </c:pt>
                <c:pt idx="12533" formatCode="m/d/yyyy\ h:mm">
                  <c:v>40094.708333327188</c:v>
                </c:pt>
                <c:pt idx="12534" formatCode="m/d/yyyy\ h:mm">
                  <c:v>40094.749999993837</c:v>
                </c:pt>
                <c:pt idx="12535" formatCode="m/d/yyyy\ h:mm">
                  <c:v>40094.791666660472</c:v>
                </c:pt>
                <c:pt idx="12536" formatCode="m/d/yyyy\ h:mm">
                  <c:v>40094.83333332718</c:v>
                </c:pt>
                <c:pt idx="12537" formatCode="m/d/yyyy\ h:mm">
                  <c:v>40094.874999993845</c:v>
                </c:pt>
                <c:pt idx="12538" formatCode="m/d/yyyy\ h:mm">
                  <c:v>40094.916666660494</c:v>
                </c:pt>
                <c:pt idx="12539" formatCode="m/d/yyyy\ h:mm">
                  <c:v>40094.958333327188</c:v>
                </c:pt>
                <c:pt idx="12540" formatCode="m/d/yyyy\ h:mm">
                  <c:v>40094.999999993823</c:v>
                </c:pt>
                <c:pt idx="12541" formatCode="m/d/yyyy\ h:mm">
                  <c:v>40095.041666660472</c:v>
                </c:pt>
                <c:pt idx="12542" formatCode="m/d/yyyy\ h:mm">
                  <c:v>40095.083333327166</c:v>
                </c:pt>
                <c:pt idx="12543" formatCode="m/d/yyyy\ h:mm">
                  <c:v>40095.124999993815</c:v>
                </c:pt>
                <c:pt idx="12544" formatCode="m/d/yyyy\ h:mm">
                  <c:v>40095.166666660465</c:v>
                </c:pt>
                <c:pt idx="12545" formatCode="m/d/yyyy\ h:mm">
                  <c:v>40095.208333327158</c:v>
                </c:pt>
                <c:pt idx="12546" formatCode="m/d/yyyy\ h:mm">
                  <c:v>40095.249999993808</c:v>
                </c:pt>
                <c:pt idx="12547" formatCode="m/d/yyyy\ h:mm">
                  <c:v>40095.291666660443</c:v>
                </c:pt>
                <c:pt idx="12548" formatCode="m/d/yyyy\ h:mm">
                  <c:v>40095.333333327151</c:v>
                </c:pt>
                <c:pt idx="12549" formatCode="m/d/yyyy\ h:mm">
                  <c:v>40095.374999993815</c:v>
                </c:pt>
                <c:pt idx="12550" formatCode="m/d/yyyy\ h:mm">
                  <c:v>40095.416666660465</c:v>
                </c:pt>
                <c:pt idx="12551" formatCode="m/d/yyyy\ h:mm">
                  <c:v>40095.458333327158</c:v>
                </c:pt>
                <c:pt idx="12552" formatCode="m/d/yyyy\ h:mm">
                  <c:v>40095.499999993794</c:v>
                </c:pt>
                <c:pt idx="12553" formatCode="m/d/yyyy\ h:mm">
                  <c:v>40095.541666660443</c:v>
                </c:pt>
                <c:pt idx="12554" formatCode="m/d/yyyy\ h:mm">
                  <c:v>40095.583333327137</c:v>
                </c:pt>
                <c:pt idx="12555" formatCode="m/d/yyyy\ h:mm">
                  <c:v>40095.624999993786</c:v>
                </c:pt>
                <c:pt idx="12556" formatCode="m/d/yyyy\ h:mm">
                  <c:v>40095.666666660429</c:v>
                </c:pt>
                <c:pt idx="12557" formatCode="m/d/yyyy\ h:mm">
                  <c:v>40095.708333327129</c:v>
                </c:pt>
                <c:pt idx="12558" formatCode="m/d/yyyy\ h:mm">
                  <c:v>40095.749999993779</c:v>
                </c:pt>
                <c:pt idx="12559" formatCode="m/d/yyyy\ h:mm">
                  <c:v>40095.791666660407</c:v>
                </c:pt>
                <c:pt idx="12560" formatCode="m/d/yyyy\ h:mm">
                  <c:v>40095.833333327122</c:v>
                </c:pt>
                <c:pt idx="12561" formatCode="m/d/yyyy\ h:mm">
                  <c:v>40095.874999993786</c:v>
                </c:pt>
                <c:pt idx="12562" formatCode="m/d/yyyy\ h:mm">
                  <c:v>40095.916666660436</c:v>
                </c:pt>
                <c:pt idx="12563" formatCode="m/d/yyyy\ h:mm">
                  <c:v>40095.958333327129</c:v>
                </c:pt>
                <c:pt idx="12564" formatCode="m/d/yyyy\ h:mm">
                  <c:v>40095.999999993765</c:v>
                </c:pt>
                <c:pt idx="12565" formatCode="m/d/yyyy\ h:mm">
                  <c:v>40096.041666660414</c:v>
                </c:pt>
                <c:pt idx="12566" formatCode="m/d/yyyy\ h:mm">
                  <c:v>40096.083333327093</c:v>
                </c:pt>
                <c:pt idx="12567" formatCode="m/d/yyyy\ h:mm">
                  <c:v>40096.124999993757</c:v>
                </c:pt>
                <c:pt idx="12568" formatCode="m/d/yyyy\ h:mm">
                  <c:v>40096.166666660407</c:v>
                </c:pt>
                <c:pt idx="12569" formatCode="m/d/yyyy\ h:mm">
                  <c:v>40096.208333327093</c:v>
                </c:pt>
                <c:pt idx="12570" formatCode="m/d/yyyy\ h:mm">
                  <c:v>40096.24999999375</c:v>
                </c:pt>
                <c:pt idx="12571" formatCode="m/d/yyyy\ h:mm">
                  <c:v>40096.291666660385</c:v>
                </c:pt>
                <c:pt idx="12572" formatCode="m/d/yyyy\ h:mm">
                  <c:v>40096.333333327093</c:v>
                </c:pt>
                <c:pt idx="12573" formatCode="m/d/yyyy\ h:mm">
                  <c:v>40096.374999993743</c:v>
                </c:pt>
                <c:pt idx="12574" formatCode="m/d/yyyy\ h:mm">
                  <c:v>40096.416666660407</c:v>
                </c:pt>
                <c:pt idx="12575" formatCode="m/d/yyyy\ h:mm">
                  <c:v>40096.4583333271</c:v>
                </c:pt>
                <c:pt idx="12576" formatCode="m/d/yyyy\ h:mm">
                  <c:v>40096.499999993735</c:v>
                </c:pt>
                <c:pt idx="12577" formatCode="m/d/yyyy\ h:mm">
                  <c:v>40096.541666660378</c:v>
                </c:pt>
                <c:pt idx="12578" formatCode="m/d/yyyy\ h:mm">
                  <c:v>40096.583333327078</c:v>
                </c:pt>
                <c:pt idx="12579" formatCode="m/d/yyyy\ h:mm">
                  <c:v>40096.624999993728</c:v>
                </c:pt>
                <c:pt idx="12580" formatCode="m/d/yyyy\ h:mm">
                  <c:v>40096.666666660371</c:v>
                </c:pt>
                <c:pt idx="12581" formatCode="m/d/yyyy\ h:mm">
                  <c:v>40096.708333327071</c:v>
                </c:pt>
                <c:pt idx="12582" formatCode="m/d/yyyy\ h:mm">
                  <c:v>40096.749999993721</c:v>
                </c:pt>
                <c:pt idx="12583" formatCode="m/d/yyyy\ h:mm">
                  <c:v>40096.791666660356</c:v>
                </c:pt>
                <c:pt idx="12584" formatCode="m/d/yyyy\ h:mm">
                  <c:v>40096.833333327049</c:v>
                </c:pt>
                <c:pt idx="12585" formatCode="m/d/yyyy\ h:mm">
                  <c:v>40096.874999993728</c:v>
                </c:pt>
                <c:pt idx="12586" formatCode="m/d/yyyy\ h:mm">
                  <c:v>40096.916666660378</c:v>
                </c:pt>
                <c:pt idx="12587" formatCode="m/d/yyyy\ h:mm">
                  <c:v>40096.958333327057</c:v>
                </c:pt>
                <c:pt idx="12588" formatCode="m/d/yyyy\ h:mm">
                  <c:v>40096.999999993706</c:v>
                </c:pt>
                <c:pt idx="12589" formatCode="m/d/yyyy\ h:mm">
                  <c:v>40097.041666660349</c:v>
                </c:pt>
                <c:pt idx="12590" formatCode="m/d/yyyy\ h:mm">
                  <c:v>40097.083333327042</c:v>
                </c:pt>
                <c:pt idx="12591" formatCode="m/d/yyyy\ h:mm">
                  <c:v>40097.124999993684</c:v>
                </c:pt>
                <c:pt idx="12592" formatCode="m/d/yyyy\ h:mm">
                  <c:v>40097.166666660334</c:v>
                </c:pt>
                <c:pt idx="12593" formatCode="m/d/yyyy\ h:mm">
                  <c:v>40097.208333327042</c:v>
                </c:pt>
                <c:pt idx="12594" formatCode="m/d/yyyy\ h:mm">
                  <c:v>40097.249999993684</c:v>
                </c:pt>
                <c:pt idx="12595" formatCode="m/d/yyyy\ h:mm">
                  <c:v>40097.29166666032</c:v>
                </c:pt>
                <c:pt idx="12596" formatCode="m/d/yyyy\ h:mm">
                  <c:v>40097.333333327035</c:v>
                </c:pt>
                <c:pt idx="12597" formatCode="m/d/yyyy\ h:mm">
                  <c:v>40097.374999993692</c:v>
                </c:pt>
                <c:pt idx="12598" formatCode="m/d/yyyy\ h:mm">
                  <c:v>40097.416666660334</c:v>
                </c:pt>
                <c:pt idx="12599" formatCode="m/d/yyyy\ h:mm">
                  <c:v>40097.458333327035</c:v>
                </c:pt>
                <c:pt idx="12600" formatCode="m/d/yyyy\ h:mm">
                  <c:v>40097.499999993677</c:v>
                </c:pt>
                <c:pt idx="12601" formatCode="m/d/yyyy\ h:mm">
                  <c:v>40097.54166666032</c:v>
                </c:pt>
                <c:pt idx="12602" formatCode="m/d/yyyy\ h:mm">
                  <c:v>40097.583333327013</c:v>
                </c:pt>
                <c:pt idx="12603" formatCode="m/d/yyyy\ h:mm">
                  <c:v>40097.62499999367</c:v>
                </c:pt>
                <c:pt idx="12604" formatCode="m/d/yyyy\ h:mm">
                  <c:v>40097.66666666032</c:v>
                </c:pt>
                <c:pt idx="12605" formatCode="m/d/yyyy\ h:mm">
                  <c:v>40097.708333327013</c:v>
                </c:pt>
                <c:pt idx="12606" formatCode="m/d/yyyy\ h:mm">
                  <c:v>40097.749999993655</c:v>
                </c:pt>
                <c:pt idx="12607" formatCode="m/d/yyyy\ h:mm">
                  <c:v>40097.791666660291</c:v>
                </c:pt>
                <c:pt idx="12608" formatCode="m/d/yyyy\ h:mm">
                  <c:v>40097.833333327006</c:v>
                </c:pt>
                <c:pt idx="12609" formatCode="m/d/yyyy\ h:mm">
                  <c:v>40097.874999993663</c:v>
                </c:pt>
                <c:pt idx="12610" formatCode="m/d/yyyy\ h:mm">
                  <c:v>40097.91666666032</c:v>
                </c:pt>
                <c:pt idx="12611" formatCode="m/d/yyyy\ h:mm">
                  <c:v>40097.95833332702</c:v>
                </c:pt>
                <c:pt idx="12612" formatCode="m/d/yyyy\ h:mm">
                  <c:v>40097.999999993634</c:v>
                </c:pt>
                <c:pt idx="12613" formatCode="m/d/yyyy\ h:mm">
                  <c:v>40098.041666660283</c:v>
                </c:pt>
                <c:pt idx="12614" formatCode="m/d/yyyy\ h:mm">
                  <c:v>40098.083333326998</c:v>
                </c:pt>
                <c:pt idx="12615" formatCode="m/d/yyyy\ h:mm">
                  <c:v>40098.124999993634</c:v>
                </c:pt>
                <c:pt idx="12616" formatCode="m/d/yyyy\ h:mm">
                  <c:v>40098.166666660283</c:v>
                </c:pt>
                <c:pt idx="12617" formatCode="m/d/yyyy\ h:mm">
                  <c:v>40098.208333326991</c:v>
                </c:pt>
                <c:pt idx="12618" formatCode="m/d/yyyy\ h:mm">
                  <c:v>40098.249999993634</c:v>
                </c:pt>
                <c:pt idx="12619" formatCode="m/d/yyyy\ h:mm">
                  <c:v>40098.291666660261</c:v>
                </c:pt>
                <c:pt idx="12620" formatCode="m/d/yyyy\ h:mm">
                  <c:v>40098.333333326977</c:v>
                </c:pt>
                <c:pt idx="12621" formatCode="m/d/yyyy\ h:mm">
                  <c:v>40098.374999993641</c:v>
                </c:pt>
                <c:pt idx="12622" formatCode="m/d/yyyy\ h:mm">
                  <c:v>40098.416666660276</c:v>
                </c:pt>
                <c:pt idx="12623" formatCode="m/d/yyyy\ h:mm">
                  <c:v>40098.458333326998</c:v>
                </c:pt>
                <c:pt idx="12624" formatCode="m/d/yyyy\ h:mm">
                  <c:v>40098.499999993604</c:v>
                </c:pt>
                <c:pt idx="12625" formatCode="m/d/yyyy\ h:mm">
                  <c:v>40098.541666660254</c:v>
                </c:pt>
                <c:pt idx="12626" formatCode="m/d/yyyy\ h:mm">
                  <c:v>40098.583333326969</c:v>
                </c:pt>
                <c:pt idx="12627" formatCode="m/d/yyyy\ h:mm">
                  <c:v>40098.624999993604</c:v>
                </c:pt>
                <c:pt idx="12628" formatCode="m/d/yyyy\ h:mm">
                  <c:v>40098.666666660254</c:v>
                </c:pt>
                <c:pt idx="12629" formatCode="m/d/yyyy\ h:mm">
                  <c:v>40098.708333326955</c:v>
                </c:pt>
                <c:pt idx="12630" formatCode="m/d/yyyy\ h:mm">
                  <c:v>40098.749999993604</c:v>
                </c:pt>
                <c:pt idx="12631" formatCode="m/d/yyyy\ h:mm">
                  <c:v>40098.791666660225</c:v>
                </c:pt>
                <c:pt idx="12632" formatCode="m/d/yyyy\ h:mm">
                  <c:v>40098.833333326947</c:v>
                </c:pt>
                <c:pt idx="12633" formatCode="m/d/yyyy\ h:mm">
                  <c:v>40098.874999993612</c:v>
                </c:pt>
                <c:pt idx="12634" formatCode="m/d/yyyy\ h:mm">
                  <c:v>40098.916666660254</c:v>
                </c:pt>
                <c:pt idx="12635" formatCode="m/d/yyyy\ h:mm">
                  <c:v>40098.958333326962</c:v>
                </c:pt>
                <c:pt idx="12636" formatCode="m/d/yyyy\ h:mm">
                  <c:v>40098.99999999359</c:v>
                </c:pt>
                <c:pt idx="12637" formatCode="m/d/yyyy\ h:mm">
                  <c:v>40099.041666660232</c:v>
                </c:pt>
                <c:pt idx="12638" formatCode="m/d/yyyy\ h:mm">
                  <c:v>40099.08333332694</c:v>
                </c:pt>
                <c:pt idx="12639" formatCode="m/d/yyyy\ h:mm">
                  <c:v>40099.124999993583</c:v>
                </c:pt>
                <c:pt idx="12640" formatCode="m/d/yyyy\ h:mm">
                  <c:v>40099.166666660218</c:v>
                </c:pt>
                <c:pt idx="12641" formatCode="m/d/yyyy\ h:mm">
                  <c:v>40099.208333326926</c:v>
                </c:pt>
                <c:pt idx="12642" formatCode="m/d/yyyy\ h:mm">
                  <c:v>40099.249999993583</c:v>
                </c:pt>
                <c:pt idx="12643" formatCode="m/d/yyyy\ h:mm">
                  <c:v>40099.291666660196</c:v>
                </c:pt>
                <c:pt idx="12644" formatCode="m/d/yyyy\ h:mm">
                  <c:v>40099.333333326926</c:v>
                </c:pt>
                <c:pt idx="12645" formatCode="m/d/yyyy\ h:mm">
                  <c:v>40099.37499999359</c:v>
                </c:pt>
                <c:pt idx="12646" formatCode="m/d/yyyy\ h:mm">
                  <c:v>40099.416666660225</c:v>
                </c:pt>
                <c:pt idx="12647" formatCode="m/d/yyyy\ h:mm">
                  <c:v>40099.458333326926</c:v>
                </c:pt>
                <c:pt idx="12648" formatCode="m/d/yyyy\ h:mm">
                  <c:v>40099.499999993561</c:v>
                </c:pt>
                <c:pt idx="12649" formatCode="m/d/yyyy\ h:mm">
                  <c:v>40099.541666660203</c:v>
                </c:pt>
                <c:pt idx="12650" formatCode="m/d/yyyy\ h:mm">
                  <c:v>40099.583333326904</c:v>
                </c:pt>
                <c:pt idx="12651" formatCode="m/d/yyyy\ h:mm">
                  <c:v>40099.624999993561</c:v>
                </c:pt>
                <c:pt idx="12652" formatCode="m/d/yyyy\ h:mm">
                  <c:v>40099.666666660189</c:v>
                </c:pt>
                <c:pt idx="12653" formatCode="m/d/yyyy\ h:mm">
                  <c:v>40099.708333326897</c:v>
                </c:pt>
                <c:pt idx="12654" formatCode="m/d/yyyy\ h:mm">
                  <c:v>40099.749999993546</c:v>
                </c:pt>
                <c:pt idx="12655" formatCode="m/d/yyyy\ h:mm">
                  <c:v>40099.791666660174</c:v>
                </c:pt>
                <c:pt idx="12656" formatCode="m/d/yyyy\ h:mm">
                  <c:v>40099.833333326897</c:v>
                </c:pt>
                <c:pt idx="12657" formatCode="m/d/yyyy\ h:mm">
                  <c:v>40099.874999993554</c:v>
                </c:pt>
                <c:pt idx="12658" formatCode="m/d/yyyy\ h:mm">
                  <c:v>40099.916666660196</c:v>
                </c:pt>
                <c:pt idx="12659" formatCode="m/d/yyyy\ h:mm">
                  <c:v>40099.958333326897</c:v>
                </c:pt>
                <c:pt idx="12660" formatCode="m/d/yyyy\ h:mm">
                  <c:v>40099.999999993532</c:v>
                </c:pt>
                <c:pt idx="12661" formatCode="m/d/yyyy\ h:mm">
                  <c:v>40100.041666660181</c:v>
                </c:pt>
                <c:pt idx="12662" formatCode="m/d/yyyy\ h:mm">
                  <c:v>40100.083333326875</c:v>
                </c:pt>
                <c:pt idx="12663" formatCode="m/d/yyyy\ h:mm">
                  <c:v>40100.124999993532</c:v>
                </c:pt>
                <c:pt idx="12664" formatCode="m/d/yyyy\ h:mm">
                  <c:v>40100.166666660174</c:v>
                </c:pt>
                <c:pt idx="12665" formatCode="m/d/yyyy\ h:mm">
                  <c:v>40100.208333326867</c:v>
                </c:pt>
                <c:pt idx="12666" formatCode="m/d/yyyy\ h:mm">
                  <c:v>40100.249999993517</c:v>
                </c:pt>
                <c:pt idx="12667" formatCode="m/d/yyyy\ h:mm">
                  <c:v>40100.291666660152</c:v>
                </c:pt>
                <c:pt idx="12668" formatCode="m/d/yyyy\ h:mm">
                  <c:v>40100.33333332686</c:v>
                </c:pt>
                <c:pt idx="12669" formatCode="m/d/yyyy\ h:mm">
                  <c:v>40100.374999993524</c:v>
                </c:pt>
                <c:pt idx="12670" formatCode="m/d/yyyy\ h:mm">
                  <c:v>40100.416666660181</c:v>
                </c:pt>
                <c:pt idx="12671" formatCode="m/d/yyyy\ h:mm">
                  <c:v>40100.458333326867</c:v>
                </c:pt>
                <c:pt idx="12672" formatCode="m/d/yyyy\ h:mm">
                  <c:v>40100.499999993503</c:v>
                </c:pt>
                <c:pt idx="12673" formatCode="m/d/yyyy\ h:mm">
                  <c:v>40100.541666660152</c:v>
                </c:pt>
                <c:pt idx="12674" formatCode="m/d/yyyy\ h:mm">
                  <c:v>40100.583333326846</c:v>
                </c:pt>
                <c:pt idx="12675" formatCode="m/d/yyyy\ h:mm">
                  <c:v>40100.624999993495</c:v>
                </c:pt>
                <c:pt idx="12676" formatCode="m/d/yyyy\ h:mm">
                  <c:v>40100.666666660145</c:v>
                </c:pt>
                <c:pt idx="12677" formatCode="m/d/yyyy\ h:mm">
                  <c:v>40100.708333326846</c:v>
                </c:pt>
                <c:pt idx="12678" formatCode="m/d/yyyy\ h:mm">
                  <c:v>40100.749999993488</c:v>
                </c:pt>
                <c:pt idx="12679" formatCode="m/d/yyyy\ h:mm">
                  <c:v>40100.791666660123</c:v>
                </c:pt>
                <c:pt idx="12680" formatCode="m/d/yyyy\ h:mm">
                  <c:v>40100.833333326838</c:v>
                </c:pt>
                <c:pt idx="12681" formatCode="m/d/yyyy\ h:mm">
                  <c:v>40100.874999993495</c:v>
                </c:pt>
                <c:pt idx="12682" formatCode="m/d/yyyy\ h:mm">
                  <c:v>40100.916666660145</c:v>
                </c:pt>
                <c:pt idx="12683" formatCode="m/d/yyyy\ h:mm">
                  <c:v>40100.958333326846</c:v>
                </c:pt>
                <c:pt idx="12684" formatCode="m/d/yyyy\ h:mm">
                  <c:v>40100.999999993473</c:v>
                </c:pt>
                <c:pt idx="12685" formatCode="m/d/yyyy\ h:mm">
                  <c:v>40101.041666660123</c:v>
                </c:pt>
                <c:pt idx="12686" formatCode="m/d/yyyy\ h:mm">
                  <c:v>40101.083333326817</c:v>
                </c:pt>
                <c:pt idx="12687" formatCode="m/d/yyyy\ h:mm">
                  <c:v>40101.124999993466</c:v>
                </c:pt>
                <c:pt idx="12688" formatCode="m/d/yyyy\ h:mm">
                  <c:v>40101.166666660116</c:v>
                </c:pt>
                <c:pt idx="12689" formatCode="m/d/yyyy\ h:mm">
                  <c:v>40101.208333326809</c:v>
                </c:pt>
                <c:pt idx="12690" formatCode="m/d/yyyy\ h:mm">
                  <c:v>40101.249999993459</c:v>
                </c:pt>
                <c:pt idx="12691" formatCode="m/d/yyyy\ h:mm">
                  <c:v>40101.291666660094</c:v>
                </c:pt>
                <c:pt idx="12692" formatCode="m/d/yyyy\ h:mm">
                  <c:v>40101.333333326802</c:v>
                </c:pt>
                <c:pt idx="12693" formatCode="m/d/yyyy\ h:mm">
                  <c:v>40101.374999993466</c:v>
                </c:pt>
                <c:pt idx="12694" formatCode="m/d/yyyy\ h:mm">
                  <c:v>40101.416666660116</c:v>
                </c:pt>
                <c:pt idx="12695" formatCode="m/d/yyyy\ h:mm">
                  <c:v>40101.458333326809</c:v>
                </c:pt>
                <c:pt idx="12696" formatCode="m/d/yyyy\ h:mm">
                  <c:v>40101.499999993444</c:v>
                </c:pt>
                <c:pt idx="12697" formatCode="m/d/yyyy\ h:mm">
                  <c:v>40101.541666660094</c:v>
                </c:pt>
                <c:pt idx="12698" formatCode="m/d/yyyy\ h:mm">
                  <c:v>40101.583333326787</c:v>
                </c:pt>
                <c:pt idx="12699" formatCode="m/d/yyyy\ h:mm">
                  <c:v>40101.624999993437</c:v>
                </c:pt>
                <c:pt idx="12700" formatCode="m/d/yyyy\ h:mm">
                  <c:v>40101.666666660087</c:v>
                </c:pt>
                <c:pt idx="12701" formatCode="m/d/yyyy\ h:mm">
                  <c:v>40101.70833332678</c:v>
                </c:pt>
                <c:pt idx="12702" formatCode="m/d/yyyy\ h:mm">
                  <c:v>40101.74999999343</c:v>
                </c:pt>
                <c:pt idx="12703" formatCode="m/d/yyyy\ h:mm">
                  <c:v>40101.791666660065</c:v>
                </c:pt>
                <c:pt idx="12704" formatCode="m/d/yyyy\ h:mm">
                  <c:v>40101.833333326773</c:v>
                </c:pt>
                <c:pt idx="12705" formatCode="m/d/yyyy\ h:mm">
                  <c:v>40101.874999993437</c:v>
                </c:pt>
                <c:pt idx="12706" formatCode="m/d/yyyy\ h:mm">
                  <c:v>40101.916666660087</c:v>
                </c:pt>
                <c:pt idx="12707" formatCode="m/d/yyyy\ h:mm">
                  <c:v>40101.95833332678</c:v>
                </c:pt>
                <c:pt idx="12708" formatCode="m/d/yyyy\ h:mm">
                  <c:v>40101.999999993415</c:v>
                </c:pt>
                <c:pt idx="12709" formatCode="m/d/yyyy\ h:mm">
                  <c:v>40102.041666660065</c:v>
                </c:pt>
                <c:pt idx="12710" formatCode="m/d/yyyy\ h:mm">
                  <c:v>40102.083333326758</c:v>
                </c:pt>
                <c:pt idx="12711" formatCode="m/d/yyyy\ h:mm">
                  <c:v>40102.124999993408</c:v>
                </c:pt>
                <c:pt idx="12712" formatCode="m/d/yyyy\ h:mm">
                  <c:v>40102.166666660058</c:v>
                </c:pt>
                <c:pt idx="12713" formatCode="m/d/yyyy\ h:mm">
                  <c:v>40102.208333326751</c:v>
                </c:pt>
                <c:pt idx="12714" formatCode="m/d/yyyy\ h:mm">
                  <c:v>40102.249999993401</c:v>
                </c:pt>
                <c:pt idx="12715" formatCode="m/d/yyyy\ h:mm">
                  <c:v>40102.291666660036</c:v>
                </c:pt>
                <c:pt idx="12716" formatCode="m/d/yyyy\ h:mm">
                  <c:v>40102.333333326744</c:v>
                </c:pt>
                <c:pt idx="12717" formatCode="m/d/yyyy\ h:mm">
                  <c:v>40102.374999993393</c:v>
                </c:pt>
                <c:pt idx="12718" formatCode="m/d/yyyy\ h:mm">
                  <c:v>40102.416666660058</c:v>
                </c:pt>
                <c:pt idx="12719" formatCode="m/d/yyyy\ h:mm">
                  <c:v>40102.458333326751</c:v>
                </c:pt>
                <c:pt idx="12720" formatCode="m/d/yyyy\ h:mm">
                  <c:v>40102.499999993386</c:v>
                </c:pt>
                <c:pt idx="12721" formatCode="m/d/yyyy\ h:mm">
                  <c:v>40102.541666660029</c:v>
                </c:pt>
                <c:pt idx="12722" formatCode="m/d/yyyy\ h:mm">
                  <c:v>40102.583333326729</c:v>
                </c:pt>
                <c:pt idx="12723" formatCode="m/d/yyyy\ h:mm">
                  <c:v>40102.624999993379</c:v>
                </c:pt>
                <c:pt idx="12724" formatCode="m/d/yyyy\ h:mm">
                  <c:v>40102.666666660021</c:v>
                </c:pt>
                <c:pt idx="12725" formatCode="m/d/yyyy\ h:mm">
                  <c:v>40102.708333326722</c:v>
                </c:pt>
                <c:pt idx="12726" formatCode="m/d/yyyy\ h:mm">
                  <c:v>40102.749999993372</c:v>
                </c:pt>
                <c:pt idx="12727" formatCode="m/d/yyyy\ h:mm">
                  <c:v>40102.791666660007</c:v>
                </c:pt>
                <c:pt idx="12728" formatCode="m/d/yyyy\ h:mm">
                  <c:v>40102.833333326715</c:v>
                </c:pt>
                <c:pt idx="12729" formatCode="m/d/yyyy\ h:mm">
                  <c:v>40102.874999993379</c:v>
                </c:pt>
                <c:pt idx="12730" formatCode="m/d/yyyy\ h:mm">
                  <c:v>40102.916666660029</c:v>
                </c:pt>
                <c:pt idx="12731" formatCode="m/d/yyyy\ h:mm">
                  <c:v>40102.958333326715</c:v>
                </c:pt>
                <c:pt idx="12732" formatCode="m/d/yyyy\ h:mm">
                  <c:v>40102.999999993357</c:v>
                </c:pt>
                <c:pt idx="12733" formatCode="m/d/yyyy\ h:mm">
                  <c:v>40103.041666660007</c:v>
                </c:pt>
                <c:pt idx="12734" formatCode="m/d/yyyy\ h:mm">
                  <c:v>40103.083333326693</c:v>
                </c:pt>
                <c:pt idx="12735" formatCode="m/d/yyyy\ h:mm">
                  <c:v>40103.12499999335</c:v>
                </c:pt>
                <c:pt idx="12736" formatCode="m/d/yyyy\ h:mm">
                  <c:v>40103.166666659999</c:v>
                </c:pt>
                <c:pt idx="12737" formatCode="m/d/yyyy\ h:mm">
                  <c:v>40103.208333326693</c:v>
                </c:pt>
                <c:pt idx="12738" formatCode="m/d/yyyy\ h:mm">
                  <c:v>40103.249999993335</c:v>
                </c:pt>
                <c:pt idx="12739" formatCode="m/d/yyyy\ h:mm">
                  <c:v>40103.291666659978</c:v>
                </c:pt>
                <c:pt idx="12740" formatCode="m/d/yyyy\ h:mm">
                  <c:v>40103.333333326686</c:v>
                </c:pt>
                <c:pt idx="12741" formatCode="m/d/yyyy\ h:mm">
                  <c:v>40103.374999993342</c:v>
                </c:pt>
                <c:pt idx="12742" formatCode="m/d/yyyy\ h:mm">
                  <c:v>40103.416666659999</c:v>
                </c:pt>
                <c:pt idx="12743" formatCode="m/d/yyyy\ h:mm">
                  <c:v>40103.458333326693</c:v>
                </c:pt>
                <c:pt idx="12744" formatCode="m/d/yyyy\ h:mm">
                  <c:v>40103.499999993328</c:v>
                </c:pt>
                <c:pt idx="12745" formatCode="m/d/yyyy\ h:mm">
                  <c:v>40103.541666659985</c:v>
                </c:pt>
                <c:pt idx="12746" formatCode="m/d/yyyy\ h:mm">
                  <c:v>40103.583333326671</c:v>
                </c:pt>
                <c:pt idx="12747" formatCode="m/d/yyyy\ h:mm">
                  <c:v>40103.624999993321</c:v>
                </c:pt>
                <c:pt idx="12748" formatCode="m/d/yyyy\ h:mm">
                  <c:v>40103.666666659985</c:v>
                </c:pt>
                <c:pt idx="12749" formatCode="m/d/yyyy\ h:mm">
                  <c:v>40103.708333326649</c:v>
                </c:pt>
                <c:pt idx="12750" formatCode="m/d/yyyy\ h:mm">
                  <c:v>40103.749999993306</c:v>
                </c:pt>
                <c:pt idx="12751" formatCode="m/d/yyyy\ h:mm">
                  <c:v>40103.791666659963</c:v>
                </c:pt>
                <c:pt idx="12752" formatCode="m/d/yyyy\ h:mm">
                  <c:v>40103.833333326642</c:v>
                </c:pt>
                <c:pt idx="12753" formatCode="m/d/yyyy\ h:mm">
                  <c:v>40103.874999993313</c:v>
                </c:pt>
                <c:pt idx="12754" formatCode="m/d/yyyy\ h:mm">
                  <c:v>40103.916666659985</c:v>
                </c:pt>
                <c:pt idx="12755" formatCode="m/d/yyyy\ h:mm">
                  <c:v>40103.958333326656</c:v>
                </c:pt>
                <c:pt idx="12756" formatCode="m/d/yyyy\ h:mm">
                  <c:v>40103.999999993284</c:v>
                </c:pt>
                <c:pt idx="12757" formatCode="m/d/yyyy\ h:mm">
                  <c:v>40104.041666659956</c:v>
                </c:pt>
                <c:pt idx="12758" formatCode="m/d/yyyy\ h:mm">
                  <c:v>40104.083333326642</c:v>
                </c:pt>
                <c:pt idx="12759" formatCode="m/d/yyyy\ h:mm">
                  <c:v>40104.124999993284</c:v>
                </c:pt>
                <c:pt idx="12760" formatCode="m/d/yyyy\ h:mm">
                  <c:v>40104.166666659956</c:v>
                </c:pt>
                <c:pt idx="12761" formatCode="m/d/yyyy\ h:mm">
                  <c:v>40104.208333326635</c:v>
                </c:pt>
                <c:pt idx="12762" formatCode="m/d/yyyy\ h:mm">
                  <c:v>40104.249999993284</c:v>
                </c:pt>
                <c:pt idx="12763" formatCode="m/d/yyyy\ h:mm">
                  <c:v>40104.291666659927</c:v>
                </c:pt>
                <c:pt idx="12764" formatCode="m/d/yyyy\ h:mm">
                  <c:v>40104.333333326613</c:v>
                </c:pt>
                <c:pt idx="12765" formatCode="m/d/yyyy\ h:mm">
                  <c:v>40104.374999993292</c:v>
                </c:pt>
                <c:pt idx="12766" formatCode="m/d/yyyy\ h:mm">
                  <c:v>40104.416666659941</c:v>
                </c:pt>
                <c:pt idx="12767" formatCode="m/d/yyyy\ h:mm">
                  <c:v>40104.458333326635</c:v>
                </c:pt>
                <c:pt idx="12768" formatCode="m/d/yyyy\ h:mm">
                  <c:v>40104.49999999327</c:v>
                </c:pt>
                <c:pt idx="12769" formatCode="m/d/yyyy\ h:mm">
                  <c:v>40104.541666659934</c:v>
                </c:pt>
                <c:pt idx="12770" formatCode="m/d/yyyy\ h:mm">
                  <c:v>40104.583333326613</c:v>
                </c:pt>
                <c:pt idx="12771" formatCode="m/d/yyyy\ h:mm">
                  <c:v>40104.624999993255</c:v>
                </c:pt>
                <c:pt idx="12772" formatCode="m/d/yyyy\ h:mm">
                  <c:v>40104.666666659927</c:v>
                </c:pt>
                <c:pt idx="12773" formatCode="m/d/yyyy\ h:mm">
                  <c:v>40104.708333326605</c:v>
                </c:pt>
                <c:pt idx="12774" formatCode="m/d/yyyy\ h:mm">
                  <c:v>40104.749999993255</c:v>
                </c:pt>
                <c:pt idx="12775" formatCode="m/d/yyyy\ h:mm">
                  <c:v>40104.791666659898</c:v>
                </c:pt>
                <c:pt idx="12776" formatCode="m/d/yyyy\ h:mm">
                  <c:v>40104.833333326605</c:v>
                </c:pt>
                <c:pt idx="12777" formatCode="m/d/yyyy\ h:mm">
                  <c:v>40104.874999993248</c:v>
                </c:pt>
                <c:pt idx="12778" formatCode="m/d/yyyy\ h:mm">
                  <c:v>40104.916666659912</c:v>
                </c:pt>
                <c:pt idx="12779" formatCode="m/d/yyyy\ h:mm">
                  <c:v>40104.958333326613</c:v>
                </c:pt>
                <c:pt idx="12780" formatCode="m/d/yyyy\ h:mm">
                  <c:v>40104.999999993226</c:v>
                </c:pt>
                <c:pt idx="12781" formatCode="m/d/yyyy\ h:mm">
                  <c:v>40105.041666659905</c:v>
                </c:pt>
                <c:pt idx="12782" formatCode="m/d/yyyy\ h:mm">
                  <c:v>40105.083333326591</c:v>
                </c:pt>
                <c:pt idx="12783" formatCode="m/d/yyyy\ h:mm">
                  <c:v>40105.124999993226</c:v>
                </c:pt>
                <c:pt idx="12784" formatCode="m/d/yyyy\ h:mm">
                  <c:v>40105.166666659883</c:v>
                </c:pt>
                <c:pt idx="12785" formatCode="m/d/yyyy\ h:mm">
                  <c:v>40105.208333326576</c:v>
                </c:pt>
                <c:pt idx="12786" formatCode="m/d/yyyy\ h:mm">
                  <c:v>40105.249999993226</c:v>
                </c:pt>
                <c:pt idx="12787" formatCode="m/d/yyyy\ h:mm">
                  <c:v>40105.291666659868</c:v>
                </c:pt>
                <c:pt idx="12788" formatCode="m/d/yyyy\ h:mm">
                  <c:v>40105.333333326576</c:v>
                </c:pt>
                <c:pt idx="12789" formatCode="m/d/yyyy\ h:mm">
                  <c:v>40105.374999993219</c:v>
                </c:pt>
                <c:pt idx="12790" formatCode="m/d/yyyy\ h:mm">
                  <c:v>40105.416666659883</c:v>
                </c:pt>
                <c:pt idx="12791" formatCode="m/d/yyyy\ h:mm">
                  <c:v>40105.458333326576</c:v>
                </c:pt>
                <c:pt idx="12792" formatCode="m/d/yyyy\ h:mm">
                  <c:v>40105.499999993204</c:v>
                </c:pt>
                <c:pt idx="12793" formatCode="m/d/yyyy\ h:mm">
                  <c:v>40105.541666659876</c:v>
                </c:pt>
                <c:pt idx="12794" formatCode="m/d/yyyy\ h:mm">
                  <c:v>40105.583333326555</c:v>
                </c:pt>
                <c:pt idx="12795" formatCode="m/d/yyyy\ h:mm">
                  <c:v>40105.624999993204</c:v>
                </c:pt>
                <c:pt idx="12796" formatCode="m/d/yyyy\ h:mm">
                  <c:v>40105.666666659854</c:v>
                </c:pt>
                <c:pt idx="12797" formatCode="m/d/yyyy\ h:mm">
                  <c:v>40105.708333326547</c:v>
                </c:pt>
                <c:pt idx="12798" formatCode="m/d/yyyy\ h:mm">
                  <c:v>40105.749999993197</c:v>
                </c:pt>
                <c:pt idx="12799" formatCode="m/d/yyyy\ h:mm">
                  <c:v>40105.791666659832</c:v>
                </c:pt>
                <c:pt idx="12800" formatCode="m/d/yyyy\ h:mm">
                  <c:v>40105.833333326547</c:v>
                </c:pt>
                <c:pt idx="12801" formatCode="m/d/yyyy\ h:mm">
                  <c:v>40105.874999993204</c:v>
                </c:pt>
                <c:pt idx="12802" formatCode="m/d/yyyy\ h:mm">
                  <c:v>40105.916666659861</c:v>
                </c:pt>
                <c:pt idx="12803" formatCode="m/d/yyyy\ h:mm">
                  <c:v>40105.958333326547</c:v>
                </c:pt>
                <c:pt idx="12804" formatCode="m/d/yyyy\ h:mm">
                  <c:v>40105.999999993182</c:v>
                </c:pt>
                <c:pt idx="12805" formatCode="m/d/yyyy\ h:mm">
                  <c:v>40106.041666659832</c:v>
                </c:pt>
                <c:pt idx="12806" formatCode="m/d/yyyy\ h:mm">
                  <c:v>40106.083333326525</c:v>
                </c:pt>
                <c:pt idx="12807" formatCode="m/d/yyyy\ h:mm">
                  <c:v>40106.124999993182</c:v>
                </c:pt>
                <c:pt idx="12808" formatCode="m/d/yyyy\ h:mm">
                  <c:v>40106.166666659825</c:v>
                </c:pt>
                <c:pt idx="12809" formatCode="m/d/yyyy\ h:mm">
                  <c:v>40106.208333326525</c:v>
                </c:pt>
                <c:pt idx="12810" formatCode="m/d/yyyy\ h:mm">
                  <c:v>40106.249999993168</c:v>
                </c:pt>
                <c:pt idx="12811" formatCode="m/d/yyyy\ h:mm">
                  <c:v>40106.291666659803</c:v>
                </c:pt>
                <c:pt idx="12812" formatCode="m/d/yyyy\ h:mm">
                  <c:v>40106.333333326518</c:v>
                </c:pt>
                <c:pt idx="12813" formatCode="m/d/yyyy\ h:mm">
                  <c:v>40106.374999993175</c:v>
                </c:pt>
                <c:pt idx="12814" formatCode="m/d/yyyy\ h:mm">
                  <c:v>40106.416666659832</c:v>
                </c:pt>
                <c:pt idx="12815" formatCode="m/d/yyyy\ h:mm">
                  <c:v>40106.458333326525</c:v>
                </c:pt>
                <c:pt idx="12816" formatCode="m/d/yyyy\ h:mm">
                  <c:v>40106.499999993153</c:v>
                </c:pt>
                <c:pt idx="12817" formatCode="m/d/yyyy\ h:mm">
                  <c:v>40106.541666659803</c:v>
                </c:pt>
                <c:pt idx="12818" formatCode="m/d/yyyy\ h:mm">
                  <c:v>40106.583333326496</c:v>
                </c:pt>
                <c:pt idx="12819" formatCode="m/d/yyyy\ h:mm">
                  <c:v>40106.624999993146</c:v>
                </c:pt>
                <c:pt idx="12820" formatCode="m/d/yyyy\ h:mm">
                  <c:v>40106.666666659796</c:v>
                </c:pt>
                <c:pt idx="12821" formatCode="m/d/yyyy\ h:mm">
                  <c:v>40106.708333326496</c:v>
                </c:pt>
                <c:pt idx="12822" formatCode="m/d/yyyy\ h:mm">
                  <c:v>40106.749999993139</c:v>
                </c:pt>
                <c:pt idx="12823" formatCode="m/d/yyyy\ h:mm">
                  <c:v>40106.791666659774</c:v>
                </c:pt>
                <c:pt idx="12824" formatCode="m/d/yyyy\ h:mm">
                  <c:v>40106.833333326489</c:v>
                </c:pt>
                <c:pt idx="12825" formatCode="m/d/yyyy\ h:mm">
                  <c:v>40106.874999993146</c:v>
                </c:pt>
                <c:pt idx="12826" formatCode="m/d/yyyy\ h:mm">
                  <c:v>40106.916666659796</c:v>
                </c:pt>
                <c:pt idx="12827" formatCode="m/d/yyyy\ h:mm">
                  <c:v>40106.958333326496</c:v>
                </c:pt>
                <c:pt idx="12828" formatCode="m/d/yyyy\ h:mm">
                  <c:v>40106.999999993131</c:v>
                </c:pt>
                <c:pt idx="12829" formatCode="m/d/yyyy\ h:mm">
                  <c:v>40107.041666659774</c:v>
                </c:pt>
                <c:pt idx="12830" formatCode="m/d/yyyy\ h:mm">
                  <c:v>40107.083333326467</c:v>
                </c:pt>
                <c:pt idx="12831" formatCode="m/d/yyyy\ h:mm">
                  <c:v>40107.124999993117</c:v>
                </c:pt>
                <c:pt idx="12832" formatCode="m/d/yyyy\ h:mm">
                  <c:v>40107.166666659774</c:v>
                </c:pt>
                <c:pt idx="12833" formatCode="m/d/yyyy\ h:mm">
                  <c:v>40107.20833332646</c:v>
                </c:pt>
                <c:pt idx="12834" formatCode="m/d/yyyy\ h:mm">
                  <c:v>40107.24999999311</c:v>
                </c:pt>
                <c:pt idx="12835" formatCode="m/d/yyyy\ h:mm">
                  <c:v>40107.291666659752</c:v>
                </c:pt>
                <c:pt idx="12836" formatCode="m/d/yyyy\ h:mm">
                  <c:v>40107.333333326453</c:v>
                </c:pt>
                <c:pt idx="12837" formatCode="m/d/yyyy\ h:mm">
                  <c:v>40107.374999993117</c:v>
                </c:pt>
                <c:pt idx="12838" formatCode="m/d/yyyy\ h:mm">
                  <c:v>40107.416666659767</c:v>
                </c:pt>
                <c:pt idx="12839" formatCode="m/d/yyyy\ h:mm">
                  <c:v>40107.45833332646</c:v>
                </c:pt>
                <c:pt idx="12840" formatCode="m/d/yyyy\ h:mm">
                  <c:v>40107.499999993095</c:v>
                </c:pt>
                <c:pt idx="12841" formatCode="m/d/yyyy\ h:mm">
                  <c:v>40107.541666659745</c:v>
                </c:pt>
                <c:pt idx="12842" formatCode="m/d/yyyy\ h:mm">
                  <c:v>40107.583333326445</c:v>
                </c:pt>
                <c:pt idx="12843" formatCode="m/d/yyyy\ h:mm">
                  <c:v>40107.624999993088</c:v>
                </c:pt>
                <c:pt idx="12844" formatCode="m/d/yyyy\ h:mm">
                  <c:v>40107.666666659738</c:v>
                </c:pt>
                <c:pt idx="12845" formatCode="m/d/yyyy\ h:mm">
                  <c:v>40107.708333326438</c:v>
                </c:pt>
                <c:pt idx="12846" formatCode="m/d/yyyy\ h:mm">
                  <c:v>40107.749999993081</c:v>
                </c:pt>
                <c:pt idx="12847" formatCode="m/d/yyyy\ h:mm">
                  <c:v>40107.791666659716</c:v>
                </c:pt>
                <c:pt idx="12848" formatCode="m/d/yyyy\ h:mm">
                  <c:v>40107.833333326424</c:v>
                </c:pt>
                <c:pt idx="12849" formatCode="m/d/yyyy\ h:mm">
                  <c:v>40107.874999993088</c:v>
                </c:pt>
                <c:pt idx="12850" formatCode="m/d/yyyy\ h:mm">
                  <c:v>40107.916666659738</c:v>
                </c:pt>
                <c:pt idx="12851" formatCode="m/d/yyyy\ h:mm">
                  <c:v>40107.958333326431</c:v>
                </c:pt>
                <c:pt idx="12852" formatCode="m/d/yyyy\ h:mm">
                  <c:v>40107.999999993066</c:v>
                </c:pt>
                <c:pt idx="12853" formatCode="m/d/yyyy\ h:mm">
                  <c:v>40108.041666659716</c:v>
                </c:pt>
                <c:pt idx="12854" formatCode="m/d/yyyy\ h:mm">
                  <c:v>40108.083333326409</c:v>
                </c:pt>
                <c:pt idx="12855" formatCode="m/d/yyyy\ h:mm">
                  <c:v>40108.124999993059</c:v>
                </c:pt>
                <c:pt idx="12856" formatCode="m/d/yyyy\ h:mm">
                  <c:v>40108.166666659708</c:v>
                </c:pt>
                <c:pt idx="12857" formatCode="m/d/yyyy\ h:mm">
                  <c:v>40108.208333326402</c:v>
                </c:pt>
                <c:pt idx="12858" formatCode="m/d/yyyy\ h:mm">
                  <c:v>40108.249999993051</c:v>
                </c:pt>
                <c:pt idx="12859" formatCode="m/d/yyyy\ h:mm">
                  <c:v>40108.291666659687</c:v>
                </c:pt>
                <c:pt idx="12860" formatCode="m/d/yyyy\ h:mm">
                  <c:v>40108.333333326394</c:v>
                </c:pt>
                <c:pt idx="12861" formatCode="m/d/yyyy\ h:mm">
                  <c:v>40108.374999993059</c:v>
                </c:pt>
                <c:pt idx="12862" formatCode="m/d/yyyy\ h:mm">
                  <c:v>40108.416666659708</c:v>
                </c:pt>
                <c:pt idx="12863" formatCode="m/d/yyyy\ h:mm">
                  <c:v>40108.458333326402</c:v>
                </c:pt>
                <c:pt idx="12864" formatCode="m/d/yyyy\ h:mm">
                  <c:v>40108.499999993037</c:v>
                </c:pt>
                <c:pt idx="12865" formatCode="m/d/yyyy\ h:mm">
                  <c:v>40108.541666659687</c:v>
                </c:pt>
                <c:pt idx="12866" formatCode="m/d/yyyy\ h:mm">
                  <c:v>40108.58333332638</c:v>
                </c:pt>
                <c:pt idx="12867" formatCode="m/d/yyyy\ h:mm">
                  <c:v>40108.62499999303</c:v>
                </c:pt>
                <c:pt idx="12868" formatCode="m/d/yyyy\ h:mm">
                  <c:v>40108.666666659679</c:v>
                </c:pt>
                <c:pt idx="12869" formatCode="m/d/yyyy\ h:mm">
                  <c:v>40108.708333326373</c:v>
                </c:pt>
                <c:pt idx="12870" formatCode="m/d/yyyy\ h:mm">
                  <c:v>40108.749999993022</c:v>
                </c:pt>
                <c:pt idx="12871" formatCode="m/d/yyyy\ h:mm">
                  <c:v>40108.791666659657</c:v>
                </c:pt>
                <c:pt idx="12872" formatCode="m/d/yyyy\ h:mm">
                  <c:v>40108.833333326365</c:v>
                </c:pt>
                <c:pt idx="12873" formatCode="m/d/yyyy\ h:mm">
                  <c:v>40108.87499999303</c:v>
                </c:pt>
                <c:pt idx="12874" formatCode="m/d/yyyy\ h:mm">
                  <c:v>40108.916666659679</c:v>
                </c:pt>
                <c:pt idx="12875" formatCode="m/d/yyyy\ h:mm">
                  <c:v>40108.958333326373</c:v>
                </c:pt>
                <c:pt idx="12876" formatCode="m/d/yyyy\ h:mm">
                  <c:v>40108.999999993008</c:v>
                </c:pt>
                <c:pt idx="12877" formatCode="m/d/yyyy\ h:mm">
                  <c:v>40109.041666659657</c:v>
                </c:pt>
                <c:pt idx="12878" formatCode="m/d/yyyy\ h:mm">
                  <c:v>40109.083333326351</c:v>
                </c:pt>
                <c:pt idx="12879" formatCode="m/d/yyyy\ h:mm">
                  <c:v>40109.124999993001</c:v>
                </c:pt>
                <c:pt idx="12880" formatCode="m/d/yyyy\ h:mm">
                  <c:v>40109.16666665965</c:v>
                </c:pt>
                <c:pt idx="12881" formatCode="m/d/yyyy\ h:mm">
                  <c:v>40109.208333326344</c:v>
                </c:pt>
                <c:pt idx="12882" formatCode="m/d/yyyy\ h:mm">
                  <c:v>40109.249999992993</c:v>
                </c:pt>
                <c:pt idx="12883" formatCode="m/d/yyyy\ h:mm">
                  <c:v>40109.291666659621</c:v>
                </c:pt>
                <c:pt idx="12884" formatCode="m/d/yyyy\ h:mm">
                  <c:v>40109.333333326336</c:v>
                </c:pt>
                <c:pt idx="12885" formatCode="m/d/yyyy\ h:mm">
                  <c:v>40109.374999993008</c:v>
                </c:pt>
                <c:pt idx="12886" formatCode="m/d/yyyy\ h:mm">
                  <c:v>40109.41666665965</c:v>
                </c:pt>
                <c:pt idx="12887" formatCode="m/d/yyyy\ h:mm">
                  <c:v>40109.458333326344</c:v>
                </c:pt>
                <c:pt idx="12888" formatCode="m/d/yyyy\ h:mm">
                  <c:v>40109.499999992993</c:v>
                </c:pt>
                <c:pt idx="12889" formatCode="m/d/yyyy\ h:mm">
                  <c:v>40109.541666659621</c:v>
                </c:pt>
                <c:pt idx="12890" formatCode="m/d/yyyy\ h:mm">
                  <c:v>40109.583333326322</c:v>
                </c:pt>
                <c:pt idx="12891" formatCode="m/d/yyyy\ h:mm">
                  <c:v>40109.624999992986</c:v>
                </c:pt>
                <c:pt idx="12892" formatCode="m/d/yyyy\ h:mm">
                  <c:v>40109.666666659621</c:v>
                </c:pt>
                <c:pt idx="12893" formatCode="m/d/yyyy\ h:mm">
                  <c:v>40109.708333326314</c:v>
                </c:pt>
                <c:pt idx="12894" formatCode="m/d/yyyy\ h:mm">
                  <c:v>40109.749999992979</c:v>
                </c:pt>
                <c:pt idx="12895" formatCode="m/d/yyyy\ h:mm">
                  <c:v>40109.791666659599</c:v>
                </c:pt>
                <c:pt idx="12896" formatCode="m/d/yyyy\ h:mm">
                  <c:v>40109.833333326293</c:v>
                </c:pt>
                <c:pt idx="12897" formatCode="m/d/yyyy\ h:mm">
                  <c:v>40109.874999992986</c:v>
                </c:pt>
                <c:pt idx="12898" formatCode="m/d/yyyy\ h:mm">
                  <c:v>40109.916666659621</c:v>
                </c:pt>
                <c:pt idx="12899" formatCode="m/d/yyyy\ h:mm">
                  <c:v>40109.958333326314</c:v>
                </c:pt>
                <c:pt idx="12900" formatCode="m/d/yyyy\ h:mm">
                  <c:v>40109.999999992964</c:v>
                </c:pt>
                <c:pt idx="12901" formatCode="m/d/yyyy\ h:mm">
                  <c:v>40110.041666659599</c:v>
                </c:pt>
                <c:pt idx="12902" formatCode="m/d/yyyy\ h:mm">
                  <c:v>40110.083333326293</c:v>
                </c:pt>
                <c:pt idx="12903" formatCode="m/d/yyyy\ h:mm">
                  <c:v>40110.124999992942</c:v>
                </c:pt>
                <c:pt idx="12904" formatCode="m/d/yyyy\ h:mm">
                  <c:v>40110.166666659592</c:v>
                </c:pt>
                <c:pt idx="12905" formatCode="m/d/yyyy\ h:mm">
                  <c:v>40110.208333326285</c:v>
                </c:pt>
                <c:pt idx="12906" formatCode="m/d/yyyy\ h:mm">
                  <c:v>40110.249999992942</c:v>
                </c:pt>
                <c:pt idx="12907" formatCode="m/d/yyyy\ h:mm">
                  <c:v>40110.291666659577</c:v>
                </c:pt>
                <c:pt idx="12908" formatCode="m/d/yyyy\ h:mm">
                  <c:v>40110.333333326278</c:v>
                </c:pt>
                <c:pt idx="12909" formatCode="m/d/yyyy\ h:mm">
                  <c:v>40110.37499999295</c:v>
                </c:pt>
                <c:pt idx="12910" formatCode="m/d/yyyy\ h:mm">
                  <c:v>40110.416666659592</c:v>
                </c:pt>
                <c:pt idx="12911" formatCode="m/d/yyyy\ h:mm">
                  <c:v>40110.458333326285</c:v>
                </c:pt>
                <c:pt idx="12912" formatCode="m/d/yyyy\ h:mm">
                  <c:v>40110.499999992935</c:v>
                </c:pt>
                <c:pt idx="12913" formatCode="m/d/yyyy\ h:mm">
                  <c:v>40110.541666659585</c:v>
                </c:pt>
                <c:pt idx="12914" formatCode="m/d/yyyy\ h:mm">
                  <c:v>40110.583333326249</c:v>
                </c:pt>
                <c:pt idx="12915" formatCode="m/d/yyyy\ h:mm">
                  <c:v>40110.624999992913</c:v>
                </c:pt>
                <c:pt idx="12916" formatCode="m/d/yyyy\ h:mm">
                  <c:v>40110.666666659577</c:v>
                </c:pt>
                <c:pt idx="12917" formatCode="m/d/yyyy\ h:mm">
                  <c:v>40110.708333326242</c:v>
                </c:pt>
                <c:pt idx="12918" formatCode="m/d/yyyy\ h:mm">
                  <c:v>40110.749999992913</c:v>
                </c:pt>
                <c:pt idx="12919" formatCode="m/d/yyyy\ h:mm">
                  <c:v>40110.791666659548</c:v>
                </c:pt>
                <c:pt idx="12920" formatCode="m/d/yyyy\ h:mm">
                  <c:v>40110.833333326242</c:v>
                </c:pt>
                <c:pt idx="12921" formatCode="m/d/yyyy\ h:mm">
                  <c:v>40110.87499999292</c:v>
                </c:pt>
                <c:pt idx="12922" formatCode="m/d/yyyy\ h:mm">
                  <c:v>40110.916666659563</c:v>
                </c:pt>
                <c:pt idx="12923" formatCode="m/d/yyyy\ h:mm">
                  <c:v>40110.958333326249</c:v>
                </c:pt>
                <c:pt idx="12924" formatCode="m/d/yyyy\ h:mm">
                  <c:v>40110.999999992891</c:v>
                </c:pt>
                <c:pt idx="12925" formatCode="m/d/yyyy\ h:mm">
                  <c:v>40111.041666659556</c:v>
                </c:pt>
                <c:pt idx="12926" formatCode="m/d/yyyy\ h:mm">
                  <c:v>40111.083333326234</c:v>
                </c:pt>
                <c:pt idx="12927" formatCode="m/d/yyyy\ h:mm">
                  <c:v>40111.124999992891</c:v>
                </c:pt>
                <c:pt idx="12928" formatCode="m/d/yyyy\ h:mm">
                  <c:v>40111.166666659534</c:v>
                </c:pt>
                <c:pt idx="12929" formatCode="m/d/yyyy\ h:mm">
                  <c:v>40111.208333326213</c:v>
                </c:pt>
                <c:pt idx="12930" formatCode="m/d/yyyy\ h:mm">
                  <c:v>40111.249999992891</c:v>
                </c:pt>
                <c:pt idx="12931" formatCode="m/d/yyyy\ h:mm">
                  <c:v>40111.291666659519</c:v>
                </c:pt>
                <c:pt idx="12932" formatCode="m/d/yyyy\ h:mm">
                  <c:v>40111.333333326213</c:v>
                </c:pt>
                <c:pt idx="12933" formatCode="m/d/yyyy\ h:mm">
                  <c:v>40111.374999992899</c:v>
                </c:pt>
                <c:pt idx="12934" formatCode="m/d/yyyy\ h:mm">
                  <c:v>40111.416666659541</c:v>
                </c:pt>
                <c:pt idx="12935" formatCode="m/d/yyyy\ h:mm">
                  <c:v>40111.45833332622</c:v>
                </c:pt>
                <c:pt idx="12936" formatCode="m/d/yyyy\ h:mm">
                  <c:v>40111.499999992862</c:v>
                </c:pt>
                <c:pt idx="12937" formatCode="m/d/yyyy\ h:mm">
                  <c:v>40111.541666659527</c:v>
                </c:pt>
                <c:pt idx="12938" formatCode="m/d/yyyy\ h:mm">
                  <c:v>40111.583333326205</c:v>
                </c:pt>
                <c:pt idx="12939" formatCode="m/d/yyyy\ h:mm">
                  <c:v>40111.624999992862</c:v>
                </c:pt>
                <c:pt idx="12940" formatCode="m/d/yyyy\ h:mm">
                  <c:v>40111.666666659505</c:v>
                </c:pt>
                <c:pt idx="12941" formatCode="m/d/yyyy\ h:mm">
                  <c:v>40111.708333326198</c:v>
                </c:pt>
                <c:pt idx="12942" formatCode="m/d/yyyy\ h:mm">
                  <c:v>40111.749999992848</c:v>
                </c:pt>
                <c:pt idx="12943" formatCode="m/d/yyyy\ h:mm">
                  <c:v>40111.791666659483</c:v>
                </c:pt>
                <c:pt idx="12944" formatCode="m/d/yyyy\ h:mm">
                  <c:v>40111.833333326198</c:v>
                </c:pt>
                <c:pt idx="12945" formatCode="m/d/yyyy\ h:mm">
                  <c:v>40111.874999992855</c:v>
                </c:pt>
                <c:pt idx="12946" formatCode="m/d/yyyy\ h:mm">
                  <c:v>40111.916666659512</c:v>
                </c:pt>
                <c:pt idx="12947" formatCode="m/d/yyyy\ h:mm">
                  <c:v>40111.958333326198</c:v>
                </c:pt>
                <c:pt idx="12948" formatCode="m/d/yyyy\ h:mm">
                  <c:v>40111.999999992833</c:v>
                </c:pt>
                <c:pt idx="12949" formatCode="m/d/yyyy\ h:mm">
                  <c:v>40112.041666659483</c:v>
                </c:pt>
                <c:pt idx="12950" formatCode="m/d/yyyy\ h:mm">
                  <c:v>40112.083333326176</c:v>
                </c:pt>
                <c:pt idx="12951" formatCode="m/d/yyyy\ h:mm">
                  <c:v>40112.124999992833</c:v>
                </c:pt>
                <c:pt idx="12952" formatCode="m/d/yyyy\ h:mm">
                  <c:v>40112.166666659476</c:v>
                </c:pt>
                <c:pt idx="12953" formatCode="m/d/yyyy\ h:mm">
                  <c:v>40112.208333326176</c:v>
                </c:pt>
                <c:pt idx="12954" formatCode="m/d/yyyy\ h:mm">
                  <c:v>40112.249999992819</c:v>
                </c:pt>
                <c:pt idx="12955" formatCode="m/d/yyyy\ h:mm">
                  <c:v>40112.291666659454</c:v>
                </c:pt>
                <c:pt idx="12956" formatCode="m/d/yyyy\ h:mm">
                  <c:v>40112.333333326169</c:v>
                </c:pt>
                <c:pt idx="12957" formatCode="m/d/yyyy\ h:mm">
                  <c:v>40112.374999992826</c:v>
                </c:pt>
                <c:pt idx="12958" formatCode="m/d/yyyy\ h:mm">
                  <c:v>40112.416666659483</c:v>
                </c:pt>
                <c:pt idx="12959" formatCode="m/d/yyyy\ h:mm">
                  <c:v>40112.458333326176</c:v>
                </c:pt>
                <c:pt idx="12960" formatCode="m/d/yyyy\ h:mm">
                  <c:v>40112.499999992811</c:v>
                </c:pt>
                <c:pt idx="12961" formatCode="m/d/yyyy\ h:mm">
                  <c:v>40112.541666659454</c:v>
                </c:pt>
                <c:pt idx="12962" formatCode="m/d/yyyy\ h:mm">
                  <c:v>40112.583333326147</c:v>
                </c:pt>
                <c:pt idx="12963" formatCode="m/d/yyyy\ h:mm">
                  <c:v>40112.624999992797</c:v>
                </c:pt>
                <c:pt idx="12964" formatCode="m/d/yyyy\ h:mm">
                  <c:v>40112.666666659454</c:v>
                </c:pt>
                <c:pt idx="12965" formatCode="m/d/yyyy\ h:mm">
                  <c:v>40112.708333326147</c:v>
                </c:pt>
                <c:pt idx="12966" formatCode="m/d/yyyy\ h:mm">
                  <c:v>40112.74999999279</c:v>
                </c:pt>
                <c:pt idx="12967" formatCode="m/d/yyyy\ h:mm">
                  <c:v>40112.791666659432</c:v>
                </c:pt>
                <c:pt idx="12968" formatCode="m/d/yyyy\ h:mm">
                  <c:v>40112.83333332614</c:v>
                </c:pt>
                <c:pt idx="12969" formatCode="m/d/yyyy\ h:mm">
                  <c:v>40112.874999992797</c:v>
                </c:pt>
                <c:pt idx="12970" formatCode="m/d/yyyy\ h:mm">
                  <c:v>40112.916666659446</c:v>
                </c:pt>
                <c:pt idx="12971" formatCode="m/d/yyyy\ h:mm">
                  <c:v>40112.958333326147</c:v>
                </c:pt>
                <c:pt idx="12972" formatCode="m/d/yyyy\ h:mm">
                  <c:v>40112.999999992782</c:v>
                </c:pt>
                <c:pt idx="12973" formatCode="m/d/yyyy\ h:mm">
                  <c:v>40113.041666659425</c:v>
                </c:pt>
                <c:pt idx="12974" formatCode="m/d/yyyy\ h:mm">
                  <c:v>40113.083333326118</c:v>
                </c:pt>
                <c:pt idx="12975" formatCode="m/d/yyyy\ h:mm">
                  <c:v>40113.124999992768</c:v>
                </c:pt>
                <c:pt idx="12976" formatCode="m/d/yyyy\ h:mm">
                  <c:v>40113.166666659425</c:v>
                </c:pt>
                <c:pt idx="12977" formatCode="m/d/yyyy\ h:mm">
                  <c:v>40113.208333326111</c:v>
                </c:pt>
                <c:pt idx="12978" formatCode="m/d/yyyy\ h:mm">
                  <c:v>40113.24999999276</c:v>
                </c:pt>
                <c:pt idx="12979" formatCode="m/d/yyyy\ h:mm">
                  <c:v>40113.291666659403</c:v>
                </c:pt>
                <c:pt idx="12980" formatCode="m/d/yyyy\ h:mm">
                  <c:v>40113.333333326103</c:v>
                </c:pt>
                <c:pt idx="12981" formatCode="m/d/yyyy\ h:mm">
                  <c:v>40113.374999992768</c:v>
                </c:pt>
                <c:pt idx="12982" formatCode="m/d/yyyy\ h:mm">
                  <c:v>40113.416666659417</c:v>
                </c:pt>
                <c:pt idx="12983" formatCode="m/d/yyyy\ h:mm">
                  <c:v>40113.458333326111</c:v>
                </c:pt>
                <c:pt idx="12984" formatCode="m/d/yyyy\ h:mm">
                  <c:v>40113.499999992746</c:v>
                </c:pt>
                <c:pt idx="12985" formatCode="m/d/yyyy\ h:mm">
                  <c:v>40113.541666659396</c:v>
                </c:pt>
                <c:pt idx="12986" formatCode="m/d/yyyy\ h:mm">
                  <c:v>40113.583333326096</c:v>
                </c:pt>
                <c:pt idx="12987" formatCode="m/d/yyyy\ h:mm">
                  <c:v>40113.624999992739</c:v>
                </c:pt>
                <c:pt idx="12988" formatCode="m/d/yyyy\ h:mm">
                  <c:v>40113.666666659388</c:v>
                </c:pt>
                <c:pt idx="12989" formatCode="m/d/yyyy\ h:mm">
                  <c:v>40113.708333326089</c:v>
                </c:pt>
                <c:pt idx="12990" formatCode="m/d/yyyy\ h:mm">
                  <c:v>40113.749999992731</c:v>
                </c:pt>
                <c:pt idx="12991" formatCode="m/d/yyyy\ h:mm">
                  <c:v>40113.791666659366</c:v>
                </c:pt>
                <c:pt idx="12992" formatCode="m/d/yyyy\ h:mm">
                  <c:v>40113.833333326074</c:v>
                </c:pt>
                <c:pt idx="12993" formatCode="m/d/yyyy\ h:mm">
                  <c:v>40113.874999992746</c:v>
                </c:pt>
                <c:pt idx="12994" formatCode="m/d/yyyy\ h:mm">
                  <c:v>40113.916666659388</c:v>
                </c:pt>
                <c:pt idx="12995" formatCode="m/d/yyyy\ h:mm">
                  <c:v>40113.958333326082</c:v>
                </c:pt>
                <c:pt idx="12996" formatCode="m/d/yyyy\ h:mm">
                  <c:v>40113.999999992717</c:v>
                </c:pt>
                <c:pt idx="12997" formatCode="m/d/yyyy\ h:mm">
                  <c:v>40114.041666659374</c:v>
                </c:pt>
                <c:pt idx="12998" formatCode="m/d/yyyy\ h:mm">
                  <c:v>40114.08333332606</c:v>
                </c:pt>
                <c:pt idx="12999" formatCode="m/d/yyyy\ h:mm">
                  <c:v>40114.124999992709</c:v>
                </c:pt>
                <c:pt idx="13000" formatCode="m/d/yyyy\ h:mm">
                  <c:v>40114.166666659374</c:v>
                </c:pt>
                <c:pt idx="13001" formatCode="m/d/yyyy\ h:mm">
                  <c:v>40114.208333326053</c:v>
                </c:pt>
                <c:pt idx="13002" formatCode="m/d/yyyy\ h:mm">
                  <c:v>40114.249999992702</c:v>
                </c:pt>
                <c:pt idx="13003" formatCode="m/d/yyyy\ h:mm">
                  <c:v>40114.291666659337</c:v>
                </c:pt>
                <c:pt idx="13004" formatCode="m/d/yyyy\ h:mm">
                  <c:v>40114.333333326045</c:v>
                </c:pt>
                <c:pt idx="13005" formatCode="m/d/yyyy\ h:mm">
                  <c:v>40114.374999992709</c:v>
                </c:pt>
                <c:pt idx="13006" formatCode="m/d/yyyy\ h:mm">
                  <c:v>40114.416666659359</c:v>
                </c:pt>
                <c:pt idx="13007" formatCode="m/d/yyyy\ h:mm">
                  <c:v>40114.458333326053</c:v>
                </c:pt>
                <c:pt idx="13008" formatCode="m/d/yyyy\ h:mm">
                  <c:v>40114.499999992688</c:v>
                </c:pt>
                <c:pt idx="13009" formatCode="m/d/yyyy\ h:mm">
                  <c:v>40114.541666659337</c:v>
                </c:pt>
                <c:pt idx="13010" formatCode="m/d/yyyy\ h:mm">
                  <c:v>40114.583333326031</c:v>
                </c:pt>
                <c:pt idx="13011" formatCode="m/d/yyyy\ h:mm">
                  <c:v>40114.62499999268</c:v>
                </c:pt>
                <c:pt idx="13012" formatCode="m/d/yyyy\ h:mm">
                  <c:v>40114.66666665933</c:v>
                </c:pt>
                <c:pt idx="13013" formatCode="m/d/yyyy\ h:mm">
                  <c:v>40114.708333326023</c:v>
                </c:pt>
                <c:pt idx="13014" formatCode="m/d/yyyy\ h:mm">
                  <c:v>40114.749999992673</c:v>
                </c:pt>
                <c:pt idx="13015" formatCode="m/d/yyyy\ h:mm">
                  <c:v>40114.791666659308</c:v>
                </c:pt>
                <c:pt idx="13016" formatCode="m/d/yyyy\ h:mm">
                  <c:v>40114.833333326016</c:v>
                </c:pt>
                <c:pt idx="13017" formatCode="m/d/yyyy\ h:mm">
                  <c:v>40114.87499999268</c:v>
                </c:pt>
                <c:pt idx="13018" formatCode="m/d/yyyy\ h:mm">
                  <c:v>40114.91666665933</c:v>
                </c:pt>
                <c:pt idx="13019" formatCode="m/d/yyyy\ h:mm">
                  <c:v>40114.958333326023</c:v>
                </c:pt>
                <c:pt idx="13020" formatCode="m/d/yyyy\ h:mm">
                  <c:v>40114.999999992659</c:v>
                </c:pt>
                <c:pt idx="13021" formatCode="m/d/yyyy\ h:mm">
                  <c:v>40115.041666659308</c:v>
                </c:pt>
                <c:pt idx="13022" formatCode="m/d/yyyy\ h:mm">
                  <c:v>40115.083333326002</c:v>
                </c:pt>
                <c:pt idx="13023" formatCode="m/d/yyyy\ h:mm">
                  <c:v>40115.124999992651</c:v>
                </c:pt>
                <c:pt idx="13024" formatCode="m/d/yyyy\ h:mm">
                  <c:v>40115.166666659301</c:v>
                </c:pt>
                <c:pt idx="13025" formatCode="m/d/yyyy\ h:mm">
                  <c:v>40115.208333325994</c:v>
                </c:pt>
                <c:pt idx="13026" formatCode="m/d/yyyy\ h:mm">
                  <c:v>40115.249999992644</c:v>
                </c:pt>
                <c:pt idx="13027" formatCode="m/d/yyyy\ h:mm">
                  <c:v>40115.291666659279</c:v>
                </c:pt>
                <c:pt idx="13028" formatCode="m/d/yyyy\ h:mm">
                  <c:v>40115.333333325987</c:v>
                </c:pt>
                <c:pt idx="13029" formatCode="m/d/yyyy\ h:mm">
                  <c:v>40115.374999992651</c:v>
                </c:pt>
                <c:pt idx="13030" formatCode="m/d/yyyy\ h:mm">
                  <c:v>40115.416666659301</c:v>
                </c:pt>
                <c:pt idx="13031" formatCode="m/d/yyyy\ h:mm">
                  <c:v>40115.458333325994</c:v>
                </c:pt>
                <c:pt idx="13032" formatCode="m/d/yyyy\ h:mm">
                  <c:v>40115.499999992629</c:v>
                </c:pt>
                <c:pt idx="13033" formatCode="m/d/yyyy\ h:mm">
                  <c:v>40115.541666659279</c:v>
                </c:pt>
                <c:pt idx="13034" formatCode="m/d/yyyy\ h:mm">
                  <c:v>40115.583333325972</c:v>
                </c:pt>
                <c:pt idx="13035" formatCode="m/d/yyyy\ h:mm">
                  <c:v>40115.624999992622</c:v>
                </c:pt>
                <c:pt idx="13036" formatCode="m/d/yyyy\ h:mm">
                  <c:v>40115.666666659272</c:v>
                </c:pt>
                <c:pt idx="13037" formatCode="m/d/yyyy\ h:mm">
                  <c:v>40115.708333325965</c:v>
                </c:pt>
                <c:pt idx="13038" formatCode="m/d/yyyy\ h:mm">
                  <c:v>40115.749999992615</c:v>
                </c:pt>
                <c:pt idx="13039" formatCode="m/d/yyyy\ h:mm">
                  <c:v>40115.79166665925</c:v>
                </c:pt>
                <c:pt idx="13040" formatCode="m/d/yyyy\ h:mm">
                  <c:v>40115.833333325943</c:v>
                </c:pt>
                <c:pt idx="13041" formatCode="m/d/yyyy\ h:mm">
                  <c:v>40115.874999992622</c:v>
                </c:pt>
                <c:pt idx="13042" formatCode="m/d/yyyy\ h:mm">
                  <c:v>40115.916666659272</c:v>
                </c:pt>
                <c:pt idx="13043" formatCode="m/d/yyyy\ h:mm">
                  <c:v>40115.958333325965</c:v>
                </c:pt>
                <c:pt idx="13044" formatCode="m/d/yyyy\ h:mm">
                  <c:v>40115.9999999926</c:v>
                </c:pt>
                <c:pt idx="13045" formatCode="m/d/yyyy\ h:mm">
                  <c:v>40116.04166665925</c:v>
                </c:pt>
                <c:pt idx="13046" formatCode="m/d/yyyy\ h:mm">
                  <c:v>40116.083333325943</c:v>
                </c:pt>
                <c:pt idx="13047" formatCode="m/d/yyyy\ h:mm">
                  <c:v>40116.124999992593</c:v>
                </c:pt>
                <c:pt idx="13048" formatCode="m/d/yyyy\ h:mm">
                  <c:v>40116.166666659243</c:v>
                </c:pt>
                <c:pt idx="13049" formatCode="m/d/yyyy\ h:mm">
                  <c:v>40116.208333325936</c:v>
                </c:pt>
                <c:pt idx="13050" formatCode="m/d/yyyy\ h:mm">
                  <c:v>40116.249999992593</c:v>
                </c:pt>
                <c:pt idx="13051" formatCode="m/d/yyyy\ h:mm">
                  <c:v>40116.291666659221</c:v>
                </c:pt>
                <c:pt idx="13052" formatCode="m/d/yyyy\ h:mm">
                  <c:v>40116.333333325929</c:v>
                </c:pt>
                <c:pt idx="13053" formatCode="m/d/yyyy\ h:mm">
                  <c:v>40116.3749999926</c:v>
                </c:pt>
                <c:pt idx="13054" formatCode="m/d/yyyy\ h:mm">
                  <c:v>40116.416666659235</c:v>
                </c:pt>
                <c:pt idx="13055" formatCode="m/d/yyyy\ h:mm">
                  <c:v>40116.458333325936</c:v>
                </c:pt>
                <c:pt idx="13056" formatCode="m/d/yyyy\ h:mm">
                  <c:v>40116.499999992586</c:v>
                </c:pt>
                <c:pt idx="13057" formatCode="m/d/yyyy\ h:mm">
                  <c:v>40116.541666659221</c:v>
                </c:pt>
                <c:pt idx="13058" formatCode="m/d/yyyy\ h:mm">
                  <c:v>40116.583333325914</c:v>
                </c:pt>
                <c:pt idx="13059" formatCode="m/d/yyyy\ h:mm">
                  <c:v>40116.624999992579</c:v>
                </c:pt>
                <c:pt idx="13060" formatCode="m/d/yyyy\ h:mm">
                  <c:v>40116.666666659214</c:v>
                </c:pt>
                <c:pt idx="13061" formatCode="m/d/yyyy\ h:mm">
                  <c:v>40116.708333325892</c:v>
                </c:pt>
                <c:pt idx="13062" formatCode="m/d/yyyy\ h:mm">
                  <c:v>40116.749999992571</c:v>
                </c:pt>
                <c:pt idx="13063" formatCode="m/d/yyyy\ h:mm">
                  <c:v>40116.791666659192</c:v>
                </c:pt>
                <c:pt idx="13064" formatCode="m/d/yyyy\ h:mm">
                  <c:v>40116.833333325892</c:v>
                </c:pt>
                <c:pt idx="13065" formatCode="m/d/yyyy\ h:mm">
                  <c:v>40116.874999992571</c:v>
                </c:pt>
                <c:pt idx="13066" formatCode="m/d/yyyy\ h:mm">
                  <c:v>40116.916666659214</c:v>
                </c:pt>
                <c:pt idx="13067" formatCode="m/d/yyyy\ h:mm">
                  <c:v>40116.9583333259</c:v>
                </c:pt>
                <c:pt idx="13068" formatCode="m/d/yyyy\ h:mm">
                  <c:v>40116.999999992542</c:v>
                </c:pt>
                <c:pt idx="13069" formatCode="m/d/yyyy\ h:mm">
                  <c:v>40117.041666659192</c:v>
                </c:pt>
                <c:pt idx="13070" formatCode="m/d/yyyy\ h:mm">
                  <c:v>40117.083333325885</c:v>
                </c:pt>
                <c:pt idx="13071" formatCode="m/d/yyyy\ h:mm">
                  <c:v>40117.124999992542</c:v>
                </c:pt>
                <c:pt idx="13072" formatCode="m/d/yyyy\ h:mm">
                  <c:v>40117.166666659185</c:v>
                </c:pt>
                <c:pt idx="13073" formatCode="m/d/yyyy\ h:mm">
                  <c:v>40117.208333325863</c:v>
                </c:pt>
                <c:pt idx="13074" formatCode="m/d/yyyy\ h:mm">
                  <c:v>40117.249999992542</c:v>
                </c:pt>
                <c:pt idx="13075" formatCode="m/d/yyyy\ h:mm">
                  <c:v>40117.29166665917</c:v>
                </c:pt>
                <c:pt idx="13076" formatCode="m/d/yyyy\ h:mm">
                  <c:v>40117.333333325863</c:v>
                </c:pt>
                <c:pt idx="13077" formatCode="m/d/yyyy\ h:mm">
                  <c:v>40117.374999992549</c:v>
                </c:pt>
                <c:pt idx="13078" formatCode="m/d/yyyy\ h:mm">
                  <c:v>40117.416666659192</c:v>
                </c:pt>
                <c:pt idx="13079" formatCode="m/d/yyyy\ h:mm">
                  <c:v>40117.458333325871</c:v>
                </c:pt>
                <c:pt idx="13080" formatCode="m/d/yyyy\ h:mm">
                  <c:v>40117.499999992513</c:v>
                </c:pt>
                <c:pt idx="13081" formatCode="m/d/yyyy\ h:mm">
                  <c:v>40117.541666659177</c:v>
                </c:pt>
                <c:pt idx="13082" formatCode="m/d/yyyy\ h:mm">
                  <c:v>40117.583333325842</c:v>
                </c:pt>
                <c:pt idx="13083" formatCode="m/d/yyyy\ h:mm">
                  <c:v>40117.624999992513</c:v>
                </c:pt>
                <c:pt idx="13084" formatCode="m/d/yyyy\ h:mm">
                  <c:v>40117.66666665917</c:v>
                </c:pt>
                <c:pt idx="13085" formatCode="m/d/yyyy\ h:mm">
                  <c:v>40117.708333325842</c:v>
                </c:pt>
                <c:pt idx="13086" formatCode="m/d/yyyy\ h:mm">
                  <c:v>40117.749999992498</c:v>
                </c:pt>
                <c:pt idx="13087" formatCode="m/d/yyyy\ h:mm">
                  <c:v>40117.791666659134</c:v>
                </c:pt>
                <c:pt idx="13088" formatCode="m/d/yyyy\ h:mm">
                  <c:v>40117.833333325842</c:v>
                </c:pt>
                <c:pt idx="13089" formatCode="m/d/yyyy\ h:mm">
                  <c:v>40117.874999992506</c:v>
                </c:pt>
                <c:pt idx="13090" formatCode="m/d/yyyy\ h:mm">
                  <c:v>40117.916666659163</c:v>
                </c:pt>
                <c:pt idx="13091" formatCode="m/d/yyyy\ h:mm">
                  <c:v>40117.958333325849</c:v>
                </c:pt>
                <c:pt idx="13092" formatCode="m/d/yyyy\ h:mm">
                  <c:v>40117.999999992491</c:v>
                </c:pt>
                <c:pt idx="13093" formatCode="m/d/yyyy\ h:mm">
                  <c:v>40118.041666659134</c:v>
                </c:pt>
                <c:pt idx="13094" formatCode="m/d/yyyy\ h:mm">
                  <c:v>40118.083333325812</c:v>
                </c:pt>
                <c:pt idx="13095" formatCode="m/d/yyyy\ h:mm">
                  <c:v>40118.124999992491</c:v>
                </c:pt>
                <c:pt idx="13096" formatCode="m/d/yyyy\ h:mm">
                  <c:v>40118.166666659134</c:v>
                </c:pt>
                <c:pt idx="13097" formatCode="m/d/yyyy\ h:mm">
                  <c:v>40118.208333325812</c:v>
                </c:pt>
                <c:pt idx="13098" formatCode="m/d/yyyy\ h:mm">
                  <c:v>40118.249999992469</c:v>
                </c:pt>
                <c:pt idx="13099" formatCode="m/d/yyyy\ h:mm">
                  <c:v>40118.291666659119</c:v>
                </c:pt>
                <c:pt idx="13100" formatCode="m/d/yyyy\ h:mm">
                  <c:v>40118.333333325798</c:v>
                </c:pt>
                <c:pt idx="13101" formatCode="m/d/yyyy\ h:mm">
                  <c:v>40118.374999992477</c:v>
                </c:pt>
                <c:pt idx="13102" formatCode="m/d/yyyy\ h:mm">
                  <c:v>40118.416666659141</c:v>
                </c:pt>
                <c:pt idx="13103" formatCode="m/d/yyyy\ h:mm">
                  <c:v>40118.458333325805</c:v>
                </c:pt>
                <c:pt idx="13104" formatCode="m/d/yyyy\ h:mm">
                  <c:v>40118.499999992462</c:v>
                </c:pt>
                <c:pt idx="13105" formatCode="m/d/yyyy\ h:mm">
                  <c:v>40118.541666659105</c:v>
                </c:pt>
                <c:pt idx="13106" formatCode="m/d/yyyy\ h:mm">
                  <c:v>40118.583333325783</c:v>
                </c:pt>
                <c:pt idx="13107" formatCode="m/d/yyyy\ h:mm">
                  <c:v>40118.624999992448</c:v>
                </c:pt>
                <c:pt idx="13108" formatCode="m/d/yyyy\ h:mm">
                  <c:v>40118.666666659105</c:v>
                </c:pt>
                <c:pt idx="13109" formatCode="m/d/yyyy\ h:mm">
                  <c:v>40118.708333325783</c:v>
                </c:pt>
                <c:pt idx="13110" formatCode="m/d/yyyy\ h:mm">
                  <c:v>40118.74999999244</c:v>
                </c:pt>
                <c:pt idx="13111" formatCode="m/d/yyyy\ h:mm">
                  <c:v>40118.791666659083</c:v>
                </c:pt>
                <c:pt idx="13112" formatCode="m/d/yyyy\ h:mm">
                  <c:v>40118.833333325769</c:v>
                </c:pt>
                <c:pt idx="13113" formatCode="m/d/yyyy\ h:mm">
                  <c:v>40118.874999992448</c:v>
                </c:pt>
                <c:pt idx="13114" formatCode="m/d/yyyy\ h:mm">
                  <c:v>40118.916666659097</c:v>
                </c:pt>
                <c:pt idx="13115" formatCode="m/d/yyyy\ h:mm">
                  <c:v>40118.958333325776</c:v>
                </c:pt>
                <c:pt idx="13116" formatCode="m/d/yyyy\ h:mm">
                  <c:v>40118.999999992433</c:v>
                </c:pt>
                <c:pt idx="13117" formatCode="m/d/yyyy\ h:mm">
                  <c:v>40119.041666659075</c:v>
                </c:pt>
                <c:pt idx="13118" formatCode="m/d/yyyy\ h:mm">
                  <c:v>40119.083333325761</c:v>
                </c:pt>
                <c:pt idx="13119" formatCode="m/d/yyyy\ h:mm">
                  <c:v>40119.124999992418</c:v>
                </c:pt>
                <c:pt idx="13120" formatCode="m/d/yyyy\ h:mm">
                  <c:v>40119.166666659075</c:v>
                </c:pt>
                <c:pt idx="13121" formatCode="m/d/yyyy\ h:mm">
                  <c:v>40119.208333325747</c:v>
                </c:pt>
                <c:pt idx="13122" formatCode="m/d/yyyy\ h:mm">
                  <c:v>40119.249999992411</c:v>
                </c:pt>
                <c:pt idx="13123" formatCode="m/d/yyyy\ h:mm">
                  <c:v>40119.291666659054</c:v>
                </c:pt>
                <c:pt idx="13124" formatCode="m/d/yyyy\ h:mm">
                  <c:v>40119.33333332574</c:v>
                </c:pt>
                <c:pt idx="13125" formatCode="m/d/yyyy\ h:mm">
                  <c:v>40119.374999992426</c:v>
                </c:pt>
                <c:pt idx="13126" formatCode="m/d/yyyy\ h:mm">
                  <c:v>40119.416666659068</c:v>
                </c:pt>
                <c:pt idx="13127" formatCode="m/d/yyyy\ h:mm">
                  <c:v>40119.458333325747</c:v>
                </c:pt>
                <c:pt idx="13128" formatCode="m/d/yyyy\ h:mm">
                  <c:v>40119.499999992397</c:v>
                </c:pt>
                <c:pt idx="13129" formatCode="m/d/yyyy\ h:mm">
                  <c:v>40119.541666659054</c:v>
                </c:pt>
                <c:pt idx="13130" formatCode="m/d/yyyy\ h:mm">
                  <c:v>40119.583333325732</c:v>
                </c:pt>
                <c:pt idx="13131" formatCode="m/d/yyyy\ h:mm">
                  <c:v>40119.624999992389</c:v>
                </c:pt>
                <c:pt idx="13132" formatCode="m/d/yyyy\ h:mm">
                  <c:v>40119.666666659054</c:v>
                </c:pt>
                <c:pt idx="13133" formatCode="m/d/yyyy\ h:mm">
                  <c:v>40119.708333325718</c:v>
                </c:pt>
                <c:pt idx="13134" formatCode="m/d/yyyy\ h:mm">
                  <c:v>40119.749999992382</c:v>
                </c:pt>
                <c:pt idx="13135" formatCode="m/d/yyyy\ h:mm">
                  <c:v>40119.791666659017</c:v>
                </c:pt>
                <c:pt idx="13136" formatCode="m/d/yyyy\ h:mm">
                  <c:v>40119.833333325711</c:v>
                </c:pt>
                <c:pt idx="13137" formatCode="m/d/yyyy\ h:mm">
                  <c:v>40119.874999992397</c:v>
                </c:pt>
                <c:pt idx="13138" formatCode="m/d/yyyy\ h:mm">
                  <c:v>40119.916666659039</c:v>
                </c:pt>
                <c:pt idx="13139" formatCode="m/d/yyyy\ h:mm">
                  <c:v>40119.958333325718</c:v>
                </c:pt>
                <c:pt idx="13140" formatCode="m/d/yyyy\ h:mm">
                  <c:v>40119.999999992368</c:v>
                </c:pt>
                <c:pt idx="13141" formatCode="m/d/yyyy\ h:mm">
                  <c:v>40120.041666659024</c:v>
                </c:pt>
                <c:pt idx="13142" formatCode="m/d/yyyy\ h:mm">
                  <c:v>40120.083333325696</c:v>
                </c:pt>
                <c:pt idx="13143" formatCode="m/d/yyyy\ h:mm">
                  <c:v>40120.12499999236</c:v>
                </c:pt>
                <c:pt idx="13144" formatCode="m/d/yyyy\ h:mm">
                  <c:v>40120.166666659024</c:v>
                </c:pt>
                <c:pt idx="13145" formatCode="m/d/yyyy\ h:mm">
                  <c:v>40120.208333325689</c:v>
                </c:pt>
                <c:pt idx="13146" formatCode="m/d/yyyy\ h:mm">
                  <c:v>40120.249999992353</c:v>
                </c:pt>
                <c:pt idx="13147" formatCode="m/d/yyyy\ h:mm">
                  <c:v>40120.291666658988</c:v>
                </c:pt>
                <c:pt idx="13148" formatCode="m/d/yyyy\ h:mm">
                  <c:v>40120.333333325681</c:v>
                </c:pt>
                <c:pt idx="13149" formatCode="m/d/yyyy\ h:mm">
                  <c:v>40120.37499999236</c:v>
                </c:pt>
                <c:pt idx="13150" formatCode="m/d/yyyy\ h:mm">
                  <c:v>40120.41666665901</c:v>
                </c:pt>
                <c:pt idx="13151" formatCode="m/d/yyyy\ h:mm">
                  <c:v>40120.458333325696</c:v>
                </c:pt>
                <c:pt idx="13152" formatCode="m/d/yyyy\ h:mm">
                  <c:v>40120.499999992338</c:v>
                </c:pt>
                <c:pt idx="13153" formatCode="m/d/yyyy\ h:mm">
                  <c:v>40120.541666658995</c:v>
                </c:pt>
                <c:pt idx="13154" formatCode="m/d/yyyy\ h:mm">
                  <c:v>40120.583333325667</c:v>
                </c:pt>
                <c:pt idx="13155" formatCode="m/d/yyyy\ h:mm">
                  <c:v>40120.624999992331</c:v>
                </c:pt>
                <c:pt idx="13156" formatCode="m/d/yyyy\ h:mm">
                  <c:v>40120.666666658995</c:v>
                </c:pt>
                <c:pt idx="13157" formatCode="m/d/yyyy\ h:mm">
                  <c:v>40120.70833332566</c:v>
                </c:pt>
                <c:pt idx="13158" formatCode="m/d/yyyy\ h:mm">
                  <c:v>40120.749999992331</c:v>
                </c:pt>
                <c:pt idx="13159" formatCode="m/d/yyyy\ h:mm">
                  <c:v>40120.791666658974</c:v>
                </c:pt>
                <c:pt idx="13160" formatCode="m/d/yyyy\ h:mm">
                  <c:v>40120.833333325652</c:v>
                </c:pt>
                <c:pt idx="13161" formatCode="m/d/yyyy\ h:mm">
                  <c:v>40120.874999992338</c:v>
                </c:pt>
                <c:pt idx="13162" formatCode="m/d/yyyy\ h:mm">
                  <c:v>40120.916666658995</c:v>
                </c:pt>
                <c:pt idx="13163" formatCode="m/d/yyyy\ h:mm">
                  <c:v>40120.95833332566</c:v>
                </c:pt>
                <c:pt idx="13164" formatCode="m/d/yyyy\ h:mm">
                  <c:v>40120.999999992309</c:v>
                </c:pt>
                <c:pt idx="13165" formatCode="m/d/yyyy\ h:mm">
                  <c:v>40121.041666658981</c:v>
                </c:pt>
                <c:pt idx="13166" formatCode="m/d/yyyy\ h:mm">
                  <c:v>40121.083333325638</c:v>
                </c:pt>
                <c:pt idx="13167" formatCode="m/d/yyyy\ h:mm">
                  <c:v>40121.124999992302</c:v>
                </c:pt>
                <c:pt idx="13168" formatCode="m/d/yyyy\ h:mm">
                  <c:v>40121.166666658966</c:v>
                </c:pt>
                <c:pt idx="13169" formatCode="m/d/yyyy\ h:mm">
                  <c:v>40121.208333325631</c:v>
                </c:pt>
                <c:pt idx="13170" formatCode="m/d/yyyy\ h:mm">
                  <c:v>40121.249999992295</c:v>
                </c:pt>
                <c:pt idx="13171" formatCode="m/d/yyyy\ h:mm">
                  <c:v>40121.291666658944</c:v>
                </c:pt>
                <c:pt idx="13172" formatCode="m/d/yyyy\ h:mm">
                  <c:v>40121.333333325623</c:v>
                </c:pt>
                <c:pt idx="13173" formatCode="m/d/yyyy\ h:mm">
                  <c:v>40121.374999992302</c:v>
                </c:pt>
                <c:pt idx="13174" formatCode="m/d/yyyy\ h:mm">
                  <c:v>40121.416666658966</c:v>
                </c:pt>
                <c:pt idx="13175" formatCode="m/d/yyyy\ h:mm">
                  <c:v>40121.458333325631</c:v>
                </c:pt>
                <c:pt idx="13176" formatCode="m/d/yyyy\ h:mm">
                  <c:v>40121.49999999228</c:v>
                </c:pt>
                <c:pt idx="13177" formatCode="m/d/yyyy\ h:mm">
                  <c:v>40121.541666658944</c:v>
                </c:pt>
                <c:pt idx="13178" formatCode="m/d/yyyy\ h:mm">
                  <c:v>40121.583333325609</c:v>
                </c:pt>
                <c:pt idx="13179" formatCode="m/d/yyyy\ h:mm">
                  <c:v>40121.624999992273</c:v>
                </c:pt>
                <c:pt idx="13180" formatCode="m/d/yyyy\ h:mm">
                  <c:v>40121.666666658937</c:v>
                </c:pt>
                <c:pt idx="13181" formatCode="m/d/yyyy\ h:mm">
                  <c:v>40121.708333325601</c:v>
                </c:pt>
                <c:pt idx="13182" formatCode="m/d/yyyy\ h:mm">
                  <c:v>40121.749999992266</c:v>
                </c:pt>
                <c:pt idx="13183" formatCode="m/d/yyyy\ h:mm">
                  <c:v>40121.791666658915</c:v>
                </c:pt>
                <c:pt idx="13184" formatCode="m/d/yyyy\ h:mm">
                  <c:v>40121.833333325601</c:v>
                </c:pt>
                <c:pt idx="13185" formatCode="m/d/yyyy\ h:mm">
                  <c:v>40121.874999992273</c:v>
                </c:pt>
                <c:pt idx="13186" formatCode="m/d/yyyy\ h:mm">
                  <c:v>40121.916666658937</c:v>
                </c:pt>
                <c:pt idx="13187" formatCode="m/d/yyyy\ h:mm">
                  <c:v>40121.958333325609</c:v>
                </c:pt>
                <c:pt idx="13188" formatCode="m/d/yyyy\ h:mm">
                  <c:v>40121.999999992251</c:v>
                </c:pt>
                <c:pt idx="13189" formatCode="m/d/yyyy\ h:mm">
                  <c:v>40122.041666658915</c:v>
                </c:pt>
                <c:pt idx="13190" formatCode="m/d/yyyy\ h:mm">
                  <c:v>40122.083333325594</c:v>
                </c:pt>
                <c:pt idx="13191" formatCode="m/d/yyyy\ h:mm">
                  <c:v>40122.124999992244</c:v>
                </c:pt>
                <c:pt idx="13192" formatCode="m/d/yyyy\ h:mm">
                  <c:v>40122.166666658908</c:v>
                </c:pt>
                <c:pt idx="13193" formatCode="m/d/yyyy\ h:mm">
                  <c:v>40122.208333325587</c:v>
                </c:pt>
                <c:pt idx="13194" formatCode="m/d/yyyy\ h:mm">
                  <c:v>40122.249999992237</c:v>
                </c:pt>
                <c:pt idx="13195" formatCode="m/d/yyyy\ h:mm">
                  <c:v>40122.291666658886</c:v>
                </c:pt>
                <c:pt idx="13196" formatCode="m/d/yyyy\ h:mm">
                  <c:v>40122.33333332558</c:v>
                </c:pt>
                <c:pt idx="13197" formatCode="m/d/yyyy\ h:mm">
                  <c:v>40122.374999992244</c:v>
                </c:pt>
                <c:pt idx="13198" formatCode="m/d/yyyy\ h:mm">
                  <c:v>40122.416666658908</c:v>
                </c:pt>
                <c:pt idx="13199" formatCode="m/d/yyyy\ h:mm">
                  <c:v>40122.458333325587</c:v>
                </c:pt>
                <c:pt idx="13200" formatCode="m/d/yyyy\ h:mm">
                  <c:v>40122.499999992222</c:v>
                </c:pt>
                <c:pt idx="13201" formatCode="m/d/yyyy\ h:mm">
                  <c:v>40122.541666658886</c:v>
                </c:pt>
                <c:pt idx="13202" formatCode="m/d/yyyy\ h:mm">
                  <c:v>40122.583333325565</c:v>
                </c:pt>
                <c:pt idx="13203" formatCode="m/d/yyyy\ h:mm">
                  <c:v>40122.624999992215</c:v>
                </c:pt>
                <c:pt idx="13204" formatCode="m/d/yyyy\ h:mm">
                  <c:v>40122.666666658879</c:v>
                </c:pt>
                <c:pt idx="13205" formatCode="m/d/yyyy\ h:mm">
                  <c:v>40122.708333325543</c:v>
                </c:pt>
                <c:pt idx="13210" formatCode="m/d/yyyy\ h:mm">
                  <c:v>40122.791666658857</c:v>
                </c:pt>
                <c:pt idx="13211" formatCode="m/d/yyyy\ h:mm">
                  <c:v>40122.833333325543</c:v>
                </c:pt>
                <c:pt idx="13212" formatCode="m/d/yyyy\ h:mm">
                  <c:v>40122.874999992215</c:v>
                </c:pt>
                <c:pt idx="13213" formatCode="m/d/yyyy\ h:mm">
                  <c:v>40122.916666658879</c:v>
                </c:pt>
                <c:pt idx="13214" formatCode="m/d/yyyy\ h:mm">
                  <c:v>40122.95833332555</c:v>
                </c:pt>
                <c:pt idx="13215" formatCode="m/d/yyyy\ h:mm">
                  <c:v>40122.999999992193</c:v>
                </c:pt>
                <c:pt idx="13216" formatCode="m/d/yyyy\ h:mm">
                  <c:v>40123.041666658857</c:v>
                </c:pt>
                <c:pt idx="13217" formatCode="m/d/yyyy\ h:mm">
                  <c:v>40123.083333325536</c:v>
                </c:pt>
                <c:pt idx="13218" formatCode="m/d/yyyy\ h:mm">
                  <c:v>40123.124999992193</c:v>
                </c:pt>
                <c:pt idx="13219" formatCode="m/d/yyyy\ h:mm">
                  <c:v>40123.16666665885</c:v>
                </c:pt>
                <c:pt idx="13220" formatCode="m/d/yyyy\ h:mm">
                  <c:v>40123.208333325529</c:v>
                </c:pt>
                <c:pt idx="13221" formatCode="m/d/yyyy\ h:mm">
                  <c:v>40123.249999992193</c:v>
                </c:pt>
                <c:pt idx="13222" formatCode="m/d/yyyy\ h:mm">
                  <c:v>40123.291666658821</c:v>
                </c:pt>
                <c:pt idx="13223" formatCode="m/d/yyyy\ h:mm">
                  <c:v>40123.333333325521</c:v>
                </c:pt>
                <c:pt idx="13224" formatCode="m/d/yyyy\ h:mm">
                  <c:v>40123.3749999922</c:v>
                </c:pt>
                <c:pt idx="13225" formatCode="m/d/yyyy\ h:mm">
                  <c:v>40123.416666658843</c:v>
                </c:pt>
                <c:pt idx="13226" formatCode="m/d/yyyy\ h:mm">
                  <c:v>40123.458333325529</c:v>
                </c:pt>
                <c:pt idx="13227" formatCode="m/d/yyyy\ h:mm">
                  <c:v>40123.499999992178</c:v>
                </c:pt>
                <c:pt idx="13228" formatCode="m/d/yyyy\ h:mm">
                  <c:v>40123.541666658828</c:v>
                </c:pt>
                <c:pt idx="13229" formatCode="m/d/yyyy\ h:mm">
                  <c:v>40123.583333325492</c:v>
                </c:pt>
                <c:pt idx="13230" formatCode="m/d/yyyy\ h:mm">
                  <c:v>40123.624999992171</c:v>
                </c:pt>
                <c:pt idx="13231" formatCode="m/d/yyyy\ h:mm">
                  <c:v>40123.666666658821</c:v>
                </c:pt>
                <c:pt idx="13232" formatCode="m/d/yyyy\ h:mm">
                  <c:v>40123.708333325492</c:v>
                </c:pt>
                <c:pt idx="13233" formatCode="m/d/yyyy\ h:mm">
                  <c:v>40123.749999992149</c:v>
                </c:pt>
                <c:pt idx="13234" formatCode="m/d/yyyy\ h:mm">
                  <c:v>40123.791666658784</c:v>
                </c:pt>
                <c:pt idx="13235" formatCode="m/d/yyyy\ h:mm">
                  <c:v>40123.833333325492</c:v>
                </c:pt>
                <c:pt idx="13236" formatCode="m/d/yyyy\ h:mm">
                  <c:v>40123.874999992157</c:v>
                </c:pt>
                <c:pt idx="13237" formatCode="m/d/yyyy\ h:mm">
                  <c:v>40123.916666658813</c:v>
                </c:pt>
                <c:pt idx="13238" formatCode="m/d/yyyy\ h:mm">
                  <c:v>40123.9583333255</c:v>
                </c:pt>
                <c:pt idx="13239" formatCode="m/d/yyyy\ h:mm">
                  <c:v>40123.999999992142</c:v>
                </c:pt>
                <c:pt idx="13240" formatCode="m/d/yyyy\ h:mm">
                  <c:v>40124.041666658784</c:v>
                </c:pt>
                <c:pt idx="13241" formatCode="m/d/yyyy\ h:mm">
                  <c:v>40124.083333325463</c:v>
                </c:pt>
                <c:pt idx="13242" formatCode="m/d/yyyy\ h:mm">
                  <c:v>40124.124999992142</c:v>
                </c:pt>
                <c:pt idx="13243" formatCode="m/d/yyyy\ h:mm">
                  <c:v>40124.166666658784</c:v>
                </c:pt>
                <c:pt idx="13244" formatCode="m/d/yyyy\ h:mm">
                  <c:v>40124.208333325463</c:v>
                </c:pt>
                <c:pt idx="13245" formatCode="m/d/yyyy\ h:mm">
                  <c:v>40124.249999992135</c:v>
                </c:pt>
                <c:pt idx="13246" formatCode="m/d/yyyy\ h:mm">
                  <c:v>40124.29166665877</c:v>
                </c:pt>
                <c:pt idx="13247" formatCode="m/d/yyyy\ h:mm">
                  <c:v>40124.333333325449</c:v>
                </c:pt>
                <c:pt idx="13248" formatCode="m/d/yyyy\ h:mm">
                  <c:v>40124.374999992135</c:v>
                </c:pt>
                <c:pt idx="13249" formatCode="m/d/yyyy\ h:mm">
                  <c:v>40124.416666658792</c:v>
                </c:pt>
                <c:pt idx="13250" formatCode="m/d/yyyy\ h:mm">
                  <c:v>40124.458333325456</c:v>
                </c:pt>
                <c:pt idx="13251" formatCode="m/d/yyyy\ h:mm">
                  <c:v>40124.499999992113</c:v>
                </c:pt>
                <c:pt idx="13252" formatCode="m/d/yyyy\ h:mm">
                  <c:v>40124.54166665877</c:v>
                </c:pt>
                <c:pt idx="13253" formatCode="m/d/yyyy\ h:mm">
                  <c:v>40124.583333325441</c:v>
                </c:pt>
                <c:pt idx="13254" formatCode="m/d/yyyy\ h:mm">
                  <c:v>40124.624999992098</c:v>
                </c:pt>
                <c:pt idx="13255" formatCode="m/d/yyyy\ h:mm">
                  <c:v>40124.666666658755</c:v>
                </c:pt>
                <c:pt idx="13256" formatCode="m/d/yyyy\ h:mm">
                  <c:v>40124.708333325441</c:v>
                </c:pt>
                <c:pt idx="13257" formatCode="m/d/yyyy\ h:mm">
                  <c:v>40124.749999992091</c:v>
                </c:pt>
                <c:pt idx="13258" formatCode="m/d/yyyy\ h:mm">
                  <c:v>40124.791666658733</c:v>
                </c:pt>
                <c:pt idx="13259" formatCode="m/d/yyyy\ h:mm">
                  <c:v>40124.833333325434</c:v>
                </c:pt>
                <c:pt idx="13260" formatCode="m/d/yyyy\ h:mm">
                  <c:v>40124.874999992106</c:v>
                </c:pt>
                <c:pt idx="13261" formatCode="m/d/yyyy\ h:mm">
                  <c:v>40124.916666658748</c:v>
                </c:pt>
                <c:pt idx="13262" formatCode="m/d/yyyy\ h:mm">
                  <c:v>40124.958333325434</c:v>
                </c:pt>
                <c:pt idx="13263" formatCode="m/d/yyyy\ h:mm">
                  <c:v>40124.999999992091</c:v>
                </c:pt>
                <c:pt idx="13264" formatCode="m/d/yyyy\ h:mm">
                  <c:v>40125.041666658726</c:v>
                </c:pt>
                <c:pt idx="13265" formatCode="m/d/yyyy\ h:mm">
                  <c:v>40125.083333325412</c:v>
                </c:pt>
                <c:pt idx="13266" formatCode="m/d/yyyy\ h:mm">
                  <c:v>40125.124999992069</c:v>
                </c:pt>
                <c:pt idx="13267" formatCode="m/d/yyyy\ h:mm">
                  <c:v>40125.166666658726</c:v>
                </c:pt>
                <c:pt idx="13268" formatCode="m/d/yyyy\ h:mm">
                  <c:v>40125.208333325398</c:v>
                </c:pt>
                <c:pt idx="13269" formatCode="m/d/yyyy\ h:mm">
                  <c:v>40125.249999992062</c:v>
                </c:pt>
                <c:pt idx="13270" formatCode="m/d/yyyy\ h:mm">
                  <c:v>40125.291666658704</c:v>
                </c:pt>
                <c:pt idx="13271" formatCode="m/d/yyyy\ h:mm">
                  <c:v>40125.33333332539</c:v>
                </c:pt>
                <c:pt idx="13272" formatCode="m/d/yyyy\ h:mm">
                  <c:v>40125.374999992076</c:v>
                </c:pt>
                <c:pt idx="13273" formatCode="m/d/yyyy\ h:mm">
                  <c:v>40125.416666658719</c:v>
                </c:pt>
                <c:pt idx="13274" formatCode="m/d/yyyy\ h:mm">
                  <c:v>40125.458333325398</c:v>
                </c:pt>
                <c:pt idx="13275" formatCode="m/d/yyyy\ h:mm">
                  <c:v>40125.499999992047</c:v>
                </c:pt>
                <c:pt idx="13276" formatCode="m/d/yyyy\ h:mm">
                  <c:v>40125.541666658704</c:v>
                </c:pt>
                <c:pt idx="13277" formatCode="m/d/yyyy\ h:mm">
                  <c:v>40125.583333325383</c:v>
                </c:pt>
                <c:pt idx="13278" formatCode="m/d/yyyy\ h:mm">
                  <c:v>40125.62499999204</c:v>
                </c:pt>
                <c:pt idx="13279" formatCode="m/d/yyyy\ h:mm">
                  <c:v>40125.666666658704</c:v>
                </c:pt>
                <c:pt idx="13280" formatCode="m/d/yyyy\ h:mm">
                  <c:v>40125.708333325369</c:v>
                </c:pt>
                <c:pt idx="13281" formatCode="m/d/yyyy\ h:mm">
                  <c:v>40125.749999992033</c:v>
                </c:pt>
                <c:pt idx="13282" formatCode="m/d/yyyy\ h:mm">
                  <c:v>40125.791666658668</c:v>
                </c:pt>
                <c:pt idx="13283" formatCode="m/d/yyyy\ h:mm">
                  <c:v>40125.833333325361</c:v>
                </c:pt>
                <c:pt idx="13284" formatCode="m/d/yyyy\ h:mm">
                  <c:v>40125.874999992047</c:v>
                </c:pt>
                <c:pt idx="13285" formatCode="m/d/yyyy\ h:mm">
                  <c:v>40125.91666665869</c:v>
                </c:pt>
                <c:pt idx="13286" formatCode="m/d/yyyy\ h:mm">
                  <c:v>40125.958333325376</c:v>
                </c:pt>
                <c:pt idx="13287" formatCode="m/d/yyyy\ h:mm">
                  <c:v>40125.999999992018</c:v>
                </c:pt>
                <c:pt idx="13288" formatCode="m/d/yyyy\ h:mm">
                  <c:v>40126.041666658675</c:v>
                </c:pt>
                <c:pt idx="13289" formatCode="m/d/yyyy\ h:mm">
                  <c:v>40126.083333325347</c:v>
                </c:pt>
                <c:pt idx="13290" formatCode="m/d/yyyy\ h:mm">
                  <c:v>40126.124999992011</c:v>
                </c:pt>
                <c:pt idx="13291" formatCode="m/d/yyyy\ h:mm">
                  <c:v>40126.166666658675</c:v>
                </c:pt>
                <c:pt idx="13292" formatCode="m/d/yyyy\ h:mm">
                  <c:v>40126.208333325339</c:v>
                </c:pt>
                <c:pt idx="13293" formatCode="m/d/yyyy\ h:mm">
                  <c:v>40126.249999992011</c:v>
                </c:pt>
                <c:pt idx="13294" formatCode="m/d/yyyy\ h:mm">
                  <c:v>40126.291666658639</c:v>
                </c:pt>
                <c:pt idx="13295" formatCode="m/d/yyyy\ h:mm">
                  <c:v>40126.333333325332</c:v>
                </c:pt>
                <c:pt idx="13296" formatCode="m/d/yyyy\ h:mm">
                  <c:v>40126.374999992018</c:v>
                </c:pt>
                <c:pt idx="13297" formatCode="m/d/yyyy\ h:mm">
                  <c:v>40126.416666658661</c:v>
                </c:pt>
                <c:pt idx="13298" formatCode="m/d/yyyy\ h:mm">
                  <c:v>40126.458333325347</c:v>
                </c:pt>
                <c:pt idx="13299" formatCode="m/d/yyyy\ h:mm">
                  <c:v>40126.499999991989</c:v>
                </c:pt>
                <c:pt idx="13300" formatCode="m/d/yyyy\ h:mm">
                  <c:v>40126.541666658639</c:v>
                </c:pt>
                <c:pt idx="13301" formatCode="m/d/yyyy\ h:mm">
                  <c:v>40126.583333325318</c:v>
                </c:pt>
                <c:pt idx="13302" formatCode="m/d/yyyy\ h:mm">
                  <c:v>40126.624999991982</c:v>
                </c:pt>
                <c:pt idx="13303" formatCode="m/d/yyyy\ h:mm">
                  <c:v>40126.666666658632</c:v>
                </c:pt>
                <c:pt idx="13304" formatCode="m/d/yyyy\ h:mm">
                  <c:v>40126.70833332531</c:v>
                </c:pt>
                <c:pt idx="13305" formatCode="m/d/yyyy\ h:mm">
                  <c:v>40126.749999991982</c:v>
                </c:pt>
                <c:pt idx="13306" formatCode="m/d/yyyy\ h:mm">
                  <c:v>40126.791666658617</c:v>
                </c:pt>
                <c:pt idx="13307" formatCode="m/d/yyyy\ h:mm">
                  <c:v>40126.833333325303</c:v>
                </c:pt>
                <c:pt idx="13308" formatCode="m/d/yyyy\ h:mm">
                  <c:v>40126.874999991989</c:v>
                </c:pt>
                <c:pt idx="13309" formatCode="m/d/yyyy\ h:mm">
                  <c:v>40126.916666658632</c:v>
                </c:pt>
                <c:pt idx="13310" formatCode="m/d/yyyy\ h:mm">
                  <c:v>40126.95833332531</c:v>
                </c:pt>
                <c:pt idx="13311" formatCode="m/d/yyyy\ h:mm">
                  <c:v>40126.99999999196</c:v>
                </c:pt>
                <c:pt idx="13312" formatCode="m/d/yyyy\ h:mm">
                  <c:v>40127.041666658624</c:v>
                </c:pt>
                <c:pt idx="13313" formatCode="m/d/yyyy\ h:mm">
                  <c:v>40127.083333325289</c:v>
                </c:pt>
                <c:pt idx="13314" formatCode="m/d/yyyy\ h:mm">
                  <c:v>40127.124999991953</c:v>
                </c:pt>
                <c:pt idx="13315" formatCode="m/d/yyyy\ h:mm">
                  <c:v>40127.166666658602</c:v>
                </c:pt>
                <c:pt idx="13316" formatCode="m/d/yyyy\ h:mm">
                  <c:v>40127.208333325281</c:v>
                </c:pt>
                <c:pt idx="13317" formatCode="m/d/yyyy\ h:mm">
                  <c:v>40127.249999991946</c:v>
                </c:pt>
                <c:pt idx="13318" formatCode="m/d/yyyy\ h:mm">
                  <c:v>40127.291666658588</c:v>
                </c:pt>
                <c:pt idx="13319" formatCode="m/d/yyyy\ h:mm">
                  <c:v>40127.333333325281</c:v>
                </c:pt>
                <c:pt idx="13320" formatCode="m/d/yyyy\ h:mm">
                  <c:v>40127.374999991953</c:v>
                </c:pt>
                <c:pt idx="13321" formatCode="m/d/yyyy\ h:mm">
                  <c:v>40127.416666658602</c:v>
                </c:pt>
                <c:pt idx="13322" formatCode="m/d/yyyy\ h:mm">
                  <c:v>40127.458333325289</c:v>
                </c:pt>
                <c:pt idx="13323" formatCode="m/d/yyyy\ h:mm">
                  <c:v>40127.499999991931</c:v>
                </c:pt>
                <c:pt idx="13324" formatCode="m/d/yyyy\ h:mm">
                  <c:v>40127.541666658595</c:v>
                </c:pt>
                <c:pt idx="13325" formatCode="m/d/yyyy\ h:mm">
                  <c:v>40127.583333325259</c:v>
                </c:pt>
                <c:pt idx="13326" formatCode="m/d/yyyy\ h:mm">
                  <c:v>40127.624999991931</c:v>
                </c:pt>
                <c:pt idx="13327" formatCode="m/d/yyyy\ h:mm">
                  <c:v>40127.666666658588</c:v>
                </c:pt>
                <c:pt idx="13328" formatCode="m/d/yyyy\ h:mm">
                  <c:v>40127.708333325252</c:v>
                </c:pt>
                <c:pt idx="13329" formatCode="m/d/yyyy\ h:mm">
                  <c:v>40127.749999991916</c:v>
                </c:pt>
                <c:pt idx="13330" formatCode="m/d/yyyy\ h:mm">
                  <c:v>40127.791666658566</c:v>
                </c:pt>
                <c:pt idx="13331" formatCode="m/d/yyyy\ h:mm">
                  <c:v>40127.833333325245</c:v>
                </c:pt>
                <c:pt idx="13332" formatCode="m/d/yyyy\ h:mm">
                  <c:v>40127.874999991924</c:v>
                </c:pt>
                <c:pt idx="13333" formatCode="m/d/yyyy\ h:mm">
                  <c:v>40127.916666658588</c:v>
                </c:pt>
                <c:pt idx="13334" formatCode="m/d/yyyy\ h:mm">
                  <c:v>40127.958333325252</c:v>
                </c:pt>
                <c:pt idx="13335" formatCode="m/d/yyyy\ h:mm">
                  <c:v>40127.999999991902</c:v>
                </c:pt>
                <c:pt idx="13336" formatCode="m/d/yyyy\ h:mm">
                  <c:v>40128.041666658566</c:v>
                </c:pt>
                <c:pt idx="13337" formatCode="m/d/yyyy\ h:mm">
                  <c:v>40128.08333332523</c:v>
                </c:pt>
                <c:pt idx="13338" formatCode="m/d/yyyy\ h:mm">
                  <c:v>40128.124999991895</c:v>
                </c:pt>
                <c:pt idx="13339" formatCode="m/d/yyyy\ h:mm">
                  <c:v>40128.166666658559</c:v>
                </c:pt>
                <c:pt idx="13340" formatCode="m/d/yyyy\ h:mm">
                  <c:v>40128.208333325223</c:v>
                </c:pt>
                <c:pt idx="13341" formatCode="m/d/yyyy\ h:mm">
                  <c:v>40128.249999991887</c:v>
                </c:pt>
                <c:pt idx="13342" formatCode="m/d/yyyy\ h:mm">
                  <c:v>40128.291666658537</c:v>
                </c:pt>
                <c:pt idx="13343" formatCode="m/d/yyyy\ h:mm">
                  <c:v>40128.333333325216</c:v>
                </c:pt>
                <c:pt idx="13344" formatCode="m/d/yyyy\ h:mm">
                  <c:v>40128.374999991895</c:v>
                </c:pt>
                <c:pt idx="13345" formatCode="m/d/yyyy\ h:mm">
                  <c:v>40128.416666658559</c:v>
                </c:pt>
                <c:pt idx="13346" formatCode="m/d/yyyy\ h:mm">
                  <c:v>40128.458333325223</c:v>
                </c:pt>
                <c:pt idx="13347" formatCode="m/d/yyyy\ h:mm">
                  <c:v>40128.499999991873</c:v>
                </c:pt>
                <c:pt idx="13348" formatCode="m/d/yyyy\ h:mm">
                  <c:v>40128.541666658537</c:v>
                </c:pt>
                <c:pt idx="13349" formatCode="m/d/yyyy\ h:mm">
                  <c:v>40128.583333325201</c:v>
                </c:pt>
                <c:pt idx="13350" formatCode="m/d/yyyy\ h:mm">
                  <c:v>40128.624999991865</c:v>
                </c:pt>
                <c:pt idx="13351" formatCode="m/d/yyyy\ h:mm">
                  <c:v>40128.66666665853</c:v>
                </c:pt>
                <c:pt idx="13352" formatCode="m/d/yyyy\ h:mm">
                  <c:v>40128.708333325201</c:v>
                </c:pt>
                <c:pt idx="13353" formatCode="m/d/yyyy\ h:mm">
                  <c:v>40128.749999991858</c:v>
                </c:pt>
                <c:pt idx="13354" formatCode="m/d/yyyy\ h:mm">
                  <c:v>40128.791666658508</c:v>
                </c:pt>
                <c:pt idx="13355" formatCode="m/d/yyyy\ h:mm">
                  <c:v>40128.833333325201</c:v>
                </c:pt>
                <c:pt idx="13356" formatCode="m/d/yyyy\ h:mm">
                  <c:v>40128.874999991865</c:v>
                </c:pt>
                <c:pt idx="13357" formatCode="m/d/yyyy\ h:mm">
                  <c:v>40128.91666665853</c:v>
                </c:pt>
                <c:pt idx="13358" formatCode="m/d/yyyy\ h:mm">
                  <c:v>40128.958333325209</c:v>
                </c:pt>
                <c:pt idx="13359" formatCode="m/d/yyyy\ h:mm">
                  <c:v>40128.999999991844</c:v>
                </c:pt>
                <c:pt idx="13360" formatCode="m/d/yyyy\ h:mm">
                  <c:v>40129.041666658508</c:v>
                </c:pt>
                <c:pt idx="13361" formatCode="m/d/yyyy\ h:mm">
                  <c:v>40129.083333325187</c:v>
                </c:pt>
                <c:pt idx="13362" formatCode="m/d/yyyy\ h:mm">
                  <c:v>40129.124999991836</c:v>
                </c:pt>
                <c:pt idx="13363" formatCode="m/d/yyyy\ h:mm">
                  <c:v>40129.166666658501</c:v>
                </c:pt>
                <c:pt idx="13364" formatCode="m/d/yyyy\ h:mm">
                  <c:v>40129.208333325179</c:v>
                </c:pt>
                <c:pt idx="13365" formatCode="m/d/yyyy\ h:mm">
                  <c:v>40129.249999991829</c:v>
                </c:pt>
                <c:pt idx="13366" formatCode="m/d/yyyy\ h:mm">
                  <c:v>40129.291666658472</c:v>
                </c:pt>
                <c:pt idx="13367" formatCode="m/d/yyyy\ h:mm">
                  <c:v>40129.333333325172</c:v>
                </c:pt>
                <c:pt idx="13368" formatCode="m/d/yyyy\ h:mm">
                  <c:v>40129.374999991836</c:v>
                </c:pt>
                <c:pt idx="13369" formatCode="m/d/yyyy\ h:mm">
                  <c:v>40129.416666658493</c:v>
                </c:pt>
                <c:pt idx="13370" formatCode="m/d/yyyy\ h:mm">
                  <c:v>40129.458333325179</c:v>
                </c:pt>
                <c:pt idx="13371" formatCode="m/d/yyyy\ h:mm">
                  <c:v>40129.499999991815</c:v>
                </c:pt>
                <c:pt idx="13372" formatCode="m/d/yyyy\ h:mm">
                  <c:v>40129.541666658479</c:v>
                </c:pt>
                <c:pt idx="13373" formatCode="m/d/yyyy\ h:mm">
                  <c:v>40129.583333325143</c:v>
                </c:pt>
                <c:pt idx="13374" formatCode="m/d/yyyy\ h:mm">
                  <c:v>40129.624999991807</c:v>
                </c:pt>
                <c:pt idx="13375" formatCode="m/d/yyyy\ h:mm">
                  <c:v>40129.666666658472</c:v>
                </c:pt>
                <c:pt idx="13376" formatCode="m/d/yyyy\ h:mm">
                  <c:v>40129.708333325143</c:v>
                </c:pt>
                <c:pt idx="13377" formatCode="m/d/yyyy\ h:mm">
                  <c:v>40129.7499999918</c:v>
                </c:pt>
                <c:pt idx="13378" formatCode="m/d/yyyy\ h:mm">
                  <c:v>40129.79166665845</c:v>
                </c:pt>
                <c:pt idx="13379" formatCode="m/d/yyyy\ h:mm">
                  <c:v>40129.833333325143</c:v>
                </c:pt>
                <c:pt idx="13380" formatCode="m/d/yyyy\ h:mm">
                  <c:v>40129.874999991793</c:v>
                </c:pt>
                <c:pt idx="13381" formatCode="m/d/yyyy\ h:mm">
                  <c:v>40129.916666658472</c:v>
                </c:pt>
                <c:pt idx="13382" formatCode="m/d/yyyy\ h:mm">
                  <c:v>40129.95833332515</c:v>
                </c:pt>
                <c:pt idx="13383" formatCode="m/d/yyyy\ h:mm">
                  <c:v>40129.999999991785</c:v>
                </c:pt>
                <c:pt idx="13384" formatCode="m/d/yyyy\ h:mm">
                  <c:v>40130.04166665845</c:v>
                </c:pt>
                <c:pt idx="13385" formatCode="m/d/yyyy\ h:mm">
                  <c:v>40130.083333325128</c:v>
                </c:pt>
                <c:pt idx="13386" formatCode="m/d/yyyy\ h:mm">
                  <c:v>40130.124999991778</c:v>
                </c:pt>
                <c:pt idx="13387" formatCode="m/d/yyyy\ h:mm">
                  <c:v>40130.166666658435</c:v>
                </c:pt>
                <c:pt idx="13388" formatCode="m/d/yyyy\ h:mm">
                  <c:v>40130.208333325121</c:v>
                </c:pt>
                <c:pt idx="13389" formatCode="m/d/yyyy\ h:mm">
                  <c:v>40130.249999991771</c:v>
                </c:pt>
                <c:pt idx="13390" formatCode="m/d/yyyy\ h:mm">
                  <c:v>40130.291666658421</c:v>
                </c:pt>
                <c:pt idx="13391" formatCode="m/d/yyyy\ h:mm">
                  <c:v>40130.333333325099</c:v>
                </c:pt>
                <c:pt idx="13392" formatCode="m/d/yyyy\ h:mm">
                  <c:v>40130.374999991778</c:v>
                </c:pt>
                <c:pt idx="13393" formatCode="m/d/yyyy\ h:mm">
                  <c:v>40130.416666658442</c:v>
                </c:pt>
                <c:pt idx="13394" formatCode="m/d/yyyy\ h:mm">
                  <c:v>40130.458333325107</c:v>
                </c:pt>
                <c:pt idx="13395" formatCode="m/d/yyyy\ h:mm">
                  <c:v>40130.499999991756</c:v>
                </c:pt>
                <c:pt idx="13396" formatCode="m/d/yyyy\ h:mm">
                  <c:v>40130.541666658421</c:v>
                </c:pt>
                <c:pt idx="13397" formatCode="m/d/yyyy\ h:mm">
                  <c:v>40130.583333325092</c:v>
                </c:pt>
                <c:pt idx="13398" formatCode="m/d/yyyy\ h:mm">
                  <c:v>40130.624999991735</c:v>
                </c:pt>
                <c:pt idx="13399" formatCode="m/d/yyyy\ h:mm">
                  <c:v>40130.666666658406</c:v>
                </c:pt>
                <c:pt idx="13400" formatCode="m/d/yyyy\ h:mm">
                  <c:v>40130.708333325092</c:v>
                </c:pt>
                <c:pt idx="13401" formatCode="m/d/yyyy\ h:mm">
                  <c:v>40130.749999991735</c:v>
                </c:pt>
                <c:pt idx="13402" formatCode="m/d/yyyy\ h:mm">
                  <c:v>40130.791666658384</c:v>
                </c:pt>
                <c:pt idx="13403" formatCode="m/d/yyyy\ h:mm">
                  <c:v>40130.833333325085</c:v>
                </c:pt>
                <c:pt idx="13404" formatCode="m/d/yyyy\ h:mm">
                  <c:v>40130.874999991742</c:v>
                </c:pt>
                <c:pt idx="13405" formatCode="m/d/yyyy\ h:mm">
                  <c:v>40130.916666658399</c:v>
                </c:pt>
                <c:pt idx="13406" formatCode="m/d/yyyy\ h:mm">
                  <c:v>40130.958333325085</c:v>
                </c:pt>
                <c:pt idx="13407" formatCode="m/d/yyyy\ h:mm">
                  <c:v>40130.999999991727</c:v>
                </c:pt>
                <c:pt idx="13408" formatCode="m/d/yyyy\ h:mm">
                  <c:v>40131.041666658384</c:v>
                </c:pt>
                <c:pt idx="13409" formatCode="m/d/yyyy\ h:mm">
                  <c:v>40131.083333325063</c:v>
                </c:pt>
                <c:pt idx="13410" formatCode="m/d/yyyy\ h:mm">
                  <c:v>40131.12499999172</c:v>
                </c:pt>
                <c:pt idx="13411" formatCode="m/d/yyyy\ h:mm">
                  <c:v>40131.166666658384</c:v>
                </c:pt>
                <c:pt idx="13412" formatCode="m/d/yyyy\ h:mm">
                  <c:v>40131.208333325048</c:v>
                </c:pt>
                <c:pt idx="13413" formatCode="m/d/yyyy\ h:mm">
                  <c:v>40131.249999991705</c:v>
                </c:pt>
                <c:pt idx="13414" formatCode="m/d/yyyy\ h:mm">
                  <c:v>40131.291666658362</c:v>
                </c:pt>
                <c:pt idx="13415" formatCode="m/d/yyyy\ h:mm">
                  <c:v>40131.333333325041</c:v>
                </c:pt>
                <c:pt idx="13416" formatCode="m/d/yyyy\ h:mm">
                  <c:v>40131.374999991713</c:v>
                </c:pt>
                <c:pt idx="13417" formatCode="m/d/yyyy\ h:mm">
                  <c:v>40131.416666658384</c:v>
                </c:pt>
                <c:pt idx="13418" formatCode="m/d/yyyy\ h:mm">
                  <c:v>40131.458333325056</c:v>
                </c:pt>
                <c:pt idx="13419" formatCode="m/d/yyyy\ h:mm">
                  <c:v>40131.499999991684</c:v>
                </c:pt>
                <c:pt idx="13420" formatCode="m/d/yyyy\ h:mm">
                  <c:v>40131.541666658355</c:v>
                </c:pt>
                <c:pt idx="13421" formatCode="m/d/yyyy\ h:mm">
                  <c:v>40131.583333325041</c:v>
                </c:pt>
                <c:pt idx="13422" formatCode="m/d/yyyy\ h:mm">
                  <c:v>40131.624999991684</c:v>
                </c:pt>
                <c:pt idx="13423" formatCode="m/d/yyyy\ h:mm">
                  <c:v>40131.666666658355</c:v>
                </c:pt>
                <c:pt idx="13424" formatCode="m/d/yyyy\ h:mm">
                  <c:v>40131.708333325019</c:v>
                </c:pt>
                <c:pt idx="13425" formatCode="m/d/yyyy\ h:mm">
                  <c:v>40131.749999991684</c:v>
                </c:pt>
                <c:pt idx="13426" formatCode="m/d/yyyy\ h:mm">
                  <c:v>40131.791666658319</c:v>
                </c:pt>
                <c:pt idx="13427" formatCode="m/d/yyyy\ h:mm">
                  <c:v>40131.833333325012</c:v>
                </c:pt>
                <c:pt idx="13428" formatCode="m/d/yyyy\ h:mm">
                  <c:v>40131.874999991691</c:v>
                </c:pt>
                <c:pt idx="13429" formatCode="m/d/yyyy\ h:mm">
                  <c:v>40131.916666658341</c:v>
                </c:pt>
                <c:pt idx="13430" formatCode="m/d/yyyy\ h:mm">
                  <c:v>40131.958333325027</c:v>
                </c:pt>
                <c:pt idx="13431" formatCode="m/d/yyyy\ h:mm">
                  <c:v>40131.999999991654</c:v>
                </c:pt>
                <c:pt idx="13432" formatCode="m/d/yyyy\ h:mm">
                  <c:v>40132.041666658326</c:v>
                </c:pt>
                <c:pt idx="13433" formatCode="m/d/yyyy\ h:mm">
                  <c:v>40132.083333325012</c:v>
                </c:pt>
                <c:pt idx="13434" formatCode="m/d/yyyy\ h:mm">
                  <c:v>40132.124999991654</c:v>
                </c:pt>
                <c:pt idx="13435" formatCode="m/d/yyyy\ h:mm">
                  <c:v>40132.166666658326</c:v>
                </c:pt>
                <c:pt idx="13436" formatCode="m/d/yyyy\ h:mm">
                  <c:v>40132.208333325005</c:v>
                </c:pt>
                <c:pt idx="13437" formatCode="m/d/yyyy\ h:mm">
                  <c:v>40132.249999991654</c:v>
                </c:pt>
                <c:pt idx="13438" formatCode="m/d/yyyy\ h:mm">
                  <c:v>40132.291666658297</c:v>
                </c:pt>
                <c:pt idx="13439" formatCode="m/d/yyyy\ h:mm">
                  <c:v>40132.333333324998</c:v>
                </c:pt>
                <c:pt idx="13440" formatCode="m/d/yyyy\ h:mm">
                  <c:v>40132.374999991647</c:v>
                </c:pt>
                <c:pt idx="13441" formatCode="m/d/yyyy\ h:mm">
                  <c:v>40132.416666658311</c:v>
                </c:pt>
                <c:pt idx="13442" formatCode="m/d/yyyy\ h:mm">
                  <c:v>40132.458333325012</c:v>
                </c:pt>
                <c:pt idx="13443" formatCode="m/d/yyyy\ h:mm">
                  <c:v>40132.499999991625</c:v>
                </c:pt>
                <c:pt idx="13444" formatCode="m/d/yyyy\ h:mm">
                  <c:v>40132.541666658304</c:v>
                </c:pt>
                <c:pt idx="13445" formatCode="m/d/yyyy\ h:mm">
                  <c:v>40132.58333332499</c:v>
                </c:pt>
                <c:pt idx="13446" formatCode="m/d/yyyy\ h:mm">
                  <c:v>40132.624999991625</c:v>
                </c:pt>
                <c:pt idx="13447" formatCode="m/d/yyyy\ h:mm">
                  <c:v>40132.666666658282</c:v>
                </c:pt>
                <c:pt idx="13448" formatCode="m/d/yyyy\ h:mm">
                  <c:v>40132.708333324976</c:v>
                </c:pt>
                <c:pt idx="13449" formatCode="m/d/yyyy\ h:mm">
                  <c:v>40132.749999991625</c:v>
                </c:pt>
                <c:pt idx="13450" formatCode="m/d/yyyy\ h:mm">
                  <c:v>40132.791666658268</c:v>
                </c:pt>
                <c:pt idx="13451" formatCode="m/d/yyyy\ h:mm">
                  <c:v>40132.833333324976</c:v>
                </c:pt>
                <c:pt idx="13452" formatCode="m/d/yyyy\ h:mm">
                  <c:v>40132.874999991618</c:v>
                </c:pt>
                <c:pt idx="13453" formatCode="m/d/yyyy\ h:mm">
                  <c:v>40132.916666658282</c:v>
                </c:pt>
                <c:pt idx="13454" formatCode="m/d/yyyy\ h:mm">
                  <c:v>40132.958333324976</c:v>
                </c:pt>
                <c:pt idx="13455" formatCode="m/d/yyyy\ h:mm">
                  <c:v>40132.999999991604</c:v>
                </c:pt>
                <c:pt idx="13456" formatCode="m/d/yyyy\ h:mm">
                  <c:v>40133.041666658275</c:v>
                </c:pt>
                <c:pt idx="13457" formatCode="m/d/yyyy\ h:mm">
                  <c:v>40133.083333324954</c:v>
                </c:pt>
                <c:pt idx="13458" formatCode="m/d/yyyy\ h:mm">
                  <c:v>40133.124999991604</c:v>
                </c:pt>
                <c:pt idx="13459" formatCode="m/d/yyyy\ h:mm">
                  <c:v>40133.166666658253</c:v>
                </c:pt>
                <c:pt idx="13460" formatCode="m/d/yyyy\ h:mm">
                  <c:v>40133.208333324947</c:v>
                </c:pt>
                <c:pt idx="13461" formatCode="m/d/yyyy\ h:mm">
                  <c:v>40133.249999991596</c:v>
                </c:pt>
                <c:pt idx="13462" formatCode="m/d/yyyy\ h:mm">
                  <c:v>40133.291666658231</c:v>
                </c:pt>
                <c:pt idx="13463" formatCode="m/d/yyyy\ h:mm">
                  <c:v>40133.333333324947</c:v>
                </c:pt>
                <c:pt idx="13464" formatCode="m/d/yyyy\ h:mm">
                  <c:v>40133.374999991604</c:v>
                </c:pt>
                <c:pt idx="13465" formatCode="m/d/yyyy\ h:mm">
                  <c:v>40133.416666658253</c:v>
                </c:pt>
                <c:pt idx="13466" formatCode="m/d/yyyy\ h:mm">
                  <c:v>40133.458333324947</c:v>
                </c:pt>
                <c:pt idx="13467" formatCode="m/d/yyyy\ h:mm">
                  <c:v>40133.499999991582</c:v>
                </c:pt>
                <c:pt idx="13468" formatCode="m/d/yyyy\ h:mm">
                  <c:v>40133.541666658231</c:v>
                </c:pt>
                <c:pt idx="13469" formatCode="m/d/yyyy\ h:mm">
                  <c:v>40133.583333324925</c:v>
                </c:pt>
                <c:pt idx="13470" formatCode="m/d/yyyy\ h:mm">
                  <c:v>40133.624999991582</c:v>
                </c:pt>
                <c:pt idx="13471" formatCode="m/d/yyyy\ h:mm">
                  <c:v>40133.666666658224</c:v>
                </c:pt>
                <c:pt idx="13472" formatCode="m/d/yyyy\ h:mm">
                  <c:v>40133.708333324917</c:v>
                </c:pt>
                <c:pt idx="13473" formatCode="m/d/yyyy\ h:mm">
                  <c:v>40133.749999991567</c:v>
                </c:pt>
                <c:pt idx="13474" formatCode="m/d/yyyy\ h:mm">
                  <c:v>40133.791666658202</c:v>
                </c:pt>
                <c:pt idx="13475" formatCode="m/d/yyyy\ h:mm">
                  <c:v>40133.83333332491</c:v>
                </c:pt>
                <c:pt idx="13476" formatCode="m/d/yyyy\ h:mm">
                  <c:v>40133.874999991574</c:v>
                </c:pt>
                <c:pt idx="13477" formatCode="m/d/yyyy\ h:mm">
                  <c:v>40133.916666658231</c:v>
                </c:pt>
                <c:pt idx="13478" formatCode="m/d/yyyy\ h:mm">
                  <c:v>40133.958333324917</c:v>
                </c:pt>
                <c:pt idx="13479" formatCode="m/d/yyyy\ h:mm">
                  <c:v>40133.999999991553</c:v>
                </c:pt>
                <c:pt idx="13480" formatCode="m/d/yyyy\ h:mm">
                  <c:v>40134.041666658202</c:v>
                </c:pt>
                <c:pt idx="13481" formatCode="m/d/yyyy\ h:mm">
                  <c:v>40134.083333324896</c:v>
                </c:pt>
                <c:pt idx="13482" formatCode="m/d/yyyy\ h:mm">
                  <c:v>40134.124999991545</c:v>
                </c:pt>
                <c:pt idx="13483" formatCode="m/d/yyyy\ h:mm">
                  <c:v>40134.166666658195</c:v>
                </c:pt>
                <c:pt idx="13484" formatCode="m/d/yyyy\ h:mm">
                  <c:v>40134.208333324896</c:v>
                </c:pt>
                <c:pt idx="13485" formatCode="m/d/yyyy\ h:mm">
                  <c:v>40134.249999991538</c:v>
                </c:pt>
                <c:pt idx="13486" formatCode="m/d/yyyy\ h:mm">
                  <c:v>40134.29166665818</c:v>
                </c:pt>
                <c:pt idx="13487" formatCode="m/d/yyyy\ h:mm">
                  <c:v>40134.333333324888</c:v>
                </c:pt>
                <c:pt idx="13488" formatCode="m/d/yyyy\ h:mm">
                  <c:v>40134.374999991545</c:v>
                </c:pt>
                <c:pt idx="13489" formatCode="m/d/yyyy\ h:mm">
                  <c:v>40134.416666658202</c:v>
                </c:pt>
                <c:pt idx="13490" formatCode="m/d/yyyy\ h:mm">
                  <c:v>40134.458333324896</c:v>
                </c:pt>
                <c:pt idx="13491" formatCode="m/d/yyyy\ h:mm">
                  <c:v>40134.499999991531</c:v>
                </c:pt>
                <c:pt idx="13492" formatCode="m/d/yyyy\ h:mm">
                  <c:v>40134.541666658188</c:v>
                </c:pt>
                <c:pt idx="13493" formatCode="m/d/yyyy\ h:mm">
                  <c:v>40134.583333324867</c:v>
                </c:pt>
                <c:pt idx="13494" formatCode="m/d/yyyy\ h:mm">
                  <c:v>40134.624999991516</c:v>
                </c:pt>
                <c:pt idx="13495" formatCode="m/d/yyyy\ h:mm">
                  <c:v>40134.66666665818</c:v>
                </c:pt>
                <c:pt idx="13496" formatCode="m/d/yyyy\ h:mm">
                  <c:v>40134.708333324859</c:v>
                </c:pt>
                <c:pt idx="13497" formatCode="m/d/yyyy\ h:mm">
                  <c:v>40134.749999991509</c:v>
                </c:pt>
                <c:pt idx="13498" formatCode="m/d/yyyy\ h:mm">
                  <c:v>40134.791666658159</c:v>
                </c:pt>
                <c:pt idx="13499" formatCode="m/d/yyyy\ h:mm">
                  <c:v>40134.833333324852</c:v>
                </c:pt>
                <c:pt idx="13500" formatCode="m/d/yyyy\ h:mm">
                  <c:v>40134.874999991516</c:v>
                </c:pt>
                <c:pt idx="13501" formatCode="m/d/yyyy\ h:mm">
                  <c:v>40134.91666665818</c:v>
                </c:pt>
                <c:pt idx="13502" formatCode="m/d/yyyy\ h:mm">
                  <c:v>40134.958333324859</c:v>
                </c:pt>
                <c:pt idx="13503" formatCode="m/d/yyyy\ h:mm">
                  <c:v>40134.999999991494</c:v>
                </c:pt>
                <c:pt idx="13504" formatCode="m/d/yyyy\ h:mm">
                  <c:v>40135.041666658159</c:v>
                </c:pt>
                <c:pt idx="13505" formatCode="m/d/yyyy\ h:mm">
                  <c:v>40135.083333324837</c:v>
                </c:pt>
                <c:pt idx="13506" formatCode="m/d/yyyy\ h:mm">
                  <c:v>40135.124999991487</c:v>
                </c:pt>
                <c:pt idx="13507" formatCode="m/d/yyyy\ h:mm">
                  <c:v>40135.166666658151</c:v>
                </c:pt>
                <c:pt idx="13508" formatCode="m/d/yyyy\ h:mm">
                  <c:v>40135.20833332483</c:v>
                </c:pt>
                <c:pt idx="13509" formatCode="m/d/yyyy\ h:mm">
                  <c:v>40135.24999999148</c:v>
                </c:pt>
                <c:pt idx="13510" formatCode="m/d/yyyy\ h:mm">
                  <c:v>40135.29166665813</c:v>
                </c:pt>
                <c:pt idx="13511" formatCode="m/d/yyyy\ h:mm">
                  <c:v>40135.333333324823</c:v>
                </c:pt>
                <c:pt idx="13512" formatCode="m/d/yyyy\ h:mm">
                  <c:v>40135.374999991487</c:v>
                </c:pt>
                <c:pt idx="13513" formatCode="m/d/yyyy\ h:mm">
                  <c:v>40135.416666658151</c:v>
                </c:pt>
                <c:pt idx="13514" formatCode="m/d/yyyy\ h:mm">
                  <c:v>40135.45833332483</c:v>
                </c:pt>
                <c:pt idx="13515" formatCode="m/d/yyyy\ h:mm">
                  <c:v>40135.499999991465</c:v>
                </c:pt>
                <c:pt idx="13516" formatCode="m/d/yyyy\ h:mm">
                  <c:v>40135.54166665813</c:v>
                </c:pt>
                <c:pt idx="13517" formatCode="m/d/yyyy\ h:mm">
                  <c:v>40135.583333324808</c:v>
                </c:pt>
                <c:pt idx="13518" formatCode="m/d/yyyy\ h:mm">
                  <c:v>40135.624999991458</c:v>
                </c:pt>
                <c:pt idx="13519" formatCode="m/d/yyyy\ h:mm">
                  <c:v>40135.666666658122</c:v>
                </c:pt>
                <c:pt idx="13520" formatCode="m/d/yyyy\ h:mm">
                  <c:v>40135.708333324801</c:v>
                </c:pt>
                <c:pt idx="13521" formatCode="m/d/yyyy\ h:mm">
                  <c:v>40135.749999991451</c:v>
                </c:pt>
                <c:pt idx="13522" formatCode="m/d/yyyy\ h:mm">
                  <c:v>40135.7916666581</c:v>
                </c:pt>
                <c:pt idx="13523" formatCode="m/d/yyyy\ h:mm">
                  <c:v>40135.833333324794</c:v>
                </c:pt>
                <c:pt idx="13524" formatCode="m/d/yyyy\ h:mm">
                  <c:v>40135.874999991443</c:v>
                </c:pt>
                <c:pt idx="13525" formatCode="m/d/yyyy\ h:mm">
                  <c:v>40135.916666658122</c:v>
                </c:pt>
                <c:pt idx="13526" formatCode="m/d/yyyy\ h:mm">
                  <c:v>40135.958333324801</c:v>
                </c:pt>
                <c:pt idx="13527" formatCode="m/d/yyyy\ h:mm">
                  <c:v>40135.999999991436</c:v>
                </c:pt>
                <c:pt idx="13528" formatCode="m/d/yyyy\ h:mm">
                  <c:v>40136.0416666581</c:v>
                </c:pt>
                <c:pt idx="13529" formatCode="m/d/yyyy\ h:mm">
                  <c:v>40136.083333324779</c:v>
                </c:pt>
                <c:pt idx="13530" formatCode="m/d/yyyy\ h:mm">
                  <c:v>40136.124999991429</c:v>
                </c:pt>
                <c:pt idx="13531" formatCode="m/d/yyyy\ h:mm">
                  <c:v>40136.166666658086</c:v>
                </c:pt>
                <c:pt idx="13532" formatCode="m/d/yyyy\ h:mm">
                  <c:v>40136.208333324772</c:v>
                </c:pt>
                <c:pt idx="13533" formatCode="m/d/yyyy\ h:mm">
                  <c:v>40136.249999991422</c:v>
                </c:pt>
                <c:pt idx="13534" formatCode="m/d/yyyy\ h:mm">
                  <c:v>40136.291666658071</c:v>
                </c:pt>
                <c:pt idx="13535" formatCode="m/d/yyyy\ h:mm">
                  <c:v>40136.333333324765</c:v>
                </c:pt>
                <c:pt idx="13536" formatCode="m/d/yyyy\ h:mm">
                  <c:v>40136.374999991429</c:v>
                </c:pt>
                <c:pt idx="13537" formatCode="m/d/yyyy\ h:mm">
                  <c:v>40136.416666658093</c:v>
                </c:pt>
                <c:pt idx="13538" formatCode="m/d/yyyy\ h:mm">
                  <c:v>40136.458333324765</c:v>
                </c:pt>
                <c:pt idx="13539" formatCode="m/d/yyyy\ h:mm">
                  <c:v>40136.499999991407</c:v>
                </c:pt>
                <c:pt idx="13540" formatCode="m/d/yyyy\ h:mm">
                  <c:v>40136.541666658071</c:v>
                </c:pt>
                <c:pt idx="13541" formatCode="m/d/yyyy\ h:mm">
                  <c:v>40136.583333324743</c:v>
                </c:pt>
                <c:pt idx="13542" formatCode="m/d/yyyy\ h:mm">
                  <c:v>40136.6249999914</c:v>
                </c:pt>
                <c:pt idx="13543" formatCode="m/d/yyyy\ h:mm">
                  <c:v>40136.666666658064</c:v>
                </c:pt>
                <c:pt idx="13544" formatCode="m/d/yyyy\ h:mm">
                  <c:v>40136.708333324743</c:v>
                </c:pt>
                <c:pt idx="13545" formatCode="m/d/yyyy\ h:mm">
                  <c:v>40136.749999991385</c:v>
                </c:pt>
                <c:pt idx="13546" formatCode="m/d/yyyy\ h:mm">
                  <c:v>40136.791666658042</c:v>
                </c:pt>
                <c:pt idx="13547" formatCode="m/d/yyyy\ h:mm">
                  <c:v>40136.833333324736</c:v>
                </c:pt>
                <c:pt idx="13548" formatCode="m/d/yyyy\ h:mm">
                  <c:v>40136.874999991393</c:v>
                </c:pt>
                <c:pt idx="13549" formatCode="m/d/yyyy\ h:mm">
                  <c:v>40136.916666658064</c:v>
                </c:pt>
                <c:pt idx="13550" formatCode="m/d/yyyy\ h:mm">
                  <c:v>40136.958333324743</c:v>
                </c:pt>
                <c:pt idx="13551" formatCode="m/d/yyyy\ h:mm">
                  <c:v>40136.999999991378</c:v>
                </c:pt>
                <c:pt idx="13552" formatCode="m/d/yyyy\ h:mm">
                  <c:v>40137.041666658035</c:v>
                </c:pt>
                <c:pt idx="13553" formatCode="m/d/yyyy\ h:mm">
                  <c:v>40137.083333324721</c:v>
                </c:pt>
                <c:pt idx="13554" formatCode="m/d/yyyy\ h:mm">
                  <c:v>40137.124999991371</c:v>
                </c:pt>
                <c:pt idx="13555" formatCode="m/d/yyyy\ h:mm">
                  <c:v>40137.166666658035</c:v>
                </c:pt>
                <c:pt idx="13556" formatCode="m/d/yyyy\ h:mm">
                  <c:v>40137.208333324699</c:v>
                </c:pt>
                <c:pt idx="13557" formatCode="m/d/yyyy\ h:mm">
                  <c:v>40137.249999991356</c:v>
                </c:pt>
                <c:pt idx="13558" formatCode="m/d/yyyy\ h:mm">
                  <c:v>40137.291666658013</c:v>
                </c:pt>
                <c:pt idx="13559" formatCode="m/d/yyyy\ h:mm">
                  <c:v>40137.333333324692</c:v>
                </c:pt>
                <c:pt idx="13560" formatCode="m/d/yyyy\ h:mm">
                  <c:v>40137.374999991363</c:v>
                </c:pt>
                <c:pt idx="13561" formatCode="m/d/yyyy\ h:mm">
                  <c:v>40137.416666658035</c:v>
                </c:pt>
                <c:pt idx="13562" formatCode="m/d/yyyy\ h:mm">
                  <c:v>40137.458333324706</c:v>
                </c:pt>
                <c:pt idx="13563" formatCode="m/d/yyyy\ h:mm">
                  <c:v>40137.499999991334</c:v>
                </c:pt>
                <c:pt idx="13564" formatCode="m/d/yyyy\ h:mm">
                  <c:v>40137.541666658006</c:v>
                </c:pt>
                <c:pt idx="13565" formatCode="m/d/yyyy\ h:mm">
                  <c:v>40137.583333324692</c:v>
                </c:pt>
                <c:pt idx="13566" formatCode="m/d/yyyy\ h:mm">
                  <c:v>40137.624999991334</c:v>
                </c:pt>
                <c:pt idx="13567" formatCode="m/d/yyyy\ h:mm">
                  <c:v>40137.666666658006</c:v>
                </c:pt>
                <c:pt idx="13568" formatCode="m/d/yyyy\ h:mm">
                  <c:v>40137.708333324685</c:v>
                </c:pt>
                <c:pt idx="13569" formatCode="m/d/yyyy\ h:mm">
                  <c:v>40137.749999991334</c:v>
                </c:pt>
                <c:pt idx="13570" formatCode="m/d/yyyy\ h:mm">
                  <c:v>40137.791666657977</c:v>
                </c:pt>
                <c:pt idx="13571" formatCode="m/d/yyyy\ h:mm">
                  <c:v>40137.833333324663</c:v>
                </c:pt>
                <c:pt idx="13572" formatCode="m/d/yyyy\ h:mm">
                  <c:v>40137.874999991342</c:v>
                </c:pt>
                <c:pt idx="13573" formatCode="m/d/yyyy\ h:mm">
                  <c:v>40137.916666657991</c:v>
                </c:pt>
                <c:pt idx="13574" formatCode="m/d/yyyy\ h:mm">
                  <c:v>40137.958333324685</c:v>
                </c:pt>
                <c:pt idx="13575" formatCode="m/d/yyyy\ h:mm">
                  <c:v>40137.99999999132</c:v>
                </c:pt>
                <c:pt idx="13576" formatCode="m/d/yyyy\ h:mm">
                  <c:v>40138.041666657984</c:v>
                </c:pt>
                <c:pt idx="13577" formatCode="m/d/yyyy\ h:mm">
                  <c:v>40138.083333324648</c:v>
                </c:pt>
                <c:pt idx="13578" formatCode="m/d/yyyy\ h:mm">
                  <c:v>40138.124999991305</c:v>
                </c:pt>
                <c:pt idx="13579" formatCode="m/d/yyyy\ h:mm">
                  <c:v>40138.166666657977</c:v>
                </c:pt>
                <c:pt idx="13580" formatCode="m/d/yyyy\ h:mm">
                  <c:v>40138.208333324641</c:v>
                </c:pt>
                <c:pt idx="13581" formatCode="m/d/yyyy\ h:mm">
                  <c:v>40138.249999991305</c:v>
                </c:pt>
                <c:pt idx="13582" formatCode="m/d/yyyy\ h:mm">
                  <c:v>40138.291666657948</c:v>
                </c:pt>
                <c:pt idx="13583" formatCode="m/d/yyyy\ h:mm">
                  <c:v>40138.333333324641</c:v>
                </c:pt>
                <c:pt idx="13584" formatCode="m/d/yyyy\ h:mm">
                  <c:v>40138.374999991298</c:v>
                </c:pt>
                <c:pt idx="13585" formatCode="m/d/yyyy\ h:mm">
                  <c:v>40138.416666657962</c:v>
                </c:pt>
                <c:pt idx="13586" formatCode="m/d/yyyy\ h:mm">
                  <c:v>40138.458333324648</c:v>
                </c:pt>
                <c:pt idx="13587" formatCode="m/d/yyyy\ h:mm">
                  <c:v>40138.499999991276</c:v>
                </c:pt>
                <c:pt idx="13588" formatCode="m/d/yyyy\ h:mm">
                  <c:v>40138.541666657955</c:v>
                </c:pt>
                <c:pt idx="13589" formatCode="m/d/yyyy\ h:mm">
                  <c:v>40138.583333324619</c:v>
                </c:pt>
                <c:pt idx="13590" formatCode="m/d/yyyy\ h:mm">
                  <c:v>40138.624999991276</c:v>
                </c:pt>
                <c:pt idx="13591" formatCode="m/d/yyyy\ h:mm">
                  <c:v>40138.666666657933</c:v>
                </c:pt>
                <c:pt idx="13592" formatCode="m/d/yyyy\ h:mm">
                  <c:v>40138.708333324612</c:v>
                </c:pt>
                <c:pt idx="13593" formatCode="m/d/yyyy\ h:mm">
                  <c:v>40138.749999991276</c:v>
                </c:pt>
                <c:pt idx="13594" formatCode="m/d/yyyy\ h:mm">
                  <c:v>40138.791666657919</c:v>
                </c:pt>
                <c:pt idx="13595" formatCode="m/d/yyyy\ h:mm">
                  <c:v>40138.833333324612</c:v>
                </c:pt>
                <c:pt idx="13596" formatCode="m/d/yyyy\ h:mm">
                  <c:v>40138.874999991269</c:v>
                </c:pt>
                <c:pt idx="13597" formatCode="m/d/yyyy\ h:mm">
                  <c:v>40138.916666657933</c:v>
                </c:pt>
                <c:pt idx="13598" formatCode="m/d/yyyy\ h:mm">
                  <c:v>40138.958333324619</c:v>
                </c:pt>
                <c:pt idx="13599" formatCode="m/d/yyyy\ h:mm">
                  <c:v>40138.999999991254</c:v>
                </c:pt>
                <c:pt idx="13600" formatCode="m/d/yyyy\ h:mm">
                  <c:v>40139.041666657926</c:v>
                </c:pt>
                <c:pt idx="13601" formatCode="m/d/yyyy\ h:mm">
                  <c:v>40139.083333324605</c:v>
                </c:pt>
                <c:pt idx="13602" formatCode="m/d/yyyy\ h:mm">
                  <c:v>40139.124999991254</c:v>
                </c:pt>
                <c:pt idx="13603" formatCode="m/d/yyyy\ h:mm">
                  <c:v>40139.166666657904</c:v>
                </c:pt>
                <c:pt idx="13604" formatCode="m/d/yyyy\ h:mm">
                  <c:v>40139.208333324597</c:v>
                </c:pt>
                <c:pt idx="13605" formatCode="m/d/yyyy\ h:mm">
                  <c:v>40139.249999991232</c:v>
                </c:pt>
                <c:pt idx="13606" formatCode="m/d/yyyy\ h:mm">
                  <c:v>40139.291666657882</c:v>
                </c:pt>
                <c:pt idx="13607" formatCode="m/d/yyyy\ h:mm">
                  <c:v>40139.333333324597</c:v>
                </c:pt>
                <c:pt idx="13608" formatCode="m/d/yyyy\ h:mm">
                  <c:v>40139.37499999124</c:v>
                </c:pt>
                <c:pt idx="13609" formatCode="m/d/yyyy\ h:mm">
                  <c:v>40139.416666657911</c:v>
                </c:pt>
                <c:pt idx="13610" formatCode="m/d/yyyy\ h:mm">
                  <c:v>40139.458333324597</c:v>
                </c:pt>
                <c:pt idx="13611" formatCode="m/d/yyyy\ h:mm">
                  <c:v>40139.499999991225</c:v>
                </c:pt>
                <c:pt idx="13612" formatCode="m/d/yyyy\ h:mm">
                  <c:v>40139.541666657882</c:v>
                </c:pt>
                <c:pt idx="13613" formatCode="m/d/yyyy\ h:mm">
                  <c:v>40139.583333324576</c:v>
                </c:pt>
                <c:pt idx="13614" formatCode="m/d/yyyy\ h:mm">
                  <c:v>40139.624999991225</c:v>
                </c:pt>
                <c:pt idx="13615" formatCode="m/d/yyyy\ h:mm">
                  <c:v>40139.666666657875</c:v>
                </c:pt>
                <c:pt idx="13616" formatCode="m/d/yyyy\ h:mm">
                  <c:v>40139.708333324576</c:v>
                </c:pt>
                <c:pt idx="13617" formatCode="m/d/yyyy\ h:mm">
                  <c:v>40139.749999991203</c:v>
                </c:pt>
                <c:pt idx="13618" formatCode="m/d/yyyy\ h:mm">
                  <c:v>40139.791666657853</c:v>
                </c:pt>
                <c:pt idx="13619" formatCode="m/d/yyyy\ h:mm">
                  <c:v>40139.833333324568</c:v>
                </c:pt>
                <c:pt idx="13620" formatCode="m/d/yyyy\ h:mm">
                  <c:v>40139.874999991211</c:v>
                </c:pt>
                <c:pt idx="13621" formatCode="m/d/yyyy\ h:mm">
                  <c:v>40139.916666657882</c:v>
                </c:pt>
                <c:pt idx="13622" formatCode="m/d/yyyy\ h:mm">
                  <c:v>40139.958333324576</c:v>
                </c:pt>
                <c:pt idx="13623" formatCode="m/d/yyyy\ h:mm">
                  <c:v>40139.999999991196</c:v>
                </c:pt>
                <c:pt idx="13624" formatCode="m/d/yyyy\ h:mm">
                  <c:v>40140.041666657853</c:v>
                </c:pt>
                <c:pt idx="13625" formatCode="m/d/yyyy\ h:mm">
                  <c:v>40140.083333324546</c:v>
                </c:pt>
                <c:pt idx="13626" formatCode="m/d/yyyy\ h:mm">
                  <c:v>40140.124999991196</c:v>
                </c:pt>
                <c:pt idx="13627" formatCode="m/d/yyyy\ h:mm">
                  <c:v>40140.166666657846</c:v>
                </c:pt>
                <c:pt idx="13628" formatCode="m/d/yyyy\ h:mm">
                  <c:v>40140.208333324546</c:v>
                </c:pt>
                <c:pt idx="13629" formatCode="m/d/yyyy\ h:mm">
                  <c:v>40140.249999991189</c:v>
                </c:pt>
                <c:pt idx="13630" formatCode="m/d/yyyy\ h:mm">
                  <c:v>40140.291666657824</c:v>
                </c:pt>
                <c:pt idx="13631" formatCode="m/d/yyyy\ h:mm">
                  <c:v>40140.333333324539</c:v>
                </c:pt>
                <c:pt idx="13632" formatCode="m/d/yyyy\ h:mm">
                  <c:v>40140.374999991196</c:v>
                </c:pt>
                <c:pt idx="13633" formatCode="m/d/yyyy\ h:mm">
                  <c:v>40140.416666657846</c:v>
                </c:pt>
                <c:pt idx="13634" formatCode="m/d/yyyy\ h:mm">
                  <c:v>40140.458333324546</c:v>
                </c:pt>
                <c:pt idx="13635" formatCode="m/d/yyyy\ h:mm">
                  <c:v>40140.499999991182</c:v>
                </c:pt>
                <c:pt idx="13636" formatCode="m/d/yyyy\ h:mm">
                  <c:v>40140.541666657824</c:v>
                </c:pt>
                <c:pt idx="13637" formatCode="m/d/yyyy\ h:mm">
                  <c:v>40140.583333324517</c:v>
                </c:pt>
                <c:pt idx="13638" formatCode="m/d/yyyy\ h:mm">
                  <c:v>40140.624999991167</c:v>
                </c:pt>
                <c:pt idx="13639" formatCode="m/d/yyyy\ h:mm">
                  <c:v>40140.666666657824</c:v>
                </c:pt>
                <c:pt idx="13640" formatCode="m/d/yyyy\ h:mm">
                  <c:v>40140.70833332451</c:v>
                </c:pt>
                <c:pt idx="13641" formatCode="m/d/yyyy\ h:mm">
                  <c:v>40140.74999999116</c:v>
                </c:pt>
                <c:pt idx="13642" formatCode="m/d/yyyy\ h:mm">
                  <c:v>40140.791666657802</c:v>
                </c:pt>
                <c:pt idx="13643" formatCode="m/d/yyyy\ h:mm">
                  <c:v>40140.833333324503</c:v>
                </c:pt>
                <c:pt idx="13644" formatCode="m/d/yyyy\ h:mm">
                  <c:v>40140.874999991167</c:v>
                </c:pt>
                <c:pt idx="13645" formatCode="m/d/yyyy\ h:mm">
                  <c:v>40140.916666657817</c:v>
                </c:pt>
                <c:pt idx="13646" formatCode="m/d/yyyy\ h:mm">
                  <c:v>40140.95833332451</c:v>
                </c:pt>
                <c:pt idx="13647" formatCode="m/d/yyyy\ h:mm">
                  <c:v>40140.999999991145</c:v>
                </c:pt>
                <c:pt idx="13648" formatCode="m/d/yyyy\ h:mm">
                  <c:v>40141.041666657795</c:v>
                </c:pt>
                <c:pt idx="13649" formatCode="m/d/yyyy\ h:mm">
                  <c:v>40141.083333324495</c:v>
                </c:pt>
                <c:pt idx="13650" formatCode="m/d/yyyy\ h:mm">
                  <c:v>40141.124999991138</c:v>
                </c:pt>
                <c:pt idx="13651" formatCode="m/d/yyyy\ h:mm">
                  <c:v>40141.166666657788</c:v>
                </c:pt>
                <c:pt idx="13652" formatCode="m/d/yyyy\ h:mm">
                  <c:v>40141.208333324488</c:v>
                </c:pt>
                <c:pt idx="13653" formatCode="m/d/yyyy\ h:mm">
                  <c:v>40141.249999991131</c:v>
                </c:pt>
                <c:pt idx="13654" formatCode="m/d/yyyy\ h:mm">
                  <c:v>40141.291666657766</c:v>
                </c:pt>
                <c:pt idx="13655" formatCode="m/d/yyyy\ h:mm">
                  <c:v>40141.333333324474</c:v>
                </c:pt>
                <c:pt idx="13656" formatCode="m/d/yyyy\ h:mm">
                  <c:v>40141.374999991138</c:v>
                </c:pt>
                <c:pt idx="13657" formatCode="m/d/yyyy\ h:mm">
                  <c:v>40141.416666657788</c:v>
                </c:pt>
                <c:pt idx="13658" formatCode="m/d/yyyy\ h:mm">
                  <c:v>40141.458333324481</c:v>
                </c:pt>
                <c:pt idx="13659" formatCode="m/d/yyyy\ h:mm">
                  <c:v>40141.499999991116</c:v>
                </c:pt>
                <c:pt idx="13660" formatCode="m/d/yyyy\ h:mm">
                  <c:v>40141.541666657766</c:v>
                </c:pt>
                <c:pt idx="13661" formatCode="m/d/yyyy\ h:mm">
                  <c:v>40141.583333324459</c:v>
                </c:pt>
                <c:pt idx="13662" formatCode="m/d/yyyy\ h:mm">
                  <c:v>40141.624999991109</c:v>
                </c:pt>
                <c:pt idx="13663" formatCode="m/d/yyyy\ h:mm">
                  <c:v>40141.666666657758</c:v>
                </c:pt>
                <c:pt idx="13664" formatCode="m/d/yyyy\ h:mm">
                  <c:v>40141.708333324452</c:v>
                </c:pt>
                <c:pt idx="13665" formatCode="m/d/yyyy\ h:mm">
                  <c:v>40141.749999991102</c:v>
                </c:pt>
                <c:pt idx="13666" formatCode="m/d/yyyy\ h:mm">
                  <c:v>40141.791666657737</c:v>
                </c:pt>
                <c:pt idx="13667" formatCode="m/d/yyyy\ h:mm">
                  <c:v>40141.833333324445</c:v>
                </c:pt>
                <c:pt idx="13668" formatCode="m/d/yyyy\ h:mm">
                  <c:v>40141.874999991109</c:v>
                </c:pt>
                <c:pt idx="13669" formatCode="m/d/yyyy\ h:mm">
                  <c:v>40141.916666657758</c:v>
                </c:pt>
                <c:pt idx="13670" formatCode="m/d/yyyy\ h:mm">
                  <c:v>40141.958333324452</c:v>
                </c:pt>
                <c:pt idx="13671" formatCode="m/d/yyyy\ h:mm">
                  <c:v>40141.999999991087</c:v>
                </c:pt>
                <c:pt idx="13672" formatCode="m/d/yyyy\ h:mm">
                  <c:v>40142.041666657737</c:v>
                </c:pt>
                <c:pt idx="13673" formatCode="m/d/yyyy\ h:mm">
                  <c:v>40142.08333332443</c:v>
                </c:pt>
                <c:pt idx="13674" formatCode="m/d/yyyy\ h:mm">
                  <c:v>40142.12499999108</c:v>
                </c:pt>
                <c:pt idx="13675" formatCode="m/d/yyyy\ h:mm">
                  <c:v>40142.166666657729</c:v>
                </c:pt>
                <c:pt idx="13676" formatCode="m/d/yyyy\ h:mm">
                  <c:v>40142.208333324423</c:v>
                </c:pt>
                <c:pt idx="13677" formatCode="m/d/yyyy\ h:mm">
                  <c:v>40142.249999991072</c:v>
                </c:pt>
                <c:pt idx="13678" formatCode="m/d/yyyy\ h:mm">
                  <c:v>40142.291666657708</c:v>
                </c:pt>
                <c:pt idx="13679" formatCode="m/d/yyyy\ h:mm">
                  <c:v>40142.333333324415</c:v>
                </c:pt>
                <c:pt idx="13680" formatCode="m/d/yyyy\ h:mm">
                  <c:v>40142.37499999108</c:v>
                </c:pt>
                <c:pt idx="13681" formatCode="m/d/yyyy\ h:mm">
                  <c:v>40142.416666657729</c:v>
                </c:pt>
                <c:pt idx="13682" formatCode="m/d/yyyy\ h:mm">
                  <c:v>40142.458333324423</c:v>
                </c:pt>
                <c:pt idx="13683" formatCode="m/d/yyyy\ h:mm">
                  <c:v>40142.499999991058</c:v>
                </c:pt>
                <c:pt idx="13684" formatCode="m/d/yyyy\ h:mm">
                  <c:v>40142.541666657708</c:v>
                </c:pt>
                <c:pt idx="13685" formatCode="m/d/yyyy\ h:mm">
                  <c:v>40142.583333324401</c:v>
                </c:pt>
                <c:pt idx="13686" formatCode="m/d/yyyy\ h:mm">
                  <c:v>40142.624999991051</c:v>
                </c:pt>
                <c:pt idx="13687" formatCode="m/d/yyyy\ h:mm">
                  <c:v>40142.6666666577</c:v>
                </c:pt>
                <c:pt idx="13688" formatCode="m/d/yyyy\ h:mm">
                  <c:v>40142.708333324394</c:v>
                </c:pt>
                <c:pt idx="13689" formatCode="m/d/yyyy\ h:mm">
                  <c:v>40142.749999991036</c:v>
                </c:pt>
                <c:pt idx="13690" formatCode="m/d/yyyy\ h:mm">
                  <c:v>40142.791666657671</c:v>
                </c:pt>
                <c:pt idx="13691" formatCode="m/d/yyyy\ h:mm">
                  <c:v>40142.833333324386</c:v>
                </c:pt>
                <c:pt idx="13692" formatCode="m/d/yyyy\ h:mm">
                  <c:v>40142.874999991043</c:v>
                </c:pt>
                <c:pt idx="13693" formatCode="m/d/yyyy\ h:mm">
                  <c:v>40142.9166666577</c:v>
                </c:pt>
                <c:pt idx="13694" formatCode="m/d/yyyy\ h:mm">
                  <c:v>40142.958333324394</c:v>
                </c:pt>
                <c:pt idx="13695" formatCode="m/d/yyyy\ h:mm">
                  <c:v>40142.999999991029</c:v>
                </c:pt>
                <c:pt idx="13696" formatCode="m/d/yyyy\ h:mm">
                  <c:v>40143.041666657671</c:v>
                </c:pt>
                <c:pt idx="13697" formatCode="m/d/yyyy\ h:mm">
                  <c:v>40143.083333324372</c:v>
                </c:pt>
                <c:pt idx="13698" formatCode="m/d/yyyy\ h:mm">
                  <c:v>40143.124999991021</c:v>
                </c:pt>
                <c:pt idx="13699" formatCode="m/d/yyyy\ h:mm">
                  <c:v>40143.166666657671</c:v>
                </c:pt>
                <c:pt idx="13700" formatCode="m/d/yyyy\ h:mm">
                  <c:v>40143.208333324365</c:v>
                </c:pt>
                <c:pt idx="13701" formatCode="m/d/yyyy\ h:mm">
                  <c:v>40143.249999991014</c:v>
                </c:pt>
                <c:pt idx="13702" formatCode="m/d/yyyy\ h:mm">
                  <c:v>40143.291666657649</c:v>
                </c:pt>
                <c:pt idx="13703" formatCode="m/d/yyyy\ h:mm">
                  <c:v>40143.333333324343</c:v>
                </c:pt>
                <c:pt idx="13704" formatCode="m/d/yyyy\ h:mm">
                  <c:v>40143.374999991021</c:v>
                </c:pt>
                <c:pt idx="13705" formatCode="m/d/yyyy\ h:mm">
                  <c:v>40143.416666657671</c:v>
                </c:pt>
                <c:pt idx="13706" formatCode="m/d/yyyy\ h:mm">
                  <c:v>40143.458333324365</c:v>
                </c:pt>
                <c:pt idx="13707" formatCode="m/d/yyyy\ h:mm">
                  <c:v>40143.499999991</c:v>
                </c:pt>
                <c:pt idx="13708" formatCode="m/d/yyyy\ h:mm">
                  <c:v>40143.541666657649</c:v>
                </c:pt>
                <c:pt idx="13709" formatCode="m/d/yyyy\ h:mm">
                  <c:v>40143.583333324343</c:v>
                </c:pt>
                <c:pt idx="13710" formatCode="m/d/yyyy\ h:mm">
                  <c:v>40143.624999990992</c:v>
                </c:pt>
                <c:pt idx="13711" formatCode="m/d/yyyy\ h:mm">
                  <c:v>40143.666666657635</c:v>
                </c:pt>
                <c:pt idx="13712" formatCode="m/d/yyyy\ h:mm">
                  <c:v>40143.708333324335</c:v>
                </c:pt>
                <c:pt idx="13713" formatCode="m/d/yyyy\ h:mm">
                  <c:v>40143.749999990992</c:v>
                </c:pt>
                <c:pt idx="13714" formatCode="m/d/yyyy\ h:mm">
                  <c:v>40143.791666657613</c:v>
                </c:pt>
                <c:pt idx="13715" formatCode="m/d/yyyy\ h:mm">
                  <c:v>40143.833333324328</c:v>
                </c:pt>
                <c:pt idx="13716" formatCode="m/d/yyyy\ h:mm">
                  <c:v>40143.874999991</c:v>
                </c:pt>
                <c:pt idx="13717" formatCode="m/d/yyyy\ h:mm">
                  <c:v>40143.916666657635</c:v>
                </c:pt>
                <c:pt idx="13718" formatCode="m/d/yyyy\ h:mm">
                  <c:v>40143.958333324335</c:v>
                </c:pt>
                <c:pt idx="13719" formatCode="m/d/yyyy\ h:mm">
                  <c:v>40143.999999990985</c:v>
                </c:pt>
                <c:pt idx="13720" formatCode="m/d/yyyy\ h:mm">
                  <c:v>40144.04166665762</c:v>
                </c:pt>
                <c:pt idx="13721" formatCode="m/d/yyyy\ h:mm">
                  <c:v>40144.083333324299</c:v>
                </c:pt>
                <c:pt idx="13722" formatCode="m/d/yyyy\ h:mm">
                  <c:v>40144.124999990963</c:v>
                </c:pt>
                <c:pt idx="13723" formatCode="m/d/yyyy\ h:mm">
                  <c:v>40144.166666657613</c:v>
                </c:pt>
                <c:pt idx="13724" formatCode="m/d/yyyy\ h:mm">
                  <c:v>40144.208333324292</c:v>
                </c:pt>
                <c:pt idx="13725" formatCode="m/d/yyyy\ h:mm">
                  <c:v>40144.249999990963</c:v>
                </c:pt>
                <c:pt idx="13726" formatCode="m/d/yyyy\ h:mm">
                  <c:v>40144.291666657591</c:v>
                </c:pt>
                <c:pt idx="13727" formatCode="m/d/yyyy\ h:mm">
                  <c:v>40144.333333324292</c:v>
                </c:pt>
                <c:pt idx="13728" formatCode="m/d/yyyy\ h:mm">
                  <c:v>40144.374999990971</c:v>
                </c:pt>
                <c:pt idx="13729" formatCode="m/d/yyyy\ h:mm">
                  <c:v>40144.416666657606</c:v>
                </c:pt>
                <c:pt idx="13730" formatCode="m/d/yyyy\ h:mm">
                  <c:v>40144.458333324299</c:v>
                </c:pt>
                <c:pt idx="13731" formatCode="m/d/yyyy\ h:mm">
                  <c:v>40144.499999990941</c:v>
                </c:pt>
                <c:pt idx="13732" formatCode="m/d/yyyy\ h:mm">
                  <c:v>40144.541666657591</c:v>
                </c:pt>
                <c:pt idx="13733" formatCode="m/d/yyyy\ h:mm">
                  <c:v>40144.583333324284</c:v>
                </c:pt>
                <c:pt idx="13734" formatCode="m/d/yyyy\ h:mm">
                  <c:v>40144.624999990941</c:v>
                </c:pt>
                <c:pt idx="13735" formatCode="m/d/yyyy\ h:mm">
                  <c:v>40144.666666657584</c:v>
                </c:pt>
                <c:pt idx="13736" formatCode="m/d/yyyy\ h:mm">
                  <c:v>40144.708333324263</c:v>
                </c:pt>
                <c:pt idx="13737" formatCode="m/d/yyyy\ h:mm">
                  <c:v>40144.749999990941</c:v>
                </c:pt>
                <c:pt idx="13738" formatCode="m/d/yyyy\ h:mm">
                  <c:v>40144.791666657569</c:v>
                </c:pt>
                <c:pt idx="13739" formatCode="m/d/yyyy\ h:mm">
                  <c:v>40144.833333324263</c:v>
                </c:pt>
                <c:pt idx="13740" formatCode="m/d/yyyy\ h:mm">
                  <c:v>40144.874999990949</c:v>
                </c:pt>
                <c:pt idx="13741" formatCode="m/d/yyyy\ h:mm">
                  <c:v>40144.916666657591</c:v>
                </c:pt>
                <c:pt idx="13742" formatCode="m/d/yyyy\ h:mm">
                  <c:v>40144.95833332427</c:v>
                </c:pt>
                <c:pt idx="13743" formatCode="m/d/yyyy\ h:mm">
                  <c:v>40144.999999990912</c:v>
                </c:pt>
                <c:pt idx="13744" formatCode="m/d/yyyy\ h:mm">
                  <c:v>40145.041666657577</c:v>
                </c:pt>
                <c:pt idx="13745" formatCode="m/d/yyyy\ h:mm">
                  <c:v>40145.083333324241</c:v>
                </c:pt>
                <c:pt idx="13746" formatCode="m/d/yyyy\ h:mm">
                  <c:v>40145.124999990912</c:v>
                </c:pt>
                <c:pt idx="13747" formatCode="m/d/yyyy\ h:mm">
                  <c:v>40145.166666657555</c:v>
                </c:pt>
                <c:pt idx="13748" formatCode="m/d/yyyy\ h:mm">
                  <c:v>40145.208333324241</c:v>
                </c:pt>
                <c:pt idx="13749" formatCode="m/d/yyyy\ h:mm">
                  <c:v>40145.249999990898</c:v>
                </c:pt>
                <c:pt idx="13750" formatCode="m/d/yyyy\ h:mm">
                  <c:v>40145.291666657533</c:v>
                </c:pt>
                <c:pt idx="13751" formatCode="m/d/yyyy\ h:mm">
                  <c:v>40145.333333324241</c:v>
                </c:pt>
                <c:pt idx="13752" formatCode="m/d/yyyy\ h:mm">
                  <c:v>40145.374999990905</c:v>
                </c:pt>
                <c:pt idx="13753" formatCode="m/d/yyyy\ h:mm">
                  <c:v>40145.416666657562</c:v>
                </c:pt>
                <c:pt idx="13754" formatCode="m/d/yyyy\ h:mm">
                  <c:v>40145.458333324241</c:v>
                </c:pt>
                <c:pt idx="13755" formatCode="m/d/yyyy\ h:mm">
                  <c:v>40145.499999990883</c:v>
                </c:pt>
                <c:pt idx="13756" formatCode="m/d/yyyy\ h:mm">
                  <c:v>40145.541666657533</c:v>
                </c:pt>
                <c:pt idx="13757" formatCode="m/d/yyyy\ h:mm">
                  <c:v>40145.583333324212</c:v>
                </c:pt>
                <c:pt idx="13758" formatCode="m/d/yyyy\ h:mm">
                  <c:v>40145.624999990883</c:v>
                </c:pt>
                <c:pt idx="13759" formatCode="m/d/yyyy\ h:mm">
                  <c:v>40145.666666657526</c:v>
                </c:pt>
                <c:pt idx="13760" formatCode="m/d/yyyy\ h:mm">
                  <c:v>40145.708333324212</c:v>
                </c:pt>
                <c:pt idx="13761" formatCode="m/d/yyyy\ h:mm">
                  <c:v>40145.749999990869</c:v>
                </c:pt>
                <c:pt idx="13762" formatCode="m/d/yyyy\ h:mm">
                  <c:v>40145.791666657504</c:v>
                </c:pt>
                <c:pt idx="13763" formatCode="m/d/yyyy\ h:mm">
                  <c:v>40145.833333324212</c:v>
                </c:pt>
                <c:pt idx="13764" formatCode="m/d/yyyy\ h:mm">
                  <c:v>40145.874999990876</c:v>
                </c:pt>
                <c:pt idx="13765" formatCode="m/d/yyyy\ h:mm">
                  <c:v>40145.916666657533</c:v>
                </c:pt>
                <c:pt idx="13766" formatCode="m/d/yyyy\ h:mm">
                  <c:v>40145.958333324219</c:v>
                </c:pt>
                <c:pt idx="13767" formatCode="m/d/yyyy\ h:mm">
                  <c:v>40145.999999990861</c:v>
                </c:pt>
                <c:pt idx="13768" formatCode="m/d/yyyy\ h:mm">
                  <c:v>40146.041666657504</c:v>
                </c:pt>
                <c:pt idx="13769" formatCode="m/d/yyyy\ h:mm">
                  <c:v>40146.083333324197</c:v>
                </c:pt>
                <c:pt idx="13770" formatCode="m/d/yyyy\ h:mm">
                  <c:v>40146.124999990847</c:v>
                </c:pt>
                <c:pt idx="13771" formatCode="m/d/yyyy\ h:mm">
                  <c:v>40146.166666657504</c:v>
                </c:pt>
                <c:pt idx="13772" formatCode="m/d/yyyy\ h:mm">
                  <c:v>40146.208333324197</c:v>
                </c:pt>
                <c:pt idx="13773" formatCode="m/d/yyyy\ h:mm">
                  <c:v>40146.24999999084</c:v>
                </c:pt>
                <c:pt idx="13774" formatCode="m/d/yyyy\ h:mm">
                  <c:v>40146.291666657482</c:v>
                </c:pt>
                <c:pt idx="13775" formatCode="m/d/yyyy\ h:mm">
                  <c:v>40146.33333332419</c:v>
                </c:pt>
                <c:pt idx="13776" formatCode="m/d/yyyy\ h:mm">
                  <c:v>40146.374999990847</c:v>
                </c:pt>
                <c:pt idx="13777" formatCode="m/d/yyyy\ h:mm">
                  <c:v>40146.416666657497</c:v>
                </c:pt>
                <c:pt idx="13778" formatCode="m/d/yyyy\ h:mm">
                  <c:v>40146.458333324197</c:v>
                </c:pt>
                <c:pt idx="13779" formatCode="m/d/yyyy\ h:mm">
                  <c:v>40146.499999990832</c:v>
                </c:pt>
                <c:pt idx="13780" formatCode="m/d/yyyy\ h:mm">
                  <c:v>40146.541666657475</c:v>
                </c:pt>
                <c:pt idx="13781" formatCode="m/d/yyyy\ h:mm">
                  <c:v>40146.583333324175</c:v>
                </c:pt>
                <c:pt idx="13782" formatCode="m/d/yyyy\ h:mm">
                  <c:v>40146.624999990818</c:v>
                </c:pt>
                <c:pt idx="13783" formatCode="m/d/yyyy\ h:mm">
                  <c:v>40146.666666657475</c:v>
                </c:pt>
                <c:pt idx="13784" formatCode="m/d/yyyy\ h:mm">
                  <c:v>40146.708333324168</c:v>
                </c:pt>
                <c:pt idx="13785" formatCode="m/d/yyyy\ h:mm">
                  <c:v>40146.74999999081</c:v>
                </c:pt>
                <c:pt idx="13786" formatCode="m/d/yyyy\ h:mm">
                  <c:v>40146.791666657453</c:v>
                </c:pt>
                <c:pt idx="13787" formatCode="m/d/yyyy\ h:mm">
                  <c:v>40146.833333324154</c:v>
                </c:pt>
                <c:pt idx="13788" formatCode="m/d/yyyy\ h:mm">
                  <c:v>40146.874999990818</c:v>
                </c:pt>
                <c:pt idx="13789" formatCode="m/d/yyyy\ h:mm">
                  <c:v>40146.916666657467</c:v>
                </c:pt>
                <c:pt idx="13790" formatCode="m/d/yyyy\ h:mm">
                  <c:v>40146.958333324161</c:v>
                </c:pt>
                <c:pt idx="13791" formatCode="m/d/yyyy\ h:mm">
                  <c:v>40146.999999990796</c:v>
                </c:pt>
                <c:pt idx="13792" formatCode="m/d/yyyy\ h:mm">
                  <c:v>40147.041666657446</c:v>
                </c:pt>
                <c:pt idx="13793" formatCode="m/d/yyyy\ h:mm">
                  <c:v>40147.083333324146</c:v>
                </c:pt>
                <c:pt idx="13794" formatCode="m/d/yyyy\ h:mm">
                  <c:v>40147.124999990789</c:v>
                </c:pt>
                <c:pt idx="13795" formatCode="m/d/yyyy\ h:mm">
                  <c:v>40147.166666657438</c:v>
                </c:pt>
                <c:pt idx="13796" formatCode="m/d/yyyy\ h:mm">
                  <c:v>40147.208333324139</c:v>
                </c:pt>
                <c:pt idx="13797" formatCode="m/d/yyyy\ h:mm">
                  <c:v>40147.249999990781</c:v>
                </c:pt>
                <c:pt idx="13798" formatCode="m/d/yyyy\ h:mm">
                  <c:v>40147.291666657416</c:v>
                </c:pt>
                <c:pt idx="13799" formatCode="m/d/yyyy\ h:mm">
                  <c:v>40147.333333324124</c:v>
                </c:pt>
                <c:pt idx="13800" formatCode="m/d/yyyy\ h:mm">
                  <c:v>40147.374999990796</c:v>
                </c:pt>
                <c:pt idx="13801" formatCode="m/d/yyyy\ h:mm">
                  <c:v>40147.416666657438</c:v>
                </c:pt>
                <c:pt idx="13802" formatCode="m/d/yyyy\ h:mm">
                  <c:v>40147.458333324132</c:v>
                </c:pt>
                <c:pt idx="13803" formatCode="m/d/yyyy\ h:mm">
                  <c:v>40147.499999990767</c:v>
                </c:pt>
                <c:pt idx="13804" formatCode="m/d/yyyy\ h:mm">
                  <c:v>40147.541666657424</c:v>
                </c:pt>
                <c:pt idx="13805" formatCode="m/d/yyyy\ h:mm">
                  <c:v>40147.58333332411</c:v>
                </c:pt>
                <c:pt idx="13806" formatCode="m/d/yyyy\ h:mm">
                  <c:v>40147.62499999076</c:v>
                </c:pt>
                <c:pt idx="13807" formatCode="m/d/yyyy\ h:mm">
                  <c:v>40147.666666657424</c:v>
                </c:pt>
                <c:pt idx="13808" formatCode="m/d/yyyy\ h:mm">
                  <c:v>40147.708333324103</c:v>
                </c:pt>
                <c:pt idx="13809" formatCode="m/d/yyyy\ h:mm">
                  <c:v>40147.749999990752</c:v>
                </c:pt>
                <c:pt idx="13810" formatCode="m/d/yyyy\ h:mm">
                  <c:v>40147.791666657387</c:v>
                </c:pt>
                <c:pt idx="13811" formatCode="m/d/yyyy\ h:mm">
                  <c:v>40147.833333324095</c:v>
                </c:pt>
                <c:pt idx="13812" formatCode="m/d/yyyy\ h:mm">
                  <c:v>40147.87499999076</c:v>
                </c:pt>
                <c:pt idx="13813" formatCode="m/d/yyyy\ h:mm">
                  <c:v>40147.916666657409</c:v>
                </c:pt>
                <c:pt idx="13814" formatCode="m/d/yyyy\ h:mm">
                  <c:v>40147.958333324103</c:v>
                </c:pt>
                <c:pt idx="13815" formatCode="m/d/yyyy\ h:mm">
                  <c:v>40147.999999990738</c:v>
                </c:pt>
                <c:pt idx="13816" formatCode="m/d/yyyy\ h:mm">
                  <c:v>40148.041666657387</c:v>
                </c:pt>
                <c:pt idx="13817" formatCode="m/d/yyyy\ h:mm">
                  <c:v>40148.083333324081</c:v>
                </c:pt>
                <c:pt idx="13818" formatCode="m/d/yyyy\ h:mm">
                  <c:v>40148.12499999073</c:v>
                </c:pt>
                <c:pt idx="13819" formatCode="m/d/yyyy\ h:mm">
                  <c:v>40148.16666665738</c:v>
                </c:pt>
                <c:pt idx="13820" formatCode="m/d/yyyy\ h:mm">
                  <c:v>40148.208333324073</c:v>
                </c:pt>
                <c:pt idx="13821" formatCode="m/d/yyyy\ h:mm">
                  <c:v>40148.249999990723</c:v>
                </c:pt>
                <c:pt idx="13822" formatCode="m/d/yyyy\ h:mm">
                  <c:v>40148.291666657358</c:v>
                </c:pt>
                <c:pt idx="13823" formatCode="m/d/yyyy\ h:mm">
                  <c:v>40148.333333324066</c:v>
                </c:pt>
                <c:pt idx="13824" formatCode="m/d/yyyy\ h:mm">
                  <c:v>40148.37499999073</c:v>
                </c:pt>
                <c:pt idx="13825" formatCode="m/d/yyyy\ h:mm">
                  <c:v>40148.41666665738</c:v>
                </c:pt>
                <c:pt idx="13826" formatCode="m/d/yyyy\ h:mm">
                  <c:v>40148.458333324073</c:v>
                </c:pt>
                <c:pt idx="13827" formatCode="m/d/yyyy\ h:mm">
                  <c:v>40148.499999990709</c:v>
                </c:pt>
                <c:pt idx="13828" formatCode="m/d/yyyy\ h:mm">
                  <c:v>40148.541666657358</c:v>
                </c:pt>
                <c:pt idx="13829" formatCode="m/d/yyyy\ h:mm">
                  <c:v>40148.583333324052</c:v>
                </c:pt>
                <c:pt idx="13830" formatCode="m/d/yyyy\ h:mm">
                  <c:v>40148.624999990701</c:v>
                </c:pt>
                <c:pt idx="13831" formatCode="m/d/yyyy\ h:mm">
                  <c:v>40148.666666657351</c:v>
                </c:pt>
                <c:pt idx="13832" formatCode="m/d/yyyy\ h:mm">
                  <c:v>40148.708333324044</c:v>
                </c:pt>
                <c:pt idx="13833" formatCode="m/d/yyyy\ h:mm">
                  <c:v>40148.749999990694</c:v>
                </c:pt>
                <c:pt idx="13834" formatCode="m/d/yyyy\ h:mm">
                  <c:v>40148.791666657329</c:v>
                </c:pt>
                <c:pt idx="13835" formatCode="m/d/yyyy\ h:mm">
                  <c:v>40148.833333324037</c:v>
                </c:pt>
                <c:pt idx="13836" formatCode="m/d/yyyy\ h:mm">
                  <c:v>40148.874999990701</c:v>
                </c:pt>
                <c:pt idx="13837" formatCode="m/d/yyyy\ h:mm">
                  <c:v>40148.916666657351</c:v>
                </c:pt>
                <c:pt idx="13838" formatCode="m/d/yyyy\ h:mm">
                  <c:v>40148.958333324044</c:v>
                </c:pt>
                <c:pt idx="13839" formatCode="m/d/yyyy\ h:mm">
                  <c:v>40148.999999990679</c:v>
                </c:pt>
                <c:pt idx="13840" formatCode="m/d/yyyy\ h:mm">
                  <c:v>40149.041666657329</c:v>
                </c:pt>
                <c:pt idx="13841" formatCode="m/d/yyyy\ h:mm">
                  <c:v>40149.083333324023</c:v>
                </c:pt>
                <c:pt idx="13842" formatCode="m/d/yyyy\ h:mm">
                  <c:v>40149.124999990672</c:v>
                </c:pt>
                <c:pt idx="13843" formatCode="m/d/yyyy\ h:mm">
                  <c:v>40149.166666657322</c:v>
                </c:pt>
                <c:pt idx="13844" formatCode="m/d/yyyy\ h:mm">
                  <c:v>40149.208333324015</c:v>
                </c:pt>
                <c:pt idx="13845" formatCode="m/d/yyyy\ h:mm">
                  <c:v>40149.249999990665</c:v>
                </c:pt>
                <c:pt idx="13846" formatCode="m/d/yyyy\ h:mm">
                  <c:v>40149.2916666573</c:v>
                </c:pt>
                <c:pt idx="13847" formatCode="m/d/yyyy\ h:mm">
                  <c:v>40149.333333323993</c:v>
                </c:pt>
                <c:pt idx="13848" formatCode="m/d/yyyy\ h:mm">
                  <c:v>40149.374999990672</c:v>
                </c:pt>
                <c:pt idx="13849" formatCode="m/d/yyyy\ h:mm">
                  <c:v>40149.416666657322</c:v>
                </c:pt>
                <c:pt idx="13850" formatCode="m/d/yyyy\ h:mm">
                  <c:v>40149.458333324015</c:v>
                </c:pt>
                <c:pt idx="13851" formatCode="m/d/yyyy\ h:mm">
                  <c:v>40149.49999999065</c:v>
                </c:pt>
                <c:pt idx="13852" formatCode="m/d/yyyy\ h:mm">
                  <c:v>40149.5416666573</c:v>
                </c:pt>
                <c:pt idx="13853" formatCode="m/d/yyyy\ h:mm">
                  <c:v>40149.583333323993</c:v>
                </c:pt>
                <c:pt idx="13854" formatCode="m/d/yyyy\ h:mm">
                  <c:v>40149.624999990636</c:v>
                </c:pt>
                <c:pt idx="13855" formatCode="m/d/yyyy\ h:mm">
                  <c:v>40149.666666657293</c:v>
                </c:pt>
                <c:pt idx="13856" formatCode="m/d/yyyy\ h:mm">
                  <c:v>40149.708333323986</c:v>
                </c:pt>
                <c:pt idx="13857" formatCode="m/d/yyyy\ h:mm">
                  <c:v>40149.749999990636</c:v>
                </c:pt>
                <c:pt idx="13858" formatCode="m/d/yyyy\ h:mm">
                  <c:v>40149.791666657271</c:v>
                </c:pt>
                <c:pt idx="13859" formatCode="m/d/yyyy\ h:mm">
                  <c:v>40149.833333323979</c:v>
                </c:pt>
                <c:pt idx="13860" formatCode="m/d/yyyy\ h:mm">
                  <c:v>40149.874999990643</c:v>
                </c:pt>
                <c:pt idx="13861" formatCode="m/d/yyyy\ h:mm">
                  <c:v>40149.916666657286</c:v>
                </c:pt>
                <c:pt idx="13862" formatCode="m/d/yyyy\ h:mm">
                  <c:v>40149.958333323986</c:v>
                </c:pt>
                <c:pt idx="13863" formatCode="m/d/yyyy\ h:mm">
                  <c:v>40149.999999990621</c:v>
                </c:pt>
                <c:pt idx="13864" formatCode="m/d/yyyy\ h:mm">
                  <c:v>40150.041666657271</c:v>
                </c:pt>
                <c:pt idx="13865" formatCode="m/d/yyyy\ h:mm">
                  <c:v>40150.083333323964</c:v>
                </c:pt>
                <c:pt idx="13866" formatCode="m/d/yyyy\ h:mm">
                  <c:v>40150.124999990614</c:v>
                </c:pt>
                <c:pt idx="13867" formatCode="m/d/yyyy\ h:mm">
                  <c:v>40150.166666657264</c:v>
                </c:pt>
                <c:pt idx="13868" formatCode="m/d/yyyy\ h:mm">
                  <c:v>40150.208333323942</c:v>
                </c:pt>
                <c:pt idx="13869" formatCode="m/d/yyyy\ h:mm">
                  <c:v>40150.249999990607</c:v>
                </c:pt>
                <c:pt idx="13870" formatCode="m/d/yyyy\ h:mm">
                  <c:v>40150.291666657242</c:v>
                </c:pt>
                <c:pt idx="13871" formatCode="m/d/yyyy\ h:mm">
                  <c:v>40150.333333323942</c:v>
                </c:pt>
                <c:pt idx="13872" formatCode="m/d/yyyy\ h:mm">
                  <c:v>40150.374999990614</c:v>
                </c:pt>
                <c:pt idx="13873" formatCode="m/d/yyyy\ h:mm">
                  <c:v>40150.416666657264</c:v>
                </c:pt>
                <c:pt idx="13874" formatCode="m/d/yyyy\ h:mm">
                  <c:v>40150.45833332395</c:v>
                </c:pt>
                <c:pt idx="13875" formatCode="m/d/yyyy\ h:mm">
                  <c:v>40150.499999990592</c:v>
                </c:pt>
                <c:pt idx="13876" formatCode="m/d/yyyy\ h:mm">
                  <c:v>40150.541666657235</c:v>
                </c:pt>
                <c:pt idx="13877" formatCode="m/d/yyyy\ h:mm">
                  <c:v>40150.583333323935</c:v>
                </c:pt>
                <c:pt idx="13878" formatCode="m/d/yyyy\ h:mm">
                  <c:v>40150.624999990592</c:v>
                </c:pt>
                <c:pt idx="13879" formatCode="m/d/yyyy\ h:mm">
                  <c:v>40150.666666657227</c:v>
                </c:pt>
                <c:pt idx="13880" formatCode="m/d/yyyy\ h:mm">
                  <c:v>40150.708333323913</c:v>
                </c:pt>
                <c:pt idx="13881" formatCode="m/d/yyyy\ h:mm">
                  <c:v>40150.749999990592</c:v>
                </c:pt>
                <c:pt idx="13882" formatCode="m/d/yyyy\ h:mm">
                  <c:v>40150.791666657205</c:v>
                </c:pt>
                <c:pt idx="13883" formatCode="m/d/yyyy\ h:mm">
                  <c:v>40150.833333323913</c:v>
                </c:pt>
                <c:pt idx="13884" formatCode="m/d/yyyy\ h:mm">
                  <c:v>40150.874999990599</c:v>
                </c:pt>
                <c:pt idx="13885" formatCode="m/d/yyyy\ h:mm">
                  <c:v>40150.916666657235</c:v>
                </c:pt>
                <c:pt idx="13886" formatCode="m/d/yyyy\ h:mm">
                  <c:v>40150.958333323921</c:v>
                </c:pt>
                <c:pt idx="13887" formatCode="m/d/yyyy\ h:mm">
                  <c:v>40150.999999990563</c:v>
                </c:pt>
                <c:pt idx="13888" formatCode="m/d/yyyy\ h:mm">
                  <c:v>40151.041666657213</c:v>
                </c:pt>
                <c:pt idx="13889" formatCode="m/d/yyyy\ h:mm">
                  <c:v>40151.083333323892</c:v>
                </c:pt>
                <c:pt idx="13890" formatCode="m/d/yyyy\ h:mm">
                  <c:v>40151.124999990563</c:v>
                </c:pt>
                <c:pt idx="13891" formatCode="m/d/yyyy\ h:mm">
                  <c:v>40151.166666657198</c:v>
                </c:pt>
                <c:pt idx="13892" formatCode="m/d/yyyy\ h:mm">
                  <c:v>40151.208333323892</c:v>
                </c:pt>
                <c:pt idx="13893" formatCode="m/d/yyyy\ h:mm">
                  <c:v>40151.249999990549</c:v>
                </c:pt>
                <c:pt idx="13894" formatCode="m/d/yyyy\ h:mm">
                  <c:v>40151.291666657176</c:v>
                </c:pt>
                <c:pt idx="13895" formatCode="m/d/yyyy\ h:mm">
                  <c:v>40151.333333323892</c:v>
                </c:pt>
                <c:pt idx="13896" formatCode="m/d/yyyy\ h:mm">
                  <c:v>40151.374999990556</c:v>
                </c:pt>
                <c:pt idx="13897" formatCode="m/d/yyyy\ h:mm">
                  <c:v>40151.416666657205</c:v>
                </c:pt>
                <c:pt idx="13898" formatCode="m/d/yyyy\ h:mm">
                  <c:v>40151.458333323899</c:v>
                </c:pt>
                <c:pt idx="13899" formatCode="m/d/yyyy\ h:mm">
                  <c:v>40151.499999990541</c:v>
                </c:pt>
                <c:pt idx="13900" formatCode="m/d/yyyy\ h:mm">
                  <c:v>40151.541666657184</c:v>
                </c:pt>
                <c:pt idx="13901" formatCode="m/d/yyyy\ h:mm">
                  <c:v>40151.583333323862</c:v>
                </c:pt>
                <c:pt idx="13902" formatCode="m/d/yyyy\ h:mm">
                  <c:v>40151.624999990541</c:v>
                </c:pt>
                <c:pt idx="13903" formatCode="m/d/yyyy\ h:mm">
                  <c:v>40151.666666657184</c:v>
                </c:pt>
                <c:pt idx="13904" formatCode="m/d/yyyy\ h:mm">
                  <c:v>40151.708333323862</c:v>
                </c:pt>
                <c:pt idx="13905" formatCode="m/d/yyyy\ h:mm">
                  <c:v>40151.749999990519</c:v>
                </c:pt>
                <c:pt idx="13906" formatCode="m/d/yyyy\ h:mm">
                  <c:v>40151.791666657169</c:v>
                </c:pt>
                <c:pt idx="13907" formatCode="m/d/yyyy\ h:mm">
                  <c:v>40151.833333323848</c:v>
                </c:pt>
                <c:pt idx="13908" formatCode="m/d/yyyy\ h:mm">
                  <c:v>40151.874999990527</c:v>
                </c:pt>
                <c:pt idx="13909" formatCode="m/d/yyyy\ h:mm">
                  <c:v>40151.916666657191</c:v>
                </c:pt>
                <c:pt idx="13910" formatCode="m/d/yyyy\ h:mm">
                  <c:v>40151.958333323855</c:v>
                </c:pt>
                <c:pt idx="13911" formatCode="m/d/yyyy\ h:mm">
                  <c:v>40151.999999990512</c:v>
                </c:pt>
                <c:pt idx="13912" formatCode="m/d/yyyy\ h:mm">
                  <c:v>40152.041666657155</c:v>
                </c:pt>
                <c:pt idx="13913" formatCode="m/d/yyyy\ h:mm">
                  <c:v>40152.083333323833</c:v>
                </c:pt>
                <c:pt idx="13914" formatCode="m/d/yyyy\ h:mm">
                  <c:v>40152.124999990498</c:v>
                </c:pt>
                <c:pt idx="13915" formatCode="m/d/yyyy\ h:mm">
                  <c:v>40152.166666657155</c:v>
                </c:pt>
                <c:pt idx="13916" formatCode="m/d/yyyy\ h:mm">
                  <c:v>40152.208333323833</c:v>
                </c:pt>
                <c:pt idx="13917" formatCode="m/d/yyyy\ h:mm">
                  <c:v>40152.24999999049</c:v>
                </c:pt>
                <c:pt idx="13918" formatCode="m/d/yyyy\ h:mm">
                  <c:v>40152.291666657133</c:v>
                </c:pt>
                <c:pt idx="13919" formatCode="m/d/yyyy\ h:mm">
                  <c:v>40152.333333323819</c:v>
                </c:pt>
                <c:pt idx="13920" formatCode="m/d/yyyy\ h:mm">
                  <c:v>40152.374999990498</c:v>
                </c:pt>
                <c:pt idx="13921" formatCode="m/d/yyyy\ h:mm">
                  <c:v>40152.416666657147</c:v>
                </c:pt>
                <c:pt idx="13922" formatCode="m/d/yyyy\ h:mm">
                  <c:v>40152.458333323826</c:v>
                </c:pt>
                <c:pt idx="13923" formatCode="m/d/yyyy\ h:mm">
                  <c:v>40152.499999990483</c:v>
                </c:pt>
                <c:pt idx="13924" formatCode="m/d/yyyy\ h:mm">
                  <c:v>40152.541666657125</c:v>
                </c:pt>
                <c:pt idx="13925" formatCode="m/d/yyyy\ h:mm">
                  <c:v>40152.583333323812</c:v>
                </c:pt>
                <c:pt idx="13926" formatCode="m/d/yyyy\ h:mm">
                  <c:v>40152.624999990468</c:v>
                </c:pt>
                <c:pt idx="13927" formatCode="m/d/yyyy\ h:mm">
                  <c:v>40152.666666657125</c:v>
                </c:pt>
                <c:pt idx="13928" formatCode="m/d/yyyy\ h:mm">
                  <c:v>40152.708333323797</c:v>
                </c:pt>
                <c:pt idx="13929" formatCode="m/d/yyyy\ h:mm">
                  <c:v>40152.749999990461</c:v>
                </c:pt>
                <c:pt idx="13930" formatCode="m/d/yyyy\ h:mm">
                  <c:v>40152.791666657104</c:v>
                </c:pt>
                <c:pt idx="13931" formatCode="m/d/yyyy\ h:mm">
                  <c:v>40152.83333332379</c:v>
                </c:pt>
                <c:pt idx="13932" formatCode="m/d/yyyy\ h:mm">
                  <c:v>40152.874999990476</c:v>
                </c:pt>
                <c:pt idx="13933" formatCode="m/d/yyyy\ h:mm">
                  <c:v>40152.916666657118</c:v>
                </c:pt>
                <c:pt idx="13934" formatCode="m/d/yyyy\ h:mm">
                  <c:v>40152.958333323797</c:v>
                </c:pt>
                <c:pt idx="13935" formatCode="m/d/yyyy\ h:mm">
                  <c:v>40152.999999990447</c:v>
                </c:pt>
                <c:pt idx="13936" formatCode="m/d/yyyy\ h:mm">
                  <c:v>40153.041666657104</c:v>
                </c:pt>
                <c:pt idx="13937" formatCode="m/d/yyyy\ h:mm">
                  <c:v>40153.083333323782</c:v>
                </c:pt>
                <c:pt idx="13938" formatCode="m/d/yyyy\ h:mm">
                  <c:v>40153.124999990439</c:v>
                </c:pt>
                <c:pt idx="13939" formatCode="m/d/yyyy\ h:mm">
                  <c:v>40153.166666657104</c:v>
                </c:pt>
                <c:pt idx="13940" formatCode="m/d/yyyy\ h:mm">
                  <c:v>40153.208333323768</c:v>
                </c:pt>
                <c:pt idx="13941" formatCode="m/d/yyyy\ h:mm">
                  <c:v>40153.249999990432</c:v>
                </c:pt>
                <c:pt idx="13942" formatCode="m/d/yyyy\ h:mm">
                  <c:v>40153.291666657067</c:v>
                </c:pt>
                <c:pt idx="13943" formatCode="m/d/yyyy\ h:mm">
                  <c:v>40153.333333323761</c:v>
                </c:pt>
                <c:pt idx="13944" formatCode="m/d/yyyy\ h:mm">
                  <c:v>40153.374999990447</c:v>
                </c:pt>
                <c:pt idx="13945" formatCode="m/d/yyyy\ h:mm">
                  <c:v>40153.416666657089</c:v>
                </c:pt>
                <c:pt idx="13946" formatCode="m/d/yyyy\ h:mm">
                  <c:v>40153.458333323768</c:v>
                </c:pt>
                <c:pt idx="13947" formatCode="m/d/yyyy\ h:mm">
                  <c:v>40153.499999990418</c:v>
                </c:pt>
                <c:pt idx="13948" formatCode="m/d/yyyy\ h:mm">
                  <c:v>40153.541666657075</c:v>
                </c:pt>
                <c:pt idx="13949" formatCode="m/d/yyyy\ h:mm">
                  <c:v>40153.583333323746</c:v>
                </c:pt>
                <c:pt idx="13950" formatCode="m/d/yyyy\ h:mm">
                  <c:v>40153.62499999041</c:v>
                </c:pt>
                <c:pt idx="13951" formatCode="m/d/yyyy\ h:mm">
                  <c:v>40153.666666657075</c:v>
                </c:pt>
                <c:pt idx="13952" formatCode="m/d/yyyy\ h:mm">
                  <c:v>40153.708333323739</c:v>
                </c:pt>
                <c:pt idx="13953" formatCode="m/d/yyyy\ h:mm">
                  <c:v>40153.749999990403</c:v>
                </c:pt>
                <c:pt idx="13954" formatCode="m/d/yyyy\ h:mm">
                  <c:v>40153.791666657038</c:v>
                </c:pt>
                <c:pt idx="13955" formatCode="m/d/yyyy\ h:mm">
                  <c:v>40153.833333323731</c:v>
                </c:pt>
                <c:pt idx="13956" formatCode="m/d/yyyy\ h:mm">
                  <c:v>40153.87499999041</c:v>
                </c:pt>
                <c:pt idx="13957" formatCode="m/d/yyyy\ h:mm">
                  <c:v>40153.91666665706</c:v>
                </c:pt>
                <c:pt idx="13958" formatCode="m/d/yyyy\ h:mm">
                  <c:v>40153.958333323746</c:v>
                </c:pt>
                <c:pt idx="13959" formatCode="m/d/yyyy\ h:mm">
                  <c:v>40153.999999990388</c:v>
                </c:pt>
                <c:pt idx="13960" formatCode="m/d/yyyy\ h:mm">
                  <c:v>40154.041666657038</c:v>
                </c:pt>
                <c:pt idx="13961" formatCode="m/d/yyyy\ h:mm">
                  <c:v>40154.083333323717</c:v>
                </c:pt>
                <c:pt idx="13962" formatCode="m/d/yyyy\ h:mm">
                  <c:v>40154.124999990381</c:v>
                </c:pt>
                <c:pt idx="13963" formatCode="m/d/yyyy\ h:mm">
                  <c:v>40154.166666657031</c:v>
                </c:pt>
                <c:pt idx="13964" formatCode="m/d/yyyy\ h:mm">
                  <c:v>40154.20833332371</c:v>
                </c:pt>
                <c:pt idx="13965" formatCode="m/d/yyyy\ h:mm">
                  <c:v>40154.249999990381</c:v>
                </c:pt>
                <c:pt idx="13966" formatCode="m/d/yyyy\ h:mm">
                  <c:v>40154.291666657016</c:v>
                </c:pt>
                <c:pt idx="13967" formatCode="m/d/yyyy\ h:mm">
                  <c:v>40154.333333323702</c:v>
                </c:pt>
                <c:pt idx="13968" formatCode="m/d/yyyy\ h:mm">
                  <c:v>40154.374999990388</c:v>
                </c:pt>
                <c:pt idx="13969" formatCode="m/d/yyyy\ h:mm">
                  <c:v>40154.416666657031</c:v>
                </c:pt>
                <c:pt idx="13970" formatCode="m/d/yyyy\ h:mm">
                  <c:v>40154.45833332371</c:v>
                </c:pt>
                <c:pt idx="13971" formatCode="m/d/yyyy\ h:mm">
                  <c:v>40154.499999990359</c:v>
                </c:pt>
                <c:pt idx="13972" formatCode="m/d/yyyy\ h:mm">
                  <c:v>40154.541666657024</c:v>
                </c:pt>
                <c:pt idx="13973" formatCode="m/d/yyyy\ h:mm">
                  <c:v>40154.583333323688</c:v>
                </c:pt>
                <c:pt idx="13974" formatCode="m/d/yyyy\ h:mm">
                  <c:v>40154.624999990352</c:v>
                </c:pt>
                <c:pt idx="13975" formatCode="m/d/yyyy\ h:mm">
                  <c:v>40154.666666657002</c:v>
                </c:pt>
                <c:pt idx="13976" formatCode="m/d/yyyy\ h:mm">
                  <c:v>40154.708333323681</c:v>
                </c:pt>
                <c:pt idx="13977" formatCode="m/d/yyyy\ h:mm">
                  <c:v>40154.749999990345</c:v>
                </c:pt>
                <c:pt idx="13978" formatCode="m/d/yyyy\ h:mm">
                  <c:v>40154.791666656987</c:v>
                </c:pt>
                <c:pt idx="13979" formatCode="m/d/yyyy\ h:mm">
                  <c:v>40154.833333323673</c:v>
                </c:pt>
                <c:pt idx="13980" formatCode="m/d/yyyy\ h:mm">
                  <c:v>40154.874999990352</c:v>
                </c:pt>
                <c:pt idx="13981" formatCode="m/d/yyyy\ h:mm">
                  <c:v>40154.916666657002</c:v>
                </c:pt>
                <c:pt idx="13982" formatCode="m/d/yyyy\ h:mm">
                  <c:v>40154.958333323681</c:v>
                </c:pt>
                <c:pt idx="13983" formatCode="m/d/yyyy\ h:mm">
                  <c:v>40154.99999999033</c:v>
                </c:pt>
                <c:pt idx="13984" formatCode="m/d/yyyy\ h:mm">
                  <c:v>40155.041666656994</c:v>
                </c:pt>
                <c:pt idx="13985" formatCode="m/d/yyyy\ h:mm">
                  <c:v>40155.083333323659</c:v>
                </c:pt>
                <c:pt idx="13986" formatCode="m/d/yyyy\ h:mm">
                  <c:v>40155.124999990323</c:v>
                </c:pt>
                <c:pt idx="13987" formatCode="m/d/yyyy\ h:mm">
                  <c:v>40155.166666656987</c:v>
                </c:pt>
                <c:pt idx="13988" formatCode="m/d/yyyy\ h:mm">
                  <c:v>40155.208333323651</c:v>
                </c:pt>
                <c:pt idx="13989" formatCode="m/d/yyyy\ h:mm">
                  <c:v>40155.249999990316</c:v>
                </c:pt>
                <c:pt idx="13990" formatCode="m/d/yyyy\ h:mm">
                  <c:v>40155.291666656965</c:v>
                </c:pt>
                <c:pt idx="13991" formatCode="m/d/yyyy\ h:mm">
                  <c:v>40155.333333323644</c:v>
                </c:pt>
                <c:pt idx="13992" formatCode="m/d/yyyy\ h:mm">
                  <c:v>40155.374999990323</c:v>
                </c:pt>
                <c:pt idx="13993" formatCode="m/d/yyyy\ h:mm">
                  <c:v>40155.416666656987</c:v>
                </c:pt>
                <c:pt idx="13994" formatCode="m/d/yyyy\ h:mm">
                  <c:v>40155.458333323651</c:v>
                </c:pt>
                <c:pt idx="13995" formatCode="m/d/yyyy\ h:mm">
                  <c:v>40155.499999990301</c:v>
                </c:pt>
                <c:pt idx="13996" formatCode="m/d/yyyy\ h:mm">
                  <c:v>40155.541666656965</c:v>
                </c:pt>
                <c:pt idx="13997" formatCode="m/d/yyyy\ h:mm">
                  <c:v>40155.58333332363</c:v>
                </c:pt>
                <c:pt idx="13998" formatCode="m/d/yyyy\ h:mm">
                  <c:v>40155.624999990294</c:v>
                </c:pt>
                <c:pt idx="13999" formatCode="m/d/yyyy\ h:mm">
                  <c:v>40155.666666656958</c:v>
                </c:pt>
                <c:pt idx="14000" formatCode="m/d/yyyy\ h:mm">
                  <c:v>40155.708333323622</c:v>
                </c:pt>
                <c:pt idx="14001" formatCode="m/d/yyyy\ h:mm">
                  <c:v>40155.749999990287</c:v>
                </c:pt>
                <c:pt idx="14002" formatCode="m/d/yyyy\ h:mm">
                  <c:v>40155.791666656936</c:v>
                </c:pt>
                <c:pt idx="14003" formatCode="m/d/yyyy\ h:mm">
                  <c:v>40155.833333323615</c:v>
                </c:pt>
                <c:pt idx="14004" formatCode="m/d/yyyy\ h:mm">
                  <c:v>40155.874999990294</c:v>
                </c:pt>
                <c:pt idx="14005" formatCode="m/d/yyyy\ h:mm">
                  <c:v>40155.916666656958</c:v>
                </c:pt>
                <c:pt idx="14006" formatCode="m/d/yyyy\ h:mm">
                  <c:v>40155.958333323622</c:v>
                </c:pt>
                <c:pt idx="14007" formatCode="m/d/yyyy\ h:mm">
                  <c:v>40155.999999990272</c:v>
                </c:pt>
                <c:pt idx="14008" formatCode="m/d/yyyy\ h:mm">
                  <c:v>40156.041666656936</c:v>
                </c:pt>
                <c:pt idx="14009" formatCode="m/d/yyyy\ h:mm">
                  <c:v>40156.083333323601</c:v>
                </c:pt>
                <c:pt idx="14010" formatCode="m/d/yyyy\ h:mm">
                  <c:v>40156.124999990265</c:v>
                </c:pt>
                <c:pt idx="14011" formatCode="m/d/yyyy\ h:mm">
                  <c:v>40156.166666656929</c:v>
                </c:pt>
                <c:pt idx="14012" formatCode="m/d/yyyy\ h:mm">
                  <c:v>40156.208333323593</c:v>
                </c:pt>
                <c:pt idx="14013" formatCode="m/d/yyyy\ h:mm">
                  <c:v>40156.249999990257</c:v>
                </c:pt>
                <c:pt idx="14014" formatCode="m/d/yyyy\ h:mm">
                  <c:v>40156.291666656907</c:v>
                </c:pt>
                <c:pt idx="14015" formatCode="m/d/yyyy\ h:mm">
                  <c:v>40156.333333323593</c:v>
                </c:pt>
                <c:pt idx="14016" formatCode="m/d/yyyy\ h:mm">
                  <c:v>40156.374999990265</c:v>
                </c:pt>
                <c:pt idx="14017" formatCode="m/d/yyyy\ h:mm">
                  <c:v>40156.416666656929</c:v>
                </c:pt>
                <c:pt idx="14018" formatCode="m/d/yyyy\ h:mm">
                  <c:v>40156.458333323601</c:v>
                </c:pt>
                <c:pt idx="14019" formatCode="m/d/yyyy\ h:mm">
                  <c:v>40156.499999990236</c:v>
                </c:pt>
                <c:pt idx="14020" formatCode="m/d/yyyy\ h:mm">
                  <c:v>40156.541666656907</c:v>
                </c:pt>
                <c:pt idx="14021" formatCode="m/d/yyyy\ h:mm">
                  <c:v>40156.583333323586</c:v>
                </c:pt>
                <c:pt idx="14022" formatCode="m/d/yyyy\ h:mm">
                  <c:v>40156.624999990236</c:v>
                </c:pt>
                <c:pt idx="14023" formatCode="m/d/yyyy\ h:mm">
                  <c:v>40156.6666666569</c:v>
                </c:pt>
                <c:pt idx="14024" formatCode="m/d/yyyy\ h:mm">
                  <c:v>40156.708333323579</c:v>
                </c:pt>
                <c:pt idx="14025" formatCode="m/d/yyyy\ h:mm">
                  <c:v>40156.749999990228</c:v>
                </c:pt>
                <c:pt idx="14026" formatCode="m/d/yyyy\ h:mm">
                  <c:v>40156.791666656871</c:v>
                </c:pt>
                <c:pt idx="14027" formatCode="m/d/yyyy\ h:mm">
                  <c:v>40156.833333323571</c:v>
                </c:pt>
                <c:pt idx="14028" formatCode="m/d/yyyy\ h:mm">
                  <c:v>40156.874999990236</c:v>
                </c:pt>
                <c:pt idx="14029" formatCode="m/d/yyyy\ h:mm">
                  <c:v>40156.916666656893</c:v>
                </c:pt>
                <c:pt idx="14030" formatCode="m/d/yyyy\ h:mm">
                  <c:v>40156.958333323579</c:v>
                </c:pt>
                <c:pt idx="14031" formatCode="m/d/yyyy\ h:mm">
                  <c:v>40156.999999990214</c:v>
                </c:pt>
                <c:pt idx="14032" formatCode="m/d/yyyy\ h:mm">
                  <c:v>40157.041666656878</c:v>
                </c:pt>
                <c:pt idx="14033" formatCode="m/d/yyyy\ h:mm">
                  <c:v>40157.083333323542</c:v>
                </c:pt>
                <c:pt idx="14034" formatCode="m/d/yyyy\ h:mm">
                  <c:v>40157.124999990207</c:v>
                </c:pt>
                <c:pt idx="14035" formatCode="m/d/yyyy\ h:mm">
                  <c:v>40157.166666656871</c:v>
                </c:pt>
                <c:pt idx="14036" formatCode="m/d/yyyy\ h:mm">
                  <c:v>40157.208333323542</c:v>
                </c:pt>
                <c:pt idx="14037" formatCode="m/d/yyyy\ h:mm">
                  <c:v>40157.249999990199</c:v>
                </c:pt>
                <c:pt idx="14038" formatCode="m/d/yyyy\ h:mm">
                  <c:v>40157.291666656849</c:v>
                </c:pt>
                <c:pt idx="14039" formatCode="m/d/yyyy\ h:mm">
                  <c:v>40157.333333323542</c:v>
                </c:pt>
                <c:pt idx="14040" formatCode="m/d/yyyy\ h:mm">
                  <c:v>40157.374999990207</c:v>
                </c:pt>
                <c:pt idx="14041" formatCode="m/d/yyyy\ h:mm">
                  <c:v>40157.416666656871</c:v>
                </c:pt>
                <c:pt idx="14042" formatCode="m/d/yyyy\ h:mm">
                  <c:v>40157.45833332355</c:v>
                </c:pt>
                <c:pt idx="14043" formatCode="m/d/yyyy\ h:mm">
                  <c:v>40157.499999990192</c:v>
                </c:pt>
                <c:pt idx="14044" formatCode="m/d/yyyy\ h:mm">
                  <c:v>40157.541666656834</c:v>
                </c:pt>
                <c:pt idx="14045" formatCode="m/d/yyyy\ h:mm">
                  <c:v>40157.583333323513</c:v>
                </c:pt>
                <c:pt idx="14046" formatCode="m/d/yyyy\ h:mm">
                  <c:v>40157.624999990192</c:v>
                </c:pt>
                <c:pt idx="14047" formatCode="m/d/yyyy\ h:mm">
                  <c:v>40157.666666656834</c:v>
                </c:pt>
                <c:pt idx="14048" formatCode="m/d/yyyy\ h:mm">
                  <c:v>40157.708333323513</c:v>
                </c:pt>
                <c:pt idx="14049" formatCode="m/d/yyyy\ h:mm">
                  <c:v>40157.749999990185</c:v>
                </c:pt>
                <c:pt idx="14050" formatCode="m/d/yyyy\ h:mm">
                  <c:v>40157.79166665682</c:v>
                </c:pt>
                <c:pt idx="14051" formatCode="m/d/yyyy\ h:mm">
                  <c:v>40157.833333323499</c:v>
                </c:pt>
                <c:pt idx="14052" formatCode="m/d/yyyy\ h:mm">
                  <c:v>40157.874999990185</c:v>
                </c:pt>
                <c:pt idx="14053" formatCode="m/d/yyyy\ h:mm">
                  <c:v>40157.916666656842</c:v>
                </c:pt>
                <c:pt idx="14054" formatCode="m/d/yyyy\ h:mm">
                  <c:v>40157.958333323506</c:v>
                </c:pt>
                <c:pt idx="14055" formatCode="m/d/yyyy\ h:mm">
                  <c:v>40157.999999990163</c:v>
                </c:pt>
                <c:pt idx="14056" formatCode="m/d/yyyy\ h:mm">
                  <c:v>40158.04166665682</c:v>
                </c:pt>
                <c:pt idx="14057" formatCode="m/d/yyyy\ h:mm">
                  <c:v>40158.083333323491</c:v>
                </c:pt>
                <c:pt idx="14058" formatCode="m/d/yyyy\ h:mm">
                  <c:v>40158.124999990148</c:v>
                </c:pt>
                <c:pt idx="14059" formatCode="m/d/yyyy\ h:mm">
                  <c:v>40158.166666656805</c:v>
                </c:pt>
                <c:pt idx="14060" formatCode="m/d/yyyy\ h:mm">
                  <c:v>40158.208333323491</c:v>
                </c:pt>
                <c:pt idx="14061" formatCode="m/d/yyyy\ h:mm">
                  <c:v>40158.249999990141</c:v>
                </c:pt>
                <c:pt idx="14062" formatCode="m/d/yyyy\ h:mm">
                  <c:v>40158.291666656783</c:v>
                </c:pt>
                <c:pt idx="14063" formatCode="m/d/yyyy\ h:mm">
                  <c:v>40158.333333323484</c:v>
                </c:pt>
                <c:pt idx="14064" formatCode="m/d/yyyy\ h:mm">
                  <c:v>40158.374999990156</c:v>
                </c:pt>
                <c:pt idx="14065" formatCode="m/d/yyyy\ h:mm">
                  <c:v>40158.416666656798</c:v>
                </c:pt>
                <c:pt idx="14066" formatCode="m/d/yyyy\ h:mm">
                  <c:v>40158.458333323484</c:v>
                </c:pt>
                <c:pt idx="14067" formatCode="m/d/yyyy\ h:mm">
                  <c:v>40158.499999990141</c:v>
                </c:pt>
                <c:pt idx="14068" formatCode="m/d/yyyy\ h:mm">
                  <c:v>40158.541666656776</c:v>
                </c:pt>
                <c:pt idx="14069" formatCode="m/d/yyyy\ h:mm">
                  <c:v>40158.583333323462</c:v>
                </c:pt>
                <c:pt idx="14070" formatCode="m/d/yyyy\ h:mm">
                  <c:v>40158.624999990119</c:v>
                </c:pt>
                <c:pt idx="14071" formatCode="m/d/yyyy\ h:mm">
                  <c:v>40158.666666656776</c:v>
                </c:pt>
                <c:pt idx="14072" formatCode="m/d/yyyy\ h:mm">
                  <c:v>40158.708333323448</c:v>
                </c:pt>
                <c:pt idx="14073" formatCode="m/d/yyyy\ h:mm">
                  <c:v>40158.749999990112</c:v>
                </c:pt>
                <c:pt idx="14074" formatCode="m/d/yyyy\ h:mm">
                  <c:v>40158.791666656754</c:v>
                </c:pt>
                <c:pt idx="14075" formatCode="m/d/yyyy\ h:mm">
                  <c:v>40158.83333332344</c:v>
                </c:pt>
                <c:pt idx="14076" formatCode="m/d/yyyy\ h:mm">
                  <c:v>40158.874999990127</c:v>
                </c:pt>
                <c:pt idx="14077" formatCode="m/d/yyyy\ h:mm">
                  <c:v>40158.916666656769</c:v>
                </c:pt>
                <c:pt idx="14078" formatCode="m/d/yyyy\ h:mm">
                  <c:v>40158.958333323448</c:v>
                </c:pt>
                <c:pt idx="14079" formatCode="m/d/yyyy\ h:mm">
                  <c:v>40158.999999990097</c:v>
                </c:pt>
                <c:pt idx="14080" formatCode="m/d/yyyy\ h:mm">
                  <c:v>40159.041666656754</c:v>
                </c:pt>
                <c:pt idx="14081" formatCode="m/d/yyyy\ h:mm">
                  <c:v>40159.083333323433</c:v>
                </c:pt>
                <c:pt idx="14082" formatCode="m/d/yyyy\ h:mm">
                  <c:v>40159.12499999009</c:v>
                </c:pt>
                <c:pt idx="14083" formatCode="m/d/yyyy\ h:mm">
                  <c:v>40159.166666656754</c:v>
                </c:pt>
                <c:pt idx="14084" formatCode="m/d/yyyy\ h:mm">
                  <c:v>40159.208333323419</c:v>
                </c:pt>
                <c:pt idx="14085" formatCode="m/d/yyyy\ h:mm">
                  <c:v>40159.249999990083</c:v>
                </c:pt>
                <c:pt idx="14086" formatCode="m/d/yyyy\ h:mm">
                  <c:v>40159.291666656718</c:v>
                </c:pt>
                <c:pt idx="14087" formatCode="m/d/yyyy\ h:mm">
                  <c:v>40159.333333323411</c:v>
                </c:pt>
                <c:pt idx="14088" formatCode="m/d/yyyy\ h:mm">
                  <c:v>40159.374999990097</c:v>
                </c:pt>
                <c:pt idx="14089" formatCode="m/d/yyyy\ h:mm">
                  <c:v>40159.41666665674</c:v>
                </c:pt>
                <c:pt idx="14090" formatCode="m/d/yyyy\ h:mm">
                  <c:v>40159.458333323426</c:v>
                </c:pt>
                <c:pt idx="14091" formatCode="m/d/yyyy\ h:mm">
                  <c:v>40159.499999990068</c:v>
                </c:pt>
                <c:pt idx="14092" formatCode="m/d/yyyy\ h:mm">
                  <c:v>40159.541666656725</c:v>
                </c:pt>
                <c:pt idx="14093" formatCode="m/d/yyyy\ h:mm">
                  <c:v>40159.583333323397</c:v>
                </c:pt>
                <c:pt idx="14094" formatCode="m/d/yyyy\ h:mm">
                  <c:v>40159.624999990061</c:v>
                </c:pt>
                <c:pt idx="14095" formatCode="m/d/yyyy\ h:mm">
                  <c:v>40159.666666656725</c:v>
                </c:pt>
                <c:pt idx="14096" formatCode="m/d/yyyy\ h:mm">
                  <c:v>40159.70833332339</c:v>
                </c:pt>
                <c:pt idx="14097" formatCode="m/d/yyyy\ h:mm">
                  <c:v>40159.749999990061</c:v>
                </c:pt>
                <c:pt idx="14098" formatCode="m/d/yyyy\ h:mm">
                  <c:v>40159.791666656689</c:v>
                </c:pt>
                <c:pt idx="14099" formatCode="m/d/yyyy\ h:mm">
                  <c:v>40159.833333323382</c:v>
                </c:pt>
                <c:pt idx="14100" formatCode="m/d/yyyy\ h:mm">
                  <c:v>40159.874999990068</c:v>
                </c:pt>
                <c:pt idx="14101" formatCode="m/d/yyyy\ h:mm">
                  <c:v>40159.916666656711</c:v>
                </c:pt>
                <c:pt idx="14102" formatCode="m/d/yyyy\ h:mm">
                  <c:v>40159.958333323397</c:v>
                </c:pt>
                <c:pt idx="14103" formatCode="m/d/yyyy\ h:mm">
                  <c:v>40159.999999990039</c:v>
                </c:pt>
                <c:pt idx="14104" formatCode="m/d/yyyy\ h:mm">
                  <c:v>40160.041666656689</c:v>
                </c:pt>
                <c:pt idx="14105" formatCode="m/d/yyyy\ h:mm">
                  <c:v>40160.083333323368</c:v>
                </c:pt>
                <c:pt idx="14106" formatCode="m/d/yyyy\ h:mm">
                  <c:v>40160.124999990032</c:v>
                </c:pt>
                <c:pt idx="14107" formatCode="m/d/yyyy\ h:mm">
                  <c:v>40160.166666656682</c:v>
                </c:pt>
                <c:pt idx="14108" formatCode="m/d/yyyy\ h:mm">
                  <c:v>40160.20833332336</c:v>
                </c:pt>
                <c:pt idx="14109" formatCode="m/d/yyyy\ h:mm">
                  <c:v>40160.249999990032</c:v>
                </c:pt>
                <c:pt idx="14110" formatCode="m/d/yyyy\ h:mm">
                  <c:v>40160.291666656667</c:v>
                </c:pt>
                <c:pt idx="14111" formatCode="m/d/yyyy\ h:mm">
                  <c:v>40160.333333323353</c:v>
                </c:pt>
                <c:pt idx="14112" formatCode="m/d/yyyy\ h:mm">
                  <c:v>40160.374999990039</c:v>
                </c:pt>
                <c:pt idx="14113" formatCode="m/d/yyyy\ h:mm">
                  <c:v>40160.416666656682</c:v>
                </c:pt>
                <c:pt idx="14114" formatCode="m/d/yyyy\ h:mm">
                  <c:v>40160.45833332336</c:v>
                </c:pt>
                <c:pt idx="14115" formatCode="m/d/yyyy\ h:mm">
                  <c:v>40160.49999999001</c:v>
                </c:pt>
                <c:pt idx="14116" formatCode="m/d/yyyy\ h:mm">
                  <c:v>40160.541666656674</c:v>
                </c:pt>
                <c:pt idx="14117" formatCode="m/d/yyyy\ h:mm">
                  <c:v>40160.583333323339</c:v>
                </c:pt>
                <c:pt idx="14118" formatCode="m/d/yyyy\ h:mm">
                  <c:v>40160.624999990003</c:v>
                </c:pt>
                <c:pt idx="14119" formatCode="m/d/yyyy\ h:mm">
                  <c:v>40160.666666656653</c:v>
                </c:pt>
                <c:pt idx="14120" formatCode="m/d/yyyy\ h:mm">
                  <c:v>40160.708333323331</c:v>
                </c:pt>
                <c:pt idx="14121" formatCode="m/d/yyyy\ h:mm">
                  <c:v>40160.749999989996</c:v>
                </c:pt>
                <c:pt idx="14122" formatCode="m/d/yyyy\ h:mm">
                  <c:v>40160.791666656631</c:v>
                </c:pt>
                <c:pt idx="14123" formatCode="m/d/yyyy\ h:mm">
                  <c:v>40160.833333323331</c:v>
                </c:pt>
                <c:pt idx="14124" formatCode="m/d/yyyy\ h:mm">
                  <c:v>40160.874999990003</c:v>
                </c:pt>
                <c:pt idx="14125" formatCode="m/d/yyyy\ h:mm">
                  <c:v>40160.916666656653</c:v>
                </c:pt>
                <c:pt idx="14126" formatCode="m/d/yyyy\ h:mm">
                  <c:v>40160.958333323339</c:v>
                </c:pt>
                <c:pt idx="14127" formatCode="m/d/yyyy\ h:mm">
                  <c:v>40160.999999989981</c:v>
                </c:pt>
                <c:pt idx="14128" formatCode="m/d/yyyy\ h:mm">
                  <c:v>40161.041666656631</c:v>
                </c:pt>
                <c:pt idx="14129" formatCode="m/d/yyyy\ h:mm">
                  <c:v>40161.083333323309</c:v>
                </c:pt>
                <c:pt idx="14130" formatCode="m/d/yyyy\ h:mm">
                  <c:v>40161.124999989981</c:v>
                </c:pt>
                <c:pt idx="14131" formatCode="m/d/yyyy\ h:mm">
                  <c:v>40161.166666656623</c:v>
                </c:pt>
                <c:pt idx="14132" formatCode="m/d/yyyy\ h:mm">
                  <c:v>40161.208333323302</c:v>
                </c:pt>
                <c:pt idx="14133" formatCode="m/d/yyyy\ h:mm">
                  <c:v>40161.249999989966</c:v>
                </c:pt>
                <c:pt idx="14134" formatCode="m/d/yyyy\ h:mm">
                  <c:v>40161.291666656602</c:v>
                </c:pt>
                <c:pt idx="14135" formatCode="m/d/yyyy\ h:mm">
                  <c:v>40161.333333323295</c:v>
                </c:pt>
                <c:pt idx="14136" formatCode="m/d/yyyy\ h:mm">
                  <c:v>40161.374999989974</c:v>
                </c:pt>
                <c:pt idx="14137" formatCode="m/d/yyyy\ h:mm">
                  <c:v>40161.416666656623</c:v>
                </c:pt>
                <c:pt idx="14138" formatCode="m/d/yyyy\ h:mm">
                  <c:v>40161.458333323302</c:v>
                </c:pt>
                <c:pt idx="14139" formatCode="m/d/yyyy\ h:mm">
                  <c:v>40161.499999989952</c:v>
                </c:pt>
                <c:pt idx="14140" formatCode="m/d/yyyy\ h:mm">
                  <c:v>40161.541666656602</c:v>
                </c:pt>
                <c:pt idx="14141" formatCode="m/d/yyyy\ h:mm">
                  <c:v>40161.58333332328</c:v>
                </c:pt>
                <c:pt idx="14142" formatCode="m/d/yyyy\ h:mm">
                  <c:v>40161.624999989945</c:v>
                </c:pt>
                <c:pt idx="14143" formatCode="m/d/yyyy\ h:mm">
                  <c:v>40161.666666656594</c:v>
                </c:pt>
                <c:pt idx="14144" formatCode="m/d/yyyy\ h:mm">
                  <c:v>40161.708333323273</c:v>
                </c:pt>
                <c:pt idx="14145" formatCode="m/d/yyyy\ h:mm">
                  <c:v>40161.749999989937</c:v>
                </c:pt>
                <c:pt idx="14146" formatCode="m/d/yyyy\ h:mm">
                  <c:v>40161.79166665658</c:v>
                </c:pt>
                <c:pt idx="14147" formatCode="m/d/yyyy\ h:mm">
                  <c:v>40161.833333323266</c:v>
                </c:pt>
                <c:pt idx="14148" formatCode="m/d/yyyy\ h:mm">
                  <c:v>40161.874999989945</c:v>
                </c:pt>
                <c:pt idx="14149" formatCode="m/d/yyyy\ h:mm">
                  <c:v>40161.916666656602</c:v>
                </c:pt>
                <c:pt idx="14150" formatCode="m/d/yyyy\ h:mm">
                  <c:v>40161.958333323273</c:v>
                </c:pt>
                <c:pt idx="14151" formatCode="m/d/yyyy\ h:mm">
                  <c:v>40161.999999989923</c:v>
                </c:pt>
                <c:pt idx="14152" formatCode="m/d/yyyy\ h:mm">
                  <c:v>40162.041666656587</c:v>
                </c:pt>
                <c:pt idx="14153" formatCode="m/d/yyyy\ h:mm">
                  <c:v>40162.083333323251</c:v>
                </c:pt>
                <c:pt idx="14154" formatCode="m/d/yyyy\ h:mm">
                  <c:v>40162.124999989916</c:v>
                </c:pt>
                <c:pt idx="14155" formatCode="m/d/yyyy\ h:mm">
                  <c:v>40162.16666665658</c:v>
                </c:pt>
                <c:pt idx="14156" formatCode="m/d/yyyy\ h:mm">
                  <c:v>40162.208333323244</c:v>
                </c:pt>
                <c:pt idx="14157" formatCode="m/d/yyyy\ h:mm">
                  <c:v>40162.249999989908</c:v>
                </c:pt>
                <c:pt idx="14158" formatCode="m/d/yyyy\ h:mm">
                  <c:v>40162.291666656558</c:v>
                </c:pt>
                <c:pt idx="14159" formatCode="m/d/yyyy\ h:mm">
                  <c:v>40162.333333323237</c:v>
                </c:pt>
                <c:pt idx="14160" formatCode="m/d/yyyy\ h:mm">
                  <c:v>40162.374999989916</c:v>
                </c:pt>
                <c:pt idx="14161" formatCode="m/d/yyyy\ h:mm">
                  <c:v>40162.41666665658</c:v>
                </c:pt>
                <c:pt idx="14162" formatCode="m/d/yyyy\ h:mm">
                  <c:v>40162.458333323244</c:v>
                </c:pt>
                <c:pt idx="14163" formatCode="m/d/yyyy\ h:mm">
                  <c:v>40162.499999989894</c:v>
                </c:pt>
                <c:pt idx="14164" formatCode="m/d/yyyy\ h:mm">
                  <c:v>40162.541666656558</c:v>
                </c:pt>
                <c:pt idx="14165" formatCode="m/d/yyyy\ h:mm">
                  <c:v>40162.583333323222</c:v>
                </c:pt>
                <c:pt idx="14166" formatCode="m/d/yyyy\ h:mm">
                  <c:v>40162.624999989886</c:v>
                </c:pt>
                <c:pt idx="14167" formatCode="m/d/yyyy\ h:mm">
                  <c:v>40162.666666656551</c:v>
                </c:pt>
                <c:pt idx="14168" formatCode="m/d/yyyy\ h:mm">
                  <c:v>40162.708333323215</c:v>
                </c:pt>
                <c:pt idx="14169" formatCode="m/d/yyyy\ h:mm">
                  <c:v>40162.749999989879</c:v>
                </c:pt>
                <c:pt idx="14170" formatCode="m/d/yyyy\ h:mm">
                  <c:v>40162.791666656522</c:v>
                </c:pt>
                <c:pt idx="14171" formatCode="m/d/yyyy\ h:mm">
                  <c:v>40162.833333323208</c:v>
                </c:pt>
                <c:pt idx="14172" formatCode="m/d/yyyy\ h:mm">
                  <c:v>40162.874999989886</c:v>
                </c:pt>
                <c:pt idx="14173" formatCode="m/d/yyyy\ h:mm">
                  <c:v>40162.916666656543</c:v>
                </c:pt>
                <c:pt idx="14174" formatCode="m/d/yyyy\ h:mm">
                  <c:v>40162.958333323215</c:v>
                </c:pt>
                <c:pt idx="14175" formatCode="m/d/yyyy\ h:mm">
                  <c:v>40162.999999989865</c:v>
                </c:pt>
                <c:pt idx="14176" formatCode="m/d/yyyy\ h:mm">
                  <c:v>40163.041666656529</c:v>
                </c:pt>
                <c:pt idx="14177" formatCode="m/d/yyyy\ h:mm">
                  <c:v>40163.083333323193</c:v>
                </c:pt>
                <c:pt idx="14178" formatCode="m/d/yyyy\ h:mm">
                  <c:v>40163.124999989857</c:v>
                </c:pt>
                <c:pt idx="14179" formatCode="m/d/yyyy\ h:mm">
                  <c:v>40163.166666656522</c:v>
                </c:pt>
                <c:pt idx="14180" formatCode="m/d/yyyy\ h:mm">
                  <c:v>40163.208333323193</c:v>
                </c:pt>
                <c:pt idx="14181" formatCode="m/d/yyyy\ h:mm">
                  <c:v>40163.24999998985</c:v>
                </c:pt>
                <c:pt idx="14182" formatCode="m/d/yyyy\ h:mm">
                  <c:v>40163.2916666565</c:v>
                </c:pt>
                <c:pt idx="14183" formatCode="m/d/yyyy\ h:mm">
                  <c:v>40163.333333323193</c:v>
                </c:pt>
                <c:pt idx="14184" formatCode="m/d/yyyy\ h:mm">
                  <c:v>40163.374999989843</c:v>
                </c:pt>
                <c:pt idx="14185" formatCode="m/d/yyyy\ h:mm">
                  <c:v>40163.416666656522</c:v>
                </c:pt>
                <c:pt idx="14186" formatCode="m/d/yyyy\ h:mm">
                  <c:v>40163.4583333232</c:v>
                </c:pt>
                <c:pt idx="14187" formatCode="m/d/yyyy\ h:mm">
                  <c:v>40163.499999989835</c:v>
                </c:pt>
                <c:pt idx="14188" formatCode="m/d/yyyy\ h:mm">
                  <c:v>40163.5416666565</c:v>
                </c:pt>
                <c:pt idx="14189" formatCode="m/d/yyyy\ h:mm">
                  <c:v>40163.583333323179</c:v>
                </c:pt>
                <c:pt idx="14190" formatCode="m/d/yyyy\ h:mm">
                  <c:v>40163.624999989828</c:v>
                </c:pt>
                <c:pt idx="14191" formatCode="m/d/yyyy\ h:mm">
                  <c:v>40163.666666656485</c:v>
                </c:pt>
                <c:pt idx="14192" formatCode="m/d/yyyy\ h:mm">
                  <c:v>40163.708333323171</c:v>
                </c:pt>
                <c:pt idx="14193" formatCode="m/d/yyyy\ h:mm">
                  <c:v>40163.749999989821</c:v>
                </c:pt>
                <c:pt idx="14194" formatCode="m/d/yyyy\ h:mm">
                  <c:v>40163.791666656471</c:v>
                </c:pt>
                <c:pt idx="14195" formatCode="m/d/yyyy\ h:mm">
                  <c:v>40163.833333323149</c:v>
                </c:pt>
                <c:pt idx="14196" formatCode="m/d/yyyy\ h:mm">
                  <c:v>40163.874999989828</c:v>
                </c:pt>
                <c:pt idx="14197" formatCode="m/d/yyyy\ h:mm">
                  <c:v>40163.916666656492</c:v>
                </c:pt>
                <c:pt idx="14198" formatCode="m/d/yyyy\ h:mm">
                  <c:v>40163.958333323157</c:v>
                </c:pt>
                <c:pt idx="14199" formatCode="m/d/yyyy\ h:mm">
                  <c:v>40163.999999989806</c:v>
                </c:pt>
                <c:pt idx="14200" formatCode="m/d/yyyy\ h:mm">
                  <c:v>40164.041666656471</c:v>
                </c:pt>
                <c:pt idx="14201" formatCode="m/d/yyyy\ h:mm">
                  <c:v>40164.083333323142</c:v>
                </c:pt>
                <c:pt idx="14202" formatCode="m/d/yyyy\ h:mm">
                  <c:v>40164.124999989785</c:v>
                </c:pt>
                <c:pt idx="14203" formatCode="m/d/yyyy\ h:mm">
                  <c:v>40164.166666656456</c:v>
                </c:pt>
                <c:pt idx="14204" formatCode="m/d/yyyy\ h:mm">
                  <c:v>40164.208333323142</c:v>
                </c:pt>
                <c:pt idx="14205" formatCode="m/d/yyyy\ h:mm">
                  <c:v>40164.249999989785</c:v>
                </c:pt>
                <c:pt idx="14206" formatCode="m/d/yyyy\ h:mm">
                  <c:v>40164.291666656434</c:v>
                </c:pt>
                <c:pt idx="14207" formatCode="m/d/yyyy\ h:mm">
                  <c:v>40164.333333323135</c:v>
                </c:pt>
                <c:pt idx="14208" formatCode="m/d/yyyy\ h:mm">
                  <c:v>40164.374999989792</c:v>
                </c:pt>
                <c:pt idx="14209" formatCode="m/d/yyyy\ h:mm">
                  <c:v>40164.416666656449</c:v>
                </c:pt>
                <c:pt idx="14210" formatCode="m/d/yyyy\ h:mm">
                  <c:v>40164.458333323135</c:v>
                </c:pt>
                <c:pt idx="14211" formatCode="m/d/yyyy\ h:mm">
                  <c:v>40164.499999989777</c:v>
                </c:pt>
                <c:pt idx="14212" formatCode="m/d/yyyy\ h:mm">
                  <c:v>40164.541666656434</c:v>
                </c:pt>
                <c:pt idx="14213" formatCode="m/d/yyyy\ h:mm">
                  <c:v>40164.583333323113</c:v>
                </c:pt>
                <c:pt idx="14214" formatCode="m/d/yyyy\ h:mm">
                  <c:v>40164.62499998977</c:v>
                </c:pt>
                <c:pt idx="14215" formatCode="m/d/yyyy\ h:mm">
                  <c:v>40164.666666656434</c:v>
                </c:pt>
                <c:pt idx="14216" formatCode="m/d/yyyy\ h:mm">
                  <c:v>40164.708333323098</c:v>
                </c:pt>
                <c:pt idx="14217" formatCode="m/d/yyyy\ h:mm">
                  <c:v>40164.749999989755</c:v>
                </c:pt>
                <c:pt idx="14218" formatCode="m/d/yyyy\ h:mm">
                  <c:v>40164.791666656412</c:v>
                </c:pt>
                <c:pt idx="14219" formatCode="m/d/yyyy\ h:mm">
                  <c:v>40164.833333323091</c:v>
                </c:pt>
                <c:pt idx="14220" formatCode="m/d/yyyy\ h:mm">
                  <c:v>40164.874999989763</c:v>
                </c:pt>
                <c:pt idx="14221" formatCode="m/d/yyyy\ h:mm">
                  <c:v>40164.916666656434</c:v>
                </c:pt>
                <c:pt idx="14222" formatCode="m/d/yyyy\ h:mm">
                  <c:v>40164.958333323106</c:v>
                </c:pt>
                <c:pt idx="14223" formatCode="m/d/yyyy\ h:mm">
                  <c:v>40164.999999989734</c:v>
                </c:pt>
                <c:pt idx="14224" formatCode="m/d/yyyy\ h:mm">
                  <c:v>40165.041666656405</c:v>
                </c:pt>
                <c:pt idx="14225" formatCode="m/d/yyyy\ h:mm">
                  <c:v>40165.083333323091</c:v>
                </c:pt>
                <c:pt idx="14226" formatCode="m/d/yyyy\ h:mm">
                  <c:v>40165.124999989734</c:v>
                </c:pt>
                <c:pt idx="14227" formatCode="m/d/yyyy\ h:mm">
                  <c:v>40165.166666656405</c:v>
                </c:pt>
                <c:pt idx="14228" formatCode="m/d/yyyy\ h:mm">
                  <c:v>40165.208333323069</c:v>
                </c:pt>
                <c:pt idx="14229" formatCode="m/d/yyyy\ h:mm">
                  <c:v>40165.249999989734</c:v>
                </c:pt>
                <c:pt idx="14230" formatCode="m/d/yyyy\ h:mm">
                  <c:v>40165.291666656369</c:v>
                </c:pt>
                <c:pt idx="14231" formatCode="m/d/yyyy\ h:mm">
                  <c:v>40165.333333323062</c:v>
                </c:pt>
                <c:pt idx="14232" formatCode="m/d/yyyy\ h:mm">
                  <c:v>40165.374999989741</c:v>
                </c:pt>
                <c:pt idx="14233" formatCode="m/d/yyyy\ h:mm">
                  <c:v>40165.416666656391</c:v>
                </c:pt>
                <c:pt idx="14234" formatCode="m/d/yyyy\ h:mm">
                  <c:v>40165.458333323077</c:v>
                </c:pt>
                <c:pt idx="14235" formatCode="m/d/yyyy\ h:mm">
                  <c:v>40165.499999989705</c:v>
                </c:pt>
                <c:pt idx="14236" formatCode="m/d/yyyy\ h:mm">
                  <c:v>40165.541666656376</c:v>
                </c:pt>
                <c:pt idx="14237" formatCode="m/d/yyyy\ h:mm">
                  <c:v>40165.583333323048</c:v>
                </c:pt>
                <c:pt idx="14238" formatCode="m/d/yyyy\ h:mm">
                  <c:v>40165.624999989705</c:v>
                </c:pt>
                <c:pt idx="14239" formatCode="m/d/yyyy\ h:mm">
                  <c:v>40165.666666656376</c:v>
                </c:pt>
                <c:pt idx="14240" formatCode="m/d/yyyy\ h:mm">
                  <c:v>40165.70833332304</c:v>
                </c:pt>
                <c:pt idx="14241" formatCode="m/d/yyyy\ h:mm">
                  <c:v>40165.749999989705</c:v>
                </c:pt>
                <c:pt idx="14242" formatCode="m/d/yyyy\ h:mm">
                  <c:v>40165.791666656347</c:v>
                </c:pt>
                <c:pt idx="14243" formatCode="m/d/yyyy\ h:mm">
                  <c:v>40165.833333323033</c:v>
                </c:pt>
                <c:pt idx="14244" formatCode="m/d/yyyy\ h:mm">
                  <c:v>40165.874999989697</c:v>
                </c:pt>
                <c:pt idx="14245" formatCode="m/d/yyyy\ h:mm">
                  <c:v>40165.916666656361</c:v>
                </c:pt>
                <c:pt idx="14246" formatCode="m/d/yyyy\ h:mm">
                  <c:v>40165.958333323048</c:v>
                </c:pt>
                <c:pt idx="14247" formatCode="m/d/yyyy\ h:mm">
                  <c:v>40165.999999989675</c:v>
                </c:pt>
                <c:pt idx="14248" formatCode="m/d/yyyy\ h:mm">
                  <c:v>40166.041666656354</c:v>
                </c:pt>
                <c:pt idx="14249" formatCode="m/d/yyyy\ h:mm">
                  <c:v>40166.083333323018</c:v>
                </c:pt>
                <c:pt idx="14250" formatCode="m/d/yyyy\ h:mm">
                  <c:v>40166.124999989675</c:v>
                </c:pt>
                <c:pt idx="14251" formatCode="m/d/yyyy\ h:mm">
                  <c:v>40166.166666656332</c:v>
                </c:pt>
                <c:pt idx="14252" formatCode="m/d/yyyy\ h:mm">
                  <c:v>40166.208333323011</c:v>
                </c:pt>
                <c:pt idx="14253" formatCode="m/d/yyyy\ h:mm">
                  <c:v>40166.249999989675</c:v>
                </c:pt>
                <c:pt idx="14254" formatCode="m/d/yyyy\ h:mm">
                  <c:v>40166.291666656318</c:v>
                </c:pt>
                <c:pt idx="14255" formatCode="m/d/yyyy\ h:mm">
                  <c:v>40166.333333323011</c:v>
                </c:pt>
                <c:pt idx="14256" formatCode="m/d/yyyy\ h:mm">
                  <c:v>40166.374999989668</c:v>
                </c:pt>
                <c:pt idx="14257" formatCode="m/d/yyyy\ h:mm">
                  <c:v>40166.416666656332</c:v>
                </c:pt>
                <c:pt idx="14258" formatCode="m/d/yyyy\ h:mm">
                  <c:v>40166.458333323018</c:v>
                </c:pt>
                <c:pt idx="14259" formatCode="m/d/yyyy\ h:mm">
                  <c:v>40166.499999989654</c:v>
                </c:pt>
                <c:pt idx="14260" formatCode="m/d/yyyy\ h:mm">
                  <c:v>40166.541666656325</c:v>
                </c:pt>
                <c:pt idx="14261" formatCode="m/d/yyyy\ h:mm">
                  <c:v>40166.583333323004</c:v>
                </c:pt>
                <c:pt idx="14262" formatCode="m/d/yyyy\ h:mm">
                  <c:v>40166.624999989654</c:v>
                </c:pt>
                <c:pt idx="14263" formatCode="m/d/yyyy\ h:mm">
                  <c:v>40166.666666656303</c:v>
                </c:pt>
                <c:pt idx="14264" formatCode="m/d/yyyy\ h:mm">
                  <c:v>40166.708333322997</c:v>
                </c:pt>
                <c:pt idx="14265" formatCode="m/d/yyyy\ h:mm">
                  <c:v>40166.749999989632</c:v>
                </c:pt>
                <c:pt idx="14266" formatCode="m/d/yyyy\ h:mm">
                  <c:v>40166.791666656281</c:v>
                </c:pt>
                <c:pt idx="14267" formatCode="m/d/yyyy\ h:mm">
                  <c:v>40166.833333322997</c:v>
                </c:pt>
                <c:pt idx="14268" formatCode="m/d/yyyy\ h:mm">
                  <c:v>40166.874999989639</c:v>
                </c:pt>
                <c:pt idx="14269" formatCode="m/d/yyyy\ h:mm">
                  <c:v>40166.916666656303</c:v>
                </c:pt>
                <c:pt idx="14270" formatCode="m/d/yyyy\ h:mm">
                  <c:v>40166.958333322997</c:v>
                </c:pt>
                <c:pt idx="14271" formatCode="m/d/yyyy\ h:mm">
                  <c:v>40166.999999989624</c:v>
                </c:pt>
                <c:pt idx="14272" formatCode="m/d/yyyy\ h:mm">
                  <c:v>40167.041666656281</c:v>
                </c:pt>
                <c:pt idx="14273" formatCode="m/d/yyyy\ h:mm">
                  <c:v>40167.083333322975</c:v>
                </c:pt>
                <c:pt idx="14274" formatCode="m/d/yyyy\ h:mm">
                  <c:v>40167.124999989624</c:v>
                </c:pt>
                <c:pt idx="14275" formatCode="m/d/yyyy\ h:mm">
                  <c:v>40167.166666656274</c:v>
                </c:pt>
                <c:pt idx="14276" formatCode="m/d/yyyy\ h:mm">
                  <c:v>40167.208333322968</c:v>
                </c:pt>
                <c:pt idx="14277" formatCode="m/d/yyyy\ h:mm">
                  <c:v>40167.249999989603</c:v>
                </c:pt>
                <c:pt idx="14278" formatCode="m/d/yyyy\ h:mm">
                  <c:v>40167.291666656252</c:v>
                </c:pt>
                <c:pt idx="14279" formatCode="m/d/yyyy\ h:mm">
                  <c:v>40167.33333332296</c:v>
                </c:pt>
                <c:pt idx="14280" formatCode="m/d/yyyy\ h:mm">
                  <c:v>40167.37499998961</c:v>
                </c:pt>
                <c:pt idx="14281" formatCode="m/d/yyyy\ h:mm">
                  <c:v>40167.416666656281</c:v>
                </c:pt>
                <c:pt idx="14282" formatCode="m/d/yyyy\ h:mm">
                  <c:v>40167.458333322968</c:v>
                </c:pt>
                <c:pt idx="14283" formatCode="m/d/yyyy\ h:mm">
                  <c:v>40167.499999989595</c:v>
                </c:pt>
                <c:pt idx="14284" formatCode="m/d/yyyy\ h:mm">
                  <c:v>40167.541666656252</c:v>
                </c:pt>
                <c:pt idx="14285" formatCode="m/d/yyyy\ h:mm">
                  <c:v>40167.583333322946</c:v>
                </c:pt>
                <c:pt idx="14286" formatCode="m/d/yyyy\ h:mm">
                  <c:v>40167.624999989595</c:v>
                </c:pt>
                <c:pt idx="14287" formatCode="m/d/yyyy\ h:mm">
                  <c:v>40167.666666656245</c:v>
                </c:pt>
                <c:pt idx="14288" formatCode="m/d/yyyy\ h:mm">
                  <c:v>40167.708333322946</c:v>
                </c:pt>
                <c:pt idx="14289" formatCode="m/d/yyyy\ h:mm">
                  <c:v>40167.749999989588</c:v>
                </c:pt>
                <c:pt idx="14290" formatCode="m/d/yyyy\ h:mm">
                  <c:v>40167.791666656223</c:v>
                </c:pt>
                <c:pt idx="14291" formatCode="m/d/yyyy\ h:mm">
                  <c:v>40167.833333322938</c:v>
                </c:pt>
                <c:pt idx="14292" formatCode="m/d/yyyy\ h:mm">
                  <c:v>40167.874999989595</c:v>
                </c:pt>
                <c:pt idx="14293" formatCode="m/d/yyyy\ h:mm">
                  <c:v>40167.916666656245</c:v>
                </c:pt>
                <c:pt idx="14294" formatCode="m/d/yyyy\ h:mm">
                  <c:v>40167.958333322946</c:v>
                </c:pt>
                <c:pt idx="14295" formatCode="m/d/yyyy\ h:mm">
                  <c:v>40167.999999989581</c:v>
                </c:pt>
                <c:pt idx="14296" formatCode="m/d/yyyy\ h:mm">
                  <c:v>40168.041666656223</c:v>
                </c:pt>
                <c:pt idx="14297" formatCode="m/d/yyyy\ h:mm">
                  <c:v>40168.083333322917</c:v>
                </c:pt>
                <c:pt idx="14298" formatCode="m/d/yyyy\ h:mm">
                  <c:v>40168.124999989566</c:v>
                </c:pt>
                <c:pt idx="14299" formatCode="m/d/yyyy\ h:mm">
                  <c:v>40168.166666656216</c:v>
                </c:pt>
                <c:pt idx="14300" formatCode="m/d/yyyy\ h:mm">
                  <c:v>40168.208333322909</c:v>
                </c:pt>
                <c:pt idx="14301" formatCode="m/d/yyyy\ h:mm">
                  <c:v>40168.249999989559</c:v>
                </c:pt>
                <c:pt idx="14302" formatCode="m/d/yyyy\ h:mm">
                  <c:v>40168.291666656194</c:v>
                </c:pt>
                <c:pt idx="14303" formatCode="m/d/yyyy\ h:mm">
                  <c:v>40168.333333322902</c:v>
                </c:pt>
                <c:pt idx="14304" formatCode="m/d/yyyy\ h:mm">
                  <c:v>40168.374999989566</c:v>
                </c:pt>
                <c:pt idx="14305" formatCode="m/d/yyyy\ h:mm">
                  <c:v>40168.416666656216</c:v>
                </c:pt>
                <c:pt idx="14306" formatCode="m/d/yyyy\ h:mm">
                  <c:v>40168.458333322909</c:v>
                </c:pt>
                <c:pt idx="14307" formatCode="m/d/yyyy\ h:mm">
                  <c:v>40168.499999989544</c:v>
                </c:pt>
                <c:pt idx="14308" formatCode="m/d/yyyy\ h:mm">
                  <c:v>40168.541666656194</c:v>
                </c:pt>
                <c:pt idx="14309" formatCode="m/d/yyyy\ h:mm">
                  <c:v>40168.583333322887</c:v>
                </c:pt>
                <c:pt idx="14310" formatCode="m/d/yyyy\ h:mm">
                  <c:v>40168.624999989537</c:v>
                </c:pt>
                <c:pt idx="14311" formatCode="m/d/yyyy\ h:mm">
                  <c:v>40168.666666656194</c:v>
                </c:pt>
                <c:pt idx="14312" formatCode="m/d/yyyy\ h:mm">
                  <c:v>40168.70833332288</c:v>
                </c:pt>
                <c:pt idx="14313" formatCode="m/d/yyyy\ h:mm">
                  <c:v>40168.74999998953</c:v>
                </c:pt>
                <c:pt idx="14314" formatCode="m/d/yyyy\ h:mm">
                  <c:v>40168.79166665618</c:v>
                </c:pt>
                <c:pt idx="14315" formatCode="m/d/yyyy\ h:mm">
                  <c:v>40168.833333322873</c:v>
                </c:pt>
                <c:pt idx="14316" formatCode="m/d/yyyy\ h:mm">
                  <c:v>40168.874999989537</c:v>
                </c:pt>
                <c:pt idx="14317" formatCode="m/d/yyyy\ h:mm">
                  <c:v>40168.916666656201</c:v>
                </c:pt>
                <c:pt idx="14318" formatCode="m/d/yyyy\ h:mm">
                  <c:v>40168.95833332288</c:v>
                </c:pt>
                <c:pt idx="14319" formatCode="m/d/yyyy\ h:mm">
                  <c:v>40168.999999989515</c:v>
                </c:pt>
                <c:pt idx="14320" formatCode="m/d/yyyy\ h:mm">
                  <c:v>40169.04166665618</c:v>
                </c:pt>
                <c:pt idx="14321" formatCode="m/d/yyyy\ h:mm">
                  <c:v>40169.083333322858</c:v>
                </c:pt>
                <c:pt idx="14322" formatCode="m/d/yyyy\ h:mm">
                  <c:v>40169.124999989508</c:v>
                </c:pt>
                <c:pt idx="14323" formatCode="m/d/yyyy\ h:mm">
                  <c:v>40169.166666656172</c:v>
                </c:pt>
                <c:pt idx="14324" formatCode="m/d/yyyy\ h:mm">
                  <c:v>40169.208333322851</c:v>
                </c:pt>
                <c:pt idx="14325" formatCode="m/d/yyyy\ h:mm">
                  <c:v>40169.249999989501</c:v>
                </c:pt>
                <c:pt idx="14326" formatCode="m/d/yyyy\ h:mm">
                  <c:v>40169.29166665615</c:v>
                </c:pt>
                <c:pt idx="14327" formatCode="m/d/yyyy\ h:mm">
                  <c:v>40169.333333322844</c:v>
                </c:pt>
                <c:pt idx="14328" formatCode="m/d/yyyy\ h:mm">
                  <c:v>40169.374999989508</c:v>
                </c:pt>
                <c:pt idx="14329" formatCode="m/d/yyyy\ h:mm">
                  <c:v>40169.416666656172</c:v>
                </c:pt>
                <c:pt idx="14330" formatCode="m/d/yyyy\ h:mm">
                  <c:v>40169.458333322851</c:v>
                </c:pt>
                <c:pt idx="14331" formatCode="m/d/yyyy\ h:mm">
                  <c:v>40169.499999989486</c:v>
                </c:pt>
                <c:pt idx="14332" formatCode="m/d/yyyy\ h:mm">
                  <c:v>40169.54166665615</c:v>
                </c:pt>
                <c:pt idx="14333" formatCode="m/d/yyyy\ h:mm">
                  <c:v>40169.583333322829</c:v>
                </c:pt>
                <c:pt idx="14334" formatCode="m/d/yyyy\ h:mm">
                  <c:v>40169.624999989479</c:v>
                </c:pt>
                <c:pt idx="14335" formatCode="m/d/yyyy\ h:mm">
                  <c:v>40169.666666656136</c:v>
                </c:pt>
                <c:pt idx="14336" formatCode="m/d/yyyy\ h:mm">
                  <c:v>40169.708333322822</c:v>
                </c:pt>
                <c:pt idx="14337" formatCode="m/d/yyyy\ h:mm">
                  <c:v>40169.749999989472</c:v>
                </c:pt>
                <c:pt idx="14338" formatCode="m/d/yyyy\ h:mm">
                  <c:v>40169.791666656121</c:v>
                </c:pt>
                <c:pt idx="14339" formatCode="m/d/yyyy\ h:mm">
                  <c:v>40169.833333322815</c:v>
                </c:pt>
                <c:pt idx="14340" formatCode="m/d/yyyy\ h:mm">
                  <c:v>40169.874999989479</c:v>
                </c:pt>
                <c:pt idx="14341" formatCode="m/d/yyyy\ h:mm">
                  <c:v>40169.916666656143</c:v>
                </c:pt>
                <c:pt idx="14342" formatCode="m/d/yyyy\ h:mm">
                  <c:v>40169.958333322815</c:v>
                </c:pt>
                <c:pt idx="14343" formatCode="m/d/yyyy\ h:mm">
                  <c:v>40169.999999989457</c:v>
                </c:pt>
                <c:pt idx="14344" formatCode="m/d/yyyy\ h:mm">
                  <c:v>40170.041666656121</c:v>
                </c:pt>
                <c:pt idx="14345" formatCode="m/d/yyyy\ h:mm">
                  <c:v>40170.083333322793</c:v>
                </c:pt>
                <c:pt idx="14346" formatCode="m/d/yyyy\ h:mm">
                  <c:v>40170.12499998945</c:v>
                </c:pt>
                <c:pt idx="14347" formatCode="m/d/yyyy\ h:mm">
                  <c:v>40170.166666656114</c:v>
                </c:pt>
                <c:pt idx="14348" formatCode="m/d/yyyy\ h:mm">
                  <c:v>40170.208333322793</c:v>
                </c:pt>
                <c:pt idx="14349" formatCode="m/d/yyyy\ h:mm">
                  <c:v>40170.249999989435</c:v>
                </c:pt>
                <c:pt idx="14350" formatCode="m/d/yyyy\ h:mm">
                  <c:v>40170.291666656092</c:v>
                </c:pt>
                <c:pt idx="14351" formatCode="m/d/yyyy\ h:mm">
                  <c:v>40170.333333322786</c:v>
                </c:pt>
                <c:pt idx="14352" formatCode="m/d/yyyy\ h:mm">
                  <c:v>40170.374999989443</c:v>
                </c:pt>
                <c:pt idx="14353" formatCode="m/d/yyyy\ h:mm">
                  <c:v>40170.416666656114</c:v>
                </c:pt>
                <c:pt idx="14354" formatCode="m/d/yyyy\ h:mm">
                  <c:v>40170.458333322793</c:v>
                </c:pt>
                <c:pt idx="14355" formatCode="m/d/yyyy\ h:mm">
                  <c:v>40170.499999989428</c:v>
                </c:pt>
                <c:pt idx="14356" formatCode="m/d/yyyy\ h:mm">
                  <c:v>40170.541666656085</c:v>
                </c:pt>
                <c:pt idx="14357" formatCode="m/d/yyyy\ h:mm">
                  <c:v>40170.583333322771</c:v>
                </c:pt>
                <c:pt idx="14358" formatCode="m/d/yyyy\ h:mm">
                  <c:v>40170.624999989421</c:v>
                </c:pt>
                <c:pt idx="14359" formatCode="m/d/yyyy\ h:mm">
                  <c:v>40170.666666656085</c:v>
                </c:pt>
                <c:pt idx="14360" formatCode="m/d/yyyy\ h:mm">
                  <c:v>40170.708333322749</c:v>
                </c:pt>
                <c:pt idx="14361" formatCode="m/d/yyyy\ h:mm">
                  <c:v>40170.749999989406</c:v>
                </c:pt>
                <c:pt idx="14362" formatCode="m/d/yyyy\ h:mm">
                  <c:v>40170.791666656063</c:v>
                </c:pt>
                <c:pt idx="14363" formatCode="m/d/yyyy\ h:mm">
                  <c:v>40170.833333322742</c:v>
                </c:pt>
                <c:pt idx="14364" formatCode="m/d/yyyy\ h:mm">
                  <c:v>40170.874999989413</c:v>
                </c:pt>
                <c:pt idx="14365" formatCode="m/d/yyyy\ h:mm">
                  <c:v>40170.916666656085</c:v>
                </c:pt>
                <c:pt idx="14366" formatCode="m/d/yyyy\ h:mm">
                  <c:v>40170.958333322757</c:v>
                </c:pt>
                <c:pt idx="14367" formatCode="m/d/yyyy\ h:mm">
                  <c:v>40170.999999989384</c:v>
                </c:pt>
                <c:pt idx="14368" formatCode="m/d/yyyy\ h:mm">
                  <c:v>40171.041666656056</c:v>
                </c:pt>
                <c:pt idx="14369" formatCode="m/d/yyyy\ h:mm">
                  <c:v>40171.083333322742</c:v>
                </c:pt>
                <c:pt idx="14370" formatCode="m/d/yyyy\ h:mm">
                  <c:v>40171.124999989384</c:v>
                </c:pt>
                <c:pt idx="14371" formatCode="m/d/yyyy\ h:mm">
                  <c:v>40171.166666656056</c:v>
                </c:pt>
                <c:pt idx="14372" formatCode="m/d/yyyy\ h:mm">
                  <c:v>40171.208333322735</c:v>
                </c:pt>
                <c:pt idx="14373" formatCode="m/d/yyyy\ h:mm">
                  <c:v>40171.249999989384</c:v>
                </c:pt>
                <c:pt idx="14374" formatCode="m/d/yyyy\ h:mm">
                  <c:v>40171.291666656027</c:v>
                </c:pt>
                <c:pt idx="14375" formatCode="m/d/yyyy\ h:mm">
                  <c:v>40171.333333322713</c:v>
                </c:pt>
                <c:pt idx="14376" formatCode="m/d/yyyy\ h:mm">
                  <c:v>40171.374999989392</c:v>
                </c:pt>
                <c:pt idx="14377" formatCode="m/d/yyyy\ h:mm">
                  <c:v>40171.416666656041</c:v>
                </c:pt>
                <c:pt idx="14378" formatCode="m/d/yyyy\ h:mm">
                  <c:v>40171.458333322735</c:v>
                </c:pt>
                <c:pt idx="14379" formatCode="m/d/yyyy\ h:mm">
                  <c:v>40171.49999998937</c:v>
                </c:pt>
                <c:pt idx="14380" formatCode="m/d/yyyy\ h:mm">
                  <c:v>40171.541666656034</c:v>
                </c:pt>
                <c:pt idx="14381" formatCode="m/d/yyyy\ h:mm">
                  <c:v>40171.583333322698</c:v>
                </c:pt>
                <c:pt idx="14382" formatCode="m/d/yyyy\ h:mm">
                  <c:v>40171.624999989355</c:v>
                </c:pt>
                <c:pt idx="14383" formatCode="m/d/yyyy\ h:mm">
                  <c:v>40171.666666656027</c:v>
                </c:pt>
                <c:pt idx="14384" formatCode="m/d/yyyy\ h:mm">
                  <c:v>40171.708333322691</c:v>
                </c:pt>
                <c:pt idx="14385" formatCode="m/d/yyyy\ h:mm">
                  <c:v>40171.749999989355</c:v>
                </c:pt>
                <c:pt idx="14386" formatCode="m/d/yyyy\ h:mm">
                  <c:v>40171.791666655998</c:v>
                </c:pt>
                <c:pt idx="14387" formatCode="m/d/yyyy\ h:mm">
                  <c:v>40171.833333322691</c:v>
                </c:pt>
                <c:pt idx="14388" formatCode="m/d/yyyy\ h:mm">
                  <c:v>40171.874999989348</c:v>
                </c:pt>
                <c:pt idx="14389" formatCode="m/d/yyyy\ h:mm">
                  <c:v>40171.916666656012</c:v>
                </c:pt>
                <c:pt idx="14390" formatCode="m/d/yyyy\ h:mm">
                  <c:v>40171.958333322698</c:v>
                </c:pt>
                <c:pt idx="14391" formatCode="m/d/yyyy\ h:mm">
                  <c:v>40171.999999989326</c:v>
                </c:pt>
                <c:pt idx="14392" formatCode="m/d/yyyy\ h:mm">
                  <c:v>40172.041666656005</c:v>
                </c:pt>
                <c:pt idx="14393" formatCode="m/d/yyyy\ h:mm">
                  <c:v>40172.083333322669</c:v>
                </c:pt>
                <c:pt idx="14394" formatCode="m/d/yyyy\ h:mm">
                  <c:v>40172.124999989326</c:v>
                </c:pt>
                <c:pt idx="14395" formatCode="m/d/yyyy\ h:mm">
                  <c:v>40172.166666655983</c:v>
                </c:pt>
                <c:pt idx="14396" formatCode="m/d/yyyy\ h:mm">
                  <c:v>40172.208333322662</c:v>
                </c:pt>
                <c:pt idx="14397" formatCode="m/d/yyyy\ h:mm">
                  <c:v>40172.249999989326</c:v>
                </c:pt>
                <c:pt idx="14398" formatCode="m/d/yyyy\ h:mm">
                  <c:v>40172.291666655969</c:v>
                </c:pt>
                <c:pt idx="14399" formatCode="m/d/yyyy\ h:mm">
                  <c:v>40172.333333322662</c:v>
                </c:pt>
                <c:pt idx="14400" formatCode="m/d/yyyy\ h:mm">
                  <c:v>40172.374999989319</c:v>
                </c:pt>
                <c:pt idx="14401" formatCode="m/d/yyyy\ h:mm">
                  <c:v>40172.416666655983</c:v>
                </c:pt>
                <c:pt idx="14402" formatCode="m/d/yyyy\ h:mm">
                  <c:v>40172.458333322669</c:v>
                </c:pt>
                <c:pt idx="14403" formatCode="m/d/yyyy\ h:mm">
                  <c:v>40172.499999989304</c:v>
                </c:pt>
                <c:pt idx="14404" formatCode="m/d/yyyy\ h:mm">
                  <c:v>40172.541666655976</c:v>
                </c:pt>
                <c:pt idx="14405" formatCode="m/d/yyyy\ h:mm">
                  <c:v>40172.58333332264</c:v>
                </c:pt>
                <c:pt idx="14406" formatCode="m/d/yyyy\ h:mm">
                  <c:v>40172.624999989304</c:v>
                </c:pt>
                <c:pt idx="14407" formatCode="m/d/yyyy\ h:mm">
                  <c:v>40172.666666655954</c:v>
                </c:pt>
                <c:pt idx="14408" formatCode="m/d/yyyy\ h:mm">
                  <c:v>40172.708333322633</c:v>
                </c:pt>
                <c:pt idx="14409" formatCode="m/d/yyyy\ h:mm">
                  <c:v>40172.749999989283</c:v>
                </c:pt>
                <c:pt idx="14410" formatCode="m/d/yyyy\ h:mm">
                  <c:v>40172.791666655932</c:v>
                </c:pt>
                <c:pt idx="14411" formatCode="m/d/yyyy\ h:mm">
                  <c:v>40172.833333322633</c:v>
                </c:pt>
                <c:pt idx="14412" formatCode="m/d/yyyy\ h:mm">
                  <c:v>40172.87499998929</c:v>
                </c:pt>
                <c:pt idx="14413" formatCode="m/d/yyyy\ h:mm">
                  <c:v>40172.916666655961</c:v>
                </c:pt>
                <c:pt idx="14414" formatCode="m/d/yyyy\ h:mm">
                  <c:v>40172.95833332264</c:v>
                </c:pt>
                <c:pt idx="14415" formatCode="m/d/yyyy\ h:mm">
                  <c:v>40172.999999989275</c:v>
                </c:pt>
                <c:pt idx="14416" formatCode="m/d/yyyy\ h:mm">
                  <c:v>40173.041666655932</c:v>
                </c:pt>
                <c:pt idx="14417" formatCode="m/d/yyyy\ h:mm">
                  <c:v>40173.083333322611</c:v>
                </c:pt>
                <c:pt idx="14418" formatCode="m/d/yyyy\ h:mm">
                  <c:v>40173.124999989275</c:v>
                </c:pt>
                <c:pt idx="14419" formatCode="m/d/yyyy\ h:mm">
                  <c:v>40173.166666655925</c:v>
                </c:pt>
                <c:pt idx="14420" formatCode="m/d/yyyy\ h:mm">
                  <c:v>40173.208333322611</c:v>
                </c:pt>
                <c:pt idx="14421" formatCode="m/d/yyyy\ h:mm">
                  <c:v>40173.249999989253</c:v>
                </c:pt>
                <c:pt idx="14422" formatCode="m/d/yyyy\ h:mm">
                  <c:v>40173.291666655903</c:v>
                </c:pt>
                <c:pt idx="14423" formatCode="m/d/yyyy\ h:mm">
                  <c:v>40173.333333322611</c:v>
                </c:pt>
                <c:pt idx="14424" formatCode="m/d/yyyy\ h:mm">
                  <c:v>40173.374999989261</c:v>
                </c:pt>
                <c:pt idx="14425" formatCode="m/d/yyyy\ h:mm">
                  <c:v>40173.416666655932</c:v>
                </c:pt>
                <c:pt idx="14426" formatCode="m/d/yyyy\ h:mm">
                  <c:v>40173.458333322618</c:v>
                </c:pt>
                <c:pt idx="14427" formatCode="m/d/yyyy\ h:mm">
                  <c:v>40173.499999989239</c:v>
                </c:pt>
                <c:pt idx="14428" formatCode="m/d/yyyy\ h:mm">
                  <c:v>40173.541666655903</c:v>
                </c:pt>
                <c:pt idx="14429" formatCode="m/d/yyyy\ h:mm">
                  <c:v>40173.583333322596</c:v>
                </c:pt>
                <c:pt idx="14430" formatCode="m/d/yyyy\ h:mm">
                  <c:v>40173.624999989232</c:v>
                </c:pt>
                <c:pt idx="14431" formatCode="m/d/yyyy\ h:mm">
                  <c:v>40173.666666655896</c:v>
                </c:pt>
                <c:pt idx="14432" formatCode="m/d/yyyy\ h:mm">
                  <c:v>40173.708333322596</c:v>
                </c:pt>
                <c:pt idx="14433" formatCode="m/d/yyyy\ h:mm">
                  <c:v>40173.749999989224</c:v>
                </c:pt>
                <c:pt idx="14434" formatCode="m/d/yyyy\ h:mm">
                  <c:v>40173.791666655874</c:v>
                </c:pt>
                <c:pt idx="14435" formatCode="m/d/yyyy\ h:mm">
                  <c:v>40173.833333322589</c:v>
                </c:pt>
                <c:pt idx="14436" formatCode="m/d/yyyy\ h:mm">
                  <c:v>40173.874999989232</c:v>
                </c:pt>
                <c:pt idx="14437" formatCode="m/d/yyyy\ h:mm">
                  <c:v>40173.916666655896</c:v>
                </c:pt>
                <c:pt idx="14438" formatCode="m/d/yyyy\ h:mm">
                  <c:v>40173.958333322596</c:v>
                </c:pt>
                <c:pt idx="14439" formatCode="m/d/yyyy\ h:mm">
                  <c:v>40173.999999989224</c:v>
                </c:pt>
                <c:pt idx="14440" formatCode="m/d/yyyy\ h:mm">
                  <c:v>40174.041666655874</c:v>
                </c:pt>
                <c:pt idx="14441" formatCode="m/d/yyyy\ h:mm">
                  <c:v>40174.083333322567</c:v>
                </c:pt>
                <c:pt idx="14442" formatCode="m/d/yyyy\ h:mm">
                  <c:v>40174.124999989202</c:v>
                </c:pt>
                <c:pt idx="14443" formatCode="m/d/yyyy\ h:mm">
                  <c:v>40174.166666655874</c:v>
                </c:pt>
                <c:pt idx="14444" formatCode="m/d/yyyy\ h:mm">
                  <c:v>40174.20833332256</c:v>
                </c:pt>
                <c:pt idx="14445" formatCode="m/d/yyyy\ h:mm">
                  <c:v>40174.249999989195</c:v>
                </c:pt>
                <c:pt idx="14446" formatCode="m/d/yyyy\ h:mm">
                  <c:v>40174.291666655852</c:v>
                </c:pt>
                <c:pt idx="14447" formatCode="m/d/yyyy\ h:mm">
                  <c:v>40174.333333322553</c:v>
                </c:pt>
                <c:pt idx="14448" formatCode="m/d/yyyy\ h:mm">
                  <c:v>40174.374999989202</c:v>
                </c:pt>
                <c:pt idx="14449" formatCode="m/d/yyyy\ h:mm">
                  <c:v>40174.416666655867</c:v>
                </c:pt>
                <c:pt idx="14450" formatCode="m/d/yyyy\ h:mm">
                  <c:v>40174.45833332256</c:v>
                </c:pt>
                <c:pt idx="14451" formatCode="m/d/yyyy\ h:mm">
                  <c:v>40174.499999989195</c:v>
                </c:pt>
                <c:pt idx="14452" formatCode="m/d/yyyy\ h:mm">
                  <c:v>40174.541666655845</c:v>
                </c:pt>
                <c:pt idx="14453" formatCode="m/d/yyyy\ h:mm">
                  <c:v>40174.583333322546</c:v>
                </c:pt>
                <c:pt idx="14454" formatCode="m/d/yyyy\ h:mm">
                  <c:v>40174.624999989188</c:v>
                </c:pt>
                <c:pt idx="14455" formatCode="m/d/yyyy\ h:mm">
                  <c:v>40174.666666655838</c:v>
                </c:pt>
                <c:pt idx="14456" formatCode="m/d/yyyy\ h:mm">
                  <c:v>40174.708333322538</c:v>
                </c:pt>
                <c:pt idx="14457" formatCode="m/d/yyyy\ h:mm">
                  <c:v>40174.749999989181</c:v>
                </c:pt>
                <c:pt idx="14458" formatCode="m/d/yyyy\ h:mm">
                  <c:v>40174.791666655816</c:v>
                </c:pt>
                <c:pt idx="14459" formatCode="m/d/yyyy\ h:mm">
                  <c:v>40174.833333322524</c:v>
                </c:pt>
                <c:pt idx="14460" formatCode="m/d/yyyy\ h:mm">
                  <c:v>40174.874999989188</c:v>
                </c:pt>
                <c:pt idx="14461" formatCode="m/d/yyyy\ h:mm">
                  <c:v>40174.916666655838</c:v>
                </c:pt>
                <c:pt idx="14462" formatCode="m/d/yyyy\ h:mm">
                  <c:v>40174.958333322531</c:v>
                </c:pt>
                <c:pt idx="14463" formatCode="m/d/yyyy\ h:mm">
                  <c:v>40174.999999989166</c:v>
                </c:pt>
                <c:pt idx="14464" formatCode="m/d/yyyy\ h:mm">
                  <c:v>40175.041666655816</c:v>
                </c:pt>
                <c:pt idx="14465" formatCode="m/d/yyyy\ h:mm">
                  <c:v>40175.083333322509</c:v>
                </c:pt>
                <c:pt idx="14466" formatCode="m/d/yyyy\ h:mm">
                  <c:v>40175.124999989159</c:v>
                </c:pt>
                <c:pt idx="14467" formatCode="m/d/yyyy\ h:mm">
                  <c:v>40175.166666655809</c:v>
                </c:pt>
                <c:pt idx="14468" formatCode="m/d/yyyy\ h:mm">
                  <c:v>40175.208333322502</c:v>
                </c:pt>
                <c:pt idx="14469" formatCode="m/d/yyyy\ h:mm">
                  <c:v>40175.249999989152</c:v>
                </c:pt>
                <c:pt idx="14470" formatCode="m/d/yyyy\ h:mm">
                  <c:v>40175.291666655787</c:v>
                </c:pt>
                <c:pt idx="14471" formatCode="m/d/yyyy\ h:mm">
                  <c:v>40175.333333322495</c:v>
                </c:pt>
                <c:pt idx="14472" formatCode="m/d/yyyy\ h:mm">
                  <c:v>40175.374999989159</c:v>
                </c:pt>
                <c:pt idx="14473" formatCode="m/d/yyyy\ h:mm">
                  <c:v>40175.416666655809</c:v>
                </c:pt>
                <c:pt idx="14474" formatCode="m/d/yyyy\ h:mm">
                  <c:v>40175.458333322502</c:v>
                </c:pt>
                <c:pt idx="14475" formatCode="m/d/yyyy\ h:mm">
                  <c:v>40175.499999989137</c:v>
                </c:pt>
                <c:pt idx="14476" formatCode="m/d/yyyy\ h:mm">
                  <c:v>40175.541666655787</c:v>
                </c:pt>
                <c:pt idx="14477" formatCode="m/d/yyyy\ h:mm">
                  <c:v>40175.58333332248</c:v>
                </c:pt>
                <c:pt idx="14478" formatCode="m/d/yyyy\ h:mm">
                  <c:v>40175.62499998913</c:v>
                </c:pt>
                <c:pt idx="14479" formatCode="m/d/yyyy\ h:mm">
                  <c:v>40175.666666655779</c:v>
                </c:pt>
                <c:pt idx="14480" formatCode="m/d/yyyy\ h:mm">
                  <c:v>40175.708333322473</c:v>
                </c:pt>
                <c:pt idx="14481" formatCode="m/d/yyyy\ h:mm">
                  <c:v>40175.749999989122</c:v>
                </c:pt>
                <c:pt idx="14482" formatCode="m/d/yyyy\ h:mm">
                  <c:v>40175.791666655758</c:v>
                </c:pt>
                <c:pt idx="14483" formatCode="m/d/yyyy\ h:mm">
                  <c:v>40175.833333322465</c:v>
                </c:pt>
                <c:pt idx="14484" formatCode="m/d/yyyy\ h:mm">
                  <c:v>40175.87499998913</c:v>
                </c:pt>
                <c:pt idx="14485" formatCode="m/d/yyyy\ h:mm">
                  <c:v>40175.916666655779</c:v>
                </c:pt>
                <c:pt idx="14486" formatCode="m/d/yyyy\ h:mm">
                  <c:v>40175.958333322473</c:v>
                </c:pt>
                <c:pt idx="14487" formatCode="m/d/yyyy\ h:mm">
                  <c:v>40175.999999989108</c:v>
                </c:pt>
                <c:pt idx="14488" formatCode="m/d/yyyy\ h:mm">
                  <c:v>40176.041666655758</c:v>
                </c:pt>
                <c:pt idx="14489" formatCode="m/d/yyyy\ h:mm">
                  <c:v>40176.083333322451</c:v>
                </c:pt>
                <c:pt idx="14490" formatCode="m/d/yyyy\ h:mm">
                  <c:v>40176.124999989101</c:v>
                </c:pt>
                <c:pt idx="14491" formatCode="m/d/yyyy\ h:mm">
                  <c:v>40176.16666665575</c:v>
                </c:pt>
                <c:pt idx="14492" formatCode="m/d/yyyy\ h:mm">
                  <c:v>40176.208333322444</c:v>
                </c:pt>
                <c:pt idx="14493" formatCode="m/d/yyyy\ h:mm">
                  <c:v>40176.249999989086</c:v>
                </c:pt>
                <c:pt idx="14494" formatCode="m/d/yyyy\ h:mm">
                  <c:v>40176.291666655721</c:v>
                </c:pt>
                <c:pt idx="14495" formatCode="m/d/yyyy\ h:mm">
                  <c:v>40176.333333322436</c:v>
                </c:pt>
                <c:pt idx="14496" formatCode="m/d/yyyy\ h:mm">
                  <c:v>40176.374999989093</c:v>
                </c:pt>
                <c:pt idx="14497" formatCode="m/d/yyyy\ h:mm">
                  <c:v>40176.41666665575</c:v>
                </c:pt>
                <c:pt idx="14498" formatCode="m/d/yyyy\ h:mm">
                  <c:v>40176.458333322444</c:v>
                </c:pt>
                <c:pt idx="14499" formatCode="m/d/yyyy\ h:mm">
                  <c:v>40176.499999989079</c:v>
                </c:pt>
                <c:pt idx="14500" formatCode="m/d/yyyy\ h:mm">
                  <c:v>40176.541666655721</c:v>
                </c:pt>
                <c:pt idx="14501" formatCode="m/d/yyyy\ h:mm">
                  <c:v>40176.583333322422</c:v>
                </c:pt>
                <c:pt idx="14502" formatCode="m/d/yyyy\ h:mm">
                  <c:v>40176.624999989072</c:v>
                </c:pt>
                <c:pt idx="14503" formatCode="m/d/yyyy\ h:mm">
                  <c:v>40176.666666655721</c:v>
                </c:pt>
                <c:pt idx="14504" formatCode="m/d/yyyy\ h:mm">
                  <c:v>40176.708333322415</c:v>
                </c:pt>
                <c:pt idx="14505" formatCode="m/d/yyyy\ h:mm">
                  <c:v>40176.749999989064</c:v>
                </c:pt>
                <c:pt idx="14506" formatCode="m/d/yyyy\ h:mm">
                  <c:v>40176.791666655699</c:v>
                </c:pt>
                <c:pt idx="14507" formatCode="m/d/yyyy\ h:mm">
                  <c:v>40176.833333322393</c:v>
                </c:pt>
                <c:pt idx="14508" formatCode="m/d/yyyy\ h:mm">
                  <c:v>40176.874999989072</c:v>
                </c:pt>
                <c:pt idx="14509" formatCode="m/d/yyyy\ h:mm">
                  <c:v>40176.916666655721</c:v>
                </c:pt>
                <c:pt idx="14510" formatCode="m/d/yyyy\ h:mm">
                  <c:v>40176.958333322415</c:v>
                </c:pt>
                <c:pt idx="14511" formatCode="m/d/yyyy\ h:mm">
                  <c:v>40176.99999998905</c:v>
                </c:pt>
                <c:pt idx="14512" formatCode="m/d/yyyy\ h:mm">
                  <c:v>40177.041666655699</c:v>
                </c:pt>
                <c:pt idx="14513" formatCode="m/d/yyyy\ h:mm">
                  <c:v>40177.083333322393</c:v>
                </c:pt>
                <c:pt idx="14514" formatCode="m/d/yyyy\ h:mm">
                  <c:v>40177.124999989035</c:v>
                </c:pt>
                <c:pt idx="14515" formatCode="m/d/yyyy\ h:mm">
                  <c:v>40177.166666655685</c:v>
                </c:pt>
                <c:pt idx="14516" formatCode="m/d/yyyy\ h:mm">
                  <c:v>40177.208333322385</c:v>
                </c:pt>
                <c:pt idx="14517" formatCode="m/d/yyyy\ h:mm">
                  <c:v>40177.249999989035</c:v>
                </c:pt>
                <c:pt idx="14518" formatCode="m/d/yyyy\ h:mm">
                  <c:v>40177.291666655663</c:v>
                </c:pt>
                <c:pt idx="14519" formatCode="m/d/yyyy\ h:mm">
                  <c:v>40177.333333322378</c:v>
                </c:pt>
                <c:pt idx="14520" formatCode="m/d/yyyy\ h:mm">
                  <c:v>40177.374999989042</c:v>
                </c:pt>
                <c:pt idx="14521" formatCode="m/d/yyyy\ h:mm">
                  <c:v>40177.416666655685</c:v>
                </c:pt>
                <c:pt idx="14522" formatCode="m/d/yyyy\ h:mm">
                  <c:v>40177.458333322385</c:v>
                </c:pt>
                <c:pt idx="14523" formatCode="m/d/yyyy\ h:mm">
                  <c:v>40177.499999989021</c:v>
                </c:pt>
                <c:pt idx="14524" formatCode="m/d/yyyy\ h:mm">
                  <c:v>40177.54166665567</c:v>
                </c:pt>
                <c:pt idx="14525" formatCode="m/d/yyyy\ h:mm">
                  <c:v>40177.583333322349</c:v>
                </c:pt>
                <c:pt idx="14526" formatCode="m/d/yyyy\ h:mm">
                  <c:v>40177.624999989006</c:v>
                </c:pt>
                <c:pt idx="14527" formatCode="m/d/yyyy\ h:mm">
                  <c:v>40177.666666655663</c:v>
                </c:pt>
                <c:pt idx="14528" formatCode="m/d/yyyy\ h:mm">
                  <c:v>40177.708333322342</c:v>
                </c:pt>
                <c:pt idx="14529" formatCode="m/d/yyyy\ h:mm">
                  <c:v>40177.749999989006</c:v>
                </c:pt>
                <c:pt idx="14530" formatCode="m/d/yyyy\ h:mm">
                  <c:v>40177.791666655641</c:v>
                </c:pt>
                <c:pt idx="14531" formatCode="m/d/yyyy\ h:mm">
                  <c:v>40177.833333322342</c:v>
                </c:pt>
                <c:pt idx="14532" formatCode="m/d/yyyy\ h:mm">
                  <c:v>40177.874999989013</c:v>
                </c:pt>
                <c:pt idx="14533" formatCode="m/d/yyyy\ h:mm">
                  <c:v>40177.916666655656</c:v>
                </c:pt>
                <c:pt idx="14534" formatCode="m/d/yyyy\ h:mm">
                  <c:v>40177.958333322349</c:v>
                </c:pt>
                <c:pt idx="14535" formatCode="m/d/yyyy\ h:mm">
                  <c:v>40177.999999988991</c:v>
                </c:pt>
                <c:pt idx="14536" formatCode="m/d/yyyy\ h:mm">
                  <c:v>40178.041666655634</c:v>
                </c:pt>
                <c:pt idx="14537" formatCode="m/d/yyyy\ h:mm">
                  <c:v>40178.083333322335</c:v>
                </c:pt>
                <c:pt idx="14538" formatCode="m/d/yyyy\ h:mm">
                  <c:v>40178.124999988991</c:v>
                </c:pt>
                <c:pt idx="14539" formatCode="m/d/yyyy\ h:mm">
                  <c:v>40178.166666655627</c:v>
                </c:pt>
                <c:pt idx="14540" formatCode="m/d/yyyy\ h:mm">
                  <c:v>40178.208333322313</c:v>
                </c:pt>
                <c:pt idx="14541" formatCode="m/d/yyyy\ h:mm">
                  <c:v>40178.249999988991</c:v>
                </c:pt>
                <c:pt idx="14542" formatCode="m/d/yyyy\ h:mm">
                  <c:v>40178.291666655598</c:v>
                </c:pt>
                <c:pt idx="14543" formatCode="m/d/yyyy\ h:mm">
                  <c:v>40178.333333322313</c:v>
                </c:pt>
                <c:pt idx="14544" formatCode="m/d/yyyy\ h:mm">
                  <c:v>40178.374999988999</c:v>
                </c:pt>
                <c:pt idx="14545" formatCode="m/d/yyyy\ h:mm">
                  <c:v>40178.416666655634</c:v>
                </c:pt>
                <c:pt idx="14546" formatCode="m/d/yyyy\ h:mm">
                  <c:v>40178.45833332232</c:v>
                </c:pt>
                <c:pt idx="14547" formatCode="m/d/yyyy\ h:mm">
                  <c:v>40178.499999988962</c:v>
                </c:pt>
                <c:pt idx="14548" formatCode="m/d/yyyy\ h:mm">
                  <c:v>40178.541666655605</c:v>
                </c:pt>
                <c:pt idx="14549" formatCode="m/d/yyyy\ h:mm">
                  <c:v>40178.583333322291</c:v>
                </c:pt>
                <c:pt idx="14550" formatCode="m/d/yyyy\ h:mm">
                  <c:v>40178.624999988962</c:v>
                </c:pt>
                <c:pt idx="14551" formatCode="m/d/yyyy\ h:mm">
                  <c:v>40178.666666655598</c:v>
                </c:pt>
                <c:pt idx="14552" formatCode="m/d/yyyy\ h:mm">
                  <c:v>40178.708333322291</c:v>
                </c:pt>
                <c:pt idx="14553" formatCode="m/d/yyyy\ h:mm">
                  <c:v>40178.749999988948</c:v>
                </c:pt>
                <c:pt idx="14554" formatCode="m/d/yyyy\ h:mm">
                  <c:v>40178.791666655576</c:v>
                </c:pt>
                <c:pt idx="14555" formatCode="m/d/yyyy\ h:mm">
                  <c:v>40178.833333322291</c:v>
                </c:pt>
                <c:pt idx="14556" formatCode="m/d/yyyy\ h:mm">
                  <c:v>40178.874999988955</c:v>
                </c:pt>
                <c:pt idx="14557" formatCode="m/d/yyyy\ h:mm">
                  <c:v>40178.916666655605</c:v>
                </c:pt>
                <c:pt idx="14558" formatCode="m/d/yyyy\ h:mm">
                  <c:v>40178.958333322291</c:v>
                </c:pt>
                <c:pt idx="14559" formatCode="m/d/yyyy\ h:mm">
                  <c:v>40178.999999988933</c:v>
                </c:pt>
                <c:pt idx="14560" formatCode="m/d/yyyy\ h:mm">
                  <c:v>40179.041666655583</c:v>
                </c:pt>
                <c:pt idx="14561" formatCode="m/d/yyyy\ h:mm">
                  <c:v>40179.083333322262</c:v>
                </c:pt>
                <c:pt idx="14562" formatCode="m/d/yyyy\ h:mm">
                  <c:v>40179.124999988933</c:v>
                </c:pt>
                <c:pt idx="14563" formatCode="m/d/yyyy\ h:mm">
                  <c:v>40179.166666655576</c:v>
                </c:pt>
                <c:pt idx="14564" formatCode="m/d/yyyy\ h:mm">
                  <c:v>40179.208333322262</c:v>
                </c:pt>
                <c:pt idx="14565" formatCode="m/d/yyyy\ h:mm">
                  <c:v>40179.249999988919</c:v>
                </c:pt>
                <c:pt idx="14566" formatCode="m/d/yyyy\ h:mm">
                  <c:v>40179.291666655554</c:v>
                </c:pt>
                <c:pt idx="14567" formatCode="m/d/yyyy\ h:mm">
                  <c:v>40179.333333322247</c:v>
                </c:pt>
                <c:pt idx="14568" formatCode="m/d/yyyy\ h:mm">
                  <c:v>40179.374999988926</c:v>
                </c:pt>
                <c:pt idx="14569" formatCode="m/d/yyyy\ h:mm">
                  <c:v>40179.416666655583</c:v>
                </c:pt>
                <c:pt idx="14570" formatCode="m/d/yyyy\ h:mm">
                  <c:v>40179.458333322254</c:v>
                </c:pt>
                <c:pt idx="14571" formatCode="m/d/yyyy\ h:mm">
                  <c:v>40179.499999988911</c:v>
                </c:pt>
                <c:pt idx="14572" formatCode="m/d/yyyy\ h:mm">
                  <c:v>40179.541666655554</c:v>
                </c:pt>
                <c:pt idx="14573" formatCode="m/d/yyyy\ h:mm">
                  <c:v>40179.583333322233</c:v>
                </c:pt>
                <c:pt idx="14574" formatCode="m/d/yyyy\ h:mm">
                  <c:v>40179.624999988897</c:v>
                </c:pt>
                <c:pt idx="14575" formatCode="m/d/yyyy\ h:mm">
                  <c:v>40179.666666655554</c:v>
                </c:pt>
                <c:pt idx="14576" formatCode="m/d/yyyy\ h:mm">
                  <c:v>40179.708333322233</c:v>
                </c:pt>
                <c:pt idx="14577" formatCode="m/d/yyyy\ h:mm">
                  <c:v>40179.74999998889</c:v>
                </c:pt>
                <c:pt idx="14578" formatCode="m/d/yyyy\ h:mm">
                  <c:v>40179.791666655532</c:v>
                </c:pt>
                <c:pt idx="14579" formatCode="m/d/yyyy\ h:mm">
                  <c:v>40179.833333322218</c:v>
                </c:pt>
                <c:pt idx="14580" formatCode="m/d/yyyy\ h:mm">
                  <c:v>40179.874999988897</c:v>
                </c:pt>
                <c:pt idx="14581" formatCode="m/d/yyyy\ h:mm">
                  <c:v>40179.916666655547</c:v>
                </c:pt>
                <c:pt idx="14582" formatCode="m/d/yyyy\ h:mm">
                  <c:v>40179.958333322225</c:v>
                </c:pt>
                <c:pt idx="14583" formatCode="m/d/yyyy\ h:mm">
                  <c:v>40179.999999988882</c:v>
                </c:pt>
                <c:pt idx="14584" formatCode="m/d/yyyy\ h:mm">
                  <c:v>40180.041666655525</c:v>
                </c:pt>
                <c:pt idx="14585" formatCode="m/d/yyyy\ h:mm">
                  <c:v>40180.083333322211</c:v>
                </c:pt>
                <c:pt idx="14586" formatCode="m/d/yyyy\ h:mm">
                  <c:v>40180.124999988868</c:v>
                </c:pt>
                <c:pt idx="14587" formatCode="m/d/yyyy\ h:mm">
                  <c:v>40180.166666655525</c:v>
                </c:pt>
                <c:pt idx="14588" formatCode="m/d/yyyy\ h:mm">
                  <c:v>40180.208333322211</c:v>
                </c:pt>
                <c:pt idx="14589" formatCode="m/d/yyyy\ h:mm">
                  <c:v>40180.249999988861</c:v>
                </c:pt>
                <c:pt idx="14590" formatCode="m/d/yyyy\ h:mm">
                  <c:v>40180.291666655503</c:v>
                </c:pt>
                <c:pt idx="14591" formatCode="m/d/yyyy\ h:mm">
                  <c:v>40180.333333322204</c:v>
                </c:pt>
                <c:pt idx="14592" formatCode="m/d/yyyy\ h:mm">
                  <c:v>40180.374999988868</c:v>
                </c:pt>
                <c:pt idx="14593" formatCode="m/d/yyyy\ h:mm">
                  <c:v>40180.416666655517</c:v>
                </c:pt>
                <c:pt idx="14594" formatCode="m/d/yyyy\ h:mm">
                  <c:v>40180.458333322211</c:v>
                </c:pt>
                <c:pt idx="14595" formatCode="m/d/yyyy\ h:mm">
                  <c:v>40180.499999988846</c:v>
                </c:pt>
                <c:pt idx="14596" formatCode="m/d/yyyy\ h:mm">
                  <c:v>40180.541666655496</c:v>
                </c:pt>
                <c:pt idx="14597" formatCode="m/d/yyyy\ h:mm">
                  <c:v>40180.583333322196</c:v>
                </c:pt>
                <c:pt idx="14598" formatCode="m/d/yyyy\ h:mm">
                  <c:v>40180.624999988839</c:v>
                </c:pt>
                <c:pt idx="14599" formatCode="m/d/yyyy\ h:mm">
                  <c:v>40180.666666655488</c:v>
                </c:pt>
                <c:pt idx="14600" formatCode="m/d/yyyy\ h:mm">
                  <c:v>40180.708333322189</c:v>
                </c:pt>
                <c:pt idx="14601" formatCode="m/d/yyyy\ h:mm">
                  <c:v>40180.749999988831</c:v>
                </c:pt>
                <c:pt idx="14602" formatCode="m/d/yyyy\ h:mm">
                  <c:v>40180.791666655467</c:v>
                </c:pt>
                <c:pt idx="14603" formatCode="m/d/yyyy\ h:mm">
                  <c:v>40180.833333322174</c:v>
                </c:pt>
                <c:pt idx="14604" formatCode="m/d/yyyy\ h:mm">
                  <c:v>40180.874999988846</c:v>
                </c:pt>
                <c:pt idx="14605" formatCode="m/d/yyyy\ h:mm">
                  <c:v>40180.916666655488</c:v>
                </c:pt>
                <c:pt idx="14606" formatCode="m/d/yyyy\ h:mm">
                  <c:v>40180.958333322182</c:v>
                </c:pt>
                <c:pt idx="14607" formatCode="m/d/yyyy\ h:mm">
                  <c:v>40180.999999988817</c:v>
                </c:pt>
                <c:pt idx="14608" formatCode="m/d/yyyy\ h:mm">
                  <c:v>40181.041666655474</c:v>
                </c:pt>
                <c:pt idx="14609" formatCode="m/d/yyyy\ h:mm">
                  <c:v>40181.08333332216</c:v>
                </c:pt>
                <c:pt idx="14610" formatCode="m/d/yyyy\ h:mm">
                  <c:v>40181.12499998881</c:v>
                </c:pt>
                <c:pt idx="14611" formatCode="m/d/yyyy\ h:mm">
                  <c:v>40181.166666655474</c:v>
                </c:pt>
                <c:pt idx="14612" formatCode="m/d/yyyy\ h:mm">
                  <c:v>40181.208333322153</c:v>
                </c:pt>
                <c:pt idx="14613" formatCode="m/d/yyyy\ h:mm">
                  <c:v>40181.249999988802</c:v>
                </c:pt>
                <c:pt idx="14614" formatCode="m/d/yyyy\ h:mm">
                  <c:v>40181.291666655437</c:v>
                </c:pt>
                <c:pt idx="14615" formatCode="m/d/yyyy\ h:mm">
                  <c:v>40181.333333322145</c:v>
                </c:pt>
                <c:pt idx="14616" formatCode="m/d/yyyy\ h:mm">
                  <c:v>40181.37499998881</c:v>
                </c:pt>
                <c:pt idx="14617" formatCode="m/d/yyyy\ h:mm">
                  <c:v>40181.416666655459</c:v>
                </c:pt>
                <c:pt idx="14618" formatCode="m/d/yyyy\ h:mm">
                  <c:v>40181.45833332216</c:v>
                </c:pt>
                <c:pt idx="14619" formatCode="m/d/yyyy\ h:mm">
                  <c:v>40181.499999988788</c:v>
                </c:pt>
                <c:pt idx="14620" formatCode="m/d/yyyy\ h:mm">
                  <c:v>40181.541666655437</c:v>
                </c:pt>
                <c:pt idx="14621" formatCode="m/d/yyyy\ h:mm">
                  <c:v>40181.583333322138</c:v>
                </c:pt>
                <c:pt idx="14622" formatCode="m/d/yyyy\ h:mm">
                  <c:v>40181.62499998878</c:v>
                </c:pt>
                <c:pt idx="14623" formatCode="m/d/yyyy\ h:mm">
                  <c:v>40181.66666665543</c:v>
                </c:pt>
                <c:pt idx="14624" formatCode="m/d/yyyy\ h:mm">
                  <c:v>40181.708333322124</c:v>
                </c:pt>
                <c:pt idx="14625" formatCode="m/d/yyyy\ h:mm">
                  <c:v>40181.749999988773</c:v>
                </c:pt>
                <c:pt idx="14626" formatCode="m/d/yyyy\ h:mm">
                  <c:v>40181.791666655408</c:v>
                </c:pt>
                <c:pt idx="14627" formatCode="m/d/yyyy\ h:mm">
                  <c:v>40181.833333322116</c:v>
                </c:pt>
                <c:pt idx="14628" formatCode="m/d/yyyy\ h:mm">
                  <c:v>40181.87499998878</c:v>
                </c:pt>
                <c:pt idx="14629" formatCode="m/d/yyyy\ h:mm">
                  <c:v>40181.91666665543</c:v>
                </c:pt>
                <c:pt idx="14630" formatCode="m/d/yyyy\ h:mm">
                  <c:v>40181.958333322124</c:v>
                </c:pt>
                <c:pt idx="14631" formatCode="m/d/yyyy\ h:mm">
                  <c:v>40181.999999988759</c:v>
                </c:pt>
                <c:pt idx="14632" formatCode="m/d/yyyy\ h:mm">
                  <c:v>40182.041666655408</c:v>
                </c:pt>
                <c:pt idx="14633" formatCode="m/d/yyyy\ h:mm">
                  <c:v>40182.083333322102</c:v>
                </c:pt>
                <c:pt idx="14634" formatCode="m/d/yyyy\ h:mm">
                  <c:v>40182.124999988751</c:v>
                </c:pt>
                <c:pt idx="14635" formatCode="m/d/yyyy\ h:mm">
                  <c:v>40182.166666655401</c:v>
                </c:pt>
                <c:pt idx="14636" formatCode="m/d/yyyy\ h:mm">
                  <c:v>40182.208333322094</c:v>
                </c:pt>
                <c:pt idx="14637" formatCode="m/d/yyyy\ h:mm">
                  <c:v>40182.249999988744</c:v>
                </c:pt>
                <c:pt idx="14638" formatCode="m/d/yyyy\ h:mm">
                  <c:v>40182.291666655379</c:v>
                </c:pt>
                <c:pt idx="14639" formatCode="m/d/yyyy\ h:mm">
                  <c:v>40182.333333322087</c:v>
                </c:pt>
                <c:pt idx="14640" formatCode="m/d/yyyy\ h:mm">
                  <c:v>40182.374999988751</c:v>
                </c:pt>
                <c:pt idx="14641" formatCode="m/d/yyyy\ h:mm">
                  <c:v>40182.416666655401</c:v>
                </c:pt>
                <c:pt idx="14642" formatCode="m/d/yyyy\ h:mm">
                  <c:v>40182.458333322094</c:v>
                </c:pt>
                <c:pt idx="14643" formatCode="m/d/yyyy\ h:mm">
                  <c:v>40182.49999998873</c:v>
                </c:pt>
                <c:pt idx="14644" formatCode="m/d/yyyy\ h:mm">
                  <c:v>40182.541666655379</c:v>
                </c:pt>
                <c:pt idx="14645" formatCode="m/d/yyyy\ h:mm">
                  <c:v>40182.583333322073</c:v>
                </c:pt>
                <c:pt idx="14646" formatCode="m/d/yyyy\ h:mm">
                  <c:v>40182.624999988722</c:v>
                </c:pt>
                <c:pt idx="14647" formatCode="m/d/yyyy\ h:mm">
                  <c:v>40182.666666655372</c:v>
                </c:pt>
                <c:pt idx="14648" formatCode="m/d/yyyy\ h:mm">
                  <c:v>40182.708333322065</c:v>
                </c:pt>
                <c:pt idx="14649" formatCode="m/d/yyyy\ h:mm">
                  <c:v>40182.749999988715</c:v>
                </c:pt>
                <c:pt idx="14650" formatCode="m/d/yyyy\ h:mm">
                  <c:v>40182.79166665535</c:v>
                </c:pt>
                <c:pt idx="14651" formatCode="m/d/yyyy\ h:mm">
                  <c:v>40182.833333322043</c:v>
                </c:pt>
                <c:pt idx="14652" formatCode="m/d/yyyy\ h:mm">
                  <c:v>40182.874999988722</c:v>
                </c:pt>
                <c:pt idx="14653" formatCode="m/d/yyyy\ h:mm">
                  <c:v>40182.916666655372</c:v>
                </c:pt>
                <c:pt idx="14654" formatCode="m/d/yyyy\ h:mm">
                  <c:v>40182.958333322065</c:v>
                </c:pt>
                <c:pt idx="14655" formatCode="m/d/yyyy\ h:mm">
                  <c:v>40182.9999999887</c:v>
                </c:pt>
                <c:pt idx="14656" formatCode="m/d/yyyy\ h:mm">
                  <c:v>40183.04166665535</c:v>
                </c:pt>
                <c:pt idx="14657" formatCode="m/d/yyyy\ h:mm">
                  <c:v>40183.083333322043</c:v>
                </c:pt>
                <c:pt idx="14658" formatCode="m/d/yyyy\ h:mm">
                  <c:v>40183.124999988686</c:v>
                </c:pt>
                <c:pt idx="14659" formatCode="m/d/yyyy\ h:mm">
                  <c:v>40183.166666655343</c:v>
                </c:pt>
                <c:pt idx="14660" formatCode="m/d/yyyy\ h:mm">
                  <c:v>40183.208333322036</c:v>
                </c:pt>
                <c:pt idx="14661" formatCode="m/d/yyyy\ h:mm">
                  <c:v>40183.249999988686</c:v>
                </c:pt>
                <c:pt idx="14662" formatCode="m/d/yyyy\ h:mm">
                  <c:v>40183.291666655321</c:v>
                </c:pt>
                <c:pt idx="14663" formatCode="m/d/yyyy\ h:mm">
                  <c:v>40183.333333322029</c:v>
                </c:pt>
                <c:pt idx="14664" formatCode="m/d/yyyy\ h:mm">
                  <c:v>40183.374999988693</c:v>
                </c:pt>
                <c:pt idx="14665" formatCode="m/d/yyyy\ h:mm">
                  <c:v>40183.416666655336</c:v>
                </c:pt>
                <c:pt idx="14666" formatCode="m/d/yyyy\ h:mm">
                  <c:v>40183.458333322036</c:v>
                </c:pt>
                <c:pt idx="14667" formatCode="m/d/yyyy\ h:mm">
                  <c:v>40183.499999988671</c:v>
                </c:pt>
                <c:pt idx="14668" formatCode="m/d/yyyy\ h:mm">
                  <c:v>40183.541666655321</c:v>
                </c:pt>
                <c:pt idx="14669" formatCode="m/d/yyyy\ h:mm">
                  <c:v>40183.583333322014</c:v>
                </c:pt>
                <c:pt idx="14670" formatCode="m/d/yyyy\ h:mm">
                  <c:v>40183.624999988664</c:v>
                </c:pt>
                <c:pt idx="14671" formatCode="m/d/yyyy\ h:mm">
                  <c:v>40183.666666655314</c:v>
                </c:pt>
                <c:pt idx="14672" formatCode="m/d/yyyy\ h:mm">
                  <c:v>40183.708333321993</c:v>
                </c:pt>
                <c:pt idx="14673" formatCode="m/d/yyyy\ h:mm">
                  <c:v>40183.749999988657</c:v>
                </c:pt>
                <c:pt idx="14674" formatCode="m/d/yyyy\ h:mm">
                  <c:v>40183.791666655292</c:v>
                </c:pt>
                <c:pt idx="14675" formatCode="m/d/yyyy\ h:mm">
                  <c:v>40183.833333321993</c:v>
                </c:pt>
                <c:pt idx="14676" formatCode="m/d/yyyy\ h:mm">
                  <c:v>40183.874999988664</c:v>
                </c:pt>
                <c:pt idx="14677" formatCode="m/d/yyyy\ h:mm">
                  <c:v>40183.916666655314</c:v>
                </c:pt>
                <c:pt idx="14678" formatCode="m/d/yyyy\ h:mm">
                  <c:v>40183.958333322</c:v>
                </c:pt>
                <c:pt idx="14679" formatCode="m/d/yyyy\ h:mm">
                  <c:v>40183.999999988635</c:v>
                </c:pt>
                <c:pt idx="14680" formatCode="m/d/yyyy\ h:mm">
                  <c:v>40184.041666655285</c:v>
                </c:pt>
                <c:pt idx="14681" formatCode="m/d/yyyy\ h:mm">
                  <c:v>40184.083333321985</c:v>
                </c:pt>
                <c:pt idx="14682" formatCode="m/d/yyyy\ h:mm">
                  <c:v>40184.124999988635</c:v>
                </c:pt>
                <c:pt idx="14683" formatCode="m/d/yyyy\ h:mm">
                  <c:v>40184.166666655277</c:v>
                </c:pt>
                <c:pt idx="14684" formatCode="m/d/yyyy\ h:mm">
                  <c:v>40184.208333321963</c:v>
                </c:pt>
                <c:pt idx="14685" formatCode="m/d/yyyy\ h:mm">
                  <c:v>40184.249999988628</c:v>
                </c:pt>
                <c:pt idx="14686" formatCode="m/d/yyyy\ h:mm">
                  <c:v>40184.291666655256</c:v>
                </c:pt>
                <c:pt idx="14687" formatCode="m/d/yyyy\ h:mm">
                  <c:v>40184.333333321963</c:v>
                </c:pt>
                <c:pt idx="14688" formatCode="m/d/yyyy\ h:mm">
                  <c:v>40184.374999988635</c:v>
                </c:pt>
                <c:pt idx="14689" formatCode="m/d/yyyy\ h:mm">
                  <c:v>40184.416666655285</c:v>
                </c:pt>
                <c:pt idx="14690" formatCode="m/d/yyyy\ h:mm">
                  <c:v>40184.458333321971</c:v>
                </c:pt>
                <c:pt idx="14691" formatCode="m/d/yyyy\ h:mm">
                  <c:v>40184.499999988606</c:v>
                </c:pt>
                <c:pt idx="14692" formatCode="m/d/yyyy\ h:mm">
                  <c:v>40184.541666655263</c:v>
                </c:pt>
                <c:pt idx="14693" formatCode="m/d/yyyy\ h:mm">
                  <c:v>40184.583333321942</c:v>
                </c:pt>
                <c:pt idx="14694" formatCode="m/d/yyyy\ h:mm">
                  <c:v>40184.624999988606</c:v>
                </c:pt>
                <c:pt idx="14695" formatCode="m/d/yyyy\ h:mm">
                  <c:v>40184.666666655248</c:v>
                </c:pt>
                <c:pt idx="14696" formatCode="m/d/yyyy\ h:mm">
                  <c:v>40184.708333321942</c:v>
                </c:pt>
                <c:pt idx="14697" formatCode="m/d/yyyy\ h:mm">
                  <c:v>40184.749999988599</c:v>
                </c:pt>
                <c:pt idx="14698" formatCode="m/d/yyyy\ h:mm">
                  <c:v>40184.791666655219</c:v>
                </c:pt>
                <c:pt idx="14699" formatCode="m/d/yyyy\ h:mm">
                  <c:v>40184.833333321942</c:v>
                </c:pt>
                <c:pt idx="14700" formatCode="m/d/yyyy\ h:mm">
                  <c:v>40184.874999988606</c:v>
                </c:pt>
                <c:pt idx="14701" formatCode="m/d/yyyy\ h:mm">
                  <c:v>40184.916666655256</c:v>
                </c:pt>
                <c:pt idx="14702" formatCode="m/d/yyyy\ h:mm">
                  <c:v>40184.958333321949</c:v>
                </c:pt>
                <c:pt idx="14703" formatCode="m/d/yyyy\ h:mm">
                  <c:v>40184.999999988591</c:v>
                </c:pt>
                <c:pt idx="14704" formatCode="m/d/yyyy\ h:mm">
                  <c:v>40185.041666655226</c:v>
                </c:pt>
                <c:pt idx="14705" formatCode="m/d/yyyy\ h:mm">
                  <c:v>40185.083333321913</c:v>
                </c:pt>
                <c:pt idx="14706" formatCode="m/d/yyyy\ h:mm">
                  <c:v>40185.124999988591</c:v>
                </c:pt>
                <c:pt idx="14707" formatCode="m/d/yyyy\ h:mm">
                  <c:v>40185.166666655219</c:v>
                </c:pt>
                <c:pt idx="14708" formatCode="m/d/yyyy\ h:mm">
                  <c:v>40185.208333321913</c:v>
                </c:pt>
                <c:pt idx="14709" formatCode="m/d/yyyy\ h:mm">
                  <c:v>40185.249999988569</c:v>
                </c:pt>
                <c:pt idx="14710" formatCode="m/d/yyyy\ h:mm">
                  <c:v>40185.291666655197</c:v>
                </c:pt>
                <c:pt idx="14711" formatCode="m/d/yyyy\ h:mm">
                  <c:v>40185.333333321898</c:v>
                </c:pt>
                <c:pt idx="14712" formatCode="m/d/yyyy\ h:mm">
                  <c:v>40185.374999988577</c:v>
                </c:pt>
                <c:pt idx="14713" formatCode="m/d/yyyy\ h:mm">
                  <c:v>40185.416666655226</c:v>
                </c:pt>
                <c:pt idx="14714" formatCode="m/d/yyyy\ h:mm">
                  <c:v>40185.458333321905</c:v>
                </c:pt>
                <c:pt idx="14715" formatCode="m/d/yyyy\ h:mm">
                  <c:v>40185.499999988562</c:v>
                </c:pt>
                <c:pt idx="14716" formatCode="m/d/yyyy\ h:mm">
                  <c:v>40185.541666655197</c:v>
                </c:pt>
                <c:pt idx="14717" formatCode="m/d/yyyy\ h:mm">
                  <c:v>40185.583333321883</c:v>
                </c:pt>
                <c:pt idx="14718" formatCode="m/d/yyyy\ h:mm">
                  <c:v>40185.624999988548</c:v>
                </c:pt>
                <c:pt idx="14719" formatCode="m/d/yyyy\ h:mm">
                  <c:v>40185.66666665519</c:v>
                </c:pt>
                <c:pt idx="14720" formatCode="m/d/yyyy\ h:mm">
                  <c:v>40185.708333321883</c:v>
                </c:pt>
                <c:pt idx="14721" formatCode="m/d/yyyy\ h:mm">
                  <c:v>40185.74999998854</c:v>
                </c:pt>
                <c:pt idx="14722" formatCode="m/d/yyyy\ h:mm">
                  <c:v>40185.791666655176</c:v>
                </c:pt>
                <c:pt idx="14723" formatCode="m/d/yyyy\ h:mm">
                  <c:v>40185.833333321869</c:v>
                </c:pt>
                <c:pt idx="14724" formatCode="m/d/yyyy\ h:mm">
                  <c:v>40185.874999988548</c:v>
                </c:pt>
                <c:pt idx="14725" formatCode="m/d/yyyy\ h:mm">
                  <c:v>40185.916666655197</c:v>
                </c:pt>
                <c:pt idx="14726" formatCode="m/d/yyyy\ h:mm">
                  <c:v>40185.958333321876</c:v>
                </c:pt>
                <c:pt idx="14727" formatCode="m/d/yyyy\ h:mm">
                  <c:v>40185.999999988533</c:v>
                </c:pt>
                <c:pt idx="14728" formatCode="m/d/yyyy\ h:mm">
                  <c:v>40186.041666655176</c:v>
                </c:pt>
                <c:pt idx="14729" formatCode="m/d/yyyy\ h:mm">
                  <c:v>40186.083333321862</c:v>
                </c:pt>
                <c:pt idx="14730" formatCode="m/d/yyyy\ h:mm">
                  <c:v>40186.124999988519</c:v>
                </c:pt>
                <c:pt idx="14731" formatCode="m/d/yyyy\ h:mm">
                  <c:v>40186.166666655176</c:v>
                </c:pt>
                <c:pt idx="14732" formatCode="m/d/yyyy\ h:mm">
                  <c:v>40186.208333321847</c:v>
                </c:pt>
                <c:pt idx="14733" formatCode="m/d/yyyy\ h:mm">
                  <c:v>40186.249999988511</c:v>
                </c:pt>
                <c:pt idx="14734" formatCode="m/d/yyyy\ h:mm">
                  <c:v>40186.291666655154</c:v>
                </c:pt>
                <c:pt idx="14735" formatCode="m/d/yyyy\ h:mm">
                  <c:v>40186.33333332184</c:v>
                </c:pt>
                <c:pt idx="14736" formatCode="m/d/yyyy\ h:mm">
                  <c:v>40186.374999988526</c:v>
                </c:pt>
                <c:pt idx="14737" formatCode="m/d/yyyy\ h:mm">
                  <c:v>40186.416666655168</c:v>
                </c:pt>
                <c:pt idx="14738" formatCode="m/d/yyyy\ h:mm">
                  <c:v>40186.458333321847</c:v>
                </c:pt>
                <c:pt idx="14739" formatCode="m/d/yyyy\ h:mm">
                  <c:v>40186.499999988497</c:v>
                </c:pt>
                <c:pt idx="14740" formatCode="m/d/yyyy\ h:mm">
                  <c:v>40186.541666655154</c:v>
                </c:pt>
                <c:pt idx="14741" formatCode="m/d/yyyy\ h:mm">
                  <c:v>40186.583333321832</c:v>
                </c:pt>
                <c:pt idx="14742" formatCode="m/d/yyyy\ h:mm">
                  <c:v>40186.624999988489</c:v>
                </c:pt>
                <c:pt idx="14743" formatCode="m/d/yyyy\ h:mm">
                  <c:v>40186.666666655154</c:v>
                </c:pt>
                <c:pt idx="14744" formatCode="m/d/yyyy\ h:mm">
                  <c:v>40186.708333321818</c:v>
                </c:pt>
                <c:pt idx="14745" formatCode="m/d/yyyy\ h:mm">
                  <c:v>40186.749999988482</c:v>
                </c:pt>
                <c:pt idx="14746" formatCode="m/d/yyyy\ h:mm">
                  <c:v>40186.791666655117</c:v>
                </c:pt>
                <c:pt idx="14747" formatCode="m/d/yyyy\ h:mm">
                  <c:v>40186.833333321811</c:v>
                </c:pt>
                <c:pt idx="14748" formatCode="m/d/yyyy\ h:mm">
                  <c:v>40186.874999988497</c:v>
                </c:pt>
                <c:pt idx="14749" formatCode="m/d/yyyy\ h:mm">
                  <c:v>40186.916666655139</c:v>
                </c:pt>
                <c:pt idx="14750" formatCode="m/d/yyyy\ h:mm">
                  <c:v>40186.958333321818</c:v>
                </c:pt>
                <c:pt idx="14751" formatCode="m/d/yyyy\ h:mm">
                  <c:v>40186.999999988468</c:v>
                </c:pt>
                <c:pt idx="14752" formatCode="m/d/yyyy\ h:mm">
                  <c:v>40187.041666655125</c:v>
                </c:pt>
                <c:pt idx="14753" formatCode="m/d/yyyy\ h:mm">
                  <c:v>40187.083333321796</c:v>
                </c:pt>
                <c:pt idx="14754" formatCode="m/d/yyyy\ h:mm">
                  <c:v>40187.12499998846</c:v>
                </c:pt>
                <c:pt idx="14755" formatCode="m/d/yyyy\ h:mm">
                  <c:v>40187.166666655125</c:v>
                </c:pt>
                <c:pt idx="14756" formatCode="m/d/yyyy\ h:mm">
                  <c:v>40187.208333321789</c:v>
                </c:pt>
                <c:pt idx="14757" formatCode="m/d/yyyy\ h:mm">
                  <c:v>40187.249999988453</c:v>
                </c:pt>
                <c:pt idx="14758" formatCode="m/d/yyyy\ h:mm">
                  <c:v>40187.291666655088</c:v>
                </c:pt>
                <c:pt idx="14759" formatCode="m/d/yyyy\ h:mm">
                  <c:v>40187.333333321782</c:v>
                </c:pt>
                <c:pt idx="14760" formatCode="m/d/yyyy\ h:mm">
                  <c:v>40187.37499998846</c:v>
                </c:pt>
                <c:pt idx="14761" formatCode="m/d/yyyy\ h:mm">
                  <c:v>40187.41666665511</c:v>
                </c:pt>
                <c:pt idx="14762" formatCode="m/d/yyyy\ h:mm">
                  <c:v>40187.458333321796</c:v>
                </c:pt>
                <c:pt idx="14763" formatCode="m/d/yyyy\ h:mm">
                  <c:v>40187.499999988439</c:v>
                </c:pt>
                <c:pt idx="14764" formatCode="m/d/yyyy\ h:mm">
                  <c:v>40187.541666655088</c:v>
                </c:pt>
                <c:pt idx="14765" formatCode="m/d/yyyy\ h:mm">
                  <c:v>40187.583333321767</c:v>
                </c:pt>
                <c:pt idx="14766" formatCode="m/d/yyyy\ h:mm">
                  <c:v>40187.624999988431</c:v>
                </c:pt>
                <c:pt idx="14767" formatCode="m/d/yyyy\ h:mm">
                  <c:v>40187.666666655081</c:v>
                </c:pt>
                <c:pt idx="14768" formatCode="m/d/yyyy\ h:mm">
                  <c:v>40187.70833332176</c:v>
                </c:pt>
                <c:pt idx="14769" formatCode="m/d/yyyy\ h:mm">
                  <c:v>40187.749999988431</c:v>
                </c:pt>
                <c:pt idx="14770" formatCode="m/d/yyyy\ h:mm">
                  <c:v>40187.791666655066</c:v>
                </c:pt>
                <c:pt idx="14771" formatCode="m/d/yyyy\ h:mm">
                  <c:v>40187.833333321752</c:v>
                </c:pt>
                <c:pt idx="14772" formatCode="m/d/yyyy\ h:mm">
                  <c:v>40187.874999988439</c:v>
                </c:pt>
                <c:pt idx="14773" formatCode="m/d/yyyy\ h:mm">
                  <c:v>40187.916666655081</c:v>
                </c:pt>
                <c:pt idx="14774" formatCode="m/d/yyyy\ h:mm">
                  <c:v>40187.95833332176</c:v>
                </c:pt>
                <c:pt idx="14775" formatCode="m/d/yyyy\ h:mm">
                  <c:v>40187.999999988409</c:v>
                </c:pt>
                <c:pt idx="14776" formatCode="m/d/yyyy\ h:mm">
                  <c:v>40188.041666655074</c:v>
                </c:pt>
                <c:pt idx="14777" formatCode="m/d/yyyy\ h:mm">
                  <c:v>40188.083333321738</c:v>
                </c:pt>
                <c:pt idx="14778" formatCode="m/d/yyyy\ h:mm">
                  <c:v>40188.124999988402</c:v>
                </c:pt>
                <c:pt idx="14779" formatCode="m/d/yyyy\ h:mm">
                  <c:v>40188.166666655052</c:v>
                </c:pt>
                <c:pt idx="14780" formatCode="m/d/yyyy\ h:mm">
                  <c:v>40188.208333321731</c:v>
                </c:pt>
                <c:pt idx="14781" formatCode="m/d/yyyy\ h:mm">
                  <c:v>40188.249999988395</c:v>
                </c:pt>
                <c:pt idx="14782" formatCode="m/d/yyyy\ h:mm">
                  <c:v>40188.29166665503</c:v>
                </c:pt>
                <c:pt idx="14783" formatCode="m/d/yyyy\ h:mm">
                  <c:v>40188.333333321723</c:v>
                </c:pt>
                <c:pt idx="14784" formatCode="m/d/yyyy\ h:mm">
                  <c:v>40188.374999988402</c:v>
                </c:pt>
                <c:pt idx="14785" formatCode="m/d/yyyy\ h:mm">
                  <c:v>40188.416666655052</c:v>
                </c:pt>
                <c:pt idx="14786" formatCode="m/d/yyyy\ h:mm">
                  <c:v>40188.458333321731</c:v>
                </c:pt>
                <c:pt idx="14787" formatCode="m/d/yyyy\ h:mm">
                  <c:v>40188.49999998838</c:v>
                </c:pt>
                <c:pt idx="14788" formatCode="m/d/yyyy\ h:mm">
                  <c:v>40188.54166665503</c:v>
                </c:pt>
                <c:pt idx="14789" formatCode="m/d/yyyy\ h:mm">
                  <c:v>40188.583333321709</c:v>
                </c:pt>
                <c:pt idx="14790" formatCode="m/d/yyyy\ h:mm">
                  <c:v>40188.624999988373</c:v>
                </c:pt>
                <c:pt idx="14791" formatCode="m/d/yyyy\ h:mm">
                  <c:v>40188.666666655023</c:v>
                </c:pt>
                <c:pt idx="14792" formatCode="m/d/yyyy\ h:mm">
                  <c:v>40188.708333321702</c:v>
                </c:pt>
                <c:pt idx="14793" formatCode="m/d/yyyy\ h:mm">
                  <c:v>40188.749999988366</c:v>
                </c:pt>
                <c:pt idx="14794" formatCode="m/d/yyyy\ h:mm">
                  <c:v>40188.791666655001</c:v>
                </c:pt>
                <c:pt idx="14795" formatCode="m/d/yyyy\ h:mm">
                  <c:v>40188.833333321694</c:v>
                </c:pt>
                <c:pt idx="14796" formatCode="m/d/yyyy\ h:mm">
                  <c:v>40188.874999988373</c:v>
                </c:pt>
                <c:pt idx="14797" formatCode="m/d/yyyy\ h:mm">
                  <c:v>40188.916666655023</c:v>
                </c:pt>
                <c:pt idx="14798" formatCode="m/d/yyyy\ h:mm">
                  <c:v>40188.958333321702</c:v>
                </c:pt>
                <c:pt idx="14799" formatCode="m/d/yyyy\ h:mm">
                  <c:v>40188.999999988351</c:v>
                </c:pt>
                <c:pt idx="14800" formatCode="m/d/yyyy\ h:mm">
                  <c:v>40189.041666655001</c:v>
                </c:pt>
                <c:pt idx="14801" formatCode="m/d/yyyy\ h:mm">
                  <c:v>40189.08333332168</c:v>
                </c:pt>
                <c:pt idx="14802" formatCode="m/d/yyyy\ h:mm">
                  <c:v>40189.124999988344</c:v>
                </c:pt>
                <c:pt idx="14803" formatCode="m/d/yyyy\ h:mm">
                  <c:v>40189.166666654994</c:v>
                </c:pt>
                <c:pt idx="14804" formatCode="m/d/yyyy\ h:mm">
                  <c:v>40189.208333321672</c:v>
                </c:pt>
                <c:pt idx="14805" formatCode="m/d/yyyy\ h:mm">
                  <c:v>40189.249999988337</c:v>
                </c:pt>
                <c:pt idx="14806" formatCode="m/d/yyyy\ h:mm">
                  <c:v>40189.291666654979</c:v>
                </c:pt>
                <c:pt idx="14807" formatCode="m/d/yyyy\ h:mm">
                  <c:v>40189.333333321665</c:v>
                </c:pt>
                <c:pt idx="14808" formatCode="m/d/yyyy\ h:mm">
                  <c:v>40189.374999988344</c:v>
                </c:pt>
                <c:pt idx="14809" formatCode="m/d/yyyy\ h:mm">
                  <c:v>40189.416666655001</c:v>
                </c:pt>
                <c:pt idx="14810" formatCode="m/d/yyyy\ h:mm">
                  <c:v>40189.458333321672</c:v>
                </c:pt>
                <c:pt idx="14811" formatCode="m/d/yyyy\ h:mm">
                  <c:v>40189.499999988322</c:v>
                </c:pt>
                <c:pt idx="14812" formatCode="m/d/yyyy\ h:mm">
                  <c:v>40189.541666654986</c:v>
                </c:pt>
                <c:pt idx="14813" formatCode="m/d/yyyy\ h:mm">
                  <c:v>40189.583333321651</c:v>
                </c:pt>
                <c:pt idx="14814" formatCode="m/d/yyyy\ h:mm">
                  <c:v>40189.624999988315</c:v>
                </c:pt>
                <c:pt idx="14815" formatCode="m/d/yyyy\ h:mm">
                  <c:v>40189.666666654979</c:v>
                </c:pt>
                <c:pt idx="14816" formatCode="m/d/yyyy\ h:mm">
                  <c:v>40189.708333321636</c:v>
                </c:pt>
                <c:pt idx="14817" formatCode="m/d/yyyy\ h:mm">
                  <c:v>40189.749999988308</c:v>
                </c:pt>
                <c:pt idx="14818" formatCode="m/d/yyyy\ h:mm">
                  <c:v>40189.791666654957</c:v>
                </c:pt>
                <c:pt idx="14819" formatCode="m/d/yyyy\ h:mm">
                  <c:v>40189.833333321636</c:v>
                </c:pt>
                <c:pt idx="14820" formatCode="m/d/yyyy\ h:mm">
                  <c:v>40189.874999988315</c:v>
                </c:pt>
                <c:pt idx="14821" formatCode="m/d/yyyy\ h:mm">
                  <c:v>40189.916666654979</c:v>
                </c:pt>
                <c:pt idx="14822" formatCode="m/d/yyyy\ h:mm">
                  <c:v>40189.958333321643</c:v>
                </c:pt>
                <c:pt idx="14823" formatCode="m/d/yyyy\ h:mm">
                  <c:v>40189.999999988286</c:v>
                </c:pt>
                <c:pt idx="14824" formatCode="m/d/yyyy\ h:mm">
                  <c:v>40190.041666654957</c:v>
                </c:pt>
                <c:pt idx="14825" formatCode="m/d/yyyy\ h:mm">
                  <c:v>40190.083333321621</c:v>
                </c:pt>
                <c:pt idx="14826" formatCode="m/d/yyyy\ h:mm">
                  <c:v>40190.124999988286</c:v>
                </c:pt>
                <c:pt idx="14827" formatCode="m/d/yyyy\ h:mm">
                  <c:v>40190.16666665495</c:v>
                </c:pt>
                <c:pt idx="14828" formatCode="m/d/yyyy\ h:mm">
                  <c:v>40190.208333321614</c:v>
                </c:pt>
                <c:pt idx="14829" formatCode="m/d/yyyy\ h:mm">
                  <c:v>40190.249999988278</c:v>
                </c:pt>
                <c:pt idx="14830" formatCode="m/d/yyyy\ h:mm">
                  <c:v>40190.291666654921</c:v>
                </c:pt>
                <c:pt idx="14831" formatCode="m/d/yyyy\ h:mm">
                  <c:v>40190.333333321607</c:v>
                </c:pt>
                <c:pt idx="14832" formatCode="m/d/yyyy\ h:mm">
                  <c:v>40190.374999988286</c:v>
                </c:pt>
                <c:pt idx="14833" formatCode="m/d/yyyy\ h:mm">
                  <c:v>40190.416666654943</c:v>
                </c:pt>
                <c:pt idx="14834" formatCode="m/d/yyyy\ h:mm">
                  <c:v>40190.458333321614</c:v>
                </c:pt>
                <c:pt idx="14835" formatCode="m/d/yyyy\ h:mm">
                  <c:v>40190.499999988264</c:v>
                </c:pt>
                <c:pt idx="14836" formatCode="m/d/yyyy\ h:mm">
                  <c:v>40190.541666654928</c:v>
                </c:pt>
                <c:pt idx="14837" formatCode="m/d/yyyy\ h:mm">
                  <c:v>40190.583333321592</c:v>
                </c:pt>
                <c:pt idx="14838" formatCode="m/d/yyyy\ h:mm">
                  <c:v>40190.624999988257</c:v>
                </c:pt>
                <c:pt idx="14839" formatCode="m/d/yyyy\ h:mm">
                  <c:v>40190.666666654921</c:v>
                </c:pt>
                <c:pt idx="14840" formatCode="m/d/yyyy\ h:mm">
                  <c:v>40190.708333321592</c:v>
                </c:pt>
                <c:pt idx="14841" formatCode="m/d/yyyy\ h:mm">
                  <c:v>40190.749999988235</c:v>
                </c:pt>
                <c:pt idx="14842" formatCode="m/d/yyyy\ h:mm">
                  <c:v>40190.791666654899</c:v>
                </c:pt>
                <c:pt idx="14843" formatCode="m/d/yyyy\ h:mm">
                  <c:v>40190.833333321592</c:v>
                </c:pt>
                <c:pt idx="14844" formatCode="m/d/yyyy\ h:mm">
                  <c:v>40190.874999988242</c:v>
                </c:pt>
                <c:pt idx="14845" formatCode="m/d/yyyy\ h:mm">
                  <c:v>40190.916666654921</c:v>
                </c:pt>
                <c:pt idx="14846" formatCode="m/d/yyyy\ h:mm">
                  <c:v>40190.9583333216</c:v>
                </c:pt>
                <c:pt idx="14847" formatCode="m/d/yyyy\ h:mm">
                  <c:v>40190.999999988235</c:v>
                </c:pt>
                <c:pt idx="14848" formatCode="m/d/yyyy\ h:mm">
                  <c:v>40191.041666654884</c:v>
                </c:pt>
                <c:pt idx="14849" formatCode="m/d/yyyy\ h:mm">
                  <c:v>40191.083333321563</c:v>
                </c:pt>
                <c:pt idx="14850" formatCode="m/d/yyyy\ h:mm">
                  <c:v>40191.124999988228</c:v>
                </c:pt>
                <c:pt idx="14851" formatCode="m/d/yyyy\ h:mm">
                  <c:v>40191.166666654884</c:v>
                </c:pt>
                <c:pt idx="14852" formatCode="m/d/yyyy\ h:mm">
                  <c:v>40191.208333321563</c:v>
                </c:pt>
                <c:pt idx="14853" formatCode="m/d/yyyy\ h:mm">
                  <c:v>40191.24999998822</c:v>
                </c:pt>
                <c:pt idx="14854" formatCode="m/d/yyyy\ h:mm">
                  <c:v>40191.29166665487</c:v>
                </c:pt>
                <c:pt idx="14855" formatCode="m/d/yyyy\ h:mm">
                  <c:v>40191.333333321549</c:v>
                </c:pt>
                <c:pt idx="14856" formatCode="m/d/yyyy\ h:mm">
                  <c:v>40191.374999988213</c:v>
                </c:pt>
                <c:pt idx="14857" formatCode="m/d/yyyy\ h:mm">
                  <c:v>40191.416666654892</c:v>
                </c:pt>
                <c:pt idx="14858" formatCode="m/d/yyyy\ h:mm">
                  <c:v>40191.458333321556</c:v>
                </c:pt>
                <c:pt idx="14859" formatCode="m/d/yyyy\ h:mm">
                  <c:v>40191.499999988206</c:v>
                </c:pt>
                <c:pt idx="14860" formatCode="m/d/yyyy\ h:mm">
                  <c:v>40191.54166665487</c:v>
                </c:pt>
                <c:pt idx="14861" formatCode="m/d/yyyy\ h:mm">
                  <c:v>40191.583333321541</c:v>
                </c:pt>
                <c:pt idx="14862" formatCode="m/d/yyyy\ h:mm">
                  <c:v>40191.624999988198</c:v>
                </c:pt>
                <c:pt idx="14863" formatCode="m/d/yyyy\ h:mm">
                  <c:v>40191.666666654855</c:v>
                </c:pt>
                <c:pt idx="14864" formatCode="m/d/yyyy\ h:mm">
                  <c:v>40191.708333321541</c:v>
                </c:pt>
                <c:pt idx="14865" formatCode="m/d/yyyy\ h:mm">
                  <c:v>40191.749999988191</c:v>
                </c:pt>
                <c:pt idx="14866" formatCode="m/d/yyyy\ h:mm">
                  <c:v>40191.791666654834</c:v>
                </c:pt>
                <c:pt idx="14867" formatCode="m/d/yyyy\ h:mm">
                  <c:v>40191.833333321534</c:v>
                </c:pt>
                <c:pt idx="14868" formatCode="m/d/yyyy\ h:mm">
                  <c:v>40191.874999988206</c:v>
                </c:pt>
                <c:pt idx="14869" formatCode="m/d/yyyy\ h:mm">
                  <c:v>40191.916666654848</c:v>
                </c:pt>
                <c:pt idx="14870" formatCode="m/d/yyyy\ h:mm">
                  <c:v>40191.958333321534</c:v>
                </c:pt>
                <c:pt idx="14871" formatCode="m/d/yyyy\ h:mm">
                  <c:v>40191.999999988191</c:v>
                </c:pt>
                <c:pt idx="14872" formatCode="m/d/yyyy\ h:mm">
                  <c:v>40192.041666654834</c:v>
                </c:pt>
                <c:pt idx="14873" formatCode="m/d/yyyy\ h:mm">
                  <c:v>40192.083333321512</c:v>
                </c:pt>
                <c:pt idx="14874" formatCode="m/d/yyyy\ h:mm">
                  <c:v>40192.124999988169</c:v>
                </c:pt>
                <c:pt idx="14875" formatCode="m/d/yyyy\ h:mm">
                  <c:v>40192.166666654834</c:v>
                </c:pt>
                <c:pt idx="14876" formatCode="m/d/yyyy\ h:mm">
                  <c:v>40192.208333321498</c:v>
                </c:pt>
                <c:pt idx="14877" formatCode="m/d/yyyy\ h:mm">
                  <c:v>40192.249999988162</c:v>
                </c:pt>
                <c:pt idx="14878" formatCode="m/d/yyyy\ h:mm">
                  <c:v>40192.291666654804</c:v>
                </c:pt>
                <c:pt idx="14879" formatCode="m/d/yyyy\ h:mm">
                  <c:v>40192.33333332149</c:v>
                </c:pt>
                <c:pt idx="14880" formatCode="m/d/yyyy\ h:mm">
                  <c:v>40192.374999988177</c:v>
                </c:pt>
                <c:pt idx="14881" formatCode="m/d/yyyy\ h:mm">
                  <c:v>40192.416666654819</c:v>
                </c:pt>
                <c:pt idx="14882" formatCode="m/d/yyyy\ h:mm">
                  <c:v>40192.458333321498</c:v>
                </c:pt>
                <c:pt idx="14883" formatCode="m/d/yyyy\ h:mm">
                  <c:v>40192.499999988147</c:v>
                </c:pt>
                <c:pt idx="14884" formatCode="m/d/yyyy\ h:mm">
                  <c:v>40192.541666654804</c:v>
                </c:pt>
                <c:pt idx="14885" formatCode="m/d/yyyy\ h:mm">
                  <c:v>40192.583333321483</c:v>
                </c:pt>
                <c:pt idx="14886" formatCode="m/d/yyyy\ h:mm">
                  <c:v>40192.62499998814</c:v>
                </c:pt>
                <c:pt idx="14887" formatCode="m/d/yyyy\ h:mm">
                  <c:v>40192.666666654804</c:v>
                </c:pt>
                <c:pt idx="14888" formatCode="m/d/yyyy\ h:mm">
                  <c:v>40192.708333321469</c:v>
                </c:pt>
                <c:pt idx="14889" formatCode="m/d/yyyy\ h:mm">
                  <c:v>40192.749999988133</c:v>
                </c:pt>
                <c:pt idx="14890" formatCode="m/d/yyyy\ h:mm">
                  <c:v>40192.791666654768</c:v>
                </c:pt>
                <c:pt idx="14891" formatCode="m/d/yyyy\ h:mm">
                  <c:v>40192.833333321461</c:v>
                </c:pt>
                <c:pt idx="14892" formatCode="m/d/yyyy\ h:mm">
                  <c:v>40192.874999988147</c:v>
                </c:pt>
                <c:pt idx="14893" formatCode="m/d/yyyy\ h:mm">
                  <c:v>40192.91666665479</c:v>
                </c:pt>
                <c:pt idx="14894" formatCode="m/d/yyyy\ h:mm">
                  <c:v>40192.958333321476</c:v>
                </c:pt>
                <c:pt idx="14895" formatCode="m/d/yyyy\ h:mm">
                  <c:v>40192.999999988118</c:v>
                </c:pt>
                <c:pt idx="14896" formatCode="m/d/yyyy\ h:mm">
                  <c:v>40193.041666654775</c:v>
                </c:pt>
                <c:pt idx="14897" formatCode="m/d/yyyy\ h:mm">
                  <c:v>40193.083333321447</c:v>
                </c:pt>
                <c:pt idx="14898" formatCode="m/d/yyyy\ h:mm">
                  <c:v>40193.124999988111</c:v>
                </c:pt>
                <c:pt idx="14899" formatCode="m/d/yyyy\ h:mm">
                  <c:v>40193.166666654775</c:v>
                </c:pt>
                <c:pt idx="14900" formatCode="m/d/yyyy\ h:mm">
                  <c:v>40193.20833332144</c:v>
                </c:pt>
                <c:pt idx="14901" formatCode="m/d/yyyy\ h:mm">
                  <c:v>40193.249999988111</c:v>
                </c:pt>
                <c:pt idx="14902" formatCode="m/d/yyyy\ h:mm">
                  <c:v>40193.291666654739</c:v>
                </c:pt>
                <c:pt idx="14903" formatCode="m/d/yyyy\ h:mm">
                  <c:v>40193.333333321432</c:v>
                </c:pt>
                <c:pt idx="14904" formatCode="m/d/yyyy\ h:mm">
                  <c:v>40193.374999988118</c:v>
                </c:pt>
                <c:pt idx="14905" formatCode="m/d/yyyy\ h:mm">
                  <c:v>40193.416666654761</c:v>
                </c:pt>
                <c:pt idx="14906" formatCode="m/d/yyyy\ h:mm">
                  <c:v>40193.458333321447</c:v>
                </c:pt>
                <c:pt idx="14907" formatCode="m/d/yyyy\ h:mm">
                  <c:v>40193.499999988089</c:v>
                </c:pt>
                <c:pt idx="14908" formatCode="m/d/yyyy\ h:mm">
                  <c:v>40193.541666654739</c:v>
                </c:pt>
                <c:pt idx="14909" formatCode="m/d/yyyy\ h:mm">
                  <c:v>40193.583333321418</c:v>
                </c:pt>
                <c:pt idx="14910" formatCode="m/d/yyyy\ h:mm">
                  <c:v>40193.624999988082</c:v>
                </c:pt>
                <c:pt idx="14911" formatCode="m/d/yyyy\ h:mm">
                  <c:v>40193.666666654732</c:v>
                </c:pt>
                <c:pt idx="14912" formatCode="m/d/yyyy\ h:mm">
                  <c:v>40193.70833332141</c:v>
                </c:pt>
                <c:pt idx="14913" formatCode="m/d/yyyy\ h:mm">
                  <c:v>40193.749999988082</c:v>
                </c:pt>
                <c:pt idx="14914" formatCode="m/d/yyyy\ h:mm">
                  <c:v>40193.791666654717</c:v>
                </c:pt>
                <c:pt idx="14915" formatCode="m/d/yyyy\ h:mm">
                  <c:v>40193.833333321403</c:v>
                </c:pt>
                <c:pt idx="14916" formatCode="m/d/yyyy\ h:mm">
                  <c:v>40193.874999988089</c:v>
                </c:pt>
                <c:pt idx="14917" formatCode="m/d/yyyy\ h:mm">
                  <c:v>40193.916666654732</c:v>
                </c:pt>
                <c:pt idx="14918" formatCode="m/d/yyyy\ h:mm">
                  <c:v>40193.95833332141</c:v>
                </c:pt>
                <c:pt idx="14919" formatCode="m/d/yyyy\ h:mm">
                  <c:v>40193.99999998806</c:v>
                </c:pt>
                <c:pt idx="14920" formatCode="m/d/yyyy\ h:mm">
                  <c:v>40194.041666654724</c:v>
                </c:pt>
                <c:pt idx="14921" formatCode="m/d/yyyy\ h:mm">
                  <c:v>40194.083333321389</c:v>
                </c:pt>
                <c:pt idx="14922" formatCode="m/d/yyyy\ h:mm">
                  <c:v>40194.124999988053</c:v>
                </c:pt>
                <c:pt idx="14923" formatCode="m/d/yyyy\ h:mm">
                  <c:v>40194.166666654703</c:v>
                </c:pt>
                <c:pt idx="14924" formatCode="m/d/yyyy\ h:mm">
                  <c:v>40194.208333321381</c:v>
                </c:pt>
                <c:pt idx="14925" formatCode="m/d/yyyy\ h:mm">
                  <c:v>40194.249999988046</c:v>
                </c:pt>
                <c:pt idx="14926" formatCode="m/d/yyyy\ h:mm">
                  <c:v>40194.291666654681</c:v>
                </c:pt>
                <c:pt idx="14927" formatCode="m/d/yyyy\ h:mm">
                  <c:v>40194.333333321381</c:v>
                </c:pt>
                <c:pt idx="14928" formatCode="m/d/yyyy\ h:mm">
                  <c:v>40194.374999988053</c:v>
                </c:pt>
                <c:pt idx="14929" formatCode="m/d/yyyy\ h:mm">
                  <c:v>40194.416666654703</c:v>
                </c:pt>
                <c:pt idx="14930" formatCode="m/d/yyyy\ h:mm">
                  <c:v>40194.458333321389</c:v>
                </c:pt>
                <c:pt idx="14931" formatCode="m/d/yyyy\ h:mm">
                  <c:v>40194.499999988031</c:v>
                </c:pt>
                <c:pt idx="14932" formatCode="m/d/yyyy\ h:mm">
                  <c:v>40194.541666654681</c:v>
                </c:pt>
                <c:pt idx="14933" formatCode="m/d/yyyy\ h:mm">
                  <c:v>40194.58333332136</c:v>
                </c:pt>
                <c:pt idx="14934" formatCode="m/d/yyyy\ h:mm">
                  <c:v>40194.624999988031</c:v>
                </c:pt>
                <c:pt idx="14935" formatCode="m/d/yyyy\ h:mm">
                  <c:v>40194.666666654673</c:v>
                </c:pt>
                <c:pt idx="14936" formatCode="m/d/yyyy\ h:mm">
                  <c:v>40194.708333321352</c:v>
                </c:pt>
                <c:pt idx="14937" formatCode="m/d/yyyy\ h:mm">
                  <c:v>40194.749999988016</c:v>
                </c:pt>
                <c:pt idx="14938" formatCode="m/d/yyyy\ h:mm">
                  <c:v>40194.791666654652</c:v>
                </c:pt>
                <c:pt idx="14939" formatCode="m/d/yyyy\ h:mm">
                  <c:v>40194.833333321345</c:v>
                </c:pt>
                <c:pt idx="14940" formatCode="m/d/yyyy\ h:mm">
                  <c:v>40194.874999988024</c:v>
                </c:pt>
                <c:pt idx="14941" formatCode="m/d/yyyy\ h:mm">
                  <c:v>40194.916666654673</c:v>
                </c:pt>
                <c:pt idx="14942" formatCode="m/d/yyyy\ h:mm">
                  <c:v>40194.958333321352</c:v>
                </c:pt>
                <c:pt idx="14943" formatCode="m/d/yyyy\ h:mm">
                  <c:v>40194.999999988002</c:v>
                </c:pt>
                <c:pt idx="14944" formatCode="m/d/yyyy\ h:mm">
                  <c:v>40195.041666654652</c:v>
                </c:pt>
                <c:pt idx="14945" formatCode="m/d/yyyy\ h:mm">
                  <c:v>40195.08333332133</c:v>
                </c:pt>
                <c:pt idx="14946" formatCode="m/d/yyyy\ h:mm">
                  <c:v>40195.124999987995</c:v>
                </c:pt>
                <c:pt idx="14947" formatCode="m/d/yyyy\ h:mm">
                  <c:v>40195.166666654644</c:v>
                </c:pt>
                <c:pt idx="14948" formatCode="m/d/yyyy\ h:mm">
                  <c:v>40195.208333321323</c:v>
                </c:pt>
                <c:pt idx="14949" formatCode="m/d/yyyy\ h:mm">
                  <c:v>40195.249999987987</c:v>
                </c:pt>
                <c:pt idx="14950" formatCode="m/d/yyyy\ h:mm">
                  <c:v>40195.291666654623</c:v>
                </c:pt>
                <c:pt idx="14951" formatCode="m/d/yyyy\ h:mm">
                  <c:v>40195.333333321316</c:v>
                </c:pt>
                <c:pt idx="14952" formatCode="m/d/yyyy\ h:mm">
                  <c:v>40195.374999987995</c:v>
                </c:pt>
                <c:pt idx="14953" formatCode="m/d/yyyy\ h:mm">
                  <c:v>40195.416666654644</c:v>
                </c:pt>
                <c:pt idx="14954" formatCode="m/d/yyyy\ h:mm">
                  <c:v>40195.458333321323</c:v>
                </c:pt>
                <c:pt idx="14955" formatCode="m/d/yyyy\ h:mm">
                  <c:v>40195.499999987973</c:v>
                </c:pt>
                <c:pt idx="14956" formatCode="m/d/yyyy\ h:mm">
                  <c:v>40195.541666654623</c:v>
                </c:pt>
                <c:pt idx="14957" formatCode="m/d/yyyy\ h:mm">
                  <c:v>40195.583333321301</c:v>
                </c:pt>
                <c:pt idx="14958" formatCode="m/d/yyyy\ h:mm">
                  <c:v>40195.624999987966</c:v>
                </c:pt>
                <c:pt idx="14959" formatCode="m/d/yyyy\ h:mm">
                  <c:v>40195.666666654615</c:v>
                </c:pt>
                <c:pt idx="14960" formatCode="m/d/yyyy\ h:mm">
                  <c:v>40195.708333321294</c:v>
                </c:pt>
                <c:pt idx="14961" formatCode="m/d/yyyy\ h:mm">
                  <c:v>40195.749999987958</c:v>
                </c:pt>
                <c:pt idx="14962" formatCode="m/d/yyyy\ h:mm">
                  <c:v>40195.791666654593</c:v>
                </c:pt>
                <c:pt idx="14963" formatCode="m/d/yyyy\ h:mm">
                  <c:v>40195.833333321287</c:v>
                </c:pt>
                <c:pt idx="14964" formatCode="m/d/yyyy\ h:mm">
                  <c:v>40195.874999987966</c:v>
                </c:pt>
                <c:pt idx="14965" formatCode="m/d/yyyy\ h:mm">
                  <c:v>40195.916666654615</c:v>
                </c:pt>
                <c:pt idx="14966" formatCode="m/d/yyyy\ h:mm">
                  <c:v>40195.958333321294</c:v>
                </c:pt>
                <c:pt idx="14967" formatCode="m/d/yyyy\ h:mm">
                  <c:v>40195.999999987944</c:v>
                </c:pt>
                <c:pt idx="14968" formatCode="m/d/yyyy\ h:mm">
                  <c:v>40196.041666654593</c:v>
                </c:pt>
                <c:pt idx="14969" formatCode="m/d/yyyy\ h:mm">
                  <c:v>40196.083333321272</c:v>
                </c:pt>
                <c:pt idx="14970" formatCode="m/d/yyyy\ h:mm">
                  <c:v>40196.124999987936</c:v>
                </c:pt>
                <c:pt idx="14971" formatCode="m/d/yyyy\ h:mm">
                  <c:v>40196.166666654586</c:v>
                </c:pt>
                <c:pt idx="14972" formatCode="m/d/yyyy\ h:mm">
                  <c:v>40196.208333321265</c:v>
                </c:pt>
                <c:pt idx="14973" formatCode="m/d/yyyy\ h:mm">
                  <c:v>40196.249999987929</c:v>
                </c:pt>
                <c:pt idx="14974" formatCode="m/d/yyyy\ h:mm">
                  <c:v>40196.291666654572</c:v>
                </c:pt>
                <c:pt idx="14975" formatCode="m/d/yyyy\ h:mm">
                  <c:v>40196.333333321258</c:v>
                </c:pt>
                <c:pt idx="14976" formatCode="m/d/yyyy\ h:mm">
                  <c:v>40196.374999987936</c:v>
                </c:pt>
                <c:pt idx="14977" formatCode="m/d/yyyy\ h:mm">
                  <c:v>40196.416666654593</c:v>
                </c:pt>
                <c:pt idx="14978" formatCode="m/d/yyyy\ h:mm">
                  <c:v>40196.458333321265</c:v>
                </c:pt>
                <c:pt idx="14979" formatCode="m/d/yyyy\ h:mm">
                  <c:v>40196.499999987915</c:v>
                </c:pt>
                <c:pt idx="14980" formatCode="m/d/yyyy\ h:mm">
                  <c:v>40196.541666654579</c:v>
                </c:pt>
                <c:pt idx="14981" formatCode="m/d/yyyy\ h:mm">
                  <c:v>40196.583333321236</c:v>
                </c:pt>
                <c:pt idx="14982" formatCode="m/d/yyyy\ h:mm">
                  <c:v>40196.624999987907</c:v>
                </c:pt>
                <c:pt idx="14983" formatCode="m/d/yyyy\ h:mm">
                  <c:v>40196.666666654572</c:v>
                </c:pt>
                <c:pt idx="14984" formatCode="m/d/yyyy\ h:mm">
                  <c:v>40196.708333321236</c:v>
                </c:pt>
                <c:pt idx="14985" formatCode="m/d/yyyy\ h:mm">
                  <c:v>40196.7499999879</c:v>
                </c:pt>
                <c:pt idx="14986" formatCode="m/d/yyyy\ h:mm">
                  <c:v>40196.79166665455</c:v>
                </c:pt>
                <c:pt idx="14987" formatCode="m/d/yyyy\ h:mm">
                  <c:v>40196.833333321229</c:v>
                </c:pt>
                <c:pt idx="14988" formatCode="m/d/yyyy\ h:mm">
                  <c:v>40196.874999987893</c:v>
                </c:pt>
                <c:pt idx="14989" formatCode="m/d/yyyy\ h:mm">
                  <c:v>40196.916666654572</c:v>
                </c:pt>
                <c:pt idx="14990" formatCode="m/d/yyyy\ h:mm">
                  <c:v>40196.958333321236</c:v>
                </c:pt>
                <c:pt idx="14991" formatCode="m/d/yyyy\ h:mm">
                  <c:v>40196.999999987886</c:v>
                </c:pt>
                <c:pt idx="14992" formatCode="m/d/yyyy\ h:mm">
                  <c:v>40197.04166665455</c:v>
                </c:pt>
                <c:pt idx="14993" formatCode="m/d/yyyy\ h:mm">
                  <c:v>40197.083333321214</c:v>
                </c:pt>
                <c:pt idx="14994" formatCode="m/d/yyyy\ h:mm">
                  <c:v>40197.124999987878</c:v>
                </c:pt>
                <c:pt idx="14995" formatCode="m/d/yyyy\ h:mm">
                  <c:v>40197.166666654535</c:v>
                </c:pt>
                <c:pt idx="14996" formatCode="m/d/yyyy\ h:mm">
                  <c:v>40197.208333321207</c:v>
                </c:pt>
                <c:pt idx="14997" formatCode="m/d/yyyy\ h:mm">
                  <c:v>40197.249999987871</c:v>
                </c:pt>
                <c:pt idx="14998" formatCode="m/d/yyyy\ h:mm">
                  <c:v>40197.291666654521</c:v>
                </c:pt>
                <c:pt idx="14999" formatCode="m/d/yyyy\ h:mm">
                  <c:v>40197.333333321199</c:v>
                </c:pt>
                <c:pt idx="15000" formatCode="m/d/yyyy\ h:mm">
                  <c:v>40197.374999987878</c:v>
                </c:pt>
                <c:pt idx="15001" formatCode="m/d/yyyy\ h:mm">
                  <c:v>40197.416666654542</c:v>
                </c:pt>
                <c:pt idx="15002" formatCode="m/d/yyyy\ h:mm">
                  <c:v>40197.458333321207</c:v>
                </c:pt>
                <c:pt idx="15003" formatCode="m/d/yyyy\ h:mm">
                  <c:v>40197.499999987856</c:v>
                </c:pt>
                <c:pt idx="15004" formatCode="m/d/yyyy\ h:mm">
                  <c:v>40197.541666654521</c:v>
                </c:pt>
                <c:pt idx="15005" formatCode="m/d/yyyy\ h:mm">
                  <c:v>40197.583333321192</c:v>
                </c:pt>
                <c:pt idx="15006" formatCode="m/d/yyyy\ h:mm">
                  <c:v>40197.624999987835</c:v>
                </c:pt>
                <c:pt idx="15007" formatCode="m/d/yyyy\ h:mm">
                  <c:v>40197.666666654506</c:v>
                </c:pt>
                <c:pt idx="15008" formatCode="m/d/yyyy\ h:mm">
                  <c:v>40197.708333321192</c:v>
                </c:pt>
                <c:pt idx="15009" formatCode="m/d/yyyy\ h:mm">
                  <c:v>40197.749999987835</c:v>
                </c:pt>
                <c:pt idx="15010" formatCode="m/d/yyyy\ h:mm">
                  <c:v>40197.791666654484</c:v>
                </c:pt>
                <c:pt idx="15011" formatCode="m/d/yyyy\ h:mm">
                  <c:v>40197.833333321185</c:v>
                </c:pt>
                <c:pt idx="15012" formatCode="m/d/yyyy\ h:mm">
                  <c:v>40197.874999987842</c:v>
                </c:pt>
                <c:pt idx="15013" formatCode="m/d/yyyy\ h:mm">
                  <c:v>40197.916666654499</c:v>
                </c:pt>
                <c:pt idx="15014" formatCode="m/d/yyyy\ h:mm">
                  <c:v>40197.958333321185</c:v>
                </c:pt>
                <c:pt idx="15015" formatCode="m/d/yyyy\ h:mm">
                  <c:v>40197.999999987827</c:v>
                </c:pt>
                <c:pt idx="15016" formatCode="m/d/yyyy\ h:mm">
                  <c:v>40198.041666654484</c:v>
                </c:pt>
                <c:pt idx="15017" formatCode="m/d/yyyy\ h:mm">
                  <c:v>40198.083333321163</c:v>
                </c:pt>
                <c:pt idx="15018" formatCode="m/d/yyyy\ h:mm">
                  <c:v>40198.12499998782</c:v>
                </c:pt>
                <c:pt idx="15019" formatCode="m/d/yyyy\ h:mm">
                  <c:v>40198.166666654484</c:v>
                </c:pt>
                <c:pt idx="15020" formatCode="m/d/yyyy\ h:mm">
                  <c:v>40198.208333321149</c:v>
                </c:pt>
                <c:pt idx="15021" formatCode="m/d/yyyy\ h:mm">
                  <c:v>40198.249999987805</c:v>
                </c:pt>
                <c:pt idx="15022" formatCode="m/d/yyyy\ h:mm">
                  <c:v>40198.291666654462</c:v>
                </c:pt>
                <c:pt idx="15023" formatCode="m/d/yyyy\ h:mm">
                  <c:v>40198.333333321141</c:v>
                </c:pt>
                <c:pt idx="15024" formatCode="m/d/yyyy\ h:mm">
                  <c:v>40198.374999987813</c:v>
                </c:pt>
                <c:pt idx="15025" formatCode="m/d/yyyy\ h:mm">
                  <c:v>40198.416666654484</c:v>
                </c:pt>
                <c:pt idx="15026" formatCode="m/d/yyyy\ h:mm">
                  <c:v>40198.458333321156</c:v>
                </c:pt>
                <c:pt idx="15027" formatCode="m/d/yyyy\ h:mm">
                  <c:v>40198.499999987784</c:v>
                </c:pt>
                <c:pt idx="15028" formatCode="m/d/yyyy\ h:mm">
                  <c:v>40198.541666654455</c:v>
                </c:pt>
                <c:pt idx="15029" formatCode="m/d/yyyy\ h:mm">
                  <c:v>40198.583333321141</c:v>
                </c:pt>
                <c:pt idx="15030" formatCode="m/d/yyyy\ h:mm">
                  <c:v>40198.624999987784</c:v>
                </c:pt>
                <c:pt idx="15031" formatCode="m/d/yyyy\ h:mm">
                  <c:v>40198.666666654455</c:v>
                </c:pt>
                <c:pt idx="15032" formatCode="m/d/yyyy\ h:mm">
                  <c:v>40198.708333321119</c:v>
                </c:pt>
                <c:pt idx="15033" formatCode="m/d/yyyy\ h:mm">
                  <c:v>40198.749999987784</c:v>
                </c:pt>
                <c:pt idx="15034" formatCode="m/d/yyyy\ h:mm">
                  <c:v>40198.791666654419</c:v>
                </c:pt>
                <c:pt idx="15035" formatCode="m/d/yyyy\ h:mm">
                  <c:v>40198.833333321112</c:v>
                </c:pt>
                <c:pt idx="15036" formatCode="m/d/yyyy\ h:mm">
                  <c:v>40198.874999987791</c:v>
                </c:pt>
                <c:pt idx="15037" formatCode="m/d/yyyy\ h:mm">
                  <c:v>40198.916666654441</c:v>
                </c:pt>
                <c:pt idx="15038" formatCode="m/d/yyyy\ h:mm">
                  <c:v>40198.958333321127</c:v>
                </c:pt>
                <c:pt idx="15039" formatCode="m/d/yyyy\ h:mm">
                  <c:v>40198.999999987755</c:v>
                </c:pt>
                <c:pt idx="15040" formatCode="m/d/yyyy\ h:mm">
                  <c:v>40199.041666654426</c:v>
                </c:pt>
                <c:pt idx="15041" formatCode="m/d/yyyy\ h:mm">
                  <c:v>40199.083333321098</c:v>
                </c:pt>
                <c:pt idx="15042" formatCode="m/d/yyyy\ h:mm">
                  <c:v>40199.124999987755</c:v>
                </c:pt>
                <c:pt idx="15043" formatCode="m/d/yyyy\ h:mm">
                  <c:v>40199.166666654426</c:v>
                </c:pt>
                <c:pt idx="15044" formatCode="m/d/yyyy\ h:mm">
                  <c:v>40199.20833332109</c:v>
                </c:pt>
                <c:pt idx="15045" formatCode="m/d/yyyy\ h:mm">
                  <c:v>40199.249999987755</c:v>
                </c:pt>
                <c:pt idx="15046" formatCode="m/d/yyyy\ h:mm">
                  <c:v>40199.291666654397</c:v>
                </c:pt>
                <c:pt idx="15047" formatCode="m/d/yyyy\ h:mm">
                  <c:v>40199.333333321083</c:v>
                </c:pt>
                <c:pt idx="15048" formatCode="m/d/yyyy\ h:mm">
                  <c:v>40199.374999987747</c:v>
                </c:pt>
                <c:pt idx="15049" formatCode="m/d/yyyy\ h:mm">
                  <c:v>40199.416666654412</c:v>
                </c:pt>
                <c:pt idx="15050" formatCode="m/d/yyyy\ h:mm">
                  <c:v>40199.458333321098</c:v>
                </c:pt>
                <c:pt idx="15051" formatCode="m/d/yyyy\ h:mm">
                  <c:v>40199.499999987725</c:v>
                </c:pt>
                <c:pt idx="15052" formatCode="m/d/yyyy\ h:mm">
                  <c:v>40199.541666654404</c:v>
                </c:pt>
                <c:pt idx="15053" formatCode="m/d/yyyy\ h:mm">
                  <c:v>40199.583333321068</c:v>
                </c:pt>
                <c:pt idx="15054" formatCode="m/d/yyyy\ h:mm">
                  <c:v>40199.624999987725</c:v>
                </c:pt>
                <c:pt idx="15055" formatCode="m/d/yyyy\ h:mm">
                  <c:v>40199.666666654382</c:v>
                </c:pt>
                <c:pt idx="15056" formatCode="m/d/yyyy\ h:mm">
                  <c:v>40199.708333321061</c:v>
                </c:pt>
                <c:pt idx="15057" formatCode="m/d/yyyy\ h:mm">
                  <c:v>40199.749999987725</c:v>
                </c:pt>
                <c:pt idx="15058" formatCode="m/d/yyyy\ h:mm">
                  <c:v>40199.791666654368</c:v>
                </c:pt>
                <c:pt idx="15059" formatCode="m/d/yyyy\ h:mm">
                  <c:v>40199.833333321061</c:v>
                </c:pt>
                <c:pt idx="15060" formatCode="m/d/yyyy\ h:mm">
                  <c:v>40199.874999987718</c:v>
                </c:pt>
                <c:pt idx="15061" formatCode="m/d/yyyy\ h:mm">
                  <c:v>40199.916666654382</c:v>
                </c:pt>
                <c:pt idx="15062" formatCode="m/d/yyyy\ h:mm">
                  <c:v>40199.958333321068</c:v>
                </c:pt>
                <c:pt idx="15063" formatCode="m/d/yyyy\ h:mm">
                  <c:v>40199.999999987704</c:v>
                </c:pt>
                <c:pt idx="15064" formatCode="m/d/yyyy\ h:mm">
                  <c:v>40200.041666654375</c:v>
                </c:pt>
                <c:pt idx="15065" formatCode="m/d/yyyy\ h:mm">
                  <c:v>40200.083333321039</c:v>
                </c:pt>
                <c:pt idx="15066" formatCode="m/d/yyyy\ h:mm">
                  <c:v>40200.124999987704</c:v>
                </c:pt>
                <c:pt idx="15067" formatCode="m/d/yyyy\ h:mm">
                  <c:v>40200.166666654353</c:v>
                </c:pt>
                <c:pt idx="15068" formatCode="m/d/yyyy\ h:mm">
                  <c:v>40200.208333321032</c:v>
                </c:pt>
                <c:pt idx="15069" formatCode="m/d/yyyy\ h:mm">
                  <c:v>40200.249999987682</c:v>
                </c:pt>
                <c:pt idx="15070" formatCode="m/d/yyyy\ h:mm">
                  <c:v>40200.291666654331</c:v>
                </c:pt>
                <c:pt idx="15071" formatCode="m/d/yyyy\ h:mm">
                  <c:v>40200.333333321032</c:v>
                </c:pt>
                <c:pt idx="15072" formatCode="m/d/yyyy\ h:mm">
                  <c:v>40200.374999987689</c:v>
                </c:pt>
                <c:pt idx="15073" formatCode="m/d/yyyy\ h:mm">
                  <c:v>40200.416666654353</c:v>
                </c:pt>
                <c:pt idx="15074" formatCode="m/d/yyyy\ h:mm">
                  <c:v>40200.458333321039</c:v>
                </c:pt>
                <c:pt idx="15075" formatCode="m/d/yyyy\ h:mm">
                  <c:v>40200.499999987675</c:v>
                </c:pt>
                <c:pt idx="15076" formatCode="m/d/yyyy\ h:mm">
                  <c:v>40200.541666654331</c:v>
                </c:pt>
                <c:pt idx="15077" formatCode="m/d/yyyy\ h:mm">
                  <c:v>40200.58333332101</c:v>
                </c:pt>
                <c:pt idx="15078" formatCode="m/d/yyyy\ h:mm">
                  <c:v>40200.624999987675</c:v>
                </c:pt>
                <c:pt idx="15079" formatCode="m/d/yyyy\ h:mm">
                  <c:v>40200.666666654324</c:v>
                </c:pt>
                <c:pt idx="15080" formatCode="m/d/yyyy\ h:mm">
                  <c:v>40200.708333321003</c:v>
                </c:pt>
                <c:pt idx="15081" formatCode="m/d/yyyy\ h:mm">
                  <c:v>40200.749999987653</c:v>
                </c:pt>
                <c:pt idx="15082" formatCode="m/d/yyyy\ h:mm">
                  <c:v>40200.791666654302</c:v>
                </c:pt>
                <c:pt idx="15083" formatCode="m/d/yyyy\ h:mm">
                  <c:v>40200.833333321003</c:v>
                </c:pt>
                <c:pt idx="15084" formatCode="m/d/yyyy\ h:mm">
                  <c:v>40200.87499998766</c:v>
                </c:pt>
                <c:pt idx="15085" formatCode="m/d/yyyy\ h:mm">
                  <c:v>40200.916666654331</c:v>
                </c:pt>
                <c:pt idx="15086" formatCode="m/d/yyyy\ h:mm">
                  <c:v>40200.95833332101</c:v>
                </c:pt>
                <c:pt idx="15087" formatCode="m/d/yyyy\ h:mm">
                  <c:v>40200.999999987638</c:v>
                </c:pt>
                <c:pt idx="15088" formatCode="m/d/yyyy\ h:mm">
                  <c:v>40201.041666654302</c:v>
                </c:pt>
                <c:pt idx="15089" formatCode="m/d/yyyy\ h:mm">
                  <c:v>40201.083333320996</c:v>
                </c:pt>
                <c:pt idx="15090" formatCode="m/d/yyyy\ h:mm">
                  <c:v>40201.124999987631</c:v>
                </c:pt>
                <c:pt idx="15091" formatCode="m/d/yyyy\ h:mm">
                  <c:v>40201.166666654295</c:v>
                </c:pt>
                <c:pt idx="15092" formatCode="m/d/yyyy\ h:mm">
                  <c:v>40201.208333320996</c:v>
                </c:pt>
                <c:pt idx="15093" formatCode="m/d/yyyy\ h:mm">
                  <c:v>40201.249999987624</c:v>
                </c:pt>
                <c:pt idx="15094" formatCode="m/d/yyyy\ h:mm">
                  <c:v>40201.291666654273</c:v>
                </c:pt>
                <c:pt idx="15095" formatCode="m/d/yyyy\ h:mm">
                  <c:v>40201.333333320988</c:v>
                </c:pt>
                <c:pt idx="15096" formatCode="m/d/yyyy\ h:mm">
                  <c:v>40201.374999987631</c:v>
                </c:pt>
                <c:pt idx="15097" formatCode="m/d/yyyy\ h:mm">
                  <c:v>40201.416666654295</c:v>
                </c:pt>
                <c:pt idx="15098" formatCode="m/d/yyyy\ h:mm">
                  <c:v>40201.458333320996</c:v>
                </c:pt>
                <c:pt idx="15099" formatCode="m/d/yyyy\ h:mm">
                  <c:v>40201.499999987624</c:v>
                </c:pt>
                <c:pt idx="15100" formatCode="m/d/yyyy\ h:mm">
                  <c:v>40201.541666654273</c:v>
                </c:pt>
                <c:pt idx="15101" formatCode="m/d/yyyy\ h:mm">
                  <c:v>40201.583333320967</c:v>
                </c:pt>
                <c:pt idx="15102" formatCode="m/d/yyyy\ h:mm">
                  <c:v>40201.624999987602</c:v>
                </c:pt>
                <c:pt idx="15103" formatCode="m/d/yyyy\ h:mm">
                  <c:v>40201.666666654266</c:v>
                </c:pt>
                <c:pt idx="15104" formatCode="m/d/yyyy\ h:mm">
                  <c:v>40201.708333320959</c:v>
                </c:pt>
                <c:pt idx="15105" formatCode="m/d/yyyy\ h:mm">
                  <c:v>40201.749999987594</c:v>
                </c:pt>
                <c:pt idx="15106" formatCode="m/d/yyyy\ h:mm">
                  <c:v>40201.791666654244</c:v>
                </c:pt>
                <c:pt idx="15107" formatCode="m/d/yyyy\ h:mm">
                  <c:v>40201.833333320952</c:v>
                </c:pt>
                <c:pt idx="15108" formatCode="m/d/yyyy\ h:mm">
                  <c:v>40201.874999987602</c:v>
                </c:pt>
                <c:pt idx="15109" formatCode="m/d/yyyy\ h:mm">
                  <c:v>40201.916666654266</c:v>
                </c:pt>
                <c:pt idx="15110" formatCode="m/d/yyyy\ h:mm">
                  <c:v>40201.958333320959</c:v>
                </c:pt>
                <c:pt idx="15111" formatCode="m/d/yyyy\ h:mm">
                  <c:v>40201.999999987594</c:v>
                </c:pt>
                <c:pt idx="15112" formatCode="m/d/yyyy\ h:mm">
                  <c:v>40202.041666654244</c:v>
                </c:pt>
                <c:pt idx="15113" formatCode="m/d/yyyy\ h:mm">
                  <c:v>40202.083333320938</c:v>
                </c:pt>
                <c:pt idx="15114" formatCode="m/d/yyyy\ h:mm">
                  <c:v>40202.124999987587</c:v>
                </c:pt>
                <c:pt idx="15115" formatCode="m/d/yyyy\ h:mm">
                  <c:v>40202.166666654237</c:v>
                </c:pt>
                <c:pt idx="15116" formatCode="m/d/yyyy\ h:mm">
                  <c:v>40202.20833332093</c:v>
                </c:pt>
                <c:pt idx="15117" formatCode="m/d/yyyy\ h:mm">
                  <c:v>40202.24999998758</c:v>
                </c:pt>
                <c:pt idx="15118" formatCode="m/d/yyyy\ h:mm">
                  <c:v>40202.291666654215</c:v>
                </c:pt>
                <c:pt idx="15119" formatCode="m/d/yyyy\ h:mm">
                  <c:v>40202.333333320923</c:v>
                </c:pt>
                <c:pt idx="15120" formatCode="m/d/yyyy\ h:mm">
                  <c:v>40202.374999987587</c:v>
                </c:pt>
                <c:pt idx="15121" formatCode="m/d/yyyy\ h:mm">
                  <c:v>40202.416666654237</c:v>
                </c:pt>
                <c:pt idx="15122" formatCode="m/d/yyyy\ h:mm">
                  <c:v>40202.45833332093</c:v>
                </c:pt>
                <c:pt idx="15123" formatCode="m/d/yyyy\ h:mm">
                  <c:v>40202.499999987565</c:v>
                </c:pt>
                <c:pt idx="15124" formatCode="m/d/yyyy\ h:mm">
                  <c:v>40202.541666654215</c:v>
                </c:pt>
                <c:pt idx="15125" formatCode="m/d/yyyy\ h:mm">
                  <c:v>40202.583333320908</c:v>
                </c:pt>
                <c:pt idx="15126" formatCode="m/d/yyyy\ h:mm">
                  <c:v>40202.624999987558</c:v>
                </c:pt>
                <c:pt idx="15127" formatCode="m/d/yyyy\ h:mm">
                  <c:v>40202.666666654208</c:v>
                </c:pt>
                <c:pt idx="15128" formatCode="m/d/yyyy\ h:mm">
                  <c:v>40202.708333320901</c:v>
                </c:pt>
                <c:pt idx="15129" formatCode="m/d/yyyy\ h:mm">
                  <c:v>40202.749999987551</c:v>
                </c:pt>
                <c:pt idx="15130" formatCode="m/d/yyyy\ h:mm">
                  <c:v>40202.791666654186</c:v>
                </c:pt>
                <c:pt idx="15131" formatCode="m/d/yyyy\ h:mm">
                  <c:v>40202.833333320894</c:v>
                </c:pt>
                <c:pt idx="15132" formatCode="m/d/yyyy\ h:mm">
                  <c:v>40202.874999987558</c:v>
                </c:pt>
                <c:pt idx="15133" formatCode="m/d/yyyy\ h:mm">
                  <c:v>40202.916666654208</c:v>
                </c:pt>
                <c:pt idx="15134" formatCode="m/d/yyyy\ h:mm">
                  <c:v>40202.958333320901</c:v>
                </c:pt>
                <c:pt idx="15135" formatCode="m/d/yyyy\ h:mm">
                  <c:v>40202.999999987536</c:v>
                </c:pt>
                <c:pt idx="15136" formatCode="m/d/yyyy\ h:mm">
                  <c:v>40203.041666654186</c:v>
                </c:pt>
                <c:pt idx="15137" formatCode="m/d/yyyy\ h:mm">
                  <c:v>40203.083333320879</c:v>
                </c:pt>
                <c:pt idx="15138" formatCode="m/d/yyyy\ h:mm">
                  <c:v>40203.124999987529</c:v>
                </c:pt>
                <c:pt idx="15139" formatCode="m/d/yyyy\ h:mm">
                  <c:v>40203.166666654186</c:v>
                </c:pt>
                <c:pt idx="15140" formatCode="m/d/yyyy\ h:mm">
                  <c:v>40203.208333320872</c:v>
                </c:pt>
                <c:pt idx="15141" formatCode="m/d/yyyy\ h:mm">
                  <c:v>40203.249999987522</c:v>
                </c:pt>
                <c:pt idx="15142" formatCode="m/d/yyyy\ h:mm">
                  <c:v>40203.291666654171</c:v>
                </c:pt>
                <c:pt idx="15143" formatCode="m/d/yyyy\ h:mm">
                  <c:v>40203.333333320865</c:v>
                </c:pt>
                <c:pt idx="15144" formatCode="m/d/yyyy\ h:mm">
                  <c:v>40203.374999987529</c:v>
                </c:pt>
                <c:pt idx="15145" formatCode="m/d/yyyy\ h:mm">
                  <c:v>40203.416666654193</c:v>
                </c:pt>
                <c:pt idx="15146" formatCode="m/d/yyyy\ h:mm">
                  <c:v>40203.458333320865</c:v>
                </c:pt>
                <c:pt idx="15147" formatCode="m/d/yyyy\ h:mm">
                  <c:v>40203.499999987507</c:v>
                </c:pt>
                <c:pt idx="15148" formatCode="m/d/yyyy\ h:mm">
                  <c:v>40203.541666654171</c:v>
                </c:pt>
                <c:pt idx="15149" formatCode="m/d/yyyy\ h:mm">
                  <c:v>40203.583333320843</c:v>
                </c:pt>
                <c:pt idx="15150" formatCode="m/d/yyyy\ h:mm">
                  <c:v>40203.6249999875</c:v>
                </c:pt>
                <c:pt idx="15151" formatCode="m/d/yyyy\ h:mm">
                  <c:v>40203.666666654164</c:v>
                </c:pt>
                <c:pt idx="15152" formatCode="m/d/yyyy\ h:mm">
                  <c:v>40203.708333320843</c:v>
                </c:pt>
                <c:pt idx="15153" formatCode="m/d/yyyy\ h:mm">
                  <c:v>40203.749999987485</c:v>
                </c:pt>
                <c:pt idx="15154" formatCode="m/d/yyyy\ h:mm">
                  <c:v>40203.791666654142</c:v>
                </c:pt>
                <c:pt idx="15155" formatCode="m/d/yyyy\ h:mm">
                  <c:v>40203.833333320836</c:v>
                </c:pt>
                <c:pt idx="15156" formatCode="m/d/yyyy\ h:mm">
                  <c:v>40203.874999987493</c:v>
                </c:pt>
                <c:pt idx="15157" formatCode="m/d/yyyy\ h:mm">
                  <c:v>40203.916666654164</c:v>
                </c:pt>
                <c:pt idx="15158" formatCode="m/d/yyyy\ h:mm">
                  <c:v>40203.958333320843</c:v>
                </c:pt>
                <c:pt idx="15159" formatCode="m/d/yyyy\ h:mm">
                  <c:v>40203.999999987478</c:v>
                </c:pt>
                <c:pt idx="15160" formatCode="m/d/yyyy\ h:mm">
                  <c:v>40204.041666654135</c:v>
                </c:pt>
                <c:pt idx="15161" formatCode="m/d/yyyy\ h:mm">
                  <c:v>40204.083333320821</c:v>
                </c:pt>
                <c:pt idx="15162" formatCode="m/d/yyyy\ h:mm">
                  <c:v>40204.124999987471</c:v>
                </c:pt>
                <c:pt idx="15163" formatCode="m/d/yyyy\ h:mm">
                  <c:v>40204.166666654135</c:v>
                </c:pt>
                <c:pt idx="15164" formatCode="m/d/yyyy\ h:mm">
                  <c:v>40204.208333320799</c:v>
                </c:pt>
                <c:pt idx="15165" formatCode="m/d/yyyy\ h:mm">
                  <c:v>40204.249999987464</c:v>
                </c:pt>
                <c:pt idx="15166" formatCode="m/d/yyyy\ h:mm">
                  <c:v>40204.291666654113</c:v>
                </c:pt>
                <c:pt idx="15167" formatCode="m/d/yyyy\ h:mm">
                  <c:v>40204.333333320792</c:v>
                </c:pt>
                <c:pt idx="15168" formatCode="m/d/yyyy\ h:mm">
                  <c:v>40204.374999987471</c:v>
                </c:pt>
                <c:pt idx="15169" formatCode="m/d/yyyy\ h:mm">
                  <c:v>40204.416666654135</c:v>
                </c:pt>
                <c:pt idx="15170" formatCode="m/d/yyyy\ h:mm">
                  <c:v>40204.458333320807</c:v>
                </c:pt>
                <c:pt idx="15171" formatCode="m/d/yyyy\ h:mm">
                  <c:v>40204.499999987434</c:v>
                </c:pt>
                <c:pt idx="15172" formatCode="m/d/yyyy\ h:mm">
                  <c:v>40204.541666654106</c:v>
                </c:pt>
                <c:pt idx="15173" formatCode="m/d/yyyy\ h:mm">
                  <c:v>40204.583333320792</c:v>
                </c:pt>
                <c:pt idx="15174" formatCode="m/d/yyyy\ h:mm">
                  <c:v>40204.624999987434</c:v>
                </c:pt>
                <c:pt idx="15175" formatCode="m/d/yyyy\ h:mm">
                  <c:v>40204.666666654106</c:v>
                </c:pt>
                <c:pt idx="15176" formatCode="m/d/yyyy\ h:mm">
                  <c:v>40204.708333320785</c:v>
                </c:pt>
                <c:pt idx="15177" formatCode="m/d/yyyy\ h:mm">
                  <c:v>40204.749999987434</c:v>
                </c:pt>
                <c:pt idx="15178" formatCode="m/d/yyyy\ h:mm">
                  <c:v>40204.791666654077</c:v>
                </c:pt>
                <c:pt idx="15179" formatCode="m/d/yyyy\ h:mm">
                  <c:v>40204.833333320763</c:v>
                </c:pt>
                <c:pt idx="15180" formatCode="m/d/yyyy\ h:mm">
                  <c:v>40204.874999987442</c:v>
                </c:pt>
                <c:pt idx="15181" formatCode="m/d/yyyy\ h:mm">
                  <c:v>40204.916666654091</c:v>
                </c:pt>
                <c:pt idx="15182" formatCode="m/d/yyyy\ h:mm">
                  <c:v>40204.958333320785</c:v>
                </c:pt>
                <c:pt idx="15183" formatCode="m/d/yyyy\ h:mm">
                  <c:v>40204.99999998742</c:v>
                </c:pt>
                <c:pt idx="15184" formatCode="m/d/yyyy\ h:mm">
                  <c:v>40205.041666654084</c:v>
                </c:pt>
                <c:pt idx="15185" formatCode="m/d/yyyy\ h:mm">
                  <c:v>40205.083333320748</c:v>
                </c:pt>
                <c:pt idx="15186" formatCode="m/d/yyyy\ h:mm">
                  <c:v>40205.124999987405</c:v>
                </c:pt>
                <c:pt idx="15187" formatCode="m/d/yyyy\ h:mm">
                  <c:v>40205.166666654077</c:v>
                </c:pt>
                <c:pt idx="15188" formatCode="m/d/yyyy\ h:mm">
                  <c:v>40205.208333320741</c:v>
                </c:pt>
                <c:pt idx="15189" formatCode="m/d/yyyy\ h:mm">
                  <c:v>40205.249999987405</c:v>
                </c:pt>
                <c:pt idx="15190" formatCode="m/d/yyyy\ h:mm">
                  <c:v>40205.291666654048</c:v>
                </c:pt>
                <c:pt idx="15191" formatCode="m/d/yyyy\ h:mm">
                  <c:v>40205.333333320741</c:v>
                </c:pt>
                <c:pt idx="15192" formatCode="m/d/yyyy\ h:mm">
                  <c:v>40205.374999987398</c:v>
                </c:pt>
                <c:pt idx="15193" formatCode="m/d/yyyy\ h:mm">
                  <c:v>40205.416666654062</c:v>
                </c:pt>
                <c:pt idx="15194" formatCode="m/d/yyyy\ h:mm">
                  <c:v>40205.458333320748</c:v>
                </c:pt>
                <c:pt idx="15195" formatCode="m/d/yyyy\ h:mm">
                  <c:v>40205.499999987376</c:v>
                </c:pt>
                <c:pt idx="15196" formatCode="m/d/yyyy\ h:mm">
                  <c:v>40205.541666654055</c:v>
                </c:pt>
                <c:pt idx="15197" formatCode="m/d/yyyy\ h:mm">
                  <c:v>40205.583333320719</c:v>
                </c:pt>
                <c:pt idx="15198" formatCode="m/d/yyyy\ h:mm">
                  <c:v>40205.624999987376</c:v>
                </c:pt>
                <c:pt idx="15199" formatCode="m/d/yyyy\ h:mm">
                  <c:v>40205.666666654033</c:v>
                </c:pt>
                <c:pt idx="15200" formatCode="m/d/yyyy\ h:mm">
                  <c:v>40205.708333320712</c:v>
                </c:pt>
                <c:pt idx="15201" formatCode="m/d/yyyy\ h:mm">
                  <c:v>40205.749999987376</c:v>
                </c:pt>
                <c:pt idx="15202" formatCode="m/d/yyyy\ h:mm">
                  <c:v>40205.791666654019</c:v>
                </c:pt>
                <c:pt idx="15203" formatCode="m/d/yyyy\ h:mm">
                  <c:v>40205.833333320712</c:v>
                </c:pt>
                <c:pt idx="15204" formatCode="m/d/yyyy\ h:mm">
                  <c:v>40205.874999987369</c:v>
                </c:pt>
                <c:pt idx="15205" formatCode="m/d/yyyy\ h:mm">
                  <c:v>40205.916666654033</c:v>
                </c:pt>
                <c:pt idx="15206" formatCode="m/d/yyyy\ h:mm">
                  <c:v>40205.958333320719</c:v>
                </c:pt>
                <c:pt idx="15207" formatCode="m/d/yyyy\ h:mm">
                  <c:v>40205.999999987354</c:v>
                </c:pt>
                <c:pt idx="15208" formatCode="m/d/yyyy\ h:mm">
                  <c:v>40206.041666654026</c:v>
                </c:pt>
                <c:pt idx="15209" formatCode="m/d/yyyy\ h:mm">
                  <c:v>40206.08333332069</c:v>
                </c:pt>
                <c:pt idx="15210" formatCode="m/d/yyyy\ h:mm">
                  <c:v>40206.124999987354</c:v>
                </c:pt>
                <c:pt idx="15211" formatCode="m/d/yyyy\ h:mm">
                  <c:v>40206.166666654004</c:v>
                </c:pt>
                <c:pt idx="15212" formatCode="m/d/yyyy\ h:mm">
                  <c:v>40206.208333320683</c:v>
                </c:pt>
                <c:pt idx="15213" formatCode="m/d/yyyy\ h:mm">
                  <c:v>40206.249999987333</c:v>
                </c:pt>
                <c:pt idx="15214" formatCode="m/d/yyyy\ h:mm">
                  <c:v>40206.291666653982</c:v>
                </c:pt>
                <c:pt idx="15215" formatCode="m/d/yyyy\ h:mm">
                  <c:v>40206.333333320683</c:v>
                </c:pt>
                <c:pt idx="15216" formatCode="m/d/yyyy\ h:mm">
                  <c:v>40206.37499998734</c:v>
                </c:pt>
                <c:pt idx="15217" formatCode="m/d/yyyy\ h:mm">
                  <c:v>40206.416666654011</c:v>
                </c:pt>
                <c:pt idx="15218" formatCode="m/d/yyyy\ h:mm">
                  <c:v>40206.45833332069</c:v>
                </c:pt>
                <c:pt idx="15219" formatCode="m/d/yyyy\ h:mm">
                  <c:v>40206.499999987325</c:v>
                </c:pt>
                <c:pt idx="15220" formatCode="m/d/yyyy\ h:mm">
                  <c:v>40206.541666653982</c:v>
                </c:pt>
                <c:pt idx="15221" formatCode="m/d/yyyy\ h:mm">
                  <c:v>40206.583333320661</c:v>
                </c:pt>
                <c:pt idx="15222" formatCode="m/d/yyyy\ h:mm">
                  <c:v>40206.624999987325</c:v>
                </c:pt>
                <c:pt idx="15223" formatCode="m/d/yyyy\ h:mm">
                  <c:v>40206.666666653975</c:v>
                </c:pt>
                <c:pt idx="15224" formatCode="m/d/yyyy\ h:mm">
                  <c:v>40206.708333320661</c:v>
                </c:pt>
                <c:pt idx="15225" formatCode="m/d/yyyy\ h:mm">
                  <c:v>40206.749999987303</c:v>
                </c:pt>
                <c:pt idx="15226" formatCode="m/d/yyyy\ h:mm">
                  <c:v>40206.791666653953</c:v>
                </c:pt>
                <c:pt idx="15227" formatCode="m/d/yyyy\ h:mm">
                  <c:v>40206.833333320646</c:v>
                </c:pt>
                <c:pt idx="15228" formatCode="m/d/yyyy\ h:mm">
                  <c:v>40206.874999987311</c:v>
                </c:pt>
                <c:pt idx="15229" formatCode="m/d/yyyy\ h:mm">
                  <c:v>40206.916666653982</c:v>
                </c:pt>
                <c:pt idx="15230" formatCode="m/d/yyyy\ h:mm">
                  <c:v>40206.958333320654</c:v>
                </c:pt>
                <c:pt idx="15231" formatCode="m/d/yyyy\ h:mm">
                  <c:v>40206.999999987289</c:v>
                </c:pt>
                <c:pt idx="15232" formatCode="m/d/yyyy\ h:mm">
                  <c:v>40207.041666653953</c:v>
                </c:pt>
                <c:pt idx="15233" formatCode="m/d/yyyy\ h:mm">
                  <c:v>40207.083333320632</c:v>
                </c:pt>
                <c:pt idx="15234" formatCode="m/d/yyyy\ h:mm">
                  <c:v>40207.124999987282</c:v>
                </c:pt>
                <c:pt idx="15235" formatCode="m/d/yyyy\ h:mm">
                  <c:v>40207.166666653946</c:v>
                </c:pt>
                <c:pt idx="15236" formatCode="m/d/yyyy\ h:mm">
                  <c:v>40207.208333320632</c:v>
                </c:pt>
                <c:pt idx="15237" formatCode="m/d/yyyy\ h:mm">
                  <c:v>40207.249999987274</c:v>
                </c:pt>
                <c:pt idx="15238" formatCode="m/d/yyyy\ h:mm">
                  <c:v>40207.291666653924</c:v>
                </c:pt>
                <c:pt idx="15239" formatCode="m/d/yyyy\ h:mm">
                  <c:v>40207.333333320617</c:v>
                </c:pt>
                <c:pt idx="15240" formatCode="m/d/yyyy\ h:mm">
                  <c:v>40207.374999987282</c:v>
                </c:pt>
                <c:pt idx="15241" formatCode="m/d/yyyy\ h:mm">
                  <c:v>40207.416666653946</c:v>
                </c:pt>
                <c:pt idx="15242" formatCode="m/d/yyyy\ h:mm">
                  <c:v>40207.458333320625</c:v>
                </c:pt>
                <c:pt idx="15243" formatCode="m/d/yyyy\ h:mm">
                  <c:v>40207.499999987274</c:v>
                </c:pt>
                <c:pt idx="15244" formatCode="m/d/yyyy\ h:mm">
                  <c:v>40207.541666653924</c:v>
                </c:pt>
                <c:pt idx="15245" formatCode="m/d/yyyy\ h:mm">
                  <c:v>40207.583333320603</c:v>
                </c:pt>
                <c:pt idx="15246" formatCode="m/d/yyyy\ h:mm">
                  <c:v>40207.624999987253</c:v>
                </c:pt>
                <c:pt idx="15247" formatCode="m/d/yyyy\ h:mm">
                  <c:v>40207.666666653924</c:v>
                </c:pt>
                <c:pt idx="15248" formatCode="m/d/yyyy\ h:mm">
                  <c:v>40207.708333320603</c:v>
                </c:pt>
                <c:pt idx="15249" formatCode="m/d/yyyy\ h:mm">
                  <c:v>40207.749999987245</c:v>
                </c:pt>
                <c:pt idx="15250" formatCode="m/d/yyyy\ h:mm">
                  <c:v>40207.791666653902</c:v>
                </c:pt>
                <c:pt idx="15251" formatCode="m/d/yyyy\ h:mm">
                  <c:v>40207.833333320603</c:v>
                </c:pt>
                <c:pt idx="15252" formatCode="m/d/yyyy\ h:mm">
                  <c:v>40207.874999987253</c:v>
                </c:pt>
                <c:pt idx="15253" formatCode="m/d/yyyy\ h:mm">
                  <c:v>40207.916666653917</c:v>
                </c:pt>
                <c:pt idx="15254" formatCode="m/d/yyyy\ h:mm">
                  <c:v>40207.95833332061</c:v>
                </c:pt>
                <c:pt idx="15255" formatCode="m/d/yyyy\ h:mm">
                  <c:v>40207.999999987231</c:v>
                </c:pt>
                <c:pt idx="15256" formatCode="m/d/yyyy\ h:mm">
                  <c:v>40208.041666653895</c:v>
                </c:pt>
                <c:pt idx="15257" formatCode="m/d/yyyy\ h:mm">
                  <c:v>40208.083333320596</c:v>
                </c:pt>
                <c:pt idx="15258" formatCode="m/d/yyyy\ h:mm">
                  <c:v>40208.124999987223</c:v>
                </c:pt>
                <c:pt idx="15259" formatCode="m/d/yyyy\ h:mm">
                  <c:v>40208.166666653888</c:v>
                </c:pt>
                <c:pt idx="15260" formatCode="m/d/yyyy\ h:mm">
                  <c:v>40208.208333320588</c:v>
                </c:pt>
                <c:pt idx="15261" formatCode="m/d/yyyy\ h:mm">
                  <c:v>40208.249999987216</c:v>
                </c:pt>
                <c:pt idx="15262" formatCode="m/d/yyyy\ h:mm">
                  <c:v>40208.291666653866</c:v>
                </c:pt>
                <c:pt idx="15263" formatCode="m/d/yyyy\ h:mm">
                  <c:v>40208.333333320574</c:v>
                </c:pt>
                <c:pt idx="15264" formatCode="m/d/yyyy\ h:mm">
                  <c:v>40208.374999987223</c:v>
                </c:pt>
                <c:pt idx="15265" formatCode="m/d/yyyy\ h:mm">
                  <c:v>40208.416666653888</c:v>
                </c:pt>
                <c:pt idx="15266" formatCode="m/d/yyyy\ h:mm">
                  <c:v>40208.458333320581</c:v>
                </c:pt>
                <c:pt idx="15267" formatCode="m/d/yyyy\ h:mm">
                  <c:v>40208.499999987202</c:v>
                </c:pt>
                <c:pt idx="15268" formatCode="m/d/yyyy\ h:mm">
                  <c:v>40208.541666653866</c:v>
                </c:pt>
                <c:pt idx="15269" formatCode="m/d/yyyy\ h:mm">
                  <c:v>40208.583333320559</c:v>
                </c:pt>
                <c:pt idx="15270" formatCode="m/d/yyyy\ h:mm">
                  <c:v>40208.624999987194</c:v>
                </c:pt>
                <c:pt idx="15271" formatCode="m/d/yyyy\ h:mm">
                  <c:v>40208.666666653859</c:v>
                </c:pt>
                <c:pt idx="15272" formatCode="m/d/yyyy\ h:mm">
                  <c:v>40208.708333320552</c:v>
                </c:pt>
                <c:pt idx="15273" formatCode="m/d/yyyy\ h:mm">
                  <c:v>40208.749999987194</c:v>
                </c:pt>
                <c:pt idx="15274" formatCode="m/d/yyyy\ h:mm">
                  <c:v>40208.791666653837</c:v>
                </c:pt>
                <c:pt idx="15275" formatCode="m/d/yyyy\ h:mm">
                  <c:v>40208.833333320545</c:v>
                </c:pt>
                <c:pt idx="15276" formatCode="m/d/yyyy\ h:mm">
                  <c:v>40208.874999987202</c:v>
                </c:pt>
                <c:pt idx="15277" formatCode="m/d/yyyy\ h:mm">
                  <c:v>40208.916666653859</c:v>
                </c:pt>
                <c:pt idx="15278" formatCode="m/d/yyyy\ h:mm">
                  <c:v>40208.958333320552</c:v>
                </c:pt>
                <c:pt idx="15279" formatCode="m/d/yyyy\ h:mm">
                  <c:v>40208.999999987187</c:v>
                </c:pt>
                <c:pt idx="15280" formatCode="m/d/yyyy\ h:mm">
                  <c:v>40209.041666653837</c:v>
                </c:pt>
                <c:pt idx="15281" formatCode="m/d/yyyy\ h:mm">
                  <c:v>40209.08333332053</c:v>
                </c:pt>
                <c:pt idx="15282" formatCode="m/d/yyyy\ h:mm">
                  <c:v>40209.12499998718</c:v>
                </c:pt>
                <c:pt idx="15283" formatCode="m/d/yyyy\ h:mm">
                  <c:v>40209.166666653829</c:v>
                </c:pt>
                <c:pt idx="15284" formatCode="m/d/yyyy\ h:mm">
                  <c:v>40209.208333320523</c:v>
                </c:pt>
                <c:pt idx="15285" formatCode="m/d/yyyy\ h:mm">
                  <c:v>40209.249999987172</c:v>
                </c:pt>
                <c:pt idx="15286" formatCode="m/d/yyyy\ h:mm">
                  <c:v>40209.291666653808</c:v>
                </c:pt>
                <c:pt idx="15287" formatCode="m/d/yyyy\ h:mm">
                  <c:v>40209.333333320516</c:v>
                </c:pt>
                <c:pt idx="15288" formatCode="m/d/yyyy\ h:mm">
                  <c:v>40209.37499998718</c:v>
                </c:pt>
                <c:pt idx="15289" formatCode="m/d/yyyy\ h:mm">
                  <c:v>40209.416666653829</c:v>
                </c:pt>
                <c:pt idx="15290" formatCode="m/d/yyyy\ h:mm">
                  <c:v>40209.458333320523</c:v>
                </c:pt>
                <c:pt idx="15291" formatCode="m/d/yyyy\ h:mm">
                  <c:v>40209.499999987158</c:v>
                </c:pt>
                <c:pt idx="15292" formatCode="m/d/yyyy\ h:mm">
                  <c:v>40209.541666653808</c:v>
                </c:pt>
                <c:pt idx="15293" formatCode="m/d/yyyy\ h:mm">
                  <c:v>40209.583333320501</c:v>
                </c:pt>
                <c:pt idx="15294" formatCode="m/d/yyyy\ h:mm">
                  <c:v>40209.624999987151</c:v>
                </c:pt>
                <c:pt idx="15295" formatCode="m/d/yyyy\ h:mm">
                  <c:v>40209.6666666538</c:v>
                </c:pt>
                <c:pt idx="15296" formatCode="m/d/yyyy\ h:mm">
                  <c:v>40209.708333320494</c:v>
                </c:pt>
                <c:pt idx="15297" formatCode="m/d/yyyy\ h:mm">
                  <c:v>40209.749999987136</c:v>
                </c:pt>
                <c:pt idx="15298" formatCode="m/d/yyyy\ h:mm">
                  <c:v>40209.791666653771</c:v>
                </c:pt>
                <c:pt idx="15299" formatCode="m/d/yyyy\ h:mm">
                  <c:v>40209.833333320486</c:v>
                </c:pt>
                <c:pt idx="15300" formatCode="m/d/yyyy\ h:mm">
                  <c:v>40209.874999987143</c:v>
                </c:pt>
                <c:pt idx="15301" formatCode="m/d/yyyy\ h:mm">
                  <c:v>40209.9166666538</c:v>
                </c:pt>
                <c:pt idx="15302" formatCode="m/d/yyyy\ h:mm">
                  <c:v>40209.958333320494</c:v>
                </c:pt>
                <c:pt idx="15303" formatCode="m/d/yyyy\ h:mm">
                  <c:v>40209.999999987129</c:v>
                </c:pt>
                <c:pt idx="15304" formatCode="m/d/yyyy\ h:mm">
                  <c:v>40210.041666653771</c:v>
                </c:pt>
                <c:pt idx="15305" formatCode="m/d/yyyy\ h:mm">
                  <c:v>40210.083333320472</c:v>
                </c:pt>
                <c:pt idx="15306" formatCode="m/d/yyyy\ h:mm">
                  <c:v>40210.124999987122</c:v>
                </c:pt>
                <c:pt idx="15307" formatCode="m/d/yyyy\ h:mm">
                  <c:v>40210.166666653771</c:v>
                </c:pt>
                <c:pt idx="15308" formatCode="m/d/yyyy\ h:mm">
                  <c:v>40210.208333320465</c:v>
                </c:pt>
                <c:pt idx="15309" formatCode="m/d/yyyy\ h:mm">
                  <c:v>40210.249999987114</c:v>
                </c:pt>
                <c:pt idx="15310" formatCode="m/d/yyyy\ h:mm">
                  <c:v>40210.291666653749</c:v>
                </c:pt>
                <c:pt idx="15311" formatCode="m/d/yyyy\ h:mm">
                  <c:v>40210.333333320443</c:v>
                </c:pt>
                <c:pt idx="15312" formatCode="m/d/yyyy\ h:mm">
                  <c:v>40210.374999987122</c:v>
                </c:pt>
                <c:pt idx="15313" formatCode="m/d/yyyy\ h:mm">
                  <c:v>40210.416666653771</c:v>
                </c:pt>
                <c:pt idx="15314" formatCode="m/d/yyyy\ h:mm">
                  <c:v>40210.458333320465</c:v>
                </c:pt>
                <c:pt idx="15315" formatCode="m/d/yyyy\ h:mm">
                  <c:v>40210.4999999871</c:v>
                </c:pt>
                <c:pt idx="15316" formatCode="m/d/yyyy\ h:mm">
                  <c:v>40210.541666653749</c:v>
                </c:pt>
                <c:pt idx="15317" formatCode="m/d/yyyy\ h:mm">
                  <c:v>40210.583333320443</c:v>
                </c:pt>
                <c:pt idx="15318" formatCode="m/d/yyyy\ h:mm">
                  <c:v>40210.624999987085</c:v>
                </c:pt>
                <c:pt idx="15319" formatCode="m/d/yyyy\ h:mm">
                  <c:v>40210.666666653735</c:v>
                </c:pt>
                <c:pt idx="15320" formatCode="m/d/yyyy\ h:mm">
                  <c:v>40210.708333320435</c:v>
                </c:pt>
                <c:pt idx="15321" formatCode="m/d/yyyy\ h:mm">
                  <c:v>40210.749999987085</c:v>
                </c:pt>
                <c:pt idx="15322" formatCode="m/d/yyyy\ h:mm">
                  <c:v>40210.791666653713</c:v>
                </c:pt>
                <c:pt idx="15323" formatCode="m/d/yyyy\ h:mm">
                  <c:v>40210.833333320428</c:v>
                </c:pt>
                <c:pt idx="15324" formatCode="m/d/yyyy\ h:mm">
                  <c:v>40210.874999987092</c:v>
                </c:pt>
                <c:pt idx="15325" formatCode="m/d/yyyy\ h:mm">
                  <c:v>40210.916666653735</c:v>
                </c:pt>
                <c:pt idx="15326" formatCode="m/d/yyyy\ h:mm">
                  <c:v>40210.958333320435</c:v>
                </c:pt>
                <c:pt idx="15327" formatCode="m/d/yyyy\ h:mm">
                  <c:v>40210.999999987071</c:v>
                </c:pt>
                <c:pt idx="15328" formatCode="m/d/yyyy\ h:mm">
                  <c:v>40211.04166665372</c:v>
                </c:pt>
                <c:pt idx="15329" formatCode="m/d/yyyy\ h:mm">
                  <c:v>40211.083333320399</c:v>
                </c:pt>
                <c:pt idx="15330" formatCode="m/d/yyyy\ h:mm">
                  <c:v>40211.124999987056</c:v>
                </c:pt>
                <c:pt idx="15331" formatCode="m/d/yyyy\ h:mm">
                  <c:v>40211.166666653713</c:v>
                </c:pt>
                <c:pt idx="15332" formatCode="m/d/yyyy\ h:mm">
                  <c:v>40211.208333320392</c:v>
                </c:pt>
                <c:pt idx="15333" formatCode="m/d/yyyy\ h:mm">
                  <c:v>40211.249999987056</c:v>
                </c:pt>
                <c:pt idx="15334" formatCode="m/d/yyyy\ h:mm">
                  <c:v>40211.291666653691</c:v>
                </c:pt>
                <c:pt idx="15335" formatCode="m/d/yyyy\ h:mm">
                  <c:v>40211.333333320392</c:v>
                </c:pt>
                <c:pt idx="15336" formatCode="m/d/yyyy\ h:mm">
                  <c:v>40211.374999987049</c:v>
                </c:pt>
                <c:pt idx="15337" formatCode="m/d/yyyy\ h:mm">
                  <c:v>40211.416666653706</c:v>
                </c:pt>
                <c:pt idx="15338" formatCode="m/d/yyyy\ h:mm">
                  <c:v>40211.458333320399</c:v>
                </c:pt>
                <c:pt idx="15339" formatCode="m/d/yyyy\ h:mm">
                  <c:v>40211.499999987034</c:v>
                </c:pt>
                <c:pt idx="15340" formatCode="m/d/yyyy\ h:mm">
                  <c:v>40211.541666653684</c:v>
                </c:pt>
                <c:pt idx="15341" formatCode="m/d/yyyy\ h:mm">
                  <c:v>40211.583333320385</c:v>
                </c:pt>
                <c:pt idx="15342" formatCode="m/d/yyyy\ h:mm">
                  <c:v>40211.624999987034</c:v>
                </c:pt>
                <c:pt idx="15343" formatCode="m/d/yyyy\ h:mm">
                  <c:v>40211.666666653677</c:v>
                </c:pt>
                <c:pt idx="15344" formatCode="m/d/yyyy\ h:mm">
                  <c:v>40211.708333320363</c:v>
                </c:pt>
                <c:pt idx="15345" formatCode="m/d/yyyy\ h:mm">
                  <c:v>40211.749999987027</c:v>
                </c:pt>
                <c:pt idx="15346" formatCode="m/d/yyyy\ h:mm">
                  <c:v>40211.791666653648</c:v>
                </c:pt>
                <c:pt idx="15347" formatCode="m/d/yyyy\ h:mm">
                  <c:v>40211.833333320363</c:v>
                </c:pt>
                <c:pt idx="15348" formatCode="m/d/yyyy\ h:mm">
                  <c:v>40211.874999987034</c:v>
                </c:pt>
                <c:pt idx="15349" formatCode="m/d/yyyy\ h:mm">
                  <c:v>40211.916666653684</c:v>
                </c:pt>
                <c:pt idx="15350" formatCode="m/d/yyyy\ h:mm">
                  <c:v>40211.95833332037</c:v>
                </c:pt>
                <c:pt idx="15351" formatCode="m/d/yyyy\ h:mm">
                  <c:v>40211.999999987005</c:v>
                </c:pt>
                <c:pt idx="15352" formatCode="m/d/yyyy\ h:mm">
                  <c:v>40212.041666653655</c:v>
                </c:pt>
                <c:pt idx="15353" formatCode="m/d/yyyy\ h:mm">
                  <c:v>40212.083333320341</c:v>
                </c:pt>
                <c:pt idx="15354" formatCode="m/d/yyyy\ h:mm">
                  <c:v>40212.124999987005</c:v>
                </c:pt>
                <c:pt idx="15355" formatCode="m/d/yyyy\ h:mm">
                  <c:v>40212.166666653648</c:v>
                </c:pt>
                <c:pt idx="15356" formatCode="m/d/yyyy\ h:mm">
                  <c:v>40212.208333320341</c:v>
                </c:pt>
                <c:pt idx="15357" formatCode="m/d/yyyy\ h:mm">
                  <c:v>40212.249999986998</c:v>
                </c:pt>
                <c:pt idx="15358" formatCode="m/d/yyyy\ h:mm">
                  <c:v>40212.291666653618</c:v>
                </c:pt>
                <c:pt idx="15359" formatCode="m/d/yyyy\ h:mm">
                  <c:v>40212.333333320341</c:v>
                </c:pt>
                <c:pt idx="15360" formatCode="m/d/yyyy\ h:mm">
                  <c:v>40212.374999987005</c:v>
                </c:pt>
                <c:pt idx="15361" formatCode="m/d/yyyy\ h:mm">
                  <c:v>40212.416666653655</c:v>
                </c:pt>
                <c:pt idx="15362" formatCode="m/d/yyyy\ h:mm">
                  <c:v>40212.458333320341</c:v>
                </c:pt>
                <c:pt idx="15363" formatCode="m/d/yyyy\ h:mm">
                  <c:v>40212.499999986983</c:v>
                </c:pt>
                <c:pt idx="15364" formatCode="m/d/yyyy\ h:mm">
                  <c:v>40212.541666653618</c:v>
                </c:pt>
                <c:pt idx="15365" formatCode="m/d/yyyy\ h:mm">
                  <c:v>40212.583333320312</c:v>
                </c:pt>
                <c:pt idx="15366" formatCode="m/d/yyyy\ h:mm">
                  <c:v>40212.624999986983</c:v>
                </c:pt>
                <c:pt idx="15367" formatCode="m/d/yyyy\ h:mm">
                  <c:v>40212.666666653618</c:v>
                </c:pt>
                <c:pt idx="15368" formatCode="m/d/yyyy\ h:mm">
                  <c:v>40212.708333320312</c:v>
                </c:pt>
                <c:pt idx="15369" formatCode="m/d/yyyy\ h:mm">
                  <c:v>40212.749999986969</c:v>
                </c:pt>
                <c:pt idx="15370" formatCode="m/d/yyyy\ h:mm">
                  <c:v>40212.791666653589</c:v>
                </c:pt>
                <c:pt idx="15371" formatCode="m/d/yyyy\ h:mm">
                  <c:v>40212.833333320297</c:v>
                </c:pt>
                <c:pt idx="15372" formatCode="m/d/yyyy\ h:mm">
                  <c:v>40212.874999986976</c:v>
                </c:pt>
                <c:pt idx="15373" formatCode="m/d/yyyy\ h:mm">
                  <c:v>40212.916666653626</c:v>
                </c:pt>
                <c:pt idx="15374" formatCode="m/d/yyyy\ h:mm">
                  <c:v>40212.958333320305</c:v>
                </c:pt>
                <c:pt idx="15375" formatCode="m/d/yyyy\ h:mm">
                  <c:v>40212.999999986961</c:v>
                </c:pt>
                <c:pt idx="15376" formatCode="m/d/yyyy\ h:mm">
                  <c:v>40213.041666653597</c:v>
                </c:pt>
                <c:pt idx="15377" formatCode="m/d/yyyy\ h:mm">
                  <c:v>40213.083333320283</c:v>
                </c:pt>
                <c:pt idx="15378" formatCode="m/d/yyyy\ h:mm">
                  <c:v>40213.124999986947</c:v>
                </c:pt>
                <c:pt idx="15379" formatCode="m/d/yyyy\ h:mm">
                  <c:v>40213.166666653589</c:v>
                </c:pt>
                <c:pt idx="15380" formatCode="m/d/yyyy\ h:mm">
                  <c:v>40213.208333320283</c:v>
                </c:pt>
                <c:pt idx="15381" formatCode="m/d/yyyy\ h:mm">
                  <c:v>40213.24999998694</c:v>
                </c:pt>
                <c:pt idx="15382" formatCode="m/d/yyyy\ h:mm">
                  <c:v>40213.291666653575</c:v>
                </c:pt>
                <c:pt idx="15383" formatCode="m/d/yyyy\ h:mm">
                  <c:v>40213.333333320268</c:v>
                </c:pt>
                <c:pt idx="15384" formatCode="m/d/yyyy\ h:mm">
                  <c:v>40213.374999986947</c:v>
                </c:pt>
                <c:pt idx="15385" formatCode="m/d/yyyy\ h:mm">
                  <c:v>40213.416666653597</c:v>
                </c:pt>
                <c:pt idx="15386" formatCode="m/d/yyyy\ h:mm">
                  <c:v>40213.458333320275</c:v>
                </c:pt>
                <c:pt idx="15387" formatCode="m/d/yyyy\ h:mm">
                  <c:v>40213.499999986932</c:v>
                </c:pt>
                <c:pt idx="15388" formatCode="m/d/yyyy\ h:mm">
                  <c:v>40213.541666653575</c:v>
                </c:pt>
                <c:pt idx="15389" formatCode="m/d/yyyy\ h:mm">
                  <c:v>40213.583333320261</c:v>
                </c:pt>
                <c:pt idx="15390" formatCode="m/d/yyyy\ h:mm">
                  <c:v>40213.624999986918</c:v>
                </c:pt>
                <c:pt idx="15391" formatCode="m/d/yyyy\ h:mm">
                  <c:v>40213.666666653575</c:v>
                </c:pt>
                <c:pt idx="15392" formatCode="m/d/yyyy\ h:mm">
                  <c:v>40213.708333320246</c:v>
                </c:pt>
                <c:pt idx="15393" formatCode="m/d/yyyy\ h:mm">
                  <c:v>40213.749999986911</c:v>
                </c:pt>
                <c:pt idx="15394" formatCode="m/d/yyyy\ h:mm">
                  <c:v>40213.791666653553</c:v>
                </c:pt>
                <c:pt idx="15395" formatCode="m/d/yyyy\ h:mm">
                  <c:v>40213.833333320239</c:v>
                </c:pt>
                <c:pt idx="15396" formatCode="m/d/yyyy\ h:mm">
                  <c:v>40213.874999986918</c:v>
                </c:pt>
                <c:pt idx="15397" formatCode="m/d/yyyy\ h:mm">
                  <c:v>40213.916666653568</c:v>
                </c:pt>
                <c:pt idx="15398" formatCode="m/d/yyyy\ h:mm">
                  <c:v>40213.958333320246</c:v>
                </c:pt>
                <c:pt idx="15399" formatCode="m/d/yyyy\ h:mm">
                  <c:v>40213.999999986896</c:v>
                </c:pt>
                <c:pt idx="15400" formatCode="m/d/yyyy\ h:mm">
                  <c:v>40214.041666653546</c:v>
                </c:pt>
                <c:pt idx="15401" formatCode="m/d/yyyy\ h:mm">
                  <c:v>40214.083333320232</c:v>
                </c:pt>
                <c:pt idx="15402" formatCode="m/d/yyyy\ h:mm">
                  <c:v>40214.124999986889</c:v>
                </c:pt>
                <c:pt idx="15403" formatCode="m/d/yyyy\ h:mm">
                  <c:v>40214.166666653538</c:v>
                </c:pt>
                <c:pt idx="15404" formatCode="m/d/yyyy\ h:mm">
                  <c:v>40214.208333320217</c:v>
                </c:pt>
                <c:pt idx="15405" formatCode="m/d/yyyy\ h:mm">
                  <c:v>40214.249999986881</c:v>
                </c:pt>
                <c:pt idx="15406" formatCode="m/d/yyyy\ h:mm">
                  <c:v>40214.291666653517</c:v>
                </c:pt>
                <c:pt idx="15407" formatCode="m/d/yyyy\ h:mm">
                  <c:v>40214.33333332021</c:v>
                </c:pt>
                <c:pt idx="15408" formatCode="m/d/yyyy\ h:mm">
                  <c:v>40214.374999986896</c:v>
                </c:pt>
                <c:pt idx="15409" formatCode="m/d/yyyy\ h:mm">
                  <c:v>40214.416666653538</c:v>
                </c:pt>
                <c:pt idx="15410" formatCode="m/d/yyyy\ h:mm">
                  <c:v>40214.458333320217</c:v>
                </c:pt>
                <c:pt idx="15411" formatCode="m/d/yyyy\ h:mm">
                  <c:v>40214.499999986867</c:v>
                </c:pt>
                <c:pt idx="15412" formatCode="m/d/yyyy\ h:mm">
                  <c:v>40214.541666653524</c:v>
                </c:pt>
                <c:pt idx="15413" formatCode="m/d/yyyy\ h:mm">
                  <c:v>40214.583333320203</c:v>
                </c:pt>
                <c:pt idx="15414" formatCode="m/d/yyyy\ h:mm">
                  <c:v>40214.62499998686</c:v>
                </c:pt>
                <c:pt idx="15415" formatCode="m/d/yyyy\ h:mm">
                  <c:v>40214.666666653524</c:v>
                </c:pt>
                <c:pt idx="15416" formatCode="m/d/yyyy\ h:mm">
                  <c:v>40214.708333320203</c:v>
                </c:pt>
                <c:pt idx="15417" formatCode="m/d/yyyy\ h:mm">
                  <c:v>40214.749999986852</c:v>
                </c:pt>
                <c:pt idx="15418" formatCode="m/d/yyyy\ h:mm">
                  <c:v>40214.791666653487</c:v>
                </c:pt>
                <c:pt idx="15419" formatCode="m/d/yyyy\ h:mm">
                  <c:v>40214.833333320195</c:v>
                </c:pt>
                <c:pt idx="15420" formatCode="m/d/yyyy\ h:mm">
                  <c:v>40214.87499998686</c:v>
                </c:pt>
                <c:pt idx="15421" formatCode="m/d/yyyy\ h:mm">
                  <c:v>40214.916666653509</c:v>
                </c:pt>
                <c:pt idx="15422" formatCode="m/d/yyyy\ h:mm">
                  <c:v>40214.95833332021</c:v>
                </c:pt>
                <c:pt idx="15423" formatCode="m/d/yyyy\ h:mm">
                  <c:v>40214.999999986838</c:v>
                </c:pt>
                <c:pt idx="15424" formatCode="m/d/yyyy\ h:mm">
                  <c:v>40215.041666653487</c:v>
                </c:pt>
                <c:pt idx="15425" formatCode="m/d/yyyy\ h:mm">
                  <c:v>40215.083333320188</c:v>
                </c:pt>
                <c:pt idx="15426" formatCode="m/d/yyyy\ h:mm">
                  <c:v>40215.124999986831</c:v>
                </c:pt>
                <c:pt idx="15427" formatCode="m/d/yyyy\ h:mm">
                  <c:v>40215.16666665348</c:v>
                </c:pt>
                <c:pt idx="15428" formatCode="m/d/yyyy\ h:mm">
                  <c:v>40215.208333320174</c:v>
                </c:pt>
                <c:pt idx="15429" formatCode="m/d/yyyy\ h:mm">
                  <c:v>40215.249999986823</c:v>
                </c:pt>
                <c:pt idx="15430" formatCode="m/d/yyyy\ h:mm">
                  <c:v>40215.291666653458</c:v>
                </c:pt>
                <c:pt idx="15431" formatCode="m/d/yyyy\ h:mm">
                  <c:v>40215.333333320166</c:v>
                </c:pt>
                <c:pt idx="15432" formatCode="m/d/yyyy\ h:mm">
                  <c:v>40215.374999986831</c:v>
                </c:pt>
                <c:pt idx="15433" formatCode="m/d/yyyy\ h:mm">
                  <c:v>40215.41666665348</c:v>
                </c:pt>
                <c:pt idx="15434" formatCode="m/d/yyyy\ h:mm">
                  <c:v>40215.458333320174</c:v>
                </c:pt>
                <c:pt idx="15435" formatCode="m/d/yyyy\ h:mm">
                  <c:v>40215.499999986809</c:v>
                </c:pt>
                <c:pt idx="15436" formatCode="m/d/yyyy\ h:mm">
                  <c:v>40215.541666653458</c:v>
                </c:pt>
                <c:pt idx="15437" formatCode="m/d/yyyy\ h:mm">
                  <c:v>40215.583333320152</c:v>
                </c:pt>
                <c:pt idx="15438" formatCode="m/d/yyyy\ h:mm">
                  <c:v>40215.624999986801</c:v>
                </c:pt>
                <c:pt idx="15439" formatCode="m/d/yyyy\ h:mm">
                  <c:v>40215.666666653451</c:v>
                </c:pt>
                <c:pt idx="15440" formatCode="m/d/yyyy\ h:mm">
                  <c:v>40215.708333320144</c:v>
                </c:pt>
                <c:pt idx="15441" formatCode="m/d/yyyy\ h:mm">
                  <c:v>40215.749999986794</c:v>
                </c:pt>
                <c:pt idx="15442" formatCode="m/d/yyyy\ h:mm">
                  <c:v>40215.791666653429</c:v>
                </c:pt>
                <c:pt idx="15443" formatCode="m/d/yyyy\ h:mm">
                  <c:v>40215.833333320137</c:v>
                </c:pt>
                <c:pt idx="15444" formatCode="m/d/yyyy\ h:mm">
                  <c:v>40215.874999986801</c:v>
                </c:pt>
                <c:pt idx="15445" formatCode="m/d/yyyy\ h:mm">
                  <c:v>40215.916666653451</c:v>
                </c:pt>
                <c:pt idx="15446" formatCode="m/d/yyyy\ h:mm">
                  <c:v>40215.958333320144</c:v>
                </c:pt>
                <c:pt idx="15447" formatCode="m/d/yyyy\ h:mm">
                  <c:v>40215.99999998678</c:v>
                </c:pt>
                <c:pt idx="15448" formatCode="m/d/yyyy\ h:mm">
                  <c:v>40216.041666653429</c:v>
                </c:pt>
                <c:pt idx="15449" formatCode="m/d/yyyy\ h:mm">
                  <c:v>40216.083333320123</c:v>
                </c:pt>
                <c:pt idx="15450" formatCode="m/d/yyyy\ h:mm">
                  <c:v>40216.124999986772</c:v>
                </c:pt>
                <c:pt idx="15451" formatCode="m/d/yyyy\ h:mm">
                  <c:v>40216.166666653422</c:v>
                </c:pt>
                <c:pt idx="15452" formatCode="m/d/yyyy\ h:mm">
                  <c:v>40216.208333320115</c:v>
                </c:pt>
                <c:pt idx="15453" formatCode="m/d/yyyy\ h:mm">
                  <c:v>40216.249999986765</c:v>
                </c:pt>
                <c:pt idx="15454" formatCode="m/d/yyyy\ h:mm">
                  <c:v>40216.2916666534</c:v>
                </c:pt>
                <c:pt idx="15455" formatCode="m/d/yyyy\ h:mm">
                  <c:v>40216.333333320108</c:v>
                </c:pt>
                <c:pt idx="15456" formatCode="m/d/yyyy\ h:mm">
                  <c:v>40216.374999986772</c:v>
                </c:pt>
                <c:pt idx="15457" formatCode="m/d/yyyy\ h:mm">
                  <c:v>40216.416666653422</c:v>
                </c:pt>
                <c:pt idx="15458" formatCode="m/d/yyyy\ h:mm">
                  <c:v>40216.458333320115</c:v>
                </c:pt>
                <c:pt idx="15459" formatCode="m/d/yyyy\ h:mm">
                  <c:v>40216.49999998675</c:v>
                </c:pt>
                <c:pt idx="15460" formatCode="m/d/yyyy\ h:mm">
                  <c:v>40216.5416666534</c:v>
                </c:pt>
                <c:pt idx="15461" formatCode="m/d/yyyy\ h:mm">
                  <c:v>40216.583333320094</c:v>
                </c:pt>
                <c:pt idx="15462" formatCode="m/d/yyyy\ h:mm">
                  <c:v>40216.624999986736</c:v>
                </c:pt>
                <c:pt idx="15463" formatCode="m/d/yyyy\ h:mm">
                  <c:v>40216.666666653393</c:v>
                </c:pt>
                <c:pt idx="15464" formatCode="m/d/yyyy\ h:mm">
                  <c:v>40216.708333320086</c:v>
                </c:pt>
                <c:pt idx="15465" formatCode="m/d/yyyy\ h:mm">
                  <c:v>40216.749999986736</c:v>
                </c:pt>
                <c:pt idx="15466" formatCode="m/d/yyyy\ h:mm">
                  <c:v>40216.791666653371</c:v>
                </c:pt>
                <c:pt idx="15467" formatCode="m/d/yyyy\ h:mm">
                  <c:v>40216.833333320079</c:v>
                </c:pt>
                <c:pt idx="15468" formatCode="m/d/yyyy\ h:mm">
                  <c:v>40216.874999986743</c:v>
                </c:pt>
                <c:pt idx="15469" formatCode="m/d/yyyy\ h:mm">
                  <c:v>40216.916666653386</c:v>
                </c:pt>
                <c:pt idx="15470" formatCode="m/d/yyyy\ h:mm">
                  <c:v>40216.958333320086</c:v>
                </c:pt>
                <c:pt idx="15471" formatCode="m/d/yyyy\ h:mm">
                  <c:v>40216.999999986721</c:v>
                </c:pt>
                <c:pt idx="15472" formatCode="m/d/yyyy\ h:mm">
                  <c:v>40217.041666653371</c:v>
                </c:pt>
                <c:pt idx="15473" formatCode="m/d/yyyy\ h:mm">
                  <c:v>40217.083333320064</c:v>
                </c:pt>
                <c:pt idx="15474" formatCode="m/d/yyyy\ h:mm">
                  <c:v>40217.124999986714</c:v>
                </c:pt>
                <c:pt idx="15475" formatCode="m/d/yyyy\ h:mm">
                  <c:v>40217.166666653364</c:v>
                </c:pt>
                <c:pt idx="15476" formatCode="m/d/yyyy\ h:mm">
                  <c:v>40217.208333320043</c:v>
                </c:pt>
                <c:pt idx="15477" formatCode="m/d/yyyy\ h:mm">
                  <c:v>40217.249999986707</c:v>
                </c:pt>
                <c:pt idx="15478" formatCode="m/d/yyyy\ h:mm">
                  <c:v>40217.291666653342</c:v>
                </c:pt>
                <c:pt idx="15479" formatCode="m/d/yyyy\ h:mm">
                  <c:v>40217.333333320043</c:v>
                </c:pt>
                <c:pt idx="15480" formatCode="m/d/yyyy\ h:mm">
                  <c:v>40217.374999986714</c:v>
                </c:pt>
                <c:pt idx="15481" formatCode="m/d/yyyy\ h:mm">
                  <c:v>40217.416666653364</c:v>
                </c:pt>
                <c:pt idx="15482" formatCode="m/d/yyyy\ h:mm">
                  <c:v>40217.45833332005</c:v>
                </c:pt>
                <c:pt idx="15483" formatCode="m/d/yyyy\ h:mm">
                  <c:v>40217.499999986685</c:v>
                </c:pt>
                <c:pt idx="15484" formatCode="m/d/yyyy\ h:mm">
                  <c:v>40217.541666653335</c:v>
                </c:pt>
                <c:pt idx="15485" formatCode="m/d/yyyy\ h:mm">
                  <c:v>40217.583333320035</c:v>
                </c:pt>
                <c:pt idx="15486" formatCode="m/d/yyyy\ h:mm">
                  <c:v>40217.624999986685</c:v>
                </c:pt>
                <c:pt idx="15487" formatCode="m/d/yyyy\ h:mm">
                  <c:v>40217.666666653327</c:v>
                </c:pt>
                <c:pt idx="15488" formatCode="m/d/yyyy\ h:mm">
                  <c:v>40217.708333320013</c:v>
                </c:pt>
                <c:pt idx="15489" formatCode="m/d/yyyy\ h:mm">
                  <c:v>40217.749999986678</c:v>
                </c:pt>
                <c:pt idx="15490" formatCode="m/d/yyyy\ h:mm">
                  <c:v>40217.791666653306</c:v>
                </c:pt>
                <c:pt idx="15491" formatCode="m/d/yyyy\ h:mm">
                  <c:v>40217.833333320013</c:v>
                </c:pt>
                <c:pt idx="15492" formatCode="m/d/yyyy\ h:mm">
                  <c:v>40217.874999986685</c:v>
                </c:pt>
                <c:pt idx="15493" formatCode="m/d/yyyy\ h:mm">
                  <c:v>40217.916666653335</c:v>
                </c:pt>
                <c:pt idx="15494" formatCode="m/d/yyyy\ h:mm">
                  <c:v>40217.958333320021</c:v>
                </c:pt>
                <c:pt idx="15495" formatCode="m/d/yyyy\ h:mm">
                  <c:v>40217.999999986656</c:v>
                </c:pt>
                <c:pt idx="15496" formatCode="m/d/yyyy\ h:mm">
                  <c:v>40218.041666653313</c:v>
                </c:pt>
                <c:pt idx="15497" formatCode="m/d/yyyy\ h:mm">
                  <c:v>40218.083333319992</c:v>
                </c:pt>
                <c:pt idx="15498" formatCode="m/d/yyyy\ h:mm">
                  <c:v>40218.124999986656</c:v>
                </c:pt>
                <c:pt idx="15499" formatCode="m/d/yyyy\ h:mm">
                  <c:v>40218.166666653298</c:v>
                </c:pt>
                <c:pt idx="15500" formatCode="m/d/yyyy\ h:mm">
                  <c:v>40218.208333319992</c:v>
                </c:pt>
                <c:pt idx="15501" formatCode="m/d/yyyy\ h:mm">
                  <c:v>40218.249999986634</c:v>
                </c:pt>
                <c:pt idx="15502" formatCode="m/d/yyyy\ h:mm">
                  <c:v>40218.291666653269</c:v>
                </c:pt>
                <c:pt idx="15503" formatCode="m/d/yyyy\ h:mm">
                  <c:v>40218.333333319992</c:v>
                </c:pt>
                <c:pt idx="15504" formatCode="m/d/yyyy\ h:mm">
                  <c:v>40218.374999986641</c:v>
                </c:pt>
                <c:pt idx="15505" formatCode="m/d/yyyy\ h:mm">
                  <c:v>40218.416666653306</c:v>
                </c:pt>
                <c:pt idx="15506" formatCode="m/d/yyyy\ h:mm">
                  <c:v>40218.458333319999</c:v>
                </c:pt>
                <c:pt idx="15507" formatCode="m/d/yyyy\ h:mm">
                  <c:v>40218.499999986634</c:v>
                </c:pt>
                <c:pt idx="15508" formatCode="m/d/yyyy\ h:mm">
                  <c:v>40218.541666653276</c:v>
                </c:pt>
                <c:pt idx="15509" formatCode="m/d/yyyy\ h:mm">
                  <c:v>40218.583333319963</c:v>
                </c:pt>
                <c:pt idx="15510" formatCode="m/d/yyyy\ h:mm">
                  <c:v>40218.624999986627</c:v>
                </c:pt>
                <c:pt idx="15511" formatCode="m/d/yyyy\ h:mm">
                  <c:v>40218.666666653269</c:v>
                </c:pt>
                <c:pt idx="15512" formatCode="m/d/yyyy\ h:mm">
                  <c:v>40218.708333319963</c:v>
                </c:pt>
                <c:pt idx="15513" formatCode="m/d/yyyy\ h:mm">
                  <c:v>40218.74999998662</c:v>
                </c:pt>
                <c:pt idx="15514" formatCode="m/d/yyyy\ h:mm">
                  <c:v>40218.791666653247</c:v>
                </c:pt>
                <c:pt idx="15515" formatCode="m/d/yyyy\ h:mm">
                  <c:v>40218.833333319948</c:v>
                </c:pt>
                <c:pt idx="15516" formatCode="m/d/yyyy\ h:mm">
                  <c:v>40218.874999986612</c:v>
                </c:pt>
                <c:pt idx="15517" formatCode="m/d/yyyy\ h:mm">
                  <c:v>40218.916666653276</c:v>
                </c:pt>
                <c:pt idx="15518" formatCode="m/d/yyyy\ h:mm">
                  <c:v>40218.958333319955</c:v>
                </c:pt>
                <c:pt idx="15519" formatCode="m/d/yyyy\ h:mm">
                  <c:v>40218.999999986605</c:v>
                </c:pt>
                <c:pt idx="15520" formatCode="m/d/yyyy\ h:mm">
                  <c:v>40219.041666653247</c:v>
                </c:pt>
                <c:pt idx="15521" formatCode="m/d/yyyy\ h:mm">
                  <c:v>40219.083333319933</c:v>
                </c:pt>
                <c:pt idx="15522" formatCode="m/d/yyyy\ h:mm">
                  <c:v>40219.124999986598</c:v>
                </c:pt>
                <c:pt idx="15523" formatCode="m/d/yyyy\ h:mm">
                  <c:v>40219.166666653233</c:v>
                </c:pt>
                <c:pt idx="15524" formatCode="m/d/yyyy\ h:mm">
                  <c:v>40219.208333319933</c:v>
                </c:pt>
                <c:pt idx="15525" formatCode="m/d/yyyy\ h:mm">
                  <c:v>40219.24999998659</c:v>
                </c:pt>
                <c:pt idx="15526" formatCode="m/d/yyyy\ h:mm">
                  <c:v>40219.291666653218</c:v>
                </c:pt>
                <c:pt idx="15527" formatCode="m/d/yyyy\ h:mm">
                  <c:v>40219.333333319919</c:v>
                </c:pt>
                <c:pt idx="15528" formatCode="m/d/yyyy\ h:mm">
                  <c:v>40219.374999986598</c:v>
                </c:pt>
                <c:pt idx="15529" formatCode="m/d/yyyy\ h:mm">
                  <c:v>40219.416666653233</c:v>
                </c:pt>
                <c:pt idx="15530" formatCode="m/d/yyyy\ h:mm">
                  <c:v>40219.458333319926</c:v>
                </c:pt>
                <c:pt idx="15531" formatCode="m/d/yyyy\ h:mm">
                  <c:v>40219.499999986583</c:v>
                </c:pt>
                <c:pt idx="15532" formatCode="m/d/yyyy\ h:mm">
                  <c:v>40219.541666653218</c:v>
                </c:pt>
                <c:pt idx="15533" formatCode="m/d/yyyy\ h:mm">
                  <c:v>40219.583333319912</c:v>
                </c:pt>
                <c:pt idx="15534" formatCode="m/d/yyyy\ h:mm">
                  <c:v>40219.624999986569</c:v>
                </c:pt>
                <c:pt idx="15535" formatCode="m/d/yyyy\ h:mm">
                  <c:v>40219.666666653204</c:v>
                </c:pt>
                <c:pt idx="15536" formatCode="m/d/yyyy\ h:mm">
                  <c:v>40219.708333319897</c:v>
                </c:pt>
                <c:pt idx="15537" formatCode="m/d/yyyy\ h:mm">
                  <c:v>40219.749999986561</c:v>
                </c:pt>
                <c:pt idx="15538" formatCode="m/d/yyyy\ h:mm">
                  <c:v>40219.791666653189</c:v>
                </c:pt>
                <c:pt idx="15539" formatCode="m/d/yyyy\ h:mm">
                  <c:v>40219.83333331989</c:v>
                </c:pt>
                <c:pt idx="15540" formatCode="m/d/yyyy\ h:mm">
                  <c:v>40219.874999986576</c:v>
                </c:pt>
                <c:pt idx="15541" formatCode="m/d/yyyy\ h:mm">
                  <c:v>40219.916666653204</c:v>
                </c:pt>
                <c:pt idx="15542" formatCode="m/d/yyyy\ h:mm">
                  <c:v>40219.958333319897</c:v>
                </c:pt>
                <c:pt idx="15543" formatCode="m/d/yyyy\ h:mm">
                  <c:v>40219.999999986547</c:v>
                </c:pt>
                <c:pt idx="15544" formatCode="m/d/yyyy\ h:mm">
                  <c:v>40220.041666653189</c:v>
                </c:pt>
                <c:pt idx="15545" formatCode="m/d/yyyy\ h:mm">
                  <c:v>40220.083333319883</c:v>
                </c:pt>
                <c:pt idx="15546" formatCode="m/d/yyyy\ h:mm">
                  <c:v>40220.124999986539</c:v>
                </c:pt>
                <c:pt idx="15547" formatCode="m/d/yyyy\ h:mm">
                  <c:v>40220.166666653189</c:v>
                </c:pt>
                <c:pt idx="15548" formatCode="m/d/yyyy\ h:mm">
                  <c:v>40220.208333319868</c:v>
                </c:pt>
                <c:pt idx="15549" formatCode="m/d/yyyy\ h:mm">
                  <c:v>40220.249999986532</c:v>
                </c:pt>
                <c:pt idx="15550" formatCode="m/d/yyyy\ h:mm">
                  <c:v>40220.291666653167</c:v>
                </c:pt>
                <c:pt idx="15551" formatCode="m/d/yyyy\ h:mm">
                  <c:v>40220.333333319861</c:v>
                </c:pt>
                <c:pt idx="15552" formatCode="m/d/yyyy\ h:mm">
                  <c:v>40220.374999986547</c:v>
                </c:pt>
                <c:pt idx="15553" formatCode="m/d/yyyy\ h:mm">
                  <c:v>40220.416666653189</c:v>
                </c:pt>
                <c:pt idx="15554" formatCode="m/d/yyyy\ h:mm">
                  <c:v>40220.458333319868</c:v>
                </c:pt>
                <c:pt idx="15555" formatCode="m/d/yyyy\ h:mm">
                  <c:v>40220.499999986518</c:v>
                </c:pt>
                <c:pt idx="15556" formatCode="m/d/yyyy\ h:mm">
                  <c:v>40220.541666653175</c:v>
                </c:pt>
                <c:pt idx="15557" formatCode="m/d/yyyy\ h:mm">
                  <c:v>40220.583333319846</c:v>
                </c:pt>
                <c:pt idx="15558" formatCode="m/d/yyyy\ h:mm">
                  <c:v>40220.62499998651</c:v>
                </c:pt>
                <c:pt idx="15559" formatCode="m/d/yyyy\ h:mm">
                  <c:v>40220.666666653175</c:v>
                </c:pt>
                <c:pt idx="15560" formatCode="m/d/yyyy\ h:mm">
                  <c:v>40220.708333319839</c:v>
                </c:pt>
                <c:pt idx="15561" formatCode="m/d/yyyy\ h:mm">
                  <c:v>40220.749999986503</c:v>
                </c:pt>
                <c:pt idx="15562" formatCode="m/d/yyyy\ h:mm">
                  <c:v>40220.791666653138</c:v>
                </c:pt>
                <c:pt idx="15563" formatCode="m/d/yyyy\ h:mm">
                  <c:v>40220.833333319832</c:v>
                </c:pt>
                <c:pt idx="15564" formatCode="m/d/yyyy\ h:mm">
                  <c:v>40220.87499998651</c:v>
                </c:pt>
                <c:pt idx="15565" formatCode="m/d/yyyy\ h:mm">
                  <c:v>40220.91666665316</c:v>
                </c:pt>
                <c:pt idx="15566" formatCode="m/d/yyyy\ h:mm">
                  <c:v>40220.958333319846</c:v>
                </c:pt>
                <c:pt idx="15567" formatCode="m/d/yyyy\ h:mm">
                  <c:v>40220.999999986489</c:v>
                </c:pt>
                <c:pt idx="15568" formatCode="m/d/yyyy\ h:mm">
                  <c:v>40221.041666653138</c:v>
                </c:pt>
                <c:pt idx="15569" formatCode="m/d/yyyy\ h:mm">
                  <c:v>40221.083333319817</c:v>
                </c:pt>
                <c:pt idx="15570" formatCode="m/d/yyyy\ h:mm">
                  <c:v>40221.124999986481</c:v>
                </c:pt>
                <c:pt idx="15571" formatCode="m/d/yyyy\ h:mm">
                  <c:v>40221.166666653131</c:v>
                </c:pt>
                <c:pt idx="15572" formatCode="m/d/yyyy\ h:mm">
                  <c:v>40221.20833331981</c:v>
                </c:pt>
                <c:pt idx="15573" formatCode="m/d/yyyy\ h:mm">
                  <c:v>40221.249999986481</c:v>
                </c:pt>
                <c:pt idx="15574" formatCode="m/d/yyyy\ h:mm">
                  <c:v>40221.291666653116</c:v>
                </c:pt>
                <c:pt idx="15575" formatCode="m/d/yyyy\ h:mm">
                  <c:v>40221.333333319802</c:v>
                </c:pt>
                <c:pt idx="15576" formatCode="m/d/yyyy\ h:mm">
                  <c:v>40221.374999986489</c:v>
                </c:pt>
                <c:pt idx="15577" formatCode="m/d/yyyy\ h:mm">
                  <c:v>40221.416666653131</c:v>
                </c:pt>
                <c:pt idx="15578" formatCode="m/d/yyyy\ h:mm">
                  <c:v>40221.45833331981</c:v>
                </c:pt>
                <c:pt idx="15579" formatCode="m/d/yyyy\ h:mm">
                  <c:v>40221.499999986459</c:v>
                </c:pt>
                <c:pt idx="15580" formatCode="m/d/yyyy\ h:mm">
                  <c:v>40221.541666653124</c:v>
                </c:pt>
                <c:pt idx="15581" formatCode="m/d/yyyy\ h:mm">
                  <c:v>40221.583333319788</c:v>
                </c:pt>
                <c:pt idx="15582" formatCode="m/d/yyyy\ h:mm">
                  <c:v>40221.624999986452</c:v>
                </c:pt>
                <c:pt idx="15583" formatCode="m/d/yyyy\ h:mm">
                  <c:v>40221.666666653102</c:v>
                </c:pt>
                <c:pt idx="15584" formatCode="m/d/yyyy\ h:mm">
                  <c:v>40221.708333319781</c:v>
                </c:pt>
                <c:pt idx="15585" formatCode="m/d/yyyy\ h:mm">
                  <c:v>40221.749999986445</c:v>
                </c:pt>
                <c:pt idx="15586" formatCode="m/d/yyyy\ h:mm">
                  <c:v>40221.79166665308</c:v>
                </c:pt>
                <c:pt idx="15587" formatCode="m/d/yyyy\ h:mm">
                  <c:v>40221.833333319773</c:v>
                </c:pt>
                <c:pt idx="15588" formatCode="m/d/yyyy\ h:mm">
                  <c:v>40221.874999986452</c:v>
                </c:pt>
                <c:pt idx="15589" formatCode="m/d/yyyy\ h:mm">
                  <c:v>40221.916666653102</c:v>
                </c:pt>
                <c:pt idx="15590" formatCode="m/d/yyyy\ h:mm">
                  <c:v>40221.958333319781</c:v>
                </c:pt>
                <c:pt idx="15591" formatCode="m/d/yyyy\ h:mm">
                  <c:v>40221.99999998643</c:v>
                </c:pt>
                <c:pt idx="15592" formatCode="m/d/yyyy\ h:mm">
                  <c:v>40222.04166665308</c:v>
                </c:pt>
                <c:pt idx="15593" formatCode="m/d/yyyy\ h:mm">
                  <c:v>40222.083333319759</c:v>
                </c:pt>
                <c:pt idx="15594" formatCode="m/d/yyyy\ h:mm">
                  <c:v>40222.124999986423</c:v>
                </c:pt>
                <c:pt idx="15595" formatCode="m/d/yyyy\ h:mm">
                  <c:v>40222.166666653073</c:v>
                </c:pt>
                <c:pt idx="15596" formatCode="m/d/yyyy\ h:mm">
                  <c:v>40222.208333319752</c:v>
                </c:pt>
                <c:pt idx="15597" formatCode="m/d/yyyy\ h:mm">
                  <c:v>40222.249999986416</c:v>
                </c:pt>
                <c:pt idx="15598" formatCode="m/d/yyyy\ h:mm">
                  <c:v>40222.291666653051</c:v>
                </c:pt>
                <c:pt idx="15599" formatCode="m/d/yyyy\ h:mm">
                  <c:v>40222.333333319744</c:v>
                </c:pt>
                <c:pt idx="15600" formatCode="m/d/yyyy\ h:mm">
                  <c:v>40222.374999986423</c:v>
                </c:pt>
                <c:pt idx="15601" formatCode="m/d/yyyy\ h:mm">
                  <c:v>40222.416666653073</c:v>
                </c:pt>
                <c:pt idx="15602" formatCode="m/d/yyyy\ h:mm">
                  <c:v>40222.458333319752</c:v>
                </c:pt>
                <c:pt idx="15603" formatCode="m/d/yyyy\ h:mm">
                  <c:v>40222.499999986401</c:v>
                </c:pt>
                <c:pt idx="15604" formatCode="m/d/yyyy\ h:mm">
                  <c:v>40222.541666653051</c:v>
                </c:pt>
                <c:pt idx="15605" formatCode="m/d/yyyy\ h:mm">
                  <c:v>40222.58333331973</c:v>
                </c:pt>
                <c:pt idx="15606" formatCode="m/d/yyyy\ h:mm">
                  <c:v>40222.624999986394</c:v>
                </c:pt>
                <c:pt idx="15607" formatCode="m/d/yyyy\ h:mm">
                  <c:v>40222.666666653044</c:v>
                </c:pt>
                <c:pt idx="15608" formatCode="m/d/yyyy\ h:mm">
                  <c:v>40222.708333319722</c:v>
                </c:pt>
                <c:pt idx="15609" formatCode="m/d/yyyy\ h:mm">
                  <c:v>40222.749999986387</c:v>
                </c:pt>
                <c:pt idx="15610" formatCode="m/d/yyyy\ h:mm">
                  <c:v>40222.791666653022</c:v>
                </c:pt>
                <c:pt idx="15611" formatCode="m/d/yyyy\ h:mm">
                  <c:v>40222.833333319715</c:v>
                </c:pt>
                <c:pt idx="15612" formatCode="m/d/yyyy\ h:mm">
                  <c:v>40222.874999986394</c:v>
                </c:pt>
                <c:pt idx="15613" formatCode="m/d/yyyy\ h:mm">
                  <c:v>40222.916666653044</c:v>
                </c:pt>
                <c:pt idx="15614" formatCode="m/d/yyyy\ h:mm">
                  <c:v>40222.958333319722</c:v>
                </c:pt>
                <c:pt idx="15615" formatCode="m/d/yyyy\ h:mm">
                  <c:v>40222.999999986372</c:v>
                </c:pt>
                <c:pt idx="15616" formatCode="m/d/yyyy\ h:mm">
                  <c:v>40223.041666653022</c:v>
                </c:pt>
                <c:pt idx="15617" formatCode="m/d/yyyy\ h:mm">
                  <c:v>40223.083333319701</c:v>
                </c:pt>
                <c:pt idx="15618" formatCode="m/d/yyyy\ h:mm">
                  <c:v>40223.124999986365</c:v>
                </c:pt>
                <c:pt idx="15619" formatCode="m/d/yyyy\ h:mm">
                  <c:v>40223.166666653015</c:v>
                </c:pt>
                <c:pt idx="15620" formatCode="m/d/yyyy\ h:mm">
                  <c:v>40223.208333319686</c:v>
                </c:pt>
                <c:pt idx="15621" formatCode="m/d/yyyy\ h:mm">
                  <c:v>40223.249999986358</c:v>
                </c:pt>
                <c:pt idx="15622" formatCode="m/d/yyyy\ h:mm">
                  <c:v>40223.291666652993</c:v>
                </c:pt>
                <c:pt idx="15623" formatCode="m/d/yyyy\ h:mm">
                  <c:v>40223.333333319686</c:v>
                </c:pt>
                <c:pt idx="15624" formatCode="m/d/yyyy\ h:mm">
                  <c:v>40223.374999986365</c:v>
                </c:pt>
                <c:pt idx="15625" formatCode="m/d/yyyy\ h:mm">
                  <c:v>40223.416666653015</c:v>
                </c:pt>
                <c:pt idx="15626" formatCode="m/d/yyyy\ h:mm">
                  <c:v>40223.458333319693</c:v>
                </c:pt>
                <c:pt idx="15627" formatCode="m/d/yyyy\ h:mm">
                  <c:v>40223.499999986336</c:v>
                </c:pt>
                <c:pt idx="15628" formatCode="m/d/yyyy\ h:mm">
                  <c:v>40223.541666652993</c:v>
                </c:pt>
                <c:pt idx="15629" formatCode="m/d/yyyy\ h:mm">
                  <c:v>40223.583333319672</c:v>
                </c:pt>
                <c:pt idx="15630" formatCode="m/d/yyyy\ h:mm">
                  <c:v>40223.624999986336</c:v>
                </c:pt>
                <c:pt idx="15631" formatCode="m/d/yyyy\ h:mm">
                  <c:v>40223.666666652985</c:v>
                </c:pt>
                <c:pt idx="15632" formatCode="m/d/yyyy\ h:mm">
                  <c:v>40223.708333319664</c:v>
                </c:pt>
                <c:pt idx="15633" formatCode="m/d/yyyy\ h:mm">
                  <c:v>40223.749999986328</c:v>
                </c:pt>
                <c:pt idx="15634" formatCode="m/d/yyyy\ h:mm">
                  <c:v>40223.791666652971</c:v>
                </c:pt>
                <c:pt idx="15635" formatCode="m/d/yyyy\ h:mm">
                  <c:v>40223.833333319657</c:v>
                </c:pt>
                <c:pt idx="15636" formatCode="m/d/yyyy\ h:mm">
                  <c:v>40223.874999986336</c:v>
                </c:pt>
                <c:pt idx="15637" formatCode="m/d/yyyy\ h:mm">
                  <c:v>40223.916666652993</c:v>
                </c:pt>
                <c:pt idx="15638" formatCode="m/d/yyyy\ h:mm">
                  <c:v>40223.958333319664</c:v>
                </c:pt>
                <c:pt idx="15639" formatCode="m/d/yyyy\ h:mm">
                  <c:v>40223.999999986314</c:v>
                </c:pt>
                <c:pt idx="15640" formatCode="m/d/yyyy\ h:mm">
                  <c:v>40224.041666652978</c:v>
                </c:pt>
                <c:pt idx="15641" formatCode="m/d/yyyy\ h:mm">
                  <c:v>40224.083333319635</c:v>
                </c:pt>
                <c:pt idx="15642" formatCode="m/d/yyyy\ h:mm">
                  <c:v>40224.124999986307</c:v>
                </c:pt>
                <c:pt idx="15643" formatCode="m/d/yyyy\ h:mm">
                  <c:v>40224.166666652971</c:v>
                </c:pt>
                <c:pt idx="15644" formatCode="m/d/yyyy\ h:mm">
                  <c:v>40224.208333319635</c:v>
                </c:pt>
                <c:pt idx="15645" formatCode="m/d/yyyy\ h:mm">
                  <c:v>40224.249999986285</c:v>
                </c:pt>
                <c:pt idx="15646" formatCode="m/d/yyyy\ h:mm">
                  <c:v>40224.291666652949</c:v>
                </c:pt>
                <c:pt idx="15647" formatCode="m/d/yyyy\ h:mm">
                  <c:v>40224.333333319628</c:v>
                </c:pt>
                <c:pt idx="15648" formatCode="m/d/yyyy\ h:mm">
                  <c:v>40224.374999986292</c:v>
                </c:pt>
                <c:pt idx="15649" formatCode="m/d/yyyy\ h:mm">
                  <c:v>40224.416666652971</c:v>
                </c:pt>
                <c:pt idx="15650" formatCode="m/d/yyyy\ h:mm">
                  <c:v>40224.458333319635</c:v>
                </c:pt>
                <c:pt idx="15651" formatCode="m/d/yyyy\ h:mm">
                  <c:v>40224.499999986285</c:v>
                </c:pt>
                <c:pt idx="15652" formatCode="m/d/yyyy\ h:mm">
                  <c:v>40224.541666652935</c:v>
                </c:pt>
                <c:pt idx="15653" formatCode="m/d/yyyy\ h:mm">
                  <c:v>40224.583333319606</c:v>
                </c:pt>
                <c:pt idx="15654" formatCode="m/d/yyyy\ h:mm">
                  <c:v>40224.624999986278</c:v>
                </c:pt>
                <c:pt idx="15655" formatCode="m/d/yyyy\ h:mm">
                  <c:v>40224.666666652935</c:v>
                </c:pt>
                <c:pt idx="15656" formatCode="m/d/yyyy\ h:mm">
                  <c:v>40224.708333319606</c:v>
                </c:pt>
                <c:pt idx="15657" formatCode="m/d/yyyy\ h:mm">
                  <c:v>40224.74999998627</c:v>
                </c:pt>
                <c:pt idx="15658" formatCode="m/d/yyyy\ h:mm">
                  <c:v>40224.79166665292</c:v>
                </c:pt>
                <c:pt idx="15659" formatCode="m/d/yyyy\ h:mm">
                  <c:v>40224.833333319599</c:v>
                </c:pt>
                <c:pt idx="15660" formatCode="m/d/yyyy\ h:mm">
                  <c:v>40224.874999986263</c:v>
                </c:pt>
                <c:pt idx="15661" formatCode="m/d/yyyy\ h:mm">
                  <c:v>40224.916666652942</c:v>
                </c:pt>
                <c:pt idx="15662" formatCode="m/d/yyyy\ h:mm">
                  <c:v>40224.958333319606</c:v>
                </c:pt>
                <c:pt idx="15663" formatCode="m/d/yyyy\ h:mm">
                  <c:v>40224.999999986256</c:v>
                </c:pt>
                <c:pt idx="15664" formatCode="m/d/yyyy\ h:mm">
                  <c:v>40225.04166665292</c:v>
                </c:pt>
                <c:pt idx="15665" formatCode="m/d/yyyy\ h:mm">
                  <c:v>40225.083333319591</c:v>
                </c:pt>
                <c:pt idx="15666" formatCode="m/d/yyyy\ h:mm">
                  <c:v>40225.124999986234</c:v>
                </c:pt>
                <c:pt idx="15667" formatCode="m/d/yyyy\ h:mm">
                  <c:v>40225.166666652905</c:v>
                </c:pt>
                <c:pt idx="15668" formatCode="m/d/yyyy\ h:mm">
                  <c:v>40225.208333319591</c:v>
                </c:pt>
                <c:pt idx="15669" formatCode="m/d/yyyy\ h:mm">
                  <c:v>40225.249999986234</c:v>
                </c:pt>
                <c:pt idx="15670" formatCode="m/d/yyyy\ h:mm">
                  <c:v>40225.291666652884</c:v>
                </c:pt>
                <c:pt idx="15671" formatCode="m/d/yyyy\ h:mm">
                  <c:v>40225.333333319584</c:v>
                </c:pt>
                <c:pt idx="15672" formatCode="m/d/yyyy\ h:mm">
                  <c:v>40225.374999986241</c:v>
                </c:pt>
                <c:pt idx="15673" formatCode="m/d/yyyy\ h:mm">
                  <c:v>40225.416666652898</c:v>
                </c:pt>
                <c:pt idx="15674" formatCode="m/d/yyyy\ h:mm">
                  <c:v>40225.458333319584</c:v>
                </c:pt>
                <c:pt idx="15675" formatCode="m/d/yyyy\ h:mm">
                  <c:v>40225.499999986227</c:v>
                </c:pt>
                <c:pt idx="15676" formatCode="m/d/yyyy\ h:mm">
                  <c:v>40225.541666652884</c:v>
                </c:pt>
                <c:pt idx="15677" formatCode="m/d/yyyy\ h:mm">
                  <c:v>40225.583333319562</c:v>
                </c:pt>
                <c:pt idx="15678" formatCode="m/d/yyyy\ h:mm">
                  <c:v>40225.624999986205</c:v>
                </c:pt>
                <c:pt idx="15679" formatCode="m/d/yyyy\ h:mm">
                  <c:v>40225.666666652884</c:v>
                </c:pt>
                <c:pt idx="15680" formatCode="m/d/yyyy\ h:mm">
                  <c:v>40225.708333319548</c:v>
                </c:pt>
                <c:pt idx="15681" formatCode="m/d/yyyy\ h:mm">
                  <c:v>40225.749999986205</c:v>
                </c:pt>
                <c:pt idx="15682" formatCode="m/d/yyyy\ h:mm">
                  <c:v>40225.791666652854</c:v>
                </c:pt>
                <c:pt idx="15683" formatCode="m/d/yyyy\ h:mm">
                  <c:v>40225.833333319541</c:v>
                </c:pt>
                <c:pt idx="15684" formatCode="m/d/yyyy\ h:mm">
                  <c:v>40225.874999986212</c:v>
                </c:pt>
                <c:pt idx="15685" formatCode="m/d/yyyy\ h:mm">
                  <c:v>40225.916666652869</c:v>
                </c:pt>
                <c:pt idx="15686" formatCode="m/d/yyyy\ h:mm">
                  <c:v>40225.958333319548</c:v>
                </c:pt>
                <c:pt idx="15687" formatCode="m/d/yyyy\ h:mm">
                  <c:v>40225.999999986198</c:v>
                </c:pt>
                <c:pt idx="15688" formatCode="m/d/yyyy\ h:mm">
                  <c:v>40226.041666652854</c:v>
                </c:pt>
                <c:pt idx="15689" formatCode="m/d/yyyy\ h:mm">
                  <c:v>40226.083333319533</c:v>
                </c:pt>
                <c:pt idx="15690" formatCode="m/d/yyyy\ h:mm">
                  <c:v>40226.12499998619</c:v>
                </c:pt>
                <c:pt idx="15691" formatCode="m/d/yyyy\ h:mm">
                  <c:v>40226.166666652854</c:v>
                </c:pt>
                <c:pt idx="15692" formatCode="m/d/yyyy\ h:mm">
                  <c:v>40226.208333319519</c:v>
                </c:pt>
                <c:pt idx="15693" formatCode="m/d/yyyy\ h:mm">
                  <c:v>40226.249999986183</c:v>
                </c:pt>
                <c:pt idx="15694" formatCode="m/d/yyyy\ h:mm">
                  <c:v>40226.291666652818</c:v>
                </c:pt>
                <c:pt idx="15695" formatCode="m/d/yyyy\ h:mm">
                  <c:v>40226.333333319511</c:v>
                </c:pt>
                <c:pt idx="15696" formatCode="m/d/yyyy\ h:mm">
                  <c:v>40226.374999986198</c:v>
                </c:pt>
                <c:pt idx="15697" formatCode="m/d/yyyy\ h:mm">
                  <c:v>40226.41666665284</c:v>
                </c:pt>
                <c:pt idx="15698" formatCode="m/d/yyyy\ h:mm">
                  <c:v>40226.458333319526</c:v>
                </c:pt>
                <c:pt idx="15699" formatCode="m/d/yyyy\ h:mm">
                  <c:v>40226.499999986168</c:v>
                </c:pt>
                <c:pt idx="15700" formatCode="m/d/yyyy\ h:mm">
                  <c:v>40226.541666652825</c:v>
                </c:pt>
                <c:pt idx="15701" formatCode="m/d/yyyy\ h:mm">
                  <c:v>40226.583333319497</c:v>
                </c:pt>
                <c:pt idx="15702" formatCode="m/d/yyyy\ h:mm">
                  <c:v>40226.624999986161</c:v>
                </c:pt>
                <c:pt idx="15703" formatCode="m/d/yyyy\ h:mm">
                  <c:v>40226.666666652825</c:v>
                </c:pt>
                <c:pt idx="15704" formatCode="m/d/yyyy\ h:mm">
                  <c:v>40226.70833331949</c:v>
                </c:pt>
                <c:pt idx="15705" formatCode="m/d/yyyy\ h:mm">
                  <c:v>40226.749999986161</c:v>
                </c:pt>
                <c:pt idx="15706" formatCode="m/d/yyyy\ h:mm">
                  <c:v>40226.791666652796</c:v>
                </c:pt>
                <c:pt idx="15707" formatCode="m/d/yyyy\ h:mm">
                  <c:v>40226.833333319482</c:v>
                </c:pt>
                <c:pt idx="15708" formatCode="m/d/yyyy\ h:mm">
                  <c:v>40226.874999986168</c:v>
                </c:pt>
                <c:pt idx="15709" formatCode="m/d/yyyy\ h:mm">
                  <c:v>40226.916666652811</c:v>
                </c:pt>
                <c:pt idx="15710" formatCode="m/d/yyyy\ h:mm">
                  <c:v>40226.958333319497</c:v>
                </c:pt>
                <c:pt idx="15711" formatCode="m/d/yyyy\ h:mm">
                  <c:v>40226.999999986139</c:v>
                </c:pt>
                <c:pt idx="15712" formatCode="m/d/yyyy\ h:mm">
                  <c:v>40227.041666652804</c:v>
                </c:pt>
                <c:pt idx="15713" formatCode="m/d/yyyy\ h:mm">
                  <c:v>40227.083333319468</c:v>
                </c:pt>
                <c:pt idx="15714" formatCode="m/d/yyyy\ h:mm">
                  <c:v>40227.124999986132</c:v>
                </c:pt>
                <c:pt idx="15715" formatCode="m/d/yyyy\ h:mm">
                  <c:v>40227.166666652782</c:v>
                </c:pt>
                <c:pt idx="15716" formatCode="m/d/yyyy\ h:mm">
                  <c:v>40227.208333319461</c:v>
                </c:pt>
                <c:pt idx="15717" formatCode="m/d/yyyy\ h:mm">
                  <c:v>40227.249999986132</c:v>
                </c:pt>
                <c:pt idx="15718" formatCode="m/d/yyyy\ h:mm">
                  <c:v>40227.291666652767</c:v>
                </c:pt>
                <c:pt idx="15719" formatCode="m/d/yyyy\ h:mm">
                  <c:v>40227.333333319453</c:v>
                </c:pt>
                <c:pt idx="15720" formatCode="m/d/yyyy\ h:mm">
                  <c:v>40227.374999986139</c:v>
                </c:pt>
                <c:pt idx="15721" formatCode="m/d/yyyy\ h:mm">
                  <c:v>40227.416666652782</c:v>
                </c:pt>
                <c:pt idx="15722" formatCode="m/d/yyyy\ h:mm">
                  <c:v>40227.458333319461</c:v>
                </c:pt>
                <c:pt idx="15723" formatCode="m/d/yyyy\ h:mm">
                  <c:v>40227.49999998611</c:v>
                </c:pt>
                <c:pt idx="15724" formatCode="m/d/yyyy\ h:mm">
                  <c:v>40227.541666652774</c:v>
                </c:pt>
                <c:pt idx="15725" formatCode="m/d/yyyy\ h:mm">
                  <c:v>40227.583333319439</c:v>
                </c:pt>
                <c:pt idx="15726" formatCode="m/d/yyyy\ h:mm">
                  <c:v>40227.624999986103</c:v>
                </c:pt>
                <c:pt idx="15727" formatCode="m/d/yyyy\ h:mm">
                  <c:v>40227.666666652753</c:v>
                </c:pt>
                <c:pt idx="15728" formatCode="m/d/yyyy\ h:mm">
                  <c:v>40227.708333319431</c:v>
                </c:pt>
                <c:pt idx="15729" formatCode="m/d/yyyy\ h:mm">
                  <c:v>40227.749999986096</c:v>
                </c:pt>
                <c:pt idx="15730" formatCode="m/d/yyyy\ h:mm">
                  <c:v>40227.791666652731</c:v>
                </c:pt>
                <c:pt idx="15731" formatCode="m/d/yyyy\ h:mm">
                  <c:v>40227.833333319431</c:v>
                </c:pt>
                <c:pt idx="15732" formatCode="m/d/yyyy\ h:mm">
                  <c:v>40227.874999986103</c:v>
                </c:pt>
                <c:pt idx="15733" formatCode="m/d/yyyy\ h:mm">
                  <c:v>40227.916666652753</c:v>
                </c:pt>
                <c:pt idx="15734" formatCode="m/d/yyyy\ h:mm">
                  <c:v>40227.958333319439</c:v>
                </c:pt>
                <c:pt idx="15735" formatCode="m/d/yyyy\ h:mm">
                  <c:v>40227.999999986081</c:v>
                </c:pt>
                <c:pt idx="15736" formatCode="m/d/yyyy\ h:mm">
                  <c:v>40228.041666652731</c:v>
                </c:pt>
                <c:pt idx="15737" formatCode="m/d/yyyy\ h:mm">
                  <c:v>40228.08333331941</c:v>
                </c:pt>
                <c:pt idx="15738" formatCode="m/d/yyyy\ h:mm">
                  <c:v>40228.124999986081</c:v>
                </c:pt>
                <c:pt idx="15739" formatCode="m/d/yyyy\ h:mm">
                  <c:v>40228.166666652724</c:v>
                </c:pt>
                <c:pt idx="15740" formatCode="m/d/yyyy\ h:mm">
                  <c:v>40228.208333319402</c:v>
                </c:pt>
                <c:pt idx="15741" formatCode="m/d/yyyy\ h:mm">
                  <c:v>40228.249999986067</c:v>
                </c:pt>
                <c:pt idx="15742" formatCode="m/d/yyyy\ h:mm">
                  <c:v>40228.291666652702</c:v>
                </c:pt>
                <c:pt idx="15743" formatCode="m/d/yyyy\ h:mm">
                  <c:v>40228.333333319395</c:v>
                </c:pt>
                <c:pt idx="15744" formatCode="m/d/yyyy\ h:mm">
                  <c:v>40228.374999986074</c:v>
                </c:pt>
                <c:pt idx="15745" formatCode="m/d/yyyy\ h:mm">
                  <c:v>40228.416666652731</c:v>
                </c:pt>
                <c:pt idx="15746" formatCode="m/d/yyyy\ h:mm">
                  <c:v>40228.458333319402</c:v>
                </c:pt>
                <c:pt idx="15747" formatCode="m/d/yyyy\ h:mm">
                  <c:v>40228.499999986052</c:v>
                </c:pt>
                <c:pt idx="15748" formatCode="m/d/yyyy\ h:mm">
                  <c:v>40228.541666652702</c:v>
                </c:pt>
                <c:pt idx="15749" formatCode="m/d/yyyy\ h:mm">
                  <c:v>40228.58333331938</c:v>
                </c:pt>
                <c:pt idx="15750" formatCode="m/d/yyyy\ h:mm">
                  <c:v>40228.624999986045</c:v>
                </c:pt>
                <c:pt idx="15751" formatCode="m/d/yyyy\ h:mm">
                  <c:v>40228.666666652694</c:v>
                </c:pt>
                <c:pt idx="15752" formatCode="m/d/yyyy\ h:mm">
                  <c:v>40228.708333319373</c:v>
                </c:pt>
                <c:pt idx="15753" formatCode="m/d/yyyy\ h:mm">
                  <c:v>40228.749999986037</c:v>
                </c:pt>
                <c:pt idx="15754" formatCode="m/d/yyyy\ h:mm">
                  <c:v>40228.791666652673</c:v>
                </c:pt>
                <c:pt idx="15755" formatCode="m/d/yyyy\ h:mm">
                  <c:v>40228.833333319366</c:v>
                </c:pt>
                <c:pt idx="15756" formatCode="m/d/yyyy\ h:mm">
                  <c:v>40228.874999986045</c:v>
                </c:pt>
                <c:pt idx="15757" formatCode="m/d/yyyy\ h:mm">
                  <c:v>40228.916666652694</c:v>
                </c:pt>
                <c:pt idx="15758" formatCode="m/d/yyyy\ h:mm">
                  <c:v>40228.958333319373</c:v>
                </c:pt>
                <c:pt idx="15759" formatCode="m/d/yyyy\ h:mm">
                  <c:v>40228.999999986023</c:v>
                </c:pt>
                <c:pt idx="15760" formatCode="m/d/yyyy\ h:mm">
                  <c:v>40229.041666652673</c:v>
                </c:pt>
                <c:pt idx="15761" formatCode="m/d/yyyy\ h:mm">
                  <c:v>40229.083333319351</c:v>
                </c:pt>
                <c:pt idx="15762" formatCode="m/d/yyyy\ h:mm">
                  <c:v>40229.124999986016</c:v>
                </c:pt>
                <c:pt idx="15763" formatCode="m/d/yyyy\ h:mm">
                  <c:v>40229.166666652665</c:v>
                </c:pt>
                <c:pt idx="15764" formatCode="m/d/yyyy\ h:mm">
                  <c:v>40229.208333319344</c:v>
                </c:pt>
                <c:pt idx="15765" formatCode="m/d/yyyy\ h:mm">
                  <c:v>40229.249999986008</c:v>
                </c:pt>
                <c:pt idx="15766" formatCode="m/d/yyyy\ h:mm">
                  <c:v>40229.291666652643</c:v>
                </c:pt>
                <c:pt idx="15767" formatCode="m/d/yyyy\ h:mm">
                  <c:v>40229.333333319337</c:v>
                </c:pt>
                <c:pt idx="15768" formatCode="m/d/yyyy\ h:mm">
                  <c:v>40229.374999986016</c:v>
                </c:pt>
                <c:pt idx="15769" formatCode="m/d/yyyy\ h:mm">
                  <c:v>40229.416666652665</c:v>
                </c:pt>
                <c:pt idx="15770" formatCode="m/d/yyyy\ h:mm">
                  <c:v>40229.458333319344</c:v>
                </c:pt>
                <c:pt idx="15771" formatCode="m/d/yyyy\ h:mm">
                  <c:v>40229.499999985994</c:v>
                </c:pt>
                <c:pt idx="15772" formatCode="m/d/yyyy\ h:mm">
                  <c:v>40229.541666652643</c:v>
                </c:pt>
                <c:pt idx="15773" formatCode="m/d/yyyy\ h:mm">
                  <c:v>40229.583333319322</c:v>
                </c:pt>
                <c:pt idx="15774" formatCode="m/d/yyyy\ h:mm">
                  <c:v>40229.624999985987</c:v>
                </c:pt>
                <c:pt idx="15775" formatCode="m/d/yyyy\ h:mm">
                  <c:v>40229.666666652629</c:v>
                </c:pt>
                <c:pt idx="15776" formatCode="m/d/yyyy\ h:mm">
                  <c:v>40229.708333319315</c:v>
                </c:pt>
                <c:pt idx="15777" formatCode="m/d/yyyy\ h:mm">
                  <c:v>40229.749999985979</c:v>
                </c:pt>
                <c:pt idx="15778" formatCode="m/d/yyyy\ h:mm">
                  <c:v>40229.791666652607</c:v>
                </c:pt>
                <c:pt idx="15779" formatCode="m/d/yyyy\ h:mm">
                  <c:v>40229.833333319308</c:v>
                </c:pt>
                <c:pt idx="15780" formatCode="m/d/yyyy\ h:mm">
                  <c:v>40229.874999985987</c:v>
                </c:pt>
                <c:pt idx="15781" formatCode="m/d/yyyy\ h:mm">
                  <c:v>40229.916666652636</c:v>
                </c:pt>
                <c:pt idx="15782" formatCode="m/d/yyyy\ h:mm">
                  <c:v>40229.958333319315</c:v>
                </c:pt>
                <c:pt idx="15783" formatCode="m/d/yyyy\ h:mm">
                  <c:v>40229.999999985965</c:v>
                </c:pt>
                <c:pt idx="15784" formatCode="m/d/yyyy\ h:mm">
                  <c:v>40230.041666652614</c:v>
                </c:pt>
                <c:pt idx="15785" formatCode="m/d/yyyy\ h:mm">
                  <c:v>40230.083333319286</c:v>
                </c:pt>
                <c:pt idx="15786" formatCode="m/d/yyyy\ h:mm">
                  <c:v>40230.124999985957</c:v>
                </c:pt>
                <c:pt idx="15787" formatCode="m/d/yyyy\ h:mm">
                  <c:v>40230.166666652607</c:v>
                </c:pt>
                <c:pt idx="15788" formatCode="m/d/yyyy\ h:mm">
                  <c:v>40230.208333319286</c:v>
                </c:pt>
                <c:pt idx="15789" formatCode="m/d/yyyy\ h:mm">
                  <c:v>40230.24999998595</c:v>
                </c:pt>
                <c:pt idx="15790" formatCode="m/d/yyyy\ h:mm">
                  <c:v>40230.291666652585</c:v>
                </c:pt>
                <c:pt idx="15791" formatCode="m/d/yyyy\ h:mm">
                  <c:v>40230.333333319279</c:v>
                </c:pt>
                <c:pt idx="15792" formatCode="m/d/yyyy\ h:mm">
                  <c:v>40230.374999985943</c:v>
                </c:pt>
                <c:pt idx="15793" formatCode="m/d/yyyy\ h:mm">
                  <c:v>40230.416666652607</c:v>
                </c:pt>
                <c:pt idx="15794" formatCode="m/d/yyyy\ h:mm">
                  <c:v>40230.458333319286</c:v>
                </c:pt>
                <c:pt idx="15795" formatCode="m/d/yyyy\ h:mm">
                  <c:v>40230.499999985936</c:v>
                </c:pt>
                <c:pt idx="15796" formatCode="m/d/yyyy\ h:mm">
                  <c:v>40230.541666652585</c:v>
                </c:pt>
                <c:pt idx="15797" formatCode="m/d/yyyy\ h:mm">
                  <c:v>40230.583333319264</c:v>
                </c:pt>
                <c:pt idx="15798" formatCode="m/d/yyyy\ h:mm">
                  <c:v>40230.624999985928</c:v>
                </c:pt>
                <c:pt idx="15799" formatCode="m/d/yyyy\ h:mm">
                  <c:v>40230.666666652585</c:v>
                </c:pt>
                <c:pt idx="15800" formatCode="m/d/yyyy\ h:mm">
                  <c:v>40230.708333319257</c:v>
                </c:pt>
                <c:pt idx="15801" formatCode="m/d/yyyy\ h:mm">
                  <c:v>40230.749999985921</c:v>
                </c:pt>
                <c:pt idx="15802" formatCode="m/d/yyyy\ h:mm">
                  <c:v>40230.791666652571</c:v>
                </c:pt>
                <c:pt idx="15803" formatCode="m/d/yyyy\ h:mm">
                  <c:v>40230.83333331925</c:v>
                </c:pt>
                <c:pt idx="15804" formatCode="m/d/yyyy\ h:mm">
                  <c:v>40230.874999985928</c:v>
                </c:pt>
                <c:pt idx="15805" formatCode="m/d/yyyy\ h:mm">
                  <c:v>40230.916666652593</c:v>
                </c:pt>
                <c:pt idx="15806" formatCode="m/d/yyyy\ h:mm">
                  <c:v>40230.958333319242</c:v>
                </c:pt>
                <c:pt idx="15807" formatCode="m/d/yyyy\ h:mm">
                  <c:v>40230.999999985906</c:v>
                </c:pt>
                <c:pt idx="15808" formatCode="m/d/yyyy\ h:mm">
                  <c:v>40231.041666652571</c:v>
                </c:pt>
                <c:pt idx="15809" formatCode="m/d/yyyy\ h:mm">
                  <c:v>40231.083333319235</c:v>
                </c:pt>
                <c:pt idx="15810" formatCode="m/d/yyyy\ h:mm">
                  <c:v>40231.124999985885</c:v>
                </c:pt>
                <c:pt idx="15811" formatCode="m/d/yyyy\ h:mm">
                  <c:v>40231.166666652556</c:v>
                </c:pt>
                <c:pt idx="15812" formatCode="m/d/yyyy\ h:mm">
                  <c:v>40231.208333319228</c:v>
                </c:pt>
                <c:pt idx="15813" formatCode="m/d/yyyy\ h:mm">
                  <c:v>40231.249999985885</c:v>
                </c:pt>
                <c:pt idx="15814" formatCode="m/d/yyyy\ h:mm">
                  <c:v>40231.291666652534</c:v>
                </c:pt>
                <c:pt idx="15815" formatCode="m/d/yyyy\ h:mm">
                  <c:v>40231.33333331922</c:v>
                </c:pt>
                <c:pt idx="15816" formatCode="m/d/yyyy\ h:mm">
                  <c:v>40231.374999985892</c:v>
                </c:pt>
                <c:pt idx="15817" formatCode="m/d/yyyy\ h:mm">
                  <c:v>40231.416666652549</c:v>
                </c:pt>
                <c:pt idx="15818" formatCode="m/d/yyyy\ h:mm">
                  <c:v>40231.458333319213</c:v>
                </c:pt>
                <c:pt idx="15819" formatCode="m/d/yyyy\ h:mm">
                  <c:v>40231.499999985877</c:v>
                </c:pt>
                <c:pt idx="15820" formatCode="m/d/yyyy\ h:mm">
                  <c:v>40231.541666652534</c:v>
                </c:pt>
                <c:pt idx="15821" formatCode="m/d/yyyy\ h:mm">
                  <c:v>40231.583333319206</c:v>
                </c:pt>
                <c:pt idx="15822" formatCode="m/d/yyyy\ h:mm">
                  <c:v>40231.62499998587</c:v>
                </c:pt>
                <c:pt idx="15823" formatCode="m/d/yyyy\ h:mm">
                  <c:v>40231.666666652534</c:v>
                </c:pt>
                <c:pt idx="15824" formatCode="m/d/yyyy\ h:mm">
                  <c:v>40231.708333319199</c:v>
                </c:pt>
                <c:pt idx="15825" formatCode="m/d/yyyy\ h:mm">
                  <c:v>40231.749999985856</c:v>
                </c:pt>
                <c:pt idx="15826" formatCode="m/d/yyyy\ h:mm">
                  <c:v>40231.791666652513</c:v>
                </c:pt>
                <c:pt idx="15827" formatCode="m/d/yyyy\ h:mm">
                  <c:v>40231.833333319191</c:v>
                </c:pt>
                <c:pt idx="15828" formatCode="m/d/yyyy\ h:mm">
                  <c:v>40231.874999985863</c:v>
                </c:pt>
                <c:pt idx="15829" formatCode="m/d/yyyy\ h:mm">
                  <c:v>40231.916666652534</c:v>
                </c:pt>
                <c:pt idx="15830" formatCode="m/d/yyyy\ h:mm">
                  <c:v>40231.958333319206</c:v>
                </c:pt>
                <c:pt idx="15831" formatCode="m/d/yyyy\ h:mm">
                  <c:v>40231.999999985834</c:v>
                </c:pt>
                <c:pt idx="15832" formatCode="m/d/yyyy\ h:mm">
                  <c:v>40232.041666652505</c:v>
                </c:pt>
                <c:pt idx="15833" formatCode="m/d/yyyy\ h:mm">
                  <c:v>40232.083333319191</c:v>
                </c:pt>
                <c:pt idx="15834" formatCode="m/d/yyyy\ h:mm">
                  <c:v>40232.124999985834</c:v>
                </c:pt>
                <c:pt idx="15835" formatCode="m/d/yyyy\ h:mm">
                  <c:v>40232.166666652505</c:v>
                </c:pt>
                <c:pt idx="15836" formatCode="m/d/yyyy\ h:mm">
                  <c:v>40232.208333319169</c:v>
                </c:pt>
                <c:pt idx="15837" formatCode="m/d/yyyy\ h:mm">
                  <c:v>40232.249999985834</c:v>
                </c:pt>
                <c:pt idx="15838" formatCode="m/d/yyyy\ h:mm">
                  <c:v>40232.291666652469</c:v>
                </c:pt>
                <c:pt idx="15839" formatCode="m/d/yyyy\ h:mm">
                  <c:v>40232.333333319162</c:v>
                </c:pt>
                <c:pt idx="15840" formatCode="m/d/yyyy\ h:mm">
                  <c:v>40232.374999985841</c:v>
                </c:pt>
                <c:pt idx="15841" formatCode="m/d/yyyy\ h:mm">
                  <c:v>40232.416666652491</c:v>
                </c:pt>
                <c:pt idx="15842" formatCode="m/d/yyyy\ h:mm">
                  <c:v>40232.458333319177</c:v>
                </c:pt>
                <c:pt idx="15843" formatCode="m/d/yyyy\ h:mm">
                  <c:v>40232.499999985805</c:v>
                </c:pt>
                <c:pt idx="15844" formatCode="m/d/yyyy\ h:mm">
                  <c:v>40232.541666652476</c:v>
                </c:pt>
                <c:pt idx="15845" formatCode="m/d/yyyy\ h:mm">
                  <c:v>40232.583333319148</c:v>
                </c:pt>
                <c:pt idx="15846" formatCode="m/d/yyyy\ h:mm">
                  <c:v>40232.624999985805</c:v>
                </c:pt>
                <c:pt idx="15847" formatCode="m/d/yyyy\ h:mm">
                  <c:v>40232.666666652476</c:v>
                </c:pt>
                <c:pt idx="15848" formatCode="m/d/yyyy\ h:mm">
                  <c:v>40232.70833331914</c:v>
                </c:pt>
                <c:pt idx="15849" formatCode="m/d/yyyy\ h:mm">
                  <c:v>40232.749999985805</c:v>
                </c:pt>
                <c:pt idx="15850" formatCode="m/d/yyyy\ h:mm">
                  <c:v>40232.791666652447</c:v>
                </c:pt>
                <c:pt idx="15851" formatCode="m/d/yyyy\ h:mm">
                  <c:v>40232.833333319133</c:v>
                </c:pt>
                <c:pt idx="15852" formatCode="m/d/yyyy\ h:mm">
                  <c:v>40232.874999985797</c:v>
                </c:pt>
                <c:pt idx="15853" formatCode="m/d/yyyy\ h:mm">
                  <c:v>40232.916666652462</c:v>
                </c:pt>
                <c:pt idx="15854" formatCode="m/d/yyyy\ h:mm">
                  <c:v>40232.958333319148</c:v>
                </c:pt>
                <c:pt idx="15855" formatCode="m/d/yyyy\ h:mm">
                  <c:v>40232.999999985776</c:v>
                </c:pt>
                <c:pt idx="15856" formatCode="m/d/yyyy\ h:mm">
                  <c:v>40233.041666652454</c:v>
                </c:pt>
                <c:pt idx="15857" formatCode="m/d/yyyy\ h:mm">
                  <c:v>40233.083333319119</c:v>
                </c:pt>
                <c:pt idx="15858" formatCode="m/d/yyyy\ h:mm">
                  <c:v>40233.124999985776</c:v>
                </c:pt>
                <c:pt idx="15859" formatCode="m/d/yyyy\ h:mm">
                  <c:v>40233.166666652432</c:v>
                </c:pt>
                <c:pt idx="15860" formatCode="m/d/yyyy\ h:mm">
                  <c:v>40233.208333319111</c:v>
                </c:pt>
                <c:pt idx="15861" formatCode="m/d/yyyy\ h:mm">
                  <c:v>40233.249999985776</c:v>
                </c:pt>
                <c:pt idx="15862" formatCode="m/d/yyyy\ h:mm">
                  <c:v>40233.291666652418</c:v>
                </c:pt>
                <c:pt idx="15863" formatCode="m/d/yyyy\ h:mm">
                  <c:v>40233.333333319111</c:v>
                </c:pt>
                <c:pt idx="15864" formatCode="m/d/yyyy\ h:mm">
                  <c:v>40233.374999985768</c:v>
                </c:pt>
                <c:pt idx="15865" formatCode="m/d/yyyy\ h:mm">
                  <c:v>40233.416666652432</c:v>
                </c:pt>
                <c:pt idx="15866" formatCode="m/d/yyyy\ h:mm">
                  <c:v>40233.458333319119</c:v>
                </c:pt>
                <c:pt idx="15867" formatCode="m/d/yyyy\ h:mm">
                  <c:v>40233.499999985754</c:v>
                </c:pt>
                <c:pt idx="15868" formatCode="m/d/yyyy\ h:mm">
                  <c:v>40233.541666652425</c:v>
                </c:pt>
                <c:pt idx="15869" formatCode="m/d/yyyy\ h:mm">
                  <c:v>40233.583333319089</c:v>
                </c:pt>
                <c:pt idx="15870" formatCode="m/d/yyyy\ h:mm">
                  <c:v>40233.624999985754</c:v>
                </c:pt>
                <c:pt idx="15871" formatCode="m/d/yyyy\ h:mm">
                  <c:v>40233.666666652403</c:v>
                </c:pt>
                <c:pt idx="15872" formatCode="m/d/yyyy\ h:mm">
                  <c:v>40233.708333319082</c:v>
                </c:pt>
                <c:pt idx="15873" formatCode="m/d/yyyy\ h:mm">
                  <c:v>40233.749999985732</c:v>
                </c:pt>
                <c:pt idx="15874" formatCode="m/d/yyyy\ h:mm">
                  <c:v>40233.791666652382</c:v>
                </c:pt>
                <c:pt idx="15875" formatCode="m/d/yyyy\ h:mm">
                  <c:v>40233.833333319082</c:v>
                </c:pt>
                <c:pt idx="15876" formatCode="m/d/yyyy\ h:mm">
                  <c:v>40233.874999985739</c:v>
                </c:pt>
                <c:pt idx="15877" formatCode="m/d/yyyy\ h:mm">
                  <c:v>40233.916666652403</c:v>
                </c:pt>
                <c:pt idx="15878" formatCode="m/d/yyyy\ h:mm">
                  <c:v>40233.958333319089</c:v>
                </c:pt>
                <c:pt idx="15879" formatCode="m/d/yyyy\ h:mm">
                  <c:v>40233.999999985725</c:v>
                </c:pt>
                <c:pt idx="15880" formatCode="m/d/yyyy\ h:mm">
                  <c:v>40234.041666652382</c:v>
                </c:pt>
                <c:pt idx="15881" formatCode="m/d/yyyy\ h:mm">
                  <c:v>40234.08333331906</c:v>
                </c:pt>
                <c:pt idx="15882" formatCode="m/d/yyyy\ h:mm">
                  <c:v>40234.124999985725</c:v>
                </c:pt>
                <c:pt idx="15883" formatCode="m/d/yyyy\ h:mm">
                  <c:v>40234.166666652374</c:v>
                </c:pt>
                <c:pt idx="15884" formatCode="m/d/yyyy\ h:mm">
                  <c:v>40234.208333319053</c:v>
                </c:pt>
                <c:pt idx="15885" formatCode="m/d/yyyy\ h:mm">
                  <c:v>40234.249999985703</c:v>
                </c:pt>
                <c:pt idx="15886" formatCode="m/d/yyyy\ h:mm">
                  <c:v>40234.291666652352</c:v>
                </c:pt>
                <c:pt idx="15887" formatCode="m/d/yyyy\ h:mm">
                  <c:v>40234.333333319046</c:v>
                </c:pt>
                <c:pt idx="15888" formatCode="m/d/yyyy\ h:mm">
                  <c:v>40234.37499998571</c:v>
                </c:pt>
                <c:pt idx="15889" formatCode="m/d/yyyy\ h:mm">
                  <c:v>40234.416666652382</c:v>
                </c:pt>
                <c:pt idx="15890" formatCode="m/d/yyyy\ h:mm">
                  <c:v>40234.458333319053</c:v>
                </c:pt>
                <c:pt idx="15891" formatCode="m/d/yyyy\ h:mm">
                  <c:v>40234.499999985688</c:v>
                </c:pt>
                <c:pt idx="15892" formatCode="m/d/yyyy\ h:mm">
                  <c:v>40234.541666652352</c:v>
                </c:pt>
                <c:pt idx="15893" formatCode="m/d/yyyy\ h:mm">
                  <c:v>40234.583333319031</c:v>
                </c:pt>
                <c:pt idx="15894" formatCode="m/d/yyyy\ h:mm">
                  <c:v>40234.624999985681</c:v>
                </c:pt>
                <c:pt idx="15895" formatCode="m/d/yyyy\ h:mm">
                  <c:v>40234.666666652345</c:v>
                </c:pt>
                <c:pt idx="15896" formatCode="m/d/yyyy\ h:mm">
                  <c:v>40234.708333319031</c:v>
                </c:pt>
                <c:pt idx="15897" formatCode="m/d/yyyy\ h:mm">
                  <c:v>40234.749999985674</c:v>
                </c:pt>
                <c:pt idx="15898" formatCode="m/d/yyyy\ h:mm">
                  <c:v>40234.791666652323</c:v>
                </c:pt>
                <c:pt idx="15899" formatCode="m/d/yyyy\ h:mm">
                  <c:v>40234.833333319017</c:v>
                </c:pt>
                <c:pt idx="15900" formatCode="m/d/yyyy\ h:mm">
                  <c:v>40234.874999985681</c:v>
                </c:pt>
                <c:pt idx="15901" formatCode="m/d/yyyy\ h:mm">
                  <c:v>40234.916666652345</c:v>
                </c:pt>
                <c:pt idx="15902" formatCode="m/d/yyyy\ h:mm">
                  <c:v>40234.958333319024</c:v>
                </c:pt>
                <c:pt idx="15903" formatCode="m/d/yyyy\ h:mm">
                  <c:v>40234.999999985674</c:v>
                </c:pt>
                <c:pt idx="15904" formatCode="m/d/yyyy\ h:mm">
                  <c:v>40235.041666652323</c:v>
                </c:pt>
                <c:pt idx="15905" formatCode="m/d/yyyy\ h:mm">
                  <c:v>40235.083333319002</c:v>
                </c:pt>
                <c:pt idx="15906" formatCode="m/d/yyyy\ h:mm">
                  <c:v>40235.124999985652</c:v>
                </c:pt>
                <c:pt idx="15907" formatCode="m/d/yyyy\ h:mm">
                  <c:v>40235.166666652316</c:v>
                </c:pt>
                <c:pt idx="15908" formatCode="m/d/yyyy\ h:mm">
                  <c:v>40235.208333319002</c:v>
                </c:pt>
                <c:pt idx="15909" formatCode="m/d/yyyy\ h:mm">
                  <c:v>40235.249999985645</c:v>
                </c:pt>
                <c:pt idx="15910" formatCode="m/d/yyyy\ h:mm">
                  <c:v>40235.291666652294</c:v>
                </c:pt>
                <c:pt idx="15911" formatCode="m/d/yyyy\ h:mm">
                  <c:v>40235.333333319002</c:v>
                </c:pt>
                <c:pt idx="15912" formatCode="m/d/yyyy\ h:mm">
                  <c:v>40235.374999985652</c:v>
                </c:pt>
                <c:pt idx="15913" formatCode="m/d/yyyy\ h:mm">
                  <c:v>40235.416666652316</c:v>
                </c:pt>
                <c:pt idx="15914" formatCode="m/d/yyyy\ h:mm">
                  <c:v>40235.458333319009</c:v>
                </c:pt>
                <c:pt idx="15915" formatCode="m/d/yyyy\ h:mm">
                  <c:v>40235.49999998563</c:v>
                </c:pt>
                <c:pt idx="15916" formatCode="m/d/yyyy\ h:mm">
                  <c:v>40235.541666652294</c:v>
                </c:pt>
                <c:pt idx="15917" formatCode="m/d/yyyy\ h:mm">
                  <c:v>40235.583333318988</c:v>
                </c:pt>
                <c:pt idx="15918" formatCode="m/d/yyyy\ h:mm">
                  <c:v>40235.624999985623</c:v>
                </c:pt>
                <c:pt idx="15919" formatCode="m/d/yyyy\ h:mm">
                  <c:v>40235.666666652287</c:v>
                </c:pt>
                <c:pt idx="15920" formatCode="m/d/yyyy\ h:mm">
                  <c:v>40235.70833331898</c:v>
                </c:pt>
                <c:pt idx="15921" formatCode="m/d/yyyy\ h:mm">
                  <c:v>40235.749999985615</c:v>
                </c:pt>
                <c:pt idx="15922" formatCode="m/d/yyyy\ h:mm">
                  <c:v>40235.791666652265</c:v>
                </c:pt>
                <c:pt idx="15923" formatCode="m/d/yyyy\ h:mm">
                  <c:v>40235.833333318973</c:v>
                </c:pt>
                <c:pt idx="15924" formatCode="m/d/yyyy\ h:mm">
                  <c:v>40235.874999985623</c:v>
                </c:pt>
                <c:pt idx="15925" formatCode="m/d/yyyy\ h:mm">
                  <c:v>40235.916666652287</c:v>
                </c:pt>
                <c:pt idx="15926" formatCode="m/d/yyyy\ h:mm">
                  <c:v>40235.95833331898</c:v>
                </c:pt>
                <c:pt idx="15927" formatCode="m/d/yyyy\ h:mm">
                  <c:v>40235.999999985601</c:v>
                </c:pt>
                <c:pt idx="15928" formatCode="m/d/yyyy\ h:mm">
                  <c:v>40236.041666652265</c:v>
                </c:pt>
                <c:pt idx="15929" formatCode="m/d/yyyy\ h:mm">
                  <c:v>40236.083333318958</c:v>
                </c:pt>
                <c:pt idx="15930" formatCode="m/d/yyyy\ h:mm">
                  <c:v>40236.124999985594</c:v>
                </c:pt>
                <c:pt idx="15931" formatCode="m/d/yyyy\ h:mm">
                  <c:v>40236.166666652258</c:v>
                </c:pt>
                <c:pt idx="15932" formatCode="m/d/yyyy\ h:mm">
                  <c:v>40236.208333318951</c:v>
                </c:pt>
                <c:pt idx="15933" formatCode="m/d/yyyy\ h:mm">
                  <c:v>40236.249999985594</c:v>
                </c:pt>
                <c:pt idx="15934" formatCode="m/d/yyyy\ h:mm">
                  <c:v>40236.291666652236</c:v>
                </c:pt>
                <c:pt idx="15935" formatCode="m/d/yyyy\ h:mm">
                  <c:v>40236.333333318944</c:v>
                </c:pt>
                <c:pt idx="15936" formatCode="m/d/yyyy\ h:mm">
                  <c:v>40236.374999985601</c:v>
                </c:pt>
                <c:pt idx="15937" formatCode="m/d/yyyy\ h:mm">
                  <c:v>40236.416666652258</c:v>
                </c:pt>
                <c:pt idx="15938" formatCode="m/d/yyyy\ h:mm">
                  <c:v>40236.458333318951</c:v>
                </c:pt>
                <c:pt idx="15939" formatCode="m/d/yyyy\ h:mm">
                  <c:v>40236.499999985586</c:v>
                </c:pt>
                <c:pt idx="15940" formatCode="m/d/yyyy\ h:mm">
                  <c:v>40236.541666652229</c:v>
                </c:pt>
                <c:pt idx="15941" formatCode="m/d/yyyy\ h:mm">
                  <c:v>40236.583333318929</c:v>
                </c:pt>
                <c:pt idx="15942" formatCode="m/d/yyyy\ h:mm">
                  <c:v>40236.624999985579</c:v>
                </c:pt>
                <c:pt idx="15943" formatCode="m/d/yyyy\ h:mm">
                  <c:v>40236.666666652221</c:v>
                </c:pt>
                <c:pt idx="15944" formatCode="m/d/yyyy\ h:mm">
                  <c:v>40236.708333318922</c:v>
                </c:pt>
                <c:pt idx="15945" formatCode="m/d/yyyy\ h:mm">
                  <c:v>40236.749999985572</c:v>
                </c:pt>
                <c:pt idx="15946" formatCode="m/d/yyyy\ h:mm">
                  <c:v>40236.791666652207</c:v>
                </c:pt>
                <c:pt idx="15947" formatCode="m/d/yyyy\ h:mm">
                  <c:v>40236.833333318915</c:v>
                </c:pt>
                <c:pt idx="15948" formatCode="m/d/yyyy\ h:mm">
                  <c:v>40236.874999985579</c:v>
                </c:pt>
                <c:pt idx="15949" formatCode="m/d/yyyy\ h:mm">
                  <c:v>40236.916666652229</c:v>
                </c:pt>
                <c:pt idx="15950" formatCode="m/d/yyyy\ h:mm">
                  <c:v>40236.958333318915</c:v>
                </c:pt>
                <c:pt idx="15951" formatCode="m/d/yyyy\ h:mm">
                  <c:v>40236.999999985557</c:v>
                </c:pt>
                <c:pt idx="15952" formatCode="m/d/yyyy\ h:mm">
                  <c:v>40237.041666652207</c:v>
                </c:pt>
                <c:pt idx="15953" formatCode="m/d/yyyy\ h:mm">
                  <c:v>40237.083333318893</c:v>
                </c:pt>
                <c:pt idx="15954" formatCode="m/d/yyyy\ h:mm">
                  <c:v>40237.12499998555</c:v>
                </c:pt>
                <c:pt idx="15955" formatCode="m/d/yyyy\ h:mm">
                  <c:v>40237.1666666522</c:v>
                </c:pt>
                <c:pt idx="15956" formatCode="m/d/yyyy\ h:mm">
                  <c:v>40237.208333318893</c:v>
                </c:pt>
                <c:pt idx="15957" formatCode="m/d/yyyy\ h:mm">
                  <c:v>40237.249999985535</c:v>
                </c:pt>
                <c:pt idx="15958" formatCode="m/d/yyyy\ h:mm">
                  <c:v>40237.291666652178</c:v>
                </c:pt>
                <c:pt idx="15959" formatCode="m/d/yyyy\ h:mm">
                  <c:v>40237.333333318886</c:v>
                </c:pt>
                <c:pt idx="15960" formatCode="m/d/yyyy\ h:mm">
                  <c:v>40237.374999985543</c:v>
                </c:pt>
                <c:pt idx="15961" formatCode="m/d/yyyy\ h:mm">
                  <c:v>40237.4166666522</c:v>
                </c:pt>
                <c:pt idx="15962" formatCode="m/d/yyyy\ h:mm">
                  <c:v>40237.458333318893</c:v>
                </c:pt>
                <c:pt idx="15963" formatCode="m/d/yyyy\ h:mm">
                  <c:v>40237.499999985528</c:v>
                </c:pt>
                <c:pt idx="15964" formatCode="m/d/yyyy\ h:mm">
                  <c:v>40237.541666652185</c:v>
                </c:pt>
                <c:pt idx="15965" formatCode="m/d/yyyy\ h:mm">
                  <c:v>40237.583333318871</c:v>
                </c:pt>
                <c:pt idx="15966" formatCode="m/d/yyyy\ h:mm">
                  <c:v>40237.624999985521</c:v>
                </c:pt>
                <c:pt idx="15967" formatCode="m/d/yyyy\ h:mm">
                  <c:v>40237.666666652185</c:v>
                </c:pt>
                <c:pt idx="15968" formatCode="m/d/yyyy\ h:mm">
                  <c:v>40237.708333318849</c:v>
                </c:pt>
                <c:pt idx="15969" formatCode="m/d/yyyy\ h:mm">
                  <c:v>40237.749999985514</c:v>
                </c:pt>
                <c:pt idx="15970" formatCode="m/d/yyyy\ h:mm">
                  <c:v>40237.791666652163</c:v>
                </c:pt>
                <c:pt idx="15971" formatCode="m/d/yyyy\ h:mm">
                  <c:v>40237.833333318842</c:v>
                </c:pt>
                <c:pt idx="15972" formatCode="m/d/yyyy\ h:mm">
                  <c:v>40237.874999985521</c:v>
                </c:pt>
                <c:pt idx="15973" formatCode="m/d/yyyy\ h:mm">
                  <c:v>40237.916666652185</c:v>
                </c:pt>
                <c:pt idx="15974" formatCode="m/d/yyyy\ h:mm">
                  <c:v>40237.958333318857</c:v>
                </c:pt>
                <c:pt idx="15975" formatCode="m/d/yyyy\ h:mm">
                  <c:v>40237.999999985484</c:v>
                </c:pt>
                <c:pt idx="15976" formatCode="m/d/yyyy\ h:mm">
                  <c:v>40238.041666652156</c:v>
                </c:pt>
                <c:pt idx="15977" formatCode="m/d/yyyy\ h:mm">
                  <c:v>40238.083333318842</c:v>
                </c:pt>
                <c:pt idx="15978" formatCode="m/d/yyyy\ h:mm">
                  <c:v>40238.124999985484</c:v>
                </c:pt>
                <c:pt idx="15979" formatCode="m/d/yyyy\ h:mm">
                  <c:v>40238.166666652156</c:v>
                </c:pt>
                <c:pt idx="15980" formatCode="m/d/yyyy\ h:mm">
                  <c:v>40238.208333318835</c:v>
                </c:pt>
                <c:pt idx="15981" formatCode="m/d/yyyy\ h:mm">
                  <c:v>40238.249999985484</c:v>
                </c:pt>
                <c:pt idx="15982" formatCode="m/d/yyyy\ h:mm">
                  <c:v>40238.291666652127</c:v>
                </c:pt>
                <c:pt idx="15983" formatCode="m/d/yyyy\ h:mm">
                  <c:v>40238.333333318813</c:v>
                </c:pt>
                <c:pt idx="15984" formatCode="m/d/yyyy\ h:mm">
                  <c:v>40238.374999985492</c:v>
                </c:pt>
                <c:pt idx="15985" formatCode="m/d/yyyy\ h:mm">
                  <c:v>40238.416666652141</c:v>
                </c:pt>
                <c:pt idx="15986" formatCode="m/d/yyyy\ h:mm">
                  <c:v>40238.458333318835</c:v>
                </c:pt>
                <c:pt idx="15987" formatCode="m/d/yyyy\ h:mm">
                  <c:v>40238.49999998547</c:v>
                </c:pt>
                <c:pt idx="15988" formatCode="m/d/yyyy\ h:mm">
                  <c:v>40238.541666652134</c:v>
                </c:pt>
                <c:pt idx="15989" formatCode="m/d/yyyy\ h:mm">
                  <c:v>40238.583333318798</c:v>
                </c:pt>
                <c:pt idx="15990" formatCode="m/d/yyyy\ h:mm">
                  <c:v>40238.624999985455</c:v>
                </c:pt>
                <c:pt idx="15991" formatCode="m/d/yyyy\ h:mm">
                  <c:v>40238.666666652127</c:v>
                </c:pt>
                <c:pt idx="15992" formatCode="m/d/yyyy\ h:mm">
                  <c:v>40238.708333318791</c:v>
                </c:pt>
                <c:pt idx="15993" formatCode="m/d/yyyy\ h:mm">
                  <c:v>40238.749999985455</c:v>
                </c:pt>
                <c:pt idx="15994" formatCode="m/d/yyyy\ h:mm">
                  <c:v>40238.791666652098</c:v>
                </c:pt>
                <c:pt idx="15995" formatCode="m/d/yyyy\ h:mm">
                  <c:v>40238.833333318791</c:v>
                </c:pt>
                <c:pt idx="15996" formatCode="m/d/yyyy\ h:mm">
                  <c:v>40238.874999985448</c:v>
                </c:pt>
                <c:pt idx="15997" formatCode="m/d/yyyy\ h:mm">
                  <c:v>40238.916666652112</c:v>
                </c:pt>
                <c:pt idx="15998" formatCode="m/d/yyyy\ h:mm">
                  <c:v>40238.958333318798</c:v>
                </c:pt>
                <c:pt idx="15999" formatCode="m/d/yyyy\ h:mm">
                  <c:v>40238.999999985434</c:v>
                </c:pt>
                <c:pt idx="16000" formatCode="m/d/yyyy\ h:mm">
                  <c:v>40239.041666652105</c:v>
                </c:pt>
                <c:pt idx="16001" formatCode="m/d/yyyy\ h:mm">
                  <c:v>40239.083333318769</c:v>
                </c:pt>
                <c:pt idx="16002" formatCode="m/d/yyyy\ h:mm">
                  <c:v>40239.124999985434</c:v>
                </c:pt>
                <c:pt idx="16003" formatCode="m/d/yyyy\ h:mm">
                  <c:v>40239.166666652083</c:v>
                </c:pt>
                <c:pt idx="16004" formatCode="m/d/yyyy\ h:mm">
                  <c:v>40239.208333318762</c:v>
                </c:pt>
                <c:pt idx="16005" formatCode="m/d/yyyy\ h:mm">
                  <c:v>40239.249999985426</c:v>
                </c:pt>
                <c:pt idx="16006" formatCode="m/d/yyyy\ h:mm">
                  <c:v>40239.291666652069</c:v>
                </c:pt>
                <c:pt idx="16007" formatCode="m/d/yyyy\ h:mm">
                  <c:v>40239.333333318762</c:v>
                </c:pt>
                <c:pt idx="16008" formatCode="m/d/yyyy\ h:mm">
                  <c:v>40239.374999985419</c:v>
                </c:pt>
                <c:pt idx="16009" formatCode="m/d/yyyy\ h:mm">
                  <c:v>40239.416666652083</c:v>
                </c:pt>
                <c:pt idx="16010" formatCode="m/d/yyyy\ h:mm">
                  <c:v>40239.458333318769</c:v>
                </c:pt>
                <c:pt idx="16011" formatCode="m/d/yyyy\ h:mm">
                  <c:v>40239.499999985404</c:v>
                </c:pt>
                <c:pt idx="16012" formatCode="m/d/yyyy\ h:mm">
                  <c:v>40239.541666652076</c:v>
                </c:pt>
                <c:pt idx="16013" formatCode="m/d/yyyy\ h:mm">
                  <c:v>40239.58333331874</c:v>
                </c:pt>
                <c:pt idx="16014" formatCode="m/d/yyyy\ h:mm">
                  <c:v>40239.624999985404</c:v>
                </c:pt>
                <c:pt idx="16015" formatCode="m/d/yyyy\ h:mm">
                  <c:v>40239.666666652054</c:v>
                </c:pt>
                <c:pt idx="16016" formatCode="m/d/yyyy\ h:mm">
                  <c:v>40239.708333318733</c:v>
                </c:pt>
                <c:pt idx="16017" formatCode="m/d/yyyy\ h:mm">
                  <c:v>40239.749999985383</c:v>
                </c:pt>
                <c:pt idx="16018" formatCode="m/d/yyyy\ h:mm">
                  <c:v>40239.791666652032</c:v>
                </c:pt>
                <c:pt idx="16019" formatCode="m/d/yyyy\ h:mm">
                  <c:v>40239.833333318733</c:v>
                </c:pt>
                <c:pt idx="16020" formatCode="m/d/yyyy\ h:mm">
                  <c:v>40239.87499998539</c:v>
                </c:pt>
                <c:pt idx="16021" formatCode="m/d/yyyy\ h:mm">
                  <c:v>40239.916666652061</c:v>
                </c:pt>
                <c:pt idx="16022" formatCode="m/d/yyyy\ h:mm">
                  <c:v>40239.95833331874</c:v>
                </c:pt>
                <c:pt idx="16023" formatCode="m/d/yyyy\ h:mm">
                  <c:v>40239.999999985375</c:v>
                </c:pt>
                <c:pt idx="16024" formatCode="m/d/yyyy\ h:mm">
                  <c:v>40240.041666652032</c:v>
                </c:pt>
                <c:pt idx="16025" formatCode="m/d/yyyy\ h:mm">
                  <c:v>40240.083333318711</c:v>
                </c:pt>
                <c:pt idx="16026" formatCode="m/d/yyyy\ h:mm">
                  <c:v>40240.124999985375</c:v>
                </c:pt>
                <c:pt idx="16027" formatCode="m/d/yyyy\ h:mm">
                  <c:v>40240.166666652025</c:v>
                </c:pt>
                <c:pt idx="16028" formatCode="m/d/yyyy\ h:mm">
                  <c:v>40240.208333318711</c:v>
                </c:pt>
                <c:pt idx="16029" formatCode="m/d/yyyy\ h:mm">
                  <c:v>40240.249999985353</c:v>
                </c:pt>
                <c:pt idx="16030" formatCode="m/d/yyyy\ h:mm">
                  <c:v>40240.291666652003</c:v>
                </c:pt>
                <c:pt idx="16031" formatCode="m/d/yyyy\ h:mm">
                  <c:v>40240.333333318697</c:v>
                </c:pt>
                <c:pt idx="16032" formatCode="m/d/yyyy\ h:mm">
                  <c:v>40240.374999985361</c:v>
                </c:pt>
                <c:pt idx="16033" formatCode="m/d/yyyy\ h:mm">
                  <c:v>40240.416666652032</c:v>
                </c:pt>
                <c:pt idx="16034" formatCode="m/d/yyyy\ h:mm">
                  <c:v>40240.458333318704</c:v>
                </c:pt>
                <c:pt idx="16035" formatCode="m/d/yyyy\ h:mm">
                  <c:v>40240.499999985339</c:v>
                </c:pt>
                <c:pt idx="16036" formatCode="m/d/yyyy\ h:mm">
                  <c:v>40240.541666652003</c:v>
                </c:pt>
                <c:pt idx="16037" formatCode="m/d/yyyy\ h:mm">
                  <c:v>40240.583333318682</c:v>
                </c:pt>
                <c:pt idx="16038" formatCode="m/d/yyyy\ h:mm">
                  <c:v>40240.624999985332</c:v>
                </c:pt>
                <c:pt idx="16039" formatCode="m/d/yyyy\ h:mm">
                  <c:v>40240.666666651996</c:v>
                </c:pt>
                <c:pt idx="16040" formatCode="m/d/yyyy\ h:mm">
                  <c:v>40240.708333318682</c:v>
                </c:pt>
                <c:pt idx="16041" formatCode="m/d/yyyy\ h:mm">
                  <c:v>40240.749999985324</c:v>
                </c:pt>
                <c:pt idx="16042" formatCode="m/d/yyyy\ h:mm">
                  <c:v>40240.791666651974</c:v>
                </c:pt>
                <c:pt idx="16043" formatCode="m/d/yyyy\ h:mm">
                  <c:v>40240.833333318667</c:v>
                </c:pt>
                <c:pt idx="16044" formatCode="m/d/yyyy\ h:mm">
                  <c:v>40240.874999985332</c:v>
                </c:pt>
                <c:pt idx="16045" formatCode="m/d/yyyy\ h:mm">
                  <c:v>40240.916666651996</c:v>
                </c:pt>
                <c:pt idx="16046" formatCode="m/d/yyyy\ h:mm">
                  <c:v>40240.958333318675</c:v>
                </c:pt>
                <c:pt idx="16047" formatCode="m/d/yyyy\ h:mm">
                  <c:v>40240.999999985324</c:v>
                </c:pt>
                <c:pt idx="16048" formatCode="m/d/yyyy\ h:mm">
                  <c:v>40241.041666651974</c:v>
                </c:pt>
                <c:pt idx="16049" formatCode="m/d/yyyy\ h:mm">
                  <c:v>40241.083333318653</c:v>
                </c:pt>
                <c:pt idx="16050" formatCode="m/d/yyyy\ h:mm">
                  <c:v>40241.124999985303</c:v>
                </c:pt>
                <c:pt idx="16051" formatCode="m/d/yyyy\ h:mm">
                  <c:v>40241.166666651974</c:v>
                </c:pt>
                <c:pt idx="16052" formatCode="m/d/yyyy\ h:mm">
                  <c:v>40241.208333318646</c:v>
                </c:pt>
                <c:pt idx="16053" formatCode="m/d/yyyy\ h:mm">
                  <c:v>40241.249999985295</c:v>
                </c:pt>
                <c:pt idx="16054" formatCode="m/d/yyyy\ h:mm">
                  <c:v>40241.291666651952</c:v>
                </c:pt>
                <c:pt idx="16055" formatCode="m/d/yyyy\ h:mm">
                  <c:v>40241.333333318638</c:v>
                </c:pt>
                <c:pt idx="16056" formatCode="m/d/yyyy\ h:mm">
                  <c:v>40241.374999985303</c:v>
                </c:pt>
                <c:pt idx="16057" formatCode="m/d/yyyy\ h:mm">
                  <c:v>40241.416666651967</c:v>
                </c:pt>
                <c:pt idx="16058" formatCode="m/d/yyyy\ h:mm">
                  <c:v>40241.458333318646</c:v>
                </c:pt>
                <c:pt idx="16059" formatCode="m/d/yyyy\ h:mm">
                  <c:v>40241.499999985281</c:v>
                </c:pt>
                <c:pt idx="16060" formatCode="m/d/yyyy\ h:mm">
                  <c:v>40241.541666651945</c:v>
                </c:pt>
                <c:pt idx="16061" formatCode="m/d/yyyy\ h:mm">
                  <c:v>40241.583333318631</c:v>
                </c:pt>
                <c:pt idx="16062" formatCode="m/d/yyyy\ h:mm">
                  <c:v>40241.624999985273</c:v>
                </c:pt>
                <c:pt idx="16063" formatCode="m/d/yyyy\ h:mm">
                  <c:v>40241.666666651938</c:v>
                </c:pt>
                <c:pt idx="16064" formatCode="m/d/yyyy\ h:mm">
                  <c:v>40241.708333318616</c:v>
                </c:pt>
                <c:pt idx="16065" formatCode="m/d/yyyy\ h:mm">
                  <c:v>40241.749999985266</c:v>
                </c:pt>
                <c:pt idx="16066" formatCode="m/d/yyyy\ h:mm">
                  <c:v>40241.791666651916</c:v>
                </c:pt>
                <c:pt idx="16067" formatCode="m/d/yyyy\ h:mm">
                  <c:v>40241.833333318609</c:v>
                </c:pt>
                <c:pt idx="16068" formatCode="m/d/yyyy\ h:mm">
                  <c:v>40241.874999985273</c:v>
                </c:pt>
                <c:pt idx="16069" formatCode="m/d/yyyy\ h:mm">
                  <c:v>40241.916666651938</c:v>
                </c:pt>
                <c:pt idx="16070" formatCode="m/d/yyyy\ h:mm">
                  <c:v>40241.958333318616</c:v>
                </c:pt>
                <c:pt idx="16071" formatCode="m/d/yyyy\ h:mm">
                  <c:v>40241.999999985252</c:v>
                </c:pt>
                <c:pt idx="16072" formatCode="m/d/yyyy\ h:mm">
                  <c:v>40242.041666651916</c:v>
                </c:pt>
                <c:pt idx="16073" formatCode="m/d/yyyy\ h:mm">
                  <c:v>40242.083333318602</c:v>
                </c:pt>
                <c:pt idx="16074" formatCode="m/d/yyyy\ h:mm">
                  <c:v>40242.124999985244</c:v>
                </c:pt>
                <c:pt idx="16075" formatCode="m/d/yyyy\ h:mm">
                  <c:v>40242.166666651909</c:v>
                </c:pt>
                <c:pt idx="16076" formatCode="m/d/yyyy\ h:mm">
                  <c:v>40242.208333318602</c:v>
                </c:pt>
                <c:pt idx="16077" formatCode="m/d/yyyy\ h:mm">
                  <c:v>40242.249999985237</c:v>
                </c:pt>
                <c:pt idx="16078" formatCode="m/d/yyyy\ h:mm">
                  <c:v>40242.291666651887</c:v>
                </c:pt>
                <c:pt idx="16079" formatCode="m/d/yyyy\ h:mm">
                  <c:v>40242.333333318595</c:v>
                </c:pt>
                <c:pt idx="16080" formatCode="m/d/yyyy\ h:mm">
                  <c:v>40242.374999985244</c:v>
                </c:pt>
                <c:pt idx="16081" formatCode="m/d/yyyy\ h:mm">
                  <c:v>40242.416666651909</c:v>
                </c:pt>
                <c:pt idx="16082" formatCode="m/d/yyyy\ h:mm">
                  <c:v>40242.458333318602</c:v>
                </c:pt>
                <c:pt idx="16083" formatCode="m/d/yyyy\ h:mm">
                  <c:v>40242.499999985223</c:v>
                </c:pt>
                <c:pt idx="16084" formatCode="m/d/yyyy\ h:mm">
                  <c:v>40242.541666651887</c:v>
                </c:pt>
                <c:pt idx="16085" formatCode="m/d/yyyy\ h:mm">
                  <c:v>40242.58333331858</c:v>
                </c:pt>
                <c:pt idx="16086" formatCode="m/d/yyyy\ h:mm">
                  <c:v>40242.624999985215</c:v>
                </c:pt>
                <c:pt idx="16087" formatCode="m/d/yyyy\ h:mm">
                  <c:v>40242.666666651879</c:v>
                </c:pt>
                <c:pt idx="16088" formatCode="m/d/yyyy\ h:mm">
                  <c:v>40242.708333318573</c:v>
                </c:pt>
                <c:pt idx="16089" formatCode="m/d/yyyy\ h:mm">
                  <c:v>40242.749999985208</c:v>
                </c:pt>
                <c:pt idx="16090" formatCode="m/d/yyyy\ h:mm">
                  <c:v>40242.791666651858</c:v>
                </c:pt>
                <c:pt idx="16091" formatCode="m/d/yyyy\ h:mm">
                  <c:v>40242.833333318566</c:v>
                </c:pt>
                <c:pt idx="16092" formatCode="m/d/yyyy\ h:mm">
                  <c:v>40242.874999985215</c:v>
                </c:pt>
                <c:pt idx="16093" formatCode="m/d/yyyy\ h:mm">
                  <c:v>40242.916666651879</c:v>
                </c:pt>
                <c:pt idx="16094" formatCode="m/d/yyyy\ h:mm">
                  <c:v>40242.958333318573</c:v>
                </c:pt>
                <c:pt idx="16095" formatCode="m/d/yyyy\ h:mm">
                  <c:v>40242.999999985193</c:v>
                </c:pt>
                <c:pt idx="16096" formatCode="m/d/yyyy\ h:mm">
                  <c:v>40243.041666651858</c:v>
                </c:pt>
                <c:pt idx="16097" formatCode="m/d/yyyy\ h:mm">
                  <c:v>40243.083333318551</c:v>
                </c:pt>
                <c:pt idx="16098" formatCode="m/d/yyyy\ h:mm">
                  <c:v>40243.124999985186</c:v>
                </c:pt>
                <c:pt idx="16099" formatCode="m/d/yyyy\ h:mm">
                  <c:v>40243.16666665185</c:v>
                </c:pt>
                <c:pt idx="16100" formatCode="m/d/yyyy\ h:mm">
                  <c:v>40243.208333318544</c:v>
                </c:pt>
                <c:pt idx="16101" formatCode="m/d/yyyy\ h:mm">
                  <c:v>40243.249999985186</c:v>
                </c:pt>
                <c:pt idx="16102" formatCode="m/d/yyyy\ h:mm">
                  <c:v>40243.291666651821</c:v>
                </c:pt>
                <c:pt idx="16103" formatCode="m/d/yyyy\ h:mm">
                  <c:v>40243.333333318536</c:v>
                </c:pt>
                <c:pt idx="16104" formatCode="m/d/yyyy\ h:mm">
                  <c:v>40243.374999985193</c:v>
                </c:pt>
                <c:pt idx="16105" formatCode="m/d/yyyy\ h:mm">
                  <c:v>40243.41666665185</c:v>
                </c:pt>
                <c:pt idx="16106" formatCode="m/d/yyyy\ h:mm">
                  <c:v>40243.458333318544</c:v>
                </c:pt>
                <c:pt idx="16107" formatCode="m/d/yyyy\ h:mm">
                  <c:v>40243.499999985179</c:v>
                </c:pt>
                <c:pt idx="16108" formatCode="m/d/yyyy\ h:mm">
                  <c:v>40243.541666651821</c:v>
                </c:pt>
                <c:pt idx="16109" formatCode="m/d/yyyy\ h:mm">
                  <c:v>40243.583333318522</c:v>
                </c:pt>
                <c:pt idx="16110" formatCode="m/d/yyyy\ h:mm">
                  <c:v>40243.624999985172</c:v>
                </c:pt>
                <c:pt idx="16111" formatCode="m/d/yyyy\ h:mm">
                  <c:v>40243.666666651821</c:v>
                </c:pt>
                <c:pt idx="16112" formatCode="m/d/yyyy\ h:mm">
                  <c:v>40243.708333318515</c:v>
                </c:pt>
                <c:pt idx="16113" formatCode="m/d/yyyy\ h:mm">
                  <c:v>40243.749999985164</c:v>
                </c:pt>
                <c:pt idx="16114" formatCode="m/d/yyyy\ h:mm">
                  <c:v>40243.791666651799</c:v>
                </c:pt>
                <c:pt idx="16115" formatCode="m/d/yyyy\ h:mm">
                  <c:v>40243.833333318493</c:v>
                </c:pt>
                <c:pt idx="16116" formatCode="m/d/yyyy\ h:mm">
                  <c:v>40243.874999985172</c:v>
                </c:pt>
                <c:pt idx="16117" formatCode="m/d/yyyy\ h:mm">
                  <c:v>40243.916666651821</c:v>
                </c:pt>
                <c:pt idx="16118" formatCode="m/d/yyyy\ h:mm">
                  <c:v>40243.958333318515</c:v>
                </c:pt>
                <c:pt idx="16119" formatCode="m/d/yyyy\ h:mm">
                  <c:v>40243.99999998515</c:v>
                </c:pt>
                <c:pt idx="16120" formatCode="m/d/yyyy\ h:mm">
                  <c:v>40244.041666651799</c:v>
                </c:pt>
                <c:pt idx="16121" formatCode="m/d/yyyy\ h:mm">
                  <c:v>40244.083333318493</c:v>
                </c:pt>
                <c:pt idx="16122" formatCode="m/d/yyyy\ h:mm">
                  <c:v>40244.124999985135</c:v>
                </c:pt>
                <c:pt idx="16123" formatCode="m/d/yyyy\ h:mm">
                  <c:v>40244.166666651785</c:v>
                </c:pt>
                <c:pt idx="16124" formatCode="m/d/yyyy\ h:mm">
                  <c:v>40244.208333318486</c:v>
                </c:pt>
                <c:pt idx="16125" formatCode="m/d/yyyy\ h:mm">
                  <c:v>40244.249999985135</c:v>
                </c:pt>
                <c:pt idx="16126" formatCode="m/d/yyyy\ h:mm">
                  <c:v>40244.291666651763</c:v>
                </c:pt>
                <c:pt idx="16127" formatCode="m/d/yyyy\ h:mm">
                  <c:v>40244.333333318478</c:v>
                </c:pt>
                <c:pt idx="16128" formatCode="m/d/yyyy\ h:mm">
                  <c:v>40244.374999985142</c:v>
                </c:pt>
                <c:pt idx="16129" formatCode="m/d/yyyy\ h:mm">
                  <c:v>40244.416666651785</c:v>
                </c:pt>
                <c:pt idx="16130" formatCode="m/d/yyyy\ h:mm">
                  <c:v>40244.458333318486</c:v>
                </c:pt>
                <c:pt idx="16131" formatCode="m/d/yyyy\ h:mm">
                  <c:v>40244.499999985121</c:v>
                </c:pt>
                <c:pt idx="16132" formatCode="m/d/yyyy\ h:mm">
                  <c:v>40244.54166665177</c:v>
                </c:pt>
                <c:pt idx="16133" formatCode="m/d/yyyy\ h:mm">
                  <c:v>40244.583333318449</c:v>
                </c:pt>
                <c:pt idx="16134" formatCode="m/d/yyyy\ h:mm">
                  <c:v>40244.624999985106</c:v>
                </c:pt>
                <c:pt idx="16135" formatCode="m/d/yyyy\ h:mm">
                  <c:v>40244.666666651763</c:v>
                </c:pt>
                <c:pt idx="16136" formatCode="m/d/yyyy\ h:mm">
                  <c:v>40244.708333318442</c:v>
                </c:pt>
                <c:pt idx="16137" formatCode="m/d/yyyy\ h:mm">
                  <c:v>40244.749999985106</c:v>
                </c:pt>
                <c:pt idx="16138" formatCode="m/d/yyyy\ h:mm">
                  <c:v>40244.791666651741</c:v>
                </c:pt>
                <c:pt idx="16139" formatCode="m/d/yyyy\ h:mm">
                  <c:v>40244.833333318442</c:v>
                </c:pt>
                <c:pt idx="16140" formatCode="m/d/yyyy\ h:mm">
                  <c:v>40244.874999985099</c:v>
                </c:pt>
                <c:pt idx="16141" formatCode="m/d/yyyy\ h:mm">
                  <c:v>40244.916666651756</c:v>
                </c:pt>
                <c:pt idx="16142" formatCode="m/d/yyyy\ h:mm">
                  <c:v>40244.958333318449</c:v>
                </c:pt>
                <c:pt idx="16143" formatCode="m/d/yyyy\ h:mm">
                  <c:v>40244.999999985084</c:v>
                </c:pt>
                <c:pt idx="16144" formatCode="m/d/yyyy\ h:mm">
                  <c:v>40245.041666651734</c:v>
                </c:pt>
                <c:pt idx="16145" formatCode="m/d/yyyy\ h:mm">
                  <c:v>40245.083333318435</c:v>
                </c:pt>
                <c:pt idx="16146" formatCode="m/d/yyyy\ h:mm">
                  <c:v>40245.124999985084</c:v>
                </c:pt>
                <c:pt idx="16147" formatCode="m/d/yyyy\ h:mm">
                  <c:v>40245.166666651727</c:v>
                </c:pt>
                <c:pt idx="16148" formatCode="m/d/yyyy\ h:mm">
                  <c:v>40245.208333318413</c:v>
                </c:pt>
                <c:pt idx="16149" formatCode="m/d/yyyy\ h:mm">
                  <c:v>40245.249999985077</c:v>
                </c:pt>
                <c:pt idx="16150" formatCode="m/d/yyyy\ h:mm">
                  <c:v>40245.291666651698</c:v>
                </c:pt>
                <c:pt idx="16151" formatCode="m/d/yyyy\ h:mm">
                  <c:v>40245.333333318413</c:v>
                </c:pt>
                <c:pt idx="16152" formatCode="m/d/yyyy\ h:mm">
                  <c:v>40245.374999985084</c:v>
                </c:pt>
                <c:pt idx="16153" formatCode="m/d/yyyy\ h:mm">
                  <c:v>40245.416666651734</c:v>
                </c:pt>
                <c:pt idx="16154" formatCode="m/d/yyyy\ h:mm">
                  <c:v>40245.45833331842</c:v>
                </c:pt>
                <c:pt idx="16155" formatCode="m/d/yyyy\ h:mm">
                  <c:v>40245.499999985055</c:v>
                </c:pt>
                <c:pt idx="16156" formatCode="m/d/yyyy\ h:mm">
                  <c:v>40245.541666651705</c:v>
                </c:pt>
                <c:pt idx="16157" formatCode="m/d/yyyy\ h:mm">
                  <c:v>40245.583333318391</c:v>
                </c:pt>
                <c:pt idx="16158" formatCode="m/d/yyyy\ h:mm">
                  <c:v>40245.624999985055</c:v>
                </c:pt>
                <c:pt idx="16159" formatCode="m/d/yyyy\ h:mm">
                  <c:v>40245.666666651698</c:v>
                </c:pt>
                <c:pt idx="16160" formatCode="m/d/yyyy\ h:mm">
                  <c:v>40245.708333318391</c:v>
                </c:pt>
                <c:pt idx="16161" formatCode="m/d/yyyy\ h:mm">
                  <c:v>40245.749999985033</c:v>
                </c:pt>
                <c:pt idx="16162" formatCode="m/d/yyyy\ h:mm">
                  <c:v>40245.791666651668</c:v>
                </c:pt>
                <c:pt idx="16163" formatCode="m/d/yyyy\ h:mm">
                  <c:v>40245.833333318391</c:v>
                </c:pt>
                <c:pt idx="16164" formatCode="m/d/yyyy\ h:mm">
                  <c:v>40245.874999985041</c:v>
                </c:pt>
                <c:pt idx="16165" formatCode="m/d/yyyy\ h:mm">
                  <c:v>40245.916666651705</c:v>
                </c:pt>
                <c:pt idx="16166" formatCode="m/d/yyyy\ h:mm">
                  <c:v>40245.958333318391</c:v>
                </c:pt>
                <c:pt idx="16167" formatCode="m/d/yyyy\ h:mm">
                  <c:v>40245.999999985026</c:v>
                </c:pt>
                <c:pt idx="16168" formatCode="m/d/yyyy\ h:mm">
                  <c:v>40246.041666651668</c:v>
                </c:pt>
                <c:pt idx="16169" formatCode="m/d/yyyy\ h:mm">
                  <c:v>40246.083333318362</c:v>
                </c:pt>
                <c:pt idx="16170" formatCode="m/d/yyyy\ h:mm">
                  <c:v>40246.124999985026</c:v>
                </c:pt>
                <c:pt idx="16171" formatCode="m/d/yyyy\ h:mm">
                  <c:v>40246.166666651668</c:v>
                </c:pt>
                <c:pt idx="16172" formatCode="m/d/yyyy\ h:mm">
                  <c:v>40246.208333318362</c:v>
                </c:pt>
                <c:pt idx="16173" formatCode="m/d/yyyy\ h:mm">
                  <c:v>40246.249999985004</c:v>
                </c:pt>
                <c:pt idx="16174" formatCode="m/d/yyyy\ h:mm">
                  <c:v>40246.291666651639</c:v>
                </c:pt>
                <c:pt idx="16175" formatCode="m/d/yyyy\ h:mm">
                  <c:v>40246.333333318347</c:v>
                </c:pt>
                <c:pt idx="16176" formatCode="m/d/yyyy\ h:mm">
                  <c:v>40246.374999985012</c:v>
                </c:pt>
                <c:pt idx="16177" formatCode="m/d/yyyy\ h:mm">
                  <c:v>40246.416666651676</c:v>
                </c:pt>
                <c:pt idx="16178" formatCode="m/d/yyyy\ h:mm">
                  <c:v>40246.458333318355</c:v>
                </c:pt>
                <c:pt idx="16179" formatCode="m/d/yyyy\ h:mm">
                  <c:v>40246.499999985004</c:v>
                </c:pt>
                <c:pt idx="16180" formatCode="m/d/yyyy\ h:mm">
                  <c:v>40246.541666651647</c:v>
                </c:pt>
                <c:pt idx="16181" formatCode="m/d/yyyy\ h:mm">
                  <c:v>40246.583333318333</c:v>
                </c:pt>
                <c:pt idx="16182" formatCode="m/d/yyyy\ h:mm">
                  <c:v>40246.624999984997</c:v>
                </c:pt>
                <c:pt idx="16183" formatCode="m/d/yyyy\ h:mm">
                  <c:v>40246.666666651632</c:v>
                </c:pt>
                <c:pt idx="16184" formatCode="m/d/yyyy\ h:mm">
                  <c:v>40246.708333318333</c:v>
                </c:pt>
                <c:pt idx="16185" formatCode="m/d/yyyy\ h:mm">
                  <c:v>40246.74999998499</c:v>
                </c:pt>
                <c:pt idx="16186" formatCode="m/d/yyyy\ h:mm">
                  <c:v>40246.791666651618</c:v>
                </c:pt>
                <c:pt idx="16187" formatCode="m/d/yyyy\ h:mm">
                  <c:v>40246.833333318318</c:v>
                </c:pt>
                <c:pt idx="16188" formatCode="m/d/yyyy\ h:mm">
                  <c:v>40246.874999984997</c:v>
                </c:pt>
                <c:pt idx="16189" formatCode="m/d/yyyy\ h:mm">
                  <c:v>40246.916666651632</c:v>
                </c:pt>
                <c:pt idx="16190" formatCode="m/d/yyyy\ h:mm">
                  <c:v>40246.958333318325</c:v>
                </c:pt>
                <c:pt idx="16191" formatCode="m/d/yyyy\ h:mm">
                  <c:v>40246.999999984982</c:v>
                </c:pt>
                <c:pt idx="16192" formatCode="m/d/yyyy\ h:mm">
                  <c:v>40247.041666651618</c:v>
                </c:pt>
                <c:pt idx="16193" formatCode="m/d/yyyy\ h:mm">
                  <c:v>40247.083333318311</c:v>
                </c:pt>
                <c:pt idx="16194" formatCode="m/d/yyyy\ h:mm">
                  <c:v>40247.124999984968</c:v>
                </c:pt>
                <c:pt idx="16195" formatCode="m/d/yyyy\ h:mm">
                  <c:v>40247.166666651603</c:v>
                </c:pt>
                <c:pt idx="16196" formatCode="m/d/yyyy\ h:mm">
                  <c:v>40247.208333318296</c:v>
                </c:pt>
                <c:pt idx="16197" formatCode="m/d/yyyy\ h:mm">
                  <c:v>40247.249999984961</c:v>
                </c:pt>
                <c:pt idx="16198" formatCode="m/d/yyyy\ h:mm">
                  <c:v>40247.291666651588</c:v>
                </c:pt>
                <c:pt idx="16199" formatCode="m/d/yyyy\ h:mm">
                  <c:v>40247.333333318289</c:v>
                </c:pt>
                <c:pt idx="16200" formatCode="m/d/yyyy\ h:mm">
                  <c:v>40247.374999984968</c:v>
                </c:pt>
                <c:pt idx="16201" formatCode="m/d/yyyy\ h:mm">
                  <c:v>40247.416666651603</c:v>
                </c:pt>
                <c:pt idx="16202" formatCode="m/d/yyyy\ h:mm">
                  <c:v>40247.458333318296</c:v>
                </c:pt>
                <c:pt idx="16203" formatCode="m/d/yyyy\ h:mm">
                  <c:v>40247.499999984946</c:v>
                </c:pt>
                <c:pt idx="16204" formatCode="m/d/yyyy\ h:mm">
                  <c:v>40247.541666651588</c:v>
                </c:pt>
                <c:pt idx="16205" formatCode="m/d/yyyy\ h:mm">
                  <c:v>40247.583333318282</c:v>
                </c:pt>
                <c:pt idx="16206" formatCode="m/d/yyyy\ h:mm">
                  <c:v>40247.624999984939</c:v>
                </c:pt>
                <c:pt idx="16207" formatCode="m/d/yyyy\ h:mm">
                  <c:v>40247.666666651581</c:v>
                </c:pt>
                <c:pt idx="16208" formatCode="m/d/yyyy\ h:mm">
                  <c:v>40247.708333318267</c:v>
                </c:pt>
                <c:pt idx="16209" formatCode="m/d/yyyy\ h:mm">
                  <c:v>40247.749999984931</c:v>
                </c:pt>
                <c:pt idx="16210" formatCode="m/d/yyyy\ h:mm">
                  <c:v>40247.791666651567</c:v>
                </c:pt>
                <c:pt idx="16211" formatCode="m/d/yyyy\ h:mm">
                  <c:v>40247.83333331826</c:v>
                </c:pt>
                <c:pt idx="16212" formatCode="m/d/yyyy\ h:mm">
                  <c:v>40247.874999984946</c:v>
                </c:pt>
                <c:pt idx="16213" formatCode="m/d/yyyy\ h:mm">
                  <c:v>40247.916666651588</c:v>
                </c:pt>
                <c:pt idx="16214" formatCode="m/d/yyyy\ h:mm">
                  <c:v>40247.958333318267</c:v>
                </c:pt>
                <c:pt idx="16215" formatCode="m/d/yyyy\ h:mm">
                  <c:v>40247.999999984917</c:v>
                </c:pt>
                <c:pt idx="16216" formatCode="m/d/yyyy\ h:mm">
                  <c:v>40248.041666651574</c:v>
                </c:pt>
                <c:pt idx="16217" formatCode="m/d/yyyy\ h:mm">
                  <c:v>40248.083333318245</c:v>
                </c:pt>
                <c:pt idx="16218" formatCode="m/d/yyyy\ h:mm">
                  <c:v>40248.12499998491</c:v>
                </c:pt>
                <c:pt idx="16219" formatCode="m/d/yyyy\ h:mm">
                  <c:v>40248.166666651574</c:v>
                </c:pt>
                <c:pt idx="16220" formatCode="m/d/yyyy\ h:mm">
                  <c:v>40248.208333318238</c:v>
                </c:pt>
                <c:pt idx="16221" formatCode="m/d/yyyy\ h:mm">
                  <c:v>40248.249999984902</c:v>
                </c:pt>
                <c:pt idx="16222" formatCode="m/d/yyyy\ h:mm">
                  <c:v>40248.291666651538</c:v>
                </c:pt>
                <c:pt idx="16223" formatCode="m/d/yyyy\ h:mm">
                  <c:v>40248.333333318231</c:v>
                </c:pt>
                <c:pt idx="16224" formatCode="m/d/yyyy\ h:mm">
                  <c:v>40248.37499998491</c:v>
                </c:pt>
                <c:pt idx="16225" formatCode="m/d/yyyy\ h:mm">
                  <c:v>40248.416666651559</c:v>
                </c:pt>
                <c:pt idx="16226" formatCode="m/d/yyyy\ h:mm">
                  <c:v>40248.458333318245</c:v>
                </c:pt>
                <c:pt idx="16227" formatCode="m/d/yyyy\ h:mm">
                  <c:v>40248.499999984888</c:v>
                </c:pt>
                <c:pt idx="16228" formatCode="m/d/yyyy\ h:mm">
                  <c:v>40248.541666651538</c:v>
                </c:pt>
                <c:pt idx="16229" formatCode="m/d/yyyy\ h:mm">
                  <c:v>40248.583333318216</c:v>
                </c:pt>
                <c:pt idx="16230" formatCode="m/d/yyyy\ h:mm">
                  <c:v>40248.624999984881</c:v>
                </c:pt>
                <c:pt idx="16231" formatCode="m/d/yyyy\ h:mm">
                  <c:v>40248.66666665153</c:v>
                </c:pt>
                <c:pt idx="16232" formatCode="m/d/yyyy\ h:mm">
                  <c:v>40248.708333318209</c:v>
                </c:pt>
                <c:pt idx="16233" formatCode="m/d/yyyy\ h:mm">
                  <c:v>40248.749999984873</c:v>
                </c:pt>
                <c:pt idx="16234" formatCode="m/d/yyyy\ h:mm">
                  <c:v>40248.791666651508</c:v>
                </c:pt>
                <c:pt idx="16235" formatCode="m/d/yyyy\ h:mm">
                  <c:v>40248.833333318202</c:v>
                </c:pt>
                <c:pt idx="16236" formatCode="m/d/yyyy\ h:mm">
                  <c:v>40248.874999984881</c:v>
                </c:pt>
                <c:pt idx="16237" formatCode="m/d/yyyy\ h:mm">
                  <c:v>40248.91666665153</c:v>
                </c:pt>
                <c:pt idx="16238" formatCode="m/d/yyyy\ h:mm">
                  <c:v>40248.958333318216</c:v>
                </c:pt>
                <c:pt idx="16239" formatCode="m/d/yyyy\ h:mm">
                  <c:v>40248.999999984859</c:v>
                </c:pt>
                <c:pt idx="16240" formatCode="m/d/yyyy\ h:mm">
                  <c:v>40249.041666651508</c:v>
                </c:pt>
                <c:pt idx="16241" formatCode="m/d/yyyy\ h:mm">
                  <c:v>40249.083333318202</c:v>
                </c:pt>
                <c:pt idx="16242" formatCode="m/d/yyyy\ h:mm">
                  <c:v>40249.124999984851</c:v>
                </c:pt>
                <c:pt idx="16243" formatCode="m/d/yyyy\ h:mm">
                  <c:v>40249.166666651501</c:v>
                </c:pt>
                <c:pt idx="16244" formatCode="m/d/yyyy\ h:mm">
                  <c:v>40249.208333318194</c:v>
                </c:pt>
                <c:pt idx="16245" formatCode="m/d/yyyy\ h:mm">
                  <c:v>40249.249999984844</c:v>
                </c:pt>
                <c:pt idx="16246" formatCode="m/d/yyyy\ h:mm">
                  <c:v>40249.291666651479</c:v>
                </c:pt>
                <c:pt idx="16247" formatCode="m/d/yyyy\ h:mm">
                  <c:v>40249.333333318187</c:v>
                </c:pt>
                <c:pt idx="16248" formatCode="m/d/yyyy\ h:mm">
                  <c:v>40249.374999984851</c:v>
                </c:pt>
                <c:pt idx="16249" formatCode="m/d/yyyy\ h:mm">
                  <c:v>40249.416666651501</c:v>
                </c:pt>
                <c:pt idx="16250" formatCode="m/d/yyyy\ h:mm">
                  <c:v>40249.458333318194</c:v>
                </c:pt>
                <c:pt idx="16251" formatCode="m/d/yyyy\ h:mm">
                  <c:v>40249.49999998483</c:v>
                </c:pt>
                <c:pt idx="16252" formatCode="m/d/yyyy\ h:mm">
                  <c:v>40249.541666651479</c:v>
                </c:pt>
                <c:pt idx="16253" formatCode="m/d/yyyy\ h:mm">
                  <c:v>40249.583333318173</c:v>
                </c:pt>
                <c:pt idx="16254" formatCode="m/d/yyyy\ h:mm">
                  <c:v>40249.624999984822</c:v>
                </c:pt>
                <c:pt idx="16255" formatCode="m/d/yyyy\ h:mm">
                  <c:v>40249.666666651472</c:v>
                </c:pt>
                <c:pt idx="16256" formatCode="m/d/yyyy\ h:mm">
                  <c:v>40249.708333318165</c:v>
                </c:pt>
                <c:pt idx="16257" formatCode="m/d/yyyy\ h:mm">
                  <c:v>40249.749999984815</c:v>
                </c:pt>
                <c:pt idx="16258" formatCode="m/d/yyyy\ h:mm">
                  <c:v>40249.79166665145</c:v>
                </c:pt>
                <c:pt idx="16259" formatCode="m/d/yyyy\ h:mm">
                  <c:v>40249.833333318158</c:v>
                </c:pt>
                <c:pt idx="16260" formatCode="m/d/yyyy\ h:mm">
                  <c:v>40249.874999984822</c:v>
                </c:pt>
                <c:pt idx="16261" formatCode="m/d/yyyy\ h:mm">
                  <c:v>40249.916666651472</c:v>
                </c:pt>
                <c:pt idx="16262" formatCode="m/d/yyyy\ h:mm">
                  <c:v>40249.958333318165</c:v>
                </c:pt>
                <c:pt idx="16263" formatCode="m/d/yyyy\ h:mm">
                  <c:v>40249.999999984801</c:v>
                </c:pt>
                <c:pt idx="16264" formatCode="m/d/yyyy\ h:mm">
                  <c:v>40250.04166665145</c:v>
                </c:pt>
                <c:pt idx="16265" formatCode="m/d/yyyy\ h:mm">
                  <c:v>40250.083333318144</c:v>
                </c:pt>
                <c:pt idx="16266" formatCode="m/d/yyyy\ h:mm">
                  <c:v>40250.124999984786</c:v>
                </c:pt>
                <c:pt idx="16267" formatCode="m/d/yyyy\ h:mm">
                  <c:v>40250.166666651443</c:v>
                </c:pt>
                <c:pt idx="16268" formatCode="m/d/yyyy\ h:mm">
                  <c:v>40250.208333318136</c:v>
                </c:pt>
                <c:pt idx="16269" formatCode="m/d/yyyy\ h:mm">
                  <c:v>40250.249999984786</c:v>
                </c:pt>
                <c:pt idx="16270" formatCode="m/d/yyyy\ h:mm">
                  <c:v>40250.291666651421</c:v>
                </c:pt>
                <c:pt idx="16271" formatCode="m/d/yyyy\ h:mm">
                  <c:v>40250.333333318129</c:v>
                </c:pt>
                <c:pt idx="16272" formatCode="m/d/yyyy\ h:mm">
                  <c:v>40250.374999984793</c:v>
                </c:pt>
                <c:pt idx="16273" formatCode="m/d/yyyy\ h:mm">
                  <c:v>40250.416666651436</c:v>
                </c:pt>
                <c:pt idx="16274" formatCode="m/d/yyyy\ h:mm">
                  <c:v>40250.458333318136</c:v>
                </c:pt>
                <c:pt idx="16275" formatCode="m/d/yyyy\ h:mm">
                  <c:v>40250.499999984771</c:v>
                </c:pt>
                <c:pt idx="16276" formatCode="m/d/yyyy\ h:mm">
                  <c:v>40250.541666651421</c:v>
                </c:pt>
                <c:pt idx="16277" formatCode="m/d/yyyy\ h:mm">
                  <c:v>40250.583333318114</c:v>
                </c:pt>
                <c:pt idx="16278" formatCode="m/d/yyyy\ h:mm">
                  <c:v>40250.624999984764</c:v>
                </c:pt>
                <c:pt idx="16279" formatCode="m/d/yyyy\ h:mm">
                  <c:v>40250.666666651414</c:v>
                </c:pt>
                <c:pt idx="16280" formatCode="m/d/yyyy\ h:mm">
                  <c:v>40250.708333318093</c:v>
                </c:pt>
                <c:pt idx="16281" formatCode="m/d/yyyy\ h:mm">
                  <c:v>40250.749999984757</c:v>
                </c:pt>
                <c:pt idx="16282" formatCode="m/d/yyyy\ h:mm">
                  <c:v>40250.791666651392</c:v>
                </c:pt>
                <c:pt idx="16283" formatCode="m/d/yyyy\ h:mm">
                  <c:v>40250.833333318093</c:v>
                </c:pt>
                <c:pt idx="16284" formatCode="m/d/yyyy\ h:mm">
                  <c:v>40250.874999984764</c:v>
                </c:pt>
                <c:pt idx="16285" formatCode="m/d/yyyy\ h:mm">
                  <c:v>40250.916666651414</c:v>
                </c:pt>
                <c:pt idx="16286" formatCode="m/d/yyyy\ h:mm">
                  <c:v>40250.9583333181</c:v>
                </c:pt>
                <c:pt idx="16287" formatCode="m/d/yyyy\ h:mm">
                  <c:v>40250.999999984735</c:v>
                </c:pt>
                <c:pt idx="16288" formatCode="m/d/yyyy\ h:mm">
                  <c:v>40251.041666651385</c:v>
                </c:pt>
                <c:pt idx="16289" formatCode="m/d/yyyy\ h:mm">
                  <c:v>40251.083333318085</c:v>
                </c:pt>
                <c:pt idx="16290" formatCode="m/d/yyyy\ h:mm">
                  <c:v>40251.124999984735</c:v>
                </c:pt>
                <c:pt idx="16291" formatCode="m/d/yyyy\ h:mm">
                  <c:v>40251.166666651377</c:v>
                </c:pt>
                <c:pt idx="16292" formatCode="m/d/yyyy\ h:mm">
                  <c:v>40251.208333318078</c:v>
                </c:pt>
                <c:pt idx="16293" formatCode="m/d/yyyy\ h:mm">
                  <c:v>40251.249999984728</c:v>
                </c:pt>
                <c:pt idx="16294" formatCode="m/d/yyyy\ h:mm">
                  <c:v>40251.291666651356</c:v>
                </c:pt>
                <c:pt idx="16295" formatCode="m/d/yyyy\ h:mm">
                  <c:v>40251.333333318071</c:v>
                </c:pt>
                <c:pt idx="16296" formatCode="m/d/yyyy\ h:mm">
                  <c:v>40251.374999984735</c:v>
                </c:pt>
                <c:pt idx="16297" formatCode="m/d/yyyy\ h:mm">
                  <c:v>40251.416666651385</c:v>
                </c:pt>
                <c:pt idx="16298" formatCode="m/d/yyyy\ h:mm">
                  <c:v>40251.458333318071</c:v>
                </c:pt>
                <c:pt idx="16299" formatCode="m/d/yyyy\ h:mm">
                  <c:v>40251.499999984706</c:v>
                </c:pt>
                <c:pt idx="16300" formatCode="m/d/yyyy\ h:mm">
                  <c:v>40251.541666651363</c:v>
                </c:pt>
                <c:pt idx="16301" formatCode="m/d/yyyy\ h:mm">
                  <c:v>40251.583333318042</c:v>
                </c:pt>
                <c:pt idx="16302" formatCode="m/d/yyyy\ h:mm">
                  <c:v>40251.624999984706</c:v>
                </c:pt>
                <c:pt idx="16303" formatCode="m/d/yyyy\ h:mm">
                  <c:v>40251.666666651348</c:v>
                </c:pt>
                <c:pt idx="16304" formatCode="m/d/yyyy\ h:mm">
                  <c:v>40251.708333318042</c:v>
                </c:pt>
                <c:pt idx="16305" formatCode="m/d/yyyy\ h:mm">
                  <c:v>40251.749999984684</c:v>
                </c:pt>
                <c:pt idx="16306" formatCode="m/d/yyyy\ h:mm">
                  <c:v>40251.791666651319</c:v>
                </c:pt>
                <c:pt idx="16307" formatCode="m/d/yyyy\ h:mm">
                  <c:v>40251.833333318042</c:v>
                </c:pt>
                <c:pt idx="16308" formatCode="m/d/yyyy\ h:mm">
                  <c:v>40251.874999984691</c:v>
                </c:pt>
                <c:pt idx="16309" formatCode="m/d/yyyy\ h:mm">
                  <c:v>40251.916666651356</c:v>
                </c:pt>
                <c:pt idx="16310" formatCode="m/d/yyyy\ h:mm">
                  <c:v>40251.958333318049</c:v>
                </c:pt>
                <c:pt idx="16311" formatCode="m/d/yyyy\ h:mm">
                  <c:v>40251.999999984684</c:v>
                </c:pt>
                <c:pt idx="16312" formatCode="m/d/yyyy\ h:mm">
                  <c:v>40252.041666651327</c:v>
                </c:pt>
                <c:pt idx="16313" formatCode="m/d/yyyy\ h:mm">
                  <c:v>40252.083333318013</c:v>
                </c:pt>
                <c:pt idx="16314" formatCode="m/d/yyyy\ h:mm">
                  <c:v>40252.124999984677</c:v>
                </c:pt>
                <c:pt idx="16315" formatCode="m/d/yyyy\ h:mm">
                  <c:v>40252.166666651319</c:v>
                </c:pt>
                <c:pt idx="16316" formatCode="m/d/yyyy\ h:mm">
                  <c:v>40252.208333318013</c:v>
                </c:pt>
                <c:pt idx="16317" formatCode="m/d/yyyy\ h:mm">
                  <c:v>40252.24999998467</c:v>
                </c:pt>
                <c:pt idx="16318" formatCode="m/d/yyyy\ h:mm">
                  <c:v>40252.291666651297</c:v>
                </c:pt>
                <c:pt idx="16319" formatCode="m/d/yyyy\ h:mm">
                  <c:v>40252.333333317998</c:v>
                </c:pt>
                <c:pt idx="16320" formatCode="m/d/yyyy\ h:mm">
                  <c:v>40252.374999984662</c:v>
                </c:pt>
                <c:pt idx="16321" formatCode="m/d/yyyy\ h:mm">
                  <c:v>40252.416666651327</c:v>
                </c:pt>
                <c:pt idx="16322" formatCode="m/d/yyyy\ h:mm">
                  <c:v>40252.458333318005</c:v>
                </c:pt>
                <c:pt idx="16323" formatCode="m/d/yyyy\ h:mm">
                  <c:v>40252.499999984655</c:v>
                </c:pt>
                <c:pt idx="16324" formatCode="m/d/yyyy\ h:mm">
                  <c:v>40252.541666651297</c:v>
                </c:pt>
                <c:pt idx="16325" formatCode="m/d/yyyy\ h:mm">
                  <c:v>40252.583333317983</c:v>
                </c:pt>
                <c:pt idx="16326" formatCode="m/d/yyyy\ h:mm">
                  <c:v>40252.624999984633</c:v>
                </c:pt>
                <c:pt idx="16327" formatCode="m/d/yyyy\ h:mm">
                  <c:v>40252.666666651283</c:v>
                </c:pt>
                <c:pt idx="16328" formatCode="m/d/yyyy\ h:mm">
                  <c:v>40252.708333317983</c:v>
                </c:pt>
                <c:pt idx="16329" formatCode="m/d/yyyy\ h:mm">
                  <c:v>40252.749999984626</c:v>
                </c:pt>
                <c:pt idx="16330" formatCode="m/d/yyyy\ h:mm">
                  <c:v>40252.791666651268</c:v>
                </c:pt>
                <c:pt idx="16331" formatCode="m/d/yyyy\ h:mm">
                  <c:v>40252.833333317969</c:v>
                </c:pt>
                <c:pt idx="16332" formatCode="m/d/yyyy\ h:mm">
                  <c:v>40252.874999984633</c:v>
                </c:pt>
                <c:pt idx="16333" formatCode="m/d/yyyy\ h:mm">
                  <c:v>40252.916666651283</c:v>
                </c:pt>
                <c:pt idx="16334" formatCode="m/d/yyyy\ h:mm">
                  <c:v>40252.958333317976</c:v>
                </c:pt>
                <c:pt idx="16335" formatCode="m/d/yyyy\ h:mm">
                  <c:v>40252.999999984626</c:v>
                </c:pt>
                <c:pt idx="16336" formatCode="m/d/yyyy\ h:mm">
                  <c:v>40253.041666651268</c:v>
                </c:pt>
                <c:pt idx="16337" formatCode="m/d/yyyy\ h:mm">
                  <c:v>40253.083333317962</c:v>
                </c:pt>
                <c:pt idx="16338" formatCode="m/d/yyyy\ h:mm">
                  <c:v>40253.124999984604</c:v>
                </c:pt>
                <c:pt idx="16339" formatCode="m/d/yyyy\ h:mm">
                  <c:v>40253.166666651254</c:v>
                </c:pt>
                <c:pt idx="16340" formatCode="m/d/yyyy\ h:mm">
                  <c:v>40253.208333317947</c:v>
                </c:pt>
                <c:pt idx="16341" formatCode="m/d/yyyy\ h:mm">
                  <c:v>40253.249999984604</c:v>
                </c:pt>
                <c:pt idx="16342" formatCode="m/d/yyyy\ h:mm">
                  <c:v>40253.291666651239</c:v>
                </c:pt>
                <c:pt idx="16343" formatCode="m/d/yyyy\ h:mm">
                  <c:v>40253.33333331794</c:v>
                </c:pt>
                <c:pt idx="16344" formatCode="m/d/yyyy\ h:mm">
                  <c:v>40253.374999984611</c:v>
                </c:pt>
                <c:pt idx="16345" formatCode="m/d/yyyy\ h:mm">
                  <c:v>40253.416666651254</c:v>
                </c:pt>
                <c:pt idx="16346" formatCode="m/d/yyyy\ h:mm">
                  <c:v>40253.458333317947</c:v>
                </c:pt>
                <c:pt idx="16347" formatCode="m/d/yyyy\ h:mm">
                  <c:v>40253.499999984597</c:v>
                </c:pt>
                <c:pt idx="16348" formatCode="m/d/yyyy\ h:mm">
                  <c:v>40253.541666651232</c:v>
                </c:pt>
                <c:pt idx="16349" formatCode="m/d/yyyy\ h:mm">
                  <c:v>40253.583333317933</c:v>
                </c:pt>
                <c:pt idx="16350" formatCode="m/d/yyyy\ h:mm">
                  <c:v>40253.62499998459</c:v>
                </c:pt>
                <c:pt idx="16351" formatCode="m/d/yyyy\ h:mm">
                  <c:v>40253.666666651232</c:v>
                </c:pt>
                <c:pt idx="16352" formatCode="m/d/yyyy\ h:mm">
                  <c:v>40253.708333317918</c:v>
                </c:pt>
                <c:pt idx="16353" formatCode="m/d/yyyy\ h:mm">
                  <c:v>40253.749999984582</c:v>
                </c:pt>
                <c:pt idx="16354" formatCode="m/d/yyyy\ h:mm">
                  <c:v>40253.79166665121</c:v>
                </c:pt>
                <c:pt idx="16355" formatCode="m/d/yyyy\ h:mm">
                  <c:v>40253.833333317911</c:v>
                </c:pt>
                <c:pt idx="16356" formatCode="m/d/yyyy\ h:mm">
                  <c:v>40253.874999984597</c:v>
                </c:pt>
                <c:pt idx="16357" formatCode="m/d/yyyy\ h:mm">
                  <c:v>40253.916666651225</c:v>
                </c:pt>
                <c:pt idx="16358" formatCode="m/d/yyyy\ h:mm">
                  <c:v>40253.958333317918</c:v>
                </c:pt>
                <c:pt idx="16359" formatCode="m/d/yyyy\ h:mm">
                  <c:v>40253.999999984568</c:v>
                </c:pt>
                <c:pt idx="16360" formatCode="m/d/yyyy\ h:mm">
                  <c:v>40254.041666651203</c:v>
                </c:pt>
                <c:pt idx="16361" formatCode="m/d/yyyy\ h:mm">
                  <c:v>40254.083333317896</c:v>
                </c:pt>
                <c:pt idx="16362" formatCode="m/d/yyyy\ h:mm">
                  <c:v>40254.12499998456</c:v>
                </c:pt>
                <c:pt idx="16363" formatCode="m/d/yyyy\ h:mm">
                  <c:v>40254.166666651203</c:v>
                </c:pt>
                <c:pt idx="16364" formatCode="m/d/yyyy\ h:mm">
                  <c:v>40254.208333317889</c:v>
                </c:pt>
                <c:pt idx="16365" formatCode="m/d/yyyy\ h:mm">
                  <c:v>40254.249999984553</c:v>
                </c:pt>
                <c:pt idx="16366" formatCode="m/d/yyyy\ h:mm">
                  <c:v>40254.291666651181</c:v>
                </c:pt>
                <c:pt idx="16367" formatCode="m/d/yyyy\ h:mm">
                  <c:v>40254.333333317882</c:v>
                </c:pt>
                <c:pt idx="16368" formatCode="m/d/yyyy\ h:mm">
                  <c:v>40254.37499998456</c:v>
                </c:pt>
                <c:pt idx="16369" formatCode="m/d/yyyy\ h:mm">
                  <c:v>40254.416666651196</c:v>
                </c:pt>
                <c:pt idx="16370" formatCode="m/d/yyyy\ h:mm">
                  <c:v>40254.458333317896</c:v>
                </c:pt>
                <c:pt idx="16371" formatCode="m/d/yyyy\ h:mm">
                  <c:v>40254.499999984539</c:v>
                </c:pt>
                <c:pt idx="16372" formatCode="m/d/yyyy\ h:mm">
                  <c:v>40254.541666651181</c:v>
                </c:pt>
                <c:pt idx="16373" formatCode="m/d/yyyy\ h:mm">
                  <c:v>40254.583333317867</c:v>
                </c:pt>
                <c:pt idx="16374" formatCode="m/d/yyyy\ h:mm">
                  <c:v>40254.624999984531</c:v>
                </c:pt>
                <c:pt idx="16375" formatCode="m/d/yyyy\ h:mm">
                  <c:v>40254.666666651181</c:v>
                </c:pt>
                <c:pt idx="16376" formatCode="m/d/yyyy\ h:mm">
                  <c:v>40254.70833331786</c:v>
                </c:pt>
                <c:pt idx="16377" formatCode="m/d/yyyy\ h:mm">
                  <c:v>40254.749999984531</c:v>
                </c:pt>
                <c:pt idx="16378" formatCode="m/d/yyyy\ h:mm">
                  <c:v>40254.791666651166</c:v>
                </c:pt>
                <c:pt idx="16379" formatCode="m/d/yyyy\ h:mm">
                  <c:v>40254.833333317853</c:v>
                </c:pt>
                <c:pt idx="16380" formatCode="m/d/yyyy\ h:mm">
                  <c:v>40254.874999984539</c:v>
                </c:pt>
                <c:pt idx="16381" formatCode="m/d/yyyy\ h:mm">
                  <c:v>40254.916666651181</c:v>
                </c:pt>
                <c:pt idx="16382" formatCode="m/d/yyyy\ h:mm">
                  <c:v>40254.95833331786</c:v>
                </c:pt>
                <c:pt idx="16383" formatCode="m/d/yyyy\ h:mm">
                  <c:v>40254.999999984509</c:v>
                </c:pt>
                <c:pt idx="16384" formatCode="m/d/yyyy\ h:mm">
                  <c:v>40255.041666651174</c:v>
                </c:pt>
                <c:pt idx="16385" formatCode="m/d/yyyy\ h:mm">
                  <c:v>40255.083333317838</c:v>
                </c:pt>
                <c:pt idx="16386" formatCode="m/d/yyyy\ h:mm">
                  <c:v>40255.124999984502</c:v>
                </c:pt>
                <c:pt idx="16387" formatCode="m/d/yyyy\ h:mm">
                  <c:v>40255.166666651152</c:v>
                </c:pt>
                <c:pt idx="16388" formatCode="m/d/yyyy\ h:mm">
                  <c:v>40255.208333317831</c:v>
                </c:pt>
                <c:pt idx="16389" formatCode="m/d/yyyy\ h:mm">
                  <c:v>40255.249999984495</c:v>
                </c:pt>
                <c:pt idx="16390" formatCode="m/d/yyyy\ h:mm">
                  <c:v>40255.29166665113</c:v>
                </c:pt>
                <c:pt idx="16391" formatCode="m/d/yyyy\ h:mm">
                  <c:v>40255.333333317823</c:v>
                </c:pt>
                <c:pt idx="16392" formatCode="m/d/yyyy\ h:mm">
                  <c:v>40255.374999984502</c:v>
                </c:pt>
                <c:pt idx="16393" formatCode="m/d/yyyy\ h:mm">
                  <c:v>40255.416666651152</c:v>
                </c:pt>
                <c:pt idx="16394" formatCode="m/d/yyyy\ h:mm">
                  <c:v>40255.458333317831</c:v>
                </c:pt>
                <c:pt idx="16395" formatCode="m/d/yyyy\ h:mm">
                  <c:v>40255.49999998448</c:v>
                </c:pt>
                <c:pt idx="16396" formatCode="m/d/yyyy\ h:mm">
                  <c:v>40255.54166665113</c:v>
                </c:pt>
                <c:pt idx="16397" formatCode="m/d/yyyy\ h:mm">
                  <c:v>40255.583333317809</c:v>
                </c:pt>
                <c:pt idx="16398" formatCode="m/d/yyyy\ h:mm">
                  <c:v>40255.624999984473</c:v>
                </c:pt>
                <c:pt idx="16399" formatCode="m/d/yyyy\ h:mm">
                  <c:v>40255.666666651123</c:v>
                </c:pt>
                <c:pt idx="16400" formatCode="m/d/yyyy\ h:mm">
                  <c:v>40255.708333317802</c:v>
                </c:pt>
                <c:pt idx="16401" formatCode="m/d/yyyy\ h:mm">
                  <c:v>40255.749999984466</c:v>
                </c:pt>
                <c:pt idx="16402" formatCode="m/d/yyyy\ h:mm">
                  <c:v>40255.791666651101</c:v>
                </c:pt>
                <c:pt idx="16403" formatCode="m/d/yyyy\ h:mm">
                  <c:v>40255.833333317794</c:v>
                </c:pt>
                <c:pt idx="16404" formatCode="m/d/yyyy\ h:mm">
                  <c:v>40255.874999984473</c:v>
                </c:pt>
                <c:pt idx="16405" formatCode="m/d/yyyy\ h:mm">
                  <c:v>40255.916666651123</c:v>
                </c:pt>
                <c:pt idx="16406" formatCode="m/d/yyyy\ h:mm">
                  <c:v>40255.958333317802</c:v>
                </c:pt>
                <c:pt idx="16407" formatCode="m/d/yyyy\ h:mm">
                  <c:v>40255.999999984451</c:v>
                </c:pt>
                <c:pt idx="16408" formatCode="m/d/yyyy\ h:mm">
                  <c:v>40256.041666651101</c:v>
                </c:pt>
                <c:pt idx="16409" formatCode="m/d/yyyy\ h:mm">
                  <c:v>40256.08333331778</c:v>
                </c:pt>
                <c:pt idx="16410" formatCode="m/d/yyyy\ h:mm">
                  <c:v>40256.124999984444</c:v>
                </c:pt>
                <c:pt idx="16411" formatCode="m/d/yyyy\ h:mm">
                  <c:v>40256.166666651094</c:v>
                </c:pt>
                <c:pt idx="16412" formatCode="m/d/yyyy\ h:mm">
                  <c:v>40256.208333317772</c:v>
                </c:pt>
                <c:pt idx="16413" formatCode="m/d/yyyy\ h:mm">
                  <c:v>40256.249999984437</c:v>
                </c:pt>
                <c:pt idx="16414" formatCode="m/d/yyyy\ h:mm">
                  <c:v>40256.291666651072</c:v>
                </c:pt>
                <c:pt idx="16415" formatCode="m/d/yyyy\ h:mm">
                  <c:v>40256.333333317765</c:v>
                </c:pt>
                <c:pt idx="16416" formatCode="m/d/yyyy\ h:mm">
                  <c:v>40256.374999984444</c:v>
                </c:pt>
                <c:pt idx="16417" formatCode="m/d/yyyy\ h:mm">
                  <c:v>40256.416666651094</c:v>
                </c:pt>
                <c:pt idx="16418" formatCode="m/d/yyyy\ h:mm">
                  <c:v>40256.458333317772</c:v>
                </c:pt>
                <c:pt idx="16419" formatCode="m/d/yyyy\ h:mm">
                  <c:v>40256.499999984422</c:v>
                </c:pt>
                <c:pt idx="16420" formatCode="m/d/yyyy\ h:mm">
                  <c:v>40256.541666651072</c:v>
                </c:pt>
                <c:pt idx="16421" formatCode="m/d/yyyy\ h:mm">
                  <c:v>40256.583333317751</c:v>
                </c:pt>
                <c:pt idx="16422" formatCode="m/d/yyyy\ h:mm">
                  <c:v>40256.624999984415</c:v>
                </c:pt>
                <c:pt idx="16423" formatCode="m/d/yyyy\ h:mm">
                  <c:v>40256.666666651065</c:v>
                </c:pt>
                <c:pt idx="16424" formatCode="m/d/yyyy\ h:mm">
                  <c:v>40256.708333317736</c:v>
                </c:pt>
                <c:pt idx="16425" formatCode="m/d/yyyy\ h:mm">
                  <c:v>40256.749999984408</c:v>
                </c:pt>
                <c:pt idx="16426" formatCode="m/d/yyyy\ h:mm">
                  <c:v>40256.791666651043</c:v>
                </c:pt>
                <c:pt idx="16427" formatCode="m/d/yyyy\ h:mm">
                  <c:v>40256.833333317736</c:v>
                </c:pt>
                <c:pt idx="16428" formatCode="m/d/yyyy\ h:mm">
                  <c:v>40256.874999984415</c:v>
                </c:pt>
                <c:pt idx="16429" formatCode="m/d/yyyy\ h:mm">
                  <c:v>40256.916666651065</c:v>
                </c:pt>
                <c:pt idx="16430" formatCode="m/d/yyyy\ h:mm">
                  <c:v>40256.958333317743</c:v>
                </c:pt>
                <c:pt idx="16431" formatCode="m/d/yyyy\ h:mm">
                  <c:v>40256.999999984386</c:v>
                </c:pt>
                <c:pt idx="16432" formatCode="m/d/yyyy\ h:mm">
                  <c:v>40257.041666651043</c:v>
                </c:pt>
                <c:pt idx="16433" formatCode="m/d/yyyy\ h:mm">
                  <c:v>40257.083333317722</c:v>
                </c:pt>
                <c:pt idx="16434" formatCode="m/d/yyyy\ h:mm">
                  <c:v>40257.124999984386</c:v>
                </c:pt>
                <c:pt idx="16435" formatCode="m/d/yyyy\ h:mm">
                  <c:v>40257.166666651028</c:v>
                </c:pt>
                <c:pt idx="16436" formatCode="m/d/yyyy\ h:mm">
                  <c:v>40257.208333317714</c:v>
                </c:pt>
                <c:pt idx="16437" formatCode="m/d/yyyy\ h:mm">
                  <c:v>40257.249999984379</c:v>
                </c:pt>
                <c:pt idx="16438" formatCode="m/d/yyyy\ h:mm">
                  <c:v>40257.291666651006</c:v>
                </c:pt>
                <c:pt idx="16439" formatCode="m/d/yyyy\ h:mm">
                  <c:v>40257.333333317707</c:v>
                </c:pt>
                <c:pt idx="16440" formatCode="m/d/yyyy\ h:mm">
                  <c:v>40257.374999984386</c:v>
                </c:pt>
                <c:pt idx="16441" formatCode="m/d/yyyy\ h:mm">
                  <c:v>40257.416666651035</c:v>
                </c:pt>
                <c:pt idx="16442" formatCode="m/d/yyyy\ h:mm">
                  <c:v>40257.458333317714</c:v>
                </c:pt>
                <c:pt idx="16443" formatCode="m/d/yyyy\ h:mm">
                  <c:v>40257.499999984364</c:v>
                </c:pt>
                <c:pt idx="16444" formatCode="m/d/yyyy\ h:mm">
                  <c:v>40257.541666651014</c:v>
                </c:pt>
                <c:pt idx="16445" formatCode="m/d/yyyy\ h:mm">
                  <c:v>40257.583333317685</c:v>
                </c:pt>
                <c:pt idx="16446" formatCode="m/d/yyyy\ h:mm">
                  <c:v>40257.624999984357</c:v>
                </c:pt>
                <c:pt idx="16447" formatCode="m/d/yyyy\ h:mm">
                  <c:v>40257.666666651006</c:v>
                </c:pt>
                <c:pt idx="16448" formatCode="m/d/yyyy\ h:mm">
                  <c:v>40257.708333317685</c:v>
                </c:pt>
                <c:pt idx="16449" formatCode="m/d/yyyy\ h:mm">
                  <c:v>40257.749999984335</c:v>
                </c:pt>
                <c:pt idx="16450" formatCode="m/d/yyyy\ h:mm">
                  <c:v>40257.791666650985</c:v>
                </c:pt>
                <c:pt idx="16451" formatCode="m/d/yyyy\ h:mm">
                  <c:v>40257.833333317678</c:v>
                </c:pt>
                <c:pt idx="16452" formatCode="m/d/yyyy\ h:mm">
                  <c:v>40257.874999984342</c:v>
                </c:pt>
                <c:pt idx="16453" formatCode="m/d/yyyy\ h:mm">
                  <c:v>40257.916666651006</c:v>
                </c:pt>
                <c:pt idx="16454" formatCode="m/d/yyyy\ h:mm">
                  <c:v>40257.958333317685</c:v>
                </c:pt>
                <c:pt idx="16455" formatCode="m/d/yyyy\ h:mm">
                  <c:v>40257.999999984335</c:v>
                </c:pt>
                <c:pt idx="16456" formatCode="m/d/yyyy\ h:mm">
                  <c:v>40258.041666650985</c:v>
                </c:pt>
                <c:pt idx="16457" formatCode="m/d/yyyy\ h:mm">
                  <c:v>40258.083333317656</c:v>
                </c:pt>
                <c:pt idx="16458" formatCode="m/d/yyyy\ h:mm">
                  <c:v>40258.124999984328</c:v>
                </c:pt>
                <c:pt idx="16459" formatCode="m/d/yyyy\ h:mm">
                  <c:v>40258.166666650985</c:v>
                </c:pt>
                <c:pt idx="16460" formatCode="m/d/yyyy\ h:mm">
                  <c:v>40258.208333317656</c:v>
                </c:pt>
                <c:pt idx="16461" formatCode="m/d/yyyy\ h:mm">
                  <c:v>40258.24999998432</c:v>
                </c:pt>
                <c:pt idx="16462" formatCode="m/d/yyyy\ h:mm">
                  <c:v>40258.29166665097</c:v>
                </c:pt>
                <c:pt idx="16463" formatCode="m/d/yyyy\ h:mm">
                  <c:v>40258.333333317634</c:v>
                </c:pt>
                <c:pt idx="16464" formatCode="m/d/yyyy\ h:mm">
                  <c:v>40258.374999984313</c:v>
                </c:pt>
                <c:pt idx="16465" formatCode="m/d/yyyy\ h:mm">
                  <c:v>40258.416666650992</c:v>
                </c:pt>
                <c:pt idx="16466" formatCode="m/d/yyyy\ h:mm">
                  <c:v>40258.458333317642</c:v>
                </c:pt>
                <c:pt idx="16467" formatCode="m/d/yyyy\ h:mm">
                  <c:v>40258.499999984306</c:v>
                </c:pt>
                <c:pt idx="16468" formatCode="m/d/yyyy\ h:mm">
                  <c:v>40258.54166665097</c:v>
                </c:pt>
                <c:pt idx="16469" formatCode="m/d/yyyy\ h:mm">
                  <c:v>40258.583333317634</c:v>
                </c:pt>
                <c:pt idx="16470" formatCode="m/d/yyyy\ h:mm">
                  <c:v>40258.624999984284</c:v>
                </c:pt>
                <c:pt idx="16471" formatCode="m/d/yyyy\ h:mm">
                  <c:v>40258.666666650955</c:v>
                </c:pt>
                <c:pt idx="16472" formatCode="m/d/yyyy\ h:mm">
                  <c:v>40258.708333317627</c:v>
                </c:pt>
                <c:pt idx="16473" formatCode="m/d/yyyy\ h:mm">
                  <c:v>40258.749999984284</c:v>
                </c:pt>
                <c:pt idx="16474" formatCode="m/d/yyyy\ h:mm">
                  <c:v>40258.791666650934</c:v>
                </c:pt>
                <c:pt idx="16475" formatCode="m/d/yyyy\ h:mm">
                  <c:v>40258.83333331762</c:v>
                </c:pt>
                <c:pt idx="16476" formatCode="m/d/yyyy\ h:mm">
                  <c:v>40258.874999984291</c:v>
                </c:pt>
                <c:pt idx="16477" formatCode="m/d/yyyy\ h:mm">
                  <c:v>40258.916666650948</c:v>
                </c:pt>
                <c:pt idx="16478" formatCode="m/d/yyyy\ h:mm">
                  <c:v>40258.958333317612</c:v>
                </c:pt>
                <c:pt idx="16479" formatCode="m/d/yyyy\ h:mm">
                  <c:v>40258.999999984277</c:v>
                </c:pt>
                <c:pt idx="16480" formatCode="m/d/yyyy\ h:mm">
                  <c:v>40259.041666650934</c:v>
                </c:pt>
                <c:pt idx="16481" formatCode="m/d/yyyy\ h:mm">
                  <c:v>40259.083333317605</c:v>
                </c:pt>
                <c:pt idx="16482" formatCode="m/d/yyyy\ h:mm">
                  <c:v>40259.124999984255</c:v>
                </c:pt>
                <c:pt idx="16483" formatCode="m/d/yyyy\ h:mm">
                  <c:v>40259.166666650934</c:v>
                </c:pt>
                <c:pt idx="16484" formatCode="m/d/yyyy\ h:mm">
                  <c:v>40259.208333317598</c:v>
                </c:pt>
                <c:pt idx="16485" formatCode="m/d/yyyy\ h:mm">
                  <c:v>40259.249999984255</c:v>
                </c:pt>
                <c:pt idx="16486" formatCode="m/d/yyyy\ h:mm">
                  <c:v>40259.291666650905</c:v>
                </c:pt>
                <c:pt idx="16487" formatCode="m/d/yyyy\ h:mm">
                  <c:v>40259.333333317591</c:v>
                </c:pt>
                <c:pt idx="16488" formatCode="m/d/yyyy\ h:mm">
                  <c:v>40259.374999984262</c:v>
                </c:pt>
                <c:pt idx="16489" formatCode="m/d/yyyy\ h:mm">
                  <c:v>40259.416666650919</c:v>
                </c:pt>
                <c:pt idx="16490" formatCode="m/d/yyyy\ h:mm">
                  <c:v>40259.458333317598</c:v>
                </c:pt>
                <c:pt idx="16491" formatCode="m/d/yyyy\ h:mm">
                  <c:v>40259.499999984233</c:v>
                </c:pt>
                <c:pt idx="16492" formatCode="m/d/yyyy\ h:mm">
                  <c:v>40259.541666650905</c:v>
                </c:pt>
                <c:pt idx="16493" formatCode="m/d/yyyy\ h:mm">
                  <c:v>40259.583333317583</c:v>
                </c:pt>
                <c:pt idx="16494" formatCode="m/d/yyyy\ h:mm">
                  <c:v>40259.624999984226</c:v>
                </c:pt>
                <c:pt idx="16495" formatCode="m/d/yyyy\ h:mm">
                  <c:v>40259.666666650905</c:v>
                </c:pt>
                <c:pt idx="16496" formatCode="m/d/yyyy\ h:mm">
                  <c:v>40259.708333317569</c:v>
                </c:pt>
                <c:pt idx="16497" formatCode="m/d/yyyy\ h:mm">
                  <c:v>40259.749999984226</c:v>
                </c:pt>
                <c:pt idx="16498" formatCode="m/d/yyyy\ h:mm">
                  <c:v>40259.791666650868</c:v>
                </c:pt>
                <c:pt idx="16499" formatCode="m/d/yyyy\ h:mm">
                  <c:v>40259.833333317561</c:v>
                </c:pt>
                <c:pt idx="16500" formatCode="m/d/yyyy\ h:mm">
                  <c:v>40259.874999984233</c:v>
                </c:pt>
                <c:pt idx="16501" formatCode="m/d/yyyy\ h:mm">
                  <c:v>40259.91666665089</c:v>
                </c:pt>
                <c:pt idx="16502" formatCode="m/d/yyyy\ h:mm">
                  <c:v>40259.958333317576</c:v>
                </c:pt>
                <c:pt idx="16503" formatCode="m/d/yyyy\ h:mm">
                  <c:v>40259.999999984204</c:v>
                </c:pt>
                <c:pt idx="16504" formatCode="m/d/yyyy\ h:mm">
                  <c:v>40260.041666650875</c:v>
                </c:pt>
                <c:pt idx="16505" formatCode="m/d/yyyy\ h:mm">
                  <c:v>40260.083333317547</c:v>
                </c:pt>
                <c:pt idx="16506" formatCode="m/d/yyyy\ h:mm">
                  <c:v>40260.124999984204</c:v>
                </c:pt>
                <c:pt idx="16507" formatCode="m/d/yyyy\ h:mm">
                  <c:v>40260.166666650875</c:v>
                </c:pt>
                <c:pt idx="16508" formatCode="m/d/yyyy\ h:mm">
                  <c:v>40260.20833331754</c:v>
                </c:pt>
                <c:pt idx="16509" formatCode="m/d/yyyy\ h:mm">
                  <c:v>40260.249999984204</c:v>
                </c:pt>
                <c:pt idx="16510" formatCode="m/d/yyyy\ h:mm">
                  <c:v>40260.291666650846</c:v>
                </c:pt>
                <c:pt idx="16511" formatCode="m/d/yyyy\ h:mm">
                  <c:v>40260.333333317532</c:v>
                </c:pt>
                <c:pt idx="16512" formatCode="m/d/yyyy\ h:mm">
                  <c:v>40260.374999984211</c:v>
                </c:pt>
                <c:pt idx="16513" formatCode="m/d/yyyy\ h:mm">
                  <c:v>40260.416666650861</c:v>
                </c:pt>
                <c:pt idx="16514" formatCode="m/d/yyyy\ h:mm">
                  <c:v>40260.458333317547</c:v>
                </c:pt>
                <c:pt idx="16515" formatCode="m/d/yyyy\ h:mm">
                  <c:v>40260.499999984189</c:v>
                </c:pt>
                <c:pt idx="16516" formatCode="m/d/yyyy\ h:mm">
                  <c:v>40260.541666650854</c:v>
                </c:pt>
                <c:pt idx="16517" formatCode="m/d/yyyy\ h:mm">
                  <c:v>40260.583333317518</c:v>
                </c:pt>
                <c:pt idx="16518" formatCode="m/d/yyyy\ h:mm">
                  <c:v>40260.624999984182</c:v>
                </c:pt>
                <c:pt idx="16519" formatCode="m/d/yyyy\ h:mm">
                  <c:v>40260.666666650832</c:v>
                </c:pt>
                <c:pt idx="16520" formatCode="m/d/yyyy\ h:mm">
                  <c:v>40260.708333317511</c:v>
                </c:pt>
                <c:pt idx="16521" formatCode="m/d/yyyy\ h:mm">
                  <c:v>40260.749999984182</c:v>
                </c:pt>
                <c:pt idx="16522" formatCode="m/d/yyyy\ h:mm">
                  <c:v>40260.791666650817</c:v>
                </c:pt>
                <c:pt idx="16523" formatCode="m/d/yyyy\ h:mm">
                  <c:v>40260.833333317503</c:v>
                </c:pt>
                <c:pt idx="16524" formatCode="m/d/yyyy\ h:mm">
                  <c:v>40260.874999984189</c:v>
                </c:pt>
                <c:pt idx="16525" formatCode="m/d/yyyy\ h:mm">
                  <c:v>40260.916666650832</c:v>
                </c:pt>
                <c:pt idx="16526" formatCode="m/d/yyyy\ h:mm">
                  <c:v>40260.958333317511</c:v>
                </c:pt>
                <c:pt idx="16527" formatCode="m/d/yyyy\ h:mm">
                  <c:v>40260.99999998416</c:v>
                </c:pt>
                <c:pt idx="16528" formatCode="m/d/yyyy\ h:mm">
                  <c:v>40261.041666650824</c:v>
                </c:pt>
                <c:pt idx="16529" formatCode="m/d/yyyy\ h:mm">
                  <c:v>40261.083333317489</c:v>
                </c:pt>
                <c:pt idx="16530" formatCode="m/d/yyyy\ h:mm">
                  <c:v>40261.124999984153</c:v>
                </c:pt>
                <c:pt idx="16531" formatCode="m/d/yyyy\ h:mm">
                  <c:v>40261.166666650803</c:v>
                </c:pt>
                <c:pt idx="16532" formatCode="m/d/yyyy\ h:mm">
                  <c:v>40261.208333317481</c:v>
                </c:pt>
                <c:pt idx="16533" formatCode="m/d/yyyy\ h:mm">
                  <c:v>40261.249999984146</c:v>
                </c:pt>
                <c:pt idx="16534" formatCode="m/d/yyyy\ h:mm">
                  <c:v>40261.291666650781</c:v>
                </c:pt>
                <c:pt idx="16535" formatCode="m/d/yyyy\ h:mm">
                  <c:v>40261.333333317481</c:v>
                </c:pt>
                <c:pt idx="16536" formatCode="m/d/yyyy\ h:mm">
                  <c:v>40261.374999984153</c:v>
                </c:pt>
                <c:pt idx="16537" formatCode="m/d/yyyy\ h:mm">
                  <c:v>40261.416666650803</c:v>
                </c:pt>
                <c:pt idx="16538" formatCode="m/d/yyyy\ h:mm">
                  <c:v>40261.458333317489</c:v>
                </c:pt>
                <c:pt idx="16539" formatCode="m/d/yyyy\ h:mm">
                  <c:v>40261.499999984131</c:v>
                </c:pt>
                <c:pt idx="16540" formatCode="m/d/yyyy\ h:mm">
                  <c:v>40261.541666650781</c:v>
                </c:pt>
                <c:pt idx="16541" formatCode="m/d/yyyy\ h:mm">
                  <c:v>40261.58333331746</c:v>
                </c:pt>
                <c:pt idx="16542" formatCode="m/d/yyyy\ h:mm">
                  <c:v>40261.624999984131</c:v>
                </c:pt>
                <c:pt idx="16543" formatCode="m/d/yyyy\ h:mm">
                  <c:v>40261.666666650774</c:v>
                </c:pt>
                <c:pt idx="16544" formatCode="m/d/yyyy\ h:mm">
                  <c:v>40261.708333317452</c:v>
                </c:pt>
                <c:pt idx="16545" formatCode="m/d/yyyy\ h:mm">
                  <c:v>40261.749999984117</c:v>
                </c:pt>
                <c:pt idx="16546" formatCode="m/d/yyyy\ h:mm">
                  <c:v>40261.791666650752</c:v>
                </c:pt>
                <c:pt idx="16547" formatCode="m/d/yyyy\ h:mm">
                  <c:v>40261.833333317445</c:v>
                </c:pt>
                <c:pt idx="16548" formatCode="m/d/yyyy\ h:mm">
                  <c:v>40261.874999984124</c:v>
                </c:pt>
                <c:pt idx="16549" formatCode="m/d/yyyy\ h:mm">
                  <c:v>40261.916666650781</c:v>
                </c:pt>
                <c:pt idx="16550" formatCode="m/d/yyyy\ h:mm">
                  <c:v>40261.958333317452</c:v>
                </c:pt>
                <c:pt idx="16551" formatCode="m/d/yyyy\ h:mm">
                  <c:v>40261.999999984102</c:v>
                </c:pt>
                <c:pt idx="16552" formatCode="m/d/yyyy\ h:mm">
                  <c:v>40262.041666650752</c:v>
                </c:pt>
                <c:pt idx="16553" formatCode="m/d/yyyy\ h:mm">
                  <c:v>40262.083333317431</c:v>
                </c:pt>
                <c:pt idx="16554" formatCode="m/d/yyyy\ h:mm">
                  <c:v>40262.124999984095</c:v>
                </c:pt>
                <c:pt idx="16555" formatCode="m/d/yyyy\ h:mm">
                  <c:v>40262.166666650744</c:v>
                </c:pt>
                <c:pt idx="16556" formatCode="m/d/yyyy\ h:mm">
                  <c:v>40262.208333317423</c:v>
                </c:pt>
                <c:pt idx="16557" formatCode="m/d/yyyy\ h:mm">
                  <c:v>40262.249999984087</c:v>
                </c:pt>
                <c:pt idx="16558" formatCode="m/d/yyyy\ h:mm">
                  <c:v>40262.291666650723</c:v>
                </c:pt>
                <c:pt idx="16559" formatCode="m/d/yyyy\ h:mm">
                  <c:v>40262.333333317416</c:v>
                </c:pt>
                <c:pt idx="16560" formatCode="m/d/yyyy\ h:mm">
                  <c:v>40262.374999984095</c:v>
                </c:pt>
                <c:pt idx="16561" formatCode="m/d/yyyy\ h:mm">
                  <c:v>40262.416666650744</c:v>
                </c:pt>
                <c:pt idx="16562" formatCode="m/d/yyyy\ h:mm">
                  <c:v>40262.458333317423</c:v>
                </c:pt>
                <c:pt idx="16563" formatCode="m/d/yyyy\ h:mm">
                  <c:v>40262.499999984073</c:v>
                </c:pt>
                <c:pt idx="16564" formatCode="m/d/yyyy\ h:mm">
                  <c:v>40262.541666650723</c:v>
                </c:pt>
                <c:pt idx="16565" formatCode="m/d/yyyy\ h:mm">
                  <c:v>40262.583333317401</c:v>
                </c:pt>
                <c:pt idx="16566" formatCode="m/d/yyyy\ h:mm">
                  <c:v>40262.624999984066</c:v>
                </c:pt>
                <c:pt idx="16567" formatCode="m/d/yyyy\ h:mm">
                  <c:v>40262.666666650715</c:v>
                </c:pt>
                <c:pt idx="16568" formatCode="m/d/yyyy\ h:mm">
                  <c:v>40262.708333317394</c:v>
                </c:pt>
                <c:pt idx="16569" formatCode="m/d/yyyy\ h:mm">
                  <c:v>40262.749999984058</c:v>
                </c:pt>
                <c:pt idx="16570" formatCode="m/d/yyyy\ h:mm">
                  <c:v>40262.791666650694</c:v>
                </c:pt>
                <c:pt idx="16571" formatCode="m/d/yyyy\ h:mm">
                  <c:v>40262.833333317387</c:v>
                </c:pt>
                <c:pt idx="16572" formatCode="m/d/yyyy\ h:mm">
                  <c:v>40262.874999984066</c:v>
                </c:pt>
                <c:pt idx="16573" formatCode="m/d/yyyy\ h:mm">
                  <c:v>40262.916666650715</c:v>
                </c:pt>
                <c:pt idx="16574" formatCode="m/d/yyyy\ h:mm">
                  <c:v>40262.958333317394</c:v>
                </c:pt>
                <c:pt idx="16575" formatCode="m/d/yyyy\ h:mm">
                  <c:v>40262.999999984044</c:v>
                </c:pt>
                <c:pt idx="16576" formatCode="m/d/yyyy\ h:mm">
                  <c:v>40263.041666650694</c:v>
                </c:pt>
                <c:pt idx="16577" formatCode="m/d/yyyy\ h:mm">
                  <c:v>40263.083333317372</c:v>
                </c:pt>
                <c:pt idx="16578" formatCode="m/d/yyyy\ h:mm">
                  <c:v>40263.124999984037</c:v>
                </c:pt>
                <c:pt idx="16579" formatCode="m/d/yyyy\ h:mm">
                  <c:v>40263.166666650686</c:v>
                </c:pt>
                <c:pt idx="16580" formatCode="m/d/yyyy\ h:mm">
                  <c:v>40263.208333317365</c:v>
                </c:pt>
                <c:pt idx="16581" formatCode="m/d/yyyy\ h:mm">
                  <c:v>40263.249999984029</c:v>
                </c:pt>
                <c:pt idx="16582" formatCode="m/d/yyyy\ h:mm">
                  <c:v>40263.291666650664</c:v>
                </c:pt>
                <c:pt idx="16583" formatCode="m/d/yyyy\ h:mm">
                  <c:v>40263.333333317358</c:v>
                </c:pt>
                <c:pt idx="16584" formatCode="m/d/yyyy\ h:mm">
                  <c:v>40263.374999984037</c:v>
                </c:pt>
                <c:pt idx="16585" formatCode="m/d/yyyy\ h:mm">
                  <c:v>40263.416666650686</c:v>
                </c:pt>
                <c:pt idx="16586" formatCode="m/d/yyyy\ h:mm">
                  <c:v>40263.458333317365</c:v>
                </c:pt>
                <c:pt idx="16587" formatCode="m/d/yyyy\ h:mm">
                  <c:v>40263.499999984015</c:v>
                </c:pt>
                <c:pt idx="16588" formatCode="m/d/yyyy\ h:mm">
                  <c:v>40263.541666650664</c:v>
                </c:pt>
                <c:pt idx="16589" formatCode="m/d/yyyy\ h:mm">
                  <c:v>40263.583333317336</c:v>
                </c:pt>
                <c:pt idx="16590" formatCode="m/d/yyyy\ h:mm">
                  <c:v>40263.624999984007</c:v>
                </c:pt>
                <c:pt idx="16591" formatCode="m/d/yyyy\ h:mm">
                  <c:v>40263.666666650657</c:v>
                </c:pt>
                <c:pt idx="16592" formatCode="m/d/yyyy\ h:mm">
                  <c:v>40263.708333317336</c:v>
                </c:pt>
                <c:pt idx="16593" formatCode="m/d/yyyy\ h:mm">
                  <c:v>40263.749999984</c:v>
                </c:pt>
                <c:pt idx="16594" formatCode="m/d/yyyy\ h:mm">
                  <c:v>40263.791666650635</c:v>
                </c:pt>
                <c:pt idx="16595" formatCode="m/d/yyyy\ h:mm">
                  <c:v>40263.833333317329</c:v>
                </c:pt>
                <c:pt idx="16596" formatCode="m/d/yyyy\ h:mm">
                  <c:v>40263.874999983993</c:v>
                </c:pt>
                <c:pt idx="16597" formatCode="m/d/yyyy\ h:mm">
                  <c:v>40263.916666650657</c:v>
                </c:pt>
                <c:pt idx="16598" formatCode="m/d/yyyy\ h:mm">
                  <c:v>40263.958333317336</c:v>
                </c:pt>
                <c:pt idx="16599" formatCode="m/d/yyyy\ h:mm">
                  <c:v>40263.999999983986</c:v>
                </c:pt>
                <c:pt idx="16600" formatCode="m/d/yyyy\ h:mm">
                  <c:v>40264.041666650628</c:v>
                </c:pt>
                <c:pt idx="16601" formatCode="m/d/yyyy\ h:mm">
                  <c:v>40264.083333317314</c:v>
                </c:pt>
                <c:pt idx="16602" formatCode="m/d/yyyy\ h:mm">
                  <c:v>40264.124999983978</c:v>
                </c:pt>
                <c:pt idx="16603" formatCode="m/d/yyyy\ h:mm">
                  <c:v>40264.166666650621</c:v>
                </c:pt>
                <c:pt idx="16604" formatCode="m/d/yyyy\ h:mm">
                  <c:v>40264.208333317307</c:v>
                </c:pt>
                <c:pt idx="16605" formatCode="m/d/yyyy\ h:mm">
                  <c:v>40264.249999983971</c:v>
                </c:pt>
                <c:pt idx="16606" formatCode="m/d/yyyy\ h:mm">
                  <c:v>40264.291666650606</c:v>
                </c:pt>
                <c:pt idx="16607" formatCode="m/d/yyyy\ h:mm">
                  <c:v>40264.3333333173</c:v>
                </c:pt>
                <c:pt idx="16608" formatCode="m/d/yyyy\ h:mm">
                  <c:v>40264.374999983978</c:v>
                </c:pt>
                <c:pt idx="16609" formatCode="m/d/yyyy\ h:mm">
                  <c:v>40264.416666650628</c:v>
                </c:pt>
                <c:pt idx="16610" formatCode="m/d/yyyy\ h:mm">
                  <c:v>40264.458333317292</c:v>
                </c:pt>
                <c:pt idx="16611" formatCode="m/d/yyyy\ h:mm">
                  <c:v>40264.499999983957</c:v>
                </c:pt>
                <c:pt idx="16612" formatCode="m/d/yyyy\ h:mm">
                  <c:v>40264.541666650599</c:v>
                </c:pt>
                <c:pt idx="16613" formatCode="m/d/yyyy\ h:mm">
                  <c:v>40264.583333317285</c:v>
                </c:pt>
                <c:pt idx="16614" formatCode="m/d/yyyy\ h:mm">
                  <c:v>40264.624999983935</c:v>
                </c:pt>
                <c:pt idx="16615" formatCode="m/d/yyyy\ h:mm">
                  <c:v>40264.666666650592</c:v>
                </c:pt>
                <c:pt idx="16616" formatCode="m/d/yyyy\ h:mm">
                  <c:v>40264.708333317278</c:v>
                </c:pt>
                <c:pt idx="16617" formatCode="m/d/yyyy\ h:mm">
                  <c:v>40264.749999983935</c:v>
                </c:pt>
                <c:pt idx="16618" formatCode="m/d/yyyy\ h:mm">
                  <c:v>40264.791666650577</c:v>
                </c:pt>
                <c:pt idx="16619" formatCode="m/d/yyyy\ h:mm">
                  <c:v>40264.83333331727</c:v>
                </c:pt>
                <c:pt idx="16620" formatCode="m/d/yyyy\ h:mm">
                  <c:v>40264.874999983942</c:v>
                </c:pt>
                <c:pt idx="16621" formatCode="m/d/yyyy\ h:mm">
                  <c:v>40264.916666650599</c:v>
                </c:pt>
                <c:pt idx="16622" formatCode="m/d/yyyy\ h:mm">
                  <c:v>40264.958333317263</c:v>
                </c:pt>
                <c:pt idx="16623" formatCode="m/d/yyyy\ h:mm">
                  <c:v>40264.999999983927</c:v>
                </c:pt>
                <c:pt idx="16624" formatCode="m/d/yyyy\ h:mm">
                  <c:v>40265.041666650584</c:v>
                </c:pt>
                <c:pt idx="16625" formatCode="m/d/yyyy\ h:mm">
                  <c:v>40265.083333317256</c:v>
                </c:pt>
                <c:pt idx="16626" formatCode="m/d/yyyy\ h:mm">
                  <c:v>40265.12499998392</c:v>
                </c:pt>
                <c:pt idx="16627" formatCode="m/d/yyyy\ h:mm">
                  <c:v>40265.166666650584</c:v>
                </c:pt>
                <c:pt idx="16628" formatCode="m/d/yyyy\ h:mm">
                  <c:v>40265.208333317234</c:v>
                </c:pt>
                <c:pt idx="16629" formatCode="m/d/yyyy\ h:mm">
                  <c:v>40265.249999983906</c:v>
                </c:pt>
                <c:pt idx="16630" formatCode="m/d/yyyy\ h:mm">
                  <c:v>40265.291666650563</c:v>
                </c:pt>
                <c:pt idx="16631" formatCode="m/d/yyyy\ h:mm">
                  <c:v>40265.333333317234</c:v>
                </c:pt>
                <c:pt idx="16632" formatCode="m/d/yyyy\ h:mm">
                  <c:v>40265.374999983913</c:v>
                </c:pt>
                <c:pt idx="16633" formatCode="m/d/yyyy\ h:mm">
                  <c:v>40265.416666650584</c:v>
                </c:pt>
                <c:pt idx="16634" formatCode="m/d/yyyy\ h:mm">
                  <c:v>40265.458333317241</c:v>
                </c:pt>
                <c:pt idx="16635" formatCode="m/d/yyyy\ h:mm">
                  <c:v>40265.499999983884</c:v>
                </c:pt>
                <c:pt idx="16636" formatCode="m/d/yyyy\ h:mm">
                  <c:v>40265.541666650555</c:v>
                </c:pt>
                <c:pt idx="16637" formatCode="m/d/yyyy\ h:mm">
                  <c:v>40265.583333317227</c:v>
                </c:pt>
                <c:pt idx="16638" formatCode="m/d/yyyy\ h:mm">
                  <c:v>40265.624999983884</c:v>
                </c:pt>
                <c:pt idx="16639" formatCode="m/d/yyyy\ h:mm">
                  <c:v>40265.666666650555</c:v>
                </c:pt>
                <c:pt idx="16640" formatCode="m/d/yyyy\ h:mm">
                  <c:v>40265.70833331722</c:v>
                </c:pt>
                <c:pt idx="16641" formatCode="m/d/yyyy\ h:mm">
                  <c:v>40265.749999983884</c:v>
                </c:pt>
                <c:pt idx="16642" formatCode="m/d/yyyy\ h:mm">
                  <c:v>40265.791666650519</c:v>
                </c:pt>
                <c:pt idx="16643" formatCode="m/d/yyyy\ h:mm">
                  <c:v>40265.833333317205</c:v>
                </c:pt>
                <c:pt idx="16644" formatCode="m/d/yyyy\ h:mm">
                  <c:v>40265.874999983891</c:v>
                </c:pt>
                <c:pt idx="16645" formatCode="m/d/yyyy\ h:mm">
                  <c:v>40265.916666650541</c:v>
                </c:pt>
                <c:pt idx="16646" formatCode="m/d/yyyy\ h:mm">
                  <c:v>40265.958333317212</c:v>
                </c:pt>
                <c:pt idx="16647" formatCode="m/d/yyyy\ h:mm">
                  <c:v>40265.999999983855</c:v>
                </c:pt>
                <c:pt idx="16648" formatCode="m/d/yyyy\ h:mm">
                  <c:v>40266.041666650526</c:v>
                </c:pt>
                <c:pt idx="16649" formatCode="m/d/yyyy\ h:mm">
                  <c:v>40266.083333317198</c:v>
                </c:pt>
                <c:pt idx="16650" formatCode="m/d/yyyy\ h:mm">
                  <c:v>40266.124999983855</c:v>
                </c:pt>
                <c:pt idx="16651" formatCode="m/d/yyyy\ h:mm">
                  <c:v>40266.166666650526</c:v>
                </c:pt>
                <c:pt idx="16652" formatCode="m/d/yyyy\ h:mm">
                  <c:v>40266.20833331719</c:v>
                </c:pt>
                <c:pt idx="16653" formatCode="m/d/yyyy\ h:mm">
                  <c:v>40266.249999983855</c:v>
                </c:pt>
                <c:pt idx="16654" formatCode="m/d/yyyy\ h:mm">
                  <c:v>40266.291666650497</c:v>
                </c:pt>
                <c:pt idx="16655" formatCode="m/d/yyyy\ h:mm">
                  <c:v>40266.333333317183</c:v>
                </c:pt>
                <c:pt idx="16656" formatCode="m/d/yyyy\ h:mm">
                  <c:v>40266.374999983847</c:v>
                </c:pt>
                <c:pt idx="16657" formatCode="m/d/yyyy\ h:mm">
                  <c:v>40266.416666650512</c:v>
                </c:pt>
                <c:pt idx="16658" formatCode="m/d/yyyy\ h:mm">
                  <c:v>40266.458333317198</c:v>
                </c:pt>
                <c:pt idx="16659" formatCode="m/d/yyyy\ h:mm">
                  <c:v>40266.499999983826</c:v>
                </c:pt>
                <c:pt idx="16660" formatCode="m/d/yyyy\ h:mm">
                  <c:v>40266.541666650504</c:v>
                </c:pt>
                <c:pt idx="16661" formatCode="m/d/yyyy\ h:mm">
                  <c:v>40266.583333317169</c:v>
                </c:pt>
                <c:pt idx="16662" formatCode="m/d/yyyy\ h:mm">
                  <c:v>40266.624999983826</c:v>
                </c:pt>
                <c:pt idx="16663" formatCode="m/d/yyyy\ h:mm">
                  <c:v>40266.666666650483</c:v>
                </c:pt>
                <c:pt idx="16664" formatCode="m/d/yyyy\ h:mm">
                  <c:v>40266.708333317161</c:v>
                </c:pt>
                <c:pt idx="16665" formatCode="m/d/yyyy\ h:mm">
                  <c:v>40266.749999983826</c:v>
                </c:pt>
                <c:pt idx="16666" formatCode="m/d/yyyy\ h:mm">
                  <c:v>40266.791666650468</c:v>
                </c:pt>
                <c:pt idx="16667" formatCode="m/d/yyyy\ h:mm">
                  <c:v>40266.833333317161</c:v>
                </c:pt>
                <c:pt idx="16668" formatCode="m/d/yyyy\ h:mm">
                  <c:v>40266.874999983818</c:v>
                </c:pt>
                <c:pt idx="16669" formatCode="m/d/yyyy\ h:mm">
                  <c:v>40266.916666650483</c:v>
                </c:pt>
                <c:pt idx="16670" formatCode="m/d/yyyy\ h:mm">
                  <c:v>40266.958333317169</c:v>
                </c:pt>
                <c:pt idx="16671" formatCode="m/d/yyyy\ h:mm">
                  <c:v>40266.999999983804</c:v>
                </c:pt>
                <c:pt idx="16672" formatCode="m/d/yyyy\ h:mm">
                  <c:v>40267.041666650475</c:v>
                </c:pt>
                <c:pt idx="16673" formatCode="m/d/yyyy\ h:mm">
                  <c:v>40267.083333317139</c:v>
                </c:pt>
                <c:pt idx="16674" formatCode="m/d/yyyy\ h:mm">
                  <c:v>40267.124999983804</c:v>
                </c:pt>
                <c:pt idx="16675" formatCode="m/d/yyyy\ h:mm">
                  <c:v>40267.166666650453</c:v>
                </c:pt>
                <c:pt idx="16676" formatCode="m/d/yyyy\ h:mm">
                  <c:v>40267.208333317132</c:v>
                </c:pt>
                <c:pt idx="16677" formatCode="m/d/yyyy\ h:mm">
                  <c:v>40267.249999983782</c:v>
                </c:pt>
                <c:pt idx="16678" formatCode="m/d/yyyy\ h:mm">
                  <c:v>40267.291666650432</c:v>
                </c:pt>
                <c:pt idx="16679" formatCode="m/d/yyyy\ h:mm">
                  <c:v>40267.333333317132</c:v>
                </c:pt>
                <c:pt idx="16680" formatCode="m/d/yyyy\ h:mm">
                  <c:v>40267.374999983789</c:v>
                </c:pt>
                <c:pt idx="16681" formatCode="m/d/yyyy\ h:mm">
                  <c:v>40267.416666650453</c:v>
                </c:pt>
                <c:pt idx="16682" formatCode="m/d/yyyy\ h:mm">
                  <c:v>40267.458333317139</c:v>
                </c:pt>
                <c:pt idx="16683" formatCode="m/d/yyyy\ h:mm">
                  <c:v>40267.499999983775</c:v>
                </c:pt>
                <c:pt idx="16684" formatCode="m/d/yyyy\ h:mm">
                  <c:v>40267.541666650432</c:v>
                </c:pt>
                <c:pt idx="16685" formatCode="m/d/yyyy\ h:mm">
                  <c:v>40267.58333331711</c:v>
                </c:pt>
                <c:pt idx="16686" formatCode="m/d/yyyy\ h:mm">
                  <c:v>40267.624999983775</c:v>
                </c:pt>
                <c:pt idx="16687" formatCode="m/d/yyyy\ h:mm">
                  <c:v>40267.666666650424</c:v>
                </c:pt>
                <c:pt idx="16688" formatCode="m/d/yyyy\ h:mm">
                  <c:v>40267.708333317103</c:v>
                </c:pt>
                <c:pt idx="16689" formatCode="m/d/yyyy\ h:mm">
                  <c:v>40267.749999983753</c:v>
                </c:pt>
                <c:pt idx="16690" formatCode="m/d/yyyy\ h:mm">
                  <c:v>40267.791666650402</c:v>
                </c:pt>
                <c:pt idx="16691" formatCode="m/d/yyyy\ h:mm">
                  <c:v>40267.833333317096</c:v>
                </c:pt>
                <c:pt idx="16692" formatCode="m/d/yyyy\ h:mm">
                  <c:v>40267.87499998376</c:v>
                </c:pt>
                <c:pt idx="16693" formatCode="m/d/yyyy\ h:mm">
                  <c:v>40267.916666650432</c:v>
                </c:pt>
                <c:pt idx="16694" formatCode="m/d/yyyy\ h:mm">
                  <c:v>40267.958333317103</c:v>
                </c:pt>
                <c:pt idx="16695" formatCode="m/d/yyyy\ h:mm">
                  <c:v>40267.999999983738</c:v>
                </c:pt>
                <c:pt idx="16696" formatCode="m/d/yyyy\ h:mm">
                  <c:v>40268.041666650402</c:v>
                </c:pt>
                <c:pt idx="16697" formatCode="m/d/yyyy\ h:mm">
                  <c:v>40268.083333317081</c:v>
                </c:pt>
                <c:pt idx="16698" formatCode="m/d/yyyy\ h:mm">
                  <c:v>40268.124999983731</c:v>
                </c:pt>
                <c:pt idx="16699" formatCode="m/d/yyyy\ h:mm">
                  <c:v>40268.166666650395</c:v>
                </c:pt>
                <c:pt idx="16700" formatCode="m/d/yyyy\ h:mm">
                  <c:v>40268.208333317081</c:v>
                </c:pt>
                <c:pt idx="16701" formatCode="m/d/yyyy\ h:mm">
                  <c:v>40268.249999983724</c:v>
                </c:pt>
                <c:pt idx="16702" formatCode="m/d/yyyy\ h:mm">
                  <c:v>40268.291666650373</c:v>
                </c:pt>
                <c:pt idx="16703" formatCode="m/d/yyyy\ h:mm">
                  <c:v>40268.333333317067</c:v>
                </c:pt>
                <c:pt idx="16704" formatCode="m/d/yyyy\ h:mm">
                  <c:v>40268.374999983731</c:v>
                </c:pt>
                <c:pt idx="16705" formatCode="m/d/yyyy\ h:mm">
                  <c:v>40268.416666650395</c:v>
                </c:pt>
                <c:pt idx="16706" formatCode="m/d/yyyy\ h:mm">
                  <c:v>40268.458333317074</c:v>
                </c:pt>
                <c:pt idx="16707" formatCode="m/d/yyyy\ h:mm">
                  <c:v>40268.499999983724</c:v>
                </c:pt>
                <c:pt idx="16708" formatCode="m/d/yyyy\ h:mm">
                  <c:v>40268.541666650373</c:v>
                </c:pt>
                <c:pt idx="16709" formatCode="m/d/yyyy\ h:mm">
                  <c:v>40268.583333317052</c:v>
                </c:pt>
                <c:pt idx="16710" formatCode="m/d/yyyy\ h:mm">
                  <c:v>40268.624999983702</c:v>
                </c:pt>
                <c:pt idx="16711" formatCode="m/d/yyyy\ h:mm">
                  <c:v>40268.666666650366</c:v>
                </c:pt>
                <c:pt idx="16712" formatCode="m/d/yyyy\ h:mm">
                  <c:v>40268.708333317045</c:v>
                </c:pt>
                <c:pt idx="16713" formatCode="m/d/yyyy\ h:mm">
                  <c:v>40268.749999983695</c:v>
                </c:pt>
                <c:pt idx="16714" formatCode="m/d/yyyy\ h:mm">
                  <c:v>40268.791666650344</c:v>
                </c:pt>
                <c:pt idx="16715" formatCode="m/d/yyyy\ h:mm">
                  <c:v>40268.833333317038</c:v>
                </c:pt>
                <c:pt idx="16716" formatCode="m/d/yyyy\ h:mm">
                  <c:v>40268.874999983702</c:v>
                </c:pt>
                <c:pt idx="16717" formatCode="m/d/yyyy\ h:mm">
                  <c:v>40268.916666650366</c:v>
                </c:pt>
                <c:pt idx="16718" formatCode="m/d/yyyy\ h:mm">
                  <c:v>40268.958333317045</c:v>
                </c:pt>
                <c:pt idx="16719" formatCode="m/d/yyyy\ h:mm">
                  <c:v>40268.99999998368</c:v>
                </c:pt>
                <c:pt idx="16720" formatCode="m/d/yyyy\ h:mm">
                  <c:v>40269.041666650344</c:v>
                </c:pt>
                <c:pt idx="16721" formatCode="m/d/yyyy\ h:mm">
                  <c:v>40269.083333317023</c:v>
                </c:pt>
                <c:pt idx="16722" formatCode="m/d/yyyy\ h:mm">
                  <c:v>40269.124999983673</c:v>
                </c:pt>
                <c:pt idx="16723" formatCode="m/d/yyyy\ h:mm">
                  <c:v>40269.166666650337</c:v>
                </c:pt>
                <c:pt idx="16724" formatCode="m/d/yyyy\ h:mm">
                  <c:v>40269.208333317016</c:v>
                </c:pt>
                <c:pt idx="16725" formatCode="m/d/yyyy\ h:mm">
                  <c:v>40269.249999983665</c:v>
                </c:pt>
                <c:pt idx="16726" formatCode="m/d/yyyy\ h:mm">
                  <c:v>40269.291666650315</c:v>
                </c:pt>
                <c:pt idx="16727" formatCode="m/d/yyyy\ h:mm">
                  <c:v>40269.333333317009</c:v>
                </c:pt>
                <c:pt idx="16728" formatCode="m/d/yyyy\ h:mm">
                  <c:v>40269.374999983673</c:v>
                </c:pt>
                <c:pt idx="16729" formatCode="m/d/yyyy\ h:mm">
                  <c:v>40269.416666650337</c:v>
                </c:pt>
                <c:pt idx="16730" formatCode="m/d/yyyy\ h:mm">
                  <c:v>40269.458333317016</c:v>
                </c:pt>
                <c:pt idx="16731" formatCode="m/d/yyyy\ h:mm">
                  <c:v>40269.499999983651</c:v>
                </c:pt>
                <c:pt idx="16732" formatCode="m/d/yyyy\ h:mm">
                  <c:v>40269.541666650315</c:v>
                </c:pt>
                <c:pt idx="16733" formatCode="m/d/yyyy\ h:mm">
                  <c:v>40269.583333317001</c:v>
                </c:pt>
                <c:pt idx="16734" formatCode="m/d/yyyy\ h:mm">
                  <c:v>40269.624999983644</c:v>
                </c:pt>
                <c:pt idx="16735" formatCode="m/d/yyyy\ h:mm">
                  <c:v>40269.666666650308</c:v>
                </c:pt>
                <c:pt idx="16736" formatCode="m/d/yyyy\ h:mm">
                  <c:v>40269.708333317001</c:v>
                </c:pt>
                <c:pt idx="16737" formatCode="m/d/yyyy\ h:mm">
                  <c:v>40269.749999983636</c:v>
                </c:pt>
                <c:pt idx="16738" formatCode="m/d/yyyy\ h:mm">
                  <c:v>40269.791666650286</c:v>
                </c:pt>
                <c:pt idx="16739" formatCode="m/d/yyyy\ h:mm">
                  <c:v>40269.833333316994</c:v>
                </c:pt>
                <c:pt idx="16740" formatCode="m/d/yyyy\ h:mm">
                  <c:v>40269.874999983644</c:v>
                </c:pt>
                <c:pt idx="16741" formatCode="m/d/yyyy\ h:mm">
                  <c:v>40269.916666650308</c:v>
                </c:pt>
                <c:pt idx="16742" formatCode="m/d/yyyy\ h:mm">
                  <c:v>40269.958333317001</c:v>
                </c:pt>
                <c:pt idx="16743" formatCode="m/d/yyyy\ h:mm">
                  <c:v>40269.999999983622</c:v>
                </c:pt>
                <c:pt idx="16744" formatCode="m/d/yyyy\ h:mm">
                  <c:v>40270.041666650279</c:v>
                </c:pt>
                <c:pt idx="16745" formatCode="m/d/yyyy\ h:mm">
                  <c:v>40270.083333316979</c:v>
                </c:pt>
                <c:pt idx="16746" formatCode="m/d/yyyy\ h:mm">
                  <c:v>40270.124999983615</c:v>
                </c:pt>
                <c:pt idx="16747" formatCode="m/d/yyyy\ h:mm">
                  <c:v>40270.166666650272</c:v>
                </c:pt>
                <c:pt idx="16748" formatCode="m/d/yyyy\ h:mm">
                  <c:v>40270.208333316972</c:v>
                </c:pt>
                <c:pt idx="16749" formatCode="m/d/yyyy\ h:mm">
                  <c:v>40270.249999983607</c:v>
                </c:pt>
                <c:pt idx="16750" formatCode="m/d/yyyy\ h:mm">
                  <c:v>40270.291666650257</c:v>
                </c:pt>
                <c:pt idx="16751" formatCode="m/d/yyyy\ h:mm">
                  <c:v>40270.333333316965</c:v>
                </c:pt>
                <c:pt idx="16752" formatCode="m/d/yyyy\ h:mm">
                  <c:v>40270.374999983615</c:v>
                </c:pt>
                <c:pt idx="16753" formatCode="m/d/yyyy\ h:mm">
                  <c:v>40270.416666650279</c:v>
                </c:pt>
                <c:pt idx="16754" formatCode="m/d/yyyy\ h:mm">
                  <c:v>40270.458333316965</c:v>
                </c:pt>
                <c:pt idx="16755" formatCode="m/d/yyyy\ h:mm">
                  <c:v>40270.499999983593</c:v>
                </c:pt>
                <c:pt idx="16756" formatCode="m/d/yyyy\ h:mm">
                  <c:v>40270.541666650257</c:v>
                </c:pt>
                <c:pt idx="16757" formatCode="m/d/yyyy\ h:mm">
                  <c:v>40270.583333316943</c:v>
                </c:pt>
                <c:pt idx="16758" formatCode="m/d/yyyy\ h:mm">
                  <c:v>40270.624999983585</c:v>
                </c:pt>
                <c:pt idx="16759" formatCode="m/d/yyyy\ h:mm">
                  <c:v>40270.66666665025</c:v>
                </c:pt>
                <c:pt idx="16760" formatCode="m/d/yyyy\ h:mm">
                  <c:v>40270.708333316943</c:v>
                </c:pt>
                <c:pt idx="16761" formatCode="m/d/yyyy\ h:mm">
                  <c:v>40270.749999983585</c:v>
                </c:pt>
                <c:pt idx="16762" formatCode="m/d/yyyy\ h:mm">
                  <c:v>40270.791666650221</c:v>
                </c:pt>
                <c:pt idx="16763" formatCode="m/d/yyyy\ h:mm">
                  <c:v>40270.833333316936</c:v>
                </c:pt>
                <c:pt idx="16764" formatCode="m/d/yyyy\ h:mm">
                  <c:v>40270.874999983593</c:v>
                </c:pt>
                <c:pt idx="16765" formatCode="m/d/yyyy\ h:mm">
                  <c:v>40270.91666665025</c:v>
                </c:pt>
                <c:pt idx="16766" formatCode="m/d/yyyy\ h:mm">
                  <c:v>40270.958333316943</c:v>
                </c:pt>
                <c:pt idx="16767" formatCode="m/d/yyyy\ h:mm">
                  <c:v>40270.999999983578</c:v>
                </c:pt>
                <c:pt idx="16768" formatCode="m/d/yyyy\ h:mm">
                  <c:v>40271.041666650221</c:v>
                </c:pt>
                <c:pt idx="16769" formatCode="m/d/yyyy\ h:mm">
                  <c:v>40271.083333316921</c:v>
                </c:pt>
                <c:pt idx="16770" formatCode="m/d/yyyy\ h:mm">
                  <c:v>40271.124999983571</c:v>
                </c:pt>
                <c:pt idx="16771" formatCode="m/d/yyyy\ h:mm">
                  <c:v>40271.166666650221</c:v>
                </c:pt>
                <c:pt idx="16772" formatCode="m/d/yyyy\ h:mm">
                  <c:v>40271.208333316899</c:v>
                </c:pt>
                <c:pt idx="16773" formatCode="m/d/yyyy\ h:mm">
                  <c:v>40271.249999983564</c:v>
                </c:pt>
                <c:pt idx="16774" formatCode="m/d/yyyy\ h:mm">
                  <c:v>40271.291666650191</c:v>
                </c:pt>
                <c:pt idx="16775" formatCode="m/d/yyyy\ h:mm">
                  <c:v>40271.333333316892</c:v>
                </c:pt>
                <c:pt idx="16776" formatCode="m/d/yyyy\ h:mm">
                  <c:v>40271.374999983571</c:v>
                </c:pt>
                <c:pt idx="16777" formatCode="m/d/yyyy\ h:mm">
                  <c:v>40271.416666650221</c:v>
                </c:pt>
                <c:pt idx="16778" formatCode="m/d/yyyy\ h:mm">
                  <c:v>40271.458333316907</c:v>
                </c:pt>
                <c:pt idx="16779" formatCode="m/d/yyyy\ h:mm">
                  <c:v>40271.499999983535</c:v>
                </c:pt>
                <c:pt idx="16780" formatCode="m/d/yyyy\ h:mm">
                  <c:v>40271.541666650191</c:v>
                </c:pt>
                <c:pt idx="16781" formatCode="m/d/yyyy\ h:mm">
                  <c:v>40271.583333316892</c:v>
                </c:pt>
                <c:pt idx="16782" formatCode="m/d/yyyy\ h:mm">
                  <c:v>40271.624999983535</c:v>
                </c:pt>
                <c:pt idx="16783" formatCode="m/d/yyyy\ h:mm">
                  <c:v>40271.666666650191</c:v>
                </c:pt>
                <c:pt idx="16784" formatCode="m/d/yyyy\ h:mm">
                  <c:v>40271.708333316885</c:v>
                </c:pt>
                <c:pt idx="16785" formatCode="m/d/yyyy\ h:mm">
                  <c:v>40271.749999983535</c:v>
                </c:pt>
                <c:pt idx="16786" formatCode="m/d/yyyy\ h:mm">
                  <c:v>40271.791666650177</c:v>
                </c:pt>
                <c:pt idx="16787" formatCode="m/d/yyyy\ h:mm">
                  <c:v>40271.833333316863</c:v>
                </c:pt>
                <c:pt idx="16788" formatCode="m/d/yyyy\ h:mm">
                  <c:v>40271.874999983542</c:v>
                </c:pt>
                <c:pt idx="16789" formatCode="m/d/yyyy\ h:mm">
                  <c:v>40271.916666650191</c:v>
                </c:pt>
                <c:pt idx="16790" formatCode="m/d/yyyy\ h:mm">
                  <c:v>40271.958333316885</c:v>
                </c:pt>
                <c:pt idx="16791" formatCode="m/d/yyyy\ h:mm">
                  <c:v>40271.99999998352</c:v>
                </c:pt>
                <c:pt idx="16792" formatCode="m/d/yyyy\ h:mm">
                  <c:v>40272.041666650184</c:v>
                </c:pt>
                <c:pt idx="16793" formatCode="m/d/yyyy\ h:mm">
                  <c:v>40272.083333316848</c:v>
                </c:pt>
                <c:pt idx="16794" formatCode="m/d/yyyy\ h:mm">
                  <c:v>40272.124999983505</c:v>
                </c:pt>
                <c:pt idx="16795" formatCode="m/d/yyyy\ h:mm">
                  <c:v>40272.166666650177</c:v>
                </c:pt>
                <c:pt idx="16796" formatCode="m/d/yyyy\ h:mm">
                  <c:v>40272.208333316841</c:v>
                </c:pt>
                <c:pt idx="16797" formatCode="m/d/yyyy\ h:mm">
                  <c:v>40272.249999983505</c:v>
                </c:pt>
                <c:pt idx="16798" formatCode="m/d/yyyy\ h:mm">
                  <c:v>40272.291666650148</c:v>
                </c:pt>
                <c:pt idx="16799" formatCode="m/d/yyyy\ h:mm">
                  <c:v>40272.333333316841</c:v>
                </c:pt>
                <c:pt idx="16800" formatCode="m/d/yyyy\ h:mm">
                  <c:v>40272.374999983498</c:v>
                </c:pt>
                <c:pt idx="16801" formatCode="m/d/yyyy\ h:mm">
                  <c:v>40272.416666650162</c:v>
                </c:pt>
                <c:pt idx="16802" formatCode="m/d/yyyy\ h:mm">
                  <c:v>40272.458333316848</c:v>
                </c:pt>
                <c:pt idx="16803" formatCode="m/d/yyyy\ h:mm">
                  <c:v>40272.499999983484</c:v>
                </c:pt>
                <c:pt idx="16804" formatCode="m/d/yyyy\ h:mm">
                  <c:v>40272.541666650155</c:v>
                </c:pt>
                <c:pt idx="16805" formatCode="m/d/yyyy\ h:mm">
                  <c:v>40272.583333316819</c:v>
                </c:pt>
                <c:pt idx="16806" formatCode="m/d/yyyy\ h:mm">
                  <c:v>40272.624999983484</c:v>
                </c:pt>
                <c:pt idx="16807" formatCode="m/d/yyyy\ h:mm">
                  <c:v>40272.666666650133</c:v>
                </c:pt>
                <c:pt idx="16808" formatCode="m/d/yyyy\ h:mm">
                  <c:v>40272.708333316812</c:v>
                </c:pt>
                <c:pt idx="16809" formatCode="m/d/yyyy\ h:mm">
                  <c:v>40272.749999983476</c:v>
                </c:pt>
                <c:pt idx="16810" formatCode="m/d/yyyy\ h:mm">
                  <c:v>40272.791666650119</c:v>
                </c:pt>
                <c:pt idx="16811" formatCode="m/d/yyyy\ h:mm">
                  <c:v>40272.833333316812</c:v>
                </c:pt>
                <c:pt idx="16812" formatCode="m/d/yyyy\ h:mm">
                  <c:v>40272.874999983469</c:v>
                </c:pt>
                <c:pt idx="16813" formatCode="m/d/yyyy\ h:mm">
                  <c:v>40272.916666650133</c:v>
                </c:pt>
                <c:pt idx="16814" formatCode="m/d/yyyy\ h:mm">
                  <c:v>40272.958333316819</c:v>
                </c:pt>
                <c:pt idx="16815" formatCode="m/d/yyyy\ h:mm">
                  <c:v>40272.999999983454</c:v>
                </c:pt>
                <c:pt idx="16816" formatCode="m/d/yyyy\ h:mm">
                  <c:v>40273.041666650126</c:v>
                </c:pt>
                <c:pt idx="16817" formatCode="m/d/yyyy\ h:mm">
                  <c:v>40273.08333331679</c:v>
                </c:pt>
                <c:pt idx="16818" formatCode="m/d/yyyy\ h:mm">
                  <c:v>40273.124999983454</c:v>
                </c:pt>
                <c:pt idx="16819" formatCode="m/d/yyyy\ h:mm">
                  <c:v>40273.166666650104</c:v>
                </c:pt>
                <c:pt idx="16820" formatCode="m/d/yyyy\ h:mm">
                  <c:v>40273.208333316783</c:v>
                </c:pt>
                <c:pt idx="16821" formatCode="m/d/yyyy\ h:mm">
                  <c:v>40273.249999983433</c:v>
                </c:pt>
                <c:pt idx="16822" formatCode="m/d/yyyy\ h:mm">
                  <c:v>40273.291666650082</c:v>
                </c:pt>
                <c:pt idx="16823" formatCode="m/d/yyyy\ h:mm">
                  <c:v>40273.333333316783</c:v>
                </c:pt>
                <c:pt idx="16824" formatCode="m/d/yyyy\ h:mm">
                  <c:v>40273.37499998344</c:v>
                </c:pt>
                <c:pt idx="16825" formatCode="m/d/yyyy\ h:mm">
                  <c:v>40273.416666650111</c:v>
                </c:pt>
                <c:pt idx="16826" formatCode="m/d/yyyy\ h:mm">
                  <c:v>40273.45833331679</c:v>
                </c:pt>
                <c:pt idx="16827" formatCode="m/d/yyyy\ h:mm">
                  <c:v>40273.499999983425</c:v>
                </c:pt>
                <c:pt idx="16828" formatCode="m/d/yyyy\ h:mm">
                  <c:v>40273.541666650082</c:v>
                </c:pt>
                <c:pt idx="16829" formatCode="m/d/yyyy\ h:mm">
                  <c:v>40273.583333316761</c:v>
                </c:pt>
                <c:pt idx="16830" formatCode="m/d/yyyy\ h:mm">
                  <c:v>40273.624999983425</c:v>
                </c:pt>
                <c:pt idx="16831" formatCode="m/d/yyyy\ h:mm">
                  <c:v>40273.666666650075</c:v>
                </c:pt>
                <c:pt idx="16832" formatCode="m/d/yyyy\ h:mm">
                  <c:v>40273.708333316761</c:v>
                </c:pt>
                <c:pt idx="16833" formatCode="m/d/yyyy\ h:mm">
                  <c:v>40273.749999983404</c:v>
                </c:pt>
                <c:pt idx="16834" formatCode="m/d/yyyy\ h:mm">
                  <c:v>40273.791666650053</c:v>
                </c:pt>
                <c:pt idx="16835" formatCode="m/d/yyyy\ h:mm">
                  <c:v>40273.833333316747</c:v>
                </c:pt>
                <c:pt idx="16836" formatCode="m/d/yyyy\ h:mm">
                  <c:v>40273.874999983411</c:v>
                </c:pt>
                <c:pt idx="16837" formatCode="m/d/yyyy\ h:mm">
                  <c:v>40273.916666650082</c:v>
                </c:pt>
                <c:pt idx="16838" formatCode="m/d/yyyy\ h:mm">
                  <c:v>40273.958333316754</c:v>
                </c:pt>
                <c:pt idx="16839" formatCode="m/d/yyyy\ h:mm">
                  <c:v>40273.999999983404</c:v>
                </c:pt>
                <c:pt idx="16840" formatCode="m/d/yyyy\ h:mm">
                  <c:v>40274.041666650053</c:v>
                </c:pt>
                <c:pt idx="16841" formatCode="m/d/yyyy\ h:mm">
                  <c:v>40274.083333316732</c:v>
                </c:pt>
                <c:pt idx="16842" formatCode="m/d/yyyy\ h:mm">
                  <c:v>40274.124999983382</c:v>
                </c:pt>
                <c:pt idx="16843" formatCode="m/d/yyyy\ h:mm">
                  <c:v>40274.166666650046</c:v>
                </c:pt>
                <c:pt idx="16844" formatCode="m/d/yyyy\ h:mm">
                  <c:v>40274.208333316732</c:v>
                </c:pt>
                <c:pt idx="16845" formatCode="m/d/yyyy\ h:mm">
                  <c:v>40274.249999983374</c:v>
                </c:pt>
                <c:pt idx="16846" formatCode="m/d/yyyy\ h:mm">
                  <c:v>40274.291666650024</c:v>
                </c:pt>
                <c:pt idx="16847" formatCode="m/d/yyyy\ h:mm">
                  <c:v>40274.333333316717</c:v>
                </c:pt>
                <c:pt idx="16848" formatCode="m/d/yyyy\ h:mm">
                  <c:v>40274.374999983382</c:v>
                </c:pt>
                <c:pt idx="16849" formatCode="m/d/yyyy\ h:mm">
                  <c:v>40274.416666650046</c:v>
                </c:pt>
                <c:pt idx="16850" formatCode="m/d/yyyy\ h:mm">
                  <c:v>40274.458333316725</c:v>
                </c:pt>
                <c:pt idx="16851" formatCode="m/d/yyyy\ h:mm">
                  <c:v>40274.499999983374</c:v>
                </c:pt>
                <c:pt idx="16852" formatCode="m/d/yyyy\ h:mm">
                  <c:v>40274.541666650024</c:v>
                </c:pt>
                <c:pt idx="16853" formatCode="m/d/yyyy\ h:mm">
                  <c:v>40274.583333316703</c:v>
                </c:pt>
                <c:pt idx="16854" formatCode="m/d/yyyy\ h:mm">
                  <c:v>40274.624999983353</c:v>
                </c:pt>
                <c:pt idx="16855" formatCode="m/d/yyyy\ h:mm">
                  <c:v>40274.666666650024</c:v>
                </c:pt>
                <c:pt idx="16856" formatCode="m/d/yyyy\ h:mm">
                  <c:v>40274.708333316696</c:v>
                </c:pt>
                <c:pt idx="16857" formatCode="m/d/yyyy\ h:mm">
                  <c:v>40274.749999983345</c:v>
                </c:pt>
                <c:pt idx="16858" formatCode="m/d/yyyy\ h:mm">
                  <c:v>40274.791666650002</c:v>
                </c:pt>
                <c:pt idx="16859" formatCode="m/d/yyyy\ h:mm">
                  <c:v>40274.833333316688</c:v>
                </c:pt>
                <c:pt idx="16860" formatCode="m/d/yyyy\ h:mm">
                  <c:v>40274.874999983353</c:v>
                </c:pt>
                <c:pt idx="16861" formatCode="m/d/yyyy\ h:mm">
                  <c:v>40274.916666650017</c:v>
                </c:pt>
                <c:pt idx="16862" formatCode="m/d/yyyy\ h:mm">
                  <c:v>40274.958333316696</c:v>
                </c:pt>
                <c:pt idx="16863" formatCode="m/d/yyyy\ h:mm">
                  <c:v>40274.999999983331</c:v>
                </c:pt>
                <c:pt idx="16864" formatCode="m/d/yyyy\ h:mm">
                  <c:v>40275.041666649995</c:v>
                </c:pt>
                <c:pt idx="16865" formatCode="m/d/yyyy\ h:mm">
                  <c:v>40275.083333316681</c:v>
                </c:pt>
                <c:pt idx="16866" formatCode="m/d/yyyy\ h:mm">
                  <c:v>40275.124999983324</c:v>
                </c:pt>
                <c:pt idx="16867" formatCode="m/d/yyyy\ h:mm">
                  <c:v>40275.166666649995</c:v>
                </c:pt>
                <c:pt idx="16868" formatCode="m/d/yyyy\ h:mm">
                  <c:v>40275.208333316667</c:v>
                </c:pt>
                <c:pt idx="16869" formatCode="m/d/yyyy\ h:mm">
                  <c:v>40275.249999983324</c:v>
                </c:pt>
                <c:pt idx="16870" formatCode="m/d/yyyy\ h:mm">
                  <c:v>40275.29166664998</c:v>
                </c:pt>
                <c:pt idx="16871" formatCode="m/d/yyyy\ h:mm">
                  <c:v>40275.333333316659</c:v>
                </c:pt>
                <c:pt idx="16872" formatCode="m/d/yyyy\ h:mm">
                  <c:v>40275.374999983331</c:v>
                </c:pt>
                <c:pt idx="16873" formatCode="m/d/yyyy\ h:mm">
                  <c:v>40275.416666650002</c:v>
                </c:pt>
                <c:pt idx="16874" formatCode="m/d/yyyy\ h:mm">
                  <c:v>40275.458333316667</c:v>
                </c:pt>
                <c:pt idx="16875" formatCode="m/d/yyyy\ h:mm">
                  <c:v>40275.499999983302</c:v>
                </c:pt>
                <c:pt idx="16876" formatCode="m/d/yyyy\ h:mm">
                  <c:v>40275.54166664998</c:v>
                </c:pt>
                <c:pt idx="16877" formatCode="m/d/yyyy\ h:mm">
                  <c:v>40275.583333316645</c:v>
                </c:pt>
                <c:pt idx="16878" formatCode="m/d/yyyy\ h:mm">
                  <c:v>40275.624999983294</c:v>
                </c:pt>
                <c:pt idx="16879" formatCode="m/d/yyyy\ h:mm">
                  <c:v>40275.666666649973</c:v>
                </c:pt>
                <c:pt idx="16880" formatCode="m/d/yyyy\ h:mm">
                  <c:v>40275.708333316637</c:v>
                </c:pt>
                <c:pt idx="16881" formatCode="m/d/yyyy\ h:mm">
                  <c:v>40275.749999983287</c:v>
                </c:pt>
                <c:pt idx="16882" formatCode="m/d/yyyy\ h:mm">
                  <c:v>40275.791666649951</c:v>
                </c:pt>
                <c:pt idx="16883" formatCode="m/d/yyyy\ h:mm">
                  <c:v>40275.83333331663</c:v>
                </c:pt>
                <c:pt idx="16884" formatCode="m/d/yyyy\ h:mm">
                  <c:v>40275.874999983294</c:v>
                </c:pt>
                <c:pt idx="16885" formatCode="m/d/yyyy\ h:mm">
                  <c:v>40275.916666649973</c:v>
                </c:pt>
                <c:pt idx="16886" formatCode="m/d/yyyy\ h:mm">
                  <c:v>40275.958333316637</c:v>
                </c:pt>
                <c:pt idx="16887" formatCode="m/d/yyyy\ h:mm">
                  <c:v>40275.999999983273</c:v>
                </c:pt>
                <c:pt idx="16888" formatCode="m/d/yyyy\ h:mm">
                  <c:v>40276.041666649951</c:v>
                </c:pt>
                <c:pt idx="16889" formatCode="m/d/yyyy\ h:mm">
                  <c:v>40276.083333316616</c:v>
                </c:pt>
                <c:pt idx="16890" formatCode="m/d/yyyy\ h:mm">
                  <c:v>40276.124999983265</c:v>
                </c:pt>
                <c:pt idx="16891" formatCode="m/d/yyyy\ h:mm">
                  <c:v>40276.166666649944</c:v>
                </c:pt>
                <c:pt idx="16892" formatCode="m/d/yyyy\ h:mm">
                  <c:v>40276.208333316608</c:v>
                </c:pt>
                <c:pt idx="16893" formatCode="m/d/yyyy\ h:mm">
                  <c:v>40276.249999983258</c:v>
                </c:pt>
                <c:pt idx="16894" formatCode="m/d/yyyy\ h:mm">
                  <c:v>40276.291666649922</c:v>
                </c:pt>
                <c:pt idx="16895" formatCode="m/d/yyyy\ h:mm">
                  <c:v>40276.333333316601</c:v>
                </c:pt>
                <c:pt idx="16896" formatCode="m/d/yyyy\ h:mm">
                  <c:v>40276.374999983265</c:v>
                </c:pt>
                <c:pt idx="16897" formatCode="m/d/yyyy\ h:mm">
                  <c:v>40276.416666649944</c:v>
                </c:pt>
                <c:pt idx="16898" formatCode="m/d/yyyy\ h:mm">
                  <c:v>40276.458333316616</c:v>
                </c:pt>
                <c:pt idx="16899" formatCode="m/d/yyyy\ h:mm">
                  <c:v>40276.499999983243</c:v>
                </c:pt>
                <c:pt idx="16900" formatCode="m/d/yyyy\ h:mm">
                  <c:v>40276.541666649922</c:v>
                </c:pt>
                <c:pt idx="16901" formatCode="m/d/yyyy\ h:mm">
                  <c:v>40276.583333316601</c:v>
                </c:pt>
                <c:pt idx="16902" formatCode="m/d/yyyy\ h:mm">
                  <c:v>40276.624999983229</c:v>
                </c:pt>
                <c:pt idx="16903" formatCode="m/d/yyyy\ h:mm">
                  <c:v>40276.666666649915</c:v>
                </c:pt>
                <c:pt idx="16904" formatCode="m/d/yyyy\ h:mm">
                  <c:v>40276.708333316594</c:v>
                </c:pt>
                <c:pt idx="16905" formatCode="m/d/yyyy\ h:mm">
                  <c:v>40276.749999983222</c:v>
                </c:pt>
                <c:pt idx="16906" formatCode="m/d/yyyy\ h:mm">
                  <c:v>40276.791666649893</c:v>
                </c:pt>
                <c:pt idx="16907" formatCode="m/d/yyyy\ h:mm">
                  <c:v>40276.833333316587</c:v>
                </c:pt>
                <c:pt idx="16908" formatCode="m/d/yyyy\ h:mm">
                  <c:v>40276.874999983236</c:v>
                </c:pt>
                <c:pt idx="16909" formatCode="m/d/yyyy\ h:mm">
                  <c:v>40276.916666649915</c:v>
                </c:pt>
                <c:pt idx="16910" formatCode="m/d/yyyy\ h:mm">
                  <c:v>40276.958333316594</c:v>
                </c:pt>
                <c:pt idx="16911" formatCode="m/d/yyyy\ h:mm">
                  <c:v>40276.999999983214</c:v>
                </c:pt>
                <c:pt idx="16912" formatCode="m/d/yyyy\ h:mm">
                  <c:v>40277.041666649886</c:v>
                </c:pt>
                <c:pt idx="16913" formatCode="m/d/yyyy\ h:mm">
                  <c:v>40277.083333316572</c:v>
                </c:pt>
                <c:pt idx="16914" formatCode="m/d/yyyy\ h:mm">
                  <c:v>40277.124999983207</c:v>
                </c:pt>
                <c:pt idx="16915" formatCode="m/d/yyyy\ h:mm">
                  <c:v>40277.166666649886</c:v>
                </c:pt>
                <c:pt idx="16916" formatCode="m/d/yyyy\ h:mm">
                  <c:v>40277.208333316565</c:v>
                </c:pt>
                <c:pt idx="16917" formatCode="m/d/yyyy\ h:mm">
                  <c:v>40277.2499999832</c:v>
                </c:pt>
                <c:pt idx="16918" formatCode="m/d/yyyy\ h:mm">
                  <c:v>40277.291666649864</c:v>
                </c:pt>
                <c:pt idx="16919" formatCode="m/d/yyyy\ h:mm">
                  <c:v>40277.333333316543</c:v>
                </c:pt>
                <c:pt idx="16920" formatCode="m/d/yyyy\ h:mm">
                  <c:v>40277.374999983207</c:v>
                </c:pt>
                <c:pt idx="16921" formatCode="m/d/yyyy\ h:mm">
                  <c:v>40277.416666649886</c:v>
                </c:pt>
                <c:pt idx="16922" formatCode="m/d/yyyy\ h:mm">
                  <c:v>40277.458333316565</c:v>
                </c:pt>
                <c:pt idx="16923" formatCode="m/d/yyyy\ h:mm">
                  <c:v>40277.499999983185</c:v>
                </c:pt>
                <c:pt idx="16924" formatCode="m/d/yyyy\ h:mm">
                  <c:v>40277.541666649864</c:v>
                </c:pt>
                <c:pt idx="16925" formatCode="m/d/yyyy\ h:mm">
                  <c:v>40277.583333316543</c:v>
                </c:pt>
                <c:pt idx="16926" formatCode="m/d/yyyy\ h:mm">
                  <c:v>40277.624999983185</c:v>
                </c:pt>
                <c:pt idx="16927" formatCode="m/d/yyyy\ h:mm">
                  <c:v>40277.666666649857</c:v>
                </c:pt>
                <c:pt idx="16928" formatCode="m/d/yyyy\ h:mm">
                  <c:v>40277.708333316536</c:v>
                </c:pt>
                <c:pt idx="16929" formatCode="m/d/yyyy\ h:mm">
                  <c:v>40277.749999983185</c:v>
                </c:pt>
                <c:pt idx="16930" formatCode="m/d/yyyy\ h:mm">
                  <c:v>40277.791666649828</c:v>
                </c:pt>
                <c:pt idx="16931" formatCode="m/d/yyyy\ h:mm">
                  <c:v>40277.833333316528</c:v>
                </c:pt>
                <c:pt idx="16932" formatCode="m/d/yyyy\ h:mm">
                  <c:v>40277.874999983193</c:v>
                </c:pt>
                <c:pt idx="16933" formatCode="m/d/yyyy\ h:mm">
                  <c:v>40277.916666649842</c:v>
                </c:pt>
                <c:pt idx="16934" formatCode="m/d/yyyy\ h:mm">
                  <c:v>40277.958333316536</c:v>
                </c:pt>
                <c:pt idx="16935" formatCode="m/d/yyyy\ h:mm">
                  <c:v>40277.999999983171</c:v>
                </c:pt>
                <c:pt idx="16936" formatCode="m/d/yyyy\ h:mm">
                  <c:v>40278.041666649835</c:v>
                </c:pt>
                <c:pt idx="16937" formatCode="m/d/yyyy\ h:mm">
                  <c:v>40278.083333316499</c:v>
                </c:pt>
                <c:pt idx="16938" formatCode="m/d/yyyy\ h:mm">
                  <c:v>40278.124999983156</c:v>
                </c:pt>
                <c:pt idx="16939" formatCode="m/d/yyyy\ h:mm">
                  <c:v>40278.166666649828</c:v>
                </c:pt>
                <c:pt idx="16940" formatCode="m/d/yyyy\ h:mm">
                  <c:v>40278.208333316492</c:v>
                </c:pt>
                <c:pt idx="16941" formatCode="m/d/yyyy\ h:mm">
                  <c:v>40278.249999983156</c:v>
                </c:pt>
                <c:pt idx="16942" formatCode="m/d/yyyy\ h:mm">
                  <c:v>40278.291666649799</c:v>
                </c:pt>
                <c:pt idx="16943" formatCode="m/d/yyyy\ h:mm">
                  <c:v>40278.333333316492</c:v>
                </c:pt>
                <c:pt idx="16944" formatCode="m/d/yyyy\ h:mm">
                  <c:v>40278.374999983149</c:v>
                </c:pt>
                <c:pt idx="16945" formatCode="m/d/yyyy\ h:mm">
                  <c:v>40278.416666649813</c:v>
                </c:pt>
                <c:pt idx="16946" formatCode="m/d/yyyy\ h:mm">
                  <c:v>40278.458333316499</c:v>
                </c:pt>
                <c:pt idx="16947" formatCode="m/d/yyyy\ h:mm">
                  <c:v>40278.499999983134</c:v>
                </c:pt>
                <c:pt idx="16948" formatCode="m/d/yyyy\ h:mm">
                  <c:v>40278.541666649806</c:v>
                </c:pt>
                <c:pt idx="16949" formatCode="m/d/yyyy\ h:mm">
                  <c:v>40278.583333316485</c:v>
                </c:pt>
                <c:pt idx="16950" formatCode="m/d/yyyy\ h:mm">
                  <c:v>40278.624999983134</c:v>
                </c:pt>
                <c:pt idx="16951" formatCode="m/d/yyyy\ h:mm">
                  <c:v>40278.666666649784</c:v>
                </c:pt>
                <c:pt idx="16952" formatCode="m/d/yyyy\ h:mm">
                  <c:v>40278.708333316463</c:v>
                </c:pt>
                <c:pt idx="16953" formatCode="m/d/yyyy\ h:mm">
                  <c:v>40278.749999983127</c:v>
                </c:pt>
                <c:pt idx="16954" formatCode="m/d/yyyy\ h:mm">
                  <c:v>40278.791666649769</c:v>
                </c:pt>
                <c:pt idx="16955" formatCode="m/d/yyyy\ h:mm">
                  <c:v>40278.833333316463</c:v>
                </c:pt>
                <c:pt idx="16956" formatCode="m/d/yyyy\ h:mm">
                  <c:v>40278.874999983134</c:v>
                </c:pt>
                <c:pt idx="16957" formatCode="m/d/yyyy\ h:mm">
                  <c:v>40278.916666649791</c:v>
                </c:pt>
                <c:pt idx="16958" formatCode="m/d/yyyy\ h:mm">
                  <c:v>40278.95833331647</c:v>
                </c:pt>
                <c:pt idx="16959" formatCode="m/d/yyyy\ h:mm">
                  <c:v>40278.999999983105</c:v>
                </c:pt>
                <c:pt idx="16960" formatCode="m/d/yyyy\ h:mm">
                  <c:v>40279.041666649777</c:v>
                </c:pt>
                <c:pt idx="16961" formatCode="m/d/yyyy\ h:mm">
                  <c:v>40279.083333316441</c:v>
                </c:pt>
                <c:pt idx="16962" formatCode="m/d/yyyy\ h:mm">
                  <c:v>40279.124999983105</c:v>
                </c:pt>
                <c:pt idx="16963" formatCode="m/d/yyyy\ h:mm">
                  <c:v>40279.166666649755</c:v>
                </c:pt>
                <c:pt idx="16964" formatCode="m/d/yyyy\ h:mm">
                  <c:v>40279.208333316441</c:v>
                </c:pt>
                <c:pt idx="16965" formatCode="m/d/yyyy\ h:mm">
                  <c:v>40279.249999983083</c:v>
                </c:pt>
                <c:pt idx="16966" formatCode="m/d/yyyy\ h:mm">
                  <c:v>40279.291666649733</c:v>
                </c:pt>
                <c:pt idx="16967" formatCode="m/d/yyyy\ h:mm">
                  <c:v>40279.333333316441</c:v>
                </c:pt>
                <c:pt idx="16968" formatCode="m/d/yyyy\ h:mm">
                  <c:v>40279.374999983091</c:v>
                </c:pt>
                <c:pt idx="16969" formatCode="m/d/yyyy\ h:mm">
                  <c:v>40279.416666649762</c:v>
                </c:pt>
                <c:pt idx="16970" formatCode="m/d/yyyy\ h:mm">
                  <c:v>40279.458333316441</c:v>
                </c:pt>
                <c:pt idx="16971" formatCode="m/d/yyyy\ h:mm">
                  <c:v>40279.499999983076</c:v>
                </c:pt>
                <c:pt idx="16972" formatCode="m/d/yyyy\ h:mm">
                  <c:v>40279.541666649733</c:v>
                </c:pt>
                <c:pt idx="16973" formatCode="m/d/yyyy\ h:mm">
                  <c:v>40279.583333316412</c:v>
                </c:pt>
                <c:pt idx="16974" formatCode="m/d/yyyy\ h:mm">
                  <c:v>40279.624999983076</c:v>
                </c:pt>
                <c:pt idx="16975" formatCode="m/d/yyyy\ h:mm">
                  <c:v>40279.666666649726</c:v>
                </c:pt>
                <c:pt idx="16976" formatCode="m/d/yyyy\ h:mm">
                  <c:v>40279.708333316412</c:v>
                </c:pt>
                <c:pt idx="16977" formatCode="m/d/yyyy\ h:mm">
                  <c:v>40279.749999983054</c:v>
                </c:pt>
                <c:pt idx="16978" formatCode="m/d/yyyy\ h:mm">
                  <c:v>40279.791666649704</c:v>
                </c:pt>
                <c:pt idx="16979" formatCode="m/d/yyyy\ h:mm">
                  <c:v>40279.833333316397</c:v>
                </c:pt>
                <c:pt idx="16980" formatCode="m/d/yyyy\ h:mm">
                  <c:v>40279.874999983062</c:v>
                </c:pt>
                <c:pt idx="16981" formatCode="m/d/yyyy\ h:mm">
                  <c:v>40279.916666649733</c:v>
                </c:pt>
                <c:pt idx="16982" formatCode="m/d/yyyy\ h:mm">
                  <c:v>40279.958333316405</c:v>
                </c:pt>
                <c:pt idx="16983" formatCode="m/d/yyyy\ h:mm">
                  <c:v>40279.999999983054</c:v>
                </c:pt>
                <c:pt idx="16984" formatCode="m/d/yyyy\ h:mm">
                  <c:v>40280.041666649704</c:v>
                </c:pt>
                <c:pt idx="16985" formatCode="m/d/yyyy\ h:mm">
                  <c:v>40280.083333316383</c:v>
                </c:pt>
                <c:pt idx="16986" formatCode="m/d/yyyy\ h:mm">
                  <c:v>40280.124999983032</c:v>
                </c:pt>
                <c:pt idx="16987" formatCode="m/d/yyyy\ h:mm">
                  <c:v>40280.166666649704</c:v>
                </c:pt>
                <c:pt idx="16988" formatCode="m/d/yyyy\ h:mm">
                  <c:v>40280.208333316383</c:v>
                </c:pt>
                <c:pt idx="16989" formatCode="m/d/yyyy\ h:mm">
                  <c:v>40280.249999983025</c:v>
                </c:pt>
                <c:pt idx="16990" formatCode="m/d/yyyy\ h:mm">
                  <c:v>40280.291666649682</c:v>
                </c:pt>
                <c:pt idx="16991" formatCode="m/d/yyyy\ h:mm">
                  <c:v>40280.333333316368</c:v>
                </c:pt>
                <c:pt idx="16992" formatCode="m/d/yyyy\ h:mm">
                  <c:v>40280.374999983032</c:v>
                </c:pt>
                <c:pt idx="16993" formatCode="m/d/yyyy\ h:mm">
                  <c:v>40280.416666649697</c:v>
                </c:pt>
                <c:pt idx="16994" formatCode="m/d/yyyy\ h:mm">
                  <c:v>40280.458333316376</c:v>
                </c:pt>
                <c:pt idx="16995" formatCode="m/d/yyyy\ h:mm">
                  <c:v>40280.499999983025</c:v>
                </c:pt>
                <c:pt idx="16996" formatCode="m/d/yyyy\ h:mm">
                  <c:v>40280.541666649675</c:v>
                </c:pt>
                <c:pt idx="16997" formatCode="m/d/yyyy\ h:mm">
                  <c:v>40280.583333316361</c:v>
                </c:pt>
                <c:pt idx="16998" formatCode="m/d/yyyy\ h:mm">
                  <c:v>40280.624999983003</c:v>
                </c:pt>
                <c:pt idx="16999" formatCode="m/d/yyyy\ h:mm">
                  <c:v>40280.666666649675</c:v>
                </c:pt>
                <c:pt idx="17000" formatCode="m/d/yyyy\ h:mm">
                  <c:v>40280.708333316346</c:v>
                </c:pt>
                <c:pt idx="17001" formatCode="m/d/yyyy\ h:mm">
                  <c:v>40280.749999982996</c:v>
                </c:pt>
                <c:pt idx="17002" formatCode="m/d/yyyy\ h:mm">
                  <c:v>40280.791666649653</c:v>
                </c:pt>
                <c:pt idx="17003" formatCode="m/d/yyyy\ h:mm">
                  <c:v>40280.833333316339</c:v>
                </c:pt>
                <c:pt idx="17004" formatCode="m/d/yyyy\ h:mm">
                  <c:v>40280.874999983003</c:v>
                </c:pt>
                <c:pt idx="17005" formatCode="m/d/yyyy\ h:mm">
                  <c:v>40280.916666649668</c:v>
                </c:pt>
                <c:pt idx="17006" formatCode="m/d/yyyy\ h:mm">
                  <c:v>40280.958333316346</c:v>
                </c:pt>
                <c:pt idx="17007" formatCode="m/d/yyyy\ h:mm">
                  <c:v>40280.999999982996</c:v>
                </c:pt>
                <c:pt idx="17008" formatCode="m/d/yyyy\ h:mm">
                  <c:v>40281.041666649646</c:v>
                </c:pt>
                <c:pt idx="17009" formatCode="m/d/yyyy\ h:mm">
                  <c:v>40281.083333316332</c:v>
                </c:pt>
                <c:pt idx="17010" formatCode="m/d/yyyy\ h:mm">
                  <c:v>40281.124999982989</c:v>
                </c:pt>
                <c:pt idx="17011" formatCode="m/d/yyyy\ h:mm">
                  <c:v>40281.166666649639</c:v>
                </c:pt>
                <c:pt idx="17012" formatCode="m/d/yyyy\ h:mm">
                  <c:v>40281.208333316317</c:v>
                </c:pt>
                <c:pt idx="17013" formatCode="m/d/yyyy\ h:mm">
                  <c:v>40281.249999982982</c:v>
                </c:pt>
                <c:pt idx="17014" formatCode="m/d/yyyy\ h:mm">
                  <c:v>40281.291666649617</c:v>
                </c:pt>
                <c:pt idx="17015" formatCode="m/d/yyyy\ h:mm">
                  <c:v>40281.33333331631</c:v>
                </c:pt>
                <c:pt idx="17016" formatCode="m/d/yyyy\ h:mm">
                  <c:v>40281.374999982996</c:v>
                </c:pt>
                <c:pt idx="17017" formatCode="m/d/yyyy\ h:mm">
                  <c:v>40281.416666649639</c:v>
                </c:pt>
                <c:pt idx="17018" formatCode="m/d/yyyy\ h:mm">
                  <c:v>40281.458333316317</c:v>
                </c:pt>
                <c:pt idx="17019" formatCode="m/d/yyyy\ h:mm">
                  <c:v>40281.499999982967</c:v>
                </c:pt>
                <c:pt idx="17020" formatCode="m/d/yyyy\ h:mm">
                  <c:v>40281.541666649624</c:v>
                </c:pt>
                <c:pt idx="17021" formatCode="m/d/yyyy\ h:mm">
                  <c:v>40281.583333316295</c:v>
                </c:pt>
                <c:pt idx="17022" formatCode="m/d/yyyy\ h:mm">
                  <c:v>40281.62499998296</c:v>
                </c:pt>
                <c:pt idx="17023" formatCode="m/d/yyyy\ h:mm">
                  <c:v>40281.666666649624</c:v>
                </c:pt>
                <c:pt idx="17024" formatCode="m/d/yyyy\ h:mm">
                  <c:v>40281.708333316288</c:v>
                </c:pt>
                <c:pt idx="17025" formatCode="m/d/yyyy\ h:mm">
                  <c:v>40281.749999982952</c:v>
                </c:pt>
                <c:pt idx="17026" formatCode="m/d/yyyy\ h:mm">
                  <c:v>40281.791666649588</c:v>
                </c:pt>
                <c:pt idx="17027" formatCode="m/d/yyyy\ h:mm">
                  <c:v>40281.833333316281</c:v>
                </c:pt>
                <c:pt idx="17028" formatCode="m/d/yyyy\ h:mm">
                  <c:v>40281.87499998296</c:v>
                </c:pt>
                <c:pt idx="17029" formatCode="m/d/yyyy\ h:mm">
                  <c:v>40281.916666649609</c:v>
                </c:pt>
                <c:pt idx="17030" formatCode="m/d/yyyy\ h:mm">
                  <c:v>40281.958333316295</c:v>
                </c:pt>
                <c:pt idx="17031" formatCode="m/d/yyyy\ h:mm">
                  <c:v>40281.999999982938</c:v>
                </c:pt>
                <c:pt idx="17032" formatCode="m/d/yyyy\ h:mm">
                  <c:v>40282.041666649595</c:v>
                </c:pt>
                <c:pt idx="17033" formatCode="m/d/yyyy\ h:mm">
                  <c:v>40282.083333316266</c:v>
                </c:pt>
                <c:pt idx="17034" formatCode="m/d/yyyy\ h:mm">
                  <c:v>40282.124999982931</c:v>
                </c:pt>
                <c:pt idx="17035" formatCode="m/d/yyyy\ h:mm">
                  <c:v>40282.166666649595</c:v>
                </c:pt>
                <c:pt idx="17036" formatCode="m/d/yyyy\ h:mm">
                  <c:v>40282.208333316259</c:v>
                </c:pt>
                <c:pt idx="17037" formatCode="m/d/yyyy\ h:mm">
                  <c:v>40282.249999982923</c:v>
                </c:pt>
                <c:pt idx="17038" formatCode="m/d/yyyy\ h:mm">
                  <c:v>40282.291666649573</c:v>
                </c:pt>
                <c:pt idx="17039" formatCode="m/d/yyyy\ h:mm">
                  <c:v>40282.333333316252</c:v>
                </c:pt>
                <c:pt idx="17040" formatCode="m/d/yyyy\ h:mm">
                  <c:v>40282.374999982931</c:v>
                </c:pt>
                <c:pt idx="17041" formatCode="m/d/yyyy\ h:mm">
                  <c:v>40282.416666649595</c:v>
                </c:pt>
                <c:pt idx="17042" formatCode="m/d/yyyy\ h:mm">
                  <c:v>40282.458333316259</c:v>
                </c:pt>
                <c:pt idx="17043" formatCode="m/d/yyyy\ h:mm">
                  <c:v>40282.499999982909</c:v>
                </c:pt>
                <c:pt idx="17044" formatCode="m/d/yyyy\ h:mm">
                  <c:v>40282.541666649573</c:v>
                </c:pt>
                <c:pt idx="17045" formatCode="m/d/yyyy\ h:mm">
                  <c:v>40282.583333316237</c:v>
                </c:pt>
                <c:pt idx="17046" formatCode="m/d/yyyy\ h:mm">
                  <c:v>40282.624999982901</c:v>
                </c:pt>
                <c:pt idx="17047" formatCode="m/d/yyyy\ h:mm">
                  <c:v>40282.666666649566</c:v>
                </c:pt>
                <c:pt idx="17048" formatCode="m/d/yyyy\ h:mm">
                  <c:v>40282.70833331623</c:v>
                </c:pt>
                <c:pt idx="17049" formatCode="m/d/yyyy\ h:mm">
                  <c:v>40282.749999982894</c:v>
                </c:pt>
                <c:pt idx="17050" formatCode="m/d/yyyy\ h:mm">
                  <c:v>40282.791666649544</c:v>
                </c:pt>
                <c:pt idx="17051" formatCode="m/d/yyyy\ h:mm">
                  <c:v>40282.833333316223</c:v>
                </c:pt>
                <c:pt idx="17052" formatCode="m/d/yyyy\ h:mm">
                  <c:v>40282.874999982901</c:v>
                </c:pt>
                <c:pt idx="17053" formatCode="m/d/yyyy\ h:mm">
                  <c:v>40282.916666649566</c:v>
                </c:pt>
                <c:pt idx="17054" formatCode="m/d/yyyy\ h:mm">
                  <c:v>40282.95833331623</c:v>
                </c:pt>
                <c:pt idx="17055" formatCode="m/d/yyyy\ h:mm">
                  <c:v>40282.99999998288</c:v>
                </c:pt>
                <c:pt idx="17056" formatCode="m/d/yyyy\ h:mm">
                  <c:v>40283.041666649544</c:v>
                </c:pt>
                <c:pt idx="17057" formatCode="m/d/yyyy\ h:mm">
                  <c:v>40283.083333316208</c:v>
                </c:pt>
                <c:pt idx="17058" formatCode="m/d/yyyy\ h:mm">
                  <c:v>40283.124999982872</c:v>
                </c:pt>
                <c:pt idx="17059" formatCode="m/d/yyyy\ h:mm">
                  <c:v>40283.166666649537</c:v>
                </c:pt>
                <c:pt idx="17060" formatCode="m/d/yyyy\ h:mm">
                  <c:v>40283.208333316201</c:v>
                </c:pt>
                <c:pt idx="17061" formatCode="m/d/yyyy\ h:mm">
                  <c:v>40283.249999982865</c:v>
                </c:pt>
                <c:pt idx="17062" formatCode="m/d/yyyy\ h:mm">
                  <c:v>40283.291666649515</c:v>
                </c:pt>
                <c:pt idx="17063" formatCode="m/d/yyyy\ h:mm">
                  <c:v>40283.333333316201</c:v>
                </c:pt>
                <c:pt idx="17064" formatCode="m/d/yyyy\ h:mm">
                  <c:v>40283.374999982872</c:v>
                </c:pt>
                <c:pt idx="17065" formatCode="m/d/yyyy\ h:mm">
                  <c:v>40283.416666649537</c:v>
                </c:pt>
                <c:pt idx="17066" formatCode="m/d/yyyy\ h:mm">
                  <c:v>40283.458333316208</c:v>
                </c:pt>
                <c:pt idx="17067" formatCode="m/d/yyyy\ h:mm">
                  <c:v>40283.499999982851</c:v>
                </c:pt>
                <c:pt idx="17068" formatCode="m/d/yyyy\ h:mm">
                  <c:v>40283.541666649515</c:v>
                </c:pt>
                <c:pt idx="17069" formatCode="m/d/yyyy\ h:mm">
                  <c:v>40283.583333316194</c:v>
                </c:pt>
                <c:pt idx="17070" formatCode="m/d/yyyy\ h:mm">
                  <c:v>40283.624999982836</c:v>
                </c:pt>
                <c:pt idx="17071" formatCode="m/d/yyyy\ h:mm">
                  <c:v>40283.666666649508</c:v>
                </c:pt>
                <c:pt idx="17072" formatCode="m/d/yyyy\ h:mm">
                  <c:v>40283.708333316186</c:v>
                </c:pt>
                <c:pt idx="17073" formatCode="m/d/yyyy\ h:mm">
                  <c:v>40283.749999982836</c:v>
                </c:pt>
                <c:pt idx="17074" formatCode="m/d/yyyy\ h:mm">
                  <c:v>40283.791666649478</c:v>
                </c:pt>
                <c:pt idx="17075" formatCode="m/d/yyyy\ h:mm">
                  <c:v>40283.833333316179</c:v>
                </c:pt>
                <c:pt idx="17076" formatCode="m/d/yyyy\ h:mm">
                  <c:v>40283.874999982843</c:v>
                </c:pt>
                <c:pt idx="17077" formatCode="m/d/yyyy\ h:mm">
                  <c:v>40283.916666649493</c:v>
                </c:pt>
                <c:pt idx="17078" formatCode="m/d/yyyy\ h:mm">
                  <c:v>40283.958333316186</c:v>
                </c:pt>
                <c:pt idx="17079" formatCode="m/d/yyyy\ h:mm">
                  <c:v>40283.999999982821</c:v>
                </c:pt>
                <c:pt idx="17080" formatCode="m/d/yyyy\ h:mm">
                  <c:v>40284.041666649486</c:v>
                </c:pt>
                <c:pt idx="17081" formatCode="m/d/yyyy\ h:mm">
                  <c:v>40284.083333316164</c:v>
                </c:pt>
                <c:pt idx="17082" formatCode="m/d/yyyy\ h:mm">
                  <c:v>40284.124999982814</c:v>
                </c:pt>
                <c:pt idx="17083" formatCode="m/d/yyyy\ h:mm">
                  <c:v>40284.166666649478</c:v>
                </c:pt>
                <c:pt idx="17084" formatCode="m/d/yyyy\ h:mm">
                  <c:v>40284.208333316143</c:v>
                </c:pt>
                <c:pt idx="17085" formatCode="m/d/yyyy\ h:mm">
                  <c:v>40284.249999982807</c:v>
                </c:pt>
                <c:pt idx="17086" formatCode="m/d/yyyy\ h:mm">
                  <c:v>40284.291666649457</c:v>
                </c:pt>
                <c:pt idx="17087" formatCode="m/d/yyyy\ h:mm">
                  <c:v>40284.333333316143</c:v>
                </c:pt>
                <c:pt idx="17088" formatCode="m/d/yyyy\ h:mm">
                  <c:v>40284.374999982814</c:v>
                </c:pt>
                <c:pt idx="17089" formatCode="m/d/yyyy\ h:mm">
                  <c:v>40284.416666649478</c:v>
                </c:pt>
                <c:pt idx="17090" formatCode="m/d/yyyy\ h:mm">
                  <c:v>40284.45833331615</c:v>
                </c:pt>
                <c:pt idx="17091" formatCode="m/d/yyyy\ h:mm">
                  <c:v>40284.499999982785</c:v>
                </c:pt>
                <c:pt idx="17092" formatCode="m/d/yyyy\ h:mm">
                  <c:v>40284.541666649457</c:v>
                </c:pt>
                <c:pt idx="17093" formatCode="m/d/yyyy\ h:mm">
                  <c:v>40284.583333316135</c:v>
                </c:pt>
                <c:pt idx="17094" formatCode="m/d/yyyy\ h:mm">
                  <c:v>40284.624999982785</c:v>
                </c:pt>
                <c:pt idx="17095" formatCode="m/d/yyyy\ h:mm">
                  <c:v>40284.666666649435</c:v>
                </c:pt>
                <c:pt idx="17096" formatCode="m/d/yyyy\ h:mm">
                  <c:v>40284.708333316128</c:v>
                </c:pt>
                <c:pt idx="17097" formatCode="m/d/yyyy\ h:mm">
                  <c:v>40284.749999982778</c:v>
                </c:pt>
                <c:pt idx="17098" formatCode="m/d/yyyy\ h:mm">
                  <c:v>40284.79166664942</c:v>
                </c:pt>
                <c:pt idx="17099" formatCode="m/d/yyyy\ h:mm">
                  <c:v>40284.833333316121</c:v>
                </c:pt>
                <c:pt idx="17100" formatCode="m/d/yyyy\ h:mm">
                  <c:v>40284.874999982785</c:v>
                </c:pt>
                <c:pt idx="17101" formatCode="m/d/yyyy\ h:mm">
                  <c:v>40284.916666649442</c:v>
                </c:pt>
                <c:pt idx="17102" formatCode="m/d/yyyy\ h:mm">
                  <c:v>40284.958333316121</c:v>
                </c:pt>
                <c:pt idx="17103" formatCode="m/d/yyyy\ h:mm">
                  <c:v>40284.999999982756</c:v>
                </c:pt>
                <c:pt idx="17104" formatCode="m/d/yyyy\ h:mm">
                  <c:v>40285.041666649427</c:v>
                </c:pt>
                <c:pt idx="17105" formatCode="m/d/yyyy\ h:mm">
                  <c:v>40285.083333316092</c:v>
                </c:pt>
                <c:pt idx="17106" formatCode="m/d/yyyy\ h:mm">
                  <c:v>40285.124999982756</c:v>
                </c:pt>
                <c:pt idx="17107" formatCode="m/d/yyyy\ h:mm">
                  <c:v>40285.16666664942</c:v>
                </c:pt>
                <c:pt idx="17108" formatCode="m/d/yyyy\ h:mm">
                  <c:v>40285.208333316092</c:v>
                </c:pt>
                <c:pt idx="17109" formatCode="m/d/yyyy\ h:mm">
                  <c:v>40285.249999982734</c:v>
                </c:pt>
                <c:pt idx="17110" formatCode="m/d/yyyy\ h:mm">
                  <c:v>40285.291666649384</c:v>
                </c:pt>
                <c:pt idx="17111" formatCode="m/d/yyyy\ h:mm">
                  <c:v>40285.333333316092</c:v>
                </c:pt>
                <c:pt idx="17112" formatCode="m/d/yyyy\ h:mm">
                  <c:v>40285.374999982741</c:v>
                </c:pt>
                <c:pt idx="17113" formatCode="m/d/yyyy\ h:mm">
                  <c:v>40285.416666649413</c:v>
                </c:pt>
                <c:pt idx="17114" formatCode="m/d/yyyy\ h:mm">
                  <c:v>40285.458333316099</c:v>
                </c:pt>
                <c:pt idx="17115" formatCode="m/d/yyyy\ h:mm">
                  <c:v>40285.499999982734</c:v>
                </c:pt>
                <c:pt idx="17116" formatCode="m/d/yyyy\ h:mm">
                  <c:v>40285.541666649384</c:v>
                </c:pt>
                <c:pt idx="17117" formatCode="m/d/yyyy\ h:mm">
                  <c:v>40285.583333316063</c:v>
                </c:pt>
                <c:pt idx="17118" formatCode="m/d/yyyy\ h:mm">
                  <c:v>40285.624999982727</c:v>
                </c:pt>
                <c:pt idx="17119" formatCode="m/d/yyyy\ h:mm">
                  <c:v>40285.666666649384</c:v>
                </c:pt>
                <c:pt idx="17120" formatCode="m/d/yyyy\ h:mm">
                  <c:v>40285.708333316063</c:v>
                </c:pt>
                <c:pt idx="17121" formatCode="m/d/yyyy\ h:mm">
                  <c:v>40285.74999998272</c:v>
                </c:pt>
                <c:pt idx="17122" formatCode="m/d/yyyy\ h:mm">
                  <c:v>40285.791666649369</c:v>
                </c:pt>
                <c:pt idx="17123" formatCode="m/d/yyyy\ h:mm">
                  <c:v>40285.833333316048</c:v>
                </c:pt>
                <c:pt idx="17124" formatCode="m/d/yyyy\ h:mm">
                  <c:v>40285.874999982712</c:v>
                </c:pt>
                <c:pt idx="17125" formatCode="m/d/yyyy\ h:mm">
                  <c:v>40285.916666649391</c:v>
                </c:pt>
                <c:pt idx="17126" formatCode="m/d/yyyy\ h:mm">
                  <c:v>40285.958333316055</c:v>
                </c:pt>
                <c:pt idx="17127" formatCode="m/d/yyyy\ h:mm">
                  <c:v>40285.999999982705</c:v>
                </c:pt>
                <c:pt idx="17128" formatCode="m/d/yyyy\ h:mm">
                  <c:v>40286.041666649355</c:v>
                </c:pt>
                <c:pt idx="17129" formatCode="m/d/yyyy\ h:mm">
                  <c:v>40286.083333316041</c:v>
                </c:pt>
                <c:pt idx="17130" formatCode="m/d/yyyy\ h:mm">
                  <c:v>40286.124999982683</c:v>
                </c:pt>
                <c:pt idx="17131" formatCode="m/d/yyyy\ h:mm">
                  <c:v>40286.166666649355</c:v>
                </c:pt>
                <c:pt idx="17132" formatCode="m/d/yyyy\ h:mm">
                  <c:v>40286.208333316041</c:v>
                </c:pt>
                <c:pt idx="17133" formatCode="m/d/yyyy\ h:mm">
                  <c:v>40286.249999982676</c:v>
                </c:pt>
                <c:pt idx="17134" formatCode="m/d/yyyy\ h:mm">
                  <c:v>40286.291666649333</c:v>
                </c:pt>
                <c:pt idx="17135" formatCode="m/d/yyyy\ h:mm">
                  <c:v>40286.333333316019</c:v>
                </c:pt>
                <c:pt idx="17136" formatCode="m/d/yyyy\ h:mm">
                  <c:v>40286.374999982683</c:v>
                </c:pt>
                <c:pt idx="17137" formatCode="m/d/yyyy\ h:mm">
                  <c:v>40286.416666649347</c:v>
                </c:pt>
                <c:pt idx="17138" formatCode="m/d/yyyy\ h:mm">
                  <c:v>40286.458333316026</c:v>
                </c:pt>
                <c:pt idx="17139" formatCode="m/d/yyyy\ h:mm">
                  <c:v>40286.499999982676</c:v>
                </c:pt>
                <c:pt idx="17140" formatCode="m/d/yyyy\ h:mm">
                  <c:v>40286.541666649326</c:v>
                </c:pt>
                <c:pt idx="17141" formatCode="m/d/yyyy\ h:mm">
                  <c:v>40286.583333316012</c:v>
                </c:pt>
                <c:pt idx="17142" formatCode="m/d/yyyy\ h:mm">
                  <c:v>40286.624999982654</c:v>
                </c:pt>
                <c:pt idx="17143" formatCode="m/d/yyyy\ h:mm">
                  <c:v>40286.666666649326</c:v>
                </c:pt>
                <c:pt idx="17144" formatCode="m/d/yyyy\ h:mm">
                  <c:v>40286.708333315997</c:v>
                </c:pt>
                <c:pt idx="17145" formatCode="m/d/yyyy\ h:mm">
                  <c:v>40286.749999982654</c:v>
                </c:pt>
                <c:pt idx="17146" formatCode="m/d/yyyy\ h:mm">
                  <c:v>40286.791666649304</c:v>
                </c:pt>
                <c:pt idx="17147" formatCode="m/d/yyyy\ h:mm">
                  <c:v>40286.83333331599</c:v>
                </c:pt>
                <c:pt idx="17148" formatCode="m/d/yyyy\ h:mm">
                  <c:v>40286.874999982661</c:v>
                </c:pt>
                <c:pt idx="17149" formatCode="m/d/yyyy\ h:mm">
                  <c:v>40286.916666649318</c:v>
                </c:pt>
                <c:pt idx="17150" formatCode="m/d/yyyy\ h:mm">
                  <c:v>40286.958333315997</c:v>
                </c:pt>
                <c:pt idx="17151" formatCode="m/d/yyyy\ h:mm">
                  <c:v>40286.999999982632</c:v>
                </c:pt>
                <c:pt idx="17152" formatCode="m/d/yyyy\ h:mm">
                  <c:v>40287.041666649304</c:v>
                </c:pt>
                <c:pt idx="17153" formatCode="m/d/yyyy\ h:mm">
                  <c:v>40287.083333315983</c:v>
                </c:pt>
                <c:pt idx="17154" formatCode="m/d/yyyy\ h:mm">
                  <c:v>40287.124999982625</c:v>
                </c:pt>
                <c:pt idx="17155" formatCode="m/d/yyyy\ h:mm">
                  <c:v>40287.166666649304</c:v>
                </c:pt>
                <c:pt idx="17156" formatCode="m/d/yyyy\ h:mm">
                  <c:v>40287.208333315968</c:v>
                </c:pt>
                <c:pt idx="17157" formatCode="m/d/yyyy\ h:mm">
                  <c:v>40287.249999982625</c:v>
                </c:pt>
                <c:pt idx="17158" formatCode="m/d/yyyy\ h:mm">
                  <c:v>40287.291666649267</c:v>
                </c:pt>
                <c:pt idx="17159" formatCode="m/d/yyyy\ h:mm">
                  <c:v>40287.333333315961</c:v>
                </c:pt>
                <c:pt idx="17160" formatCode="m/d/yyyy\ h:mm">
                  <c:v>40287.374999982632</c:v>
                </c:pt>
                <c:pt idx="17161" formatCode="m/d/yyyy\ h:mm">
                  <c:v>40287.416666649289</c:v>
                </c:pt>
                <c:pt idx="17162" formatCode="m/d/yyyy\ h:mm">
                  <c:v>40287.458333315968</c:v>
                </c:pt>
                <c:pt idx="17163" formatCode="m/d/yyyy\ h:mm">
                  <c:v>40287.499999982603</c:v>
                </c:pt>
                <c:pt idx="17164" formatCode="m/d/yyyy\ h:mm">
                  <c:v>40287.541666649275</c:v>
                </c:pt>
                <c:pt idx="17165" formatCode="m/d/yyyy\ h:mm">
                  <c:v>40287.583333315946</c:v>
                </c:pt>
                <c:pt idx="17166" formatCode="m/d/yyyy\ h:mm">
                  <c:v>40287.624999982596</c:v>
                </c:pt>
                <c:pt idx="17167" formatCode="m/d/yyyy\ h:mm">
                  <c:v>40287.666666649275</c:v>
                </c:pt>
                <c:pt idx="17168" formatCode="m/d/yyyy\ h:mm">
                  <c:v>40287.708333315939</c:v>
                </c:pt>
                <c:pt idx="17169" formatCode="m/d/yyyy\ h:mm">
                  <c:v>40287.749999982596</c:v>
                </c:pt>
                <c:pt idx="17170" formatCode="m/d/yyyy\ h:mm">
                  <c:v>40287.791666649238</c:v>
                </c:pt>
                <c:pt idx="17171" formatCode="m/d/yyyy\ h:mm">
                  <c:v>40287.833333315932</c:v>
                </c:pt>
                <c:pt idx="17172" formatCode="m/d/yyyy\ h:mm">
                  <c:v>40287.874999982603</c:v>
                </c:pt>
                <c:pt idx="17173" formatCode="m/d/yyyy\ h:mm">
                  <c:v>40287.91666664926</c:v>
                </c:pt>
                <c:pt idx="17174" formatCode="m/d/yyyy\ h:mm">
                  <c:v>40287.958333315946</c:v>
                </c:pt>
                <c:pt idx="17175" formatCode="m/d/yyyy\ h:mm">
                  <c:v>40287.999999982589</c:v>
                </c:pt>
                <c:pt idx="17176" formatCode="m/d/yyyy\ h:mm">
                  <c:v>40288.041666649238</c:v>
                </c:pt>
                <c:pt idx="17177" formatCode="m/d/yyyy\ h:mm">
                  <c:v>40288.083333315917</c:v>
                </c:pt>
                <c:pt idx="17178" formatCode="m/d/yyyy\ h:mm">
                  <c:v>40288.124999982581</c:v>
                </c:pt>
                <c:pt idx="17179" formatCode="m/d/yyyy\ h:mm">
                  <c:v>40288.166666649231</c:v>
                </c:pt>
                <c:pt idx="17180" formatCode="m/d/yyyy\ h:mm">
                  <c:v>40288.20833331591</c:v>
                </c:pt>
                <c:pt idx="17181" formatCode="m/d/yyyy\ h:mm">
                  <c:v>40288.249999982581</c:v>
                </c:pt>
                <c:pt idx="17182" formatCode="m/d/yyyy\ h:mm">
                  <c:v>40288.291666649216</c:v>
                </c:pt>
                <c:pt idx="17183" formatCode="m/d/yyyy\ h:mm">
                  <c:v>40288.333333315903</c:v>
                </c:pt>
                <c:pt idx="17184" formatCode="m/d/yyyy\ h:mm">
                  <c:v>40288.374999982589</c:v>
                </c:pt>
                <c:pt idx="17185" formatCode="m/d/yyyy\ h:mm">
                  <c:v>40288.416666649231</c:v>
                </c:pt>
                <c:pt idx="17186" formatCode="m/d/yyyy\ h:mm">
                  <c:v>40288.45833331591</c:v>
                </c:pt>
                <c:pt idx="17187" formatCode="m/d/yyyy\ h:mm">
                  <c:v>40288.49999998256</c:v>
                </c:pt>
                <c:pt idx="17188" formatCode="m/d/yyyy\ h:mm">
                  <c:v>40288.541666649224</c:v>
                </c:pt>
                <c:pt idx="17189" formatCode="m/d/yyyy\ h:mm">
                  <c:v>40288.583333315888</c:v>
                </c:pt>
                <c:pt idx="17190" formatCode="m/d/yyyy\ h:mm">
                  <c:v>40288.624999982552</c:v>
                </c:pt>
                <c:pt idx="17191" formatCode="m/d/yyyy\ h:mm">
                  <c:v>40288.666666649202</c:v>
                </c:pt>
                <c:pt idx="17192" formatCode="m/d/yyyy\ h:mm">
                  <c:v>40288.708333315881</c:v>
                </c:pt>
                <c:pt idx="17193" formatCode="m/d/yyyy\ h:mm">
                  <c:v>40288.749999982545</c:v>
                </c:pt>
                <c:pt idx="17194" formatCode="m/d/yyyy\ h:mm">
                  <c:v>40288.791666649187</c:v>
                </c:pt>
                <c:pt idx="17195" formatCode="m/d/yyyy\ h:mm">
                  <c:v>40288.833333315873</c:v>
                </c:pt>
                <c:pt idx="17196" formatCode="m/d/yyyy\ h:mm">
                  <c:v>40288.874999982552</c:v>
                </c:pt>
                <c:pt idx="17197" formatCode="m/d/yyyy\ h:mm">
                  <c:v>40288.916666649202</c:v>
                </c:pt>
                <c:pt idx="17198" formatCode="m/d/yyyy\ h:mm">
                  <c:v>40288.958333315881</c:v>
                </c:pt>
                <c:pt idx="17199" formatCode="m/d/yyyy\ h:mm">
                  <c:v>40288.99999998253</c:v>
                </c:pt>
                <c:pt idx="17200" formatCode="m/d/yyyy\ h:mm">
                  <c:v>40289.041666649195</c:v>
                </c:pt>
                <c:pt idx="17201" formatCode="m/d/yyyy\ h:mm">
                  <c:v>40289.083333315859</c:v>
                </c:pt>
                <c:pt idx="17202" formatCode="m/d/yyyy\ h:mm">
                  <c:v>40289.124999982523</c:v>
                </c:pt>
                <c:pt idx="17203" formatCode="m/d/yyyy\ h:mm">
                  <c:v>40289.166666649187</c:v>
                </c:pt>
                <c:pt idx="17204" formatCode="m/d/yyyy\ h:mm">
                  <c:v>40289.208333315852</c:v>
                </c:pt>
                <c:pt idx="17205" formatCode="m/d/yyyy\ h:mm">
                  <c:v>40289.249999982516</c:v>
                </c:pt>
                <c:pt idx="17206" formatCode="m/d/yyyy\ h:mm">
                  <c:v>40289.291666649166</c:v>
                </c:pt>
                <c:pt idx="17207" formatCode="m/d/yyyy\ h:mm">
                  <c:v>40289.333333315844</c:v>
                </c:pt>
                <c:pt idx="17208" formatCode="m/d/yyyy\ h:mm">
                  <c:v>40289.374999982523</c:v>
                </c:pt>
                <c:pt idx="17209" formatCode="m/d/yyyy\ h:mm">
                  <c:v>40289.416666649187</c:v>
                </c:pt>
                <c:pt idx="17210" formatCode="m/d/yyyy\ h:mm">
                  <c:v>40289.458333315852</c:v>
                </c:pt>
                <c:pt idx="17211" formatCode="m/d/yyyy\ h:mm">
                  <c:v>40289.499999982501</c:v>
                </c:pt>
                <c:pt idx="17212" formatCode="m/d/yyyy\ h:mm">
                  <c:v>40289.541666649166</c:v>
                </c:pt>
                <c:pt idx="17213" formatCode="m/d/yyyy\ h:mm">
                  <c:v>40289.58333331583</c:v>
                </c:pt>
                <c:pt idx="17214" formatCode="m/d/yyyy\ h:mm">
                  <c:v>40289.624999982494</c:v>
                </c:pt>
                <c:pt idx="17215" formatCode="m/d/yyyy\ h:mm">
                  <c:v>40289.666666649158</c:v>
                </c:pt>
                <c:pt idx="17216" formatCode="m/d/yyyy\ h:mm">
                  <c:v>40289.708333315823</c:v>
                </c:pt>
                <c:pt idx="17217" formatCode="m/d/yyyy\ h:mm">
                  <c:v>40289.749999982487</c:v>
                </c:pt>
                <c:pt idx="17218" formatCode="m/d/yyyy\ h:mm">
                  <c:v>40289.791666649136</c:v>
                </c:pt>
                <c:pt idx="17219" formatCode="m/d/yyyy\ h:mm">
                  <c:v>40289.833333315815</c:v>
                </c:pt>
                <c:pt idx="17220" formatCode="m/d/yyyy\ h:mm">
                  <c:v>40289.874999982494</c:v>
                </c:pt>
                <c:pt idx="17221" formatCode="m/d/yyyy\ h:mm">
                  <c:v>40289.916666649158</c:v>
                </c:pt>
                <c:pt idx="17222" formatCode="m/d/yyyy\ h:mm">
                  <c:v>40289.958333315823</c:v>
                </c:pt>
                <c:pt idx="17223" formatCode="m/d/yyyy\ h:mm">
                  <c:v>40289.999999982472</c:v>
                </c:pt>
                <c:pt idx="17224" formatCode="m/d/yyyy\ h:mm">
                  <c:v>40290.041666649136</c:v>
                </c:pt>
                <c:pt idx="17225" formatCode="m/d/yyyy\ h:mm">
                  <c:v>40290.083333315801</c:v>
                </c:pt>
                <c:pt idx="17226" formatCode="m/d/yyyy\ h:mm">
                  <c:v>40290.124999982465</c:v>
                </c:pt>
                <c:pt idx="17227" formatCode="m/d/yyyy\ h:mm">
                  <c:v>40290.166666649129</c:v>
                </c:pt>
                <c:pt idx="17228" formatCode="m/d/yyyy\ h:mm">
                  <c:v>40290.208333315786</c:v>
                </c:pt>
                <c:pt idx="17229" formatCode="m/d/yyyy\ h:mm">
                  <c:v>40290.249999982458</c:v>
                </c:pt>
                <c:pt idx="17230" formatCode="m/d/yyyy\ h:mm">
                  <c:v>40290.291666649107</c:v>
                </c:pt>
                <c:pt idx="17231" formatCode="m/d/yyyy\ h:mm">
                  <c:v>40290.333333315786</c:v>
                </c:pt>
                <c:pt idx="17232" formatCode="m/d/yyyy\ h:mm">
                  <c:v>40290.374999982465</c:v>
                </c:pt>
                <c:pt idx="17233" formatCode="m/d/yyyy\ h:mm">
                  <c:v>40290.416666649129</c:v>
                </c:pt>
                <c:pt idx="17234" formatCode="m/d/yyyy\ h:mm">
                  <c:v>40290.458333315793</c:v>
                </c:pt>
                <c:pt idx="17235" formatCode="m/d/yyyy\ h:mm">
                  <c:v>40290.499999982436</c:v>
                </c:pt>
                <c:pt idx="17236" formatCode="m/d/yyyy\ h:mm">
                  <c:v>40290.541666649107</c:v>
                </c:pt>
                <c:pt idx="17237" formatCode="m/d/yyyy\ h:mm">
                  <c:v>40290.583333315772</c:v>
                </c:pt>
                <c:pt idx="17238" formatCode="m/d/yyyy\ h:mm">
                  <c:v>40290.624999982436</c:v>
                </c:pt>
                <c:pt idx="17239" formatCode="m/d/yyyy\ h:mm">
                  <c:v>40290.6666666491</c:v>
                </c:pt>
                <c:pt idx="17240" formatCode="m/d/yyyy\ h:mm">
                  <c:v>40290.708333315764</c:v>
                </c:pt>
                <c:pt idx="17241" formatCode="m/d/yyyy\ h:mm">
                  <c:v>40290.749999982429</c:v>
                </c:pt>
                <c:pt idx="17242" formatCode="m/d/yyyy\ h:mm">
                  <c:v>40290.791666649071</c:v>
                </c:pt>
                <c:pt idx="17243" formatCode="m/d/yyyy\ h:mm">
                  <c:v>40290.833333315757</c:v>
                </c:pt>
                <c:pt idx="17244" formatCode="m/d/yyyy\ h:mm">
                  <c:v>40290.874999982436</c:v>
                </c:pt>
                <c:pt idx="17245" formatCode="m/d/yyyy\ h:mm">
                  <c:v>40290.916666649093</c:v>
                </c:pt>
                <c:pt idx="17246" formatCode="m/d/yyyy\ h:mm">
                  <c:v>40290.958333315764</c:v>
                </c:pt>
                <c:pt idx="17247" formatCode="m/d/yyyy\ h:mm">
                  <c:v>40290.999999982414</c:v>
                </c:pt>
                <c:pt idx="17248" formatCode="m/d/yyyy\ h:mm">
                  <c:v>40291.041666649078</c:v>
                </c:pt>
                <c:pt idx="17249" formatCode="m/d/yyyy\ h:mm">
                  <c:v>40291.083333315735</c:v>
                </c:pt>
                <c:pt idx="17250" formatCode="m/d/yyyy\ h:mm">
                  <c:v>40291.124999982407</c:v>
                </c:pt>
                <c:pt idx="17251" formatCode="m/d/yyyy\ h:mm">
                  <c:v>40291.166666649071</c:v>
                </c:pt>
                <c:pt idx="17252" formatCode="m/d/yyyy\ h:mm">
                  <c:v>40291.208333315735</c:v>
                </c:pt>
                <c:pt idx="17253" formatCode="m/d/yyyy\ h:mm">
                  <c:v>40291.249999982385</c:v>
                </c:pt>
                <c:pt idx="17254" formatCode="m/d/yyyy\ h:mm">
                  <c:v>40291.291666649049</c:v>
                </c:pt>
                <c:pt idx="17255" formatCode="m/d/yyyy\ h:mm">
                  <c:v>40291.333333315728</c:v>
                </c:pt>
                <c:pt idx="17256" formatCode="m/d/yyyy\ h:mm">
                  <c:v>40291.374999982392</c:v>
                </c:pt>
                <c:pt idx="17257" formatCode="m/d/yyyy\ h:mm">
                  <c:v>40291.416666649071</c:v>
                </c:pt>
                <c:pt idx="17258" formatCode="m/d/yyyy\ h:mm">
                  <c:v>40291.458333315735</c:v>
                </c:pt>
                <c:pt idx="17259" formatCode="m/d/yyyy\ h:mm">
                  <c:v>40291.499999982385</c:v>
                </c:pt>
                <c:pt idx="17260" formatCode="m/d/yyyy\ h:mm">
                  <c:v>40291.541666649035</c:v>
                </c:pt>
                <c:pt idx="17261" formatCode="m/d/yyyy\ h:mm">
                  <c:v>40291.583333315706</c:v>
                </c:pt>
                <c:pt idx="17262" formatCode="m/d/yyyy\ h:mm">
                  <c:v>40291.624999982378</c:v>
                </c:pt>
                <c:pt idx="17263" formatCode="m/d/yyyy\ h:mm">
                  <c:v>40291.666666649035</c:v>
                </c:pt>
                <c:pt idx="17264" formatCode="m/d/yyyy\ h:mm">
                  <c:v>40291.708333315706</c:v>
                </c:pt>
                <c:pt idx="17265" formatCode="m/d/yyyy\ h:mm">
                  <c:v>40291.74999998237</c:v>
                </c:pt>
                <c:pt idx="17266" formatCode="m/d/yyyy\ h:mm">
                  <c:v>40291.79166664902</c:v>
                </c:pt>
                <c:pt idx="17267" formatCode="m/d/yyyy\ h:mm">
                  <c:v>40291.833333315684</c:v>
                </c:pt>
                <c:pt idx="17268" formatCode="m/d/yyyy\ h:mm">
                  <c:v>40291.874999982363</c:v>
                </c:pt>
                <c:pt idx="17269" formatCode="m/d/yyyy\ h:mm">
                  <c:v>40291.916666649042</c:v>
                </c:pt>
                <c:pt idx="17270" formatCode="m/d/yyyy\ h:mm">
                  <c:v>40291.958333315692</c:v>
                </c:pt>
                <c:pt idx="17271" formatCode="m/d/yyyy\ h:mm">
                  <c:v>40291.999999982356</c:v>
                </c:pt>
                <c:pt idx="17272" formatCode="m/d/yyyy\ h:mm">
                  <c:v>40292.04166664902</c:v>
                </c:pt>
                <c:pt idx="17273" formatCode="m/d/yyyy\ h:mm">
                  <c:v>40292.083333315684</c:v>
                </c:pt>
                <c:pt idx="17274" formatCode="m/d/yyyy\ h:mm">
                  <c:v>40292.124999982334</c:v>
                </c:pt>
                <c:pt idx="17275" formatCode="m/d/yyyy\ h:mm">
                  <c:v>40292.166666649005</c:v>
                </c:pt>
                <c:pt idx="17276" formatCode="m/d/yyyy\ h:mm">
                  <c:v>40292.208333315677</c:v>
                </c:pt>
                <c:pt idx="17277" formatCode="m/d/yyyy\ h:mm">
                  <c:v>40292.249999982334</c:v>
                </c:pt>
                <c:pt idx="17278" formatCode="m/d/yyyy\ h:mm">
                  <c:v>40292.291666648991</c:v>
                </c:pt>
                <c:pt idx="17279" formatCode="m/d/yyyy\ h:mm">
                  <c:v>40292.33333331567</c:v>
                </c:pt>
                <c:pt idx="17280" formatCode="m/d/yyyy\ h:mm">
                  <c:v>40292.374999982341</c:v>
                </c:pt>
                <c:pt idx="17281" formatCode="m/d/yyyy\ h:mm">
                  <c:v>40292.416666649013</c:v>
                </c:pt>
                <c:pt idx="17282" formatCode="m/d/yyyy\ h:mm">
                  <c:v>40292.458333315662</c:v>
                </c:pt>
                <c:pt idx="17283" formatCode="m/d/yyyy\ h:mm">
                  <c:v>40292.499999982327</c:v>
                </c:pt>
                <c:pt idx="17284" formatCode="m/d/yyyy\ h:mm">
                  <c:v>40292.541666648991</c:v>
                </c:pt>
                <c:pt idx="17285" formatCode="m/d/yyyy\ h:mm">
                  <c:v>40292.583333315655</c:v>
                </c:pt>
                <c:pt idx="17286" formatCode="m/d/yyyy\ h:mm">
                  <c:v>40292.624999982305</c:v>
                </c:pt>
                <c:pt idx="17287" formatCode="m/d/yyyy\ h:mm">
                  <c:v>40292.666666648991</c:v>
                </c:pt>
                <c:pt idx="17288" formatCode="m/d/yyyy\ h:mm">
                  <c:v>40292.708333315633</c:v>
                </c:pt>
                <c:pt idx="17289" formatCode="m/d/yyyy\ h:mm">
                  <c:v>40292.749999982305</c:v>
                </c:pt>
                <c:pt idx="17290" formatCode="m/d/yyyy\ h:mm">
                  <c:v>40292.791666648976</c:v>
                </c:pt>
                <c:pt idx="17291" formatCode="m/d/yyyy\ h:mm">
                  <c:v>40292.833333315626</c:v>
                </c:pt>
                <c:pt idx="17292" formatCode="m/d/yyyy\ h:mm">
                  <c:v>40292.874999982312</c:v>
                </c:pt>
                <c:pt idx="17293" formatCode="m/d/yyyy\ h:mm">
                  <c:v>40292.916666648991</c:v>
                </c:pt>
                <c:pt idx="17294" formatCode="m/d/yyyy\ h:mm">
                  <c:v>40292.958333315633</c:v>
                </c:pt>
                <c:pt idx="17295" formatCode="m/d/yyyy\ h:mm">
                  <c:v>40292.999999982283</c:v>
                </c:pt>
                <c:pt idx="17296" formatCode="m/d/yyyy\ h:mm">
                  <c:v>40293.041666648962</c:v>
                </c:pt>
                <c:pt idx="17297" formatCode="m/d/yyyy\ h:mm">
                  <c:v>40293.083333315626</c:v>
                </c:pt>
                <c:pt idx="17298" formatCode="m/d/yyyy\ h:mm">
                  <c:v>40293.124999982276</c:v>
                </c:pt>
                <c:pt idx="17299" formatCode="m/d/yyyy\ h:mm">
                  <c:v>40293.166666648962</c:v>
                </c:pt>
                <c:pt idx="17300" formatCode="m/d/yyyy\ h:mm">
                  <c:v>40293.208333315604</c:v>
                </c:pt>
                <c:pt idx="17301" formatCode="m/d/yyyy\ h:mm">
                  <c:v>40293.249999982276</c:v>
                </c:pt>
                <c:pt idx="17302" formatCode="m/d/yyyy\ h:mm">
                  <c:v>40293.291666648933</c:v>
                </c:pt>
                <c:pt idx="17303" formatCode="m/d/yyyy\ h:mm">
                  <c:v>40293.333333315604</c:v>
                </c:pt>
                <c:pt idx="17304" formatCode="m/d/yyyy\ h:mm">
                  <c:v>40293.374999982283</c:v>
                </c:pt>
                <c:pt idx="17305" formatCode="m/d/yyyy\ h:mm">
                  <c:v>40293.416666648955</c:v>
                </c:pt>
                <c:pt idx="17306" formatCode="m/d/yyyy\ h:mm">
                  <c:v>40293.458333315612</c:v>
                </c:pt>
                <c:pt idx="17307" formatCode="m/d/yyyy\ h:mm">
                  <c:v>40293.499999982254</c:v>
                </c:pt>
                <c:pt idx="17308" formatCode="m/d/yyyy\ h:mm">
                  <c:v>40293.541666648933</c:v>
                </c:pt>
                <c:pt idx="17309" formatCode="m/d/yyyy\ h:mm">
                  <c:v>40293.583333315597</c:v>
                </c:pt>
                <c:pt idx="17310" formatCode="m/d/yyyy\ h:mm">
                  <c:v>40293.624999982254</c:v>
                </c:pt>
                <c:pt idx="17311" formatCode="m/d/yyyy\ h:mm">
                  <c:v>40293.666666648933</c:v>
                </c:pt>
                <c:pt idx="17312" formatCode="m/d/yyyy\ h:mm">
                  <c:v>40293.70833331559</c:v>
                </c:pt>
                <c:pt idx="17313" formatCode="m/d/yyyy\ h:mm">
                  <c:v>40293.749999982254</c:v>
                </c:pt>
                <c:pt idx="17314" formatCode="m/d/yyyy\ h:mm">
                  <c:v>40293.791666648904</c:v>
                </c:pt>
                <c:pt idx="17315" formatCode="m/d/yyyy\ h:mm">
                  <c:v>40293.833333315582</c:v>
                </c:pt>
                <c:pt idx="17316" formatCode="m/d/yyyy\ h:mm">
                  <c:v>40293.874999982247</c:v>
                </c:pt>
                <c:pt idx="17317" formatCode="m/d/yyyy\ h:mm">
                  <c:v>40293.916666648925</c:v>
                </c:pt>
                <c:pt idx="17318" formatCode="m/d/yyyy\ h:mm">
                  <c:v>40293.958333315597</c:v>
                </c:pt>
                <c:pt idx="17319" formatCode="m/d/yyyy\ h:mm">
                  <c:v>40293.999999982225</c:v>
                </c:pt>
                <c:pt idx="17320" formatCode="m/d/yyyy\ h:mm">
                  <c:v>40294.041666648911</c:v>
                </c:pt>
                <c:pt idx="17321" formatCode="m/d/yyyy\ h:mm">
                  <c:v>40294.083333315568</c:v>
                </c:pt>
                <c:pt idx="17322" formatCode="m/d/yyyy\ h:mm">
                  <c:v>40294.124999982225</c:v>
                </c:pt>
                <c:pt idx="17323" formatCode="m/d/yyyy\ h:mm">
                  <c:v>40294.166666648896</c:v>
                </c:pt>
                <c:pt idx="17324" formatCode="m/d/yyyy\ h:mm">
                  <c:v>40294.208333315561</c:v>
                </c:pt>
                <c:pt idx="17325" formatCode="m/d/yyyy\ h:mm">
                  <c:v>40294.249999982225</c:v>
                </c:pt>
                <c:pt idx="17326" formatCode="m/d/yyyy\ h:mm">
                  <c:v>40294.291666648875</c:v>
                </c:pt>
                <c:pt idx="17327" formatCode="m/d/yyyy\ h:mm">
                  <c:v>40294.333333315553</c:v>
                </c:pt>
                <c:pt idx="17328" formatCode="m/d/yyyy\ h:mm">
                  <c:v>40294.374999982218</c:v>
                </c:pt>
                <c:pt idx="17329" formatCode="m/d/yyyy\ h:mm">
                  <c:v>40294.416666648896</c:v>
                </c:pt>
                <c:pt idx="17330" formatCode="m/d/yyyy\ h:mm">
                  <c:v>40294.458333315561</c:v>
                </c:pt>
                <c:pt idx="17331" formatCode="m/d/yyyy\ h:mm">
                  <c:v>40294.499999982196</c:v>
                </c:pt>
                <c:pt idx="17332" formatCode="m/d/yyyy\ h:mm">
                  <c:v>40294.541666648882</c:v>
                </c:pt>
                <c:pt idx="17333" formatCode="m/d/yyyy\ h:mm">
                  <c:v>40294.583333315539</c:v>
                </c:pt>
                <c:pt idx="17334" formatCode="m/d/yyyy\ h:mm">
                  <c:v>40294.624999982196</c:v>
                </c:pt>
                <c:pt idx="17335" formatCode="m/d/yyyy\ h:mm">
                  <c:v>40294.666666648867</c:v>
                </c:pt>
                <c:pt idx="17336" formatCode="m/d/yyyy\ h:mm">
                  <c:v>40294.708333315531</c:v>
                </c:pt>
                <c:pt idx="17337" formatCode="m/d/yyyy\ h:mm">
                  <c:v>40294.749999982196</c:v>
                </c:pt>
                <c:pt idx="17338" formatCode="m/d/yyyy\ h:mm">
                  <c:v>40294.791666648845</c:v>
                </c:pt>
                <c:pt idx="17339" formatCode="m/d/yyyy\ h:mm">
                  <c:v>40294.833333315531</c:v>
                </c:pt>
                <c:pt idx="17340" formatCode="m/d/yyyy\ h:mm">
                  <c:v>40294.874999982203</c:v>
                </c:pt>
                <c:pt idx="17341" formatCode="m/d/yyyy\ h:mm">
                  <c:v>40294.916666648867</c:v>
                </c:pt>
                <c:pt idx="17342" formatCode="m/d/yyyy\ h:mm">
                  <c:v>40294.958333315539</c:v>
                </c:pt>
                <c:pt idx="17343" formatCode="m/d/yyyy\ h:mm">
                  <c:v>40294.999999982181</c:v>
                </c:pt>
                <c:pt idx="17344" formatCode="m/d/yyyy\ h:mm">
                  <c:v>40295.041666648845</c:v>
                </c:pt>
                <c:pt idx="17345" formatCode="m/d/yyyy\ h:mm">
                  <c:v>40295.08333331551</c:v>
                </c:pt>
                <c:pt idx="17346" formatCode="m/d/yyyy\ h:mm">
                  <c:v>40295.124999982181</c:v>
                </c:pt>
                <c:pt idx="17347" formatCode="m/d/yyyy\ h:mm">
                  <c:v>40295.166666648838</c:v>
                </c:pt>
                <c:pt idx="17348" formatCode="m/d/yyyy\ h:mm">
                  <c:v>40295.208333315502</c:v>
                </c:pt>
                <c:pt idx="17349" formatCode="m/d/yyyy\ h:mm">
                  <c:v>40295.249999982167</c:v>
                </c:pt>
                <c:pt idx="17350" formatCode="m/d/yyyy\ h:mm">
                  <c:v>40295.291666648824</c:v>
                </c:pt>
                <c:pt idx="17351" formatCode="m/d/yyyy\ h:mm">
                  <c:v>40295.333333315495</c:v>
                </c:pt>
                <c:pt idx="17352" formatCode="m/d/yyyy\ h:mm">
                  <c:v>40295.374999982174</c:v>
                </c:pt>
                <c:pt idx="17353" formatCode="m/d/yyyy\ h:mm">
                  <c:v>40295.416666648845</c:v>
                </c:pt>
                <c:pt idx="17354" formatCode="m/d/yyyy\ h:mm">
                  <c:v>40295.458333315502</c:v>
                </c:pt>
                <c:pt idx="17355" formatCode="m/d/yyyy\ h:mm">
                  <c:v>40295.499999982152</c:v>
                </c:pt>
                <c:pt idx="17356" formatCode="m/d/yyyy\ h:mm">
                  <c:v>40295.541666648816</c:v>
                </c:pt>
                <c:pt idx="17357" formatCode="m/d/yyyy\ h:mm">
                  <c:v>40295.583333315481</c:v>
                </c:pt>
                <c:pt idx="17358" formatCode="m/d/yyyy\ h:mm">
                  <c:v>40295.624999982145</c:v>
                </c:pt>
                <c:pt idx="17359" formatCode="m/d/yyyy\ h:mm">
                  <c:v>40295.666666648809</c:v>
                </c:pt>
                <c:pt idx="17360" formatCode="m/d/yyyy\ h:mm">
                  <c:v>40295.708333315473</c:v>
                </c:pt>
                <c:pt idx="17361" formatCode="m/d/yyyy\ h:mm">
                  <c:v>40295.749999982138</c:v>
                </c:pt>
                <c:pt idx="17362" formatCode="m/d/yyyy\ h:mm">
                  <c:v>40295.791666648787</c:v>
                </c:pt>
                <c:pt idx="17363" formatCode="m/d/yyyy\ h:mm">
                  <c:v>40295.833333315466</c:v>
                </c:pt>
                <c:pt idx="17364" formatCode="m/d/yyyy\ h:mm">
                  <c:v>40295.874999982145</c:v>
                </c:pt>
                <c:pt idx="17365" formatCode="m/d/yyyy\ h:mm">
                  <c:v>40295.916666648809</c:v>
                </c:pt>
                <c:pt idx="17366" formatCode="m/d/yyyy\ h:mm">
                  <c:v>40295.958333315473</c:v>
                </c:pt>
                <c:pt idx="17367" formatCode="m/d/yyyy\ h:mm">
                  <c:v>40295.999999982123</c:v>
                </c:pt>
                <c:pt idx="17368" formatCode="m/d/yyyy\ h:mm">
                  <c:v>40296.041666648787</c:v>
                </c:pt>
                <c:pt idx="17369" formatCode="m/d/yyyy\ h:mm">
                  <c:v>40296.083333315451</c:v>
                </c:pt>
                <c:pt idx="17370" formatCode="m/d/yyyy\ h:mm">
                  <c:v>40296.124999982116</c:v>
                </c:pt>
                <c:pt idx="17371" formatCode="m/d/yyyy\ h:mm">
                  <c:v>40296.16666664878</c:v>
                </c:pt>
                <c:pt idx="17372" formatCode="m/d/yyyy\ h:mm">
                  <c:v>40296.208333315444</c:v>
                </c:pt>
                <c:pt idx="17373" formatCode="m/d/yyyy\ h:mm">
                  <c:v>40296.249999982108</c:v>
                </c:pt>
                <c:pt idx="17374" formatCode="m/d/yyyy\ h:mm">
                  <c:v>40296.291666648758</c:v>
                </c:pt>
                <c:pt idx="17375" formatCode="m/d/yyyy\ h:mm">
                  <c:v>40296.333333315437</c:v>
                </c:pt>
                <c:pt idx="17376" formatCode="m/d/yyyy\ h:mm">
                  <c:v>40296.374999982116</c:v>
                </c:pt>
                <c:pt idx="17377" formatCode="m/d/yyyy\ h:mm">
                  <c:v>40296.41666664878</c:v>
                </c:pt>
                <c:pt idx="17378" formatCode="m/d/yyyy\ h:mm">
                  <c:v>40296.458333315444</c:v>
                </c:pt>
                <c:pt idx="17379" formatCode="m/d/yyyy\ h:mm">
                  <c:v>40296.499999982094</c:v>
                </c:pt>
                <c:pt idx="17380" formatCode="m/d/yyyy\ h:mm">
                  <c:v>40296.541666648758</c:v>
                </c:pt>
                <c:pt idx="17381" formatCode="m/d/yyyy\ h:mm">
                  <c:v>40296.583333315422</c:v>
                </c:pt>
                <c:pt idx="17382" formatCode="m/d/yyyy\ h:mm">
                  <c:v>40296.624999982087</c:v>
                </c:pt>
                <c:pt idx="17383" formatCode="m/d/yyyy\ h:mm">
                  <c:v>40296.666666648751</c:v>
                </c:pt>
                <c:pt idx="17384" formatCode="m/d/yyyy\ h:mm">
                  <c:v>40296.708333315415</c:v>
                </c:pt>
                <c:pt idx="17385" formatCode="m/d/yyyy\ h:mm">
                  <c:v>40296.749999982079</c:v>
                </c:pt>
                <c:pt idx="17386" formatCode="m/d/yyyy\ h:mm">
                  <c:v>40296.791666648729</c:v>
                </c:pt>
                <c:pt idx="17387" formatCode="m/d/yyyy\ h:mm">
                  <c:v>40296.833333315408</c:v>
                </c:pt>
                <c:pt idx="17388" formatCode="m/d/yyyy\ h:mm">
                  <c:v>40296.874999982087</c:v>
                </c:pt>
                <c:pt idx="17389" formatCode="m/d/yyyy\ h:mm">
                  <c:v>40296.916666648751</c:v>
                </c:pt>
                <c:pt idx="17390" formatCode="m/d/yyyy\ h:mm">
                  <c:v>40296.958333315415</c:v>
                </c:pt>
                <c:pt idx="17391" formatCode="m/d/yyyy\ h:mm">
                  <c:v>40296.999999982065</c:v>
                </c:pt>
                <c:pt idx="17392" formatCode="m/d/yyyy\ h:mm">
                  <c:v>40297.041666648729</c:v>
                </c:pt>
                <c:pt idx="17393" formatCode="m/d/yyyy\ h:mm">
                  <c:v>40297.083333315386</c:v>
                </c:pt>
                <c:pt idx="17394" formatCode="m/d/yyyy\ h:mm">
                  <c:v>40297.124999982057</c:v>
                </c:pt>
                <c:pt idx="17395" formatCode="m/d/yyyy\ h:mm">
                  <c:v>40297.166666648722</c:v>
                </c:pt>
                <c:pt idx="17396" formatCode="m/d/yyyy\ h:mm">
                  <c:v>40297.208333315386</c:v>
                </c:pt>
                <c:pt idx="17397" formatCode="m/d/yyyy\ h:mm">
                  <c:v>40297.24999998205</c:v>
                </c:pt>
                <c:pt idx="17398" formatCode="m/d/yyyy\ h:mm">
                  <c:v>40297.2916666487</c:v>
                </c:pt>
                <c:pt idx="17399" formatCode="m/d/yyyy\ h:mm">
                  <c:v>40297.333333315379</c:v>
                </c:pt>
                <c:pt idx="17400" formatCode="m/d/yyyy\ h:mm">
                  <c:v>40297.374999982043</c:v>
                </c:pt>
                <c:pt idx="17401" formatCode="m/d/yyyy\ h:mm">
                  <c:v>40297.416666648722</c:v>
                </c:pt>
                <c:pt idx="17402" formatCode="m/d/yyyy\ h:mm">
                  <c:v>40297.458333315386</c:v>
                </c:pt>
                <c:pt idx="17403" formatCode="m/d/yyyy\ h:mm">
                  <c:v>40297.499999982036</c:v>
                </c:pt>
                <c:pt idx="17404" formatCode="m/d/yyyy\ h:mm">
                  <c:v>40297.5416666487</c:v>
                </c:pt>
                <c:pt idx="17405" formatCode="m/d/yyyy\ h:mm">
                  <c:v>40297.583333315364</c:v>
                </c:pt>
                <c:pt idx="17406" formatCode="m/d/yyyy\ h:mm">
                  <c:v>40297.624999982028</c:v>
                </c:pt>
                <c:pt idx="17407" formatCode="m/d/yyyy\ h:mm">
                  <c:v>40297.666666648685</c:v>
                </c:pt>
                <c:pt idx="17408" formatCode="m/d/yyyy\ h:mm">
                  <c:v>40297.708333315357</c:v>
                </c:pt>
                <c:pt idx="17409" formatCode="m/d/yyyy\ h:mm">
                  <c:v>40297.749999982021</c:v>
                </c:pt>
                <c:pt idx="17410" formatCode="m/d/yyyy\ h:mm">
                  <c:v>40297.791666648671</c:v>
                </c:pt>
                <c:pt idx="17411" formatCode="m/d/yyyy\ h:mm">
                  <c:v>40297.83333331535</c:v>
                </c:pt>
                <c:pt idx="17412" formatCode="m/d/yyyy\ h:mm">
                  <c:v>40297.874999982028</c:v>
                </c:pt>
                <c:pt idx="17413" formatCode="m/d/yyyy\ h:mm">
                  <c:v>40297.916666648693</c:v>
                </c:pt>
                <c:pt idx="17414" formatCode="m/d/yyyy\ h:mm">
                  <c:v>40297.958333315342</c:v>
                </c:pt>
                <c:pt idx="17415" formatCode="m/d/yyyy\ h:mm">
                  <c:v>40297.999999982007</c:v>
                </c:pt>
                <c:pt idx="17416" formatCode="m/d/yyyy\ h:mm">
                  <c:v>40298.041666648671</c:v>
                </c:pt>
                <c:pt idx="17417" formatCode="m/d/yyyy\ h:mm">
                  <c:v>40298.083333315335</c:v>
                </c:pt>
                <c:pt idx="17418" formatCode="m/d/yyyy\ h:mm">
                  <c:v>40298.124999981985</c:v>
                </c:pt>
                <c:pt idx="17419" formatCode="m/d/yyyy\ h:mm">
                  <c:v>40298.166666648664</c:v>
                </c:pt>
                <c:pt idx="17420" formatCode="m/d/yyyy\ h:mm">
                  <c:v>40298.208333315328</c:v>
                </c:pt>
                <c:pt idx="17421" formatCode="m/d/yyyy\ h:mm">
                  <c:v>40298.249999981985</c:v>
                </c:pt>
                <c:pt idx="17422" formatCode="m/d/yyyy\ h:mm">
                  <c:v>40298.291666648634</c:v>
                </c:pt>
                <c:pt idx="17423" formatCode="m/d/yyyy\ h:mm">
                  <c:v>40298.33333331532</c:v>
                </c:pt>
                <c:pt idx="17424" formatCode="m/d/yyyy\ h:mm">
                  <c:v>40298.374999981992</c:v>
                </c:pt>
                <c:pt idx="17425" formatCode="m/d/yyyy\ h:mm">
                  <c:v>40298.416666648649</c:v>
                </c:pt>
                <c:pt idx="17426" formatCode="m/d/yyyy\ h:mm">
                  <c:v>40298.458333315313</c:v>
                </c:pt>
                <c:pt idx="17427" formatCode="m/d/yyyy\ h:mm">
                  <c:v>40298.499999981977</c:v>
                </c:pt>
                <c:pt idx="17428" formatCode="m/d/yyyy\ h:mm">
                  <c:v>40298.541666648634</c:v>
                </c:pt>
                <c:pt idx="17429" formatCode="m/d/yyyy\ h:mm">
                  <c:v>40298.583333315306</c:v>
                </c:pt>
                <c:pt idx="17430" formatCode="m/d/yyyy\ h:mm">
                  <c:v>40298.62499998197</c:v>
                </c:pt>
                <c:pt idx="17431" formatCode="m/d/yyyy\ h:mm">
                  <c:v>40298.666666648634</c:v>
                </c:pt>
                <c:pt idx="17432" formatCode="m/d/yyyy\ h:mm">
                  <c:v>40298.708333315284</c:v>
                </c:pt>
                <c:pt idx="17433" formatCode="m/d/yyyy\ h:mm">
                  <c:v>40298.749999981956</c:v>
                </c:pt>
                <c:pt idx="17434" formatCode="m/d/yyyy\ h:mm">
                  <c:v>40298.791666648613</c:v>
                </c:pt>
                <c:pt idx="17435" formatCode="m/d/yyyy\ h:mm">
                  <c:v>40298.833333315284</c:v>
                </c:pt>
                <c:pt idx="17436" formatCode="m/d/yyyy\ h:mm">
                  <c:v>40298.874999981963</c:v>
                </c:pt>
                <c:pt idx="17437" formatCode="m/d/yyyy\ h:mm">
                  <c:v>40298.916666648634</c:v>
                </c:pt>
                <c:pt idx="17438" formatCode="m/d/yyyy\ h:mm">
                  <c:v>40298.958333315291</c:v>
                </c:pt>
                <c:pt idx="17439" formatCode="m/d/yyyy\ h:mm">
                  <c:v>40298.999999981934</c:v>
                </c:pt>
                <c:pt idx="17440" formatCode="m/d/yyyy\ h:mm">
                  <c:v>40299.041666648605</c:v>
                </c:pt>
                <c:pt idx="17441" formatCode="m/d/yyyy\ h:mm">
                  <c:v>40299.083333315277</c:v>
                </c:pt>
                <c:pt idx="17442" formatCode="m/d/yyyy\ h:mm">
                  <c:v>40299.124999981934</c:v>
                </c:pt>
                <c:pt idx="17443" formatCode="m/d/yyyy\ h:mm">
                  <c:v>40299.166666648605</c:v>
                </c:pt>
                <c:pt idx="17444" formatCode="m/d/yyyy\ h:mm">
                  <c:v>40299.20833331527</c:v>
                </c:pt>
                <c:pt idx="17445" formatCode="m/d/yyyy\ h:mm">
                  <c:v>40299.249999981934</c:v>
                </c:pt>
                <c:pt idx="17446" formatCode="m/d/yyyy\ h:mm">
                  <c:v>40299.291666648583</c:v>
                </c:pt>
                <c:pt idx="17447" formatCode="m/d/yyyy\ h:mm">
                  <c:v>40299.333333315255</c:v>
                </c:pt>
                <c:pt idx="17448" formatCode="m/d/yyyy\ h:mm">
                  <c:v>40299.374999981941</c:v>
                </c:pt>
                <c:pt idx="17449" formatCode="m/d/yyyy\ h:mm">
                  <c:v>40299.416666648605</c:v>
                </c:pt>
                <c:pt idx="17450" formatCode="m/d/yyyy\ h:mm">
                  <c:v>40299.458333315262</c:v>
                </c:pt>
                <c:pt idx="17451" formatCode="m/d/yyyy\ h:mm">
                  <c:v>40299.499999981905</c:v>
                </c:pt>
                <c:pt idx="17452" formatCode="m/d/yyyy\ h:mm">
                  <c:v>40299.541666648583</c:v>
                </c:pt>
                <c:pt idx="17453" formatCode="m/d/yyyy\ h:mm">
                  <c:v>40299.583333315233</c:v>
                </c:pt>
                <c:pt idx="17454" formatCode="m/d/yyyy\ h:mm">
                  <c:v>40299.624999981905</c:v>
                </c:pt>
                <c:pt idx="17455" formatCode="m/d/yyyy\ h:mm">
                  <c:v>40299.666666648583</c:v>
                </c:pt>
                <c:pt idx="17456" formatCode="m/d/yyyy\ h:mm">
                  <c:v>40299.708333315226</c:v>
                </c:pt>
                <c:pt idx="17457" formatCode="m/d/yyyy\ h:mm">
                  <c:v>40299.749999981905</c:v>
                </c:pt>
                <c:pt idx="17458" formatCode="m/d/yyyy\ h:mm">
                  <c:v>40299.791666648554</c:v>
                </c:pt>
                <c:pt idx="17459" formatCode="m/d/yyyy\ h:mm">
                  <c:v>40299.833333315226</c:v>
                </c:pt>
                <c:pt idx="17460" formatCode="m/d/yyyy\ h:mm">
                  <c:v>40299.874999981897</c:v>
                </c:pt>
                <c:pt idx="17461" formatCode="m/d/yyyy\ h:mm">
                  <c:v>40299.916666648576</c:v>
                </c:pt>
                <c:pt idx="17462" formatCode="m/d/yyyy\ h:mm">
                  <c:v>40299.958333315233</c:v>
                </c:pt>
                <c:pt idx="17463" formatCode="m/d/yyyy\ h:mm">
                  <c:v>40299.999999981876</c:v>
                </c:pt>
                <c:pt idx="17464" formatCode="m/d/yyyy\ h:mm">
                  <c:v>40300.041666648562</c:v>
                </c:pt>
                <c:pt idx="17465" formatCode="m/d/yyyy\ h:mm">
                  <c:v>40300.083333315204</c:v>
                </c:pt>
                <c:pt idx="17466" formatCode="m/d/yyyy\ h:mm">
                  <c:v>40300.124999981876</c:v>
                </c:pt>
                <c:pt idx="17467" formatCode="m/d/yyyy\ h:mm">
                  <c:v>40300.166666648547</c:v>
                </c:pt>
                <c:pt idx="17468" formatCode="m/d/yyyy\ h:mm">
                  <c:v>40300.208333315204</c:v>
                </c:pt>
                <c:pt idx="17469" formatCode="m/d/yyyy\ h:mm">
                  <c:v>40300.249999981876</c:v>
                </c:pt>
                <c:pt idx="17470" formatCode="m/d/yyyy\ h:mm">
                  <c:v>40300.291666648525</c:v>
                </c:pt>
                <c:pt idx="17471" formatCode="m/d/yyyy\ h:mm">
                  <c:v>40300.333333315204</c:v>
                </c:pt>
                <c:pt idx="17472" formatCode="m/d/yyyy\ h:mm">
                  <c:v>40300.374999981868</c:v>
                </c:pt>
                <c:pt idx="17473" formatCode="m/d/yyyy\ h:mm">
                  <c:v>40300.416666648547</c:v>
                </c:pt>
                <c:pt idx="17474" formatCode="m/d/yyyy\ h:mm">
                  <c:v>40300.458333315211</c:v>
                </c:pt>
                <c:pt idx="17475" formatCode="m/d/yyyy\ h:mm">
                  <c:v>40300.499999981854</c:v>
                </c:pt>
                <c:pt idx="17476" formatCode="m/d/yyyy\ h:mm">
                  <c:v>40300.541666648533</c:v>
                </c:pt>
                <c:pt idx="17477" formatCode="m/d/yyyy\ h:mm">
                  <c:v>40300.58333331519</c:v>
                </c:pt>
                <c:pt idx="17478" formatCode="m/d/yyyy\ h:mm">
                  <c:v>40300.624999981854</c:v>
                </c:pt>
                <c:pt idx="17479" formatCode="m/d/yyyy\ h:mm">
                  <c:v>40300.666666648518</c:v>
                </c:pt>
                <c:pt idx="17480" formatCode="m/d/yyyy\ h:mm">
                  <c:v>40300.708333315182</c:v>
                </c:pt>
                <c:pt idx="17481" formatCode="m/d/yyyy\ h:mm">
                  <c:v>40300.749999981832</c:v>
                </c:pt>
                <c:pt idx="17482" formatCode="m/d/yyyy\ h:mm">
                  <c:v>40300.791666648496</c:v>
                </c:pt>
                <c:pt idx="17483" formatCode="m/d/yyyy\ h:mm">
                  <c:v>40300.833333315182</c:v>
                </c:pt>
                <c:pt idx="17484" formatCode="m/d/yyyy\ h:mm">
                  <c:v>40300.874999981839</c:v>
                </c:pt>
                <c:pt idx="17485" formatCode="m/d/yyyy\ h:mm">
                  <c:v>40300.916666648518</c:v>
                </c:pt>
                <c:pt idx="17486" formatCode="m/d/yyyy\ h:mm">
                  <c:v>40300.95833331519</c:v>
                </c:pt>
                <c:pt idx="17487" formatCode="m/d/yyyy\ h:mm">
                  <c:v>40300.999999981825</c:v>
                </c:pt>
                <c:pt idx="17488" formatCode="m/d/yyyy\ h:mm">
                  <c:v>40301.041666648496</c:v>
                </c:pt>
                <c:pt idx="17489" formatCode="m/d/yyyy\ h:mm">
                  <c:v>40301.08333331516</c:v>
                </c:pt>
                <c:pt idx="17490" formatCode="m/d/yyyy\ h:mm">
                  <c:v>40301.124999981825</c:v>
                </c:pt>
                <c:pt idx="17491" formatCode="m/d/yyyy\ h:mm">
                  <c:v>40301.166666648489</c:v>
                </c:pt>
                <c:pt idx="17492" formatCode="m/d/yyyy\ h:mm">
                  <c:v>40301.208333315153</c:v>
                </c:pt>
                <c:pt idx="17493" formatCode="m/d/yyyy\ h:mm">
                  <c:v>40301.249999981803</c:v>
                </c:pt>
                <c:pt idx="17494" formatCode="m/d/yyyy\ h:mm">
                  <c:v>40301.291666648474</c:v>
                </c:pt>
                <c:pt idx="17495" formatCode="m/d/yyyy\ h:mm">
                  <c:v>40301.333333315146</c:v>
                </c:pt>
                <c:pt idx="17496" formatCode="m/d/yyyy\ h:mm">
                  <c:v>40301.37499998181</c:v>
                </c:pt>
                <c:pt idx="17497" formatCode="m/d/yyyy\ h:mm">
                  <c:v>40301.416666648496</c:v>
                </c:pt>
                <c:pt idx="17498" formatCode="m/d/yyyy\ h:mm">
                  <c:v>40301.458333315153</c:v>
                </c:pt>
                <c:pt idx="17499" formatCode="m/d/yyyy\ h:mm">
                  <c:v>40301.499999981788</c:v>
                </c:pt>
                <c:pt idx="17500" formatCode="m/d/yyyy\ h:mm">
                  <c:v>40301.541666648467</c:v>
                </c:pt>
                <c:pt idx="17501" formatCode="m/d/yyyy\ h:mm">
                  <c:v>40301.583333315131</c:v>
                </c:pt>
                <c:pt idx="17502" formatCode="m/d/yyyy\ h:mm">
                  <c:v>40301.624999981781</c:v>
                </c:pt>
                <c:pt idx="17503" formatCode="m/d/yyyy\ h:mm">
                  <c:v>40301.66666664846</c:v>
                </c:pt>
                <c:pt idx="17504" formatCode="m/d/yyyy\ h:mm">
                  <c:v>40301.708333315131</c:v>
                </c:pt>
                <c:pt idx="17505" formatCode="m/d/yyyy\ h:mm">
                  <c:v>40301.749999981774</c:v>
                </c:pt>
                <c:pt idx="17506" formatCode="m/d/yyyy\ h:mm">
                  <c:v>40301.791666648438</c:v>
                </c:pt>
                <c:pt idx="17507" formatCode="m/d/yyyy\ h:mm">
                  <c:v>40301.833333315117</c:v>
                </c:pt>
                <c:pt idx="17508" formatCode="m/d/yyyy\ h:mm">
                  <c:v>40301.874999981781</c:v>
                </c:pt>
                <c:pt idx="17509" formatCode="m/d/yyyy\ h:mm">
                  <c:v>40301.91666664846</c:v>
                </c:pt>
                <c:pt idx="17510" formatCode="m/d/yyyy\ h:mm">
                  <c:v>40301.958333315124</c:v>
                </c:pt>
                <c:pt idx="17511" formatCode="m/d/yyyy\ h:mm">
                  <c:v>40301.999999981774</c:v>
                </c:pt>
                <c:pt idx="17512" formatCode="m/d/yyyy\ h:mm">
                  <c:v>40302.041666648438</c:v>
                </c:pt>
                <c:pt idx="17513" formatCode="m/d/yyyy\ h:mm">
                  <c:v>40302.083333315102</c:v>
                </c:pt>
                <c:pt idx="17514" formatCode="m/d/yyyy\ h:mm">
                  <c:v>40302.124999981752</c:v>
                </c:pt>
                <c:pt idx="17515" formatCode="m/d/yyyy\ h:mm">
                  <c:v>40302.166666648431</c:v>
                </c:pt>
                <c:pt idx="17516" formatCode="m/d/yyyy\ h:mm">
                  <c:v>40302.208333315095</c:v>
                </c:pt>
                <c:pt idx="17517" formatCode="m/d/yyyy\ h:mm">
                  <c:v>40302.249999981745</c:v>
                </c:pt>
                <c:pt idx="17518" formatCode="m/d/yyyy\ h:mm">
                  <c:v>40302.291666648409</c:v>
                </c:pt>
                <c:pt idx="17519" formatCode="m/d/yyyy\ h:mm">
                  <c:v>40302.333333315088</c:v>
                </c:pt>
                <c:pt idx="17520" formatCode="m/d/yyyy\ h:mm">
                  <c:v>40302.374999981752</c:v>
                </c:pt>
                <c:pt idx="17521" formatCode="m/d/yyyy\ h:mm">
                  <c:v>40302.416666648431</c:v>
                </c:pt>
                <c:pt idx="17522" formatCode="m/d/yyyy\ h:mm">
                  <c:v>40302.458333315095</c:v>
                </c:pt>
                <c:pt idx="17523" formatCode="m/d/yyyy\ h:mm">
                  <c:v>40302.49999998173</c:v>
                </c:pt>
                <c:pt idx="17524" formatCode="m/d/yyyy\ h:mm">
                  <c:v>40302.541666648409</c:v>
                </c:pt>
                <c:pt idx="17525" formatCode="m/d/yyyy\ h:mm">
                  <c:v>40302.583333315073</c:v>
                </c:pt>
                <c:pt idx="17526" formatCode="m/d/yyyy\ h:mm">
                  <c:v>40302.624999981723</c:v>
                </c:pt>
                <c:pt idx="17527" formatCode="m/d/yyyy\ h:mm">
                  <c:v>40302.666666648402</c:v>
                </c:pt>
                <c:pt idx="17528" formatCode="m/d/yyyy\ h:mm">
                  <c:v>40302.708333315066</c:v>
                </c:pt>
                <c:pt idx="17529" formatCode="m/d/yyyy\ h:mm">
                  <c:v>40302.749999981716</c:v>
                </c:pt>
                <c:pt idx="17530" formatCode="m/d/yyyy\ h:mm">
                  <c:v>40302.79166664838</c:v>
                </c:pt>
                <c:pt idx="17531" formatCode="m/d/yyyy\ h:mm">
                  <c:v>40302.833333315059</c:v>
                </c:pt>
                <c:pt idx="17532" formatCode="m/d/yyyy\ h:mm">
                  <c:v>40302.874999981723</c:v>
                </c:pt>
                <c:pt idx="17533" formatCode="m/d/yyyy\ h:mm">
                  <c:v>40302.916666648402</c:v>
                </c:pt>
                <c:pt idx="17534" formatCode="m/d/yyyy\ h:mm">
                  <c:v>40302.958333315066</c:v>
                </c:pt>
                <c:pt idx="17535" formatCode="m/d/yyyy\ h:mm">
                  <c:v>40302.999999981701</c:v>
                </c:pt>
                <c:pt idx="17536" formatCode="m/d/yyyy\ h:mm">
                  <c:v>40303.04166664838</c:v>
                </c:pt>
                <c:pt idx="17537" formatCode="m/d/yyyy\ h:mm">
                  <c:v>40303.083333315044</c:v>
                </c:pt>
                <c:pt idx="17538" formatCode="m/d/yyyy\ h:mm">
                  <c:v>40303.124999981694</c:v>
                </c:pt>
                <c:pt idx="17539" formatCode="m/d/yyyy\ h:mm">
                  <c:v>40303.166666648372</c:v>
                </c:pt>
                <c:pt idx="17540" formatCode="m/d/yyyy\ h:mm">
                  <c:v>40303.208333315037</c:v>
                </c:pt>
                <c:pt idx="17541" formatCode="m/d/yyyy\ h:mm">
                  <c:v>40303.249999981686</c:v>
                </c:pt>
                <c:pt idx="17542" formatCode="m/d/yyyy\ h:mm">
                  <c:v>40303.291666648351</c:v>
                </c:pt>
                <c:pt idx="17543" formatCode="m/d/yyyy\ h:mm">
                  <c:v>40303.333333315029</c:v>
                </c:pt>
                <c:pt idx="17544" formatCode="m/d/yyyy\ h:mm">
                  <c:v>40303.374999981694</c:v>
                </c:pt>
                <c:pt idx="17545" formatCode="m/d/yyyy\ h:mm">
                  <c:v>40303.416666648372</c:v>
                </c:pt>
                <c:pt idx="17546" formatCode="m/d/yyyy\ h:mm">
                  <c:v>40303.458333315037</c:v>
                </c:pt>
                <c:pt idx="17547" formatCode="m/d/yyyy\ h:mm">
                  <c:v>40303.499999981672</c:v>
                </c:pt>
                <c:pt idx="17548" formatCode="m/d/yyyy\ h:mm">
                  <c:v>40303.541666648351</c:v>
                </c:pt>
                <c:pt idx="17549" formatCode="m/d/yyyy\ h:mm">
                  <c:v>40303.583333315015</c:v>
                </c:pt>
                <c:pt idx="17550" formatCode="m/d/yyyy\ h:mm">
                  <c:v>40303.624999981665</c:v>
                </c:pt>
                <c:pt idx="17551" formatCode="m/d/yyyy\ h:mm">
                  <c:v>40303.666666648336</c:v>
                </c:pt>
                <c:pt idx="17552" formatCode="m/d/yyyy\ h:mm">
                  <c:v>40303.708333315008</c:v>
                </c:pt>
                <c:pt idx="17553" formatCode="m/d/yyyy\ h:mm">
                  <c:v>40303.749999981657</c:v>
                </c:pt>
                <c:pt idx="17554" formatCode="m/d/yyyy\ h:mm">
                  <c:v>40303.791666648322</c:v>
                </c:pt>
                <c:pt idx="17555" formatCode="m/d/yyyy\ h:mm">
                  <c:v>40303.833333315</c:v>
                </c:pt>
                <c:pt idx="17556" formatCode="m/d/yyyy\ h:mm">
                  <c:v>40303.874999981665</c:v>
                </c:pt>
                <c:pt idx="17557" formatCode="m/d/yyyy\ h:mm">
                  <c:v>40303.916666648343</c:v>
                </c:pt>
                <c:pt idx="17558" formatCode="m/d/yyyy\ h:mm">
                  <c:v>40303.958333315008</c:v>
                </c:pt>
                <c:pt idx="17559" formatCode="m/d/yyyy\ h:mm">
                  <c:v>40303.999999981643</c:v>
                </c:pt>
                <c:pt idx="17560" formatCode="m/d/yyyy\ h:mm">
                  <c:v>40304.041666648322</c:v>
                </c:pt>
                <c:pt idx="17561" formatCode="m/d/yyyy\ h:mm">
                  <c:v>40304.083333314993</c:v>
                </c:pt>
                <c:pt idx="17562" formatCode="m/d/yyyy\ h:mm">
                  <c:v>40304.124999981628</c:v>
                </c:pt>
                <c:pt idx="17563" formatCode="m/d/yyyy\ h:mm">
                  <c:v>40304.166666648314</c:v>
                </c:pt>
                <c:pt idx="17564" formatCode="m/d/yyyy\ h:mm">
                  <c:v>40304.208333314993</c:v>
                </c:pt>
                <c:pt idx="17565" formatCode="m/d/yyyy\ h:mm">
                  <c:v>40304.249999981621</c:v>
                </c:pt>
                <c:pt idx="17566" formatCode="m/d/yyyy\ h:mm">
                  <c:v>40304.291666648292</c:v>
                </c:pt>
                <c:pt idx="17567" formatCode="m/d/yyyy\ h:mm">
                  <c:v>40304.333333314986</c:v>
                </c:pt>
                <c:pt idx="17568" formatCode="m/d/yyyy\ h:mm">
                  <c:v>40304.374999981635</c:v>
                </c:pt>
                <c:pt idx="17569" formatCode="m/d/yyyy\ h:mm">
                  <c:v>40304.416666648314</c:v>
                </c:pt>
                <c:pt idx="17570" formatCode="m/d/yyyy\ h:mm">
                  <c:v>40304.458333314993</c:v>
                </c:pt>
                <c:pt idx="17571" formatCode="m/d/yyyy\ h:mm">
                  <c:v>40304.499999981614</c:v>
                </c:pt>
                <c:pt idx="17572" formatCode="m/d/yyyy\ h:mm">
                  <c:v>40304.541666648285</c:v>
                </c:pt>
                <c:pt idx="17573" formatCode="m/d/yyyy\ h:mm">
                  <c:v>40304.583333314971</c:v>
                </c:pt>
                <c:pt idx="17574" formatCode="m/d/yyyy\ h:mm">
                  <c:v>40304.624999981606</c:v>
                </c:pt>
                <c:pt idx="17575" formatCode="m/d/yyyy\ h:mm">
                  <c:v>40304.666666648285</c:v>
                </c:pt>
                <c:pt idx="17576" formatCode="m/d/yyyy\ h:mm">
                  <c:v>40304.708333314949</c:v>
                </c:pt>
                <c:pt idx="17577" formatCode="m/d/yyyy\ h:mm">
                  <c:v>40304.749999981599</c:v>
                </c:pt>
                <c:pt idx="17578" formatCode="m/d/yyyy\ h:mm">
                  <c:v>40304.791666648263</c:v>
                </c:pt>
                <c:pt idx="17579" formatCode="m/d/yyyy\ h:mm">
                  <c:v>40304.833333314942</c:v>
                </c:pt>
                <c:pt idx="17580" formatCode="m/d/yyyy\ h:mm">
                  <c:v>40304.874999981606</c:v>
                </c:pt>
                <c:pt idx="17581" formatCode="m/d/yyyy\ h:mm">
                  <c:v>40304.916666648285</c:v>
                </c:pt>
                <c:pt idx="17582" formatCode="m/d/yyyy\ h:mm">
                  <c:v>40304.958333314957</c:v>
                </c:pt>
                <c:pt idx="17583" formatCode="m/d/yyyy\ h:mm">
                  <c:v>40304.999999981585</c:v>
                </c:pt>
                <c:pt idx="17584" formatCode="m/d/yyyy\ h:mm">
                  <c:v>40305.041666648256</c:v>
                </c:pt>
                <c:pt idx="17585" formatCode="m/d/yyyy\ h:mm">
                  <c:v>40305.083333314942</c:v>
                </c:pt>
                <c:pt idx="17586" formatCode="m/d/yyyy\ h:mm">
                  <c:v>40305.124999981585</c:v>
                </c:pt>
                <c:pt idx="17587" formatCode="m/d/yyyy\ h:mm">
                  <c:v>40305.166666648256</c:v>
                </c:pt>
                <c:pt idx="17588" formatCode="m/d/yyyy\ h:mm">
                  <c:v>40305.208333314935</c:v>
                </c:pt>
                <c:pt idx="17589" formatCode="m/d/yyyy\ h:mm">
                  <c:v>40305.249999981585</c:v>
                </c:pt>
                <c:pt idx="17590" formatCode="m/d/yyyy\ h:mm">
                  <c:v>40305.291666648227</c:v>
                </c:pt>
                <c:pt idx="17591" formatCode="m/d/yyyy\ h:mm">
                  <c:v>40305.333333314913</c:v>
                </c:pt>
                <c:pt idx="17592" formatCode="m/d/yyyy\ h:mm">
                  <c:v>40305.374999981592</c:v>
                </c:pt>
                <c:pt idx="17593" formatCode="m/d/yyyy\ h:mm">
                  <c:v>40305.416666648242</c:v>
                </c:pt>
                <c:pt idx="17594" formatCode="m/d/yyyy\ h:mm">
                  <c:v>40305.458333314935</c:v>
                </c:pt>
                <c:pt idx="17595" formatCode="m/d/yyyy\ h:mm">
                  <c:v>40305.49999998157</c:v>
                </c:pt>
                <c:pt idx="17596" formatCode="m/d/yyyy\ h:mm">
                  <c:v>40305.541666648234</c:v>
                </c:pt>
                <c:pt idx="17597" formatCode="m/d/yyyy\ h:mm">
                  <c:v>40305.583333314898</c:v>
                </c:pt>
                <c:pt idx="17598" formatCode="m/d/yyyy\ h:mm">
                  <c:v>40305.624999981555</c:v>
                </c:pt>
                <c:pt idx="17599" formatCode="m/d/yyyy\ h:mm">
                  <c:v>40305.666666648227</c:v>
                </c:pt>
                <c:pt idx="17600" formatCode="m/d/yyyy\ h:mm">
                  <c:v>40305.708333314891</c:v>
                </c:pt>
                <c:pt idx="17601" formatCode="m/d/yyyy\ h:mm">
                  <c:v>40305.749999981555</c:v>
                </c:pt>
                <c:pt idx="17602" formatCode="m/d/yyyy\ h:mm">
                  <c:v>40305.791666648198</c:v>
                </c:pt>
                <c:pt idx="17603" formatCode="m/d/yyyy\ h:mm">
                  <c:v>40305.833333314891</c:v>
                </c:pt>
                <c:pt idx="17604" formatCode="m/d/yyyy\ h:mm">
                  <c:v>40305.874999981548</c:v>
                </c:pt>
                <c:pt idx="17605" formatCode="m/d/yyyy\ h:mm">
                  <c:v>40305.916666648212</c:v>
                </c:pt>
                <c:pt idx="17606" formatCode="m/d/yyyy\ h:mm">
                  <c:v>40305.958333314898</c:v>
                </c:pt>
                <c:pt idx="17607" formatCode="m/d/yyyy\ h:mm">
                  <c:v>40305.999999981534</c:v>
                </c:pt>
                <c:pt idx="17608" formatCode="m/d/yyyy\ h:mm">
                  <c:v>40306.041666648205</c:v>
                </c:pt>
                <c:pt idx="17609" formatCode="m/d/yyyy\ h:mm">
                  <c:v>40306.083333314869</c:v>
                </c:pt>
                <c:pt idx="17610" formatCode="m/d/yyyy\ h:mm">
                  <c:v>40306.124999981534</c:v>
                </c:pt>
                <c:pt idx="17611" formatCode="m/d/yyyy\ h:mm">
                  <c:v>40306.166666648198</c:v>
                </c:pt>
                <c:pt idx="17612" formatCode="m/d/yyyy\ h:mm">
                  <c:v>40306.208333314862</c:v>
                </c:pt>
                <c:pt idx="17613" formatCode="m/d/yyyy\ h:mm">
                  <c:v>40306.249999981526</c:v>
                </c:pt>
                <c:pt idx="17614" formatCode="m/d/yyyy\ h:mm">
                  <c:v>40306.291666648176</c:v>
                </c:pt>
                <c:pt idx="17615" formatCode="m/d/yyyy\ h:mm">
                  <c:v>40306.333333314862</c:v>
                </c:pt>
                <c:pt idx="17616" formatCode="m/d/yyyy\ h:mm">
                  <c:v>40306.374999981519</c:v>
                </c:pt>
                <c:pt idx="17617" formatCode="m/d/yyyy\ h:mm">
                  <c:v>40306.416666648198</c:v>
                </c:pt>
                <c:pt idx="17618" formatCode="m/d/yyyy\ h:mm">
                  <c:v>40306.458333314869</c:v>
                </c:pt>
                <c:pt idx="17619" formatCode="m/d/yyyy\ h:mm">
                  <c:v>40306.499999981505</c:v>
                </c:pt>
                <c:pt idx="17620" formatCode="m/d/yyyy\ h:mm">
                  <c:v>40306.541666648183</c:v>
                </c:pt>
                <c:pt idx="17621" formatCode="m/d/yyyy\ h:mm">
                  <c:v>40306.58333331484</c:v>
                </c:pt>
                <c:pt idx="17622" formatCode="m/d/yyyy\ h:mm">
                  <c:v>40306.624999981505</c:v>
                </c:pt>
                <c:pt idx="17623" formatCode="m/d/yyyy\ h:mm">
                  <c:v>40306.666666648169</c:v>
                </c:pt>
                <c:pt idx="17624" formatCode="m/d/yyyy\ h:mm">
                  <c:v>40306.708333314833</c:v>
                </c:pt>
                <c:pt idx="17625" formatCode="m/d/yyyy\ h:mm">
                  <c:v>40306.749999981483</c:v>
                </c:pt>
                <c:pt idx="17626" formatCode="m/d/yyyy\ h:mm">
                  <c:v>40306.791666648154</c:v>
                </c:pt>
                <c:pt idx="17627" formatCode="m/d/yyyy\ h:mm">
                  <c:v>40306.833333314833</c:v>
                </c:pt>
                <c:pt idx="17628" formatCode="m/d/yyyy\ h:mm">
                  <c:v>40306.87499998149</c:v>
                </c:pt>
                <c:pt idx="17629" formatCode="m/d/yyyy\ h:mm">
                  <c:v>40306.916666648176</c:v>
                </c:pt>
                <c:pt idx="17630" formatCode="m/d/yyyy\ h:mm">
                  <c:v>40306.95833331484</c:v>
                </c:pt>
                <c:pt idx="17631" formatCode="m/d/yyyy\ h:mm">
                  <c:v>40306.999999981475</c:v>
                </c:pt>
                <c:pt idx="17632" formatCode="m/d/yyyy\ h:mm">
                  <c:v>40307.041666648147</c:v>
                </c:pt>
                <c:pt idx="17633" formatCode="m/d/yyyy\ h:mm">
                  <c:v>40307.083333314811</c:v>
                </c:pt>
                <c:pt idx="17634" formatCode="m/d/yyyy\ h:mm">
                  <c:v>40307.124999981475</c:v>
                </c:pt>
                <c:pt idx="17635" formatCode="m/d/yyyy\ h:mm">
                  <c:v>40307.16666664814</c:v>
                </c:pt>
                <c:pt idx="17636" formatCode="m/d/yyyy\ h:mm">
                  <c:v>40307.208333314811</c:v>
                </c:pt>
                <c:pt idx="17637" formatCode="m/d/yyyy\ h:mm">
                  <c:v>40307.249999981454</c:v>
                </c:pt>
                <c:pt idx="17638" formatCode="m/d/yyyy\ h:mm">
                  <c:v>40307.291666648125</c:v>
                </c:pt>
                <c:pt idx="17639" formatCode="m/d/yyyy\ h:mm">
                  <c:v>40307.333333314797</c:v>
                </c:pt>
                <c:pt idx="17640" formatCode="m/d/yyyy\ h:mm">
                  <c:v>40307.374999981461</c:v>
                </c:pt>
                <c:pt idx="17641" formatCode="m/d/yyyy\ h:mm">
                  <c:v>40307.416666648147</c:v>
                </c:pt>
                <c:pt idx="17642" formatCode="m/d/yyyy\ h:mm">
                  <c:v>40307.458333314804</c:v>
                </c:pt>
                <c:pt idx="17643" formatCode="m/d/yyyy\ h:mm">
                  <c:v>40307.499999981454</c:v>
                </c:pt>
                <c:pt idx="17644" formatCode="m/d/yyyy\ h:mm">
                  <c:v>40307.541666648118</c:v>
                </c:pt>
                <c:pt idx="17645" formatCode="m/d/yyyy\ h:mm">
                  <c:v>40307.583333314782</c:v>
                </c:pt>
                <c:pt idx="17646" formatCode="m/d/yyyy\ h:mm">
                  <c:v>40307.624999981432</c:v>
                </c:pt>
                <c:pt idx="17647" formatCode="m/d/yyyy\ h:mm">
                  <c:v>40307.666666648111</c:v>
                </c:pt>
                <c:pt idx="17648" formatCode="m/d/yyyy\ h:mm">
                  <c:v>40307.708333314782</c:v>
                </c:pt>
                <c:pt idx="17649" formatCode="m/d/yyyy\ h:mm">
                  <c:v>40307.749999981424</c:v>
                </c:pt>
                <c:pt idx="17650" formatCode="m/d/yyyy\ h:mm">
                  <c:v>40307.791666648089</c:v>
                </c:pt>
                <c:pt idx="17651" formatCode="m/d/yyyy\ h:mm">
                  <c:v>40307.833333314768</c:v>
                </c:pt>
                <c:pt idx="17652" formatCode="m/d/yyyy\ h:mm">
                  <c:v>40307.874999981432</c:v>
                </c:pt>
                <c:pt idx="17653" formatCode="m/d/yyyy\ h:mm">
                  <c:v>40307.916666648111</c:v>
                </c:pt>
                <c:pt idx="17654" formatCode="m/d/yyyy\ h:mm">
                  <c:v>40307.958333314775</c:v>
                </c:pt>
                <c:pt idx="17655" formatCode="m/d/yyyy\ h:mm">
                  <c:v>40307.999999981424</c:v>
                </c:pt>
                <c:pt idx="17656" formatCode="m/d/yyyy\ h:mm">
                  <c:v>40308.041666648089</c:v>
                </c:pt>
                <c:pt idx="17657" formatCode="m/d/yyyy\ h:mm">
                  <c:v>40308.083333314753</c:v>
                </c:pt>
                <c:pt idx="17658" formatCode="m/d/yyyy\ h:mm">
                  <c:v>40308.124999981403</c:v>
                </c:pt>
                <c:pt idx="17659" formatCode="m/d/yyyy\ h:mm">
                  <c:v>40308.166666648081</c:v>
                </c:pt>
                <c:pt idx="17660" formatCode="m/d/yyyy\ h:mm">
                  <c:v>40308.208333314746</c:v>
                </c:pt>
                <c:pt idx="17661" formatCode="m/d/yyyy\ h:mm">
                  <c:v>40308.249999981395</c:v>
                </c:pt>
                <c:pt idx="17662" formatCode="m/d/yyyy\ h:mm">
                  <c:v>40308.291666648074</c:v>
                </c:pt>
                <c:pt idx="17663" formatCode="m/d/yyyy\ h:mm">
                  <c:v>40308.333333314738</c:v>
                </c:pt>
                <c:pt idx="17664" formatCode="m/d/yyyy\ h:mm">
                  <c:v>40308.374999981403</c:v>
                </c:pt>
                <c:pt idx="17665" formatCode="m/d/yyyy\ h:mm">
                  <c:v>40308.416666648089</c:v>
                </c:pt>
                <c:pt idx="17666" formatCode="m/d/yyyy\ h:mm">
                  <c:v>40308.458333314746</c:v>
                </c:pt>
                <c:pt idx="17667" formatCode="m/d/yyyy\ h:mm">
                  <c:v>40308.499999981381</c:v>
                </c:pt>
                <c:pt idx="17668" formatCode="m/d/yyyy\ h:mm">
                  <c:v>40308.54166664806</c:v>
                </c:pt>
                <c:pt idx="17669" formatCode="m/d/yyyy\ h:mm">
                  <c:v>40308.583333314731</c:v>
                </c:pt>
                <c:pt idx="17670" formatCode="m/d/yyyy\ h:mm">
                  <c:v>40308.624999981374</c:v>
                </c:pt>
                <c:pt idx="17671" formatCode="m/d/yyyy\ h:mm">
                  <c:v>40308.666666648052</c:v>
                </c:pt>
                <c:pt idx="17672" formatCode="m/d/yyyy\ h:mm">
                  <c:v>40308.708333314717</c:v>
                </c:pt>
                <c:pt idx="17673" formatCode="m/d/yyyy\ h:mm">
                  <c:v>40308.749999981374</c:v>
                </c:pt>
                <c:pt idx="17674" formatCode="m/d/yyyy\ h:mm">
                  <c:v>40308.791666648031</c:v>
                </c:pt>
                <c:pt idx="17675" formatCode="m/d/yyyy\ h:mm">
                  <c:v>40308.833333314709</c:v>
                </c:pt>
                <c:pt idx="17676" formatCode="m/d/yyyy\ h:mm">
                  <c:v>40308.874999981381</c:v>
                </c:pt>
                <c:pt idx="17677" formatCode="m/d/yyyy\ h:mm">
                  <c:v>40308.916666648052</c:v>
                </c:pt>
                <c:pt idx="17678" formatCode="m/d/yyyy\ h:mm">
                  <c:v>40308.958333314717</c:v>
                </c:pt>
                <c:pt idx="17679" formatCode="m/d/yyyy\ h:mm">
                  <c:v>40308.999999981352</c:v>
                </c:pt>
                <c:pt idx="17680" formatCode="m/d/yyyy\ h:mm">
                  <c:v>40309.041666648031</c:v>
                </c:pt>
                <c:pt idx="17681" formatCode="m/d/yyyy\ h:mm">
                  <c:v>40309.083333314695</c:v>
                </c:pt>
                <c:pt idx="17682" formatCode="m/d/yyyy\ h:mm">
                  <c:v>40309.124999981344</c:v>
                </c:pt>
                <c:pt idx="17683" formatCode="m/d/yyyy\ h:mm">
                  <c:v>40309.166666648023</c:v>
                </c:pt>
                <c:pt idx="17684" formatCode="m/d/yyyy\ h:mm">
                  <c:v>40309.208333314687</c:v>
                </c:pt>
                <c:pt idx="17685" formatCode="m/d/yyyy\ h:mm">
                  <c:v>40309.249999981337</c:v>
                </c:pt>
                <c:pt idx="17686" formatCode="m/d/yyyy\ h:mm">
                  <c:v>40309.291666648001</c:v>
                </c:pt>
                <c:pt idx="17687" formatCode="m/d/yyyy\ h:mm">
                  <c:v>40309.33333331468</c:v>
                </c:pt>
                <c:pt idx="17688" formatCode="m/d/yyyy\ h:mm">
                  <c:v>40309.374999981344</c:v>
                </c:pt>
                <c:pt idx="17689" formatCode="m/d/yyyy\ h:mm">
                  <c:v>40309.416666648023</c:v>
                </c:pt>
                <c:pt idx="17690" formatCode="m/d/yyyy\ h:mm">
                  <c:v>40309.458333314687</c:v>
                </c:pt>
                <c:pt idx="17691" formatCode="m/d/yyyy\ h:mm">
                  <c:v>40309.499999981323</c:v>
                </c:pt>
                <c:pt idx="17692" formatCode="m/d/yyyy\ h:mm">
                  <c:v>40309.541666648001</c:v>
                </c:pt>
                <c:pt idx="17693" formatCode="m/d/yyyy\ h:mm">
                  <c:v>40309.583333314666</c:v>
                </c:pt>
                <c:pt idx="17694" formatCode="m/d/yyyy\ h:mm">
                  <c:v>40309.624999981315</c:v>
                </c:pt>
                <c:pt idx="17695" formatCode="m/d/yyyy\ h:mm">
                  <c:v>40309.666666647994</c:v>
                </c:pt>
                <c:pt idx="17696" formatCode="m/d/yyyy\ h:mm">
                  <c:v>40309.708333314658</c:v>
                </c:pt>
                <c:pt idx="17697" formatCode="m/d/yyyy\ h:mm">
                  <c:v>40309.749999981308</c:v>
                </c:pt>
                <c:pt idx="17698" formatCode="m/d/yyyy\ h:mm">
                  <c:v>40309.791666647972</c:v>
                </c:pt>
                <c:pt idx="17699" formatCode="m/d/yyyy\ h:mm">
                  <c:v>40309.833333314651</c:v>
                </c:pt>
                <c:pt idx="17700" formatCode="m/d/yyyy\ h:mm">
                  <c:v>40309.874999981315</c:v>
                </c:pt>
                <c:pt idx="17701" formatCode="m/d/yyyy\ h:mm">
                  <c:v>40309.916666647994</c:v>
                </c:pt>
                <c:pt idx="17702" formatCode="m/d/yyyy\ h:mm">
                  <c:v>40309.958333314658</c:v>
                </c:pt>
                <c:pt idx="17703" formatCode="m/d/yyyy\ h:mm">
                  <c:v>40309.999999981294</c:v>
                </c:pt>
                <c:pt idx="17704" formatCode="m/d/yyyy\ h:mm">
                  <c:v>40310.041666647972</c:v>
                </c:pt>
                <c:pt idx="17705" formatCode="m/d/yyyy\ h:mm">
                  <c:v>40310.083333314637</c:v>
                </c:pt>
                <c:pt idx="17706" formatCode="m/d/yyyy\ h:mm">
                  <c:v>40310.124999981286</c:v>
                </c:pt>
                <c:pt idx="17707" formatCode="m/d/yyyy\ h:mm">
                  <c:v>40310.166666647965</c:v>
                </c:pt>
                <c:pt idx="17708" formatCode="m/d/yyyy\ h:mm">
                  <c:v>40310.208333314629</c:v>
                </c:pt>
                <c:pt idx="17709" formatCode="m/d/yyyy\ h:mm">
                  <c:v>40310.249999981279</c:v>
                </c:pt>
                <c:pt idx="17710" formatCode="m/d/yyyy\ h:mm">
                  <c:v>40310.291666647943</c:v>
                </c:pt>
                <c:pt idx="17711" formatCode="m/d/yyyy\ h:mm">
                  <c:v>40310.333333314622</c:v>
                </c:pt>
                <c:pt idx="17712" formatCode="m/d/yyyy\ h:mm">
                  <c:v>40310.374999981286</c:v>
                </c:pt>
                <c:pt idx="17713" formatCode="m/d/yyyy\ h:mm">
                  <c:v>40310.416666647965</c:v>
                </c:pt>
                <c:pt idx="17714" formatCode="m/d/yyyy\ h:mm">
                  <c:v>40310.458333314629</c:v>
                </c:pt>
                <c:pt idx="17715" formatCode="m/d/yyyy\ h:mm">
                  <c:v>40310.499999981264</c:v>
                </c:pt>
                <c:pt idx="17716" formatCode="m/d/yyyy\ h:mm">
                  <c:v>40310.541666647936</c:v>
                </c:pt>
                <c:pt idx="17717" formatCode="m/d/yyyy\ h:mm">
                  <c:v>40310.583333314607</c:v>
                </c:pt>
                <c:pt idx="17718" formatCode="m/d/yyyy\ h:mm">
                  <c:v>40310.624999981257</c:v>
                </c:pt>
                <c:pt idx="17719" formatCode="m/d/yyyy\ h:mm">
                  <c:v>40310.666666647936</c:v>
                </c:pt>
                <c:pt idx="17720" formatCode="m/d/yyyy\ h:mm">
                  <c:v>40310.7083333146</c:v>
                </c:pt>
                <c:pt idx="17721" formatCode="m/d/yyyy\ h:mm">
                  <c:v>40310.74999998125</c:v>
                </c:pt>
                <c:pt idx="17722" formatCode="m/d/yyyy\ h:mm">
                  <c:v>40310.791666647914</c:v>
                </c:pt>
                <c:pt idx="17723" formatCode="m/d/yyyy\ h:mm">
                  <c:v>40310.833333314593</c:v>
                </c:pt>
                <c:pt idx="17724" formatCode="m/d/yyyy\ h:mm">
                  <c:v>40310.874999981257</c:v>
                </c:pt>
                <c:pt idx="17725" formatCode="m/d/yyyy\ h:mm">
                  <c:v>40310.916666647936</c:v>
                </c:pt>
                <c:pt idx="17726" formatCode="m/d/yyyy\ h:mm">
                  <c:v>40310.958333314607</c:v>
                </c:pt>
                <c:pt idx="17727" formatCode="m/d/yyyy\ h:mm">
                  <c:v>40310.999999981228</c:v>
                </c:pt>
                <c:pt idx="17728" formatCode="m/d/yyyy\ h:mm">
                  <c:v>40311.041666647914</c:v>
                </c:pt>
                <c:pt idx="17729" formatCode="m/d/yyyy\ h:mm">
                  <c:v>40311.083333314593</c:v>
                </c:pt>
                <c:pt idx="17730" formatCode="m/d/yyyy\ h:mm">
                  <c:v>40311.124999981221</c:v>
                </c:pt>
                <c:pt idx="17731" formatCode="m/d/yyyy\ h:mm">
                  <c:v>40311.166666647907</c:v>
                </c:pt>
                <c:pt idx="17732" formatCode="m/d/yyyy\ h:mm">
                  <c:v>40311.208333314586</c:v>
                </c:pt>
                <c:pt idx="17733" formatCode="m/d/yyyy\ h:mm">
                  <c:v>40311.249999981221</c:v>
                </c:pt>
                <c:pt idx="17734" formatCode="m/d/yyyy\ h:mm">
                  <c:v>40311.291666647878</c:v>
                </c:pt>
                <c:pt idx="17735" formatCode="m/d/yyyy\ h:mm">
                  <c:v>40311.333333314578</c:v>
                </c:pt>
                <c:pt idx="17736" formatCode="m/d/yyyy\ h:mm">
                  <c:v>40311.374999981228</c:v>
                </c:pt>
                <c:pt idx="17737" formatCode="m/d/yyyy\ h:mm">
                  <c:v>40311.416666647892</c:v>
                </c:pt>
                <c:pt idx="17738" formatCode="m/d/yyyy\ h:mm">
                  <c:v>40311.458333314586</c:v>
                </c:pt>
                <c:pt idx="17739" formatCode="m/d/yyyy\ h:mm">
                  <c:v>40311.499999981199</c:v>
                </c:pt>
                <c:pt idx="17740" formatCode="m/d/yyyy\ h:mm">
                  <c:v>40311.541666647885</c:v>
                </c:pt>
                <c:pt idx="17741" formatCode="m/d/yyyy\ h:mm">
                  <c:v>40311.583333314549</c:v>
                </c:pt>
                <c:pt idx="17742" formatCode="m/d/yyyy\ h:mm">
                  <c:v>40311.624999981192</c:v>
                </c:pt>
                <c:pt idx="17743" formatCode="m/d/yyyy\ h:mm">
                  <c:v>40311.666666647878</c:v>
                </c:pt>
                <c:pt idx="17744" formatCode="m/d/yyyy\ h:mm">
                  <c:v>40311.708333314542</c:v>
                </c:pt>
                <c:pt idx="17745" formatCode="m/d/yyyy\ h:mm">
                  <c:v>40311.749999981192</c:v>
                </c:pt>
                <c:pt idx="17746" formatCode="m/d/yyyy\ h:mm">
                  <c:v>40311.791666647849</c:v>
                </c:pt>
                <c:pt idx="17747" formatCode="m/d/yyyy\ h:mm">
                  <c:v>40311.833333314542</c:v>
                </c:pt>
                <c:pt idx="17748" formatCode="m/d/yyyy\ h:mm">
                  <c:v>40311.874999981199</c:v>
                </c:pt>
                <c:pt idx="17749" formatCode="m/d/yyyy\ h:mm">
                  <c:v>40311.916666647863</c:v>
                </c:pt>
                <c:pt idx="17750" formatCode="m/d/yyyy\ h:mm">
                  <c:v>40311.958333314549</c:v>
                </c:pt>
                <c:pt idx="17751" formatCode="m/d/yyyy\ h:mm">
                  <c:v>40311.999999981184</c:v>
                </c:pt>
                <c:pt idx="17752" formatCode="m/d/yyyy\ h:mm">
                  <c:v>40312.041666647856</c:v>
                </c:pt>
                <c:pt idx="17753" formatCode="m/d/yyyy\ h:mm">
                  <c:v>40312.083333314535</c:v>
                </c:pt>
                <c:pt idx="17754" formatCode="m/d/yyyy\ h:mm">
                  <c:v>40312.124999981184</c:v>
                </c:pt>
                <c:pt idx="17755" formatCode="m/d/yyyy\ h:mm">
                  <c:v>40312.166666647834</c:v>
                </c:pt>
                <c:pt idx="17756" formatCode="m/d/yyyy\ h:mm">
                  <c:v>40312.208333314513</c:v>
                </c:pt>
                <c:pt idx="17757" formatCode="m/d/yyyy\ h:mm">
                  <c:v>40312.249999981177</c:v>
                </c:pt>
                <c:pt idx="17758" formatCode="m/d/yyyy\ h:mm">
                  <c:v>40312.29166664782</c:v>
                </c:pt>
                <c:pt idx="17759" formatCode="m/d/yyyy\ h:mm">
                  <c:v>40312.333333314513</c:v>
                </c:pt>
                <c:pt idx="17760" formatCode="m/d/yyyy\ h:mm">
                  <c:v>40312.374999981184</c:v>
                </c:pt>
                <c:pt idx="17761" formatCode="m/d/yyyy\ h:mm">
                  <c:v>40312.416666647841</c:v>
                </c:pt>
                <c:pt idx="17762" formatCode="m/d/yyyy\ h:mm">
                  <c:v>40312.45833331452</c:v>
                </c:pt>
                <c:pt idx="17763" formatCode="m/d/yyyy\ h:mm">
                  <c:v>40312.499999981155</c:v>
                </c:pt>
                <c:pt idx="17764" formatCode="m/d/yyyy\ h:mm">
                  <c:v>40312.541666647827</c:v>
                </c:pt>
                <c:pt idx="17765" formatCode="m/d/yyyy\ h:mm">
                  <c:v>40312.583333314491</c:v>
                </c:pt>
                <c:pt idx="17766" formatCode="m/d/yyyy\ h:mm">
                  <c:v>40312.624999981155</c:v>
                </c:pt>
                <c:pt idx="17767" formatCode="m/d/yyyy\ h:mm">
                  <c:v>40312.66666664782</c:v>
                </c:pt>
                <c:pt idx="17768" formatCode="m/d/yyyy\ h:mm">
                  <c:v>40312.708333314491</c:v>
                </c:pt>
                <c:pt idx="17769" formatCode="m/d/yyyy\ h:mm">
                  <c:v>40312.749999981133</c:v>
                </c:pt>
                <c:pt idx="17770" formatCode="m/d/yyyy\ h:mm">
                  <c:v>40312.791666647783</c:v>
                </c:pt>
                <c:pt idx="17771" formatCode="m/d/yyyy\ h:mm">
                  <c:v>40312.833333314491</c:v>
                </c:pt>
                <c:pt idx="17772" formatCode="m/d/yyyy\ h:mm">
                  <c:v>40312.874999981141</c:v>
                </c:pt>
                <c:pt idx="17773" formatCode="m/d/yyyy\ h:mm">
                  <c:v>40312.916666647812</c:v>
                </c:pt>
                <c:pt idx="17774" formatCode="m/d/yyyy\ h:mm">
                  <c:v>40312.958333314491</c:v>
                </c:pt>
                <c:pt idx="17775" formatCode="m/d/yyyy\ h:mm">
                  <c:v>40312.999999981126</c:v>
                </c:pt>
                <c:pt idx="17776" formatCode="m/d/yyyy\ h:mm">
                  <c:v>40313.041666647783</c:v>
                </c:pt>
                <c:pt idx="17777" formatCode="m/d/yyyy\ h:mm">
                  <c:v>40313.083333314462</c:v>
                </c:pt>
                <c:pt idx="17778" formatCode="m/d/yyyy\ h:mm">
                  <c:v>40313.124999981126</c:v>
                </c:pt>
                <c:pt idx="17779" formatCode="m/d/yyyy\ h:mm">
                  <c:v>40313.166666647776</c:v>
                </c:pt>
                <c:pt idx="17780" formatCode="m/d/yyyy\ h:mm">
                  <c:v>40313.208333314462</c:v>
                </c:pt>
                <c:pt idx="17781" formatCode="m/d/yyyy\ h:mm">
                  <c:v>40313.249999981104</c:v>
                </c:pt>
                <c:pt idx="17782" formatCode="m/d/yyyy\ h:mm">
                  <c:v>40313.291666647754</c:v>
                </c:pt>
                <c:pt idx="17783" formatCode="m/d/yyyy\ h:mm">
                  <c:v>40313.333333314447</c:v>
                </c:pt>
                <c:pt idx="17784" formatCode="m/d/yyyy\ h:mm">
                  <c:v>40313.374999981112</c:v>
                </c:pt>
                <c:pt idx="17785" formatCode="m/d/yyyy\ h:mm">
                  <c:v>40313.416666647783</c:v>
                </c:pt>
                <c:pt idx="17786" formatCode="m/d/yyyy\ h:mm">
                  <c:v>40313.458333314455</c:v>
                </c:pt>
                <c:pt idx="17787" formatCode="m/d/yyyy\ h:mm">
                  <c:v>40313.499999981104</c:v>
                </c:pt>
                <c:pt idx="17788" formatCode="m/d/yyyy\ h:mm">
                  <c:v>40313.541666647754</c:v>
                </c:pt>
                <c:pt idx="17789" formatCode="m/d/yyyy\ h:mm">
                  <c:v>40313.583333314433</c:v>
                </c:pt>
                <c:pt idx="17790" formatCode="m/d/yyyy\ h:mm">
                  <c:v>40313.624999981083</c:v>
                </c:pt>
                <c:pt idx="17791" formatCode="m/d/yyyy\ h:mm">
                  <c:v>40313.666666647754</c:v>
                </c:pt>
                <c:pt idx="17792" formatCode="m/d/yyyy\ h:mm">
                  <c:v>40313.708333314433</c:v>
                </c:pt>
                <c:pt idx="17793" formatCode="m/d/yyyy\ h:mm">
                  <c:v>40313.749999981075</c:v>
                </c:pt>
                <c:pt idx="17794" formatCode="m/d/yyyy\ h:mm">
                  <c:v>40313.791666647732</c:v>
                </c:pt>
                <c:pt idx="17795" formatCode="m/d/yyyy\ h:mm">
                  <c:v>40313.833333314418</c:v>
                </c:pt>
                <c:pt idx="17796" formatCode="m/d/yyyy\ h:mm">
                  <c:v>40313.874999981083</c:v>
                </c:pt>
                <c:pt idx="17797" formatCode="m/d/yyyy\ h:mm">
                  <c:v>40313.916666647747</c:v>
                </c:pt>
                <c:pt idx="17798" formatCode="m/d/yyyy\ h:mm">
                  <c:v>40313.958333314426</c:v>
                </c:pt>
                <c:pt idx="17799" formatCode="m/d/yyyy\ h:mm">
                  <c:v>40313.999999981075</c:v>
                </c:pt>
                <c:pt idx="17800" formatCode="m/d/yyyy\ h:mm">
                  <c:v>40314.041666647725</c:v>
                </c:pt>
                <c:pt idx="17801" formatCode="m/d/yyyy\ h:mm">
                  <c:v>40314.083333314411</c:v>
                </c:pt>
                <c:pt idx="17802" formatCode="m/d/yyyy\ h:mm">
                  <c:v>40314.124999981053</c:v>
                </c:pt>
                <c:pt idx="17803" formatCode="m/d/yyyy\ h:mm">
                  <c:v>40314.166666647725</c:v>
                </c:pt>
                <c:pt idx="17804" formatCode="m/d/yyyy\ h:mm">
                  <c:v>40314.208333314396</c:v>
                </c:pt>
                <c:pt idx="17805" formatCode="m/d/yyyy\ h:mm">
                  <c:v>40314.249999981046</c:v>
                </c:pt>
                <c:pt idx="17806" formatCode="m/d/yyyy\ h:mm">
                  <c:v>40314.291666647703</c:v>
                </c:pt>
                <c:pt idx="17807" formatCode="m/d/yyyy\ h:mm">
                  <c:v>40314.333333314389</c:v>
                </c:pt>
                <c:pt idx="17808" formatCode="m/d/yyyy\ h:mm">
                  <c:v>40314.374999981053</c:v>
                </c:pt>
                <c:pt idx="17809" formatCode="m/d/yyyy\ h:mm">
                  <c:v>40314.416666647718</c:v>
                </c:pt>
                <c:pt idx="17810" formatCode="m/d/yyyy\ h:mm">
                  <c:v>40314.458333314396</c:v>
                </c:pt>
                <c:pt idx="17811" formatCode="m/d/yyyy\ h:mm">
                  <c:v>40314.499999981032</c:v>
                </c:pt>
                <c:pt idx="17812" formatCode="m/d/yyyy\ h:mm">
                  <c:v>40314.541666647696</c:v>
                </c:pt>
                <c:pt idx="17813" formatCode="m/d/yyyy\ h:mm">
                  <c:v>40314.583333314382</c:v>
                </c:pt>
                <c:pt idx="17814" formatCode="m/d/yyyy\ h:mm">
                  <c:v>40314.624999981024</c:v>
                </c:pt>
                <c:pt idx="17815" formatCode="m/d/yyyy\ h:mm">
                  <c:v>40314.666666647689</c:v>
                </c:pt>
                <c:pt idx="17816" formatCode="m/d/yyyy\ h:mm">
                  <c:v>40314.708333314367</c:v>
                </c:pt>
                <c:pt idx="17817" formatCode="m/d/yyyy\ h:mm">
                  <c:v>40314.749999981024</c:v>
                </c:pt>
                <c:pt idx="17818" formatCode="m/d/yyyy\ h:mm">
                  <c:v>40314.791666647667</c:v>
                </c:pt>
                <c:pt idx="17819" formatCode="m/d/yyyy\ h:mm">
                  <c:v>40314.83333331436</c:v>
                </c:pt>
                <c:pt idx="17820" formatCode="m/d/yyyy\ h:mm">
                  <c:v>40314.874999981032</c:v>
                </c:pt>
                <c:pt idx="17821" formatCode="m/d/yyyy\ h:mm">
                  <c:v>40314.916666647689</c:v>
                </c:pt>
                <c:pt idx="17822" formatCode="m/d/yyyy\ h:mm">
                  <c:v>40314.958333314367</c:v>
                </c:pt>
                <c:pt idx="17823" formatCode="m/d/yyyy\ h:mm">
                  <c:v>40314.999999981002</c:v>
                </c:pt>
                <c:pt idx="17824" formatCode="m/d/yyyy\ h:mm">
                  <c:v>40315.041666647674</c:v>
                </c:pt>
                <c:pt idx="17825" formatCode="m/d/yyyy\ h:mm">
                  <c:v>40315.083333314346</c:v>
                </c:pt>
                <c:pt idx="17826" formatCode="m/d/yyyy\ h:mm">
                  <c:v>40315.124999980995</c:v>
                </c:pt>
                <c:pt idx="17827" formatCode="m/d/yyyy\ h:mm">
                  <c:v>40315.166666647674</c:v>
                </c:pt>
                <c:pt idx="17828" formatCode="m/d/yyyy\ h:mm">
                  <c:v>40315.208333314338</c:v>
                </c:pt>
                <c:pt idx="17829" formatCode="m/d/yyyy\ h:mm">
                  <c:v>40315.249999980995</c:v>
                </c:pt>
                <c:pt idx="17830" formatCode="m/d/yyyy\ h:mm">
                  <c:v>40315.291666647638</c:v>
                </c:pt>
                <c:pt idx="17831" formatCode="m/d/yyyy\ h:mm">
                  <c:v>40315.333333314331</c:v>
                </c:pt>
                <c:pt idx="17832" formatCode="m/d/yyyy\ h:mm">
                  <c:v>40315.374999981002</c:v>
                </c:pt>
                <c:pt idx="17833" formatCode="m/d/yyyy\ h:mm">
                  <c:v>40315.416666647659</c:v>
                </c:pt>
                <c:pt idx="17834" formatCode="m/d/yyyy\ h:mm">
                  <c:v>40315.458333314346</c:v>
                </c:pt>
                <c:pt idx="17835" formatCode="m/d/yyyy\ h:mm">
                  <c:v>40315.499999980988</c:v>
                </c:pt>
                <c:pt idx="17836" formatCode="m/d/yyyy\ h:mm">
                  <c:v>40315.541666647638</c:v>
                </c:pt>
                <c:pt idx="17837" formatCode="m/d/yyyy\ h:mm">
                  <c:v>40315.583333314316</c:v>
                </c:pt>
                <c:pt idx="17838" formatCode="m/d/yyyy\ h:mm">
                  <c:v>40315.624999980981</c:v>
                </c:pt>
                <c:pt idx="17839" formatCode="m/d/yyyy\ h:mm">
                  <c:v>40315.66666664763</c:v>
                </c:pt>
                <c:pt idx="17840" formatCode="m/d/yyyy\ h:mm">
                  <c:v>40315.708333314309</c:v>
                </c:pt>
                <c:pt idx="17841" formatCode="m/d/yyyy\ h:mm">
                  <c:v>40315.749999980973</c:v>
                </c:pt>
                <c:pt idx="17842" formatCode="m/d/yyyy\ h:mm">
                  <c:v>40315.791666647609</c:v>
                </c:pt>
                <c:pt idx="17843" formatCode="m/d/yyyy\ h:mm">
                  <c:v>40315.833333314302</c:v>
                </c:pt>
                <c:pt idx="17844" formatCode="m/d/yyyy\ h:mm">
                  <c:v>40315.874999980981</c:v>
                </c:pt>
                <c:pt idx="17845" formatCode="m/d/yyyy\ h:mm">
                  <c:v>40315.91666664763</c:v>
                </c:pt>
                <c:pt idx="17846" formatCode="m/d/yyyy\ h:mm">
                  <c:v>40315.958333314309</c:v>
                </c:pt>
                <c:pt idx="17847" formatCode="m/d/yyyy\ h:mm">
                  <c:v>40315.999999980959</c:v>
                </c:pt>
                <c:pt idx="17848" formatCode="m/d/yyyy\ h:mm">
                  <c:v>40316.041666647609</c:v>
                </c:pt>
                <c:pt idx="17849" formatCode="m/d/yyyy\ h:mm">
                  <c:v>40316.083333314287</c:v>
                </c:pt>
                <c:pt idx="17850" formatCode="m/d/yyyy\ h:mm">
                  <c:v>40316.124999980952</c:v>
                </c:pt>
                <c:pt idx="17851" formatCode="m/d/yyyy\ h:mm">
                  <c:v>40316.166666647601</c:v>
                </c:pt>
                <c:pt idx="17852" formatCode="m/d/yyyy\ h:mm">
                  <c:v>40316.20833331428</c:v>
                </c:pt>
                <c:pt idx="17853" formatCode="m/d/yyyy\ h:mm">
                  <c:v>40316.249999980944</c:v>
                </c:pt>
                <c:pt idx="17854" formatCode="m/d/yyyy\ h:mm">
                  <c:v>40316.291666647587</c:v>
                </c:pt>
                <c:pt idx="17855" formatCode="m/d/yyyy\ h:mm">
                  <c:v>40316.333333314273</c:v>
                </c:pt>
                <c:pt idx="17856" formatCode="m/d/yyyy\ h:mm">
                  <c:v>40316.374999980952</c:v>
                </c:pt>
                <c:pt idx="17857" formatCode="m/d/yyyy\ h:mm">
                  <c:v>40316.416666647601</c:v>
                </c:pt>
                <c:pt idx="17858" formatCode="m/d/yyyy\ h:mm">
                  <c:v>40316.45833331428</c:v>
                </c:pt>
                <c:pt idx="17859" formatCode="m/d/yyyy\ h:mm">
                  <c:v>40316.49999998093</c:v>
                </c:pt>
                <c:pt idx="17860" formatCode="m/d/yyyy\ h:mm">
                  <c:v>40316.541666647594</c:v>
                </c:pt>
                <c:pt idx="17861" formatCode="m/d/yyyy\ h:mm">
                  <c:v>40316.583333314258</c:v>
                </c:pt>
                <c:pt idx="17862" formatCode="m/d/yyyy\ h:mm">
                  <c:v>40316.624999980922</c:v>
                </c:pt>
                <c:pt idx="17863" formatCode="m/d/yyyy\ h:mm">
                  <c:v>40316.666666647587</c:v>
                </c:pt>
                <c:pt idx="17864" formatCode="m/d/yyyy\ h:mm">
                  <c:v>40316.708333314251</c:v>
                </c:pt>
                <c:pt idx="17865" formatCode="m/d/yyyy\ h:mm">
                  <c:v>40316.749999980915</c:v>
                </c:pt>
                <c:pt idx="17866" formatCode="m/d/yyyy\ h:mm">
                  <c:v>40316.791666647565</c:v>
                </c:pt>
                <c:pt idx="17867" formatCode="m/d/yyyy\ h:mm">
                  <c:v>40316.833333314244</c:v>
                </c:pt>
                <c:pt idx="17868" formatCode="m/d/yyyy\ h:mm">
                  <c:v>40316.874999980922</c:v>
                </c:pt>
                <c:pt idx="17869" formatCode="m/d/yyyy\ h:mm">
                  <c:v>40316.916666647587</c:v>
                </c:pt>
                <c:pt idx="17870" formatCode="m/d/yyyy\ h:mm">
                  <c:v>40316.958333314251</c:v>
                </c:pt>
                <c:pt idx="17871" formatCode="m/d/yyyy\ h:mm">
                  <c:v>40316.999999980901</c:v>
                </c:pt>
                <c:pt idx="17872" formatCode="m/d/yyyy\ h:mm">
                  <c:v>40317.041666647565</c:v>
                </c:pt>
                <c:pt idx="17873" formatCode="m/d/yyyy\ h:mm">
                  <c:v>40317.083333314229</c:v>
                </c:pt>
                <c:pt idx="17874" formatCode="m/d/yyyy\ h:mm">
                  <c:v>40317.124999980886</c:v>
                </c:pt>
                <c:pt idx="17875" formatCode="m/d/yyyy\ h:mm">
                  <c:v>40317.166666647558</c:v>
                </c:pt>
                <c:pt idx="17876" formatCode="m/d/yyyy\ h:mm">
                  <c:v>40317.208333314222</c:v>
                </c:pt>
                <c:pt idx="17877" formatCode="m/d/yyyy\ h:mm">
                  <c:v>40317.249999980886</c:v>
                </c:pt>
                <c:pt idx="17878" formatCode="m/d/yyyy\ h:mm">
                  <c:v>40317.291666647528</c:v>
                </c:pt>
                <c:pt idx="17879" formatCode="m/d/yyyy\ h:mm">
                  <c:v>40317.333333314215</c:v>
                </c:pt>
                <c:pt idx="17880" formatCode="m/d/yyyy\ h:mm">
                  <c:v>40317.374999980893</c:v>
                </c:pt>
                <c:pt idx="17881" formatCode="m/d/yyyy\ h:mm">
                  <c:v>40317.416666647543</c:v>
                </c:pt>
                <c:pt idx="17882" formatCode="m/d/yyyy\ h:mm">
                  <c:v>40317.458333314222</c:v>
                </c:pt>
                <c:pt idx="17883" formatCode="m/d/yyyy\ h:mm">
                  <c:v>40317.499999980872</c:v>
                </c:pt>
                <c:pt idx="17884" formatCode="m/d/yyyy\ h:mm">
                  <c:v>40317.541666647536</c:v>
                </c:pt>
                <c:pt idx="17885" formatCode="m/d/yyyy\ h:mm">
                  <c:v>40317.5833333142</c:v>
                </c:pt>
                <c:pt idx="17886" formatCode="m/d/yyyy\ h:mm">
                  <c:v>40317.624999980864</c:v>
                </c:pt>
                <c:pt idx="17887" formatCode="m/d/yyyy\ h:mm">
                  <c:v>40317.666666647528</c:v>
                </c:pt>
                <c:pt idx="17888" formatCode="m/d/yyyy\ h:mm">
                  <c:v>40317.708333314193</c:v>
                </c:pt>
                <c:pt idx="17889" formatCode="m/d/yyyy\ h:mm">
                  <c:v>40317.749999980857</c:v>
                </c:pt>
                <c:pt idx="17890" formatCode="m/d/yyyy\ h:mm">
                  <c:v>40317.791666647507</c:v>
                </c:pt>
                <c:pt idx="17891" formatCode="m/d/yyyy\ h:mm">
                  <c:v>40317.833333314193</c:v>
                </c:pt>
                <c:pt idx="17892" formatCode="m/d/yyyy\ h:mm">
                  <c:v>40317.874999980864</c:v>
                </c:pt>
                <c:pt idx="17893" formatCode="m/d/yyyy\ h:mm">
                  <c:v>40317.916666647528</c:v>
                </c:pt>
                <c:pt idx="17894" formatCode="m/d/yyyy\ h:mm">
                  <c:v>40317.9583333142</c:v>
                </c:pt>
                <c:pt idx="17895" formatCode="m/d/yyyy\ h:mm">
                  <c:v>40317.999999980835</c:v>
                </c:pt>
                <c:pt idx="17896" formatCode="m/d/yyyy\ h:mm">
                  <c:v>40318.041666647507</c:v>
                </c:pt>
                <c:pt idx="17897" formatCode="m/d/yyyy\ h:mm">
                  <c:v>40318.083333314185</c:v>
                </c:pt>
                <c:pt idx="17898" formatCode="m/d/yyyy\ h:mm">
                  <c:v>40318.124999980835</c:v>
                </c:pt>
                <c:pt idx="17899" formatCode="m/d/yyyy\ h:mm">
                  <c:v>40318.166666647485</c:v>
                </c:pt>
                <c:pt idx="17900" formatCode="m/d/yyyy\ h:mm">
                  <c:v>40318.208333314178</c:v>
                </c:pt>
                <c:pt idx="17901" formatCode="m/d/yyyy\ h:mm">
                  <c:v>40318.249999980828</c:v>
                </c:pt>
                <c:pt idx="17902" formatCode="m/d/yyyy\ h:mm">
                  <c:v>40318.29166664747</c:v>
                </c:pt>
                <c:pt idx="17903" formatCode="m/d/yyyy\ h:mm">
                  <c:v>40318.333333314171</c:v>
                </c:pt>
                <c:pt idx="17904" formatCode="m/d/yyyy\ h:mm">
                  <c:v>40318.374999980835</c:v>
                </c:pt>
                <c:pt idx="17905" formatCode="m/d/yyyy\ h:mm">
                  <c:v>40318.416666647492</c:v>
                </c:pt>
                <c:pt idx="17906" formatCode="m/d/yyyy\ h:mm">
                  <c:v>40318.458333314171</c:v>
                </c:pt>
                <c:pt idx="17907" formatCode="m/d/yyyy\ h:mm">
                  <c:v>40318.499999980806</c:v>
                </c:pt>
                <c:pt idx="17908" formatCode="m/d/yyyy\ h:mm">
                  <c:v>40318.541666647478</c:v>
                </c:pt>
                <c:pt idx="17909" formatCode="m/d/yyyy\ h:mm">
                  <c:v>40318.583333314142</c:v>
                </c:pt>
                <c:pt idx="17910" formatCode="m/d/yyyy\ h:mm">
                  <c:v>40318.624999980806</c:v>
                </c:pt>
                <c:pt idx="17911" formatCode="m/d/yyyy\ h:mm">
                  <c:v>40318.66666664747</c:v>
                </c:pt>
                <c:pt idx="17912" formatCode="m/d/yyyy\ h:mm">
                  <c:v>40318.708333314142</c:v>
                </c:pt>
                <c:pt idx="17913" formatCode="m/d/yyyy\ h:mm">
                  <c:v>40318.749999980784</c:v>
                </c:pt>
                <c:pt idx="17914" formatCode="m/d/yyyy\ h:mm">
                  <c:v>40318.791666647434</c:v>
                </c:pt>
                <c:pt idx="17915" formatCode="m/d/yyyy\ h:mm">
                  <c:v>40318.833333314142</c:v>
                </c:pt>
                <c:pt idx="17916" formatCode="m/d/yyyy\ h:mm">
                  <c:v>40318.874999980791</c:v>
                </c:pt>
                <c:pt idx="17917" formatCode="m/d/yyyy\ h:mm">
                  <c:v>40318.916666647463</c:v>
                </c:pt>
                <c:pt idx="17918" formatCode="m/d/yyyy\ h:mm">
                  <c:v>40318.958333314149</c:v>
                </c:pt>
                <c:pt idx="17919" formatCode="m/d/yyyy\ h:mm">
                  <c:v>40318.999999980784</c:v>
                </c:pt>
                <c:pt idx="17920" formatCode="m/d/yyyy\ h:mm">
                  <c:v>40319.041666647434</c:v>
                </c:pt>
                <c:pt idx="17921" formatCode="m/d/yyyy\ h:mm">
                  <c:v>40319.083333314113</c:v>
                </c:pt>
                <c:pt idx="17922" formatCode="m/d/yyyy\ h:mm">
                  <c:v>40319.124999980777</c:v>
                </c:pt>
                <c:pt idx="17923" formatCode="m/d/yyyy\ h:mm">
                  <c:v>40319.166666647434</c:v>
                </c:pt>
                <c:pt idx="17924" formatCode="m/d/yyyy\ h:mm">
                  <c:v>40319.208333314113</c:v>
                </c:pt>
                <c:pt idx="17925" formatCode="m/d/yyyy\ h:mm">
                  <c:v>40319.24999998077</c:v>
                </c:pt>
                <c:pt idx="17926" formatCode="m/d/yyyy\ h:mm">
                  <c:v>40319.291666647419</c:v>
                </c:pt>
                <c:pt idx="17927" formatCode="m/d/yyyy\ h:mm">
                  <c:v>40319.333333314098</c:v>
                </c:pt>
                <c:pt idx="17928" formatCode="m/d/yyyy\ h:mm">
                  <c:v>40319.374999980762</c:v>
                </c:pt>
                <c:pt idx="17929" formatCode="m/d/yyyy\ h:mm">
                  <c:v>40319.416666647441</c:v>
                </c:pt>
                <c:pt idx="17930" formatCode="m/d/yyyy\ h:mm">
                  <c:v>40319.458333314105</c:v>
                </c:pt>
                <c:pt idx="17931" formatCode="m/d/yyyy\ h:mm">
                  <c:v>40319.499999980755</c:v>
                </c:pt>
                <c:pt idx="17932" formatCode="m/d/yyyy\ h:mm">
                  <c:v>40319.541666647405</c:v>
                </c:pt>
                <c:pt idx="17933" formatCode="m/d/yyyy\ h:mm">
                  <c:v>40319.583333314091</c:v>
                </c:pt>
                <c:pt idx="17934" formatCode="m/d/yyyy\ h:mm">
                  <c:v>40319.624999980733</c:v>
                </c:pt>
                <c:pt idx="17935" formatCode="m/d/yyyy\ h:mm">
                  <c:v>40319.666666647405</c:v>
                </c:pt>
                <c:pt idx="17936" formatCode="m/d/yyyy\ h:mm">
                  <c:v>40319.708333314091</c:v>
                </c:pt>
                <c:pt idx="17937" formatCode="m/d/yyyy\ h:mm">
                  <c:v>40319.749999980726</c:v>
                </c:pt>
                <c:pt idx="17938" formatCode="m/d/yyyy\ h:mm">
                  <c:v>40319.791666647383</c:v>
                </c:pt>
                <c:pt idx="17939" formatCode="m/d/yyyy\ h:mm">
                  <c:v>40319.833333314069</c:v>
                </c:pt>
                <c:pt idx="17940" formatCode="m/d/yyyy\ h:mm">
                  <c:v>40319.874999980733</c:v>
                </c:pt>
                <c:pt idx="17941" formatCode="m/d/yyyy\ h:mm">
                  <c:v>40319.916666647398</c:v>
                </c:pt>
                <c:pt idx="17942" formatCode="m/d/yyyy\ h:mm">
                  <c:v>40319.958333314076</c:v>
                </c:pt>
                <c:pt idx="17943" formatCode="m/d/yyyy\ h:mm">
                  <c:v>40319.999999980726</c:v>
                </c:pt>
                <c:pt idx="17944" formatCode="m/d/yyyy\ h:mm">
                  <c:v>40320.041666647376</c:v>
                </c:pt>
                <c:pt idx="17945" formatCode="m/d/yyyy\ h:mm">
                  <c:v>40320.083333314062</c:v>
                </c:pt>
                <c:pt idx="17946" formatCode="m/d/yyyy\ h:mm">
                  <c:v>40320.124999980704</c:v>
                </c:pt>
                <c:pt idx="17947" formatCode="m/d/yyyy\ h:mm">
                  <c:v>40320.166666647376</c:v>
                </c:pt>
                <c:pt idx="17948" formatCode="m/d/yyyy\ h:mm">
                  <c:v>40320.208333314047</c:v>
                </c:pt>
                <c:pt idx="17949" formatCode="m/d/yyyy\ h:mm">
                  <c:v>40320.249999980704</c:v>
                </c:pt>
                <c:pt idx="17950" formatCode="m/d/yyyy\ h:mm">
                  <c:v>40320.291666647354</c:v>
                </c:pt>
                <c:pt idx="17951" formatCode="m/d/yyyy\ h:mm">
                  <c:v>40320.33333331404</c:v>
                </c:pt>
                <c:pt idx="17952" formatCode="m/d/yyyy\ h:mm">
                  <c:v>40320.374999980711</c:v>
                </c:pt>
                <c:pt idx="17953" formatCode="m/d/yyyy\ h:mm">
                  <c:v>40320.416666647368</c:v>
                </c:pt>
                <c:pt idx="17954" formatCode="m/d/yyyy\ h:mm">
                  <c:v>40320.458333314047</c:v>
                </c:pt>
                <c:pt idx="17955" formatCode="m/d/yyyy\ h:mm">
                  <c:v>40320.499999980682</c:v>
                </c:pt>
                <c:pt idx="17956" formatCode="m/d/yyyy\ h:mm">
                  <c:v>40320.541666647354</c:v>
                </c:pt>
                <c:pt idx="17957" formatCode="m/d/yyyy\ h:mm">
                  <c:v>40320.583333314033</c:v>
                </c:pt>
                <c:pt idx="17958" formatCode="m/d/yyyy\ h:mm">
                  <c:v>40320.624999980675</c:v>
                </c:pt>
                <c:pt idx="17959" formatCode="m/d/yyyy\ h:mm">
                  <c:v>40320.666666647354</c:v>
                </c:pt>
                <c:pt idx="17960" formatCode="m/d/yyyy\ h:mm">
                  <c:v>40320.708333314018</c:v>
                </c:pt>
                <c:pt idx="17961" formatCode="m/d/yyyy\ h:mm">
                  <c:v>40320.749999980675</c:v>
                </c:pt>
                <c:pt idx="17962" formatCode="m/d/yyyy\ h:mm">
                  <c:v>40320.791666647317</c:v>
                </c:pt>
                <c:pt idx="17963" formatCode="m/d/yyyy\ h:mm">
                  <c:v>40320.833333314011</c:v>
                </c:pt>
                <c:pt idx="17964" formatCode="m/d/yyyy\ h:mm">
                  <c:v>40320.874999980682</c:v>
                </c:pt>
                <c:pt idx="17965" formatCode="m/d/yyyy\ h:mm">
                  <c:v>40320.916666647339</c:v>
                </c:pt>
                <c:pt idx="17966" formatCode="m/d/yyyy\ h:mm">
                  <c:v>40320.958333314025</c:v>
                </c:pt>
                <c:pt idx="17967" formatCode="m/d/yyyy\ h:mm">
                  <c:v>40320.999999980653</c:v>
                </c:pt>
                <c:pt idx="17968" formatCode="m/d/yyyy\ h:mm">
                  <c:v>40321.041666647325</c:v>
                </c:pt>
                <c:pt idx="17969" formatCode="m/d/yyyy\ h:mm">
                  <c:v>40321.083333313996</c:v>
                </c:pt>
                <c:pt idx="17970" formatCode="m/d/yyyy\ h:mm">
                  <c:v>40321.124999980646</c:v>
                </c:pt>
                <c:pt idx="17971" formatCode="m/d/yyyy\ h:mm">
                  <c:v>40321.166666647325</c:v>
                </c:pt>
                <c:pt idx="17972" formatCode="m/d/yyyy\ h:mm">
                  <c:v>40321.208333313989</c:v>
                </c:pt>
                <c:pt idx="17973" formatCode="m/d/yyyy\ h:mm">
                  <c:v>40321.249999980639</c:v>
                </c:pt>
                <c:pt idx="17974" formatCode="m/d/yyyy\ h:mm">
                  <c:v>40321.291666647288</c:v>
                </c:pt>
                <c:pt idx="17975" formatCode="m/d/yyyy\ h:mm">
                  <c:v>40321.333333313982</c:v>
                </c:pt>
                <c:pt idx="17976" formatCode="m/d/yyyy\ h:mm">
                  <c:v>40321.374999980646</c:v>
                </c:pt>
                <c:pt idx="17977" formatCode="m/d/yyyy\ h:mm">
                  <c:v>40321.41666664731</c:v>
                </c:pt>
                <c:pt idx="17978" formatCode="m/d/yyyy\ h:mm">
                  <c:v>40321.458333313996</c:v>
                </c:pt>
                <c:pt idx="17979" formatCode="m/d/yyyy\ h:mm">
                  <c:v>40321.499999980624</c:v>
                </c:pt>
                <c:pt idx="17980" formatCode="m/d/yyyy\ h:mm">
                  <c:v>40321.541666647288</c:v>
                </c:pt>
                <c:pt idx="17981" formatCode="m/d/yyyy\ h:mm">
                  <c:v>40321.583333313967</c:v>
                </c:pt>
                <c:pt idx="17982" formatCode="m/d/yyyy\ h:mm">
                  <c:v>40321.624999980624</c:v>
                </c:pt>
                <c:pt idx="17983" formatCode="m/d/yyyy\ h:mm">
                  <c:v>40321.666666647281</c:v>
                </c:pt>
                <c:pt idx="17984" formatCode="m/d/yyyy\ h:mm">
                  <c:v>40321.70833331396</c:v>
                </c:pt>
                <c:pt idx="17985" formatCode="m/d/yyyy\ h:mm">
                  <c:v>40321.749999980624</c:v>
                </c:pt>
                <c:pt idx="17986" formatCode="m/d/yyyy\ h:mm">
                  <c:v>40321.791666647267</c:v>
                </c:pt>
                <c:pt idx="17987" formatCode="m/d/yyyy\ h:mm">
                  <c:v>40321.833333313953</c:v>
                </c:pt>
                <c:pt idx="17988" formatCode="m/d/yyyy\ h:mm">
                  <c:v>40321.874999980617</c:v>
                </c:pt>
                <c:pt idx="17989" formatCode="m/d/yyyy\ h:mm">
                  <c:v>40321.916666647281</c:v>
                </c:pt>
                <c:pt idx="17990" formatCode="m/d/yyyy\ h:mm">
                  <c:v>40321.95833331396</c:v>
                </c:pt>
                <c:pt idx="17991" formatCode="m/d/yyyy\ h:mm">
                  <c:v>40321.999999980595</c:v>
                </c:pt>
                <c:pt idx="17992" formatCode="m/d/yyyy\ h:mm">
                  <c:v>40322.041666647274</c:v>
                </c:pt>
                <c:pt idx="17993" formatCode="m/d/yyyy\ h:mm">
                  <c:v>40322.083333313938</c:v>
                </c:pt>
                <c:pt idx="17994" formatCode="m/d/yyyy\ h:mm">
                  <c:v>40322.124999980595</c:v>
                </c:pt>
                <c:pt idx="17995" formatCode="m/d/yyyy\ h:mm">
                  <c:v>40322.166666647252</c:v>
                </c:pt>
                <c:pt idx="17996" formatCode="m/d/yyyy\ h:mm">
                  <c:v>40322.208333313931</c:v>
                </c:pt>
                <c:pt idx="17997" formatCode="m/d/yyyy\ h:mm">
                  <c:v>40322.249999980595</c:v>
                </c:pt>
                <c:pt idx="17998" formatCode="m/d/yyyy\ h:mm">
                  <c:v>40322.29166664723</c:v>
                </c:pt>
                <c:pt idx="17999" formatCode="m/d/yyyy\ h:mm">
                  <c:v>40322.333333313931</c:v>
                </c:pt>
                <c:pt idx="18000" formatCode="m/d/yyyy\ h:mm">
                  <c:v>40322.374999980602</c:v>
                </c:pt>
                <c:pt idx="18001" formatCode="m/d/yyyy\ h:mm">
                  <c:v>40322.416666647252</c:v>
                </c:pt>
                <c:pt idx="18002" formatCode="m/d/yyyy\ h:mm">
                  <c:v>40322.458333313938</c:v>
                </c:pt>
                <c:pt idx="18003" formatCode="m/d/yyyy\ h:mm">
                  <c:v>40322.49999998058</c:v>
                </c:pt>
                <c:pt idx="18004" formatCode="m/d/yyyy\ h:mm">
                  <c:v>40322.54166664723</c:v>
                </c:pt>
                <c:pt idx="18005" formatCode="m/d/yyyy\ h:mm">
                  <c:v>40322.583333313909</c:v>
                </c:pt>
                <c:pt idx="18006" formatCode="m/d/yyyy\ h:mm">
                  <c:v>40322.624999980573</c:v>
                </c:pt>
                <c:pt idx="18007" formatCode="m/d/yyyy\ h:mm">
                  <c:v>40322.666666647223</c:v>
                </c:pt>
                <c:pt idx="18008" formatCode="m/d/yyyy\ h:mm">
                  <c:v>40322.708333313902</c:v>
                </c:pt>
                <c:pt idx="18009" formatCode="m/d/yyyy\ h:mm">
                  <c:v>40322.749999980566</c:v>
                </c:pt>
                <c:pt idx="18010" formatCode="m/d/yyyy\ h:mm">
                  <c:v>40322.791666647201</c:v>
                </c:pt>
                <c:pt idx="18011" formatCode="m/d/yyyy\ h:mm">
                  <c:v>40322.833333313894</c:v>
                </c:pt>
                <c:pt idx="18012" formatCode="m/d/yyyy\ h:mm">
                  <c:v>40322.874999980573</c:v>
                </c:pt>
                <c:pt idx="18013" formatCode="m/d/yyyy\ h:mm">
                  <c:v>40322.916666647223</c:v>
                </c:pt>
                <c:pt idx="18014" formatCode="m/d/yyyy\ h:mm">
                  <c:v>40322.958333313902</c:v>
                </c:pt>
                <c:pt idx="18015" formatCode="m/d/yyyy\ h:mm">
                  <c:v>40322.999999980551</c:v>
                </c:pt>
                <c:pt idx="18016" formatCode="m/d/yyyy\ h:mm">
                  <c:v>40323.041666647201</c:v>
                </c:pt>
                <c:pt idx="18017" formatCode="m/d/yyyy\ h:mm">
                  <c:v>40323.08333331388</c:v>
                </c:pt>
                <c:pt idx="18018" formatCode="m/d/yyyy\ h:mm">
                  <c:v>40323.124999980544</c:v>
                </c:pt>
                <c:pt idx="18019" formatCode="m/d/yyyy\ h:mm">
                  <c:v>40323.166666647194</c:v>
                </c:pt>
                <c:pt idx="18020" formatCode="m/d/yyyy\ h:mm">
                  <c:v>40323.208333313873</c:v>
                </c:pt>
                <c:pt idx="18021" formatCode="m/d/yyyy\ h:mm">
                  <c:v>40323.249999980537</c:v>
                </c:pt>
                <c:pt idx="18022" formatCode="m/d/yyyy\ h:mm">
                  <c:v>40323.291666647179</c:v>
                </c:pt>
                <c:pt idx="18023" formatCode="m/d/yyyy\ h:mm">
                  <c:v>40323.333333313865</c:v>
                </c:pt>
                <c:pt idx="18024" formatCode="m/d/yyyy\ h:mm">
                  <c:v>40323.374999980544</c:v>
                </c:pt>
                <c:pt idx="18025" formatCode="m/d/yyyy\ h:mm">
                  <c:v>40323.416666647201</c:v>
                </c:pt>
                <c:pt idx="18026" formatCode="m/d/yyyy\ h:mm">
                  <c:v>40323.458333313873</c:v>
                </c:pt>
                <c:pt idx="18027" formatCode="m/d/yyyy\ h:mm">
                  <c:v>40323.499999980522</c:v>
                </c:pt>
                <c:pt idx="18028" formatCode="m/d/yyyy\ h:mm">
                  <c:v>40323.541666647187</c:v>
                </c:pt>
                <c:pt idx="18029" formatCode="m/d/yyyy\ h:mm">
                  <c:v>40323.583333313851</c:v>
                </c:pt>
                <c:pt idx="18030" formatCode="m/d/yyyy\ h:mm">
                  <c:v>40323.624999980515</c:v>
                </c:pt>
                <c:pt idx="18031" formatCode="m/d/yyyy\ h:mm">
                  <c:v>40323.666666647179</c:v>
                </c:pt>
                <c:pt idx="18032" formatCode="m/d/yyyy\ h:mm">
                  <c:v>40323.708333313836</c:v>
                </c:pt>
                <c:pt idx="18033" formatCode="m/d/yyyy\ h:mm">
                  <c:v>40323.749999980508</c:v>
                </c:pt>
                <c:pt idx="18034" formatCode="m/d/yyyy\ h:mm">
                  <c:v>40323.791666647157</c:v>
                </c:pt>
                <c:pt idx="18035" formatCode="m/d/yyyy\ h:mm">
                  <c:v>40323.833333313836</c:v>
                </c:pt>
                <c:pt idx="18036" formatCode="m/d/yyyy\ h:mm">
                  <c:v>40323.874999980515</c:v>
                </c:pt>
                <c:pt idx="18037" formatCode="m/d/yyyy\ h:mm">
                  <c:v>40323.916666647179</c:v>
                </c:pt>
                <c:pt idx="18038" formatCode="m/d/yyyy\ h:mm">
                  <c:v>40323.958333313843</c:v>
                </c:pt>
                <c:pt idx="18039" formatCode="m/d/yyyy\ h:mm">
                  <c:v>40323.999999980486</c:v>
                </c:pt>
                <c:pt idx="18040" formatCode="m/d/yyyy\ h:mm">
                  <c:v>40324.041666647157</c:v>
                </c:pt>
                <c:pt idx="18041" formatCode="m/d/yyyy\ h:mm">
                  <c:v>40324.083333313822</c:v>
                </c:pt>
                <c:pt idx="18042" formatCode="m/d/yyyy\ h:mm">
                  <c:v>40324.124999980486</c:v>
                </c:pt>
                <c:pt idx="18043" formatCode="m/d/yyyy\ h:mm">
                  <c:v>40324.16666664715</c:v>
                </c:pt>
                <c:pt idx="18044" formatCode="m/d/yyyy\ h:mm">
                  <c:v>40324.208333313814</c:v>
                </c:pt>
                <c:pt idx="18045" formatCode="m/d/yyyy\ h:mm">
                  <c:v>40324.249999980479</c:v>
                </c:pt>
                <c:pt idx="18046" formatCode="m/d/yyyy\ h:mm">
                  <c:v>40324.291666647121</c:v>
                </c:pt>
                <c:pt idx="18047" formatCode="m/d/yyyy\ h:mm">
                  <c:v>40324.333333313807</c:v>
                </c:pt>
                <c:pt idx="18048" formatCode="m/d/yyyy\ h:mm">
                  <c:v>40324.374999980486</c:v>
                </c:pt>
                <c:pt idx="18049" formatCode="m/d/yyyy\ h:mm">
                  <c:v>40324.416666647143</c:v>
                </c:pt>
                <c:pt idx="18050" formatCode="m/d/yyyy\ h:mm">
                  <c:v>40324.458333313814</c:v>
                </c:pt>
                <c:pt idx="18051" formatCode="m/d/yyyy\ h:mm">
                  <c:v>40324.499999980464</c:v>
                </c:pt>
                <c:pt idx="18052" formatCode="m/d/yyyy\ h:mm">
                  <c:v>40324.541666647128</c:v>
                </c:pt>
                <c:pt idx="18053" formatCode="m/d/yyyy\ h:mm">
                  <c:v>40324.583333313785</c:v>
                </c:pt>
                <c:pt idx="18054" formatCode="m/d/yyyy\ h:mm">
                  <c:v>40324.624999980457</c:v>
                </c:pt>
                <c:pt idx="18055" formatCode="m/d/yyyy\ h:mm">
                  <c:v>40324.666666647121</c:v>
                </c:pt>
                <c:pt idx="18056" formatCode="m/d/yyyy\ h:mm">
                  <c:v>40324.708333313785</c:v>
                </c:pt>
                <c:pt idx="18057" formatCode="m/d/yyyy\ h:mm">
                  <c:v>40324.74999998045</c:v>
                </c:pt>
                <c:pt idx="18058" formatCode="m/d/yyyy\ h:mm">
                  <c:v>40324.791666647099</c:v>
                </c:pt>
                <c:pt idx="18059" formatCode="m/d/yyyy\ h:mm">
                  <c:v>40324.833333313778</c:v>
                </c:pt>
                <c:pt idx="18060" formatCode="m/d/yyyy\ h:mm">
                  <c:v>40324.874999980442</c:v>
                </c:pt>
                <c:pt idx="18061" formatCode="m/d/yyyy\ h:mm">
                  <c:v>40324.916666647121</c:v>
                </c:pt>
                <c:pt idx="18062" formatCode="m/d/yyyy\ h:mm">
                  <c:v>40324.958333313785</c:v>
                </c:pt>
                <c:pt idx="18063" formatCode="m/d/yyyy\ h:mm">
                  <c:v>40324.999999980435</c:v>
                </c:pt>
                <c:pt idx="18064" formatCode="m/d/yyyy\ h:mm">
                  <c:v>40325.041666647085</c:v>
                </c:pt>
                <c:pt idx="18065" formatCode="m/d/yyyy\ h:mm">
                  <c:v>40325.083333313756</c:v>
                </c:pt>
                <c:pt idx="18066" formatCode="m/d/yyyy\ h:mm">
                  <c:v>40325.124999980428</c:v>
                </c:pt>
                <c:pt idx="18067" formatCode="m/d/yyyy\ h:mm">
                  <c:v>40325.166666647085</c:v>
                </c:pt>
                <c:pt idx="18068" formatCode="m/d/yyyy\ h:mm">
                  <c:v>40325.208333313756</c:v>
                </c:pt>
                <c:pt idx="18069" formatCode="m/d/yyyy\ h:mm">
                  <c:v>40325.24999998042</c:v>
                </c:pt>
                <c:pt idx="18070" formatCode="m/d/yyyy\ h:mm">
                  <c:v>40325.29166664707</c:v>
                </c:pt>
                <c:pt idx="18071" formatCode="m/d/yyyy\ h:mm">
                  <c:v>40325.333333313734</c:v>
                </c:pt>
                <c:pt idx="18072" formatCode="m/d/yyyy\ h:mm">
                  <c:v>40325.374999980413</c:v>
                </c:pt>
                <c:pt idx="18073" formatCode="m/d/yyyy\ h:mm">
                  <c:v>40325.416666647092</c:v>
                </c:pt>
                <c:pt idx="18074" formatCode="m/d/yyyy\ h:mm">
                  <c:v>40325.458333313742</c:v>
                </c:pt>
                <c:pt idx="18075" formatCode="m/d/yyyy\ h:mm">
                  <c:v>40325.499999980406</c:v>
                </c:pt>
                <c:pt idx="18076" formatCode="m/d/yyyy\ h:mm">
                  <c:v>40325.54166664707</c:v>
                </c:pt>
                <c:pt idx="18077" formatCode="m/d/yyyy\ h:mm">
                  <c:v>40325.583333313734</c:v>
                </c:pt>
                <c:pt idx="18078" formatCode="m/d/yyyy\ h:mm">
                  <c:v>40325.624999980384</c:v>
                </c:pt>
                <c:pt idx="18079" formatCode="m/d/yyyy\ h:mm">
                  <c:v>40325.666666647056</c:v>
                </c:pt>
                <c:pt idx="18080" formatCode="m/d/yyyy\ h:mm">
                  <c:v>40325.708333313727</c:v>
                </c:pt>
                <c:pt idx="18081" formatCode="m/d/yyyy\ h:mm">
                  <c:v>40325.749999980384</c:v>
                </c:pt>
                <c:pt idx="18082" formatCode="m/d/yyyy\ h:mm">
                  <c:v>40325.791666647034</c:v>
                </c:pt>
                <c:pt idx="18083" formatCode="m/d/yyyy\ h:mm">
                  <c:v>40325.83333331372</c:v>
                </c:pt>
                <c:pt idx="18084" formatCode="m/d/yyyy\ h:mm">
                  <c:v>40325.874999980391</c:v>
                </c:pt>
                <c:pt idx="18085" formatCode="m/d/yyyy\ h:mm">
                  <c:v>40325.916666647048</c:v>
                </c:pt>
                <c:pt idx="18086" formatCode="m/d/yyyy\ h:mm">
                  <c:v>40325.958333313713</c:v>
                </c:pt>
                <c:pt idx="18087" formatCode="m/d/yyyy\ h:mm">
                  <c:v>40325.999999980377</c:v>
                </c:pt>
                <c:pt idx="18088" formatCode="m/d/yyyy\ h:mm">
                  <c:v>40326.041666647034</c:v>
                </c:pt>
                <c:pt idx="18089" formatCode="m/d/yyyy\ h:mm">
                  <c:v>40326.083333313705</c:v>
                </c:pt>
                <c:pt idx="18090" formatCode="m/d/yyyy\ h:mm">
                  <c:v>40326.124999980355</c:v>
                </c:pt>
                <c:pt idx="18091" formatCode="m/d/yyyy\ h:mm">
                  <c:v>40326.166666647034</c:v>
                </c:pt>
                <c:pt idx="18092" formatCode="m/d/yyyy\ h:mm">
                  <c:v>40326.208333313683</c:v>
                </c:pt>
                <c:pt idx="18093" formatCode="m/d/yyyy\ h:mm">
                  <c:v>40326.249999980355</c:v>
                </c:pt>
                <c:pt idx="18094" formatCode="m/d/yyyy\ h:mm">
                  <c:v>40326.291666647005</c:v>
                </c:pt>
                <c:pt idx="18095" formatCode="m/d/yyyy\ h:mm">
                  <c:v>40326.333333313676</c:v>
                </c:pt>
                <c:pt idx="18096" formatCode="m/d/yyyy\ h:mm">
                  <c:v>40326.374999980362</c:v>
                </c:pt>
                <c:pt idx="18097" formatCode="m/d/yyyy\ h:mm">
                  <c:v>40326.416666647019</c:v>
                </c:pt>
                <c:pt idx="18098" formatCode="m/d/yyyy\ h:mm">
                  <c:v>40326.458333313683</c:v>
                </c:pt>
                <c:pt idx="18099" formatCode="m/d/yyyy\ h:mm">
                  <c:v>40326.499999980333</c:v>
                </c:pt>
                <c:pt idx="18100" formatCode="m/d/yyyy\ h:mm">
                  <c:v>40326.541666647005</c:v>
                </c:pt>
                <c:pt idx="18101" formatCode="m/d/yyyy\ h:mm">
                  <c:v>40326.583333313676</c:v>
                </c:pt>
                <c:pt idx="18102" formatCode="m/d/yyyy\ h:mm">
                  <c:v>40326.624999980326</c:v>
                </c:pt>
                <c:pt idx="18103" formatCode="m/d/yyyy\ h:mm">
                  <c:v>40326.666666647005</c:v>
                </c:pt>
                <c:pt idx="18104" formatCode="m/d/yyyy\ h:mm">
                  <c:v>40326.708333313654</c:v>
                </c:pt>
                <c:pt idx="18105" formatCode="m/d/yyyy\ h:mm">
                  <c:v>40326.749999980326</c:v>
                </c:pt>
                <c:pt idx="18106" formatCode="m/d/yyyy\ h:mm">
                  <c:v>40326.791666646983</c:v>
                </c:pt>
                <c:pt idx="18107" formatCode="m/d/yyyy\ h:mm">
                  <c:v>40326.833333313654</c:v>
                </c:pt>
                <c:pt idx="18108" formatCode="m/d/yyyy\ h:mm">
                  <c:v>40326.874999980333</c:v>
                </c:pt>
                <c:pt idx="18109" formatCode="m/d/yyyy\ h:mm">
                  <c:v>40326.916666647005</c:v>
                </c:pt>
                <c:pt idx="18110" formatCode="m/d/yyyy\ h:mm">
                  <c:v>40326.958333313662</c:v>
                </c:pt>
                <c:pt idx="18111" formatCode="m/d/yyyy\ h:mm">
                  <c:v>40326.999999980304</c:v>
                </c:pt>
                <c:pt idx="18112" formatCode="m/d/yyyy\ h:mm">
                  <c:v>40327.041666646983</c:v>
                </c:pt>
                <c:pt idx="18113" formatCode="m/d/yyyy\ h:mm">
                  <c:v>40327.083333313632</c:v>
                </c:pt>
                <c:pt idx="18114" formatCode="m/d/yyyy\ h:mm">
                  <c:v>40327.124999980304</c:v>
                </c:pt>
                <c:pt idx="18115" formatCode="m/d/yyyy\ h:mm">
                  <c:v>40327.166666646983</c:v>
                </c:pt>
                <c:pt idx="18116" formatCode="m/d/yyyy\ h:mm">
                  <c:v>40327.208333313625</c:v>
                </c:pt>
                <c:pt idx="18117" formatCode="m/d/yyyy\ h:mm">
                  <c:v>40327.249999980304</c:v>
                </c:pt>
                <c:pt idx="18118" formatCode="m/d/yyyy\ h:mm">
                  <c:v>40327.291666646954</c:v>
                </c:pt>
                <c:pt idx="18119" formatCode="m/d/yyyy\ h:mm">
                  <c:v>40327.333333313625</c:v>
                </c:pt>
                <c:pt idx="18120" formatCode="m/d/yyyy\ h:mm">
                  <c:v>40327.374999980297</c:v>
                </c:pt>
                <c:pt idx="18121" formatCode="m/d/yyyy\ h:mm">
                  <c:v>40327.416666646976</c:v>
                </c:pt>
                <c:pt idx="18122" formatCode="m/d/yyyy\ h:mm">
                  <c:v>40327.458333313632</c:v>
                </c:pt>
                <c:pt idx="18123" formatCode="m/d/yyyy\ h:mm">
                  <c:v>40327.499999980275</c:v>
                </c:pt>
                <c:pt idx="18124" formatCode="m/d/yyyy\ h:mm">
                  <c:v>40327.541666646961</c:v>
                </c:pt>
                <c:pt idx="18125" formatCode="m/d/yyyy\ h:mm">
                  <c:v>40327.583333313603</c:v>
                </c:pt>
                <c:pt idx="18126" formatCode="m/d/yyyy\ h:mm">
                  <c:v>40327.624999980275</c:v>
                </c:pt>
                <c:pt idx="18127" formatCode="m/d/yyyy\ h:mm">
                  <c:v>40327.666666646946</c:v>
                </c:pt>
                <c:pt idx="18128" formatCode="m/d/yyyy\ h:mm">
                  <c:v>40327.708333313596</c:v>
                </c:pt>
                <c:pt idx="18129" formatCode="m/d/yyyy\ h:mm">
                  <c:v>40327.749999980275</c:v>
                </c:pt>
                <c:pt idx="18130" formatCode="m/d/yyyy\ h:mm">
                  <c:v>40327.791666646925</c:v>
                </c:pt>
                <c:pt idx="18131" formatCode="m/d/yyyy\ h:mm">
                  <c:v>40327.833333313596</c:v>
                </c:pt>
                <c:pt idx="18132" formatCode="m/d/yyyy\ h:mm">
                  <c:v>40327.874999980268</c:v>
                </c:pt>
                <c:pt idx="18133" formatCode="m/d/yyyy\ h:mm">
                  <c:v>40327.916666646946</c:v>
                </c:pt>
                <c:pt idx="18134" formatCode="m/d/yyyy\ h:mm">
                  <c:v>40327.958333313603</c:v>
                </c:pt>
                <c:pt idx="18135" formatCode="m/d/yyyy\ h:mm">
                  <c:v>40327.999999980246</c:v>
                </c:pt>
                <c:pt idx="18136" formatCode="m/d/yyyy\ h:mm">
                  <c:v>40328.041666646932</c:v>
                </c:pt>
                <c:pt idx="18137" formatCode="m/d/yyyy\ h:mm">
                  <c:v>40328.083333313589</c:v>
                </c:pt>
                <c:pt idx="18138" formatCode="m/d/yyyy\ h:mm">
                  <c:v>40328.124999980238</c:v>
                </c:pt>
                <c:pt idx="18139" formatCode="m/d/yyyy\ h:mm">
                  <c:v>40328.166666646917</c:v>
                </c:pt>
                <c:pt idx="18140" formatCode="m/d/yyyy\ h:mm">
                  <c:v>40328.208333313582</c:v>
                </c:pt>
                <c:pt idx="18141" formatCode="m/d/yyyy\ h:mm">
                  <c:v>40328.249999980231</c:v>
                </c:pt>
                <c:pt idx="18142" formatCode="m/d/yyyy\ h:mm">
                  <c:v>40328.291666646895</c:v>
                </c:pt>
                <c:pt idx="18143" formatCode="m/d/yyyy\ h:mm">
                  <c:v>40328.333333313582</c:v>
                </c:pt>
                <c:pt idx="18144" formatCode="m/d/yyyy\ h:mm">
                  <c:v>40328.374999980238</c:v>
                </c:pt>
                <c:pt idx="18145" formatCode="m/d/yyyy\ h:mm">
                  <c:v>40328.416666646917</c:v>
                </c:pt>
                <c:pt idx="18146" formatCode="m/d/yyyy\ h:mm">
                  <c:v>40328.458333313589</c:v>
                </c:pt>
                <c:pt idx="18147" formatCode="m/d/yyyy\ h:mm">
                  <c:v>40328.499999980224</c:v>
                </c:pt>
                <c:pt idx="18148" formatCode="m/d/yyyy\ h:mm">
                  <c:v>40328.541666646895</c:v>
                </c:pt>
                <c:pt idx="18149" formatCode="m/d/yyyy\ h:mm">
                  <c:v>40328.58333331356</c:v>
                </c:pt>
                <c:pt idx="18150" formatCode="m/d/yyyy\ h:mm">
                  <c:v>40328.624999980224</c:v>
                </c:pt>
                <c:pt idx="18151" formatCode="m/d/yyyy\ h:mm">
                  <c:v>40328.666666646888</c:v>
                </c:pt>
                <c:pt idx="18152" formatCode="m/d/yyyy\ h:mm">
                  <c:v>40328.708333313552</c:v>
                </c:pt>
                <c:pt idx="18153" formatCode="m/d/yyyy\ h:mm">
                  <c:v>40328.749999980202</c:v>
                </c:pt>
                <c:pt idx="18154" formatCode="m/d/yyyy\ h:mm">
                  <c:v>40328.791666646874</c:v>
                </c:pt>
                <c:pt idx="18155" formatCode="m/d/yyyy\ h:mm">
                  <c:v>40328.833333313545</c:v>
                </c:pt>
                <c:pt idx="18156" formatCode="m/d/yyyy\ h:mm">
                  <c:v>40328.874999980209</c:v>
                </c:pt>
                <c:pt idx="18157" formatCode="m/d/yyyy\ h:mm">
                  <c:v>40328.916666646895</c:v>
                </c:pt>
                <c:pt idx="18158" formatCode="m/d/yyyy\ h:mm">
                  <c:v>40328.958333313552</c:v>
                </c:pt>
                <c:pt idx="18159" formatCode="m/d/yyyy\ h:mm">
                  <c:v>40328.999999980195</c:v>
                </c:pt>
                <c:pt idx="18160" formatCode="m/d/yyyy\ h:mm">
                  <c:v>40329.041666646866</c:v>
                </c:pt>
                <c:pt idx="18161" formatCode="m/d/yyyy\ h:mm">
                  <c:v>40329.083333313531</c:v>
                </c:pt>
                <c:pt idx="18162" formatCode="m/d/yyyy\ h:mm">
                  <c:v>40329.124999980195</c:v>
                </c:pt>
                <c:pt idx="18163" formatCode="m/d/yyyy\ h:mm">
                  <c:v>40329.166666646859</c:v>
                </c:pt>
                <c:pt idx="18164" formatCode="m/d/yyyy\ h:mm">
                  <c:v>40329.208333313523</c:v>
                </c:pt>
                <c:pt idx="18165" formatCode="m/d/yyyy\ h:mm">
                  <c:v>40329.249999980188</c:v>
                </c:pt>
                <c:pt idx="18166" formatCode="m/d/yyyy\ h:mm">
                  <c:v>40329.291666646837</c:v>
                </c:pt>
                <c:pt idx="18167" formatCode="m/d/yyyy\ h:mm">
                  <c:v>40329.333333313516</c:v>
                </c:pt>
                <c:pt idx="18168" formatCode="m/d/yyyy\ h:mm">
                  <c:v>40329.374999980195</c:v>
                </c:pt>
                <c:pt idx="18169" formatCode="m/d/yyyy\ h:mm">
                  <c:v>40329.416666646859</c:v>
                </c:pt>
                <c:pt idx="18170" formatCode="m/d/yyyy\ h:mm">
                  <c:v>40329.458333313523</c:v>
                </c:pt>
                <c:pt idx="18171" formatCode="m/d/yyyy\ h:mm">
                  <c:v>40329.499999980173</c:v>
                </c:pt>
                <c:pt idx="18172" formatCode="m/d/yyyy\ h:mm">
                  <c:v>40329.541666646837</c:v>
                </c:pt>
                <c:pt idx="18173" formatCode="m/d/yyyy\ h:mm">
                  <c:v>40329.583333313501</c:v>
                </c:pt>
                <c:pt idx="18174" formatCode="m/d/yyyy\ h:mm">
                  <c:v>40329.624999980166</c:v>
                </c:pt>
                <c:pt idx="18175" formatCode="m/d/yyyy\ h:mm">
                  <c:v>40329.66666664683</c:v>
                </c:pt>
                <c:pt idx="18176" formatCode="m/d/yyyy\ h:mm">
                  <c:v>40329.708333313494</c:v>
                </c:pt>
                <c:pt idx="18177" formatCode="m/d/yyyy\ h:mm">
                  <c:v>40329.749999980158</c:v>
                </c:pt>
                <c:pt idx="18178" formatCode="m/d/yyyy\ h:mm">
                  <c:v>40329.791666646808</c:v>
                </c:pt>
                <c:pt idx="18179" formatCode="m/d/yyyy\ h:mm">
                  <c:v>40329.833333313487</c:v>
                </c:pt>
                <c:pt idx="18180" formatCode="m/d/yyyy\ h:mm">
                  <c:v>40329.874999980166</c:v>
                </c:pt>
                <c:pt idx="18181" formatCode="m/d/yyyy\ h:mm">
                  <c:v>40329.91666664683</c:v>
                </c:pt>
                <c:pt idx="18182" formatCode="m/d/yyyy\ h:mm">
                  <c:v>40329.958333313494</c:v>
                </c:pt>
                <c:pt idx="18183" formatCode="m/d/yyyy\ h:mm">
                  <c:v>40329.999999980144</c:v>
                </c:pt>
                <c:pt idx="18184" formatCode="m/d/yyyy\ h:mm">
                  <c:v>40330.041666646808</c:v>
                </c:pt>
                <c:pt idx="18185" formatCode="m/d/yyyy\ h:mm">
                  <c:v>40330.083333313472</c:v>
                </c:pt>
                <c:pt idx="18186" formatCode="m/d/yyyy\ h:mm">
                  <c:v>40330.124999980137</c:v>
                </c:pt>
                <c:pt idx="18187" formatCode="m/d/yyyy\ h:mm">
                  <c:v>40330.166666646801</c:v>
                </c:pt>
                <c:pt idx="18188" formatCode="m/d/yyyy\ h:mm">
                  <c:v>40330.208333313465</c:v>
                </c:pt>
                <c:pt idx="18189" formatCode="m/d/yyyy\ h:mm">
                  <c:v>40330.249999980129</c:v>
                </c:pt>
                <c:pt idx="18190" formatCode="m/d/yyyy\ h:mm">
                  <c:v>40330.291666646779</c:v>
                </c:pt>
                <c:pt idx="18191" formatCode="m/d/yyyy\ h:mm">
                  <c:v>40330.333333313458</c:v>
                </c:pt>
                <c:pt idx="18192" formatCode="m/d/yyyy\ h:mm">
                  <c:v>40330.374999980137</c:v>
                </c:pt>
                <c:pt idx="18193" formatCode="m/d/yyyy\ h:mm">
                  <c:v>40330.416666646801</c:v>
                </c:pt>
                <c:pt idx="18194" formatCode="m/d/yyyy\ h:mm">
                  <c:v>40330.458333313465</c:v>
                </c:pt>
                <c:pt idx="18195" formatCode="m/d/yyyy\ h:mm">
                  <c:v>40330.499999980115</c:v>
                </c:pt>
                <c:pt idx="18196" formatCode="m/d/yyyy\ h:mm">
                  <c:v>40330.541666646779</c:v>
                </c:pt>
                <c:pt idx="18197" formatCode="m/d/yyyy\ h:mm">
                  <c:v>40330.583333313436</c:v>
                </c:pt>
                <c:pt idx="18198" formatCode="m/d/yyyy\ h:mm">
                  <c:v>40330.624999980108</c:v>
                </c:pt>
                <c:pt idx="18199" formatCode="m/d/yyyy\ h:mm">
                  <c:v>40330.666666646772</c:v>
                </c:pt>
                <c:pt idx="18200" formatCode="m/d/yyyy\ h:mm">
                  <c:v>40330.708333313436</c:v>
                </c:pt>
                <c:pt idx="18201" formatCode="m/d/yyyy\ h:mm">
                  <c:v>40330.7499999801</c:v>
                </c:pt>
                <c:pt idx="18202" formatCode="m/d/yyyy\ h:mm">
                  <c:v>40330.79166664675</c:v>
                </c:pt>
                <c:pt idx="18203" formatCode="m/d/yyyy\ h:mm">
                  <c:v>40330.833333313429</c:v>
                </c:pt>
                <c:pt idx="18204" formatCode="m/d/yyyy\ h:mm">
                  <c:v>40330.874999980093</c:v>
                </c:pt>
                <c:pt idx="18205" formatCode="m/d/yyyy\ h:mm">
                  <c:v>40330.916666646772</c:v>
                </c:pt>
                <c:pt idx="18206" formatCode="m/d/yyyy\ h:mm">
                  <c:v>40330.958333313436</c:v>
                </c:pt>
                <c:pt idx="18207" formatCode="m/d/yyyy\ h:mm">
                  <c:v>40330.999999980086</c:v>
                </c:pt>
                <c:pt idx="18208" formatCode="m/d/yyyy\ h:mm">
                  <c:v>40331.04166664675</c:v>
                </c:pt>
                <c:pt idx="18209" formatCode="m/d/yyyy\ h:mm">
                  <c:v>40331.083333313414</c:v>
                </c:pt>
                <c:pt idx="18210" formatCode="m/d/yyyy\ h:mm">
                  <c:v>40331.124999980078</c:v>
                </c:pt>
                <c:pt idx="18211" formatCode="m/d/yyyy\ h:mm">
                  <c:v>40331.166666646735</c:v>
                </c:pt>
                <c:pt idx="18212" formatCode="m/d/yyyy\ h:mm">
                  <c:v>40331.208333313407</c:v>
                </c:pt>
                <c:pt idx="18213" formatCode="m/d/yyyy\ h:mm">
                  <c:v>40331.249999980071</c:v>
                </c:pt>
                <c:pt idx="18214" formatCode="m/d/yyyy\ h:mm">
                  <c:v>40331.291666646721</c:v>
                </c:pt>
                <c:pt idx="18215" formatCode="m/d/yyyy\ h:mm">
                  <c:v>40331.3333333134</c:v>
                </c:pt>
                <c:pt idx="18216" formatCode="m/d/yyyy\ h:mm">
                  <c:v>40331.374999980078</c:v>
                </c:pt>
                <c:pt idx="18217" formatCode="m/d/yyyy\ h:mm">
                  <c:v>40331.416666646743</c:v>
                </c:pt>
                <c:pt idx="18218" formatCode="m/d/yyyy\ h:mm">
                  <c:v>40331.458333313392</c:v>
                </c:pt>
                <c:pt idx="18219" formatCode="m/d/yyyy\ h:mm">
                  <c:v>40331.499999980057</c:v>
                </c:pt>
                <c:pt idx="18220" formatCode="m/d/yyyy\ h:mm">
                  <c:v>40331.541666646721</c:v>
                </c:pt>
                <c:pt idx="18221" formatCode="m/d/yyyy\ h:mm">
                  <c:v>40331.583333313385</c:v>
                </c:pt>
                <c:pt idx="18222" formatCode="m/d/yyyy\ h:mm">
                  <c:v>40331.624999980035</c:v>
                </c:pt>
                <c:pt idx="18223" formatCode="m/d/yyyy\ h:mm">
                  <c:v>40331.666666646714</c:v>
                </c:pt>
                <c:pt idx="18224" formatCode="m/d/yyyy\ h:mm">
                  <c:v>40331.708333313378</c:v>
                </c:pt>
                <c:pt idx="18225" formatCode="m/d/yyyy\ h:mm">
                  <c:v>40331.749999980035</c:v>
                </c:pt>
                <c:pt idx="18226" formatCode="m/d/yyyy\ h:mm">
                  <c:v>40331.791666646684</c:v>
                </c:pt>
                <c:pt idx="18227" formatCode="m/d/yyyy\ h:mm">
                  <c:v>40331.833333313371</c:v>
                </c:pt>
                <c:pt idx="18228" formatCode="m/d/yyyy\ h:mm">
                  <c:v>40331.874999980042</c:v>
                </c:pt>
                <c:pt idx="18229" formatCode="m/d/yyyy\ h:mm">
                  <c:v>40331.916666646699</c:v>
                </c:pt>
                <c:pt idx="18230" formatCode="m/d/yyyy\ h:mm">
                  <c:v>40331.958333313363</c:v>
                </c:pt>
                <c:pt idx="18231" formatCode="m/d/yyyy\ h:mm">
                  <c:v>40331.999999980027</c:v>
                </c:pt>
                <c:pt idx="18232" formatCode="m/d/yyyy\ h:mm">
                  <c:v>40332.041666646684</c:v>
                </c:pt>
                <c:pt idx="18233" formatCode="m/d/yyyy\ h:mm">
                  <c:v>40332.083333313356</c:v>
                </c:pt>
                <c:pt idx="18234" formatCode="m/d/yyyy\ h:mm">
                  <c:v>40332.12499998002</c:v>
                </c:pt>
                <c:pt idx="18235" formatCode="m/d/yyyy\ h:mm">
                  <c:v>40332.166666646684</c:v>
                </c:pt>
                <c:pt idx="18236" formatCode="m/d/yyyy\ h:mm">
                  <c:v>40332.208333313334</c:v>
                </c:pt>
                <c:pt idx="18237" formatCode="m/d/yyyy\ h:mm">
                  <c:v>40332.249999980006</c:v>
                </c:pt>
                <c:pt idx="18238" formatCode="m/d/yyyy\ h:mm">
                  <c:v>40332.291666646663</c:v>
                </c:pt>
                <c:pt idx="18239" formatCode="m/d/yyyy\ h:mm">
                  <c:v>40332.333333313334</c:v>
                </c:pt>
                <c:pt idx="18240" formatCode="m/d/yyyy\ h:mm">
                  <c:v>40332.374999980013</c:v>
                </c:pt>
                <c:pt idx="18241" formatCode="m/d/yyyy\ h:mm">
                  <c:v>40332.416666646684</c:v>
                </c:pt>
                <c:pt idx="18242" formatCode="m/d/yyyy\ h:mm">
                  <c:v>40332.458333313341</c:v>
                </c:pt>
                <c:pt idx="18243" formatCode="m/d/yyyy\ h:mm">
                  <c:v>40332.499999979998</c:v>
                </c:pt>
                <c:pt idx="18244" formatCode="m/d/yyyy\ h:mm">
                  <c:v>40332.541666646655</c:v>
                </c:pt>
                <c:pt idx="18245" formatCode="m/d/yyyy\ h:mm">
                  <c:v>40332.583333313327</c:v>
                </c:pt>
                <c:pt idx="18246" formatCode="m/d/yyyy\ h:mm">
                  <c:v>40332.624999979991</c:v>
                </c:pt>
                <c:pt idx="18247" formatCode="m/d/yyyy\ h:mm">
                  <c:v>40332.666666646655</c:v>
                </c:pt>
                <c:pt idx="18248" formatCode="m/d/yyyy\ h:mm">
                  <c:v>40332.70833331332</c:v>
                </c:pt>
                <c:pt idx="18249" formatCode="m/d/yyyy\ h:mm">
                  <c:v>40332.749999979991</c:v>
                </c:pt>
                <c:pt idx="18250" formatCode="m/d/yyyy\ h:mm">
                  <c:v>40332.791666646626</c:v>
                </c:pt>
                <c:pt idx="18251" formatCode="m/d/yyyy\ h:mm">
                  <c:v>40332.833333313305</c:v>
                </c:pt>
                <c:pt idx="18252" formatCode="m/d/yyyy\ h:mm">
                  <c:v>40332.874999979998</c:v>
                </c:pt>
                <c:pt idx="18253" formatCode="m/d/yyyy\ h:mm">
                  <c:v>40332.916666646641</c:v>
                </c:pt>
                <c:pt idx="18254" formatCode="m/d/yyyy\ h:mm">
                  <c:v>40332.958333313312</c:v>
                </c:pt>
                <c:pt idx="18255" formatCode="m/d/yyyy\ h:mm">
                  <c:v>40332.999999979969</c:v>
                </c:pt>
                <c:pt idx="18256" formatCode="m/d/yyyy\ h:mm">
                  <c:v>40333.041666646634</c:v>
                </c:pt>
                <c:pt idx="18257" formatCode="m/d/yyyy\ h:mm">
                  <c:v>40333.083333313283</c:v>
                </c:pt>
                <c:pt idx="18258" formatCode="m/d/yyyy\ h:mm">
                  <c:v>40333.124999979962</c:v>
                </c:pt>
                <c:pt idx="18259" formatCode="m/d/yyyy\ h:mm">
                  <c:v>40333.166666646626</c:v>
                </c:pt>
                <c:pt idx="18260" formatCode="m/d/yyyy\ h:mm">
                  <c:v>40333.208333313276</c:v>
                </c:pt>
                <c:pt idx="18261" formatCode="m/d/yyyy\ h:mm">
                  <c:v>40333.249999979962</c:v>
                </c:pt>
                <c:pt idx="18262" formatCode="m/d/yyyy\ h:mm">
                  <c:v>40333.291666646597</c:v>
                </c:pt>
                <c:pt idx="18263" formatCode="m/d/yyyy\ h:mm">
                  <c:v>40333.333333313276</c:v>
                </c:pt>
                <c:pt idx="18264" formatCode="m/d/yyyy\ h:mm">
                  <c:v>40333.374999979969</c:v>
                </c:pt>
                <c:pt idx="18265" formatCode="m/d/yyyy\ h:mm">
                  <c:v>40333.416666646612</c:v>
                </c:pt>
                <c:pt idx="18266" formatCode="m/d/yyyy\ h:mm">
                  <c:v>40333.458333313283</c:v>
                </c:pt>
                <c:pt idx="18267" formatCode="m/d/yyyy\ h:mm">
                  <c:v>40333.49999997994</c:v>
                </c:pt>
                <c:pt idx="18268" formatCode="m/d/yyyy\ h:mm">
                  <c:v>40333.541666646604</c:v>
                </c:pt>
                <c:pt idx="18269" formatCode="m/d/yyyy\ h:mm">
                  <c:v>40333.583333313254</c:v>
                </c:pt>
                <c:pt idx="18270" formatCode="m/d/yyyy\ h:mm">
                  <c:v>40333.624999979933</c:v>
                </c:pt>
                <c:pt idx="18271" formatCode="m/d/yyyy\ h:mm">
                  <c:v>40333.666666646597</c:v>
                </c:pt>
                <c:pt idx="18272" formatCode="m/d/yyyy\ h:mm">
                  <c:v>40333.708333313254</c:v>
                </c:pt>
                <c:pt idx="18273" formatCode="m/d/yyyy\ h:mm">
                  <c:v>40333.749999979933</c:v>
                </c:pt>
                <c:pt idx="18274" formatCode="m/d/yyyy\ h:mm">
                  <c:v>40333.791666646575</c:v>
                </c:pt>
                <c:pt idx="18275" formatCode="m/d/yyyy\ h:mm">
                  <c:v>40333.833333313254</c:v>
                </c:pt>
                <c:pt idx="18276" formatCode="m/d/yyyy\ h:mm">
                  <c:v>40333.87499997994</c:v>
                </c:pt>
                <c:pt idx="18277" formatCode="m/d/yyyy\ h:mm">
                  <c:v>40333.916666646597</c:v>
                </c:pt>
                <c:pt idx="18278" formatCode="m/d/yyyy\ h:mm">
                  <c:v>40333.958333313247</c:v>
                </c:pt>
                <c:pt idx="18279" formatCode="m/d/yyyy\ h:mm">
                  <c:v>40333.999999979911</c:v>
                </c:pt>
                <c:pt idx="18280" formatCode="m/d/yyyy\ h:mm">
                  <c:v>40334.041666646583</c:v>
                </c:pt>
                <c:pt idx="18281" formatCode="m/d/yyyy\ h:mm">
                  <c:v>40334.083333313225</c:v>
                </c:pt>
                <c:pt idx="18282" formatCode="m/d/yyyy\ h:mm">
                  <c:v>40334.124999979911</c:v>
                </c:pt>
                <c:pt idx="18283" formatCode="m/d/yyyy\ h:mm">
                  <c:v>40334.166666646568</c:v>
                </c:pt>
                <c:pt idx="18284" formatCode="m/d/yyyy\ h:mm">
                  <c:v>40334.208333313225</c:v>
                </c:pt>
                <c:pt idx="18285" formatCode="m/d/yyyy\ h:mm">
                  <c:v>40334.249999979897</c:v>
                </c:pt>
                <c:pt idx="18286" formatCode="m/d/yyyy\ h:mm">
                  <c:v>40334.291666646546</c:v>
                </c:pt>
                <c:pt idx="18287" formatCode="m/d/yyyy\ h:mm">
                  <c:v>40334.333333313225</c:v>
                </c:pt>
                <c:pt idx="18288" formatCode="m/d/yyyy\ h:mm">
                  <c:v>40334.374999979904</c:v>
                </c:pt>
                <c:pt idx="18289" formatCode="m/d/yyyy\ h:mm">
                  <c:v>40334.416666646568</c:v>
                </c:pt>
                <c:pt idx="18290" formatCode="m/d/yyyy\ h:mm">
                  <c:v>40334.458333313218</c:v>
                </c:pt>
                <c:pt idx="18291" formatCode="m/d/yyyy\ h:mm">
                  <c:v>40334.499999979882</c:v>
                </c:pt>
                <c:pt idx="18292" formatCode="m/d/yyyy\ h:mm">
                  <c:v>40334.541666646546</c:v>
                </c:pt>
                <c:pt idx="18293" formatCode="m/d/yyyy\ h:mm">
                  <c:v>40334.583333313196</c:v>
                </c:pt>
                <c:pt idx="18294" formatCode="m/d/yyyy\ h:mm">
                  <c:v>40334.624999979882</c:v>
                </c:pt>
                <c:pt idx="18295" formatCode="m/d/yyyy\ h:mm">
                  <c:v>40334.666666646539</c:v>
                </c:pt>
                <c:pt idx="18296" formatCode="m/d/yyyy\ h:mm">
                  <c:v>40334.708333313196</c:v>
                </c:pt>
                <c:pt idx="18297" formatCode="m/d/yyyy\ h:mm">
                  <c:v>40334.749999979867</c:v>
                </c:pt>
                <c:pt idx="18298" formatCode="m/d/yyyy\ h:mm">
                  <c:v>40334.791666646524</c:v>
                </c:pt>
                <c:pt idx="18299" formatCode="m/d/yyyy\ h:mm">
                  <c:v>40334.833333313196</c:v>
                </c:pt>
                <c:pt idx="18300" formatCode="m/d/yyyy\ h:mm">
                  <c:v>40334.874999979875</c:v>
                </c:pt>
                <c:pt idx="18301" formatCode="m/d/yyyy\ h:mm">
                  <c:v>40334.916666646546</c:v>
                </c:pt>
                <c:pt idx="18302" formatCode="m/d/yyyy\ h:mm">
                  <c:v>40334.958333313203</c:v>
                </c:pt>
                <c:pt idx="18303" formatCode="m/d/yyyy\ h:mm">
                  <c:v>40334.999999979853</c:v>
                </c:pt>
                <c:pt idx="18304" formatCode="m/d/yyyy\ h:mm">
                  <c:v>40335.041666646517</c:v>
                </c:pt>
                <c:pt idx="18305" formatCode="m/d/yyyy\ h:mm">
                  <c:v>40335.083333313181</c:v>
                </c:pt>
                <c:pt idx="18306" formatCode="m/d/yyyy\ h:mm">
                  <c:v>40335.124999979846</c:v>
                </c:pt>
                <c:pt idx="18307" formatCode="m/d/yyyy\ h:mm">
                  <c:v>40335.16666664651</c:v>
                </c:pt>
                <c:pt idx="18308" formatCode="m/d/yyyy\ h:mm">
                  <c:v>40335.208333313181</c:v>
                </c:pt>
                <c:pt idx="18309" formatCode="m/d/yyyy\ h:mm">
                  <c:v>40335.249999979838</c:v>
                </c:pt>
                <c:pt idx="18310" formatCode="m/d/yyyy\ h:mm">
                  <c:v>40335.291666646488</c:v>
                </c:pt>
                <c:pt idx="18311" formatCode="m/d/yyyy\ h:mm">
                  <c:v>40335.333333313167</c:v>
                </c:pt>
                <c:pt idx="18312" formatCode="m/d/yyyy\ h:mm">
                  <c:v>40335.374999979846</c:v>
                </c:pt>
                <c:pt idx="18313" formatCode="m/d/yyyy\ h:mm">
                  <c:v>40335.41666664651</c:v>
                </c:pt>
                <c:pt idx="18314" formatCode="m/d/yyyy\ h:mm">
                  <c:v>40335.458333313174</c:v>
                </c:pt>
                <c:pt idx="18315" formatCode="m/d/yyyy\ h:mm">
                  <c:v>40335.499999979831</c:v>
                </c:pt>
                <c:pt idx="18316" formatCode="m/d/yyyy\ h:mm">
                  <c:v>40335.541666646488</c:v>
                </c:pt>
                <c:pt idx="18317" formatCode="m/d/yyyy\ h:mm">
                  <c:v>40335.583333313152</c:v>
                </c:pt>
                <c:pt idx="18318" formatCode="m/d/yyyy\ h:mm">
                  <c:v>40335.624999979816</c:v>
                </c:pt>
                <c:pt idx="18319" formatCode="m/d/yyyy\ h:mm">
                  <c:v>40335.666666646481</c:v>
                </c:pt>
                <c:pt idx="18320" formatCode="m/d/yyyy\ h:mm">
                  <c:v>40335.708333313145</c:v>
                </c:pt>
                <c:pt idx="18321" formatCode="m/d/yyyy\ h:mm">
                  <c:v>40335.749999979809</c:v>
                </c:pt>
                <c:pt idx="18322" formatCode="m/d/yyyy\ h:mm">
                  <c:v>40335.791666646459</c:v>
                </c:pt>
                <c:pt idx="18323" formatCode="m/d/yyyy\ h:mm">
                  <c:v>40335.833333313138</c:v>
                </c:pt>
                <c:pt idx="18324" formatCode="m/d/yyyy\ h:mm">
                  <c:v>40335.874999979816</c:v>
                </c:pt>
                <c:pt idx="18325" formatCode="m/d/yyyy\ h:mm">
                  <c:v>40335.916666646481</c:v>
                </c:pt>
                <c:pt idx="18326" formatCode="m/d/yyyy\ h:mm">
                  <c:v>40335.958333313145</c:v>
                </c:pt>
                <c:pt idx="18327" formatCode="m/d/yyyy\ h:mm">
                  <c:v>40335.999999979795</c:v>
                </c:pt>
                <c:pt idx="18328" formatCode="m/d/yyyy\ h:mm">
                  <c:v>40336.041666646459</c:v>
                </c:pt>
                <c:pt idx="18329" formatCode="m/d/yyyy\ h:mm">
                  <c:v>40336.083333313123</c:v>
                </c:pt>
                <c:pt idx="18330" formatCode="m/d/yyyy\ h:mm">
                  <c:v>40336.124999979787</c:v>
                </c:pt>
                <c:pt idx="18331" formatCode="m/d/yyyy\ h:mm">
                  <c:v>40336.166666646452</c:v>
                </c:pt>
                <c:pt idx="18332" formatCode="m/d/yyyy\ h:mm">
                  <c:v>40336.208333313116</c:v>
                </c:pt>
                <c:pt idx="18333" formatCode="m/d/yyyy\ h:mm">
                  <c:v>40336.24999997978</c:v>
                </c:pt>
                <c:pt idx="18334" formatCode="m/d/yyyy\ h:mm">
                  <c:v>40336.29166664643</c:v>
                </c:pt>
                <c:pt idx="18335" formatCode="m/d/yyyy\ h:mm">
                  <c:v>40336.333333313109</c:v>
                </c:pt>
                <c:pt idx="18336" formatCode="m/d/yyyy\ h:mm">
                  <c:v>40336.374999979787</c:v>
                </c:pt>
                <c:pt idx="18337" formatCode="m/d/yyyy\ h:mm">
                  <c:v>40336.416666646452</c:v>
                </c:pt>
                <c:pt idx="18338" formatCode="m/d/yyyy\ h:mm">
                  <c:v>40336.458333313116</c:v>
                </c:pt>
                <c:pt idx="18339" formatCode="m/d/yyyy\ h:mm">
                  <c:v>40336.499999979766</c:v>
                </c:pt>
                <c:pt idx="18340" formatCode="m/d/yyyy\ h:mm">
                  <c:v>40336.54166664643</c:v>
                </c:pt>
                <c:pt idx="18341" formatCode="m/d/yyyy\ h:mm">
                  <c:v>40336.583333313094</c:v>
                </c:pt>
                <c:pt idx="18342" formatCode="m/d/yyyy\ h:mm">
                  <c:v>40336.624999979758</c:v>
                </c:pt>
                <c:pt idx="18343" formatCode="m/d/yyyy\ h:mm">
                  <c:v>40336.666666646423</c:v>
                </c:pt>
                <c:pt idx="18344" formatCode="m/d/yyyy\ h:mm">
                  <c:v>40336.708333313087</c:v>
                </c:pt>
                <c:pt idx="18345" formatCode="m/d/yyyy\ h:mm">
                  <c:v>40336.749999979751</c:v>
                </c:pt>
                <c:pt idx="18346" formatCode="m/d/yyyy\ h:mm">
                  <c:v>40336.791666646401</c:v>
                </c:pt>
                <c:pt idx="18347" formatCode="m/d/yyyy\ h:mm">
                  <c:v>40336.833333313079</c:v>
                </c:pt>
                <c:pt idx="18348" formatCode="m/d/yyyy\ h:mm">
                  <c:v>40336.874999979758</c:v>
                </c:pt>
                <c:pt idx="18349" formatCode="m/d/yyyy\ h:mm">
                  <c:v>40336.916666646423</c:v>
                </c:pt>
                <c:pt idx="18350" formatCode="m/d/yyyy\ h:mm">
                  <c:v>40336.958333313087</c:v>
                </c:pt>
                <c:pt idx="18351" formatCode="m/d/yyyy\ h:mm">
                  <c:v>40336.999999979736</c:v>
                </c:pt>
                <c:pt idx="18352" formatCode="m/d/yyyy\ h:mm">
                  <c:v>40337.041666646401</c:v>
                </c:pt>
                <c:pt idx="18353" formatCode="m/d/yyyy\ h:mm">
                  <c:v>40337.083333313065</c:v>
                </c:pt>
                <c:pt idx="18354" formatCode="m/d/yyyy\ h:mm">
                  <c:v>40337.124999979729</c:v>
                </c:pt>
                <c:pt idx="18355" formatCode="m/d/yyyy\ h:mm">
                  <c:v>40337.166666646386</c:v>
                </c:pt>
                <c:pt idx="18356" formatCode="m/d/yyyy\ h:mm">
                  <c:v>40337.208333313058</c:v>
                </c:pt>
                <c:pt idx="18357" formatCode="m/d/yyyy\ h:mm">
                  <c:v>40337.249999979722</c:v>
                </c:pt>
                <c:pt idx="18358" formatCode="m/d/yyyy\ h:mm">
                  <c:v>40337.291666646372</c:v>
                </c:pt>
                <c:pt idx="18359" formatCode="m/d/yyyy\ h:mm">
                  <c:v>40337.33333331305</c:v>
                </c:pt>
                <c:pt idx="18360" formatCode="m/d/yyyy\ h:mm">
                  <c:v>40337.374999979729</c:v>
                </c:pt>
                <c:pt idx="18361" formatCode="m/d/yyyy\ h:mm">
                  <c:v>40337.416666646393</c:v>
                </c:pt>
                <c:pt idx="18362" formatCode="m/d/yyyy\ h:mm">
                  <c:v>40337.458333313043</c:v>
                </c:pt>
                <c:pt idx="18363" formatCode="m/d/yyyy\ h:mm">
                  <c:v>40337.499999979707</c:v>
                </c:pt>
                <c:pt idx="18364" formatCode="m/d/yyyy\ h:mm">
                  <c:v>40337.541666646372</c:v>
                </c:pt>
                <c:pt idx="18365" formatCode="m/d/yyyy\ h:mm">
                  <c:v>40337.583333313036</c:v>
                </c:pt>
                <c:pt idx="18366" formatCode="m/d/yyyy\ h:mm">
                  <c:v>40337.6249999797</c:v>
                </c:pt>
                <c:pt idx="18367" formatCode="m/d/yyyy\ h:mm">
                  <c:v>40337.666666646364</c:v>
                </c:pt>
                <c:pt idx="18368" formatCode="m/d/yyyy\ h:mm">
                  <c:v>40337.708333313029</c:v>
                </c:pt>
                <c:pt idx="18369" formatCode="m/d/yyyy\ h:mm">
                  <c:v>40337.749999979686</c:v>
                </c:pt>
                <c:pt idx="18370" formatCode="m/d/yyyy\ h:mm">
                  <c:v>40337.791666646342</c:v>
                </c:pt>
                <c:pt idx="18371" formatCode="m/d/yyyy\ h:mm">
                  <c:v>40337.833333313021</c:v>
                </c:pt>
                <c:pt idx="18372" formatCode="m/d/yyyy\ h:mm">
                  <c:v>40337.874999979693</c:v>
                </c:pt>
                <c:pt idx="18373" formatCode="m/d/yyyy\ h:mm">
                  <c:v>40337.916666646364</c:v>
                </c:pt>
                <c:pt idx="18374" formatCode="m/d/yyyy\ h:mm">
                  <c:v>40337.958333313029</c:v>
                </c:pt>
                <c:pt idx="18375" formatCode="m/d/yyyy\ h:mm">
                  <c:v>40337.999999979678</c:v>
                </c:pt>
                <c:pt idx="18376" formatCode="m/d/yyyy\ h:mm">
                  <c:v>40338.041666646335</c:v>
                </c:pt>
                <c:pt idx="18377" formatCode="m/d/yyyy\ h:mm">
                  <c:v>40338.083333313007</c:v>
                </c:pt>
                <c:pt idx="18378" formatCode="m/d/yyyy\ h:mm">
                  <c:v>40338.124999979671</c:v>
                </c:pt>
                <c:pt idx="18379" formatCode="m/d/yyyy\ h:mm">
                  <c:v>40338.166666646335</c:v>
                </c:pt>
                <c:pt idx="18380" formatCode="m/d/yyyy\ h:mm">
                  <c:v>40338.208333312999</c:v>
                </c:pt>
                <c:pt idx="18381" formatCode="m/d/yyyy\ h:mm">
                  <c:v>40338.249999979664</c:v>
                </c:pt>
                <c:pt idx="18382" formatCode="m/d/yyyy\ h:mm">
                  <c:v>40338.291666646313</c:v>
                </c:pt>
                <c:pt idx="18383" formatCode="m/d/yyyy\ h:mm">
                  <c:v>40338.333333312992</c:v>
                </c:pt>
                <c:pt idx="18384" formatCode="m/d/yyyy\ h:mm">
                  <c:v>40338.374999979671</c:v>
                </c:pt>
                <c:pt idx="18385" formatCode="m/d/yyyy\ h:mm">
                  <c:v>40338.416666646335</c:v>
                </c:pt>
                <c:pt idx="18386" formatCode="m/d/yyyy\ h:mm">
                  <c:v>40338.458333313007</c:v>
                </c:pt>
                <c:pt idx="18387" formatCode="m/d/yyyy\ h:mm">
                  <c:v>40338.499999979635</c:v>
                </c:pt>
                <c:pt idx="18388" formatCode="m/d/yyyy\ h:mm">
                  <c:v>40338.541666646306</c:v>
                </c:pt>
                <c:pt idx="18389" formatCode="m/d/yyyy\ h:mm">
                  <c:v>40338.583333312992</c:v>
                </c:pt>
                <c:pt idx="18390" formatCode="m/d/yyyy\ h:mm">
                  <c:v>40338.624999979635</c:v>
                </c:pt>
                <c:pt idx="18391" formatCode="m/d/yyyy\ h:mm">
                  <c:v>40338.666666646306</c:v>
                </c:pt>
                <c:pt idx="18392" formatCode="m/d/yyyy\ h:mm">
                  <c:v>40338.708333312985</c:v>
                </c:pt>
                <c:pt idx="18393" formatCode="m/d/yyyy\ h:mm">
                  <c:v>40338.749999979635</c:v>
                </c:pt>
                <c:pt idx="18394" formatCode="m/d/yyyy\ h:mm">
                  <c:v>40338.791666646277</c:v>
                </c:pt>
                <c:pt idx="18395" formatCode="m/d/yyyy\ h:mm">
                  <c:v>40338.833333312963</c:v>
                </c:pt>
                <c:pt idx="18396" formatCode="m/d/yyyy\ h:mm">
                  <c:v>40338.874999979642</c:v>
                </c:pt>
                <c:pt idx="18397" formatCode="m/d/yyyy\ h:mm">
                  <c:v>40338.916666646292</c:v>
                </c:pt>
                <c:pt idx="18398" formatCode="m/d/yyyy\ h:mm">
                  <c:v>40338.958333312985</c:v>
                </c:pt>
                <c:pt idx="18399" formatCode="m/d/yyyy\ h:mm">
                  <c:v>40338.99999997962</c:v>
                </c:pt>
                <c:pt idx="18400" formatCode="m/d/yyyy\ h:mm">
                  <c:v>40339.041666646284</c:v>
                </c:pt>
                <c:pt idx="18401" formatCode="m/d/yyyy\ h:mm">
                  <c:v>40339.083333312949</c:v>
                </c:pt>
                <c:pt idx="18402" formatCode="m/d/yyyy\ h:mm">
                  <c:v>40339.124999979605</c:v>
                </c:pt>
                <c:pt idx="18403" formatCode="m/d/yyyy\ h:mm">
                  <c:v>40339.166666646277</c:v>
                </c:pt>
                <c:pt idx="18404" formatCode="m/d/yyyy\ h:mm">
                  <c:v>40339.208333312941</c:v>
                </c:pt>
                <c:pt idx="18405" formatCode="m/d/yyyy\ h:mm">
                  <c:v>40339.249999979605</c:v>
                </c:pt>
                <c:pt idx="18406" formatCode="m/d/yyyy\ h:mm">
                  <c:v>40339.291666646248</c:v>
                </c:pt>
                <c:pt idx="18407" formatCode="m/d/yyyy\ h:mm">
                  <c:v>40339.333333312941</c:v>
                </c:pt>
                <c:pt idx="18408" formatCode="m/d/yyyy\ h:mm">
                  <c:v>40339.374999979613</c:v>
                </c:pt>
                <c:pt idx="18409" formatCode="m/d/yyyy\ h:mm">
                  <c:v>40339.416666646262</c:v>
                </c:pt>
                <c:pt idx="18410" formatCode="m/d/yyyy\ h:mm">
                  <c:v>40339.458333312949</c:v>
                </c:pt>
                <c:pt idx="18411" formatCode="m/d/yyyy\ h:mm">
                  <c:v>40339.499999979591</c:v>
                </c:pt>
                <c:pt idx="18412" formatCode="m/d/yyyy\ h:mm">
                  <c:v>40339.541666646255</c:v>
                </c:pt>
                <c:pt idx="18413" formatCode="m/d/yyyy\ h:mm">
                  <c:v>40339.583333312919</c:v>
                </c:pt>
                <c:pt idx="18414" formatCode="m/d/yyyy\ h:mm">
                  <c:v>40339.624999979591</c:v>
                </c:pt>
                <c:pt idx="18415" formatCode="m/d/yyyy\ h:mm">
                  <c:v>40339.666666646233</c:v>
                </c:pt>
                <c:pt idx="18416" formatCode="m/d/yyyy\ h:mm">
                  <c:v>40339.708333312912</c:v>
                </c:pt>
                <c:pt idx="18417" formatCode="m/d/yyyy\ h:mm">
                  <c:v>40339.749999979591</c:v>
                </c:pt>
                <c:pt idx="18418" formatCode="m/d/yyyy\ h:mm">
                  <c:v>40339.791666646219</c:v>
                </c:pt>
                <c:pt idx="18419" formatCode="m/d/yyyy\ h:mm">
                  <c:v>40339.833333312912</c:v>
                </c:pt>
                <c:pt idx="18420" formatCode="m/d/yyyy\ h:mm">
                  <c:v>40339.874999979591</c:v>
                </c:pt>
                <c:pt idx="18421" formatCode="m/d/yyyy\ h:mm">
                  <c:v>40339.916666646233</c:v>
                </c:pt>
                <c:pt idx="18422" formatCode="m/d/yyyy\ h:mm">
                  <c:v>40339.958333312919</c:v>
                </c:pt>
                <c:pt idx="18423" formatCode="m/d/yyyy\ h:mm">
                  <c:v>40339.999999979562</c:v>
                </c:pt>
                <c:pt idx="18424" formatCode="m/d/yyyy\ h:mm">
                  <c:v>40340.041666646226</c:v>
                </c:pt>
                <c:pt idx="18425" formatCode="m/d/yyyy\ h:mm">
                  <c:v>40340.08333331289</c:v>
                </c:pt>
                <c:pt idx="18426" formatCode="m/d/yyyy\ h:mm">
                  <c:v>40340.124999979562</c:v>
                </c:pt>
                <c:pt idx="18427" formatCode="m/d/yyyy\ h:mm">
                  <c:v>40340.166666646204</c:v>
                </c:pt>
                <c:pt idx="18428" formatCode="m/d/yyyy\ h:mm">
                  <c:v>40340.208333312883</c:v>
                </c:pt>
                <c:pt idx="18429" formatCode="m/d/yyyy\ h:mm">
                  <c:v>40340.249999979547</c:v>
                </c:pt>
                <c:pt idx="18430" formatCode="m/d/yyyy\ h:mm">
                  <c:v>40340.29166664619</c:v>
                </c:pt>
                <c:pt idx="18431" formatCode="m/d/yyyy\ h:mm">
                  <c:v>40340.333333312883</c:v>
                </c:pt>
                <c:pt idx="18432" formatCode="m/d/yyyy\ h:mm">
                  <c:v>40340.374999979555</c:v>
                </c:pt>
                <c:pt idx="18433" formatCode="m/d/yyyy\ h:mm">
                  <c:v>40340.416666646212</c:v>
                </c:pt>
                <c:pt idx="18434" formatCode="m/d/yyyy\ h:mm">
                  <c:v>40340.45833331289</c:v>
                </c:pt>
                <c:pt idx="18435" formatCode="m/d/yyyy\ h:mm">
                  <c:v>40340.499999979533</c:v>
                </c:pt>
                <c:pt idx="18436" formatCode="m/d/yyyy\ h:mm">
                  <c:v>40340.541666646197</c:v>
                </c:pt>
                <c:pt idx="18437" formatCode="m/d/yyyy\ h:mm">
                  <c:v>40340.583333312861</c:v>
                </c:pt>
                <c:pt idx="18438" formatCode="m/d/yyyy\ h:mm">
                  <c:v>40340.624999979533</c:v>
                </c:pt>
                <c:pt idx="18439" formatCode="m/d/yyyy\ h:mm">
                  <c:v>40340.66666664619</c:v>
                </c:pt>
                <c:pt idx="18440" formatCode="m/d/yyyy\ h:mm">
                  <c:v>40340.708333312861</c:v>
                </c:pt>
                <c:pt idx="18441" formatCode="m/d/yyyy\ h:mm">
                  <c:v>40340.749999979518</c:v>
                </c:pt>
                <c:pt idx="18442" formatCode="m/d/yyyy\ h:mm">
                  <c:v>40340.791666646175</c:v>
                </c:pt>
                <c:pt idx="18443" formatCode="m/d/yyyy\ h:mm">
                  <c:v>40340.833333312847</c:v>
                </c:pt>
                <c:pt idx="18444" formatCode="m/d/yyyy\ h:mm">
                  <c:v>40340.874999979525</c:v>
                </c:pt>
                <c:pt idx="18445" formatCode="m/d/yyyy\ h:mm">
                  <c:v>40340.916666646197</c:v>
                </c:pt>
                <c:pt idx="18446" formatCode="m/d/yyyy\ h:mm">
                  <c:v>40340.958333312854</c:v>
                </c:pt>
                <c:pt idx="18447" formatCode="m/d/yyyy\ h:mm">
                  <c:v>40340.999999979511</c:v>
                </c:pt>
                <c:pt idx="18448" formatCode="m/d/yyyy\ h:mm">
                  <c:v>40341.041666646168</c:v>
                </c:pt>
                <c:pt idx="18449" formatCode="m/d/yyyy\ h:mm">
                  <c:v>40341.083333312832</c:v>
                </c:pt>
                <c:pt idx="18450" formatCode="m/d/yyyy\ h:mm">
                  <c:v>40341.124999979496</c:v>
                </c:pt>
                <c:pt idx="18451" formatCode="m/d/yyyy\ h:mm">
                  <c:v>40341.166666646161</c:v>
                </c:pt>
                <c:pt idx="18452" formatCode="m/d/yyyy\ h:mm">
                  <c:v>40341.208333312832</c:v>
                </c:pt>
                <c:pt idx="18453" formatCode="m/d/yyyy\ h:mm">
                  <c:v>40341.249999979489</c:v>
                </c:pt>
                <c:pt idx="18454" formatCode="m/d/yyyy\ h:mm">
                  <c:v>40341.291666646139</c:v>
                </c:pt>
                <c:pt idx="18455" formatCode="m/d/yyyy\ h:mm">
                  <c:v>40341.333333312818</c:v>
                </c:pt>
                <c:pt idx="18456" formatCode="m/d/yyyy\ h:mm">
                  <c:v>40341.374999979496</c:v>
                </c:pt>
                <c:pt idx="18457" formatCode="m/d/yyyy\ h:mm">
                  <c:v>40341.416666646161</c:v>
                </c:pt>
                <c:pt idx="18458" formatCode="m/d/yyyy\ h:mm">
                  <c:v>40341.458333312825</c:v>
                </c:pt>
                <c:pt idx="18459" formatCode="m/d/yyyy\ h:mm">
                  <c:v>40341.499999979482</c:v>
                </c:pt>
                <c:pt idx="18460" formatCode="m/d/yyyy\ h:mm">
                  <c:v>40341.541666646139</c:v>
                </c:pt>
                <c:pt idx="18461" formatCode="m/d/yyyy\ h:mm">
                  <c:v>40341.583333312803</c:v>
                </c:pt>
                <c:pt idx="18462" formatCode="m/d/yyyy\ h:mm">
                  <c:v>40341.624999979467</c:v>
                </c:pt>
                <c:pt idx="18463" formatCode="m/d/yyyy\ h:mm">
                  <c:v>40341.666666646131</c:v>
                </c:pt>
                <c:pt idx="18464" formatCode="m/d/yyyy\ h:mm">
                  <c:v>40341.708333312796</c:v>
                </c:pt>
                <c:pt idx="18465" formatCode="m/d/yyyy\ h:mm">
                  <c:v>40341.74999997946</c:v>
                </c:pt>
                <c:pt idx="18466" formatCode="m/d/yyyy\ h:mm">
                  <c:v>40341.791666646124</c:v>
                </c:pt>
                <c:pt idx="18467" formatCode="m/d/yyyy\ h:mm">
                  <c:v>40341.833333312788</c:v>
                </c:pt>
                <c:pt idx="18468" formatCode="m/d/yyyy\ h:mm">
                  <c:v>40341.874999979467</c:v>
                </c:pt>
                <c:pt idx="18469" formatCode="m/d/yyyy\ h:mm">
                  <c:v>40341.916666646139</c:v>
                </c:pt>
                <c:pt idx="18470" formatCode="m/d/yyyy\ h:mm">
                  <c:v>40341.958333312796</c:v>
                </c:pt>
                <c:pt idx="18471" formatCode="m/d/yyyy\ h:mm">
                  <c:v>40341.999999979445</c:v>
                </c:pt>
                <c:pt idx="18472" formatCode="m/d/yyyy\ h:mm">
                  <c:v>40342.04166664611</c:v>
                </c:pt>
                <c:pt idx="18473" formatCode="m/d/yyyy\ h:mm">
                  <c:v>40342.083333312781</c:v>
                </c:pt>
                <c:pt idx="18474" formatCode="m/d/yyyy\ h:mm">
                  <c:v>40342.124999979438</c:v>
                </c:pt>
                <c:pt idx="18475" formatCode="m/d/yyyy\ h:mm">
                  <c:v>40342.166666646102</c:v>
                </c:pt>
                <c:pt idx="18476" formatCode="m/d/yyyy\ h:mm">
                  <c:v>40342.208333312767</c:v>
                </c:pt>
                <c:pt idx="18477" formatCode="m/d/yyyy\ h:mm">
                  <c:v>40342.249999979431</c:v>
                </c:pt>
                <c:pt idx="18478" formatCode="m/d/yyyy\ h:mm">
                  <c:v>40342.291666646081</c:v>
                </c:pt>
                <c:pt idx="18479" formatCode="m/d/yyyy\ h:mm">
                  <c:v>40342.333333312759</c:v>
                </c:pt>
                <c:pt idx="18480" formatCode="m/d/yyyy\ h:mm">
                  <c:v>40342.374999979445</c:v>
                </c:pt>
                <c:pt idx="18481" formatCode="m/d/yyyy\ h:mm">
                  <c:v>40342.416666646102</c:v>
                </c:pt>
                <c:pt idx="18482" formatCode="m/d/yyyy\ h:mm">
                  <c:v>40342.458333312767</c:v>
                </c:pt>
                <c:pt idx="18483" formatCode="m/d/yyyy\ h:mm">
                  <c:v>40342.499999979416</c:v>
                </c:pt>
                <c:pt idx="18484" formatCode="m/d/yyyy\ h:mm">
                  <c:v>40342.541666646081</c:v>
                </c:pt>
                <c:pt idx="18485" formatCode="m/d/yyyy\ h:mm">
                  <c:v>40342.583333312745</c:v>
                </c:pt>
                <c:pt idx="18486" formatCode="m/d/yyyy\ h:mm">
                  <c:v>40342.624999979409</c:v>
                </c:pt>
                <c:pt idx="18487" formatCode="m/d/yyyy\ h:mm">
                  <c:v>40342.666666646073</c:v>
                </c:pt>
                <c:pt idx="18488" formatCode="m/d/yyyy\ h:mm">
                  <c:v>40342.708333312738</c:v>
                </c:pt>
                <c:pt idx="18489" formatCode="m/d/yyyy\ h:mm">
                  <c:v>40342.749999979402</c:v>
                </c:pt>
                <c:pt idx="18490" formatCode="m/d/yyyy\ h:mm">
                  <c:v>40342.791666646051</c:v>
                </c:pt>
                <c:pt idx="18491" formatCode="m/d/yyyy\ h:mm">
                  <c:v>40342.83333331273</c:v>
                </c:pt>
                <c:pt idx="18492" formatCode="m/d/yyyy\ h:mm">
                  <c:v>40342.874999979409</c:v>
                </c:pt>
                <c:pt idx="18493" formatCode="m/d/yyyy\ h:mm">
                  <c:v>40342.916666646073</c:v>
                </c:pt>
                <c:pt idx="18494" formatCode="m/d/yyyy\ h:mm">
                  <c:v>40342.958333312738</c:v>
                </c:pt>
                <c:pt idx="18495" formatCode="m/d/yyyy\ h:mm">
                  <c:v>40342.999999979387</c:v>
                </c:pt>
                <c:pt idx="18496" formatCode="m/d/yyyy\ h:mm">
                  <c:v>40343.041666646051</c:v>
                </c:pt>
                <c:pt idx="18497" formatCode="m/d/yyyy\ h:mm">
                  <c:v>40343.083333312716</c:v>
                </c:pt>
                <c:pt idx="18498" formatCode="m/d/yyyy\ h:mm">
                  <c:v>40343.12499997938</c:v>
                </c:pt>
                <c:pt idx="18499" formatCode="m/d/yyyy\ h:mm">
                  <c:v>40343.166666646044</c:v>
                </c:pt>
                <c:pt idx="18500" formatCode="m/d/yyyy\ h:mm">
                  <c:v>40343.208333312708</c:v>
                </c:pt>
                <c:pt idx="18501" formatCode="m/d/yyyy\ h:mm">
                  <c:v>40343.249999979373</c:v>
                </c:pt>
                <c:pt idx="18502" formatCode="m/d/yyyy\ h:mm">
                  <c:v>40343.291666646022</c:v>
                </c:pt>
                <c:pt idx="18503" formatCode="m/d/yyyy\ h:mm">
                  <c:v>40343.333333312701</c:v>
                </c:pt>
                <c:pt idx="18504" formatCode="m/d/yyyy\ h:mm">
                  <c:v>40343.37499997938</c:v>
                </c:pt>
                <c:pt idx="18505" formatCode="m/d/yyyy\ h:mm">
                  <c:v>40343.416666646044</c:v>
                </c:pt>
                <c:pt idx="18506" formatCode="m/d/yyyy\ h:mm">
                  <c:v>40343.458333312708</c:v>
                </c:pt>
                <c:pt idx="18507" formatCode="m/d/yyyy\ h:mm">
                  <c:v>40343.499999979358</c:v>
                </c:pt>
                <c:pt idx="18508" formatCode="m/d/yyyy\ h:mm">
                  <c:v>40343.541666646022</c:v>
                </c:pt>
                <c:pt idx="18509" formatCode="m/d/yyyy\ h:mm">
                  <c:v>40343.583333312687</c:v>
                </c:pt>
                <c:pt idx="18510" formatCode="m/d/yyyy\ h:mm">
                  <c:v>40343.624999979351</c:v>
                </c:pt>
                <c:pt idx="18511" formatCode="m/d/yyyy\ h:mm">
                  <c:v>40343.666666646015</c:v>
                </c:pt>
                <c:pt idx="18512" formatCode="m/d/yyyy\ h:mm">
                  <c:v>40343.708333312679</c:v>
                </c:pt>
                <c:pt idx="18513" formatCode="m/d/yyyy\ h:mm">
                  <c:v>40343.749999979344</c:v>
                </c:pt>
                <c:pt idx="18514" formatCode="m/d/yyyy\ h:mm">
                  <c:v>40343.791666645993</c:v>
                </c:pt>
                <c:pt idx="18515" formatCode="m/d/yyyy\ h:mm">
                  <c:v>40343.833333312672</c:v>
                </c:pt>
                <c:pt idx="18516" formatCode="m/d/yyyy\ h:mm">
                  <c:v>40343.874999979351</c:v>
                </c:pt>
                <c:pt idx="18517" formatCode="m/d/yyyy\ h:mm">
                  <c:v>40343.916666646015</c:v>
                </c:pt>
                <c:pt idx="18518" formatCode="m/d/yyyy\ h:mm">
                  <c:v>40343.958333312679</c:v>
                </c:pt>
                <c:pt idx="18519" formatCode="m/d/yyyy\ h:mm">
                  <c:v>40343.999999979329</c:v>
                </c:pt>
                <c:pt idx="18520" formatCode="m/d/yyyy\ h:mm">
                  <c:v>40344.041666645986</c:v>
                </c:pt>
                <c:pt idx="18521" formatCode="m/d/yyyy\ h:mm">
                  <c:v>40344.083333312657</c:v>
                </c:pt>
                <c:pt idx="18522" formatCode="m/d/yyyy\ h:mm">
                  <c:v>40344.124999979322</c:v>
                </c:pt>
                <c:pt idx="18523" formatCode="m/d/yyyy\ h:mm">
                  <c:v>40344.166666645986</c:v>
                </c:pt>
                <c:pt idx="18524" formatCode="m/d/yyyy\ h:mm">
                  <c:v>40344.20833331265</c:v>
                </c:pt>
                <c:pt idx="18525" formatCode="m/d/yyyy\ h:mm">
                  <c:v>40344.249999979314</c:v>
                </c:pt>
                <c:pt idx="18526" formatCode="m/d/yyyy\ h:mm">
                  <c:v>40344.291666645964</c:v>
                </c:pt>
                <c:pt idx="18527" formatCode="m/d/yyyy\ h:mm">
                  <c:v>40344.333333312636</c:v>
                </c:pt>
                <c:pt idx="18528" formatCode="m/d/yyyy\ h:mm">
                  <c:v>40344.374999979322</c:v>
                </c:pt>
                <c:pt idx="18529" formatCode="m/d/yyyy\ h:mm">
                  <c:v>40344.416666645986</c:v>
                </c:pt>
                <c:pt idx="18530" formatCode="m/d/yyyy\ h:mm">
                  <c:v>40344.458333312643</c:v>
                </c:pt>
                <c:pt idx="18531" formatCode="m/d/yyyy\ h:mm">
                  <c:v>40344.4999999793</c:v>
                </c:pt>
                <c:pt idx="18532" formatCode="m/d/yyyy\ h:mm">
                  <c:v>40344.541666645964</c:v>
                </c:pt>
                <c:pt idx="18533" formatCode="m/d/yyyy\ h:mm">
                  <c:v>40344.583333312628</c:v>
                </c:pt>
                <c:pt idx="18534" formatCode="m/d/yyyy\ h:mm">
                  <c:v>40344.624999979285</c:v>
                </c:pt>
                <c:pt idx="18535" formatCode="m/d/yyyy\ h:mm">
                  <c:v>40344.666666645957</c:v>
                </c:pt>
                <c:pt idx="18536" formatCode="m/d/yyyy\ h:mm">
                  <c:v>40344.708333312621</c:v>
                </c:pt>
                <c:pt idx="18537" formatCode="m/d/yyyy\ h:mm">
                  <c:v>40344.749999979285</c:v>
                </c:pt>
                <c:pt idx="18538" formatCode="m/d/yyyy\ h:mm">
                  <c:v>40344.791666645928</c:v>
                </c:pt>
                <c:pt idx="18539" formatCode="m/d/yyyy\ h:mm">
                  <c:v>40344.833333312614</c:v>
                </c:pt>
                <c:pt idx="18540" formatCode="m/d/yyyy\ h:mm">
                  <c:v>40344.874999979293</c:v>
                </c:pt>
                <c:pt idx="18541" formatCode="m/d/yyyy\ h:mm">
                  <c:v>40344.916666645942</c:v>
                </c:pt>
                <c:pt idx="18542" formatCode="m/d/yyyy\ h:mm">
                  <c:v>40344.958333312621</c:v>
                </c:pt>
                <c:pt idx="18543" formatCode="m/d/yyyy\ h:mm">
                  <c:v>40344.999999979271</c:v>
                </c:pt>
                <c:pt idx="18544" formatCode="m/d/yyyy\ h:mm">
                  <c:v>40345.041666645935</c:v>
                </c:pt>
                <c:pt idx="18545" formatCode="m/d/yyyy\ h:mm">
                  <c:v>40345.083333312599</c:v>
                </c:pt>
                <c:pt idx="18546" formatCode="m/d/yyyy\ h:mm">
                  <c:v>40345.124999979264</c:v>
                </c:pt>
                <c:pt idx="18547" formatCode="m/d/yyyy\ h:mm">
                  <c:v>40345.166666645928</c:v>
                </c:pt>
                <c:pt idx="18548" formatCode="m/d/yyyy\ h:mm">
                  <c:v>40345.208333312592</c:v>
                </c:pt>
                <c:pt idx="18549" formatCode="m/d/yyyy\ h:mm">
                  <c:v>40345.249999979256</c:v>
                </c:pt>
                <c:pt idx="18550" formatCode="m/d/yyyy\ h:mm">
                  <c:v>40345.291666645899</c:v>
                </c:pt>
                <c:pt idx="18551" formatCode="m/d/yyyy\ h:mm">
                  <c:v>40345.333333312592</c:v>
                </c:pt>
                <c:pt idx="18552" formatCode="m/d/yyyy\ h:mm">
                  <c:v>40345.374999979249</c:v>
                </c:pt>
                <c:pt idx="18553" formatCode="m/d/yyyy\ h:mm">
                  <c:v>40345.416666645913</c:v>
                </c:pt>
                <c:pt idx="18554" formatCode="m/d/yyyy\ h:mm">
                  <c:v>40345.458333312599</c:v>
                </c:pt>
                <c:pt idx="18555" formatCode="m/d/yyyy\ h:mm">
                  <c:v>40345.499999979234</c:v>
                </c:pt>
                <c:pt idx="18556" formatCode="m/d/yyyy\ h:mm">
                  <c:v>40345.541666645906</c:v>
                </c:pt>
                <c:pt idx="18557" formatCode="m/d/yyyy\ h:mm">
                  <c:v>40345.583333312585</c:v>
                </c:pt>
                <c:pt idx="18558" formatCode="m/d/yyyy\ h:mm">
                  <c:v>40345.624999979234</c:v>
                </c:pt>
                <c:pt idx="18559" formatCode="m/d/yyyy\ h:mm">
                  <c:v>40345.666666645884</c:v>
                </c:pt>
                <c:pt idx="18560" formatCode="m/d/yyyy\ h:mm">
                  <c:v>40345.708333312563</c:v>
                </c:pt>
                <c:pt idx="18561" formatCode="m/d/yyyy\ h:mm">
                  <c:v>40345.749999979227</c:v>
                </c:pt>
                <c:pt idx="18562" formatCode="m/d/yyyy\ h:mm">
                  <c:v>40345.79166664587</c:v>
                </c:pt>
                <c:pt idx="18563" formatCode="m/d/yyyy\ h:mm">
                  <c:v>40345.833333312563</c:v>
                </c:pt>
                <c:pt idx="18564" formatCode="m/d/yyyy\ h:mm">
                  <c:v>40345.874999979234</c:v>
                </c:pt>
                <c:pt idx="18565" formatCode="m/d/yyyy\ h:mm">
                  <c:v>40345.916666645891</c:v>
                </c:pt>
                <c:pt idx="18566" formatCode="m/d/yyyy\ h:mm">
                  <c:v>40345.95833331257</c:v>
                </c:pt>
                <c:pt idx="18567" formatCode="m/d/yyyy\ h:mm">
                  <c:v>40345.999999979205</c:v>
                </c:pt>
                <c:pt idx="18568" formatCode="m/d/yyyy\ h:mm">
                  <c:v>40346.041666645877</c:v>
                </c:pt>
                <c:pt idx="18569" formatCode="m/d/yyyy\ h:mm">
                  <c:v>40346.083333312541</c:v>
                </c:pt>
                <c:pt idx="18570" formatCode="m/d/yyyy\ h:mm">
                  <c:v>40346.124999979205</c:v>
                </c:pt>
                <c:pt idx="18571" formatCode="m/d/yyyy\ h:mm">
                  <c:v>40346.16666664587</c:v>
                </c:pt>
                <c:pt idx="18572" formatCode="m/d/yyyy\ h:mm">
                  <c:v>40346.208333312541</c:v>
                </c:pt>
                <c:pt idx="18573" formatCode="m/d/yyyy\ h:mm">
                  <c:v>40346.249999979198</c:v>
                </c:pt>
                <c:pt idx="18574" formatCode="m/d/yyyy\ h:mm">
                  <c:v>40346.291666645833</c:v>
                </c:pt>
                <c:pt idx="18575" formatCode="m/d/yyyy\ h:mm">
                  <c:v>40346.333333312541</c:v>
                </c:pt>
                <c:pt idx="18576" formatCode="m/d/yyyy\ h:mm">
                  <c:v>40346.374999979205</c:v>
                </c:pt>
                <c:pt idx="18577" formatCode="m/d/yyyy\ h:mm">
                  <c:v>40346.416666645862</c:v>
                </c:pt>
                <c:pt idx="18578" formatCode="m/d/yyyy\ h:mm">
                  <c:v>40346.458333312541</c:v>
                </c:pt>
                <c:pt idx="18579" formatCode="m/d/yyyy\ h:mm">
                  <c:v>40346.499999979183</c:v>
                </c:pt>
                <c:pt idx="18580" formatCode="m/d/yyyy\ h:mm">
                  <c:v>40346.541666645833</c:v>
                </c:pt>
                <c:pt idx="18581" formatCode="m/d/yyyy\ h:mm">
                  <c:v>40346.583333312512</c:v>
                </c:pt>
                <c:pt idx="18582" formatCode="m/d/yyyy\ h:mm">
                  <c:v>40346.624999979183</c:v>
                </c:pt>
                <c:pt idx="18583" formatCode="m/d/yyyy\ h:mm">
                  <c:v>40346.666666645826</c:v>
                </c:pt>
                <c:pt idx="18584" formatCode="m/d/yyyy\ h:mm">
                  <c:v>40346.708333312512</c:v>
                </c:pt>
                <c:pt idx="18585" formatCode="m/d/yyyy\ h:mm">
                  <c:v>40346.749999979169</c:v>
                </c:pt>
                <c:pt idx="18586" formatCode="m/d/yyyy\ h:mm">
                  <c:v>40346.791666645804</c:v>
                </c:pt>
                <c:pt idx="18587" formatCode="m/d/yyyy\ h:mm">
                  <c:v>40346.833333312497</c:v>
                </c:pt>
                <c:pt idx="18588" formatCode="m/d/yyyy\ h:mm">
                  <c:v>40346.874999979176</c:v>
                </c:pt>
                <c:pt idx="18589" formatCode="m/d/yyyy\ h:mm">
                  <c:v>40346.916666645833</c:v>
                </c:pt>
                <c:pt idx="18590" formatCode="m/d/yyyy\ h:mm">
                  <c:v>40346.958333312505</c:v>
                </c:pt>
                <c:pt idx="18591" formatCode="m/d/yyyy\ h:mm">
                  <c:v>40346.999999979162</c:v>
                </c:pt>
                <c:pt idx="18592" formatCode="m/d/yyyy\ h:mm">
                  <c:v>40347.041666645804</c:v>
                </c:pt>
                <c:pt idx="18593" formatCode="m/d/yyyy\ h:mm">
                  <c:v>40347.083333312483</c:v>
                </c:pt>
                <c:pt idx="18594" formatCode="m/d/yyyy\ h:mm">
                  <c:v>40347.124999979147</c:v>
                </c:pt>
                <c:pt idx="18595" formatCode="m/d/yyyy\ h:mm">
                  <c:v>40347.166666645804</c:v>
                </c:pt>
                <c:pt idx="18596" formatCode="m/d/yyyy\ h:mm">
                  <c:v>40347.208333312483</c:v>
                </c:pt>
                <c:pt idx="18597" formatCode="m/d/yyyy\ h:mm">
                  <c:v>40347.24999997914</c:v>
                </c:pt>
                <c:pt idx="18598" formatCode="m/d/yyyy\ h:mm">
                  <c:v>40347.291666645782</c:v>
                </c:pt>
                <c:pt idx="18599" formatCode="m/d/yyyy\ h:mm">
                  <c:v>40347.333333312468</c:v>
                </c:pt>
                <c:pt idx="18600" formatCode="m/d/yyyy\ h:mm">
                  <c:v>40347.374999979147</c:v>
                </c:pt>
                <c:pt idx="18601" formatCode="m/d/yyyy\ h:mm">
                  <c:v>40347.416666645797</c:v>
                </c:pt>
                <c:pt idx="18602" formatCode="m/d/yyyy\ h:mm">
                  <c:v>40347.458333312476</c:v>
                </c:pt>
                <c:pt idx="18603" formatCode="m/d/yyyy\ h:mm">
                  <c:v>40347.499999979133</c:v>
                </c:pt>
                <c:pt idx="18604" formatCode="m/d/yyyy\ h:mm">
                  <c:v>40347.541666645775</c:v>
                </c:pt>
                <c:pt idx="18605" formatCode="m/d/yyyy\ h:mm">
                  <c:v>40347.583333312461</c:v>
                </c:pt>
                <c:pt idx="18606" formatCode="m/d/yyyy\ h:mm">
                  <c:v>40347.624999979118</c:v>
                </c:pt>
                <c:pt idx="18607" formatCode="m/d/yyyy\ h:mm">
                  <c:v>40347.666666645775</c:v>
                </c:pt>
                <c:pt idx="18608" formatCode="m/d/yyyy\ h:mm">
                  <c:v>40347.708333312446</c:v>
                </c:pt>
                <c:pt idx="18609" formatCode="m/d/yyyy\ h:mm">
                  <c:v>40347.749999979111</c:v>
                </c:pt>
                <c:pt idx="18610" formatCode="m/d/yyyy\ h:mm">
                  <c:v>40347.791666645753</c:v>
                </c:pt>
                <c:pt idx="18611" formatCode="m/d/yyyy\ h:mm">
                  <c:v>40347.833333312439</c:v>
                </c:pt>
                <c:pt idx="18612" formatCode="m/d/yyyy\ h:mm">
                  <c:v>40347.874999979118</c:v>
                </c:pt>
                <c:pt idx="18613" formatCode="m/d/yyyy\ h:mm">
                  <c:v>40347.916666645768</c:v>
                </c:pt>
                <c:pt idx="18614" formatCode="m/d/yyyy\ h:mm">
                  <c:v>40347.958333312446</c:v>
                </c:pt>
                <c:pt idx="18615" formatCode="m/d/yyyy\ h:mm">
                  <c:v>40347.999999979096</c:v>
                </c:pt>
                <c:pt idx="18616" formatCode="m/d/yyyy\ h:mm">
                  <c:v>40348.041666645746</c:v>
                </c:pt>
                <c:pt idx="18617" formatCode="m/d/yyyy\ h:mm">
                  <c:v>40348.083333312432</c:v>
                </c:pt>
                <c:pt idx="18618" formatCode="m/d/yyyy\ h:mm">
                  <c:v>40348.124999979089</c:v>
                </c:pt>
                <c:pt idx="18619" formatCode="m/d/yyyy\ h:mm">
                  <c:v>40348.166666645739</c:v>
                </c:pt>
                <c:pt idx="18620" formatCode="m/d/yyyy\ h:mm">
                  <c:v>40348.208333312417</c:v>
                </c:pt>
                <c:pt idx="18621" formatCode="m/d/yyyy\ h:mm">
                  <c:v>40348.249999979082</c:v>
                </c:pt>
                <c:pt idx="18622" formatCode="m/d/yyyy\ h:mm">
                  <c:v>40348.291666645717</c:v>
                </c:pt>
                <c:pt idx="18623" formatCode="m/d/yyyy\ h:mm">
                  <c:v>40348.33333331241</c:v>
                </c:pt>
                <c:pt idx="18624" formatCode="m/d/yyyy\ h:mm">
                  <c:v>40348.374999979096</c:v>
                </c:pt>
                <c:pt idx="18625" formatCode="m/d/yyyy\ h:mm">
                  <c:v>40348.416666645739</c:v>
                </c:pt>
                <c:pt idx="18626" formatCode="m/d/yyyy\ h:mm">
                  <c:v>40348.458333312417</c:v>
                </c:pt>
                <c:pt idx="18627" formatCode="m/d/yyyy\ h:mm">
                  <c:v>40348.499999979067</c:v>
                </c:pt>
                <c:pt idx="18628" formatCode="m/d/yyyy\ h:mm">
                  <c:v>40348.541666645724</c:v>
                </c:pt>
                <c:pt idx="18629" formatCode="m/d/yyyy\ h:mm">
                  <c:v>40348.583333312396</c:v>
                </c:pt>
                <c:pt idx="18630" formatCode="m/d/yyyy\ h:mm">
                  <c:v>40348.62499997906</c:v>
                </c:pt>
                <c:pt idx="18631" formatCode="m/d/yyyy\ h:mm">
                  <c:v>40348.666666645724</c:v>
                </c:pt>
                <c:pt idx="18632" formatCode="m/d/yyyy\ h:mm">
                  <c:v>40348.708333312388</c:v>
                </c:pt>
                <c:pt idx="18633" formatCode="m/d/yyyy\ h:mm">
                  <c:v>40348.749999979053</c:v>
                </c:pt>
                <c:pt idx="18634" formatCode="m/d/yyyy\ h:mm">
                  <c:v>40348.791666645688</c:v>
                </c:pt>
                <c:pt idx="18635" formatCode="m/d/yyyy\ h:mm">
                  <c:v>40348.833333312381</c:v>
                </c:pt>
                <c:pt idx="18636" formatCode="m/d/yyyy\ h:mm">
                  <c:v>40348.87499997906</c:v>
                </c:pt>
                <c:pt idx="18637" formatCode="m/d/yyyy\ h:mm">
                  <c:v>40348.916666645709</c:v>
                </c:pt>
                <c:pt idx="18638" formatCode="m/d/yyyy\ h:mm">
                  <c:v>40348.958333312396</c:v>
                </c:pt>
                <c:pt idx="18639" formatCode="m/d/yyyy\ h:mm">
                  <c:v>40348.999999979038</c:v>
                </c:pt>
                <c:pt idx="18640" formatCode="m/d/yyyy\ h:mm">
                  <c:v>40349.041666645688</c:v>
                </c:pt>
                <c:pt idx="18641" formatCode="m/d/yyyy\ h:mm">
                  <c:v>40349.083333312366</c:v>
                </c:pt>
                <c:pt idx="18642" formatCode="m/d/yyyy\ h:mm">
                  <c:v>40349.124999979031</c:v>
                </c:pt>
                <c:pt idx="18643" formatCode="m/d/yyyy\ h:mm">
                  <c:v>40349.16666664568</c:v>
                </c:pt>
                <c:pt idx="18644" formatCode="m/d/yyyy\ h:mm">
                  <c:v>40349.208333312359</c:v>
                </c:pt>
                <c:pt idx="18645" formatCode="m/d/yyyy\ h:mm">
                  <c:v>40349.249999979023</c:v>
                </c:pt>
                <c:pt idx="18646" formatCode="m/d/yyyy\ h:mm">
                  <c:v>40349.291666645659</c:v>
                </c:pt>
                <c:pt idx="18647" formatCode="m/d/yyyy\ h:mm">
                  <c:v>40349.333333312352</c:v>
                </c:pt>
                <c:pt idx="18648" formatCode="m/d/yyyy\ h:mm">
                  <c:v>40349.374999979031</c:v>
                </c:pt>
                <c:pt idx="18649" formatCode="m/d/yyyy\ h:mm">
                  <c:v>40349.41666664568</c:v>
                </c:pt>
                <c:pt idx="18650" formatCode="m/d/yyyy\ h:mm">
                  <c:v>40349.458333312359</c:v>
                </c:pt>
                <c:pt idx="18651" formatCode="m/d/yyyy\ h:mm">
                  <c:v>40349.499999979009</c:v>
                </c:pt>
                <c:pt idx="18652" formatCode="m/d/yyyy\ h:mm">
                  <c:v>40349.541666645659</c:v>
                </c:pt>
                <c:pt idx="18653" formatCode="m/d/yyyy\ h:mm">
                  <c:v>40349.583333312337</c:v>
                </c:pt>
                <c:pt idx="18654" formatCode="m/d/yyyy\ h:mm">
                  <c:v>40349.624999979002</c:v>
                </c:pt>
                <c:pt idx="18655" formatCode="m/d/yyyy\ h:mm">
                  <c:v>40349.666666645651</c:v>
                </c:pt>
                <c:pt idx="18656" formatCode="m/d/yyyy\ h:mm">
                  <c:v>40349.70833331233</c:v>
                </c:pt>
                <c:pt idx="18657" formatCode="m/d/yyyy\ h:mm">
                  <c:v>40349.749999979002</c:v>
                </c:pt>
                <c:pt idx="18658" formatCode="m/d/yyyy\ h:mm">
                  <c:v>40349.791666645629</c:v>
                </c:pt>
                <c:pt idx="18659" formatCode="m/d/yyyy\ h:mm">
                  <c:v>40349.833333312323</c:v>
                </c:pt>
                <c:pt idx="18660" formatCode="m/d/yyyy\ h:mm">
                  <c:v>40349.874999979009</c:v>
                </c:pt>
                <c:pt idx="18661" formatCode="m/d/yyyy\ h:mm">
                  <c:v>40349.916666645651</c:v>
                </c:pt>
                <c:pt idx="18662" formatCode="m/d/yyyy\ h:mm">
                  <c:v>40349.95833331233</c:v>
                </c:pt>
                <c:pt idx="18663" formatCode="m/d/yyyy\ h:mm">
                  <c:v>40349.999999978994</c:v>
                </c:pt>
                <c:pt idx="18664" formatCode="m/d/yyyy\ h:mm">
                  <c:v>40350.041666645629</c:v>
                </c:pt>
                <c:pt idx="18665" formatCode="m/d/yyyy\ h:mm">
                  <c:v>40350.083333312308</c:v>
                </c:pt>
                <c:pt idx="18666" formatCode="m/d/yyyy\ h:mm">
                  <c:v>40350.124999978987</c:v>
                </c:pt>
                <c:pt idx="18667" formatCode="m/d/yyyy\ h:mm">
                  <c:v>40350.166666645622</c:v>
                </c:pt>
                <c:pt idx="18668" formatCode="m/d/yyyy\ h:mm">
                  <c:v>40350.208333312301</c:v>
                </c:pt>
                <c:pt idx="18669" formatCode="m/d/yyyy\ h:mm">
                  <c:v>40350.24999997898</c:v>
                </c:pt>
                <c:pt idx="18670" formatCode="m/d/yyyy\ h:mm">
                  <c:v>40350.2916666456</c:v>
                </c:pt>
                <c:pt idx="18671" formatCode="m/d/yyyy\ h:mm">
                  <c:v>40350.333333312294</c:v>
                </c:pt>
                <c:pt idx="18672" formatCode="m/d/yyyy\ h:mm">
                  <c:v>40350.374999978987</c:v>
                </c:pt>
                <c:pt idx="18673" formatCode="m/d/yyyy\ h:mm">
                  <c:v>40350.416666645622</c:v>
                </c:pt>
                <c:pt idx="18674" formatCode="m/d/yyyy\ h:mm">
                  <c:v>40350.458333312301</c:v>
                </c:pt>
                <c:pt idx="18675" formatCode="m/d/yyyy\ h:mm">
                  <c:v>40350.499999978965</c:v>
                </c:pt>
                <c:pt idx="18676" formatCode="m/d/yyyy\ h:mm">
                  <c:v>40350.5416666456</c:v>
                </c:pt>
                <c:pt idx="18677" formatCode="m/d/yyyy\ h:mm">
                  <c:v>40350.583333312279</c:v>
                </c:pt>
                <c:pt idx="18678" formatCode="m/d/yyyy\ h:mm">
                  <c:v>40350.624999978943</c:v>
                </c:pt>
                <c:pt idx="18679" formatCode="m/d/yyyy\ h:mm">
                  <c:v>40350.666666645593</c:v>
                </c:pt>
                <c:pt idx="18680" formatCode="m/d/yyyy\ h:mm">
                  <c:v>40350.708333312272</c:v>
                </c:pt>
                <c:pt idx="18681" formatCode="m/d/yyyy\ h:mm">
                  <c:v>40350.749999978943</c:v>
                </c:pt>
                <c:pt idx="18682" formatCode="m/d/yyyy\ h:mm">
                  <c:v>40350.791666645579</c:v>
                </c:pt>
                <c:pt idx="18683" formatCode="m/d/yyyy\ h:mm">
                  <c:v>40350.833333312265</c:v>
                </c:pt>
                <c:pt idx="18684" formatCode="m/d/yyyy\ h:mm">
                  <c:v>40350.874999978951</c:v>
                </c:pt>
                <c:pt idx="18685" formatCode="m/d/yyyy\ h:mm">
                  <c:v>40350.916666645593</c:v>
                </c:pt>
                <c:pt idx="18686" formatCode="m/d/yyyy\ h:mm">
                  <c:v>40350.958333312272</c:v>
                </c:pt>
                <c:pt idx="18687" formatCode="m/d/yyyy\ h:mm">
                  <c:v>40350.999999978936</c:v>
                </c:pt>
                <c:pt idx="18688" formatCode="m/d/yyyy\ h:mm">
                  <c:v>40351.041666645586</c:v>
                </c:pt>
                <c:pt idx="18689" formatCode="m/d/yyyy\ h:mm">
                  <c:v>40351.08333331225</c:v>
                </c:pt>
                <c:pt idx="18690" formatCode="m/d/yyyy\ h:mm">
                  <c:v>40351.124999978929</c:v>
                </c:pt>
                <c:pt idx="18691" formatCode="m/d/yyyy\ h:mm">
                  <c:v>40351.166666645579</c:v>
                </c:pt>
                <c:pt idx="18692" formatCode="m/d/yyyy\ h:mm">
                  <c:v>40351.208333312235</c:v>
                </c:pt>
                <c:pt idx="18693" formatCode="m/d/yyyy\ h:mm">
                  <c:v>40351.249999978922</c:v>
                </c:pt>
                <c:pt idx="18694" formatCode="m/d/yyyy\ h:mm">
                  <c:v>40351.291666645557</c:v>
                </c:pt>
                <c:pt idx="18695" formatCode="m/d/yyyy\ h:mm">
                  <c:v>40351.333333312235</c:v>
                </c:pt>
                <c:pt idx="18696" formatCode="m/d/yyyy\ h:mm">
                  <c:v>40351.374999978929</c:v>
                </c:pt>
                <c:pt idx="18697" formatCode="m/d/yyyy\ h:mm">
                  <c:v>40351.416666645579</c:v>
                </c:pt>
                <c:pt idx="18698" formatCode="m/d/yyyy\ h:mm">
                  <c:v>40351.458333312243</c:v>
                </c:pt>
                <c:pt idx="18699" formatCode="m/d/yyyy\ h:mm">
                  <c:v>40351.499999978892</c:v>
                </c:pt>
                <c:pt idx="18700" formatCode="m/d/yyyy\ h:mm">
                  <c:v>40351.541666645557</c:v>
                </c:pt>
                <c:pt idx="18701" formatCode="m/d/yyyy\ h:mm">
                  <c:v>40351.583333312221</c:v>
                </c:pt>
                <c:pt idx="18702" formatCode="m/d/yyyy\ h:mm">
                  <c:v>40351.624999978892</c:v>
                </c:pt>
                <c:pt idx="18703" formatCode="m/d/yyyy\ h:mm">
                  <c:v>40351.666666645535</c:v>
                </c:pt>
                <c:pt idx="18704" formatCode="m/d/yyyy\ h:mm">
                  <c:v>40351.708333312214</c:v>
                </c:pt>
                <c:pt idx="18705" formatCode="m/d/yyyy\ h:mm">
                  <c:v>40351.749999978892</c:v>
                </c:pt>
                <c:pt idx="18706" formatCode="m/d/yyyy\ h:mm">
                  <c:v>40351.79166664552</c:v>
                </c:pt>
                <c:pt idx="18707" formatCode="m/d/yyyy\ h:mm">
                  <c:v>40351.833333312206</c:v>
                </c:pt>
                <c:pt idx="18708" formatCode="m/d/yyyy\ h:mm">
                  <c:v>40351.8749999789</c:v>
                </c:pt>
                <c:pt idx="18709" formatCode="m/d/yyyy\ h:mm">
                  <c:v>40351.916666645542</c:v>
                </c:pt>
                <c:pt idx="18710" formatCode="m/d/yyyy\ h:mm">
                  <c:v>40351.958333312214</c:v>
                </c:pt>
                <c:pt idx="18711" formatCode="m/d/yyyy\ h:mm">
                  <c:v>40351.999999978863</c:v>
                </c:pt>
                <c:pt idx="18712" formatCode="m/d/yyyy\ h:mm">
                  <c:v>40352.041666645528</c:v>
                </c:pt>
                <c:pt idx="18713" formatCode="m/d/yyyy\ h:mm">
                  <c:v>40352.083333312192</c:v>
                </c:pt>
                <c:pt idx="18714" formatCode="m/d/yyyy\ h:mm">
                  <c:v>40352.124999978863</c:v>
                </c:pt>
                <c:pt idx="18715" formatCode="m/d/yyyy\ h:mm">
                  <c:v>40352.16666664552</c:v>
                </c:pt>
                <c:pt idx="18716" formatCode="m/d/yyyy\ h:mm">
                  <c:v>40352.208333312192</c:v>
                </c:pt>
                <c:pt idx="18717" formatCode="m/d/yyyy\ h:mm">
                  <c:v>40352.249999978849</c:v>
                </c:pt>
                <c:pt idx="18718" formatCode="m/d/yyyy\ h:mm">
                  <c:v>40352.291666645484</c:v>
                </c:pt>
                <c:pt idx="18719" formatCode="m/d/yyyy\ h:mm">
                  <c:v>40352.333333312192</c:v>
                </c:pt>
                <c:pt idx="18720" formatCode="m/d/yyyy\ h:mm">
                  <c:v>40352.374999978856</c:v>
                </c:pt>
                <c:pt idx="18721" formatCode="m/d/yyyy\ h:mm">
                  <c:v>40352.416666645513</c:v>
                </c:pt>
                <c:pt idx="18722" formatCode="m/d/yyyy\ h:mm">
                  <c:v>40352.458333312199</c:v>
                </c:pt>
                <c:pt idx="18723" formatCode="m/d/yyyy\ h:mm">
                  <c:v>40352.499999978842</c:v>
                </c:pt>
                <c:pt idx="18724" formatCode="m/d/yyyy\ h:mm">
                  <c:v>40352.541666645484</c:v>
                </c:pt>
                <c:pt idx="18725" formatCode="m/d/yyyy\ h:mm">
                  <c:v>40352.583333312163</c:v>
                </c:pt>
                <c:pt idx="18726" formatCode="m/d/yyyy\ h:mm">
                  <c:v>40352.624999978842</c:v>
                </c:pt>
                <c:pt idx="18727" formatCode="m/d/yyyy\ h:mm">
                  <c:v>40352.666666645484</c:v>
                </c:pt>
                <c:pt idx="18728" formatCode="m/d/yyyy\ h:mm">
                  <c:v>40352.708333312163</c:v>
                </c:pt>
                <c:pt idx="18729" formatCode="m/d/yyyy\ h:mm">
                  <c:v>40352.749999978834</c:v>
                </c:pt>
                <c:pt idx="18730" formatCode="m/d/yyyy\ h:mm">
                  <c:v>40352.791666645469</c:v>
                </c:pt>
                <c:pt idx="18731" formatCode="m/d/yyyy\ h:mm">
                  <c:v>40352.833333312148</c:v>
                </c:pt>
                <c:pt idx="18732" formatCode="m/d/yyyy\ h:mm">
                  <c:v>40352.874999978834</c:v>
                </c:pt>
                <c:pt idx="18733" formatCode="m/d/yyyy\ h:mm">
                  <c:v>40352.916666645491</c:v>
                </c:pt>
                <c:pt idx="18734" formatCode="m/d/yyyy\ h:mm">
                  <c:v>40352.958333312155</c:v>
                </c:pt>
                <c:pt idx="18735" formatCode="m/d/yyyy\ h:mm">
                  <c:v>40352.999999978812</c:v>
                </c:pt>
                <c:pt idx="18736" formatCode="m/d/yyyy\ h:mm">
                  <c:v>40353.041666645455</c:v>
                </c:pt>
                <c:pt idx="18737" formatCode="m/d/yyyy\ h:mm">
                  <c:v>40353.083333312141</c:v>
                </c:pt>
                <c:pt idx="18738" formatCode="m/d/yyyy\ h:mm">
                  <c:v>40353.124999978798</c:v>
                </c:pt>
                <c:pt idx="18739" formatCode="m/d/yyyy\ h:mm">
                  <c:v>40353.166666645455</c:v>
                </c:pt>
                <c:pt idx="18740" formatCode="m/d/yyyy\ h:mm">
                  <c:v>40353.208333312141</c:v>
                </c:pt>
                <c:pt idx="18741" formatCode="m/d/yyyy\ h:mm">
                  <c:v>40353.249999978791</c:v>
                </c:pt>
                <c:pt idx="18742" formatCode="m/d/yyyy\ h:mm">
                  <c:v>40353.291666645433</c:v>
                </c:pt>
                <c:pt idx="18743" formatCode="m/d/yyyy\ h:mm">
                  <c:v>40353.333333312119</c:v>
                </c:pt>
                <c:pt idx="18744" formatCode="m/d/yyyy\ h:mm">
                  <c:v>40353.374999978798</c:v>
                </c:pt>
                <c:pt idx="18745" formatCode="m/d/yyyy\ h:mm">
                  <c:v>40353.416666645448</c:v>
                </c:pt>
                <c:pt idx="18746" formatCode="m/d/yyyy\ h:mm">
                  <c:v>40353.458333312126</c:v>
                </c:pt>
                <c:pt idx="18747" formatCode="m/d/yyyy\ h:mm">
                  <c:v>40353.499999978783</c:v>
                </c:pt>
                <c:pt idx="18748" formatCode="m/d/yyyy\ h:mm">
                  <c:v>40353.541666645426</c:v>
                </c:pt>
                <c:pt idx="18749" formatCode="m/d/yyyy\ h:mm">
                  <c:v>40353.583333312112</c:v>
                </c:pt>
                <c:pt idx="18750" formatCode="m/d/yyyy\ h:mm">
                  <c:v>40353.624999978769</c:v>
                </c:pt>
                <c:pt idx="18751" formatCode="m/d/yyyy\ h:mm">
                  <c:v>40353.666666645426</c:v>
                </c:pt>
                <c:pt idx="18752" formatCode="m/d/yyyy\ h:mm">
                  <c:v>40353.708333312097</c:v>
                </c:pt>
                <c:pt idx="18753" formatCode="m/d/yyyy\ h:mm">
                  <c:v>40353.749999978761</c:v>
                </c:pt>
                <c:pt idx="18754" formatCode="m/d/yyyy\ h:mm">
                  <c:v>40353.791666645404</c:v>
                </c:pt>
                <c:pt idx="18755" formatCode="m/d/yyyy\ h:mm">
                  <c:v>40353.83333331209</c:v>
                </c:pt>
                <c:pt idx="18756" formatCode="m/d/yyyy\ h:mm">
                  <c:v>40353.874999978776</c:v>
                </c:pt>
                <c:pt idx="18757" formatCode="m/d/yyyy\ h:mm">
                  <c:v>40353.916666645418</c:v>
                </c:pt>
                <c:pt idx="18758" formatCode="m/d/yyyy\ h:mm">
                  <c:v>40353.958333312097</c:v>
                </c:pt>
                <c:pt idx="18759" formatCode="m/d/yyyy\ h:mm">
                  <c:v>40353.999999978747</c:v>
                </c:pt>
                <c:pt idx="18760" formatCode="m/d/yyyy\ h:mm">
                  <c:v>40354.041666645404</c:v>
                </c:pt>
                <c:pt idx="18761" formatCode="m/d/yyyy\ h:mm">
                  <c:v>40354.083333312083</c:v>
                </c:pt>
                <c:pt idx="18762" formatCode="m/d/yyyy\ h:mm">
                  <c:v>40354.12499997874</c:v>
                </c:pt>
                <c:pt idx="18763" formatCode="m/d/yyyy\ h:mm">
                  <c:v>40354.166666645404</c:v>
                </c:pt>
                <c:pt idx="18764" formatCode="m/d/yyyy\ h:mm">
                  <c:v>40354.208333312068</c:v>
                </c:pt>
                <c:pt idx="18765" formatCode="m/d/yyyy\ h:mm">
                  <c:v>40354.249999978732</c:v>
                </c:pt>
                <c:pt idx="18766" formatCode="m/d/yyyy\ h:mm">
                  <c:v>40354.291666645368</c:v>
                </c:pt>
                <c:pt idx="18767" formatCode="m/d/yyyy\ h:mm">
                  <c:v>40354.333333312061</c:v>
                </c:pt>
                <c:pt idx="18768" formatCode="m/d/yyyy\ h:mm">
                  <c:v>40354.374999978747</c:v>
                </c:pt>
                <c:pt idx="18769" formatCode="m/d/yyyy\ h:mm">
                  <c:v>40354.416666645389</c:v>
                </c:pt>
                <c:pt idx="18770" formatCode="m/d/yyyy\ h:mm">
                  <c:v>40354.458333312075</c:v>
                </c:pt>
                <c:pt idx="18771" formatCode="m/d/yyyy\ h:mm">
                  <c:v>40354.499999978718</c:v>
                </c:pt>
                <c:pt idx="18772" formatCode="m/d/yyyy\ h:mm">
                  <c:v>40354.541666645375</c:v>
                </c:pt>
                <c:pt idx="18773" formatCode="m/d/yyyy\ h:mm">
                  <c:v>40354.583333312046</c:v>
                </c:pt>
                <c:pt idx="18774" formatCode="m/d/yyyy\ h:mm">
                  <c:v>40354.624999978711</c:v>
                </c:pt>
                <c:pt idx="18775" formatCode="m/d/yyyy\ h:mm">
                  <c:v>40354.666666645375</c:v>
                </c:pt>
                <c:pt idx="18776" formatCode="m/d/yyyy\ h:mm">
                  <c:v>40354.708333312039</c:v>
                </c:pt>
                <c:pt idx="18777" formatCode="m/d/yyyy\ h:mm">
                  <c:v>40354.749999978703</c:v>
                </c:pt>
                <c:pt idx="18778" formatCode="m/d/yyyy\ h:mm">
                  <c:v>40354.791666645338</c:v>
                </c:pt>
                <c:pt idx="18779" formatCode="m/d/yyyy\ h:mm">
                  <c:v>40354.833333312032</c:v>
                </c:pt>
                <c:pt idx="18780" formatCode="m/d/yyyy\ h:mm">
                  <c:v>40354.874999978711</c:v>
                </c:pt>
                <c:pt idx="18781" formatCode="m/d/yyyy\ h:mm">
                  <c:v>40354.91666664536</c:v>
                </c:pt>
                <c:pt idx="18782" formatCode="m/d/yyyy\ h:mm">
                  <c:v>40354.958333312046</c:v>
                </c:pt>
                <c:pt idx="18783" formatCode="m/d/yyyy\ h:mm">
                  <c:v>40354.999999978689</c:v>
                </c:pt>
                <c:pt idx="18784" formatCode="m/d/yyyy\ h:mm">
                  <c:v>40355.041666645338</c:v>
                </c:pt>
                <c:pt idx="18785" formatCode="m/d/yyyy\ h:mm">
                  <c:v>40355.083333312017</c:v>
                </c:pt>
                <c:pt idx="18786" formatCode="m/d/yyyy\ h:mm">
                  <c:v>40355.124999978681</c:v>
                </c:pt>
                <c:pt idx="18787" formatCode="m/d/yyyy\ h:mm">
                  <c:v>40355.166666645331</c:v>
                </c:pt>
                <c:pt idx="18788" formatCode="m/d/yyyy\ h:mm">
                  <c:v>40355.20833331201</c:v>
                </c:pt>
                <c:pt idx="18789" formatCode="m/d/yyyy\ h:mm">
                  <c:v>40355.249999978681</c:v>
                </c:pt>
                <c:pt idx="18790" formatCode="m/d/yyyy\ h:mm">
                  <c:v>40355.291666645317</c:v>
                </c:pt>
                <c:pt idx="18791" formatCode="m/d/yyyy\ h:mm">
                  <c:v>40355.333333312003</c:v>
                </c:pt>
                <c:pt idx="18792" formatCode="m/d/yyyy\ h:mm">
                  <c:v>40355.374999978689</c:v>
                </c:pt>
                <c:pt idx="18793" formatCode="m/d/yyyy\ h:mm">
                  <c:v>40355.416666645331</c:v>
                </c:pt>
                <c:pt idx="18794" formatCode="m/d/yyyy\ h:mm">
                  <c:v>40355.45833331201</c:v>
                </c:pt>
                <c:pt idx="18795" formatCode="m/d/yyyy\ h:mm">
                  <c:v>40355.49999997866</c:v>
                </c:pt>
                <c:pt idx="18796" formatCode="m/d/yyyy\ h:mm">
                  <c:v>40355.541666645324</c:v>
                </c:pt>
                <c:pt idx="18797" formatCode="m/d/yyyy\ h:mm">
                  <c:v>40355.583333311988</c:v>
                </c:pt>
                <c:pt idx="18798" formatCode="m/d/yyyy\ h:mm">
                  <c:v>40355.624999978652</c:v>
                </c:pt>
                <c:pt idx="18799" formatCode="m/d/yyyy\ h:mm">
                  <c:v>40355.666666645302</c:v>
                </c:pt>
                <c:pt idx="18800" formatCode="m/d/yyyy\ h:mm">
                  <c:v>40355.708333311981</c:v>
                </c:pt>
                <c:pt idx="18801" formatCode="m/d/yyyy\ h:mm">
                  <c:v>40355.749999978645</c:v>
                </c:pt>
                <c:pt idx="18802" formatCode="m/d/yyyy\ h:mm">
                  <c:v>40355.79166664528</c:v>
                </c:pt>
                <c:pt idx="18803" formatCode="m/d/yyyy\ h:mm">
                  <c:v>40355.833333311981</c:v>
                </c:pt>
                <c:pt idx="18804" formatCode="m/d/yyyy\ h:mm">
                  <c:v>40355.874999978652</c:v>
                </c:pt>
                <c:pt idx="18805" formatCode="m/d/yyyy\ h:mm">
                  <c:v>40355.916666645302</c:v>
                </c:pt>
                <c:pt idx="18806" formatCode="m/d/yyyy\ h:mm">
                  <c:v>40355.958333311988</c:v>
                </c:pt>
                <c:pt idx="18807" formatCode="m/d/yyyy\ h:mm">
                  <c:v>40355.999999978631</c:v>
                </c:pt>
                <c:pt idx="18808" formatCode="m/d/yyyy\ h:mm">
                  <c:v>40356.04166664528</c:v>
                </c:pt>
                <c:pt idx="18809" formatCode="m/d/yyyy\ h:mm">
                  <c:v>40356.083333311959</c:v>
                </c:pt>
                <c:pt idx="18810" formatCode="m/d/yyyy\ h:mm">
                  <c:v>40356.124999978623</c:v>
                </c:pt>
                <c:pt idx="18811" formatCode="m/d/yyyy\ h:mm">
                  <c:v>40356.166666645273</c:v>
                </c:pt>
                <c:pt idx="18812" formatCode="m/d/yyyy\ h:mm">
                  <c:v>40356.208333311952</c:v>
                </c:pt>
                <c:pt idx="18813" formatCode="m/d/yyyy\ h:mm">
                  <c:v>40356.249999978616</c:v>
                </c:pt>
                <c:pt idx="18814" formatCode="m/d/yyyy\ h:mm">
                  <c:v>40356.291666645251</c:v>
                </c:pt>
                <c:pt idx="18815" formatCode="m/d/yyyy\ h:mm">
                  <c:v>40356.333333311944</c:v>
                </c:pt>
                <c:pt idx="18816" formatCode="m/d/yyyy\ h:mm">
                  <c:v>40356.374999978623</c:v>
                </c:pt>
                <c:pt idx="18817" formatCode="m/d/yyyy\ h:mm">
                  <c:v>40356.416666645273</c:v>
                </c:pt>
                <c:pt idx="18818" formatCode="m/d/yyyy\ h:mm">
                  <c:v>40356.458333311952</c:v>
                </c:pt>
                <c:pt idx="18819" formatCode="m/d/yyyy\ h:mm">
                  <c:v>40356.499999978601</c:v>
                </c:pt>
                <c:pt idx="18820" formatCode="m/d/yyyy\ h:mm">
                  <c:v>40356.541666645251</c:v>
                </c:pt>
                <c:pt idx="18821" formatCode="m/d/yyyy\ h:mm">
                  <c:v>40356.58333331193</c:v>
                </c:pt>
                <c:pt idx="18822" formatCode="m/d/yyyy\ h:mm">
                  <c:v>40356.624999978601</c:v>
                </c:pt>
                <c:pt idx="18823" formatCode="m/d/yyyy\ h:mm">
                  <c:v>40356.666666645244</c:v>
                </c:pt>
                <c:pt idx="18824" formatCode="m/d/yyyy\ h:mm">
                  <c:v>40356.708333311923</c:v>
                </c:pt>
                <c:pt idx="18825" formatCode="m/d/yyyy\ h:mm">
                  <c:v>40356.749999978601</c:v>
                </c:pt>
                <c:pt idx="18826" formatCode="m/d/yyyy\ h:mm">
                  <c:v>40356.791666645222</c:v>
                </c:pt>
                <c:pt idx="18827" formatCode="m/d/yyyy\ h:mm">
                  <c:v>40356.833333311915</c:v>
                </c:pt>
                <c:pt idx="18828" formatCode="m/d/yyyy\ h:mm">
                  <c:v>40356.874999978609</c:v>
                </c:pt>
                <c:pt idx="18829" formatCode="m/d/yyyy\ h:mm">
                  <c:v>40356.916666645244</c:v>
                </c:pt>
                <c:pt idx="18830" formatCode="m/d/yyyy\ h:mm">
                  <c:v>40356.958333311923</c:v>
                </c:pt>
                <c:pt idx="18831" formatCode="m/d/yyyy\ h:mm">
                  <c:v>40356.999999978587</c:v>
                </c:pt>
                <c:pt idx="18832" formatCode="m/d/yyyy\ h:mm">
                  <c:v>40357.041666645222</c:v>
                </c:pt>
                <c:pt idx="18833" formatCode="m/d/yyyy\ h:mm">
                  <c:v>40357.083333311901</c:v>
                </c:pt>
                <c:pt idx="18834" formatCode="m/d/yyyy\ h:mm">
                  <c:v>40357.12499997858</c:v>
                </c:pt>
                <c:pt idx="18835" formatCode="m/d/yyyy\ h:mm">
                  <c:v>40357.166666645215</c:v>
                </c:pt>
                <c:pt idx="18836" formatCode="m/d/yyyy\ h:mm">
                  <c:v>40357.208333311894</c:v>
                </c:pt>
                <c:pt idx="18837" formatCode="m/d/yyyy\ h:mm">
                  <c:v>40357.249999978572</c:v>
                </c:pt>
                <c:pt idx="18838" formatCode="m/d/yyyy\ h:mm">
                  <c:v>40357.291666645193</c:v>
                </c:pt>
                <c:pt idx="18839" formatCode="m/d/yyyy\ h:mm">
                  <c:v>40357.333333311886</c:v>
                </c:pt>
                <c:pt idx="18840" formatCode="m/d/yyyy\ h:mm">
                  <c:v>40357.37499997858</c:v>
                </c:pt>
                <c:pt idx="18841" formatCode="m/d/yyyy\ h:mm">
                  <c:v>40357.416666645215</c:v>
                </c:pt>
                <c:pt idx="18842" formatCode="m/d/yyyy\ h:mm">
                  <c:v>40357.458333311894</c:v>
                </c:pt>
                <c:pt idx="18843" formatCode="m/d/yyyy\ h:mm">
                  <c:v>40357.499999978543</c:v>
                </c:pt>
                <c:pt idx="18844" formatCode="m/d/yyyy\ h:mm">
                  <c:v>40357.541666645193</c:v>
                </c:pt>
                <c:pt idx="18845" formatCode="m/d/yyyy\ h:mm">
                  <c:v>40357.583333311872</c:v>
                </c:pt>
                <c:pt idx="18846" formatCode="m/d/yyyy\ h:mm">
                  <c:v>40357.624999978543</c:v>
                </c:pt>
                <c:pt idx="18847" formatCode="m/d/yyyy\ h:mm">
                  <c:v>40357.666666645186</c:v>
                </c:pt>
                <c:pt idx="18848" formatCode="m/d/yyyy\ h:mm">
                  <c:v>40357.708333311864</c:v>
                </c:pt>
                <c:pt idx="18849" formatCode="m/d/yyyy\ h:mm">
                  <c:v>40357.749999978543</c:v>
                </c:pt>
                <c:pt idx="18850" formatCode="m/d/yyyy\ h:mm">
                  <c:v>40357.791666645171</c:v>
                </c:pt>
                <c:pt idx="18851" formatCode="m/d/yyyy\ h:mm">
                  <c:v>40357.833333311857</c:v>
                </c:pt>
                <c:pt idx="18852" formatCode="m/d/yyyy\ h:mm">
                  <c:v>40357.87499997855</c:v>
                </c:pt>
                <c:pt idx="18853" formatCode="m/d/yyyy\ h:mm">
                  <c:v>40357.916666645193</c:v>
                </c:pt>
                <c:pt idx="18854" formatCode="m/d/yyyy\ h:mm">
                  <c:v>40357.958333311864</c:v>
                </c:pt>
                <c:pt idx="18855" formatCode="m/d/yyyy\ h:mm">
                  <c:v>40357.999999978529</c:v>
                </c:pt>
                <c:pt idx="18856" formatCode="m/d/yyyy\ h:mm">
                  <c:v>40358.041666645178</c:v>
                </c:pt>
                <c:pt idx="18857" formatCode="m/d/yyyy\ h:mm">
                  <c:v>40358.083333311835</c:v>
                </c:pt>
                <c:pt idx="18858" formatCode="m/d/yyyy\ h:mm">
                  <c:v>40358.124999978521</c:v>
                </c:pt>
                <c:pt idx="18859" formatCode="m/d/yyyy\ h:mm">
                  <c:v>40358.166666645171</c:v>
                </c:pt>
                <c:pt idx="18860" formatCode="m/d/yyyy\ h:mm">
                  <c:v>40358.208333311835</c:v>
                </c:pt>
                <c:pt idx="18861" formatCode="m/d/yyyy\ h:mm">
                  <c:v>40358.249999978514</c:v>
                </c:pt>
                <c:pt idx="18862" formatCode="m/d/yyyy\ h:mm">
                  <c:v>40358.291666645149</c:v>
                </c:pt>
                <c:pt idx="18863" formatCode="m/d/yyyy\ h:mm">
                  <c:v>40358.333333311828</c:v>
                </c:pt>
                <c:pt idx="18864" formatCode="m/d/yyyy\ h:mm">
                  <c:v>40358.374999978514</c:v>
                </c:pt>
                <c:pt idx="18865" formatCode="m/d/yyyy\ h:mm">
                  <c:v>40358.416666645171</c:v>
                </c:pt>
                <c:pt idx="18866" formatCode="m/d/yyyy\ h:mm">
                  <c:v>40358.458333311835</c:v>
                </c:pt>
                <c:pt idx="18867" formatCode="m/d/yyyy\ h:mm">
                  <c:v>40358.499999978492</c:v>
                </c:pt>
                <c:pt idx="18868" formatCode="m/d/yyyy\ h:mm">
                  <c:v>40358.541666645135</c:v>
                </c:pt>
                <c:pt idx="18869" formatCode="m/d/yyyy\ h:mm">
                  <c:v>40358.583333311806</c:v>
                </c:pt>
                <c:pt idx="18870" formatCode="m/d/yyyy\ h:mm">
                  <c:v>40358.624999978492</c:v>
                </c:pt>
                <c:pt idx="18871" formatCode="m/d/yyyy\ h:mm">
                  <c:v>40358.666666645135</c:v>
                </c:pt>
                <c:pt idx="18872" formatCode="m/d/yyyy\ h:mm">
                  <c:v>40358.708333311806</c:v>
                </c:pt>
                <c:pt idx="18873" formatCode="m/d/yyyy\ h:mm">
                  <c:v>40358.749999978485</c:v>
                </c:pt>
                <c:pt idx="18874" formatCode="m/d/yyyy\ h:mm">
                  <c:v>40358.79166664512</c:v>
                </c:pt>
                <c:pt idx="18875" formatCode="m/d/yyyy\ h:mm">
                  <c:v>40358.833333311784</c:v>
                </c:pt>
                <c:pt idx="18876" formatCode="m/d/yyyy\ h:mm">
                  <c:v>40358.874999978485</c:v>
                </c:pt>
                <c:pt idx="18877" formatCode="m/d/yyyy\ h:mm">
                  <c:v>40358.916666645142</c:v>
                </c:pt>
                <c:pt idx="18878" formatCode="m/d/yyyy\ h:mm">
                  <c:v>40358.958333311792</c:v>
                </c:pt>
                <c:pt idx="18879" formatCode="m/d/yyyy\ h:mm">
                  <c:v>40358.999999978463</c:v>
                </c:pt>
                <c:pt idx="18880" formatCode="m/d/yyyy\ h:mm">
                  <c:v>40359.04166664512</c:v>
                </c:pt>
                <c:pt idx="18881" formatCode="m/d/yyyy\ h:mm">
                  <c:v>40359.083333311784</c:v>
                </c:pt>
                <c:pt idx="18882" formatCode="m/d/yyyy\ h:mm">
                  <c:v>40359.124999978449</c:v>
                </c:pt>
                <c:pt idx="18883" formatCode="m/d/yyyy\ h:mm">
                  <c:v>40359.166666645106</c:v>
                </c:pt>
                <c:pt idx="18884" formatCode="m/d/yyyy\ h:mm">
                  <c:v>40359.208333311777</c:v>
                </c:pt>
                <c:pt idx="18885" formatCode="m/d/yyyy\ h:mm">
                  <c:v>40359.249999978441</c:v>
                </c:pt>
                <c:pt idx="18886" formatCode="m/d/yyyy\ h:mm">
                  <c:v>40359.291666645084</c:v>
                </c:pt>
                <c:pt idx="18887" formatCode="m/d/yyyy\ h:mm">
                  <c:v>40359.33333331177</c:v>
                </c:pt>
                <c:pt idx="18888" formatCode="m/d/yyyy\ h:mm">
                  <c:v>40359.374999978456</c:v>
                </c:pt>
                <c:pt idx="18889" formatCode="m/d/yyyy\ h:mm">
                  <c:v>40359.416666645098</c:v>
                </c:pt>
                <c:pt idx="18890" formatCode="m/d/yyyy\ h:mm">
                  <c:v>40359.458333311763</c:v>
                </c:pt>
                <c:pt idx="18891" formatCode="m/d/yyyy\ h:mm">
                  <c:v>40359.499999978441</c:v>
                </c:pt>
                <c:pt idx="18892" formatCode="m/d/yyyy\ h:mm">
                  <c:v>40359.541666645084</c:v>
                </c:pt>
                <c:pt idx="18893" formatCode="m/d/yyyy\ h:mm">
                  <c:v>40359.583333311755</c:v>
                </c:pt>
                <c:pt idx="18894" formatCode="m/d/yyyy\ h:mm">
                  <c:v>40359.624999978434</c:v>
                </c:pt>
                <c:pt idx="18895" formatCode="m/d/yyyy\ h:mm">
                  <c:v>40359.666666645084</c:v>
                </c:pt>
                <c:pt idx="18896" formatCode="m/d/yyyy\ h:mm">
                  <c:v>40359.708333311733</c:v>
                </c:pt>
                <c:pt idx="18897" formatCode="m/d/yyyy\ h:mm">
                  <c:v>40359.749999978412</c:v>
                </c:pt>
                <c:pt idx="18898" formatCode="m/d/yyyy\ h:mm">
                  <c:v>40359.791666645055</c:v>
                </c:pt>
                <c:pt idx="18899" formatCode="m/d/yyyy\ h:mm">
                  <c:v>40359.833333311726</c:v>
                </c:pt>
                <c:pt idx="18900" formatCode="m/d/yyyy\ h:mm">
                  <c:v>40359.874999978434</c:v>
                </c:pt>
                <c:pt idx="18901" formatCode="m/d/yyyy\ h:mm">
                  <c:v>40359.916666645069</c:v>
                </c:pt>
                <c:pt idx="18902" formatCode="m/d/yyyy\ h:mm">
                  <c:v>40359.958333311733</c:v>
                </c:pt>
                <c:pt idx="18903" formatCode="m/d/yyyy\ h:mm">
                  <c:v>40359.999999978398</c:v>
                </c:pt>
                <c:pt idx="18904" formatCode="m/d/yyyy\ h:mm">
                  <c:v>40360.041666645055</c:v>
                </c:pt>
                <c:pt idx="18905" formatCode="m/d/yyyy\ h:mm">
                  <c:v>40360.083333311726</c:v>
                </c:pt>
                <c:pt idx="18906" formatCode="m/d/yyyy\ h:mm">
                  <c:v>40360.12499997839</c:v>
                </c:pt>
                <c:pt idx="18907" formatCode="m/d/yyyy\ h:mm">
                  <c:v>40360.166666645055</c:v>
                </c:pt>
                <c:pt idx="18908" formatCode="m/d/yyyy\ h:mm">
                  <c:v>40360.208333311704</c:v>
                </c:pt>
                <c:pt idx="18909" formatCode="m/d/yyyy\ h:mm">
                  <c:v>40360.249999978383</c:v>
                </c:pt>
                <c:pt idx="18910" formatCode="m/d/yyyy\ h:mm">
                  <c:v>40360.291666645018</c:v>
                </c:pt>
                <c:pt idx="18911" formatCode="m/d/yyyy\ h:mm">
                  <c:v>40360.333333311704</c:v>
                </c:pt>
                <c:pt idx="18912" formatCode="m/d/yyyy\ h:mm">
                  <c:v>40360.374999978398</c:v>
                </c:pt>
                <c:pt idx="18913" formatCode="m/d/yyyy\ h:mm">
                  <c:v>40360.41666664504</c:v>
                </c:pt>
                <c:pt idx="18914" formatCode="m/d/yyyy\ h:mm">
                  <c:v>40360.458333311712</c:v>
                </c:pt>
                <c:pt idx="18915" formatCode="m/d/yyyy\ h:mm">
                  <c:v>40360.499999978369</c:v>
                </c:pt>
                <c:pt idx="18916" formatCode="m/d/yyyy\ h:mm">
                  <c:v>40360.541666645026</c:v>
                </c:pt>
                <c:pt idx="18917" formatCode="m/d/yyyy\ h:mm">
                  <c:v>40360.583333311683</c:v>
                </c:pt>
                <c:pt idx="18918" formatCode="m/d/yyyy\ h:mm">
                  <c:v>40360.624999978361</c:v>
                </c:pt>
                <c:pt idx="18919" formatCode="m/d/yyyy\ h:mm">
                  <c:v>40360.666666645026</c:v>
                </c:pt>
                <c:pt idx="18920" formatCode="m/d/yyyy\ h:mm">
                  <c:v>40360.708333311675</c:v>
                </c:pt>
                <c:pt idx="18921" formatCode="m/d/yyyy\ h:mm">
                  <c:v>40360.749999978361</c:v>
                </c:pt>
                <c:pt idx="18922" formatCode="m/d/yyyy\ h:mm">
                  <c:v>40360.791666644996</c:v>
                </c:pt>
                <c:pt idx="18923" formatCode="m/d/yyyy\ h:mm">
                  <c:v>40360.833333311675</c:v>
                </c:pt>
                <c:pt idx="18924" formatCode="m/d/yyyy\ h:mm">
                  <c:v>40360.874999978369</c:v>
                </c:pt>
                <c:pt idx="18925" formatCode="m/d/yyyy\ h:mm">
                  <c:v>40360.916666645011</c:v>
                </c:pt>
                <c:pt idx="18926" formatCode="m/d/yyyy\ h:mm">
                  <c:v>40360.958333311683</c:v>
                </c:pt>
                <c:pt idx="18927" formatCode="m/d/yyyy\ h:mm">
                  <c:v>40360.999999978339</c:v>
                </c:pt>
                <c:pt idx="18928" formatCode="m/d/yyyy\ h:mm">
                  <c:v>40361.041666645004</c:v>
                </c:pt>
                <c:pt idx="18929" formatCode="m/d/yyyy\ h:mm">
                  <c:v>40361.083333311653</c:v>
                </c:pt>
                <c:pt idx="18930" formatCode="m/d/yyyy\ h:mm">
                  <c:v>40361.124999978332</c:v>
                </c:pt>
                <c:pt idx="18931" formatCode="m/d/yyyy\ h:mm">
                  <c:v>40361.166666644996</c:v>
                </c:pt>
                <c:pt idx="18932" formatCode="m/d/yyyy\ h:mm">
                  <c:v>40361.208333311646</c:v>
                </c:pt>
                <c:pt idx="18933" formatCode="m/d/yyyy\ h:mm">
                  <c:v>40361.249999978332</c:v>
                </c:pt>
                <c:pt idx="18934" formatCode="m/d/yyyy\ h:mm">
                  <c:v>40361.291666644975</c:v>
                </c:pt>
                <c:pt idx="18935" formatCode="m/d/yyyy\ h:mm">
                  <c:v>40361.333333311639</c:v>
                </c:pt>
                <c:pt idx="18936" formatCode="m/d/yyyy\ h:mm">
                  <c:v>40361.374999978339</c:v>
                </c:pt>
                <c:pt idx="18937" formatCode="m/d/yyyy\ h:mm">
                  <c:v>40361.416666644996</c:v>
                </c:pt>
                <c:pt idx="18938" formatCode="m/d/yyyy\ h:mm">
                  <c:v>40361.458333311646</c:v>
                </c:pt>
                <c:pt idx="18939" formatCode="m/d/yyyy\ h:mm">
                  <c:v>40361.49999997831</c:v>
                </c:pt>
                <c:pt idx="18940" formatCode="m/d/yyyy\ h:mm">
                  <c:v>40361.541666644982</c:v>
                </c:pt>
                <c:pt idx="18941" formatCode="m/d/yyyy\ h:mm">
                  <c:v>40361.583333311624</c:v>
                </c:pt>
                <c:pt idx="18942" formatCode="m/d/yyyy\ h:mm">
                  <c:v>40361.624999978303</c:v>
                </c:pt>
                <c:pt idx="18943" formatCode="m/d/yyyy\ h:mm">
                  <c:v>40361.666666644967</c:v>
                </c:pt>
                <c:pt idx="18944" formatCode="m/d/yyyy\ h:mm">
                  <c:v>40361.708333311624</c:v>
                </c:pt>
                <c:pt idx="18945" formatCode="m/d/yyyy\ h:mm">
                  <c:v>40361.749999978296</c:v>
                </c:pt>
                <c:pt idx="18946" formatCode="m/d/yyyy\ h:mm">
                  <c:v>40361.791666644946</c:v>
                </c:pt>
                <c:pt idx="18947" formatCode="m/d/yyyy\ h:mm">
                  <c:v>40361.833333311624</c:v>
                </c:pt>
                <c:pt idx="18948" formatCode="m/d/yyyy\ h:mm">
                  <c:v>40361.874999978303</c:v>
                </c:pt>
                <c:pt idx="18949" formatCode="m/d/yyyy\ h:mm">
                  <c:v>40361.916666644967</c:v>
                </c:pt>
                <c:pt idx="18950" formatCode="m/d/yyyy\ h:mm">
                  <c:v>40361.958333311617</c:v>
                </c:pt>
                <c:pt idx="18951" formatCode="m/d/yyyy\ h:mm">
                  <c:v>40361.999999978281</c:v>
                </c:pt>
                <c:pt idx="18952" formatCode="m/d/yyyy\ h:mm">
                  <c:v>40362.041666644946</c:v>
                </c:pt>
                <c:pt idx="18953" formatCode="m/d/yyyy\ h:mm">
                  <c:v>40362.083333311595</c:v>
                </c:pt>
                <c:pt idx="18954" formatCode="m/d/yyyy\ h:mm">
                  <c:v>40362.124999978281</c:v>
                </c:pt>
                <c:pt idx="18955" formatCode="m/d/yyyy\ h:mm">
                  <c:v>40362.166666644938</c:v>
                </c:pt>
                <c:pt idx="18956" formatCode="m/d/yyyy\ h:mm">
                  <c:v>40362.208333311595</c:v>
                </c:pt>
                <c:pt idx="18957" formatCode="m/d/yyyy\ h:mm">
                  <c:v>40362.249999978267</c:v>
                </c:pt>
                <c:pt idx="18958" formatCode="m/d/yyyy\ h:mm">
                  <c:v>40362.291666644924</c:v>
                </c:pt>
                <c:pt idx="18959" formatCode="m/d/yyyy\ h:mm">
                  <c:v>40362.333333311595</c:v>
                </c:pt>
                <c:pt idx="18960" formatCode="m/d/yyyy\ h:mm">
                  <c:v>40362.374999978274</c:v>
                </c:pt>
                <c:pt idx="18961" formatCode="m/d/yyyy\ h:mm">
                  <c:v>40362.416666644946</c:v>
                </c:pt>
                <c:pt idx="18962" formatCode="m/d/yyyy\ h:mm">
                  <c:v>40362.458333311602</c:v>
                </c:pt>
                <c:pt idx="18963" formatCode="m/d/yyyy\ h:mm">
                  <c:v>40362.499999978252</c:v>
                </c:pt>
                <c:pt idx="18964" formatCode="m/d/yyyy\ h:mm">
                  <c:v>40362.541666644916</c:v>
                </c:pt>
                <c:pt idx="18965" formatCode="m/d/yyyy\ h:mm">
                  <c:v>40362.583333311581</c:v>
                </c:pt>
                <c:pt idx="18966" formatCode="m/d/yyyy\ h:mm">
                  <c:v>40362.624999978245</c:v>
                </c:pt>
                <c:pt idx="18967" formatCode="m/d/yyyy\ h:mm">
                  <c:v>40362.666666644909</c:v>
                </c:pt>
                <c:pt idx="18968" formatCode="m/d/yyyy\ h:mm">
                  <c:v>40362.708333311573</c:v>
                </c:pt>
                <c:pt idx="18969" formatCode="m/d/yyyy\ h:mm">
                  <c:v>40362.749999978238</c:v>
                </c:pt>
                <c:pt idx="18970" formatCode="m/d/yyyy\ h:mm">
                  <c:v>40362.791666644887</c:v>
                </c:pt>
                <c:pt idx="18971" formatCode="m/d/yyyy\ h:mm">
                  <c:v>40362.833333311566</c:v>
                </c:pt>
                <c:pt idx="18972" formatCode="m/d/yyyy\ h:mm">
                  <c:v>40362.874999978245</c:v>
                </c:pt>
                <c:pt idx="18973" formatCode="m/d/yyyy\ h:mm">
                  <c:v>40362.916666644909</c:v>
                </c:pt>
                <c:pt idx="18974" formatCode="m/d/yyyy\ h:mm">
                  <c:v>40362.958333311573</c:v>
                </c:pt>
                <c:pt idx="18975" formatCode="m/d/yyyy\ h:mm">
                  <c:v>40362.999999978223</c:v>
                </c:pt>
                <c:pt idx="18976" formatCode="m/d/yyyy\ h:mm">
                  <c:v>40363.041666644887</c:v>
                </c:pt>
                <c:pt idx="18977" formatCode="m/d/yyyy\ h:mm">
                  <c:v>40363.083333311552</c:v>
                </c:pt>
                <c:pt idx="18978" formatCode="m/d/yyyy\ h:mm">
                  <c:v>40363.124999978216</c:v>
                </c:pt>
                <c:pt idx="18979" formatCode="m/d/yyyy\ h:mm">
                  <c:v>40363.16666664488</c:v>
                </c:pt>
                <c:pt idx="18980" formatCode="m/d/yyyy\ h:mm">
                  <c:v>40363.208333311544</c:v>
                </c:pt>
                <c:pt idx="18981" formatCode="m/d/yyyy\ h:mm">
                  <c:v>40363.249999978209</c:v>
                </c:pt>
                <c:pt idx="18982" formatCode="m/d/yyyy\ h:mm">
                  <c:v>40363.291666644858</c:v>
                </c:pt>
                <c:pt idx="18983" formatCode="m/d/yyyy\ h:mm">
                  <c:v>40363.333333311537</c:v>
                </c:pt>
                <c:pt idx="18984" formatCode="m/d/yyyy\ h:mm">
                  <c:v>40363.374999978216</c:v>
                </c:pt>
                <c:pt idx="18985" formatCode="m/d/yyyy\ h:mm">
                  <c:v>40363.41666664488</c:v>
                </c:pt>
                <c:pt idx="18986" formatCode="m/d/yyyy\ h:mm">
                  <c:v>40363.458333311544</c:v>
                </c:pt>
                <c:pt idx="18987" formatCode="m/d/yyyy\ h:mm">
                  <c:v>40363.499999978201</c:v>
                </c:pt>
                <c:pt idx="18988" formatCode="m/d/yyyy\ h:mm">
                  <c:v>40363.541666644858</c:v>
                </c:pt>
                <c:pt idx="18989" formatCode="m/d/yyyy\ h:mm">
                  <c:v>40363.583333311522</c:v>
                </c:pt>
                <c:pt idx="18990" formatCode="m/d/yyyy\ h:mm">
                  <c:v>40363.624999978201</c:v>
                </c:pt>
                <c:pt idx="18991" formatCode="m/d/yyyy\ h:mm">
                  <c:v>40363.666666644851</c:v>
                </c:pt>
                <c:pt idx="18992" formatCode="m/d/yyyy\ h:mm">
                  <c:v>40363.708333311515</c:v>
                </c:pt>
                <c:pt idx="18993" formatCode="m/d/yyyy\ h:mm">
                  <c:v>40363.749999978194</c:v>
                </c:pt>
                <c:pt idx="18994" formatCode="m/d/yyyy\ h:mm">
                  <c:v>40363.791666644829</c:v>
                </c:pt>
                <c:pt idx="18995" formatCode="m/d/yyyy\ h:mm">
                  <c:v>40363.833333311508</c:v>
                </c:pt>
                <c:pt idx="18996" formatCode="m/d/yyyy\ h:mm">
                  <c:v>40363.874999978201</c:v>
                </c:pt>
                <c:pt idx="18997" formatCode="m/d/yyyy\ h:mm">
                  <c:v>40363.916666644851</c:v>
                </c:pt>
                <c:pt idx="18998" formatCode="m/d/yyyy\ h:mm">
                  <c:v>40363.958333311515</c:v>
                </c:pt>
                <c:pt idx="18999" formatCode="m/d/yyyy\ h:mm">
                  <c:v>40363.999999978179</c:v>
                </c:pt>
                <c:pt idx="19000" formatCode="m/d/yyyy\ h:mm">
                  <c:v>40364.041666644829</c:v>
                </c:pt>
                <c:pt idx="19001" formatCode="m/d/yyyy\ h:mm">
                  <c:v>40364.083333311486</c:v>
                </c:pt>
                <c:pt idx="19002" formatCode="m/d/yyyy\ h:mm">
                  <c:v>40364.124999978172</c:v>
                </c:pt>
                <c:pt idx="19003" formatCode="m/d/yyyy\ h:mm">
                  <c:v>40364.166666644822</c:v>
                </c:pt>
                <c:pt idx="19004" formatCode="m/d/yyyy\ h:mm">
                  <c:v>40364.208333311486</c:v>
                </c:pt>
                <c:pt idx="19005" formatCode="m/d/yyyy\ h:mm">
                  <c:v>40364.249999978165</c:v>
                </c:pt>
                <c:pt idx="19006" formatCode="m/d/yyyy\ h:mm">
                  <c:v>40364.2916666448</c:v>
                </c:pt>
                <c:pt idx="19007" formatCode="m/d/yyyy\ h:mm">
                  <c:v>40364.333333311479</c:v>
                </c:pt>
                <c:pt idx="19008" formatCode="m/d/yyyy\ h:mm">
                  <c:v>40364.374999978165</c:v>
                </c:pt>
                <c:pt idx="19009" formatCode="m/d/yyyy\ h:mm">
                  <c:v>40364.416666644822</c:v>
                </c:pt>
                <c:pt idx="19010" formatCode="m/d/yyyy\ h:mm">
                  <c:v>40364.458333311486</c:v>
                </c:pt>
                <c:pt idx="19011" formatCode="m/d/yyyy\ h:mm">
                  <c:v>40364.499999978143</c:v>
                </c:pt>
                <c:pt idx="19012" formatCode="m/d/yyyy\ h:mm">
                  <c:v>40364.5416666448</c:v>
                </c:pt>
                <c:pt idx="19013" formatCode="m/d/yyyy\ h:mm">
                  <c:v>40364.583333311464</c:v>
                </c:pt>
                <c:pt idx="19014" formatCode="m/d/yyyy\ h:mm">
                  <c:v>40364.624999978143</c:v>
                </c:pt>
                <c:pt idx="19015" formatCode="m/d/yyyy\ h:mm">
                  <c:v>40364.666666644785</c:v>
                </c:pt>
                <c:pt idx="19016" formatCode="m/d/yyyy\ h:mm">
                  <c:v>40364.708333311457</c:v>
                </c:pt>
                <c:pt idx="19017" formatCode="m/d/yyyy\ h:mm">
                  <c:v>40364.749999978136</c:v>
                </c:pt>
                <c:pt idx="19018" formatCode="m/d/yyyy\ h:mm">
                  <c:v>40364.791666644771</c:v>
                </c:pt>
                <c:pt idx="19019" formatCode="m/d/yyyy\ h:mm">
                  <c:v>40364.83333331145</c:v>
                </c:pt>
                <c:pt idx="19020" formatCode="m/d/yyyy\ h:mm">
                  <c:v>40364.874999978143</c:v>
                </c:pt>
                <c:pt idx="19021" formatCode="m/d/yyyy\ h:mm">
                  <c:v>40364.916666644793</c:v>
                </c:pt>
                <c:pt idx="19022" formatCode="m/d/yyyy\ h:mm">
                  <c:v>40364.958333311442</c:v>
                </c:pt>
                <c:pt idx="19023" formatCode="m/d/yyyy\ h:mm">
                  <c:v>40364.999999978121</c:v>
                </c:pt>
                <c:pt idx="19024" formatCode="m/d/yyyy\ h:mm">
                  <c:v>40365.041666644771</c:v>
                </c:pt>
                <c:pt idx="19025" formatCode="m/d/yyyy\ h:mm">
                  <c:v>40365.083333311435</c:v>
                </c:pt>
                <c:pt idx="19026" formatCode="m/d/yyyy\ h:mm">
                  <c:v>40365.124999978099</c:v>
                </c:pt>
                <c:pt idx="19027" formatCode="m/d/yyyy\ h:mm">
                  <c:v>40365.166666644764</c:v>
                </c:pt>
                <c:pt idx="19028" formatCode="m/d/yyyy\ h:mm">
                  <c:v>40365.208333311428</c:v>
                </c:pt>
                <c:pt idx="19029" formatCode="m/d/yyyy\ h:mm">
                  <c:v>40365.249999978092</c:v>
                </c:pt>
                <c:pt idx="19030" formatCode="m/d/yyyy\ h:mm">
                  <c:v>40365.291666644735</c:v>
                </c:pt>
                <c:pt idx="19031" formatCode="m/d/yyyy\ h:mm">
                  <c:v>40365.333333311421</c:v>
                </c:pt>
                <c:pt idx="19032" formatCode="m/d/yyyy\ h:mm">
                  <c:v>40365.374999978107</c:v>
                </c:pt>
                <c:pt idx="19033" formatCode="m/d/yyyy\ h:mm">
                  <c:v>40365.416666644749</c:v>
                </c:pt>
                <c:pt idx="19034" formatCode="m/d/yyyy\ h:mm">
                  <c:v>40365.458333311413</c:v>
                </c:pt>
                <c:pt idx="19035" formatCode="m/d/yyyy\ h:mm">
                  <c:v>40365.499999978092</c:v>
                </c:pt>
                <c:pt idx="19036" formatCode="m/d/yyyy\ h:mm">
                  <c:v>40365.541666644735</c:v>
                </c:pt>
                <c:pt idx="19037" formatCode="m/d/yyyy\ h:mm">
                  <c:v>40365.583333311406</c:v>
                </c:pt>
                <c:pt idx="19038" formatCode="m/d/yyyy\ h:mm">
                  <c:v>40365.624999978085</c:v>
                </c:pt>
                <c:pt idx="19039" formatCode="m/d/yyyy\ h:mm">
                  <c:v>40365.666666644735</c:v>
                </c:pt>
                <c:pt idx="19040" formatCode="m/d/yyyy\ h:mm">
                  <c:v>40365.708333311384</c:v>
                </c:pt>
                <c:pt idx="19041" formatCode="m/d/yyyy\ h:mm">
                  <c:v>40365.749999978063</c:v>
                </c:pt>
                <c:pt idx="19042" formatCode="m/d/yyyy\ h:mm">
                  <c:v>40365.791666644713</c:v>
                </c:pt>
                <c:pt idx="19043" formatCode="m/d/yyyy\ h:mm">
                  <c:v>40365.833333311384</c:v>
                </c:pt>
                <c:pt idx="19044" formatCode="m/d/yyyy\ h:mm">
                  <c:v>40365.874999978085</c:v>
                </c:pt>
                <c:pt idx="19045" formatCode="m/d/yyyy\ h:mm">
                  <c:v>40365.916666644735</c:v>
                </c:pt>
                <c:pt idx="19046" formatCode="m/d/yyyy\ h:mm">
                  <c:v>40365.958333311391</c:v>
                </c:pt>
                <c:pt idx="19047" formatCode="m/d/yyyy\ h:mm">
                  <c:v>40365.999999978048</c:v>
                </c:pt>
                <c:pt idx="19048" formatCode="m/d/yyyy\ h:mm">
                  <c:v>40366.041666644705</c:v>
                </c:pt>
                <c:pt idx="19049" formatCode="m/d/yyyy\ h:mm">
                  <c:v>40366.083333311377</c:v>
                </c:pt>
                <c:pt idx="19050" formatCode="m/d/yyyy\ h:mm">
                  <c:v>40366.124999978041</c:v>
                </c:pt>
                <c:pt idx="19051" formatCode="m/d/yyyy\ h:mm">
                  <c:v>40366.166666644705</c:v>
                </c:pt>
                <c:pt idx="19052" formatCode="m/d/yyyy\ h:mm">
                  <c:v>40366.20833331137</c:v>
                </c:pt>
                <c:pt idx="19053" formatCode="m/d/yyyy\ h:mm">
                  <c:v>40366.249999978041</c:v>
                </c:pt>
                <c:pt idx="19054" formatCode="m/d/yyyy\ h:mm">
                  <c:v>40366.291666644676</c:v>
                </c:pt>
                <c:pt idx="19055" formatCode="m/d/yyyy\ h:mm">
                  <c:v>40366.333333311355</c:v>
                </c:pt>
                <c:pt idx="19056" formatCode="m/d/yyyy\ h:mm">
                  <c:v>40366.374999978048</c:v>
                </c:pt>
                <c:pt idx="19057" formatCode="m/d/yyyy\ h:mm">
                  <c:v>40366.416666644691</c:v>
                </c:pt>
                <c:pt idx="19058" formatCode="m/d/yyyy\ h:mm">
                  <c:v>40366.458333311362</c:v>
                </c:pt>
                <c:pt idx="19059" formatCode="m/d/yyyy\ h:mm">
                  <c:v>40366.499999978019</c:v>
                </c:pt>
                <c:pt idx="19060" formatCode="m/d/yyyy\ h:mm">
                  <c:v>40366.541666644684</c:v>
                </c:pt>
                <c:pt idx="19061" formatCode="m/d/yyyy\ h:mm">
                  <c:v>40366.583333311333</c:v>
                </c:pt>
                <c:pt idx="19062" formatCode="m/d/yyyy\ h:mm">
                  <c:v>40366.624999978012</c:v>
                </c:pt>
                <c:pt idx="19063" formatCode="m/d/yyyy\ h:mm">
                  <c:v>40366.666666644676</c:v>
                </c:pt>
                <c:pt idx="19064" formatCode="m/d/yyyy\ h:mm">
                  <c:v>40366.708333311326</c:v>
                </c:pt>
                <c:pt idx="19065" formatCode="m/d/yyyy\ h:mm">
                  <c:v>40366.749999978012</c:v>
                </c:pt>
                <c:pt idx="19066" formatCode="m/d/yyyy\ h:mm">
                  <c:v>40366.791666644647</c:v>
                </c:pt>
                <c:pt idx="19067" formatCode="m/d/yyyy\ h:mm">
                  <c:v>40366.833333311326</c:v>
                </c:pt>
                <c:pt idx="19068" formatCode="m/d/yyyy\ h:mm">
                  <c:v>40366.874999978019</c:v>
                </c:pt>
                <c:pt idx="19069" formatCode="m/d/yyyy\ h:mm">
                  <c:v>40366.916666644662</c:v>
                </c:pt>
                <c:pt idx="19070" formatCode="m/d/yyyy\ h:mm">
                  <c:v>40366.958333311333</c:v>
                </c:pt>
                <c:pt idx="19071" formatCode="m/d/yyyy\ h:mm">
                  <c:v>40366.99999997799</c:v>
                </c:pt>
                <c:pt idx="19072" formatCode="m/d/yyyy\ h:mm">
                  <c:v>40367.041666644654</c:v>
                </c:pt>
                <c:pt idx="19073" formatCode="m/d/yyyy\ h:mm">
                  <c:v>40367.083333311304</c:v>
                </c:pt>
                <c:pt idx="19074" formatCode="m/d/yyyy\ h:mm">
                  <c:v>40367.124999977983</c:v>
                </c:pt>
                <c:pt idx="19075" formatCode="m/d/yyyy\ h:mm">
                  <c:v>40367.166666644633</c:v>
                </c:pt>
                <c:pt idx="19076" formatCode="m/d/yyyy\ h:mm">
                  <c:v>40367.208333311304</c:v>
                </c:pt>
                <c:pt idx="19077" formatCode="m/d/yyyy\ h:mm">
                  <c:v>40367.249999977983</c:v>
                </c:pt>
                <c:pt idx="19078" formatCode="m/d/yyyy\ h:mm">
                  <c:v>40367.291666644618</c:v>
                </c:pt>
                <c:pt idx="19079" formatCode="m/d/yyyy\ h:mm">
                  <c:v>40367.333333311304</c:v>
                </c:pt>
                <c:pt idx="19080" formatCode="m/d/yyyy\ h:mm">
                  <c:v>40367.37499997799</c:v>
                </c:pt>
                <c:pt idx="19081" formatCode="m/d/yyyy\ h:mm">
                  <c:v>40367.416666644633</c:v>
                </c:pt>
                <c:pt idx="19082" formatCode="m/d/yyyy\ h:mm">
                  <c:v>40367.458333311297</c:v>
                </c:pt>
                <c:pt idx="19083" formatCode="m/d/yyyy\ h:mm">
                  <c:v>40367.499999977961</c:v>
                </c:pt>
                <c:pt idx="19084" formatCode="m/d/yyyy\ h:mm">
                  <c:v>40367.541666644625</c:v>
                </c:pt>
                <c:pt idx="19085" formatCode="m/d/yyyy\ h:mm">
                  <c:v>40367.583333311275</c:v>
                </c:pt>
                <c:pt idx="19086" formatCode="m/d/yyyy\ h:mm">
                  <c:v>40367.624999977961</c:v>
                </c:pt>
                <c:pt idx="19087" formatCode="m/d/yyyy\ h:mm">
                  <c:v>40367.666666644604</c:v>
                </c:pt>
                <c:pt idx="19088" formatCode="m/d/yyyy\ h:mm">
                  <c:v>40367.708333311275</c:v>
                </c:pt>
                <c:pt idx="19089" formatCode="m/d/yyyy\ h:mm">
                  <c:v>40367.749999977947</c:v>
                </c:pt>
                <c:pt idx="19090" formatCode="m/d/yyyy\ h:mm">
                  <c:v>40367.791666644589</c:v>
                </c:pt>
                <c:pt idx="19091" formatCode="m/d/yyyy\ h:mm">
                  <c:v>40367.833333311275</c:v>
                </c:pt>
                <c:pt idx="19092" formatCode="m/d/yyyy\ h:mm">
                  <c:v>40367.874999977954</c:v>
                </c:pt>
                <c:pt idx="19093" formatCode="m/d/yyyy\ h:mm">
                  <c:v>40367.916666644611</c:v>
                </c:pt>
                <c:pt idx="19094" formatCode="m/d/yyyy\ h:mm">
                  <c:v>40367.958333311268</c:v>
                </c:pt>
                <c:pt idx="19095" formatCode="m/d/yyyy\ h:mm">
                  <c:v>40367.999999977932</c:v>
                </c:pt>
                <c:pt idx="19096" formatCode="m/d/yyyy\ h:mm">
                  <c:v>40368.041666644596</c:v>
                </c:pt>
                <c:pt idx="19097" formatCode="m/d/yyyy\ h:mm">
                  <c:v>40368.083333311246</c:v>
                </c:pt>
                <c:pt idx="19098" formatCode="m/d/yyyy\ h:mm">
                  <c:v>40368.124999977932</c:v>
                </c:pt>
                <c:pt idx="19099" formatCode="m/d/yyyy\ h:mm">
                  <c:v>40368.166666644589</c:v>
                </c:pt>
                <c:pt idx="19100" formatCode="m/d/yyyy\ h:mm">
                  <c:v>40368.208333311239</c:v>
                </c:pt>
                <c:pt idx="19101" formatCode="m/d/yyyy\ h:mm">
                  <c:v>40368.249999977917</c:v>
                </c:pt>
                <c:pt idx="19102" formatCode="m/d/yyyy\ h:mm">
                  <c:v>40368.291666644574</c:v>
                </c:pt>
                <c:pt idx="19103" formatCode="m/d/yyyy\ h:mm">
                  <c:v>40368.333333311231</c:v>
                </c:pt>
                <c:pt idx="19104" formatCode="m/d/yyyy\ h:mm">
                  <c:v>40368.374999977925</c:v>
                </c:pt>
                <c:pt idx="19105" formatCode="m/d/yyyy\ h:mm">
                  <c:v>40368.416666644596</c:v>
                </c:pt>
                <c:pt idx="19106" formatCode="m/d/yyyy\ h:mm">
                  <c:v>40368.458333311239</c:v>
                </c:pt>
                <c:pt idx="19107" formatCode="m/d/yyyy\ h:mm">
                  <c:v>40368.499999977903</c:v>
                </c:pt>
                <c:pt idx="19108" formatCode="m/d/yyyy\ h:mm">
                  <c:v>40368.541666644567</c:v>
                </c:pt>
                <c:pt idx="19109" formatCode="m/d/yyyy\ h:mm">
                  <c:v>40368.583333311224</c:v>
                </c:pt>
                <c:pt idx="19110" formatCode="m/d/yyyy\ h:mm">
                  <c:v>40368.624999977896</c:v>
                </c:pt>
                <c:pt idx="19111" formatCode="m/d/yyyy\ h:mm">
                  <c:v>40368.66666664456</c:v>
                </c:pt>
                <c:pt idx="19112" formatCode="m/d/yyyy\ h:mm">
                  <c:v>40368.708333311224</c:v>
                </c:pt>
                <c:pt idx="19113" formatCode="m/d/yyyy\ h:mm">
                  <c:v>40368.749999977888</c:v>
                </c:pt>
                <c:pt idx="19114" formatCode="m/d/yyyy\ h:mm">
                  <c:v>40368.791666644538</c:v>
                </c:pt>
                <c:pt idx="19115" formatCode="m/d/yyyy\ h:mm">
                  <c:v>40368.833333311202</c:v>
                </c:pt>
                <c:pt idx="19116" formatCode="m/d/yyyy\ h:mm">
                  <c:v>40368.874999977896</c:v>
                </c:pt>
                <c:pt idx="19117" formatCode="m/d/yyyy\ h:mm">
                  <c:v>40368.91666664456</c:v>
                </c:pt>
                <c:pt idx="19118" formatCode="m/d/yyyy\ h:mm">
                  <c:v>40368.95833331121</c:v>
                </c:pt>
                <c:pt idx="19119" formatCode="m/d/yyyy\ h:mm">
                  <c:v>40368.999999977881</c:v>
                </c:pt>
                <c:pt idx="19120" formatCode="m/d/yyyy\ h:mm">
                  <c:v>40369.041666644538</c:v>
                </c:pt>
                <c:pt idx="19121" formatCode="m/d/yyyy\ h:mm">
                  <c:v>40369.083333311195</c:v>
                </c:pt>
                <c:pt idx="19122" formatCode="m/d/yyyy\ h:mm">
                  <c:v>40369.124999977867</c:v>
                </c:pt>
                <c:pt idx="19123" formatCode="m/d/yyyy\ h:mm">
                  <c:v>40369.166666644531</c:v>
                </c:pt>
                <c:pt idx="19124" formatCode="m/d/yyyy\ h:mm">
                  <c:v>40369.208333311195</c:v>
                </c:pt>
                <c:pt idx="19125" formatCode="m/d/yyyy\ h:mm">
                  <c:v>40369.249999977859</c:v>
                </c:pt>
                <c:pt idx="19126" formatCode="m/d/yyyy\ h:mm">
                  <c:v>40369.291666644524</c:v>
                </c:pt>
                <c:pt idx="19127" formatCode="m/d/yyyy\ h:mm">
                  <c:v>40369.333333311188</c:v>
                </c:pt>
                <c:pt idx="19128" formatCode="m/d/yyyy\ h:mm">
                  <c:v>40369.374999977867</c:v>
                </c:pt>
                <c:pt idx="19129" formatCode="m/d/yyyy\ h:mm">
                  <c:v>40369.416666644538</c:v>
                </c:pt>
                <c:pt idx="19130" formatCode="m/d/yyyy\ h:mm">
                  <c:v>40369.458333311195</c:v>
                </c:pt>
                <c:pt idx="19131" formatCode="m/d/yyyy\ h:mm">
                  <c:v>40369.499999977845</c:v>
                </c:pt>
                <c:pt idx="19132" formatCode="m/d/yyyy\ h:mm">
                  <c:v>40369.541666644509</c:v>
                </c:pt>
                <c:pt idx="19133" formatCode="m/d/yyyy\ h:mm">
                  <c:v>40369.583333311173</c:v>
                </c:pt>
                <c:pt idx="19134" formatCode="m/d/yyyy\ h:mm">
                  <c:v>40369.624999977837</c:v>
                </c:pt>
                <c:pt idx="19135" formatCode="m/d/yyyy\ h:mm">
                  <c:v>40369.666666644502</c:v>
                </c:pt>
                <c:pt idx="19136" formatCode="m/d/yyyy\ h:mm">
                  <c:v>40369.708333311166</c:v>
                </c:pt>
                <c:pt idx="19137" formatCode="m/d/yyyy\ h:mm">
                  <c:v>40369.74999997783</c:v>
                </c:pt>
                <c:pt idx="19138" formatCode="m/d/yyyy\ h:mm">
                  <c:v>40369.79166664448</c:v>
                </c:pt>
                <c:pt idx="19139" formatCode="m/d/yyyy\ h:mm">
                  <c:v>40369.833333311159</c:v>
                </c:pt>
                <c:pt idx="19140" formatCode="m/d/yyyy\ h:mm">
                  <c:v>40369.874999977837</c:v>
                </c:pt>
                <c:pt idx="19141" formatCode="m/d/yyyy\ h:mm">
                  <c:v>40369.916666644502</c:v>
                </c:pt>
                <c:pt idx="19142" formatCode="m/d/yyyy\ h:mm">
                  <c:v>40369.958333311166</c:v>
                </c:pt>
                <c:pt idx="19143" formatCode="m/d/yyyy\ h:mm">
                  <c:v>40369.999999977816</c:v>
                </c:pt>
                <c:pt idx="19144" formatCode="m/d/yyyy\ h:mm">
                  <c:v>40370.04166664448</c:v>
                </c:pt>
                <c:pt idx="19145" formatCode="m/d/yyyy\ h:mm">
                  <c:v>40370.083333311144</c:v>
                </c:pt>
                <c:pt idx="19146" formatCode="m/d/yyyy\ h:mm">
                  <c:v>40370.124999977808</c:v>
                </c:pt>
                <c:pt idx="19147" formatCode="m/d/yyyy\ h:mm">
                  <c:v>40370.166666644473</c:v>
                </c:pt>
                <c:pt idx="19148" formatCode="m/d/yyyy\ h:mm">
                  <c:v>40370.208333311137</c:v>
                </c:pt>
                <c:pt idx="19149" formatCode="m/d/yyyy\ h:mm">
                  <c:v>40370.249999977801</c:v>
                </c:pt>
                <c:pt idx="19150" formatCode="m/d/yyyy\ h:mm">
                  <c:v>40370.291666644451</c:v>
                </c:pt>
                <c:pt idx="19151" formatCode="m/d/yyyy\ h:mm">
                  <c:v>40370.33333331113</c:v>
                </c:pt>
                <c:pt idx="19152" formatCode="m/d/yyyy\ h:mm">
                  <c:v>40370.374999977808</c:v>
                </c:pt>
                <c:pt idx="19153" formatCode="m/d/yyyy\ h:mm">
                  <c:v>40370.416666644473</c:v>
                </c:pt>
                <c:pt idx="19154" formatCode="m/d/yyyy\ h:mm">
                  <c:v>40370.458333311137</c:v>
                </c:pt>
                <c:pt idx="19155" formatCode="m/d/yyyy\ h:mm">
                  <c:v>40370.499999977787</c:v>
                </c:pt>
                <c:pt idx="19156" formatCode="m/d/yyyy\ h:mm">
                  <c:v>40370.541666644451</c:v>
                </c:pt>
                <c:pt idx="19157" formatCode="m/d/yyyy\ h:mm">
                  <c:v>40370.583333311115</c:v>
                </c:pt>
                <c:pt idx="19158" formatCode="m/d/yyyy\ h:mm">
                  <c:v>40370.624999977779</c:v>
                </c:pt>
                <c:pt idx="19159" formatCode="m/d/yyyy\ h:mm">
                  <c:v>40370.666666644436</c:v>
                </c:pt>
                <c:pt idx="19160" formatCode="m/d/yyyy\ h:mm">
                  <c:v>40370.708333311108</c:v>
                </c:pt>
                <c:pt idx="19161" formatCode="m/d/yyyy\ h:mm">
                  <c:v>40370.749999977772</c:v>
                </c:pt>
                <c:pt idx="19162" formatCode="m/d/yyyy\ h:mm">
                  <c:v>40370.791666644422</c:v>
                </c:pt>
                <c:pt idx="19163" formatCode="m/d/yyyy\ h:mm">
                  <c:v>40370.8333333111</c:v>
                </c:pt>
                <c:pt idx="19164" formatCode="m/d/yyyy\ h:mm">
                  <c:v>40370.874999977779</c:v>
                </c:pt>
                <c:pt idx="19165" formatCode="m/d/yyyy\ h:mm">
                  <c:v>40370.916666644443</c:v>
                </c:pt>
                <c:pt idx="19166" formatCode="m/d/yyyy\ h:mm">
                  <c:v>40370.958333311093</c:v>
                </c:pt>
                <c:pt idx="19167" formatCode="m/d/yyyy\ h:mm">
                  <c:v>40370.999999977757</c:v>
                </c:pt>
                <c:pt idx="19168" formatCode="m/d/yyyy\ h:mm">
                  <c:v>40371.041666644422</c:v>
                </c:pt>
                <c:pt idx="19169" formatCode="m/d/yyyy\ h:mm">
                  <c:v>40371.083333311086</c:v>
                </c:pt>
                <c:pt idx="19170" formatCode="m/d/yyyy\ h:mm">
                  <c:v>40371.12499997775</c:v>
                </c:pt>
                <c:pt idx="19171" formatCode="m/d/yyyy\ h:mm">
                  <c:v>40371.166666644414</c:v>
                </c:pt>
                <c:pt idx="19172" formatCode="m/d/yyyy\ h:mm">
                  <c:v>40371.208333311079</c:v>
                </c:pt>
                <c:pt idx="19173" formatCode="m/d/yyyy\ h:mm">
                  <c:v>40371.249999977736</c:v>
                </c:pt>
                <c:pt idx="19174" formatCode="m/d/yyyy\ h:mm">
                  <c:v>40371.291666644393</c:v>
                </c:pt>
                <c:pt idx="19175" formatCode="m/d/yyyy\ h:mm">
                  <c:v>40371.333333311071</c:v>
                </c:pt>
                <c:pt idx="19176" formatCode="m/d/yyyy\ h:mm">
                  <c:v>40371.374999977743</c:v>
                </c:pt>
                <c:pt idx="19177" formatCode="m/d/yyyy\ h:mm">
                  <c:v>40371.416666644414</c:v>
                </c:pt>
                <c:pt idx="19178" formatCode="m/d/yyyy\ h:mm">
                  <c:v>40371.458333311079</c:v>
                </c:pt>
                <c:pt idx="19179" formatCode="m/d/yyyy\ h:mm">
                  <c:v>40371.499999977728</c:v>
                </c:pt>
                <c:pt idx="19180" formatCode="m/d/yyyy\ h:mm">
                  <c:v>40371.541666644385</c:v>
                </c:pt>
                <c:pt idx="19181" formatCode="m/d/yyyy\ h:mm">
                  <c:v>40371.583333311057</c:v>
                </c:pt>
                <c:pt idx="19182" formatCode="m/d/yyyy\ h:mm">
                  <c:v>40371.624999977721</c:v>
                </c:pt>
                <c:pt idx="19183" formatCode="m/d/yyyy\ h:mm">
                  <c:v>40371.666666644385</c:v>
                </c:pt>
                <c:pt idx="19184" formatCode="m/d/yyyy\ h:mm">
                  <c:v>40371.70833331105</c:v>
                </c:pt>
                <c:pt idx="19185" formatCode="m/d/yyyy\ h:mm">
                  <c:v>40371.749999977714</c:v>
                </c:pt>
                <c:pt idx="19186" formatCode="m/d/yyyy\ h:mm">
                  <c:v>40371.791666644363</c:v>
                </c:pt>
                <c:pt idx="19187" formatCode="m/d/yyyy\ h:mm">
                  <c:v>40371.833333311035</c:v>
                </c:pt>
                <c:pt idx="19188" formatCode="m/d/yyyy\ h:mm">
                  <c:v>40371.874999977721</c:v>
                </c:pt>
                <c:pt idx="19189" formatCode="m/d/yyyy\ h:mm">
                  <c:v>40371.916666644385</c:v>
                </c:pt>
                <c:pt idx="19190" formatCode="m/d/yyyy\ h:mm">
                  <c:v>40371.958333311042</c:v>
                </c:pt>
                <c:pt idx="19191" formatCode="m/d/yyyy\ h:mm">
                  <c:v>40371.999999977685</c:v>
                </c:pt>
                <c:pt idx="19192" formatCode="m/d/yyyy\ h:mm">
                  <c:v>40372.041666644356</c:v>
                </c:pt>
                <c:pt idx="19193" formatCode="m/d/yyyy\ h:mm">
                  <c:v>40372.083333311028</c:v>
                </c:pt>
                <c:pt idx="19194" formatCode="m/d/yyyy\ h:mm">
                  <c:v>40372.124999977685</c:v>
                </c:pt>
                <c:pt idx="19195" formatCode="m/d/yyyy\ h:mm">
                  <c:v>40372.166666644356</c:v>
                </c:pt>
                <c:pt idx="19196" formatCode="m/d/yyyy\ h:mm">
                  <c:v>40372.20833331102</c:v>
                </c:pt>
                <c:pt idx="19197" formatCode="m/d/yyyy\ h:mm">
                  <c:v>40372.249999977685</c:v>
                </c:pt>
                <c:pt idx="19198" formatCode="m/d/yyyy\ h:mm">
                  <c:v>40372.291666644327</c:v>
                </c:pt>
                <c:pt idx="19199" formatCode="m/d/yyyy\ h:mm">
                  <c:v>40372.333333311006</c:v>
                </c:pt>
                <c:pt idx="19200" formatCode="m/d/yyyy\ h:mm">
                  <c:v>40372.374999977692</c:v>
                </c:pt>
                <c:pt idx="19201" formatCode="m/d/yyyy\ h:mm">
                  <c:v>40372.416666644342</c:v>
                </c:pt>
                <c:pt idx="19202" formatCode="m/d/yyyy\ h:mm">
                  <c:v>40372.458333311013</c:v>
                </c:pt>
                <c:pt idx="19203" formatCode="m/d/yyyy\ h:mm">
                  <c:v>40372.49999997767</c:v>
                </c:pt>
                <c:pt idx="19204" formatCode="m/d/yyyy\ h:mm">
                  <c:v>40372.541666644334</c:v>
                </c:pt>
                <c:pt idx="19205" formatCode="m/d/yyyy\ h:mm">
                  <c:v>40372.583333310999</c:v>
                </c:pt>
                <c:pt idx="19206" formatCode="m/d/yyyy\ h:mm">
                  <c:v>40372.624999977656</c:v>
                </c:pt>
                <c:pt idx="19207" formatCode="m/d/yyyy\ h:mm">
                  <c:v>40372.666666644327</c:v>
                </c:pt>
                <c:pt idx="19208" formatCode="m/d/yyyy\ h:mm">
                  <c:v>40372.708333310991</c:v>
                </c:pt>
                <c:pt idx="19209" formatCode="m/d/yyyy\ h:mm">
                  <c:v>40372.749999977656</c:v>
                </c:pt>
                <c:pt idx="19210" formatCode="m/d/yyyy\ h:mm">
                  <c:v>40372.791666644298</c:v>
                </c:pt>
                <c:pt idx="19211" formatCode="m/d/yyyy\ h:mm">
                  <c:v>40372.833333310991</c:v>
                </c:pt>
                <c:pt idx="19212" formatCode="m/d/yyyy\ h:mm">
                  <c:v>40372.874999977648</c:v>
                </c:pt>
                <c:pt idx="19213" formatCode="m/d/yyyy\ h:mm">
                  <c:v>40372.916666644312</c:v>
                </c:pt>
                <c:pt idx="19214" formatCode="m/d/yyyy\ h:mm">
                  <c:v>40372.958333310999</c:v>
                </c:pt>
                <c:pt idx="19215" formatCode="m/d/yyyy\ h:mm">
                  <c:v>40372.999999977634</c:v>
                </c:pt>
                <c:pt idx="19216" formatCode="m/d/yyyy\ h:mm">
                  <c:v>40373.041666644305</c:v>
                </c:pt>
                <c:pt idx="19217" formatCode="m/d/yyyy\ h:mm">
                  <c:v>40373.083333310969</c:v>
                </c:pt>
                <c:pt idx="19218" formatCode="m/d/yyyy\ h:mm">
                  <c:v>40373.124999977634</c:v>
                </c:pt>
                <c:pt idx="19219" formatCode="m/d/yyyy\ h:mm">
                  <c:v>40373.166666644283</c:v>
                </c:pt>
                <c:pt idx="19220" formatCode="m/d/yyyy\ h:mm">
                  <c:v>40373.208333310962</c:v>
                </c:pt>
                <c:pt idx="19221" formatCode="m/d/yyyy\ h:mm">
                  <c:v>40373.249999977626</c:v>
                </c:pt>
                <c:pt idx="19222" formatCode="m/d/yyyy\ h:mm">
                  <c:v>40373.291666644269</c:v>
                </c:pt>
                <c:pt idx="19223" formatCode="m/d/yyyy\ h:mm">
                  <c:v>40373.333333310962</c:v>
                </c:pt>
                <c:pt idx="19224" formatCode="m/d/yyyy\ h:mm">
                  <c:v>40373.374999977619</c:v>
                </c:pt>
                <c:pt idx="19225" formatCode="m/d/yyyy\ h:mm">
                  <c:v>40373.416666644283</c:v>
                </c:pt>
                <c:pt idx="19226" formatCode="m/d/yyyy\ h:mm">
                  <c:v>40373.458333310969</c:v>
                </c:pt>
                <c:pt idx="19227" formatCode="m/d/yyyy\ h:mm">
                  <c:v>40373.499999977605</c:v>
                </c:pt>
                <c:pt idx="19228" formatCode="m/d/yyyy\ h:mm">
                  <c:v>40373.541666644276</c:v>
                </c:pt>
                <c:pt idx="19229" formatCode="m/d/yyyy\ h:mm">
                  <c:v>40373.58333331094</c:v>
                </c:pt>
                <c:pt idx="19230" formatCode="m/d/yyyy\ h:mm">
                  <c:v>40373.624999977605</c:v>
                </c:pt>
                <c:pt idx="19231" formatCode="m/d/yyyy\ h:mm">
                  <c:v>40373.666666644254</c:v>
                </c:pt>
                <c:pt idx="19232" formatCode="m/d/yyyy\ h:mm">
                  <c:v>40373.708333310933</c:v>
                </c:pt>
                <c:pt idx="19233" formatCode="m/d/yyyy\ h:mm">
                  <c:v>40373.749999977597</c:v>
                </c:pt>
                <c:pt idx="19234" formatCode="m/d/yyyy\ h:mm">
                  <c:v>40373.791666644232</c:v>
                </c:pt>
                <c:pt idx="19235" formatCode="m/d/yyyy\ h:mm">
                  <c:v>40373.833333310933</c:v>
                </c:pt>
                <c:pt idx="19236" formatCode="m/d/yyyy\ h:mm">
                  <c:v>40373.874999977605</c:v>
                </c:pt>
                <c:pt idx="19237" formatCode="m/d/yyyy\ h:mm">
                  <c:v>40373.916666644262</c:v>
                </c:pt>
                <c:pt idx="19238" formatCode="m/d/yyyy\ h:mm">
                  <c:v>40373.95833331094</c:v>
                </c:pt>
                <c:pt idx="19239" formatCode="m/d/yyyy\ h:mm">
                  <c:v>40373.999999977583</c:v>
                </c:pt>
                <c:pt idx="19240" formatCode="m/d/yyyy\ h:mm">
                  <c:v>40374.041666644232</c:v>
                </c:pt>
                <c:pt idx="19241" formatCode="m/d/yyyy\ h:mm">
                  <c:v>40374.083333310911</c:v>
                </c:pt>
                <c:pt idx="19242" formatCode="m/d/yyyy\ h:mm">
                  <c:v>40374.124999977583</c:v>
                </c:pt>
                <c:pt idx="19243" formatCode="m/d/yyyy\ h:mm">
                  <c:v>40374.166666644225</c:v>
                </c:pt>
                <c:pt idx="19244" formatCode="m/d/yyyy\ h:mm">
                  <c:v>40374.208333310911</c:v>
                </c:pt>
                <c:pt idx="19245" formatCode="m/d/yyyy\ h:mm">
                  <c:v>40374.249999977568</c:v>
                </c:pt>
                <c:pt idx="19246" formatCode="m/d/yyyy\ h:mm">
                  <c:v>40374.291666644203</c:v>
                </c:pt>
                <c:pt idx="19247" formatCode="m/d/yyyy\ h:mm">
                  <c:v>40374.333333310897</c:v>
                </c:pt>
                <c:pt idx="19248" formatCode="m/d/yyyy\ h:mm">
                  <c:v>40374.374999977575</c:v>
                </c:pt>
                <c:pt idx="19249" formatCode="m/d/yyyy\ h:mm">
                  <c:v>40374.416666644232</c:v>
                </c:pt>
                <c:pt idx="19250" formatCode="m/d/yyyy\ h:mm">
                  <c:v>40374.458333310904</c:v>
                </c:pt>
                <c:pt idx="19251" formatCode="m/d/yyyy\ h:mm">
                  <c:v>40374.499999977561</c:v>
                </c:pt>
                <c:pt idx="19252" formatCode="m/d/yyyy\ h:mm">
                  <c:v>40374.541666644203</c:v>
                </c:pt>
                <c:pt idx="19253" formatCode="m/d/yyyy\ h:mm">
                  <c:v>40374.583333310882</c:v>
                </c:pt>
                <c:pt idx="19254" formatCode="m/d/yyyy\ h:mm">
                  <c:v>40374.624999977546</c:v>
                </c:pt>
                <c:pt idx="19255" formatCode="m/d/yyyy\ h:mm">
                  <c:v>40374.666666644196</c:v>
                </c:pt>
                <c:pt idx="19256" formatCode="m/d/yyyy\ h:mm">
                  <c:v>40374.708333310882</c:v>
                </c:pt>
                <c:pt idx="19257" formatCode="m/d/yyyy\ h:mm">
                  <c:v>40374.749999977539</c:v>
                </c:pt>
                <c:pt idx="19258" formatCode="m/d/yyyy\ h:mm">
                  <c:v>40374.791666644182</c:v>
                </c:pt>
                <c:pt idx="19259" formatCode="m/d/yyyy\ h:mm">
                  <c:v>40374.833333310868</c:v>
                </c:pt>
                <c:pt idx="19260" formatCode="m/d/yyyy\ h:mm">
                  <c:v>40374.874999977546</c:v>
                </c:pt>
                <c:pt idx="19261" formatCode="m/d/yyyy\ h:mm">
                  <c:v>40374.916666644203</c:v>
                </c:pt>
                <c:pt idx="19262" formatCode="m/d/yyyy\ h:mm">
                  <c:v>40374.958333310875</c:v>
                </c:pt>
                <c:pt idx="19263" formatCode="m/d/yyyy\ h:mm">
                  <c:v>40374.999999977532</c:v>
                </c:pt>
                <c:pt idx="19264" formatCode="m/d/yyyy\ h:mm">
                  <c:v>40375.041666644189</c:v>
                </c:pt>
                <c:pt idx="19265" formatCode="m/d/yyyy\ h:mm">
                  <c:v>40375.083333310853</c:v>
                </c:pt>
                <c:pt idx="19266" formatCode="m/d/yyyy\ h:mm">
                  <c:v>40375.124999977517</c:v>
                </c:pt>
                <c:pt idx="19267" formatCode="m/d/yyyy\ h:mm">
                  <c:v>40375.166666644182</c:v>
                </c:pt>
                <c:pt idx="19268" formatCode="m/d/yyyy\ h:mm">
                  <c:v>40375.208333310846</c:v>
                </c:pt>
                <c:pt idx="19269" formatCode="m/d/yyyy\ h:mm">
                  <c:v>40375.24999997751</c:v>
                </c:pt>
                <c:pt idx="19270" formatCode="m/d/yyyy\ h:mm">
                  <c:v>40375.291666644174</c:v>
                </c:pt>
                <c:pt idx="19271" formatCode="m/d/yyyy\ h:mm">
                  <c:v>40375.333333310838</c:v>
                </c:pt>
                <c:pt idx="19272" formatCode="m/d/yyyy\ h:mm">
                  <c:v>40375.374999977517</c:v>
                </c:pt>
                <c:pt idx="19273" formatCode="m/d/yyyy\ h:mm">
                  <c:v>40375.416666644189</c:v>
                </c:pt>
                <c:pt idx="19274" formatCode="m/d/yyyy\ h:mm">
                  <c:v>40375.458333310846</c:v>
                </c:pt>
                <c:pt idx="19275" formatCode="m/d/yyyy\ h:mm">
                  <c:v>40375.499999977495</c:v>
                </c:pt>
                <c:pt idx="19276" formatCode="m/d/yyyy\ h:mm">
                  <c:v>40375.54166664416</c:v>
                </c:pt>
                <c:pt idx="19277" formatCode="m/d/yyyy\ h:mm">
                  <c:v>40375.583333310831</c:v>
                </c:pt>
                <c:pt idx="19278" formatCode="m/d/yyyy\ h:mm">
                  <c:v>40375.624999977488</c:v>
                </c:pt>
                <c:pt idx="19279" formatCode="m/d/yyyy\ h:mm">
                  <c:v>40375.666666644152</c:v>
                </c:pt>
                <c:pt idx="19280" formatCode="m/d/yyyy\ h:mm">
                  <c:v>40375.708333310817</c:v>
                </c:pt>
                <c:pt idx="19281" formatCode="m/d/yyyy\ h:mm">
                  <c:v>40375.749999977481</c:v>
                </c:pt>
                <c:pt idx="19282" formatCode="m/d/yyyy\ h:mm">
                  <c:v>40375.791666644131</c:v>
                </c:pt>
                <c:pt idx="19283" formatCode="m/d/yyyy\ h:mm">
                  <c:v>40375.833333310809</c:v>
                </c:pt>
                <c:pt idx="19284" formatCode="m/d/yyyy\ h:mm">
                  <c:v>40375.874999977495</c:v>
                </c:pt>
                <c:pt idx="19285" formatCode="m/d/yyyy\ h:mm">
                  <c:v>40375.916666644152</c:v>
                </c:pt>
                <c:pt idx="19286" formatCode="m/d/yyyy\ h:mm">
                  <c:v>40375.958333310817</c:v>
                </c:pt>
                <c:pt idx="19287" formatCode="m/d/yyyy\ h:mm">
                  <c:v>40375.999999977466</c:v>
                </c:pt>
                <c:pt idx="19288" formatCode="m/d/yyyy\ h:mm">
                  <c:v>40376.041666644131</c:v>
                </c:pt>
                <c:pt idx="19289" formatCode="m/d/yyyy\ h:mm">
                  <c:v>40376.083333310795</c:v>
                </c:pt>
                <c:pt idx="19290" formatCode="m/d/yyyy\ h:mm">
                  <c:v>40376.124999977459</c:v>
                </c:pt>
                <c:pt idx="19291" formatCode="m/d/yyyy\ h:mm">
                  <c:v>40376.166666644123</c:v>
                </c:pt>
                <c:pt idx="19292" formatCode="m/d/yyyy\ h:mm">
                  <c:v>40376.208333310788</c:v>
                </c:pt>
                <c:pt idx="19293" formatCode="m/d/yyyy\ h:mm">
                  <c:v>40376.249999977452</c:v>
                </c:pt>
                <c:pt idx="19294" formatCode="m/d/yyyy\ h:mm">
                  <c:v>40376.291666644101</c:v>
                </c:pt>
                <c:pt idx="19295" formatCode="m/d/yyyy\ h:mm">
                  <c:v>40376.33333331078</c:v>
                </c:pt>
                <c:pt idx="19296" formatCode="m/d/yyyy\ h:mm">
                  <c:v>40376.374999977459</c:v>
                </c:pt>
                <c:pt idx="19297" formatCode="m/d/yyyy\ h:mm">
                  <c:v>40376.416666644123</c:v>
                </c:pt>
                <c:pt idx="19298" formatCode="m/d/yyyy\ h:mm">
                  <c:v>40376.458333310788</c:v>
                </c:pt>
                <c:pt idx="19299" formatCode="m/d/yyyy\ h:mm">
                  <c:v>40376.499999977437</c:v>
                </c:pt>
                <c:pt idx="19300" formatCode="m/d/yyyy\ h:mm">
                  <c:v>40376.541666644101</c:v>
                </c:pt>
                <c:pt idx="19301" formatCode="m/d/yyyy\ h:mm">
                  <c:v>40376.583333310766</c:v>
                </c:pt>
                <c:pt idx="19302" formatCode="m/d/yyyy\ h:mm">
                  <c:v>40376.62499997743</c:v>
                </c:pt>
                <c:pt idx="19303" formatCode="m/d/yyyy\ h:mm">
                  <c:v>40376.666666644094</c:v>
                </c:pt>
                <c:pt idx="19304" formatCode="m/d/yyyy\ h:mm">
                  <c:v>40376.708333310758</c:v>
                </c:pt>
                <c:pt idx="19305" formatCode="m/d/yyyy\ h:mm">
                  <c:v>40376.749999977423</c:v>
                </c:pt>
                <c:pt idx="19306" formatCode="m/d/yyyy\ h:mm">
                  <c:v>40376.791666644072</c:v>
                </c:pt>
                <c:pt idx="19307" formatCode="m/d/yyyy\ h:mm">
                  <c:v>40376.833333310751</c:v>
                </c:pt>
                <c:pt idx="19308" formatCode="m/d/yyyy\ h:mm">
                  <c:v>40376.87499997743</c:v>
                </c:pt>
                <c:pt idx="19309" formatCode="m/d/yyyy\ h:mm">
                  <c:v>40376.916666644094</c:v>
                </c:pt>
                <c:pt idx="19310" formatCode="m/d/yyyy\ h:mm">
                  <c:v>40376.958333310758</c:v>
                </c:pt>
                <c:pt idx="19311" formatCode="m/d/yyyy\ h:mm">
                  <c:v>40376.999999977408</c:v>
                </c:pt>
                <c:pt idx="19312" formatCode="m/d/yyyy\ h:mm">
                  <c:v>40377.041666644072</c:v>
                </c:pt>
                <c:pt idx="19313" formatCode="m/d/yyyy\ h:mm">
                  <c:v>40377.083333310737</c:v>
                </c:pt>
                <c:pt idx="19314" formatCode="m/d/yyyy\ h:mm">
                  <c:v>40377.124999977401</c:v>
                </c:pt>
                <c:pt idx="19315" formatCode="m/d/yyyy\ h:mm">
                  <c:v>40377.166666644065</c:v>
                </c:pt>
                <c:pt idx="19316" formatCode="m/d/yyyy\ h:mm">
                  <c:v>40377.208333310729</c:v>
                </c:pt>
                <c:pt idx="19317" formatCode="m/d/yyyy\ h:mm">
                  <c:v>40377.249999977394</c:v>
                </c:pt>
                <c:pt idx="19318" formatCode="m/d/yyyy\ h:mm">
                  <c:v>40377.291666644043</c:v>
                </c:pt>
                <c:pt idx="19319" formatCode="m/d/yyyy\ h:mm">
                  <c:v>40377.333333310722</c:v>
                </c:pt>
                <c:pt idx="19320" formatCode="m/d/yyyy\ h:mm">
                  <c:v>40377.374999977401</c:v>
                </c:pt>
                <c:pt idx="19321" formatCode="m/d/yyyy\ h:mm">
                  <c:v>40377.416666644065</c:v>
                </c:pt>
                <c:pt idx="19322" formatCode="m/d/yyyy\ h:mm">
                  <c:v>40377.458333310729</c:v>
                </c:pt>
                <c:pt idx="19323" formatCode="m/d/yyyy\ h:mm">
                  <c:v>40377.499999977379</c:v>
                </c:pt>
                <c:pt idx="19324" formatCode="m/d/yyyy\ h:mm">
                  <c:v>40377.541666644036</c:v>
                </c:pt>
                <c:pt idx="19325" formatCode="m/d/yyyy\ h:mm">
                  <c:v>40377.583333310708</c:v>
                </c:pt>
                <c:pt idx="19326" formatCode="m/d/yyyy\ h:mm">
                  <c:v>40377.624999977372</c:v>
                </c:pt>
                <c:pt idx="19327" formatCode="m/d/yyyy\ h:mm">
                  <c:v>40377.666666644036</c:v>
                </c:pt>
                <c:pt idx="19328" formatCode="m/d/yyyy\ h:mm">
                  <c:v>40377.7083333107</c:v>
                </c:pt>
                <c:pt idx="19329" formatCode="m/d/yyyy\ h:mm">
                  <c:v>40377.749999977364</c:v>
                </c:pt>
                <c:pt idx="19330" formatCode="m/d/yyyy\ h:mm">
                  <c:v>40377.791666644014</c:v>
                </c:pt>
                <c:pt idx="19331" formatCode="m/d/yyyy\ h:mm">
                  <c:v>40377.833333310686</c:v>
                </c:pt>
                <c:pt idx="19332" formatCode="m/d/yyyy\ h:mm">
                  <c:v>40377.874999977372</c:v>
                </c:pt>
                <c:pt idx="19333" formatCode="m/d/yyyy\ h:mm">
                  <c:v>40377.916666644036</c:v>
                </c:pt>
                <c:pt idx="19334" formatCode="m/d/yyyy\ h:mm">
                  <c:v>40377.958333310693</c:v>
                </c:pt>
                <c:pt idx="19335" formatCode="m/d/yyyy\ h:mm">
                  <c:v>40377.99999997735</c:v>
                </c:pt>
                <c:pt idx="19336" formatCode="m/d/yyyy\ h:mm">
                  <c:v>40378.041666644014</c:v>
                </c:pt>
                <c:pt idx="19337" formatCode="m/d/yyyy\ h:mm">
                  <c:v>40378.083333310678</c:v>
                </c:pt>
                <c:pt idx="19338" formatCode="m/d/yyyy\ h:mm">
                  <c:v>40378.124999977335</c:v>
                </c:pt>
                <c:pt idx="19339" formatCode="m/d/yyyy\ h:mm">
                  <c:v>40378.166666644007</c:v>
                </c:pt>
                <c:pt idx="19340" formatCode="m/d/yyyy\ h:mm">
                  <c:v>40378.208333310671</c:v>
                </c:pt>
                <c:pt idx="19341" formatCode="m/d/yyyy\ h:mm">
                  <c:v>40378.249999977335</c:v>
                </c:pt>
                <c:pt idx="19342" formatCode="m/d/yyyy\ h:mm">
                  <c:v>40378.291666643978</c:v>
                </c:pt>
                <c:pt idx="19343" formatCode="m/d/yyyy\ h:mm">
                  <c:v>40378.333333310664</c:v>
                </c:pt>
                <c:pt idx="19344" formatCode="m/d/yyyy\ h:mm">
                  <c:v>40378.374999977343</c:v>
                </c:pt>
                <c:pt idx="19345" formatCode="m/d/yyyy\ h:mm">
                  <c:v>40378.416666643992</c:v>
                </c:pt>
                <c:pt idx="19346" formatCode="m/d/yyyy\ h:mm">
                  <c:v>40378.458333310671</c:v>
                </c:pt>
                <c:pt idx="19347" formatCode="m/d/yyyy\ h:mm">
                  <c:v>40378.499999977321</c:v>
                </c:pt>
                <c:pt idx="19348" formatCode="m/d/yyyy\ h:mm">
                  <c:v>40378.541666643985</c:v>
                </c:pt>
                <c:pt idx="19349" formatCode="m/d/yyyy\ h:mm">
                  <c:v>40378.583333310635</c:v>
                </c:pt>
                <c:pt idx="19350" formatCode="m/d/yyyy\ h:mm">
                  <c:v>40378.624999977314</c:v>
                </c:pt>
                <c:pt idx="19351" formatCode="m/d/yyyy\ h:mm">
                  <c:v>40378.666666643978</c:v>
                </c:pt>
                <c:pt idx="19352" formatCode="m/d/yyyy\ h:mm">
                  <c:v>40378.708333310635</c:v>
                </c:pt>
                <c:pt idx="19353" formatCode="m/d/yyyy\ h:mm">
                  <c:v>40378.749999977306</c:v>
                </c:pt>
                <c:pt idx="19354" formatCode="m/d/yyyy\ h:mm">
                  <c:v>40378.791666643949</c:v>
                </c:pt>
                <c:pt idx="19355" formatCode="m/d/yyyy\ h:mm">
                  <c:v>40378.833333310635</c:v>
                </c:pt>
                <c:pt idx="19356" formatCode="m/d/yyyy\ h:mm">
                  <c:v>40378.874999977299</c:v>
                </c:pt>
                <c:pt idx="19357" formatCode="m/d/yyyy\ h:mm">
                  <c:v>40378.916666643963</c:v>
                </c:pt>
                <c:pt idx="19358" formatCode="m/d/yyyy\ h:mm">
                  <c:v>40378.958333310642</c:v>
                </c:pt>
                <c:pt idx="19359" formatCode="m/d/yyyy\ h:mm">
                  <c:v>40378.999999977284</c:v>
                </c:pt>
                <c:pt idx="19360" formatCode="m/d/yyyy\ h:mm">
                  <c:v>40379.041666643956</c:v>
                </c:pt>
                <c:pt idx="19361" formatCode="m/d/yyyy\ h:mm">
                  <c:v>40379.08333331062</c:v>
                </c:pt>
                <c:pt idx="19362" formatCode="m/d/yyyy\ h:mm">
                  <c:v>40379.124999977284</c:v>
                </c:pt>
                <c:pt idx="19363" formatCode="m/d/yyyy\ h:mm">
                  <c:v>40379.166666643934</c:v>
                </c:pt>
                <c:pt idx="19364" formatCode="m/d/yyyy\ h:mm">
                  <c:v>40379.208333310606</c:v>
                </c:pt>
                <c:pt idx="19365" formatCode="m/d/yyyy\ h:mm">
                  <c:v>40379.249999977277</c:v>
                </c:pt>
                <c:pt idx="19366" formatCode="m/d/yyyy\ h:mm">
                  <c:v>40379.29166664392</c:v>
                </c:pt>
                <c:pt idx="19367" formatCode="m/d/yyyy\ h:mm">
                  <c:v>40379.333333310606</c:v>
                </c:pt>
                <c:pt idx="19368" formatCode="m/d/yyyy\ h:mm">
                  <c:v>40379.374999977284</c:v>
                </c:pt>
                <c:pt idx="19369" formatCode="m/d/yyyy\ h:mm">
                  <c:v>40379.416666643941</c:v>
                </c:pt>
                <c:pt idx="19370" formatCode="m/d/yyyy\ h:mm">
                  <c:v>40379.458333310613</c:v>
                </c:pt>
                <c:pt idx="19371" formatCode="m/d/yyyy\ h:mm">
                  <c:v>40379.499999977255</c:v>
                </c:pt>
                <c:pt idx="19372" formatCode="m/d/yyyy\ h:mm">
                  <c:v>40379.541666643927</c:v>
                </c:pt>
                <c:pt idx="19373" formatCode="m/d/yyyy\ h:mm">
                  <c:v>40379.583333310591</c:v>
                </c:pt>
                <c:pt idx="19374" formatCode="m/d/yyyy\ h:mm">
                  <c:v>40379.624999977255</c:v>
                </c:pt>
                <c:pt idx="19375" formatCode="m/d/yyyy\ h:mm">
                  <c:v>40379.66666664392</c:v>
                </c:pt>
                <c:pt idx="19376" formatCode="m/d/yyyy\ h:mm">
                  <c:v>40379.708333310591</c:v>
                </c:pt>
                <c:pt idx="19377" formatCode="m/d/yyyy\ h:mm">
                  <c:v>40379.749999977234</c:v>
                </c:pt>
                <c:pt idx="19378" formatCode="m/d/yyyy\ h:mm">
                  <c:v>40379.791666643883</c:v>
                </c:pt>
                <c:pt idx="19379" formatCode="m/d/yyyy\ h:mm">
                  <c:v>40379.833333310591</c:v>
                </c:pt>
                <c:pt idx="19380" formatCode="m/d/yyyy\ h:mm">
                  <c:v>40379.874999977241</c:v>
                </c:pt>
                <c:pt idx="19381" formatCode="m/d/yyyy\ h:mm">
                  <c:v>40379.916666643912</c:v>
                </c:pt>
                <c:pt idx="19382" formatCode="m/d/yyyy\ h:mm">
                  <c:v>40379.958333310591</c:v>
                </c:pt>
                <c:pt idx="19383" formatCode="m/d/yyyy\ h:mm">
                  <c:v>40379.999999977234</c:v>
                </c:pt>
                <c:pt idx="19384" formatCode="m/d/yyyy\ h:mm">
                  <c:v>40380.041666643883</c:v>
                </c:pt>
                <c:pt idx="19385" formatCode="m/d/yyyy\ h:mm">
                  <c:v>40380.083333310562</c:v>
                </c:pt>
                <c:pt idx="19386" formatCode="m/d/yyyy\ h:mm">
                  <c:v>40380.124999977226</c:v>
                </c:pt>
                <c:pt idx="19387" formatCode="m/d/yyyy\ h:mm">
                  <c:v>40380.166666643876</c:v>
                </c:pt>
                <c:pt idx="19388" formatCode="m/d/yyyy\ h:mm">
                  <c:v>40380.208333310562</c:v>
                </c:pt>
                <c:pt idx="19389" formatCode="m/d/yyyy\ h:mm">
                  <c:v>40380.249999977204</c:v>
                </c:pt>
                <c:pt idx="19390" formatCode="m/d/yyyy\ h:mm">
                  <c:v>40380.291666643854</c:v>
                </c:pt>
                <c:pt idx="19391" formatCode="m/d/yyyy\ h:mm">
                  <c:v>40380.333333310547</c:v>
                </c:pt>
                <c:pt idx="19392" formatCode="m/d/yyyy\ h:mm">
                  <c:v>40380.374999977212</c:v>
                </c:pt>
                <c:pt idx="19393" formatCode="m/d/yyyy\ h:mm">
                  <c:v>40380.416666643883</c:v>
                </c:pt>
                <c:pt idx="19394" formatCode="m/d/yyyy\ h:mm">
                  <c:v>40380.458333310555</c:v>
                </c:pt>
                <c:pt idx="19395" formatCode="m/d/yyyy\ h:mm">
                  <c:v>40380.499999977204</c:v>
                </c:pt>
                <c:pt idx="19396" formatCode="m/d/yyyy\ h:mm">
                  <c:v>40380.541666643854</c:v>
                </c:pt>
                <c:pt idx="19397" formatCode="m/d/yyyy\ h:mm">
                  <c:v>40380.583333310533</c:v>
                </c:pt>
                <c:pt idx="19398" formatCode="m/d/yyyy\ h:mm">
                  <c:v>40380.624999977197</c:v>
                </c:pt>
                <c:pt idx="19399" formatCode="m/d/yyyy\ h:mm">
                  <c:v>40380.666666643854</c:v>
                </c:pt>
                <c:pt idx="19400" formatCode="m/d/yyyy\ h:mm">
                  <c:v>40380.708333310533</c:v>
                </c:pt>
                <c:pt idx="19401" formatCode="m/d/yyyy\ h:mm">
                  <c:v>40380.74999997719</c:v>
                </c:pt>
                <c:pt idx="19402" formatCode="m/d/yyyy\ h:mm">
                  <c:v>40380.791666643832</c:v>
                </c:pt>
                <c:pt idx="19403" formatCode="m/d/yyyy\ h:mm">
                  <c:v>40380.833333310518</c:v>
                </c:pt>
                <c:pt idx="19404" formatCode="m/d/yyyy\ h:mm">
                  <c:v>40380.874999977197</c:v>
                </c:pt>
                <c:pt idx="19405" formatCode="m/d/yyyy\ h:mm">
                  <c:v>40380.916666643847</c:v>
                </c:pt>
                <c:pt idx="19406" formatCode="m/d/yyyy\ h:mm">
                  <c:v>40380.958333310526</c:v>
                </c:pt>
                <c:pt idx="19407" formatCode="m/d/yyyy\ h:mm">
                  <c:v>40380.999999977183</c:v>
                </c:pt>
                <c:pt idx="19408" formatCode="m/d/yyyy\ h:mm">
                  <c:v>40381.041666643825</c:v>
                </c:pt>
                <c:pt idx="19409" formatCode="m/d/yyyy\ h:mm">
                  <c:v>40381.083333310511</c:v>
                </c:pt>
                <c:pt idx="19410" formatCode="m/d/yyyy\ h:mm">
                  <c:v>40381.124999977168</c:v>
                </c:pt>
                <c:pt idx="19411" formatCode="m/d/yyyy\ h:mm">
                  <c:v>40381.166666643825</c:v>
                </c:pt>
                <c:pt idx="19412" formatCode="m/d/yyyy\ h:mm">
                  <c:v>40381.208333310497</c:v>
                </c:pt>
                <c:pt idx="19413" formatCode="m/d/yyyy\ h:mm">
                  <c:v>40381.249999977161</c:v>
                </c:pt>
                <c:pt idx="19414" formatCode="m/d/yyyy\ h:mm">
                  <c:v>40381.291666643803</c:v>
                </c:pt>
                <c:pt idx="19415" formatCode="m/d/yyyy\ h:mm">
                  <c:v>40381.333333310489</c:v>
                </c:pt>
                <c:pt idx="19416" formatCode="m/d/yyyy\ h:mm">
                  <c:v>40381.374999977168</c:v>
                </c:pt>
                <c:pt idx="19417" formatCode="m/d/yyyy\ h:mm">
                  <c:v>40381.416666643818</c:v>
                </c:pt>
                <c:pt idx="19418" formatCode="m/d/yyyy\ h:mm">
                  <c:v>40381.458333310497</c:v>
                </c:pt>
                <c:pt idx="19419" formatCode="m/d/yyyy\ h:mm">
                  <c:v>40381.499999977146</c:v>
                </c:pt>
                <c:pt idx="19420" formatCode="m/d/yyyy\ h:mm">
                  <c:v>40381.541666643796</c:v>
                </c:pt>
                <c:pt idx="19421" formatCode="m/d/yyyy\ h:mm">
                  <c:v>40381.583333310482</c:v>
                </c:pt>
                <c:pt idx="19422" formatCode="m/d/yyyy\ h:mm">
                  <c:v>40381.624999977139</c:v>
                </c:pt>
                <c:pt idx="19423" formatCode="m/d/yyyy\ h:mm">
                  <c:v>40381.666666643789</c:v>
                </c:pt>
                <c:pt idx="19424" formatCode="m/d/yyyy\ h:mm">
                  <c:v>40381.708333310467</c:v>
                </c:pt>
                <c:pt idx="19425" formatCode="m/d/yyyy\ h:mm">
                  <c:v>40381.749999977132</c:v>
                </c:pt>
                <c:pt idx="19426" formatCode="m/d/yyyy\ h:mm">
                  <c:v>40381.791666643767</c:v>
                </c:pt>
                <c:pt idx="19427" formatCode="m/d/yyyy\ h:mm">
                  <c:v>40381.83333331046</c:v>
                </c:pt>
                <c:pt idx="19428" formatCode="m/d/yyyy\ h:mm">
                  <c:v>40381.874999977146</c:v>
                </c:pt>
                <c:pt idx="19429" formatCode="m/d/yyyy\ h:mm">
                  <c:v>40381.916666643789</c:v>
                </c:pt>
                <c:pt idx="19430" formatCode="m/d/yyyy\ h:mm">
                  <c:v>40381.958333310467</c:v>
                </c:pt>
                <c:pt idx="19431" formatCode="m/d/yyyy\ h:mm">
                  <c:v>40381.999999977117</c:v>
                </c:pt>
                <c:pt idx="19432" formatCode="m/d/yyyy\ h:mm">
                  <c:v>40382.041666643774</c:v>
                </c:pt>
                <c:pt idx="19433" formatCode="m/d/yyyy\ h:mm">
                  <c:v>40382.083333310446</c:v>
                </c:pt>
                <c:pt idx="19434" formatCode="m/d/yyyy\ h:mm">
                  <c:v>40382.12499997711</c:v>
                </c:pt>
                <c:pt idx="19435" formatCode="m/d/yyyy\ h:mm">
                  <c:v>40382.166666643774</c:v>
                </c:pt>
                <c:pt idx="19436" formatCode="m/d/yyyy\ h:mm">
                  <c:v>40382.208333310438</c:v>
                </c:pt>
                <c:pt idx="19437" formatCode="m/d/yyyy\ h:mm">
                  <c:v>40382.249999977103</c:v>
                </c:pt>
                <c:pt idx="19438" formatCode="m/d/yyyy\ h:mm">
                  <c:v>40382.291666643738</c:v>
                </c:pt>
                <c:pt idx="19439" formatCode="m/d/yyyy\ h:mm">
                  <c:v>40382.333333310431</c:v>
                </c:pt>
                <c:pt idx="19440" formatCode="m/d/yyyy\ h:mm">
                  <c:v>40382.37499997711</c:v>
                </c:pt>
                <c:pt idx="19441" formatCode="m/d/yyyy\ h:mm">
                  <c:v>40382.41666664376</c:v>
                </c:pt>
                <c:pt idx="19442" formatCode="m/d/yyyy\ h:mm">
                  <c:v>40382.458333310446</c:v>
                </c:pt>
                <c:pt idx="19443" formatCode="m/d/yyyy\ h:mm">
                  <c:v>40382.499999977088</c:v>
                </c:pt>
                <c:pt idx="19444" formatCode="m/d/yyyy\ h:mm">
                  <c:v>40382.541666643738</c:v>
                </c:pt>
                <c:pt idx="19445" formatCode="m/d/yyyy\ h:mm">
                  <c:v>40382.583333310416</c:v>
                </c:pt>
                <c:pt idx="19446" formatCode="m/d/yyyy\ h:mm">
                  <c:v>40382.624999977081</c:v>
                </c:pt>
                <c:pt idx="19447" formatCode="m/d/yyyy\ h:mm">
                  <c:v>40382.66666664373</c:v>
                </c:pt>
                <c:pt idx="19448" formatCode="m/d/yyyy\ h:mm">
                  <c:v>40382.708333310409</c:v>
                </c:pt>
                <c:pt idx="19449" formatCode="m/d/yyyy\ h:mm">
                  <c:v>40382.749999977073</c:v>
                </c:pt>
                <c:pt idx="19450" formatCode="m/d/yyyy\ h:mm">
                  <c:v>40382.791666643709</c:v>
                </c:pt>
                <c:pt idx="19451" formatCode="m/d/yyyy\ h:mm">
                  <c:v>40382.833333310402</c:v>
                </c:pt>
                <c:pt idx="19452" formatCode="m/d/yyyy\ h:mm">
                  <c:v>40382.874999977081</c:v>
                </c:pt>
                <c:pt idx="19453" formatCode="m/d/yyyy\ h:mm">
                  <c:v>40382.91666664373</c:v>
                </c:pt>
                <c:pt idx="19454" formatCode="m/d/yyyy\ h:mm">
                  <c:v>40382.958333310409</c:v>
                </c:pt>
                <c:pt idx="19455" formatCode="m/d/yyyy\ h:mm">
                  <c:v>40382.999999977059</c:v>
                </c:pt>
                <c:pt idx="19456" formatCode="m/d/yyyy\ h:mm">
                  <c:v>40383.041666643709</c:v>
                </c:pt>
                <c:pt idx="19457" formatCode="m/d/yyyy\ h:mm">
                  <c:v>40383.083333310387</c:v>
                </c:pt>
                <c:pt idx="19458" formatCode="m/d/yyyy\ h:mm">
                  <c:v>40383.124999977052</c:v>
                </c:pt>
                <c:pt idx="19459" formatCode="m/d/yyyy\ h:mm">
                  <c:v>40383.166666643701</c:v>
                </c:pt>
                <c:pt idx="19460" formatCode="m/d/yyyy\ h:mm">
                  <c:v>40383.20833331038</c:v>
                </c:pt>
                <c:pt idx="19461" formatCode="m/d/yyyy\ h:mm">
                  <c:v>40383.249999977044</c:v>
                </c:pt>
                <c:pt idx="19462" formatCode="m/d/yyyy\ h:mm">
                  <c:v>40383.291666643679</c:v>
                </c:pt>
                <c:pt idx="19463" formatCode="m/d/yyyy\ h:mm">
                  <c:v>40383.333333310373</c:v>
                </c:pt>
                <c:pt idx="19464" formatCode="m/d/yyyy\ h:mm">
                  <c:v>40383.374999977052</c:v>
                </c:pt>
                <c:pt idx="19465" formatCode="m/d/yyyy\ h:mm">
                  <c:v>40383.416666643701</c:v>
                </c:pt>
                <c:pt idx="19466" formatCode="m/d/yyyy\ h:mm">
                  <c:v>40383.45833331038</c:v>
                </c:pt>
                <c:pt idx="19467" formatCode="m/d/yyyy\ h:mm">
                  <c:v>40383.49999997703</c:v>
                </c:pt>
                <c:pt idx="19468" formatCode="m/d/yyyy\ h:mm">
                  <c:v>40383.541666643679</c:v>
                </c:pt>
                <c:pt idx="19469" formatCode="m/d/yyyy\ h:mm">
                  <c:v>40383.583333310358</c:v>
                </c:pt>
                <c:pt idx="19470" formatCode="m/d/yyyy\ h:mm">
                  <c:v>40383.624999977023</c:v>
                </c:pt>
                <c:pt idx="19471" formatCode="m/d/yyyy\ h:mm">
                  <c:v>40383.666666643672</c:v>
                </c:pt>
                <c:pt idx="19472" formatCode="m/d/yyyy\ h:mm">
                  <c:v>40383.708333310351</c:v>
                </c:pt>
                <c:pt idx="19473" formatCode="m/d/yyyy\ h:mm">
                  <c:v>40383.749999977015</c:v>
                </c:pt>
                <c:pt idx="19474" formatCode="m/d/yyyy\ h:mm">
                  <c:v>40383.79166664365</c:v>
                </c:pt>
                <c:pt idx="19475" formatCode="m/d/yyyy\ h:mm">
                  <c:v>40383.833333310344</c:v>
                </c:pt>
                <c:pt idx="19476" formatCode="m/d/yyyy\ h:mm">
                  <c:v>40383.874999977023</c:v>
                </c:pt>
                <c:pt idx="19477" formatCode="m/d/yyyy\ h:mm">
                  <c:v>40383.916666643672</c:v>
                </c:pt>
                <c:pt idx="19478" formatCode="m/d/yyyy\ h:mm">
                  <c:v>40383.958333310351</c:v>
                </c:pt>
                <c:pt idx="19479" formatCode="m/d/yyyy\ h:mm">
                  <c:v>40383.999999977001</c:v>
                </c:pt>
                <c:pt idx="19480" formatCode="m/d/yyyy\ h:mm">
                  <c:v>40384.04166664365</c:v>
                </c:pt>
                <c:pt idx="19481" formatCode="m/d/yyyy\ h:mm">
                  <c:v>40384.083333310329</c:v>
                </c:pt>
                <c:pt idx="19482" formatCode="m/d/yyyy\ h:mm">
                  <c:v>40384.124999976993</c:v>
                </c:pt>
                <c:pt idx="19483" formatCode="m/d/yyyy\ h:mm">
                  <c:v>40384.166666643643</c:v>
                </c:pt>
                <c:pt idx="19484" formatCode="m/d/yyyy\ h:mm">
                  <c:v>40384.208333310322</c:v>
                </c:pt>
                <c:pt idx="19485" formatCode="m/d/yyyy\ h:mm">
                  <c:v>40384.249999976993</c:v>
                </c:pt>
                <c:pt idx="19486" formatCode="m/d/yyyy\ h:mm">
                  <c:v>40384.291666643621</c:v>
                </c:pt>
                <c:pt idx="19487" formatCode="m/d/yyyy\ h:mm">
                  <c:v>40384.333333310315</c:v>
                </c:pt>
                <c:pt idx="19488" formatCode="m/d/yyyy\ h:mm">
                  <c:v>40384.374999977001</c:v>
                </c:pt>
                <c:pt idx="19489" formatCode="m/d/yyyy\ h:mm">
                  <c:v>40384.416666643636</c:v>
                </c:pt>
                <c:pt idx="19490" formatCode="m/d/yyyy\ h:mm">
                  <c:v>40384.458333310322</c:v>
                </c:pt>
                <c:pt idx="19491" formatCode="m/d/yyyy\ h:mm">
                  <c:v>40384.499999976986</c:v>
                </c:pt>
                <c:pt idx="19492" formatCode="m/d/yyyy\ h:mm">
                  <c:v>40384.541666643621</c:v>
                </c:pt>
                <c:pt idx="19493" formatCode="m/d/yyyy\ h:mm">
                  <c:v>40384.5833333103</c:v>
                </c:pt>
                <c:pt idx="19494" formatCode="m/d/yyyy\ h:mm">
                  <c:v>40384.624999976979</c:v>
                </c:pt>
                <c:pt idx="19495" formatCode="m/d/yyyy\ h:mm">
                  <c:v>40384.666666643614</c:v>
                </c:pt>
                <c:pt idx="19496" formatCode="m/d/yyyy\ h:mm">
                  <c:v>40384.708333310286</c:v>
                </c:pt>
                <c:pt idx="19497" formatCode="m/d/yyyy\ h:mm">
                  <c:v>40384.749999976972</c:v>
                </c:pt>
                <c:pt idx="19498" formatCode="m/d/yyyy\ h:mm">
                  <c:v>40384.791666643592</c:v>
                </c:pt>
                <c:pt idx="19499" formatCode="m/d/yyyy\ h:mm">
                  <c:v>40384.833333310286</c:v>
                </c:pt>
                <c:pt idx="19500" formatCode="m/d/yyyy\ h:mm">
                  <c:v>40384.874999976979</c:v>
                </c:pt>
                <c:pt idx="19501" formatCode="m/d/yyyy\ h:mm">
                  <c:v>40384.916666643614</c:v>
                </c:pt>
                <c:pt idx="19502" formatCode="m/d/yyyy\ h:mm">
                  <c:v>40384.958333310293</c:v>
                </c:pt>
                <c:pt idx="19503" formatCode="m/d/yyyy\ h:mm">
                  <c:v>40384.999999976942</c:v>
                </c:pt>
                <c:pt idx="19504" formatCode="m/d/yyyy\ h:mm">
                  <c:v>40385.041666643592</c:v>
                </c:pt>
                <c:pt idx="19505" formatCode="m/d/yyyy\ h:mm">
                  <c:v>40385.083333310271</c:v>
                </c:pt>
                <c:pt idx="19506" formatCode="m/d/yyyy\ h:mm">
                  <c:v>40385.124999976942</c:v>
                </c:pt>
                <c:pt idx="19507" formatCode="m/d/yyyy\ h:mm">
                  <c:v>40385.166666643585</c:v>
                </c:pt>
                <c:pt idx="19508" formatCode="m/d/yyyy\ h:mm">
                  <c:v>40385.208333310264</c:v>
                </c:pt>
                <c:pt idx="19509" formatCode="m/d/yyyy\ h:mm">
                  <c:v>40385.249999976942</c:v>
                </c:pt>
                <c:pt idx="19510" formatCode="m/d/yyyy\ h:mm">
                  <c:v>40385.29166664357</c:v>
                </c:pt>
                <c:pt idx="19511" formatCode="m/d/yyyy\ h:mm">
                  <c:v>40385.333333310256</c:v>
                </c:pt>
                <c:pt idx="19512" formatCode="m/d/yyyy\ h:mm">
                  <c:v>40385.37499997695</c:v>
                </c:pt>
                <c:pt idx="19513" formatCode="m/d/yyyy\ h:mm">
                  <c:v>40385.416666643592</c:v>
                </c:pt>
                <c:pt idx="19514" formatCode="m/d/yyyy\ h:mm">
                  <c:v>40385.458333310249</c:v>
                </c:pt>
                <c:pt idx="19515" formatCode="m/d/yyyy\ h:mm">
                  <c:v>40385.499999976913</c:v>
                </c:pt>
                <c:pt idx="19516" formatCode="m/d/yyyy\ h:mm">
                  <c:v>40385.541666643578</c:v>
                </c:pt>
                <c:pt idx="19517" formatCode="m/d/yyyy\ h:mm">
                  <c:v>40385.583333310235</c:v>
                </c:pt>
                <c:pt idx="19518" formatCode="m/d/yyyy\ h:mm">
                  <c:v>40385.624999976913</c:v>
                </c:pt>
                <c:pt idx="19519" formatCode="m/d/yyyy\ h:mm">
                  <c:v>40385.66666664357</c:v>
                </c:pt>
                <c:pt idx="19520" formatCode="m/d/yyyy\ h:mm">
                  <c:v>40385.708333310235</c:v>
                </c:pt>
                <c:pt idx="19521" formatCode="m/d/yyyy\ h:mm">
                  <c:v>40385.749999976899</c:v>
                </c:pt>
                <c:pt idx="19522" formatCode="m/d/yyyy\ h:mm">
                  <c:v>40385.791666643534</c:v>
                </c:pt>
                <c:pt idx="19523" formatCode="m/d/yyyy\ h:mm">
                  <c:v>40385.833333310227</c:v>
                </c:pt>
                <c:pt idx="19524" formatCode="m/d/yyyy\ h:mm">
                  <c:v>40385.874999976906</c:v>
                </c:pt>
                <c:pt idx="19525" formatCode="m/d/yyyy\ h:mm">
                  <c:v>40385.916666643563</c:v>
                </c:pt>
                <c:pt idx="19526" formatCode="m/d/yyyy\ h:mm">
                  <c:v>40385.958333310235</c:v>
                </c:pt>
                <c:pt idx="19527" formatCode="m/d/yyyy\ h:mm">
                  <c:v>40385.999999976892</c:v>
                </c:pt>
                <c:pt idx="19528" formatCode="m/d/yyyy\ h:mm">
                  <c:v>40386.041666643534</c:v>
                </c:pt>
                <c:pt idx="19529" formatCode="m/d/yyyy\ h:mm">
                  <c:v>40386.083333310205</c:v>
                </c:pt>
                <c:pt idx="19530" formatCode="m/d/yyyy\ h:mm">
                  <c:v>40386.124999976892</c:v>
                </c:pt>
                <c:pt idx="19531" formatCode="m/d/yyyy\ h:mm">
                  <c:v>40386.166666643534</c:v>
                </c:pt>
                <c:pt idx="19532" formatCode="m/d/yyyy\ h:mm">
                  <c:v>40386.208333310205</c:v>
                </c:pt>
                <c:pt idx="19533" formatCode="m/d/yyyy\ h:mm">
                  <c:v>40386.249999976884</c:v>
                </c:pt>
                <c:pt idx="19534" formatCode="m/d/yyyy\ h:mm">
                  <c:v>40386.291666643519</c:v>
                </c:pt>
                <c:pt idx="19535" formatCode="m/d/yyyy\ h:mm">
                  <c:v>40386.333333310198</c:v>
                </c:pt>
                <c:pt idx="19536" formatCode="m/d/yyyy\ h:mm">
                  <c:v>40386.374999976884</c:v>
                </c:pt>
                <c:pt idx="19537" formatCode="m/d/yyyy\ h:mm">
                  <c:v>40386.416666643541</c:v>
                </c:pt>
                <c:pt idx="19538" formatCode="m/d/yyyy\ h:mm">
                  <c:v>40386.458333310205</c:v>
                </c:pt>
                <c:pt idx="19539" formatCode="m/d/yyyy\ h:mm">
                  <c:v>40386.499999976862</c:v>
                </c:pt>
                <c:pt idx="19540" formatCode="m/d/yyyy\ h:mm">
                  <c:v>40386.541666643505</c:v>
                </c:pt>
                <c:pt idx="19541" formatCode="m/d/yyyy\ h:mm">
                  <c:v>40386.583333310191</c:v>
                </c:pt>
                <c:pt idx="19542" formatCode="m/d/yyyy\ h:mm">
                  <c:v>40386.624999976848</c:v>
                </c:pt>
                <c:pt idx="19543" formatCode="m/d/yyyy\ h:mm">
                  <c:v>40386.666666643505</c:v>
                </c:pt>
                <c:pt idx="19544" formatCode="m/d/yyyy\ h:mm">
                  <c:v>40386.708333310191</c:v>
                </c:pt>
                <c:pt idx="19545" formatCode="m/d/yyyy\ h:mm">
                  <c:v>40386.749999976841</c:v>
                </c:pt>
                <c:pt idx="19546" formatCode="m/d/yyyy\ h:mm">
                  <c:v>40386.791666643483</c:v>
                </c:pt>
                <c:pt idx="19547" formatCode="m/d/yyyy\ h:mm">
                  <c:v>40386.833333310169</c:v>
                </c:pt>
                <c:pt idx="19548" formatCode="m/d/yyyy\ h:mm">
                  <c:v>40386.874999976848</c:v>
                </c:pt>
                <c:pt idx="19549" formatCode="m/d/yyyy\ h:mm">
                  <c:v>40386.916666643498</c:v>
                </c:pt>
                <c:pt idx="19550" formatCode="m/d/yyyy\ h:mm">
                  <c:v>40386.958333310176</c:v>
                </c:pt>
                <c:pt idx="19551" formatCode="m/d/yyyy\ h:mm">
                  <c:v>40386.999999976833</c:v>
                </c:pt>
                <c:pt idx="19552" formatCode="m/d/yyyy\ h:mm">
                  <c:v>40387.041666643476</c:v>
                </c:pt>
                <c:pt idx="19553" formatCode="m/d/yyyy\ h:mm">
                  <c:v>40387.083333310162</c:v>
                </c:pt>
                <c:pt idx="19554" formatCode="m/d/yyyy\ h:mm">
                  <c:v>40387.124999976819</c:v>
                </c:pt>
                <c:pt idx="19555" formatCode="m/d/yyyy\ h:mm">
                  <c:v>40387.166666643476</c:v>
                </c:pt>
                <c:pt idx="19556" formatCode="m/d/yyyy\ h:mm">
                  <c:v>40387.208333310147</c:v>
                </c:pt>
                <c:pt idx="19557" formatCode="m/d/yyyy\ h:mm">
                  <c:v>40387.249999976812</c:v>
                </c:pt>
                <c:pt idx="19558" formatCode="m/d/yyyy\ h:mm">
                  <c:v>40387.291666643454</c:v>
                </c:pt>
                <c:pt idx="19559" formatCode="m/d/yyyy\ h:mm">
                  <c:v>40387.33333331014</c:v>
                </c:pt>
                <c:pt idx="19560" formatCode="m/d/yyyy\ h:mm">
                  <c:v>40387.374999976826</c:v>
                </c:pt>
                <c:pt idx="19561" formatCode="m/d/yyyy\ h:mm">
                  <c:v>40387.416666643468</c:v>
                </c:pt>
                <c:pt idx="19562" formatCode="m/d/yyyy\ h:mm">
                  <c:v>40387.458333310147</c:v>
                </c:pt>
                <c:pt idx="19563" formatCode="m/d/yyyy\ h:mm">
                  <c:v>40387.499999976797</c:v>
                </c:pt>
                <c:pt idx="19564" formatCode="m/d/yyyy\ h:mm">
                  <c:v>40387.541666643454</c:v>
                </c:pt>
                <c:pt idx="19565" formatCode="m/d/yyyy\ h:mm">
                  <c:v>40387.583333310133</c:v>
                </c:pt>
                <c:pt idx="19566" formatCode="m/d/yyyy\ h:mm">
                  <c:v>40387.62499997679</c:v>
                </c:pt>
                <c:pt idx="19567" formatCode="m/d/yyyy\ h:mm">
                  <c:v>40387.666666643454</c:v>
                </c:pt>
                <c:pt idx="19568" formatCode="m/d/yyyy\ h:mm">
                  <c:v>40387.708333310118</c:v>
                </c:pt>
                <c:pt idx="19569" formatCode="m/d/yyyy\ h:mm">
                  <c:v>40387.749999976782</c:v>
                </c:pt>
                <c:pt idx="19570" formatCode="m/d/yyyy\ h:mm">
                  <c:v>40387.791666643418</c:v>
                </c:pt>
                <c:pt idx="19571" formatCode="m/d/yyyy\ h:mm">
                  <c:v>40387.833333310111</c:v>
                </c:pt>
                <c:pt idx="19572" formatCode="m/d/yyyy\ h:mm">
                  <c:v>40387.874999976797</c:v>
                </c:pt>
                <c:pt idx="19573" formatCode="m/d/yyyy\ h:mm">
                  <c:v>40387.916666643439</c:v>
                </c:pt>
                <c:pt idx="19574" formatCode="m/d/yyyy\ h:mm">
                  <c:v>40387.958333310125</c:v>
                </c:pt>
                <c:pt idx="19575" formatCode="m/d/yyyy\ h:mm">
                  <c:v>40387.999999976768</c:v>
                </c:pt>
                <c:pt idx="19576" formatCode="m/d/yyyy\ h:mm">
                  <c:v>40388.041666643425</c:v>
                </c:pt>
                <c:pt idx="19577" formatCode="m/d/yyyy\ h:mm">
                  <c:v>40388.083333310096</c:v>
                </c:pt>
                <c:pt idx="19578" formatCode="m/d/yyyy\ h:mm">
                  <c:v>40388.124999976761</c:v>
                </c:pt>
                <c:pt idx="19579" formatCode="m/d/yyyy\ h:mm">
                  <c:v>40388.166666643425</c:v>
                </c:pt>
                <c:pt idx="19580" formatCode="m/d/yyyy\ h:mm">
                  <c:v>40388.208333310089</c:v>
                </c:pt>
                <c:pt idx="19581" formatCode="m/d/yyyy\ h:mm">
                  <c:v>40388.249999976753</c:v>
                </c:pt>
                <c:pt idx="19582" formatCode="m/d/yyyy\ h:mm">
                  <c:v>40388.291666643388</c:v>
                </c:pt>
                <c:pt idx="19583" formatCode="m/d/yyyy\ h:mm">
                  <c:v>40388.333333310082</c:v>
                </c:pt>
                <c:pt idx="19584" formatCode="m/d/yyyy\ h:mm">
                  <c:v>40388.374999976761</c:v>
                </c:pt>
                <c:pt idx="19585" formatCode="m/d/yyyy\ h:mm">
                  <c:v>40388.41666664341</c:v>
                </c:pt>
                <c:pt idx="19586" formatCode="m/d/yyyy\ h:mm">
                  <c:v>40388.458333310096</c:v>
                </c:pt>
                <c:pt idx="19587" formatCode="m/d/yyyy\ h:mm">
                  <c:v>40388.499999976739</c:v>
                </c:pt>
                <c:pt idx="19588" formatCode="m/d/yyyy\ h:mm">
                  <c:v>40388.541666643388</c:v>
                </c:pt>
                <c:pt idx="19589" formatCode="m/d/yyyy\ h:mm">
                  <c:v>40388.583333310067</c:v>
                </c:pt>
                <c:pt idx="19590" formatCode="m/d/yyyy\ h:mm">
                  <c:v>40388.624999976731</c:v>
                </c:pt>
                <c:pt idx="19591" formatCode="m/d/yyyy\ h:mm">
                  <c:v>40388.666666643381</c:v>
                </c:pt>
                <c:pt idx="19592" formatCode="m/d/yyyy\ h:mm">
                  <c:v>40388.70833331006</c:v>
                </c:pt>
                <c:pt idx="19593" formatCode="m/d/yyyy\ h:mm">
                  <c:v>40388.749999976731</c:v>
                </c:pt>
                <c:pt idx="19594" formatCode="m/d/yyyy\ h:mm">
                  <c:v>40388.791666643367</c:v>
                </c:pt>
                <c:pt idx="19595" formatCode="m/d/yyyy\ h:mm">
                  <c:v>40388.833333310053</c:v>
                </c:pt>
                <c:pt idx="19596" formatCode="m/d/yyyy\ h:mm">
                  <c:v>40388.874999976739</c:v>
                </c:pt>
                <c:pt idx="19597" formatCode="m/d/yyyy\ h:mm">
                  <c:v>40388.916666643381</c:v>
                </c:pt>
                <c:pt idx="19598" formatCode="m/d/yyyy\ h:mm">
                  <c:v>40388.95833331006</c:v>
                </c:pt>
                <c:pt idx="19599" formatCode="m/d/yyyy\ h:mm">
                  <c:v>40388.99999997671</c:v>
                </c:pt>
                <c:pt idx="19600" formatCode="m/d/yyyy\ h:mm">
                  <c:v>40389.041666643374</c:v>
                </c:pt>
                <c:pt idx="19601" formatCode="m/d/yyyy\ h:mm">
                  <c:v>40389.083333310038</c:v>
                </c:pt>
                <c:pt idx="19602" formatCode="m/d/yyyy\ h:mm">
                  <c:v>40389.124999976702</c:v>
                </c:pt>
                <c:pt idx="19603" formatCode="m/d/yyyy\ h:mm">
                  <c:v>40389.166666643352</c:v>
                </c:pt>
                <c:pt idx="19604" formatCode="m/d/yyyy\ h:mm">
                  <c:v>40389.208333310031</c:v>
                </c:pt>
                <c:pt idx="19605" formatCode="m/d/yyyy\ h:mm">
                  <c:v>40389.249999976695</c:v>
                </c:pt>
                <c:pt idx="19606" formatCode="m/d/yyyy\ h:mm">
                  <c:v>40389.29166664333</c:v>
                </c:pt>
                <c:pt idx="19607" formatCode="m/d/yyyy\ h:mm">
                  <c:v>40389.333333310031</c:v>
                </c:pt>
                <c:pt idx="19608" formatCode="m/d/yyyy\ h:mm">
                  <c:v>40389.374999976702</c:v>
                </c:pt>
                <c:pt idx="19609" formatCode="m/d/yyyy\ h:mm">
                  <c:v>40389.416666643352</c:v>
                </c:pt>
                <c:pt idx="19610" formatCode="m/d/yyyy\ h:mm">
                  <c:v>40389.458333310038</c:v>
                </c:pt>
                <c:pt idx="19611" formatCode="m/d/yyyy\ h:mm">
                  <c:v>40389.499999976681</c:v>
                </c:pt>
                <c:pt idx="19612" formatCode="m/d/yyyy\ h:mm">
                  <c:v>40389.54166664333</c:v>
                </c:pt>
                <c:pt idx="19613" formatCode="m/d/yyyy\ h:mm">
                  <c:v>40389.583333310009</c:v>
                </c:pt>
                <c:pt idx="19614" formatCode="m/d/yyyy\ h:mm">
                  <c:v>40389.624999976673</c:v>
                </c:pt>
                <c:pt idx="19615" formatCode="m/d/yyyy\ h:mm">
                  <c:v>40389.666666643323</c:v>
                </c:pt>
                <c:pt idx="19616" formatCode="m/d/yyyy\ h:mm">
                  <c:v>40389.708333310002</c:v>
                </c:pt>
                <c:pt idx="19617" formatCode="m/d/yyyy\ h:mm">
                  <c:v>40389.749999976666</c:v>
                </c:pt>
                <c:pt idx="19618" formatCode="m/d/yyyy\ h:mm">
                  <c:v>40389.791666643301</c:v>
                </c:pt>
                <c:pt idx="19619" formatCode="m/d/yyyy\ h:mm">
                  <c:v>40389.833333310002</c:v>
                </c:pt>
                <c:pt idx="19620" formatCode="m/d/yyyy\ h:mm">
                  <c:v>40389.874999976673</c:v>
                </c:pt>
                <c:pt idx="19621" formatCode="m/d/yyyy\ h:mm">
                  <c:v>40389.916666643323</c:v>
                </c:pt>
                <c:pt idx="19622" formatCode="m/d/yyyy\ h:mm">
                  <c:v>40389.958333310009</c:v>
                </c:pt>
                <c:pt idx="19623" formatCode="m/d/yyyy\ h:mm">
                  <c:v>40389.999999976651</c:v>
                </c:pt>
                <c:pt idx="19624" formatCode="m/d/yyyy\ h:mm">
                  <c:v>40390.041666643301</c:v>
                </c:pt>
                <c:pt idx="19625" formatCode="m/d/yyyy\ h:mm">
                  <c:v>40390.083333309994</c:v>
                </c:pt>
                <c:pt idx="19626" formatCode="m/d/yyyy\ h:mm">
                  <c:v>40390.124999976644</c:v>
                </c:pt>
                <c:pt idx="19627" formatCode="m/d/yyyy\ h:mm">
                  <c:v>40390.166666643294</c:v>
                </c:pt>
                <c:pt idx="19628" formatCode="m/d/yyyy\ h:mm">
                  <c:v>40390.208333309987</c:v>
                </c:pt>
                <c:pt idx="19629" formatCode="m/d/yyyy\ h:mm">
                  <c:v>40390.249999976637</c:v>
                </c:pt>
                <c:pt idx="19630" formatCode="m/d/yyyy\ h:mm">
                  <c:v>40390.291666643272</c:v>
                </c:pt>
                <c:pt idx="19631" formatCode="m/d/yyyy\ h:mm">
                  <c:v>40390.33333330998</c:v>
                </c:pt>
                <c:pt idx="19632" formatCode="m/d/yyyy\ h:mm">
                  <c:v>40390.374999976644</c:v>
                </c:pt>
                <c:pt idx="19633" formatCode="m/d/yyyy\ h:mm">
                  <c:v>40390.416666643294</c:v>
                </c:pt>
                <c:pt idx="19634" formatCode="m/d/yyyy\ h:mm">
                  <c:v>40390.458333309987</c:v>
                </c:pt>
                <c:pt idx="19635" formatCode="m/d/yyyy\ h:mm">
                  <c:v>40390.499999976622</c:v>
                </c:pt>
                <c:pt idx="19636" formatCode="m/d/yyyy\ h:mm">
                  <c:v>40390.541666643272</c:v>
                </c:pt>
                <c:pt idx="19637" formatCode="m/d/yyyy\ h:mm">
                  <c:v>40390.583333309965</c:v>
                </c:pt>
                <c:pt idx="19638" formatCode="m/d/yyyy\ h:mm">
                  <c:v>40390.624999976615</c:v>
                </c:pt>
                <c:pt idx="19639" formatCode="m/d/yyyy\ h:mm">
                  <c:v>40390.666666643265</c:v>
                </c:pt>
                <c:pt idx="19640" formatCode="m/d/yyyy\ h:mm">
                  <c:v>40390.708333309958</c:v>
                </c:pt>
                <c:pt idx="19641" formatCode="m/d/yyyy\ h:mm">
                  <c:v>40390.749999976608</c:v>
                </c:pt>
                <c:pt idx="19642" formatCode="m/d/yyyy\ h:mm">
                  <c:v>40390.791666643243</c:v>
                </c:pt>
                <c:pt idx="19643" formatCode="m/d/yyyy\ h:mm">
                  <c:v>40390.833333309951</c:v>
                </c:pt>
                <c:pt idx="19644" formatCode="m/d/yyyy\ h:mm">
                  <c:v>40390.874999976615</c:v>
                </c:pt>
                <c:pt idx="19645" formatCode="m/d/yyyy\ h:mm">
                  <c:v>40390.916666643265</c:v>
                </c:pt>
                <c:pt idx="19646" formatCode="m/d/yyyy\ h:mm">
                  <c:v>40390.958333309958</c:v>
                </c:pt>
                <c:pt idx="19647" formatCode="m/d/yyyy\ h:mm">
                  <c:v>40390.999999976593</c:v>
                </c:pt>
                <c:pt idx="19648" formatCode="m/d/yyyy\ h:mm">
                  <c:v>40391.041666643243</c:v>
                </c:pt>
                <c:pt idx="19649" formatCode="m/d/yyyy\ h:mm">
                  <c:v>40391.083333309936</c:v>
                </c:pt>
                <c:pt idx="19650" formatCode="m/d/yyyy\ h:mm">
                  <c:v>40391.124999976593</c:v>
                </c:pt>
                <c:pt idx="19651" formatCode="m/d/yyyy\ h:mm">
                  <c:v>40391.166666643228</c:v>
                </c:pt>
                <c:pt idx="19652" formatCode="m/d/yyyy\ h:mm">
                  <c:v>40391.208333309929</c:v>
                </c:pt>
                <c:pt idx="19653" formatCode="m/d/yyyy\ h:mm">
                  <c:v>40391.249999976593</c:v>
                </c:pt>
                <c:pt idx="19654" formatCode="m/d/yyyy\ h:mm">
                  <c:v>40391.291666643207</c:v>
                </c:pt>
                <c:pt idx="19655" formatCode="m/d/yyyy\ h:mm">
                  <c:v>40391.333333309922</c:v>
                </c:pt>
                <c:pt idx="19656" formatCode="m/d/yyyy\ h:mm">
                  <c:v>40391.374999976601</c:v>
                </c:pt>
                <c:pt idx="19657" formatCode="m/d/yyyy\ h:mm">
                  <c:v>40391.416666643236</c:v>
                </c:pt>
                <c:pt idx="19658" formatCode="m/d/yyyy\ h:mm">
                  <c:v>40391.458333309929</c:v>
                </c:pt>
                <c:pt idx="19659" formatCode="m/d/yyyy\ h:mm">
                  <c:v>40391.499999976579</c:v>
                </c:pt>
                <c:pt idx="19660" formatCode="m/d/yyyy\ h:mm">
                  <c:v>40391.541666643214</c:v>
                </c:pt>
                <c:pt idx="19661" formatCode="m/d/yyyy\ h:mm">
                  <c:v>40391.583333309893</c:v>
                </c:pt>
                <c:pt idx="19662" formatCode="m/d/yyyy\ h:mm">
                  <c:v>40391.624999976571</c:v>
                </c:pt>
                <c:pt idx="19663" formatCode="m/d/yyyy\ h:mm">
                  <c:v>40391.666666643207</c:v>
                </c:pt>
                <c:pt idx="19664" formatCode="m/d/yyyy\ h:mm">
                  <c:v>40391.708333309893</c:v>
                </c:pt>
                <c:pt idx="19665" formatCode="m/d/yyyy\ h:mm">
                  <c:v>40391.749999976564</c:v>
                </c:pt>
                <c:pt idx="19666" formatCode="m/d/yyyy\ h:mm">
                  <c:v>40391.791666643185</c:v>
                </c:pt>
                <c:pt idx="19667" formatCode="m/d/yyyy\ h:mm">
                  <c:v>40391.833333309893</c:v>
                </c:pt>
                <c:pt idx="19668" formatCode="m/d/yyyy\ h:mm">
                  <c:v>40391.874999976564</c:v>
                </c:pt>
                <c:pt idx="19669" formatCode="m/d/yyyy\ h:mm">
                  <c:v>40391.916666643207</c:v>
                </c:pt>
                <c:pt idx="19670" formatCode="m/d/yyyy\ h:mm">
                  <c:v>40391.9583333099</c:v>
                </c:pt>
                <c:pt idx="19671" formatCode="m/d/yyyy\ h:mm">
                  <c:v>40391.999999976542</c:v>
                </c:pt>
                <c:pt idx="19672" formatCode="m/d/yyyy\ h:mm">
                  <c:v>40392.041666643185</c:v>
                </c:pt>
                <c:pt idx="19673" formatCode="m/d/yyyy\ h:mm">
                  <c:v>40392.083333309878</c:v>
                </c:pt>
                <c:pt idx="19674" formatCode="m/d/yyyy\ h:mm">
                  <c:v>40392.124999976542</c:v>
                </c:pt>
                <c:pt idx="19675" formatCode="m/d/yyyy\ h:mm">
                  <c:v>40392.166666643185</c:v>
                </c:pt>
                <c:pt idx="19676" formatCode="m/d/yyyy\ h:mm">
                  <c:v>40392.208333309871</c:v>
                </c:pt>
                <c:pt idx="19677" formatCode="m/d/yyyy\ h:mm">
                  <c:v>40392.249999976535</c:v>
                </c:pt>
                <c:pt idx="19678" formatCode="m/d/yyyy\ h:mm">
                  <c:v>40392.29166664317</c:v>
                </c:pt>
                <c:pt idx="19679" formatCode="m/d/yyyy\ h:mm">
                  <c:v>40392.333333309849</c:v>
                </c:pt>
                <c:pt idx="19680" formatCode="m/d/yyyy\ h:mm">
                  <c:v>40392.374999976535</c:v>
                </c:pt>
                <c:pt idx="19681" formatCode="m/d/yyyy\ h:mm">
                  <c:v>40392.416666643192</c:v>
                </c:pt>
                <c:pt idx="19682" formatCode="m/d/yyyy\ h:mm">
                  <c:v>40392.458333309856</c:v>
                </c:pt>
                <c:pt idx="19683" formatCode="m/d/yyyy\ h:mm">
                  <c:v>40392.499999976513</c:v>
                </c:pt>
                <c:pt idx="19684" formatCode="m/d/yyyy\ h:mm">
                  <c:v>40392.54166664317</c:v>
                </c:pt>
                <c:pt idx="19685" formatCode="m/d/yyyy\ h:mm">
                  <c:v>40392.583333309842</c:v>
                </c:pt>
                <c:pt idx="19686" formatCode="m/d/yyyy\ h:mm">
                  <c:v>40392.624999976499</c:v>
                </c:pt>
                <c:pt idx="19687" formatCode="m/d/yyyy\ h:mm">
                  <c:v>40392.666666643156</c:v>
                </c:pt>
                <c:pt idx="19688" formatCode="m/d/yyyy\ h:mm">
                  <c:v>40392.708333309842</c:v>
                </c:pt>
                <c:pt idx="19689" formatCode="m/d/yyyy\ h:mm">
                  <c:v>40392.749999976491</c:v>
                </c:pt>
                <c:pt idx="19690" formatCode="m/d/yyyy\ h:mm">
                  <c:v>40392.791666643134</c:v>
                </c:pt>
                <c:pt idx="19691" formatCode="m/d/yyyy\ h:mm">
                  <c:v>40392.833333309834</c:v>
                </c:pt>
                <c:pt idx="19692" formatCode="m/d/yyyy\ h:mm">
                  <c:v>40392.874999976506</c:v>
                </c:pt>
                <c:pt idx="19693" formatCode="m/d/yyyy\ h:mm">
                  <c:v>40392.916666643148</c:v>
                </c:pt>
                <c:pt idx="19694" formatCode="m/d/yyyy\ h:mm">
                  <c:v>40392.958333309834</c:v>
                </c:pt>
                <c:pt idx="19695" formatCode="m/d/yyyy\ h:mm">
                  <c:v>40392.999999976491</c:v>
                </c:pt>
                <c:pt idx="19696" formatCode="m/d/yyyy\ h:mm">
                  <c:v>40393.041666643134</c:v>
                </c:pt>
                <c:pt idx="19697" formatCode="m/d/yyyy\ h:mm">
                  <c:v>40393.083333309813</c:v>
                </c:pt>
                <c:pt idx="19698" formatCode="m/d/yyyy\ h:mm">
                  <c:v>40393.124999976484</c:v>
                </c:pt>
                <c:pt idx="19699" formatCode="m/d/yyyy\ h:mm">
                  <c:v>40393.166666643134</c:v>
                </c:pt>
                <c:pt idx="19700" formatCode="m/d/yyyy\ h:mm">
                  <c:v>40393.208333309798</c:v>
                </c:pt>
                <c:pt idx="19701" formatCode="m/d/yyyy\ h:mm">
                  <c:v>40393.249999976462</c:v>
                </c:pt>
                <c:pt idx="19702" formatCode="m/d/yyyy\ h:mm">
                  <c:v>40393.291666643105</c:v>
                </c:pt>
                <c:pt idx="19703" formatCode="m/d/yyyy\ h:mm">
                  <c:v>40393.333333309791</c:v>
                </c:pt>
                <c:pt idx="19704" formatCode="m/d/yyyy\ h:mm">
                  <c:v>40393.374999976484</c:v>
                </c:pt>
                <c:pt idx="19705" formatCode="m/d/yyyy\ h:mm">
                  <c:v>40393.416666643119</c:v>
                </c:pt>
                <c:pt idx="19706" formatCode="m/d/yyyy\ h:mm">
                  <c:v>40393.458333309798</c:v>
                </c:pt>
                <c:pt idx="19707" formatCode="m/d/yyyy\ h:mm">
                  <c:v>40393.499999976448</c:v>
                </c:pt>
                <c:pt idx="19708" formatCode="m/d/yyyy\ h:mm">
                  <c:v>40393.541666643105</c:v>
                </c:pt>
                <c:pt idx="19709" formatCode="m/d/yyyy\ h:mm">
                  <c:v>40393.583333309783</c:v>
                </c:pt>
                <c:pt idx="19710" formatCode="m/d/yyyy\ h:mm">
                  <c:v>40393.62499997644</c:v>
                </c:pt>
                <c:pt idx="19711" formatCode="m/d/yyyy\ h:mm">
                  <c:v>40393.666666643105</c:v>
                </c:pt>
                <c:pt idx="19712" formatCode="m/d/yyyy\ h:mm">
                  <c:v>40393.708333309769</c:v>
                </c:pt>
                <c:pt idx="19713" formatCode="m/d/yyyy\ h:mm">
                  <c:v>40393.749999976433</c:v>
                </c:pt>
                <c:pt idx="19714" formatCode="m/d/yyyy\ h:mm">
                  <c:v>40393.791666643068</c:v>
                </c:pt>
                <c:pt idx="19715" formatCode="m/d/yyyy\ h:mm">
                  <c:v>40393.833333309762</c:v>
                </c:pt>
                <c:pt idx="19716" formatCode="m/d/yyyy\ h:mm">
                  <c:v>40393.874999976448</c:v>
                </c:pt>
                <c:pt idx="19717" formatCode="m/d/yyyy\ h:mm">
                  <c:v>40393.91666664309</c:v>
                </c:pt>
                <c:pt idx="19718" formatCode="m/d/yyyy\ h:mm">
                  <c:v>40393.958333309776</c:v>
                </c:pt>
                <c:pt idx="19719" formatCode="m/d/yyyy\ h:mm">
                  <c:v>40393.999999976419</c:v>
                </c:pt>
                <c:pt idx="19720" formatCode="m/d/yyyy\ h:mm">
                  <c:v>40394.041666643076</c:v>
                </c:pt>
                <c:pt idx="19721" formatCode="m/d/yyyy\ h:mm">
                  <c:v>40394.083333309747</c:v>
                </c:pt>
                <c:pt idx="19722" formatCode="m/d/yyyy\ h:mm">
                  <c:v>40394.124999976411</c:v>
                </c:pt>
                <c:pt idx="19723" formatCode="m/d/yyyy\ h:mm">
                  <c:v>40394.166666643076</c:v>
                </c:pt>
                <c:pt idx="19724" formatCode="m/d/yyyy\ h:mm">
                  <c:v>40394.20833330974</c:v>
                </c:pt>
                <c:pt idx="19725" formatCode="m/d/yyyy\ h:mm">
                  <c:v>40394.249999976411</c:v>
                </c:pt>
                <c:pt idx="19726" formatCode="m/d/yyyy\ h:mm">
                  <c:v>40394.291666643046</c:v>
                </c:pt>
                <c:pt idx="19727" formatCode="m/d/yyyy\ h:mm">
                  <c:v>40394.333333309733</c:v>
                </c:pt>
                <c:pt idx="19728" formatCode="m/d/yyyy\ h:mm">
                  <c:v>40394.374999976419</c:v>
                </c:pt>
                <c:pt idx="19729" formatCode="m/d/yyyy\ h:mm">
                  <c:v>40394.416666643061</c:v>
                </c:pt>
                <c:pt idx="19730" formatCode="m/d/yyyy\ h:mm">
                  <c:v>40394.458333309747</c:v>
                </c:pt>
                <c:pt idx="19731" formatCode="m/d/yyyy\ h:mm">
                  <c:v>40394.49999997639</c:v>
                </c:pt>
                <c:pt idx="19732" formatCode="m/d/yyyy\ h:mm">
                  <c:v>40394.541666643054</c:v>
                </c:pt>
                <c:pt idx="19733" formatCode="m/d/yyyy\ h:mm">
                  <c:v>40394.583333309718</c:v>
                </c:pt>
                <c:pt idx="19734" formatCode="m/d/yyyy\ h:mm">
                  <c:v>40394.624999976382</c:v>
                </c:pt>
                <c:pt idx="19735" formatCode="m/d/yyyy\ h:mm">
                  <c:v>40394.666666643032</c:v>
                </c:pt>
                <c:pt idx="19736" formatCode="m/d/yyyy\ h:mm">
                  <c:v>40394.708333309711</c:v>
                </c:pt>
                <c:pt idx="19737" formatCode="m/d/yyyy\ h:mm">
                  <c:v>40394.749999976382</c:v>
                </c:pt>
                <c:pt idx="19738" formatCode="m/d/yyyy\ h:mm">
                  <c:v>40394.791666643017</c:v>
                </c:pt>
                <c:pt idx="19739" formatCode="m/d/yyyy\ h:mm">
                  <c:v>40394.833333309703</c:v>
                </c:pt>
                <c:pt idx="19740" formatCode="m/d/yyyy\ h:mm">
                  <c:v>40394.87499997639</c:v>
                </c:pt>
                <c:pt idx="19741" formatCode="m/d/yyyy\ h:mm">
                  <c:v>40394.916666643032</c:v>
                </c:pt>
                <c:pt idx="19742" formatCode="m/d/yyyy\ h:mm">
                  <c:v>40394.958333309711</c:v>
                </c:pt>
                <c:pt idx="19743" formatCode="m/d/yyyy\ h:mm">
                  <c:v>40394.99999997636</c:v>
                </c:pt>
                <c:pt idx="19744" formatCode="m/d/yyyy\ h:mm">
                  <c:v>40395.041666643025</c:v>
                </c:pt>
                <c:pt idx="19745" formatCode="m/d/yyyy\ h:mm">
                  <c:v>40395.083333309689</c:v>
                </c:pt>
                <c:pt idx="19746" formatCode="m/d/yyyy\ h:mm">
                  <c:v>40395.124999976353</c:v>
                </c:pt>
                <c:pt idx="19747" formatCode="m/d/yyyy\ h:mm">
                  <c:v>40395.166666643003</c:v>
                </c:pt>
                <c:pt idx="19748" formatCode="m/d/yyyy\ h:mm">
                  <c:v>40395.208333309682</c:v>
                </c:pt>
                <c:pt idx="19749" formatCode="m/d/yyyy\ h:mm">
                  <c:v>40395.249999976346</c:v>
                </c:pt>
                <c:pt idx="19750" formatCode="m/d/yyyy\ h:mm">
                  <c:v>40395.291666642988</c:v>
                </c:pt>
                <c:pt idx="19751" formatCode="m/d/yyyy\ h:mm">
                  <c:v>40395.333333309682</c:v>
                </c:pt>
                <c:pt idx="19752" formatCode="m/d/yyyy\ h:mm">
                  <c:v>40395.374999976353</c:v>
                </c:pt>
                <c:pt idx="19753" formatCode="m/d/yyyy\ h:mm">
                  <c:v>40395.416666643003</c:v>
                </c:pt>
                <c:pt idx="19754" formatCode="m/d/yyyy\ h:mm">
                  <c:v>40395.458333309689</c:v>
                </c:pt>
                <c:pt idx="19755" formatCode="m/d/yyyy\ h:mm">
                  <c:v>40395.499999976331</c:v>
                </c:pt>
                <c:pt idx="19756" formatCode="m/d/yyyy\ h:mm">
                  <c:v>40395.541666642996</c:v>
                </c:pt>
                <c:pt idx="19757" formatCode="m/d/yyyy\ h:mm">
                  <c:v>40395.58333330966</c:v>
                </c:pt>
                <c:pt idx="19758" formatCode="m/d/yyyy\ h:mm">
                  <c:v>40395.624999976331</c:v>
                </c:pt>
                <c:pt idx="19759" formatCode="m/d/yyyy\ h:mm">
                  <c:v>40395.666666642988</c:v>
                </c:pt>
                <c:pt idx="19760" formatCode="m/d/yyyy\ h:mm">
                  <c:v>40395.708333309653</c:v>
                </c:pt>
                <c:pt idx="19761" formatCode="m/d/yyyy\ h:mm">
                  <c:v>40395.749999976317</c:v>
                </c:pt>
                <c:pt idx="19762" formatCode="m/d/yyyy\ h:mm">
                  <c:v>40395.791666642974</c:v>
                </c:pt>
                <c:pt idx="19763" formatCode="m/d/yyyy\ h:mm">
                  <c:v>40395.833333309645</c:v>
                </c:pt>
                <c:pt idx="19764" formatCode="m/d/yyyy\ h:mm">
                  <c:v>40395.874999976324</c:v>
                </c:pt>
                <c:pt idx="19765" formatCode="m/d/yyyy\ h:mm">
                  <c:v>40395.916666642996</c:v>
                </c:pt>
                <c:pt idx="19766" formatCode="m/d/yyyy\ h:mm">
                  <c:v>40395.958333309653</c:v>
                </c:pt>
                <c:pt idx="19767" formatCode="m/d/yyyy\ h:mm">
                  <c:v>40395.999999976302</c:v>
                </c:pt>
                <c:pt idx="19768" formatCode="m/d/yyyy\ h:mm">
                  <c:v>40396.041666642966</c:v>
                </c:pt>
                <c:pt idx="19769" formatCode="m/d/yyyy\ h:mm">
                  <c:v>40396.083333309631</c:v>
                </c:pt>
                <c:pt idx="19770" formatCode="m/d/yyyy\ h:mm">
                  <c:v>40396.124999976295</c:v>
                </c:pt>
                <c:pt idx="19771" formatCode="m/d/yyyy\ h:mm">
                  <c:v>40396.166666642959</c:v>
                </c:pt>
                <c:pt idx="19772" formatCode="m/d/yyyy\ h:mm">
                  <c:v>40396.208333309623</c:v>
                </c:pt>
                <c:pt idx="19773" formatCode="m/d/yyyy\ h:mm">
                  <c:v>40396.249999976288</c:v>
                </c:pt>
                <c:pt idx="19774" formatCode="m/d/yyyy\ h:mm">
                  <c:v>40396.291666642937</c:v>
                </c:pt>
                <c:pt idx="19775" formatCode="m/d/yyyy\ h:mm">
                  <c:v>40396.333333309616</c:v>
                </c:pt>
                <c:pt idx="19776" formatCode="m/d/yyyy\ h:mm">
                  <c:v>40396.374999976295</c:v>
                </c:pt>
                <c:pt idx="19777" formatCode="m/d/yyyy\ h:mm">
                  <c:v>40396.416666642959</c:v>
                </c:pt>
                <c:pt idx="19778" formatCode="m/d/yyyy\ h:mm">
                  <c:v>40396.458333309623</c:v>
                </c:pt>
                <c:pt idx="19779" formatCode="m/d/yyyy\ h:mm">
                  <c:v>40396.499999976273</c:v>
                </c:pt>
                <c:pt idx="19780" formatCode="m/d/yyyy\ h:mm">
                  <c:v>40396.541666642937</c:v>
                </c:pt>
                <c:pt idx="19781" formatCode="m/d/yyyy\ h:mm">
                  <c:v>40396.583333309602</c:v>
                </c:pt>
                <c:pt idx="19782" formatCode="m/d/yyyy\ h:mm">
                  <c:v>40396.624999976266</c:v>
                </c:pt>
                <c:pt idx="19783" formatCode="m/d/yyyy\ h:mm">
                  <c:v>40396.66666664293</c:v>
                </c:pt>
                <c:pt idx="19784" formatCode="m/d/yyyy\ h:mm">
                  <c:v>40396.708333309602</c:v>
                </c:pt>
                <c:pt idx="19785" formatCode="m/d/yyyy\ h:mm">
                  <c:v>40396.749999976259</c:v>
                </c:pt>
                <c:pt idx="19786" formatCode="m/d/yyyy\ h:mm">
                  <c:v>40396.791666642908</c:v>
                </c:pt>
                <c:pt idx="19787" formatCode="m/d/yyyy\ h:mm">
                  <c:v>40396.833333309602</c:v>
                </c:pt>
                <c:pt idx="19788" formatCode="m/d/yyyy\ h:mm">
                  <c:v>40396.874999976266</c:v>
                </c:pt>
                <c:pt idx="19789" formatCode="m/d/yyyy\ h:mm">
                  <c:v>40396.91666664293</c:v>
                </c:pt>
                <c:pt idx="19790" formatCode="m/d/yyyy\ h:mm">
                  <c:v>40396.958333309609</c:v>
                </c:pt>
                <c:pt idx="19791" formatCode="m/d/yyyy\ h:mm">
                  <c:v>40396.999999976244</c:v>
                </c:pt>
                <c:pt idx="19792" formatCode="m/d/yyyy\ h:mm">
                  <c:v>40397.041666642908</c:v>
                </c:pt>
                <c:pt idx="19793" formatCode="m/d/yyyy\ h:mm">
                  <c:v>40397.083333309587</c:v>
                </c:pt>
                <c:pt idx="19794" formatCode="m/d/yyyy\ h:mm">
                  <c:v>40397.124999976237</c:v>
                </c:pt>
                <c:pt idx="19795" formatCode="m/d/yyyy\ h:mm">
                  <c:v>40397.166666642901</c:v>
                </c:pt>
                <c:pt idx="19796" formatCode="m/d/yyyy\ h:mm">
                  <c:v>40397.20833330958</c:v>
                </c:pt>
                <c:pt idx="19797" formatCode="m/d/yyyy\ h:mm">
                  <c:v>40397.249999976229</c:v>
                </c:pt>
                <c:pt idx="19798" formatCode="m/d/yyyy\ h:mm">
                  <c:v>40397.291666642879</c:v>
                </c:pt>
                <c:pt idx="19799" formatCode="m/d/yyyy\ h:mm">
                  <c:v>40397.333333309572</c:v>
                </c:pt>
                <c:pt idx="19800" formatCode="m/d/yyyy\ h:mm">
                  <c:v>40397.374999976237</c:v>
                </c:pt>
                <c:pt idx="19801" formatCode="m/d/yyyy\ h:mm">
                  <c:v>40397.416666642901</c:v>
                </c:pt>
                <c:pt idx="19802" formatCode="m/d/yyyy\ h:mm">
                  <c:v>40397.45833330958</c:v>
                </c:pt>
                <c:pt idx="19803" formatCode="m/d/yyyy\ h:mm">
                  <c:v>40397.499999976215</c:v>
                </c:pt>
                <c:pt idx="19804" formatCode="m/d/yyyy\ h:mm">
                  <c:v>40397.541666642879</c:v>
                </c:pt>
                <c:pt idx="19805" formatCode="m/d/yyyy\ h:mm">
                  <c:v>40397.583333309543</c:v>
                </c:pt>
                <c:pt idx="19806" formatCode="m/d/yyyy\ h:mm">
                  <c:v>40397.624999976208</c:v>
                </c:pt>
                <c:pt idx="19807" formatCode="m/d/yyyy\ h:mm">
                  <c:v>40397.666666642872</c:v>
                </c:pt>
                <c:pt idx="19808" formatCode="m/d/yyyy\ h:mm">
                  <c:v>40397.708333309543</c:v>
                </c:pt>
                <c:pt idx="19809" formatCode="m/d/yyyy\ h:mm">
                  <c:v>40397.7499999762</c:v>
                </c:pt>
                <c:pt idx="19810" formatCode="m/d/yyyy\ h:mm">
                  <c:v>40397.79166664285</c:v>
                </c:pt>
                <c:pt idx="19811" formatCode="m/d/yyyy\ h:mm">
                  <c:v>40397.833333309543</c:v>
                </c:pt>
                <c:pt idx="19812" formatCode="m/d/yyyy\ h:mm">
                  <c:v>40397.874999976208</c:v>
                </c:pt>
                <c:pt idx="19813" formatCode="m/d/yyyy\ h:mm">
                  <c:v>40397.916666642872</c:v>
                </c:pt>
                <c:pt idx="19814" formatCode="m/d/yyyy\ h:mm">
                  <c:v>40397.958333309551</c:v>
                </c:pt>
                <c:pt idx="19815" formatCode="m/d/yyyy\ h:mm">
                  <c:v>40397.999999976193</c:v>
                </c:pt>
                <c:pt idx="19816" formatCode="m/d/yyyy\ h:mm">
                  <c:v>40398.04166664285</c:v>
                </c:pt>
                <c:pt idx="19817" formatCode="m/d/yyyy\ h:mm">
                  <c:v>40398.083333309529</c:v>
                </c:pt>
                <c:pt idx="19818" formatCode="m/d/yyyy\ h:mm">
                  <c:v>40398.124999976193</c:v>
                </c:pt>
                <c:pt idx="19819" formatCode="m/d/yyyy\ h:mm">
                  <c:v>40398.166666642835</c:v>
                </c:pt>
                <c:pt idx="19820" formatCode="m/d/yyyy\ h:mm">
                  <c:v>40398.208333309522</c:v>
                </c:pt>
                <c:pt idx="19821" formatCode="m/d/yyyy\ h:mm">
                  <c:v>40398.249999976186</c:v>
                </c:pt>
                <c:pt idx="19822" formatCode="m/d/yyyy\ h:mm">
                  <c:v>40398.291666642821</c:v>
                </c:pt>
                <c:pt idx="19823" formatCode="m/d/yyyy\ h:mm">
                  <c:v>40398.333333309514</c:v>
                </c:pt>
                <c:pt idx="19824" formatCode="m/d/yyyy\ h:mm">
                  <c:v>40398.374999976193</c:v>
                </c:pt>
                <c:pt idx="19825" formatCode="m/d/yyyy\ h:mm">
                  <c:v>40398.416666642843</c:v>
                </c:pt>
                <c:pt idx="19826" formatCode="m/d/yyyy\ h:mm">
                  <c:v>40398.458333309514</c:v>
                </c:pt>
                <c:pt idx="19827" formatCode="m/d/yyyy\ h:mm">
                  <c:v>40398.499999976171</c:v>
                </c:pt>
                <c:pt idx="19828" formatCode="m/d/yyyy\ h:mm">
                  <c:v>40398.541666642821</c:v>
                </c:pt>
                <c:pt idx="19829" formatCode="m/d/yyyy\ h:mm">
                  <c:v>40398.583333309492</c:v>
                </c:pt>
                <c:pt idx="19830" formatCode="m/d/yyyy\ h:mm">
                  <c:v>40398.624999976149</c:v>
                </c:pt>
                <c:pt idx="19831" formatCode="m/d/yyyy\ h:mm">
                  <c:v>40398.666666642814</c:v>
                </c:pt>
                <c:pt idx="19832" formatCode="m/d/yyyy\ h:mm">
                  <c:v>40398.708333309492</c:v>
                </c:pt>
                <c:pt idx="19833" formatCode="m/d/yyyy\ h:mm">
                  <c:v>40398.749999976142</c:v>
                </c:pt>
                <c:pt idx="19834" formatCode="m/d/yyyy\ h:mm">
                  <c:v>40398.791666642785</c:v>
                </c:pt>
                <c:pt idx="19835" formatCode="m/d/yyyy\ h:mm">
                  <c:v>40398.833333309485</c:v>
                </c:pt>
                <c:pt idx="19836" formatCode="m/d/yyyy\ h:mm">
                  <c:v>40398.874999976157</c:v>
                </c:pt>
                <c:pt idx="19837" formatCode="m/d/yyyy\ h:mm">
                  <c:v>40398.916666642799</c:v>
                </c:pt>
                <c:pt idx="19838" formatCode="m/d/yyyy\ h:mm">
                  <c:v>40398.958333309485</c:v>
                </c:pt>
                <c:pt idx="19839" formatCode="m/d/yyyy\ h:mm">
                  <c:v>40398.999999976142</c:v>
                </c:pt>
                <c:pt idx="19840" formatCode="m/d/yyyy\ h:mm">
                  <c:v>40399.041666642785</c:v>
                </c:pt>
                <c:pt idx="19841" formatCode="m/d/yyyy\ h:mm">
                  <c:v>40399.083333309463</c:v>
                </c:pt>
                <c:pt idx="19842" formatCode="m/d/yyyy\ h:mm">
                  <c:v>40399.124999976135</c:v>
                </c:pt>
                <c:pt idx="19843" formatCode="m/d/yyyy\ h:mm">
                  <c:v>40399.166666642785</c:v>
                </c:pt>
                <c:pt idx="19844" formatCode="m/d/yyyy\ h:mm">
                  <c:v>40399.208333309449</c:v>
                </c:pt>
                <c:pt idx="19845" formatCode="m/d/yyyy\ h:mm">
                  <c:v>40399.249999976113</c:v>
                </c:pt>
                <c:pt idx="19846" formatCode="m/d/yyyy\ h:mm">
                  <c:v>40399.291666642763</c:v>
                </c:pt>
                <c:pt idx="19847" formatCode="m/d/yyyy\ h:mm">
                  <c:v>40399.333333309442</c:v>
                </c:pt>
                <c:pt idx="19848" formatCode="m/d/yyyy\ h:mm">
                  <c:v>40399.374999976135</c:v>
                </c:pt>
                <c:pt idx="19849" formatCode="m/d/yyyy\ h:mm">
                  <c:v>40399.416666642785</c:v>
                </c:pt>
                <c:pt idx="19850" formatCode="m/d/yyyy\ h:mm">
                  <c:v>40399.458333309456</c:v>
                </c:pt>
                <c:pt idx="19851" formatCode="m/d/yyyy\ h:mm">
                  <c:v>40399.499999976098</c:v>
                </c:pt>
                <c:pt idx="19852" formatCode="m/d/yyyy\ h:mm">
                  <c:v>40399.541666642755</c:v>
                </c:pt>
                <c:pt idx="19853" formatCode="m/d/yyyy\ h:mm">
                  <c:v>40399.583333309442</c:v>
                </c:pt>
                <c:pt idx="19854" formatCode="m/d/yyyy\ h:mm">
                  <c:v>40399.624999976091</c:v>
                </c:pt>
                <c:pt idx="19855" formatCode="m/d/yyyy\ h:mm">
                  <c:v>40399.666666642755</c:v>
                </c:pt>
                <c:pt idx="19856" formatCode="m/d/yyyy\ h:mm">
                  <c:v>40399.708333309434</c:v>
                </c:pt>
                <c:pt idx="19857" formatCode="m/d/yyyy\ h:mm">
                  <c:v>40399.749999976091</c:v>
                </c:pt>
                <c:pt idx="19858" formatCode="m/d/yyyy\ h:mm">
                  <c:v>40399.791666642726</c:v>
                </c:pt>
                <c:pt idx="19859" formatCode="m/d/yyyy\ h:mm">
                  <c:v>40399.833333309412</c:v>
                </c:pt>
                <c:pt idx="19860" formatCode="m/d/yyyy\ h:mm">
                  <c:v>40399.874999976098</c:v>
                </c:pt>
                <c:pt idx="19861" formatCode="m/d/yyyy\ h:mm">
                  <c:v>40399.916666642741</c:v>
                </c:pt>
                <c:pt idx="19862" formatCode="m/d/yyyy\ h:mm">
                  <c:v>40399.958333309434</c:v>
                </c:pt>
                <c:pt idx="19863" formatCode="m/d/yyyy\ h:mm">
                  <c:v>40399.999999976069</c:v>
                </c:pt>
                <c:pt idx="19864" formatCode="m/d/yyyy\ h:mm">
                  <c:v>40400.041666642734</c:v>
                </c:pt>
                <c:pt idx="19865" formatCode="m/d/yyyy\ h:mm">
                  <c:v>40400.083333309398</c:v>
                </c:pt>
                <c:pt idx="19866" formatCode="m/d/yyyy\ h:mm">
                  <c:v>40400.124999976062</c:v>
                </c:pt>
                <c:pt idx="19867" formatCode="m/d/yyyy\ h:mm">
                  <c:v>40400.166666642726</c:v>
                </c:pt>
                <c:pt idx="19868" formatCode="m/d/yyyy\ h:mm">
                  <c:v>40400.208333309391</c:v>
                </c:pt>
                <c:pt idx="19869" formatCode="m/d/yyyy\ h:mm">
                  <c:v>40400.249999976062</c:v>
                </c:pt>
                <c:pt idx="19870" formatCode="m/d/yyyy\ h:mm">
                  <c:v>40400.291666642697</c:v>
                </c:pt>
                <c:pt idx="19871" formatCode="m/d/yyyy\ h:mm">
                  <c:v>40400.333333309383</c:v>
                </c:pt>
                <c:pt idx="19872" formatCode="m/d/yyyy\ h:mm">
                  <c:v>40400.374999976069</c:v>
                </c:pt>
                <c:pt idx="19873" formatCode="m/d/yyyy\ h:mm">
                  <c:v>40400.416666642712</c:v>
                </c:pt>
                <c:pt idx="19874" formatCode="m/d/yyyy\ h:mm">
                  <c:v>40400.458333309398</c:v>
                </c:pt>
                <c:pt idx="19875" formatCode="m/d/yyyy\ h:mm">
                  <c:v>40400.49999997604</c:v>
                </c:pt>
                <c:pt idx="19876" formatCode="m/d/yyyy\ h:mm">
                  <c:v>40400.541666642705</c:v>
                </c:pt>
                <c:pt idx="19877" formatCode="m/d/yyyy\ h:mm">
                  <c:v>40400.583333309369</c:v>
                </c:pt>
                <c:pt idx="19878" formatCode="m/d/yyyy\ h:mm">
                  <c:v>40400.624999976033</c:v>
                </c:pt>
                <c:pt idx="19879" formatCode="m/d/yyyy\ h:mm">
                  <c:v>40400.666666642683</c:v>
                </c:pt>
                <c:pt idx="19880" formatCode="m/d/yyyy\ h:mm">
                  <c:v>40400.708333309361</c:v>
                </c:pt>
                <c:pt idx="19881" formatCode="m/d/yyyy\ h:mm">
                  <c:v>40400.749999976033</c:v>
                </c:pt>
                <c:pt idx="19882" formatCode="m/d/yyyy\ h:mm">
                  <c:v>40400.791666642668</c:v>
                </c:pt>
                <c:pt idx="19883" formatCode="m/d/yyyy\ h:mm">
                  <c:v>40400.833333309361</c:v>
                </c:pt>
                <c:pt idx="19884" formatCode="m/d/yyyy\ h:mm">
                  <c:v>40400.87499997604</c:v>
                </c:pt>
                <c:pt idx="19885" formatCode="m/d/yyyy\ h:mm">
                  <c:v>40400.916666642683</c:v>
                </c:pt>
                <c:pt idx="19886" formatCode="m/d/yyyy\ h:mm">
                  <c:v>40400.958333309369</c:v>
                </c:pt>
                <c:pt idx="19887" formatCode="m/d/yyyy\ h:mm">
                  <c:v>40400.999999976011</c:v>
                </c:pt>
                <c:pt idx="19888" formatCode="m/d/yyyy\ h:mm">
                  <c:v>40401.041666642675</c:v>
                </c:pt>
                <c:pt idx="19889" formatCode="m/d/yyyy\ h:mm">
                  <c:v>40401.08333330934</c:v>
                </c:pt>
                <c:pt idx="19890" formatCode="m/d/yyyy\ h:mm">
                  <c:v>40401.124999976011</c:v>
                </c:pt>
                <c:pt idx="19891" formatCode="m/d/yyyy\ h:mm">
                  <c:v>40401.166666642654</c:v>
                </c:pt>
                <c:pt idx="19892" formatCode="m/d/yyyy\ h:mm">
                  <c:v>40401.208333309332</c:v>
                </c:pt>
                <c:pt idx="19893" formatCode="m/d/yyyy\ h:mm">
                  <c:v>40401.249999975997</c:v>
                </c:pt>
                <c:pt idx="19894" formatCode="m/d/yyyy\ h:mm">
                  <c:v>40401.291666642632</c:v>
                </c:pt>
                <c:pt idx="19895" formatCode="m/d/yyyy\ h:mm">
                  <c:v>40401.333333309332</c:v>
                </c:pt>
                <c:pt idx="19896" formatCode="m/d/yyyy\ h:mm">
                  <c:v>40401.374999976004</c:v>
                </c:pt>
                <c:pt idx="19897" formatCode="m/d/yyyy\ h:mm">
                  <c:v>40401.416666642661</c:v>
                </c:pt>
                <c:pt idx="19898" formatCode="m/d/yyyy\ h:mm">
                  <c:v>40401.45833330934</c:v>
                </c:pt>
                <c:pt idx="19899" formatCode="m/d/yyyy\ h:mm">
                  <c:v>40401.499999975982</c:v>
                </c:pt>
                <c:pt idx="19900" formatCode="m/d/yyyy\ h:mm">
                  <c:v>40401.541666642632</c:v>
                </c:pt>
                <c:pt idx="19901" formatCode="m/d/yyyy\ h:mm">
                  <c:v>40401.583333309311</c:v>
                </c:pt>
                <c:pt idx="19902" formatCode="m/d/yyyy\ h:mm">
                  <c:v>40401.624999975982</c:v>
                </c:pt>
                <c:pt idx="19903" formatCode="m/d/yyyy\ h:mm">
                  <c:v>40401.666666642624</c:v>
                </c:pt>
                <c:pt idx="19904" formatCode="m/d/yyyy\ h:mm">
                  <c:v>40401.708333309303</c:v>
                </c:pt>
                <c:pt idx="19905" formatCode="m/d/yyyy\ h:mm">
                  <c:v>40401.749999975968</c:v>
                </c:pt>
                <c:pt idx="19906" formatCode="m/d/yyyy\ h:mm">
                  <c:v>40401.791666642603</c:v>
                </c:pt>
                <c:pt idx="19907" formatCode="m/d/yyyy\ h:mm">
                  <c:v>40401.833333309296</c:v>
                </c:pt>
                <c:pt idx="19908" formatCode="m/d/yyyy\ h:mm">
                  <c:v>40401.874999975975</c:v>
                </c:pt>
                <c:pt idx="19909" formatCode="m/d/yyyy\ h:mm">
                  <c:v>40401.916666642632</c:v>
                </c:pt>
                <c:pt idx="19910" formatCode="m/d/yyyy\ h:mm">
                  <c:v>40401.958333309303</c:v>
                </c:pt>
                <c:pt idx="19911" formatCode="m/d/yyyy\ h:mm">
                  <c:v>40401.999999975953</c:v>
                </c:pt>
                <c:pt idx="19912" formatCode="m/d/yyyy\ h:mm">
                  <c:v>40402.041666642603</c:v>
                </c:pt>
                <c:pt idx="19913" formatCode="m/d/yyyy\ h:mm">
                  <c:v>40402.083333309281</c:v>
                </c:pt>
                <c:pt idx="19914" formatCode="m/d/yyyy\ h:mm">
                  <c:v>40402.124999975946</c:v>
                </c:pt>
                <c:pt idx="19915" formatCode="m/d/yyyy\ h:mm">
                  <c:v>40402.166666642595</c:v>
                </c:pt>
                <c:pt idx="19916" formatCode="m/d/yyyy\ h:mm">
                  <c:v>40402.208333309281</c:v>
                </c:pt>
                <c:pt idx="19917" formatCode="m/d/yyyy\ h:mm">
                  <c:v>40402.249999975938</c:v>
                </c:pt>
                <c:pt idx="19918" formatCode="m/d/yyyy\ h:mm">
                  <c:v>40402.291666642581</c:v>
                </c:pt>
                <c:pt idx="19919" formatCode="m/d/yyyy\ h:mm">
                  <c:v>40402.333333309267</c:v>
                </c:pt>
                <c:pt idx="19920" formatCode="m/d/yyyy\ h:mm">
                  <c:v>40402.374999975946</c:v>
                </c:pt>
                <c:pt idx="19921" formatCode="m/d/yyyy\ h:mm">
                  <c:v>40402.416666642603</c:v>
                </c:pt>
                <c:pt idx="19922" formatCode="m/d/yyyy\ h:mm">
                  <c:v>40402.458333309274</c:v>
                </c:pt>
                <c:pt idx="19923" formatCode="m/d/yyyy\ h:mm">
                  <c:v>40402.499999975931</c:v>
                </c:pt>
                <c:pt idx="19924" formatCode="m/d/yyyy\ h:mm">
                  <c:v>40402.541666642588</c:v>
                </c:pt>
                <c:pt idx="19925" formatCode="m/d/yyyy\ h:mm">
                  <c:v>40402.583333309252</c:v>
                </c:pt>
                <c:pt idx="19926" formatCode="m/d/yyyy\ h:mm">
                  <c:v>40402.624999975917</c:v>
                </c:pt>
                <c:pt idx="19927" formatCode="m/d/yyyy\ h:mm">
                  <c:v>40402.666666642581</c:v>
                </c:pt>
                <c:pt idx="19928" formatCode="m/d/yyyy\ h:mm">
                  <c:v>40402.708333309245</c:v>
                </c:pt>
                <c:pt idx="19929" formatCode="m/d/yyyy\ h:mm">
                  <c:v>40402.749999975909</c:v>
                </c:pt>
                <c:pt idx="19930" formatCode="m/d/yyyy\ h:mm">
                  <c:v>40402.791666642574</c:v>
                </c:pt>
                <c:pt idx="19931" formatCode="m/d/yyyy\ h:mm">
                  <c:v>40402.833333309238</c:v>
                </c:pt>
                <c:pt idx="19932" formatCode="m/d/yyyy\ h:mm">
                  <c:v>40402.874999975917</c:v>
                </c:pt>
                <c:pt idx="19933" formatCode="m/d/yyyy\ h:mm">
                  <c:v>40402.916666642588</c:v>
                </c:pt>
                <c:pt idx="19934" formatCode="m/d/yyyy\ h:mm">
                  <c:v>40402.958333309245</c:v>
                </c:pt>
                <c:pt idx="19935" formatCode="m/d/yyyy\ h:mm">
                  <c:v>40402.999999975895</c:v>
                </c:pt>
                <c:pt idx="19936" formatCode="m/d/yyyy\ h:mm">
                  <c:v>40403.041666642559</c:v>
                </c:pt>
                <c:pt idx="19937" formatCode="m/d/yyyy\ h:mm">
                  <c:v>40403.083333309223</c:v>
                </c:pt>
                <c:pt idx="19938" formatCode="m/d/yyyy\ h:mm">
                  <c:v>40403.124999975887</c:v>
                </c:pt>
                <c:pt idx="19939" formatCode="m/d/yyyy\ h:mm">
                  <c:v>40403.166666642552</c:v>
                </c:pt>
                <c:pt idx="19940" formatCode="m/d/yyyy\ h:mm">
                  <c:v>40403.208333309216</c:v>
                </c:pt>
                <c:pt idx="19941" formatCode="m/d/yyyy\ h:mm">
                  <c:v>40403.24999997588</c:v>
                </c:pt>
                <c:pt idx="19942" formatCode="m/d/yyyy\ h:mm">
                  <c:v>40403.29166664253</c:v>
                </c:pt>
                <c:pt idx="19943" formatCode="m/d/yyyy\ h:mm">
                  <c:v>40403.333333309209</c:v>
                </c:pt>
                <c:pt idx="19944" formatCode="m/d/yyyy\ h:mm">
                  <c:v>40403.374999975887</c:v>
                </c:pt>
                <c:pt idx="19945" formatCode="m/d/yyyy\ h:mm">
                  <c:v>40403.416666642552</c:v>
                </c:pt>
                <c:pt idx="19946" formatCode="m/d/yyyy\ h:mm">
                  <c:v>40403.458333309216</c:v>
                </c:pt>
                <c:pt idx="19947" formatCode="m/d/yyyy\ h:mm">
                  <c:v>40403.499999975866</c:v>
                </c:pt>
                <c:pt idx="19948" formatCode="m/d/yyyy\ h:mm">
                  <c:v>40403.54166664253</c:v>
                </c:pt>
                <c:pt idx="19949" formatCode="m/d/yyyy\ h:mm">
                  <c:v>40403.583333309201</c:v>
                </c:pt>
                <c:pt idx="19950" formatCode="m/d/yyyy\ h:mm">
                  <c:v>40403.624999975858</c:v>
                </c:pt>
                <c:pt idx="19951" formatCode="m/d/yyyy\ h:mm">
                  <c:v>40403.666666642523</c:v>
                </c:pt>
                <c:pt idx="19952" formatCode="m/d/yyyy\ h:mm">
                  <c:v>40403.708333309201</c:v>
                </c:pt>
                <c:pt idx="19953" formatCode="m/d/yyyy\ h:mm">
                  <c:v>40403.749999975851</c:v>
                </c:pt>
                <c:pt idx="19954" formatCode="m/d/yyyy\ h:mm">
                  <c:v>40403.791666642501</c:v>
                </c:pt>
                <c:pt idx="19955" formatCode="m/d/yyyy\ h:mm">
                  <c:v>40403.833333309194</c:v>
                </c:pt>
                <c:pt idx="19956" formatCode="m/d/yyyy\ h:mm">
                  <c:v>40403.874999975858</c:v>
                </c:pt>
                <c:pt idx="19957" formatCode="m/d/yyyy\ h:mm">
                  <c:v>40403.916666642523</c:v>
                </c:pt>
                <c:pt idx="19958" formatCode="m/d/yyyy\ h:mm">
                  <c:v>40403.958333309201</c:v>
                </c:pt>
                <c:pt idx="19959" formatCode="m/d/yyyy\ h:mm">
                  <c:v>40403.999999975837</c:v>
                </c:pt>
                <c:pt idx="19960" formatCode="m/d/yyyy\ h:mm">
                  <c:v>40404.041666642501</c:v>
                </c:pt>
                <c:pt idx="19961" formatCode="m/d/yyyy\ h:mm">
                  <c:v>40404.08333330918</c:v>
                </c:pt>
                <c:pt idx="19962" formatCode="m/d/yyyy\ h:mm">
                  <c:v>40404.124999975829</c:v>
                </c:pt>
                <c:pt idx="19963" formatCode="m/d/yyyy\ h:mm">
                  <c:v>40404.166666642494</c:v>
                </c:pt>
                <c:pt idx="19964" formatCode="m/d/yyyy\ h:mm">
                  <c:v>40404.208333309172</c:v>
                </c:pt>
                <c:pt idx="19965" formatCode="m/d/yyyy\ h:mm">
                  <c:v>40404.249999975822</c:v>
                </c:pt>
                <c:pt idx="19966" formatCode="m/d/yyyy\ h:mm">
                  <c:v>40404.291666642472</c:v>
                </c:pt>
                <c:pt idx="19967" formatCode="m/d/yyyy\ h:mm">
                  <c:v>40404.333333309165</c:v>
                </c:pt>
                <c:pt idx="19968" formatCode="m/d/yyyy\ h:mm">
                  <c:v>40404.374999975829</c:v>
                </c:pt>
                <c:pt idx="19969" formatCode="m/d/yyyy\ h:mm">
                  <c:v>40404.416666642494</c:v>
                </c:pt>
                <c:pt idx="19970" formatCode="m/d/yyyy\ h:mm">
                  <c:v>40404.458333309165</c:v>
                </c:pt>
                <c:pt idx="19971" formatCode="m/d/yyyy\ h:mm">
                  <c:v>40404.499999975807</c:v>
                </c:pt>
                <c:pt idx="19972" formatCode="m/d/yyyy\ h:mm">
                  <c:v>40404.541666642472</c:v>
                </c:pt>
                <c:pt idx="19973" formatCode="m/d/yyyy\ h:mm">
                  <c:v>40404.583333309143</c:v>
                </c:pt>
                <c:pt idx="19974" formatCode="m/d/yyyy\ h:mm">
                  <c:v>40404.6249999758</c:v>
                </c:pt>
                <c:pt idx="19975" formatCode="m/d/yyyy\ h:mm">
                  <c:v>40404.666666642464</c:v>
                </c:pt>
                <c:pt idx="19976" formatCode="m/d/yyyy\ h:mm">
                  <c:v>40404.708333309143</c:v>
                </c:pt>
                <c:pt idx="19977" formatCode="m/d/yyyy\ h:mm">
                  <c:v>40404.749999975786</c:v>
                </c:pt>
                <c:pt idx="19978" formatCode="m/d/yyyy\ h:mm">
                  <c:v>40404.791666642443</c:v>
                </c:pt>
                <c:pt idx="19979" formatCode="m/d/yyyy\ h:mm">
                  <c:v>40404.833333309136</c:v>
                </c:pt>
                <c:pt idx="19980" formatCode="m/d/yyyy\ h:mm">
                  <c:v>40404.874999975793</c:v>
                </c:pt>
                <c:pt idx="19981" formatCode="m/d/yyyy\ h:mm">
                  <c:v>40404.916666642464</c:v>
                </c:pt>
                <c:pt idx="19982" formatCode="m/d/yyyy\ h:mm">
                  <c:v>40404.958333309143</c:v>
                </c:pt>
                <c:pt idx="19983" formatCode="m/d/yyyy\ h:mm">
                  <c:v>40404.999999975778</c:v>
                </c:pt>
                <c:pt idx="19984" formatCode="m/d/yyyy\ h:mm">
                  <c:v>40405.041666642435</c:v>
                </c:pt>
                <c:pt idx="19985" formatCode="m/d/yyyy\ h:mm">
                  <c:v>40405.083333309121</c:v>
                </c:pt>
                <c:pt idx="19986" formatCode="m/d/yyyy\ h:mm">
                  <c:v>40405.124999975771</c:v>
                </c:pt>
                <c:pt idx="19987" formatCode="m/d/yyyy\ h:mm">
                  <c:v>40405.166666642435</c:v>
                </c:pt>
                <c:pt idx="19988" formatCode="m/d/yyyy\ h:mm">
                  <c:v>40405.208333309114</c:v>
                </c:pt>
                <c:pt idx="19989" formatCode="m/d/yyyy\ h:mm">
                  <c:v>40405.249999975764</c:v>
                </c:pt>
                <c:pt idx="19990" formatCode="m/d/yyyy\ h:mm">
                  <c:v>40405.291666642413</c:v>
                </c:pt>
                <c:pt idx="19991" formatCode="m/d/yyyy\ h:mm">
                  <c:v>40405.333333309092</c:v>
                </c:pt>
                <c:pt idx="19992" formatCode="m/d/yyyy\ h:mm">
                  <c:v>40405.374999975771</c:v>
                </c:pt>
                <c:pt idx="19993" formatCode="m/d/yyyy\ h:mm">
                  <c:v>40405.416666642435</c:v>
                </c:pt>
                <c:pt idx="19994" formatCode="m/d/yyyy\ h:mm">
                  <c:v>40405.458333309114</c:v>
                </c:pt>
                <c:pt idx="19995" formatCode="m/d/yyyy\ h:mm">
                  <c:v>40405.499999975735</c:v>
                </c:pt>
                <c:pt idx="19996" formatCode="m/d/yyyy\ h:mm">
                  <c:v>40405.541666642406</c:v>
                </c:pt>
                <c:pt idx="19997" formatCode="m/d/yyyy\ h:mm">
                  <c:v>40405.583333309092</c:v>
                </c:pt>
                <c:pt idx="19998" formatCode="m/d/yyyy\ h:mm">
                  <c:v>40405.624999975735</c:v>
                </c:pt>
                <c:pt idx="19999" formatCode="m/d/yyyy\ h:mm">
                  <c:v>40405.666666642406</c:v>
                </c:pt>
                <c:pt idx="20000" formatCode="m/d/yyyy\ h:mm">
                  <c:v>40405.708333309085</c:v>
                </c:pt>
                <c:pt idx="20001" formatCode="m/d/yyyy\ h:mm">
                  <c:v>40405.749999975735</c:v>
                </c:pt>
                <c:pt idx="20002" formatCode="m/d/yyyy\ h:mm">
                  <c:v>40405.791666642377</c:v>
                </c:pt>
                <c:pt idx="20003" formatCode="m/d/yyyy\ h:mm">
                  <c:v>40405.833333309063</c:v>
                </c:pt>
                <c:pt idx="20004" formatCode="m/d/yyyy\ h:mm">
                  <c:v>40405.874999975742</c:v>
                </c:pt>
                <c:pt idx="20005" formatCode="m/d/yyyy\ h:mm">
                  <c:v>40405.916666642392</c:v>
                </c:pt>
                <c:pt idx="20006" formatCode="m/d/yyyy\ h:mm">
                  <c:v>40405.958333309085</c:v>
                </c:pt>
                <c:pt idx="20007" formatCode="m/d/yyyy\ h:mm">
                  <c:v>40405.99999997572</c:v>
                </c:pt>
                <c:pt idx="20008" formatCode="m/d/yyyy\ h:mm">
                  <c:v>40406.041666642384</c:v>
                </c:pt>
                <c:pt idx="20009" formatCode="m/d/yyyy\ h:mm">
                  <c:v>40406.083333309049</c:v>
                </c:pt>
                <c:pt idx="20010" formatCode="m/d/yyyy\ h:mm">
                  <c:v>40406.124999975706</c:v>
                </c:pt>
                <c:pt idx="20011" formatCode="m/d/yyyy\ h:mm">
                  <c:v>40406.166666642377</c:v>
                </c:pt>
                <c:pt idx="20012" formatCode="m/d/yyyy\ h:mm">
                  <c:v>40406.208333309041</c:v>
                </c:pt>
                <c:pt idx="20013" formatCode="m/d/yyyy\ h:mm">
                  <c:v>40406.249999975706</c:v>
                </c:pt>
                <c:pt idx="20014" formatCode="m/d/yyyy\ h:mm">
                  <c:v>40406.291666642348</c:v>
                </c:pt>
                <c:pt idx="20015" formatCode="m/d/yyyy\ h:mm">
                  <c:v>40406.333333309041</c:v>
                </c:pt>
                <c:pt idx="20016" formatCode="m/d/yyyy\ h:mm">
                  <c:v>40406.374999975698</c:v>
                </c:pt>
                <c:pt idx="20017" formatCode="m/d/yyyy\ h:mm">
                  <c:v>40406.416666642363</c:v>
                </c:pt>
                <c:pt idx="20018" formatCode="m/d/yyyy\ h:mm">
                  <c:v>40406.458333309049</c:v>
                </c:pt>
                <c:pt idx="20019" formatCode="m/d/yyyy\ h:mm">
                  <c:v>40406.499999975684</c:v>
                </c:pt>
                <c:pt idx="20020" formatCode="m/d/yyyy\ h:mm">
                  <c:v>40406.541666642355</c:v>
                </c:pt>
                <c:pt idx="20021" formatCode="m/d/yyyy\ h:mm">
                  <c:v>40406.583333309034</c:v>
                </c:pt>
                <c:pt idx="20022" formatCode="m/d/yyyy\ h:mm">
                  <c:v>40406.624999975684</c:v>
                </c:pt>
                <c:pt idx="20023" formatCode="m/d/yyyy\ h:mm">
                  <c:v>40406.666666642333</c:v>
                </c:pt>
                <c:pt idx="20024" formatCode="m/d/yyyy\ h:mm">
                  <c:v>40406.708333309012</c:v>
                </c:pt>
                <c:pt idx="20025" formatCode="m/d/yyyy\ h:mm">
                  <c:v>40406.749999975676</c:v>
                </c:pt>
                <c:pt idx="20026" formatCode="m/d/yyyy\ h:mm">
                  <c:v>40406.791666642319</c:v>
                </c:pt>
                <c:pt idx="20027" formatCode="m/d/yyyy\ h:mm">
                  <c:v>40406.833333309012</c:v>
                </c:pt>
                <c:pt idx="20028" formatCode="m/d/yyyy\ h:mm">
                  <c:v>40406.874999975669</c:v>
                </c:pt>
                <c:pt idx="20029" formatCode="m/d/yyyy\ h:mm">
                  <c:v>40406.916666642333</c:v>
                </c:pt>
                <c:pt idx="20030" formatCode="m/d/yyyy\ h:mm">
                  <c:v>40406.95833330902</c:v>
                </c:pt>
                <c:pt idx="20031" formatCode="m/d/yyyy\ h:mm">
                  <c:v>40406.999999975655</c:v>
                </c:pt>
                <c:pt idx="20032" formatCode="m/d/yyyy\ h:mm">
                  <c:v>40407.041666642326</c:v>
                </c:pt>
                <c:pt idx="20033" formatCode="m/d/yyyy\ h:mm">
                  <c:v>40407.083333309005</c:v>
                </c:pt>
                <c:pt idx="20034" formatCode="m/d/yyyy\ h:mm">
                  <c:v>40407.124999975655</c:v>
                </c:pt>
                <c:pt idx="20035" formatCode="m/d/yyyy\ h:mm">
                  <c:v>40407.166666642304</c:v>
                </c:pt>
                <c:pt idx="20036" formatCode="m/d/yyyy\ h:mm">
                  <c:v>40407.208333308998</c:v>
                </c:pt>
                <c:pt idx="20037" formatCode="m/d/yyyy\ h:mm">
                  <c:v>40407.249999975633</c:v>
                </c:pt>
                <c:pt idx="20038" formatCode="m/d/yyyy\ h:mm">
                  <c:v>40407.291666642283</c:v>
                </c:pt>
                <c:pt idx="20039" formatCode="m/d/yyyy\ h:mm">
                  <c:v>40407.333333308998</c:v>
                </c:pt>
                <c:pt idx="20040" formatCode="m/d/yyyy\ h:mm">
                  <c:v>40407.37499997564</c:v>
                </c:pt>
                <c:pt idx="20041" formatCode="m/d/yyyy\ h:mm">
                  <c:v>40407.416666642312</c:v>
                </c:pt>
                <c:pt idx="20042" formatCode="m/d/yyyy\ h:mm">
                  <c:v>40407.458333308998</c:v>
                </c:pt>
                <c:pt idx="20043" formatCode="m/d/yyyy\ h:mm">
                  <c:v>40407.499999975626</c:v>
                </c:pt>
                <c:pt idx="20044" formatCode="m/d/yyyy\ h:mm">
                  <c:v>40407.541666642283</c:v>
                </c:pt>
                <c:pt idx="20045" formatCode="m/d/yyyy\ h:mm">
                  <c:v>40407.583333308976</c:v>
                </c:pt>
                <c:pt idx="20046" formatCode="m/d/yyyy\ h:mm">
                  <c:v>40407.624999975626</c:v>
                </c:pt>
                <c:pt idx="20047" formatCode="m/d/yyyy\ h:mm">
                  <c:v>40407.666666642275</c:v>
                </c:pt>
                <c:pt idx="20048" formatCode="m/d/yyyy\ h:mm">
                  <c:v>40407.708333308976</c:v>
                </c:pt>
                <c:pt idx="20049" formatCode="m/d/yyyy\ h:mm">
                  <c:v>40407.749999975604</c:v>
                </c:pt>
                <c:pt idx="20050" formatCode="m/d/yyyy\ h:mm">
                  <c:v>40407.791666642253</c:v>
                </c:pt>
                <c:pt idx="20051" formatCode="m/d/yyyy\ h:mm">
                  <c:v>40407.833333308969</c:v>
                </c:pt>
                <c:pt idx="20052" formatCode="m/d/yyyy\ h:mm">
                  <c:v>40407.874999975611</c:v>
                </c:pt>
                <c:pt idx="20053" formatCode="m/d/yyyy\ h:mm">
                  <c:v>40407.916666642283</c:v>
                </c:pt>
                <c:pt idx="20054" formatCode="m/d/yyyy\ h:mm">
                  <c:v>40407.958333308976</c:v>
                </c:pt>
                <c:pt idx="20055" formatCode="m/d/yyyy\ h:mm">
                  <c:v>40407.999999975604</c:v>
                </c:pt>
                <c:pt idx="20056" formatCode="m/d/yyyy\ h:mm">
                  <c:v>40408.041666642253</c:v>
                </c:pt>
                <c:pt idx="20057" formatCode="m/d/yyyy\ h:mm">
                  <c:v>40408.083333308947</c:v>
                </c:pt>
                <c:pt idx="20058" formatCode="m/d/yyyy\ h:mm">
                  <c:v>40408.124999975596</c:v>
                </c:pt>
                <c:pt idx="20059" formatCode="m/d/yyyy\ h:mm">
                  <c:v>40408.166666642246</c:v>
                </c:pt>
                <c:pt idx="20060" formatCode="m/d/yyyy\ h:mm">
                  <c:v>40408.208333308947</c:v>
                </c:pt>
                <c:pt idx="20061" formatCode="m/d/yyyy\ h:mm">
                  <c:v>40408.249999975589</c:v>
                </c:pt>
                <c:pt idx="20062" formatCode="m/d/yyyy\ h:mm">
                  <c:v>40408.291666642224</c:v>
                </c:pt>
                <c:pt idx="20063" formatCode="m/d/yyyy\ h:mm">
                  <c:v>40408.333333308939</c:v>
                </c:pt>
                <c:pt idx="20064" formatCode="m/d/yyyy\ h:mm">
                  <c:v>40408.374999975596</c:v>
                </c:pt>
                <c:pt idx="20065" formatCode="m/d/yyyy\ h:mm">
                  <c:v>40408.416666642246</c:v>
                </c:pt>
                <c:pt idx="20066" formatCode="m/d/yyyy\ h:mm">
                  <c:v>40408.458333308947</c:v>
                </c:pt>
                <c:pt idx="20067" formatCode="m/d/yyyy\ h:mm">
                  <c:v>40408.499999975582</c:v>
                </c:pt>
                <c:pt idx="20068" formatCode="m/d/yyyy\ h:mm">
                  <c:v>40408.541666642224</c:v>
                </c:pt>
                <c:pt idx="20069" formatCode="m/d/yyyy\ h:mm">
                  <c:v>40408.583333308918</c:v>
                </c:pt>
                <c:pt idx="20070" formatCode="m/d/yyyy\ h:mm">
                  <c:v>40408.624999975567</c:v>
                </c:pt>
                <c:pt idx="20071" formatCode="m/d/yyyy\ h:mm">
                  <c:v>40408.666666642224</c:v>
                </c:pt>
                <c:pt idx="20072" formatCode="m/d/yyyy\ h:mm">
                  <c:v>40408.70833330891</c:v>
                </c:pt>
                <c:pt idx="20073" formatCode="m/d/yyyy\ h:mm">
                  <c:v>40408.74999997556</c:v>
                </c:pt>
                <c:pt idx="20074" formatCode="m/d/yyyy\ h:mm">
                  <c:v>40408.791666642202</c:v>
                </c:pt>
                <c:pt idx="20075" formatCode="m/d/yyyy\ h:mm">
                  <c:v>40408.833333308903</c:v>
                </c:pt>
                <c:pt idx="20076" formatCode="m/d/yyyy\ h:mm">
                  <c:v>40408.874999975567</c:v>
                </c:pt>
                <c:pt idx="20077" formatCode="m/d/yyyy\ h:mm">
                  <c:v>40408.916666642217</c:v>
                </c:pt>
                <c:pt idx="20078" formatCode="m/d/yyyy\ h:mm">
                  <c:v>40408.95833330891</c:v>
                </c:pt>
                <c:pt idx="20079" formatCode="m/d/yyyy\ h:mm">
                  <c:v>40408.999999975546</c:v>
                </c:pt>
                <c:pt idx="20080" formatCode="m/d/yyyy\ h:mm">
                  <c:v>40409.041666642195</c:v>
                </c:pt>
                <c:pt idx="20081" formatCode="m/d/yyyy\ h:mm">
                  <c:v>40409.083333308896</c:v>
                </c:pt>
                <c:pt idx="20082" formatCode="m/d/yyyy\ h:mm">
                  <c:v>40409.124999975538</c:v>
                </c:pt>
                <c:pt idx="20083" formatCode="m/d/yyyy\ h:mm">
                  <c:v>40409.166666642195</c:v>
                </c:pt>
                <c:pt idx="20084" formatCode="m/d/yyyy\ h:mm">
                  <c:v>40409.208333308889</c:v>
                </c:pt>
                <c:pt idx="20085" formatCode="m/d/yyyy\ h:mm">
                  <c:v>40409.249999975531</c:v>
                </c:pt>
                <c:pt idx="20086" formatCode="m/d/yyyy\ h:mm">
                  <c:v>40409.291666642181</c:v>
                </c:pt>
                <c:pt idx="20087" formatCode="m/d/yyyy\ h:mm">
                  <c:v>40409.333333308874</c:v>
                </c:pt>
                <c:pt idx="20088" formatCode="m/d/yyyy\ h:mm">
                  <c:v>40409.374999975546</c:v>
                </c:pt>
                <c:pt idx="20089" formatCode="m/d/yyyy\ h:mm">
                  <c:v>40409.416666642202</c:v>
                </c:pt>
                <c:pt idx="20090" formatCode="m/d/yyyy\ h:mm">
                  <c:v>40409.458333308881</c:v>
                </c:pt>
                <c:pt idx="20091" formatCode="m/d/yyyy\ h:mm">
                  <c:v>40409.499999975516</c:v>
                </c:pt>
                <c:pt idx="20092" formatCode="m/d/yyyy\ h:mm">
                  <c:v>40409.541666642181</c:v>
                </c:pt>
                <c:pt idx="20093" formatCode="m/d/yyyy\ h:mm">
                  <c:v>40409.583333308859</c:v>
                </c:pt>
                <c:pt idx="20094" formatCode="m/d/yyyy\ h:mm">
                  <c:v>40409.624999975509</c:v>
                </c:pt>
                <c:pt idx="20095" formatCode="m/d/yyyy\ h:mm">
                  <c:v>40409.666666642173</c:v>
                </c:pt>
                <c:pt idx="20096" formatCode="m/d/yyyy\ h:mm">
                  <c:v>40409.708333308852</c:v>
                </c:pt>
                <c:pt idx="20097" formatCode="m/d/yyyy\ h:mm">
                  <c:v>40409.749999975502</c:v>
                </c:pt>
                <c:pt idx="20098" formatCode="m/d/yyyy\ h:mm">
                  <c:v>40409.791666642152</c:v>
                </c:pt>
                <c:pt idx="20099" formatCode="m/d/yyyy\ h:mm">
                  <c:v>40409.833333308845</c:v>
                </c:pt>
                <c:pt idx="20100" formatCode="m/d/yyyy\ h:mm">
                  <c:v>40409.874999975509</c:v>
                </c:pt>
                <c:pt idx="20101" formatCode="m/d/yyyy\ h:mm">
                  <c:v>40409.916666642173</c:v>
                </c:pt>
                <c:pt idx="20102" formatCode="m/d/yyyy\ h:mm">
                  <c:v>40409.958333308852</c:v>
                </c:pt>
                <c:pt idx="20103" formatCode="m/d/yyyy\ h:mm">
                  <c:v>40409.999999975487</c:v>
                </c:pt>
                <c:pt idx="20104" formatCode="m/d/yyyy\ h:mm">
                  <c:v>40410.041666642152</c:v>
                </c:pt>
                <c:pt idx="20105" formatCode="m/d/yyyy\ h:mm">
                  <c:v>40410.08333330883</c:v>
                </c:pt>
                <c:pt idx="20106" formatCode="m/d/yyyy\ h:mm">
                  <c:v>40410.12499997548</c:v>
                </c:pt>
                <c:pt idx="20107" formatCode="m/d/yyyy\ h:mm">
                  <c:v>40410.166666642144</c:v>
                </c:pt>
                <c:pt idx="20108" formatCode="m/d/yyyy\ h:mm">
                  <c:v>40410.208333308823</c:v>
                </c:pt>
                <c:pt idx="20109" formatCode="m/d/yyyy\ h:mm">
                  <c:v>40410.249999975473</c:v>
                </c:pt>
                <c:pt idx="20110" formatCode="m/d/yyyy\ h:mm">
                  <c:v>40410.291666642122</c:v>
                </c:pt>
                <c:pt idx="20111" formatCode="m/d/yyyy\ h:mm">
                  <c:v>40410.333333308816</c:v>
                </c:pt>
                <c:pt idx="20112" formatCode="m/d/yyyy\ h:mm">
                  <c:v>40410.37499997548</c:v>
                </c:pt>
                <c:pt idx="20113" formatCode="m/d/yyyy\ h:mm">
                  <c:v>40410.416666642144</c:v>
                </c:pt>
                <c:pt idx="20114" formatCode="m/d/yyyy\ h:mm">
                  <c:v>40410.458333308823</c:v>
                </c:pt>
                <c:pt idx="20115" formatCode="m/d/yyyy\ h:mm">
                  <c:v>40410.499999975458</c:v>
                </c:pt>
                <c:pt idx="20116" formatCode="m/d/yyyy\ h:mm">
                  <c:v>40410.541666642122</c:v>
                </c:pt>
                <c:pt idx="20117" formatCode="m/d/yyyy\ h:mm">
                  <c:v>40410.583333308801</c:v>
                </c:pt>
                <c:pt idx="20118" formatCode="m/d/yyyy\ h:mm">
                  <c:v>40410.624999975451</c:v>
                </c:pt>
                <c:pt idx="20119" formatCode="m/d/yyyy\ h:mm">
                  <c:v>40410.666666642115</c:v>
                </c:pt>
                <c:pt idx="20120" formatCode="m/d/yyyy\ h:mm">
                  <c:v>40410.708333308794</c:v>
                </c:pt>
                <c:pt idx="20121" formatCode="m/d/yyyy\ h:mm">
                  <c:v>40410.749999975444</c:v>
                </c:pt>
                <c:pt idx="20122" formatCode="m/d/yyyy\ h:mm">
                  <c:v>40410.791666642093</c:v>
                </c:pt>
                <c:pt idx="20123" formatCode="m/d/yyyy\ h:mm">
                  <c:v>40410.833333308787</c:v>
                </c:pt>
                <c:pt idx="20124" formatCode="m/d/yyyy\ h:mm">
                  <c:v>40410.874999975451</c:v>
                </c:pt>
                <c:pt idx="20125" formatCode="m/d/yyyy\ h:mm">
                  <c:v>40410.916666642115</c:v>
                </c:pt>
                <c:pt idx="20126" formatCode="m/d/yyyy\ h:mm">
                  <c:v>40410.958333308794</c:v>
                </c:pt>
                <c:pt idx="20127" formatCode="m/d/yyyy\ h:mm">
                  <c:v>40410.999999975429</c:v>
                </c:pt>
                <c:pt idx="20128" formatCode="m/d/yyyy\ h:mm">
                  <c:v>40411.041666642086</c:v>
                </c:pt>
                <c:pt idx="20129" formatCode="m/d/yyyy\ h:mm">
                  <c:v>40411.083333308772</c:v>
                </c:pt>
                <c:pt idx="20130" formatCode="m/d/yyyy\ h:mm">
                  <c:v>40411.124999975422</c:v>
                </c:pt>
                <c:pt idx="20131" formatCode="m/d/yyyy\ h:mm">
                  <c:v>40411.166666642086</c:v>
                </c:pt>
                <c:pt idx="20132" formatCode="m/d/yyyy\ h:mm">
                  <c:v>40411.208333308765</c:v>
                </c:pt>
                <c:pt idx="20133" formatCode="m/d/yyyy\ h:mm">
                  <c:v>40411.249999975415</c:v>
                </c:pt>
                <c:pt idx="20134" formatCode="m/d/yyyy\ h:mm">
                  <c:v>40411.291666642064</c:v>
                </c:pt>
                <c:pt idx="20135" formatCode="m/d/yyyy\ h:mm">
                  <c:v>40411.333333308743</c:v>
                </c:pt>
                <c:pt idx="20136" formatCode="m/d/yyyy\ h:mm">
                  <c:v>40411.374999975422</c:v>
                </c:pt>
                <c:pt idx="20137" formatCode="m/d/yyyy\ h:mm">
                  <c:v>40411.416666642086</c:v>
                </c:pt>
                <c:pt idx="20138" formatCode="m/d/yyyy\ h:mm">
                  <c:v>40411.458333308765</c:v>
                </c:pt>
                <c:pt idx="20139" formatCode="m/d/yyyy\ h:mm">
                  <c:v>40411.4999999754</c:v>
                </c:pt>
                <c:pt idx="20140" formatCode="m/d/yyyy\ h:mm">
                  <c:v>40411.541666642064</c:v>
                </c:pt>
                <c:pt idx="20141" formatCode="m/d/yyyy\ h:mm">
                  <c:v>40411.583333308743</c:v>
                </c:pt>
                <c:pt idx="20142" formatCode="m/d/yyyy\ h:mm">
                  <c:v>40411.624999975385</c:v>
                </c:pt>
                <c:pt idx="20143" formatCode="m/d/yyyy\ h:mm">
                  <c:v>40411.666666642057</c:v>
                </c:pt>
                <c:pt idx="20144" formatCode="m/d/yyyy\ h:mm">
                  <c:v>40411.708333308736</c:v>
                </c:pt>
                <c:pt idx="20145" formatCode="m/d/yyyy\ h:mm">
                  <c:v>40411.749999975385</c:v>
                </c:pt>
                <c:pt idx="20146" formatCode="m/d/yyyy\ h:mm">
                  <c:v>40411.791666642028</c:v>
                </c:pt>
                <c:pt idx="20147" formatCode="m/d/yyyy\ h:mm">
                  <c:v>40411.833333308728</c:v>
                </c:pt>
                <c:pt idx="20148" formatCode="m/d/yyyy\ h:mm">
                  <c:v>40411.874999975393</c:v>
                </c:pt>
                <c:pt idx="20149" formatCode="m/d/yyyy\ h:mm">
                  <c:v>40411.916666642042</c:v>
                </c:pt>
                <c:pt idx="20150" formatCode="m/d/yyyy\ h:mm">
                  <c:v>40411.958333308736</c:v>
                </c:pt>
                <c:pt idx="20151" formatCode="m/d/yyyy\ h:mm">
                  <c:v>40411.999999975371</c:v>
                </c:pt>
                <c:pt idx="20152" formatCode="m/d/yyyy\ h:mm">
                  <c:v>40412.041666642035</c:v>
                </c:pt>
                <c:pt idx="20153" formatCode="m/d/yyyy\ h:mm">
                  <c:v>40412.083333308699</c:v>
                </c:pt>
                <c:pt idx="20154" formatCode="m/d/yyyy\ h:mm">
                  <c:v>40412.124999975364</c:v>
                </c:pt>
                <c:pt idx="20155" formatCode="m/d/yyyy\ h:mm">
                  <c:v>40412.166666642028</c:v>
                </c:pt>
                <c:pt idx="20156" formatCode="m/d/yyyy\ h:mm">
                  <c:v>40412.208333308692</c:v>
                </c:pt>
                <c:pt idx="20157" formatCode="m/d/yyyy\ h:mm">
                  <c:v>40412.249999975356</c:v>
                </c:pt>
                <c:pt idx="20158" formatCode="m/d/yyyy\ h:mm">
                  <c:v>40412.291666641999</c:v>
                </c:pt>
                <c:pt idx="20159" formatCode="m/d/yyyy\ h:mm">
                  <c:v>40412.333333308692</c:v>
                </c:pt>
                <c:pt idx="20160" formatCode="m/d/yyyy\ h:mm">
                  <c:v>40412.374999975349</c:v>
                </c:pt>
                <c:pt idx="20161" formatCode="m/d/yyyy\ h:mm">
                  <c:v>40412.416666642013</c:v>
                </c:pt>
                <c:pt idx="20162" formatCode="m/d/yyyy\ h:mm">
                  <c:v>40412.458333308699</c:v>
                </c:pt>
                <c:pt idx="20163" formatCode="m/d/yyyy\ h:mm">
                  <c:v>40412.499999975335</c:v>
                </c:pt>
                <c:pt idx="20164" formatCode="m/d/yyyy\ h:mm">
                  <c:v>40412.541666642006</c:v>
                </c:pt>
                <c:pt idx="20165" formatCode="m/d/yyyy\ h:mm">
                  <c:v>40412.583333308685</c:v>
                </c:pt>
                <c:pt idx="20166" formatCode="m/d/yyyy\ h:mm">
                  <c:v>40412.624999975335</c:v>
                </c:pt>
                <c:pt idx="20167" formatCode="m/d/yyyy\ h:mm">
                  <c:v>40412.666666641984</c:v>
                </c:pt>
                <c:pt idx="20168" formatCode="m/d/yyyy\ h:mm">
                  <c:v>40412.708333308663</c:v>
                </c:pt>
                <c:pt idx="20169" formatCode="m/d/yyyy\ h:mm">
                  <c:v>40412.749999975327</c:v>
                </c:pt>
                <c:pt idx="20170" formatCode="m/d/yyyy\ h:mm">
                  <c:v>40412.79166664197</c:v>
                </c:pt>
                <c:pt idx="20171" formatCode="m/d/yyyy\ h:mm">
                  <c:v>40412.833333308663</c:v>
                </c:pt>
                <c:pt idx="20172" formatCode="m/d/yyyy\ h:mm">
                  <c:v>40412.874999975335</c:v>
                </c:pt>
                <c:pt idx="20173" formatCode="m/d/yyyy\ h:mm">
                  <c:v>40412.916666641991</c:v>
                </c:pt>
                <c:pt idx="20174" formatCode="m/d/yyyy\ h:mm">
                  <c:v>40412.95833330867</c:v>
                </c:pt>
                <c:pt idx="20175" formatCode="m/d/yyyy\ h:mm">
                  <c:v>40412.999999975305</c:v>
                </c:pt>
                <c:pt idx="20176" formatCode="m/d/yyyy\ h:mm">
                  <c:v>40413.041666641977</c:v>
                </c:pt>
                <c:pt idx="20177" formatCode="m/d/yyyy\ h:mm">
                  <c:v>40413.083333308641</c:v>
                </c:pt>
                <c:pt idx="20178" formatCode="m/d/yyyy\ h:mm">
                  <c:v>40413.124999975305</c:v>
                </c:pt>
                <c:pt idx="20179" formatCode="m/d/yyyy\ h:mm">
                  <c:v>40413.16666664197</c:v>
                </c:pt>
                <c:pt idx="20180" formatCode="m/d/yyyy\ h:mm">
                  <c:v>40413.208333308641</c:v>
                </c:pt>
                <c:pt idx="20181" formatCode="m/d/yyyy\ h:mm">
                  <c:v>40413.249999975284</c:v>
                </c:pt>
                <c:pt idx="20182" formatCode="m/d/yyyy\ h:mm">
                  <c:v>40413.291666641933</c:v>
                </c:pt>
                <c:pt idx="20183" formatCode="m/d/yyyy\ h:mm">
                  <c:v>40413.333333308641</c:v>
                </c:pt>
                <c:pt idx="20184" formatCode="m/d/yyyy\ h:mm">
                  <c:v>40413.374999975291</c:v>
                </c:pt>
                <c:pt idx="20185" formatCode="m/d/yyyy\ h:mm">
                  <c:v>40413.416666641962</c:v>
                </c:pt>
                <c:pt idx="20186" formatCode="m/d/yyyy\ h:mm">
                  <c:v>40413.458333308641</c:v>
                </c:pt>
                <c:pt idx="20187" formatCode="m/d/yyyy\ h:mm">
                  <c:v>40413.499999975284</c:v>
                </c:pt>
                <c:pt idx="20188" formatCode="m/d/yyyy\ h:mm">
                  <c:v>40413.541666641933</c:v>
                </c:pt>
                <c:pt idx="20189" formatCode="m/d/yyyy\ h:mm">
                  <c:v>40413.583333308612</c:v>
                </c:pt>
                <c:pt idx="20190" formatCode="m/d/yyyy\ h:mm">
                  <c:v>40413.624999975276</c:v>
                </c:pt>
                <c:pt idx="20191" formatCode="m/d/yyyy\ h:mm">
                  <c:v>40413.666666641926</c:v>
                </c:pt>
                <c:pt idx="20192" formatCode="m/d/yyyy\ h:mm">
                  <c:v>40413.708333308612</c:v>
                </c:pt>
                <c:pt idx="20193" formatCode="m/d/yyyy\ h:mm">
                  <c:v>40413.749999975254</c:v>
                </c:pt>
                <c:pt idx="20194" formatCode="m/d/yyyy\ h:mm">
                  <c:v>40413.791666641904</c:v>
                </c:pt>
                <c:pt idx="20195" formatCode="m/d/yyyy\ h:mm">
                  <c:v>40413.833333308612</c:v>
                </c:pt>
                <c:pt idx="20196" formatCode="m/d/yyyy\ h:mm">
                  <c:v>40413.874999975262</c:v>
                </c:pt>
                <c:pt idx="20197" formatCode="m/d/yyyy\ h:mm">
                  <c:v>40413.916666641933</c:v>
                </c:pt>
                <c:pt idx="20198" formatCode="m/d/yyyy\ h:mm">
                  <c:v>40413.958333308619</c:v>
                </c:pt>
                <c:pt idx="20199" formatCode="m/d/yyyy\ h:mm">
                  <c:v>40413.999999975254</c:v>
                </c:pt>
                <c:pt idx="20200" formatCode="m/d/yyyy\ h:mm">
                  <c:v>40414.041666641904</c:v>
                </c:pt>
                <c:pt idx="20201" formatCode="m/d/yyyy\ h:mm">
                  <c:v>40414.083333308598</c:v>
                </c:pt>
                <c:pt idx="20202" formatCode="m/d/yyyy\ h:mm">
                  <c:v>40414.124999975233</c:v>
                </c:pt>
                <c:pt idx="20203" formatCode="m/d/yyyy\ h:mm">
                  <c:v>40414.166666641904</c:v>
                </c:pt>
                <c:pt idx="20204" formatCode="m/d/yyyy\ h:mm">
                  <c:v>40414.208333308598</c:v>
                </c:pt>
                <c:pt idx="20205" formatCode="m/d/yyyy\ h:mm">
                  <c:v>40414.249999975225</c:v>
                </c:pt>
                <c:pt idx="20206" formatCode="m/d/yyyy\ h:mm">
                  <c:v>40414.291666641882</c:v>
                </c:pt>
                <c:pt idx="20207" formatCode="m/d/yyyy\ h:mm">
                  <c:v>40414.33333330859</c:v>
                </c:pt>
                <c:pt idx="20208" formatCode="m/d/yyyy\ h:mm">
                  <c:v>40414.374999975233</c:v>
                </c:pt>
                <c:pt idx="20209" formatCode="m/d/yyyy\ h:mm">
                  <c:v>40414.416666641897</c:v>
                </c:pt>
                <c:pt idx="20210" formatCode="m/d/yyyy\ h:mm">
                  <c:v>40414.458333308598</c:v>
                </c:pt>
                <c:pt idx="20211" formatCode="m/d/yyyy\ h:mm">
                  <c:v>40414.499999975225</c:v>
                </c:pt>
                <c:pt idx="20212" formatCode="m/d/yyyy\ h:mm">
                  <c:v>40414.541666641875</c:v>
                </c:pt>
                <c:pt idx="20213" formatCode="m/d/yyyy\ h:mm">
                  <c:v>40414.583333308576</c:v>
                </c:pt>
                <c:pt idx="20214" formatCode="m/d/yyyy\ h:mm">
                  <c:v>40414.624999975204</c:v>
                </c:pt>
                <c:pt idx="20215" formatCode="m/d/yyyy\ h:mm">
                  <c:v>40414.666666641875</c:v>
                </c:pt>
                <c:pt idx="20216" formatCode="m/d/yyyy\ h:mm">
                  <c:v>40414.708333308568</c:v>
                </c:pt>
                <c:pt idx="20217" formatCode="m/d/yyyy\ h:mm">
                  <c:v>40414.749999975204</c:v>
                </c:pt>
                <c:pt idx="20218" formatCode="m/d/yyyy\ h:mm">
                  <c:v>40414.791666641853</c:v>
                </c:pt>
                <c:pt idx="20219" formatCode="m/d/yyyy\ h:mm">
                  <c:v>40414.833333308554</c:v>
                </c:pt>
                <c:pt idx="20220" formatCode="m/d/yyyy\ h:mm">
                  <c:v>40414.874999975211</c:v>
                </c:pt>
                <c:pt idx="20221" formatCode="m/d/yyyy\ h:mm">
                  <c:v>40414.916666641868</c:v>
                </c:pt>
                <c:pt idx="20222" formatCode="m/d/yyyy\ h:mm">
                  <c:v>40414.958333308561</c:v>
                </c:pt>
                <c:pt idx="20223" formatCode="m/d/yyyy\ h:mm">
                  <c:v>40414.999999975196</c:v>
                </c:pt>
                <c:pt idx="20224" formatCode="m/d/yyyy\ h:mm">
                  <c:v>40415.041666641846</c:v>
                </c:pt>
                <c:pt idx="20225" formatCode="m/d/yyyy\ h:mm">
                  <c:v>40415.083333308547</c:v>
                </c:pt>
                <c:pt idx="20226" formatCode="m/d/yyyy\ h:mm">
                  <c:v>40415.124999975189</c:v>
                </c:pt>
                <c:pt idx="20227" formatCode="m/d/yyyy\ h:mm">
                  <c:v>40415.166666641839</c:v>
                </c:pt>
                <c:pt idx="20228" formatCode="m/d/yyyy\ h:mm">
                  <c:v>40415.208333308539</c:v>
                </c:pt>
                <c:pt idx="20229" formatCode="m/d/yyyy\ h:mm">
                  <c:v>40415.249999975182</c:v>
                </c:pt>
                <c:pt idx="20230" formatCode="m/d/yyyy\ h:mm">
                  <c:v>40415.291666641817</c:v>
                </c:pt>
                <c:pt idx="20231" formatCode="m/d/yyyy\ h:mm">
                  <c:v>40415.333333308525</c:v>
                </c:pt>
                <c:pt idx="20232" formatCode="m/d/yyyy\ h:mm">
                  <c:v>40415.374999975196</c:v>
                </c:pt>
                <c:pt idx="20233" formatCode="m/d/yyyy\ h:mm">
                  <c:v>40415.416666641839</c:v>
                </c:pt>
                <c:pt idx="20234" formatCode="m/d/yyyy\ h:mm">
                  <c:v>40415.458333308532</c:v>
                </c:pt>
                <c:pt idx="20235" formatCode="m/d/yyyy\ h:mm">
                  <c:v>40415.499999975167</c:v>
                </c:pt>
                <c:pt idx="20236" formatCode="m/d/yyyy\ h:mm">
                  <c:v>40415.541666641824</c:v>
                </c:pt>
                <c:pt idx="20237" formatCode="m/d/yyyy\ h:mm">
                  <c:v>40415.58333330851</c:v>
                </c:pt>
                <c:pt idx="20238" formatCode="m/d/yyyy\ h:mm">
                  <c:v>40415.62499997516</c:v>
                </c:pt>
                <c:pt idx="20239" formatCode="m/d/yyyy\ h:mm">
                  <c:v>40415.666666641824</c:v>
                </c:pt>
                <c:pt idx="20240" formatCode="m/d/yyyy\ h:mm">
                  <c:v>40415.708333308503</c:v>
                </c:pt>
                <c:pt idx="20241" formatCode="m/d/yyyy\ h:mm">
                  <c:v>40415.749999975153</c:v>
                </c:pt>
                <c:pt idx="20242" formatCode="m/d/yyyy\ h:mm">
                  <c:v>40415.791666641788</c:v>
                </c:pt>
                <c:pt idx="20243" formatCode="m/d/yyyy\ h:mm">
                  <c:v>40415.833333308496</c:v>
                </c:pt>
                <c:pt idx="20244" formatCode="m/d/yyyy\ h:mm">
                  <c:v>40415.87499997516</c:v>
                </c:pt>
                <c:pt idx="20245" formatCode="m/d/yyyy\ h:mm">
                  <c:v>40415.91666664181</c:v>
                </c:pt>
                <c:pt idx="20246" formatCode="m/d/yyyy\ h:mm">
                  <c:v>40415.95833330851</c:v>
                </c:pt>
                <c:pt idx="20247" formatCode="m/d/yyyy\ h:mm">
                  <c:v>40415.999999975138</c:v>
                </c:pt>
                <c:pt idx="20248" formatCode="m/d/yyyy\ h:mm">
                  <c:v>40416.041666641788</c:v>
                </c:pt>
                <c:pt idx="20249" formatCode="m/d/yyyy\ h:mm">
                  <c:v>40416.083333308488</c:v>
                </c:pt>
                <c:pt idx="20250" formatCode="m/d/yyyy\ h:mm">
                  <c:v>40416.124999975131</c:v>
                </c:pt>
                <c:pt idx="20251" formatCode="m/d/yyyy\ h:mm">
                  <c:v>40416.16666664178</c:v>
                </c:pt>
                <c:pt idx="20252" formatCode="m/d/yyyy\ h:mm">
                  <c:v>40416.208333308474</c:v>
                </c:pt>
                <c:pt idx="20253" formatCode="m/d/yyyy\ h:mm">
                  <c:v>40416.249999975131</c:v>
                </c:pt>
                <c:pt idx="20254" formatCode="m/d/yyyy\ h:mm">
                  <c:v>40416.291666641759</c:v>
                </c:pt>
                <c:pt idx="20255" formatCode="m/d/yyyy\ h:mm">
                  <c:v>40416.333333308467</c:v>
                </c:pt>
                <c:pt idx="20256" formatCode="m/d/yyyy\ h:mm">
                  <c:v>40416.374999975138</c:v>
                </c:pt>
                <c:pt idx="20257" formatCode="m/d/yyyy\ h:mm">
                  <c:v>40416.41666664178</c:v>
                </c:pt>
                <c:pt idx="20258" formatCode="m/d/yyyy\ h:mm">
                  <c:v>40416.458333308474</c:v>
                </c:pt>
                <c:pt idx="20259" formatCode="m/d/yyyy\ h:mm">
                  <c:v>40416.499999975109</c:v>
                </c:pt>
                <c:pt idx="20260" formatCode="m/d/yyyy\ h:mm">
                  <c:v>40416.541666641759</c:v>
                </c:pt>
                <c:pt idx="20261" formatCode="m/d/yyyy\ h:mm">
                  <c:v>40416.583333308452</c:v>
                </c:pt>
                <c:pt idx="20262" formatCode="m/d/yyyy\ h:mm">
                  <c:v>40416.624999975102</c:v>
                </c:pt>
                <c:pt idx="20263" formatCode="m/d/yyyy\ h:mm">
                  <c:v>40416.666666641751</c:v>
                </c:pt>
                <c:pt idx="20264" formatCode="m/d/yyyy\ h:mm">
                  <c:v>40416.708333308445</c:v>
                </c:pt>
                <c:pt idx="20265" formatCode="m/d/yyyy\ h:mm">
                  <c:v>40416.749999975094</c:v>
                </c:pt>
                <c:pt idx="20266" formatCode="m/d/yyyy\ h:mm">
                  <c:v>40416.79166664173</c:v>
                </c:pt>
                <c:pt idx="20267" formatCode="m/d/yyyy\ h:mm">
                  <c:v>40416.833333308437</c:v>
                </c:pt>
                <c:pt idx="20268" formatCode="m/d/yyyy\ h:mm">
                  <c:v>40416.874999975102</c:v>
                </c:pt>
                <c:pt idx="20269" formatCode="m/d/yyyy\ h:mm">
                  <c:v>40416.916666641751</c:v>
                </c:pt>
                <c:pt idx="20270" formatCode="m/d/yyyy\ h:mm">
                  <c:v>40416.958333308445</c:v>
                </c:pt>
                <c:pt idx="20271" formatCode="m/d/yyyy\ h:mm">
                  <c:v>40416.99999997508</c:v>
                </c:pt>
                <c:pt idx="20272" formatCode="m/d/yyyy\ h:mm">
                  <c:v>40417.04166664173</c:v>
                </c:pt>
                <c:pt idx="20273" formatCode="m/d/yyyy\ h:mm">
                  <c:v>40417.083333308423</c:v>
                </c:pt>
                <c:pt idx="20274" formatCode="m/d/yyyy\ h:mm">
                  <c:v>40417.124999975073</c:v>
                </c:pt>
                <c:pt idx="20275" formatCode="m/d/yyyy\ h:mm">
                  <c:v>40417.166666641722</c:v>
                </c:pt>
                <c:pt idx="20276" formatCode="m/d/yyyy\ h:mm">
                  <c:v>40417.208333308416</c:v>
                </c:pt>
                <c:pt idx="20277" formatCode="m/d/yyyy\ h:mm">
                  <c:v>40417.249999975065</c:v>
                </c:pt>
                <c:pt idx="20278" formatCode="m/d/yyyy\ h:mm">
                  <c:v>40417.2916666417</c:v>
                </c:pt>
                <c:pt idx="20279" formatCode="m/d/yyyy\ h:mm">
                  <c:v>40417.333333308408</c:v>
                </c:pt>
                <c:pt idx="20280" formatCode="m/d/yyyy\ h:mm">
                  <c:v>40417.374999975073</c:v>
                </c:pt>
                <c:pt idx="20281" formatCode="m/d/yyyy\ h:mm">
                  <c:v>40417.416666641722</c:v>
                </c:pt>
                <c:pt idx="20282" formatCode="m/d/yyyy\ h:mm">
                  <c:v>40417.458333308416</c:v>
                </c:pt>
                <c:pt idx="20283" formatCode="m/d/yyyy\ h:mm">
                  <c:v>40417.499999975051</c:v>
                </c:pt>
                <c:pt idx="20284" formatCode="m/d/yyyy\ h:mm">
                  <c:v>40417.5416666417</c:v>
                </c:pt>
                <c:pt idx="20285" formatCode="m/d/yyyy\ h:mm">
                  <c:v>40417.583333308394</c:v>
                </c:pt>
                <c:pt idx="20286" formatCode="m/d/yyyy\ h:mm">
                  <c:v>40417.624999975036</c:v>
                </c:pt>
                <c:pt idx="20287" formatCode="m/d/yyyy\ h:mm">
                  <c:v>40417.666666641693</c:v>
                </c:pt>
                <c:pt idx="20288" formatCode="m/d/yyyy\ h:mm">
                  <c:v>40417.708333308386</c:v>
                </c:pt>
                <c:pt idx="20289" formatCode="m/d/yyyy\ h:mm">
                  <c:v>40417.749999975036</c:v>
                </c:pt>
                <c:pt idx="20290" formatCode="m/d/yyyy\ h:mm">
                  <c:v>40417.791666641671</c:v>
                </c:pt>
                <c:pt idx="20291" formatCode="m/d/yyyy\ h:mm">
                  <c:v>40417.833333308379</c:v>
                </c:pt>
                <c:pt idx="20292" formatCode="m/d/yyyy\ h:mm">
                  <c:v>40417.874999975043</c:v>
                </c:pt>
                <c:pt idx="20293" formatCode="m/d/yyyy\ h:mm">
                  <c:v>40417.916666641686</c:v>
                </c:pt>
                <c:pt idx="20294" formatCode="m/d/yyyy\ h:mm">
                  <c:v>40417.958333308386</c:v>
                </c:pt>
                <c:pt idx="20295" formatCode="m/d/yyyy\ h:mm">
                  <c:v>40417.999999975022</c:v>
                </c:pt>
                <c:pt idx="20296" formatCode="m/d/yyyy\ h:mm">
                  <c:v>40418.041666641671</c:v>
                </c:pt>
                <c:pt idx="20297" formatCode="m/d/yyyy\ h:mm">
                  <c:v>40418.083333308365</c:v>
                </c:pt>
                <c:pt idx="20298" formatCode="m/d/yyyy\ h:mm">
                  <c:v>40418.124999975014</c:v>
                </c:pt>
                <c:pt idx="20299" formatCode="m/d/yyyy\ h:mm">
                  <c:v>40418.166666641664</c:v>
                </c:pt>
                <c:pt idx="20300" formatCode="m/d/yyyy\ h:mm">
                  <c:v>40418.208333308343</c:v>
                </c:pt>
                <c:pt idx="20301" formatCode="m/d/yyyy\ h:mm">
                  <c:v>40418.249999975007</c:v>
                </c:pt>
                <c:pt idx="20302" formatCode="m/d/yyyy\ h:mm">
                  <c:v>40418.291666641642</c:v>
                </c:pt>
                <c:pt idx="20303" formatCode="m/d/yyyy\ h:mm">
                  <c:v>40418.333333308343</c:v>
                </c:pt>
                <c:pt idx="20304" formatCode="m/d/yyyy\ h:mm">
                  <c:v>40418.374999975014</c:v>
                </c:pt>
                <c:pt idx="20305" formatCode="m/d/yyyy\ h:mm">
                  <c:v>40418.416666641664</c:v>
                </c:pt>
                <c:pt idx="20306" formatCode="m/d/yyyy\ h:mm">
                  <c:v>40418.45833330835</c:v>
                </c:pt>
                <c:pt idx="20307" formatCode="m/d/yyyy\ h:mm">
                  <c:v>40418.499999974993</c:v>
                </c:pt>
                <c:pt idx="20308" formatCode="m/d/yyyy\ h:mm">
                  <c:v>40418.541666641635</c:v>
                </c:pt>
                <c:pt idx="20309" formatCode="m/d/yyyy\ h:mm">
                  <c:v>40418.583333308336</c:v>
                </c:pt>
                <c:pt idx="20310" formatCode="m/d/yyyy\ h:mm">
                  <c:v>40418.624999974993</c:v>
                </c:pt>
                <c:pt idx="20311" formatCode="m/d/yyyy\ h:mm">
                  <c:v>40418.666666641628</c:v>
                </c:pt>
                <c:pt idx="20312" formatCode="m/d/yyyy\ h:mm">
                  <c:v>40418.708333308328</c:v>
                </c:pt>
                <c:pt idx="20313" formatCode="m/d/yyyy\ h:mm">
                  <c:v>40418.749999974993</c:v>
                </c:pt>
                <c:pt idx="20314" formatCode="m/d/yyyy\ h:mm">
                  <c:v>40418.791666641606</c:v>
                </c:pt>
                <c:pt idx="20315" formatCode="m/d/yyyy\ h:mm">
                  <c:v>40418.833333308321</c:v>
                </c:pt>
                <c:pt idx="20316" formatCode="m/d/yyyy\ h:mm">
                  <c:v>40418.874999975</c:v>
                </c:pt>
                <c:pt idx="20317" formatCode="m/d/yyyy\ h:mm">
                  <c:v>40418.916666641635</c:v>
                </c:pt>
                <c:pt idx="20318" formatCode="m/d/yyyy\ h:mm">
                  <c:v>40418.958333308321</c:v>
                </c:pt>
                <c:pt idx="20319" formatCode="m/d/yyyy\ h:mm">
                  <c:v>40418.999999974963</c:v>
                </c:pt>
                <c:pt idx="20320" formatCode="m/d/yyyy\ h:mm">
                  <c:v>40419.041666641613</c:v>
                </c:pt>
                <c:pt idx="20321" formatCode="m/d/yyyy\ h:mm">
                  <c:v>40419.083333308292</c:v>
                </c:pt>
                <c:pt idx="20322" formatCode="m/d/yyyy\ h:mm">
                  <c:v>40419.124999974963</c:v>
                </c:pt>
                <c:pt idx="20323" formatCode="m/d/yyyy\ h:mm">
                  <c:v>40419.166666641599</c:v>
                </c:pt>
                <c:pt idx="20324" formatCode="m/d/yyyy\ h:mm">
                  <c:v>40419.208333308292</c:v>
                </c:pt>
                <c:pt idx="20325" formatCode="m/d/yyyy\ h:mm">
                  <c:v>40419.249999974949</c:v>
                </c:pt>
                <c:pt idx="20326" formatCode="m/d/yyyy\ h:mm">
                  <c:v>40419.291666641577</c:v>
                </c:pt>
                <c:pt idx="20327" formatCode="m/d/yyyy\ h:mm">
                  <c:v>40419.333333308292</c:v>
                </c:pt>
                <c:pt idx="20328" formatCode="m/d/yyyy\ h:mm">
                  <c:v>40419.374999974956</c:v>
                </c:pt>
                <c:pt idx="20329" formatCode="m/d/yyyy\ h:mm">
                  <c:v>40419.416666641606</c:v>
                </c:pt>
                <c:pt idx="20330" formatCode="m/d/yyyy\ h:mm">
                  <c:v>40419.458333308299</c:v>
                </c:pt>
                <c:pt idx="20331" formatCode="m/d/yyyy\ h:mm">
                  <c:v>40419.499999974942</c:v>
                </c:pt>
                <c:pt idx="20332" formatCode="m/d/yyyy\ h:mm">
                  <c:v>40419.541666641584</c:v>
                </c:pt>
                <c:pt idx="20333" formatCode="m/d/yyyy\ h:mm">
                  <c:v>40419.583333308263</c:v>
                </c:pt>
                <c:pt idx="20334" formatCode="m/d/yyyy\ h:mm">
                  <c:v>40419.624999974942</c:v>
                </c:pt>
                <c:pt idx="20335" formatCode="m/d/yyyy\ h:mm">
                  <c:v>40419.666666641584</c:v>
                </c:pt>
                <c:pt idx="20336" formatCode="m/d/yyyy\ h:mm">
                  <c:v>40419.708333308263</c:v>
                </c:pt>
                <c:pt idx="20337" formatCode="m/d/yyyy\ h:mm">
                  <c:v>40419.749999974934</c:v>
                </c:pt>
                <c:pt idx="20338" formatCode="m/d/yyyy\ h:mm">
                  <c:v>40419.791666641569</c:v>
                </c:pt>
                <c:pt idx="20339" formatCode="m/d/yyyy\ h:mm">
                  <c:v>40419.833333308248</c:v>
                </c:pt>
                <c:pt idx="20340" formatCode="m/d/yyyy\ h:mm">
                  <c:v>40419.874999974934</c:v>
                </c:pt>
                <c:pt idx="20341" formatCode="m/d/yyyy\ h:mm">
                  <c:v>40419.916666641591</c:v>
                </c:pt>
                <c:pt idx="20342" formatCode="m/d/yyyy\ h:mm">
                  <c:v>40419.958333308256</c:v>
                </c:pt>
                <c:pt idx="20343" formatCode="m/d/yyyy\ h:mm">
                  <c:v>40419.999999974912</c:v>
                </c:pt>
                <c:pt idx="20344" formatCode="m/d/yyyy\ h:mm">
                  <c:v>40420.041666641555</c:v>
                </c:pt>
                <c:pt idx="20345" formatCode="m/d/yyyy\ h:mm">
                  <c:v>40420.083333308241</c:v>
                </c:pt>
                <c:pt idx="20346" formatCode="m/d/yyyy\ h:mm">
                  <c:v>40420.124999974898</c:v>
                </c:pt>
                <c:pt idx="20347" formatCode="m/d/yyyy\ h:mm">
                  <c:v>40420.166666641555</c:v>
                </c:pt>
                <c:pt idx="20348" formatCode="m/d/yyyy\ h:mm">
                  <c:v>40420.208333308241</c:v>
                </c:pt>
                <c:pt idx="20349" formatCode="m/d/yyyy\ h:mm">
                  <c:v>40420.249999974891</c:v>
                </c:pt>
                <c:pt idx="20350" formatCode="m/d/yyyy\ h:mm">
                  <c:v>40420.291666641533</c:v>
                </c:pt>
                <c:pt idx="20351" formatCode="m/d/yyyy\ h:mm">
                  <c:v>40420.333333308219</c:v>
                </c:pt>
                <c:pt idx="20352" formatCode="m/d/yyyy\ h:mm">
                  <c:v>40420.374999974898</c:v>
                </c:pt>
                <c:pt idx="20353" formatCode="m/d/yyyy\ h:mm">
                  <c:v>40420.416666641548</c:v>
                </c:pt>
                <c:pt idx="20354" formatCode="m/d/yyyy\ h:mm">
                  <c:v>40420.458333308226</c:v>
                </c:pt>
                <c:pt idx="20355" formatCode="m/d/yyyy\ h:mm">
                  <c:v>40420.499999974883</c:v>
                </c:pt>
                <c:pt idx="20356" formatCode="m/d/yyyy\ h:mm">
                  <c:v>40420.541666641526</c:v>
                </c:pt>
                <c:pt idx="20357" formatCode="m/d/yyyy\ h:mm">
                  <c:v>40420.583333308212</c:v>
                </c:pt>
                <c:pt idx="20358" formatCode="m/d/yyyy\ h:mm">
                  <c:v>40420.624999974869</c:v>
                </c:pt>
                <c:pt idx="20359" formatCode="m/d/yyyy\ h:mm">
                  <c:v>40420.666666641526</c:v>
                </c:pt>
                <c:pt idx="20360" formatCode="m/d/yyyy\ h:mm">
                  <c:v>40420.708333308212</c:v>
                </c:pt>
                <c:pt idx="20361" formatCode="m/d/yyyy\ h:mm">
                  <c:v>40420.749999974862</c:v>
                </c:pt>
                <c:pt idx="20362" formatCode="m/d/yyyy\ h:mm">
                  <c:v>40420.791666641504</c:v>
                </c:pt>
                <c:pt idx="20363" formatCode="m/d/yyyy\ h:mm">
                  <c:v>40420.833333308205</c:v>
                </c:pt>
                <c:pt idx="20364" formatCode="m/d/yyyy\ h:mm">
                  <c:v>40420.874999974876</c:v>
                </c:pt>
                <c:pt idx="20365" formatCode="m/d/yyyy\ h:mm">
                  <c:v>40420.916666641519</c:v>
                </c:pt>
                <c:pt idx="20366" formatCode="m/d/yyyy\ h:mm">
                  <c:v>40420.958333308212</c:v>
                </c:pt>
                <c:pt idx="20367" formatCode="m/d/yyyy\ h:mm">
                  <c:v>40420.999999974847</c:v>
                </c:pt>
                <c:pt idx="20368" formatCode="m/d/yyyy\ h:mm">
                  <c:v>40421.041666641504</c:v>
                </c:pt>
                <c:pt idx="20369" formatCode="m/d/yyyy\ h:mm">
                  <c:v>40421.083333308197</c:v>
                </c:pt>
                <c:pt idx="20370" formatCode="m/d/yyyy\ h:mm">
                  <c:v>40421.12499997484</c:v>
                </c:pt>
                <c:pt idx="20371" formatCode="m/d/yyyy\ h:mm">
                  <c:v>40421.166666641504</c:v>
                </c:pt>
                <c:pt idx="20372" formatCode="m/d/yyyy\ h:mm">
                  <c:v>40421.20833330819</c:v>
                </c:pt>
                <c:pt idx="20373" formatCode="m/d/yyyy\ h:mm">
                  <c:v>40421.249999974832</c:v>
                </c:pt>
                <c:pt idx="20374" formatCode="m/d/yyyy\ h:mm">
                  <c:v>40421.291666641468</c:v>
                </c:pt>
                <c:pt idx="20375" formatCode="m/d/yyyy\ h:mm">
                  <c:v>40421.333333308175</c:v>
                </c:pt>
                <c:pt idx="20376" formatCode="m/d/yyyy\ h:mm">
                  <c:v>40421.374999974847</c:v>
                </c:pt>
                <c:pt idx="20377" formatCode="m/d/yyyy\ h:mm">
                  <c:v>40421.416666641489</c:v>
                </c:pt>
                <c:pt idx="20378" formatCode="m/d/yyyy\ h:mm">
                  <c:v>40421.458333308197</c:v>
                </c:pt>
                <c:pt idx="20379" formatCode="m/d/yyyy\ h:mm">
                  <c:v>40421.499999974818</c:v>
                </c:pt>
                <c:pt idx="20380" formatCode="m/d/yyyy\ h:mm">
                  <c:v>40421.541666641475</c:v>
                </c:pt>
                <c:pt idx="20381" formatCode="m/d/yyyy\ h:mm">
                  <c:v>40421.583333308168</c:v>
                </c:pt>
                <c:pt idx="20382" formatCode="m/d/yyyy\ h:mm">
                  <c:v>40421.624999974811</c:v>
                </c:pt>
                <c:pt idx="20383" formatCode="m/d/yyyy\ h:mm">
                  <c:v>40421.666666641475</c:v>
                </c:pt>
                <c:pt idx="20384" formatCode="m/d/yyyy\ h:mm">
                  <c:v>40421.708333308154</c:v>
                </c:pt>
                <c:pt idx="20385" formatCode="m/d/yyyy\ h:mm">
                  <c:v>40421.749999974803</c:v>
                </c:pt>
                <c:pt idx="20386" formatCode="m/d/yyyy\ h:mm">
                  <c:v>40421.791666641438</c:v>
                </c:pt>
                <c:pt idx="20387" formatCode="m/d/yyyy\ h:mm">
                  <c:v>40421.833333308146</c:v>
                </c:pt>
                <c:pt idx="20388" formatCode="m/d/yyyy\ h:mm">
                  <c:v>40421.874999974811</c:v>
                </c:pt>
                <c:pt idx="20389" formatCode="m/d/yyyy\ h:mm">
                  <c:v>40421.91666664146</c:v>
                </c:pt>
                <c:pt idx="20390" formatCode="m/d/yyyy\ h:mm">
                  <c:v>40421.958333308161</c:v>
                </c:pt>
                <c:pt idx="20391" formatCode="m/d/yyyy\ h:mm">
                  <c:v>40421.999999974789</c:v>
                </c:pt>
                <c:pt idx="20392" formatCode="m/d/yyyy\ h:mm">
                  <c:v>40422.041666641438</c:v>
                </c:pt>
                <c:pt idx="20393" formatCode="m/d/yyyy\ h:mm">
                  <c:v>40422.083333308139</c:v>
                </c:pt>
                <c:pt idx="20394" formatCode="m/d/yyyy\ h:mm">
                  <c:v>40422.124999974782</c:v>
                </c:pt>
                <c:pt idx="20395" formatCode="m/d/yyyy\ h:mm">
                  <c:v>40422.166666641431</c:v>
                </c:pt>
                <c:pt idx="20396" formatCode="m/d/yyyy\ h:mm">
                  <c:v>40422.208333308125</c:v>
                </c:pt>
                <c:pt idx="20397" formatCode="m/d/yyyy\ h:mm">
                  <c:v>40422.249999974782</c:v>
                </c:pt>
                <c:pt idx="20398" formatCode="m/d/yyyy\ h:mm">
                  <c:v>40422.291666641417</c:v>
                </c:pt>
                <c:pt idx="20399" formatCode="m/d/yyyy\ h:mm">
                  <c:v>40422.333333308117</c:v>
                </c:pt>
                <c:pt idx="20400" formatCode="m/d/yyyy\ h:mm">
                  <c:v>40422.374999974789</c:v>
                </c:pt>
                <c:pt idx="20401" formatCode="m/d/yyyy\ h:mm">
                  <c:v>40422.416666641431</c:v>
                </c:pt>
                <c:pt idx="20402" formatCode="m/d/yyyy\ h:mm">
                  <c:v>40422.458333308125</c:v>
                </c:pt>
                <c:pt idx="20403" formatCode="m/d/yyyy\ h:mm">
                  <c:v>40422.49999997476</c:v>
                </c:pt>
                <c:pt idx="20404" formatCode="m/d/yyyy\ h:mm">
                  <c:v>40422.541666641424</c:v>
                </c:pt>
                <c:pt idx="20405" formatCode="m/d/yyyy\ h:mm">
                  <c:v>40422.583333308103</c:v>
                </c:pt>
                <c:pt idx="20406" formatCode="m/d/yyyy\ h:mm">
                  <c:v>40422.624999974752</c:v>
                </c:pt>
                <c:pt idx="20407" formatCode="m/d/yyyy\ h:mm">
                  <c:v>40422.666666641402</c:v>
                </c:pt>
                <c:pt idx="20408" formatCode="m/d/yyyy\ h:mm">
                  <c:v>40422.708333308095</c:v>
                </c:pt>
                <c:pt idx="20409" formatCode="m/d/yyyy\ h:mm">
                  <c:v>40422.749999974745</c:v>
                </c:pt>
                <c:pt idx="20410" formatCode="m/d/yyyy\ h:mm">
                  <c:v>40422.79166664138</c:v>
                </c:pt>
                <c:pt idx="20411" formatCode="m/d/yyyy\ h:mm">
                  <c:v>40422.833333308095</c:v>
                </c:pt>
                <c:pt idx="20412" formatCode="m/d/yyyy\ h:mm">
                  <c:v>40422.874999974752</c:v>
                </c:pt>
                <c:pt idx="20413" formatCode="m/d/yyyy\ h:mm">
                  <c:v>40422.916666641402</c:v>
                </c:pt>
                <c:pt idx="20414" formatCode="m/d/yyyy\ h:mm">
                  <c:v>40422.958333308095</c:v>
                </c:pt>
                <c:pt idx="20415" formatCode="m/d/yyyy\ h:mm">
                  <c:v>40422.999999974731</c:v>
                </c:pt>
                <c:pt idx="20416" formatCode="m/d/yyyy\ h:mm">
                  <c:v>40423.04166664138</c:v>
                </c:pt>
                <c:pt idx="20417" formatCode="m/d/yyyy\ h:mm">
                  <c:v>40423.083333308074</c:v>
                </c:pt>
                <c:pt idx="20418" formatCode="m/d/yyyy\ h:mm">
                  <c:v>40423.124999974723</c:v>
                </c:pt>
                <c:pt idx="20419" formatCode="m/d/yyyy\ h:mm">
                  <c:v>40423.166666641373</c:v>
                </c:pt>
                <c:pt idx="20420" formatCode="m/d/yyyy\ h:mm">
                  <c:v>40423.208333308066</c:v>
                </c:pt>
                <c:pt idx="20421" formatCode="m/d/yyyy\ h:mm">
                  <c:v>40423.249999974716</c:v>
                </c:pt>
                <c:pt idx="20422" formatCode="m/d/yyyy\ h:mm">
                  <c:v>40423.291666641351</c:v>
                </c:pt>
                <c:pt idx="20423" formatCode="m/d/yyyy\ h:mm">
                  <c:v>40423.333333308059</c:v>
                </c:pt>
                <c:pt idx="20424" formatCode="m/d/yyyy\ h:mm">
                  <c:v>40423.374999974723</c:v>
                </c:pt>
                <c:pt idx="20425" formatCode="m/d/yyyy\ h:mm">
                  <c:v>40423.416666641373</c:v>
                </c:pt>
                <c:pt idx="20426" formatCode="m/d/yyyy\ h:mm">
                  <c:v>40423.458333308066</c:v>
                </c:pt>
                <c:pt idx="20427" formatCode="m/d/yyyy\ h:mm">
                  <c:v>40423.499999974701</c:v>
                </c:pt>
                <c:pt idx="20428" formatCode="m/d/yyyy\ h:mm">
                  <c:v>40423.541666641351</c:v>
                </c:pt>
                <c:pt idx="20429" formatCode="m/d/yyyy\ h:mm">
                  <c:v>40423.583333308045</c:v>
                </c:pt>
                <c:pt idx="20430" formatCode="m/d/yyyy\ h:mm">
                  <c:v>40423.624999974694</c:v>
                </c:pt>
                <c:pt idx="20431" formatCode="m/d/yyyy\ h:mm">
                  <c:v>40423.666666641344</c:v>
                </c:pt>
                <c:pt idx="20432" formatCode="m/d/yyyy\ h:mm">
                  <c:v>40423.708333308037</c:v>
                </c:pt>
                <c:pt idx="20433" formatCode="m/d/yyyy\ h:mm">
                  <c:v>40423.749999974687</c:v>
                </c:pt>
                <c:pt idx="20434" formatCode="m/d/yyyy\ h:mm">
                  <c:v>40423.791666641322</c:v>
                </c:pt>
                <c:pt idx="20435" formatCode="m/d/yyyy\ h:mm">
                  <c:v>40423.83333330803</c:v>
                </c:pt>
                <c:pt idx="20436" formatCode="m/d/yyyy\ h:mm">
                  <c:v>40423.874999974694</c:v>
                </c:pt>
                <c:pt idx="20437" formatCode="m/d/yyyy\ h:mm">
                  <c:v>40423.916666641344</c:v>
                </c:pt>
                <c:pt idx="20438" formatCode="m/d/yyyy\ h:mm">
                  <c:v>40423.958333308037</c:v>
                </c:pt>
                <c:pt idx="20439" formatCode="m/d/yyyy\ h:mm">
                  <c:v>40423.999999974672</c:v>
                </c:pt>
                <c:pt idx="20440" formatCode="m/d/yyyy\ h:mm">
                  <c:v>40424.041666641322</c:v>
                </c:pt>
                <c:pt idx="20441" formatCode="m/d/yyyy\ h:mm">
                  <c:v>40424.083333308015</c:v>
                </c:pt>
                <c:pt idx="20442" formatCode="m/d/yyyy\ h:mm">
                  <c:v>40424.124999974665</c:v>
                </c:pt>
                <c:pt idx="20443" formatCode="m/d/yyyy\ h:mm">
                  <c:v>40424.166666641315</c:v>
                </c:pt>
                <c:pt idx="20444" formatCode="m/d/yyyy\ h:mm">
                  <c:v>40424.208333308008</c:v>
                </c:pt>
                <c:pt idx="20445" formatCode="m/d/yyyy\ h:mm">
                  <c:v>40424.249999974658</c:v>
                </c:pt>
                <c:pt idx="20446" formatCode="m/d/yyyy\ h:mm">
                  <c:v>40424.291666641293</c:v>
                </c:pt>
                <c:pt idx="20447" formatCode="m/d/yyyy\ h:mm">
                  <c:v>40424.333333308001</c:v>
                </c:pt>
                <c:pt idx="20448" formatCode="m/d/yyyy\ h:mm">
                  <c:v>40424.374999974665</c:v>
                </c:pt>
                <c:pt idx="20449" formatCode="m/d/yyyy\ h:mm">
                  <c:v>40424.416666641315</c:v>
                </c:pt>
                <c:pt idx="20450" formatCode="m/d/yyyy\ h:mm">
                  <c:v>40424.458333308008</c:v>
                </c:pt>
                <c:pt idx="20451" formatCode="m/d/yyyy\ h:mm">
                  <c:v>40424.499999974636</c:v>
                </c:pt>
                <c:pt idx="20452" formatCode="m/d/yyyy\ h:mm">
                  <c:v>40424.541666641293</c:v>
                </c:pt>
                <c:pt idx="20453" formatCode="m/d/yyyy\ h:mm">
                  <c:v>40424.583333307986</c:v>
                </c:pt>
                <c:pt idx="20454" formatCode="m/d/yyyy\ h:mm">
                  <c:v>40424.624999974636</c:v>
                </c:pt>
                <c:pt idx="20455" formatCode="m/d/yyyy\ h:mm">
                  <c:v>40424.666666641278</c:v>
                </c:pt>
                <c:pt idx="20456" formatCode="m/d/yyyy\ h:mm">
                  <c:v>40424.708333307979</c:v>
                </c:pt>
                <c:pt idx="20457" formatCode="m/d/yyyy\ h:mm">
                  <c:v>40424.749999974629</c:v>
                </c:pt>
                <c:pt idx="20458" formatCode="m/d/yyyy\ h:mm">
                  <c:v>40424.791666641257</c:v>
                </c:pt>
                <c:pt idx="20459" formatCode="m/d/yyyy\ h:mm">
                  <c:v>40424.833333307972</c:v>
                </c:pt>
                <c:pt idx="20460" formatCode="m/d/yyyy\ h:mm">
                  <c:v>40424.874999974636</c:v>
                </c:pt>
                <c:pt idx="20461" formatCode="m/d/yyyy\ h:mm">
                  <c:v>40424.916666641286</c:v>
                </c:pt>
                <c:pt idx="20462" formatCode="m/d/yyyy\ h:mm">
                  <c:v>40424.958333307979</c:v>
                </c:pt>
                <c:pt idx="20463" formatCode="m/d/yyyy\ h:mm">
                  <c:v>40424.999999974614</c:v>
                </c:pt>
                <c:pt idx="20464" formatCode="m/d/yyyy\ h:mm">
                  <c:v>40425.041666641264</c:v>
                </c:pt>
                <c:pt idx="20465" formatCode="m/d/yyyy\ h:mm">
                  <c:v>40425.083333307943</c:v>
                </c:pt>
                <c:pt idx="20466" formatCode="m/d/yyyy\ h:mm">
                  <c:v>40425.124999974607</c:v>
                </c:pt>
                <c:pt idx="20467" formatCode="m/d/yyyy\ h:mm">
                  <c:v>40425.166666641257</c:v>
                </c:pt>
                <c:pt idx="20468" formatCode="m/d/yyyy\ h:mm">
                  <c:v>40425.208333307943</c:v>
                </c:pt>
                <c:pt idx="20469" formatCode="m/d/yyyy\ h:mm">
                  <c:v>40425.2499999746</c:v>
                </c:pt>
                <c:pt idx="20470" formatCode="m/d/yyyy\ h:mm">
                  <c:v>40425.291666641227</c:v>
                </c:pt>
                <c:pt idx="20471" formatCode="m/d/yyyy\ h:mm">
                  <c:v>40425.333333307943</c:v>
                </c:pt>
                <c:pt idx="20472" formatCode="m/d/yyyy\ h:mm">
                  <c:v>40425.374999974607</c:v>
                </c:pt>
                <c:pt idx="20473" formatCode="m/d/yyyy\ h:mm">
                  <c:v>40425.416666641257</c:v>
                </c:pt>
                <c:pt idx="20474" formatCode="m/d/yyyy\ h:mm">
                  <c:v>40425.45833330795</c:v>
                </c:pt>
                <c:pt idx="20475" formatCode="m/d/yyyy\ h:mm">
                  <c:v>40425.499999974592</c:v>
                </c:pt>
                <c:pt idx="20476" formatCode="m/d/yyyy\ h:mm">
                  <c:v>40425.541666641227</c:v>
                </c:pt>
                <c:pt idx="20477" formatCode="m/d/yyyy\ h:mm">
                  <c:v>40425.583333307928</c:v>
                </c:pt>
                <c:pt idx="20478" formatCode="m/d/yyyy\ h:mm">
                  <c:v>40425.624999974592</c:v>
                </c:pt>
                <c:pt idx="20479" formatCode="m/d/yyyy\ h:mm">
                  <c:v>40425.66666664122</c:v>
                </c:pt>
                <c:pt idx="20480" formatCode="m/d/yyyy\ h:mm">
                  <c:v>40425.708333307921</c:v>
                </c:pt>
                <c:pt idx="20481" formatCode="m/d/yyyy\ h:mm">
                  <c:v>40425.749999974585</c:v>
                </c:pt>
                <c:pt idx="20482" formatCode="m/d/yyyy\ h:mm">
                  <c:v>40425.791666641206</c:v>
                </c:pt>
                <c:pt idx="20483" formatCode="m/d/yyyy\ h:mm">
                  <c:v>40425.833333307899</c:v>
                </c:pt>
                <c:pt idx="20484" formatCode="m/d/yyyy\ h:mm">
                  <c:v>40425.874999974585</c:v>
                </c:pt>
                <c:pt idx="20485" formatCode="m/d/yyyy\ h:mm">
                  <c:v>40425.916666641227</c:v>
                </c:pt>
                <c:pt idx="20486" formatCode="m/d/yyyy\ h:mm">
                  <c:v>40425.958333307906</c:v>
                </c:pt>
                <c:pt idx="20487" formatCode="m/d/yyyy\ h:mm">
                  <c:v>40425.999999974563</c:v>
                </c:pt>
                <c:pt idx="20488" formatCode="m/d/yyyy\ h:mm">
                  <c:v>40426.041666641198</c:v>
                </c:pt>
                <c:pt idx="20489" formatCode="m/d/yyyy\ h:mm">
                  <c:v>40426.083333307892</c:v>
                </c:pt>
                <c:pt idx="20490" formatCode="m/d/yyyy\ h:mm">
                  <c:v>40426.124999974549</c:v>
                </c:pt>
                <c:pt idx="20491" formatCode="m/d/yyyy\ h:mm">
                  <c:v>40426.166666641191</c:v>
                </c:pt>
                <c:pt idx="20492" formatCode="m/d/yyyy\ h:mm">
                  <c:v>40426.208333307892</c:v>
                </c:pt>
                <c:pt idx="20493" formatCode="m/d/yyyy\ h:mm">
                  <c:v>40426.249999974541</c:v>
                </c:pt>
                <c:pt idx="20494" formatCode="m/d/yyyy\ h:mm">
                  <c:v>40426.291666641177</c:v>
                </c:pt>
                <c:pt idx="20495" formatCode="m/d/yyyy\ h:mm">
                  <c:v>40426.333333307884</c:v>
                </c:pt>
                <c:pt idx="20496" formatCode="m/d/yyyy\ h:mm">
                  <c:v>40426.374999974556</c:v>
                </c:pt>
                <c:pt idx="20497" formatCode="m/d/yyyy\ h:mm">
                  <c:v>40426.416666641198</c:v>
                </c:pt>
                <c:pt idx="20498" formatCode="m/d/yyyy\ h:mm">
                  <c:v>40426.458333307884</c:v>
                </c:pt>
                <c:pt idx="20499" formatCode="m/d/yyyy\ h:mm">
                  <c:v>40426.499999974541</c:v>
                </c:pt>
                <c:pt idx="20500" formatCode="m/d/yyyy\ h:mm">
                  <c:v>40426.541666641184</c:v>
                </c:pt>
                <c:pt idx="20501" formatCode="m/d/yyyy\ h:mm">
                  <c:v>40426.583333307863</c:v>
                </c:pt>
                <c:pt idx="20502" formatCode="m/d/yyyy\ h:mm">
                  <c:v>40426.624999974534</c:v>
                </c:pt>
                <c:pt idx="20503" formatCode="m/d/yyyy\ h:mm">
                  <c:v>40426.666666641184</c:v>
                </c:pt>
                <c:pt idx="20504" formatCode="m/d/yyyy\ h:mm">
                  <c:v>40426.708333307848</c:v>
                </c:pt>
                <c:pt idx="20505" formatCode="m/d/yyyy\ h:mm">
                  <c:v>40426.749999974512</c:v>
                </c:pt>
                <c:pt idx="20506" formatCode="m/d/yyyy\ h:mm">
                  <c:v>40426.791666641155</c:v>
                </c:pt>
                <c:pt idx="20507" formatCode="m/d/yyyy\ h:mm">
                  <c:v>40426.833333307841</c:v>
                </c:pt>
                <c:pt idx="20508" formatCode="m/d/yyyy\ h:mm">
                  <c:v>40426.874999974534</c:v>
                </c:pt>
                <c:pt idx="20509" formatCode="m/d/yyyy\ h:mm">
                  <c:v>40426.916666641169</c:v>
                </c:pt>
                <c:pt idx="20510" formatCode="m/d/yyyy\ h:mm">
                  <c:v>40426.958333307855</c:v>
                </c:pt>
                <c:pt idx="20511" formatCode="m/d/yyyy\ h:mm">
                  <c:v>40426.999999974498</c:v>
                </c:pt>
                <c:pt idx="20512" formatCode="m/d/yyyy\ h:mm">
                  <c:v>40427.041666641155</c:v>
                </c:pt>
                <c:pt idx="20513" formatCode="m/d/yyyy\ h:mm">
                  <c:v>40427.083333307841</c:v>
                </c:pt>
                <c:pt idx="20514" formatCode="m/d/yyyy\ h:mm">
                  <c:v>40427.12499997449</c:v>
                </c:pt>
                <c:pt idx="20515" formatCode="m/d/yyyy\ h:mm">
                  <c:v>40427.166666641155</c:v>
                </c:pt>
                <c:pt idx="20516" formatCode="m/d/yyyy\ h:mm">
                  <c:v>40427.208333307819</c:v>
                </c:pt>
                <c:pt idx="20517" formatCode="m/d/yyyy\ h:mm">
                  <c:v>40427.249999974483</c:v>
                </c:pt>
                <c:pt idx="20518" formatCode="m/d/yyyy\ h:mm">
                  <c:v>40427.291666641118</c:v>
                </c:pt>
                <c:pt idx="20519" formatCode="m/d/yyyy\ h:mm">
                  <c:v>40427.333333307812</c:v>
                </c:pt>
                <c:pt idx="20520" formatCode="m/d/yyyy\ h:mm">
                  <c:v>40427.374999974498</c:v>
                </c:pt>
                <c:pt idx="20521" formatCode="m/d/yyyy\ h:mm">
                  <c:v>40427.41666664114</c:v>
                </c:pt>
                <c:pt idx="20522" formatCode="m/d/yyyy\ h:mm">
                  <c:v>40427.458333307826</c:v>
                </c:pt>
                <c:pt idx="20523" formatCode="m/d/yyyy\ h:mm">
                  <c:v>40427.499999974469</c:v>
                </c:pt>
                <c:pt idx="20524" formatCode="m/d/yyyy\ h:mm">
                  <c:v>40427.541666641126</c:v>
                </c:pt>
                <c:pt idx="20525" formatCode="m/d/yyyy\ h:mm">
                  <c:v>40427.583333307797</c:v>
                </c:pt>
                <c:pt idx="20526" formatCode="m/d/yyyy\ h:mm">
                  <c:v>40427.624999974461</c:v>
                </c:pt>
                <c:pt idx="20527" formatCode="m/d/yyyy\ h:mm">
                  <c:v>40427.666666641126</c:v>
                </c:pt>
                <c:pt idx="20528" formatCode="m/d/yyyy\ h:mm">
                  <c:v>40427.70833330779</c:v>
                </c:pt>
                <c:pt idx="20529" formatCode="m/d/yyyy\ h:mm">
                  <c:v>40427.749999974461</c:v>
                </c:pt>
                <c:pt idx="20530" formatCode="m/d/yyyy\ h:mm">
                  <c:v>40427.791666641097</c:v>
                </c:pt>
                <c:pt idx="20531" formatCode="m/d/yyyy\ h:mm">
                  <c:v>40427.833333307783</c:v>
                </c:pt>
                <c:pt idx="20532" formatCode="m/d/yyyy\ h:mm">
                  <c:v>40427.874999974469</c:v>
                </c:pt>
                <c:pt idx="20533" formatCode="m/d/yyyy\ h:mm">
                  <c:v>40427.916666641111</c:v>
                </c:pt>
                <c:pt idx="20534" formatCode="m/d/yyyy\ h:mm">
                  <c:v>40427.958333307797</c:v>
                </c:pt>
                <c:pt idx="20535" formatCode="m/d/yyyy\ h:mm">
                  <c:v>40427.99999997444</c:v>
                </c:pt>
                <c:pt idx="20536" formatCode="m/d/yyyy\ h:mm">
                  <c:v>40428.041666641104</c:v>
                </c:pt>
                <c:pt idx="20537" formatCode="m/d/yyyy\ h:mm">
                  <c:v>40428.083333307768</c:v>
                </c:pt>
                <c:pt idx="20538" formatCode="m/d/yyyy\ h:mm">
                  <c:v>40428.124999974432</c:v>
                </c:pt>
                <c:pt idx="20539" formatCode="m/d/yyyy\ h:mm">
                  <c:v>40428.166666641082</c:v>
                </c:pt>
                <c:pt idx="20540" formatCode="m/d/yyyy\ h:mm">
                  <c:v>40428.208333307761</c:v>
                </c:pt>
                <c:pt idx="20541" formatCode="m/d/yyyy\ h:mm">
                  <c:v>40428.249999974432</c:v>
                </c:pt>
                <c:pt idx="20542" formatCode="m/d/yyyy\ h:mm">
                  <c:v>40428.291666641067</c:v>
                </c:pt>
                <c:pt idx="20543" formatCode="m/d/yyyy\ h:mm">
                  <c:v>40428.333333307753</c:v>
                </c:pt>
                <c:pt idx="20544" formatCode="m/d/yyyy\ h:mm">
                  <c:v>40428.37499997444</c:v>
                </c:pt>
                <c:pt idx="20545" formatCode="m/d/yyyy\ h:mm">
                  <c:v>40428.416666641082</c:v>
                </c:pt>
                <c:pt idx="20546" formatCode="m/d/yyyy\ h:mm">
                  <c:v>40428.458333307761</c:v>
                </c:pt>
                <c:pt idx="20547" formatCode="m/d/yyyy\ h:mm">
                  <c:v>40428.49999997441</c:v>
                </c:pt>
                <c:pt idx="20548" formatCode="m/d/yyyy\ h:mm">
                  <c:v>40428.541666641075</c:v>
                </c:pt>
                <c:pt idx="20549" formatCode="m/d/yyyy\ h:mm">
                  <c:v>40428.583333307739</c:v>
                </c:pt>
                <c:pt idx="20550" formatCode="m/d/yyyy\ h:mm">
                  <c:v>40428.624999974403</c:v>
                </c:pt>
                <c:pt idx="20551" formatCode="m/d/yyyy\ h:mm">
                  <c:v>40428.666666641053</c:v>
                </c:pt>
                <c:pt idx="20552" formatCode="m/d/yyyy\ h:mm">
                  <c:v>40428.708333307732</c:v>
                </c:pt>
                <c:pt idx="20553" formatCode="m/d/yyyy\ h:mm">
                  <c:v>40428.749999974396</c:v>
                </c:pt>
                <c:pt idx="20554" formatCode="m/d/yyyy\ h:mm">
                  <c:v>40428.791666641031</c:v>
                </c:pt>
                <c:pt idx="20555" formatCode="m/d/yyyy\ h:mm">
                  <c:v>40428.833333307732</c:v>
                </c:pt>
                <c:pt idx="20556" formatCode="m/d/yyyy\ h:mm">
                  <c:v>40428.874999974403</c:v>
                </c:pt>
                <c:pt idx="20557" formatCode="m/d/yyyy\ h:mm">
                  <c:v>40428.916666641053</c:v>
                </c:pt>
                <c:pt idx="20558" formatCode="m/d/yyyy\ h:mm">
                  <c:v>40428.958333307739</c:v>
                </c:pt>
                <c:pt idx="20559" formatCode="m/d/yyyy\ h:mm">
                  <c:v>40428.999999974381</c:v>
                </c:pt>
                <c:pt idx="20560" formatCode="m/d/yyyy\ h:mm">
                  <c:v>40429.041666641031</c:v>
                </c:pt>
                <c:pt idx="20561" formatCode="m/d/yyyy\ h:mm">
                  <c:v>40429.08333330771</c:v>
                </c:pt>
                <c:pt idx="20562" formatCode="m/d/yyyy\ h:mm">
                  <c:v>40429.124999974381</c:v>
                </c:pt>
                <c:pt idx="20563" formatCode="m/d/yyyy\ h:mm">
                  <c:v>40429.166666641024</c:v>
                </c:pt>
                <c:pt idx="20564" formatCode="m/d/yyyy\ h:mm">
                  <c:v>40429.208333307703</c:v>
                </c:pt>
                <c:pt idx="20565" formatCode="m/d/yyyy\ h:mm">
                  <c:v>40429.249999974367</c:v>
                </c:pt>
                <c:pt idx="20566" formatCode="m/d/yyyy\ h:mm">
                  <c:v>40429.291666641002</c:v>
                </c:pt>
                <c:pt idx="20567" formatCode="m/d/yyyy\ h:mm">
                  <c:v>40429.333333307695</c:v>
                </c:pt>
                <c:pt idx="20568" formatCode="m/d/yyyy\ h:mm">
                  <c:v>40429.374999974374</c:v>
                </c:pt>
                <c:pt idx="20569" formatCode="m/d/yyyy\ h:mm">
                  <c:v>40429.416666641031</c:v>
                </c:pt>
                <c:pt idx="20570" formatCode="m/d/yyyy\ h:mm">
                  <c:v>40429.458333307703</c:v>
                </c:pt>
                <c:pt idx="20571" formatCode="m/d/yyyy\ h:mm">
                  <c:v>40429.499999974352</c:v>
                </c:pt>
                <c:pt idx="20572" formatCode="m/d/yyyy\ h:mm">
                  <c:v>40429.541666641002</c:v>
                </c:pt>
                <c:pt idx="20573" formatCode="m/d/yyyy\ h:mm">
                  <c:v>40429.583333307681</c:v>
                </c:pt>
                <c:pt idx="20574" formatCode="m/d/yyyy\ h:mm">
                  <c:v>40429.624999974345</c:v>
                </c:pt>
                <c:pt idx="20575" formatCode="m/d/yyyy\ h:mm">
                  <c:v>40429.666666640995</c:v>
                </c:pt>
                <c:pt idx="20576" formatCode="m/d/yyyy\ h:mm">
                  <c:v>40429.708333307673</c:v>
                </c:pt>
                <c:pt idx="20577" formatCode="m/d/yyyy\ h:mm">
                  <c:v>40429.749999974338</c:v>
                </c:pt>
                <c:pt idx="20578" formatCode="m/d/yyyy\ h:mm">
                  <c:v>40429.79166664098</c:v>
                </c:pt>
                <c:pt idx="20579" formatCode="m/d/yyyy\ h:mm">
                  <c:v>40429.833333307666</c:v>
                </c:pt>
                <c:pt idx="20580" formatCode="m/d/yyyy\ h:mm">
                  <c:v>40429.874999974345</c:v>
                </c:pt>
                <c:pt idx="20581" formatCode="m/d/yyyy\ h:mm">
                  <c:v>40429.916666641002</c:v>
                </c:pt>
                <c:pt idx="20582" formatCode="m/d/yyyy\ h:mm">
                  <c:v>40429.958333307673</c:v>
                </c:pt>
                <c:pt idx="20583" formatCode="m/d/yyyy\ h:mm">
                  <c:v>40429.999999974323</c:v>
                </c:pt>
                <c:pt idx="20584" formatCode="m/d/yyyy\ h:mm">
                  <c:v>40430.041666640987</c:v>
                </c:pt>
                <c:pt idx="20585" formatCode="m/d/yyyy\ h:mm">
                  <c:v>40430.083333307652</c:v>
                </c:pt>
                <c:pt idx="20586" formatCode="m/d/yyyy\ h:mm">
                  <c:v>40430.124999974316</c:v>
                </c:pt>
                <c:pt idx="20587" formatCode="m/d/yyyy\ h:mm">
                  <c:v>40430.16666664098</c:v>
                </c:pt>
                <c:pt idx="20588" formatCode="m/d/yyyy\ h:mm">
                  <c:v>40430.208333307644</c:v>
                </c:pt>
                <c:pt idx="20589" formatCode="m/d/yyyy\ h:mm">
                  <c:v>40430.249999974309</c:v>
                </c:pt>
                <c:pt idx="20590" formatCode="m/d/yyyy\ h:mm">
                  <c:v>40430.291666640958</c:v>
                </c:pt>
                <c:pt idx="20591" formatCode="m/d/yyyy\ h:mm">
                  <c:v>40430.333333307637</c:v>
                </c:pt>
                <c:pt idx="20592" formatCode="m/d/yyyy\ h:mm">
                  <c:v>40430.374999974316</c:v>
                </c:pt>
                <c:pt idx="20593" formatCode="m/d/yyyy\ h:mm">
                  <c:v>40430.41666664098</c:v>
                </c:pt>
                <c:pt idx="20594" formatCode="m/d/yyyy\ h:mm">
                  <c:v>40430.458333307644</c:v>
                </c:pt>
                <c:pt idx="20595" formatCode="m/d/yyyy\ h:mm">
                  <c:v>40430.499999974294</c:v>
                </c:pt>
                <c:pt idx="20596" formatCode="m/d/yyyy\ h:mm">
                  <c:v>40430.541666640958</c:v>
                </c:pt>
                <c:pt idx="20597" formatCode="m/d/yyyy\ h:mm">
                  <c:v>40430.583333307623</c:v>
                </c:pt>
                <c:pt idx="20598" formatCode="m/d/yyyy\ h:mm">
                  <c:v>40430.624999974287</c:v>
                </c:pt>
                <c:pt idx="20599" formatCode="m/d/yyyy\ h:mm">
                  <c:v>40430.666666640951</c:v>
                </c:pt>
                <c:pt idx="20600" formatCode="m/d/yyyy\ h:mm">
                  <c:v>40430.708333307615</c:v>
                </c:pt>
                <c:pt idx="20601" formatCode="m/d/yyyy\ h:mm">
                  <c:v>40430.749999974279</c:v>
                </c:pt>
                <c:pt idx="20602" formatCode="m/d/yyyy\ h:mm">
                  <c:v>40430.791666640929</c:v>
                </c:pt>
                <c:pt idx="20603" formatCode="m/d/yyyy\ h:mm">
                  <c:v>40430.833333307608</c:v>
                </c:pt>
                <c:pt idx="20604" formatCode="m/d/yyyy\ h:mm">
                  <c:v>40430.874999974287</c:v>
                </c:pt>
                <c:pt idx="20605" formatCode="m/d/yyyy\ h:mm">
                  <c:v>40430.916666640951</c:v>
                </c:pt>
                <c:pt idx="20606" formatCode="m/d/yyyy\ h:mm">
                  <c:v>40430.958333307615</c:v>
                </c:pt>
                <c:pt idx="20607" formatCode="m/d/yyyy\ h:mm">
                  <c:v>40430.999999974265</c:v>
                </c:pt>
                <c:pt idx="20608" formatCode="m/d/yyyy\ h:mm">
                  <c:v>40431.041666640929</c:v>
                </c:pt>
                <c:pt idx="20609" formatCode="m/d/yyyy\ h:mm">
                  <c:v>40431.083333307593</c:v>
                </c:pt>
                <c:pt idx="20610" formatCode="m/d/yyyy\ h:mm">
                  <c:v>40431.124999974258</c:v>
                </c:pt>
                <c:pt idx="20611" formatCode="m/d/yyyy\ h:mm">
                  <c:v>40431.166666640922</c:v>
                </c:pt>
                <c:pt idx="20612" formatCode="m/d/yyyy\ h:mm">
                  <c:v>40431.208333307593</c:v>
                </c:pt>
                <c:pt idx="20613" formatCode="m/d/yyyy\ h:mm">
                  <c:v>40431.24999997425</c:v>
                </c:pt>
                <c:pt idx="20614" formatCode="m/d/yyyy\ h:mm">
                  <c:v>40431.2916666409</c:v>
                </c:pt>
                <c:pt idx="20615" formatCode="m/d/yyyy\ h:mm">
                  <c:v>40431.333333307593</c:v>
                </c:pt>
                <c:pt idx="20616" formatCode="m/d/yyyy\ h:mm">
                  <c:v>40431.374999974243</c:v>
                </c:pt>
                <c:pt idx="20617" formatCode="m/d/yyyy\ h:mm">
                  <c:v>40431.416666640922</c:v>
                </c:pt>
                <c:pt idx="20618" formatCode="m/d/yyyy\ h:mm">
                  <c:v>40431.458333307601</c:v>
                </c:pt>
                <c:pt idx="20619" formatCode="m/d/yyyy\ h:mm">
                  <c:v>40431.499999974236</c:v>
                </c:pt>
                <c:pt idx="20620" formatCode="m/d/yyyy\ h:mm">
                  <c:v>40431.5416666409</c:v>
                </c:pt>
                <c:pt idx="20621" formatCode="m/d/yyyy\ h:mm">
                  <c:v>40431.583333307579</c:v>
                </c:pt>
                <c:pt idx="20622" formatCode="m/d/yyyy\ h:mm">
                  <c:v>40431.624999974229</c:v>
                </c:pt>
                <c:pt idx="20623" formatCode="m/d/yyyy\ h:mm">
                  <c:v>40431.666666640886</c:v>
                </c:pt>
                <c:pt idx="20624" formatCode="m/d/yyyy\ h:mm">
                  <c:v>40431.708333307572</c:v>
                </c:pt>
                <c:pt idx="20625" formatCode="m/d/yyyy\ h:mm">
                  <c:v>40431.749999974221</c:v>
                </c:pt>
                <c:pt idx="20626" formatCode="m/d/yyyy\ h:mm">
                  <c:v>40431.791666640871</c:v>
                </c:pt>
                <c:pt idx="20627" formatCode="m/d/yyyy\ h:mm">
                  <c:v>40431.833333307564</c:v>
                </c:pt>
                <c:pt idx="20628" formatCode="m/d/yyyy\ h:mm">
                  <c:v>40431.874999974229</c:v>
                </c:pt>
                <c:pt idx="20629" formatCode="m/d/yyyy\ h:mm">
                  <c:v>40431.916666640893</c:v>
                </c:pt>
                <c:pt idx="20630" formatCode="m/d/yyyy\ h:mm">
                  <c:v>40431.958333307564</c:v>
                </c:pt>
                <c:pt idx="20631" formatCode="m/d/yyyy\ h:mm">
                  <c:v>40431.999999974207</c:v>
                </c:pt>
                <c:pt idx="20632" formatCode="m/d/yyyy\ h:mm">
                  <c:v>40432.041666640871</c:v>
                </c:pt>
                <c:pt idx="20633" formatCode="m/d/yyyy\ h:mm">
                  <c:v>40432.083333307542</c:v>
                </c:pt>
                <c:pt idx="20634" formatCode="m/d/yyyy\ h:mm">
                  <c:v>40432.124999974199</c:v>
                </c:pt>
                <c:pt idx="20635" formatCode="m/d/yyyy\ h:mm">
                  <c:v>40432.166666640864</c:v>
                </c:pt>
                <c:pt idx="20636" formatCode="m/d/yyyy\ h:mm">
                  <c:v>40432.208333307542</c:v>
                </c:pt>
                <c:pt idx="20637" formatCode="m/d/yyyy\ h:mm">
                  <c:v>40432.249999974192</c:v>
                </c:pt>
                <c:pt idx="20638" formatCode="m/d/yyyy\ h:mm">
                  <c:v>40432.291666640835</c:v>
                </c:pt>
                <c:pt idx="20639" formatCode="m/d/yyyy\ h:mm">
                  <c:v>40432.333333307535</c:v>
                </c:pt>
                <c:pt idx="20640" formatCode="m/d/yyyy\ h:mm">
                  <c:v>40432.374999974207</c:v>
                </c:pt>
                <c:pt idx="20641" formatCode="m/d/yyyy\ h:mm">
                  <c:v>40432.416666640849</c:v>
                </c:pt>
                <c:pt idx="20642" formatCode="m/d/yyyy\ h:mm">
                  <c:v>40432.458333307535</c:v>
                </c:pt>
                <c:pt idx="20643" formatCode="m/d/yyyy\ h:mm">
                  <c:v>40432.499999974192</c:v>
                </c:pt>
                <c:pt idx="20644" formatCode="m/d/yyyy\ h:mm">
                  <c:v>40432.541666640835</c:v>
                </c:pt>
                <c:pt idx="20645" formatCode="m/d/yyyy\ h:mm">
                  <c:v>40432.583333307513</c:v>
                </c:pt>
                <c:pt idx="20646" formatCode="m/d/yyyy\ h:mm">
                  <c:v>40432.624999974185</c:v>
                </c:pt>
                <c:pt idx="20647" formatCode="m/d/yyyy\ h:mm">
                  <c:v>40432.666666640835</c:v>
                </c:pt>
                <c:pt idx="20648" formatCode="m/d/yyyy\ h:mm">
                  <c:v>40432.708333307499</c:v>
                </c:pt>
                <c:pt idx="20649" formatCode="m/d/yyyy\ h:mm">
                  <c:v>40432.749999974163</c:v>
                </c:pt>
                <c:pt idx="20650" formatCode="m/d/yyyy\ h:mm">
                  <c:v>40432.791666640813</c:v>
                </c:pt>
                <c:pt idx="20651" formatCode="m/d/yyyy\ h:mm">
                  <c:v>40432.833333307492</c:v>
                </c:pt>
                <c:pt idx="20652" formatCode="m/d/yyyy\ h:mm">
                  <c:v>40432.874999974185</c:v>
                </c:pt>
                <c:pt idx="20653" formatCode="m/d/yyyy\ h:mm">
                  <c:v>40432.916666640835</c:v>
                </c:pt>
                <c:pt idx="20654" formatCode="m/d/yyyy\ h:mm">
                  <c:v>40432.958333307506</c:v>
                </c:pt>
                <c:pt idx="20655" formatCode="m/d/yyyy\ h:mm">
                  <c:v>40432.999999974149</c:v>
                </c:pt>
                <c:pt idx="20656" formatCode="m/d/yyyy\ h:mm">
                  <c:v>40433.041666640805</c:v>
                </c:pt>
                <c:pt idx="20657" formatCode="m/d/yyyy\ h:mm">
                  <c:v>40433.083333307492</c:v>
                </c:pt>
                <c:pt idx="20658" formatCode="m/d/yyyy\ h:mm">
                  <c:v>40433.124999974141</c:v>
                </c:pt>
                <c:pt idx="20659" formatCode="m/d/yyyy\ h:mm">
                  <c:v>40433.166666640805</c:v>
                </c:pt>
                <c:pt idx="20660" formatCode="m/d/yyyy\ h:mm">
                  <c:v>40433.208333307484</c:v>
                </c:pt>
                <c:pt idx="20661" formatCode="m/d/yyyy\ h:mm">
                  <c:v>40433.249999974141</c:v>
                </c:pt>
                <c:pt idx="20662" formatCode="m/d/yyyy\ h:mm">
                  <c:v>40433.291666640776</c:v>
                </c:pt>
                <c:pt idx="20663" formatCode="m/d/yyyy\ h:mm">
                  <c:v>40433.333333307462</c:v>
                </c:pt>
                <c:pt idx="20664" formatCode="m/d/yyyy\ h:mm">
                  <c:v>40433.374999974149</c:v>
                </c:pt>
                <c:pt idx="20665" formatCode="m/d/yyyy\ h:mm">
                  <c:v>40433.416666640791</c:v>
                </c:pt>
                <c:pt idx="20666" formatCode="m/d/yyyy\ h:mm">
                  <c:v>40433.458333307484</c:v>
                </c:pt>
                <c:pt idx="20667" formatCode="m/d/yyyy\ h:mm">
                  <c:v>40433.499999974119</c:v>
                </c:pt>
                <c:pt idx="20668" formatCode="m/d/yyyy\ h:mm">
                  <c:v>40433.541666640784</c:v>
                </c:pt>
                <c:pt idx="20669" formatCode="m/d/yyyy\ h:mm">
                  <c:v>40433.583333307448</c:v>
                </c:pt>
                <c:pt idx="20670" formatCode="m/d/yyyy\ h:mm">
                  <c:v>40433.624999974112</c:v>
                </c:pt>
                <c:pt idx="20671" formatCode="m/d/yyyy\ h:mm">
                  <c:v>40433.666666640776</c:v>
                </c:pt>
                <c:pt idx="20672" formatCode="m/d/yyyy\ h:mm">
                  <c:v>40433.708333307441</c:v>
                </c:pt>
                <c:pt idx="20673" formatCode="m/d/yyyy\ h:mm">
                  <c:v>40433.749999974112</c:v>
                </c:pt>
                <c:pt idx="20674" formatCode="m/d/yyyy\ h:mm">
                  <c:v>40433.791666640747</c:v>
                </c:pt>
                <c:pt idx="20675" formatCode="m/d/yyyy\ h:mm">
                  <c:v>40433.833333307433</c:v>
                </c:pt>
                <c:pt idx="20676" formatCode="m/d/yyyy\ h:mm">
                  <c:v>40433.874999974119</c:v>
                </c:pt>
                <c:pt idx="20677" formatCode="m/d/yyyy\ h:mm">
                  <c:v>40433.916666640762</c:v>
                </c:pt>
                <c:pt idx="20678" formatCode="m/d/yyyy\ h:mm">
                  <c:v>40433.958333307448</c:v>
                </c:pt>
                <c:pt idx="20679" formatCode="m/d/yyyy\ h:mm">
                  <c:v>40433.99999997409</c:v>
                </c:pt>
                <c:pt idx="20680" formatCode="m/d/yyyy\ h:mm">
                  <c:v>40434.041666640755</c:v>
                </c:pt>
                <c:pt idx="20681" formatCode="m/d/yyyy\ h:mm">
                  <c:v>40434.083333307419</c:v>
                </c:pt>
                <c:pt idx="20682" formatCode="m/d/yyyy\ h:mm">
                  <c:v>40434.124999974083</c:v>
                </c:pt>
                <c:pt idx="20683" formatCode="m/d/yyyy\ h:mm">
                  <c:v>40434.166666640733</c:v>
                </c:pt>
                <c:pt idx="20684" formatCode="m/d/yyyy\ h:mm">
                  <c:v>40434.208333307412</c:v>
                </c:pt>
                <c:pt idx="20685" formatCode="m/d/yyyy\ h:mm">
                  <c:v>40434.249999974083</c:v>
                </c:pt>
                <c:pt idx="20686" formatCode="m/d/yyyy\ h:mm">
                  <c:v>40434.291666640718</c:v>
                </c:pt>
                <c:pt idx="20687" formatCode="m/d/yyyy\ h:mm">
                  <c:v>40434.333333307412</c:v>
                </c:pt>
                <c:pt idx="20688" formatCode="m/d/yyyy\ h:mm">
                  <c:v>40434.37499997409</c:v>
                </c:pt>
                <c:pt idx="20689" formatCode="m/d/yyyy\ h:mm">
                  <c:v>40434.416666640733</c:v>
                </c:pt>
                <c:pt idx="20690" formatCode="m/d/yyyy\ h:mm">
                  <c:v>40434.458333307419</c:v>
                </c:pt>
                <c:pt idx="20691" formatCode="m/d/yyyy\ h:mm">
                  <c:v>40434.499999974061</c:v>
                </c:pt>
                <c:pt idx="20692" formatCode="m/d/yyyy\ h:mm">
                  <c:v>40434.541666640725</c:v>
                </c:pt>
                <c:pt idx="20693" formatCode="m/d/yyyy\ h:mm">
                  <c:v>40434.58333330739</c:v>
                </c:pt>
                <c:pt idx="20694" formatCode="m/d/yyyy\ h:mm">
                  <c:v>40434.624999974061</c:v>
                </c:pt>
                <c:pt idx="20695" formatCode="m/d/yyyy\ h:mm">
                  <c:v>40434.666666640704</c:v>
                </c:pt>
                <c:pt idx="20696" formatCode="m/d/yyyy\ h:mm">
                  <c:v>40434.708333307382</c:v>
                </c:pt>
                <c:pt idx="20697" formatCode="m/d/yyyy\ h:mm">
                  <c:v>40434.749999974047</c:v>
                </c:pt>
                <c:pt idx="20698" formatCode="m/d/yyyy\ h:mm">
                  <c:v>40434.791666640682</c:v>
                </c:pt>
                <c:pt idx="20699" formatCode="m/d/yyyy\ h:mm">
                  <c:v>40434.833333307382</c:v>
                </c:pt>
                <c:pt idx="20700" formatCode="m/d/yyyy\ h:mm">
                  <c:v>40434.874999974054</c:v>
                </c:pt>
                <c:pt idx="20701" formatCode="m/d/yyyy\ h:mm">
                  <c:v>40434.916666640711</c:v>
                </c:pt>
                <c:pt idx="20702" formatCode="m/d/yyyy\ h:mm">
                  <c:v>40434.95833330739</c:v>
                </c:pt>
                <c:pt idx="20703" formatCode="m/d/yyyy\ h:mm">
                  <c:v>40434.999999974032</c:v>
                </c:pt>
                <c:pt idx="20704" formatCode="m/d/yyyy\ h:mm">
                  <c:v>40435.041666640682</c:v>
                </c:pt>
                <c:pt idx="20705" formatCode="m/d/yyyy\ h:mm">
                  <c:v>40435.083333307361</c:v>
                </c:pt>
                <c:pt idx="20706" formatCode="m/d/yyyy\ h:mm">
                  <c:v>40435.124999974032</c:v>
                </c:pt>
                <c:pt idx="20707" formatCode="m/d/yyyy\ h:mm">
                  <c:v>40435.166666640675</c:v>
                </c:pt>
                <c:pt idx="20708" formatCode="m/d/yyyy\ h:mm">
                  <c:v>40435.208333307353</c:v>
                </c:pt>
                <c:pt idx="20709" formatCode="m/d/yyyy\ h:mm">
                  <c:v>40435.249999974018</c:v>
                </c:pt>
                <c:pt idx="20710" formatCode="m/d/yyyy\ h:mm">
                  <c:v>40435.291666640653</c:v>
                </c:pt>
                <c:pt idx="20711" formatCode="m/d/yyyy\ h:mm">
                  <c:v>40435.333333307346</c:v>
                </c:pt>
                <c:pt idx="20712" formatCode="m/d/yyyy\ h:mm">
                  <c:v>40435.374999974025</c:v>
                </c:pt>
                <c:pt idx="20713" formatCode="m/d/yyyy\ h:mm">
                  <c:v>40435.416666640682</c:v>
                </c:pt>
                <c:pt idx="20714" formatCode="m/d/yyyy\ h:mm">
                  <c:v>40435.458333307353</c:v>
                </c:pt>
                <c:pt idx="20715" formatCode="m/d/yyyy\ h:mm">
                  <c:v>40435.499999974003</c:v>
                </c:pt>
                <c:pt idx="20716" formatCode="m/d/yyyy\ h:mm">
                  <c:v>40435.541666640653</c:v>
                </c:pt>
                <c:pt idx="20717" formatCode="m/d/yyyy\ h:mm">
                  <c:v>40435.583333307331</c:v>
                </c:pt>
                <c:pt idx="20718" formatCode="m/d/yyyy\ h:mm">
                  <c:v>40435.624999973996</c:v>
                </c:pt>
                <c:pt idx="20719" formatCode="m/d/yyyy\ h:mm">
                  <c:v>40435.666666640645</c:v>
                </c:pt>
                <c:pt idx="20720" formatCode="m/d/yyyy\ h:mm">
                  <c:v>40435.708333307331</c:v>
                </c:pt>
                <c:pt idx="20721" formatCode="m/d/yyyy\ h:mm">
                  <c:v>40435.749999973988</c:v>
                </c:pt>
                <c:pt idx="20722" formatCode="m/d/yyyy\ h:mm">
                  <c:v>40435.791666640624</c:v>
                </c:pt>
                <c:pt idx="20723" formatCode="m/d/yyyy\ h:mm">
                  <c:v>40435.833333307317</c:v>
                </c:pt>
                <c:pt idx="20724" formatCode="m/d/yyyy\ h:mm">
                  <c:v>40435.874999973996</c:v>
                </c:pt>
                <c:pt idx="20725" formatCode="m/d/yyyy\ h:mm">
                  <c:v>40435.916666640645</c:v>
                </c:pt>
                <c:pt idx="20726" formatCode="m/d/yyyy\ h:mm">
                  <c:v>40435.958333307324</c:v>
                </c:pt>
                <c:pt idx="20727" formatCode="m/d/yyyy\ h:mm">
                  <c:v>40435.999999973981</c:v>
                </c:pt>
                <c:pt idx="20728" formatCode="m/d/yyyy\ h:mm">
                  <c:v>40436.041666640624</c:v>
                </c:pt>
                <c:pt idx="20729" formatCode="m/d/yyyy\ h:mm">
                  <c:v>40436.083333307302</c:v>
                </c:pt>
                <c:pt idx="20730" formatCode="m/d/yyyy\ h:mm">
                  <c:v>40436.124999973967</c:v>
                </c:pt>
                <c:pt idx="20731" formatCode="m/d/yyyy\ h:mm">
                  <c:v>40436.166666640624</c:v>
                </c:pt>
                <c:pt idx="20732" formatCode="m/d/yyyy\ h:mm">
                  <c:v>40436.208333307295</c:v>
                </c:pt>
                <c:pt idx="20733" formatCode="m/d/yyyy\ h:mm">
                  <c:v>40436.249999973959</c:v>
                </c:pt>
                <c:pt idx="20734" formatCode="m/d/yyyy\ h:mm">
                  <c:v>40436.291666640602</c:v>
                </c:pt>
                <c:pt idx="20735" formatCode="m/d/yyyy\ h:mm">
                  <c:v>40436.333333307288</c:v>
                </c:pt>
                <c:pt idx="20736" formatCode="m/d/yyyy\ h:mm">
                  <c:v>40436.374999973967</c:v>
                </c:pt>
                <c:pt idx="20737" formatCode="m/d/yyyy\ h:mm">
                  <c:v>40436.416666640616</c:v>
                </c:pt>
                <c:pt idx="20738" formatCode="m/d/yyyy\ h:mm">
                  <c:v>40436.458333307295</c:v>
                </c:pt>
                <c:pt idx="20739" formatCode="m/d/yyyy\ h:mm">
                  <c:v>40436.499999973945</c:v>
                </c:pt>
                <c:pt idx="20740" formatCode="m/d/yyyy\ h:mm">
                  <c:v>40436.541666640594</c:v>
                </c:pt>
                <c:pt idx="20741" formatCode="m/d/yyyy\ h:mm">
                  <c:v>40436.583333307273</c:v>
                </c:pt>
                <c:pt idx="20742" formatCode="m/d/yyyy\ h:mm">
                  <c:v>40436.624999973938</c:v>
                </c:pt>
                <c:pt idx="20743" formatCode="m/d/yyyy\ h:mm">
                  <c:v>40436.666666640594</c:v>
                </c:pt>
                <c:pt idx="20744" formatCode="m/d/yyyy\ h:mm">
                  <c:v>40436.708333307266</c:v>
                </c:pt>
                <c:pt idx="20745" formatCode="m/d/yyyy\ h:mm">
                  <c:v>40436.74999997393</c:v>
                </c:pt>
                <c:pt idx="20746" formatCode="m/d/yyyy\ h:mm">
                  <c:v>40436.79166664058</c:v>
                </c:pt>
                <c:pt idx="20747" formatCode="m/d/yyyy\ h:mm">
                  <c:v>40436.833333307259</c:v>
                </c:pt>
                <c:pt idx="20748" formatCode="m/d/yyyy\ h:mm">
                  <c:v>40436.874999973938</c:v>
                </c:pt>
                <c:pt idx="20749" formatCode="m/d/yyyy\ h:mm">
                  <c:v>40436.916666640602</c:v>
                </c:pt>
                <c:pt idx="20750" formatCode="m/d/yyyy\ h:mm">
                  <c:v>40436.958333307266</c:v>
                </c:pt>
                <c:pt idx="20751" formatCode="m/d/yyyy\ h:mm">
                  <c:v>40436.999999973916</c:v>
                </c:pt>
                <c:pt idx="20752" formatCode="m/d/yyyy\ h:mm">
                  <c:v>40437.04166664058</c:v>
                </c:pt>
                <c:pt idx="20753" formatCode="m/d/yyyy\ h:mm">
                  <c:v>40437.083333307244</c:v>
                </c:pt>
                <c:pt idx="20754" formatCode="m/d/yyyy\ h:mm">
                  <c:v>40437.124999973908</c:v>
                </c:pt>
                <c:pt idx="20755" formatCode="m/d/yyyy\ h:mm">
                  <c:v>40437.166666640573</c:v>
                </c:pt>
                <c:pt idx="20756" formatCode="m/d/yyyy\ h:mm">
                  <c:v>40437.208333307237</c:v>
                </c:pt>
                <c:pt idx="20757" formatCode="m/d/yyyy\ h:mm">
                  <c:v>40437.249999973901</c:v>
                </c:pt>
                <c:pt idx="20758" formatCode="m/d/yyyy\ h:mm">
                  <c:v>40437.291666640551</c:v>
                </c:pt>
                <c:pt idx="20759" formatCode="m/d/yyyy\ h:mm">
                  <c:v>40437.33333330723</c:v>
                </c:pt>
                <c:pt idx="20760" formatCode="m/d/yyyy\ h:mm">
                  <c:v>40437.374999973908</c:v>
                </c:pt>
                <c:pt idx="20761" formatCode="m/d/yyyy\ h:mm">
                  <c:v>40437.416666640573</c:v>
                </c:pt>
                <c:pt idx="20762" formatCode="m/d/yyyy\ h:mm">
                  <c:v>40437.458333307237</c:v>
                </c:pt>
                <c:pt idx="20763" formatCode="m/d/yyyy\ h:mm">
                  <c:v>40437.499999973887</c:v>
                </c:pt>
                <c:pt idx="20764" formatCode="m/d/yyyy\ h:mm">
                  <c:v>40437.541666640551</c:v>
                </c:pt>
                <c:pt idx="20765" formatCode="m/d/yyyy\ h:mm">
                  <c:v>40437.583333307215</c:v>
                </c:pt>
                <c:pt idx="20766" formatCode="m/d/yyyy\ h:mm">
                  <c:v>40437.624999973879</c:v>
                </c:pt>
                <c:pt idx="20767" formatCode="m/d/yyyy\ h:mm">
                  <c:v>40437.666666640544</c:v>
                </c:pt>
                <c:pt idx="20768" formatCode="m/d/yyyy\ h:mm">
                  <c:v>40437.708333307208</c:v>
                </c:pt>
                <c:pt idx="20769" formatCode="m/d/yyyy\ h:mm">
                  <c:v>40437.749999973872</c:v>
                </c:pt>
                <c:pt idx="20770" formatCode="m/d/yyyy\ h:mm">
                  <c:v>40437.791666640522</c:v>
                </c:pt>
                <c:pt idx="20771" formatCode="m/d/yyyy\ h:mm">
                  <c:v>40437.833333307201</c:v>
                </c:pt>
                <c:pt idx="20772" formatCode="m/d/yyyy\ h:mm">
                  <c:v>40437.874999973879</c:v>
                </c:pt>
                <c:pt idx="20773" formatCode="m/d/yyyy\ h:mm">
                  <c:v>40437.916666640544</c:v>
                </c:pt>
                <c:pt idx="20774" formatCode="m/d/yyyy\ h:mm">
                  <c:v>40437.958333307208</c:v>
                </c:pt>
                <c:pt idx="20775" formatCode="m/d/yyyy\ h:mm">
                  <c:v>40437.999999973857</c:v>
                </c:pt>
                <c:pt idx="20776" formatCode="m/d/yyyy\ h:mm">
                  <c:v>40438.041666640522</c:v>
                </c:pt>
                <c:pt idx="20777" formatCode="m/d/yyyy\ h:mm">
                  <c:v>40438.083333307193</c:v>
                </c:pt>
                <c:pt idx="20778" formatCode="m/d/yyyy\ h:mm">
                  <c:v>40438.12499997385</c:v>
                </c:pt>
                <c:pt idx="20779" formatCode="m/d/yyyy\ h:mm">
                  <c:v>40438.166666640514</c:v>
                </c:pt>
                <c:pt idx="20780" formatCode="m/d/yyyy\ h:mm">
                  <c:v>40438.208333307193</c:v>
                </c:pt>
                <c:pt idx="20781" formatCode="m/d/yyyy\ h:mm">
                  <c:v>40438.249999973836</c:v>
                </c:pt>
                <c:pt idx="20782" formatCode="m/d/yyyy\ h:mm">
                  <c:v>40438.291666640493</c:v>
                </c:pt>
                <c:pt idx="20783" formatCode="m/d/yyyy\ h:mm">
                  <c:v>40438.333333307186</c:v>
                </c:pt>
                <c:pt idx="20784" formatCode="m/d/yyyy\ h:mm">
                  <c:v>40438.374999973843</c:v>
                </c:pt>
                <c:pt idx="20785" formatCode="m/d/yyyy\ h:mm">
                  <c:v>40438.416666640514</c:v>
                </c:pt>
                <c:pt idx="20786" formatCode="m/d/yyyy\ h:mm">
                  <c:v>40438.458333307193</c:v>
                </c:pt>
                <c:pt idx="20787" formatCode="m/d/yyyy\ h:mm">
                  <c:v>40438.499999973828</c:v>
                </c:pt>
                <c:pt idx="20788" formatCode="m/d/yyyy\ h:mm">
                  <c:v>40438.541666640485</c:v>
                </c:pt>
                <c:pt idx="20789" formatCode="m/d/yyyy\ h:mm">
                  <c:v>40438.583333307171</c:v>
                </c:pt>
                <c:pt idx="20790" formatCode="m/d/yyyy\ h:mm">
                  <c:v>40438.624999973821</c:v>
                </c:pt>
                <c:pt idx="20791" formatCode="m/d/yyyy\ h:mm">
                  <c:v>40438.666666640485</c:v>
                </c:pt>
                <c:pt idx="20792" formatCode="m/d/yyyy\ h:mm">
                  <c:v>40438.708333307164</c:v>
                </c:pt>
                <c:pt idx="20793" formatCode="m/d/yyyy\ h:mm">
                  <c:v>40438.749999973814</c:v>
                </c:pt>
                <c:pt idx="20794" formatCode="m/d/yyyy\ h:mm">
                  <c:v>40438.791666640464</c:v>
                </c:pt>
                <c:pt idx="20795" formatCode="m/d/yyyy\ h:mm">
                  <c:v>40438.833333307142</c:v>
                </c:pt>
                <c:pt idx="20796" formatCode="m/d/yyyy\ h:mm">
                  <c:v>40438.874999973821</c:v>
                </c:pt>
                <c:pt idx="20797" formatCode="m/d/yyyy\ h:mm">
                  <c:v>40438.916666640485</c:v>
                </c:pt>
                <c:pt idx="20798" formatCode="m/d/yyyy\ h:mm">
                  <c:v>40438.958333307164</c:v>
                </c:pt>
                <c:pt idx="20799" formatCode="m/d/yyyy\ h:mm">
                  <c:v>40438.999999973785</c:v>
                </c:pt>
                <c:pt idx="20800" formatCode="m/d/yyyy\ h:mm">
                  <c:v>40439.041666640464</c:v>
                </c:pt>
                <c:pt idx="20801" formatCode="m/d/yyyy\ h:mm">
                  <c:v>40439.083333307142</c:v>
                </c:pt>
                <c:pt idx="20802" formatCode="m/d/yyyy\ h:mm">
                  <c:v>40439.124999973785</c:v>
                </c:pt>
                <c:pt idx="20803" formatCode="m/d/yyyy\ h:mm">
                  <c:v>40439.166666640456</c:v>
                </c:pt>
                <c:pt idx="20804" formatCode="m/d/yyyy\ h:mm">
                  <c:v>40439.208333307135</c:v>
                </c:pt>
                <c:pt idx="20805" formatCode="m/d/yyyy\ h:mm">
                  <c:v>40439.249999973785</c:v>
                </c:pt>
                <c:pt idx="20806" formatCode="m/d/yyyy\ h:mm">
                  <c:v>40439.291666640427</c:v>
                </c:pt>
                <c:pt idx="20807" formatCode="m/d/yyyy\ h:mm">
                  <c:v>40439.333333307113</c:v>
                </c:pt>
                <c:pt idx="20808" formatCode="m/d/yyyy\ h:mm">
                  <c:v>40439.374999973792</c:v>
                </c:pt>
                <c:pt idx="20809" formatCode="m/d/yyyy\ h:mm">
                  <c:v>40439.416666640442</c:v>
                </c:pt>
                <c:pt idx="20810" formatCode="m/d/yyyy\ h:mm">
                  <c:v>40439.458333307135</c:v>
                </c:pt>
                <c:pt idx="20811" formatCode="m/d/yyyy\ h:mm">
                  <c:v>40439.49999997377</c:v>
                </c:pt>
                <c:pt idx="20812" formatCode="m/d/yyyy\ h:mm">
                  <c:v>40439.541666640434</c:v>
                </c:pt>
                <c:pt idx="20813" formatCode="m/d/yyyy\ h:mm">
                  <c:v>40439.583333307099</c:v>
                </c:pt>
                <c:pt idx="20814" formatCode="m/d/yyyy\ h:mm">
                  <c:v>40439.624999973756</c:v>
                </c:pt>
                <c:pt idx="20815" formatCode="m/d/yyyy\ h:mm">
                  <c:v>40439.666666640427</c:v>
                </c:pt>
                <c:pt idx="20816" formatCode="m/d/yyyy\ h:mm">
                  <c:v>40439.708333307091</c:v>
                </c:pt>
                <c:pt idx="20817" formatCode="m/d/yyyy\ h:mm">
                  <c:v>40439.749999973756</c:v>
                </c:pt>
                <c:pt idx="20818" formatCode="m/d/yyyy\ h:mm">
                  <c:v>40439.791666640398</c:v>
                </c:pt>
                <c:pt idx="20819" formatCode="m/d/yyyy\ h:mm">
                  <c:v>40439.833333307091</c:v>
                </c:pt>
                <c:pt idx="20820" formatCode="m/d/yyyy\ h:mm">
                  <c:v>40439.874999973748</c:v>
                </c:pt>
                <c:pt idx="20821" formatCode="m/d/yyyy\ h:mm">
                  <c:v>40439.916666640413</c:v>
                </c:pt>
                <c:pt idx="20822" formatCode="m/d/yyyy\ h:mm">
                  <c:v>40439.958333307099</c:v>
                </c:pt>
                <c:pt idx="20823" formatCode="m/d/yyyy\ h:mm">
                  <c:v>40439.999999973734</c:v>
                </c:pt>
                <c:pt idx="20824" formatCode="m/d/yyyy\ h:mm">
                  <c:v>40440.041666640405</c:v>
                </c:pt>
                <c:pt idx="20825" formatCode="m/d/yyyy\ h:mm">
                  <c:v>40440.083333307084</c:v>
                </c:pt>
                <c:pt idx="20826" formatCode="m/d/yyyy\ h:mm">
                  <c:v>40440.124999973734</c:v>
                </c:pt>
                <c:pt idx="20827" formatCode="m/d/yyyy\ h:mm">
                  <c:v>40440.166666640383</c:v>
                </c:pt>
                <c:pt idx="20828" formatCode="m/d/yyyy\ h:mm">
                  <c:v>40440.208333307062</c:v>
                </c:pt>
                <c:pt idx="20829" formatCode="m/d/yyyy\ h:mm">
                  <c:v>40440.249999973727</c:v>
                </c:pt>
                <c:pt idx="20830" formatCode="m/d/yyyy\ h:mm">
                  <c:v>40440.291666640369</c:v>
                </c:pt>
                <c:pt idx="20831" formatCode="m/d/yyyy\ h:mm">
                  <c:v>40440.333333307062</c:v>
                </c:pt>
                <c:pt idx="20832" formatCode="m/d/yyyy\ h:mm">
                  <c:v>40440.374999973719</c:v>
                </c:pt>
                <c:pt idx="20833" formatCode="m/d/yyyy\ h:mm">
                  <c:v>40440.416666640383</c:v>
                </c:pt>
                <c:pt idx="20834" formatCode="m/d/yyyy\ h:mm">
                  <c:v>40440.45833330707</c:v>
                </c:pt>
                <c:pt idx="20835" formatCode="m/d/yyyy\ h:mm">
                  <c:v>40440.499999973705</c:v>
                </c:pt>
                <c:pt idx="20836" formatCode="m/d/yyyy\ h:mm">
                  <c:v>40440.541666640376</c:v>
                </c:pt>
                <c:pt idx="20837" formatCode="m/d/yyyy\ h:mm">
                  <c:v>40440.58333330704</c:v>
                </c:pt>
                <c:pt idx="20838" formatCode="m/d/yyyy\ h:mm">
                  <c:v>40440.624999973705</c:v>
                </c:pt>
                <c:pt idx="20839" formatCode="m/d/yyyy\ h:mm">
                  <c:v>40440.666666640354</c:v>
                </c:pt>
                <c:pt idx="20840" formatCode="m/d/yyyy\ h:mm">
                  <c:v>40440.708333307033</c:v>
                </c:pt>
                <c:pt idx="20841" formatCode="m/d/yyyy\ h:mm">
                  <c:v>40440.749999973683</c:v>
                </c:pt>
                <c:pt idx="20842" formatCode="m/d/yyyy\ h:mm">
                  <c:v>40440.791666640333</c:v>
                </c:pt>
                <c:pt idx="20843" formatCode="m/d/yyyy\ h:mm">
                  <c:v>40440.833333307033</c:v>
                </c:pt>
                <c:pt idx="20844" formatCode="m/d/yyyy\ h:mm">
                  <c:v>40440.87499997369</c:v>
                </c:pt>
                <c:pt idx="20845" formatCode="m/d/yyyy\ h:mm">
                  <c:v>40440.916666640362</c:v>
                </c:pt>
                <c:pt idx="20846" formatCode="m/d/yyyy\ h:mm">
                  <c:v>40440.95833330704</c:v>
                </c:pt>
                <c:pt idx="20847" formatCode="m/d/yyyy\ h:mm">
                  <c:v>40440.999999973676</c:v>
                </c:pt>
                <c:pt idx="20848" formatCode="m/d/yyyy\ h:mm">
                  <c:v>40441.041666640333</c:v>
                </c:pt>
                <c:pt idx="20849" formatCode="m/d/yyyy\ h:mm">
                  <c:v>40441.083333307011</c:v>
                </c:pt>
                <c:pt idx="20850" formatCode="m/d/yyyy\ h:mm">
                  <c:v>40441.124999973676</c:v>
                </c:pt>
                <c:pt idx="20851" formatCode="m/d/yyyy\ h:mm">
                  <c:v>40441.166666640325</c:v>
                </c:pt>
                <c:pt idx="20852" formatCode="m/d/yyyy\ h:mm">
                  <c:v>40441.208333307011</c:v>
                </c:pt>
                <c:pt idx="20853" formatCode="m/d/yyyy\ h:mm">
                  <c:v>40441.249999973654</c:v>
                </c:pt>
                <c:pt idx="20854" formatCode="m/d/yyyy\ h:mm">
                  <c:v>40441.291666640303</c:v>
                </c:pt>
                <c:pt idx="20855" formatCode="m/d/yyyy\ h:mm">
                  <c:v>40441.333333307011</c:v>
                </c:pt>
                <c:pt idx="20856" formatCode="m/d/yyyy\ h:mm">
                  <c:v>40441.374999973661</c:v>
                </c:pt>
                <c:pt idx="20857" formatCode="m/d/yyyy\ h:mm">
                  <c:v>40441.416666640333</c:v>
                </c:pt>
                <c:pt idx="20858" formatCode="m/d/yyyy\ h:mm">
                  <c:v>40441.458333307019</c:v>
                </c:pt>
                <c:pt idx="20859" formatCode="m/d/yyyy\ h:mm">
                  <c:v>40441.499999973654</c:v>
                </c:pt>
                <c:pt idx="20860" formatCode="m/d/yyyy\ h:mm">
                  <c:v>40441.541666640303</c:v>
                </c:pt>
                <c:pt idx="20861" formatCode="m/d/yyyy\ h:mm">
                  <c:v>40441.583333306997</c:v>
                </c:pt>
                <c:pt idx="20862" formatCode="m/d/yyyy\ h:mm">
                  <c:v>40441.624999973632</c:v>
                </c:pt>
                <c:pt idx="20863" formatCode="m/d/yyyy\ h:mm">
                  <c:v>40441.666666640296</c:v>
                </c:pt>
                <c:pt idx="20864" formatCode="m/d/yyyy\ h:mm">
                  <c:v>40441.708333306997</c:v>
                </c:pt>
                <c:pt idx="20865" formatCode="m/d/yyyy\ h:mm">
                  <c:v>40441.749999973625</c:v>
                </c:pt>
                <c:pt idx="20866" formatCode="m/d/yyyy\ h:mm">
                  <c:v>40441.791666640274</c:v>
                </c:pt>
                <c:pt idx="20867" formatCode="m/d/yyyy\ h:mm">
                  <c:v>40441.83333330699</c:v>
                </c:pt>
                <c:pt idx="20868" formatCode="m/d/yyyy\ h:mm">
                  <c:v>40441.874999973632</c:v>
                </c:pt>
                <c:pt idx="20869" formatCode="m/d/yyyy\ h:mm">
                  <c:v>40441.916666640296</c:v>
                </c:pt>
                <c:pt idx="20870" formatCode="m/d/yyyy\ h:mm">
                  <c:v>40441.958333306997</c:v>
                </c:pt>
                <c:pt idx="20871" formatCode="m/d/yyyy\ h:mm">
                  <c:v>40441.999999973625</c:v>
                </c:pt>
                <c:pt idx="20872" formatCode="m/d/yyyy\ h:mm">
                  <c:v>40442.041666640274</c:v>
                </c:pt>
                <c:pt idx="20873" formatCode="m/d/yyyy\ h:mm">
                  <c:v>40442.083333306968</c:v>
                </c:pt>
                <c:pt idx="20874" formatCode="m/d/yyyy\ h:mm">
                  <c:v>40442.124999973603</c:v>
                </c:pt>
                <c:pt idx="20875" formatCode="m/d/yyyy\ h:mm">
                  <c:v>40442.166666640274</c:v>
                </c:pt>
                <c:pt idx="20876" formatCode="m/d/yyyy\ h:mm">
                  <c:v>40442.20833330696</c:v>
                </c:pt>
                <c:pt idx="20877" formatCode="m/d/yyyy\ h:mm">
                  <c:v>40442.249999973596</c:v>
                </c:pt>
                <c:pt idx="20878" formatCode="m/d/yyyy\ h:mm">
                  <c:v>40442.291666640253</c:v>
                </c:pt>
                <c:pt idx="20879" formatCode="m/d/yyyy\ h:mm">
                  <c:v>40442.333333306953</c:v>
                </c:pt>
                <c:pt idx="20880" formatCode="m/d/yyyy\ h:mm">
                  <c:v>40442.374999973603</c:v>
                </c:pt>
                <c:pt idx="20881" formatCode="m/d/yyyy\ h:mm">
                  <c:v>40442.416666640267</c:v>
                </c:pt>
                <c:pt idx="20882" formatCode="m/d/yyyy\ h:mm">
                  <c:v>40442.45833330696</c:v>
                </c:pt>
                <c:pt idx="20883" formatCode="m/d/yyyy\ h:mm">
                  <c:v>40442.499999973596</c:v>
                </c:pt>
                <c:pt idx="20884" formatCode="m/d/yyyy\ h:mm">
                  <c:v>40442.541666640245</c:v>
                </c:pt>
                <c:pt idx="20885" formatCode="m/d/yyyy\ h:mm">
                  <c:v>40442.583333306946</c:v>
                </c:pt>
                <c:pt idx="20886" formatCode="m/d/yyyy\ h:mm">
                  <c:v>40442.624999973588</c:v>
                </c:pt>
                <c:pt idx="20887" formatCode="m/d/yyyy\ h:mm">
                  <c:v>40442.666666640238</c:v>
                </c:pt>
                <c:pt idx="20888" formatCode="m/d/yyyy\ h:mm">
                  <c:v>40442.708333306939</c:v>
                </c:pt>
                <c:pt idx="20889" formatCode="m/d/yyyy\ h:mm">
                  <c:v>40442.749999973581</c:v>
                </c:pt>
                <c:pt idx="20890" formatCode="m/d/yyyy\ h:mm">
                  <c:v>40442.791666640216</c:v>
                </c:pt>
                <c:pt idx="20891" formatCode="m/d/yyyy\ h:mm">
                  <c:v>40442.833333306924</c:v>
                </c:pt>
                <c:pt idx="20892" formatCode="m/d/yyyy\ h:mm">
                  <c:v>40442.874999973596</c:v>
                </c:pt>
                <c:pt idx="20893" formatCode="m/d/yyyy\ h:mm">
                  <c:v>40442.916666640238</c:v>
                </c:pt>
                <c:pt idx="20894" formatCode="m/d/yyyy\ h:mm">
                  <c:v>40442.958333306931</c:v>
                </c:pt>
                <c:pt idx="20895" formatCode="m/d/yyyy\ h:mm">
                  <c:v>40442.999999973566</c:v>
                </c:pt>
                <c:pt idx="20896" formatCode="m/d/yyyy\ h:mm">
                  <c:v>40443.041666640216</c:v>
                </c:pt>
                <c:pt idx="20897" formatCode="m/d/yyyy\ h:mm">
                  <c:v>40443.083333306909</c:v>
                </c:pt>
                <c:pt idx="20898" formatCode="m/d/yyyy\ h:mm">
                  <c:v>40443.124999973559</c:v>
                </c:pt>
                <c:pt idx="20899" formatCode="m/d/yyyy\ h:mm">
                  <c:v>40443.166666640209</c:v>
                </c:pt>
                <c:pt idx="20900" formatCode="m/d/yyyy\ h:mm">
                  <c:v>40443.208333306902</c:v>
                </c:pt>
                <c:pt idx="20901" formatCode="m/d/yyyy\ h:mm">
                  <c:v>40443.249999973552</c:v>
                </c:pt>
                <c:pt idx="20902" formatCode="m/d/yyyy\ h:mm">
                  <c:v>40443.291666640187</c:v>
                </c:pt>
                <c:pt idx="20903" formatCode="m/d/yyyy\ h:mm">
                  <c:v>40443.333333306895</c:v>
                </c:pt>
                <c:pt idx="20904" formatCode="m/d/yyyy\ h:mm">
                  <c:v>40443.374999973559</c:v>
                </c:pt>
                <c:pt idx="20905" formatCode="m/d/yyyy\ h:mm">
                  <c:v>40443.416666640209</c:v>
                </c:pt>
                <c:pt idx="20906" formatCode="m/d/yyyy\ h:mm">
                  <c:v>40443.458333306902</c:v>
                </c:pt>
                <c:pt idx="20907" formatCode="m/d/yyyy\ h:mm">
                  <c:v>40443.499999973537</c:v>
                </c:pt>
                <c:pt idx="20908" formatCode="m/d/yyyy\ h:mm">
                  <c:v>40443.541666640194</c:v>
                </c:pt>
                <c:pt idx="20909" formatCode="m/d/yyyy\ h:mm">
                  <c:v>40443.58333330688</c:v>
                </c:pt>
                <c:pt idx="20910" formatCode="m/d/yyyy\ h:mm">
                  <c:v>40443.62499997353</c:v>
                </c:pt>
                <c:pt idx="20911" formatCode="m/d/yyyy\ h:mm">
                  <c:v>40443.666666640194</c:v>
                </c:pt>
                <c:pt idx="20912" formatCode="m/d/yyyy\ h:mm">
                  <c:v>40443.708333306873</c:v>
                </c:pt>
                <c:pt idx="20913" formatCode="m/d/yyyy\ h:mm">
                  <c:v>40443.749999973523</c:v>
                </c:pt>
                <c:pt idx="20914" formatCode="m/d/yyyy\ h:mm">
                  <c:v>40443.791666640172</c:v>
                </c:pt>
                <c:pt idx="20915" formatCode="m/d/yyyy\ h:mm">
                  <c:v>40443.833333306866</c:v>
                </c:pt>
                <c:pt idx="20916" formatCode="m/d/yyyy\ h:mm">
                  <c:v>40443.87499997353</c:v>
                </c:pt>
                <c:pt idx="20917" formatCode="m/d/yyyy\ h:mm">
                  <c:v>40443.916666640194</c:v>
                </c:pt>
                <c:pt idx="20918" formatCode="m/d/yyyy\ h:mm">
                  <c:v>40443.958333306873</c:v>
                </c:pt>
                <c:pt idx="20919" formatCode="m/d/yyyy\ h:mm">
                  <c:v>40443.999999973508</c:v>
                </c:pt>
                <c:pt idx="20920" formatCode="m/d/yyyy\ h:mm">
                  <c:v>40444.041666640172</c:v>
                </c:pt>
                <c:pt idx="20921" formatCode="m/d/yyyy\ h:mm">
                  <c:v>40444.083333306851</c:v>
                </c:pt>
                <c:pt idx="20922" formatCode="m/d/yyyy\ h:mm">
                  <c:v>40444.124999973501</c:v>
                </c:pt>
                <c:pt idx="20923" formatCode="m/d/yyyy\ h:mm">
                  <c:v>40444.166666640165</c:v>
                </c:pt>
                <c:pt idx="20924" formatCode="m/d/yyyy\ h:mm">
                  <c:v>40444.208333306844</c:v>
                </c:pt>
                <c:pt idx="20925" formatCode="m/d/yyyy\ h:mm">
                  <c:v>40444.249999973494</c:v>
                </c:pt>
                <c:pt idx="20926" formatCode="m/d/yyyy\ h:mm">
                  <c:v>40444.291666640143</c:v>
                </c:pt>
                <c:pt idx="20927" formatCode="m/d/yyyy\ h:mm">
                  <c:v>40444.333333306837</c:v>
                </c:pt>
                <c:pt idx="20928" formatCode="m/d/yyyy\ h:mm">
                  <c:v>40444.374999973501</c:v>
                </c:pt>
                <c:pt idx="20929" formatCode="m/d/yyyy\ h:mm">
                  <c:v>40444.416666640165</c:v>
                </c:pt>
                <c:pt idx="20930" formatCode="m/d/yyyy\ h:mm">
                  <c:v>40444.458333306844</c:v>
                </c:pt>
                <c:pt idx="20931" formatCode="m/d/yyyy\ h:mm">
                  <c:v>40444.499999973479</c:v>
                </c:pt>
                <c:pt idx="20932" formatCode="m/d/yyyy\ h:mm">
                  <c:v>40444.541666640136</c:v>
                </c:pt>
                <c:pt idx="20933" formatCode="m/d/yyyy\ h:mm">
                  <c:v>40444.583333306822</c:v>
                </c:pt>
                <c:pt idx="20934" formatCode="m/d/yyyy\ h:mm">
                  <c:v>40444.624999973472</c:v>
                </c:pt>
                <c:pt idx="20935" formatCode="m/d/yyyy\ h:mm">
                  <c:v>40444.666666640136</c:v>
                </c:pt>
                <c:pt idx="20936" formatCode="m/d/yyyy\ h:mm">
                  <c:v>40444.708333306815</c:v>
                </c:pt>
                <c:pt idx="20937" formatCode="m/d/yyyy\ h:mm">
                  <c:v>40444.749999973465</c:v>
                </c:pt>
                <c:pt idx="20938" formatCode="m/d/yyyy\ h:mm">
                  <c:v>40444.791666640114</c:v>
                </c:pt>
                <c:pt idx="20939" formatCode="m/d/yyyy\ h:mm">
                  <c:v>40444.833333306793</c:v>
                </c:pt>
                <c:pt idx="20940" formatCode="m/d/yyyy\ h:mm">
                  <c:v>40444.874999973472</c:v>
                </c:pt>
                <c:pt idx="20941" formatCode="m/d/yyyy\ h:mm">
                  <c:v>40444.916666640136</c:v>
                </c:pt>
                <c:pt idx="20942" formatCode="m/d/yyyy\ h:mm">
                  <c:v>40444.958333306815</c:v>
                </c:pt>
                <c:pt idx="20943" formatCode="m/d/yyyy\ h:mm">
                  <c:v>40444.99999997345</c:v>
                </c:pt>
                <c:pt idx="20944" formatCode="m/d/yyyy\ h:mm">
                  <c:v>40445.041666640114</c:v>
                </c:pt>
                <c:pt idx="20945" formatCode="m/d/yyyy\ h:mm">
                  <c:v>40445.083333306793</c:v>
                </c:pt>
                <c:pt idx="20946" formatCode="m/d/yyyy\ h:mm">
                  <c:v>40445.124999973435</c:v>
                </c:pt>
                <c:pt idx="20947" formatCode="m/d/yyyy\ h:mm">
                  <c:v>40445.166666640107</c:v>
                </c:pt>
                <c:pt idx="20948" formatCode="m/d/yyyy\ h:mm">
                  <c:v>40445.208333306786</c:v>
                </c:pt>
                <c:pt idx="20949" formatCode="m/d/yyyy\ h:mm">
                  <c:v>40445.249999973435</c:v>
                </c:pt>
                <c:pt idx="20950" formatCode="m/d/yyyy\ h:mm">
                  <c:v>40445.291666640078</c:v>
                </c:pt>
                <c:pt idx="20951" formatCode="m/d/yyyy\ h:mm">
                  <c:v>40445.333333306779</c:v>
                </c:pt>
                <c:pt idx="20952" formatCode="m/d/yyyy\ h:mm">
                  <c:v>40445.374999973443</c:v>
                </c:pt>
                <c:pt idx="20953" formatCode="m/d/yyyy\ h:mm">
                  <c:v>40445.416666640092</c:v>
                </c:pt>
                <c:pt idx="20954" formatCode="m/d/yyyy\ h:mm">
                  <c:v>40445.458333306786</c:v>
                </c:pt>
                <c:pt idx="20955" formatCode="m/d/yyyy\ h:mm">
                  <c:v>40445.499999973421</c:v>
                </c:pt>
                <c:pt idx="20956" formatCode="m/d/yyyy\ h:mm">
                  <c:v>40445.541666640085</c:v>
                </c:pt>
                <c:pt idx="20957" formatCode="m/d/yyyy\ h:mm">
                  <c:v>40445.583333306749</c:v>
                </c:pt>
                <c:pt idx="20958" formatCode="m/d/yyyy\ h:mm">
                  <c:v>40445.624999973414</c:v>
                </c:pt>
                <c:pt idx="20959" formatCode="m/d/yyyy\ h:mm">
                  <c:v>40445.666666640078</c:v>
                </c:pt>
                <c:pt idx="20960" formatCode="m/d/yyyy\ h:mm">
                  <c:v>40445.708333306742</c:v>
                </c:pt>
                <c:pt idx="20961" formatCode="m/d/yyyy\ h:mm">
                  <c:v>40445.749999973406</c:v>
                </c:pt>
                <c:pt idx="20962" formatCode="m/d/yyyy\ h:mm">
                  <c:v>40445.791666640049</c:v>
                </c:pt>
                <c:pt idx="20963" formatCode="m/d/yyyy\ h:mm">
                  <c:v>40445.833333306742</c:v>
                </c:pt>
                <c:pt idx="20964" formatCode="m/d/yyyy\ h:mm">
                  <c:v>40445.874999973399</c:v>
                </c:pt>
                <c:pt idx="20965" formatCode="m/d/yyyy\ h:mm">
                  <c:v>40445.916666640063</c:v>
                </c:pt>
                <c:pt idx="20966" formatCode="m/d/yyyy\ h:mm">
                  <c:v>40445.958333306749</c:v>
                </c:pt>
                <c:pt idx="20967" formatCode="m/d/yyyy\ h:mm">
                  <c:v>40445.999999973385</c:v>
                </c:pt>
                <c:pt idx="20968" formatCode="m/d/yyyy\ h:mm">
                  <c:v>40446.041666640056</c:v>
                </c:pt>
                <c:pt idx="20969" formatCode="m/d/yyyy\ h:mm">
                  <c:v>40446.083333306735</c:v>
                </c:pt>
                <c:pt idx="20970" formatCode="m/d/yyyy\ h:mm">
                  <c:v>40446.124999973385</c:v>
                </c:pt>
                <c:pt idx="20971" formatCode="m/d/yyyy\ h:mm">
                  <c:v>40446.166666640034</c:v>
                </c:pt>
                <c:pt idx="20972" formatCode="m/d/yyyy\ h:mm">
                  <c:v>40446.208333306713</c:v>
                </c:pt>
                <c:pt idx="20973" formatCode="m/d/yyyy\ h:mm">
                  <c:v>40446.249999973377</c:v>
                </c:pt>
                <c:pt idx="20974" formatCode="m/d/yyyy\ h:mm">
                  <c:v>40446.29166664002</c:v>
                </c:pt>
                <c:pt idx="20975" formatCode="m/d/yyyy\ h:mm">
                  <c:v>40446.333333306713</c:v>
                </c:pt>
                <c:pt idx="20976" formatCode="m/d/yyyy\ h:mm">
                  <c:v>40446.374999973385</c:v>
                </c:pt>
                <c:pt idx="20977" formatCode="m/d/yyyy\ h:mm">
                  <c:v>40446.416666640042</c:v>
                </c:pt>
                <c:pt idx="20978" formatCode="m/d/yyyy\ h:mm">
                  <c:v>40446.45833330672</c:v>
                </c:pt>
                <c:pt idx="20979" formatCode="m/d/yyyy\ h:mm">
                  <c:v>40446.499999973355</c:v>
                </c:pt>
                <c:pt idx="20980" formatCode="m/d/yyyy\ h:mm">
                  <c:v>40446.541666640027</c:v>
                </c:pt>
                <c:pt idx="20981" formatCode="m/d/yyyy\ h:mm">
                  <c:v>40446.583333306691</c:v>
                </c:pt>
                <c:pt idx="20982" formatCode="m/d/yyyy\ h:mm">
                  <c:v>40446.624999973355</c:v>
                </c:pt>
                <c:pt idx="20983" formatCode="m/d/yyyy\ h:mm">
                  <c:v>40446.66666664002</c:v>
                </c:pt>
                <c:pt idx="20984" formatCode="m/d/yyyy\ h:mm">
                  <c:v>40446.708333306691</c:v>
                </c:pt>
                <c:pt idx="20985" formatCode="m/d/yyyy\ h:mm">
                  <c:v>40446.749999973334</c:v>
                </c:pt>
                <c:pt idx="20986" formatCode="m/d/yyyy\ h:mm">
                  <c:v>40446.791666639983</c:v>
                </c:pt>
                <c:pt idx="20987" formatCode="m/d/yyyy\ h:mm">
                  <c:v>40446.833333306691</c:v>
                </c:pt>
                <c:pt idx="20988" formatCode="m/d/yyyy\ h:mm">
                  <c:v>40446.874999973341</c:v>
                </c:pt>
                <c:pt idx="20989" formatCode="m/d/yyyy\ h:mm">
                  <c:v>40446.916666640012</c:v>
                </c:pt>
                <c:pt idx="20990" formatCode="m/d/yyyy\ h:mm">
                  <c:v>40446.958333306691</c:v>
                </c:pt>
                <c:pt idx="20991" formatCode="m/d/yyyy\ h:mm">
                  <c:v>40446.999999973334</c:v>
                </c:pt>
                <c:pt idx="20992" formatCode="m/d/yyyy\ h:mm">
                  <c:v>40447.041666639983</c:v>
                </c:pt>
                <c:pt idx="20993" formatCode="m/d/yyyy\ h:mm">
                  <c:v>40447.083333306662</c:v>
                </c:pt>
                <c:pt idx="20994" formatCode="m/d/yyyy\ h:mm">
                  <c:v>40447.124999973326</c:v>
                </c:pt>
                <c:pt idx="20995" formatCode="m/d/yyyy\ h:mm">
                  <c:v>40447.166666639976</c:v>
                </c:pt>
                <c:pt idx="20996" formatCode="m/d/yyyy\ h:mm">
                  <c:v>40447.208333306662</c:v>
                </c:pt>
                <c:pt idx="20997" formatCode="m/d/yyyy\ h:mm">
                  <c:v>40447.249999973305</c:v>
                </c:pt>
                <c:pt idx="20998" formatCode="m/d/yyyy\ h:mm">
                  <c:v>40447.291666639954</c:v>
                </c:pt>
                <c:pt idx="20999" formatCode="m/d/yyyy\ h:mm">
                  <c:v>40447.333333306648</c:v>
                </c:pt>
                <c:pt idx="21000" formatCode="m/d/yyyy\ h:mm">
                  <c:v>40447.374999973312</c:v>
                </c:pt>
                <c:pt idx="21001" formatCode="m/d/yyyy\ h:mm">
                  <c:v>40447.416666639983</c:v>
                </c:pt>
                <c:pt idx="21002" formatCode="m/d/yyyy\ h:mm">
                  <c:v>40447.458333306655</c:v>
                </c:pt>
                <c:pt idx="21003" formatCode="m/d/yyyy\ h:mm">
                  <c:v>40447.499999973305</c:v>
                </c:pt>
                <c:pt idx="21004" formatCode="m/d/yyyy\ h:mm">
                  <c:v>40447.541666639954</c:v>
                </c:pt>
                <c:pt idx="21005" formatCode="m/d/yyyy\ h:mm">
                  <c:v>40447.583333306633</c:v>
                </c:pt>
                <c:pt idx="21006" formatCode="m/d/yyyy\ h:mm">
                  <c:v>40447.624999973283</c:v>
                </c:pt>
                <c:pt idx="21007" formatCode="m/d/yyyy\ h:mm">
                  <c:v>40447.666666639954</c:v>
                </c:pt>
                <c:pt idx="21008" formatCode="m/d/yyyy\ h:mm">
                  <c:v>40447.708333306633</c:v>
                </c:pt>
                <c:pt idx="21009" formatCode="m/d/yyyy\ h:mm">
                  <c:v>40447.749999973275</c:v>
                </c:pt>
                <c:pt idx="21010" formatCode="m/d/yyyy\ h:mm">
                  <c:v>40447.791666639932</c:v>
                </c:pt>
                <c:pt idx="21011" formatCode="m/d/yyyy\ h:mm">
                  <c:v>40447.833333306618</c:v>
                </c:pt>
                <c:pt idx="21012" formatCode="m/d/yyyy\ h:mm">
                  <c:v>40447.874999973283</c:v>
                </c:pt>
                <c:pt idx="21013" formatCode="m/d/yyyy\ h:mm">
                  <c:v>40447.916666639947</c:v>
                </c:pt>
                <c:pt idx="21014" formatCode="m/d/yyyy\ h:mm">
                  <c:v>40447.958333306626</c:v>
                </c:pt>
                <c:pt idx="21015" formatCode="m/d/yyyy\ h:mm">
                  <c:v>40447.999999973275</c:v>
                </c:pt>
                <c:pt idx="21016" formatCode="m/d/yyyy\ h:mm">
                  <c:v>40448.041666639925</c:v>
                </c:pt>
                <c:pt idx="21017" formatCode="m/d/yyyy\ h:mm">
                  <c:v>40448.083333306611</c:v>
                </c:pt>
                <c:pt idx="21018" formatCode="m/d/yyyy\ h:mm">
                  <c:v>40448.124999973254</c:v>
                </c:pt>
                <c:pt idx="21019" formatCode="m/d/yyyy\ h:mm">
                  <c:v>40448.166666639925</c:v>
                </c:pt>
                <c:pt idx="21020" formatCode="m/d/yyyy\ h:mm">
                  <c:v>40448.208333306611</c:v>
                </c:pt>
                <c:pt idx="21021" formatCode="m/d/yyyy\ h:mm">
                  <c:v>40448.249999973254</c:v>
                </c:pt>
                <c:pt idx="21022" formatCode="m/d/yyyy\ h:mm">
                  <c:v>40448.291666639903</c:v>
                </c:pt>
                <c:pt idx="21023" formatCode="m/d/yyyy\ h:mm">
                  <c:v>40448.333333306604</c:v>
                </c:pt>
                <c:pt idx="21024" formatCode="m/d/yyyy\ h:mm">
                  <c:v>40448.374999973261</c:v>
                </c:pt>
                <c:pt idx="21025" formatCode="m/d/yyyy\ h:mm">
                  <c:v>40448.416666639918</c:v>
                </c:pt>
                <c:pt idx="21026" formatCode="m/d/yyyy\ h:mm">
                  <c:v>40448.458333306611</c:v>
                </c:pt>
                <c:pt idx="21027" formatCode="m/d/yyyy\ h:mm">
                  <c:v>40448.499999973232</c:v>
                </c:pt>
                <c:pt idx="21028" formatCode="m/d/yyyy\ h:mm">
                  <c:v>40448.541666639896</c:v>
                </c:pt>
                <c:pt idx="21029" formatCode="m/d/yyyy\ h:mm">
                  <c:v>40448.583333306597</c:v>
                </c:pt>
                <c:pt idx="21030" formatCode="m/d/yyyy\ h:mm">
                  <c:v>40448.624999973224</c:v>
                </c:pt>
                <c:pt idx="21031" formatCode="m/d/yyyy\ h:mm">
                  <c:v>40448.666666639889</c:v>
                </c:pt>
                <c:pt idx="21032" formatCode="m/d/yyyy\ h:mm">
                  <c:v>40448.708333306589</c:v>
                </c:pt>
                <c:pt idx="21033" formatCode="m/d/yyyy\ h:mm">
                  <c:v>40448.749999973224</c:v>
                </c:pt>
                <c:pt idx="21034" formatCode="m/d/yyyy\ h:mm">
                  <c:v>40448.791666639867</c:v>
                </c:pt>
                <c:pt idx="21035" formatCode="m/d/yyyy\ h:mm">
                  <c:v>40448.833333306575</c:v>
                </c:pt>
                <c:pt idx="21036" formatCode="m/d/yyyy\ h:mm">
                  <c:v>40448.874999973232</c:v>
                </c:pt>
                <c:pt idx="21037" formatCode="m/d/yyyy\ h:mm">
                  <c:v>40448.916666639889</c:v>
                </c:pt>
                <c:pt idx="21038" formatCode="m/d/yyyy\ h:mm">
                  <c:v>40448.958333306582</c:v>
                </c:pt>
                <c:pt idx="21039" formatCode="m/d/yyyy\ h:mm">
                  <c:v>40448.999999973203</c:v>
                </c:pt>
                <c:pt idx="21040" formatCode="m/d/yyyy\ h:mm">
                  <c:v>40449.041666639874</c:v>
                </c:pt>
                <c:pt idx="21041" formatCode="m/d/yyyy\ h:mm">
                  <c:v>40449.08333330656</c:v>
                </c:pt>
                <c:pt idx="21042" formatCode="m/d/yyyy\ h:mm">
                  <c:v>40449.124999973195</c:v>
                </c:pt>
                <c:pt idx="21043" formatCode="m/d/yyyy\ h:mm">
                  <c:v>40449.166666639874</c:v>
                </c:pt>
                <c:pt idx="21044" formatCode="m/d/yyyy\ h:mm">
                  <c:v>40449.208333306553</c:v>
                </c:pt>
                <c:pt idx="21045" formatCode="m/d/yyyy\ h:mm">
                  <c:v>40449.249999973195</c:v>
                </c:pt>
                <c:pt idx="21046" formatCode="m/d/yyyy\ h:mm">
                  <c:v>40449.291666639838</c:v>
                </c:pt>
                <c:pt idx="21047" formatCode="m/d/yyyy\ h:mm">
                  <c:v>40449.333333306546</c:v>
                </c:pt>
                <c:pt idx="21048" formatCode="m/d/yyyy\ h:mm">
                  <c:v>40449.374999973203</c:v>
                </c:pt>
                <c:pt idx="21049" formatCode="m/d/yyyy\ h:mm">
                  <c:v>40449.41666663986</c:v>
                </c:pt>
                <c:pt idx="21050" formatCode="m/d/yyyy\ h:mm">
                  <c:v>40449.45833330656</c:v>
                </c:pt>
                <c:pt idx="21051" formatCode="m/d/yyyy\ h:mm">
                  <c:v>40449.499999973188</c:v>
                </c:pt>
                <c:pt idx="21052" formatCode="m/d/yyyy\ h:mm">
                  <c:v>40449.541666639838</c:v>
                </c:pt>
                <c:pt idx="21053" formatCode="m/d/yyyy\ h:mm">
                  <c:v>40449.583333306538</c:v>
                </c:pt>
                <c:pt idx="21054" formatCode="m/d/yyyy\ h:mm">
                  <c:v>40449.624999973181</c:v>
                </c:pt>
                <c:pt idx="21055" formatCode="m/d/yyyy\ h:mm">
                  <c:v>40449.666666639831</c:v>
                </c:pt>
                <c:pt idx="21056" formatCode="m/d/yyyy\ h:mm">
                  <c:v>40449.708333306524</c:v>
                </c:pt>
                <c:pt idx="21057" formatCode="m/d/yyyy\ h:mm">
                  <c:v>40449.749999973181</c:v>
                </c:pt>
                <c:pt idx="21058" formatCode="m/d/yyyy\ h:mm">
                  <c:v>40449.791666639809</c:v>
                </c:pt>
                <c:pt idx="21059" formatCode="m/d/yyyy\ h:mm">
                  <c:v>40449.833333306517</c:v>
                </c:pt>
                <c:pt idx="21060" formatCode="m/d/yyyy\ h:mm">
                  <c:v>40449.874999973188</c:v>
                </c:pt>
                <c:pt idx="21061" formatCode="m/d/yyyy\ h:mm">
                  <c:v>40449.916666639831</c:v>
                </c:pt>
                <c:pt idx="21062" formatCode="m/d/yyyy\ h:mm">
                  <c:v>40449.958333306524</c:v>
                </c:pt>
                <c:pt idx="21063" formatCode="m/d/yyyy\ h:mm">
                  <c:v>40449.999999973159</c:v>
                </c:pt>
                <c:pt idx="21064" formatCode="m/d/yyyy\ h:mm">
                  <c:v>40450.041666639809</c:v>
                </c:pt>
                <c:pt idx="21065" formatCode="m/d/yyyy\ h:mm">
                  <c:v>40450.083333306502</c:v>
                </c:pt>
                <c:pt idx="21066" formatCode="m/d/yyyy\ h:mm">
                  <c:v>40450.124999973152</c:v>
                </c:pt>
                <c:pt idx="21067" formatCode="m/d/yyyy\ h:mm">
                  <c:v>40450.166666639801</c:v>
                </c:pt>
                <c:pt idx="21068" formatCode="m/d/yyyy\ h:mm">
                  <c:v>40450.208333306495</c:v>
                </c:pt>
                <c:pt idx="21069" formatCode="m/d/yyyy\ h:mm">
                  <c:v>40450.249999973144</c:v>
                </c:pt>
                <c:pt idx="21070" formatCode="m/d/yyyy\ h:mm">
                  <c:v>40450.29166663978</c:v>
                </c:pt>
                <c:pt idx="21071" formatCode="m/d/yyyy\ h:mm">
                  <c:v>40450.333333306487</c:v>
                </c:pt>
                <c:pt idx="21072" formatCode="m/d/yyyy\ h:mm">
                  <c:v>40450.374999973152</c:v>
                </c:pt>
                <c:pt idx="21073" formatCode="m/d/yyyy\ h:mm">
                  <c:v>40450.416666639801</c:v>
                </c:pt>
                <c:pt idx="21074" formatCode="m/d/yyyy\ h:mm">
                  <c:v>40450.458333306495</c:v>
                </c:pt>
                <c:pt idx="21075" formatCode="m/d/yyyy\ h:mm">
                  <c:v>40450.49999997313</c:v>
                </c:pt>
                <c:pt idx="21076" formatCode="m/d/yyyy\ h:mm">
                  <c:v>40450.54166663978</c:v>
                </c:pt>
                <c:pt idx="21077" formatCode="m/d/yyyy\ h:mm">
                  <c:v>40450.583333306473</c:v>
                </c:pt>
                <c:pt idx="21078" formatCode="m/d/yyyy\ h:mm">
                  <c:v>40450.624999973123</c:v>
                </c:pt>
                <c:pt idx="21079" formatCode="m/d/yyyy\ h:mm">
                  <c:v>40450.666666639772</c:v>
                </c:pt>
                <c:pt idx="21080" formatCode="m/d/yyyy\ h:mm">
                  <c:v>40450.708333306466</c:v>
                </c:pt>
                <c:pt idx="21081" formatCode="m/d/yyyy\ h:mm">
                  <c:v>40450.749999973115</c:v>
                </c:pt>
                <c:pt idx="21082" formatCode="m/d/yyyy\ h:mm">
                  <c:v>40450.79166663975</c:v>
                </c:pt>
                <c:pt idx="21083" formatCode="m/d/yyyy\ h:mm">
                  <c:v>40450.833333306458</c:v>
                </c:pt>
                <c:pt idx="21084" formatCode="m/d/yyyy\ h:mm">
                  <c:v>40450.874999973123</c:v>
                </c:pt>
                <c:pt idx="21085" formatCode="m/d/yyyy\ h:mm">
                  <c:v>40450.916666639772</c:v>
                </c:pt>
                <c:pt idx="21086" formatCode="m/d/yyyy\ h:mm">
                  <c:v>40450.958333306466</c:v>
                </c:pt>
                <c:pt idx="21087" formatCode="m/d/yyyy\ h:mm">
                  <c:v>40450.999999973101</c:v>
                </c:pt>
                <c:pt idx="21088" formatCode="m/d/yyyy\ h:mm">
                  <c:v>40451.04166663975</c:v>
                </c:pt>
                <c:pt idx="21089" formatCode="m/d/yyyy\ h:mm">
                  <c:v>40451.083333306444</c:v>
                </c:pt>
                <c:pt idx="21090" formatCode="m/d/yyyy\ h:mm">
                  <c:v>40451.124999973094</c:v>
                </c:pt>
                <c:pt idx="21091" formatCode="m/d/yyyy\ h:mm">
                  <c:v>40451.166666639743</c:v>
                </c:pt>
                <c:pt idx="21092" formatCode="m/d/yyyy\ h:mm">
                  <c:v>40451.208333306437</c:v>
                </c:pt>
                <c:pt idx="21093" formatCode="m/d/yyyy\ h:mm">
                  <c:v>40451.249999973086</c:v>
                </c:pt>
                <c:pt idx="21094" formatCode="m/d/yyyy\ h:mm">
                  <c:v>40451.291666639721</c:v>
                </c:pt>
                <c:pt idx="21095" formatCode="m/d/yyyy\ h:mm">
                  <c:v>40451.333333306429</c:v>
                </c:pt>
                <c:pt idx="21096" formatCode="m/d/yyyy\ h:mm">
                  <c:v>40451.374999973094</c:v>
                </c:pt>
                <c:pt idx="21097" formatCode="m/d/yyyy\ h:mm">
                  <c:v>40451.416666639736</c:v>
                </c:pt>
                <c:pt idx="21098" formatCode="m/d/yyyy\ h:mm">
                  <c:v>40451.458333306437</c:v>
                </c:pt>
                <c:pt idx="21099" formatCode="m/d/yyyy\ h:mm">
                  <c:v>40451.499999973072</c:v>
                </c:pt>
                <c:pt idx="21100" formatCode="m/d/yyyy\ h:mm">
                  <c:v>40451.541666639721</c:v>
                </c:pt>
                <c:pt idx="21101" formatCode="m/d/yyyy\ h:mm">
                  <c:v>40451.583333306415</c:v>
                </c:pt>
                <c:pt idx="21102" formatCode="m/d/yyyy\ h:mm">
                  <c:v>40451.624999973064</c:v>
                </c:pt>
                <c:pt idx="21103" formatCode="m/d/yyyy\ h:mm">
                  <c:v>40451.666666639714</c:v>
                </c:pt>
                <c:pt idx="21104" formatCode="m/d/yyyy\ h:mm">
                  <c:v>40451.708333306393</c:v>
                </c:pt>
                <c:pt idx="21105" formatCode="m/d/yyyy\ h:mm">
                  <c:v>40451.749999973057</c:v>
                </c:pt>
                <c:pt idx="21106" formatCode="m/d/yyyy\ h:mm">
                  <c:v>40451.791666639692</c:v>
                </c:pt>
                <c:pt idx="21107" formatCode="m/d/yyyy\ h:mm">
                  <c:v>40451.833333306393</c:v>
                </c:pt>
                <c:pt idx="21108" formatCode="m/d/yyyy\ h:mm">
                  <c:v>40451.874999973064</c:v>
                </c:pt>
                <c:pt idx="21109" formatCode="m/d/yyyy\ h:mm">
                  <c:v>40451.916666639714</c:v>
                </c:pt>
                <c:pt idx="21110" formatCode="m/d/yyyy\ h:mm">
                  <c:v>40451.9583333064</c:v>
                </c:pt>
                <c:pt idx="21111" formatCode="m/d/yyyy\ h:mm">
                  <c:v>40451.999999973035</c:v>
                </c:pt>
                <c:pt idx="21112" formatCode="m/d/yyyy\ h:mm">
                  <c:v>40452.041666639692</c:v>
                </c:pt>
                <c:pt idx="21113" formatCode="m/d/yyyy\ h:mm">
                  <c:v>40452.083333306386</c:v>
                </c:pt>
                <c:pt idx="21114" formatCode="m/d/yyyy\ h:mm">
                  <c:v>40452.124999973035</c:v>
                </c:pt>
                <c:pt idx="21115" formatCode="m/d/yyyy\ h:mm">
                  <c:v>40452.166666639678</c:v>
                </c:pt>
                <c:pt idx="21116" formatCode="m/d/yyyy\ h:mm">
                  <c:v>40452.208333306378</c:v>
                </c:pt>
                <c:pt idx="21117" formatCode="m/d/yyyy\ h:mm">
                  <c:v>40452.249999973028</c:v>
                </c:pt>
                <c:pt idx="21118" formatCode="m/d/yyyy\ h:mm">
                  <c:v>40452.291666639656</c:v>
                </c:pt>
                <c:pt idx="21119" formatCode="m/d/yyyy\ h:mm">
                  <c:v>40452.333333306371</c:v>
                </c:pt>
                <c:pt idx="21120" formatCode="m/d/yyyy\ h:mm">
                  <c:v>40452.374999973035</c:v>
                </c:pt>
                <c:pt idx="21121" formatCode="m/d/yyyy\ h:mm">
                  <c:v>40452.416666639685</c:v>
                </c:pt>
                <c:pt idx="21122" formatCode="m/d/yyyy\ h:mm">
                  <c:v>40452.458333306371</c:v>
                </c:pt>
                <c:pt idx="21123" formatCode="m/d/yyyy\ h:mm">
                  <c:v>40452.499999973006</c:v>
                </c:pt>
                <c:pt idx="21124" formatCode="m/d/yyyy\ h:mm">
                  <c:v>40452.541666639663</c:v>
                </c:pt>
                <c:pt idx="21125" formatCode="m/d/yyyy\ h:mm">
                  <c:v>40452.583333306342</c:v>
                </c:pt>
                <c:pt idx="21126" formatCode="m/d/yyyy\ h:mm">
                  <c:v>40452.624999973006</c:v>
                </c:pt>
                <c:pt idx="21127" formatCode="m/d/yyyy\ h:mm">
                  <c:v>40452.666666639649</c:v>
                </c:pt>
                <c:pt idx="21128" formatCode="m/d/yyyy\ h:mm">
                  <c:v>40452.708333306342</c:v>
                </c:pt>
                <c:pt idx="21129" formatCode="m/d/yyyy\ h:mm">
                  <c:v>40452.749999972999</c:v>
                </c:pt>
                <c:pt idx="21130" formatCode="m/d/yyyy\ h:mm">
                  <c:v>40452.79166663962</c:v>
                </c:pt>
                <c:pt idx="21131" formatCode="m/d/yyyy\ h:mm">
                  <c:v>40452.833333306342</c:v>
                </c:pt>
                <c:pt idx="21132" formatCode="m/d/yyyy\ h:mm">
                  <c:v>40452.874999973006</c:v>
                </c:pt>
                <c:pt idx="21133" formatCode="m/d/yyyy\ h:mm">
                  <c:v>40452.916666639656</c:v>
                </c:pt>
                <c:pt idx="21134" formatCode="m/d/yyyy\ h:mm">
                  <c:v>40452.958333306349</c:v>
                </c:pt>
                <c:pt idx="21135" formatCode="m/d/yyyy\ h:mm">
                  <c:v>40452.999999972992</c:v>
                </c:pt>
                <c:pt idx="21136" formatCode="m/d/yyyy\ h:mm">
                  <c:v>40453.041666639627</c:v>
                </c:pt>
                <c:pt idx="21137" formatCode="m/d/yyyy\ h:mm">
                  <c:v>40453.083333306313</c:v>
                </c:pt>
                <c:pt idx="21138" formatCode="m/d/yyyy\ h:mm">
                  <c:v>40453.124999972992</c:v>
                </c:pt>
                <c:pt idx="21139" formatCode="m/d/yyyy\ h:mm">
                  <c:v>40453.16666663962</c:v>
                </c:pt>
                <c:pt idx="21140" formatCode="m/d/yyyy\ h:mm">
                  <c:v>40453.208333306313</c:v>
                </c:pt>
                <c:pt idx="21141" formatCode="m/d/yyyy\ h:mm">
                  <c:v>40453.249999972984</c:v>
                </c:pt>
                <c:pt idx="21142" formatCode="m/d/yyyy\ h:mm">
                  <c:v>40453.291666639605</c:v>
                </c:pt>
                <c:pt idx="21143" formatCode="m/d/yyyy\ h:mm">
                  <c:v>40453.333333306298</c:v>
                </c:pt>
                <c:pt idx="21144" formatCode="m/d/yyyy\ h:mm">
                  <c:v>40453.374999972984</c:v>
                </c:pt>
                <c:pt idx="21145" formatCode="m/d/yyyy\ h:mm">
                  <c:v>40453.416666639627</c:v>
                </c:pt>
                <c:pt idx="21146" formatCode="m/d/yyyy\ h:mm">
                  <c:v>40453.458333306306</c:v>
                </c:pt>
                <c:pt idx="21147" formatCode="m/d/yyyy\ h:mm">
                  <c:v>40453.499999972963</c:v>
                </c:pt>
                <c:pt idx="21148" formatCode="m/d/yyyy\ h:mm">
                  <c:v>40453.541666639598</c:v>
                </c:pt>
                <c:pt idx="21149" formatCode="m/d/yyyy\ h:mm">
                  <c:v>40453.583333306291</c:v>
                </c:pt>
                <c:pt idx="21150" formatCode="m/d/yyyy\ h:mm">
                  <c:v>40453.624999972948</c:v>
                </c:pt>
                <c:pt idx="21151" formatCode="m/d/yyyy\ h:mm">
                  <c:v>40453.66666663959</c:v>
                </c:pt>
                <c:pt idx="21152" formatCode="m/d/yyyy\ h:mm">
                  <c:v>40453.708333306291</c:v>
                </c:pt>
                <c:pt idx="21153" formatCode="m/d/yyyy\ h:mm">
                  <c:v>40453.749999972941</c:v>
                </c:pt>
                <c:pt idx="21154" formatCode="m/d/yyyy\ h:mm">
                  <c:v>40453.791666639576</c:v>
                </c:pt>
                <c:pt idx="21155" formatCode="m/d/yyyy\ h:mm">
                  <c:v>40453.833333306269</c:v>
                </c:pt>
                <c:pt idx="21156" formatCode="m/d/yyyy\ h:mm">
                  <c:v>40453.874999972948</c:v>
                </c:pt>
                <c:pt idx="21157" formatCode="m/d/yyyy\ h:mm">
                  <c:v>40453.916666639598</c:v>
                </c:pt>
                <c:pt idx="21158" formatCode="m/d/yyyy\ h:mm">
                  <c:v>40453.958333306276</c:v>
                </c:pt>
                <c:pt idx="21159" formatCode="m/d/yyyy\ h:mm">
                  <c:v>40453.999999972933</c:v>
                </c:pt>
                <c:pt idx="21160" formatCode="m/d/yyyy\ h:mm">
                  <c:v>40454.041666639576</c:v>
                </c:pt>
                <c:pt idx="21161" formatCode="m/d/yyyy\ h:mm">
                  <c:v>40454.083333306262</c:v>
                </c:pt>
                <c:pt idx="21162" formatCode="m/d/yyyy\ h:mm">
                  <c:v>40454.124999972919</c:v>
                </c:pt>
                <c:pt idx="21163" formatCode="m/d/yyyy\ h:mm">
                  <c:v>40454.166666639576</c:v>
                </c:pt>
                <c:pt idx="21164" formatCode="m/d/yyyy\ h:mm">
                  <c:v>40454.208333306247</c:v>
                </c:pt>
                <c:pt idx="21165" formatCode="m/d/yyyy\ h:mm">
                  <c:v>40454.249999972912</c:v>
                </c:pt>
                <c:pt idx="21166" formatCode="m/d/yyyy\ h:mm">
                  <c:v>40454.291666639554</c:v>
                </c:pt>
                <c:pt idx="21167" formatCode="m/d/yyyy\ h:mm">
                  <c:v>40454.33333330624</c:v>
                </c:pt>
                <c:pt idx="21168" formatCode="m/d/yyyy\ h:mm">
                  <c:v>40454.374999972926</c:v>
                </c:pt>
                <c:pt idx="21169" formatCode="m/d/yyyy\ h:mm">
                  <c:v>40454.416666639569</c:v>
                </c:pt>
                <c:pt idx="21170" formatCode="m/d/yyyy\ h:mm">
                  <c:v>40454.458333306247</c:v>
                </c:pt>
                <c:pt idx="21171" formatCode="m/d/yyyy\ h:mm">
                  <c:v>40454.499999972897</c:v>
                </c:pt>
                <c:pt idx="21172" formatCode="m/d/yyyy\ h:mm">
                  <c:v>40454.541666639554</c:v>
                </c:pt>
                <c:pt idx="21173" formatCode="m/d/yyyy\ h:mm">
                  <c:v>40454.583333306233</c:v>
                </c:pt>
                <c:pt idx="21174" formatCode="m/d/yyyy\ h:mm">
                  <c:v>40454.62499997289</c:v>
                </c:pt>
                <c:pt idx="21175" formatCode="m/d/yyyy\ h:mm">
                  <c:v>40454.666666639554</c:v>
                </c:pt>
                <c:pt idx="21176" formatCode="m/d/yyyy\ h:mm">
                  <c:v>40454.708333306218</c:v>
                </c:pt>
                <c:pt idx="21177" formatCode="m/d/yyyy\ h:mm">
                  <c:v>40454.749999972883</c:v>
                </c:pt>
                <c:pt idx="21178" formatCode="m/d/yyyy\ h:mm">
                  <c:v>40454.791666639518</c:v>
                </c:pt>
                <c:pt idx="21179" formatCode="m/d/yyyy\ h:mm">
                  <c:v>40454.833333306211</c:v>
                </c:pt>
                <c:pt idx="21180" formatCode="m/d/yyyy\ h:mm">
                  <c:v>40454.874999972897</c:v>
                </c:pt>
                <c:pt idx="21181" formatCode="m/d/yyyy\ h:mm">
                  <c:v>40454.916666639539</c:v>
                </c:pt>
                <c:pt idx="21182" formatCode="m/d/yyyy\ h:mm">
                  <c:v>40454.958333306226</c:v>
                </c:pt>
                <c:pt idx="21183" formatCode="m/d/yyyy\ h:mm">
                  <c:v>40454.999999972868</c:v>
                </c:pt>
                <c:pt idx="21184" formatCode="m/d/yyyy\ h:mm">
                  <c:v>40455.041666639525</c:v>
                </c:pt>
                <c:pt idx="21185" formatCode="m/d/yyyy\ h:mm">
                  <c:v>40455.083333306211</c:v>
                </c:pt>
                <c:pt idx="21186" formatCode="m/d/yyyy\ h:mm">
                  <c:v>40455.124999972861</c:v>
                </c:pt>
                <c:pt idx="21187" formatCode="m/d/yyyy\ h:mm">
                  <c:v>40455.166666639525</c:v>
                </c:pt>
                <c:pt idx="21188" formatCode="m/d/yyyy\ h:mm">
                  <c:v>40455.208333306204</c:v>
                </c:pt>
                <c:pt idx="21189" formatCode="m/d/yyyy\ h:mm">
                  <c:v>40455.249999972853</c:v>
                </c:pt>
                <c:pt idx="21190" formatCode="m/d/yyyy\ h:mm">
                  <c:v>40455.291666639489</c:v>
                </c:pt>
                <c:pt idx="21191" formatCode="m/d/yyyy\ h:mm">
                  <c:v>40455.333333306196</c:v>
                </c:pt>
                <c:pt idx="21192" formatCode="m/d/yyyy\ h:mm">
                  <c:v>40455.374999972861</c:v>
                </c:pt>
                <c:pt idx="21193" formatCode="m/d/yyyy\ h:mm">
                  <c:v>40455.41666663951</c:v>
                </c:pt>
                <c:pt idx="21194" formatCode="m/d/yyyy\ h:mm">
                  <c:v>40455.458333306211</c:v>
                </c:pt>
                <c:pt idx="21195" formatCode="m/d/yyyy\ h:mm">
                  <c:v>40455.499999972839</c:v>
                </c:pt>
                <c:pt idx="21196" formatCode="m/d/yyyy\ h:mm">
                  <c:v>40455.541666639489</c:v>
                </c:pt>
                <c:pt idx="21197" formatCode="m/d/yyyy\ h:mm">
                  <c:v>40455.583333306189</c:v>
                </c:pt>
                <c:pt idx="21198" formatCode="m/d/yyyy\ h:mm">
                  <c:v>40455.624999972832</c:v>
                </c:pt>
                <c:pt idx="21199" formatCode="m/d/yyyy\ h:mm">
                  <c:v>40455.666666639481</c:v>
                </c:pt>
                <c:pt idx="21200" formatCode="m/d/yyyy\ h:mm">
                  <c:v>40455.708333306175</c:v>
                </c:pt>
                <c:pt idx="21201" formatCode="m/d/yyyy\ h:mm">
                  <c:v>40455.749999972832</c:v>
                </c:pt>
                <c:pt idx="21202" formatCode="m/d/yyyy\ h:mm">
                  <c:v>40455.791666639467</c:v>
                </c:pt>
                <c:pt idx="21203" formatCode="m/d/yyyy\ h:mm">
                  <c:v>40455.833333306167</c:v>
                </c:pt>
                <c:pt idx="21204" formatCode="m/d/yyyy\ h:mm">
                  <c:v>40455.874999972839</c:v>
                </c:pt>
                <c:pt idx="21205" formatCode="m/d/yyyy\ h:mm">
                  <c:v>40455.916666639481</c:v>
                </c:pt>
                <c:pt idx="21206" formatCode="m/d/yyyy\ h:mm">
                  <c:v>40455.958333306175</c:v>
                </c:pt>
                <c:pt idx="21207" formatCode="m/d/yyyy\ h:mm">
                  <c:v>40455.99999997281</c:v>
                </c:pt>
                <c:pt idx="21208" formatCode="m/d/yyyy\ h:mm">
                  <c:v>40456.041666639474</c:v>
                </c:pt>
                <c:pt idx="21209" formatCode="m/d/yyyy\ h:mm">
                  <c:v>40456.083333306153</c:v>
                </c:pt>
                <c:pt idx="21210" formatCode="m/d/yyyy\ h:mm">
                  <c:v>40456.124999972802</c:v>
                </c:pt>
                <c:pt idx="21211" formatCode="m/d/yyyy\ h:mm">
                  <c:v>40456.166666639452</c:v>
                </c:pt>
                <c:pt idx="21212" formatCode="m/d/yyyy\ h:mm">
                  <c:v>40456.208333306146</c:v>
                </c:pt>
                <c:pt idx="21213" formatCode="m/d/yyyy\ h:mm">
                  <c:v>40456.249999972795</c:v>
                </c:pt>
                <c:pt idx="21214" formatCode="m/d/yyyy\ h:mm">
                  <c:v>40456.29166663943</c:v>
                </c:pt>
                <c:pt idx="21215" formatCode="m/d/yyyy\ h:mm">
                  <c:v>40456.333333306146</c:v>
                </c:pt>
                <c:pt idx="21216" formatCode="m/d/yyyy\ h:mm">
                  <c:v>40456.374999972802</c:v>
                </c:pt>
                <c:pt idx="21217" formatCode="m/d/yyyy\ h:mm">
                  <c:v>40456.416666639452</c:v>
                </c:pt>
                <c:pt idx="21218" formatCode="m/d/yyyy\ h:mm">
                  <c:v>40456.458333306146</c:v>
                </c:pt>
                <c:pt idx="21219" formatCode="m/d/yyyy\ h:mm">
                  <c:v>40456.499999972781</c:v>
                </c:pt>
                <c:pt idx="21220" formatCode="m/d/yyyy\ h:mm">
                  <c:v>40456.54166663943</c:v>
                </c:pt>
                <c:pt idx="21221" formatCode="m/d/yyyy\ h:mm">
                  <c:v>40456.583333306124</c:v>
                </c:pt>
                <c:pt idx="21222" formatCode="m/d/yyyy\ h:mm">
                  <c:v>40456.624999972773</c:v>
                </c:pt>
                <c:pt idx="21223" formatCode="m/d/yyyy\ h:mm">
                  <c:v>40456.666666639423</c:v>
                </c:pt>
                <c:pt idx="21224" formatCode="m/d/yyyy\ h:mm">
                  <c:v>40456.708333306116</c:v>
                </c:pt>
                <c:pt idx="21225" formatCode="m/d/yyyy\ h:mm">
                  <c:v>40456.749999972766</c:v>
                </c:pt>
                <c:pt idx="21226" formatCode="m/d/yyyy\ h:mm">
                  <c:v>40456.791666639401</c:v>
                </c:pt>
                <c:pt idx="21227" formatCode="m/d/yyyy\ h:mm">
                  <c:v>40456.833333306109</c:v>
                </c:pt>
                <c:pt idx="21228" formatCode="m/d/yyyy\ h:mm">
                  <c:v>40456.874999972773</c:v>
                </c:pt>
                <c:pt idx="21229" formatCode="m/d/yyyy\ h:mm">
                  <c:v>40456.916666639423</c:v>
                </c:pt>
                <c:pt idx="21230" formatCode="m/d/yyyy\ h:mm">
                  <c:v>40456.958333306116</c:v>
                </c:pt>
                <c:pt idx="21231" formatCode="m/d/yyyy\ h:mm">
                  <c:v>40456.999999972752</c:v>
                </c:pt>
                <c:pt idx="21232" formatCode="m/d/yyyy\ h:mm">
                  <c:v>40457.041666639401</c:v>
                </c:pt>
                <c:pt idx="21233" formatCode="m/d/yyyy\ h:mm">
                  <c:v>40457.083333306095</c:v>
                </c:pt>
                <c:pt idx="21234" formatCode="m/d/yyyy\ h:mm">
                  <c:v>40457.124999972744</c:v>
                </c:pt>
                <c:pt idx="21235" formatCode="m/d/yyyy\ h:mm">
                  <c:v>40457.166666639394</c:v>
                </c:pt>
                <c:pt idx="21236" formatCode="m/d/yyyy\ h:mm">
                  <c:v>40457.208333306087</c:v>
                </c:pt>
                <c:pt idx="21237" formatCode="m/d/yyyy\ h:mm">
                  <c:v>40457.249999972737</c:v>
                </c:pt>
                <c:pt idx="21238" formatCode="m/d/yyyy\ h:mm">
                  <c:v>40457.291666639372</c:v>
                </c:pt>
                <c:pt idx="21239" formatCode="m/d/yyyy\ h:mm">
                  <c:v>40457.33333330608</c:v>
                </c:pt>
                <c:pt idx="21240" formatCode="m/d/yyyy\ h:mm">
                  <c:v>40457.374999972744</c:v>
                </c:pt>
                <c:pt idx="21241" formatCode="m/d/yyyy\ h:mm">
                  <c:v>40457.416666639394</c:v>
                </c:pt>
                <c:pt idx="21242" formatCode="m/d/yyyy\ h:mm">
                  <c:v>40457.458333306087</c:v>
                </c:pt>
                <c:pt idx="21243" formatCode="m/d/yyyy\ h:mm">
                  <c:v>40457.499999972722</c:v>
                </c:pt>
                <c:pt idx="21244" formatCode="m/d/yyyy\ h:mm">
                  <c:v>40457.541666639372</c:v>
                </c:pt>
                <c:pt idx="21245" formatCode="m/d/yyyy\ h:mm">
                  <c:v>40457.583333306065</c:v>
                </c:pt>
                <c:pt idx="21246" formatCode="m/d/yyyy\ h:mm">
                  <c:v>40457.624999972715</c:v>
                </c:pt>
                <c:pt idx="21247" formatCode="m/d/yyyy\ h:mm">
                  <c:v>40457.666666639365</c:v>
                </c:pt>
                <c:pt idx="21248" formatCode="m/d/yyyy\ h:mm">
                  <c:v>40457.708333306058</c:v>
                </c:pt>
                <c:pt idx="21249" formatCode="m/d/yyyy\ h:mm">
                  <c:v>40457.749999972708</c:v>
                </c:pt>
                <c:pt idx="21250" formatCode="m/d/yyyy\ h:mm">
                  <c:v>40457.791666639343</c:v>
                </c:pt>
                <c:pt idx="21251" formatCode="m/d/yyyy\ h:mm">
                  <c:v>40457.833333306051</c:v>
                </c:pt>
                <c:pt idx="21252" formatCode="m/d/yyyy\ h:mm">
                  <c:v>40457.874999972715</c:v>
                </c:pt>
                <c:pt idx="21253" formatCode="m/d/yyyy\ h:mm">
                  <c:v>40457.916666639365</c:v>
                </c:pt>
                <c:pt idx="21254" formatCode="m/d/yyyy\ h:mm">
                  <c:v>40457.958333306058</c:v>
                </c:pt>
                <c:pt idx="21255" formatCode="m/d/yyyy\ h:mm">
                  <c:v>40457.999999972686</c:v>
                </c:pt>
                <c:pt idx="21256" formatCode="m/d/yyyy\ h:mm">
                  <c:v>40458.041666639343</c:v>
                </c:pt>
                <c:pt idx="21257" formatCode="m/d/yyyy\ h:mm">
                  <c:v>40458.083333306036</c:v>
                </c:pt>
                <c:pt idx="21258" formatCode="m/d/yyyy\ h:mm">
                  <c:v>40458.124999972686</c:v>
                </c:pt>
                <c:pt idx="21259" formatCode="m/d/yyyy\ h:mm">
                  <c:v>40458.166666639328</c:v>
                </c:pt>
                <c:pt idx="21260" formatCode="m/d/yyyy\ h:mm">
                  <c:v>40458.208333306029</c:v>
                </c:pt>
                <c:pt idx="21261" formatCode="m/d/yyyy\ h:mm">
                  <c:v>40458.249999972679</c:v>
                </c:pt>
                <c:pt idx="21262" formatCode="m/d/yyyy\ h:mm">
                  <c:v>40458.291666639307</c:v>
                </c:pt>
                <c:pt idx="21263" formatCode="m/d/yyyy\ h:mm">
                  <c:v>40458.333333306022</c:v>
                </c:pt>
                <c:pt idx="21264" formatCode="m/d/yyyy\ h:mm">
                  <c:v>40458.374999972686</c:v>
                </c:pt>
                <c:pt idx="21265" formatCode="m/d/yyyy\ h:mm">
                  <c:v>40458.416666639336</c:v>
                </c:pt>
                <c:pt idx="21266" formatCode="m/d/yyyy\ h:mm">
                  <c:v>40458.458333306029</c:v>
                </c:pt>
                <c:pt idx="21267" formatCode="m/d/yyyy\ h:mm">
                  <c:v>40458.499999972664</c:v>
                </c:pt>
                <c:pt idx="21268" formatCode="m/d/yyyy\ h:mm">
                  <c:v>40458.541666639314</c:v>
                </c:pt>
                <c:pt idx="21269" formatCode="m/d/yyyy\ h:mm">
                  <c:v>40458.583333305993</c:v>
                </c:pt>
                <c:pt idx="21270" formatCode="m/d/yyyy\ h:mm">
                  <c:v>40458.624999972657</c:v>
                </c:pt>
                <c:pt idx="21271" formatCode="m/d/yyyy\ h:mm">
                  <c:v>40458.666666639307</c:v>
                </c:pt>
                <c:pt idx="21272" formatCode="m/d/yyyy\ h:mm">
                  <c:v>40458.708333305993</c:v>
                </c:pt>
                <c:pt idx="21273" formatCode="m/d/yyyy\ h:mm">
                  <c:v>40458.74999997265</c:v>
                </c:pt>
                <c:pt idx="21274" formatCode="m/d/yyyy\ h:mm">
                  <c:v>40458.791666639278</c:v>
                </c:pt>
                <c:pt idx="21275" formatCode="m/d/yyyy\ h:mm">
                  <c:v>40458.833333305993</c:v>
                </c:pt>
                <c:pt idx="21276" formatCode="m/d/yyyy\ h:mm">
                  <c:v>40458.874999972642</c:v>
                </c:pt>
                <c:pt idx="21277" formatCode="m/d/yyyy\ h:mm">
                  <c:v>40458.916666639307</c:v>
                </c:pt>
                <c:pt idx="21278" formatCode="m/d/yyyy\ h:mm">
                  <c:v>40458.958333306</c:v>
                </c:pt>
                <c:pt idx="21279" formatCode="m/d/yyyy\ h:mm">
                  <c:v>40458.999999972635</c:v>
                </c:pt>
                <c:pt idx="21280" formatCode="m/d/yyyy\ h:mm">
                  <c:v>40459.041666639278</c:v>
                </c:pt>
                <c:pt idx="21281" formatCode="m/d/yyyy\ h:mm">
                  <c:v>40459.083333305978</c:v>
                </c:pt>
                <c:pt idx="21282" formatCode="m/d/yyyy\ h:mm">
                  <c:v>40459.124999972628</c:v>
                </c:pt>
                <c:pt idx="21283" formatCode="m/d/yyyy\ h:mm">
                  <c:v>40459.16666663927</c:v>
                </c:pt>
                <c:pt idx="21284" formatCode="m/d/yyyy\ h:mm">
                  <c:v>40459.208333305971</c:v>
                </c:pt>
                <c:pt idx="21285" formatCode="m/d/yyyy\ h:mm">
                  <c:v>40459.249999972621</c:v>
                </c:pt>
                <c:pt idx="21286" formatCode="m/d/yyyy\ h:mm">
                  <c:v>40459.291666639256</c:v>
                </c:pt>
                <c:pt idx="21287" formatCode="m/d/yyyy\ h:mm">
                  <c:v>40459.333333305949</c:v>
                </c:pt>
                <c:pt idx="21288" formatCode="m/d/yyyy\ h:mm">
                  <c:v>40459.374999972613</c:v>
                </c:pt>
                <c:pt idx="21289" formatCode="m/d/yyyy\ h:mm">
                  <c:v>40459.416666639278</c:v>
                </c:pt>
                <c:pt idx="21290" formatCode="m/d/yyyy\ h:mm">
                  <c:v>40459.458333305956</c:v>
                </c:pt>
                <c:pt idx="21291" formatCode="m/d/yyyy\ h:mm">
                  <c:v>40459.499999972606</c:v>
                </c:pt>
                <c:pt idx="21292" formatCode="m/d/yyyy\ h:mm">
                  <c:v>40459.541666639248</c:v>
                </c:pt>
                <c:pt idx="21293" formatCode="m/d/yyyy\ h:mm">
                  <c:v>40459.583333305942</c:v>
                </c:pt>
                <c:pt idx="21294" formatCode="m/d/yyyy\ h:mm">
                  <c:v>40459.624999972599</c:v>
                </c:pt>
                <c:pt idx="21295" formatCode="m/d/yyyy\ h:mm">
                  <c:v>40459.666666639234</c:v>
                </c:pt>
                <c:pt idx="21296" formatCode="m/d/yyyy\ h:mm">
                  <c:v>40459.708333305942</c:v>
                </c:pt>
                <c:pt idx="21297" formatCode="m/d/yyyy\ h:mm">
                  <c:v>40459.749999972591</c:v>
                </c:pt>
                <c:pt idx="21298" formatCode="m/d/yyyy\ h:mm">
                  <c:v>40459.791666639219</c:v>
                </c:pt>
                <c:pt idx="21299" formatCode="m/d/yyyy\ h:mm">
                  <c:v>40459.833333305935</c:v>
                </c:pt>
                <c:pt idx="21300" formatCode="m/d/yyyy\ h:mm">
                  <c:v>40459.874999972606</c:v>
                </c:pt>
                <c:pt idx="21301" formatCode="m/d/yyyy\ h:mm">
                  <c:v>40459.916666639234</c:v>
                </c:pt>
                <c:pt idx="21302" formatCode="m/d/yyyy\ h:mm">
                  <c:v>40459.958333305935</c:v>
                </c:pt>
                <c:pt idx="21303" formatCode="m/d/yyyy\ h:mm">
                  <c:v>40459.999999972591</c:v>
                </c:pt>
                <c:pt idx="21304" formatCode="m/d/yyyy\ h:mm">
                  <c:v>40460.041666639219</c:v>
                </c:pt>
                <c:pt idx="21305" formatCode="m/d/yyyy\ h:mm">
                  <c:v>40460.083333305913</c:v>
                </c:pt>
                <c:pt idx="21306" formatCode="m/d/yyyy\ h:mm">
                  <c:v>40460.124999972584</c:v>
                </c:pt>
                <c:pt idx="21307" formatCode="m/d/yyyy\ h:mm">
                  <c:v>40460.166666639219</c:v>
                </c:pt>
                <c:pt idx="21308" formatCode="m/d/yyyy\ h:mm">
                  <c:v>40460.208333305898</c:v>
                </c:pt>
                <c:pt idx="21309" formatCode="m/d/yyyy\ h:mm">
                  <c:v>40460.249999972562</c:v>
                </c:pt>
                <c:pt idx="21310" formatCode="m/d/yyyy\ h:mm">
                  <c:v>40460.29166663919</c:v>
                </c:pt>
                <c:pt idx="21311" formatCode="m/d/yyyy\ h:mm">
                  <c:v>40460.333333305891</c:v>
                </c:pt>
                <c:pt idx="21312" formatCode="m/d/yyyy\ h:mm">
                  <c:v>40460.374999972584</c:v>
                </c:pt>
                <c:pt idx="21313" formatCode="m/d/yyyy\ h:mm">
                  <c:v>40460.416666639205</c:v>
                </c:pt>
                <c:pt idx="21314" formatCode="m/d/yyyy\ h:mm">
                  <c:v>40460.458333305905</c:v>
                </c:pt>
                <c:pt idx="21315" formatCode="m/d/yyyy\ h:mm">
                  <c:v>40460.499999972548</c:v>
                </c:pt>
                <c:pt idx="21316" formatCode="m/d/yyyy\ h:mm">
                  <c:v>40460.54166663919</c:v>
                </c:pt>
                <c:pt idx="21317" formatCode="m/d/yyyy\ h:mm">
                  <c:v>40460.583333305891</c:v>
                </c:pt>
                <c:pt idx="21318" formatCode="m/d/yyyy\ h:mm">
                  <c:v>40460.624999972541</c:v>
                </c:pt>
                <c:pt idx="21319" formatCode="m/d/yyyy\ h:mm">
                  <c:v>40460.66666663919</c:v>
                </c:pt>
                <c:pt idx="21320" formatCode="m/d/yyyy\ h:mm">
                  <c:v>40460.708333305869</c:v>
                </c:pt>
                <c:pt idx="21321" formatCode="m/d/yyyy\ h:mm">
                  <c:v>40460.749999972533</c:v>
                </c:pt>
                <c:pt idx="21322" formatCode="m/d/yyyy\ h:mm">
                  <c:v>40460.791666639168</c:v>
                </c:pt>
                <c:pt idx="21323" formatCode="m/d/yyyy\ h:mm">
                  <c:v>40460.833333305862</c:v>
                </c:pt>
                <c:pt idx="21324" formatCode="m/d/yyyy\ h:mm">
                  <c:v>40460.874999972548</c:v>
                </c:pt>
                <c:pt idx="21325" formatCode="m/d/yyyy\ h:mm">
                  <c:v>40460.91666663919</c:v>
                </c:pt>
                <c:pt idx="21326" formatCode="m/d/yyyy\ h:mm">
                  <c:v>40460.958333305876</c:v>
                </c:pt>
                <c:pt idx="21327" formatCode="m/d/yyyy\ h:mm">
                  <c:v>40460.999999972519</c:v>
                </c:pt>
                <c:pt idx="21328" formatCode="m/d/yyyy\ h:mm">
                  <c:v>40461.041666639176</c:v>
                </c:pt>
                <c:pt idx="21329" formatCode="m/d/yyyy\ h:mm">
                  <c:v>40461.083333305847</c:v>
                </c:pt>
                <c:pt idx="21330" formatCode="m/d/yyyy\ h:mm">
                  <c:v>40461.124999972511</c:v>
                </c:pt>
                <c:pt idx="21331" formatCode="m/d/yyyy\ h:mm">
                  <c:v>40461.166666639176</c:v>
                </c:pt>
                <c:pt idx="21332" formatCode="m/d/yyyy\ h:mm">
                  <c:v>40461.20833330584</c:v>
                </c:pt>
                <c:pt idx="21333" formatCode="m/d/yyyy\ h:mm">
                  <c:v>40461.249999972511</c:v>
                </c:pt>
                <c:pt idx="21334" formatCode="m/d/yyyy\ h:mm">
                  <c:v>40461.291666639147</c:v>
                </c:pt>
                <c:pt idx="21335" formatCode="m/d/yyyy\ h:mm">
                  <c:v>40461.333333305833</c:v>
                </c:pt>
                <c:pt idx="21336" formatCode="m/d/yyyy\ h:mm">
                  <c:v>40461.374999972519</c:v>
                </c:pt>
                <c:pt idx="21337" formatCode="m/d/yyyy\ h:mm">
                  <c:v>40461.416666639161</c:v>
                </c:pt>
                <c:pt idx="21338" formatCode="m/d/yyyy\ h:mm">
                  <c:v>40461.458333305847</c:v>
                </c:pt>
                <c:pt idx="21339" formatCode="m/d/yyyy\ h:mm">
                  <c:v>40461.49999997249</c:v>
                </c:pt>
                <c:pt idx="21340" formatCode="m/d/yyyy\ h:mm">
                  <c:v>40461.541666639154</c:v>
                </c:pt>
                <c:pt idx="21341" formatCode="m/d/yyyy\ h:mm">
                  <c:v>40461.583333305818</c:v>
                </c:pt>
                <c:pt idx="21342" formatCode="m/d/yyyy\ h:mm">
                  <c:v>40461.624999972482</c:v>
                </c:pt>
                <c:pt idx="21343" formatCode="m/d/yyyy\ h:mm">
                  <c:v>40461.666666639132</c:v>
                </c:pt>
                <c:pt idx="21344" formatCode="m/d/yyyy\ h:mm">
                  <c:v>40461.708333305811</c:v>
                </c:pt>
                <c:pt idx="21345" formatCode="m/d/yyyy\ h:mm">
                  <c:v>40461.749999972482</c:v>
                </c:pt>
                <c:pt idx="21346" formatCode="m/d/yyyy\ h:mm">
                  <c:v>40461.791666639117</c:v>
                </c:pt>
                <c:pt idx="21347" formatCode="m/d/yyyy\ h:mm">
                  <c:v>40461.833333305811</c:v>
                </c:pt>
                <c:pt idx="21348" formatCode="m/d/yyyy\ h:mm">
                  <c:v>40461.87499997249</c:v>
                </c:pt>
                <c:pt idx="21349" formatCode="m/d/yyyy\ h:mm">
                  <c:v>40461.916666639132</c:v>
                </c:pt>
                <c:pt idx="21350" formatCode="m/d/yyyy\ h:mm">
                  <c:v>40461.958333305818</c:v>
                </c:pt>
                <c:pt idx="21351" formatCode="m/d/yyyy\ h:mm">
                  <c:v>40461.999999972461</c:v>
                </c:pt>
                <c:pt idx="21352" formatCode="m/d/yyyy\ h:mm">
                  <c:v>40462.041666639125</c:v>
                </c:pt>
                <c:pt idx="21353" formatCode="m/d/yyyy\ h:mm">
                  <c:v>40462.083333305789</c:v>
                </c:pt>
                <c:pt idx="21354" formatCode="m/d/yyyy\ h:mm">
                  <c:v>40462.124999972453</c:v>
                </c:pt>
                <c:pt idx="21355" formatCode="m/d/yyyy\ h:mm">
                  <c:v>40462.166666639103</c:v>
                </c:pt>
                <c:pt idx="21356" formatCode="m/d/yyyy\ h:mm">
                  <c:v>40462.208333305782</c:v>
                </c:pt>
                <c:pt idx="21357" formatCode="m/d/yyyy\ h:mm">
                  <c:v>40462.249999972446</c:v>
                </c:pt>
                <c:pt idx="21358" formatCode="m/d/yyyy\ h:mm">
                  <c:v>40462.291666639081</c:v>
                </c:pt>
                <c:pt idx="21359" formatCode="m/d/yyyy\ h:mm">
                  <c:v>40462.333333305782</c:v>
                </c:pt>
                <c:pt idx="21360" formatCode="m/d/yyyy\ h:mm">
                  <c:v>40462.374999972453</c:v>
                </c:pt>
                <c:pt idx="21361" formatCode="m/d/yyyy\ h:mm">
                  <c:v>40462.416666639103</c:v>
                </c:pt>
                <c:pt idx="21362" formatCode="m/d/yyyy\ h:mm">
                  <c:v>40462.458333305789</c:v>
                </c:pt>
                <c:pt idx="21363" formatCode="m/d/yyyy\ h:mm">
                  <c:v>40462.499999972431</c:v>
                </c:pt>
                <c:pt idx="21364" formatCode="m/d/yyyy\ h:mm">
                  <c:v>40462.541666639081</c:v>
                </c:pt>
                <c:pt idx="21365" formatCode="m/d/yyyy\ h:mm">
                  <c:v>40462.58333330576</c:v>
                </c:pt>
                <c:pt idx="21366" formatCode="m/d/yyyy\ h:mm">
                  <c:v>40462.624999972431</c:v>
                </c:pt>
                <c:pt idx="21367" formatCode="m/d/yyyy\ h:mm">
                  <c:v>40462.666666639074</c:v>
                </c:pt>
                <c:pt idx="21368" formatCode="m/d/yyyy\ h:mm">
                  <c:v>40462.708333305753</c:v>
                </c:pt>
                <c:pt idx="21369" formatCode="m/d/yyyy\ h:mm">
                  <c:v>40462.749999972417</c:v>
                </c:pt>
                <c:pt idx="21370" formatCode="m/d/yyyy\ h:mm">
                  <c:v>40462.791666639052</c:v>
                </c:pt>
                <c:pt idx="21371" formatCode="m/d/yyyy\ h:mm">
                  <c:v>40462.833333305745</c:v>
                </c:pt>
                <c:pt idx="21372" formatCode="m/d/yyyy\ h:mm">
                  <c:v>40462.874999972424</c:v>
                </c:pt>
                <c:pt idx="21373" formatCode="m/d/yyyy\ h:mm">
                  <c:v>40462.916666639081</c:v>
                </c:pt>
                <c:pt idx="21374" formatCode="m/d/yyyy\ h:mm">
                  <c:v>40462.958333305753</c:v>
                </c:pt>
                <c:pt idx="21375" formatCode="m/d/yyyy\ h:mm">
                  <c:v>40462.999999972402</c:v>
                </c:pt>
                <c:pt idx="21376" formatCode="m/d/yyyy\ h:mm">
                  <c:v>40463.041666639052</c:v>
                </c:pt>
                <c:pt idx="21377" formatCode="m/d/yyyy\ h:mm">
                  <c:v>40463.083333305731</c:v>
                </c:pt>
                <c:pt idx="21378" formatCode="m/d/yyyy\ h:mm">
                  <c:v>40463.124999972395</c:v>
                </c:pt>
                <c:pt idx="21379" formatCode="m/d/yyyy\ h:mm">
                  <c:v>40463.166666639045</c:v>
                </c:pt>
                <c:pt idx="21380" formatCode="m/d/yyyy\ h:mm">
                  <c:v>40463.208333305723</c:v>
                </c:pt>
                <c:pt idx="21381" formatCode="m/d/yyyy\ h:mm">
                  <c:v>40463.249999972388</c:v>
                </c:pt>
                <c:pt idx="21382" formatCode="m/d/yyyy\ h:mm">
                  <c:v>40463.291666639023</c:v>
                </c:pt>
                <c:pt idx="21383" formatCode="m/d/yyyy\ h:mm">
                  <c:v>40463.333333305716</c:v>
                </c:pt>
                <c:pt idx="21384" formatCode="m/d/yyyy\ h:mm">
                  <c:v>40463.374999972395</c:v>
                </c:pt>
                <c:pt idx="21385" formatCode="m/d/yyyy\ h:mm">
                  <c:v>40463.416666639045</c:v>
                </c:pt>
                <c:pt idx="21386" formatCode="m/d/yyyy\ h:mm">
                  <c:v>40463.458333305723</c:v>
                </c:pt>
                <c:pt idx="21387" formatCode="m/d/yyyy\ h:mm">
                  <c:v>40463.499999972373</c:v>
                </c:pt>
                <c:pt idx="21388" formatCode="m/d/yyyy\ h:mm">
                  <c:v>40463.541666639023</c:v>
                </c:pt>
                <c:pt idx="21389" formatCode="m/d/yyyy\ h:mm">
                  <c:v>40463.583333305702</c:v>
                </c:pt>
                <c:pt idx="21390" formatCode="m/d/yyyy\ h:mm">
                  <c:v>40463.624999972366</c:v>
                </c:pt>
                <c:pt idx="21391" formatCode="m/d/yyyy\ h:mm">
                  <c:v>40463.666666639016</c:v>
                </c:pt>
                <c:pt idx="21392" formatCode="m/d/yyyy\ h:mm">
                  <c:v>40463.708333305694</c:v>
                </c:pt>
                <c:pt idx="21393" formatCode="m/d/yyyy\ h:mm">
                  <c:v>40463.749999972359</c:v>
                </c:pt>
                <c:pt idx="21394" formatCode="m/d/yyyy\ h:mm">
                  <c:v>40463.791666638994</c:v>
                </c:pt>
                <c:pt idx="21395" formatCode="m/d/yyyy\ h:mm">
                  <c:v>40463.833333305687</c:v>
                </c:pt>
                <c:pt idx="21396" formatCode="m/d/yyyy\ h:mm">
                  <c:v>40463.874999972366</c:v>
                </c:pt>
                <c:pt idx="21397" formatCode="m/d/yyyy\ h:mm">
                  <c:v>40463.916666639016</c:v>
                </c:pt>
                <c:pt idx="21398" formatCode="m/d/yyyy\ h:mm">
                  <c:v>40463.958333305694</c:v>
                </c:pt>
                <c:pt idx="21399" formatCode="m/d/yyyy\ h:mm">
                  <c:v>40463.999999972344</c:v>
                </c:pt>
                <c:pt idx="21400" formatCode="m/d/yyyy\ h:mm">
                  <c:v>40464.041666638994</c:v>
                </c:pt>
                <c:pt idx="21401" formatCode="m/d/yyyy\ h:mm">
                  <c:v>40464.083333305673</c:v>
                </c:pt>
                <c:pt idx="21402" formatCode="m/d/yyyy\ h:mm">
                  <c:v>40464.124999972337</c:v>
                </c:pt>
                <c:pt idx="21403" formatCode="m/d/yyyy\ h:mm">
                  <c:v>40464.166666638994</c:v>
                </c:pt>
                <c:pt idx="21404" formatCode="m/d/yyyy\ h:mm">
                  <c:v>40464.208333305665</c:v>
                </c:pt>
                <c:pt idx="21405" formatCode="m/d/yyyy\ h:mm">
                  <c:v>40464.24999997233</c:v>
                </c:pt>
                <c:pt idx="21406" formatCode="m/d/yyyy\ h:mm">
                  <c:v>40464.291666638979</c:v>
                </c:pt>
                <c:pt idx="21407" formatCode="m/d/yyyy\ h:mm">
                  <c:v>40464.333333305658</c:v>
                </c:pt>
                <c:pt idx="21408" formatCode="m/d/yyyy\ h:mm">
                  <c:v>40464.374999972337</c:v>
                </c:pt>
                <c:pt idx="21409" formatCode="m/d/yyyy\ h:mm">
                  <c:v>40464.416666639001</c:v>
                </c:pt>
                <c:pt idx="21410" formatCode="m/d/yyyy\ h:mm">
                  <c:v>40464.458333305665</c:v>
                </c:pt>
                <c:pt idx="21411" formatCode="m/d/yyyy\ h:mm">
                  <c:v>40464.499999972315</c:v>
                </c:pt>
                <c:pt idx="21412" formatCode="m/d/yyyy\ h:mm">
                  <c:v>40464.541666638979</c:v>
                </c:pt>
                <c:pt idx="21413" formatCode="m/d/yyyy\ h:mm">
                  <c:v>40464.583333305636</c:v>
                </c:pt>
                <c:pt idx="21414" formatCode="m/d/yyyy\ h:mm">
                  <c:v>40464.624999972308</c:v>
                </c:pt>
                <c:pt idx="21415" formatCode="m/d/yyyy\ h:mm">
                  <c:v>40464.666666638972</c:v>
                </c:pt>
                <c:pt idx="21416" formatCode="m/d/yyyy\ h:mm">
                  <c:v>40464.708333305636</c:v>
                </c:pt>
                <c:pt idx="21417" formatCode="m/d/yyyy\ h:mm">
                  <c:v>40464.7499999723</c:v>
                </c:pt>
                <c:pt idx="21418" formatCode="m/d/yyyy\ h:mm">
                  <c:v>40464.79166663895</c:v>
                </c:pt>
                <c:pt idx="21419" formatCode="m/d/yyyy\ h:mm">
                  <c:v>40464.833333305629</c:v>
                </c:pt>
                <c:pt idx="21420" formatCode="m/d/yyyy\ h:mm">
                  <c:v>40464.874999972293</c:v>
                </c:pt>
                <c:pt idx="21421" formatCode="m/d/yyyy\ h:mm">
                  <c:v>40464.916666638972</c:v>
                </c:pt>
                <c:pt idx="21422" formatCode="m/d/yyyy\ h:mm">
                  <c:v>40464.958333305636</c:v>
                </c:pt>
                <c:pt idx="21423" formatCode="m/d/yyyy\ h:mm">
                  <c:v>40464.999999972286</c:v>
                </c:pt>
                <c:pt idx="21424" formatCode="m/d/yyyy\ h:mm">
                  <c:v>40465.04166663895</c:v>
                </c:pt>
                <c:pt idx="21425" formatCode="m/d/yyyy\ h:mm">
                  <c:v>40465.083333305614</c:v>
                </c:pt>
                <c:pt idx="21426" formatCode="m/d/yyyy\ h:mm">
                  <c:v>40465.124999972279</c:v>
                </c:pt>
                <c:pt idx="21427" formatCode="m/d/yyyy\ h:mm">
                  <c:v>40465.166666638936</c:v>
                </c:pt>
                <c:pt idx="21428" formatCode="m/d/yyyy\ h:mm">
                  <c:v>40465.208333305607</c:v>
                </c:pt>
                <c:pt idx="21429" formatCode="m/d/yyyy\ h:mm">
                  <c:v>40465.249999972271</c:v>
                </c:pt>
                <c:pt idx="21430" formatCode="m/d/yyyy\ h:mm">
                  <c:v>40465.291666638921</c:v>
                </c:pt>
                <c:pt idx="21431" formatCode="m/d/yyyy\ h:mm">
                  <c:v>40465.3333333056</c:v>
                </c:pt>
                <c:pt idx="21432" formatCode="m/d/yyyy\ h:mm">
                  <c:v>40465.374999972279</c:v>
                </c:pt>
                <c:pt idx="21433" formatCode="m/d/yyyy\ h:mm">
                  <c:v>40465.416666638943</c:v>
                </c:pt>
                <c:pt idx="21434" formatCode="m/d/yyyy\ h:mm">
                  <c:v>40465.458333305607</c:v>
                </c:pt>
                <c:pt idx="21435" formatCode="m/d/yyyy\ h:mm">
                  <c:v>40465.499999972257</c:v>
                </c:pt>
                <c:pt idx="21436" formatCode="m/d/yyyy\ h:mm">
                  <c:v>40465.541666638921</c:v>
                </c:pt>
                <c:pt idx="21437" formatCode="m/d/yyyy\ h:mm">
                  <c:v>40465.583333305593</c:v>
                </c:pt>
                <c:pt idx="21438" formatCode="m/d/yyyy\ h:mm">
                  <c:v>40465.624999972235</c:v>
                </c:pt>
                <c:pt idx="21439" formatCode="m/d/yyyy\ h:mm">
                  <c:v>40465.666666638914</c:v>
                </c:pt>
                <c:pt idx="21440" formatCode="m/d/yyyy\ h:mm">
                  <c:v>40465.708333305593</c:v>
                </c:pt>
                <c:pt idx="21441" formatCode="m/d/yyyy\ h:mm">
                  <c:v>40465.749999972235</c:v>
                </c:pt>
                <c:pt idx="21442" formatCode="m/d/yyyy\ h:mm">
                  <c:v>40465.791666638885</c:v>
                </c:pt>
                <c:pt idx="21443" formatCode="m/d/yyyy\ h:mm">
                  <c:v>40465.833333305585</c:v>
                </c:pt>
                <c:pt idx="21444" formatCode="m/d/yyyy\ h:mm">
                  <c:v>40465.874999972242</c:v>
                </c:pt>
                <c:pt idx="21445" formatCode="m/d/yyyy\ h:mm">
                  <c:v>40465.916666638899</c:v>
                </c:pt>
                <c:pt idx="21446" formatCode="m/d/yyyy\ h:mm">
                  <c:v>40465.958333305585</c:v>
                </c:pt>
                <c:pt idx="21447" formatCode="m/d/yyyy\ h:mm">
                  <c:v>40465.999999972228</c:v>
                </c:pt>
                <c:pt idx="21448" formatCode="m/d/yyyy\ h:mm">
                  <c:v>40466.041666638885</c:v>
                </c:pt>
                <c:pt idx="21449" formatCode="m/d/yyyy\ h:mm">
                  <c:v>40466.083333305563</c:v>
                </c:pt>
                <c:pt idx="21450" formatCode="m/d/yyyy\ h:mm">
                  <c:v>40466.12499997222</c:v>
                </c:pt>
                <c:pt idx="21451" formatCode="m/d/yyyy\ h:mm">
                  <c:v>40466.166666638885</c:v>
                </c:pt>
                <c:pt idx="21452" formatCode="m/d/yyyy\ h:mm">
                  <c:v>40466.208333305549</c:v>
                </c:pt>
                <c:pt idx="21453" formatCode="m/d/yyyy\ h:mm">
                  <c:v>40466.249999972206</c:v>
                </c:pt>
                <c:pt idx="21454" formatCode="m/d/yyyy\ h:mm">
                  <c:v>40466.291666638863</c:v>
                </c:pt>
                <c:pt idx="21455" formatCode="m/d/yyyy\ h:mm">
                  <c:v>40466.333333305542</c:v>
                </c:pt>
                <c:pt idx="21456" formatCode="m/d/yyyy\ h:mm">
                  <c:v>40466.374999972213</c:v>
                </c:pt>
                <c:pt idx="21457" formatCode="m/d/yyyy\ h:mm">
                  <c:v>40466.416666638885</c:v>
                </c:pt>
                <c:pt idx="21458" formatCode="m/d/yyyy\ h:mm">
                  <c:v>40466.458333305556</c:v>
                </c:pt>
                <c:pt idx="21459" formatCode="m/d/yyyy\ h:mm">
                  <c:v>40466.499999972199</c:v>
                </c:pt>
                <c:pt idx="21460" formatCode="m/d/yyyy\ h:mm">
                  <c:v>40466.541666638856</c:v>
                </c:pt>
                <c:pt idx="21461" formatCode="m/d/yyyy\ h:mm">
                  <c:v>40466.583333305542</c:v>
                </c:pt>
                <c:pt idx="21462" formatCode="m/d/yyyy\ h:mm">
                  <c:v>40466.624999972191</c:v>
                </c:pt>
                <c:pt idx="21463" formatCode="m/d/yyyy\ h:mm">
                  <c:v>40466.666666638856</c:v>
                </c:pt>
                <c:pt idx="21464" formatCode="m/d/yyyy\ h:mm">
                  <c:v>40466.708333305534</c:v>
                </c:pt>
                <c:pt idx="21465" formatCode="m/d/yyyy\ h:mm">
                  <c:v>40466.749999972191</c:v>
                </c:pt>
                <c:pt idx="21466" formatCode="m/d/yyyy\ h:mm">
                  <c:v>40466.791666638826</c:v>
                </c:pt>
                <c:pt idx="21467" formatCode="m/d/yyyy\ h:mm">
                  <c:v>40466.833333305512</c:v>
                </c:pt>
                <c:pt idx="21468" formatCode="m/d/yyyy\ h:mm">
                  <c:v>40466.874999972199</c:v>
                </c:pt>
                <c:pt idx="21469" formatCode="m/d/yyyy\ h:mm">
                  <c:v>40466.916666638841</c:v>
                </c:pt>
                <c:pt idx="21470" formatCode="m/d/yyyy\ h:mm">
                  <c:v>40466.958333305534</c:v>
                </c:pt>
                <c:pt idx="21471" formatCode="m/d/yyyy\ h:mm">
                  <c:v>40466.999999972169</c:v>
                </c:pt>
                <c:pt idx="21472" formatCode="m/d/yyyy\ h:mm">
                  <c:v>40467.041666638834</c:v>
                </c:pt>
                <c:pt idx="21473" formatCode="m/d/yyyy\ h:mm">
                  <c:v>40467.083333305498</c:v>
                </c:pt>
                <c:pt idx="21474" formatCode="m/d/yyyy\ h:mm">
                  <c:v>40467.124999972162</c:v>
                </c:pt>
                <c:pt idx="21475" formatCode="m/d/yyyy\ h:mm">
                  <c:v>40467.166666638826</c:v>
                </c:pt>
                <c:pt idx="21476" formatCode="m/d/yyyy\ h:mm">
                  <c:v>40467.208333305491</c:v>
                </c:pt>
                <c:pt idx="21477" formatCode="m/d/yyyy\ h:mm">
                  <c:v>40467.249999972162</c:v>
                </c:pt>
                <c:pt idx="21478" formatCode="m/d/yyyy\ h:mm">
                  <c:v>40467.291666638797</c:v>
                </c:pt>
                <c:pt idx="21479" formatCode="m/d/yyyy\ h:mm">
                  <c:v>40467.333333305483</c:v>
                </c:pt>
                <c:pt idx="21480" formatCode="m/d/yyyy\ h:mm">
                  <c:v>40467.374999972169</c:v>
                </c:pt>
                <c:pt idx="21481" formatCode="m/d/yyyy\ h:mm">
                  <c:v>40467.416666638812</c:v>
                </c:pt>
                <c:pt idx="21482" formatCode="m/d/yyyy\ h:mm">
                  <c:v>40467.458333305498</c:v>
                </c:pt>
                <c:pt idx="21483" formatCode="m/d/yyyy\ h:mm">
                  <c:v>40467.49999997214</c:v>
                </c:pt>
                <c:pt idx="21484" formatCode="m/d/yyyy\ h:mm">
                  <c:v>40467.541666638805</c:v>
                </c:pt>
                <c:pt idx="21485" formatCode="m/d/yyyy\ h:mm">
                  <c:v>40467.583333305469</c:v>
                </c:pt>
                <c:pt idx="21486" formatCode="m/d/yyyy\ h:mm">
                  <c:v>40467.624999972133</c:v>
                </c:pt>
                <c:pt idx="21487" formatCode="m/d/yyyy\ h:mm">
                  <c:v>40467.666666638783</c:v>
                </c:pt>
                <c:pt idx="21488" formatCode="m/d/yyyy\ h:mm">
                  <c:v>40467.708333305462</c:v>
                </c:pt>
                <c:pt idx="21489" formatCode="m/d/yyyy\ h:mm">
                  <c:v>40467.749999972133</c:v>
                </c:pt>
                <c:pt idx="21490" formatCode="m/d/yyyy\ h:mm">
                  <c:v>40467.791666638768</c:v>
                </c:pt>
                <c:pt idx="21491" formatCode="m/d/yyyy\ h:mm">
                  <c:v>40467.833333305462</c:v>
                </c:pt>
                <c:pt idx="21492" formatCode="m/d/yyyy\ h:mm">
                  <c:v>40467.87499997214</c:v>
                </c:pt>
                <c:pt idx="21493" formatCode="m/d/yyyy\ h:mm">
                  <c:v>40467.916666638783</c:v>
                </c:pt>
                <c:pt idx="21494" formatCode="m/d/yyyy\ h:mm">
                  <c:v>40467.958333305469</c:v>
                </c:pt>
                <c:pt idx="21495" formatCode="m/d/yyyy\ h:mm">
                  <c:v>40467.999999972111</c:v>
                </c:pt>
                <c:pt idx="21496" formatCode="m/d/yyyy\ h:mm">
                  <c:v>40468.041666638775</c:v>
                </c:pt>
                <c:pt idx="21497" formatCode="m/d/yyyy\ h:mm">
                  <c:v>40468.08333330544</c:v>
                </c:pt>
                <c:pt idx="21498" formatCode="m/d/yyyy\ h:mm">
                  <c:v>40468.124999972111</c:v>
                </c:pt>
                <c:pt idx="21499" formatCode="m/d/yyyy\ h:mm">
                  <c:v>40468.166666638754</c:v>
                </c:pt>
                <c:pt idx="21500" formatCode="m/d/yyyy\ h:mm">
                  <c:v>40468.208333305432</c:v>
                </c:pt>
                <c:pt idx="21501" formatCode="m/d/yyyy\ h:mm">
                  <c:v>40468.249999972097</c:v>
                </c:pt>
                <c:pt idx="21502" formatCode="m/d/yyyy\ h:mm">
                  <c:v>40468.291666638732</c:v>
                </c:pt>
                <c:pt idx="21503" formatCode="m/d/yyyy\ h:mm">
                  <c:v>40468.333333305432</c:v>
                </c:pt>
                <c:pt idx="21504" formatCode="m/d/yyyy\ h:mm">
                  <c:v>40468.374999972104</c:v>
                </c:pt>
                <c:pt idx="21505" formatCode="m/d/yyyy\ h:mm">
                  <c:v>40468.416666638761</c:v>
                </c:pt>
                <c:pt idx="21506" formatCode="m/d/yyyy\ h:mm">
                  <c:v>40468.45833330544</c:v>
                </c:pt>
                <c:pt idx="21507" formatCode="m/d/yyyy\ h:mm">
                  <c:v>40468.499999972082</c:v>
                </c:pt>
                <c:pt idx="21508" formatCode="m/d/yyyy\ h:mm">
                  <c:v>40468.541666638732</c:v>
                </c:pt>
                <c:pt idx="21509" formatCode="m/d/yyyy\ h:mm">
                  <c:v>40468.583333305411</c:v>
                </c:pt>
                <c:pt idx="21510" formatCode="m/d/yyyy\ h:mm">
                  <c:v>40468.624999972082</c:v>
                </c:pt>
                <c:pt idx="21511" formatCode="m/d/yyyy\ h:mm">
                  <c:v>40468.666666638725</c:v>
                </c:pt>
                <c:pt idx="21512" formatCode="m/d/yyyy\ h:mm">
                  <c:v>40468.708333305403</c:v>
                </c:pt>
                <c:pt idx="21513" formatCode="m/d/yyyy\ h:mm">
                  <c:v>40468.749999972068</c:v>
                </c:pt>
                <c:pt idx="21514" formatCode="m/d/yyyy\ h:mm">
                  <c:v>40468.791666638703</c:v>
                </c:pt>
                <c:pt idx="21515" formatCode="m/d/yyyy\ h:mm">
                  <c:v>40468.833333305396</c:v>
                </c:pt>
                <c:pt idx="21516" formatCode="m/d/yyyy\ h:mm">
                  <c:v>40468.874999972075</c:v>
                </c:pt>
                <c:pt idx="21517" formatCode="m/d/yyyy\ h:mm">
                  <c:v>40468.916666638732</c:v>
                </c:pt>
                <c:pt idx="21518" formatCode="m/d/yyyy\ h:mm">
                  <c:v>40468.958333305403</c:v>
                </c:pt>
                <c:pt idx="21519" formatCode="m/d/yyyy\ h:mm">
                  <c:v>40468.999999972053</c:v>
                </c:pt>
                <c:pt idx="21520" formatCode="m/d/yyyy\ h:mm">
                  <c:v>40469.041666638703</c:v>
                </c:pt>
                <c:pt idx="21521" formatCode="m/d/yyyy\ h:mm">
                  <c:v>40469.083333305382</c:v>
                </c:pt>
                <c:pt idx="21522" formatCode="m/d/yyyy\ h:mm">
                  <c:v>40469.124999972046</c:v>
                </c:pt>
                <c:pt idx="21523" formatCode="m/d/yyyy\ h:mm">
                  <c:v>40469.166666638695</c:v>
                </c:pt>
                <c:pt idx="21524" formatCode="m/d/yyyy\ h:mm">
                  <c:v>40469.208333305382</c:v>
                </c:pt>
                <c:pt idx="21525" formatCode="m/d/yyyy\ h:mm">
                  <c:v>40469.249999972038</c:v>
                </c:pt>
                <c:pt idx="21526" formatCode="m/d/yyyy\ h:mm">
                  <c:v>40469.291666638674</c:v>
                </c:pt>
                <c:pt idx="21527" formatCode="m/d/yyyy\ h:mm">
                  <c:v>40469.333333305367</c:v>
                </c:pt>
                <c:pt idx="21528" formatCode="m/d/yyyy\ h:mm">
                  <c:v>40469.374999972046</c:v>
                </c:pt>
                <c:pt idx="21529" formatCode="m/d/yyyy\ h:mm">
                  <c:v>40469.416666638695</c:v>
                </c:pt>
                <c:pt idx="21530" formatCode="m/d/yyyy\ h:mm">
                  <c:v>40469.458333305374</c:v>
                </c:pt>
                <c:pt idx="21531" formatCode="m/d/yyyy\ h:mm">
                  <c:v>40469.499999972031</c:v>
                </c:pt>
                <c:pt idx="21532" formatCode="m/d/yyyy\ h:mm">
                  <c:v>40469.541666638674</c:v>
                </c:pt>
                <c:pt idx="21533" formatCode="m/d/yyyy\ h:mm">
                  <c:v>40469.583333305352</c:v>
                </c:pt>
                <c:pt idx="21534" formatCode="m/d/yyyy\ h:mm">
                  <c:v>40469.624999972017</c:v>
                </c:pt>
                <c:pt idx="21535" formatCode="m/d/yyyy\ h:mm">
                  <c:v>40469.666666638674</c:v>
                </c:pt>
                <c:pt idx="21536" formatCode="m/d/yyyy\ h:mm">
                  <c:v>40469.708333305345</c:v>
                </c:pt>
                <c:pt idx="21537" formatCode="m/d/yyyy\ h:mm">
                  <c:v>40469.749999972009</c:v>
                </c:pt>
                <c:pt idx="21538" formatCode="m/d/yyyy\ h:mm">
                  <c:v>40469.791666638652</c:v>
                </c:pt>
                <c:pt idx="21539" formatCode="m/d/yyyy\ h:mm">
                  <c:v>40469.833333305338</c:v>
                </c:pt>
                <c:pt idx="21540" formatCode="m/d/yyyy\ h:mm">
                  <c:v>40469.874999972017</c:v>
                </c:pt>
                <c:pt idx="21541" formatCode="m/d/yyyy\ h:mm">
                  <c:v>40469.916666638666</c:v>
                </c:pt>
                <c:pt idx="21542" formatCode="m/d/yyyy\ h:mm">
                  <c:v>40469.958333305345</c:v>
                </c:pt>
                <c:pt idx="21543" formatCode="m/d/yyyy\ h:mm">
                  <c:v>40469.999999971995</c:v>
                </c:pt>
                <c:pt idx="21544" formatCode="m/d/yyyy\ h:mm">
                  <c:v>40470.041666638645</c:v>
                </c:pt>
                <c:pt idx="21545" formatCode="m/d/yyyy\ h:mm">
                  <c:v>40470.083333305323</c:v>
                </c:pt>
                <c:pt idx="21546" formatCode="m/d/yyyy\ h:mm">
                  <c:v>40470.124999971988</c:v>
                </c:pt>
                <c:pt idx="21547" formatCode="m/d/yyyy\ h:mm">
                  <c:v>40470.166666638637</c:v>
                </c:pt>
                <c:pt idx="21548" formatCode="m/d/yyyy\ h:mm">
                  <c:v>40470.208333305316</c:v>
                </c:pt>
                <c:pt idx="21549" formatCode="m/d/yyyy\ h:mm">
                  <c:v>40470.24999997198</c:v>
                </c:pt>
                <c:pt idx="21550" formatCode="m/d/yyyy\ h:mm">
                  <c:v>40470.291666638615</c:v>
                </c:pt>
                <c:pt idx="21551" formatCode="m/d/yyyy\ h:mm">
                  <c:v>40470.333333305309</c:v>
                </c:pt>
                <c:pt idx="21552" formatCode="m/d/yyyy\ h:mm">
                  <c:v>40470.374999971988</c:v>
                </c:pt>
                <c:pt idx="21553" formatCode="m/d/yyyy\ h:mm">
                  <c:v>40470.416666638637</c:v>
                </c:pt>
                <c:pt idx="21554" formatCode="m/d/yyyy\ h:mm">
                  <c:v>40470.458333305316</c:v>
                </c:pt>
                <c:pt idx="21555" formatCode="m/d/yyyy\ h:mm">
                  <c:v>40470.499999971966</c:v>
                </c:pt>
                <c:pt idx="21556" formatCode="m/d/yyyy\ h:mm">
                  <c:v>40470.541666638615</c:v>
                </c:pt>
                <c:pt idx="21557" formatCode="m/d/yyyy\ h:mm">
                  <c:v>40470.583333305294</c:v>
                </c:pt>
                <c:pt idx="21558" formatCode="m/d/yyyy\ h:mm">
                  <c:v>40470.624999971958</c:v>
                </c:pt>
                <c:pt idx="21559" formatCode="m/d/yyyy\ h:mm">
                  <c:v>40470.666666638608</c:v>
                </c:pt>
                <c:pt idx="21560" formatCode="m/d/yyyy\ h:mm">
                  <c:v>40470.708333305287</c:v>
                </c:pt>
                <c:pt idx="21561" formatCode="m/d/yyyy\ h:mm">
                  <c:v>40470.749999971951</c:v>
                </c:pt>
                <c:pt idx="21562" formatCode="m/d/yyyy\ h:mm">
                  <c:v>40470.791666638586</c:v>
                </c:pt>
                <c:pt idx="21563" formatCode="m/d/yyyy\ h:mm">
                  <c:v>40470.83333330528</c:v>
                </c:pt>
                <c:pt idx="21564" formatCode="m/d/yyyy\ h:mm">
                  <c:v>40470.874999971958</c:v>
                </c:pt>
                <c:pt idx="21565" formatCode="m/d/yyyy\ h:mm">
                  <c:v>40470.916666638608</c:v>
                </c:pt>
                <c:pt idx="21566" formatCode="m/d/yyyy\ h:mm">
                  <c:v>40470.958333305287</c:v>
                </c:pt>
                <c:pt idx="21567" formatCode="m/d/yyyy\ h:mm">
                  <c:v>40470.999999971937</c:v>
                </c:pt>
                <c:pt idx="21568" formatCode="m/d/yyyy\ h:mm">
                  <c:v>40471.041666638594</c:v>
                </c:pt>
                <c:pt idx="21569" formatCode="m/d/yyyy\ h:mm">
                  <c:v>40471.083333305265</c:v>
                </c:pt>
                <c:pt idx="21570" formatCode="m/d/yyyy\ h:mm">
                  <c:v>40471.124999971929</c:v>
                </c:pt>
                <c:pt idx="21571" formatCode="m/d/yyyy\ h:mm">
                  <c:v>40471.166666638594</c:v>
                </c:pt>
                <c:pt idx="21572" formatCode="m/d/yyyy\ h:mm">
                  <c:v>40471.208333305258</c:v>
                </c:pt>
                <c:pt idx="21573" formatCode="m/d/yyyy\ h:mm">
                  <c:v>40471.249999971922</c:v>
                </c:pt>
                <c:pt idx="21574" formatCode="m/d/yyyy\ h:mm">
                  <c:v>40471.291666638572</c:v>
                </c:pt>
                <c:pt idx="21575" formatCode="m/d/yyyy\ h:mm">
                  <c:v>40471.333333305251</c:v>
                </c:pt>
                <c:pt idx="21576" formatCode="m/d/yyyy\ h:mm">
                  <c:v>40471.374999971929</c:v>
                </c:pt>
                <c:pt idx="21577" formatCode="m/d/yyyy\ h:mm">
                  <c:v>40471.416666638594</c:v>
                </c:pt>
                <c:pt idx="21578" formatCode="m/d/yyyy\ h:mm">
                  <c:v>40471.458333305243</c:v>
                </c:pt>
                <c:pt idx="21579" formatCode="m/d/yyyy\ h:mm">
                  <c:v>40471.499999971908</c:v>
                </c:pt>
                <c:pt idx="21580" formatCode="m/d/yyyy\ h:mm">
                  <c:v>40471.541666638572</c:v>
                </c:pt>
                <c:pt idx="21581" formatCode="m/d/yyyy\ h:mm">
                  <c:v>40471.583333305236</c:v>
                </c:pt>
                <c:pt idx="21582" formatCode="m/d/yyyy\ h:mm">
                  <c:v>40471.6249999719</c:v>
                </c:pt>
                <c:pt idx="21583" formatCode="m/d/yyyy\ h:mm">
                  <c:v>40471.666666638564</c:v>
                </c:pt>
                <c:pt idx="21584" formatCode="m/d/yyyy\ h:mm">
                  <c:v>40471.708333305229</c:v>
                </c:pt>
                <c:pt idx="21585" formatCode="m/d/yyyy\ h:mm">
                  <c:v>40471.749999971886</c:v>
                </c:pt>
                <c:pt idx="21586" formatCode="m/d/yyyy\ h:mm">
                  <c:v>40471.791666638543</c:v>
                </c:pt>
                <c:pt idx="21587" formatCode="m/d/yyyy\ h:mm">
                  <c:v>40471.833333305221</c:v>
                </c:pt>
                <c:pt idx="21588" formatCode="m/d/yyyy\ h:mm">
                  <c:v>40471.874999971893</c:v>
                </c:pt>
                <c:pt idx="21589" formatCode="m/d/yyyy\ h:mm">
                  <c:v>40471.916666638564</c:v>
                </c:pt>
                <c:pt idx="21590" formatCode="m/d/yyyy\ h:mm">
                  <c:v>40471.958333305229</c:v>
                </c:pt>
                <c:pt idx="21591" formatCode="m/d/yyyy\ h:mm">
                  <c:v>40471.999999971878</c:v>
                </c:pt>
                <c:pt idx="21592" formatCode="m/d/yyyy\ h:mm">
                  <c:v>40472.041666638535</c:v>
                </c:pt>
                <c:pt idx="21593" formatCode="m/d/yyyy\ h:mm">
                  <c:v>40472.083333305207</c:v>
                </c:pt>
                <c:pt idx="21594" formatCode="m/d/yyyy\ h:mm">
                  <c:v>40472.124999971871</c:v>
                </c:pt>
                <c:pt idx="21595" formatCode="m/d/yyyy\ h:mm">
                  <c:v>40472.166666638535</c:v>
                </c:pt>
                <c:pt idx="21596" formatCode="m/d/yyyy\ h:mm">
                  <c:v>40472.2083333052</c:v>
                </c:pt>
                <c:pt idx="21597" formatCode="m/d/yyyy\ h:mm">
                  <c:v>40472.249999971864</c:v>
                </c:pt>
                <c:pt idx="21598" formatCode="m/d/yyyy\ h:mm">
                  <c:v>40472.291666638514</c:v>
                </c:pt>
                <c:pt idx="21599" formatCode="m/d/yyyy\ h:mm">
                  <c:v>40472.333333305192</c:v>
                </c:pt>
                <c:pt idx="21600" formatCode="m/d/yyyy\ h:mm">
                  <c:v>40472.374999971871</c:v>
                </c:pt>
                <c:pt idx="21601" formatCode="m/d/yyyy\ h:mm">
                  <c:v>40472.416666638535</c:v>
                </c:pt>
                <c:pt idx="21602" formatCode="m/d/yyyy\ h:mm">
                  <c:v>40472.458333305207</c:v>
                </c:pt>
                <c:pt idx="21603" formatCode="m/d/yyyy\ h:mm">
                  <c:v>40472.499999971835</c:v>
                </c:pt>
                <c:pt idx="21604" formatCode="m/d/yyyy\ h:mm">
                  <c:v>40472.541666638514</c:v>
                </c:pt>
                <c:pt idx="21605" formatCode="m/d/yyyy\ h:mm">
                  <c:v>40472.583333305192</c:v>
                </c:pt>
                <c:pt idx="21606" formatCode="m/d/yyyy\ h:mm">
                  <c:v>40472.624999971835</c:v>
                </c:pt>
                <c:pt idx="21607" formatCode="m/d/yyyy\ h:mm">
                  <c:v>40472.666666638506</c:v>
                </c:pt>
                <c:pt idx="21608" formatCode="m/d/yyyy\ h:mm">
                  <c:v>40472.708333305185</c:v>
                </c:pt>
                <c:pt idx="21609" formatCode="m/d/yyyy\ h:mm">
                  <c:v>40472.749999971835</c:v>
                </c:pt>
                <c:pt idx="21610" formatCode="m/d/yyyy\ h:mm">
                  <c:v>40472.791666638477</c:v>
                </c:pt>
                <c:pt idx="21611" formatCode="m/d/yyyy\ h:mm">
                  <c:v>40472.833333305163</c:v>
                </c:pt>
                <c:pt idx="21612" formatCode="m/d/yyyy\ h:mm">
                  <c:v>40472.874999971842</c:v>
                </c:pt>
                <c:pt idx="21613" formatCode="m/d/yyyy\ h:mm">
                  <c:v>40472.916666638492</c:v>
                </c:pt>
                <c:pt idx="21614" formatCode="m/d/yyyy\ h:mm">
                  <c:v>40472.958333305185</c:v>
                </c:pt>
                <c:pt idx="21615" formatCode="m/d/yyyy\ h:mm">
                  <c:v>40472.99999997182</c:v>
                </c:pt>
                <c:pt idx="21616" formatCode="m/d/yyyy\ h:mm">
                  <c:v>40473.041666638484</c:v>
                </c:pt>
                <c:pt idx="21617" formatCode="m/d/yyyy\ h:mm">
                  <c:v>40473.083333305149</c:v>
                </c:pt>
                <c:pt idx="21618" formatCode="m/d/yyyy\ h:mm">
                  <c:v>40473.124999971806</c:v>
                </c:pt>
                <c:pt idx="21619" formatCode="m/d/yyyy\ h:mm">
                  <c:v>40473.166666638477</c:v>
                </c:pt>
                <c:pt idx="21620" formatCode="m/d/yyyy\ h:mm">
                  <c:v>40473.208333305141</c:v>
                </c:pt>
                <c:pt idx="21621" formatCode="m/d/yyyy\ h:mm">
                  <c:v>40473.249999971806</c:v>
                </c:pt>
                <c:pt idx="21622" formatCode="m/d/yyyy\ h:mm">
                  <c:v>40473.291666638448</c:v>
                </c:pt>
                <c:pt idx="21623" formatCode="m/d/yyyy\ h:mm">
                  <c:v>40473.333333305141</c:v>
                </c:pt>
                <c:pt idx="21624" formatCode="m/d/yyyy\ h:mm">
                  <c:v>40473.374999971798</c:v>
                </c:pt>
                <c:pt idx="21625" formatCode="m/d/yyyy\ h:mm">
                  <c:v>40473.416666638463</c:v>
                </c:pt>
                <c:pt idx="21626" formatCode="m/d/yyyy\ h:mm">
                  <c:v>40473.458333305149</c:v>
                </c:pt>
                <c:pt idx="21627" formatCode="m/d/yyyy\ h:mm">
                  <c:v>40473.499999971784</c:v>
                </c:pt>
                <c:pt idx="21628" formatCode="m/d/yyyy\ h:mm">
                  <c:v>40473.541666638455</c:v>
                </c:pt>
                <c:pt idx="21629" formatCode="m/d/yyyy\ h:mm">
                  <c:v>40473.583333305134</c:v>
                </c:pt>
                <c:pt idx="21630" formatCode="m/d/yyyy\ h:mm">
                  <c:v>40473.624999971784</c:v>
                </c:pt>
                <c:pt idx="21631" formatCode="m/d/yyyy\ h:mm">
                  <c:v>40473.666666638434</c:v>
                </c:pt>
                <c:pt idx="21632" formatCode="m/d/yyyy\ h:mm">
                  <c:v>40473.708333305112</c:v>
                </c:pt>
                <c:pt idx="21633" formatCode="m/d/yyyy\ h:mm">
                  <c:v>40473.749999971777</c:v>
                </c:pt>
                <c:pt idx="21634" formatCode="m/d/yyyy\ h:mm">
                  <c:v>40473.791666638419</c:v>
                </c:pt>
                <c:pt idx="21635" formatCode="m/d/yyyy\ h:mm">
                  <c:v>40473.833333305112</c:v>
                </c:pt>
                <c:pt idx="21636" formatCode="m/d/yyyy\ h:mm">
                  <c:v>40473.874999971769</c:v>
                </c:pt>
                <c:pt idx="21637" formatCode="m/d/yyyy\ h:mm">
                  <c:v>40473.916666638441</c:v>
                </c:pt>
                <c:pt idx="21638" formatCode="m/d/yyyy\ h:mm">
                  <c:v>40473.95833330512</c:v>
                </c:pt>
                <c:pt idx="21639" formatCode="m/d/yyyy\ h:mm">
                  <c:v>40473.999999971755</c:v>
                </c:pt>
                <c:pt idx="21640" formatCode="m/d/yyyy\ h:mm">
                  <c:v>40474.041666638426</c:v>
                </c:pt>
                <c:pt idx="21641" formatCode="m/d/yyyy\ h:mm">
                  <c:v>40474.08333330509</c:v>
                </c:pt>
                <c:pt idx="21642" formatCode="m/d/yyyy\ h:mm">
                  <c:v>40474.124999971755</c:v>
                </c:pt>
                <c:pt idx="21643" formatCode="m/d/yyyy\ h:mm">
                  <c:v>40474.166666638404</c:v>
                </c:pt>
                <c:pt idx="21644" formatCode="m/d/yyyy\ h:mm">
                  <c:v>40474.208333305083</c:v>
                </c:pt>
                <c:pt idx="21645" formatCode="m/d/yyyy\ h:mm">
                  <c:v>40474.249999971733</c:v>
                </c:pt>
                <c:pt idx="21646" formatCode="m/d/yyyy\ h:mm">
                  <c:v>40474.291666638383</c:v>
                </c:pt>
                <c:pt idx="21647" formatCode="m/d/yyyy\ h:mm">
                  <c:v>40474.333333305083</c:v>
                </c:pt>
                <c:pt idx="21648" formatCode="m/d/yyyy\ h:mm">
                  <c:v>40474.37499997174</c:v>
                </c:pt>
                <c:pt idx="21649" formatCode="m/d/yyyy\ h:mm">
                  <c:v>40474.416666638412</c:v>
                </c:pt>
                <c:pt idx="21650" formatCode="m/d/yyyy\ h:mm">
                  <c:v>40474.45833330509</c:v>
                </c:pt>
                <c:pt idx="21651" formatCode="m/d/yyyy\ h:mm">
                  <c:v>40474.499999971726</c:v>
                </c:pt>
                <c:pt idx="21652" formatCode="m/d/yyyy\ h:mm">
                  <c:v>40474.541666638383</c:v>
                </c:pt>
                <c:pt idx="21653" formatCode="m/d/yyyy\ h:mm">
                  <c:v>40474.583333305061</c:v>
                </c:pt>
                <c:pt idx="21654" formatCode="m/d/yyyy\ h:mm">
                  <c:v>40474.624999971726</c:v>
                </c:pt>
                <c:pt idx="21655" formatCode="m/d/yyyy\ h:mm">
                  <c:v>40474.666666638375</c:v>
                </c:pt>
                <c:pt idx="21656" formatCode="m/d/yyyy\ h:mm">
                  <c:v>40474.708333305061</c:v>
                </c:pt>
                <c:pt idx="21657" formatCode="m/d/yyyy\ h:mm">
                  <c:v>40474.749999971704</c:v>
                </c:pt>
                <c:pt idx="21658" formatCode="m/d/yyyy\ h:mm">
                  <c:v>40474.791666638353</c:v>
                </c:pt>
                <c:pt idx="21659" formatCode="m/d/yyyy\ h:mm">
                  <c:v>40474.833333305047</c:v>
                </c:pt>
                <c:pt idx="21660" formatCode="m/d/yyyy\ h:mm">
                  <c:v>40474.874999971711</c:v>
                </c:pt>
                <c:pt idx="21661" formatCode="m/d/yyyy\ h:mm">
                  <c:v>40474.916666638383</c:v>
                </c:pt>
                <c:pt idx="21662" formatCode="m/d/yyyy\ h:mm">
                  <c:v>40474.958333305054</c:v>
                </c:pt>
                <c:pt idx="21663" formatCode="m/d/yyyy\ h:mm">
                  <c:v>40474.999999971704</c:v>
                </c:pt>
                <c:pt idx="21664" formatCode="m/d/yyyy\ h:mm">
                  <c:v>40475.041666638353</c:v>
                </c:pt>
                <c:pt idx="21665" formatCode="m/d/yyyy\ h:mm">
                  <c:v>40475.083333305032</c:v>
                </c:pt>
                <c:pt idx="21666" formatCode="m/d/yyyy\ h:mm">
                  <c:v>40475.124999971682</c:v>
                </c:pt>
                <c:pt idx="21667" formatCode="m/d/yyyy\ h:mm">
                  <c:v>40475.166666638346</c:v>
                </c:pt>
                <c:pt idx="21668" formatCode="m/d/yyyy\ h:mm">
                  <c:v>40475.208333305032</c:v>
                </c:pt>
                <c:pt idx="21669" formatCode="m/d/yyyy\ h:mm">
                  <c:v>40475.249999971675</c:v>
                </c:pt>
                <c:pt idx="21670" formatCode="m/d/yyyy\ h:mm">
                  <c:v>40475.291666638324</c:v>
                </c:pt>
                <c:pt idx="21671" formatCode="m/d/yyyy\ h:mm">
                  <c:v>40475.333333305018</c:v>
                </c:pt>
                <c:pt idx="21672" formatCode="m/d/yyyy\ h:mm">
                  <c:v>40475.374999971682</c:v>
                </c:pt>
                <c:pt idx="21673" formatCode="m/d/yyyy\ h:mm">
                  <c:v>40475.416666638346</c:v>
                </c:pt>
                <c:pt idx="21674" formatCode="m/d/yyyy\ h:mm">
                  <c:v>40475.458333305025</c:v>
                </c:pt>
                <c:pt idx="21675" formatCode="m/d/yyyy\ h:mm">
                  <c:v>40475.499999971675</c:v>
                </c:pt>
                <c:pt idx="21676" formatCode="m/d/yyyy\ h:mm">
                  <c:v>40475.541666638324</c:v>
                </c:pt>
                <c:pt idx="21677" formatCode="m/d/yyyy\ h:mm">
                  <c:v>40475.583333305003</c:v>
                </c:pt>
                <c:pt idx="21678" formatCode="m/d/yyyy\ h:mm">
                  <c:v>40475.624999971653</c:v>
                </c:pt>
                <c:pt idx="21679" formatCode="m/d/yyyy\ h:mm">
                  <c:v>40475.666666638324</c:v>
                </c:pt>
                <c:pt idx="21680" formatCode="m/d/yyyy\ h:mm">
                  <c:v>40475.708333305003</c:v>
                </c:pt>
                <c:pt idx="21681" formatCode="m/d/yyyy\ h:mm">
                  <c:v>40475.749999971646</c:v>
                </c:pt>
                <c:pt idx="21682" formatCode="m/d/yyyy\ h:mm">
                  <c:v>40475.791666638303</c:v>
                </c:pt>
                <c:pt idx="21683" formatCode="m/d/yyyy\ h:mm">
                  <c:v>40475.833333305003</c:v>
                </c:pt>
                <c:pt idx="21684" formatCode="m/d/yyyy\ h:mm">
                  <c:v>40475.874999971653</c:v>
                </c:pt>
                <c:pt idx="21685" formatCode="m/d/yyyy\ h:mm">
                  <c:v>40475.916666638317</c:v>
                </c:pt>
                <c:pt idx="21686" formatCode="m/d/yyyy\ h:mm">
                  <c:v>40475.95833330501</c:v>
                </c:pt>
                <c:pt idx="21687" formatCode="m/d/yyyy\ h:mm">
                  <c:v>40475.999999971631</c:v>
                </c:pt>
                <c:pt idx="21688" formatCode="m/d/yyyy\ h:mm">
                  <c:v>40476.041666638295</c:v>
                </c:pt>
                <c:pt idx="21689" formatCode="m/d/yyyy\ h:mm">
                  <c:v>40476.083333304996</c:v>
                </c:pt>
                <c:pt idx="21690" formatCode="m/d/yyyy\ h:mm">
                  <c:v>40476.124999971624</c:v>
                </c:pt>
                <c:pt idx="21691" formatCode="m/d/yyyy\ h:mm">
                  <c:v>40476.166666638288</c:v>
                </c:pt>
                <c:pt idx="21692" formatCode="m/d/yyyy\ h:mm">
                  <c:v>40476.208333304989</c:v>
                </c:pt>
                <c:pt idx="21693" formatCode="m/d/yyyy\ h:mm">
                  <c:v>40476.249999971624</c:v>
                </c:pt>
                <c:pt idx="21694" formatCode="m/d/yyyy\ h:mm">
                  <c:v>40476.291666638266</c:v>
                </c:pt>
                <c:pt idx="21695" formatCode="m/d/yyyy\ h:mm">
                  <c:v>40476.333333304974</c:v>
                </c:pt>
                <c:pt idx="21696" formatCode="m/d/yyyy\ h:mm">
                  <c:v>40476.374999971631</c:v>
                </c:pt>
                <c:pt idx="21697" formatCode="m/d/yyyy\ h:mm">
                  <c:v>40476.416666638288</c:v>
                </c:pt>
                <c:pt idx="21698" formatCode="m/d/yyyy\ h:mm">
                  <c:v>40476.458333304981</c:v>
                </c:pt>
                <c:pt idx="21699" formatCode="m/d/yyyy\ h:mm">
                  <c:v>40476.499999971602</c:v>
                </c:pt>
                <c:pt idx="21700" formatCode="m/d/yyyy\ h:mm">
                  <c:v>40476.541666638266</c:v>
                </c:pt>
                <c:pt idx="21701" formatCode="m/d/yyyy\ h:mm">
                  <c:v>40476.58333330496</c:v>
                </c:pt>
                <c:pt idx="21702" formatCode="m/d/yyyy\ h:mm">
                  <c:v>40476.624999971595</c:v>
                </c:pt>
                <c:pt idx="21703" formatCode="m/d/yyyy\ h:mm">
                  <c:v>40476.666666638259</c:v>
                </c:pt>
                <c:pt idx="21704" formatCode="m/d/yyyy\ h:mm">
                  <c:v>40476.708333304952</c:v>
                </c:pt>
                <c:pt idx="21705" formatCode="m/d/yyyy\ h:mm">
                  <c:v>40476.749999971595</c:v>
                </c:pt>
                <c:pt idx="21706" formatCode="m/d/yyyy\ h:mm">
                  <c:v>40476.791666638237</c:v>
                </c:pt>
                <c:pt idx="21707" formatCode="m/d/yyyy\ h:mm">
                  <c:v>40476.833333304945</c:v>
                </c:pt>
                <c:pt idx="21708" formatCode="m/d/yyyy\ h:mm">
                  <c:v>40476.874999971602</c:v>
                </c:pt>
                <c:pt idx="21709" formatCode="m/d/yyyy\ h:mm">
                  <c:v>40476.916666638259</c:v>
                </c:pt>
                <c:pt idx="21710" formatCode="m/d/yyyy\ h:mm">
                  <c:v>40476.958333304952</c:v>
                </c:pt>
                <c:pt idx="21711" formatCode="m/d/yyyy\ h:mm">
                  <c:v>40476.999999971587</c:v>
                </c:pt>
                <c:pt idx="21712" formatCode="m/d/yyyy\ h:mm">
                  <c:v>40477.041666638237</c:v>
                </c:pt>
                <c:pt idx="21713" formatCode="m/d/yyyy\ h:mm">
                  <c:v>40477.08333330493</c:v>
                </c:pt>
                <c:pt idx="21714" formatCode="m/d/yyyy\ h:mm">
                  <c:v>40477.12499997158</c:v>
                </c:pt>
                <c:pt idx="21715" formatCode="m/d/yyyy\ h:mm">
                  <c:v>40477.16666663823</c:v>
                </c:pt>
                <c:pt idx="21716" formatCode="m/d/yyyy\ h:mm">
                  <c:v>40477.208333304923</c:v>
                </c:pt>
                <c:pt idx="21717" formatCode="m/d/yyyy\ h:mm">
                  <c:v>40477.249999971573</c:v>
                </c:pt>
                <c:pt idx="21718" formatCode="m/d/yyyy\ h:mm">
                  <c:v>40477.291666638208</c:v>
                </c:pt>
                <c:pt idx="21719" formatCode="m/d/yyyy\ h:mm">
                  <c:v>40477.333333304916</c:v>
                </c:pt>
                <c:pt idx="21720" formatCode="m/d/yyyy\ h:mm">
                  <c:v>40477.37499997158</c:v>
                </c:pt>
                <c:pt idx="21721" formatCode="m/d/yyyy\ h:mm">
                  <c:v>40477.41666663823</c:v>
                </c:pt>
                <c:pt idx="21722" formatCode="m/d/yyyy\ h:mm">
                  <c:v>40477.458333304923</c:v>
                </c:pt>
                <c:pt idx="21723" formatCode="m/d/yyyy\ h:mm">
                  <c:v>40477.499999971558</c:v>
                </c:pt>
                <c:pt idx="21724" formatCode="m/d/yyyy\ h:mm">
                  <c:v>40477.541666638208</c:v>
                </c:pt>
                <c:pt idx="21725" formatCode="m/d/yyyy\ h:mm">
                  <c:v>40477.583333304901</c:v>
                </c:pt>
                <c:pt idx="21726" formatCode="m/d/yyyy\ h:mm">
                  <c:v>40477.624999971551</c:v>
                </c:pt>
                <c:pt idx="21727" formatCode="m/d/yyyy\ h:mm">
                  <c:v>40477.666666638201</c:v>
                </c:pt>
                <c:pt idx="21728" formatCode="m/d/yyyy\ h:mm">
                  <c:v>40477.708333304894</c:v>
                </c:pt>
                <c:pt idx="21729" formatCode="m/d/yyyy\ h:mm">
                  <c:v>40477.749999971544</c:v>
                </c:pt>
                <c:pt idx="21730" formatCode="m/d/yyyy\ h:mm">
                  <c:v>40477.791666638179</c:v>
                </c:pt>
                <c:pt idx="21731" formatCode="m/d/yyyy\ h:mm">
                  <c:v>40477.833333304887</c:v>
                </c:pt>
                <c:pt idx="21732" formatCode="m/d/yyyy\ h:mm">
                  <c:v>40477.874999971551</c:v>
                </c:pt>
                <c:pt idx="21733" formatCode="m/d/yyyy\ h:mm">
                  <c:v>40477.916666638201</c:v>
                </c:pt>
                <c:pt idx="21734" formatCode="m/d/yyyy\ h:mm">
                  <c:v>40477.958333304894</c:v>
                </c:pt>
                <c:pt idx="21735" formatCode="m/d/yyyy\ h:mm">
                  <c:v>40477.999999971529</c:v>
                </c:pt>
                <c:pt idx="21736" formatCode="m/d/yyyy\ h:mm">
                  <c:v>40478.041666638186</c:v>
                </c:pt>
                <c:pt idx="21737" formatCode="m/d/yyyy\ h:mm">
                  <c:v>40478.083333304872</c:v>
                </c:pt>
                <c:pt idx="21738" formatCode="m/d/yyyy\ h:mm">
                  <c:v>40478.124999971522</c:v>
                </c:pt>
                <c:pt idx="21739" formatCode="m/d/yyyy\ h:mm">
                  <c:v>40478.166666638186</c:v>
                </c:pt>
                <c:pt idx="21740" formatCode="m/d/yyyy\ h:mm">
                  <c:v>40478.208333304865</c:v>
                </c:pt>
                <c:pt idx="21741" formatCode="m/d/yyyy\ h:mm">
                  <c:v>40478.249999971515</c:v>
                </c:pt>
                <c:pt idx="21742" formatCode="m/d/yyyy\ h:mm">
                  <c:v>40478.291666638164</c:v>
                </c:pt>
                <c:pt idx="21743" formatCode="m/d/yyyy\ h:mm">
                  <c:v>40478.333333304843</c:v>
                </c:pt>
                <c:pt idx="21744" formatCode="m/d/yyyy\ h:mm">
                  <c:v>40478.374999971522</c:v>
                </c:pt>
                <c:pt idx="21745" formatCode="m/d/yyyy\ h:mm">
                  <c:v>40478.416666638186</c:v>
                </c:pt>
                <c:pt idx="21746" formatCode="m/d/yyyy\ h:mm">
                  <c:v>40478.458333304865</c:v>
                </c:pt>
                <c:pt idx="21747" formatCode="m/d/yyyy\ h:mm">
                  <c:v>40478.4999999715</c:v>
                </c:pt>
                <c:pt idx="21748" formatCode="m/d/yyyy\ h:mm">
                  <c:v>40478.541666638164</c:v>
                </c:pt>
                <c:pt idx="21749" formatCode="m/d/yyyy\ h:mm">
                  <c:v>40478.583333304843</c:v>
                </c:pt>
                <c:pt idx="21750" formatCode="m/d/yyyy\ h:mm">
                  <c:v>40478.624999971486</c:v>
                </c:pt>
                <c:pt idx="21751" formatCode="m/d/yyyy\ h:mm">
                  <c:v>40478.666666638157</c:v>
                </c:pt>
                <c:pt idx="21752" formatCode="m/d/yyyy\ h:mm">
                  <c:v>40478.708333304836</c:v>
                </c:pt>
                <c:pt idx="21753" formatCode="m/d/yyyy\ h:mm">
                  <c:v>40478.749999971486</c:v>
                </c:pt>
                <c:pt idx="21754" formatCode="m/d/yyyy\ h:mm">
                  <c:v>40478.791666638128</c:v>
                </c:pt>
                <c:pt idx="21755" formatCode="m/d/yyyy\ h:mm">
                  <c:v>40478.833333304829</c:v>
                </c:pt>
                <c:pt idx="21756" formatCode="m/d/yyyy\ h:mm">
                  <c:v>40478.874999971493</c:v>
                </c:pt>
                <c:pt idx="21757" formatCode="m/d/yyyy\ h:mm">
                  <c:v>40478.916666638142</c:v>
                </c:pt>
                <c:pt idx="21758" formatCode="m/d/yyyy\ h:mm">
                  <c:v>40478.958333304836</c:v>
                </c:pt>
                <c:pt idx="21759" formatCode="m/d/yyyy\ h:mm">
                  <c:v>40478.999999971471</c:v>
                </c:pt>
                <c:pt idx="21760" formatCode="m/d/yyyy\ h:mm">
                  <c:v>40479.041666638135</c:v>
                </c:pt>
                <c:pt idx="21761" formatCode="m/d/yyyy\ h:mm">
                  <c:v>40479.083333304799</c:v>
                </c:pt>
                <c:pt idx="21762" formatCode="m/d/yyyy\ h:mm">
                  <c:v>40479.124999971464</c:v>
                </c:pt>
                <c:pt idx="21763" formatCode="m/d/yyyy\ h:mm">
                  <c:v>40479.166666638128</c:v>
                </c:pt>
                <c:pt idx="21764" formatCode="m/d/yyyy\ h:mm">
                  <c:v>40479.208333304792</c:v>
                </c:pt>
                <c:pt idx="21765" formatCode="m/d/yyyy\ h:mm">
                  <c:v>40479.249999971456</c:v>
                </c:pt>
                <c:pt idx="21766" formatCode="m/d/yyyy\ h:mm">
                  <c:v>40479.291666638099</c:v>
                </c:pt>
                <c:pt idx="21767" formatCode="m/d/yyyy\ h:mm">
                  <c:v>40479.333333304792</c:v>
                </c:pt>
                <c:pt idx="21768" formatCode="m/d/yyyy\ h:mm">
                  <c:v>40479.374999971449</c:v>
                </c:pt>
                <c:pt idx="21769" formatCode="m/d/yyyy\ h:mm">
                  <c:v>40479.416666638113</c:v>
                </c:pt>
                <c:pt idx="21770" formatCode="m/d/yyyy\ h:mm">
                  <c:v>40479.458333304799</c:v>
                </c:pt>
                <c:pt idx="21771" formatCode="m/d/yyyy\ h:mm">
                  <c:v>40479.499999971435</c:v>
                </c:pt>
                <c:pt idx="21772" formatCode="m/d/yyyy\ h:mm">
                  <c:v>40479.541666638106</c:v>
                </c:pt>
                <c:pt idx="21773" formatCode="m/d/yyyy\ h:mm">
                  <c:v>40479.583333304785</c:v>
                </c:pt>
                <c:pt idx="21774" formatCode="m/d/yyyy\ h:mm">
                  <c:v>40479.624999971435</c:v>
                </c:pt>
                <c:pt idx="21775" formatCode="m/d/yyyy\ h:mm">
                  <c:v>40479.666666638084</c:v>
                </c:pt>
                <c:pt idx="21776" formatCode="m/d/yyyy\ h:mm">
                  <c:v>40479.708333304763</c:v>
                </c:pt>
                <c:pt idx="21777" formatCode="m/d/yyyy\ h:mm">
                  <c:v>40479.749999971427</c:v>
                </c:pt>
                <c:pt idx="21778" formatCode="m/d/yyyy\ h:mm">
                  <c:v>40479.79166663807</c:v>
                </c:pt>
                <c:pt idx="21779" formatCode="m/d/yyyy\ h:mm">
                  <c:v>40479.833333304763</c:v>
                </c:pt>
                <c:pt idx="21780" formatCode="m/d/yyyy\ h:mm">
                  <c:v>40479.874999971435</c:v>
                </c:pt>
                <c:pt idx="21781" formatCode="m/d/yyyy\ h:mm">
                  <c:v>40479.916666638092</c:v>
                </c:pt>
                <c:pt idx="21782" formatCode="m/d/yyyy\ h:mm">
                  <c:v>40479.95833330477</c:v>
                </c:pt>
                <c:pt idx="21783" formatCode="m/d/yyyy\ h:mm">
                  <c:v>40479.999999971405</c:v>
                </c:pt>
                <c:pt idx="21784" formatCode="m/d/yyyy\ h:mm">
                  <c:v>40480.041666638077</c:v>
                </c:pt>
                <c:pt idx="21785" formatCode="m/d/yyyy\ h:mm">
                  <c:v>40480.083333304741</c:v>
                </c:pt>
                <c:pt idx="21786" formatCode="m/d/yyyy\ h:mm">
                  <c:v>40480.124999971405</c:v>
                </c:pt>
                <c:pt idx="21787" formatCode="m/d/yyyy\ h:mm">
                  <c:v>40480.16666663807</c:v>
                </c:pt>
                <c:pt idx="21788" formatCode="m/d/yyyy\ h:mm">
                  <c:v>40480.208333304741</c:v>
                </c:pt>
                <c:pt idx="21789" formatCode="m/d/yyyy\ h:mm">
                  <c:v>40480.249999971384</c:v>
                </c:pt>
                <c:pt idx="21790" formatCode="m/d/yyyy\ h:mm">
                  <c:v>40480.291666638033</c:v>
                </c:pt>
                <c:pt idx="21791" formatCode="m/d/yyyy\ h:mm">
                  <c:v>40480.333333304741</c:v>
                </c:pt>
                <c:pt idx="21792" formatCode="m/d/yyyy\ h:mm">
                  <c:v>40480.374999971391</c:v>
                </c:pt>
                <c:pt idx="21793" formatCode="m/d/yyyy\ h:mm">
                  <c:v>40480.416666638062</c:v>
                </c:pt>
                <c:pt idx="21794" formatCode="m/d/yyyy\ h:mm">
                  <c:v>40480.458333304741</c:v>
                </c:pt>
                <c:pt idx="21795" formatCode="m/d/yyyy\ h:mm">
                  <c:v>40480.499999971384</c:v>
                </c:pt>
                <c:pt idx="21796" formatCode="m/d/yyyy\ h:mm">
                  <c:v>40480.541666638033</c:v>
                </c:pt>
                <c:pt idx="21797" formatCode="m/d/yyyy\ h:mm">
                  <c:v>40480.583333304712</c:v>
                </c:pt>
                <c:pt idx="21798" formatCode="m/d/yyyy\ h:mm">
                  <c:v>40480.624999971376</c:v>
                </c:pt>
                <c:pt idx="21799" formatCode="m/d/yyyy\ h:mm">
                  <c:v>40480.666666638026</c:v>
                </c:pt>
                <c:pt idx="21800" formatCode="m/d/yyyy\ h:mm">
                  <c:v>40480.708333304712</c:v>
                </c:pt>
                <c:pt idx="21801" formatCode="m/d/yyyy\ h:mm">
                  <c:v>40480.749999971355</c:v>
                </c:pt>
                <c:pt idx="21802" formatCode="m/d/yyyy\ h:mm">
                  <c:v>40480.791666638004</c:v>
                </c:pt>
                <c:pt idx="21803" formatCode="m/d/yyyy\ h:mm">
                  <c:v>40480.833333304698</c:v>
                </c:pt>
                <c:pt idx="21804" formatCode="m/d/yyyy\ h:mm">
                  <c:v>40480.874999971362</c:v>
                </c:pt>
                <c:pt idx="21805" formatCode="m/d/yyyy\ h:mm">
                  <c:v>40480.916666638033</c:v>
                </c:pt>
                <c:pt idx="21806" formatCode="m/d/yyyy\ h:mm">
                  <c:v>40480.958333304705</c:v>
                </c:pt>
                <c:pt idx="21807" formatCode="m/d/yyyy\ h:mm">
                  <c:v>40480.999999971355</c:v>
                </c:pt>
                <c:pt idx="21808" formatCode="m/d/yyyy\ h:mm">
                  <c:v>40481.041666638004</c:v>
                </c:pt>
                <c:pt idx="21809" formatCode="m/d/yyyy\ h:mm">
                  <c:v>40481.083333304683</c:v>
                </c:pt>
                <c:pt idx="21810" formatCode="m/d/yyyy\ h:mm">
                  <c:v>40481.124999971333</c:v>
                </c:pt>
                <c:pt idx="21811" formatCode="m/d/yyyy\ h:mm">
                  <c:v>40481.166666638004</c:v>
                </c:pt>
                <c:pt idx="21812" formatCode="m/d/yyyy\ h:mm">
                  <c:v>40481.208333304683</c:v>
                </c:pt>
                <c:pt idx="21813" formatCode="m/d/yyyy\ h:mm">
                  <c:v>40481.249999971325</c:v>
                </c:pt>
                <c:pt idx="21814" formatCode="m/d/yyyy\ h:mm">
                  <c:v>40481.291666637982</c:v>
                </c:pt>
                <c:pt idx="21815" formatCode="m/d/yyyy\ h:mm">
                  <c:v>40481.333333304668</c:v>
                </c:pt>
                <c:pt idx="21816" formatCode="m/d/yyyy\ h:mm">
                  <c:v>40481.374999971333</c:v>
                </c:pt>
                <c:pt idx="21817" formatCode="m/d/yyyy\ h:mm">
                  <c:v>40481.416666637997</c:v>
                </c:pt>
                <c:pt idx="21818" formatCode="m/d/yyyy\ h:mm">
                  <c:v>40481.458333304676</c:v>
                </c:pt>
                <c:pt idx="21819" formatCode="m/d/yyyy\ h:mm">
                  <c:v>40481.499999971325</c:v>
                </c:pt>
                <c:pt idx="21820" formatCode="m/d/yyyy\ h:mm">
                  <c:v>40481.541666637975</c:v>
                </c:pt>
                <c:pt idx="21821" formatCode="m/d/yyyy\ h:mm">
                  <c:v>40481.583333304661</c:v>
                </c:pt>
                <c:pt idx="21822" formatCode="m/d/yyyy\ h:mm">
                  <c:v>40481.624999971304</c:v>
                </c:pt>
                <c:pt idx="21823" formatCode="m/d/yyyy\ h:mm">
                  <c:v>40481.666666637975</c:v>
                </c:pt>
                <c:pt idx="21824" formatCode="m/d/yyyy\ h:mm">
                  <c:v>40481.708333304647</c:v>
                </c:pt>
                <c:pt idx="21825" formatCode="m/d/yyyy\ h:mm">
                  <c:v>40481.749999971304</c:v>
                </c:pt>
                <c:pt idx="21826" formatCode="m/d/yyyy\ h:mm">
                  <c:v>40481.791666637953</c:v>
                </c:pt>
                <c:pt idx="21827" formatCode="m/d/yyyy\ h:mm">
                  <c:v>40481.833333304639</c:v>
                </c:pt>
                <c:pt idx="21828" formatCode="m/d/yyyy\ h:mm">
                  <c:v>40481.874999971311</c:v>
                </c:pt>
                <c:pt idx="21829" formatCode="m/d/yyyy\ h:mm">
                  <c:v>40481.916666637968</c:v>
                </c:pt>
                <c:pt idx="21830" formatCode="m/d/yyyy\ h:mm">
                  <c:v>40481.958333304647</c:v>
                </c:pt>
                <c:pt idx="21831" formatCode="m/d/yyyy\ h:mm">
                  <c:v>40481.999999971282</c:v>
                </c:pt>
                <c:pt idx="21832" formatCode="m/d/yyyy\ h:mm">
                  <c:v>40482.041666637946</c:v>
                </c:pt>
                <c:pt idx="21833" formatCode="m/d/yyyy\ h:mm">
                  <c:v>40482.083333304632</c:v>
                </c:pt>
                <c:pt idx="21834" formatCode="m/d/yyyy\ h:mm">
                  <c:v>40482.124999971275</c:v>
                </c:pt>
                <c:pt idx="21835" formatCode="m/d/yyyy\ h:mm">
                  <c:v>40482.166666637939</c:v>
                </c:pt>
                <c:pt idx="21836" formatCode="m/d/yyyy\ h:mm">
                  <c:v>40482.208333304618</c:v>
                </c:pt>
                <c:pt idx="21837" formatCode="m/d/yyyy\ h:mm">
                  <c:v>40482.249999971275</c:v>
                </c:pt>
                <c:pt idx="21838" formatCode="m/d/yyyy\ h:mm">
                  <c:v>40482.291666637917</c:v>
                </c:pt>
                <c:pt idx="21839" formatCode="m/d/yyyy\ h:mm">
                  <c:v>40482.33333330461</c:v>
                </c:pt>
                <c:pt idx="21840" formatCode="m/d/yyyy\ h:mm">
                  <c:v>40482.374999971282</c:v>
                </c:pt>
                <c:pt idx="21841" formatCode="m/d/yyyy\ h:mm">
                  <c:v>40482.416666637939</c:v>
                </c:pt>
                <c:pt idx="21842" formatCode="m/d/yyyy\ h:mm">
                  <c:v>40482.458333304618</c:v>
                </c:pt>
                <c:pt idx="21843" formatCode="m/d/yyyy\ h:mm">
                  <c:v>40482.499999971253</c:v>
                </c:pt>
                <c:pt idx="21844" formatCode="m/d/yyyy\ h:mm">
                  <c:v>40482.541666637924</c:v>
                </c:pt>
                <c:pt idx="21845" formatCode="m/d/yyyy\ h:mm">
                  <c:v>40482.583333304603</c:v>
                </c:pt>
                <c:pt idx="21846" formatCode="m/d/yyyy\ h:mm">
                  <c:v>40482.624999971245</c:v>
                </c:pt>
                <c:pt idx="21847" formatCode="m/d/yyyy\ h:mm">
                  <c:v>40482.666666637924</c:v>
                </c:pt>
                <c:pt idx="21848" formatCode="m/d/yyyy\ h:mm">
                  <c:v>40482.708333304603</c:v>
                </c:pt>
                <c:pt idx="21849" formatCode="m/d/yyyy\ h:mm">
                  <c:v>40482.749999971238</c:v>
                </c:pt>
                <c:pt idx="21850" formatCode="m/d/yyyy\ h:mm">
                  <c:v>40482.791666637888</c:v>
                </c:pt>
                <c:pt idx="21851" formatCode="m/d/yyyy\ h:mm">
                  <c:v>40482.833333304596</c:v>
                </c:pt>
                <c:pt idx="21852" formatCode="m/d/yyyy\ h:mm">
                  <c:v>40482.874999971245</c:v>
                </c:pt>
                <c:pt idx="21853" formatCode="m/d/yyyy\ h:mm">
                  <c:v>40482.91666663791</c:v>
                </c:pt>
                <c:pt idx="21854" formatCode="m/d/yyyy\ h:mm">
                  <c:v>40482.95833330461</c:v>
                </c:pt>
                <c:pt idx="21855" formatCode="m/d/yyyy\ h:mm">
                  <c:v>40482.999999971224</c:v>
                </c:pt>
                <c:pt idx="21856" formatCode="m/d/yyyy\ h:mm">
                  <c:v>40483.041666637888</c:v>
                </c:pt>
                <c:pt idx="21857" formatCode="m/d/yyyy\ h:mm">
                  <c:v>40483.083333304588</c:v>
                </c:pt>
                <c:pt idx="21858" formatCode="m/d/yyyy\ h:mm">
                  <c:v>40483.124999971224</c:v>
                </c:pt>
                <c:pt idx="21859" formatCode="m/d/yyyy\ h:mm">
                  <c:v>40483.166666637881</c:v>
                </c:pt>
                <c:pt idx="21860" formatCode="m/d/yyyy\ h:mm">
                  <c:v>40483.208333304574</c:v>
                </c:pt>
                <c:pt idx="21861" formatCode="m/d/yyyy\ h:mm">
                  <c:v>40483.249999971224</c:v>
                </c:pt>
                <c:pt idx="21862" formatCode="m/d/yyyy\ h:mm">
                  <c:v>40483.291666637859</c:v>
                </c:pt>
                <c:pt idx="21863" formatCode="m/d/yyyy\ h:mm">
                  <c:v>40483.333333304567</c:v>
                </c:pt>
                <c:pt idx="21864" formatCode="m/d/yyyy\ h:mm">
                  <c:v>40483.374999971216</c:v>
                </c:pt>
                <c:pt idx="21865" formatCode="m/d/yyyy\ h:mm">
                  <c:v>40483.416666637881</c:v>
                </c:pt>
                <c:pt idx="21866" formatCode="m/d/yyyy\ h:mm">
                  <c:v>40483.458333304574</c:v>
                </c:pt>
                <c:pt idx="21867" formatCode="m/d/yyyy\ h:mm">
                  <c:v>40483.499999971194</c:v>
                </c:pt>
                <c:pt idx="21868" formatCode="m/d/yyyy\ h:mm">
                  <c:v>40483.541666637859</c:v>
                </c:pt>
                <c:pt idx="21869" formatCode="m/d/yyyy\ h:mm">
                  <c:v>40483.583333304552</c:v>
                </c:pt>
                <c:pt idx="21870" formatCode="m/d/yyyy\ h:mm">
                  <c:v>40483.624999971194</c:v>
                </c:pt>
                <c:pt idx="21871" formatCode="m/d/yyyy\ h:mm">
                  <c:v>40483.666666637851</c:v>
                </c:pt>
                <c:pt idx="21872" formatCode="m/d/yyyy\ h:mm">
                  <c:v>40483.708333304545</c:v>
                </c:pt>
                <c:pt idx="21873" formatCode="m/d/yyyy\ h:mm">
                  <c:v>40483.749999971194</c:v>
                </c:pt>
                <c:pt idx="21874" formatCode="m/d/yyyy\ h:mm">
                  <c:v>40483.79166663783</c:v>
                </c:pt>
                <c:pt idx="21875" formatCode="m/d/yyyy\ h:mm">
                  <c:v>40483.833333304538</c:v>
                </c:pt>
                <c:pt idx="21876" formatCode="m/d/yyyy\ h:mm">
                  <c:v>40483.874999971202</c:v>
                </c:pt>
                <c:pt idx="21877" formatCode="m/d/yyyy\ h:mm">
                  <c:v>40483.916666637851</c:v>
                </c:pt>
                <c:pt idx="21878" formatCode="m/d/yyyy\ h:mm">
                  <c:v>40483.958333304545</c:v>
                </c:pt>
                <c:pt idx="21879" formatCode="m/d/yyyy\ h:mm">
                  <c:v>40483.99999997118</c:v>
                </c:pt>
                <c:pt idx="21880" formatCode="m/d/yyyy\ h:mm">
                  <c:v>40484.04166663783</c:v>
                </c:pt>
                <c:pt idx="21881" formatCode="m/d/yyyy\ h:mm">
                  <c:v>40484.083333304523</c:v>
                </c:pt>
                <c:pt idx="21882" formatCode="m/d/yyyy\ h:mm">
                  <c:v>40484.124999971173</c:v>
                </c:pt>
                <c:pt idx="21883" formatCode="m/d/yyyy\ h:mm">
                  <c:v>40484.166666637822</c:v>
                </c:pt>
                <c:pt idx="21884" formatCode="m/d/yyyy\ h:mm">
                  <c:v>40484.208333304516</c:v>
                </c:pt>
                <c:pt idx="21885" formatCode="m/d/yyyy\ h:mm">
                  <c:v>40484.249999971165</c:v>
                </c:pt>
                <c:pt idx="21886" formatCode="m/d/yyyy\ h:mm">
                  <c:v>40484.291666637801</c:v>
                </c:pt>
                <c:pt idx="21887" formatCode="m/d/yyyy\ h:mm">
                  <c:v>40484.333333304508</c:v>
                </c:pt>
                <c:pt idx="21888" formatCode="m/d/yyyy\ h:mm">
                  <c:v>40484.374999971173</c:v>
                </c:pt>
                <c:pt idx="21889" formatCode="m/d/yyyy\ h:mm">
                  <c:v>40484.416666637822</c:v>
                </c:pt>
                <c:pt idx="21890" formatCode="m/d/yyyy\ h:mm">
                  <c:v>40484.458333304516</c:v>
                </c:pt>
                <c:pt idx="21891" formatCode="m/d/yyyy\ h:mm">
                  <c:v>40484.499999971151</c:v>
                </c:pt>
                <c:pt idx="21892" formatCode="m/d/yyyy\ h:mm">
                  <c:v>40484.541666637801</c:v>
                </c:pt>
                <c:pt idx="21893" formatCode="m/d/yyyy\ h:mm">
                  <c:v>40484.583333304494</c:v>
                </c:pt>
                <c:pt idx="21894" formatCode="m/d/yyyy\ h:mm">
                  <c:v>40484.624999971144</c:v>
                </c:pt>
                <c:pt idx="21895" formatCode="m/d/yyyy\ h:mm">
                  <c:v>40484.666666637793</c:v>
                </c:pt>
                <c:pt idx="21896" formatCode="m/d/yyyy\ h:mm">
                  <c:v>40484.708333304487</c:v>
                </c:pt>
                <c:pt idx="21897" formatCode="m/d/yyyy\ h:mm">
                  <c:v>40484.749999971136</c:v>
                </c:pt>
                <c:pt idx="21898" formatCode="m/d/yyyy\ h:mm">
                  <c:v>40484.791666637771</c:v>
                </c:pt>
                <c:pt idx="21899" formatCode="m/d/yyyy\ h:mm">
                  <c:v>40484.833333304479</c:v>
                </c:pt>
                <c:pt idx="21900" formatCode="m/d/yyyy\ h:mm">
                  <c:v>40484.874999971144</c:v>
                </c:pt>
                <c:pt idx="21901" formatCode="m/d/yyyy\ h:mm">
                  <c:v>40484.916666637786</c:v>
                </c:pt>
                <c:pt idx="21902" formatCode="m/d/yyyy\ h:mm">
                  <c:v>40484.958333304487</c:v>
                </c:pt>
                <c:pt idx="21903" formatCode="m/d/yyyy\ h:mm">
                  <c:v>40484.999999971122</c:v>
                </c:pt>
                <c:pt idx="21904" formatCode="m/d/yyyy\ h:mm">
                  <c:v>40485.041666637771</c:v>
                </c:pt>
                <c:pt idx="21905" formatCode="m/d/yyyy\ h:mm">
                  <c:v>40485.083333304465</c:v>
                </c:pt>
                <c:pt idx="21906" formatCode="m/d/yyyy\ h:mm">
                  <c:v>40485.124999971114</c:v>
                </c:pt>
                <c:pt idx="21907" formatCode="m/d/yyyy\ h:mm">
                  <c:v>40485.166666637764</c:v>
                </c:pt>
                <c:pt idx="21908" formatCode="m/d/yyyy\ h:mm">
                  <c:v>40485.208333304443</c:v>
                </c:pt>
                <c:pt idx="21909" formatCode="m/d/yyyy\ h:mm">
                  <c:v>40485.249999971107</c:v>
                </c:pt>
                <c:pt idx="21910" formatCode="m/d/yyyy\ h:mm">
                  <c:v>40485.291666637742</c:v>
                </c:pt>
                <c:pt idx="21911" formatCode="m/d/yyyy\ h:mm">
                  <c:v>40485.333333304443</c:v>
                </c:pt>
                <c:pt idx="21912" formatCode="m/d/yyyy\ h:mm">
                  <c:v>40485.374999971114</c:v>
                </c:pt>
                <c:pt idx="21913" formatCode="m/d/yyyy\ h:mm">
                  <c:v>40485.416666637764</c:v>
                </c:pt>
                <c:pt idx="21914" formatCode="m/d/yyyy\ h:mm">
                  <c:v>40485.45833330445</c:v>
                </c:pt>
                <c:pt idx="21915" formatCode="m/d/yyyy\ h:mm">
                  <c:v>40485.499999971085</c:v>
                </c:pt>
                <c:pt idx="21916" formatCode="m/d/yyyy\ h:mm">
                  <c:v>40485.541666637742</c:v>
                </c:pt>
                <c:pt idx="21917" formatCode="m/d/yyyy\ h:mm">
                  <c:v>40485.583333304436</c:v>
                </c:pt>
                <c:pt idx="21918" formatCode="m/d/yyyy\ h:mm">
                  <c:v>40485.624999971085</c:v>
                </c:pt>
                <c:pt idx="21919" formatCode="m/d/yyyy\ h:mm">
                  <c:v>40485.666666637728</c:v>
                </c:pt>
                <c:pt idx="21920" formatCode="m/d/yyyy\ h:mm">
                  <c:v>40485.708333304428</c:v>
                </c:pt>
                <c:pt idx="21921" formatCode="m/d/yyyy\ h:mm">
                  <c:v>40485.749999971078</c:v>
                </c:pt>
                <c:pt idx="21922" formatCode="m/d/yyyy\ h:mm">
                  <c:v>40485.791666637706</c:v>
                </c:pt>
                <c:pt idx="21923" formatCode="m/d/yyyy\ h:mm">
                  <c:v>40485.833333304421</c:v>
                </c:pt>
                <c:pt idx="21924" formatCode="m/d/yyyy\ h:mm">
                  <c:v>40485.874999971085</c:v>
                </c:pt>
                <c:pt idx="21925" formatCode="m/d/yyyy\ h:mm">
                  <c:v>40485.916666637735</c:v>
                </c:pt>
                <c:pt idx="21926" formatCode="m/d/yyyy\ h:mm">
                  <c:v>40485.958333304421</c:v>
                </c:pt>
                <c:pt idx="21927" formatCode="m/d/yyyy\ h:mm">
                  <c:v>40485.999999971064</c:v>
                </c:pt>
                <c:pt idx="21928" formatCode="m/d/yyyy\ h:mm">
                  <c:v>40486.041666637713</c:v>
                </c:pt>
                <c:pt idx="21929" formatCode="m/d/yyyy\ h:mm">
                  <c:v>40486.083333304392</c:v>
                </c:pt>
                <c:pt idx="21930" formatCode="m/d/yyyy\ h:mm">
                  <c:v>40486.124999971056</c:v>
                </c:pt>
                <c:pt idx="21931" formatCode="m/d/yyyy\ h:mm">
                  <c:v>40486.166666637699</c:v>
                </c:pt>
                <c:pt idx="21932" formatCode="m/d/yyyy\ h:mm">
                  <c:v>40486.208333304392</c:v>
                </c:pt>
                <c:pt idx="21933" formatCode="m/d/yyyy\ h:mm">
                  <c:v>40486.249999971034</c:v>
                </c:pt>
                <c:pt idx="21934" formatCode="m/d/yyyy\ h:mm">
                  <c:v>40486.29166663767</c:v>
                </c:pt>
                <c:pt idx="21935" formatCode="m/d/yyyy\ h:mm">
                  <c:v>40486.333333304392</c:v>
                </c:pt>
                <c:pt idx="21936" formatCode="m/d/yyyy\ h:mm">
                  <c:v>40486.374999971042</c:v>
                </c:pt>
                <c:pt idx="21937" formatCode="m/d/yyyy\ h:mm">
                  <c:v>40486.416666637706</c:v>
                </c:pt>
                <c:pt idx="21938" formatCode="m/d/yyyy\ h:mm">
                  <c:v>40486.458333304399</c:v>
                </c:pt>
                <c:pt idx="21939" formatCode="m/d/yyyy\ h:mm">
                  <c:v>40486.499999971034</c:v>
                </c:pt>
                <c:pt idx="21940" formatCode="m/d/yyyy\ h:mm">
                  <c:v>40486.541666637677</c:v>
                </c:pt>
                <c:pt idx="21941" formatCode="m/d/yyyy\ h:mm">
                  <c:v>40486.583333304363</c:v>
                </c:pt>
                <c:pt idx="21942" formatCode="m/d/yyyy\ h:mm">
                  <c:v>40486.624999971027</c:v>
                </c:pt>
                <c:pt idx="21943" formatCode="m/d/yyyy\ h:mm">
                  <c:v>40486.66666663767</c:v>
                </c:pt>
                <c:pt idx="21944" formatCode="m/d/yyyy\ h:mm">
                  <c:v>40486.708333304363</c:v>
                </c:pt>
                <c:pt idx="21945" formatCode="m/d/yyyy\ h:mm">
                  <c:v>40486.74999997102</c:v>
                </c:pt>
                <c:pt idx="21946" formatCode="m/d/yyyy\ h:mm">
                  <c:v>40486.791666637655</c:v>
                </c:pt>
                <c:pt idx="21947" formatCode="m/d/yyyy\ h:mm">
                  <c:v>40486.833333304348</c:v>
                </c:pt>
                <c:pt idx="21948" formatCode="m/d/yyyy\ h:mm">
                  <c:v>40486.874999971013</c:v>
                </c:pt>
                <c:pt idx="21949" formatCode="m/d/yyyy\ h:mm">
                  <c:v>40486.916666637677</c:v>
                </c:pt>
                <c:pt idx="21950" formatCode="m/d/yyyy\ h:mm">
                  <c:v>40486.958333304356</c:v>
                </c:pt>
                <c:pt idx="21951" formatCode="m/d/yyyy\ h:mm">
                  <c:v>40486.999999971005</c:v>
                </c:pt>
                <c:pt idx="21952" formatCode="m/d/yyyy\ h:mm">
                  <c:v>40487.041666637648</c:v>
                </c:pt>
                <c:pt idx="21953" formatCode="m/d/yyyy\ h:mm">
                  <c:v>40487.083333304341</c:v>
                </c:pt>
                <c:pt idx="21954" formatCode="m/d/yyyy\ h:mm">
                  <c:v>40487.124999970998</c:v>
                </c:pt>
                <c:pt idx="21955" formatCode="m/d/yyyy\ h:mm">
                  <c:v>40487.166666637633</c:v>
                </c:pt>
                <c:pt idx="21956" formatCode="m/d/yyyy\ h:mm">
                  <c:v>40487.208333304341</c:v>
                </c:pt>
                <c:pt idx="21957" formatCode="m/d/yyyy\ h:mm">
                  <c:v>40487.249999970991</c:v>
                </c:pt>
                <c:pt idx="21958" formatCode="m/d/yyyy\ h:mm">
                  <c:v>40487.291666637619</c:v>
                </c:pt>
                <c:pt idx="21959" formatCode="m/d/yyyy\ h:mm">
                  <c:v>40487.333333304319</c:v>
                </c:pt>
                <c:pt idx="21960" formatCode="m/d/yyyy\ h:mm">
                  <c:v>40487.374999970998</c:v>
                </c:pt>
                <c:pt idx="21961" formatCode="m/d/yyyy\ h:mm">
                  <c:v>40487.416666637633</c:v>
                </c:pt>
                <c:pt idx="21962" formatCode="m/d/yyyy\ h:mm">
                  <c:v>40487.458333304327</c:v>
                </c:pt>
                <c:pt idx="21963" formatCode="m/d/yyyy\ h:mm">
                  <c:v>40487.499999970983</c:v>
                </c:pt>
                <c:pt idx="21964" formatCode="m/d/yyyy\ h:mm">
                  <c:v>40487.541666637619</c:v>
                </c:pt>
                <c:pt idx="21965" formatCode="m/d/yyyy\ h:mm">
                  <c:v>40487.583333304312</c:v>
                </c:pt>
                <c:pt idx="21966" formatCode="m/d/yyyy\ h:mm">
                  <c:v>40487.624999970969</c:v>
                </c:pt>
                <c:pt idx="21967" formatCode="m/d/yyyy\ h:mm">
                  <c:v>40487.666666637604</c:v>
                </c:pt>
                <c:pt idx="21968" formatCode="m/d/yyyy\ h:mm">
                  <c:v>40487.708333304297</c:v>
                </c:pt>
                <c:pt idx="21969" formatCode="m/d/yyyy\ h:mm">
                  <c:v>40487.749999970962</c:v>
                </c:pt>
                <c:pt idx="21970" formatCode="m/d/yyyy\ h:mm">
                  <c:v>40487.79166663759</c:v>
                </c:pt>
                <c:pt idx="21971" formatCode="m/d/yyyy\ h:mm">
                  <c:v>40487.83333330429</c:v>
                </c:pt>
                <c:pt idx="21972" formatCode="m/d/yyyy\ h:mm">
                  <c:v>40487.874999970976</c:v>
                </c:pt>
                <c:pt idx="21973" formatCode="m/d/yyyy\ h:mm">
                  <c:v>40487.916666637604</c:v>
                </c:pt>
                <c:pt idx="21974" formatCode="m/d/yyyy\ h:mm">
                  <c:v>40487.958333304297</c:v>
                </c:pt>
                <c:pt idx="21975" formatCode="m/d/yyyy\ h:mm">
                  <c:v>40487.999999970947</c:v>
                </c:pt>
                <c:pt idx="21976" formatCode="m/d/yyyy\ h:mm">
                  <c:v>40488.04166663759</c:v>
                </c:pt>
                <c:pt idx="21977" formatCode="m/d/yyyy\ h:mm">
                  <c:v>40488.083333304283</c:v>
                </c:pt>
                <c:pt idx="21978" formatCode="m/d/yyyy\ h:mm">
                  <c:v>40488.12499997094</c:v>
                </c:pt>
                <c:pt idx="21979" formatCode="m/d/yyyy\ h:mm">
                  <c:v>40488.16666663759</c:v>
                </c:pt>
                <c:pt idx="21980" formatCode="m/d/yyyy\ h:mm">
                  <c:v>40488.208333304268</c:v>
                </c:pt>
                <c:pt idx="21981" formatCode="m/d/yyyy\ h:mm">
                  <c:v>40488.249999970933</c:v>
                </c:pt>
                <c:pt idx="21982" formatCode="m/d/yyyy\ h:mm">
                  <c:v>40488.291666637568</c:v>
                </c:pt>
                <c:pt idx="21983" formatCode="m/d/yyyy\ h:mm">
                  <c:v>40488.333333304261</c:v>
                </c:pt>
                <c:pt idx="21984" formatCode="m/d/yyyy\ h:mm">
                  <c:v>40488.374999970947</c:v>
                </c:pt>
                <c:pt idx="21985" formatCode="m/d/yyyy\ h:mm">
                  <c:v>40488.41666663759</c:v>
                </c:pt>
                <c:pt idx="21986" formatCode="m/d/yyyy\ h:mm">
                  <c:v>40488.458333304276</c:v>
                </c:pt>
                <c:pt idx="21987" formatCode="m/d/yyyy\ h:mm">
                  <c:v>40488.499999970918</c:v>
                </c:pt>
                <c:pt idx="21988" formatCode="m/d/yyyy\ h:mm">
                  <c:v>40488.541666637575</c:v>
                </c:pt>
                <c:pt idx="21989" formatCode="m/d/yyyy\ h:mm">
                  <c:v>40488.583333304246</c:v>
                </c:pt>
                <c:pt idx="21990" formatCode="m/d/yyyy\ h:mm">
                  <c:v>40488.624999970911</c:v>
                </c:pt>
                <c:pt idx="21991" formatCode="m/d/yyyy\ h:mm">
                  <c:v>40488.666666637575</c:v>
                </c:pt>
                <c:pt idx="21992" formatCode="m/d/yyyy\ h:mm">
                  <c:v>40488.708333304239</c:v>
                </c:pt>
                <c:pt idx="21993" formatCode="m/d/yyyy\ h:mm">
                  <c:v>40488.749999970903</c:v>
                </c:pt>
                <c:pt idx="21994" formatCode="m/d/yyyy\ h:mm">
                  <c:v>40488.791666637539</c:v>
                </c:pt>
                <c:pt idx="21995" formatCode="m/d/yyyy\ h:mm">
                  <c:v>40488.833333304232</c:v>
                </c:pt>
                <c:pt idx="21996" formatCode="m/d/yyyy\ h:mm">
                  <c:v>40488.874999970911</c:v>
                </c:pt>
                <c:pt idx="21997" formatCode="m/d/yyyy\ h:mm">
                  <c:v>40488.91666663756</c:v>
                </c:pt>
                <c:pt idx="21998" formatCode="m/d/yyyy\ h:mm">
                  <c:v>40488.958333304246</c:v>
                </c:pt>
                <c:pt idx="21999" formatCode="m/d/yyyy\ h:mm">
                  <c:v>40488.999999970889</c:v>
                </c:pt>
                <c:pt idx="22000" formatCode="m/d/yyyy\ h:mm">
                  <c:v>40489.041666637539</c:v>
                </c:pt>
                <c:pt idx="22001" formatCode="m/d/yyyy\ h:mm">
                  <c:v>40489.083333304217</c:v>
                </c:pt>
                <c:pt idx="22002" formatCode="m/d/yyyy\ h:mm">
                  <c:v>40489.124999970882</c:v>
                </c:pt>
                <c:pt idx="22003" formatCode="m/d/yyyy\ h:mm">
                  <c:v>40489.166666637531</c:v>
                </c:pt>
                <c:pt idx="22004" formatCode="m/d/yyyy\ h:mm">
                  <c:v>40489.20833330421</c:v>
                </c:pt>
                <c:pt idx="22005" formatCode="m/d/yyyy\ h:mm">
                  <c:v>40489.249999970882</c:v>
                </c:pt>
                <c:pt idx="22006" formatCode="m/d/yyyy\ h:mm">
                  <c:v>40489.291666637517</c:v>
                </c:pt>
                <c:pt idx="22007" formatCode="m/d/yyyy\ h:mm">
                  <c:v>40489.333333304203</c:v>
                </c:pt>
                <c:pt idx="22008" formatCode="m/d/yyyy\ h:mm">
                  <c:v>40489.374999970889</c:v>
                </c:pt>
                <c:pt idx="22009" formatCode="m/d/yyyy\ h:mm">
                  <c:v>40489.416666637531</c:v>
                </c:pt>
                <c:pt idx="22010" formatCode="m/d/yyyy\ h:mm">
                  <c:v>40489.458333304217</c:v>
                </c:pt>
                <c:pt idx="22011" formatCode="m/d/yyyy\ h:mm">
                  <c:v>40489.49999997086</c:v>
                </c:pt>
                <c:pt idx="22012" formatCode="m/d/yyyy\ h:mm">
                  <c:v>40489.541666637524</c:v>
                </c:pt>
                <c:pt idx="22013" formatCode="m/d/yyyy\ h:mm">
                  <c:v>40489.583333304203</c:v>
                </c:pt>
                <c:pt idx="22014" formatCode="m/d/yyyy\ h:mm">
                  <c:v>40489.624999970853</c:v>
                </c:pt>
                <c:pt idx="22015" formatCode="m/d/yyyy\ h:mm">
                  <c:v>40489.666666637502</c:v>
                </c:pt>
                <c:pt idx="22016" formatCode="m/d/yyyy\ h:mm">
                  <c:v>40489.708333304196</c:v>
                </c:pt>
                <c:pt idx="22017" formatCode="m/d/yyyy\ h:mm">
                  <c:v>40489.749999970845</c:v>
                </c:pt>
                <c:pt idx="22018" formatCode="m/d/yyyy\ h:mm">
                  <c:v>40489.79166663748</c:v>
                </c:pt>
                <c:pt idx="22019" formatCode="m/d/yyyy\ h:mm">
                  <c:v>40489.833333304196</c:v>
                </c:pt>
                <c:pt idx="22020" formatCode="m/d/yyyy\ h:mm">
                  <c:v>40489.874999970853</c:v>
                </c:pt>
                <c:pt idx="22021" formatCode="m/d/yyyy\ h:mm">
                  <c:v>40489.916666637502</c:v>
                </c:pt>
                <c:pt idx="22022" formatCode="m/d/yyyy\ h:mm">
                  <c:v>40489.958333304196</c:v>
                </c:pt>
                <c:pt idx="22023" formatCode="m/d/yyyy\ h:mm">
                  <c:v>40489.999999970831</c:v>
                </c:pt>
                <c:pt idx="22024" formatCode="m/d/yyyy\ h:mm">
                  <c:v>40490.04166663748</c:v>
                </c:pt>
                <c:pt idx="22025" formatCode="m/d/yyyy\ h:mm">
                  <c:v>40490.083333304174</c:v>
                </c:pt>
                <c:pt idx="22026" formatCode="m/d/yyyy\ h:mm">
                  <c:v>40490.124999970823</c:v>
                </c:pt>
                <c:pt idx="22027" formatCode="m/d/yyyy\ h:mm">
                  <c:v>40490.166666637473</c:v>
                </c:pt>
                <c:pt idx="22028" formatCode="m/d/yyyy\ h:mm">
                  <c:v>40490.208333304166</c:v>
                </c:pt>
                <c:pt idx="22029" formatCode="m/d/yyyy\ h:mm">
                  <c:v>40490.249999970816</c:v>
                </c:pt>
                <c:pt idx="22030" formatCode="m/d/yyyy\ h:mm">
                  <c:v>40490.291666637451</c:v>
                </c:pt>
                <c:pt idx="22031" formatCode="m/d/yyyy\ h:mm">
                  <c:v>40490.333333304159</c:v>
                </c:pt>
                <c:pt idx="22032" formatCode="m/d/yyyy\ h:mm">
                  <c:v>40490.374999970823</c:v>
                </c:pt>
                <c:pt idx="22033" formatCode="m/d/yyyy\ h:mm">
                  <c:v>40490.416666637473</c:v>
                </c:pt>
                <c:pt idx="22034" formatCode="m/d/yyyy\ h:mm">
                  <c:v>40490.458333304166</c:v>
                </c:pt>
                <c:pt idx="22035" formatCode="m/d/yyyy\ h:mm">
                  <c:v>40490.499999970802</c:v>
                </c:pt>
                <c:pt idx="22036" formatCode="m/d/yyyy\ h:mm">
                  <c:v>40490.541666637451</c:v>
                </c:pt>
                <c:pt idx="22037" formatCode="m/d/yyyy\ h:mm">
                  <c:v>40490.583333304145</c:v>
                </c:pt>
                <c:pt idx="22038" formatCode="m/d/yyyy\ h:mm">
                  <c:v>40490.624999970794</c:v>
                </c:pt>
                <c:pt idx="22039" formatCode="m/d/yyyy\ h:mm">
                  <c:v>40490.666666637444</c:v>
                </c:pt>
                <c:pt idx="22040" formatCode="m/d/yyyy\ h:mm">
                  <c:v>40490.708333304137</c:v>
                </c:pt>
                <c:pt idx="22041" formatCode="m/d/yyyy\ h:mm">
                  <c:v>40490.749999970787</c:v>
                </c:pt>
                <c:pt idx="22042" formatCode="m/d/yyyy\ h:mm">
                  <c:v>40490.791666637422</c:v>
                </c:pt>
                <c:pt idx="22043" formatCode="m/d/yyyy\ h:mm">
                  <c:v>40490.83333330413</c:v>
                </c:pt>
                <c:pt idx="22044" formatCode="m/d/yyyy\ h:mm">
                  <c:v>40490.874999970794</c:v>
                </c:pt>
                <c:pt idx="22045" formatCode="m/d/yyyy\ h:mm">
                  <c:v>40490.916666637444</c:v>
                </c:pt>
                <c:pt idx="22046" formatCode="m/d/yyyy\ h:mm">
                  <c:v>40490.958333304137</c:v>
                </c:pt>
                <c:pt idx="22047" formatCode="m/d/yyyy\ h:mm">
                  <c:v>40490.999999970772</c:v>
                </c:pt>
                <c:pt idx="22048" formatCode="m/d/yyyy\ h:mm">
                  <c:v>40491.041666637422</c:v>
                </c:pt>
                <c:pt idx="22049" formatCode="m/d/yyyy\ h:mm">
                  <c:v>40491.083333304116</c:v>
                </c:pt>
                <c:pt idx="22050" formatCode="m/d/yyyy\ h:mm">
                  <c:v>40491.124999970765</c:v>
                </c:pt>
                <c:pt idx="22051" formatCode="m/d/yyyy\ h:mm">
                  <c:v>40491.166666637415</c:v>
                </c:pt>
                <c:pt idx="22052" formatCode="m/d/yyyy\ h:mm">
                  <c:v>40491.208333304108</c:v>
                </c:pt>
                <c:pt idx="22053" formatCode="m/d/yyyy\ h:mm">
                  <c:v>40491.249999970758</c:v>
                </c:pt>
                <c:pt idx="22054" formatCode="m/d/yyyy\ h:mm">
                  <c:v>40491.291666637393</c:v>
                </c:pt>
                <c:pt idx="22055" formatCode="m/d/yyyy\ h:mm">
                  <c:v>40491.333333304101</c:v>
                </c:pt>
                <c:pt idx="22056" formatCode="m/d/yyyy\ h:mm">
                  <c:v>40491.374999970765</c:v>
                </c:pt>
                <c:pt idx="22057" formatCode="m/d/yyyy\ h:mm">
                  <c:v>40491.416666637415</c:v>
                </c:pt>
                <c:pt idx="22058" formatCode="m/d/yyyy\ h:mm">
                  <c:v>40491.458333304108</c:v>
                </c:pt>
                <c:pt idx="22059" formatCode="m/d/yyyy\ h:mm">
                  <c:v>40491.499999970736</c:v>
                </c:pt>
                <c:pt idx="22060" formatCode="m/d/yyyy\ h:mm">
                  <c:v>40491.541666637393</c:v>
                </c:pt>
                <c:pt idx="22061" formatCode="m/d/yyyy\ h:mm">
                  <c:v>40491.583333304086</c:v>
                </c:pt>
                <c:pt idx="22062" formatCode="m/d/yyyy\ h:mm">
                  <c:v>40491.624999970736</c:v>
                </c:pt>
                <c:pt idx="22063" formatCode="m/d/yyyy\ h:mm">
                  <c:v>40491.666666637379</c:v>
                </c:pt>
                <c:pt idx="22064" formatCode="m/d/yyyy\ h:mm">
                  <c:v>40491.708333304079</c:v>
                </c:pt>
                <c:pt idx="22065" formatCode="m/d/yyyy\ h:mm">
                  <c:v>40491.749999970729</c:v>
                </c:pt>
                <c:pt idx="22066" formatCode="m/d/yyyy\ h:mm">
                  <c:v>40491.791666637357</c:v>
                </c:pt>
                <c:pt idx="22067" formatCode="m/d/yyyy\ h:mm">
                  <c:v>40491.833333304072</c:v>
                </c:pt>
                <c:pt idx="22068" formatCode="m/d/yyyy\ h:mm">
                  <c:v>40491.874999970736</c:v>
                </c:pt>
                <c:pt idx="22069" formatCode="m/d/yyyy\ h:mm">
                  <c:v>40491.916666637386</c:v>
                </c:pt>
                <c:pt idx="22070" formatCode="m/d/yyyy\ h:mm">
                  <c:v>40491.958333304079</c:v>
                </c:pt>
                <c:pt idx="22071" formatCode="m/d/yyyy\ h:mm">
                  <c:v>40491.999999970714</c:v>
                </c:pt>
                <c:pt idx="22072" formatCode="m/d/yyyy\ h:mm">
                  <c:v>40492.041666637364</c:v>
                </c:pt>
                <c:pt idx="22073" formatCode="m/d/yyyy\ h:mm">
                  <c:v>40492.083333304043</c:v>
                </c:pt>
                <c:pt idx="22074" formatCode="m/d/yyyy\ h:mm">
                  <c:v>40492.124999970707</c:v>
                </c:pt>
                <c:pt idx="22075" formatCode="m/d/yyyy\ h:mm">
                  <c:v>40492.166666637357</c:v>
                </c:pt>
                <c:pt idx="22076" formatCode="m/d/yyyy\ h:mm">
                  <c:v>40492.208333304043</c:v>
                </c:pt>
                <c:pt idx="22077" formatCode="m/d/yyyy\ h:mm">
                  <c:v>40492.2499999707</c:v>
                </c:pt>
                <c:pt idx="22078" formatCode="m/d/yyyy\ h:mm">
                  <c:v>40492.291666637328</c:v>
                </c:pt>
                <c:pt idx="22079" formatCode="m/d/yyyy\ h:mm">
                  <c:v>40492.333333304043</c:v>
                </c:pt>
                <c:pt idx="22080" formatCode="m/d/yyyy\ h:mm">
                  <c:v>40492.374999970692</c:v>
                </c:pt>
                <c:pt idx="22081" formatCode="m/d/yyyy\ h:mm">
                  <c:v>40492.416666637357</c:v>
                </c:pt>
                <c:pt idx="22082" formatCode="m/d/yyyy\ h:mm">
                  <c:v>40492.45833330405</c:v>
                </c:pt>
                <c:pt idx="22083" formatCode="m/d/yyyy\ h:mm">
                  <c:v>40492.499999970685</c:v>
                </c:pt>
                <c:pt idx="22084" formatCode="m/d/yyyy\ h:mm">
                  <c:v>40492.541666637328</c:v>
                </c:pt>
                <c:pt idx="22085" formatCode="m/d/yyyy\ h:mm">
                  <c:v>40492.583333304028</c:v>
                </c:pt>
                <c:pt idx="22086" formatCode="m/d/yyyy\ h:mm">
                  <c:v>40492.624999970678</c:v>
                </c:pt>
                <c:pt idx="22087" formatCode="m/d/yyyy\ h:mm">
                  <c:v>40492.66666663732</c:v>
                </c:pt>
                <c:pt idx="22088" formatCode="m/d/yyyy\ h:mm">
                  <c:v>40492.708333304021</c:v>
                </c:pt>
                <c:pt idx="22089" formatCode="m/d/yyyy\ h:mm">
                  <c:v>40492.749999970671</c:v>
                </c:pt>
                <c:pt idx="22090" formatCode="m/d/yyyy\ h:mm">
                  <c:v>40492.791666637306</c:v>
                </c:pt>
                <c:pt idx="22091" formatCode="m/d/yyyy\ h:mm">
                  <c:v>40492.833333303999</c:v>
                </c:pt>
                <c:pt idx="22092" formatCode="m/d/yyyy\ h:mm">
                  <c:v>40492.874999970663</c:v>
                </c:pt>
                <c:pt idx="22093" formatCode="m/d/yyyy\ h:mm">
                  <c:v>40492.916666637328</c:v>
                </c:pt>
                <c:pt idx="22094" formatCode="m/d/yyyy\ h:mm">
                  <c:v>40492.958333304006</c:v>
                </c:pt>
                <c:pt idx="22095" formatCode="m/d/yyyy\ h:mm">
                  <c:v>40492.999999970656</c:v>
                </c:pt>
                <c:pt idx="22096" formatCode="m/d/yyyy\ h:mm">
                  <c:v>40493.041666637298</c:v>
                </c:pt>
                <c:pt idx="22097" formatCode="m/d/yyyy\ h:mm">
                  <c:v>40493.083333303992</c:v>
                </c:pt>
                <c:pt idx="22098" formatCode="m/d/yyyy\ h:mm">
                  <c:v>40493.124999970634</c:v>
                </c:pt>
                <c:pt idx="22099" formatCode="m/d/yyyy\ h:mm">
                  <c:v>40493.166666637284</c:v>
                </c:pt>
                <c:pt idx="22100" formatCode="m/d/yyyy\ h:mm">
                  <c:v>40493.208333303992</c:v>
                </c:pt>
                <c:pt idx="22101" formatCode="m/d/yyyy\ h:mm">
                  <c:v>40493.249999970634</c:v>
                </c:pt>
                <c:pt idx="22102" formatCode="m/d/yyyy\ h:mm">
                  <c:v>40493.291666637269</c:v>
                </c:pt>
                <c:pt idx="22103" formatCode="m/d/yyyy\ h:mm">
                  <c:v>40493.333333303985</c:v>
                </c:pt>
                <c:pt idx="22104" formatCode="m/d/yyyy\ h:mm">
                  <c:v>40493.374999970642</c:v>
                </c:pt>
                <c:pt idx="22105" formatCode="m/d/yyyy\ h:mm">
                  <c:v>40493.416666637284</c:v>
                </c:pt>
                <c:pt idx="22106" formatCode="m/d/yyyy\ h:mm">
                  <c:v>40493.458333303985</c:v>
                </c:pt>
                <c:pt idx="22107" formatCode="m/d/yyyy\ h:mm">
                  <c:v>40493.499999970627</c:v>
                </c:pt>
                <c:pt idx="22108" formatCode="m/d/yyyy\ h:mm">
                  <c:v>40493.541666637269</c:v>
                </c:pt>
                <c:pt idx="22109" formatCode="m/d/yyyy\ h:mm">
                  <c:v>40493.583333303963</c:v>
                </c:pt>
                <c:pt idx="22110" formatCode="m/d/yyyy\ h:mm">
                  <c:v>40493.62499997062</c:v>
                </c:pt>
                <c:pt idx="22111" formatCode="m/d/yyyy\ h:mm">
                  <c:v>40493.666666637269</c:v>
                </c:pt>
                <c:pt idx="22112" formatCode="m/d/yyyy\ h:mm">
                  <c:v>40493.708333303948</c:v>
                </c:pt>
                <c:pt idx="22113" formatCode="m/d/yyyy\ h:mm">
                  <c:v>40493.749999970605</c:v>
                </c:pt>
                <c:pt idx="22114" formatCode="m/d/yyyy\ h:mm">
                  <c:v>40493.79166663724</c:v>
                </c:pt>
                <c:pt idx="22115" formatCode="m/d/yyyy\ h:mm">
                  <c:v>40493.833333303941</c:v>
                </c:pt>
                <c:pt idx="22116" formatCode="m/d/yyyy\ h:mm">
                  <c:v>40493.874999970612</c:v>
                </c:pt>
                <c:pt idx="22117" formatCode="m/d/yyyy\ h:mm">
                  <c:v>40493.916666637255</c:v>
                </c:pt>
                <c:pt idx="22118" formatCode="m/d/yyyy\ h:mm">
                  <c:v>40493.958333303955</c:v>
                </c:pt>
                <c:pt idx="22119" formatCode="m/d/yyyy\ h:mm">
                  <c:v>40493.999999970598</c:v>
                </c:pt>
                <c:pt idx="22120" formatCode="m/d/yyyy\ h:mm">
                  <c:v>40494.041666637233</c:v>
                </c:pt>
                <c:pt idx="22121" formatCode="m/d/yyyy\ h:mm">
                  <c:v>40494.083333303941</c:v>
                </c:pt>
                <c:pt idx="22122" formatCode="m/d/yyyy\ h:mm">
                  <c:v>40494.124999970591</c:v>
                </c:pt>
                <c:pt idx="22123" formatCode="m/d/yyyy\ h:mm">
                  <c:v>40494.166666637233</c:v>
                </c:pt>
                <c:pt idx="22124" formatCode="m/d/yyyy\ h:mm">
                  <c:v>40494.208333303919</c:v>
                </c:pt>
                <c:pt idx="22125" formatCode="m/d/yyyy\ h:mm">
                  <c:v>40494.249999970583</c:v>
                </c:pt>
                <c:pt idx="22126" formatCode="m/d/yyyy\ h:mm">
                  <c:v>40494.291666637211</c:v>
                </c:pt>
                <c:pt idx="22127" formatCode="m/d/yyyy\ h:mm">
                  <c:v>40494.333333303912</c:v>
                </c:pt>
                <c:pt idx="22128" formatCode="m/d/yyyy\ h:mm">
                  <c:v>40494.374999970598</c:v>
                </c:pt>
                <c:pt idx="22129" formatCode="m/d/yyyy\ h:mm">
                  <c:v>40494.416666637226</c:v>
                </c:pt>
                <c:pt idx="22130" formatCode="m/d/yyyy\ h:mm">
                  <c:v>40494.458333303926</c:v>
                </c:pt>
                <c:pt idx="22131" formatCode="m/d/yyyy\ h:mm">
                  <c:v>40494.499999970569</c:v>
                </c:pt>
                <c:pt idx="22132" formatCode="m/d/yyyy\ h:mm">
                  <c:v>40494.541666637204</c:v>
                </c:pt>
                <c:pt idx="22133" formatCode="m/d/yyyy\ h:mm">
                  <c:v>40494.583333303897</c:v>
                </c:pt>
                <c:pt idx="22134" formatCode="m/d/yyyy\ h:mm">
                  <c:v>40494.624999970561</c:v>
                </c:pt>
                <c:pt idx="22135" formatCode="m/d/yyyy\ h:mm">
                  <c:v>40494.666666637204</c:v>
                </c:pt>
                <c:pt idx="22136" formatCode="m/d/yyyy\ h:mm">
                  <c:v>40494.70833330389</c:v>
                </c:pt>
                <c:pt idx="22137" formatCode="m/d/yyyy\ h:mm">
                  <c:v>40494.749999970561</c:v>
                </c:pt>
                <c:pt idx="22138" formatCode="m/d/yyyy\ h:mm">
                  <c:v>40494.791666637182</c:v>
                </c:pt>
                <c:pt idx="22139" formatCode="m/d/yyyy\ h:mm">
                  <c:v>40494.833333303883</c:v>
                </c:pt>
                <c:pt idx="22140" formatCode="m/d/yyyy\ h:mm">
                  <c:v>40494.874999970569</c:v>
                </c:pt>
                <c:pt idx="22141" formatCode="m/d/yyyy\ h:mm">
                  <c:v>40494.916666637204</c:v>
                </c:pt>
                <c:pt idx="22142" formatCode="m/d/yyyy\ h:mm">
                  <c:v>40494.958333303897</c:v>
                </c:pt>
                <c:pt idx="22143" formatCode="m/d/yyyy\ h:mm">
                  <c:v>40494.99999997054</c:v>
                </c:pt>
                <c:pt idx="22144" formatCode="m/d/yyyy\ h:mm">
                  <c:v>40495.041666637189</c:v>
                </c:pt>
                <c:pt idx="22145" formatCode="m/d/yyyy\ h:mm">
                  <c:v>40495.083333303868</c:v>
                </c:pt>
                <c:pt idx="22146" formatCode="m/d/yyyy\ h:mm">
                  <c:v>40495.124999970532</c:v>
                </c:pt>
                <c:pt idx="22147" formatCode="m/d/yyyy\ h:mm">
                  <c:v>40495.166666637182</c:v>
                </c:pt>
                <c:pt idx="22148" formatCode="m/d/yyyy\ h:mm">
                  <c:v>40495.208333303861</c:v>
                </c:pt>
                <c:pt idx="22149" formatCode="m/d/yyyy\ h:mm">
                  <c:v>40495.249999970532</c:v>
                </c:pt>
                <c:pt idx="22150" formatCode="m/d/yyyy\ h:mm">
                  <c:v>40495.291666637168</c:v>
                </c:pt>
                <c:pt idx="22151" formatCode="m/d/yyyy\ h:mm">
                  <c:v>40495.333333303861</c:v>
                </c:pt>
                <c:pt idx="22152" formatCode="m/d/yyyy\ h:mm">
                  <c:v>40495.37499997054</c:v>
                </c:pt>
                <c:pt idx="22153" formatCode="m/d/yyyy\ h:mm">
                  <c:v>40495.416666637182</c:v>
                </c:pt>
                <c:pt idx="22154" formatCode="m/d/yyyy\ h:mm">
                  <c:v>40495.458333303868</c:v>
                </c:pt>
                <c:pt idx="22155" formatCode="m/d/yyyy\ h:mm">
                  <c:v>40495.499999970511</c:v>
                </c:pt>
                <c:pt idx="22156" formatCode="m/d/yyyy\ h:mm">
                  <c:v>40495.541666637175</c:v>
                </c:pt>
                <c:pt idx="22157" formatCode="m/d/yyyy\ h:mm">
                  <c:v>40495.583333303839</c:v>
                </c:pt>
                <c:pt idx="22158" formatCode="m/d/yyyy\ h:mm">
                  <c:v>40495.624999970503</c:v>
                </c:pt>
                <c:pt idx="22159" formatCode="m/d/yyyy\ h:mm">
                  <c:v>40495.666666637153</c:v>
                </c:pt>
                <c:pt idx="22160" formatCode="m/d/yyyy\ h:mm">
                  <c:v>40495.708333303832</c:v>
                </c:pt>
                <c:pt idx="22161" formatCode="m/d/yyyy\ h:mm">
                  <c:v>40495.749999970496</c:v>
                </c:pt>
                <c:pt idx="22162" formatCode="m/d/yyyy\ h:mm">
                  <c:v>40495.791666637131</c:v>
                </c:pt>
                <c:pt idx="22163" formatCode="m/d/yyyy\ h:mm">
                  <c:v>40495.833333303832</c:v>
                </c:pt>
                <c:pt idx="22164" formatCode="m/d/yyyy\ h:mm">
                  <c:v>40495.874999970503</c:v>
                </c:pt>
                <c:pt idx="22165" formatCode="m/d/yyyy\ h:mm">
                  <c:v>40495.916666637153</c:v>
                </c:pt>
                <c:pt idx="22166" formatCode="m/d/yyyy\ h:mm">
                  <c:v>40495.958333303839</c:v>
                </c:pt>
                <c:pt idx="22167" formatCode="m/d/yyyy\ h:mm">
                  <c:v>40495.999999970481</c:v>
                </c:pt>
                <c:pt idx="22168" formatCode="m/d/yyyy\ h:mm">
                  <c:v>40496.041666637131</c:v>
                </c:pt>
                <c:pt idx="22169" formatCode="m/d/yyyy\ h:mm">
                  <c:v>40496.08333330381</c:v>
                </c:pt>
                <c:pt idx="22170" formatCode="m/d/yyyy\ h:mm">
                  <c:v>40496.124999970481</c:v>
                </c:pt>
                <c:pt idx="22171" formatCode="m/d/yyyy\ h:mm">
                  <c:v>40496.166666637124</c:v>
                </c:pt>
                <c:pt idx="22172" formatCode="m/d/yyyy\ h:mm">
                  <c:v>40496.208333303803</c:v>
                </c:pt>
                <c:pt idx="22173" formatCode="m/d/yyyy\ h:mm">
                  <c:v>40496.249999970467</c:v>
                </c:pt>
                <c:pt idx="22174" formatCode="m/d/yyyy\ h:mm">
                  <c:v>40496.291666637102</c:v>
                </c:pt>
                <c:pt idx="22175" formatCode="m/d/yyyy\ h:mm">
                  <c:v>40496.333333303795</c:v>
                </c:pt>
                <c:pt idx="22176" formatCode="m/d/yyyy\ h:mm">
                  <c:v>40496.374999970474</c:v>
                </c:pt>
                <c:pt idx="22177" formatCode="m/d/yyyy\ h:mm">
                  <c:v>40496.416666637131</c:v>
                </c:pt>
                <c:pt idx="22178" formatCode="m/d/yyyy\ h:mm">
                  <c:v>40496.458333303803</c:v>
                </c:pt>
                <c:pt idx="22179" formatCode="m/d/yyyy\ h:mm">
                  <c:v>40496.499999970452</c:v>
                </c:pt>
                <c:pt idx="22180" formatCode="m/d/yyyy\ h:mm">
                  <c:v>40496.541666637102</c:v>
                </c:pt>
                <c:pt idx="22181" formatCode="m/d/yyyy\ h:mm">
                  <c:v>40496.583333303781</c:v>
                </c:pt>
                <c:pt idx="22182" formatCode="m/d/yyyy\ h:mm">
                  <c:v>40496.624999970445</c:v>
                </c:pt>
                <c:pt idx="22183" formatCode="m/d/yyyy\ h:mm">
                  <c:v>40496.666666637095</c:v>
                </c:pt>
                <c:pt idx="22184" formatCode="m/d/yyyy\ h:mm">
                  <c:v>40496.708333303781</c:v>
                </c:pt>
                <c:pt idx="22185" formatCode="m/d/yyyy\ h:mm">
                  <c:v>40496.749999970438</c:v>
                </c:pt>
                <c:pt idx="22186" formatCode="m/d/yyyy\ h:mm">
                  <c:v>40496.791666637073</c:v>
                </c:pt>
                <c:pt idx="22187" formatCode="m/d/yyyy\ h:mm">
                  <c:v>40496.833333303766</c:v>
                </c:pt>
                <c:pt idx="22188" formatCode="m/d/yyyy\ h:mm">
                  <c:v>40496.874999970445</c:v>
                </c:pt>
                <c:pt idx="22189" formatCode="m/d/yyyy\ h:mm">
                  <c:v>40496.916666637095</c:v>
                </c:pt>
                <c:pt idx="22190" formatCode="m/d/yyyy\ h:mm">
                  <c:v>40496.958333303774</c:v>
                </c:pt>
                <c:pt idx="22191" formatCode="m/d/yyyy\ h:mm">
                  <c:v>40496.999999970423</c:v>
                </c:pt>
                <c:pt idx="22192" formatCode="m/d/yyyy\ h:mm">
                  <c:v>40497.041666637073</c:v>
                </c:pt>
                <c:pt idx="22193" formatCode="m/d/yyyy\ h:mm">
                  <c:v>40497.083333303752</c:v>
                </c:pt>
                <c:pt idx="22194" formatCode="m/d/yyyy\ h:mm">
                  <c:v>40497.124999970416</c:v>
                </c:pt>
                <c:pt idx="22195" formatCode="m/d/yyyy\ h:mm">
                  <c:v>40497.166666637066</c:v>
                </c:pt>
                <c:pt idx="22196" formatCode="m/d/yyyy\ h:mm">
                  <c:v>40497.208333303744</c:v>
                </c:pt>
                <c:pt idx="22197" formatCode="m/d/yyyy\ h:mm">
                  <c:v>40497.249999970409</c:v>
                </c:pt>
                <c:pt idx="22198" formatCode="m/d/yyyy\ h:mm">
                  <c:v>40497.291666637044</c:v>
                </c:pt>
                <c:pt idx="22199" formatCode="m/d/yyyy\ h:mm">
                  <c:v>40497.333333303737</c:v>
                </c:pt>
                <c:pt idx="22200" formatCode="m/d/yyyy\ h:mm">
                  <c:v>40497.374999970416</c:v>
                </c:pt>
                <c:pt idx="22201" formatCode="m/d/yyyy\ h:mm">
                  <c:v>40497.416666637066</c:v>
                </c:pt>
                <c:pt idx="22202" formatCode="m/d/yyyy\ h:mm">
                  <c:v>40497.458333303744</c:v>
                </c:pt>
                <c:pt idx="22203" formatCode="m/d/yyyy\ h:mm">
                  <c:v>40497.499999970394</c:v>
                </c:pt>
                <c:pt idx="22204" formatCode="m/d/yyyy\ h:mm">
                  <c:v>40497.541666637044</c:v>
                </c:pt>
                <c:pt idx="22205" formatCode="m/d/yyyy\ h:mm">
                  <c:v>40497.583333303723</c:v>
                </c:pt>
                <c:pt idx="22206" formatCode="m/d/yyyy\ h:mm">
                  <c:v>40497.624999970387</c:v>
                </c:pt>
                <c:pt idx="22207" formatCode="m/d/yyyy\ h:mm">
                  <c:v>40497.666666637037</c:v>
                </c:pt>
                <c:pt idx="22208" formatCode="m/d/yyyy\ h:mm">
                  <c:v>40497.708333303715</c:v>
                </c:pt>
                <c:pt idx="22209" formatCode="m/d/yyyy\ h:mm">
                  <c:v>40497.74999997038</c:v>
                </c:pt>
                <c:pt idx="22210" formatCode="m/d/yyyy\ h:mm">
                  <c:v>40497.791666637015</c:v>
                </c:pt>
                <c:pt idx="22211" formatCode="m/d/yyyy\ h:mm">
                  <c:v>40497.833333303708</c:v>
                </c:pt>
                <c:pt idx="22212" formatCode="m/d/yyyy\ h:mm">
                  <c:v>40497.874999970387</c:v>
                </c:pt>
                <c:pt idx="22213" formatCode="m/d/yyyy\ h:mm">
                  <c:v>40497.916666637037</c:v>
                </c:pt>
                <c:pt idx="22214" formatCode="m/d/yyyy\ h:mm">
                  <c:v>40497.958333303715</c:v>
                </c:pt>
                <c:pt idx="22215" formatCode="m/d/yyyy\ h:mm">
                  <c:v>40497.999999970365</c:v>
                </c:pt>
                <c:pt idx="22216" formatCode="m/d/yyyy\ h:mm">
                  <c:v>40498.041666637015</c:v>
                </c:pt>
                <c:pt idx="22217" formatCode="m/d/yyyy\ h:mm">
                  <c:v>40498.083333303694</c:v>
                </c:pt>
                <c:pt idx="22218" formatCode="m/d/yyyy\ h:mm">
                  <c:v>40498.124999970358</c:v>
                </c:pt>
                <c:pt idx="22219" formatCode="m/d/yyyy\ h:mm">
                  <c:v>40498.166666637007</c:v>
                </c:pt>
                <c:pt idx="22220" formatCode="m/d/yyyy\ h:mm">
                  <c:v>40498.208333303686</c:v>
                </c:pt>
                <c:pt idx="22221" formatCode="m/d/yyyy\ h:mm">
                  <c:v>40498.24999997035</c:v>
                </c:pt>
                <c:pt idx="22222" formatCode="m/d/yyyy\ h:mm">
                  <c:v>40498.291666636986</c:v>
                </c:pt>
                <c:pt idx="22223" formatCode="m/d/yyyy\ h:mm">
                  <c:v>40498.333333303679</c:v>
                </c:pt>
                <c:pt idx="22224" formatCode="m/d/yyyy\ h:mm">
                  <c:v>40498.374999970343</c:v>
                </c:pt>
                <c:pt idx="22225" formatCode="m/d/yyyy\ h:mm">
                  <c:v>40498.416666637007</c:v>
                </c:pt>
                <c:pt idx="22226" formatCode="m/d/yyyy\ h:mm">
                  <c:v>40498.458333303686</c:v>
                </c:pt>
                <c:pt idx="22227" formatCode="m/d/yyyy\ h:mm">
                  <c:v>40498.499999970336</c:v>
                </c:pt>
                <c:pt idx="22228" formatCode="m/d/yyyy\ h:mm">
                  <c:v>40498.541666636986</c:v>
                </c:pt>
                <c:pt idx="22229" formatCode="m/d/yyyy\ h:mm">
                  <c:v>40498.583333303664</c:v>
                </c:pt>
                <c:pt idx="22230" formatCode="m/d/yyyy\ h:mm">
                  <c:v>40498.624999970329</c:v>
                </c:pt>
                <c:pt idx="22231" formatCode="m/d/yyyy\ h:mm">
                  <c:v>40498.666666636986</c:v>
                </c:pt>
                <c:pt idx="22232" formatCode="m/d/yyyy\ h:mm">
                  <c:v>40498.708333303657</c:v>
                </c:pt>
                <c:pt idx="22233" formatCode="m/d/yyyy\ h:mm">
                  <c:v>40498.749999970321</c:v>
                </c:pt>
                <c:pt idx="22234" formatCode="m/d/yyyy\ h:mm">
                  <c:v>40498.791666636971</c:v>
                </c:pt>
                <c:pt idx="22235" formatCode="m/d/yyyy\ h:mm">
                  <c:v>40498.83333330365</c:v>
                </c:pt>
                <c:pt idx="22236" formatCode="m/d/yyyy\ h:mm">
                  <c:v>40498.874999970329</c:v>
                </c:pt>
                <c:pt idx="22237" formatCode="m/d/yyyy\ h:mm">
                  <c:v>40498.916666636993</c:v>
                </c:pt>
                <c:pt idx="22238" formatCode="m/d/yyyy\ h:mm">
                  <c:v>40498.958333303643</c:v>
                </c:pt>
                <c:pt idx="22239" formatCode="m/d/yyyy\ h:mm">
                  <c:v>40498.999999970307</c:v>
                </c:pt>
                <c:pt idx="22240" formatCode="m/d/yyyy\ h:mm">
                  <c:v>40499.041666636971</c:v>
                </c:pt>
                <c:pt idx="22241" formatCode="m/d/yyyy\ h:mm">
                  <c:v>40499.083333303635</c:v>
                </c:pt>
                <c:pt idx="22242" formatCode="m/d/yyyy\ h:mm">
                  <c:v>40499.1249999703</c:v>
                </c:pt>
                <c:pt idx="22243" formatCode="m/d/yyyy\ h:mm">
                  <c:v>40499.166666636964</c:v>
                </c:pt>
                <c:pt idx="22244" formatCode="m/d/yyyy\ h:mm">
                  <c:v>40499.208333303628</c:v>
                </c:pt>
                <c:pt idx="22245" formatCode="m/d/yyyy\ h:mm">
                  <c:v>40499.249999970285</c:v>
                </c:pt>
                <c:pt idx="22246" formatCode="m/d/yyyy\ h:mm">
                  <c:v>40499.291666636935</c:v>
                </c:pt>
                <c:pt idx="22247" formatCode="m/d/yyyy\ h:mm">
                  <c:v>40499.333333303621</c:v>
                </c:pt>
                <c:pt idx="22248" formatCode="m/d/yyyy\ h:mm">
                  <c:v>40499.374999970292</c:v>
                </c:pt>
                <c:pt idx="22249" formatCode="m/d/yyyy\ h:mm">
                  <c:v>40499.416666636949</c:v>
                </c:pt>
                <c:pt idx="22250" formatCode="m/d/yyyy\ h:mm">
                  <c:v>40499.458333303613</c:v>
                </c:pt>
                <c:pt idx="22251" formatCode="m/d/yyyy\ h:mm">
                  <c:v>40499.499999970278</c:v>
                </c:pt>
                <c:pt idx="22252" formatCode="m/d/yyyy\ h:mm">
                  <c:v>40499.541666636935</c:v>
                </c:pt>
                <c:pt idx="22253" formatCode="m/d/yyyy\ h:mm">
                  <c:v>40499.583333303606</c:v>
                </c:pt>
                <c:pt idx="22254" formatCode="m/d/yyyy\ h:mm">
                  <c:v>40499.62499997027</c:v>
                </c:pt>
                <c:pt idx="22255" formatCode="m/d/yyyy\ h:mm">
                  <c:v>40499.666666636935</c:v>
                </c:pt>
                <c:pt idx="22256" formatCode="m/d/yyyy\ h:mm">
                  <c:v>40499.708333303599</c:v>
                </c:pt>
                <c:pt idx="22257" formatCode="m/d/yyyy\ h:mm">
                  <c:v>40499.749999970256</c:v>
                </c:pt>
                <c:pt idx="22258" formatCode="m/d/yyyy\ h:mm">
                  <c:v>40499.791666636913</c:v>
                </c:pt>
                <c:pt idx="22259" formatCode="m/d/yyyy\ h:mm">
                  <c:v>40499.833333303592</c:v>
                </c:pt>
                <c:pt idx="22260" formatCode="m/d/yyyy\ h:mm">
                  <c:v>40499.874999970263</c:v>
                </c:pt>
                <c:pt idx="22261" formatCode="m/d/yyyy\ h:mm">
                  <c:v>40499.916666636935</c:v>
                </c:pt>
                <c:pt idx="22262" formatCode="m/d/yyyy\ h:mm">
                  <c:v>40499.958333303606</c:v>
                </c:pt>
                <c:pt idx="22263" formatCode="m/d/yyyy\ h:mm">
                  <c:v>40499.999999970234</c:v>
                </c:pt>
                <c:pt idx="22264" formatCode="m/d/yyyy\ h:mm">
                  <c:v>40500.041666636906</c:v>
                </c:pt>
                <c:pt idx="22265" formatCode="m/d/yyyy\ h:mm">
                  <c:v>40500.083333303592</c:v>
                </c:pt>
                <c:pt idx="22266" formatCode="m/d/yyyy\ h:mm">
                  <c:v>40500.124999970234</c:v>
                </c:pt>
                <c:pt idx="22267" formatCode="m/d/yyyy\ h:mm">
                  <c:v>40500.166666636906</c:v>
                </c:pt>
                <c:pt idx="22268" formatCode="m/d/yyyy\ h:mm">
                  <c:v>40500.208333303584</c:v>
                </c:pt>
                <c:pt idx="22269" formatCode="m/d/yyyy\ h:mm">
                  <c:v>40500.249999970234</c:v>
                </c:pt>
                <c:pt idx="22270" formatCode="m/d/yyyy\ h:mm">
                  <c:v>40500.291666636876</c:v>
                </c:pt>
                <c:pt idx="22271" formatCode="m/d/yyyy\ h:mm">
                  <c:v>40500.333333303563</c:v>
                </c:pt>
                <c:pt idx="22272" formatCode="m/d/yyyy\ h:mm">
                  <c:v>40500.374999970241</c:v>
                </c:pt>
                <c:pt idx="22273" formatCode="m/d/yyyy\ h:mm">
                  <c:v>40500.416666636891</c:v>
                </c:pt>
                <c:pt idx="22274" formatCode="m/d/yyyy\ h:mm">
                  <c:v>40500.458333303584</c:v>
                </c:pt>
                <c:pt idx="22275" formatCode="m/d/yyyy\ h:mm">
                  <c:v>40500.49999997022</c:v>
                </c:pt>
                <c:pt idx="22276" formatCode="m/d/yyyy\ h:mm">
                  <c:v>40500.541666636884</c:v>
                </c:pt>
                <c:pt idx="22277" formatCode="m/d/yyyy\ h:mm">
                  <c:v>40500.583333303548</c:v>
                </c:pt>
                <c:pt idx="22278" formatCode="m/d/yyyy\ h:mm">
                  <c:v>40500.624999970205</c:v>
                </c:pt>
                <c:pt idx="22279" formatCode="m/d/yyyy\ h:mm">
                  <c:v>40500.666666636876</c:v>
                </c:pt>
                <c:pt idx="22280" formatCode="m/d/yyyy\ h:mm">
                  <c:v>40500.708333303541</c:v>
                </c:pt>
                <c:pt idx="22281" formatCode="m/d/yyyy\ h:mm">
                  <c:v>40500.749999970205</c:v>
                </c:pt>
                <c:pt idx="22282" formatCode="m/d/yyyy\ h:mm">
                  <c:v>40500.791666636847</c:v>
                </c:pt>
                <c:pt idx="22283" formatCode="m/d/yyyy\ h:mm">
                  <c:v>40500.833333303533</c:v>
                </c:pt>
                <c:pt idx="22284" formatCode="m/d/yyyy\ h:mm">
                  <c:v>40500.874999970212</c:v>
                </c:pt>
                <c:pt idx="22285" formatCode="m/d/yyyy\ h:mm">
                  <c:v>40500.916666636862</c:v>
                </c:pt>
                <c:pt idx="22286" formatCode="m/d/yyyy\ h:mm">
                  <c:v>40500.958333303548</c:v>
                </c:pt>
                <c:pt idx="22287" formatCode="m/d/yyyy\ h:mm">
                  <c:v>40500.99999997019</c:v>
                </c:pt>
                <c:pt idx="22288" formatCode="m/d/yyyy\ h:mm">
                  <c:v>40501.041666636855</c:v>
                </c:pt>
                <c:pt idx="22289" formatCode="m/d/yyyy\ h:mm">
                  <c:v>40501.083333303519</c:v>
                </c:pt>
                <c:pt idx="22290" formatCode="m/d/yyyy\ h:mm">
                  <c:v>40501.124999970183</c:v>
                </c:pt>
                <c:pt idx="22291" formatCode="m/d/yyyy\ h:mm">
                  <c:v>40501.166666636833</c:v>
                </c:pt>
                <c:pt idx="22292" formatCode="m/d/yyyy\ h:mm">
                  <c:v>40501.208333303512</c:v>
                </c:pt>
                <c:pt idx="22293" formatCode="m/d/yyyy\ h:mm">
                  <c:v>40501.249999970183</c:v>
                </c:pt>
                <c:pt idx="22294" formatCode="m/d/yyyy\ h:mm">
                  <c:v>40501.291666636818</c:v>
                </c:pt>
                <c:pt idx="22295" formatCode="m/d/yyyy\ h:mm">
                  <c:v>40501.333333303512</c:v>
                </c:pt>
                <c:pt idx="22296" formatCode="m/d/yyyy\ h:mm">
                  <c:v>40501.37499997019</c:v>
                </c:pt>
                <c:pt idx="22297" formatCode="m/d/yyyy\ h:mm">
                  <c:v>40501.416666636833</c:v>
                </c:pt>
                <c:pt idx="22298" formatCode="m/d/yyyy\ h:mm">
                  <c:v>40501.458333303519</c:v>
                </c:pt>
                <c:pt idx="22299" formatCode="m/d/yyyy\ h:mm">
                  <c:v>40501.499999970161</c:v>
                </c:pt>
                <c:pt idx="22300" formatCode="m/d/yyyy\ h:mm">
                  <c:v>40501.541666636826</c:v>
                </c:pt>
                <c:pt idx="22301" formatCode="m/d/yyyy\ h:mm">
                  <c:v>40501.58333330349</c:v>
                </c:pt>
                <c:pt idx="22302" formatCode="m/d/yyyy\ h:mm">
                  <c:v>40501.624999970161</c:v>
                </c:pt>
                <c:pt idx="22303" formatCode="m/d/yyyy\ h:mm">
                  <c:v>40501.666666636804</c:v>
                </c:pt>
                <c:pt idx="22304" formatCode="m/d/yyyy\ h:mm">
                  <c:v>40501.708333303483</c:v>
                </c:pt>
                <c:pt idx="22305" formatCode="m/d/yyyy\ h:mm">
                  <c:v>40501.749999970147</c:v>
                </c:pt>
                <c:pt idx="22306" formatCode="m/d/yyyy\ h:mm">
                  <c:v>40501.791666636782</c:v>
                </c:pt>
                <c:pt idx="22307" formatCode="m/d/yyyy\ h:mm">
                  <c:v>40501.833333303483</c:v>
                </c:pt>
                <c:pt idx="22308" formatCode="m/d/yyyy\ h:mm">
                  <c:v>40501.874999970154</c:v>
                </c:pt>
                <c:pt idx="22309" formatCode="m/d/yyyy\ h:mm">
                  <c:v>40501.916666636811</c:v>
                </c:pt>
                <c:pt idx="22310" formatCode="m/d/yyyy\ h:mm">
                  <c:v>40501.95833330349</c:v>
                </c:pt>
                <c:pt idx="22311" formatCode="m/d/yyyy\ h:mm">
                  <c:v>40501.999999970132</c:v>
                </c:pt>
                <c:pt idx="22312" formatCode="m/d/yyyy\ h:mm">
                  <c:v>40502.041666636782</c:v>
                </c:pt>
                <c:pt idx="22313" formatCode="m/d/yyyy\ h:mm">
                  <c:v>40502.083333303461</c:v>
                </c:pt>
                <c:pt idx="22314" formatCode="m/d/yyyy\ h:mm">
                  <c:v>40502.124999970132</c:v>
                </c:pt>
                <c:pt idx="22315" formatCode="m/d/yyyy\ h:mm">
                  <c:v>40502.166666636775</c:v>
                </c:pt>
                <c:pt idx="22316" formatCode="m/d/yyyy\ h:mm">
                  <c:v>40502.208333303453</c:v>
                </c:pt>
                <c:pt idx="22317" formatCode="m/d/yyyy\ h:mm">
                  <c:v>40502.249999970118</c:v>
                </c:pt>
                <c:pt idx="22318" formatCode="m/d/yyyy\ h:mm">
                  <c:v>40502.291666636753</c:v>
                </c:pt>
                <c:pt idx="22319" formatCode="m/d/yyyy\ h:mm">
                  <c:v>40502.333333303446</c:v>
                </c:pt>
                <c:pt idx="22320" formatCode="m/d/yyyy\ h:mm">
                  <c:v>40502.374999970125</c:v>
                </c:pt>
                <c:pt idx="22321" formatCode="m/d/yyyy\ h:mm">
                  <c:v>40502.416666636782</c:v>
                </c:pt>
                <c:pt idx="22322" formatCode="m/d/yyyy\ h:mm">
                  <c:v>40502.458333303453</c:v>
                </c:pt>
                <c:pt idx="22323" formatCode="m/d/yyyy\ h:mm">
                  <c:v>40502.499999970103</c:v>
                </c:pt>
                <c:pt idx="22324" formatCode="m/d/yyyy\ h:mm">
                  <c:v>40502.541666636753</c:v>
                </c:pt>
                <c:pt idx="22325" formatCode="m/d/yyyy\ h:mm">
                  <c:v>40502.583333303432</c:v>
                </c:pt>
                <c:pt idx="22326" formatCode="m/d/yyyy\ h:mm">
                  <c:v>40502.624999970096</c:v>
                </c:pt>
                <c:pt idx="22327" formatCode="m/d/yyyy\ h:mm">
                  <c:v>40502.666666636746</c:v>
                </c:pt>
                <c:pt idx="22328" formatCode="m/d/yyyy\ h:mm">
                  <c:v>40502.708333303432</c:v>
                </c:pt>
                <c:pt idx="22329" formatCode="m/d/yyyy\ h:mm">
                  <c:v>40502.749999970089</c:v>
                </c:pt>
                <c:pt idx="22330" formatCode="m/d/yyyy\ h:mm">
                  <c:v>40502.791666636724</c:v>
                </c:pt>
                <c:pt idx="22331" formatCode="m/d/yyyy\ h:mm">
                  <c:v>40502.833333303417</c:v>
                </c:pt>
                <c:pt idx="22332" formatCode="m/d/yyyy\ h:mm">
                  <c:v>40502.874999970096</c:v>
                </c:pt>
                <c:pt idx="22333" formatCode="m/d/yyyy\ h:mm">
                  <c:v>40502.916666636746</c:v>
                </c:pt>
                <c:pt idx="22334" formatCode="m/d/yyyy\ h:mm">
                  <c:v>40502.958333303424</c:v>
                </c:pt>
                <c:pt idx="22335" formatCode="m/d/yyyy\ h:mm">
                  <c:v>40502.999999970081</c:v>
                </c:pt>
                <c:pt idx="22336" formatCode="m/d/yyyy\ h:mm">
                  <c:v>40503.041666636724</c:v>
                </c:pt>
                <c:pt idx="22337" formatCode="m/d/yyyy\ h:mm">
                  <c:v>40503.083333303402</c:v>
                </c:pt>
                <c:pt idx="22338" formatCode="m/d/yyyy\ h:mm">
                  <c:v>40503.124999970067</c:v>
                </c:pt>
                <c:pt idx="22339" formatCode="m/d/yyyy\ h:mm">
                  <c:v>40503.166666636724</c:v>
                </c:pt>
                <c:pt idx="22340" formatCode="m/d/yyyy\ h:mm">
                  <c:v>40503.208333303395</c:v>
                </c:pt>
                <c:pt idx="22341" formatCode="m/d/yyyy\ h:mm">
                  <c:v>40503.249999970059</c:v>
                </c:pt>
                <c:pt idx="22342" formatCode="m/d/yyyy\ h:mm">
                  <c:v>40503.291666636702</c:v>
                </c:pt>
                <c:pt idx="22343" formatCode="m/d/yyyy\ h:mm">
                  <c:v>40503.333333303388</c:v>
                </c:pt>
                <c:pt idx="22344" formatCode="m/d/yyyy\ h:mm">
                  <c:v>40503.374999970067</c:v>
                </c:pt>
                <c:pt idx="22345" formatCode="m/d/yyyy\ h:mm">
                  <c:v>40503.416666636716</c:v>
                </c:pt>
                <c:pt idx="22346" formatCode="m/d/yyyy\ h:mm">
                  <c:v>40503.458333303395</c:v>
                </c:pt>
                <c:pt idx="22347" formatCode="m/d/yyyy\ h:mm">
                  <c:v>40503.499999970045</c:v>
                </c:pt>
                <c:pt idx="22348" formatCode="m/d/yyyy\ h:mm">
                  <c:v>40503.541666636695</c:v>
                </c:pt>
                <c:pt idx="22349" formatCode="m/d/yyyy\ h:mm">
                  <c:v>40503.583333303373</c:v>
                </c:pt>
                <c:pt idx="22350" formatCode="m/d/yyyy\ h:mm">
                  <c:v>40503.624999970038</c:v>
                </c:pt>
                <c:pt idx="22351" formatCode="m/d/yyyy\ h:mm">
                  <c:v>40503.666666636687</c:v>
                </c:pt>
                <c:pt idx="22352" formatCode="m/d/yyyy\ h:mm">
                  <c:v>40503.708333303366</c:v>
                </c:pt>
                <c:pt idx="22353" formatCode="m/d/yyyy\ h:mm">
                  <c:v>40503.74999997003</c:v>
                </c:pt>
                <c:pt idx="22354" formatCode="m/d/yyyy\ h:mm">
                  <c:v>40503.791666636665</c:v>
                </c:pt>
                <c:pt idx="22355" formatCode="m/d/yyyy\ h:mm">
                  <c:v>40503.833333303359</c:v>
                </c:pt>
                <c:pt idx="22356" formatCode="m/d/yyyy\ h:mm">
                  <c:v>40503.874999970038</c:v>
                </c:pt>
                <c:pt idx="22357" formatCode="m/d/yyyy\ h:mm">
                  <c:v>40503.916666636687</c:v>
                </c:pt>
                <c:pt idx="22358" formatCode="m/d/yyyy\ h:mm">
                  <c:v>40503.958333303366</c:v>
                </c:pt>
                <c:pt idx="22359" formatCode="m/d/yyyy\ h:mm">
                  <c:v>40503.999999970016</c:v>
                </c:pt>
                <c:pt idx="22360" formatCode="m/d/yyyy\ h:mm">
                  <c:v>40504.041666636665</c:v>
                </c:pt>
                <c:pt idx="22361" formatCode="m/d/yyyy\ h:mm">
                  <c:v>40504.083333303344</c:v>
                </c:pt>
                <c:pt idx="22362" formatCode="m/d/yyyy\ h:mm">
                  <c:v>40504.124999970009</c:v>
                </c:pt>
                <c:pt idx="22363" formatCode="m/d/yyyy\ h:mm">
                  <c:v>40504.166666636658</c:v>
                </c:pt>
                <c:pt idx="22364" formatCode="m/d/yyyy\ h:mm">
                  <c:v>40504.208333303337</c:v>
                </c:pt>
                <c:pt idx="22365" formatCode="m/d/yyyy\ h:mm">
                  <c:v>40504.249999970001</c:v>
                </c:pt>
                <c:pt idx="22366" formatCode="m/d/yyyy\ h:mm">
                  <c:v>40504.291666636636</c:v>
                </c:pt>
                <c:pt idx="22367" formatCode="m/d/yyyy\ h:mm">
                  <c:v>40504.33333330333</c:v>
                </c:pt>
                <c:pt idx="22368" formatCode="m/d/yyyy\ h:mm">
                  <c:v>40504.374999970009</c:v>
                </c:pt>
                <c:pt idx="22369" formatCode="m/d/yyyy\ h:mm">
                  <c:v>40504.416666636658</c:v>
                </c:pt>
                <c:pt idx="22370" formatCode="m/d/yyyy\ h:mm">
                  <c:v>40504.458333303337</c:v>
                </c:pt>
                <c:pt idx="22371" formatCode="m/d/yyyy\ h:mm">
                  <c:v>40504.499999969987</c:v>
                </c:pt>
                <c:pt idx="22372" formatCode="m/d/yyyy\ h:mm">
                  <c:v>40504.541666636636</c:v>
                </c:pt>
                <c:pt idx="22373" formatCode="m/d/yyyy\ h:mm">
                  <c:v>40504.583333303315</c:v>
                </c:pt>
                <c:pt idx="22374" formatCode="m/d/yyyy\ h:mm">
                  <c:v>40504.624999969979</c:v>
                </c:pt>
                <c:pt idx="22375" formatCode="m/d/yyyy\ h:mm">
                  <c:v>40504.666666636629</c:v>
                </c:pt>
                <c:pt idx="22376" formatCode="m/d/yyyy\ h:mm">
                  <c:v>40504.708333303308</c:v>
                </c:pt>
                <c:pt idx="22377" formatCode="m/d/yyyy\ h:mm">
                  <c:v>40504.749999969972</c:v>
                </c:pt>
                <c:pt idx="22378" formatCode="m/d/yyyy\ h:mm">
                  <c:v>40504.791666636607</c:v>
                </c:pt>
                <c:pt idx="22379" formatCode="m/d/yyyy\ h:mm">
                  <c:v>40504.833333303301</c:v>
                </c:pt>
                <c:pt idx="22380" formatCode="m/d/yyyy\ h:mm">
                  <c:v>40504.874999969979</c:v>
                </c:pt>
                <c:pt idx="22381" formatCode="m/d/yyyy\ h:mm">
                  <c:v>40504.916666636629</c:v>
                </c:pt>
                <c:pt idx="22382" formatCode="m/d/yyyy\ h:mm">
                  <c:v>40504.958333303293</c:v>
                </c:pt>
                <c:pt idx="22383" formatCode="m/d/yyyy\ h:mm">
                  <c:v>40504.999999969958</c:v>
                </c:pt>
                <c:pt idx="22384" formatCode="m/d/yyyy\ h:mm">
                  <c:v>40505.041666636607</c:v>
                </c:pt>
                <c:pt idx="22385" formatCode="m/d/yyyy\ h:mm">
                  <c:v>40505.083333303286</c:v>
                </c:pt>
                <c:pt idx="22386" formatCode="m/d/yyyy\ h:mm">
                  <c:v>40505.12499996995</c:v>
                </c:pt>
                <c:pt idx="22387" formatCode="m/d/yyyy\ h:mm">
                  <c:v>40505.1666666366</c:v>
                </c:pt>
                <c:pt idx="22388" formatCode="m/d/yyyy\ h:mm">
                  <c:v>40505.208333303279</c:v>
                </c:pt>
                <c:pt idx="22389" formatCode="m/d/yyyy\ h:mm">
                  <c:v>40505.249999969936</c:v>
                </c:pt>
                <c:pt idx="22390" formatCode="m/d/yyyy\ h:mm">
                  <c:v>40505.291666636578</c:v>
                </c:pt>
                <c:pt idx="22391" formatCode="m/d/yyyy\ h:mm">
                  <c:v>40505.333333303272</c:v>
                </c:pt>
                <c:pt idx="22392" formatCode="m/d/yyyy\ h:mm">
                  <c:v>40505.374999969943</c:v>
                </c:pt>
                <c:pt idx="22393" formatCode="m/d/yyyy\ h:mm">
                  <c:v>40505.4166666366</c:v>
                </c:pt>
                <c:pt idx="22394" formatCode="m/d/yyyy\ h:mm">
                  <c:v>40505.458333303279</c:v>
                </c:pt>
                <c:pt idx="22395" formatCode="m/d/yyyy\ h:mm">
                  <c:v>40505.499999969928</c:v>
                </c:pt>
                <c:pt idx="22396" formatCode="m/d/yyyy\ h:mm">
                  <c:v>40505.541666636585</c:v>
                </c:pt>
                <c:pt idx="22397" formatCode="m/d/yyyy\ h:mm">
                  <c:v>40505.583333303257</c:v>
                </c:pt>
                <c:pt idx="22398" formatCode="m/d/yyyy\ h:mm">
                  <c:v>40505.624999969921</c:v>
                </c:pt>
                <c:pt idx="22399" formatCode="m/d/yyyy\ h:mm">
                  <c:v>40505.666666636585</c:v>
                </c:pt>
                <c:pt idx="22400" formatCode="m/d/yyyy\ h:mm">
                  <c:v>40505.70833330325</c:v>
                </c:pt>
                <c:pt idx="22401" formatCode="m/d/yyyy\ h:mm">
                  <c:v>40505.749999969914</c:v>
                </c:pt>
                <c:pt idx="22402" formatCode="m/d/yyyy\ h:mm">
                  <c:v>40505.791666636564</c:v>
                </c:pt>
                <c:pt idx="22403" formatCode="m/d/yyyy\ h:mm">
                  <c:v>40505.833333303235</c:v>
                </c:pt>
                <c:pt idx="22404" formatCode="m/d/yyyy\ h:mm">
                  <c:v>40505.874999969921</c:v>
                </c:pt>
                <c:pt idx="22405" formatCode="m/d/yyyy\ h:mm">
                  <c:v>40505.916666636585</c:v>
                </c:pt>
                <c:pt idx="22406" formatCode="m/d/yyyy\ h:mm">
                  <c:v>40505.958333303242</c:v>
                </c:pt>
                <c:pt idx="22407" formatCode="m/d/yyyy\ h:mm">
                  <c:v>40505.999999969885</c:v>
                </c:pt>
                <c:pt idx="22408" formatCode="m/d/yyyy\ h:mm">
                  <c:v>40506.041666636564</c:v>
                </c:pt>
                <c:pt idx="22409" formatCode="m/d/yyyy\ h:mm">
                  <c:v>40506.083333303228</c:v>
                </c:pt>
                <c:pt idx="22410" formatCode="m/d/yyyy\ h:mm">
                  <c:v>40506.124999969885</c:v>
                </c:pt>
                <c:pt idx="22411" formatCode="m/d/yyyy\ h:mm">
                  <c:v>40506.166666636556</c:v>
                </c:pt>
                <c:pt idx="22412" formatCode="m/d/yyyy\ h:mm">
                  <c:v>40506.208333303221</c:v>
                </c:pt>
                <c:pt idx="22413" formatCode="m/d/yyyy\ h:mm">
                  <c:v>40506.249999969885</c:v>
                </c:pt>
                <c:pt idx="22414" formatCode="m/d/yyyy\ h:mm">
                  <c:v>40506.291666636527</c:v>
                </c:pt>
                <c:pt idx="22415" formatCode="m/d/yyyy\ h:mm">
                  <c:v>40506.333333303206</c:v>
                </c:pt>
                <c:pt idx="22416" formatCode="m/d/yyyy\ h:mm">
                  <c:v>40506.374999969892</c:v>
                </c:pt>
                <c:pt idx="22417" formatCode="m/d/yyyy\ h:mm">
                  <c:v>40506.416666636542</c:v>
                </c:pt>
                <c:pt idx="22418" formatCode="m/d/yyyy\ h:mm">
                  <c:v>40506.458333303213</c:v>
                </c:pt>
                <c:pt idx="22419" formatCode="m/d/yyyy\ h:mm">
                  <c:v>40506.49999996987</c:v>
                </c:pt>
                <c:pt idx="22420" formatCode="m/d/yyyy\ h:mm">
                  <c:v>40506.541666636535</c:v>
                </c:pt>
                <c:pt idx="22421" formatCode="m/d/yyyy\ h:mm">
                  <c:v>40506.583333303199</c:v>
                </c:pt>
                <c:pt idx="22422" formatCode="m/d/yyyy\ h:mm">
                  <c:v>40506.624999969856</c:v>
                </c:pt>
                <c:pt idx="22423" formatCode="m/d/yyyy\ h:mm">
                  <c:v>40506.666666636527</c:v>
                </c:pt>
                <c:pt idx="22424" formatCode="m/d/yyyy\ h:mm">
                  <c:v>40506.708333303191</c:v>
                </c:pt>
                <c:pt idx="22425" formatCode="m/d/yyyy\ h:mm">
                  <c:v>40506.749999969856</c:v>
                </c:pt>
                <c:pt idx="22426" formatCode="m/d/yyyy\ h:mm">
                  <c:v>40506.791666636498</c:v>
                </c:pt>
                <c:pt idx="22427" formatCode="m/d/yyyy\ h:mm">
                  <c:v>40506.833333303191</c:v>
                </c:pt>
                <c:pt idx="22428" formatCode="m/d/yyyy\ h:mm">
                  <c:v>40506.874999969848</c:v>
                </c:pt>
                <c:pt idx="22429" formatCode="m/d/yyyy\ h:mm">
                  <c:v>40506.916666636513</c:v>
                </c:pt>
                <c:pt idx="22430" formatCode="m/d/yyyy\ h:mm">
                  <c:v>40506.958333303199</c:v>
                </c:pt>
                <c:pt idx="22431" formatCode="m/d/yyyy\ h:mm">
                  <c:v>40506.999999969834</c:v>
                </c:pt>
                <c:pt idx="22432" formatCode="m/d/yyyy\ h:mm">
                  <c:v>40507.041666636505</c:v>
                </c:pt>
                <c:pt idx="22433" formatCode="m/d/yyyy\ h:mm">
                  <c:v>40507.083333303184</c:v>
                </c:pt>
                <c:pt idx="22434" formatCode="m/d/yyyy\ h:mm">
                  <c:v>40507.124999969834</c:v>
                </c:pt>
                <c:pt idx="22435" formatCode="m/d/yyyy\ h:mm">
                  <c:v>40507.166666636484</c:v>
                </c:pt>
                <c:pt idx="22436" formatCode="m/d/yyyy\ h:mm">
                  <c:v>40507.208333303162</c:v>
                </c:pt>
                <c:pt idx="22437" formatCode="m/d/yyyy\ h:mm">
                  <c:v>40507.249999969827</c:v>
                </c:pt>
                <c:pt idx="22438" formatCode="m/d/yyyy\ h:mm">
                  <c:v>40507.291666636469</c:v>
                </c:pt>
                <c:pt idx="22439" formatCode="m/d/yyyy\ h:mm">
                  <c:v>40507.333333303162</c:v>
                </c:pt>
                <c:pt idx="22440" formatCode="m/d/yyyy\ h:mm">
                  <c:v>40507.374999969819</c:v>
                </c:pt>
                <c:pt idx="22441" formatCode="m/d/yyyy\ h:mm">
                  <c:v>40507.416666636491</c:v>
                </c:pt>
                <c:pt idx="22442" formatCode="m/d/yyyy\ h:mm">
                  <c:v>40507.45833330317</c:v>
                </c:pt>
                <c:pt idx="22443" formatCode="m/d/yyyy\ h:mm">
                  <c:v>40507.499999969805</c:v>
                </c:pt>
                <c:pt idx="22444" formatCode="m/d/yyyy\ h:mm">
                  <c:v>40507.541666636476</c:v>
                </c:pt>
                <c:pt idx="22445" formatCode="m/d/yyyy\ h:mm">
                  <c:v>40507.583333303141</c:v>
                </c:pt>
                <c:pt idx="22446" formatCode="m/d/yyyy\ h:mm">
                  <c:v>40507.624999969805</c:v>
                </c:pt>
                <c:pt idx="22447" formatCode="m/d/yyyy\ h:mm">
                  <c:v>40507.666666636454</c:v>
                </c:pt>
                <c:pt idx="22448" formatCode="m/d/yyyy\ h:mm">
                  <c:v>40507.708333303133</c:v>
                </c:pt>
                <c:pt idx="22449" formatCode="m/d/yyyy\ h:mm">
                  <c:v>40507.749999969783</c:v>
                </c:pt>
                <c:pt idx="22450" formatCode="m/d/yyyy\ h:mm">
                  <c:v>40507.791666636433</c:v>
                </c:pt>
                <c:pt idx="22451" formatCode="m/d/yyyy\ h:mm">
                  <c:v>40507.833333303133</c:v>
                </c:pt>
                <c:pt idx="22452" formatCode="m/d/yyyy\ h:mm">
                  <c:v>40507.87499996979</c:v>
                </c:pt>
                <c:pt idx="22453" formatCode="m/d/yyyy\ h:mm">
                  <c:v>40507.916666636462</c:v>
                </c:pt>
                <c:pt idx="22454" formatCode="m/d/yyyy\ h:mm">
                  <c:v>40507.958333303141</c:v>
                </c:pt>
                <c:pt idx="22455" formatCode="m/d/yyyy\ h:mm">
                  <c:v>40507.999999969776</c:v>
                </c:pt>
                <c:pt idx="22456" formatCode="m/d/yyyy\ h:mm">
                  <c:v>40508.041666636433</c:v>
                </c:pt>
                <c:pt idx="22457" formatCode="m/d/yyyy\ h:mm">
                  <c:v>40508.083333303111</c:v>
                </c:pt>
                <c:pt idx="22458" formatCode="m/d/yyyy\ h:mm">
                  <c:v>40508.124999969776</c:v>
                </c:pt>
                <c:pt idx="22459" formatCode="m/d/yyyy\ h:mm">
                  <c:v>40508.166666636425</c:v>
                </c:pt>
                <c:pt idx="22460" formatCode="m/d/yyyy\ h:mm">
                  <c:v>40508.208333303111</c:v>
                </c:pt>
                <c:pt idx="22461" formatCode="m/d/yyyy\ h:mm">
                  <c:v>40508.249999969754</c:v>
                </c:pt>
                <c:pt idx="22462" formatCode="m/d/yyyy\ h:mm">
                  <c:v>40508.291666636404</c:v>
                </c:pt>
                <c:pt idx="22463" formatCode="m/d/yyyy\ h:mm">
                  <c:v>40508.333333303097</c:v>
                </c:pt>
                <c:pt idx="22464" formatCode="m/d/yyyy\ h:mm">
                  <c:v>40508.374999969761</c:v>
                </c:pt>
                <c:pt idx="22465" formatCode="m/d/yyyy\ h:mm">
                  <c:v>40508.416666636433</c:v>
                </c:pt>
                <c:pt idx="22466" formatCode="m/d/yyyy\ h:mm">
                  <c:v>40508.458333303104</c:v>
                </c:pt>
                <c:pt idx="22467" formatCode="m/d/yyyy\ h:mm">
                  <c:v>40508.499999969754</c:v>
                </c:pt>
                <c:pt idx="22468" formatCode="m/d/yyyy\ h:mm">
                  <c:v>40508.541666636404</c:v>
                </c:pt>
                <c:pt idx="22469" formatCode="m/d/yyyy\ h:mm">
                  <c:v>40508.583333303082</c:v>
                </c:pt>
                <c:pt idx="22470" formatCode="m/d/yyyy\ h:mm">
                  <c:v>40508.624999969732</c:v>
                </c:pt>
                <c:pt idx="22471" formatCode="m/d/yyyy\ h:mm">
                  <c:v>40508.666666636404</c:v>
                </c:pt>
                <c:pt idx="22472" formatCode="m/d/yyyy\ h:mm">
                  <c:v>40508.708333303082</c:v>
                </c:pt>
                <c:pt idx="22473" formatCode="m/d/yyyy\ h:mm">
                  <c:v>40508.749999969725</c:v>
                </c:pt>
                <c:pt idx="22474" formatCode="m/d/yyyy\ h:mm">
                  <c:v>40508.791666636382</c:v>
                </c:pt>
                <c:pt idx="22475" formatCode="m/d/yyyy\ h:mm">
                  <c:v>40508.833333303068</c:v>
                </c:pt>
                <c:pt idx="22476" formatCode="m/d/yyyy\ h:mm">
                  <c:v>40508.874999969732</c:v>
                </c:pt>
                <c:pt idx="22477" formatCode="m/d/yyyy\ h:mm">
                  <c:v>40508.916666636396</c:v>
                </c:pt>
                <c:pt idx="22478" formatCode="m/d/yyyy\ h:mm">
                  <c:v>40508.958333303075</c:v>
                </c:pt>
                <c:pt idx="22479" formatCode="m/d/yyyy\ h:mm">
                  <c:v>40508.999999969725</c:v>
                </c:pt>
                <c:pt idx="22480" formatCode="m/d/yyyy\ h:mm">
                  <c:v>40509.041666636374</c:v>
                </c:pt>
                <c:pt idx="22481" formatCode="m/d/yyyy\ h:mm">
                  <c:v>40509.083333303053</c:v>
                </c:pt>
                <c:pt idx="22482" formatCode="m/d/yyyy\ h:mm">
                  <c:v>40509.124999969703</c:v>
                </c:pt>
                <c:pt idx="22483" formatCode="m/d/yyyy\ h:mm">
                  <c:v>40509.166666636374</c:v>
                </c:pt>
                <c:pt idx="22484" formatCode="m/d/yyyy\ h:mm">
                  <c:v>40509.208333303046</c:v>
                </c:pt>
                <c:pt idx="22485" formatCode="m/d/yyyy\ h:mm">
                  <c:v>40509.249999969696</c:v>
                </c:pt>
                <c:pt idx="22486" formatCode="m/d/yyyy\ h:mm">
                  <c:v>40509.291666636353</c:v>
                </c:pt>
                <c:pt idx="22487" formatCode="m/d/yyyy\ h:mm">
                  <c:v>40509.333333303039</c:v>
                </c:pt>
                <c:pt idx="22488" formatCode="m/d/yyyy\ h:mm">
                  <c:v>40509.374999969703</c:v>
                </c:pt>
                <c:pt idx="22489" formatCode="m/d/yyyy\ h:mm">
                  <c:v>40509.416666636367</c:v>
                </c:pt>
                <c:pt idx="22490" formatCode="m/d/yyyy\ h:mm">
                  <c:v>40509.458333303046</c:v>
                </c:pt>
                <c:pt idx="22491" formatCode="m/d/yyyy\ h:mm">
                  <c:v>40509.499999969681</c:v>
                </c:pt>
                <c:pt idx="22492" formatCode="m/d/yyyy\ h:mm">
                  <c:v>40509.541666636345</c:v>
                </c:pt>
                <c:pt idx="22493" formatCode="m/d/yyyy\ h:mm">
                  <c:v>40509.583333303031</c:v>
                </c:pt>
                <c:pt idx="22494" formatCode="m/d/yyyy\ h:mm">
                  <c:v>40509.624999969674</c:v>
                </c:pt>
                <c:pt idx="22495" formatCode="m/d/yyyy\ h:mm">
                  <c:v>40509.666666636338</c:v>
                </c:pt>
                <c:pt idx="22496" formatCode="m/d/yyyy\ h:mm">
                  <c:v>40509.708333303017</c:v>
                </c:pt>
                <c:pt idx="22497" formatCode="m/d/yyyy\ h:mm">
                  <c:v>40509.749999969674</c:v>
                </c:pt>
                <c:pt idx="22498" formatCode="m/d/yyyy\ h:mm">
                  <c:v>40509.791666636316</c:v>
                </c:pt>
                <c:pt idx="22499" formatCode="m/d/yyyy\ h:mm">
                  <c:v>40509.83333330301</c:v>
                </c:pt>
                <c:pt idx="22500" formatCode="m/d/yyyy\ h:mm">
                  <c:v>40509.874999969681</c:v>
                </c:pt>
                <c:pt idx="22501" formatCode="m/d/yyyy\ h:mm">
                  <c:v>40509.916666636338</c:v>
                </c:pt>
                <c:pt idx="22502" formatCode="m/d/yyyy\ h:mm">
                  <c:v>40509.958333303017</c:v>
                </c:pt>
                <c:pt idx="22503" formatCode="m/d/yyyy\ h:mm">
                  <c:v>40509.999999969652</c:v>
                </c:pt>
                <c:pt idx="22504" formatCode="m/d/yyyy\ h:mm">
                  <c:v>40510.041666636316</c:v>
                </c:pt>
                <c:pt idx="22505" formatCode="m/d/yyyy\ h:mm">
                  <c:v>40510.083333303002</c:v>
                </c:pt>
                <c:pt idx="22506" formatCode="m/d/yyyy\ h:mm">
                  <c:v>40510.124999969645</c:v>
                </c:pt>
                <c:pt idx="22507" formatCode="m/d/yyyy\ h:mm">
                  <c:v>40510.166666636309</c:v>
                </c:pt>
                <c:pt idx="22508" formatCode="m/d/yyyy\ h:mm">
                  <c:v>40510.208333303002</c:v>
                </c:pt>
                <c:pt idx="22509" formatCode="m/d/yyyy\ h:mm">
                  <c:v>40510.249999969637</c:v>
                </c:pt>
                <c:pt idx="22510" formatCode="m/d/yyyy\ h:mm">
                  <c:v>40510.291666636287</c:v>
                </c:pt>
                <c:pt idx="22511" formatCode="m/d/yyyy\ h:mm">
                  <c:v>40510.333333302995</c:v>
                </c:pt>
                <c:pt idx="22512" formatCode="m/d/yyyy\ h:mm">
                  <c:v>40510.374999969645</c:v>
                </c:pt>
                <c:pt idx="22513" formatCode="m/d/yyyy\ h:mm">
                  <c:v>40510.416666636309</c:v>
                </c:pt>
                <c:pt idx="22514" formatCode="m/d/yyyy\ h:mm">
                  <c:v>40510.458333303002</c:v>
                </c:pt>
                <c:pt idx="22515" formatCode="m/d/yyyy\ h:mm">
                  <c:v>40510.499999969623</c:v>
                </c:pt>
                <c:pt idx="22516" formatCode="m/d/yyyy\ h:mm">
                  <c:v>40510.541666636287</c:v>
                </c:pt>
                <c:pt idx="22517" formatCode="m/d/yyyy\ h:mm">
                  <c:v>40510.58333330298</c:v>
                </c:pt>
                <c:pt idx="22518" formatCode="m/d/yyyy\ h:mm">
                  <c:v>40510.624999969616</c:v>
                </c:pt>
                <c:pt idx="22519" formatCode="m/d/yyyy\ h:mm">
                  <c:v>40510.66666663628</c:v>
                </c:pt>
                <c:pt idx="22520" formatCode="m/d/yyyy\ h:mm">
                  <c:v>40510.708333302973</c:v>
                </c:pt>
                <c:pt idx="22521" formatCode="m/d/yyyy\ h:mm">
                  <c:v>40510.749999969608</c:v>
                </c:pt>
                <c:pt idx="22522" formatCode="m/d/yyyy\ h:mm">
                  <c:v>40510.791666636258</c:v>
                </c:pt>
                <c:pt idx="22523" formatCode="m/d/yyyy\ h:mm">
                  <c:v>40510.833333302966</c:v>
                </c:pt>
                <c:pt idx="22524" formatCode="m/d/yyyy\ h:mm">
                  <c:v>40510.874999969616</c:v>
                </c:pt>
                <c:pt idx="22525" formatCode="m/d/yyyy\ h:mm">
                  <c:v>40510.91666663628</c:v>
                </c:pt>
                <c:pt idx="22526" formatCode="m/d/yyyy\ h:mm">
                  <c:v>40510.958333302973</c:v>
                </c:pt>
                <c:pt idx="22527" formatCode="m/d/yyyy\ h:mm">
                  <c:v>40510.999999969594</c:v>
                </c:pt>
                <c:pt idx="22528" formatCode="m/d/yyyy\ h:mm">
                  <c:v>40511.041666636258</c:v>
                </c:pt>
                <c:pt idx="22529" formatCode="m/d/yyyy\ h:mm">
                  <c:v>40511.083333302951</c:v>
                </c:pt>
                <c:pt idx="22530" formatCode="m/d/yyyy\ h:mm">
                  <c:v>40511.124999969594</c:v>
                </c:pt>
                <c:pt idx="22531" formatCode="m/d/yyyy\ h:mm">
                  <c:v>40511.166666636251</c:v>
                </c:pt>
                <c:pt idx="22532" formatCode="m/d/yyyy\ h:mm">
                  <c:v>40511.208333302944</c:v>
                </c:pt>
                <c:pt idx="22533" formatCode="m/d/yyyy\ h:mm">
                  <c:v>40511.249999969594</c:v>
                </c:pt>
                <c:pt idx="22534" formatCode="m/d/yyyy\ h:mm">
                  <c:v>40511.291666636222</c:v>
                </c:pt>
                <c:pt idx="22535" formatCode="m/d/yyyy\ h:mm">
                  <c:v>40511.333333302937</c:v>
                </c:pt>
                <c:pt idx="22536" formatCode="m/d/yyyy\ h:mm">
                  <c:v>40511.374999969601</c:v>
                </c:pt>
                <c:pt idx="22537" formatCode="m/d/yyyy\ h:mm">
                  <c:v>40511.416666636251</c:v>
                </c:pt>
                <c:pt idx="22538" formatCode="m/d/yyyy\ h:mm">
                  <c:v>40511.458333302944</c:v>
                </c:pt>
                <c:pt idx="22539" formatCode="m/d/yyyy\ h:mm">
                  <c:v>40511.499999969579</c:v>
                </c:pt>
                <c:pt idx="22540" formatCode="m/d/yyyy\ h:mm">
                  <c:v>40511.541666636222</c:v>
                </c:pt>
                <c:pt idx="22541" formatCode="m/d/yyyy\ h:mm">
                  <c:v>40511.583333302922</c:v>
                </c:pt>
                <c:pt idx="22542" formatCode="m/d/yyyy\ h:mm">
                  <c:v>40511.624999969572</c:v>
                </c:pt>
                <c:pt idx="22543" formatCode="m/d/yyyy\ h:mm">
                  <c:v>40511.666666636222</c:v>
                </c:pt>
                <c:pt idx="22544" formatCode="m/d/yyyy\ h:mm">
                  <c:v>40511.708333302915</c:v>
                </c:pt>
                <c:pt idx="22545" formatCode="m/d/yyyy\ h:mm">
                  <c:v>40511.749999969565</c:v>
                </c:pt>
                <c:pt idx="22546" formatCode="m/d/yyyy\ h:mm">
                  <c:v>40511.7916666362</c:v>
                </c:pt>
                <c:pt idx="22547" formatCode="m/d/yyyy\ h:mm">
                  <c:v>40511.833333302893</c:v>
                </c:pt>
                <c:pt idx="22548" formatCode="m/d/yyyy\ h:mm">
                  <c:v>40511.874999969572</c:v>
                </c:pt>
                <c:pt idx="22549" formatCode="m/d/yyyy\ h:mm">
                  <c:v>40511.916666636222</c:v>
                </c:pt>
                <c:pt idx="22550" formatCode="m/d/yyyy\ h:mm">
                  <c:v>40511.958333302915</c:v>
                </c:pt>
                <c:pt idx="22551" formatCode="m/d/yyyy\ h:mm">
                  <c:v>40511.99999996955</c:v>
                </c:pt>
                <c:pt idx="22552" formatCode="m/d/yyyy\ h:mm">
                  <c:v>40512.0416666362</c:v>
                </c:pt>
                <c:pt idx="22553" formatCode="m/d/yyyy\ h:mm">
                  <c:v>40512.083333302893</c:v>
                </c:pt>
                <c:pt idx="22554" formatCode="m/d/yyyy\ h:mm">
                  <c:v>40512.124999969536</c:v>
                </c:pt>
                <c:pt idx="22555" formatCode="m/d/yyyy\ h:mm">
                  <c:v>40512.166666636193</c:v>
                </c:pt>
                <c:pt idx="22556" formatCode="m/d/yyyy\ h:mm">
                  <c:v>40512.208333302886</c:v>
                </c:pt>
                <c:pt idx="22557" formatCode="m/d/yyyy\ h:mm">
                  <c:v>40512.249999969536</c:v>
                </c:pt>
                <c:pt idx="22558" formatCode="m/d/yyyy\ h:mm">
                  <c:v>40512.291666636178</c:v>
                </c:pt>
                <c:pt idx="22559" formatCode="m/d/yyyy\ h:mm">
                  <c:v>40512.333333302879</c:v>
                </c:pt>
                <c:pt idx="22560" formatCode="m/d/yyyy\ h:mm">
                  <c:v>40512.374999969543</c:v>
                </c:pt>
                <c:pt idx="22561" formatCode="m/d/yyyy\ h:mm">
                  <c:v>40512.416666636193</c:v>
                </c:pt>
                <c:pt idx="22562" formatCode="m/d/yyyy\ h:mm">
                  <c:v>40512.458333302886</c:v>
                </c:pt>
                <c:pt idx="22563" formatCode="m/d/yyyy\ h:mm">
                  <c:v>40512.499999969521</c:v>
                </c:pt>
                <c:pt idx="22564" formatCode="m/d/yyyy\ h:mm">
                  <c:v>40512.541666636185</c:v>
                </c:pt>
                <c:pt idx="22565" formatCode="m/d/yyyy\ h:mm">
                  <c:v>40512.583333302849</c:v>
                </c:pt>
                <c:pt idx="22566" formatCode="m/d/yyyy\ h:mm">
                  <c:v>40512.624999969514</c:v>
                </c:pt>
                <c:pt idx="22567" formatCode="m/d/yyyy\ h:mm">
                  <c:v>40512.666666636178</c:v>
                </c:pt>
                <c:pt idx="22568" formatCode="m/d/yyyy\ h:mm">
                  <c:v>40512.708333302842</c:v>
                </c:pt>
                <c:pt idx="22569" formatCode="m/d/yyyy\ h:mm">
                  <c:v>40512.749999969506</c:v>
                </c:pt>
                <c:pt idx="22570" formatCode="m/d/yyyy\ h:mm">
                  <c:v>40512.791666636149</c:v>
                </c:pt>
                <c:pt idx="22571" formatCode="m/d/yyyy\ h:mm">
                  <c:v>40512.833333302842</c:v>
                </c:pt>
                <c:pt idx="22572" formatCode="m/d/yyyy\ h:mm">
                  <c:v>40512.874999969499</c:v>
                </c:pt>
                <c:pt idx="22573" formatCode="m/d/yyyy\ h:mm">
                  <c:v>40512.916666636163</c:v>
                </c:pt>
                <c:pt idx="22574" formatCode="m/d/yyyy\ h:mm">
                  <c:v>40512.958333302849</c:v>
                </c:pt>
                <c:pt idx="22575" formatCode="m/d/yyyy\ h:mm">
                  <c:v>40512.999999969485</c:v>
                </c:pt>
                <c:pt idx="22576" formatCode="m/d/yyyy\ h:mm">
                  <c:v>40513.041666636156</c:v>
                </c:pt>
                <c:pt idx="22577" formatCode="m/d/yyyy\ h:mm">
                  <c:v>40513.083333302835</c:v>
                </c:pt>
                <c:pt idx="22578" formatCode="m/d/yyyy\ h:mm">
                  <c:v>40513.124999969485</c:v>
                </c:pt>
                <c:pt idx="22579" formatCode="m/d/yyyy\ h:mm">
                  <c:v>40513.166666636134</c:v>
                </c:pt>
                <c:pt idx="22580" formatCode="m/d/yyyy\ h:mm">
                  <c:v>40513.208333302813</c:v>
                </c:pt>
                <c:pt idx="22581" formatCode="m/d/yyyy\ h:mm">
                  <c:v>40513.249999969477</c:v>
                </c:pt>
                <c:pt idx="22582" formatCode="m/d/yyyy\ h:mm">
                  <c:v>40513.29166663612</c:v>
                </c:pt>
                <c:pt idx="22583" formatCode="m/d/yyyy\ h:mm">
                  <c:v>40513.333333302813</c:v>
                </c:pt>
                <c:pt idx="22584" formatCode="m/d/yyyy\ h:mm">
                  <c:v>40513.374999969485</c:v>
                </c:pt>
                <c:pt idx="22585" formatCode="m/d/yyyy\ h:mm">
                  <c:v>40513.416666636142</c:v>
                </c:pt>
                <c:pt idx="22586" formatCode="m/d/yyyy\ h:mm">
                  <c:v>40513.45833330282</c:v>
                </c:pt>
                <c:pt idx="22587" formatCode="m/d/yyyy\ h:mm">
                  <c:v>40513.499999969456</c:v>
                </c:pt>
                <c:pt idx="22588" formatCode="m/d/yyyy\ h:mm">
                  <c:v>40513.541666636127</c:v>
                </c:pt>
                <c:pt idx="22589" formatCode="m/d/yyyy\ h:mm">
                  <c:v>40513.583333302791</c:v>
                </c:pt>
                <c:pt idx="22590" formatCode="m/d/yyyy\ h:mm">
                  <c:v>40513.624999969456</c:v>
                </c:pt>
                <c:pt idx="22591" formatCode="m/d/yyyy\ h:mm">
                  <c:v>40513.66666663612</c:v>
                </c:pt>
                <c:pt idx="22592" formatCode="m/d/yyyy\ h:mm">
                  <c:v>40513.708333302791</c:v>
                </c:pt>
                <c:pt idx="22593" formatCode="m/d/yyyy\ h:mm">
                  <c:v>40513.749999969434</c:v>
                </c:pt>
                <c:pt idx="22594" formatCode="m/d/yyyy\ h:mm">
                  <c:v>40513.791666636083</c:v>
                </c:pt>
                <c:pt idx="22595" formatCode="m/d/yyyy\ h:mm">
                  <c:v>40513.833333302791</c:v>
                </c:pt>
                <c:pt idx="22596" formatCode="m/d/yyyy\ h:mm">
                  <c:v>40513.874999969441</c:v>
                </c:pt>
                <c:pt idx="22597" formatCode="m/d/yyyy\ h:mm">
                  <c:v>40513.916666636112</c:v>
                </c:pt>
                <c:pt idx="22598" formatCode="m/d/yyyy\ h:mm">
                  <c:v>40513.958333302791</c:v>
                </c:pt>
                <c:pt idx="22599" formatCode="m/d/yyyy\ h:mm">
                  <c:v>40513.999999969434</c:v>
                </c:pt>
                <c:pt idx="22600" formatCode="m/d/yyyy\ h:mm">
                  <c:v>40514.041666636083</c:v>
                </c:pt>
                <c:pt idx="22601" formatCode="m/d/yyyy\ h:mm">
                  <c:v>40514.083333302762</c:v>
                </c:pt>
                <c:pt idx="22602" formatCode="m/d/yyyy\ h:mm">
                  <c:v>40514.124999969426</c:v>
                </c:pt>
                <c:pt idx="22603" formatCode="m/d/yyyy\ h:mm">
                  <c:v>40514.166666636076</c:v>
                </c:pt>
                <c:pt idx="22604" formatCode="m/d/yyyy\ h:mm">
                  <c:v>40514.208333302762</c:v>
                </c:pt>
                <c:pt idx="22605" formatCode="m/d/yyyy\ h:mm">
                  <c:v>40514.249999969405</c:v>
                </c:pt>
                <c:pt idx="22606" formatCode="m/d/yyyy\ h:mm">
                  <c:v>40514.291666636054</c:v>
                </c:pt>
                <c:pt idx="22607" formatCode="m/d/yyyy\ h:mm">
                  <c:v>40514.333333302748</c:v>
                </c:pt>
                <c:pt idx="22608" formatCode="m/d/yyyy\ h:mm">
                  <c:v>40514.374999969412</c:v>
                </c:pt>
                <c:pt idx="22609" formatCode="m/d/yyyy\ h:mm">
                  <c:v>40514.416666636083</c:v>
                </c:pt>
                <c:pt idx="22610" formatCode="m/d/yyyy\ h:mm">
                  <c:v>40514.458333302755</c:v>
                </c:pt>
                <c:pt idx="22611" formatCode="m/d/yyyy\ h:mm">
                  <c:v>40514.499999969405</c:v>
                </c:pt>
                <c:pt idx="22612" formatCode="m/d/yyyy\ h:mm">
                  <c:v>40514.541666636054</c:v>
                </c:pt>
                <c:pt idx="22613" formatCode="m/d/yyyy\ h:mm">
                  <c:v>40514.583333302733</c:v>
                </c:pt>
                <c:pt idx="22614" formatCode="m/d/yyyy\ h:mm">
                  <c:v>40514.624999969383</c:v>
                </c:pt>
                <c:pt idx="22615" formatCode="m/d/yyyy\ h:mm">
                  <c:v>40514.666666636054</c:v>
                </c:pt>
                <c:pt idx="22616" formatCode="m/d/yyyy\ h:mm">
                  <c:v>40514.708333302733</c:v>
                </c:pt>
                <c:pt idx="22617" formatCode="m/d/yyyy\ h:mm">
                  <c:v>40514.749999969375</c:v>
                </c:pt>
                <c:pt idx="22618" formatCode="m/d/yyyy\ h:mm">
                  <c:v>40514.791666636032</c:v>
                </c:pt>
                <c:pt idx="22619" formatCode="m/d/yyyy\ h:mm">
                  <c:v>40514.833333302719</c:v>
                </c:pt>
                <c:pt idx="22620" formatCode="m/d/yyyy\ h:mm">
                  <c:v>40514.874999969383</c:v>
                </c:pt>
                <c:pt idx="22621" formatCode="m/d/yyyy\ h:mm">
                  <c:v>40514.916666636047</c:v>
                </c:pt>
                <c:pt idx="22622" formatCode="m/d/yyyy\ h:mm">
                  <c:v>40514.958333302726</c:v>
                </c:pt>
                <c:pt idx="22623" formatCode="m/d/yyyy\ h:mm">
                  <c:v>40514.999999969375</c:v>
                </c:pt>
                <c:pt idx="22624" formatCode="m/d/yyyy\ h:mm">
                  <c:v>40515.041666636025</c:v>
                </c:pt>
                <c:pt idx="22625" formatCode="m/d/yyyy\ h:mm">
                  <c:v>40515.083333302711</c:v>
                </c:pt>
                <c:pt idx="22626" formatCode="m/d/yyyy\ h:mm">
                  <c:v>40515.124999969354</c:v>
                </c:pt>
                <c:pt idx="22627" formatCode="m/d/yyyy\ h:mm">
                  <c:v>40515.166666636025</c:v>
                </c:pt>
                <c:pt idx="22628" formatCode="m/d/yyyy\ h:mm">
                  <c:v>40515.208333302697</c:v>
                </c:pt>
                <c:pt idx="22629" formatCode="m/d/yyyy\ h:mm">
                  <c:v>40515.249999969354</c:v>
                </c:pt>
                <c:pt idx="22630" formatCode="m/d/yyyy\ h:mm">
                  <c:v>40515.291666636003</c:v>
                </c:pt>
                <c:pt idx="22631" formatCode="m/d/yyyy\ h:mm">
                  <c:v>40515.333333302689</c:v>
                </c:pt>
                <c:pt idx="22632" formatCode="m/d/yyyy\ h:mm">
                  <c:v>40515.374999969361</c:v>
                </c:pt>
                <c:pt idx="22633" formatCode="m/d/yyyy\ h:mm">
                  <c:v>40515.416666636018</c:v>
                </c:pt>
                <c:pt idx="22634" formatCode="m/d/yyyy\ h:mm">
                  <c:v>40515.458333302697</c:v>
                </c:pt>
                <c:pt idx="22635" formatCode="m/d/yyyy\ h:mm">
                  <c:v>40515.499999969332</c:v>
                </c:pt>
                <c:pt idx="22636" formatCode="m/d/yyyy\ h:mm">
                  <c:v>40515.541666635996</c:v>
                </c:pt>
                <c:pt idx="22637" formatCode="m/d/yyyy\ h:mm">
                  <c:v>40515.583333302682</c:v>
                </c:pt>
                <c:pt idx="22638" formatCode="m/d/yyyy\ h:mm">
                  <c:v>40515.624999969325</c:v>
                </c:pt>
                <c:pt idx="22639" formatCode="m/d/yyyy\ h:mm">
                  <c:v>40515.666666635989</c:v>
                </c:pt>
                <c:pt idx="22640" formatCode="m/d/yyyy\ h:mm">
                  <c:v>40515.708333302668</c:v>
                </c:pt>
                <c:pt idx="22641" formatCode="m/d/yyyy\ h:mm">
                  <c:v>40515.749999969325</c:v>
                </c:pt>
                <c:pt idx="22642" formatCode="m/d/yyyy\ h:mm">
                  <c:v>40515.791666635967</c:v>
                </c:pt>
                <c:pt idx="22643" formatCode="m/d/yyyy\ h:mm">
                  <c:v>40515.83333330266</c:v>
                </c:pt>
                <c:pt idx="22644" formatCode="m/d/yyyy\ h:mm">
                  <c:v>40515.874999969332</c:v>
                </c:pt>
                <c:pt idx="22645" formatCode="m/d/yyyy\ h:mm">
                  <c:v>40515.916666635989</c:v>
                </c:pt>
                <c:pt idx="22646" formatCode="m/d/yyyy\ h:mm">
                  <c:v>40515.958333302668</c:v>
                </c:pt>
                <c:pt idx="22647" formatCode="m/d/yyyy\ h:mm">
                  <c:v>40515.999999969303</c:v>
                </c:pt>
                <c:pt idx="22648" formatCode="m/d/yyyy\ h:mm">
                  <c:v>40516.041666635974</c:v>
                </c:pt>
                <c:pt idx="22649" formatCode="m/d/yyyy\ h:mm">
                  <c:v>40516.083333302646</c:v>
                </c:pt>
                <c:pt idx="22650" formatCode="m/d/yyyy\ h:mm">
                  <c:v>40516.124999969295</c:v>
                </c:pt>
                <c:pt idx="22651" formatCode="m/d/yyyy\ h:mm">
                  <c:v>40516.166666635974</c:v>
                </c:pt>
                <c:pt idx="22652" formatCode="m/d/yyyy\ h:mm">
                  <c:v>40516.208333302638</c:v>
                </c:pt>
                <c:pt idx="22653" formatCode="m/d/yyyy\ h:mm">
                  <c:v>40516.249999969288</c:v>
                </c:pt>
                <c:pt idx="22654" formatCode="m/d/yyyy\ h:mm">
                  <c:v>40516.291666635938</c:v>
                </c:pt>
                <c:pt idx="22655" formatCode="m/d/yyyy\ h:mm">
                  <c:v>40516.333333302631</c:v>
                </c:pt>
                <c:pt idx="22656" formatCode="m/d/yyyy\ h:mm">
                  <c:v>40516.374999969295</c:v>
                </c:pt>
                <c:pt idx="22657" formatCode="m/d/yyyy\ h:mm">
                  <c:v>40516.41666663596</c:v>
                </c:pt>
                <c:pt idx="22658" formatCode="m/d/yyyy\ h:mm">
                  <c:v>40516.458333302646</c:v>
                </c:pt>
                <c:pt idx="22659" formatCode="m/d/yyyy\ h:mm">
                  <c:v>40516.499999969274</c:v>
                </c:pt>
                <c:pt idx="22660" formatCode="m/d/yyyy\ h:mm">
                  <c:v>40516.541666635938</c:v>
                </c:pt>
                <c:pt idx="22661" formatCode="m/d/yyyy\ h:mm">
                  <c:v>40516.583333302617</c:v>
                </c:pt>
                <c:pt idx="22662" formatCode="m/d/yyyy\ h:mm">
                  <c:v>40516.624999969274</c:v>
                </c:pt>
                <c:pt idx="22663" formatCode="m/d/yyyy\ h:mm">
                  <c:v>40516.666666635931</c:v>
                </c:pt>
                <c:pt idx="22664" formatCode="m/d/yyyy\ h:mm">
                  <c:v>40516.708333302609</c:v>
                </c:pt>
                <c:pt idx="22665" formatCode="m/d/yyyy\ h:mm">
                  <c:v>40516.749999969274</c:v>
                </c:pt>
                <c:pt idx="22666" formatCode="m/d/yyyy\ h:mm">
                  <c:v>40516.791666635909</c:v>
                </c:pt>
                <c:pt idx="22667" formatCode="m/d/yyyy\ h:mm">
                  <c:v>40516.833333302602</c:v>
                </c:pt>
                <c:pt idx="22668" formatCode="m/d/yyyy\ h:mm">
                  <c:v>40516.874999969266</c:v>
                </c:pt>
                <c:pt idx="22669" formatCode="m/d/yyyy\ h:mm">
                  <c:v>40516.916666635931</c:v>
                </c:pt>
                <c:pt idx="22670" formatCode="m/d/yyyy\ h:mm">
                  <c:v>40516.958333302617</c:v>
                </c:pt>
                <c:pt idx="22671" formatCode="m/d/yyyy\ h:mm">
                  <c:v>40516.999999969245</c:v>
                </c:pt>
                <c:pt idx="22672" formatCode="m/d/yyyy\ h:mm">
                  <c:v>40517.041666635909</c:v>
                </c:pt>
                <c:pt idx="22673" formatCode="m/d/yyyy\ h:mm">
                  <c:v>40517.083333302602</c:v>
                </c:pt>
                <c:pt idx="22674" formatCode="m/d/yyyy\ h:mm">
                  <c:v>40517.124999969237</c:v>
                </c:pt>
                <c:pt idx="22675" formatCode="m/d/yyyy\ h:mm">
                  <c:v>40517.166666635901</c:v>
                </c:pt>
                <c:pt idx="22676" formatCode="m/d/yyyy\ h:mm">
                  <c:v>40517.208333302595</c:v>
                </c:pt>
                <c:pt idx="22677" formatCode="m/d/yyyy\ h:mm">
                  <c:v>40517.24999996923</c:v>
                </c:pt>
                <c:pt idx="22678" formatCode="m/d/yyyy\ h:mm">
                  <c:v>40517.29166663588</c:v>
                </c:pt>
                <c:pt idx="22679" formatCode="m/d/yyyy\ h:mm">
                  <c:v>40517.333333302588</c:v>
                </c:pt>
                <c:pt idx="22680" formatCode="m/d/yyyy\ h:mm">
                  <c:v>40517.374999969237</c:v>
                </c:pt>
                <c:pt idx="22681" formatCode="m/d/yyyy\ h:mm">
                  <c:v>40517.416666635901</c:v>
                </c:pt>
                <c:pt idx="22682" formatCode="m/d/yyyy\ h:mm">
                  <c:v>40517.458333302595</c:v>
                </c:pt>
                <c:pt idx="22683" formatCode="m/d/yyyy\ h:mm">
                  <c:v>40517.499999969215</c:v>
                </c:pt>
                <c:pt idx="22684" formatCode="m/d/yyyy\ h:mm">
                  <c:v>40517.54166663588</c:v>
                </c:pt>
                <c:pt idx="22685" formatCode="m/d/yyyy\ h:mm">
                  <c:v>40517.583333302573</c:v>
                </c:pt>
                <c:pt idx="22686" formatCode="m/d/yyyy\ h:mm">
                  <c:v>40517.624999969208</c:v>
                </c:pt>
                <c:pt idx="22687" formatCode="m/d/yyyy\ h:mm">
                  <c:v>40517.666666635872</c:v>
                </c:pt>
                <c:pt idx="22688" formatCode="m/d/yyyy\ h:mm">
                  <c:v>40517.708333302566</c:v>
                </c:pt>
                <c:pt idx="22689" formatCode="m/d/yyyy\ h:mm">
                  <c:v>40517.749999969201</c:v>
                </c:pt>
                <c:pt idx="22690" formatCode="m/d/yyyy\ h:mm">
                  <c:v>40517.791666635851</c:v>
                </c:pt>
                <c:pt idx="22691" formatCode="m/d/yyyy\ h:mm">
                  <c:v>40517.833333302558</c:v>
                </c:pt>
                <c:pt idx="22692" formatCode="m/d/yyyy\ h:mm">
                  <c:v>40517.874999969208</c:v>
                </c:pt>
                <c:pt idx="22693" formatCode="m/d/yyyy\ h:mm">
                  <c:v>40517.916666635872</c:v>
                </c:pt>
                <c:pt idx="22694" formatCode="m/d/yyyy\ h:mm">
                  <c:v>40517.958333302566</c:v>
                </c:pt>
                <c:pt idx="22695" formatCode="m/d/yyyy\ h:mm">
                  <c:v>40517.999999969194</c:v>
                </c:pt>
                <c:pt idx="22696" formatCode="m/d/yyyy\ h:mm">
                  <c:v>40518.041666635851</c:v>
                </c:pt>
                <c:pt idx="22697" formatCode="m/d/yyyy\ h:mm">
                  <c:v>40518.083333302544</c:v>
                </c:pt>
                <c:pt idx="22698" formatCode="m/d/yyyy\ h:mm">
                  <c:v>40518.124999969194</c:v>
                </c:pt>
                <c:pt idx="22699" formatCode="m/d/yyyy\ h:mm">
                  <c:v>40518.166666635843</c:v>
                </c:pt>
                <c:pt idx="22700" formatCode="m/d/yyyy\ h:mm">
                  <c:v>40518.208333302537</c:v>
                </c:pt>
                <c:pt idx="22701" formatCode="m/d/yyyy\ h:mm">
                  <c:v>40518.249999969186</c:v>
                </c:pt>
                <c:pt idx="22702" formatCode="m/d/yyyy\ h:mm">
                  <c:v>40518.291666635821</c:v>
                </c:pt>
                <c:pt idx="22703" formatCode="m/d/yyyy\ h:mm">
                  <c:v>40518.333333302529</c:v>
                </c:pt>
                <c:pt idx="22704" formatCode="m/d/yyyy\ h:mm">
                  <c:v>40518.374999969194</c:v>
                </c:pt>
                <c:pt idx="22705" formatCode="m/d/yyyy\ h:mm">
                  <c:v>40518.416666635836</c:v>
                </c:pt>
                <c:pt idx="22706" formatCode="m/d/yyyy\ h:mm">
                  <c:v>40518.458333302537</c:v>
                </c:pt>
                <c:pt idx="22707" formatCode="m/d/yyyy\ h:mm">
                  <c:v>40518.499999969172</c:v>
                </c:pt>
                <c:pt idx="22708" formatCode="m/d/yyyy\ h:mm">
                  <c:v>40518.541666635821</c:v>
                </c:pt>
                <c:pt idx="22709" formatCode="m/d/yyyy\ h:mm">
                  <c:v>40518.583333302515</c:v>
                </c:pt>
                <c:pt idx="22710" formatCode="m/d/yyyy\ h:mm">
                  <c:v>40518.624999969164</c:v>
                </c:pt>
                <c:pt idx="22711" formatCode="m/d/yyyy\ h:mm">
                  <c:v>40518.666666635814</c:v>
                </c:pt>
                <c:pt idx="22712" formatCode="m/d/yyyy\ h:mm">
                  <c:v>40518.708333302493</c:v>
                </c:pt>
                <c:pt idx="22713" formatCode="m/d/yyyy\ h:mm">
                  <c:v>40518.749999969157</c:v>
                </c:pt>
                <c:pt idx="22714" formatCode="m/d/yyyy\ h:mm">
                  <c:v>40518.791666635792</c:v>
                </c:pt>
                <c:pt idx="22715" formatCode="m/d/yyyy\ h:mm">
                  <c:v>40518.833333302493</c:v>
                </c:pt>
                <c:pt idx="22716" formatCode="m/d/yyyy\ h:mm">
                  <c:v>40518.874999969164</c:v>
                </c:pt>
                <c:pt idx="22717" formatCode="m/d/yyyy\ h:mm">
                  <c:v>40518.916666635814</c:v>
                </c:pt>
                <c:pt idx="22718" formatCode="m/d/yyyy\ h:mm">
                  <c:v>40518.9583333025</c:v>
                </c:pt>
                <c:pt idx="22719" formatCode="m/d/yyyy\ h:mm">
                  <c:v>40518.999999969135</c:v>
                </c:pt>
                <c:pt idx="22720" formatCode="m/d/yyyy\ h:mm">
                  <c:v>40519.041666635792</c:v>
                </c:pt>
                <c:pt idx="22721" formatCode="m/d/yyyy\ h:mm">
                  <c:v>40519.083333302486</c:v>
                </c:pt>
                <c:pt idx="22722" formatCode="m/d/yyyy\ h:mm">
                  <c:v>40519.124999969135</c:v>
                </c:pt>
                <c:pt idx="22723" formatCode="m/d/yyyy\ h:mm">
                  <c:v>40519.166666635778</c:v>
                </c:pt>
                <c:pt idx="22724" formatCode="m/d/yyyy\ h:mm">
                  <c:v>40519.208333302478</c:v>
                </c:pt>
                <c:pt idx="22725" formatCode="m/d/yyyy\ h:mm">
                  <c:v>40519.249999969128</c:v>
                </c:pt>
                <c:pt idx="22726" formatCode="m/d/yyyy\ h:mm">
                  <c:v>40519.291666635756</c:v>
                </c:pt>
                <c:pt idx="22727" formatCode="m/d/yyyy\ h:mm">
                  <c:v>40519.333333302471</c:v>
                </c:pt>
                <c:pt idx="22728" formatCode="m/d/yyyy\ h:mm">
                  <c:v>40519.374999969135</c:v>
                </c:pt>
                <c:pt idx="22729" formatCode="m/d/yyyy\ h:mm">
                  <c:v>40519.416666635785</c:v>
                </c:pt>
                <c:pt idx="22730" formatCode="m/d/yyyy\ h:mm">
                  <c:v>40519.458333302471</c:v>
                </c:pt>
                <c:pt idx="22731" formatCode="m/d/yyyy\ h:mm">
                  <c:v>40519.499999969114</c:v>
                </c:pt>
                <c:pt idx="22732" formatCode="m/d/yyyy\ h:mm">
                  <c:v>40519.541666635763</c:v>
                </c:pt>
                <c:pt idx="22733" formatCode="m/d/yyyy\ h:mm">
                  <c:v>40519.583333302442</c:v>
                </c:pt>
                <c:pt idx="22734" formatCode="m/d/yyyy\ h:mm">
                  <c:v>40519.624999969106</c:v>
                </c:pt>
                <c:pt idx="22735" formatCode="m/d/yyyy\ h:mm">
                  <c:v>40519.666666635749</c:v>
                </c:pt>
                <c:pt idx="22736" formatCode="m/d/yyyy\ h:mm">
                  <c:v>40519.708333302442</c:v>
                </c:pt>
                <c:pt idx="22737" formatCode="m/d/yyyy\ h:mm">
                  <c:v>40519.749999969084</c:v>
                </c:pt>
                <c:pt idx="22738" formatCode="m/d/yyyy\ h:mm">
                  <c:v>40519.79166663572</c:v>
                </c:pt>
                <c:pt idx="22739" formatCode="m/d/yyyy\ h:mm">
                  <c:v>40519.833333302442</c:v>
                </c:pt>
                <c:pt idx="22740" formatCode="m/d/yyyy\ h:mm">
                  <c:v>40519.874999969092</c:v>
                </c:pt>
                <c:pt idx="22741" formatCode="m/d/yyyy\ h:mm">
                  <c:v>40519.916666635756</c:v>
                </c:pt>
                <c:pt idx="22742" formatCode="m/d/yyyy\ h:mm">
                  <c:v>40519.958333302449</c:v>
                </c:pt>
                <c:pt idx="22743" formatCode="m/d/yyyy\ h:mm">
                  <c:v>40519.999999969084</c:v>
                </c:pt>
                <c:pt idx="22744" formatCode="m/d/yyyy\ h:mm">
                  <c:v>40520.041666635727</c:v>
                </c:pt>
                <c:pt idx="22745" formatCode="m/d/yyyy\ h:mm">
                  <c:v>40520.083333302413</c:v>
                </c:pt>
                <c:pt idx="22746" formatCode="m/d/yyyy\ h:mm">
                  <c:v>40520.124999969077</c:v>
                </c:pt>
                <c:pt idx="22747" formatCode="m/d/yyyy\ h:mm">
                  <c:v>40520.16666663572</c:v>
                </c:pt>
                <c:pt idx="22748" formatCode="m/d/yyyy\ h:mm">
                  <c:v>40520.208333302413</c:v>
                </c:pt>
                <c:pt idx="22749" formatCode="m/d/yyyy\ h:mm">
                  <c:v>40520.24999996907</c:v>
                </c:pt>
                <c:pt idx="22750" formatCode="m/d/yyyy\ h:mm">
                  <c:v>40520.291666635705</c:v>
                </c:pt>
                <c:pt idx="22751" formatCode="m/d/yyyy\ h:mm">
                  <c:v>40520.333333302398</c:v>
                </c:pt>
                <c:pt idx="22752" formatCode="m/d/yyyy\ h:mm">
                  <c:v>40520.374999969063</c:v>
                </c:pt>
                <c:pt idx="22753" formatCode="m/d/yyyy\ h:mm">
                  <c:v>40520.416666635727</c:v>
                </c:pt>
                <c:pt idx="22754" formatCode="m/d/yyyy\ h:mm">
                  <c:v>40520.458333302406</c:v>
                </c:pt>
                <c:pt idx="22755" formatCode="m/d/yyyy\ h:mm">
                  <c:v>40520.499999969055</c:v>
                </c:pt>
                <c:pt idx="22756" formatCode="m/d/yyyy\ h:mm">
                  <c:v>40520.541666635698</c:v>
                </c:pt>
                <c:pt idx="22757" formatCode="m/d/yyyy\ h:mm">
                  <c:v>40520.583333302391</c:v>
                </c:pt>
                <c:pt idx="22758" formatCode="m/d/yyyy\ h:mm">
                  <c:v>40520.624999969034</c:v>
                </c:pt>
                <c:pt idx="22759" formatCode="m/d/yyyy\ h:mm">
                  <c:v>40520.666666635683</c:v>
                </c:pt>
                <c:pt idx="22760" formatCode="m/d/yyyy\ h:mm">
                  <c:v>40520.708333302391</c:v>
                </c:pt>
                <c:pt idx="22761" formatCode="m/d/yyyy\ h:mm">
                  <c:v>40520.749999969034</c:v>
                </c:pt>
                <c:pt idx="22762" formatCode="m/d/yyyy\ h:mm">
                  <c:v>40520.791666635669</c:v>
                </c:pt>
                <c:pt idx="22763" formatCode="m/d/yyyy\ h:mm">
                  <c:v>40520.833333302369</c:v>
                </c:pt>
                <c:pt idx="22764" formatCode="m/d/yyyy\ h:mm">
                  <c:v>40520.874999969041</c:v>
                </c:pt>
                <c:pt idx="22765" formatCode="m/d/yyyy\ h:mm">
                  <c:v>40520.916666635683</c:v>
                </c:pt>
                <c:pt idx="22766" formatCode="m/d/yyyy\ h:mm">
                  <c:v>40520.958333302377</c:v>
                </c:pt>
                <c:pt idx="22767" formatCode="m/d/yyyy\ h:mm">
                  <c:v>40520.999999969026</c:v>
                </c:pt>
                <c:pt idx="22768" formatCode="m/d/yyyy\ h:mm">
                  <c:v>40521.041666635669</c:v>
                </c:pt>
                <c:pt idx="22769" formatCode="m/d/yyyy\ h:mm">
                  <c:v>40521.083333302362</c:v>
                </c:pt>
                <c:pt idx="22770" formatCode="m/d/yyyy\ h:mm">
                  <c:v>40521.124999969004</c:v>
                </c:pt>
                <c:pt idx="22771" formatCode="m/d/yyyy\ h:mm">
                  <c:v>40521.166666635654</c:v>
                </c:pt>
                <c:pt idx="22772" formatCode="m/d/yyyy\ h:mm">
                  <c:v>40521.208333302347</c:v>
                </c:pt>
                <c:pt idx="22773" formatCode="m/d/yyyy\ h:mm">
                  <c:v>40521.249999969004</c:v>
                </c:pt>
                <c:pt idx="22774" formatCode="m/d/yyyy\ h:mm">
                  <c:v>40521.29166663564</c:v>
                </c:pt>
                <c:pt idx="22775" formatCode="m/d/yyyy\ h:mm">
                  <c:v>40521.33333330234</c:v>
                </c:pt>
                <c:pt idx="22776" formatCode="m/d/yyyy\ h:mm">
                  <c:v>40521.374999969012</c:v>
                </c:pt>
                <c:pt idx="22777" formatCode="m/d/yyyy\ h:mm">
                  <c:v>40521.416666635654</c:v>
                </c:pt>
                <c:pt idx="22778" formatCode="m/d/yyyy\ h:mm">
                  <c:v>40521.458333302347</c:v>
                </c:pt>
                <c:pt idx="22779" formatCode="m/d/yyyy\ h:mm">
                  <c:v>40521.499999968997</c:v>
                </c:pt>
                <c:pt idx="22780" formatCode="m/d/yyyy\ h:mm">
                  <c:v>40521.541666635632</c:v>
                </c:pt>
                <c:pt idx="22781" formatCode="m/d/yyyy\ h:mm">
                  <c:v>40521.583333302333</c:v>
                </c:pt>
                <c:pt idx="22782" formatCode="m/d/yyyy\ h:mm">
                  <c:v>40521.62499996899</c:v>
                </c:pt>
                <c:pt idx="22783" formatCode="m/d/yyyy\ h:mm">
                  <c:v>40521.666666635632</c:v>
                </c:pt>
                <c:pt idx="22784" formatCode="m/d/yyyy\ h:mm">
                  <c:v>40521.708333302318</c:v>
                </c:pt>
                <c:pt idx="22785" formatCode="m/d/yyyy\ h:mm">
                  <c:v>40521.749999968983</c:v>
                </c:pt>
                <c:pt idx="22786" formatCode="m/d/yyyy\ h:mm">
                  <c:v>40521.79166663561</c:v>
                </c:pt>
                <c:pt idx="22787" formatCode="m/d/yyyy\ h:mm">
                  <c:v>40521.833333302311</c:v>
                </c:pt>
                <c:pt idx="22788" formatCode="m/d/yyyy\ h:mm">
                  <c:v>40521.874999968997</c:v>
                </c:pt>
                <c:pt idx="22789" formatCode="m/d/yyyy\ h:mm">
                  <c:v>40521.916666635625</c:v>
                </c:pt>
                <c:pt idx="22790" formatCode="m/d/yyyy\ h:mm">
                  <c:v>40521.958333302326</c:v>
                </c:pt>
                <c:pt idx="22791" formatCode="m/d/yyyy\ h:mm">
                  <c:v>40521.999999968968</c:v>
                </c:pt>
                <c:pt idx="22792" formatCode="m/d/yyyy\ h:mm">
                  <c:v>40522.041666635603</c:v>
                </c:pt>
                <c:pt idx="22793" formatCode="m/d/yyyy\ h:mm">
                  <c:v>40522.083333302297</c:v>
                </c:pt>
                <c:pt idx="22794" formatCode="m/d/yyyy\ h:mm">
                  <c:v>40522.124999968961</c:v>
                </c:pt>
                <c:pt idx="22795" formatCode="m/d/yyyy\ h:mm">
                  <c:v>40522.166666635603</c:v>
                </c:pt>
                <c:pt idx="22796" formatCode="m/d/yyyy\ h:mm">
                  <c:v>40522.208333302289</c:v>
                </c:pt>
                <c:pt idx="22797" formatCode="m/d/yyyy\ h:mm">
                  <c:v>40522.249999968953</c:v>
                </c:pt>
                <c:pt idx="22798" formatCode="m/d/yyyy\ h:mm">
                  <c:v>40522.291666635581</c:v>
                </c:pt>
                <c:pt idx="22799" formatCode="m/d/yyyy\ h:mm">
                  <c:v>40522.333333302282</c:v>
                </c:pt>
                <c:pt idx="22800" formatCode="m/d/yyyy\ h:mm">
                  <c:v>40522.374999968961</c:v>
                </c:pt>
                <c:pt idx="22801" formatCode="m/d/yyyy\ h:mm">
                  <c:v>40522.416666635596</c:v>
                </c:pt>
                <c:pt idx="22802" formatCode="m/d/yyyy\ h:mm">
                  <c:v>40522.458333302297</c:v>
                </c:pt>
                <c:pt idx="22803" formatCode="m/d/yyyy\ h:mm">
                  <c:v>40522.499999968939</c:v>
                </c:pt>
                <c:pt idx="22804" formatCode="m/d/yyyy\ h:mm">
                  <c:v>40522.541666635581</c:v>
                </c:pt>
                <c:pt idx="22805" formatCode="m/d/yyyy\ h:mm">
                  <c:v>40522.583333302267</c:v>
                </c:pt>
                <c:pt idx="22806" formatCode="m/d/yyyy\ h:mm">
                  <c:v>40522.624999968932</c:v>
                </c:pt>
                <c:pt idx="22807" formatCode="m/d/yyyy\ h:mm">
                  <c:v>40522.666666635581</c:v>
                </c:pt>
                <c:pt idx="22808" formatCode="m/d/yyyy\ h:mm">
                  <c:v>40522.70833330226</c:v>
                </c:pt>
                <c:pt idx="22809" formatCode="m/d/yyyy\ h:mm">
                  <c:v>40522.749999968932</c:v>
                </c:pt>
                <c:pt idx="22810" formatCode="m/d/yyyy\ h:mm">
                  <c:v>40522.791666635567</c:v>
                </c:pt>
                <c:pt idx="22811" formatCode="m/d/yyyy\ h:mm">
                  <c:v>40522.833333302253</c:v>
                </c:pt>
                <c:pt idx="22812" formatCode="m/d/yyyy\ h:mm">
                  <c:v>40522.874999968939</c:v>
                </c:pt>
                <c:pt idx="22813" formatCode="m/d/yyyy\ h:mm">
                  <c:v>40522.916666635581</c:v>
                </c:pt>
                <c:pt idx="22814" formatCode="m/d/yyyy\ h:mm">
                  <c:v>40522.95833330226</c:v>
                </c:pt>
                <c:pt idx="22815" formatCode="m/d/yyyy\ h:mm">
                  <c:v>40522.99999996891</c:v>
                </c:pt>
                <c:pt idx="22816" formatCode="m/d/yyyy\ h:mm">
                  <c:v>40523.041666635574</c:v>
                </c:pt>
                <c:pt idx="22817" formatCode="m/d/yyyy\ h:mm">
                  <c:v>40523.083333302238</c:v>
                </c:pt>
                <c:pt idx="22818" formatCode="m/d/yyyy\ h:mm">
                  <c:v>40523.124999968903</c:v>
                </c:pt>
                <c:pt idx="22819" formatCode="m/d/yyyy\ h:mm">
                  <c:v>40523.166666635552</c:v>
                </c:pt>
                <c:pt idx="22820" formatCode="m/d/yyyy\ h:mm">
                  <c:v>40523.208333302231</c:v>
                </c:pt>
                <c:pt idx="22821" formatCode="m/d/yyyy\ h:mm">
                  <c:v>40523.249999968895</c:v>
                </c:pt>
                <c:pt idx="22822" formatCode="m/d/yyyy\ h:mm">
                  <c:v>40523.29166663553</c:v>
                </c:pt>
                <c:pt idx="22823" formatCode="m/d/yyyy\ h:mm">
                  <c:v>40523.333333302231</c:v>
                </c:pt>
                <c:pt idx="22824" formatCode="m/d/yyyy\ h:mm">
                  <c:v>40523.374999968903</c:v>
                </c:pt>
                <c:pt idx="22825" formatCode="m/d/yyyy\ h:mm">
                  <c:v>40523.416666635552</c:v>
                </c:pt>
                <c:pt idx="22826" formatCode="m/d/yyyy\ h:mm">
                  <c:v>40523.458333302238</c:v>
                </c:pt>
                <c:pt idx="22827" formatCode="m/d/yyyy\ h:mm">
                  <c:v>40523.499999968881</c:v>
                </c:pt>
                <c:pt idx="22828" formatCode="m/d/yyyy\ h:mm">
                  <c:v>40523.54166663553</c:v>
                </c:pt>
                <c:pt idx="22829" formatCode="m/d/yyyy\ h:mm">
                  <c:v>40523.583333302209</c:v>
                </c:pt>
                <c:pt idx="22830" formatCode="m/d/yyyy\ h:mm">
                  <c:v>40523.624999968873</c:v>
                </c:pt>
                <c:pt idx="22831" formatCode="m/d/yyyy\ h:mm">
                  <c:v>40523.666666635523</c:v>
                </c:pt>
                <c:pt idx="22832" formatCode="m/d/yyyy\ h:mm">
                  <c:v>40523.708333302202</c:v>
                </c:pt>
                <c:pt idx="22833" formatCode="m/d/yyyy\ h:mm">
                  <c:v>40523.749999968866</c:v>
                </c:pt>
                <c:pt idx="22834" formatCode="m/d/yyyy\ h:mm">
                  <c:v>40523.791666635501</c:v>
                </c:pt>
                <c:pt idx="22835" formatCode="m/d/yyyy\ h:mm">
                  <c:v>40523.833333302202</c:v>
                </c:pt>
                <c:pt idx="22836" formatCode="m/d/yyyy\ h:mm">
                  <c:v>40523.874999968873</c:v>
                </c:pt>
                <c:pt idx="22837" formatCode="m/d/yyyy\ h:mm">
                  <c:v>40523.916666635523</c:v>
                </c:pt>
                <c:pt idx="22838" formatCode="m/d/yyyy\ h:mm">
                  <c:v>40523.958333302209</c:v>
                </c:pt>
                <c:pt idx="22839" formatCode="m/d/yyyy\ h:mm">
                  <c:v>40523.999999968852</c:v>
                </c:pt>
                <c:pt idx="22840" formatCode="m/d/yyyy\ h:mm">
                  <c:v>40524.041666635501</c:v>
                </c:pt>
                <c:pt idx="22841" formatCode="m/d/yyyy\ h:mm">
                  <c:v>40524.083333302195</c:v>
                </c:pt>
                <c:pt idx="22842" formatCode="m/d/yyyy\ h:mm">
                  <c:v>40524.124999968844</c:v>
                </c:pt>
                <c:pt idx="22843" formatCode="m/d/yyyy\ h:mm">
                  <c:v>40524.166666635494</c:v>
                </c:pt>
                <c:pt idx="22844" formatCode="m/d/yyyy\ h:mm">
                  <c:v>40524.208333302187</c:v>
                </c:pt>
                <c:pt idx="22845" formatCode="m/d/yyyy\ h:mm">
                  <c:v>40524.249999968837</c:v>
                </c:pt>
                <c:pt idx="22846" formatCode="m/d/yyyy\ h:mm">
                  <c:v>40524.291666635472</c:v>
                </c:pt>
                <c:pt idx="22847" formatCode="m/d/yyyy\ h:mm">
                  <c:v>40524.33333330218</c:v>
                </c:pt>
                <c:pt idx="22848" formatCode="m/d/yyyy\ h:mm">
                  <c:v>40524.374999968844</c:v>
                </c:pt>
                <c:pt idx="22849" formatCode="m/d/yyyy\ h:mm">
                  <c:v>40524.416666635494</c:v>
                </c:pt>
                <c:pt idx="22850" formatCode="m/d/yyyy\ h:mm">
                  <c:v>40524.458333302187</c:v>
                </c:pt>
                <c:pt idx="22851" formatCode="m/d/yyyy\ h:mm">
                  <c:v>40524.499999968823</c:v>
                </c:pt>
                <c:pt idx="22852" formatCode="m/d/yyyy\ h:mm">
                  <c:v>40524.541666635472</c:v>
                </c:pt>
                <c:pt idx="22853" formatCode="m/d/yyyy\ h:mm">
                  <c:v>40524.583333302166</c:v>
                </c:pt>
                <c:pt idx="22854" formatCode="m/d/yyyy\ h:mm">
                  <c:v>40524.624999968815</c:v>
                </c:pt>
                <c:pt idx="22855" formatCode="m/d/yyyy\ h:mm">
                  <c:v>40524.666666635465</c:v>
                </c:pt>
                <c:pt idx="22856" formatCode="m/d/yyyy\ h:mm">
                  <c:v>40524.708333302158</c:v>
                </c:pt>
                <c:pt idx="22857" formatCode="m/d/yyyy\ h:mm">
                  <c:v>40524.749999968808</c:v>
                </c:pt>
                <c:pt idx="22858" formatCode="m/d/yyyy\ h:mm">
                  <c:v>40524.791666635443</c:v>
                </c:pt>
                <c:pt idx="22859" formatCode="m/d/yyyy\ h:mm">
                  <c:v>40524.833333302151</c:v>
                </c:pt>
                <c:pt idx="22860" formatCode="m/d/yyyy\ h:mm">
                  <c:v>40524.874999968815</c:v>
                </c:pt>
                <c:pt idx="22861" formatCode="m/d/yyyy\ h:mm">
                  <c:v>40524.916666635465</c:v>
                </c:pt>
                <c:pt idx="22862" formatCode="m/d/yyyy\ h:mm">
                  <c:v>40524.958333302158</c:v>
                </c:pt>
                <c:pt idx="22863" formatCode="m/d/yyyy\ h:mm">
                  <c:v>40524.999999968786</c:v>
                </c:pt>
                <c:pt idx="22864" formatCode="m/d/yyyy\ h:mm">
                  <c:v>40525.041666635443</c:v>
                </c:pt>
                <c:pt idx="22865" formatCode="m/d/yyyy\ h:mm">
                  <c:v>40525.083333302136</c:v>
                </c:pt>
                <c:pt idx="22866" formatCode="m/d/yyyy\ h:mm">
                  <c:v>40525.124999968786</c:v>
                </c:pt>
                <c:pt idx="22867" formatCode="m/d/yyyy\ h:mm">
                  <c:v>40525.166666635429</c:v>
                </c:pt>
                <c:pt idx="22868" formatCode="m/d/yyyy\ h:mm">
                  <c:v>40525.208333302129</c:v>
                </c:pt>
                <c:pt idx="22869" formatCode="m/d/yyyy\ h:mm">
                  <c:v>40525.249999968779</c:v>
                </c:pt>
                <c:pt idx="22870" formatCode="m/d/yyyy\ h:mm">
                  <c:v>40525.291666635407</c:v>
                </c:pt>
                <c:pt idx="22871" formatCode="m/d/yyyy\ h:mm">
                  <c:v>40525.333333302122</c:v>
                </c:pt>
                <c:pt idx="22872" formatCode="m/d/yyyy\ h:mm">
                  <c:v>40525.374999968786</c:v>
                </c:pt>
                <c:pt idx="22873" formatCode="m/d/yyyy\ h:mm">
                  <c:v>40525.416666635436</c:v>
                </c:pt>
                <c:pt idx="22874" formatCode="m/d/yyyy\ h:mm">
                  <c:v>40525.458333302129</c:v>
                </c:pt>
                <c:pt idx="22875" formatCode="m/d/yyyy\ h:mm">
                  <c:v>40525.499999968764</c:v>
                </c:pt>
                <c:pt idx="22876" formatCode="m/d/yyyy\ h:mm">
                  <c:v>40525.541666635414</c:v>
                </c:pt>
                <c:pt idx="22877" formatCode="m/d/yyyy\ h:mm">
                  <c:v>40525.583333302093</c:v>
                </c:pt>
                <c:pt idx="22878" formatCode="m/d/yyyy\ h:mm">
                  <c:v>40525.624999968757</c:v>
                </c:pt>
                <c:pt idx="22879" formatCode="m/d/yyyy\ h:mm">
                  <c:v>40525.666666635407</c:v>
                </c:pt>
                <c:pt idx="22880" formatCode="m/d/yyyy\ h:mm">
                  <c:v>40525.708333302093</c:v>
                </c:pt>
                <c:pt idx="22881" formatCode="m/d/yyyy\ h:mm">
                  <c:v>40525.74999996875</c:v>
                </c:pt>
                <c:pt idx="22882" formatCode="m/d/yyyy\ h:mm">
                  <c:v>40525.791666635378</c:v>
                </c:pt>
                <c:pt idx="22883" formatCode="m/d/yyyy\ h:mm">
                  <c:v>40525.833333302093</c:v>
                </c:pt>
                <c:pt idx="22884" formatCode="m/d/yyyy\ h:mm">
                  <c:v>40525.874999968742</c:v>
                </c:pt>
                <c:pt idx="22885" formatCode="m/d/yyyy\ h:mm">
                  <c:v>40525.916666635407</c:v>
                </c:pt>
                <c:pt idx="22886" formatCode="m/d/yyyy\ h:mm">
                  <c:v>40525.9583333021</c:v>
                </c:pt>
                <c:pt idx="22887" formatCode="m/d/yyyy\ h:mm">
                  <c:v>40525.999999968735</c:v>
                </c:pt>
                <c:pt idx="22888" formatCode="m/d/yyyy\ h:mm">
                  <c:v>40526.041666635378</c:v>
                </c:pt>
                <c:pt idx="22889" formatCode="m/d/yyyy\ h:mm">
                  <c:v>40526.083333302078</c:v>
                </c:pt>
                <c:pt idx="22890" formatCode="m/d/yyyy\ h:mm">
                  <c:v>40526.124999968728</c:v>
                </c:pt>
                <c:pt idx="22891" formatCode="m/d/yyyy\ h:mm">
                  <c:v>40526.16666663537</c:v>
                </c:pt>
                <c:pt idx="22892" formatCode="m/d/yyyy\ h:mm">
                  <c:v>40526.208333302071</c:v>
                </c:pt>
                <c:pt idx="22893" formatCode="m/d/yyyy\ h:mm">
                  <c:v>40526.249999968721</c:v>
                </c:pt>
                <c:pt idx="22894" formatCode="m/d/yyyy\ h:mm">
                  <c:v>40526.291666635356</c:v>
                </c:pt>
                <c:pt idx="22895" formatCode="m/d/yyyy\ h:mm">
                  <c:v>40526.333333302049</c:v>
                </c:pt>
                <c:pt idx="22896" formatCode="m/d/yyyy\ h:mm">
                  <c:v>40526.374999968713</c:v>
                </c:pt>
                <c:pt idx="22897" formatCode="m/d/yyyy\ h:mm">
                  <c:v>40526.416666635378</c:v>
                </c:pt>
                <c:pt idx="22898" formatCode="m/d/yyyy\ h:mm">
                  <c:v>40526.458333302056</c:v>
                </c:pt>
                <c:pt idx="22899" formatCode="m/d/yyyy\ h:mm">
                  <c:v>40526.499999968706</c:v>
                </c:pt>
                <c:pt idx="22900" formatCode="m/d/yyyy\ h:mm">
                  <c:v>40526.541666635349</c:v>
                </c:pt>
                <c:pt idx="22901" formatCode="m/d/yyyy\ h:mm">
                  <c:v>40526.583333302042</c:v>
                </c:pt>
                <c:pt idx="22902" formatCode="m/d/yyyy\ h:mm">
                  <c:v>40526.624999968684</c:v>
                </c:pt>
                <c:pt idx="22903" formatCode="m/d/yyyy\ h:mm">
                  <c:v>40526.666666635334</c:v>
                </c:pt>
                <c:pt idx="22904" formatCode="m/d/yyyy\ h:mm">
                  <c:v>40526.708333302042</c:v>
                </c:pt>
                <c:pt idx="22905" formatCode="m/d/yyyy\ h:mm">
                  <c:v>40526.749999968684</c:v>
                </c:pt>
                <c:pt idx="22906" formatCode="m/d/yyyy\ h:mm">
                  <c:v>40526.791666635319</c:v>
                </c:pt>
                <c:pt idx="22907" formatCode="m/d/yyyy\ h:mm">
                  <c:v>40526.833333302035</c:v>
                </c:pt>
                <c:pt idx="22908" formatCode="m/d/yyyy\ h:mm">
                  <c:v>40526.874999968692</c:v>
                </c:pt>
                <c:pt idx="22909" formatCode="m/d/yyyy\ h:mm">
                  <c:v>40526.916666635334</c:v>
                </c:pt>
                <c:pt idx="22910" formatCode="m/d/yyyy\ h:mm">
                  <c:v>40526.958333302035</c:v>
                </c:pt>
                <c:pt idx="22911" formatCode="m/d/yyyy\ h:mm">
                  <c:v>40526.999999968677</c:v>
                </c:pt>
                <c:pt idx="22912" formatCode="m/d/yyyy\ h:mm">
                  <c:v>40527.041666635319</c:v>
                </c:pt>
                <c:pt idx="22913" formatCode="m/d/yyyy\ h:mm">
                  <c:v>40527.083333302013</c:v>
                </c:pt>
                <c:pt idx="22914" formatCode="m/d/yyyy\ h:mm">
                  <c:v>40527.12499996867</c:v>
                </c:pt>
                <c:pt idx="22915" formatCode="m/d/yyyy\ h:mm">
                  <c:v>40527.166666635319</c:v>
                </c:pt>
                <c:pt idx="22916" formatCode="m/d/yyyy\ h:mm">
                  <c:v>40527.208333301998</c:v>
                </c:pt>
                <c:pt idx="22917" formatCode="m/d/yyyy\ h:mm">
                  <c:v>40527.249999968655</c:v>
                </c:pt>
                <c:pt idx="22918" formatCode="m/d/yyyy\ h:mm">
                  <c:v>40527.29166663529</c:v>
                </c:pt>
                <c:pt idx="22919" formatCode="m/d/yyyy\ h:mm">
                  <c:v>40527.333333301991</c:v>
                </c:pt>
                <c:pt idx="22920" formatCode="m/d/yyyy\ h:mm">
                  <c:v>40527.374999968662</c:v>
                </c:pt>
                <c:pt idx="22921" formatCode="m/d/yyyy\ h:mm">
                  <c:v>40527.416666635305</c:v>
                </c:pt>
                <c:pt idx="22922" formatCode="m/d/yyyy\ h:mm">
                  <c:v>40527.458333302005</c:v>
                </c:pt>
                <c:pt idx="22923" formatCode="m/d/yyyy\ h:mm">
                  <c:v>40527.499999968633</c:v>
                </c:pt>
                <c:pt idx="22924" formatCode="m/d/yyyy\ h:mm">
                  <c:v>40527.541666635283</c:v>
                </c:pt>
                <c:pt idx="22925" formatCode="m/d/yyyy\ h:mm">
                  <c:v>40527.583333301991</c:v>
                </c:pt>
                <c:pt idx="22926" formatCode="m/d/yyyy\ h:mm">
                  <c:v>40527.624999968626</c:v>
                </c:pt>
                <c:pt idx="22927" formatCode="m/d/yyyy\ h:mm">
                  <c:v>40527.666666635283</c:v>
                </c:pt>
                <c:pt idx="22928" formatCode="m/d/yyyy\ h:mm">
                  <c:v>40527.708333301969</c:v>
                </c:pt>
                <c:pt idx="22929" formatCode="m/d/yyyy\ h:mm">
                  <c:v>40527.749999968626</c:v>
                </c:pt>
                <c:pt idx="22930" formatCode="m/d/yyyy\ h:mm">
                  <c:v>40527.791666635261</c:v>
                </c:pt>
                <c:pt idx="22931" formatCode="m/d/yyyy\ h:mm">
                  <c:v>40527.833333301962</c:v>
                </c:pt>
                <c:pt idx="22932" formatCode="m/d/yyyy\ h:mm">
                  <c:v>40527.874999968633</c:v>
                </c:pt>
                <c:pt idx="22933" formatCode="m/d/yyyy\ h:mm">
                  <c:v>40527.916666635276</c:v>
                </c:pt>
                <c:pt idx="22934" formatCode="m/d/yyyy\ h:mm">
                  <c:v>40527.958333301976</c:v>
                </c:pt>
                <c:pt idx="22935" formatCode="m/d/yyyy\ h:mm">
                  <c:v>40527.999999968604</c:v>
                </c:pt>
                <c:pt idx="22936" formatCode="m/d/yyyy\ h:mm">
                  <c:v>40528.041666635254</c:v>
                </c:pt>
                <c:pt idx="22937" formatCode="m/d/yyyy\ h:mm">
                  <c:v>40528.083333301947</c:v>
                </c:pt>
                <c:pt idx="22938" formatCode="m/d/yyyy\ h:mm">
                  <c:v>40528.124999968604</c:v>
                </c:pt>
                <c:pt idx="22939" formatCode="m/d/yyyy\ h:mm">
                  <c:v>40528.166666635254</c:v>
                </c:pt>
                <c:pt idx="22940" formatCode="m/d/yyyy\ h:mm">
                  <c:v>40528.20833330194</c:v>
                </c:pt>
                <c:pt idx="22941" formatCode="m/d/yyyy\ h:mm">
                  <c:v>40528.249999968604</c:v>
                </c:pt>
                <c:pt idx="22942" formatCode="m/d/yyyy\ h:mm">
                  <c:v>40528.291666635225</c:v>
                </c:pt>
                <c:pt idx="22943" formatCode="m/d/yyyy\ h:mm">
                  <c:v>40528.333333301933</c:v>
                </c:pt>
                <c:pt idx="22944" formatCode="m/d/yyyy\ h:mm">
                  <c:v>40528.374999968612</c:v>
                </c:pt>
                <c:pt idx="22945" formatCode="m/d/yyyy\ h:mm">
                  <c:v>40528.416666635254</c:v>
                </c:pt>
                <c:pt idx="22946" formatCode="m/d/yyyy\ h:mm">
                  <c:v>40528.458333301947</c:v>
                </c:pt>
                <c:pt idx="22947" formatCode="m/d/yyyy\ h:mm">
                  <c:v>40528.49999996859</c:v>
                </c:pt>
                <c:pt idx="22948" formatCode="m/d/yyyy\ h:mm">
                  <c:v>40528.541666635232</c:v>
                </c:pt>
                <c:pt idx="22949" formatCode="m/d/yyyy\ h:mm">
                  <c:v>40528.583333301918</c:v>
                </c:pt>
                <c:pt idx="22950" formatCode="m/d/yyyy\ h:mm">
                  <c:v>40528.624999968582</c:v>
                </c:pt>
                <c:pt idx="22951" formatCode="m/d/yyyy\ h:mm">
                  <c:v>40528.666666635218</c:v>
                </c:pt>
                <c:pt idx="22952" formatCode="m/d/yyyy\ h:mm">
                  <c:v>40528.708333301911</c:v>
                </c:pt>
                <c:pt idx="22953" formatCode="m/d/yyyy\ h:mm">
                  <c:v>40528.749999968582</c:v>
                </c:pt>
                <c:pt idx="22954" formatCode="m/d/yyyy\ h:mm">
                  <c:v>40528.791666635196</c:v>
                </c:pt>
                <c:pt idx="22955" formatCode="m/d/yyyy\ h:mm">
                  <c:v>40528.833333301911</c:v>
                </c:pt>
                <c:pt idx="22956" formatCode="m/d/yyyy\ h:mm">
                  <c:v>40528.87499996859</c:v>
                </c:pt>
                <c:pt idx="22957" formatCode="m/d/yyyy\ h:mm">
                  <c:v>40528.916666635225</c:v>
                </c:pt>
                <c:pt idx="22958" formatCode="m/d/yyyy\ h:mm">
                  <c:v>40528.958333301918</c:v>
                </c:pt>
                <c:pt idx="22959" formatCode="m/d/yyyy\ h:mm">
                  <c:v>40528.999999968561</c:v>
                </c:pt>
                <c:pt idx="22960" formatCode="m/d/yyyy\ h:mm">
                  <c:v>40529.041666635203</c:v>
                </c:pt>
                <c:pt idx="22961" formatCode="m/d/yyyy\ h:mm">
                  <c:v>40529.083333301889</c:v>
                </c:pt>
                <c:pt idx="22962" formatCode="m/d/yyyy\ h:mm">
                  <c:v>40529.124999968553</c:v>
                </c:pt>
                <c:pt idx="22963" formatCode="m/d/yyyy\ h:mm">
                  <c:v>40529.166666635188</c:v>
                </c:pt>
                <c:pt idx="22964" formatCode="m/d/yyyy\ h:mm">
                  <c:v>40529.208333301882</c:v>
                </c:pt>
                <c:pt idx="22965" formatCode="m/d/yyyy\ h:mm">
                  <c:v>40529.249999968546</c:v>
                </c:pt>
                <c:pt idx="22966" formatCode="m/d/yyyy\ h:mm">
                  <c:v>40529.291666635174</c:v>
                </c:pt>
                <c:pt idx="22967" formatCode="m/d/yyyy\ h:mm">
                  <c:v>40529.333333301882</c:v>
                </c:pt>
                <c:pt idx="22968" formatCode="m/d/yyyy\ h:mm">
                  <c:v>40529.374999968553</c:v>
                </c:pt>
                <c:pt idx="22969" formatCode="m/d/yyyy\ h:mm">
                  <c:v>40529.416666635196</c:v>
                </c:pt>
                <c:pt idx="22970" formatCode="m/d/yyyy\ h:mm">
                  <c:v>40529.458333301889</c:v>
                </c:pt>
                <c:pt idx="22971" formatCode="m/d/yyyy\ h:mm">
                  <c:v>40529.499999968531</c:v>
                </c:pt>
                <c:pt idx="22972" formatCode="m/d/yyyy\ h:mm">
                  <c:v>40529.541666635181</c:v>
                </c:pt>
                <c:pt idx="22973" formatCode="m/d/yyyy\ h:mm">
                  <c:v>40529.58333330186</c:v>
                </c:pt>
                <c:pt idx="22974" formatCode="m/d/yyyy\ h:mm">
                  <c:v>40529.624999968531</c:v>
                </c:pt>
                <c:pt idx="22975" formatCode="m/d/yyyy\ h:mm">
                  <c:v>40529.666666635174</c:v>
                </c:pt>
                <c:pt idx="22976" formatCode="m/d/yyyy\ h:mm">
                  <c:v>40529.708333301853</c:v>
                </c:pt>
                <c:pt idx="22977" formatCode="m/d/yyyy\ h:mm">
                  <c:v>40529.749999968517</c:v>
                </c:pt>
                <c:pt idx="22978" formatCode="m/d/yyyy\ h:mm">
                  <c:v>40529.791666635152</c:v>
                </c:pt>
                <c:pt idx="22979" formatCode="m/d/yyyy\ h:mm">
                  <c:v>40529.833333301845</c:v>
                </c:pt>
                <c:pt idx="22980" formatCode="m/d/yyyy\ h:mm">
                  <c:v>40529.874999968524</c:v>
                </c:pt>
                <c:pt idx="22981" formatCode="m/d/yyyy\ h:mm">
                  <c:v>40529.916666635181</c:v>
                </c:pt>
                <c:pt idx="22982" formatCode="m/d/yyyy\ h:mm">
                  <c:v>40529.958333301853</c:v>
                </c:pt>
                <c:pt idx="22983" formatCode="m/d/yyyy\ h:mm">
                  <c:v>40529.999999968502</c:v>
                </c:pt>
                <c:pt idx="22984" formatCode="m/d/yyyy\ h:mm">
                  <c:v>40530.041666635152</c:v>
                </c:pt>
                <c:pt idx="22985" formatCode="m/d/yyyy\ h:mm">
                  <c:v>40530.083333301831</c:v>
                </c:pt>
                <c:pt idx="22986" formatCode="m/d/yyyy\ h:mm">
                  <c:v>40530.124999968495</c:v>
                </c:pt>
                <c:pt idx="22987" formatCode="m/d/yyyy\ h:mm">
                  <c:v>40530.166666635145</c:v>
                </c:pt>
                <c:pt idx="22988" formatCode="m/d/yyyy\ h:mm">
                  <c:v>40530.208333301831</c:v>
                </c:pt>
                <c:pt idx="22989" formatCode="m/d/yyyy\ h:mm">
                  <c:v>40530.249999968488</c:v>
                </c:pt>
                <c:pt idx="22990" formatCode="m/d/yyyy\ h:mm">
                  <c:v>40530.291666635123</c:v>
                </c:pt>
                <c:pt idx="22991" formatCode="m/d/yyyy\ h:mm">
                  <c:v>40530.333333301816</c:v>
                </c:pt>
                <c:pt idx="22992" formatCode="m/d/yyyy\ h:mm">
                  <c:v>40530.374999968495</c:v>
                </c:pt>
                <c:pt idx="22993" formatCode="m/d/yyyy\ h:mm">
                  <c:v>40530.416666635145</c:v>
                </c:pt>
                <c:pt idx="22994" formatCode="m/d/yyyy\ h:mm">
                  <c:v>40530.458333301824</c:v>
                </c:pt>
                <c:pt idx="22995" formatCode="m/d/yyyy\ h:mm">
                  <c:v>40530.499999968473</c:v>
                </c:pt>
                <c:pt idx="22996" formatCode="m/d/yyyy\ h:mm">
                  <c:v>40530.541666635123</c:v>
                </c:pt>
                <c:pt idx="22997" formatCode="m/d/yyyy\ h:mm">
                  <c:v>40530.583333301802</c:v>
                </c:pt>
                <c:pt idx="22998" formatCode="m/d/yyyy\ h:mm">
                  <c:v>40530.624999968466</c:v>
                </c:pt>
                <c:pt idx="22999" formatCode="m/d/yyyy\ h:mm">
                  <c:v>40530.666666635116</c:v>
                </c:pt>
                <c:pt idx="23000" formatCode="m/d/yyyy\ h:mm">
                  <c:v>40530.708333301794</c:v>
                </c:pt>
                <c:pt idx="23001" formatCode="m/d/yyyy\ h:mm">
                  <c:v>40530.749999968459</c:v>
                </c:pt>
                <c:pt idx="23002" formatCode="m/d/yyyy\ h:mm">
                  <c:v>40530.791666635094</c:v>
                </c:pt>
                <c:pt idx="23003" formatCode="m/d/yyyy\ h:mm">
                  <c:v>40530.833333301787</c:v>
                </c:pt>
                <c:pt idx="23004" formatCode="m/d/yyyy\ h:mm">
                  <c:v>40530.874999968466</c:v>
                </c:pt>
                <c:pt idx="23005" formatCode="m/d/yyyy\ h:mm">
                  <c:v>40530.916666635116</c:v>
                </c:pt>
                <c:pt idx="23006" formatCode="m/d/yyyy\ h:mm">
                  <c:v>40530.958333301794</c:v>
                </c:pt>
                <c:pt idx="23007" formatCode="m/d/yyyy\ h:mm">
                  <c:v>40530.999999968444</c:v>
                </c:pt>
                <c:pt idx="23008" formatCode="m/d/yyyy\ h:mm">
                  <c:v>40531.041666635094</c:v>
                </c:pt>
                <c:pt idx="23009" formatCode="m/d/yyyy\ h:mm">
                  <c:v>40531.083333301773</c:v>
                </c:pt>
                <c:pt idx="23010" formatCode="m/d/yyyy\ h:mm">
                  <c:v>40531.124999968437</c:v>
                </c:pt>
                <c:pt idx="23011" formatCode="m/d/yyyy\ h:mm">
                  <c:v>40531.166666635087</c:v>
                </c:pt>
                <c:pt idx="23012" formatCode="m/d/yyyy\ h:mm">
                  <c:v>40531.208333301765</c:v>
                </c:pt>
                <c:pt idx="23013" formatCode="m/d/yyyy\ h:mm">
                  <c:v>40531.24999996843</c:v>
                </c:pt>
                <c:pt idx="23014" formatCode="m/d/yyyy\ h:mm">
                  <c:v>40531.291666635065</c:v>
                </c:pt>
                <c:pt idx="23015" formatCode="m/d/yyyy\ h:mm">
                  <c:v>40531.333333301758</c:v>
                </c:pt>
                <c:pt idx="23016" formatCode="m/d/yyyy\ h:mm">
                  <c:v>40531.374999968437</c:v>
                </c:pt>
                <c:pt idx="23017" formatCode="m/d/yyyy\ h:mm">
                  <c:v>40531.416666635087</c:v>
                </c:pt>
                <c:pt idx="23018" formatCode="m/d/yyyy\ h:mm">
                  <c:v>40531.458333301765</c:v>
                </c:pt>
                <c:pt idx="23019" formatCode="m/d/yyyy\ h:mm">
                  <c:v>40531.499999968415</c:v>
                </c:pt>
                <c:pt idx="23020" formatCode="m/d/yyyy\ h:mm">
                  <c:v>40531.541666635065</c:v>
                </c:pt>
                <c:pt idx="23021" formatCode="m/d/yyyy\ h:mm">
                  <c:v>40531.583333301744</c:v>
                </c:pt>
                <c:pt idx="23022" formatCode="m/d/yyyy\ h:mm">
                  <c:v>40531.624999968408</c:v>
                </c:pt>
                <c:pt idx="23023" formatCode="m/d/yyyy\ h:mm">
                  <c:v>40531.666666635057</c:v>
                </c:pt>
                <c:pt idx="23024" formatCode="m/d/yyyy\ h:mm">
                  <c:v>40531.708333301736</c:v>
                </c:pt>
                <c:pt idx="23025" formatCode="m/d/yyyy\ h:mm">
                  <c:v>40531.749999968401</c:v>
                </c:pt>
                <c:pt idx="23026" formatCode="m/d/yyyy\ h:mm">
                  <c:v>40531.791666635036</c:v>
                </c:pt>
                <c:pt idx="23027" formatCode="m/d/yyyy\ h:mm">
                  <c:v>40531.833333301729</c:v>
                </c:pt>
                <c:pt idx="23028" formatCode="m/d/yyyy\ h:mm">
                  <c:v>40531.874999968393</c:v>
                </c:pt>
                <c:pt idx="23029" formatCode="m/d/yyyy\ h:mm">
                  <c:v>40531.916666635057</c:v>
                </c:pt>
                <c:pt idx="23030" formatCode="m/d/yyyy\ h:mm">
                  <c:v>40531.958333301736</c:v>
                </c:pt>
                <c:pt idx="23031" formatCode="m/d/yyyy\ h:mm">
                  <c:v>40531.999999968386</c:v>
                </c:pt>
                <c:pt idx="23032" formatCode="m/d/yyyy\ h:mm">
                  <c:v>40532.041666635028</c:v>
                </c:pt>
                <c:pt idx="23033" formatCode="m/d/yyyy\ h:mm">
                  <c:v>40532.083333301714</c:v>
                </c:pt>
                <c:pt idx="23034" formatCode="m/d/yyyy\ h:mm">
                  <c:v>40532.124999968379</c:v>
                </c:pt>
                <c:pt idx="23035" formatCode="m/d/yyyy\ h:mm">
                  <c:v>40532.166666635021</c:v>
                </c:pt>
                <c:pt idx="23036" formatCode="m/d/yyyy\ h:mm">
                  <c:v>40532.208333301707</c:v>
                </c:pt>
                <c:pt idx="23037" formatCode="m/d/yyyy\ h:mm">
                  <c:v>40532.249999968371</c:v>
                </c:pt>
                <c:pt idx="23038" formatCode="m/d/yyyy\ h:mm">
                  <c:v>40532.291666635007</c:v>
                </c:pt>
                <c:pt idx="23039" formatCode="m/d/yyyy\ h:mm">
                  <c:v>40532.3333333017</c:v>
                </c:pt>
                <c:pt idx="23040" formatCode="m/d/yyyy\ h:mm">
                  <c:v>40532.374999968379</c:v>
                </c:pt>
                <c:pt idx="23041" formatCode="m/d/yyyy\ h:mm">
                  <c:v>40532.416666635028</c:v>
                </c:pt>
                <c:pt idx="23042" formatCode="m/d/yyyy\ h:mm">
                  <c:v>40532.458333301693</c:v>
                </c:pt>
                <c:pt idx="23043" formatCode="m/d/yyyy\ h:mm">
                  <c:v>40532.499999968357</c:v>
                </c:pt>
                <c:pt idx="23044" formatCode="m/d/yyyy\ h:mm">
                  <c:v>40532.541666635007</c:v>
                </c:pt>
                <c:pt idx="23045" formatCode="m/d/yyyy\ h:mm">
                  <c:v>40532.583333301685</c:v>
                </c:pt>
                <c:pt idx="23046" formatCode="m/d/yyyy\ h:mm">
                  <c:v>40532.62499996835</c:v>
                </c:pt>
                <c:pt idx="23047" formatCode="m/d/yyyy\ h:mm">
                  <c:v>40532.666666634999</c:v>
                </c:pt>
                <c:pt idx="23048" formatCode="m/d/yyyy\ h:mm">
                  <c:v>40532.708333301678</c:v>
                </c:pt>
                <c:pt idx="23049" formatCode="m/d/yyyy\ h:mm">
                  <c:v>40532.749999968335</c:v>
                </c:pt>
                <c:pt idx="23050" formatCode="m/d/yyyy\ h:mm">
                  <c:v>40532.791666634977</c:v>
                </c:pt>
                <c:pt idx="23051" formatCode="m/d/yyyy\ h:mm">
                  <c:v>40532.833333301671</c:v>
                </c:pt>
                <c:pt idx="23052" formatCode="m/d/yyyy\ h:mm">
                  <c:v>40532.874999968342</c:v>
                </c:pt>
                <c:pt idx="23053" formatCode="m/d/yyyy\ h:mm">
                  <c:v>40532.916666634999</c:v>
                </c:pt>
                <c:pt idx="23054" formatCode="m/d/yyyy\ h:mm">
                  <c:v>40532.958333301678</c:v>
                </c:pt>
                <c:pt idx="23055" formatCode="m/d/yyyy\ h:mm">
                  <c:v>40532.999999968328</c:v>
                </c:pt>
                <c:pt idx="23056" formatCode="m/d/yyyy\ h:mm">
                  <c:v>40533.041666634985</c:v>
                </c:pt>
                <c:pt idx="23057" formatCode="m/d/yyyy\ h:mm">
                  <c:v>40533.083333301656</c:v>
                </c:pt>
                <c:pt idx="23058" formatCode="m/d/yyyy\ h:mm">
                  <c:v>40533.12499996832</c:v>
                </c:pt>
                <c:pt idx="23059" formatCode="m/d/yyyy\ h:mm">
                  <c:v>40533.166666634985</c:v>
                </c:pt>
                <c:pt idx="23060" formatCode="m/d/yyyy\ h:mm">
                  <c:v>40533.208333301634</c:v>
                </c:pt>
                <c:pt idx="23061" formatCode="m/d/yyyy\ h:mm">
                  <c:v>40533.249999968306</c:v>
                </c:pt>
                <c:pt idx="23062" formatCode="m/d/yyyy\ h:mm">
                  <c:v>40533.291666634963</c:v>
                </c:pt>
                <c:pt idx="23063" formatCode="m/d/yyyy\ h:mm">
                  <c:v>40533.333333301634</c:v>
                </c:pt>
                <c:pt idx="23064" formatCode="m/d/yyyy\ h:mm">
                  <c:v>40533.374999968313</c:v>
                </c:pt>
                <c:pt idx="23065" formatCode="m/d/yyyy\ h:mm">
                  <c:v>40533.416666634985</c:v>
                </c:pt>
                <c:pt idx="23066" formatCode="m/d/yyyy\ h:mm">
                  <c:v>40533.458333301642</c:v>
                </c:pt>
                <c:pt idx="23067" formatCode="m/d/yyyy\ h:mm">
                  <c:v>40533.499999968284</c:v>
                </c:pt>
                <c:pt idx="23068" formatCode="m/d/yyyy\ h:mm">
                  <c:v>40533.541666634956</c:v>
                </c:pt>
                <c:pt idx="23069" formatCode="m/d/yyyy\ h:mm">
                  <c:v>40533.583333301627</c:v>
                </c:pt>
                <c:pt idx="23070" formatCode="m/d/yyyy\ h:mm">
                  <c:v>40533.624999968284</c:v>
                </c:pt>
                <c:pt idx="23071" formatCode="m/d/yyyy\ h:mm">
                  <c:v>40533.666666634956</c:v>
                </c:pt>
                <c:pt idx="23072" formatCode="m/d/yyyy\ h:mm">
                  <c:v>40533.70833330162</c:v>
                </c:pt>
                <c:pt idx="23073" formatCode="m/d/yyyy\ h:mm">
                  <c:v>40533.749999968284</c:v>
                </c:pt>
                <c:pt idx="23074" formatCode="m/d/yyyy\ h:mm">
                  <c:v>40533.791666634927</c:v>
                </c:pt>
                <c:pt idx="23075" formatCode="m/d/yyyy\ h:mm">
                  <c:v>40533.833333301605</c:v>
                </c:pt>
                <c:pt idx="23076" formatCode="m/d/yyyy\ h:mm">
                  <c:v>40533.874999968291</c:v>
                </c:pt>
                <c:pt idx="23077" formatCode="m/d/yyyy\ h:mm">
                  <c:v>40533.916666634941</c:v>
                </c:pt>
                <c:pt idx="23078" formatCode="m/d/yyyy\ h:mm">
                  <c:v>40533.958333301613</c:v>
                </c:pt>
                <c:pt idx="23079" formatCode="m/d/yyyy\ h:mm">
                  <c:v>40533.99999996827</c:v>
                </c:pt>
                <c:pt idx="23080" formatCode="m/d/yyyy\ h:mm">
                  <c:v>40534.041666634934</c:v>
                </c:pt>
                <c:pt idx="23081" formatCode="m/d/yyyy\ h:mm">
                  <c:v>40534.083333301598</c:v>
                </c:pt>
                <c:pt idx="23082" formatCode="m/d/yyyy\ h:mm">
                  <c:v>40534.124999968255</c:v>
                </c:pt>
                <c:pt idx="23083" formatCode="m/d/yyyy\ h:mm">
                  <c:v>40534.166666634927</c:v>
                </c:pt>
                <c:pt idx="23084" formatCode="m/d/yyyy\ h:mm">
                  <c:v>40534.208333301591</c:v>
                </c:pt>
                <c:pt idx="23085" formatCode="m/d/yyyy\ h:mm">
                  <c:v>40534.249999968255</c:v>
                </c:pt>
                <c:pt idx="23086" formatCode="m/d/yyyy\ h:mm">
                  <c:v>40534.291666634897</c:v>
                </c:pt>
                <c:pt idx="23087" formatCode="m/d/yyyy\ h:mm">
                  <c:v>40534.333333301583</c:v>
                </c:pt>
                <c:pt idx="23088" formatCode="m/d/yyyy\ h:mm">
                  <c:v>40534.374999968248</c:v>
                </c:pt>
                <c:pt idx="23089" formatCode="m/d/yyyy\ h:mm">
                  <c:v>40534.416666634912</c:v>
                </c:pt>
                <c:pt idx="23090" formatCode="m/d/yyyy\ h:mm">
                  <c:v>40534.458333301598</c:v>
                </c:pt>
                <c:pt idx="23091" formatCode="m/d/yyyy\ h:mm">
                  <c:v>40534.499999968226</c:v>
                </c:pt>
                <c:pt idx="23092" formatCode="m/d/yyyy\ h:mm">
                  <c:v>40534.541666634905</c:v>
                </c:pt>
                <c:pt idx="23093" formatCode="m/d/yyyy\ h:mm">
                  <c:v>40534.583333301569</c:v>
                </c:pt>
                <c:pt idx="23094" formatCode="m/d/yyyy\ h:mm">
                  <c:v>40534.624999968226</c:v>
                </c:pt>
                <c:pt idx="23095" formatCode="m/d/yyyy\ h:mm">
                  <c:v>40534.666666634883</c:v>
                </c:pt>
                <c:pt idx="23096" formatCode="m/d/yyyy\ h:mm">
                  <c:v>40534.708333301562</c:v>
                </c:pt>
                <c:pt idx="23097" formatCode="m/d/yyyy\ h:mm">
                  <c:v>40534.749999968226</c:v>
                </c:pt>
                <c:pt idx="23098" formatCode="m/d/yyyy\ h:mm">
                  <c:v>40534.791666634868</c:v>
                </c:pt>
                <c:pt idx="23099" formatCode="m/d/yyyy\ h:mm">
                  <c:v>40534.833333301562</c:v>
                </c:pt>
                <c:pt idx="23100" formatCode="m/d/yyyy\ h:mm">
                  <c:v>40534.874999968219</c:v>
                </c:pt>
                <c:pt idx="23101" formatCode="m/d/yyyy\ h:mm">
                  <c:v>40534.916666634883</c:v>
                </c:pt>
                <c:pt idx="23102" formatCode="m/d/yyyy\ h:mm">
                  <c:v>40534.958333301569</c:v>
                </c:pt>
                <c:pt idx="23103" formatCode="m/d/yyyy\ h:mm">
                  <c:v>40534.999999968204</c:v>
                </c:pt>
                <c:pt idx="23104" formatCode="m/d/yyyy\ h:mm">
                  <c:v>40535.041666634876</c:v>
                </c:pt>
                <c:pt idx="23105" formatCode="m/d/yyyy\ h:mm">
                  <c:v>40535.08333330154</c:v>
                </c:pt>
                <c:pt idx="23106" formatCode="m/d/yyyy\ h:mm">
                  <c:v>40535.124999968204</c:v>
                </c:pt>
                <c:pt idx="23107" formatCode="m/d/yyyy\ h:mm">
                  <c:v>40535.166666634854</c:v>
                </c:pt>
                <c:pt idx="23108" formatCode="m/d/yyyy\ h:mm">
                  <c:v>40535.208333301533</c:v>
                </c:pt>
                <c:pt idx="23109" formatCode="m/d/yyyy\ h:mm">
                  <c:v>40535.249999968197</c:v>
                </c:pt>
                <c:pt idx="23110" formatCode="m/d/yyyy\ h:mm">
                  <c:v>40535.291666634832</c:v>
                </c:pt>
                <c:pt idx="23111" formatCode="m/d/yyyy\ h:mm">
                  <c:v>40535.333333301533</c:v>
                </c:pt>
                <c:pt idx="23112" formatCode="m/d/yyyy\ h:mm">
                  <c:v>40535.374999968204</c:v>
                </c:pt>
                <c:pt idx="23113" formatCode="m/d/yyyy\ h:mm">
                  <c:v>40535.416666634861</c:v>
                </c:pt>
                <c:pt idx="23114" formatCode="m/d/yyyy\ h:mm">
                  <c:v>40535.45833330154</c:v>
                </c:pt>
                <c:pt idx="23115" formatCode="m/d/yyyy\ h:mm">
                  <c:v>40535.499999968182</c:v>
                </c:pt>
                <c:pt idx="23116" formatCode="m/d/yyyy\ h:mm">
                  <c:v>40535.541666634832</c:v>
                </c:pt>
                <c:pt idx="23117" formatCode="m/d/yyyy\ h:mm">
                  <c:v>40535.583333301511</c:v>
                </c:pt>
                <c:pt idx="23118" formatCode="m/d/yyyy\ h:mm">
                  <c:v>40535.624999968182</c:v>
                </c:pt>
                <c:pt idx="23119" formatCode="m/d/yyyy\ h:mm">
                  <c:v>40535.666666634825</c:v>
                </c:pt>
                <c:pt idx="23120" formatCode="m/d/yyyy\ h:mm">
                  <c:v>40535.708333301503</c:v>
                </c:pt>
                <c:pt idx="23121" formatCode="m/d/yyyy\ h:mm">
                  <c:v>40535.749999968168</c:v>
                </c:pt>
                <c:pt idx="23122" formatCode="m/d/yyyy\ h:mm">
                  <c:v>40535.791666634803</c:v>
                </c:pt>
                <c:pt idx="23123" formatCode="m/d/yyyy\ h:mm">
                  <c:v>40535.833333301496</c:v>
                </c:pt>
                <c:pt idx="23124" formatCode="m/d/yyyy\ h:mm">
                  <c:v>40535.874999968175</c:v>
                </c:pt>
                <c:pt idx="23125" formatCode="m/d/yyyy\ h:mm">
                  <c:v>40535.916666634832</c:v>
                </c:pt>
                <c:pt idx="23126" formatCode="m/d/yyyy\ h:mm">
                  <c:v>40535.958333301503</c:v>
                </c:pt>
                <c:pt idx="23127" formatCode="m/d/yyyy\ h:mm">
                  <c:v>40535.999999968153</c:v>
                </c:pt>
                <c:pt idx="23128" formatCode="m/d/yyyy\ h:mm">
                  <c:v>40536.041666634803</c:v>
                </c:pt>
                <c:pt idx="23129" formatCode="m/d/yyyy\ h:mm">
                  <c:v>40536.083333301482</c:v>
                </c:pt>
                <c:pt idx="23130" formatCode="m/d/yyyy\ h:mm">
                  <c:v>40536.124999968146</c:v>
                </c:pt>
                <c:pt idx="23131" formatCode="m/d/yyyy\ h:mm">
                  <c:v>40536.166666634796</c:v>
                </c:pt>
                <c:pt idx="23132" formatCode="m/d/yyyy\ h:mm">
                  <c:v>40536.208333301482</c:v>
                </c:pt>
                <c:pt idx="23133" formatCode="m/d/yyyy\ h:mm">
                  <c:v>40536.249999968139</c:v>
                </c:pt>
                <c:pt idx="23134" formatCode="m/d/yyyy\ h:mm">
                  <c:v>40536.291666634774</c:v>
                </c:pt>
                <c:pt idx="23135" formatCode="m/d/yyyy\ h:mm">
                  <c:v>40536.333333301467</c:v>
                </c:pt>
                <c:pt idx="23136" formatCode="m/d/yyyy\ h:mm">
                  <c:v>40536.374999968146</c:v>
                </c:pt>
                <c:pt idx="23137" formatCode="m/d/yyyy\ h:mm">
                  <c:v>40536.416666634796</c:v>
                </c:pt>
                <c:pt idx="23138" formatCode="m/d/yyyy\ h:mm">
                  <c:v>40536.458333301474</c:v>
                </c:pt>
                <c:pt idx="23139" formatCode="m/d/yyyy\ h:mm">
                  <c:v>40536.499999968131</c:v>
                </c:pt>
                <c:pt idx="23140" formatCode="m/d/yyyy\ h:mm">
                  <c:v>40536.541666634774</c:v>
                </c:pt>
                <c:pt idx="23141" formatCode="m/d/yyyy\ h:mm">
                  <c:v>40536.583333301453</c:v>
                </c:pt>
                <c:pt idx="23142" formatCode="m/d/yyyy\ h:mm">
                  <c:v>40536.624999968117</c:v>
                </c:pt>
                <c:pt idx="23143" formatCode="m/d/yyyy\ h:mm">
                  <c:v>40536.666666634774</c:v>
                </c:pt>
                <c:pt idx="23144" formatCode="m/d/yyyy\ h:mm">
                  <c:v>40536.708333301445</c:v>
                </c:pt>
                <c:pt idx="23145" formatCode="m/d/yyyy\ h:mm">
                  <c:v>40536.749999968109</c:v>
                </c:pt>
                <c:pt idx="23146" formatCode="m/d/yyyy\ h:mm">
                  <c:v>40536.791666634752</c:v>
                </c:pt>
                <c:pt idx="23147" formatCode="m/d/yyyy\ h:mm">
                  <c:v>40536.833333301438</c:v>
                </c:pt>
                <c:pt idx="23148" formatCode="m/d/yyyy\ h:mm">
                  <c:v>40536.874999968117</c:v>
                </c:pt>
                <c:pt idx="23149" formatCode="m/d/yyyy\ h:mm">
                  <c:v>40536.916666634766</c:v>
                </c:pt>
                <c:pt idx="23150" formatCode="m/d/yyyy\ h:mm">
                  <c:v>40536.958333301445</c:v>
                </c:pt>
                <c:pt idx="23151" formatCode="m/d/yyyy\ h:mm">
                  <c:v>40536.999999968095</c:v>
                </c:pt>
                <c:pt idx="23152" formatCode="m/d/yyyy\ h:mm">
                  <c:v>40537.041666634745</c:v>
                </c:pt>
                <c:pt idx="23153" formatCode="m/d/yyyy\ h:mm">
                  <c:v>40537.083333301423</c:v>
                </c:pt>
                <c:pt idx="23154" formatCode="m/d/yyyy\ h:mm">
                  <c:v>40537.124999968088</c:v>
                </c:pt>
                <c:pt idx="23155" formatCode="m/d/yyyy\ h:mm">
                  <c:v>40537.166666634737</c:v>
                </c:pt>
                <c:pt idx="23156" formatCode="m/d/yyyy\ h:mm">
                  <c:v>40537.208333301416</c:v>
                </c:pt>
                <c:pt idx="23157" formatCode="m/d/yyyy\ h:mm">
                  <c:v>40537.24999996808</c:v>
                </c:pt>
                <c:pt idx="23158" formatCode="m/d/yyyy\ h:mm">
                  <c:v>40537.291666634716</c:v>
                </c:pt>
                <c:pt idx="23159" formatCode="m/d/yyyy\ h:mm">
                  <c:v>40537.333333301409</c:v>
                </c:pt>
                <c:pt idx="23160" formatCode="m/d/yyyy\ h:mm">
                  <c:v>40537.374999968088</c:v>
                </c:pt>
                <c:pt idx="23161" formatCode="m/d/yyyy\ h:mm">
                  <c:v>40537.416666634737</c:v>
                </c:pt>
                <c:pt idx="23162" formatCode="m/d/yyyy\ h:mm">
                  <c:v>40537.458333301416</c:v>
                </c:pt>
                <c:pt idx="23163" formatCode="m/d/yyyy\ h:mm">
                  <c:v>40537.499999968066</c:v>
                </c:pt>
                <c:pt idx="23164" formatCode="m/d/yyyy\ h:mm">
                  <c:v>40537.541666634716</c:v>
                </c:pt>
                <c:pt idx="23165" formatCode="m/d/yyyy\ h:mm">
                  <c:v>40537.583333301394</c:v>
                </c:pt>
                <c:pt idx="23166" formatCode="m/d/yyyy\ h:mm">
                  <c:v>40537.624999968059</c:v>
                </c:pt>
                <c:pt idx="23167" formatCode="m/d/yyyy\ h:mm">
                  <c:v>40537.666666634708</c:v>
                </c:pt>
                <c:pt idx="23168" formatCode="m/d/yyyy\ h:mm">
                  <c:v>40537.708333301387</c:v>
                </c:pt>
                <c:pt idx="23169" formatCode="m/d/yyyy\ h:mm">
                  <c:v>40537.749999968051</c:v>
                </c:pt>
                <c:pt idx="23170" formatCode="m/d/yyyy\ h:mm">
                  <c:v>40537.791666634686</c:v>
                </c:pt>
                <c:pt idx="23171" formatCode="m/d/yyyy\ h:mm">
                  <c:v>40537.83333330138</c:v>
                </c:pt>
                <c:pt idx="23172" formatCode="m/d/yyyy\ h:mm">
                  <c:v>40537.874999968059</c:v>
                </c:pt>
                <c:pt idx="23173" formatCode="m/d/yyyy\ h:mm">
                  <c:v>40537.916666634708</c:v>
                </c:pt>
                <c:pt idx="23174" formatCode="m/d/yyyy\ h:mm">
                  <c:v>40537.958333301387</c:v>
                </c:pt>
                <c:pt idx="23175" formatCode="m/d/yyyy\ h:mm">
                  <c:v>40537.999999968037</c:v>
                </c:pt>
                <c:pt idx="23176" formatCode="m/d/yyyy\ h:mm">
                  <c:v>40538.041666634686</c:v>
                </c:pt>
                <c:pt idx="23177" formatCode="m/d/yyyy\ h:mm">
                  <c:v>40538.083333301365</c:v>
                </c:pt>
                <c:pt idx="23178" formatCode="m/d/yyyy\ h:mm">
                  <c:v>40538.124999968029</c:v>
                </c:pt>
                <c:pt idx="23179" formatCode="m/d/yyyy\ h:mm">
                  <c:v>40538.166666634679</c:v>
                </c:pt>
                <c:pt idx="23180" formatCode="m/d/yyyy\ h:mm">
                  <c:v>40538.208333301358</c:v>
                </c:pt>
                <c:pt idx="23181" formatCode="m/d/yyyy\ h:mm">
                  <c:v>40538.249999968022</c:v>
                </c:pt>
                <c:pt idx="23182" formatCode="m/d/yyyy\ h:mm">
                  <c:v>40538.291666634657</c:v>
                </c:pt>
                <c:pt idx="23183" formatCode="m/d/yyyy\ h:mm">
                  <c:v>40538.333333301351</c:v>
                </c:pt>
                <c:pt idx="23184" formatCode="m/d/yyyy\ h:mm">
                  <c:v>40538.374999968029</c:v>
                </c:pt>
                <c:pt idx="23185" formatCode="m/d/yyyy\ h:mm">
                  <c:v>40538.416666634679</c:v>
                </c:pt>
                <c:pt idx="23186" formatCode="m/d/yyyy\ h:mm">
                  <c:v>40538.458333301343</c:v>
                </c:pt>
                <c:pt idx="23187" formatCode="m/d/yyyy\ h:mm">
                  <c:v>40538.499999968008</c:v>
                </c:pt>
                <c:pt idx="23188" formatCode="m/d/yyyy\ h:mm">
                  <c:v>40538.541666634657</c:v>
                </c:pt>
                <c:pt idx="23189" formatCode="m/d/yyyy\ h:mm">
                  <c:v>40538.583333301336</c:v>
                </c:pt>
                <c:pt idx="23190" formatCode="m/d/yyyy\ h:mm">
                  <c:v>40538.624999968</c:v>
                </c:pt>
                <c:pt idx="23191" formatCode="m/d/yyyy\ h:mm">
                  <c:v>40538.66666663465</c:v>
                </c:pt>
                <c:pt idx="23192" formatCode="m/d/yyyy\ h:mm">
                  <c:v>40538.708333301329</c:v>
                </c:pt>
                <c:pt idx="23193" formatCode="m/d/yyyy\ h:mm">
                  <c:v>40538.749999967986</c:v>
                </c:pt>
                <c:pt idx="23194" formatCode="m/d/yyyy\ h:mm">
                  <c:v>40538.791666634621</c:v>
                </c:pt>
                <c:pt idx="23195" formatCode="m/d/yyyy\ h:mm">
                  <c:v>40538.833333301322</c:v>
                </c:pt>
                <c:pt idx="23196" formatCode="m/d/yyyy\ h:mm">
                  <c:v>40538.874999967993</c:v>
                </c:pt>
                <c:pt idx="23197" formatCode="m/d/yyyy\ h:mm">
                  <c:v>40538.91666663465</c:v>
                </c:pt>
                <c:pt idx="23198" formatCode="m/d/yyyy\ h:mm">
                  <c:v>40538.958333301329</c:v>
                </c:pt>
                <c:pt idx="23199" formatCode="m/d/yyyy\ h:mm">
                  <c:v>40538.999999967979</c:v>
                </c:pt>
                <c:pt idx="23200" formatCode="m/d/yyyy\ h:mm">
                  <c:v>40539.041666634621</c:v>
                </c:pt>
                <c:pt idx="23201" formatCode="m/d/yyyy\ h:mm">
                  <c:v>40539.083333301307</c:v>
                </c:pt>
                <c:pt idx="23202" formatCode="m/d/yyyy\ h:mm">
                  <c:v>40539.124999967971</c:v>
                </c:pt>
                <c:pt idx="23203" formatCode="m/d/yyyy\ h:mm">
                  <c:v>40539.166666634621</c:v>
                </c:pt>
                <c:pt idx="23204" formatCode="m/d/yyyy\ h:mm">
                  <c:v>40539.2083333013</c:v>
                </c:pt>
                <c:pt idx="23205" formatCode="m/d/yyyy\ h:mm">
                  <c:v>40539.249999967964</c:v>
                </c:pt>
                <c:pt idx="23206" formatCode="m/d/yyyy\ h:mm">
                  <c:v>40539.291666634599</c:v>
                </c:pt>
                <c:pt idx="23207" formatCode="m/d/yyyy\ h:mm">
                  <c:v>40539.333333301285</c:v>
                </c:pt>
                <c:pt idx="23208" formatCode="m/d/yyyy\ h:mm">
                  <c:v>40539.374999967971</c:v>
                </c:pt>
                <c:pt idx="23209" formatCode="m/d/yyyy\ h:mm">
                  <c:v>40539.416666634621</c:v>
                </c:pt>
                <c:pt idx="23210" formatCode="m/d/yyyy\ h:mm">
                  <c:v>40539.458333301292</c:v>
                </c:pt>
                <c:pt idx="23211" formatCode="m/d/yyyy\ h:mm">
                  <c:v>40539.499999967935</c:v>
                </c:pt>
                <c:pt idx="23212" formatCode="m/d/yyyy\ h:mm">
                  <c:v>40539.541666634599</c:v>
                </c:pt>
                <c:pt idx="23213" formatCode="m/d/yyyy\ h:mm">
                  <c:v>40539.583333301278</c:v>
                </c:pt>
                <c:pt idx="23214" formatCode="m/d/yyyy\ h:mm">
                  <c:v>40539.624999967935</c:v>
                </c:pt>
                <c:pt idx="23215" formatCode="m/d/yyyy\ h:mm">
                  <c:v>40539.666666634592</c:v>
                </c:pt>
                <c:pt idx="23216" formatCode="m/d/yyyy\ h:mm">
                  <c:v>40539.708333301271</c:v>
                </c:pt>
                <c:pt idx="23217" formatCode="m/d/yyyy\ h:mm">
                  <c:v>40539.749999967935</c:v>
                </c:pt>
                <c:pt idx="23218" formatCode="m/d/yyyy\ h:mm">
                  <c:v>40539.791666634577</c:v>
                </c:pt>
                <c:pt idx="23219" formatCode="m/d/yyyy\ h:mm">
                  <c:v>40539.833333301256</c:v>
                </c:pt>
                <c:pt idx="23220" formatCode="m/d/yyyy\ h:mm">
                  <c:v>40539.874999967942</c:v>
                </c:pt>
                <c:pt idx="23221" formatCode="m/d/yyyy\ h:mm">
                  <c:v>40539.916666634592</c:v>
                </c:pt>
                <c:pt idx="23222" formatCode="m/d/yyyy\ h:mm">
                  <c:v>40539.958333301263</c:v>
                </c:pt>
                <c:pt idx="23223" formatCode="m/d/yyyy\ h:mm">
                  <c:v>40539.99999996792</c:v>
                </c:pt>
                <c:pt idx="23224" formatCode="m/d/yyyy\ h:mm">
                  <c:v>40540.041666634585</c:v>
                </c:pt>
                <c:pt idx="23225" formatCode="m/d/yyyy\ h:mm">
                  <c:v>40540.083333301234</c:v>
                </c:pt>
                <c:pt idx="23226" formatCode="m/d/yyyy\ h:mm">
                  <c:v>40540.124999967906</c:v>
                </c:pt>
                <c:pt idx="23227" formatCode="m/d/yyyy\ h:mm">
                  <c:v>40540.166666634577</c:v>
                </c:pt>
                <c:pt idx="23228" formatCode="m/d/yyyy\ h:mm">
                  <c:v>40540.208333301234</c:v>
                </c:pt>
                <c:pt idx="23229" formatCode="m/d/yyyy\ h:mm">
                  <c:v>40540.249999967906</c:v>
                </c:pt>
                <c:pt idx="23230" formatCode="m/d/yyyy\ h:mm">
                  <c:v>40540.291666634548</c:v>
                </c:pt>
                <c:pt idx="23231" formatCode="m/d/yyyy\ h:mm">
                  <c:v>40540.333333301234</c:v>
                </c:pt>
                <c:pt idx="23232" formatCode="m/d/yyyy\ h:mm">
                  <c:v>40540.374999967898</c:v>
                </c:pt>
                <c:pt idx="23233" formatCode="m/d/yyyy\ h:mm">
                  <c:v>40540.416666634563</c:v>
                </c:pt>
                <c:pt idx="23234" formatCode="m/d/yyyy\ h:mm">
                  <c:v>40540.458333301242</c:v>
                </c:pt>
                <c:pt idx="23235" formatCode="m/d/yyyy\ h:mm">
                  <c:v>40540.499999967884</c:v>
                </c:pt>
                <c:pt idx="23236" formatCode="m/d/yyyy\ h:mm">
                  <c:v>40540.541666634555</c:v>
                </c:pt>
                <c:pt idx="23237" formatCode="m/d/yyyy\ h:mm">
                  <c:v>40540.58333330122</c:v>
                </c:pt>
                <c:pt idx="23238" formatCode="m/d/yyyy\ h:mm">
                  <c:v>40540.624999967884</c:v>
                </c:pt>
                <c:pt idx="23239" formatCode="m/d/yyyy\ h:mm">
                  <c:v>40540.666666634534</c:v>
                </c:pt>
                <c:pt idx="23240" formatCode="m/d/yyyy\ h:mm">
                  <c:v>40540.708333301205</c:v>
                </c:pt>
                <c:pt idx="23241" formatCode="m/d/yyyy\ h:mm">
                  <c:v>40540.749999967877</c:v>
                </c:pt>
                <c:pt idx="23242" formatCode="m/d/yyyy\ h:mm">
                  <c:v>40540.791666634519</c:v>
                </c:pt>
                <c:pt idx="23243" formatCode="m/d/yyyy\ h:mm">
                  <c:v>40540.833333301205</c:v>
                </c:pt>
                <c:pt idx="23244" formatCode="m/d/yyyy\ h:mm">
                  <c:v>40540.874999967869</c:v>
                </c:pt>
                <c:pt idx="23245" formatCode="m/d/yyyy\ h:mm">
                  <c:v>40540.916666634541</c:v>
                </c:pt>
                <c:pt idx="23246" formatCode="m/d/yyyy\ h:mm">
                  <c:v>40540.958333301212</c:v>
                </c:pt>
                <c:pt idx="23247" formatCode="m/d/yyyy\ h:mm">
                  <c:v>40540.999999967855</c:v>
                </c:pt>
                <c:pt idx="23248" formatCode="m/d/yyyy\ h:mm">
                  <c:v>40541.041666634526</c:v>
                </c:pt>
                <c:pt idx="23249" formatCode="m/d/yyyy\ h:mm">
                  <c:v>40541.083333301191</c:v>
                </c:pt>
                <c:pt idx="23250" formatCode="m/d/yyyy\ h:mm">
                  <c:v>40541.124999967855</c:v>
                </c:pt>
                <c:pt idx="23251" formatCode="m/d/yyyy\ h:mm">
                  <c:v>40541.166666634505</c:v>
                </c:pt>
                <c:pt idx="23252" formatCode="m/d/yyyy\ h:mm">
                  <c:v>40541.208333301183</c:v>
                </c:pt>
                <c:pt idx="23253" formatCode="m/d/yyyy\ h:mm">
                  <c:v>40541.249999967833</c:v>
                </c:pt>
                <c:pt idx="23254" formatCode="m/d/yyyy\ h:mm">
                  <c:v>40541.291666634483</c:v>
                </c:pt>
                <c:pt idx="23255" formatCode="m/d/yyyy\ h:mm">
                  <c:v>40541.333333301183</c:v>
                </c:pt>
                <c:pt idx="23256" formatCode="m/d/yyyy\ h:mm">
                  <c:v>40541.37499996784</c:v>
                </c:pt>
                <c:pt idx="23257" formatCode="m/d/yyyy\ h:mm">
                  <c:v>40541.416666634512</c:v>
                </c:pt>
                <c:pt idx="23258" formatCode="m/d/yyyy\ h:mm">
                  <c:v>40541.458333301191</c:v>
                </c:pt>
                <c:pt idx="23259" formatCode="m/d/yyyy\ h:mm">
                  <c:v>40541.499999967826</c:v>
                </c:pt>
                <c:pt idx="23260" formatCode="m/d/yyyy\ h:mm">
                  <c:v>40541.541666634483</c:v>
                </c:pt>
                <c:pt idx="23261" formatCode="m/d/yyyy\ h:mm">
                  <c:v>40541.583333301161</c:v>
                </c:pt>
                <c:pt idx="23262" formatCode="m/d/yyyy\ h:mm">
                  <c:v>40541.624999967826</c:v>
                </c:pt>
                <c:pt idx="23263" formatCode="m/d/yyyy\ h:mm">
                  <c:v>40541.666666634475</c:v>
                </c:pt>
                <c:pt idx="23264" formatCode="m/d/yyyy\ h:mm">
                  <c:v>40541.708333301161</c:v>
                </c:pt>
                <c:pt idx="23265" formatCode="m/d/yyyy\ h:mm">
                  <c:v>40541.749999967804</c:v>
                </c:pt>
                <c:pt idx="23266" formatCode="m/d/yyyy\ h:mm">
                  <c:v>40541.791666634454</c:v>
                </c:pt>
                <c:pt idx="23267" formatCode="m/d/yyyy\ h:mm">
                  <c:v>40541.833333301147</c:v>
                </c:pt>
                <c:pt idx="23268" formatCode="m/d/yyyy\ h:mm">
                  <c:v>40541.874999967811</c:v>
                </c:pt>
                <c:pt idx="23269" formatCode="m/d/yyyy\ h:mm">
                  <c:v>40541.916666634483</c:v>
                </c:pt>
                <c:pt idx="23270" formatCode="m/d/yyyy\ h:mm">
                  <c:v>40541.958333301154</c:v>
                </c:pt>
                <c:pt idx="23271" formatCode="m/d/yyyy\ h:mm">
                  <c:v>40541.999999967804</c:v>
                </c:pt>
                <c:pt idx="23272" formatCode="m/d/yyyy\ h:mm">
                  <c:v>40542.041666634454</c:v>
                </c:pt>
                <c:pt idx="23273" formatCode="m/d/yyyy\ h:mm">
                  <c:v>40542.083333301132</c:v>
                </c:pt>
                <c:pt idx="23274" formatCode="m/d/yyyy\ h:mm">
                  <c:v>40542.124999967782</c:v>
                </c:pt>
                <c:pt idx="23275" formatCode="m/d/yyyy\ h:mm">
                  <c:v>40542.166666634454</c:v>
                </c:pt>
                <c:pt idx="23276" formatCode="m/d/yyyy\ h:mm">
                  <c:v>40542.208333301132</c:v>
                </c:pt>
                <c:pt idx="23277" formatCode="m/d/yyyy\ h:mm">
                  <c:v>40542.249999967775</c:v>
                </c:pt>
                <c:pt idx="23278" formatCode="m/d/yyyy\ h:mm">
                  <c:v>40542.291666634432</c:v>
                </c:pt>
                <c:pt idx="23279" formatCode="m/d/yyyy\ h:mm">
                  <c:v>40542.333333301118</c:v>
                </c:pt>
                <c:pt idx="23280" formatCode="m/d/yyyy\ h:mm">
                  <c:v>40542.374999967782</c:v>
                </c:pt>
                <c:pt idx="23281" formatCode="m/d/yyyy\ h:mm">
                  <c:v>40542.416666634446</c:v>
                </c:pt>
                <c:pt idx="23282" formatCode="m/d/yyyy\ h:mm">
                  <c:v>40542.458333301125</c:v>
                </c:pt>
                <c:pt idx="23283" formatCode="m/d/yyyy\ h:mm">
                  <c:v>40542.499999967775</c:v>
                </c:pt>
                <c:pt idx="23284" formatCode="m/d/yyyy\ h:mm">
                  <c:v>40542.541666634424</c:v>
                </c:pt>
                <c:pt idx="23285" formatCode="m/d/yyyy\ h:mm">
                  <c:v>40542.583333301103</c:v>
                </c:pt>
                <c:pt idx="23286" formatCode="m/d/yyyy\ h:mm">
                  <c:v>40542.624999967753</c:v>
                </c:pt>
                <c:pt idx="23287" formatCode="m/d/yyyy\ h:mm">
                  <c:v>40542.666666634424</c:v>
                </c:pt>
                <c:pt idx="23288" formatCode="m/d/yyyy\ h:mm">
                  <c:v>40542.708333301096</c:v>
                </c:pt>
                <c:pt idx="23289" formatCode="m/d/yyyy\ h:mm">
                  <c:v>40542.749999967746</c:v>
                </c:pt>
                <c:pt idx="23290" formatCode="m/d/yyyy\ h:mm">
                  <c:v>40542.791666634403</c:v>
                </c:pt>
                <c:pt idx="23291" formatCode="m/d/yyyy\ h:mm">
                  <c:v>40542.833333301089</c:v>
                </c:pt>
                <c:pt idx="23292" formatCode="m/d/yyyy\ h:mm">
                  <c:v>40542.874999967753</c:v>
                </c:pt>
                <c:pt idx="23293" formatCode="m/d/yyyy\ h:mm">
                  <c:v>40542.916666634417</c:v>
                </c:pt>
                <c:pt idx="23294" formatCode="m/d/yyyy\ h:mm">
                  <c:v>40542.958333301096</c:v>
                </c:pt>
                <c:pt idx="23295" formatCode="m/d/yyyy\ h:mm">
                  <c:v>40542.999999967731</c:v>
                </c:pt>
                <c:pt idx="23296" formatCode="m/d/yyyy\ h:mm">
                  <c:v>40543.041666634395</c:v>
                </c:pt>
                <c:pt idx="23297" formatCode="m/d/yyyy\ h:mm">
                  <c:v>40543.083333301081</c:v>
                </c:pt>
                <c:pt idx="23298" formatCode="m/d/yyyy\ h:mm">
                  <c:v>40543.124999967724</c:v>
                </c:pt>
                <c:pt idx="23299" formatCode="m/d/yyyy\ h:mm">
                  <c:v>40543.166666634388</c:v>
                </c:pt>
                <c:pt idx="23300" formatCode="m/d/yyyy\ h:mm">
                  <c:v>40543.208333301067</c:v>
                </c:pt>
                <c:pt idx="23301" formatCode="m/d/yyyy\ h:mm">
                  <c:v>40543.249999967724</c:v>
                </c:pt>
                <c:pt idx="23302" formatCode="m/d/yyyy\ h:mm">
                  <c:v>40543.291666634366</c:v>
                </c:pt>
                <c:pt idx="23303" formatCode="m/d/yyyy\ h:mm">
                  <c:v>40543.33333330106</c:v>
                </c:pt>
                <c:pt idx="23304" formatCode="m/d/yyyy\ h:mm">
                  <c:v>40543.374999967731</c:v>
                </c:pt>
                <c:pt idx="23305" formatCode="m/d/yyyy\ h:mm">
                  <c:v>40543.416666634388</c:v>
                </c:pt>
                <c:pt idx="23306" formatCode="m/d/yyyy\ h:mm">
                  <c:v>40543.458333301067</c:v>
                </c:pt>
                <c:pt idx="23307" formatCode="m/d/yyyy\ h:mm">
                  <c:v>40543.499999967702</c:v>
                </c:pt>
                <c:pt idx="23308" formatCode="m/d/yyyy\ h:mm">
                  <c:v>40543.541666634374</c:v>
                </c:pt>
                <c:pt idx="23309" formatCode="m/d/yyyy\ h:mm">
                  <c:v>40543.583333301045</c:v>
                </c:pt>
                <c:pt idx="23310" formatCode="m/d/yyyy\ h:mm">
                  <c:v>40543.624999967695</c:v>
                </c:pt>
                <c:pt idx="23311" formatCode="m/d/yyyy\ h:mm">
                  <c:v>40543.666666634374</c:v>
                </c:pt>
                <c:pt idx="23312" formatCode="m/d/yyyy\ h:mm">
                  <c:v>40543.708333301038</c:v>
                </c:pt>
                <c:pt idx="23313" formatCode="m/d/yyyy\ h:mm">
                  <c:v>40543.749999967687</c:v>
                </c:pt>
                <c:pt idx="23314" formatCode="m/d/yyyy\ h:mm">
                  <c:v>40543.791666634337</c:v>
                </c:pt>
                <c:pt idx="23315" formatCode="m/d/yyyy\ h:mm">
                  <c:v>40543.833333301031</c:v>
                </c:pt>
                <c:pt idx="23316" formatCode="m/d/yyyy\ h:mm">
                  <c:v>40543.874999967695</c:v>
                </c:pt>
                <c:pt idx="23317" formatCode="m/d/yyyy\ h:mm">
                  <c:v>40543.916666634359</c:v>
                </c:pt>
                <c:pt idx="23318" formatCode="m/d/yyyy\ h:mm">
                  <c:v>40543.958333301038</c:v>
                </c:pt>
                <c:pt idx="23321" formatCode="m/d/yyyy\ h:mm">
                  <c:v>40544</c:v>
                </c:pt>
                <c:pt idx="23322" formatCode="m/d/yyyy\ h:mm">
                  <c:v>40544.04166666665</c:v>
                </c:pt>
                <c:pt idx="23323" formatCode="m/d/yyyy\ h:mm">
                  <c:v>40544.083333333328</c:v>
                </c:pt>
                <c:pt idx="23324" formatCode="m/d/yyyy\ h:mm">
                  <c:v>40544.124999999993</c:v>
                </c:pt>
                <c:pt idx="23325" formatCode="m/d/yyyy\ h:mm">
                  <c:v>40544.166666666642</c:v>
                </c:pt>
                <c:pt idx="23326" formatCode="m/d/yyyy\ h:mm">
                  <c:v>40544.208333333321</c:v>
                </c:pt>
                <c:pt idx="23327" formatCode="m/d/yyyy\ h:mm">
                  <c:v>40544.249999999993</c:v>
                </c:pt>
                <c:pt idx="23328" formatCode="m/d/yyyy\ h:mm">
                  <c:v>40544.291666666621</c:v>
                </c:pt>
                <c:pt idx="23329" formatCode="m/d/yyyy\ h:mm">
                  <c:v>40544.333333333314</c:v>
                </c:pt>
                <c:pt idx="23330" formatCode="m/d/yyyy\ h:mm">
                  <c:v>40544.375</c:v>
                </c:pt>
                <c:pt idx="23331" formatCode="m/d/yyyy\ h:mm">
                  <c:v>40544.416666666635</c:v>
                </c:pt>
                <c:pt idx="23332" formatCode="m/d/yyyy\ h:mm">
                  <c:v>40544.458333333321</c:v>
                </c:pt>
                <c:pt idx="23333" formatCode="m/d/yyyy\ h:mm">
                  <c:v>40544.499999999985</c:v>
                </c:pt>
                <c:pt idx="23334" formatCode="m/d/yyyy\ h:mm">
                  <c:v>40544.541666666621</c:v>
                </c:pt>
                <c:pt idx="23335" formatCode="m/d/yyyy\ h:mm">
                  <c:v>40544.583333333285</c:v>
                </c:pt>
                <c:pt idx="23336" formatCode="m/d/yyyy\ h:mm">
                  <c:v>40544.624999999978</c:v>
                </c:pt>
                <c:pt idx="23337" formatCode="m/d/yyyy\ h:mm">
                  <c:v>40544.666666666613</c:v>
                </c:pt>
                <c:pt idx="23338" formatCode="m/d/yyyy\ h:mm">
                  <c:v>40544.708333333285</c:v>
                </c:pt>
                <c:pt idx="23339" formatCode="m/d/yyyy\ h:mm">
                  <c:v>40544.749999999971</c:v>
                </c:pt>
                <c:pt idx="23340" formatCode="m/d/yyyy\ h:mm">
                  <c:v>40544.791666666591</c:v>
                </c:pt>
                <c:pt idx="23341" formatCode="m/d/yyyy\ h:mm">
                  <c:v>40544.833333333285</c:v>
                </c:pt>
                <c:pt idx="23342" formatCode="m/d/yyyy\ h:mm">
                  <c:v>40544.874999999971</c:v>
                </c:pt>
                <c:pt idx="23343" formatCode="m/d/yyyy\ h:mm">
                  <c:v>40544.916666666606</c:v>
                </c:pt>
                <c:pt idx="23344" formatCode="m/d/yyyy\ h:mm">
                  <c:v>40544.958333333292</c:v>
                </c:pt>
                <c:pt idx="23345" formatCode="m/d/yyyy\ h:mm">
                  <c:v>40544.999999999942</c:v>
                </c:pt>
                <c:pt idx="23346" formatCode="m/d/yyyy\ h:mm">
                  <c:v>40545.041666666591</c:v>
                </c:pt>
                <c:pt idx="23347" formatCode="m/d/yyyy\ h:mm">
                  <c:v>40545.08333333327</c:v>
                </c:pt>
                <c:pt idx="23348" formatCode="m/d/yyyy\ h:mm">
                  <c:v>40545.124999999942</c:v>
                </c:pt>
                <c:pt idx="23349" formatCode="m/d/yyyy\ h:mm">
                  <c:v>40545.166666666584</c:v>
                </c:pt>
                <c:pt idx="23350" formatCode="m/d/yyyy\ h:mm">
                  <c:v>40545.208333333256</c:v>
                </c:pt>
                <c:pt idx="23351" formatCode="m/d/yyyy\ h:mm">
                  <c:v>40545.249999999942</c:v>
                </c:pt>
                <c:pt idx="23352" formatCode="m/d/yyyy\ h:mm">
                  <c:v>40545.29166666657</c:v>
                </c:pt>
                <c:pt idx="23353" formatCode="m/d/yyyy\ h:mm">
                  <c:v>40545.333333333256</c:v>
                </c:pt>
                <c:pt idx="23354" formatCode="m/d/yyyy\ h:mm">
                  <c:v>40545.374999999949</c:v>
                </c:pt>
                <c:pt idx="23355" formatCode="m/d/yyyy\ h:mm">
                  <c:v>40545.416666666591</c:v>
                </c:pt>
                <c:pt idx="23356" formatCode="m/d/yyyy\ h:mm">
                  <c:v>40545.458333333248</c:v>
                </c:pt>
                <c:pt idx="23357" formatCode="m/d/yyyy\ h:mm">
                  <c:v>40545.499999999913</c:v>
                </c:pt>
                <c:pt idx="23358" formatCode="m/d/yyyy\ h:mm">
                  <c:v>40545.541666666577</c:v>
                </c:pt>
                <c:pt idx="23359" formatCode="m/d/yyyy\ h:mm">
                  <c:v>40545.583333333234</c:v>
                </c:pt>
                <c:pt idx="23360" formatCode="m/d/yyyy\ h:mm">
                  <c:v>40545.624999999913</c:v>
                </c:pt>
                <c:pt idx="23361" formatCode="m/d/yyyy\ h:mm">
                  <c:v>40545.66666666657</c:v>
                </c:pt>
                <c:pt idx="23362" formatCode="m/d/yyyy\ h:mm">
                  <c:v>40545.708333333234</c:v>
                </c:pt>
                <c:pt idx="23363" formatCode="m/d/yyyy\ h:mm">
                  <c:v>40545.749999999898</c:v>
                </c:pt>
                <c:pt idx="23364" formatCode="m/d/yyyy\ h:mm">
                  <c:v>40545.791666666533</c:v>
                </c:pt>
                <c:pt idx="23365" formatCode="m/d/yyyy\ h:mm">
                  <c:v>40545.833333333227</c:v>
                </c:pt>
                <c:pt idx="23366" formatCode="m/d/yyyy\ h:mm">
                  <c:v>40545.874999999905</c:v>
                </c:pt>
                <c:pt idx="23367" formatCode="m/d/yyyy\ h:mm">
                  <c:v>40545.916666666562</c:v>
                </c:pt>
                <c:pt idx="23368" formatCode="m/d/yyyy\ h:mm">
                  <c:v>40545.958333333219</c:v>
                </c:pt>
                <c:pt idx="23369" formatCode="m/d/yyyy\ h:mm">
                  <c:v>40545.999999999891</c:v>
                </c:pt>
                <c:pt idx="23370" formatCode="m/d/yyyy\ h:mm">
                  <c:v>40546.041666666533</c:v>
                </c:pt>
                <c:pt idx="23371" formatCode="m/d/yyyy\ h:mm">
                  <c:v>40546.083333333205</c:v>
                </c:pt>
                <c:pt idx="23372" formatCode="m/d/yyyy\ h:mm">
                  <c:v>40546.124999999891</c:v>
                </c:pt>
                <c:pt idx="23373" formatCode="m/d/yyyy\ h:mm">
                  <c:v>40546.166666666526</c:v>
                </c:pt>
                <c:pt idx="23374" formatCode="m/d/yyyy\ h:mm">
                  <c:v>40546.208333333205</c:v>
                </c:pt>
                <c:pt idx="23375" formatCode="m/d/yyyy\ h:mm">
                  <c:v>40546.249999999869</c:v>
                </c:pt>
                <c:pt idx="23376" formatCode="m/d/yyyy\ h:mm">
                  <c:v>40546.291666666504</c:v>
                </c:pt>
                <c:pt idx="23377" formatCode="m/d/yyyy\ h:mm">
                  <c:v>40546.333333333198</c:v>
                </c:pt>
                <c:pt idx="23378" formatCode="m/d/yyyy\ h:mm">
                  <c:v>40546.374999999876</c:v>
                </c:pt>
                <c:pt idx="23379" formatCode="m/d/yyyy\ h:mm">
                  <c:v>40546.416666666533</c:v>
                </c:pt>
                <c:pt idx="23380" formatCode="m/d/yyyy\ h:mm">
                  <c:v>40546.458333333205</c:v>
                </c:pt>
                <c:pt idx="23381" formatCode="m/d/yyyy\ h:mm">
                  <c:v>40546.499999999862</c:v>
                </c:pt>
                <c:pt idx="23382" formatCode="m/d/yyyy\ h:mm">
                  <c:v>40546.541666666504</c:v>
                </c:pt>
                <c:pt idx="23383" formatCode="m/d/yyyy\ h:mm">
                  <c:v>40546.583333333183</c:v>
                </c:pt>
                <c:pt idx="23384" formatCode="m/d/yyyy\ h:mm">
                  <c:v>40546.624999999847</c:v>
                </c:pt>
                <c:pt idx="23385" formatCode="m/d/yyyy\ h:mm">
                  <c:v>40546.666666666504</c:v>
                </c:pt>
                <c:pt idx="23386" formatCode="m/d/yyyy\ h:mm">
                  <c:v>40546.708333333183</c:v>
                </c:pt>
                <c:pt idx="23387" formatCode="m/d/yyyy\ h:mm">
                  <c:v>40546.74999999984</c:v>
                </c:pt>
                <c:pt idx="23388" formatCode="m/d/yyyy\ h:mm">
                  <c:v>40546.791666666482</c:v>
                </c:pt>
                <c:pt idx="23389" formatCode="m/d/yyyy\ h:mm">
                  <c:v>40546.833333333168</c:v>
                </c:pt>
                <c:pt idx="23390" formatCode="m/d/yyyy\ h:mm">
                  <c:v>40546.874999999847</c:v>
                </c:pt>
                <c:pt idx="23391" formatCode="m/d/yyyy\ h:mm">
                  <c:v>40546.916666666497</c:v>
                </c:pt>
                <c:pt idx="23392" formatCode="m/d/yyyy\ h:mm">
                  <c:v>40546.958333333176</c:v>
                </c:pt>
                <c:pt idx="23393" formatCode="m/d/yyyy\ h:mm">
                  <c:v>40546.999999999833</c:v>
                </c:pt>
                <c:pt idx="23394" formatCode="m/d/yyyy\ h:mm">
                  <c:v>40547.041666666475</c:v>
                </c:pt>
                <c:pt idx="23395" formatCode="m/d/yyyy\ h:mm">
                  <c:v>40547.083333333161</c:v>
                </c:pt>
                <c:pt idx="23396" formatCode="m/d/yyyy\ h:mm">
                  <c:v>40547.124999999818</c:v>
                </c:pt>
                <c:pt idx="23397" formatCode="m/d/yyyy\ h:mm">
                  <c:v>40547.166666666475</c:v>
                </c:pt>
                <c:pt idx="23398" formatCode="m/d/yyyy\ h:mm">
                  <c:v>40547.208333333147</c:v>
                </c:pt>
                <c:pt idx="23399" formatCode="m/d/yyyy\ h:mm">
                  <c:v>40547.249999999811</c:v>
                </c:pt>
                <c:pt idx="23400" formatCode="m/d/yyyy\ h:mm">
                  <c:v>40547.291666666453</c:v>
                </c:pt>
                <c:pt idx="23401" formatCode="m/d/yyyy\ h:mm">
                  <c:v>40547.333333333139</c:v>
                </c:pt>
                <c:pt idx="23402" formatCode="m/d/yyyy\ h:mm">
                  <c:v>40547.374999999825</c:v>
                </c:pt>
                <c:pt idx="23403" formatCode="m/d/yyyy\ h:mm">
                  <c:v>40547.416666666468</c:v>
                </c:pt>
                <c:pt idx="23404" formatCode="m/d/yyyy\ h:mm">
                  <c:v>40547.458333333147</c:v>
                </c:pt>
                <c:pt idx="23405" formatCode="m/d/yyyy\ h:mm">
                  <c:v>40547.499999999796</c:v>
                </c:pt>
                <c:pt idx="23406" formatCode="m/d/yyyy\ h:mm">
                  <c:v>40547.541666666446</c:v>
                </c:pt>
                <c:pt idx="23407" formatCode="m/d/yyyy\ h:mm">
                  <c:v>40547.583333333132</c:v>
                </c:pt>
                <c:pt idx="23408" formatCode="m/d/yyyy\ h:mm">
                  <c:v>40547.624999999789</c:v>
                </c:pt>
                <c:pt idx="23409" formatCode="m/d/yyyy\ h:mm">
                  <c:v>40547.666666666439</c:v>
                </c:pt>
                <c:pt idx="23410" formatCode="m/d/yyyy\ h:mm">
                  <c:v>40547.708333333117</c:v>
                </c:pt>
                <c:pt idx="23411" formatCode="m/d/yyyy\ h:mm">
                  <c:v>40547.749999999782</c:v>
                </c:pt>
                <c:pt idx="23412" formatCode="m/d/yyyy\ h:mm">
                  <c:v>40547.791666666417</c:v>
                </c:pt>
                <c:pt idx="23413" formatCode="m/d/yyyy\ h:mm">
                  <c:v>40547.83333333311</c:v>
                </c:pt>
                <c:pt idx="23414" formatCode="m/d/yyyy\ h:mm">
                  <c:v>40547.874999999796</c:v>
                </c:pt>
                <c:pt idx="23415" formatCode="m/d/yyyy\ h:mm">
                  <c:v>40547.916666666439</c:v>
                </c:pt>
                <c:pt idx="23416" formatCode="m/d/yyyy\ h:mm">
                  <c:v>40547.958333333117</c:v>
                </c:pt>
                <c:pt idx="23417" formatCode="m/d/yyyy\ h:mm">
                  <c:v>40547.999999999767</c:v>
                </c:pt>
                <c:pt idx="23418" formatCode="m/d/yyyy\ h:mm">
                  <c:v>40548.041666666424</c:v>
                </c:pt>
                <c:pt idx="23419" formatCode="m/d/yyyy\ h:mm">
                  <c:v>40548.083333333096</c:v>
                </c:pt>
                <c:pt idx="23420" formatCode="m/d/yyyy\ h:mm">
                  <c:v>40548.12499999976</c:v>
                </c:pt>
                <c:pt idx="23421" formatCode="m/d/yyyy\ h:mm">
                  <c:v>40548.166666666424</c:v>
                </c:pt>
                <c:pt idx="23422" formatCode="m/d/yyyy\ h:mm">
                  <c:v>40548.208333333088</c:v>
                </c:pt>
                <c:pt idx="23423" formatCode="m/d/yyyy\ h:mm">
                  <c:v>40548.249999999753</c:v>
                </c:pt>
                <c:pt idx="23424" formatCode="m/d/yyyy\ h:mm">
                  <c:v>40548.291666666388</c:v>
                </c:pt>
                <c:pt idx="23425" formatCode="m/d/yyyy\ h:mm">
                  <c:v>40548.333333333081</c:v>
                </c:pt>
                <c:pt idx="23426" formatCode="m/d/yyyy\ h:mm">
                  <c:v>40548.37499999976</c:v>
                </c:pt>
                <c:pt idx="23427" formatCode="m/d/yyyy\ h:mm">
                  <c:v>40548.41666666641</c:v>
                </c:pt>
                <c:pt idx="23428" formatCode="m/d/yyyy\ h:mm">
                  <c:v>40548.458333333096</c:v>
                </c:pt>
                <c:pt idx="23429" formatCode="m/d/yyyy\ h:mm">
                  <c:v>40548.499999999738</c:v>
                </c:pt>
                <c:pt idx="23430" formatCode="m/d/yyyy\ h:mm">
                  <c:v>40548.541666666388</c:v>
                </c:pt>
                <c:pt idx="23431" formatCode="m/d/yyyy\ h:mm">
                  <c:v>40548.583333333067</c:v>
                </c:pt>
                <c:pt idx="23432" formatCode="m/d/yyyy\ h:mm">
                  <c:v>40548.624999999731</c:v>
                </c:pt>
                <c:pt idx="23433" formatCode="m/d/yyyy\ h:mm">
                  <c:v>40548.66666666638</c:v>
                </c:pt>
                <c:pt idx="23434" formatCode="m/d/yyyy\ h:mm">
                  <c:v>40548.708333333059</c:v>
                </c:pt>
                <c:pt idx="23435" formatCode="m/d/yyyy\ h:mm">
                  <c:v>40548.749999999731</c:v>
                </c:pt>
                <c:pt idx="23436" formatCode="m/d/yyyy\ h:mm">
                  <c:v>40548.791666666359</c:v>
                </c:pt>
                <c:pt idx="23437" formatCode="m/d/yyyy\ h:mm">
                  <c:v>40548.833333333052</c:v>
                </c:pt>
                <c:pt idx="23438" formatCode="m/d/yyyy\ h:mm">
                  <c:v>40548.874999999738</c:v>
                </c:pt>
                <c:pt idx="23439" formatCode="m/d/yyyy\ h:mm">
                  <c:v>40548.91666666638</c:v>
                </c:pt>
                <c:pt idx="23440" formatCode="m/d/yyyy\ h:mm">
                  <c:v>40548.958333333059</c:v>
                </c:pt>
                <c:pt idx="23441" formatCode="m/d/yyyy\ h:mm">
                  <c:v>40548.999999999709</c:v>
                </c:pt>
                <c:pt idx="23442" formatCode="m/d/yyyy\ h:mm">
                  <c:v>40549.041666666359</c:v>
                </c:pt>
                <c:pt idx="23443" formatCode="m/d/yyyy\ h:mm">
                  <c:v>40549.083333333037</c:v>
                </c:pt>
                <c:pt idx="23444" formatCode="m/d/yyyy\ h:mm">
                  <c:v>40549.124999999702</c:v>
                </c:pt>
                <c:pt idx="23445" formatCode="m/d/yyyy\ h:mm">
                  <c:v>40549.166666666351</c:v>
                </c:pt>
                <c:pt idx="23446" formatCode="m/d/yyyy\ h:mm">
                  <c:v>40549.20833333303</c:v>
                </c:pt>
                <c:pt idx="23447" formatCode="m/d/yyyy\ h:mm">
                  <c:v>40549.249999999694</c:v>
                </c:pt>
                <c:pt idx="23448" formatCode="m/d/yyyy\ h:mm">
                  <c:v>40549.29166666633</c:v>
                </c:pt>
                <c:pt idx="23449" formatCode="m/d/yyyy\ h:mm">
                  <c:v>40549.333333333023</c:v>
                </c:pt>
                <c:pt idx="23450" formatCode="m/d/yyyy\ h:mm">
                  <c:v>40549.374999999702</c:v>
                </c:pt>
                <c:pt idx="23451" formatCode="m/d/yyyy\ h:mm">
                  <c:v>40549.416666666351</c:v>
                </c:pt>
                <c:pt idx="23452" formatCode="m/d/yyyy\ h:mm">
                  <c:v>40549.45833333303</c:v>
                </c:pt>
                <c:pt idx="23453" formatCode="m/d/yyyy\ h:mm">
                  <c:v>40549.49999999968</c:v>
                </c:pt>
                <c:pt idx="23454" formatCode="m/d/yyyy\ h:mm">
                  <c:v>40549.54166666633</c:v>
                </c:pt>
                <c:pt idx="23455" formatCode="m/d/yyyy\ h:mm">
                  <c:v>40549.583333333008</c:v>
                </c:pt>
                <c:pt idx="23456" formatCode="m/d/yyyy\ h:mm">
                  <c:v>40549.624999999673</c:v>
                </c:pt>
                <c:pt idx="23457" formatCode="m/d/yyyy\ h:mm">
                  <c:v>40549.666666666322</c:v>
                </c:pt>
                <c:pt idx="23458" formatCode="m/d/yyyy\ h:mm">
                  <c:v>40549.708333333001</c:v>
                </c:pt>
                <c:pt idx="23459" formatCode="m/d/yyyy\ h:mm">
                  <c:v>40549.749999999665</c:v>
                </c:pt>
                <c:pt idx="23460" formatCode="m/d/yyyy\ h:mm">
                  <c:v>40549.7916666663</c:v>
                </c:pt>
                <c:pt idx="23461" formatCode="m/d/yyyy\ h:mm">
                  <c:v>40549.833333333001</c:v>
                </c:pt>
                <c:pt idx="23462" formatCode="m/d/yyyy\ h:mm">
                  <c:v>40549.874999999673</c:v>
                </c:pt>
                <c:pt idx="23463" formatCode="m/d/yyyy\ h:mm">
                  <c:v>40549.916666666322</c:v>
                </c:pt>
                <c:pt idx="23464" formatCode="m/d/yyyy\ h:mm">
                  <c:v>40549.958333333008</c:v>
                </c:pt>
                <c:pt idx="23465" formatCode="m/d/yyyy\ h:mm">
                  <c:v>40549.999999999651</c:v>
                </c:pt>
                <c:pt idx="23466" formatCode="m/d/yyyy\ h:mm">
                  <c:v>40550.0416666663</c:v>
                </c:pt>
                <c:pt idx="23467" formatCode="m/d/yyyy\ h:mm">
                  <c:v>40550.083333332994</c:v>
                </c:pt>
                <c:pt idx="23468" formatCode="m/d/yyyy\ h:mm">
                  <c:v>40550.124999999636</c:v>
                </c:pt>
                <c:pt idx="23469" formatCode="m/d/yyyy\ h:mm">
                  <c:v>40550.166666666293</c:v>
                </c:pt>
                <c:pt idx="23470" formatCode="m/d/yyyy\ h:mm">
                  <c:v>40550.208333332987</c:v>
                </c:pt>
                <c:pt idx="23471" formatCode="m/d/yyyy\ h:mm">
                  <c:v>40550.249999999636</c:v>
                </c:pt>
                <c:pt idx="23472" formatCode="m/d/yyyy\ h:mm">
                  <c:v>40550.291666666271</c:v>
                </c:pt>
                <c:pt idx="23473" formatCode="m/d/yyyy\ h:mm">
                  <c:v>40550.333333332979</c:v>
                </c:pt>
                <c:pt idx="23474" formatCode="m/d/yyyy\ h:mm">
                  <c:v>40550.374999999643</c:v>
                </c:pt>
                <c:pt idx="23475" formatCode="m/d/yyyy\ h:mm">
                  <c:v>40550.416666666286</c:v>
                </c:pt>
                <c:pt idx="23476" formatCode="m/d/yyyy\ h:mm">
                  <c:v>40550.458333332987</c:v>
                </c:pt>
                <c:pt idx="23477" formatCode="m/d/yyyy\ h:mm">
                  <c:v>40550.499999999622</c:v>
                </c:pt>
                <c:pt idx="23478" formatCode="m/d/yyyy\ h:mm">
                  <c:v>40550.541666666271</c:v>
                </c:pt>
                <c:pt idx="23479" formatCode="m/d/yyyy\ h:mm">
                  <c:v>40550.583333332965</c:v>
                </c:pt>
                <c:pt idx="23480" formatCode="m/d/yyyy\ h:mm">
                  <c:v>40550.624999999614</c:v>
                </c:pt>
                <c:pt idx="23481" formatCode="m/d/yyyy\ h:mm">
                  <c:v>40550.666666666264</c:v>
                </c:pt>
                <c:pt idx="23482" formatCode="m/d/yyyy\ h:mm">
                  <c:v>40550.708333332943</c:v>
                </c:pt>
                <c:pt idx="23483" formatCode="m/d/yyyy\ h:mm">
                  <c:v>40550.749999999607</c:v>
                </c:pt>
                <c:pt idx="23484" formatCode="m/d/yyyy\ h:mm">
                  <c:v>40550.791666666242</c:v>
                </c:pt>
                <c:pt idx="23485" formatCode="m/d/yyyy\ h:mm">
                  <c:v>40550.833333332943</c:v>
                </c:pt>
                <c:pt idx="23486" formatCode="m/d/yyyy\ h:mm">
                  <c:v>40550.874999999614</c:v>
                </c:pt>
                <c:pt idx="23487" formatCode="m/d/yyyy\ h:mm">
                  <c:v>40550.916666666264</c:v>
                </c:pt>
                <c:pt idx="23488" formatCode="m/d/yyyy\ h:mm">
                  <c:v>40550.95833333295</c:v>
                </c:pt>
                <c:pt idx="23489" formatCode="m/d/yyyy\ h:mm">
                  <c:v>40550.999999999593</c:v>
                </c:pt>
                <c:pt idx="23490" formatCode="m/d/yyyy\ h:mm">
                  <c:v>40551.041666666242</c:v>
                </c:pt>
                <c:pt idx="23491" formatCode="m/d/yyyy\ h:mm">
                  <c:v>40551.083333332936</c:v>
                </c:pt>
                <c:pt idx="23492" formatCode="m/d/yyyy\ h:mm">
                  <c:v>40551.124999999593</c:v>
                </c:pt>
                <c:pt idx="23493" formatCode="m/d/yyyy\ h:mm">
                  <c:v>40551.166666666228</c:v>
                </c:pt>
                <c:pt idx="23494" formatCode="m/d/yyyy\ h:mm">
                  <c:v>40551.208333332928</c:v>
                </c:pt>
                <c:pt idx="23495" formatCode="m/d/yyyy\ h:mm">
                  <c:v>40551.249999999593</c:v>
                </c:pt>
                <c:pt idx="23496" formatCode="m/d/yyyy\ h:mm">
                  <c:v>40551.291666666206</c:v>
                </c:pt>
                <c:pt idx="23497" formatCode="m/d/yyyy\ h:mm">
                  <c:v>40551.333333332921</c:v>
                </c:pt>
                <c:pt idx="23498" formatCode="m/d/yyyy\ h:mm">
                  <c:v>40551.3749999996</c:v>
                </c:pt>
                <c:pt idx="23499" formatCode="m/d/yyyy\ h:mm">
                  <c:v>40551.416666666235</c:v>
                </c:pt>
                <c:pt idx="23500" formatCode="m/d/yyyy\ h:mm">
                  <c:v>40551.458333332921</c:v>
                </c:pt>
                <c:pt idx="23501" formatCode="m/d/yyyy\ h:mm">
                  <c:v>40551.499999999563</c:v>
                </c:pt>
                <c:pt idx="23502" formatCode="m/d/yyyy\ h:mm">
                  <c:v>40551.541666666213</c:v>
                </c:pt>
                <c:pt idx="23503" formatCode="m/d/yyyy\ h:mm">
                  <c:v>40551.583333332892</c:v>
                </c:pt>
                <c:pt idx="23504" formatCode="m/d/yyyy\ h:mm">
                  <c:v>40551.624999999563</c:v>
                </c:pt>
                <c:pt idx="23505" formatCode="m/d/yyyy\ h:mm">
                  <c:v>40551.666666666199</c:v>
                </c:pt>
                <c:pt idx="23506" formatCode="m/d/yyyy\ h:mm">
                  <c:v>40551.708333332892</c:v>
                </c:pt>
                <c:pt idx="23507" formatCode="m/d/yyyy\ h:mm">
                  <c:v>40551.749999999549</c:v>
                </c:pt>
                <c:pt idx="23508" formatCode="m/d/yyyy\ h:mm">
                  <c:v>40551.791666666177</c:v>
                </c:pt>
                <c:pt idx="23509" formatCode="m/d/yyyy\ h:mm">
                  <c:v>40551.833333332892</c:v>
                </c:pt>
                <c:pt idx="23510" formatCode="m/d/yyyy\ h:mm">
                  <c:v>40551.874999999556</c:v>
                </c:pt>
                <c:pt idx="23511" formatCode="m/d/yyyy\ h:mm">
                  <c:v>40551.916666666206</c:v>
                </c:pt>
                <c:pt idx="23512" formatCode="m/d/yyyy\ h:mm">
                  <c:v>40551.958333332899</c:v>
                </c:pt>
                <c:pt idx="23513" formatCode="m/d/yyyy\ h:mm">
                  <c:v>40551.999999999542</c:v>
                </c:pt>
                <c:pt idx="23514" formatCode="m/d/yyyy\ h:mm">
                  <c:v>40552.041666666184</c:v>
                </c:pt>
                <c:pt idx="23515" formatCode="m/d/yyyy\ h:mm">
                  <c:v>40552.083333332863</c:v>
                </c:pt>
                <c:pt idx="23516" formatCode="m/d/yyyy\ h:mm">
                  <c:v>40552.124999999542</c:v>
                </c:pt>
                <c:pt idx="23517" formatCode="m/d/yyyy\ h:mm">
                  <c:v>40552.166666666184</c:v>
                </c:pt>
                <c:pt idx="23518" formatCode="m/d/yyyy\ h:mm">
                  <c:v>40552.208333332863</c:v>
                </c:pt>
                <c:pt idx="23519" formatCode="m/d/yyyy\ h:mm">
                  <c:v>40552.249999999534</c:v>
                </c:pt>
                <c:pt idx="23520" formatCode="m/d/yyyy\ h:mm">
                  <c:v>40552.291666666169</c:v>
                </c:pt>
                <c:pt idx="23521" formatCode="m/d/yyyy\ h:mm">
                  <c:v>40552.333333332848</c:v>
                </c:pt>
                <c:pt idx="23522" formatCode="m/d/yyyy\ h:mm">
                  <c:v>40552.374999999534</c:v>
                </c:pt>
                <c:pt idx="23523" formatCode="m/d/yyyy\ h:mm">
                  <c:v>40552.416666666191</c:v>
                </c:pt>
                <c:pt idx="23524" formatCode="m/d/yyyy\ h:mm">
                  <c:v>40552.458333332856</c:v>
                </c:pt>
                <c:pt idx="23525" formatCode="m/d/yyyy\ h:mm">
                  <c:v>40552.499999999513</c:v>
                </c:pt>
                <c:pt idx="23526" formatCode="m/d/yyyy\ h:mm">
                  <c:v>40552.541666666155</c:v>
                </c:pt>
                <c:pt idx="23527" formatCode="m/d/yyyy\ h:mm">
                  <c:v>40552.583333332841</c:v>
                </c:pt>
                <c:pt idx="23528" formatCode="m/d/yyyy\ h:mm">
                  <c:v>40552.624999999498</c:v>
                </c:pt>
                <c:pt idx="23529" formatCode="m/d/yyyy\ h:mm">
                  <c:v>40552.666666666155</c:v>
                </c:pt>
                <c:pt idx="23530" formatCode="m/d/yyyy\ h:mm">
                  <c:v>40552.708333332841</c:v>
                </c:pt>
                <c:pt idx="23531" formatCode="m/d/yyyy\ h:mm">
                  <c:v>40552.749999999491</c:v>
                </c:pt>
                <c:pt idx="23532" formatCode="m/d/yyyy\ h:mm">
                  <c:v>40552.791666666133</c:v>
                </c:pt>
                <c:pt idx="23533" formatCode="m/d/yyyy\ h:mm">
                  <c:v>40552.833333332819</c:v>
                </c:pt>
                <c:pt idx="23534" formatCode="m/d/yyyy\ h:mm">
                  <c:v>40552.874999999498</c:v>
                </c:pt>
                <c:pt idx="23535" formatCode="m/d/yyyy\ h:mm">
                  <c:v>40552.916666666148</c:v>
                </c:pt>
                <c:pt idx="23536" formatCode="m/d/yyyy\ h:mm">
                  <c:v>40552.958333332826</c:v>
                </c:pt>
                <c:pt idx="23537" formatCode="m/d/yyyy\ h:mm">
                  <c:v>40552.999999999483</c:v>
                </c:pt>
                <c:pt idx="23538" formatCode="m/d/yyyy\ h:mm">
                  <c:v>40553.041666666126</c:v>
                </c:pt>
                <c:pt idx="23539" formatCode="m/d/yyyy\ h:mm">
                  <c:v>40553.083333332812</c:v>
                </c:pt>
                <c:pt idx="23540" formatCode="m/d/yyyy\ h:mm">
                  <c:v>40553.124999999469</c:v>
                </c:pt>
                <c:pt idx="23541" formatCode="m/d/yyyy\ h:mm">
                  <c:v>40553.166666666126</c:v>
                </c:pt>
                <c:pt idx="23542" formatCode="m/d/yyyy\ h:mm">
                  <c:v>40553.208333332797</c:v>
                </c:pt>
                <c:pt idx="23543" formatCode="m/d/yyyy\ h:mm">
                  <c:v>40553.249999999462</c:v>
                </c:pt>
                <c:pt idx="23544" formatCode="m/d/yyyy\ h:mm">
                  <c:v>40553.291666666104</c:v>
                </c:pt>
                <c:pt idx="23545" formatCode="m/d/yyyy\ h:mm">
                  <c:v>40553.33333333279</c:v>
                </c:pt>
                <c:pt idx="23546" formatCode="m/d/yyyy\ h:mm">
                  <c:v>40553.374999999476</c:v>
                </c:pt>
                <c:pt idx="23547" formatCode="m/d/yyyy\ h:mm">
                  <c:v>40553.416666666119</c:v>
                </c:pt>
                <c:pt idx="23548" formatCode="m/d/yyyy\ h:mm">
                  <c:v>40553.458333332797</c:v>
                </c:pt>
                <c:pt idx="23549" formatCode="m/d/yyyy\ h:mm">
                  <c:v>40553.499999999447</c:v>
                </c:pt>
                <c:pt idx="23550" formatCode="m/d/yyyy\ h:mm">
                  <c:v>40553.541666666104</c:v>
                </c:pt>
                <c:pt idx="23551" formatCode="m/d/yyyy\ h:mm">
                  <c:v>40553.583333332783</c:v>
                </c:pt>
                <c:pt idx="23552" formatCode="m/d/yyyy\ h:mm">
                  <c:v>40553.62499999944</c:v>
                </c:pt>
                <c:pt idx="23553" formatCode="m/d/yyyy\ h:mm">
                  <c:v>40553.666666666104</c:v>
                </c:pt>
                <c:pt idx="23554" formatCode="m/d/yyyy\ h:mm">
                  <c:v>40553.708333332768</c:v>
                </c:pt>
                <c:pt idx="23555" formatCode="m/d/yyyy\ h:mm">
                  <c:v>40553.749999999432</c:v>
                </c:pt>
                <c:pt idx="23556" formatCode="m/d/yyyy\ h:mm">
                  <c:v>40553.791666666068</c:v>
                </c:pt>
                <c:pt idx="23557" formatCode="m/d/yyyy\ h:mm">
                  <c:v>40553.833333332761</c:v>
                </c:pt>
                <c:pt idx="23558" formatCode="m/d/yyyy\ h:mm">
                  <c:v>40553.874999999447</c:v>
                </c:pt>
                <c:pt idx="23559" formatCode="m/d/yyyy\ h:mm">
                  <c:v>40553.916666666089</c:v>
                </c:pt>
                <c:pt idx="23560" formatCode="m/d/yyyy\ h:mm">
                  <c:v>40553.958333332776</c:v>
                </c:pt>
                <c:pt idx="23561" formatCode="m/d/yyyy\ h:mm">
                  <c:v>40553.999999999418</c:v>
                </c:pt>
                <c:pt idx="23562" formatCode="m/d/yyyy\ h:mm">
                  <c:v>40554.041666666075</c:v>
                </c:pt>
                <c:pt idx="23563" formatCode="m/d/yyyy\ h:mm">
                  <c:v>40554.083333332746</c:v>
                </c:pt>
                <c:pt idx="23564" formatCode="m/d/yyyy\ h:mm">
                  <c:v>40554.124999999411</c:v>
                </c:pt>
                <c:pt idx="23565" formatCode="m/d/yyyy\ h:mm">
                  <c:v>40554.166666666075</c:v>
                </c:pt>
                <c:pt idx="23566" formatCode="m/d/yyyy\ h:mm">
                  <c:v>40554.208333332739</c:v>
                </c:pt>
                <c:pt idx="23567" formatCode="m/d/yyyy\ h:mm">
                  <c:v>40554.249999999403</c:v>
                </c:pt>
                <c:pt idx="23568" formatCode="m/d/yyyy\ h:mm">
                  <c:v>40554.291666666039</c:v>
                </c:pt>
                <c:pt idx="23569" formatCode="m/d/yyyy\ h:mm">
                  <c:v>40554.333333332732</c:v>
                </c:pt>
                <c:pt idx="23570" formatCode="m/d/yyyy\ h:mm">
                  <c:v>40554.374999999411</c:v>
                </c:pt>
                <c:pt idx="23571" formatCode="m/d/yyyy\ h:mm">
                  <c:v>40554.41666666606</c:v>
                </c:pt>
                <c:pt idx="23572" formatCode="m/d/yyyy\ h:mm">
                  <c:v>40554.458333332746</c:v>
                </c:pt>
                <c:pt idx="23573" formatCode="m/d/yyyy\ h:mm">
                  <c:v>40554.499999999389</c:v>
                </c:pt>
                <c:pt idx="23574" formatCode="m/d/yyyy\ h:mm">
                  <c:v>40554.541666666039</c:v>
                </c:pt>
                <c:pt idx="23575" formatCode="m/d/yyyy\ h:mm">
                  <c:v>40554.583333332717</c:v>
                </c:pt>
                <c:pt idx="23576" formatCode="m/d/yyyy\ h:mm">
                  <c:v>40554.624999999382</c:v>
                </c:pt>
                <c:pt idx="23577" formatCode="m/d/yyyy\ h:mm">
                  <c:v>40554.666666666031</c:v>
                </c:pt>
                <c:pt idx="23578" formatCode="m/d/yyyy\ h:mm">
                  <c:v>40554.70833333271</c:v>
                </c:pt>
                <c:pt idx="23579" formatCode="m/d/yyyy\ h:mm">
                  <c:v>40554.749999999382</c:v>
                </c:pt>
                <c:pt idx="23580" formatCode="m/d/yyyy\ h:mm">
                  <c:v>40554.791666666017</c:v>
                </c:pt>
                <c:pt idx="23581" formatCode="m/d/yyyy\ h:mm">
                  <c:v>40554.833333332703</c:v>
                </c:pt>
                <c:pt idx="23582" formatCode="m/d/yyyy\ h:mm">
                  <c:v>40554.874999999389</c:v>
                </c:pt>
                <c:pt idx="23583" formatCode="m/d/yyyy\ h:mm">
                  <c:v>40554.916666666031</c:v>
                </c:pt>
                <c:pt idx="23584" formatCode="m/d/yyyy\ h:mm">
                  <c:v>40554.95833333271</c:v>
                </c:pt>
                <c:pt idx="23585" formatCode="m/d/yyyy\ h:mm">
                  <c:v>40554.99999999936</c:v>
                </c:pt>
                <c:pt idx="23586" formatCode="m/d/yyyy\ h:mm">
                  <c:v>40555.041666666024</c:v>
                </c:pt>
                <c:pt idx="23587" formatCode="m/d/yyyy\ h:mm">
                  <c:v>40555.083333332688</c:v>
                </c:pt>
                <c:pt idx="23588" formatCode="m/d/yyyy\ h:mm">
                  <c:v>40555.124999999352</c:v>
                </c:pt>
                <c:pt idx="23589" formatCode="m/d/yyyy\ h:mm">
                  <c:v>40555.166666666002</c:v>
                </c:pt>
                <c:pt idx="23590" formatCode="m/d/yyyy\ h:mm">
                  <c:v>40555.208333332681</c:v>
                </c:pt>
                <c:pt idx="23591" formatCode="m/d/yyyy\ h:mm">
                  <c:v>40555.249999999345</c:v>
                </c:pt>
                <c:pt idx="23592" formatCode="m/d/yyyy\ h:mm">
                  <c:v>40555.29166666598</c:v>
                </c:pt>
                <c:pt idx="23593" formatCode="m/d/yyyy\ h:mm">
                  <c:v>40555.333333332681</c:v>
                </c:pt>
                <c:pt idx="23594" formatCode="m/d/yyyy\ h:mm">
                  <c:v>40555.374999999352</c:v>
                </c:pt>
                <c:pt idx="23595" formatCode="m/d/yyyy\ h:mm">
                  <c:v>40555.416666666002</c:v>
                </c:pt>
                <c:pt idx="23596" formatCode="m/d/yyyy\ h:mm">
                  <c:v>40555.458333332688</c:v>
                </c:pt>
                <c:pt idx="23597" formatCode="m/d/yyyy\ h:mm">
                  <c:v>40555.499999999331</c:v>
                </c:pt>
                <c:pt idx="23598" formatCode="m/d/yyyy\ h:mm">
                  <c:v>40555.54166666598</c:v>
                </c:pt>
                <c:pt idx="23599" formatCode="m/d/yyyy\ h:mm">
                  <c:v>40555.583333332659</c:v>
                </c:pt>
                <c:pt idx="23600" formatCode="m/d/yyyy\ h:mm">
                  <c:v>40555.624999999323</c:v>
                </c:pt>
                <c:pt idx="23601" formatCode="m/d/yyyy\ h:mm">
                  <c:v>40555.666666665973</c:v>
                </c:pt>
                <c:pt idx="23602" formatCode="m/d/yyyy\ h:mm">
                  <c:v>40555.708333332652</c:v>
                </c:pt>
                <c:pt idx="23603" formatCode="m/d/yyyy\ h:mm">
                  <c:v>40555.749999999316</c:v>
                </c:pt>
                <c:pt idx="23604" formatCode="m/d/yyyy\ h:mm">
                  <c:v>40555.791666665951</c:v>
                </c:pt>
                <c:pt idx="23605" formatCode="m/d/yyyy\ h:mm">
                  <c:v>40555.833333332645</c:v>
                </c:pt>
                <c:pt idx="23606" formatCode="m/d/yyyy\ h:mm">
                  <c:v>40555.874999999323</c:v>
                </c:pt>
                <c:pt idx="23607" formatCode="m/d/yyyy\ h:mm">
                  <c:v>40555.916666665973</c:v>
                </c:pt>
                <c:pt idx="23608" formatCode="m/d/yyyy\ h:mm">
                  <c:v>40555.958333332652</c:v>
                </c:pt>
                <c:pt idx="23609" formatCode="m/d/yyyy\ h:mm">
                  <c:v>40555.999999999302</c:v>
                </c:pt>
                <c:pt idx="23610" formatCode="m/d/yyyy\ h:mm">
                  <c:v>40556.041666665951</c:v>
                </c:pt>
                <c:pt idx="23611" formatCode="m/d/yyyy\ h:mm">
                  <c:v>40556.08333333263</c:v>
                </c:pt>
                <c:pt idx="23612" formatCode="m/d/yyyy\ h:mm">
                  <c:v>40556.124999999294</c:v>
                </c:pt>
                <c:pt idx="23613" formatCode="m/d/yyyy\ h:mm">
                  <c:v>40556.166666665944</c:v>
                </c:pt>
                <c:pt idx="23614" formatCode="m/d/yyyy\ h:mm">
                  <c:v>40556.208333332623</c:v>
                </c:pt>
                <c:pt idx="23615" formatCode="m/d/yyyy\ h:mm">
                  <c:v>40556.249999999287</c:v>
                </c:pt>
                <c:pt idx="23616" formatCode="m/d/yyyy\ h:mm">
                  <c:v>40556.291666665922</c:v>
                </c:pt>
                <c:pt idx="23617" formatCode="m/d/yyyy\ h:mm">
                  <c:v>40556.333333332615</c:v>
                </c:pt>
                <c:pt idx="23618" formatCode="m/d/yyyy\ h:mm">
                  <c:v>40556.374999999294</c:v>
                </c:pt>
                <c:pt idx="23619" formatCode="m/d/yyyy\ h:mm">
                  <c:v>40556.416666665944</c:v>
                </c:pt>
                <c:pt idx="23620" formatCode="m/d/yyyy\ h:mm">
                  <c:v>40556.458333332623</c:v>
                </c:pt>
                <c:pt idx="23621" formatCode="m/d/yyyy\ h:mm">
                  <c:v>40556.499999999272</c:v>
                </c:pt>
                <c:pt idx="23622" formatCode="m/d/yyyy\ h:mm">
                  <c:v>40556.541666665922</c:v>
                </c:pt>
                <c:pt idx="23623" formatCode="m/d/yyyy\ h:mm">
                  <c:v>40556.583333332601</c:v>
                </c:pt>
                <c:pt idx="23624" formatCode="m/d/yyyy\ h:mm">
                  <c:v>40556.624999999265</c:v>
                </c:pt>
                <c:pt idx="23625" formatCode="m/d/yyyy\ h:mm">
                  <c:v>40556.666666665915</c:v>
                </c:pt>
                <c:pt idx="23626" formatCode="m/d/yyyy\ h:mm">
                  <c:v>40556.708333332601</c:v>
                </c:pt>
                <c:pt idx="23627" formatCode="m/d/yyyy\ h:mm">
                  <c:v>40556.749999999258</c:v>
                </c:pt>
                <c:pt idx="23628" formatCode="m/d/yyyy\ h:mm">
                  <c:v>40556.791666665893</c:v>
                </c:pt>
                <c:pt idx="23629" formatCode="m/d/yyyy\ h:mm">
                  <c:v>40556.833333332601</c:v>
                </c:pt>
                <c:pt idx="23630" formatCode="m/d/yyyy\ h:mm">
                  <c:v>40556.874999999265</c:v>
                </c:pt>
                <c:pt idx="23631" formatCode="m/d/yyyy\ h:mm">
                  <c:v>40556.916666665915</c:v>
                </c:pt>
                <c:pt idx="23632" formatCode="m/d/yyyy\ h:mm">
                  <c:v>40556.958333332608</c:v>
                </c:pt>
                <c:pt idx="23633" formatCode="m/d/yyyy\ h:mm">
                  <c:v>40556.999999999236</c:v>
                </c:pt>
                <c:pt idx="23634" formatCode="m/d/yyyy\ h:mm">
                  <c:v>40557.041666665893</c:v>
                </c:pt>
                <c:pt idx="23635" formatCode="m/d/yyyy\ h:mm">
                  <c:v>40557.083333332586</c:v>
                </c:pt>
                <c:pt idx="23636" formatCode="m/d/yyyy\ h:mm">
                  <c:v>40557.124999999236</c:v>
                </c:pt>
                <c:pt idx="23637" formatCode="m/d/yyyy\ h:mm">
                  <c:v>40557.166666665878</c:v>
                </c:pt>
                <c:pt idx="23638" formatCode="m/d/yyyy\ h:mm">
                  <c:v>40557.208333332579</c:v>
                </c:pt>
                <c:pt idx="23639" formatCode="m/d/yyyy\ h:mm">
                  <c:v>40557.249999999229</c:v>
                </c:pt>
                <c:pt idx="23640" formatCode="m/d/yyyy\ h:mm">
                  <c:v>40557.291666665857</c:v>
                </c:pt>
                <c:pt idx="23641" formatCode="m/d/yyyy\ h:mm">
                  <c:v>40557.333333332572</c:v>
                </c:pt>
                <c:pt idx="23642" formatCode="m/d/yyyy\ h:mm">
                  <c:v>40557.374999999236</c:v>
                </c:pt>
                <c:pt idx="23643" formatCode="m/d/yyyy\ h:mm">
                  <c:v>40557.416666665886</c:v>
                </c:pt>
                <c:pt idx="23644" formatCode="m/d/yyyy\ h:mm">
                  <c:v>40557.458333332579</c:v>
                </c:pt>
                <c:pt idx="23645" formatCode="m/d/yyyy\ h:mm">
                  <c:v>40557.499999999214</c:v>
                </c:pt>
                <c:pt idx="23646" formatCode="m/d/yyyy\ h:mm">
                  <c:v>40557.541666665864</c:v>
                </c:pt>
                <c:pt idx="23647" formatCode="m/d/yyyy\ h:mm">
                  <c:v>40557.583333332543</c:v>
                </c:pt>
                <c:pt idx="23648" formatCode="m/d/yyyy\ h:mm">
                  <c:v>40557.624999999207</c:v>
                </c:pt>
                <c:pt idx="23649" formatCode="m/d/yyyy\ h:mm">
                  <c:v>40557.666666665857</c:v>
                </c:pt>
                <c:pt idx="23650" formatCode="m/d/yyyy\ h:mm">
                  <c:v>40557.708333332543</c:v>
                </c:pt>
                <c:pt idx="23651" formatCode="m/d/yyyy\ h:mm">
                  <c:v>40557.7499999992</c:v>
                </c:pt>
                <c:pt idx="23652" formatCode="m/d/yyyy\ h:mm">
                  <c:v>40557.791666665828</c:v>
                </c:pt>
                <c:pt idx="23653" formatCode="m/d/yyyy\ h:mm">
                  <c:v>40557.833333332543</c:v>
                </c:pt>
                <c:pt idx="23654" formatCode="m/d/yyyy\ h:mm">
                  <c:v>40557.874999999207</c:v>
                </c:pt>
                <c:pt idx="23655" formatCode="m/d/yyyy\ h:mm">
                  <c:v>40557.916666665857</c:v>
                </c:pt>
                <c:pt idx="23656" formatCode="m/d/yyyy\ h:mm">
                  <c:v>40557.95833333255</c:v>
                </c:pt>
                <c:pt idx="23657" formatCode="m/d/yyyy\ h:mm">
                  <c:v>40557.999999999192</c:v>
                </c:pt>
                <c:pt idx="23658" formatCode="m/d/yyyy\ h:mm">
                  <c:v>40558.041666665828</c:v>
                </c:pt>
                <c:pt idx="23659" formatCode="m/d/yyyy\ h:mm">
                  <c:v>40558.083333332528</c:v>
                </c:pt>
                <c:pt idx="23660" formatCode="m/d/yyyy\ h:mm">
                  <c:v>40558.124999999192</c:v>
                </c:pt>
                <c:pt idx="23661" formatCode="m/d/yyyy\ h:mm">
                  <c:v>40558.16666666582</c:v>
                </c:pt>
                <c:pt idx="23662" formatCode="m/d/yyyy\ h:mm">
                  <c:v>40558.208333332521</c:v>
                </c:pt>
                <c:pt idx="23663" formatCode="m/d/yyyy\ h:mm">
                  <c:v>40558.249999999185</c:v>
                </c:pt>
                <c:pt idx="23664" formatCode="m/d/yyyy\ h:mm">
                  <c:v>40558.291666665806</c:v>
                </c:pt>
                <c:pt idx="23665" formatCode="m/d/yyyy\ h:mm">
                  <c:v>40558.333333332499</c:v>
                </c:pt>
                <c:pt idx="23666" formatCode="m/d/yyyy\ h:mm">
                  <c:v>40558.374999999185</c:v>
                </c:pt>
                <c:pt idx="23667" formatCode="m/d/yyyy\ h:mm">
                  <c:v>40558.416666665828</c:v>
                </c:pt>
                <c:pt idx="23668" formatCode="m/d/yyyy\ h:mm">
                  <c:v>40558.458333332506</c:v>
                </c:pt>
                <c:pt idx="23669" formatCode="m/d/yyyy\ h:mm">
                  <c:v>40558.499999999163</c:v>
                </c:pt>
                <c:pt idx="23670" formatCode="m/d/yyyy\ h:mm">
                  <c:v>40558.541666665798</c:v>
                </c:pt>
                <c:pt idx="23671" formatCode="m/d/yyyy\ h:mm">
                  <c:v>40558.583333332492</c:v>
                </c:pt>
                <c:pt idx="23672" formatCode="m/d/yyyy\ h:mm">
                  <c:v>40558.624999999149</c:v>
                </c:pt>
                <c:pt idx="23673" formatCode="m/d/yyyy\ h:mm">
                  <c:v>40558.666666665784</c:v>
                </c:pt>
                <c:pt idx="23674" formatCode="m/d/yyyy\ h:mm">
                  <c:v>40558.708333332492</c:v>
                </c:pt>
                <c:pt idx="23675" formatCode="m/d/yyyy\ h:mm">
                  <c:v>40558.749999999141</c:v>
                </c:pt>
                <c:pt idx="23676" formatCode="m/d/yyyy\ h:mm">
                  <c:v>40558.791666665769</c:v>
                </c:pt>
                <c:pt idx="23677" formatCode="m/d/yyyy\ h:mm">
                  <c:v>40558.833333332484</c:v>
                </c:pt>
                <c:pt idx="23678" formatCode="m/d/yyyy\ h:mm">
                  <c:v>40558.874999999156</c:v>
                </c:pt>
                <c:pt idx="23679" formatCode="m/d/yyyy\ h:mm">
                  <c:v>40558.916666665784</c:v>
                </c:pt>
                <c:pt idx="23680" formatCode="m/d/yyyy\ h:mm">
                  <c:v>40558.958333332484</c:v>
                </c:pt>
                <c:pt idx="23681" formatCode="m/d/yyyy\ h:mm">
                  <c:v>40558.999999999141</c:v>
                </c:pt>
                <c:pt idx="23682" formatCode="m/d/yyyy\ h:mm">
                  <c:v>40559.041666665769</c:v>
                </c:pt>
                <c:pt idx="23683" formatCode="m/d/yyyy\ h:mm">
                  <c:v>40559.083333332463</c:v>
                </c:pt>
                <c:pt idx="23684" formatCode="m/d/yyyy\ h:mm">
                  <c:v>40559.124999999134</c:v>
                </c:pt>
                <c:pt idx="23685" formatCode="m/d/yyyy\ h:mm">
                  <c:v>40559.166666665769</c:v>
                </c:pt>
                <c:pt idx="23686" formatCode="m/d/yyyy\ h:mm">
                  <c:v>40559.208333332448</c:v>
                </c:pt>
                <c:pt idx="23687" formatCode="m/d/yyyy\ h:mm">
                  <c:v>40559.249999999112</c:v>
                </c:pt>
                <c:pt idx="23688" formatCode="m/d/yyyy\ h:mm">
                  <c:v>40559.29166666574</c:v>
                </c:pt>
                <c:pt idx="23689" formatCode="m/d/yyyy\ h:mm">
                  <c:v>40559.333333332441</c:v>
                </c:pt>
                <c:pt idx="23690" formatCode="m/d/yyyy\ h:mm">
                  <c:v>40559.374999999134</c:v>
                </c:pt>
                <c:pt idx="23691" formatCode="m/d/yyyy\ h:mm">
                  <c:v>40559.416666665755</c:v>
                </c:pt>
                <c:pt idx="23692" formatCode="m/d/yyyy\ h:mm">
                  <c:v>40559.458333332455</c:v>
                </c:pt>
                <c:pt idx="23693" formatCode="m/d/yyyy\ h:mm">
                  <c:v>40559.499999999098</c:v>
                </c:pt>
                <c:pt idx="23694" formatCode="m/d/yyyy\ h:mm">
                  <c:v>40559.541666665733</c:v>
                </c:pt>
                <c:pt idx="23695" formatCode="m/d/yyyy\ h:mm">
                  <c:v>40559.583333332441</c:v>
                </c:pt>
                <c:pt idx="23696" formatCode="m/d/yyyy\ h:mm">
                  <c:v>40559.624999999091</c:v>
                </c:pt>
                <c:pt idx="23697" formatCode="m/d/yyyy\ h:mm">
                  <c:v>40559.666666665733</c:v>
                </c:pt>
                <c:pt idx="23698" formatCode="m/d/yyyy\ h:mm">
                  <c:v>40559.708333332419</c:v>
                </c:pt>
                <c:pt idx="23699" formatCode="m/d/yyyy\ h:mm">
                  <c:v>40559.749999999083</c:v>
                </c:pt>
                <c:pt idx="23700" formatCode="m/d/yyyy\ h:mm">
                  <c:v>40559.791666665711</c:v>
                </c:pt>
                <c:pt idx="23701" formatCode="m/d/yyyy\ h:mm">
                  <c:v>40559.833333332412</c:v>
                </c:pt>
                <c:pt idx="23702" formatCode="m/d/yyyy\ h:mm">
                  <c:v>40559.874999999098</c:v>
                </c:pt>
                <c:pt idx="23703" formatCode="m/d/yyyy\ h:mm">
                  <c:v>40559.916666665726</c:v>
                </c:pt>
                <c:pt idx="23704" formatCode="m/d/yyyy\ h:mm">
                  <c:v>40559.958333332426</c:v>
                </c:pt>
                <c:pt idx="23705" formatCode="m/d/yyyy\ h:mm">
                  <c:v>40559.999999999069</c:v>
                </c:pt>
                <c:pt idx="23706" formatCode="m/d/yyyy\ h:mm">
                  <c:v>40560.041666665704</c:v>
                </c:pt>
                <c:pt idx="23707" formatCode="m/d/yyyy\ h:mm">
                  <c:v>40560.083333332397</c:v>
                </c:pt>
                <c:pt idx="23708" formatCode="m/d/yyyy\ h:mm">
                  <c:v>40560.124999999061</c:v>
                </c:pt>
                <c:pt idx="23709" formatCode="m/d/yyyy\ h:mm">
                  <c:v>40560.166666665704</c:v>
                </c:pt>
                <c:pt idx="23710" formatCode="m/d/yyyy\ h:mm">
                  <c:v>40560.20833333239</c:v>
                </c:pt>
                <c:pt idx="23711" formatCode="m/d/yyyy\ h:mm">
                  <c:v>40560.249999999061</c:v>
                </c:pt>
                <c:pt idx="23712" formatCode="m/d/yyyy\ h:mm">
                  <c:v>40560.291666665675</c:v>
                </c:pt>
                <c:pt idx="23713" formatCode="m/d/yyyy\ h:mm">
                  <c:v>40560.333333332383</c:v>
                </c:pt>
                <c:pt idx="23714" formatCode="m/d/yyyy\ h:mm">
                  <c:v>40560.374999999069</c:v>
                </c:pt>
                <c:pt idx="23715" formatCode="m/d/yyyy\ h:mm">
                  <c:v>40560.416666665704</c:v>
                </c:pt>
                <c:pt idx="23716" formatCode="m/d/yyyy\ h:mm">
                  <c:v>40560.458333332397</c:v>
                </c:pt>
                <c:pt idx="23717" formatCode="m/d/yyyy\ h:mm">
                  <c:v>40560.49999999904</c:v>
                </c:pt>
                <c:pt idx="23718" formatCode="m/d/yyyy\ h:mm">
                  <c:v>40560.541666665682</c:v>
                </c:pt>
                <c:pt idx="23719" formatCode="m/d/yyyy\ h:mm">
                  <c:v>40560.583333332368</c:v>
                </c:pt>
                <c:pt idx="23720" formatCode="m/d/yyyy\ h:mm">
                  <c:v>40560.624999999032</c:v>
                </c:pt>
                <c:pt idx="23721" formatCode="m/d/yyyy\ h:mm">
                  <c:v>40560.666666665667</c:v>
                </c:pt>
                <c:pt idx="23722" formatCode="m/d/yyyy\ h:mm">
                  <c:v>40560.708333332361</c:v>
                </c:pt>
                <c:pt idx="23723" formatCode="m/d/yyyy\ h:mm">
                  <c:v>40560.749999999032</c:v>
                </c:pt>
                <c:pt idx="23724" formatCode="m/d/yyyy\ h:mm">
                  <c:v>40560.791666665646</c:v>
                </c:pt>
                <c:pt idx="23725" formatCode="m/d/yyyy\ h:mm">
                  <c:v>40560.833333332361</c:v>
                </c:pt>
                <c:pt idx="23726" formatCode="m/d/yyyy\ h:mm">
                  <c:v>40560.87499999904</c:v>
                </c:pt>
                <c:pt idx="23727" formatCode="m/d/yyyy\ h:mm">
                  <c:v>40560.916666665675</c:v>
                </c:pt>
                <c:pt idx="23728" formatCode="m/d/yyyy\ h:mm">
                  <c:v>40560.958333332368</c:v>
                </c:pt>
                <c:pt idx="23729" formatCode="m/d/yyyy\ h:mm">
                  <c:v>40560.99999999901</c:v>
                </c:pt>
                <c:pt idx="23730" formatCode="m/d/yyyy\ h:mm">
                  <c:v>40561.041666665653</c:v>
                </c:pt>
                <c:pt idx="23731" formatCode="m/d/yyyy\ h:mm">
                  <c:v>40561.083333332339</c:v>
                </c:pt>
                <c:pt idx="23732" formatCode="m/d/yyyy\ h:mm">
                  <c:v>40561.124999999003</c:v>
                </c:pt>
                <c:pt idx="23733" formatCode="m/d/yyyy\ h:mm">
                  <c:v>40561.166666665638</c:v>
                </c:pt>
                <c:pt idx="23734" formatCode="m/d/yyyy\ h:mm">
                  <c:v>40561.208333332332</c:v>
                </c:pt>
                <c:pt idx="23735" formatCode="m/d/yyyy\ h:mm">
                  <c:v>40561.249999999003</c:v>
                </c:pt>
                <c:pt idx="23736" formatCode="m/d/yyyy\ h:mm">
                  <c:v>40561.291666665617</c:v>
                </c:pt>
                <c:pt idx="23737" formatCode="m/d/yyyy\ h:mm">
                  <c:v>40561.333333332332</c:v>
                </c:pt>
                <c:pt idx="23738" formatCode="m/d/yyyy\ h:mm">
                  <c:v>40561.37499999901</c:v>
                </c:pt>
                <c:pt idx="23739" formatCode="m/d/yyyy\ h:mm">
                  <c:v>40561.416666665638</c:v>
                </c:pt>
                <c:pt idx="23740" formatCode="m/d/yyyy\ h:mm">
                  <c:v>40561.458333332339</c:v>
                </c:pt>
                <c:pt idx="23741" formatCode="m/d/yyyy\ h:mm">
                  <c:v>40561.499999998996</c:v>
                </c:pt>
                <c:pt idx="23742" formatCode="m/d/yyyy\ h:mm">
                  <c:v>40561.541666665617</c:v>
                </c:pt>
                <c:pt idx="23743" formatCode="m/d/yyyy\ h:mm">
                  <c:v>40561.58333333231</c:v>
                </c:pt>
                <c:pt idx="23744" formatCode="m/d/yyyy\ h:mm">
                  <c:v>40561.624999998996</c:v>
                </c:pt>
                <c:pt idx="23745" formatCode="m/d/yyyy\ h:mm">
                  <c:v>40561.666666665617</c:v>
                </c:pt>
                <c:pt idx="23746" formatCode="m/d/yyyy\ h:mm">
                  <c:v>40561.708333332303</c:v>
                </c:pt>
                <c:pt idx="23747" formatCode="m/d/yyyy\ h:mm">
                  <c:v>40561.749999998989</c:v>
                </c:pt>
                <c:pt idx="23748" formatCode="m/d/yyyy\ h:mm">
                  <c:v>40561.791666665587</c:v>
                </c:pt>
                <c:pt idx="23749" formatCode="m/d/yyyy\ h:mm">
                  <c:v>40561.833333332295</c:v>
                </c:pt>
                <c:pt idx="23750" formatCode="m/d/yyyy\ h:mm">
                  <c:v>40561.874999998996</c:v>
                </c:pt>
                <c:pt idx="23751" formatCode="m/d/yyyy\ h:mm">
                  <c:v>40561.916666665624</c:v>
                </c:pt>
                <c:pt idx="23752" formatCode="m/d/yyyy\ h:mm">
                  <c:v>40561.958333332303</c:v>
                </c:pt>
                <c:pt idx="23753" formatCode="m/d/yyyy\ h:mm">
                  <c:v>40561.999999998967</c:v>
                </c:pt>
                <c:pt idx="23754" formatCode="m/d/yyyy\ h:mm">
                  <c:v>40562.041666665587</c:v>
                </c:pt>
                <c:pt idx="23755" formatCode="m/d/yyyy\ h:mm">
                  <c:v>40562.083333332281</c:v>
                </c:pt>
                <c:pt idx="23756" formatCode="m/d/yyyy\ h:mm">
                  <c:v>40562.12499999896</c:v>
                </c:pt>
                <c:pt idx="23757" formatCode="m/d/yyyy\ h:mm">
                  <c:v>40562.166666665587</c:v>
                </c:pt>
                <c:pt idx="23758" formatCode="m/d/yyyy\ h:mm">
                  <c:v>40562.208333332273</c:v>
                </c:pt>
                <c:pt idx="23759" formatCode="m/d/yyyy\ h:mm">
                  <c:v>40562.249999998952</c:v>
                </c:pt>
                <c:pt idx="23760" formatCode="m/d/yyyy\ h:mm">
                  <c:v>40562.291666665566</c:v>
                </c:pt>
                <c:pt idx="23761" formatCode="m/d/yyyy\ h:mm">
                  <c:v>40562.333333332266</c:v>
                </c:pt>
                <c:pt idx="23762" formatCode="m/d/yyyy\ h:mm">
                  <c:v>40562.37499999896</c:v>
                </c:pt>
                <c:pt idx="23763" formatCode="m/d/yyyy\ h:mm">
                  <c:v>40562.416666665595</c:v>
                </c:pt>
                <c:pt idx="23764" formatCode="m/d/yyyy\ h:mm">
                  <c:v>40562.458333332273</c:v>
                </c:pt>
                <c:pt idx="23765" formatCode="m/d/yyyy\ h:mm">
                  <c:v>40562.499999998938</c:v>
                </c:pt>
                <c:pt idx="23766" formatCode="m/d/yyyy\ h:mm">
                  <c:v>40562.541666665573</c:v>
                </c:pt>
                <c:pt idx="23767" formatCode="m/d/yyyy\ h:mm">
                  <c:v>40562.583333332252</c:v>
                </c:pt>
                <c:pt idx="23768" formatCode="m/d/yyyy\ h:mm">
                  <c:v>40562.62499999893</c:v>
                </c:pt>
                <c:pt idx="23769" formatCode="m/d/yyyy\ h:mm">
                  <c:v>40562.666666665566</c:v>
                </c:pt>
                <c:pt idx="23770" formatCode="m/d/yyyy\ h:mm">
                  <c:v>40562.708333332244</c:v>
                </c:pt>
                <c:pt idx="23771" formatCode="m/d/yyyy\ h:mm">
                  <c:v>40562.749999998923</c:v>
                </c:pt>
                <c:pt idx="23772" formatCode="m/d/yyyy\ h:mm">
                  <c:v>40562.791666665544</c:v>
                </c:pt>
                <c:pt idx="23773" formatCode="m/d/yyyy\ h:mm">
                  <c:v>40562.833333332237</c:v>
                </c:pt>
                <c:pt idx="23774" formatCode="m/d/yyyy\ h:mm">
                  <c:v>40562.87499999893</c:v>
                </c:pt>
                <c:pt idx="23775" formatCode="m/d/yyyy\ h:mm">
                  <c:v>40562.916666665566</c:v>
                </c:pt>
                <c:pt idx="23776" formatCode="m/d/yyyy\ h:mm">
                  <c:v>40562.958333332244</c:v>
                </c:pt>
                <c:pt idx="23777" formatCode="m/d/yyyy\ h:mm">
                  <c:v>40562.999999998909</c:v>
                </c:pt>
                <c:pt idx="23778" formatCode="m/d/yyyy\ h:mm">
                  <c:v>40563.041666665544</c:v>
                </c:pt>
                <c:pt idx="23779" formatCode="m/d/yyyy\ h:mm">
                  <c:v>40563.083333332223</c:v>
                </c:pt>
                <c:pt idx="23780" formatCode="m/d/yyyy\ h:mm">
                  <c:v>40563.124999998901</c:v>
                </c:pt>
                <c:pt idx="23781" formatCode="m/d/yyyy\ h:mm">
                  <c:v>40563.166666665536</c:v>
                </c:pt>
                <c:pt idx="23782" formatCode="m/d/yyyy\ h:mm">
                  <c:v>40563.208333332215</c:v>
                </c:pt>
                <c:pt idx="23783" formatCode="m/d/yyyy\ h:mm">
                  <c:v>40563.249999998894</c:v>
                </c:pt>
                <c:pt idx="23784" formatCode="m/d/yyyy\ h:mm">
                  <c:v>40563.291666665515</c:v>
                </c:pt>
                <c:pt idx="23785" formatCode="m/d/yyyy\ h:mm">
                  <c:v>40563.333333332208</c:v>
                </c:pt>
                <c:pt idx="23786" formatCode="m/d/yyyy\ h:mm">
                  <c:v>40563.374999998901</c:v>
                </c:pt>
                <c:pt idx="23787" formatCode="m/d/yyyy\ h:mm">
                  <c:v>40563.416666665536</c:v>
                </c:pt>
                <c:pt idx="23788" formatCode="m/d/yyyy\ h:mm">
                  <c:v>40563.458333332215</c:v>
                </c:pt>
                <c:pt idx="23789" formatCode="m/d/yyyy\ h:mm">
                  <c:v>40563.49999999888</c:v>
                </c:pt>
                <c:pt idx="23790" formatCode="m/d/yyyy\ h:mm">
                  <c:v>40563.541666665515</c:v>
                </c:pt>
                <c:pt idx="23791" formatCode="m/d/yyyy\ h:mm">
                  <c:v>40563.583333332193</c:v>
                </c:pt>
                <c:pt idx="23792" formatCode="m/d/yyyy\ h:mm">
                  <c:v>40563.624999998872</c:v>
                </c:pt>
                <c:pt idx="23793" formatCode="m/d/yyyy\ h:mm">
                  <c:v>40563.666666665507</c:v>
                </c:pt>
                <c:pt idx="23794" formatCode="m/d/yyyy\ h:mm">
                  <c:v>40563.708333332193</c:v>
                </c:pt>
                <c:pt idx="23795" formatCode="m/d/yyyy\ h:mm">
                  <c:v>40563.749999998865</c:v>
                </c:pt>
                <c:pt idx="23796" formatCode="m/d/yyyy\ h:mm">
                  <c:v>40563.791666665486</c:v>
                </c:pt>
                <c:pt idx="23797" formatCode="m/d/yyyy\ h:mm">
                  <c:v>40563.833333332193</c:v>
                </c:pt>
                <c:pt idx="23798" formatCode="m/d/yyyy\ h:mm">
                  <c:v>40563.874999998865</c:v>
                </c:pt>
                <c:pt idx="23799" formatCode="m/d/yyyy\ h:mm">
                  <c:v>40563.916666665507</c:v>
                </c:pt>
                <c:pt idx="23800" formatCode="m/d/yyyy\ h:mm">
                  <c:v>40563.958333332201</c:v>
                </c:pt>
                <c:pt idx="23801" formatCode="m/d/yyyy\ h:mm">
                  <c:v>40563.999999998843</c:v>
                </c:pt>
                <c:pt idx="23802" formatCode="m/d/yyyy\ h:mm">
                  <c:v>40564.041666665478</c:v>
                </c:pt>
                <c:pt idx="23803" formatCode="m/d/yyyy\ h:mm">
                  <c:v>40564.083333332179</c:v>
                </c:pt>
                <c:pt idx="23804" formatCode="m/d/yyyy\ h:mm">
                  <c:v>40564.124999998843</c:v>
                </c:pt>
                <c:pt idx="23805" formatCode="m/d/yyyy\ h:mm">
                  <c:v>40564.166666665471</c:v>
                </c:pt>
                <c:pt idx="23806" formatCode="m/d/yyyy\ h:mm">
                  <c:v>40564.208333332172</c:v>
                </c:pt>
                <c:pt idx="23807" formatCode="m/d/yyyy\ h:mm">
                  <c:v>40564.249999998836</c:v>
                </c:pt>
                <c:pt idx="23808" formatCode="m/d/yyyy\ h:mm">
                  <c:v>40564.291666665456</c:v>
                </c:pt>
                <c:pt idx="23809" formatCode="m/d/yyyy\ h:mm">
                  <c:v>40564.333333332164</c:v>
                </c:pt>
                <c:pt idx="23810" formatCode="m/d/yyyy\ h:mm">
                  <c:v>40564.374999998843</c:v>
                </c:pt>
                <c:pt idx="23811" formatCode="m/d/yyyy\ h:mm">
                  <c:v>40564.416666665478</c:v>
                </c:pt>
                <c:pt idx="23812" formatCode="m/d/yyyy\ h:mm">
                  <c:v>40564.458333332164</c:v>
                </c:pt>
                <c:pt idx="23813" formatCode="m/d/yyyy\ h:mm">
                  <c:v>40564.499999998821</c:v>
                </c:pt>
                <c:pt idx="23814" formatCode="m/d/yyyy\ h:mm">
                  <c:v>40564.541666665456</c:v>
                </c:pt>
                <c:pt idx="23815" formatCode="m/d/yyyy\ h:mm">
                  <c:v>40564.583333332143</c:v>
                </c:pt>
                <c:pt idx="23816" formatCode="m/d/yyyy\ h:mm">
                  <c:v>40564.624999998799</c:v>
                </c:pt>
                <c:pt idx="23817" formatCode="m/d/yyyy\ h:mm">
                  <c:v>40564.666666665449</c:v>
                </c:pt>
                <c:pt idx="23818" formatCode="m/d/yyyy\ h:mm">
                  <c:v>40564.708333332143</c:v>
                </c:pt>
                <c:pt idx="23819" formatCode="m/d/yyyy\ h:mm">
                  <c:v>40564.749999998792</c:v>
                </c:pt>
                <c:pt idx="23820" formatCode="m/d/yyyy\ h:mm">
                  <c:v>40564.79166666542</c:v>
                </c:pt>
                <c:pt idx="23821" formatCode="m/d/yyyy\ h:mm">
                  <c:v>40564.833333332135</c:v>
                </c:pt>
                <c:pt idx="23822" formatCode="m/d/yyyy\ h:mm">
                  <c:v>40564.874999998807</c:v>
                </c:pt>
                <c:pt idx="23823" formatCode="m/d/yyyy\ h:mm">
                  <c:v>40564.916666665435</c:v>
                </c:pt>
                <c:pt idx="23824" formatCode="m/d/yyyy\ h:mm">
                  <c:v>40564.958333332135</c:v>
                </c:pt>
                <c:pt idx="23825" formatCode="m/d/yyyy\ h:mm">
                  <c:v>40564.999999998792</c:v>
                </c:pt>
                <c:pt idx="23826" formatCode="m/d/yyyy\ h:mm">
                  <c:v>40565.04166666542</c:v>
                </c:pt>
                <c:pt idx="23827" formatCode="m/d/yyyy\ h:mm">
                  <c:v>40565.083333332113</c:v>
                </c:pt>
                <c:pt idx="23828" formatCode="m/d/yyyy\ h:mm">
                  <c:v>40565.124999998785</c:v>
                </c:pt>
                <c:pt idx="23829" formatCode="m/d/yyyy\ h:mm">
                  <c:v>40565.16666666542</c:v>
                </c:pt>
                <c:pt idx="23830" formatCode="m/d/yyyy\ h:mm">
                  <c:v>40565.208333332099</c:v>
                </c:pt>
                <c:pt idx="23831" formatCode="m/d/yyyy\ h:mm">
                  <c:v>40565.249999998763</c:v>
                </c:pt>
                <c:pt idx="23832" formatCode="m/d/yyyy\ h:mm">
                  <c:v>40565.291666665391</c:v>
                </c:pt>
                <c:pt idx="23833" formatCode="m/d/yyyy\ h:mm">
                  <c:v>40565.333333332092</c:v>
                </c:pt>
                <c:pt idx="23834" formatCode="m/d/yyyy\ h:mm">
                  <c:v>40565.374999998785</c:v>
                </c:pt>
                <c:pt idx="23835" formatCode="m/d/yyyy\ h:mm">
                  <c:v>40565.41666666542</c:v>
                </c:pt>
                <c:pt idx="23836" formatCode="m/d/yyyy\ h:mm">
                  <c:v>40565.458333332106</c:v>
                </c:pt>
                <c:pt idx="23837" formatCode="m/d/yyyy\ h:mm">
                  <c:v>40565.499999998749</c:v>
                </c:pt>
                <c:pt idx="23838" formatCode="m/d/yyyy\ h:mm">
                  <c:v>40565.541666665384</c:v>
                </c:pt>
                <c:pt idx="23839" formatCode="m/d/yyyy\ h:mm">
                  <c:v>40565.583333332092</c:v>
                </c:pt>
                <c:pt idx="23840" formatCode="m/d/yyyy\ h:mm">
                  <c:v>40565.624999998741</c:v>
                </c:pt>
                <c:pt idx="23841" formatCode="m/d/yyyy\ h:mm">
                  <c:v>40565.666666665384</c:v>
                </c:pt>
                <c:pt idx="23842" formatCode="m/d/yyyy\ h:mm">
                  <c:v>40565.708333332084</c:v>
                </c:pt>
                <c:pt idx="23843" formatCode="m/d/yyyy\ h:mm">
                  <c:v>40565.749999998741</c:v>
                </c:pt>
                <c:pt idx="23844" formatCode="m/d/yyyy\ h:mm">
                  <c:v>40565.791666665362</c:v>
                </c:pt>
                <c:pt idx="23845" formatCode="m/d/yyyy\ h:mm">
                  <c:v>40565.833333332062</c:v>
                </c:pt>
                <c:pt idx="23846" formatCode="m/d/yyyy\ h:mm">
                  <c:v>40565.874999998749</c:v>
                </c:pt>
                <c:pt idx="23847" formatCode="m/d/yyyy\ h:mm">
                  <c:v>40565.916666665384</c:v>
                </c:pt>
                <c:pt idx="23848" formatCode="m/d/yyyy\ h:mm">
                  <c:v>40565.958333332084</c:v>
                </c:pt>
                <c:pt idx="23849" formatCode="m/d/yyyy\ h:mm">
                  <c:v>40565.999999998719</c:v>
                </c:pt>
                <c:pt idx="23850" formatCode="m/d/yyyy\ h:mm">
                  <c:v>40566.041666665369</c:v>
                </c:pt>
                <c:pt idx="23851" formatCode="m/d/yyyy\ h:mm">
                  <c:v>40566.083333332048</c:v>
                </c:pt>
                <c:pt idx="23852" formatCode="m/d/yyyy\ h:mm">
                  <c:v>40566.124999998712</c:v>
                </c:pt>
                <c:pt idx="23853" formatCode="m/d/yyyy\ h:mm">
                  <c:v>40566.166666665355</c:v>
                </c:pt>
                <c:pt idx="23854" formatCode="m/d/yyyy\ h:mm">
                  <c:v>40566.208333332041</c:v>
                </c:pt>
                <c:pt idx="23855" formatCode="m/d/yyyy\ h:mm">
                  <c:v>40566.249999998712</c:v>
                </c:pt>
                <c:pt idx="23856" formatCode="m/d/yyyy\ h:mm">
                  <c:v>40566.291666665325</c:v>
                </c:pt>
                <c:pt idx="23857" formatCode="m/d/yyyy\ h:mm">
                  <c:v>40566.333333332033</c:v>
                </c:pt>
                <c:pt idx="23858" formatCode="m/d/yyyy\ h:mm">
                  <c:v>40566.374999998719</c:v>
                </c:pt>
                <c:pt idx="23859" formatCode="m/d/yyyy\ h:mm">
                  <c:v>40566.416666665355</c:v>
                </c:pt>
                <c:pt idx="23860" formatCode="m/d/yyyy\ h:mm">
                  <c:v>40566.458333332048</c:v>
                </c:pt>
                <c:pt idx="23861" formatCode="m/d/yyyy\ h:mm">
                  <c:v>40566.49999999869</c:v>
                </c:pt>
                <c:pt idx="23862" formatCode="m/d/yyyy\ h:mm">
                  <c:v>40566.541666665333</c:v>
                </c:pt>
                <c:pt idx="23863" formatCode="m/d/yyyy\ h:mm">
                  <c:v>40566.583333332019</c:v>
                </c:pt>
                <c:pt idx="23864" formatCode="m/d/yyyy\ h:mm">
                  <c:v>40566.624999998683</c:v>
                </c:pt>
                <c:pt idx="23865" formatCode="m/d/yyyy\ h:mm">
                  <c:v>40566.666666665318</c:v>
                </c:pt>
                <c:pt idx="23866" formatCode="m/d/yyyy\ h:mm">
                  <c:v>40566.708333332012</c:v>
                </c:pt>
                <c:pt idx="23867" formatCode="m/d/yyyy\ h:mm">
                  <c:v>40566.749999998683</c:v>
                </c:pt>
                <c:pt idx="23868" formatCode="m/d/yyyy\ h:mm">
                  <c:v>40566.791666665296</c:v>
                </c:pt>
                <c:pt idx="23869" formatCode="m/d/yyyy\ h:mm">
                  <c:v>40566.833333332012</c:v>
                </c:pt>
                <c:pt idx="23870" formatCode="m/d/yyyy\ h:mm">
                  <c:v>40566.87499999869</c:v>
                </c:pt>
                <c:pt idx="23871" formatCode="m/d/yyyy\ h:mm">
                  <c:v>40566.916666665325</c:v>
                </c:pt>
                <c:pt idx="23872" formatCode="m/d/yyyy\ h:mm">
                  <c:v>40566.958333332019</c:v>
                </c:pt>
                <c:pt idx="23873" formatCode="m/d/yyyy\ h:mm">
                  <c:v>40566.999999998661</c:v>
                </c:pt>
                <c:pt idx="23874" formatCode="m/d/yyyy\ h:mm">
                  <c:v>40567.041666665304</c:v>
                </c:pt>
                <c:pt idx="23875" formatCode="m/d/yyyy\ h:mm">
                  <c:v>40567.08333333199</c:v>
                </c:pt>
                <c:pt idx="23876" formatCode="m/d/yyyy\ h:mm">
                  <c:v>40567.124999998661</c:v>
                </c:pt>
                <c:pt idx="23877" formatCode="m/d/yyyy\ h:mm">
                  <c:v>40567.166666665296</c:v>
                </c:pt>
                <c:pt idx="23878" formatCode="m/d/yyyy\ h:mm">
                  <c:v>40567.208333331982</c:v>
                </c:pt>
                <c:pt idx="23879" formatCode="m/d/yyyy\ h:mm">
                  <c:v>40567.249999998647</c:v>
                </c:pt>
                <c:pt idx="23880" formatCode="m/d/yyyy\ h:mm">
                  <c:v>40567.291666665267</c:v>
                </c:pt>
                <c:pt idx="23881" formatCode="m/d/yyyy\ h:mm">
                  <c:v>40567.333333331982</c:v>
                </c:pt>
                <c:pt idx="23882" formatCode="m/d/yyyy\ h:mm">
                  <c:v>40567.374999998654</c:v>
                </c:pt>
                <c:pt idx="23883" formatCode="m/d/yyyy\ h:mm">
                  <c:v>40567.416666665304</c:v>
                </c:pt>
                <c:pt idx="23884" formatCode="m/d/yyyy\ h:mm">
                  <c:v>40567.45833333199</c:v>
                </c:pt>
                <c:pt idx="23885" formatCode="m/d/yyyy\ h:mm">
                  <c:v>40567.499999998632</c:v>
                </c:pt>
                <c:pt idx="23886" formatCode="m/d/yyyy\ h:mm">
                  <c:v>40567.541666665267</c:v>
                </c:pt>
                <c:pt idx="23887" formatCode="m/d/yyyy\ h:mm">
                  <c:v>40567.583333331961</c:v>
                </c:pt>
                <c:pt idx="23888" formatCode="m/d/yyyy\ h:mm">
                  <c:v>40567.624999998632</c:v>
                </c:pt>
                <c:pt idx="23889" formatCode="m/d/yyyy\ h:mm">
                  <c:v>40567.666666665267</c:v>
                </c:pt>
                <c:pt idx="23890" formatCode="m/d/yyyy\ h:mm">
                  <c:v>40567.708333331953</c:v>
                </c:pt>
                <c:pt idx="23891" formatCode="m/d/yyyy\ h:mm">
                  <c:v>40567.749999998618</c:v>
                </c:pt>
                <c:pt idx="23892" formatCode="m/d/yyyy\ h:mm">
                  <c:v>40567.791666665238</c:v>
                </c:pt>
                <c:pt idx="23893" formatCode="m/d/yyyy\ h:mm">
                  <c:v>40567.833333331946</c:v>
                </c:pt>
                <c:pt idx="23894" formatCode="m/d/yyyy\ h:mm">
                  <c:v>40567.874999998625</c:v>
                </c:pt>
                <c:pt idx="23895" formatCode="m/d/yyyy\ h:mm">
                  <c:v>40567.916666665275</c:v>
                </c:pt>
                <c:pt idx="23896" formatCode="m/d/yyyy\ h:mm">
                  <c:v>40567.958333331953</c:v>
                </c:pt>
                <c:pt idx="23897" formatCode="m/d/yyyy\ h:mm">
                  <c:v>40567.999999998603</c:v>
                </c:pt>
                <c:pt idx="23898" formatCode="m/d/yyyy\ h:mm">
                  <c:v>40568.041666665238</c:v>
                </c:pt>
                <c:pt idx="23899" formatCode="m/d/yyyy\ h:mm">
                  <c:v>40568.083333331931</c:v>
                </c:pt>
                <c:pt idx="23900" formatCode="m/d/yyyy\ h:mm">
                  <c:v>40568.124999998603</c:v>
                </c:pt>
                <c:pt idx="23901" formatCode="m/d/yyyy\ h:mm">
                  <c:v>40568.166666665231</c:v>
                </c:pt>
                <c:pt idx="23902" formatCode="m/d/yyyy\ h:mm">
                  <c:v>40568.208333331931</c:v>
                </c:pt>
                <c:pt idx="23903" formatCode="m/d/yyyy\ h:mm">
                  <c:v>40568.249999998603</c:v>
                </c:pt>
                <c:pt idx="23904" formatCode="m/d/yyyy\ h:mm">
                  <c:v>40568.291666665209</c:v>
                </c:pt>
                <c:pt idx="23905" formatCode="m/d/yyyy\ h:mm">
                  <c:v>40568.333333331917</c:v>
                </c:pt>
                <c:pt idx="23906" formatCode="m/d/yyyy\ h:mm">
                  <c:v>40568.37499999861</c:v>
                </c:pt>
                <c:pt idx="23907" formatCode="m/d/yyyy\ h:mm">
                  <c:v>40568.416666665231</c:v>
                </c:pt>
                <c:pt idx="23908" formatCode="m/d/yyyy\ h:mm">
                  <c:v>40568.458333331924</c:v>
                </c:pt>
                <c:pt idx="23909" formatCode="m/d/yyyy\ h:mm">
                  <c:v>40568.499999998596</c:v>
                </c:pt>
                <c:pt idx="23910" formatCode="m/d/yyyy\ h:mm">
                  <c:v>40568.541666665216</c:v>
                </c:pt>
                <c:pt idx="23911" formatCode="m/d/yyyy\ h:mm">
                  <c:v>40568.583333331902</c:v>
                </c:pt>
                <c:pt idx="23912" formatCode="m/d/yyyy\ h:mm">
                  <c:v>40568.624999998588</c:v>
                </c:pt>
                <c:pt idx="23913" formatCode="m/d/yyyy\ h:mm">
                  <c:v>40568.666666665202</c:v>
                </c:pt>
                <c:pt idx="23914" formatCode="m/d/yyyy\ h:mm">
                  <c:v>40568.708333331895</c:v>
                </c:pt>
                <c:pt idx="23915" formatCode="m/d/yyyy\ h:mm">
                  <c:v>40568.749999998574</c:v>
                </c:pt>
                <c:pt idx="23916" formatCode="m/d/yyyy\ h:mm">
                  <c:v>40568.791666665187</c:v>
                </c:pt>
                <c:pt idx="23917" formatCode="m/d/yyyy\ h:mm">
                  <c:v>40568.833333331888</c:v>
                </c:pt>
                <c:pt idx="23918" formatCode="m/d/yyyy\ h:mm">
                  <c:v>40568.874999998581</c:v>
                </c:pt>
                <c:pt idx="23919" formatCode="m/d/yyyy\ h:mm">
                  <c:v>40568.916666665202</c:v>
                </c:pt>
                <c:pt idx="23920" formatCode="m/d/yyyy\ h:mm">
                  <c:v>40568.958333331895</c:v>
                </c:pt>
                <c:pt idx="23921" formatCode="m/d/yyyy\ h:mm">
                  <c:v>40568.999999998559</c:v>
                </c:pt>
                <c:pt idx="23922" formatCode="m/d/yyyy\ h:mm">
                  <c:v>40569.041666665187</c:v>
                </c:pt>
                <c:pt idx="23923" formatCode="m/d/yyyy\ h:mm">
                  <c:v>40569.083333331873</c:v>
                </c:pt>
                <c:pt idx="23924" formatCode="m/d/yyyy\ h:mm">
                  <c:v>40569.124999998552</c:v>
                </c:pt>
                <c:pt idx="23925" formatCode="m/d/yyyy\ h:mm">
                  <c:v>40569.16666666518</c:v>
                </c:pt>
                <c:pt idx="23926" formatCode="m/d/yyyy\ h:mm">
                  <c:v>40569.208333331866</c:v>
                </c:pt>
                <c:pt idx="23927" formatCode="m/d/yyyy\ h:mm">
                  <c:v>40569.249999998545</c:v>
                </c:pt>
                <c:pt idx="23928" formatCode="m/d/yyyy\ h:mm">
                  <c:v>40569.291666665165</c:v>
                </c:pt>
                <c:pt idx="23929" formatCode="m/d/yyyy\ h:mm">
                  <c:v>40569.333333331859</c:v>
                </c:pt>
                <c:pt idx="23930" formatCode="m/d/yyyy\ h:mm">
                  <c:v>40569.374999998552</c:v>
                </c:pt>
                <c:pt idx="23931" formatCode="m/d/yyyy\ h:mm">
                  <c:v>40569.416666665187</c:v>
                </c:pt>
                <c:pt idx="23932" formatCode="m/d/yyyy\ h:mm">
                  <c:v>40569.458333331866</c:v>
                </c:pt>
                <c:pt idx="23933" formatCode="m/d/yyyy\ h:mm">
                  <c:v>40569.49999999853</c:v>
                </c:pt>
                <c:pt idx="23934" formatCode="m/d/yyyy\ h:mm">
                  <c:v>40569.541666665165</c:v>
                </c:pt>
                <c:pt idx="23935" formatCode="m/d/yyyy\ h:mm">
                  <c:v>40569.583333331844</c:v>
                </c:pt>
                <c:pt idx="23936" formatCode="m/d/yyyy\ h:mm">
                  <c:v>40569.624999998523</c:v>
                </c:pt>
                <c:pt idx="23937" formatCode="m/d/yyyy\ h:mm">
                  <c:v>40569.666666665158</c:v>
                </c:pt>
                <c:pt idx="23938" formatCode="m/d/yyyy\ h:mm">
                  <c:v>40569.708333331837</c:v>
                </c:pt>
                <c:pt idx="23939" formatCode="m/d/yyyy\ h:mm">
                  <c:v>40569.749999998516</c:v>
                </c:pt>
                <c:pt idx="23940" formatCode="m/d/yyyy\ h:mm">
                  <c:v>40569.791666665136</c:v>
                </c:pt>
                <c:pt idx="23941" formatCode="m/d/yyyy\ h:mm">
                  <c:v>40569.83333333183</c:v>
                </c:pt>
                <c:pt idx="23942" formatCode="m/d/yyyy\ h:mm">
                  <c:v>40569.874999998523</c:v>
                </c:pt>
                <c:pt idx="23943" formatCode="m/d/yyyy\ h:mm">
                  <c:v>40569.916666665158</c:v>
                </c:pt>
                <c:pt idx="23944" formatCode="m/d/yyyy\ h:mm">
                  <c:v>40569.958333331837</c:v>
                </c:pt>
                <c:pt idx="23945" formatCode="m/d/yyyy\ h:mm">
                  <c:v>40569.999999998501</c:v>
                </c:pt>
                <c:pt idx="23946" formatCode="m/d/yyyy\ h:mm">
                  <c:v>40570.041666665136</c:v>
                </c:pt>
                <c:pt idx="23947" formatCode="m/d/yyyy\ h:mm">
                  <c:v>40570.083333331815</c:v>
                </c:pt>
                <c:pt idx="23948" formatCode="m/d/yyyy\ h:mm">
                  <c:v>40570.124999998494</c:v>
                </c:pt>
                <c:pt idx="23949" formatCode="m/d/yyyy\ h:mm">
                  <c:v>40570.166666665129</c:v>
                </c:pt>
                <c:pt idx="23950" formatCode="m/d/yyyy\ h:mm">
                  <c:v>40570.208333331808</c:v>
                </c:pt>
                <c:pt idx="23951" formatCode="m/d/yyyy\ h:mm">
                  <c:v>40570.249999998487</c:v>
                </c:pt>
                <c:pt idx="23952" formatCode="m/d/yyyy\ h:mm">
                  <c:v>40570.291666665107</c:v>
                </c:pt>
                <c:pt idx="23953" formatCode="m/d/yyyy\ h:mm">
                  <c:v>40570.333333331801</c:v>
                </c:pt>
                <c:pt idx="23954" formatCode="m/d/yyyy\ h:mm">
                  <c:v>40570.374999998494</c:v>
                </c:pt>
                <c:pt idx="23955" formatCode="m/d/yyyy\ h:mm">
                  <c:v>40570.416666665129</c:v>
                </c:pt>
                <c:pt idx="23956" formatCode="m/d/yyyy\ h:mm">
                  <c:v>40570.458333331793</c:v>
                </c:pt>
                <c:pt idx="23957" formatCode="m/d/yyyy\ h:mm">
                  <c:v>40570.499999998472</c:v>
                </c:pt>
                <c:pt idx="23958" formatCode="m/d/yyyy\ h:mm">
                  <c:v>40570.541666665107</c:v>
                </c:pt>
                <c:pt idx="23959" formatCode="m/d/yyyy\ h:mm">
                  <c:v>40570.583333331786</c:v>
                </c:pt>
                <c:pt idx="23960" formatCode="m/d/yyyy\ h:mm">
                  <c:v>40570.624999998465</c:v>
                </c:pt>
                <c:pt idx="23961" formatCode="m/d/yyyy\ h:mm">
                  <c:v>40570.6666666651</c:v>
                </c:pt>
                <c:pt idx="23962" formatCode="m/d/yyyy\ h:mm">
                  <c:v>40570.708333331779</c:v>
                </c:pt>
                <c:pt idx="23963" formatCode="m/d/yyyy\ h:mm">
                  <c:v>40570.749999998443</c:v>
                </c:pt>
                <c:pt idx="23964" formatCode="m/d/yyyy\ h:mm">
                  <c:v>40570.791666665071</c:v>
                </c:pt>
                <c:pt idx="23965" formatCode="m/d/yyyy\ h:mm">
                  <c:v>40570.833333331771</c:v>
                </c:pt>
                <c:pt idx="23966" formatCode="m/d/yyyy\ h:mm">
                  <c:v>40570.874999998465</c:v>
                </c:pt>
                <c:pt idx="23967" formatCode="m/d/yyyy\ h:mm">
                  <c:v>40570.9166666651</c:v>
                </c:pt>
                <c:pt idx="23968" formatCode="m/d/yyyy\ h:mm">
                  <c:v>40570.958333331779</c:v>
                </c:pt>
                <c:pt idx="23969" formatCode="m/d/yyyy\ h:mm">
                  <c:v>40570.999999998443</c:v>
                </c:pt>
                <c:pt idx="23970" formatCode="m/d/yyyy\ h:mm">
                  <c:v>40571.041666665071</c:v>
                </c:pt>
                <c:pt idx="23971" formatCode="m/d/yyyy\ h:mm">
                  <c:v>40571.083333331757</c:v>
                </c:pt>
                <c:pt idx="23972" formatCode="m/d/yyyy\ h:mm">
                  <c:v>40571.124999998436</c:v>
                </c:pt>
                <c:pt idx="23973" formatCode="m/d/yyyy\ h:mm">
                  <c:v>40571.166666665071</c:v>
                </c:pt>
                <c:pt idx="23974" formatCode="m/d/yyyy\ h:mm">
                  <c:v>40571.20833333175</c:v>
                </c:pt>
                <c:pt idx="23975" formatCode="m/d/yyyy\ h:mm">
                  <c:v>40571.249999998428</c:v>
                </c:pt>
                <c:pt idx="23976" formatCode="m/d/yyyy\ h:mm">
                  <c:v>40571.291666665049</c:v>
                </c:pt>
                <c:pt idx="23977" formatCode="m/d/yyyy\ h:mm">
                  <c:v>40571.333333331735</c:v>
                </c:pt>
                <c:pt idx="23978" formatCode="m/d/yyyy\ h:mm">
                  <c:v>40571.374999998436</c:v>
                </c:pt>
                <c:pt idx="23979" formatCode="m/d/yyyy\ h:mm">
                  <c:v>40571.416666665071</c:v>
                </c:pt>
                <c:pt idx="23980" formatCode="m/d/yyyy\ h:mm">
                  <c:v>40571.458333331742</c:v>
                </c:pt>
                <c:pt idx="23981" formatCode="m/d/yyyy\ h:mm">
                  <c:v>40571.499999998399</c:v>
                </c:pt>
                <c:pt idx="23982" formatCode="m/d/yyyy\ h:mm">
                  <c:v>40571.541666665049</c:v>
                </c:pt>
                <c:pt idx="23983" formatCode="m/d/yyyy\ h:mm">
                  <c:v>40571.583333331728</c:v>
                </c:pt>
                <c:pt idx="23984" formatCode="m/d/yyyy\ h:mm">
                  <c:v>40571.624999998392</c:v>
                </c:pt>
                <c:pt idx="23985" formatCode="m/d/yyyy\ h:mm">
                  <c:v>40571.666666665034</c:v>
                </c:pt>
                <c:pt idx="23986" formatCode="m/d/yyyy\ h:mm">
                  <c:v>40571.70833333172</c:v>
                </c:pt>
                <c:pt idx="23987" formatCode="m/d/yyyy\ h:mm">
                  <c:v>40571.749999998392</c:v>
                </c:pt>
                <c:pt idx="23988" formatCode="m/d/yyyy\ h:mm">
                  <c:v>40571.791666665013</c:v>
                </c:pt>
                <c:pt idx="23989" formatCode="m/d/yyyy\ h:mm">
                  <c:v>40571.833333331706</c:v>
                </c:pt>
                <c:pt idx="23990" formatCode="m/d/yyyy\ h:mm">
                  <c:v>40571.874999998399</c:v>
                </c:pt>
                <c:pt idx="23991" formatCode="m/d/yyyy\ h:mm">
                  <c:v>40571.916666665034</c:v>
                </c:pt>
                <c:pt idx="23992" formatCode="m/d/yyyy\ h:mm">
                  <c:v>40571.958333331713</c:v>
                </c:pt>
                <c:pt idx="23993" formatCode="m/d/yyyy\ h:mm">
                  <c:v>40571.999999998385</c:v>
                </c:pt>
                <c:pt idx="23994" formatCode="m/d/yyyy\ h:mm">
                  <c:v>40572.04166666502</c:v>
                </c:pt>
                <c:pt idx="23995" formatCode="m/d/yyyy\ h:mm">
                  <c:v>40572.083333331684</c:v>
                </c:pt>
                <c:pt idx="23996" formatCode="m/d/yyyy\ h:mm">
                  <c:v>40572.124999998363</c:v>
                </c:pt>
                <c:pt idx="23997" formatCode="m/d/yyyy\ h:mm">
                  <c:v>40572.166666665013</c:v>
                </c:pt>
                <c:pt idx="23998" formatCode="m/d/yyyy\ h:mm">
                  <c:v>40572.208333331684</c:v>
                </c:pt>
                <c:pt idx="23999" formatCode="m/d/yyyy\ h:mm">
                  <c:v>40572.249999998363</c:v>
                </c:pt>
                <c:pt idx="24000" formatCode="m/d/yyyy\ h:mm">
                  <c:v>40572.291666664991</c:v>
                </c:pt>
                <c:pt idx="24001" formatCode="m/d/yyyy\ h:mm">
                  <c:v>40572.333333331684</c:v>
                </c:pt>
                <c:pt idx="24002" formatCode="m/d/yyyy\ h:mm">
                  <c:v>40572.37499999837</c:v>
                </c:pt>
                <c:pt idx="24003" formatCode="m/d/yyyy\ h:mm">
                  <c:v>40572.416666665005</c:v>
                </c:pt>
                <c:pt idx="24004" formatCode="m/d/yyyy\ h:mm">
                  <c:v>40572.458333331691</c:v>
                </c:pt>
                <c:pt idx="24005" formatCode="m/d/yyyy\ h:mm">
                  <c:v>40572.499999998341</c:v>
                </c:pt>
                <c:pt idx="24006" formatCode="m/d/yyyy\ h:mm">
                  <c:v>40572.541666664991</c:v>
                </c:pt>
                <c:pt idx="24007" formatCode="m/d/yyyy\ h:mm">
                  <c:v>40572.58333333167</c:v>
                </c:pt>
                <c:pt idx="24008" formatCode="m/d/yyyy\ h:mm">
                  <c:v>40572.624999998341</c:v>
                </c:pt>
                <c:pt idx="24009" formatCode="m/d/yyyy\ h:mm">
                  <c:v>40572.666666664983</c:v>
                </c:pt>
                <c:pt idx="24010" formatCode="m/d/yyyy\ h:mm">
                  <c:v>40572.708333331655</c:v>
                </c:pt>
                <c:pt idx="24011" formatCode="m/d/yyyy\ h:mm">
                  <c:v>40572.749999998341</c:v>
                </c:pt>
                <c:pt idx="24012" formatCode="m/d/yyyy\ h:mm">
                  <c:v>40572.791666664969</c:v>
                </c:pt>
                <c:pt idx="24013" formatCode="m/d/yyyy\ h:mm">
                  <c:v>40572.833333331655</c:v>
                </c:pt>
                <c:pt idx="24014" formatCode="m/d/yyyy\ h:mm">
                  <c:v>40572.874999998341</c:v>
                </c:pt>
                <c:pt idx="24015" formatCode="m/d/yyyy\ h:mm">
                  <c:v>40572.916666664983</c:v>
                </c:pt>
                <c:pt idx="24016" formatCode="m/d/yyyy\ h:mm">
                  <c:v>40572.958333331648</c:v>
                </c:pt>
                <c:pt idx="24017" formatCode="m/d/yyyy\ h:mm">
                  <c:v>40572.999999998312</c:v>
                </c:pt>
                <c:pt idx="24018" formatCode="m/d/yyyy\ h:mm">
                  <c:v>40573.041666664976</c:v>
                </c:pt>
                <c:pt idx="24019" formatCode="m/d/yyyy\ h:mm">
                  <c:v>40573.083333331626</c:v>
                </c:pt>
                <c:pt idx="24020" formatCode="m/d/yyyy\ h:mm">
                  <c:v>40573.124999998312</c:v>
                </c:pt>
                <c:pt idx="24021" formatCode="m/d/yyyy\ h:mm">
                  <c:v>40573.166666664954</c:v>
                </c:pt>
                <c:pt idx="24022" formatCode="m/d/yyyy\ h:mm">
                  <c:v>40573.208333331626</c:v>
                </c:pt>
                <c:pt idx="24023" formatCode="m/d/yyyy\ h:mm">
                  <c:v>40573.249999998297</c:v>
                </c:pt>
                <c:pt idx="24024" formatCode="m/d/yyyy\ h:mm">
                  <c:v>40573.291666664933</c:v>
                </c:pt>
                <c:pt idx="24025" formatCode="m/d/yyyy\ h:mm">
                  <c:v>40573.333333331626</c:v>
                </c:pt>
                <c:pt idx="24026" formatCode="m/d/yyyy\ h:mm">
                  <c:v>40573.374999998305</c:v>
                </c:pt>
                <c:pt idx="24027" formatCode="m/d/yyyy\ h:mm">
                  <c:v>40573.416666664962</c:v>
                </c:pt>
                <c:pt idx="24028" formatCode="m/d/yyyy\ h:mm">
                  <c:v>40573.458333331619</c:v>
                </c:pt>
                <c:pt idx="24029" formatCode="m/d/yyyy\ h:mm">
                  <c:v>40573.499999998283</c:v>
                </c:pt>
                <c:pt idx="24030" formatCode="m/d/yyyy\ h:mm">
                  <c:v>40573.541666664933</c:v>
                </c:pt>
                <c:pt idx="24031" formatCode="m/d/yyyy\ h:mm">
                  <c:v>40573.583333331604</c:v>
                </c:pt>
                <c:pt idx="24032" formatCode="m/d/yyyy\ h:mm">
                  <c:v>40573.624999998283</c:v>
                </c:pt>
                <c:pt idx="24033" formatCode="m/d/yyyy\ h:mm">
                  <c:v>40573.666666664925</c:v>
                </c:pt>
                <c:pt idx="24034" formatCode="m/d/yyyy\ h:mm">
                  <c:v>40573.708333331604</c:v>
                </c:pt>
                <c:pt idx="24035" formatCode="m/d/yyyy\ h:mm">
                  <c:v>40573.749999998268</c:v>
                </c:pt>
                <c:pt idx="24036" formatCode="m/d/yyyy\ h:mm">
                  <c:v>40573.791666664903</c:v>
                </c:pt>
                <c:pt idx="24037" formatCode="m/d/yyyy\ h:mm">
                  <c:v>40573.833333331597</c:v>
                </c:pt>
                <c:pt idx="24038" formatCode="m/d/yyyy\ h:mm">
                  <c:v>40573.874999998276</c:v>
                </c:pt>
                <c:pt idx="24039" formatCode="m/d/yyyy\ h:mm">
                  <c:v>40573.916666664933</c:v>
                </c:pt>
                <c:pt idx="24040" formatCode="m/d/yyyy\ h:mm">
                  <c:v>40573.958333331604</c:v>
                </c:pt>
                <c:pt idx="24041" formatCode="m/d/yyyy\ h:mm">
                  <c:v>40573.999999998261</c:v>
                </c:pt>
                <c:pt idx="24042" formatCode="m/d/yyyy\ h:mm">
                  <c:v>40574.041666664903</c:v>
                </c:pt>
                <c:pt idx="24043" formatCode="m/d/yyyy\ h:mm">
                  <c:v>40574.083333331582</c:v>
                </c:pt>
                <c:pt idx="24044" formatCode="m/d/yyyy\ h:mm">
                  <c:v>40574.124999998246</c:v>
                </c:pt>
                <c:pt idx="24045" formatCode="m/d/yyyy\ h:mm">
                  <c:v>40574.166666664896</c:v>
                </c:pt>
                <c:pt idx="24046" formatCode="m/d/yyyy\ h:mm">
                  <c:v>40574.208333331582</c:v>
                </c:pt>
                <c:pt idx="24047" formatCode="m/d/yyyy\ h:mm">
                  <c:v>40574.249999998239</c:v>
                </c:pt>
                <c:pt idx="24048" formatCode="m/d/yyyy\ h:mm">
                  <c:v>40574.291666664874</c:v>
                </c:pt>
                <c:pt idx="24049" formatCode="m/d/yyyy\ h:mm">
                  <c:v>40574.333333331568</c:v>
                </c:pt>
                <c:pt idx="24050" formatCode="m/d/yyyy\ h:mm">
                  <c:v>40574.374999998246</c:v>
                </c:pt>
                <c:pt idx="24051" formatCode="m/d/yyyy\ h:mm">
                  <c:v>40574.416666664896</c:v>
                </c:pt>
                <c:pt idx="24052" formatCode="m/d/yyyy\ h:mm">
                  <c:v>40574.458333331575</c:v>
                </c:pt>
                <c:pt idx="24053" formatCode="m/d/yyyy\ h:mm">
                  <c:v>40574.499999998232</c:v>
                </c:pt>
                <c:pt idx="24054" formatCode="m/d/yyyy\ h:mm">
                  <c:v>40574.541666664874</c:v>
                </c:pt>
                <c:pt idx="24055" formatCode="m/d/yyyy\ h:mm">
                  <c:v>40574.583333331553</c:v>
                </c:pt>
                <c:pt idx="24056" formatCode="m/d/yyyy\ h:mm">
                  <c:v>40574.624999998217</c:v>
                </c:pt>
                <c:pt idx="24057" formatCode="m/d/yyyy\ h:mm">
                  <c:v>40574.666666664874</c:v>
                </c:pt>
                <c:pt idx="24058" formatCode="m/d/yyyy\ h:mm">
                  <c:v>40574.708333331546</c:v>
                </c:pt>
                <c:pt idx="24059" formatCode="m/d/yyyy\ h:mm">
                  <c:v>40574.74999999821</c:v>
                </c:pt>
                <c:pt idx="24060" formatCode="m/d/yyyy\ h:mm">
                  <c:v>40574.791666664853</c:v>
                </c:pt>
                <c:pt idx="24061" formatCode="m/d/yyyy\ h:mm">
                  <c:v>40574.833333331539</c:v>
                </c:pt>
                <c:pt idx="24062" formatCode="m/d/yyyy\ h:mm">
                  <c:v>40574.874999998217</c:v>
                </c:pt>
                <c:pt idx="24063" formatCode="m/d/yyyy\ h:mm">
                  <c:v>40574.916666664867</c:v>
                </c:pt>
                <c:pt idx="24064" formatCode="m/d/yyyy\ h:mm">
                  <c:v>40574.958333331546</c:v>
                </c:pt>
                <c:pt idx="24065" formatCode="m/d/yyyy\ h:mm">
                  <c:v>40574.999999998203</c:v>
                </c:pt>
                <c:pt idx="24066" formatCode="m/d/yyyy\ h:mm">
                  <c:v>40575.041666664845</c:v>
                </c:pt>
                <c:pt idx="24067" formatCode="m/d/yyyy\ h:mm">
                  <c:v>40575.083333331531</c:v>
                </c:pt>
                <c:pt idx="24068" formatCode="m/d/yyyy\ h:mm">
                  <c:v>40575.124999998203</c:v>
                </c:pt>
                <c:pt idx="24069" formatCode="m/d/yyyy\ h:mm">
                  <c:v>40575.166666664838</c:v>
                </c:pt>
                <c:pt idx="24070" formatCode="m/d/yyyy\ h:mm">
                  <c:v>40575.208333331517</c:v>
                </c:pt>
                <c:pt idx="24071" formatCode="m/d/yyyy\ h:mm">
                  <c:v>40575.249999998196</c:v>
                </c:pt>
                <c:pt idx="24072" formatCode="m/d/yyyy\ h:mm">
                  <c:v>40575.291666664816</c:v>
                </c:pt>
                <c:pt idx="24073" formatCode="m/d/yyyy\ h:mm">
                  <c:v>40575.333333331509</c:v>
                </c:pt>
                <c:pt idx="24074" formatCode="m/d/yyyy\ h:mm">
                  <c:v>40575.37499999821</c:v>
                </c:pt>
                <c:pt idx="24075" formatCode="m/d/yyyy\ h:mm">
                  <c:v>40575.416666664838</c:v>
                </c:pt>
                <c:pt idx="24076" formatCode="m/d/yyyy\ h:mm">
                  <c:v>40575.458333331517</c:v>
                </c:pt>
                <c:pt idx="24077" formatCode="m/d/yyyy\ h:mm">
                  <c:v>40575.499999998188</c:v>
                </c:pt>
                <c:pt idx="24078" formatCode="m/d/yyyy\ h:mm">
                  <c:v>40575.541666664816</c:v>
                </c:pt>
                <c:pt idx="24079" formatCode="m/d/yyyy\ h:mm">
                  <c:v>40575.583333331495</c:v>
                </c:pt>
                <c:pt idx="24080" formatCode="m/d/yyyy\ h:mm">
                  <c:v>40575.624999998174</c:v>
                </c:pt>
                <c:pt idx="24081" formatCode="m/d/yyyy\ h:mm">
                  <c:v>40575.666666664809</c:v>
                </c:pt>
                <c:pt idx="24082" formatCode="m/d/yyyy\ h:mm">
                  <c:v>40575.708333331488</c:v>
                </c:pt>
                <c:pt idx="24083" formatCode="m/d/yyyy\ h:mm">
                  <c:v>40575.749999998166</c:v>
                </c:pt>
                <c:pt idx="24084" formatCode="m/d/yyyy\ h:mm">
                  <c:v>40575.791666664787</c:v>
                </c:pt>
                <c:pt idx="24085" formatCode="m/d/yyyy\ h:mm">
                  <c:v>40575.83333333148</c:v>
                </c:pt>
                <c:pt idx="24086" formatCode="m/d/yyyy\ h:mm">
                  <c:v>40575.874999998174</c:v>
                </c:pt>
                <c:pt idx="24087" formatCode="m/d/yyyy\ h:mm">
                  <c:v>40575.916666664809</c:v>
                </c:pt>
                <c:pt idx="24088" formatCode="m/d/yyyy\ h:mm">
                  <c:v>40575.958333331488</c:v>
                </c:pt>
                <c:pt idx="24089" formatCode="m/d/yyyy\ h:mm">
                  <c:v>40575.999999998152</c:v>
                </c:pt>
                <c:pt idx="24090" formatCode="m/d/yyyy\ h:mm">
                  <c:v>40576.041666664787</c:v>
                </c:pt>
                <c:pt idx="24091" formatCode="m/d/yyyy\ h:mm">
                  <c:v>40576.083333331466</c:v>
                </c:pt>
                <c:pt idx="24092" formatCode="m/d/yyyy\ h:mm">
                  <c:v>40576.124999998145</c:v>
                </c:pt>
                <c:pt idx="24093" formatCode="m/d/yyyy\ h:mm">
                  <c:v>40576.16666666478</c:v>
                </c:pt>
                <c:pt idx="24094" formatCode="m/d/yyyy\ h:mm">
                  <c:v>40576.208333331459</c:v>
                </c:pt>
                <c:pt idx="24095" formatCode="m/d/yyyy\ h:mm">
                  <c:v>40576.249999998137</c:v>
                </c:pt>
                <c:pt idx="24096" formatCode="m/d/yyyy\ h:mm">
                  <c:v>40576.291666664758</c:v>
                </c:pt>
                <c:pt idx="24097" formatCode="m/d/yyyy\ h:mm">
                  <c:v>40576.333333331451</c:v>
                </c:pt>
                <c:pt idx="24098" formatCode="m/d/yyyy\ h:mm">
                  <c:v>40576.374999998145</c:v>
                </c:pt>
                <c:pt idx="24099" formatCode="m/d/yyyy\ h:mm">
                  <c:v>40576.41666666478</c:v>
                </c:pt>
                <c:pt idx="24100" formatCode="m/d/yyyy\ h:mm">
                  <c:v>40576.458333331459</c:v>
                </c:pt>
                <c:pt idx="24101" formatCode="m/d/yyyy\ h:mm">
                  <c:v>40576.499999998123</c:v>
                </c:pt>
                <c:pt idx="24102" formatCode="m/d/yyyy\ h:mm">
                  <c:v>40576.541666664758</c:v>
                </c:pt>
                <c:pt idx="24103" formatCode="m/d/yyyy\ h:mm">
                  <c:v>40576.583333331437</c:v>
                </c:pt>
                <c:pt idx="24104" formatCode="m/d/yyyy\ h:mm">
                  <c:v>40576.624999998116</c:v>
                </c:pt>
                <c:pt idx="24105" formatCode="m/d/yyyy\ h:mm">
                  <c:v>40576.666666664751</c:v>
                </c:pt>
                <c:pt idx="24106" formatCode="m/d/yyyy\ h:mm">
                  <c:v>40576.708333331429</c:v>
                </c:pt>
                <c:pt idx="24107" formatCode="m/d/yyyy\ h:mm">
                  <c:v>40576.749999998108</c:v>
                </c:pt>
                <c:pt idx="24108" formatCode="m/d/yyyy\ h:mm">
                  <c:v>40576.791666664722</c:v>
                </c:pt>
                <c:pt idx="24109" formatCode="m/d/yyyy\ h:mm">
                  <c:v>40576.833333331422</c:v>
                </c:pt>
                <c:pt idx="24110" formatCode="m/d/yyyy\ h:mm">
                  <c:v>40576.874999998116</c:v>
                </c:pt>
                <c:pt idx="24111" formatCode="m/d/yyyy\ h:mm">
                  <c:v>40576.916666664751</c:v>
                </c:pt>
                <c:pt idx="24112" formatCode="m/d/yyyy\ h:mm">
                  <c:v>40576.958333331429</c:v>
                </c:pt>
                <c:pt idx="24113" formatCode="m/d/yyyy\ h:mm">
                  <c:v>40576.999999998094</c:v>
                </c:pt>
                <c:pt idx="24114" formatCode="m/d/yyyy\ h:mm">
                  <c:v>40577.041666664722</c:v>
                </c:pt>
                <c:pt idx="24115" formatCode="m/d/yyyy\ h:mm">
                  <c:v>40577.083333331408</c:v>
                </c:pt>
                <c:pt idx="24116" formatCode="m/d/yyyy\ h:mm">
                  <c:v>40577.124999998086</c:v>
                </c:pt>
                <c:pt idx="24117" formatCode="m/d/yyyy\ h:mm">
                  <c:v>40577.166666664722</c:v>
                </c:pt>
                <c:pt idx="24118" formatCode="m/d/yyyy\ h:mm">
                  <c:v>40577.2083333314</c:v>
                </c:pt>
                <c:pt idx="24119" formatCode="m/d/yyyy\ h:mm">
                  <c:v>40577.249999998079</c:v>
                </c:pt>
                <c:pt idx="24120" formatCode="m/d/yyyy\ h:mm">
                  <c:v>40577.2916666647</c:v>
                </c:pt>
                <c:pt idx="24121" formatCode="m/d/yyyy\ h:mm">
                  <c:v>40577.333333331386</c:v>
                </c:pt>
                <c:pt idx="24122" formatCode="m/d/yyyy\ h:mm">
                  <c:v>40577.374999998086</c:v>
                </c:pt>
                <c:pt idx="24123" formatCode="m/d/yyyy\ h:mm">
                  <c:v>40577.416666664722</c:v>
                </c:pt>
                <c:pt idx="24124" formatCode="m/d/yyyy\ h:mm">
                  <c:v>40577.458333331393</c:v>
                </c:pt>
                <c:pt idx="24125" formatCode="m/d/yyyy\ h:mm">
                  <c:v>40577.499999998065</c:v>
                </c:pt>
                <c:pt idx="24126" formatCode="m/d/yyyy\ h:mm">
                  <c:v>40577.5416666647</c:v>
                </c:pt>
                <c:pt idx="24127" formatCode="m/d/yyyy\ h:mm">
                  <c:v>40577.583333331379</c:v>
                </c:pt>
                <c:pt idx="24128" formatCode="m/d/yyyy\ h:mm">
                  <c:v>40577.624999998043</c:v>
                </c:pt>
                <c:pt idx="24129" formatCode="m/d/yyyy\ h:mm">
                  <c:v>40577.666666664692</c:v>
                </c:pt>
                <c:pt idx="24130" formatCode="m/d/yyyy\ h:mm">
                  <c:v>40577.708333331371</c:v>
                </c:pt>
                <c:pt idx="24131" formatCode="m/d/yyyy\ h:mm">
                  <c:v>40577.749999998043</c:v>
                </c:pt>
                <c:pt idx="24132" formatCode="m/d/yyyy\ h:mm">
                  <c:v>40577.791666664671</c:v>
                </c:pt>
                <c:pt idx="24133" formatCode="m/d/yyyy\ h:mm">
                  <c:v>40577.833333331364</c:v>
                </c:pt>
                <c:pt idx="24134" formatCode="m/d/yyyy\ h:mm">
                  <c:v>40577.87499999805</c:v>
                </c:pt>
                <c:pt idx="24135" formatCode="m/d/yyyy\ h:mm">
                  <c:v>40577.916666664685</c:v>
                </c:pt>
                <c:pt idx="24136" formatCode="m/d/yyyy\ h:mm">
                  <c:v>40577.958333331371</c:v>
                </c:pt>
                <c:pt idx="24137" formatCode="m/d/yyyy\ h:mm">
                  <c:v>40577.999999998035</c:v>
                </c:pt>
                <c:pt idx="24138" formatCode="m/d/yyyy\ h:mm">
                  <c:v>40578.041666664671</c:v>
                </c:pt>
                <c:pt idx="24139" formatCode="m/d/yyyy\ h:mm">
                  <c:v>40578.083333331335</c:v>
                </c:pt>
                <c:pt idx="24140" formatCode="m/d/yyyy\ h:mm">
                  <c:v>40578.124999998028</c:v>
                </c:pt>
                <c:pt idx="24141" formatCode="m/d/yyyy\ h:mm">
                  <c:v>40578.166666664663</c:v>
                </c:pt>
                <c:pt idx="24142" formatCode="m/d/yyyy\ h:mm">
                  <c:v>40578.208333331335</c:v>
                </c:pt>
                <c:pt idx="24143" formatCode="m/d/yyyy\ h:mm">
                  <c:v>40578.249999998021</c:v>
                </c:pt>
                <c:pt idx="24144" formatCode="m/d/yyyy\ h:mm">
                  <c:v>40578.291666664642</c:v>
                </c:pt>
                <c:pt idx="24145" formatCode="m/d/yyyy\ h:mm">
                  <c:v>40578.333333331335</c:v>
                </c:pt>
                <c:pt idx="24146" formatCode="m/d/yyyy\ h:mm">
                  <c:v>40578.374999998021</c:v>
                </c:pt>
                <c:pt idx="24147" formatCode="m/d/yyyy\ h:mm">
                  <c:v>40578.416666664656</c:v>
                </c:pt>
                <c:pt idx="24148" formatCode="m/d/yyyy\ h:mm">
                  <c:v>40578.458333331342</c:v>
                </c:pt>
                <c:pt idx="24149" formatCode="m/d/yyyy\ h:mm">
                  <c:v>40578.499999997992</c:v>
                </c:pt>
                <c:pt idx="24150" formatCode="m/d/yyyy\ h:mm">
                  <c:v>40578.541666664634</c:v>
                </c:pt>
                <c:pt idx="24151" formatCode="m/d/yyyy\ h:mm">
                  <c:v>40578.58333333132</c:v>
                </c:pt>
                <c:pt idx="24152" formatCode="m/d/yyyy\ h:mm">
                  <c:v>40578.624999997992</c:v>
                </c:pt>
                <c:pt idx="24153" formatCode="m/d/yyyy\ h:mm">
                  <c:v>40578.666666664627</c:v>
                </c:pt>
                <c:pt idx="24154" formatCode="m/d/yyyy\ h:mm">
                  <c:v>40578.708333331306</c:v>
                </c:pt>
                <c:pt idx="24155" formatCode="m/d/yyyy\ h:mm">
                  <c:v>40578.749999997992</c:v>
                </c:pt>
                <c:pt idx="24156" formatCode="m/d/yyyy\ h:mm">
                  <c:v>40578.791666664605</c:v>
                </c:pt>
                <c:pt idx="24157" formatCode="m/d/yyyy\ h:mm">
                  <c:v>40578.833333331306</c:v>
                </c:pt>
                <c:pt idx="24158" formatCode="m/d/yyyy\ h:mm">
                  <c:v>40578.874999997999</c:v>
                </c:pt>
                <c:pt idx="24159" formatCode="m/d/yyyy\ h:mm">
                  <c:v>40578.916666664634</c:v>
                </c:pt>
                <c:pt idx="24160" formatCode="m/d/yyyy\ h:mm">
                  <c:v>40578.958333331298</c:v>
                </c:pt>
                <c:pt idx="24161" formatCode="m/d/yyyy\ h:mm">
                  <c:v>40578.999999997963</c:v>
                </c:pt>
                <c:pt idx="24162" formatCode="m/d/yyyy\ h:mm">
                  <c:v>40579.041666664612</c:v>
                </c:pt>
                <c:pt idx="24163" formatCode="m/d/yyyy\ h:mm">
                  <c:v>40579.083333331284</c:v>
                </c:pt>
                <c:pt idx="24164" formatCode="m/d/yyyy\ h:mm">
                  <c:v>40579.124999997963</c:v>
                </c:pt>
                <c:pt idx="24165" formatCode="m/d/yyyy\ h:mm">
                  <c:v>40579.166666664598</c:v>
                </c:pt>
                <c:pt idx="24166" formatCode="m/d/yyyy\ h:mm">
                  <c:v>40579.208333331284</c:v>
                </c:pt>
                <c:pt idx="24167" formatCode="m/d/yyyy\ h:mm">
                  <c:v>40579.249999997948</c:v>
                </c:pt>
                <c:pt idx="24168" formatCode="m/d/yyyy\ h:mm">
                  <c:v>40579.291666664576</c:v>
                </c:pt>
                <c:pt idx="24169" formatCode="m/d/yyyy\ h:mm">
                  <c:v>40579.333333331277</c:v>
                </c:pt>
                <c:pt idx="24170" formatCode="m/d/yyyy\ h:mm">
                  <c:v>40579.374999997955</c:v>
                </c:pt>
                <c:pt idx="24171" formatCode="m/d/yyyy\ h:mm">
                  <c:v>40579.416666664605</c:v>
                </c:pt>
                <c:pt idx="24172" formatCode="m/d/yyyy\ h:mm">
                  <c:v>40579.458333331269</c:v>
                </c:pt>
                <c:pt idx="24173" formatCode="m/d/yyyy\ h:mm">
                  <c:v>40579.499999997941</c:v>
                </c:pt>
                <c:pt idx="24174" formatCode="m/d/yyyy\ h:mm">
                  <c:v>40579.541666664583</c:v>
                </c:pt>
                <c:pt idx="24175" formatCode="m/d/yyyy\ h:mm">
                  <c:v>40579.583333331255</c:v>
                </c:pt>
                <c:pt idx="24176" formatCode="m/d/yyyy\ h:mm">
                  <c:v>40579.624999997941</c:v>
                </c:pt>
                <c:pt idx="24177" formatCode="m/d/yyyy\ h:mm">
                  <c:v>40579.666666664576</c:v>
                </c:pt>
                <c:pt idx="24178" formatCode="m/d/yyyy\ h:mm">
                  <c:v>40579.708333331255</c:v>
                </c:pt>
                <c:pt idx="24179" formatCode="m/d/yyyy\ h:mm">
                  <c:v>40579.749999997919</c:v>
                </c:pt>
                <c:pt idx="24180" formatCode="m/d/yyyy\ h:mm">
                  <c:v>40579.791666664554</c:v>
                </c:pt>
                <c:pt idx="24181" formatCode="m/d/yyyy\ h:mm">
                  <c:v>40579.833333331233</c:v>
                </c:pt>
                <c:pt idx="24182" formatCode="m/d/yyyy\ h:mm">
                  <c:v>40579.874999997926</c:v>
                </c:pt>
                <c:pt idx="24183" formatCode="m/d/yyyy\ h:mm">
                  <c:v>40579.916666664583</c:v>
                </c:pt>
                <c:pt idx="24184" formatCode="m/d/yyyy\ h:mm">
                  <c:v>40579.95833333124</c:v>
                </c:pt>
                <c:pt idx="24185" formatCode="m/d/yyyy\ h:mm">
                  <c:v>40579.999999997912</c:v>
                </c:pt>
                <c:pt idx="24186" formatCode="m/d/yyyy\ h:mm">
                  <c:v>40580.041666664554</c:v>
                </c:pt>
                <c:pt idx="24187" formatCode="m/d/yyyy\ h:mm">
                  <c:v>40580.083333331226</c:v>
                </c:pt>
                <c:pt idx="24188" formatCode="m/d/yyyy\ h:mm">
                  <c:v>40580.124999997897</c:v>
                </c:pt>
                <c:pt idx="24189" formatCode="m/d/yyyy\ h:mm">
                  <c:v>40580.166666664554</c:v>
                </c:pt>
                <c:pt idx="24190" formatCode="m/d/yyyy\ h:mm">
                  <c:v>40580.208333331226</c:v>
                </c:pt>
                <c:pt idx="24191" formatCode="m/d/yyyy\ h:mm">
                  <c:v>40580.24999999789</c:v>
                </c:pt>
                <c:pt idx="24192" formatCode="m/d/yyyy\ h:mm">
                  <c:v>40580.291666664532</c:v>
                </c:pt>
                <c:pt idx="24193" formatCode="m/d/yyyy\ h:mm">
                  <c:v>40580.333333331204</c:v>
                </c:pt>
                <c:pt idx="24194" formatCode="m/d/yyyy\ h:mm">
                  <c:v>40580.374999997897</c:v>
                </c:pt>
                <c:pt idx="24195" formatCode="m/d/yyyy\ h:mm">
                  <c:v>40580.416666664547</c:v>
                </c:pt>
                <c:pt idx="24196" formatCode="m/d/yyyy\ h:mm">
                  <c:v>40580.458333331211</c:v>
                </c:pt>
                <c:pt idx="24197" formatCode="m/d/yyyy\ h:mm">
                  <c:v>40580.499999997883</c:v>
                </c:pt>
                <c:pt idx="24198" formatCode="m/d/yyyy\ h:mm">
                  <c:v>40580.541666664525</c:v>
                </c:pt>
                <c:pt idx="24199" formatCode="m/d/yyyy\ h:mm">
                  <c:v>40580.583333331204</c:v>
                </c:pt>
                <c:pt idx="24200" formatCode="m/d/yyyy\ h:mm">
                  <c:v>40580.624999997868</c:v>
                </c:pt>
                <c:pt idx="24201" formatCode="m/d/yyyy\ h:mm">
                  <c:v>40580.666666664525</c:v>
                </c:pt>
                <c:pt idx="24202" formatCode="m/d/yyyy\ h:mm">
                  <c:v>40580.708333331197</c:v>
                </c:pt>
                <c:pt idx="24203" formatCode="m/d/yyyy\ h:mm">
                  <c:v>40580.749999997861</c:v>
                </c:pt>
                <c:pt idx="24204" formatCode="m/d/yyyy\ h:mm">
                  <c:v>40580.791666664503</c:v>
                </c:pt>
                <c:pt idx="24205" formatCode="m/d/yyyy\ h:mm">
                  <c:v>40580.833333331189</c:v>
                </c:pt>
                <c:pt idx="24206" formatCode="m/d/yyyy\ h:mm">
                  <c:v>40580.874999997875</c:v>
                </c:pt>
                <c:pt idx="24207" formatCode="m/d/yyyy\ h:mm">
                  <c:v>40580.916666664518</c:v>
                </c:pt>
                <c:pt idx="24208" formatCode="m/d/yyyy\ h:mm">
                  <c:v>40580.958333331197</c:v>
                </c:pt>
                <c:pt idx="24209" formatCode="m/d/yyyy\ h:mm">
                  <c:v>40580.999999997846</c:v>
                </c:pt>
                <c:pt idx="24210" formatCode="m/d/yyyy\ h:mm">
                  <c:v>40581.041666664496</c:v>
                </c:pt>
                <c:pt idx="24211" formatCode="m/d/yyyy\ h:mm">
                  <c:v>40581.083333331182</c:v>
                </c:pt>
                <c:pt idx="24212" formatCode="m/d/yyyy\ h:mm">
                  <c:v>40581.124999997839</c:v>
                </c:pt>
                <c:pt idx="24213" formatCode="m/d/yyyy\ h:mm">
                  <c:v>40581.166666664489</c:v>
                </c:pt>
                <c:pt idx="24214" formatCode="m/d/yyyy\ h:mm">
                  <c:v>40581.208333331168</c:v>
                </c:pt>
                <c:pt idx="24215" formatCode="m/d/yyyy\ h:mm">
                  <c:v>40581.249999997832</c:v>
                </c:pt>
                <c:pt idx="24216" formatCode="m/d/yyyy\ h:mm">
                  <c:v>40581.291666664467</c:v>
                </c:pt>
                <c:pt idx="24217" formatCode="m/d/yyyy\ h:mm">
                  <c:v>40581.33333333116</c:v>
                </c:pt>
                <c:pt idx="24218" formatCode="m/d/yyyy\ h:mm">
                  <c:v>40581.374999997846</c:v>
                </c:pt>
                <c:pt idx="24219" formatCode="m/d/yyyy\ h:mm">
                  <c:v>40581.416666664489</c:v>
                </c:pt>
                <c:pt idx="24220" formatCode="m/d/yyyy\ h:mm">
                  <c:v>40581.458333331168</c:v>
                </c:pt>
                <c:pt idx="24221" formatCode="m/d/yyyy\ h:mm">
                  <c:v>40581.499999997817</c:v>
                </c:pt>
                <c:pt idx="24222" formatCode="m/d/yyyy\ h:mm">
                  <c:v>40581.541666664474</c:v>
                </c:pt>
                <c:pt idx="24223" formatCode="m/d/yyyy\ h:mm">
                  <c:v>40581.583333331146</c:v>
                </c:pt>
                <c:pt idx="24224" formatCode="m/d/yyyy\ h:mm">
                  <c:v>40581.62499999781</c:v>
                </c:pt>
                <c:pt idx="24225" formatCode="m/d/yyyy\ h:mm">
                  <c:v>40581.666666664474</c:v>
                </c:pt>
                <c:pt idx="24226" formatCode="m/d/yyyy\ h:mm">
                  <c:v>40581.708333331138</c:v>
                </c:pt>
                <c:pt idx="24227" formatCode="m/d/yyyy\ h:mm">
                  <c:v>40581.749999997803</c:v>
                </c:pt>
                <c:pt idx="24228" formatCode="m/d/yyyy\ h:mm">
                  <c:v>40581.791666664438</c:v>
                </c:pt>
                <c:pt idx="24229" formatCode="m/d/yyyy\ h:mm">
                  <c:v>40581.833333331131</c:v>
                </c:pt>
                <c:pt idx="24230" formatCode="m/d/yyyy\ h:mm">
                  <c:v>40581.87499999781</c:v>
                </c:pt>
                <c:pt idx="24231" formatCode="m/d/yyyy\ h:mm">
                  <c:v>40581.91666666446</c:v>
                </c:pt>
                <c:pt idx="24232" formatCode="m/d/yyyy\ h:mm">
                  <c:v>40581.958333331146</c:v>
                </c:pt>
                <c:pt idx="24233" formatCode="m/d/yyyy\ h:mm">
                  <c:v>40581.999999997788</c:v>
                </c:pt>
                <c:pt idx="24234" formatCode="m/d/yyyy\ h:mm">
                  <c:v>40582.041666664438</c:v>
                </c:pt>
                <c:pt idx="24235" formatCode="m/d/yyyy\ h:mm">
                  <c:v>40582.083333331117</c:v>
                </c:pt>
                <c:pt idx="24236" formatCode="m/d/yyyy\ h:mm">
                  <c:v>40582.124999997781</c:v>
                </c:pt>
                <c:pt idx="24237" formatCode="m/d/yyyy\ h:mm">
                  <c:v>40582.166666664431</c:v>
                </c:pt>
                <c:pt idx="24238" formatCode="m/d/yyyy\ h:mm">
                  <c:v>40582.208333331109</c:v>
                </c:pt>
                <c:pt idx="24239" formatCode="m/d/yyyy\ h:mm">
                  <c:v>40582.249999997781</c:v>
                </c:pt>
                <c:pt idx="24240" formatCode="m/d/yyyy\ h:mm">
                  <c:v>40582.291666664409</c:v>
                </c:pt>
                <c:pt idx="24241" formatCode="m/d/yyyy\ h:mm">
                  <c:v>40582.333333331102</c:v>
                </c:pt>
                <c:pt idx="24242" formatCode="m/d/yyyy\ h:mm">
                  <c:v>40582.374999997788</c:v>
                </c:pt>
                <c:pt idx="24243" formatCode="m/d/yyyy\ h:mm">
                  <c:v>40582.416666664431</c:v>
                </c:pt>
                <c:pt idx="24244" formatCode="m/d/yyyy\ h:mm">
                  <c:v>40582.458333331109</c:v>
                </c:pt>
                <c:pt idx="24245" formatCode="m/d/yyyy\ h:mm">
                  <c:v>40582.499999997759</c:v>
                </c:pt>
                <c:pt idx="24246" formatCode="m/d/yyyy\ h:mm">
                  <c:v>40582.541666664409</c:v>
                </c:pt>
                <c:pt idx="24247" formatCode="m/d/yyyy\ h:mm">
                  <c:v>40582.583333331087</c:v>
                </c:pt>
                <c:pt idx="24248" formatCode="m/d/yyyy\ h:mm">
                  <c:v>40582.624999997752</c:v>
                </c:pt>
                <c:pt idx="24249" formatCode="m/d/yyyy\ h:mm">
                  <c:v>40582.666666664401</c:v>
                </c:pt>
                <c:pt idx="24250" formatCode="m/d/yyyy\ h:mm">
                  <c:v>40582.70833333108</c:v>
                </c:pt>
                <c:pt idx="24251" formatCode="m/d/yyyy\ h:mm">
                  <c:v>40582.749999997744</c:v>
                </c:pt>
                <c:pt idx="24252" formatCode="m/d/yyyy\ h:mm">
                  <c:v>40582.79166666438</c:v>
                </c:pt>
                <c:pt idx="24253" formatCode="m/d/yyyy\ h:mm">
                  <c:v>40582.833333331073</c:v>
                </c:pt>
                <c:pt idx="24254" formatCode="m/d/yyyy\ h:mm">
                  <c:v>40582.874999997752</c:v>
                </c:pt>
                <c:pt idx="24255" formatCode="m/d/yyyy\ h:mm">
                  <c:v>40582.916666664401</c:v>
                </c:pt>
                <c:pt idx="24256" formatCode="m/d/yyyy\ h:mm">
                  <c:v>40582.95833333108</c:v>
                </c:pt>
                <c:pt idx="24257" formatCode="m/d/yyyy\ h:mm">
                  <c:v>40582.99999999773</c:v>
                </c:pt>
                <c:pt idx="24258" formatCode="m/d/yyyy\ h:mm">
                  <c:v>40583.04166666438</c:v>
                </c:pt>
                <c:pt idx="24259" formatCode="m/d/yyyy\ h:mm">
                  <c:v>40583.083333331058</c:v>
                </c:pt>
                <c:pt idx="24260" formatCode="m/d/yyyy\ h:mm">
                  <c:v>40583.124999997723</c:v>
                </c:pt>
                <c:pt idx="24261" formatCode="m/d/yyyy\ h:mm">
                  <c:v>40583.166666664372</c:v>
                </c:pt>
                <c:pt idx="24262" formatCode="m/d/yyyy\ h:mm">
                  <c:v>40583.208333331051</c:v>
                </c:pt>
                <c:pt idx="24263" formatCode="m/d/yyyy\ h:mm">
                  <c:v>40583.249999997715</c:v>
                </c:pt>
                <c:pt idx="24264" formatCode="m/d/yyyy\ h:mm">
                  <c:v>40583.29166666435</c:v>
                </c:pt>
                <c:pt idx="24265" formatCode="m/d/yyyy\ h:mm">
                  <c:v>40583.333333331044</c:v>
                </c:pt>
                <c:pt idx="24266" formatCode="m/d/yyyy\ h:mm">
                  <c:v>40583.374999997723</c:v>
                </c:pt>
                <c:pt idx="24267" formatCode="m/d/yyyy\ h:mm">
                  <c:v>40583.416666664372</c:v>
                </c:pt>
                <c:pt idx="24268" formatCode="m/d/yyyy\ h:mm">
                  <c:v>40583.458333331051</c:v>
                </c:pt>
                <c:pt idx="24269" formatCode="m/d/yyyy\ h:mm">
                  <c:v>40583.499999997701</c:v>
                </c:pt>
                <c:pt idx="24270" formatCode="m/d/yyyy\ h:mm">
                  <c:v>40583.54166666435</c:v>
                </c:pt>
                <c:pt idx="24271" formatCode="m/d/yyyy\ h:mm">
                  <c:v>40583.583333331029</c:v>
                </c:pt>
                <c:pt idx="24272" formatCode="m/d/yyyy\ h:mm">
                  <c:v>40583.624999997694</c:v>
                </c:pt>
                <c:pt idx="24273" formatCode="m/d/yyyy\ h:mm">
                  <c:v>40583.666666664343</c:v>
                </c:pt>
                <c:pt idx="24274" formatCode="m/d/yyyy\ h:mm">
                  <c:v>40583.708333331022</c:v>
                </c:pt>
                <c:pt idx="24275" formatCode="m/d/yyyy\ h:mm">
                  <c:v>40583.749999997686</c:v>
                </c:pt>
                <c:pt idx="24276" formatCode="m/d/yyyy\ h:mm">
                  <c:v>40583.791666664321</c:v>
                </c:pt>
                <c:pt idx="24277" formatCode="m/d/yyyy\ h:mm">
                  <c:v>40583.833333331015</c:v>
                </c:pt>
                <c:pt idx="24278" formatCode="m/d/yyyy\ h:mm">
                  <c:v>40583.874999997694</c:v>
                </c:pt>
                <c:pt idx="24279" formatCode="m/d/yyyy\ h:mm">
                  <c:v>40583.916666664336</c:v>
                </c:pt>
                <c:pt idx="24280" formatCode="m/d/yyyy\ h:mm">
                  <c:v>40583.958333331022</c:v>
                </c:pt>
                <c:pt idx="24281" formatCode="m/d/yyyy\ h:mm">
                  <c:v>40583.999999997672</c:v>
                </c:pt>
                <c:pt idx="24282" formatCode="m/d/yyyy\ h:mm">
                  <c:v>40584.041666664321</c:v>
                </c:pt>
                <c:pt idx="24283" formatCode="m/d/yyyy\ h:mm">
                  <c:v>40584.083333331</c:v>
                </c:pt>
                <c:pt idx="24284" formatCode="m/d/yyyy\ h:mm">
                  <c:v>40584.124999997664</c:v>
                </c:pt>
                <c:pt idx="24285" formatCode="m/d/yyyy\ h:mm">
                  <c:v>40584.166666664314</c:v>
                </c:pt>
                <c:pt idx="24286" formatCode="m/d/yyyy\ h:mm">
                  <c:v>40584.208333330993</c:v>
                </c:pt>
                <c:pt idx="24287" formatCode="m/d/yyyy\ h:mm">
                  <c:v>40584.249999997657</c:v>
                </c:pt>
                <c:pt idx="24288" formatCode="m/d/yyyy\ h:mm">
                  <c:v>40584.291666664292</c:v>
                </c:pt>
                <c:pt idx="24289" formatCode="m/d/yyyy\ h:mm">
                  <c:v>40584.333333330993</c:v>
                </c:pt>
                <c:pt idx="24290" formatCode="m/d/yyyy\ h:mm">
                  <c:v>40584.374999997664</c:v>
                </c:pt>
                <c:pt idx="24291" formatCode="m/d/yyyy\ h:mm">
                  <c:v>40584.416666664314</c:v>
                </c:pt>
                <c:pt idx="24292" formatCode="m/d/yyyy\ h:mm">
                  <c:v>40584.458333331</c:v>
                </c:pt>
                <c:pt idx="24293" formatCode="m/d/yyyy\ h:mm">
                  <c:v>40584.499999997635</c:v>
                </c:pt>
                <c:pt idx="24294" formatCode="m/d/yyyy\ h:mm">
                  <c:v>40584.541666664292</c:v>
                </c:pt>
                <c:pt idx="24295" formatCode="m/d/yyyy\ h:mm">
                  <c:v>40584.583333330986</c:v>
                </c:pt>
                <c:pt idx="24296" formatCode="m/d/yyyy\ h:mm">
                  <c:v>40584.624999997635</c:v>
                </c:pt>
                <c:pt idx="24297" formatCode="m/d/yyyy\ h:mm">
                  <c:v>40584.666666664278</c:v>
                </c:pt>
                <c:pt idx="24298" formatCode="m/d/yyyy\ h:mm">
                  <c:v>40584.708333330978</c:v>
                </c:pt>
                <c:pt idx="24299" formatCode="m/d/yyyy\ h:mm">
                  <c:v>40584.749999997628</c:v>
                </c:pt>
                <c:pt idx="24300" formatCode="m/d/yyyy\ h:mm">
                  <c:v>40584.791666664256</c:v>
                </c:pt>
                <c:pt idx="24301" formatCode="m/d/yyyy\ h:mm">
                  <c:v>40584.833333330971</c:v>
                </c:pt>
                <c:pt idx="24302" formatCode="m/d/yyyy\ h:mm">
                  <c:v>40584.874999997635</c:v>
                </c:pt>
                <c:pt idx="24303" formatCode="m/d/yyyy\ h:mm">
                  <c:v>40584.916666664285</c:v>
                </c:pt>
                <c:pt idx="24304" formatCode="m/d/yyyy\ h:mm">
                  <c:v>40584.958333330971</c:v>
                </c:pt>
                <c:pt idx="24305" formatCode="m/d/yyyy\ h:mm">
                  <c:v>40584.999999997606</c:v>
                </c:pt>
                <c:pt idx="24306" formatCode="m/d/yyyy\ h:mm">
                  <c:v>40585.041666664263</c:v>
                </c:pt>
                <c:pt idx="24307" formatCode="m/d/yyyy\ h:mm">
                  <c:v>40585.083333330942</c:v>
                </c:pt>
                <c:pt idx="24308" formatCode="m/d/yyyy\ h:mm">
                  <c:v>40585.124999997606</c:v>
                </c:pt>
                <c:pt idx="24309" formatCode="m/d/yyyy\ h:mm">
                  <c:v>40585.166666664249</c:v>
                </c:pt>
                <c:pt idx="24310" formatCode="m/d/yyyy\ h:mm">
                  <c:v>40585.208333330942</c:v>
                </c:pt>
                <c:pt idx="24311" formatCode="m/d/yyyy\ h:mm">
                  <c:v>40585.249999997599</c:v>
                </c:pt>
                <c:pt idx="24312" formatCode="m/d/yyyy\ h:mm">
                  <c:v>40585.29166666422</c:v>
                </c:pt>
                <c:pt idx="24313" formatCode="m/d/yyyy\ h:mm">
                  <c:v>40585.333333330942</c:v>
                </c:pt>
                <c:pt idx="24314" formatCode="m/d/yyyy\ h:mm">
                  <c:v>40585.374999997606</c:v>
                </c:pt>
                <c:pt idx="24315" formatCode="m/d/yyyy\ h:mm">
                  <c:v>40585.416666664256</c:v>
                </c:pt>
                <c:pt idx="24316" formatCode="m/d/yyyy\ h:mm">
                  <c:v>40585.458333330949</c:v>
                </c:pt>
                <c:pt idx="24317" formatCode="m/d/yyyy\ h:mm">
                  <c:v>40585.499999997592</c:v>
                </c:pt>
                <c:pt idx="24318" formatCode="m/d/yyyy\ h:mm">
                  <c:v>40585.541666664227</c:v>
                </c:pt>
                <c:pt idx="24319" formatCode="m/d/yyyy\ h:mm">
                  <c:v>40585.583333330913</c:v>
                </c:pt>
                <c:pt idx="24320" formatCode="m/d/yyyy\ h:mm">
                  <c:v>40585.624999997592</c:v>
                </c:pt>
                <c:pt idx="24321" formatCode="m/d/yyyy\ h:mm">
                  <c:v>40585.66666666422</c:v>
                </c:pt>
                <c:pt idx="24322" formatCode="m/d/yyyy\ h:mm">
                  <c:v>40585.708333330913</c:v>
                </c:pt>
                <c:pt idx="24323" formatCode="m/d/yyyy\ h:mm">
                  <c:v>40585.749999997584</c:v>
                </c:pt>
                <c:pt idx="24324" formatCode="m/d/yyyy\ h:mm">
                  <c:v>40585.791666664205</c:v>
                </c:pt>
                <c:pt idx="24325" formatCode="m/d/yyyy\ h:mm">
                  <c:v>40585.833333330898</c:v>
                </c:pt>
                <c:pt idx="24326" formatCode="m/d/yyyy\ h:mm">
                  <c:v>40585.874999997584</c:v>
                </c:pt>
                <c:pt idx="24327" formatCode="m/d/yyyy\ h:mm">
                  <c:v>40585.916666664227</c:v>
                </c:pt>
                <c:pt idx="24328" formatCode="m/d/yyyy\ h:mm">
                  <c:v>40585.958333330906</c:v>
                </c:pt>
                <c:pt idx="24329" formatCode="m/d/yyyy\ h:mm">
                  <c:v>40585.999999997563</c:v>
                </c:pt>
                <c:pt idx="24330" formatCode="m/d/yyyy\ h:mm">
                  <c:v>40586.041666664198</c:v>
                </c:pt>
                <c:pt idx="24331" formatCode="m/d/yyyy\ h:mm">
                  <c:v>40586.083333330891</c:v>
                </c:pt>
                <c:pt idx="24332" formatCode="m/d/yyyy\ h:mm">
                  <c:v>40586.124999997548</c:v>
                </c:pt>
                <c:pt idx="24333" formatCode="m/d/yyyy\ h:mm">
                  <c:v>40586.16666666419</c:v>
                </c:pt>
                <c:pt idx="24334" formatCode="m/d/yyyy\ h:mm">
                  <c:v>40586.208333330891</c:v>
                </c:pt>
                <c:pt idx="24335" formatCode="m/d/yyyy\ h:mm">
                  <c:v>40586.249999997541</c:v>
                </c:pt>
                <c:pt idx="24336" formatCode="m/d/yyyy\ h:mm">
                  <c:v>40586.291666664176</c:v>
                </c:pt>
                <c:pt idx="24337" formatCode="m/d/yyyy\ h:mm">
                  <c:v>40586.333333330869</c:v>
                </c:pt>
                <c:pt idx="24338" formatCode="m/d/yyyy\ h:mm">
                  <c:v>40586.374999997548</c:v>
                </c:pt>
                <c:pt idx="24339" formatCode="m/d/yyyy\ h:mm">
                  <c:v>40586.416666664198</c:v>
                </c:pt>
                <c:pt idx="24340" formatCode="m/d/yyyy\ h:mm">
                  <c:v>40586.458333330876</c:v>
                </c:pt>
                <c:pt idx="24341" formatCode="m/d/yyyy\ h:mm">
                  <c:v>40586.499999997533</c:v>
                </c:pt>
                <c:pt idx="24342" formatCode="m/d/yyyy\ h:mm">
                  <c:v>40586.541666664176</c:v>
                </c:pt>
                <c:pt idx="24343" formatCode="m/d/yyyy\ h:mm">
                  <c:v>40586.583333330862</c:v>
                </c:pt>
                <c:pt idx="24344" formatCode="m/d/yyyy\ h:mm">
                  <c:v>40586.624999997519</c:v>
                </c:pt>
                <c:pt idx="24345" formatCode="m/d/yyyy\ h:mm">
                  <c:v>40586.666666664176</c:v>
                </c:pt>
                <c:pt idx="24346" formatCode="m/d/yyyy\ h:mm">
                  <c:v>40586.708333330847</c:v>
                </c:pt>
                <c:pt idx="24347" formatCode="m/d/yyyy\ h:mm">
                  <c:v>40586.749999997512</c:v>
                </c:pt>
                <c:pt idx="24348" formatCode="m/d/yyyy\ h:mm">
                  <c:v>40586.791666664154</c:v>
                </c:pt>
                <c:pt idx="24349" formatCode="m/d/yyyy\ h:mm">
                  <c:v>40586.83333333084</c:v>
                </c:pt>
                <c:pt idx="24350" formatCode="m/d/yyyy\ h:mm">
                  <c:v>40586.874999997526</c:v>
                </c:pt>
                <c:pt idx="24351" formatCode="m/d/yyyy\ h:mm">
                  <c:v>40586.916666664169</c:v>
                </c:pt>
                <c:pt idx="24352" formatCode="m/d/yyyy\ h:mm">
                  <c:v>40586.958333330847</c:v>
                </c:pt>
                <c:pt idx="24353" formatCode="m/d/yyyy\ h:mm">
                  <c:v>40586.999999997497</c:v>
                </c:pt>
                <c:pt idx="24354" formatCode="m/d/yyyy\ h:mm">
                  <c:v>40587.041666664154</c:v>
                </c:pt>
                <c:pt idx="24355" formatCode="m/d/yyyy\ h:mm">
                  <c:v>40587.083333330833</c:v>
                </c:pt>
                <c:pt idx="24356" formatCode="m/d/yyyy\ h:mm">
                  <c:v>40587.12499999749</c:v>
                </c:pt>
                <c:pt idx="24357" formatCode="m/d/yyyy\ h:mm">
                  <c:v>40587.166666664154</c:v>
                </c:pt>
                <c:pt idx="24358" formatCode="m/d/yyyy\ h:mm">
                  <c:v>40587.208333330818</c:v>
                </c:pt>
                <c:pt idx="24359" formatCode="m/d/yyyy\ h:mm">
                  <c:v>40587.249999997483</c:v>
                </c:pt>
                <c:pt idx="24360" formatCode="m/d/yyyy\ h:mm">
                  <c:v>40587.291666664118</c:v>
                </c:pt>
                <c:pt idx="24361" formatCode="m/d/yyyy\ h:mm">
                  <c:v>40587.333333330811</c:v>
                </c:pt>
                <c:pt idx="24362" formatCode="m/d/yyyy\ h:mm">
                  <c:v>40587.374999997497</c:v>
                </c:pt>
                <c:pt idx="24363" formatCode="m/d/yyyy\ h:mm">
                  <c:v>40587.416666664139</c:v>
                </c:pt>
                <c:pt idx="24364" formatCode="m/d/yyyy\ h:mm">
                  <c:v>40587.458333330826</c:v>
                </c:pt>
                <c:pt idx="24365" formatCode="m/d/yyyy\ h:mm">
                  <c:v>40587.499999997468</c:v>
                </c:pt>
                <c:pt idx="24366" formatCode="m/d/yyyy\ h:mm">
                  <c:v>40587.541666664125</c:v>
                </c:pt>
                <c:pt idx="24367" formatCode="m/d/yyyy\ h:mm">
                  <c:v>40587.583333330796</c:v>
                </c:pt>
                <c:pt idx="24368" formatCode="m/d/yyyy\ h:mm">
                  <c:v>40587.624999997461</c:v>
                </c:pt>
                <c:pt idx="24369" formatCode="m/d/yyyy\ h:mm">
                  <c:v>40587.666666664125</c:v>
                </c:pt>
                <c:pt idx="24370" formatCode="m/d/yyyy\ h:mm">
                  <c:v>40587.708333330789</c:v>
                </c:pt>
                <c:pt idx="24371" formatCode="m/d/yyyy\ h:mm">
                  <c:v>40587.749999997453</c:v>
                </c:pt>
                <c:pt idx="24372" formatCode="m/d/yyyy\ h:mm">
                  <c:v>40587.791666664089</c:v>
                </c:pt>
                <c:pt idx="24373" formatCode="m/d/yyyy\ h:mm">
                  <c:v>40587.833333330782</c:v>
                </c:pt>
                <c:pt idx="24374" formatCode="m/d/yyyy\ h:mm">
                  <c:v>40587.874999997461</c:v>
                </c:pt>
                <c:pt idx="24375" formatCode="m/d/yyyy\ h:mm">
                  <c:v>40587.91666666411</c:v>
                </c:pt>
                <c:pt idx="24376" formatCode="m/d/yyyy\ h:mm">
                  <c:v>40587.958333330796</c:v>
                </c:pt>
                <c:pt idx="24377" formatCode="m/d/yyyy\ h:mm">
                  <c:v>40587.999999997439</c:v>
                </c:pt>
                <c:pt idx="24378" formatCode="m/d/yyyy\ h:mm">
                  <c:v>40588.041666664089</c:v>
                </c:pt>
                <c:pt idx="24379" formatCode="m/d/yyyy\ h:mm">
                  <c:v>40588.083333330767</c:v>
                </c:pt>
                <c:pt idx="24380" formatCode="m/d/yyyy\ h:mm">
                  <c:v>40588.124999997432</c:v>
                </c:pt>
                <c:pt idx="24381" formatCode="m/d/yyyy\ h:mm">
                  <c:v>40588.166666664081</c:v>
                </c:pt>
                <c:pt idx="24382" formatCode="m/d/yyyy\ h:mm">
                  <c:v>40588.20833333076</c:v>
                </c:pt>
                <c:pt idx="24383" formatCode="m/d/yyyy\ h:mm">
                  <c:v>40588.249999997432</c:v>
                </c:pt>
                <c:pt idx="24384" formatCode="m/d/yyyy\ h:mm">
                  <c:v>40588.291666664067</c:v>
                </c:pt>
                <c:pt idx="24385" formatCode="m/d/yyyy\ h:mm">
                  <c:v>40588.333333330753</c:v>
                </c:pt>
                <c:pt idx="24386" formatCode="m/d/yyyy\ h:mm">
                  <c:v>40588.374999997439</c:v>
                </c:pt>
                <c:pt idx="24387" formatCode="m/d/yyyy\ h:mm">
                  <c:v>40588.416666664081</c:v>
                </c:pt>
                <c:pt idx="24388" formatCode="m/d/yyyy\ h:mm">
                  <c:v>40588.45833333076</c:v>
                </c:pt>
                <c:pt idx="24389" formatCode="m/d/yyyy\ h:mm">
                  <c:v>40588.49999999741</c:v>
                </c:pt>
                <c:pt idx="24390" formatCode="m/d/yyyy\ h:mm">
                  <c:v>40588.541666664074</c:v>
                </c:pt>
                <c:pt idx="24391" formatCode="m/d/yyyy\ h:mm">
                  <c:v>40588.583333330738</c:v>
                </c:pt>
                <c:pt idx="24392" formatCode="m/d/yyyy\ h:mm">
                  <c:v>40588.624999997402</c:v>
                </c:pt>
                <c:pt idx="24393" formatCode="m/d/yyyy\ h:mm">
                  <c:v>40588.666666664052</c:v>
                </c:pt>
                <c:pt idx="24394" formatCode="m/d/yyyy\ h:mm">
                  <c:v>40588.708333330731</c:v>
                </c:pt>
                <c:pt idx="24395" formatCode="m/d/yyyy\ h:mm">
                  <c:v>40588.749999997395</c:v>
                </c:pt>
                <c:pt idx="24396" formatCode="m/d/yyyy\ h:mm">
                  <c:v>40588.79166666403</c:v>
                </c:pt>
                <c:pt idx="24397" formatCode="m/d/yyyy\ h:mm">
                  <c:v>40588.833333330731</c:v>
                </c:pt>
                <c:pt idx="24398" formatCode="m/d/yyyy\ h:mm">
                  <c:v>40588.874999997402</c:v>
                </c:pt>
                <c:pt idx="24399" formatCode="m/d/yyyy\ h:mm">
                  <c:v>40588.916666664052</c:v>
                </c:pt>
                <c:pt idx="24400" formatCode="m/d/yyyy\ h:mm">
                  <c:v>40588.958333330738</c:v>
                </c:pt>
                <c:pt idx="24401" formatCode="m/d/yyyy\ h:mm">
                  <c:v>40588.999999997381</c:v>
                </c:pt>
                <c:pt idx="24402" formatCode="m/d/yyyy\ h:mm">
                  <c:v>40589.04166666403</c:v>
                </c:pt>
                <c:pt idx="24403" formatCode="m/d/yyyy\ h:mm">
                  <c:v>40589.083333330709</c:v>
                </c:pt>
                <c:pt idx="24404" formatCode="m/d/yyyy\ h:mm">
                  <c:v>40589.124999997373</c:v>
                </c:pt>
                <c:pt idx="24405" formatCode="m/d/yyyy\ h:mm">
                  <c:v>40589.166666664023</c:v>
                </c:pt>
                <c:pt idx="24406" formatCode="m/d/yyyy\ h:mm">
                  <c:v>40589.208333330702</c:v>
                </c:pt>
                <c:pt idx="24407" formatCode="m/d/yyyy\ h:mm">
                  <c:v>40589.249999997366</c:v>
                </c:pt>
                <c:pt idx="24408" formatCode="m/d/yyyy\ h:mm">
                  <c:v>40589.291666664001</c:v>
                </c:pt>
                <c:pt idx="24409" formatCode="m/d/yyyy\ h:mm">
                  <c:v>40589.333333330695</c:v>
                </c:pt>
                <c:pt idx="24410" formatCode="m/d/yyyy\ h:mm">
                  <c:v>40589.374999997373</c:v>
                </c:pt>
                <c:pt idx="24411" formatCode="m/d/yyyy\ h:mm">
                  <c:v>40589.416666664023</c:v>
                </c:pt>
                <c:pt idx="24412" formatCode="m/d/yyyy\ h:mm">
                  <c:v>40589.458333330702</c:v>
                </c:pt>
                <c:pt idx="24413" formatCode="m/d/yyyy\ h:mm">
                  <c:v>40589.499999997352</c:v>
                </c:pt>
                <c:pt idx="24414" formatCode="m/d/yyyy\ h:mm">
                  <c:v>40589.541666664001</c:v>
                </c:pt>
                <c:pt idx="24415" formatCode="m/d/yyyy\ h:mm">
                  <c:v>40589.58333333068</c:v>
                </c:pt>
                <c:pt idx="24416" formatCode="m/d/yyyy\ h:mm">
                  <c:v>40589.624999997344</c:v>
                </c:pt>
                <c:pt idx="24417" formatCode="m/d/yyyy\ h:mm">
                  <c:v>40589.666666663994</c:v>
                </c:pt>
                <c:pt idx="24418" formatCode="m/d/yyyy\ h:mm">
                  <c:v>40589.708333330673</c:v>
                </c:pt>
                <c:pt idx="24419" formatCode="m/d/yyyy\ h:mm">
                  <c:v>40589.749999997337</c:v>
                </c:pt>
                <c:pt idx="24420" formatCode="m/d/yyyy\ h:mm">
                  <c:v>40589.791666663972</c:v>
                </c:pt>
                <c:pt idx="24421" formatCode="m/d/yyyy\ h:mm">
                  <c:v>40589.833333330665</c:v>
                </c:pt>
                <c:pt idx="24422" formatCode="m/d/yyyy\ h:mm">
                  <c:v>40589.874999997344</c:v>
                </c:pt>
                <c:pt idx="24423" formatCode="m/d/yyyy\ h:mm">
                  <c:v>40589.916666663994</c:v>
                </c:pt>
                <c:pt idx="24424" formatCode="m/d/yyyy\ h:mm">
                  <c:v>40589.958333330673</c:v>
                </c:pt>
                <c:pt idx="24425" formatCode="m/d/yyyy\ h:mm">
                  <c:v>40589.999999997322</c:v>
                </c:pt>
                <c:pt idx="24426" formatCode="m/d/yyyy\ h:mm">
                  <c:v>40590.041666663972</c:v>
                </c:pt>
                <c:pt idx="24427" formatCode="m/d/yyyy\ h:mm">
                  <c:v>40590.083333330651</c:v>
                </c:pt>
                <c:pt idx="24428" formatCode="m/d/yyyy\ h:mm">
                  <c:v>40590.124999997315</c:v>
                </c:pt>
                <c:pt idx="24429" formatCode="m/d/yyyy\ h:mm">
                  <c:v>40590.166666663965</c:v>
                </c:pt>
                <c:pt idx="24430" formatCode="m/d/yyyy\ h:mm">
                  <c:v>40590.208333330644</c:v>
                </c:pt>
                <c:pt idx="24431" formatCode="m/d/yyyy\ h:mm">
                  <c:v>40590.249999997308</c:v>
                </c:pt>
                <c:pt idx="24432" formatCode="m/d/yyyy\ h:mm">
                  <c:v>40590.291666663943</c:v>
                </c:pt>
                <c:pt idx="24433" formatCode="m/d/yyyy\ h:mm">
                  <c:v>40590.333333330636</c:v>
                </c:pt>
                <c:pt idx="24434" formatCode="m/d/yyyy\ h:mm">
                  <c:v>40590.374999997315</c:v>
                </c:pt>
                <c:pt idx="24435" formatCode="m/d/yyyy\ h:mm">
                  <c:v>40590.416666663965</c:v>
                </c:pt>
                <c:pt idx="24436" formatCode="m/d/yyyy\ h:mm">
                  <c:v>40590.458333330644</c:v>
                </c:pt>
                <c:pt idx="24437" formatCode="m/d/yyyy\ h:mm">
                  <c:v>40590.499999997286</c:v>
                </c:pt>
                <c:pt idx="24438" formatCode="m/d/yyyy\ h:mm">
                  <c:v>40590.541666663943</c:v>
                </c:pt>
                <c:pt idx="24439" formatCode="m/d/yyyy\ h:mm">
                  <c:v>40590.583333330622</c:v>
                </c:pt>
                <c:pt idx="24440" formatCode="m/d/yyyy\ h:mm">
                  <c:v>40590.624999997286</c:v>
                </c:pt>
                <c:pt idx="24441" formatCode="m/d/yyyy\ h:mm">
                  <c:v>40590.666666663928</c:v>
                </c:pt>
                <c:pt idx="24442" formatCode="m/d/yyyy\ h:mm">
                  <c:v>40590.708333330615</c:v>
                </c:pt>
                <c:pt idx="24443" formatCode="m/d/yyyy\ h:mm">
                  <c:v>40590.749999997279</c:v>
                </c:pt>
                <c:pt idx="24444" formatCode="m/d/yyyy\ h:mm">
                  <c:v>40590.791666663907</c:v>
                </c:pt>
                <c:pt idx="24445" formatCode="m/d/yyyy\ h:mm">
                  <c:v>40590.833333330607</c:v>
                </c:pt>
                <c:pt idx="24446" formatCode="m/d/yyyy\ h:mm">
                  <c:v>40590.874999997286</c:v>
                </c:pt>
                <c:pt idx="24447" formatCode="m/d/yyyy\ h:mm">
                  <c:v>40590.916666663936</c:v>
                </c:pt>
                <c:pt idx="24448" formatCode="m/d/yyyy\ h:mm">
                  <c:v>40590.958333330615</c:v>
                </c:pt>
                <c:pt idx="24449" formatCode="m/d/yyyy\ h:mm">
                  <c:v>40590.999999997264</c:v>
                </c:pt>
                <c:pt idx="24450" formatCode="m/d/yyyy\ h:mm">
                  <c:v>40591.041666663914</c:v>
                </c:pt>
                <c:pt idx="24451" formatCode="m/d/yyyy\ h:mm">
                  <c:v>40591.083333330593</c:v>
                </c:pt>
                <c:pt idx="24452" formatCode="m/d/yyyy\ h:mm">
                  <c:v>40591.124999997257</c:v>
                </c:pt>
                <c:pt idx="24453" formatCode="m/d/yyyy\ h:mm">
                  <c:v>40591.166666663907</c:v>
                </c:pt>
                <c:pt idx="24454" formatCode="m/d/yyyy\ h:mm">
                  <c:v>40591.208333330593</c:v>
                </c:pt>
                <c:pt idx="24455" formatCode="m/d/yyyy\ h:mm">
                  <c:v>40591.24999999725</c:v>
                </c:pt>
                <c:pt idx="24456" formatCode="m/d/yyyy\ h:mm">
                  <c:v>40591.291666663878</c:v>
                </c:pt>
                <c:pt idx="24457" formatCode="m/d/yyyy\ h:mm">
                  <c:v>40591.333333330593</c:v>
                </c:pt>
                <c:pt idx="24458" formatCode="m/d/yyyy\ h:mm">
                  <c:v>40591.374999997242</c:v>
                </c:pt>
                <c:pt idx="24459" formatCode="m/d/yyyy\ h:mm">
                  <c:v>40591.416666663907</c:v>
                </c:pt>
                <c:pt idx="24460" formatCode="m/d/yyyy\ h:mm">
                  <c:v>40591.4583333306</c:v>
                </c:pt>
                <c:pt idx="24461" formatCode="m/d/yyyy\ h:mm">
                  <c:v>40591.499999997235</c:v>
                </c:pt>
                <c:pt idx="24462" formatCode="m/d/yyyy\ h:mm">
                  <c:v>40591.541666663878</c:v>
                </c:pt>
                <c:pt idx="24463" formatCode="m/d/yyyy\ h:mm">
                  <c:v>40591.583333330578</c:v>
                </c:pt>
                <c:pt idx="24464" formatCode="m/d/yyyy\ h:mm">
                  <c:v>40591.624999997228</c:v>
                </c:pt>
                <c:pt idx="24465" formatCode="m/d/yyyy\ h:mm">
                  <c:v>40591.66666666387</c:v>
                </c:pt>
                <c:pt idx="24466" formatCode="m/d/yyyy\ h:mm">
                  <c:v>40591.708333330571</c:v>
                </c:pt>
                <c:pt idx="24467" formatCode="m/d/yyyy\ h:mm">
                  <c:v>40591.749999997221</c:v>
                </c:pt>
                <c:pt idx="24468" formatCode="m/d/yyyy\ h:mm">
                  <c:v>40591.791666663856</c:v>
                </c:pt>
                <c:pt idx="24469" formatCode="m/d/yyyy\ h:mm">
                  <c:v>40591.833333330549</c:v>
                </c:pt>
                <c:pt idx="24470" formatCode="m/d/yyyy\ h:mm">
                  <c:v>40591.874999997213</c:v>
                </c:pt>
                <c:pt idx="24471" formatCode="m/d/yyyy\ h:mm">
                  <c:v>40591.916666663878</c:v>
                </c:pt>
                <c:pt idx="24472" formatCode="m/d/yyyy\ h:mm">
                  <c:v>40591.958333330556</c:v>
                </c:pt>
                <c:pt idx="24473" formatCode="m/d/yyyy\ h:mm">
                  <c:v>40591.999999997206</c:v>
                </c:pt>
                <c:pt idx="24474" formatCode="m/d/yyyy\ h:mm">
                  <c:v>40592.041666663848</c:v>
                </c:pt>
                <c:pt idx="24475" formatCode="m/d/yyyy\ h:mm">
                  <c:v>40592.083333330542</c:v>
                </c:pt>
                <c:pt idx="24476" formatCode="m/d/yyyy\ h:mm">
                  <c:v>40592.124999997199</c:v>
                </c:pt>
                <c:pt idx="24477" formatCode="m/d/yyyy\ h:mm">
                  <c:v>40592.166666663834</c:v>
                </c:pt>
                <c:pt idx="24478" formatCode="m/d/yyyy\ h:mm">
                  <c:v>40592.208333330542</c:v>
                </c:pt>
                <c:pt idx="24479" formatCode="m/d/yyyy\ h:mm">
                  <c:v>40592.249999997191</c:v>
                </c:pt>
                <c:pt idx="24480" formatCode="m/d/yyyy\ h:mm">
                  <c:v>40592.291666663819</c:v>
                </c:pt>
                <c:pt idx="24481" formatCode="m/d/yyyy\ h:mm">
                  <c:v>40592.333333330535</c:v>
                </c:pt>
                <c:pt idx="24482" formatCode="m/d/yyyy\ h:mm">
                  <c:v>40592.374999997206</c:v>
                </c:pt>
                <c:pt idx="24483" formatCode="m/d/yyyy\ h:mm">
                  <c:v>40592.416666663834</c:v>
                </c:pt>
                <c:pt idx="24484" formatCode="m/d/yyyy\ h:mm">
                  <c:v>40592.458333330535</c:v>
                </c:pt>
                <c:pt idx="24485" formatCode="m/d/yyyy\ h:mm">
                  <c:v>40592.499999997191</c:v>
                </c:pt>
                <c:pt idx="24486" formatCode="m/d/yyyy\ h:mm">
                  <c:v>40592.541666663819</c:v>
                </c:pt>
                <c:pt idx="24487" formatCode="m/d/yyyy\ h:mm">
                  <c:v>40592.583333330513</c:v>
                </c:pt>
                <c:pt idx="24488" formatCode="m/d/yyyy\ h:mm">
                  <c:v>40592.624999997184</c:v>
                </c:pt>
                <c:pt idx="24489" formatCode="m/d/yyyy\ h:mm">
                  <c:v>40592.666666663819</c:v>
                </c:pt>
                <c:pt idx="24490" formatCode="m/d/yyyy\ h:mm">
                  <c:v>40592.708333330498</c:v>
                </c:pt>
                <c:pt idx="24491" formatCode="m/d/yyyy\ h:mm">
                  <c:v>40592.749999997162</c:v>
                </c:pt>
                <c:pt idx="24492" formatCode="m/d/yyyy\ h:mm">
                  <c:v>40592.79166666379</c:v>
                </c:pt>
                <c:pt idx="24493" formatCode="m/d/yyyy\ h:mm">
                  <c:v>40592.833333330491</c:v>
                </c:pt>
                <c:pt idx="24494" formatCode="m/d/yyyy\ h:mm">
                  <c:v>40592.874999997184</c:v>
                </c:pt>
                <c:pt idx="24495" formatCode="m/d/yyyy\ h:mm">
                  <c:v>40592.916666663805</c:v>
                </c:pt>
                <c:pt idx="24496" formatCode="m/d/yyyy\ h:mm">
                  <c:v>40592.958333330505</c:v>
                </c:pt>
                <c:pt idx="24497" formatCode="m/d/yyyy\ h:mm">
                  <c:v>40592.999999997148</c:v>
                </c:pt>
                <c:pt idx="24498" formatCode="m/d/yyyy\ h:mm">
                  <c:v>40593.041666663783</c:v>
                </c:pt>
                <c:pt idx="24499" formatCode="m/d/yyyy\ h:mm">
                  <c:v>40593.083333330491</c:v>
                </c:pt>
                <c:pt idx="24500" formatCode="m/d/yyyy\ h:mm">
                  <c:v>40593.124999997141</c:v>
                </c:pt>
                <c:pt idx="24501" formatCode="m/d/yyyy\ h:mm">
                  <c:v>40593.166666663783</c:v>
                </c:pt>
                <c:pt idx="24502" formatCode="m/d/yyyy\ h:mm">
                  <c:v>40593.208333330469</c:v>
                </c:pt>
                <c:pt idx="24503" formatCode="m/d/yyyy\ h:mm">
                  <c:v>40593.249999997133</c:v>
                </c:pt>
                <c:pt idx="24504" formatCode="m/d/yyyy\ h:mm">
                  <c:v>40593.291666663761</c:v>
                </c:pt>
                <c:pt idx="24505" formatCode="m/d/yyyy\ h:mm">
                  <c:v>40593.333333330462</c:v>
                </c:pt>
                <c:pt idx="24506" formatCode="m/d/yyyy\ h:mm">
                  <c:v>40593.374999997148</c:v>
                </c:pt>
                <c:pt idx="24507" formatCode="m/d/yyyy\ h:mm">
                  <c:v>40593.416666663776</c:v>
                </c:pt>
                <c:pt idx="24508" formatCode="m/d/yyyy\ h:mm">
                  <c:v>40593.458333330476</c:v>
                </c:pt>
                <c:pt idx="24509" formatCode="m/d/yyyy\ h:mm">
                  <c:v>40593.499999997119</c:v>
                </c:pt>
                <c:pt idx="24510" formatCode="m/d/yyyy\ h:mm">
                  <c:v>40593.541666663754</c:v>
                </c:pt>
                <c:pt idx="24511" formatCode="m/d/yyyy\ h:mm">
                  <c:v>40593.583333330447</c:v>
                </c:pt>
                <c:pt idx="24512" formatCode="m/d/yyyy\ h:mm">
                  <c:v>40593.624999997111</c:v>
                </c:pt>
                <c:pt idx="24513" formatCode="m/d/yyyy\ h:mm">
                  <c:v>40593.666666663754</c:v>
                </c:pt>
                <c:pt idx="24514" formatCode="m/d/yyyy\ h:mm">
                  <c:v>40593.70833333044</c:v>
                </c:pt>
                <c:pt idx="24515" formatCode="m/d/yyyy\ h:mm">
                  <c:v>40593.749999997111</c:v>
                </c:pt>
                <c:pt idx="24516" formatCode="m/d/yyyy\ h:mm">
                  <c:v>40593.791666663725</c:v>
                </c:pt>
                <c:pt idx="24517" formatCode="m/d/yyyy\ h:mm">
                  <c:v>40593.833333330433</c:v>
                </c:pt>
                <c:pt idx="24518" formatCode="m/d/yyyy\ h:mm">
                  <c:v>40593.874999997119</c:v>
                </c:pt>
                <c:pt idx="24519" formatCode="m/d/yyyy\ h:mm">
                  <c:v>40593.916666663754</c:v>
                </c:pt>
                <c:pt idx="24520" formatCode="m/d/yyyy\ h:mm">
                  <c:v>40593.958333330447</c:v>
                </c:pt>
                <c:pt idx="24521" formatCode="m/d/yyyy\ h:mm">
                  <c:v>40593.99999999709</c:v>
                </c:pt>
                <c:pt idx="24522" formatCode="m/d/yyyy\ h:mm">
                  <c:v>40594.041666663732</c:v>
                </c:pt>
                <c:pt idx="24523" formatCode="m/d/yyyy\ h:mm">
                  <c:v>40594.083333330418</c:v>
                </c:pt>
                <c:pt idx="24524" formatCode="m/d/yyyy\ h:mm">
                  <c:v>40594.124999997082</c:v>
                </c:pt>
                <c:pt idx="24525" formatCode="m/d/yyyy\ h:mm">
                  <c:v>40594.166666663717</c:v>
                </c:pt>
                <c:pt idx="24526" formatCode="m/d/yyyy\ h:mm">
                  <c:v>40594.208333330411</c:v>
                </c:pt>
                <c:pt idx="24527" formatCode="m/d/yyyy\ h:mm">
                  <c:v>40594.249999997082</c:v>
                </c:pt>
                <c:pt idx="24528" formatCode="m/d/yyyy\ h:mm">
                  <c:v>40594.291666663696</c:v>
                </c:pt>
                <c:pt idx="24529" formatCode="m/d/yyyy\ h:mm">
                  <c:v>40594.333333330411</c:v>
                </c:pt>
                <c:pt idx="24530" formatCode="m/d/yyyy\ h:mm">
                  <c:v>40594.37499999709</c:v>
                </c:pt>
                <c:pt idx="24531" formatCode="m/d/yyyy\ h:mm">
                  <c:v>40594.416666663725</c:v>
                </c:pt>
                <c:pt idx="24532" formatCode="m/d/yyyy\ h:mm">
                  <c:v>40594.458333330418</c:v>
                </c:pt>
                <c:pt idx="24533" formatCode="m/d/yyyy\ h:mm">
                  <c:v>40594.499999997061</c:v>
                </c:pt>
                <c:pt idx="24534" formatCode="m/d/yyyy\ h:mm">
                  <c:v>40594.541666663703</c:v>
                </c:pt>
                <c:pt idx="24535" formatCode="m/d/yyyy\ h:mm">
                  <c:v>40594.583333330389</c:v>
                </c:pt>
                <c:pt idx="24536" formatCode="m/d/yyyy\ h:mm">
                  <c:v>40594.624999997053</c:v>
                </c:pt>
                <c:pt idx="24537" formatCode="m/d/yyyy\ h:mm">
                  <c:v>40594.666666663688</c:v>
                </c:pt>
                <c:pt idx="24538" formatCode="m/d/yyyy\ h:mm">
                  <c:v>40594.708333330382</c:v>
                </c:pt>
                <c:pt idx="24539" formatCode="m/d/yyyy\ h:mm">
                  <c:v>40594.749999997046</c:v>
                </c:pt>
                <c:pt idx="24540" formatCode="m/d/yyyy\ h:mm">
                  <c:v>40594.791666663667</c:v>
                </c:pt>
                <c:pt idx="24541" formatCode="m/d/yyyy\ h:mm">
                  <c:v>40594.833333330382</c:v>
                </c:pt>
                <c:pt idx="24542" formatCode="m/d/yyyy\ h:mm">
                  <c:v>40594.874999997053</c:v>
                </c:pt>
                <c:pt idx="24543" formatCode="m/d/yyyy\ h:mm">
                  <c:v>40594.916666663688</c:v>
                </c:pt>
                <c:pt idx="24544" formatCode="m/d/yyyy\ h:mm">
                  <c:v>40594.958333330389</c:v>
                </c:pt>
                <c:pt idx="24545" formatCode="m/d/yyyy\ h:mm">
                  <c:v>40594.999999997031</c:v>
                </c:pt>
                <c:pt idx="24546" formatCode="m/d/yyyy\ h:mm">
                  <c:v>40595.041666663667</c:v>
                </c:pt>
                <c:pt idx="24547" formatCode="m/d/yyyy\ h:mm">
                  <c:v>40595.08333333036</c:v>
                </c:pt>
                <c:pt idx="24548" formatCode="m/d/yyyy\ h:mm">
                  <c:v>40595.124999997031</c:v>
                </c:pt>
                <c:pt idx="24549" formatCode="m/d/yyyy\ h:mm">
                  <c:v>40595.166666663667</c:v>
                </c:pt>
                <c:pt idx="24550" formatCode="m/d/yyyy\ h:mm">
                  <c:v>40595.208333330353</c:v>
                </c:pt>
                <c:pt idx="24551" formatCode="m/d/yyyy\ h:mm">
                  <c:v>40595.249999997017</c:v>
                </c:pt>
                <c:pt idx="24552" formatCode="m/d/yyyy\ h:mm">
                  <c:v>40595.291666663637</c:v>
                </c:pt>
                <c:pt idx="24553" formatCode="m/d/yyyy\ h:mm">
                  <c:v>40595.333333330345</c:v>
                </c:pt>
                <c:pt idx="24554" formatCode="m/d/yyyy\ h:mm">
                  <c:v>40595.374999997024</c:v>
                </c:pt>
                <c:pt idx="24555" formatCode="m/d/yyyy\ h:mm">
                  <c:v>40595.416666663674</c:v>
                </c:pt>
                <c:pt idx="24556" formatCode="m/d/yyyy\ h:mm">
                  <c:v>40595.458333330353</c:v>
                </c:pt>
                <c:pt idx="24557" formatCode="m/d/yyyy\ h:mm">
                  <c:v>40595.499999997002</c:v>
                </c:pt>
                <c:pt idx="24558" formatCode="m/d/yyyy\ h:mm">
                  <c:v>40595.541666663637</c:v>
                </c:pt>
                <c:pt idx="24559" formatCode="m/d/yyyy\ h:mm">
                  <c:v>40595.583333330331</c:v>
                </c:pt>
                <c:pt idx="24560" formatCode="m/d/yyyy\ h:mm">
                  <c:v>40595.624999997002</c:v>
                </c:pt>
                <c:pt idx="24561" formatCode="m/d/yyyy\ h:mm">
                  <c:v>40595.66666666363</c:v>
                </c:pt>
                <c:pt idx="24562" formatCode="m/d/yyyy\ h:mm">
                  <c:v>40595.708333330331</c:v>
                </c:pt>
                <c:pt idx="24563" formatCode="m/d/yyyy\ h:mm">
                  <c:v>40595.749999997002</c:v>
                </c:pt>
                <c:pt idx="24564" formatCode="m/d/yyyy\ h:mm">
                  <c:v>40595.791666663608</c:v>
                </c:pt>
                <c:pt idx="24565" formatCode="m/d/yyyy\ h:mm">
                  <c:v>40595.833333330316</c:v>
                </c:pt>
                <c:pt idx="24566" formatCode="m/d/yyyy\ h:mm">
                  <c:v>40595.87499999701</c:v>
                </c:pt>
                <c:pt idx="24567" formatCode="m/d/yyyy\ h:mm">
                  <c:v>40595.91666666363</c:v>
                </c:pt>
                <c:pt idx="24568" formatCode="m/d/yyyy\ h:mm">
                  <c:v>40595.958333330324</c:v>
                </c:pt>
                <c:pt idx="24569" formatCode="m/d/yyyy\ h:mm">
                  <c:v>40595.999999996988</c:v>
                </c:pt>
                <c:pt idx="24570" formatCode="m/d/yyyy\ h:mm">
                  <c:v>40596.041666663608</c:v>
                </c:pt>
                <c:pt idx="24571" formatCode="m/d/yyyy\ h:mm">
                  <c:v>40596.083333330302</c:v>
                </c:pt>
                <c:pt idx="24572" formatCode="m/d/yyyy\ h:mm">
                  <c:v>40596.12499999698</c:v>
                </c:pt>
                <c:pt idx="24573" formatCode="m/d/yyyy\ h:mm">
                  <c:v>40596.166666663601</c:v>
                </c:pt>
                <c:pt idx="24574" formatCode="m/d/yyyy\ h:mm">
                  <c:v>40596.208333330294</c:v>
                </c:pt>
                <c:pt idx="24575" formatCode="m/d/yyyy\ h:mm">
                  <c:v>40596.249999996973</c:v>
                </c:pt>
                <c:pt idx="24576" formatCode="m/d/yyyy\ h:mm">
                  <c:v>40596.291666663579</c:v>
                </c:pt>
                <c:pt idx="24577" formatCode="m/d/yyyy\ h:mm">
                  <c:v>40596.333333330287</c:v>
                </c:pt>
                <c:pt idx="24578" formatCode="m/d/yyyy\ h:mm">
                  <c:v>40596.37499999698</c:v>
                </c:pt>
                <c:pt idx="24579" formatCode="m/d/yyyy\ h:mm">
                  <c:v>40596.416666663601</c:v>
                </c:pt>
                <c:pt idx="24580" formatCode="m/d/yyyy\ h:mm">
                  <c:v>40596.458333330294</c:v>
                </c:pt>
                <c:pt idx="24581" formatCode="m/d/yyyy\ h:mm">
                  <c:v>40596.499999996959</c:v>
                </c:pt>
                <c:pt idx="24582" formatCode="m/d/yyyy\ h:mm">
                  <c:v>40596.541666663587</c:v>
                </c:pt>
                <c:pt idx="24583" formatCode="m/d/yyyy\ h:mm">
                  <c:v>40596.583333330273</c:v>
                </c:pt>
                <c:pt idx="24584" formatCode="m/d/yyyy\ h:mm">
                  <c:v>40596.624999996951</c:v>
                </c:pt>
                <c:pt idx="24585" formatCode="m/d/yyyy\ h:mm">
                  <c:v>40596.666666663579</c:v>
                </c:pt>
                <c:pt idx="24586" formatCode="m/d/yyyy\ h:mm">
                  <c:v>40596.708333330265</c:v>
                </c:pt>
                <c:pt idx="24587" formatCode="m/d/yyyy\ h:mm">
                  <c:v>40596.749999996944</c:v>
                </c:pt>
                <c:pt idx="24588" formatCode="m/d/yyyy\ h:mm">
                  <c:v>40596.791666663565</c:v>
                </c:pt>
                <c:pt idx="24589" formatCode="m/d/yyyy\ h:mm">
                  <c:v>40596.833333330258</c:v>
                </c:pt>
                <c:pt idx="24590" formatCode="m/d/yyyy\ h:mm">
                  <c:v>40596.874999996951</c:v>
                </c:pt>
                <c:pt idx="24591" formatCode="m/d/yyyy\ h:mm">
                  <c:v>40596.916666663587</c:v>
                </c:pt>
                <c:pt idx="24592" formatCode="m/d/yyyy\ h:mm">
                  <c:v>40596.958333330265</c:v>
                </c:pt>
                <c:pt idx="24593" formatCode="m/d/yyyy\ h:mm">
                  <c:v>40596.99999999693</c:v>
                </c:pt>
                <c:pt idx="24594" formatCode="m/d/yyyy\ h:mm">
                  <c:v>40597.041666663565</c:v>
                </c:pt>
                <c:pt idx="24595" formatCode="m/d/yyyy\ h:mm">
                  <c:v>40597.083333330236</c:v>
                </c:pt>
                <c:pt idx="24596" formatCode="m/d/yyyy\ h:mm">
                  <c:v>40597.124999996922</c:v>
                </c:pt>
                <c:pt idx="24597" formatCode="m/d/yyyy\ h:mm">
                  <c:v>40597.166666663557</c:v>
                </c:pt>
                <c:pt idx="24598" formatCode="m/d/yyyy\ h:mm">
                  <c:v>40597.208333330236</c:v>
                </c:pt>
                <c:pt idx="24599" formatCode="m/d/yyyy\ h:mm">
                  <c:v>40597.249999996915</c:v>
                </c:pt>
                <c:pt idx="24600" formatCode="m/d/yyyy\ h:mm">
                  <c:v>40597.291666663536</c:v>
                </c:pt>
                <c:pt idx="24601" formatCode="m/d/yyyy\ h:mm">
                  <c:v>40597.333333330229</c:v>
                </c:pt>
                <c:pt idx="24602" formatCode="m/d/yyyy\ h:mm">
                  <c:v>40597.374999996915</c:v>
                </c:pt>
                <c:pt idx="24603" formatCode="m/d/yyyy\ h:mm">
                  <c:v>40597.416666663557</c:v>
                </c:pt>
                <c:pt idx="24604" formatCode="m/d/yyyy\ h:mm">
                  <c:v>40597.458333330236</c:v>
                </c:pt>
                <c:pt idx="24605" formatCode="m/d/yyyy\ h:mm">
                  <c:v>40597.499999996893</c:v>
                </c:pt>
                <c:pt idx="24606" formatCode="m/d/yyyy\ h:mm">
                  <c:v>40597.541666663528</c:v>
                </c:pt>
                <c:pt idx="24607" formatCode="m/d/yyyy\ h:mm">
                  <c:v>40597.583333330214</c:v>
                </c:pt>
                <c:pt idx="24608" formatCode="m/d/yyyy\ h:mm">
                  <c:v>40597.624999996893</c:v>
                </c:pt>
                <c:pt idx="24609" formatCode="m/d/yyyy\ h:mm">
                  <c:v>40597.666666663521</c:v>
                </c:pt>
                <c:pt idx="24610" formatCode="m/d/yyyy\ h:mm">
                  <c:v>40597.708333330207</c:v>
                </c:pt>
                <c:pt idx="24611" formatCode="m/d/yyyy\ h:mm">
                  <c:v>40597.749999996886</c:v>
                </c:pt>
                <c:pt idx="24612" formatCode="m/d/yyyy\ h:mm">
                  <c:v>40597.791666663506</c:v>
                </c:pt>
                <c:pt idx="24613" formatCode="m/d/yyyy\ h:mm">
                  <c:v>40597.8333333302</c:v>
                </c:pt>
                <c:pt idx="24614" formatCode="m/d/yyyy\ h:mm">
                  <c:v>40597.874999996893</c:v>
                </c:pt>
                <c:pt idx="24615" formatCode="m/d/yyyy\ h:mm">
                  <c:v>40597.916666663528</c:v>
                </c:pt>
                <c:pt idx="24616" formatCode="m/d/yyyy\ h:mm">
                  <c:v>40597.958333330207</c:v>
                </c:pt>
                <c:pt idx="24617" formatCode="m/d/yyyy\ h:mm">
                  <c:v>40597.999999996871</c:v>
                </c:pt>
                <c:pt idx="24618" formatCode="m/d/yyyy\ h:mm">
                  <c:v>40598.041666663506</c:v>
                </c:pt>
                <c:pt idx="24619" formatCode="m/d/yyyy\ h:mm">
                  <c:v>40598.083333330193</c:v>
                </c:pt>
                <c:pt idx="24620" formatCode="m/d/yyyy\ h:mm">
                  <c:v>40598.124999996864</c:v>
                </c:pt>
                <c:pt idx="24621" formatCode="m/d/yyyy\ h:mm">
                  <c:v>40598.166666663499</c:v>
                </c:pt>
                <c:pt idx="24622" formatCode="m/d/yyyy\ h:mm">
                  <c:v>40598.208333330193</c:v>
                </c:pt>
                <c:pt idx="24623" formatCode="m/d/yyyy\ h:mm">
                  <c:v>40598.249999996842</c:v>
                </c:pt>
                <c:pt idx="24624" formatCode="m/d/yyyy\ h:mm">
                  <c:v>40598.29166666347</c:v>
                </c:pt>
                <c:pt idx="24625" formatCode="m/d/yyyy\ h:mm">
                  <c:v>40598.333333330185</c:v>
                </c:pt>
                <c:pt idx="24626" formatCode="m/d/yyyy\ h:mm">
                  <c:v>40598.374999996864</c:v>
                </c:pt>
                <c:pt idx="24627" formatCode="m/d/yyyy\ h:mm">
                  <c:v>40598.416666663485</c:v>
                </c:pt>
                <c:pt idx="24628" formatCode="m/d/yyyy\ h:mm">
                  <c:v>40598.458333330185</c:v>
                </c:pt>
                <c:pt idx="24629" formatCode="m/d/yyyy\ h:mm">
                  <c:v>40598.499999996842</c:v>
                </c:pt>
                <c:pt idx="24630" formatCode="m/d/yyyy\ h:mm">
                  <c:v>40598.54166666347</c:v>
                </c:pt>
                <c:pt idx="24631" formatCode="m/d/yyyy\ h:mm">
                  <c:v>40598.583333330163</c:v>
                </c:pt>
                <c:pt idx="24632" formatCode="m/d/yyyy\ h:mm">
                  <c:v>40598.624999996835</c:v>
                </c:pt>
                <c:pt idx="24633" formatCode="m/d/yyyy\ h:mm">
                  <c:v>40598.66666666347</c:v>
                </c:pt>
                <c:pt idx="24634" formatCode="m/d/yyyy\ h:mm">
                  <c:v>40598.708333330149</c:v>
                </c:pt>
                <c:pt idx="24635" formatCode="m/d/yyyy\ h:mm">
                  <c:v>40598.749999996813</c:v>
                </c:pt>
                <c:pt idx="24636" formatCode="m/d/yyyy\ h:mm">
                  <c:v>40598.791666663441</c:v>
                </c:pt>
                <c:pt idx="24637" formatCode="m/d/yyyy\ h:mm">
                  <c:v>40598.833333330142</c:v>
                </c:pt>
                <c:pt idx="24638" formatCode="m/d/yyyy\ h:mm">
                  <c:v>40598.874999996835</c:v>
                </c:pt>
                <c:pt idx="24639" formatCode="m/d/yyyy\ h:mm">
                  <c:v>40598.91666666347</c:v>
                </c:pt>
                <c:pt idx="24640" formatCode="m/d/yyyy\ h:mm">
                  <c:v>40598.958333330156</c:v>
                </c:pt>
                <c:pt idx="24641" formatCode="m/d/yyyy\ h:mm">
                  <c:v>40598.999999996799</c:v>
                </c:pt>
                <c:pt idx="24642" formatCode="m/d/yyyy\ h:mm">
                  <c:v>40599.041666663434</c:v>
                </c:pt>
                <c:pt idx="24643" formatCode="m/d/yyyy\ h:mm">
                  <c:v>40599.083333330142</c:v>
                </c:pt>
                <c:pt idx="24644" formatCode="m/d/yyyy\ h:mm">
                  <c:v>40599.124999996791</c:v>
                </c:pt>
                <c:pt idx="24645" formatCode="m/d/yyyy\ h:mm">
                  <c:v>40599.166666663434</c:v>
                </c:pt>
                <c:pt idx="24646" formatCode="m/d/yyyy\ h:mm">
                  <c:v>40599.208333330134</c:v>
                </c:pt>
                <c:pt idx="24647" formatCode="m/d/yyyy\ h:mm">
                  <c:v>40599.249999996791</c:v>
                </c:pt>
                <c:pt idx="24648" formatCode="m/d/yyyy\ h:mm">
                  <c:v>40599.291666663412</c:v>
                </c:pt>
                <c:pt idx="24649" formatCode="m/d/yyyy\ h:mm">
                  <c:v>40599.333333330113</c:v>
                </c:pt>
                <c:pt idx="24650" formatCode="m/d/yyyy\ h:mm">
                  <c:v>40599.374999996799</c:v>
                </c:pt>
                <c:pt idx="24651" formatCode="m/d/yyyy\ h:mm">
                  <c:v>40599.416666663434</c:v>
                </c:pt>
                <c:pt idx="24652" formatCode="m/d/yyyy\ h:mm">
                  <c:v>40599.458333330134</c:v>
                </c:pt>
                <c:pt idx="24653" formatCode="m/d/yyyy\ h:mm">
                  <c:v>40599.499999996769</c:v>
                </c:pt>
                <c:pt idx="24654" formatCode="m/d/yyyy\ h:mm">
                  <c:v>40599.541666663419</c:v>
                </c:pt>
                <c:pt idx="24655" formatCode="m/d/yyyy\ h:mm">
                  <c:v>40599.583333330098</c:v>
                </c:pt>
                <c:pt idx="24656" formatCode="m/d/yyyy\ h:mm">
                  <c:v>40599.624999996762</c:v>
                </c:pt>
                <c:pt idx="24657" formatCode="m/d/yyyy\ h:mm">
                  <c:v>40599.666666663405</c:v>
                </c:pt>
                <c:pt idx="24658" formatCode="m/d/yyyy\ h:mm">
                  <c:v>40599.708333330091</c:v>
                </c:pt>
                <c:pt idx="24659" formatCode="m/d/yyyy\ h:mm">
                  <c:v>40599.749999996762</c:v>
                </c:pt>
                <c:pt idx="24660" formatCode="m/d/yyyy\ h:mm">
                  <c:v>40599.791666663376</c:v>
                </c:pt>
                <c:pt idx="24661" formatCode="m/d/yyyy\ h:mm">
                  <c:v>40599.833333330083</c:v>
                </c:pt>
                <c:pt idx="24662" formatCode="m/d/yyyy\ h:mm">
                  <c:v>40599.874999996769</c:v>
                </c:pt>
                <c:pt idx="24663" formatCode="m/d/yyyy\ h:mm">
                  <c:v>40599.916666663405</c:v>
                </c:pt>
                <c:pt idx="24664" formatCode="m/d/yyyy\ h:mm">
                  <c:v>40599.958333330098</c:v>
                </c:pt>
                <c:pt idx="24665" formatCode="m/d/yyyy\ h:mm">
                  <c:v>40599.99999999674</c:v>
                </c:pt>
                <c:pt idx="24666" formatCode="m/d/yyyy\ h:mm">
                  <c:v>40600.041666663383</c:v>
                </c:pt>
                <c:pt idx="24667" formatCode="m/d/yyyy\ h:mm">
                  <c:v>40600.083333330069</c:v>
                </c:pt>
                <c:pt idx="24668" formatCode="m/d/yyyy\ h:mm">
                  <c:v>40600.124999996733</c:v>
                </c:pt>
                <c:pt idx="24669" formatCode="m/d/yyyy\ h:mm">
                  <c:v>40600.166666663368</c:v>
                </c:pt>
                <c:pt idx="24670" formatCode="m/d/yyyy\ h:mm">
                  <c:v>40600.208333330062</c:v>
                </c:pt>
                <c:pt idx="24671" formatCode="m/d/yyyy\ h:mm">
                  <c:v>40600.249999996733</c:v>
                </c:pt>
                <c:pt idx="24672" formatCode="m/d/yyyy\ h:mm">
                  <c:v>40600.291666663346</c:v>
                </c:pt>
                <c:pt idx="24673" formatCode="m/d/yyyy\ h:mm">
                  <c:v>40600.333333330062</c:v>
                </c:pt>
                <c:pt idx="24674" formatCode="m/d/yyyy\ h:mm">
                  <c:v>40600.37499999674</c:v>
                </c:pt>
                <c:pt idx="24675" formatCode="m/d/yyyy\ h:mm">
                  <c:v>40600.416666663376</c:v>
                </c:pt>
                <c:pt idx="24676" formatCode="m/d/yyyy\ h:mm">
                  <c:v>40600.458333330069</c:v>
                </c:pt>
                <c:pt idx="24677" formatCode="m/d/yyyy\ h:mm">
                  <c:v>40600.499999996711</c:v>
                </c:pt>
                <c:pt idx="24678" formatCode="m/d/yyyy\ h:mm">
                  <c:v>40600.541666663354</c:v>
                </c:pt>
                <c:pt idx="24679" formatCode="m/d/yyyy\ h:mm">
                  <c:v>40600.58333333004</c:v>
                </c:pt>
                <c:pt idx="24680" formatCode="m/d/yyyy\ h:mm">
                  <c:v>40600.624999996711</c:v>
                </c:pt>
                <c:pt idx="24681" formatCode="m/d/yyyy\ h:mm">
                  <c:v>40600.666666663346</c:v>
                </c:pt>
                <c:pt idx="24682" formatCode="m/d/yyyy\ h:mm">
                  <c:v>40600.708333330032</c:v>
                </c:pt>
                <c:pt idx="24683" formatCode="m/d/yyyy\ h:mm">
                  <c:v>40600.749999996697</c:v>
                </c:pt>
                <c:pt idx="24684" formatCode="m/d/yyyy\ h:mm">
                  <c:v>40600.791666663317</c:v>
                </c:pt>
                <c:pt idx="24685" formatCode="m/d/yyyy\ h:mm">
                  <c:v>40600.833333330032</c:v>
                </c:pt>
                <c:pt idx="24686" formatCode="m/d/yyyy\ h:mm">
                  <c:v>40600.874999996704</c:v>
                </c:pt>
                <c:pt idx="24687" formatCode="m/d/yyyy\ h:mm">
                  <c:v>40600.916666663354</c:v>
                </c:pt>
                <c:pt idx="24688" formatCode="m/d/yyyy\ h:mm">
                  <c:v>40600.95833333004</c:v>
                </c:pt>
                <c:pt idx="24689" formatCode="m/d/yyyy\ h:mm">
                  <c:v>40600.999999996682</c:v>
                </c:pt>
                <c:pt idx="24690" formatCode="m/d/yyyy\ h:mm">
                  <c:v>40601.041666663317</c:v>
                </c:pt>
                <c:pt idx="24691" formatCode="m/d/yyyy\ h:mm">
                  <c:v>40601.083333330011</c:v>
                </c:pt>
                <c:pt idx="24692" formatCode="m/d/yyyy\ h:mm">
                  <c:v>40601.124999996682</c:v>
                </c:pt>
                <c:pt idx="24693" formatCode="m/d/yyyy\ h:mm">
                  <c:v>40601.166666663317</c:v>
                </c:pt>
                <c:pt idx="24694" formatCode="m/d/yyyy\ h:mm">
                  <c:v>40601.208333330003</c:v>
                </c:pt>
                <c:pt idx="24695" formatCode="m/d/yyyy\ h:mm">
                  <c:v>40601.249999996668</c:v>
                </c:pt>
                <c:pt idx="24696" formatCode="m/d/yyyy\ h:mm">
                  <c:v>40601.291666663288</c:v>
                </c:pt>
                <c:pt idx="24697" formatCode="m/d/yyyy\ h:mm">
                  <c:v>40601.333333330003</c:v>
                </c:pt>
                <c:pt idx="24698" formatCode="m/d/yyyy\ h:mm">
                  <c:v>40601.374999996675</c:v>
                </c:pt>
                <c:pt idx="24699" formatCode="m/d/yyyy\ h:mm">
                  <c:v>40601.416666663325</c:v>
                </c:pt>
                <c:pt idx="24700" formatCode="m/d/yyyy\ h:mm">
                  <c:v>40601.458333330011</c:v>
                </c:pt>
                <c:pt idx="24701" formatCode="m/d/yyyy\ h:mm">
                  <c:v>40601.499999996653</c:v>
                </c:pt>
                <c:pt idx="24702" formatCode="m/d/yyyy\ h:mm">
                  <c:v>40601.541666663288</c:v>
                </c:pt>
                <c:pt idx="24703" formatCode="m/d/yyyy\ h:mm">
                  <c:v>40601.583333329996</c:v>
                </c:pt>
                <c:pt idx="24704" formatCode="m/d/yyyy\ h:mm">
                  <c:v>40601.624999996646</c:v>
                </c:pt>
                <c:pt idx="24705" formatCode="m/d/yyyy\ h:mm">
                  <c:v>40601.666666663281</c:v>
                </c:pt>
                <c:pt idx="24706" formatCode="m/d/yyyy\ h:mm">
                  <c:v>40601.708333329996</c:v>
                </c:pt>
                <c:pt idx="24707" formatCode="m/d/yyyy\ h:mm">
                  <c:v>40601.749999996639</c:v>
                </c:pt>
                <c:pt idx="24708" formatCode="m/d/yyyy\ h:mm">
                  <c:v>40601.791666663259</c:v>
                </c:pt>
                <c:pt idx="24709" formatCode="m/d/yyyy\ h:mm">
                  <c:v>40601.833333329989</c:v>
                </c:pt>
                <c:pt idx="24710" formatCode="m/d/yyyy\ h:mm">
                  <c:v>40601.874999996646</c:v>
                </c:pt>
                <c:pt idx="24711" formatCode="m/d/yyyy\ h:mm">
                  <c:v>40601.916666663281</c:v>
                </c:pt>
                <c:pt idx="24712" formatCode="m/d/yyyy\ h:mm">
                  <c:v>40601.958333329996</c:v>
                </c:pt>
                <c:pt idx="24713" formatCode="m/d/yyyy\ h:mm">
                  <c:v>40601.999999996631</c:v>
                </c:pt>
                <c:pt idx="24714" formatCode="m/d/yyyy\ h:mm">
                  <c:v>40602.041666663266</c:v>
                </c:pt>
                <c:pt idx="24715" formatCode="m/d/yyyy\ h:mm">
                  <c:v>40602.083333329967</c:v>
                </c:pt>
                <c:pt idx="24716" formatCode="m/d/yyyy\ h:mm">
                  <c:v>40602.124999996617</c:v>
                </c:pt>
                <c:pt idx="24717" formatCode="m/d/yyyy\ h:mm">
                  <c:v>40602.166666663252</c:v>
                </c:pt>
                <c:pt idx="24718" formatCode="m/d/yyyy\ h:mm">
                  <c:v>40602.20833332996</c:v>
                </c:pt>
                <c:pt idx="24719" formatCode="m/d/yyyy\ h:mm">
                  <c:v>40602.249999996609</c:v>
                </c:pt>
                <c:pt idx="24720" formatCode="m/d/yyyy\ h:mm">
                  <c:v>40602.291666663237</c:v>
                </c:pt>
                <c:pt idx="24721" formatCode="m/d/yyyy\ h:mm">
                  <c:v>40602.333333329952</c:v>
                </c:pt>
                <c:pt idx="24722" formatCode="m/d/yyyy\ h:mm">
                  <c:v>40602.374999996617</c:v>
                </c:pt>
                <c:pt idx="24723" formatCode="m/d/yyyy\ h:mm">
                  <c:v>40602.416666663252</c:v>
                </c:pt>
                <c:pt idx="24724" formatCode="m/d/yyyy\ h:mm">
                  <c:v>40602.45833332996</c:v>
                </c:pt>
                <c:pt idx="24725" formatCode="m/d/yyyy\ h:mm">
                  <c:v>40602.499999996602</c:v>
                </c:pt>
                <c:pt idx="24726" formatCode="m/d/yyyy\ h:mm">
                  <c:v>40602.54166666323</c:v>
                </c:pt>
                <c:pt idx="24727" formatCode="m/d/yyyy\ h:mm">
                  <c:v>40602.583333329938</c:v>
                </c:pt>
                <c:pt idx="24728" formatCode="m/d/yyyy\ h:mm">
                  <c:v>40602.624999996602</c:v>
                </c:pt>
                <c:pt idx="24729" formatCode="m/d/yyyy\ h:mm">
                  <c:v>40602.666666663223</c:v>
                </c:pt>
                <c:pt idx="24730" formatCode="m/d/yyyy\ h:mm">
                  <c:v>40602.708333329931</c:v>
                </c:pt>
                <c:pt idx="24731" formatCode="m/d/yyyy\ h:mm">
                  <c:v>40602.749999996595</c:v>
                </c:pt>
                <c:pt idx="24732" formatCode="m/d/yyyy\ h:mm">
                  <c:v>40602.791666663201</c:v>
                </c:pt>
                <c:pt idx="24733" formatCode="m/d/yyyy\ h:mm">
                  <c:v>40602.833333329923</c:v>
                </c:pt>
                <c:pt idx="24734" formatCode="m/d/yyyy\ h:mm">
                  <c:v>40602.874999996602</c:v>
                </c:pt>
                <c:pt idx="24735" formatCode="m/d/yyyy\ h:mm">
                  <c:v>40602.916666663223</c:v>
                </c:pt>
                <c:pt idx="24736" formatCode="m/d/yyyy\ h:mm">
                  <c:v>40602.958333329931</c:v>
                </c:pt>
                <c:pt idx="24737" formatCode="m/d/yyyy\ h:mm">
                  <c:v>40602.99999999658</c:v>
                </c:pt>
                <c:pt idx="24738" formatCode="m/d/yyyy\ h:mm">
                  <c:v>40603.041666663201</c:v>
                </c:pt>
                <c:pt idx="24739" formatCode="m/d/yyyy\ h:mm">
                  <c:v>40603.083333329909</c:v>
                </c:pt>
                <c:pt idx="24740" formatCode="m/d/yyyy\ h:mm">
                  <c:v>40603.124999996573</c:v>
                </c:pt>
                <c:pt idx="24741" formatCode="m/d/yyyy\ h:mm">
                  <c:v>40603.166666663194</c:v>
                </c:pt>
                <c:pt idx="24742" formatCode="m/d/yyyy\ h:mm">
                  <c:v>40603.208333329902</c:v>
                </c:pt>
                <c:pt idx="24743" formatCode="m/d/yyyy\ h:mm">
                  <c:v>40603.249999996566</c:v>
                </c:pt>
                <c:pt idx="24744" formatCode="m/d/yyyy\ h:mm">
                  <c:v>40603.291666663179</c:v>
                </c:pt>
                <c:pt idx="24745" formatCode="m/d/yyyy\ h:mm">
                  <c:v>40603.333333329894</c:v>
                </c:pt>
                <c:pt idx="24746" formatCode="m/d/yyyy\ h:mm">
                  <c:v>40603.374999996573</c:v>
                </c:pt>
                <c:pt idx="24747" formatCode="m/d/yyyy\ h:mm">
                  <c:v>40603.416666663194</c:v>
                </c:pt>
                <c:pt idx="24748" formatCode="m/d/yyyy\ h:mm">
                  <c:v>40603.458333329902</c:v>
                </c:pt>
                <c:pt idx="24749" formatCode="m/d/yyyy\ h:mm">
                  <c:v>40603.499999996551</c:v>
                </c:pt>
                <c:pt idx="24750" formatCode="m/d/yyyy\ h:mm">
                  <c:v>40603.541666663179</c:v>
                </c:pt>
                <c:pt idx="24751" formatCode="m/d/yyyy\ h:mm">
                  <c:v>40603.58333332988</c:v>
                </c:pt>
                <c:pt idx="24752" formatCode="m/d/yyyy\ h:mm">
                  <c:v>40603.624999996544</c:v>
                </c:pt>
                <c:pt idx="24753" formatCode="m/d/yyyy\ h:mm">
                  <c:v>40603.666666663179</c:v>
                </c:pt>
                <c:pt idx="24754" formatCode="m/d/yyyy\ h:mm">
                  <c:v>40603.708333329872</c:v>
                </c:pt>
                <c:pt idx="24755" formatCode="m/d/yyyy\ h:mm">
                  <c:v>40603.749999996537</c:v>
                </c:pt>
                <c:pt idx="24756" formatCode="m/d/yyyy\ h:mm">
                  <c:v>40603.791666663157</c:v>
                </c:pt>
                <c:pt idx="24757" formatCode="m/d/yyyy\ h:mm">
                  <c:v>40603.833333329865</c:v>
                </c:pt>
                <c:pt idx="24758" formatCode="m/d/yyyy\ h:mm">
                  <c:v>40603.874999996544</c:v>
                </c:pt>
                <c:pt idx="24759" formatCode="m/d/yyyy\ h:mm">
                  <c:v>40603.916666663179</c:v>
                </c:pt>
                <c:pt idx="24760" formatCode="m/d/yyyy\ h:mm">
                  <c:v>40603.958333329865</c:v>
                </c:pt>
                <c:pt idx="24761" formatCode="m/d/yyyy\ h:mm">
                  <c:v>40603.999999996522</c:v>
                </c:pt>
                <c:pt idx="24762" formatCode="m/d/yyyy\ h:mm">
                  <c:v>40604.041666663157</c:v>
                </c:pt>
                <c:pt idx="24763" formatCode="m/d/yyyy\ h:mm">
                  <c:v>40604.083333329843</c:v>
                </c:pt>
                <c:pt idx="24764" formatCode="m/d/yyyy\ h:mm">
                  <c:v>40604.124999996515</c:v>
                </c:pt>
                <c:pt idx="24765" formatCode="m/d/yyyy\ h:mm">
                  <c:v>40604.16666666315</c:v>
                </c:pt>
                <c:pt idx="24766" formatCode="m/d/yyyy\ h:mm">
                  <c:v>40604.208333329843</c:v>
                </c:pt>
                <c:pt idx="24767" formatCode="m/d/yyyy\ h:mm">
                  <c:v>40604.249999996493</c:v>
                </c:pt>
                <c:pt idx="24768" formatCode="m/d/yyyy\ h:mm">
                  <c:v>40604.291666663121</c:v>
                </c:pt>
                <c:pt idx="24769" formatCode="m/d/yyyy\ h:mm">
                  <c:v>40604.333333329836</c:v>
                </c:pt>
                <c:pt idx="24770" formatCode="m/d/yyyy\ h:mm">
                  <c:v>40604.374999996515</c:v>
                </c:pt>
                <c:pt idx="24771" formatCode="m/d/yyyy\ h:mm">
                  <c:v>40604.41666666315</c:v>
                </c:pt>
                <c:pt idx="24772" formatCode="m/d/yyyy\ h:mm">
                  <c:v>40604.458333329843</c:v>
                </c:pt>
                <c:pt idx="24773" formatCode="m/d/yyyy\ h:mm">
                  <c:v>40604.499999996493</c:v>
                </c:pt>
                <c:pt idx="24774" formatCode="m/d/yyyy\ h:mm">
                  <c:v>40604.541666663121</c:v>
                </c:pt>
                <c:pt idx="24775" formatCode="m/d/yyyy\ h:mm">
                  <c:v>40604.583333329821</c:v>
                </c:pt>
                <c:pt idx="24776" formatCode="m/d/yyyy\ h:mm">
                  <c:v>40604.624999996486</c:v>
                </c:pt>
                <c:pt idx="24777" formatCode="m/d/yyyy\ h:mm">
                  <c:v>40604.666666663121</c:v>
                </c:pt>
                <c:pt idx="24778" formatCode="m/d/yyyy\ h:mm">
                  <c:v>40604.708333329814</c:v>
                </c:pt>
                <c:pt idx="24779" formatCode="m/d/yyyy\ h:mm">
                  <c:v>40604.749999996478</c:v>
                </c:pt>
                <c:pt idx="24780" formatCode="m/d/yyyy\ h:mm">
                  <c:v>40604.791666663099</c:v>
                </c:pt>
                <c:pt idx="24781" formatCode="m/d/yyyy\ h:mm">
                  <c:v>40604.833333329792</c:v>
                </c:pt>
                <c:pt idx="24782" formatCode="m/d/yyyy\ h:mm">
                  <c:v>40604.874999996486</c:v>
                </c:pt>
                <c:pt idx="24783" formatCode="m/d/yyyy\ h:mm">
                  <c:v>40604.916666663121</c:v>
                </c:pt>
                <c:pt idx="24784" formatCode="m/d/yyyy\ h:mm">
                  <c:v>40604.958333329814</c:v>
                </c:pt>
                <c:pt idx="24785" formatCode="m/d/yyyy\ h:mm">
                  <c:v>40604.999999996449</c:v>
                </c:pt>
                <c:pt idx="24786" formatCode="m/d/yyyy\ h:mm">
                  <c:v>40605.041666663099</c:v>
                </c:pt>
                <c:pt idx="24787" formatCode="m/d/yyyy\ h:mm">
                  <c:v>40605.083333329792</c:v>
                </c:pt>
                <c:pt idx="24788" formatCode="m/d/yyyy\ h:mm">
                  <c:v>40605.124999996442</c:v>
                </c:pt>
                <c:pt idx="24789" formatCode="m/d/yyyy\ h:mm">
                  <c:v>40605.166666663084</c:v>
                </c:pt>
                <c:pt idx="24790" formatCode="m/d/yyyy\ h:mm">
                  <c:v>40605.208333329785</c:v>
                </c:pt>
                <c:pt idx="24791" formatCode="m/d/yyyy\ h:mm">
                  <c:v>40605.249999996442</c:v>
                </c:pt>
                <c:pt idx="24792" formatCode="m/d/yyyy\ h:mm">
                  <c:v>40605.291666663063</c:v>
                </c:pt>
                <c:pt idx="24793" formatCode="m/d/yyyy\ h:mm">
                  <c:v>40605.333333329763</c:v>
                </c:pt>
                <c:pt idx="24794" formatCode="m/d/yyyy\ h:mm">
                  <c:v>40605.374999996449</c:v>
                </c:pt>
                <c:pt idx="24795" formatCode="m/d/yyyy\ h:mm">
                  <c:v>40605.416666663084</c:v>
                </c:pt>
                <c:pt idx="24796" formatCode="m/d/yyyy\ h:mm">
                  <c:v>40605.458333329785</c:v>
                </c:pt>
                <c:pt idx="24797" formatCode="m/d/yyyy\ h:mm">
                  <c:v>40605.499999996435</c:v>
                </c:pt>
                <c:pt idx="24798" formatCode="m/d/yyyy\ h:mm">
                  <c:v>40605.54166666307</c:v>
                </c:pt>
                <c:pt idx="24799" formatCode="m/d/yyyy\ h:mm">
                  <c:v>40605.583333329749</c:v>
                </c:pt>
                <c:pt idx="24800" formatCode="m/d/yyyy\ h:mm">
                  <c:v>40605.624999996413</c:v>
                </c:pt>
                <c:pt idx="24801" formatCode="m/d/yyyy\ h:mm">
                  <c:v>40605.666666663063</c:v>
                </c:pt>
                <c:pt idx="24802" formatCode="m/d/yyyy\ h:mm">
                  <c:v>40605.708333329741</c:v>
                </c:pt>
                <c:pt idx="24803" formatCode="m/d/yyyy\ h:mm">
                  <c:v>40605.749999996413</c:v>
                </c:pt>
                <c:pt idx="24804" formatCode="m/d/yyyy\ h:mm">
                  <c:v>40605.791666663041</c:v>
                </c:pt>
                <c:pt idx="24805" formatCode="m/d/yyyy\ h:mm">
                  <c:v>40605.833333329741</c:v>
                </c:pt>
                <c:pt idx="24806" formatCode="m/d/yyyy\ h:mm">
                  <c:v>40605.87499999642</c:v>
                </c:pt>
                <c:pt idx="24807" formatCode="m/d/yyyy\ h:mm">
                  <c:v>40605.916666663055</c:v>
                </c:pt>
                <c:pt idx="24808" formatCode="m/d/yyyy\ h:mm">
                  <c:v>40605.958333329749</c:v>
                </c:pt>
                <c:pt idx="24809" formatCode="m/d/yyyy\ h:mm">
                  <c:v>40605.999999996391</c:v>
                </c:pt>
                <c:pt idx="24810" formatCode="m/d/yyyy\ h:mm">
                  <c:v>40606.041666663034</c:v>
                </c:pt>
                <c:pt idx="24811" formatCode="m/d/yyyy\ h:mm">
                  <c:v>40606.083333329734</c:v>
                </c:pt>
                <c:pt idx="24812" formatCode="m/d/yyyy\ h:mm">
                  <c:v>40606.124999996391</c:v>
                </c:pt>
                <c:pt idx="24813" formatCode="m/d/yyyy\ h:mm">
                  <c:v>40606.166666663026</c:v>
                </c:pt>
                <c:pt idx="24814" formatCode="m/d/yyyy\ h:mm">
                  <c:v>40606.208333329712</c:v>
                </c:pt>
                <c:pt idx="24815" formatCode="m/d/yyyy\ h:mm">
                  <c:v>40606.249999996391</c:v>
                </c:pt>
                <c:pt idx="24816" formatCode="m/d/yyyy\ h:mm">
                  <c:v>40606.291666662997</c:v>
                </c:pt>
                <c:pt idx="24817" formatCode="m/d/yyyy\ h:mm">
                  <c:v>40606.333333329712</c:v>
                </c:pt>
                <c:pt idx="24818" formatCode="m/d/yyyy\ h:mm">
                  <c:v>40606.374999996391</c:v>
                </c:pt>
                <c:pt idx="24819" formatCode="m/d/yyyy\ h:mm">
                  <c:v>40606.416666663034</c:v>
                </c:pt>
                <c:pt idx="24820" formatCode="m/d/yyyy\ h:mm">
                  <c:v>40606.45833332972</c:v>
                </c:pt>
                <c:pt idx="24821" formatCode="m/d/yyyy\ h:mm">
                  <c:v>40606.499999996362</c:v>
                </c:pt>
                <c:pt idx="24822" formatCode="m/d/yyyy\ h:mm">
                  <c:v>40606.541666663004</c:v>
                </c:pt>
                <c:pt idx="24823" formatCode="m/d/yyyy\ h:mm">
                  <c:v>40606.583333329691</c:v>
                </c:pt>
                <c:pt idx="24824" formatCode="m/d/yyyy\ h:mm">
                  <c:v>40606.624999996362</c:v>
                </c:pt>
                <c:pt idx="24825" formatCode="m/d/yyyy\ h:mm">
                  <c:v>40606.666666662997</c:v>
                </c:pt>
                <c:pt idx="24826" formatCode="m/d/yyyy\ h:mm">
                  <c:v>40606.708333329683</c:v>
                </c:pt>
                <c:pt idx="24827" formatCode="m/d/yyyy\ h:mm">
                  <c:v>40606.749999996347</c:v>
                </c:pt>
                <c:pt idx="24828" formatCode="m/d/yyyy\ h:mm">
                  <c:v>40606.791666662975</c:v>
                </c:pt>
                <c:pt idx="24829" formatCode="m/d/yyyy\ h:mm">
                  <c:v>40606.833333329683</c:v>
                </c:pt>
                <c:pt idx="24830" formatCode="m/d/yyyy\ h:mm">
                  <c:v>40606.874999996355</c:v>
                </c:pt>
                <c:pt idx="24831" formatCode="m/d/yyyy\ h:mm">
                  <c:v>40606.916666663004</c:v>
                </c:pt>
                <c:pt idx="24832" formatCode="m/d/yyyy\ h:mm">
                  <c:v>40606.958333329691</c:v>
                </c:pt>
                <c:pt idx="24833" formatCode="m/d/yyyy\ h:mm">
                  <c:v>40606.999999996333</c:v>
                </c:pt>
                <c:pt idx="24834" formatCode="m/d/yyyy\ h:mm">
                  <c:v>40607.041666662983</c:v>
                </c:pt>
                <c:pt idx="24835" formatCode="m/d/yyyy\ h:mm">
                  <c:v>40607.083333329661</c:v>
                </c:pt>
                <c:pt idx="24836" formatCode="m/d/yyyy\ h:mm">
                  <c:v>40607.124999996333</c:v>
                </c:pt>
                <c:pt idx="24837" formatCode="m/d/yyyy\ h:mm">
                  <c:v>40607.166666662975</c:v>
                </c:pt>
                <c:pt idx="24838" formatCode="m/d/yyyy\ h:mm">
                  <c:v>40607.208333329661</c:v>
                </c:pt>
                <c:pt idx="24839" formatCode="m/d/yyyy\ h:mm">
                  <c:v>40607.249999996318</c:v>
                </c:pt>
                <c:pt idx="24840" formatCode="m/d/yyyy\ h:mm">
                  <c:v>40607.291666662954</c:v>
                </c:pt>
                <c:pt idx="24841" formatCode="m/d/yyyy\ h:mm">
                  <c:v>40607.333333329647</c:v>
                </c:pt>
                <c:pt idx="24842" formatCode="m/d/yyyy\ h:mm">
                  <c:v>40607.374999996326</c:v>
                </c:pt>
                <c:pt idx="24843" formatCode="m/d/yyyy\ h:mm">
                  <c:v>40607.416666662983</c:v>
                </c:pt>
                <c:pt idx="24844" formatCode="m/d/yyyy\ h:mm">
                  <c:v>40607.458333329654</c:v>
                </c:pt>
                <c:pt idx="24845" formatCode="m/d/yyyy\ h:mm">
                  <c:v>40607.499999996311</c:v>
                </c:pt>
                <c:pt idx="24846" formatCode="m/d/yyyy\ h:mm">
                  <c:v>40607.541666662954</c:v>
                </c:pt>
                <c:pt idx="24847" formatCode="m/d/yyyy\ h:mm">
                  <c:v>40607.583333329632</c:v>
                </c:pt>
                <c:pt idx="24848" formatCode="m/d/yyyy\ h:mm">
                  <c:v>40607.624999996297</c:v>
                </c:pt>
                <c:pt idx="24849" formatCode="m/d/yyyy\ h:mm">
                  <c:v>40607.666666662954</c:v>
                </c:pt>
                <c:pt idx="24850" formatCode="m/d/yyyy\ h:mm">
                  <c:v>40607.708333329632</c:v>
                </c:pt>
                <c:pt idx="24851" formatCode="m/d/yyyy\ h:mm">
                  <c:v>40607.749999996289</c:v>
                </c:pt>
                <c:pt idx="24852" formatCode="m/d/yyyy\ h:mm">
                  <c:v>40607.791666662932</c:v>
                </c:pt>
                <c:pt idx="24853" formatCode="m/d/yyyy\ h:mm">
                  <c:v>40607.833333329618</c:v>
                </c:pt>
                <c:pt idx="24854" formatCode="m/d/yyyy\ h:mm">
                  <c:v>40607.874999996297</c:v>
                </c:pt>
                <c:pt idx="24855" formatCode="m/d/yyyy\ h:mm">
                  <c:v>40607.916666662946</c:v>
                </c:pt>
                <c:pt idx="24856" formatCode="m/d/yyyy\ h:mm">
                  <c:v>40607.958333329625</c:v>
                </c:pt>
                <c:pt idx="24857" formatCode="m/d/yyyy\ h:mm">
                  <c:v>40607.999999996282</c:v>
                </c:pt>
                <c:pt idx="24858" formatCode="m/d/yyyy\ h:mm">
                  <c:v>40608.041666662924</c:v>
                </c:pt>
                <c:pt idx="24859" formatCode="m/d/yyyy\ h:mm">
                  <c:v>40608.083333329603</c:v>
                </c:pt>
                <c:pt idx="24860" formatCode="m/d/yyyy\ h:mm">
                  <c:v>40608.124999996267</c:v>
                </c:pt>
                <c:pt idx="24861" formatCode="m/d/yyyy\ h:mm">
                  <c:v>40608.166666662924</c:v>
                </c:pt>
                <c:pt idx="24862" formatCode="m/d/yyyy\ h:mm">
                  <c:v>40608.208333329603</c:v>
                </c:pt>
                <c:pt idx="24863" formatCode="m/d/yyyy\ h:mm">
                  <c:v>40608.24999999626</c:v>
                </c:pt>
                <c:pt idx="24864" formatCode="m/d/yyyy\ h:mm">
                  <c:v>40608.291666662903</c:v>
                </c:pt>
                <c:pt idx="24865" formatCode="m/d/yyyy\ h:mm">
                  <c:v>40608.333333329603</c:v>
                </c:pt>
                <c:pt idx="24866" formatCode="m/d/yyyy\ h:mm">
                  <c:v>40608.374999996267</c:v>
                </c:pt>
                <c:pt idx="24867" formatCode="m/d/yyyy\ h:mm">
                  <c:v>40608.416666662917</c:v>
                </c:pt>
                <c:pt idx="24868" formatCode="m/d/yyyy\ h:mm">
                  <c:v>40608.45833332961</c:v>
                </c:pt>
                <c:pt idx="24869" formatCode="m/d/yyyy\ h:mm">
                  <c:v>40608.499999996246</c:v>
                </c:pt>
                <c:pt idx="24870" formatCode="m/d/yyyy\ h:mm">
                  <c:v>40608.541666662895</c:v>
                </c:pt>
                <c:pt idx="24871" formatCode="m/d/yyyy\ h:mm">
                  <c:v>40608.583333329596</c:v>
                </c:pt>
                <c:pt idx="24872" formatCode="m/d/yyyy\ h:mm">
                  <c:v>40608.624999996238</c:v>
                </c:pt>
                <c:pt idx="24873" formatCode="m/d/yyyy\ h:mm">
                  <c:v>40608.666666662888</c:v>
                </c:pt>
                <c:pt idx="24874" formatCode="m/d/yyyy\ h:mm">
                  <c:v>40608.708333329589</c:v>
                </c:pt>
                <c:pt idx="24875" formatCode="m/d/yyyy\ h:mm">
                  <c:v>40608.749999996231</c:v>
                </c:pt>
                <c:pt idx="24876" formatCode="m/d/yyyy\ h:mm">
                  <c:v>40608.791666662866</c:v>
                </c:pt>
                <c:pt idx="24877" formatCode="m/d/yyyy\ h:mm">
                  <c:v>40608.833333329574</c:v>
                </c:pt>
                <c:pt idx="24878" formatCode="m/d/yyyy\ h:mm">
                  <c:v>40608.874999996246</c:v>
                </c:pt>
                <c:pt idx="24879" formatCode="m/d/yyyy\ h:mm">
                  <c:v>40608.916666662888</c:v>
                </c:pt>
                <c:pt idx="24880" formatCode="m/d/yyyy\ h:mm">
                  <c:v>40608.958333329581</c:v>
                </c:pt>
                <c:pt idx="24881" formatCode="m/d/yyyy\ h:mm">
                  <c:v>40608.999999996217</c:v>
                </c:pt>
                <c:pt idx="24882" formatCode="m/d/yyyy\ h:mm">
                  <c:v>40609.041666662866</c:v>
                </c:pt>
                <c:pt idx="24883" formatCode="m/d/yyyy\ h:mm">
                  <c:v>40609.08333332956</c:v>
                </c:pt>
                <c:pt idx="24884" formatCode="m/d/yyyy\ h:mm">
                  <c:v>40609.124999996209</c:v>
                </c:pt>
                <c:pt idx="24885" formatCode="m/d/yyyy\ h:mm">
                  <c:v>40609.166666662859</c:v>
                </c:pt>
                <c:pt idx="24886" formatCode="m/d/yyyy\ h:mm">
                  <c:v>40609.208333329552</c:v>
                </c:pt>
                <c:pt idx="24887" formatCode="m/d/yyyy\ h:mm">
                  <c:v>40609.249999996202</c:v>
                </c:pt>
                <c:pt idx="24888" formatCode="m/d/yyyy\ h:mm">
                  <c:v>40609.291666662837</c:v>
                </c:pt>
                <c:pt idx="24889" formatCode="m/d/yyyy\ h:mm">
                  <c:v>40609.333333329545</c:v>
                </c:pt>
                <c:pt idx="24890" formatCode="m/d/yyyy\ h:mm">
                  <c:v>40609.374999996217</c:v>
                </c:pt>
                <c:pt idx="24891" formatCode="m/d/yyyy\ h:mm">
                  <c:v>40609.416666662859</c:v>
                </c:pt>
                <c:pt idx="24892" formatCode="m/d/yyyy\ h:mm">
                  <c:v>40609.458333329552</c:v>
                </c:pt>
                <c:pt idx="24893" formatCode="m/d/yyyy\ h:mm">
                  <c:v>40609.499999996202</c:v>
                </c:pt>
                <c:pt idx="24894" formatCode="m/d/yyyy\ h:mm">
                  <c:v>40609.541666662837</c:v>
                </c:pt>
                <c:pt idx="24895" formatCode="m/d/yyyy\ h:mm">
                  <c:v>40609.58333332953</c:v>
                </c:pt>
                <c:pt idx="24896" formatCode="m/d/yyyy\ h:mm">
                  <c:v>40609.624999996195</c:v>
                </c:pt>
                <c:pt idx="24897" formatCode="m/d/yyyy\ h:mm">
                  <c:v>40609.66666666283</c:v>
                </c:pt>
                <c:pt idx="24898" formatCode="m/d/yyyy\ h:mm">
                  <c:v>40609.708333329523</c:v>
                </c:pt>
                <c:pt idx="24899" formatCode="m/d/yyyy\ h:mm">
                  <c:v>40609.749999996187</c:v>
                </c:pt>
                <c:pt idx="24900" formatCode="m/d/yyyy\ h:mm">
                  <c:v>40609.791666662808</c:v>
                </c:pt>
                <c:pt idx="24901" formatCode="m/d/yyyy\ h:mm">
                  <c:v>40609.833333329516</c:v>
                </c:pt>
                <c:pt idx="24902" formatCode="m/d/yyyy\ h:mm">
                  <c:v>40609.874999996195</c:v>
                </c:pt>
                <c:pt idx="24903" formatCode="m/d/yyyy\ h:mm">
                  <c:v>40609.91666666283</c:v>
                </c:pt>
                <c:pt idx="24904" formatCode="m/d/yyyy\ h:mm">
                  <c:v>40609.958333329523</c:v>
                </c:pt>
                <c:pt idx="24905" formatCode="m/d/yyyy\ h:mm">
                  <c:v>40609.999999996173</c:v>
                </c:pt>
                <c:pt idx="24906" formatCode="m/d/yyyy\ h:mm">
                  <c:v>40610.041666662808</c:v>
                </c:pt>
                <c:pt idx="24907" formatCode="m/d/yyyy\ h:mm">
                  <c:v>40610.083333329501</c:v>
                </c:pt>
                <c:pt idx="24908" formatCode="m/d/yyyy\ h:mm">
                  <c:v>40610.124999996166</c:v>
                </c:pt>
                <c:pt idx="24909" formatCode="m/d/yyyy\ h:mm">
                  <c:v>40610.166666662801</c:v>
                </c:pt>
                <c:pt idx="24910" formatCode="m/d/yyyy\ h:mm">
                  <c:v>40610.208333329494</c:v>
                </c:pt>
                <c:pt idx="24911" formatCode="m/d/yyyy\ h:mm">
                  <c:v>40610.249999996158</c:v>
                </c:pt>
                <c:pt idx="24912" formatCode="m/d/yyyy\ h:mm">
                  <c:v>40610.291666662772</c:v>
                </c:pt>
                <c:pt idx="24913" formatCode="m/d/yyyy\ h:mm">
                  <c:v>40610.333333329487</c:v>
                </c:pt>
                <c:pt idx="24914" formatCode="m/d/yyyy\ h:mm">
                  <c:v>40610.374999996166</c:v>
                </c:pt>
                <c:pt idx="24915" formatCode="m/d/yyyy\ h:mm">
                  <c:v>40610.416666662801</c:v>
                </c:pt>
                <c:pt idx="24916" formatCode="m/d/yyyy\ h:mm">
                  <c:v>40610.458333329494</c:v>
                </c:pt>
                <c:pt idx="24917" formatCode="m/d/yyyy\ h:mm">
                  <c:v>40610.499999996144</c:v>
                </c:pt>
                <c:pt idx="24918" formatCode="m/d/yyyy\ h:mm">
                  <c:v>40610.541666662772</c:v>
                </c:pt>
                <c:pt idx="24919" formatCode="m/d/yyyy\ h:mm">
                  <c:v>40610.583333329472</c:v>
                </c:pt>
                <c:pt idx="24920" formatCode="m/d/yyyy\ h:mm">
                  <c:v>40610.624999996136</c:v>
                </c:pt>
                <c:pt idx="24921" formatCode="m/d/yyyy\ h:mm">
                  <c:v>40610.666666662772</c:v>
                </c:pt>
                <c:pt idx="24922" formatCode="m/d/yyyy\ h:mm">
                  <c:v>40610.708333329465</c:v>
                </c:pt>
                <c:pt idx="24923" formatCode="m/d/yyyy\ h:mm">
                  <c:v>40610.749999996129</c:v>
                </c:pt>
                <c:pt idx="24924" formatCode="m/d/yyyy\ h:mm">
                  <c:v>40610.79166666275</c:v>
                </c:pt>
                <c:pt idx="24925" formatCode="m/d/yyyy\ h:mm">
                  <c:v>40610.833333329443</c:v>
                </c:pt>
                <c:pt idx="24926" formatCode="m/d/yyyy\ h:mm">
                  <c:v>40610.874999996136</c:v>
                </c:pt>
                <c:pt idx="24927" formatCode="m/d/yyyy\ h:mm">
                  <c:v>40610.916666662772</c:v>
                </c:pt>
                <c:pt idx="24928" formatCode="m/d/yyyy\ h:mm">
                  <c:v>40610.958333329465</c:v>
                </c:pt>
                <c:pt idx="24929" formatCode="m/d/yyyy\ h:mm">
                  <c:v>40610.999999996115</c:v>
                </c:pt>
                <c:pt idx="24930" formatCode="m/d/yyyy\ h:mm">
                  <c:v>40611.04166666275</c:v>
                </c:pt>
                <c:pt idx="24931" formatCode="m/d/yyyy\ h:mm">
                  <c:v>40611.083333329443</c:v>
                </c:pt>
                <c:pt idx="24932" formatCode="m/d/yyyy\ h:mm">
                  <c:v>40611.124999996093</c:v>
                </c:pt>
                <c:pt idx="24933" formatCode="m/d/yyyy\ h:mm">
                  <c:v>40611.166666662743</c:v>
                </c:pt>
                <c:pt idx="24934" formatCode="m/d/yyyy\ h:mm">
                  <c:v>40611.208333329436</c:v>
                </c:pt>
                <c:pt idx="24935" formatCode="m/d/yyyy\ h:mm">
                  <c:v>40611.249999996093</c:v>
                </c:pt>
                <c:pt idx="24936" formatCode="m/d/yyyy\ h:mm">
                  <c:v>40611.291666662721</c:v>
                </c:pt>
                <c:pt idx="24937" formatCode="m/d/yyyy\ h:mm">
                  <c:v>40611.333333329429</c:v>
                </c:pt>
                <c:pt idx="24938" formatCode="m/d/yyyy\ h:mm">
                  <c:v>40611.3749999961</c:v>
                </c:pt>
                <c:pt idx="24939" formatCode="m/d/yyyy\ h:mm">
                  <c:v>40611.416666662735</c:v>
                </c:pt>
                <c:pt idx="24940" formatCode="m/d/yyyy\ h:mm">
                  <c:v>40611.458333329436</c:v>
                </c:pt>
                <c:pt idx="24941" formatCode="m/d/yyyy\ h:mm">
                  <c:v>40611.499999996086</c:v>
                </c:pt>
                <c:pt idx="24942" formatCode="m/d/yyyy\ h:mm">
                  <c:v>40611.541666662721</c:v>
                </c:pt>
                <c:pt idx="24943" formatCode="m/d/yyyy\ h:mm">
                  <c:v>40611.583333329399</c:v>
                </c:pt>
                <c:pt idx="24944" formatCode="m/d/yyyy\ h:mm">
                  <c:v>40611.624999996078</c:v>
                </c:pt>
                <c:pt idx="24945" formatCode="m/d/yyyy\ h:mm">
                  <c:v>40611.666666662713</c:v>
                </c:pt>
                <c:pt idx="24946" formatCode="m/d/yyyy\ h:mm">
                  <c:v>40611.708333329392</c:v>
                </c:pt>
                <c:pt idx="24947" formatCode="m/d/yyyy\ h:mm">
                  <c:v>40611.749999996071</c:v>
                </c:pt>
                <c:pt idx="24948" formatCode="m/d/yyyy\ h:mm">
                  <c:v>40611.791666662692</c:v>
                </c:pt>
                <c:pt idx="24949" formatCode="m/d/yyyy\ h:mm">
                  <c:v>40611.833333329392</c:v>
                </c:pt>
                <c:pt idx="24950" formatCode="m/d/yyyy\ h:mm">
                  <c:v>40611.874999996071</c:v>
                </c:pt>
                <c:pt idx="24951" formatCode="m/d/yyyy\ h:mm">
                  <c:v>40611.916666662706</c:v>
                </c:pt>
                <c:pt idx="24952" formatCode="m/d/yyyy\ h:mm">
                  <c:v>40611.958333329399</c:v>
                </c:pt>
                <c:pt idx="24953" formatCode="m/d/yyyy\ h:mm">
                  <c:v>40611.999999996042</c:v>
                </c:pt>
                <c:pt idx="24954" formatCode="m/d/yyyy\ h:mm">
                  <c:v>40612.041666662684</c:v>
                </c:pt>
                <c:pt idx="24955" formatCode="m/d/yyyy\ h:mm">
                  <c:v>40612.083333329385</c:v>
                </c:pt>
                <c:pt idx="24956" formatCode="m/d/yyyy\ h:mm">
                  <c:v>40612.124999996042</c:v>
                </c:pt>
                <c:pt idx="24957" formatCode="m/d/yyyy\ h:mm">
                  <c:v>40612.166666662677</c:v>
                </c:pt>
                <c:pt idx="24958" formatCode="m/d/yyyy\ h:mm">
                  <c:v>40612.208333329363</c:v>
                </c:pt>
                <c:pt idx="24959" formatCode="m/d/yyyy\ h:mm">
                  <c:v>40612.249999996042</c:v>
                </c:pt>
                <c:pt idx="24960" formatCode="m/d/yyyy\ h:mm">
                  <c:v>40612.291666662655</c:v>
                </c:pt>
                <c:pt idx="24961" formatCode="m/d/yyyy\ h:mm">
                  <c:v>40612.333333329363</c:v>
                </c:pt>
                <c:pt idx="24962" formatCode="m/d/yyyy\ h:mm">
                  <c:v>40612.374999996049</c:v>
                </c:pt>
                <c:pt idx="24963" formatCode="m/d/yyyy\ h:mm">
                  <c:v>40612.416666662684</c:v>
                </c:pt>
                <c:pt idx="24964" formatCode="m/d/yyyy\ h:mm">
                  <c:v>40612.45833332937</c:v>
                </c:pt>
                <c:pt idx="24965" formatCode="m/d/yyyy\ h:mm">
                  <c:v>40612.499999996013</c:v>
                </c:pt>
                <c:pt idx="24966" formatCode="m/d/yyyy\ h:mm">
                  <c:v>40612.541666662662</c:v>
                </c:pt>
                <c:pt idx="24967" formatCode="m/d/yyyy\ h:mm">
                  <c:v>40612.583333329341</c:v>
                </c:pt>
                <c:pt idx="24968" formatCode="m/d/yyyy\ h:mm">
                  <c:v>40612.624999996013</c:v>
                </c:pt>
                <c:pt idx="24969" formatCode="m/d/yyyy\ h:mm">
                  <c:v>40612.666666662648</c:v>
                </c:pt>
                <c:pt idx="24970" formatCode="m/d/yyyy\ h:mm">
                  <c:v>40612.708333329341</c:v>
                </c:pt>
                <c:pt idx="24971" formatCode="m/d/yyyy\ h:mm">
                  <c:v>40612.749999995998</c:v>
                </c:pt>
                <c:pt idx="24972" formatCode="m/d/yyyy\ h:mm">
                  <c:v>40612.791666662619</c:v>
                </c:pt>
                <c:pt idx="24973" formatCode="m/d/yyyy\ h:mm">
                  <c:v>40612.833333329341</c:v>
                </c:pt>
                <c:pt idx="24974" formatCode="m/d/yyyy\ h:mm">
                  <c:v>40612.874999996005</c:v>
                </c:pt>
                <c:pt idx="24975" formatCode="m/d/yyyy\ h:mm">
                  <c:v>40612.916666662655</c:v>
                </c:pt>
                <c:pt idx="24976" formatCode="m/d/yyyy\ h:mm">
                  <c:v>40612.958333329341</c:v>
                </c:pt>
                <c:pt idx="24977" formatCode="m/d/yyyy\ h:mm">
                  <c:v>40612.999999995991</c:v>
                </c:pt>
                <c:pt idx="24978" formatCode="m/d/yyyy\ h:mm">
                  <c:v>40613.041666662619</c:v>
                </c:pt>
                <c:pt idx="24979" formatCode="m/d/yyyy\ h:mm">
                  <c:v>40613.083333329312</c:v>
                </c:pt>
                <c:pt idx="24980" formatCode="m/d/yyyy\ h:mm">
                  <c:v>40613.124999995991</c:v>
                </c:pt>
                <c:pt idx="24981" formatCode="m/d/yyyy\ h:mm">
                  <c:v>40613.166666662619</c:v>
                </c:pt>
                <c:pt idx="24982" formatCode="m/d/yyyy\ h:mm">
                  <c:v>40613.208333329312</c:v>
                </c:pt>
                <c:pt idx="24983" formatCode="m/d/yyyy\ h:mm">
                  <c:v>40613.249999995969</c:v>
                </c:pt>
                <c:pt idx="24984" formatCode="m/d/yyyy\ h:mm">
                  <c:v>40613.29166666259</c:v>
                </c:pt>
                <c:pt idx="24985" formatCode="m/d/yyyy\ h:mm">
                  <c:v>40613.333333329298</c:v>
                </c:pt>
                <c:pt idx="24986" formatCode="m/d/yyyy\ h:mm">
                  <c:v>40613.374999995976</c:v>
                </c:pt>
                <c:pt idx="24987" formatCode="m/d/yyyy\ h:mm">
                  <c:v>40613.416666662626</c:v>
                </c:pt>
                <c:pt idx="24988" formatCode="m/d/yyyy\ h:mm">
                  <c:v>40613.458333329305</c:v>
                </c:pt>
                <c:pt idx="24989" formatCode="m/d/yyyy\ h:mm">
                  <c:v>40613.499999995962</c:v>
                </c:pt>
                <c:pt idx="24990" formatCode="m/d/yyyy\ h:mm">
                  <c:v>40613.541666662597</c:v>
                </c:pt>
                <c:pt idx="24991" formatCode="m/d/yyyy\ h:mm">
                  <c:v>40613.583333329283</c:v>
                </c:pt>
                <c:pt idx="24992" formatCode="m/d/yyyy\ h:mm">
                  <c:v>40613.624999995947</c:v>
                </c:pt>
                <c:pt idx="24993" formatCode="m/d/yyyy\ h:mm">
                  <c:v>40613.66666666259</c:v>
                </c:pt>
                <c:pt idx="24994" formatCode="m/d/yyyy\ h:mm">
                  <c:v>40613.708333329283</c:v>
                </c:pt>
                <c:pt idx="24995" formatCode="m/d/yyyy\ h:mm">
                  <c:v>40613.74999999594</c:v>
                </c:pt>
                <c:pt idx="24996" formatCode="m/d/yyyy\ h:mm">
                  <c:v>40613.791666662575</c:v>
                </c:pt>
                <c:pt idx="24997" formatCode="m/d/yyyy\ h:mm">
                  <c:v>40613.833333329268</c:v>
                </c:pt>
                <c:pt idx="24998" formatCode="m/d/yyyy\ h:mm">
                  <c:v>40613.874999995947</c:v>
                </c:pt>
                <c:pt idx="24999" formatCode="m/d/yyyy\ h:mm">
                  <c:v>40613.916666662597</c:v>
                </c:pt>
                <c:pt idx="25000" formatCode="m/d/yyyy\ h:mm">
                  <c:v>40613.958333329276</c:v>
                </c:pt>
                <c:pt idx="25001" formatCode="m/d/yyyy\ h:mm">
                  <c:v>40613.999999995933</c:v>
                </c:pt>
                <c:pt idx="25002" formatCode="m/d/yyyy\ h:mm">
                  <c:v>40614.041666662575</c:v>
                </c:pt>
                <c:pt idx="25003" formatCode="m/d/yyyy\ h:mm">
                  <c:v>40614.083333329261</c:v>
                </c:pt>
                <c:pt idx="25004" formatCode="m/d/yyyy\ h:mm">
                  <c:v>40614.124999995918</c:v>
                </c:pt>
                <c:pt idx="25005" formatCode="m/d/yyyy\ h:mm">
                  <c:v>40614.166666662575</c:v>
                </c:pt>
                <c:pt idx="25006" formatCode="m/d/yyyy\ h:mm">
                  <c:v>40614.208333329247</c:v>
                </c:pt>
                <c:pt idx="25007" formatCode="m/d/yyyy\ h:mm">
                  <c:v>40614.249999995911</c:v>
                </c:pt>
                <c:pt idx="25008" formatCode="m/d/yyyy\ h:mm">
                  <c:v>40614.291666662553</c:v>
                </c:pt>
                <c:pt idx="25009" formatCode="m/d/yyyy\ h:mm">
                  <c:v>40614.333333329239</c:v>
                </c:pt>
                <c:pt idx="25010" formatCode="m/d/yyyy\ h:mm">
                  <c:v>40614.374999995925</c:v>
                </c:pt>
                <c:pt idx="25011" formatCode="m/d/yyyy\ h:mm">
                  <c:v>40614.416666662568</c:v>
                </c:pt>
                <c:pt idx="25012" formatCode="m/d/yyyy\ h:mm">
                  <c:v>40614.458333329247</c:v>
                </c:pt>
                <c:pt idx="25013" formatCode="m/d/yyyy\ h:mm">
                  <c:v>40614.499999995896</c:v>
                </c:pt>
                <c:pt idx="25014" formatCode="m/d/yyyy\ h:mm">
                  <c:v>40614.541666662546</c:v>
                </c:pt>
                <c:pt idx="25015" formatCode="m/d/yyyy\ h:mm">
                  <c:v>40614.583333329232</c:v>
                </c:pt>
                <c:pt idx="25016" formatCode="m/d/yyyy\ h:mm">
                  <c:v>40614.624999995889</c:v>
                </c:pt>
                <c:pt idx="25017" formatCode="m/d/yyyy\ h:mm">
                  <c:v>40614.666666662539</c:v>
                </c:pt>
                <c:pt idx="25018" formatCode="m/d/yyyy\ h:mm">
                  <c:v>40614.708333329218</c:v>
                </c:pt>
                <c:pt idx="25019" formatCode="m/d/yyyy\ h:mm">
                  <c:v>40614.749999995882</c:v>
                </c:pt>
                <c:pt idx="25020" formatCode="m/d/yyyy\ h:mm">
                  <c:v>40614.791666662517</c:v>
                </c:pt>
                <c:pt idx="25021" formatCode="m/d/yyyy\ h:mm">
                  <c:v>40614.83333332921</c:v>
                </c:pt>
                <c:pt idx="25022" formatCode="m/d/yyyy\ h:mm">
                  <c:v>40614.874999995896</c:v>
                </c:pt>
                <c:pt idx="25023" formatCode="m/d/yyyy\ h:mm">
                  <c:v>40614.916666662539</c:v>
                </c:pt>
                <c:pt idx="25024" formatCode="m/d/yyyy\ h:mm">
                  <c:v>40614.958333329218</c:v>
                </c:pt>
                <c:pt idx="25025" formatCode="m/d/yyyy\ h:mm">
                  <c:v>40614.999999995867</c:v>
                </c:pt>
                <c:pt idx="25026" formatCode="m/d/yyyy\ h:mm">
                  <c:v>40615.041666662524</c:v>
                </c:pt>
                <c:pt idx="25027" formatCode="m/d/yyyy\ h:mm">
                  <c:v>40615.083333329203</c:v>
                </c:pt>
                <c:pt idx="25028" formatCode="m/d/yyyy\ h:mm">
                  <c:v>40615.12499999586</c:v>
                </c:pt>
                <c:pt idx="25029" formatCode="m/d/yyyy\ h:mm">
                  <c:v>40615.166666662524</c:v>
                </c:pt>
                <c:pt idx="25030" formatCode="m/d/yyyy\ h:mm">
                  <c:v>40615.208333329203</c:v>
                </c:pt>
                <c:pt idx="25031" formatCode="m/d/yyyy\ h:mm">
                  <c:v>40615.249999995853</c:v>
                </c:pt>
                <c:pt idx="25032" formatCode="m/d/yyyy\ h:mm">
                  <c:v>40615.291666662488</c:v>
                </c:pt>
                <c:pt idx="25033" formatCode="m/d/yyyy\ h:mm">
                  <c:v>40615.333333329196</c:v>
                </c:pt>
                <c:pt idx="25034" formatCode="m/d/yyyy\ h:mm">
                  <c:v>40615.37499999586</c:v>
                </c:pt>
                <c:pt idx="25035" formatCode="m/d/yyyy\ h:mm">
                  <c:v>40615.41666666251</c:v>
                </c:pt>
                <c:pt idx="25036" formatCode="m/d/yyyy\ h:mm">
                  <c:v>40615.45833332921</c:v>
                </c:pt>
                <c:pt idx="25037" formatCode="m/d/yyyy\ h:mm">
                  <c:v>40615.499999995838</c:v>
                </c:pt>
                <c:pt idx="25038" formatCode="m/d/yyyy\ h:mm">
                  <c:v>40615.541666662488</c:v>
                </c:pt>
                <c:pt idx="25039" formatCode="m/d/yyyy\ h:mm">
                  <c:v>40615.583333329188</c:v>
                </c:pt>
                <c:pt idx="25040" formatCode="m/d/yyyy\ h:mm">
                  <c:v>40615.624999995831</c:v>
                </c:pt>
                <c:pt idx="25041" formatCode="m/d/yyyy\ h:mm">
                  <c:v>40615.666666662481</c:v>
                </c:pt>
                <c:pt idx="25042" formatCode="m/d/yyyy\ h:mm">
                  <c:v>40615.708333329174</c:v>
                </c:pt>
                <c:pt idx="25043" formatCode="m/d/yyyy\ h:mm">
                  <c:v>40615.749999995831</c:v>
                </c:pt>
                <c:pt idx="25044" formatCode="m/d/yyyy\ h:mm">
                  <c:v>40615.791666662459</c:v>
                </c:pt>
                <c:pt idx="25045" formatCode="m/d/yyyy\ h:mm">
                  <c:v>40615.833333329167</c:v>
                </c:pt>
                <c:pt idx="25046" formatCode="m/d/yyyy\ h:mm">
                  <c:v>40615.874999995838</c:v>
                </c:pt>
                <c:pt idx="25047" formatCode="m/d/yyyy\ h:mm">
                  <c:v>40615.916666662481</c:v>
                </c:pt>
                <c:pt idx="25048" formatCode="m/d/yyyy\ h:mm">
                  <c:v>40615.958333329174</c:v>
                </c:pt>
                <c:pt idx="25049" formatCode="m/d/yyyy\ h:mm">
                  <c:v>40615.999999995809</c:v>
                </c:pt>
                <c:pt idx="25050" formatCode="m/d/yyyy\ h:mm">
                  <c:v>40616.041666662459</c:v>
                </c:pt>
                <c:pt idx="25051" formatCode="m/d/yyyy\ h:mm">
                  <c:v>40616.083333329152</c:v>
                </c:pt>
                <c:pt idx="25052" formatCode="m/d/yyyy\ h:mm">
                  <c:v>40616.124999995802</c:v>
                </c:pt>
                <c:pt idx="25053" formatCode="m/d/yyyy\ h:mm">
                  <c:v>40616.166666662451</c:v>
                </c:pt>
                <c:pt idx="25054" formatCode="m/d/yyyy\ h:mm">
                  <c:v>40616.208333329145</c:v>
                </c:pt>
                <c:pt idx="25055" formatCode="m/d/yyyy\ h:mm">
                  <c:v>40616.249999995794</c:v>
                </c:pt>
                <c:pt idx="25056" formatCode="m/d/yyyy\ h:mm">
                  <c:v>40616.29166666243</c:v>
                </c:pt>
                <c:pt idx="25057" formatCode="m/d/yyyy\ h:mm">
                  <c:v>40616.333333329138</c:v>
                </c:pt>
                <c:pt idx="25058" formatCode="m/d/yyyy\ h:mm">
                  <c:v>40616.374999995802</c:v>
                </c:pt>
                <c:pt idx="25059" formatCode="m/d/yyyy\ h:mm">
                  <c:v>40616.416666662451</c:v>
                </c:pt>
                <c:pt idx="25060" formatCode="m/d/yyyy\ h:mm">
                  <c:v>40616.458333329145</c:v>
                </c:pt>
                <c:pt idx="25061" formatCode="m/d/yyyy\ h:mm">
                  <c:v>40616.49999999578</c:v>
                </c:pt>
                <c:pt idx="25062" formatCode="m/d/yyyy\ h:mm">
                  <c:v>40616.54166666243</c:v>
                </c:pt>
                <c:pt idx="25063" formatCode="m/d/yyyy\ h:mm">
                  <c:v>40616.583333329123</c:v>
                </c:pt>
                <c:pt idx="25064" formatCode="m/d/yyyy\ h:mm">
                  <c:v>40616.624999995773</c:v>
                </c:pt>
                <c:pt idx="25065" formatCode="m/d/yyyy\ h:mm">
                  <c:v>40616.666666662422</c:v>
                </c:pt>
                <c:pt idx="25066" formatCode="m/d/yyyy\ h:mm">
                  <c:v>40616.708333329116</c:v>
                </c:pt>
                <c:pt idx="25067" formatCode="m/d/yyyy\ h:mm">
                  <c:v>40616.749999995765</c:v>
                </c:pt>
                <c:pt idx="25068" formatCode="m/d/yyyy\ h:mm">
                  <c:v>40616.791666662401</c:v>
                </c:pt>
                <c:pt idx="25069" formatCode="m/d/yyyy\ h:mm">
                  <c:v>40616.833333329108</c:v>
                </c:pt>
                <c:pt idx="25070" formatCode="m/d/yyyy\ h:mm">
                  <c:v>40616.874999995773</c:v>
                </c:pt>
                <c:pt idx="25071" formatCode="m/d/yyyy\ h:mm">
                  <c:v>40616.916666662422</c:v>
                </c:pt>
                <c:pt idx="25072" formatCode="m/d/yyyy\ h:mm">
                  <c:v>40616.958333329116</c:v>
                </c:pt>
                <c:pt idx="25073" formatCode="m/d/yyyy\ h:mm">
                  <c:v>40616.999999995751</c:v>
                </c:pt>
                <c:pt idx="25074" formatCode="m/d/yyyy\ h:mm">
                  <c:v>40617.041666662401</c:v>
                </c:pt>
                <c:pt idx="25075" formatCode="m/d/yyyy\ h:mm">
                  <c:v>40617.083333329094</c:v>
                </c:pt>
                <c:pt idx="25076" formatCode="m/d/yyyy\ h:mm">
                  <c:v>40617.124999995744</c:v>
                </c:pt>
                <c:pt idx="25077" formatCode="m/d/yyyy\ h:mm">
                  <c:v>40617.166666662393</c:v>
                </c:pt>
                <c:pt idx="25078" formatCode="m/d/yyyy\ h:mm">
                  <c:v>40617.208333329087</c:v>
                </c:pt>
                <c:pt idx="25079" formatCode="m/d/yyyy\ h:mm">
                  <c:v>40617.249999995736</c:v>
                </c:pt>
                <c:pt idx="25080" formatCode="m/d/yyyy\ h:mm">
                  <c:v>40617.291666662371</c:v>
                </c:pt>
                <c:pt idx="25081" formatCode="m/d/yyyy\ h:mm">
                  <c:v>40617.333333329079</c:v>
                </c:pt>
                <c:pt idx="25082" formatCode="m/d/yyyy\ h:mm">
                  <c:v>40617.374999995744</c:v>
                </c:pt>
                <c:pt idx="25083" formatCode="m/d/yyyy\ h:mm">
                  <c:v>40617.416666662386</c:v>
                </c:pt>
                <c:pt idx="25084" formatCode="m/d/yyyy\ h:mm">
                  <c:v>40617.458333329087</c:v>
                </c:pt>
                <c:pt idx="25085" formatCode="m/d/yyyy\ h:mm">
                  <c:v>40617.499999995722</c:v>
                </c:pt>
                <c:pt idx="25086" formatCode="m/d/yyyy\ h:mm">
                  <c:v>40617.541666662371</c:v>
                </c:pt>
                <c:pt idx="25087" formatCode="m/d/yyyy\ h:mm">
                  <c:v>40617.583333329065</c:v>
                </c:pt>
                <c:pt idx="25088" formatCode="m/d/yyyy\ h:mm">
                  <c:v>40617.624999995714</c:v>
                </c:pt>
                <c:pt idx="25089" formatCode="m/d/yyyy\ h:mm">
                  <c:v>40617.666666662364</c:v>
                </c:pt>
                <c:pt idx="25090" formatCode="m/d/yyyy\ h:mm">
                  <c:v>40617.708333329043</c:v>
                </c:pt>
                <c:pt idx="25091" formatCode="m/d/yyyy\ h:mm">
                  <c:v>40617.749999995707</c:v>
                </c:pt>
                <c:pt idx="25092" formatCode="m/d/yyyy\ h:mm">
                  <c:v>40617.791666662342</c:v>
                </c:pt>
                <c:pt idx="25093" formatCode="m/d/yyyy\ h:mm">
                  <c:v>40617.833333329043</c:v>
                </c:pt>
                <c:pt idx="25094" formatCode="m/d/yyyy\ h:mm">
                  <c:v>40617.874999995714</c:v>
                </c:pt>
                <c:pt idx="25095" formatCode="m/d/yyyy\ h:mm">
                  <c:v>40617.916666662364</c:v>
                </c:pt>
                <c:pt idx="25096" formatCode="m/d/yyyy\ h:mm">
                  <c:v>40617.95833332905</c:v>
                </c:pt>
                <c:pt idx="25097" formatCode="m/d/yyyy\ h:mm">
                  <c:v>40617.999999995685</c:v>
                </c:pt>
                <c:pt idx="25098" formatCode="m/d/yyyy\ h:mm">
                  <c:v>40618.041666662342</c:v>
                </c:pt>
                <c:pt idx="25099" formatCode="m/d/yyyy\ h:mm">
                  <c:v>40618.083333329036</c:v>
                </c:pt>
                <c:pt idx="25100" formatCode="m/d/yyyy\ h:mm">
                  <c:v>40618.124999995685</c:v>
                </c:pt>
                <c:pt idx="25101" formatCode="m/d/yyyy\ h:mm">
                  <c:v>40618.166666662328</c:v>
                </c:pt>
                <c:pt idx="25102" formatCode="m/d/yyyy\ h:mm">
                  <c:v>40618.208333329028</c:v>
                </c:pt>
                <c:pt idx="25103" formatCode="m/d/yyyy\ h:mm">
                  <c:v>40618.249999995678</c:v>
                </c:pt>
                <c:pt idx="25104" formatCode="m/d/yyyy\ h:mm">
                  <c:v>40618.291666662306</c:v>
                </c:pt>
                <c:pt idx="25105" formatCode="m/d/yyyy\ h:mm">
                  <c:v>40618.333333329021</c:v>
                </c:pt>
                <c:pt idx="25106" formatCode="m/d/yyyy\ h:mm">
                  <c:v>40618.374999995685</c:v>
                </c:pt>
                <c:pt idx="25107" formatCode="m/d/yyyy\ h:mm">
                  <c:v>40618.416666662335</c:v>
                </c:pt>
                <c:pt idx="25108" formatCode="m/d/yyyy\ h:mm">
                  <c:v>40618.458333329028</c:v>
                </c:pt>
                <c:pt idx="25109" formatCode="m/d/yyyy\ h:mm">
                  <c:v>40618.499999995664</c:v>
                </c:pt>
                <c:pt idx="25110" formatCode="m/d/yyyy\ h:mm">
                  <c:v>40618.541666662313</c:v>
                </c:pt>
                <c:pt idx="25111" formatCode="m/d/yyyy\ h:mm">
                  <c:v>40618.583333329007</c:v>
                </c:pt>
                <c:pt idx="25112" formatCode="m/d/yyyy\ h:mm">
                  <c:v>40618.624999995656</c:v>
                </c:pt>
                <c:pt idx="25113" formatCode="m/d/yyyy\ h:mm">
                  <c:v>40618.666666662299</c:v>
                </c:pt>
                <c:pt idx="25114" formatCode="m/d/yyyy\ h:mm">
                  <c:v>40618.708333329007</c:v>
                </c:pt>
                <c:pt idx="25115" formatCode="m/d/yyyy\ h:mm">
                  <c:v>40618.749999995634</c:v>
                </c:pt>
                <c:pt idx="25116" formatCode="m/d/yyyy\ h:mm">
                  <c:v>40618.79166666227</c:v>
                </c:pt>
                <c:pt idx="25117" formatCode="m/d/yyyy\ h:mm">
                  <c:v>40618.833333328999</c:v>
                </c:pt>
                <c:pt idx="25118" formatCode="m/d/yyyy\ h:mm">
                  <c:v>40618.874999995642</c:v>
                </c:pt>
                <c:pt idx="25119" formatCode="m/d/yyyy\ h:mm">
                  <c:v>40618.916666662306</c:v>
                </c:pt>
                <c:pt idx="25120" formatCode="m/d/yyyy\ h:mm">
                  <c:v>40618.958333329007</c:v>
                </c:pt>
                <c:pt idx="25121" formatCode="m/d/yyyy\ h:mm">
                  <c:v>40618.999999995634</c:v>
                </c:pt>
                <c:pt idx="25122" formatCode="m/d/yyyy\ h:mm">
                  <c:v>40619.041666662277</c:v>
                </c:pt>
                <c:pt idx="25123" formatCode="m/d/yyyy\ h:mm">
                  <c:v>40619.083333328985</c:v>
                </c:pt>
                <c:pt idx="25124" formatCode="m/d/yyyy\ h:mm">
                  <c:v>40619.124999995627</c:v>
                </c:pt>
                <c:pt idx="25125" formatCode="m/d/yyyy\ h:mm">
                  <c:v>40619.16666666227</c:v>
                </c:pt>
                <c:pt idx="25126" formatCode="m/d/yyyy\ h:mm">
                  <c:v>40619.208333328985</c:v>
                </c:pt>
                <c:pt idx="25127" formatCode="m/d/yyyy\ h:mm">
                  <c:v>40619.24999999562</c:v>
                </c:pt>
                <c:pt idx="25128" formatCode="m/d/yyyy\ h:mm">
                  <c:v>40619.291666662255</c:v>
                </c:pt>
                <c:pt idx="25129" formatCode="m/d/yyyy\ h:mm">
                  <c:v>40619.33333332897</c:v>
                </c:pt>
                <c:pt idx="25130" formatCode="m/d/yyyy\ h:mm">
                  <c:v>40619.374999995613</c:v>
                </c:pt>
                <c:pt idx="25131" formatCode="m/d/yyyy\ h:mm">
                  <c:v>40619.416666662277</c:v>
                </c:pt>
                <c:pt idx="25132" formatCode="m/d/yyyy\ h:mm">
                  <c:v>40619.458333328977</c:v>
                </c:pt>
                <c:pt idx="25133" formatCode="m/d/yyyy\ h:mm">
                  <c:v>40619.499999995605</c:v>
                </c:pt>
                <c:pt idx="25134" formatCode="m/d/yyyy\ h:mm">
                  <c:v>40619.541666662248</c:v>
                </c:pt>
                <c:pt idx="25135" formatCode="m/d/yyyy\ h:mm">
                  <c:v>40619.583333328956</c:v>
                </c:pt>
                <c:pt idx="25136" formatCode="m/d/yyyy\ h:mm">
                  <c:v>40619.624999995598</c:v>
                </c:pt>
                <c:pt idx="25137" formatCode="m/d/yyyy\ h:mm">
                  <c:v>40619.666666662233</c:v>
                </c:pt>
                <c:pt idx="25138" formatCode="m/d/yyyy\ h:mm">
                  <c:v>40619.708333328948</c:v>
                </c:pt>
                <c:pt idx="25139" formatCode="m/d/yyyy\ h:mm">
                  <c:v>40619.749999995591</c:v>
                </c:pt>
                <c:pt idx="25140" formatCode="m/d/yyyy\ h:mm">
                  <c:v>40619.791666662219</c:v>
                </c:pt>
                <c:pt idx="25141" formatCode="m/d/yyyy\ h:mm">
                  <c:v>40619.833333328941</c:v>
                </c:pt>
                <c:pt idx="25142" formatCode="m/d/yyyy\ h:mm">
                  <c:v>40619.874999995598</c:v>
                </c:pt>
                <c:pt idx="25143" formatCode="m/d/yyyy\ h:mm">
                  <c:v>40619.916666662233</c:v>
                </c:pt>
                <c:pt idx="25144" formatCode="m/d/yyyy\ h:mm">
                  <c:v>40619.958333328948</c:v>
                </c:pt>
                <c:pt idx="25145" formatCode="m/d/yyyy\ h:mm">
                  <c:v>40619.999999995583</c:v>
                </c:pt>
                <c:pt idx="25146" formatCode="m/d/yyyy\ h:mm">
                  <c:v>40620.041666662219</c:v>
                </c:pt>
                <c:pt idx="25147" formatCode="m/d/yyyy\ h:mm">
                  <c:v>40620.083333328927</c:v>
                </c:pt>
                <c:pt idx="25148" formatCode="m/d/yyyy\ h:mm">
                  <c:v>40620.124999995569</c:v>
                </c:pt>
                <c:pt idx="25149" formatCode="m/d/yyyy\ h:mm">
                  <c:v>40620.166666662204</c:v>
                </c:pt>
                <c:pt idx="25150" formatCode="m/d/yyyy\ h:mm">
                  <c:v>40620.208333328919</c:v>
                </c:pt>
                <c:pt idx="25151" formatCode="m/d/yyyy\ h:mm">
                  <c:v>40620.249999995562</c:v>
                </c:pt>
                <c:pt idx="25152" formatCode="m/d/yyyy\ h:mm">
                  <c:v>40620.29166666219</c:v>
                </c:pt>
                <c:pt idx="25153" formatCode="m/d/yyyy\ h:mm">
                  <c:v>40620.333333328905</c:v>
                </c:pt>
                <c:pt idx="25154" formatCode="m/d/yyyy\ h:mm">
                  <c:v>40620.374999995576</c:v>
                </c:pt>
                <c:pt idx="25155" formatCode="m/d/yyyy\ h:mm">
                  <c:v>40620.416666662204</c:v>
                </c:pt>
                <c:pt idx="25156" formatCode="m/d/yyyy\ h:mm">
                  <c:v>40620.458333328912</c:v>
                </c:pt>
                <c:pt idx="25157" formatCode="m/d/yyyy\ h:mm">
                  <c:v>40620.499999995547</c:v>
                </c:pt>
                <c:pt idx="25158" formatCode="m/d/yyyy\ h:mm">
                  <c:v>40620.54166666219</c:v>
                </c:pt>
                <c:pt idx="25159" formatCode="m/d/yyyy\ h:mm">
                  <c:v>40620.583333328897</c:v>
                </c:pt>
                <c:pt idx="25160" formatCode="m/d/yyyy\ h:mm">
                  <c:v>40620.62499999554</c:v>
                </c:pt>
                <c:pt idx="25161" formatCode="m/d/yyyy\ h:mm">
                  <c:v>40620.66666666219</c:v>
                </c:pt>
                <c:pt idx="25162" formatCode="m/d/yyyy\ h:mm">
                  <c:v>40620.70833332889</c:v>
                </c:pt>
                <c:pt idx="25163" formatCode="m/d/yyyy\ h:mm">
                  <c:v>40620.749999995533</c:v>
                </c:pt>
                <c:pt idx="25164" formatCode="m/d/yyyy\ h:mm">
                  <c:v>40620.791666662168</c:v>
                </c:pt>
                <c:pt idx="25165" formatCode="m/d/yyyy\ h:mm">
                  <c:v>40620.833333328876</c:v>
                </c:pt>
                <c:pt idx="25166" formatCode="m/d/yyyy\ h:mm">
                  <c:v>40620.874999995547</c:v>
                </c:pt>
                <c:pt idx="25167" formatCode="m/d/yyyy\ h:mm">
                  <c:v>40620.91666666219</c:v>
                </c:pt>
                <c:pt idx="25168" formatCode="m/d/yyyy\ h:mm">
                  <c:v>40620.958333328897</c:v>
                </c:pt>
                <c:pt idx="25169" formatCode="m/d/yyyy\ h:mm">
                  <c:v>40620.999999995518</c:v>
                </c:pt>
                <c:pt idx="25170" formatCode="m/d/yyyy\ h:mm">
                  <c:v>40621.041666662175</c:v>
                </c:pt>
                <c:pt idx="25171" formatCode="m/d/yyyy\ h:mm">
                  <c:v>40621.083333328868</c:v>
                </c:pt>
                <c:pt idx="25172" formatCode="m/d/yyyy\ h:mm">
                  <c:v>40621.124999995511</c:v>
                </c:pt>
                <c:pt idx="25173" formatCode="m/d/yyyy\ h:mm">
                  <c:v>40621.166666662175</c:v>
                </c:pt>
                <c:pt idx="25174" formatCode="m/d/yyyy\ h:mm">
                  <c:v>40621.208333328854</c:v>
                </c:pt>
                <c:pt idx="25175" formatCode="m/d/yyyy\ h:mm">
                  <c:v>40621.249999995503</c:v>
                </c:pt>
                <c:pt idx="25176" formatCode="m/d/yyyy\ h:mm">
                  <c:v>40621.291666662139</c:v>
                </c:pt>
                <c:pt idx="25177" formatCode="m/d/yyyy\ h:mm">
                  <c:v>40621.333333328846</c:v>
                </c:pt>
                <c:pt idx="25178" formatCode="m/d/yyyy\ h:mm">
                  <c:v>40621.374999995511</c:v>
                </c:pt>
                <c:pt idx="25179" formatCode="m/d/yyyy\ h:mm">
                  <c:v>40621.41666666216</c:v>
                </c:pt>
                <c:pt idx="25180" formatCode="m/d/yyyy\ h:mm">
                  <c:v>40621.458333328861</c:v>
                </c:pt>
                <c:pt idx="25181" formatCode="m/d/yyyy\ h:mm">
                  <c:v>40621.499999995489</c:v>
                </c:pt>
                <c:pt idx="25182" formatCode="m/d/yyyy\ h:mm">
                  <c:v>40621.541666662139</c:v>
                </c:pt>
                <c:pt idx="25183" formatCode="m/d/yyyy\ h:mm">
                  <c:v>40621.583333328839</c:v>
                </c:pt>
                <c:pt idx="25184" formatCode="m/d/yyyy\ h:mm">
                  <c:v>40621.624999995482</c:v>
                </c:pt>
                <c:pt idx="25185" formatCode="m/d/yyyy\ h:mm">
                  <c:v>40621.666666662131</c:v>
                </c:pt>
                <c:pt idx="25186" formatCode="m/d/yyyy\ h:mm">
                  <c:v>40621.708333328825</c:v>
                </c:pt>
                <c:pt idx="25187" formatCode="m/d/yyyy\ h:mm">
                  <c:v>40621.749999995482</c:v>
                </c:pt>
                <c:pt idx="25188" formatCode="m/d/yyyy\ h:mm">
                  <c:v>40621.791666662117</c:v>
                </c:pt>
                <c:pt idx="25189" formatCode="m/d/yyyy\ h:mm">
                  <c:v>40621.833333328817</c:v>
                </c:pt>
                <c:pt idx="25190" formatCode="m/d/yyyy\ h:mm">
                  <c:v>40621.874999995489</c:v>
                </c:pt>
                <c:pt idx="25191" formatCode="m/d/yyyy\ h:mm">
                  <c:v>40621.916666662131</c:v>
                </c:pt>
                <c:pt idx="25192" formatCode="m/d/yyyy\ h:mm">
                  <c:v>40621.958333328825</c:v>
                </c:pt>
                <c:pt idx="25193" formatCode="m/d/yyyy\ h:mm">
                  <c:v>40621.99999999546</c:v>
                </c:pt>
                <c:pt idx="25194" formatCode="m/d/yyyy\ h:mm">
                  <c:v>40622.041666662124</c:v>
                </c:pt>
                <c:pt idx="25195" formatCode="m/d/yyyy\ h:mm">
                  <c:v>40622.083333328803</c:v>
                </c:pt>
                <c:pt idx="25196" formatCode="m/d/yyyy\ h:mm">
                  <c:v>40622.124999995453</c:v>
                </c:pt>
                <c:pt idx="25197" formatCode="m/d/yyyy\ h:mm">
                  <c:v>40622.166666662102</c:v>
                </c:pt>
                <c:pt idx="25198" formatCode="m/d/yyyy\ h:mm">
                  <c:v>40622.208333328796</c:v>
                </c:pt>
                <c:pt idx="25199" formatCode="m/d/yyyy\ h:mm">
                  <c:v>40622.249999995445</c:v>
                </c:pt>
                <c:pt idx="25200" formatCode="m/d/yyyy\ h:mm">
                  <c:v>40622.29166666208</c:v>
                </c:pt>
                <c:pt idx="25201" formatCode="m/d/yyyy\ h:mm">
                  <c:v>40622.333333328796</c:v>
                </c:pt>
                <c:pt idx="25202" formatCode="m/d/yyyy\ h:mm">
                  <c:v>40622.374999995453</c:v>
                </c:pt>
                <c:pt idx="25203" formatCode="m/d/yyyy\ h:mm">
                  <c:v>40622.416666662102</c:v>
                </c:pt>
                <c:pt idx="25204" formatCode="m/d/yyyy\ h:mm">
                  <c:v>40622.458333328796</c:v>
                </c:pt>
                <c:pt idx="25205" formatCode="m/d/yyyy\ h:mm">
                  <c:v>40622.499999995431</c:v>
                </c:pt>
                <c:pt idx="25206" formatCode="m/d/yyyy\ h:mm">
                  <c:v>40622.54166666208</c:v>
                </c:pt>
                <c:pt idx="25207" formatCode="m/d/yyyy\ h:mm">
                  <c:v>40622.583333328774</c:v>
                </c:pt>
                <c:pt idx="25208" formatCode="m/d/yyyy\ h:mm">
                  <c:v>40622.624999995423</c:v>
                </c:pt>
                <c:pt idx="25209" formatCode="m/d/yyyy\ h:mm">
                  <c:v>40622.666666662073</c:v>
                </c:pt>
                <c:pt idx="25210" formatCode="m/d/yyyy\ h:mm">
                  <c:v>40622.708333328766</c:v>
                </c:pt>
                <c:pt idx="25211" formatCode="m/d/yyyy\ h:mm">
                  <c:v>40622.749999995416</c:v>
                </c:pt>
                <c:pt idx="25212" formatCode="m/d/yyyy\ h:mm">
                  <c:v>40622.791666662051</c:v>
                </c:pt>
                <c:pt idx="25213" formatCode="m/d/yyyy\ h:mm">
                  <c:v>40622.833333328759</c:v>
                </c:pt>
                <c:pt idx="25214" formatCode="m/d/yyyy\ h:mm">
                  <c:v>40622.874999995423</c:v>
                </c:pt>
                <c:pt idx="25215" formatCode="m/d/yyyy\ h:mm">
                  <c:v>40622.916666662073</c:v>
                </c:pt>
                <c:pt idx="25216" formatCode="m/d/yyyy\ h:mm">
                  <c:v>40622.958333328766</c:v>
                </c:pt>
                <c:pt idx="25217" formatCode="m/d/yyyy\ h:mm">
                  <c:v>40622.999999995402</c:v>
                </c:pt>
                <c:pt idx="25218" formatCode="m/d/yyyy\ h:mm">
                  <c:v>40623.041666662051</c:v>
                </c:pt>
                <c:pt idx="25219" formatCode="m/d/yyyy\ h:mm">
                  <c:v>40623.083333328745</c:v>
                </c:pt>
                <c:pt idx="25220" formatCode="m/d/yyyy\ h:mm">
                  <c:v>40623.124999995394</c:v>
                </c:pt>
                <c:pt idx="25221" formatCode="m/d/yyyy\ h:mm">
                  <c:v>40623.166666662044</c:v>
                </c:pt>
                <c:pt idx="25222" formatCode="m/d/yyyy\ h:mm">
                  <c:v>40623.208333328737</c:v>
                </c:pt>
                <c:pt idx="25223" formatCode="m/d/yyyy\ h:mm">
                  <c:v>40623.249999995387</c:v>
                </c:pt>
                <c:pt idx="25224" formatCode="m/d/yyyy\ h:mm">
                  <c:v>40623.291666662022</c:v>
                </c:pt>
                <c:pt idx="25225" formatCode="m/d/yyyy\ h:mm">
                  <c:v>40623.33333332873</c:v>
                </c:pt>
                <c:pt idx="25226" formatCode="m/d/yyyy\ h:mm">
                  <c:v>40623.374999995394</c:v>
                </c:pt>
                <c:pt idx="25227" formatCode="m/d/yyyy\ h:mm">
                  <c:v>40623.416666662044</c:v>
                </c:pt>
                <c:pt idx="25228" formatCode="m/d/yyyy\ h:mm">
                  <c:v>40623.458333328737</c:v>
                </c:pt>
                <c:pt idx="25229" formatCode="m/d/yyyy\ h:mm">
                  <c:v>40623.499999995372</c:v>
                </c:pt>
                <c:pt idx="25230" formatCode="m/d/yyyy\ h:mm">
                  <c:v>40623.541666662022</c:v>
                </c:pt>
                <c:pt idx="25231" formatCode="m/d/yyyy\ h:mm">
                  <c:v>40623.583333328716</c:v>
                </c:pt>
                <c:pt idx="25232" formatCode="m/d/yyyy\ h:mm">
                  <c:v>40623.624999995365</c:v>
                </c:pt>
                <c:pt idx="25233" formatCode="m/d/yyyy\ h:mm">
                  <c:v>40623.666666662015</c:v>
                </c:pt>
                <c:pt idx="25234" formatCode="m/d/yyyy\ h:mm">
                  <c:v>40623.708333328708</c:v>
                </c:pt>
                <c:pt idx="25235" formatCode="m/d/yyyy\ h:mm">
                  <c:v>40623.749999995358</c:v>
                </c:pt>
                <c:pt idx="25236" formatCode="m/d/yyyy\ h:mm">
                  <c:v>40623.791666661993</c:v>
                </c:pt>
                <c:pt idx="25237" formatCode="m/d/yyyy\ h:mm">
                  <c:v>40623.833333328701</c:v>
                </c:pt>
                <c:pt idx="25238" formatCode="m/d/yyyy\ h:mm">
                  <c:v>40623.874999995365</c:v>
                </c:pt>
                <c:pt idx="25239" formatCode="m/d/yyyy\ h:mm">
                  <c:v>40623.916666662015</c:v>
                </c:pt>
                <c:pt idx="25240" formatCode="m/d/yyyy\ h:mm">
                  <c:v>40623.958333328708</c:v>
                </c:pt>
                <c:pt idx="25241" formatCode="m/d/yyyy\ h:mm">
                  <c:v>40623.999999995336</c:v>
                </c:pt>
                <c:pt idx="25242" formatCode="m/d/yyyy\ h:mm">
                  <c:v>40624.041666661993</c:v>
                </c:pt>
                <c:pt idx="25243" formatCode="m/d/yyyy\ h:mm">
                  <c:v>40624.083333328686</c:v>
                </c:pt>
                <c:pt idx="25244" formatCode="m/d/yyyy\ h:mm">
                  <c:v>40624.124999995336</c:v>
                </c:pt>
                <c:pt idx="25245" formatCode="m/d/yyyy\ h:mm">
                  <c:v>40624.166666661979</c:v>
                </c:pt>
                <c:pt idx="25246" formatCode="m/d/yyyy\ h:mm">
                  <c:v>40624.208333328679</c:v>
                </c:pt>
                <c:pt idx="25247" formatCode="m/d/yyyy\ h:mm">
                  <c:v>40624.249999995329</c:v>
                </c:pt>
                <c:pt idx="25248" formatCode="m/d/yyyy\ h:mm">
                  <c:v>40624.291666661957</c:v>
                </c:pt>
                <c:pt idx="25249" formatCode="m/d/yyyy\ h:mm">
                  <c:v>40624.333333328672</c:v>
                </c:pt>
                <c:pt idx="25250" formatCode="m/d/yyyy\ h:mm">
                  <c:v>40624.374999995336</c:v>
                </c:pt>
                <c:pt idx="25251" formatCode="m/d/yyyy\ h:mm">
                  <c:v>40624.416666661986</c:v>
                </c:pt>
                <c:pt idx="25252" formatCode="m/d/yyyy\ h:mm">
                  <c:v>40624.458333328679</c:v>
                </c:pt>
                <c:pt idx="25253" formatCode="m/d/yyyy\ h:mm">
                  <c:v>40624.499999995314</c:v>
                </c:pt>
                <c:pt idx="25254" formatCode="m/d/yyyy\ h:mm">
                  <c:v>40624.541666661964</c:v>
                </c:pt>
                <c:pt idx="25255" formatCode="m/d/yyyy\ h:mm">
                  <c:v>40624.583333328643</c:v>
                </c:pt>
                <c:pt idx="25256" formatCode="m/d/yyyy\ h:mm">
                  <c:v>40624.624999995307</c:v>
                </c:pt>
                <c:pt idx="25257" formatCode="m/d/yyyy\ h:mm">
                  <c:v>40624.666666661957</c:v>
                </c:pt>
                <c:pt idx="25258" formatCode="m/d/yyyy\ h:mm">
                  <c:v>40624.708333328643</c:v>
                </c:pt>
                <c:pt idx="25259" formatCode="m/d/yyyy\ h:mm">
                  <c:v>40624.7499999953</c:v>
                </c:pt>
                <c:pt idx="25260" formatCode="m/d/yyyy\ h:mm">
                  <c:v>40624.791666661928</c:v>
                </c:pt>
                <c:pt idx="25261" formatCode="m/d/yyyy\ h:mm">
                  <c:v>40624.833333328643</c:v>
                </c:pt>
                <c:pt idx="25262" formatCode="m/d/yyyy\ h:mm">
                  <c:v>40624.874999995292</c:v>
                </c:pt>
                <c:pt idx="25263" formatCode="m/d/yyyy\ h:mm">
                  <c:v>40624.916666661957</c:v>
                </c:pt>
                <c:pt idx="25264" formatCode="m/d/yyyy\ h:mm">
                  <c:v>40624.95833332865</c:v>
                </c:pt>
                <c:pt idx="25265" formatCode="m/d/yyyy\ h:mm">
                  <c:v>40624.999999995285</c:v>
                </c:pt>
                <c:pt idx="25266" formatCode="m/d/yyyy\ h:mm">
                  <c:v>40625.041666661928</c:v>
                </c:pt>
                <c:pt idx="25267" formatCode="m/d/yyyy\ h:mm">
                  <c:v>40625.083333328628</c:v>
                </c:pt>
                <c:pt idx="25268" formatCode="m/d/yyyy\ h:mm">
                  <c:v>40625.124999995278</c:v>
                </c:pt>
                <c:pt idx="25269" formatCode="m/d/yyyy\ h:mm">
                  <c:v>40625.16666666192</c:v>
                </c:pt>
                <c:pt idx="25270" formatCode="m/d/yyyy\ h:mm">
                  <c:v>40625.208333328621</c:v>
                </c:pt>
                <c:pt idx="25271" formatCode="m/d/yyyy\ h:mm">
                  <c:v>40625.249999995271</c:v>
                </c:pt>
                <c:pt idx="25272" formatCode="m/d/yyyy\ h:mm">
                  <c:v>40625.291666661906</c:v>
                </c:pt>
                <c:pt idx="25273" formatCode="m/d/yyyy\ h:mm">
                  <c:v>40625.333333328614</c:v>
                </c:pt>
                <c:pt idx="25274" formatCode="m/d/yyyy\ h:mm">
                  <c:v>40625.374999995263</c:v>
                </c:pt>
                <c:pt idx="25275" formatCode="m/d/yyyy\ h:mm">
                  <c:v>40625.416666661928</c:v>
                </c:pt>
                <c:pt idx="25276" formatCode="m/d/yyyy\ h:mm">
                  <c:v>40625.458333328621</c:v>
                </c:pt>
                <c:pt idx="25277" formatCode="m/d/yyyy\ h:mm">
                  <c:v>40625.499999995256</c:v>
                </c:pt>
                <c:pt idx="25278" formatCode="m/d/yyyy\ h:mm">
                  <c:v>40625.541666661898</c:v>
                </c:pt>
                <c:pt idx="25279" formatCode="m/d/yyyy\ h:mm">
                  <c:v>40625.583333328606</c:v>
                </c:pt>
                <c:pt idx="25280" formatCode="m/d/yyyy\ h:mm">
                  <c:v>40625.624999995234</c:v>
                </c:pt>
                <c:pt idx="25281" formatCode="m/d/yyyy\ h:mm">
                  <c:v>40625.666666661884</c:v>
                </c:pt>
                <c:pt idx="25282" formatCode="m/d/yyyy\ h:mm">
                  <c:v>40625.708333328599</c:v>
                </c:pt>
                <c:pt idx="25283" formatCode="m/d/yyyy\ h:mm">
                  <c:v>40625.749999995234</c:v>
                </c:pt>
                <c:pt idx="25284" formatCode="m/d/yyyy\ h:mm">
                  <c:v>40625.791666661869</c:v>
                </c:pt>
                <c:pt idx="25285" formatCode="m/d/yyyy\ h:mm">
                  <c:v>40625.833333328599</c:v>
                </c:pt>
                <c:pt idx="25286" formatCode="m/d/yyyy\ h:mm">
                  <c:v>40625.874999995242</c:v>
                </c:pt>
                <c:pt idx="25287" formatCode="m/d/yyyy\ h:mm">
                  <c:v>40625.916666661884</c:v>
                </c:pt>
                <c:pt idx="25288" formatCode="m/d/yyyy\ h:mm">
                  <c:v>40625.958333328599</c:v>
                </c:pt>
                <c:pt idx="25289" formatCode="m/d/yyyy\ h:mm">
                  <c:v>40625.999999995227</c:v>
                </c:pt>
                <c:pt idx="25290" formatCode="m/d/yyyy\ h:mm">
                  <c:v>40626.041666661869</c:v>
                </c:pt>
                <c:pt idx="25291" formatCode="m/d/yyyy\ h:mm">
                  <c:v>40626.083333328585</c:v>
                </c:pt>
                <c:pt idx="25292" formatCode="m/d/yyyy\ h:mm">
                  <c:v>40626.12499999522</c:v>
                </c:pt>
                <c:pt idx="25293" formatCode="m/d/yyyy\ h:mm">
                  <c:v>40626.166666661869</c:v>
                </c:pt>
                <c:pt idx="25294" formatCode="m/d/yyyy\ h:mm">
                  <c:v>40626.20833332857</c:v>
                </c:pt>
                <c:pt idx="25295" formatCode="m/d/yyyy\ h:mm">
                  <c:v>40626.249999995205</c:v>
                </c:pt>
                <c:pt idx="25296" formatCode="m/d/yyyy\ h:mm">
                  <c:v>40626.29166666184</c:v>
                </c:pt>
                <c:pt idx="25297" formatCode="m/d/yyyy\ h:mm">
                  <c:v>40626.333333328555</c:v>
                </c:pt>
                <c:pt idx="25298" formatCode="m/d/yyyy\ h:mm">
                  <c:v>40626.374999995212</c:v>
                </c:pt>
                <c:pt idx="25299" formatCode="m/d/yyyy\ h:mm">
                  <c:v>40626.416666661855</c:v>
                </c:pt>
                <c:pt idx="25300" formatCode="m/d/yyyy\ h:mm">
                  <c:v>40626.458333328577</c:v>
                </c:pt>
                <c:pt idx="25301" formatCode="m/d/yyyy\ h:mm">
                  <c:v>40626.499999995198</c:v>
                </c:pt>
                <c:pt idx="25302" formatCode="m/d/yyyy\ h:mm">
                  <c:v>40626.541666661833</c:v>
                </c:pt>
                <c:pt idx="25303" formatCode="m/d/yyyy\ h:mm">
                  <c:v>40626.583333328548</c:v>
                </c:pt>
                <c:pt idx="25304" formatCode="m/d/yyyy\ h:mm">
                  <c:v>40626.624999995191</c:v>
                </c:pt>
                <c:pt idx="25305" formatCode="m/d/yyyy\ h:mm">
                  <c:v>40626.666666661833</c:v>
                </c:pt>
                <c:pt idx="25306" formatCode="m/d/yyyy\ h:mm">
                  <c:v>40626.708333328541</c:v>
                </c:pt>
                <c:pt idx="25307" formatCode="m/d/yyyy\ h:mm">
                  <c:v>40626.749999995183</c:v>
                </c:pt>
                <c:pt idx="25308" formatCode="m/d/yyyy\ h:mm">
                  <c:v>40626.791666661811</c:v>
                </c:pt>
                <c:pt idx="25309" formatCode="m/d/yyyy\ h:mm">
                  <c:v>40626.833333328526</c:v>
                </c:pt>
                <c:pt idx="25310" formatCode="m/d/yyyy\ h:mm">
                  <c:v>40626.874999995198</c:v>
                </c:pt>
                <c:pt idx="25311" formatCode="m/d/yyyy\ h:mm">
                  <c:v>40626.916666661826</c:v>
                </c:pt>
                <c:pt idx="25312" formatCode="m/d/yyyy\ h:mm">
                  <c:v>40626.958333328548</c:v>
                </c:pt>
                <c:pt idx="25313" formatCode="m/d/yyyy\ h:mm">
                  <c:v>40626.999999995169</c:v>
                </c:pt>
                <c:pt idx="25314" formatCode="m/d/yyyy\ h:mm">
                  <c:v>40627.041666661804</c:v>
                </c:pt>
                <c:pt idx="25315" formatCode="m/d/yyyy\ h:mm">
                  <c:v>40627.083333328519</c:v>
                </c:pt>
                <c:pt idx="25316" formatCode="m/d/yyyy\ h:mm">
                  <c:v>40627.124999995161</c:v>
                </c:pt>
                <c:pt idx="25317" formatCode="m/d/yyyy\ h:mm">
                  <c:v>40627.166666661804</c:v>
                </c:pt>
                <c:pt idx="25318" formatCode="m/d/yyyy\ h:mm">
                  <c:v>40627.208333328505</c:v>
                </c:pt>
                <c:pt idx="25319" formatCode="m/d/yyyy\ h:mm">
                  <c:v>40627.249999995161</c:v>
                </c:pt>
                <c:pt idx="25320" formatCode="m/d/yyyy\ h:mm">
                  <c:v>40627.291666661775</c:v>
                </c:pt>
                <c:pt idx="25321" formatCode="m/d/yyyy\ h:mm">
                  <c:v>40627.333333328497</c:v>
                </c:pt>
                <c:pt idx="25322" formatCode="m/d/yyyy\ h:mm">
                  <c:v>40627.374999995169</c:v>
                </c:pt>
                <c:pt idx="25323" formatCode="m/d/yyyy\ h:mm">
                  <c:v>40627.416666661804</c:v>
                </c:pt>
                <c:pt idx="25324" formatCode="m/d/yyyy\ h:mm">
                  <c:v>40627.458333328512</c:v>
                </c:pt>
                <c:pt idx="25325" formatCode="m/d/yyyy\ h:mm">
                  <c:v>40627.49999999514</c:v>
                </c:pt>
                <c:pt idx="25326" formatCode="m/d/yyyy\ h:mm">
                  <c:v>40627.541666661782</c:v>
                </c:pt>
                <c:pt idx="25327" formatCode="m/d/yyyy\ h:mm">
                  <c:v>40627.58333332849</c:v>
                </c:pt>
                <c:pt idx="25328" formatCode="m/d/yyyy\ h:mm">
                  <c:v>40627.624999995132</c:v>
                </c:pt>
                <c:pt idx="25329" formatCode="m/d/yyyy\ h:mm">
                  <c:v>40627.666666661768</c:v>
                </c:pt>
                <c:pt idx="25330" formatCode="m/d/yyyy\ h:mm">
                  <c:v>40627.708333328475</c:v>
                </c:pt>
                <c:pt idx="25331" formatCode="m/d/yyyy\ h:mm">
                  <c:v>40627.749999995132</c:v>
                </c:pt>
                <c:pt idx="25332" formatCode="m/d/yyyy\ h:mm">
                  <c:v>40627.791666661746</c:v>
                </c:pt>
                <c:pt idx="25333" formatCode="m/d/yyyy\ h:mm">
                  <c:v>40627.833333328475</c:v>
                </c:pt>
                <c:pt idx="25334" formatCode="m/d/yyyy\ h:mm">
                  <c:v>40627.87499999514</c:v>
                </c:pt>
                <c:pt idx="25335" formatCode="m/d/yyyy\ h:mm">
                  <c:v>40627.916666661775</c:v>
                </c:pt>
                <c:pt idx="25336" formatCode="m/d/yyyy\ h:mm">
                  <c:v>40627.958333328475</c:v>
                </c:pt>
                <c:pt idx="25337" formatCode="m/d/yyyy\ h:mm">
                  <c:v>40627.999999995111</c:v>
                </c:pt>
                <c:pt idx="25338" formatCode="m/d/yyyy\ h:mm">
                  <c:v>40628.041666661753</c:v>
                </c:pt>
                <c:pt idx="25339" formatCode="m/d/yyyy\ h:mm">
                  <c:v>40628.083333328454</c:v>
                </c:pt>
                <c:pt idx="25340" formatCode="m/d/yyyy\ h:mm">
                  <c:v>40628.124999995103</c:v>
                </c:pt>
                <c:pt idx="25341" formatCode="m/d/yyyy\ h:mm">
                  <c:v>40628.166666661738</c:v>
                </c:pt>
                <c:pt idx="25342" formatCode="m/d/yyyy\ h:mm">
                  <c:v>40628.208333328446</c:v>
                </c:pt>
                <c:pt idx="25343" formatCode="m/d/yyyy\ h:mm">
                  <c:v>40628.249999995096</c:v>
                </c:pt>
                <c:pt idx="25344" formatCode="m/d/yyyy\ h:mm">
                  <c:v>40628.291666661717</c:v>
                </c:pt>
                <c:pt idx="25345" formatCode="m/d/yyyy\ h:mm">
                  <c:v>40628.333333328446</c:v>
                </c:pt>
                <c:pt idx="25346" formatCode="m/d/yyyy\ h:mm">
                  <c:v>40628.374999995103</c:v>
                </c:pt>
                <c:pt idx="25347" formatCode="m/d/yyyy\ h:mm">
                  <c:v>40628.416666661738</c:v>
                </c:pt>
                <c:pt idx="25348" formatCode="m/d/yyyy\ h:mm">
                  <c:v>40628.458333328446</c:v>
                </c:pt>
                <c:pt idx="25349" formatCode="m/d/yyyy\ h:mm">
                  <c:v>40628.499999995081</c:v>
                </c:pt>
                <c:pt idx="25350" formatCode="m/d/yyyy\ h:mm">
                  <c:v>40628.541666661717</c:v>
                </c:pt>
                <c:pt idx="25351" formatCode="m/d/yyyy\ h:mm">
                  <c:v>40628.583333328424</c:v>
                </c:pt>
                <c:pt idx="25352" formatCode="m/d/yyyy\ h:mm">
                  <c:v>40628.624999995081</c:v>
                </c:pt>
                <c:pt idx="25353" formatCode="m/d/yyyy\ h:mm">
                  <c:v>40628.666666661717</c:v>
                </c:pt>
                <c:pt idx="25354" formatCode="m/d/yyyy\ h:mm">
                  <c:v>40628.708333328417</c:v>
                </c:pt>
                <c:pt idx="25355" formatCode="m/d/yyyy\ h:mm">
                  <c:v>40628.749999995067</c:v>
                </c:pt>
                <c:pt idx="25356" formatCode="m/d/yyyy\ h:mm">
                  <c:v>40628.791666661687</c:v>
                </c:pt>
                <c:pt idx="25357" formatCode="m/d/yyyy\ h:mm">
                  <c:v>40628.83333332841</c:v>
                </c:pt>
                <c:pt idx="25358" formatCode="m/d/yyyy\ h:mm">
                  <c:v>40628.874999995074</c:v>
                </c:pt>
                <c:pt idx="25359" formatCode="m/d/yyyy\ h:mm">
                  <c:v>40628.916666661724</c:v>
                </c:pt>
                <c:pt idx="25360" formatCode="m/d/yyyy\ h:mm">
                  <c:v>40628.958333328417</c:v>
                </c:pt>
                <c:pt idx="25361" formatCode="m/d/yyyy\ h:mm">
                  <c:v>40628.999999995052</c:v>
                </c:pt>
                <c:pt idx="25362" formatCode="m/d/yyyy\ h:mm">
                  <c:v>40629.041666661687</c:v>
                </c:pt>
                <c:pt idx="25363" formatCode="m/d/yyyy\ h:mm">
                  <c:v>40629.083333328395</c:v>
                </c:pt>
                <c:pt idx="25364" formatCode="m/d/yyyy\ h:mm">
                  <c:v>40629.124999995045</c:v>
                </c:pt>
                <c:pt idx="25365" formatCode="m/d/yyyy\ h:mm">
                  <c:v>40629.16666666168</c:v>
                </c:pt>
                <c:pt idx="25366" formatCode="m/d/yyyy\ h:mm">
                  <c:v>40629.208333328395</c:v>
                </c:pt>
                <c:pt idx="25367" formatCode="m/d/yyyy\ h:mm">
                  <c:v>40629.249999995038</c:v>
                </c:pt>
                <c:pt idx="25368" formatCode="m/d/yyyy\ h:mm">
                  <c:v>40629.291666661658</c:v>
                </c:pt>
                <c:pt idx="25369" formatCode="m/d/yyyy\ h:mm">
                  <c:v>40629.333333328388</c:v>
                </c:pt>
                <c:pt idx="25370" formatCode="m/d/yyyy\ h:mm">
                  <c:v>40629.374999995045</c:v>
                </c:pt>
                <c:pt idx="25371" formatCode="m/d/yyyy\ h:mm">
                  <c:v>40629.41666666168</c:v>
                </c:pt>
                <c:pt idx="25372" formatCode="m/d/yyyy\ h:mm">
                  <c:v>40629.458333328395</c:v>
                </c:pt>
                <c:pt idx="25373" formatCode="m/d/yyyy\ h:mm">
                  <c:v>40629.499999995023</c:v>
                </c:pt>
                <c:pt idx="25374" formatCode="m/d/yyyy\ h:mm">
                  <c:v>40629.541666661658</c:v>
                </c:pt>
                <c:pt idx="25375" formatCode="m/d/yyyy\ h:mm">
                  <c:v>40629.583333328366</c:v>
                </c:pt>
                <c:pt idx="25376" formatCode="m/d/yyyy\ h:mm">
                  <c:v>40629.624999995016</c:v>
                </c:pt>
                <c:pt idx="25377" formatCode="m/d/yyyy\ h:mm">
                  <c:v>40629.666666661651</c:v>
                </c:pt>
                <c:pt idx="25378" formatCode="m/d/yyyy\ h:mm">
                  <c:v>40629.708333328359</c:v>
                </c:pt>
                <c:pt idx="25379" formatCode="m/d/yyyy\ h:mm">
                  <c:v>40629.749999995009</c:v>
                </c:pt>
                <c:pt idx="25380" formatCode="m/d/yyyy\ h:mm">
                  <c:v>40629.791666661629</c:v>
                </c:pt>
                <c:pt idx="25381" formatCode="m/d/yyyy\ h:mm">
                  <c:v>40629.833333328352</c:v>
                </c:pt>
                <c:pt idx="25382" formatCode="m/d/yyyy\ h:mm">
                  <c:v>40629.874999995016</c:v>
                </c:pt>
                <c:pt idx="25383" formatCode="m/d/yyyy\ h:mm">
                  <c:v>40629.916666661651</c:v>
                </c:pt>
                <c:pt idx="25384" formatCode="m/d/yyyy\ h:mm">
                  <c:v>40629.958333328359</c:v>
                </c:pt>
                <c:pt idx="25385" formatCode="m/d/yyyy\ h:mm">
                  <c:v>40629.999999995001</c:v>
                </c:pt>
                <c:pt idx="25386" formatCode="m/d/yyyy\ h:mm">
                  <c:v>40630.041666661629</c:v>
                </c:pt>
                <c:pt idx="25387" formatCode="m/d/yyyy\ h:mm">
                  <c:v>40630.083333328337</c:v>
                </c:pt>
                <c:pt idx="25388" formatCode="m/d/yyyy\ h:mm">
                  <c:v>40630.124999995001</c:v>
                </c:pt>
                <c:pt idx="25389" formatCode="m/d/yyyy\ h:mm">
                  <c:v>40630.166666661622</c:v>
                </c:pt>
                <c:pt idx="25390" formatCode="m/d/yyyy\ h:mm">
                  <c:v>40630.20833332833</c:v>
                </c:pt>
                <c:pt idx="25391" formatCode="m/d/yyyy\ h:mm">
                  <c:v>40630.249999994994</c:v>
                </c:pt>
                <c:pt idx="25392" formatCode="m/d/yyyy\ h:mm">
                  <c:v>40630.2916666616</c:v>
                </c:pt>
                <c:pt idx="25393" formatCode="m/d/yyyy\ h:mm">
                  <c:v>40630.333333328323</c:v>
                </c:pt>
                <c:pt idx="25394" formatCode="m/d/yyyy\ h:mm">
                  <c:v>40630.374999995001</c:v>
                </c:pt>
                <c:pt idx="25395" formatCode="m/d/yyyy\ h:mm">
                  <c:v>40630.416666661622</c:v>
                </c:pt>
                <c:pt idx="25396" formatCode="m/d/yyyy\ h:mm">
                  <c:v>40630.45833332833</c:v>
                </c:pt>
                <c:pt idx="25397" formatCode="m/d/yyyy\ h:mm">
                  <c:v>40630.49999999498</c:v>
                </c:pt>
                <c:pt idx="25398" formatCode="m/d/yyyy\ h:mm">
                  <c:v>40630.5416666616</c:v>
                </c:pt>
                <c:pt idx="25399" formatCode="m/d/yyyy\ h:mm">
                  <c:v>40630.583333328308</c:v>
                </c:pt>
                <c:pt idx="25400" formatCode="m/d/yyyy\ h:mm">
                  <c:v>40630.624999994972</c:v>
                </c:pt>
                <c:pt idx="25401" formatCode="m/d/yyyy\ h:mm">
                  <c:v>40630.666666661593</c:v>
                </c:pt>
                <c:pt idx="25402" formatCode="m/d/yyyy\ h:mm">
                  <c:v>40630.708333328301</c:v>
                </c:pt>
                <c:pt idx="25403" formatCode="m/d/yyyy\ h:mm">
                  <c:v>40630.749999994965</c:v>
                </c:pt>
                <c:pt idx="25404" formatCode="m/d/yyyy\ h:mm">
                  <c:v>40630.791666661571</c:v>
                </c:pt>
                <c:pt idx="25405" formatCode="m/d/yyyy\ h:mm">
                  <c:v>40630.833333328294</c:v>
                </c:pt>
                <c:pt idx="25406" formatCode="m/d/yyyy\ h:mm">
                  <c:v>40630.874999994965</c:v>
                </c:pt>
                <c:pt idx="25407" formatCode="m/d/yyyy\ h:mm">
                  <c:v>40630.916666661593</c:v>
                </c:pt>
                <c:pt idx="25408" formatCode="m/d/yyyy\ h:mm">
                  <c:v>40630.958333328301</c:v>
                </c:pt>
                <c:pt idx="25409" formatCode="m/d/yyyy\ h:mm">
                  <c:v>40630.999999994943</c:v>
                </c:pt>
                <c:pt idx="25410" formatCode="m/d/yyyy\ h:mm">
                  <c:v>40631.041666661578</c:v>
                </c:pt>
                <c:pt idx="25411" formatCode="m/d/yyyy\ h:mm">
                  <c:v>40631.083333328279</c:v>
                </c:pt>
                <c:pt idx="25412" formatCode="m/d/yyyy\ h:mm">
                  <c:v>40631.124999994943</c:v>
                </c:pt>
                <c:pt idx="25413" formatCode="m/d/yyyy\ h:mm">
                  <c:v>40631.166666661571</c:v>
                </c:pt>
                <c:pt idx="25414" formatCode="m/d/yyyy\ h:mm">
                  <c:v>40631.208333328272</c:v>
                </c:pt>
                <c:pt idx="25415" formatCode="m/d/yyyy\ h:mm">
                  <c:v>40631.249999994936</c:v>
                </c:pt>
                <c:pt idx="25416" formatCode="m/d/yyyy\ h:mm">
                  <c:v>40631.291666661557</c:v>
                </c:pt>
                <c:pt idx="25417" formatCode="m/d/yyyy\ h:mm">
                  <c:v>40631.333333328264</c:v>
                </c:pt>
                <c:pt idx="25418" formatCode="m/d/yyyy\ h:mm">
                  <c:v>40631.374999994943</c:v>
                </c:pt>
                <c:pt idx="25419" formatCode="m/d/yyyy\ h:mm">
                  <c:v>40631.416666661578</c:v>
                </c:pt>
                <c:pt idx="25420" formatCode="m/d/yyyy\ h:mm">
                  <c:v>40631.458333328264</c:v>
                </c:pt>
                <c:pt idx="25421" formatCode="m/d/yyyy\ h:mm">
                  <c:v>40631.499999994921</c:v>
                </c:pt>
                <c:pt idx="25422" formatCode="m/d/yyyy\ h:mm">
                  <c:v>40631.541666661557</c:v>
                </c:pt>
                <c:pt idx="25423" formatCode="m/d/yyyy\ h:mm">
                  <c:v>40631.583333328243</c:v>
                </c:pt>
                <c:pt idx="25424" formatCode="m/d/yyyy\ h:mm">
                  <c:v>40631.624999994914</c:v>
                </c:pt>
                <c:pt idx="25425" formatCode="m/d/yyyy\ h:mm">
                  <c:v>40631.666666661549</c:v>
                </c:pt>
                <c:pt idx="25426" formatCode="m/d/yyyy\ h:mm">
                  <c:v>40631.708333328243</c:v>
                </c:pt>
                <c:pt idx="25427" formatCode="m/d/yyyy\ h:mm">
                  <c:v>40631.749999994892</c:v>
                </c:pt>
                <c:pt idx="25428" formatCode="m/d/yyyy\ h:mm">
                  <c:v>40631.79166666152</c:v>
                </c:pt>
                <c:pt idx="25429" formatCode="m/d/yyyy\ h:mm">
                  <c:v>40631.833333328235</c:v>
                </c:pt>
                <c:pt idx="25430" formatCode="m/d/yyyy\ h:mm">
                  <c:v>40631.874999994914</c:v>
                </c:pt>
                <c:pt idx="25431" formatCode="m/d/yyyy\ h:mm">
                  <c:v>40631.916666661535</c:v>
                </c:pt>
                <c:pt idx="25432" formatCode="m/d/yyyy\ h:mm">
                  <c:v>40631.958333328235</c:v>
                </c:pt>
                <c:pt idx="25433" formatCode="m/d/yyyy\ h:mm">
                  <c:v>40631.999999994892</c:v>
                </c:pt>
                <c:pt idx="25434" formatCode="m/d/yyyy\ h:mm">
                  <c:v>40632.04166666152</c:v>
                </c:pt>
                <c:pt idx="25435" formatCode="m/d/yyyy\ h:mm">
                  <c:v>40632.083333328213</c:v>
                </c:pt>
                <c:pt idx="25436" formatCode="m/d/yyyy\ h:mm">
                  <c:v>40632.124999994885</c:v>
                </c:pt>
                <c:pt idx="25437" formatCode="m/d/yyyy\ h:mm">
                  <c:v>40632.16666666152</c:v>
                </c:pt>
                <c:pt idx="25438" formatCode="m/d/yyyy\ h:mm">
                  <c:v>40632.208333328213</c:v>
                </c:pt>
                <c:pt idx="25439" formatCode="m/d/yyyy\ h:mm">
                  <c:v>40632.249999994863</c:v>
                </c:pt>
                <c:pt idx="25440" formatCode="m/d/yyyy\ h:mm">
                  <c:v>40632.291666661491</c:v>
                </c:pt>
                <c:pt idx="25441" formatCode="m/d/yyyy\ h:mm">
                  <c:v>40632.333333328206</c:v>
                </c:pt>
                <c:pt idx="25442" formatCode="m/d/yyyy\ h:mm">
                  <c:v>40632.374999994885</c:v>
                </c:pt>
                <c:pt idx="25443" formatCode="m/d/yyyy\ h:mm">
                  <c:v>40632.41666666152</c:v>
                </c:pt>
                <c:pt idx="25444" formatCode="m/d/yyyy\ h:mm">
                  <c:v>40632.458333328221</c:v>
                </c:pt>
                <c:pt idx="25445" formatCode="m/d/yyyy\ h:mm">
                  <c:v>40632.499999994849</c:v>
                </c:pt>
                <c:pt idx="25446" formatCode="m/d/yyyy\ h:mm">
                  <c:v>40632.541666661484</c:v>
                </c:pt>
                <c:pt idx="25447" formatCode="m/d/yyyy\ h:mm">
                  <c:v>40632.583333328199</c:v>
                </c:pt>
                <c:pt idx="25448" formatCode="m/d/yyyy\ h:mm">
                  <c:v>40632.624999994841</c:v>
                </c:pt>
                <c:pt idx="25449" formatCode="m/d/yyyy\ h:mm">
                  <c:v>40632.666666661484</c:v>
                </c:pt>
                <c:pt idx="25450" formatCode="m/d/yyyy\ h:mm">
                  <c:v>40632.708333328199</c:v>
                </c:pt>
                <c:pt idx="25451" formatCode="m/d/yyyy\ h:mm">
                  <c:v>40632.749999994841</c:v>
                </c:pt>
                <c:pt idx="25452" formatCode="m/d/yyyy\ h:mm">
                  <c:v>40632.791666661462</c:v>
                </c:pt>
                <c:pt idx="25453" formatCode="m/d/yyyy\ h:mm">
                  <c:v>40632.833333328184</c:v>
                </c:pt>
                <c:pt idx="25454" formatCode="m/d/yyyy\ h:mm">
                  <c:v>40632.874999994849</c:v>
                </c:pt>
                <c:pt idx="25455" formatCode="m/d/yyyy\ h:mm">
                  <c:v>40632.916666661484</c:v>
                </c:pt>
                <c:pt idx="25456" formatCode="m/d/yyyy\ h:mm">
                  <c:v>40632.958333328199</c:v>
                </c:pt>
                <c:pt idx="25457" formatCode="m/d/yyyy\ h:mm">
                  <c:v>40632.999999994834</c:v>
                </c:pt>
                <c:pt idx="25458" formatCode="m/d/yyyy\ h:mm">
                  <c:v>40633.041666661469</c:v>
                </c:pt>
                <c:pt idx="25459" formatCode="m/d/yyyy\ h:mm">
                  <c:v>40633.08333332817</c:v>
                </c:pt>
                <c:pt idx="25460" formatCode="m/d/yyyy\ h:mm">
                  <c:v>40633.124999994812</c:v>
                </c:pt>
                <c:pt idx="25461" formatCode="m/d/yyyy\ h:mm">
                  <c:v>40633.166666661455</c:v>
                </c:pt>
                <c:pt idx="25462" formatCode="m/d/yyyy\ h:mm">
                  <c:v>40633.208333328155</c:v>
                </c:pt>
                <c:pt idx="25463" formatCode="m/d/yyyy\ h:mm">
                  <c:v>40633.249999994812</c:v>
                </c:pt>
                <c:pt idx="25464" formatCode="m/d/yyyy\ h:mm">
                  <c:v>40633.291666661426</c:v>
                </c:pt>
                <c:pt idx="25465" formatCode="m/d/yyyy\ h:mm">
                  <c:v>40633.333333328148</c:v>
                </c:pt>
                <c:pt idx="25466" formatCode="m/d/yyyy\ h:mm">
                  <c:v>40633.37499999482</c:v>
                </c:pt>
                <c:pt idx="25467" formatCode="m/d/yyyy\ h:mm">
                  <c:v>40633.416666661455</c:v>
                </c:pt>
                <c:pt idx="25468" formatCode="m/d/yyyy\ h:mm">
                  <c:v>40633.458333328163</c:v>
                </c:pt>
                <c:pt idx="25469" formatCode="m/d/yyyy\ h:mm">
                  <c:v>40633.49999999479</c:v>
                </c:pt>
                <c:pt idx="25470" formatCode="m/d/yyyy\ h:mm">
                  <c:v>40633.541666661433</c:v>
                </c:pt>
                <c:pt idx="25471" formatCode="m/d/yyyy\ h:mm">
                  <c:v>40633.583333328141</c:v>
                </c:pt>
                <c:pt idx="25472" formatCode="m/d/yyyy\ h:mm">
                  <c:v>40633.624999994783</c:v>
                </c:pt>
                <c:pt idx="25473" formatCode="m/d/yyyy\ h:mm">
                  <c:v>40633.666666661418</c:v>
                </c:pt>
                <c:pt idx="25474" formatCode="m/d/yyyy\ h:mm">
                  <c:v>40633.708333328126</c:v>
                </c:pt>
                <c:pt idx="25475" formatCode="m/d/yyyy\ h:mm">
                  <c:v>40633.749999994783</c:v>
                </c:pt>
                <c:pt idx="25476" formatCode="m/d/yyyy\ h:mm">
                  <c:v>40633.791666661396</c:v>
                </c:pt>
                <c:pt idx="25477" formatCode="m/d/yyyy\ h:mm">
                  <c:v>40633.833333328126</c:v>
                </c:pt>
                <c:pt idx="25478" formatCode="m/d/yyyy\ h:mm">
                  <c:v>40633.87499999479</c:v>
                </c:pt>
                <c:pt idx="25479" formatCode="m/d/yyyy\ h:mm">
                  <c:v>40633.916666661426</c:v>
                </c:pt>
                <c:pt idx="25480" formatCode="m/d/yyyy\ h:mm">
                  <c:v>40633.958333328126</c:v>
                </c:pt>
                <c:pt idx="25481" formatCode="m/d/yyyy\ h:mm">
                  <c:v>40633.999999994761</c:v>
                </c:pt>
                <c:pt idx="25482" formatCode="m/d/yyyy\ h:mm">
                  <c:v>40634.041666661404</c:v>
                </c:pt>
                <c:pt idx="25483" formatCode="m/d/yyyy\ h:mm">
                  <c:v>40634.083333328104</c:v>
                </c:pt>
                <c:pt idx="25484" formatCode="m/d/yyyy\ h:mm">
                  <c:v>40634.124999994761</c:v>
                </c:pt>
                <c:pt idx="25485" formatCode="m/d/yyyy\ h:mm">
                  <c:v>40634.166666661396</c:v>
                </c:pt>
                <c:pt idx="25486" formatCode="m/d/yyyy\ h:mm">
                  <c:v>40634.208333328097</c:v>
                </c:pt>
                <c:pt idx="25487" formatCode="m/d/yyyy\ h:mm">
                  <c:v>40634.249999994747</c:v>
                </c:pt>
                <c:pt idx="25488" formatCode="m/d/yyyy\ h:mm">
                  <c:v>40634.291666661367</c:v>
                </c:pt>
                <c:pt idx="25489" formatCode="m/d/yyyy\ h:mm">
                  <c:v>40634.333333328097</c:v>
                </c:pt>
                <c:pt idx="25490" formatCode="m/d/yyyy\ h:mm">
                  <c:v>40634.374999994754</c:v>
                </c:pt>
                <c:pt idx="25491" formatCode="m/d/yyyy\ h:mm">
                  <c:v>40634.416666661404</c:v>
                </c:pt>
                <c:pt idx="25492" formatCode="m/d/yyyy\ h:mm">
                  <c:v>40634.458333328097</c:v>
                </c:pt>
                <c:pt idx="25493" formatCode="m/d/yyyy\ h:mm">
                  <c:v>40634.499999994732</c:v>
                </c:pt>
                <c:pt idx="25494" formatCode="m/d/yyyy\ h:mm">
                  <c:v>40634.541666661367</c:v>
                </c:pt>
                <c:pt idx="25495" formatCode="m/d/yyyy\ h:mm">
                  <c:v>40634.583333328075</c:v>
                </c:pt>
                <c:pt idx="25496" formatCode="m/d/yyyy\ h:mm">
                  <c:v>40634.624999994732</c:v>
                </c:pt>
                <c:pt idx="25497" formatCode="m/d/yyyy\ h:mm">
                  <c:v>40634.666666661367</c:v>
                </c:pt>
                <c:pt idx="25498" formatCode="m/d/yyyy\ h:mm">
                  <c:v>40634.708333328068</c:v>
                </c:pt>
                <c:pt idx="25499" formatCode="m/d/yyyy\ h:mm">
                  <c:v>40634.749999994718</c:v>
                </c:pt>
                <c:pt idx="25500" formatCode="m/d/yyyy\ h:mm">
                  <c:v>40634.791666661338</c:v>
                </c:pt>
                <c:pt idx="25501" formatCode="m/d/yyyy\ h:mm">
                  <c:v>40634.833333328061</c:v>
                </c:pt>
                <c:pt idx="25502" formatCode="m/d/yyyy\ h:mm">
                  <c:v>40634.874999994725</c:v>
                </c:pt>
                <c:pt idx="25503" formatCode="m/d/yyyy\ h:mm">
                  <c:v>40634.916666661375</c:v>
                </c:pt>
                <c:pt idx="25504" formatCode="m/d/yyyy\ h:mm">
                  <c:v>40634.958333328068</c:v>
                </c:pt>
                <c:pt idx="25505" formatCode="m/d/yyyy\ h:mm">
                  <c:v>40634.999999994703</c:v>
                </c:pt>
                <c:pt idx="25506" formatCode="m/d/yyyy\ h:mm">
                  <c:v>40635.041666661338</c:v>
                </c:pt>
                <c:pt idx="25507" formatCode="m/d/yyyy\ h:mm">
                  <c:v>40635.083333328046</c:v>
                </c:pt>
                <c:pt idx="25508" formatCode="m/d/yyyy\ h:mm">
                  <c:v>40635.124999994696</c:v>
                </c:pt>
                <c:pt idx="25509" formatCode="m/d/yyyy\ h:mm">
                  <c:v>40635.166666661331</c:v>
                </c:pt>
                <c:pt idx="25510" formatCode="m/d/yyyy\ h:mm">
                  <c:v>40635.208333328046</c:v>
                </c:pt>
                <c:pt idx="25511" formatCode="m/d/yyyy\ h:mm">
                  <c:v>40635.249999994689</c:v>
                </c:pt>
                <c:pt idx="25512" formatCode="m/d/yyyy\ h:mm">
                  <c:v>40635.291666661309</c:v>
                </c:pt>
                <c:pt idx="25513" formatCode="m/d/yyyy\ h:mm">
                  <c:v>40635.333333328039</c:v>
                </c:pt>
                <c:pt idx="25514" formatCode="m/d/yyyy\ h:mm">
                  <c:v>40635.374999994696</c:v>
                </c:pt>
                <c:pt idx="25515" formatCode="m/d/yyyy\ h:mm">
                  <c:v>40635.416666661331</c:v>
                </c:pt>
                <c:pt idx="25516" formatCode="m/d/yyyy\ h:mm">
                  <c:v>40635.458333328046</c:v>
                </c:pt>
                <c:pt idx="25517" formatCode="m/d/yyyy\ h:mm">
                  <c:v>40635.499999994681</c:v>
                </c:pt>
                <c:pt idx="25518" formatCode="m/d/yyyy\ h:mm">
                  <c:v>40635.541666661316</c:v>
                </c:pt>
                <c:pt idx="25519" formatCode="m/d/yyyy\ h:mm">
                  <c:v>40635.583333328017</c:v>
                </c:pt>
                <c:pt idx="25520" formatCode="m/d/yyyy\ h:mm">
                  <c:v>40635.624999994667</c:v>
                </c:pt>
                <c:pt idx="25521" formatCode="m/d/yyyy\ h:mm">
                  <c:v>40635.666666661302</c:v>
                </c:pt>
                <c:pt idx="25522" formatCode="m/d/yyyy\ h:mm">
                  <c:v>40635.70833332801</c:v>
                </c:pt>
                <c:pt idx="25523" formatCode="m/d/yyyy\ h:mm">
                  <c:v>40635.749999994659</c:v>
                </c:pt>
                <c:pt idx="25524" formatCode="m/d/yyyy\ h:mm">
                  <c:v>40635.791666661287</c:v>
                </c:pt>
                <c:pt idx="25525" formatCode="m/d/yyyy\ h:mm">
                  <c:v>40635.833333328002</c:v>
                </c:pt>
                <c:pt idx="25526" formatCode="m/d/yyyy\ h:mm">
                  <c:v>40635.874999994667</c:v>
                </c:pt>
                <c:pt idx="25527" formatCode="m/d/yyyy\ h:mm">
                  <c:v>40635.916666661302</c:v>
                </c:pt>
                <c:pt idx="25528" formatCode="m/d/yyyy\ h:mm">
                  <c:v>40635.95833332801</c:v>
                </c:pt>
                <c:pt idx="25529" formatCode="m/d/yyyy\ h:mm">
                  <c:v>40635.999999994645</c:v>
                </c:pt>
                <c:pt idx="25530" formatCode="m/d/yyyy\ h:mm">
                  <c:v>40636.04166666128</c:v>
                </c:pt>
                <c:pt idx="25531" formatCode="m/d/yyyy\ h:mm">
                  <c:v>40636.083333327988</c:v>
                </c:pt>
                <c:pt idx="25532" formatCode="m/d/yyyy\ h:mm">
                  <c:v>40636.124999994638</c:v>
                </c:pt>
                <c:pt idx="25533" formatCode="m/d/yyyy\ h:mm">
                  <c:v>40636.166666661273</c:v>
                </c:pt>
                <c:pt idx="25534" formatCode="m/d/yyyy\ h:mm">
                  <c:v>40636.208333327981</c:v>
                </c:pt>
                <c:pt idx="25535" formatCode="m/d/yyyy\ h:mm">
                  <c:v>40636.24999999463</c:v>
                </c:pt>
                <c:pt idx="25536" formatCode="m/d/yyyy\ h:mm">
                  <c:v>40636.291666661251</c:v>
                </c:pt>
                <c:pt idx="25537" formatCode="m/d/yyyy\ h:mm">
                  <c:v>40636.333333327973</c:v>
                </c:pt>
                <c:pt idx="25538" formatCode="m/d/yyyy\ h:mm">
                  <c:v>40636.374999994638</c:v>
                </c:pt>
                <c:pt idx="25539" formatCode="m/d/yyyy\ h:mm">
                  <c:v>40636.416666661273</c:v>
                </c:pt>
                <c:pt idx="25540" formatCode="m/d/yyyy\ h:mm">
                  <c:v>40636.458333327981</c:v>
                </c:pt>
                <c:pt idx="25541" formatCode="m/d/yyyy\ h:mm">
                  <c:v>40636.499999994616</c:v>
                </c:pt>
                <c:pt idx="25542" formatCode="m/d/yyyy\ h:mm">
                  <c:v>40636.541666661251</c:v>
                </c:pt>
                <c:pt idx="25543" formatCode="m/d/yyyy\ h:mm">
                  <c:v>40636.583333327959</c:v>
                </c:pt>
                <c:pt idx="25544" formatCode="m/d/yyyy\ h:mm">
                  <c:v>40636.624999994609</c:v>
                </c:pt>
                <c:pt idx="25545" formatCode="m/d/yyyy\ h:mm">
                  <c:v>40636.666666661244</c:v>
                </c:pt>
                <c:pt idx="25546" formatCode="m/d/yyyy\ h:mm">
                  <c:v>40636.708333327952</c:v>
                </c:pt>
                <c:pt idx="25547" formatCode="m/d/yyyy\ h:mm">
                  <c:v>40636.749999994601</c:v>
                </c:pt>
                <c:pt idx="25548" formatCode="m/d/yyyy\ h:mm">
                  <c:v>40636.791666661222</c:v>
                </c:pt>
                <c:pt idx="25549" formatCode="m/d/yyyy\ h:mm">
                  <c:v>40636.833333327944</c:v>
                </c:pt>
                <c:pt idx="25550" formatCode="m/d/yyyy\ h:mm">
                  <c:v>40636.874999994616</c:v>
                </c:pt>
                <c:pt idx="25551" formatCode="m/d/yyyy\ h:mm">
                  <c:v>40636.916666661244</c:v>
                </c:pt>
                <c:pt idx="25552" formatCode="m/d/yyyy\ h:mm">
                  <c:v>40636.958333327952</c:v>
                </c:pt>
                <c:pt idx="25553" formatCode="m/d/yyyy\ h:mm">
                  <c:v>40636.999999994601</c:v>
                </c:pt>
                <c:pt idx="25554" formatCode="m/d/yyyy\ h:mm">
                  <c:v>40637.041666661222</c:v>
                </c:pt>
                <c:pt idx="25555" formatCode="m/d/yyyy\ h:mm">
                  <c:v>40637.08333332793</c:v>
                </c:pt>
                <c:pt idx="25556" formatCode="m/d/yyyy\ h:mm">
                  <c:v>40637.124999994594</c:v>
                </c:pt>
                <c:pt idx="25557" formatCode="m/d/yyyy\ h:mm">
                  <c:v>40637.166666661215</c:v>
                </c:pt>
                <c:pt idx="25558" formatCode="m/d/yyyy\ h:mm">
                  <c:v>40637.208333327922</c:v>
                </c:pt>
                <c:pt idx="25559" formatCode="m/d/yyyy\ h:mm">
                  <c:v>40637.249999994587</c:v>
                </c:pt>
                <c:pt idx="25560" formatCode="m/d/yyyy\ h:mm">
                  <c:v>40637.291666661193</c:v>
                </c:pt>
                <c:pt idx="25561" formatCode="m/d/yyyy\ h:mm">
                  <c:v>40637.333333327915</c:v>
                </c:pt>
                <c:pt idx="25562" formatCode="m/d/yyyy\ h:mm">
                  <c:v>40637.374999994594</c:v>
                </c:pt>
                <c:pt idx="25563" formatCode="m/d/yyyy\ h:mm">
                  <c:v>40637.416666661215</c:v>
                </c:pt>
                <c:pt idx="25564" formatCode="m/d/yyyy\ h:mm">
                  <c:v>40637.458333327915</c:v>
                </c:pt>
                <c:pt idx="25565" formatCode="m/d/yyyy\ h:mm">
                  <c:v>40637.499999994572</c:v>
                </c:pt>
                <c:pt idx="25566" formatCode="m/d/yyyy\ h:mm">
                  <c:v>40637.541666661193</c:v>
                </c:pt>
                <c:pt idx="25567" formatCode="m/d/yyyy\ h:mm">
                  <c:v>40637.583333327893</c:v>
                </c:pt>
                <c:pt idx="25568" formatCode="m/d/yyyy\ h:mm">
                  <c:v>40637.624999994565</c:v>
                </c:pt>
                <c:pt idx="25569" formatCode="m/d/yyyy\ h:mm">
                  <c:v>40637.666666661185</c:v>
                </c:pt>
                <c:pt idx="25570" formatCode="m/d/yyyy\ h:mm">
                  <c:v>40637.708333327893</c:v>
                </c:pt>
                <c:pt idx="25571" formatCode="m/d/yyyy\ h:mm">
                  <c:v>40637.749999994543</c:v>
                </c:pt>
                <c:pt idx="25572" formatCode="m/d/yyyy\ h:mm">
                  <c:v>40637.791666661171</c:v>
                </c:pt>
                <c:pt idx="25573" formatCode="m/d/yyyy\ h:mm">
                  <c:v>40637.833333327886</c:v>
                </c:pt>
                <c:pt idx="25574" formatCode="m/d/yyyy\ h:mm">
                  <c:v>40637.874999994565</c:v>
                </c:pt>
                <c:pt idx="25575" formatCode="m/d/yyyy\ h:mm">
                  <c:v>40637.916666661185</c:v>
                </c:pt>
                <c:pt idx="25576" formatCode="m/d/yyyy\ h:mm">
                  <c:v>40637.958333327893</c:v>
                </c:pt>
                <c:pt idx="25577" formatCode="m/d/yyyy\ h:mm">
                  <c:v>40637.999999994543</c:v>
                </c:pt>
                <c:pt idx="25578" formatCode="m/d/yyyy\ h:mm">
                  <c:v>40638.041666661171</c:v>
                </c:pt>
                <c:pt idx="25579" formatCode="m/d/yyyy\ h:mm">
                  <c:v>40638.083333327872</c:v>
                </c:pt>
                <c:pt idx="25580" formatCode="m/d/yyyy\ h:mm">
                  <c:v>40638.124999994536</c:v>
                </c:pt>
                <c:pt idx="25581" formatCode="m/d/yyyy\ h:mm">
                  <c:v>40638.166666661171</c:v>
                </c:pt>
                <c:pt idx="25582" formatCode="m/d/yyyy\ h:mm">
                  <c:v>40638.208333327864</c:v>
                </c:pt>
                <c:pt idx="25583" formatCode="m/d/yyyy\ h:mm">
                  <c:v>40638.249999994528</c:v>
                </c:pt>
                <c:pt idx="25584" formatCode="m/d/yyyy\ h:mm">
                  <c:v>40638.291666661149</c:v>
                </c:pt>
                <c:pt idx="25585" formatCode="m/d/yyyy\ h:mm">
                  <c:v>40638.333333327842</c:v>
                </c:pt>
                <c:pt idx="25586" formatCode="m/d/yyyy\ h:mm">
                  <c:v>40638.374999994536</c:v>
                </c:pt>
                <c:pt idx="25587" formatCode="m/d/yyyy\ h:mm">
                  <c:v>40638.416666661171</c:v>
                </c:pt>
                <c:pt idx="25588" formatCode="m/d/yyyy\ h:mm">
                  <c:v>40638.458333327864</c:v>
                </c:pt>
                <c:pt idx="25589" formatCode="m/d/yyyy\ h:mm">
                  <c:v>40638.499999994499</c:v>
                </c:pt>
                <c:pt idx="25590" formatCode="m/d/yyyy\ h:mm">
                  <c:v>40638.541666661149</c:v>
                </c:pt>
                <c:pt idx="25591" formatCode="m/d/yyyy\ h:mm">
                  <c:v>40638.583333327842</c:v>
                </c:pt>
                <c:pt idx="25592" formatCode="m/d/yyyy\ h:mm">
                  <c:v>40638.624999994492</c:v>
                </c:pt>
                <c:pt idx="25593" formatCode="m/d/yyyy\ h:mm">
                  <c:v>40638.666666661135</c:v>
                </c:pt>
                <c:pt idx="25594" formatCode="m/d/yyyy\ h:mm">
                  <c:v>40638.708333327835</c:v>
                </c:pt>
                <c:pt idx="25595" formatCode="m/d/yyyy\ h:mm">
                  <c:v>40638.749999994492</c:v>
                </c:pt>
                <c:pt idx="25596" formatCode="m/d/yyyy\ h:mm">
                  <c:v>40638.791666661113</c:v>
                </c:pt>
                <c:pt idx="25597" formatCode="m/d/yyyy\ h:mm">
                  <c:v>40638.833333327813</c:v>
                </c:pt>
                <c:pt idx="25598" formatCode="m/d/yyyy\ h:mm">
                  <c:v>40638.874999994499</c:v>
                </c:pt>
                <c:pt idx="25599" formatCode="m/d/yyyy\ h:mm">
                  <c:v>40638.916666661135</c:v>
                </c:pt>
                <c:pt idx="25600" formatCode="m/d/yyyy\ h:mm">
                  <c:v>40638.958333327835</c:v>
                </c:pt>
                <c:pt idx="25601" formatCode="m/d/yyyy\ h:mm">
                  <c:v>40638.999999994485</c:v>
                </c:pt>
                <c:pt idx="25602" formatCode="m/d/yyyy\ h:mm">
                  <c:v>40639.04166666112</c:v>
                </c:pt>
                <c:pt idx="25603" formatCode="m/d/yyyy\ h:mm">
                  <c:v>40639.083333327799</c:v>
                </c:pt>
                <c:pt idx="25604" formatCode="m/d/yyyy\ h:mm">
                  <c:v>40639.124999994463</c:v>
                </c:pt>
                <c:pt idx="25605" formatCode="m/d/yyyy\ h:mm">
                  <c:v>40639.166666661113</c:v>
                </c:pt>
                <c:pt idx="25606" formatCode="m/d/yyyy\ h:mm">
                  <c:v>40639.208333327791</c:v>
                </c:pt>
                <c:pt idx="25607" formatCode="m/d/yyyy\ h:mm">
                  <c:v>40639.249999994463</c:v>
                </c:pt>
                <c:pt idx="25608" formatCode="m/d/yyyy\ h:mm">
                  <c:v>40639.291666661091</c:v>
                </c:pt>
                <c:pt idx="25609" formatCode="m/d/yyyy\ h:mm">
                  <c:v>40639.333333327791</c:v>
                </c:pt>
                <c:pt idx="25610" formatCode="m/d/yyyy\ h:mm">
                  <c:v>40639.37499999447</c:v>
                </c:pt>
                <c:pt idx="25611" formatCode="m/d/yyyy\ h:mm">
                  <c:v>40639.416666661105</c:v>
                </c:pt>
                <c:pt idx="25612" formatCode="m/d/yyyy\ h:mm">
                  <c:v>40639.458333327799</c:v>
                </c:pt>
                <c:pt idx="25613" formatCode="m/d/yyyy\ h:mm">
                  <c:v>40639.499999994441</c:v>
                </c:pt>
                <c:pt idx="25614" formatCode="m/d/yyyy\ h:mm">
                  <c:v>40639.541666661084</c:v>
                </c:pt>
                <c:pt idx="25615" formatCode="m/d/yyyy\ h:mm">
                  <c:v>40639.583333327784</c:v>
                </c:pt>
                <c:pt idx="25616" formatCode="m/d/yyyy\ h:mm">
                  <c:v>40639.624999994441</c:v>
                </c:pt>
                <c:pt idx="25617" formatCode="m/d/yyyy\ h:mm">
                  <c:v>40639.666666661076</c:v>
                </c:pt>
                <c:pt idx="25618" formatCode="m/d/yyyy\ h:mm">
                  <c:v>40639.708333327762</c:v>
                </c:pt>
                <c:pt idx="25619" formatCode="m/d/yyyy\ h:mm">
                  <c:v>40639.749999994441</c:v>
                </c:pt>
                <c:pt idx="25620" formatCode="m/d/yyyy\ h:mm">
                  <c:v>40639.791666661047</c:v>
                </c:pt>
                <c:pt idx="25621" formatCode="m/d/yyyy\ h:mm">
                  <c:v>40639.833333327762</c:v>
                </c:pt>
                <c:pt idx="25622" formatCode="m/d/yyyy\ h:mm">
                  <c:v>40639.874999994441</c:v>
                </c:pt>
                <c:pt idx="25623" formatCode="m/d/yyyy\ h:mm">
                  <c:v>40639.916666661084</c:v>
                </c:pt>
                <c:pt idx="25624" formatCode="m/d/yyyy\ h:mm">
                  <c:v>40639.95833332777</c:v>
                </c:pt>
                <c:pt idx="25625" formatCode="m/d/yyyy\ h:mm">
                  <c:v>40639.999999994412</c:v>
                </c:pt>
                <c:pt idx="25626" formatCode="m/d/yyyy\ h:mm">
                  <c:v>40640.041666661054</c:v>
                </c:pt>
                <c:pt idx="25627" formatCode="m/d/yyyy\ h:mm">
                  <c:v>40640.083333327741</c:v>
                </c:pt>
                <c:pt idx="25628" formatCode="m/d/yyyy\ h:mm">
                  <c:v>40640.124999994412</c:v>
                </c:pt>
                <c:pt idx="25629" formatCode="m/d/yyyy\ h:mm">
                  <c:v>40640.166666661047</c:v>
                </c:pt>
                <c:pt idx="25630" formatCode="m/d/yyyy\ h:mm">
                  <c:v>40640.208333327733</c:v>
                </c:pt>
                <c:pt idx="25631" formatCode="m/d/yyyy\ h:mm">
                  <c:v>40640.249999994398</c:v>
                </c:pt>
                <c:pt idx="25632" formatCode="m/d/yyyy\ h:mm">
                  <c:v>40640.291666661018</c:v>
                </c:pt>
                <c:pt idx="25633" formatCode="m/d/yyyy\ h:mm">
                  <c:v>40640.333333327733</c:v>
                </c:pt>
                <c:pt idx="25634" formatCode="m/d/yyyy\ h:mm">
                  <c:v>40640.374999994405</c:v>
                </c:pt>
                <c:pt idx="25635" formatCode="m/d/yyyy\ h:mm">
                  <c:v>40640.416666661054</c:v>
                </c:pt>
                <c:pt idx="25636" formatCode="m/d/yyyy\ h:mm">
                  <c:v>40640.458333327741</c:v>
                </c:pt>
                <c:pt idx="25637" formatCode="m/d/yyyy\ h:mm">
                  <c:v>40640.499999994383</c:v>
                </c:pt>
                <c:pt idx="25638" formatCode="m/d/yyyy\ h:mm">
                  <c:v>40640.541666661018</c:v>
                </c:pt>
                <c:pt idx="25639" formatCode="m/d/yyyy\ h:mm">
                  <c:v>40640.583333327711</c:v>
                </c:pt>
                <c:pt idx="25640" formatCode="m/d/yyyy\ h:mm">
                  <c:v>40640.624999994383</c:v>
                </c:pt>
                <c:pt idx="25641" formatCode="m/d/yyyy\ h:mm">
                  <c:v>40640.666666661018</c:v>
                </c:pt>
                <c:pt idx="25642" formatCode="m/d/yyyy\ h:mm">
                  <c:v>40640.708333327711</c:v>
                </c:pt>
                <c:pt idx="25643" formatCode="m/d/yyyy\ h:mm">
                  <c:v>40640.749999994368</c:v>
                </c:pt>
                <c:pt idx="25644" formatCode="m/d/yyyy\ h:mm">
                  <c:v>40640.791666660989</c:v>
                </c:pt>
                <c:pt idx="25645" formatCode="m/d/yyyy\ h:mm">
                  <c:v>40640.833333327697</c:v>
                </c:pt>
                <c:pt idx="25646" formatCode="m/d/yyyy\ h:mm">
                  <c:v>40640.874999994376</c:v>
                </c:pt>
                <c:pt idx="25647" formatCode="m/d/yyyy\ h:mm">
                  <c:v>40640.916666661025</c:v>
                </c:pt>
                <c:pt idx="25648" formatCode="m/d/yyyy\ h:mm">
                  <c:v>40640.958333327704</c:v>
                </c:pt>
                <c:pt idx="25649" formatCode="m/d/yyyy\ h:mm">
                  <c:v>40640.999999994361</c:v>
                </c:pt>
                <c:pt idx="25650" formatCode="m/d/yyyy\ h:mm">
                  <c:v>40641.041666660996</c:v>
                </c:pt>
                <c:pt idx="25651" formatCode="m/d/yyyy\ h:mm">
                  <c:v>40641.083333327682</c:v>
                </c:pt>
                <c:pt idx="25652" formatCode="m/d/yyyy\ h:mm">
                  <c:v>40641.124999994347</c:v>
                </c:pt>
                <c:pt idx="25653" formatCode="m/d/yyyy\ h:mm">
                  <c:v>40641.166666660989</c:v>
                </c:pt>
                <c:pt idx="25654" formatCode="m/d/yyyy\ h:mm">
                  <c:v>40641.208333327682</c:v>
                </c:pt>
                <c:pt idx="25655" formatCode="m/d/yyyy\ h:mm">
                  <c:v>40641.249999994339</c:v>
                </c:pt>
                <c:pt idx="25656" formatCode="m/d/yyyy\ h:mm">
                  <c:v>40641.291666660974</c:v>
                </c:pt>
                <c:pt idx="25657" formatCode="m/d/yyyy\ h:mm">
                  <c:v>40641.333333327668</c:v>
                </c:pt>
                <c:pt idx="25658" formatCode="m/d/yyyy\ h:mm">
                  <c:v>40641.374999994347</c:v>
                </c:pt>
                <c:pt idx="25659" formatCode="m/d/yyyy\ h:mm">
                  <c:v>40641.416666660996</c:v>
                </c:pt>
                <c:pt idx="25660" formatCode="m/d/yyyy\ h:mm">
                  <c:v>40641.458333327675</c:v>
                </c:pt>
                <c:pt idx="25661" formatCode="m/d/yyyy\ h:mm">
                  <c:v>40641.499999994332</c:v>
                </c:pt>
                <c:pt idx="25662" formatCode="m/d/yyyy\ h:mm">
                  <c:v>40641.541666660974</c:v>
                </c:pt>
                <c:pt idx="25663" formatCode="m/d/yyyy\ h:mm">
                  <c:v>40641.583333327653</c:v>
                </c:pt>
                <c:pt idx="25664" formatCode="m/d/yyyy\ h:mm">
                  <c:v>40641.624999994317</c:v>
                </c:pt>
                <c:pt idx="25665" formatCode="m/d/yyyy\ h:mm">
                  <c:v>40641.666666660974</c:v>
                </c:pt>
                <c:pt idx="25666" formatCode="m/d/yyyy\ h:mm">
                  <c:v>40641.708333327646</c:v>
                </c:pt>
                <c:pt idx="25667" formatCode="m/d/yyyy\ h:mm">
                  <c:v>40641.74999999431</c:v>
                </c:pt>
                <c:pt idx="25668" formatCode="m/d/yyyy\ h:mm">
                  <c:v>40641.791666660953</c:v>
                </c:pt>
                <c:pt idx="25669" formatCode="m/d/yyyy\ h:mm">
                  <c:v>40641.833333327639</c:v>
                </c:pt>
                <c:pt idx="25670" formatCode="m/d/yyyy\ h:mm">
                  <c:v>40641.874999994317</c:v>
                </c:pt>
                <c:pt idx="25671" formatCode="m/d/yyyy\ h:mm">
                  <c:v>40641.916666660967</c:v>
                </c:pt>
                <c:pt idx="25672" formatCode="m/d/yyyy\ h:mm">
                  <c:v>40641.958333327646</c:v>
                </c:pt>
                <c:pt idx="25673" formatCode="m/d/yyyy\ h:mm">
                  <c:v>40641.999999994296</c:v>
                </c:pt>
                <c:pt idx="25674" formatCode="m/d/yyyy\ h:mm">
                  <c:v>40642.041666660945</c:v>
                </c:pt>
                <c:pt idx="25675" formatCode="m/d/yyyy\ h:mm">
                  <c:v>40642.083333327631</c:v>
                </c:pt>
                <c:pt idx="25676" formatCode="m/d/yyyy\ h:mm">
                  <c:v>40642.124999994288</c:v>
                </c:pt>
                <c:pt idx="25677" formatCode="m/d/yyyy\ h:mm">
                  <c:v>40642.166666660938</c:v>
                </c:pt>
                <c:pt idx="25678" formatCode="m/d/yyyy\ h:mm">
                  <c:v>40642.208333327617</c:v>
                </c:pt>
                <c:pt idx="25679" formatCode="m/d/yyyy\ h:mm">
                  <c:v>40642.249999994281</c:v>
                </c:pt>
                <c:pt idx="25680" formatCode="m/d/yyyy\ h:mm">
                  <c:v>40642.291666660916</c:v>
                </c:pt>
                <c:pt idx="25681" formatCode="m/d/yyyy\ h:mm">
                  <c:v>40642.33333332761</c:v>
                </c:pt>
                <c:pt idx="25682" formatCode="m/d/yyyy\ h:mm">
                  <c:v>40642.374999994296</c:v>
                </c:pt>
                <c:pt idx="25683" formatCode="m/d/yyyy\ h:mm">
                  <c:v>40642.416666660938</c:v>
                </c:pt>
                <c:pt idx="25684" formatCode="m/d/yyyy\ h:mm">
                  <c:v>40642.458333327617</c:v>
                </c:pt>
                <c:pt idx="25685" formatCode="m/d/yyyy\ h:mm">
                  <c:v>40642.499999994267</c:v>
                </c:pt>
                <c:pt idx="25686" formatCode="m/d/yyyy\ h:mm">
                  <c:v>40642.541666660924</c:v>
                </c:pt>
                <c:pt idx="25687" formatCode="m/d/yyyy\ h:mm">
                  <c:v>40642.583333327602</c:v>
                </c:pt>
                <c:pt idx="25688" formatCode="m/d/yyyy\ h:mm">
                  <c:v>40642.624999994259</c:v>
                </c:pt>
                <c:pt idx="25689" formatCode="m/d/yyyy\ h:mm">
                  <c:v>40642.666666660924</c:v>
                </c:pt>
                <c:pt idx="25690" formatCode="m/d/yyyy\ h:mm">
                  <c:v>40642.708333327602</c:v>
                </c:pt>
                <c:pt idx="25691" formatCode="m/d/yyyy\ h:mm">
                  <c:v>40642.749999994252</c:v>
                </c:pt>
                <c:pt idx="25692" formatCode="m/d/yyyy\ h:mm">
                  <c:v>40642.791666660887</c:v>
                </c:pt>
                <c:pt idx="25693" formatCode="m/d/yyyy\ h:mm">
                  <c:v>40642.833333327595</c:v>
                </c:pt>
                <c:pt idx="25694" formatCode="m/d/yyyy\ h:mm">
                  <c:v>40642.874999994259</c:v>
                </c:pt>
                <c:pt idx="25695" formatCode="m/d/yyyy\ h:mm">
                  <c:v>40642.916666660909</c:v>
                </c:pt>
                <c:pt idx="25696" formatCode="m/d/yyyy\ h:mm">
                  <c:v>40642.958333327602</c:v>
                </c:pt>
                <c:pt idx="25697" formatCode="m/d/yyyy\ h:mm">
                  <c:v>40642.999999994237</c:v>
                </c:pt>
                <c:pt idx="25698" formatCode="m/d/yyyy\ h:mm">
                  <c:v>40643.041666660887</c:v>
                </c:pt>
                <c:pt idx="25699" formatCode="m/d/yyyy\ h:mm">
                  <c:v>40643.08333332758</c:v>
                </c:pt>
                <c:pt idx="25700" formatCode="m/d/yyyy\ h:mm">
                  <c:v>40643.12499999423</c:v>
                </c:pt>
                <c:pt idx="25701" formatCode="m/d/yyyy\ h:mm">
                  <c:v>40643.16666666088</c:v>
                </c:pt>
                <c:pt idx="25702" formatCode="m/d/yyyy\ h:mm">
                  <c:v>40643.208333327573</c:v>
                </c:pt>
                <c:pt idx="25703" formatCode="m/d/yyyy\ h:mm">
                  <c:v>40643.249999994223</c:v>
                </c:pt>
                <c:pt idx="25704" formatCode="m/d/yyyy\ h:mm">
                  <c:v>40643.291666660858</c:v>
                </c:pt>
                <c:pt idx="25705" formatCode="m/d/yyyy\ h:mm">
                  <c:v>40643.333333327566</c:v>
                </c:pt>
                <c:pt idx="25706" formatCode="m/d/yyyy\ h:mm">
                  <c:v>40643.37499999423</c:v>
                </c:pt>
                <c:pt idx="25707" formatCode="m/d/yyyy\ h:mm">
                  <c:v>40643.41666666088</c:v>
                </c:pt>
                <c:pt idx="25708" formatCode="m/d/yyyy\ h:mm">
                  <c:v>40643.458333327573</c:v>
                </c:pt>
                <c:pt idx="25709" formatCode="m/d/yyyy\ h:mm">
                  <c:v>40643.499999994208</c:v>
                </c:pt>
                <c:pt idx="25710" formatCode="m/d/yyyy\ h:mm">
                  <c:v>40643.541666660858</c:v>
                </c:pt>
                <c:pt idx="25711" formatCode="m/d/yyyy\ h:mm">
                  <c:v>40643.583333327551</c:v>
                </c:pt>
                <c:pt idx="25712" formatCode="m/d/yyyy\ h:mm">
                  <c:v>40643.624999994201</c:v>
                </c:pt>
                <c:pt idx="25713" formatCode="m/d/yyyy\ h:mm">
                  <c:v>40643.666666660851</c:v>
                </c:pt>
                <c:pt idx="25714" formatCode="m/d/yyyy\ h:mm">
                  <c:v>40643.708333327544</c:v>
                </c:pt>
                <c:pt idx="25715" formatCode="m/d/yyyy\ h:mm">
                  <c:v>40643.749999994201</c:v>
                </c:pt>
                <c:pt idx="25716" formatCode="m/d/yyyy\ h:mm">
                  <c:v>40643.791666660822</c:v>
                </c:pt>
                <c:pt idx="25717" formatCode="m/d/yyyy\ h:mm">
                  <c:v>40643.833333327537</c:v>
                </c:pt>
                <c:pt idx="25718" formatCode="m/d/yyyy\ h:mm">
                  <c:v>40643.874999994208</c:v>
                </c:pt>
                <c:pt idx="25719" formatCode="m/d/yyyy\ h:mm">
                  <c:v>40643.916666660851</c:v>
                </c:pt>
                <c:pt idx="25720" formatCode="m/d/yyyy\ h:mm">
                  <c:v>40643.958333327544</c:v>
                </c:pt>
                <c:pt idx="25721" formatCode="m/d/yyyy\ h:mm">
                  <c:v>40643.999999994194</c:v>
                </c:pt>
                <c:pt idx="25722" formatCode="m/d/yyyy\ h:mm">
                  <c:v>40644.041666660822</c:v>
                </c:pt>
                <c:pt idx="25723" formatCode="m/d/yyyy\ h:mm">
                  <c:v>40644.083333327522</c:v>
                </c:pt>
                <c:pt idx="25724" formatCode="m/d/yyyy\ h:mm">
                  <c:v>40644.124999994187</c:v>
                </c:pt>
                <c:pt idx="25725" formatCode="m/d/yyyy\ h:mm">
                  <c:v>40644.166666660822</c:v>
                </c:pt>
                <c:pt idx="25726" formatCode="m/d/yyyy\ h:mm">
                  <c:v>40644.208333327515</c:v>
                </c:pt>
                <c:pt idx="25727" formatCode="m/d/yyyy\ h:mm">
                  <c:v>40644.249999994179</c:v>
                </c:pt>
                <c:pt idx="25728" formatCode="m/d/yyyy\ h:mm">
                  <c:v>40644.2916666608</c:v>
                </c:pt>
                <c:pt idx="25729" formatCode="m/d/yyyy\ h:mm">
                  <c:v>40644.333333327493</c:v>
                </c:pt>
                <c:pt idx="25730" formatCode="m/d/yyyy\ h:mm">
                  <c:v>40644.374999994187</c:v>
                </c:pt>
                <c:pt idx="25731" formatCode="m/d/yyyy\ h:mm">
                  <c:v>40644.416666660822</c:v>
                </c:pt>
                <c:pt idx="25732" formatCode="m/d/yyyy\ h:mm">
                  <c:v>40644.458333327515</c:v>
                </c:pt>
                <c:pt idx="25733" formatCode="m/d/yyyy\ h:mm">
                  <c:v>40644.499999994165</c:v>
                </c:pt>
                <c:pt idx="25734" formatCode="m/d/yyyy\ h:mm">
                  <c:v>40644.5416666608</c:v>
                </c:pt>
                <c:pt idx="25735" formatCode="m/d/yyyy\ h:mm">
                  <c:v>40644.583333327493</c:v>
                </c:pt>
                <c:pt idx="25736" formatCode="m/d/yyyy\ h:mm">
                  <c:v>40644.624999994143</c:v>
                </c:pt>
                <c:pt idx="25737" formatCode="m/d/yyyy\ h:mm">
                  <c:v>40644.666666660793</c:v>
                </c:pt>
                <c:pt idx="25738" formatCode="m/d/yyyy\ h:mm">
                  <c:v>40644.708333327486</c:v>
                </c:pt>
                <c:pt idx="25739" formatCode="m/d/yyyy\ h:mm">
                  <c:v>40644.749999994143</c:v>
                </c:pt>
                <c:pt idx="25740" formatCode="m/d/yyyy\ h:mm">
                  <c:v>40644.791666660771</c:v>
                </c:pt>
                <c:pt idx="25741" formatCode="m/d/yyyy\ h:mm">
                  <c:v>40644.833333327479</c:v>
                </c:pt>
                <c:pt idx="25742" formatCode="m/d/yyyy\ h:mm">
                  <c:v>40644.87499999415</c:v>
                </c:pt>
                <c:pt idx="25743" formatCode="m/d/yyyy\ h:mm">
                  <c:v>40644.916666660785</c:v>
                </c:pt>
                <c:pt idx="25744" formatCode="m/d/yyyy\ h:mm">
                  <c:v>40644.958333327486</c:v>
                </c:pt>
                <c:pt idx="25745" formatCode="m/d/yyyy\ h:mm">
                  <c:v>40644.999999994136</c:v>
                </c:pt>
                <c:pt idx="25746" formatCode="m/d/yyyy\ h:mm">
                  <c:v>40645.041666660771</c:v>
                </c:pt>
                <c:pt idx="25747" formatCode="m/d/yyyy\ h:mm">
                  <c:v>40645.083333327464</c:v>
                </c:pt>
                <c:pt idx="25748" formatCode="m/d/yyyy\ h:mm">
                  <c:v>40645.124999994128</c:v>
                </c:pt>
                <c:pt idx="25749" formatCode="m/d/yyyy\ h:mm">
                  <c:v>40645.166666660763</c:v>
                </c:pt>
                <c:pt idx="25750" formatCode="m/d/yyyy\ h:mm">
                  <c:v>40645.208333327442</c:v>
                </c:pt>
                <c:pt idx="25751" formatCode="m/d/yyyy\ h:mm">
                  <c:v>40645.249999994121</c:v>
                </c:pt>
                <c:pt idx="25752" formatCode="m/d/yyyy\ h:mm">
                  <c:v>40645.291666660742</c:v>
                </c:pt>
                <c:pt idx="25753" formatCode="m/d/yyyy\ h:mm">
                  <c:v>40645.333333327442</c:v>
                </c:pt>
                <c:pt idx="25754" formatCode="m/d/yyyy\ h:mm">
                  <c:v>40645.374999994121</c:v>
                </c:pt>
                <c:pt idx="25755" formatCode="m/d/yyyy\ h:mm">
                  <c:v>40645.416666660756</c:v>
                </c:pt>
                <c:pt idx="25756" formatCode="m/d/yyyy\ h:mm">
                  <c:v>40645.45833332745</c:v>
                </c:pt>
                <c:pt idx="25757" formatCode="m/d/yyyy\ h:mm">
                  <c:v>40645.499999994092</c:v>
                </c:pt>
                <c:pt idx="25758" formatCode="m/d/yyyy\ h:mm">
                  <c:v>40645.541666660734</c:v>
                </c:pt>
                <c:pt idx="25759" formatCode="m/d/yyyy\ h:mm">
                  <c:v>40645.583333327435</c:v>
                </c:pt>
                <c:pt idx="25760" formatCode="m/d/yyyy\ h:mm">
                  <c:v>40645.624999994092</c:v>
                </c:pt>
                <c:pt idx="25761" formatCode="m/d/yyyy\ h:mm">
                  <c:v>40645.666666660727</c:v>
                </c:pt>
                <c:pt idx="25762" formatCode="m/d/yyyy\ h:mm">
                  <c:v>40645.708333327413</c:v>
                </c:pt>
                <c:pt idx="25763" formatCode="m/d/yyyy\ h:mm">
                  <c:v>40645.749999994092</c:v>
                </c:pt>
                <c:pt idx="25764" formatCode="m/d/yyyy\ h:mm">
                  <c:v>40645.791666660705</c:v>
                </c:pt>
                <c:pt idx="25765" formatCode="m/d/yyyy\ h:mm">
                  <c:v>40645.833333327413</c:v>
                </c:pt>
                <c:pt idx="25766" formatCode="m/d/yyyy\ h:mm">
                  <c:v>40645.874999994099</c:v>
                </c:pt>
                <c:pt idx="25767" formatCode="m/d/yyyy\ h:mm">
                  <c:v>40645.916666660734</c:v>
                </c:pt>
                <c:pt idx="25768" formatCode="m/d/yyyy\ h:mm">
                  <c:v>40645.95833332742</c:v>
                </c:pt>
                <c:pt idx="25769" formatCode="m/d/yyyy\ h:mm">
                  <c:v>40645.999999994063</c:v>
                </c:pt>
                <c:pt idx="25770" formatCode="m/d/yyyy\ h:mm">
                  <c:v>40646.041666660713</c:v>
                </c:pt>
                <c:pt idx="25771" formatCode="m/d/yyyy\ h:mm">
                  <c:v>40646.083333327391</c:v>
                </c:pt>
                <c:pt idx="25772" formatCode="m/d/yyyy\ h:mm">
                  <c:v>40646.124999994063</c:v>
                </c:pt>
                <c:pt idx="25773" formatCode="m/d/yyyy\ h:mm">
                  <c:v>40646.166666660698</c:v>
                </c:pt>
                <c:pt idx="25774" formatCode="m/d/yyyy\ h:mm">
                  <c:v>40646.208333327391</c:v>
                </c:pt>
                <c:pt idx="25775" formatCode="m/d/yyyy\ h:mm">
                  <c:v>40646.249999994048</c:v>
                </c:pt>
                <c:pt idx="25776" formatCode="m/d/yyyy\ h:mm">
                  <c:v>40646.291666660669</c:v>
                </c:pt>
                <c:pt idx="25777" formatCode="m/d/yyyy\ h:mm">
                  <c:v>40646.333333327391</c:v>
                </c:pt>
                <c:pt idx="25778" formatCode="m/d/yyyy\ h:mm">
                  <c:v>40646.374999994056</c:v>
                </c:pt>
                <c:pt idx="25779" formatCode="m/d/yyyy\ h:mm">
                  <c:v>40646.416666660705</c:v>
                </c:pt>
                <c:pt idx="25780" formatCode="m/d/yyyy\ h:mm">
                  <c:v>40646.458333327391</c:v>
                </c:pt>
                <c:pt idx="25781" formatCode="m/d/yyyy\ h:mm">
                  <c:v>40646.499999994041</c:v>
                </c:pt>
                <c:pt idx="25782" formatCode="m/d/yyyy\ h:mm">
                  <c:v>40646.541666660669</c:v>
                </c:pt>
                <c:pt idx="25783" formatCode="m/d/yyyy\ h:mm">
                  <c:v>40646.583333327362</c:v>
                </c:pt>
                <c:pt idx="25784" formatCode="m/d/yyyy\ h:mm">
                  <c:v>40646.624999994041</c:v>
                </c:pt>
                <c:pt idx="25785" formatCode="m/d/yyyy\ h:mm">
                  <c:v>40646.666666660669</c:v>
                </c:pt>
                <c:pt idx="25786" formatCode="m/d/yyyy\ h:mm">
                  <c:v>40646.708333327362</c:v>
                </c:pt>
                <c:pt idx="25787" formatCode="m/d/yyyy\ h:mm">
                  <c:v>40646.749999994019</c:v>
                </c:pt>
                <c:pt idx="25788" formatCode="m/d/yyyy\ h:mm">
                  <c:v>40646.79166666064</c:v>
                </c:pt>
                <c:pt idx="25789" formatCode="m/d/yyyy\ h:mm">
                  <c:v>40646.833333327348</c:v>
                </c:pt>
                <c:pt idx="25790" formatCode="m/d/yyyy\ h:mm">
                  <c:v>40646.874999994026</c:v>
                </c:pt>
                <c:pt idx="25791" formatCode="m/d/yyyy\ h:mm">
                  <c:v>40646.916666660676</c:v>
                </c:pt>
                <c:pt idx="25792" formatCode="m/d/yyyy\ h:mm">
                  <c:v>40646.958333327355</c:v>
                </c:pt>
                <c:pt idx="25793" formatCode="m/d/yyyy\ h:mm">
                  <c:v>40646.999999994012</c:v>
                </c:pt>
                <c:pt idx="25794" formatCode="m/d/yyyy\ h:mm">
                  <c:v>40647.041666660647</c:v>
                </c:pt>
                <c:pt idx="25795" formatCode="m/d/yyyy\ h:mm">
                  <c:v>40647.083333327333</c:v>
                </c:pt>
                <c:pt idx="25796" formatCode="m/d/yyyy\ h:mm">
                  <c:v>40647.124999993997</c:v>
                </c:pt>
                <c:pt idx="25797" formatCode="m/d/yyyy\ h:mm">
                  <c:v>40647.166666660632</c:v>
                </c:pt>
                <c:pt idx="25798" formatCode="m/d/yyyy\ h:mm">
                  <c:v>40647.208333327333</c:v>
                </c:pt>
                <c:pt idx="25799" formatCode="m/d/yyyy\ h:mm">
                  <c:v>40647.24999999399</c:v>
                </c:pt>
                <c:pt idx="25800" formatCode="m/d/yyyy\ h:mm">
                  <c:v>40647.291666660618</c:v>
                </c:pt>
                <c:pt idx="25801" formatCode="m/d/yyyy\ h:mm">
                  <c:v>40647.333333327319</c:v>
                </c:pt>
                <c:pt idx="25802" formatCode="m/d/yyyy\ h:mm">
                  <c:v>40647.374999993997</c:v>
                </c:pt>
                <c:pt idx="25803" formatCode="m/d/yyyy\ h:mm">
                  <c:v>40647.416666660632</c:v>
                </c:pt>
                <c:pt idx="25804" formatCode="m/d/yyyy\ h:mm">
                  <c:v>40647.458333327326</c:v>
                </c:pt>
                <c:pt idx="25805" formatCode="m/d/yyyy\ h:mm">
                  <c:v>40647.499999993983</c:v>
                </c:pt>
                <c:pt idx="25806" formatCode="m/d/yyyy\ h:mm">
                  <c:v>40647.541666660618</c:v>
                </c:pt>
                <c:pt idx="25807" formatCode="m/d/yyyy\ h:mm">
                  <c:v>40647.583333327311</c:v>
                </c:pt>
                <c:pt idx="25808" formatCode="m/d/yyyy\ h:mm">
                  <c:v>40647.624999993968</c:v>
                </c:pt>
                <c:pt idx="25809" formatCode="m/d/yyyy\ h:mm">
                  <c:v>40647.666666660603</c:v>
                </c:pt>
                <c:pt idx="25810" formatCode="m/d/yyyy\ h:mm">
                  <c:v>40647.708333327297</c:v>
                </c:pt>
                <c:pt idx="25811" formatCode="m/d/yyyy\ h:mm">
                  <c:v>40647.749999993961</c:v>
                </c:pt>
                <c:pt idx="25812" formatCode="m/d/yyyy\ h:mm">
                  <c:v>40647.791666660589</c:v>
                </c:pt>
                <c:pt idx="25813" formatCode="m/d/yyyy\ h:mm">
                  <c:v>40647.833333327289</c:v>
                </c:pt>
                <c:pt idx="25814" formatCode="m/d/yyyy\ h:mm">
                  <c:v>40647.874999993976</c:v>
                </c:pt>
                <c:pt idx="25815" formatCode="m/d/yyyy\ h:mm">
                  <c:v>40647.916666660603</c:v>
                </c:pt>
                <c:pt idx="25816" formatCode="m/d/yyyy\ h:mm">
                  <c:v>40647.958333327297</c:v>
                </c:pt>
                <c:pt idx="25817" formatCode="m/d/yyyy\ h:mm">
                  <c:v>40647.999999993946</c:v>
                </c:pt>
                <c:pt idx="25818" formatCode="m/d/yyyy\ h:mm">
                  <c:v>40648.041666660589</c:v>
                </c:pt>
                <c:pt idx="25819" formatCode="m/d/yyyy\ h:mm">
                  <c:v>40648.083333327282</c:v>
                </c:pt>
                <c:pt idx="25820" formatCode="m/d/yyyy\ h:mm">
                  <c:v>40648.124999993939</c:v>
                </c:pt>
                <c:pt idx="25821" formatCode="m/d/yyyy\ h:mm">
                  <c:v>40648.166666660582</c:v>
                </c:pt>
                <c:pt idx="25822" formatCode="m/d/yyyy\ h:mm">
                  <c:v>40648.208333327268</c:v>
                </c:pt>
                <c:pt idx="25823" formatCode="m/d/yyyy\ h:mm">
                  <c:v>40648.249999993932</c:v>
                </c:pt>
                <c:pt idx="25824" formatCode="m/d/yyyy\ h:mm">
                  <c:v>40648.291666660567</c:v>
                </c:pt>
                <c:pt idx="25825" formatCode="m/d/yyyy\ h:mm">
                  <c:v>40648.33333332726</c:v>
                </c:pt>
                <c:pt idx="25826" formatCode="m/d/yyyy\ h:mm">
                  <c:v>40648.374999993946</c:v>
                </c:pt>
                <c:pt idx="25827" formatCode="m/d/yyyy\ h:mm">
                  <c:v>40648.416666660589</c:v>
                </c:pt>
                <c:pt idx="25828" formatCode="m/d/yyyy\ h:mm">
                  <c:v>40648.458333327268</c:v>
                </c:pt>
                <c:pt idx="25829" formatCode="m/d/yyyy\ h:mm">
                  <c:v>40648.499999993917</c:v>
                </c:pt>
                <c:pt idx="25830" formatCode="m/d/yyyy\ h:mm">
                  <c:v>40648.541666660574</c:v>
                </c:pt>
                <c:pt idx="25831" formatCode="m/d/yyyy\ h:mm">
                  <c:v>40648.583333327246</c:v>
                </c:pt>
                <c:pt idx="25832" formatCode="m/d/yyyy\ h:mm">
                  <c:v>40648.62499999391</c:v>
                </c:pt>
                <c:pt idx="25833" formatCode="m/d/yyyy\ h:mm">
                  <c:v>40648.666666660574</c:v>
                </c:pt>
                <c:pt idx="25834" formatCode="m/d/yyyy\ h:mm">
                  <c:v>40648.708333327239</c:v>
                </c:pt>
                <c:pt idx="25835" formatCode="m/d/yyyy\ h:mm">
                  <c:v>40648.749999993903</c:v>
                </c:pt>
                <c:pt idx="25836" formatCode="m/d/yyyy\ h:mm">
                  <c:v>40648.791666660538</c:v>
                </c:pt>
                <c:pt idx="25837" formatCode="m/d/yyyy\ h:mm">
                  <c:v>40648.833333327231</c:v>
                </c:pt>
                <c:pt idx="25838" formatCode="m/d/yyyy\ h:mm">
                  <c:v>40648.87499999391</c:v>
                </c:pt>
                <c:pt idx="25839" formatCode="m/d/yyyy\ h:mm">
                  <c:v>40648.91666666056</c:v>
                </c:pt>
                <c:pt idx="25840" formatCode="m/d/yyyy\ h:mm">
                  <c:v>40648.958333327246</c:v>
                </c:pt>
                <c:pt idx="25841" formatCode="m/d/yyyy\ h:mm">
                  <c:v>40648.999999993888</c:v>
                </c:pt>
                <c:pt idx="25842" formatCode="m/d/yyyy\ h:mm">
                  <c:v>40649.041666660538</c:v>
                </c:pt>
                <c:pt idx="25843" formatCode="m/d/yyyy\ h:mm">
                  <c:v>40649.083333327217</c:v>
                </c:pt>
                <c:pt idx="25844" formatCode="m/d/yyyy\ h:mm">
                  <c:v>40649.124999993881</c:v>
                </c:pt>
                <c:pt idx="25845" formatCode="m/d/yyyy\ h:mm">
                  <c:v>40649.166666660531</c:v>
                </c:pt>
                <c:pt idx="25846" formatCode="m/d/yyyy\ h:mm">
                  <c:v>40649.208333327209</c:v>
                </c:pt>
                <c:pt idx="25847" formatCode="m/d/yyyy\ h:mm">
                  <c:v>40649.249999993881</c:v>
                </c:pt>
                <c:pt idx="25848" formatCode="m/d/yyyy\ h:mm">
                  <c:v>40649.291666660509</c:v>
                </c:pt>
                <c:pt idx="25849" formatCode="m/d/yyyy\ h:mm">
                  <c:v>40649.333333327202</c:v>
                </c:pt>
                <c:pt idx="25850" formatCode="m/d/yyyy\ h:mm">
                  <c:v>40649.374999993888</c:v>
                </c:pt>
                <c:pt idx="25851" formatCode="m/d/yyyy\ h:mm">
                  <c:v>40649.416666660531</c:v>
                </c:pt>
                <c:pt idx="25852" formatCode="m/d/yyyy\ h:mm">
                  <c:v>40649.458333327217</c:v>
                </c:pt>
                <c:pt idx="25853" formatCode="m/d/yyyy\ h:mm">
                  <c:v>40649.499999993859</c:v>
                </c:pt>
                <c:pt idx="25854" formatCode="m/d/yyyy\ h:mm">
                  <c:v>40649.541666660509</c:v>
                </c:pt>
                <c:pt idx="25855" formatCode="m/d/yyyy\ h:mm">
                  <c:v>40649.583333327202</c:v>
                </c:pt>
                <c:pt idx="25856" formatCode="m/d/yyyy\ h:mm">
                  <c:v>40649.624999993852</c:v>
                </c:pt>
                <c:pt idx="25857" formatCode="m/d/yyyy\ h:mm">
                  <c:v>40649.666666660502</c:v>
                </c:pt>
                <c:pt idx="25858" formatCode="m/d/yyyy\ h:mm">
                  <c:v>40649.708333327195</c:v>
                </c:pt>
                <c:pt idx="25859" formatCode="m/d/yyyy\ h:mm">
                  <c:v>40649.749999993845</c:v>
                </c:pt>
                <c:pt idx="25860" formatCode="m/d/yyyy\ h:mm">
                  <c:v>40649.79166666048</c:v>
                </c:pt>
                <c:pt idx="25861" formatCode="m/d/yyyy\ h:mm">
                  <c:v>40649.833333327188</c:v>
                </c:pt>
                <c:pt idx="25862" formatCode="m/d/yyyy\ h:mm">
                  <c:v>40649.874999993852</c:v>
                </c:pt>
                <c:pt idx="25863" formatCode="m/d/yyyy\ h:mm">
                  <c:v>40649.916666660502</c:v>
                </c:pt>
                <c:pt idx="25864" formatCode="m/d/yyyy\ h:mm">
                  <c:v>40649.958333327195</c:v>
                </c:pt>
                <c:pt idx="25865" formatCode="m/d/yyyy\ h:mm">
                  <c:v>40649.99999999383</c:v>
                </c:pt>
                <c:pt idx="25866" formatCode="m/d/yyyy\ h:mm">
                  <c:v>40650.04166666048</c:v>
                </c:pt>
                <c:pt idx="25867" formatCode="m/d/yyyy\ h:mm">
                  <c:v>40650.083333327173</c:v>
                </c:pt>
                <c:pt idx="25868" formatCode="m/d/yyyy\ h:mm">
                  <c:v>40650.124999993823</c:v>
                </c:pt>
                <c:pt idx="25869" formatCode="m/d/yyyy\ h:mm">
                  <c:v>40650.166666660472</c:v>
                </c:pt>
                <c:pt idx="25870" formatCode="m/d/yyyy\ h:mm">
                  <c:v>40650.208333327166</c:v>
                </c:pt>
                <c:pt idx="25871" formatCode="m/d/yyyy\ h:mm">
                  <c:v>40650.249999993815</c:v>
                </c:pt>
                <c:pt idx="25872" formatCode="m/d/yyyy\ h:mm">
                  <c:v>40650.291666660451</c:v>
                </c:pt>
                <c:pt idx="25873" formatCode="m/d/yyyy\ h:mm">
                  <c:v>40650.333333327158</c:v>
                </c:pt>
                <c:pt idx="25874" formatCode="m/d/yyyy\ h:mm">
                  <c:v>40650.374999993823</c:v>
                </c:pt>
                <c:pt idx="25875" formatCode="m/d/yyyy\ h:mm">
                  <c:v>40650.416666660472</c:v>
                </c:pt>
                <c:pt idx="25876" formatCode="m/d/yyyy\ h:mm">
                  <c:v>40650.458333327166</c:v>
                </c:pt>
                <c:pt idx="25877" formatCode="m/d/yyyy\ h:mm">
                  <c:v>40650.499999993801</c:v>
                </c:pt>
                <c:pt idx="25878" formatCode="m/d/yyyy\ h:mm">
                  <c:v>40650.541666660451</c:v>
                </c:pt>
                <c:pt idx="25879" formatCode="m/d/yyyy\ h:mm">
                  <c:v>40650.583333327144</c:v>
                </c:pt>
                <c:pt idx="25880" formatCode="m/d/yyyy\ h:mm">
                  <c:v>40650.624999993794</c:v>
                </c:pt>
                <c:pt idx="25881" formatCode="m/d/yyyy\ h:mm">
                  <c:v>40650.666666660443</c:v>
                </c:pt>
                <c:pt idx="25882" formatCode="m/d/yyyy\ h:mm">
                  <c:v>40650.708333327137</c:v>
                </c:pt>
                <c:pt idx="25883" formatCode="m/d/yyyy\ h:mm">
                  <c:v>40650.749999993786</c:v>
                </c:pt>
                <c:pt idx="25884" formatCode="m/d/yyyy\ h:mm">
                  <c:v>40650.791666660421</c:v>
                </c:pt>
                <c:pt idx="25885" formatCode="m/d/yyyy\ h:mm">
                  <c:v>40650.833333327129</c:v>
                </c:pt>
                <c:pt idx="25886" formatCode="m/d/yyyy\ h:mm">
                  <c:v>40650.874999993794</c:v>
                </c:pt>
                <c:pt idx="25887" formatCode="m/d/yyyy\ h:mm">
                  <c:v>40650.916666660436</c:v>
                </c:pt>
                <c:pt idx="25888" formatCode="m/d/yyyy\ h:mm">
                  <c:v>40650.958333327137</c:v>
                </c:pt>
                <c:pt idx="25889" formatCode="m/d/yyyy\ h:mm">
                  <c:v>40650.999999993772</c:v>
                </c:pt>
                <c:pt idx="25890" formatCode="m/d/yyyy\ h:mm">
                  <c:v>40651.041666660421</c:v>
                </c:pt>
                <c:pt idx="25891" formatCode="m/d/yyyy\ h:mm">
                  <c:v>40651.083333327115</c:v>
                </c:pt>
                <c:pt idx="25892" formatCode="m/d/yyyy\ h:mm">
                  <c:v>40651.124999993765</c:v>
                </c:pt>
                <c:pt idx="25893" formatCode="m/d/yyyy\ h:mm">
                  <c:v>40651.166666660414</c:v>
                </c:pt>
                <c:pt idx="25894" formatCode="m/d/yyyy\ h:mm">
                  <c:v>40651.208333327093</c:v>
                </c:pt>
                <c:pt idx="25895" formatCode="m/d/yyyy\ h:mm">
                  <c:v>40651.249999993757</c:v>
                </c:pt>
                <c:pt idx="25896" formatCode="m/d/yyyy\ h:mm">
                  <c:v>40651.291666660392</c:v>
                </c:pt>
                <c:pt idx="25897" formatCode="m/d/yyyy\ h:mm">
                  <c:v>40651.333333327093</c:v>
                </c:pt>
                <c:pt idx="25898" formatCode="m/d/yyyy\ h:mm">
                  <c:v>40651.374999993765</c:v>
                </c:pt>
                <c:pt idx="25899" formatCode="m/d/yyyy\ h:mm">
                  <c:v>40651.416666660414</c:v>
                </c:pt>
                <c:pt idx="25900" formatCode="m/d/yyyy\ h:mm">
                  <c:v>40651.4583333271</c:v>
                </c:pt>
                <c:pt idx="25901" formatCode="m/d/yyyy\ h:mm">
                  <c:v>40651.499999993735</c:v>
                </c:pt>
                <c:pt idx="25902" formatCode="m/d/yyyy\ h:mm">
                  <c:v>40651.541666660392</c:v>
                </c:pt>
                <c:pt idx="25903" formatCode="m/d/yyyy\ h:mm">
                  <c:v>40651.583333327086</c:v>
                </c:pt>
                <c:pt idx="25904" formatCode="m/d/yyyy\ h:mm">
                  <c:v>40651.624999993735</c:v>
                </c:pt>
                <c:pt idx="25905" formatCode="m/d/yyyy\ h:mm">
                  <c:v>40651.666666660378</c:v>
                </c:pt>
                <c:pt idx="25906" formatCode="m/d/yyyy\ h:mm">
                  <c:v>40651.708333327078</c:v>
                </c:pt>
                <c:pt idx="25907" formatCode="m/d/yyyy\ h:mm">
                  <c:v>40651.749999993728</c:v>
                </c:pt>
                <c:pt idx="25908" formatCode="m/d/yyyy\ h:mm">
                  <c:v>40651.791666660356</c:v>
                </c:pt>
                <c:pt idx="25909" formatCode="m/d/yyyy\ h:mm">
                  <c:v>40651.833333327071</c:v>
                </c:pt>
                <c:pt idx="25910" formatCode="m/d/yyyy\ h:mm">
                  <c:v>40651.874999993735</c:v>
                </c:pt>
                <c:pt idx="25911" formatCode="m/d/yyyy\ h:mm">
                  <c:v>40651.916666660385</c:v>
                </c:pt>
                <c:pt idx="25912" formatCode="m/d/yyyy\ h:mm">
                  <c:v>40651.958333327071</c:v>
                </c:pt>
                <c:pt idx="25913" formatCode="m/d/yyyy\ h:mm">
                  <c:v>40651.999999993714</c:v>
                </c:pt>
                <c:pt idx="25914" formatCode="m/d/yyyy\ h:mm">
                  <c:v>40652.041666660363</c:v>
                </c:pt>
                <c:pt idx="25915" formatCode="m/d/yyyy\ h:mm">
                  <c:v>40652.083333327042</c:v>
                </c:pt>
                <c:pt idx="25916" formatCode="m/d/yyyy\ h:mm">
                  <c:v>40652.124999993706</c:v>
                </c:pt>
                <c:pt idx="25917" formatCode="m/d/yyyy\ h:mm">
                  <c:v>40652.166666660349</c:v>
                </c:pt>
                <c:pt idx="25918" formatCode="m/d/yyyy\ h:mm">
                  <c:v>40652.208333327042</c:v>
                </c:pt>
                <c:pt idx="25919" formatCode="m/d/yyyy\ h:mm">
                  <c:v>40652.249999993684</c:v>
                </c:pt>
                <c:pt idx="25920" formatCode="m/d/yyyy\ h:mm">
                  <c:v>40652.29166666032</c:v>
                </c:pt>
                <c:pt idx="25921" formatCode="m/d/yyyy\ h:mm">
                  <c:v>40652.333333327042</c:v>
                </c:pt>
                <c:pt idx="25922" formatCode="m/d/yyyy\ h:mm">
                  <c:v>40652.374999993692</c:v>
                </c:pt>
                <c:pt idx="25923" formatCode="m/d/yyyy\ h:mm">
                  <c:v>40652.416666660356</c:v>
                </c:pt>
                <c:pt idx="25924" formatCode="m/d/yyyy\ h:mm">
                  <c:v>40652.458333327049</c:v>
                </c:pt>
                <c:pt idx="25925" formatCode="m/d/yyyy\ h:mm">
                  <c:v>40652.499999993684</c:v>
                </c:pt>
                <c:pt idx="25926" formatCode="m/d/yyyy\ h:mm">
                  <c:v>40652.541666660327</c:v>
                </c:pt>
                <c:pt idx="25927" formatCode="m/d/yyyy\ h:mm">
                  <c:v>40652.583333327013</c:v>
                </c:pt>
                <c:pt idx="25928" formatCode="m/d/yyyy\ h:mm">
                  <c:v>40652.624999993677</c:v>
                </c:pt>
                <c:pt idx="25929" formatCode="m/d/yyyy\ h:mm">
                  <c:v>40652.66666666032</c:v>
                </c:pt>
                <c:pt idx="25930" formatCode="m/d/yyyy\ h:mm">
                  <c:v>40652.708333327013</c:v>
                </c:pt>
                <c:pt idx="25931" formatCode="m/d/yyyy\ h:mm">
                  <c:v>40652.74999999367</c:v>
                </c:pt>
                <c:pt idx="25932" formatCode="m/d/yyyy\ h:mm">
                  <c:v>40652.791666660305</c:v>
                </c:pt>
                <c:pt idx="25933" formatCode="m/d/yyyy\ h:mm">
                  <c:v>40652.833333327013</c:v>
                </c:pt>
                <c:pt idx="25934" formatCode="m/d/yyyy\ h:mm">
                  <c:v>40652.874999993663</c:v>
                </c:pt>
                <c:pt idx="25935" formatCode="m/d/yyyy\ h:mm">
                  <c:v>40652.916666660327</c:v>
                </c:pt>
                <c:pt idx="25936" formatCode="m/d/yyyy\ h:mm">
                  <c:v>40652.95833332702</c:v>
                </c:pt>
                <c:pt idx="25937" formatCode="m/d/yyyy\ h:mm">
                  <c:v>40652.999999993655</c:v>
                </c:pt>
                <c:pt idx="25938" formatCode="m/d/yyyy\ h:mm">
                  <c:v>40653.041666660298</c:v>
                </c:pt>
                <c:pt idx="25939" formatCode="m/d/yyyy\ h:mm">
                  <c:v>40653.083333327006</c:v>
                </c:pt>
                <c:pt idx="25940" formatCode="m/d/yyyy\ h:mm">
                  <c:v>40653.124999993634</c:v>
                </c:pt>
                <c:pt idx="25941" formatCode="m/d/yyyy\ h:mm">
                  <c:v>40653.166666660283</c:v>
                </c:pt>
                <c:pt idx="25942" formatCode="m/d/yyyy\ h:mm">
                  <c:v>40653.208333326998</c:v>
                </c:pt>
                <c:pt idx="25943" formatCode="m/d/yyyy\ h:mm">
                  <c:v>40653.249999993634</c:v>
                </c:pt>
                <c:pt idx="25944" formatCode="m/d/yyyy\ h:mm">
                  <c:v>40653.291666660269</c:v>
                </c:pt>
                <c:pt idx="25945" formatCode="m/d/yyyy\ h:mm">
                  <c:v>40653.333333326991</c:v>
                </c:pt>
                <c:pt idx="25946" formatCode="m/d/yyyy\ h:mm">
                  <c:v>40653.374999993641</c:v>
                </c:pt>
                <c:pt idx="25947" formatCode="m/d/yyyy\ h:mm">
                  <c:v>40653.416666660283</c:v>
                </c:pt>
                <c:pt idx="25948" formatCode="m/d/yyyy\ h:mm">
                  <c:v>40653.458333326998</c:v>
                </c:pt>
                <c:pt idx="25949" formatCode="m/d/yyyy\ h:mm">
                  <c:v>40653.499999993626</c:v>
                </c:pt>
                <c:pt idx="25950" formatCode="m/d/yyyy\ h:mm">
                  <c:v>40653.541666660269</c:v>
                </c:pt>
                <c:pt idx="25951" formatCode="m/d/yyyy\ h:mm">
                  <c:v>40653.583333326977</c:v>
                </c:pt>
                <c:pt idx="25952" formatCode="m/d/yyyy\ h:mm">
                  <c:v>40653.624999993604</c:v>
                </c:pt>
                <c:pt idx="25953" formatCode="m/d/yyyy\ h:mm">
                  <c:v>40653.666666660254</c:v>
                </c:pt>
                <c:pt idx="25954" formatCode="m/d/yyyy\ h:mm">
                  <c:v>40653.708333326969</c:v>
                </c:pt>
                <c:pt idx="25955" formatCode="m/d/yyyy\ h:mm">
                  <c:v>40653.749999993604</c:v>
                </c:pt>
                <c:pt idx="25956" formatCode="m/d/yyyy\ h:mm">
                  <c:v>40653.79166666024</c:v>
                </c:pt>
                <c:pt idx="25957" formatCode="m/d/yyyy\ h:mm">
                  <c:v>40653.833333326955</c:v>
                </c:pt>
                <c:pt idx="25958" formatCode="m/d/yyyy\ h:mm">
                  <c:v>40653.874999993612</c:v>
                </c:pt>
                <c:pt idx="25959" formatCode="m/d/yyyy\ h:mm">
                  <c:v>40653.916666660254</c:v>
                </c:pt>
                <c:pt idx="25960" formatCode="m/d/yyyy\ h:mm">
                  <c:v>40653.958333326962</c:v>
                </c:pt>
                <c:pt idx="25961" formatCode="m/d/yyyy\ h:mm">
                  <c:v>40653.999999993597</c:v>
                </c:pt>
                <c:pt idx="25962" formatCode="m/d/yyyy\ h:mm">
                  <c:v>40654.041666660232</c:v>
                </c:pt>
                <c:pt idx="25963" formatCode="m/d/yyyy\ h:mm">
                  <c:v>40654.083333326947</c:v>
                </c:pt>
                <c:pt idx="25964" formatCode="m/d/yyyy\ h:mm">
                  <c:v>40654.12499999359</c:v>
                </c:pt>
                <c:pt idx="25965" formatCode="m/d/yyyy\ h:mm">
                  <c:v>40654.166666660232</c:v>
                </c:pt>
                <c:pt idx="25966" formatCode="m/d/yyyy\ h:mm">
                  <c:v>40654.20833332694</c:v>
                </c:pt>
                <c:pt idx="25967" formatCode="m/d/yyyy\ h:mm">
                  <c:v>40654.249999993583</c:v>
                </c:pt>
                <c:pt idx="25968" formatCode="m/d/yyyy\ h:mm">
                  <c:v>40654.29166666021</c:v>
                </c:pt>
                <c:pt idx="25969" formatCode="m/d/yyyy\ h:mm">
                  <c:v>40654.333333326926</c:v>
                </c:pt>
                <c:pt idx="25970" formatCode="m/d/yyyy\ h:mm">
                  <c:v>40654.374999993597</c:v>
                </c:pt>
                <c:pt idx="25971" formatCode="m/d/yyyy\ h:mm">
                  <c:v>40654.416666660225</c:v>
                </c:pt>
                <c:pt idx="25972" formatCode="m/d/yyyy\ h:mm">
                  <c:v>40654.458333326947</c:v>
                </c:pt>
                <c:pt idx="25973" formatCode="m/d/yyyy\ h:mm">
                  <c:v>40654.499999993568</c:v>
                </c:pt>
                <c:pt idx="25974" formatCode="m/d/yyyy\ h:mm">
                  <c:v>40654.541666660203</c:v>
                </c:pt>
                <c:pt idx="25975" formatCode="m/d/yyyy\ h:mm">
                  <c:v>40654.583333326918</c:v>
                </c:pt>
                <c:pt idx="25976" formatCode="m/d/yyyy\ h:mm">
                  <c:v>40654.624999993561</c:v>
                </c:pt>
                <c:pt idx="25977" formatCode="m/d/yyyy\ h:mm">
                  <c:v>40654.666666660203</c:v>
                </c:pt>
                <c:pt idx="25978" formatCode="m/d/yyyy\ h:mm">
                  <c:v>40654.708333326904</c:v>
                </c:pt>
                <c:pt idx="25979" formatCode="m/d/yyyy\ h:mm">
                  <c:v>40654.749999993561</c:v>
                </c:pt>
                <c:pt idx="25980" formatCode="m/d/yyyy\ h:mm">
                  <c:v>40654.791666660181</c:v>
                </c:pt>
                <c:pt idx="25981" formatCode="m/d/yyyy\ h:mm">
                  <c:v>40654.833333326897</c:v>
                </c:pt>
                <c:pt idx="25982" formatCode="m/d/yyyy\ h:mm">
                  <c:v>40654.874999993568</c:v>
                </c:pt>
                <c:pt idx="25983" formatCode="m/d/yyyy\ h:mm">
                  <c:v>40654.916666660196</c:v>
                </c:pt>
                <c:pt idx="25984" formatCode="m/d/yyyy\ h:mm">
                  <c:v>40654.958333326911</c:v>
                </c:pt>
                <c:pt idx="25985" formatCode="m/d/yyyy\ h:mm">
                  <c:v>40654.999999993539</c:v>
                </c:pt>
                <c:pt idx="25986" formatCode="m/d/yyyy\ h:mm">
                  <c:v>40655.041666660181</c:v>
                </c:pt>
                <c:pt idx="25987" formatCode="m/d/yyyy\ h:mm">
                  <c:v>40655.083333326889</c:v>
                </c:pt>
                <c:pt idx="25988" formatCode="m/d/yyyy\ h:mm">
                  <c:v>40655.124999993532</c:v>
                </c:pt>
                <c:pt idx="25989" formatCode="m/d/yyyy\ h:mm">
                  <c:v>40655.166666660181</c:v>
                </c:pt>
                <c:pt idx="25990" formatCode="m/d/yyyy\ h:mm">
                  <c:v>40655.208333326875</c:v>
                </c:pt>
                <c:pt idx="25991" formatCode="m/d/yyyy\ h:mm">
                  <c:v>40655.249999993532</c:v>
                </c:pt>
                <c:pt idx="25992" formatCode="m/d/yyyy\ h:mm">
                  <c:v>40655.291666660167</c:v>
                </c:pt>
                <c:pt idx="25993" formatCode="m/d/yyyy\ h:mm">
                  <c:v>40655.333333326867</c:v>
                </c:pt>
                <c:pt idx="25994" formatCode="m/d/yyyy\ h:mm">
                  <c:v>40655.374999993539</c:v>
                </c:pt>
                <c:pt idx="25995" formatCode="m/d/yyyy\ h:mm">
                  <c:v>40655.416666660181</c:v>
                </c:pt>
                <c:pt idx="25996" formatCode="m/d/yyyy\ h:mm">
                  <c:v>40655.458333326875</c:v>
                </c:pt>
                <c:pt idx="25997" formatCode="m/d/yyyy\ h:mm">
                  <c:v>40655.49999999351</c:v>
                </c:pt>
                <c:pt idx="25998" formatCode="m/d/yyyy\ h:mm">
                  <c:v>40655.541666660174</c:v>
                </c:pt>
                <c:pt idx="25999" formatCode="m/d/yyyy\ h:mm">
                  <c:v>40655.583333326853</c:v>
                </c:pt>
                <c:pt idx="26000" formatCode="m/d/yyyy\ h:mm">
                  <c:v>40655.624999993503</c:v>
                </c:pt>
                <c:pt idx="26001" formatCode="m/d/yyyy\ h:mm">
                  <c:v>40655.666666660152</c:v>
                </c:pt>
                <c:pt idx="26002" formatCode="m/d/yyyy\ h:mm">
                  <c:v>40655.708333326846</c:v>
                </c:pt>
                <c:pt idx="26003" formatCode="m/d/yyyy\ h:mm">
                  <c:v>40655.749999993495</c:v>
                </c:pt>
                <c:pt idx="26004" formatCode="m/d/yyyy\ h:mm">
                  <c:v>40655.79166666013</c:v>
                </c:pt>
                <c:pt idx="26005" formatCode="m/d/yyyy\ h:mm">
                  <c:v>40655.833333326846</c:v>
                </c:pt>
                <c:pt idx="26006" formatCode="m/d/yyyy\ h:mm">
                  <c:v>40655.874999993503</c:v>
                </c:pt>
                <c:pt idx="26007" formatCode="m/d/yyyy\ h:mm">
                  <c:v>40655.916666660152</c:v>
                </c:pt>
                <c:pt idx="26008" formatCode="m/d/yyyy\ h:mm">
                  <c:v>40655.958333326846</c:v>
                </c:pt>
                <c:pt idx="26009" formatCode="m/d/yyyy\ h:mm">
                  <c:v>40655.999999993481</c:v>
                </c:pt>
                <c:pt idx="26010" formatCode="m/d/yyyy\ h:mm">
                  <c:v>40656.04166666013</c:v>
                </c:pt>
                <c:pt idx="26011" formatCode="m/d/yyyy\ h:mm">
                  <c:v>40656.083333326824</c:v>
                </c:pt>
                <c:pt idx="26012" formatCode="m/d/yyyy\ h:mm">
                  <c:v>40656.124999993473</c:v>
                </c:pt>
                <c:pt idx="26013" formatCode="m/d/yyyy\ h:mm">
                  <c:v>40656.166666660123</c:v>
                </c:pt>
                <c:pt idx="26014" formatCode="m/d/yyyy\ h:mm">
                  <c:v>40656.208333326817</c:v>
                </c:pt>
                <c:pt idx="26015" formatCode="m/d/yyyy\ h:mm">
                  <c:v>40656.249999993466</c:v>
                </c:pt>
                <c:pt idx="26016" formatCode="m/d/yyyy\ h:mm">
                  <c:v>40656.291666660101</c:v>
                </c:pt>
                <c:pt idx="26017" formatCode="m/d/yyyy\ h:mm">
                  <c:v>40656.333333326809</c:v>
                </c:pt>
                <c:pt idx="26018" formatCode="m/d/yyyy\ h:mm">
                  <c:v>40656.374999993473</c:v>
                </c:pt>
                <c:pt idx="26019" formatCode="m/d/yyyy\ h:mm">
                  <c:v>40656.416666660123</c:v>
                </c:pt>
                <c:pt idx="26020" formatCode="m/d/yyyy\ h:mm">
                  <c:v>40656.458333326817</c:v>
                </c:pt>
                <c:pt idx="26021" formatCode="m/d/yyyy\ h:mm">
                  <c:v>40656.499999993452</c:v>
                </c:pt>
                <c:pt idx="26022" formatCode="m/d/yyyy\ h:mm">
                  <c:v>40656.541666660101</c:v>
                </c:pt>
                <c:pt idx="26023" formatCode="m/d/yyyy\ h:mm">
                  <c:v>40656.583333326795</c:v>
                </c:pt>
                <c:pt idx="26024" formatCode="m/d/yyyy\ h:mm">
                  <c:v>40656.624999993444</c:v>
                </c:pt>
                <c:pt idx="26025" formatCode="m/d/yyyy\ h:mm">
                  <c:v>40656.666666660094</c:v>
                </c:pt>
                <c:pt idx="26026" formatCode="m/d/yyyy\ h:mm">
                  <c:v>40656.708333326787</c:v>
                </c:pt>
                <c:pt idx="26027" formatCode="m/d/yyyy\ h:mm">
                  <c:v>40656.749999993437</c:v>
                </c:pt>
                <c:pt idx="26028" formatCode="m/d/yyyy\ h:mm">
                  <c:v>40656.791666660072</c:v>
                </c:pt>
                <c:pt idx="26029" formatCode="m/d/yyyy\ h:mm">
                  <c:v>40656.83333332678</c:v>
                </c:pt>
                <c:pt idx="26030" formatCode="m/d/yyyy\ h:mm">
                  <c:v>40656.874999993444</c:v>
                </c:pt>
                <c:pt idx="26031" formatCode="m/d/yyyy\ h:mm">
                  <c:v>40656.916666660094</c:v>
                </c:pt>
                <c:pt idx="26032" formatCode="m/d/yyyy\ h:mm">
                  <c:v>40656.958333326787</c:v>
                </c:pt>
                <c:pt idx="26033" formatCode="m/d/yyyy\ h:mm">
                  <c:v>40656.999999993423</c:v>
                </c:pt>
                <c:pt idx="26034" formatCode="m/d/yyyy\ h:mm">
                  <c:v>40657.041666660072</c:v>
                </c:pt>
                <c:pt idx="26035" formatCode="m/d/yyyy\ h:mm">
                  <c:v>40657.083333326766</c:v>
                </c:pt>
                <c:pt idx="26036" formatCode="m/d/yyyy\ h:mm">
                  <c:v>40657.124999993415</c:v>
                </c:pt>
                <c:pt idx="26037" formatCode="m/d/yyyy\ h:mm">
                  <c:v>40657.166666660065</c:v>
                </c:pt>
                <c:pt idx="26038" formatCode="m/d/yyyy\ h:mm">
                  <c:v>40657.208333326758</c:v>
                </c:pt>
                <c:pt idx="26039" formatCode="m/d/yyyy\ h:mm">
                  <c:v>40657.249999993408</c:v>
                </c:pt>
                <c:pt idx="26040" formatCode="m/d/yyyy\ h:mm">
                  <c:v>40657.291666660043</c:v>
                </c:pt>
                <c:pt idx="26041" formatCode="m/d/yyyy\ h:mm">
                  <c:v>40657.333333326751</c:v>
                </c:pt>
                <c:pt idx="26042" formatCode="m/d/yyyy\ h:mm">
                  <c:v>40657.374999993415</c:v>
                </c:pt>
                <c:pt idx="26043" formatCode="m/d/yyyy\ h:mm">
                  <c:v>40657.416666660065</c:v>
                </c:pt>
                <c:pt idx="26044" formatCode="m/d/yyyy\ h:mm">
                  <c:v>40657.458333326758</c:v>
                </c:pt>
                <c:pt idx="26045" formatCode="m/d/yyyy\ h:mm">
                  <c:v>40657.499999993386</c:v>
                </c:pt>
                <c:pt idx="26046" formatCode="m/d/yyyy\ h:mm">
                  <c:v>40657.541666660043</c:v>
                </c:pt>
                <c:pt idx="26047" formatCode="m/d/yyyy\ h:mm">
                  <c:v>40657.583333326736</c:v>
                </c:pt>
                <c:pt idx="26048" formatCode="m/d/yyyy\ h:mm">
                  <c:v>40657.624999993386</c:v>
                </c:pt>
                <c:pt idx="26049" formatCode="m/d/yyyy\ h:mm">
                  <c:v>40657.666666660029</c:v>
                </c:pt>
                <c:pt idx="26050" formatCode="m/d/yyyy\ h:mm">
                  <c:v>40657.708333326729</c:v>
                </c:pt>
                <c:pt idx="26051" formatCode="m/d/yyyy\ h:mm">
                  <c:v>40657.749999993379</c:v>
                </c:pt>
                <c:pt idx="26052" formatCode="m/d/yyyy\ h:mm">
                  <c:v>40657.791666660007</c:v>
                </c:pt>
                <c:pt idx="26053" formatCode="m/d/yyyy\ h:mm">
                  <c:v>40657.833333326722</c:v>
                </c:pt>
                <c:pt idx="26054" formatCode="m/d/yyyy\ h:mm">
                  <c:v>40657.874999993386</c:v>
                </c:pt>
                <c:pt idx="26055" formatCode="m/d/yyyy\ h:mm">
                  <c:v>40657.916666660036</c:v>
                </c:pt>
                <c:pt idx="26056" formatCode="m/d/yyyy\ h:mm">
                  <c:v>40657.958333326729</c:v>
                </c:pt>
                <c:pt idx="26057" formatCode="m/d/yyyy\ h:mm">
                  <c:v>40657.999999993364</c:v>
                </c:pt>
                <c:pt idx="26058" formatCode="m/d/yyyy\ h:mm">
                  <c:v>40658.041666660014</c:v>
                </c:pt>
                <c:pt idx="26059" formatCode="m/d/yyyy\ h:mm">
                  <c:v>40658.083333326693</c:v>
                </c:pt>
                <c:pt idx="26060" formatCode="m/d/yyyy\ h:mm">
                  <c:v>40658.124999993357</c:v>
                </c:pt>
                <c:pt idx="26061" formatCode="m/d/yyyy\ h:mm">
                  <c:v>40658.166666660007</c:v>
                </c:pt>
                <c:pt idx="26062" formatCode="m/d/yyyy\ h:mm">
                  <c:v>40658.208333326693</c:v>
                </c:pt>
                <c:pt idx="26063" formatCode="m/d/yyyy\ h:mm">
                  <c:v>40658.24999999335</c:v>
                </c:pt>
                <c:pt idx="26064" formatCode="m/d/yyyy\ h:mm">
                  <c:v>40658.291666659985</c:v>
                </c:pt>
                <c:pt idx="26065" formatCode="m/d/yyyy\ h:mm">
                  <c:v>40658.333333326693</c:v>
                </c:pt>
                <c:pt idx="26066" formatCode="m/d/yyyy\ h:mm">
                  <c:v>40658.374999993342</c:v>
                </c:pt>
                <c:pt idx="26067" formatCode="m/d/yyyy\ h:mm">
                  <c:v>40658.416666660007</c:v>
                </c:pt>
                <c:pt idx="26068" formatCode="m/d/yyyy\ h:mm">
                  <c:v>40658.4583333267</c:v>
                </c:pt>
                <c:pt idx="26069" formatCode="m/d/yyyy\ h:mm">
                  <c:v>40658.499999993335</c:v>
                </c:pt>
                <c:pt idx="26070" formatCode="m/d/yyyy\ h:mm">
                  <c:v>40658.541666659985</c:v>
                </c:pt>
                <c:pt idx="26071" formatCode="m/d/yyyy\ h:mm">
                  <c:v>40658.583333326678</c:v>
                </c:pt>
                <c:pt idx="26072" formatCode="m/d/yyyy\ h:mm">
                  <c:v>40658.624999993328</c:v>
                </c:pt>
                <c:pt idx="26073" formatCode="m/d/yyyy\ h:mm">
                  <c:v>40658.666666659985</c:v>
                </c:pt>
                <c:pt idx="26074" formatCode="m/d/yyyy\ h:mm">
                  <c:v>40658.708333326671</c:v>
                </c:pt>
                <c:pt idx="26075" formatCode="m/d/yyyy\ h:mm">
                  <c:v>40658.749999993321</c:v>
                </c:pt>
                <c:pt idx="26076" formatCode="m/d/yyyy\ h:mm">
                  <c:v>40658.79166665997</c:v>
                </c:pt>
                <c:pt idx="26077" formatCode="m/d/yyyy\ h:mm">
                  <c:v>40658.833333326649</c:v>
                </c:pt>
                <c:pt idx="26078" formatCode="m/d/yyyy\ h:mm">
                  <c:v>40658.874999993313</c:v>
                </c:pt>
                <c:pt idx="26079" formatCode="m/d/yyyy\ h:mm">
                  <c:v>40658.916666659992</c:v>
                </c:pt>
                <c:pt idx="26080" formatCode="m/d/yyyy\ h:mm">
                  <c:v>40658.958333326656</c:v>
                </c:pt>
                <c:pt idx="26081" formatCode="m/d/yyyy\ h:mm">
                  <c:v>40658.999999993306</c:v>
                </c:pt>
                <c:pt idx="26082" formatCode="m/d/yyyy\ h:mm">
                  <c:v>40659.04166665997</c:v>
                </c:pt>
                <c:pt idx="26083" formatCode="m/d/yyyy\ h:mm">
                  <c:v>40659.083333326642</c:v>
                </c:pt>
                <c:pt idx="26084" formatCode="m/d/yyyy\ h:mm">
                  <c:v>40659.124999993284</c:v>
                </c:pt>
                <c:pt idx="26085" formatCode="m/d/yyyy\ h:mm">
                  <c:v>40659.166666659956</c:v>
                </c:pt>
                <c:pt idx="26086" formatCode="m/d/yyyy\ h:mm">
                  <c:v>40659.208333326642</c:v>
                </c:pt>
                <c:pt idx="26087" formatCode="m/d/yyyy\ h:mm">
                  <c:v>40659.249999993284</c:v>
                </c:pt>
                <c:pt idx="26088" formatCode="m/d/yyyy\ h:mm">
                  <c:v>40659.291666659934</c:v>
                </c:pt>
                <c:pt idx="26089" formatCode="m/d/yyyy\ h:mm">
                  <c:v>40659.333333326635</c:v>
                </c:pt>
                <c:pt idx="26090" formatCode="m/d/yyyy\ h:mm">
                  <c:v>40659.374999993292</c:v>
                </c:pt>
                <c:pt idx="26091" formatCode="m/d/yyyy\ h:mm">
                  <c:v>40659.416666659949</c:v>
                </c:pt>
                <c:pt idx="26092" formatCode="m/d/yyyy\ h:mm">
                  <c:v>40659.458333326635</c:v>
                </c:pt>
                <c:pt idx="26093" formatCode="m/d/yyyy\ h:mm">
                  <c:v>40659.499999993277</c:v>
                </c:pt>
                <c:pt idx="26094" formatCode="m/d/yyyy\ h:mm">
                  <c:v>40659.541666659934</c:v>
                </c:pt>
                <c:pt idx="26095" formatCode="m/d/yyyy\ h:mm">
                  <c:v>40659.583333326613</c:v>
                </c:pt>
                <c:pt idx="26096" formatCode="m/d/yyyy\ h:mm">
                  <c:v>40659.62499999327</c:v>
                </c:pt>
                <c:pt idx="26097" formatCode="m/d/yyyy\ h:mm">
                  <c:v>40659.666666659934</c:v>
                </c:pt>
                <c:pt idx="26098" formatCode="m/d/yyyy\ h:mm">
                  <c:v>40659.708333326613</c:v>
                </c:pt>
                <c:pt idx="26099" formatCode="m/d/yyyy\ h:mm">
                  <c:v>40659.749999993255</c:v>
                </c:pt>
                <c:pt idx="26100" formatCode="m/d/yyyy\ h:mm">
                  <c:v>40659.791666659905</c:v>
                </c:pt>
                <c:pt idx="26101" formatCode="m/d/yyyy\ h:mm">
                  <c:v>40659.833333326605</c:v>
                </c:pt>
                <c:pt idx="26102" formatCode="m/d/yyyy\ h:mm">
                  <c:v>40659.874999993262</c:v>
                </c:pt>
                <c:pt idx="26103" formatCode="m/d/yyyy\ h:mm">
                  <c:v>40659.916666659919</c:v>
                </c:pt>
                <c:pt idx="26104" formatCode="m/d/yyyy\ h:mm">
                  <c:v>40659.95833332662</c:v>
                </c:pt>
                <c:pt idx="26105" formatCode="m/d/yyyy\ h:mm">
                  <c:v>40659.999999993233</c:v>
                </c:pt>
                <c:pt idx="26106" formatCode="m/d/yyyy\ h:mm">
                  <c:v>40660.041666659905</c:v>
                </c:pt>
                <c:pt idx="26107" formatCode="m/d/yyyy\ h:mm">
                  <c:v>40660.083333326598</c:v>
                </c:pt>
                <c:pt idx="26108" formatCode="m/d/yyyy\ h:mm">
                  <c:v>40660.124999993226</c:v>
                </c:pt>
                <c:pt idx="26109" formatCode="m/d/yyyy\ h:mm">
                  <c:v>40660.166666659905</c:v>
                </c:pt>
                <c:pt idx="26110" formatCode="m/d/yyyy\ h:mm">
                  <c:v>40660.208333326591</c:v>
                </c:pt>
                <c:pt idx="26111" formatCode="m/d/yyyy\ h:mm">
                  <c:v>40660.249999993226</c:v>
                </c:pt>
                <c:pt idx="26112" formatCode="m/d/yyyy\ h:mm">
                  <c:v>40660.291666659868</c:v>
                </c:pt>
                <c:pt idx="26113" formatCode="m/d/yyyy\ h:mm">
                  <c:v>40660.333333326576</c:v>
                </c:pt>
                <c:pt idx="26114" formatCode="m/d/yyyy\ h:mm">
                  <c:v>40660.374999993233</c:v>
                </c:pt>
                <c:pt idx="26115" formatCode="m/d/yyyy\ h:mm">
                  <c:v>40660.41666665989</c:v>
                </c:pt>
                <c:pt idx="26116" formatCode="m/d/yyyy\ h:mm">
                  <c:v>40660.458333326598</c:v>
                </c:pt>
                <c:pt idx="26117" formatCode="m/d/yyyy\ h:mm">
                  <c:v>40660.499999993204</c:v>
                </c:pt>
                <c:pt idx="26118" formatCode="m/d/yyyy\ h:mm">
                  <c:v>40660.541666659876</c:v>
                </c:pt>
                <c:pt idx="26119" formatCode="m/d/yyyy\ h:mm">
                  <c:v>40660.583333326569</c:v>
                </c:pt>
                <c:pt idx="26120" formatCode="m/d/yyyy\ h:mm">
                  <c:v>40660.624999993204</c:v>
                </c:pt>
                <c:pt idx="26121" formatCode="m/d/yyyy\ h:mm">
                  <c:v>40660.666666659876</c:v>
                </c:pt>
                <c:pt idx="26122" formatCode="m/d/yyyy\ h:mm">
                  <c:v>40660.708333326555</c:v>
                </c:pt>
                <c:pt idx="26123" formatCode="m/d/yyyy\ h:mm">
                  <c:v>40660.749999993204</c:v>
                </c:pt>
                <c:pt idx="26124" formatCode="m/d/yyyy\ h:mm">
                  <c:v>40660.791666659847</c:v>
                </c:pt>
                <c:pt idx="26125" formatCode="m/d/yyyy\ h:mm">
                  <c:v>40660.833333326547</c:v>
                </c:pt>
                <c:pt idx="26126" formatCode="m/d/yyyy\ h:mm">
                  <c:v>40660.874999993212</c:v>
                </c:pt>
                <c:pt idx="26127" formatCode="m/d/yyyy\ h:mm">
                  <c:v>40660.916666659861</c:v>
                </c:pt>
                <c:pt idx="26128" formatCode="m/d/yyyy\ h:mm">
                  <c:v>40660.958333326562</c:v>
                </c:pt>
                <c:pt idx="26129" formatCode="m/d/yyyy\ h:mm">
                  <c:v>40660.99999999319</c:v>
                </c:pt>
                <c:pt idx="26130" formatCode="m/d/yyyy\ h:mm">
                  <c:v>40661.041666659854</c:v>
                </c:pt>
                <c:pt idx="26131" formatCode="m/d/yyyy\ h:mm">
                  <c:v>40661.08333332654</c:v>
                </c:pt>
                <c:pt idx="26132" formatCode="m/d/yyyy\ h:mm">
                  <c:v>40661.124999993182</c:v>
                </c:pt>
                <c:pt idx="26133" formatCode="m/d/yyyy\ h:mm">
                  <c:v>40661.166666659832</c:v>
                </c:pt>
                <c:pt idx="26134" formatCode="m/d/yyyy\ h:mm">
                  <c:v>40661.208333326525</c:v>
                </c:pt>
                <c:pt idx="26135" formatCode="m/d/yyyy\ h:mm">
                  <c:v>40661.249999993182</c:v>
                </c:pt>
                <c:pt idx="26136" formatCode="m/d/yyyy\ h:mm">
                  <c:v>40661.291666659818</c:v>
                </c:pt>
                <c:pt idx="26137" formatCode="m/d/yyyy\ h:mm">
                  <c:v>40661.333333326525</c:v>
                </c:pt>
                <c:pt idx="26138" formatCode="m/d/yyyy\ h:mm">
                  <c:v>40661.37499999319</c:v>
                </c:pt>
                <c:pt idx="26139" formatCode="m/d/yyyy\ h:mm">
                  <c:v>40661.416666659832</c:v>
                </c:pt>
                <c:pt idx="26140" formatCode="m/d/yyyy\ h:mm">
                  <c:v>40661.458333326525</c:v>
                </c:pt>
                <c:pt idx="26141" formatCode="m/d/yyyy\ h:mm">
                  <c:v>40661.499999993161</c:v>
                </c:pt>
                <c:pt idx="26142" formatCode="m/d/yyyy\ h:mm">
                  <c:v>40661.541666659825</c:v>
                </c:pt>
                <c:pt idx="26143" formatCode="m/d/yyyy\ h:mm">
                  <c:v>40661.583333326504</c:v>
                </c:pt>
                <c:pt idx="26144" formatCode="m/d/yyyy\ h:mm">
                  <c:v>40661.624999993153</c:v>
                </c:pt>
                <c:pt idx="26145" formatCode="m/d/yyyy\ h:mm">
                  <c:v>40661.666666659803</c:v>
                </c:pt>
                <c:pt idx="26146" formatCode="m/d/yyyy\ h:mm">
                  <c:v>40661.708333326496</c:v>
                </c:pt>
                <c:pt idx="26147" formatCode="m/d/yyyy\ h:mm">
                  <c:v>40661.749999993146</c:v>
                </c:pt>
                <c:pt idx="26148" formatCode="m/d/yyyy\ h:mm">
                  <c:v>40661.791666659781</c:v>
                </c:pt>
                <c:pt idx="26149" formatCode="m/d/yyyy\ h:mm">
                  <c:v>40661.833333326496</c:v>
                </c:pt>
                <c:pt idx="26150" formatCode="m/d/yyyy\ h:mm">
                  <c:v>40661.874999993153</c:v>
                </c:pt>
                <c:pt idx="26151" formatCode="m/d/yyyy\ h:mm">
                  <c:v>40661.916666659803</c:v>
                </c:pt>
                <c:pt idx="26152" formatCode="m/d/yyyy\ h:mm">
                  <c:v>40661.958333326496</c:v>
                </c:pt>
                <c:pt idx="26153" formatCode="m/d/yyyy\ h:mm">
                  <c:v>40661.999999993131</c:v>
                </c:pt>
                <c:pt idx="26154" formatCode="m/d/yyyy\ h:mm">
                  <c:v>40662.041666659781</c:v>
                </c:pt>
                <c:pt idx="26155" formatCode="m/d/yyyy\ h:mm">
                  <c:v>40662.083333326475</c:v>
                </c:pt>
                <c:pt idx="26156" formatCode="m/d/yyyy\ h:mm">
                  <c:v>40662.124999993131</c:v>
                </c:pt>
                <c:pt idx="26157" formatCode="m/d/yyyy\ h:mm">
                  <c:v>40662.166666659774</c:v>
                </c:pt>
                <c:pt idx="26158" formatCode="m/d/yyyy\ h:mm">
                  <c:v>40662.208333326467</c:v>
                </c:pt>
                <c:pt idx="26159" formatCode="m/d/yyyy\ h:mm">
                  <c:v>40662.249999993117</c:v>
                </c:pt>
                <c:pt idx="26160" formatCode="m/d/yyyy\ h:mm">
                  <c:v>40662.291666659752</c:v>
                </c:pt>
                <c:pt idx="26161" formatCode="m/d/yyyy\ h:mm">
                  <c:v>40662.33333332646</c:v>
                </c:pt>
                <c:pt idx="26162" formatCode="m/d/yyyy\ h:mm">
                  <c:v>40662.374999993124</c:v>
                </c:pt>
                <c:pt idx="26163" formatCode="m/d/yyyy\ h:mm">
                  <c:v>40662.416666659781</c:v>
                </c:pt>
                <c:pt idx="26164" formatCode="m/d/yyyy\ h:mm">
                  <c:v>40662.458333326467</c:v>
                </c:pt>
                <c:pt idx="26165" formatCode="m/d/yyyy\ h:mm">
                  <c:v>40662.499999993102</c:v>
                </c:pt>
                <c:pt idx="26166" formatCode="m/d/yyyy\ h:mm">
                  <c:v>40662.541666659752</c:v>
                </c:pt>
                <c:pt idx="26167" formatCode="m/d/yyyy\ h:mm">
                  <c:v>40662.583333326445</c:v>
                </c:pt>
                <c:pt idx="26168" formatCode="m/d/yyyy\ h:mm">
                  <c:v>40662.624999993095</c:v>
                </c:pt>
                <c:pt idx="26169" formatCode="m/d/yyyy\ h:mm">
                  <c:v>40662.666666659745</c:v>
                </c:pt>
                <c:pt idx="26170" formatCode="m/d/yyyy\ h:mm">
                  <c:v>40662.708333326445</c:v>
                </c:pt>
                <c:pt idx="26171" formatCode="m/d/yyyy\ h:mm">
                  <c:v>40662.749999993088</c:v>
                </c:pt>
                <c:pt idx="26172" formatCode="m/d/yyyy\ h:mm">
                  <c:v>40662.791666659723</c:v>
                </c:pt>
                <c:pt idx="26173" formatCode="m/d/yyyy\ h:mm">
                  <c:v>40662.833333326438</c:v>
                </c:pt>
                <c:pt idx="26174" formatCode="m/d/yyyy\ h:mm">
                  <c:v>40662.874999993095</c:v>
                </c:pt>
                <c:pt idx="26175" formatCode="m/d/yyyy\ h:mm">
                  <c:v>40662.916666659745</c:v>
                </c:pt>
                <c:pt idx="26176" formatCode="m/d/yyyy\ h:mm">
                  <c:v>40662.958333326445</c:v>
                </c:pt>
                <c:pt idx="26177" formatCode="m/d/yyyy\ h:mm">
                  <c:v>40662.999999993073</c:v>
                </c:pt>
                <c:pt idx="26178" formatCode="m/d/yyyy\ h:mm">
                  <c:v>40663.041666659723</c:v>
                </c:pt>
                <c:pt idx="26179" formatCode="m/d/yyyy\ h:mm">
                  <c:v>40663.083333326416</c:v>
                </c:pt>
                <c:pt idx="26180" formatCode="m/d/yyyy\ h:mm">
                  <c:v>40663.124999993066</c:v>
                </c:pt>
                <c:pt idx="26181" formatCode="m/d/yyyy\ h:mm">
                  <c:v>40663.166666659716</c:v>
                </c:pt>
                <c:pt idx="26182" formatCode="m/d/yyyy\ h:mm">
                  <c:v>40663.208333326409</c:v>
                </c:pt>
                <c:pt idx="26183" formatCode="m/d/yyyy\ h:mm">
                  <c:v>40663.249999993059</c:v>
                </c:pt>
                <c:pt idx="26184" formatCode="m/d/yyyy\ h:mm">
                  <c:v>40663.291666659694</c:v>
                </c:pt>
                <c:pt idx="26185" formatCode="m/d/yyyy\ h:mm">
                  <c:v>40663.333333326402</c:v>
                </c:pt>
                <c:pt idx="26186" formatCode="m/d/yyyy\ h:mm">
                  <c:v>40663.374999993066</c:v>
                </c:pt>
                <c:pt idx="26187" formatCode="m/d/yyyy\ h:mm">
                  <c:v>40663.416666659716</c:v>
                </c:pt>
                <c:pt idx="26188" formatCode="m/d/yyyy\ h:mm">
                  <c:v>40663.458333326409</c:v>
                </c:pt>
                <c:pt idx="26189" formatCode="m/d/yyyy\ h:mm">
                  <c:v>40663.499999993044</c:v>
                </c:pt>
                <c:pt idx="26190" formatCode="m/d/yyyy\ h:mm">
                  <c:v>40663.541666659694</c:v>
                </c:pt>
                <c:pt idx="26191" formatCode="m/d/yyyy\ h:mm">
                  <c:v>40663.583333326387</c:v>
                </c:pt>
                <c:pt idx="26192" formatCode="m/d/yyyy\ h:mm">
                  <c:v>40663.624999993037</c:v>
                </c:pt>
                <c:pt idx="26193" formatCode="m/d/yyyy\ h:mm">
                  <c:v>40663.666666659687</c:v>
                </c:pt>
                <c:pt idx="26194" formatCode="m/d/yyyy\ h:mm">
                  <c:v>40663.70833332638</c:v>
                </c:pt>
                <c:pt idx="26195" formatCode="m/d/yyyy\ h:mm">
                  <c:v>40663.74999999303</c:v>
                </c:pt>
                <c:pt idx="26196" formatCode="m/d/yyyy\ h:mm">
                  <c:v>40663.791666659665</c:v>
                </c:pt>
                <c:pt idx="26197" formatCode="m/d/yyyy\ h:mm">
                  <c:v>40663.833333326373</c:v>
                </c:pt>
                <c:pt idx="26198" formatCode="m/d/yyyy\ h:mm">
                  <c:v>40663.874999993037</c:v>
                </c:pt>
                <c:pt idx="26199" formatCode="m/d/yyyy\ h:mm">
                  <c:v>40663.916666659687</c:v>
                </c:pt>
                <c:pt idx="26200" formatCode="m/d/yyyy\ h:mm">
                  <c:v>40663.95833332638</c:v>
                </c:pt>
                <c:pt idx="26201" formatCode="m/d/yyyy\ h:mm">
                  <c:v>40663.999999993015</c:v>
                </c:pt>
                <c:pt idx="26202" formatCode="m/d/yyyy\ h:mm">
                  <c:v>40664.041666659665</c:v>
                </c:pt>
                <c:pt idx="26203" formatCode="m/d/yyyy\ h:mm">
                  <c:v>40664.083333326358</c:v>
                </c:pt>
                <c:pt idx="26204" formatCode="m/d/yyyy\ h:mm">
                  <c:v>40664.124999993008</c:v>
                </c:pt>
                <c:pt idx="26205" formatCode="m/d/yyyy\ h:mm">
                  <c:v>40664.166666659657</c:v>
                </c:pt>
                <c:pt idx="26206" formatCode="m/d/yyyy\ h:mm">
                  <c:v>40664.208333326351</c:v>
                </c:pt>
                <c:pt idx="26207" formatCode="m/d/yyyy\ h:mm">
                  <c:v>40664.249999993001</c:v>
                </c:pt>
                <c:pt idx="26208" formatCode="m/d/yyyy\ h:mm">
                  <c:v>40664.291666659636</c:v>
                </c:pt>
                <c:pt idx="26209" formatCode="m/d/yyyy\ h:mm">
                  <c:v>40664.333333326344</c:v>
                </c:pt>
                <c:pt idx="26210" formatCode="m/d/yyyy\ h:mm">
                  <c:v>40664.374999993008</c:v>
                </c:pt>
                <c:pt idx="26211" formatCode="m/d/yyyy\ h:mm">
                  <c:v>40664.416666659657</c:v>
                </c:pt>
                <c:pt idx="26212" formatCode="m/d/yyyy\ h:mm">
                  <c:v>40664.458333326351</c:v>
                </c:pt>
                <c:pt idx="26213" formatCode="m/d/yyyy\ h:mm">
                  <c:v>40664.499999992993</c:v>
                </c:pt>
                <c:pt idx="26214" formatCode="m/d/yyyy\ h:mm">
                  <c:v>40664.541666659628</c:v>
                </c:pt>
                <c:pt idx="26215" formatCode="m/d/yyyy\ h:mm">
                  <c:v>40664.583333326329</c:v>
                </c:pt>
                <c:pt idx="26216" formatCode="m/d/yyyy\ h:mm">
                  <c:v>40664.624999992993</c:v>
                </c:pt>
                <c:pt idx="26217" formatCode="m/d/yyyy\ h:mm">
                  <c:v>40664.666666659621</c:v>
                </c:pt>
                <c:pt idx="26218" formatCode="m/d/yyyy\ h:mm">
                  <c:v>40664.708333326322</c:v>
                </c:pt>
                <c:pt idx="26219" formatCode="m/d/yyyy\ h:mm">
                  <c:v>40664.749999992986</c:v>
                </c:pt>
                <c:pt idx="26220" formatCode="m/d/yyyy\ h:mm">
                  <c:v>40664.791666659607</c:v>
                </c:pt>
                <c:pt idx="26221" formatCode="m/d/yyyy\ h:mm">
                  <c:v>40664.833333326314</c:v>
                </c:pt>
                <c:pt idx="26222" formatCode="m/d/yyyy\ h:mm">
                  <c:v>40664.874999992993</c:v>
                </c:pt>
                <c:pt idx="26223" formatCode="m/d/yyyy\ h:mm">
                  <c:v>40664.916666659628</c:v>
                </c:pt>
                <c:pt idx="26224" formatCode="m/d/yyyy\ h:mm">
                  <c:v>40664.958333326314</c:v>
                </c:pt>
                <c:pt idx="26225" formatCode="m/d/yyyy\ h:mm">
                  <c:v>40664.999999992971</c:v>
                </c:pt>
                <c:pt idx="26226" formatCode="m/d/yyyy\ h:mm">
                  <c:v>40665.041666659607</c:v>
                </c:pt>
                <c:pt idx="26227" formatCode="m/d/yyyy\ h:mm">
                  <c:v>40665.083333326293</c:v>
                </c:pt>
                <c:pt idx="26228" formatCode="m/d/yyyy\ h:mm">
                  <c:v>40665.124999992964</c:v>
                </c:pt>
                <c:pt idx="26229" formatCode="m/d/yyyy\ h:mm">
                  <c:v>40665.166666659599</c:v>
                </c:pt>
                <c:pt idx="26230" formatCode="m/d/yyyy\ h:mm">
                  <c:v>40665.208333326293</c:v>
                </c:pt>
                <c:pt idx="26231" formatCode="m/d/yyyy\ h:mm">
                  <c:v>40665.249999992942</c:v>
                </c:pt>
                <c:pt idx="26232" formatCode="m/d/yyyy\ h:mm">
                  <c:v>40665.291666659577</c:v>
                </c:pt>
                <c:pt idx="26233" formatCode="m/d/yyyy\ h:mm">
                  <c:v>40665.333333326285</c:v>
                </c:pt>
                <c:pt idx="26234" formatCode="m/d/yyyy\ h:mm">
                  <c:v>40665.374999992964</c:v>
                </c:pt>
                <c:pt idx="26235" formatCode="m/d/yyyy\ h:mm">
                  <c:v>40665.416666659599</c:v>
                </c:pt>
                <c:pt idx="26236" formatCode="m/d/yyyy\ h:mm">
                  <c:v>40665.458333326293</c:v>
                </c:pt>
                <c:pt idx="26237" formatCode="m/d/yyyy\ h:mm">
                  <c:v>40665.499999992942</c:v>
                </c:pt>
                <c:pt idx="26238" formatCode="m/d/yyyy\ h:mm">
                  <c:v>40665.541666659585</c:v>
                </c:pt>
                <c:pt idx="26239" formatCode="m/d/yyyy\ h:mm">
                  <c:v>40665.583333326271</c:v>
                </c:pt>
                <c:pt idx="26240" formatCode="m/d/yyyy\ h:mm">
                  <c:v>40665.624999992935</c:v>
                </c:pt>
                <c:pt idx="26241" formatCode="m/d/yyyy\ h:mm">
                  <c:v>40665.666666659585</c:v>
                </c:pt>
                <c:pt idx="26242" formatCode="m/d/yyyy\ h:mm">
                  <c:v>40665.708333326249</c:v>
                </c:pt>
                <c:pt idx="26243" formatCode="m/d/yyyy\ h:mm">
                  <c:v>40665.749999992913</c:v>
                </c:pt>
                <c:pt idx="26244" formatCode="m/d/yyyy\ h:mm">
                  <c:v>40665.791666659563</c:v>
                </c:pt>
                <c:pt idx="26245" formatCode="m/d/yyyy\ h:mm">
                  <c:v>40665.833333326242</c:v>
                </c:pt>
                <c:pt idx="26246" formatCode="m/d/yyyy\ h:mm">
                  <c:v>40665.874999992935</c:v>
                </c:pt>
                <c:pt idx="26247" formatCode="m/d/yyyy\ h:mm">
                  <c:v>40665.916666659585</c:v>
                </c:pt>
                <c:pt idx="26248" formatCode="m/d/yyyy\ h:mm">
                  <c:v>40665.958333326256</c:v>
                </c:pt>
                <c:pt idx="26249" formatCode="m/d/yyyy\ h:mm">
                  <c:v>40665.999999992899</c:v>
                </c:pt>
                <c:pt idx="26250" formatCode="m/d/yyyy\ h:mm">
                  <c:v>40666.041666659556</c:v>
                </c:pt>
                <c:pt idx="26251" formatCode="m/d/yyyy\ h:mm">
                  <c:v>40666.083333326242</c:v>
                </c:pt>
                <c:pt idx="26252" formatCode="m/d/yyyy\ h:mm">
                  <c:v>40666.124999992891</c:v>
                </c:pt>
                <c:pt idx="26253" formatCode="m/d/yyyy\ h:mm">
                  <c:v>40666.166666659556</c:v>
                </c:pt>
                <c:pt idx="26254" formatCode="m/d/yyyy\ h:mm">
                  <c:v>40666.208333326234</c:v>
                </c:pt>
                <c:pt idx="26255" formatCode="m/d/yyyy\ h:mm">
                  <c:v>40666.249999992891</c:v>
                </c:pt>
                <c:pt idx="26256" formatCode="m/d/yyyy\ h:mm">
                  <c:v>40666.291666659527</c:v>
                </c:pt>
                <c:pt idx="26257" formatCode="m/d/yyyy\ h:mm">
                  <c:v>40666.333333326213</c:v>
                </c:pt>
                <c:pt idx="26258" formatCode="m/d/yyyy\ h:mm">
                  <c:v>40666.374999992899</c:v>
                </c:pt>
                <c:pt idx="26259" formatCode="m/d/yyyy\ h:mm">
                  <c:v>40666.416666659541</c:v>
                </c:pt>
                <c:pt idx="26260" formatCode="m/d/yyyy\ h:mm">
                  <c:v>40666.458333326234</c:v>
                </c:pt>
                <c:pt idx="26261" formatCode="m/d/yyyy\ h:mm">
                  <c:v>40666.499999992884</c:v>
                </c:pt>
                <c:pt idx="26262" formatCode="m/d/yyyy\ h:mm">
                  <c:v>40666.541666659534</c:v>
                </c:pt>
                <c:pt idx="26263" formatCode="m/d/yyyy\ h:mm">
                  <c:v>40666.583333326213</c:v>
                </c:pt>
                <c:pt idx="26264" formatCode="m/d/yyyy\ h:mm">
                  <c:v>40666.624999992862</c:v>
                </c:pt>
                <c:pt idx="26265" formatCode="m/d/yyyy\ h:mm">
                  <c:v>40666.666666659527</c:v>
                </c:pt>
                <c:pt idx="26266" formatCode="m/d/yyyy\ h:mm">
                  <c:v>40666.708333326205</c:v>
                </c:pt>
                <c:pt idx="26267" formatCode="m/d/yyyy\ h:mm">
                  <c:v>40666.749999992862</c:v>
                </c:pt>
                <c:pt idx="26268" formatCode="m/d/yyyy\ h:mm">
                  <c:v>40666.791666659497</c:v>
                </c:pt>
                <c:pt idx="26269" formatCode="m/d/yyyy\ h:mm">
                  <c:v>40666.833333326198</c:v>
                </c:pt>
                <c:pt idx="26270" formatCode="m/d/yyyy\ h:mm">
                  <c:v>40666.87499999287</c:v>
                </c:pt>
                <c:pt idx="26271" formatCode="m/d/yyyy\ h:mm">
                  <c:v>40666.916666659512</c:v>
                </c:pt>
                <c:pt idx="26272" formatCode="m/d/yyyy\ h:mm">
                  <c:v>40666.958333326213</c:v>
                </c:pt>
                <c:pt idx="26273" formatCode="m/d/yyyy\ h:mm">
                  <c:v>40666.99999999284</c:v>
                </c:pt>
                <c:pt idx="26274" formatCode="m/d/yyyy\ h:mm">
                  <c:v>40667.041666659505</c:v>
                </c:pt>
                <c:pt idx="26275" formatCode="m/d/yyyy\ h:mm">
                  <c:v>40667.083333326191</c:v>
                </c:pt>
                <c:pt idx="26276" formatCode="m/d/yyyy\ h:mm">
                  <c:v>40667.124999992833</c:v>
                </c:pt>
                <c:pt idx="26277" formatCode="m/d/yyyy\ h:mm">
                  <c:v>40667.166666659483</c:v>
                </c:pt>
                <c:pt idx="26278" formatCode="m/d/yyyy\ h:mm">
                  <c:v>40667.208333326176</c:v>
                </c:pt>
                <c:pt idx="26279" formatCode="m/d/yyyy\ h:mm">
                  <c:v>40667.249999992833</c:v>
                </c:pt>
                <c:pt idx="26280" formatCode="m/d/yyyy\ h:mm">
                  <c:v>40667.291666659468</c:v>
                </c:pt>
                <c:pt idx="26281" formatCode="m/d/yyyy\ h:mm">
                  <c:v>40667.333333326176</c:v>
                </c:pt>
                <c:pt idx="26282" formatCode="m/d/yyyy\ h:mm">
                  <c:v>40667.37499999284</c:v>
                </c:pt>
                <c:pt idx="26283" formatCode="m/d/yyyy\ h:mm">
                  <c:v>40667.416666659483</c:v>
                </c:pt>
                <c:pt idx="26284" formatCode="m/d/yyyy\ h:mm">
                  <c:v>40667.458333326176</c:v>
                </c:pt>
                <c:pt idx="26285" formatCode="m/d/yyyy\ h:mm">
                  <c:v>40667.499999992811</c:v>
                </c:pt>
                <c:pt idx="26286" formatCode="m/d/yyyy\ h:mm">
                  <c:v>40667.541666659476</c:v>
                </c:pt>
                <c:pt idx="26287" formatCode="m/d/yyyy\ h:mm">
                  <c:v>40667.583333326154</c:v>
                </c:pt>
                <c:pt idx="26288" formatCode="m/d/yyyy\ h:mm">
                  <c:v>40667.624999992811</c:v>
                </c:pt>
                <c:pt idx="26289" formatCode="m/d/yyyy\ h:mm">
                  <c:v>40667.666666659454</c:v>
                </c:pt>
                <c:pt idx="26290" formatCode="m/d/yyyy\ h:mm">
                  <c:v>40667.708333326147</c:v>
                </c:pt>
                <c:pt idx="26291" formatCode="m/d/yyyy\ h:mm">
                  <c:v>40667.749999992797</c:v>
                </c:pt>
                <c:pt idx="26292" formatCode="m/d/yyyy\ h:mm">
                  <c:v>40667.791666659432</c:v>
                </c:pt>
                <c:pt idx="26293" formatCode="m/d/yyyy\ h:mm">
                  <c:v>40667.833333326147</c:v>
                </c:pt>
                <c:pt idx="26294" formatCode="m/d/yyyy\ h:mm">
                  <c:v>40667.874999992804</c:v>
                </c:pt>
                <c:pt idx="26295" formatCode="m/d/yyyy\ h:mm">
                  <c:v>40667.916666659461</c:v>
                </c:pt>
                <c:pt idx="26296" formatCode="m/d/yyyy\ h:mm">
                  <c:v>40667.958333326147</c:v>
                </c:pt>
                <c:pt idx="26297" formatCode="m/d/yyyy\ h:mm">
                  <c:v>40667.999999992782</c:v>
                </c:pt>
                <c:pt idx="26298" formatCode="m/d/yyyy\ h:mm">
                  <c:v>40668.041666659432</c:v>
                </c:pt>
                <c:pt idx="26299" formatCode="m/d/yyyy\ h:mm">
                  <c:v>40668.083333326125</c:v>
                </c:pt>
                <c:pt idx="26300" formatCode="m/d/yyyy\ h:mm">
                  <c:v>40668.124999992782</c:v>
                </c:pt>
                <c:pt idx="26301" formatCode="m/d/yyyy\ h:mm">
                  <c:v>40668.166666659425</c:v>
                </c:pt>
                <c:pt idx="26302" formatCode="m/d/yyyy\ h:mm">
                  <c:v>40668.208333326118</c:v>
                </c:pt>
                <c:pt idx="26303" formatCode="m/d/yyyy\ h:mm">
                  <c:v>40668.249999992768</c:v>
                </c:pt>
                <c:pt idx="26304" formatCode="m/d/yyyy\ h:mm">
                  <c:v>40668.291666659403</c:v>
                </c:pt>
                <c:pt idx="26305" formatCode="m/d/yyyy\ h:mm">
                  <c:v>40668.333333326111</c:v>
                </c:pt>
                <c:pt idx="26306" formatCode="m/d/yyyy\ h:mm">
                  <c:v>40668.374999992775</c:v>
                </c:pt>
                <c:pt idx="26307" formatCode="m/d/yyyy\ h:mm">
                  <c:v>40668.416666659432</c:v>
                </c:pt>
                <c:pt idx="26308" formatCode="m/d/yyyy\ h:mm">
                  <c:v>40668.458333326118</c:v>
                </c:pt>
                <c:pt idx="26309" formatCode="m/d/yyyy\ h:mm">
                  <c:v>40668.499999992753</c:v>
                </c:pt>
                <c:pt idx="26310" formatCode="m/d/yyyy\ h:mm">
                  <c:v>40668.541666659403</c:v>
                </c:pt>
                <c:pt idx="26311" formatCode="m/d/yyyy\ h:mm">
                  <c:v>40668.583333326096</c:v>
                </c:pt>
                <c:pt idx="26312" formatCode="m/d/yyyy\ h:mm">
                  <c:v>40668.624999992746</c:v>
                </c:pt>
                <c:pt idx="26313" formatCode="m/d/yyyy\ h:mm">
                  <c:v>40668.666666659396</c:v>
                </c:pt>
                <c:pt idx="26314" formatCode="m/d/yyyy\ h:mm">
                  <c:v>40668.708333326096</c:v>
                </c:pt>
                <c:pt idx="26315" formatCode="m/d/yyyy\ h:mm">
                  <c:v>40668.749999992739</c:v>
                </c:pt>
                <c:pt idx="26316" formatCode="m/d/yyyy\ h:mm">
                  <c:v>40668.791666659374</c:v>
                </c:pt>
                <c:pt idx="26317" formatCode="m/d/yyyy\ h:mm">
                  <c:v>40668.833333326089</c:v>
                </c:pt>
                <c:pt idx="26318" formatCode="m/d/yyyy\ h:mm">
                  <c:v>40668.874999992746</c:v>
                </c:pt>
                <c:pt idx="26319" formatCode="m/d/yyyy\ h:mm">
                  <c:v>40668.916666659396</c:v>
                </c:pt>
                <c:pt idx="26320" formatCode="m/d/yyyy\ h:mm">
                  <c:v>40668.958333326096</c:v>
                </c:pt>
                <c:pt idx="26321" formatCode="m/d/yyyy\ h:mm">
                  <c:v>40668.999999992731</c:v>
                </c:pt>
                <c:pt idx="26322" formatCode="m/d/yyyy\ h:mm">
                  <c:v>40669.041666659374</c:v>
                </c:pt>
                <c:pt idx="26323" formatCode="m/d/yyyy\ h:mm">
                  <c:v>40669.083333326067</c:v>
                </c:pt>
                <c:pt idx="26324" formatCode="m/d/yyyy\ h:mm">
                  <c:v>40669.124999992717</c:v>
                </c:pt>
                <c:pt idx="26325" formatCode="m/d/yyyy\ h:mm">
                  <c:v>40669.166666659374</c:v>
                </c:pt>
                <c:pt idx="26326" formatCode="m/d/yyyy\ h:mm">
                  <c:v>40669.20833332606</c:v>
                </c:pt>
                <c:pt idx="26327" formatCode="m/d/yyyy\ h:mm">
                  <c:v>40669.249999992709</c:v>
                </c:pt>
                <c:pt idx="26328" formatCode="m/d/yyyy\ h:mm">
                  <c:v>40669.291666659352</c:v>
                </c:pt>
                <c:pt idx="26329" formatCode="m/d/yyyy\ h:mm">
                  <c:v>40669.333333326053</c:v>
                </c:pt>
                <c:pt idx="26330" formatCode="m/d/yyyy\ h:mm">
                  <c:v>40669.374999992717</c:v>
                </c:pt>
                <c:pt idx="26331" formatCode="m/d/yyyy\ h:mm">
                  <c:v>40669.416666659366</c:v>
                </c:pt>
                <c:pt idx="26332" formatCode="m/d/yyyy\ h:mm">
                  <c:v>40669.45833332606</c:v>
                </c:pt>
                <c:pt idx="26333" formatCode="m/d/yyyy\ h:mm">
                  <c:v>40669.499999992695</c:v>
                </c:pt>
                <c:pt idx="26334" formatCode="m/d/yyyy\ h:mm">
                  <c:v>40669.541666659345</c:v>
                </c:pt>
                <c:pt idx="26335" formatCode="m/d/yyyy\ h:mm">
                  <c:v>40669.583333326038</c:v>
                </c:pt>
                <c:pt idx="26336" formatCode="m/d/yyyy\ h:mm">
                  <c:v>40669.624999992688</c:v>
                </c:pt>
                <c:pt idx="26337" formatCode="m/d/yyyy\ h:mm">
                  <c:v>40669.666666659337</c:v>
                </c:pt>
                <c:pt idx="26338" formatCode="m/d/yyyy\ h:mm">
                  <c:v>40669.708333326031</c:v>
                </c:pt>
                <c:pt idx="26339" formatCode="m/d/yyyy\ h:mm">
                  <c:v>40669.74999999268</c:v>
                </c:pt>
                <c:pt idx="26340" formatCode="m/d/yyyy\ h:mm">
                  <c:v>40669.791666659316</c:v>
                </c:pt>
                <c:pt idx="26341" formatCode="m/d/yyyy\ h:mm">
                  <c:v>40669.833333326023</c:v>
                </c:pt>
                <c:pt idx="26342" formatCode="m/d/yyyy\ h:mm">
                  <c:v>40669.874999992688</c:v>
                </c:pt>
                <c:pt idx="26343" formatCode="m/d/yyyy\ h:mm">
                  <c:v>40669.916666659337</c:v>
                </c:pt>
                <c:pt idx="26344" formatCode="m/d/yyyy\ h:mm">
                  <c:v>40669.958333326031</c:v>
                </c:pt>
                <c:pt idx="26345" formatCode="m/d/yyyy\ h:mm">
                  <c:v>40669.999999992666</c:v>
                </c:pt>
                <c:pt idx="26346" formatCode="m/d/yyyy\ h:mm">
                  <c:v>40670.041666659316</c:v>
                </c:pt>
                <c:pt idx="26347" formatCode="m/d/yyyy\ h:mm">
                  <c:v>40670.083333326009</c:v>
                </c:pt>
                <c:pt idx="26348" formatCode="m/d/yyyy\ h:mm">
                  <c:v>40670.124999992659</c:v>
                </c:pt>
                <c:pt idx="26349" formatCode="m/d/yyyy\ h:mm">
                  <c:v>40670.166666659308</c:v>
                </c:pt>
                <c:pt idx="26350" formatCode="m/d/yyyy\ h:mm">
                  <c:v>40670.208333326002</c:v>
                </c:pt>
                <c:pt idx="26351" formatCode="m/d/yyyy\ h:mm">
                  <c:v>40670.249999992651</c:v>
                </c:pt>
                <c:pt idx="26352" formatCode="m/d/yyyy\ h:mm">
                  <c:v>40670.291666659286</c:v>
                </c:pt>
                <c:pt idx="26353" formatCode="m/d/yyyy\ h:mm">
                  <c:v>40670.333333325994</c:v>
                </c:pt>
                <c:pt idx="26354" formatCode="m/d/yyyy\ h:mm">
                  <c:v>40670.374999992659</c:v>
                </c:pt>
                <c:pt idx="26355" formatCode="m/d/yyyy\ h:mm">
                  <c:v>40670.416666659308</c:v>
                </c:pt>
                <c:pt idx="26356" formatCode="m/d/yyyy\ h:mm">
                  <c:v>40670.458333326002</c:v>
                </c:pt>
                <c:pt idx="26357" formatCode="m/d/yyyy\ h:mm">
                  <c:v>40670.499999992637</c:v>
                </c:pt>
                <c:pt idx="26358" formatCode="m/d/yyyy\ h:mm">
                  <c:v>40670.541666659286</c:v>
                </c:pt>
                <c:pt idx="26359" formatCode="m/d/yyyy\ h:mm">
                  <c:v>40670.58333332598</c:v>
                </c:pt>
                <c:pt idx="26360" formatCode="m/d/yyyy\ h:mm">
                  <c:v>40670.624999992629</c:v>
                </c:pt>
                <c:pt idx="26361" formatCode="m/d/yyyy\ h:mm">
                  <c:v>40670.666666659279</c:v>
                </c:pt>
                <c:pt idx="26362" formatCode="m/d/yyyy\ h:mm">
                  <c:v>40670.708333325972</c:v>
                </c:pt>
                <c:pt idx="26363" formatCode="m/d/yyyy\ h:mm">
                  <c:v>40670.749999992622</c:v>
                </c:pt>
                <c:pt idx="26364" formatCode="m/d/yyyy\ h:mm">
                  <c:v>40670.791666659257</c:v>
                </c:pt>
                <c:pt idx="26365" formatCode="m/d/yyyy\ h:mm">
                  <c:v>40670.833333325965</c:v>
                </c:pt>
                <c:pt idx="26366" formatCode="m/d/yyyy\ h:mm">
                  <c:v>40670.874999992629</c:v>
                </c:pt>
                <c:pt idx="26367" formatCode="m/d/yyyy\ h:mm">
                  <c:v>40670.916666659279</c:v>
                </c:pt>
                <c:pt idx="26368" formatCode="m/d/yyyy\ h:mm">
                  <c:v>40670.958333325965</c:v>
                </c:pt>
                <c:pt idx="26369" formatCode="m/d/yyyy\ h:mm">
                  <c:v>40670.999999992608</c:v>
                </c:pt>
                <c:pt idx="26370" formatCode="m/d/yyyy\ h:mm">
                  <c:v>40671.041666659257</c:v>
                </c:pt>
                <c:pt idx="26371" formatCode="m/d/yyyy\ h:mm">
                  <c:v>40671.083333325943</c:v>
                </c:pt>
                <c:pt idx="26372" formatCode="m/d/yyyy\ h:mm">
                  <c:v>40671.1249999926</c:v>
                </c:pt>
                <c:pt idx="26373" formatCode="m/d/yyyy\ h:mm">
                  <c:v>40671.16666665925</c:v>
                </c:pt>
                <c:pt idx="26374" formatCode="m/d/yyyy\ h:mm">
                  <c:v>40671.208333325943</c:v>
                </c:pt>
                <c:pt idx="26375" formatCode="m/d/yyyy\ h:mm">
                  <c:v>40671.249999992593</c:v>
                </c:pt>
                <c:pt idx="26376" formatCode="m/d/yyyy\ h:mm">
                  <c:v>40671.291666659221</c:v>
                </c:pt>
                <c:pt idx="26377" formatCode="m/d/yyyy\ h:mm">
                  <c:v>40671.333333325936</c:v>
                </c:pt>
                <c:pt idx="26378" formatCode="m/d/yyyy\ h:mm">
                  <c:v>40671.374999992608</c:v>
                </c:pt>
                <c:pt idx="26379" formatCode="m/d/yyyy\ h:mm">
                  <c:v>40671.41666665925</c:v>
                </c:pt>
                <c:pt idx="26380" formatCode="m/d/yyyy\ h:mm">
                  <c:v>40671.458333325943</c:v>
                </c:pt>
                <c:pt idx="26381" formatCode="m/d/yyyy\ h:mm">
                  <c:v>40671.499999992593</c:v>
                </c:pt>
                <c:pt idx="26382" formatCode="m/d/yyyy\ h:mm">
                  <c:v>40671.541666659221</c:v>
                </c:pt>
                <c:pt idx="26383" formatCode="m/d/yyyy\ h:mm">
                  <c:v>40671.583333325922</c:v>
                </c:pt>
                <c:pt idx="26384" formatCode="m/d/yyyy\ h:mm">
                  <c:v>40671.624999992586</c:v>
                </c:pt>
                <c:pt idx="26385" formatCode="m/d/yyyy\ h:mm">
                  <c:v>40671.666666659221</c:v>
                </c:pt>
                <c:pt idx="26386" formatCode="m/d/yyyy\ h:mm">
                  <c:v>40671.708333325914</c:v>
                </c:pt>
                <c:pt idx="26387" formatCode="m/d/yyyy\ h:mm">
                  <c:v>40671.749999992579</c:v>
                </c:pt>
                <c:pt idx="26388" formatCode="m/d/yyyy\ h:mm">
                  <c:v>40671.791666659199</c:v>
                </c:pt>
                <c:pt idx="26389" formatCode="m/d/yyyy\ h:mm">
                  <c:v>40671.833333325892</c:v>
                </c:pt>
                <c:pt idx="26390" formatCode="m/d/yyyy\ h:mm">
                  <c:v>40671.874999992586</c:v>
                </c:pt>
                <c:pt idx="26391" formatCode="m/d/yyyy\ h:mm">
                  <c:v>40671.916666659221</c:v>
                </c:pt>
                <c:pt idx="26392" formatCode="m/d/yyyy\ h:mm">
                  <c:v>40671.958333325914</c:v>
                </c:pt>
                <c:pt idx="26393" formatCode="m/d/yyyy\ h:mm">
                  <c:v>40671.999999992549</c:v>
                </c:pt>
                <c:pt idx="26394" formatCode="m/d/yyyy\ h:mm">
                  <c:v>40672.041666659199</c:v>
                </c:pt>
                <c:pt idx="26395" formatCode="m/d/yyyy\ h:mm">
                  <c:v>40672.083333325892</c:v>
                </c:pt>
                <c:pt idx="26396" formatCode="m/d/yyyy\ h:mm">
                  <c:v>40672.124999992542</c:v>
                </c:pt>
                <c:pt idx="26397" formatCode="m/d/yyyy\ h:mm">
                  <c:v>40672.166666659192</c:v>
                </c:pt>
                <c:pt idx="26398" formatCode="m/d/yyyy\ h:mm">
                  <c:v>40672.208333325885</c:v>
                </c:pt>
                <c:pt idx="26399" formatCode="m/d/yyyy\ h:mm">
                  <c:v>40672.249999992542</c:v>
                </c:pt>
                <c:pt idx="26400" formatCode="m/d/yyyy\ h:mm">
                  <c:v>40672.291666659177</c:v>
                </c:pt>
                <c:pt idx="26401" formatCode="m/d/yyyy\ h:mm">
                  <c:v>40672.333333325863</c:v>
                </c:pt>
                <c:pt idx="26402" formatCode="m/d/yyyy\ h:mm">
                  <c:v>40672.374999992549</c:v>
                </c:pt>
                <c:pt idx="26403" formatCode="m/d/yyyy\ h:mm">
                  <c:v>40672.416666659192</c:v>
                </c:pt>
                <c:pt idx="26404" formatCode="m/d/yyyy\ h:mm">
                  <c:v>40672.458333325885</c:v>
                </c:pt>
                <c:pt idx="26405" formatCode="m/d/yyyy\ h:mm">
                  <c:v>40672.499999992535</c:v>
                </c:pt>
                <c:pt idx="26406" formatCode="m/d/yyyy\ h:mm">
                  <c:v>40672.541666659185</c:v>
                </c:pt>
                <c:pt idx="26407" formatCode="m/d/yyyy\ h:mm">
                  <c:v>40672.583333325849</c:v>
                </c:pt>
                <c:pt idx="26408" formatCode="m/d/yyyy\ h:mm">
                  <c:v>40672.624999992513</c:v>
                </c:pt>
                <c:pt idx="26409" formatCode="m/d/yyyy\ h:mm">
                  <c:v>40672.666666659177</c:v>
                </c:pt>
                <c:pt idx="26410" formatCode="m/d/yyyy\ h:mm">
                  <c:v>40672.708333325842</c:v>
                </c:pt>
                <c:pt idx="26411" formatCode="m/d/yyyy\ h:mm">
                  <c:v>40672.749999992513</c:v>
                </c:pt>
                <c:pt idx="26412" formatCode="m/d/yyyy\ h:mm">
                  <c:v>40672.791666659148</c:v>
                </c:pt>
                <c:pt idx="26413" formatCode="m/d/yyyy\ h:mm">
                  <c:v>40672.833333325842</c:v>
                </c:pt>
                <c:pt idx="26414" formatCode="m/d/yyyy\ h:mm">
                  <c:v>40672.87499999252</c:v>
                </c:pt>
                <c:pt idx="26415" formatCode="m/d/yyyy\ h:mm">
                  <c:v>40672.916666659163</c:v>
                </c:pt>
                <c:pt idx="26416" formatCode="m/d/yyyy\ h:mm">
                  <c:v>40672.958333325849</c:v>
                </c:pt>
                <c:pt idx="26417" formatCode="m/d/yyyy\ h:mm">
                  <c:v>40672.999999992491</c:v>
                </c:pt>
                <c:pt idx="26418" formatCode="m/d/yyyy\ h:mm">
                  <c:v>40673.041666659155</c:v>
                </c:pt>
                <c:pt idx="26419" formatCode="m/d/yyyy\ h:mm">
                  <c:v>40673.083333325834</c:v>
                </c:pt>
                <c:pt idx="26420" formatCode="m/d/yyyy\ h:mm">
                  <c:v>40673.124999992491</c:v>
                </c:pt>
                <c:pt idx="26421" formatCode="m/d/yyyy\ h:mm">
                  <c:v>40673.166666659134</c:v>
                </c:pt>
                <c:pt idx="26422" formatCode="m/d/yyyy\ h:mm">
                  <c:v>40673.208333325812</c:v>
                </c:pt>
                <c:pt idx="26423" formatCode="m/d/yyyy\ h:mm">
                  <c:v>40673.249999992491</c:v>
                </c:pt>
                <c:pt idx="26424" formatCode="m/d/yyyy\ h:mm">
                  <c:v>40673.291666659119</c:v>
                </c:pt>
                <c:pt idx="26425" formatCode="m/d/yyyy\ h:mm">
                  <c:v>40673.333333325812</c:v>
                </c:pt>
                <c:pt idx="26426" formatCode="m/d/yyyy\ h:mm">
                  <c:v>40673.374999992491</c:v>
                </c:pt>
                <c:pt idx="26427" formatCode="m/d/yyyy\ h:mm">
                  <c:v>40673.416666659141</c:v>
                </c:pt>
                <c:pt idx="26428" formatCode="m/d/yyyy\ h:mm">
                  <c:v>40673.45833332582</c:v>
                </c:pt>
                <c:pt idx="26429" formatCode="m/d/yyyy\ h:mm">
                  <c:v>40673.499999992462</c:v>
                </c:pt>
                <c:pt idx="26430" formatCode="m/d/yyyy\ h:mm">
                  <c:v>40673.541666659126</c:v>
                </c:pt>
                <c:pt idx="26431" formatCode="m/d/yyyy\ h:mm">
                  <c:v>40673.583333325791</c:v>
                </c:pt>
                <c:pt idx="26432" formatCode="m/d/yyyy\ h:mm">
                  <c:v>40673.624999992462</c:v>
                </c:pt>
                <c:pt idx="26433" formatCode="m/d/yyyy\ h:mm">
                  <c:v>40673.666666659105</c:v>
                </c:pt>
                <c:pt idx="26434" formatCode="m/d/yyyy\ h:mm">
                  <c:v>40673.708333325783</c:v>
                </c:pt>
                <c:pt idx="26435" formatCode="m/d/yyyy\ h:mm">
                  <c:v>40673.749999992448</c:v>
                </c:pt>
                <c:pt idx="26436" formatCode="m/d/yyyy\ h:mm">
                  <c:v>40673.791666659083</c:v>
                </c:pt>
                <c:pt idx="26437" formatCode="m/d/yyyy\ h:mm">
                  <c:v>40673.833333325783</c:v>
                </c:pt>
                <c:pt idx="26438" formatCode="m/d/yyyy\ h:mm">
                  <c:v>40673.874999992455</c:v>
                </c:pt>
                <c:pt idx="26439" formatCode="m/d/yyyy\ h:mm">
                  <c:v>40673.916666659112</c:v>
                </c:pt>
                <c:pt idx="26440" formatCode="m/d/yyyy\ h:mm">
                  <c:v>40673.958333325791</c:v>
                </c:pt>
                <c:pt idx="26441" formatCode="m/d/yyyy\ h:mm">
                  <c:v>40673.999999992433</c:v>
                </c:pt>
                <c:pt idx="26442" formatCode="m/d/yyyy\ h:mm">
                  <c:v>40674.041666659083</c:v>
                </c:pt>
                <c:pt idx="26443" formatCode="m/d/yyyy\ h:mm">
                  <c:v>40674.083333325761</c:v>
                </c:pt>
                <c:pt idx="26444" formatCode="m/d/yyyy\ h:mm">
                  <c:v>40674.124999992433</c:v>
                </c:pt>
                <c:pt idx="26445" formatCode="m/d/yyyy\ h:mm">
                  <c:v>40674.166666659075</c:v>
                </c:pt>
                <c:pt idx="26446" formatCode="m/d/yyyy\ h:mm">
                  <c:v>40674.208333325761</c:v>
                </c:pt>
                <c:pt idx="26447" formatCode="m/d/yyyy\ h:mm">
                  <c:v>40674.249999992418</c:v>
                </c:pt>
                <c:pt idx="26448" formatCode="m/d/yyyy\ h:mm">
                  <c:v>40674.291666659054</c:v>
                </c:pt>
                <c:pt idx="26449" formatCode="m/d/yyyy\ h:mm">
                  <c:v>40674.333333325747</c:v>
                </c:pt>
                <c:pt idx="26450" formatCode="m/d/yyyy\ h:mm">
                  <c:v>40674.374999992426</c:v>
                </c:pt>
                <c:pt idx="26451" formatCode="m/d/yyyy\ h:mm">
                  <c:v>40674.416666659083</c:v>
                </c:pt>
                <c:pt idx="26452" formatCode="m/d/yyyy\ h:mm">
                  <c:v>40674.458333325754</c:v>
                </c:pt>
                <c:pt idx="26453" formatCode="m/d/yyyy\ h:mm">
                  <c:v>40674.499999992411</c:v>
                </c:pt>
                <c:pt idx="26454" formatCode="m/d/yyyy\ h:mm">
                  <c:v>40674.541666659054</c:v>
                </c:pt>
                <c:pt idx="26455" formatCode="m/d/yyyy\ h:mm">
                  <c:v>40674.583333325732</c:v>
                </c:pt>
                <c:pt idx="26456" formatCode="m/d/yyyy\ h:mm">
                  <c:v>40674.624999992397</c:v>
                </c:pt>
                <c:pt idx="26457" formatCode="m/d/yyyy\ h:mm">
                  <c:v>40674.666666659054</c:v>
                </c:pt>
                <c:pt idx="26458" formatCode="m/d/yyyy\ h:mm">
                  <c:v>40674.708333325732</c:v>
                </c:pt>
                <c:pt idx="26459" formatCode="m/d/yyyy\ h:mm">
                  <c:v>40674.749999992389</c:v>
                </c:pt>
                <c:pt idx="26460" formatCode="m/d/yyyy\ h:mm">
                  <c:v>40674.791666659032</c:v>
                </c:pt>
                <c:pt idx="26461" formatCode="m/d/yyyy\ h:mm">
                  <c:v>40674.833333325718</c:v>
                </c:pt>
                <c:pt idx="26462" formatCode="m/d/yyyy\ h:mm">
                  <c:v>40674.874999992397</c:v>
                </c:pt>
                <c:pt idx="26463" formatCode="m/d/yyyy\ h:mm">
                  <c:v>40674.916666659046</c:v>
                </c:pt>
                <c:pt idx="26464" formatCode="m/d/yyyy\ h:mm">
                  <c:v>40674.958333325725</c:v>
                </c:pt>
                <c:pt idx="26465" formatCode="m/d/yyyy\ h:mm">
                  <c:v>40674.999999992382</c:v>
                </c:pt>
                <c:pt idx="26466" formatCode="m/d/yyyy\ h:mm">
                  <c:v>40675.041666659024</c:v>
                </c:pt>
                <c:pt idx="26467" formatCode="m/d/yyyy\ h:mm">
                  <c:v>40675.083333325703</c:v>
                </c:pt>
                <c:pt idx="26468" formatCode="m/d/yyyy\ h:mm">
                  <c:v>40675.124999992368</c:v>
                </c:pt>
                <c:pt idx="26469" formatCode="m/d/yyyy\ h:mm">
                  <c:v>40675.166666659024</c:v>
                </c:pt>
                <c:pt idx="26470" formatCode="m/d/yyyy\ h:mm">
                  <c:v>40675.208333325696</c:v>
                </c:pt>
                <c:pt idx="26471" formatCode="m/d/yyyy\ h:mm">
                  <c:v>40675.24999999236</c:v>
                </c:pt>
                <c:pt idx="26472" formatCode="m/d/yyyy\ h:mm">
                  <c:v>40675.291666659003</c:v>
                </c:pt>
                <c:pt idx="26473" formatCode="m/d/yyyy\ h:mm">
                  <c:v>40675.333333325689</c:v>
                </c:pt>
                <c:pt idx="26474" formatCode="m/d/yyyy\ h:mm">
                  <c:v>40675.374999992368</c:v>
                </c:pt>
                <c:pt idx="26475" formatCode="m/d/yyyy\ h:mm">
                  <c:v>40675.416666659017</c:v>
                </c:pt>
                <c:pt idx="26476" formatCode="m/d/yyyy\ h:mm">
                  <c:v>40675.458333325696</c:v>
                </c:pt>
                <c:pt idx="26477" formatCode="m/d/yyyy\ h:mm">
                  <c:v>40675.499999992346</c:v>
                </c:pt>
                <c:pt idx="26478" formatCode="m/d/yyyy\ h:mm">
                  <c:v>40675.541666658995</c:v>
                </c:pt>
                <c:pt idx="26479" formatCode="m/d/yyyy\ h:mm">
                  <c:v>40675.583333325681</c:v>
                </c:pt>
                <c:pt idx="26480" formatCode="m/d/yyyy\ h:mm">
                  <c:v>40675.624999992338</c:v>
                </c:pt>
                <c:pt idx="26481" formatCode="m/d/yyyy\ h:mm">
                  <c:v>40675.666666658995</c:v>
                </c:pt>
                <c:pt idx="26482" formatCode="m/d/yyyy\ h:mm">
                  <c:v>40675.708333325667</c:v>
                </c:pt>
                <c:pt idx="26483" formatCode="m/d/yyyy\ h:mm">
                  <c:v>40675.749999992331</c:v>
                </c:pt>
                <c:pt idx="26484" formatCode="m/d/yyyy\ h:mm">
                  <c:v>40675.791666658981</c:v>
                </c:pt>
                <c:pt idx="26485" formatCode="m/d/yyyy\ h:mm">
                  <c:v>40675.83333332566</c:v>
                </c:pt>
                <c:pt idx="26486" formatCode="m/d/yyyy\ h:mm">
                  <c:v>40675.874999992346</c:v>
                </c:pt>
                <c:pt idx="26487" formatCode="m/d/yyyy\ h:mm">
                  <c:v>40675.916666659003</c:v>
                </c:pt>
                <c:pt idx="26488" formatCode="m/d/yyyy\ h:mm">
                  <c:v>40675.958333325667</c:v>
                </c:pt>
                <c:pt idx="26489" formatCode="m/d/yyyy\ h:mm">
                  <c:v>40675.999999992317</c:v>
                </c:pt>
                <c:pt idx="26490" formatCode="m/d/yyyy\ h:mm">
                  <c:v>40676.041666658981</c:v>
                </c:pt>
                <c:pt idx="26491" formatCode="m/d/yyyy\ h:mm">
                  <c:v>40676.083333325645</c:v>
                </c:pt>
                <c:pt idx="26492" formatCode="m/d/yyyy\ h:mm">
                  <c:v>40676.124999992309</c:v>
                </c:pt>
                <c:pt idx="26493" formatCode="m/d/yyyy\ h:mm">
                  <c:v>40676.166666658981</c:v>
                </c:pt>
                <c:pt idx="26494" formatCode="m/d/yyyy\ h:mm">
                  <c:v>40676.208333325638</c:v>
                </c:pt>
                <c:pt idx="26495" formatCode="m/d/yyyy\ h:mm">
                  <c:v>40676.249999992302</c:v>
                </c:pt>
                <c:pt idx="26496" formatCode="m/d/yyyy\ h:mm">
                  <c:v>40676.291666658952</c:v>
                </c:pt>
                <c:pt idx="26497" formatCode="m/d/yyyy\ h:mm">
                  <c:v>40676.333333325631</c:v>
                </c:pt>
                <c:pt idx="26498" formatCode="m/d/yyyy\ h:mm">
                  <c:v>40676.374999992309</c:v>
                </c:pt>
                <c:pt idx="26499" formatCode="m/d/yyyy\ h:mm">
                  <c:v>40676.416666658974</c:v>
                </c:pt>
                <c:pt idx="26500" formatCode="m/d/yyyy\ h:mm">
                  <c:v>40676.458333325638</c:v>
                </c:pt>
                <c:pt idx="26501" formatCode="m/d/yyyy\ h:mm">
                  <c:v>40676.499999992287</c:v>
                </c:pt>
                <c:pt idx="26502" formatCode="m/d/yyyy\ h:mm">
                  <c:v>40676.541666658952</c:v>
                </c:pt>
                <c:pt idx="26503" formatCode="m/d/yyyy\ h:mm">
                  <c:v>40676.583333325616</c:v>
                </c:pt>
                <c:pt idx="26504" formatCode="m/d/yyyy\ h:mm">
                  <c:v>40676.62499999228</c:v>
                </c:pt>
                <c:pt idx="26505" formatCode="m/d/yyyy\ h:mm">
                  <c:v>40676.666666658944</c:v>
                </c:pt>
                <c:pt idx="26506" formatCode="m/d/yyyy\ h:mm">
                  <c:v>40676.708333325609</c:v>
                </c:pt>
                <c:pt idx="26507" formatCode="m/d/yyyy\ h:mm">
                  <c:v>40676.749999992273</c:v>
                </c:pt>
                <c:pt idx="26508" formatCode="m/d/yyyy\ h:mm">
                  <c:v>40676.791666658923</c:v>
                </c:pt>
                <c:pt idx="26509" formatCode="m/d/yyyy\ h:mm">
                  <c:v>40676.833333325601</c:v>
                </c:pt>
                <c:pt idx="26510" formatCode="m/d/yyyy\ h:mm">
                  <c:v>40676.87499999228</c:v>
                </c:pt>
                <c:pt idx="26511" formatCode="m/d/yyyy\ h:mm">
                  <c:v>40676.916666658944</c:v>
                </c:pt>
                <c:pt idx="26512" formatCode="m/d/yyyy\ h:mm">
                  <c:v>40676.958333325616</c:v>
                </c:pt>
                <c:pt idx="26513" formatCode="m/d/yyyy\ h:mm">
                  <c:v>40676.999999992258</c:v>
                </c:pt>
                <c:pt idx="26514" formatCode="m/d/yyyy\ h:mm">
                  <c:v>40677.041666658923</c:v>
                </c:pt>
                <c:pt idx="26515" formatCode="m/d/yyyy\ h:mm">
                  <c:v>40677.083333325601</c:v>
                </c:pt>
                <c:pt idx="26516" formatCode="m/d/yyyy\ h:mm">
                  <c:v>40677.124999992251</c:v>
                </c:pt>
                <c:pt idx="26517" formatCode="m/d/yyyy\ h:mm">
                  <c:v>40677.166666658915</c:v>
                </c:pt>
                <c:pt idx="26518" formatCode="m/d/yyyy\ h:mm">
                  <c:v>40677.208333325594</c:v>
                </c:pt>
                <c:pt idx="26519" formatCode="m/d/yyyy\ h:mm">
                  <c:v>40677.249999992244</c:v>
                </c:pt>
                <c:pt idx="26520" formatCode="m/d/yyyy\ h:mm">
                  <c:v>40677.291666658894</c:v>
                </c:pt>
                <c:pt idx="26521" formatCode="m/d/yyyy\ h:mm">
                  <c:v>40677.333333325587</c:v>
                </c:pt>
                <c:pt idx="26522" formatCode="m/d/yyyy\ h:mm">
                  <c:v>40677.374999992251</c:v>
                </c:pt>
                <c:pt idx="26523" formatCode="m/d/yyyy\ h:mm">
                  <c:v>40677.416666658915</c:v>
                </c:pt>
                <c:pt idx="26524" formatCode="m/d/yyyy\ h:mm">
                  <c:v>40677.458333325594</c:v>
                </c:pt>
                <c:pt idx="26525" formatCode="m/d/yyyy\ h:mm">
                  <c:v>40677.499999992229</c:v>
                </c:pt>
                <c:pt idx="26526" formatCode="m/d/yyyy\ h:mm">
                  <c:v>40677.541666658894</c:v>
                </c:pt>
                <c:pt idx="26527" formatCode="m/d/yyyy\ h:mm">
                  <c:v>40677.583333325572</c:v>
                </c:pt>
                <c:pt idx="26528" formatCode="m/d/yyyy\ h:mm">
                  <c:v>40677.624999992222</c:v>
                </c:pt>
                <c:pt idx="26529" formatCode="m/d/yyyy\ h:mm">
                  <c:v>40677.666666658886</c:v>
                </c:pt>
                <c:pt idx="26530" formatCode="m/d/yyyy\ h:mm">
                  <c:v>40677.708333325565</c:v>
                </c:pt>
                <c:pt idx="26531" formatCode="m/d/yyyy\ h:mm">
                  <c:v>40677.749999992215</c:v>
                </c:pt>
                <c:pt idx="26532" formatCode="m/d/yyyy\ h:mm">
                  <c:v>40677.791666658864</c:v>
                </c:pt>
                <c:pt idx="26533" formatCode="m/d/yyyy\ h:mm">
                  <c:v>40677.833333325543</c:v>
                </c:pt>
                <c:pt idx="26534" formatCode="m/d/yyyy\ h:mm">
                  <c:v>40677.874999992222</c:v>
                </c:pt>
                <c:pt idx="26535" formatCode="m/d/yyyy\ h:mm">
                  <c:v>40677.916666658886</c:v>
                </c:pt>
                <c:pt idx="26536" formatCode="m/d/yyyy\ h:mm">
                  <c:v>40677.958333325565</c:v>
                </c:pt>
                <c:pt idx="26537" formatCode="m/d/yyyy\ h:mm">
                  <c:v>40677.9999999922</c:v>
                </c:pt>
                <c:pt idx="26538" formatCode="m/d/yyyy\ h:mm">
                  <c:v>40678.041666658864</c:v>
                </c:pt>
                <c:pt idx="26539" formatCode="m/d/yyyy\ h:mm">
                  <c:v>40678.083333325543</c:v>
                </c:pt>
                <c:pt idx="26540" formatCode="m/d/yyyy\ h:mm">
                  <c:v>40678.124999992193</c:v>
                </c:pt>
                <c:pt idx="26541" formatCode="m/d/yyyy\ h:mm">
                  <c:v>40678.166666658857</c:v>
                </c:pt>
                <c:pt idx="26542" formatCode="m/d/yyyy\ h:mm">
                  <c:v>40678.208333325536</c:v>
                </c:pt>
                <c:pt idx="26543" formatCode="m/d/yyyy\ h:mm">
                  <c:v>40678.249999992193</c:v>
                </c:pt>
                <c:pt idx="26544" formatCode="m/d/yyyy\ h:mm">
                  <c:v>40678.291666658828</c:v>
                </c:pt>
                <c:pt idx="26545" formatCode="m/d/yyyy\ h:mm">
                  <c:v>40678.333333325529</c:v>
                </c:pt>
                <c:pt idx="26546" formatCode="m/d/yyyy\ h:mm">
                  <c:v>40678.3749999922</c:v>
                </c:pt>
                <c:pt idx="26547" formatCode="m/d/yyyy\ h:mm">
                  <c:v>40678.416666658843</c:v>
                </c:pt>
                <c:pt idx="26548" formatCode="m/d/yyyy\ h:mm">
                  <c:v>40678.458333325536</c:v>
                </c:pt>
                <c:pt idx="26549" formatCode="m/d/yyyy\ h:mm">
                  <c:v>40678.499999992186</c:v>
                </c:pt>
                <c:pt idx="26550" formatCode="m/d/yyyy\ h:mm">
                  <c:v>40678.541666658835</c:v>
                </c:pt>
                <c:pt idx="26551" formatCode="m/d/yyyy\ h:mm">
                  <c:v>40678.583333325514</c:v>
                </c:pt>
                <c:pt idx="26552" formatCode="m/d/yyyy\ h:mm">
                  <c:v>40678.624999992178</c:v>
                </c:pt>
                <c:pt idx="26553" formatCode="m/d/yyyy\ h:mm">
                  <c:v>40678.666666658828</c:v>
                </c:pt>
                <c:pt idx="26554" formatCode="m/d/yyyy\ h:mm">
                  <c:v>40678.708333325492</c:v>
                </c:pt>
                <c:pt idx="26555" formatCode="m/d/yyyy\ h:mm">
                  <c:v>40678.749999992171</c:v>
                </c:pt>
                <c:pt idx="26556" formatCode="m/d/yyyy\ h:mm">
                  <c:v>40678.791666658799</c:v>
                </c:pt>
                <c:pt idx="26557" formatCode="m/d/yyyy\ h:mm">
                  <c:v>40678.833333325492</c:v>
                </c:pt>
                <c:pt idx="26558" formatCode="m/d/yyyy\ h:mm">
                  <c:v>40678.874999992171</c:v>
                </c:pt>
                <c:pt idx="26559" formatCode="m/d/yyyy\ h:mm">
                  <c:v>40678.916666658813</c:v>
                </c:pt>
                <c:pt idx="26560" formatCode="m/d/yyyy\ h:mm">
                  <c:v>40678.9583333255</c:v>
                </c:pt>
                <c:pt idx="26561" formatCode="m/d/yyyy\ h:mm">
                  <c:v>40678.999999992142</c:v>
                </c:pt>
                <c:pt idx="26562" formatCode="m/d/yyyy\ h:mm">
                  <c:v>40679.041666658806</c:v>
                </c:pt>
                <c:pt idx="26563" formatCode="m/d/yyyy\ h:mm">
                  <c:v>40679.083333325485</c:v>
                </c:pt>
                <c:pt idx="26564" formatCode="m/d/yyyy\ h:mm">
                  <c:v>40679.124999992142</c:v>
                </c:pt>
                <c:pt idx="26565" formatCode="m/d/yyyy\ h:mm">
                  <c:v>40679.166666658784</c:v>
                </c:pt>
                <c:pt idx="26566" formatCode="m/d/yyyy\ h:mm">
                  <c:v>40679.208333325463</c:v>
                </c:pt>
                <c:pt idx="26567" formatCode="m/d/yyyy\ h:mm">
                  <c:v>40679.249999992142</c:v>
                </c:pt>
                <c:pt idx="26568" formatCode="m/d/yyyy\ h:mm">
                  <c:v>40679.29166665877</c:v>
                </c:pt>
                <c:pt idx="26569" formatCode="m/d/yyyy\ h:mm">
                  <c:v>40679.333333325463</c:v>
                </c:pt>
                <c:pt idx="26570" formatCode="m/d/yyyy\ h:mm">
                  <c:v>40679.374999992149</c:v>
                </c:pt>
                <c:pt idx="26571" formatCode="m/d/yyyy\ h:mm">
                  <c:v>40679.416666658792</c:v>
                </c:pt>
                <c:pt idx="26572" formatCode="m/d/yyyy\ h:mm">
                  <c:v>40679.45833332547</c:v>
                </c:pt>
                <c:pt idx="26573" formatCode="m/d/yyyy\ h:mm">
                  <c:v>40679.499999992113</c:v>
                </c:pt>
                <c:pt idx="26574" formatCode="m/d/yyyy\ h:mm">
                  <c:v>40679.541666658777</c:v>
                </c:pt>
                <c:pt idx="26575" formatCode="m/d/yyyy\ h:mm">
                  <c:v>40679.583333325441</c:v>
                </c:pt>
                <c:pt idx="26576" formatCode="m/d/yyyy\ h:mm">
                  <c:v>40679.624999992113</c:v>
                </c:pt>
                <c:pt idx="26577" formatCode="m/d/yyyy\ h:mm">
                  <c:v>40679.66666665877</c:v>
                </c:pt>
                <c:pt idx="26578" formatCode="m/d/yyyy\ h:mm">
                  <c:v>40679.708333325441</c:v>
                </c:pt>
                <c:pt idx="26579" formatCode="m/d/yyyy\ h:mm">
                  <c:v>40679.749999992098</c:v>
                </c:pt>
                <c:pt idx="26580" formatCode="m/d/yyyy\ h:mm">
                  <c:v>40679.791666658733</c:v>
                </c:pt>
                <c:pt idx="26581" formatCode="m/d/yyyy\ h:mm">
                  <c:v>40679.833333325441</c:v>
                </c:pt>
                <c:pt idx="26582" formatCode="m/d/yyyy\ h:mm">
                  <c:v>40679.874999992106</c:v>
                </c:pt>
                <c:pt idx="26583" formatCode="m/d/yyyy\ h:mm">
                  <c:v>40679.916666658763</c:v>
                </c:pt>
                <c:pt idx="26584" formatCode="m/d/yyyy\ h:mm">
                  <c:v>40679.958333325449</c:v>
                </c:pt>
                <c:pt idx="26585" formatCode="m/d/yyyy\ h:mm">
                  <c:v>40679.999999992091</c:v>
                </c:pt>
                <c:pt idx="26586" formatCode="m/d/yyyy\ h:mm">
                  <c:v>40680.041666658733</c:v>
                </c:pt>
                <c:pt idx="26587" formatCode="m/d/yyyy\ h:mm">
                  <c:v>40680.083333325412</c:v>
                </c:pt>
                <c:pt idx="26588" formatCode="m/d/yyyy\ h:mm">
                  <c:v>40680.124999992091</c:v>
                </c:pt>
                <c:pt idx="26589" formatCode="m/d/yyyy\ h:mm">
                  <c:v>40680.166666658726</c:v>
                </c:pt>
                <c:pt idx="26590" formatCode="m/d/yyyy\ h:mm">
                  <c:v>40680.208333325412</c:v>
                </c:pt>
                <c:pt idx="26591" formatCode="m/d/yyyy\ h:mm">
                  <c:v>40680.249999992069</c:v>
                </c:pt>
                <c:pt idx="26592" formatCode="m/d/yyyy\ h:mm">
                  <c:v>40680.291666658704</c:v>
                </c:pt>
                <c:pt idx="26593" formatCode="m/d/yyyy\ h:mm">
                  <c:v>40680.333333325398</c:v>
                </c:pt>
                <c:pt idx="26594" formatCode="m/d/yyyy\ h:mm">
                  <c:v>40680.374999992076</c:v>
                </c:pt>
                <c:pt idx="26595" formatCode="m/d/yyyy\ h:mm">
                  <c:v>40680.416666658733</c:v>
                </c:pt>
                <c:pt idx="26596" formatCode="m/d/yyyy\ h:mm">
                  <c:v>40680.458333325405</c:v>
                </c:pt>
                <c:pt idx="26597" formatCode="m/d/yyyy\ h:mm">
                  <c:v>40680.499999992062</c:v>
                </c:pt>
                <c:pt idx="26598" formatCode="m/d/yyyy\ h:mm">
                  <c:v>40680.541666658704</c:v>
                </c:pt>
                <c:pt idx="26599" formatCode="m/d/yyyy\ h:mm">
                  <c:v>40680.583333325383</c:v>
                </c:pt>
                <c:pt idx="26600" formatCode="m/d/yyyy\ h:mm">
                  <c:v>40680.624999992047</c:v>
                </c:pt>
                <c:pt idx="26601" formatCode="m/d/yyyy\ h:mm">
                  <c:v>40680.666666658704</c:v>
                </c:pt>
                <c:pt idx="26602" formatCode="m/d/yyyy\ h:mm">
                  <c:v>40680.708333325383</c:v>
                </c:pt>
                <c:pt idx="26603" formatCode="m/d/yyyy\ h:mm">
                  <c:v>40680.74999999204</c:v>
                </c:pt>
                <c:pt idx="26604" formatCode="m/d/yyyy\ h:mm">
                  <c:v>40680.791666658683</c:v>
                </c:pt>
                <c:pt idx="26605" formatCode="m/d/yyyy\ h:mm">
                  <c:v>40680.833333325369</c:v>
                </c:pt>
                <c:pt idx="26606" formatCode="m/d/yyyy\ h:mm">
                  <c:v>40680.874999992047</c:v>
                </c:pt>
                <c:pt idx="26607" formatCode="m/d/yyyy\ h:mm">
                  <c:v>40680.916666658697</c:v>
                </c:pt>
                <c:pt idx="26608" formatCode="m/d/yyyy\ h:mm">
                  <c:v>40680.958333325376</c:v>
                </c:pt>
                <c:pt idx="26609" formatCode="m/d/yyyy\ h:mm">
                  <c:v>40680.999999992033</c:v>
                </c:pt>
                <c:pt idx="26610" formatCode="m/d/yyyy\ h:mm">
                  <c:v>40681.041666658675</c:v>
                </c:pt>
                <c:pt idx="26611" formatCode="m/d/yyyy\ h:mm">
                  <c:v>40681.083333325361</c:v>
                </c:pt>
                <c:pt idx="26612" formatCode="m/d/yyyy\ h:mm">
                  <c:v>40681.124999992018</c:v>
                </c:pt>
                <c:pt idx="26613" formatCode="m/d/yyyy\ h:mm">
                  <c:v>40681.166666658675</c:v>
                </c:pt>
                <c:pt idx="26614" formatCode="m/d/yyyy\ h:mm">
                  <c:v>40681.208333325347</c:v>
                </c:pt>
                <c:pt idx="26615" formatCode="m/d/yyyy\ h:mm">
                  <c:v>40681.249999992011</c:v>
                </c:pt>
                <c:pt idx="26616" formatCode="m/d/yyyy\ h:mm">
                  <c:v>40681.291666658653</c:v>
                </c:pt>
                <c:pt idx="26617" formatCode="m/d/yyyy\ h:mm">
                  <c:v>40681.333333325339</c:v>
                </c:pt>
                <c:pt idx="26618" formatCode="m/d/yyyy\ h:mm">
                  <c:v>40681.374999992026</c:v>
                </c:pt>
                <c:pt idx="26619" formatCode="m/d/yyyy\ h:mm">
                  <c:v>40681.416666658668</c:v>
                </c:pt>
                <c:pt idx="26620" formatCode="m/d/yyyy\ h:mm">
                  <c:v>40681.458333325347</c:v>
                </c:pt>
                <c:pt idx="26621" formatCode="m/d/yyyy\ h:mm">
                  <c:v>40681.499999991996</c:v>
                </c:pt>
                <c:pt idx="26622" formatCode="m/d/yyyy\ h:mm">
                  <c:v>40681.541666658646</c:v>
                </c:pt>
                <c:pt idx="26623" formatCode="m/d/yyyy\ h:mm">
                  <c:v>40681.583333325332</c:v>
                </c:pt>
                <c:pt idx="26624" formatCode="m/d/yyyy\ h:mm">
                  <c:v>40681.624999991989</c:v>
                </c:pt>
                <c:pt idx="26625" formatCode="m/d/yyyy\ h:mm">
                  <c:v>40681.666666658639</c:v>
                </c:pt>
                <c:pt idx="26626" formatCode="m/d/yyyy\ h:mm">
                  <c:v>40681.708333325318</c:v>
                </c:pt>
                <c:pt idx="26627" formatCode="m/d/yyyy\ h:mm">
                  <c:v>40681.749999991982</c:v>
                </c:pt>
                <c:pt idx="26628" formatCode="m/d/yyyy\ h:mm">
                  <c:v>40681.791666658617</c:v>
                </c:pt>
                <c:pt idx="26629" formatCode="m/d/yyyy\ h:mm">
                  <c:v>40681.83333332531</c:v>
                </c:pt>
                <c:pt idx="26630" formatCode="m/d/yyyy\ h:mm">
                  <c:v>40681.874999991996</c:v>
                </c:pt>
                <c:pt idx="26631" formatCode="m/d/yyyy\ h:mm">
                  <c:v>40681.916666658639</c:v>
                </c:pt>
                <c:pt idx="26632" formatCode="m/d/yyyy\ h:mm">
                  <c:v>40681.958333325318</c:v>
                </c:pt>
                <c:pt idx="26633" formatCode="m/d/yyyy\ h:mm">
                  <c:v>40681.999999991967</c:v>
                </c:pt>
                <c:pt idx="26634" formatCode="m/d/yyyy\ h:mm">
                  <c:v>40682.041666658624</c:v>
                </c:pt>
                <c:pt idx="26635" formatCode="m/d/yyyy\ h:mm">
                  <c:v>40682.083333325296</c:v>
                </c:pt>
                <c:pt idx="26636" formatCode="m/d/yyyy\ h:mm">
                  <c:v>40682.12499999196</c:v>
                </c:pt>
                <c:pt idx="26637" formatCode="m/d/yyyy\ h:mm">
                  <c:v>40682.166666658624</c:v>
                </c:pt>
                <c:pt idx="26638" formatCode="m/d/yyyy\ h:mm">
                  <c:v>40682.208333325289</c:v>
                </c:pt>
                <c:pt idx="26639" formatCode="m/d/yyyy\ h:mm">
                  <c:v>40682.249999991953</c:v>
                </c:pt>
                <c:pt idx="26640" formatCode="m/d/yyyy\ h:mm">
                  <c:v>40682.291666658588</c:v>
                </c:pt>
                <c:pt idx="26641" formatCode="m/d/yyyy\ h:mm">
                  <c:v>40682.333333325281</c:v>
                </c:pt>
                <c:pt idx="26642" formatCode="m/d/yyyy\ h:mm">
                  <c:v>40682.37499999196</c:v>
                </c:pt>
                <c:pt idx="26643" formatCode="m/d/yyyy\ h:mm">
                  <c:v>40682.41666665861</c:v>
                </c:pt>
                <c:pt idx="26644" formatCode="m/d/yyyy\ h:mm">
                  <c:v>40682.458333325296</c:v>
                </c:pt>
                <c:pt idx="26645" formatCode="m/d/yyyy\ h:mm">
                  <c:v>40682.499999991938</c:v>
                </c:pt>
                <c:pt idx="26646" formatCode="m/d/yyyy\ h:mm">
                  <c:v>40682.541666658595</c:v>
                </c:pt>
                <c:pt idx="26647" formatCode="m/d/yyyy\ h:mm">
                  <c:v>40682.583333325267</c:v>
                </c:pt>
                <c:pt idx="26648" formatCode="m/d/yyyy\ h:mm">
                  <c:v>40682.624999991931</c:v>
                </c:pt>
                <c:pt idx="26649" formatCode="m/d/yyyy\ h:mm">
                  <c:v>40682.666666658595</c:v>
                </c:pt>
                <c:pt idx="26650" formatCode="m/d/yyyy\ h:mm">
                  <c:v>40682.708333325259</c:v>
                </c:pt>
                <c:pt idx="26651" formatCode="m/d/yyyy\ h:mm">
                  <c:v>40682.749999991931</c:v>
                </c:pt>
                <c:pt idx="26652" formatCode="m/d/yyyy\ h:mm">
                  <c:v>40682.791666658573</c:v>
                </c:pt>
                <c:pt idx="26653" formatCode="m/d/yyyy\ h:mm">
                  <c:v>40682.833333325252</c:v>
                </c:pt>
                <c:pt idx="26654" formatCode="m/d/yyyy\ h:mm">
                  <c:v>40682.874999991938</c:v>
                </c:pt>
                <c:pt idx="26655" formatCode="m/d/yyyy\ h:mm">
                  <c:v>40682.916666658595</c:v>
                </c:pt>
                <c:pt idx="26656" formatCode="m/d/yyyy\ h:mm">
                  <c:v>40682.958333325259</c:v>
                </c:pt>
                <c:pt idx="26657" formatCode="m/d/yyyy\ h:mm">
                  <c:v>40682.999999991909</c:v>
                </c:pt>
                <c:pt idx="26658" formatCode="m/d/yyyy\ h:mm">
                  <c:v>40683.041666658573</c:v>
                </c:pt>
                <c:pt idx="26659" formatCode="m/d/yyyy\ h:mm">
                  <c:v>40683.083333325238</c:v>
                </c:pt>
                <c:pt idx="26660" formatCode="m/d/yyyy\ h:mm">
                  <c:v>40683.124999991902</c:v>
                </c:pt>
                <c:pt idx="26661" formatCode="m/d/yyyy\ h:mm">
                  <c:v>40683.166666658566</c:v>
                </c:pt>
                <c:pt idx="26662" formatCode="m/d/yyyy\ h:mm">
                  <c:v>40683.20833332523</c:v>
                </c:pt>
                <c:pt idx="26663" formatCode="m/d/yyyy\ h:mm">
                  <c:v>40683.249999991895</c:v>
                </c:pt>
                <c:pt idx="26664" formatCode="m/d/yyyy\ h:mm">
                  <c:v>40683.291666658544</c:v>
                </c:pt>
                <c:pt idx="26665" formatCode="m/d/yyyy\ h:mm">
                  <c:v>40683.333333325223</c:v>
                </c:pt>
                <c:pt idx="26666" formatCode="m/d/yyyy\ h:mm">
                  <c:v>40683.374999991902</c:v>
                </c:pt>
                <c:pt idx="26667" formatCode="m/d/yyyy\ h:mm">
                  <c:v>40683.416666658566</c:v>
                </c:pt>
                <c:pt idx="26668" formatCode="m/d/yyyy\ h:mm">
                  <c:v>40683.45833332523</c:v>
                </c:pt>
                <c:pt idx="26669" formatCode="m/d/yyyy\ h:mm">
                  <c:v>40683.49999999188</c:v>
                </c:pt>
                <c:pt idx="26670" formatCode="m/d/yyyy\ h:mm">
                  <c:v>40683.541666658544</c:v>
                </c:pt>
                <c:pt idx="26671" formatCode="m/d/yyyy\ h:mm">
                  <c:v>40683.583333325209</c:v>
                </c:pt>
                <c:pt idx="26672" formatCode="m/d/yyyy\ h:mm">
                  <c:v>40683.624999991873</c:v>
                </c:pt>
                <c:pt idx="26673" formatCode="m/d/yyyy\ h:mm">
                  <c:v>40683.666666658537</c:v>
                </c:pt>
                <c:pt idx="26674" formatCode="m/d/yyyy\ h:mm">
                  <c:v>40683.708333325201</c:v>
                </c:pt>
                <c:pt idx="26675" formatCode="m/d/yyyy\ h:mm">
                  <c:v>40683.749999991865</c:v>
                </c:pt>
                <c:pt idx="26676" formatCode="m/d/yyyy\ h:mm">
                  <c:v>40683.791666658515</c:v>
                </c:pt>
                <c:pt idx="26677" formatCode="m/d/yyyy\ h:mm">
                  <c:v>40683.833333325201</c:v>
                </c:pt>
                <c:pt idx="26678" formatCode="m/d/yyyy\ h:mm">
                  <c:v>40683.874999991873</c:v>
                </c:pt>
                <c:pt idx="26679" formatCode="m/d/yyyy\ h:mm">
                  <c:v>40683.916666658537</c:v>
                </c:pt>
                <c:pt idx="26680" formatCode="m/d/yyyy\ h:mm">
                  <c:v>40683.958333325209</c:v>
                </c:pt>
                <c:pt idx="26681" formatCode="m/d/yyyy\ h:mm">
                  <c:v>40683.999999991851</c:v>
                </c:pt>
                <c:pt idx="26682" formatCode="m/d/yyyy\ h:mm">
                  <c:v>40684.041666658515</c:v>
                </c:pt>
                <c:pt idx="26683" formatCode="m/d/yyyy\ h:mm">
                  <c:v>40684.083333325194</c:v>
                </c:pt>
                <c:pt idx="26684" formatCode="m/d/yyyy\ h:mm">
                  <c:v>40684.124999991844</c:v>
                </c:pt>
                <c:pt idx="26685" formatCode="m/d/yyyy\ h:mm">
                  <c:v>40684.166666658508</c:v>
                </c:pt>
                <c:pt idx="26686" formatCode="m/d/yyyy\ h:mm">
                  <c:v>40684.208333325187</c:v>
                </c:pt>
                <c:pt idx="26687" formatCode="m/d/yyyy\ h:mm">
                  <c:v>40684.249999991836</c:v>
                </c:pt>
                <c:pt idx="26688" formatCode="m/d/yyyy\ h:mm">
                  <c:v>40684.291666658479</c:v>
                </c:pt>
                <c:pt idx="26689" formatCode="m/d/yyyy\ h:mm">
                  <c:v>40684.333333325179</c:v>
                </c:pt>
                <c:pt idx="26690" formatCode="m/d/yyyy\ h:mm">
                  <c:v>40684.374999991844</c:v>
                </c:pt>
                <c:pt idx="26691" formatCode="m/d/yyyy\ h:mm">
                  <c:v>40684.416666658493</c:v>
                </c:pt>
                <c:pt idx="26692" formatCode="m/d/yyyy\ h:mm">
                  <c:v>40684.458333325187</c:v>
                </c:pt>
                <c:pt idx="26693" formatCode="m/d/yyyy\ h:mm">
                  <c:v>40684.499999991822</c:v>
                </c:pt>
                <c:pt idx="26694" formatCode="m/d/yyyy\ h:mm">
                  <c:v>40684.541666658486</c:v>
                </c:pt>
                <c:pt idx="26695" formatCode="m/d/yyyy\ h:mm">
                  <c:v>40684.583333325165</c:v>
                </c:pt>
                <c:pt idx="26696" formatCode="m/d/yyyy\ h:mm">
                  <c:v>40684.624999991815</c:v>
                </c:pt>
                <c:pt idx="26697" formatCode="m/d/yyyy\ h:mm">
                  <c:v>40684.666666658479</c:v>
                </c:pt>
                <c:pt idx="26698" formatCode="m/d/yyyy\ h:mm">
                  <c:v>40684.708333325143</c:v>
                </c:pt>
                <c:pt idx="26699" formatCode="m/d/yyyy\ h:mm">
                  <c:v>40684.749999991807</c:v>
                </c:pt>
                <c:pt idx="26700" formatCode="m/d/yyyy\ h:mm">
                  <c:v>40684.791666658457</c:v>
                </c:pt>
                <c:pt idx="26701" formatCode="m/d/yyyy\ h:mm">
                  <c:v>40684.833333325143</c:v>
                </c:pt>
                <c:pt idx="26702" formatCode="m/d/yyyy\ h:mm">
                  <c:v>40684.874999991815</c:v>
                </c:pt>
                <c:pt idx="26703" formatCode="m/d/yyyy\ h:mm">
                  <c:v>40684.916666658479</c:v>
                </c:pt>
                <c:pt idx="26704" formatCode="m/d/yyyy\ h:mm">
                  <c:v>40684.95833332515</c:v>
                </c:pt>
                <c:pt idx="26705" formatCode="m/d/yyyy\ h:mm">
                  <c:v>40684.999999991785</c:v>
                </c:pt>
                <c:pt idx="26706" formatCode="m/d/yyyy\ h:mm">
                  <c:v>40685.041666658457</c:v>
                </c:pt>
                <c:pt idx="26707" formatCode="m/d/yyyy\ h:mm">
                  <c:v>40685.083333325136</c:v>
                </c:pt>
                <c:pt idx="26708" formatCode="m/d/yyyy\ h:mm">
                  <c:v>40685.124999991785</c:v>
                </c:pt>
                <c:pt idx="26709" formatCode="m/d/yyyy\ h:mm">
                  <c:v>40685.16666665845</c:v>
                </c:pt>
                <c:pt idx="26710" formatCode="m/d/yyyy\ h:mm">
                  <c:v>40685.208333325128</c:v>
                </c:pt>
                <c:pt idx="26711" formatCode="m/d/yyyy\ h:mm">
                  <c:v>40685.249999991778</c:v>
                </c:pt>
                <c:pt idx="26712" formatCode="m/d/yyyy\ h:mm">
                  <c:v>40685.291666658421</c:v>
                </c:pt>
                <c:pt idx="26713" formatCode="m/d/yyyy\ h:mm">
                  <c:v>40685.333333325121</c:v>
                </c:pt>
                <c:pt idx="26714" formatCode="m/d/yyyy\ h:mm">
                  <c:v>40685.374999991785</c:v>
                </c:pt>
                <c:pt idx="26715" formatCode="m/d/yyyy\ h:mm">
                  <c:v>40685.416666658442</c:v>
                </c:pt>
                <c:pt idx="26716" formatCode="m/d/yyyy\ h:mm">
                  <c:v>40685.458333325121</c:v>
                </c:pt>
                <c:pt idx="26717" formatCode="m/d/yyyy\ h:mm">
                  <c:v>40685.499999991764</c:v>
                </c:pt>
                <c:pt idx="26718" formatCode="m/d/yyyy\ h:mm">
                  <c:v>40685.541666658428</c:v>
                </c:pt>
                <c:pt idx="26719" formatCode="m/d/yyyy\ h:mm">
                  <c:v>40685.583333325092</c:v>
                </c:pt>
                <c:pt idx="26720" formatCode="m/d/yyyy\ h:mm">
                  <c:v>40685.624999991756</c:v>
                </c:pt>
                <c:pt idx="26721" formatCode="m/d/yyyy\ h:mm">
                  <c:v>40685.666666658421</c:v>
                </c:pt>
                <c:pt idx="26722" formatCode="m/d/yyyy\ h:mm">
                  <c:v>40685.708333325092</c:v>
                </c:pt>
                <c:pt idx="26723" formatCode="m/d/yyyy\ h:mm">
                  <c:v>40685.749999991735</c:v>
                </c:pt>
                <c:pt idx="26724" formatCode="m/d/yyyy\ h:mm">
                  <c:v>40685.791666658384</c:v>
                </c:pt>
                <c:pt idx="26725" formatCode="m/d/yyyy\ h:mm">
                  <c:v>40685.833333325092</c:v>
                </c:pt>
                <c:pt idx="26726" formatCode="m/d/yyyy\ h:mm">
                  <c:v>40685.874999991742</c:v>
                </c:pt>
                <c:pt idx="26727" formatCode="m/d/yyyy\ h:mm">
                  <c:v>40685.916666658413</c:v>
                </c:pt>
                <c:pt idx="26728" formatCode="m/d/yyyy\ h:mm">
                  <c:v>40685.958333325099</c:v>
                </c:pt>
                <c:pt idx="26729" formatCode="m/d/yyyy\ h:mm">
                  <c:v>40685.999999991735</c:v>
                </c:pt>
                <c:pt idx="26730" formatCode="m/d/yyyy\ h:mm">
                  <c:v>40686.041666658384</c:v>
                </c:pt>
                <c:pt idx="26731" formatCode="m/d/yyyy\ h:mm">
                  <c:v>40686.083333325063</c:v>
                </c:pt>
                <c:pt idx="26732" formatCode="m/d/yyyy\ h:mm">
                  <c:v>40686.124999991727</c:v>
                </c:pt>
                <c:pt idx="26733" formatCode="m/d/yyyy\ h:mm">
                  <c:v>40686.166666658384</c:v>
                </c:pt>
                <c:pt idx="26734" formatCode="m/d/yyyy\ h:mm">
                  <c:v>40686.208333325063</c:v>
                </c:pt>
                <c:pt idx="26735" formatCode="m/d/yyyy\ h:mm">
                  <c:v>40686.24999999172</c:v>
                </c:pt>
                <c:pt idx="26736" formatCode="m/d/yyyy\ h:mm">
                  <c:v>40686.29166665837</c:v>
                </c:pt>
                <c:pt idx="26737" formatCode="m/d/yyyy\ h:mm">
                  <c:v>40686.333333325048</c:v>
                </c:pt>
                <c:pt idx="26738" formatCode="m/d/yyyy\ h:mm">
                  <c:v>40686.374999991713</c:v>
                </c:pt>
                <c:pt idx="26739" formatCode="m/d/yyyy\ h:mm">
                  <c:v>40686.416666658391</c:v>
                </c:pt>
                <c:pt idx="26740" formatCode="m/d/yyyy\ h:mm">
                  <c:v>40686.458333325056</c:v>
                </c:pt>
                <c:pt idx="26741" formatCode="m/d/yyyy\ h:mm">
                  <c:v>40686.499999991705</c:v>
                </c:pt>
                <c:pt idx="26742" formatCode="m/d/yyyy\ h:mm">
                  <c:v>40686.54166665837</c:v>
                </c:pt>
                <c:pt idx="26743" formatCode="m/d/yyyy\ h:mm">
                  <c:v>40686.583333325041</c:v>
                </c:pt>
                <c:pt idx="26744" formatCode="m/d/yyyy\ h:mm">
                  <c:v>40686.624999991684</c:v>
                </c:pt>
                <c:pt idx="26745" formatCode="m/d/yyyy\ h:mm">
                  <c:v>40686.666666658355</c:v>
                </c:pt>
                <c:pt idx="26746" formatCode="m/d/yyyy\ h:mm">
                  <c:v>40686.708333325041</c:v>
                </c:pt>
                <c:pt idx="26747" formatCode="m/d/yyyy\ h:mm">
                  <c:v>40686.749999991684</c:v>
                </c:pt>
                <c:pt idx="26748" formatCode="m/d/yyyy\ h:mm">
                  <c:v>40686.791666658333</c:v>
                </c:pt>
                <c:pt idx="26749" formatCode="m/d/yyyy\ h:mm">
                  <c:v>40686.833333325019</c:v>
                </c:pt>
                <c:pt idx="26750" formatCode="m/d/yyyy\ h:mm">
                  <c:v>40686.874999991691</c:v>
                </c:pt>
                <c:pt idx="26751" formatCode="m/d/yyyy\ h:mm">
                  <c:v>40686.916666658348</c:v>
                </c:pt>
                <c:pt idx="26752" formatCode="m/d/yyyy\ h:mm">
                  <c:v>40686.958333325027</c:v>
                </c:pt>
                <c:pt idx="26753" formatCode="m/d/yyyy\ h:mm">
                  <c:v>40686.999999991676</c:v>
                </c:pt>
                <c:pt idx="26754" formatCode="m/d/yyyy\ h:mm">
                  <c:v>40687.041666658326</c:v>
                </c:pt>
                <c:pt idx="26755" formatCode="m/d/yyyy\ h:mm">
                  <c:v>40687.083333325012</c:v>
                </c:pt>
                <c:pt idx="26756" formatCode="m/d/yyyy\ h:mm">
                  <c:v>40687.124999991654</c:v>
                </c:pt>
                <c:pt idx="26757" formatCode="m/d/yyyy\ h:mm">
                  <c:v>40687.166666658326</c:v>
                </c:pt>
                <c:pt idx="26758" formatCode="m/d/yyyy\ h:mm">
                  <c:v>40687.208333325012</c:v>
                </c:pt>
                <c:pt idx="26759" formatCode="m/d/yyyy\ h:mm">
                  <c:v>40687.249999991654</c:v>
                </c:pt>
                <c:pt idx="26760" formatCode="m/d/yyyy\ h:mm">
                  <c:v>40687.291666658304</c:v>
                </c:pt>
                <c:pt idx="26761" formatCode="m/d/yyyy\ h:mm">
                  <c:v>40687.333333325005</c:v>
                </c:pt>
                <c:pt idx="26762" formatCode="m/d/yyyy\ h:mm">
                  <c:v>40687.374999991662</c:v>
                </c:pt>
                <c:pt idx="26763" formatCode="m/d/yyyy\ h:mm">
                  <c:v>40687.416666658319</c:v>
                </c:pt>
                <c:pt idx="26764" formatCode="m/d/yyyy\ h:mm">
                  <c:v>40687.458333325012</c:v>
                </c:pt>
                <c:pt idx="26765" formatCode="m/d/yyyy\ h:mm">
                  <c:v>40687.499999991633</c:v>
                </c:pt>
                <c:pt idx="26766" formatCode="m/d/yyyy\ h:mm">
                  <c:v>40687.541666658304</c:v>
                </c:pt>
                <c:pt idx="26767" formatCode="m/d/yyyy\ h:mm">
                  <c:v>40687.583333324998</c:v>
                </c:pt>
                <c:pt idx="26768" formatCode="m/d/yyyy\ h:mm">
                  <c:v>40687.624999991625</c:v>
                </c:pt>
                <c:pt idx="26769" formatCode="m/d/yyyy\ h:mm">
                  <c:v>40687.666666658304</c:v>
                </c:pt>
                <c:pt idx="26770" formatCode="m/d/yyyy\ h:mm">
                  <c:v>40687.70833332499</c:v>
                </c:pt>
                <c:pt idx="26771" formatCode="m/d/yyyy\ h:mm">
                  <c:v>40687.749999991625</c:v>
                </c:pt>
                <c:pt idx="26772" formatCode="m/d/yyyy\ h:mm">
                  <c:v>40687.791666658268</c:v>
                </c:pt>
                <c:pt idx="26773" formatCode="m/d/yyyy\ h:mm">
                  <c:v>40687.833333324976</c:v>
                </c:pt>
                <c:pt idx="26774" formatCode="m/d/yyyy\ h:mm">
                  <c:v>40687.874999991633</c:v>
                </c:pt>
                <c:pt idx="26775" formatCode="m/d/yyyy\ h:mm">
                  <c:v>40687.91666665829</c:v>
                </c:pt>
                <c:pt idx="26776" formatCode="m/d/yyyy\ h:mm">
                  <c:v>40687.958333324998</c:v>
                </c:pt>
                <c:pt idx="26777" formatCode="m/d/yyyy\ h:mm">
                  <c:v>40687.999999991604</c:v>
                </c:pt>
                <c:pt idx="26778" formatCode="m/d/yyyy\ h:mm">
                  <c:v>40688.041666658275</c:v>
                </c:pt>
                <c:pt idx="26779" formatCode="m/d/yyyy\ h:mm">
                  <c:v>40688.083333324968</c:v>
                </c:pt>
                <c:pt idx="26780" formatCode="m/d/yyyy\ h:mm">
                  <c:v>40688.124999991604</c:v>
                </c:pt>
                <c:pt idx="26781" formatCode="m/d/yyyy\ h:mm">
                  <c:v>40688.166666658275</c:v>
                </c:pt>
                <c:pt idx="26782" formatCode="m/d/yyyy\ h:mm">
                  <c:v>40688.208333324954</c:v>
                </c:pt>
                <c:pt idx="26783" formatCode="m/d/yyyy\ h:mm">
                  <c:v>40688.249999991604</c:v>
                </c:pt>
                <c:pt idx="26784" formatCode="m/d/yyyy\ h:mm">
                  <c:v>40688.291666658239</c:v>
                </c:pt>
                <c:pt idx="26785" formatCode="m/d/yyyy\ h:mm">
                  <c:v>40688.333333324947</c:v>
                </c:pt>
                <c:pt idx="26786" formatCode="m/d/yyyy\ h:mm">
                  <c:v>40688.374999991611</c:v>
                </c:pt>
                <c:pt idx="26787" formatCode="m/d/yyyy\ h:mm">
                  <c:v>40688.416666658261</c:v>
                </c:pt>
                <c:pt idx="26788" formatCode="m/d/yyyy\ h:mm">
                  <c:v>40688.458333324961</c:v>
                </c:pt>
                <c:pt idx="26789" formatCode="m/d/yyyy\ h:mm">
                  <c:v>40688.499999991589</c:v>
                </c:pt>
                <c:pt idx="26790" formatCode="m/d/yyyy\ h:mm">
                  <c:v>40688.541666658239</c:v>
                </c:pt>
                <c:pt idx="26791" formatCode="m/d/yyyy\ h:mm">
                  <c:v>40688.583333324939</c:v>
                </c:pt>
                <c:pt idx="26792" formatCode="m/d/yyyy\ h:mm">
                  <c:v>40688.624999991582</c:v>
                </c:pt>
                <c:pt idx="26793" formatCode="m/d/yyyy\ h:mm">
                  <c:v>40688.666666658231</c:v>
                </c:pt>
                <c:pt idx="26794" formatCode="m/d/yyyy\ h:mm">
                  <c:v>40688.708333324925</c:v>
                </c:pt>
                <c:pt idx="26795" formatCode="m/d/yyyy\ h:mm">
                  <c:v>40688.749999991582</c:v>
                </c:pt>
                <c:pt idx="26796" formatCode="m/d/yyyy\ h:mm">
                  <c:v>40688.791666658217</c:v>
                </c:pt>
                <c:pt idx="26797" formatCode="m/d/yyyy\ h:mm">
                  <c:v>40688.833333324917</c:v>
                </c:pt>
                <c:pt idx="26798" formatCode="m/d/yyyy\ h:mm">
                  <c:v>40688.874999991589</c:v>
                </c:pt>
                <c:pt idx="26799" formatCode="m/d/yyyy\ h:mm">
                  <c:v>40688.916666658231</c:v>
                </c:pt>
                <c:pt idx="26800" formatCode="m/d/yyyy\ h:mm">
                  <c:v>40688.958333324925</c:v>
                </c:pt>
                <c:pt idx="26801" formatCode="m/d/yyyy\ h:mm">
                  <c:v>40688.99999999156</c:v>
                </c:pt>
                <c:pt idx="26802" formatCode="m/d/yyyy\ h:mm">
                  <c:v>40689.041666658224</c:v>
                </c:pt>
                <c:pt idx="26803" formatCode="m/d/yyyy\ h:mm">
                  <c:v>40689.083333324903</c:v>
                </c:pt>
                <c:pt idx="26804" formatCode="m/d/yyyy\ h:mm">
                  <c:v>40689.124999991553</c:v>
                </c:pt>
                <c:pt idx="26805" formatCode="m/d/yyyy\ h:mm">
                  <c:v>40689.166666658202</c:v>
                </c:pt>
                <c:pt idx="26806" formatCode="m/d/yyyy\ h:mm">
                  <c:v>40689.208333324896</c:v>
                </c:pt>
                <c:pt idx="26807" formatCode="m/d/yyyy\ h:mm">
                  <c:v>40689.249999991545</c:v>
                </c:pt>
                <c:pt idx="26808" formatCode="m/d/yyyy\ h:mm">
                  <c:v>40689.291666658188</c:v>
                </c:pt>
                <c:pt idx="26809" formatCode="m/d/yyyy\ h:mm">
                  <c:v>40689.333333324896</c:v>
                </c:pt>
                <c:pt idx="26810" formatCode="m/d/yyyy\ h:mm">
                  <c:v>40689.374999991553</c:v>
                </c:pt>
                <c:pt idx="26811" formatCode="m/d/yyyy\ h:mm">
                  <c:v>40689.416666658202</c:v>
                </c:pt>
                <c:pt idx="26812" formatCode="m/d/yyyy\ h:mm">
                  <c:v>40689.458333324896</c:v>
                </c:pt>
                <c:pt idx="26813" formatCode="m/d/yyyy\ h:mm">
                  <c:v>40689.499999991531</c:v>
                </c:pt>
                <c:pt idx="26814" formatCode="m/d/yyyy\ h:mm">
                  <c:v>40689.541666658195</c:v>
                </c:pt>
                <c:pt idx="26815" formatCode="m/d/yyyy\ h:mm">
                  <c:v>40689.583333324874</c:v>
                </c:pt>
                <c:pt idx="26816" formatCode="m/d/yyyy\ h:mm">
                  <c:v>40689.624999991531</c:v>
                </c:pt>
                <c:pt idx="26817" formatCode="m/d/yyyy\ h:mm">
                  <c:v>40689.666666658188</c:v>
                </c:pt>
                <c:pt idx="26818" formatCode="m/d/yyyy\ h:mm">
                  <c:v>40689.708333324867</c:v>
                </c:pt>
                <c:pt idx="26819" formatCode="m/d/yyyy\ h:mm">
                  <c:v>40689.749999991516</c:v>
                </c:pt>
                <c:pt idx="26820" formatCode="m/d/yyyy\ h:mm">
                  <c:v>40689.791666658166</c:v>
                </c:pt>
                <c:pt idx="26821" formatCode="m/d/yyyy\ h:mm">
                  <c:v>40689.833333324859</c:v>
                </c:pt>
                <c:pt idx="26822" formatCode="m/d/yyyy\ h:mm">
                  <c:v>40689.874999991524</c:v>
                </c:pt>
                <c:pt idx="26823" formatCode="m/d/yyyy\ h:mm">
                  <c:v>40689.916666658188</c:v>
                </c:pt>
                <c:pt idx="26824" formatCode="m/d/yyyy\ h:mm">
                  <c:v>40689.958333324867</c:v>
                </c:pt>
                <c:pt idx="26825" formatCode="m/d/yyyy\ h:mm">
                  <c:v>40689.999999991502</c:v>
                </c:pt>
                <c:pt idx="26826" formatCode="m/d/yyyy\ h:mm">
                  <c:v>40690.041666658166</c:v>
                </c:pt>
                <c:pt idx="26827" formatCode="m/d/yyyy\ h:mm">
                  <c:v>40690.083333324845</c:v>
                </c:pt>
                <c:pt idx="26828" formatCode="m/d/yyyy\ h:mm">
                  <c:v>40690.124999991494</c:v>
                </c:pt>
                <c:pt idx="26829" formatCode="m/d/yyyy\ h:mm">
                  <c:v>40690.166666658159</c:v>
                </c:pt>
                <c:pt idx="26830" formatCode="m/d/yyyy\ h:mm">
                  <c:v>40690.208333324837</c:v>
                </c:pt>
                <c:pt idx="26831" formatCode="m/d/yyyy\ h:mm">
                  <c:v>40690.249999991487</c:v>
                </c:pt>
                <c:pt idx="26832" formatCode="m/d/yyyy\ h:mm">
                  <c:v>40690.291666658137</c:v>
                </c:pt>
                <c:pt idx="26833" formatCode="m/d/yyyy\ h:mm">
                  <c:v>40690.33333332483</c:v>
                </c:pt>
                <c:pt idx="26834" formatCode="m/d/yyyy\ h:mm">
                  <c:v>40690.374999991494</c:v>
                </c:pt>
                <c:pt idx="26835" formatCode="m/d/yyyy\ h:mm">
                  <c:v>40690.416666658159</c:v>
                </c:pt>
                <c:pt idx="26836" formatCode="m/d/yyyy\ h:mm">
                  <c:v>40690.458333324837</c:v>
                </c:pt>
                <c:pt idx="26837" formatCode="m/d/yyyy\ h:mm">
                  <c:v>40690.499999991473</c:v>
                </c:pt>
                <c:pt idx="26838" formatCode="m/d/yyyy\ h:mm">
                  <c:v>40690.541666658137</c:v>
                </c:pt>
                <c:pt idx="26839" formatCode="m/d/yyyy\ h:mm">
                  <c:v>40690.583333324816</c:v>
                </c:pt>
                <c:pt idx="26840" formatCode="m/d/yyyy\ h:mm">
                  <c:v>40690.624999991465</c:v>
                </c:pt>
                <c:pt idx="26841" formatCode="m/d/yyyy\ h:mm">
                  <c:v>40690.66666665813</c:v>
                </c:pt>
                <c:pt idx="26842" formatCode="m/d/yyyy\ h:mm">
                  <c:v>40690.708333324808</c:v>
                </c:pt>
                <c:pt idx="26843" formatCode="m/d/yyyy\ h:mm">
                  <c:v>40690.749999991458</c:v>
                </c:pt>
                <c:pt idx="26844" formatCode="m/d/yyyy\ h:mm">
                  <c:v>40690.791666658108</c:v>
                </c:pt>
                <c:pt idx="26845" formatCode="m/d/yyyy\ h:mm">
                  <c:v>40690.833333324801</c:v>
                </c:pt>
                <c:pt idx="26846" formatCode="m/d/yyyy\ h:mm">
                  <c:v>40690.874999991465</c:v>
                </c:pt>
                <c:pt idx="26847" formatCode="m/d/yyyy\ h:mm">
                  <c:v>40690.91666665813</c:v>
                </c:pt>
                <c:pt idx="26848" formatCode="m/d/yyyy\ h:mm">
                  <c:v>40690.958333324808</c:v>
                </c:pt>
                <c:pt idx="26849" formatCode="m/d/yyyy\ h:mm">
                  <c:v>40690.999999991436</c:v>
                </c:pt>
                <c:pt idx="26850" formatCode="m/d/yyyy\ h:mm">
                  <c:v>40691.041666658108</c:v>
                </c:pt>
                <c:pt idx="26851" formatCode="m/d/yyyy\ h:mm">
                  <c:v>40691.083333324787</c:v>
                </c:pt>
                <c:pt idx="26852" formatCode="m/d/yyyy\ h:mm">
                  <c:v>40691.124999991436</c:v>
                </c:pt>
                <c:pt idx="26853" formatCode="m/d/yyyy\ h:mm">
                  <c:v>40691.1666666581</c:v>
                </c:pt>
                <c:pt idx="26854" formatCode="m/d/yyyy\ h:mm">
                  <c:v>40691.208333324779</c:v>
                </c:pt>
                <c:pt idx="26855" formatCode="m/d/yyyy\ h:mm">
                  <c:v>40691.249999991429</c:v>
                </c:pt>
                <c:pt idx="26856" formatCode="m/d/yyyy\ h:mm">
                  <c:v>40691.291666658071</c:v>
                </c:pt>
                <c:pt idx="26857" formatCode="m/d/yyyy\ h:mm">
                  <c:v>40691.333333324772</c:v>
                </c:pt>
                <c:pt idx="26858" formatCode="m/d/yyyy\ h:mm">
                  <c:v>40691.374999991436</c:v>
                </c:pt>
                <c:pt idx="26859" formatCode="m/d/yyyy\ h:mm">
                  <c:v>40691.416666658093</c:v>
                </c:pt>
                <c:pt idx="26860" formatCode="m/d/yyyy\ h:mm">
                  <c:v>40691.458333324779</c:v>
                </c:pt>
                <c:pt idx="26861" formatCode="m/d/yyyy\ h:mm">
                  <c:v>40691.499999991414</c:v>
                </c:pt>
                <c:pt idx="26862" formatCode="m/d/yyyy\ h:mm">
                  <c:v>40691.541666658079</c:v>
                </c:pt>
                <c:pt idx="26863" formatCode="m/d/yyyy\ h:mm">
                  <c:v>40691.583333324743</c:v>
                </c:pt>
                <c:pt idx="26864" formatCode="m/d/yyyy\ h:mm">
                  <c:v>40691.624999991407</c:v>
                </c:pt>
                <c:pt idx="26865" formatCode="m/d/yyyy\ h:mm">
                  <c:v>40691.666666658071</c:v>
                </c:pt>
                <c:pt idx="26866" formatCode="m/d/yyyy\ h:mm">
                  <c:v>40691.708333324743</c:v>
                </c:pt>
                <c:pt idx="26867" formatCode="m/d/yyyy\ h:mm">
                  <c:v>40691.7499999914</c:v>
                </c:pt>
                <c:pt idx="26868" formatCode="m/d/yyyy\ h:mm">
                  <c:v>40691.79166665805</c:v>
                </c:pt>
                <c:pt idx="26869" formatCode="m/d/yyyy\ h:mm">
                  <c:v>40691.833333324743</c:v>
                </c:pt>
                <c:pt idx="26870" formatCode="m/d/yyyy\ h:mm">
                  <c:v>40691.874999991393</c:v>
                </c:pt>
                <c:pt idx="26871" formatCode="m/d/yyyy\ h:mm">
                  <c:v>40691.916666658071</c:v>
                </c:pt>
                <c:pt idx="26872" formatCode="m/d/yyyy\ h:mm">
                  <c:v>40691.95833332475</c:v>
                </c:pt>
                <c:pt idx="26873" formatCode="m/d/yyyy\ h:mm">
                  <c:v>40691.999999991385</c:v>
                </c:pt>
                <c:pt idx="26874" formatCode="m/d/yyyy\ h:mm">
                  <c:v>40692.04166665805</c:v>
                </c:pt>
                <c:pt idx="26875" formatCode="m/d/yyyy\ h:mm">
                  <c:v>40692.083333324728</c:v>
                </c:pt>
                <c:pt idx="26876" formatCode="m/d/yyyy\ h:mm">
                  <c:v>40692.124999991378</c:v>
                </c:pt>
                <c:pt idx="26877" formatCode="m/d/yyyy\ h:mm">
                  <c:v>40692.166666658035</c:v>
                </c:pt>
                <c:pt idx="26878" formatCode="m/d/yyyy\ h:mm">
                  <c:v>40692.208333324721</c:v>
                </c:pt>
                <c:pt idx="26879" formatCode="m/d/yyyy\ h:mm">
                  <c:v>40692.249999991371</c:v>
                </c:pt>
                <c:pt idx="26880" formatCode="m/d/yyyy\ h:mm">
                  <c:v>40692.29166665802</c:v>
                </c:pt>
                <c:pt idx="26881" formatCode="m/d/yyyy\ h:mm">
                  <c:v>40692.333333324699</c:v>
                </c:pt>
                <c:pt idx="26882" formatCode="m/d/yyyy\ h:mm">
                  <c:v>40692.374999991363</c:v>
                </c:pt>
                <c:pt idx="26883" formatCode="m/d/yyyy\ h:mm">
                  <c:v>40692.416666658042</c:v>
                </c:pt>
                <c:pt idx="26884" formatCode="m/d/yyyy\ h:mm">
                  <c:v>40692.458333324706</c:v>
                </c:pt>
                <c:pt idx="26885" formatCode="m/d/yyyy\ h:mm">
                  <c:v>40692.499999991356</c:v>
                </c:pt>
                <c:pt idx="26886" formatCode="m/d/yyyy\ h:mm">
                  <c:v>40692.54166665802</c:v>
                </c:pt>
                <c:pt idx="26887" formatCode="m/d/yyyy\ h:mm">
                  <c:v>40692.583333324692</c:v>
                </c:pt>
                <c:pt idx="26888" formatCode="m/d/yyyy\ h:mm">
                  <c:v>40692.624999991334</c:v>
                </c:pt>
                <c:pt idx="26889" formatCode="m/d/yyyy\ h:mm">
                  <c:v>40692.666666658006</c:v>
                </c:pt>
                <c:pt idx="26890" formatCode="m/d/yyyy\ h:mm">
                  <c:v>40692.708333324692</c:v>
                </c:pt>
                <c:pt idx="26891" formatCode="m/d/yyyy\ h:mm">
                  <c:v>40692.749999991334</c:v>
                </c:pt>
                <c:pt idx="26892" formatCode="m/d/yyyy\ h:mm">
                  <c:v>40692.791666657984</c:v>
                </c:pt>
                <c:pt idx="26893" formatCode="m/d/yyyy\ h:mm">
                  <c:v>40692.833333324685</c:v>
                </c:pt>
                <c:pt idx="26894" formatCode="m/d/yyyy\ h:mm">
                  <c:v>40692.874999991342</c:v>
                </c:pt>
                <c:pt idx="26895" formatCode="m/d/yyyy\ h:mm">
                  <c:v>40692.916666657999</c:v>
                </c:pt>
                <c:pt idx="26896" formatCode="m/d/yyyy\ h:mm">
                  <c:v>40692.958333324685</c:v>
                </c:pt>
                <c:pt idx="26897" formatCode="m/d/yyyy\ h:mm">
                  <c:v>40692.999999991327</c:v>
                </c:pt>
                <c:pt idx="26898" formatCode="m/d/yyyy\ h:mm">
                  <c:v>40693.041666657984</c:v>
                </c:pt>
                <c:pt idx="26899" formatCode="m/d/yyyy\ h:mm">
                  <c:v>40693.083333324663</c:v>
                </c:pt>
                <c:pt idx="26900" formatCode="m/d/yyyy\ h:mm">
                  <c:v>40693.12499999132</c:v>
                </c:pt>
                <c:pt idx="26901" formatCode="m/d/yyyy\ h:mm">
                  <c:v>40693.166666657984</c:v>
                </c:pt>
                <c:pt idx="26902" formatCode="m/d/yyyy\ h:mm">
                  <c:v>40693.208333324648</c:v>
                </c:pt>
                <c:pt idx="26903" formatCode="m/d/yyyy\ h:mm">
                  <c:v>40693.249999991305</c:v>
                </c:pt>
                <c:pt idx="26904" formatCode="m/d/yyyy\ h:mm">
                  <c:v>40693.291666657955</c:v>
                </c:pt>
                <c:pt idx="26905" formatCode="m/d/yyyy\ h:mm">
                  <c:v>40693.333333324641</c:v>
                </c:pt>
                <c:pt idx="26906" formatCode="m/d/yyyy\ h:mm">
                  <c:v>40693.374999991313</c:v>
                </c:pt>
                <c:pt idx="26907" formatCode="m/d/yyyy\ h:mm">
                  <c:v>40693.416666657969</c:v>
                </c:pt>
                <c:pt idx="26908" formatCode="m/d/yyyy\ h:mm">
                  <c:v>40693.458333324656</c:v>
                </c:pt>
                <c:pt idx="26909" formatCode="m/d/yyyy\ h:mm">
                  <c:v>40693.499999991283</c:v>
                </c:pt>
                <c:pt idx="26910" formatCode="m/d/yyyy\ h:mm">
                  <c:v>40693.541666657955</c:v>
                </c:pt>
                <c:pt idx="26911" formatCode="m/d/yyyy\ h:mm">
                  <c:v>40693.583333324641</c:v>
                </c:pt>
                <c:pt idx="26912" formatCode="m/d/yyyy\ h:mm">
                  <c:v>40693.624999991276</c:v>
                </c:pt>
                <c:pt idx="26913" formatCode="m/d/yyyy\ h:mm">
                  <c:v>40693.666666657955</c:v>
                </c:pt>
                <c:pt idx="26914" formatCode="m/d/yyyy\ h:mm">
                  <c:v>40693.708333324619</c:v>
                </c:pt>
                <c:pt idx="26915" formatCode="m/d/yyyy\ h:mm">
                  <c:v>40693.749999991276</c:v>
                </c:pt>
                <c:pt idx="26916" formatCode="m/d/yyyy\ h:mm">
                  <c:v>40693.791666657919</c:v>
                </c:pt>
                <c:pt idx="26917" formatCode="m/d/yyyy\ h:mm">
                  <c:v>40693.833333324612</c:v>
                </c:pt>
                <c:pt idx="26918" formatCode="m/d/yyyy\ h:mm">
                  <c:v>40693.874999991283</c:v>
                </c:pt>
                <c:pt idx="26919" formatCode="m/d/yyyy\ h:mm">
                  <c:v>40693.91666665794</c:v>
                </c:pt>
                <c:pt idx="26920" formatCode="m/d/yyyy\ h:mm">
                  <c:v>40693.958333324626</c:v>
                </c:pt>
                <c:pt idx="26921" formatCode="m/d/yyyy\ h:mm">
                  <c:v>40693.999999991254</c:v>
                </c:pt>
                <c:pt idx="26922" formatCode="m/d/yyyy\ h:mm">
                  <c:v>40694.041666657926</c:v>
                </c:pt>
                <c:pt idx="26923" formatCode="m/d/yyyy\ h:mm">
                  <c:v>40694.083333324612</c:v>
                </c:pt>
                <c:pt idx="26924" formatCode="m/d/yyyy\ h:mm">
                  <c:v>40694.124999991254</c:v>
                </c:pt>
                <c:pt idx="26925" formatCode="m/d/yyyy\ h:mm">
                  <c:v>40694.166666657926</c:v>
                </c:pt>
                <c:pt idx="26926" formatCode="m/d/yyyy\ h:mm">
                  <c:v>40694.208333324605</c:v>
                </c:pt>
                <c:pt idx="26927" formatCode="m/d/yyyy\ h:mm">
                  <c:v>40694.249999991254</c:v>
                </c:pt>
                <c:pt idx="26928" formatCode="m/d/yyyy\ h:mm">
                  <c:v>40694.291666657897</c:v>
                </c:pt>
                <c:pt idx="26929" formatCode="m/d/yyyy\ h:mm">
                  <c:v>40694.333333324597</c:v>
                </c:pt>
                <c:pt idx="26930" formatCode="m/d/yyyy\ h:mm">
                  <c:v>40694.374999991247</c:v>
                </c:pt>
                <c:pt idx="26931" formatCode="m/d/yyyy\ h:mm">
                  <c:v>40694.416666657911</c:v>
                </c:pt>
                <c:pt idx="26932" formatCode="m/d/yyyy\ h:mm">
                  <c:v>40694.458333324612</c:v>
                </c:pt>
                <c:pt idx="26933" formatCode="m/d/yyyy\ h:mm">
                  <c:v>40694.499999991225</c:v>
                </c:pt>
                <c:pt idx="26934" formatCode="m/d/yyyy\ h:mm">
                  <c:v>40694.541666657904</c:v>
                </c:pt>
                <c:pt idx="26935" formatCode="m/d/yyyy\ h:mm">
                  <c:v>40694.58333332459</c:v>
                </c:pt>
                <c:pt idx="26936" formatCode="m/d/yyyy\ h:mm">
                  <c:v>40694.624999991225</c:v>
                </c:pt>
                <c:pt idx="26937" formatCode="m/d/yyyy\ h:mm">
                  <c:v>40694.666666657882</c:v>
                </c:pt>
                <c:pt idx="26938" formatCode="m/d/yyyy\ h:mm">
                  <c:v>40694.708333324576</c:v>
                </c:pt>
                <c:pt idx="26939" formatCode="m/d/yyyy\ h:mm">
                  <c:v>40694.749999991225</c:v>
                </c:pt>
                <c:pt idx="26940" formatCode="m/d/yyyy\ h:mm">
                  <c:v>40694.791666657868</c:v>
                </c:pt>
                <c:pt idx="26941" formatCode="m/d/yyyy\ h:mm">
                  <c:v>40694.833333324576</c:v>
                </c:pt>
                <c:pt idx="26942" formatCode="m/d/yyyy\ h:mm">
                  <c:v>40694.874999991218</c:v>
                </c:pt>
                <c:pt idx="26943" formatCode="m/d/yyyy\ h:mm">
                  <c:v>40694.916666657882</c:v>
                </c:pt>
                <c:pt idx="26944" formatCode="m/d/yyyy\ h:mm">
                  <c:v>40694.958333324576</c:v>
                </c:pt>
                <c:pt idx="26945" formatCode="m/d/yyyy\ h:mm">
                  <c:v>40694.999999991196</c:v>
                </c:pt>
                <c:pt idx="26946" formatCode="m/d/yyyy\ h:mm">
                  <c:v>40695.041666657875</c:v>
                </c:pt>
                <c:pt idx="26947" formatCode="m/d/yyyy\ h:mm">
                  <c:v>40695.083333324554</c:v>
                </c:pt>
                <c:pt idx="26948" formatCode="m/d/yyyy\ h:mm">
                  <c:v>40695.124999991196</c:v>
                </c:pt>
                <c:pt idx="26949" formatCode="m/d/yyyy\ h:mm">
                  <c:v>40695.166666657853</c:v>
                </c:pt>
                <c:pt idx="26950" formatCode="m/d/yyyy\ h:mm">
                  <c:v>40695.208333324546</c:v>
                </c:pt>
                <c:pt idx="26951" formatCode="m/d/yyyy\ h:mm">
                  <c:v>40695.249999991196</c:v>
                </c:pt>
                <c:pt idx="26952" formatCode="m/d/yyyy\ h:mm">
                  <c:v>40695.291666657831</c:v>
                </c:pt>
                <c:pt idx="26953" formatCode="m/d/yyyy\ h:mm">
                  <c:v>40695.333333324546</c:v>
                </c:pt>
                <c:pt idx="26954" formatCode="m/d/yyyy\ h:mm">
                  <c:v>40695.374999991203</c:v>
                </c:pt>
                <c:pt idx="26955" formatCode="m/d/yyyy\ h:mm">
                  <c:v>40695.416666657853</c:v>
                </c:pt>
                <c:pt idx="26956" formatCode="m/d/yyyy\ h:mm">
                  <c:v>40695.458333324546</c:v>
                </c:pt>
                <c:pt idx="26957" formatCode="m/d/yyyy\ h:mm">
                  <c:v>40695.499999991182</c:v>
                </c:pt>
                <c:pt idx="26958" formatCode="m/d/yyyy\ h:mm">
                  <c:v>40695.541666657831</c:v>
                </c:pt>
                <c:pt idx="26959" formatCode="m/d/yyyy\ h:mm">
                  <c:v>40695.583333324525</c:v>
                </c:pt>
                <c:pt idx="26960" formatCode="m/d/yyyy\ h:mm">
                  <c:v>40695.624999991182</c:v>
                </c:pt>
                <c:pt idx="26961" formatCode="m/d/yyyy\ h:mm">
                  <c:v>40695.666666657824</c:v>
                </c:pt>
                <c:pt idx="26962" formatCode="m/d/yyyy\ h:mm">
                  <c:v>40695.708333324517</c:v>
                </c:pt>
                <c:pt idx="26963" formatCode="m/d/yyyy\ h:mm">
                  <c:v>40695.749999991167</c:v>
                </c:pt>
                <c:pt idx="26964" formatCode="m/d/yyyy\ h:mm">
                  <c:v>40695.791666657802</c:v>
                </c:pt>
                <c:pt idx="26965" formatCode="m/d/yyyy\ h:mm">
                  <c:v>40695.83333332451</c:v>
                </c:pt>
                <c:pt idx="26966" formatCode="m/d/yyyy\ h:mm">
                  <c:v>40695.874999991174</c:v>
                </c:pt>
                <c:pt idx="26967" formatCode="m/d/yyyy\ h:mm">
                  <c:v>40695.916666657831</c:v>
                </c:pt>
                <c:pt idx="26968" formatCode="m/d/yyyy\ h:mm">
                  <c:v>40695.958333324517</c:v>
                </c:pt>
                <c:pt idx="26969" formatCode="m/d/yyyy\ h:mm">
                  <c:v>40695.999999991152</c:v>
                </c:pt>
                <c:pt idx="26970" formatCode="m/d/yyyy\ h:mm">
                  <c:v>40696.041666657802</c:v>
                </c:pt>
                <c:pt idx="26971" formatCode="m/d/yyyy\ h:mm">
                  <c:v>40696.083333324495</c:v>
                </c:pt>
                <c:pt idx="26972" formatCode="m/d/yyyy\ h:mm">
                  <c:v>40696.124999991145</c:v>
                </c:pt>
                <c:pt idx="26973" formatCode="m/d/yyyy\ h:mm">
                  <c:v>40696.166666657795</c:v>
                </c:pt>
                <c:pt idx="26974" formatCode="m/d/yyyy\ h:mm">
                  <c:v>40696.208333324495</c:v>
                </c:pt>
                <c:pt idx="26975" formatCode="m/d/yyyy\ h:mm">
                  <c:v>40696.249999991138</c:v>
                </c:pt>
                <c:pt idx="26976" formatCode="m/d/yyyy\ h:mm">
                  <c:v>40696.291666657773</c:v>
                </c:pt>
                <c:pt idx="26977" formatCode="m/d/yyyy\ h:mm">
                  <c:v>40696.333333324488</c:v>
                </c:pt>
                <c:pt idx="26978" formatCode="m/d/yyyy\ h:mm">
                  <c:v>40696.374999991145</c:v>
                </c:pt>
                <c:pt idx="26979" formatCode="m/d/yyyy\ h:mm">
                  <c:v>40696.416666657795</c:v>
                </c:pt>
                <c:pt idx="26980" formatCode="m/d/yyyy\ h:mm">
                  <c:v>40696.458333324495</c:v>
                </c:pt>
                <c:pt idx="26981" formatCode="m/d/yyyy\ h:mm">
                  <c:v>40696.499999991123</c:v>
                </c:pt>
                <c:pt idx="26982" formatCode="m/d/yyyy\ h:mm">
                  <c:v>40696.541666657773</c:v>
                </c:pt>
                <c:pt idx="26983" formatCode="m/d/yyyy\ h:mm">
                  <c:v>40696.583333324466</c:v>
                </c:pt>
                <c:pt idx="26984" formatCode="m/d/yyyy\ h:mm">
                  <c:v>40696.624999991116</c:v>
                </c:pt>
                <c:pt idx="26985" formatCode="m/d/yyyy\ h:mm">
                  <c:v>40696.666666657766</c:v>
                </c:pt>
                <c:pt idx="26986" formatCode="m/d/yyyy\ h:mm">
                  <c:v>40696.708333324459</c:v>
                </c:pt>
                <c:pt idx="26987" formatCode="m/d/yyyy\ h:mm">
                  <c:v>40696.749999991109</c:v>
                </c:pt>
                <c:pt idx="26988" formatCode="m/d/yyyy\ h:mm">
                  <c:v>40696.791666657744</c:v>
                </c:pt>
                <c:pt idx="26989" formatCode="m/d/yyyy\ h:mm">
                  <c:v>40696.833333324452</c:v>
                </c:pt>
                <c:pt idx="26990" formatCode="m/d/yyyy\ h:mm">
                  <c:v>40696.874999991116</c:v>
                </c:pt>
                <c:pt idx="26991" formatCode="m/d/yyyy\ h:mm">
                  <c:v>40696.916666657766</c:v>
                </c:pt>
                <c:pt idx="26992" formatCode="m/d/yyyy\ h:mm">
                  <c:v>40696.958333324459</c:v>
                </c:pt>
                <c:pt idx="26993" formatCode="m/d/yyyy\ h:mm">
                  <c:v>40696.999999991094</c:v>
                </c:pt>
                <c:pt idx="26994" formatCode="m/d/yyyy\ h:mm">
                  <c:v>40697.041666657744</c:v>
                </c:pt>
                <c:pt idx="26995" formatCode="m/d/yyyy\ h:mm">
                  <c:v>40697.083333324437</c:v>
                </c:pt>
                <c:pt idx="26996" formatCode="m/d/yyyy\ h:mm">
                  <c:v>40697.124999991087</c:v>
                </c:pt>
                <c:pt idx="26997" formatCode="m/d/yyyy\ h:mm">
                  <c:v>40697.166666657737</c:v>
                </c:pt>
                <c:pt idx="26998" formatCode="m/d/yyyy\ h:mm">
                  <c:v>40697.20833332443</c:v>
                </c:pt>
                <c:pt idx="26999" formatCode="m/d/yyyy\ h:mm">
                  <c:v>40697.24999999108</c:v>
                </c:pt>
                <c:pt idx="27000" formatCode="m/d/yyyy\ h:mm">
                  <c:v>40697.291666657715</c:v>
                </c:pt>
                <c:pt idx="27001" formatCode="m/d/yyyy\ h:mm">
                  <c:v>40697.333333324423</c:v>
                </c:pt>
                <c:pt idx="27002" formatCode="m/d/yyyy\ h:mm">
                  <c:v>40697.374999991087</c:v>
                </c:pt>
                <c:pt idx="27003" formatCode="m/d/yyyy\ h:mm">
                  <c:v>40697.416666657737</c:v>
                </c:pt>
                <c:pt idx="27004" formatCode="m/d/yyyy\ h:mm">
                  <c:v>40697.45833332443</c:v>
                </c:pt>
                <c:pt idx="27005" formatCode="m/d/yyyy\ h:mm">
                  <c:v>40697.499999991065</c:v>
                </c:pt>
                <c:pt idx="27006" formatCode="m/d/yyyy\ h:mm">
                  <c:v>40697.541666657715</c:v>
                </c:pt>
                <c:pt idx="27007" formatCode="m/d/yyyy\ h:mm">
                  <c:v>40697.583333324408</c:v>
                </c:pt>
                <c:pt idx="27008" formatCode="m/d/yyyy\ h:mm">
                  <c:v>40697.624999991058</c:v>
                </c:pt>
                <c:pt idx="27009" formatCode="m/d/yyyy\ h:mm">
                  <c:v>40697.666666657708</c:v>
                </c:pt>
                <c:pt idx="27010" formatCode="m/d/yyyy\ h:mm">
                  <c:v>40697.708333324401</c:v>
                </c:pt>
                <c:pt idx="27011" formatCode="m/d/yyyy\ h:mm">
                  <c:v>40697.749999991051</c:v>
                </c:pt>
                <c:pt idx="27012" formatCode="m/d/yyyy\ h:mm">
                  <c:v>40697.791666657686</c:v>
                </c:pt>
                <c:pt idx="27013" formatCode="m/d/yyyy\ h:mm">
                  <c:v>40697.833333324394</c:v>
                </c:pt>
                <c:pt idx="27014" formatCode="m/d/yyyy\ h:mm">
                  <c:v>40697.874999991043</c:v>
                </c:pt>
                <c:pt idx="27015" formatCode="m/d/yyyy\ h:mm">
                  <c:v>40697.916666657708</c:v>
                </c:pt>
                <c:pt idx="27016" formatCode="m/d/yyyy\ h:mm">
                  <c:v>40697.958333324401</c:v>
                </c:pt>
                <c:pt idx="27017" formatCode="m/d/yyyy\ h:mm">
                  <c:v>40697.999999991036</c:v>
                </c:pt>
                <c:pt idx="27018" formatCode="m/d/yyyy\ h:mm">
                  <c:v>40698.041666657678</c:v>
                </c:pt>
                <c:pt idx="27019" formatCode="m/d/yyyy\ h:mm">
                  <c:v>40698.083333324379</c:v>
                </c:pt>
                <c:pt idx="27020" formatCode="m/d/yyyy\ h:mm">
                  <c:v>40698.124999991029</c:v>
                </c:pt>
                <c:pt idx="27021" formatCode="m/d/yyyy\ h:mm">
                  <c:v>40698.166666657671</c:v>
                </c:pt>
                <c:pt idx="27022" formatCode="m/d/yyyy\ h:mm">
                  <c:v>40698.208333324372</c:v>
                </c:pt>
                <c:pt idx="27023" formatCode="m/d/yyyy\ h:mm">
                  <c:v>40698.249999991021</c:v>
                </c:pt>
                <c:pt idx="27024" formatCode="m/d/yyyy\ h:mm">
                  <c:v>40698.291666657657</c:v>
                </c:pt>
                <c:pt idx="27025" formatCode="m/d/yyyy\ h:mm">
                  <c:v>40698.333333324365</c:v>
                </c:pt>
                <c:pt idx="27026" formatCode="m/d/yyyy\ h:mm">
                  <c:v>40698.374999991029</c:v>
                </c:pt>
                <c:pt idx="27027" formatCode="m/d/yyyy\ h:mm">
                  <c:v>40698.416666657678</c:v>
                </c:pt>
                <c:pt idx="27028" formatCode="m/d/yyyy\ h:mm">
                  <c:v>40698.458333324365</c:v>
                </c:pt>
                <c:pt idx="27029" formatCode="m/d/yyyy\ h:mm">
                  <c:v>40698.499999991007</c:v>
                </c:pt>
                <c:pt idx="27030" formatCode="m/d/yyyy\ h:mm">
                  <c:v>40698.541666657657</c:v>
                </c:pt>
                <c:pt idx="27031" formatCode="m/d/yyyy\ h:mm">
                  <c:v>40698.583333324343</c:v>
                </c:pt>
                <c:pt idx="27032" formatCode="m/d/yyyy\ h:mm">
                  <c:v>40698.624999991</c:v>
                </c:pt>
                <c:pt idx="27033" formatCode="m/d/yyyy\ h:mm">
                  <c:v>40698.666666657649</c:v>
                </c:pt>
                <c:pt idx="27034" formatCode="m/d/yyyy\ h:mm">
                  <c:v>40698.708333324343</c:v>
                </c:pt>
                <c:pt idx="27035" formatCode="m/d/yyyy\ h:mm">
                  <c:v>40698.749999990992</c:v>
                </c:pt>
                <c:pt idx="27036" formatCode="m/d/yyyy\ h:mm">
                  <c:v>40698.79166665762</c:v>
                </c:pt>
                <c:pt idx="27037" formatCode="m/d/yyyy\ h:mm">
                  <c:v>40698.833333324335</c:v>
                </c:pt>
                <c:pt idx="27038" formatCode="m/d/yyyy\ h:mm">
                  <c:v>40698.874999991007</c:v>
                </c:pt>
                <c:pt idx="27039" formatCode="m/d/yyyy\ h:mm">
                  <c:v>40698.916666657635</c:v>
                </c:pt>
                <c:pt idx="27040" formatCode="m/d/yyyy\ h:mm">
                  <c:v>40698.958333324343</c:v>
                </c:pt>
                <c:pt idx="27041" formatCode="m/d/yyyy\ h:mm">
                  <c:v>40698.999999990992</c:v>
                </c:pt>
                <c:pt idx="27042" formatCode="m/d/yyyy\ h:mm">
                  <c:v>40699.04166665762</c:v>
                </c:pt>
                <c:pt idx="27043" formatCode="m/d/yyyy\ h:mm">
                  <c:v>40699.083333324321</c:v>
                </c:pt>
                <c:pt idx="27044" formatCode="m/d/yyyy\ h:mm">
                  <c:v>40699.124999990985</c:v>
                </c:pt>
                <c:pt idx="27045" formatCode="m/d/yyyy\ h:mm">
                  <c:v>40699.16666665762</c:v>
                </c:pt>
                <c:pt idx="27046" formatCode="m/d/yyyy\ h:mm">
                  <c:v>40699.208333324299</c:v>
                </c:pt>
                <c:pt idx="27047" formatCode="m/d/yyyy\ h:mm">
                  <c:v>40699.249999990963</c:v>
                </c:pt>
                <c:pt idx="27048" formatCode="m/d/yyyy\ h:mm">
                  <c:v>40699.291666657591</c:v>
                </c:pt>
                <c:pt idx="27049" formatCode="m/d/yyyy\ h:mm">
                  <c:v>40699.333333324292</c:v>
                </c:pt>
                <c:pt idx="27050" formatCode="m/d/yyyy\ h:mm">
                  <c:v>40699.374999990985</c:v>
                </c:pt>
                <c:pt idx="27051" formatCode="m/d/yyyy\ h:mm">
                  <c:v>40699.41666665762</c:v>
                </c:pt>
                <c:pt idx="27052" formatCode="m/d/yyyy\ h:mm">
                  <c:v>40699.458333324306</c:v>
                </c:pt>
                <c:pt idx="27053" formatCode="m/d/yyyy\ h:mm">
                  <c:v>40699.499999990949</c:v>
                </c:pt>
                <c:pt idx="27054" formatCode="m/d/yyyy\ h:mm">
                  <c:v>40699.541666657591</c:v>
                </c:pt>
                <c:pt idx="27055" formatCode="m/d/yyyy\ h:mm">
                  <c:v>40699.583333324292</c:v>
                </c:pt>
                <c:pt idx="27056" formatCode="m/d/yyyy\ h:mm">
                  <c:v>40699.624999990941</c:v>
                </c:pt>
                <c:pt idx="27057" formatCode="m/d/yyyy\ h:mm">
                  <c:v>40699.666666657591</c:v>
                </c:pt>
                <c:pt idx="27058" formatCode="m/d/yyyy\ h:mm">
                  <c:v>40699.708333324284</c:v>
                </c:pt>
                <c:pt idx="27059" formatCode="m/d/yyyy\ h:mm">
                  <c:v>40699.749999990941</c:v>
                </c:pt>
                <c:pt idx="27060" formatCode="m/d/yyyy\ h:mm">
                  <c:v>40699.791666657577</c:v>
                </c:pt>
                <c:pt idx="27061" formatCode="m/d/yyyy\ h:mm">
                  <c:v>40699.833333324263</c:v>
                </c:pt>
                <c:pt idx="27062" formatCode="m/d/yyyy\ h:mm">
                  <c:v>40699.874999990949</c:v>
                </c:pt>
                <c:pt idx="27063" formatCode="m/d/yyyy\ h:mm">
                  <c:v>40699.916666657591</c:v>
                </c:pt>
                <c:pt idx="27064" formatCode="m/d/yyyy\ h:mm">
                  <c:v>40699.958333324284</c:v>
                </c:pt>
                <c:pt idx="27065" formatCode="m/d/yyyy\ h:mm">
                  <c:v>40699.999999990934</c:v>
                </c:pt>
                <c:pt idx="27066" formatCode="m/d/yyyy\ h:mm">
                  <c:v>40700.041666657584</c:v>
                </c:pt>
                <c:pt idx="27067" formatCode="m/d/yyyy\ h:mm">
                  <c:v>40700.083333324248</c:v>
                </c:pt>
                <c:pt idx="27068" formatCode="m/d/yyyy\ h:mm">
                  <c:v>40700.124999990912</c:v>
                </c:pt>
                <c:pt idx="27069" formatCode="m/d/yyyy\ h:mm">
                  <c:v>40700.166666657577</c:v>
                </c:pt>
                <c:pt idx="27070" formatCode="m/d/yyyy\ h:mm">
                  <c:v>40700.208333324241</c:v>
                </c:pt>
                <c:pt idx="27071" formatCode="m/d/yyyy\ h:mm">
                  <c:v>40700.249999990912</c:v>
                </c:pt>
                <c:pt idx="27072" formatCode="m/d/yyyy\ h:mm">
                  <c:v>40700.291666657547</c:v>
                </c:pt>
                <c:pt idx="27073" formatCode="m/d/yyyy\ h:mm">
                  <c:v>40700.333333324241</c:v>
                </c:pt>
                <c:pt idx="27074" formatCode="m/d/yyyy\ h:mm">
                  <c:v>40700.37499999092</c:v>
                </c:pt>
                <c:pt idx="27075" formatCode="m/d/yyyy\ h:mm">
                  <c:v>40700.416666657562</c:v>
                </c:pt>
                <c:pt idx="27076" formatCode="m/d/yyyy\ h:mm">
                  <c:v>40700.458333324248</c:v>
                </c:pt>
                <c:pt idx="27077" formatCode="m/d/yyyy\ h:mm">
                  <c:v>40700.499999990891</c:v>
                </c:pt>
                <c:pt idx="27078" formatCode="m/d/yyyy\ h:mm">
                  <c:v>40700.541666657555</c:v>
                </c:pt>
                <c:pt idx="27079" formatCode="m/d/yyyy\ h:mm">
                  <c:v>40700.583333324219</c:v>
                </c:pt>
                <c:pt idx="27080" formatCode="m/d/yyyy\ h:mm">
                  <c:v>40700.624999990883</c:v>
                </c:pt>
                <c:pt idx="27081" formatCode="m/d/yyyy\ h:mm">
                  <c:v>40700.666666657533</c:v>
                </c:pt>
                <c:pt idx="27082" formatCode="m/d/yyyy\ h:mm">
                  <c:v>40700.708333324212</c:v>
                </c:pt>
                <c:pt idx="27083" formatCode="m/d/yyyy\ h:mm">
                  <c:v>40700.749999990883</c:v>
                </c:pt>
                <c:pt idx="27084" formatCode="m/d/yyyy\ h:mm">
                  <c:v>40700.791666657518</c:v>
                </c:pt>
                <c:pt idx="27085" formatCode="m/d/yyyy\ h:mm">
                  <c:v>40700.833333324212</c:v>
                </c:pt>
                <c:pt idx="27086" formatCode="m/d/yyyy\ h:mm">
                  <c:v>40700.874999990891</c:v>
                </c:pt>
                <c:pt idx="27087" formatCode="m/d/yyyy\ h:mm">
                  <c:v>40700.916666657533</c:v>
                </c:pt>
                <c:pt idx="27088" formatCode="m/d/yyyy\ h:mm">
                  <c:v>40700.958333324219</c:v>
                </c:pt>
                <c:pt idx="27089" formatCode="m/d/yyyy\ h:mm">
                  <c:v>40700.999999990861</c:v>
                </c:pt>
                <c:pt idx="27090" formatCode="m/d/yyyy\ h:mm">
                  <c:v>40701.041666657526</c:v>
                </c:pt>
                <c:pt idx="27091" formatCode="m/d/yyyy\ h:mm">
                  <c:v>40701.083333324204</c:v>
                </c:pt>
                <c:pt idx="27092" formatCode="m/d/yyyy\ h:mm">
                  <c:v>40701.124999990861</c:v>
                </c:pt>
                <c:pt idx="27093" formatCode="m/d/yyyy\ h:mm">
                  <c:v>40701.166666657504</c:v>
                </c:pt>
                <c:pt idx="27094" formatCode="m/d/yyyy\ h:mm">
                  <c:v>40701.208333324197</c:v>
                </c:pt>
                <c:pt idx="27095" formatCode="m/d/yyyy\ h:mm">
                  <c:v>40701.249999990847</c:v>
                </c:pt>
                <c:pt idx="27096" formatCode="m/d/yyyy\ h:mm">
                  <c:v>40701.291666657482</c:v>
                </c:pt>
                <c:pt idx="27097" formatCode="m/d/yyyy\ h:mm">
                  <c:v>40701.333333324197</c:v>
                </c:pt>
                <c:pt idx="27098" formatCode="m/d/yyyy\ h:mm">
                  <c:v>40701.374999990854</c:v>
                </c:pt>
                <c:pt idx="27099" formatCode="m/d/yyyy\ h:mm">
                  <c:v>40701.416666657511</c:v>
                </c:pt>
                <c:pt idx="27100" formatCode="m/d/yyyy\ h:mm">
                  <c:v>40701.458333324197</c:v>
                </c:pt>
                <c:pt idx="27101" formatCode="m/d/yyyy\ h:mm">
                  <c:v>40701.499999990832</c:v>
                </c:pt>
                <c:pt idx="27102" formatCode="m/d/yyyy\ h:mm">
                  <c:v>40701.541666657482</c:v>
                </c:pt>
                <c:pt idx="27103" formatCode="m/d/yyyy\ h:mm">
                  <c:v>40701.583333324175</c:v>
                </c:pt>
                <c:pt idx="27104" formatCode="m/d/yyyy\ h:mm">
                  <c:v>40701.624999990832</c:v>
                </c:pt>
                <c:pt idx="27105" formatCode="m/d/yyyy\ h:mm">
                  <c:v>40701.666666657475</c:v>
                </c:pt>
                <c:pt idx="27106" formatCode="m/d/yyyy\ h:mm">
                  <c:v>40701.708333324175</c:v>
                </c:pt>
                <c:pt idx="27107" formatCode="m/d/yyyy\ h:mm">
                  <c:v>40701.749999990818</c:v>
                </c:pt>
                <c:pt idx="27108" formatCode="m/d/yyyy\ h:mm">
                  <c:v>40701.791666657453</c:v>
                </c:pt>
                <c:pt idx="27109" formatCode="m/d/yyyy\ h:mm">
                  <c:v>40701.833333324168</c:v>
                </c:pt>
                <c:pt idx="27110" formatCode="m/d/yyyy\ h:mm">
                  <c:v>40701.874999990825</c:v>
                </c:pt>
                <c:pt idx="27111" formatCode="m/d/yyyy\ h:mm">
                  <c:v>40701.916666657482</c:v>
                </c:pt>
                <c:pt idx="27112" formatCode="m/d/yyyy\ h:mm">
                  <c:v>40701.958333324175</c:v>
                </c:pt>
                <c:pt idx="27113" formatCode="m/d/yyyy\ h:mm">
                  <c:v>40701.999999990803</c:v>
                </c:pt>
                <c:pt idx="27114" formatCode="m/d/yyyy\ h:mm">
                  <c:v>40702.041666657453</c:v>
                </c:pt>
                <c:pt idx="27115" formatCode="m/d/yyyy\ h:mm">
                  <c:v>40702.083333324146</c:v>
                </c:pt>
                <c:pt idx="27116" formatCode="m/d/yyyy\ h:mm">
                  <c:v>40702.124999990796</c:v>
                </c:pt>
                <c:pt idx="27117" formatCode="m/d/yyyy\ h:mm">
                  <c:v>40702.166666657446</c:v>
                </c:pt>
                <c:pt idx="27118" formatCode="m/d/yyyy\ h:mm">
                  <c:v>40702.208333324146</c:v>
                </c:pt>
                <c:pt idx="27119" formatCode="m/d/yyyy\ h:mm">
                  <c:v>40702.249999990789</c:v>
                </c:pt>
                <c:pt idx="27120" formatCode="m/d/yyyy\ h:mm">
                  <c:v>40702.291666657424</c:v>
                </c:pt>
                <c:pt idx="27121" formatCode="m/d/yyyy\ h:mm">
                  <c:v>40702.333333324139</c:v>
                </c:pt>
                <c:pt idx="27122" formatCode="m/d/yyyy\ h:mm">
                  <c:v>40702.374999990796</c:v>
                </c:pt>
                <c:pt idx="27123" formatCode="m/d/yyyy\ h:mm">
                  <c:v>40702.416666657446</c:v>
                </c:pt>
                <c:pt idx="27124" formatCode="m/d/yyyy\ h:mm">
                  <c:v>40702.458333324146</c:v>
                </c:pt>
                <c:pt idx="27125" formatCode="m/d/yyyy\ h:mm">
                  <c:v>40702.499999990781</c:v>
                </c:pt>
                <c:pt idx="27126" formatCode="m/d/yyyy\ h:mm">
                  <c:v>40702.541666657424</c:v>
                </c:pt>
                <c:pt idx="27127" formatCode="m/d/yyyy\ h:mm">
                  <c:v>40702.583333324117</c:v>
                </c:pt>
                <c:pt idx="27128" formatCode="m/d/yyyy\ h:mm">
                  <c:v>40702.624999990767</c:v>
                </c:pt>
                <c:pt idx="27129" formatCode="m/d/yyyy\ h:mm">
                  <c:v>40702.666666657424</c:v>
                </c:pt>
                <c:pt idx="27130" formatCode="m/d/yyyy\ h:mm">
                  <c:v>40702.70833332411</c:v>
                </c:pt>
                <c:pt idx="27131" formatCode="m/d/yyyy\ h:mm">
                  <c:v>40702.74999999076</c:v>
                </c:pt>
                <c:pt idx="27132" formatCode="m/d/yyyy\ h:mm">
                  <c:v>40702.791666657402</c:v>
                </c:pt>
                <c:pt idx="27133" formatCode="m/d/yyyy\ h:mm">
                  <c:v>40702.833333324103</c:v>
                </c:pt>
                <c:pt idx="27134" formatCode="m/d/yyyy\ h:mm">
                  <c:v>40702.874999990767</c:v>
                </c:pt>
                <c:pt idx="27135" formatCode="m/d/yyyy\ h:mm">
                  <c:v>40702.916666657416</c:v>
                </c:pt>
                <c:pt idx="27136" formatCode="m/d/yyyy\ h:mm">
                  <c:v>40702.95833332411</c:v>
                </c:pt>
                <c:pt idx="27137" formatCode="m/d/yyyy\ h:mm">
                  <c:v>40702.999999990745</c:v>
                </c:pt>
                <c:pt idx="27138" formatCode="m/d/yyyy\ h:mm">
                  <c:v>40703.041666657395</c:v>
                </c:pt>
                <c:pt idx="27139" formatCode="m/d/yyyy\ h:mm">
                  <c:v>40703.083333324088</c:v>
                </c:pt>
                <c:pt idx="27140" formatCode="m/d/yyyy\ h:mm">
                  <c:v>40703.124999990738</c:v>
                </c:pt>
                <c:pt idx="27141" formatCode="m/d/yyyy\ h:mm">
                  <c:v>40703.166666657387</c:v>
                </c:pt>
                <c:pt idx="27142" formatCode="m/d/yyyy\ h:mm">
                  <c:v>40703.208333324081</c:v>
                </c:pt>
                <c:pt idx="27143" formatCode="m/d/yyyy\ h:mm">
                  <c:v>40703.24999999073</c:v>
                </c:pt>
                <c:pt idx="27144" formatCode="m/d/yyyy\ h:mm">
                  <c:v>40703.291666657366</c:v>
                </c:pt>
                <c:pt idx="27145" formatCode="m/d/yyyy\ h:mm">
                  <c:v>40703.333333324073</c:v>
                </c:pt>
                <c:pt idx="27146" formatCode="m/d/yyyy\ h:mm">
                  <c:v>40703.374999990738</c:v>
                </c:pt>
                <c:pt idx="27147" formatCode="m/d/yyyy\ h:mm">
                  <c:v>40703.416666657387</c:v>
                </c:pt>
                <c:pt idx="27148" formatCode="m/d/yyyy\ h:mm">
                  <c:v>40703.458333324081</c:v>
                </c:pt>
                <c:pt idx="27149" formatCode="m/d/yyyy\ h:mm">
                  <c:v>40703.499999990716</c:v>
                </c:pt>
                <c:pt idx="27150" formatCode="m/d/yyyy\ h:mm">
                  <c:v>40703.541666657366</c:v>
                </c:pt>
                <c:pt idx="27151" formatCode="m/d/yyyy\ h:mm">
                  <c:v>40703.583333324059</c:v>
                </c:pt>
                <c:pt idx="27152" formatCode="m/d/yyyy\ h:mm">
                  <c:v>40703.624999990709</c:v>
                </c:pt>
                <c:pt idx="27153" formatCode="m/d/yyyy\ h:mm">
                  <c:v>40703.666666657358</c:v>
                </c:pt>
                <c:pt idx="27154" formatCode="m/d/yyyy\ h:mm">
                  <c:v>40703.708333324052</c:v>
                </c:pt>
                <c:pt idx="27155" formatCode="m/d/yyyy\ h:mm">
                  <c:v>40703.749999990701</c:v>
                </c:pt>
                <c:pt idx="27156" formatCode="m/d/yyyy\ h:mm">
                  <c:v>40703.791666657336</c:v>
                </c:pt>
                <c:pt idx="27157" formatCode="m/d/yyyy\ h:mm">
                  <c:v>40703.833333324044</c:v>
                </c:pt>
                <c:pt idx="27158" formatCode="m/d/yyyy\ h:mm">
                  <c:v>40703.874999990709</c:v>
                </c:pt>
                <c:pt idx="27159" formatCode="m/d/yyyy\ h:mm">
                  <c:v>40703.916666657358</c:v>
                </c:pt>
                <c:pt idx="27160" formatCode="m/d/yyyy\ h:mm">
                  <c:v>40703.958333324052</c:v>
                </c:pt>
                <c:pt idx="27161" formatCode="m/d/yyyy\ h:mm">
                  <c:v>40703.999999990687</c:v>
                </c:pt>
                <c:pt idx="27162" formatCode="m/d/yyyy\ h:mm">
                  <c:v>40704.041666657336</c:v>
                </c:pt>
                <c:pt idx="27163" formatCode="m/d/yyyy\ h:mm">
                  <c:v>40704.08333332403</c:v>
                </c:pt>
                <c:pt idx="27164" formatCode="m/d/yyyy\ h:mm">
                  <c:v>40704.124999990679</c:v>
                </c:pt>
                <c:pt idx="27165" formatCode="m/d/yyyy\ h:mm">
                  <c:v>40704.166666657329</c:v>
                </c:pt>
                <c:pt idx="27166" formatCode="m/d/yyyy\ h:mm">
                  <c:v>40704.208333324023</c:v>
                </c:pt>
                <c:pt idx="27167" formatCode="m/d/yyyy\ h:mm">
                  <c:v>40704.249999990672</c:v>
                </c:pt>
                <c:pt idx="27168" formatCode="m/d/yyyy\ h:mm">
                  <c:v>40704.291666657307</c:v>
                </c:pt>
                <c:pt idx="27169" formatCode="m/d/yyyy\ h:mm">
                  <c:v>40704.333333324015</c:v>
                </c:pt>
                <c:pt idx="27170" formatCode="m/d/yyyy\ h:mm">
                  <c:v>40704.374999990679</c:v>
                </c:pt>
                <c:pt idx="27171" formatCode="m/d/yyyy\ h:mm">
                  <c:v>40704.416666657329</c:v>
                </c:pt>
                <c:pt idx="27172" formatCode="m/d/yyyy\ h:mm">
                  <c:v>40704.458333324015</c:v>
                </c:pt>
                <c:pt idx="27173" formatCode="m/d/yyyy\ h:mm">
                  <c:v>40704.499999990658</c:v>
                </c:pt>
                <c:pt idx="27174" formatCode="m/d/yyyy\ h:mm">
                  <c:v>40704.541666657307</c:v>
                </c:pt>
                <c:pt idx="27175" formatCode="m/d/yyyy\ h:mm">
                  <c:v>40704.583333323993</c:v>
                </c:pt>
                <c:pt idx="27176" formatCode="m/d/yyyy\ h:mm">
                  <c:v>40704.62499999065</c:v>
                </c:pt>
                <c:pt idx="27177" formatCode="m/d/yyyy\ h:mm">
                  <c:v>40704.6666666573</c:v>
                </c:pt>
                <c:pt idx="27178" formatCode="m/d/yyyy\ h:mm">
                  <c:v>40704.708333323993</c:v>
                </c:pt>
                <c:pt idx="27179" formatCode="m/d/yyyy\ h:mm">
                  <c:v>40704.749999990636</c:v>
                </c:pt>
                <c:pt idx="27180" formatCode="m/d/yyyy\ h:mm">
                  <c:v>40704.791666657271</c:v>
                </c:pt>
                <c:pt idx="27181" formatCode="m/d/yyyy\ h:mm">
                  <c:v>40704.833333323986</c:v>
                </c:pt>
                <c:pt idx="27182" formatCode="m/d/yyyy\ h:mm">
                  <c:v>40704.874999990643</c:v>
                </c:pt>
                <c:pt idx="27183" formatCode="m/d/yyyy\ h:mm">
                  <c:v>40704.9166666573</c:v>
                </c:pt>
                <c:pt idx="27184" formatCode="m/d/yyyy\ h:mm">
                  <c:v>40704.958333323993</c:v>
                </c:pt>
                <c:pt idx="27185" formatCode="m/d/yyyy\ h:mm">
                  <c:v>40704.999999990629</c:v>
                </c:pt>
                <c:pt idx="27186" formatCode="m/d/yyyy\ h:mm">
                  <c:v>40705.041666657271</c:v>
                </c:pt>
                <c:pt idx="27187" formatCode="m/d/yyyy\ h:mm">
                  <c:v>40705.083333323972</c:v>
                </c:pt>
                <c:pt idx="27188" formatCode="m/d/yyyy\ h:mm">
                  <c:v>40705.124999990621</c:v>
                </c:pt>
                <c:pt idx="27189" formatCode="m/d/yyyy\ h:mm">
                  <c:v>40705.166666657271</c:v>
                </c:pt>
                <c:pt idx="27190" formatCode="m/d/yyyy\ h:mm">
                  <c:v>40705.208333323964</c:v>
                </c:pt>
                <c:pt idx="27191" formatCode="m/d/yyyy\ h:mm">
                  <c:v>40705.249999990614</c:v>
                </c:pt>
                <c:pt idx="27192" formatCode="m/d/yyyy\ h:mm">
                  <c:v>40705.291666657249</c:v>
                </c:pt>
                <c:pt idx="27193" formatCode="m/d/yyyy\ h:mm">
                  <c:v>40705.333333323942</c:v>
                </c:pt>
                <c:pt idx="27194" formatCode="m/d/yyyy\ h:mm">
                  <c:v>40705.374999990621</c:v>
                </c:pt>
                <c:pt idx="27195" formatCode="m/d/yyyy\ h:mm">
                  <c:v>40705.416666657271</c:v>
                </c:pt>
                <c:pt idx="27196" formatCode="m/d/yyyy\ h:mm">
                  <c:v>40705.458333323964</c:v>
                </c:pt>
                <c:pt idx="27197" formatCode="m/d/yyyy\ h:mm">
                  <c:v>40705.499999990599</c:v>
                </c:pt>
                <c:pt idx="27198" formatCode="m/d/yyyy\ h:mm">
                  <c:v>40705.541666657249</c:v>
                </c:pt>
                <c:pt idx="27199" formatCode="m/d/yyyy\ h:mm">
                  <c:v>40705.583333323942</c:v>
                </c:pt>
                <c:pt idx="27200" formatCode="m/d/yyyy\ h:mm">
                  <c:v>40705.624999990592</c:v>
                </c:pt>
                <c:pt idx="27201" formatCode="m/d/yyyy\ h:mm">
                  <c:v>40705.666666657235</c:v>
                </c:pt>
                <c:pt idx="27202" formatCode="m/d/yyyy\ h:mm">
                  <c:v>40705.708333323935</c:v>
                </c:pt>
                <c:pt idx="27203" formatCode="m/d/yyyy\ h:mm">
                  <c:v>40705.749999990592</c:v>
                </c:pt>
                <c:pt idx="27204" formatCode="m/d/yyyy\ h:mm">
                  <c:v>40705.791666657213</c:v>
                </c:pt>
                <c:pt idx="27205" formatCode="m/d/yyyy\ h:mm">
                  <c:v>40705.833333323913</c:v>
                </c:pt>
                <c:pt idx="27206" formatCode="m/d/yyyy\ h:mm">
                  <c:v>40705.874999990599</c:v>
                </c:pt>
                <c:pt idx="27207" formatCode="m/d/yyyy\ h:mm">
                  <c:v>40705.916666657235</c:v>
                </c:pt>
                <c:pt idx="27208" formatCode="m/d/yyyy\ h:mm">
                  <c:v>40705.958333323935</c:v>
                </c:pt>
                <c:pt idx="27209" formatCode="m/d/yyyy\ h:mm">
                  <c:v>40705.999999990585</c:v>
                </c:pt>
                <c:pt idx="27210" formatCode="m/d/yyyy\ h:mm">
                  <c:v>40706.04166665722</c:v>
                </c:pt>
                <c:pt idx="27211" formatCode="m/d/yyyy\ h:mm">
                  <c:v>40706.083333323899</c:v>
                </c:pt>
                <c:pt idx="27212" formatCode="m/d/yyyy\ h:mm">
                  <c:v>40706.124999990563</c:v>
                </c:pt>
                <c:pt idx="27213" formatCode="m/d/yyyy\ h:mm">
                  <c:v>40706.166666657213</c:v>
                </c:pt>
                <c:pt idx="27214" formatCode="m/d/yyyy\ h:mm">
                  <c:v>40706.208333323892</c:v>
                </c:pt>
                <c:pt idx="27215" formatCode="m/d/yyyy\ h:mm">
                  <c:v>40706.249999990563</c:v>
                </c:pt>
                <c:pt idx="27216" formatCode="m/d/yyyy\ h:mm">
                  <c:v>40706.291666657191</c:v>
                </c:pt>
                <c:pt idx="27217" formatCode="m/d/yyyy\ h:mm">
                  <c:v>40706.333333323892</c:v>
                </c:pt>
                <c:pt idx="27218" formatCode="m/d/yyyy\ h:mm">
                  <c:v>40706.37499999057</c:v>
                </c:pt>
                <c:pt idx="27219" formatCode="m/d/yyyy\ h:mm">
                  <c:v>40706.416666657205</c:v>
                </c:pt>
                <c:pt idx="27220" formatCode="m/d/yyyy\ h:mm">
                  <c:v>40706.458333323899</c:v>
                </c:pt>
                <c:pt idx="27221" formatCode="m/d/yyyy\ h:mm">
                  <c:v>40706.499999990541</c:v>
                </c:pt>
                <c:pt idx="27222" formatCode="m/d/yyyy\ h:mm">
                  <c:v>40706.541666657191</c:v>
                </c:pt>
                <c:pt idx="27223" formatCode="m/d/yyyy\ h:mm">
                  <c:v>40706.583333323884</c:v>
                </c:pt>
                <c:pt idx="27224" formatCode="m/d/yyyy\ h:mm">
                  <c:v>40706.624999990541</c:v>
                </c:pt>
                <c:pt idx="27225" formatCode="m/d/yyyy\ h:mm">
                  <c:v>40706.666666657184</c:v>
                </c:pt>
                <c:pt idx="27226" formatCode="m/d/yyyy\ h:mm">
                  <c:v>40706.708333323862</c:v>
                </c:pt>
                <c:pt idx="27227" formatCode="m/d/yyyy\ h:mm">
                  <c:v>40706.749999990541</c:v>
                </c:pt>
                <c:pt idx="27228" formatCode="m/d/yyyy\ h:mm">
                  <c:v>40706.791666657169</c:v>
                </c:pt>
                <c:pt idx="27229" formatCode="m/d/yyyy\ h:mm">
                  <c:v>40706.833333323862</c:v>
                </c:pt>
                <c:pt idx="27230" formatCode="m/d/yyyy\ h:mm">
                  <c:v>40706.874999990541</c:v>
                </c:pt>
                <c:pt idx="27231" formatCode="m/d/yyyy\ h:mm">
                  <c:v>40706.916666657191</c:v>
                </c:pt>
                <c:pt idx="27232" formatCode="m/d/yyyy\ h:mm">
                  <c:v>40706.95833332387</c:v>
                </c:pt>
                <c:pt idx="27233" formatCode="m/d/yyyy\ h:mm">
                  <c:v>40706.999999990512</c:v>
                </c:pt>
                <c:pt idx="27234" formatCode="m/d/yyyy\ h:mm">
                  <c:v>40707.041666657176</c:v>
                </c:pt>
                <c:pt idx="27235" formatCode="m/d/yyyy\ h:mm">
                  <c:v>40707.083333323841</c:v>
                </c:pt>
                <c:pt idx="27236" formatCode="m/d/yyyy\ h:mm">
                  <c:v>40707.124999990512</c:v>
                </c:pt>
                <c:pt idx="27237" formatCode="m/d/yyyy\ h:mm">
                  <c:v>40707.166666657155</c:v>
                </c:pt>
                <c:pt idx="27238" formatCode="m/d/yyyy\ h:mm">
                  <c:v>40707.208333323833</c:v>
                </c:pt>
                <c:pt idx="27239" formatCode="m/d/yyyy\ h:mm">
                  <c:v>40707.249999990498</c:v>
                </c:pt>
                <c:pt idx="27240" formatCode="m/d/yyyy\ h:mm">
                  <c:v>40707.291666657133</c:v>
                </c:pt>
                <c:pt idx="27241" formatCode="m/d/yyyy\ h:mm">
                  <c:v>40707.333333323833</c:v>
                </c:pt>
                <c:pt idx="27242" formatCode="m/d/yyyy\ h:mm">
                  <c:v>40707.374999990505</c:v>
                </c:pt>
                <c:pt idx="27243" formatCode="m/d/yyyy\ h:mm">
                  <c:v>40707.416666657162</c:v>
                </c:pt>
                <c:pt idx="27244" formatCode="m/d/yyyy\ h:mm">
                  <c:v>40707.458333323841</c:v>
                </c:pt>
                <c:pt idx="27245" formatCode="m/d/yyyy\ h:mm">
                  <c:v>40707.499999990483</c:v>
                </c:pt>
                <c:pt idx="27246" formatCode="m/d/yyyy\ h:mm">
                  <c:v>40707.541666657133</c:v>
                </c:pt>
                <c:pt idx="27247" formatCode="m/d/yyyy\ h:mm">
                  <c:v>40707.583333323812</c:v>
                </c:pt>
                <c:pt idx="27248" formatCode="m/d/yyyy\ h:mm">
                  <c:v>40707.624999990483</c:v>
                </c:pt>
                <c:pt idx="27249" formatCode="m/d/yyyy\ h:mm">
                  <c:v>40707.666666657125</c:v>
                </c:pt>
                <c:pt idx="27250" formatCode="m/d/yyyy\ h:mm">
                  <c:v>40707.708333323812</c:v>
                </c:pt>
                <c:pt idx="27251" formatCode="m/d/yyyy\ h:mm">
                  <c:v>40707.749999990468</c:v>
                </c:pt>
                <c:pt idx="27252" formatCode="m/d/yyyy\ h:mm">
                  <c:v>40707.791666657104</c:v>
                </c:pt>
                <c:pt idx="27253" formatCode="m/d/yyyy\ h:mm">
                  <c:v>40707.833333323797</c:v>
                </c:pt>
                <c:pt idx="27254" formatCode="m/d/yyyy\ h:mm">
                  <c:v>40707.874999990476</c:v>
                </c:pt>
                <c:pt idx="27255" formatCode="m/d/yyyy\ h:mm">
                  <c:v>40707.916666657133</c:v>
                </c:pt>
                <c:pt idx="27256" formatCode="m/d/yyyy\ h:mm">
                  <c:v>40707.958333323804</c:v>
                </c:pt>
                <c:pt idx="27257" formatCode="m/d/yyyy\ h:mm">
                  <c:v>40707.999999990461</c:v>
                </c:pt>
                <c:pt idx="27258" formatCode="m/d/yyyy\ h:mm">
                  <c:v>40708.041666657104</c:v>
                </c:pt>
                <c:pt idx="27259" formatCode="m/d/yyyy\ h:mm">
                  <c:v>40708.083333323782</c:v>
                </c:pt>
                <c:pt idx="27260" formatCode="m/d/yyyy\ h:mm">
                  <c:v>40708.124999990447</c:v>
                </c:pt>
                <c:pt idx="27261" formatCode="m/d/yyyy\ h:mm">
                  <c:v>40708.166666657104</c:v>
                </c:pt>
                <c:pt idx="27262" formatCode="m/d/yyyy\ h:mm">
                  <c:v>40708.208333323782</c:v>
                </c:pt>
                <c:pt idx="27263" formatCode="m/d/yyyy\ h:mm">
                  <c:v>40708.249999990439</c:v>
                </c:pt>
                <c:pt idx="27264" formatCode="m/d/yyyy\ h:mm">
                  <c:v>40708.291666657082</c:v>
                </c:pt>
                <c:pt idx="27265" formatCode="m/d/yyyy\ h:mm">
                  <c:v>40708.333333323768</c:v>
                </c:pt>
                <c:pt idx="27266" formatCode="m/d/yyyy\ h:mm">
                  <c:v>40708.374999990447</c:v>
                </c:pt>
                <c:pt idx="27267" formatCode="m/d/yyyy\ h:mm">
                  <c:v>40708.416666657096</c:v>
                </c:pt>
                <c:pt idx="27268" formatCode="m/d/yyyy\ h:mm">
                  <c:v>40708.458333323775</c:v>
                </c:pt>
                <c:pt idx="27269" formatCode="m/d/yyyy\ h:mm">
                  <c:v>40708.499999990432</c:v>
                </c:pt>
                <c:pt idx="27270" formatCode="m/d/yyyy\ h:mm">
                  <c:v>40708.541666657075</c:v>
                </c:pt>
                <c:pt idx="27271" formatCode="m/d/yyyy\ h:mm">
                  <c:v>40708.583333323753</c:v>
                </c:pt>
                <c:pt idx="27272" formatCode="m/d/yyyy\ h:mm">
                  <c:v>40708.624999990418</c:v>
                </c:pt>
                <c:pt idx="27273" formatCode="m/d/yyyy\ h:mm">
                  <c:v>40708.666666657075</c:v>
                </c:pt>
                <c:pt idx="27274" formatCode="m/d/yyyy\ h:mm">
                  <c:v>40708.708333323746</c:v>
                </c:pt>
                <c:pt idx="27275" formatCode="m/d/yyyy\ h:mm">
                  <c:v>40708.74999999041</c:v>
                </c:pt>
                <c:pt idx="27276" formatCode="m/d/yyyy\ h:mm">
                  <c:v>40708.791666657053</c:v>
                </c:pt>
                <c:pt idx="27277" formatCode="m/d/yyyy\ h:mm">
                  <c:v>40708.833333323739</c:v>
                </c:pt>
                <c:pt idx="27278" formatCode="m/d/yyyy\ h:mm">
                  <c:v>40708.874999990418</c:v>
                </c:pt>
                <c:pt idx="27279" formatCode="m/d/yyyy\ h:mm">
                  <c:v>40708.916666657067</c:v>
                </c:pt>
                <c:pt idx="27280" formatCode="m/d/yyyy\ h:mm">
                  <c:v>40708.958333323746</c:v>
                </c:pt>
                <c:pt idx="27281" formatCode="m/d/yyyy\ h:mm">
                  <c:v>40708.999999990396</c:v>
                </c:pt>
                <c:pt idx="27282" formatCode="m/d/yyyy\ h:mm">
                  <c:v>40709.041666657045</c:v>
                </c:pt>
                <c:pt idx="27283" formatCode="m/d/yyyy\ h:mm">
                  <c:v>40709.083333323731</c:v>
                </c:pt>
                <c:pt idx="27284" formatCode="m/d/yyyy\ h:mm">
                  <c:v>40709.124999990388</c:v>
                </c:pt>
                <c:pt idx="27285" formatCode="m/d/yyyy\ h:mm">
                  <c:v>40709.166666657038</c:v>
                </c:pt>
                <c:pt idx="27286" formatCode="m/d/yyyy\ h:mm">
                  <c:v>40709.208333323717</c:v>
                </c:pt>
                <c:pt idx="27287" formatCode="m/d/yyyy\ h:mm">
                  <c:v>40709.249999990381</c:v>
                </c:pt>
                <c:pt idx="27288" formatCode="m/d/yyyy\ h:mm">
                  <c:v>40709.291666657016</c:v>
                </c:pt>
                <c:pt idx="27289" formatCode="m/d/yyyy\ h:mm">
                  <c:v>40709.33333332371</c:v>
                </c:pt>
                <c:pt idx="27290" formatCode="m/d/yyyy\ h:mm">
                  <c:v>40709.374999990396</c:v>
                </c:pt>
                <c:pt idx="27291" formatCode="m/d/yyyy\ h:mm">
                  <c:v>40709.416666657038</c:v>
                </c:pt>
                <c:pt idx="27292" formatCode="m/d/yyyy\ h:mm">
                  <c:v>40709.458333323717</c:v>
                </c:pt>
                <c:pt idx="27293" formatCode="m/d/yyyy\ h:mm">
                  <c:v>40709.499999990367</c:v>
                </c:pt>
                <c:pt idx="27294" formatCode="m/d/yyyy\ h:mm">
                  <c:v>40709.541666657024</c:v>
                </c:pt>
                <c:pt idx="27295" formatCode="m/d/yyyy\ h:mm">
                  <c:v>40709.583333323695</c:v>
                </c:pt>
                <c:pt idx="27296" formatCode="m/d/yyyy\ h:mm">
                  <c:v>40709.624999990359</c:v>
                </c:pt>
                <c:pt idx="27297" formatCode="m/d/yyyy\ h:mm">
                  <c:v>40709.666666657024</c:v>
                </c:pt>
                <c:pt idx="27298" formatCode="m/d/yyyy\ h:mm">
                  <c:v>40709.708333323688</c:v>
                </c:pt>
                <c:pt idx="27299" formatCode="m/d/yyyy\ h:mm">
                  <c:v>40709.749999990352</c:v>
                </c:pt>
                <c:pt idx="27300" formatCode="m/d/yyyy\ h:mm">
                  <c:v>40709.791666656987</c:v>
                </c:pt>
                <c:pt idx="27301" formatCode="m/d/yyyy\ h:mm">
                  <c:v>40709.833333323681</c:v>
                </c:pt>
                <c:pt idx="27302" formatCode="m/d/yyyy\ h:mm">
                  <c:v>40709.874999990359</c:v>
                </c:pt>
                <c:pt idx="27303" formatCode="m/d/yyyy\ h:mm">
                  <c:v>40709.916666657009</c:v>
                </c:pt>
                <c:pt idx="27304" formatCode="m/d/yyyy\ h:mm">
                  <c:v>40709.958333323688</c:v>
                </c:pt>
                <c:pt idx="27305" formatCode="m/d/yyyy\ h:mm">
                  <c:v>40709.999999990338</c:v>
                </c:pt>
                <c:pt idx="27306" formatCode="m/d/yyyy\ h:mm">
                  <c:v>40710.041666656994</c:v>
                </c:pt>
                <c:pt idx="27307" formatCode="m/d/yyyy\ h:mm">
                  <c:v>40710.083333323666</c:v>
                </c:pt>
                <c:pt idx="27308" formatCode="m/d/yyyy\ h:mm">
                  <c:v>40710.12499999033</c:v>
                </c:pt>
                <c:pt idx="27309" formatCode="m/d/yyyy\ h:mm">
                  <c:v>40710.166666656994</c:v>
                </c:pt>
                <c:pt idx="27310" formatCode="m/d/yyyy\ h:mm">
                  <c:v>40710.208333323659</c:v>
                </c:pt>
                <c:pt idx="27311" formatCode="m/d/yyyy\ h:mm">
                  <c:v>40710.249999990323</c:v>
                </c:pt>
                <c:pt idx="27312" formatCode="m/d/yyyy\ h:mm">
                  <c:v>40710.291666656973</c:v>
                </c:pt>
                <c:pt idx="27313" formatCode="m/d/yyyy\ h:mm">
                  <c:v>40710.333333323651</c:v>
                </c:pt>
                <c:pt idx="27314" formatCode="m/d/yyyy\ h:mm">
                  <c:v>40710.37499999033</c:v>
                </c:pt>
                <c:pt idx="27315" formatCode="m/d/yyyy\ h:mm">
                  <c:v>40710.416666656994</c:v>
                </c:pt>
                <c:pt idx="27316" formatCode="m/d/yyyy\ h:mm">
                  <c:v>40710.458333323659</c:v>
                </c:pt>
                <c:pt idx="27317" formatCode="m/d/yyyy\ h:mm">
                  <c:v>40710.499999990308</c:v>
                </c:pt>
                <c:pt idx="27318" formatCode="m/d/yyyy\ h:mm">
                  <c:v>40710.541666656973</c:v>
                </c:pt>
                <c:pt idx="27319" formatCode="m/d/yyyy\ h:mm">
                  <c:v>40710.583333323637</c:v>
                </c:pt>
                <c:pt idx="27320" formatCode="m/d/yyyy\ h:mm">
                  <c:v>40710.624999990301</c:v>
                </c:pt>
                <c:pt idx="27321" formatCode="m/d/yyyy\ h:mm">
                  <c:v>40710.666666656965</c:v>
                </c:pt>
                <c:pt idx="27322" formatCode="m/d/yyyy\ h:mm">
                  <c:v>40710.70833332363</c:v>
                </c:pt>
                <c:pt idx="27323" formatCode="m/d/yyyy\ h:mm">
                  <c:v>40710.749999990294</c:v>
                </c:pt>
                <c:pt idx="27324" formatCode="m/d/yyyy\ h:mm">
                  <c:v>40710.791666656944</c:v>
                </c:pt>
                <c:pt idx="27325" formatCode="m/d/yyyy\ h:mm">
                  <c:v>40710.833333323622</c:v>
                </c:pt>
                <c:pt idx="27326" formatCode="m/d/yyyy\ h:mm">
                  <c:v>40710.874999990301</c:v>
                </c:pt>
                <c:pt idx="27327" formatCode="m/d/yyyy\ h:mm">
                  <c:v>40710.916666656965</c:v>
                </c:pt>
                <c:pt idx="27328" formatCode="m/d/yyyy\ h:mm">
                  <c:v>40710.95833332363</c:v>
                </c:pt>
                <c:pt idx="27329" formatCode="m/d/yyyy\ h:mm">
                  <c:v>40710.999999990279</c:v>
                </c:pt>
                <c:pt idx="27330" formatCode="m/d/yyyy\ h:mm">
                  <c:v>40711.041666656944</c:v>
                </c:pt>
                <c:pt idx="27331" formatCode="m/d/yyyy\ h:mm">
                  <c:v>40711.083333323608</c:v>
                </c:pt>
                <c:pt idx="27332" formatCode="m/d/yyyy\ h:mm">
                  <c:v>40711.124999990272</c:v>
                </c:pt>
                <c:pt idx="27333" formatCode="m/d/yyyy\ h:mm">
                  <c:v>40711.166666656936</c:v>
                </c:pt>
                <c:pt idx="27334" formatCode="m/d/yyyy\ h:mm">
                  <c:v>40711.208333323601</c:v>
                </c:pt>
                <c:pt idx="27335" formatCode="m/d/yyyy\ h:mm">
                  <c:v>40711.249999990265</c:v>
                </c:pt>
                <c:pt idx="27336" formatCode="m/d/yyyy\ h:mm">
                  <c:v>40711.291666656914</c:v>
                </c:pt>
                <c:pt idx="27337" formatCode="m/d/yyyy\ h:mm">
                  <c:v>40711.333333323593</c:v>
                </c:pt>
                <c:pt idx="27338" formatCode="m/d/yyyy\ h:mm">
                  <c:v>40711.374999990272</c:v>
                </c:pt>
                <c:pt idx="27339" formatCode="m/d/yyyy\ h:mm">
                  <c:v>40711.416666656936</c:v>
                </c:pt>
                <c:pt idx="27340" formatCode="m/d/yyyy\ h:mm">
                  <c:v>40711.458333323608</c:v>
                </c:pt>
                <c:pt idx="27341" formatCode="m/d/yyyy\ h:mm">
                  <c:v>40711.49999999025</c:v>
                </c:pt>
                <c:pt idx="27342" formatCode="m/d/yyyy\ h:mm">
                  <c:v>40711.541666656914</c:v>
                </c:pt>
                <c:pt idx="27343" formatCode="m/d/yyyy\ h:mm">
                  <c:v>40711.583333323593</c:v>
                </c:pt>
                <c:pt idx="27344" formatCode="m/d/yyyy\ h:mm">
                  <c:v>40711.624999990236</c:v>
                </c:pt>
                <c:pt idx="27345" formatCode="m/d/yyyy\ h:mm">
                  <c:v>40711.666666656907</c:v>
                </c:pt>
                <c:pt idx="27346" formatCode="m/d/yyyy\ h:mm">
                  <c:v>40711.708333323586</c:v>
                </c:pt>
                <c:pt idx="27347" formatCode="m/d/yyyy\ h:mm">
                  <c:v>40711.749999990236</c:v>
                </c:pt>
                <c:pt idx="27348" formatCode="m/d/yyyy\ h:mm">
                  <c:v>40711.791666656878</c:v>
                </c:pt>
                <c:pt idx="27349" formatCode="m/d/yyyy\ h:mm">
                  <c:v>40711.833333323579</c:v>
                </c:pt>
                <c:pt idx="27350" formatCode="m/d/yyyy\ h:mm">
                  <c:v>40711.874999990243</c:v>
                </c:pt>
                <c:pt idx="27351" formatCode="m/d/yyyy\ h:mm">
                  <c:v>40711.916666656893</c:v>
                </c:pt>
                <c:pt idx="27352" formatCode="m/d/yyyy\ h:mm">
                  <c:v>40711.958333323586</c:v>
                </c:pt>
                <c:pt idx="27353" formatCode="m/d/yyyy\ h:mm">
                  <c:v>40711.999999990221</c:v>
                </c:pt>
                <c:pt idx="27354" formatCode="m/d/yyyy\ h:mm">
                  <c:v>40712.041666656885</c:v>
                </c:pt>
                <c:pt idx="27355" formatCode="m/d/yyyy\ h:mm">
                  <c:v>40712.083333323564</c:v>
                </c:pt>
                <c:pt idx="27356" formatCode="m/d/yyyy\ h:mm">
                  <c:v>40712.124999990214</c:v>
                </c:pt>
                <c:pt idx="27357" formatCode="m/d/yyyy\ h:mm">
                  <c:v>40712.166666656878</c:v>
                </c:pt>
                <c:pt idx="27358" formatCode="m/d/yyyy\ h:mm">
                  <c:v>40712.208333323542</c:v>
                </c:pt>
                <c:pt idx="27359" formatCode="m/d/yyyy\ h:mm">
                  <c:v>40712.249999990207</c:v>
                </c:pt>
                <c:pt idx="27360" formatCode="m/d/yyyy\ h:mm">
                  <c:v>40712.291666656856</c:v>
                </c:pt>
                <c:pt idx="27361" formatCode="m/d/yyyy\ h:mm">
                  <c:v>40712.333333323542</c:v>
                </c:pt>
                <c:pt idx="27362" formatCode="m/d/yyyy\ h:mm">
                  <c:v>40712.374999990214</c:v>
                </c:pt>
                <c:pt idx="27363" formatCode="m/d/yyyy\ h:mm">
                  <c:v>40712.416666656878</c:v>
                </c:pt>
                <c:pt idx="27364" formatCode="m/d/yyyy\ h:mm">
                  <c:v>40712.45833332355</c:v>
                </c:pt>
                <c:pt idx="27365" formatCode="m/d/yyyy\ h:mm">
                  <c:v>40712.499999990192</c:v>
                </c:pt>
                <c:pt idx="27366" formatCode="m/d/yyyy\ h:mm">
                  <c:v>40712.541666656856</c:v>
                </c:pt>
                <c:pt idx="27367" formatCode="m/d/yyyy\ h:mm">
                  <c:v>40712.583333323535</c:v>
                </c:pt>
                <c:pt idx="27368" formatCode="m/d/yyyy\ h:mm">
                  <c:v>40712.624999990192</c:v>
                </c:pt>
                <c:pt idx="27369" formatCode="m/d/yyyy\ h:mm">
                  <c:v>40712.666666656834</c:v>
                </c:pt>
                <c:pt idx="27370" formatCode="m/d/yyyy\ h:mm">
                  <c:v>40712.708333323513</c:v>
                </c:pt>
                <c:pt idx="27371" formatCode="m/d/yyyy\ h:mm">
                  <c:v>40712.749999990192</c:v>
                </c:pt>
                <c:pt idx="27372" formatCode="m/d/yyyy\ h:mm">
                  <c:v>40712.79166665682</c:v>
                </c:pt>
                <c:pt idx="27373" formatCode="m/d/yyyy\ h:mm">
                  <c:v>40712.833333323513</c:v>
                </c:pt>
                <c:pt idx="27374" formatCode="m/d/yyyy\ h:mm">
                  <c:v>40712.874999990199</c:v>
                </c:pt>
                <c:pt idx="27375" formatCode="m/d/yyyy\ h:mm">
                  <c:v>40712.916666656842</c:v>
                </c:pt>
                <c:pt idx="27376" formatCode="m/d/yyyy\ h:mm">
                  <c:v>40712.95833332352</c:v>
                </c:pt>
                <c:pt idx="27377" formatCode="m/d/yyyy\ h:mm">
                  <c:v>40712.999999990163</c:v>
                </c:pt>
                <c:pt idx="27378" formatCode="m/d/yyyy\ h:mm">
                  <c:v>40713.041666656827</c:v>
                </c:pt>
                <c:pt idx="27379" formatCode="m/d/yyyy\ h:mm">
                  <c:v>40713.083333323491</c:v>
                </c:pt>
                <c:pt idx="27380" formatCode="m/d/yyyy\ h:mm">
                  <c:v>40713.124999990163</c:v>
                </c:pt>
                <c:pt idx="27381" formatCode="m/d/yyyy\ h:mm">
                  <c:v>40713.16666665682</c:v>
                </c:pt>
                <c:pt idx="27382" formatCode="m/d/yyyy\ h:mm">
                  <c:v>40713.208333323491</c:v>
                </c:pt>
                <c:pt idx="27383" formatCode="m/d/yyyy\ h:mm">
                  <c:v>40713.249999990148</c:v>
                </c:pt>
                <c:pt idx="27384" formatCode="m/d/yyyy\ h:mm">
                  <c:v>40713.291666656783</c:v>
                </c:pt>
                <c:pt idx="27385" formatCode="m/d/yyyy\ h:mm">
                  <c:v>40713.333333323491</c:v>
                </c:pt>
                <c:pt idx="27386" formatCode="m/d/yyyy\ h:mm">
                  <c:v>40713.374999990156</c:v>
                </c:pt>
                <c:pt idx="27387" formatCode="m/d/yyyy\ h:mm">
                  <c:v>40713.416666656813</c:v>
                </c:pt>
                <c:pt idx="27388" formatCode="m/d/yyyy\ h:mm">
                  <c:v>40713.458333323499</c:v>
                </c:pt>
                <c:pt idx="27389" formatCode="m/d/yyyy\ h:mm">
                  <c:v>40713.499999990141</c:v>
                </c:pt>
                <c:pt idx="27390" formatCode="m/d/yyyy\ h:mm">
                  <c:v>40713.541666656783</c:v>
                </c:pt>
                <c:pt idx="27391" formatCode="m/d/yyyy\ h:mm">
                  <c:v>40713.583333323462</c:v>
                </c:pt>
                <c:pt idx="27392" formatCode="m/d/yyyy\ h:mm">
                  <c:v>40713.624999990141</c:v>
                </c:pt>
                <c:pt idx="27393" formatCode="m/d/yyyy\ h:mm">
                  <c:v>40713.666666656776</c:v>
                </c:pt>
                <c:pt idx="27394" formatCode="m/d/yyyy\ h:mm">
                  <c:v>40713.708333323462</c:v>
                </c:pt>
                <c:pt idx="27395" formatCode="m/d/yyyy\ h:mm">
                  <c:v>40713.749999990119</c:v>
                </c:pt>
                <c:pt idx="27396" formatCode="m/d/yyyy\ h:mm">
                  <c:v>40713.791666656754</c:v>
                </c:pt>
                <c:pt idx="27397" formatCode="m/d/yyyy\ h:mm">
                  <c:v>40713.833333323448</c:v>
                </c:pt>
                <c:pt idx="27398" formatCode="m/d/yyyy\ h:mm">
                  <c:v>40713.874999990127</c:v>
                </c:pt>
                <c:pt idx="27399" formatCode="m/d/yyyy\ h:mm">
                  <c:v>40713.916666656783</c:v>
                </c:pt>
                <c:pt idx="27400" formatCode="m/d/yyyy\ h:mm">
                  <c:v>40713.958333323455</c:v>
                </c:pt>
                <c:pt idx="27401" formatCode="m/d/yyyy\ h:mm">
                  <c:v>40713.999999990112</c:v>
                </c:pt>
                <c:pt idx="27402" formatCode="m/d/yyyy\ h:mm">
                  <c:v>40714.041666656754</c:v>
                </c:pt>
                <c:pt idx="27403" formatCode="m/d/yyyy\ h:mm">
                  <c:v>40714.083333323433</c:v>
                </c:pt>
                <c:pt idx="27404" formatCode="m/d/yyyy\ h:mm">
                  <c:v>40714.124999990097</c:v>
                </c:pt>
                <c:pt idx="27405" formatCode="m/d/yyyy\ h:mm">
                  <c:v>40714.166666656754</c:v>
                </c:pt>
                <c:pt idx="27406" formatCode="m/d/yyyy\ h:mm">
                  <c:v>40714.208333323433</c:v>
                </c:pt>
                <c:pt idx="27407" formatCode="m/d/yyyy\ h:mm">
                  <c:v>40714.24999999009</c:v>
                </c:pt>
                <c:pt idx="27408" formatCode="m/d/yyyy\ h:mm">
                  <c:v>40714.291666656733</c:v>
                </c:pt>
                <c:pt idx="27409" formatCode="m/d/yyyy\ h:mm">
                  <c:v>40714.333333323419</c:v>
                </c:pt>
                <c:pt idx="27410" formatCode="m/d/yyyy\ h:mm">
                  <c:v>40714.374999990097</c:v>
                </c:pt>
                <c:pt idx="27411" formatCode="m/d/yyyy\ h:mm">
                  <c:v>40714.416666656747</c:v>
                </c:pt>
                <c:pt idx="27412" formatCode="m/d/yyyy\ h:mm">
                  <c:v>40714.458333323426</c:v>
                </c:pt>
                <c:pt idx="27413" formatCode="m/d/yyyy\ h:mm">
                  <c:v>40714.499999990083</c:v>
                </c:pt>
                <c:pt idx="27414" formatCode="m/d/yyyy\ h:mm">
                  <c:v>40714.541666656725</c:v>
                </c:pt>
                <c:pt idx="27415" formatCode="m/d/yyyy\ h:mm">
                  <c:v>40714.583333323411</c:v>
                </c:pt>
                <c:pt idx="27416" formatCode="m/d/yyyy\ h:mm">
                  <c:v>40714.624999990068</c:v>
                </c:pt>
                <c:pt idx="27417" formatCode="m/d/yyyy\ h:mm">
                  <c:v>40714.666666656725</c:v>
                </c:pt>
                <c:pt idx="27418" formatCode="m/d/yyyy\ h:mm">
                  <c:v>40714.708333323397</c:v>
                </c:pt>
                <c:pt idx="27419" formatCode="m/d/yyyy\ h:mm">
                  <c:v>40714.749999990061</c:v>
                </c:pt>
                <c:pt idx="27420" formatCode="m/d/yyyy\ h:mm">
                  <c:v>40714.791666656703</c:v>
                </c:pt>
                <c:pt idx="27421" formatCode="m/d/yyyy\ h:mm">
                  <c:v>40714.83333332339</c:v>
                </c:pt>
                <c:pt idx="27422" formatCode="m/d/yyyy\ h:mm">
                  <c:v>40714.874999990076</c:v>
                </c:pt>
                <c:pt idx="27423" formatCode="m/d/yyyy\ h:mm">
                  <c:v>40714.916666656718</c:v>
                </c:pt>
                <c:pt idx="27424" formatCode="m/d/yyyy\ h:mm">
                  <c:v>40714.958333323397</c:v>
                </c:pt>
                <c:pt idx="27425" formatCode="m/d/yyyy\ h:mm">
                  <c:v>40714.999999990046</c:v>
                </c:pt>
                <c:pt idx="27426" formatCode="m/d/yyyy\ h:mm">
                  <c:v>40715.041666656696</c:v>
                </c:pt>
                <c:pt idx="27427" formatCode="m/d/yyyy\ h:mm">
                  <c:v>40715.083333323382</c:v>
                </c:pt>
                <c:pt idx="27428" formatCode="m/d/yyyy\ h:mm">
                  <c:v>40715.124999990039</c:v>
                </c:pt>
                <c:pt idx="27429" formatCode="m/d/yyyy\ h:mm">
                  <c:v>40715.166666656689</c:v>
                </c:pt>
                <c:pt idx="27430" formatCode="m/d/yyyy\ h:mm">
                  <c:v>40715.208333323368</c:v>
                </c:pt>
                <c:pt idx="27431" formatCode="m/d/yyyy\ h:mm">
                  <c:v>40715.249999990032</c:v>
                </c:pt>
                <c:pt idx="27432" formatCode="m/d/yyyy\ h:mm">
                  <c:v>40715.291666656667</c:v>
                </c:pt>
                <c:pt idx="27433" formatCode="m/d/yyyy\ h:mm">
                  <c:v>40715.33333332336</c:v>
                </c:pt>
                <c:pt idx="27434" formatCode="m/d/yyyy\ h:mm">
                  <c:v>40715.374999990046</c:v>
                </c:pt>
                <c:pt idx="27435" formatCode="m/d/yyyy\ h:mm">
                  <c:v>40715.416666656689</c:v>
                </c:pt>
                <c:pt idx="27436" formatCode="m/d/yyyy\ h:mm">
                  <c:v>40715.458333323368</c:v>
                </c:pt>
                <c:pt idx="27437" formatCode="m/d/yyyy\ h:mm">
                  <c:v>40715.499999990017</c:v>
                </c:pt>
                <c:pt idx="27438" formatCode="m/d/yyyy\ h:mm">
                  <c:v>40715.541666656674</c:v>
                </c:pt>
                <c:pt idx="27439" formatCode="m/d/yyyy\ h:mm">
                  <c:v>40715.583333323346</c:v>
                </c:pt>
                <c:pt idx="27440" formatCode="m/d/yyyy\ h:mm">
                  <c:v>40715.62499999001</c:v>
                </c:pt>
                <c:pt idx="27441" formatCode="m/d/yyyy\ h:mm">
                  <c:v>40715.666666656674</c:v>
                </c:pt>
                <c:pt idx="27442" formatCode="m/d/yyyy\ h:mm">
                  <c:v>40715.708333323339</c:v>
                </c:pt>
                <c:pt idx="27443" formatCode="m/d/yyyy\ h:mm">
                  <c:v>40715.749999990003</c:v>
                </c:pt>
                <c:pt idx="27444" formatCode="m/d/yyyy\ h:mm">
                  <c:v>40715.791666656638</c:v>
                </c:pt>
                <c:pt idx="27445" formatCode="m/d/yyyy\ h:mm">
                  <c:v>40715.833333323331</c:v>
                </c:pt>
                <c:pt idx="27446" formatCode="m/d/yyyy\ h:mm">
                  <c:v>40715.87499999001</c:v>
                </c:pt>
                <c:pt idx="27447" formatCode="m/d/yyyy\ h:mm">
                  <c:v>40715.91666665666</c:v>
                </c:pt>
                <c:pt idx="27448" formatCode="m/d/yyyy\ h:mm">
                  <c:v>40715.958333323346</c:v>
                </c:pt>
                <c:pt idx="27449" formatCode="m/d/yyyy\ h:mm">
                  <c:v>40715.999999989988</c:v>
                </c:pt>
                <c:pt idx="27450" formatCode="m/d/yyyy\ h:mm">
                  <c:v>40716.041666656638</c:v>
                </c:pt>
                <c:pt idx="27451" formatCode="m/d/yyyy\ h:mm">
                  <c:v>40716.083333323317</c:v>
                </c:pt>
                <c:pt idx="27452" formatCode="m/d/yyyy\ h:mm">
                  <c:v>40716.124999989981</c:v>
                </c:pt>
                <c:pt idx="27453" formatCode="m/d/yyyy\ h:mm">
                  <c:v>40716.166666656631</c:v>
                </c:pt>
                <c:pt idx="27454" formatCode="m/d/yyyy\ h:mm">
                  <c:v>40716.208333323309</c:v>
                </c:pt>
                <c:pt idx="27455" formatCode="m/d/yyyy\ h:mm">
                  <c:v>40716.249999989981</c:v>
                </c:pt>
                <c:pt idx="27456" formatCode="m/d/yyyy\ h:mm">
                  <c:v>40716.291666656609</c:v>
                </c:pt>
                <c:pt idx="27457" formatCode="m/d/yyyy\ h:mm">
                  <c:v>40716.333333323302</c:v>
                </c:pt>
                <c:pt idx="27458" formatCode="m/d/yyyy\ h:mm">
                  <c:v>40716.374999989988</c:v>
                </c:pt>
                <c:pt idx="27459" formatCode="m/d/yyyy\ h:mm">
                  <c:v>40716.416666656631</c:v>
                </c:pt>
                <c:pt idx="27460" formatCode="m/d/yyyy\ h:mm">
                  <c:v>40716.458333323309</c:v>
                </c:pt>
                <c:pt idx="27461" formatCode="m/d/yyyy\ h:mm">
                  <c:v>40716.499999989959</c:v>
                </c:pt>
                <c:pt idx="27462" formatCode="m/d/yyyy\ h:mm">
                  <c:v>40716.541666656609</c:v>
                </c:pt>
                <c:pt idx="27463" formatCode="m/d/yyyy\ h:mm">
                  <c:v>40716.583333323288</c:v>
                </c:pt>
                <c:pt idx="27464" formatCode="m/d/yyyy\ h:mm">
                  <c:v>40716.624999989952</c:v>
                </c:pt>
                <c:pt idx="27465" formatCode="m/d/yyyy\ h:mm">
                  <c:v>40716.666666656602</c:v>
                </c:pt>
                <c:pt idx="27466" formatCode="m/d/yyyy\ h:mm">
                  <c:v>40716.70833332328</c:v>
                </c:pt>
                <c:pt idx="27467" formatCode="m/d/yyyy\ h:mm">
                  <c:v>40716.749999989945</c:v>
                </c:pt>
                <c:pt idx="27468" formatCode="m/d/yyyy\ h:mm">
                  <c:v>40716.791666656587</c:v>
                </c:pt>
                <c:pt idx="27469" formatCode="m/d/yyyy\ h:mm">
                  <c:v>40716.833333323273</c:v>
                </c:pt>
                <c:pt idx="27470" formatCode="m/d/yyyy\ h:mm">
                  <c:v>40716.874999989952</c:v>
                </c:pt>
                <c:pt idx="27471" formatCode="m/d/yyyy\ h:mm">
                  <c:v>40716.916666656602</c:v>
                </c:pt>
                <c:pt idx="27472" formatCode="m/d/yyyy\ h:mm">
                  <c:v>40716.95833332328</c:v>
                </c:pt>
                <c:pt idx="27473" formatCode="m/d/yyyy\ h:mm">
                  <c:v>40716.99999998993</c:v>
                </c:pt>
                <c:pt idx="27474" formatCode="m/d/yyyy\ h:mm">
                  <c:v>40717.041666656594</c:v>
                </c:pt>
                <c:pt idx="27475" formatCode="m/d/yyyy\ h:mm">
                  <c:v>40717.083333323259</c:v>
                </c:pt>
                <c:pt idx="27476" formatCode="m/d/yyyy\ h:mm">
                  <c:v>40717.124999989923</c:v>
                </c:pt>
                <c:pt idx="27477" formatCode="m/d/yyyy\ h:mm">
                  <c:v>40717.166666656587</c:v>
                </c:pt>
                <c:pt idx="27478" formatCode="m/d/yyyy\ h:mm">
                  <c:v>40717.208333323251</c:v>
                </c:pt>
                <c:pt idx="27479" formatCode="m/d/yyyy\ h:mm">
                  <c:v>40717.249999989916</c:v>
                </c:pt>
                <c:pt idx="27480" formatCode="m/d/yyyy\ h:mm">
                  <c:v>40717.291666656565</c:v>
                </c:pt>
                <c:pt idx="27481" formatCode="m/d/yyyy\ h:mm">
                  <c:v>40717.333333323244</c:v>
                </c:pt>
                <c:pt idx="27482" formatCode="m/d/yyyy\ h:mm">
                  <c:v>40717.374999989923</c:v>
                </c:pt>
                <c:pt idx="27483" formatCode="m/d/yyyy\ h:mm">
                  <c:v>40717.416666656587</c:v>
                </c:pt>
                <c:pt idx="27484" formatCode="m/d/yyyy\ h:mm">
                  <c:v>40717.458333323251</c:v>
                </c:pt>
                <c:pt idx="27485" formatCode="m/d/yyyy\ h:mm">
                  <c:v>40717.499999989901</c:v>
                </c:pt>
                <c:pt idx="27486" formatCode="m/d/yyyy\ h:mm">
                  <c:v>40717.541666656565</c:v>
                </c:pt>
                <c:pt idx="27487" formatCode="m/d/yyyy\ h:mm">
                  <c:v>40717.583333323229</c:v>
                </c:pt>
                <c:pt idx="27488" formatCode="m/d/yyyy\ h:mm">
                  <c:v>40717.624999989894</c:v>
                </c:pt>
                <c:pt idx="27489" formatCode="m/d/yyyy\ h:mm">
                  <c:v>40717.666666656558</c:v>
                </c:pt>
                <c:pt idx="27490" formatCode="m/d/yyyy\ h:mm">
                  <c:v>40717.708333323222</c:v>
                </c:pt>
                <c:pt idx="27491" formatCode="m/d/yyyy\ h:mm">
                  <c:v>40717.749999989886</c:v>
                </c:pt>
                <c:pt idx="27492" formatCode="m/d/yyyy\ h:mm">
                  <c:v>40717.791666656529</c:v>
                </c:pt>
                <c:pt idx="27493" formatCode="m/d/yyyy\ h:mm">
                  <c:v>40717.833333323215</c:v>
                </c:pt>
                <c:pt idx="27494" formatCode="m/d/yyyy\ h:mm">
                  <c:v>40717.874999989894</c:v>
                </c:pt>
                <c:pt idx="27495" formatCode="m/d/yyyy\ h:mm">
                  <c:v>40717.916666656543</c:v>
                </c:pt>
                <c:pt idx="27496" formatCode="m/d/yyyy\ h:mm">
                  <c:v>40717.958333323222</c:v>
                </c:pt>
                <c:pt idx="27497" formatCode="m/d/yyyy\ h:mm">
                  <c:v>40717.999999989872</c:v>
                </c:pt>
                <c:pt idx="27498" formatCode="m/d/yyyy\ h:mm">
                  <c:v>40718.041666656536</c:v>
                </c:pt>
                <c:pt idx="27499" formatCode="m/d/yyyy\ h:mm">
                  <c:v>40718.0833333232</c:v>
                </c:pt>
                <c:pt idx="27500" formatCode="m/d/yyyy\ h:mm">
                  <c:v>40718.124999989865</c:v>
                </c:pt>
                <c:pt idx="27501" formatCode="m/d/yyyy\ h:mm">
                  <c:v>40718.166666656529</c:v>
                </c:pt>
                <c:pt idx="27502" formatCode="m/d/yyyy\ h:mm">
                  <c:v>40718.208333323193</c:v>
                </c:pt>
                <c:pt idx="27503" formatCode="m/d/yyyy\ h:mm">
                  <c:v>40718.249999989857</c:v>
                </c:pt>
                <c:pt idx="27504" formatCode="m/d/yyyy\ h:mm">
                  <c:v>40718.291666656507</c:v>
                </c:pt>
                <c:pt idx="27505" formatCode="m/d/yyyy\ h:mm">
                  <c:v>40718.333333323193</c:v>
                </c:pt>
                <c:pt idx="27506" formatCode="m/d/yyyy\ h:mm">
                  <c:v>40718.374999989865</c:v>
                </c:pt>
                <c:pt idx="27507" formatCode="m/d/yyyy\ h:mm">
                  <c:v>40718.416666656529</c:v>
                </c:pt>
                <c:pt idx="27508" formatCode="m/d/yyyy\ h:mm">
                  <c:v>40718.4583333232</c:v>
                </c:pt>
                <c:pt idx="27509" formatCode="m/d/yyyy\ h:mm">
                  <c:v>40718.499999989835</c:v>
                </c:pt>
                <c:pt idx="27510" formatCode="m/d/yyyy\ h:mm">
                  <c:v>40718.541666656507</c:v>
                </c:pt>
                <c:pt idx="27511" formatCode="m/d/yyyy\ h:mm">
                  <c:v>40718.583333323186</c:v>
                </c:pt>
                <c:pt idx="27512" formatCode="m/d/yyyy\ h:mm">
                  <c:v>40718.624999989835</c:v>
                </c:pt>
                <c:pt idx="27513" formatCode="m/d/yyyy\ h:mm">
                  <c:v>40718.6666666565</c:v>
                </c:pt>
                <c:pt idx="27514" formatCode="m/d/yyyy\ h:mm">
                  <c:v>40718.708333323179</c:v>
                </c:pt>
                <c:pt idx="27515" formatCode="m/d/yyyy\ h:mm">
                  <c:v>40718.749999989828</c:v>
                </c:pt>
                <c:pt idx="27516" formatCode="m/d/yyyy\ h:mm">
                  <c:v>40718.791666656471</c:v>
                </c:pt>
                <c:pt idx="27517" formatCode="m/d/yyyy\ h:mm">
                  <c:v>40718.833333323171</c:v>
                </c:pt>
                <c:pt idx="27518" formatCode="m/d/yyyy\ h:mm">
                  <c:v>40718.874999989835</c:v>
                </c:pt>
                <c:pt idx="27519" formatCode="m/d/yyyy\ h:mm">
                  <c:v>40718.916666656492</c:v>
                </c:pt>
                <c:pt idx="27520" formatCode="m/d/yyyy\ h:mm">
                  <c:v>40718.958333323171</c:v>
                </c:pt>
                <c:pt idx="27521" formatCode="m/d/yyyy\ h:mm">
                  <c:v>40718.999999989814</c:v>
                </c:pt>
                <c:pt idx="27522" formatCode="m/d/yyyy\ h:mm">
                  <c:v>40719.041666656478</c:v>
                </c:pt>
                <c:pt idx="27523" formatCode="m/d/yyyy\ h:mm">
                  <c:v>40719.083333323142</c:v>
                </c:pt>
                <c:pt idx="27524" formatCode="m/d/yyyy\ h:mm">
                  <c:v>40719.124999989806</c:v>
                </c:pt>
                <c:pt idx="27525" formatCode="m/d/yyyy\ h:mm">
                  <c:v>40719.166666656471</c:v>
                </c:pt>
                <c:pt idx="27526" formatCode="m/d/yyyy\ h:mm">
                  <c:v>40719.208333323142</c:v>
                </c:pt>
                <c:pt idx="27527" formatCode="m/d/yyyy\ h:mm">
                  <c:v>40719.249999989785</c:v>
                </c:pt>
                <c:pt idx="27528" formatCode="m/d/yyyy\ h:mm">
                  <c:v>40719.291666656434</c:v>
                </c:pt>
                <c:pt idx="27529" formatCode="m/d/yyyy\ h:mm">
                  <c:v>40719.333333323142</c:v>
                </c:pt>
                <c:pt idx="27530" formatCode="m/d/yyyy\ h:mm">
                  <c:v>40719.374999989792</c:v>
                </c:pt>
                <c:pt idx="27531" formatCode="m/d/yyyy\ h:mm">
                  <c:v>40719.416666656463</c:v>
                </c:pt>
                <c:pt idx="27532" formatCode="m/d/yyyy\ h:mm">
                  <c:v>40719.458333323149</c:v>
                </c:pt>
                <c:pt idx="27533" formatCode="m/d/yyyy\ h:mm">
                  <c:v>40719.499999989785</c:v>
                </c:pt>
                <c:pt idx="27534" formatCode="m/d/yyyy\ h:mm">
                  <c:v>40719.541666656434</c:v>
                </c:pt>
                <c:pt idx="27535" formatCode="m/d/yyyy\ h:mm">
                  <c:v>40719.583333323113</c:v>
                </c:pt>
                <c:pt idx="27536" formatCode="m/d/yyyy\ h:mm">
                  <c:v>40719.624999989777</c:v>
                </c:pt>
                <c:pt idx="27537" formatCode="m/d/yyyy\ h:mm">
                  <c:v>40719.666666656434</c:v>
                </c:pt>
                <c:pt idx="27538" formatCode="m/d/yyyy\ h:mm">
                  <c:v>40719.708333323113</c:v>
                </c:pt>
                <c:pt idx="27539" formatCode="m/d/yyyy\ h:mm">
                  <c:v>40719.74999998977</c:v>
                </c:pt>
                <c:pt idx="27540" formatCode="m/d/yyyy\ h:mm">
                  <c:v>40719.79166665642</c:v>
                </c:pt>
                <c:pt idx="27541" formatCode="m/d/yyyy\ h:mm">
                  <c:v>40719.833333323098</c:v>
                </c:pt>
                <c:pt idx="27542" formatCode="m/d/yyyy\ h:mm">
                  <c:v>40719.874999989763</c:v>
                </c:pt>
                <c:pt idx="27543" formatCode="m/d/yyyy\ h:mm">
                  <c:v>40719.916666656442</c:v>
                </c:pt>
                <c:pt idx="27544" formatCode="m/d/yyyy\ h:mm">
                  <c:v>40719.958333323106</c:v>
                </c:pt>
                <c:pt idx="27545" formatCode="m/d/yyyy\ h:mm">
                  <c:v>40719.999999989755</c:v>
                </c:pt>
                <c:pt idx="27546" formatCode="m/d/yyyy\ h:mm">
                  <c:v>40720.04166665642</c:v>
                </c:pt>
                <c:pt idx="27547" formatCode="m/d/yyyy\ h:mm">
                  <c:v>40720.083333323091</c:v>
                </c:pt>
                <c:pt idx="27548" formatCode="m/d/yyyy\ h:mm">
                  <c:v>40720.124999989734</c:v>
                </c:pt>
                <c:pt idx="27549" formatCode="m/d/yyyy\ h:mm">
                  <c:v>40720.166666656405</c:v>
                </c:pt>
                <c:pt idx="27550" formatCode="m/d/yyyy\ h:mm">
                  <c:v>40720.208333323091</c:v>
                </c:pt>
                <c:pt idx="27551" formatCode="m/d/yyyy\ h:mm">
                  <c:v>40720.249999989734</c:v>
                </c:pt>
                <c:pt idx="27552" formatCode="m/d/yyyy\ h:mm">
                  <c:v>40720.291666656383</c:v>
                </c:pt>
                <c:pt idx="27553" formatCode="m/d/yyyy\ h:mm">
                  <c:v>40720.333333323069</c:v>
                </c:pt>
                <c:pt idx="27554" formatCode="m/d/yyyy\ h:mm">
                  <c:v>40720.374999989741</c:v>
                </c:pt>
                <c:pt idx="27555" formatCode="m/d/yyyy\ h:mm">
                  <c:v>40720.416666656398</c:v>
                </c:pt>
                <c:pt idx="27556" formatCode="m/d/yyyy\ h:mm">
                  <c:v>40720.458333323077</c:v>
                </c:pt>
                <c:pt idx="27557" formatCode="m/d/yyyy\ h:mm">
                  <c:v>40720.499999989726</c:v>
                </c:pt>
                <c:pt idx="27558" formatCode="m/d/yyyy\ h:mm">
                  <c:v>40720.541666656376</c:v>
                </c:pt>
                <c:pt idx="27559" formatCode="m/d/yyyy\ h:mm">
                  <c:v>40720.583333323062</c:v>
                </c:pt>
                <c:pt idx="27560" formatCode="m/d/yyyy\ h:mm">
                  <c:v>40720.624999989705</c:v>
                </c:pt>
                <c:pt idx="27561" formatCode="m/d/yyyy\ h:mm">
                  <c:v>40720.666666656376</c:v>
                </c:pt>
                <c:pt idx="27562" formatCode="m/d/yyyy\ h:mm">
                  <c:v>40720.708333323048</c:v>
                </c:pt>
                <c:pt idx="27563" formatCode="m/d/yyyy\ h:mm">
                  <c:v>40720.749999989705</c:v>
                </c:pt>
                <c:pt idx="27564" formatCode="m/d/yyyy\ h:mm">
                  <c:v>40720.791666656354</c:v>
                </c:pt>
                <c:pt idx="27565" formatCode="m/d/yyyy\ h:mm">
                  <c:v>40720.83333332304</c:v>
                </c:pt>
                <c:pt idx="27566" formatCode="m/d/yyyy\ h:mm">
                  <c:v>40720.874999989712</c:v>
                </c:pt>
                <c:pt idx="27567" formatCode="m/d/yyyy\ h:mm">
                  <c:v>40720.916666656369</c:v>
                </c:pt>
                <c:pt idx="27568" formatCode="m/d/yyyy\ h:mm">
                  <c:v>40720.958333323048</c:v>
                </c:pt>
                <c:pt idx="27569" formatCode="m/d/yyyy\ h:mm">
                  <c:v>40720.999999989683</c:v>
                </c:pt>
                <c:pt idx="27570" formatCode="m/d/yyyy\ h:mm">
                  <c:v>40721.041666656354</c:v>
                </c:pt>
                <c:pt idx="27571" formatCode="m/d/yyyy\ h:mm">
                  <c:v>40721.083333323033</c:v>
                </c:pt>
                <c:pt idx="27572" formatCode="m/d/yyyy\ h:mm">
                  <c:v>40721.124999989675</c:v>
                </c:pt>
                <c:pt idx="27573" formatCode="m/d/yyyy\ h:mm">
                  <c:v>40721.166666656354</c:v>
                </c:pt>
                <c:pt idx="27574" formatCode="m/d/yyyy\ h:mm">
                  <c:v>40721.208333323018</c:v>
                </c:pt>
                <c:pt idx="27575" formatCode="m/d/yyyy\ h:mm">
                  <c:v>40721.249999989675</c:v>
                </c:pt>
                <c:pt idx="27576" formatCode="m/d/yyyy\ h:mm">
                  <c:v>40721.291666656318</c:v>
                </c:pt>
                <c:pt idx="27577" formatCode="m/d/yyyy\ h:mm">
                  <c:v>40721.333333323011</c:v>
                </c:pt>
                <c:pt idx="27578" formatCode="m/d/yyyy\ h:mm">
                  <c:v>40721.374999989683</c:v>
                </c:pt>
                <c:pt idx="27579" formatCode="m/d/yyyy\ h:mm">
                  <c:v>40721.41666665634</c:v>
                </c:pt>
                <c:pt idx="27580" formatCode="m/d/yyyy\ h:mm">
                  <c:v>40721.458333323026</c:v>
                </c:pt>
                <c:pt idx="27581" formatCode="m/d/yyyy\ h:mm">
                  <c:v>40721.499999989654</c:v>
                </c:pt>
                <c:pt idx="27582" formatCode="m/d/yyyy\ h:mm">
                  <c:v>40721.541666656325</c:v>
                </c:pt>
                <c:pt idx="27583" formatCode="m/d/yyyy\ h:mm">
                  <c:v>40721.583333323011</c:v>
                </c:pt>
                <c:pt idx="27584" formatCode="m/d/yyyy\ h:mm">
                  <c:v>40721.624999989654</c:v>
                </c:pt>
                <c:pt idx="27585" formatCode="m/d/yyyy\ h:mm">
                  <c:v>40721.666666656325</c:v>
                </c:pt>
                <c:pt idx="27586" formatCode="m/d/yyyy\ h:mm">
                  <c:v>40721.708333323004</c:v>
                </c:pt>
                <c:pt idx="27587" formatCode="m/d/yyyy\ h:mm">
                  <c:v>40721.749999989654</c:v>
                </c:pt>
                <c:pt idx="27588" formatCode="m/d/yyyy\ h:mm">
                  <c:v>40721.791666656289</c:v>
                </c:pt>
                <c:pt idx="27589" formatCode="m/d/yyyy\ h:mm">
                  <c:v>40721.833333322997</c:v>
                </c:pt>
                <c:pt idx="27590" formatCode="m/d/yyyy\ h:mm">
                  <c:v>40721.874999989646</c:v>
                </c:pt>
                <c:pt idx="27591" formatCode="m/d/yyyy\ h:mm">
                  <c:v>40721.916666656311</c:v>
                </c:pt>
                <c:pt idx="27592" formatCode="m/d/yyyy\ h:mm">
                  <c:v>40721.958333323011</c:v>
                </c:pt>
                <c:pt idx="27593" formatCode="m/d/yyyy\ h:mm">
                  <c:v>40721.999999989624</c:v>
                </c:pt>
                <c:pt idx="27594" formatCode="m/d/yyyy\ h:mm">
                  <c:v>40722.041666656289</c:v>
                </c:pt>
                <c:pt idx="27595" formatCode="m/d/yyyy\ h:mm">
                  <c:v>40722.083333322989</c:v>
                </c:pt>
                <c:pt idx="27596" formatCode="m/d/yyyy\ h:mm">
                  <c:v>40722.124999989624</c:v>
                </c:pt>
                <c:pt idx="27597" formatCode="m/d/yyyy\ h:mm">
                  <c:v>40722.166666656281</c:v>
                </c:pt>
                <c:pt idx="27598" formatCode="m/d/yyyy\ h:mm">
                  <c:v>40722.208333322975</c:v>
                </c:pt>
                <c:pt idx="27599" formatCode="m/d/yyyy\ h:mm">
                  <c:v>40722.249999989624</c:v>
                </c:pt>
                <c:pt idx="27600" formatCode="m/d/yyyy\ h:mm">
                  <c:v>40722.291666656267</c:v>
                </c:pt>
                <c:pt idx="27601" formatCode="m/d/yyyy\ h:mm">
                  <c:v>40722.333333322968</c:v>
                </c:pt>
                <c:pt idx="27602" formatCode="m/d/yyyy\ h:mm">
                  <c:v>40722.374999989617</c:v>
                </c:pt>
                <c:pt idx="27603" formatCode="m/d/yyyy\ h:mm">
                  <c:v>40722.416666656281</c:v>
                </c:pt>
                <c:pt idx="27604" formatCode="m/d/yyyy\ h:mm">
                  <c:v>40722.458333322975</c:v>
                </c:pt>
                <c:pt idx="27605" formatCode="m/d/yyyy\ h:mm">
                  <c:v>40722.499999989595</c:v>
                </c:pt>
                <c:pt idx="27606" formatCode="m/d/yyyy\ h:mm">
                  <c:v>40722.541666656274</c:v>
                </c:pt>
                <c:pt idx="27607" formatCode="m/d/yyyy\ h:mm">
                  <c:v>40722.583333322953</c:v>
                </c:pt>
                <c:pt idx="27608" formatCode="m/d/yyyy\ h:mm">
                  <c:v>40722.624999989595</c:v>
                </c:pt>
                <c:pt idx="27609" formatCode="m/d/yyyy\ h:mm">
                  <c:v>40722.666666656252</c:v>
                </c:pt>
                <c:pt idx="27610" formatCode="m/d/yyyy\ h:mm">
                  <c:v>40722.708333322946</c:v>
                </c:pt>
                <c:pt idx="27611" formatCode="m/d/yyyy\ h:mm">
                  <c:v>40722.749999989595</c:v>
                </c:pt>
                <c:pt idx="27612" formatCode="m/d/yyyy\ h:mm">
                  <c:v>40722.791666656231</c:v>
                </c:pt>
                <c:pt idx="27613" formatCode="m/d/yyyy\ h:mm">
                  <c:v>40722.833333322946</c:v>
                </c:pt>
                <c:pt idx="27614" formatCode="m/d/yyyy\ h:mm">
                  <c:v>40722.874999989603</c:v>
                </c:pt>
                <c:pt idx="27615" formatCode="m/d/yyyy\ h:mm">
                  <c:v>40722.916666656252</c:v>
                </c:pt>
                <c:pt idx="27616" formatCode="m/d/yyyy\ h:mm">
                  <c:v>40722.958333322946</c:v>
                </c:pt>
                <c:pt idx="27617" formatCode="m/d/yyyy\ h:mm">
                  <c:v>40722.999999989581</c:v>
                </c:pt>
                <c:pt idx="27618" formatCode="m/d/yyyy\ h:mm">
                  <c:v>40723.041666656231</c:v>
                </c:pt>
                <c:pt idx="27619" formatCode="m/d/yyyy\ h:mm">
                  <c:v>40723.083333322924</c:v>
                </c:pt>
                <c:pt idx="27620" formatCode="m/d/yyyy\ h:mm">
                  <c:v>40723.124999989581</c:v>
                </c:pt>
                <c:pt idx="27621" formatCode="m/d/yyyy\ h:mm">
                  <c:v>40723.166666656223</c:v>
                </c:pt>
                <c:pt idx="27622" formatCode="m/d/yyyy\ h:mm">
                  <c:v>40723.208333322917</c:v>
                </c:pt>
                <c:pt idx="27623" formatCode="m/d/yyyy\ h:mm">
                  <c:v>40723.249999989566</c:v>
                </c:pt>
                <c:pt idx="27624" formatCode="m/d/yyyy\ h:mm">
                  <c:v>40723.291666656201</c:v>
                </c:pt>
                <c:pt idx="27625" formatCode="m/d/yyyy\ h:mm">
                  <c:v>40723.333333322909</c:v>
                </c:pt>
                <c:pt idx="27626" formatCode="m/d/yyyy\ h:mm">
                  <c:v>40723.374999989574</c:v>
                </c:pt>
                <c:pt idx="27627" formatCode="m/d/yyyy\ h:mm">
                  <c:v>40723.416666656223</c:v>
                </c:pt>
                <c:pt idx="27628" formatCode="m/d/yyyy\ h:mm">
                  <c:v>40723.458333322917</c:v>
                </c:pt>
                <c:pt idx="27629" formatCode="m/d/yyyy\ h:mm">
                  <c:v>40723.499999989552</c:v>
                </c:pt>
                <c:pt idx="27630" formatCode="m/d/yyyy\ h:mm">
                  <c:v>40723.541666656201</c:v>
                </c:pt>
                <c:pt idx="27631" formatCode="m/d/yyyy\ h:mm">
                  <c:v>40723.583333322895</c:v>
                </c:pt>
                <c:pt idx="27632" formatCode="m/d/yyyy\ h:mm">
                  <c:v>40723.624999989544</c:v>
                </c:pt>
                <c:pt idx="27633" formatCode="m/d/yyyy\ h:mm">
                  <c:v>40723.666666656194</c:v>
                </c:pt>
                <c:pt idx="27634" formatCode="m/d/yyyy\ h:mm">
                  <c:v>40723.708333322887</c:v>
                </c:pt>
                <c:pt idx="27635" formatCode="m/d/yyyy\ h:mm">
                  <c:v>40723.749999989537</c:v>
                </c:pt>
                <c:pt idx="27636" formatCode="m/d/yyyy\ h:mm">
                  <c:v>40723.79166665618</c:v>
                </c:pt>
                <c:pt idx="27637" formatCode="m/d/yyyy\ h:mm">
                  <c:v>40723.83333332288</c:v>
                </c:pt>
                <c:pt idx="27638" formatCode="m/d/yyyy\ h:mm">
                  <c:v>40723.874999989544</c:v>
                </c:pt>
                <c:pt idx="27639" formatCode="m/d/yyyy\ h:mm">
                  <c:v>40723.916666656201</c:v>
                </c:pt>
                <c:pt idx="27640" formatCode="m/d/yyyy\ h:mm">
                  <c:v>40723.958333322887</c:v>
                </c:pt>
                <c:pt idx="27641" formatCode="m/d/yyyy\ h:mm">
                  <c:v>40723.999999989523</c:v>
                </c:pt>
                <c:pt idx="27642" formatCode="m/d/yyyy\ h:mm">
                  <c:v>40724.041666656187</c:v>
                </c:pt>
                <c:pt idx="27643" formatCode="m/d/yyyy\ h:mm">
                  <c:v>40724.083333322866</c:v>
                </c:pt>
                <c:pt idx="27644" formatCode="m/d/yyyy\ h:mm">
                  <c:v>40724.124999989515</c:v>
                </c:pt>
                <c:pt idx="27645" formatCode="m/d/yyyy\ h:mm">
                  <c:v>40724.16666665618</c:v>
                </c:pt>
                <c:pt idx="27646" formatCode="m/d/yyyy\ h:mm">
                  <c:v>40724.208333322858</c:v>
                </c:pt>
                <c:pt idx="27647" formatCode="m/d/yyyy\ h:mm">
                  <c:v>40724.249999989508</c:v>
                </c:pt>
                <c:pt idx="27648" formatCode="m/d/yyyy\ h:mm">
                  <c:v>40724.291666656158</c:v>
                </c:pt>
                <c:pt idx="27649" formatCode="m/d/yyyy\ h:mm">
                  <c:v>40724.333333322851</c:v>
                </c:pt>
                <c:pt idx="27650" formatCode="m/d/yyyy\ h:mm">
                  <c:v>40724.374999989515</c:v>
                </c:pt>
                <c:pt idx="27651" formatCode="m/d/yyyy\ h:mm">
                  <c:v>40724.41666665618</c:v>
                </c:pt>
                <c:pt idx="27652" formatCode="m/d/yyyy\ h:mm">
                  <c:v>40724.458333322858</c:v>
                </c:pt>
                <c:pt idx="27653" formatCode="m/d/yyyy\ h:mm">
                  <c:v>40724.499999989494</c:v>
                </c:pt>
                <c:pt idx="27654" formatCode="m/d/yyyy\ h:mm">
                  <c:v>40724.541666656158</c:v>
                </c:pt>
                <c:pt idx="27655" formatCode="m/d/yyyy\ h:mm">
                  <c:v>40724.583333322837</c:v>
                </c:pt>
                <c:pt idx="27656" formatCode="m/d/yyyy\ h:mm">
                  <c:v>40724.624999989486</c:v>
                </c:pt>
                <c:pt idx="27657" formatCode="m/d/yyyy\ h:mm">
                  <c:v>40724.66666665615</c:v>
                </c:pt>
                <c:pt idx="27658" formatCode="m/d/yyyy\ h:mm">
                  <c:v>40724.708333322829</c:v>
                </c:pt>
                <c:pt idx="27659" formatCode="m/d/yyyy\ h:mm">
                  <c:v>40724.749999989479</c:v>
                </c:pt>
                <c:pt idx="27660" formatCode="m/d/yyyy\ h:mm">
                  <c:v>40724.791666656121</c:v>
                </c:pt>
                <c:pt idx="27661" formatCode="m/d/yyyy\ h:mm">
                  <c:v>40724.833333322822</c:v>
                </c:pt>
                <c:pt idx="27662" formatCode="m/d/yyyy\ h:mm">
                  <c:v>40724.874999989486</c:v>
                </c:pt>
                <c:pt idx="27663" formatCode="m/d/yyyy\ h:mm">
                  <c:v>40724.916666656143</c:v>
                </c:pt>
                <c:pt idx="27664" formatCode="m/d/yyyy\ h:mm">
                  <c:v>40724.958333322829</c:v>
                </c:pt>
                <c:pt idx="27665" formatCode="m/d/yyyy\ h:mm">
                  <c:v>40724.999999989464</c:v>
                </c:pt>
                <c:pt idx="27666" formatCode="m/d/yyyy\ h:mm">
                  <c:v>40725.041666656129</c:v>
                </c:pt>
                <c:pt idx="27667" formatCode="m/d/yyyy\ h:mm">
                  <c:v>40725.083333322793</c:v>
                </c:pt>
                <c:pt idx="27668" formatCode="m/d/yyyy\ h:mm">
                  <c:v>40725.124999989457</c:v>
                </c:pt>
                <c:pt idx="27669" formatCode="m/d/yyyy\ h:mm">
                  <c:v>40725.166666656121</c:v>
                </c:pt>
                <c:pt idx="27670" formatCode="m/d/yyyy\ h:mm">
                  <c:v>40725.208333322793</c:v>
                </c:pt>
                <c:pt idx="27671" formatCode="m/d/yyyy\ h:mm">
                  <c:v>40725.24999998945</c:v>
                </c:pt>
                <c:pt idx="27672" formatCode="m/d/yyyy\ h:mm">
                  <c:v>40725.2916666561</c:v>
                </c:pt>
                <c:pt idx="27673" formatCode="m/d/yyyy\ h:mm">
                  <c:v>40725.333333322793</c:v>
                </c:pt>
                <c:pt idx="27674" formatCode="m/d/yyyy\ h:mm">
                  <c:v>40725.374999989443</c:v>
                </c:pt>
                <c:pt idx="27675" formatCode="m/d/yyyy\ h:mm">
                  <c:v>40725.416666656121</c:v>
                </c:pt>
                <c:pt idx="27676" formatCode="m/d/yyyy\ h:mm">
                  <c:v>40725.4583333228</c:v>
                </c:pt>
                <c:pt idx="27677" formatCode="m/d/yyyy\ h:mm">
                  <c:v>40725.499999989435</c:v>
                </c:pt>
                <c:pt idx="27678" formatCode="m/d/yyyy\ h:mm">
                  <c:v>40725.5416666561</c:v>
                </c:pt>
                <c:pt idx="27679" formatCode="m/d/yyyy\ h:mm">
                  <c:v>40725.583333322778</c:v>
                </c:pt>
                <c:pt idx="27680" formatCode="m/d/yyyy\ h:mm">
                  <c:v>40725.624999989428</c:v>
                </c:pt>
                <c:pt idx="27681" formatCode="m/d/yyyy\ h:mm">
                  <c:v>40725.666666656085</c:v>
                </c:pt>
                <c:pt idx="27682" formatCode="m/d/yyyy\ h:mm">
                  <c:v>40725.708333322771</c:v>
                </c:pt>
                <c:pt idx="27683" formatCode="m/d/yyyy\ h:mm">
                  <c:v>40725.749999989421</c:v>
                </c:pt>
                <c:pt idx="27684" formatCode="m/d/yyyy\ h:mm">
                  <c:v>40725.79166665607</c:v>
                </c:pt>
                <c:pt idx="27685" formatCode="m/d/yyyy\ h:mm">
                  <c:v>40725.833333322749</c:v>
                </c:pt>
                <c:pt idx="27686" formatCode="m/d/yyyy\ h:mm">
                  <c:v>40725.874999989413</c:v>
                </c:pt>
                <c:pt idx="27687" formatCode="m/d/yyyy\ h:mm">
                  <c:v>40725.916666656092</c:v>
                </c:pt>
                <c:pt idx="27688" formatCode="m/d/yyyy\ h:mm">
                  <c:v>40725.958333322757</c:v>
                </c:pt>
                <c:pt idx="27689" formatCode="m/d/yyyy\ h:mm">
                  <c:v>40725.999999989406</c:v>
                </c:pt>
                <c:pt idx="27690" formatCode="m/d/yyyy\ h:mm">
                  <c:v>40726.04166665607</c:v>
                </c:pt>
                <c:pt idx="27691" formatCode="m/d/yyyy\ h:mm">
                  <c:v>40726.083333322742</c:v>
                </c:pt>
                <c:pt idx="27692" formatCode="m/d/yyyy\ h:mm">
                  <c:v>40726.124999989384</c:v>
                </c:pt>
                <c:pt idx="27693" formatCode="m/d/yyyy\ h:mm">
                  <c:v>40726.166666656056</c:v>
                </c:pt>
                <c:pt idx="27694" formatCode="m/d/yyyy\ h:mm">
                  <c:v>40726.208333322742</c:v>
                </c:pt>
                <c:pt idx="27695" formatCode="m/d/yyyy\ h:mm">
                  <c:v>40726.249999989384</c:v>
                </c:pt>
                <c:pt idx="27696" formatCode="m/d/yyyy\ h:mm">
                  <c:v>40726.291666656034</c:v>
                </c:pt>
                <c:pt idx="27697" formatCode="m/d/yyyy\ h:mm">
                  <c:v>40726.333333322735</c:v>
                </c:pt>
                <c:pt idx="27698" formatCode="m/d/yyyy\ h:mm">
                  <c:v>40726.374999989392</c:v>
                </c:pt>
                <c:pt idx="27699" formatCode="m/d/yyyy\ h:mm">
                  <c:v>40726.416666656049</c:v>
                </c:pt>
                <c:pt idx="27700" formatCode="m/d/yyyy\ h:mm">
                  <c:v>40726.458333322735</c:v>
                </c:pt>
                <c:pt idx="27701" formatCode="m/d/yyyy\ h:mm">
                  <c:v>40726.499999989377</c:v>
                </c:pt>
                <c:pt idx="27702" formatCode="m/d/yyyy\ h:mm">
                  <c:v>40726.541666656034</c:v>
                </c:pt>
                <c:pt idx="27703" formatCode="m/d/yyyy\ h:mm">
                  <c:v>40726.583333322713</c:v>
                </c:pt>
                <c:pt idx="27704" formatCode="m/d/yyyy\ h:mm">
                  <c:v>40726.62499998937</c:v>
                </c:pt>
                <c:pt idx="27705" formatCode="m/d/yyyy\ h:mm">
                  <c:v>40726.666666656034</c:v>
                </c:pt>
                <c:pt idx="27706" formatCode="m/d/yyyy\ h:mm">
                  <c:v>40726.708333322698</c:v>
                </c:pt>
                <c:pt idx="27707" formatCode="m/d/yyyy\ h:mm">
                  <c:v>40726.749999989355</c:v>
                </c:pt>
                <c:pt idx="27708" formatCode="m/d/yyyy\ h:mm">
                  <c:v>40726.791666656012</c:v>
                </c:pt>
                <c:pt idx="27709" formatCode="m/d/yyyy\ h:mm">
                  <c:v>40726.833333322691</c:v>
                </c:pt>
                <c:pt idx="27710" formatCode="m/d/yyyy\ h:mm">
                  <c:v>40726.874999989363</c:v>
                </c:pt>
                <c:pt idx="27711" formatCode="m/d/yyyy\ h:mm">
                  <c:v>40726.916666656034</c:v>
                </c:pt>
                <c:pt idx="27712" formatCode="m/d/yyyy\ h:mm">
                  <c:v>40726.958333322706</c:v>
                </c:pt>
                <c:pt idx="27713" formatCode="m/d/yyyy\ h:mm">
                  <c:v>40726.999999989333</c:v>
                </c:pt>
                <c:pt idx="27714" formatCode="m/d/yyyy\ h:mm">
                  <c:v>40727.041666656005</c:v>
                </c:pt>
                <c:pt idx="27715" formatCode="m/d/yyyy\ h:mm">
                  <c:v>40727.083333322691</c:v>
                </c:pt>
                <c:pt idx="27716" formatCode="m/d/yyyy\ h:mm">
                  <c:v>40727.124999989326</c:v>
                </c:pt>
                <c:pt idx="27717" formatCode="m/d/yyyy\ h:mm">
                  <c:v>40727.166666656005</c:v>
                </c:pt>
                <c:pt idx="27718" formatCode="m/d/yyyy\ h:mm">
                  <c:v>40727.208333322669</c:v>
                </c:pt>
                <c:pt idx="27719" formatCode="m/d/yyyy\ h:mm">
                  <c:v>40727.249999989326</c:v>
                </c:pt>
                <c:pt idx="27720" formatCode="m/d/yyyy\ h:mm">
                  <c:v>40727.291666655969</c:v>
                </c:pt>
                <c:pt idx="27721" formatCode="m/d/yyyy\ h:mm">
                  <c:v>40727.333333322662</c:v>
                </c:pt>
                <c:pt idx="27722" formatCode="m/d/yyyy\ h:mm">
                  <c:v>40727.374999989333</c:v>
                </c:pt>
                <c:pt idx="27723" formatCode="m/d/yyyy\ h:mm">
                  <c:v>40727.41666665599</c:v>
                </c:pt>
                <c:pt idx="27724" formatCode="m/d/yyyy\ h:mm">
                  <c:v>40727.458333322676</c:v>
                </c:pt>
                <c:pt idx="27725" formatCode="m/d/yyyy\ h:mm">
                  <c:v>40727.499999989304</c:v>
                </c:pt>
                <c:pt idx="27726" formatCode="m/d/yyyy\ h:mm">
                  <c:v>40727.541666655976</c:v>
                </c:pt>
                <c:pt idx="27727" formatCode="m/d/yyyy\ h:mm">
                  <c:v>40727.583333322647</c:v>
                </c:pt>
                <c:pt idx="27728" formatCode="m/d/yyyy\ h:mm">
                  <c:v>40727.624999989304</c:v>
                </c:pt>
                <c:pt idx="27729" formatCode="m/d/yyyy\ h:mm">
                  <c:v>40727.666666655976</c:v>
                </c:pt>
                <c:pt idx="27730" formatCode="m/d/yyyy\ h:mm">
                  <c:v>40727.70833332264</c:v>
                </c:pt>
                <c:pt idx="27731" formatCode="m/d/yyyy\ h:mm">
                  <c:v>40727.749999989304</c:v>
                </c:pt>
                <c:pt idx="27732" formatCode="m/d/yyyy\ h:mm">
                  <c:v>40727.791666655947</c:v>
                </c:pt>
                <c:pt idx="27733" formatCode="m/d/yyyy\ h:mm">
                  <c:v>40727.833333322633</c:v>
                </c:pt>
                <c:pt idx="27734" formatCode="m/d/yyyy\ h:mm">
                  <c:v>40727.874999989297</c:v>
                </c:pt>
                <c:pt idx="27735" formatCode="m/d/yyyy\ h:mm">
                  <c:v>40727.916666655961</c:v>
                </c:pt>
                <c:pt idx="27736" formatCode="m/d/yyyy\ h:mm">
                  <c:v>40727.958333322647</c:v>
                </c:pt>
                <c:pt idx="27737" formatCode="m/d/yyyy\ h:mm">
                  <c:v>40727.999999989275</c:v>
                </c:pt>
                <c:pt idx="27738" formatCode="m/d/yyyy\ h:mm">
                  <c:v>40728.041666655954</c:v>
                </c:pt>
                <c:pt idx="27739" formatCode="m/d/yyyy\ h:mm">
                  <c:v>40728.083333322618</c:v>
                </c:pt>
                <c:pt idx="27740" formatCode="m/d/yyyy\ h:mm">
                  <c:v>40728.124999989275</c:v>
                </c:pt>
                <c:pt idx="27741" formatCode="m/d/yyyy\ h:mm">
                  <c:v>40728.166666655932</c:v>
                </c:pt>
                <c:pt idx="27742" formatCode="m/d/yyyy\ h:mm">
                  <c:v>40728.208333322611</c:v>
                </c:pt>
                <c:pt idx="27743" formatCode="m/d/yyyy\ h:mm">
                  <c:v>40728.249999989275</c:v>
                </c:pt>
                <c:pt idx="27744" formatCode="m/d/yyyy\ h:mm">
                  <c:v>40728.291666655918</c:v>
                </c:pt>
                <c:pt idx="27745" formatCode="m/d/yyyy\ h:mm">
                  <c:v>40728.333333322611</c:v>
                </c:pt>
                <c:pt idx="27746" formatCode="m/d/yyyy\ h:mm">
                  <c:v>40728.374999989268</c:v>
                </c:pt>
                <c:pt idx="27747" formatCode="m/d/yyyy\ h:mm">
                  <c:v>40728.416666655932</c:v>
                </c:pt>
                <c:pt idx="27748" formatCode="m/d/yyyy\ h:mm">
                  <c:v>40728.458333322618</c:v>
                </c:pt>
                <c:pt idx="27749" formatCode="m/d/yyyy\ h:mm">
                  <c:v>40728.499999989246</c:v>
                </c:pt>
                <c:pt idx="27750" formatCode="m/d/yyyy\ h:mm">
                  <c:v>40728.541666655925</c:v>
                </c:pt>
                <c:pt idx="27751" formatCode="m/d/yyyy\ h:mm">
                  <c:v>40728.583333322604</c:v>
                </c:pt>
                <c:pt idx="27752" formatCode="m/d/yyyy\ h:mm">
                  <c:v>40728.624999989239</c:v>
                </c:pt>
                <c:pt idx="27753" formatCode="m/d/yyyy\ h:mm">
                  <c:v>40728.666666655903</c:v>
                </c:pt>
                <c:pt idx="27754" formatCode="m/d/yyyy\ h:mm">
                  <c:v>40728.708333322596</c:v>
                </c:pt>
                <c:pt idx="27755" formatCode="m/d/yyyy\ h:mm">
                  <c:v>40728.749999989232</c:v>
                </c:pt>
                <c:pt idx="27756" formatCode="m/d/yyyy\ h:mm">
                  <c:v>40728.791666655881</c:v>
                </c:pt>
                <c:pt idx="27757" formatCode="m/d/yyyy\ h:mm">
                  <c:v>40728.833333322596</c:v>
                </c:pt>
                <c:pt idx="27758" formatCode="m/d/yyyy\ h:mm">
                  <c:v>40728.874999989239</c:v>
                </c:pt>
                <c:pt idx="27759" formatCode="m/d/yyyy\ h:mm">
                  <c:v>40728.916666655903</c:v>
                </c:pt>
                <c:pt idx="27760" formatCode="m/d/yyyy\ h:mm">
                  <c:v>40728.958333322596</c:v>
                </c:pt>
                <c:pt idx="27761" formatCode="m/d/yyyy\ h:mm">
                  <c:v>40728.999999989224</c:v>
                </c:pt>
                <c:pt idx="27762" formatCode="m/d/yyyy\ h:mm">
                  <c:v>40729.041666655881</c:v>
                </c:pt>
                <c:pt idx="27763" formatCode="m/d/yyyy\ h:mm">
                  <c:v>40729.083333322575</c:v>
                </c:pt>
                <c:pt idx="27764" formatCode="m/d/yyyy\ h:mm">
                  <c:v>40729.124999989224</c:v>
                </c:pt>
                <c:pt idx="27765" formatCode="m/d/yyyy\ h:mm">
                  <c:v>40729.166666655874</c:v>
                </c:pt>
                <c:pt idx="27766" formatCode="m/d/yyyy\ h:mm">
                  <c:v>40729.208333322567</c:v>
                </c:pt>
                <c:pt idx="27767" formatCode="m/d/yyyy\ h:mm">
                  <c:v>40729.249999989202</c:v>
                </c:pt>
                <c:pt idx="27768" formatCode="m/d/yyyy\ h:mm">
                  <c:v>40729.291666655852</c:v>
                </c:pt>
                <c:pt idx="27769" formatCode="m/d/yyyy\ h:mm">
                  <c:v>40729.33333332256</c:v>
                </c:pt>
                <c:pt idx="27770" formatCode="m/d/yyyy\ h:mm">
                  <c:v>40729.37499998921</c:v>
                </c:pt>
                <c:pt idx="27771" formatCode="m/d/yyyy\ h:mm">
                  <c:v>40729.416666655881</c:v>
                </c:pt>
                <c:pt idx="27772" formatCode="m/d/yyyy\ h:mm">
                  <c:v>40729.458333322567</c:v>
                </c:pt>
                <c:pt idx="27773" formatCode="m/d/yyyy\ h:mm">
                  <c:v>40729.499999989195</c:v>
                </c:pt>
                <c:pt idx="27774" formatCode="m/d/yyyy\ h:mm">
                  <c:v>40729.541666655852</c:v>
                </c:pt>
                <c:pt idx="27775" formatCode="m/d/yyyy\ h:mm">
                  <c:v>40729.583333322546</c:v>
                </c:pt>
                <c:pt idx="27776" formatCode="m/d/yyyy\ h:mm">
                  <c:v>40729.624999989195</c:v>
                </c:pt>
                <c:pt idx="27777" formatCode="m/d/yyyy\ h:mm">
                  <c:v>40729.666666655845</c:v>
                </c:pt>
                <c:pt idx="27778" formatCode="m/d/yyyy\ h:mm">
                  <c:v>40729.708333322546</c:v>
                </c:pt>
                <c:pt idx="27779" formatCode="m/d/yyyy\ h:mm">
                  <c:v>40729.749999989188</c:v>
                </c:pt>
                <c:pt idx="27780" formatCode="m/d/yyyy\ h:mm">
                  <c:v>40729.791666655823</c:v>
                </c:pt>
                <c:pt idx="27781" formatCode="m/d/yyyy\ h:mm">
                  <c:v>40729.833333322538</c:v>
                </c:pt>
                <c:pt idx="27782" formatCode="m/d/yyyy\ h:mm">
                  <c:v>40729.874999989195</c:v>
                </c:pt>
                <c:pt idx="27783" formatCode="m/d/yyyy\ h:mm">
                  <c:v>40729.916666655845</c:v>
                </c:pt>
                <c:pt idx="27784" formatCode="m/d/yyyy\ h:mm">
                  <c:v>40729.958333322546</c:v>
                </c:pt>
                <c:pt idx="27785" formatCode="m/d/yyyy\ h:mm">
                  <c:v>40729.999999989173</c:v>
                </c:pt>
                <c:pt idx="27786" formatCode="m/d/yyyy\ h:mm">
                  <c:v>40730.041666655823</c:v>
                </c:pt>
                <c:pt idx="27787" formatCode="m/d/yyyy\ h:mm">
                  <c:v>40730.083333322516</c:v>
                </c:pt>
                <c:pt idx="27788" formatCode="m/d/yyyy\ h:mm">
                  <c:v>40730.124999989166</c:v>
                </c:pt>
                <c:pt idx="27789" formatCode="m/d/yyyy\ h:mm">
                  <c:v>40730.166666655816</c:v>
                </c:pt>
                <c:pt idx="27790" formatCode="m/d/yyyy\ h:mm">
                  <c:v>40730.208333322509</c:v>
                </c:pt>
                <c:pt idx="27791" formatCode="m/d/yyyy\ h:mm">
                  <c:v>40730.249999989159</c:v>
                </c:pt>
                <c:pt idx="27792" formatCode="m/d/yyyy\ h:mm">
                  <c:v>40730.291666655794</c:v>
                </c:pt>
                <c:pt idx="27793" formatCode="m/d/yyyy\ h:mm">
                  <c:v>40730.333333322502</c:v>
                </c:pt>
                <c:pt idx="27794" formatCode="m/d/yyyy\ h:mm">
                  <c:v>40730.374999989166</c:v>
                </c:pt>
                <c:pt idx="27795" formatCode="m/d/yyyy\ h:mm">
                  <c:v>40730.416666655816</c:v>
                </c:pt>
                <c:pt idx="27796" formatCode="m/d/yyyy\ h:mm">
                  <c:v>40730.458333322509</c:v>
                </c:pt>
                <c:pt idx="27797" formatCode="m/d/yyyy\ h:mm">
                  <c:v>40730.499999989144</c:v>
                </c:pt>
                <c:pt idx="27798" formatCode="m/d/yyyy\ h:mm">
                  <c:v>40730.541666655794</c:v>
                </c:pt>
                <c:pt idx="27799" formatCode="m/d/yyyy\ h:mm">
                  <c:v>40730.583333322487</c:v>
                </c:pt>
                <c:pt idx="27800" formatCode="m/d/yyyy\ h:mm">
                  <c:v>40730.624999989137</c:v>
                </c:pt>
                <c:pt idx="27801" formatCode="m/d/yyyy\ h:mm">
                  <c:v>40730.666666655787</c:v>
                </c:pt>
                <c:pt idx="27802" formatCode="m/d/yyyy\ h:mm">
                  <c:v>40730.70833332248</c:v>
                </c:pt>
                <c:pt idx="27803" formatCode="m/d/yyyy\ h:mm">
                  <c:v>40730.74999998913</c:v>
                </c:pt>
                <c:pt idx="27804" formatCode="m/d/yyyy\ h:mm">
                  <c:v>40730.791666655765</c:v>
                </c:pt>
                <c:pt idx="27805" formatCode="m/d/yyyy\ h:mm">
                  <c:v>40730.833333322473</c:v>
                </c:pt>
                <c:pt idx="27806" formatCode="m/d/yyyy\ h:mm">
                  <c:v>40730.874999989137</c:v>
                </c:pt>
                <c:pt idx="27807" formatCode="m/d/yyyy\ h:mm">
                  <c:v>40730.916666655787</c:v>
                </c:pt>
                <c:pt idx="27808" formatCode="m/d/yyyy\ h:mm">
                  <c:v>40730.95833332248</c:v>
                </c:pt>
                <c:pt idx="27809" formatCode="m/d/yyyy\ h:mm">
                  <c:v>40730.999999989115</c:v>
                </c:pt>
                <c:pt idx="27810" formatCode="m/d/yyyy\ h:mm">
                  <c:v>40731.041666655765</c:v>
                </c:pt>
                <c:pt idx="27811" formatCode="m/d/yyyy\ h:mm">
                  <c:v>40731.083333322458</c:v>
                </c:pt>
                <c:pt idx="27812" formatCode="m/d/yyyy\ h:mm">
                  <c:v>40731.124999989108</c:v>
                </c:pt>
                <c:pt idx="27813" formatCode="m/d/yyyy\ h:mm">
                  <c:v>40731.166666655758</c:v>
                </c:pt>
                <c:pt idx="27814" formatCode="m/d/yyyy\ h:mm">
                  <c:v>40731.208333322451</c:v>
                </c:pt>
                <c:pt idx="27815" formatCode="m/d/yyyy\ h:mm">
                  <c:v>40731.249999989101</c:v>
                </c:pt>
                <c:pt idx="27816" formatCode="m/d/yyyy\ h:mm">
                  <c:v>40731.291666655736</c:v>
                </c:pt>
                <c:pt idx="27817" formatCode="m/d/yyyy\ h:mm">
                  <c:v>40731.333333322444</c:v>
                </c:pt>
                <c:pt idx="27818" formatCode="m/d/yyyy\ h:mm">
                  <c:v>40731.374999989093</c:v>
                </c:pt>
                <c:pt idx="27819" formatCode="m/d/yyyy\ h:mm">
                  <c:v>40731.416666655758</c:v>
                </c:pt>
                <c:pt idx="27820" formatCode="m/d/yyyy\ h:mm">
                  <c:v>40731.458333322451</c:v>
                </c:pt>
                <c:pt idx="27821" formatCode="m/d/yyyy\ h:mm">
                  <c:v>40731.499999989086</c:v>
                </c:pt>
                <c:pt idx="27822" formatCode="m/d/yyyy\ h:mm">
                  <c:v>40731.541666655728</c:v>
                </c:pt>
                <c:pt idx="27823" formatCode="m/d/yyyy\ h:mm">
                  <c:v>40731.583333322429</c:v>
                </c:pt>
                <c:pt idx="27824" formatCode="m/d/yyyy\ h:mm">
                  <c:v>40731.624999989079</c:v>
                </c:pt>
                <c:pt idx="27825" formatCode="m/d/yyyy\ h:mm">
                  <c:v>40731.666666655721</c:v>
                </c:pt>
                <c:pt idx="27826" formatCode="m/d/yyyy\ h:mm">
                  <c:v>40731.708333322422</c:v>
                </c:pt>
                <c:pt idx="27827" formatCode="m/d/yyyy\ h:mm">
                  <c:v>40731.749999989072</c:v>
                </c:pt>
                <c:pt idx="27828" formatCode="m/d/yyyy\ h:mm">
                  <c:v>40731.791666655707</c:v>
                </c:pt>
                <c:pt idx="27829" formatCode="m/d/yyyy\ h:mm">
                  <c:v>40731.833333322415</c:v>
                </c:pt>
                <c:pt idx="27830" formatCode="m/d/yyyy\ h:mm">
                  <c:v>40731.874999989079</c:v>
                </c:pt>
                <c:pt idx="27831" formatCode="m/d/yyyy\ h:mm">
                  <c:v>40731.916666655728</c:v>
                </c:pt>
                <c:pt idx="27832" formatCode="m/d/yyyy\ h:mm">
                  <c:v>40731.958333322415</c:v>
                </c:pt>
                <c:pt idx="27833" formatCode="m/d/yyyy\ h:mm">
                  <c:v>40731.999999989057</c:v>
                </c:pt>
                <c:pt idx="27834" formatCode="m/d/yyyy\ h:mm">
                  <c:v>40732.041666655707</c:v>
                </c:pt>
                <c:pt idx="27835" formatCode="m/d/yyyy\ h:mm">
                  <c:v>40732.083333322393</c:v>
                </c:pt>
                <c:pt idx="27836" formatCode="m/d/yyyy\ h:mm">
                  <c:v>40732.12499998905</c:v>
                </c:pt>
                <c:pt idx="27837" formatCode="m/d/yyyy\ h:mm">
                  <c:v>40732.166666655699</c:v>
                </c:pt>
                <c:pt idx="27838" formatCode="m/d/yyyy\ h:mm">
                  <c:v>40732.208333322393</c:v>
                </c:pt>
                <c:pt idx="27839" formatCode="m/d/yyyy\ h:mm">
                  <c:v>40732.249999989035</c:v>
                </c:pt>
                <c:pt idx="27840" formatCode="m/d/yyyy\ h:mm">
                  <c:v>40732.29166665567</c:v>
                </c:pt>
                <c:pt idx="27841" formatCode="m/d/yyyy\ h:mm">
                  <c:v>40732.333333322385</c:v>
                </c:pt>
                <c:pt idx="27842" formatCode="m/d/yyyy\ h:mm">
                  <c:v>40732.374999989042</c:v>
                </c:pt>
                <c:pt idx="27843" formatCode="m/d/yyyy\ h:mm">
                  <c:v>40732.416666655685</c:v>
                </c:pt>
                <c:pt idx="27844" formatCode="m/d/yyyy\ h:mm">
                  <c:v>40732.458333322393</c:v>
                </c:pt>
                <c:pt idx="27845" formatCode="m/d/yyyy\ h:mm">
                  <c:v>40732.499999989028</c:v>
                </c:pt>
                <c:pt idx="27846" formatCode="m/d/yyyy\ h:mm">
                  <c:v>40732.54166665567</c:v>
                </c:pt>
                <c:pt idx="27847" formatCode="m/d/yyyy\ h:mm">
                  <c:v>40732.583333322371</c:v>
                </c:pt>
                <c:pt idx="27848" formatCode="m/d/yyyy\ h:mm">
                  <c:v>40732.624999989021</c:v>
                </c:pt>
                <c:pt idx="27849" formatCode="m/d/yyyy\ h:mm">
                  <c:v>40732.66666665567</c:v>
                </c:pt>
                <c:pt idx="27850" formatCode="m/d/yyyy\ h:mm">
                  <c:v>40732.708333322349</c:v>
                </c:pt>
                <c:pt idx="27851" formatCode="m/d/yyyy\ h:mm">
                  <c:v>40732.749999989006</c:v>
                </c:pt>
                <c:pt idx="27852" formatCode="m/d/yyyy\ h:mm">
                  <c:v>40732.791666655641</c:v>
                </c:pt>
                <c:pt idx="27853" formatCode="m/d/yyyy\ h:mm">
                  <c:v>40732.833333322342</c:v>
                </c:pt>
                <c:pt idx="27854" formatCode="m/d/yyyy\ h:mm">
                  <c:v>40732.874999989013</c:v>
                </c:pt>
                <c:pt idx="27855" formatCode="m/d/yyyy\ h:mm">
                  <c:v>40732.91666665567</c:v>
                </c:pt>
                <c:pt idx="27856" formatCode="m/d/yyyy\ h:mm">
                  <c:v>40732.958333322356</c:v>
                </c:pt>
                <c:pt idx="27857" formatCode="m/d/yyyy\ h:mm">
                  <c:v>40732.999999988999</c:v>
                </c:pt>
                <c:pt idx="27858" formatCode="m/d/yyyy\ h:mm">
                  <c:v>40733.041666655634</c:v>
                </c:pt>
                <c:pt idx="27859" formatCode="m/d/yyyy\ h:mm">
                  <c:v>40733.083333322342</c:v>
                </c:pt>
                <c:pt idx="27860" formatCode="m/d/yyyy\ h:mm">
                  <c:v>40733.124999988991</c:v>
                </c:pt>
                <c:pt idx="27861" formatCode="m/d/yyyy\ h:mm">
                  <c:v>40733.166666655634</c:v>
                </c:pt>
                <c:pt idx="27862" formatCode="m/d/yyyy\ h:mm">
                  <c:v>40733.208333322335</c:v>
                </c:pt>
                <c:pt idx="27863" formatCode="m/d/yyyy\ h:mm">
                  <c:v>40733.249999988991</c:v>
                </c:pt>
                <c:pt idx="27864" formatCode="m/d/yyyy\ h:mm">
                  <c:v>40733.291666655612</c:v>
                </c:pt>
                <c:pt idx="27865" formatCode="m/d/yyyy\ h:mm">
                  <c:v>40733.333333322313</c:v>
                </c:pt>
                <c:pt idx="27866" formatCode="m/d/yyyy\ h:mm">
                  <c:v>40733.374999988999</c:v>
                </c:pt>
                <c:pt idx="27867" formatCode="m/d/yyyy\ h:mm">
                  <c:v>40733.416666655634</c:v>
                </c:pt>
                <c:pt idx="27868" formatCode="m/d/yyyy\ h:mm">
                  <c:v>40733.458333322335</c:v>
                </c:pt>
                <c:pt idx="27869" formatCode="m/d/yyyy\ h:mm">
                  <c:v>40733.499999988984</c:v>
                </c:pt>
                <c:pt idx="27870" formatCode="m/d/yyyy\ h:mm">
                  <c:v>40733.541666655619</c:v>
                </c:pt>
                <c:pt idx="27871" formatCode="m/d/yyyy\ h:mm">
                  <c:v>40733.583333322298</c:v>
                </c:pt>
                <c:pt idx="27872" formatCode="m/d/yyyy\ h:mm">
                  <c:v>40733.624999988962</c:v>
                </c:pt>
                <c:pt idx="27873" formatCode="m/d/yyyy\ h:mm">
                  <c:v>40733.666666655605</c:v>
                </c:pt>
                <c:pt idx="27874" formatCode="m/d/yyyy\ h:mm">
                  <c:v>40733.708333322291</c:v>
                </c:pt>
                <c:pt idx="27875" formatCode="m/d/yyyy\ h:mm">
                  <c:v>40733.749999988962</c:v>
                </c:pt>
                <c:pt idx="27876" formatCode="m/d/yyyy\ h:mm">
                  <c:v>40733.791666655583</c:v>
                </c:pt>
                <c:pt idx="27877" formatCode="m/d/yyyy\ h:mm">
                  <c:v>40733.833333322291</c:v>
                </c:pt>
                <c:pt idx="27878" formatCode="m/d/yyyy\ h:mm">
                  <c:v>40733.87499998897</c:v>
                </c:pt>
                <c:pt idx="27879" formatCode="m/d/yyyy\ h:mm">
                  <c:v>40733.916666655605</c:v>
                </c:pt>
                <c:pt idx="27880" formatCode="m/d/yyyy\ h:mm">
                  <c:v>40733.958333322298</c:v>
                </c:pt>
                <c:pt idx="27881" formatCode="m/d/yyyy\ h:mm">
                  <c:v>40733.999999988941</c:v>
                </c:pt>
                <c:pt idx="27882" formatCode="m/d/yyyy\ h:mm">
                  <c:v>40734.04166665559</c:v>
                </c:pt>
                <c:pt idx="27883" formatCode="m/d/yyyy\ h:mm">
                  <c:v>40734.083333322269</c:v>
                </c:pt>
                <c:pt idx="27884" formatCode="m/d/yyyy\ h:mm">
                  <c:v>40734.124999988933</c:v>
                </c:pt>
                <c:pt idx="27885" formatCode="m/d/yyyy\ h:mm">
                  <c:v>40734.166666655583</c:v>
                </c:pt>
                <c:pt idx="27886" formatCode="m/d/yyyy\ h:mm">
                  <c:v>40734.208333322262</c:v>
                </c:pt>
                <c:pt idx="27887" formatCode="m/d/yyyy\ h:mm">
                  <c:v>40734.249999988933</c:v>
                </c:pt>
                <c:pt idx="27888" formatCode="m/d/yyyy\ h:mm">
                  <c:v>40734.291666655568</c:v>
                </c:pt>
                <c:pt idx="27889" formatCode="m/d/yyyy\ h:mm">
                  <c:v>40734.333333322262</c:v>
                </c:pt>
                <c:pt idx="27890" formatCode="m/d/yyyy\ h:mm">
                  <c:v>40734.374999988941</c:v>
                </c:pt>
                <c:pt idx="27891" formatCode="m/d/yyyy\ h:mm">
                  <c:v>40734.416666655583</c:v>
                </c:pt>
                <c:pt idx="27892" formatCode="m/d/yyyy\ h:mm">
                  <c:v>40734.458333322269</c:v>
                </c:pt>
                <c:pt idx="27893" formatCode="m/d/yyyy\ h:mm">
                  <c:v>40734.499999988911</c:v>
                </c:pt>
                <c:pt idx="27894" formatCode="m/d/yyyy\ h:mm">
                  <c:v>40734.541666655576</c:v>
                </c:pt>
                <c:pt idx="27895" formatCode="m/d/yyyy\ h:mm">
                  <c:v>40734.58333332224</c:v>
                </c:pt>
                <c:pt idx="27896" formatCode="m/d/yyyy\ h:mm">
                  <c:v>40734.624999988911</c:v>
                </c:pt>
                <c:pt idx="27897" formatCode="m/d/yyyy\ h:mm">
                  <c:v>40734.666666655554</c:v>
                </c:pt>
                <c:pt idx="27898" formatCode="m/d/yyyy\ h:mm">
                  <c:v>40734.708333322233</c:v>
                </c:pt>
                <c:pt idx="27899" formatCode="m/d/yyyy\ h:mm">
                  <c:v>40734.749999988897</c:v>
                </c:pt>
                <c:pt idx="27900" formatCode="m/d/yyyy\ h:mm">
                  <c:v>40734.791666655532</c:v>
                </c:pt>
                <c:pt idx="27901" formatCode="m/d/yyyy\ h:mm">
                  <c:v>40734.833333322233</c:v>
                </c:pt>
                <c:pt idx="27902" formatCode="m/d/yyyy\ h:mm">
                  <c:v>40734.874999988904</c:v>
                </c:pt>
                <c:pt idx="27903" formatCode="m/d/yyyy\ h:mm">
                  <c:v>40734.916666655561</c:v>
                </c:pt>
                <c:pt idx="27904" formatCode="m/d/yyyy\ h:mm">
                  <c:v>40734.95833332224</c:v>
                </c:pt>
                <c:pt idx="27905" formatCode="m/d/yyyy\ h:mm">
                  <c:v>40734.999999988882</c:v>
                </c:pt>
                <c:pt idx="27906" formatCode="m/d/yyyy\ h:mm">
                  <c:v>40735.041666655532</c:v>
                </c:pt>
                <c:pt idx="27907" formatCode="m/d/yyyy\ h:mm">
                  <c:v>40735.083333322211</c:v>
                </c:pt>
                <c:pt idx="27908" formatCode="m/d/yyyy\ h:mm">
                  <c:v>40735.124999988882</c:v>
                </c:pt>
                <c:pt idx="27909" formatCode="m/d/yyyy\ h:mm">
                  <c:v>40735.166666655525</c:v>
                </c:pt>
                <c:pt idx="27910" formatCode="m/d/yyyy\ h:mm">
                  <c:v>40735.208333322211</c:v>
                </c:pt>
                <c:pt idx="27911" formatCode="m/d/yyyy\ h:mm">
                  <c:v>40735.249999988868</c:v>
                </c:pt>
                <c:pt idx="27912" formatCode="m/d/yyyy\ h:mm">
                  <c:v>40735.291666655503</c:v>
                </c:pt>
                <c:pt idx="27913" formatCode="m/d/yyyy\ h:mm">
                  <c:v>40735.333333322211</c:v>
                </c:pt>
                <c:pt idx="27914" formatCode="m/d/yyyy\ h:mm">
                  <c:v>40735.374999988875</c:v>
                </c:pt>
                <c:pt idx="27915" formatCode="m/d/yyyy\ h:mm">
                  <c:v>40735.416666655532</c:v>
                </c:pt>
                <c:pt idx="27916" formatCode="m/d/yyyy\ h:mm">
                  <c:v>40735.458333322218</c:v>
                </c:pt>
                <c:pt idx="27917" formatCode="m/d/yyyy\ h:mm">
                  <c:v>40735.499999988853</c:v>
                </c:pt>
                <c:pt idx="27918" formatCode="m/d/yyyy\ h:mm">
                  <c:v>40735.541666655503</c:v>
                </c:pt>
                <c:pt idx="27919" formatCode="m/d/yyyy\ h:mm">
                  <c:v>40735.583333322196</c:v>
                </c:pt>
                <c:pt idx="27920" formatCode="m/d/yyyy\ h:mm">
                  <c:v>40735.624999988846</c:v>
                </c:pt>
                <c:pt idx="27921" formatCode="m/d/yyyy\ h:mm">
                  <c:v>40735.666666655496</c:v>
                </c:pt>
                <c:pt idx="27922" formatCode="m/d/yyyy\ h:mm">
                  <c:v>40735.708333322196</c:v>
                </c:pt>
                <c:pt idx="27923" formatCode="m/d/yyyy\ h:mm">
                  <c:v>40735.749999988839</c:v>
                </c:pt>
                <c:pt idx="27924" formatCode="m/d/yyyy\ h:mm">
                  <c:v>40735.791666655474</c:v>
                </c:pt>
                <c:pt idx="27925" formatCode="m/d/yyyy\ h:mm">
                  <c:v>40735.833333322189</c:v>
                </c:pt>
                <c:pt idx="27926" formatCode="m/d/yyyy\ h:mm">
                  <c:v>40735.874999988846</c:v>
                </c:pt>
                <c:pt idx="27927" formatCode="m/d/yyyy\ h:mm">
                  <c:v>40735.916666655496</c:v>
                </c:pt>
                <c:pt idx="27928" formatCode="m/d/yyyy\ h:mm">
                  <c:v>40735.958333322196</c:v>
                </c:pt>
                <c:pt idx="27929" formatCode="m/d/yyyy\ h:mm">
                  <c:v>40735.999999988831</c:v>
                </c:pt>
                <c:pt idx="27930" formatCode="m/d/yyyy\ h:mm">
                  <c:v>40736.041666655474</c:v>
                </c:pt>
                <c:pt idx="27931" formatCode="m/d/yyyy\ h:mm">
                  <c:v>40736.083333322167</c:v>
                </c:pt>
                <c:pt idx="27932" formatCode="m/d/yyyy\ h:mm">
                  <c:v>40736.124999988817</c:v>
                </c:pt>
                <c:pt idx="27933" formatCode="m/d/yyyy\ h:mm">
                  <c:v>40736.166666655474</c:v>
                </c:pt>
                <c:pt idx="27934" formatCode="m/d/yyyy\ h:mm">
                  <c:v>40736.20833332216</c:v>
                </c:pt>
                <c:pt idx="27935" formatCode="m/d/yyyy\ h:mm">
                  <c:v>40736.24999998881</c:v>
                </c:pt>
                <c:pt idx="27936" formatCode="m/d/yyyy\ h:mm">
                  <c:v>40736.291666655452</c:v>
                </c:pt>
                <c:pt idx="27937" formatCode="m/d/yyyy\ h:mm">
                  <c:v>40736.333333322153</c:v>
                </c:pt>
                <c:pt idx="27938" formatCode="m/d/yyyy\ h:mm">
                  <c:v>40736.374999988817</c:v>
                </c:pt>
                <c:pt idx="27939" formatCode="m/d/yyyy\ h:mm">
                  <c:v>40736.416666655467</c:v>
                </c:pt>
                <c:pt idx="27940" formatCode="m/d/yyyy\ h:mm">
                  <c:v>40736.45833332216</c:v>
                </c:pt>
                <c:pt idx="27941" formatCode="m/d/yyyy\ h:mm">
                  <c:v>40736.499999988795</c:v>
                </c:pt>
                <c:pt idx="27942" formatCode="m/d/yyyy\ h:mm">
                  <c:v>40736.541666655445</c:v>
                </c:pt>
                <c:pt idx="27943" formatCode="m/d/yyyy\ h:mm">
                  <c:v>40736.583333322145</c:v>
                </c:pt>
                <c:pt idx="27944" formatCode="m/d/yyyy\ h:mm">
                  <c:v>40736.624999988788</c:v>
                </c:pt>
                <c:pt idx="27945" formatCode="m/d/yyyy\ h:mm">
                  <c:v>40736.666666655437</c:v>
                </c:pt>
                <c:pt idx="27946" formatCode="m/d/yyyy\ h:mm">
                  <c:v>40736.708333322138</c:v>
                </c:pt>
                <c:pt idx="27947" formatCode="m/d/yyyy\ h:mm">
                  <c:v>40736.74999998878</c:v>
                </c:pt>
                <c:pt idx="27948" formatCode="m/d/yyyy\ h:mm">
                  <c:v>40736.791666655416</c:v>
                </c:pt>
                <c:pt idx="27949" formatCode="m/d/yyyy\ h:mm">
                  <c:v>40736.833333322124</c:v>
                </c:pt>
                <c:pt idx="27950" formatCode="m/d/yyyy\ h:mm">
                  <c:v>40736.874999988788</c:v>
                </c:pt>
                <c:pt idx="27951" formatCode="m/d/yyyy\ h:mm">
                  <c:v>40736.916666655437</c:v>
                </c:pt>
                <c:pt idx="27952" formatCode="m/d/yyyy\ h:mm">
                  <c:v>40736.958333322131</c:v>
                </c:pt>
                <c:pt idx="27953" formatCode="m/d/yyyy\ h:mm">
                  <c:v>40736.999999988766</c:v>
                </c:pt>
                <c:pt idx="27954" formatCode="m/d/yyyy\ h:mm">
                  <c:v>40737.041666655416</c:v>
                </c:pt>
                <c:pt idx="27955" formatCode="m/d/yyyy\ h:mm">
                  <c:v>40737.083333322109</c:v>
                </c:pt>
                <c:pt idx="27956" formatCode="m/d/yyyy\ h:mm">
                  <c:v>40737.124999988759</c:v>
                </c:pt>
                <c:pt idx="27957" formatCode="m/d/yyyy\ h:mm">
                  <c:v>40737.166666655408</c:v>
                </c:pt>
                <c:pt idx="27958" formatCode="m/d/yyyy\ h:mm">
                  <c:v>40737.208333322102</c:v>
                </c:pt>
                <c:pt idx="27959" formatCode="m/d/yyyy\ h:mm">
                  <c:v>40737.249999988751</c:v>
                </c:pt>
                <c:pt idx="27960" formatCode="m/d/yyyy\ h:mm">
                  <c:v>40737.291666655387</c:v>
                </c:pt>
                <c:pt idx="27961" formatCode="m/d/yyyy\ h:mm">
                  <c:v>40737.333333322094</c:v>
                </c:pt>
                <c:pt idx="27962" formatCode="m/d/yyyy\ h:mm">
                  <c:v>40737.374999988759</c:v>
                </c:pt>
                <c:pt idx="27963" formatCode="m/d/yyyy\ h:mm">
                  <c:v>40737.416666655408</c:v>
                </c:pt>
                <c:pt idx="27964" formatCode="m/d/yyyy\ h:mm">
                  <c:v>40737.458333322102</c:v>
                </c:pt>
                <c:pt idx="27965" formatCode="m/d/yyyy\ h:mm">
                  <c:v>40737.499999988737</c:v>
                </c:pt>
                <c:pt idx="27966" formatCode="m/d/yyyy\ h:mm">
                  <c:v>40737.541666655387</c:v>
                </c:pt>
                <c:pt idx="27967" formatCode="m/d/yyyy\ h:mm">
                  <c:v>40737.58333332208</c:v>
                </c:pt>
                <c:pt idx="27968" formatCode="m/d/yyyy\ h:mm">
                  <c:v>40737.62499998873</c:v>
                </c:pt>
                <c:pt idx="27969" formatCode="m/d/yyyy\ h:mm">
                  <c:v>40737.666666655379</c:v>
                </c:pt>
                <c:pt idx="27970" formatCode="m/d/yyyy\ h:mm">
                  <c:v>40737.708333322073</c:v>
                </c:pt>
                <c:pt idx="27971" formatCode="m/d/yyyy\ h:mm">
                  <c:v>40737.749999988722</c:v>
                </c:pt>
                <c:pt idx="27972" formatCode="m/d/yyyy\ h:mm">
                  <c:v>40737.791666655357</c:v>
                </c:pt>
                <c:pt idx="27973" formatCode="m/d/yyyy\ h:mm">
                  <c:v>40737.833333322065</c:v>
                </c:pt>
                <c:pt idx="27974" formatCode="m/d/yyyy\ h:mm">
                  <c:v>40737.87499998873</c:v>
                </c:pt>
                <c:pt idx="27975" formatCode="m/d/yyyy\ h:mm">
                  <c:v>40737.916666655379</c:v>
                </c:pt>
                <c:pt idx="27976" formatCode="m/d/yyyy\ h:mm">
                  <c:v>40737.958333322065</c:v>
                </c:pt>
                <c:pt idx="27977" formatCode="m/d/yyyy\ h:mm">
                  <c:v>40737.999999988708</c:v>
                </c:pt>
                <c:pt idx="27978" formatCode="m/d/yyyy\ h:mm">
                  <c:v>40738.041666655357</c:v>
                </c:pt>
                <c:pt idx="27979" formatCode="m/d/yyyy\ h:mm">
                  <c:v>40738.083333322043</c:v>
                </c:pt>
                <c:pt idx="27980" formatCode="m/d/yyyy\ h:mm">
                  <c:v>40738.1249999887</c:v>
                </c:pt>
                <c:pt idx="27981" formatCode="m/d/yyyy\ h:mm">
                  <c:v>40738.16666665535</c:v>
                </c:pt>
                <c:pt idx="27982" formatCode="m/d/yyyy\ h:mm">
                  <c:v>40738.208333322043</c:v>
                </c:pt>
                <c:pt idx="27983" formatCode="m/d/yyyy\ h:mm">
                  <c:v>40738.249999988686</c:v>
                </c:pt>
                <c:pt idx="27984" formatCode="m/d/yyyy\ h:mm">
                  <c:v>40738.291666655321</c:v>
                </c:pt>
                <c:pt idx="27985" formatCode="m/d/yyyy\ h:mm">
                  <c:v>40738.333333322036</c:v>
                </c:pt>
                <c:pt idx="27986" formatCode="m/d/yyyy\ h:mm">
                  <c:v>40738.374999988693</c:v>
                </c:pt>
                <c:pt idx="27987" formatCode="m/d/yyyy\ h:mm">
                  <c:v>40738.41666665535</c:v>
                </c:pt>
                <c:pt idx="27988" formatCode="m/d/yyyy\ h:mm">
                  <c:v>40738.458333322043</c:v>
                </c:pt>
                <c:pt idx="27989" formatCode="m/d/yyyy\ h:mm">
                  <c:v>40738.499999988679</c:v>
                </c:pt>
                <c:pt idx="27990" formatCode="m/d/yyyy\ h:mm">
                  <c:v>40738.541666655321</c:v>
                </c:pt>
                <c:pt idx="27991" formatCode="m/d/yyyy\ h:mm">
                  <c:v>40738.583333322022</c:v>
                </c:pt>
                <c:pt idx="27992" formatCode="m/d/yyyy\ h:mm">
                  <c:v>40738.624999988671</c:v>
                </c:pt>
                <c:pt idx="27993" formatCode="m/d/yyyy\ h:mm">
                  <c:v>40738.666666655321</c:v>
                </c:pt>
                <c:pt idx="27994" formatCode="m/d/yyyy\ h:mm">
                  <c:v>40738.708333322014</c:v>
                </c:pt>
                <c:pt idx="27995" formatCode="m/d/yyyy\ h:mm">
                  <c:v>40738.749999988664</c:v>
                </c:pt>
                <c:pt idx="27996" formatCode="m/d/yyyy\ h:mm">
                  <c:v>40738.791666655299</c:v>
                </c:pt>
                <c:pt idx="27997" formatCode="m/d/yyyy\ h:mm">
                  <c:v>40738.833333321993</c:v>
                </c:pt>
                <c:pt idx="27998" formatCode="m/d/yyyy\ h:mm">
                  <c:v>40738.874999988671</c:v>
                </c:pt>
                <c:pt idx="27999" formatCode="m/d/yyyy\ h:mm">
                  <c:v>40738.916666655321</c:v>
                </c:pt>
                <c:pt idx="28000" formatCode="m/d/yyyy\ h:mm">
                  <c:v>40738.958333322014</c:v>
                </c:pt>
                <c:pt idx="28001" formatCode="m/d/yyyy\ h:mm">
                  <c:v>40738.99999998865</c:v>
                </c:pt>
                <c:pt idx="28002" formatCode="m/d/yyyy\ h:mm">
                  <c:v>40739.041666655299</c:v>
                </c:pt>
                <c:pt idx="28003" formatCode="m/d/yyyy\ h:mm">
                  <c:v>40739.083333321993</c:v>
                </c:pt>
                <c:pt idx="28004" formatCode="m/d/yyyy\ h:mm">
                  <c:v>40739.124999988635</c:v>
                </c:pt>
                <c:pt idx="28005" formatCode="m/d/yyyy\ h:mm">
                  <c:v>40739.166666655285</c:v>
                </c:pt>
                <c:pt idx="28006" formatCode="m/d/yyyy\ h:mm">
                  <c:v>40739.208333321985</c:v>
                </c:pt>
                <c:pt idx="28007" formatCode="m/d/yyyy\ h:mm">
                  <c:v>40739.249999988635</c:v>
                </c:pt>
                <c:pt idx="28008" formatCode="m/d/yyyy\ h:mm">
                  <c:v>40739.291666655263</c:v>
                </c:pt>
                <c:pt idx="28009" formatCode="m/d/yyyy\ h:mm">
                  <c:v>40739.333333321963</c:v>
                </c:pt>
                <c:pt idx="28010" formatCode="m/d/yyyy\ h:mm">
                  <c:v>40739.374999988642</c:v>
                </c:pt>
                <c:pt idx="28011" formatCode="m/d/yyyy\ h:mm">
                  <c:v>40739.416666655285</c:v>
                </c:pt>
                <c:pt idx="28012" formatCode="m/d/yyyy\ h:mm">
                  <c:v>40739.458333321985</c:v>
                </c:pt>
                <c:pt idx="28013" formatCode="m/d/yyyy\ h:mm">
                  <c:v>40739.49999998862</c:v>
                </c:pt>
                <c:pt idx="28014" formatCode="m/d/yyyy\ h:mm">
                  <c:v>40739.54166665527</c:v>
                </c:pt>
                <c:pt idx="28015" formatCode="m/d/yyyy\ h:mm">
                  <c:v>40739.583333321949</c:v>
                </c:pt>
                <c:pt idx="28016" formatCode="m/d/yyyy\ h:mm">
                  <c:v>40739.624999988606</c:v>
                </c:pt>
                <c:pt idx="28017" formatCode="m/d/yyyy\ h:mm">
                  <c:v>40739.666666655263</c:v>
                </c:pt>
                <c:pt idx="28018" formatCode="m/d/yyyy\ h:mm">
                  <c:v>40739.708333321942</c:v>
                </c:pt>
                <c:pt idx="28019" formatCode="m/d/yyyy\ h:mm">
                  <c:v>40739.749999988606</c:v>
                </c:pt>
                <c:pt idx="28020" formatCode="m/d/yyyy\ h:mm">
                  <c:v>40739.791666655241</c:v>
                </c:pt>
                <c:pt idx="28021" formatCode="m/d/yyyy\ h:mm">
                  <c:v>40739.833333321942</c:v>
                </c:pt>
                <c:pt idx="28022" formatCode="m/d/yyyy\ h:mm">
                  <c:v>40739.874999988613</c:v>
                </c:pt>
                <c:pt idx="28023" formatCode="m/d/yyyy\ h:mm">
                  <c:v>40739.916666655256</c:v>
                </c:pt>
                <c:pt idx="28024" formatCode="m/d/yyyy\ h:mm">
                  <c:v>40739.958333321949</c:v>
                </c:pt>
                <c:pt idx="28025" formatCode="m/d/yyyy\ h:mm">
                  <c:v>40739.999999988591</c:v>
                </c:pt>
                <c:pt idx="28026" formatCode="m/d/yyyy\ h:mm">
                  <c:v>40740.041666655234</c:v>
                </c:pt>
                <c:pt idx="28027" formatCode="m/d/yyyy\ h:mm">
                  <c:v>40740.083333321934</c:v>
                </c:pt>
                <c:pt idx="28028" formatCode="m/d/yyyy\ h:mm">
                  <c:v>40740.124999988591</c:v>
                </c:pt>
                <c:pt idx="28029" formatCode="m/d/yyyy\ h:mm">
                  <c:v>40740.166666655226</c:v>
                </c:pt>
                <c:pt idx="28030" formatCode="m/d/yyyy\ h:mm">
                  <c:v>40740.208333321913</c:v>
                </c:pt>
                <c:pt idx="28031" formatCode="m/d/yyyy\ h:mm">
                  <c:v>40740.249999988591</c:v>
                </c:pt>
                <c:pt idx="28032" formatCode="m/d/yyyy\ h:mm">
                  <c:v>40740.291666655197</c:v>
                </c:pt>
                <c:pt idx="28033" formatCode="m/d/yyyy\ h:mm">
                  <c:v>40740.333333321913</c:v>
                </c:pt>
                <c:pt idx="28034" formatCode="m/d/yyyy\ h:mm">
                  <c:v>40740.374999988591</c:v>
                </c:pt>
                <c:pt idx="28035" formatCode="m/d/yyyy\ h:mm">
                  <c:v>40740.416666655234</c:v>
                </c:pt>
                <c:pt idx="28036" formatCode="m/d/yyyy\ h:mm">
                  <c:v>40740.45833332192</c:v>
                </c:pt>
                <c:pt idx="28037" formatCode="m/d/yyyy\ h:mm">
                  <c:v>40740.499999988562</c:v>
                </c:pt>
                <c:pt idx="28038" formatCode="m/d/yyyy\ h:mm">
                  <c:v>40740.541666655205</c:v>
                </c:pt>
                <c:pt idx="28039" formatCode="m/d/yyyy\ h:mm">
                  <c:v>40740.583333321891</c:v>
                </c:pt>
                <c:pt idx="28040" formatCode="m/d/yyyy\ h:mm">
                  <c:v>40740.624999988562</c:v>
                </c:pt>
                <c:pt idx="28041" formatCode="m/d/yyyy\ h:mm">
                  <c:v>40740.666666655197</c:v>
                </c:pt>
                <c:pt idx="28042" formatCode="m/d/yyyy\ h:mm">
                  <c:v>40740.708333321883</c:v>
                </c:pt>
                <c:pt idx="28043" formatCode="m/d/yyyy\ h:mm">
                  <c:v>40740.749999988548</c:v>
                </c:pt>
                <c:pt idx="28044" formatCode="m/d/yyyy\ h:mm">
                  <c:v>40740.791666655176</c:v>
                </c:pt>
                <c:pt idx="28045" formatCode="m/d/yyyy\ h:mm">
                  <c:v>40740.833333321883</c:v>
                </c:pt>
                <c:pt idx="28046" formatCode="m/d/yyyy\ h:mm">
                  <c:v>40740.874999988555</c:v>
                </c:pt>
                <c:pt idx="28047" formatCode="m/d/yyyy\ h:mm">
                  <c:v>40740.916666655205</c:v>
                </c:pt>
                <c:pt idx="28048" formatCode="m/d/yyyy\ h:mm">
                  <c:v>40740.958333321891</c:v>
                </c:pt>
                <c:pt idx="28049" formatCode="m/d/yyyy\ h:mm">
                  <c:v>40740.999999988533</c:v>
                </c:pt>
                <c:pt idx="28050" formatCode="m/d/yyyy\ h:mm">
                  <c:v>40741.041666655183</c:v>
                </c:pt>
                <c:pt idx="28051" formatCode="m/d/yyyy\ h:mm">
                  <c:v>40741.083333321862</c:v>
                </c:pt>
                <c:pt idx="28052" formatCode="m/d/yyyy\ h:mm">
                  <c:v>40741.124999988533</c:v>
                </c:pt>
                <c:pt idx="28053" formatCode="m/d/yyyy\ h:mm">
                  <c:v>40741.166666655176</c:v>
                </c:pt>
                <c:pt idx="28054" formatCode="m/d/yyyy\ h:mm">
                  <c:v>40741.208333321862</c:v>
                </c:pt>
                <c:pt idx="28055" formatCode="m/d/yyyy\ h:mm">
                  <c:v>40741.249999988519</c:v>
                </c:pt>
                <c:pt idx="28056" formatCode="m/d/yyyy\ h:mm">
                  <c:v>40741.291666655154</c:v>
                </c:pt>
                <c:pt idx="28057" formatCode="m/d/yyyy\ h:mm">
                  <c:v>40741.333333321847</c:v>
                </c:pt>
                <c:pt idx="28058" formatCode="m/d/yyyy\ h:mm">
                  <c:v>40741.374999988526</c:v>
                </c:pt>
                <c:pt idx="28059" formatCode="m/d/yyyy\ h:mm">
                  <c:v>40741.416666655183</c:v>
                </c:pt>
                <c:pt idx="28060" formatCode="m/d/yyyy\ h:mm">
                  <c:v>40741.458333321854</c:v>
                </c:pt>
                <c:pt idx="28061" formatCode="m/d/yyyy\ h:mm">
                  <c:v>40741.499999988511</c:v>
                </c:pt>
                <c:pt idx="28062" formatCode="m/d/yyyy\ h:mm">
                  <c:v>40741.541666655154</c:v>
                </c:pt>
                <c:pt idx="28063" formatCode="m/d/yyyy\ h:mm">
                  <c:v>40741.583333321832</c:v>
                </c:pt>
                <c:pt idx="28064" formatCode="m/d/yyyy\ h:mm">
                  <c:v>40741.624999988497</c:v>
                </c:pt>
                <c:pt idx="28065" formatCode="m/d/yyyy\ h:mm">
                  <c:v>40741.666666655154</c:v>
                </c:pt>
                <c:pt idx="28066" formatCode="m/d/yyyy\ h:mm">
                  <c:v>40741.708333321832</c:v>
                </c:pt>
                <c:pt idx="28067" formatCode="m/d/yyyy\ h:mm">
                  <c:v>40741.749999988489</c:v>
                </c:pt>
                <c:pt idx="28068" formatCode="m/d/yyyy\ h:mm">
                  <c:v>40741.791666655132</c:v>
                </c:pt>
                <c:pt idx="28069" formatCode="m/d/yyyy\ h:mm">
                  <c:v>40741.833333321818</c:v>
                </c:pt>
                <c:pt idx="28070" formatCode="m/d/yyyy\ h:mm">
                  <c:v>40741.874999988497</c:v>
                </c:pt>
                <c:pt idx="28071" formatCode="m/d/yyyy\ h:mm">
                  <c:v>40741.916666655146</c:v>
                </c:pt>
                <c:pt idx="28072" formatCode="m/d/yyyy\ h:mm">
                  <c:v>40741.958333321825</c:v>
                </c:pt>
                <c:pt idx="28073" formatCode="m/d/yyyy\ h:mm">
                  <c:v>40741.999999988482</c:v>
                </c:pt>
                <c:pt idx="28074" formatCode="m/d/yyyy\ h:mm">
                  <c:v>40742.041666655125</c:v>
                </c:pt>
                <c:pt idx="28075" formatCode="m/d/yyyy\ h:mm">
                  <c:v>40742.083333321803</c:v>
                </c:pt>
                <c:pt idx="28076" formatCode="m/d/yyyy\ h:mm">
                  <c:v>40742.124999988468</c:v>
                </c:pt>
                <c:pt idx="28077" formatCode="m/d/yyyy\ h:mm">
                  <c:v>40742.166666655125</c:v>
                </c:pt>
                <c:pt idx="28078" formatCode="m/d/yyyy\ h:mm">
                  <c:v>40742.208333321796</c:v>
                </c:pt>
                <c:pt idx="28079" formatCode="m/d/yyyy\ h:mm">
                  <c:v>40742.24999998846</c:v>
                </c:pt>
                <c:pt idx="28080" formatCode="m/d/yyyy\ h:mm">
                  <c:v>40742.291666655103</c:v>
                </c:pt>
                <c:pt idx="28081" formatCode="m/d/yyyy\ h:mm">
                  <c:v>40742.333333321789</c:v>
                </c:pt>
                <c:pt idx="28082" formatCode="m/d/yyyy\ h:mm">
                  <c:v>40742.374999988468</c:v>
                </c:pt>
                <c:pt idx="28083" formatCode="m/d/yyyy\ h:mm">
                  <c:v>40742.416666655117</c:v>
                </c:pt>
                <c:pt idx="28084" formatCode="m/d/yyyy\ h:mm">
                  <c:v>40742.458333321796</c:v>
                </c:pt>
                <c:pt idx="28085" formatCode="m/d/yyyy\ h:mm">
                  <c:v>40742.499999988446</c:v>
                </c:pt>
                <c:pt idx="28086" formatCode="m/d/yyyy\ h:mm">
                  <c:v>40742.541666655095</c:v>
                </c:pt>
                <c:pt idx="28087" formatCode="m/d/yyyy\ h:mm">
                  <c:v>40742.583333321782</c:v>
                </c:pt>
                <c:pt idx="28088" formatCode="m/d/yyyy\ h:mm">
                  <c:v>40742.624999988439</c:v>
                </c:pt>
                <c:pt idx="28089" formatCode="m/d/yyyy\ h:mm">
                  <c:v>40742.666666655088</c:v>
                </c:pt>
                <c:pt idx="28090" formatCode="m/d/yyyy\ h:mm">
                  <c:v>40742.708333321767</c:v>
                </c:pt>
                <c:pt idx="28091" formatCode="m/d/yyyy\ h:mm">
                  <c:v>40742.749999988431</c:v>
                </c:pt>
                <c:pt idx="28092" formatCode="m/d/yyyy\ h:mm">
                  <c:v>40742.791666655066</c:v>
                </c:pt>
                <c:pt idx="28093" formatCode="m/d/yyyy\ h:mm">
                  <c:v>40742.83333332176</c:v>
                </c:pt>
                <c:pt idx="28094" formatCode="m/d/yyyy\ h:mm">
                  <c:v>40742.874999988446</c:v>
                </c:pt>
                <c:pt idx="28095" formatCode="m/d/yyyy\ h:mm">
                  <c:v>40742.916666655088</c:v>
                </c:pt>
                <c:pt idx="28096" formatCode="m/d/yyyy\ h:mm">
                  <c:v>40742.958333321767</c:v>
                </c:pt>
                <c:pt idx="28097" formatCode="m/d/yyyy\ h:mm">
                  <c:v>40742.999999988417</c:v>
                </c:pt>
                <c:pt idx="28098" formatCode="m/d/yyyy\ h:mm">
                  <c:v>40743.041666655074</c:v>
                </c:pt>
                <c:pt idx="28099" formatCode="m/d/yyyy\ h:mm">
                  <c:v>40743.083333321745</c:v>
                </c:pt>
                <c:pt idx="28100" formatCode="m/d/yyyy\ h:mm">
                  <c:v>40743.124999988409</c:v>
                </c:pt>
                <c:pt idx="28101" formatCode="m/d/yyyy\ h:mm">
                  <c:v>40743.166666655074</c:v>
                </c:pt>
                <c:pt idx="28102" formatCode="m/d/yyyy\ h:mm">
                  <c:v>40743.208333321738</c:v>
                </c:pt>
                <c:pt idx="28103" formatCode="m/d/yyyy\ h:mm">
                  <c:v>40743.249999988402</c:v>
                </c:pt>
                <c:pt idx="28104" formatCode="m/d/yyyy\ h:mm">
                  <c:v>40743.291666655037</c:v>
                </c:pt>
                <c:pt idx="28105" formatCode="m/d/yyyy\ h:mm">
                  <c:v>40743.333333321731</c:v>
                </c:pt>
                <c:pt idx="28106" formatCode="m/d/yyyy\ h:mm">
                  <c:v>40743.374999988409</c:v>
                </c:pt>
                <c:pt idx="28107" formatCode="m/d/yyyy\ h:mm">
                  <c:v>40743.416666655059</c:v>
                </c:pt>
                <c:pt idx="28108" formatCode="m/d/yyyy\ h:mm">
                  <c:v>40743.458333321738</c:v>
                </c:pt>
                <c:pt idx="28109" formatCode="m/d/yyyy\ h:mm">
                  <c:v>40743.499999988388</c:v>
                </c:pt>
                <c:pt idx="28110" formatCode="m/d/yyyy\ h:mm">
                  <c:v>40743.541666655037</c:v>
                </c:pt>
                <c:pt idx="28111" formatCode="m/d/yyyy\ h:mm">
                  <c:v>40743.583333321716</c:v>
                </c:pt>
                <c:pt idx="28112" formatCode="m/d/yyyy\ h:mm">
                  <c:v>40743.62499998838</c:v>
                </c:pt>
                <c:pt idx="28113" formatCode="m/d/yyyy\ h:mm">
                  <c:v>40743.66666665503</c:v>
                </c:pt>
                <c:pt idx="28114" formatCode="m/d/yyyy\ h:mm">
                  <c:v>40743.708333321709</c:v>
                </c:pt>
                <c:pt idx="28115" formatCode="m/d/yyyy\ h:mm">
                  <c:v>40743.749999988373</c:v>
                </c:pt>
                <c:pt idx="28116" formatCode="m/d/yyyy\ h:mm">
                  <c:v>40743.791666655008</c:v>
                </c:pt>
                <c:pt idx="28117" formatCode="m/d/yyyy\ h:mm">
                  <c:v>40743.833333321702</c:v>
                </c:pt>
                <c:pt idx="28118" formatCode="m/d/yyyy\ h:mm">
                  <c:v>40743.87499998838</c:v>
                </c:pt>
                <c:pt idx="28119" formatCode="m/d/yyyy\ h:mm">
                  <c:v>40743.91666665503</c:v>
                </c:pt>
                <c:pt idx="28120" formatCode="m/d/yyyy\ h:mm">
                  <c:v>40743.958333321709</c:v>
                </c:pt>
                <c:pt idx="28121" formatCode="m/d/yyyy\ h:mm">
                  <c:v>40743.999999988358</c:v>
                </c:pt>
                <c:pt idx="28122" formatCode="m/d/yyyy\ h:mm">
                  <c:v>40744.041666655008</c:v>
                </c:pt>
                <c:pt idx="28123" formatCode="m/d/yyyy\ h:mm">
                  <c:v>40744.083333321687</c:v>
                </c:pt>
                <c:pt idx="28124" formatCode="m/d/yyyy\ h:mm">
                  <c:v>40744.124999988351</c:v>
                </c:pt>
                <c:pt idx="28125" formatCode="m/d/yyyy\ h:mm">
                  <c:v>40744.166666655001</c:v>
                </c:pt>
                <c:pt idx="28126" formatCode="m/d/yyyy\ h:mm">
                  <c:v>40744.20833332168</c:v>
                </c:pt>
                <c:pt idx="28127" formatCode="m/d/yyyy\ h:mm">
                  <c:v>40744.249999988344</c:v>
                </c:pt>
                <c:pt idx="28128" formatCode="m/d/yyyy\ h:mm">
                  <c:v>40744.291666654986</c:v>
                </c:pt>
                <c:pt idx="28129" formatCode="m/d/yyyy\ h:mm">
                  <c:v>40744.333333321672</c:v>
                </c:pt>
                <c:pt idx="28130" formatCode="m/d/yyyy\ h:mm">
                  <c:v>40744.374999988351</c:v>
                </c:pt>
                <c:pt idx="28131" formatCode="m/d/yyyy\ h:mm">
                  <c:v>40744.416666655001</c:v>
                </c:pt>
                <c:pt idx="28132" formatCode="m/d/yyyy\ h:mm">
                  <c:v>40744.45833332168</c:v>
                </c:pt>
                <c:pt idx="28133" formatCode="m/d/yyyy\ h:mm">
                  <c:v>40744.499999988329</c:v>
                </c:pt>
                <c:pt idx="28134" formatCode="m/d/yyyy\ h:mm">
                  <c:v>40744.541666654994</c:v>
                </c:pt>
                <c:pt idx="28135" formatCode="m/d/yyyy\ h:mm">
                  <c:v>40744.583333321658</c:v>
                </c:pt>
                <c:pt idx="28136" formatCode="m/d/yyyy\ h:mm">
                  <c:v>40744.624999988322</c:v>
                </c:pt>
                <c:pt idx="28137" formatCode="m/d/yyyy\ h:mm">
                  <c:v>40744.666666654986</c:v>
                </c:pt>
                <c:pt idx="28138" formatCode="m/d/yyyy\ h:mm">
                  <c:v>40744.708333321651</c:v>
                </c:pt>
                <c:pt idx="28139" formatCode="m/d/yyyy\ h:mm">
                  <c:v>40744.749999988315</c:v>
                </c:pt>
                <c:pt idx="28140" formatCode="m/d/yyyy\ h:mm">
                  <c:v>40744.791666654965</c:v>
                </c:pt>
                <c:pt idx="28141" formatCode="m/d/yyyy\ h:mm">
                  <c:v>40744.833333321636</c:v>
                </c:pt>
                <c:pt idx="28142" formatCode="m/d/yyyy\ h:mm">
                  <c:v>40744.874999988322</c:v>
                </c:pt>
                <c:pt idx="28143" formatCode="m/d/yyyy\ h:mm">
                  <c:v>40744.916666654986</c:v>
                </c:pt>
                <c:pt idx="28144" formatCode="m/d/yyyy\ h:mm">
                  <c:v>40744.958333321643</c:v>
                </c:pt>
                <c:pt idx="28145" formatCode="m/d/yyyy\ h:mm">
                  <c:v>40744.9999999883</c:v>
                </c:pt>
                <c:pt idx="28146" formatCode="m/d/yyyy\ h:mm">
                  <c:v>40745.041666654965</c:v>
                </c:pt>
                <c:pt idx="28147" formatCode="m/d/yyyy\ h:mm">
                  <c:v>40745.083333321629</c:v>
                </c:pt>
                <c:pt idx="28148" formatCode="m/d/yyyy\ h:mm">
                  <c:v>40745.124999988286</c:v>
                </c:pt>
                <c:pt idx="28149" formatCode="m/d/yyyy\ h:mm">
                  <c:v>40745.166666654957</c:v>
                </c:pt>
                <c:pt idx="28150" formatCode="m/d/yyyy\ h:mm">
                  <c:v>40745.208333321621</c:v>
                </c:pt>
                <c:pt idx="28151" formatCode="m/d/yyyy\ h:mm">
                  <c:v>40745.249999988286</c:v>
                </c:pt>
                <c:pt idx="28152" formatCode="m/d/yyyy\ h:mm">
                  <c:v>40745.291666654928</c:v>
                </c:pt>
                <c:pt idx="28153" formatCode="m/d/yyyy\ h:mm">
                  <c:v>40745.333333321614</c:v>
                </c:pt>
                <c:pt idx="28154" formatCode="m/d/yyyy\ h:mm">
                  <c:v>40745.374999988293</c:v>
                </c:pt>
                <c:pt idx="28155" formatCode="m/d/yyyy\ h:mm">
                  <c:v>40745.416666654943</c:v>
                </c:pt>
                <c:pt idx="28156" formatCode="m/d/yyyy\ h:mm">
                  <c:v>40745.458333321621</c:v>
                </c:pt>
                <c:pt idx="28157" formatCode="m/d/yyyy\ h:mm">
                  <c:v>40745.499999988271</c:v>
                </c:pt>
                <c:pt idx="28158" formatCode="m/d/yyyy\ h:mm">
                  <c:v>40745.541666654935</c:v>
                </c:pt>
                <c:pt idx="28159" formatCode="m/d/yyyy\ h:mm">
                  <c:v>40745.5833333216</c:v>
                </c:pt>
                <c:pt idx="28160" formatCode="m/d/yyyy\ h:mm">
                  <c:v>40745.624999988264</c:v>
                </c:pt>
                <c:pt idx="28161" formatCode="m/d/yyyy\ h:mm">
                  <c:v>40745.666666654928</c:v>
                </c:pt>
                <c:pt idx="28162" formatCode="m/d/yyyy\ h:mm">
                  <c:v>40745.708333321592</c:v>
                </c:pt>
                <c:pt idx="28163" formatCode="m/d/yyyy\ h:mm">
                  <c:v>40745.749999988257</c:v>
                </c:pt>
                <c:pt idx="28164" formatCode="m/d/yyyy\ h:mm">
                  <c:v>40745.791666654906</c:v>
                </c:pt>
                <c:pt idx="28165" formatCode="m/d/yyyy\ h:mm">
                  <c:v>40745.833333321592</c:v>
                </c:pt>
                <c:pt idx="28166" formatCode="m/d/yyyy\ h:mm">
                  <c:v>40745.874999988249</c:v>
                </c:pt>
                <c:pt idx="28167" formatCode="m/d/yyyy\ h:mm">
                  <c:v>40745.916666654928</c:v>
                </c:pt>
                <c:pt idx="28168" formatCode="m/d/yyyy\ h:mm">
                  <c:v>40745.9583333216</c:v>
                </c:pt>
                <c:pt idx="28169" formatCode="m/d/yyyy\ h:mm">
                  <c:v>40745.999999988235</c:v>
                </c:pt>
                <c:pt idx="28170" formatCode="m/d/yyyy\ h:mm">
                  <c:v>40746.041666654906</c:v>
                </c:pt>
                <c:pt idx="28171" formatCode="m/d/yyyy\ h:mm">
                  <c:v>40746.083333321585</c:v>
                </c:pt>
                <c:pt idx="28172" formatCode="m/d/yyyy\ h:mm">
                  <c:v>40746.124999988235</c:v>
                </c:pt>
                <c:pt idx="28173" formatCode="m/d/yyyy\ h:mm">
                  <c:v>40746.166666654884</c:v>
                </c:pt>
                <c:pt idx="28174" formatCode="m/d/yyyy\ h:mm">
                  <c:v>40746.208333321563</c:v>
                </c:pt>
                <c:pt idx="28175" formatCode="m/d/yyyy\ h:mm">
                  <c:v>40746.249999988228</c:v>
                </c:pt>
                <c:pt idx="28176" formatCode="m/d/yyyy\ h:mm">
                  <c:v>40746.29166665487</c:v>
                </c:pt>
                <c:pt idx="28177" formatCode="m/d/yyyy\ h:mm">
                  <c:v>40746.333333321563</c:v>
                </c:pt>
                <c:pt idx="28178" formatCode="m/d/yyyy\ h:mm">
                  <c:v>40746.374999988235</c:v>
                </c:pt>
                <c:pt idx="28179" formatCode="m/d/yyyy\ h:mm">
                  <c:v>40746.416666654892</c:v>
                </c:pt>
                <c:pt idx="28180" formatCode="m/d/yyyy\ h:mm">
                  <c:v>40746.458333321571</c:v>
                </c:pt>
                <c:pt idx="28181" formatCode="m/d/yyyy\ h:mm">
                  <c:v>40746.499999988206</c:v>
                </c:pt>
                <c:pt idx="28182" formatCode="m/d/yyyy\ h:mm">
                  <c:v>40746.541666654877</c:v>
                </c:pt>
                <c:pt idx="28183" formatCode="m/d/yyyy\ h:mm">
                  <c:v>40746.583333321541</c:v>
                </c:pt>
                <c:pt idx="28184" formatCode="m/d/yyyy\ h:mm">
                  <c:v>40746.624999988206</c:v>
                </c:pt>
                <c:pt idx="28185" formatCode="m/d/yyyy\ h:mm">
                  <c:v>40746.66666665487</c:v>
                </c:pt>
                <c:pt idx="28186" formatCode="m/d/yyyy\ h:mm">
                  <c:v>40746.708333321541</c:v>
                </c:pt>
                <c:pt idx="28187" formatCode="m/d/yyyy\ h:mm">
                  <c:v>40746.749999988198</c:v>
                </c:pt>
                <c:pt idx="28188" formatCode="m/d/yyyy\ h:mm">
                  <c:v>40746.791666654834</c:v>
                </c:pt>
                <c:pt idx="28189" formatCode="m/d/yyyy\ h:mm">
                  <c:v>40746.833333321541</c:v>
                </c:pt>
                <c:pt idx="28190" formatCode="m/d/yyyy\ h:mm">
                  <c:v>40746.874999988206</c:v>
                </c:pt>
                <c:pt idx="28191" formatCode="m/d/yyyy\ h:mm">
                  <c:v>40746.916666654863</c:v>
                </c:pt>
                <c:pt idx="28192" formatCode="m/d/yyyy\ h:mm">
                  <c:v>40746.958333321549</c:v>
                </c:pt>
                <c:pt idx="28193" formatCode="m/d/yyyy\ h:mm">
                  <c:v>40746.999999988191</c:v>
                </c:pt>
                <c:pt idx="28194" formatCode="m/d/yyyy\ h:mm">
                  <c:v>40747.041666654834</c:v>
                </c:pt>
                <c:pt idx="28195" formatCode="m/d/yyyy\ h:mm">
                  <c:v>40747.083333321512</c:v>
                </c:pt>
                <c:pt idx="28196" formatCode="m/d/yyyy\ h:mm">
                  <c:v>40747.124999988191</c:v>
                </c:pt>
                <c:pt idx="28197" formatCode="m/d/yyyy\ h:mm">
                  <c:v>40747.166666654834</c:v>
                </c:pt>
                <c:pt idx="28198" formatCode="m/d/yyyy\ h:mm">
                  <c:v>40747.208333321512</c:v>
                </c:pt>
                <c:pt idx="28199" formatCode="m/d/yyyy\ h:mm">
                  <c:v>40747.249999988169</c:v>
                </c:pt>
                <c:pt idx="28200" formatCode="m/d/yyyy\ h:mm">
                  <c:v>40747.291666654819</c:v>
                </c:pt>
                <c:pt idx="28201" formatCode="m/d/yyyy\ h:mm">
                  <c:v>40747.333333321498</c:v>
                </c:pt>
                <c:pt idx="28202" formatCode="m/d/yyyy\ h:mm">
                  <c:v>40747.374999988177</c:v>
                </c:pt>
                <c:pt idx="28203" formatCode="m/d/yyyy\ h:mm">
                  <c:v>40747.416666654841</c:v>
                </c:pt>
                <c:pt idx="28204" formatCode="m/d/yyyy\ h:mm">
                  <c:v>40747.458333321505</c:v>
                </c:pt>
                <c:pt idx="28205" formatCode="m/d/yyyy\ h:mm">
                  <c:v>40747.499999988162</c:v>
                </c:pt>
                <c:pt idx="28206" formatCode="m/d/yyyy\ h:mm">
                  <c:v>40747.541666654804</c:v>
                </c:pt>
                <c:pt idx="28207" formatCode="m/d/yyyy\ h:mm">
                  <c:v>40747.583333321483</c:v>
                </c:pt>
                <c:pt idx="28208" formatCode="m/d/yyyy\ h:mm">
                  <c:v>40747.624999988147</c:v>
                </c:pt>
                <c:pt idx="28209" formatCode="m/d/yyyy\ h:mm">
                  <c:v>40747.666666654804</c:v>
                </c:pt>
                <c:pt idx="28210" formatCode="m/d/yyyy\ h:mm">
                  <c:v>40747.708333321483</c:v>
                </c:pt>
                <c:pt idx="28211" formatCode="m/d/yyyy\ h:mm">
                  <c:v>40747.74999998814</c:v>
                </c:pt>
                <c:pt idx="28212" formatCode="m/d/yyyy\ h:mm">
                  <c:v>40747.791666654783</c:v>
                </c:pt>
                <c:pt idx="28213" formatCode="m/d/yyyy\ h:mm">
                  <c:v>40747.833333321469</c:v>
                </c:pt>
                <c:pt idx="28214" formatCode="m/d/yyyy\ h:mm">
                  <c:v>40747.874999988147</c:v>
                </c:pt>
                <c:pt idx="28215" formatCode="m/d/yyyy\ h:mm">
                  <c:v>40747.916666654797</c:v>
                </c:pt>
                <c:pt idx="28216" formatCode="m/d/yyyy\ h:mm">
                  <c:v>40747.958333321476</c:v>
                </c:pt>
                <c:pt idx="28217" formatCode="m/d/yyyy\ h:mm">
                  <c:v>40747.999999988133</c:v>
                </c:pt>
                <c:pt idx="28218" formatCode="m/d/yyyy\ h:mm">
                  <c:v>40748.041666654775</c:v>
                </c:pt>
                <c:pt idx="28219" formatCode="m/d/yyyy\ h:mm">
                  <c:v>40748.083333321461</c:v>
                </c:pt>
                <c:pt idx="28220" formatCode="m/d/yyyy\ h:mm">
                  <c:v>40748.124999988118</c:v>
                </c:pt>
                <c:pt idx="28221" formatCode="m/d/yyyy\ h:mm">
                  <c:v>40748.166666654775</c:v>
                </c:pt>
                <c:pt idx="28222" formatCode="m/d/yyyy\ h:mm">
                  <c:v>40748.208333321447</c:v>
                </c:pt>
                <c:pt idx="28223" formatCode="m/d/yyyy\ h:mm">
                  <c:v>40748.249999988111</c:v>
                </c:pt>
                <c:pt idx="28224" formatCode="m/d/yyyy\ h:mm">
                  <c:v>40748.291666654753</c:v>
                </c:pt>
                <c:pt idx="28225" formatCode="m/d/yyyy\ h:mm">
                  <c:v>40748.33333332144</c:v>
                </c:pt>
                <c:pt idx="28226" formatCode="m/d/yyyy\ h:mm">
                  <c:v>40748.374999988126</c:v>
                </c:pt>
                <c:pt idx="28227" formatCode="m/d/yyyy\ h:mm">
                  <c:v>40748.416666654768</c:v>
                </c:pt>
                <c:pt idx="28228" formatCode="m/d/yyyy\ h:mm">
                  <c:v>40748.458333321447</c:v>
                </c:pt>
                <c:pt idx="28229" formatCode="m/d/yyyy\ h:mm">
                  <c:v>40748.499999988097</c:v>
                </c:pt>
                <c:pt idx="28230" formatCode="m/d/yyyy\ h:mm">
                  <c:v>40748.541666654746</c:v>
                </c:pt>
                <c:pt idx="28231" formatCode="m/d/yyyy\ h:mm">
                  <c:v>40748.583333321432</c:v>
                </c:pt>
                <c:pt idx="28232" formatCode="m/d/yyyy\ h:mm">
                  <c:v>40748.624999988089</c:v>
                </c:pt>
                <c:pt idx="28233" formatCode="m/d/yyyy\ h:mm">
                  <c:v>40748.666666654739</c:v>
                </c:pt>
                <c:pt idx="28234" formatCode="m/d/yyyy\ h:mm">
                  <c:v>40748.708333321418</c:v>
                </c:pt>
                <c:pt idx="28235" formatCode="m/d/yyyy\ h:mm">
                  <c:v>40748.749999988082</c:v>
                </c:pt>
                <c:pt idx="28236" formatCode="m/d/yyyy\ h:mm">
                  <c:v>40748.791666654717</c:v>
                </c:pt>
                <c:pt idx="28237" formatCode="m/d/yyyy\ h:mm">
                  <c:v>40748.83333332141</c:v>
                </c:pt>
                <c:pt idx="28238" formatCode="m/d/yyyy\ h:mm">
                  <c:v>40748.874999988097</c:v>
                </c:pt>
                <c:pt idx="28239" formatCode="m/d/yyyy\ h:mm">
                  <c:v>40748.916666654739</c:v>
                </c:pt>
                <c:pt idx="28240" formatCode="m/d/yyyy\ h:mm">
                  <c:v>40748.958333321418</c:v>
                </c:pt>
                <c:pt idx="28241" formatCode="m/d/yyyy\ h:mm">
                  <c:v>40748.999999988067</c:v>
                </c:pt>
                <c:pt idx="28242" formatCode="m/d/yyyy\ h:mm">
                  <c:v>40749.041666654724</c:v>
                </c:pt>
                <c:pt idx="28243" formatCode="m/d/yyyy\ h:mm">
                  <c:v>40749.083333321396</c:v>
                </c:pt>
                <c:pt idx="28244" formatCode="m/d/yyyy\ h:mm">
                  <c:v>40749.12499998806</c:v>
                </c:pt>
                <c:pt idx="28245" formatCode="m/d/yyyy\ h:mm">
                  <c:v>40749.166666654724</c:v>
                </c:pt>
                <c:pt idx="28246" formatCode="m/d/yyyy\ h:mm">
                  <c:v>40749.208333321389</c:v>
                </c:pt>
                <c:pt idx="28247" formatCode="m/d/yyyy\ h:mm">
                  <c:v>40749.249999988053</c:v>
                </c:pt>
                <c:pt idx="28248" formatCode="m/d/yyyy\ h:mm">
                  <c:v>40749.291666654688</c:v>
                </c:pt>
                <c:pt idx="28249" formatCode="m/d/yyyy\ h:mm">
                  <c:v>40749.333333321381</c:v>
                </c:pt>
                <c:pt idx="28250" formatCode="m/d/yyyy\ h:mm">
                  <c:v>40749.37499998806</c:v>
                </c:pt>
                <c:pt idx="28251" formatCode="m/d/yyyy\ h:mm">
                  <c:v>40749.41666665471</c:v>
                </c:pt>
                <c:pt idx="28252" formatCode="m/d/yyyy\ h:mm">
                  <c:v>40749.458333321396</c:v>
                </c:pt>
                <c:pt idx="28253" formatCode="m/d/yyyy\ h:mm">
                  <c:v>40749.499999988038</c:v>
                </c:pt>
                <c:pt idx="28254" formatCode="m/d/yyyy\ h:mm">
                  <c:v>40749.541666654688</c:v>
                </c:pt>
                <c:pt idx="28255" formatCode="m/d/yyyy\ h:mm">
                  <c:v>40749.583333321367</c:v>
                </c:pt>
                <c:pt idx="28256" formatCode="m/d/yyyy\ h:mm">
                  <c:v>40749.624999988031</c:v>
                </c:pt>
                <c:pt idx="28257" formatCode="m/d/yyyy\ h:mm">
                  <c:v>40749.666666654681</c:v>
                </c:pt>
                <c:pt idx="28258" formatCode="m/d/yyyy\ h:mm">
                  <c:v>40749.70833332136</c:v>
                </c:pt>
                <c:pt idx="28259" formatCode="m/d/yyyy\ h:mm">
                  <c:v>40749.749999988031</c:v>
                </c:pt>
                <c:pt idx="28260" formatCode="m/d/yyyy\ h:mm">
                  <c:v>40749.791666654659</c:v>
                </c:pt>
                <c:pt idx="28261" formatCode="m/d/yyyy\ h:mm">
                  <c:v>40749.833333321352</c:v>
                </c:pt>
                <c:pt idx="28262" formatCode="m/d/yyyy\ h:mm">
                  <c:v>40749.874999988038</c:v>
                </c:pt>
                <c:pt idx="28263" formatCode="m/d/yyyy\ h:mm">
                  <c:v>40749.916666654681</c:v>
                </c:pt>
                <c:pt idx="28264" formatCode="m/d/yyyy\ h:mm">
                  <c:v>40749.95833332136</c:v>
                </c:pt>
                <c:pt idx="28265" formatCode="m/d/yyyy\ h:mm">
                  <c:v>40749.999999988009</c:v>
                </c:pt>
                <c:pt idx="28266" formatCode="m/d/yyyy\ h:mm">
                  <c:v>40750.041666654659</c:v>
                </c:pt>
                <c:pt idx="28267" formatCode="m/d/yyyy\ h:mm">
                  <c:v>40750.083333321338</c:v>
                </c:pt>
                <c:pt idx="28268" formatCode="m/d/yyyy\ h:mm">
                  <c:v>40750.124999988002</c:v>
                </c:pt>
                <c:pt idx="28269" formatCode="m/d/yyyy\ h:mm">
                  <c:v>40750.166666654652</c:v>
                </c:pt>
                <c:pt idx="28270" formatCode="m/d/yyyy\ h:mm">
                  <c:v>40750.20833332133</c:v>
                </c:pt>
                <c:pt idx="28271" formatCode="m/d/yyyy\ h:mm">
                  <c:v>40750.249999987995</c:v>
                </c:pt>
                <c:pt idx="28272" formatCode="m/d/yyyy\ h:mm">
                  <c:v>40750.29166665463</c:v>
                </c:pt>
                <c:pt idx="28273" formatCode="m/d/yyyy\ h:mm">
                  <c:v>40750.333333321323</c:v>
                </c:pt>
                <c:pt idx="28274" formatCode="m/d/yyyy\ h:mm">
                  <c:v>40750.374999988002</c:v>
                </c:pt>
                <c:pt idx="28275" formatCode="m/d/yyyy\ h:mm">
                  <c:v>40750.416666654652</c:v>
                </c:pt>
                <c:pt idx="28276" formatCode="m/d/yyyy\ h:mm">
                  <c:v>40750.45833332133</c:v>
                </c:pt>
                <c:pt idx="28277" formatCode="m/d/yyyy\ h:mm">
                  <c:v>40750.49999998798</c:v>
                </c:pt>
                <c:pt idx="28278" formatCode="m/d/yyyy\ h:mm">
                  <c:v>40750.54166665463</c:v>
                </c:pt>
                <c:pt idx="28279" formatCode="m/d/yyyy\ h:mm">
                  <c:v>40750.583333321309</c:v>
                </c:pt>
                <c:pt idx="28280" formatCode="m/d/yyyy\ h:mm">
                  <c:v>40750.624999987973</c:v>
                </c:pt>
                <c:pt idx="28281" formatCode="m/d/yyyy\ h:mm">
                  <c:v>40750.666666654623</c:v>
                </c:pt>
                <c:pt idx="28282" formatCode="m/d/yyyy\ h:mm">
                  <c:v>40750.708333321301</c:v>
                </c:pt>
                <c:pt idx="28283" formatCode="m/d/yyyy\ h:mm">
                  <c:v>40750.749999987966</c:v>
                </c:pt>
                <c:pt idx="28284" formatCode="m/d/yyyy\ h:mm">
                  <c:v>40750.791666654601</c:v>
                </c:pt>
                <c:pt idx="28285" formatCode="m/d/yyyy\ h:mm">
                  <c:v>40750.833333321294</c:v>
                </c:pt>
                <c:pt idx="28286" formatCode="m/d/yyyy\ h:mm">
                  <c:v>40750.874999987973</c:v>
                </c:pt>
                <c:pt idx="28287" formatCode="m/d/yyyy\ h:mm">
                  <c:v>40750.916666654623</c:v>
                </c:pt>
                <c:pt idx="28288" formatCode="m/d/yyyy\ h:mm">
                  <c:v>40750.958333321301</c:v>
                </c:pt>
                <c:pt idx="28289" formatCode="m/d/yyyy\ h:mm">
                  <c:v>40750.999999987951</c:v>
                </c:pt>
                <c:pt idx="28290" formatCode="m/d/yyyy\ h:mm">
                  <c:v>40751.041666654601</c:v>
                </c:pt>
                <c:pt idx="28291" formatCode="m/d/yyyy\ h:mm">
                  <c:v>40751.083333321279</c:v>
                </c:pt>
                <c:pt idx="28292" formatCode="m/d/yyyy\ h:mm">
                  <c:v>40751.124999987944</c:v>
                </c:pt>
                <c:pt idx="28293" formatCode="m/d/yyyy\ h:mm">
                  <c:v>40751.166666654593</c:v>
                </c:pt>
                <c:pt idx="28294" formatCode="m/d/yyyy\ h:mm">
                  <c:v>40751.208333321272</c:v>
                </c:pt>
                <c:pt idx="28295" formatCode="m/d/yyyy\ h:mm">
                  <c:v>40751.249999987936</c:v>
                </c:pt>
                <c:pt idx="28296" formatCode="m/d/yyyy\ h:mm">
                  <c:v>40751.291666654579</c:v>
                </c:pt>
                <c:pt idx="28297" formatCode="m/d/yyyy\ h:mm">
                  <c:v>40751.333333321265</c:v>
                </c:pt>
                <c:pt idx="28298" formatCode="m/d/yyyy\ h:mm">
                  <c:v>40751.374999987944</c:v>
                </c:pt>
                <c:pt idx="28299" formatCode="m/d/yyyy\ h:mm">
                  <c:v>40751.416666654593</c:v>
                </c:pt>
                <c:pt idx="28300" formatCode="m/d/yyyy\ h:mm">
                  <c:v>40751.458333321272</c:v>
                </c:pt>
                <c:pt idx="28301" formatCode="m/d/yyyy\ h:mm">
                  <c:v>40751.499999987922</c:v>
                </c:pt>
                <c:pt idx="28302" formatCode="m/d/yyyy\ h:mm">
                  <c:v>40751.541666654586</c:v>
                </c:pt>
                <c:pt idx="28303" formatCode="m/d/yyyy\ h:mm">
                  <c:v>40751.58333332125</c:v>
                </c:pt>
                <c:pt idx="28304" formatCode="m/d/yyyy\ h:mm">
                  <c:v>40751.624999987915</c:v>
                </c:pt>
                <c:pt idx="28305" formatCode="m/d/yyyy\ h:mm">
                  <c:v>40751.666666654579</c:v>
                </c:pt>
                <c:pt idx="28306" formatCode="m/d/yyyy\ h:mm">
                  <c:v>40751.708333321236</c:v>
                </c:pt>
                <c:pt idx="28307" formatCode="m/d/yyyy\ h:mm">
                  <c:v>40751.749999987907</c:v>
                </c:pt>
                <c:pt idx="28308" formatCode="m/d/yyyy\ h:mm">
                  <c:v>40751.791666654557</c:v>
                </c:pt>
                <c:pt idx="28309" formatCode="m/d/yyyy\ h:mm">
                  <c:v>40751.833333321236</c:v>
                </c:pt>
                <c:pt idx="28310" formatCode="m/d/yyyy\ h:mm">
                  <c:v>40751.874999987915</c:v>
                </c:pt>
                <c:pt idx="28311" formatCode="m/d/yyyy\ h:mm">
                  <c:v>40751.916666654579</c:v>
                </c:pt>
                <c:pt idx="28312" formatCode="m/d/yyyy\ h:mm">
                  <c:v>40751.958333321243</c:v>
                </c:pt>
                <c:pt idx="28313" formatCode="m/d/yyyy\ h:mm">
                  <c:v>40751.999999987886</c:v>
                </c:pt>
                <c:pt idx="28314" formatCode="m/d/yyyy\ h:mm">
                  <c:v>40752.041666654557</c:v>
                </c:pt>
                <c:pt idx="28315" formatCode="m/d/yyyy\ h:mm">
                  <c:v>40752.083333321221</c:v>
                </c:pt>
                <c:pt idx="28316" formatCode="m/d/yyyy\ h:mm">
                  <c:v>40752.124999987886</c:v>
                </c:pt>
                <c:pt idx="28317" formatCode="m/d/yyyy\ h:mm">
                  <c:v>40752.16666665455</c:v>
                </c:pt>
                <c:pt idx="28318" formatCode="m/d/yyyy\ h:mm">
                  <c:v>40752.208333321214</c:v>
                </c:pt>
                <c:pt idx="28319" formatCode="m/d/yyyy\ h:mm">
                  <c:v>40752.249999987878</c:v>
                </c:pt>
                <c:pt idx="28320" formatCode="m/d/yyyy\ h:mm">
                  <c:v>40752.291666654521</c:v>
                </c:pt>
                <c:pt idx="28321" formatCode="m/d/yyyy\ h:mm">
                  <c:v>40752.333333321207</c:v>
                </c:pt>
                <c:pt idx="28322" formatCode="m/d/yyyy\ h:mm">
                  <c:v>40752.374999987886</c:v>
                </c:pt>
                <c:pt idx="28323" formatCode="m/d/yyyy\ h:mm">
                  <c:v>40752.416666654542</c:v>
                </c:pt>
                <c:pt idx="28324" formatCode="m/d/yyyy\ h:mm">
                  <c:v>40752.458333321214</c:v>
                </c:pt>
                <c:pt idx="28325" formatCode="m/d/yyyy\ h:mm">
                  <c:v>40752.499999987864</c:v>
                </c:pt>
                <c:pt idx="28326" formatCode="m/d/yyyy\ h:mm">
                  <c:v>40752.541666654528</c:v>
                </c:pt>
                <c:pt idx="28327" formatCode="m/d/yyyy\ h:mm">
                  <c:v>40752.583333321192</c:v>
                </c:pt>
                <c:pt idx="28328" formatCode="m/d/yyyy\ h:mm">
                  <c:v>40752.624999987856</c:v>
                </c:pt>
                <c:pt idx="28329" formatCode="m/d/yyyy\ h:mm">
                  <c:v>40752.666666654521</c:v>
                </c:pt>
                <c:pt idx="28330" formatCode="m/d/yyyy\ h:mm">
                  <c:v>40752.708333321192</c:v>
                </c:pt>
                <c:pt idx="28331" formatCode="m/d/yyyy\ h:mm">
                  <c:v>40752.749999987835</c:v>
                </c:pt>
                <c:pt idx="28332" formatCode="m/d/yyyy\ h:mm">
                  <c:v>40752.791666654484</c:v>
                </c:pt>
                <c:pt idx="28333" formatCode="m/d/yyyy\ h:mm">
                  <c:v>40752.833333321192</c:v>
                </c:pt>
                <c:pt idx="28334" formatCode="m/d/yyyy\ h:mm">
                  <c:v>40752.874999987842</c:v>
                </c:pt>
                <c:pt idx="28335" formatCode="m/d/yyyy\ h:mm">
                  <c:v>40752.916666654513</c:v>
                </c:pt>
                <c:pt idx="28336" formatCode="m/d/yyyy\ h:mm">
                  <c:v>40752.958333321199</c:v>
                </c:pt>
                <c:pt idx="28337" formatCode="m/d/yyyy\ h:mm">
                  <c:v>40752.999999987835</c:v>
                </c:pt>
                <c:pt idx="28338" formatCode="m/d/yyyy\ h:mm">
                  <c:v>40753.041666654484</c:v>
                </c:pt>
                <c:pt idx="28339" formatCode="m/d/yyyy\ h:mm">
                  <c:v>40753.083333321163</c:v>
                </c:pt>
                <c:pt idx="28340" formatCode="m/d/yyyy\ h:mm">
                  <c:v>40753.124999987827</c:v>
                </c:pt>
                <c:pt idx="28341" formatCode="m/d/yyyy\ h:mm">
                  <c:v>40753.166666654484</c:v>
                </c:pt>
                <c:pt idx="28342" formatCode="m/d/yyyy\ h:mm">
                  <c:v>40753.208333321163</c:v>
                </c:pt>
                <c:pt idx="28343" formatCode="m/d/yyyy\ h:mm">
                  <c:v>40753.24999998782</c:v>
                </c:pt>
                <c:pt idx="28344" formatCode="m/d/yyyy\ h:mm">
                  <c:v>40753.29166665447</c:v>
                </c:pt>
                <c:pt idx="28345" formatCode="m/d/yyyy\ h:mm">
                  <c:v>40753.333333321149</c:v>
                </c:pt>
                <c:pt idx="28346" formatCode="m/d/yyyy\ h:mm">
                  <c:v>40753.374999987813</c:v>
                </c:pt>
                <c:pt idx="28347" formatCode="m/d/yyyy\ h:mm">
                  <c:v>40753.416666654492</c:v>
                </c:pt>
                <c:pt idx="28348" formatCode="m/d/yyyy\ h:mm">
                  <c:v>40753.458333321156</c:v>
                </c:pt>
                <c:pt idx="28349" formatCode="m/d/yyyy\ h:mm">
                  <c:v>40753.499999987805</c:v>
                </c:pt>
                <c:pt idx="28350" formatCode="m/d/yyyy\ h:mm">
                  <c:v>40753.54166665447</c:v>
                </c:pt>
                <c:pt idx="28351" formatCode="m/d/yyyy\ h:mm">
                  <c:v>40753.583333321141</c:v>
                </c:pt>
                <c:pt idx="28352" formatCode="m/d/yyyy\ h:mm">
                  <c:v>40753.624999987784</c:v>
                </c:pt>
                <c:pt idx="28353" formatCode="m/d/yyyy\ h:mm">
                  <c:v>40753.666666654455</c:v>
                </c:pt>
                <c:pt idx="28354" formatCode="m/d/yyyy\ h:mm">
                  <c:v>40753.708333321141</c:v>
                </c:pt>
                <c:pt idx="28355" formatCode="m/d/yyyy\ h:mm">
                  <c:v>40753.749999987784</c:v>
                </c:pt>
                <c:pt idx="28356" formatCode="m/d/yyyy\ h:mm">
                  <c:v>40753.791666654433</c:v>
                </c:pt>
                <c:pt idx="28357" formatCode="m/d/yyyy\ h:mm">
                  <c:v>40753.833333321119</c:v>
                </c:pt>
                <c:pt idx="28358" formatCode="m/d/yyyy\ h:mm">
                  <c:v>40753.874999987791</c:v>
                </c:pt>
                <c:pt idx="28359" formatCode="m/d/yyyy\ h:mm">
                  <c:v>40753.916666654448</c:v>
                </c:pt>
                <c:pt idx="28360" formatCode="m/d/yyyy\ h:mm">
                  <c:v>40753.958333321127</c:v>
                </c:pt>
                <c:pt idx="28361" formatCode="m/d/yyyy\ h:mm">
                  <c:v>40753.999999987776</c:v>
                </c:pt>
                <c:pt idx="28362" formatCode="m/d/yyyy\ h:mm">
                  <c:v>40754.041666654426</c:v>
                </c:pt>
                <c:pt idx="28363" formatCode="m/d/yyyy\ h:mm">
                  <c:v>40754.083333321112</c:v>
                </c:pt>
                <c:pt idx="28364" formatCode="m/d/yyyy\ h:mm">
                  <c:v>40754.124999987755</c:v>
                </c:pt>
                <c:pt idx="28365" formatCode="m/d/yyyy\ h:mm">
                  <c:v>40754.166666654426</c:v>
                </c:pt>
                <c:pt idx="28366" formatCode="m/d/yyyy\ h:mm">
                  <c:v>40754.208333321098</c:v>
                </c:pt>
                <c:pt idx="28367" formatCode="m/d/yyyy\ h:mm">
                  <c:v>40754.249999987755</c:v>
                </c:pt>
                <c:pt idx="28368" formatCode="m/d/yyyy\ h:mm">
                  <c:v>40754.291666654404</c:v>
                </c:pt>
                <c:pt idx="28369" formatCode="m/d/yyyy\ h:mm">
                  <c:v>40754.33333332109</c:v>
                </c:pt>
                <c:pt idx="28370" formatCode="m/d/yyyy\ h:mm">
                  <c:v>40754.374999987762</c:v>
                </c:pt>
                <c:pt idx="28371" formatCode="m/d/yyyy\ h:mm">
                  <c:v>40754.416666654419</c:v>
                </c:pt>
                <c:pt idx="28372" formatCode="m/d/yyyy\ h:mm">
                  <c:v>40754.458333321098</c:v>
                </c:pt>
                <c:pt idx="28373" formatCode="m/d/yyyy\ h:mm">
                  <c:v>40754.499999987733</c:v>
                </c:pt>
                <c:pt idx="28374" formatCode="m/d/yyyy\ h:mm">
                  <c:v>40754.541666654404</c:v>
                </c:pt>
                <c:pt idx="28375" formatCode="m/d/yyyy\ h:mm">
                  <c:v>40754.583333321083</c:v>
                </c:pt>
                <c:pt idx="28376" formatCode="m/d/yyyy\ h:mm">
                  <c:v>40754.624999987725</c:v>
                </c:pt>
                <c:pt idx="28377" formatCode="m/d/yyyy\ h:mm">
                  <c:v>40754.666666654404</c:v>
                </c:pt>
                <c:pt idx="28378" formatCode="m/d/yyyy\ h:mm">
                  <c:v>40754.708333321068</c:v>
                </c:pt>
                <c:pt idx="28379" formatCode="m/d/yyyy\ h:mm">
                  <c:v>40754.749999987725</c:v>
                </c:pt>
                <c:pt idx="28380" formatCode="m/d/yyyy\ h:mm">
                  <c:v>40754.791666654368</c:v>
                </c:pt>
                <c:pt idx="28381" formatCode="m/d/yyyy\ h:mm">
                  <c:v>40754.833333321061</c:v>
                </c:pt>
                <c:pt idx="28382" formatCode="m/d/yyyy\ h:mm">
                  <c:v>40754.874999987733</c:v>
                </c:pt>
                <c:pt idx="28383" formatCode="m/d/yyyy\ h:mm">
                  <c:v>40754.91666665439</c:v>
                </c:pt>
                <c:pt idx="28384" formatCode="m/d/yyyy\ h:mm">
                  <c:v>40754.958333321076</c:v>
                </c:pt>
                <c:pt idx="28385" formatCode="m/d/yyyy\ h:mm">
                  <c:v>40754.999999987704</c:v>
                </c:pt>
                <c:pt idx="28386" formatCode="m/d/yyyy\ h:mm">
                  <c:v>40755.041666654375</c:v>
                </c:pt>
                <c:pt idx="28387" formatCode="m/d/yyyy\ h:mm">
                  <c:v>40755.083333321047</c:v>
                </c:pt>
                <c:pt idx="28388" formatCode="m/d/yyyy\ h:mm">
                  <c:v>40755.124999987704</c:v>
                </c:pt>
                <c:pt idx="28389" formatCode="m/d/yyyy\ h:mm">
                  <c:v>40755.166666654375</c:v>
                </c:pt>
                <c:pt idx="28390" formatCode="m/d/yyyy\ h:mm">
                  <c:v>40755.208333321039</c:v>
                </c:pt>
                <c:pt idx="28391" formatCode="m/d/yyyy\ h:mm">
                  <c:v>40755.249999987704</c:v>
                </c:pt>
                <c:pt idx="28392" formatCode="m/d/yyyy\ h:mm">
                  <c:v>40755.291666654339</c:v>
                </c:pt>
                <c:pt idx="28393" formatCode="m/d/yyyy\ h:mm">
                  <c:v>40755.333333321032</c:v>
                </c:pt>
                <c:pt idx="28394" formatCode="m/d/yyyy\ h:mm">
                  <c:v>40755.374999987696</c:v>
                </c:pt>
                <c:pt idx="28395" formatCode="m/d/yyyy\ h:mm">
                  <c:v>40755.416666654361</c:v>
                </c:pt>
                <c:pt idx="28396" formatCode="m/d/yyyy\ h:mm">
                  <c:v>40755.458333321047</c:v>
                </c:pt>
                <c:pt idx="28397" formatCode="m/d/yyyy\ h:mm">
                  <c:v>40755.499999987675</c:v>
                </c:pt>
                <c:pt idx="28398" formatCode="m/d/yyyy\ h:mm">
                  <c:v>40755.541666654339</c:v>
                </c:pt>
                <c:pt idx="28399" formatCode="m/d/yyyy\ h:mm">
                  <c:v>40755.583333321018</c:v>
                </c:pt>
                <c:pt idx="28400" formatCode="m/d/yyyy\ h:mm">
                  <c:v>40755.624999987675</c:v>
                </c:pt>
                <c:pt idx="28401" formatCode="m/d/yyyy\ h:mm">
                  <c:v>40755.666666654331</c:v>
                </c:pt>
                <c:pt idx="28402" formatCode="m/d/yyyy\ h:mm">
                  <c:v>40755.70833332101</c:v>
                </c:pt>
                <c:pt idx="28403" formatCode="m/d/yyyy\ h:mm">
                  <c:v>40755.749999987675</c:v>
                </c:pt>
                <c:pt idx="28404" formatCode="m/d/yyyy\ h:mm">
                  <c:v>40755.791666654317</c:v>
                </c:pt>
                <c:pt idx="28405" formatCode="m/d/yyyy\ h:mm">
                  <c:v>40755.833333321003</c:v>
                </c:pt>
                <c:pt idx="28406" formatCode="m/d/yyyy\ h:mm">
                  <c:v>40755.874999987667</c:v>
                </c:pt>
                <c:pt idx="28407" formatCode="m/d/yyyy\ h:mm">
                  <c:v>40755.916666654331</c:v>
                </c:pt>
                <c:pt idx="28408" formatCode="m/d/yyyy\ h:mm">
                  <c:v>40755.958333321018</c:v>
                </c:pt>
                <c:pt idx="28409" formatCode="m/d/yyyy\ h:mm">
                  <c:v>40755.999999987645</c:v>
                </c:pt>
                <c:pt idx="28410" formatCode="m/d/yyyy\ h:mm">
                  <c:v>40756.041666654324</c:v>
                </c:pt>
                <c:pt idx="28411" formatCode="m/d/yyyy\ h:mm">
                  <c:v>40756.083333321003</c:v>
                </c:pt>
                <c:pt idx="28412" formatCode="m/d/yyyy\ h:mm">
                  <c:v>40756.124999987638</c:v>
                </c:pt>
                <c:pt idx="28413" formatCode="m/d/yyyy\ h:mm">
                  <c:v>40756.166666654302</c:v>
                </c:pt>
                <c:pt idx="28414" formatCode="m/d/yyyy\ h:mm">
                  <c:v>40756.208333320996</c:v>
                </c:pt>
                <c:pt idx="28415" formatCode="m/d/yyyy\ h:mm">
                  <c:v>40756.249999987631</c:v>
                </c:pt>
                <c:pt idx="28416" formatCode="m/d/yyyy\ h:mm">
                  <c:v>40756.291666654281</c:v>
                </c:pt>
                <c:pt idx="28417" formatCode="m/d/yyyy\ h:mm">
                  <c:v>40756.333333320996</c:v>
                </c:pt>
                <c:pt idx="28418" formatCode="m/d/yyyy\ h:mm">
                  <c:v>40756.374999987638</c:v>
                </c:pt>
                <c:pt idx="28419" formatCode="m/d/yyyy\ h:mm">
                  <c:v>40756.416666654302</c:v>
                </c:pt>
                <c:pt idx="28420" formatCode="m/d/yyyy\ h:mm">
                  <c:v>40756.458333320996</c:v>
                </c:pt>
                <c:pt idx="28421" formatCode="m/d/yyyy\ h:mm">
                  <c:v>40756.499999987624</c:v>
                </c:pt>
                <c:pt idx="28422" formatCode="m/d/yyyy\ h:mm">
                  <c:v>40756.541666654281</c:v>
                </c:pt>
                <c:pt idx="28423" formatCode="m/d/yyyy\ h:mm">
                  <c:v>40756.583333320974</c:v>
                </c:pt>
                <c:pt idx="28424" formatCode="m/d/yyyy\ h:mm">
                  <c:v>40756.624999987624</c:v>
                </c:pt>
                <c:pt idx="28425" formatCode="m/d/yyyy\ h:mm">
                  <c:v>40756.666666654273</c:v>
                </c:pt>
                <c:pt idx="28426" formatCode="m/d/yyyy\ h:mm">
                  <c:v>40756.708333320967</c:v>
                </c:pt>
                <c:pt idx="28427" formatCode="m/d/yyyy\ h:mm">
                  <c:v>40756.749999987602</c:v>
                </c:pt>
                <c:pt idx="28428" formatCode="m/d/yyyy\ h:mm">
                  <c:v>40756.791666654251</c:v>
                </c:pt>
                <c:pt idx="28429" formatCode="m/d/yyyy\ h:mm">
                  <c:v>40756.833333320959</c:v>
                </c:pt>
                <c:pt idx="28430" formatCode="m/d/yyyy\ h:mm">
                  <c:v>40756.874999987609</c:v>
                </c:pt>
                <c:pt idx="28431" formatCode="m/d/yyyy\ h:mm">
                  <c:v>40756.916666654273</c:v>
                </c:pt>
                <c:pt idx="28432" formatCode="m/d/yyyy\ h:mm">
                  <c:v>40756.958333320967</c:v>
                </c:pt>
                <c:pt idx="28433" formatCode="m/d/yyyy\ h:mm">
                  <c:v>40756.999999987594</c:v>
                </c:pt>
                <c:pt idx="28434" formatCode="m/d/yyyy\ h:mm">
                  <c:v>40757.041666654251</c:v>
                </c:pt>
                <c:pt idx="28435" formatCode="m/d/yyyy\ h:mm">
                  <c:v>40757.083333320945</c:v>
                </c:pt>
                <c:pt idx="28436" formatCode="m/d/yyyy\ h:mm">
                  <c:v>40757.124999987594</c:v>
                </c:pt>
                <c:pt idx="28437" formatCode="m/d/yyyy\ h:mm">
                  <c:v>40757.166666654244</c:v>
                </c:pt>
                <c:pt idx="28438" formatCode="m/d/yyyy\ h:mm">
                  <c:v>40757.208333320938</c:v>
                </c:pt>
                <c:pt idx="28439" formatCode="m/d/yyyy\ h:mm">
                  <c:v>40757.249999987587</c:v>
                </c:pt>
                <c:pt idx="28440" formatCode="m/d/yyyy\ h:mm">
                  <c:v>40757.291666654222</c:v>
                </c:pt>
                <c:pt idx="28441" formatCode="m/d/yyyy\ h:mm">
                  <c:v>40757.33333332093</c:v>
                </c:pt>
                <c:pt idx="28442" formatCode="m/d/yyyy\ h:mm">
                  <c:v>40757.374999987594</c:v>
                </c:pt>
                <c:pt idx="28443" formatCode="m/d/yyyy\ h:mm">
                  <c:v>40757.416666654244</c:v>
                </c:pt>
                <c:pt idx="28444" formatCode="m/d/yyyy\ h:mm">
                  <c:v>40757.458333320938</c:v>
                </c:pt>
                <c:pt idx="28445" formatCode="m/d/yyyy\ h:mm">
                  <c:v>40757.499999987573</c:v>
                </c:pt>
                <c:pt idx="28446" formatCode="m/d/yyyy\ h:mm">
                  <c:v>40757.541666654222</c:v>
                </c:pt>
                <c:pt idx="28447" formatCode="m/d/yyyy\ h:mm">
                  <c:v>40757.583333320916</c:v>
                </c:pt>
                <c:pt idx="28448" formatCode="m/d/yyyy\ h:mm">
                  <c:v>40757.624999987565</c:v>
                </c:pt>
                <c:pt idx="28449" formatCode="m/d/yyyy\ h:mm">
                  <c:v>40757.666666654215</c:v>
                </c:pt>
                <c:pt idx="28450" formatCode="m/d/yyyy\ h:mm">
                  <c:v>40757.708333320908</c:v>
                </c:pt>
                <c:pt idx="28451" formatCode="m/d/yyyy\ h:mm">
                  <c:v>40757.749999987558</c:v>
                </c:pt>
                <c:pt idx="28452" formatCode="m/d/yyyy\ h:mm">
                  <c:v>40757.791666654193</c:v>
                </c:pt>
                <c:pt idx="28453" formatCode="m/d/yyyy\ h:mm">
                  <c:v>40757.833333320901</c:v>
                </c:pt>
                <c:pt idx="28454" formatCode="m/d/yyyy\ h:mm">
                  <c:v>40757.874999987565</c:v>
                </c:pt>
                <c:pt idx="28455" formatCode="m/d/yyyy\ h:mm">
                  <c:v>40757.916666654215</c:v>
                </c:pt>
                <c:pt idx="28456" formatCode="m/d/yyyy\ h:mm">
                  <c:v>40757.958333320908</c:v>
                </c:pt>
                <c:pt idx="28457" formatCode="m/d/yyyy\ h:mm">
                  <c:v>40757.999999987544</c:v>
                </c:pt>
                <c:pt idx="28458" formatCode="m/d/yyyy\ h:mm">
                  <c:v>40758.041666654193</c:v>
                </c:pt>
                <c:pt idx="28459" formatCode="m/d/yyyy\ h:mm">
                  <c:v>40758.083333320887</c:v>
                </c:pt>
                <c:pt idx="28460" formatCode="m/d/yyyy\ h:mm">
                  <c:v>40758.124999987536</c:v>
                </c:pt>
                <c:pt idx="28461" formatCode="m/d/yyyy\ h:mm">
                  <c:v>40758.166666654186</c:v>
                </c:pt>
                <c:pt idx="28462" formatCode="m/d/yyyy\ h:mm">
                  <c:v>40758.208333320879</c:v>
                </c:pt>
                <c:pt idx="28463" formatCode="m/d/yyyy\ h:mm">
                  <c:v>40758.249999987529</c:v>
                </c:pt>
                <c:pt idx="28464" formatCode="m/d/yyyy\ h:mm">
                  <c:v>40758.291666654171</c:v>
                </c:pt>
                <c:pt idx="28465" formatCode="m/d/yyyy\ h:mm">
                  <c:v>40758.333333320872</c:v>
                </c:pt>
                <c:pt idx="28466" formatCode="m/d/yyyy\ h:mm">
                  <c:v>40758.374999987536</c:v>
                </c:pt>
                <c:pt idx="28467" formatCode="m/d/yyyy\ h:mm">
                  <c:v>40758.416666654193</c:v>
                </c:pt>
                <c:pt idx="28468" formatCode="m/d/yyyy\ h:mm">
                  <c:v>40758.458333320879</c:v>
                </c:pt>
                <c:pt idx="28469" formatCode="m/d/yyyy\ h:mm">
                  <c:v>40758.499999987514</c:v>
                </c:pt>
                <c:pt idx="28470" formatCode="m/d/yyyy\ h:mm">
                  <c:v>40758.541666654179</c:v>
                </c:pt>
                <c:pt idx="28471" formatCode="m/d/yyyy\ h:mm">
                  <c:v>40758.583333320843</c:v>
                </c:pt>
                <c:pt idx="28472" formatCode="m/d/yyyy\ h:mm">
                  <c:v>40758.624999987507</c:v>
                </c:pt>
                <c:pt idx="28473" formatCode="m/d/yyyy\ h:mm">
                  <c:v>40758.666666654171</c:v>
                </c:pt>
                <c:pt idx="28474" formatCode="m/d/yyyy\ h:mm">
                  <c:v>40758.708333320843</c:v>
                </c:pt>
                <c:pt idx="28475" formatCode="m/d/yyyy\ h:mm">
                  <c:v>40758.7499999875</c:v>
                </c:pt>
                <c:pt idx="28476" formatCode="m/d/yyyy\ h:mm">
                  <c:v>40758.79166665415</c:v>
                </c:pt>
                <c:pt idx="28477" formatCode="m/d/yyyy\ h:mm">
                  <c:v>40758.833333320843</c:v>
                </c:pt>
                <c:pt idx="28478" formatCode="m/d/yyyy\ h:mm">
                  <c:v>40758.874999987493</c:v>
                </c:pt>
                <c:pt idx="28479" formatCode="m/d/yyyy\ h:mm">
                  <c:v>40758.916666654171</c:v>
                </c:pt>
                <c:pt idx="28480" formatCode="m/d/yyyy\ h:mm">
                  <c:v>40758.95833332085</c:v>
                </c:pt>
                <c:pt idx="28481" formatCode="m/d/yyyy\ h:mm">
                  <c:v>40758.999999987485</c:v>
                </c:pt>
                <c:pt idx="28482" formatCode="m/d/yyyy\ h:mm">
                  <c:v>40759.04166665415</c:v>
                </c:pt>
                <c:pt idx="28483" formatCode="m/d/yyyy\ h:mm">
                  <c:v>40759.083333320828</c:v>
                </c:pt>
                <c:pt idx="28484" formatCode="m/d/yyyy\ h:mm">
                  <c:v>40759.124999987478</c:v>
                </c:pt>
                <c:pt idx="28485" formatCode="m/d/yyyy\ h:mm">
                  <c:v>40759.166666654135</c:v>
                </c:pt>
                <c:pt idx="28486" formatCode="m/d/yyyy\ h:mm">
                  <c:v>40759.208333320821</c:v>
                </c:pt>
                <c:pt idx="28487" formatCode="m/d/yyyy\ h:mm">
                  <c:v>40759.249999987471</c:v>
                </c:pt>
                <c:pt idx="28488" formatCode="m/d/yyyy\ h:mm">
                  <c:v>40759.29166665412</c:v>
                </c:pt>
                <c:pt idx="28489" formatCode="m/d/yyyy\ h:mm">
                  <c:v>40759.333333320799</c:v>
                </c:pt>
                <c:pt idx="28490" formatCode="m/d/yyyy\ h:mm">
                  <c:v>40759.374999987478</c:v>
                </c:pt>
                <c:pt idx="28491" formatCode="m/d/yyyy\ h:mm">
                  <c:v>40759.416666654142</c:v>
                </c:pt>
                <c:pt idx="28492" formatCode="m/d/yyyy\ h:mm">
                  <c:v>40759.458333320807</c:v>
                </c:pt>
                <c:pt idx="28493" formatCode="m/d/yyyy\ h:mm">
                  <c:v>40759.499999987456</c:v>
                </c:pt>
                <c:pt idx="28494" formatCode="m/d/yyyy\ h:mm">
                  <c:v>40759.54166665412</c:v>
                </c:pt>
                <c:pt idx="28495" formatCode="m/d/yyyy\ h:mm">
                  <c:v>40759.583333320792</c:v>
                </c:pt>
                <c:pt idx="28496" formatCode="m/d/yyyy\ h:mm">
                  <c:v>40759.624999987434</c:v>
                </c:pt>
                <c:pt idx="28497" formatCode="m/d/yyyy\ h:mm">
                  <c:v>40759.666666654106</c:v>
                </c:pt>
                <c:pt idx="28498" formatCode="m/d/yyyy\ h:mm">
                  <c:v>40759.708333320792</c:v>
                </c:pt>
                <c:pt idx="28499" formatCode="m/d/yyyy\ h:mm">
                  <c:v>40759.749999987434</c:v>
                </c:pt>
                <c:pt idx="28500" formatCode="m/d/yyyy\ h:mm">
                  <c:v>40759.791666654084</c:v>
                </c:pt>
                <c:pt idx="28501" formatCode="m/d/yyyy\ h:mm">
                  <c:v>40759.833333320785</c:v>
                </c:pt>
                <c:pt idx="28502" formatCode="m/d/yyyy\ h:mm">
                  <c:v>40759.874999987442</c:v>
                </c:pt>
                <c:pt idx="28503" formatCode="m/d/yyyy\ h:mm">
                  <c:v>40759.916666654099</c:v>
                </c:pt>
                <c:pt idx="28504" formatCode="m/d/yyyy\ h:mm">
                  <c:v>40759.958333320785</c:v>
                </c:pt>
                <c:pt idx="28505" formatCode="m/d/yyyy\ h:mm">
                  <c:v>40759.999999987427</c:v>
                </c:pt>
                <c:pt idx="28506" formatCode="m/d/yyyy\ h:mm">
                  <c:v>40760.041666654084</c:v>
                </c:pt>
                <c:pt idx="28507" formatCode="m/d/yyyy\ h:mm">
                  <c:v>40760.083333320763</c:v>
                </c:pt>
                <c:pt idx="28508" formatCode="m/d/yyyy\ h:mm">
                  <c:v>40760.12499998742</c:v>
                </c:pt>
                <c:pt idx="28509" formatCode="m/d/yyyy\ h:mm">
                  <c:v>40760.166666654084</c:v>
                </c:pt>
                <c:pt idx="28510" formatCode="m/d/yyyy\ h:mm">
                  <c:v>40760.208333320748</c:v>
                </c:pt>
                <c:pt idx="28511" formatCode="m/d/yyyy\ h:mm">
                  <c:v>40760.249999987405</c:v>
                </c:pt>
                <c:pt idx="28512" formatCode="m/d/yyyy\ h:mm">
                  <c:v>40760.291666654062</c:v>
                </c:pt>
                <c:pt idx="28513" formatCode="m/d/yyyy\ h:mm">
                  <c:v>40760.333333320741</c:v>
                </c:pt>
                <c:pt idx="28514" formatCode="m/d/yyyy\ h:mm">
                  <c:v>40760.374999987413</c:v>
                </c:pt>
                <c:pt idx="28515" formatCode="m/d/yyyy\ h:mm">
                  <c:v>40760.416666654084</c:v>
                </c:pt>
                <c:pt idx="28516" formatCode="m/d/yyyy\ h:mm">
                  <c:v>40760.458333320756</c:v>
                </c:pt>
                <c:pt idx="28517" formatCode="m/d/yyyy\ h:mm">
                  <c:v>40760.499999987383</c:v>
                </c:pt>
                <c:pt idx="28518" formatCode="m/d/yyyy\ h:mm">
                  <c:v>40760.541666654055</c:v>
                </c:pt>
                <c:pt idx="28519" formatCode="m/d/yyyy\ h:mm">
                  <c:v>40760.583333320741</c:v>
                </c:pt>
                <c:pt idx="28520" formatCode="m/d/yyyy\ h:mm">
                  <c:v>40760.624999987376</c:v>
                </c:pt>
                <c:pt idx="28521" formatCode="m/d/yyyy\ h:mm">
                  <c:v>40760.666666654055</c:v>
                </c:pt>
                <c:pt idx="28522" formatCode="m/d/yyyy\ h:mm">
                  <c:v>40760.708333320719</c:v>
                </c:pt>
                <c:pt idx="28523" formatCode="m/d/yyyy\ h:mm">
                  <c:v>40760.749999987376</c:v>
                </c:pt>
                <c:pt idx="28524" formatCode="m/d/yyyy\ h:mm">
                  <c:v>40760.791666654019</c:v>
                </c:pt>
                <c:pt idx="28525" formatCode="m/d/yyyy\ h:mm">
                  <c:v>40760.833333320712</c:v>
                </c:pt>
                <c:pt idx="28526" formatCode="m/d/yyyy\ h:mm">
                  <c:v>40760.874999987383</c:v>
                </c:pt>
                <c:pt idx="28527" formatCode="m/d/yyyy\ h:mm">
                  <c:v>40760.91666665404</c:v>
                </c:pt>
                <c:pt idx="28528" formatCode="m/d/yyyy\ h:mm">
                  <c:v>40760.958333320727</c:v>
                </c:pt>
                <c:pt idx="28529" formatCode="m/d/yyyy\ h:mm">
                  <c:v>40760.999999987354</c:v>
                </c:pt>
                <c:pt idx="28530" formatCode="m/d/yyyy\ h:mm">
                  <c:v>40761.041666654026</c:v>
                </c:pt>
                <c:pt idx="28531" formatCode="m/d/yyyy\ h:mm">
                  <c:v>40761.083333320697</c:v>
                </c:pt>
                <c:pt idx="28532" formatCode="m/d/yyyy\ h:mm">
                  <c:v>40761.124999987354</c:v>
                </c:pt>
                <c:pt idx="28533" formatCode="m/d/yyyy\ h:mm">
                  <c:v>40761.166666654026</c:v>
                </c:pt>
                <c:pt idx="28534" formatCode="m/d/yyyy\ h:mm">
                  <c:v>40761.20833332069</c:v>
                </c:pt>
                <c:pt idx="28535" formatCode="m/d/yyyy\ h:mm">
                  <c:v>40761.249999987354</c:v>
                </c:pt>
                <c:pt idx="28536" formatCode="m/d/yyyy\ h:mm">
                  <c:v>40761.291666653997</c:v>
                </c:pt>
                <c:pt idx="28537" formatCode="m/d/yyyy\ h:mm">
                  <c:v>40761.333333320683</c:v>
                </c:pt>
                <c:pt idx="28538" formatCode="m/d/yyyy\ h:mm">
                  <c:v>40761.374999987347</c:v>
                </c:pt>
                <c:pt idx="28539" formatCode="m/d/yyyy\ h:mm">
                  <c:v>40761.416666654011</c:v>
                </c:pt>
                <c:pt idx="28540" formatCode="m/d/yyyy\ h:mm">
                  <c:v>40761.458333320697</c:v>
                </c:pt>
                <c:pt idx="28541" formatCode="m/d/yyyy\ h:mm">
                  <c:v>40761.499999987325</c:v>
                </c:pt>
                <c:pt idx="28542" formatCode="m/d/yyyy\ h:mm">
                  <c:v>40761.541666654004</c:v>
                </c:pt>
                <c:pt idx="28543" formatCode="m/d/yyyy\ h:mm">
                  <c:v>40761.583333320668</c:v>
                </c:pt>
                <c:pt idx="28544" formatCode="m/d/yyyy\ h:mm">
                  <c:v>40761.624999987325</c:v>
                </c:pt>
                <c:pt idx="28545" formatCode="m/d/yyyy\ h:mm">
                  <c:v>40761.666666653982</c:v>
                </c:pt>
                <c:pt idx="28546" formatCode="m/d/yyyy\ h:mm">
                  <c:v>40761.708333320661</c:v>
                </c:pt>
                <c:pt idx="28547" formatCode="m/d/yyyy\ h:mm">
                  <c:v>40761.749999987325</c:v>
                </c:pt>
                <c:pt idx="28548" formatCode="m/d/yyyy\ h:mm">
                  <c:v>40761.791666653968</c:v>
                </c:pt>
                <c:pt idx="28549" formatCode="m/d/yyyy\ h:mm">
                  <c:v>40761.833333320661</c:v>
                </c:pt>
                <c:pt idx="28550" formatCode="m/d/yyyy\ h:mm">
                  <c:v>40761.874999987318</c:v>
                </c:pt>
                <c:pt idx="28551" formatCode="m/d/yyyy\ h:mm">
                  <c:v>40761.916666653982</c:v>
                </c:pt>
                <c:pt idx="28552" formatCode="m/d/yyyy\ h:mm">
                  <c:v>40761.958333320668</c:v>
                </c:pt>
                <c:pt idx="28553" formatCode="m/d/yyyy\ h:mm">
                  <c:v>40761.999999987296</c:v>
                </c:pt>
                <c:pt idx="28554" formatCode="m/d/yyyy\ h:mm">
                  <c:v>40762.041666653975</c:v>
                </c:pt>
                <c:pt idx="28555" formatCode="m/d/yyyy\ h:mm">
                  <c:v>40762.083333320639</c:v>
                </c:pt>
                <c:pt idx="28556" formatCode="m/d/yyyy\ h:mm">
                  <c:v>40762.124999987289</c:v>
                </c:pt>
                <c:pt idx="28557" formatCode="m/d/yyyy\ h:mm">
                  <c:v>40762.166666653953</c:v>
                </c:pt>
                <c:pt idx="28558" formatCode="m/d/yyyy\ h:mm">
                  <c:v>40762.208333320632</c:v>
                </c:pt>
                <c:pt idx="28559" formatCode="m/d/yyyy\ h:mm">
                  <c:v>40762.249999987282</c:v>
                </c:pt>
                <c:pt idx="28560" formatCode="m/d/yyyy\ h:mm">
                  <c:v>40762.291666653931</c:v>
                </c:pt>
                <c:pt idx="28561" formatCode="m/d/yyyy\ h:mm">
                  <c:v>40762.333333320632</c:v>
                </c:pt>
                <c:pt idx="28562" formatCode="m/d/yyyy\ h:mm">
                  <c:v>40762.374999987289</c:v>
                </c:pt>
                <c:pt idx="28563" formatCode="m/d/yyyy\ h:mm">
                  <c:v>40762.416666653953</c:v>
                </c:pt>
                <c:pt idx="28564" formatCode="m/d/yyyy\ h:mm">
                  <c:v>40762.458333320639</c:v>
                </c:pt>
                <c:pt idx="28565" formatCode="m/d/yyyy\ h:mm">
                  <c:v>40762.499999987274</c:v>
                </c:pt>
                <c:pt idx="28566" formatCode="m/d/yyyy\ h:mm">
                  <c:v>40762.541666653931</c:v>
                </c:pt>
                <c:pt idx="28567" formatCode="m/d/yyyy\ h:mm">
                  <c:v>40762.58333332061</c:v>
                </c:pt>
                <c:pt idx="28568" formatCode="m/d/yyyy\ h:mm">
                  <c:v>40762.624999987274</c:v>
                </c:pt>
                <c:pt idx="28569" formatCode="m/d/yyyy\ h:mm">
                  <c:v>40762.666666653924</c:v>
                </c:pt>
                <c:pt idx="28570" formatCode="m/d/yyyy\ h:mm">
                  <c:v>40762.708333320603</c:v>
                </c:pt>
                <c:pt idx="28571" formatCode="m/d/yyyy\ h:mm">
                  <c:v>40762.749999987253</c:v>
                </c:pt>
                <c:pt idx="28572" formatCode="m/d/yyyy\ h:mm">
                  <c:v>40762.791666653902</c:v>
                </c:pt>
                <c:pt idx="28573" formatCode="m/d/yyyy\ h:mm">
                  <c:v>40762.833333320603</c:v>
                </c:pt>
                <c:pt idx="28574" formatCode="m/d/yyyy\ h:mm">
                  <c:v>40762.87499998726</c:v>
                </c:pt>
                <c:pt idx="28575" formatCode="m/d/yyyy\ h:mm">
                  <c:v>40762.916666653931</c:v>
                </c:pt>
                <c:pt idx="28576" formatCode="m/d/yyyy\ h:mm">
                  <c:v>40762.95833332061</c:v>
                </c:pt>
                <c:pt idx="28577" formatCode="m/d/yyyy\ h:mm">
                  <c:v>40762.999999987238</c:v>
                </c:pt>
                <c:pt idx="28578" formatCode="m/d/yyyy\ h:mm">
                  <c:v>40763.041666653902</c:v>
                </c:pt>
                <c:pt idx="28579" formatCode="m/d/yyyy\ h:mm">
                  <c:v>40763.083333320596</c:v>
                </c:pt>
                <c:pt idx="28580" formatCode="m/d/yyyy\ h:mm">
                  <c:v>40763.124999987231</c:v>
                </c:pt>
                <c:pt idx="28581" formatCode="m/d/yyyy\ h:mm">
                  <c:v>40763.166666653895</c:v>
                </c:pt>
                <c:pt idx="28582" formatCode="m/d/yyyy\ h:mm">
                  <c:v>40763.208333320596</c:v>
                </c:pt>
                <c:pt idx="28583" formatCode="m/d/yyyy\ h:mm">
                  <c:v>40763.249999987223</c:v>
                </c:pt>
                <c:pt idx="28584" formatCode="m/d/yyyy\ h:mm">
                  <c:v>40763.291666653873</c:v>
                </c:pt>
                <c:pt idx="28585" formatCode="m/d/yyyy\ h:mm">
                  <c:v>40763.333333320588</c:v>
                </c:pt>
                <c:pt idx="28586" formatCode="m/d/yyyy\ h:mm">
                  <c:v>40763.374999987231</c:v>
                </c:pt>
                <c:pt idx="28587" formatCode="m/d/yyyy\ h:mm">
                  <c:v>40763.416666653895</c:v>
                </c:pt>
                <c:pt idx="28588" formatCode="m/d/yyyy\ h:mm">
                  <c:v>40763.458333320596</c:v>
                </c:pt>
                <c:pt idx="28589" formatCode="m/d/yyyy\ h:mm">
                  <c:v>40763.499999987209</c:v>
                </c:pt>
                <c:pt idx="28590" formatCode="m/d/yyyy\ h:mm">
                  <c:v>40763.541666653873</c:v>
                </c:pt>
                <c:pt idx="28591" formatCode="m/d/yyyy\ h:mm">
                  <c:v>40763.583333320566</c:v>
                </c:pt>
                <c:pt idx="28592" formatCode="m/d/yyyy\ h:mm">
                  <c:v>40763.624999987202</c:v>
                </c:pt>
                <c:pt idx="28593" formatCode="m/d/yyyy\ h:mm">
                  <c:v>40763.666666653866</c:v>
                </c:pt>
                <c:pt idx="28594" formatCode="m/d/yyyy\ h:mm">
                  <c:v>40763.708333320559</c:v>
                </c:pt>
                <c:pt idx="28595" formatCode="m/d/yyyy\ h:mm">
                  <c:v>40763.749999987194</c:v>
                </c:pt>
                <c:pt idx="28596" formatCode="m/d/yyyy\ h:mm">
                  <c:v>40763.791666653844</c:v>
                </c:pt>
                <c:pt idx="28597" formatCode="m/d/yyyy\ h:mm">
                  <c:v>40763.833333320552</c:v>
                </c:pt>
                <c:pt idx="28598" formatCode="m/d/yyyy\ h:mm">
                  <c:v>40763.874999987202</c:v>
                </c:pt>
                <c:pt idx="28599" formatCode="m/d/yyyy\ h:mm">
                  <c:v>40763.916666653866</c:v>
                </c:pt>
                <c:pt idx="28600" formatCode="m/d/yyyy\ h:mm">
                  <c:v>40763.958333320559</c:v>
                </c:pt>
                <c:pt idx="28601" formatCode="m/d/yyyy\ h:mm">
                  <c:v>40763.999999987194</c:v>
                </c:pt>
                <c:pt idx="28602" formatCode="m/d/yyyy\ h:mm">
                  <c:v>40764.041666653844</c:v>
                </c:pt>
                <c:pt idx="28603" formatCode="m/d/yyyy\ h:mm">
                  <c:v>40764.083333320537</c:v>
                </c:pt>
                <c:pt idx="28604" formatCode="m/d/yyyy\ h:mm">
                  <c:v>40764.124999987187</c:v>
                </c:pt>
                <c:pt idx="28605" formatCode="m/d/yyyy\ h:mm">
                  <c:v>40764.166666653837</c:v>
                </c:pt>
                <c:pt idx="28606" formatCode="m/d/yyyy\ h:mm">
                  <c:v>40764.20833332053</c:v>
                </c:pt>
                <c:pt idx="28607" formatCode="m/d/yyyy\ h:mm">
                  <c:v>40764.24999998718</c:v>
                </c:pt>
                <c:pt idx="28608" formatCode="m/d/yyyy\ h:mm">
                  <c:v>40764.291666653815</c:v>
                </c:pt>
                <c:pt idx="28609" formatCode="m/d/yyyy\ h:mm">
                  <c:v>40764.333333320523</c:v>
                </c:pt>
                <c:pt idx="28610" formatCode="m/d/yyyy\ h:mm">
                  <c:v>40764.374999987187</c:v>
                </c:pt>
                <c:pt idx="28611" formatCode="m/d/yyyy\ h:mm">
                  <c:v>40764.416666653837</c:v>
                </c:pt>
                <c:pt idx="28612" formatCode="m/d/yyyy\ h:mm">
                  <c:v>40764.45833332053</c:v>
                </c:pt>
                <c:pt idx="28613" formatCode="m/d/yyyy\ h:mm">
                  <c:v>40764.499999987165</c:v>
                </c:pt>
                <c:pt idx="28614" formatCode="m/d/yyyy\ h:mm">
                  <c:v>40764.541666653815</c:v>
                </c:pt>
                <c:pt idx="28615" formatCode="m/d/yyyy\ h:mm">
                  <c:v>40764.583333320508</c:v>
                </c:pt>
                <c:pt idx="28616" formatCode="m/d/yyyy\ h:mm">
                  <c:v>40764.624999987158</c:v>
                </c:pt>
                <c:pt idx="28617" formatCode="m/d/yyyy\ h:mm">
                  <c:v>40764.666666653808</c:v>
                </c:pt>
                <c:pt idx="28618" formatCode="m/d/yyyy\ h:mm">
                  <c:v>40764.708333320501</c:v>
                </c:pt>
                <c:pt idx="28619" formatCode="m/d/yyyy\ h:mm">
                  <c:v>40764.749999987151</c:v>
                </c:pt>
                <c:pt idx="28620" formatCode="m/d/yyyy\ h:mm">
                  <c:v>40764.791666653786</c:v>
                </c:pt>
                <c:pt idx="28621" formatCode="m/d/yyyy\ h:mm">
                  <c:v>40764.833333320494</c:v>
                </c:pt>
                <c:pt idx="28622" formatCode="m/d/yyyy\ h:mm">
                  <c:v>40764.874999987143</c:v>
                </c:pt>
                <c:pt idx="28623" formatCode="m/d/yyyy\ h:mm">
                  <c:v>40764.916666653808</c:v>
                </c:pt>
                <c:pt idx="28624" formatCode="m/d/yyyy\ h:mm">
                  <c:v>40764.958333320501</c:v>
                </c:pt>
                <c:pt idx="28625" formatCode="m/d/yyyy\ h:mm">
                  <c:v>40764.999999987136</c:v>
                </c:pt>
                <c:pt idx="28626" formatCode="m/d/yyyy\ h:mm">
                  <c:v>40765.041666653779</c:v>
                </c:pt>
                <c:pt idx="28627" formatCode="m/d/yyyy\ h:mm">
                  <c:v>40765.083333320479</c:v>
                </c:pt>
                <c:pt idx="28628" formatCode="m/d/yyyy\ h:mm">
                  <c:v>40765.124999987129</c:v>
                </c:pt>
                <c:pt idx="28629" formatCode="m/d/yyyy\ h:mm">
                  <c:v>40765.166666653771</c:v>
                </c:pt>
                <c:pt idx="28630" formatCode="m/d/yyyy\ h:mm">
                  <c:v>40765.208333320472</c:v>
                </c:pt>
                <c:pt idx="28631" formatCode="m/d/yyyy\ h:mm">
                  <c:v>40765.249999987122</c:v>
                </c:pt>
                <c:pt idx="28632" formatCode="m/d/yyyy\ h:mm">
                  <c:v>40765.291666653757</c:v>
                </c:pt>
                <c:pt idx="28633" formatCode="m/d/yyyy\ h:mm">
                  <c:v>40765.333333320465</c:v>
                </c:pt>
                <c:pt idx="28634" formatCode="m/d/yyyy\ h:mm">
                  <c:v>40765.374999987129</c:v>
                </c:pt>
                <c:pt idx="28635" formatCode="m/d/yyyy\ h:mm">
                  <c:v>40765.416666653779</c:v>
                </c:pt>
                <c:pt idx="28636" formatCode="m/d/yyyy\ h:mm">
                  <c:v>40765.458333320465</c:v>
                </c:pt>
                <c:pt idx="28637" formatCode="m/d/yyyy\ h:mm">
                  <c:v>40765.499999987107</c:v>
                </c:pt>
                <c:pt idx="28638" formatCode="m/d/yyyy\ h:mm">
                  <c:v>40765.541666653757</c:v>
                </c:pt>
                <c:pt idx="28639" formatCode="m/d/yyyy\ h:mm">
                  <c:v>40765.583333320443</c:v>
                </c:pt>
                <c:pt idx="28640" formatCode="m/d/yyyy\ h:mm">
                  <c:v>40765.6249999871</c:v>
                </c:pt>
                <c:pt idx="28641" formatCode="m/d/yyyy\ h:mm">
                  <c:v>40765.666666653749</c:v>
                </c:pt>
                <c:pt idx="28642" formatCode="m/d/yyyy\ h:mm">
                  <c:v>40765.708333320443</c:v>
                </c:pt>
                <c:pt idx="28643" formatCode="m/d/yyyy\ h:mm">
                  <c:v>40765.749999987085</c:v>
                </c:pt>
                <c:pt idx="28644" formatCode="m/d/yyyy\ h:mm">
                  <c:v>40765.79166665372</c:v>
                </c:pt>
                <c:pt idx="28645" formatCode="m/d/yyyy\ h:mm">
                  <c:v>40765.833333320435</c:v>
                </c:pt>
                <c:pt idx="28646" formatCode="m/d/yyyy\ h:mm">
                  <c:v>40765.874999987092</c:v>
                </c:pt>
                <c:pt idx="28647" formatCode="m/d/yyyy\ h:mm">
                  <c:v>40765.916666653735</c:v>
                </c:pt>
                <c:pt idx="28648" formatCode="m/d/yyyy\ h:mm">
                  <c:v>40765.958333320443</c:v>
                </c:pt>
                <c:pt idx="28649" formatCode="m/d/yyyy\ h:mm">
                  <c:v>40765.999999987078</c:v>
                </c:pt>
                <c:pt idx="28650" formatCode="m/d/yyyy\ h:mm">
                  <c:v>40766.04166665372</c:v>
                </c:pt>
                <c:pt idx="28651" formatCode="m/d/yyyy\ h:mm">
                  <c:v>40766.083333320421</c:v>
                </c:pt>
                <c:pt idx="28652" formatCode="m/d/yyyy\ h:mm">
                  <c:v>40766.124999987071</c:v>
                </c:pt>
                <c:pt idx="28653" formatCode="m/d/yyyy\ h:mm">
                  <c:v>40766.16666665372</c:v>
                </c:pt>
                <c:pt idx="28654" formatCode="m/d/yyyy\ h:mm">
                  <c:v>40766.208333320399</c:v>
                </c:pt>
                <c:pt idx="28655" formatCode="m/d/yyyy\ h:mm">
                  <c:v>40766.249999987056</c:v>
                </c:pt>
                <c:pt idx="28656" formatCode="m/d/yyyy\ h:mm">
                  <c:v>40766.291666653691</c:v>
                </c:pt>
                <c:pt idx="28657" formatCode="m/d/yyyy\ h:mm">
                  <c:v>40766.333333320392</c:v>
                </c:pt>
                <c:pt idx="28658" formatCode="m/d/yyyy\ h:mm">
                  <c:v>40766.374999987063</c:v>
                </c:pt>
                <c:pt idx="28659" formatCode="m/d/yyyy\ h:mm">
                  <c:v>40766.41666665372</c:v>
                </c:pt>
                <c:pt idx="28660" formatCode="m/d/yyyy\ h:mm">
                  <c:v>40766.458333320406</c:v>
                </c:pt>
                <c:pt idx="28661" formatCode="m/d/yyyy\ h:mm">
                  <c:v>40766.499999987034</c:v>
                </c:pt>
                <c:pt idx="28662" formatCode="m/d/yyyy\ h:mm">
                  <c:v>40766.541666653684</c:v>
                </c:pt>
                <c:pt idx="28663" formatCode="m/d/yyyy\ h:mm">
                  <c:v>40766.583333320392</c:v>
                </c:pt>
                <c:pt idx="28664" formatCode="m/d/yyyy\ h:mm">
                  <c:v>40766.624999987034</c:v>
                </c:pt>
                <c:pt idx="28665" formatCode="m/d/yyyy\ h:mm">
                  <c:v>40766.666666653684</c:v>
                </c:pt>
                <c:pt idx="28666" formatCode="m/d/yyyy\ h:mm">
                  <c:v>40766.708333320385</c:v>
                </c:pt>
                <c:pt idx="28667" formatCode="m/d/yyyy\ h:mm">
                  <c:v>40766.749999987034</c:v>
                </c:pt>
                <c:pt idx="28668" formatCode="m/d/yyyy\ h:mm">
                  <c:v>40766.791666653662</c:v>
                </c:pt>
                <c:pt idx="28669" formatCode="m/d/yyyy\ h:mm">
                  <c:v>40766.833333320363</c:v>
                </c:pt>
                <c:pt idx="28670" formatCode="m/d/yyyy\ h:mm">
                  <c:v>40766.874999987042</c:v>
                </c:pt>
                <c:pt idx="28671" formatCode="m/d/yyyy\ h:mm">
                  <c:v>40766.916666653684</c:v>
                </c:pt>
                <c:pt idx="28672" formatCode="m/d/yyyy\ h:mm">
                  <c:v>40766.958333320385</c:v>
                </c:pt>
                <c:pt idx="28673" formatCode="m/d/yyyy\ h:mm">
                  <c:v>40766.99999998702</c:v>
                </c:pt>
                <c:pt idx="28674" formatCode="m/d/yyyy\ h:mm">
                  <c:v>40767.041666653669</c:v>
                </c:pt>
                <c:pt idx="28675" formatCode="m/d/yyyy\ h:mm">
                  <c:v>40767.083333320348</c:v>
                </c:pt>
                <c:pt idx="28676" formatCode="m/d/yyyy\ h:mm">
                  <c:v>40767.124999987005</c:v>
                </c:pt>
                <c:pt idx="28677" formatCode="m/d/yyyy\ h:mm">
                  <c:v>40767.166666653655</c:v>
                </c:pt>
                <c:pt idx="28678" formatCode="m/d/yyyy\ h:mm">
                  <c:v>40767.208333320341</c:v>
                </c:pt>
                <c:pt idx="28679" formatCode="m/d/yyyy\ h:mm">
                  <c:v>40767.249999987005</c:v>
                </c:pt>
                <c:pt idx="28680" formatCode="m/d/yyyy\ h:mm">
                  <c:v>40767.291666653626</c:v>
                </c:pt>
                <c:pt idx="28681" formatCode="m/d/yyyy\ h:mm">
                  <c:v>40767.333333320341</c:v>
                </c:pt>
                <c:pt idx="28682" formatCode="m/d/yyyy\ h:mm">
                  <c:v>40767.374999987012</c:v>
                </c:pt>
                <c:pt idx="28683" formatCode="m/d/yyyy\ h:mm">
                  <c:v>40767.416666653655</c:v>
                </c:pt>
                <c:pt idx="28684" formatCode="m/d/yyyy\ h:mm">
                  <c:v>40767.458333320348</c:v>
                </c:pt>
                <c:pt idx="28685" formatCode="m/d/yyyy\ h:mm">
                  <c:v>40767.499999986991</c:v>
                </c:pt>
                <c:pt idx="28686" formatCode="m/d/yyyy\ h:mm">
                  <c:v>40767.541666653633</c:v>
                </c:pt>
                <c:pt idx="28687" formatCode="m/d/yyyy\ h:mm">
                  <c:v>40767.583333320319</c:v>
                </c:pt>
                <c:pt idx="28688" formatCode="m/d/yyyy\ h:mm">
                  <c:v>40767.624999986983</c:v>
                </c:pt>
                <c:pt idx="28689" formatCode="m/d/yyyy\ h:mm">
                  <c:v>40767.666666653618</c:v>
                </c:pt>
                <c:pt idx="28690" formatCode="m/d/yyyy\ h:mm">
                  <c:v>40767.708333320312</c:v>
                </c:pt>
                <c:pt idx="28691" formatCode="m/d/yyyy\ h:mm">
                  <c:v>40767.749999986983</c:v>
                </c:pt>
                <c:pt idx="28692" formatCode="m/d/yyyy\ h:mm">
                  <c:v>40767.791666653597</c:v>
                </c:pt>
                <c:pt idx="28693" formatCode="m/d/yyyy\ h:mm">
                  <c:v>40767.833333320312</c:v>
                </c:pt>
                <c:pt idx="28694" formatCode="m/d/yyyy\ h:mm">
                  <c:v>40767.874999986991</c:v>
                </c:pt>
                <c:pt idx="28695" formatCode="m/d/yyyy\ h:mm">
                  <c:v>40767.916666653626</c:v>
                </c:pt>
                <c:pt idx="28696" formatCode="m/d/yyyy\ h:mm">
                  <c:v>40767.958333320319</c:v>
                </c:pt>
                <c:pt idx="28697" formatCode="m/d/yyyy\ h:mm">
                  <c:v>40767.999999986961</c:v>
                </c:pt>
                <c:pt idx="28698" formatCode="m/d/yyyy\ h:mm">
                  <c:v>40768.041666653604</c:v>
                </c:pt>
                <c:pt idx="28699" formatCode="m/d/yyyy\ h:mm">
                  <c:v>40768.08333332029</c:v>
                </c:pt>
                <c:pt idx="28700" formatCode="m/d/yyyy\ h:mm">
                  <c:v>40768.124999986961</c:v>
                </c:pt>
                <c:pt idx="28701" formatCode="m/d/yyyy\ h:mm">
                  <c:v>40768.166666653597</c:v>
                </c:pt>
                <c:pt idx="28702" formatCode="m/d/yyyy\ h:mm">
                  <c:v>40768.208333320283</c:v>
                </c:pt>
                <c:pt idx="28703" formatCode="m/d/yyyy\ h:mm">
                  <c:v>40768.249999986947</c:v>
                </c:pt>
                <c:pt idx="28704" formatCode="m/d/yyyy\ h:mm">
                  <c:v>40768.291666653575</c:v>
                </c:pt>
                <c:pt idx="28705" formatCode="m/d/yyyy\ h:mm">
                  <c:v>40768.333333320283</c:v>
                </c:pt>
                <c:pt idx="28706" formatCode="m/d/yyyy\ h:mm">
                  <c:v>40768.374999986954</c:v>
                </c:pt>
                <c:pt idx="28707" formatCode="m/d/yyyy\ h:mm">
                  <c:v>40768.416666653604</c:v>
                </c:pt>
                <c:pt idx="28708" formatCode="m/d/yyyy\ h:mm">
                  <c:v>40768.45833332029</c:v>
                </c:pt>
                <c:pt idx="28709" formatCode="m/d/yyyy\ h:mm">
                  <c:v>40768.499999986932</c:v>
                </c:pt>
                <c:pt idx="28710" formatCode="m/d/yyyy\ h:mm">
                  <c:v>40768.541666653582</c:v>
                </c:pt>
                <c:pt idx="28711" formatCode="m/d/yyyy\ h:mm">
                  <c:v>40768.583333320261</c:v>
                </c:pt>
                <c:pt idx="28712" formatCode="m/d/yyyy\ h:mm">
                  <c:v>40768.624999986932</c:v>
                </c:pt>
                <c:pt idx="28713" formatCode="m/d/yyyy\ h:mm">
                  <c:v>40768.666666653575</c:v>
                </c:pt>
                <c:pt idx="28714" formatCode="m/d/yyyy\ h:mm">
                  <c:v>40768.708333320261</c:v>
                </c:pt>
                <c:pt idx="28715" formatCode="m/d/yyyy\ h:mm">
                  <c:v>40768.749999986918</c:v>
                </c:pt>
                <c:pt idx="28716" formatCode="m/d/yyyy\ h:mm">
                  <c:v>40768.791666653553</c:v>
                </c:pt>
                <c:pt idx="28717" formatCode="m/d/yyyy\ h:mm">
                  <c:v>40768.833333320246</c:v>
                </c:pt>
                <c:pt idx="28718" formatCode="m/d/yyyy\ h:mm">
                  <c:v>40768.874999986925</c:v>
                </c:pt>
                <c:pt idx="28719" formatCode="m/d/yyyy\ h:mm">
                  <c:v>40768.916666653582</c:v>
                </c:pt>
                <c:pt idx="28720" formatCode="m/d/yyyy\ h:mm">
                  <c:v>40768.958333320254</c:v>
                </c:pt>
                <c:pt idx="28721" formatCode="m/d/yyyy\ h:mm">
                  <c:v>40768.999999986903</c:v>
                </c:pt>
                <c:pt idx="28722" formatCode="m/d/yyyy\ h:mm">
                  <c:v>40769.041666653553</c:v>
                </c:pt>
                <c:pt idx="28723" formatCode="m/d/yyyy\ h:mm">
                  <c:v>40769.083333320232</c:v>
                </c:pt>
                <c:pt idx="28724" formatCode="m/d/yyyy\ h:mm">
                  <c:v>40769.124999986896</c:v>
                </c:pt>
                <c:pt idx="28725" formatCode="m/d/yyyy\ h:mm">
                  <c:v>40769.166666653546</c:v>
                </c:pt>
                <c:pt idx="28726" formatCode="m/d/yyyy\ h:mm">
                  <c:v>40769.208333320232</c:v>
                </c:pt>
                <c:pt idx="28727" formatCode="m/d/yyyy\ h:mm">
                  <c:v>40769.249999986889</c:v>
                </c:pt>
                <c:pt idx="28728" formatCode="m/d/yyyy\ h:mm">
                  <c:v>40769.291666653524</c:v>
                </c:pt>
                <c:pt idx="28729" formatCode="m/d/yyyy\ h:mm">
                  <c:v>40769.333333320217</c:v>
                </c:pt>
                <c:pt idx="28730" formatCode="m/d/yyyy\ h:mm">
                  <c:v>40769.374999986896</c:v>
                </c:pt>
                <c:pt idx="28731" formatCode="m/d/yyyy\ h:mm">
                  <c:v>40769.416666653546</c:v>
                </c:pt>
                <c:pt idx="28732" formatCode="m/d/yyyy\ h:mm">
                  <c:v>40769.458333320224</c:v>
                </c:pt>
                <c:pt idx="28733" formatCode="m/d/yyyy\ h:mm">
                  <c:v>40769.499999986881</c:v>
                </c:pt>
                <c:pt idx="28734" formatCode="m/d/yyyy\ h:mm">
                  <c:v>40769.541666653524</c:v>
                </c:pt>
                <c:pt idx="28735" formatCode="m/d/yyyy\ h:mm">
                  <c:v>40769.583333320203</c:v>
                </c:pt>
                <c:pt idx="28736" formatCode="m/d/yyyy\ h:mm">
                  <c:v>40769.624999986867</c:v>
                </c:pt>
                <c:pt idx="28737" formatCode="m/d/yyyy\ h:mm">
                  <c:v>40769.666666653524</c:v>
                </c:pt>
                <c:pt idx="28738" formatCode="m/d/yyyy\ h:mm">
                  <c:v>40769.708333320203</c:v>
                </c:pt>
                <c:pt idx="28739" formatCode="m/d/yyyy\ h:mm">
                  <c:v>40769.74999998686</c:v>
                </c:pt>
                <c:pt idx="28740" formatCode="m/d/yyyy\ h:mm">
                  <c:v>40769.791666653502</c:v>
                </c:pt>
                <c:pt idx="28741" formatCode="m/d/yyyy\ h:mm">
                  <c:v>40769.833333320203</c:v>
                </c:pt>
                <c:pt idx="28742" formatCode="m/d/yyyy\ h:mm">
                  <c:v>40769.874999986867</c:v>
                </c:pt>
                <c:pt idx="28743" formatCode="m/d/yyyy\ h:mm">
                  <c:v>40769.916666653517</c:v>
                </c:pt>
                <c:pt idx="28744" formatCode="m/d/yyyy\ h:mm">
                  <c:v>40769.95833332021</c:v>
                </c:pt>
                <c:pt idx="28745" formatCode="m/d/yyyy\ h:mm">
                  <c:v>40769.999999986845</c:v>
                </c:pt>
                <c:pt idx="28746" formatCode="m/d/yyyy\ h:mm">
                  <c:v>40770.041666653495</c:v>
                </c:pt>
                <c:pt idx="28747" formatCode="m/d/yyyy\ h:mm">
                  <c:v>40770.083333320195</c:v>
                </c:pt>
                <c:pt idx="28748" formatCode="m/d/yyyy\ h:mm">
                  <c:v>40770.124999986838</c:v>
                </c:pt>
                <c:pt idx="28749" formatCode="m/d/yyyy\ h:mm">
                  <c:v>40770.166666653487</c:v>
                </c:pt>
                <c:pt idx="28750" formatCode="m/d/yyyy\ h:mm">
                  <c:v>40770.208333320188</c:v>
                </c:pt>
                <c:pt idx="28751" formatCode="m/d/yyyy\ h:mm">
                  <c:v>40770.249999986831</c:v>
                </c:pt>
                <c:pt idx="28752" formatCode="m/d/yyyy\ h:mm">
                  <c:v>40770.291666653466</c:v>
                </c:pt>
                <c:pt idx="28753" formatCode="m/d/yyyy\ h:mm">
                  <c:v>40770.333333320174</c:v>
                </c:pt>
                <c:pt idx="28754" formatCode="m/d/yyyy\ h:mm">
                  <c:v>40770.374999986838</c:v>
                </c:pt>
                <c:pt idx="28755" formatCode="m/d/yyyy\ h:mm">
                  <c:v>40770.416666653487</c:v>
                </c:pt>
                <c:pt idx="28756" formatCode="m/d/yyyy\ h:mm">
                  <c:v>40770.458333320181</c:v>
                </c:pt>
                <c:pt idx="28757" formatCode="m/d/yyyy\ h:mm">
                  <c:v>40770.499999986816</c:v>
                </c:pt>
                <c:pt idx="28758" formatCode="m/d/yyyy\ h:mm">
                  <c:v>40770.541666653466</c:v>
                </c:pt>
                <c:pt idx="28759" formatCode="m/d/yyyy\ h:mm">
                  <c:v>40770.583333320159</c:v>
                </c:pt>
                <c:pt idx="28760" formatCode="m/d/yyyy\ h:mm">
                  <c:v>40770.624999986809</c:v>
                </c:pt>
                <c:pt idx="28761" formatCode="m/d/yyyy\ h:mm">
                  <c:v>40770.666666653458</c:v>
                </c:pt>
                <c:pt idx="28762" formatCode="m/d/yyyy\ h:mm">
                  <c:v>40770.708333320152</c:v>
                </c:pt>
                <c:pt idx="28763" formatCode="m/d/yyyy\ h:mm">
                  <c:v>40770.749999986801</c:v>
                </c:pt>
                <c:pt idx="28764" formatCode="m/d/yyyy\ h:mm">
                  <c:v>40770.791666653437</c:v>
                </c:pt>
                <c:pt idx="28765" formatCode="m/d/yyyy\ h:mm">
                  <c:v>40770.833333320144</c:v>
                </c:pt>
                <c:pt idx="28766" formatCode="m/d/yyyy\ h:mm">
                  <c:v>40770.874999986809</c:v>
                </c:pt>
                <c:pt idx="28767" formatCode="m/d/yyyy\ h:mm">
                  <c:v>40770.916666653458</c:v>
                </c:pt>
                <c:pt idx="28768" formatCode="m/d/yyyy\ h:mm">
                  <c:v>40770.958333320152</c:v>
                </c:pt>
                <c:pt idx="28769" formatCode="m/d/yyyy\ h:mm">
                  <c:v>40770.999999986787</c:v>
                </c:pt>
                <c:pt idx="28770" formatCode="m/d/yyyy\ h:mm">
                  <c:v>40771.041666653437</c:v>
                </c:pt>
                <c:pt idx="28771" formatCode="m/d/yyyy\ h:mm">
                  <c:v>40771.08333332013</c:v>
                </c:pt>
                <c:pt idx="28772" formatCode="m/d/yyyy\ h:mm">
                  <c:v>40771.12499998678</c:v>
                </c:pt>
                <c:pt idx="28773" formatCode="m/d/yyyy\ h:mm">
                  <c:v>40771.166666653429</c:v>
                </c:pt>
                <c:pt idx="28774" formatCode="m/d/yyyy\ h:mm">
                  <c:v>40771.208333320123</c:v>
                </c:pt>
                <c:pt idx="28775" formatCode="m/d/yyyy\ h:mm">
                  <c:v>40771.249999986772</c:v>
                </c:pt>
                <c:pt idx="28776" formatCode="m/d/yyyy\ h:mm">
                  <c:v>40771.291666653407</c:v>
                </c:pt>
                <c:pt idx="28777" formatCode="m/d/yyyy\ h:mm">
                  <c:v>40771.333333320115</c:v>
                </c:pt>
                <c:pt idx="28778" formatCode="m/d/yyyy\ h:mm">
                  <c:v>40771.37499998678</c:v>
                </c:pt>
                <c:pt idx="28779" formatCode="m/d/yyyy\ h:mm">
                  <c:v>40771.416666653429</c:v>
                </c:pt>
                <c:pt idx="28780" formatCode="m/d/yyyy\ h:mm">
                  <c:v>40771.458333320123</c:v>
                </c:pt>
                <c:pt idx="28781" formatCode="m/d/yyyy\ h:mm">
                  <c:v>40771.499999986758</c:v>
                </c:pt>
                <c:pt idx="28782" formatCode="m/d/yyyy\ h:mm">
                  <c:v>40771.541666653407</c:v>
                </c:pt>
                <c:pt idx="28783" formatCode="m/d/yyyy\ h:mm">
                  <c:v>40771.583333320101</c:v>
                </c:pt>
                <c:pt idx="28784" formatCode="m/d/yyyy\ h:mm">
                  <c:v>40771.62499998675</c:v>
                </c:pt>
                <c:pt idx="28785" formatCode="m/d/yyyy\ h:mm">
                  <c:v>40771.6666666534</c:v>
                </c:pt>
                <c:pt idx="28786" formatCode="m/d/yyyy\ h:mm">
                  <c:v>40771.708333320094</c:v>
                </c:pt>
                <c:pt idx="28787" formatCode="m/d/yyyy\ h:mm">
                  <c:v>40771.749999986736</c:v>
                </c:pt>
                <c:pt idx="28788" formatCode="m/d/yyyy\ h:mm">
                  <c:v>40771.791666653371</c:v>
                </c:pt>
                <c:pt idx="28789" formatCode="m/d/yyyy\ h:mm">
                  <c:v>40771.833333320086</c:v>
                </c:pt>
                <c:pt idx="28790" formatCode="m/d/yyyy\ h:mm">
                  <c:v>40771.874999986743</c:v>
                </c:pt>
                <c:pt idx="28791" formatCode="m/d/yyyy\ h:mm">
                  <c:v>40771.9166666534</c:v>
                </c:pt>
                <c:pt idx="28792" formatCode="m/d/yyyy\ h:mm">
                  <c:v>40771.958333320094</c:v>
                </c:pt>
                <c:pt idx="28793" formatCode="m/d/yyyy\ h:mm">
                  <c:v>40771.999999986729</c:v>
                </c:pt>
                <c:pt idx="28794" formatCode="m/d/yyyy\ h:mm">
                  <c:v>40772.041666653371</c:v>
                </c:pt>
                <c:pt idx="28795" formatCode="m/d/yyyy\ h:mm">
                  <c:v>40772.083333320072</c:v>
                </c:pt>
                <c:pt idx="28796" formatCode="m/d/yyyy\ h:mm">
                  <c:v>40772.124999986721</c:v>
                </c:pt>
                <c:pt idx="28797" formatCode="m/d/yyyy\ h:mm">
                  <c:v>40772.166666653371</c:v>
                </c:pt>
                <c:pt idx="28798" formatCode="m/d/yyyy\ h:mm">
                  <c:v>40772.208333320064</c:v>
                </c:pt>
                <c:pt idx="28799" formatCode="m/d/yyyy\ h:mm">
                  <c:v>40772.249999986714</c:v>
                </c:pt>
                <c:pt idx="28800" formatCode="m/d/yyyy\ h:mm">
                  <c:v>40772.291666653349</c:v>
                </c:pt>
                <c:pt idx="28801" formatCode="m/d/yyyy\ h:mm">
                  <c:v>40772.333333320043</c:v>
                </c:pt>
                <c:pt idx="28802" formatCode="m/d/yyyy\ h:mm">
                  <c:v>40772.374999986721</c:v>
                </c:pt>
                <c:pt idx="28803" formatCode="m/d/yyyy\ h:mm">
                  <c:v>40772.416666653371</c:v>
                </c:pt>
                <c:pt idx="28804" formatCode="m/d/yyyy\ h:mm">
                  <c:v>40772.458333320064</c:v>
                </c:pt>
                <c:pt idx="28805" formatCode="m/d/yyyy\ h:mm">
                  <c:v>40772.4999999867</c:v>
                </c:pt>
                <c:pt idx="28806" formatCode="m/d/yyyy\ h:mm">
                  <c:v>40772.541666653349</c:v>
                </c:pt>
                <c:pt idx="28807" formatCode="m/d/yyyy\ h:mm">
                  <c:v>40772.583333320043</c:v>
                </c:pt>
                <c:pt idx="28808" formatCode="m/d/yyyy\ h:mm">
                  <c:v>40772.624999986685</c:v>
                </c:pt>
                <c:pt idx="28809" formatCode="m/d/yyyy\ h:mm">
                  <c:v>40772.666666653335</c:v>
                </c:pt>
                <c:pt idx="28810" formatCode="m/d/yyyy\ h:mm">
                  <c:v>40772.708333320035</c:v>
                </c:pt>
                <c:pt idx="28811" formatCode="m/d/yyyy\ h:mm">
                  <c:v>40772.749999986685</c:v>
                </c:pt>
                <c:pt idx="28812" formatCode="m/d/yyyy\ h:mm">
                  <c:v>40772.791666653313</c:v>
                </c:pt>
                <c:pt idx="28813" formatCode="m/d/yyyy\ h:mm">
                  <c:v>40772.833333320013</c:v>
                </c:pt>
                <c:pt idx="28814" formatCode="m/d/yyyy\ h:mm">
                  <c:v>40772.874999986692</c:v>
                </c:pt>
                <c:pt idx="28815" formatCode="m/d/yyyy\ h:mm">
                  <c:v>40772.916666653335</c:v>
                </c:pt>
                <c:pt idx="28816" formatCode="m/d/yyyy\ h:mm">
                  <c:v>40772.958333320035</c:v>
                </c:pt>
                <c:pt idx="28817" formatCode="m/d/yyyy\ h:mm">
                  <c:v>40772.99999998667</c:v>
                </c:pt>
                <c:pt idx="28818" formatCode="m/d/yyyy\ h:mm">
                  <c:v>40773.04166665332</c:v>
                </c:pt>
                <c:pt idx="28819" formatCode="m/d/yyyy\ h:mm">
                  <c:v>40773.083333319999</c:v>
                </c:pt>
                <c:pt idx="28820" formatCode="m/d/yyyy\ h:mm">
                  <c:v>40773.124999986656</c:v>
                </c:pt>
                <c:pt idx="28821" formatCode="m/d/yyyy\ h:mm">
                  <c:v>40773.166666653313</c:v>
                </c:pt>
                <c:pt idx="28822" formatCode="m/d/yyyy\ h:mm">
                  <c:v>40773.208333319992</c:v>
                </c:pt>
                <c:pt idx="28823" formatCode="m/d/yyyy\ h:mm">
                  <c:v>40773.249999986656</c:v>
                </c:pt>
                <c:pt idx="28824" formatCode="m/d/yyyy\ h:mm">
                  <c:v>40773.291666653291</c:v>
                </c:pt>
                <c:pt idx="28825" formatCode="m/d/yyyy\ h:mm">
                  <c:v>40773.333333319992</c:v>
                </c:pt>
                <c:pt idx="28826" formatCode="m/d/yyyy\ h:mm">
                  <c:v>40773.374999986649</c:v>
                </c:pt>
                <c:pt idx="28827" formatCode="m/d/yyyy\ h:mm">
                  <c:v>40773.416666653306</c:v>
                </c:pt>
                <c:pt idx="28828" formatCode="m/d/yyyy\ h:mm">
                  <c:v>40773.458333319999</c:v>
                </c:pt>
                <c:pt idx="28829" formatCode="m/d/yyyy\ h:mm">
                  <c:v>40773.499999986634</c:v>
                </c:pt>
                <c:pt idx="28830" formatCode="m/d/yyyy\ h:mm">
                  <c:v>40773.541666653284</c:v>
                </c:pt>
                <c:pt idx="28831" formatCode="m/d/yyyy\ h:mm">
                  <c:v>40773.583333319984</c:v>
                </c:pt>
                <c:pt idx="28832" formatCode="m/d/yyyy\ h:mm">
                  <c:v>40773.624999986634</c:v>
                </c:pt>
                <c:pt idx="28833" formatCode="m/d/yyyy\ h:mm">
                  <c:v>40773.666666653276</c:v>
                </c:pt>
                <c:pt idx="28834" formatCode="m/d/yyyy\ h:mm">
                  <c:v>40773.708333319963</c:v>
                </c:pt>
                <c:pt idx="28835" formatCode="m/d/yyyy\ h:mm">
                  <c:v>40773.749999986627</c:v>
                </c:pt>
                <c:pt idx="28836" formatCode="m/d/yyyy\ h:mm">
                  <c:v>40773.791666653247</c:v>
                </c:pt>
                <c:pt idx="28837" formatCode="m/d/yyyy\ h:mm">
                  <c:v>40773.833333319963</c:v>
                </c:pt>
                <c:pt idx="28838" formatCode="m/d/yyyy\ h:mm">
                  <c:v>40773.874999986634</c:v>
                </c:pt>
                <c:pt idx="28839" formatCode="m/d/yyyy\ h:mm">
                  <c:v>40773.916666653284</c:v>
                </c:pt>
                <c:pt idx="28840" formatCode="m/d/yyyy\ h:mm">
                  <c:v>40773.95833331997</c:v>
                </c:pt>
                <c:pt idx="28841" formatCode="m/d/yyyy\ h:mm">
                  <c:v>40773.999999986605</c:v>
                </c:pt>
                <c:pt idx="28842" formatCode="m/d/yyyy\ h:mm">
                  <c:v>40774.041666653255</c:v>
                </c:pt>
                <c:pt idx="28843" formatCode="m/d/yyyy\ h:mm">
                  <c:v>40774.083333319941</c:v>
                </c:pt>
                <c:pt idx="28844" formatCode="m/d/yyyy\ h:mm">
                  <c:v>40774.124999986605</c:v>
                </c:pt>
                <c:pt idx="28845" formatCode="m/d/yyyy\ h:mm">
                  <c:v>40774.166666653247</c:v>
                </c:pt>
                <c:pt idx="28846" formatCode="m/d/yyyy\ h:mm">
                  <c:v>40774.208333319933</c:v>
                </c:pt>
                <c:pt idx="28847" formatCode="m/d/yyyy\ h:mm">
                  <c:v>40774.249999986598</c:v>
                </c:pt>
                <c:pt idx="28848" formatCode="m/d/yyyy\ h:mm">
                  <c:v>40774.291666653218</c:v>
                </c:pt>
                <c:pt idx="28849" formatCode="m/d/yyyy\ h:mm">
                  <c:v>40774.333333319933</c:v>
                </c:pt>
                <c:pt idx="28850" formatCode="m/d/yyyy\ h:mm">
                  <c:v>40774.374999986605</c:v>
                </c:pt>
                <c:pt idx="28851" formatCode="m/d/yyyy\ h:mm">
                  <c:v>40774.416666653255</c:v>
                </c:pt>
                <c:pt idx="28852" formatCode="m/d/yyyy\ h:mm">
                  <c:v>40774.458333319941</c:v>
                </c:pt>
                <c:pt idx="28853" formatCode="m/d/yyyy\ h:mm">
                  <c:v>40774.499999986583</c:v>
                </c:pt>
                <c:pt idx="28854" formatCode="m/d/yyyy\ h:mm">
                  <c:v>40774.541666653218</c:v>
                </c:pt>
                <c:pt idx="28855" formatCode="m/d/yyyy\ h:mm">
                  <c:v>40774.583333319912</c:v>
                </c:pt>
                <c:pt idx="28856" formatCode="m/d/yyyy\ h:mm">
                  <c:v>40774.624999986583</c:v>
                </c:pt>
                <c:pt idx="28857" formatCode="m/d/yyyy\ h:mm">
                  <c:v>40774.666666653218</c:v>
                </c:pt>
                <c:pt idx="28858" formatCode="m/d/yyyy\ h:mm">
                  <c:v>40774.708333319912</c:v>
                </c:pt>
                <c:pt idx="28859" formatCode="m/d/yyyy\ h:mm">
                  <c:v>40774.749999986569</c:v>
                </c:pt>
                <c:pt idx="28860" formatCode="m/d/yyyy\ h:mm">
                  <c:v>40774.791666653189</c:v>
                </c:pt>
                <c:pt idx="28861" formatCode="m/d/yyyy\ h:mm">
                  <c:v>40774.833333319897</c:v>
                </c:pt>
                <c:pt idx="28862" formatCode="m/d/yyyy\ h:mm">
                  <c:v>40774.874999986576</c:v>
                </c:pt>
                <c:pt idx="28863" formatCode="m/d/yyyy\ h:mm">
                  <c:v>40774.916666653226</c:v>
                </c:pt>
                <c:pt idx="28864" formatCode="m/d/yyyy\ h:mm">
                  <c:v>40774.958333319904</c:v>
                </c:pt>
                <c:pt idx="28865" formatCode="m/d/yyyy\ h:mm">
                  <c:v>40774.999999986561</c:v>
                </c:pt>
                <c:pt idx="28866" formatCode="m/d/yyyy\ h:mm">
                  <c:v>40775.041666653196</c:v>
                </c:pt>
                <c:pt idx="28867" formatCode="m/d/yyyy\ h:mm">
                  <c:v>40775.083333319883</c:v>
                </c:pt>
                <c:pt idx="28868" formatCode="m/d/yyyy\ h:mm">
                  <c:v>40775.124999986547</c:v>
                </c:pt>
                <c:pt idx="28869" formatCode="m/d/yyyy\ h:mm">
                  <c:v>40775.166666653189</c:v>
                </c:pt>
                <c:pt idx="28870" formatCode="m/d/yyyy\ h:mm">
                  <c:v>40775.208333319883</c:v>
                </c:pt>
                <c:pt idx="28871" formatCode="m/d/yyyy\ h:mm">
                  <c:v>40775.249999986539</c:v>
                </c:pt>
                <c:pt idx="28872" formatCode="m/d/yyyy\ h:mm">
                  <c:v>40775.291666653175</c:v>
                </c:pt>
                <c:pt idx="28873" formatCode="m/d/yyyy\ h:mm">
                  <c:v>40775.333333319868</c:v>
                </c:pt>
                <c:pt idx="28874" formatCode="m/d/yyyy\ h:mm">
                  <c:v>40775.374999986547</c:v>
                </c:pt>
                <c:pt idx="28875" formatCode="m/d/yyyy\ h:mm">
                  <c:v>40775.416666653196</c:v>
                </c:pt>
                <c:pt idx="28876" formatCode="m/d/yyyy\ h:mm">
                  <c:v>40775.458333319875</c:v>
                </c:pt>
                <c:pt idx="28877" formatCode="m/d/yyyy\ h:mm">
                  <c:v>40775.499999986532</c:v>
                </c:pt>
                <c:pt idx="28878" formatCode="m/d/yyyy\ h:mm">
                  <c:v>40775.541666653175</c:v>
                </c:pt>
                <c:pt idx="28879" formatCode="m/d/yyyy\ h:mm">
                  <c:v>40775.583333319853</c:v>
                </c:pt>
                <c:pt idx="28880" formatCode="m/d/yyyy\ h:mm">
                  <c:v>40775.624999986518</c:v>
                </c:pt>
                <c:pt idx="28881" formatCode="m/d/yyyy\ h:mm">
                  <c:v>40775.666666653175</c:v>
                </c:pt>
                <c:pt idx="28882" formatCode="m/d/yyyy\ h:mm">
                  <c:v>40775.708333319846</c:v>
                </c:pt>
                <c:pt idx="28883" formatCode="m/d/yyyy\ h:mm">
                  <c:v>40775.74999998651</c:v>
                </c:pt>
                <c:pt idx="28884" formatCode="m/d/yyyy\ h:mm">
                  <c:v>40775.791666653153</c:v>
                </c:pt>
                <c:pt idx="28885" formatCode="m/d/yyyy\ h:mm">
                  <c:v>40775.833333319839</c:v>
                </c:pt>
                <c:pt idx="28886" formatCode="m/d/yyyy\ h:mm">
                  <c:v>40775.874999986518</c:v>
                </c:pt>
                <c:pt idx="28887" formatCode="m/d/yyyy\ h:mm">
                  <c:v>40775.916666653167</c:v>
                </c:pt>
                <c:pt idx="28888" formatCode="m/d/yyyy\ h:mm">
                  <c:v>40775.958333319846</c:v>
                </c:pt>
                <c:pt idx="28889" formatCode="m/d/yyyy\ h:mm">
                  <c:v>40775.999999986496</c:v>
                </c:pt>
                <c:pt idx="28890" formatCode="m/d/yyyy\ h:mm">
                  <c:v>40776.041666653146</c:v>
                </c:pt>
                <c:pt idx="28891" formatCode="m/d/yyyy\ h:mm">
                  <c:v>40776.083333319832</c:v>
                </c:pt>
                <c:pt idx="28892" formatCode="m/d/yyyy\ h:mm">
                  <c:v>40776.124999986489</c:v>
                </c:pt>
                <c:pt idx="28893" formatCode="m/d/yyyy\ h:mm">
                  <c:v>40776.166666653138</c:v>
                </c:pt>
                <c:pt idx="28894" formatCode="m/d/yyyy\ h:mm">
                  <c:v>40776.208333319817</c:v>
                </c:pt>
                <c:pt idx="28895" formatCode="m/d/yyyy\ h:mm">
                  <c:v>40776.249999986481</c:v>
                </c:pt>
                <c:pt idx="28896" formatCode="m/d/yyyy\ h:mm">
                  <c:v>40776.291666653116</c:v>
                </c:pt>
                <c:pt idx="28897" formatCode="m/d/yyyy\ h:mm">
                  <c:v>40776.33333331981</c:v>
                </c:pt>
                <c:pt idx="28898" formatCode="m/d/yyyy\ h:mm">
                  <c:v>40776.374999986496</c:v>
                </c:pt>
                <c:pt idx="28899" formatCode="m/d/yyyy\ h:mm">
                  <c:v>40776.416666653138</c:v>
                </c:pt>
                <c:pt idx="28900" formatCode="m/d/yyyy\ h:mm">
                  <c:v>40776.458333319817</c:v>
                </c:pt>
                <c:pt idx="28901" formatCode="m/d/yyyy\ h:mm">
                  <c:v>40776.499999986467</c:v>
                </c:pt>
                <c:pt idx="28902" formatCode="m/d/yyyy\ h:mm">
                  <c:v>40776.541666653124</c:v>
                </c:pt>
                <c:pt idx="28903" formatCode="m/d/yyyy\ h:mm">
                  <c:v>40776.583333319795</c:v>
                </c:pt>
                <c:pt idx="28904" formatCode="m/d/yyyy\ h:mm">
                  <c:v>40776.624999986459</c:v>
                </c:pt>
                <c:pt idx="28905" formatCode="m/d/yyyy\ h:mm">
                  <c:v>40776.666666653124</c:v>
                </c:pt>
                <c:pt idx="28906" formatCode="m/d/yyyy\ h:mm">
                  <c:v>40776.708333319788</c:v>
                </c:pt>
                <c:pt idx="28907" formatCode="m/d/yyyy\ h:mm">
                  <c:v>40776.749999986452</c:v>
                </c:pt>
                <c:pt idx="28908" formatCode="m/d/yyyy\ h:mm">
                  <c:v>40776.791666653087</c:v>
                </c:pt>
                <c:pt idx="28909" formatCode="m/d/yyyy\ h:mm">
                  <c:v>40776.833333319781</c:v>
                </c:pt>
                <c:pt idx="28910" formatCode="m/d/yyyy\ h:mm">
                  <c:v>40776.874999986459</c:v>
                </c:pt>
                <c:pt idx="28911" formatCode="m/d/yyyy\ h:mm">
                  <c:v>40776.916666653109</c:v>
                </c:pt>
                <c:pt idx="28912" formatCode="m/d/yyyy\ h:mm">
                  <c:v>40776.958333319788</c:v>
                </c:pt>
                <c:pt idx="28913" formatCode="m/d/yyyy\ h:mm">
                  <c:v>40776.999999986438</c:v>
                </c:pt>
                <c:pt idx="28914" formatCode="m/d/yyyy\ h:mm">
                  <c:v>40777.041666653087</c:v>
                </c:pt>
                <c:pt idx="28915" formatCode="m/d/yyyy\ h:mm">
                  <c:v>40777.083333319766</c:v>
                </c:pt>
                <c:pt idx="28916" formatCode="m/d/yyyy\ h:mm">
                  <c:v>40777.12499998643</c:v>
                </c:pt>
                <c:pt idx="28917" formatCode="m/d/yyyy\ h:mm">
                  <c:v>40777.16666665308</c:v>
                </c:pt>
                <c:pt idx="28918" formatCode="m/d/yyyy\ h:mm">
                  <c:v>40777.208333319759</c:v>
                </c:pt>
                <c:pt idx="28919" formatCode="m/d/yyyy\ h:mm">
                  <c:v>40777.249999986423</c:v>
                </c:pt>
                <c:pt idx="28920" formatCode="m/d/yyyy\ h:mm">
                  <c:v>40777.291666653058</c:v>
                </c:pt>
                <c:pt idx="28921" formatCode="m/d/yyyy\ h:mm">
                  <c:v>40777.333333319752</c:v>
                </c:pt>
                <c:pt idx="28922" formatCode="m/d/yyyy\ h:mm">
                  <c:v>40777.37499998643</c:v>
                </c:pt>
                <c:pt idx="28923" formatCode="m/d/yyyy\ h:mm">
                  <c:v>40777.41666665308</c:v>
                </c:pt>
                <c:pt idx="28924" formatCode="m/d/yyyy\ h:mm">
                  <c:v>40777.458333319759</c:v>
                </c:pt>
                <c:pt idx="28925" formatCode="m/d/yyyy\ h:mm">
                  <c:v>40777.499999986409</c:v>
                </c:pt>
                <c:pt idx="28926" formatCode="m/d/yyyy\ h:mm">
                  <c:v>40777.541666653058</c:v>
                </c:pt>
                <c:pt idx="28927" formatCode="m/d/yyyy\ h:mm">
                  <c:v>40777.583333319737</c:v>
                </c:pt>
                <c:pt idx="28928" formatCode="m/d/yyyy\ h:mm">
                  <c:v>40777.624999986401</c:v>
                </c:pt>
                <c:pt idx="28929" formatCode="m/d/yyyy\ h:mm">
                  <c:v>40777.666666653051</c:v>
                </c:pt>
                <c:pt idx="28930" formatCode="m/d/yyyy\ h:mm">
                  <c:v>40777.70833331973</c:v>
                </c:pt>
                <c:pt idx="28931" formatCode="m/d/yyyy\ h:mm">
                  <c:v>40777.749999986394</c:v>
                </c:pt>
                <c:pt idx="28932" formatCode="m/d/yyyy\ h:mm">
                  <c:v>40777.791666653029</c:v>
                </c:pt>
                <c:pt idx="28933" formatCode="m/d/yyyy\ h:mm">
                  <c:v>40777.833333319722</c:v>
                </c:pt>
                <c:pt idx="28934" formatCode="m/d/yyyy\ h:mm">
                  <c:v>40777.874999986401</c:v>
                </c:pt>
                <c:pt idx="28935" formatCode="m/d/yyyy\ h:mm">
                  <c:v>40777.916666653051</c:v>
                </c:pt>
                <c:pt idx="28936" formatCode="m/d/yyyy\ h:mm">
                  <c:v>40777.95833331973</c:v>
                </c:pt>
                <c:pt idx="28937" formatCode="m/d/yyyy\ h:mm">
                  <c:v>40777.999999986379</c:v>
                </c:pt>
                <c:pt idx="28938" formatCode="m/d/yyyy\ h:mm">
                  <c:v>40778.041666653029</c:v>
                </c:pt>
                <c:pt idx="28939" formatCode="m/d/yyyy\ h:mm">
                  <c:v>40778.083333319708</c:v>
                </c:pt>
                <c:pt idx="28940" formatCode="m/d/yyyy\ h:mm">
                  <c:v>40778.124999986372</c:v>
                </c:pt>
                <c:pt idx="28941" formatCode="m/d/yyyy\ h:mm">
                  <c:v>40778.166666653022</c:v>
                </c:pt>
                <c:pt idx="28942" formatCode="m/d/yyyy\ h:mm">
                  <c:v>40778.208333319701</c:v>
                </c:pt>
                <c:pt idx="28943" formatCode="m/d/yyyy\ h:mm">
                  <c:v>40778.249999986365</c:v>
                </c:pt>
                <c:pt idx="28944" formatCode="m/d/yyyy\ h:mm">
                  <c:v>40778.291666653</c:v>
                </c:pt>
                <c:pt idx="28945" formatCode="m/d/yyyy\ h:mm">
                  <c:v>40778.333333319686</c:v>
                </c:pt>
                <c:pt idx="28946" formatCode="m/d/yyyy\ h:mm">
                  <c:v>40778.374999986372</c:v>
                </c:pt>
                <c:pt idx="28947" formatCode="m/d/yyyy\ h:mm">
                  <c:v>40778.416666653022</c:v>
                </c:pt>
                <c:pt idx="28948" formatCode="m/d/yyyy\ h:mm">
                  <c:v>40778.458333319693</c:v>
                </c:pt>
                <c:pt idx="28949" formatCode="m/d/yyyy\ h:mm">
                  <c:v>40778.49999998635</c:v>
                </c:pt>
                <c:pt idx="28950" formatCode="m/d/yyyy\ h:mm">
                  <c:v>40778.541666653</c:v>
                </c:pt>
                <c:pt idx="28951" formatCode="m/d/yyyy\ h:mm">
                  <c:v>40778.583333319679</c:v>
                </c:pt>
                <c:pt idx="28952" formatCode="m/d/yyyy\ h:mm">
                  <c:v>40778.624999986336</c:v>
                </c:pt>
                <c:pt idx="28953" formatCode="m/d/yyyy\ h:mm">
                  <c:v>40778.666666652993</c:v>
                </c:pt>
                <c:pt idx="28954" formatCode="m/d/yyyy\ h:mm">
                  <c:v>40778.708333319672</c:v>
                </c:pt>
                <c:pt idx="28955" formatCode="m/d/yyyy\ h:mm">
                  <c:v>40778.749999986336</c:v>
                </c:pt>
                <c:pt idx="28956" formatCode="m/d/yyyy\ h:mm">
                  <c:v>40778.791666652978</c:v>
                </c:pt>
                <c:pt idx="28957" formatCode="m/d/yyyy\ h:mm">
                  <c:v>40778.833333319664</c:v>
                </c:pt>
                <c:pt idx="28958" formatCode="m/d/yyyy\ h:mm">
                  <c:v>40778.874999986343</c:v>
                </c:pt>
                <c:pt idx="28959" formatCode="m/d/yyyy\ h:mm">
                  <c:v>40778.916666652993</c:v>
                </c:pt>
                <c:pt idx="28960" formatCode="m/d/yyyy\ h:mm">
                  <c:v>40778.958333319672</c:v>
                </c:pt>
                <c:pt idx="28961" formatCode="m/d/yyyy\ h:mm">
                  <c:v>40778.999999986321</c:v>
                </c:pt>
                <c:pt idx="28962" formatCode="m/d/yyyy\ h:mm">
                  <c:v>40779.041666652985</c:v>
                </c:pt>
                <c:pt idx="28963" formatCode="m/d/yyyy\ h:mm">
                  <c:v>40779.08333331965</c:v>
                </c:pt>
                <c:pt idx="28964" formatCode="m/d/yyyy\ h:mm">
                  <c:v>40779.124999986314</c:v>
                </c:pt>
                <c:pt idx="28965" formatCode="m/d/yyyy\ h:mm">
                  <c:v>40779.166666652978</c:v>
                </c:pt>
                <c:pt idx="28966" formatCode="m/d/yyyy\ h:mm">
                  <c:v>40779.208333319635</c:v>
                </c:pt>
                <c:pt idx="28967" formatCode="m/d/yyyy\ h:mm">
                  <c:v>40779.249999986307</c:v>
                </c:pt>
                <c:pt idx="28968" formatCode="m/d/yyyy\ h:mm">
                  <c:v>40779.291666652956</c:v>
                </c:pt>
                <c:pt idx="28969" formatCode="m/d/yyyy\ h:mm">
                  <c:v>40779.333333319635</c:v>
                </c:pt>
                <c:pt idx="28970" formatCode="m/d/yyyy\ h:mm">
                  <c:v>40779.374999986299</c:v>
                </c:pt>
                <c:pt idx="28971" formatCode="m/d/yyyy\ h:mm">
                  <c:v>40779.416666652978</c:v>
                </c:pt>
                <c:pt idx="28972" formatCode="m/d/yyyy\ h:mm">
                  <c:v>40779.458333319642</c:v>
                </c:pt>
                <c:pt idx="28973" formatCode="m/d/yyyy\ h:mm">
                  <c:v>40779.499999986285</c:v>
                </c:pt>
                <c:pt idx="28974" formatCode="m/d/yyyy\ h:mm">
                  <c:v>40779.541666652956</c:v>
                </c:pt>
                <c:pt idx="28975" formatCode="m/d/yyyy\ h:mm">
                  <c:v>40779.583333319621</c:v>
                </c:pt>
                <c:pt idx="28976" formatCode="m/d/yyyy\ h:mm">
                  <c:v>40779.624999986285</c:v>
                </c:pt>
                <c:pt idx="28977" formatCode="m/d/yyyy\ h:mm">
                  <c:v>40779.666666652935</c:v>
                </c:pt>
                <c:pt idx="28978" formatCode="m/d/yyyy\ h:mm">
                  <c:v>40779.708333319606</c:v>
                </c:pt>
                <c:pt idx="28979" formatCode="m/d/yyyy\ h:mm">
                  <c:v>40779.749999986278</c:v>
                </c:pt>
                <c:pt idx="28980" formatCode="m/d/yyyy\ h:mm">
                  <c:v>40779.79166665292</c:v>
                </c:pt>
                <c:pt idx="28981" formatCode="m/d/yyyy\ h:mm">
                  <c:v>40779.833333319606</c:v>
                </c:pt>
                <c:pt idx="28982" formatCode="m/d/yyyy\ h:mm">
                  <c:v>40779.874999986285</c:v>
                </c:pt>
                <c:pt idx="28983" formatCode="m/d/yyyy\ h:mm">
                  <c:v>40779.916666652942</c:v>
                </c:pt>
                <c:pt idx="28984" formatCode="m/d/yyyy\ h:mm">
                  <c:v>40779.958333319613</c:v>
                </c:pt>
                <c:pt idx="28985" formatCode="m/d/yyyy\ h:mm">
                  <c:v>40779.999999986256</c:v>
                </c:pt>
                <c:pt idx="28986" formatCode="m/d/yyyy\ h:mm">
                  <c:v>40780.041666652927</c:v>
                </c:pt>
                <c:pt idx="28987" formatCode="m/d/yyyy\ h:mm">
                  <c:v>40780.083333319591</c:v>
                </c:pt>
                <c:pt idx="28988" formatCode="m/d/yyyy\ h:mm">
                  <c:v>40780.124999986256</c:v>
                </c:pt>
                <c:pt idx="28989" formatCode="m/d/yyyy\ h:mm">
                  <c:v>40780.16666665292</c:v>
                </c:pt>
                <c:pt idx="28990" formatCode="m/d/yyyy\ h:mm">
                  <c:v>40780.208333319591</c:v>
                </c:pt>
                <c:pt idx="28991" formatCode="m/d/yyyy\ h:mm">
                  <c:v>40780.249999986234</c:v>
                </c:pt>
                <c:pt idx="28992" formatCode="m/d/yyyy\ h:mm">
                  <c:v>40780.291666652884</c:v>
                </c:pt>
                <c:pt idx="28993" formatCode="m/d/yyyy\ h:mm">
                  <c:v>40780.333333319591</c:v>
                </c:pt>
                <c:pt idx="28994" formatCode="m/d/yyyy\ h:mm">
                  <c:v>40780.374999986241</c:v>
                </c:pt>
                <c:pt idx="28995" formatCode="m/d/yyyy\ h:mm">
                  <c:v>40780.416666652913</c:v>
                </c:pt>
                <c:pt idx="28996" formatCode="m/d/yyyy\ h:mm">
                  <c:v>40780.458333319599</c:v>
                </c:pt>
                <c:pt idx="28997" formatCode="m/d/yyyy\ h:mm">
                  <c:v>40780.499999986234</c:v>
                </c:pt>
                <c:pt idx="28998" formatCode="m/d/yyyy\ h:mm">
                  <c:v>40780.541666652884</c:v>
                </c:pt>
                <c:pt idx="28999" formatCode="m/d/yyyy\ h:mm">
                  <c:v>40780.583333319562</c:v>
                </c:pt>
                <c:pt idx="29000" formatCode="m/d/yyyy\ h:mm">
                  <c:v>40780.624999986227</c:v>
                </c:pt>
                <c:pt idx="29001" formatCode="m/d/yyyy\ h:mm">
                  <c:v>40780.666666652884</c:v>
                </c:pt>
                <c:pt idx="29002" formatCode="m/d/yyyy\ h:mm">
                  <c:v>40780.708333319562</c:v>
                </c:pt>
                <c:pt idx="29003" formatCode="m/d/yyyy\ h:mm">
                  <c:v>40780.749999986205</c:v>
                </c:pt>
                <c:pt idx="29004" formatCode="m/d/yyyy\ h:mm">
                  <c:v>40780.791666652869</c:v>
                </c:pt>
                <c:pt idx="29005" formatCode="m/d/yyyy\ h:mm">
                  <c:v>40780.833333319548</c:v>
                </c:pt>
                <c:pt idx="29006" formatCode="m/d/yyyy\ h:mm">
                  <c:v>40780.874999986212</c:v>
                </c:pt>
                <c:pt idx="29007" formatCode="m/d/yyyy\ h:mm">
                  <c:v>40780.916666652891</c:v>
                </c:pt>
                <c:pt idx="29008" formatCode="m/d/yyyy\ h:mm">
                  <c:v>40780.958333319555</c:v>
                </c:pt>
                <c:pt idx="29009" formatCode="m/d/yyyy\ h:mm">
                  <c:v>40780.999999986205</c:v>
                </c:pt>
                <c:pt idx="29010" formatCode="m/d/yyyy\ h:mm">
                  <c:v>40781.041666652854</c:v>
                </c:pt>
                <c:pt idx="29011" formatCode="m/d/yyyy\ h:mm">
                  <c:v>40781.083333319533</c:v>
                </c:pt>
                <c:pt idx="29012" formatCode="m/d/yyyy\ h:mm">
                  <c:v>40781.124999986198</c:v>
                </c:pt>
                <c:pt idx="29013" formatCode="m/d/yyyy\ h:mm">
                  <c:v>40781.166666652854</c:v>
                </c:pt>
                <c:pt idx="29014" formatCode="m/d/yyyy\ h:mm">
                  <c:v>40781.208333319533</c:v>
                </c:pt>
                <c:pt idx="29015" formatCode="m/d/yyyy\ h:mm">
                  <c:v>40781.24999998619</c:v>
                </c:pt>
                <c:pt idx="29016" formatCode="m/d/yyyy\ h:mm">
                  <c:v>40781.291666652833</c:v>
                </c:pt>
                <c:pt idx="29017" formatCode="m/d/yyyy\ h:mm">
                  <c:v>40781.333333319519</c:v>
                </c:pt>
                <c:pt idx="29018" formatCode="m/d/yyyy\ h:mm">
                  <c:v>40781.374999986198</c:v>
                </c:pt>
                <c:pt idx="29019" formatCode="m/d/yyyy\ h:mm">
                  <c:v>40781.416666652847</c:v>
                </c:pt>
                <c:pt idx="29020" formatCode="m/d/yyyy\ h:mm">
                  <c:v>40781.458333319526</c:v>
                </c:pt>
                <c:pt idx="29021" formatCode="m/d/yyyy\ h:mm">
                  <c:v>40781.499999986183</c:v>
                </c:pt>
                <c:pt idx="29022" formatCode="m/d/yyyy\ h:mm">
                  <c:v>40781.541666652825</c:v>
                </c:pt>
                <c:pt idx="29023" formatCode="m/d/yyyy\ h:mm">
                  <c:v>40781.583333319511</c:v>
                </c:pt>
                <c:pt idx="29024" formatCode="m/d/yyyy\ h:mm">
                  <c:v>40781.624999986168</c:v>
                </c:pt>
                <c:pt idx="29025" formatCode="m/d/yyyy\ h:mm">
                  <c:v>40781.666666652825</c:v>
                </c:pt>
                <c:pt idx="29026" formatCode="m/d/yyyy\ h:mm">
                  <c:v>40781.708333319497</c:v>
                </c:pt>
                <c:pt idx="29027" formatCode="m/d/yyyy\ h:mm">
                  <c:v>40781.749999986161</c:v>
                </c:pt>
                <c:pt idx="29028" formatCode="m/d/yyyy\ h:mm">
                  <c:v>40781.791666652804</c:v>
                </c:pt>
                <c:pt idx="29029" formatCode="m/d/yyyy\ h:mm">
                  <c:v>40781.83333331949</c:v>
                </c:pt>
                <c:pt idx="29030" formatCode="m/d/yyyy\ h:mm">
                  <c:v>40781.874999986176</c:v>
                </c:pt>
                <c:pt idx="29031" formatCode="m/d/yyyy\ h:mm">
                  <c:v>40781.916666652818</c:v>
                </c:pt>
                <c:pt idx="29032" formatCode="m/d/yyyy\ h:mm">
                  <c:v>40781.958333319497</c:v>
                </c:pt>
                <c:pt idx="29033" formatCode="m/d/yyyy\ h:mm">
                  <c:v>40781.999999986147</c:v>
                </c:pt>
                <c:pt idx="29034" formatCode="m/d/yyyy\ h:mm">
                  <c:v>40782.041666652804</c:v>
                </c:pt>
                <c:pt idx="29035" formatCode="m/d/yyyy\ h:mm">
                  <c:v>40782.083333319482</c:v>
                </c:pt>
                <c:pt idx="29036" formatCode="m/d/yyyy\ h:mm">
                  <c:v>40782.124999986139</c:v>
                </c:pt>
                <c:pt idx="29037" formatCode="m/d/yyyy\ h:mm">
                  <c:v>40782.166666652804</c:v>
                </c:pt>
                <c:pt idx="29038" formatCode="m/d/yyyy\ h:mm">
                  <c:v>40782.208333319468</c:v>
                </c:pt>
                <c:pt idx="29039" formatCode="m/d/yyyy\ h:mm">
                  <c:v>40782.249999986132</c:v>
                </c:pt>
                <c:pt idx="29040" formatCode="m/d/yyyy\ h:mm">
                  <c:v>40782.291666652767</c:v>
                </c:pt>
                <c:pt idx="29041" formatCode="m/d/yyyy\ h:mm">
                  <c:v>40782.333333319461</c:v>
                </c:pt>
                <c:pt idx="29042" formatCode="m/d/yyyy\ h:mm">
                  <c:v>40782.374999986147</c:v>
                </c:pt>
                <c:pt idx="29043" formatCode="m/d/yyyy\ h:mm">
                  <c:v>40782.416666652789</c:v>
                </c:pt>
                <c:pt idx="29044" formatCode="m/d/yyyy\ h:mm">
                  <c:v>40782.458333319468</c:v>
                </c:pt>
                <c:pt idx="29045" formatCode="m/d/yyyy\ h:mm">
                  <c:v>40782.499999986117</c:v>
                </c:pt>
                <c:pt idx="29046" formatCode="m/d/yyyy\ h:mm">
                  <c:v>40782.541666652774</c:v>
                </c:pt>
                <c:pt idx="29047" formatCode="m/d/yyyy\ h:mm">
                  <c:v>40782.583333319446</c:v>
                </c:pt>
                <c:pt idx="29048" formatCode="m/d/yyyy\ h:mm">
                  <c:v>40782.62499998611</c:v>
                </c:pt>
                <c:pt idx="29049" formatCode="m/d/yyyy\ h:mm">
                  <c:v>40782.666666652774</c:v>
                </c:pt>
                <c:pt idx="29050" formatCode="m/d/yyyy\ h:mm">
                  <c:v>40782.708333319439</c:v>
                </c:pt>
                <c:pt idx="29051" formatCode="m/d/yyyy\ h:mm">
                  <c:v>40782.749999986103</c:v>
                </c:pt>
                <c:pt idx="29052" formatCode="m/d/yyyy\ h:mm">
                  <c:v>40782.791666652738</c:v>
                </c:pt>
                <c:pt idx="29053" formatCode="m/d/yyyy\ h:mm">
                  <c:v>40782.833333319431</c:v>
                </c:pt>
                <c:pt idx="29054" formatCode="m/d/yyyy\ h:mm">
                  <c:v>40782.87499998611</c:v>
                </c:pt>
                <c:pt idx="29055" formatCode="m/d/yyyy\ h:mm">
                  <c:v>40782.91666665276</c:v>
                </c:pt>
                <c:pt idx="29056" formatCode="m/d/yyyy\ h:mm">
                  <c:v>40782.958333319446</c:v>
                </c:pt>
                <c:pt idx="29057" formatCode="m/d/yyyy\ h:mm">
                  <c:v>40782.999999986088</c:v>
                </c:pt>
                <c:pt idx="29058" formatCode="m/d/yyyy\ h:mm">
                  <c:v>40783.041666652738</c:v>
                </c:pt>
                <c:pt idx="29059" formatCode="m/d/yyyy\ h:mm">
                  <c:v>40783.083333319417</c:v>
                </c:pt>
                <c:pt idx="29060" formatCode="m/d/yyyy\ h:mm">
                  <c:v>40783.124999986081</c:v>
                </c:pt>
                <c:pt idx="29061" formatCode="m/d/yyyy\ h:mm">
                  <c:v>40783.166666652731</c:v>
                </c:pt>
                <c:pt idx="29062" formatCode="m/d/yyyy\ h:mm">
                  <c:v>40783.20833331941</c:v>
                </c:pt>
                <c:pt idx="29063" formatCode="m/d/yyyy\ h:mm">
                  <c:v>40783.249999986081</c:v>
                </c:pt>
                <c:pt idx="29064" formatCode="m/d/yyyy\ h:mm">
                  <c:v>40783.291666652716</c:v>
                </c:pt>
                <c:pt idx="29065" formatCode="m/d/yyyy\ h:mm">
                  <c:v>40783.333333319402</c:v>
                </c:pt>
                <c:pt idx="29066" formatCode="m/d/yyyy\ h:mm">
                  <c:v>40783.374999986088</c:v>
                </c:pt>
                <c:pt idx="29067" formatCode="m/d/yyyy\ h:mm">
                  <c:v>40783.416666652731</c:v>
                </c:pt>
                <c:pt idx="29068" formatCode="m/d/yyyy\ h:mm">
                  <c:v>40783.45833331941</c:v>
                </c:pt>
                <c:pt idx="29069" formatCode="m/d/yyyy\ h:mm">
                  <c:v>40783.499999986059</c:v>
                </c:pt>
                <c:pt idx="29070" formatCode="m/d/yyyy\ h:mm">
                  <c:v>40783.541666652724</c:v>
                </c:pt>
                <c:pt idx="29071" formatCode="m/d/yyyy\ h:mm">
                  <c:v>40783.583333319388</c:v>
                </c:pt>
                <c:pt idx="29072" formatCode="m/d/yyyy\ h:mm">
                  <c:v>40783.624999986052</c:v>
                </c:pt>
                <c:pt idx="29073" formatCode="m/d/yyyy\ h:mm">
                  <c:v>40783.666666652702</c:v>
                </c:pt>
                <c:pt idx="29074" formatCode="m/d/yyyy\ h:mm">
                  <c:v>40783.70833331938</c:v>
                </c:pt>
                <c:pt idx="29075" formatCode="m/d/yyyy\ h:mm">
                  <c:v>40783.749999986045</c:v>
                </c:pt>
                <c:pt idx="29076" formatCode="m/d/yyyy\ h:mm">
                  <c:v>40783.79166665268</c:v>
                </c:pt>
                <c:pt idx="29077" formatCode="m/d/yyyy\ h:mm">
                  <c:v>40783.833333319373</c:v>
                </c:pt>
                <c:pt idx="29078" formatCode="m/d/yyyy\ h:mm">
                  <c:v>40783.874999986052</c:v>
                </c:pt>
                <c:pt idx="29079" formatCode="m/d/yyyy\ h:mm">
                  <c:v>40783.916666652702</c:v>
                </c:pt>
                <c:pt idx="29080" formatCode="m/d/yyyy\ h:mm">
                  <c:v>40783.95833331938</c:v>
                </c:pt>
                <c:pt idx="29081" formatCode="m/d/yyyy\ h:mm">
                  <c:v>40783.99999998603</c:v>
                </c:pt>
                <c:pt idx="29082" formatCode="m/d/yyyy\ h:mm">
                  <c:v>40784.04166665268</c:v>
                </c:pt>
                <c:pt idx="29083" formatCode="m/d/yyyy\ h:mm">
                  <c:v>40784.083333319359</c:v>
                </c:pt>
                <c:pt idx="29084" formatCode="m/d/yyyy\ h:mm">
                  <c:v>40784.124999986023</c:v>
                </c:pt>
                <c:pt idx="29085" formatCode="m/d/yyyy\ h:mm">
                  <c:v>40784.166666652673</c:v>
                </c:pt>
                <c:pt idx="29086" formatCode="m/d/yyyy\ h:mm">
                  <c:v>40784.208333319351</c:v>
                </c:pt>
                <c:pt idx="29087" formatCode="m/d/yyyy\ h:mm">
                  <c:v>40784.249999986016</c:v>
                </c:pt>
                <c:pt idx="29088" formatCode="m/d/yyyy\ h:mm">
                  <c:v>40784.291666652651</c:v>
                </c:pt>
                <c:pt idx="29089" formatCode="m/d/yyyy\ h:mm">
                  <c:v>40784.333333319344</c:v>
                </c:pt>
                <c:pt idx="29090" formatCode="m/d/yyyy\ h:mm">
                  <c:v>40784.374999986023</c:v>
                </c:pt>
                <c:pt idx="29091" formatCode="m/d/yyyy\ h:mm">
                  <c:v>40784.416666652673</c:v>
                </c:pt>
                <c:pt idx="29092" formatCode="m/d/yyyy\ h:mm">
                  <c:v>40784.458333319351</c:v>
                </c:pt>
                <c:pt idx="29093" formatCode="m/d/yyyy\ h:mm">
                  <c:v>40784.499999986001</c:v>
                </c:pt>
                <c:pt idx="29094" formatCode="m/d/yyyy\ h:mm">
                  <c:v>40784.541666652651</c:v>
                </c:pt>
                <c:pt idx="29095" formatCode="m/d/yyyy\ h:mm">
                  <c:v>40784.58333331933</c:v>
                </c:pt>
                <c:pt idx="29096" formatCode="m/d/yyyy\ h:mm">
                  <c:v>40784.624999985994</c:v>
                </c:pt>
                <c:pt idx="29097" formatCode="m/d/yyyy\ h:mm">
                  <c:v>40784.666666652643</c:v>
                </c:pt>
                <c:pt idx="29098" formatCode="m/d/yyyy\ h:mm">
                  <c:v>40784.708333319322</c:v>
                </c:pt>
                <c:pt idx="29099" formatCode="m/d/yyyy\ h:mm">
                  <c:v>40784.749999985987</c:v>
                </c:pt>
                <c:pt idx="29100" formatCode="m/d/yyyy\ h:mm">
                  <c:v>40784.791666652622</c:v>
                </c:pt>
                <c:pt idx="29101" formatCode="m/d/yyyy\ h:mm">
                  <c:v>40784.833333319315</c:v>
                </c:pt>
                <c:pt idx="29102" formatCode="m/d/yyyy\ h:mm">
                  <c:v>40784.874999985994</c:v>
                </c:pt>
                <c:pt idx="29103" formatCode="m/d/yyyy\ h:mm">
                  <c:v>40784.916666652636</c:v>
                </c:pt>
                <c:pt idx="29104" formatCode="m/d/yyyy\ h:mm">
                  <c:v>40784.958333319322</c:v>
                </c:pt>
                <c:pt idx="29105" formatCode="m/d/yyyy\ h:mm">
                  <c:v>40784.999999985972</c:v>
                </c:pt>
                <c:pt idx="29106" formatCode="m/d/yyyy\ h:mm">
                  <c:v>40785.041666652622</c:v>
                </c:pt>
                <c:pt idx="29107" formatCode="m/d/yyyy\ h:mm">
                  <c:v>40785.0833333193</c:v>
                </c:pt>
                <c:pt idx="29108" formatCode="m/d/yyyy\ h:mm">
                  <c:v>40785.124999985965</c:v>
                </c:pt>
                <c:pt idx="29109" formatCode="m/d/yyyy\ h:mm">
                  <c:v>40785.166666652614</c:v>
                </c:pt>
                <c:pt idx="29110" formatCode="m/d/yyyy\ h:mm">
                  <c:v>40785.208333319286</c:v>
                </c:pt>
                <c:pt idx="29111" formatCode="m/d/yyyy\ h:mm">
                  <c:v>40785.249999985957</c:v>
                </c:pt>
                <c:pt idx="29112" formatCode="m/d/yyyy\ h:mm">
                  <c:v>40785.291666652593</c:v>
                </c:pt>
                <c:pt idx="29113" formatCode="m/d/yyyy\ h:mm">
                  <c:v>40785.333333319286</c:v>
                </c:pt>
                <c:pt idx="29114" formatCode="m/d/yyyy\ h:mm">
                  <c:v>40785.374999985965</c:v>
                </c:pt>
                <c:pt idx="29115" formatCode="m/d/yyyy\ h:mm">
                  <c:v>40785.416666652614</c:v>
                </c:pt>
                <c:pt idx="29116" formatCode="m/d/yyyy\ h:mm">
                  <c:v>40785.458333319293</c:v>
                </c:pt>
                <c:pt idx="29117" formatCode="m/d/yyyy\ h:mm">
                  <c:v>40785.499999985936</c:v>
                </c:pt>
                <c:pt idx="29118" formatCode="m/d/yyyy\ h:mm">
                  <c:v>40785.541666652593</c:v>
                </c:pt>
                <c:pt idx="29119" formatCode="m/d/yyyy\ h:mm">
                  <c:v>40785.583333319271</c:v>
                </c:pt>
                <c:pt idx="29120" formatCode="m/d/yyyy\ h:mm">
                  <c:v>40785.624999985936</c:v>
                </c:pt>
                <c:pt idx="29121" formatCode="m/d/yyyy\ h:mm">
                  <c:v>40785.666666652585</c:v>
                </c:pt>
                <c:pt idx="29122" formatCode="m/d/yyyy\ h:mm">
                  <c:v>40785.708333319264</c:v>
                </c:pt>
                <c:pt idx="29123" formatCode="m/d/yyyy\ h:mm">
                  <c:v>40785.749999985928</c:v>
                </c:pt>
                <c:pt idx="29124" formatCode="m/d/yyyy\ h:mm">
                  <c:v>40785.791666652571</c:v>
                </c:pt>
                <c:pt idx="29125" formatCode="m/d/yyyy\ h:mm">
                  <c:v>40785.833333319257</c:v>
                </c:pt>
                <c:pt idx="29126" formatCode="m/d/yyyy\ h:mm">
                  <c:v>40785.874999985936</c:v>
                </c:pt>
                <c:pt idx="29127" formatCode="m/d/yyyy\ h:mm">
                  <c:v>40785.916666652593</c:v>
                </c:pt>
                <c:pt idx="29128" formatCode="m/d/yyyy\ h:mm">
                  <c:v>40785.958333319264</c:v>
                </c:pt>
                <c:pt idx="29129" formatCode="m/d/yyyy\ h:mm">
                  <c:v>40785.999999985914</c:v>
                </c:pt>
                <c:pt idx="29130" formatCode="m/d/yyyy\ h:mm">
                  <c:v>40786.041666652578</c:v>
                </c:pt>
                <c:pt idx="29131" formatCode="m/d/yyyy\ h:mm">
                  <c:v>40786.083333319235</c:v>
                </c:pt>
                <c:pt idx="29132" formatCode="m/d/yyyy\ h:mm">
                  <c:v>40786.124999985906</c:v>
                </c:pt>
                <c:pt idx="29133" formatCode="m/d/yyyy\ h:mm">
                  <c:v>40786.166666652571</c:v>
                </c:pt>
                <c:pt idx="29134" formatCode="m/d/yyyy\ h:mm">
                  <c:v>40786.208333319235</c:v>
                </c:pt>
                <c:pt idx="29135" formatCode="m/d/yyyy\ h:mm">
                  <c:v>40786.249999985885</c:v>
                </c:pt>
                <c:pt idx="29136" formatCode="m/d/yyyy\ h:mm">
                  <c:v>40786.291666652534</c:v>
                </c:pt>
                <c:pt idx="29137" formatCode="m/d/yyyy\ h:mm">
                  <c:v>40786.333333319228</c:v>
                </c:pt>
                <c:pt idx="29138" formatCode="m/d/yyyy\ h:mm">
                  <c:v>40786.374999985892</c:v>
                </c:pt>
                <c:pt idx="29139" formatCode="m/d/yyyy\ h:mm">
                  <c:v>40786.416666652563</c:v>
                </c:pt>
                <c:pt idx="29140" formatCode="m/d/yyyy\ h:mm">
                  <c:v>40786.458333319235</c:v>
                </c:pt>
                <c:pt idx="29141" formatCode="m/d/yyyy\ h:mm">
                  <c:v>40786.499999985885</c:v>
                </c:pt>
                <c:pt idx="29142" formatCode="m/d/yyyy\ h:mm">
                  <c:v>40786.541666652534</c:v>
                </c:pt>
                <c:pt idx="29143" formatCode="m/d/yyyy\ h:mm">
                  <c:v>40786.583333319206</c:v>
                </c:pt>
                <c:pt idx="29144" formatCode="m/d/yyyy\ h:mm">
                  <c:v>40786.624999985877</c:v>
                </c:pt>
                <c:pt idx="29145" formatCode="m/d/yyyy\ h:mm">
                  <c:v>40786.666666652534</c:v>
                </c:pt>
                <c:pt idx="29146" formatCode="m/d/yyyy\ h:mm">
                  <c:v>40786.708333319206</c:v>
                </c:pt>
                <c:pt idx="29147" formatCode="m/d/yyyy\ h:mm">
                  <c:v>40786.74999998587</c:v>
                </c:pt>
                <c:pt idx="29148" formatCode="m/d/yyyy\ h:mm">
                  <c:v>40786.79166665252</c:v>
                </c:pt>
                <c:pt idx="29149" formatCode="m/d/yyyy\ h:mm">
                  <c:v>40786.833333319199</c:v>
                </c:pt>
                <c:pt idx="29150" formatCode="m/d/yyyy\ h:mm">
                  <c:v>40786.874999985863</c:v>
                </c:pt>
                <c:pt idx="29151" formatCode="m/d/yyyy\ h:mm">
                  <c:v>40786.916666652542</c:v>
                </c:pt>
                <c:pt idx="29152" formatCode="m/d/yyyy\ h:mm">
                  <c:v>40786.958333319206</c:v>
                </c:pt>
                <c:pt idx="29153" formatCode="m/d/yyyy\ h:mm">
                  <c:v>40786.999999985856</c:v>
                </c:pt>
                <c:pt idx="29154" formatCode="m/d/yyyy\ h:mm">
                  <c:v>40787.04166665252</c:v>
                </c:pt>
                <c:pt idx="29155" formatCode="m/d/yyyy\ h:mm">
                  <c:v>40787.083333319191</c:v>
                </c:pt>
                <c:pt idx="29156" formatCode="m/d/yyyy\ h:mm">
                  <c:v>40787.124999985834</c:v>
                </c:pt>
                <c:pt idx="29157" formatCode="m/d/yyyy\ h:mm">
                  <c:v>40787.166666652505</c:v>
                </c:pt>
                <c:pt idx="29158" formatCode="m/d/yyyy\ h:mm">
                  <c:v>40787.208333319191</c:v>
                </c:pt>
                <c:pt idx="29159" formatCode="m/d/yyyy\ h:mm">
                  <c:v>40787.249999985834</c:v>
                </c:pt>
                <c:pt idx="29160" formatCode="m/d/yyyy\ h:mm">
                  <c:v>40787.291666652483</c:v>
                </c:pt>
                <c:pt idx="29161" formatCode="m/d/yyyy\ h:mm">
                  <c:v>40787.333333319169</c:v>
                </c:pt>
                <c:pt idx="29162" formatCode="m/d/yyyy\ h:mm">
                  <c:v>40787.374999985841</c:v>
                </c:pt>
                <c:pt idx="29163" formatCode="m/d/yyyy\ h:mm">
                  <c:v>40787.416666652498</c:v>
                </c:pt>
                <c:pt idx="29164" formatCode="m/d/yyyy\ h:mm">
                  <c:v>40787.458333319177</c:v>
                </c:pt>
                <c:pt idx="29165" formatCode="m/d/yyyy\ h:mm">
                  <c:v>40787.499999985826</c:v>
                </c:pt>
                <c:pt idx="29166" formatCode="m/d/yyyy\ h:mm">
                  <c:v>40787.541666652476</c:v>
                </c:pt>
                <c:pt idx="29167" formatCode="m/d/yyyy\ h:mm">
                  <c:v>40787.583333319162</c:v>
                </c:pt>
                <c:pt idx="29168" formatCode="m/d/yyyy\ h:mm">
                  <c:v>40787.624999985805</c:v>
                </c:pt>
                <c:pt idx="29169" formatCode="m/d/yyyy\ h:mm">
                  <c:v>40787.666666652476</c:v>
                </c:pt>
                <c:pt idx="29170" formatCode="m/d/yyyy\ h:mm">
                  <c:v>40787.708333319148</c:v>
                </c:pt>
                <c:pt idx="29171" formatCode="m/d/yyyy\ h:mm">
                  <c:v>40787.749999985805</c:v>
                </c:pt>
                <c:pt idx="29172" formatCode="m/d/yyyy\ h:mm">
                  <c:v>40787.791666652454</c:v>
                </c:pt>
                <c:pt idx="29173" formatCode="m/d/yyyy\ h:mm">
                  <c:v>40787.83333331914</c:v>
                </c:pt>
                <c:pt idx="29174" formatCode="m/d/yyyy\ h:mm">
                  <c:v>40787.874999985812</c:v>
                </c:pt>
                <c:pt idx="29175" formatCode="m/d/yyyy\ h:mm">
                  <c:v>40787.916666652469</c:v>
                </c:pt>
                <c:pt idx="29176" formatCode="m/d/yyyy\ h:mm">
                  <c:v>40787.958333319148</c:v>
                </c:pt>
                <c:pt idx="29177" formatCode="m/d/yyyy\ h:mm">
                  <c:v>40787.999999985783</c:v>
                </c:pt>
                <c:pt idx="29178" formatCode="m/d/yyyy\ h:mm">
                  <c:v>40788.041666652454</c:v>
                </c:pt>
                <c:pt idx="29179" formatCode="m/d/yyyy\ h:mm">
                  <c:v>40788.083333319133</c:v>
                </c:pt>
                <c:pt idx="29180" formatCode="m/d/yyyy\ h:mm">
                  <c:v>40788.124999985776</c:v>
                </c:pt>
                <c:pt idx="29181" formatCode="m/d/yyyy\ h:mm">
                  <c:v>40788.166666652454</c:v>
                </c:pt>
                <c:pt idx="29182" formatCode="m/d/yyyy\ h:mm">
                  <c:v>40788.208333319119</c:v>
                </c:pt>
                <c:pt idx="29183" formatCode="m/d/yyyy\ h:mm">
                  <c:v>40788.249999985776</c:v>
                </c:pt>
                <c:pt idx="29184" formatCode="m/d/yyyy\ h:mm">
                  <c:v>40788.291666652418</c:v>
                </c:pt>
                <c:pt idx="29185" formatCode="m/d/yyyy\ h:mm">
                  <c:v>40788.333333319111</c:v>
                </c:pt>
                <c:pt idx="29186" formatCode="m/d/yyyy\ h:mm">
                  <c:v>40788.374999985783</c:v>
                </c:pt>
                <c:pt idx="29187" formatCode="m/d/yyyy\ h:mm">
                  <c:v>40788.41666665244</c:v>
                </c:pt>
                <c:pt idx="29188" formatCode="m/d/yyyy\ h:mm">
                  <c:v>40788.458333319126</c:v>
                </c:pt>
                <c:pt idx="29189" formatCode="m/d/yyyy\ h:mm">
                  <c:v>40788.499999985754</c:v>
                </c:pt>
                <c:pt idx="29190" formatCode="m/d/yyyy\ h:mm">
                  <c:v>40788.541666652425</c:v>
                </c:pt>
                <c:pt idx="29191" formatCode="m/d/yyyy\ h:mm">
                  <c:v>40788.583333319097</c:v>
                </c:pt>
                <c:pt idx="29192" formatCode="m/d/yyyy\ h:mm">
                  <c:v>40788.624999985754</c:v>
                </c:pt>
                <c:pt idx="29193" formatCode="m/d/yyyy\ h:mm">
                  <c:v>40788.666666652425</c:v>
                </c:pt>
                <c:pt idx="29194" formatCode="m/d/yyyy\ h:mm">
                  <c:v>40788.708333319089</c:v>
                </c:pt>
                <c:pt idx="29195" formatCode="m/d/yyyy\ h:mm">
                  <c:v>40788.749999985754</c:v>
                </c:pt>
                <c:pt idx="29196" formatCode="m/d/yyyy\ h:mm">
                  <c:v>40788.791666652389</c:v>
                </c:pt>
                <c:pt idx="29197" formatCode="m/d/yyyy\ h:mm">
                  <c:v>40788.833333319082</c:v>
                </c:pt>
                <c:pt idx="29198" formatCode="m/d/yyyy\ h:mm">
                  <c:v>40788.874999985746</c:v>
                </c:pt>
                <c:pt idx="29199" formatCode="m/d/yyyy\ h:mm">
                  <c:v>40788.916666652411</c:v>
                </c:pt>
                <c:pt idx="29200" formatCode="m/d/yyyy\ h:mm">
                  <c:v>40788.958333319097</c:v>
                </c:pt>
                <c:pt idx="29201" formatCode="m/d/yyyy\ h:mm">
                  <c:v>40788.999999985725</c:v>
                </c:pt>
                <c:pt idx="29202" formatCode="m/d/yyyy\ h:mm">
                  <c:v>40789.041666652389</c:v>
                </c:pt>
                <c:pt idx="29203" formatCode="m/d/yyyy\ h:mm">
                  <c:v>40789.083333319068</c:v>
                </c:pt>
                <c:pt idx="29204" formatCode="m/d/yyyy\ h:mm">
                  <c:v>40789.124999985725</c:v>
                </c:pt>
                <c:pt idx="29205" formatCode="m/d/yyyy\ h:mm">
                  <c:v>40789.166666652382</c:v>
                </c:pt>
                <c:pt idx="29206" formatCode="m/d/yyyy\ h:mm">
                  <c:v>40789.20833331906</c:v>
                </c:pt>
                <c:pt idx="29207" formatCode="m/d/yyyy\ h:mm">
                  <c:v>40789.249999985725</c:v>
                </c:pt>
                <c:pt idx="29208" formatCode="m/d/yyyy\ h:mm">
                  <c:v>40789.291666652367</c:v>
                </c:pt>
                <c:pt idx="29209" formatCode="m/d/yyyy\ h:mm">
                  <c:v>40789.333333319053</c:v>
                </c:pt>
                <c:pt idx="29210" formatCode="m/d/yyyy\ h:mm">
                  <c:v>40789.374999985717</c:v>
                </c:pt>
                <c:pt idx="29211" formatCode="m/d/yyyy\ h:mm">
                  <c:v>40789.416666652382</c:v>
                </c:pt>
                <c:pt idx="29212" formatCode="m/d/yyyy\ h:mm">
                  <c:v>40789.45833331906</c:v>
                </c:pt>
                <c:pt idx="29213" formatCode="m/d/yyyy\ h:mm">
                  <c:v>40789.499999985695</c:v>
                </c:pt>
                <c:pt idx="29214" formatCode="m/d/yyyy\ h:mm">
                  <c:v>40789.541666652374</c:v>
                </c:pt>
                <c:pt idx="29215" formatCode="m/d/yyyy\ h:mm">
                  <c:v>40789.583333319039</c:v>
                </c:pt>
                <c:pt idx="29216" formatCode="m/d/yyyy\ h:mm">
                  <c:v>40789.624999985688</c:v>
                </c:pt>
                <c:pt idx="29217" formatCode="m/d/yyyy\ h:mm">
                  <c:v>40789.666666652352</c:v>
                </c:pt>
                <c:pt idx="29218" formatCode="m/d/yyyy\ h:mm">
                  <c:v>40789.708333319031</c:v>
                </c:pt>
                <c:pt idx="29219" formatCode="m/d/yyyy\ h:mm">
                  <c:v>40789.749999985681</c:v>
                </c:pt>
                <c:pt idx="29220" formatCode="m/d/yyyy\ h:mm">
                  <c:v>40789.791666652331</c:v>
                </c:pt>
                <c:pt idx="29221" formatCode="m/d/yyyy\ h:mm">
                  <c:v>40789.833333319031</c:v>
                </c:pt>
                <c:pt idx="29222" formatCode="m/d/yyyy\ h:mm">
                  <c:v>40789.874999985688</c:v>
                </c:pt>
                <c:pt idx="29223" formatCode="m/d/yyyy\ h:mm">
                  <c:v>40789.916666652352</c:v>
                </c:pt>
                <c:pt idx="29224" formatCode="m/d/yyyy\ h:mm">
                  <c:v>40789.958333319039</c:v>
                </c:pt>
                <c:pt idx="29225" formatCode="m/d/yyyy\ h:mm">
                  <c:v>40789.999999985674</c:v>
                </c:pt>
                <c:pt idx="29226" formatCode="m/d/yyyy\ h:mm">
                  <c:v>40790.041666652331</c:v>
                </c:pt>
                <c:pt idx="29227" formatCode="m/d/yyyy\ h:mm">
                  <c:v>40790.083333319009</c:v>
                </c:pt>
                <c:pt idx="29228" formatCode="m/d/yyyy\ h:mm">
                  <c:v>40790.124999985674</c:v>
                </c:pt>
                <c:pt idx="29229" formatCode="m/d/yyyy\ h:mm">
                  <c:v>40790.166666652323</c:v>
                </c:pt>
                <c:pt idx="29230" formatCode="m/d/yyyy\ h:mm">
                  <c:v>40790.208333319002</c:v>
                </c:pt>
                <c:pt idx="29231" formatCode="m/d/yyyy\ h:mm">
                  <c:v>40790.249999985652</c:v>
                </c:pt>
                <c:pt idx="29232" formatCode="m/d/yyyy\ h:mm">
                  <c:v>40790.291666652302</c:v>
                </c:pt>
                <c:pt idx="29233" formatCode="m/d/yyyy\ h:mm">
                  <c:v>40790.333333319002</c:v>
                </c:pt>
                <c:pt idx="29234" formatCode="m/d/yyyy\ h:mm">
                  <c:v>40790.374999985659</c:v>
                </c:pt>
                <c:pt idx="29235" formatCode="m/d/yyyy\ h:mm">
                  <c:v>40790.416666652323</c:v>
                </c:pt>
                <c:pt idx="29236" formatCode="m/d/yyyy\ h:mm">
                  <c:v>40790.458333319009</c:v>
                </c:pt>
                <c:pt idx="29237" formatCode="m/d/yyyy\ h:mm">
                  <c:v>40790.499999985637</c:v>
                </c:pt>
                <c:pt idx="29238" formatCode="m/d/yyyy\ h:mm">
                  <c:v>40790.541666652302</c:v>
                </c:pt>
                <c:pt idx="29239" formatCode="m/d/yyyy\ h:mm">
                  <c:v>40790.583333318995</c:v>
                </c:pt>
                <c:pt idx="29240" formatCode="m/d/yyyy\ h:mm">
                  <c:v>40790.62499998563</c:v>
                </c:pt>
                <c:pt idx="29241" formatCode="m/d/yyyy\ h:mm">
                  <c:v>40790.666666652294</c:v>
                </c:pt>
                <c:pt idx="29242" formatCode="m/d/yyyy\ h:mm">
                  <c:v>40790.708333318988</c:v>
                </c:pt>
                <c:pt idx="29243" formatCode="m/d/yyyy\ h:mm">
                  <c:v>40790.749999985623</c:v>
                </c:pt>
                <c:pt idx="29244" formatCode="m/d/yyyy\ h:mm">
                  <c:v>40790.791666652272</c:v>
                </c:pt>
                <c:pt idx="29245" formatCode="m/d/yyyy\ h:mm">
                  <c:v>40790.83333331898</c:v>
                </c:pt>
                <c:pt idx="29246" formatCode="m/d/yyyy\ h:mm">
                  <c:v>40790.87499998563</c:v>
                </c:pt>
                <c:pt idx="29247" formatCode="m/d/yyyy\ h:mm">
                  <c:v>40790.916666652294</c:v>
                </c:pt>
                <c:pt idx="29248" formatCode="m/d/yyyy\ h:mm">
                  <c:v>40790.958333318988</c:v>
                </c:pt>
                <c:pt idx="29249" formatCode="m/d/yyyy\ h:mm">
                  <c:v>40790.999999985608</c:v>
                </c:pt>
                <c:pt idx="29250" formatCode="m/d/yyyy\ h:mm">
                  <c:v>40791.041666652272</c:v>
                </c:pt>
                <c:pt idx="29251" formatCode="m/d/yyyy\ h:mm">
                  <c:v>40791.083333318966</c:v>
                </c:pt>
                <c:pt idx="29252" formatCode="m/d/yyyy\ h:mm">
                  <c:v>40791.124999985601</c:v>
                </c:pt>
                <c:pt idx="29253" formatCode="m/d/yyyy\ h:mm">
                  <c:v>40791.166666652265</c:v>
                </c:pt>
                <c:pt idx="29254" formatCode="m/d/yyyy\ h:mm">
                  <c:v>40791.208333318958</c:v>
                </c:pt>
                <c:pt idx="29255" formatCode="m/d/yyyy\ h:mm">
                  <c:v>40791.249999985594</c:v>
                </c:pt>
                <c:pt idx="29256" formatCode="m/d/yyyy\ h:mm">
                  <c:v>40791.291666652243</c:v>
                </c:pt>
                <c:pt idx="29257" formatCode="m/d/yyyy\ h:mm">
                  <c:v>40791.333333318951</c:v>
                </c:pt>
                <c:pt idx="29258" formatCode="m/d/yyyy\ h:mm">
                  <c:v>40791.374999985601</c:v>
                </c:pt>
                <c:pt idx="29259" formatCode="m/d/yyyy\ h:mm">
                  <c:v>40791.416666652265</c:v>
                </c:pt>
                <c:pt idx="29260" formatCode="m/d/yyyy\ h:mm">
                  <c:v>40791.458333318958</c:v>
                </c:pt>
                <c:pt idx="29261" formatCode="m/d/yyyy\ h:mm">
                  <c:v>40791.499999985594</c:v>
                </c:pt>
                <c:pt idx="29262" formatCode="m/d/yyyy\ h:mm">
                  <c:v>40791.541666652243</c:v>
                </c:pt>
                <c:pt idx="29263" formatCode="m/d/yyyy\ h:mm">
                  <c:v>40791.583333318937</c:v>
                </c:pt>
                <c:pt idx="29264" formatCode="m/d/yyyy\ h:mm">
                  <c:v>40791.624999985586</c:v>
                </c:pt>
                <c:pt idx="29265" formatCode="m/d/yyyy\ h:mm">
                  <c:v>40791.666666652229</c:v>
                </c:pt>
                <c:pt idx="29266" formatCode="m/d/yyyy\ h:mm">
                  <c:v>40791.708333318929</c:v>
                </c:pt>
                <c:pt idx="29267" formatCode="m/d/yyyy\ h:mm">
                  <c:v>40791.749999985579</c:v>
                </c:pt>
                <c:pt idx="29268" formatCode="m/d/yyyy\ h:mm">
                  <c:v>40791.791666652207</c:v>
                </c:pt>
                <c:pt idx="29269" formatCode="m/d/yyyy\ h:mm">
                  <c:v>40791.833333318922</c:v>
                </c:pt>
                <c:pt idx="29270" formatCode="m/d/yyyy\ h:mm">
                  <c:v>40791.874999985586</c:v>
                </c:pt>
                <c:pt idx="29271" formatCode="m/d/yyyy\ h:mm">
                  <c:v>40791.916666652236</c:v>
                </c:pt>
                <c:pt idx="29272" formatCode="m/d/yyyy\ h:mm">
                  <c:v>40791.958333318929</c:v>
                </c:pt>
                <c:pt idx="29273" formatCode="m/d/yyyy\ h:mm">
                  <c:v>40791.999999985565</c:v>
                </c:pt>
                <c:pt idx="29274" formatCode="m/d/yyyy\ h:mm">
                  <c:v>40792.041666652214</c:v>
                </c:pt>
                <c:pt idx="29275" formatCode="m/d/yyyy\ h:mm">
                  <c:v>40792.083333318893</c:v>
                </c:pt>
                <c:pt idx="29276" formatCode="m/d/yyyy\ h:mm">
                  <c:v>40792.124999985557</c:v>
                </c:pt>
                <c:pt idx="29277" formatCode="m/d/yyyy\ h:mm">
                  <c:v>40792.166666652207</c:v>
                </c:pt>
                <c:pt idx="29278" formatCode="m/d/yyyy\ h:mm">
                  <c:v>40792.208333318893</c:v>
                </c:pt>
                <c:pt idx="29279" formatCode="m/d/yyyy\ h:mm">
                  <c:v>40792.24999998555</c:v>
                </c:pt>
                <c:pt idx="29280" formatCode="m/d/yyyy\ h:mm">
                  <c:v>40792.291666652185</c:v>
                </c:pt>
                <c:pt idx="29281" formatCode="m/d/yyyy\ h:mm">
                  <c:v>40792.333333318893</c:v>
                </c:pt>
                <c:pt idx="29282" formatCode="m/d/yyyy\ h:mm">
                  <c:v>40792.374999985543</c:v>
                </c:pt>
                <c:pt idx="29283" formatCode="m/d/yyyy\ h:mm">
                  <c:v>40792.416666652207</c:v>
                </c:pt>
                <c:pt idx="29284" formatCode="m/d/yyyy\ h:mm">
                  <c:v>40792.4583333189</c:v>
                </c:pt>
                <c:pt idx="29285" formatCode="m/d/yyyy\ h:mm">
                  <c:v>40792.499999985535</c:v>
                </c:pt>
                <c:pt idx="29286" formatCode="m/d/yyyy\ h:mm">
                  <c:v>40792.541666652185</c:v>
                </c:pt>
                <c:pt idx="29287" formatCode="m/d/yyyy\ h:mm">
                  <c:v>40792.583333318878</c:v>
                </c:pt>
                <c:pt idx="29288" formatCode="m/d/yyyy\ h:mm">
                  <c:v>40792.624999985528</c:v>
                </c:pt>
                <c:pt idx="29289" formatCode="m/d/yyyy\ h:mm">
                  <c:v>40792.666666652185</c:v>
                </c:pt>
                <c:pt idx="29290" formatCode="m/d/yyyy\ h:mm">
                  <c:v>40792.708333318871</c:v>
                </c:pt>
                <c:pt idx="29291" formatCode="m/d/yyyy\ h:mm">
                  <c:v>40792.749999985521</c:v>
                </c:pt>
                <c:pt idx="29292" formatCode="m/d/yyyy\ h:mm">
                  <c:v>40792.791666652171</c:v>
                </c:pt>
                <c:pt idx="29293" formatCode="m/d/yyyy\ h:mm">
                  <c:v>40792.833333318849</c:v>
                </c:pt>
                <c:pt idx="29294" formatCode="m/d/yyyy\ h:mm">
                  <c:v>40792.874999985528</c:v>
                </c:pt>
                <c:pt idx="29295" formatCode="m/d/yyyy\ h:mm">
                  <c:v>40792.916666652192</c:v>
                </c:pt>
                <c:pt idx="29296" formatCode="m/d/yyyy\ h:mm">
                  <c:v>40792.958333318857</c:v>
                </c:pt>
                <c:pt idx="29297" formatCode="m/d/yyyy\ h:mm">
                  <c:v>40792.999999985506</c:v>
                </c:pt>
                <c:pt idx="29298" formatCode="m/d/yyyy\ h:mm">
                  <c:v>40793.041666652171</c:v>
                </c:pt>
                <c:pt idx="29299" formatCode="m/d/yyyy\ h:mm">
                  <c:v>40793.083333318842</c:v>
                </c:pt>
                <c:pt idx="29300" formatCode="m/d/yyyy\ h:mm">
                  <c:v>40793.124999985484</c:v>
                </c:pt>
                <c:pt idx="29301" formatCode="m/d/yyyy\ h:mm">
                  <c:v>40793.166666652156</c:v>
                </c:pt>
                <c:pt idx="29302" formatCode="m/d/yyyy\ h:mm">
                  <c:v>40793.208333318842</c:v>
                </c:pt>
                <c:pt idx="29303" formatCode="m/d/yyyy\ h:mm">
                  <c:v>40793.249999985484</c:v>
                </c:pt>
                <c:pt idx="29304" formatCode="m/d/yyyy\ h:mm">
                  <c:v>40793.291666652134</c:v>
                </c:pt>
                <c:pt idx="29305" formatCode="m/d/yyyy\ h:mm">
                  <c:v>40793.333333318835</c:v>
                </c:pt>
                <c:pt idx="29306" formatCode="m/d/yyyy\ h:mm">
                  <c:v>40793.374999985492</c:v>
                </c:pt>
                <c:pt idx="29307" formatCode="m/d/yyyy\ h:mm">
                  <c:v>40793.416666652149</c:v>
                </c:pt>
                <c:pt idx="29308" formatCode="m/d/yyyy\ h:mm">
                  <c:v>40793.458333318835</c:v>
                </c:pt>
                <c:pt idx="29309" formatCode="m/d/yyyy\ h:mm">
                  <c:v>40793.499999985477</c:v>
                </c:pt>
                <c:pt idx="29310" formatCode="m/d/yyyy\ h:mm">
                  <c:v>40793.541666652134</c:v>
                </c:pt>
                <c:pt idx="29311" formatCode="m/d/yyyy\ h:mm">
                  <c:v>40793.583333318813</c:v>
                </c:pt>
                <c:pt idx="29312" formatCode="m/d/yyyy\ h:mm">
                  <c:v>40793.62499998547</c:v>
                </c:pt>
                <c:pt idx="29313" formatCode="m/d/yyyy\ h:mm">
                  <c:v>40793.666666652134</c:v>
                </c:pt>
                <c:pt idx="29314" formatCode="m/d/yyyy\ h:mm">
                  <c:v>40793.708333318798</c:v>
                </c:pt>
                <c:pt idx="29315" formatCode="m/d/yyyy\ h:mm">
                  <c:v>40793.749999985455</c:v>
                </c:pt>
                <c:pt idx="29316" formatCode="m/d/yyyy\ h:mm">
                  <c:v>40793.791666652112</c:v>
                </c:pt>
                <c:pt idx="29317" formatCode="m/d/yyyy\ h:mm">
                  <c:v>40793.833333318791</c:v>
                </c:pt>
                <c:pt idx="29318" formatCode="m/d/yyyy\ h:mm">
                  <c:v>40793.874999985463</c:v>
                </c:pt>
                <c:pt idx="29319" formatCode="m/d/yyyy\ h:mm">
                  <c:v>40793.916666652134</c:v>
                </c:pt>
                <c:pt idx="29320" formatCode="m/d/yyyy\ h:mm">
                  <c:v>40793.958333318806</c:v>
                </c:pt>
                <c:pt idx="29321" formatCode="m/d/yyyy\ h:mm">
                  <c:v>40793.999999985434</c:v>
                </c:pt>
                <c:pt idx="29322" formatCode="m/d/yyyy\ h:mm">
                  <c:v>40794.041666652105</c:v>
                </c:pt>
                <c:pt idx="29323" formatCode="m/d/yyyy\ h:mm">
                  <c:v>40794.083333318791</c:v>
                </c:pt>
                <c:pt idx="29324" formatCode="m/d/yyyy\ h:mm">
                  <c:v>40794.124999985434</c:v>
                </c:pt>
                <c:pt idx="29325" formatCode="m/d/yyyy\ h:mm">
                  <c:v>40794.166666652105</c:v>
                </c:pt>
                <c:pt idx="29326" formatCode="m/d/yyyy\ h:mm">
                  <c:v>40794.208333318769</c:v>
                </c:pt>
                <c:pt idx="29327" formatCode="m/d/yyyy\ h:mm">
                  <c:v>40794.249999985434</c:v>
                </c:pt>
                <c:pt idx="29328" formatCode="m/d/yyyy\ h:mm">
                  <c:v>40794.291666652069</c:v>
                </c:pt>
                <c:pt idx="29329" formatCode="m/d/yyyy\ h:mm">
                  <c:v>40794.333333318762</c:v>
                </c:pt>
                <c:pt idx="29330" formatCode="m/d/yyyy\ h:mm">
                  <c:v>40794.374999985441</c:v>
                </c:pt>
                <c:pt idx="29331" formatCode="m/d/yyyy\ h:mm">
                  <c:v>40794.41666665209</c:v>
                </c:pt>
                <c:pt idx="29332" formatCode="m/d/yyyy\ h:mm">
                  <c:v>40794.458333318777</c:v>
                </c:pt>
                <c:pt idx="29333" formatCode="m/d/yyyy\ h:mm">
                  <c:v>40794.499999985404</c:v>
                </c:pt>
                <c:pt idx="29334" formatCode="m/d/yyyy\ h:mm">
                  <c:v>40794.541666652076</c:v>
                </c:pt>
                <c:pt idx="29335" formatCode="m/d/yyyy\ h:mm">
                  <c:v>40794.583333318747</c:v>
                </c:pt>
                <c:pt idx="29336" formatCode="m/d/yyyy\ h:mm">
                  <c:v>40794.624999985404</c:v>
                </c:pt>
                <c:pt idx="29337" formatCode="m/d/yyyy\ h:mm">
                  <c:v>40794.666666652076</c:v>
                </c:pt>
                <c:pt idx="29338" formatCode="m/d/yyyy\ h:mm">
                  <c:v>40794.70833331874</c:v>
                </c:pt>
                <c:pt idx="29339" formatCode="m/d/yyyy\ h:mm">
                  <c:v>40794.749999985404</c:v>
                </c:pt>
                <c:pt idx="29340" formatCode="m/d/yyyy\ h:mm">
                  <c:v>40794.791666652047</c:v>
                </c:pt>
                <c:pt idx="29341" formatCode="m/d/yyyy\ h:mm">
                  <c:v>40794.833333318733</c:v>
                </c:pt>
                <c:pt idx="29342" formatCode="m/d/yyyy\ h:mm">
                  <c:v>40794.874999985397</c:v>
                </c:pt>
                <c:pt idx="29343" formatCode="m/d/yyyy\ h:mm">
                  <c:v>40794.916666652061</c:v>
                </c:pt>
                <c:pt idx="29344" formatCode="m/d/yyyy\ h:mm">
                  <c:v>40794.958333318747</c:v>
                </c:pt>
                <c:pt idx="29345" formatCode="m/d/yyyy\ h:mm">
                  <c:v>40794.999999985375</c:v>
                </c:pt>
                <c:pt idx="29346" formatCode="m/d/yyyy\ h:mm">
                  <c:v>40795.041666652054</c:v>
                </c:pt>
                <c:pt idx="29347" formatCode="m/d/yyyy\ h:mm">
                  <c:v>40795.083333318718</c:v>
                </c:pt>
                <c:pt idx="29348" formatCode="m/d/yyyy\ h:mm">
                  <c:v>40795.124999985375</c:v>
                </c:pt>
                <c:pt idx="29349" formatCode="m/d/yyyy\ h:mm">
                  <c:v>40795.166666652032</c:v>
                </c:pt>
                <c:pt idx="29350" formatCode="m/d/yyyy\ h:mm">
                  <c:v>40795.208333318711</c:v>
                </c:pt>
                <c:pt idx="29351" formatCode="m/d/yyyy\ h:mm">
                  <c:v>40795.249999985375</c:v>
                </c:pt>
                <c:pt idx="29352" formatCode="m/d/yyyy\ h:mm">
                  <c:v>40795.291666652018</c:v>
                </c:pt>
                <c:pt idx="29353" formatCode="m/d/yyyy\ h:mm">
                  <c:v>40795.333333318711</c:v>
                </c:pt>
                <c:pt idx="29354" formatCode="m/d/yyyy\ h:mm">
                  <c:v>40795.374999985368</c:v>
                </c:pt>
                <c:pt idx="29355" formatCode="m/d/yyyy\ h:mm">
                  <c:v>40795.416666652032</c:v>
                </c:pt>
                <c:pt idx="29356" formatCode="m/d/yyyy\ h:mm">
                  <c:v>40795.458333318718</c:v>
                </c:pt>
                <c:pt idx="29357" formatCode="m/d/yyyy\ h:mm">
                  <c:v>40795.499999985346</c:v>
                </c:pt>
                <c:pt idx="29358" formatCode="m/d/yyyy\ h:mm">
                  <c:v>40795.541666652025</c:v>
                </c:pt>
                <c:pt idx="29359" formatCode="m/d/yyyy\ h:mm">
                  <c:v>40795.583333318689</c:v>
                </c:pt>
                <c:pt idx="29360" formatCode="m/d/yyyy\ h:mm">
                  <c:v>40795.624999985339</c:v>
                </c:pt>
                <c:pt idx="29361" formatCode="m/d/yyyy\ h:mm">
                  <c:v>40795.666666652003</c:v>
                </c:pt>
                <c:pt idx="29362" formatCode="m/d/yyyy\ h:mm">
                  <c:v>40795.708333318682</c:v>
                </c:pt>
                <c:pt idx="29363" formatCode="m/d/yyyy\ h:mm">
                  <c:v>40795.749999985332</c:v>
                </c:pt>
                <c:pt idx="29364" formatCode="m/d/yyyy\ h:mm">
                  <c:v>40795.791666651981</c:v>
                </c:pt>
                <c:pt idx="29365" formatCode="m/d/yyyy\ h:mm">
                  <c:v>40795.833333318682</c:v>
                </c:pt>
                <c:pt idx="29366" formatCode="m/d/yyyy\ h:mm">
                  <c:v>40795.874999985339</c:v>
                </c:pt>
                <c:pt idx="29367" formatCode="m/d/yyyy\ h:mm">
                  <c:v>40795.916666652003</c:v>
                </c:pt>
                <c:pt idx="29368" formatCode="m/d/yyyy\ h:mm">
                  <c:v>40795.958333318689</c:v>
                </c:pt>
                <c:pt idx="29369" formatCode="m/d/yyyy\ h:mm">
                  <c:v>40795.999999985324</c:v>
                </c:pt>
                <c:pt idx="29370" formatCode="m/d/yyyy\ h:mm">
                  <c:v>40796.041666651981</c:v>
                </c:pt>
                <c:pt idx="29371" formatCode="m/d/yyyy\ h:mm">
                  <c:v>40796.08333331866</c:v>
                </c:pt>
                <c:pt idx="29372" formatCode="m/d/yyyy\ h:mm">
                  <c:v>40796.124999985324</c:v>
                </c:pt>
                <c:pt idx="29373" formatCode="m/d/yyyy\ h:mm">
                  <c:v>40796.166666651974</c:v>
                </c:pt>
                <c:pt idx="29374" formatCode="m/d/yyyy\ h:mm">
                  <c:v>40796.208333318653</c:v>
                </c:pt>
                <c:pt idx="29375" formatCode="m/d/yyyy\ h:mm">
                  <c:v>40796.249999985303</c:v>
                </c:pt>
                <c:pt idx="29376" formatCode="m/d/yyyy\ h:mm">
                  <c:v>40796.291666651952</c:v>
                </c:pt>
                <c:pt idx="29377" formatCode="m/d/yyyy\ h:mm">
                  <c:v>40796.333333318646</c:v>
                </c:pt>
                <c:pt idx="29378" formatCode="m/d/yyyy\ h:mm">
                  <c:v>40796.37499998531</c:v>
                </c:pt>
                <c:pt idx="29379" formatCode="m/d/yyyy\ h:mm">
                  <c:v>40796.416666651981</c:v>
                </c:pt>
                <c:pt idx="29380" formatCode="m/d/yyyy\ h:mm">
                  <c:v>40796.458333318653</c:v>
                </c:pt>
                <c:pt idx="29381" formatCode="m/d/yyyy\ h:mm">
                  <c:v>40796.499999985288</c:v>
                </c:pt>
                <c:pt idx="29382" formatCode="m/d/yyyy\ h:mm">
                  <c:v>40796.541666651952</c:v>
                </c:pt>
                <c:pt idx="29383" formatCode="m/d/yyyy\ h:mm">
                  <c:v>40796.583333318631</c:v>
                </c:pt>
                <c:pt idx="29384" formatCode="m/d/yyyy\ h:mm">
                  <c:v>40796.624999985281</c:v>
                </c:pt>
                <c:pt idx="29385" formatCode="m/d/yyyy\ h:mm">
                  <c:v>40796.666666651945</c:v>
                </c:pt>
                <c:pt idx="29386" formatCode="m/d/yyyy\ h:mm">
                  <c:v>40796.708333318631</c:v>
                </c:pt>
                <c:pt idx="29387" formatCode="m/d/yyyy\ h:mm">
                  <c:v>40796.749999985273</c:v>
                </c:pt>
                <c:pt idx="29388" formatCode="m/d/yyyy\ h:mm">
                  <c:v>40796.791666651923</c:v>
                </c:pt>
                <c:pt idx="29389" formatCode="m/d/yyyy\ h:mm">
                  <c:v>40796.833333318616</c:v>
                </c:pt>
                <c:pt idx="29390" formatCode="m/d/yyyy\ h:mm">
                  <c:v>40796.874999985281</c:v>
                </c:pt>
                <c:pt idx="29391" formatCode="m/d/yyyy\ h:mm">
                  <c:v>40796.916666651945</c:v>
                </c:pt>
                <c:pt idx="29392" formatCode="m/d/yyyy\ h:mm">
                  <c:v>40796.958333318624</c:v>
                </c:pt>
                <c:pt idx="29393" formatCode="m/d/yyyy\ h:mm">
                  <c:v>40796.999999985259</c:v>
                </c:pt>
                <c:pt idx="29394" formatCode="m/d/yyyy\ h:mm">
                  <c:v>40797.041666651923</c:v>
                </c:pt>
                <c:pt idx="29395" formatCode="m/d/yyyy\ h:mm">
                  <c:v>40797.083333318602</c:v>
                </c:pt>
                <c:pt idx="29396" formatCode="m/d/yyyy\ h:mm">
                  <c:v>40797.124999985252</c:v>
                </c:pt>
                <c:pt idx="29397" formatCode="m/d/yyyy\ h:mm">
                  <c:v>40797.166666651916</c:v>
                </c:pt>
                <c:pt idx="29398" formatCode="m/d/yyyy\ h:mm">
                  <c:v>40797.208333318602</c:v>
                </c:pt>
                <c:pt idx="29399" formatCode="m/d/yyyy\ h:mm">
                  <c:v>40797.249999985244</c:v>
                </c:pt>
                <c:pt idx="29400" formatCode="m/d/yyyy\ h:mm">
                  <c:v>40797.291666651894</c:v>
                </c:pt>
                <c:pt idx="29401" formatCode="m/d/yyyy\ h:mm">
                  <c:v>40797.333333318602</c:v>
                </c:pt>
                <c:pt idx="29402" formatCode="m/d/yyyy\ h:mm">
                  <c:v>40797.374999985252</c:v>
                </c:pt>
                <c:pt idx="29403" formatCode="m/d/yyyy\ h:mm">
                  <c:v>40797.416666651916</c:v>
                </c:pt>
                <c:pt idx="29404" formatCode="m/d/yyyy\ h:mm">
                  <c:v>40797.458333318609</c:v>
                </c:pt>
                <c:pt idx="29405" formatCode="m/d/yyyy\ h:mm">
                  <c:v>40797.49999998523</c:v>
                </c:pt>
                <c:pt idx="29406" formatCode="m/d/yyyy\ h:mm">
                  <c:v>40797.541666651894</c:v>
                </c:pt>
                <c:pt idx="29407" formatCode="m/d/yyyy\ h:mm">
                  <c:v>40797.583333318587</c:v>
                </c:pt>
                <c:pt idx="29408" formatCode="m/d/yyyy\ h:mm">
                  <c:v>40797.624999985223</c:v>
                </c:pt>
                <c:pt idx="29409" formatCode="m/d/yyyy\ h:mm">
                  <c:v>40797.666666651887</c:v>
                </c:pt>
                <c:pt idx="29410" formatCode="m/d/yyyy\ h:mm">
                  <c:v>40797.70833331858</c:v>
                </c:pt>
                <c:pt idx="29411" formatCode="m/d/yyyy\ h:mm">
                  <c:v>40797.749999985215</c:v>
                </c:pt>
                <c:pt idx="29412" formatCode="m/d/yyyy\ h:mm">
                  <c:v>40797.791666651865</c:v>
                </c:pt>
                <c:pt idx="29413" formatCode="m/d/yyyy\ h:mm">
                  <c:v>40797.833333318573</c:v>
                </c:pt>
                <c:pt idx="29414" formatCode="m/d/yyyy\ h:mm">
                  <c:v>40797.874999985223</c:v>
                </c:pt>
                <c:pt idx="29415" formatCode="m/d/yyyy\ h:mm">
                  <c:v>40797.916666651887</c:v>
                </c:pt>
                <c:pt idx="29416" formatCode="m/d/yyyy\ h:mm">
                  <c:v>40797.95833331858</c:v>
                </c:pt>
                <c:pt idx="29417" formatCode="m/d/yyyy\ h:mm">
                  <c:v>40797.999999985201</c:v>
                </c:pt>
                <c:pt idx="29418" formatCode="m/d/yyyy\ h:mm">
                  <c:v>40798.041666651865</c:v>
                </c:pt>
                <c:pt idx="29419" formatCode="m/d/yyyy\ h:mm">
                  <c:v>40798.083333318558</c:v>
                </c:pt>
                <c:pt idx="29420" formatCode="m/d/yyyy\ h:mm">
                  <c:v>40798.124999985193</c:v>
                </c:pt>
                <c:pt idx="29421" formatCode="m/d/yyyy\ h:mm">
                  <c:v>40798.166666651858</c:v>
                </c:pt>
                <c:pt idx="29422" formatCode="m/d/yyyy\ h:mm">
                  <c:v>40798.208333318551</c:v>
                </c:pt>
                <c:pt idx="29423" formatCode="m/d/yyyy\ h:mm">
                  <c:v>40798.249999985186</c:v>
                </c:pt>
                <c:pt idx="29424" formatCode="m/d/yyyy\ h:mm">
                  <c:v>40798.291666651836</c:v>
                </c:pt>
                <c:pt idx="29425" formatCode="m/d/yyyy\ h:mm">
                  <c:v>40798.333333318544</c:v>
                </c:pt>
                <c:pt idx="29426" formatCode="m/d/yyyy\ h:mm">
                  <c:v>40798.374999985193</c:v>
                </c:pt>
                <c:pt idx="29427" formatCode="m/d/yyyy\ h:mm">
                  <c:v>40798.416666651858</c:v>
                </c:pt>
                <c:pt idx="29428" formatCode="m/d/yyyy\ h:mm">
                  <c:v>40798.458333318551</c:v>
                </c:pt>
                <c:pt idx="29429" formatCode="m/d/yyyy\ h:mm">
                  <c:v>40798.499999985186</c:v>
                </c:pt>
                <c:pt idx="29430" formatCode="m/d/yyyy\ h:mm">
                  <c:v>40798.541666651829</c:v>
                </c:pt>
                <c:pt idx="29431" formatCode="m/d/yyyy\ h:mm">
                  <c:v>40798.583333318529</c:v>
                </c:pt>
                <c:pt idx="29432" formatCode="m/d/yyyy\ h:mm">
                  <c:v>40798.624999985179</c:v>
                </c:pt>
                <c:pt idx="29433" formatCode="m/d/yyyy\ h:mm">
                  <c:v>40798.666666651821</c:v>
                </c:pt>
                <c:pt idx="29434" formatCode="m/d/yyyy\ h:mm">
                  <c:v>40798.708333318522</c:v>
                </c:pt>
                <c:pt idx="29435" formatCode="m/d/yyyy\ h:mm">
                  <c:v>40798.749999985172</c:v>
                </c:pt>
                <c:pt idx="29436" formatCode="m/d/yyyy\ h:mm">
                  <c:v>40798.791666651807</c:v>
                </c:pt>
                <c:pt idx="29437" formatCode="m/d/yyyy\ h:mm">
                  <c:v>40798.833333318515</c:v>
                </c:pt>
                <c:pt idx="29438" formatCode="m/d/yyyy\ h:mm">
                  <c:v>40798.874999985179</c:v>
                </c:pt>
                <c:pt idx="29439" formatCode="m/d/yyyy\ h:mm">
                  <c:v>40798.916666651829</c:v>
                </c:pt>
                <c:pt idx="29440" formatCode="m/d/yyyy\ h:mm">
                  <c:v>40798.958333318515</c:v>
                </c:pt>
                <c:pt idx="29441" formatCode="m/d/yyyy\ h:mm">
                  <c:v>40798.999999985157</c:v>
                </c:pt>
                <c:pt idx="29442" formatCode="m/d/yyyy\ h:mm">
                  <c:v>40799.041666651807</c:v>
                </c:pt>
                <c:pt idx="29443" formatCode="m/d/yyyy\ h:mm">
                  <c:v>40799.083333318493</c:v>
                </c:pt>
                <c:pt idx="29444" formatCode="m/d/yyyy\ h:mm">
                  <c:v>40799.12499998515</c:v>
                </c:pt>
                <c:pt idx="29445" formatCode="m/d/yyyy\ h:mm">
                  <c:v>40799.166666651799</c:v>
                </c:pt>
                <c:pt idx="29446" formatCode="m/d/yyyy\ h:mm">
                  <c:v>40799.208333318493</c:v>
                </c:pt>
                <c:pt idx="29447" formatCode="m/d/yyyy\ h:mm">
                  <c:v>40799.249999985135</c:v>
                </c:pt>
                <c:pt idx="29448" formatCode="m/d/yyyy\ h:mm">
                  <c:v>40799.29166665177</c:v>
                </c:pt>
                <c:pt idx="29449" formatCode="m/d/yyyy\ h:mm">
                  <c:v>40799.333333318486</c:v>
                </c:pt>
                <c:pt idx="29450" formatCode="m/d/yyyy\ h:mm">
                  <c:v>40799.374999985142</c:v>
                </c:pt>
                <c:pt idx="29451" formatCode="m/d/yyyy\ h:mm">
                  <c:v>40799.416666651785</c:v>
                </c:pt>
                <c:pt idx="29452" formatCode="m/d/yyyy\ h:mm">
                  <c:v>40799.458333318493</c:v>
                </c:pt>
                <c:pt idx="29453" formatCode="m/d/yyyy\ h:mm">
                  <c:v>40799.499999985128</c:v>
                </c:pt>
                <c:pt idx="29454" formatCode="m/d/yyyy\ h:mm">
                  <c:v>40799.54166665177</c:v>
                </c:pt>
                <c:pt idx="29455" formatCode="m/d/yyyy\ h:mm">
                  <c:v>40799.583333318471</c:v>
                </c:pt>
                <c:pt idx="29456" formatCode="m/d/yyyy\ h:mm">
                  <c:v>40799.624999985121</c:v>
                </c:pt>
                <c:pt idx="29457" formatCode="m/d/yyyy\ h:mm">
                  <c:v>40799.66666665177</c:v>
                </c:pt>
                <c:pt idx="29458" formatCode="m/d/yyyy\ h:mm">
                  <c:v>40799.708333318449</c:v>
                </c:pt>
                <c:pt idx="29459" formatCode="m/d/yyyy\ h:mm">
                  <c:v>40799.749999985106</c:v>
                </c:pt>
                <c:pt idx="29460" formatCode="m/d/yyyy\ h:mm">
                  <c:v>40799.791666651741</c:v>
                </c:pt>
                <c:pt idx="29461" formatCode="m/d/yyyy\ h:mm">
                  <c:v>40799.833333318442</c:v>
                </c:pt>
                <c:pt idx="29462" formatCode="m/d/yyyy\ h:mm">
                  <c:v>40799.874999985113</c:v>
                </c:pt>
                <c:pt idx="29463" formatCode="m/d/yyyy\ h:mm">
                  <c:v>40799.91666665177</c:v>
                </c:pt>
                <c:pt idx="29464" formatCode="m/d/yyyy\ h:mm">
                  <c:v>40799.958333318456</c:v>
                </c:pt>
                <c:pt idx="29465" formatCode="m/d/yyyy\ h:mm">
                  <c:v>40799.999999985084</c:v>
                </c:pt>
                <c:pt idx="29466" formatCode="m/d/yyyy\ h:mm">
                  <c:v>40800.041666651734</c:v>
                </c:pt>
                <c:pt idx="29467" formatCode="m/d/yyyy\ h:mm">
                  <c:v>40800.083333318442</c:v>
                </c:pt>
                <c:pt idx="29468" formatCode="m/d/yyyy\ h:mm">
                  <c:v>40800.124999985084</c:v>
                </c:pt>
                <c:pt idx="29469" formatCode="m/d/yyyy\ h:mm">
                  <c:v>40800.166666651734</c:v>
                </c:pt>
                <c:pt idx="29470" formatCode="m/d/yyyy\ h:mm">
                  <c:v>40800.208333318435</c:v>
                </c:pt>
                <c:pt idx="29471" formatCode="m/d/yyyy\ h:mm">
                  <c:v>40800.249999985084</c:v>
                </c:pt>
                <c:pt idx="29472" formatCode="m/d/yyyy\ h:mm">
                  <c:v>40800.291666651712</c:v>
                </c:pt>
                <c:pt idx="29473" formatCode="m/d/yyyy\ h:mm">
                  <c:v>40800.333333318413</c:v>
                </c:pt>
                <c:pt idx="29474" formatCode="m/d/yyyy\ h:mm">
                  <c:v>40800.374999985092</c:v>
                </c:pt>
                <c:pt idx="29475" formatCode="m/d/yyyy\ h:mm">
                  <c:v>40800.416666651734</c:v>
                </c:pt>
                <c:pt idx="29476" formatCode="m/d/yyyy\ h:mm">
                  <c:v>40800.458333318435</c:v>
                </c:pt>
                <c:pt idx="29477" formatCode="m/d/yyyy\ h:mm">
                  <c:v>40800.49999998507</c:v>
                </c:pt>
                <c:pt idx="29478" formatCode="m/d/yyyy\ h:mm">
                  <c:v>40800.541666651719</c:v>
                </c:pt>
                <c:pt idx="29479" formatCode="m/d/yyyy\ h:mm">
                  <c:v>40800.583333318398</c:v>
                </c:pt>
                <c:pt idx="29480" formatCode="m/d/yyyy\ h:mm">
                  <c:v>40800.624999985055</c:v>
                </c:pt>
                <c:pt idx="29481" formatCode="m/d/yyyy\ h:mm">
                  <c:v>40800.666666651705</c:v>
                </c:pt>
                <c:pt idx="29482" formatCode="m/d/yyyy\ h:mm">
                  <c:v>40800.708333318391</c:v>
                </c:pt>
                <c:pt idx="29483" formatCode="m/d/yyyy\ h:mm">
                  <c:v>40800.749999985055</c:v>
                </c:pt>
                <c:pt idx="29484" formatCode="m/d/yyyy\ h:mm">
                  <c:v>40800.791666651676</c:v>
                </c:pt>
                <c:pt idx="29485" formatCode="m/d/yyyy\ h:mm">
                  <c:v>40800.833333318391</c:v>
                </c:pt>
                <c:pt idx="29486" formatCode="m/d/yyyy\ h:mm">
                  <c:v>40800.874999985048</c:v>
                </c:pt>
                <c:pt idx="29487" formatCode="m/d/yyyy\ h:mm">
                  <c:v>40800.916666651705</c:v>
                </c:pt>
                <c:pt idx="29488" formatCode="m/d/yyyy\ h:mm">
                  <c:v>40800.958333318398</c:v>
                </c:pt>
                <c:pt idx="29489" formatCode="m/d/yyyy\ h:mm">
                  <c:v>40800.999999985026</c:v>
                </c:pt>
                <c:pt idx="29490" formatCode="m/d/yyyy\ h:mm">
                  <c:v>40801.041666651683</c:v>
                </c:pt>
                <c:pt idx="29491" formatCode="m/d/yyyy\ h:mm">
                  <c:v>40801.083333318369</c:v>
                </c:pt>
                <c:pt idx="29492" formatCode="m/d/yyyy\ h:mm">
                  <c:v>40801.124999985026</c:v>
                </c:pt>
                <c:pt idx="29493" formatCode="m/d/yyyy\ h:mm">
                  <c:v>40801.166666651668</c:v>
                </c:pt>
                <c:pt idx="29494" formatCode="m/d/yyyy\ h:mm">
                  <c:v>40801.208333318362</c:v>
                </c:pt>
                <c:pt idx="29495" formatCode="m/d/yyyy\ h:mm">
                  <c:v>40801.249999985026</c:v>
                </c:pt>
                <c:pt idx="29496" formatCode="m/d/yyyy\ h:mm">
                  <c:v>40801.291666651647</c:v>
                </c:pt>
                <c:pt idx="29497" formatCode="m/d/yyyy\ h:mm">
                  <c:v>40801.333333318362</c:v>
                </c:pt>
                <c:pt idx="29498" formatCode="m/d/yyyy\ h:mm">
                  <c:v>40801.374999985019</c:v>
                </c:pt>
                <c:pt idx="29499" formatCode="m/d/yyyy\ h:mm">
                  <c:v>40801.416666651676</c:v>
                </c:pt>
                <c:pt idx="29500" formatCode="m/d/yyyy\ h:mm">
                  <c:v>40801.458333318369</c:v>
                </c:pt>
                <c:pt idx="29501" formatCode="m/d/yyyy\ h:mm">
                  <c:v>40801.499999985004</c:v>
                </c:pt>
                <c:pt idx="29502" formatCode="m/d/yyyy\ h:mm">
                  <c:v>40801.541666651654</c:v>
                </c:pt>
                <c:pt idx="29503" formatCode="m/d/yyyy\ h:mm">
                  <c:v>40801.58333331834</c:v>
                </c:pt>
                <c:pt idx="29504" formatCode="m/d/yyyy\ h:mm">
                  <c:v>40801.624999985004</c:v>
                </c:pt>
                <c:pt idx="29505" formatCode="m/d/yyyy\ h:mm">
                  <c:v>40801.666666651647</c:v>
                </c:pt>
                <c:pt idx="29506" formatCode="m/d/yyyy\ h:mm">
                  <c:v>40801.708333318333</c:v>
                </c:pt>
                <c:pt idx="29507" formatCode="m/d/yyyy\ h:mm">
                  <c:v>40801.749999984997</c:v>
                </c:pt>
                <c:pt idx="29508" formatCode="m/d/yyyy\ h:mm">
                  <c:v>40801.791666651618</c:v>
                </c:pt>
                <c:pt idx="29509" formatCode="m/d/yyyy\ h:mm">
                  <c:v>40801.833333318333</c:v>
                </c:pt>
                <c:pt idx="29510" formatCode="m/d/yyyy\ h:mm">
                  <c:v>40801.874999985004</c:v>
                </c:pt>
                <c:pt idx="29511" formatCode="m/d/yyyy\ h:mm">
                  <c:v>40801.916666651654</c:v>
                </c:pt>
                <c:pt idx="29512" formatCode="m/d/yyyy\ h:mm">
                  <c:v>40801.95833331834</c:v>
                </c:pt>
                <c:pt idx="29513" formatCode="m/d/yyyy\ h:mm">
                  <c:v>40801.999999984982</c:v>
                </c:pt>
                <c:pt idx="29514" formatCode="m/d/yyyy\ h:mm">
                  <c:v>40802.041666651618</c:v>
                </c:pt>
                <c:pt idx="29515" formatCode="m/d/yyyy\ h:mm">
                  <c:v>40802.083333318311</c:v>
                </c:pt>
                <c:pt idx="29516" formatCode="m/d/yyyy\ h:mm">
                  <c:v>40802.124999984982</c:v>
                </c:pt>
                <c:pt idx="29517" formatCode="m/d/yyyy\ h:mm">
                  <c:v>40802.166666651618</c:v>
                </c:pt>
                <c:pt idx="29518" formatCode="m/d/yyyy\ h:mm">
                  <c:v>40802.208333318311</c:v>
                </c:pt>
                <c:pt idx="29519" formatCode="m/d/yyyy\ h:mm">
                  <c:v>40802.249999984968</c:v>
                </c:pt>
                <c:pt idx="29520" formatCode="m/d/yyyy\ h:mm">
                  <c:v>40802.291666651588</c:v>
                </c:pt>
                <c:pt idx="29521" formatCode="m/d/yyyy\ h:mm">
                  <c:v>40802.333333318296</c:v>
                </c:pt>
                <c:pt idx="29522" formatCode="m/d/yyyy\ h:mm">
                  <c:v>40802.374999984975</c:v>
                </c:pt>
                <c:pt idx="29523" formatCode="m/d/yyyy\ h:mm">
                  <c:v>40802.416666651625</c:v>
                </c:pt>
                <c:pt idx="29524" formatCode="m/d/yyyy\ h:mm">
                  <c:v>40802.458333318304</c:v>
                </c:pt>
                <c:pt idx="29525" formatCode="m/d/yyyy\ h:mm">
                  <c:v>40802.499999984953</c:v>
                </c:pt>
                <c:pt idx="29526" formatCode="m/d/yyyy\ h:mm">
                  <c:v>40802.541666651588</c:v>
                </c:pt>
                <c:pt idx="29527" formatCode="m/d/yyyy\ h:mm">
                  <c:v>40802.583333318282</c:v>
                </c:pt>
                <c:pt idx="29528" formatCode="m/d/yyyy\ h:mm">
                  <c:v>40802.624999984946</c:v>
                </c:pt>
                <c:pt idx="29529" formatCode="m/d/yyyy\ h:mm">
                  <c:v>40802.666666651588</c:v>
                </c:pt>
                <c:pt idx="29530" formatCode="m/d/yyyy\ h:mm">
                  <c:v>40802.708333318282</c:v>
                </c:pt>
                <c:pt idx="29531" formatCode="m/d/yyyy\ h:mm">
                  <c:v>40802.749999984939</c:v>
                </c:pt>
                <c:pt idx="29532" formatCode="m/d/yyyy\ h:mm">
                  <c:v>40802.791666651567</c:v>
                </c:pt>
                <c:pt idx="29533" formatCode="m/d/yyyy\ h:mm">
                  <c:v>40802.833333318267</c:v>
                </c:pt>
                <c:pt idx="29534" formatCode="m/d/yyyy\ h:mm">
                  <c:v>40802.874999984946</c:v>
                </c:pt>
                <c:pt idx="29535" formatCode="m/d/yyyy\ h:mm">
                  <c:v>40802.916666651596</c:v>
                </c:pt>
                <c:pt idx="29536" formatCode="m/d/yyyy\ h:mm">
                  <c:v>40802.958333318275</c:v>
                </c:pt>
                <c:pt idx="29537" formatCode="m/d/yyyy\ h:mm">
                  <c:v>40802.999999984931</c:v>
                </c:pt>
                <c:pt idx="29538" formatCode="m/d/yyyy\ h:mm">
                  <c:v>40803.041666651574</c:v>
                </c:pt>
                <c:pt idx="29539" formatCode="m/d/yyyy\ h:mm">
                  <c:v>40803.083333318253</c:v>
                </c:pt>
                <c:pt idx="29540" formatCode="m/d/yyyy\ h:mm">
                  <c:v>40803.124999984917</c:v>
                </c:pt>
                <c:pt idx="29541" formatCode="m/d/yyyy\ h:mm">
                  <c:v>40803.166666651574</c:v>
                </c:pt>
                <c:pt idx="29542" formatCode="m/d/yyyy\ h:mm">
                  <c:v>40803.208333318245</c:v>
                </c:pt>
                <c:pt idx="29543" formatCode="m/d/yyyy\ h:mm">
                  <c:v>40803.24999998491</c:v>
                </c:pt>
                <c:pt idx="29544" formatCode="m/d/yyyy\ h:mm">
                  <c:v>40803.291666651552</c:v>
                </c:pt>
                <c:pt idx="29545" formatCode="m/d/yyyy\ h:mm">
                  <c:v>40803.333333318238</c:v>
                </c:pt>
                <c:pt idx="29546" formatCode="m/d/yyyy\ h:mm">
                  <c:v>40803.374999984917</c:v>
                </c:pt>
                <c:pt idx="29547" formatCode="m/d/yyyy\ h:mm">
                  <c:v>40803.416666651567</c:v>
                </c:pt>
                <c:pt idx="29548" formatCode="m/d/yyyy\ h:mm">
                  <c:v>40803.458333318245</c:v>
                </c:pt>
                <c:pt idx="29549" formatCode="m/d/yyyy\ h:mm">
                  <c:v>40803.499999984895</c:v>
                </c:pt>
                <c:pt idx="29550" formatCode="m/d/yyyy\ h:mm">
                  <c:v>40803.541666651545</c:v>
                </c:pt>
                <c:pt idx="29551" formatCode="m/d/yyyy\ h:mm">
                  <c:v>40803.583333318231</c:v>
                </c:pt>
                <c:pt idx="29552" formatCode="m/d/yyyy\ h:mm">
                  <c:v>40803.624999984888</c:v>
                </c:pt>
                <c:pt idx="29553" formatCode="m/d/yyyy\ h:mm">
                  <c:v>40803.666666651538</c:v>
                </c:pt>
                <c:pt idx="29554" formatCode="m/d/yyyy\ h:mm">
                  <c:v>40803.708333318216</c:v>
                </c:pt>
                <c:pt idx="29555" formatCode="m/d/yyyy\ h:mm">
                  <c:v>40803.749999984881</c:v>
                </c:pt>
                <c:pt idx="29556" formatCode="m/d/yyyy\ h:mm">
                  <c:v>40803.791666651516</c:v>
                </c:pt>
                <c:pt idx="29557" formatCode="m/d/yyyy\ h:mm">
                  <c:v>40803.833333318209</c:v>
                </c:pt>
                <c:pt idx="29558" formatCode="m/d/yyyy\ h:mm">
                  <c:v>40803.874999984888</c:v>
                </c:pt>
                <c:pt idx="29559" formatCode="m/d/yyyy\ h:mm">
                  <c:v>40803.916666651538</c:v>
                </c:pt>
                <c:pt idx="29560" formatCode="m/d/yyyy\ h:mm">
                  <c:v>40803.958333318216</c:v>
                </c:pt>
                <c:pt idx="29561" formatCode="m/d/yyyy\ h:mm">
                  <c:v>40803.999999984866</c:v>
                </c:pt>
                <c:pt idx="29562" formatCode="m/d/yyyy\ h:mm">
                  <c:v>40804.041666651516</c:v>
                </c:pt>
                <c:pt idx="29563" formatCode="m/d/yyyy\ h:mm">
                  <c:v>40804.083333318202</c:v>
                </c:pt>
                <c:pt idx="29564" formatCode="m/d/yyyy\ h:mm">
                  <c:v>40804.124999984859</c:v>
                </c:pt>
                <c:pt idx="29565" formatCode="m/d/yyyy\ h:mm">
                  <c:v>40804.166666651508</c:v>
                </c:pt>
                <c:pt idx="29566" formatCode="m/d/yyyy\ h:mm">
                  <c:v>40804.208333318202</c:v>
                </c:pt>
                <c:pt idx="29567" formatCode="m/d/yyyy\ h:mm">
                  <c:v>40804.249999984851</c:v>
                </c:pt>
                <c:pt idx="29568" formatCode="m/d/yyyy\ h:mm">
                  <c:v>40804.291666651487</c:v>
                </c:pt>
                <c:pt idx="29569" formatCode="m/d/yyyy\ h:mm">
                  <c:v>40804.333333318194</c:v>
                </c:pt>
                <c:pt idx="29570" formatCode="m/d/yyyy\ h:mm">
                  <c:v>40804.374999984859</c:v>
                </c:pt>
                <c:pt idx="29571" formatCode="m/d/yyyy\ h:mm">
                  <c:v>40804.416666651508</c:v>
                </c:pt>
                <c:pt idx="29572" formatCode="m/d/yyyy\ h:mm">
                  <c:v>40804.458333318202</c:v>
                </c:pt>
                <c:pt idx="29573" formatCode="m/d/yyyy\ h:mm">
                  <c:v>40804.499999984837</c:v>
                </c:pt>
                <c:pt idx="29574" formatCode="m/d/yyyy\ h:mm">
                  <c:v>40804.541666651487</c:v>
                </c:pt>
                <c:pt idx="29575" formatCode="m/d/yyyy\ h:mm">
                  <c:v>40804.58333331818</c:v>
                </c:pt>
                <c:pt idx="29576" formatCode="m/d/yyyy\ h:mm">
                  <c:v>40804.62499998483</c:v>
                </c:pt>
                <c:pt idx="29577" formatCode="m/d/yyyy\ h:mm">
                  <c:v>40804.666666651479</c:v>
                </c:pt>
                <c:pt idx="29578" formatCode="m/d/yyyy\ h:mm">
                  <c:v>40804.708333318173</c:v>
                </c:pt>
                <c:pt idx="29579" formatCode="m/d/yyyy\ h:mm">
                  <c:v>40804.749999984822</c:v>
                </c:pt>
                <c:pt idx="29580" formatCode="m/d/yyyy\ h:mm">
                  <c:v>40804.791666651457</c:v>
                </c:pt>
                <c:pt idx="29581" formatCode="m/d/yyyy\ h:mm">
                  <c:v>40804.833333318165</c:v>
                </c:pt>
                <c:pt idx="29582" formatCode="m/d/yyyy\ h:mm">
                  <c:v>40804.87499998483</c:v>
                </c:pt>
                <c:pt idx="29583" formatCode="m/d/yyyy\ h:mm">
                  <c:v>40804.916666651479</c:v>
                </c:pt>
                <c:pt idx="29584" formatCode="m/d/yyyy\ h:mm">
                  <c:v>40804.958333318173</c:v>
                </c:pt>
                <c:pt idx="29585" formatCode="m/d/yyyy\ h:mm">
                  <c:v>40804.999999984808</c:v>
                </c:pt>
                <c:pt idx="29586" formatCode="m/d/yyyy\ h:mm">
                  <c:v>40805.041666651457</c:v>
                </c:pt>
                <c:pt idx="29587" formatCode="m/d/yyyy\ h:mm">
                  <c:v>40805.083333318151</c:v>
                </c:pt>
                <c:pt idx="29588" formatCode="m/d/yyyy\ h:mm">
                  <c:v>40805.124999984801</c:v>
                </c:pt>
                <c:pt idx="29589" formatCode="m/d/yyyy\ h:mm">
                  <c:v>40805.16666665145</c:v>
                </c:pt>
                <c:pt idx="29590" formatCode="m/d/yyyy\ h:mm">
                  <c:v>40805.208333318144</c:v>
                </c:pt>
                <c:pt idx="29591" formatCode="m/d/yyyy\ h:mm">
                  <c:v>40805.249999984786</c:v>
                </c:pt>
                <c:pt idx="29592" formatCode="m/d/yyyy\ h:mm">
                  <c:v>40805.291666651421</c:v>
                </c:pt>
                <c:pt idx="29593" formatCode="m/d/yyyy\ h:mm">
                  <c:v>40805.333333318136</c:v>
                </c:pt>
                <c:pt idx="29594" formatCode="m/d/yyyy\ h:mm">
                  <c:v>40805.374999984793</c:v>
                </c:pt>
                <c:pt idx="29595" formatCode="m/d/yyyy\ h:mm">
                  <c:v>40805.41666665145</c:v>
                </c:pt>
                <c:pt idx="29596" formatCode="m/d/yyyy\ h:mm">
                  <c:v>40805.458333318144</c:v>
                </c:pt>
                <c:pt idx="29597" formatCode="m/d/yyyy\ h:mm">
                  <c:v>40805.499999984779</c:v>
                </c:pt>
                <c:pt idx="29598" formatCode="m/d/yyyy\ h:mm">
                  <c:v>40805.541666651421</c:v>
                </c:pt>
                <c:pt idx="29599" formatCode="m/d/yyyy\ h:mm">
                  <c:v>40805.583333318122</c:v>
                </c:pt>
                <c:pt idx="29600" formatCode="m/d/yyyy\ h:mm">
                  <c:v>40805.624999984771</c:v>
                </c:pt>
                <c:pt idx="29601" formatCode="m/d/yyyy\ h:mm">
                  <c:v>40805.666666651421</c:v>
                </c:pt>
                <c:pt idx="29602" formatCode="m/d/yyyy\ h:mm">
                  <c:v>40805.708333318114</c:v>
                </c:pt>
                <c:pt idx="29603" formatCode="m/d/yyyy\ h:mm">
                  <c:v>40805.749999984764</c:v>
                </c:pt>
                <c:pt idx="29604" formatCode="m/d/yyyy\ h:mm">
                  <c:v>40805.791666651399</c:v>
                </c:pt>
                <c:pt idx="29605" formatCode="m/d/yyyy\ h:mm">
                  <c:v>40805.833333318093</c:v>
                </c:pt>
                <c:pt idx="29606" formatCode="m/d/yyyy\ h:mm">
                  <c:v>40805.874999984771</c:v>
                </c:pt>
                <c:pt idx="29607" formatCode="m/d/yyyy\ h:mm">
                  <c:v>40805.916666651421</c:v>
                </c:pt>
                <c:pt idx="29608" formatCode="m/d/yyyy\ h:mm">
                  <c:v>40805.958333318114</c:v>
                </c:pt>
                <c:pt idx="29609" formatCode="m/d/yyyy\ h:mm">
                  <c:v>40805.99999998475</c:v>
                </c:pt>
                <c:pt idx="29610" formatCode="m/d/yyyy\ h:mm">
                  <c:v>40806.041666651399</c:v>
                </c:pt>
                <c:pt idx="29611" formatCode="m/d/yyyy\ h:mm">
                  <c:v>40806.083333318093</c:v>
                </c:pt>
                <c:pt idx="29612" formatCode="m/d/yyyy\ h:mm">
                  <c:v>40806.124999984735</c:v>
                </c:pt>
                <c:pt idx="29613" formatCode="m/d/yyyy\ h:mm">
                  <c:v>40806.166666651385</c:v>
                </c:pt>
                <c:pt idx="29614" formatCode="m/d/yyyy\ h:mm">
                  <c:v>40806.208333318085</c:v>
                </c:pt>
                <c:pt idx="29615" formatCode="m/d/yyyy\ h:mm">
                  <c:v>40806.249999984735</c:v>
                </c:pt>
                <c:pt idx="29616" formatCode="m/d/yyyy\ h:mm">
                  <c:v>40806.291666651363</c:v>
                </c:pt>
                <c:pt idx="29617" formatCode="m/d/yyyy\ h:mm">
                  <c:v>40806.333333318078</c:v>
                </c:pt>
                <c:pt idx="29618" formatCode="m/d/yyyy\ h:mm">
                  <c:v>40806.374999984742</c:v>
                </c:pt>
                <c:pt idx="29619" formatCode="m/d/yyyy\ h:mm">
                  <c:v>40806.416666651385</c:v>
                </c:pt>
                <c:pt idx="29620" formatCode="m/d/yyyy\ h:mm">
                  <c:v>40806.458333318085</c:v>
                </c:pt>
                <c:pt idx="29621" formatCode="m/d/yyyy\ h:mm">
                  <c:v>40806.49999998472</c:v>
                </c:pt>
                <c:pt idx="29622" formatCode="m/d/yyyy\ h:mm">
                  <c:v>40806.54166665137</c:v>
                </c:pt>
                <c:pt idx="29623" formatCode="m/d/yyyy\ h:mm">
                  <c:v>40806.583333318049</c:v>
                </c:pt>
                <c:pt idx="29624" formatCode="m/d/yyyy\ h:mm">
                  <c:v>40806.624999984706</c:v>
                </c:pt>
                <c:pt idx="29625" formatCode="m/d/yyyy\ h:mm">
                  <c:v>40806.666666651363</c:v>
                </c:pt>
                <c:pt idx="29626" formatCode="m/d/yyyy\ h:mm">
                  <c:v>40806.708333318042</c:v>
                </c:pt>
                <c:pt idx="29627" formatCode="m/d/yyyy\ h:mm">
                  <c:v>40806.749999984706</c:v>
                </c:pt>
                <c:pt idx="29628" formatCode="m/d/yyyy\ h:mm">
                  <c:v>40806.791666651341</c:v>
                </c:pt>
                <c:pt idx="29629" formatCode="m/d/yyyy\ h:mm">
                  <c:v>40806.833333318042</c:v>
                </c:pt>
                <c:pt idx="29630" formatCode="m/d/yyyy\ h:mm">
                  <c:v>40806.874999984699</c:v>
                </c:pt>
                <c:pt idx="29631" formatCode="m/d/yyyy\ h:mm">
                  <c:v>40806.916666651356</c:v>
                </c:pt>
                <c:pt idx="29632" formatCode="m/d/yyyy\ h:mm">
                  <c:v>40806.958333318049</c:v>
                </c:pt>
                <c:pt idx="29633" formatCode="m/d/yyyy\ h:mm">
                  <c:v>40806.999999984684</c:v>
                </c:pt>
                <c:pt idx="29634" formatCode="m/d/yyyy\ h:mm">
                  <c:v>40807.041666651334</c:v>
                </c:pt>
                <c:pt idx="29635" formatCode="m/d/yyyy\ h:mm">
                  <c:v>40807.083333318034</c:v>
                </c:pt>
                <c:pt idx="29636" formatCode="m/d/yyyy\ h:mm">
                  <c:v>40807.124999984684</c:v>
                </c:pt>
                <c:pt idx="29637" formatCode="m/d/yyyy\ h:mm">
                  <c:v>40807.166666651327</c:v>
                </c:pt>
                <c:pt idx="29638" formatCode="m/d/yyyy\ h:mm">
                  <c:v>40807.208333318013</c:v>
                </c:pt>
                <c:pt idx="29639" formatCode="m/d/yyyy\ h:mm">
                  <c:v>40807.249999984677</c:v>
                </c:pt>
                <c:pt idx="29640" formatCode="m/d/yyyy\ h:mm">
                  <c:v>40807.291666651297</c:v>
                </c:pt>
                <c:pt idx="29641" formatCode="m/d/yyyy\ h:mm">
                  <c:v>40807.333333318013</c:v>
                </c:pt>
                <c:pt idx="29642" formatCode="m/d/yyyy\ h:mm">
                  <c:v>40807.374999984684</c:v>
                </c:pt>
                <c:pt idx="29643" formatCode="m/d/yyyy\ h:mm">
                  <c:v>40807.416666651334</c:v>
                </c:pt>
                <c:pt idx="29644" formatCode="m/d/yyyy\ h:mm">
                  <c:v>40807.45833331802</c:v>
                </c:pt>
                <c:pt idx="29645" formatCode="m/d/yyyy\ h:mm">
                  <c:v>40807.499999984655</c:v>
                </c:pt>
                <c:pt idx="29646" formatCode="m/d/yyyy\ h:mm">
                  <c:v>40807.541666651305</c:v>
                </c:pt>
                <c:pt idx="29647" formatCode="m/d/yyyy\ h:mm">
                  <c:v>40807.583333317991</c:v>
                </c:pt>
                <c:pt idx="29648" formatCode="m/d/yyyy\ h:mm">
                  <c:v>40807.624999984655</c:v>
                </c:pt>
                <c:pt idx="29649" formatCode="m/d/yyyy\ h:mm">
                  <c:v>40807.666666651297</c:v>
                </c:pt>
                <c:pt idx="29650" formatCode="m/d/yyyy\ h:mm">
                  <c:v>40807.708333317983</c:v>
                </c:pt>
                <c:pt idx="29651" formatCode="m/d/yyyy\ h:mm">
                  <c:v>40807.749999984633</c:v>
                </c:pt>
                <c:pt idx="29652" formatCode="m/d/yyyy\ h:mm">
                  <c:v>40807.791666651268</c:v>
                </c:pt>
                <c:pt idx="29653" formatCode="m/d/yyyy\ h:mm">
                  <c:v>40807.833333317983</c:v>
                </c:pt>
                <c:pt idx="29654" formatCode="m/d/yyyy\ h:mm">
                  <c:v>40807.87499998464</c:v>
                </c:pt>
                <c:pt idx="29655" formatCode="m/d/yyyy\ h:mm">
                  <c:v>40807.916666651305</c:v>
                </c:pt>
                <c:pt idx="29656" formatCode="m/d/yyyy\ h:mm">
                  <c:v>40807.958333317991</c:v>
                </c:pt>
                <c:pt idx="29657" formatCode="m/d/yyyy\ h:mm">
                  <c:v>40807.999999984626</c:v>
                </c:pt>
                <c:pt idx="29658" formatCode="m/d/yyyy\ h:mm">
                  <c:v>40808.041666651268</c:v>
                </c:pt>
                <c:pt idx="29659" formatCode="m/d/yyyy\ h:mm">
                  <c:v>40808.083333317962</c:v>
                </c:pt>
                <c:pt idx="29660" formatCode="m/d/yyyy\ h:mm">
                  <c:v>40808.124999984626</c:v>
                </c:pt>
                <c:pt idx="29661" formatCode="m/d/yyyy\ h:mm">
                  <c:v>40808.166666651268</c:v>
                </c:pt>
                <c:pt idx="29662" formatCode="m/d/yyyy\ h:mm">
                  <c:v>40808.208333317962</c:v>
                </c:pt>
                <c:pt idx="29663" formatCode="m/d/yyyy\ h:mm">
                  <c:v>40808.249999984604</c:v>
                </c:pt>
                <c:pt idx="29664" formatCode="m/d/yyyy\ h:mm">
                  <c:v>40808.291666651239</c:v>
                </c:pt>
                <c:pt idx="29665" formatCode="m/d/yyyy\ h:mm">
                  <c:v>40808.333333317947</c:v>
                </c:pt>
                <c:pt idx="29666" formatCode="m/d/yyyy\ h:mm">
                  <c:v>40808.374999984611</c:v>
                </c:pt>
                <c:pt idx="29667" formatCode="m/d/yyyy\ h:mm">
                  <c:v>40808.416666651276</c:v>
                </c:pt>
                <c:pt idx="29668" formatCode="m/d/yyyy\ h:mm">
                  <c:v>40808.458333317954</c:v>
                </c:pt>
                <c:pt idx="29669" formatCode="m/d/yyyy\ h:mm">
                  <c:v>40808.499999984604</c:v>
                </c:pt>
                <c:pt idx="29670" formatCode="m/d/yyyy\ h:mm">
                  <c:v>40808.541666651246</c:v>
                </c:pt>
                <c:pt idx="29671" formatCode="m/d/yyyy\ h:mm">
                  <c:v>40808.583333317933</c:v>
                </c:pt>
                <c:pt idx="29672" formatCode="m/d/yyyy\ h:mm">
                  <c:v>40808.624999984597</c:v>
                </c:pt>
                <c:pt idx="29673" formatCode="m/d/yyyy\ h:mm">
                  <c:v>40808.666666651232</c:v>
                </c:pt>
                <c:pt idx="29674" formatCode="m/d/yyyy\ h:mm">
                  <c:v>40808.708333317933</c:v>
                </c:pt>
                <c:pt idx="29675" formatCode="m/d/yyyy\ h:mm">
                  <c:v>40808.74999998459</c:v>
                </c:pt>
                <c:pt idx="29676" formatCode="m/d/yyyy\ h:mm">
                  <c:v>40808.791666651217</c:v>
                </c:pt>
                <c:pt idx="29677" formatCode="m/d/yyyy\ h:mm">
                  <c:v>40808.833333317918</c:v>
                </c:pt>
                <c:pt idx="29678" formatCode="m/d/yyyy\ h:mm">
                  <c:v>40808.874999984597</c:v>
                </c:pt>
                <c:pt idx="29679" formatCode="m/d/yyyy\ h:mm">
                  <c:v>40808.916666651232</c:v>
                </c:pt>
                <c:pt idx="29680" formatCode="m/d/yyyy\ h:mm">
                  <c:v>40808.958333317925</c:v>
                </c:pt>
                <c:pt idx="29681" formatCode="m/d/yyyy\ h:mm">
                  <c:v>40808.999999984582</c:v>
                </c:pt>
                <c:pt idx="29682" formatCode="m/d/yyyy\ h:mm">
                  <c:v>40809.041666651217</c:v>
                </c:pt>
                <c:pt idx="29683" formatCode="m/d/yyyy\ h:mm">
                  <c:v>40809.083333317903</c:v>
                </c:pt>
                <c:pt idx="29684" formatCode="m/d/yyyy\ h:mm">
                  <c:v>40809.124999984568</c:v>
                </c:pt>
                <c:pt idx="29685" formatCode="m/d/yyyy\ h:mm">
                  <c:v>40809.166666651203</c:v>
                </c:pt>
                <c:pt idx="29686" formatCode="m/d/yyyy\ h:mm">
                  <c:v>40809.208333317896</c:v>
                </c:pt>
                <c:pt idx="29687" formatCode="m/d/yyyy\ h:mm">
                  <c:v>40809.24999998456</c:v>
                </c:pt>
                <c:pt idx="29688" formatCode="m/d/yyyy\ h:mm">
                  <c:v>40809.291666651188</c:v>
                </c:pt>
                <c:pt idx="29689" formatCode="m/d/yyyy\ h:mm">
                  <c:v>40809.333333317889</c:v>
                </c:pt>
                <c:pt idx="29690" formatCode="m/d/yyyy\ h:mm">
                  <c:v>40809.374999984568</c:v>
                </c:pt>
                <c:pt idx="29691" formatCode="m/d/yyyy\ h:mm">
                  <c:v>40809.416666651203</c:v>
                </c:pt>
                <c:pt idx="29692" formatCode="m/d/yyyy\ h:mm">
                  <c:v>40809.458333317896</c:v>
                </c:pt>
                <c:pt idx="29693" formatCode="m/d/yyyy\ h:mm">
                  <c:v>40809.499999984546</c:v>
                </c:pt>
                <c:pt idx="29694" formatCode="m/d/yyyy\ h:mm">
                  <c:v>40809.541666651188</c:v>
                </c:pt>
                <c:pt idx="29695" formatCode="m/d/yyyy\ h:mm">
                  <c:v>40809.583333317882</c:v>
                </c:pt>
                <c:pt idx="29696" formatCode="m/d/yyyy\ h:mm">
                  <c:v>40809.624999984539</c:v>
                </c:pt>
                <c:pt idx="29697" formatCode="m/d/yyyy\ h:mm">
                  <c:v>40809.666666651181</c:v>
                </c:pt>
                <c:pt idx="29698" formatCode="m/d/yyyy\ h:mm">
                  <c:v>40809.708333317867</c:v>
                </c:pt>
                <c:pt idx="29699" formatCode="m/d/yyyy\ h:mm">
                  <c:v>40809.749999984531</c:v>
                </c:pt>
                <c:pt idx="29700" formatCode="m/d/yyyy\ h:mm">
                  <c:v>40809.791666651166</c:v>
                </c:pt>
                <c:pt idx="29701" formatCode="m/d/yyyy\ h:mm">
                  <c:v>40809.83333331786</c:v>
                </c:pt>
                <c:pt idx="29702" formatCode="m/d/yyyy\ h:mm">
                  <c:v>40809.874999984546</c:v>
                </c:pt>
                <c:pt idx="29703" formatCode="m/d/yyyy\ h:mm">
                  <c:v>40809.916666651188</c:v>
                </c:pt>
                <c:pt idx="29704" formatCode="m/d/yyyy\ h:mm">
                  <c:v>40809.958333317867</c:v>
                </c:pt>
                <c:pt idx="29705" formatCode="m/d/yyyy\ h:mm">
                  <c:v>40809.999999984517</c:v>
                </c:pt>
                <c:pt idx="29706" formatCode="m/d/yyyy\ h:mm">
                  <c:v>40810.041666651174</c:v>
                </c:pt>
                <c:pt idx="29707" formatCode="m/d/yyyy\ h:mm">
                  <c:v>40810.083333317845</c:v>
                </c:pt>
                <c:pt idx="29708" formatCode="m/d/yyyy\ h:mm">
                  <c:v>40810.124999984509</c:v>
                </c:pt>
                <c:pt idx="29709" formatCode="m/d/yyyy\ h:mm">
                  <c:v>40810.166666651174</c:v>
                </c:pt>
                <c:pt idx="29710" formatCode="m/d/yyyy\ h:mm">
                  <c:v>40810.208333317838</c:v>
                </c:pt>
                <c:pt idx="29711" formatCode="m/d/yyyy\ h:mm">
                  <c:v>40810.249999984502</c:v>
                </c:pt>
                <c:pt idx="29712" formatCode="m/d/yyyy\ h:mm">
                  <c:v>40810.291666651137</c:v>
                </c:pt>
                <c:pt idx="29713" formatCode="m/d/yyyy\ h:mm">
                  <c:v>40810.333333317831</c:v>
                </c:pt>
                <c:pt idx="29714" formatCode="m/d/yyyy\ h:mm">
                  <c:v>40810.374999984509</c:v>
                </c:pt>
                <c:pt idx="29715" formatCode="m/d/yyyy\ h:mm">
                  <c:v>40810.416666651159</c:v>
                </c:pt>
                <c:pt idx="29716" formatCode="m/d/yyyy\ h:mm">
                  <c:v>40810.458333317838</c:v>
                </c:pt>
                <c:pt idx="29717" formatCode="m/d/yyyy\ h:mm">
                  <c:v>40810.499999984488</c:v>
                </c:pt>
                <c:pt idx="29718" formatCode="m/d/yyyy\ h:mm">
                  <c:v>40810.541666651137</c:v>
                </c:pt>
                <c:pt idx="29719" formatCode="m/d/yyyy\ h:mm">
                  <c:v>40810.583333317816</c:v>
                </c:pt>
                <c:pt idx="29720" formatCode="m/d/yyyy\ h:mm">
                  <c:v>40810.62499998448</c:v>
                </c:pt>
                <c:pt idx="29721" formatCode="m/d/yyyy\ h:mm">
                  <c:v>40810.66666665113</c:v>
                </c:pt>
                <c:pt idx="29722" formatCode="m/d/yyyy\ h:mm">
                  <c:v>40810.708333317809</c:v>
                </c:pt>
                <c:pt idx="29723" formatCode="m/d/yyyy\ h:mm">
                  <c:v>40810.749999984473</c:v>
                </c:pt>
                <c:pt idx="29724" formatCode="m/d/yyyy\ h:mm">
                  <c:v>40810.791666651108</c:v>
                </c:pt>
                <c:pt idx="29725" formatCode="m/d/yyyy\ h:mm">
                  <c:v>40810.833333317802</c:v>
                </c:pt>
                <c:pt idx="29726" formatCode="m/d/yyyy\ h:mm">
                  <c:v>40810.87499998448</c:v>
                </c:pt>
                <c:pt idx="29727" formatCode="m/d/yyyy\ h:mm">
                  <c:v>40810.91666665113</c:v>
                </c:pt>
                <c:pt idx="29728" formatCode="m/d/yyyy\ h:mm">
                  <c:v>40810.958333317809</c:v>
                </c:pt>
                <c:pt idx="29729" formatCode="m/d/yyyy\ h:mm">
                  <c:v>40810.999999984459</c:v>
                </c:pt>
                <c:pt idx="29730" formatCode="m/d/yyyy\ h:mm">
                  <c:v>40811.041666651108</c:v>
                </c:pt>
                <c:pt idx="29731" formatCode="m/d/yyyy\ h:mm">
                  <c:v>40811.083333317787</c:v>
                </c:pt>
                <c:pt idx="29732" formatCode="m/d/yyyy\ h:mm">
                  <c:v>40811.124999984451</c:v>
                </c:pt>
                <c:pt idx="29733" formatCode="m/d/yyyy\ h:mm">
                  <c:v>40811.166666651101</c:v>
                </c:pt>
                <c:pt idx="29734" formatCode="m/d/yyyy\ h:mm">
                  <c:v>40811.20833331778</c:v>
                </c:pt>
                <c:pt idx="29735" formatCode="m/d/yyyy\ h:mm">
                  <c:v>40811.249999984444</c:v>
                </c:pt>
                <c:pt idx="29736" formatCode="m/d/yyyy\ h:mm">
                  <c:v>40811.291666651079</c:v>
                </c:pt>
                <c:pt idx="29737" formatCode="m/d/yyyy\ h:mm">
                  <c:v>40811.333333317772</c:v>
                </c:pt>
                <c:pt idx="29738" formatCode="m/d/yyyy\ h:mm">
                  <c:v>40811.374999984451</c:v>
                </c:pt>
                <c:pt idx="29739" formatCode="m/d/yyyy\ h:mm">
                  <c:v>40811.416666651101</c:v>
                </c:pt>
                <c:pt idx="29740" formatCode="m/d/yyyy\ h:mm">
                  <c:v>40811.45833331778</c:v>
                </c:pt>
                <c:pt idx="29741" formatCode="m/d/yyyy\ h:mm">
                  <c:v>40811.499999984429</c:v>
                </c:pt>
                <c:pt idx="29742" formatCode="m/d/yyyy\ h:mm">
                  <c:v>40811.541666651079</c:v>
                </c:pt>
                <c:pt idx="29743" formatCode="m/d/yyyy\ h:mm">
                  <c:v>40811.583333317758</c:v>
                </c:pt>
                <c:pt idx="29744" formatCode="m/d/yyyy\ h:mm">
                  <c:v>40811.624999984422</c:v>
                </c:pt>
                <c:pt idx="29745" formatCode="m/d/yyyy\ h:mm">
                  <c:v>40811.666666651072</c:v>
                </c:pt>
                <c:pt idx="29746" formatCode="m/d/yyyy\ h:mm">
                  <c:v>40811.708333317751</c:v>
                </c:pt>
                <c:pt idx="29747" formatCode="m/d/yyyy\ h:mm">
                  <c:v>40811.749999984415</c:v>
                </c:pt>
                <c:pt idx="29748" formatCode="m/d/yyyy\ h:mm">
                  <c:v>40811.79166665105</c:v>
                </c:pt>
                <c:pt idx="29749" formatCode="m/d/yyyy\ h:mm">
                  <c:v>40811.833333317736</c:v>
                </c:pt>
                <c:pt idx="29750" formatCode="m/d/yyyy\ h:mm">
                  <c:v>40811.874999984422</c:v>
                </c:pt>
                <c:pt idx="29751" formatCode="m/d/yyyy\ h:mm">
                  <c:v>40811.916666651072</c:v>
                </c:pt>
                <c:pt idx="29752" formatCode="m/d/yyyy\ h:mm">
                  <c:v>40811.958333317743</c:v>
                </c:pt>
                <c:pt idx="29753" formatCode="m/d/yyyy\ h:mm">
                  <c:v>40811.9999999844</c:v>
                </c:pt>
                <c:pt idx="29754" formatCode="m/d/yyyy\ h:mm">
                  <c:v>40812.04166665105</c:v>
                </c:pt>
                <c:pt idx="29755" formatCode="m/d/yyyy\ h:mm">
                  <c:v>40812.083333317729</c:v>
                </c:pt>
                <c:pt idx="29756" formatCode="m/d/yyyy\ h:mm">
                  <c:v>40812.124999984386</c:v>
                </c:pt>
                <c:pt idx="29757" formatCode="m/d/yyyy\ h:mm">
                  <c:v>40812.166666651043</c:v>
                </c:pt>
                <c:pt idx="29758" formatCode="m/d/yyyy\ h:mm">
                  <c:v>40812.208333317722</c:v>
                </c:pt>
                <c:pt idx="29759" formatCode="m/d/yyyy\ h:mm">
                  <c:v>40812.249999984386</c:v>
                </c:pt>
                <c:pt idx="29760" formatCode="m/d/yyyy\ h:mm">
                  <c:v>40812.291666651021</c:v>
                </c:pt>
                <c:pt idx="29761" formatCode="m/d/yyyy\ h:mm">
                  <c:v>40812.333333317714</c:v>
                </c:pt>
                <c:pt idx="29762" formatCode="m/d/yyyy\ h:mm">
                  <c:v>40812.374999984393</c:v>
                </c:pt>
                <c:pt idx="29763" formatCode="m/d/yyyy\ h:mm">
                  <c:v>40812.416666651035</c:v>
                </c:pt>
                <c:pt idx="29764" formatCode="m/d/yyyy\ h:mm">
                  <c:v>40812.458333317722</c:v>
                </c:pt>
                <c:pt idx="29765" formatCode="m/d/yyyy\ h:mm">
                  <c:v>40812.499999984371</c:v>
                </c:pt>
                <c:pt idx="29766" formatCode="m/d/yyyy\ h:mm">
                  <c:v>40812.541666651021</c:v>
                </c:pt>
                <c:pt idx="29767" formatCode="m/d/yyyy\ h:mm">
                  <c:v>40812.5833333177</c:v>
                </c:pt>
                <c:pt idx="29768" formatCode="m/d/yyyy\ h:mm">
                  <c:v>40812.624999984364</c:v>
                </c:pt>
                <c:pt idx="29769" formatCode="m/d/yyyy\ h:mm">
                  <c:v>40812.666666651014</c:v>
                </c:pt>
                <c:pt idx="29770" formatCode="m/d/yyyy\ h:mm">
                  <c:v>40812.708333317685</c:v>
                </c:pt>
                <c:pt idx="29771" formatCode="m/d/yyyy\ h:mm">
                  <c:v>40812.749999984357</c:v>
                </c:pt>
                <c:pt idx="29772" formatCode="m/d/yyyy\ h:mm">
                  <c:v>40812.791666650992</c:v>
                </c:pt>
                <c:pt idx="29773" formatCode="m/d/yyyy\ h:mm">
                  <c:v>40812.833333317685</c:v>
                </c:pt>
                <c:pt idx="29774" formatCode="m/d/yyyy\ h:mm">
                  <c:v>40812.874999984349</c:v>
                </c:pt>
                <c:pt idx="29775" formatCode="m/d/yyyy\ h:mm">
                  <c:v>40812.916666651014</c:v>
                </c:pt>
                <c:pt idx="29776" formatCode="m/d/yyyy\ h:mm">
                  <c:v>40812.958333317692</c:v>
                </c:pt>
                <c:pt idx="29777" formatCode="m/d/yyyy\ h:mm">
                  <c:v>40812.999999984335</c:v>
                </c:pt>
                <c:pt idx="29778" formatCode="m/d/yyyy\ h:mm">
                  <c:v>40813.041666650992</c:v>
                </c:pt>
                <c:pt idx="29779" formatCode="m/d/yyyy\ h:mm">
                  <c:v>40813.083333317671</c:v>
                </c:pt>
                <c:pt idx="29780" formatCode="m/d/yyyy\ h:mm">
                  <c:v>40813.124999984335</c:v>
                </c:pt>
                <c:pt idx="29781" formatCode="m/d/yyyy\ h:mm">
                  <c:v>40813.166666650985</c:v>
                </c:pt>
                <c:pt idx="29782" formatCode="m/d/yyyy\ h:mm">
                  <c:v>40813.208333317656</c:v>
                </c:pt>
                <c:pt idx="29783" formatCode="m/d/yyyy\ h:mm">
                  <c:v>40813.249999984328</c:v>
                </c:pt>
                <c:pt idx="29784" formatCode="m/d/yyyy\ h:mm">
                  <c:v>40813.29166665097</c:v>
                </c:pt>
                <c:pt idx="29785" formatCode="m/d/yyyy\ h:mm">
                  <c:v>40813.333333317656</c:v>
                </c:pt>
                <c:pt idx="29786" formatCode="m/d/yyyy\ h:mm">
                  <c:v>40813.374999984335</c:v>
                </c:pt>
                <c:pt idx="29787" formatCode="m/d/yyyy\ h:mm">
                  <c:v>40813.416666650992</c:v>
                </c:pt>
                <c:pt idx="29788" formatCode="m/d/yyyy\ h:mm">
                  <c:v>40813.458333317649</c:v>
                </c:pt>
                <c:pt idx="29789" formatCode="m/d/yyyy\ h:mm">
                  <c:v>40813.499999984306</c:v>
                </c:pt>
                <c:pt idx="29790" formatCode="m/d/yyyy\ h:mm">
                  <c:v>40813.541666650977</c:v>
                </c:pt>
                <c:pt idx="29791" formatCode="m/d/yyyy\ h:mm">
                  <c:v>40813.583333317634</c:v>
                </c:pt>
                <c:pt idx="29792" formatCode="m/d/yyyy\ h:mm">
                  <c:v>40813.624999984306</c:v>
                </c:pt>
                <c:pt idx="29793" formatCode="m/d/yyyy\ h:mm">
                  <c:v>40813.66666665097</c:v>
                </c:pt>
                <c:pt idx="29794" formatCode="m/d/yyyy\ h:mm">
                  <c:v>40813.708333317634</c:v>
                </c:pt>
                <c:pt idx="29795" formatCode="m/d/yyyy\ h:mm">
                  <c:v>40813.749999984284</c:v>
                </c:pt>
                <c:pt idx="29796" formatCode="m/d/yyyy\ h:mm">
                  <c:v>40813.791666650934</c:v>
                </c:pt>
                <c:pt idx="29797" formatCode="m/d/yyyy\ h:mm">
                  <c:v>40813.833333317627</c:v>
                </c:pt>
                <c:pt idx="29798" formatCode="m/d/yyyy\ h:mm">
                  <c:v>40813.874999984291</c:v>
                </c:pt>
                <c:pt idx="29799" formatCode="m/d/yyyy\ h:mm">
                  <c:v>40813.916666650963</c:v>
                </c:pt>
                <c:pt idx="29800" formatCode="m/d/yyyy\ h:mm">
                  <c:v>40813.958333317634</c:v>
                </c:pt>
                <c:pt idx="29801" formatCode="m/d/yyyy\ h:mm">
                  <c:v>40813.999999984284</c:v>
                </c:pt>
                <c:pt idx="29802" formatCode="m/d/yyyy\ h:mm">
                  <c:v>40814.041666650934</c:v>
                </c:pt>
                <c:pt idx="29803" formatCode="m/d/yyyy\ h:mm">
                  <c:v>40814.083333317605</c:v>
                </c:pt>
                <c:pt idx="29804" formatCode="m/d/yyyy\ h:mm">
                  <c:v>40814.124999984277</c:v>
                </c:pt>
                <c:pt idx="29805" formatCode="m/d/yyyy\ h:mm">
                  <c:v>40814.166666650934</c:v>
                </c:pt>
                <c:pt idx="29806" formatCode="m/d/yyyy\ h:mm">
                  <c:v>40814.208333317605</c:v>
                </c:pt>
                <c:pt idx="29807" formatCode="m/d/yyyy\ h:mm">
                  <c:v>40814.249999984255</c:v>
                </c:pt>
                <c:pt idx="29808" formatCode="m/d/yyyy\ h:mm">
                  <c:v>40814.291666650919</c:v>
                </c:pt>
                <c:pt idx="29809" formatCode="m/d/yyyy\ h:mm">
                  <c:v>40814.333333317598</c:v>
                </c:pt>
                <c:pt idx="29810" formatCode="m/d/yyyy\ h:mm">
                  <c:v>40814.374999984262</c:v>
                </c:pt>
                <c:pt idx="29811" formatCode="m/d/yyyy\ h:mm">
                  <c:v>40814.416666650941</c:v>
                </c:pt>
                <c:pt idx="29812" formatCode="m/d/yyyy\ h:mm">
                  <c:v>40814.458333317605</c:v>
                </c:pt>
                <c:pt idx="29813" formatCode="m/d/yyyy\ h:mm">
                  <c:v>40814.499999984255</c:v>
                </c:pt>
                <c:pt idx="29814" formatCode="m/d/yyyy\ h:mm">
                  <c:v>40814.541666650905</c:v>
                </c:pt>
                <c:pt idx="29815" formatCode="m/d/yyyy\ h:mm">
                  <c:v>40814.583333317583</c:v>
                </c:pt>
                <c:pt idx="29816" formatCode="m/d/yyyy\ h:mm">
                  <c:v>40814.624999984233</c:v>
                </c:pt>
                <c:pt idx="29817" formatCode="m/d/yyyy\ h:mm">
                  <c:v>40814.666666650905</c:v>
                </c:pt>
                <c:pt idx="29818" formatCode="m/d/yyyy\ h:mm">
                  <c:v>40814.708333317583</c:v>
                </c:pt>
                <c:pt idx="29819" formatCode="m/d/yyyy\ h:mm">
                  <c:v>40814.749999984226</c:v>
                </c:pt>
                <c:pt idx="29820" formatCode="m/d/yyyy\ h:mm">
                  <c:v>40814.791666650883</c:v>
                </c:pt>
                <c:pt idx="29821" formatCode="m/d/yyyy\ h:mm">
                  <c:v>40814.833333317569</c:v>
                </c:pt>
                <c:pt idx="29822" formatCode="m/d/yyyy\ h:mm">
                  <c:v>40814.874999984233</c:v>
                </c:pt>
                <c:pt idx="29823" formatCode="m/d/yyyy\ h:mm">
                  <c:v>40814.916666650897</c:v>
                </c:pt>
                <c:pt idx="29824" formatCode="m/d/yyyy\ h:mm">
                  <c:v>40814.958333317576</c:v>
                </c:pt>
                <c:pt idx="29825" formatCode="m/d/yyyy\ h:mm">
                  <c:v>40814.999999984226</c:v>
                </c:pt>
                <c:pt idx="29826" formatCode="m/d/yyyy\ h:mm">
                  <c:v>40815.041666650875</c:v>
                </c:pt>
                <c:pt idx="29827" formatCode="m/d/yyyy\ h:mm">
                  <c:v>40815.083333317561</c:v>
                </c:pt>
                <c:pt idx="29828" formatCode="m/d/yyyy\ h:mm">
                  <c:v>40815.124999984204</c:v>
                </c:pt>
                <c:pt idx="29829" formatCode="m/d/yyyy\ h:mm">
                  <c:v>40815.166666650875</c:v>
                </c:pt>
                <c:pt idx="29830" formatCode="m/d/yyyy\ h:mm">
                  <c:v>40815.208333317547</c:v>
                </c:pt>
                <c:pt idx="29831" formatCode="m/d/yyyy\ h:mm">
                  <c:v>40815.249999984204</c:v>
                </c:pt>
                <c:pt idx="29832" formatCode="m/d/yyyy\ h:mm">
                  <c:v>40815.291666650854</c:v>
                </c:pt>
                <c:pt idx="29833" formatCode="m/d/yyyy\ h:mm">
                  <c:v>40815.33333331754</c:v>
                </c:pt>
                <c:pt idx="29834" formatCode="m/d/yyyy\ h:mm">
                  <c:v>40815.374999984211</c:v>
                </c:pt>
                <c:pt idx="29835" formatCode="m/d/yyyy\ h:mm">
                  <c:v>40815.416666650868</c:v>
                </c:pt>
                <c:pt idx="29836" formatCode="m/d/yyyy\ h:mm">
                  <c:v>40815.458333317547</c:v>
                </c:pt>
                <c:pt idx="29837" formatCode="m/d/yyyy\ h:mm">
                  <c:v>40815.499999984197</c:v>
                </c:pt>
                <c:pt idx="29838" formatCode="m/d/yyyy\ h:mm">
                  <c:v>40815.541666650854</c:v>
                </c:pt>
                <c:pt idx="29839" formatCode="m/d/yyyy\ h:mm">
                  <c:v>40815.583333317532</c:v>
                </c:pt>
                <c:pt idx="29840" formatCode="m/d/yyyy\ h:mm">
                  <c:v>40815.624999984189</c:v>
                </c:pt>
                <c:pt idx="29841" formatCode="m/d/yyyy\ h:mm">
                  <c:v>40815.666666650854</c:v>
                </c:pt>
                <c:pt idx="29842" formatCode="m/d/yyyy\ h:mm">
                  <c:v>40815.708333317518</c:v>
                </c:pt>
                <c:pt idx="29843" formatCode="m/d/yyyy\ h:mm">
                  <c:v>40815.749999984182</c:v>
                </c:pt>
                <c:pt idx="29844" formatCode="m/d/yyyy\ h:mm">
                  <c:v>40815.791666650817</c:v>
                </c:pt>
                <c:pt idx="29845" formatCode="m/d/yyyy\ h:mm">
                  <c:v>40815.833333317511</c:v>
                </c:pt>
                <c:pt idx="29846" formatCode="m/d/yyyy\ h:mm">
                  <c:v>40815.874999984197</c:v>
                </c:pt>
                <c:pt idx="29847" formatCode="m/d/yyyy\ h:mm">
                  <c:v>40815.916666650839</c:v>
                </c:pt>
                <c:pt idx="29848" formatCode="m/d/yyyy\ h:mm">
                  <c:v>40815.958333317518</c:v>
                </c:pt>
                <c:pt idx="29849" formatCode="m/d/yyyy\ h:mm">
                  <c:v>40815.999999984168</c:v>
                </c:pt>
                <c:pt idx="29850" formatCode="m/d/yyyy\ h:mm">
                  <c:v>40816.041666650824</c:v>
                </c:pt>
                <c:pt idx="29851" formatCode="m/d/yyyy\ h:mm">
                  <c:v>40816.083333317496</c:v>
                </c:pt>
                <c:pt idx="29852" formatCode="m/d/yyyy\ h:mm">
                  <c:v>40816.12499998416</c:v>
                </c:pt>
                <c:pt idx="29853" formatCode="m/d/yyyy\ h:mm">
                  <c:v>40816.166666650824</c:v>
                </c:pt>
                <c:pt idx="29854" formatCode="m/d/yyyy\ h:mm">
                  <c:v>40816.208333317489</c:v>
                </c:pt>
                <c:pt idx="29855" formatCode="m/d/yyyy\ h:mm">
                  <c:v>40816.249999984153</c:v>
                </c:pt>
                <c:pt idx="29856" formatCode="m/d/yyyy\ h:mm">
                  <c:v>40816.291666650788</c:v>
                </c:pt>
                <c:pt idx="29857" formatCode="m/d/yyyy\ h:mm">
                  <c:v>40816.333333317481</c:v>
                </c:pt>
                <c:pt idx="29858" formatCode="m/d/yyyy\ h:mm">
                  <c:v>40816.37499998416</c:v>
                </c:pt>
                <c:pt idx="29859" formatCode="m/d/yyyy\ h:mm">
                  <c:v>40816.41666665081</c:v>
                </c:pt>
                <c:pt idx="29860" formatCode="m/d/yyyy\ h:mm">
                  <c:v>40816.458333317496</c:v>
                </c:pt>
                <c:pt idx="29861" formatCode="m/d/yyyy\ h:mm">
                  <c:v>40816.499999984138</c:v>
                </c:pt>
                <c:pt idx="29862" formatCode="m/d/yyyy\ h:mm">
                  <c:v>40816.541666650788</c:v>
                </c:pt>
                <c:pt idx="29863" formatCode="m/d/yyyy\ h:mm">
                  <c:v>40816.583333317467</c:v>
                </c:pt>
                <c:pt idx="29864" formatCode="m/d/yyyy\ h:mm">
                  <c:v>40816.624999984131</c:v>
                </c:pt>
                <c:pt idx="29865" formatCode="m/d/yyyy\ h:mm">
                  <c:v>40816.666666650781</c:v>
                </c:pt>
                <c:pt idx="29866" formatCode="m/d/yyyy\ h:mm">
                  <c:v>40816.70833331746</c:v>
                </c:pt>
                <c:pt idx="29867" formatCode="m/d/yyyy\ h:mm">
                  <c:v>40816.749999984131</c:v>
                </c:pt>
                <c:pt idx="29868" formatCode="m/d/yyyy\ h:mm">
                  <c:v>40816.791666650766</c:v>
                </c:pt>
                <c:pt idx="29869" formatCode="m/d/yyyy\ h:mm">
                  <c:v>40816.833333317452</c:v>
                </c:pt>
                <c:pt idx="29870" formatCode="m/d/yyyy\ h:mm">
                  <c:v>40816.874999984138</c:v>
                </c:pt>
                <c:pt idx="29871" formatCode="m/d/yyyy\ h:mm">
                  <c:v>40816.916666650781</c:v>
                </c:pt>
                <c:pt idx="29872" formatCode="m/d/yyyy\ h:mm">
                  <c:v>40816.95833331746</c:v>
                </c:pt>
                <c:pt idx="29873" formatCode="m/d/yyyy\ h:mm">
                  <c:v>40816.999999984109</c:v>
                </c:pt>
                <c:pt idx="29874" formatCode="m/d/yyyy\ h:mm">
                  <c:v>40817.041666650774</c:v>
                </c:pt>
                <c:pt idx="29875" formatCode="m/d/yyyy\ h:mm">
                  <c:v>40817.083333317438</c:v>
                </c:pt>
                <c:pt idx="29876" formatCode="m/d/yyyy\ h:mm">
                  <c:v>40817.124999984102</c:v>
                </c:pt>
                <c:pt idx="29877" formatCode="m/d/yyyy\ h:mm">
                  <c:v>40817.166666650752</c:v>
                </c:pt>
                <c:pt idx="29878" formatCode="m/d/yyyy\ h:mm">
                  <c:v>40817.208333317431</c:v>
                </c:pt>
                <c:pt idx="29879" formatCode="m/d/yyyy\ h:mm">
                  <c:v>40817.249999984095</c:v>
                </c:pt>
                <c:pt idx="29880" formatCode="m/d/yyyy\ h:mm">
                  <c:v>40817.29166665073</c:v>
                </c:pt>
                <c:pt idx="29881" formatCode="m/d/yyyy\ h:mm">
                  <c:v>40817.333333317423</c:v>
                </c:pt>
                <c:pt idx="29882" formatCode="m/d/yyyy\ h:mm">
                  <c:v>40817.374999984102</c:v>
                </c:pt>
                <c:pt idx="29883" formatCode="m/d/yyyy\ h:mm">
                  <c:v>40817.416666650752</c:v>
                </c:pt>
                <c:pt idx="29884" formatCode="m/d/yyyy\ h:mm">
                  <c:v>40817.458333317431</c:v>
                </c:pt>
                <c:pt idx="29885" formatCode="m/d/yyyy\ h:mm">
                  <c:v>40817.49999998408</c:v>
                </c:pt>
                <c:pt idx="29886" formatCode="m/d/yyyy\ h:mm">
                  <c:v>40817.54166665073</c:v>
                </c:pt>
                <c:pt idx="29887" formatCode="m/d/yyyy\ h:mm">
                  <c:v>40817.583333317409</c:v>
                </c:pt>
                <c:pt idx="29888" formatCode="m/d/yyyy\ h:mm">
                  <c:v>40817.624999984073</c:v>
                </c:pt>
                <c:pt idx="29889" formatCode="m/d/yyyy\ h:mm">
                  <c:v>40817.666666650723</c:v>
                </c:pt>
                <c:pt idx="29890" formatCode="m/d/yyyy\ h:mm">
                  <c:v>40817.708333317401</c:v>
                </c:pt>
                <c:pt idx="29891" formatCode="m/d/yyyy\ h:mm">
                  <c:v>40817.749999984066</c:v>
                </c:pt>
                <c:pt idx="29892" formatCode="m/d/yyyy\ h:mm">
                  <c:v>40817.791666650701</c:v>
                </c:pt>
                <c:pt idx="29893" formatCode="m/d/yyyy\ h:mm">
                  <c:v>40817.833333317394</c:v>
                </c:pt>
                <c:pt idx="29894" formatCode="m/d/yyyy\ h:mm">
                  <c:v>40817.874999984073</c:v>
                </c:pt>
                <c:pt idx="29895" formatCode="m/d/yyyy\ h:mm">
                  <c:v>40817.916666650723</c:v>
                </c:pt>
                <c:pt idx="29896" formatCode="m/d/yyyy\ h:mm">
                  <c:v>40817.958333317401</c:v>
                </c:pt>
                <c:pt idx="29897" formatCode="m/d/yyyy\ h:mm">
                  <c:v>40817.999999984051</c:v>
                </c:pt>
                <c:pt idx="29898" formatCode="m/d/yyyy\ h:mm">
                  <c:v>40818.041666650701</c:v>
                </c:pt>
                <c:pt idx="29899" formatCode="m/d/yyyy\ h:mm">
                  <c:v>40818.08333331738</c:v>
                </c:pt>
                <c:pt idx="29900" formatCode="m/d/yyyy\ h:mm">
                  <c:v>40818.124999984044</c:v>
                </c:pt>
                <c:pt idx="29901" formatCode="m/d/yyyy\ h:mm">
                  <c:v>40818.166666650694</c:v>
                </c:pt>
                <c:pt idx="29902" formatCode="m/d/yyyy\ h:mm">
                  <c:v>40818.208333317372</c:v>
                </c:pt>
                <c:pt idx="29903" formatCode="m/d/yyyy\ h:mm">
                  <c:v>40818.249999984037</c:v>
                </c:pt>
                <c:pt idx="29904" formatCode="m/d/yyyy\ h:mm">
                  <c:v>40818.291666650672</c:v>
                </c:pt>
                <c:pt idx="29905" formatCode="m/d/yyyy\ h:mm">
                  <c:v>40818.333333317365</c:v>
                </c:pt>
                <c:pt idx="29906" formatCode="m/d/yyyy\ h:mm">
                  <c:v>40818.374999984044</c:v>
                </c:pt>
                <c:pt idx="29907" formatCode="m/d/yyyy\ h:mm">
                  <c:v>40818.416666650694</c:v>
                </c:pt>
                <c:pt idx="29908" formatCode="m/d/yyyy\ h:mm">
                  <c:v>40818.458333317372</c:v>
                </c:pt>
                <c:pt idx="29909" formatCode="m/d/yyyy\ h:mm">
                  <c:v>40818.499999984022</c:v>
                </c:pt>
                <c:pt idx="29910" formatCode="m/d/yyyy\ h:mm">
                  <c:v>40818.541666650672</c:v>
                </c:pt>
                <c:pt idx="29911" formatCode="m/d/yyyy\ h:mm">
                  <c:v>40818.58333331735</c:v>
                </c:pt>
                <c:pt idx="29912" formatCode="m/d/yyyy\ h:mm">
                  <c:v>40818.624999984015</c:v>
                </c:pt>
                <c:pt idx="29913" formatCode="m/d/yyyy\ h:mm">
                  <c:v>40818.666666650664</c:v>
                </c:pt>
                <c:pt idx="29914" formatCode="m/d/yyyy\ h:mm">
                  <c:v>40818.708333317336</c:v>
                </c:pt>
                <c:pt idx="29915" formatCode="m/d/yyyy\ h:mm">
                  <c:v>40818.749999984007</c:v>
                </c:pt>
                <c:pt idx="29916" formatCode="m/d/yyyy\ h:mm">
                  <c:v>40818.791666650643</c:v>
                </c:pt>
                <c:pt idx="29917" formatCode="m/d/yyyy\ h:mm">
                  <c:v>40818.833333317336</c:v>
                </c:pt>
                <c:pt idx="29918" formatCode="m/d/yyyy\ h:mm">
                  <c:v>40818.874999984015</c:v>
                </c:pt>
                <c:pt idx="29919" formatCode="m/d/yyyy\ h:mm">
                  <c:v>40818.916666650664</c:v>
                </c:pt>
                <c:pt idx="29920" formatCode="m/d/yyyy\ h:mm">
                  <c:v>40818.958333317343</c:v>
                </c:pt>
                <c:pt idx="29921" formatCode="m/d/yyyy\ h:mm">
                  <c:v>40818.999999983986</c:v>
                </c:pt>
                <c:pt idx="29922" formatCode="m/d/yyyy\ h:mm">
                  <c:v>40819.041666650643</c:v>
                </c:pt>
                <c:pt idx="29923" formatCode="m/d/yyyy\ h:mm">
                  <c:v>40819.083333317321</c:v>
                </c:pt>
                <c:pt idx="29924" formatCode="m/d/yyyy\ h:mm">
                  <c:v>40819.124999983986</c:v>
                </c:pt>
                <c:pt idx="29925" formatCode="m/d/yyyy\ h:mm">
                  <c:v>40819.166666650628</c:v>
                </c:pt>
                <c:pt idx="29926" formatCode="m/d/yyyy\ h:mm">
                  <c:v>40819.208333317314</c:v>
                </c:pt>
                <c:pt idx="29927" formatCode="m/d/yyyy\ h:mm">
                  <c:v>40819.249999983978</c:v>
                </c:pt>
                <c:pt idx="29928" formatCode="m/d/yyyy\ h:mm">
                  <c:v>40819.291666650606</c:v>
                </c:pt>
                <c:pt idx="29929" formatCode="m/d/yyyy\ h:mm">
                  <c:v>40819.333333317307</c:v>
                </c:pt>
                <c:pt idx="29930" formatCode="m/d/yyyy\ h:mm">
                  <c:v>40819.374999983986</c:v>
                </c:pt>
                <c:pt idx="29931" formatCode="m/d/yyyy\ h:mm">
                  <c:v>40819.416666650635</c:v>
                </c:pt>
                <c:pt idx="29932" formatCode="m/d/yyyy\ h:mm">
                  <c:v>40819.458333317314</c:v>
                </c:pt>
                <c:pt idx="29933" formatCode="m/d/yyyy\ h:mm">
                  <c:v>40819.499999983964</c:v>
                </c:pt>
                <c:pt idx="29934" formatCode="m/d/yyyy\ h:mm">
                  <c:v>40819.541666650613</c:v>
                </c:pt>
                <c:pt idx="29935" formatCode="m/d/yyyy\ h:mm">
                  <c:v>40819.583333317285</c:v>
                </c:pt>
                <c:pt idx="29936" formatCode="m/d/yyyy\ h:mm">
                  <c:v>40819.624999983957</c:v>
                </c:pt>
                <c:pt idx="29937" formatCode="m/d/yyyy\ h:mm">
                  <c:v>40819.666666650599</c:v>
                </c:pt>
                <c:pt idx="29938" formatCode="m/d/yyyy\ h:mm">
                  <c:v>40819.708333317285</c:v>
                </c:pt>
                <c:pt idx="29939" formatCode="m/d/yyyy\ h:mm">
                  <c:v>40819.749999983935</c:v>
                </c:pt>
                <c:pt idx="29940" formatCode="m/d/yyyy\ h:mm">
                  <c:v>40819.791666650577</c:v>
                </c:pt>
                <c:pt idx="29941" formatCode="m/d/yyyy\ h:mm">
                  <c:v>40819.833333317278</c:v>
                </c:pt>
                <c:pt idx="29942" formatCode="m/d/yyyy\ h:mm">
                  <c:v>40819.874999983942</c:v>
                </c:pt>
                <c:pt idx="29943" formatCode="m/d/yyyy\ h:mm">
                  <c:v>40819.916666650606</c:v>
                </c:pt>
                <c:pt idx="29944" formatCode="m/d/yyyy\ h:mm">
                  <c:v>40819.958333317285</c:v>
                </c:pt>
                <c:pt idx="29945" formatCode="m/d/yyyy\ h:mm">
                  <c:v>40819.999999983935</c:v>
                </c:pt>
                <c:pt idx="29946" formatCode="m/d/yyyy\ h:mm">
                  <c:v>40820.041666650584</c:v>
                </c:pt>
                <c:pt idx="29947" formatCode="m/d/yyyy\ h:mm">
                  <c:v>40820.083333317256</c:v>
                </c:pt>
                <c:pt idx="29948" formatCode="m/d/yyyy\ h:mm">
                  <c:v>40820.124999983927</c:v>
                </c:pt>
                <c:pt idx="29949" formatCode="m/d/yyyy\ h:mm">
                  <c:v>40820.166666650584</c:v>
                </c:pt>
                <c:pt idx="29950" formatCode="m/d/yyyy\ h:mm">
                  <c:v>40820.208333317256</c:v>
                </c:pt>
                <c:pt idx="29951" formatCode="m/d/yyyy\ h:mm">
                  <c:v>40820.24999998392</c:v>
                </c:pt>
                <c:pt idx="29952" formatCode="m/d/yyyy\ h:mm">
                  <c:v>40820.29166665057</c:v>
                </c:pt>
                <c:pt idx="29953" formatCode="m/d/yyyy\ h:mm">
                  <c:v>40820.333333317234</c:v>
                </c:pt>
                <c:pt idx="29954" formatCode="m/d/yyyy\ h:mm">
                  <c:v>40820.374999983913</c:v>
                </c:pt>
                <c:pt idx="29955" formatCode="m/d/yyyy\ h:mm">
                  <c:v>40820.416666650592</c:v>
                </c:pt>
                <c:pt idx="29956" formatCode="m/d/yyyy\ h:mm">
                  <c:v>40820.458333317241</c:v>
                </c:pt>
                <c:pt idx="29957" formatCode="m/d/yyyy\ h:mm">
                  <c:v>40820.499999983906</c:v>
                </c:pt>
                <c:pt idx="29958" formatCode="m/d/yyyy\ h:mm">
                  <c:v>40820.54166665057</c:v>
                </c:pt>
                <c:pt idx="29959" formatCode="m/d/yyyy\ h:mm">
                  <c:v>40820.583333317234</c:v>
                </c:pt>
                <c:pt idx="29960" formatCode="m/d/yyyy\ h:mm">
                  <c:v>40820.624999983884</c:v>
                </c:pt>
                <c:pt idx="29961" formatCode="m/d/yyyy\ h:mm">
                  <c:v>40820.666666650555</c:v>
                </c:pt>
                <c:pt idx="29962" formatCode="m/d/yyyy\ h:mm">
                  <c:v>40820.708333317227</c:v>
                </c:pt>
                <c:pt idx="29963" formatCode="m/d/yyyy\ h:mm">
                  <c:v>40820.749999983884</c:v>
                </c:pt>
                <c:pt idx="29964" formatCode="m/d/yyyy\ h:mm">
                  <c:v>40820.791666650533</c:v>
                </c:pt>
                <c:pt idx="29965" formatCode="m/d/yyyy\ h:mm">
                  <c:v>40820.83333331722</c:v>
                </c:pt>
                <c:pt idx="29966" formatCode="m/d/yyyy\ h:mm">
                  <c:v>40820.874999983891</c:v>
                </c:pt>
                <c:pt idx="29967" formatCode="m/d/yyyy\ h:mm">
                  <c:v>40820.916666650548</c:v>
                </c:pt>
                <c:pt idx="29968" formatCode="m/d/yyyy\ h:mm">
                  <c:v>40820.958333317212</c:v>
                </c:pt>
                <c:pt idx="29969" formatCode="m/d/yyyy\ h:mm">
                  <c:v>40820.999999983876</c:v>
                </c:pt>
                <c:pt idx="29970" formatCode="m/d/yyyy\ h:mm">
                  <c:v>40821.041666650526</c:v>
                </c:pt>
                <c:pt idx="29971" formatCode="m/d/yyyy\ h:mm">
                  <c:v>40821.083333317205</c:v>
                </c:pt>
                <c:pt idx="29972" formatCode="m/d/yyyy\ h:mm">
                  <c:v>40821.124999983855</c:v>
                </c:pt>
                <c:pt idx="29973" formatCode="m/d/yyyy\ h:mm">
                  <c:v>40821.166666650526</c:v>
                </c:pt>
                <c:pt idx="29974" formatCode="m/d/yyyy\ h:mm">
                  <c:v>40821.208333317198</c:v>
                </c:pt>
                <c:pt idx="29975" formatCode="m/d/yyyy\ h:mm">
                  <c:v>40821.249999983855</c:v>
                </c:pt>
                <c:pt idx="29976" formatCode="m/d/yyyy\ h:mm">
                  <c:v>40821.291666650504</c:v>
                </c:pt>
                <c:pt idx="29977" formatCode="m/d/yyyy\ h:mm">
                  <c:v>40821.33333331719</c:v>
                </c:pt>
                <c:pt idx="29978" formatCode="m/d/yyyy\ h:mm">
                  <c:v>40821.374999983862</c:v>
                </c:pt>
                <c:pt idx="29979" formatCode="m/d/yyyy\ h:mm">
                  <c:v>40821.416666650519</c:v>
                </c:pt>
                <c:pt idx="29980" formatCode="m/d/yyyy\ h:mm">
                  <c:v>40821.458333317198</c:v>
                </c:pt>
                <c:pt idx="29981" formatCode="m/d/yyyy\ h:mm">
                  <c:v>40821.499999983833</c:v>
                </c:pt>
                <c:pt idx="29982" formatCode="m/d/yyyy\ h:mm">
                  <c:v>40821.541666650504</c:v>
                </c:pt>
                <c:pt idx="29983" formatCode="m/d/yyyy\ h:mm">
                  <c:v>40821.583333317183</c:v>
                </c:pt>
                <c:pt idx="29984" formatCode="m/d/yyyy\ h:mm">
                  <c:v>40821.624999983826</c:v>
                </c:pt>
                <c:pt idx="29985" formatCode="m/d/yyyy\ h:mm">
                  <c:v>40821.666666650504</c:v>
                </c:pt>
                <c:pt idx="29986" formatCode="m/d/yyyy\ h:mm">
                  <c:v>40821.708333317169</c:v>
                </c:pt>
                <c:pt idx="29987" formatCode="m/d/yyyy\ h:mm">
                  <c:v>40821.749999983826</c:v>
                </c:pt>
                <c:pt idx="29988" formatCode="m/d/yyyy\ h:mm">
                  <c:v>40821.791666650468</c:v>
                </c:pt>
                <c:pt idx="29989" formatCode="m/d/yyyy\ h:mm">
                  <c:v>40821.833333317161</c:v>
                </c:pt>
                <c:pt idx="29990" formatCode="m/d/yyyy\ h:mm">
                  <c:v>40821.874999983833</c:v>
                </c:pt>
                <c:pt idx="29991" formatCode="m/d/yyyy\ h:mm">
                  <c:v>40821.91666665049</c:v>
                </c:pt>
                <c:pt idx="29992" formatCode="m/d/yyyy\ h:mm">
                  <c:v>40821.958333317176</c:v>
                </c:pt>
                <c:pt idx="29993" formatCode="m/d/yyyy\ h:mm">
                  <c:v>40821.999999983804</c:v>
                </c:pt>
                <c:pt idx="29994" formatCode="m/d/yyyy\ h:mm">
                  <c:v>40822.041666650475</c:v>
                </c:pt>
                <c:pt idx="29995" formatCode="m/d/yyyy\ h:mm">
                  <c:v>40822.083333317147</c:v>
                </c:pt>
                <c:pt idx="29996" formatCode="m/d/yyyy\ h:mm">
                  <c:v>40822.124999983804</c:v>
                </c:pt>
                <c:pt idx="29997" formatCode="m/d/yyyy\ h:mm">
                  <c:v>40822.166666650475</c:v>
                </c:pt>
                <c:pt idx="29998" formatCode="m/d/yyyy\ h:mm">
                  <c:v>40822.208333317139</c:v>
                </c:pt>
                <c:pt idx="29999" formatCode="m/d/yyyy\ h:mm">
                  <c:v>40822.249999983804</c:v>
                </c:pt>
                <c:pt idx="30000" formatCode="m/d/yyyy\ h:mm">
                  <c:v>40822.291666650439</c:v>
                </c:pt>
                <c:pt idx="30001" formatCode="m/d/yyyy\ h:mm">
                  <c:v>40822.333333317132</c:v>
                </c:pt>
                <c:pt idx="30002" formatCode="m/d/yyyy\ h:mm">
                  <c:v>40822.374999983796</c:v>
                </c:pt>
                <c:pt idx="30003" formatCode="m/d/yyyy\ h:mm">
                  <c:v>40822.416666650461</c:v>
                </c:pt>
                <c:pt idx="30004" formatCode="m/d/yyyy\ h:mm">
                  <c:v>40822.458333317147</c:v>
                </c:pt>
                <c:pt idx="30005" formatCode="m/d/yyyy\ h:mm">
                  <c:v>40822.499999983775</c:v>
                </c:pt>
                <c:pt idx="30006" formatCode="m/d/yyyy\ h:mm">
                  <c:v>40822.541666650439</c:v>
                </c:pt>
                <c:pt idx="30007" formatCode="m/d/yyyy\ h:mm">
                  <c:v>40822.583333317118</c:v>
                </c:pt>
                <c:pt idx="30008" formatCode="m/d/yyyy\ h:mm">
                  <c:v>40822.624999983775</c:v>
                </c:pt>
                <c:pt idx="30009" formatCode="m/d/yyyy\ h:mm">
                  <c:v>40822.666666650432</c:v>
                </c:pt>
                <c:pt idx="30010" formatCode="m/d/yyyy\ h:mm">
                  <c:v>40822.70833331711</c:v>
                </c:pt>
                <c:pt idx="30011" formatCode="m/d/yyyy\ h:mm">
                  <c:v>40822.749999983775</c:v>
                </c:pt>
                <c:pt idx="30012" formatCode="m/d/yyyy\ h:mm">
                  <c:v>40822.791666650417</c:v>
                </c:pt>
                <c:pt idx="30013" formatCode="m/d/yyyy\ h:mm">
                  <c:v>40822.833333317103</c:v>
                </c:pt>
                <c:pt idx="30014" formatCode="m/d/yyyy\ h:mm">
                  <c:v>40822.874999983767</c:v>
                </c:pt>
                <c:pt idx="30015" formatCode="m/d/yyyy\ h:mm">
                  <c:v>40822.916666650432</c:v>
                </c:pt>
                <c:pt idx="30016" formatCode="m/d/yyyy\ h:mm">
                  <c:v>40822.95833331711</c:v>
                </c:pt>
                <c:pt idx="30017" formatCode="m/d/yyyy\ h:mm">
                  <c:v>40822.999999983746</c:v>
                </c:pt>
                <c:pt idx="30018" formatCode="m/d/yyyy\ h:mm">
                  <c:v>40823.041666650424</c:v>
                </c:pt>
                <c:pt idx="30019" formatCode="m/d/yyyy\ h:mm">
                  <c:v>40823.083333317089</c:v>
                </c:pt>
                <c:pt idx="30020" formatCode="m/d/yyyy\ h:mm">
                  <c:v>40823.124999983738</c:v>
                </c:pt>
                <c:pt idx="30021" formatCode="m/d/yyyy\ h:mm">
                  <c:v>40823.166666650402</c:v>
                </c:pt>
                <c:pt idx="30022" formatCode="m/d/yyyy\ h:mm">
                  <c:v>40823.208333317081</c:v>
                </c:pt>
                <c:pt idx="30023" formatCode="m/d/yyyy\ h:mm">
                  <c:v>40823.249999983731</c:v>
                </c:pt>
                <c:pt idx="30024" formatCode="m/d/yyyy\ h:mm">
                  <c:v>40823.291666650381</c:v>
                </c:pt>
                <c:pt idx="30025" formatCode="m/d/yyyy\ h:mm">
                  <c:v>40823.333333317081</c:v>
                </c:pt>
                <c:pt idx="30026" formatCode="m/d/yyyy\ h:mm">
                  <c:v>40823.374999983738</c:v>
                </c:pt>
                <c:pt idx="30027" formatCode="m/d/yyyy\ h:mm">
                  <c:v>40823.416666650402</c:v>
                </c:pt>
                <c:pt idx="30028" formatCode="m/d/yyyy\ h:mm">
                  <c:v>40823.458333317089</c:v>
                </c:pt>
                <c:pt idx="30029" formatCode="m/d/yyyy\ h:mm">
                  <c:v>40823.499999983724</c:v>
                </c:pt>
                <c:pt idx="30030" formatCode="m/d/yyyy\ h:mm">
                  <c:v>40823.541666650381</c:v>
                </c:pt>
                <c:pt idx="30031" formatCode="m/d/yyyy\ h:mm">
                  <c:v>40823.583333317059</c:v>
                </c:pt>
                <c:pt idx="30032" formatCode="m/d/yyyy\ h:mm">
                  <c:v>40823.624999983724</c:v>
                </c:pt>
                <c:pt idx="30033" formatCode="m/d/yyyy\ h:mm">
                  <c:v>40823.666666650373</c:v>
                </c:pt>
                <c:pt idx="30034" formatCode="m/d/yyyy\ h:mm">
                  <c:v>40823.708333317052</c:v>
                </c:pt>
                <c:pt idx="30035" formatCode="m/d/yyyy\ h:mm">
                  <c:v>40823.749999983702</c:v>
                </c:pt>
                <c:pt idx="30036" formatCode="m/d/yyyy\ h:mm">
                  <c:v>40823.791666650352</c:v>
                </c:pt>
                <c:pt idx="30037" formatCode="m/d/yyyy\ h:mm">
                  <c:v>40823.833333317045</c:v>
                </c:pt>
                <c:pt idx="30038" formatCode="m/d/yyyy\ h:mm">
                  <c:v>40823.874999983709</c:v>
                </c:pt>
                <c:pt idx="30039" formatCode="m/d/yyyy\ h:mm">
                  <c:v>40823.916666650373</c:v>
                </c:pt>
                <c:pt idx="30040" formatCode="m/d/yyyy\ h:mm">
                  <c:v>40823.958333317052</c:v>
                </c:pt>
                <c:pt idx="30041" formatCode="m/d/yyyy\ h:mm">
                  <c:v>40823.999999983687</c:v>
                </c:pt>
                <c:pt idx="30042" formatCode="m/d/yyyy\ h:mm">
                  <c:v>40824.041666650352</c:v>
                </c:pt>
                <c:pt idx="30043" formatCode="m/d/yyyy\ h:mm">
                  <c:v>40824.08333331703</c:v>
                </c:pt>
                <c:pt idx="30044" formatCode="m/d/yyyy\ h:mm">
                  <c:v>40824.12499998368</c:v>
                </c:pt>
                <c:pt idx="30045" formatCode="m/d/yyyy\ h:mm">
                  <c:v>40824.166666650344</c:v>
                </c:pt>
                <c:pt idx="30046" formatCode="m/d/yyyy\ h:mm">
                  <c:v>40824.208333317023</c:v>
                </c:pt>
                <c:pt idx="30047" formatCode="m/d/yyyy\ h:mm">
                  <c:v>40824.249999983673</c:v>
                </c:pt>
                <c:pt idx="30048" formatCode="m/d/yyyy\ h:mm">
                  <c:v>40824.291666650322</c:v>
                </c:pt>
                <c:pt idx="30049" formatCode="m/d/yyyy\ h:mm">
                  <c:v>40824.333333317016</c:v>
                </c:pt>
                <c:pt idx="30050" formatCode="m/d/yyyy\ h:mm">
                  <c:v>40824.37499998368</c:v>
                </c:pt>
                <c:pt idx="30051" formatCode="m/d/yyyy\ h:mm">
                  <c:v>40824.416666650344</c:v>
                </c:pt>
                <c:pt idx="30052" formatCode="m/d/yyyy\ h:mm">
                  <c:v>40824.458333317023</c:v>
                </c:pt>
                <c:pt idx="30053" formatCode="m/d/yyyy\ h:mm">
                  <c:v>40824.499999983658</c:v>
                </c:pt>
                <c:pt idx="30054" formatCode="m/d/yyyy\ h:mm">
                  <c:v>40824.541666650322</c:v>
                </c:pt>
                <c:pt idx="30055" formatCode="m/d/yyyy\ h:mm">
                  <c:v>40824.583333317001</c:v>
                </c:pt>
                <c:pt idx="30056" formatCode="m/d/yyyy\ h:mm">
                  <c:v>40824.624999983651</c:v>
                </c:pt>
                <c:pt idx="30057" formatCode="m/d/yyyy\ h:mm">
                  <c:v>40824.666666650315</c:v>
                </c:pt>
                <c:pt idx="30058" formatCode="m/d/yyyy\ h:mm">
                  <c:v>40824.708333317001</c:v>
                </c:pt>
                <c:pt idx="30059" formatCode="m/d/yyyy\ h:mm">
                  <c:v>40824.749999983644</c:v>
                </c:pt>
                <c:pt idx="30060" formatCode="m/d/yyyy\ h:mm">
                  <c:v>40824.791666650293</c:v>
                </c:pt>
                <c:pt idx="30061" formatCode="m/d/yyyy\ h:mm">
                  <c:v>40824.833333317001</c:v>
                </c:pt>
                <c:pt idx="30062" formatCode="m/d/yyyy\ h:mm">
                  <c:v>40824.874999983651</c:v>
                </c:pt>
                <c:pt idx="30063" formatCode="m/d/yyyy\ h:mm">
                  <c:v>40824.916666650315</c:v>
                </c:pt>
                <c:pt idx="30064" formatCode="m/d/yyyy\ h:mm">
                  <c:v>40824.958333317009</c:v>
                </c:pt>
                <c:pt idx="30065" formatCode="m/d/yyyy\ h:mm">
                  <c:v>40824.999999983629</c:v>
                </c:pt>
                <c:pt idx="30066" formatCode="m/d/yyyy\ h:mm">
                  <c:v>40825.041666650293</c:v>
                </c:pt>
                <c:pt idx="30067" formatCode="m/d/yyyy\ h:mm">
                  <c:v>40825.083333316987</c:v>
                </c:pt>
                <c:pt idx="30068" formatCode="m/d/yyyy\ h:mm">
                  <c:v>40825.124999983622</c:v>
                </c:pt>
                <c:pt idx="30069" formatCode="m/d/yyyy\ h:mm">
                  <c:v>40825.166666650279</c:v>
                </c:pt>
                <c:pt idx="30070" formatCode="m/d/yyyy\ h:mm">
                  <c:v>40825.208333316979</c:v>
                </c:pt>
                <c:pt idx="30071" formatCode="m/d/yyyy\ h:mm">
                  <c:v>40825.249999983615</c:v>
                </c:pt>
                <c:pt idx="30072" formatCode="m/d/yyyy\ h:mm">
                  <c:v>40825.291666650257</c:v>
                </c:pt>
                <c:pt idx="30073" formatCode="m/d/yyyy\ h:mm">
                  <c:v>40825.333333316972</c:v>
                </c:pt>
                <c:pt idx="30074" formatCode="m/d/yyyy\ h:mm">
                  <c:v>40825.374999983622</c:v>
                </c:pt>
                <c:pt idx="30075" formatCode="m/d/yyyy\ h:mm">
                  <c:v>40825.416666650286</c:v>
                </c:pt>
                <c:pt idx="30076" formatCode="m/d/yyyy\ h:mm">
                  <c:v>40825.458333316979</c:v>
                </c:pt>
                <c:pt idx="30077" formatCode="m/d/yyyy\ h:mm">
                  <c:v>40825.4999999836</c:v>
                </c:pt>
                <c:pt idx="30078" formatCode="m/d/yyyy\ h:mm">
                  <c:v>40825.541666650264</c:v>
                </c:pt>
                <c:pt idx="30079" formatCode="m/d/yyyy\ h:mm">
                  <c:v>40825.583333316943</c:v>
                </c:pt>
                <c:pt idx="30080" formatCode="m/d/yyyy\ h:mm">
                  <c:v>40825.624999983593</c:v>
                </c:pt>
                <c:pt idx="30081" formatCode="m/d/yyyy\ h:mm">
                  <c:v>40825.666666650257</c:v>
                </c:pt>
                <c:pt idx="30082" formatCode="m/d/yyyy\ h:mm">
                  <c:v>40825.708333316943</c:v>
                </c:pt>
                <c:pt idx="30083" formatCode="m/d/yyyy\ h:mm">
                  <c:v>40825.749999983585</c:v>
                </c:pt>
                <c:pt idx="30084" formatCode="m/d/yyyy\ h:mm">
                  <c:v>40825.791666650235</c:v>
                </c:pt>
                <c:pt idx="30085" formatCode="m/d/yyyy\ h:mm">
                  <c:v>40825.833333316943</c:v>
                </c:pt>
                <c:pt idx="30086" formatCode="m/d/yyyy\ h:mm">
                  <c:v>40825.874999983593</c:v>
                </c:pt>
                <c:pt idx="30087" formatCode="m/d/yyyy\ h:mm">
                  <c:v>40825.916666650257</c:v>
                </c:pt>
                <c:pt idx="30088" formatCode="m/d/yyyy\ h:mm">
                  <c:v>40825.95833331695</c:v>
                </c:pt>
                <c:pt idx="30089" formatCode="m/d/yyyy\ h:mm">
                  <c:v>40825.999999983585</c:v>
                </c:pt>
                <c:pt idx="30090" formatCode="m/d/yyyy\ h:mm">
                  <c:v>40826.041666650228</c:v>
                </c:pt>
                <c:pt idx="30091" formatCode="m/d/yyyy\ h:mm">
                  <c:v>40826.083333316928</c:v>
                </c:pt>
                <c:pt idx="30092" formatCode="m/d/yyyy\ h:mm">
                  <c:v>40826.124999983578</c:v>
                </c:pt>
                <c:pt idx="30093" formatCode="m/d/yyyy\ h:mm">
                  <c:v>40826.166666650221</c:v>
                </c:pt>
                <c:pt idx="30094" formatCode="m/d/yyyy\ h:mm">
                  <c:v>40826.208333316921</c:v>
                </c:pt>
                <c:pt idx="30095" formatCode="m/d/yyyy\ h:mm">
                  <c:v>40826.249999983571</c:v>
                </c:pt>
                <c:pt idx="30096" formatCode="m/d/yyyy\ h:mm">
                  <c:v>40826.291666650206</c:v>
                </c:pt>
                <c:pt idx="30097" formatCode="m/d/yyyy\ h:mm">
                  <c:v>40826.333333316899</c:v>
                </c:pt>
                <c:pt idx="30098" formatCode="m/d/yyyy\ h:mm">
                  <c:v>40826.374999983578</c:v>
                </c:pt>
                <c:pt idx="30099" formatCode="m/d/yyyy\ h:mm">
                  <c:v>40826.416666650228</c:v>
                </c:pt>
                <c:pt idx="30100" formatCode="m/d/yyyy\ h:mm">
                  <c:v>40826.458333316907</c:v>
                </c:pt>
                <c:pt idx="30101" formatCode="m/d/yyyy\ h:mm">
                  <c:v>40826.499999983556</c:v>
                </c:pt>
                <c:pt idx="30102" formatCode="m/d/yyyy\ h:mm">
                  <c:v>40826.541666650199</c:v>
                </c:pt>
                <c:pt idx="30103" formatCode="m/d/yyyy\ h:mm">
                  <c:v>40826.583333316892</c:v>
                </c:pt>
                <c:pt idx="30104" formatCode="m/d/yyyy\ h:mm">
                  <c:v>40826.624999983535</c:v>
                </c:pt>
                <c:pt idx="30105" formatCode="m/d/yyyy\ h:mm">
                  <c:v>40826.666666650191</c:v>
                </c:pt>
                <c:pt idx="30106" formatCode="m/d/yyyy\ h:mm">
                  <c:v>40826.708333316892</c:v>
                </c:pt>
                <c:pt idx="30107" formatCode="m/d/yyyy\ h:mm">
                  <c:v>40826.749999983535</c:v>
                </c:pt>
                <c:pt idx="30108" formatCode="m/d/yyyy\ h:mm">
                  <c:v>40826.791666650177</c:v>
                </c:pt>
                <c:pt idx="30109" formatCode="m/d/yyyy\ h:mm">
                  <c:v>40826.833333316885</c:v>
                </c:pt>
                <c:pt idx="30110" formatCode="m/d/yyyy\ h:mm">
                  <c:v>40826.874999983542</c:v>
                </c:pt>
                <c:pt idx="30111" formatCode="m/d/yyyy\ h:mm">
                  <c:v>40826.916666650199</c:v>
                </c:pt>
                <c:pt idx="30112" formatCode="m/d/yyyy\ h:mm">
                  <c:v>40826.958333316885</c:v>
                </c:pt>
                <c:pt idx="30113" formatCode="m/d/yyyy\ h:mm">
                  <c:v>40826.999999983527</c:v>
                </c:pt>
                <c:pt idx="30114" formatCode="m/d/yyyy\ h:mm">
                  <c:v>40827.041666650184</c:v>
                </c:pt>
                <c:pt idx="30115" formatCode="m/d/yyyy\ h:mm">
                  <c:v>40827.083333316863</c:v>
                </c:pt>
                <c:pt idx="30116" formatCode="m/d/yyyy\ h:mm">
                  <c:v>40827.12499998352</c:v>
                </c:pt>
                <c:pt idx="30117" formatCode="m/d/yyyy\ h:mm">
                  <c:v>40827.166666650184</c:v>
                </c:pt>
                <c:pt idx="30118" formatCode="m/d/yyyy\ h:mm">
                  <c:v>40827.208333316848</c:v>
                </c:pt>
                <c:pt idx="30119" formatCode="m/d/yyyy\ h:mm">
                  <c:v>40827.249999983505</c:v>
                </c:pt>
                <c:pt idx="30120" formatCode="m/d/yyyy\ h:mm">
                  <c:v>40827.291666650162</c:v>
                </c:pt>
                <c:pt idx="30121" formatCode="m/d/yyyy\ h:mm">
                  <c:v>40827.333333316841</c:v>
                </c:pt>
                <c:pt idx="30122" formatCode="m/d/yyyy\ h:mm">
                  <c:v>40827.374999983513</c:v>
                </c:pt>
                <c:pt idx="30123" formatCode="m/d/yyyy\ h:mm">
                  <c:v>40827.416666650184</c:v>
                </c:pt>
                <c:pt idx="30124" formatCode="m/d/yyyy\ h:mm">
                  <c:v>40827.458333316856</c:v>
                </c:pt>
                <c:pt idx="30125" formatCode="m/d/yyyy\ h:mm">
                  <c:v>40827.499999983484</c:v>
                </c:pt>
                <c:pt idx="30126" formatCode="m/d/yyyy\ h:mm">
                  <c:v>40827.541666650155</c:v>
                </c:pt>
                <c:pt idx="30127" formatCode="m/d/yyyy\ h:mm">
                  <c:v>40827.583333316841</c:v>
                </c:pt>
                <c:pt idx="30128" formatCode="m/d/yyyy\ h:mm">
                  <c:v>40827.624999983484</c:v>
                </c:pt>
                <c:pt idx="30129" formatCode="m/d/yyyy\ h:mm">
                  <c:v>40827.666666650155</c:v>
                </c:pt>
                <c:pt idx="30130" formatCode="m/d/yyyy\ h:mm">
                  <c:v>40827.708333316819</c:v>
                </c:pt>
                <c:pt idx="30131" formatCode="m/d/yyyy\ h:mm">
                  <c:v>40827.749999983484</c:v>
                </c:pt>
                <c:pt idx="30132" formatCode="m/d/yyyy\ h:mm">
                  <c:v>40827.791666650119</c:v>
                </c:pt>
                <c:pt idx="30133" formatCode="m/d/yyyy\ h:mm">
                  <c:v>40827.833333316812</c:v>
                </c:pt>
                <c:pt idx="30134" formatCode="m/d/yyyy\ h:mm">
                  <c:v>40827.874999983491</c:v>
                </c:pt>
                <c:pt idx="30135" formatCode="m/d/yyyy\ h:mm">
                  <c:v>40827.916666650141</c:v>
                </c:pt>
                <c:pt idx="30136" formatCode="m/d/yyyy\ h:mm">
                  <c:v>40827.958333316827</c:v>
                </c:pt>
                <c:pt idx="30137" formatCode="m/d/yyyy\ h:mm">
                  <c:v>40827.999999983454</c:v>
                </c:pt>
                <c:pt idx="30138" formatCode="m/d/yyyy\ h:mm">
                  <c:v>40828.041666650126</c:v>
                </c:pt>
                <c:pt idx="30139" formatCode="m/d/yyyy\ h:mm">
                  <c:v>40828.083333316798</c:v>
                </c:pt>
                <c:pt idx="30140" formatCode="m/d/yyyy\ h:mm">
                  <c:v>40828.124999983454</c:v>
                </c:pt>
                <c:pt idx="30141" formatCode="m/d/yyyy\ h:mm">
                  <c:v>40828.166666650126</c:v>
                </c:pt>
                <c:pt idx="30142" formatCode="m/d/yyyy\ h:mm">
                  <c:v>40828.20833331679</c:v>
                </c:pt>
                <c:pt idx="30143" formatCode="m/d/yyyy\ h:mm">
                  <c:v>40828.249999983454</c:v>
                </c:pt>
                <c:pt idx="30144" formatCode="m/d/yyyy\ h:mm">
                  <c:v>40828.291666650097</c:v>
                </c:pt>
                <c:pt idx="30145" formatCode="m/d/yyyy\ h:mm">
                  <c:v>40828.333333316783</c:v>
                </c:pt>
                <c:pt idx="30146" formatCode="m/d/yyyy\ h:mm">
                  <c:v>40828.374999983447</c:v>
                </c:pt>
                <c:pt idx="30147" formatCode="m/d/yyyy\ h:mm">
                  <c:v>40828.416666650111</c:v>
                </c:pt>
                <c:pt idx="30148" formatCode="m/d/yyyy\ h:mm">
                  <c:v>40828.458333316798</c:v>
                </c:pt>
                <c:pt idx="30149" formatCode="m/d/yyyy\ h:mm">
                  <c:v>40828.499999983425</c:v>
                </c:pt>
                <c:pt idx="30150" formatCode="m/d/yyyy\ h:mm">
                  <c:v>40828.541666650104</c:v>
                </c:pt>
                <c:pt idx="30151" formatCode="m/d/yyyy\ h:mm">
                  <c:v>40828.583333316768</c:v>
                </c:pt>
                <c:pt idx="30152" formatCode="m/d/yyyy\ h:mm">
                  <c:v>40828.624999983425</c:v>
                </c:pt>
                <c:pt idx="30153" formatCode="m/d/yyyy\ h:mm">
                  <c:v>40828.666666650082</c:v>
                </c:pt>
                <c:pt idx="30154" formatCode="m/d/yyyy\ h:mm">
                  <c:v>40828.708333316761</c:v>
                </c:pt>
                <c:pt idx="30155" formatCode="m/d/yyyy\ h:mm">
                  <c:v>40828.749999983425</c:v>
                </c:pt>
                <c:pt idx="30156" formatCode="m/d/yyyy\ h:mm">
                  <c:v>40828.791666650068</c:v>
                </c:pt>
                <c:pt idx="30157" formatCode="m/d/yyyy\ h:mm">
                  <c:v>40828.833333316761</c:v>
                </c:pt>
                <c:pt idx="30158" formatCode="m/d/yyyy\ h:mm">
                  <c:v>40828.874999983418</c:v>
                </c:pt>
                <c:pt idx="30159" formatCode="m/d/yyyy\ h:mm">
                  <c:v>40828.916666650082</c:v>
                </c:pt>
                <c:pt idx="30160" formatCode="m/d/yyyy\ h:mm">
                  <c:v>40828.958333316768</c:v>
                </c:pt>
                <c:pt idx="30161" formatCode="m/d/yyyy\ h:mm">
                  <c:v>40828.999999983404</c:v>
                </c:pt>
                <c:pt idx="30162" formatCode="m/d/yyyy\ h:mm">
                  <c:v>40829.041666650075</c:v>
                </c:pt>
                <c:pt idx="30163" formatCode="m/d/yyyy\ h:mm">
                  <c:v>40829.083333316739</c:v>
                </c:pt>
                <c:pt idx="30164" formatCode="m/d/yyyy\ h:mm">
                  <c:v>40829.124999983404</c:v>
                </c:pt>
                <c:pt idx="30165" formatCode="m/d/yyyy\ h:mm">
                  <c:v>40829.166666650053</c:v>
                </c:pt>
                <c:pt idx="30166" formatCode="m/d/yyyy\ h:mm">
                  <c:v>40829.208333316732</c:v>
                </c:pt>
                <c:pt idx="30167" formatCode="m/d/yyyy\ h:mm">
                  <c:v>40829.249999983382</c:v>
                </c:pt>
                <c:pt idx="30168" formatCode="m/d/yyyy\ h:mm">
                  <c:v>40829.291666650031</c:v>
                </c:pt>
                <c:pt idx="30169" formatCode="m/d/yyyy\ h:mm">
                  <c:v>40829.333333316732</c:v>
                </c:pt>
                <c:pt idx="30170" formatCode="m/d/yyyy\ h:mm">
                  <c:v>40829.374999983389</c:v>
                </c:pt>
                <c:pt idx="30171" formatCode="m/d/yyyy\ h:mm">
                  <c:v>40829.416666650053</c:v>
                </c:pt>
                <c:pt idx="30172" formatCode="m/d/yyyy\ h:mm">
                  <c:v>40829.458333316739</c:v>
                </c:pt>
                <c:pt idx="30173" formatCode="m/d/yyyy\ h:mm">
                  <c:v>40829.499999983374</c:v>
                </c:pt>
                <c:pt idx="30174" formatCode="m/d/yyyy\ h:mm">
                  <c:v>40829.541666650031</c:v>
                </c:pt>
                <c:pt idx="30175" formatCode="m/d/yyyy\ h:mm">
                  <c:v>40829.58333331671</c:v>
                </c:pt>
                <c:pt idx="30176" formatCode="m/d/yyyy\ h:mm">
                  <c:v>40829.624999983374</c:v>
                </c:pt>
                <c:pt idx="30177" formatCode="m/d/yyyy\ h:mm">
                  <c:v>40829.666666650024</c:v>
                </c:pt>
                <c:pt idx="30178" formatCode="m/d/yyyy\ h:mm">
                  <c:v>40829.708333316703</c:v>
                </c:pt>
                <c:pt idx="30179" formatCode="m/d/yyyy\ h:mm">
                  <c:v>40829.749999983353</c:v>
                </c:pt>
                <c:pt idx="30180" formatCode="m/d/yyyy\ h:mm">
                  <c:v>40829.791666650002</c:v>
                </c:pt>
                <c:pt idx="30181" formatCode="m/d/yyyy\ h:mm">
                  <c:v>40829.833333316696</c:v>
                </c:pt>
                <c:pt idx="30182" formatCode="m/d/yyyy\ h:mm">
                  <c:v>40829.87499998336</c:v>
                </c:pt>
                <c:pt idx="30183" formatCode="m/d/yyyy\ h:mm">
                  <c:v>40829.916666650031</c:v>
                </c:pt>
                <c:pt idx="30184" formatCode="m/d/yyyy\ h:mm">
                  <c:v>40829.958333316703</c:v>
                </c:pt>
                <c:pt idx="30185" formatCode="m/d/yyyy\ h:mm">
                  <c:v>40829.999999983338</c:v>
                </c:pt>
                <c:pt idx="30186" formatCode="m/d/yyyy\ h:mm">
                  <c:v>40830.041666650002</c:v>
                </c:pt>
                <c:pt idx="30187" formatCode="m/d/yyyy\ h:mm">
                  <c:v>40830.083333316681</c:v>
                </c:pt>
                <c:pt idx="30188" formatCode="m/d/yyyy\ h:mm">
                  <c:v>40830.124999983331</c:v>
                </c:pt>
                <c:pt idx="30189" formatCode="m/d/yyyy\ h:mm">
                  <c:v>40830.166666649995</c:v>
                </c:pt>
                <c:pt idx="30190" formatCode="m/d/yyyy\ h:mm">
                  <c:v>40830.208333316681</c:v>
                </c:pt>
                <c:pt idx="30191" formatCode="m/d/yyyy\ h:mm">
                  <c:v>40830.249999983324</c:v>
                </c:pt>
                <c:pt idx="30192" formatCode="m/d/yyyy\ h:mm">
                  <c:v>40830.29166664998</c:v>
                </c:pt>
                <c:pt idx="30193" formatCode="m/d/yyyy\ h:mm">
                  <c:v>40830.333333316667</c:v>
                </c:pt>
                <c:pt idx="30194" formatCode="m/d/yyyy\ h:mm">
                  <c:v>40830.374999983331</c:v>
                </c:pt>
                <c:pt idx="30195" formatCode="m/d/yyyy\ h:mm">
                  <c:v>40830.416666650002</c:v>
                </c:pt>
                <c:pt idx="30196" formatCode="m/d/yyyy\ h:mm">
                  <c:v>40830.458333316674</c:v>
                </c:pt>
                <c:pt idx="30197" formatCode="m/d/yyyy\ h:mm">
                  <c:v>40830.499999983324</c:v>
                </c:pt>
                <c:pt idx="30198" formatCode="m/d/yyyy\ h:mm">
                  <c:v>40830.541666649988</c:v>
                </c:pt>
                <c:pt idx="30199" formatCode="m/d/yyyy\ h:mm">
                  <c:v>40830.583333316652</c:v>
                </c:pt>
                <c:pt idx="30200" formatCode="m/d/yyyy\ h:mm">
                  <c:v>40830.624999983302</c:v>
                </c:pt>
                <c:pt idx="30201" formatCode="m/d/yyyy\ h:mm">
                  <c:v>40830.66666664998</c:v>
                </c:pt>
                <c:pt idx="30202" formatCode="m/d/yyyy\ h:mm">
                  <c:v>40830.708333316645</c:v>
                </c:pt>
                <c:pt idx="30203" formatCode="m/d/yyyy\ h:mm">
                  <c:v>40830.749999983294</c:v>
                </c:pt>
                <c:pt idx="30204" formatCode="m/d/yyyy\ h:mm">
                  <c:v>40830.791666649959</c:v>
                </c:pt>
                <c:pt idx="30205" formatCode="m/d/yyyy\ h:mm">
                  <c:v>40830.833333316637</c:v>
                </c:pt>
                <c:pt idx="30206" formatCode="m/d/yyyy\ h:mm">
                  <c:v>40830.874999983302</c:v>
                </c:pt>
                <c:pt idx="30207" formatCode="m/d/yyyy\ h:mm">
                  <c:v>40830.91666664998</c:v>
                </c:pt>
                <c:pt idx="30208" formatCode="m/d/yyyy\ h:mm">
                  <c:v>40830.958333316645</c:v>
                </c:pt>
                <c:pt idx="30209" formatCode="m/d/yyyy\ h:mm">
                  <c:v>40830.99999998328</c:v>
                </c:pt>
                <c:pt idx="30210" formatCode="m/d/yyyy\ h:mm">
                  <c:v>40831.041666649959</c:v>
                </c:pt>
                <c:pt idx="30211" formatCode="m/d/yyyy\ h:mm">
                  <c:v>40831.083333316623</c:v>
                </c:pt>
                <c:pt idx="30212" formatCode="m/d/yyyy\ h:mm">
                  <c:v>40831.124999983273</c:v>
                </c:pt>
                <c:pt idx="30213" formatCode="m/d/yyyy\ h:mm">
                  <c:v>40831.166666649951</c:v>
                </c:pt>
                <c:pt idx="30214" formatCode="m/d/yyyy\ h:mm">
                  <c:v>40831.208333316616</c:v>
                </c:pt>
                <c:pt idx="30215" formatCode="m/d/yyyy\ h:mm">
                  <c:v>40831.249999983265</c:v>
                </c:pt>
                <c:pt idx="30216" formatCode="m/d/yyyy\ h:mm">
                  <c:v>40831.29166664993</c:v>
                </c:pt>
                <c:pt idx="30217" formatCode="m/d/yyyy\ h:mm">
                  <c:v>40831.333333316608</c:v>
                </c:pt>
                <c:pt idx="30218" formatCode="m/d/yyyy\ h:mm">
                  <c:v>40831.374999983273</c:v>
                </c:pt>
                <c:pt idx="30219" formatCode="m/d/yyyy\ h:mm">
                  <c:v>40831.416666649951</c:v>
                </c:pt>
                <c:pt idx="30220" formatCode="m/d/yyyy\ h:mm">
                  <c:v>40831.458333316616</c:v>
                </c:pt>
                <c:pt idx="30221" formatCode="m/d/yyyy\ h:mm">
                  <c:v>40831.499999983251</c:v>
                </c:pt>
                <c:pt idx="30222" formatCode="m/d/yyyy\ h:mm">
                  <c:v>40831.54166664993</c:v>
                </c:pt>
                <c:pt idx="30223" formatCode="m/d/yyyy\ h:mm">
                  <c:v>40831.583333316601</c:v>
                </c:pt>
                <c:pt idx="30224" formatCode="m/d/yyyy\ h:mm">
                  <c:v>40831.624999983243</c:v>
                </c:pt>
                <c:pt idx="30225" formatCode="m/d/yyyy\ h:mm">
                  <c:v>40831.666666649922</c:v>
                </c:pt>
                <c:pt idx="30226" formatCode="m/d/yyyy\ h:mm">
                  <c:v>40831.708333316601</c:v>
                </c:pt>
                <c:pt idx="30227" formatCode="m/d/yyyy\ h:mm">
                  <c:v>40831.749999983229</c:v>
                </c:pt>
                <c:pt idx="30228" formatCode="m/d/yyyy\ h:mm">
                  <c:v>40831.7916666499</c:v>
                </c:pt>
                <c:pt idx="30229" formatCode="m/d/yyyy\ h:mm">
                  <c:v>40831.833333316594</c:v>
                </c:pt>
                <c:pt idx="30230" formatCode="m/d/yyyy\ h:mm">
                  <c:v>40831.874999983236</c:v>
                </c:pt>
                <c:pt idx="30231" formatCode="m/d/yyyy\ h:mm">
                  <c:v>40831.916666649922</c:v>
                </c:pt>
                <c:pt idx="30232" formatCode="m/d/yyyy\ h:mm">
                  <c:v>40831.958333316601</c:v>
                </c:pt>
                <c:pt idx="30233" formatCode="m/d/yyyy\ h:mm">
                  <c:v>40831.999999983222</c:v>
                </c:pt>
                <c:pt idx="30234" formatCode="m/d/yyyy\ h:mm">
                  <c:v>40832.0416666499</c:v>
                </c:pt>
                <c:pt idx="30235" formatCode="m/d/yyyy\ h:mm">
                  <c:v>40832.083333316579</c:v>
                </c:pt>
                <c:pt idx="30236" formatCode="m/d/yyyy\ h:mm">
                  <c:v>40832.124999983214</c:v>
                </c:pt>
                <c:pt idx="30237" formatCode="m/d/yyyy\ h:mm">
                  <c:v>40832.166666649886</c:v>
                </c:pt>
                <c:pt idx="30238" formatCode="m/d/yyyy\ h:mm">
                  <c:v>40832.208333316572</c:v>
                </c:pt>
                <c:pt idx="30239" formatCode="m/d/yyyy\ h:mm">
                  <c:v>40832.249999983207</c:v>
                </c:pt>
                <c:pt idx="30240" formatCode="m/d/yyyy\ h:mm">
                  <c:v>40832.291666649871</c:v>
                </c:pt>
                <c:pt idx="30241" formatCode="m/d/yyyy\ h:mm">
                  <c:v>40832.333333316565</c:v>
                </c:pt>
                <c:pt idx="30242" formatCode="m/d/yyyy\ h:mm">
                  <c:v>40832.374999983214</c:v>
                </c:pt>
                <c:pt idx="30243" formatCode="m/d/yyyy\ h:mm">
                  <c:v>40832.416666649893</c:v>
                </c:pt>
                <c:pt idx="30244" formatCode="m/d/yyyy\ h:mm">
                  <c:v>40832.458333316565</c:v>
                </c:pt>
                <c:pt idx="30245" formatCode="m/d/yyyy\ h:mm">
                  <c:v>40832.499999983193</c:v>
                </c:pt>
                <c:pt idx="30246" formatCode="m/d/yyyy\ h:mm">
                  <c:v>40832.541666649871</c:v>
                </c:pt>
                <c:pt idx="30247" formatCode="m/d/yyyy\ h:mm">
                  <c:v>40832.583333316543</c:v>
                </c:pt>
                <c:pt idx="30248" formatCode="m/d/yyyy\ h:mm">
                  <c:v>40832.624999983185</c:v>
                </c:pt>
                <c:pt idx="30249" formatCode="m/d/yyyy\ h:mm">
                  <c:v>40832.666666649864</c:v>
                </c:pt>
                <c:pt idx="30250" formatCode="m/d/yyyy\ h:mm">
                  <c:v>40832.708333316543</c:v>
                </c:pt>
                <c:pt idx="30251" formatCode="m/d/yyyy\ h:mm">
                  <c:v>40832.749999983185</c:v>
                </c:pt>
                <c:pt idx="30252" formatCode="m/d/yyyy\ h:mm">
                  <c:v>40832.791666649842</c:v>
                </c:pt>
                <c:pt idx="30253" formatCode="m/d/yyyy\ h:mm">
                  <c:v>40832.833333316536</c:v>
                </c:pt>
                <c:pt idx="30254" formatCode="m/d/yyyy\ h:mm">
                  <c:v>40832.874999983193</c:v>
                </c:pt>
                <c:pt idx="30255" formatCode="m/d/yyyy\ h:mm">
                  <c:v>40832.916666649864</c:v>
                </c:pt>
                <c:pt idx="30256" formatCode="m/d/yyyy\ h:mm">
                  <c:v>40832.958333316543</c:v>
                </c:pt>
                <c:pt idx="30257" formatCode="m/d/yyyy\ h:mm">
                  <c:v>40832.999999983178</c:v>
                </c:pt>
                <c:pt idx="30258" formatCode="m/d/yyyy\ h:mm">
                  <c:v>40833.041666649835</c:v>
                </c:pt>
                <c:pt idx="30259" formatCode="m/d/yyyy\ h:mm">
                  <c:v>40833.083333316521</c:v>
                </c:pt>
                <c:pt idx="30260" formatCode="m/d/yyyy\ h:mm">
                  <c:v>40833.124999983171</c:v>
                </c:pt>
                <c:pt idx="30261" formatCode="m/d/yyyy\ h:mm">
                  <c:v>40833.166666649835</c:v>
                </c:pt>
                <c:pt idx="30262" formatCode="m/d/yyyy\ h:mm">
                  <c:v>40833.208333316499</c:v>
                </c:pt>
                <c:pt idx="30263" formatCode="m/d/yyyy\ h:mm">
                  <c:v>40833.249999983156</c:v>
                </c:pt>
                <c:pt idx="30264" formatCode="m/d/yyyy\ h:mm">
                  <c:v>40833.291666649813</c:v>
                </c:pt>
                <c:pt idx="30265" formatCode="m/d/yyyy\ h:mm">
                  <c:v>40833.333333316492</c:v>
                </c:pt>
                <c:pt idx="30266" formatCode="m/d/yyyy\ h:mm">
                  <c:v>40833.374999983163</c:v>
                </c:pt>
                <c:pt idx="30267" formatCode="m/d/yyyy\ h:mm">
                  <c:v>40833.416666649835</c:v>
                </c:pt>
                <c:pt idx="30268" formatCode="m/d/yyyy\ h:mm">
                  <c:v>40833.458333316506</c:v>
                </c:pt>
                <c:pt idx="30269" formatCode="m/d/yyyy\ h:mm">
                  <c:v>40833.499999983134</c:v>
                </c:pt>
                <c:pt idx="30270" formatCode="m/d/yyyy\ h:mm">
                  <c:v>40833.541666649806</c:v>
                </c:pt>
                <c:pt idx="30271" formatCode="m/d/yyyy\ h:mm">
                  <c:v>40833.583333316492</c:v>
                </c:pt>
                <c:pt idx="30272" formatCode="m/d/yyyy\ h:mm">
                  <c:v>40833.624999983134</c:v>
                </c:pt>
                <c:pt idx="30273" formatCode="m/d/yyyy\ h:mm">
                  <c:v>40833.666666649806</c:v>
                </c:pt>
                <c:pt idx="30274" formatCode="m/d/yyyy\ h:mm">
                  <c:v>40833.708333316485</c:v>
                </c:pt>
                <c:pt idx="30275" formatCode="m/d/yyyy\ h:mm">
                  <c:v>40833.749999983134</c:v>
                </c:pt>
                <c:pt idx="30276" formatCode="m/d/yyyy\ h:mm">
                  <c:v>40833.791666649777</c:v>
                </c:pt>
                <c:pt idx="30277" formatCode="m/d/yyyy\ h:mm">
                  <c:v>40833.833333316463</c:v>
                </c:pt>
                <c:pt idx="30278" formatCode="m/d/yyyy\ h:mm">
                  <c:v>40833.874999983142</c:v>
                </c:pt>
                <c:pt idx="30279" formatCode="m/d/yyyy\ h:mm">
                  <c:v>40833.916666649791</c:v>
                </c:pt>
                <c:pt idx="30280" formatCode="m/d/yyyy\ h:mm">
                  <c:v>40833.958333316485</c:v>
                </c:pt>
                <c:pt idx="30281" formatCode="m/d/yyyy\ h:mm">
                  <c:v>40833.99999998312</c:v>
                </c:pt>
                <c:pt idx="30282" formatCode="m/d/yyyy\ h:mm">
                  <c:v>40834.041666649784</c:v>
                </c:pt>
                <c:pt idx="30283" formatCode="m/d/yyyy\ h:mm">
                  <c:v>40834.083333316448</c:v>
                </c:pt>
                <c:pt idx="30284" formatCode="m/d/yyyy\ h:mm">
                  <c:v>40834.124999983105</c:v>
                </c:pt>
                <c:pt idx="30285" formatCode="m/d/yyyy\ h:mm">
                  <c:v>40834.166666649777</c:v>
                </c:pt>
                <c:pt idx="30286" formatCode="m/d/yyyy\ h:mm">
                  <c:v>40834.208333316441</c:v>
                </c:pt>
                <c:pt idx="30287" formatCode="m/d/yyyy\ h:mm">
                  <c:v>40834.249999983105</c:v>
                </c:pt>
                <c:pt idx="30288" formatCode="m/d/yyyy\ h:mm">
                  <c:v>40834.291666649748</c:v>
                </c:pt>
                <c:pt idx="30289" formatCode="m/d/yyyy\ h:mm">
                  <c:v>40834.333333316441</c:v>
                </c:pt>
                <c:pt idx="30290" formatCode="m/d/yyyy\ h:mm">
                  <c:v>40834.374999983098</c:v>
                </c:pt>
                <c:pt idx="30291" formatCode="m/d/yyyy\ h:mm">
                  <c:v>40834.416666649762</c:v>
                </c:pt>
                <c:pt idx="30292" formatCode="m/d/yyyy\ h:mm">
                  <c:v>40834.458333316448</c:v>
                </c:pt>
                <c:pt idx="30293" formatCode="m/d/yyyy\ h:mm">
                  <c:v>40834.499999983076</c:v>
                </c:pt>
                <c:pt idx="30294" formatCode="m/d/yyyy\ h:mm">
                  <c:v>40834.541666649755</c:v>
                </c:pt>
                <c:pt idx="30295" formatCode="m/d/yyyy\ h:mm">
                  <c:v>40834.583333316419</c:v>
                </c:pt>
                <c:pt idx="30296" formatCode="m/d/yyyy\ h:mm">
                  <c:v>40834.624999983076</c:v>
                </c:pt>
                <c:pt idx="30297" formatCode="m/d/yyyy\ h:mm">
                  <c:v>40834.666666649733</c:v>
                </c:pt>
                <c:pt idx="30298" formatCode="m/d/yyyy\ h:mm">
                  <c:v>40834.708333316412</c:v>
                </c:pt>
                <c:pt idx="30299" formatCode="m/d/yyyy\ h:mm">
                  <c:v>40834.749999983076</c:v>
                </c:pt>
                <c:pt idx="30300" formatCode="m/d/yyyy\ h:mm">
                  <c:v>40834.791666649719</c:v>
                </c:pt>
                <c:pt idx="30301" formatCode="m/d/yyyy\ h:mm">
                  <c:v>40834.833333316412</c:v>
                </c:pt>
                <c:pt idx="30302" formatCode="m/d/yyyy\ h:mm">
                  <c:v>40834.874999983069</c:v>
                </c:pt>
                <c:pt idx="30303" formatCode="m/d/yyyy\ h:mm">
                  <c:v>40834.916666649733</c:v>
                </c:pt>
                <c:pt idx="30304" formatCode="m/d/yyyy\ h:mm">
                  <c:v>40834.958333316419</c:v>
                </c:pt>
                <c:pt idx="30305" formatCode="m/d/yyyy\ h:mm">
                  <c:v>40834.999999983054</c:v>
                </c:pt>
                <c:pt idx="30306" formatCode="m/d/yyyy\ h:mm">
                  <c:v>40835.041666649726</c:v>
                </c:pt>
                <c:pt idx="30307" formatCode="m/d/yyyy\ h:mm">
                  <c:v>40835.08333331639</c:v>
                </c:pt>
                <c:pt idx="30308" formatCode="m/d/yyyy\ h:mm">
                  <c:v>40835.124999983054</c:v>
                </c:pt>
                <c:pt idx="30309" formatCode="m/d/yyyy\ h:mm">
                  <c:v>40835.166666649704</c:v>
                </c:pt>
                <c:pt idx="30310" formatCode="m/d/yyyy\ h:mm">
                  <c:v>40835.208333316383</c:v>
                </c:pt>
                <c:pt idx="30311" formatCode="m/d/yyyy\ h:mm">
                  <c:v>40835.249999983032</c:v>
                </c:pt>
                <c:pt idx="30312" formatCode="m/d/yyyy\ h:mm">
                  <c:v>40835.291666649682</c:v>
                </c:pt>
                <c:pt idx="30313" formatCode="m/d/yyyy\ h:mm">
                  <c:v>40835.333333316383</c:v>
                </c:pt>
                <c:pt idx="30314" formatCode="m/d/yyyy\ h:mm">
                  <c:v>40835.37499998304</c:v>
                </c:pt>
                <c:pt idx="30315" formatCode="m/d/yyyy\ h:mm">
                  <c:v>40835.416666649711</c:v>
                </c:pt>
                <c:pt idx="30316" formatCode="m/d/yyyy\ h:mm">
                  <c:v>40835.45833331639</c:v>
                </c:pt>
                <c:pt idx="30317" formatCode="m/d/yyyy\ h:mm">
                  <c:v>40835.499999983025</c:v>
                </c:pt>
                <c:pt idx="30318" formatCode="m/d/yyyy\ h:mm">
                  <c:v>40835.541666649682</c:v>
                </c:pt>
                <c:pt idx="30319" formatCode="m/d/yyyy\ h:mm">
                  <c:v>40835.583333316361</c:v>
                </c:pt>
                <c:pt idx="30320" formatCode="m/d/yyyy\ h:mm">
                  <c:v>40835.624999983025</c:v>
                </c:pt>
                <c:pt idx="30321" formatCode="m/d/yyyy\ h:mm">
                  <c:v>40835.666666649675</c:v>
                </c:pt>
                <c:pt idx="30322" formatCode="m/d/yyyy\ h:mm">
                  <c:v>40835.708333316361</c:v>
                </c:pt>
                <c:pt idx="30323" formatCode="m/d/yyyy\ h:mm">
                  <c:v>40835.749999983003</c:v>
                </c:pt>
                <c:pt idx="30324" formatCode="m/d/yyyy\ h:mm">
                  <c:v>40835.791666649653</c:v>
                </c:pt>
                <c:pt idx="30325" formatCode="m/d/yyyy\ h:mm">
                  <c:v>40835.833333316346</c:v>
                </c:pt>
                <c:pt idx="30326" formatCode="m/d/yyyy\ h:mm">
                  <c:v>40835.874999983011</c:v>
                </c:pt>
                <c:pt idx="30327" formatCode="m/d/yyyy\ h:mm">
                  <c:v>40835.916666649682</c:v>
                </c:pt>
                <c:pt idx="30328" formatCode="m/d/yyyy\ h:mm">
                  <c:v>40835.958333316354</c:v>
                </c:pt>
                <c:pt idx="30329" formatCode="m/d/yyyy\ h:mm">
                  <c:v>40835.999999982996</c:v>
                </c:pt>
                <c:pt idx="30330" formatCode="m/d/yyyy\ h:mm">
                  <c:v>40836.041666649653</c:v>
                </c:pt>
                <c:pt idx="30331" formatCode="m/d/yyyy\ h:mm">
                  <c:v>40836.083333316332</c:v>
                </c:pt>
                <c:pt idx="30332" formatCode="m/d/yyyy\ h:mm">
                  <c:v>40836.124999982996</c:v>
                </c:pt>
                <c:pt idx="30333" formatCode="m/d/yyyy\ h:mm">
                  <c:v>40836.166666649646</c:v>
                </c:pt>
                <c:pt idx="30334" formatCode="m/d/yyyy\ h:mm">
                  <c:v>40836.208333316332</c:v>
                </c:pt>
                <c:pt idx="30335" formatCode="m/d/yyyy\ h:mm">
                  <c:v>40836.249999982989</c:v>
                </c:pt>
                <c:pt idx="30336" formatCode="m/d/yyyy\ h:mm">
                  <c:v>40836.291666649624</c:v>
                </c:pt>
                <c:pt idx="30337" formatCode="m/d/yyyy\ h:mm">
                  <c:v>40836.333333316317</c:v>
                </c:pt>
                <c:pt idx="30338" formatCode="m/d/yyyy\ h:mm">
                  <c:v>40836.374999982996</c:v>
                </c:pt>
                <c:pt idx="30339" formatCode="m/d/yyyy\ h:mm">
                  <c:v>40836.416666649646</c:v>
                </c:pt>
                <c:pt idx="30340" formatCode="m/d/yyyy\ h:mm">
                  <c:v>40836.458333316325</c:v>
                </c:pt>
                <c:pt idx="30341" formatCode="m/d/yyyy\ h:mm">
                  <c:v>40836.499999982982</c:v>
                </c:pt>
                <c:pt idx="30342" formatCode="m/d/yyyy\ h:mm">
                  <c:v>40836.541666649624</c:v>
                </c:pt>
                <c:pt idx="30343" formatCode="m/d/yyyy\ h:mm">
                  <c:v>40836.583333316303</c:v>
                </c:pt>
                <c:pt idx="30344" formatCode="m/d/yyyy\ h:mm">
                  <c:v>40836.624999982967</c:v>
                </c:pt>
                <c:pt idx="30345" formatCode="m/d/yyyy\ h:mm">
                  <c:v>40836.666666649624</c:v>
                </c:pt>
                <c:pt idx="30346" formatCode="m/d/yyyy\ h:mm">
                  <c:v>40836.708333316295</c:v>
                </c:pt>
                <c:pt idx="30347" formatCode="m/d/yyyy\ h:mm">
                  <c:v>40836.74999998296</c:v>
                </c:pt>
                <c:pt idx="30348" formatCode="m/d/yyyy\ h:mm">
                  <c:v>40836.791666649602</c:v>
                </c:pt>
                <c:pt idx="30349" formatCode="m/d/yyyy\ h:mm">
                  <c:v>40836.833333316288</c:v>
                </c:pt>
                <c:pt idx="30350" formatCode="m/d/yyyy\ h:mm">
                  <c:v>40836.874999982967</c:v>
                </c:pt>
                <c:pt idx="30351" formatCode="m/d/yyyy\ h:mm">
                  <c:v>40836.916666649617</c:v>
                </c:pt>
                <c:pt idx="30352" formatCode="m/d/yyyy\ h:mm">
                  <c:v>40836.958333316295</c:v>
                </c:pt>
                <c:pt idx="30353" formatCode="m/d/yyyy\ h:mm">
                  <c:v>40836.999999982945</c:v>
                </c:pt>
                <c:pt idx="30354" formatCode="m/d/yyyy\ h:mm">
                  <c:v>40837.041666649595</c:v>
                </c:pt>
                <c:pt idx="30355" formatCode="m/d/yyyy\ h:mm">
                  <c:v>40837.083333316281</c:v>
                </c:pt>
                <c:pt idx="30356" formatCode="m/d/yyyy\ h:mm">
                  <c:v>40837.124999982938</c:v>
                </c:pt>
                <c:pt idx="30357" formatCode="m/d/yyyy\ h:mm">
                  <c:v>40837.166666649595</c:v>
                </c:pt>
                <c:pt idx="30358" formatCode="m/d/yyyy\ h:mm">
                  <c:v>40837.208333316266</c:v>
                </c:pt>
                <c:pt idx="30359" formatCode="m/d/yyyy\ h:mm">
                  <c:v>40837.249999982931</c:v>
                </c:pt>
                <c:pt idx="30360" formatCode="m/d/yyyy\ h:mm">
                  <c:v>40837.29166664958</c:v>
                </c:pt>
                <c:pt idx="30361" formatCode="m/d/yyyy\ h:mm">
                  <c:v>40837.333333316259</c:v>
                </c:pt>
                <c:pt idx="30362" formatCode="m/d/yyyy\ h:mm">
                  <c:v>40837.374999982938</c:v>
                </c:pt>
                <c:pt idx="30363" formatCode="m/d/yyyy\ h:mm">
                  <c:v>40837.416666649602</c:v>
                </c:pt>
                <c:pt idx="30364" formatCode="m/d/yyyy\ h:mm">
                  <c:v>40837.458333316266</c:v>
                </c:pt>
                <c:pt idx="30365" formatCode="m/d/yyyy\ h:mm">
                  <c:v>40837.499999982916</c:v>
                </c:pt>
                <c:pt idx="30366" formatCode="m/d/yyyy\ h:mm">
                  <c:v>40837.54166664958</c:v>
                </c:pt>
                <c:pt idx="30367" formatCode="m/d/yyyy\ h:mm">
                  <c:v>40837.583333316245</c:v>
                </c:pt>
                <c:pt idx="30368" formatCode="m/d/yyyy\ h:mm">
                  <c:v>40837.624999982909</c:v>
                </c:pt>
                <c:pt idx="30369" formatCode="m/d/yyyy\ h:mm">
                  <c:v>40837.666666649573</c:v>
                </c:pt>
                <c:pt idx="30370" formatCode="m/d/yyyy\ h:mm">
                  <c:v>40837.708333316237</c:v>
                </c:pt>
                <c:pt idx="30371" formatCode="m/d/yyyy\ h:mm">
                  <c:v>40837.749999982901</c:v>
                </c:pt>
              </c:numCache>
            </c:numRef>
          </c:xVal>
          <c:yVal>
            <c:numRef>
              <c:f>'Penn-CT-Flow-Wx-ALL DATA.dat'!$E$5:$E$30376</c:f>
              <c:numCache>
                <c:formatCode>0</c:formatCode>
                <c:ptCount val="30372"/>
                <c:pt idx="0">
                  <c:v>1425</c:v>
                </c:pt>
                <c:pt idx="1">
                  <c:v>1375</c:v>
                </c:pt>
                <c:pt idx="2">
                  <c:v>1320</c:v>
                </c:pt>
                <c:pt idx="3">
                  <c:v>1284</c:v>
                </c:pt>
                <c:pt idx="4">
                  <c:v>1231</c:v>
                </c:pt>
                <c:pt idx="5">
                  <c:v>1195</c:v>
                </c:pt>
                <c:pt idx="6">
                  <c:v>1154</c:v>
                </c:pt>
                <c:pt idx="7">
                  <c:v>1102</c:v>
                </c:pt>
                <c:pt idx="8">
                  <c:v>1057</c:v>
                </c:pt>
                <c:pt idx="9">
                  <c:v>1010</c:v>
                </c:pt>
                <c:pt idx="10">
                  <c:v>966</c:v>
                </c:pt>
                <c:pt idx="11">
                  <c:v>924</c:v>
                </c:pt>
                <c:pt idx="12">
                  <c:v>989</c:v>
                </c:pt>
                <c:pt idx="13">
                  <c:v>932</c:v>
                </c:pt>
                <c:pt idx="14">
                  <c:v>879</c:v>
                </c:pt>
                <c:pt idx="15">
                  <c:v>834</c:v>
                </c:pt>
                <c:pt idx="16">
                  <c:v>805</c:v>
                </c:pt>
                <c:pt idx="17">
                  <c:v>765</c:v>
                </c:pt>
                <c:pt idx="18">
                  <c:v>729</c:v>
                </c:pt>
                <c:pt idx="19">
                  <c:v>686</c:v>
                </c:pt>
                <c:pt idx="20">
                  <c:v>656</c:v>
                </c:pt>
                <c:pt idx="21">
                  <c:v>639</c:v>
                </c:pt>
                <c:pt idx="22">
                  <c:v>611</c:v>
                </c:pt>
                <c:pt idx="23">
                  <c:v>593</c:v>
                </c:pt>
                <c:pt idx="24">
                  <c:v>571</c:v>
                </c:pt>
                <c:pt idx="25">
                  <c:v>566</c:v>
                </c:pt>
                <c:pt idx="26">
                  <c:v>544</c:v>
                </c:pt>
                <c:pt idx="27">
                  <c:v>546</c:v>
                </c:pt>
                <c:pt idx="28">
                  <c:v>622</c:v>
                </c:pt>
                <c:pt idx="29">
                  <c:v>602</c:v>
                </c:pt>
                <c:pt idx="30">
                  <c:v>586</c:v>
                </c:pt>
                <c:pt idx="31">
                  <c:v>571</c:v>
                </c:pt>
                <c:pt idx="32">
                  <c:v>557</c:v>
                </c:pt>
                <c:pt idx="33">
                  <c:v>538</c:v>
                </c:pt>
                <c:pt idx="34">
                  <c:v>533</c:v>
                </c:pt>
                <c:pt idx="35">
                  <c:v>519</c:v>
                </c:pt>
                <c:pt idx="36">
                  <c:v>610</c:v>
                </c:pt>
                <c:pt idx="37">
                  <c:v>595</c:v>
                </c:pt>
                <c:pt idx="38">
                  <c:v>586</c:v>
                </c:pt>
                <c:pt idx="39">
                  <c:v>575</c:v>
                </c:pt>
                <c:pt idx="40">
                  <c:v>565</c:v>
                </c:pt>
                <c:pt idx="41">
                  <c:v>552</c:v>
                </c:pt>
                <c:pt idx="42">
                  <c:v>577</c:v>
                </c:pt>
                <c:pt idx="43">
                  <c:v>565</c:v>
                </c:pt>
                <c:pt idx="44">
                  <c:v>556</c:v>
                </c:pt>
                <c:pt idx="45">
                  <c:v>577</c:v>
                </c:pt>
                <c:pt idx="46">
                  <c:v>566</c:v>
                </c:pt>
                <c:pt idx="47">
                  <c:v>548</c:v>
                </c:pt>
                <c:pt idx="48">
                  <c:v>540</c:v>
                </c:pt>
                <c:pt idx="49">
                  <c:v>534</c:v>
                </c:pt>
                <c:pt idx="50">
                  <c:v>532</c:v>
                </c:pt>
                <c:pt idx="51">
                  <c:v>529</c:v>
                </c:pt>
                <c:pt idx="52">
                  <c:v>526</c:v>
                </c:pt>
                <c:pt idx="53">
                  <c:v>520</c:v>
                </c:pt>
                <c:pt idx="54">
                  <c:v>771</c:v>
                </c:pt>
                <c:pt idx="55">
                  <c:v>753</c:v>
                </c:pt>
                <c:pt idx="56">
                  <c:v>738</c:v>
                </c:pt>
                <c:pt idx="57">
                  <c:v>722</c:v>
                </c:pt>
                <c:pt idx="58">
                  <c:v>708</c:v>
                </c:pt>
                <c:pt idx="59">
                  <c:v>689</c:v>
                </c:pt>
                <c:pt idx="60">
                  <c:v>675</c:v>
                </c:pt>
                <c:pt idx="61">
                  <c:v>661</c:v>
                </c:pt>
                <c:pt idx="62">
                  <c:v>646</c:v>
                </c:pt>
                <c:pt idx="63">
                  <c:v>634</c:v>
                </c:pt>
                <c:pt idx="64">
                  <c:v>624</c:v>
                </c:pt>
                <c:pt idx="65">
                  <c:v>629</c:v>
                </c:pt>
                <c:pt idx="66">
                  <c:v>620</c:v>
                </c:pt>
                <c:pt idx="67">
                  <c:v>611</c:v>
                </c:pt>
                <c:pt idx="68">
                  <c:v>598</c:v>
                </c:pt>
                <c:pt idx="69">
                  <c:v>787</c:v>
                </c:pt>
                <c:pt idx="70">
                  <c:v>775</c:v>
                </c:pt>
                <c:pt idx="71">
                  <c:v>764</c:v>
                </c:pt>
                <c:pt idx="72">
                  <c:v>751</c:v>
                </c:pt>
                <c:pt idx="73">
                  <c:v>740</c:v>
                </c:pt>
                <c:pt idx="74">
                  <c:v>1024</c:v>
                </c:pt>
                <c:pt idx="75">
                  <c:v>1008</c:v>
                </c:pt>
                <c:pt idx="76">
                  <c:v>993</c:v>
                </c:pt>
                <c:pt idx="77">
                  <c:v>980</c:v>
                </c:pt>
                <c:pt idx="78">
                  <c:v>968</c:v>
                </c:pt>
                <c:pt idx="79">
                  <c:v>960</c:v>
                </c:pt>
                <c:pt idx="80">
                  <c:v>954</c:v>
                </c:pt>
                <c:pt idx="81">
                  <c:v>951</c:v>
                </c:pt>
                <c:pt idx="82">
                  <c:v>1013</c:v>
                </c:pt>
                <c:pt idx="83">
                  <c:v>1006</c:v>
                </c:pt>
                <c:pt idx="84">
                  <c:v>999</c:v>
                </c:pt>
                <c:pt idx="85">
                  <c:v>991</c:v>
                </c:pt>
                <c:pt idx="86">
                  <c:v>983</c:v>
                </c:pt>
                <c:pt idx="87">
                  <c:v>972</c:v>
                </c:pt>
                <c:pt idx="88">
                  <c:v>1158</c:v>
                </c:pt>
                <c:pt idx="89">
                  <c:v>1136</c:v>
                </c:pt>
                <c:pt idx="90">
                  <c:v>1112</c:v>
                </c:pt>
                <c:pt idx="91">
                  <c:v>1088</c:v>
                </c:pt>
                <c:pt idx="92">
                  <c:v>1064</c:v>
                </c:pt>
                <c:pt idx="93">
                  <c:v>1041</c:v>
                </c:pt>
                <c:pt idx="94">
                  <c:v>1020</c:v>
                </c:pt>
                <c:pt idx="95">
                  <c:v>1013</c:v>
                </c:pt>
                <c:pt idx="96">
                  <c:v>992</c:v>
                </c:pt>
                <c:pt idx="97">
                  <c:v>974</c:v>
                </c:pt>
                <c:pt idx="98">
                  <c:v>960</c:v>
                </c:pt>
                <c:pt idx="99">
                  <c:v>943</c:v>
                </c:pt>
                <c:pt idx="100">
                  <c:v>929</c:v>
                </c:pt>
                <c:pt idx="101">
                  <c:v>915</c:v>
                </c:pt>
                <c:pt idx="102">
                  <c:v>889</c:v>
                </c:pt>
                <c:pt idx="103">
                  <c:v>877</c:v>
                </c:pt>
                <c:pt idx="104">
                  <c:v>863</c:v>
                </c:pt>
                <c:pt idx="105">
                  <c:v>841</c:v>
                </c:pt>
                <c:pt idx="106">
                  <c:v>823</c:v>
                </c:pt>
                <c:pt idx="107">
                  <c:v>805</c:v>
                </c:pt>
                <c:pt idx="108">
                  <c:v>789</c:v>
                </c:pt>
                <c:pt idx="109">
                  <c:v>775</c:v>
                </c:pt>
                <c:pt idx="110">
                  <c:v>762</c:v>
                </c:pt>
                <c:pt idx="111">
                  <c:v>744</c:v>
                </c:pt>
                <c:pt idx="112">
                  <c:v>733</c:v>
                </c:pt>
                <c:pt idx="113">
                  <c:v>724</c:v>
                </c:pt>
                <c:pt idx="114">
                  <c:v>701</c:v>
                </c:pt>
                <c:pt idx="115">
                  <c:v>775</c:v>
                </c:pt>
                <c:pt idx="116">
                  <c:v>759</c:v>
                </c:pt>
                <c:pt idx="117">
                  <c:v>747</c:v>
                </c:pt>
                <c:pt idx="118">
                  <c:v>733</c:v>
                </c:pt>
                <c:pt idx="119">
                  <c:v>1019</c:v>
                </c:pt>
                <c:pt idx="120">
                  <c:v>997</c:v>
                </c:pt>
                <c:pt idx="121">
                  <c:v>976</c:v>
                </c:pt>
                <c:pt idx="122">
                  <c:v>958</c:v>
                </c:pt>
                <c:pt idx="123">
                  <c:v>941</c:v>
                </c:pt>
                <c:pt idx="124">
                  <c:v>924</c:v>
                </c:pt>
                <c:pt idx="125">
                  <c:v>909</c:v>
                </c:pt>
                <c:pt idx="126">
                  <c:v>894</c:v>
                </c:pt>
                <c:pt idx="127">
                  <c:v>880</c:v>
                </c:pt>
                <c:pt idx="128">
                  <c:v>864</c:v>
                </c:pt>
                <c:pt idx="129">
                  <c:v>850</c:v>
                </c:pt>
                <c:pt idx="130">
                  <c:v>836</c:v>
                </c:pt>
                <c:pt idx="131">
                  <c:v>822</c:v>
                </c:pt>
                <c:pt idx="132">
                  <c:v>806</c:v>
                </c:pt>
                <c:pt idx="133">
                  <c:v>792</c:v>
                </c:pt>
                <c:pt idx="134">
                  <c:v>777</c:v>
                </c:pt>
                <c:pt idx="135">
                  <c:v>765</c:v>
                </c:pt>
                <c:pt idx="136">
                  <c:v>753</c:v>
                </c:pt>
                <c:pt idx="137">
                  <c:v>742</c:v>
                </c:pt>
                <c:pt idx="138">
                  <c:v>878</c:v>
                </c:pt>
                <c:pt idx="139">
                  <c:v>850</c:v>
                </c:pt>
                <c:pt idx="140">
                  <c:v>829</c:v>
                </c:pt>
                <c:pt idx="141">
                  <c:v>812</c:v>
                </c:pt>
                <c:pt idx="142">
                  <c:v>796</c:v>
                </c:pt>
                <c:pt idx="143">
                  <c:v>781</c:v>
                </c:pt>
                <c:pt idx="144">
                  <c:v>769</c:v>
                </c:pt>
                <c:pt idx="145">
                  <c:v>755</c:v>
                </c:pt>
                <c:pt idx="146">
                  <c:v>741</c:v>
                </c:pt>
                <c:pt idx="147">
                  <c:v>729</c:v>
                </c:pt>
                <c:pt idx="148">
                  <c:v>717</c:v>
                </c:pt>
                <c:pt idx="149">
                  <c:v>706</c:v>
                </c:pt>
                <c:pt idx="150">
                  <c:v>696</c:v>
                </c:pt>
                <c:pt idx="151">
                  <c:v>687</c:v>
                </c:pt>
                <c:pt idx="152">
                  <c:v>628</c:v>
                </c:pt>
                <c:pt idx="153">
                  <c:v>621</c:v>
                </c:pt>
                <c:pt idx="154">
                  <c:v>615</c:v>
                </c:pt>
                <c:pt idx="155">
                  <c:v>609</c:v>
                </c:pt>
                <c:pt idx="156">
                  <c:v>605</c:v>
                </c:pt>
                <c:pt idx="157">
                  <c:v>600</c:v>
                </c:pt>
                <c:pt idx="158">
                  <c:v>597</c:v>
                </c:pt>
                <c:pt idx="159">
                  <c:v>592</c:v>
                </c:pt>
                <c:pt idx="160">
                  <c:v>590</c:v>
                </c:pt>
                <c:pt idx="161">
                  <c:v>588</c:v>
                </c:pt>
                <c:pt idx="162">
                  <c:v>586</c:v>
                </c:pt>
                <c:pt idx="163">
                  <c:v>584</c:v>
                </c:pt>
                <c:pt idx="164">
                  <c:v>581</c:v>
                </c:pt>
                <c:pt idx="165">
                  <c:v>578</c:v>
                </c:pt>
                <c:pt idx="166">
                  <c:v>577</c:v>
                </c:pt>
                <c:pt idx="167">
                  <c:v>576</c:v>
                </c:pt>
                <c:pt idx="168">
                  <c:v>573</c:v>
                </c:pt>
                <c:pt idx="169">
                  <c:v>571</c:v>
                </c:pt>
                <c:pt idx="170">
                  <c:v>522</c:v>
                </c:pt>
                <c:pt idx="171">
                  <c:v>518</c:v>
                </c:pt>
                <c:pt idx="172">
                  <c:v>515</c:v>
                </c:pt>
                <c:pt idx="173">
                  <c:v>513</c:v>
                </c:pt>
                <c:pt idx="174">
                  <c:v>512</c:v>
                </c:pt>
                <c:pt idx="175">
                  <c:v>549</c:v>
                </c:pt>
                <c:pt idx="176">
                  <c:v>546</c:v>
                </c:pt>
                <c:pt idx="177">
                  <c:v>542</c:v>
                </c:pt>
                <c:pt idx="178">
                  <c:v>539</c:v>
                </c:pt>
                <c:pt idx="179">
                  <c:v>536</c:v>
                </c:pt>
                <c:pt idx="180">
                  <c:v>532</c:v>
                </c:pt>
                <c:pt idx="181">
                  <c:v>529</c:v>
                </c:pt>
                <c:pt idx="182">
                  <c:v>526</c:v>
                </c:pt>
                <c:pt idx="183">
                  <c:v>524</c:v>
                </c:pt>
                <c:pt idx="184">
                  <c:v>521</c:v>
                </c:pt>
                <c:pt idx="185">
                  <c:v>517</c:v>
                </c:pt>
                <c:pt idx="186">
                  <c:v>547</c:v>
                </c:pt>
                <c:pt idx="187">
                  <c:v>545</c:v>
                </c:pt>
                <c:pt idx="188">
                  <c:v>543</c:v>
                </c:pt>
                <c:pt idx="189">
                  <c:v>538</c:v>
                </c:pt>
                <c:pt idx="190">
                  <c:v>538</c:v>
                </c:pt>
                <c:pt idx="191">
                  <c:v>538</c:v>
                </c:pt>
                <c:pt idx="192">
                  <c:v>538</c:v>
                </c:pt>
                <c:pt idx="193">
                  <c:v>537</c:v>
                </c:pt>
                <c:pt idx="194">
                  <c:v>536</c:v>
                </c:pt>
                <c:pt idx="195">
                  <c:v>535</c:v>
                </c:pt>
                <c:pt idx="196">
                  <c:v>535</c:v>
                </c:pt>
                <c:pt idx="197">
                  <c:v>535</c:v>
                </c:pt>
                <c:pt idx="198">
                  <c:v>534</c:v>
                </c:pt>
                <c:pt idx="199">
                  <c:v>536</c:v>
                </c:pt>
                <c:pt idx="200">
                  <c:v>537</c:v>
                </c:pt>
                <c:pt idx="201">
                  <c:v>537</c:v>
                </c:pt>
                <c:pt idx="202">
                  <c:v>537</c:v>
                </c:pt>
                <c:pt idx="203">
                  <c:v>539</c:v>
                </c:pt>
                <c:pt idx="204">
                  <c:v>540</c:v>
                </c:pt>
                <c:pt idx="205">
                  <c:v>542</c:v>
                </c:pt>
                <c:pt idx="206">
                  <c:v>544</c:v>
                </c:pt>
                <c:pt idx="207">
                  <c:v>547</c:v>
                </c:pt>
                <c:pt idx="208">
                  <c:v>552</c:v>
                </c:pt>
                <c:pt idx="209">
                  <c:v>555</c:v>
                </c:pt>
                <c:pt idx="210">
                  <c:v>559</c:v>
                </c:pt>
                <c:pt idx="211">
                  <c:v>565</c:v>
                </c:pt>
                <c:pt idx="212">
                  <c:v>569</c:v>
                </c:pt>
                <c:pt idx="213">
                  <c:v>575</c:v>
                </c:pt>
                <c:pt idx="214">
                  <c:v>579</c:v>
                </c:pt>
                <c:pt idx="215">
                  <c:v>585</c:v>
                </c:pt>
                <c:pt idx="216">
                  <c:v>589</c:v>
                </c:pt>
                <c:pt idx="217">
                  <c:v>597</c:v>
                </c:pt>
                <c:pt idx="218">
                  <c:v>602</c:v>
                </c:pt>
                <c:pt idx="219">
                  <c:v>610</c:v>
                </c:pt>
                <c:pt idx="220">
                  <c:v>747</c:v>
                </c:pt>
                <c:pt idx="221">
                  <c:v>739</c:v>
                </c:pt>
                <c:pt idx="222">
                  <c:v>732</c:v>
                </c:pt>
                <c:pt idx="223">
                  <c:v>886</c:v>
                </c:pt>
                <c:pt idx="224">
                  <c:v>881</c:v>
                </c:pt>
                <c:pt idx="225">
                  <c:v>876</c:v>
                </c:pt>
                <c:pt idx="226">
                  <c:v>868</c:v>
                </c:pt>
                <c:pt idx="227">
                  <c:v>864</c:v>
                </c:pt>
                <c:pt idx="228">
                  <c:v>859</c:v>
                </c:pt>
                <c:pt idx="229">
                  <c:v>847</c:v>
                </c:pt>
                <c:pt idx="230">
                  <c:v>835</c:v>
                </c:pt>
                <c:pt idx="231">
                  <c:v>830</c:v>
                </c:pt>
                <c:pt idx="232">
                  <c:v>824</c:v>
                </c:pt>
                <c:pt idx="233">
                  <c:v>819</c:v>
                </c:pt>
                <c:pt idx="234">
                  <c:v>814</c:v>
                </c:pt>
                <c:pt idx="235">
                  <c:v>809</c:v>
                </c:pt>
                <c:pt idx="236">
                  <c:v>803</c:v>
                </c:pt>
                <c:pt idx="237">
                  <c:v>797</c:v>
                </c:pt>
                <c:pt idx="238">
                  <c:v>791</c:v>
                </c:pt>
                <c:pt idx="239">
                  <c:v>787</c:v>
                </c:pt>
                <c:pt idx="240">
                  <c:v>785</c:v>
                </c:pt>
                <c:pt idx="241">
                  <c:v>780</c:v>
                </c:pt>
                <c:pt idx="242">
                  <c:v>774</c:v>
                </c:pt>
                <c:pt idx="243">
                  <c:v>771</c:v>
                </c:pt>
                <c:pt idx="244">
                  <c:v>769</c:v>
                </c:pt>
                <c:pt idx="245">
                  <c:v>767</c:v>
                </c:pt>
                <c:pt idx="246">
                  <c:v>761</c:v>
                </c:pt>
                <c:pt idx="247">
                  <c:v>756</c:v>
                </c:pt>
                <c:pt idx="248">
                  <c:v>750</c:v>
                </c:pt>
                <c:pt idx="249">
                  <c:v>745</c:v>
                </c:pt>
                <c:pt idx="250">
                  <c:v>739</c:v>
                </c:pt>
                <c:pt idx="251">
                  <c:v>733</c:v>
                </c:pt>
                <c:pt idx="252">
                  <c:v>728</c:v>
                </c:pt>
                <c:pt idx="253">
                  <c:v>708</c:v>
                </c:pt>
                <c:pt idx="254">
                  <c:v>703</c:v>
                </c:pt>
                <c:pt idx="255">
                  <c:v>699</c:v>
                </c:pt>
                <c:pt idx="256">
                  <c:v>695</c:v>
                </c:pt>
                <c:pt idx="257">
                  <c:v>692</c:v>
                </c:pt>
                <c:pt idx="258">
                  <c:v>689</c:v>
                </c:pt>
                <c:pt idx="259">
                  <c:v>683</c:v>
                </c:pt>
                <c:pt idx="260">
                  <c:v>680</c:v>
                </c:pt>
                <c:pt idx="261">
                  <c:v>677</c:v>
                </c:pt>
                <c:pt idx="262">
                  <c:v>674</c:v>
                </c:pt>
                <c:pt idx="263">
                  <c:v>671</c:v>
                </c:pt>
                <c:pt idx="264">
                  <c:v>668</c:v>
                </c:pt>
                <c:pt idx="265">
                  <c:v>665</c:v>
                </c:pt>
                <c:pt idx="266">
                  <c:v>661</c:v>
                </c:pt>
                <c:pt idx="267">
                  <c:v>659</c:v>
                </c:pt>
                <c:pt idx="268">
                  <c:v>658</c:v>
                </c:pt>
                <c:pt idx="269">
                  <c:v>654</c:v>
                </c:pt>
                <c:pt idx="270">
                  <c:v>652</c:v>
                </c:pt>
                <c:pt idx="271">
                  <c:v>649</c:v>
                </c:pt>
                <c:pt idx="272">
                  <c:v>647</c:v>
                </c:pt>
                <c:pt idx="273">
                  <c:v>644</c:v>
                </c:pt>
                <c:pt idx="274">
                  <c:v>642</c:v>
                </c:pt>
                <c:pt idx="275">
                  <c:v>639</c:v>
                </c:pt>
                <c:pt idx="276">
                  <c:v>797</c:v>
                </c:pt>
                <c:pt idx="277">
                  <c:v>793</c:v>
                </c:pt>
                <c:pt idx="278">
                  <c:v>789</c:v>
                </c:pt>
                <c:pt idx="279">
                  <c:v>785</c:v>
                </c:pt>
                <c:pt idx="280">
                  <c:v>779</c:v>
                </c:pt>
                <c:pt idx="281">
                  <c:v>777</c:v>
                </c:pt>
                <c:pt idx="282">
                  <c:v>772</c:v>
                </c:pt>
                <c:pt idx="283">
                  <c:v>768</c:v>
                </c:pt>
                <c:pt idx="284">
                  <c:v>765</c:v>
                </c:pt>
                <c:pt idx="285">
                  <c:v>760</c:v>
                </c:pt>
                <c:pt idx="286">
                  <c:v>760</c:v>
                </c:pt>
                <c:pt idx="287">
                  <c:v>757</c:v>
                </c:pt>
                <c:pt idx="288">
                  <c:v>750</c:v>
                </c:pt>
                <c:pt idx="289">
                  <c:v>743</c:v>
                </c:pt>
                <c:pt idx="290">
                  <c:v>739</c:v>
                </c:pt>
                <c:pt idx="291">
                  <c:v>734</c:v>
                </c:pt>
                <c:pt idx="292">
                  <c:v>729</c:v>
                </c:pt>
                <c:pt idx="293">
                  <c:v>722</c:v>
                </c:pt>
                <c:pt idx="294">
                  <c:v>717</c:v>
                </c:pt>
                <c:pt idx="295">
                  <c:v>712</c:v>
                </c:pt>
                <c:pt idx="296">
                  <c:v>708</c:v>
                </c:pt>
                <c:pt idx="297">
                  <c:v>713</c:v>
                </c:pt>
                <c:pt idx="298">
                  <c:v>707</c:v>
                </c:pt>
                <c:pt idx="299">
                  <c:v>701</c:v>
                </c:pt>
                <c:pt idx="300">
                  <c:v>696</c:v>
                </c:pt>
                <c:pt idx="301">
                  <c:v>688</c:v>
                </c:pt>
                <c:pt idx="302">
                  <c:v>683</c:v>
                </c:pt>
                <c:pt idx="303">
                  <c:v>677</c:v>
                </c:pt>
                <c:pt idx="304">
                  <c:v>669</c:v>
                </c:pt>
                <c:pt idx="305">
                  <c:v>715</c:v>
                </c:pt>
                <c:pt idx="306">
                  <c:v>716</c:v>
                </c:pt>
                <c:pt idx="307">
                  <c:v>715</c:v>
                </c:pt>
                <c:pt idx="308">
                  <c:v>714</c:v>
                </c:pt>
                <c:pt idx="309">
                  <c:v>711</c:v>
                </c:pt>
                <c:pt idx="310">
                  <c:v>713</c:v>
                </c:pt>
                <c:pt idx="311">
                  <c:v>710</c:v>
                </c:pt>
                <c:pt idx="312">
                  <c:v>705</c:v>
                </c:pt>
                <c:pt idx="313">
                  <c:v>702</c:v>
                </c:pt>
                <c:pt idx="314">
                  <c:v>699</c:v>
                </c:pt>
                <c:pt idx="315">
                  <c:v>695</c:v>
                </c:pt>
                <c:pt idx="316">
                  <c:v>690</c:v>
                </c:pt>
                <c:pt idx="317">
                  <c:v>687</c:v>
                </c:pt>
                <c:pt idx="318">
                  <c:v>684</c:v>
                </c:pt>
                <c:pt idx="319">
                  <c:v>682</c:v>
                </c:pt>
                <c:pt idx="320">
                  <c:v>677</c:v>
                </c:pt>
                <c:pt idx="321">
                  <c:v>676</c:v>
                </c:pt>
                <c:pt idx="322">
                  <c:v>673</c:v>
                </c:pt>
                <c:pt idx="323">
                  <c:v>671</c:v>
                </c:pt>
                <c:pt idx="324">
                  <c:v>670</c:v>
                </c:pt>
                <c:pt idx="325">
                  <c:v>667</c:v>
                </c:pt>
                <c:pt idx="326">
                  <c:v>665</c:v>
                </c:pt>
                <c:pt idx="327">
                  <c:v>663</c:v>
                </c:pt>
                <c:pt idx="328">
                  <c:v>663</c:v>
                </c:pt>
                <c:pt idx="329">
                  <c:v>662</c:v>
                </c:pt>
                <c:pt idx="330">
                  <c:v>661</c:v>
                </c:pt>
                <c:pt idx="331">
                  <c:v>659</c:v>
                </c:pt>
                <c:pt idx="332">
                  <c:v>658</c:v>
                </c:pt>
                <c:pt idx="333">
                  <c:v>658</c:v>
                </c:pt>
                <c:pt idx="334">
                  <c:v>660</c:v>
                </c:pt>
                <c:pt idx="335">
                  <c:v>661</c:v>
                </c:pt>
                <c:pt idx="336">
                  <c:v>660</c:v>
                </c:pt>
                <c:pt idx="337">
                  <c:v>658</c:v>
                </c:pt>
                <c:pt idx="338">
                  <c:v>658</c:v>
                </c:pt>
                <c:pt idx="339">
                  <c:v>658</c:v>
                </c:pt>
                <c:pt idx="340">
                  <c:v>657</c:v>
                </c:pt>
                <c:pt idx="341">
                  <c:v>656</c:v>
                </c:pt>
                <c:pt idx="342">
                  <c:v>659</c:v>
                </c:pt>
                <c:pt idx="343">
                  <c:v>666</c:v>
                </c:pt>
                <c:pt idx="344">
                  <c:v>795</c:v>
                </c:pt>
                <c:pt idx="345">
                  <c:v>792</c:v>
                </c:pt>
                <c:pt idx="346">
                  <c:v>792</c:v>
                </c:pt>
                <c:pt idx="347">
                  <c:v>791</c:v>
                </c:pt>
                <c:pt idx="348">
                  <c:v>790</c:v>
                </c:pt>
                <c:pt idx="349">
                  <c:v>789</c:v>
                </c:pt>
                <c:pt idx="350">
                  <c:v>788</c:v>
                </c:pt>
                <c:pt idx="351">
                  <c:v>786</c:v>
                </c:pt>
                <c:pt idx="352">
                  <c:v>786</c:v>
                </c:pt>
                <c:pt idx="353">
                  <c:v>785</c:v>
                </c:pt>
                <c:pt idx="354">
                  <c:v>783</c:v>
                </c:pt>
                <c:pt idx="355">
                  <c:v>782</c:v>
                </c:pt>
                <c:pt idx="356">
                  <c:v>781</c:v>
                </c:pt>
                <c:pt idx="357">
                  <c:v>781</c:v>
                </c:pt>
                <c:pt idx="358">
                  <c:v>784</c:v>
                </c:pt>
                <c:pt idx="359">
                  <c:v>784</c:v>
                </c:pt>
                <c:pt idx="360">
                  <c:v>785</c:v>
                </c:pt>
                <c:pt idx="361">
                  <c:v>790</c:v>
                </c:pt>
                <c:pt idx="362">
                  <c:v>788</c:v>
                </c:pt>
                <c:pt idx="363">
                  <c:v>786</c:v>
                </c:pt>
                <c:pt idx="364">
                  <c:v>782</c:v>
                </c:pt>
                <c:pt idx="365">
                  <c:v>777</c:v>
                </c:pt>
                <c:pt idx="366">
                  <c:v>774</c:v>
                </c:pt>
                <c:pt idx="367">
                  <c:v>772</c:v>
                </c:pt>
                <c:pt idx="368">
                  <c:v>770</c:v>
                </c:pt>
                <c:pt idx="369">
                  <c:v>768</c:v>
                </c:pt>
                <c:pt idx="370">
                  <c:v>766</c:v>
                </c:pt>
                <c:pt idx="371">
                  <c:v>761</c:v>
                </c:pt>
                <c:pt idx="372">
                  <c:v>760</c:v>
                </c:pt>
                <c:pt idx="373">
                  <c:v>757</c:v>
                </c:pt>
                <c:pt idx="374">
                  <c:v>756</c:v>
                </c:pt>
                <c:pt idx="375">
                  <c:v>757</c:v>
                </c:pt>
                <c:pt idx="376">
                  <c:v>758</c:v>
                </c:pt>
                <c:pt idx="377">
                  <c:v>820</c:v>
                </c:pt>
                <c:pt idx="378">
                  <c:v>815</c:v>
                </c:pt>
                <c:pt idx="379">
                  <c:v>809</c:v>
                </c:pt>
                <c:pt idx="380">
                  <c:v>931</c:v>
                </c:pt>
                <c:pt idx="381">
                  <c:v>928</c:v>
                </c:pt>
                <c:pt idx="382">
                  <c:v>925</c:v>
                </c:pt>
                <c:pt idx="383">
                  <c:v>920</c:v>
                </c:pt>
                <c:pt idx="384">
                  <c:v>917</c:v>
                </c:pt>
                <c:pt idx="385">
                  <c:v>913</c:v>
                </c:pt>
                <c:pt idx="386">
                  <c:v>908</c:v>
                </c:pt>
                <c:pt idx="387">
                  <c:v>903</c:v>
                </c:pt>
                <c:pt idx="388">
                  <c:v>901</c:v>
                </c:pt>
                <c:pt idx="389">
                  <c:v>925</c:v>
                </c:pt>
                <c:pt idx="390">
                  <c:v>918</c:v>
                </c:pt>
                <c:pt idx="391">
                  <c:v>907</c:v>
                </c:pt>
                <c:pt idx="392">
                  <c:v>900</c:v>
                </c:pt>
                <c:pt idx="393">
                  <c:v>894</c:v>
                </c:pt>
                <c:pt idx="394">
                  <c:v>886</c:v>
                </c:pt>
                <c:pt idx="395">
                  <c:v>881</c:v>
                </c:pt>
                <c:pt idx="396">
                  <c:v>877</c:v>
                </c:pt>
                <c:pt idx="397">
                  <c:v>872</c:v>
                </c:pt>
                <c:pt idx="398">
                  <c:v>869</c:v>
                </c:pt>
                <c:pt idx="399">
                  <c:v>865</c:v>
                </c:pt>
                <c:pt idx="400">
                  <c:v>1137</c:v>
                </c:pt>
                <c:pt idx="401">
                  <c:v>1219</c:v>
                </c:pt>
                <c:pt idx="402">
                  <c:v>1205</c:v>
                </c:pt>
                <c:pt idx="403">
                  <c:v>1190</c:v>
                </c:pt>
                <c:pt idx="404">
                  <c:v>1171</c:v>
                </c:pt>
                <c:pt idx="405">
                  <c:v>1151</c:v>
                </c:pt>
                <c:pt idx="406">
                  <c:v>1132</c:v>
                </c:pt>
                <c:pt idx="407">
                  <c:v>1111</c:v>
                </c:pt>
                <c:pt idx="408">
                  <c:v>1089</c:v>
                </c:pt>
                <c:pt idx="409">
                  <c:v>1070</c:v>
                </c:pt>
                <c:pt idx="410">
                  <c:v>1050</c:v>
                </c:pt>
                <c:pt idx="411">
                  <c:v>1029</c:v>
                </c:pt>
                <c:pt idx="412">
                  <c:v>1005</c:v>
                </c:pt>
                <c:pt idx="413">
                  <c:v>987</c:v>
                </c:pt>
                <c:pt idx="414">
                  <c:v>968</c:v>
                </c:pt>
                <c:pt idx="415">
                  <c:v>949</c:v>
                </c:pt>
                <c:pt idx="416">
                  <c:v>933</c:v>
                </c:pt>
                <c:pt idx="417">
                  <c:v>918</c:v>
                </c:pt>
                <c:pt idx="418">
                  <c:v>905</c:v>
                </c:pt>
                <c:pt idx="419">
                  <c:v>891</c:v>
                </c:pt>
                <c:pt idx="420">
                  <c:v>877</c:v>
                </c:pt>
                <c:pt idx="421">
                  <c:v>862</c:v>
                </c:pt>
                <c:pt idx="422">
                  <c:v>848</c:v>
                </c:pt>
                <c:pt idx="423">
                  <c:v>835</c:v>
                </c:pt>
                <c:pt idx="424">
                  <c:v>819</c:v>
                </c:pt>
                <c:pt idx="425">
                  <c:v>810</c:v>
                </c:pt>
                <c:pt idx="426">
                  <c:v>799</c:v>
                </c:pt>
                <c:pt idx="427">
                  <c:v>791</c:v>
                </c:pt>
                <c:pt idx="428">
                  <c:v>782</c:v>
                </c:pt>
                <c:pt idx="429">
                  <c:v>774</c:v>
                </c:pt>
                <c:pt idx="430">
                  <c:v>768</c:v>
                </c:pt>
                <c:pt idx="431">
                  <c:v>762</c:v>
                </c:pt>
                <c:pt idx="432">
                  <c:v>754</c:v>
                </c:pt>
                <c:pt idx="433">
                  <c:v>741</c:v>
                </c:pt>
                <c:pt idx="434">
                  <c:v>819</c:v>
                </c:pt>
                <c:pt idx="435">
                  <c:v>815</c:v>
                </c:pt>
                <c:pt idx="436">
                  <c:v>811</c:v>
                </c:pt>
                <c:pt idx="437">
                  <c:v>808</c:v>
                </c:pt>
                <c:pt idx="438">
                  <c:v>808</c:v>
                </c:pt>
                <c:pt idx="439">
                  <c:v>805</c:v>
                </c:pt>
                <c:pt idx="440">
                  <c:v>806</c:v>
                </c:pt>
                <c:pt idx="441">
                  <c:v>805</c:v>
                </c:pt>
                <c:pt idx="442">
                  <c:v>808</c:v>
                </c:pt>
                <c:pt idx="443">
                  <c:v>808</c:v>
                </c:pt>
                <c:pt idx="444">
                  <c:v>807</c:v>
                </c:pt>
                <c:pt idx="445">
                  <c:v>806</c:v>
                </c:pt>
                <c:pt idx="446">
                  <c:v>805</c:v>
                </c:pt>
                <c:pt idx="447">
                  <c:v>803</c:v>
                </c:pt>
                <c:pt idx="448">
                  <c:v>802</c:v>
                </c:pt>
                <c:pt idx="449">
                  <c:v>824</c:v>
                </c:pt>
                <c:pt idx="450">
                  <c:v>828</c:v>
                </c:pt>
                <c:pt idx="451">
                  <c:v>831</c:v>
                </c:pt>
                <c:pt idx="452">
                  <c:v>834</c:v>
                </c:pt>
                <c:pt idx="453">
                  <c:v>840</c:v>
                </c:pt>
                <c:pt idx="454">
                  <c:v>843</c:v>
                </c:pt>
                <c:pt idx="455">
                  <c:v>849</c:v>
                </c:pt>
                <c:pt idx="456">
                  <c:v>857</c:v>
                </c:pt>
                <c:pt idx="457">
                  <c:v>872</c:v>
                </c:pt>
                <c:pt idx="458">
                  <c:v>1056</c:v>
                </c:pt>
                <c:pt idx="459">
                  <c:v>1050</c:v>
                </c:pt>
                <c:pt idx="460">
                  <c:v>1041</c:v>
                </c:pt>
                <c:pt idx="461">
                  <c:v>1051</c:v>
                </c:pt>
                <c:pt idx="462">
                  <c:v>1050</c:v>
                </c:pt>
                <c:pt idx="463">
                  <c:v>1048</c:v>
                </c:pt>
                <c:pt idx="464">
                  <c:v>1045</c:v>
                </c:pt>
                <c:pt idx="465">
                  <c:v>1045</c:v>
                </c:pt>
                <c:pt idx="466">
                  <c:v>1042</c:v>
                </c:pt>
                <c:pt idx="467">
                  <c:v>1043</c:v>
                </c:pt>
                <c:pt idx="468">
                  <c:v>1042</c:v>
                </c:pt>
                <c:pt idx="469">
                  <c:v>1042</c:v>
                </c:pt>
                <c:pt idx="470">
                  <c:v>1047</c:v>
                </c:pt>
                <c:pt idx="471">
                  <c:v>1059</c:v>
                </c:pt>
                <c:pt idx="472">
                  <c:v>1071</c:v>
                </c:pt>
                <c:pt idx="473">
                  <c:v>1077</c:v>
                </c:pt>
                <c:pt idx="474">
                  <c:v>1080</c:v>
                </c:pt>
                <c:pt idx="475">
                  <c:v>1080</c:v>
                </c:pt>
                <c:pt idx="476">
                  <c:v>1078</c:v>
                </c:pt>
                <c:pt idx="477">
                  <c:v>1080</c:v>
                </c:pt>
                <c:pt idx="478">
                  <c:v>1078</c:v>
                </c:pt>
                <c:pt idx="479">
                  <c:v>1074</c:v>
                </c:pt>
                <c:pt idx="480">
                  <c:v>1070</c:v>
                </c:pt>
                <c:pt idx="481">
                  <c:v>1065</c:v>
                </c:pt>
                <c:pt idx="482">
                  <c:v>1045</c:v>
                </c:pt>
                <c:pt idx="483">
                  <c:v>1041</c:v>
                </c:pt>
                <c:pt idx="484">
                  <c:v>1038</c:v>
                </c:pt>
                <c:pt idx="485">
                  <c:v>1033</c:v>
                </c:pt>
                <c:pt idx="486">
                  <c:v>1032</c:v>
                </c:pt>
                <c:pt idx="487">
                  <c:v>1030</c:v>
                </c:pt>
                <c:pt idx="488">
                  <c:v>1026</c:v>
                </c:pt>
                <c:pt idx="489">
                  <c:v>1021</c:v>
                </c:pt>
                <c:pt idx="490">
                  <c:v>1018</c:v>
                </c:pt>
                <c:pt idx="491">
                  <c:v>1017</c:v>
                </c:pt>
                <c:pt idx="492">
                  <c:v>1014</c:v>
                </c:pt>
                <c:pt idx="493">
                  <c:v>1011</c:v>
                </c:pt>
                <c:pt idx="494">
                  <c:v>1009</c:v>
                </c:pt>
                <c:pt idx="495">
                  <c:v>1007</c:v>
                </c:pt>
                <c:pt idx="496">
                  <c:v>1004</c:v>
                </c:pt>
                <c:pt idx="497">
                  <c:v>1002</c:v>
                </c:pt>
                <c:pt idx="498">
                  <c:v>999</c:v>
                </c:pt>
                <c:pt idx="499">
                  <c:v>996</c:v>
                </c:pt>
                <c:pt idx="500">
                  <c:v>996</c:v>
                </c:pt>
                <c:pt idx="501">
                  <c:v>993</c:v>
                </c:pt>
                <c:pt idx="502">
                  <c:v>990</c:v>
                </c:pt>
                <c:pt idx="503">
                  <c:v>988</c:v>
                </c:pt>
                <c:pt idx="504">
                  <c:v>985</c:v>
                </c:pt>
                <c:pt idx="505">
                  <c:v>981</c:v>
                </c:pt>
                <c:pt idx="506">
                  <c:v>983</c:v>
                </c:pt>
                <c:pt idx="507">
                  <c:v>980</c:v>
                </c:pt>
                <c:pt idx="508">
                  <c:v>977</c:v>
                </c:pt>
                <c:pt idx="509">
                  <c:v>975</c:v>
                </c:pt>
                <c:pt idx="510">
                  <c:v>972</c:v>
                </c:pt>
                <c:pt idx="511">
                  <c:v>972</c:v>
                </c:pt>
                <c:pt idx="512">
                  <c:v>970</c:v>
                </c:pt>
                <c:pt idx="513">
                  <c:v>968</c:v>
                </c:pt>
                <c:pt idx="514">
                  <c:v>965</c:v>
                </c:pt>
                <c:pt idx="515">
                  <c:v>966</c:v>
                </c:pt>
                <c:pt idx="516">
                  <c:v>964</c:v>
                </c:pt>
                <c:pt idx="517">
                  <c:v>959</c:v>
                </c:pt>
                <c:pt idx="518">
                  <c:v>960</c:v>
                </c:pt>
                <c:pt idx="519">
                  <c:v>958</c:v>
                </c:pt>
                <c:pt idx="520">
                  <c:v>958</c:v>
                </c:pt>
                <c:pt idx="521">
                  <c:v>957</c:v>
                </c:pt>
                <c:pt idx="522">
                  <c:v>956</c:v>
                </c:pt>
                <c:pt idx="523">
                  <c:v>956</c:v>
                </c:pt>
                <c:pt idx="524">
                  <c:v>955</c:v>
                </c:pt>
                <c:pt idx="525">
                  <c:v>954</c:v>
                </c:pt>
                <c:pt idx="526">
                  <c:v>955</c:v>
                </c:pt>
                <c:pt idx="527">
                  <c:v>953</c:v>
                </c:pt>
                <c:pt idx="528">
                  <c:v>950</c:v>
                </c:pt>
                <c:pt idx="529">
                  <c:v>949</c:v>
                </c:pt>
                <c:pt idx="530">
                  <c:v>949</c:v>
                </c:pt>
                <c:pt idx="531">
                  <c:v>949</c:v>
                </c:pt>
                <c:pt idx="532">
                  <c:v>946</c:v>
                </c:pt>
                <c:pt idx="533">
                  <c:v>946</c:v>
                </c:pt>
                <c:pt idx="534">
                  <c:v>945</c:v>
                </c:pt>
                <c:pt idx="535">
                  <c:v>943</c:v>
                </c:pt>
                <c:pt idx="536">
                  <c:v>941</c:v>
                </c:pt>
                <c:pt idx="537">
                  <c:v>942</c:v>
                </c:pt>
                <c:pt idx="538">
                  <c:v>942</c:v>
                </c:pt>
                <c:pt idx="539">
                  <c:v>941</c:v>
                </c:pt>
                <c:pt idx="540">
                  <c:v>939</c:v>
                </c:pt>
                <c:pt idx="541">
                  <c:v>941</c:v>
                </c:pt>
                <c:pt idx="542">
                  <c:v>939</c:v>
                </c:pt>
                <c:pt idx="543">
                  <c:v>938</c:v>
                </c:pt>
                <c:pt idx="544">
                  <c:v>937</c:v>
                </c:pt>
                <c:pt idx="545">
                  <c:v>936</c:v>
                </c:pt>
                <c:pt idx="546">
                  <c:v>935</c:v>
                </c:pt>
                <c:pt idx="547">
                  <c:v>934</c:v>
                </c:pt>
                <c:pt idx="548">
                  <c:v>934</c:v>
                </c:pt>
                <c:pt idx="549">
                  <c:v>935</c:v>
                </c:pt>
                <c:pt idx="550">
                  <c:v>936</c:v>
                </c:pt>
                <c:pt idx="551">
                  <c:v>934</c:v>
                </c:pt>
                <c:pt idx="552">
                  <c:v>934</c:v>
                </c:pt>
                <c:pt idx="553">
                  <c:v>936</c:v>
                </c:pt>
                <c:pt idx="554">
                  <c:v>934</c:v>
                </c:pt>
                <c:pt idx="555">
                  <c:v>934</c:v>
                </c:pt>
                <c:pt idx="556">
                  <c:v>934</c:v>
                </c:pt>
                <c:pt idx="557">
                  <c:v>933</c:v>
                </c:pt>
                <c:pt idx="558">
                  <c:v>932</c:v>
                </c:pt>
                <c:pt idx="559">
                  <c:v>932</c:v>
                </c:pt>
                <c:pt idx="560">
                  <c:v>931</c:v>
                </c:pt>
                <c:pt idx="561">
                  <c:v>931</c:v>
                </c:pt>
                <c:pt idx="562">
                  <c:v>929</c:v>
                </c:pt>
                <c:pt idx="563">
                  <c:v>931</c:v>
                </c:pt>
                <c:pt idx="564">
                  <c:v>931</c:v>
                </c:pt>
                <c:pt idx="565">
                  <c:v>930</c:v>
                </c:pt>
                <c:pt idx="566">
                  <c:v>931</c:v>
                </c:pt>
                <c:pt idx="567">
                  <c:v>930</c:v>
                </c:pt>
                <c:pt idx="568">
                  <c:v>930</c:v>
                </c:pt>
                <c:pt idx="569">
                  <c:v>929</c:v>
                </c:pt>
                <c:pt idx="570">
                  <c:v>929</c:v>
                </c:pt>
                <c:pt idx="571">
                  <c:v>929</c:v>
                </c:pt>
                <c:pt idx="572">
                  <c:v>929</c:v>
                </c:pt>
                <c:pt idx="573">
                  <c:v>929</c:v>
                </c:pt>
                <c:pt idx="574">
                  <c:v>930</c:v>
                </c:pt>
                <c:pt idx="575">
                  <c:v>1318</c:v>
                </c:pt>
                <c:pt idx="576">
                  <c:v>1305</c:v>
                </c:pt>
                <c:pt idx="577">
                  <c:v>1293</c:v>
                </c:pt>
                <c:pt idx="578">
                  <c:v>1286</c:v>
                </c:pt>
                <c:pt idx="579">
                  <c:v>1277</c:v>
                </c:pt>
                <c:pt idx="580">
                  <c:v>1266</c:v>
                </c:pt>
                <c:pt idx="581">
                  <c:v>1254</c:v>
                </c:pt>
                <c:pt idx="582">
                  <c:v>1243</c:v>
                </c:pt>
                <c:pt idx="583">
                  <c:v>1231</c:v>
                </c:pt>
                <c:pt idx="584">
                  <c:v>1218</c:v>
                </c:pt>
                <c:pt idx="585">
                  <c:v>1207</c:v>
                </c:pt>
                <c:pt idx="586">
                  <c:v>1195</c:v>
                </c:pt>
                <c:pt idx="587">
                  <c:v>1182</c:v>
                </c:pt>
                <c:pt idx="588">
                  <c:v>1170</c:v>
                </c:pt>
                <c:pt idx="589">
                  <c:v>1156</c:v>
                </c:pt>
                <c:pt idx="590">
                  <c:v>1145</c:v>
                </c:pt>
                <c:pt idx="591">
                  <c:v>1133</c:v>
                </c:pt>
                <c:pt idx="592">
                  <c:v>1120</c:v>
                </c:pt>
                <c:pt idx="593">
                  <c:v>1112</c:v>
                </c:pt>
                <c:pt idx="594">
                  <c:v>1103</c:v>
                </c:pt>
                <c:pt idx="595">
                  <c:v>1095</c:v>
                </c:pt>
                <c:pt idx="596">
                  <c:v>1087</c:v>
                </c:pt>
                <c:pt idx="597">
                  <c:v>1080</c:v>
                </c:pt>
                <c:pt idx="598">
                  <c:v>1073</c:v>
                </c:pt>
                <c:pt idx="599">
                  <c:v>1064</c:v>
                </c:pt>
                <c:pt idx="600">
                  <c:v>1055</c:v>
                </c:pt>
                <c:pt idx="601">
                  <c:v>1047</c:v>
                </c:pt>
                <c:pt idx="602">
                  <c:v>1039</c:v>
                </c:pt>
                <c:pt idx="603">
                  <c:v>1032</c:v>
                </c:pt>
                <c:pt idx="604">
                  <c:v>1025</c:v>
                </c:pt>
                <c:pt idx="605">
                  <c:v>1018</c:v>
                </c:pt>
                <c:pt idx="606">
                  <c:v>1011</c:v>
                </c:pt>
                <c:pt idx="607">
                  <c:v>1005</c:v>
                </c:pt>
                <c:pt idx="608">
                  <c:v>1000</c:v>
                </c:pt>
                <c:pt idx="609">
                  <c:v>997</c:v>
                </c:pt>
                <c:pt idx="610">
                  <c:v>992</c:v>
                </c:pt>
                <c:pt idx="611">
                  <c:v>987</c:v>
                </c:pt>
                <c:pt idx="612">
                  <c:v>967</c:v>
                </c:pt>
                <c:pt idx="613">
                  <c:v>965</c:v>
                </c:pt>
                <c:pt idx="614">
                  <c:v>961</c:v>
                </c:pt>
                <c:pt idx="615">
                  <c:v>957</c:v>
                </c:pt>
                <c:pt idx="616">
                  <c:v>954</c:v>
                </c:pt>
                <c:pt idx="617">
                  <c:v>951</c:v>
                </c:pt>
                <c:pt idx="618">
                  <c:v>948</c:v>
                </c:pt>
                <c:pt idx="619">
                  <c:v>948</c:v>
                </c:pt>
                <c:pt idx="620">
                  <c:v>945</c:v>
                </c:pt>
                <c:pt idx="621">
                  <c:v>944</c:v>
                </c:pt>
                <c:pt idx="622">
                  <c:v>943</c:v>
                </c:pt>
                <c:pt idx="623">
                  <c:v>940</c:v>
                </c:pt>
                <c:pt idx="624">
                  <c:v>938</c:v>
                </c:pt>
                <c:pt idx="625">
                  <c:v>937</c:v>
                </c:pt>
                <c:pt idx="626">
                  <c:v>935</c:v>
                </c:pt>
                <c:pt idx="627">
                  <c:v>943</c:v>
                </c:pt>
                <c:pt idx="628">
                  <c:v>942</c:v>
                </c:pt>
                <c:pt idx="629">
                  <c:v>942</c:v>
                </c:pt>
                <c:pt idx="630">
                  <c:v>942</c:v>
                </c:pt>
                <c:pt idx="631">
                  <c:v>942</c:v>
                </c:pt>
                <c:pt idx="632">
                  <c:v>943</c:v>
                </c:pt>
                <c:pt idx="633">
                  <c:v>943</c:v>
                </c:pt>
                <c:pt idx="634">
                  <c:v>945</c:v>
                </c:pt>
                <c:pt idx="635">
                  <c:v>935</c:v>
                </c:pt>
                <c:pt idx="636">
                  <c:v>936</c:v>
                </c:pt>
                <c:pt idx="637">
                  <c:v>943</c:v>
                </c:pt>
                <c:pt idx="638">
                  <c:v>1106</c:v>
                </c:pt>
                <c:pt idx="639">
                  <c:v>1105</c:v>
                </c:pt>
                <c:pt idx="640">
                  <c:v>1105</c:v>
                </c:pt>
                <c:pt idx="641">
                  <c:v>1104</c:v>
                </c:pt>
                <c:pt idx="642">
                  <c:v>1102</c:v>
                </c:pt>
                <c:pt idx="643">
                  <c:v>1101</c:v>
                </c:pt>
                <c:pt idx="644">
                  <c:v>1099</c:v>
                </c:pt>
                <c:pt idx="645">
                  <c:v>1100</c:v>
                </c:pt>
                <c:pt idx="646">
                  <c:v>1099</c:v>
                </c:pt>
                <c:pt idx="647">
                  <c:v>1097</c:v>
                </c:pt>
                <c:pt idx="648">
                  <c:v>1094</c:v>
                </c:pt>
                <c:pt idx="649">
                  <c:v>1092</c:v>
                </c:pt>
                <c:pt idx="650">
                  <c:v>1092</c:v>
                </c:pt>
                <c:pt idx="651">
                  <c:v>1093</c:v>
                </c:pt>
                <c:pt idx="652">
                  <c:v>1090</c:v>
                </c:pt>
                <c:pt idx="653">
                  <c:v>1088</c:v>
                </c:pt>
                <c:pt idx="654">
                  <c:v>1078</c:v>
                </c:pt>
                <c:pt idx="655">
                  <c:v>1080</c:v>
                </c:pt>
                <c:pt idx="656">
                  <c:v>1078</c:v>
                </c:pt>
                <c:pt idx="657">
                  <c:v>1078</c:v>
                </c:pt>
                <c:pt idx="658">
                  <c:v>1077</c:v>
                </c:pt>
                <c:pt idx="659">
                  <c:v>1074</c:v>
                </c:pt>
                <c:pt idx="660">
                  <c:v>1073</c:v>
                </c:pt>
                <c:pt idx="661">
                  <c:v>1070</c:v>
                </c:pt>
                <c:pt idx="662">
                  <c:v>1071</c:v>
                </c:pt>
                <c:pt idx="663">
                  <c:v>1069</c:v>
                </c:pt>
                <c:pt idx="664">
                  <c:v>1068</c:v>
                </c:pt>
                <c:pt idx="665">
                  <c:v>1067</c:v>
                </c:pt>
                <c:pt idx="666">
                  <c:v>1065</c:v>
                </c:pt>
                <c:pt idx="667">
                  <c:v>1064</c:v>
                </c:pt>
                <c:pt idx="668">
                  <c:v>1063</c:v>
                </c:pt>
                <c:pt idx="669">
                  <c:v>1063</c:v>
                </c:pt>
                <c:pt idx="670">
                  <c:v>1065</c:v>
                </c:pt>
                <c:pt idx="671">
                  <c:v>1062</c:v>
                </c:pt>
                <c:pt idx="672">
                  <c:v>1111</c:v>
                </c:pt>
                <c:pt idx="673">
                  <c:v>1112</c:v>
                </c:pt>
                <c:pt idx="674">
                  <c:v>1109</c:v>
                </c:pt>
                <c:pt idx="675">
                  <c:v>1111</c:v>
                </c:pt>
                <c:pt idx="676">
                  <c:v>1111</c:v>
                </c:pt>
                <c:pt idx="677">
                  <c:v>1111</c:v>
                </c:pt>
                <c:pt idx="678">
                  <c:v>1111</c:v>
                </c:pt>
                <c:pt idx="679">
                  <c:v>1110</c:v>
                </c:pt>
                <c:pt idx="680">
                  <c:v>1110</c:v>
                </c:pt>
                <c:pt idx="681">
                  <c:v>1109</c:v>
                </c:pt>
                <c:pt idx="682">
                  <c:v>1107</c:v>
                </c:pt>
                <c:pt idx="683">
                  <c:v>1108</c:v>
                </c:pt>
                <c:pt idx="684">
                  <c:v>1107</c:v>
                </c:pt>
                <c:pt idx="685">
                  <c:v>1105</c:v>
                </c:pt>
                <c:pt idx="686">
                  <c:v>1105</c:v>
                </c:pt>
                <c:pt idx="687">
                  <c:v>1103</c:v>
                </c:pt>
                <c:pt idx="688">
                  <c:v>1101</c:v>
                </c:pt>
                <c:pt idx="689">
                  <c:v>1099</c:v>
                </c:pt>
                <c:pt idx="690">
                  <c:v>1094</c:v>
                </c:pt>
                <c:pt idx="691">
                  <c:v>1093</c:v>
                </c:pt>
                <c:pt idx="692">
                  <c:v>1096</c:v>
                </c:pt>
                <c:pt idx="693">
                  <c:v>1095</c:v>
                </c:pt>
                <c:pt idx="694">
                  <c:v>1097</c:v>
                </c:pt>
                <c:pt idx="695">
                  <c:v>1096</c:v>
                </c:pt>
                <c:pt idx="696">
                  <c:v>1097</c:v>
                </c:pt>
                <c:pt idx="697">
                  <c:v>1098</c:v>
                </c:pt>
                <c:pt idx="698">
                  <c:v>1131</c:v>
                </c:pt>
                <c:pt idx="699">
                  <c:v>1133</c:v>
                </c:pt>
                <c:pt idx="700">
                  <c:v>1133</c:v>
                </c:pt>
                <c:pt idx="701">
                  <c:v>1135</c:v>
                </c:pt>
                <c:pt idx="702">
                  <c:v>1136</c:v>
                </c:pt>
                <c:pt idx="703">
                  <c:v>1138</c:v>
                </c:pt>
                <c:pt idx="704">
                  <c:v>1139</c:v>
                </c:pt>
                <c:pt idx="705">
                  <c:v>1140</c:v>
                </c:pt>
                <c:pt idx="706">
                  <c:v>1141</c:v>
                </c:pt>
                <c:pt idx="707">
                  <c:v>1140</c:v>
                </c:pt>
                <c:pt idx="708">
                  <c:v>1131</c:v>
                </c:pt>
                <c:pt idx="709">
                  <c:v>1134</c:v>
                </c:pt>
                <c:pt idx="710">
                  <c:v>1134</c:v>
                </c:pt>
                <c:pt idx="711">
                  <c:v>1135</c:v>
                </c:pt>
                <c:pt idx="712">
                  <c:v>1135</c:v>
                </c:pt>
                <c:pt idx="713">
                  <c:v>1140</c:v>
                </c:pt>
                <c:pt idx="714">
                  <c:v>1141</c:v>
                </c:pt>
                <c:pt idx="715">
                  <c:v>1143</c:v>
                </c:pt>
                <c:pt idx="716">
                  <c:v>1144</c:v>
                </c:pt>
                <c:pt idx="717">
                  <c:v>1146</c:v>
                </c:pt>
                <c:pt idx="718">
                  <c:v>1147</c:v>
                </c:pt>
                <c:pt idx="719">
                  <c:v>1148</c:v>
                </c:pt>
                <c:pt idx="720">
                  <c:v>1153</c:v>
                </c:pt>
                <c:pt idx="721">
                  <c:v>1155</c:v>
                </c:pt>
                <c:pt idx="722">
                  <c:v>1157</c:v>
                </c:pt>
                <c:pt idx="723">
                  <c:v>1150</c:v>
                </c:pt>
                <c:pt idx="724">
                  <c:v>1152</c:v>
                </c:pt>
                <c:pt idx="725">
                  <c:v>1155</c:v>
                </c:pt>
                <c:pt idx="726">
                  <c:v>1157</c:v>
                </c:pt>
                <c:pt idx="727">
                  <c:v>1163</c:v>
                </c:pt>
                <c:pt idx="728">
                  <c:v>1166</c:v>
                </c:pt>
                <c:pt idx="729">
                  <c:v>1168</c:v>
                </c:pt>
                <c:pt idx="730">
                  <c:v>1170</c:v>
                </c:pt>
                <c:pt idx="731">
                  <c:v>1171</c:v>
                </c:pt>
                <c:pt idx="732">
                  <c:v>1175</c:v>
                </c:pt>
                <c:pt idx="733">
                  <c:v>1177</c:v>
                </c:pt>
                <c:pt idx="734">
                  <c:v>1178</c:v>
                </c:pt>
                <c:pt idx="735">
                  <c:v>1179</c:v>
                </c:pt>
                <c:pt idx="736">
                  <c:v>1182</c:v>
                </c:pt>
                <c:pt idx="737">
                  <c:v>1175</c:v>
                </c:pt>
                <c:pt idx="738">
                  <c:v>1176</c:v>
                </c:pt>
                <c:pt idx="739">
                  <c:v>1177</c:v>
                </c:pt>
                <c:pt idx="740">
                  <c:v>1178</c:v>
                </c:pt>
                <c:pt idx="741">
                  <c:v>1182</c:v>
                </c:pt>
                <c:pt idx="742">
                  <c:v>1185</c:v>
                </c:pt>
                <c:pt idx="743">
                  <c:v>1187</c:v>
                </c:pt>
                <c:pt idx="744">
                  <c:v>1196</c:v>
                </c:pt>
                <c:pt idx="745">
                  <c:v>1199</c:v>
                </c:pt>
                <c:pt idx="746">
                  <c:v>1203</c:v>
                </c:pt>
                <c:pt idx="747">
                  <c:v>1206</c:v>
                </c:pt>
                <c:pt idx="748">
                  <c:v>1209</c:v>
                </c:pt>
                <c:pt idx="749">
                  <c:v>1211</c:v>
                </c:pt>
                <c:pt idx="750">
                  <c:v>1216</c:v>
                </c:pt>
                <c:pt idx="751">
                  <c:v>1210</c:v>
                </c:pt>
                <c:pt idx="752">
                  <c:v>1215</c:v>
                </c:pt>
                <c:pt idx="753">
                  <c:v>1217</c:v>
                </c:pt>
                <c:pt idx="754">
                  <c:v>1220</c:v>
                </c:pt>
                <c:pt idx="755">
                  <c:v>1222</c:v>
                </c:pt>
                <c:pt idx="756">
                  <c:v>1224</c:v>
                </c:pt>
                <c:pt idx="757">
                  <c:v>1230</c:v>
                </c:pt>
                <c:pt idx="758">
                  <c:v>1232</c:v>
                </c:pt>
                <c:pt idx="759">
                  <c:v>1234</c:v>
                </c:pt>
                <c:pt idx="760">
                  <c:v>1236</c:v>
                </c:pt>
                <c:pt idx="761">
                  <c:v>1239</c:v>
                </c:pt>
                <c:pt idx="762">
                  <c:v>1244</c:v>
                </c:pt>
                <c:pt idx="763">
                  <c:v>1247</c:v>
                </c:pt>
                <c:pt idx="764">
                  <c:v>1252</c:v>
                </c:pt>
                <c:pt idx="765">
                  <c:v>1254</c:v>
                </c:pt>
                <c:pt idx="766">
                  <c:v>1258</c:v>
                </c:pt>
                <c:pt idx="767">
                  <c:v>1260</c:v>
                </c:pt>
                <c:pt idx="768">
                  <c:v>1262</c:v>
                </c:pt>
                <c:pt idx="769">
                  <c:v>1259</c:v>
                </c:pt>
                <c:pt idx="770">
                  <c:v>1261</c:v>
                </c:pt>
                <c:pt idx="771">
                  <c:v>1262</c:v>
                </c:pt>
                <c:pt idx="772">
                  <c:v>1263</c:v>
                </c:pt>
                <c:pt idx="773">
                  <c:v>1267</c:v>
                </c:pt>
                <c:pt idx="774">
                  <c:v>1269</c:v>
                </c:pt>
                <c:pt idx="775">
                  <c:v>1272</c:v>
                </c:pt>
                <c:pt idx="776">
                  <c:v>1274</c:v>
                </c:pt>
                <c:pt idx="777">
                  <c:v>1276</c:v>
                </c:pt>
                <c:pt idx="778">
                  <c:v>1277</c:v>
                </c:pt>
                <c:pt idx="779">
                  <c:v>1278</c:v>
                </c:pt>
                <c:pt idx="780">
                  <c:v>1282</c:v>
                </c:pt>
                <c:pt idx="781">
                  <c:v>1283</c:v>
                </c:pt>
                <c:pt idx="782">
                  <c:v>1289</c:v>
                </c:pt>
                <c:pt idx="783">
                  <c:v>1289</c:v>
                </c:pt>
                <c:pt idx="784">
                  <c:v>1291</c:v>
                </c:pt>
                <c:pt idx="785">
                  <c:v>1292</c:v>
                </c:pt>
                <c:pt idx="786">
                  <c:v>1293</c:v>
                </c:pt>
                <c:pt idx="787">
                  <c:v>1299</c:v>
                </c:pt>
                <c:pt idx="788">
                  <c:v>1299</c:v>
                </c:pt>
                <c:pt idx="789">
                  <c:v>1301</c:v>
                </c:pt>
                <c:pt idx="790">
                  <c:v>1305</c:v>
                </c:pt>
                <c:pt idx="791">
                  <c:v>1305</c:v>
                </c:pt>
                <c:pt idx="792">
                  <c:v>1306</c:v>
                </c:pt>
                <c:pt idx="793">
                  <c:v>1309</c:v>
                </c:pt>
                <c:pt idx="794">
                  <c:v>1304</c:v>
                </c:pt>
                <c:pt idx="795">
                  <c:v>1305</c:v>
                </c:pt>
                <c:pt idx="796">
                  <c:v>1309</c:v>
                </c:pt>
                <c:pt idx="797">
                  <c:v>1310</c:v>
                </c:pt>
                <c:pt idx="798">
                  <c:v>1313</c:v>
                </c:pt>
                <c:pt idx="799">
                  <c:v>1313</c:v>
                </c:pt>
                <c:pt idx="800">
                  <c:v>1313</c:v>
                </c:pt>
                <c:pt idx="801">
                  <c:v>1313</c:v>
                </c:pt>
                <c:pt idx="802">
                  <c:v>1314</c:v>
                </c:pt>
                <c:pt idx="803">
                  <c:v>1318</c:v>
                </c:pt>
                <c:pt idx="804">
                  <c:v>1317</c:v>
                </c:pt>
                <c:pt idx="805">
                  <c:v>1319</c:v>
                </c:pt>
                <c:pt idx="806">
                  <c:v>1319</c:v>
                </c:pt>
                <c:pt idx="807">
                  <c:v>1319</c:v>
                </c:pt>
                <c:pt idx="808">
                  <c:v>1319</c:v>
                </c:pt>
                <c:pt idx="809">
                  <c:v>1324</c:v>
                </c:pt>
                <c:pt idx="810">
                  <c:v>1323</c:v>
                </c:pt>
                <c:pt idx="811">
                  <c:v>1326</c:v>
                </c:pt>
                <c:pt idx="812">
                  <c:v>1327</c:v>
                </c:pt>
                <c:pt idx="813">
                  <c:v>1328</c:v>
                </c:pt>
                <c:pt idx="814">
                  <c:v>1333</c:v>
                </c:pt>
                <c:pt idx="815">
                  <c:v>1335</c:v>
                </c:pt>
                <c:pt idx="816">
                  <c:v>1336</c:v>
                </c:pt>
                <c:pt idx="817">
                  <c:v>1336</c:v>
                </c:pt>
                <c:pt idx="818">
                  <c:v>1337</c:v>
                </c:pt>
                <c:pt idx="819">
                  <c:v>1342</c:v>
                </c:pt>
                <c:pt idx="820">
                  <c:v>1342</c:v>
                </c:pt>
                <c:pt idx="821">
                  <c:v>1343</c:v>
                </c:pt>
                <c:pt idx="822">
                  <c:v>1344</c:v>
                </c:pt>
                <c:pt idx="823">
                  <c:v>1344</c:v>
                </c:pt>
                <c:pt idx="824">
                  <c:v>1346</c:v>
                </c:pt>
                <c:pt idx="825">
                  <c:v>1350</c:v>
                </c:pt>
                <c:pt idx="826">
                  <c:v>1350</c:v>
                </c:pt>
                <c:pt idx="827">
                  <c:v>1352</c:v>
                </c:pt>
                <c:pt idx="828">
                  <c:v>1353</c:v>
                </c:pt>
                <c:pt idx="829">
                  <c:v>1352</c:v>
                </c:pt>
                <c:pt idx="830">
                  <c:v>1353</c:v>
                </c:pt>
                <c:pt idx="831">
                  <c:v>1357</c:v>
                </c:pt>
                <c:pt idx="832">
                  <c:v>1358</c:v>
                </c:pt>
                <c:pt idx="833">
                  <c:v>1360</c:v>
                </c:pt>
                <c:pt idx="834">
                  <c:v>1361</c:v>
                </c:pt>
                <c:pt idx="835">
                  <c:v>1361</c:v>
                </c:pt>
                <c:pt idx="836">
                  <c:v>1363</c:v>
                </c:pt>
                <c:pt idx="837">
                  <c:v>1369</c:v>
                </c:pt>
                <c:pt idx="838">
                  <c:v>1371</c:v>
                </c:pt>
                <c:pt idx="839">
                  <c:v>1371</c:v>
                </c:pt>
                <c:pt idx="840">
                  <c:v>1372</c:v>
                </c:pt>
                <c:pt idx="841">
                  <c:v>1373</c:v>
                </c:pt>
                <c:pt idx="842">
                  <c:v>1376</c:v>
                </c:pt>
                <c:pt idx="843">
                  <c:v>1376</c:v>
                </c:pt>
                <c:pt idx="844">
                  <c:v>1375</c:v>
                </c:pt>
                <c:pt idx="845">
                  <c:v>1380</c:v>
                </c:pt>
                <c:pt idx="846">
                  <c:v>1380</c:v>
                </c:pt>
                <c:pt idx="847">
                  <c:v>1382</c:v>
                </c:pt>
                <c:pt idx="848">
                  <c:v>1382</c:v>
                </c:pt>
                <c:pt idx="849">
                  <c:v>1384</c:v>
                </c:pt>
                <c:pt idx="850">
                  <c:v>1382</c:v>
                </c:pt>
                <c:pt idx="851">
                  <c:v>1387</c:v>
                </c:pt>
                <c:pt idx="852">
                  <c:v>1387</c:v>
                </c:pt>
                <c:pt idx="853">
                  <c:v>1388</c:v>
                </c:pt>
                <c:pt idx="854">
                  <c:v>1387</c:v>
                </c:pt>
                <c:pt idx="855">
                  <c:v>1390</c:v>
                </c:pt>
                <c:pt idx="856">
                  <c:v>1392</c:v>
                </c:pt>
                <c:pt idx="857">
                  <c:v>1390</c:v>
                </c:pt>
                <c:pt idx="858">
                  <c:v>1391</c:v>
                </c:pt>
                <c:pt idx="859">
                  <c:v>1391</c:v>
                </c:pt>
                <c:pt idx="860">
                  <c:v>1391</c:v>
                </c:pt>
                <c:pt idx="861">
                  <c:v>1396</c:v>
                </c:pt>
                <c:pt idx="862">
                  <c:v>1398</c:v>
                </c:pt>
                <c:pt idx="863">
                  <c:v>1397</c:v>
                </c:pt>
                <c:pt idx="864">
                  <c:v>1398</c:v>
                </c:pt>
                <c:pt idx="865">
                  <c:v>1402</c:v>
                </c:pt>
                <c:pt idx="866">
                  <c:v>1401</c:v>
                </c:pt>
                <c:pt idx="867">
                  <c:v>1402</c:v>
                </c:pt>
                <c:pt idx="868">
                  <c:v>1400</c:v>
                </c:pt>
                <c:pt idx="869">
                  <c:v>1403</c:v>
                </c:pt>
                <c:pt idx="870">
                  <c:v>1404</c:v>
                </c:pt>
                <c:pt idx="871">
                  <c:v>1403</c:v>
                </c:pt>
                <c:pt idx="872">
                  <c:v>1400</c:v>
                </c:pt>
                <c:pt idx="873">
                  <c:v>1399</c:v>
                </c:pt>
                <c:pt idx="874">
                  <c:v>1402</c:v>
                </c:pt>
                <c:pt idx="875">
                  <c:v>1400</c:v>
                </c:pt>
                <c:pt idx="876">
                  <c:v>1399</c:v>
                </c:pt>
                <c:pt idx="877">
                  <c:v>1398</c:v>
                </c:pt>
                <c:pt idx="878">
                  <c:v>1394</c:v>
                </c:pt>
                <c:pt idx="879">
                  <c:v>1399</c:v>
                </c:pt>
                <c:pt idx="880">
                  <c:v>1398</c:v>
                </c:pt>
                <c:pt idx="881">
                  <c:v>1397</c:v>
                </c:pt>
                <c:pt idx="882">
                  <c:v>1396</c:v>
                </c:pt>
                <c:pt idx="883">
                  <c:v>1400</c:v>
                </c:pt>
                <c:pt idx="884">
                  <c:v>1399</c:v>
                </c:pt>
                <c:pt idx="885">
                  <c:v>1398</c:v>
                </c:pt>
                <c:pt idx="886">
                  <c:v>1399</c:v>
                </c:pt>
                <c:pt idx="887">
                  <c:v>1398</c:v>
                </c:pt>
                <c:pt idx="888">
                  <c:v>1402</c:v>
                </c:pt>
                <c:pt idx="889">
                  <c:v>1401</c:v>
                </c:pt>
                <c:pt idx="890">
                  <c:v>1402</c:v>
                </c:pt>
                <c:pt idx="891">
                  <c:v>1401</c:v>
                </c:pt>
                <c:pt idx="892">
                  <c:v>1405</c:v>
                </c:pt>
                <c:pt idx="893">
                  <c:v>1405</c:v>
                </c:pt>
                <c:pt idx="894">
                  <c:v>1401</c:v>
                </c:pt>
                <c:pt idx="895">
                  <c:v>1405</c:v>
                </c:pt>
                <c:pt idx="896">
                  <c:v>1405</c:v>
                </c:pt>
                <c:pt idx="897">
                  <c:v>1405</c:v>
                </c:pt>
                <c:pt idx="898">
                  <c:v>1408</c:v>
                </c:pt>
                <c:pt idx="899">
                  <c:v>1409</c:v>
                </c:pt>
                <c:pt idx="900">
                  <c:v>1408</c:v>
                </c:pt>
                <c:pt idx="901">
                  <c:v>1407</c:v>
                </c:pt>
                <c:pt idx="902">
                  <c:v>1407</c:v>
                </c:pt>
                <c:pt idx="903">
                  <c:v>1412</c:v>
                </c:pt>
                <c:pt idx="904">
                  <c:v>1411</c:v>
                </c:pt>
                <c:pt idx="905">
                  <c:v>1410</c:v>
                </c:pt>
                <c:pt idx="906">
                  <c:v>1409</c:v>
                </c:pt>
                <c:pt idx="907">
                  <c:v>1413</c:v>
                </c:pt>
                <c:pt idx="908">
                  <c:v>1411</c:v>
                </c:pt>
                <c:pt idx="909">
                  <c:v>1411</c:v>
                </c:pt>
                <c:pt idx="910">
                  <c:v>1411</c:v>
                </c:pt>
                <c:pt idx="911">
                  <c:v>1414</c:v>
                </c:pt>
                <c:pt idx="912">
                  <c:v>1414</c:v>
                </c:pt>
                <c:pt idx="913">
                  <c:v>1414</c:v>
                </c:pt>
                <c:pt idx="914">
                  <c:v>1412</c:v>
                </c:pt>
                <c:pt idx="915">
                  <c:v>1414</c:v>
                </c:pt>
                <c:pt idx="916">
                  <c:v>1414</c:v>
                </c:pt>
                <c:pt idx="917">
                  <c:v>1413</c:v>
                </c:pt>
                <c:pt idx="918">
                  <c:v>1412</c:v>
                </c:pt>
                <c:pt idx="919">
                  <c:v>1414</c:v>
                </c:pt>
                <c:pt idx="920">
                  <c:v>1414</c:v>
                </c:pt>
                <c:pt idx="921">
                  <c:v>1414</c:v>
                </c:pt>
                <c:pt idx="922">
                  <c:v>1412</c:v>
                </c:pt>
                <c:pt idx="923">
                  <c:v>1415</c:v>
                </c:pt>
                <c:pt idx="924">
                  <c:v>1413</c:v>
                </c:pt>
                <c:pt idx="925">
                  <c:v>1416</c:v>
                </c:pt>
                <c:pt idx="926">
                  <c:v>1415</c:v>
                </c:pt>
                <c:pt idx="927">
                  <c:v>1414</c:v>
                </c:pt>
                <c:pt idx="928">
                  <c:v>1412</c:v>
                </c:pt>
                <c:pt idx="929">
                  <c:v>1416</c:v>
                </c:pt>
                <c:pt idx="930">
                  <c:v>1414</c:v>
                </c:pt>
                <c:pt idx="931">
                  <c:v>1413</c:v>
                </c:pt>
                <c:pt idx="932">
                  <c:v>1412</c:v>
                </c:pt>
                <c:pt idx="933">
                  <c:v>1416</c:v>
                </c:pt>
                <c:pt idx="934">
                  <c:v>1417</c:v>
                </c:pt>
                <c:pt idx="935">
                  <c:v>1415</c:v>
                </c:pt>
                <c:pt idx="936">
                  <c:v>1418</c:v>
                </c:pt>
                <c:pt idx="937">
                  <c:v>1416</c:v>
                </c:pt>
                <c:pt idx="938">
                  <c:v>1415</c:v>
                </c:pt>
                <c:pt idx="939">
                  <c:v>1411</c:v>
                </c:pt>
                <c:pt idx="940">
                  <c:v>1413</c:v>
                </c:pt>
                <c:pt idx="941">
                  <c:v>1411</c:v>
                </c:pt>
                <c:pt idx="942">
                  <c:v>1409</c:v>
                </c:pt>
                <c:pt idx="943">
                  <c:v>1403</c:v>
                </c:pt>
                <c:pt idx="944">
                  <c:v>1402</c:v>
                </c:pt>
                <c:pt idx="945">
                  <c:v>1400</c:v>
                </c:pt>
                <c:pt idx="946">
                  <c:v>1400</c:v>
                </c:pt>
                <c:pt idx="947">
                  <c:v>1401</c:v>
                </c:pt>
                <c:pt idx="948">
                  <c:v>1399</c:v>
                </c:pt>
                <c:pt idx="949">
                  <c:v>1396</c:v>
                </c:pt>
                <c:pt idx="950">
                  <c:v>1394</c:v>
                </c:pt>
                <c:pt idx="951">
                  <c:v>1394</c:v>
                </c:pt>
                <c:pt idx="952">
                  <c:v>1394</c:v>
                </c:pt>
                <c:pt idx="953">
                  <c:v>1391</c:v>
                </c:pt>
                <c:pt idx="954">
                  <c:v>1389</c:v>
                </c:pt>
                <c:pt idx="955">
                  <c:v>1394</c:v>
                </c:pt>
                <c:pt idx="956">
                  <c:v>1390</c:v>
                </c:pt>
                <c:pt idx="957">
                  <c:v>1390</c:v>
                </c:pt>
                <c:pt idx="958">
                  <c:v>1391</c:v>
                </c:pt>
                <c:pt idx="959">
                  <c:v>1394</c:v>
                </c:pt>
                <c:pt idx="960">
                  <c:v>1393</c:v>
                </c:pt>
                <c:pt idx="961">
                  <c:v>1390</c:v>
                </c:pt>
                <c:pt idx="962">
                  <c:v>1389</c:v>
                </c:pt>
                <c:pt idx="963">
                  <c:v>1386</c:v>
                </c:pt>
                <c:pt idx="964">
                  <c:v>1384</c:v>
                </c:pt>
                <c:pt idx="965">
                  <c:v>1387</c:v>
                </c:pt>
                <c:pt idx="966">
                  <c:v>1384</c:v>
                </c:pt>
                <c:pt idx="967">
                  <c:v>1383</c:v>
                </c:pt>
                <c:pt idx="968">
                  <c:v>1382</c:v>
                </c:pt>
                <c:pt idx="969">
                  <c:v>1380</c:v>
                </c:pt>
                <c:pt idx="970">
                  <c:v>1384</c:v>
                </c:pt>
                <c:pt idx="971">
                  <c:v>1381</c:v>
                </c:pt>
                <c:pt idx="972">
                  <c:v>1378</c:v>
                </c:pt>
                <c:pt idx="973">
                  <c:v>1375</c:v>
                </c:pt>
                <c:pt idx="974">
                  <c:v>1378</c:v>
                </c:pt>
                <c:pt idx="975">
                  <c:v>1376</c:v>
                </c:pt>
                <c:pt idx="976">
                  <c:v>1374</c:v>
                </c:pt>
                <c:pt idx="977">
                  <c:v>1372</c:v>
                </c:pt>
                <c:pt idx="978">
                  <c:v>1373</c:v>
                </c:pt>
                <c:pt idx="979">
                  <c:v>1370</c:v>
                </c:pt>
                <c:pt idx="980">
                  <c:v>1369</c:v>
                </c:pt>
                <c:pt idx="981">
                  <c:v>1373</c:v>
                </c:pt>
                <c:pt idx="982">
                  <c:v>1373</c:v>
                </c:pt>
                <c:pt idx="983">
                  <c:v>1371</c:v>
                </c:pt>
                <c:pt idx="984">
                  <c:v>1369</c:v>
                </c:pt>
                <c:pt idx="985">
                  <c:v>1366</c:v>
                </c:pt>
                <c:pt idx="986">
                  <c:v>1367</c:v>
                </c:pt>
                <c:pt idx="987">
                  <c:v>1364</c:v>
                </c:pt>
                <c:pt idx="988">
                  <c:v>1363</c:v>
                </c:pt>
                <c:pt idx="989">
                  <c:v>1366</c:v>
                </c:pt>
                <c:pt idx="990">
                  <c:v>1363</c:v>
                </c:pt>
                <c:pt idx="991">
                  <c:v>1360</c:v>
                </c:pt>
                <c:pt idx="992">
                  <c:v>1358</c:v>
                </c:pt>
                <c:pt idx="993">
                  <c:v>1361</c:v>
                </c:pt>
                <c:pt idx="994">
                  <c:v>1358</c:v>
                </c:pt>
                <c:pt idx="995">
                  <c:v>1356</c:v>
                </c:pt>
                <c:pt idx="996">
                  <c:v>1354</c:v>
                </c:pt>
                <c:pt idx="997">
                  <c:v>1355</c:v>
                </c:pt>
                <c:pt idx="998">
                  <c:v>1352</c:v>
                </c:pt>
                <c:pt idx="999">
                  <c:v>1349</c:v>
                </c:pt>
                <c:pt idx="1000">
                  <c:v>1347</c:v>
                </c:pt>
                <c:pt idx="1001">
                  <c:v>1345</c:v>
                </c:pt>
                <c:pt idx="1002">
                  <c:v>1343</c:v>
                </c:pt>
                <c:pt idx="1003">
                  <c:v>1346</c:v>
                </c:pt>
                <c:pt idx="1004">
                  <c:v>1345</c:v>
                </c:pt>
                <c:pt idx="1005">
                  <c:v>1341</c:v>
                </c:pt>
                <c:pt idx="1006">
                  <c:v>1341</c:v>
                </c:pt>
                <c:pt idx="1007">
                  <c:v>1342</c:v>
                </c:pt>
                <c:pt idx="1008">
                  <c:v>1340</c:v>
                </c:pt>
                <c:pt idx="1009">
                  <c:v>1339</c:v>
                </c:pt>
                <c:pt idx="1010">
                  <c:v>1337</c:v>
                </c:pt>
                <c:pt idx="1011">
                  <c:v>1336</c:v>
                </c:pt>
                <c:pt idx="1012">
                  <c:v>1334</c:v>
                </c:pt>
                <c:pt idx="1013">
                  <c:v>1335</c:v>
                </c:pt>
                <c:pt idx="1014">
                  <c:v>1333</c:v>
                </c:pt>
                <c:pt idx="1015">
                  <c:v>1331</c:v>
                </c:pt>
                <c:pt idx="1016">
                  <c:v>1328</c:v>
                </c:pt>
                <c:pt idx="1017">
                  <c:v>1332</c:v>
                </c:pt>
                <c:pt idx="1018">
                  <c:v>1330</c:v>
                </c:pt>
                <c:pt idx="1019">
                  <c:v>1327</c:v>
                </c:pt>
                <c:pt idx="1020">
                  <c:v>1326</c:v>
                </c:pt>
                <c:pt idx="1021">
                  <c:v>1328</c:v>
                </c:pt>
                <c:pt idx="1022">
                  <c:v>1327</c:v>
                </c:pt>
                <c:pt idx="1023">
                  <c:v>1325</c:v>
                </c:pt>
                <c:pt idx="1024">
                  <c:v>1325</c:v>
                </c:pt>
                <c:pt idx="1025">
                  <c:v>1327</c:v>
                </c:pt>
                <c:pt idx="1026">
                  <c:v>1326</c:v>
                </c:pt>
                <c:pt idx="1027">
                  <c:v>1324</c:v>
                </c:pt>
                <c:pt idx="1028">
                  <c:v>1324</c:v>
                </c:pt>
                <c:pt idx="1029">
                  <c:v>1324</c:v>
                </c:pt>
                <c:pt idx="1030">
                  <c:v>1326</c:v>
                </c:pt>
                <c:pt idx="1031">
                  <c:v>1323</c:v>
                </c:pt>
                <c:pt idx="1032">
                  <c:v>1320</c:v>
                </c:pt>
                <c:pt idx="1033">
                  <c:v>1321</c:v>
                </c:pt>
                <c:pt idx="1034">
                  <c:v>1316</c:v>
                </c:pt>
                <c:pt idx="1035">
                  <c:v>1316</c:v>
                </c:pt>
                <c:pt idx="1036">
                  <c:v>1315</c:v>
                </c:pt>
                <c:pt idx="1037">
                  <c:v>1313</c:v>
                </c:pt>
                <c:pt idx="1038">
                  <c:v>1312</c:v>
                </c:pt>
                <c:pt idx="1039">
                  <c:v>1317</c:v>
                </c:pt>
                <c:pt idx="1040">
                  <c:v>1316</c:v>
                </c:pt>
                <c:pt idx="1041">
                  <c:v>1316</c:v>
                </c:pt>
                <c:pt idx="1042">
                  <c:v>1316</c:v>
                </c:pt>
                <c:pt idx="1043">
                  <c:v>1316</c:v>
                </c:pt>
                <c:pt idx="1044">
                  <c:v>1321</c:v>
                </c:pt>
                <c:pt idx="1045">
                  <c:v>1320</c:v>
                </c:pt>
                <c:pt idx="1046">
                  <c:v>1320</c:v>
                </c:pt>
                <c:pt idx="1047">
                  <c:v>1320</c:v>
                </c:pt>
                <c:pt idx="1048">
                  <c:v>1319</c:v>
                </c:pt>
                <c:pt idx="1049">
                  <c:v>1319</c:v>
                </c:pt>
                <c:pt idx="1050">
                  <c:v>1320</c:v>
                </c:pt>
                <c:pt idx="1051">
                  <c:v>1319</c:v>
                </c:pt>
                <c:pt idx="1052">
                  <c:v>1325</c:v>
                </c:pt>
                <c:pt idx="1053">
                  <c:v>1322</c:v>
                </c:pt>
                <c:pt idx="1054">
                  <c:v>1324</c:v>
                </c:pt>
                <c:pt idx="1055">
                  <c:v>1324</c:v>
                </c:pt>
                <c:pt idx="1056">
                  <c:v>1325</c:v>
                </c:pt>
                <c:pt idx="1057">
                  <c:v>1329</c:v>
                </c:pt>
                <c:pt idx="1058">
                  <c:v>1303</c:v>
                </c:pt>
                <c:pt idx="1059">
                  <c:v>1298</c:v>
                </c:pt>
                <c:pt idx="1060">
                  <c:v>1298</c:v>
                </c:pt>
                <c:pt idx="1061">
                  <c:v>1303</c:v>
                </c:pt>
                <c:pt idx="1062">
                  <c:v>1302</c:v>
                </c:pt>
                <c:pt idx="1063">
                  <c:v>1300</c:v>
                </c:pt>
                <c:pt idx="1064">
                  <c:v>1298</c:v>
                </c:pt>
                <c:pt idx="1065">
                  <c:v>1299</c:v>
                </c:pt>
                <c:pt idx="1066">
                  <c:v>1305</c:v>
                </c:pt>
                <c:pt idx="1067">
                  <c:v>1302</c:v>
                </c:pt>
                <c:pt idx="1068">
                  <c:v>1300</c:v>
                </c:pt>
                <c:pt idx="1069">
                  <c:v>1302</c:v>
                </c:pt>
                <c:pt idx="1070">
                  <c:v>1302</c:v>
                </c:pt>
                <c:pt idx="1071">
                  <c:v>1300</c:v>
                </c:pt>
                <c:pt idx="1072">
                  <c:v>1299</c:v>
                </c:pt>
                <c:pt idx="1073">
                  <c:v>1302</c:v>
                </c:pt>
                <c:pt idx="1074">
                  <c:v>1301</c:v>
                </c:pt>
                <c:pt idx="1075">
                  <c:v>1301</c:v>
                </c:pt>
                <c:pt idx="1076">
                  <c:v>1304</c:v>
                </c:pt>
                <c:pt idx="1077">
                  <c:v>1304</c:v>
                </c:pt>
                <c:pt idx="1078">
                  <c:v>1306</c:v>
                </c:pt>
                <c:pt idx="1079">
                  <c:v>1309</c:v>
                </c:pt>
                <c:pt idx="1080">
                  <c:v>1309</c:v>
                </c:pt>
                <c:pt idx="1081">
                  <c:v>1313</c:v>
                </c:pt>
                <c:pt idx="1082">
                  <c:v>1313</c:v>
                </c:pt>
                <c:pt idx="1083">
                  <c:v>1312</c:v>
                </c:pt>
                <c:pt idx="1084">
                  <c:v>1316</c:v>
                </c:pt>
                <c:pt idx="1085">
                  <c:v>1316</c:v>
                </c:pt>
                <c:pt idx="1086">
                  <c:v>1316</c:v>
                </c:pt>
                <c:pt idx="1087">
                  <c:v>1321</c:v>
                </c:pt>
                <c:pt idx="1088">
                  <c:v>1321</c:v>
                </c:pt>
                <c:pt idx="1089">
                  <c:v>1322</c:v>
                </c:pt>
                <c:pt idx="1090">
                  <c:v>1321</c:v>
                </c:pt>
                <c:pt idx="1091">
                  <c:v>1325</c:v>
                </c:pt>
                <c:pt idx="1092">
                  <c:v>1324</c:v>
                </c:pt>
                <c:pt idx="1093">
                  <c:v>1323</c:v>
                </c:pt>
                <c:pt idx="1094">
                  <c:v>1327</c:v>
                </c:pt>
                <c:pt idx="1095">
                  <c:v>1326</c:v>
                </c:pt>
                <c:pt idx="1096">
                  <c:v>1325</c:v>
                </c:pt>
                <c:pt idx="1097">
                  <c:v>1326</c:v>
                </c:pt>
                <c:pt idx="1098">
                  <c:v>1327</c:v>
                </c:pt>
                <c:pt idx="1099">
                  <c:v>1330</c:v>
                </c:pt>
                <c:pt idx="1100">
                  <c:v>1330</c:v>
                </c:pt>
                <c:pt idx="1101">
                  <c:v>1330</c:v>
                </c:pt>
                <c:pt idx="1102">
                  <c:v>1337</c:v>
                </c:pt>
                <c:pt idx="1103">
                  <c:v>1337</c:v>
                </c:pt>
                <c:pt idx="1104">
                  <c:v>1336</c:v>
                </c:pt>
                <c:pt idx="1105">
                  <c:v>1338</c:v>
                </c:pt>
                <c:pt idx="1106">
                  <c:v>1338</c:v>
                </c:pt>
                <c:pt idx="1107">
                  <c:v>1338</c:v>
                </c:pt>
                <c:pt idx="1108">
                  <c:v>1342</c:v>
                </c:pt>
                <c:pt idx="1109">
                  <c:v>1341</c:v>
                </c:pt>
                <c:pt idx="1110">
                  <c:v>1344</c:v>
                </c:pt>
                <c:pt idx="1111">
                  <c:v>1344</c:v>
                </c:pt>
                <c:pt idx="1112">
                  <c:v>1343</c:v>
                </c:pt>
                <c:pt idx="1113">
                  <c:v>1335</c:v>
                </c:pt>
                <c:pt idx="1114">
                  <c:v>1334</c:v>
                </c:pt>
                <c:pt idx="1115">
                  <c:v>1333</c:v>
                </c:pt>
                <c:pt idx="1116">
                  <c:v>1332</c:v>
                </c:pt>
                <c:pt idx="1117">
                  <c:v>1332</c:v>
                </c:pt>
                <c:pt idx="1118">
                  <c:v>1332</c:v>
                </c:pt>
                <c:pt idx="1119">
                  <c:v>1339</c:v>
                </c:pt>
                <c:pt idx="1120">
                  <c:v>1338</c:v>
                </c:pt>
                <c:pt idx="1121">
                  <c:v>1336</c:v>
                </c:pt>
                <c:pt idx="1122">
                  <c:v>1339</c:v>
                </c:pt>
                <c:pt idx="1123">
                  <c:v>1336</c:v>
                </c:pt>
                <c:pt idx="1124">
                  <c:v>1339</c:v>
                </c:pt>
                <c:pt idx="1125">
                  <c:v>1340</c:v>
                </c:pt>
                <c:pt idx="1126">
                  <c:v>1341</c:v>
                </c:pt>
                <c:pt idx="1127">
                  <c:v>1342</c:v>
                </c:pt>
                <c:pt idx="1128">
                  <c:v>1342</c:v>
                </c:pt>
                <c:pt idx="1129">
                  <c:v>1341</c:v>
                </c:pt>
                <c:pt idx="1130">
                  <c:v>1344</c:v>
                </c:pt>
                <c:pt idx="1131">
                  <c:v>1343</c:v>
                </c:pt>
                <c:pt idx="1132">
                  <c:v>1343</c:v>
                </c:pt>
                <c:pt idx="1133">
                  <c:v>1345</c:v>
                </c:pt>
                <c:pt idx="1134">
                  <c:v>1344</c:v>
                </c:pt>
                <c:pt idx="1135">
                  <c:v>1343</c:v>
                </c:pt>
                <c:pt idx="1136">
                  <c:v>1346</c:v>
                </c:pt>
                <c:pt idx="1137">
                  <c:v>1346</c:v>
                </c:pt>
                <c:pt idx="1138">
                  <c:v>1345</c:v>
                </c:pt>
                <c:pt idx="1139">
                  <c:v>1344</c:v>
                </c:pt>
                <c:pt idx="1140">
                  <c:v>1346</c:v>
                </c:pt>
                <c:pt idx="1141">
                  <c:v>1343</c:v>
                </c:pt>
                <c:pt idx="1142">
                  <c:v>1345</c:v>
                </c:pt>
                <c:pt idx="1143">
                  <c:v>1344</c:v>
                </c:pt>
                <c:pt idx="1144">
                  <c:v>1342</c:v>
                </c:pt>
                <c:pt idx="1145">
                  <c:v>1344</c:v>
                </c:pt>
                <c:pt idx="1146">
                  <c:v>1343</c:v>
                </c:pt>
                <c:pt idx="1147">
                  <c:v>1342</c:v>
                </c:pt>
                <c:pt idx="1148">
                  <c:v>1345</c:v>
                </c:pt>
                <c:pt idx="1149">
                  <c:v>1343</c:v>
                </c:pt>
                <c:pt idx="1150">
                  <c:v>1342</c:v>
                </c:pt>
                <c:pt idx="1151">
                  <c:v>1341</c:v>
                </c:pt>
                <c:pt idx="1152">
                  <c:v>1343</c:v>
                </c:pt>
                <c:pt idx="1153">
                  <c:v>1341</c:v>
                </c:pt>
                <c:pt idx="1154">
                  <c:v>1342</c:v>
                </c:pt>
                <c:pt idx="1155">
                  <c:v>1340</c:v>
                </c:pt>
                <c:pt idx="1156">
                  <c:v>1339</c:v>
                </c:pt>
                <c:pt idx="1157">
                  <c:v>1341</c:v>
                </c:pt>
                <c:pt idx="1158">
                  <c:v>1341</c:v>
                </c:pt>
                <c:pt idx="1159">
                  <c:v>1340</c:v>
                </c:pt>
                <c:pt idx="1160">
                  <c:v>1340</c:v>
                </c:pt>
                <c:pt idx="1161">
                  <c:v>1340</c:v>
                </c:pt>
                <c:pt idx="1162">
                  <c:v>1340</c:v>
                </c:pt>
                <c:pt idx="1163">
                  <c:v>1341</c:v>
                </c:pt>
                <c:pt idx="1164">
                  <c:v>1342</c:v>
                </c:pt>
                <c:pt idx="1165">
                  <c:v>1343</c:v>
                </c:pt>
                <c:pt idx="1166">
                  <c:v>1343</c:v>
                </c:pt>
                <c:pt idx="1167">
                  <c:v>1339</c:v>
                </c:pt>
                <c:pt idx="1168">
                  <c:v>1335</c:v>
                </c:pt>
                <c:pt idx="1169">
                  <c:v>1328</c:v>
                </c:pt>
                <c:pt idx="1170">
                  <c:v>1325</c:v>
                </c:pt>
                <c:pt idx="1171">
                  <c:v>1322</c:v>
                </c:pt>
                <c:pt idx="1172">
                  <c:v>1318</c:v>
                </c:pt>
                <c:pt idx="1173">
                  <c:v>1315</c:v>
                </c:pt>
                <c:pt idx="1174">
                  <c:v>1315</c:v>
                </c:pt>
                <c:pt idx="1175">
                  <c:v>1310</c:v>
                </c:pt>
                <c:pt idx="1176">
                  <c:v>1309</c:v>
                </c:pt>
                <c:pt idx="1177">
                  <c:v>1307</c:v>
                </c:pt>
                <c:pt idx="1178">
                  <c:v>1306</c:v>
                </c:pt>
                <c:pt idx="1179">
                  <c:v>1303</c:v>
                </c:pt>
                <c:pt idx="1180">
                  <c:v>1303</c:v>
                </c:pt>
                <c:pt idx="1181">
                  <c:v>1302</c:v>
                </c:pt>
                <c:pt idx="1182">
                  <c:v>1301</c:v>
                </c:pt>
                <c:pt idx="1183">
                  <c:v>1300</c:v>
                </c:pt>
                <c:pt idx="1184">
                  <c:v>1299</c:v>
                </c:pt>
                <c:pt idx="1185">
                  <c:v>1299</c:v>
                </c:pt>
                <c:pt idx="1186">
                  <c:v>1298</c:v>
                </c:pt>
                <c:pt idx="1187">
                  <c:v>1297</c:v>
                </c:pt>
                <c:pt idx="1188">
                  <c:v>1296</c:v>
                </c:pt>
                <c:pt idx="1189">
                  <c:v>1296</c:v>
                </c:pt>
                <c:pt idx="1190">
                  <c:v>1294</c:v>
                </c:pt>
                <c:pt idx="1191">
                  <c:v>1295</c:v>
                </c:pt>
                <c:pt idx="1192">
                  <c:v>1293</c:v>
                </c:pt>
                <c:pt idx="1193">
                  <c:v>1292</c:v>
                </c:pt>
                <c:pt idx="1194">
                  <c:v>1291</c:v>
                </c:pt>
                <c:pt idx="1195">
                  <c:v>1291</c:v>
                </c:pt>
                <c:pt idx="1196">
                  <c:v>1290</c:v>
                </c:pt>
                <c:pt idx="1197">
                  <c:v>1290</c:v>
                </c:pt>
                <c:pt idx="1198">
                  <c:v>1291</c:v>
                </c:pt>
                <c:pt idx="1199">
                  <c:v>1289</c:v>
                </c:pt>
                <c:pt idx="1200">
                  <c:v>1288</c:v>
                </c:pt>
                <c:pt idx="1201">
                  <c:v>1287</c:v>
                </c:pt>
                <c:pt idx="1202">
                  <c:v>1283</c:v>
                </c:pt>
                <c:pt idx="1203">
                  <c:v>1282</c:v>
                </c:pt>
                <c:pt idx="1204">
                  <c:v>1282</c:v>
                </c:pt>
                <c:pt idx="1205">
                  <c:v>1281</c:v>
                </c:pt>
                <c:pt idx="1206">
                  <c:v>1280</c:v>
                </c:pt>
                <c:pt idx="1207">
                  <c:v>1279</c:v>
                </c:pt>
                <c:pt idx="1208">
                  <c:v>1278</c:v>
                </c:pt>
                <c:pt idx="1209">
                  <c:v>1336</c:v>
                </c:pt>
                <c:pt idx="1210">
                  <c:v>1330</c:v>
                </c:pt>
                <c:pt idx="1211">
                  <c:v>1328</c:v>
                </c:pt>
                <c:pt idx="1212">
                  <c:v>1324</c:v>
                </c:pt>
                <c:pt idx="1213">
                  <c:v>1323</c:v>
                </c:pt>
                <c:pt idx="1214">
                  <c:v>1319</c:v>
                </c:pt>
                <c:pt idx="1215">
                  <c:v>1319</c:v>
                </c:pt>
                <c:pt idx="1216">
                  <c:v>1315</c:v>
                </c:pt>
                <c:pt idx="1217">
                  <c:v>1315</c:v>
                </c:pt>
                <c:pt idx="1218">
                  <c:v>1312</c:v>
                </c:pt>
                <c:pt idx="1219">
                  <c:v>1311</c:v>
                </c:pt>
                <c:pt idx="1220">
                  <c:v>1309</c:v>
                </c:pt>
                <c:pt idx="1221">
                  <c:v>1309</c:v>
                </c:pt>
                <c:pt idx="1222">
                  <c:v>1308</c:v>
                </c:pt>
                <c:pt idx="1223">
                  <c:v>1307</c:v>
                </c:pt>
                <c:pt idx="1224">
                  <c:v>1294</c:v>
                </c:pt>
                <c:pt idx="1225">
                  <c:v>1292</c:v>
                </c:pt>
                <c:pt idx="1226">
                  <c:v>1289</c:v>
                </c:pt>
                <c:pt idx="1227">
                  <c:v>1288</c:v>
                </c:pt>
                <c:pt idx="1228">
                  <c:v>1285</c:v>
                </c:pt>
                <c:pt idx="1229">
                  <c:v>1283</c:v>
                </c:pt>
                <c:pt idx="1230">
                  <c:v>1282</c:v>
                </c:pt>
                <c:pt idx="1231">
                  <c:v>1280</c:v>
                </c:pt>
                <c:pt idx="1232">
                  <c:v>1280</c:v>
                </c:pt>
                <c:pt idx="1233">
                  <c:v>1277</c:v>
                </c:pt>
                <c:pt idx="1234">
                  <c:v>1277</c:v>
                </c:pt>
                <c:pt idx="1235">
                  <c:v>1275</c:v>
                </c:pt>
                <c:pt idx="1236">
                  <c:v>1274</c:v>
                </c:pt>
                <c:pt idx="1237">
                  <c:v>1271</c:v>
                </c:pt>
                <c:pt idx="1238">
                  <c:v>1269</c:v>
                </c:pt>
                <c:pt idx="1239">
                  <c:v>1268</c:v>
                </c:pt>
                <c:pt idx="1240">
                  <c:v>1267</c:v>
                </c:pt>
                <c:pt idx="1241">
                  <c:v>1267</c:v>
                </c:pt>
                <c:pt idx="1242">
                  <c:v>1267</c:v>
                </c:pt>
                <c:pt idx="1243">
                  <c:v>1266</c:v>
                </c:pt>
                <c:pt idx="1244">
                  <c:v>1266</c:v>
                </c:pt>
                <c:pt idx="1245">
                  <c:v>1267</c:v>
                </c:pt>
                <c:pt idx="1246">
                  <c:v>1269</c:v>
                </c:pt>
                <c:pt idx="1247">
                  <c:v>1269</c:v>
                </c:pt>
                <c:pt idx="1248">
                  <c:v>1270</c:v>
                </c:pt>
                <c:pt idx="1249">
                  <c:v>1269</c:v>
                </c:pt>
                <c:pt idx="1250">
                  <c:v>1269</c:v>
                </c:pt>
                <c:pt idx="1251">
                  <c:v>1267</c:v>
                </c:pt>
                <c:pt idx="1252">
                  <c:v>1266</c:v>
                </c:pt>
                <c:pt idx="1253">
                  <c:v>1265</c:v>
                </c:pt>
                <c:pt idx="1254">
                  <c:v>1265</c:v>
                </c:pt>
                <c:pt idx="1255">
                  <c:v>1264</c:v>
                </c:pt>
                <c:pt idx="1256">
                  <c:v>1264</c:v>
                </c:pt>
                <c:pt idx="1257">
                  <c:v>1264</c:v>
                </c:pt>
                <c:pt idx="1258">
                  <c:v>1264</c:v>
                </c:pt>
                <c:pt idx="1259">
                  <c:v>1263</c:v>
                </c:pt>
                <c:pt idx="1260">
                  <c:v>1263</c:v>
                </c:pt>
                <c:pt idx="1261">
                  <c:v>1262</c:v>
                </c:pt>
                <c:pt idx="1262">
                  <c:v>1261</c:v>
                </c:pt>
                <c:pt idx="1263">
                  <c:v>1261</c:v>
                </c:pt>
                <c:pt idx="1264">
                  <c:v>1261</c:v>
                </c:pt>
                <c:pt idx="1265">
                  <c:v>1260</c:v>
                </c:pt>
                <c:pt idx="1266">
                  <c:v>1260</c:v>
                </c:pt>
                <c:pt idx="1267">
                  <c:v>1260</c:v>
                </c:pt>
                <c:pt idx="1268">
                  <c:v>1261</c:v>
                </c:pt>
                <c:pt idx="1269">
                  <c:v>1262</c:v>
                </c:pt>
                <c:pt idx="1270">
                  <c:v>1263</c:v>
                </c:pt>
                <c:pt idx="1271">
                  <c:v>1263</c:v>
                </c:pt>
                <c:pt idx="1272">
                  <c:v>1264</c:v>
                </c:pt>
                <c:pt idx="1273">
                  <c:v>1264</c:v>
                </c:pt>
                <c:pt idx="1274">
                  <c:v>1265</c:v>
                </c:pt>
                <c:pt idx="1275">
                  <c:v>1263</c:v>
                </c:pt>
                <c:pt idx="1276">
                  <c:v>1264</c:v>
                </c:pt>
                <c:pt idx="1277">
                  <c:v>1264</c:v>
                </c:pt>
                <c:pt idx="1278">
                  <c:v>1264</c:v>
                </c:pt>
                <c:pt idx="1279">
                  <c:v>1264</c:v>
                </c:pt>
                <c:pt idx="1280">
                  <c:v>1264</c:v>
                </c:pt>
                <c:pt idx="1281">
                  <c:v>1265</c:v>
                </c:pt>
                <c:pt idx="1282">
                  <c:v>1265</c:v>
                </c:pt>
                <c:pt idx="1283">
                  <c:v>1264</c:v>
                </c:pt>
                <c:pt idx="1284">
                  <c:v>1264</c:v>
                </c:pt>
                <c:pt idx="1285">
                  <c:v>1263</c:v>
                </c:pt>
                <c:pt idx="1286">
                  <c:v>1263</c:v>
                </c:pt>
                <c:pt idx="1287">
                  <c:v>1262</c:v>
                </c:pt>
                <c:pt idx="1288">
                  <c:v>1262</c:v>
                </c:pt>
                <c:pt idx="1289">
                  <c:v>1262</c:v>
                </c:pt>
                <c:pt idx="1290">
                  <c:v>1261</c:v>
                </c:pt>
                <c:pt idx="1291">
                  <c:v>1261</c:v>
                </c:pt>
                <c:pt idx="1292">
                  <c:v>1261</c:v>
                </c:pt>
                <c:pt idx="1293">
                  <c:v>1261</c:v>
                </c:pt>
                <c:pt idx="1294">
                  <c:v>1261</c:v>
                </c:pt>
                <c:pt idx="1295">
                  <c:v>1260</c:v>
                </c:pt>
                <c:pt idx="1296">
                  <c:v>1260</c:v>
                </c:pt>
                <c:pt idx="1297">
                  <c:v>1841</c:v>
                </c:pt>
                <c:pt idx="1298">
                  <c:v>1822</c:v>
                </c:pt>
                <c:pt idx="1299">
                  <c:v>1807</c:v>
                </c:pt>
                <c:pt idx="1300">
                  <c:v>1794</c:v>
                </c:pt>
                <c:pt idx="1301">
                  <c:v>1783</c:v>
                </c:pt>
                <c:pt idx="1302">
                  <c:v>1766</c:v>
                </c:pt>
                <c:pt idx="1303">
                  <c:v>1751</c:v>
                </c:pt>
                <c:pt idx="1304">
                  <c:v>1734</c:v>
                </c:pt>
                <c:pt idx="1305">
                  <c:v>1721</c:v>
                </c:pt>
                <c:pt idx="1306">
                  <c:v>1705</c:v>
                </c:pt>
                <c:pt idx="1307">
                  <c:v>1689</c:v>
                </c:pt>
                <c:pt idx="1308">
                  <c:v>1685</c:v>
                </c:pt>
                <c:pt idx="1309">
                  <c:v>1685</c:v>
                </c:pt>
                <c:pt idx="1310">
                  <c:v>1695</c:v>
                </c:pt>
                <c:pt idx="1311">
                  <c:v>1702</c:v>
                </c:pt>
                <c:pt idx="1312">
                  <c:v>1695</c:v>
                </c:pt>
                <c:pt idx="1313">
                  <c:v>1681</c:v>
                </c:pt>
                <c:pt idx="1314">
                  <c:v>1670</c:v>
                </c:pt>
                <c:pt idx="1315">
                  <c:v>1652</c:v>
                </c:pt>
                <c:pt idx="1316">
                  <c:v>1639</c:v>
                </c:pt>
                <c:pt idx="1317">
                  <c:v>1626</c:v>
                </c:pt>
                <c:pt idx="1318">
                  <c:v>1614</c:v>
                </c:pt>
                <c:pt idx="1319">
                  <c:v>1603</c:v>
                </c:pt>
                <c:pt idx="1320">
                  <c:v>1593</c:v>
                </c:pt>
                <c:pt idx="1321">
                  <c:v>1585</c:v>
                </c:pt>
                <c:pt idx="1322">
                  <c:v>1573</c:v>
                </c:pt>
                <c:pt idx="1323">
                  <c:v>1567</c:v>
                </c:pt>
                <c:pt idx="1324">
                  <c:v>1561</c:v>
                </c:pt>
                <c:pt idx="1325">
                  <c:v>1554</c:v>
                </c:pt>
                <c:pt idx="1326">
                  <c:v>1551</c:v>
                </c:pt>
                <c:pt idx="1327">
                  <c:v>1545</c:v>
                </c:pt>
                <c:pt idx="1328">
                  <c:v>1544</c:v>
                </c:pt>
                <c:pt idx="1329">
                  <c:v>1541</c:v>
                </c:pt>
                <c:pt idx="1330">
                  <c:v>1536</c:v>
                </c:pt>
                <c:pt idx="1331">
                  <c:v>1537</c:v>
                </c:pt>
                <c:pt idx="1332">
                  <c:v>1532</c:v>
                </c:pt>
                <c:pt idx="1333">
                  <c:v>1528</c:v>
                </c:pt>
                <c:pt idx="1334">
                  <c:v>1528</c:v>
                </c:pt>
                <c:pt idx="1335">
                  <c:v>1527</c:v>
                </c:pt>
                <c:pt idx="1336">
                  <c:v>1522</c:v>
                </c:pt>
                <c:pt idx="1337">
                  <c:v>1524</c:v>
                </c:pt>
                <c:pt idx="1338">
                  <c:v>1517</c:v>
                </c:pt>
                <c:pt idx="1339">
                  <c:v>1520</c:v>
                </c:pt>
                <c:pt idx="1340">
                  <c:v>1519</c:v>
                </c:pt>
                <c:pt idx="1341">
                  <c:v>1520</c:v>
                </c:pt>
                <c:pt idx="1342">
                  <c:v>1518</c:v>
                </c:pt>
                <c:pt idx="1343">
                  <c:v>1518</c:v>
                </c:pt>
                <c:pt idx="1344">
                  <c:v>1518</c:v>
                </c:pt>
                <c:pt idx="1345">
                  <c:v>1518</c:v>
                </c:pt>
                <c:pt idx="1346">
                  <c:v>1518</c:v>
                </c:pt>
                <c:pt idx="1347">
                  <c:v>1518</c:v>
                </c:pt>
                <c:pt idx="1348">
                  <c:v>1518</c:v>
                </c:pt>
                <c:pt idx="1349">
                  <c:v>1518</c:v>
                </c:pt>
                <c:pt idx="1350">
                  <c:v>1518</c:v>
                </c:pt>
                <c:pt idx="1351">
                  <c:v>1518</c:v>
                </c:pt>
                <c:pt idx="1352">
                  <c:v>1518</c:v>
                </c:pt>
                <c:pt idx="1353">
                  <c:v>1518</c:v>
                </c:pt>
                <c:pt idx="1354">
                  <c:v>1518</c:v>
                </c:pt>
                <c:pt idx="1355">
                  <c:v>1518</c:v>
                </c:pt>
                <c:pt idx="1356">
                  <c:v>1518</c:v>
                </c:pt>
                <c:pt idx="1357">
                  <c:v>1518</c:v>
                </c:pt>
                <c:pt idx="1358">
                  <c:v>1518</c:v>
                </c:pt>
                <c:pt idx="1359">
                  <c:v>1518</c:v>
                </c:pt>
                <c:pt idx="1360">
                  <c:v>1518</c:v>
                </c:pt>
                <c:pt idx="1361">
                  <c:v>1518</c:v>
                </c:pt>
                <c:pt idx="1362">
                  <c:v>1518</c:v>
                </c:pt>
                <c:pt idx="1363">
                  <c:v>1518</c:v>
                </c:pt>
                <c:pt idx="1364">
                  <c:v>1518</c:v>
                </c:pt>
                <c:pt idx="1365">
                  <c:v>1518</c:v>
                </c:pt>
                <c:pt idx="1366">
                  <c:v>1518</c:v>
                </c:pt>
                <c:pt idx="1367">
                  <c:v>1518</c:v>
                </c:pt>
                <c:pt idx="1368">
                  <c:v>1518</c:v>
                </c:pt>
                <c:pt idx="1369">
                  <c:v>1518</c:v>
                </c:pt>
                <c:pt idx="1370">
                  <c:v>1518</c:v>
                </c:pt>
                <c:pt idx="1371">
                  <c:v>1518</c:v>
                </c:pt>
                <c:pt idx="1372">
                  <c:v>1518</c:v>
                </c:pt>
                <c:pt idx="1373">
                  <c:v>1518</c:v>
                </c:pt>
                <c:pt idx="1374">
                  <c:v>1518</c:v>
                </c:pt>
                <c:pt idx="1375">
                  <c:v>1518</c:v>
                </c:pt>
                <c:pt idx="1376">
                  <c:v>1518</c:v>
                </c:pt>
                <c:pt idx="1377">
                  <c:v>1518</c:v>
                </c:pt>
                <c:pt idx="1378">
                  <c:v>1518</c:v>
                </c:pt>
                <c:pt idx="1379">
                  <c:v>1518</c:v>
                </c:pt>
                <c:pt idx="1380">
                  <c:v>1518</c:v>
                </c:pt>
                <c:pt idx="1381">
                  <c:v>1518</c:v>
                </c:pt>
                <c:pt idx="1382">
                  <c:v>1518</c:v>
                </c:pt>
                <c:pt idx="1383">
                  <c:v>1518</c:v>
                </c:pt>
                <c:pt idx="1384">
                  <c:v>1518</c:v>
                </c:pt>
                <c:pt idx="1385">
                  <c:v>1518</c:v>
                </c:pt>
                <c:pt idx="1386">
                  <c:v>1518</c:v>
                </c:pt>
                <c:pt idx="1387">
                  <c:v>1518</c:v>
                </c:pt>
                <c:pt idx="1388">
                  <c:v>1518</c:v>
                </c:pt>
                <c:pt idx="1389">
                  <c:v>1518</c:v>
                </c:pt>
                <c:pt idx="1390">
                  <c:v>1518</c:v>
                </c:pt>
                <c:pt idx="1391">
                  <c:v>1518</c:v>
                </c:pt>
                <c:pt idx="1392">
                  <c:v>1518</c:v>
                </c:pt>
                <c:pt idx="1393">
                  <c:v>1518</c:v>
                </c:pt>
                <c:pt idx="1394">
                  <c:v>1518</c:v>
                </c:pt>
                <c:pt idx="1395">
                  <c:v>1518</c:v>
                </c:pt>
                <c:pt idx="1396">
                  <c:v>1518</c:v>
                </c:pt>
                <c:pt idx="1397">
                  <c:v>1518</c:v>
                </c:pt>
                <c:pt idx="1398">
                  <c:v>1518</c:v>
                </c:pt>
                <c:pt idx="1399">
                  <c:v>1518</c:v>
                </c:pt>
                <c:pt idx="1400">
                  <c:v>1518</c:v>
                </c:pt>
                <c:pt idx="1401">
                  <c:v>1518</c:v>
                </c:pt>
                <c:pt idx="1402">
                  <c:v>1518</c:v>
                </c:pt>
                <c:pt idx="1403">
                  <c:v>1518</c:v>
                </c:pt>
                <c:pt idx="1404">
                  <c:v>1518</c:v>
                </c:pt>
                <c:pt idx="1405">
                  <c:v>1518</c:v>
                </c:pt>
                <c:pt idx="1406">
                  <c:v>1518</c:v>
                </c:pt>
                <c:pt idx="1407">
                  <c:v>1518</c:v>
                </c:pt>
                <c:pt idx="1408">
                  <c:v>1518</c:v>
                </c:pt>
                <c:pt idx="1409">
                  <c:v>1518</c:v>
                </c:pt>
                <c:pt idx="1410">
                  <c:v>1518</c:v>
                </c:pt>
                <c:pt idx="1411">
                  <c:v>1518</c:v>
                </c:pt>
                <c:pt idx="1412">
                  <c:v>1518</c:v>
                </c:pt>
                <c:pt idx="1413">
                  <c:v>1518</c:v>
                </c:pt>
                <c:pt idx="1414">
                  <c:v>1518</c:v>
                </c:pt>
                <c:pt idx="1415">
                  <c:v>1518</c:v>
                </c:pt>
                <c:pt idx="1416">
                  <c:v>1518</c:v>
                </c:pt>
                <c:pt idx="1417">
                  <c:v>1518</c:v>
                </c:pt>
                <c:pt idx="1418">
                  <c:v>1518</c:v>
                </c:pt>
                <c:pt idx="1419">
                  <c:v>1518</c:v>
                </c:pt>
                <c:pt idx="1420">
                  <c:v>1518</c:v>
                </c:pt>
                <c:pt idx="1421">
                  <c:v>1518</c:v>
                </c:pt>
                <c:pt idx="1422">
                  <c:v>1518</c:v>
                </c:pt>
                <c:pt idx="1423">
                  <c:v>1518</c:v>
                </c:pt>
                <c:pt idx="1424">
                  <c:v>1518</c:v>
                </c:pt>
                <c:pt idx="1425">
                  <c:v>1518</c:v>
                </c:pt>
                <c:pt idx="1426">
                  <c:v>1518</c:v>
                </c:pt>
                <c:pt idx="1427">
                  <c:v>1518</c:v>
                </c:pt>
                <c:pt idx="1428">
                  <c:v>1518</c:v>
                </c:pt>
                <c:pt idx="1429">
                  <c:v>1518</c:v>
                </c:pt>
                <c:pt idx="1430">
                  <c:v>1518</c:v>
                </c:pt>
                <c:pt idx="1431">
                  <c:v>1518</c:v>
                </c:pt>
                <c:pt idx="1432">
                  <c:v>1518</c:v>
                </c:pt>
                <c:pt idx="1433">
                  <c:v>1518</c:v>
                </c:pt>
                <c:pt idx="1434">
                  <c:v>1518</c:v>
                </c:pt>
                <c:pt idx="1435">
                  <c:v>1518</c:v>
                </c:pt>
                <c:pt idx="1436">
                  <c:v>1518</c:v>
                </c:pt>
                <c:pt idx="1437">
                  <c:v>1518</c:v>
                </c:pt>
                <c:pt idx="1438">
                  <c:v>1518</c:v>
                </c:pt>
                <c:pt idx="1439">
                  <c:v>1518</c:v>
                </c:pt>
                <c:pt idx="1440">
                  <c:v>1518</c:v>
                </c:pt>
                <c:pt idx="1441">
                  <c:v>1518</c:v>
                </c:pt>
                <c:pt idx="1442">
                  <c:v>1518</c:v>
                </c:pt>
                <c:pt idx="1443">
                  <c:v>1518</c:v>
                </c:pt>
                <c:pt idx="1444">
                  <c:v>1518</c:v>
                </c:pt>
                <c:pt idx="1445">
                  <c:v>1518</c:v>
                </c:pt>
                <c:pt idx="1446">
                  <c:v>1518</c:v>
                </c:pt>
                <c:pt idx="1447">
                  <c:v>1518</c:v>
                </c:pt>
                <c:pt idx="1448">
                  <c:v>1518</c:v>
                </c:pt>
                <c:pt idx="1449">
                  <c:v>1518</c:v>
                </c:pt>
                <c:pt idx="1450">
                  <c:v>1518</c:v>
                </c:pt>
                <c:pt idx="1451">
                  <c:v>1518</c:v>
                </c:pt>
                <c:pt idx="1452">
                  <c:v>1518</c:v>
                </c:pt>
                <c:pt idx="1453">
                  <c:v>1518</c:v>
                </c:pt>
                <c:pt idx="1454">
                  <c:v>1518</c:v>
                </c:pt>
                <c:pt idx="1455">
                  <c:v>1518</c:v>
                </c:pt>
                <c:pt idx="1456">
                  <c:v>1518</c:v>
                </c:pt>
                <c:pt idx="1457">
                  <c:v>1518</c:v>
                </c:pt>
                <c:pt idx="1458">
                  <c:v>1518</c:v>
                </c:pt>
                <c:pt idx="1459">
                  <c:v>1518</c:v>
                </c:pt>
                <c:pt idx="1460">
                  <c:v>1518</c:v>
                </c:pt>
                <c:pt idx="1461">
                  <c:v>1518</c:v>
                </c:pt>
                <c:pt idx="1462">
                  <c:v>1518</c:v>
                </c:pt>
                <c:pt idx="1463">
                  <c:v>1518</c:v>
                </c:pt>
                <c:pt idx="1464">
                  <c:v>1518</c:v>
                </c:pt>
                <c:pt idx="1465">
                  <c:v>1518</c:v>
                </c:pt>
                <c:pt idx="1466">
                  <c:v>1518</c:v>
                </c:pt>
                <c:pt idx="1467">
                  <c:v>1518</c:v>
                </c:pt>
                <c:pt idx="1468">
                  <c:v>1518</c:v>
                </c:pt>
                <c:pt idx="1469">
                  <c:v>1518</c:v>
                </c:pt>
                <c:pt idx="1470">
                  <c:v>1518</c:v>
                </c:pt>
                <c:pt idx="1471">
                  <c:v>1518</c:v>
                </c:pt>
                <c:pt idx="1472">
                  <c:v>1518</c:v>
                </c:pt>
                <c:pt idx="1473">
                  <c:v>1518</c:v>
                </c:pt>
                <c:pt idx="1474">
                  <c:v>1518</c:v>
                </c:pt>
                <c:pt idx="1475">
                  <c:v>1518</c:v>
                </c:pt>
                <c:pt idx="1476">
                  <c:v>1518</c:v>
                </c:pt>
                <c:pt idx="1477">
                  <c:v>1518</c:v>
                </c:pt>
                <c:pt idx="1478">
                  <c:v>1518</c:v>
                </c:pt>
                <c:pt idx="1479">
                  <c:v>1518</c:v>
                </c:pt>
                <c:pt idx="1480">
                  <c:v>1518</c:v>
                </c:pt>
                <c:pt idx="1481">
                  <c:v>1518</c:v>
                </c:pt>
                <c:pt idx="1482">
                  <c:v>1518</c:v>
                </c:pt>
                <c:pt idx="1483">
                  <c:v>1518</c:v>
                </c:pt>
                <c:pt idx="1484">
                  <c:v>1518</c:v>
                </c:pt>
                <c:pt idx="1485">
                  <c:v>1518</c:v>
                </c:pt>
                <c:pt idx="1486">
                  <c:v>1518</c:v>
                </c:pt>
                <c:pt idx="1487">
                  <c:v>1518</c:v>
                </c:pt>
                <c:pt idx="1488">
                  <c:v>1518</c:v>
                </c:pt>
                <c:pt idx="1489">
                  <c:v>1518</c:v>
                </c:pt>
                <c:pt idx="1490">
                  <c:v>1518</c:v>
                </c:pt>
                <c:pt idx="1491">
                  <c:v>1518</c:v>
                </c:pt>
                <c:pt idx="1492">
                  <c:v>1518</c:v>
                </c:pt>
                <c:pt idx="1493">
                  <c:v>1518</c:v>
                </c:pt>
                <c:pt idx="1494">
                  <c:v>1518</c:v>
                </c:pt>
                <c:pt idx="1495">
                  <c:v>1518</c:v>
                </c:pt>
                <c:pt idx="1496">
                  <c:v>1518</c:v>
                </c:pt>
                <c:pt idx="1497">
                  <c:v>1518</c:v>
                </c:pt>
                <c:pt idx="1498">
                  <c:v>1518</c:v>
                </c:pt>
                <c:pt idx="1499">
                  <c:v>1518</c:v>
                </c:pt>
                <c:pt idx="1500">
                  <c:v>1518</c:v>
                </c:pt>
                <c:pt idx="1501">
                  <c:v>1518</c:v>
                </c:pt>
                <c:pt idx="1502">
                  <c:v>1518</c:v>
                </c:pt>
                <c:pt idx="1503">
                  <c:v>1518</c:v>
                </c:pt>
                <c:pt idx="1504">
                  <c:v>1518</c:v>
                </c:pt>
                <c:pt idx="1505">
                  <c:v>1518</c:v>
                </c:pt>
                <c:pt idx="1506">
                  <c:v>1518</c:v>
                </c:pt>
                <c:pt idx="1507">
                  <c:v>1518</c:v>
                </c:pt>
                <c:pt idx="1508">
                  <c:v>1518</c:v>
                </c:pt>
                <c:pt idx="1509">
                  <c:v>1518</c:v>
                </c:pt>
                <c:pt idx="1510">
                  <c:v>1518</c:v>
                </c:pt>
                <c:pt idx="1511">
                  <c:v>1518</c:v>
                </c:pt>
                <c:pt idx="1512">
                  <c:v>1518</c:v>
                </c:pt>
                <c:pt idx="1513">
                  <c:v>1518</c:v>
                </c:pt>
                <c:pt idx="1514">
                  <c:v>1518</c:v>
                </c:pt>
                <c:pt idx="1515">
                  <c:v>1518</c:v>
                </c:pt>
                <c:pt idx="1516">
                  <c:v>1518</c:v>
                </c:pt>
                <c:pt idx="1517">
                  <c:v>1518</c:v>
                </c:pt>
                <c:pt idx="1518">
                  <c:v>1518</c:v>
                </c:pt>
                <c:pt idx="1519">
                  <c:v>1518</c:v>
                </c:pt>
                <c:pt idx="1520">
                  <c:v>1518</c:v>
                </c:pt>
                <c:pt idx="1521">
                  <c:v>1518</c:v>
                </c:pt>
                <c:pt idx="1522">
                  <c:v>1518</c:v>
                </c:pt>
                <c:pt idx="1523">
                  <c:v>1518</c:v>
                </c:pt>
                <c:pt idx="1524">
                  <c:v>1518</c:v>
                </c:pt>
                <c:pt idx="1525">
                  <c:v>1518</c:v>
                </c:pt>
                <c:pt idx="1526">
                  <c:v>1518</c:v>
                </c:pt>
                <c:pt idx="1527">
                  <c:v>1518</c:v>
                </c:pt>
                <c:pt idx="1528">
                  <c:v>1518</c:v>
                </c:pt>
                <c:pt idx="1529">
                  <c:v>1518</c:v>
                </c:pt>
                <c:pt idx="1530">
                  <c:v>1518</c:v>
                </c:pt>
                <c:pt idx="1531">
                  <c:v>1518</c:v>
                </c:pt>
                <c:pt idx="1532">
                  <c:v>1518</c:v>
                </c:pt>
                <c:pt idx="1533">
                  <c:v>1518</c:v>
                </c:pt>
                <c:pt idx="1534">
                  <c:v>1518</c:v>
                </c:pt>
                <c:pt idx="1535">
                  <c:v>1518</c:v>
                </c:pt>
                <c:pt idx="1536">
                  <c:v>2039</c:v>
                </c:pt>
                <c:pt idx="1537">
                  <c:v>2035</c:v>
                </c:pt>
                <c:pt idx="1538">
                  <c:v>2026</c:v>
                </c:pt>
                <c:pt idx="1539">
                  <c:v>2019</c:v>
                </c:pt>
                <c:pt idx="1540">
                  <c:v>2009</c:v>
                </c:pt>
                <c:pt idx="1541">
                  <c:v>1999</c:v>
                </c:pt>
                <c:pt idx="1542">
                  <c:v>1986</c:v>
                </c:pt>
                <c:pt idx="1543">
                  <c:v>1976</c:v>
                </c:pt>
                <c:pt idx="1544">
                  <c:v>1957</c:v>
                </c:pt>
                <c:pt idx="1545">
                  <c:v>2005</c:v>
                </c:pt>
                <c:pt idx="1546">
                  <c:v>2040</c:v>
                </c:pt>
                <c:pt idx="1547">
                  <c:v>2038</c:v>
                </c:pt>
                <c:pt idx="1548">
                  <c:v>2032</c:v>
                </c:pt>
                <c:pt idx="1549">
                  <c:v>2037</c:v>
                </c:pt>
                <c:pt idx="1550">
                  <c:v>2048</c:v>
                </c:pt>
                <c:pt idx="1551">
                  <c:v>2037</c:v>
                </c:pt>
                <c:pt idx="1552">
                  <c:v>2036</c:v>
                </c:pt>
                <c:pt idx="1553">
                  <c:v>2033</c:v>
                </c:pt>
                <c:pt idx="1554">
                  <c:v>2035</c:v>
                </c:pt>
                <c:pt idx="1555">
                  <c:v>2029</c:v>
                </c:pt>
                <c:pt idx="1556">
                  <c:v>2025</c:v>
                </c:pt>
                <c:pt idx="1557">
                  <c:v>2017</c:v>
                </c:pt>
                <c:pt idx="1558">
                  <c:v>1985</c:v>
                </c:pt>
                <c:pt idx="1559">
                  <c:v>2039</c:v>
                </c:pt>
                <c:pt idx="1560">
                  <c:v>2035</c:v>
                </c:pt>
                <c:pt idx="1561">
                  <c:v>2057</c:v>
                </c:pt>
                <c:pt idx="1562">
                  <c:v>2059</c:v>
                </c:pt>
                <c:pt idx="1563">
                  <c:v>2056</c:v>
                </c:pt>
                <c:pt idx="1564">
                  <c:v>2057</c:v>
                </c:pt>
                <c:pt idx="1565">
                  <c:v>2051</c:v>
                </c:pt>
                <c:pt idx="1566">
                  <c:v>2050</c:v>
                </c:pt>
                <c:pt idx="1567">
                  <c:v>2045</c:v>
                </c:pt>
                <c:pt idx="1568">
                  <c:v>2043</c:v>
                </c:pt>
                <c:pt idx="1569">
                  <c:v>2041</c:v>
                </c:pt>
                <c:pt idx="1570">
                  <c:v>2025</c:v>
                </c:pt>
                <c:pt idx="1571">
                  <c:v>2056</c:v>
                </c:pt>
                <c:pt idx="1572">
                  <c:v>2046</c:v>
                </c:pt>
                <c:pt idx="1573">
                  <c:v>2050</c:v>
                </c:pt>
                <c:pt idx="1574">
                  <c:v>2063</c:v>
                </c:pt>
                <c:pt idx="1575">
                  <c:v>2063</c:v>
                </c:pt>
                <c:pt idx="1576">
                  <c:v>2064</c:v>
                </c:pt>
                <c:pt idx="1577">
                  <c:v>2061</c:v>
                </c:pt>
                <c:pt idx="1578">
                  <c:v>2052</c:v>
                </c:pt>
                <c:pt idx="1579">
                  <c:v>2056</c:v>
                </c:pt>
                <c:pt idx="1580">
                  <c:v>2052</c:v>
                </c:pt>
                <c:pt idx="1581">
                  <c:v>2047</c:v>
                </c:pt>
                <c:pt idx="1582">
                  <c:v>2036</c:v>
                </c:pt>
                <c:pt idx="1583">
                  <c:v>2062</c:v>
                </c:pt>
                <c:pt idx="1584">
                  <c:v>2059</c:v>
                </c:pt>
                <c:pt idx="1585">
                  <c:v>2058</c:v>
                </c:pt>
                <c:pt idx="1586">
                  <c:v>2069</c:v>
                </c:pt>
                <c:pt idx="1587">
                  <c:v>2069</c:v>
                </c:pt>
                <c:pt idx="1588">
                  <c:v>2068</c:v>
                </c:pt>
                <c:pt idx="1589">
                  <c:v>2066</c:v>
                </c:pt>
                <c:pt idx="1590">
                  <c:v>2062</c:v>
                </c:pt>
                <c:pt idx="1591">
                  <c:v>2057</c:v>
                </c:pt>
                <c:pt idx="1592">
                  <c:v>2052</c:v>
                </c:pt>
                <c:pt idx="1593">
                  <c:v>2043</c:v>
                </c:pt>
                <c:pt idx="1594">
                  <c:v>2068</c:v>
                </c:pt>
                <c:pt idx="1595">
                  <c:v>2064</c:v>
                </c:pt>
                <c:pt idx="1596">
                  <c:v>2073</c:v>
                </c:pt>
                <c:pt idx="1597">
                  <c:v>2072</c:v>
                </c:pt>
                <c:pt idx="1598">
                  <c:v>2071</c:v>
                </c:pt>
                <c:pt idx="1599">
                  <c:v>2068</c:v>
                </c:pt>
                <c:pt idx="1600">
                  <c:v>2070</c:v>
                </c:pt>
                <c:pt idx="1601">
                  <c:v>2065</c:v>
                </c:pt>
                <c:pt idx="1602">
                  <c:v>2065</c:v>
                </c:pt>
                <c:pt idx="1603">
                  <c:v>2058</c:v>
                </c:pt>
                <c:pt idx="1604">
                  <c:v>2054</c:v>
                </c:pt>
                <c:pt idx="1605">
                  <c:v>2069</c:v>
                </c:pt>
                <c:pt idx="1606">
                  <c:v>2079</c:v>
                </c:pt>
                <c:pt idx="1607">
                  <c:v>2078</c:v>
                </c:pt>
                <c:pt idx="1608">
                  <c:v>2078</c:v>
                </c:pt>
                <c:pt idx="1609">
                  <c:v>2078</c:v>
                </c:pt>
                <c:pt idx="1610">
                  <c:v>2078</c:v>
                </c:pt>
                <c:pt idx="1611">
                  <c:v>2077</c:v>
                </c:pt>
                <c:pt idx="1612">
                  <c:v>2076</c:v>
                </c:pt>
                <c:pt idx="1613">
                  <c:v>2069</c:v>
                </c:pt>
                <c:pt idx="1614">
                  <c:v>2065</c:v>
                </c:pt>
                <c:pt idx="1615">
                  <c:v>2077</c:v>
                </c:pt>
                <c:pt idx="1616">
                  <c:v>2086</c:v>
                </c:pt>
                <c:pt idx="1617">
                  <c:v>2083</c:v>
                </c:pt>
                <c:pt idx="1618">
                  <c:v>2082</c:v>
                </c:pt>
                <c:pt idx="1619">
                  <c:v>2080</c:v>
                </c:pt>
                <c:pt idx="1620">
                  <c:v>2084</c:v>
                </c:pt>
                <c:pt idx="1621">
                  <c:v>2083</c:v>
                </c:pt>
                <c:pt idx="1622">
                  <c:v>2076</c:v>
                </c:pt>
                <c:pt idx="1623">
                  <c:v>2074</c:v>
                </c:pt>
                <c:pt idx="1624">
                  <c:v>2071</c:v>
                </c:pt>
                <c:pt idx="1625">
                  <c:v>2068</c:v>
                </c:pt>
                <c:pt idx="1626">
                  <c:v>2083</c:v>
                </c:pt>
                <c:pt idx="1627">
                  <c:v>2085</c:v>
                </c:pt>
                <c:pt idx="1628">
                  <c:v>2085</c:v>
                </c:pt>
                <c:pt idx="1629">
                  <c:v>2085</c:v>
                </c:pt>
                <c:pt idx="1630">
                  <c:v>2083</c:v>
                </c:pt>
                <c:pt idx="1631">
                  <c:v>2080</c:v>
                </c:pt>
                <c:pt idx="1632">
                  <c:v>2081</c:v>
                </c:pt>
                <c:pt idx="1633">
                  <c:v>2082</c:v>
                </c:pt>
                <c:pt idx="1634">
                  <c:v>2079</c:v>
                </c:pt>
                <c:pt idx="1635">
                  <c:v>2077</c:v>
                </c:pt>
                <c:pt idx="1636">
                  <c:v>2084</c:v>
                </c:pt>
                <c:pt idx="1637">
                  <c:v>2086</c:v>
                </c:pt>
                <c:pt idx="1638">
                  <c:v>2086</c:v>
                </c:pt>
                <c:pt idx="1639">
                  <c:v>2087</c:v>
                </c:pt>
                <c:pt idx="1640">
                  <c:v>2089</c:v>
                </c:pt>
                <c:pt idx="1641">
                  <c:v>2082</c:v>
                </c:pt>
                <c:pt idx="1642">
                  <c:v>2082</c:v>
                </c:pt>
                <c:pt idx="1643">
                  <c:v>2079</c:v>
                </c:pt>
                <c:pt idx="1644">
                  <c:v>2079</c:v>
                </c:pt>
                <c:pt idx="1645">
                  <c:v>2083</c:v>
                </c:pt>
                <c:pt idx="1646">
                  <c:v>2087</c:v>
                </c:pt>
                <c:pt idx="1647">
                  <c:v>2087</c:v>
                </c:pt>
                <c:pt idx="1648">
                  <c:v>2087</c:v>
                </c:pt>
                <c:pt idx="1649">
                  <c:v>2088</c:v>
                </c:pt>
                <c:pt idx="1650">
                  <c:v>2082</c:v>
                </c:pt>
                <c:pt idx="1651">
                  <c:v>2082</c:v>
                </c:pt>
                <c:pt idx="1652">
                  <c:v>2082</c:v>
                </c:pt>
                <c:pt idx="1653">
                  <c:v>2079</c:v>
                </c:pt>
                <c:pt idx="1654">
                  <c:v>2092</c:v>
                </c:pt>
                <c:pt idx="1655">
                  <c:v>2092</c:v>
                </c:pt>
                <c:pt idx="1656">
                  <c:v>2087</c:v>
                </c:pt>
                <c:pt idx="1657">
                  <c:v>2086</c:v>
                </c:pt>
                <c:pt idx="1658">
                  <c:v>2089</c:v>
                </c:pt>
                <c:pt idx="1659">
                  <c:v>2087</c:v>
                </c:pt>
                <c:pt idx="1660">
                  <c:v>2087</c:v>
                </c:pt>
                <c:pt idx="1661">
                  <c:v>2084</c:v>
                </c:pt>
                <c:pt idx="1662">
                  <c:v>2087</c:v>
                </c:pt>
                <c:pt idx="1663">
                  <c:v>2087</c:v>
                </c:pt>
                <c:pt idx="1664">
                  <c:v>2087</c:v>
                </c:pt>
                <c:pt idx="1665">
                  <c:v>2088</c:v>
                </c:pt>
                <c:pt idx="1666">
                  <c:v>2088</c:v>
                </c:pt>
                <c:pt idx="1667">
                  <c:v>2086</c:v>
                </c:pt>
                <c:pt idx="1668">
                  <c:v>2085</c:v>
                </c:pt>
                <c:pt idx="1669">
                  <c:v>2086</c:v>
                </c:pt>
                <c:pt idx="1670">
                  <c:v>2087</c:v>
                </c:pt>
                <c:pt idx="1671">
                  <c:v>2090</c:v>
                </c:pt>
                <c:pt idx="1672">
                  <c:v>2088</c:v>
                </c:pt>
                <c:pt idx="1673">
                  <c:v>2090</c:v>
                </c:pt>
                <c:pt idx="1674">
                  <c:v>2089</c:v>
                </c:pt>
                <c:pt idx="1675">
                  <c:v>2088</c:v>
                </c:pt>
                <c:pt idx="1676">
                  <c:v>2090</c:v>
                </c:pt>
                <c:pt idx="1677">
                  <c:v>2089</c:v>
                </c:pt>
                <c:pt idx="1678">
                  <c:v>2086</c:v>
                </c:pt>
                <c:pt idx="1679">
                  <c:v>2088</c:v>
                </c:pt>
                <c:pt idx="1680">
                  <c:v>2091</c:v>
                </c:pt>
                <c:pt idx="1681">
                  <c:v>2092</c:v>
                </c:pt>
                <c:pt idx="1682">
                  <c:v>2090</c:v>
                </c:pt>
                <c:pt idx="1683">
                  <c:v>2092</c:v>
                </c:pt>
                <c:pt idx="1684">
                  <c:v>2087</c:v>
                </c:pt>
                <c:pt idx="1685">
                  <c:v>2086</c:v>
                </c:pt>
                <c:pt idx="1686">
                  <c:v>2090</c:v>
                </c:pt>
                <c:pt idx="1687">
                  <c:v>2090</c:v>
                </c:pt>
                <c:pt idx="1688">
                  <c:v>2091</c:v>
                </c:pt>
                <c:pt idx="1689">
                  <c:v>2088</c:v>
                </c:pt>
                <c:pt idx="1690">
                  <c:v>2087</c:v>
                </c:pt>
                <c:pt idx="1691">
                  <c:v>2088</c:v>
                </c:pt>
                <c:pt idx="1692">
                  <c:v>2086</c:v>
                </c:pt>
                <c:pt idx="1693">
                  <c:v>2088</c:v>
                </c:pt>
                <c:pt idx="1694">
                  <c:v>2091</c:v>
                </c:pt>
                <c:pt idx="1695">
                  <c:v>2092</c:v>
                </c:pt>
                <c:pt idx="1696">
                  <c:v>2086</c:v>
                </c:pt>
                <c:pt idx="1697">
                  <c:v>2087</c:v>
                </c:pt>
                <c:pt idx="1698">
                  <c:v>2088</c:v>
                </c:pt>
                <c:pt idx="1699">
                  <c:v>2088</c:v>
                </c:pt>
                <c:pt idx="1700">
                  <c:v>2089</c:v>
                </c:pt>
                <c:pt idx="1701">
                  <c:v>2088</c:v>
                </c:pt>
                <c:pt idx="1702">
                  <c:v>2086</c:v>
                </c:pt>
                <c:pt idx="1703">
                  <c:v>2089</c:v>
                </c:pt>
                <c:pt idx="1704">
                  <c:v>2089</c:v>
                </c:pt>
                <c:pt idx="1705">
                  <c:v>2088</c:v>
                </c:pt>
                <c:pt idx="1706">
                  <c:v>2088</c:v>
                </c:pt>
                <c:pt idx="1707">
                  <c:v>2091</c:v>
                </c:pt>
                <c:pt idx="1708">
                  <c:v>2087</c:v>
                </c:pt>
                <c:pt idx="1709">
                  <c:v>2084</c:v>
                </c:pt>
                <c:pt idx="1710">
                  <c:v>2085</c:v>
                </c:pt>
                <c:pt idx="1711">
                  <c:v>2086</c:v>
                </c:pt>
                <c:pt idx="1712">
                  <c:v>2089</c:v>
                </c:pt>
                <c:pt idx="1713">
                  <c:v>2087</c:v>
                </c:pt>
                <c:pt idx="1714">
                  <c:v>2084</c:v>
                </c:pt>
                <c:pt idx="1715">
                  <c:v>2088</c:v>
                </c:pt>
                <c:pt idx="1716">
                  <c:v>2082</c:v>
                </c:pt>
                <c:pt idx="1717">
                  <c:v>2081</c:v>
                </c:pt>
                <c:pt idx="1718">
                  <c:v>2084</c:v>
                </c:pt>
                <c:pt idx="1719">
                  <c:v>2085</c:v>
                </c:pt>
                <c:pt idx="1720">
                  <c:v>2084</c:v>
                </c:pt>
                <c:pt idx="1721">
                  <c:v>2085</c:v>
                </c:pt>
                <c:pt idx="1722">
                  <c:v>2081</c:v>
                </c:pt>
                <c:pt idx="1723">
                  <c:v>2079</c:v>
                </c:pt>
                <c:pt idx="1724">
                  <c:v>2081</c:v>
                </c:pt>
                <c:pt idx="1725">
                  <c:v>2079</c:v>
                </c:pt>
                <c:pt idx="1726">
                  <c:v>2084</c:v>
                </c:pt>
                <c:pt idx="1727">
                  <c:v>2083</c:v>
                </c:pt>
                <c:pt idx="1728">
                  <c:v>2085</c:v>
                </c:pt>
                <c:pt idx="1729">
                  <c:v>2085</c:v>
                </c:pt>
                <c:pt idx="1730">
                  <c:v>2081</c:v>
                </c:pt>
                <c:pt idx="1731">
                  <c:v>2077</c:v>
                </c:pt>
                <c:pt idx="1732">
                  <c:v>2077</c:v>
                </c:pt>
                <c:pt idx="1733">
                  <c:v>2080</c:v>
                </c:pt>
                <c:pt idx="1734">
                  <c:v>2081</c:v>
                </c:pt>
                <c:pt idx="1735">
                  <c:v>2081</c:v>
                </c:pt>
                <c:pt idx="1736">
                  <c:v>2080</c:v>
                </c:pt>
                <c:pt idx="1737">
                  <c:v>2078</c:v>
                </c:pt>
                <c:pt idx="1738">
                  <c:v>2078</c:v>
                </c:pt>
                <c:pt idx="1739">
                  <c:v>2077</c:v>
                </c:pt>
                <c:pt idx="1740">
                  <c:v>2077</c:v>
                </c:pt>
                <c:pt idx="1741">
                  <c:v>2078</c:v>
                </c:pt>
                <c:pt idx="1742">
                  <c:v>2079</c:v>
                </c:pt>
                <c:pt idx="1743">
                  <c:v>2080</c:v>
                </c:pt>
                <c:pt idx="1744">
                  <c:v>2080</c:v>
                </c:pt>
                <c:pt idx="1745">
                  <c:v>2074</c:v>
                </c:pt>
                <c:pt idx="1746">
                  <c:v>2075</c:v>
                </c:pt>
                <c:pt idx="1747">
                  <c:v>2072</c:v>
                </c:pt>
                <c:pt idx="1748">
                  <c:v>2077</c:v>
                </c:pt>
                <c:pt idx="1749">
                  <c:v>2079</c:v>
                </c:pt>
                <c:pt idx="1750">
                  <c:v>2078</c:v>
                </c:pt>
                <c:pt idx="1751">
                  <c:v>2078</c:v>
                </c:pt>
                <c:pt idx="1752">
                  <c:v>2079</c:v>
                </c:pt>
                <c:pt idx="1753">
                  <c:v>2078</c:v>
                </c:pt>
                <c:pt idx="1754">
                  <c:v>2078</c:v>
                </c:pt>
                <c:pt idx="1755">
                  <c:v>2076</c:v>
                </c:pt>
                <c:pt idx="1756">
                  <c:v>2074</c:v>
                </c:pt>
                <c:pt idx="1757">
                  <c:v>2074</c:v>
                </c:pt>
                <c:pt idx="1758">
                  <c:v>2074</c:v>
                </c:pt>
                <c:pt idx="1759">
                  <c:v>2073</c:v>
                </c:pt>
                <c:pt idx="1760">
                  <c:v>2073</c:v>
                </c:pt>
                <c:pt idx="1761">
                  <c:v>2075</c:v>
                </c:pt>
                <c:pt idx="1762">
                  <c:v>2075</c:v>
                </c:pt>
                <c:pt idx="1763">
                  <c:v>2073</c:v>
                </c:pt>
                <c:pt idx="1764">
                  <c:v>2075</c:v>
                </c:pt>
                <c:pt idx="1765">
                  <c:v>2076</c:v>
                </c:pt>
                <c:pt idx="1766">
                  <c:v>2077</c:v>
                </c:pt>
                <c:pt idx="1767">
                  <c:v>2077</c:v>
                </c:pt>
                <c:pt idx="1768">
                  <c:v>2071</c:v>
                </c:pt>
                <c:pt idx="1769">
                  <c:v>2071</c:v>
                </c:pt>
                <c:pt idx="1770">
                  <c:v>2071</c:v>
                </c:pt>
                <c:pt idx="1771">
                  <c:v>2073</c:v>
                </c:pt>
                <c:pt idx="1772">
                  <c:v>2074</c:v>
                </c:pt>
                <c:pt idx="1773">
                  <c:v>2074</c:v>
                </c:pt>
                <c:pt idx="1774">
                  <c:v>2074</c:v>
                </c:pt>
                <c:pt idx="1775">
                  <c:v>2074</c:v>
                </c:pt>
                <c:pt idx="1776">
                  <c:v>2075</c:v>
                </c:pt>
                <c:pt idx="1777">
                  <c:v>2079</c:v>
                </c:pt>
                <c:pt idx="1778">
                  <c:v>2072</c:v>
                </c:pt>
                <c:pt idx="1779">
                  <c:v>2071</c:v>
                </c:pt>
                <c:pt idx="1780">
                  <c:v>2071</c:v>
                </c:pt>
                <c:pt idx="1781">
                  <c:v>2072</c:v>
                </c:pt>
                <c:pt idx="1782">
                  <c:v>2072</c:v>
                </c:pt>
                <c:pt idx="1783">
                  <c:v>2070</c:v>
                </c:pt>
                <c:pt idx="1784">
                  <c:v>2072</c:v>
                </c:pt>
                <c:pt idx="1785">
                  <c:v>2071</c:v>
                </c:pt>
                <c:pt idx="1786">
                  <c:v>2072</c:v>
                </c:pt>
                <c:pt idx="1787">
                  <c:v>2071</c:v>
                </c:pt>
                <c:pt idx="1788">
                  <c:v>2068</c:v>
                </c:pt>
                <c:pt idx="1789">
                  <c:v>2068</c:v>
                </c:pt>
                <c:pt idx="1790">
                  <c:v>2065</c:v>
                </c:pt>
                <c:pt idx="1791">
                  <c:v>2068</c:v>
                </c:pt>
                <c:pt idx="1792">
                  <c:v>2069</c:v>
                </c:pt>
                <c:pt idx="1793">
                  <c:v>2068</c:v>
                </c:pt>
                <c:pt idx="1794">
                  <c:v>2068</c:v>
                </c:pt>
                <c:pt idx="1795">
                  <c:v>2069</c:v>
                </c:pt>
                <c:pt idx="1796">
                  <c:v>2070</c:v>
                </c:pt>
                <c:pt idx="1797">
                  <c:v>2070</c:v>
                </c:pt>
                <c:pt idx="1798">
                  <c:v>2069</c:v>
                </c:pt>
                <c:pt idx="1799">
                  <c:v>2068</c:v>
                </c:pt>
                <c:pt idx="1800">
                  <c:v>2067</c:v>
                </c:pt>
                <c:pt idx="1801">
                  <c:v>2068</c:v>
                </c:pt>
                <c:pt idx="1802">
                  <c:v>2064</c:v>
                </c:pt>
                <c:pt idx="1803">
                  <c:v>2062</c:v>
                </c:pt>
                <c:pt idx="1804">
                  <c:v>2062</c:v>
                </c:pt>
                <c:pt idx="1805">
                  <c:v>2062</c:v>
                </c:pt>
                <c:pt idx="1806">
                  <c:v>2060</c:v>
                </c:pt>
                <c:pt idx="1807">
                  <c:v>2059</c:v>
                </c:pt>
                <c:pt idx="1808">
                  <c:v>2060</c:v>
                </c:pt>
                <c:pt idx="1809">
                  <c:v>2058</c:v>
                </c:pt>
                <c:pt idx="1810">
                  <c:v>2060</c:v>
                </c:pt>
                <c:pt idx="1811">
                  <c:v>2059</c:v>
                </c:pt>
                <c:pt idx="1812">
                  <c:v>2060</c:v>
                </c:pt>
                <c:pt idx="1813">
                  <c:v>2060</c:v>
                </c:pt>
                <c:pt idx="1814">
                  <c:v>2061</c:v>
                </c:pt>
                <c:pt idx="1815">
                  <c:v>2061</c:v>
                </c:pt>
                <c:pt idx="1816">
                  <c:v>2060</c:v>
                </c:pt>
                <c:pt idx="1817">
                  <c:v>2054</c:v>
                </c:pt>
                <c:pt idx="1818">
                  <c:v>2056</c:v>
                </c:pt>
                <c:pt idx="1819">
                  <c:v>2056</c:v>
                </c:pt>
                <c:pt idx="1820">
                  <c:v>2058</c:v>
                </c:pt>
                <c:pt idx="1821">
                  <c:v>2055</c:v>
                </c:pt>
                <c:pt idx="1822">
                  <c:v>2057</c:v>
                </c:pt>
                <c:pt idx="1823">
                  <c:v>2056</c:v>
                </c:pt>
                <c:pt idx="1824">
                  <c:v>2055</c:v>
                </c:pt>
                <c:pt idx="1825">
                  <c:v>2063</c:v>
                </c:pt>
                <c:pt idx="1826">
                  <c:v>2062</c:v>
                </c:pt>
                <c:pt idx="1827">
                  <c:v>2062</c:v>
                </c:pt>
                <c:pt idx="1828">
                  <c:v>2062</c:v>
                </c:pt>
                <c:pt idx="1829">
                  <c:v>2061</c:v>
                </c:pt>
                <c:pt idx="1830">
                  <c:v>2062</c:v>
                </c:pt>
                <c:pt idx="1831">
                  <c:v>2060</c:v>
                </c:pt>
                <c:pt idx="1832">
                  <c:v>2064</c:v>
                </c:pt>
                <c:pt idx="1833">
                  <c:v>2065</c:v>
                </c:pt>
                <c:pt idx="1834">
                  <c:v>2061</c:v>
                </c:pt>
                <c:pt idx="1835">
                  <c:v>2064</c:v>
                </c:pt>
                <c:pt idx="1836">
                  <c:v>2058</c:v>
                </c:pt>
                <c:pt idx="1837">
                  <c:v>2059</c:v>
                </c:pt>
                <c:pt idx="1838">
                  <c:v>2059</c:v>
                </c:pt>
                <c:pt idx="1839">
                  <c:v>2059</c:v>
                </c:pt>
                <c:pt idx="1840">
                  <c:v>2059</c:v>
                </c:pt>
                <c:pt idx="1841">
                  <c:v>2058</c:v>
                </c:pt>
                <c:pt idx="1842">
                  <c:v>2059</c:v>
                </c:pt>
                <c:pt idx="1843">
                  <c:v>2058</c:v>
                </c:pt>
                <c:pt idx="1844">
                  <c:v>2062</c:v>
                </c:pt>
                <c:pt idx="1845">
                  <c:v>2054</c:v>
                </c:pt>
                <c:pt idx="1846">
                  <c:v>2056</c:v>
                </c:pt>
                <c:pt idx="1847">
                  <c:v>2054</c:v>
                </c:pt>
                <c:pt idx="1848">
                  <c:v>2054</c:v>
                </c:pt>
                <c:pt idx="1849">
                  <c:v>2054</c:v>
                </c:pt>
                <c:pt idx="1850">
                  <c:v>2057</c:v>
                </c:pt>
                <c:pt idx="1851">
                  <c:v>2054</c:v>
                </c:pt>
                <c:pt idx="1852">
                  <c:v>2059</c:v>
                </c:pt>
                <c:pt idx="1853">
                  <c:v>2053</c:v>
                </c:pt>
                <c:pt idx="1854">
                  <c:v>2053</c:v>
                </c:pt>
                <c:pt idx="1855">
                  <c:v>2052</c:v>
                </c:pt>
                <c:pt idx="1856">
                  <c:v>2050</c:v>
                </c:pt>
                <c:pt idx="1857">
                  <c:v>2053</c:v>
                </c:pt>
                <c:pt idx="1858">
                  <c:v>2055</c:v>
                </c:pt>
                <c:pt idx="1859">
                  <c:v>2053</c:v>
                </c:pt>
                <c:pt idx="1860">
                  <c:v>2054</c:v>
                </c:pt>
                <c:pt idx="1861">
                  <c:v>2051</c:v>
                </c:pt>
                <c:pt idx="1862">
                  <c:v>2051</c:v>
                </c:pt>
                <c:pt idx="1863">
                  <c:v>2049</c:v>
                </c:pt>
                <c:pt idx="1864">
                  <c:v>2047</c:v>
                </c:pt>
                <c:pt idx="1865">
                  <c:v>2049</c:v>
                </c:pt>
                <c:pt idx="1866">
                  <c:v>2049</c:v>
                </c:pt>
                <c:pt idx="1867">
                  <c:v>2052</c:v>
                </c:pt>
                <c:pt idx="1868">
                  <c:v>2053</c:v>
                </c:pt>
                <c:pt idx="1869">
                  <c:v>2045</c:v>
                </c:pt>
                <c:pt idx="1870">
                  <c:v>2048</c:v>
                </c:pt>
                <c:pt idx="1871">
                  <c:v>2047</c:v>
                </c:pt>
                <c:pt idx="1872">
                  <c:v>2049</c:v>
                </c:pt>
                <c:pt idx="1873">
                  <c:v>2050</c:v>
                </c:pt>
                <c:pt idx="1874">
                  <c:v>2047</c:v>
                </c:pt>
                <c:pt idx="1875">
                  <c:v>2048</c:v>
                </c:pt>
                <c:pt idx="1876">
                  <c:v>2050</c:v>
                </c:pt>
                <c:pt idx="1877">
                  <c:v>2047</c:v>
                </c:pt>
                <c:pt idx="1878">
                  <c:v>2048</c:v>
                </c:pt>
                <c:pt idx="1879">
                  <c:v>2045</c:v>
                </c:pt>
                <c:pt idx="1880">
                  <c:v>2046</c:v>
                </c:pt>
                <c:pt idx="1881">
                  <c:v>2047</c:v>
                </c:pt>
                <c:pt idx="1882">
                  <c:v>2047</c:v>
                </c:pt>
                <c:pt idx="1883">
                  <c:v>2049</c:v>
                </c:pt>
                <c:pt idx="1884">
                  <c:v>2049</c:v>
                </c:pt>
                <c:pt idx="1885">
                  <c:v>2047</c:v>
                </c:pt>
                <c:pt idx="1886">
                  <c:v>2049</c:v>
                </c:pt>
                <c:pt idx="1887">
                  <c:v>2045</c:v>
                </c:pt>
                <c:pt idx="1888">
                  <c:v>2043</c:v>
                </c:pt>
                <c:pt idx="1889">
                  <c:v>2044</c:v>
                </c:pt>
                <c:pt idx="1890">
                  <c:v>2043</c:v>
                </c:pt>
                <c:pt idx="1891">
                  <c:v>2041</c:v>
                </c:pt>
                <c:pt idx="1892">
                  <c:v>2042</c:v>
                </c:pt>
                <c:pt idx="1893">
                  <c:v>2045</c:v>
                </c:pt>
                <c:pt idx="1894">
                  <c:v>2045</c:v>
                </c:pt>
                <c:pt idx="1895">
                  <c:v>2045</c:v>
                </c:pt>
                <c:pt idx="1896">
                  <c:v>2047</c:v>
                </c:pt>
                <c:pt idx="1897">
                  <c:v>2042</c:v>
                </c:pt>
                <c:pt idx="1898">
                  <c:v>2042</c:v>
                </c:pt>
                <c:pt idx="1899">
                  <c:v>2040</c:v>
                </c:pt>
                <c:pt idx="1900">
                  <c:v>2039</c:v>
                </c:pt>
                <c:pt idx="1901">
                  <c:v>2041</c:v>
                </c:pt>
                <c:pt idx="1902">
                  <c:v>2040</c:v>
                </c:pt>
                <c:pt idx="1903">
                  <c:v>2042</c:v>
                </c:pt>
                <c:pt idx="1904">
                  <c:v>2043</c:v>
                </c:pt>
                <c:pt idx="1905">
                  <c:v>2042</c:v>
                </c:pt>
                <c:pt idx="1906">
                  <c:v>2044</c:v>
                </c:pt>
                <c:pt idx="1907">
                  <c:v>2040</c:v>
                </c:pt>
                <c:pt idx="1908">
                  <c:v>2039</c:v>
                </c:pt>
                <c:pt idx="1909">
                  <c:v>2039</c:v>
                </c:pt>
                <c:pt idx="1910">
                  <c:v>2040</c:v>
                </c:pt>
                <c:pt idx="1911">
                  <c:v>2038</c:v>
                </c:pt>
                <c:pt idx="1912">
                  <c:v>2039</c:v>
                </c:pt>
                <c:pt idx="1913">
                  <c:v>2040</c:v>
                </c:pt>
                <c:pt idx="1914">
                  <c:v>2040</c:v>
                </c:pt>
                <c:pt idx="1915">
                  <c:v>2042</c:v>
                </c:pt>
                <c:pt idx="1916">
                  <c:v>2037</c:v>
                </c:pt>
                <c:pt idx="1917">
                  <c:v>2038</c:v>
                </c:pt>
                <c:pt idx="1918">
                  <c:v>2038</c:v>
                </c:pt>
                <c:pt idx="1919">
                  <c:v>2038</c:v>
                </c:pt>
                <c:pt idx="1920">
                  <c:v>2038</c:v>
                </c:pt>
                <c:pt idx="1921">
                  <c:v>1706</c:v>
                </c:pt>
                <c:pt idx="1922">
                  <c:v>1702</c:v>
                </c:pt>
                <c:pt idx="1923">
                  <c:v>1704</c:v>
                </c:pt>
                <c:pt idx="1924">
                  <c:v>1703</c:v>
                </c:pt>
                <c:pt idx="1925">
                  <c:v>1715</c:v>
                </c:pt>
                <c:pt idx="1926">
                  <c:v>1720</c:v>
                </c:pt>
                <c:pt idx="1927">
                  <c:v>1717</c:v>
                </c:pt>
                <c:pt idx="1928">
                  <c:v>1721</c:v>
                </c:pt>
                <c:pt idx="1929">
                  <c:v>1721</c:v>
                </c:pt>
                <c:pt idx="1930">
                  <c:v>1719</c:v>
                </c:pt>
                <c:pt idx="1931">
                  <c:v>1718</c:v>
                </c:pt>
                <c:pt idx="1932">
                  <c:v>1718</c:v>
                </c:pt>
                <c:pt idx="1933">
                  <c:v>1722</c:v>
                </c:pt>
                <c:pt idx="1934">
                  <c:v>1719</c:v>
                </c:pt>
                <c:pt idx="1935">
                  <c:v>1718</c:v>
                </c:pt>
                <c:pt idx="1936">
                  <c:v>1720</c:v>
                </c:pt>
                <c:pt idx="1937">
                  <c:v>1720</c:v>
                </c:pt>
                <c:pt idx="1938">
                  <c:v>1720</c:v>
                </c:pt>
                <c:pt idx="1939">
                  <c:v>1722</c:v>
                </c:pt>
                <c:pt idx="1940">
                  <c:v>1721</c:v>
                </c:pt>
                <c:pt idx="1941">
                  <c:v>1717</c:v>
                </c:pt>
                <c:pt idx="1942">
                  <c:v>1717</c:v>
                </c:pt>
                <c:pt idx="1943">
                  <c:v>1719</c:v>
                </c:pt>
                <c:pt idx="1944">
                  <c:v>1720</c:v>
                </c:pt>
                <c:pt idx="1945">
                  <c:v>1718</c:v>
                </c:pt>
                <c:pt idx="1946">
                  <c:v>1721</c:v>
                </c:pt>
                <c:pt idx="1947">
                  <c:v>1718</c:v>
                </c:pt>
                <c:pt idx="1948">
                  <c:v>1723</c:v>
                </c:pt>
                <c:pt idx="1949">
                  <c:v>1722</c:v>
                </c:pt>
                <c:pt idx="1950">
                  <c:v>1720</c:v>
                </c:pt>
                <c:pt idx="1951">
                  <c:v>1720</c:v>
                </c:pt>
                <c:pt idx="1952">
                  <c:v>1719</c:v>
                </c:pt>
                <c:pt idx="1953">
                  <c:v>1723</c:v>
                </c:pt>
                <c:pt idx="1954">
                  <c:v>1723</c:v>
                </c:pt>
                <c:pt idx="1955">
                  <c:v>1721</c:v>
                </c:pt>
                <c:pt idx="1956">
                  <c:v>1719</c:v>
                </c:pt>
                <c:pt idx="1957">
                  <c:v>1723</c:v>
                </c:pt>
                <c:pt idx="1958">
                  <c:v>1722</c:v>
                </c:pt>
                <c:pt idx="1959">
                  <c:v>1722</c:v>
                </c:pt>
                <c:pt idx="1960">
                  <c:v>1720</c:v>
                </c:pt>
                <c:pt idx="1961">
                  <c:v>1719</c:v>
                </c:pt>
                <c:pt idx="1962">
                  <c:v>1723</c:v>
                </c:pt>
                <c:pt idx="1963">
                  <c:v>1721</c:v>
                </c:pt>
                <c:pt idx="1964">
                  <c:v>1721</c:v>
                </c:pt>
                <c:pt idx="1965">
                  <c:v>1718</c:v>
                </c:pt>
                <c:pt idx="1966">
                  <c:v>1718</c:v>
                </c:pt>
                <c:pt idx="1967">
                  <c:v>1721</c:v>
                </c:pt>
                <c:pt idx="1968">
                  <c:v>1722</c:v>
                </c:pt>
                <c:pt idx="1969">
                  <c:v>1721</c:v>
                </c:pt>
                <c:pt idx="1970">
                  <c:v>1720</c:v>
                </c:pt>
                <c:pt idx="1971">
                  <c:v>1717</c:v>
                </c:pt>
                <c:pt idx="1972">
                  <c:v>1722</c:v>
                </c:pt>
                <c:pt idx="1973">
                  <c:v>1723</c:v>
                </c:pt>
                <c:pt idx="1974">
                  <c:v>1721</c:v>
                </c:pt>
                <c:pt idx="1975">
                  <c:v>1721</c:v>
                </c:pt>
                <c:pt idx="1976">
                  <c:v>1719</c:v>
                </c:pt>
                <c:pt idx="1977">
                  <c:v>1721</c:v>
                </c:pt>
                <c:pt idx="1978">
                  <c:v>1723</c:v>
                </c:pt>
                <c:pt idx="1979">
                  <c:v>1724</c:v>
                </c:pt>
                <c:pt idx="1980">
                  <c:v>1721</c:v>
                </c:pt>
                <c:pt idx="1981">
                  <c:v>1725</c:v>
                </c:pt>
                <c:pt idx="1982">
                  <c:v>1725</c:v>
                </c:pt>
                <c:pt idx="1983">
                  <c:v>1724</c:v>
                </c:pt>
                <c:pt idx="1984">
                  <c:v>1723</c:v>
                </c:pt>
                <c:pt idx="1985">
                  <c:v>1724</c:v>
                </c:pt>
                <c:pt idx="1986">
                  <c:v>1724</c:v>
                </c:pt>
                <c:pt idx="1987">
                  <c:v>1724</c:v>
                </c:pt>
                <c:pt idx="1988">
                  <c:v>1722</c:v>
                </c:pt>
                <c:pt idx="1989">
                  <c:v>1723</c:v>
                </c:pt>
                <c:pt idx="1990">
                  <c:v>1719</c:v>
                </c:pt>
                <c:pt idx="1991">
                  <c:v>1726</c:v>
                </c:pt>
                <c:pt idx="1992">
                  <c:v>1724</c:v>
                </c:pt>
                <c:pt idx="1993">
                  <c:v>1722</c:v>
                </c:pt>
                <c:pt idx="1994">
                  <c:v>1723</c:v>
                </c:pt>
                <c:pt idx="1995">
                  <c:v>1726</c:v>
                </c:pt>
                <c:pt idx="1996">
                  <c:v>1722</c:v>
                </c:pt>
                <c:pt idx="1997">
                  <c:v>1725</c:v>
                </c:pt>
                <c:pt idx="1998">
                  <c:v>1724</c:v>
                </c:pt>
                <c:pt idx="1999">
                  <c:v>1722</c:v>
                </c:pt>
                <c:pt idx="2000">
                  <c:v>1724</c:v>
                </c:pt>
                <c:pt idx="2001">
                  <c:v>1726</c:v>
                </c:pt>
                <c:pt idx="2002">
                  <c:v>1724</c:v>
                </c:pt>
                <c:pt idx="2003">
                  <c:v>1725</c:v>
                </c:pt>
                <c:pt idx="2004">
                  <c:v>1724</c:v>
                </c:pt>
                <c:pt idx="2005">
                  <c:v>1726</c:v>
                </c:pt>
                <c:pt idx="2006">
                  <c:v>1724</c:v>
                </c:pt>
                <c:pt idx="2007">
                  <c:v>1725</c:v>
                </c:pt>
                <c:pt idx="2008">
                  <c:v>1724</c:v>
                </c:pt>
                <c:pt idx="2009">
                  <c:v>1721</c:v>
                </c:pt>
                <c:pt idx="2010">
                  <c:v>1725</c:v>
                </c:pt>
                <c:pt idx="2011">
                  <c:v>1724</c:v>
                </c:pt>
                <c:pt idx="2012">
                  <c:v>1723</c:v>
                </c:pt>
                <c:pt idx="2013">
                  <c:v>1719</c:v>
                </c:pt>
                <c:pt idx="2014">
                  <c:v>1720</c:v>
                </c:pt>
                <c:pt idx="2015">
                  <c:v>1724</c:v>
                </c:pt>
                <c:pt idx="2016">
                  <c:v>1724</c:v>
                </c:pt>
                <c:pt idx="2017">
                  <c:v>1723</c:v>
                </c:pt>
                <c:pt idx="2018">
                  <c:v>1722</c:v>
                </c:pt>
                <c:pt idx="2019">
                  <c:v>1721</c:v>
                </c:pt>
                <c:pt idx="2020">
                  <c:v>1725</c:v>
                </c:pt>
                <c:pt idx="2021">
                  <c:v>1723</c:v>
                </c:pt>
                <c:pt idx="2022">
                  <c:v>1723</c:v>
                </c:pt>
                <c:pt idx="2023">
                  <c:v>1723</c:v>
                </c:pt>
                <c:pt idx="2024">
                  <c:v>1720</c:v>
                </c:pt>
                <c:pt idx="2025">
                  <c:v>1723</c:v>
                </c:pt>
                <c:pt idx="2026">
                  <c:v>1723</c:v>
                </c:pt>
                <c:pt idx="2027">
                  <c:v>1721</c:v>
                </c:pt>
                <c:pt idx="2028">
                  <c:v>1721</c:v>
                </c:pt>
                <c:pt idx="2029">
                  <c:v>1719</c:v>
                </c:pt>
                <c:pt idx="2030">
                  <c:v>1717</c:v>
                </c:pt>
                <c:pt idx="2031">
                  <c:v>1721</c:v>
                </c:pt>
                <c:pt idx="2032">
                  <c:v>1720</c:v>
                </c:pt>
                <c:pt idx="2033">
                  <c:v>1716</c:v>
                </c:pt>
                <c:pt idx="2034">
                  <c:v>1717</c:v>
                </c:pt>
                <c:pt idx="2035">
                  <c:v>1721</c:v>
                </c:pt>
                <c:pt idx="2036">
                  <c:v>1721</c:v>
                </c:pt>
                <c:pt idx="2037">
                  <c:v>1718</c:v>
                </c:pt>
                <c:pt idx="2038">
                  <c:v>1717</c:v>
                </c:pt>
                <c:pt idx="2039">
                  <c:v>1719</c:v>
                </c:pt>
                <c:pt idx="2040">
                  <c:v>1719</c:v>
                </c:pt>
                <c:pt idx="2041">
                  <c:v>1718</c:v>
                </c:pt>
                <c:pt idx="2042">
                  <c:v>1716</c:v>
                </c:pt>
                <c:pt idx="2043">
                  <c:v>1717</c:v>
                </c:pt>
                <c:pt idx="2044">
                  <c:v>1717</c:v>
                </c:pt>
                <c:pt idx="2045">
                  <c:v>1719</c:v>
                </c:pt>
                <c:pt idx="2046">
                  <c:v>1718</c:v>
                </c:pt>
                <c:pt idx="2047">
                  <c:v>1718</c:v>
                </c:pt>
                <c:pt idx="2048">
                  <c:v>1714</c:v>
                </c:pt>
                <c:pt idx="2049">
                  <c:v>1715</c:v>
                </c:pt>
                <c:pt idx="2050">
                  <c:v>1713</c:v>
                </c:pt>
                <c:pt idx="2051">
                  <c:v>1716</c:v>
                </c:pt>
                <c:pt idx="2052">
                  <c:v>1717</c:v>
                </c:pt>
                <c:pt idx="2053">
                  <c:v>1716</c:v>
                </c:pt>
                <c:pt idx="2054">
                  <c:v>1715</c:v>
                </c:pt>
                <c:pt idx="2055">
                  <c:v>1712</c:v>
                </c:pt>
                <c:pt idx="2056">
                  <c:v>1717</c:v>
                </c:pt>
                <c:pt idx="2057">
                  <c:v>1715</c:v>
                </c:pt>
                <c:pt idx="2058">
                  <c:v>1715</c:v>
                </c:pt>
                <c:pt idx="2059">
                  <c:v>1712</c:v>
                </c:pt>
                <c:pt idx="2060">
                  <c:v>1712</c:v>
                </c:pt>
                <c:pt idx="2061">
                  <c:v>1716</c:v>
                </c:pt>
                <c:pt idx="2062">
                  <c:v>1716</c:v>
                </c:pt>
                <c:pt idx="2063">
                  <c:v>1715</c:v>
                </c:pt>
                <c:pt idx="2064">
                  <c:v>1712</c:v>
                </c:pt>
                <c:pt idx="2065">
                  <c:v>1709</c:v>
                </c:pt>
                <c:pt idx="2066">
                  <c:v>1715</c:v>
                </c:pt>
                <c:pt idx="2067">
                  <c:v>1712</c:v>
                </c:pt>
                <c:pt idx="2068">
                  <c:v>1712</c:v>
                </c:pt>
                <c:pt idx="2069">
                  <c:v>1711</c:v>
                </c:pt>
                <c:pt idx="2070">
                  <c:v>1709</c:v>
                </c:pt>
                <c:pt idx="2071">
                  <c:v>1714</c:v>
                </c:pt>
                <c:pt idx="2072">
                  <c:v>1712</c:v>
                </c:pt>
                <c:pt idx="2073">
                  <c:v>1710</c:v>
                </c:pt>
                <c:pt idx="2074">
                  <c:v>1710</c:v>
                </c:pt>
                <c:pt idx="2075">
                  <c:v>1708</c:v>
                </c:pt>
                <c:pt idx="2076">
                  <c:v>1713</c:v>
                </c:pt>
                <c:pt idx="2077">
                  <c:v>1712</c:v>
                </c:pt>
                <c:pt idx="2078">
                  <c:v>1708</c:v>
                </c:pt>
                <c:pt idx="2079">
                  <c:v>1711</c:v>
                </c:pt>
                <c:pt idx="2080">
                  <c:v>1709</c:v>
                </c:pt>
                <c:pt idx="2081">
                  <c:v>1711</c:v>
                </c:pt>
                <c:pt idx="2082">
                  <c:v>1710</c:v>
                </c:pt>
                <c:pt idx="2083">
                  <c:v>1709</c:v>
                </c:pt>
                <c:pt idx="2084">
                  <c:v>1709</c:v>
                </c:pt>
                <c:pt idx="2085">
                  <c:v>1713</c:v>
                </c:pt>
                <c:pt idx="2086">
                  <c:v>1711</c:v>
                </c:pt>
                <c:pt idx="2087">
                  <c:v>1714</c:v>
                </c:pt>
                <c:pt idx="2088">
                  <c:v>1712</c:v>
                </c:pt>
                <c:pt idx="2089">
                  <c:v>1705</c:v>
                </c:pt>
                <c:pt idx="2090">
                  <c:v>1709</c:v>
                </c:pt>
                <c:pt idx="2091">
                  <c:v>1709</c:v>
                </c:pt>
                <c:pt idx="2092">
                  <c:v>1709</c:v>
                </c:pt>
                <c:pt idx="2093">
                  <c:v>1707</c:v>
                </c:pt>
                <c:pt idx="2094">
                  <c:v>1705</c:v>
                </c:pt>
                <c:pt idx="2095">
                  <c:v>1710</c:v>
                </c:pt>
                <c:pt idx="2096">
                  <c:v>1709</c:v>
                </c:pt>
                <c:pt idx="2097">
                  <c:v>1709</c:v>
                </c:pt>
                <c:pt idx="2098">
                  <c:v>1707</c:v>
                </c:pt>
                <c:pt idx="2099">
                  <c:v>1706</c:v>
                </c:pt>
                <c:pt idx="2100">
                  <c:v>1709</c:v>
                </c:pt>
                <c:pt idx="2101">
                  <c:v>1708</c:v>
                </c:pt>
                <c:pt idx="2102">
                  <c:v>1705</c:v>
                </c:pt>
                <c:pt idx="2103">
                  <c:v>1706</c:v>
                </c:pt>
                <c:pt idx="2104">
                  <c:v>1703</c:v>
                </c:pt>
                <c:pt idx="2105">
                  <c:v>1706</c:v>
                </c:pt>
                <c:pt idx="2106">
                  <c:v>1708</c:v>
                </c:pt>
                <c:pt idx="2107">
                  <c:v>1706</c:v>
                </c:pt>
                <c:pt idx="2108">
                  <c:v>1705</c:v>
                </c:pt>
                <c:pt idx="2109">
                  <c:v>1703</c:v>
                </c:pt>
                <c:pt idx="2110">
                  <c:v>1710</c:v>
                </c:pt>
                <c:pt idx="2111">
                  <c:v>1706</c:v>
                </c:pt>
                <c:pt idx="2112">
                  <c:v>1709</c:v>
                </c:pt>
                <c:pt idx="2113">
                  <c:v>1702</c:v>
                </c:pt>
                <c:pt idx="2114">
                  <c:v>1701</c:v>
                </c:pt>
                <c:pt idx="2115">
                  <c:v>1703</c:v>
                </c:pt>
                <c:pt idx="2116">
                  <c:v>1712</c:v>
                </c:pt>
                <c:pt idx="2117">
                  <c:v>1709</c:v>
                </c:pt>
                <c:pt idx="2118">
                  <c:v>1716</c:v>
                </c:pt>
                <c:pt idx="2119">
                  <c:v>1715</c:v>
                </c:pt>
                <c:pt idx="2120">
                  <c:v>1715</c:v>
                </c:pt>
                <c:pt idx="2121">
                  <c:v>1712</c:v>
                </c:pt>
                <c:pt idx="2122">
                  <c:v>1711</c:v>
                </c:pt>
                <c:pt idx="2123">
                  <c:v>1713</c:v>
                </c:pt>
                <c:pt idx="2124">
                  <c:v>1712</c:v>
                </c:pt>
                <c:pt idx="2125">
                  <c:v>1711</c:v>
                </c:pt>
                <c:pt idx="2126">
                  <c:v>1710</c:v>
                </c:pt>
                <c:pt idx="2127">
                  <c:v>1708</c:v>
                </c:pt>
                <c:pt idx="2128">
                  <c:v>1708</c:v>
                </c:pt>
                <c:pt idx="2129">
                  <c:v>1709</c:v>
                </c:pt>
                <c:pt idx="2130">
                  <c:v>1708</c:v>
                </c:pt>
                <c:pt idx="2131">
                  <c:v>1708</c:v>
                </c:pt>
                <c:pt idx="2132">
                  <c:v>1708</c:v>
                </c:pt>
                <c:pt idx="2133">
                  <c:v>1706</c:v>
                </c:pt>
                <c:pt idx="2134">
                  <c:v>1705</c:v>
                </c:pt>
                <c:pt idx="2135">
                  <c:v>1708</c:v>
                </c:pt>
                <c:pt idx="2136">
                  <c:v>1705</c:v>
                </c:pt>
                <c:pt idx="2137">
                  <c:v>1705</c:v>
                </c:pt>
                <c:pt idx="2138">
                  <c:v>1704</c:v>
                </c:pt>
                <c:pt idx="2139">
                  <c:v>1706</c:v>
                </c:pt>
                <c:pt idx="2140">
                  <c:v>1705</c:v>
                </c:pt>
                <c:pt idx="2141">
                  <c:v>1705</c:v>
                </c:pt>
                <c:pt idx="2142">
                  <c:v>1706</c:v>
                </c:pt>
                <c:pt idx="2143">
                  <c:v>1705</c:v>
                </c:pt>
                <c:pt idx="2144">
                  <c:v>1705</c:v>
                </c:pt>
                <c:pt idx="2145">
                  <c:v>1704</c:v>
                </c:pt>
                <c:pt idx="2146">
                  <c:v>1704</c:v>
                </c:pt>
                <c:pt idx="2147">
                  <c:v>1704</c:v>
                </c:pt>
                <c:pt idx="2148">
                  <c:v>1704</c:v>
                </c:pt>
                <c:pt idx="2149">
                  <c:v>1704</c:v>
                </c:pt>
                <c:pt idx="2150">
                  <c:v>1704</c:v>
                </c:pt>
                <c:pt idx="2151">
                  <c:v>1703</c:v>
                </c:pt>
                <c:pt idx="2152">
                  <c:v>1703</c:v>
                </c:pt>
                <c:pt idx="2153">
                  <c:v>1703</c:v>
                </c:pt>
                <c:pt idx="2154">
                  <c:v>1702</c:v>
                </c:pt>
                <c:pt idx="2155">
                  <c:v>1701</c:v>
                </c:pt>
                <c:pt idx="2156">
                  <c:v>1701</c:v>
                </c:pt>
                <c:pt idx="2157">
                  <c:v>1702</c:v>
                </c:pt>
                <c:pt idx="2158">
                  <c:v>1700</c:v>
                </c:pt>
                <c:pt idx="2159">
                  <c:v>1700</c:v>
                </c:pt>
                <c:pt idx="2160">
                  <c:v>1701</c:v>
                </c:pt>
                <c:pt idx="2161">
                  <c:v>1698</c:v>
                </c:pt>
                <c:pt idx="2162">
                  <c:v>1700</c:v>
                </c:pt>
                <c:pt idx="2163">
                  <c:v>1699</c:v>
                </c:pt>
                <c:pt idx="2164">
                  <c:v>1698</c:v>
                </c:pt>
                <c:pt idx="2165">
                  <c:v>1699</c:v>
                </c:pt>
                <c:pt idx="2166">
                  <c:v>1699</c:v>
                </c:pt>
                <c:pt idx="2167">
                  <c:v>1699</c:v>
                </c:pt>
                <c:pt idx="2168">
                  <c:v>1698</c:v>
                </c:pt>
                <c:pt idx="2169">
                  <c:v>1698</c:v>
                </c:pt>
                <c:pt idx="2170">
                  <c:v>1697</c:v>
                </c:pt>
                <c:pt idx="2171">
                  <c:v>1699</c:v>
                </c:pt>
                <c:pt idx="2172">
                  <c:v>1698</c:v>
                </c:pt>
                <c:pt idx="2173">
                  <c:v>1699</c:v>
                </c:pt>
                <c:pt idx="2174">
                  <c:v>1697</c:v>
                </c:pt>
                <c:pt idx="2175">
                  <c:v>1697</c:v>
                </c:pt>
                <c:pt idx="2176">
                  <c:v>1697</c:v>
                </c:pt>
                <c:pt idx="2177">
                  <c:v>1696</c:v>
                </c:pt>
                <c:pt idx="2178">
                  <c:v>1695</c:v>
                </c:pt>
                <c:pt idx="2179">
                  <c:v>1695</c:v>
                </c:pt>
                <c:pt idx="2180">
                  <c:v>1696</c:v>
                </c:pt>
                <c:pt idx="2181">
                  <c:v>1695</c:v>
                </c:pt>
                <c:pt idx="2182">
                  <c:v>1694</c:v>
                </c:pt>
                <c:pt idx="2183">
                  <c:v>1693</c:v>
                </c:pt>
                <c:pt idx="2184">
                  <c:v>1693</c:v>
                </c:pt>
                <c:pt idx="2185">
                  <c:v>1693</c:v>
                </c:pt>
                <c:pt idx="2186">
                  <c:v>1693</c:v>
                </c:pt>
                <c:pt idx="2187">
                  <c:v>1694</c:v>
                </c:pt>
                <c:pt idx="2188">
                  <c:v>1692</c:v>
                </c:pt>
                <c:pt idx="2189">
                  <c:v>1692</c:v>
                </c:pt>
                <c:pt idx="2190">
                  <c:v>1692</c:v>
                </c:pt>
                <c:pt idx="2191">
                  <c:v>1691</c:v>
                </c:pt>
                <c:pt idx="2192">
                  <c:v>1691</c:v>
                </c:pt>
                <c:pt idx="2193">
                  <c:v>1690</c:v>
                </c:pt>
                <c:pt idx="2194">
                  <c:v>1690</c:v>
                </c:pt>
                <c:pt idx="2195">
                  <c:v>1689</c:v>
                </c:pt>
                <c:pt idx="2196">
                  <c:v>1690</c:v>
                </c:pt>
                <c:pt idx="2197">
                  <c:v>1689</c:v>
                </c:pt>
                <c:pt idx="2198">
                  <c:v>1688</c:v>
                </c:pt>
                <c:pt idx="2199">
                  <c:v>1690</c:v>
                </c:pt>
                <c:pt idx="2200">
                  <c:v>1689</c:v>
                </c:pt>
                <c:pt idx="2201">
                  <c:v>1688</c:v>
                </c:pt>
                <c:pt idx="2202">
                  <c:v>1689</c:v>
                </c:pt>
                <c:pt idx="2203">
                  <c:v>1687</c:v>
                </c:pt>
                <c:pt idx="2204">
                  <c:v>1687</c:v>
                </c:pt>
                <c:pt idx="2205">
                  <c:v>1686</c:v>
                </c:pt>
                <c:pt idx="2206">
                  <c:v>1686</c:v>
                </c:pt>
                <c:pt idx="2207">
                  <c:v>1569</c:v>
                </c:pt>
                <c:pt idx="2208">
                  <c:v>1571</c:v>
                </c:pt>
                <c:pt idx="2209">
                  <c:v>1569</c:v>
                </c:pt>
                <c:pt idx="2210">
                  <c:v>1567</c:v>
                </c:pt>
                <c:pt idx="2211">
                  <c:v>1567</c:v>
                </c:pt>
                <c:pt idx="2212">
                  <c:v>1567</c:v>
                </c:pt>
                <c:pt idx="2213">
                  <c:v>1565</c:v>
                </c:pt>
                <c:pt idx="2214">
                  <c:v>1565</c:v>
                </c:pt>
                <c:pt idx="2215">
                  <c:v>1565</c:v>
                </c:pt>
                <c:pt idx="2216">
                  <c:v>1565</c:v>
                </c:pt>
                <c:pt idx="2217">
                  <c:v>1566</c:v>
                </c:pt>
                <c:pt idx="2218">
                  <c:v>1565</c:v>
                </c:pt>
                <c:pt idx="2219">
                  <c:v>1565</c:v>
                </c:pt>
                <c:pt idx="2220">
                  <c:v>1564</c:v>
                </c:pt>
                <c:pt idx="2221">
                  <c:v>1563</c:v>
                </c:pt>
                <c:pt idx="2222">
                  <c:v>1564</c:v>
                </c:pt>
                <c:pt idx="2223">
                  <c:v>1563</c:v>
                </c:pt>
                <c:pt idx="2224">
                  <c:v>1563</c:v>
                </c:pt>
                <c:pt idx="2225">
                  <c:v>1563</c:v>
                </c:pt>
                <c:pt idx="2226">
                  <c:v>1563</c:v>
                </c:pt>
                <c:pt idx="2227">
                  <c:v>1562</c:v>
                </c:pt>
                <c:pt idx="2228">
                  <c:v>1563</c:v>
                </c:pt>
                <c:pt idx="2229">
                  <c:v>1563</c:v>
                </c:pt>
                <c:pt idx="2230">
                  <c:v>1562</c:v>
                </c:pt>
                <c:pt idx="2231">
                  <c:v>1562</c:v>
                </c:pt>
                <c:pt idx="2232">
                  <c:v>1564</c:v>
                </c:pt>
                <c:pt idx="2233">
                  <c:v>1561</c:v>
                </c:pt>
                <c:pt idx="2234">
                  <c:v>1560</c:v>
                </c:pt>
                <c:pt idx="2235">
                  <c:v>1560</c:v>
                </c:pt>
                <c:pt idx="2236">
                  <c:v>1560</c:v>
                </c:pt>
                <c:pt idx="2237">
                  <c:v>1560</c:v>
                </c:pt>
                <c:pt idx="2238">
                  <c:v>1560</c:v>
                </c:pt>
                <c:pt idx="2239">
                  <c:v>1559</c:v>
                </c:pt>
                <c:pt idx="2240">
                  <c:v>1557</c:v>
                </c:pt>
                <c:pt idx="2241">
                  <c:v>1559</c:v>
                </c:pt>
                <c:pt idx="2242">
                  <c:v>1559</c:v>
                </c:pt>
                <c:pt idx="2243">
                  <c:v>1559</c:v>
                </c:pt>
                <c:pt idx="2244">
                  <c:v>1558</c:v>
                </c:pt>
                <c:pt idx="2245">
                  <c:v>1557</c:v>
                </c:pt>
                <c:pt idx="2246">
                  <c:v>1558</c:v>
                </c:pt>
                <c:pt idx="2247">
                  <c:v>1556</c:v>
                </c:pt>
                <c:pt idx="2248">
                  <c:v>1556</c:v>
                </c:pt>
                <c:pt idx="2249">
                  <c:v>1554</c:v>
                </c:pt>
                <c:pt idx="2250">
                  <c:v>1554</c:v>
                </c:pt>
                <c:pt idx="2251">
                  <c:v>1555</c:v>
                </c:pt>
                <c:pt idx="2252">
                  <c:v>1555</c:v>
                </c:pt>
                <c:pt idx="2253">
                  <c:v>1556</c:v>
                </c:pt>
                <c:pt idx="2254">
                  <c:v>1555</c:v>
                </c:pt>
                <c:pt idx="2255">
                  <c:v>1555</c:v>
                </c:pt>
                <c:pt idx="2256">
                  <c:v>1555</c:v>
                </c:pt>
                <c:pt idx="2257">
                  <c:v>1555</c:v>
                </c:pt>
                <c:pt idx="2258">
                  <c:v>1555</c:v>
                </c:pt>
                <c:pt idx="2259">
                  <c:v>1553</c:v>
                </c:pt>
                <c:pt idx="2260">
                  <c:v>1553</c:v>
                </c:pt>
                <c:pt idx="2261">
                  <c:v>1553</c:v>
                </c:pt>
                <c:pt idx="2262">
                  <c:v>1551</c:v>
                </c:pt>
                <c:pt idx="2263">
                  <c:v>1552</c:v>
                </c:pt>
                <c:pt idx="2264">
                  <c:v>1551</c:v>
                </c:pt>
                <c:pt idx="2265">
                  <c:v>1551</c:v>
                </c:pt>
                <c:pt idx="2266">
                  <c:v>1549</c:v>
                </c:pt>
                <c:pt idx="2267">
                  <c:v>1551</c:v>
                </c:pt>
                <c:pt idx="2268">
                  <c:v>1551</c:v>
                </c:pt>
                <c:pt idx="2269">
                  <c:v>1550</c:v>
                </c:pt>
                <c:pt idx="2270">
                  <c:v>1549</c:v>
                </c:pt>
                <c:pt idx="2271">
                  <c:v>1549</c:v>
                </c:pt>
                <c:pt idx="2272">
                  <c:v>1548</c:v>
                </c:pt>
                <c:pt idx="2273">
                  <c:v>1549</c:v>
                </c:pt>
                <c:pt idx="2274">
                  <c:v>1549</c:v>
                </c:pt>
                <c:pt idx="2275">
                  <c:v>1549</c:v>
                </c:pt>
                <c:pt idx="2276">
                  <c:v>1549</c:v>
                </c:pt>
                <c:pt idx="2277">
                  <c:v>1549</c:v>
                </c:pt>
                <c:pt idx="2278">
                  <c:v>1550</c:v>
                </c:pt>
                <c:pt idx="2279">
                  <c:v>1548</c:v>
                </c:pt>
                <c:pt idx="2280">
                  <c:v>1552</c:v>
                </c:pt>
                <c:pt idx="2281">
                  <c:v>1548</c:v>
                </c:pt>
                <c:pt idx="2282">
                  <c:v>1550</c:v>
                </c:pt>
                <c:pt idx="2283">
                  <c:v>1545</c:v>
                </c:pt>
                <c:pt idx="2284">
                  <c:v>1547</c:v>
                </c:pt>
                <c:pt idx="2285">
                  <c:v>1546</c:v>
                </c:pt>
                <c:pt idx="2286">
                  <c:v>1545</c:v>
                </c:pt>
                <c:pt idx="2287">
                  <c:v>1546</c:v>
                </c:pt>
                <c:pt idx="2288">
                  <c:v>1545</c:v>
                </c:pt>
                <c:pt idx="2289">
                  <c:v>1545</c:v>
                </c:pt>
                <c:pt idx="2290">
                  <c:v>1545</c:v>
                </c:pt>
                <c:pt idx="2291">
                  <c:v>1545</c:v>
                </c:pt>
                <c:pt idx="2292">
                  <c:v>1545</c:v>
                </c:pt>
                <c:pt idx="2293">
                  <c:v>1544</c:v>
                </c:pt>
                <c:pt idx="2294">
                  <c:v>1545</c:v>
                </c:pt>
                <c:pt idx="2295">
                  <c:v>1544</c:v>
                </c:pt>
                <c:pt idx="2296">
                  <c:v>1543</c:v>
                </c:pt>
                <c:pt idx="2297">
                  <c:v>1543</c:v>
                </c:pt>
                <c:pt idx="2298">
                  <c:v>1543</c:v>
                </c:pt>
                <c:pt idx="2299">
                  <c:v>1544</c:v>
                </c:pt>
                <c:pt idx="2300">
                  <c:v>1543</c:v>
                </c:pt>
                <c:pt idx="2301">
                  <c:v>1543</c:v>
                </c:pt>
                <c:pt idx="2302">
                  <c:v>1545</c:v>
                </c:pt>
                <c:pt idx="2303">
                  <c:v>1543</c:v>
                </c:pt>
                <c:pt idx="2304">
                  <c:v>1542</c:v>
                </c:pt>
                <c:pt idx="2305">
                  <c:v>1542</c:v>
                </c:pt>
                <c:pt idx="2306">
                  <c:v>1542</c:v>
                </c:pt>
                <c:pt idx="2307">
                  <c:v>1541</c:v>
                </c:pt>
                <c:pt idx="2308">
                  <c:v>1540</c:v>
                </c:pt>
                <c:pt idx="2309">
                  <c:v>1540</c:v>
                </c:pt>
                <c:pt idx="2310">
                  <c:v>1539</c:v>
                </c:pt>
                <c:pt idx="2311">
                  <c:v>1539</c:v>
                </c:pt>
                <c:pt idx="2312">
                  <c:v>1538</c:v>
                </c:pt>
                <c:pt idx="2313">
                  <c:v>1538</c:v>
                </c:pt>
                <c:pt idx="2314">
                  <c:v>1538</c:v>
                </c:pt>
                <c:pt idx="2315">
                  <c:v>1537</c:v>
                </c:pt>
                <c:pt idx="2316">
                  <c:v>1538</c:v>
                </c:pt>
                <c:pt idx="2317">
                  <c:v>1537</c:v>
                </c:pt>
                <c:pt idx="2318">
                  <c:v>1537</c:v>
                </c:pt>
                <c:pt idx="2319">
                  <c:v>1537</c:v>
                </c:pt>
                <c:pt idx="2320">
                  <c:v>1536</c:v>
                </c:pt>
                <c:pt idx="2321">
                  <c:v>1536</c:v>
                </c:pt>
                <c:pt idx="2322">
                  <c:v>1536</c:v>
                </c:pt>
                <c:pt idx="2323">
                  <c:v>1535</c:v>
                </c:pt>
                <c:pt idx="2324">
                  <c:v>1536</c:v>
                </c:pt>
                <c:pt idx="2325">
                  <c:v>1535</c:v>
                </c:pt>
                <c:pt idx="2326">
                  <c:v>1537</c:v>
                </c:pt>
                <c:pt idx="2327">
                  <c:v>1536</c:v>
                </c:pt>
                <c:pt idx="2328">
                  <c:v>1535</c:v>
                </c:pt>
                <c:pt idx="2329">
                  <c:v>1534</c:v>
                </c:pt>
                <c:pt idx="2330">
                  <c:v>1534</c:v>
                </c:pt>
                <c:pt idx="2331">
                  <c:v>1534</c:v>
                </c:pt>
                <c:pt idx="2332">
                  <c:v>1534</c:v>
                </c:pt>
                <c:pt idx="2333">
                  <c:v>1534</c:v>
                </c:pt>
                <c:pt idx="2334">
                  <c:v>1531</c:v>
                </c:pt>
                <c:pt idx="2335">
                  <c:v>1531</c:v>
                </c:pt>
                <c:pt idx="2336">
                  <c:v>1531</c:v>
                </c:pt>
                <c:pt idx="2337">
                  <c:v>1532</c:v>
                </c:pt>
                <c:pt idx="2338">
                  <c:v>1531</c:v>
                </c:pt>
                <c:pt idx="2339">
                  <c:v>1531</c:v>
                </c:pt>
                <c:pt idx="2340">
                  <c:v>1530</c:v>
                </c:pt>
                <c:pt idx="2341">
                  <c:v>1531</c:v>
                </c:pt>
                <c:pt idx="2342">
                  <c:v>1530</c:v>
                </c:pt>
                <c:pt idx="2343">
                  <c:v>1529</c:v>
                </c:pt>
                <c:pt idx="2344">
                  <c:v>1529</c:v>
                </c:pt>
                <c:pt idx="2345">
                  <c:v>1530</c:v>
                </c:pt>
                <c:pt idx="2346">
                  <c:v>1529</c:v>
                </c:pt>
                <c:pt idx="2347">
                  <c:v>1528</c:v>
                </c:pt>
                <c:pt idx="2348">
                  <c:v>1527</c:v>
                </c:pt>
                <c:pt idx="2349">
                  <c:v>1529</c:v>
                </c:pt>
                <c:pt idx="2350">
                  <c:v>1532</c:v>
                </c:pt>
                <c:pt idx="2351">
                  <c:v>1533</c:v>
                </c:pt>
                <c:pt idx="2352">
                  <c:v>1531</c:v>
                </c:pt>
                <c:pt idx="2353">
                  <c:v>1533</c:v>
                </c:pt>
                <c:pt idx="2354">
                  <c:v>1534</c:v>
                </c:pt>
                <c:pt idx="2355">
                  <c:v>1529</c:v>
                </c:pt>
                <c:pt idx="2356">
                  <c:v>1527</c:v>
                </c:pt>
                <c:pt idx="2357">
                  <c:v>1527</c:v>
                </c:pt>
                <c:pt idx="2358">
                  <c:v>1526</c:v>
                </c:pt>
                <c:pt idx="2359">
                  <c:v>1526</c:v>
                </c:pt>
                <c:pt idx="2360">
                  <c:v>1526</c:v>
                </c:pt>
                <c:pt idx="2361">
                  <c:v>1524</c:v>
                </c:pt>
                <c:pt idx="2362">
                  <c:v>1524</c:v>
                </c:pt>
                <c:pt idx="2363">
                  <c:v>1526</c:v>
                </c:pt>
                <c:pt idx="2364">
                  <c:v>1524</c:v>
                </c:pt>
                <c:pt idx="2365">
                  <c:v>1525</c:v>
                </c:pt>
                <c:pt idx="2366">
                  <c:v>1525</c:v>
                </c:pt>
                <c:pt idx="2367">
                  <c:v>1525</c:v>
                </c:pt>
                <c:pt idx="2368">
                  <c:v>1522</c:v>
                </c:pt>
                <c:pt idx="2369">
                  <c:v>1524</c:v>
                </c:pt>
                <c:pt idx="2370">
                  <c:v>1523</c:v>
                </c:pt>
                <c:pt idx="2371">
                  <c:v>1522</c:v>
                </c:pt>
                <c:pt idx="2372">
                  <c:v>1524</c:v>
                </c:pt>
                <c:pt idx="2373">
                  <c:v>1525</c:v>
                </c:pt>
                <c:pt idx="2374">
                  <c:v>1526</c:v>
                </c:pt>
                <c:pt idx="2375">
                  <c:v>1529</c:v>
                </c:pt>
                <c:pt idx="2376">
                  <c:v>1531</c:v>
                </c:pt>
                <c:pt idx="2377">
                  <c:v>1533</c:v>
                </c:pt>
                <c:pt idx="2378">
                  <c:v>1526</c:v>
                </c:pt>
                <c:pt idx="2379">
                  <c:v>1524</c:v>
                </c:pt>
                <c:pt idx="2380">
                  <c:v>1523</c:v>
                </c:pt>
                <c:pt idx="2381">
                  <c:v>1523</c:v>
                </c:pt>
                <c:pt idx="2382">
                  <c:v>1522</c:v>
                </c:pt>
                <c:pt idx="2383">
                  <c:v>1521</c:v>
                </c:pt>
                <c:pt idx="2384">
                  <c:v>1520</c:v>
                </c:pt>
                <c:pt idx="2385">
                  <c:v>1520</c:v>
                </c:pt>
                <c:pt idx="2386">
                  <c:v>1521</c:v>
                </c:pt>
                <c:pt idx="2387">
                  <c:v>1522</c:v>
                </c:pt>
                <c:pt idx="2388">
                  <c:v>1521</c:v>
                </c:pt>
                <c:pt idx="2389">
                  <c:v>1521</c:v>
                </c:pt>
                <c:pt idx="2390">
                  <c:v>1521</c:v>
                </c:pt>
                <c:pt idx="2391">
                  <c:v>1519</c:v>
                </c:pt>
                <c:pt idx="2392">
                  <c:v>1519</c:v>
                </c:pt>
                <c:pt idx="2393">
                  <c:v>1521</c:v>
                </c:pt>
                <c:pt idx="2394">
                  <c:v>1521</c:v>
                </c:pt>
                <c:pt idx="2395">
                  <c:v>1520</c:v>
                </c:pt>
                <c:pt idx="2396">
                  <c:v>1519</c:v>
                </c:pt>
                <c:pt idx="2397">
                  <c:v>1522</c:v>
                </c:pt>
                <c:pt idx="2398">
                  <c:v>1523</c:v>
                </c:pt>
                <c:pt idx="2399">
                  <c:v>1526</c:v>
                </c:pt>
                <c:pt idx="2400">
                  <c:v>1523</c:v>
                </c:pt>
                <c:pt idx="2401">
                  <c:v>1531</c:v>
                </c:pt>
                <c:pt idx="2402">
                  <c:v>1521</c:v>
                </c:pt>
                <c:pt idx="2403">
                  <c:v>1520</c:v>
                </c:pt>
                <c:pt idx="2404">
                  <c:v>1520</c:v>
                </c:pt>
                <c:pt idx="2405">
                  <c:v>1520</c:v>
                </c:pt>
                <c:pt idx="2406">
                  <c:v>1518</c:v>
                </c:pt>
                <c:pt idx="2407">
                  <c:v>1516</c:v>
                </c:pt>
                <c:pt idx="2408">
                  <c:v>1517</c:v>
                </c:pt>
                <c:pt idx="2409">
                  <c:v>1518</c:v>
                </c:pt>
                <c:pt idx="2410">
                  <c:v>1517</c:v>
                </c:pt>
                <c:pt idx="2411">
                  <c:v>1517</c:v>
                </c:pt>
                <c:pt idx="2412">
                  <c:v>1517</c:v>
                </c:pt>
                <c:pt idx="2413">
                  <c:v>1516</c:v>
                </c:pt>
                <c:pt idx="2414">
                  <c:v>1516</c:v>
                </c:pt>
                <c:pt idx="2415">
                  <c:v>1515</c:v>
                </c:pt>
                <c:pt idx="2416">
                  <c:v>1516</c:v>
                </c:pt>
                <c:pt idx="2417">
                  <c:v>1515</c:v>
                </c:pt>
                <c:pt idx="2418">
                  <c:v>1516</c:v>
                </c:pt>
                <c:pt idx="2419">
                  <c:v>1515</c:v>
                </c:pt>
                <c:pt idx="2420">
                  <c:v>1516</c:v>
                </c:pt>
                <c:pt idx="2421">
                  <c:v>1518</c:v>
                </c:pt>
                <c:pt idx="2422">
                  <c:v>1519</c:v>
                </c:pt>
                <c:pt idx="2423">
                  <c:v>1515</c:v>
                </c:pt>
                <c:pt idx="2424">
                  <c:v>1519</c:v>
                </c:pt>
                <c:pt idx="2425">
                  <c:v>1523</c:v>
                </c:pt>
                <c:pt idx="2426">
                  <c:v>1514</c:v>
                </c:pt>
                <c:pt idx="2427">
                  <c:v>1514</c:v>
                </c:pt>
                <c:pt idx="2428">
                  <c:v>1516</c:v>
                </c:pt>
                <c:pt idx="2429">
                  <c:v>1512</c:v>
                </c:pt>
                <c:pt idx="2430">
                  <c:v>1514</c:v>
                </c:pt>
                <c:pt idx="2431">
                  <c:v>1512</c:v>
                </c:pt>
                <c:pt idx="2432">
                  <c:v>1512</c:v>
                </c:pt>
                <c:pt idx="2433">
                  <c:v>1514</c:v>
                </c:pt>
                <c:pt idx="2434">
                  <c:v>1511</c:v>
                </c:pt>
                <c:pt idx="2435">
                  <c:v>1511</c:v>
                </c:pt>
                <c:pt idx="2436">
                  <c:v>1511</c:v>
                </c:pt>
                <c:pt idx="2437">
                  <c:v>1510</c:v>
                </c:pt>
                <c:pt idx="2438">
                  <c:v>1510</c:v>
                </c:pt>
                <c:pt idx="2439">
                  <c:v>1510</c:v>
                </c:pt>
                <c:pt idx="2440">
                  <c:v>1511</c:v>
                </c:pt>
                <c:pt idx="2441">
                  <c:v>1511</c:v>
                </c:pt>
                <c:pt idx="2442">
                  <c:v>1510</c:v>
                </c:pt>
                <c:pt idx="2443">
                  <c:v>1510</c:v>
                </c:pt>
                <c:pt idx="2444">
                  <c:v>1510</c:v>
                </c:pt>
                <c:pt idx="2445">
                  <c:v>1511</c:v>
                </c:pt>
                <c:pt idx="2446">
                  <c:v>1512</c:v>
                </c:pt>
                <c:pt idx="2447">
                  <c:v>1513</c:v>
                </c:pt>
                <c:pt idx="2448">
                  <c:v>1512</c:v>
                </c:pt>
                <c:pt idx="2449">
                  <c:v>1512</c:v>
                </c:pt>
                <c:pt idx="2450">
                  <c:v>1510</c:v>
                </c:pt>
                <c:pt idx="2451">
                  <c:v>1511</c:v>
                </c:pt>
                <c:pt idx="2452">
                  <c:v>1511</c:v>
                </c:pt>
                <c:pt idx="2453">
                  <c:v>1509</c:v>
                </c:pt>
                <c:pt idx="2454">
                  <c:v>1510</c:v>
                </c:pt>
                <c:pt idx="2455">
                  <c:v>1508</c:v>
                </c:pt>
                <c:pt idx="2456">
                  <c:v>1509</c:v>
                </c:pt>
                <c:pt idx="2457">
                  <c:v>1511</c:v>
                </c:pt>
                <c:pt idx="2458">
                  <c:v>1510</c:v>
                </c:pt>
                <c:pt idx="2459">
                  <c:v>1510</c:v>
                </c:pt>
                <c:pt idx="2460">
                  <c:v>1509</c:v>
                </c:pt>
                <c:pt idx="2461">
                  <c:v>1508</c:v>
                </c:pt>
                <c:pt idx="2462">
                  <c:v>1507</c:v>
                </c:pt>
                <c:pt idx="2463">
                  <c:v>1506</c:v>
                </c:pt>
                <c:pt idx="2464">
                  <c:v>1508</c:v>
                </c:pt>
                <c:pt idx="2465">
                  <c:v>1508</c:v>
                </c:pt>
                <c:pt idx="2466">
                  <c:v>1507</c:v>
                </c:pt>
                <c:pt idx="2467">
                  <c:v>1507</c:v>
                </c:pt>
                <c:pt idx="2468">
                  <c:v>1507</c:v>
                </c:pt>
                <c:pt idx="2469">
                  <c:v>1507</c:v>
                </c:pt>
                <c:pt idx="2470">
                  <c:v>1507</c:v>
                </c:pt>
                <c:pt idx="2471">
                  <c:v>1510</c:v>
                </c:pt>
                <c:pt idx="2472">
                  <c:v>1515</c:v>
                </c:pt>
                <c:pt idx="2473">
                  <c:v>1511</c:v>
                </c:pt>
                <c:pt idx="2474">
                  <c:v>1508</c:v>
                </c:pt>
                <c:pt idx="2475">
                  <c:v>1507</c:v>
                </c:pt>
                <c:pt idx="2476">
                  <c:v>1505</c:v>
                </c:pt>
                <c:pt idx="2477">
                  <c:v>1506</c:v>
                </c:pt>
                <c:pt idx="2478">
                  <c:v>1505</c:v>
                </c:pt>
                <c:pt idx="2479">
                  <c:v>1505</c:v>
                </c:pt>
                <c:pt idx="2480">
                  <c:v>1505</c:v>
                </c:pt>
                <c:pt idx="2481">
                  <c:v>1505</c:v>
                </c:pt>
                <c:pt idx="2482">
                  <c:v>1505</c:v>
                </c:pt>
                <c:pt idx="2483">
                  <c:v>1506</c:v>
                </c:pt>
                <c:pt idx="2484">
                  <c:v>1504</c:v>
                </c:pt>
                <c:pt idx="2485">
                  <c:v>1506</c:v>
                </c:pt>
                <c:pt idx="2486">
                  <c:v>1506</c:v>
                </c:pt>
                <c:pt idx="2487">
                  <c:v>1505</c:v>
                </c:pt>
                <c:pt idx="2488">
                  <c:v>1507</c:v>
                </c:pt>
                <c:pt idx="2489">
                  <c:v>1506</c:v>
                </c:pt>
                <c:pt idx="2490">
                  <c:v>1506</c:v>
                </c:pt>
                <c:pt idx="2491">
                  <c:v>1508</c:v>
                </c:pt>
                <c:pt idx="2492">
                  <c:v>1508</c:v>
                </c:pt>
                <c:pt idx="2493">
                  <c:v>1511</c:v>
                </c:pt>
                <c:pt idx="2494">
                  <c:v>1512</c:v>
                </c:pt>
                <c:pt idx="2495">
                  <c:v>1515</c:v>
                </c:pt>
                <c:pt idx="2496">
                  <c:v>1514</c:v>
                </c:pt>
                <c:pt idx="2497">
                  <c:v>1515</c:v>
                </c:pt>
                <c:pt idx="2498">
                  <c:v>1517</c:v>
                </c:pt>
                <c:pt idx="2499">
                  <c:v>1517</c:v>
                </c:pt>
                <c:pt idx="2500">
                  <c:v>1517</c:v>
                </c:pt>
                <c:pt idx="2501">
                  <c:v>1516</c:v>
                </c:pt>
                <c:pt idx="2502">
                  <c:v>1517</c:v>
                </c:pt>
                <c:pt idx="2503">
                  <c:v>1518</c:v>
                </c:pt>
                <c:pt idx="2504">
                  <c:v>1519</c:v>
                </c:pt>
                <c:pt idx="2505">
                  <c:v>1521</c:v>
                </c:pt>
                <c:pt idx="2506">
                  <c:v>1522</c:v>
                </c:pt>
                <c:pt idx="2507">
                  <c:v>1522</c:v>
                </c:pt>
                <c:pt idx="2508">
                  <c:v>1524</c:v>
                </c:pt>
                <c:pt idx="2509">
                  <c:v>1525</c:v>
                </c:pt>
                <c:pt idx="2510">
                  <c:v>1527</c:v>
                </c:pt>
                <c:pt idx="2511">
                  <c:v>1527</c:v>
                </c:pt>
                <c:pt idx="2512">
                  <c:v>1529</c:v>
                </c:pt>
                <c:pt idx="2513">
                  <c:v>1531</c:v>
                </c:pt>
                <c:pt idx="2514">
                  <c:v>1532</c:v>
                </c:pt>
                <c:pt idx="2515">
                  <c:v>1534</c:v>
                </c:pt>
                <c:pt idx="2516">
                  <c:v>1535</c:v>
                </c:pt>
                <c:pt idx="2517">
                  <c:v>1541</c:v>
                </c:pt>
                <c:pt idx="2518">
                  <c:v>1543</c:v>
                </c:pt>
                <c:pt idx="2519">
                  <c:v>1542</c:v>
                </c:pt>
                <c:pt idx="2520">
                  <c:v>1550</c:v>
                </c:pt>
                <c:pt idx="2521">
                  <c:v>1552</c:v>
                </c:pt>
                <c:pt idx="2522">
                  <c:v>1553</c:v>
                </c:pt>
                <c:pt idx="2523">
                  <c:v>1554</c:v>
                </c:pt>
                <c:pt idx="2524">
                  <c:v>1553</c:v>
                </c:pt>
                <c:pt idx="2525">
                  <c:v>1554</c:v>
                </c:pt>
                <c:pt idx="2526">
                  <c:v>1556</c:v>
                </c:pt>
                <c:pt idx="2527">
                  <c:v>1557</c:v>
                </c:pt>
                <c:pt idx="2528">
                  <c:v>1560</c:v>
                </c:pt>
                <c:pt idx="2529">
                  <c:v>1562</c:v>
                </c:pt>
                <c:pt idx="2530">
                  <c:v>1564</c:v>
                </c:pt>
                <c:pt idx="2531">
                  <c:v>1565</c:v>
                </c:pt>
                <c:pt idx="2532">
                  <c:v>1568</c:v>
                </c:pt>
                <c:pt idx="2533">
                  <c:v>1568</c:v>
                </c:pt>
                <c:pt idx="2534">
                  <c:v>1571</c:v>
                </c:pt>
                <c:pt idx="2535">
                  <c:v>1572</c:v>
                </c:pt>
                <c:pt idx="2536">
                  <c:v>1574</c:v>
                </c:pt>
                <c:pt idx="2537">
                  <c:v>1577</c:v>
                </c:pt>
                <c:pt idx="2538">
                  <c:v>1577</c:v>
                </c:pt>
                <c:pt idx="2539">
                  <c:v>1579</c:v>
                </c:pt>
                <c:pt idx="2540">
                  <c:v>1579</c:v>
                </c:pt>
                <c:pt idx="2541">
                  <c:v>1583</c:v>
                </c:pt>
                <c:pt idx="2542">
                  <c:v>1586</c:v>
                </c:pt>
                <c:pt idx="2543">
                  <c:v>1588</c:v>
                </c:pt>
                <c:pt idx="2544">
                  <c:v>1592</c:v>
                </c:pt>
                <c:pt idx="2545">
                  <c:v>1591</c:v>
                </c:pt>
                <c:pt idx="2546">
                  <c:v>1593</c:v>
                </c:pt>
                <c:pt idx="2547">
                  <c:v>1587</c:v>
                </c:pt>
                <c:pt idx="2548">
                  <c:v>1587</c:v>
                </c:pt>
                <c:pt idx="2549">
                  <c:v>1588</c:v>
                </c:pt>
                <c:pt idx="2550">
                  <c:v>1588</c:v>
                </c:pt>
                <c:pt idx="2551">
                  <c:v>1589</c:v>
                </c:pt>
                <c:pt idx="2552">
                  <c:v>1589</c:v>
                </c:pt>
                <c:pt idx="2553">
                  <c:v>1591</c:v>
                </c:pt>
                <c:pt idx="2554">
                  <c:v>1591</c:v>
                </c:pt>
                <c:pt idx="2555">
                  <c:v>1592</c:v>
                </c:pt>
                <c:pt idx="2556">
                  <c:v>1592</c:v>
                </c:pt>
                <c:pt idx="2557">
                  <c:v>1593</c:v>
                </c:pt>
                <c:pt idx="2558">
                  <c:v>1593</c:v>
                </c:pt>
                <c:pt idx="2559">
                  <c:v>1594</c:v>
                </c:pt>
                <c:pt idx="2560">
                  <c:v>1594</c:v>
                </c:pt>
                <c:pt idx="2561">
                  <c:v>1595</c:v>
                </c:pt>
                <c:pt idx="2562">
                  <c:v>1596</c:v>
                </c:pt>
                <c:pt idx="2563">
                  <c:v>1596</c:v>
                </c:pt>
                <c:pt idx="2564">
                  <c:v>1596</c:v>
                </c:pt>
                <c:pt idx="2565">
                  <c:v>1599</c:v>
                </c:pt>
                <c:pt idx="2566">
                  <c:v>1601</c:v>
                </c:pt>
                <c:pt idx="2567">
                  <c:v>1602</c:v>
                </c:pt>
                <c:pt idx="2568">
                  <c:v>1602</c:v>
                </c:pt>
                <c:pt idx="2569">
                  <c:v>1602</c:v>
                </c:pt>
                <c:pt idx="2570">
                  <c:v>1603</c:v>
                </c:pt>
                <c:pt idx="2571">
                  <c:v>1599</c:v>
                </c:pt>
                <c:pt idx="2572">
                  <c:v>1598</c:v>
                </c:pt>
                <c:pt idx="2573">
                  <c:v>1598</c:v>
                </c:pt>
                <c:pt idx="2574">
                  <c:v>1596</c:v>
                </c:pt>
                <c:pt idx="2575">
                  <c:v>1596</c:v>
                </c:pt>
                <c:pt idx="2576">
                  <c:v>1596</c:v>
                </c:pt>
                <c:pt idx="2577">
                  <c:v>1597</c:v>
                </c:pt>
                <c:pt idx="2578">
                  <c:v>1598</c:v>
                </c:pt>
                <c:pt idx="2579">
                  <c:v>1598</c:v>
                </c:pt>
                <c:pt idx="2580">
                  <c:v>1598</c:v>
                </c:pt>
                <c:pt idx="2581">
                  <c:v>1597</c:v>
                </c:pt>
                <c:pt idx="2582">
                  <c:v>1596</c:v>
                </c:pt>
                <c:pt idx="2583">
                  <c:v>1596</c:v>
                </c:pt>
                <c:pt idx="2584">
                  <c:v>1596</c:v>
                </c:pt>
                <c:pt idx="2585">
                  <c:v>1597</c:v>
                </c:pt>
                <c:pt idx="2586">
                  <c:v>1596</c:v>
                </c:pt>
                <c:pt idx="2587">
                  <c:v>1596</c:v>
                </c:pt>
                <c:pt idx="2588">
                  <c:v>1597</c:v>
                </c:pt>
                <c:pt idx="2589">
                  <c:v>1599</c:v>
                </c:pt>
                <c:pt idx="2590">
                  <c:v>1600</c:v>
                </c:pt>
                <c:pt idx="2591">
                  <c:v>1600</c:v>
                </c:pt>
                <c:pt idx="2592">
                  <c:v>1602</c:v>
                </c:pt>
                <c:pt idx="2593">
                  <c:v>1600</c:v>
                </c:pt>
                <c:pt idx="2594">
                  <c:v>1600</c:v>
                </c:pt>
                <c:pt idx="2595">
                  <c:v>1598</c:v>
                </c:pt>
                <c:pt idx="2596">
                  <c:v>1596</c:v>
                </c:pt>
                <c:pt idx="2597">
                  <c:v>1596</c:v>
                </c:pt>
                <c:pt idx="2598">
                  <c:v>1595</c:v>
                </c:pt>
                <c:pt idx="2599">
                  <c:v>1594</c:v>
                </c:pt>
                <c:pt idx="2600">
                  <c:v>1594</c:v>
                </c:pt>
                <c:pt idx="2601">
                  <c:v>1595</c:v>
                </c:pt>
                <c:pt idx="2602">
                  <c:v>1595</c:v>
                </c:pt>
                <c:pt idx="2603">
                  <c:v>1596</c:v>
                </c:pt>
                <c:pt idx="2604">
                  <c:v>1597</c:v>
                </c:pt>
                <c:pt idx="2605">
                  <c:v>1597</c:v>
                </c:pt>
                <c:pt idx="2606">
                  <c:v>1597</c:v>
                </c:pt>
                <c:pt idx="2607">
                  <c:v>1598</c:v>
                </c:pt>
                <c:pt idx="2608">
                  <c:v>1598</c:v>
                </c:pt>
                <c:pt idx="2609">
                  <c:v>1598</c:v>
                </c:pt>
                <c:pt idx="2610">
                  <c:v>1598</c:v>
                </c:pt>
                <c:pt idx="2611">
                  <c:v>1599</c:v>
                </c:pt>
                <c:pt idx="2612">
                  <c:v>1599</c:v>
                </c:pt>
                <c:pt idx="2613">
                  <c:v>1602</c:v>
                </c:pt>
                <c:pt idx="2614">
                  <c:v>1602</c:v>
                </c:pt>
                <c:pt idx="2615">
                  <c:v>1605</c:v>
                </c:pt>
                <c:pt idx="2616">
                  <c:v>1606</c:v>
                </c:pt>
                <c:pt idx="2617">
                  <c:v>1604</c:v>
                </c:pt>
                <c:pt idx="2618">
                  <c:v>1604</c:v>
                </c:pt>
                <c:pt idx="2619">
                  <c:v>1600</c:v>
                </c:pt>
                <c:pt idx="2620">
                  <c:v>1600</c:v>
                </c:pt>
                <c:pt idx="2621">
                  <c:v>1600</c:v>
                </c:pt>
                <c:pt idx="2622">
                  <c:v>1599</c:v>
                </c:pt>
                <c:pt idx="2623">
                  <c:v>1599</c:v>
                </c:pt>
                <c:pt idx="2624">
                  <c:v>1600</c:v>
                </c:pt>
                <c:pt idx="2625">
                  <c:v>1599</c:v>
                </c:pt>
                <c:pt idx="2626">
                  <c:v>1599</c:v>
                </c:pt>
                <c:pt idx="2627">
                  <c:v>1599</c:v>
                </c:pt>
                <c:pt idx="2628">
                  <c:v>1601</c:v>
                </c:pt>
                <c:pt idx="2629">
                  <c:v>1602</c:v>
                </c:pt>
                <c:pt idx="2630">
                  <c:v>1601</c:v>
                </c:pt>
                <c:pt idx="2631">
                  <c:v>1601</c:v>
                </c:pt>
                <c:pt idx="2632">
                  <c:v>1601</c:v>
                </c:pt>
                <c:pt idx="2633">
                  <c:v>1602</c:v>
                </c:pt>
                <c:pt idx="2634">
                  <c:v>1602</c:v>
                </c:pt>
                <c:pt idx="2635">
                  <c:v>1600</c:v>
                </c:pt>
                <c:pt idx="2636">
                  <c:v>1602</c:v>
                </c:pt>
                <c:pt idx="2637">
                  <c:v>1605</c:v>
                </c:pt>
                <c:pt idx="2638">
                  <c:v>1606</c:v>
                </c:pt>
                <c:pt idx="2639">
                  <c:v>1608</c:v>
                </c:pt>
                <c:pt idx="2640">
                  <c:v>1609</c:v>
                </c:pt>
                <c:pt idx="2641">
                  <c:v>1603</c:v>
                </c:pt>
                <c:pt idx="2642">
                  <c:v>1603</c:v>
                </c:pt>
                <c:pt idx="2643">
                  <c:v>1603</c:v>
                </c:pt>
                <c:pt idx="2644">
                  <c:v>1603</c:v>
                </c:pt>
                <c:pt idx="2645">
                  <c:v>1604</c:v>
                </c:pt>
                <c:pt idx="2646">
                  <c:v>1604</c:v>
                </c:pt>
                <c:pt idx="2647">
                  <c:v>1605</c:v>
                </c:pt>
                <c:pt idx="2648">
                  <c:v>1604</c:v>
                </c:pt>
                <c:pt idx="2649">
                  <c:v>1605</c:v>
                </c:pt>
                <c:pt idx="2650">
                  <c:v>1606</c:v>
                </c:pt>
                <c:pt idx="2651">
                  <c:v>1605</c:v>
                </c:pt>
                <c:pt idx="2652">
                  <c:v>1606</c:v>
                </c:pt>
                <c:pt idx="2653">
                  <c:v>1606</c:v>
                </c:pt>
                <c:pt idx="2654">
                  <c:v>1607</c:v>
                </c:pt>
                <c:pt idx="2655">
                  <c:v>1607</c:v>
                </c:pt>
                <c:pt idx="2656">
                  <c:v>1607</c:v>
                </c:pt>
                <c:pt idx="2657">
                  <c:v>1608</c:v>
                </c:pt>
                <c:pt idx="2658">
                  <c:v>1608</c:v>
                </c:pt>
                <c:pt idx="2659">
                  <c:v>1610</c:v>
                </c:pt>
                <c:pt idx="2660">
                  <c:v>1610</c:v>
                </c:pt>
                <c:pt idx="2661">
                  <c:v>1614</c:v>
                </c:pt>
                <c:pt idx="2662">
                  <c:v>1614</c:v>
                </c:pt>
                <c:pt idx="2663">
                  <c:v>1617</c:v>
                </c:pt>
                <c:pt idx="2664">
                  <c:v>1617</c:v>
                </c:pt>
                <c:pt idx="2665">
                  <c:v>1612</c:v>
                </c:pt>
                <c:pt idx="2666">
                  <c:v>1615</c:v>
                </c:pt>
                <c:pt idx="2667">
                  <c:v>1614</c:v>
                </c:pt>
                <c:pt idx="2668">
                  <c:v>1612</c:v>
                </c:pt>
                <c:pt idx="2669">
                  <c:v>1611</c:v>
                </c:pt>
                <c:pt idx="2670">
                  <c:v>1611</c:v>
                </c:pt>
                <c:pt idx="2671">
                  <c:v>1612</c:v>
                </c:pt>
                <c:pt idx="2672">
                  <c:v>1612</c:v>
                </c:pt>
                <c:pt idx="2673">
                  <c:v>1613</c:v>
                </c:pt>
                <c:pt idx="2674">
                  <c:v>1613</c:v>
                </c:pt>
                <c:pt idx="2675">
                  <c:v>1613</c:v>
                </c:pt>
                <c:pt idx="2676">
                  <c:v>1613</c:v>
                </c:pt>
                <c:pt idx="2677">
                  <c:v>1614</c:v>
                </c:pt>
                <c:pt idx="2678">
                  <c:v>1615</c:v>
                </c:pt>
                <c:pt idx="2679">
                  <c:v>1615</c:v>
                </c:pt>
                <c:pt idx="2680">
                  <c:v>1616</c:v>
                </c:pt>
                <c:pt idx="2681">
                  <c:v>1617</c:v>
                </c:pt>
                <c:pt idx="2682">
                  <c:v>1617</c:v>
                </c:pt>
                <c:pt idx="2683">
                  <c:v>1617</c:v>
                </c:pt>
                <c:pt idx="2684">
                  <c:v>1616</c:v>
                </c:pt>
                <c:pt idx="2685">
                  <c:v>1620</c:v>
                </c:pt>
                <c:pt idx="2686">
                  <c:v>1620</c:v>
                </c:pt>
                <c:pt idx="2687">
                  <c:v>1623</c:v>
                </c:pt>
                <c:pt idx="2688">
                  <c:v>1622</c:v>
                </c:pt>
                <c:pt idx="2689">
                  <c:v>1619</c:v>
                </c:pt>
                <c:pt idx="2690">
                  <c:v>1620</c:v>
                </c:pt>
                <c:pt idx="2691">
                  <c:v>1619</c:v>
                </c:pt>
                <c:pt idx="2692">
                  <c:v>1620</c:v>
                </c:pt>
                <c:pt idx="2693">
                  <c:v>1619</c:v>
                </c:pt>
                <c:pt idx="2694">
                  <c:v>1619</c:v>
                </c:pt>
                <c:pt idx="2695">
                  <c:v>1619</c:v>
                </c:pt>
                <c:pt idx="2696">
                  <c:v>1620</c:v>
                </c:pt>
                <c:pt idx="2697">
                  <c:v>1619</c:v>
                </c:pt>
                <c:pt idx="2698">
                  <c:v>1620</c:v>
                </c:pt>
                <c:pt idx="2699">
                  <c:v>1620</c:v>
                </c:pt>
                <c:pt idx="2700">
                  <c:v>1621</c:v>
                </c:pt>
                <c:pt idx="2701">
                  <c:v>1621</c:v>
                </c:pt>
                <c:pt idx="2702">
                  <c:v>1622</c:v>
                </c:pt>
                <c:pt idx="2703">
                  <c:v>1621</c:v>
                </c:pt>
                <c:pt idx="2704">
                  <c:v>1621</c:v>
                </c:pt>
                <c:pt idx="2705">
                  <c:v>1621</c:v>
                </c:pt>
                <c:pt idx="2706">
                  <c:v>1621</c:v>
                </c:pt>
                <c:pt idx="2707">
                  <c:v>1622</c:v>
                </c:pt>
                <c:pt idx="2708">
                  <c:v>1621</c:v>
                </c:pt>
                <c:pt idx="2709">
                  <c:v>1624</c:v>
                </c:pt>
                <c:pt idx="2710">
                  <c:v>1627</c:v>
                </c:pt>
                <c:pt idx="2711">
                  <c:v>1627</c:v>
                </c:pt>
                <c:pt idx="2712">
                  <c:v>1628</c:v>
                </c:pt>
                <c:pt idx="2713">
                  <c:v>1624</c:v>
                </c:pt>
                <c:pt idx="2714">
                  <c:v>1626</c:v>
                </c:pt>
                <c:pt idx="2715">
                  <c:v>1623</c:v>
                </c:pt>
                <c:pt idx="2716">
                  <c:v>1623</c:v>
                </c:pt>
                <c:pt idx="2717">
                  <c:v>1622</c:v>
                </c:pt>
                <c:pt idx="2718">
                  <c:v>1623</c:v>
                </c:pt>
                <c:pt idx="2719">
                  <c:v>1623</c:v>
                </c:pt>
                <c:pt idx="2720">
                  <c:v>1623</c:v>
                </c:pt>
                <c:pt idx="2721">
                  <c:v>1622</c:v>
                </c:pt>
                <c:pt idx="2722">
                  <c:v>1623</c:v>
                </c:pt>
                <c:pt idx="2723">
                  <c:v>1623</c:v>
                </c:pt>
                <c:pt idx="2724">
                  <c:v>1622</c:v>
                </c:pt>
                <c:pt idx="2725">
                  <c:v>1624</c:v>
                </c:pt>
                <c:pt idx="2726">
                  <c:v>1623</c:v>
                </c:pt>
                <c:pt idx="2727">
                  <c:v>1624</c:v>
                </c:pt>
                <c:pt idx="2728">
                  <c:v>1624</c:v>
                </c:pt>
                <c:pt idx="2729">
                  <c:v>1623</c:v>
                </c:pt>
                <c:pt idx="2730">
                  <c:v>1622</c:v>
                </c:pt>
                <c:pt idx="2731">
                  <c:v>1623</c:v>
                </c:pt>
                <c:pt idx="2732">
                  <c:v>1622</c:v>
                </c:pt>
                <c:pt idx="2733">
                  <c:v>1625</c:v>
                </c:pt>
                <c:pt idx="2734">
                  <c:v>1627</c:v>
                </c:pt>
                <c:pt idx="2735">
                  <c:v>1629</c:v>
                </c:pt>
                <c:pt idx="2736">
                  <c:v>1630</c:v>
                </c:pt>
                <c:pt idx="2737">
                  <c:v>1626</c:v>
                </c:pt>
                <c:pt idx="2738">
                  <c:v>1628</c:v>
                </c:pt>
                <c:pt idx="2739">
                  <c:v>1624</c:v>
                </c:pt>
                <c:pt idx="2740">
                  <c:v>1624</c:v>
                </c:pt>
                <c:pt idx="2741">
                  <c:v>1623</c:v>
                </c:pt>
                <c:pt idx="2742">
                  <c:v>1621</c:v>
                </c:pt>
                <c:pt idx="2743">
                  <c:v>1622</c:v>
                </c:pt>
                <c:pt idx="2744">
                  <c:v>1621</c:v>
                </c:pt>
                <c:pt idx="2745">
                  <c:v>1621</c:v>
                </c:pt>
                <c:pt idx="2746">
                  <c:v>1620</c:v>
                </c:pt>
                <c:pt idx="2747">
                  <c:v>1620</c:v>
                </c:pt>
                <c:pt idx="2748">
                  <c:v>1619</c:v>
                </c:pt>
                <c:pt idx="2749">
                  <c:v>1619</c:v>
                </c:pt>
                <c:pt idx="2750">
                  <c:v>1620</c:v>
                </c:pt>
                <c:pt idx="2751">
                  <c:v>1619</c:v>
                </c:pt>
                <c:pt idx="2752">
                  <c:v>1620</c:v>
                </c:pt>
                <c:pt idx="2753">
                  <c:v>1620</c:v>
                </c:pt>
                <c:pt idx="2754">
                  <c:v>1620</c:v>
                </c:pt>
                <c:pt idx="2755">
                  <c:v>1619</c:v>
                </c:pt>
                <c:pt idx="2756">
                  <c:v>1619</c:v>
                </c:pt>
                <c:pt idx="2757">
                  <c:v>1622</c:v>
                </c:pt>
                <c:pt idx="2758">
                  <c:v>1624</c:v>
                </c:pt>
                <c:pt idx="2759">
                  <c:v>1625</c:v>
                </c:pt>
                <c:pt idx="2760">
                  <c:v>1627</c:v>
                </c:pt>
                <c:pt idx="2761">
                  <c:v>1623</c:v>
                </c:pt>
                <c:pt idx="2762">
                  <c:v>1624</c:v>
                </c:pt>
                <c:pt idx="2763">
                  <c:v>1622</c:v>
                </c:pt>
                <c:pt idx="2764">
                  <c:v>1619</c:v>
                </c:pt>
                <c:pt idx="2765">
                  <c:v>1619</c:v>
                </c:pt>
                <c:pt idx="2766">
                  <c:v>1618</c:v>
                </c:pt>
                <c:pt idx="2767">
                  <c:v>1617</c:v>
                </c:pt>
                <c:pt idx="2768">
                  <c:v>1616</c:v>
                </c:pt>
                <c:pt idx="2769">
                  <c:v>1616</c:v>
                </c:pt>
                <c:pt idx="2770">
                  <c:v>1616</c:v>
                </c:pt>
                <c:pt idx="2771">
                  <c:v>1616</c:v>
                </c:pt>
                <c:pt idx="2772">
                  <c:v>1614</c:v>
                </c:pt>
                <c:pt idx="2773">
                  <c:v>1616</c:v>
                </c:pt>
                <c:pt idx="2774">
                  <c:v>1615</c:v>
                </c:pt>
                <c:pt idx="2775">
                  <c:v>1616</c:v>
                </c:pt>
                <c:pt idx="2776">
                  <c:v>1615</c:v>
                </c:pt>
                <c:pt idx="2777">
                  <c:v>1615</c:v>
                </c:pt>
                <c:pt idx="2778">
                  <c:v>1617</c:v>
                </c:pt>
                <c:pt idx="2779">
                  <c:v>1616</c:v>
                </c:pt>
                <c:pt idx="2780">
                  <c:v>1617</c:v>
                </c:pt>
                <c:pt idx="2781">
                  <c:v>1621</c:v>
                </c:pt>
                <c:pt idx="2782">
                  <c:v>1623</c:v>
                </c:pt>
                <c:pt idx="2783">
                  <c:v>1624</c:v>
                </c:pt>
                <c:pt idx="2784">
                  <c:v>1626</c:v>
                </c:pt>
                <c:pt idx="2785">
                  <c:v>1621</c:v>
                </c:pt>
                <c:pt idx="2786">
                  <c:v>1623</c:v>
                </c:pt>
                <c:pt idx="2787">
                  <c:v>1623</c:v>
                </c:pt>
                <c:pt idx="2788">
                  <c:v>1623</c:v>
                </c:pt>
                <c:pt idx="2789">
                  <c:v>1624</c:v>
                </c:pt>
                <c:pt idx="2790">
                  <c:v>1624</c:v>
                </c:pt>
                <c:pt idx="2791">
                  <c:v>1626</c:v>
                </c:pt>
                <c:pt idx="2792">
                  <c:v>1626</c:v>
                </c:pt>
                <c:pt idx="2793">
                  <c:v>1627</c:v>
                </c:pt>
                <c:pt idx="2794">
                  <c:v>1628</c:v>
                </c:pt>
                <c:pt idx="2795">
                  <c:v>1629</c:v>
                </c:pt>
                <c:pt idx="2796">
                  <c:v>1630</c:v>
                </c:pt>
                <c:pt idx="2797">
                  <c:v>1631</c:v>
                </c:pt>
                <c:pt idx="2798">
                  <c:v>1632</c:v>
                </c:pt>
                <c:pt idx="2799">
                  <c:v>1634</c:v>
                </c:pt>
                <c:pt idx="2800">
                  <c:v>1635</c:v>
                </c:pt>
                <c:pt idx="2801">
                  <c:v>1637</c:v>
                </c:pt>
                <c:pt idx="2802">
                  <c:v>1638</c:v>
                </c:pt>
                <c:pt idx="2803">
                  <c:v>1639</c:v>
                </c:pt>
                <c:pt idx="2804">
                  <c:v>1640</c:v>
                </c:pt>
                <c:pt idx="2805">
                  <c:v>1644</c:v>
                </c:pt>
                <c:pt idx="2806">
                  <c:v>1646</c:v>
                </c:pt>
                <c:pt idx="2807">
                  <c:v>1649</c:v>
                </c:pt>
                <c:pt idx="2808">
                  <c:v>1651</c:v>
                </c:pt>
                <c:pt idx="2809">
                  <c:v>1649</c:v>
                </c:pt>
                <c:pt idx="2810">
                  <c:v>1649</c:v>
                </c:pt>
                <c:pt idx="2811">
                  <c:v>1649</c:v>
                </c:pt>
                <c:pt idx="2812">
                  <c:v>1653</c:v>
                </c:pt>
                <c:pt idx="2813">
                  <c:v>1652</c:v>
                </c:pt>
                <c:pt idx="2814">
                  <c:v>1653</c:v>
                </c:pt>
                <c:pt idx="2815">
                  <c:v>1653</c:v>
                </c:pt>
                <c:pt idx="2816">
                  <c:v>1655</c:v>
                </c:pt>
                <c:pt idx="2817">
                  <c:v>1656</c:v>
                </c:pt>
                <c:pt idx="2818">
                  <c:v>1657</c:v>
                </c:pt>
                <c:pt idx="2819">
                  <c:v>1657</c:v>
                </c:pt>
                <c:pt idx="2820">
                  <c:v>1660</c:v>
                </c:pt>
                <c:pt idx="2821">
                  <c:v>1660</c:v>
                </c:pt>
                <c:pt idx="2822">
                  <c:v>1660</c:v>
                </c:pt>
                <c:pt idx="2823">
                  <c:v>1663</c:v>
                </c:pt>
                <c:pt idx="2824">
                  <c:v>1664</c:v>
                </c:pt>
                <c:pt idx="2825">
                  <c:v>1665</c:v>
                </c:pt>
                <c:pt idx="2826">
                  <c:v>1667</c:v>
                </c:pt>
                <c:pt idx="2827">
                  <c:v>1668</c:v>
                </c:pt>
                <c:pt idx="2828">
                  <c:v>1669</c:v>
                </c:pt>
                <c:pt idx="2829">
                  <c:v>1675</c:v>
                </c:pt>
                <c:pt idx="2830">
                  <c:v>1678</c:v>
                </c:pt>
                <c:pt idx="2831">
                  <c:v>1679</c:v>
                </c:pt>
                <c:pt idx="2832">
                  <c:v>1676</c:v>
                </c:pt>
                <c:pt idx="2833">
                  <c:v>1676</c:v>
                </c:pt>
                <c:pt idx="2834">
                  <c:v>1678</c:v>
                </c:pt>
                <c:pt idx="2835">
                  <c:v>1680</c:v>
                </c:pt>
                <c:pt idx="2836">
                  <c:v>1680</c:v>
                </c:pt>
                <c:pt idx="2837">
                  <c:v>1682</c:v>
                </c:pt>
                <c:pt idx="2838">
                  <c:v>1681</c:v>
                </c:pt>
                <c:pt idx="2839">
                  <c:v>1680</c:v>
                </c:pt>
                <c:pt idx="2840">
                  <c:v>1682</c:v>
                </c:pt>
                <c:pt idx="2841">
                  <c:v>1684</c:v>
                </c:pt>
                <c:pt idx="2842">
                  <c:v>1684</c:v>
                </c:pt>
                <c:pt idx="2843">
                  <c:v>1683</c:v>
                </c:pt>
                <c:pt idx="2844">
                  <c:v>1684</c:v>
                </c:pt>
                <c:pt idx="2845">
                  <c:v>1685</c:v>
                </c:pt>
                <c:pt idx="2846">
                  <c:v>1685</c:v>
                </c:pt>
                <c:pt idx="2847">
                  <c:v>1685</c:v>
                </c:pt>
                <c:pt idx="2848">
                  <c:v>1687</c:v>
                </c:pt>
                <c:pt idx="2849">
                  <c:v>1687</c:v>
                </c:pt>
                <c:pt idx="2850">
                  <c:v>1688</c:v>
                </c:pt>
                <c:pt idx="2851">
                  <c:v>1687</c:v>
                </c:pt>
                <c:pt idx="2852">
                  <c:v>1689</c:v>
                </c:pt>
                <c:pt idx="2853">
                  <c:v>1694</c:v>
                </c:pt>
                <c:pt idx="2854">
                  <c:v>1693</c:v>
                </c:pt>
                <c:pt idx="2855">
                  <c:v>1694</c:v>
                </c:pt>
                <c:pt idx="2856">
                  <c:v>1695</c:v>
                </c:pt>
                <c:pt idx="2857">
                  <c:v>1694</c:v>
                </c:pt>
                <c:pt idx="2858">
                  <c:v>1693</c:v>
                </c:pt>
                <c:pt idx="2859">
                  <c:v>1692</c:v>
                </c:pt>
                <c:pt idx="2860">
                  <c:v>1692</c:v>
                </c:pt>
                <c:pt idx="2861">
                  <c:v>1692</c:v>
                </c:pt>
                <c:pt idx="2862">
                  <c:v>1691</c:v>
                </c:pt>
                <c:pt idx="2863">
                  <c:v>1690</c:v>
                </c:pt>
                <c:pt idx="2864">
                  <c:v>1690</c:v>
                </c:pt>
                <c:pt idx="2865">
                  <c:v>1691</c:v>
                </c:pt>
                <c:pt idx="2866">
                  <c:v>1692</c:v>
                </c:pt>
                <c:pt idx="2867">
                  <c:v>1691</c:v>
                </c:pt>
                <c:pt idx="2868">
                  <c:v>1690</c:v>
                </c:pt>
                <c:pt idx="2869">
                  <c:v>1691</c:v>
                </c:pt>
                <c:pt idx="2870">
                  <c:v>1690</c:v>
                </c:pt>
                <c:pt idx="2871">
                  <c:v>1691</c:v>
                </c:pt>
                <c:pt idx="2872">
                  <c:v>1691</c:v>
                </c:pt>
                <c:pt idx="2873">
                  <c:v>1690</c:v>
                </c:pt>
                <c:pt idx="2874">
                  <c:v>1688</c:v>
                </c:pt>
                <c:pt idx="2875">
                  <c:v>1687</c:v>
                </c:pt>
                <c:pt idx="2876">
                  <c:v>1688</c:v>
                </c:pt>
                <c:pt idx="2877">
                  <c:v>1691</c:v>
                </c:pt>
                <c:pt idx="2878">
                  <c:v>1692</c:v>
                </c:pt>
                <c:pt idx="2879">
                  <c:v>1692</c:v>
                </c:pt>
                <c:pt idx="2880">
                  <c:v>1694</c:v>
                </c:pt>
                <c:pt idx="2881">
                  <c:v>1687</c:v>
                </c:pt>
                <c:pt idx="2882">
                  <c:v>1687</c:v>
                </c:pt>
                <c:pt idx="2883">
                  <c:v>1685</c:v>
                </c:pt>
                <c:pt idx="2884">
                  <c:v>1683</c:v>
                </c:pt>
                <c:pt idx="2885">
                  <c:v>1681</c:v>
                </c:pt>
                <c:pt idx="2886">
                  <c:v>1680</c:v>
                </c:pt>
                <c:pt idx="2887">
                  <c:v>1678</c:v>
                </c:pt>
                <c:pt idx="2888">
                  <c:v>1676</c:v>
                </c:pt>
                <c:pt idx="2889">
                  <c:v>1677</c:v>
                </c:pt>
                <c:pt idx="2890">
                  <c:v>1675</c:v>
                </c:pt>
                <c:pt idx="2891">
                  <c:v>1676</c:v>
                </c:pt>
                <c:pt idx="2892">
                  <c:v>1675</c:v>
                </c:pt>
                <c:pt idx="2893">
                  <c:v>1674</c:v>
                </c:pt>
                <c:pt idx="2894">
                  <c:v>1673</c:v>
                </c:pt>
                <c:pt idx="2895">
                  <c:v>1673</c:v>
                </c:pt>
                <c:pt idx="2896">
                  <c:v>1671</c:v>
                </c:pt>
                <c:pt idx="2897">
                  <c:v>1670</c:v>
                </c:pt>
                <c:pt idx="2898">
                  <c:v>1671</c:v>
                </c:pt>
                <c:pt idx="2899">
                  <c:v>1669</c:v>
                </c:pt>
                <c:pt idx="2900">
                  <c:v>1668</c:v>
                </c:pt>
                <c:pt idx="2901">
                  <c:v>1671</c:v>
                </c:pt>
                <c:pt idx="2902">
                  <c:v>1669</c:v>
                </c:pt>
                <c:pt idx="2903">
                  <c:v>1667</c:v>
                </c:pt>
                <c:pt idx="2904">
                  <c:v>1669</c:v>
                </c:pt>
                <c:pt idx="2905">
                  <c:v>1667</c:v>
                </c:pt>
                <c:pt idx="2906">
                  <c:v>1666</c:v>
                </c:pt>
                <c:pt idx="2907">
                  <c:v>1662</c:v>
                </c:pt>
                <c:pt idx="2908">
                  <c:v>1661</c:v>
                </c:pt>
                <c:pt idx="2909">
                  <c:v>1659</c:v>
                </c:pt>
                <c:pt idx="2910">
                  <c:v>1658</c:v>
                </c:pt>
                <c:pt idx="2911">
                  <c:v>1657</c:v>
                </c:pt>
                <c:pt idx="2912">
                  <c:v>1656</c:v>
                </c:pt>
                <c:pt idx="2913">
                  <c:v>1656</c:v>
                </c:pt>
                <c:pt idx="2914">
                  <c:v>1655</c:v>
                </c:pt>
                <c:pt idx="2915">
                  <c:v>1656</c:v>
                </c:pt>
                <c:pt idx="2916">
                  <c:v>1656</c:v>
                </c:pt>
                <c:pt idx="2917">
                  <c:v>1655</c:v>
                </c:pt>
                <c:pt idx="2918">
                  <c:v>1655</c:v>
                </c:pt>
                <c:pt idx="2919">
                  <c:v>1649</c:v>
                </c:pt>
                <c:pt idx="2920">
                  <c:v>1641</c:v>
                </c:pt>
                <c:pt idx="2921">
                  <c:v>1651</c:v>
                </c:pt>
                <c:pt idx="2922">
                  <c:v>1650</c:v>
                </c:pt>
                <c:pt idx="2923">
                  <c:v>1649</c:v>
                </c:pt>
                <c:pt idx="2924">
                  <c:v>1647</c:v>
                </c:pt>
                <c:pt idx="2925">
                  <c:v>1649</c:v>
                </c:pt>
                <c:pt idx="2926">
                  <c:v>1647</c:v>
                </c:pt>
                <c:pt idx="2927">
                  <c:v>1649</c:v>
                </c:pt>
                <c:pt idx="2928">
                  <c:v>1649</c:v>
                </c:pt>
                <c:pt idx="2929">
                  <c:v>1644</c:v>
                </c:pt>
                <c:pt idx="2930">
                  <c:v>1644</c:v>
                </c:pt>
                <c:pt idx="2931">
                  <c:v>1641</c:v>
                </c:pt>
                <c:pt idx="2932">
                  <c:v>1639</c:v>
                </c:pt>
                <c:pt idx="2933">
                  <c:v>1637</c:v>
                </c:pt>
                <c:pt idx="2934">
                  <c:v>1636</c:v>
                </c:pt>
                <c:pt idx="2935">
                  <c:v>1634</c:v>
                </c:pt>
                <c:pt idx="2936">
                  <c:v>1634</c:v>
                </c:pt>
                <c:pt idx="2937">
                  <c:v>1632</c:v>
                </c:pt>
                <c:pt idx="2938">
                  <c:v>1632</c:v>
                </c:pt>
                <c:pt idx="2939">
                  <c:v>1631</c:v>
                </c:pt>
                <c:pt idx="2940">
                  <c:v>1630</c:v>
                </c:pt>
                <c:pt idx="2941">
                  <c:v>1630</c:v>
                </c:pt>
                <c:pt idx="2942">
                  <c:v>1628</c:v>
                </c:pt>
                <c:pt idx="2943">
                  <c:v>1626</c:v>
                </c:pt>
                <c:pt idx="2944">
                  <c:v>1627</c:v>
                </c:pt>
                <c:pt idx="2945">
                  <c:v>1626</c:v>
                </c:pt>
                <c:pt idx="2946">
                  <c:v>1625</c:v>
                </c:pt>
                <c:pt idx="2947">
                  <c:v>1625</c:v>
                </c:pt>
                <c:pt idx="2948">
                  <c:v>1623</c:v>
                </c:pt>
                <c:pt idx="2949">
                  <c:v>1624</c:v>
                </c:pt>
                <c:pt idx="3406">
                  <c:v>1476</c:v>
                </c:pt>
                <c:pt idx="3407">
                  <c:v>1475</c:v>
                </c:pt>
                <c:pt idx="3408">
                  <c:v>1480</c:v>
                </c:pt>
                <c:pt idx="3409">
                  <c:v>1481</c:v>
                </c:pt>
                <c:pt idx="3410">
                  <c:v>1485</c:v>
                </c:pt>
                <c:pt idx="3411">
                  <c:v>1481</c:v>
                </c:pt>
                <c:pt idx="3412">
                  <c:v>1488</c:v>
                </c:pt>
                <c:pt idx="3413">
                  <c:v>1483</c:v>
                </c:pt>
                <c:pt idx="3414">
                  <c:v>1483</c:v>
                </c:pt>
                <c:pt idx="3415">
                  <c:v>1485</c:v>
                </c:pt>
                <c:pt idx="3416">
                  <c:v>1486</c:v>
                </c:pt>
                <c:pt idx="3417">
                  <c:v>1483</c:v>
                </c:pt>
                <c:pt idx="3418">
                  <c:v>1485</c:v>
                </c:pt>
                <c:pt idx="3419">
                  <c:v>1489</c:v>
                </c:pt>
                <c:pt idx="3420">
                  <c:v>1491</c:v>
                </c:pt>
                <c:pt idx="3421">
                  <c:v>1493</c:v>
                </c:pt>
                <c:pt idx="3422">
                  <c:v>1497</c:v>
                </c:pt>
                <c:pt idx="3423">
                  <c:v>1496</c:v>
                </c:pt>
                <c:pt idx="3424">
                  <c:v>1501</c:v>
                </c:pt>
                <c:pt idx="3425">
                  <c:v>1493</c:v>
                </c:pt>
                <c:pt idx="3426">
                  <c:v>1487</c:v>
                </c:pt>
                <c:pt idx="3427">
                  <c:v>1487</c:v>
                </c:pt>
                <c:pt idx="3428">
                  <c:v>1487</c:v>
                </c:pt>
                <c:pt idx="3429">
                  <c:v>1486</c:v>
                </c:pt>
                <c:pt idx="3430">
                  <c:v>1486</c:v>
                </c:pt>
                <c:pt idx="3431">
                  <c:v>1486</c:v>
                </c:pt>
                <c:pt idx="3432">
                  <c:v>1484</c:v>
                </c:pt>
                <c:pt idx="3433">
                  <c:v>1485</c:v>
                </c:pt>
                <c:pt idx="3434">
                  <c:v>1485</c:v>
                </c:pt>
                <c:pt idx="3435">
                  <c:v>1485</c:v>
                </c:pt>
                <c:pt idx="3436">
                  <c:v>1483</c:v>
                </c:pt>
                <c:pt idx="3437">
                  <c:v>1482</c:v>
                </c:pt>
                <c:pt idx="3438">
                  <c:v>1481</c:v>
                </c:pt>
                <c:pt idx="3439">
                  <c:v>1481</c:v>
                </c:pt>
                <c:pt idx="3440">
                  <c:v>1481</c:v>
                </c:pt>
                <c:pt idx="3441">
                  <c:v>1482</c:v>
                </c:pt>
                <c:pt idx="3442">
                  <c:v>1481</c:v>
                </c:pt>
                <c:pt idx="3443">
                  <c:v>1482</c:v>
                </c:pt>
                <c:pt idx="3444">
                  <c:v>1480</c:v>
                </c:pt>
                <c:pt idx="3445">
                  <c:v>1480</c:v>
                </c:pt>
                <c:pt idx="3446">
                  <c:v>1480</c:v>
                </c:pt>
                <c:pt idx="3447">
                  <c:v>1480</c:v>
                </c:pt>
                <c:pt idx="3448">
                  <c:v>1480</c:v>
                </c:pt>
                <c:pt idx="3449">
                  <c:v>1481</c:v>
                </c:pt>
                <c:pt idx="3450">
                  <c:v>1483</c:v>
                </c:pt>
                <c:pt idx="3451">
                  <c:v>1482</c:v>
                </c:pt>
                <c:pt idx="3452">
                  <c:v>1482</c:v>
                </c:pt>
                <c:pt idx="3453">
                  <c:v>1484</c:v>
                </c:pt>
                <c:pt idx="3454">
                  <c:v>1482</c:v>
                </c:pt>
                <c:pt idx="3455">
                  <c:v>1486</c:v>
                </c:pt>
                <c:pt idx="3456">
                  <c:v>1486</c:v>
                </c:pt>
                <c:pt idx="3457">
                  <c:v>1485</c:v>
                </c:pt>
                <c:pt idx="3458">
                  <c:v>1484</c:v>
                </c:pt>
                <c:pt idx="3459">
                  <c:v>1484</c:v>
                </c:pt>
                <c:pt idx="3460">
                  <c:v>1483</c:v>
                </c:pt>
                <c:pt idx="3461">
                  <c:v>1484</c:v>
                </c:pt>
                <c:pt idx="3462">
                  <c:v>1483</c:v>
                </c:pt>
                <c:pt idx="3463">
                  <c:v>1482</c:v>
                </c:pt>
                <c:pt idx="3464">
                  <c:v>1483</c:v>
                </c:pt>
                <c:pt idx="3465">
                  <c:v>1483</c:v>
                </c:pt>
                <c:pt idx="3466">
                  <c:v>1482</c:v>
                </c:pt>
                <c:pt idx="3467">
                  <c:v>1483</c:v>
                </c:pt>
                <c:pt idx="3468">
                  <c:v>1482</c:v>
                </c:pt>
                <c:pt idx="3469">
                  <c:v>1483</c:v>
                </c:pt>
                <c:pt idx="3470">
                  <c:v>1483</c:v>
                </c:pt>
                <c:pt idx="3471">
                  <c:v>1463</c:v>
                </c:pt>
                <c:pt idx="3472">
                  <c:v>1481</c:v>
                </c:pt>
                <c:pt idx="3473">
                  <c:v>1471</c:v>
                </c:pt>
                <c:pt idx="3474">
                  <c:v>1476</c:v>
                </c:pt>
                <c:pt idx="3475">
                  <c:v>1477</c:v>
                </c:pt>
                <c:pt idx="3476">
                  <c:v>1473</c:v>
                </c:pt>
                <c:pt idx="3477">
                  <c:v>1476</c:v>
                </c:pt>
                <c:pt idx="3478">
                  <c:v>1481</c:v>
                </c:pt>
                <c:pt idx="3479">
                  <c:v>1484</c:v>
                </c:pt>
                <c:pt idx="3480">
                  <c:v>1482</c:v>
                </c:pt>
                <c:pt idx="3481">
                  <c:v>1481</c:v>
                </c:pt>
                <c:pt idx="3482">
                  <c:v>1481</c:v>
                </c:pt>
                <c:pt idx="3483">
                  <c:v>1480</c:v>
                </c:pt>
                <c:pt idx="3484">
                  <c:v>1480</c:v>
                </c:pt>
                <c:pt idx="3485">
                  <c:v>1482</c:v>
                </c:pt>
                <c:pt idx="3486">
                  <c:v>1481</c:v>
                </c:pt>
                <c:pt idx="3487">
                  <c:v>1481</c:v>
                </c:pt>
                <c:pt idx="3488">
                  <c:v>1482</c:v>
                </c:pt>
                <c:pt idx="3489">
                  <c:v>1482</c:v>
                </c:pt>
                <c:pt idx="3490">
                  <c:v>1483</c:v>
                </c:pt>
                <c:pt idx="3491">
                  <c:v>1484</c:v>
                </c:pt>
                <c:pt idx="3492">
                  <c:v>1483</c:v>
                </c:pt>
                <c:pt idx="3493">
                  <c:v>1483</c:v>
                </c:pt>
                <c:pt idx="3494">
                  <c:v>1483</c:v>
                </c:pt>
                <c:pt idx="3495">
                  <c:v>1483</c:v>
                </c:pt>
                <c:pt idx="3496">
                  <c:v>1482</c:v>
                </c:pt>
                <c:pt idx="3497">
                  <c:v>1483</c:v>
                </c:pt>
                <c:pt idx="3498">
                  <c:v>1482</c:v>
                </c:pt>
                <c:pt idx="3499">
                  <c:v>1482</c:v>
                </c:pt>
                <c:pt idx="3500">
                  <c:v>1482</c:v>
                </c:pt>
                <c:pt idx="3501">
                  <c:v>1485</c:v>
                </c:pt>
                <c:pt idx="3502">
                  <c:v>1484</c:v>
                </c:pt>
                <c:pt idx="3503">
                  <c:v>1483</c:v>
                </c:pt>
                <c:pt idx="3504">
                  <c:v>1486</c:v>
                </c:pt>
                <c:pt idx="3505">
                  <c:v>1482</c:v>
                </c:pt>
                <c:pt idx="3506">
                  <c:v>1482</c:v>
                </c:pt>
                <c:pt idx="3507">
                  <c:v>1480</c:v>
                </c:pt>
                <c:pt idx="3508">
                  <c:v>1480</c:v>
                </c:pt>
                <c:pt idx="3509">
                  <c:v>1480</c:v>
                </c:pt>
                <c:pt idx="3510">
                  <c:v>1480</c:v>
                </c:pt>
                <c:pt idx="3511">
                  <c:v>1483</c:v>
                </c:pt>
                <c:pt idx="3512">
                  <c:v>1484</c:v>
                </c:pt>
                <c:pt idx="3513">
                  <c:v>1480</c:v>
                </c:pt>
                <c:pt idx="3514">
                  <c:v>1481</c:v>
                </c:pt>
                <c:pt idx="3515">
                  <c:v>1480</c:v>
                </c:pt>
                <c:pt idx="3516">
                  <c:v>1484</c:v>
                </c:pt>
                <c:pt idx="3517">
                  <c:v>1484</c:v>
                </c:pt>
                <c:pt idx="3518">
                  <c:v>1518</c:v>
                </c:pt>
                <c:pt idx="3519">
                  <c:v>1519</c:v>
                </c:pt>
                <c:pt idx="3520">
                  <c:v>1521</c:v>
                </c:pt>
                <c:pt idx="3521">
                  <c:v>1521</c:v>
                </c:pt>
                <c:pt idx="3522">
                  <c:v>1520</c:v>
                </c:pt>
                <c:pt idx="3523">
                  <c:v>1517</c:v>
                </c:pt>
                <c:pt idx="3524">
                  <c:v>1519</c:v>
                </c:pt>
                <c:pt idx="3525">
                  <c:v>1521</c:v>
                </c:pt>
                <c:pt idx="3526">
                  <c:v>1520</c:v>
                </c:pt>
                <c:pt idx="3527">
                  <c:v>1516</c:v>
                </c:pt>
                <c:pt idx="3528">
                  <c:v>1518</c:v>
                </c:pt>
                <c:pt idx="3529">
                  <c:v>1516</c:v>
                </c:pt>
                <c:pt idx="3530">
                  <c:v>1518</c:v>
                </c:pt>
                <c:pt idx="3531">
                  <c:v>1517</c:v>
                </c:pt>
                <c:pt idx="3532">
                  <c:v>1515</c:v>
                </c:pt>
                <c:pt idx="3533">
                  <c:v>1517</c:v>
                </c:pt>
                <c:pt idx="3534">
                  <c:v>1518</c:v>
                </c:pt>
                <c:pt idx="3535">
                  <c:v>1520</c:v>
                </c:pt>
                <c:pt idx="3536">
                  <c:v>1515</c:v>
                </c:pt>
                <c:pt idx="3537">
                  <c:v>1516</c:v>
                </c:pt>
                <c:pt idx="3538">
                  <c:v>1516</c:v>
                </c:pt>
                <c:pt idx="3539">
                  <c:v>1518</c:v>
                </c:pt>
                <c:pt idx="3540">
                  <c:v>1515</c:v>
                </c:pt>
                <c:pt idx="3541">
                  <c:v>1516</c:v>
                </c:pt>
                <c:pt idx="3542">
                  <c:v>1516</c:v>
                </c:pt>
                <c:pt idx="3543">
                  <c:v>1516</c:v>
                </c:pt>
                <c:pt idx="3544">
                  <c:v>1517</c:v>
                </c:pt>
                <c:pt idx="3545">
                  <c:v>1517</c:v>
                </c:pt>
                <c:pt idx="3546">
                  <c:v>1518</c:v>
                </c:pt>
                <c:pt idx="3547">
                  <c:v>1517</c:v>
                </c:pt>
                <c:pt idx="3548">
                  <c:v>1517</c:v>
                </c:pt>
                <c:pt idx="3549">
                  <c:v>1518</c:v>
                </c:pt>
                <c:pt idx="3550">
                  <c:v>1519</c:v>
                </c:pt>
                <c:pt idx="3551">
                  <c:v>1517</c:v>
                </c:pt>
                <c:pt idx="3552">
                  <c:v>1516</c:v>
                </c:pt>
                <c:pt idx="3553">
                  <c:v>1523</c:v>
                </c:pt>
                <c:pt idx="3554">
                  <c:v>1524</c:v>
                </c:pt>
                <c:pt idx="3555">
                  <c:v>1524</c:v>
                </c:pt>
                <c:pt idx="3556">
                  <c:v>1523</c:v>
                </c:pt>
                <c:pt idx="3557">
                  <c:v>1517</c:v>
                </c:pt>
                <c:pt idx="3558">
                  <c:v>1518</c:v>
                </c:pt>
                <c:pt idx="3559">
                  <c:v>1517</c:v>
                </c:pt>
                <c:pt idx="3560">
                  <c:v>1522</c:v>
                </c:pt>
                <c:pt idx="3561">
                  <c:v>1524</c:v>
                </c:pt>
                <c:pt idx="3562">
                  <c:v>1524</c:v>
                </c:pt>
                <c:pt idx="3563">
                  <c:v>1522</c:v>
                </c:pt>
                <c:pt idx="3564">
                  <c:v>1522</c:v>
                </c:pt>
                <c:pt idx="3565">
                  <c:v>1523</c:v>
                </c:pt>
                <c:pt idx="3566">
                  <c:v>1522</c:v>
                </c:pt>
                <c:pt idx="3567">
                  <c:v>1522</c:v>
                </c:pt>
                <c:pt idx="3568">
                  <c:v>1524</c:v>
                </c:pt>
                <c:pt idx="3569">
                  <c:v>1522</c:v>
                </c:pt>
                <c:pt idx="3570">
                  <c:v>1523</c:v>
                </c:pt>
                <c:pt idx="3571">
                  <c:v>1523</c:v>
                </c:pt>
                <c:pt idx="3572">
                  <c:v>1519</c:v>
                </c:pt>
                <c:pt idx="3573">
                  <c:v>1524</c:v>
                </c:pt>
                <c:pt idx="3574">
                  <c:v>1526</c:v>
                </c:pt>
                <c:pt idx="3575">
                  <c:v>1526</c:v>
                </c:pt>
                <c:pt idx="3576">
                  <c:v>1526</c:v>
                </c:pt>
                <c:pt idx="3577">
                  <c:v>1527</c:v>
                </c:pt>
                <c:pt idx="3578">
                  <c:v>1527</c:v>
                </c:pt>
                <c:pt idx="3579">
                  <c:v>1526</c:v>
                </c:pt>
                <c:pt idx="3580">
                  <c:v>1526</c:v>
                </c:pt>
                <c:pt idx="3581">
                  <c:v>1523</c:v>
                </c:pt>
                <c:pt idx="3582">
                  <c:v>1522</c:v>
                </c:pt>
                <c:pt idx="3583">
                  <c:v>1524</c:v>
                </c:pt>
                <c:pt idx="3584">
                  <c:v>1522</c:v>
                </c:pt>
                <c:pt idx="3585">
                  <c:v>1520</c:v>
                </c:pt>
                <c:pt idx="3586">
                  <c:v>1522</c:v>
                </c:pt>
                <c:pt idx="3587">
                  <c:v>1521</c:v>
                </c:pt>
                <c:pt idx="3588">
                  <c:v>1527</c:v>
                </c:pt>
                <c:pt idx="3589">
                  <c:v>1522</c:v>
                </c:pt>
                <c:pt idx="3590">
                  <c:v>1521</c:v>
                </c:pt>
                <c:pt idx="3591">
                  <c:v>1524</c:v>
                </c:pt>
                <c:pt idx="3592">
                  <c:v>1525</c:v>
                </c:pt>
                <c:pt idx="3593">
                  <c:v>1524</c:v>
                </c:pt>
                <c:pt idx="3594">
                  <c:v>1524</c:v>
                </c:pt>
                <c:pt idx="3595">
                  <c:v>1525</c:v>
                </c:pt>
                <c:pt idx="3596">
                  <c:v>1525</c:v>
                </c:pt>
                <c:pt idx="3597">
                  <c:v>1525</c:v>
                </c:pt>
                <c:pt idx="3598">
                  <c:v>1528</c:v>
                </c:pt>
                <c:pt idx="3599">
                  <c:v>1528</c:v>
                </c:pt>
                <c:pt idx="3600">
                  <c:v>1527</c:v>
                </c:pt>
                <c:pt idx="3601">
                  <c:v>1527</c:v>
                </c:pt>
                <c:pt idx="3602">
                  <c:v>1527</c:v>
                </c:pt>
                <c:pt idx="3603">
                  <c:v>1526</c:v>
                </c:pt>
                <c:pt idx="3604">
                  <c:v>1526</c:v>
                </c:pt>
                <c:pt idx="3605">
                  <c:v>1527</c:v>
                </c:pt>
                <c:pt idx="3606">
                  <c:v>1525</c:v>
                </c:pt>
                <c:pt idx="3607">
                  <c:v>1526</c:v>
                </c:pt>
                <c:pt idx="3608">
                  <c:v>1525</c:v>
                </c:pt>
                <c:pt idx="3609">
                  <c:v>1526</c:v>
                </c:pt>
                <c:pt idx="3610">
                  <c:v>1525</c:v>
                </c:pt>
                <c:pt idx="3611">
                  <c:v>1525</c:v>
                </c:pt>
                <c:pt idx="3612">
                  <c:v>1525</c:v>
                </c:pt>
                <c:pt idx="3613">
                  <c:v>1526</c:v>
                </c:pt>
                <c:pt idx="3614">
                  <c:v>1525</c:v>
                </c:pt>
                <c:pt idx="3615">
                  <c:v>1526</c:v>
                </c:pt>
                <c:pt idx="3616">
                  <c:v>1525</c:v>
                </c:pt>
                <c:pt idx="3617">
                  <c:v>1526</c:v>
                </c:pt>
                <c:pt idx="3618">
                  <c:v>1527</c:v>
                </c:pt>
                <c:pt idx="3619">
                  <c:v>1527</c:v>
                </c:pt>
                <c:pt idx="3620">
                  <c:v>1529</c:v>
                </c:pt>
                <c:pt idx="3621">
                  <c:v>1528</c:v>
                </c:pt>
                <c:pt idx="3622">
                  <c:v>1530</c:v>
                </c:pt>
                <c:pt idx="3623">
                  <c:v>1531</c:v>
                </c:pt>
                <c:pt idx="3624">
                  <c:v>1530</c:v>
                </c:pt>
                <c:pt idx="3625">
                  <c:v>1531</c:v>
                </c:pt>
                <c:pt idx="3626">
                  <c:v>1530</c:v>
                </c:pt>
                <c:pt idx="3627">
                  <c:v>1531</c:v>
                </c:pt>
                <c:pt idx="3628">
                  <c:v>1529</c:v>
                </c:pt>
                <c:pt idx="3629">
                  <c:v>1529</c:v>
                </c:pt>
                <c:pt idx="3630">
                  <c:v>1527</c:v>
                </c:pt>
                <c:pt idx="3631">
                  <c:v>1529</c:v>
                </c:pt>
                <c:pt idx="3632">
                  <c:v>1529</c:v>
                </c:pt>
                <c:pt idx="3633">
                  <c:v>1529</c:v>
                </c:pt>
                <c:pt idx="3634">
                  <c:v>1529</c:v>
                </c:pt>
                <c:pt idx="3635">
                  <c:v>1531</c:v>
                </c:pt>
                <c:pt idx="3636">
                  <c:v>1533</c:v>
                </c:pt>
                <c:pt idx="3637">
                  <c:v>1533</c:v>
                </c:pt>
                <c:pt idx="3638">
                  <c:v>1534</c:v>
                </c:pt>
                <c:pt idx="3639">
                  <c:v>1532</c:v>
                </c:pt>
                <c:pt idx="3640">
                  <c:v>1532</c:v>
                </c:pt>
                <c:pt idx="3641">
                  <c:v>1532</c:v>
                </c:pt>
                <c:pt idx="3642">
                  <c:v>1532</c:v>
                </c:pt>
                <c:pt idx="3643">
                  <c:v>1533</c:v>
                </c:pt>
                <c:pt idx="3644">
                  <c:v>1534</c:v>
                </c:pt>
                <c:pt idx="3645">
                  <c:v>1534</c:v>
                </c:pt>
                <c:pt idx="3646">
                  <c:v>1534</c:v>
                </c:pt>
                <c:pt idx="3647">
                  <c:v>1535</c:v>
                </c:pt>
                <c:pt idx="3648">
                  <c:v>1535</c:v>
                </c:pt>
                <c:pt idx="3649">
                  <c:v>1533</c:v>
                </c:pt>
                <c:pt idx="3650">
                  <c:v>1533</c:v>
                </c:pt>
                <c:pt idx="3651">
                  <c:v>1534</c:v>
                </c:pt>
                <c:pt idx="3652">
                  <c:v>1534</c:v>
                </c:pt>
                <c:pt idx="3653">
                  <c:v>1533</c:v>
                </c:pt>
                <c:pt idx="3654">
                  <c:v>1531</c:v>
                </c:pt>
                <c:pt idx="3655">
                  <c:v>1531</c:v>
                </c:pt>
                <c:pt idx="3656">
                  <c:v>1531</c:v>
                </c:pt>
                <c:pt idx="3657">
                  <c:v>1530</c:v>
                </c:pt>
                <c:pt idx="3658">
                  <c:v>1532</c:v>
                </c:pt>
                <c:pt idx="3659">
                  <c:v>1532</c:v>
                </c:pt>
                <c:pt idx="3660">
                  <c:v>1532</c:v>
                </c:pt>
                <c:pt idx="3661">
                  <c:v>1532</c:v>
                </c:pt>
                <c:pt idx="3662">
                  <c:v>1532</c:v>
                </c:pt>
                <c:pt idx="3663">
                  <c:v>1531</c:v>
                </c:pt>
                <c:pt idx="3664">
                  <c:v>1532</c:v>
                </c:pt>
                <c:pt idx="3665">
                  <c:v>1534</c:v>
                </c:pt>
                <c:pt idx="3666">
                  <c:v>1533</c:v>
                </c:pt>
                <c:pt idx="3667">
                  <c:v>1533</c:v>
                </c:pt>
                <c:pt idx="3668">
                  <c:v>1535</c:v>
                </c:pt>
                <c:pt idx="3669">
                  <c:v>1536</c:v>
                </c:pt>
                <c:pt idx="3670">
                  <c:v>1535</c:v>
                </c:pt>
                <c:pt idx="3671">
                  <c:v>1537</c:v>
                </c:pt>
                <c:pt idx="3672">
                  <c:v>1537</c:v>
                </c:pt>
                <c:pt idx="3673">
                  <c:v>1536</c:v>
                </c:pt>
                <c:pt idx="3674">
                  <c:v>1534</c:v>
                </c:pt>
                <c:pt idx="3675">
                  <c:v>1536</c:v>
                </c:pt>
                <c:pt idx="3676">
                  <c:v>1533</c:v>
                </c:pt>
                <c:pt idx="3677">
                  <c:v>1535</c:v>
                </c:pt>
                <c:pt idx="3678">
                  <c:v>1535</c:v>
                </c:pt>
                <c:pt idx="3679">
                  <c:v>1534</c:v>
                </c:pt>
                <c:pt idx="3680">
                  <c:v>1534</c:v>
                </c:pt>
                <c:pt idx="3681">
                  <c:v>1534</c:v>
                </c:pt>
                <c:pt idx="3682">
                  <c:v>1534</c:v>
                </c:pt>
                <c:pt idx="3683">
                  <c:v>1534</c:v>
                </c:pt>
                <c:pt idx="3684">
                  <c:v>1534</c:v>
                </c:pt>
                <c:pt idx="3685">
                  <c:v>1532</c:v>
                </c:pt>
                <c:pt idx="3686">
                  <c:v>1535</c:v>
                </c:pt>
                <c:pt idx="3687">
                  <c:v>1534</c:v>
                </c:pt>
                <c:pt idx="3688">
                  <c:v>1535</c:v>
                </c:pt>
                <c:pt idx="3689">
                  <c:v>1533</c:v>
                </c:pt>
                <c:pt idx="3690">
                  <c:v>1533</c:v>
                </c:pt>
                <c:pt idx="3691">
                  <c:v>1535</c:v>
                </c:pt>
                <c:pt idx="3692">
                  <c:v>1534</c:v>
                </c:pt>
                <c:pt idx="3693">
                  <c:v>1534</c:v>
                </c:pt>
                <c:pt idx="3694">
                  <c:v>1534</c:v>
                </c:pt>
                <c:pt idx="3695">
                  <c:v>1536</c:v>
                </c:pt>
                <c:pt idx="3696">
                  <c:v>1534</c:v>
                </c:pt>
                <c:pt idx="3697">
                  <c:v>1536</c:v>
                </c:pt>
                <c:pt idx="3698">
                  <c:v>1537</c:v>
                </c:pt>
                <c:pt idx="3699">
                  <c:v>1537</c:v>
                </c:pt>
                <c:pt idx="3700">
                  <c:v>1536</c:v>
                </c:pt>
                <c:pt idx="3701">
                  <c:v>1534</c:v>
                </c:pt>
                <c:pt idx="3702">
                  <c:v>1539</c:v>
                </c:pt>
                <c:pt idx="3703">
                  <c:v>1539</c:v>
                </c:pt>
                <c:pt idx="3704">
                  <c:v>1538</c:v>
                </c:pt>
                <c:pt idx="3705">
                  <c:v>1538</c:v>
                </c:pt>
                <c:pt idx="3706">
                  <c:v>1539</c:v>
                </c:pt>
                <c:pt idx="3707">
                  <c:v>1538</c:v>
                </c:pt>
                <c:pt idx="3708">
                  <c:v>1537</c:v>
                </c:pt>
                <c:pt idx="3709">
                  <c:v>1537</c:v>
                </c:pt>
                <c:pt idx="3710">
                  <c:v>1538</c:v>
                </c:pt>
                <c:pt idx="3711">
                  <c:v>1536</c:v>
                </c:pt>
                <c:pt idx="3712">
                  <c:v>1535</c:v>
                </c:pt>
                <c:pt idx="3713">
                  <c:v>1534</c:v>
                </c:pt>
                <c:pt idx="3714">
                  <c:v>1534</c:v>
                </c:pt>
                <c:pt idx="3715">
                  <c:v>1535</c:v>
                </c:pt>
                <c:pt idx="3716">
                  <c:v>1534</c:v>
                </c:pt>
                <c:pt idx="3717">
                  <c:v>1535</c:v>
                </c:pt>
                <c:pt idx="3718">
                  <c:v>1536</c:v>
                </c:pt>
                <c:pt idx="3719">
                  <c:v>1536</c:v>
                </c:pt>
                <c:pt idx="3720">
                  <c:v>1536</c:v>
                </c:pt>
                <c:pt idx="3721">
                  <c:v>1532</c:v>
                </c:pt>
                <c:pt idx="3722">
                  <c:v>1535</c:v>
                </c:pt>
                <c:pt idx="3723">
                  <c:v>1534</c:v>
                </c:pt>
                <c:pt idx="3724">
                  <c:v>1532</c:v>
                </c:pt>
                <c:pt idx="3725">
                  <c:v>1531</c:v>
                </c:pt>
                <c:pt idx="3726">
                  <c:v>1531</c:v>
                </c:pt>
                <c:pt idx="3727">
                  <c:v>1530</c:v>
                </c:pt>
                <c:pt idx="3728">
                  <c:v>1529</c:v>
                </c:pt>
                <c:pt idx="3729">
                  <c:v>1531</c:v>
                </c:pt>
                <c:pt idx="3730">
                  <c:v>1532</c:v>
                </c:pt>
                <c:pt idx="3731">
                  <c:v>1531</c:v>
                </c:pt>
                <c:pt idx="3732">
                  <c:v>1531</c:v>
                </c:pt>
                <c:pt idx="3733">
                  <c:v>1531</c:v>
                </c:pt>
                <c:pt idx="3734">
                  <c:v>1531</c:v>
                </c:pt>
                <c:pt idx="3735">
                  <c:v>1533</c:v>
                </c:pt>
                <c:pt idx="3736">
                  <c:v>1534</c:v>
                </c:pt>
                <c:pt idx="3737">
                  <c:v>1533</c:v>
                </c:pt>
                <c:pt idx="3738">
                  <c:v>1532</c:v>
                </c:pt>
                <c:pt idx="3739">
                  <c:v>1533</c:v>
                </c:pt>
                <c:pt idx="3740">
                  <c:v>1533</c:v>
                </c:pt>
                <c:pt idx="3741">
                  <c:v>1533</c:v>
                </c:pt>
                <c:pt idx="3742">
                  <c:v>1535</c:v>
                </c:pt>
                <c:pt idx="3743">
                  <c:v>1536</c:v>
                </c:pt>
                <c:pt idx="3744">
                  <c:v>1536</c:v>
                </c:pt>
                <c:pt idx="3745">
                  <c:v>1532</c:v>
                </c:pt>
                <c:pt idx="3746">
                  <c:v>1535</c:v>
                </c:pt>
                <c:pt idx="3747">
                  <c:v>1537</c:v>
                </c:pt>
                <c:pt idx="3748">
                  <c:v>1537</c:v>
                </c:pt>
                <c:pt idx="3749">
                  <c:v>1538</c:v>
                </c:pt>
                <c:pt idx="3750">
                  <c:v>1539</c:v>
                </c:pt>
                <c:pt idx="3751">
                  <c:v>1541</c:v>
                </c:pt>
                <c:pt idx="3752">
                  <c:v>1542</c:v>
                </c:pt>
                <c:pt idx="3753">
                  <c:v>1545</c:v>
                </c:pt>
                <c:pt idx="3754">
                  <c:v>1547</c:v>
                </c:pt>
                <c:pt idx="3755">
                  <c:v>1554</c:v>
                </c:pt>
                <c:pt idx="3756">
                  <c:v>1555</c:v>
                </c:pt>
                <c:pt idx="3757">
                  <c:v>1561</c:v>
                </c:pt>
                <c:pt idx="3758">
                  <c:v>1563</c:v>
                </c:pt>
                <c:pt idx="3759">
                  <c:v>1566</c:v>
                </c:pt>
                <c:pt idx="3760">
                  <c:v>1566</c:v>
                </c:pt>
                <c:pt idx="3761">
                  <c:v>1568</c:v>
                </c:pt>
                <c:pt idx="3762">
                  <c:v>1571</c:v>
                </c:pt>
                <c:pt idx="3763">
                  <c:v>1573</c:v>
                </c:pt>
                <c:pt idx="3764">
                  <c:v>1575</c:v>
                </c:pt>
                <c:pt idx="3765">
                  <c:v>1578</c:v>
                </c:pt>
                <c:pt idx="3766">
                  <c:v>1571</c:v>
                </c:pt>
                <c:pt idx="3767">
                  <c:v>1574</c:v>
                </c:pt>
                <c:pt idx="3768">
                  <c:v>1574</c:v>
                </c:pt>
                <c:pt idx="3769">
                  <c:v>1573</c:v>
                </c:pt>
                <c:pt idx="3770">
                  <c:v>1576</c:v>
                </c:pt>
                <c:pt idx="3771">
                  <c:v>1575</c:v>
                </c:pt>
                <c:pt idx="3772">
                  <c:v>1574</c:v>
                </c:pt>
                <c:pt idx="3773">
                  <c:v>1572</c:v>
                </c:pt>
                <c:pt idx="3774">
                  <c:v>1573</c:v>
                </c:pt>
                <c:pt idx="3775">
                  <c:v>1572</c:v>
                </c:pt>
                <c:pt idx="3776">
                  <c:v>1574</c:v>
                </c:pt>
                <c:pt idx="3777">
                  <c:v>1574</c:v>
                </c:pt>
                <c:pt idx="3778">
                  <c:v>1574</c:v>
                </c:pt>
                <c:pt idx="3779">
                  <c:v>1573</c:v>
                </c:pt>
                <c:pt idx="3780">
                  <c:v>1576</c:v>
                </c:pt>
                <c:pt idx="3781">
                  <c:v>1576</c:v>
                </c:pt>
                <c:pt idx="3782">
                  <c:v>1575</c:v>
                </c:pt>
                <c:pt idx="3783">
                  <c:v>1577</c:v>
                </c:pt>
                <c:pt idx="3784">
                  <c:v>1577</c:v>
                </c:pt>
                <c:pt idx="3785">
                  <c:v>1575</c:v>
                </c:pt>
                <c:pt idx="3786">
                  <c:v>1576</c:v>
                </c:pt>
                <c:pt idx="3787">
                  <c:v>1576</c:v>
                </c:pt>
                <c:pt idx="3788">
                  <c:v>1574</c:v>
                </c:pt>
                <c:pt idx="3789">
                  <c:v>1575</c:v>
                </c:pt>
                <c:pt idx="3790">
                  <c:v>1577</c:v>
                </c:pt>
                <c:pt idx="3791">
                  <c:v>1577</c:v>
                </c:pt>
                <c:pt idx="3792">
                  <c:v>1579</c:v>
                </c:pt>
                <c:pt idx="3793">
                  <c:v>1578</c:v>
                </c:pt>
                <c:pt idx="3794">
                  <c:v>1577</c:v>
                </c:pt>
                <c:pt idx="3795">
                  <c:v>1576</c:v>
                </c:pt>
                <c:pt idx="3796">
                  <c:v>1575</c:v>
                </c:pt>
                <c:pt idx="3797">
                  <c:v>1575</c:v>
                </c:pt>
                <c:pt idx="3798">
                  <c:v>1573</c:v>
                </c:pt>
                <c:pt idx="3799">
                  <c:v>1571</c:v>
                </c:pt>
                <c:pt idx="3800">
                  <c:v>1569</c:v>
                </c:pt>
                <c:pt idx="3801">
                  <c:v>1571</c:v>
                </c:pt>
                <c:pt idx="3802">
                  <c:v>1570</c:v>
                </c:pt>
                <c:pt idx="3803">
                  <c:v>1568</c:v>
                </c:pt>
                <c:pt idx="3804">
                  <c:v>1569</c:v>
                </c:pt>
                <c:pt idx="3805">
                  <c:v>1567</c:v>
                </c:pt>
                <c:pt idx="3806">
                  <c:v>1567</c:v>
                </c:pt>
                <c:pt idx="3807">
                  <c:v>1568</c:v>
                </c:pt>
                <c:pt idx="3808">
                  <c:v>1565</c:v>
                </c:pt>
                <c:pt idx="3809">
                  <c:v>1564</c:v>
                </c:pt>
                <c:pt idx="3810">
                  <c:v>1564</c:v>
                </c:pt>
                <c:pt idx="3811">
                  <c:v>1563</c:v>
                </c:pt>
                <c:pt idx="3812">
                  <c:v>1563</c:v>
                </c:pt>
                <c:pt idx="3813">
                  <c:v>1566</c:v>
                </c:pt>
                <c:pt idx="3814">
                  <c:v>1564</c:v>
                </c:pt>
                <c:pt idx="3815">
                  <c:v>1565</c:v>
                </c:pt>
                <c:pt idx="3816">
                  <c:v>1563</c:v>
                </c:pt>
                <c:pt idx="3817">
                  <c:v>1561</c:v>
                </c:pt>
                <c:pt idx="3818">
                  <c:v>1561</c:v>
                </c:pt>
                <c:pt idx="3819">
                  <c:v>1559</c:v>
                </c:pt>
                <c:pt idx="3820">
                  <c:v>1557</c:v>
                </c:pt>
                <c:pt idx="3821">
                  <c:v>1557</c:v>
                </c:pt>
                <c:pt idx="3822">
                  <c:v>1554</c:v>
                </c:pt>
                <c:pt idx="3823">
                  <c:v>1553</c:v>
                </c:pt>
                <c:pt idx="3824">
                  <c:v>1553</c:v>
                </c:pt>
                <c:pt idx="3825">
                  <c:v>1556</c:v>
                </c:pt>
                <c:pt idx="3826">
                  <c:v>1553</c:v>
                </c:pt>
                <c:pt idx="3827">
                  <c:v>1551</c:v>
                </c:pt>
                <c:pt idx="3828">
                  <c:v>1551</c:v>
                </c:pt>
                <c:pt idx="3829">
                  <c:v>1552</c:v>
                </c:pt>
                <c:pt idx="3830">
                  <c:v>1549</c:v>
                </c:pt>
                <c:pt idx="3831">
                  <c:v>1548</c:v>
                </c:pt>
                <c:pt idx="3832">
                  <c:v>1548</c:v>
                </c:pt>
                <c:pt idx="3833">
                  <c:v>1549</c:v>
                </c:pt>
                <c:pt idx="3834">
                  <c:v>1547</c:v>
                </c:pt>
                <c:pt idx="3835">
                  <c:v>1548</c:v>
                </c:pt>
                <c:pt idx="3836">
                  <c:v>1547</c:v>
                </c:pt>
                <c:pt idx="3837">
                  <c:v>1549</c:v>
                </c:pt>
                <c:pt idx="3838">
                  <c:v>1548</c:v>
                </c:pt>
                <c:pt idx="3839">
                  <c:v>1550</c:v>
                </c:pt>
                <c:pt idx="3840">
                  <c:v>1543</c:v>
                </c:pt>
                <c:pt idx="3841">
                  <c:v>1540</c:v>
                </c:pt>
                <c:pt idx="3842">
                  <c:v>1542</c:v>
                </c:pt>
                <c:pt idx="3843">
                  <c:v>1542</c:v>
                </c:pt>
                <c:pt idx="3844">
                  <c:v>1540</c:v>
                </c:pt>
                <c:pt idx="3845">
                  <c:v>1538</c:v>
                </c:pt>
                <c:pt idx="3846">
                  <c:v>1538</c:v>
                </c:pt>
                <c:pt idx="3847">
                  <c:v>1537</c:v>
                </c:pt>
                <c:pt idx="3848">
                  <c:v>1536</c:v>
                </c:pt>
                <c:pt idx="3849">
                  <c:v>1536</c:v>
                </c:pt>
                <c:pt idx="3850">
                  <c:v>1535</c:v>
                </c:pt>
                <c:pt idx="3851">
                  <c:v>1536</c:v>
                </c:pt>
                <c:pt idx="3852">
                  <c:v>1534</c:v>
                </c:pt>
                <c:pt idx="3853">
                  <c:v>1530</c:v>
                </c:pt>
                <c:pt idx="3854">
                  <c:v>1529</c:v>
                </c:pt>
                <c:pt idx="3855">
                  <c:v>1529</c:v>
                </c:pt>
                <c:pt idx="3856">
                  <c:v>1528</c:v>
                </c:pt>
                <c:pt idx="3857">
                  <c:v>1527</c:v>
                </c:pt>
                <c:pt idx="3858">
                  <c:v>1527</c:v>
                </c:pt>
                <c:pt idx="3859">
                  <c:v>1527</c:v>
                </c:pt>
                <c:pt idx="3860">
                  <c:v>1525</c:v>
                </c:pt>
                <c:pt idx="3861">
                  <c:v>1524</c:v>
                </c:pt>
                <c:pt idx="3862">
                  <c:v>1523</c:v>
                </c:pt>
                <c:pt idx="3863">
                  <c:v>1524</c:v>
                </c:pt>
                <c:pt idx="3864">
                  <c:v>1523</c:v>
                </c:pt>
                <c:pt idx="3865">
                  <c:v>1522</c:v>
                </c:pt>
                <c:pt idx="3866">
                  <c:v>1524</c:v>
                </c:pt>
                <c:pt idx="3867">
                  <c:v>1521</c:v>
                </c:pt>
                <c:pt idx="3868">
                  <c:v>1521</c:v>
                </c:pt>
                <c:pt idx="3869">
                  <c:v>1520</c:v>
                </c:pt>
                <c:pt idx="3870">
                  <c:v>1520</c:v>
                </c:pt>
                <c:pt idx="3871">
                  <c:v>1518</c:v>
                </c:pt>
                <c:pt idx="3872">
                  <c:v>1517</c:v>
                </c:pt>
                <c:pt idx="3873">
                  <c:v>1517</c:v>
                </c:pt>
                <c:pt idx="3874">
                  <c:v>1516</c:v>
                </c:pt>
                <c:pt idx="3875">
                  <c:v>1514</c:v>
                </c:pt>
                <c:pt idx="3876">
                  <c:v>1514</c:v>
                </c:pt>
                <c:pt idx="3877">
                  <c:v>1513</c:v>
                </c:pt>
                <c:pt idx="3878">
                  <c:v>1512</c:v>
                </c:pt>
                <c:pt idx="3879">
                  <c:v>1510</c:v>
                </c:pt>
                <c:pt idx="3880">
                  <c:v>1511</c:v>
                </c:pt>
                <c:pt idx="3881">
                  <c:v>1510</c:v>
                </c:pt>
                <c:pt idx="3882">
                  <c:v>1509</c:v>
                </c:pt>
                <c:pt idx="3883">
                  <c:v>1510</c:v>
                </c:pt>
                <c:pt idx="3884">
                  <c:v>1509</c:v>
                </c:pt>
                <c:pt idx="3885">
                  <c:v>1511</c:v>
                </c:pt>
                <c:pt idx="3886">
                  <c:v>1511</c:v>
                </c:pt>
                <c:pt idx="3887">
                  <c:v>1511</c:v>
                </c:pt>
                <c:pt idx="3888">
                  <c:v>1510</c:v>
                </c:pt>
                <c:pt idx="3889">
                  <c:v>1509</c:v>
                </c:pt>
                <c:pt idx="3890">
                  <c:v>1508</c:v>
                </c:pt>
                <c:pt idx="3891">
                  <c:v>1508</c:v>
                </c:pt>
                <c:pt idx="3892">
                  <c:v>1507</c:v>
                </c:pt>
                <c:pt idx="3893">
                  <c:v>1504</c:v>
                </c:pt>
                <c:pt idx="3894">
                  <c:v>1504</c:v>
                </c:pt>
                <c:pt idx="3895">
                  <c:v>1504</c:v>
                </c:pt>
                <c:pt idx="3896">
                  <c:v>1504</c:v>
                </c:pt>
                <c:pt idx="3897">
                  <c:v>1503</c:v>
                </c:pt>
                <c:pt idx="3898">
                  <c:v>1504</c:v>
                </c:pt>
                <c:pt idx="3899">
                  <c:v>1505</c:v>
                </c:pt>
                <c:pt idx="3900">
                  <c:v>1504</c:v>
                </c:pt>
                <c:pt idx="3901">
                  <c:v>1501</c:v>
                </c:pt>
                <c:pt idx="3902">
                  <c:v>1502</c:v>
                </c:pt>
                <c:pt idx="3903">
                  <c:v>1503</c:v>
                </c:pt>
                <c:pt idx="3904">
                  <c:v>1504</c:v>
                </c:pt>
                <c:pt idx="3905">
                  <c:v>1503</c:v>
                </c:pt>
                <c:pt idx="3906">
                  <c:v>1503</c:v>
                </c:pt>
                <c:pt idx="3907">
                  <c:v>1500</c:v>
                </c:pt>
                <c:pt idx="3908">
                  <c:v>1499</c:v>
                </c:pt>
                <c:pt idx="3909">
                  <c:v>1503</c:v>
                </c:pt>
                <c:pt idx="3910">
                  <c:v>1502</c:v>
                </c:pt>
                <c:pt idx="3911">
                  <c:v>1505</c:v>
                </c:pt>
                <c:pt idx="3912">
                  <c:v>1505</c:v>
                </c:pt>
                <c:pt idx="3913">
                  <c:v>1502</c:v>
                </c:pt>
                <c:pt idx="3914">
                  <c:v>1502</c:v>
                </c:pt>
                <c:pt idx="3915">
                  <c:v>1501</c:v>
                </c:pt>
                <c:pt idx="3916">
                  <c:v>1500</c:v>
                </c:pt>
                <c:pt idx="3917">
                  <c:v>1498</c:v>
                </c:pt>
                <c:pt idx="3918">
                  <c:v>1499</c:v>
                </c:pt>
                <c:pt idx="3919">
                  <c:v>1497</c:v>
                </c:pt>
                <c:pt idx="3920">
                  <c:v>1496</c:v>
                </c:pt>
                <c:pt idx="3921">
                  <c:v>1495</c:v>
                </c:pt>
                <c:pt idx="3922">
                  <c:v>1497</c:v>
                </c:pt>
                <c:pt idx="3923">
                  <c:v>1497</c:v>
                </c:pt>
                <c:pt idx="3924">
                  <c:v>1497</c:v>
                </c:pt>
                <c:pt idx="3925">
                  <c:v>1494</c:v>
                </c:pt>
                <c:pt idx="3926">
                  <c:v>1494</c:v>
                </c:pt>
                <c:pt idx="3927">
                  <c:v>1495</c:v>
                </c:pt>
                <c:pt idx="3928">
                  <c:v>1493</c:v>
                </c:pt>
                <c:pt idx="3929">
                  <c:v>1491</c:v>
                </c:pt>
                <c:pt idx="3930">
                  <c:v>1492</c:v>
                </c:pt>
                <c:pt idx="3931">
                  <c:v>1491</c:v>
                </c:pt>
                <c:pt idx="3932">
                  <c:v>1491</c:v>
                </c:pt>
                <c:pt idx="3933">
                  <c:v>1492</c:v>
                </c:pt>
                <c:pt idx="3934">
                  <c:v>1491</c:v>
                </c:pt>
                <c:pt idx="3935">
                  <c:v>1493</c:v>
                </c:pt>
                <c:pt idx="3936">
                  <c:v>1491</c:v>
                </c:pt>
                <c:pt idx="3937">
                  <c:v>1489</c:v>
                </c:pt>
                <c:pt idx="3938">
                  <c:v>1491</c:v>
                </c:pt>
                <c:pt idx="3939">
                  <c:v>1490</c:v>
                </c:pt>
                <c:pt idx="3940">
                  <c:v>1488</c:v>
                </c:pt>
                <c:pt idx="3941">
                  <c:v>1488</c:v>
                </c:pt>
                <c:pt idx="3942">
                  <c:v>1487</c:v>
                </c:pt>
                <c:pt idx="3943">
                  <c:v>1487</c:v>
                </c:pt>
                <c:pt idx="3944">
                  <c:v>1487</c:v>
                </c:pt>
                <c:pt idx="3945">
                  <c:v>1486</c:v>
                </c:pt>
                <c:pt idx="3946">
                  <c:v>1486</c:v>
                </c:pt>
                <c:pt idx="3947">
                  <c:v>1485</c:v>
                </c:pt>
                <c:pt idx="3948">
                  <c:v>1485</c:v>
                </c:pt>
                <c:pt idx="3949">
                  <c:v>1486</c:v>
                </c:pt>
                <c:pt idx="3950">
                  <c:v>1487</c:v>
                </c:pt>
                <c:pt idx="3951">
                  <c:v>1485</c:v>
                </c:pt>
                <c:pt idx="3952">
                  <c:v>1485</c:v>
                </c:pt>
                <c:pt idx="3953">
                  <c:v>1485</c:v>
                </c:pt>
                <c:pt idx="3954">
                  <c:v>1484</c:v>
                </c:pt>
                <c:pt idx="3955">
                  <c:v>1484</c:v>
                </c:pt>
                <c:pt idx="3956">
                  <c:v>1484</c:v>
                </c:pt>
                <c:pt idx="3957">
                  <c:v>1487</c:v>
                </c:pt>
                <c:pt idx="3958">
                  <c:v>1488</c:v>
                </c:pt>
                <c:pt idx="3959">
                  <c:v>1490</c:v>
                </c:pt>
                <c:pt idx="3960">
                  <c:v>1488</c:v>
                </c:pt>
                <c:pt idx="3961">
                  <c:v>1485</c:v>
                </c:pt>
                <c:pt idx="3962">
                  <c:v>1485</c:v>
                </c:pt>
                <c:pt idx="3963">
                  <c:v>1485</c:v>
                </c:pt>
                <c:pt idx="3964">
                  <c:v>1482</c:v>
                </c:pt>
                <c:pt idx="3965">
                  <c:v>1482</c:v>
                </c:pt>
                <c:pt idx="3966">
                  <c:v>1481</c:v>
                </c:pt>
                <c:pt idx="3967">
                  <c:v>1482</c:v>
                </c:pt>
                <c:pt idx="3968">
                  <c:v>1482</c:v>
                </c:pt>
                <c:pt idx="3969">
                  <c:v>1482</c:v>
                </c:pt>
                <c:pt idx="3970">
                  <c:v>1481</c:v>
                </c:pt>
                <c:pt idx="3971">
                  <c:v>1481</c:v>
                </c:pt>
                <c:pt idx="3972">
                  <c:v>1461</c:v>
                </c:pt>
                <c:pt idx="3973">
                  <c:v>1483</c:v>
                </c:pt>
                <c:pt idx="3974">
                  <c:v>1482</c:v>
                </c:pt>
                <c:pt idx="3975">
                  <c:v>1482</c:v>
                </c:pt>
                <c:pt idx="3976">
                  <c:v>1481</c:v>
                </c:pt>
                <c:pt idx="3977">
                  <c:v>1480</c:v>
                </c:pt>
                <c:pt idx="3978">
                  <c:v>1479</c:v>
                </c:pt>
                <c:pt idx="3979">
                  <c:v>1480</c:v>
                </c:pt>
                <c:pt idx="3980">
                  <c:v>1479</c:v>
                </c:pt>
                <c:pt idx="3981">
                  <c:v>1479</c:v>
                </c:pt>
                <c:pt idx="3982">
                  <c:v>1479</c:v>
                </c:pt>
                <c:pt idx="3983">
                  <c:v>1480</c:v>
                </c:pt>
                <c:pt idx="3984">
                  <c:v>1480</c:v>
                </c:pt>
                <c:pt idx="3985">
                  <c:v>1479</c:v>
                </c:pt>
                <c:pt idx="3986">
                  <c:v>1479</c:v>
                </c:pt>
                <c:pt idx="3987">
                  <c:v>1480</c:v>
                </c:pt>
                <c:pt idx="3988">
                  <c:v>1480</c:v>
                </c:pt>
                <c:pt idx="3989">
                  <c:v>1478</c:v>
                </c:pt>
                <c:pt idx="3990">
                  <c:v>1477</c:v>
                </c:pt>
                <c:pt idx="3991">
                  <c:v>1496</c:v>
                </c:pt>
                <c:pt idx="3992">
                  <c:v>1494</c:v>
                </c:pt>
                <c:pt idx="3993">
                  <c:v>1496</c:v>
                </c:pt>
                <c:pt idx="3994">
                  <c:v>1497</c:v>
                </c:pt>
                <c:pt idx="3995">
                  <c:v>1496</c:v>
                </c:pt>
                <c:pt idx="3996">
                  <c:v>1497</c:v>
                </c:pt>
                <c:pt idx="3997">
                  <c:v>1497</c:v>
                </c:pt>
                <c:pt idx="3998">
                  <c:v>1496</c:v>
                </c:pt>
                <c:pt idx="3999">
                  <c:v>1496</c:v>
                </c:pt>
                <c:pt idx="4000">
                  <c:v>1497</c:v>
                </c:pt>
                <c:pt idx="4001">
                  <c:v>1496</c:v>
                </c:pt>
                <c:pt idx="4002">
                  <c:v>1496</c:v>
                </c:pt>
                <c:pt idx="4003">
                  <c:v>1497</c:v>
                </c:pt>
                <c:pt idx="4004">
                  <c:v>1496</c:v>
                </c:pt>
                <c:pt idx="4005">
                  <c:v>1497</c:v>
                </c:pt>
                <c:pt idx="4006">
                  <c:v>1495</c:v>
                </c:pt>
                <c:pt idx="4007">
                  <c:v>1499</c:v>
                </c:pt>
                <c:pt idx="4008">
                  <c:v>1497</c:v>
                </c:pt>
                <c:pt idx="4009">
                  <c:v>1498</c:v>
                </c:pt>
                <c:pt idx="4010">
                  <c:v>1497</c:v>
                </c:pt>
                <c:pt idx="4011">
                  <c:v>1497</c:v>
                </c:pt>
                <c:pt idx="4012">
                  <c:v>1496</c:v>
                </c:pt>
                <c:pt idx="4013">
                  <c:v>1495</c:v>
                </c:pt>
                <c:pt idx="4014">
                  <c:v>1494</c:v>
                </c:pt>
                <c:pt idx="4015">
                  <c:v>1495</c:v>
                </c:pt>
                <c:pt idx="4016">
                  <c:v>1494</c:v>
                </c:pt>
                <c:pt idx="4017">
                  <c:v>1493</c:v>
                </c:pt>
                <c:pt idx="4018">
                  <c:v>1494</c:v>
                </c:pt>
                <c:pt idx="4019">
                  <c:v>1493</c:v>
                </c:pt>
                <c:pt idx="4020">
                  <c:v>1492</c:v>
                </c:pt>
                <c:pt idx="4021">
                  <c:v>1491</c:v>
                </c:pt>
                <c:pt idx="4022">
                  <c:v>1491</c:v>
                </c:pt>
                <c:pt idx="4023">
                  <c:v>1490</c:v>
                </c:pt>
                <c:pt idx="4024">
                  <c:v>1492</c:v>
                </c:pt>
                <c:pt idx="4025">
                  <c:v>1490</c:v>
                </c:pt>
                <c:pt idx="4026">
                  <c:v>1490</c:v>
                </c:pt>
                <c:pt idx="4027">
                  <c:v>1489</c:v>
                </c:pt>
                <c:pt idx="4028">
                  <c:v>1488</c:v>
                </c:pt>
                <c:pt idx="4029">
                  <c:v>1488</c:v>
                </c:pt>
                <c:pt idx="4030">
                  <c:v>1490</c:v>
                </c:pt>
                <c:pt idx="4031">
                  <c:v>1491</c:v>
                </c:pt>
                <c:pt idx="4032">
                  <c:v>1489</c:v>
                </c:pt>
                <c:pt idx="4033">
                  <c:v>1488</c:v>
                </c:pt>
                <c:pt idx="4034">
                  <c:v>1488</c:v>
                </c:pt>
                <c:pt idx="4035">
                  <c:v>1487</c:v>
                </c:pt>
                <c:pt idx="4036">
                  <c:v>1484</c:v>
                </c:pt>
                <c:pt idx="4037">
                  <c:v>1485</c:v>
                </c:pt>
                <c:pt idx="4038">
                  <c:v>1484</c:v>
                </c:pt>
                <c:pt idx="4039">
                  <c:v>1484</c:v>
                </c:pt>
                <c:pt idx="4040">
                  <c:v>1483</c:v>
                </c:pt>
                <c:pt idx="4041">
                  <c:v>1483</c:v>
                </c:pt>
                <c:pt idx="4042">
                  <c:v>1483</c:v>
                </c:pt>
                <c:pt idx="4043">
                  <c:v>1484</c:v>
                </c:pt>
                <c:pt idx="4044">
                  <c:v>1483</c:v>
                </c:pt>
                <c:pt idx="4045">
                  <c:v>1482</c:v>
                </c:pt>
                <c:pt idx="4046">
                  <c:v>1482</c:v>
                </c:pt>
                <c:pt idx="4047">
                  <c:v>1484</c:v>
                </c:pt>
                <c:pt idx="4048">
                  <c:v>1483</c:v>
                </c:pt>
                <c:pt idx="4049">
                  <c:v>1483</c:v>
                </c:pt>
                <c:pt idx="4050">
                  <c:v>1482</c:v>
                </c:pt>
                <c:pt idx="4051">
                  <c:v>1482</c:v>
                </c:pt>
                <c:pt idx="4052">
                  <c:v>1483</c:v>
                </c:pt>
                <c:pt idx="4053">
                  <c:v>1485</c:v>
                </c:pt>
                <c:pt idx="4054">
                  <c:v>1486</c:v>
                </c:pt>
                <c:pt idx="4055">
                  <c:v>1484</c:v>
                </c:pt>
                <c:pt idx="4056">
                  <c:v>1484</c:v>
                </c:pt>
                <c:pt idx="4057">
                  <c:v>1483</c:v>
                </c:pt>
                <c:pt idx="4058">
                  <c:v>1481</c:v>
                </c:pt>
                <c:pt idx="4059">
                  <c:v>1480</c:v>
                </c:pt>
                <c:pt idx="4060">
                  <c:v>1482</c:v>
                </c:pt>
                <c:pt idx="4061">
                  <c:v>1480</c:v>
                </c:pt>
                <c:pt idx="4062">
                  <c:v>1479</c:v>
                </c:pt>
                <c:pt idx="4063">
                  <c:v>1479</c:v>
                </c:pt>
                <c:pt idx="4064">
                  <c:v>1479</c:v>
                </c:pt>
                <c:pt idx="4065">
                  <c:v>1480</c:v>
                </c:pt>
                <c:pt idx="4066">
                  <c:v>1480</c:v>
                </c:pt>
                <c:pt idx="4067">
                  <c:v>1480</c:v>
                </c:pt>
                <c:pt idx="4068">
                  <c:v>1480</c:v>
                </c:pt>
                <c:pt idx="4069">
                  <c:v>1481</c:v>
                </c:pt>
                <c:pt idx="4070">
                  <c:v>1481</c:v>
                </c:pt>
                <c:pt idx="4071">
                  <c:v>1480</c:v>
                </c:pt>
                <c:pt idx="4072">
                  <c:v>1481</c:v>
                </c:pt>
                <c:pt idx="4073">
                  <c:v>1479</c:v>
                </c:pt>
                <c:pt idx="4074">
                  <c:v>1481</c:v>
                </c:pt>
                <c:pt idx="4075">
                  <c:v>1477</c:v>
                </c:pt>
                <c:pt idx="4076">
                  <c:v>1479</c:v>
                </c:pt>
                <c:pt idx="4077">
                  <c:v>1481</c:v>
                </c:pt>
                <c:pt idx="4078">
                  <c:v>1480</c:v>
                </c:pt>
                <c:pt idx="4079">
                  <c:v>1484</c:v>
                </c:pt>
                <c:pt idx="4080">
                  <c:v>1483</c:v>
                </c:pt>
                <c:pt idx="4081">
                  <c:v>1482</c:v>
                </c:pt>
                <c:pt idx="4082">
                  <c:v>1482</c:v>
                </c:pt>
                <c:pt idx="4083">
                  <c:v>1480</c:v>
                </c:pt>
                <c:pt idx="4084">
                  <c:v>1479</c:v>
                </c:pt>
                <c:pt idx="4085">
                  <c:v>1477</c:v>
                </c:pt>
                <c:pt idx="4086">
                  <c:v>1476</c:v>
                </c:pt>
                <c:pt idx="4087">
                  <c:v>1476</c:v>
                </c:pt>
                <c:pt idx="4088">
                  <c:v>1476</c:v>
                </c:pt>
                <c:pt idx="4089">
                  <c:v>1475</c:v>
                </c:pt>
                <c:pt idx="4090">
                  <c:v>1472</c:v>
                </c:pt>
                <c:pt idx="4091">
                  <c:v>1472</c:v>
                </c:pt>
                <c:pt idx="4092">
                  <c:v>1471</c:v>
                </c:pt>
                <c:pt idx="4093">
                  <c:v>1472</c:v>
                </c:pt>
                <c:pt idx="4094">
                  <c:v>1472</c:v>
                </c:pt>
                <c:pt idx="4095">
                  <c:v>1473</c:v>
                </c:pt>
                <c:pt idx="4096">
                  <c:v>1472</c:v>
                </c:pt>
                <c:pt idx="4097">
                  <c:v>1473</c:v>
                </c:pt>
                <c:pt idx="4098">
                  <c:v>1472</c:v>
                </c:pt>
                <c:pt idx="4099">
                  <c:v>1472</c:v>
                </c:pt>
                <c:pt idx="4100">
                  <c:v>1473</c:v>
                </c:pt>
                <c:pt idx="4101">
                  <c:v>1473</c:v>
                </c:pt>
                <c:pt idx="4102">
                  <c:v>1473</c:v>
                </c:pt>
                <c:pt idx="4103">
                  <c:v>1473</c:v>
                </c:pt>
                <c:pt idx="4104">
                  <c:v>1474</c:v>
                </c:pt>
                <c:pt idx="4105">
                  <c:v>1472</c:v>
                </c:pt>
                <c:pt idx="4106">
                  <c:v>1473</c:v>
                </c:pt>
                <c:pt idx="4107">
                  <c:v>1472</c:v>
                </c:pt>
                <c:pt idx="4108">
                  <c:v>1472</c:v>
                </c:pt>
                <c:pt idx="4109">
                  <c:v>1471</c:v>
                </c:pt>
                <c:pt idx="4110">
                  <c:v>1471</c:v>
                </c:pt>
                <c:pt idx="4111">
                  <c:v>1470</c:v>
                </c:pt>
                <c:pt idx="4112">
                  <c:v>1469</c:v>
                </c:pt>
                <c:pt idx="4113">
                  <c:v>1467</c:v>
                </c:pt>
                <c:pt idx="4114">
                  <c:v>1470</c:v>
                </c:pt>
                <c:pt idx="4115">
                  <c:v>1470</c:v>
                </c:pt>
                <c:pt idx="4116">
                  <c:v>1470</c:v>
                </c:pt>
                <c:pt idx="4117">
                  <c:v>1470</c:v>
                </c:pt>
                <c:pt idx="4118">
                  <c:v>1470</c:v>
                </c:pt>
                <c:pt idx="4119">
                  <c:v>1469</c:v>
                </c:pt>
                <c:pt idx="4120">
                  <c:v>1468</c:v>
                </c:pt>
                <c:pt idx="4121">
                  <c:v>1467</c:v>
                </c:pt>
                <c:pt idx="4122">
                  <c:v>1467</c:v>
                </c:pt>
                <c:pt idx="4123">
                  <c:v>1467</c:v>
                </c:pt>
                <c:pt idx="4124">
                  <c:v>1468</c:v>
                </c:pt>
                <c:pt idx="4125">
                  <c:v>1468</c:v>
                </c:pt>
                <c:pt idx="9973">
                  <c:v>2024.5</c:v>
                </c:pt>
                <c:pt idx="9974">
                  <c:v>2019.5</c:v>
                </c:pt>
                <c:pt idx="9975">
                  <c:v>2028.2</c:v>
                </c:pt>
                <c:pt idx="9976">
                  <c:v>2021.2</c:v>
                </c:pt>
                <c:pt idx="9977">
                  <c:v>2025.9</c:v>
                </c:pt>
                <c:pt idx="9978">
                  <c:v>2029.6</c:v>
                </c:pt>
                <c:pt idx="9979">
                  <c:v>2024.6</c:v>
                </c:pt>
                <c:pt idx="9980">
                  <c:v>2024.7</c:v>
                </c:pt>
                <c:pt idx="9981">
                  <c:v>2029.5</c:v>
                </c:pt>
                <c:pt idx="9982">
                  <c:v>2013.5</c:v>
                </c:pt>
                <c:pt idx="9983">
                  <c:v>2029.5</c:v>
                </c:pt>
                <c:pt idx="9984">
                  <c:v>2023.1</c:v>
                </c:pt>
                <c:pt idx="9985">
                  <c:v>2028.8</c:v>
                </c:pt>
                <c:pt idx="9986">
                  <c:v>2022.3</c:v>
                </c:pt>
                <c:pt idx="9987">
                  <c:v>2024.7</c:v>
                </c:pt>
                <c:pt idx="9988">
                  <c:v>2019.2</c:v>
                </c:pt>
                <c:pt idx="9989">
                  <c:v>2023.2</c:v>
                </c:pt>
                <c:pt idx="9990">
                  <c:v>2025.8</c:v>
                </c:pt>
                <c:pt idx="9991">
                  <c:v>2024.3</c:v>
                </c:pt>
                <c:pt idx="9992">
                  <c:v>2018</c:v>
                </c:pt>
                <c:pt idx="9993">
                  <c:v>2023.5</c:v>
                </c:pt>
                <c:pt idx="9994">
                  <c:v>2016.4</c:v>
                </c:pt>
                <c:pt idx="9995">
                  <c:v>2017.7</c:v>
                </c:pt>
                <c:pt idx="9996">
                  <c:v>2028.9</c:v>
                </c:pt>
                <c:pt idx="9997">
                  <c:v>2027.1</c:v>
                </c:pt>
                <c:pt idx="9998">
                  <c:v>2022.3</c:v>
                </c:pt>
                <c:pt idx="9999">
                  <c:v>2019.9</c:v>
                </c:pt>
                <c:pt idx="10000">
                  <c:v>2027.9</c:v>
                </c:pt>
                <c:pt idx="10001">
                  <c:v>2024.4</c:v>
                </c:pt>
                <c:pt idx="10002">
                  <c:v>2026.1</c:v>
                </c:pt>
                <c:pt idx="10003">
                  <c:v>2030.2</c:v>
                </c:pt>
                <c:pt idx="10004">
                  <c:v>2029.6</c:v>
                </c:pt>
                <c:pt idx="10005">
                  <c:v>2024.7</c:v>
                </c:pt>
                <c:pt idx="10006">
                  <c:v>2033.7</c:v>
                </c:pt>
                <c:pt idx="10007">
                  <c:v>2033</c:v>
                </c:pt>
                <c:pt idx="10008">
                  <c:v>2031.2</c:v>
                </c:pt>
                <c:pt idx="10009">
                  <c:v>2033.8</c:v>
                </c:pt>
                <c:pt idx="10010">
                  <c:v>2032.9</c:v>
                </c:pt>
                <c:pt idx="10011">
                  <c:v>2027.8</c:v>
                </c:pt>
                <c:pt idx="10012">
                  <c:v>2032.1</c:v>
                </c:pt>
                <c:pt idx="10013">
                  <c:v>2033.6</c:v>
                </c:pt>
                <c:pt idx="10014">
                  <c:v>2036.7</c:v>
                </c:pt>
                <c:pt idx="10015">
                  <c:v>2031.7</c:v>
                </c:pt>
                <c:pt idx="10016">
                  <c:v>2031.2</c:v>
                </c:pt>
                <c:pt idx="10017">
                  <c:v>2036.5</c:v>
                </c:pt>
                <c:pt idx="10018">
                  <c:v>2036</c:v>
                </c:pt>
                <c:pt idx="10019">
                  <c:v>2039.4</c:v>
                </c:pt>
                <c:pt idx="10020">
                  <c:v>2027.6</c:v>
                </c:pt>
                <c:pt idx="10021">
                  <c:v>2037</c:v>
                </c:pt>
                <c:pt idx="10022">
                  <c:v>2037.3</c:v>
                </c:pt>
                <c:pt idx="10023">
                  <c:v>2038.5</c:v>
                </c:pt>
                <c:pt idx="10024">
                  <c:v>2041.7</c:v>
                </c:pt>
                <c:pt idx="10025">
                  <c:v>2042.6</c:v>
                </c:pt>
                <c:pt idx="10026">
                  <c:v>2045.3</c:v>
                </c:pt>
                <c:pt idx="10027">
                  <c:v>2047.3</c:v>
                </c:pt>
                <c:pt idx="10028">
                  <c:v>2046.5</c:v>
                </c:pt>
                <c:pt idx="10029">
                  <c:v>2046.5</c:v>
                </c:pt>
                <c:pt idx="10030">
                  <c:v>2046.5</c:v>
                </c:pt>
                <c:pt idx="10031">
                  <c:v>2052.1999999999998</c:v>
                </c:pt>
                <c:pt idx="10032">
                  <c:v>2050.8000000000002</c:v>
                </c:pt>
                <c:pt idx="10033">
                  <c:v>2050.6</c:v>
                </c:pt>
                <c:pt idx="10034">
                  <c:v>2049.6999999999998</c:v>
                </c:pt>
                <c:pt idx="10035">
                  <c:v>2049</c:v>
                </c:pt>
                <c:pt idx="10036">
                  <c:v>2047.5</c:v>
                </c:pt>
                <c:pt idx="10037">
                  <c:v>2056.3000000000002</c:v>
                </c:pt>
                <c:pt idx="10038">
                  <c:v>2054.5</c:v>
                </c:pt>
                <c:pt idx="10039">
                  <c:v>2055.1</c:v>
                </c:pt>
                <c:pt idx="10040">
                  <c:v>2050.6999999999998</c:v>
                </c:pt>
                <c:pt idx="10041">
                  <c:v>2049.8000000000002</c:v>
                </c:pt>
                <c:pt idx="10042">
                  <c:v>2054.6999999999998</c:v>
                </c:pt>
                <c:pt idx="10043">
                  <c:v>2046.3</c:v>
                </c:pt>
                <c:pt idx="10044">
                  <c:v>2051.8000000000002</c:v>
                </c:pt>
                <c:pt idx="10045">
                  <c:v>2046.1</c:v>
                </c:pt>
                <c:pt idx="10046">
                  <c:v>2050.9</c:v>
                </c:pt>
                <c:pt idx="10047">
                  <c:v>2052.3000000000002</c:v>
                </c:pt>
                <c:pt idx="10048">
                  <c:v>2057.6</c:v>
                </c:pt>
                <c:pt idx="10049">
                  <c:v>2055.3000000000002</c:v>
                </c:pt>
                <c:pt idx="10050">
                  <c:v>2059.1999999999998</c:v>
                </c:pt>
                <c:pt idx="10051">
                  <c:v>2059.4</c:v>
                </c:pt>
                <c:pt idx="10052">
                  <c:v>2053.6</c:v>
                </c:pt>
                <c:pt idx="10053">
                  <c:v>2061.1</c:v>
                </c:pt>
                <c:pt idx="10054">
                  <c:v>2060.1999999999998</c:v>
                </c:pt>
                <c:pt idx="10055">
                  <c:v>2058.5</c:v>
                </c:pt>
                <c:pt idx="10056">
                  <c:v>2060.3000000000002</c:v>
                </c:pt>
                <c:pt idx="10057">
                  <c:v>2058.6999999999998</c:v>
                </c:pt>
                <c:pt idx="10058">
                  <c:v>2064.3000000000002</c:v>
                </c:pt>
                <c:pt idx="10059">
                  <c:v>2062.6</c:v>
                </c:pt>
                <c:pt idx="10060">
                  <c:v>2063.5</c:v>
                </c:pt>
                <c:pt idx="10061">
                  <c:v>2061.6999999999998</c:v>
                </c:pt>
                <c:pt idx="10062">
                  <c:v>2069.9</c:v>
                </c:pt>
                <c:pt idx="10063">
                  <c:v>2064.9</c:v>
                </c:pt>
                <c:pt idx="10064">
                  <c:v>2063.1999999999998</c:v>
                </c:pt>
                <c:pt idx="10065">
                  <c:v>2062.1999999999998</c:v>
                </c:pt>
                <c:pt idx="10066">
                  <c:v>2061.1</c:v>
                </c:pt>
                <c:pt idx="10067">
                  <c:v>2057.1999999999998</c:v>
                </c:pt>
                <c:pt idx="10068">
                  <c:v>2061.6</c:v>
                </c:pt>
                <c:pt idx="10069">
                  <c:v>2060.9</c:v>
                </c:pt>
                <c:pt idx="10070">
                  <c:v>2065.5</c:v>
                </c:pt>
                <c:pt idx="10071">
                  <c:v>2063.5</c:v>
                </c:pt>
                <c:pt idx="10072">
                  <c:v>2068.6</c:v>
                </c:pt>
                <c:pt idx="10073">
                  <c:v>2069.6</c:v>
                </c:pt>
                <c:pt idx="10074">
                  <c:v>2068.9</c:v>
                </c:pt>
                <c:pt idx="10075">
                  <c:v>2071</c:v>
                </c:pt>
                <c:pt idx="10076">
                  <c:v>2069.9</c:v>
                </c:pt>
                <c:pt idx="10077">
                  <c:v>2073.3000000000002</c:v>
                </c:pt>
                <c:pt idx="10078">
                  <c:v>2074.9</c:v>
                </c:pt>
                <c:pt idx="10079">
                  <c:v>2072.3000000000002</c:v>
                </c:pt>
                <c:pt idx="10080">
                  <c:v>2073.1</c:v>
                </c:pt>
                <c:pt idx="10081">
                  <c:v>2072.1999999999998</c:v>
                </c:pt>
                <c:pt idx="10082">
                  <c:v>2073.9</c:v>
                </c:pt>
                <c:pt idx="10083">
                  <c:v>2076.4</c:v>
                </c:pt>
                <c:pt idx="10084">
                  <c:v>2076.4</c:v>
                </c:pt>
                <c:pt idx="10085">
                  <c:v>2074.6</c:v>
                </c:pt>
                <c:pt idx="10086">
                  <c:v>2073.6</c:v>
                </c:pt>
                <c:pt idx="10087">
                  <c:v>2079.3000000000002</c:v>
                </c:pt>
                <c:pt idx="10088">
                  <c:v>2075.3000000000002</c:v>
                </c:pt>
                <c:pt idx="10089">
                  <c:v>2075.3000000000002</c:v>
                </c:pt>
                <c:pt idx="10090">
                  <c:v>2073.6</c:v>
                </c:pt>
                <c:pt idx="10091">
                  <c:v>2066.3000000000002</c:v>
                </c:pt>
                <c:pt idx="10092">
                  <c:v>2071.8000000000002</c:v>
                </c:pt>
                <c:pt idx="10093">
                  <c:v>2075.1</c:v>
                </c:pt>
                <c:pt idx="10094">
                  <c:v>2075.6999999999998</c:v>
                </c:pt>
                <c:pt idx="10095">
                  <c:v>2070.3000000000002</c:v>
                </c:pt>
                <c:pt idx="10096">
                  <c:v>2075.9</c:v>
                </c:pt>
                <c:pt idx="10097">
                  <c:v>2077</c:v>
                </c:pt>
                <c:pt idx="10098">
                  <c:v>2078.6</c:v>
                </c:pt>
                <c:pt idx="10099">
                  <c:v>2077.1999999999998</c:v>
                </c:pt>
                <c:pt idx="10100">
                  <c:v>2077.6</c:v>
                </c:pt>
                <c:pt idx="10101">
                  <c:v>2080.9</c:v>
                </c:pt>
                <c:pt idx="10102">
                  <c:v>2079.3000000000002</c:v>
                </c:pt>
                <c:pt idx="10103">
                  <c:v>2079.1</c:v>
                </c:pt>
                <c:pt idx="10104">
                  <c:v>2078.4</c:v>
                </c:pt>
                <c:pt idx="10105">
                  <c:v>2076.6</c:v>
                </c:pt>
                <c:pt idx="10106">
                  <c:v>2080.1</c:v>
                </c:pt>
                <c:pt idx="10107">
                  <c:v>2080.1</c:v>
                </c:pt>
                <c:pt idx="10108">
                  <c:v>2079.1999999999998</c:v>
                </c:pt>
                <c:pt idx="10109">
                  <c:v>2077.4</c:v>
                </c:pt>
                <c:pt idx="10110">
                  <c:v>2075.5</c:v>
                </c:pt>
                <c:pt idx="10111">
                  <c:v>2080.5</c:v>
                </c:pt>
                <c:pt idx="10112">
                  <c:v>2077.3000000000002</c:v>
                </c:pt>
                <c:pt idx="10113">
                  <c:v>2076.6</c:v>
                </c:pt>
                <c:pt idx="10114">
                  <c:v>2073.6999999999998</c:v>
                </c:pt>
                <c:pt idx="10115">
                  <c:v>2070</c:v>
                </c:pt>
                <c:pt idx="10116">
                  <c:v>2069.8000000000002</c:v>
                </c:pt>
                <c:pt idx="10117">
                  <c:v>2075.4</c:v>
                </c:pt>
                <c:pt idx="10118">
                  <c:v>2071.6</c:v>
                </c:pt>
                <c:pt idx="10119">
                  <c:v>2069.1</c:v>
                </c:pt>
                <c:pt idx="10120">
                  <c:v>2074.5</c:v>
                </c:pt>
                <c:pt idx="10121">
                  <c:v>2074.6</c:v>
                </c:pt>
                <c:pt idx="10122">
                  <c:v>2073.4</c:v>
                </c:pt>
                <c:pt idx="10123">
                  <c:v>2072</c:v>
                </c:pt>
                <c:pt idx="10124">
                  <c:v>2070.4</c:v>
                </c:pt>
                <c:pt idx="10125">
                  <c:v>2074.6999999999998</c:v>
                </c:pt>
                <c:pt idx="10126">
                  <c:v>2073.6999999999998</c:v>
                </c:pt>
                <c:pt idx="10127">
                  <c:v>2072.6999999999998</c:v>
                </c:pt>
                <c:pt idx="10128">
                  <c:v>2069.6</c:v>
                </c:pt>
                <c:pt idx="10129">
                  <c:v>2073.6</c:v>
                </c:pt>
                <c:pt idx="10130">
                  <c:v>2072.1</c:v>
                </c:pt>
                <c:pt idx="10131">
                  <c:v>2070.4</c:v>
                </c:pt>
                <c:pt idx="10132">
                  <c:v>2067.8000000000002</c:v>
                </c:pt>
                <c:pt idx="10133">
                  <c:v>2066.8000000000002</c:v>
                </c:pt>
                <c:pt idx="10134">
                  <c:v>2069.1999999999998</c:v>
                </c:pt>
                <c:pt idx="10135">
                  <c:v>2069</c:v>
                </c:pt>
                <c:pt idx="10136">
                  <c:v>2066.8000000000002</c:v>
                </c:pt>
                <c:pt idx="10137">
                  <c:v>2065.3000000000002</c:v>
                </c:pt>
                <c:pt idx="10138">
                  <c:v>2061.6999999999998</c:v>
                </c:pt>
                <c:pt idx="10139">
                  <c:v>2062.5</c:v>
                </c:pt>
                <c:pt idx="10140">
                  <c:v>2063.5</c:v>
                </c:pt>
                <c:pt idx="10141">
                  <c:v>2053.8000000000002</c:v>
                </c:pt>
                <c:pt idx="10142">
                  <c:v>2063.5</c:v>
                </c:pt>
                <c:pt idx="10143">
                  <c:v>2052.6999999999998</c:v>
                </c:pt>
                <c:pt idx="10144">
                  <c:v>2065.1999999999998</c:v>
                </c:pt>
                <c:pt idx="10145">
                  <c:v>2061.3000000000002</c:v>
                </c:pt>
                <c:pt idx="10146">
                  <c:v>2061.8000000000002</c:v>
                </c:pt>
                <c:pt idx="10147">
                  <c:v>2060.8000000000002</c:v>
                </c:pt>
                <c:pt idx="10148">
                  <c:v>2059.3000000000002</c:v>
                </c:pt>
                <c:pt idx="10149">
                  <c:v>2061</c:v>
                </c:pt>
                <c:pt idx="10150">
                  <c:v>2060.9</c:v>
                </c:pt>
                <c:pt idx="10151">
                  <c:v>2061</c:v>
                </c:pt>
                <c:pt idx="10152">
                  <c:v>2060.3000000000002</c:v>
                </c:pt>
                <c:pt idx="10153">
                  <c:v>2056.1</c:v>
                </c:pt>
                <c:pt idx="10154">
                  <c:v>2061.1</c:v>
                </c:pt>
                <c:pt idx="10155">
                  <c:v>2058.6999999999998</c:v>
                </c:pt>
                <c:pt idx="10156">
                  <c:v>2056.9</c:v>
                </c:pt>
                <c:pt idx="10157">
                  <c:v>2054.5</c:v>
                </c:pt>
                <c:pt idx="10158">
                  <c:v>2057.6</c:v>
                </c:pt>
                <c:pt idx="10159">
                  <c:v>2057.5</c:v>
                </c:pt>
                <c:pt idx="10160">
                  <c:v>2055.5</c:v>
                </c:pt>
                <c:pt idx="10161">
                  <c:v>2051.1999999999998</c:v>
                </c:pt>
                <c:pt idx="10162">
                  <c:v>2050</c:v>
                </c:pt>
                <c:pt idx="10163">
                  <c:v>2045.2</c:v>
                </c:pt>
                <c:pt idx="10164">
                  <c:v>2051.6</c:v>
                </c:pt>
                <c:pt idx="10165">
                  <c:v>2041.7</c:v>
                </c:pt>
                <c:pt idx="10166">
                  <c:v>2052.6999999999998</c:v>
                </c:pt>
                <c:pt idx="10167">
                  <c:v>2043.8</c:v>
                </c:pt>
                <c:pt idx="10168">
                  <c:v>2052.5</c:v>
                </c:pt>
                <c:pt idx="10169">
                  <c:v>2050.9</c:v>
                </c:pt>
                <c:pt idx="10170">
                  <c:v>2050.3000000000002</c:v>
                </c:pt>
                <c:pt idx="10171">
                  <c:v>2048.6</c:v>
                </c:pt>
                <c:pt idx="10172">
                  <c:v>2051.4</c:v>
                </c:pt>
                <c:pt idx="10173">
                  <c:v>2052.1</c:v>
                </c:pt>
                <c:pt idx="10174">
                  <c:v>2050.3000000000002</c:v>
                </c:pt>
                <c:pt idx="10175">
                  <c:v>2051.3000000000002</c:v>
                </c:pt>
                <c:pt idx="10176">
                  <c:v>2046.3</c:v>
                </c:pt>
                <c:pt idx="10177">
                  <c:v>2051.4</c:v>
                </c:pt>
                <c:pt idx="10178">
                  <c:v>2048.1</c:v>
                </c:pt>
                <c:pt idx="10179">
                  <c:v>2048.8000000000002</c:v>
                </c:pt>
                <c:pt idx="10180">
                  <c:v>2046.4</c:v>
                </c:pt>
                <c:pt idx="10181">
                  <c:v>2043.1</c:v>
                </c:pt>
                <c:pt idx="10182">
                  <c:v>2044.7</c:v>
                </c:pt>
                <c:pt idx="10183">
                  <c:v>2047</c:v>
                </c:pt>
                <c:pt idx="10184">
                  <c:v>2046.5</c:v>
                </c:pt>
                <c:pt idx="10185">
                  <c:v>2044</c:v>
                </c:pt>
                <c:pt idx="10186">
                  <c:v>2041.4</c:v>
                </c:pt>
                <c:pt idx="10187">
                  <c:v>2041.2</c:v>
                </c:pt>
                <c:pt idx="10188">
                  <c:v>2036.8</c:v>
                </c:pt>
                <c:pt idx="10189">
                  <c:v>2043.2</c:v>
                </c:pt>
                <c:pt idx="10190">
                  <c:v>2043.7</c:v>
                </c:pt>
                <c:pt idx="10191">
                  <c:v>2043</c:v>
                </c:pt>
                <c:pt idx="10192">
                  <c:v>2045.4</c:v>
                </c:pt>
                <c:pt idx="10193">
                  <c:v>2045.4</c:v>
                </c:pt>
                <c:pt idx="10194">
                  <c:v>2044</c:v>
                </c:pt>
                <c:pt idx="10195">
                  <c:v>2043</c:v>
                </c:pt>
                <c:pt idx="10196">
                  <c:v>2047.3</c:v>
                </c:pt>
                <c:pt idx="10197">
                  <c:v>2047.6</c:v>
                </c:pt>
                <c:pt idx="10198">
                  <c:v>2045</c:v>
                </c:pt>
                <c:pt idx="10199">
                  <c:v>2045.9</c:v>
                </c:pt>
                <c:pt idx="10200">
                  <c:v>2044.1</c:v>
                </c:pt>
                <c:pt idx="10201">
                  <c:v>2047.5</c:v>
                </c:pt>
                <c:pt idx="10202">
                  <c:v>2048.1</c:v>
                </c:pt>
                <c:pt idx="10203">
                  <c:v>2046.8</c:v>
                </c:pt>
                <c:pt idx="10204">
                  <c:v>2045.8</c:v>
                </c:pt>
                <c:pt idx="10205">
                  <c:v>2043.4</c:v>
                </c:pt>
                <c:pt idx="10206">
                  <c:v>2048.9</c:v>
                </c:pt>
                <c:pt idx="10207">
                  <c:v>2049</c:v>
                </c:pt>
                <c:pt idx="10208">
                  <c:v>2049.1999999999998</c:v>
                </c:pt>
                <c:pt idx="10209">
                  <c:v>2046</c:v>
                </c:pt>
                <c:pt idx="10210">
                  <c:v>2050.6999999999998</c:v>
                </c:pt>
                <c:pt idx="10211">
                  <c:v>2037</c:v>
                </c:pt>
                <c:pt idx="10212">
                  <c:v>2047.1</c:v>
                </c:pt>
                <c:pt idx="10213">
                  <c:v>2045.1</c:v>
                </c:pt>
                <c:pt idx="10214">
                  <c:v>2051.1</c:v>
                </c:pt>
                <c:pt idx="10215">
                  <c:v>2051.9</c:v>
                </c:pt>
                <c:pt idx="10216">
                  <c:v>2052</c:v>
                </c:pt>
                <c:pt idx="10217">
                  <c:v>2050.6999999999998</c:v>
                </c:pt>
                <c:pt idx="10218">
                  <c:v>2054.3000000000002</c:v>
                </c:pt>
                <c:pt idx="10219">
                  <c:v>2055.4</c:v>
                </c:pt>
                <c:pt idx="10220">
                  <c:v>2058</c:v>
                </c:pt>
                <c:pt idx="10221">
                  <c:v>2056.6</c:v>
                </c:pt>
                <c:pt idx="10222">
                  <c:v>2055.9</c:v>
                </c:pt>
                <c:pt idx="10223">
                  <c:v>2059.9</c:v>
                </c:pt>
                <c:pt idx="10224">
                  <c:v>2059.1999999999998</c:v>
                </c:pt>
                <c:pt idx="10225">
                  <c:v>2060.8000000000002</c:v>
                </c:pt>
                <c:pt idx="10226">
                  <c:v>2059.9</c:v>
                </c:pt>
                <c:pt idx="10227">
                  <c:v>2058.1999999999998</c:v>
                </c:pt>
                <c:pt idx="10228">
                  <c:v>2063.1999999999998</c:v>
                </c:pt>
                <c:pt idx="10229">
                  <c:v>2062.3000000000002</c:v>
                </c:pt>
                <c:pt idx="10230">
                  <c:v>2061.6999999999998</c:v>
                </c:pt>
                <c:pt idx="10231">
                  <c:v>2062.3000000000002</c:v>
                </c:pt>
                <c:pt idx="10232">
                  <c:v>2065</c:v>
                </c:pt>
                <c:pt idx="10233">
                  <c:v>2065.6</c:v>
                </c:pt>
                <c:pt idx="10234">
                  <c:v>2067</c:v>
                </c:pt>
                <c:pt idx="10235">
                  <c:v>2066.6999999999998</c:v>
                </c:pt>
                <c:pt idx="10236">
                  <c:v>2059</c:v>
                </c:pt>
                <c:pt idx="10237">
                  <c:v>2067</c:v>
                </c:pt>
                <c:pt idx="10238">
                  <c:v>2070.1999999999998</c:v>
                </c:pt>
                <c:pt idx="10239">
                  <c:v>2064</c:v>
                </c:pt>
                <c:pt idx="10240">
                  <c:v>2066.1</c:v>
                </c:pt>
                <c:pt idx="10241">
                  <c:v>2064.9</c:v>
                </c:pt>
                <c:pt idx="10242">
                  <c:v>2070.4</c:v>
                </c:pt>
                <c:pt idx="10243">
                  <c:v>2073.6</c:v>
                </c:pt>
                <c:pt idx="10244">
                  <c:v>2072.9</c:v>
                </c:pt>
                <c:pt idx="10245">
                  <c:v>2072.1</c:v>
                </c:pt>
                <c:pt idx="10246">
                  <c:v>2075.4</c:v>
                </c:pt>
                <c:pt idx="10247">
                  <c:v>2076.3000000000002</c:v>
                </c:pt>
                <c:pt idx="10248">
                  <c:v>2075.3000000000002</c:v>
                </c:pt>
                <c:pt idx="10249">
                  <c:v>2075.3000000000002</c:v>
                </c:pt>
                <c:pt idx="10250">
                  <c:v>2072.9</c:v>
                </c:pt>
                <c:pt idx="10251">
                  <c:v>2077.9</c:v>
                </c:pt>
                <c:pt idx="10252">
                  <c:v>2078.6999999999998</c:v>
                </c:pt>
                <c:pt idx="10253">
                  <c:v>2078.5</c:v>
                </c:pt>
                <c:pt idx="10254">
                  <c:v>2078.4</c:v>
                </c:pt>
                <c:pt idx="10255">
                  <c:v>2076.4</c:v>
                </c:pt>
                <c:pt idx="10256">
                  <c:v>2078.3000000000002</c:v>
                </c:pt>
                <c:pt idx="10257">
                  <c:v>2079.3000000000002</c:v>
                </c:pt>
                <c:pt idx="10258">
                  <c:v>2079.6999999999998</c:v>
                </c:pt>
                <c:pt idx="10259">
                  <c:v>2066.4</c:v>
                </c:pt>
                <c:pt idx="10260">
                  <c:v>2079.3000000000002</c:v>
                </c:pt>
                <c:pt idx="10261">
                  <c:v>2081.3000000000002</c:v>
                </c:pt>
                <c:pt idx="10262">
                  <c:v>2080.8000000000002</c:v>
                </c:pt>
                <c:pt idx="10263">
                  <c:v>2079.1</c:v>
                </c:pt>
                <c:pt idx="10264">
                  <c:v>2075.1999999999998</c:v>
                </c:pt>
                <c:pt idx="10265">
                  <c:v>2082</c:v>
                </c:pt>
                <c:pt idx="10266">
                  <c:v>2084</c:v>
                </c:pt>
                <c:pt idx="10267">
                  <c:v>2081.4</c:v>
                </c:pt>
                <c:pt idx="10268">
                  <c:v>2082.4</c:v>
                </c:pt>
                <c:pt idx="10269">
                  <c:v>2085.1</c:v>
                </c:pt>
                <c:pt idx="10270">
                  <c:v>2085</c:v>
                </c:pt>
                <c:pt idx="10271">
                  <c:v>2085.1</c:v>
                </c:pt>
                <c:pt idx="10272">
                  <c:v>2086</c:v>
                </c:pt>
                <c:pt idx="10273">
                  <c:v>2083.3000000000002</c:v>
                </c:pt>
                <c:pt idx="10274">
                  <c:v>2085.8000000000002</c:v>
                </c:pt>
                <c:pt idx="10275">
                  <c:v>2086.6999999999998</c:v>
                </c:pt>
                <c:pt idx="10276">
                  <c:v>2086.6</c:v>
                </c:pt>
                <c:pt idx="10277">
                  <c:v>2084.9</c:v>
                </c:pt>
                <c:pt idx="10278">
                  <c:v>2083</c:v>
                </c:pt>
                <c:pt idx="10279">
                  <c:v>2088.1</c:v>
                </c:pt>
                <c:pt idx="10280">
                  <c:v>2083.6999999999998</c:v>
                </c:pt>
                <c:pt idx="10281">
                  <c:v>2083.5</c:v>
                </c:pt>
                <c:pt idx="10282">
                  <c:v>2080.6</c:v>
                </c:pt>
                <c:pt idx="10283">
                  <c:v>2080.5</c:v>
                </c:pt>
                <c:pt idx="10284">
                  <c:v>2079.8000000000002</c:v>
                </c:pt>
                <c:pt idx="10285">
                  <c:v>2070.6999999999998</c:v>
                </c:pt>
                <c:pt idx="10286">
                  <c:v>2081.4</c:v>
                </c:pt>
                <c:pt idx="10287">
                  <c:v>2076.3000000000002</c:v>
                </c:pt>
                <c:pt idx="10288">
                  <c:v>2086.5</c:v>
                </c:pt>
                <c:pt idx="10289">
                  <c:v>2084.4</c:v>
                </c:pt>
                <c:pt idx="10290">
                  <c:v>2084.3000000000002</c:v>
                </c:pt>
                <c:pt idx="10291">
                  <c:v>2082.9</c:v>
                </c:pt>
                <c:pt idx="10292">
                  <c:v>2085.6999999999998</c:v>
                </c:pt>
                <c:pt idx="10293">
                  <c:v>2084.8000000000002</c:v>
                </c:pt>
                <c:pt idx="10294">
                  <c:v>2084</c:v>
                </c:pt>
                <c:pt idx="10295">
                  <c:v>2081.4</c:v>
                </c:pt>
                <c:pt idx="10296">
                  <c:v>2085.6</c:v>
                </c:pt>
                <c:pt idx="10297">
                  <c:v>2083.9</c:v>
                </c:pt>
                <c:pt idx="10298">
                  <c:v>2082.1999999999998</c:v>
                </c:pt>
                <c:pt idx="10299">
                  <c:v>2079.6999999999998</c:v>
                </c:pt>
                <c:pt idx="10300">
                  <c:v>2076.3000000000002</c:v>
                </c:pt>
                <c:pt idx="10301">
                  <c:v>2082.1999999999998</c:v>
                </c:pt>
                <c:pt idx="10302">
                  <c:v>2079.5</c:v>
                </c:pt>
                <c:pt idx="10303">
                  <c:v>2075.1</c:v>
                </c:pt>
                <c:pt idx="10304">
                  <c:v>2074</c:v>
                </c:pt>
                <c:pt idx="10305">
                  <c:v>2076.4</c:v>
                </c:pt>
                <c:pt idx="10306">
                  <c:v>2073.3000000000002</c:v>
                </c:pt>
                <c:pt idx="10307">
                  <c:v>2064.1999999999998</c:v>
                </c:pt>
                <c:pt idx="10308">
                  <c:v>2068.8000000000002</c:v>
                </c:pt>
                <c:pt idx="10309">
                  <c:v>2057.5</c:v>
                </c:pt>
                <c:pt idx="10310">
                  <c:v>2072</c:v>
                </c:pt>
                <c:pt idx="10311">
                  <c:v>2071.6</c:v>
                </c:pt>
                <c:pt idx="10312">
                  <c:v>2072.9</c:v>
                </c:pt>
                <c:pt idx="10313">
                  <c:v>2069.6</c:v>
                </c:pt>
                <c:pt idx="10314">
                  <c:v>2072.4</c:v>
                </c:pt>
                <c:pt idx="10315">
                  <c:v>2072.6999999999998</c:v>
                </c:pt>
                <c:pt idx="10316">
                  <c:v>2070.5</c:v>
                </c:pt>
                <c:pt idx="10317">
                  <c:v>2069.6</c:v>
                </c:pt>
                <c:pt idx="10318">
                  <c:v>2065.6</c:v>
                </c:pt>
                <c:pt idx="10319">
                  <c:v>2071.3000000000002</c:v>
                </c:pt>
                <c:pt idx="10320">
                  <c:v>2068.8000000000002</c:v>
                </c:pt>
                <c:pt idx="10321">
                  <c:v>2068</c:v>
                </c:pt>
                <c:pt idx="10322">
                  <c:v>2065.6</c:v>
                </c:pt>
                <c:pt idx="10323">
                  <c:v>2067.1999999999998</c:v>
                </c:pt>
                <c:pt idx="10324">
                  <c:v>2066.3000000000002</c:v>
                </c:pt>
                <c:pt idx="10325">
                  <c:v>2066.1999999999998</c:v>
                </c:pt>
                <c:pt idx="10326">
                  <c:v>2061.9</c:v>
                </c:pt>
                <c:pt idx="10327">
                  <c:v>2059.1</c:v>
                </c:pt>
                <c:pt idx="10328">
                  <c:v>2059.8000000000002</c:v>
                </c:pt>
                <c:pt idx="10329">
                  <c:v>2060.1999999999998</c:v>
                </c:pt>
                <c:pt idx="10330">
                  <c:v>2058.1</c:v>
                </c:pt>
                <c:pt idx="10331">
                  <c:v>2049.1</c:v>
                </c:pt>
                <c:pt idx="10332">
                  <c:v>2045.4</c:v>
                </c:pt>
                <c:pt idx="10333">
                  <c:v>2059</c:v>
                </c:pt>
                <c:pt idx="10334">
                  <c:v>2052.8000000000002</c:v>
                </c:pt>
                <c:pt idx="10335">
                  <c:v>2049.5</c:v>
                </c:pt>
                <c:pt idx="10336">
                  <c:v>2052.1</c:v>
                </c:pt>
                <c:pt idx="10337">
                  <c:v>2048.3000000000002</c:v>
                </c:pt>
                <c:pt idx="10338">
                  <c:v>2053.5</c:v>
                </c:pt>
                <c:pt idx="10339">
                  <c:v>2052.1</c:v>
                </c:pt>
                <c:pt idx="10340">
                  <c:v>2050.6</c:v>
                </c:pt>
                <c:pt idx="10341">
                  <c:v>2048.1</c:v>
                </c:pt>
                <c:pt idx="10342">
                  <c:v>2050.8000000000002</c:v>
                </c:pt>
                <c:pt idx="10343">
                  <c:v>2051.5</c:v>
                </c:pt>
                <c:pt idx="10344">
                  <c:v>2049.1999999999998</c:v>
                </c:pt>
                <c:pt idx="10345">
                  <c:v>2046.7</c:v>
                </c:pt>
                <c:pt idx="10346">
                  <c:v>2044.9</c:v>
                </c:pt>
                <c:pt idx="10347">
                  <c:v>2045.8</c:v>
                </c:pt>
                <c:pt idx="10348">
                  <c:v>2047.6</c:v>
                </c:pt>
                <c:pt idx="10349">
                  <c:v>2045.8</c:v>
                </c:pt>
                <c:pt idx="10350">
                  <c:v>2041.3</c:v>
                </c:pt>
                <c:pt idx="10351">
                  <c:v>2040.5</c:v>
                </c:pt>
                <c:pt idx="10352">
                  <c:v>2042.2</c:v>
                </c:pt>
                <c:pt idx="10353">
                  <c:v>2040.4</c:v>
                </c:pt>
                <c:pt idx="10354">
                  <c:v>2038.8</c:v>
                </c:pt>
                <c:pt idx="10355">
                  <c:v>2029.6</c:v>
                </c:pt>
                <c:pt idx="10356">
                  <c:v>2031</c:v>
                </c:pt>
                <c:pt idx="10357">
                  <c:v>2034.1</c:v>
                </c:pt>
                <c:pt idx="10358">
                  <c:v>2034.2</c:v>
                </c:pt>
                <c:pt idx="10359">
                  <c:v>2037.1</c:v>
                </c:pt>
                <c:pt idx="10360">
                  <c:v>2033</c:v>
                </c:pt>
                <c:pt idx="10361">
                  <c:v>2029.2</c:v>
                </c:pt>
                <c:pt idx="10362">
                  <c:v>2034.4</c:v>
                </c:pt>
                <c:pt idx="10363">
                  <c:v>2035.9</c:v>
                </c:pt>
                <c:pt idx="10364">
                  <c:v>2033.1</c:v>
                </c:pt>
                <c:pt idx="10365">
                  <c:v>2030.6</c:v>
                </c:pt>
                <c:pt idx="10366">
                  <c:v>2029</c:v>
                </c:pt>
                <c:pt idx="10367">
                  <c:v>2032.2</c:v>
                </c:pt>
                <c:pt idx="10368">
                  <c:v>2032.3</c:v>
                </c:pt>
                <c:pt idx="10369">
                  <c:v>2031.6</c:v>
                </c:pt>
                <c:pt idx="10370">
                  <c:v>2028.4</c:v>
                </c:pt>
                <c:pt idx="10371">
                  <c:v>2030.8</c:v>
                </c:pt>
                <c:pt idx="10372">
                  <c:v>2030</c:v>
                </c:pt>
                <c:pt idx="10373">
                  <c:v>2028.4</c:v>
                </c:pt>
                <c:pt idx="10374">
                  <c:v>2025.7</c:v>
                </c:pt>
                <c:pt idx="10375">
                  <c:v>2028.1</c:v>
                </c:pt>
                <c:pt idx="10376">
                  <c:v>2026.5</c:v>
                </c:pt>
                <c:pt idx="10377">
                  <c:v>2024.1</c:v>
                </c:pt>
                <c:pt idx="10378">
                  <c:v>2022.5</c:v>
                </c:pt>
                <c:pt idx="10379">
                  <c:v>2010.6</c:v>
                </c:pt>
                <c:pt idx="10380">
                  <c:v>2023.7</c:v>
                </c:pt>
                <c:pt idx="10381">
                  <c:v>2022.5</c:v>
                </c:pt>
                <c:pt idx="10382">
                  <c:v>2015.9</c:v>
                </c:pt>
                <c:pt idx="10383">
                  <c:v>2019.7</c:v>
                </c:pt>
                <c:pt idx="10384">
                  <c:v>2017.8</c:v>
                </c:pt>
                <c:pt idx="10385">
                  <c:v>2018.5</c:v>
                </c:pt>
                <c:pt idx="10386">
                  <c:v>2021.1</c:v>
                </c:pt>
                <c:pt idx="10387">
                  <c:v>2020.3</c:v>
                </c:pt>
                <c:pt idx="10388">
                  <c:v>2017.3</c:v>
                </c:pt>
                <c:pt idx="10389">
                  <c:v>2014.8</c:v>
                </c:pt>
                <c:pt idx="10390">
                  <c:v>2018</c:v>
                </c:pt>
                <c:pt idx="10391">
                  <c:v>2018</c:v>
                </c:pt>
                <c:pt idx="10392">
                  <c:v>2014.9</c:v>
                </c:pt>
                <c:pt idx="10393">
                  <c:v>2013.5</c:v>
                </c:pt>
                <c:pt idx="10394">
                  <c:v>2010.9</c:v>
                </c:pt>
                <c:pt idx="10395">
                  <c:v>2014.1</c:v>
                </c:pt>
                <c:pt idx="10396">
                  <c:v>2012.5</c:v>
                </c:pt>
                <c:pt idx="10397">
                  <c:v>2010.1</c:v>
                </c:pt>
                <c:pt idx="10398">
                  <c:v>2009.1</c:v>
                </c:pt>
                <c:pt idx="10399">
                  <c:v>2007.2</c:v>
                </c:pt>
                <c:pt idx="10400">
                  <c:v>2010.2</c:v>
                </c:pt>
                <c:pt idx="10401">
                  <c:v>2007.8</c:v>
                </c:pt>
                <c:pt idx="10402">
                  <c:v>2007.3</c:v>
                </c:pt>
                <c:pt idx="10403">
                  <c:v>2004.1</c:v>
                </c:pt>
                <c:pt idx="10404">
                  <c:v>2007.1</c:v>
                </c:pt>
                <c:pt idx="10405">
                  <c:v>2007.3</c:v>
                </c:pt>
                <c:pt idx="10406">
                  <c:v>2004</c:v>
                </c:pt>
                <c:pt idx="10407">
                  <c:v>2007.1</c:v>
                </c:pt>
                <c:pt idx="10408">
                  <c:v>2003.9</c:v>
                </c:pt>
                <c:pt idx="10409">
                  <c:v>2003.1</c:v>
                </c:pt>
                <c:pt idx="10410">
                  <c:v>2001.9</c:v>
                </c:pt>
                <c:pt idx="10411">
                  <c:v>1998.9</c:v>
                </c:pt>
                <c:pt idx="10412">
                  <c:v>2003.9</c:v>
                </c:pt>
                <c:pt idx="10413">
                  <c:v>2002.4</c:v>
                </c:pt>
                <c:pt idx="10414">
                  <c:v>2001.4</c:v>
                </c:pt>
                <c:pt idx="10415">
                  <c:v>2000</c:v>
                </c:pt>
                <c:pt idx="10416">
                  <c:v>1998.4</c:v>
                </c:pt>
                <c:pt idx="10417">
                  <c:v>2000.8</c:v>
                </c:pt>
                <c:pt idx="10418">
                  <c:v>1999.3</c:v>
                </c:pt>
                <c:pt idx="10419">
                  <c:v>1997.6</c:v>
                </c:pt>
                <c:pt idx="10420">
                  <c:v>1995.3</c:v>
                </c:pt>
                <c:pt idx="10421">
                  <c:v>1993</c:v>
                </c:pt>
                <c:pt idx="10422">
                  <c:v>1997.5</c:v>
                </c:pt>
                <c:pt idx="10423">
                  <c:v>1995.6</c:v>
                </c:pt>
                <c:pt idx="10424">
                  <c:v>1992.2</c:v>
                </c:pt>
                <c:pt idx="10425">
                  <c:v>1989.9</c:v>
                </c:pt>
                <c:pt idx="10426">
                  <c:v>1993.2</c:v>
                </c:pt>
                <c:pt idx="10427">
                  <c:v>1988.3</c:v>
                </c:pt>
                <c:pt idx="10428">
                  <c:v>1993.4</c:v>
                </c:pt>
                <c:pt idx="10429">
                  <c:v>1989.3</c:v>
                </c:pt>
                <c:pt idx="10430">
                  <c:v>1986.6</c:v>
                </c:pt>
                <c:pt idx="10431">
                  <c:v>1990.8</c:v>
                </c:pt>
                <c:pt idx="10432">
                  <c:v>1990.1</c:v>
                </c:pt>
                <c:pt idx="10433">
                  <c:v>1988</c:v>
                </c:pt>
                <c:pt idx="10434">
                  <c:v>1989.1</c:v>
                </c:pt>
                <c:pt idx="10435">
                  <c:v>1988</c:v>
                </c:pt>
                <c:pt idx="10436">
                  <c:v>1987.4</c:v>
                </c:pt>
                <c:pt idx="10437">
                  <c:v>1985.3</c:v>
                </c:pt>
                <c:pt idx="10438">
                  <c:v>1983.7</c:v>
                </c:pt>
                <c:pt idx="10439">
                  <c:v>1987.7</c:v>
                </c:pt>
                <c:pt idx="10440">
                  <c:v>1986.1</c:v>
                </c:pt>
                <c:pt idx="10441">
                  <c:v>1985.3</c:v>
                </c:pt>
                <c:pt idx="10442">
                  <c:v>1982.9</c:v>
                </c:pt>
                <c:pt idx="10443">
                  <c:v>1978.3</c:v>
                </c:pt>
                <c:pt idx="10444">
                  <c:v>1985.2</c:v>
                </c:pt>
                <c:pt idx="10445">
                  <c:v>1984.4</c:v>
                </c:pt>
                <c:pt idx="10446">
                  <c:v>1982.7</c:v>
                </c:pt>
                <c:pt idx="10447">
                  <c:v>1981.7</c:v>
                </c:pt>
                <c:pt idx="10448">
                  <c:v>1977.2</c:v>
                </c:pt>
                <c:pt idx="10449">
                  <c:v>1979.2</c:v>
                </c:pt>
                <c:pt idx="10450">
                  <c:v>1978.3</c:v>
                </c:pt>
                <c:pt idx="10451">
                  <c:v>1969.1</c:v>
                </c:pt>
                <c:pt idx="10452">
                  <c:v>1968</c:v>
                </c:pt>
                <c:pt idx="10453">
                  <c:v>1966.6</c:v>
                </c:pt>
                <c:pt idx="10454">
                  <c:v>1973.6</c:v>
                </c:pt>
                <c:pt idx="10455">
                  <c:v>1969.5</c:v>
                </c:pt>
                <c:pt idx="10456">
                  <c:v>1973.9</c:v>
                </c:pt>
                <c:pt idx="10457">
                  <c:v>1976.4</c:v>
                </c:pt>
                <c:pt idx="10458">
                  <c:v>1977.4</c:v>
                </c:pt>
                <c:pt idx="10459">
                  <c:v>1974.2</c:v>
                </c:pt>
                <c:pt idx="10460">
                  <c:v>1973.6</c:v>
                </c:pt>
                <c:pt idx="10461">
                  <c:v>1969.1</c:v>
                </c:pt>
                <c:pt idx="10462">
                  <c:v>1973.6</c:v>
                </c:pt>
                <c:pt idx="10463">
                  <c:v>1972.1</c:v>
                </c:pt>
                <c:pt idx="10464">
                  <c:v>1971.4</c:v>
                </c:pt>
                <c:pt idx="10465">
                  <c:v>1970</c:v>
                </c:pt>
                <c:pt idx="10466">
                  <c:v>1970</c:v>
                </c:pt>
                <c:pt idx="10467">
                  <c:v>1968.4</c:v>
                </c:pt>
                <c:pt idx="10468">
                  <c:v>1968.4</c:v>
                </c:pt>
                <c:pt idx="10469">
                  <c:v>1966.2</c:v>
                </c:pt>
                <c:pt idx="10470">
                  <c:v>1967.5</c:v>
                </c:pt>
                <c:pt idx="10471">
                  <c:v>1967.1</c:v>
                </c:pt>
                <c:pt idx="10472">
                  <c:v>1965.1</c:v>
                </c:pt>
                <c:pt idx="10473">
                  <c:v>1960.6</c:v>
                </c:pt>
                <c:pt idx="10474">
                  <c:v>1958</c:v>
                </c:pt>
                <c:pt idx="10475">
                  <c:v>1952.3</c:v>
                </c:pt>
                <c:pt idx="10476">
                  <c:v>1956.4</c:v>
                </c:pt>
                <c:pt idx="10477">
                  <c:v>1946.1</c:v>
                </c:pt>
                <c:pt idx="10478">
                  <c:v>1954.5</c:v>
                </c:pt>
                <c:pt idx="10479">
                  <c:v>1955.2</c:v>
                </c:pt>
                <c:pt idx="10480">
                  <c:v>1958.2</c:v>
                </c:pt>
                <c:pt idx="10481">
                  <c:v>1957.6</c:v>
                </c:pt>
                <c:pt idx="10482">
                  <c:v>1956.9</c:v>
                </c:pt>
                <c:pt idx="10483">
                  <c:v>1957.7</c:v>
                </c:pt>
                <c:pt idx="10484">
                  <c:v>1955.6</c:v>
                </c:pt>
                <c:pt idx="10485">
                  <c:v>1953.4</c:v>
                </c:pt>
                <c:pt idx="10486">
                  <c:v>1952.6</c:v>
                </c:pt>
                <c:pt idx="10487">
                  <c:v>1951.2</c:v>
                </c:pt>
                <c:pt idx="10488">
                  <c:v>1954.2</c:v>
                </c:pt>
                <c:pt idx="10489">
                  <c:v>1952</c:v>
                </c:pt>
                <c:pt idx="10490">
                  <c:v>1951.3</c:v>
                </c:pt>
                <c:pt idx="10491">
                  <c:v>1951.3</c:v>
                </c:pt>
                <c:pt idx="10492">
                  <c:v>1947.6</c:v>
                </c:pt>
                <c:pt idx="10493">
                  <c:v>1949.2</c:v>
                </c:pt>
                <c:pt idx="10494">
                  <c:v>1949.6</c:v>
                </c:pt>
                <c:pt idx="10495">
                  <c:v>1948.1</c:v>
                </c:pt>
                <c:pt idx="10496">
                  <c:v>1944.9</c:v>
                </c:pt>
                <c:pt idx="10497">
                  <c:v>1937.9</c:v>
                </c:pt>
                <c:pt idx="10498">
                  <c:v>1946.4</c:v>
                </c:pt>
                <c:pt idx="10499">
                  <c:v>1935.9</c:v>
                </c:pt>
                <c:pt idx="10500">
                  <c:v>1935</c:v>
                </c:pt>
                <c:pt idx="10501">
                  <c:v>1930.5</c:v>
                </c:pt>
                <c:pt idx="10502">
                  <c:v>1940.5</c:v>
                </c:pt>
                <c:pt idx="10503">
                  <c:v>1939.2</c:v>
                </c:pt>
                <c:pt idx="10504">
                  <c:v>1942.5</c:v>
                </c:pt>
                <c:pt idx="10505">
                  <c:v>1938.2</c:v>
                </c:pt>
                <c:pt idx="10506">
                  <c:v>1937.1</c:v>
                </c:pt>
                <c:pt idx="10507">
                  <c:v>1940.8</c:v>
                </c:pt>
                <c:pt idx="10508">
                  <c:v>1940.3</c:v>
                </c:pt>
                <c:pt idx="10509">
                  <c:v>1938.7</c:v>
                </c:pt>
                <c:pt idx="10510">
                  <c:v>1937.1</c:v>
                </c:pt>
                <c:pt idx="10511">
                  <c:v>1933.6</c:v>
                </c:pt>
                <c:pt idx="10512">
                  <c:v>1938.7</c:v>
                </c:pt>
                <c:pt idx="10513">
                  <c:v>1937.2</c:v>
                </c:pt>
                <c:pt idx="10514">
                  <c:v>1934.2</c:v>
                </c:pt>
                <c:pt idx="10515">
                  <c:v>1933.6</c:v>
                </c:pt>
                <c:pt idx="10516">
                  <c:v>1929.9</c:v>
                </c:pt>
                <c:pt idx="10517">
                  <c:v>1932.9</c:v>
                </c:pt>
                <c:pt idx="10518">
                  <c:v>1932.7</c:v>
                </c:pt>
                <c:pt idx="10519">
                  <c:v>1930.9</c:v>
                </c:pt>
                <c:pt idx="10520">
                  <c:v>1928.3</c:v>
                </c:pt>
                <c:pt idx="10521">
                  <c:v>1930.3</c:v>
                </c:pt>
                <c:pt idx="10522">
                  <c:v>1928.7</c:v>
                </c:pt>
                <c:pt idx="10523">
                  <c:v>1917.5</c:v>
                </c:pt>
                <c:pt idx="10524">
                  <c:v>1920.3</c:v>
                </c:pt>
                <c:pt idx="10525">
                  <c:v>1919.8</c:v>
                </c:pt>
                <c:pt idx="10526">
                  <c:v>1927.1</c:v>
                </c:pt>
                <c:pt idx="10527">
                  <c:v>1926.3</c:v>
                </c:pt>
                <c:pt idx="10528">
                  <c:v>1921.7</c:v>
                </c:pt>
                <c:pt idx="10529">
                  <c:v>1926.1</c:v>
                </c:pt>
                <c:pt idx="10530">
                  <c:v>1924.3</c:v>
                </c:pt>
                <c:pt idx="10531">
                  <c:v>1924.6</c:v>
                </c:pt>
                <c:pt idx="10532">
                  <c:v>1920.5</c:v>
                </c:pt>
                <c:pt idx="10533">
                  <c:v>1919.6</c:v>
                </c:pt>
                <c:pt idx="10534">
                  <c:v>1922.6</c:v>
                </c:pt>
                <c:pt idx="10535">
                  <c:v>1921.9</c:v>
                </c:pt>
                <c:pt idx="10536">
                  <c:v>1920.4</c:v>
                </c:pt>
                <c:pt idx="10537">
                  <c:v>1917.6</c:v>
                </c:pt>
                <c:pt idx="10538">
                  <c:v>1919</c:v>
                </c:pt>
                <c:pt idx="10539">
                  <c:v>1919</c:v>
                </c:pt>
                <c:pt idx="10540">
                  <c:v>1916.9</c:v>
                </c:pt>
                <c:pt idx="10541">
                  <c:v>1914.8</c:v>
                </c:pt>
                <c:pt idx="10542">
                  <c:v>1916.7</c:v>
                </c:pt>
                <c:pt idx="10543">
                  <c:v>1916.5</c:v>
                </c:pt>
                <c:pt idx="10544">
                  <c:v>1914.6</c:v>
                </c:pt>
                <c:pt idx="10545">
                  <c:v>1911.8</c:v>
                </c:pt>
                <c:pt idx="10546">
                  <c:v>1907.7</c:v>
                </c:pt>
                <c:pt idx="10547">
                  <c:v>1903</c:v>
                </c:pt>
                <c:pt idx="10548">
                  <c:v>1906.3</c:v>
                </c:pt>
                <c:pt idx="10549">
                  <c:v>1898.6</c:v>
                </c:pt>
                <c:pt idx="10550">
                  <c:v>1901.9</c:v>
                </c:pt>
                <c:pt idx="10551">
                  <c:v>1898.5</c:v>
                </c:pt>
                <c:pt idx="10552">
                  <c:v>1910</c:v>
                </c:pt>
                <c:pt idx="10553">
                  <c:v>1909.5</c:v>
                </c:pt>
                <c:pt idx="10554">
                  <c:v>1907</c:v>
                </c:pt>
                <c:pt idx="10555">
                  <c:v>1907</c:v>
                </c:pt>
                <c:pt idx="10556">
                  <c:v>1903.2</c:v>
                </c:pt>
                <c:pt idx="10557">
                  <c:v>1906.7</c:v>
                </c:pt>
                <c:pt idx="10558">
                  <c:v>1907.6</c:v>
                </c:pt>
                <c:pt idx="10559">
                  <c:v>1905.4</c:v>
                </c:pt>
                <c:pt idx="10560">
                  <c:v>1903.9</c:v>
                </c:pt>
                <c:pt idx="10561">
                  <c:v>1901.7</c:v>
                </c:pt>
                <c:pt idx="10562">
                  <c:v>1903.9</c:v>
                </c:pt>
                <c:pt idx="10563">
                  <c:v>1904.5</c:v>
                </c:pt>
                <c:pt idx="10564">
                  <c:v>1901.7</c:v>
                </c:pt>
                <c:pt idx="10565">
                  <c:v>1898.2</c:v>
                </c:pt>
                <c:pt idx="10566">
                  <c:v>1901.5</c:v>
                </c:pt>
                <c:pt idx="10567">
                  <c:v>1901.2</c:v>
                </c:pt>
                <c:pt idx="10568">
                  <c:v>1900.1</c:v>
                </c:pt>
                <c:pt idx="10569">
                  <c:v>1896.9</c:v>
                </c:pt>
                <c:pt idx="10570">
                  <c:v>1892.4</c:v>
                </c:pt>
                <c:pt idx="10571">
                  <c:v>1895.8</c:v>
                </c:pt>
                <c:pt idx="10572">
                  <c:v>1893.4</c:v>
                </c:pt>
                <c:pt idx="10573">
                  <c:v>1894.7</c:v>
                </c:pt>
                <c:pt idx="10574">
                  <c:v>1889.4</c:v>
                </c:pt>
                <c:pt idx="10575">
                  <c:v>1890.2</c:v>
                </c:pt>
                <c:pt idx="10576">
                  <c:v>1892.4</c:v>
                </c:pt>
                <c:pt idx="10577">
                  <c:v>1890.9</c:v>
                </c:pt>
                <c:pt idx="10578">
                  <c:v>1890.6</c:v>
                </c:pt>
                <c:pt idx="10579">
                  <c:v>1892.8</c:v>
                </c:pt>
                <c:pt idx="10580">
                  <c:v>1891.4</c:v>
                </c:pt>
                <c:pt idx="10581">
                  <c:v>1891.6</c:v>
                </c:pt>
                <c:pt idx="10582">
                  <c:v>1890.2</c:v>
                </c:pt>
                <c:pt idx="10583">
                  <c:v>1888</c:v>
                </c:pt>
                <c:pt idx="10584">
                  <c:v>1890.9</c:v>
                </c:pt>
                <c:pt idx="10585">
                  <c:v>1890.3</c:v>
                </c:pt>
                <c:pt idx="10586">
                  <c:v>1889.5</c:v>
                </c:pt>
                <c:pt idx="10587">
                  <c:v>1883.9</c:v>
                </c:pt>
                <c:pt idx="10588">
                  <c:v>1887.4</c:v>
                </c:pt>
                <c:pt idx="10589">
                  <c:v>1888.7</c:v>
                </c:pt>
                <c:pt idx="10590">
                  <c:v>1886.2</c:v>
                </c:pt>
                <c:pt idx="10591">
                  <c:v>1884.2</c:v>
                </c:pt>
                <c:pt idx="10592">
                  <c:v>1886.3</c:v>
                </c:pt>
                <c:pt idx="10593">
                  <c:v>1885.1</c:v>
                </c:pt>
                <c:pt idx="10594">
                  <c:v>1881.4</c:v>
                </c:pt>
                <c:pt idx="10595">
                  <c:v>1881.9</c:v>
                </c:pt>
                <c:pt idx="10596">
                  <c:v>1878.1</c:v>
                </c:pt>
                <c:pt idx="10597">
                  <c:v>1874.8</c:v>
                </c:pt>
                <c:pt idx="10598">
                  <c:v>1880.2</c:v>
                </c:pt>
                <c:pt idx="10599">
                  <c:v>1873.1</c:v>
                </c:pt>
                <c:pt idx="10600">
                  <c:v>1880.1</c:v>
                </c:pt>
                <c:pt idx="10601">
                  <c:v>1876.2</c:v>
                </c:pt>
                <c:pt idx="10602">
                  <c:v>1875.8</c:v>
                </c:pt>
                <c:pt idx="10603">
                  <c:v>1879.5</c:v>
                </c:pt>
                <c:pt idx="10604">
                  <c:v>1878.4</c:v>
                </c:pt>
                <c:pt idx="10605">
                  <c:v>1877.7</c:v>
                </c:pt>
                <c:pt idx="10606">
                  <c:v>1873.4</c:v>
                </c:pt>
                <c:pt idx="10607">
                  <c:v>1879</c:v>
                </c:pt>
                <c:pt idx="10608">
                  <c:v>1877.1</c:v>
                </c:pt>
                <c:pt idx="10609">
                  <c:v>1875.7</c:v>
                </c:pt>
                <c:pt idx="10610">
                  <c:v>1875.7</c:v>
                </c:pt>
                <c:pt idx="10611">
                  <c:v>1875.6</c:v>
                </c:pt>
                <c:pt idx="10612">
                  <c:v>1873.6</c:v>
                </c:pt>
                <c:pt idx="10613">
                  <c:v>1871.3</c:v>
                </c:pt>
                <c:pt idx="10614">
                  <c:v>1873.3</c:v>
                </c:pt>
                <c:pt idx="10615">
                  <c:v>1872.4</c:v>
                </c:pt>
                <c:pt idx="10616">
                  <c:v>1869.9</c:v>
                </c:pt>
                <c:pt idx="10617">
                  <c:v>1866.9</c:v>
                </c:pt>
                <c:pt idx="10618">
                  <c:v>1863.3</c:v>
                </c:pt>
                <c:pt idx="10619">
                  <c:v>1858.5</c:v>
                </c:pt>
                <c:pt idx="10620">
                  <c:v>1860.6</c:v>
                </c:pt>
                <c:pt idx="10621">
                  <c:v>1861.7</c:v>
                </c:pt>
                <c:pt idx="10622">
                  <c:v>1861.9</c:v>
                </c:pt>
                <c:pt idx="10623">
                  <c:v>1857.2</c:v>
                </c:pt>
                <c:pt idx="10624">
                  <c:v>1865.8</c:v>
                </c:pt>
                <c:pt idx="10625">
                  <c:v>1864.9</c:v>
                </c:pt>
                <c:pt idx="10626">
                  <c:v>1864.1</c:v>
                </c:pt>
                <c:pt idx="10627">
                  <c:v>1862.5</c:v>
                </c:pt>
                <c:pt idx="10628">
                  <c:v>1860.7</c:v>
                </c:pt>
                <c:pt idx="10629">
                  <c:v>1864.1</c:v>
                </c:pt>
                <c:pt idx="10630">
                  <c:v>1864.1</c:v>
                </c:pt>
                <c:pt idx="10631">
                  <c:v>1862.8</c:v>
                </c:pt>
                <c:pt idx="10632">
                  <c:v>1861.4</c:v>
                </c:pt>
                <c:pt idx="10633">
                  <c:v>1858.6</c:v>
                </c:pt>
                <c:pt idx="10634">
                  <c:v>1863.4</c:v>
                </c:pt>
                <c:pt idx="10635">
                  <c:v>1862.1</c:v>
                </c:pt>
                <c:pt idx="10636">
                  <c:v>1860.9</c:v>
                </c:pt>
                <c:pt idx="10637">
                  <c:v>1858</c:v>
                </c:pt>
                <c:pt idx="10638">
                  <c:v>1859.1</c:v>
                </c:pt>
                <c:pt idx="10639">
                  <c:v>1858.3</c:v>
                </c:pt>
                <c:pt idx="10640">
                  <c:v>1857.4</c:v>
                </c:pt>
                <c:pt idx="10641">
                  <c:v>1853.9</c:v>
                </c:pt>
                <c:pt idx="10642">
                  <c:v>1853.1</c:v>
                </c:pt>
                <c:pt idx="10643">
                  <c:v>1853</c:v>
                </c:pt>
                <c:pt idx="10644">
                  <c:v>1847</c:v>
                </c:pt>
                <c:pt idx="10645">
                  <c:v>1842.9</c:v>
                </c:pt>
                <c:pt idx="10646">
                  <c:v>1849.4</c:v>
                </c:pt>
                <c:pt idx="10647">
                  <c:v>1850.4</c:v>
                </c:pt>
                <c:pt idx="10648">
                  <c:v>1853.2</c:v>
                </c:pt>
                <c:pt idx="10649">
                  <c:v>1852.2</c:v>
                </c:pt>
                <c:pt idx="10650">
                  <c:v>1850.1</c:v>
                </c:pt>
                <c:pt idx="10651">
                  <c:v>1848.2</c:v>
                </c:pt>
                <c:pt idx="10652">
                  <c:v>1852.5</c:v>
                </c:pt>
                <c:pt idx="10653">
                  <c:v>1852.7</c:v>
                </c:pt>
                <c:pt idx="10654">
                  <c:v>1851.2</c:v>
                </c:pt>
                <c:pt idx="10655">
                  <c:v>1849.2</c:v>
                </c:pt>
                <c:pt idx="10656">
                  <c:v>1847.1</c:v>
                </c:pt>
                <c:pt idx="10657">
                  <c:v>1851.9</c:v>
                </c:pt>
                <c:pt idx="10658">
                  <c:v>1849.3</c:v>
                </c:pt>
                <c:pt idx="10659">
                  <c:v>1849.9</c:v>
                </c:pt>
                <c:pt idx="10660">
                  <c:v>1847.2</c:v>
                </c:pt>
                <c:pt idx="10661">
                  <c:v>1844.5</c:v>
                </c:pt>
                <c:pt idx="10662">
                  <c:v>1847.1</c:v>
                </c:pt>
                <c:pt idx="10663">
                  <c:v>1846.3</c:v>
                </c:pt>
                <c:pt idx="10664">
                  <c:v>1845.5</c:v>
                </c:pt>
                <c:pt idx="10665">
                  <c:v>1843.3</c:v>
                </c:pt>
                <c:pt idx="10666">
                  <c:v>1840.3</c:v>
                </c:pt>
                <c:pt idx="10667">
                  <c:v>1835.8</c:v>
                </c:pt>
                <c:pt idx="10668">
                  <c:v>1837.1</c:v>
                </c:pt>
                <c:pt idx="10669">
                  <c:v>1841.4</c:v>
                </c:pt>
                <c:pt idx="10670">
                  <c:v>1838.5</c:v>
                </c:pt>
                <c:pt idx="10671">
                  <c:v>1838.3</c:v>
                </c:pt>
                <c:pt idx="10672">
                  <c:v>1842</c:v>
                </c:pt>
                <c:pt idx="10673">
                  <c:v>1841.3</c:v>
                </c:pt>
                <c:pt idx="10674">
                  <c:v>1841</c:v>
                </c:pt>
                <c:pt idx="10675">
                  <c:v>1839.6</c:v>
                </c:pt>
                <c:pt idx="10676">
                  <c:v>1838</c:v>
                </c:pt>
                <c:pt idx="10677">
                  <c:v>1836.5</c:v>
                </c:pt>
                <c:pt idx="10678">
                  <c:v>1841.2</c:v>
                </c:pt>
                <c:pt idx="10679">
                  <c:v>1840.6</c:v>
                </c:pt>
                <c:pt idx="10680">
                  <c:v>1839.2</c:v>
                </c:pt>
                <c:pt idx="10681">
                  <c:v>1838.6</c:v>
                </c:pt>
                <c:pt idx="10682">
                  <c:v>1836.5</c:v>
                </c:pt>
                <c:pt idx="10683">
                  <c:v>1833.3</c:v>
                </c:pt>
                <c:pt idx="10684">
                  <c:v>1837.3</c:v>
                </c:pt>
                <c:pt idx="10685">
                  <c:v>1835.3</c:v>
                </c:pt>
                <c:pt idx="10686">
                  <c:v>1834.3</c:v>
                </c:pt>
                <c:pt idx="10687">
                  <c:v>1834.3</c:v>
                </c:pt>
                <c:pt idx="10688">
                  <c:v>1828.1</c:v>
                </c:pt>
                <c:pt idx="10689">
                  <c:v>1833.2</c:v>
                </c:pt>
                <c:pt idx="10690">
                  <c:v>1832.6</c:v>
                </c:pt>
                <c:pt idx="10691">
                  <c:v>1831.7</c:v>
                </c:pt>
                <c:pt idx="10692">
                  <c:v>1831.7</c:v>
                </c:pt>
                <c:pt idx="10696">
                  <c:v>1828.9</c:v>
                </c:pt>
                <c:pt idx="10697">
                  <c:v>1837.8000000000002</c:v>
                </c:pt>
                <c:pt idx="10698">
                  <c:v>1808.1999999999998</c:v>
                </c:pt>
                <c:pt idx="10699">
                  <c:v>1829.6999999999998</c:v>
                </c:pt>
                <c:pt idx="10700">
                  <c:v>1843.3000000000002</c:v>
                </c:pt>
                <c:pt idx="10701">
                  <c:v>1835</c:v>
                </c:pt>
                <c:pt idx="10702">
                  <c:v>1842.4</c:v>
                </c:pt>
                <c:pt idx="10703">
                  <c:v>1849</c:v>
                </c:pt>
                <c:pt idx="10704">
                  <c:v>1848.1</c:v>
                </c:pt>
                <c:pt idx="10705">
                  <c:v>1842.6999999999998</c:v>
                </c:pt>
                <c:pt idx="10706">
                  <c:v>1849</c:v>
                </c:pt>
                <c:pt idx="10707">
                  <c:v>1844.1999999999998</c:v>
                </c:pt>
                <c:pt idx="10708">
                  <c:v>1849</c:v>
                </c:pt>
                <c:pt idx="10709">
                  <c:v>1850.6</c:v>
                </c:pt>
                <c:pt idx="10710">
                  <c:v>1842.6999999999998</c:v>
                </c:pt>
                <c:pt idx="10711">
                  <c:v>1845.8000000000002</c:v>
                </c:pt>
                <c:pt idx="10712">
                  <c:v>1837.3000000000002</c:v>
                </c:pt>
                <c:pt idx="10713">
                  <c:v>1840.8000000000002</c:v>
                </c:pt>
                <c:pt idx="10714">
                  <c:v>1835.3000000000002</c:v>
                </c:pt>
                <c:pt idx="10715">
                  <c:v>1830.8000000000002</c:v>
                </c:pt>
                <c:pt idx="10716">
                  <c:v>1831.6</c:v>
                </c:pt>
                <c:pt idx="10717">
                  <c:v>1820.5</c:v>
                </c:pt>
                <c:pt idx="10718">
                  <c:v>1819.6999999999998</c:v>
                </c:pt>
                <c:pt idx="10719">
                  <c:v>1821.4</c:v>
                </c:pt>
                <c:pt idx="10720">
                  <c:v>1832.6999999999998</c:v>
                </c:pt>
                <c:pt idx="10721">
                  <c:v>1822.5</c:v>
                </c:pt>
                <c:pt idx="10722">
                  <c:v>1820.6</c:v>
                </c:pt>
                <c:pt idx="10723">
                  <c:v>1822.6999999999998</c:v>
                </c:pt>
                <c:pt idx="10724">
                  <c:v>1830</c:v>
                </c:pt>
                <c:pt idx="10725">
                  <c:v>1843.1</c:v>
                </c:pt>
                <c:pt idx="10726">
                  <c:v>1836.4</c:v>
                </c:pt>
                <c:pt idx="10727">
                  <c:v>1842.6999999999998</c:v>
                </c:pt>
                <c:pt idx="10728">
                  <c:v>1835.1</c:v>
                </c:pt>
                <c:pt idx="10729">
                  <c:v>1838.9</c:v>
                </c:pt>
                <c:pt idx="10730">
                  <c:v>1838.9</c:v>
                </c:pt>
                <c:pt idx="10731">
                  <c:v>1829.6999999999998</c:v>
                </c:pt>
                <c:pt idx="10732">
                  <c:v>1829.6999999999998</c:v>
                </c:pt>
                <c:pt idx="10733">
                  <c:v>1836.6999999999998</c:v>
                </c:pt>
                <c:pt idx="10734">
                  <c:v>1831.3000000000002</c:v>
                </c:pt>
                <c:pt idx="10735">
                  <c:v>1832.8000000000002</c:v>
                </c:pt>
                <c:pt idx="10736">
                  <c:v>1840.5</c:v>
                </c:pt>
                <c:pt idx="10737">
                  <c:v>1829.6</c:v>
                </c:pt>
                <c:pt idx="10738">
                  <c:v>1831.6999999999998</c:v>
                </c:pt>
                <c:pt idx="10739">
                  <c:v>1826.1999999999998</c:v>
                </c:pt>
                <c:pt idx="10740">
                  <c:v>1832.1</c:v>
                </c:pt>
                <c:pt idx="10741">
                  <c:v>1828.1</c:v>
                </c:pt>
                <c:pt idx="10742">
                  <c:v>1826.1</c:v>
                </c:pt>
                <c:pt idx="10743">
                  <c:v>1813.1</c:v>
                </c:pt>
                <c:pt idx="10744">
                  <c:v>1822.6</c:v>
                </c:pt>
                <c:pt idx="10745">
                  <c:v>1829.6</c:v>
                </c:pt>
                <c:pt idx="10746">
                  <c:v>1830.9</c:v>
                </c:pt>
                <c:pt idx="10747">
                  <c:v>1823.9</c:v>
                </c:pt>
                <c:pt idx="10748">
                  <c:v>1828.1999999999998</c:v>
                </c:pt>
                <c:pt idx="10749">
                  <c:v>1829.9</c:v>
                </c:pt>
                <c:pt idx="10750">
                  <c:v>1831.1</c:v>
                </c:pt>
                <c:pt idx="10751">
                  <c:v>1825.1</c:v>
                </c:pt>
                <c:pt idx="10752">
                  <c:v>1830.6</c:v>
                </c:pt>
                <c:pt idx="10753">
                  <c:v>1822.9</c:v>
                </c:pt>
                <c:pt idx="10754">
                  <c:v>1829.1999999999998</c:v>
                </c:pt>
                <c:pt idx="10755">
                  <c:v>1826.6999999999998</c:v>
                </c:pt>
                <c:pt idx="10756">
                  <c:v>1827.6</c:v>
                </c:pt>
                <c:pt idx="10757">
                  <c:v>1828.4</c:v>
                </c:pt>
                <c:pt idx="10758">
                  <c:v>1829.1</c:v>
                </c:pt>
                <c:pt idx="10759">
                  <c:v>1829.1</c:v>
                </c:pt>
                <c:pt idx="10760">
                  <c:v>1826.1</c:v>
                </c:pt>
                <c:pt idx="10761">
                  <c:v>1827.4</c:v>
                </c:pt>
                <c:pt idx="10762">
                  <c:v>1828</c:v>
                </c:pt>
                <c:pt idx="10763">
                  <c:v>1825.6</c:v>
                </c:pt>
                <c:pt idx="10764">
                  <c:v>1823.4</c:v>
                </c:pt>
                <c:pt idx="10765">
                  <c:v>1816.4</c:v>
                </c:pt>
                <c:pt idx="10766">
                  <c:v>1814.6999999999998</c:v>
                </c:pt>
                <c:pt idx="10767">
                  <c:v>1805.9</c:v>
                </c:pt>
                <c:pt idx="10768">
                  <c:v>1814.9</c:v>
                </c:pt>
                <c:pt idx="10769">
                  <c:v>1811.4</c:v>
                </c:pt>
                <c:pt idx="10770">
                  <c:v>1818.6</c:v>
                </c:pt>
                <c:pt idx="10771">
                  <c:v>1821</c:v>
                </c:pt>
                <c:pt idx="10772">
                  <c:v>1816.8000000000002</c:v>
                </c:pt>
                <c:pt idx="10773">
                  <c:v>1813.6999999999998</c:v>
                </c:pt>
                <c:pt idx="10774">
                  <c:v>1818.1999999999998</c:v>
                </c:pt>
                <c:pt idx="10775">
                  <c:v>1818.6</c:v>
                </c:pt>
                <c:pt idx="10776">
                  <c:v>1820.6</c:v>
                </c:pt>
                <c:pt idx="10777">
                  <c:v>1818.5</c:v>
                </c:pt>
                <c:pt idx="10778">
                  <c:v>1818.4</c:v>
                </c:pt>
                <c:pt idx="10779">
                  <c:v>1817</c:v>
                </c:pt>
                <c:pt idx="10780">
                  <c:v>1814.6999999999998</c:v>
                </c:pt>
                <c:pt idx="10781">
                  <c:v>1817</c:v>
                </c:pt>
                <c:pt idx="10782">
                  <c:v>1807.8000000000002</c:v>
                </c:pt>
                <c:pt idx="10783">
                  <c:v>1809.5</c:v>
                </c:pt>
                <c:pt idx="10784">
                  <c:v>1806.4</c:v>
                </c:pt>
                <c:pt idx="10785">
                  <c:v>1808.5</c:v>
                </c:pt>
                <c:pt idx="10786">
                  <c:v>1820.5</c:v>
                </c:pt>
                <c:pt idx="10787">
                  <c:v>1822.5</c:v>
                </c:pt>
                <c:pt idx="10788">
                  <c:v>1811.8000000000002</c:v>
                </c:pt>
                <c:pt idx="10789">
                  <c:v>1814.1</c:v>
                </c:pt>
                <c:pt idx="10790">
                  <c:v>1808</c:v>
                </c:pt>
                <c:pt idx="10791">
                  <c:v>1812.3000000000002</c:v>
                </c:pt>
                <c:pt idx="10792">
                  <c:v>1817.1999999999998</c:v>
                </c:pt>
                <c:pt idx="10793">
                  <c:v>1816.9</c:v>
                </c:pt>
                <c:pt idx="10794">
                  <c:v>1819.9</c:v>
                </c:pt>
                <c:pt idx="10795">
                  <c:v>1816</c:v>
                </c:pt>
                <c:pt idx="10796">
                  <c:v>1814.6</c:v>
                </c:pt>
                <c:pt idx="10797">
                  <c:v>1819.5</c:v>
                </c:pt>
                <c:pt idx="10798">
                  <c:v>1817.9</c:v>
                </c:pt>
                <c:pt idx="10799">
                  <c:v>1819.4</c:v>
                </c:pt>
                <c:pt idx="10800">
                  <c:v>1816.4</c:v>
                </c:pt>
                <c:pt idx="10801">
                  <c:v>1811</c:v>
                </c:pt>
                <c:pt idx="10802">
                  <c:v>1815.5</c:v>
                </c:pt>
                <c:pt idx="10803">
                  <c:v>1814.1</c:v>
                </c:pt>
                <c:pt idx="10804">
                  <c:v>1813.1999999999998</c:v>
                </c:pt>
                <c:pt idx="10805">
                  <c:v>1810.1999999999998</c:v>
                </c:pt>
                <c:pt idx="10806">
                  <c:v>1812.6</c:v>
                </c:pt>
                <c:pt idx="10807">
                  <c:v>1812.6</c:v>
                </c:pt>
                <c:pt idx="10808">
                  <c:v>1811.6999999999998</c:v>
                </c:pt>
                <c:pt idx="10809">
                  <c:v>1811.5</c:v>
                </c:pt>
                <c:pt idx="10810">
                  <c:v>1807.1</c:v>
                </c:pt>
                <c:pt idx="10811">
                  <c:v>1810.5</c:v>
                </c:pt>
                <c:pt idx="10812">
                  <c:v>1795.6999999999998</c:v>
                </c:pt>
                <c:pt idx="10813">
                  <c:v>1792.9</c:v>
                </c:pt>
                <c:pt idx="10814">
                  <c:v>1800.4</c:v>
                </c:pt>
                <c:pt idx="10815">
                  <c:v>1790.4</c:v>
                </c:pt>
                <c:pt idx="10816">
                  <c:v>1800.4</c:v>
                </c:pt>
                <c:pt idx="10817">
                  <c:v>1799.1999999999998</c:v>
                </c:pt>
                <c:pt idx="10818">
                  <c:v>1800.1</c:v>
                </c:pt>
                <c:pt idx="10819">
                  <c:v>1792.5</c:v>
                </c:pt>
                <c:pt idx="10820">
                  <c:v>1796.9</c:v>
                </c:pt>
                <c:pt idx="10821">
                  <c:v>1795.4</c:v>
                </c:pt>
                <c:pt idx="10822">
                  <c:v>1797.1</c:v>
                </c:pt>
                <c:pt idx="10823">
                  <c:v>1796.9</c:v>
                </c:pt>
                <c:pt idx="10824">
                  <c:v>1796.6999999999998</c:v>
                </c:pt>
                <c:pt idx="10825">
                  <c:v>1793.9</c:v>
                </c:pt>
                <c:pt idx="10826">
                  <c:v>1796</c:v>
                </c:pt>
                <c:pt idx="10827">
                  <c:v>1793.1</c:v>
                </c:pt>
                <c:pt idx="10828">
                  <c:v>1793.1999999999998</c:v>
                </c:pt>
                <c:pt idx="10829">
                  <c:v>1791</c:v>
                </c:pt>
                <c:pt idx="10830">
                  <c:v>1790.8000000000002</c:v>
                </c:pt>
                <c:pt idx="10831">
                  <c:v>1791</c:v>
                </c:pt>
                <c:pt idx="10832">
                  <c:v>1790.1</c:v>
                </c:pt>
                <c:pt idx="10833">
                  <c:v>1790.1</c:v>
                </c:pt>
                <c:pt idx="10834">
                  <c:v>1789.1</c:v>
                </c:pt>
                <c:pt idx="10835">
                  <c:v>1786.6999999999998</c:v>
                </c:pt>
                <c:pt idx="10836">
                  <c:v>1788.6</c:v>
                </c:pt>
                <c:pt idx="10837">
                  <c:v>1782.5</c:v>
                </c:pt>
                <c:pt idx="10838">
                  <c:v>1779.9</c:v>
                </c:pt>
                <c:pt idx="10839">
                  <c:v>1770.5</c:v>
                </c:pt>
                <c:pt idx="10840">
                  <c:v>1784.3000000000002</c:v>
                </c:pt>
                <c:pt idx="10841">
                  <c:v>1784.3000000000002</c:v>
                </c:pt>
                <c:pt idx="10842">
                  <c:v>1784</c:v>
                </c:pt>
                <c:pt idx="10843">
                  <c:v>1780.6</c:v>
                </c:pt>
                <c:pt idx="10844">
                  <c:v>1780</c:v>
                </c:pt>
                <c:pt idx="10845">
                  <c:v>1780.1999999999998</c:v>
                </c:pt>
                <c:pt idx="10846">
                  <c:v>1781.8000000000002</c:v>
                </c:pt>
                <c:pt idx="10847">
                  <c:v>1780</c:v>
                </c:pt>
                <c:pt idx="10848">
                  <c:v>1781.6</c:v>
                </c:pt>
                <c:pt idx="10849">
                  <c:v>1778.6999999999998</c:v>
                </c:pt>
                <c:pt idx="10850">
                  <c:v>1780.8000000000002</c:v>
                </c:pt>
                <c:pt idx="10851">
                  <c:v>1780</c:v>
                </c:pt>
                <c:pt idx="10852">
                  <c:v>1777.9</c:v>
                </c:pt>
                <c:pt idx="10853">
                  <c:v>1780.1999999999998</c:v>
                </c:pt>
                <c:pt idx="10854">
                  <c:v>1778.6999999999998</c:v>
                </c:pt>
                <c:pt idx="10855">
                  <c:v>1777.1999999999998</c:v>
                </c:pt>
                <c:pt idx="10856">
                  <c:v>1779.5</c:v>
                </c:pt>
                <c:pt idx="10857">
                  <c:v>1777.6</c:v>
                </c:pt>
                <c:pt idx="10858">
                  <c:v>1778.4</c:v>
                </c:pt>
                <c:pt idx="10859">
                  <c:v>1776.1999999999998</c:v>
                </c:pt>
                <c:pt idx="10860">
                  <c:v>1772.9</c:v>
                </c:pt>
                <c:pt idx="10861">
                  <c:v>1776.9</c:v>
                </c:pt>
                <c:pt idx="10862">
                  <c:v>1779.6999999999998</c:v>
                </c:pt>
                <c:pt idx="10863">
                  <c:v>1778.6</c:v>
                </c:pt>
                <c:pt idx="10864">
                  <c:v>1783.9</c:v>
                </c:pt>
                <c:pt idx="10865">
                  <c:v>1767.9</c:v>
                </c:pt>
                <c:pt idx="10866">
                  <c:v>1782.8000000000002</c:v>
                </c:pt>
                <c:pt idx="10867">
                  <c:v>1777.1999999999998</c:v>
                </c:pt>
                <c:pt idx="10868">
                  <c:v>1786.3000000000002</c:v>
                </c:pt>
                <c:pt idx="10869">
                  <c:v>1783.4</c:v>
                </c:pt>
                <c:pt idx="10870">
                  <c:v>1790.6999999999998</c:v>
                </c:pt>
                <c:pt idx="10871">
                  <c:v>1790.1</c:v>
                </c:pt>
                <c:pt idx="10872">
                  <c:v>1788.6999999999998</c:v>
                </c:pt>
                <c:pt idx="10873">
                  <c:v>1789.9</c:v>
                </c:pt>
                <c:pt idx="10874">
                  <c:v>1792.4</c:v>
                </c:pt>
                <c:pt idx="10875">
                  <c:v>1792.3000000000002</c:v>
                </c:pt>
                <c:pt idx="10876">
                  <c:v>1793</c:v>
                </c:pt>
                <c:pt idx="10877">
                  <c:v>1793</c:v>
                </c:pt>
                <c:pt idx="10878">
                  <c:v>1791.5</c:v>
                </c:pt>
                <c:pt idx="10879">
                  <c:v>1792.9</c:v>
                </c:pt>
                <c:pt idx="10880">
                  <c:v>1792.8000000000002</c:v>
                </c:pt>
                <c:pt idx="10881">
                  <c:v>1791.9</c:v>
                </c:pt>
                <c:pt idx="10882">
                  <c:v>1792.3000000000002</c:v>
                </c:pt>
                <c:pt idx="10883">
                  <c:v>1792.1999999999998</c:v>
                </c:pt>
                <c:pt idx="10884">
                  <c:v>1786.3000000000002</c:v>
                </c:pt>
                <c:pt idx="10885">
                  <c:v>1783.6999999999998</c:v>
                </c:pt>
                <c:pt idx="10886">
                  <c:v>1778.1999999999998</c:v>
                </c:pt>
                <c:pt idx="10887">
                  <c:v>1774</c:v>
                </c:pt>
                <c:pt idx="10888">
                  <c:v>1780.1</c:v>
                </c:pt>
                <c:pt idx="10889">
                  <c:v>1779.6</c:v>
                </c:pt>
                <c:pt idx="10890">
                  <c:v>1777</c:v>
                </c:pt>
                <c:pt idx="10891">
                  <c:v>1786.4</c:v>
                </c:pt>
                <c:pt idx="10892">
                  <c:v>1785.5</c:v>
                </c:pt>
                <c:pt idx="10893">
                  <c:v>1787</c:v>
                </c:pt>
                <c:pt idx="10894">
                  <c:v>1791</c:v>
                </c:pt>
                <c:pt idx="10895">
                  <c:v>1789.6</c:v>
                </c:pt>
                <c:pt idx="10896">
                  <c:v>1788.9</c:v>
                </c:pt>
                <c:pt idx="10897">
                  <c:v>1790.4</c:v>
                </c:pt>
                <c:pt idx="10898">
                  <c:v>1791</c:v>
                </c:pt>
                <c:pt idx="10899">
                  <c:v>1790.5</c:v>
                </c:pt>
                <c:pt idx="10900">
                  <c:v>1791</c:v>
                </c:pt>
                <c:pt idx="10901">
                  <c:v>1791</c:v>
                </c:pt>
                <c:pt idx="10902">
                  <c:v>1788.8000000000002</c:v>
                </c:pt>
                <c:pt idx="10903">
                  <c:v>1790.4</c:v>
                </c:pt>
                <c:pt idx="10904">
                  <c:v>1789.6</c:v>
                </c:pt>
                <c:pt idx="10905">
                  <c:v>1787.8000000000002</c:v>
                </c:pt>
                <c:pt idx="10906">
                  <c:v>1786.1999999999998</c:v>
                </c:pt>
                <c:pt idx="10907">
                  <c:v>1788.1</c:v>
                </c:pt>
                <c:pt idx="10908">
                  <c:v>1782</c:v>
                </c:pt>
                <c:pt idx="10909">
                  <c:v>1777.9</c:v>
                </c:pt>
                <c:pt idx="10910">
                  <c:v>1772.4</c:v>
                </c:pt>
                <c:pt idx="10911">
                  <c:v>1772.1999999999998</c:v>
                </c:pt>
                <c:pt idx="10912">
                  <c:v>1772.5</c:v>
                </c:pt>
                <c:pt idx="10913">
                  <c:v>1779.1</c:v>
                </c:pt>
                <c:pt idx="10914">
                  <c:v>1772.6</c:v>
                </c:pt>
                <c:pt idx="10915">
                  <c:v>1781.1</c:v>
                </c:pt>
                <c:pt idx="10916">
                  <c:v>1786.4</c:v>
                </c:pt>
                <c:pt idx="10917">
                  <c:v>1787.5</c:v>
                </c:pt>
                <c:pt idx="10918">
                  <c:v>1786</c:v>
                </c:pt>
                <c:pt idx="10919">
                  <c:v>1786.4</c:v>
                </c:pt>
                <c:pt idx="10920">
                  <c:v>1786.5</c:v>
                </c:pt>
                <c:pt idx="10921">
                  <c:v>1788.3000000000002</c:v>
                </c:pt>
                <c:pt idx="10922">
                  <c:v>1783.6</c:v>
                </c:pt>
                <c:pt idx="10923">
                  <c:v>1788.1</c:v>
                </c:pt>
                <c:pt idx="10924">
                  <c:v>1787.3000000000002</c:v>
                </c:pt>
                <c:pt idx="10925">
                  <c:v>1785.9</c:v>
                </c:pt>
                <c:pt idx="10926">
                  <c:v>1787.3000000000002</c:v>
                </c:pt>
                <c:pt idx="10927">
                  <c:v>1786.6</c:v>
                </c:pt>
                <c:pt idx="10928">
                  <c:v>1785.9</c:v>
                </c:pt>
                <c:pt idx="10929">
                  <c:v>1785.6</c:v>
                </c:pt>
                <c:pt idx="10930">
                  <c:v>1785.4</c:v>
                </c:pt>
                <c:pt idx="10931">
                  <c:v>1783.6</c:v>
                </c:pt>
                <c:pt idx="10932">
                  <c:v>1778.4</c:v>
                </c:pt>
                <c:pt idx="10933">
                  <c:v>1775.9</c:v>
                </c:pt>
                <c:pt idx="10934">
                  <c:v>1783.4</c:v>
                </c:pt>
                <c:pt idx="10935">
                  <c:v>1766.6</c:v>
                </c:pt>
                <c:pt idx="10936">
                  <c:v>1770.6999999999998</c:v>
                </c:pt>
                <c:pt idx="10937">
                  <c:v>1773.4</c:v>
                </c:pt>
                <c:pt idx="10938">
                  <c:v>1780.1</c:v>
                </c:pt>
                <c:pt idx="10939">
                  <c:v>1782</c:v>
                </c:pt>
                <c:pt idx="10940">
                  <c:v>1776.6999999999998</c:v>
                </c:pt>
                <c:pt idx="10941">
                  <c:v>1781.5</c:v>
                </c:pt>
                <c:pt idx="10942">
                  <c:v>1782.6</c:v>
                </c:pt>
                <c:pt idx="10943">
                  <c:v>1782.3000000000002</c:v>
                </c:pt>
                <c:pt idx="10944">
                  <c:v>1780.8000000000002</c:v>
                </c:pt>
                <c:pt idx="10945">
                  <c:v>1780.8000000000002</c:v>
                </c:pt>
                <c:pt idx="10946">
                  <c:v>1777.1</c:v>
                </c:pt>
                <c:pt idx="10947">
                  <c:v>1779.9</c:v>
                </c:pt>
                <c:pt idx="10948">
                  <c:v>1780.1</c:v>
                </c:pt>
                <c:pt idx="10949">
                  <c:v>1780.6999999999998</c:v>
                </c:pt>
                <c:pt idx="10950">
                  <c:v>1780.6999999999998</c:v>
                </c:pt>
                <c:pt idx="10951">
                  <c:v>1780</c:v>
                </c:pt>
                <c:pt idx="10952">
                  <c:v>1780</c:v>
                </c:pt>
                <c:pt idx="10953">
                  <c:v>1778.1999999999998</c:v>
                </c:pt>
                <c:pt idx="10954">
                  <c:v>1777.4</c:v>
                </c:pt>
                <c:pt idx="10955">
                  <c:v>1778.5</c:v>
                </c:pt>
                <c:pt idx="10956">
                  <c:v>1772.5</c:v>
                </c:pt>
                <c:pt idx="10957">
                  <c:v>1769.9</c:v>
                </c:pt>
                <c:pt idx="10958">
                  <c:v>1767.5</c:v>
                </c:pt>
                <c:pt idx="10959">
                  <c:v>1759.8000000000002</c:v>
                </c:pt>
                <c:pt idx="10960">
                  <c:v>1774.3000000000002</c:v>
                </c:pt>
                <c:pt idx="10961">
                  <c:v>1771.6999999999998</c:v>
                </c:pt>
                <c:pt idx="10962">
                  <c:v>1772.6</c:v>
                </c:pt>
                <c:pt idx="10963">
                  <c:v>1772.6</c:v>
                </c:pt>
                <c:pt idx="10964">
                  <c:v>1773.6</c:v>
                </c:pt>
                <c:pt idx="10965">
                  <c:v>1773.4</c:v>
                </c:pt>
                <c:pt idx="10966">
                  <c:v>1773.6999999999998</c:v>
                </c:pt>
                <c:pt idx="10967">
                  <c:v>1774.8000000000002</c:v>
                </c:pt>
                <c:pt idx="10968">
                  <c:v>1774.1</c:v>
                </c:pt>
                <c:pt idx="10969">
                  <c:v>1774.1999999999998</c:v>
                </c:pt>
                <c:pt idx="10970">
                  <c:v>1772.8000000000002</c:v>
                </c:pt>
                <c:pt idx="10971">
                  <c:v>1771.3000000000002</c:v>
                </c:pt>
                <c:pt idx="10972">
                  <c:v>1770.6999999999998</c:v>
                </c:pt>
                <c:pt idx="10973">
                  <c:v>1771.1999999999998</c:v>
                </c:pt>
                <c:pt idx="10974">
                  <c:v>1771.3000000000002</c:v>
                </c:pt>
                <c:pt idx="10975">
                  <c:v>1769.9</c:v>
                </c:pt>
                <c:pt idx="10976">
                  <c:v>1770.6</c:v>
                </c:pt>
                <c:pt idx="10977">
                  <c:v>1769.6999999999998</c:v>
                </c:pt>
                <c:pt idx="10978">
                  <c:v>1767.9</c:v>
                </c:pt>
                <c:pt idx="10979">
                  <c:v>1768.6</c:v>
                </c:pt>
                <c:pt idx="10980">
                  <c:v>1762.1</c:v>
                </c:pt>
                <c:pt idx="10981">
                  <c:v>1758.6999999999998</c:v>
                </c:pt>
                <c:pt idx="10982">
                  <c:v>1755.6999999999998</c:v>
                </c:pt>
                <c:pt idx="10983">
                  <c:v>1746.9</c:v>
                </c:pt>
                <c:pt idx="10984">
                  <c:v>1745</c:v>
                </c:pt>
                <c:pt idx="10985">
                  <c:v>1757.3000000000002</c:v>
                </c:pt>
                <c:pt idx="10986">
                  <c:v>1757.3000000000002</c:v>
                </c:pt>
                <c:pt idx="10987">
                  <c:v>1756.9</c:v>
                </c:pt>
                <c:pt idx="10988">
                  <c:v>1754.3000000000002</c:v>
                </c:pt>
                <c:pt idx="10989">
                  <c:v>1756.9</c:v>
                </c:pt>
                <c:pt idx="10990">
                  <c:v>1759.8000000000002</c:v>
                </c:pt>
                <c:pt idx="10991">
                  <c:v>1760.1</c:v>
                </c:pt>
                <c:pt idx="10992">
                  <c:v>1758</c:v>
                </c:pt>
                <c:pt idx="10993">
                  <c:v>1759.6</c:v>
                </c:pt>
                <c:pt idx="10994">
                  <c:v>1759.5</c:v>
                </c:pt>
                <c:pt idx="10995">
                  <c:v>1758</c:v>
                </c:pt>
                <c:pt idx="10996">
                  <c:v>1758.3000000000002</c:v>
                </c:pt>
                <c:pt idx="10997">
                  <c:v>1757.5</c:v>
                </c:pt>
                <c:pt idx="10998">
                  <c:v>1756.8000000000002</c:v>
                </c:pt>
                <c:pt idx="10999">
                  <c:v>1756.8000000000002</c:v>
                </c:pt>
                <c:pt idx="11000">
                  <c:v>1758.9</c:v>
                </c:pt>
                <c:pt idx="11001">
                  <c:v>1754.4</c:v>
                </c:pt>
                <c:pt idx="11002">
                  <c:v>1752.4</c:v>
                </c:pt>
                <c:pt idx="11003">
                  <c:v>1751.6999999999998</c:v>
                </c:pt>
                <c:pt idx="11004">
                  <c:v>1752.9</c:v>
                </c:pt>
                <c:pt idx="11005">
                  <c:v>1751.9</c:v>
                </c:pt>
                <c:pt idx="11006">
                  <c:v>1747</c:v>
                </c:pt>
                <c:pt idx="11007">
                  <c:v>1736.3</c:v>
                </c:pt>
                <c:pt idx="11008">
                  <c:v>1749</c:v>
                </c:pt>
                <c:pt idx="11009">
                  <c:v>1751.1999999999998</c:v>
                </c:pt>
                <c:pt idx="11010">
                  <c:v>1752.5</c:v>
                </c:pt>
                <c:pt idx="11011">
                  <c:v>1748.5</c:v>
                </c:pt>
                <c:pt idx="11012">
                  <c:v>1747.8</c:v>
                </c:pt>
                <c:pt idx="11013">
                  <c:v>1749.9</c:v>
                </c:pt>
                <c:pt idx="11014">
                  <c:v>1746</c:v>
                </c:pt>
                <c:pt idx="11015">
                  <c:v>1749.6999999999998</c:v>
                </c:pt>
                <c:pt idx="11016">
                  <c:v>1750.4</c:v>
                </c:pt>
                <c:pt idx="11017">
                  <c:v>1747.5</c:v>
                </c:pt>
                <c:pt idx="11018">
                  <c:v>1749.6</c:v>
                </c:pt>
                <c:pt idx="11019">
                  <c:v>1749.6</c:v>
                </c:pt>
                <c:pt idx="11020">
                  <c:v>1749.5</c:v>
                </c:pt>
                <c:pt idx="11021">
                  <c:v>1749</c:v>
                </c:pt>
                <c:pt idx="11022">
                  <c:v>1749.6</c:v>
                </c:pt>
                <c:pt idx="11023">
                  <c:v>1747.6</c:v>
                </c:pt>
                <c:pt idx="11024">
                  <c:v>1748.9</c:v>
                </c:pt>
                <c:pt idx="11025">
                  <c:v>1748</c:v>
                </c:pt>
                <c:pt idx="11026">
                  <c:v>1749.1</c:v>
                </c:pt>
                <c:pt idx="11027">
                  <c:v>1747.5</c:v>
                </c:pt>
                <c:pt idx="11028">
                  <c:v>1741.8</c:v>
                </c:pt>
                <c:pt idx="11029">
                  <c:v>1740.8</c:v>
                </c:pt>
                <c:pt idx="11030">
                  <c:v>1737.8</c:v>
                </c:pt>
                <c:pt idx="11031">
                  <c:v>1734.3</c:v>
                </c:pt>
                <c:pt idx="11032">
                  <c:v>1732.6</c:v>
                </c:pt>
                <c:pt idx="11033">
                  <c:v>1732.3</c:v>
                </c:pt>
                <c:pt idx="11034">
                  <c:v>1733.4</c:v>
                </c:pt>
                <c:pt idx="11035">
                  <c:v>1741.2</c:v>
                </c:pt>
                <c:pt idx="11036">
                  <c:v>1744.2</c:v>
                </c:pt>
                <c:pt idx="11037">
                  <c:v>1743.1</c:v>
                </c:pt>
                <c:pt idx="11038">
                  <c:v>1743.6</c:v>
                </c:pt>
                <c:pt idx="11039">
                  <c:v>1744.4</c:v>
                </c:pt>
                <c:pt idx="11040">
                  <c:v>1742.3</c:v>
                </c:pt>
                <c:pt idx="11041">
                  <c:v>1743.9</c:v>
                </c:pt>
                <c:pt idx="11042">
                  <c:v>1743.7</c:v>
                </c:pt>
                <c:pt idx="11043">
                  <c:v>1744</c:v>
                </c:pt>
                <c:pt idx="11044">
                  <c:v>1742.5</c:v>
                </c:pt>
                <c:pt idx="11045">
                  <c:v>1741.6</c:v>
                </c:pt>
                <c:pt idx="11046">
                  <c:v>1740.9</c:v>
                </c:pt>
                <c:pt idx="11047">
                  <c:v>1738.2</c:v>
                </c:pt>
                <c:pt idx="11048">
                  <c:v>1739</c:v>
                </c:pt>
                <c:pt idx="11049">
                  <c:v>1739.5</c:v>
                </c:pt>
                <c:pt idx="11050">
                  <c:v>1739.3</c:v>
                </c:pt>
                <c:pt idx="11051">
                  <c:v>1736</c:v>
                </c:pt>
                <c:pt idx="11052">
                  <c:v>1732.5</c:v>
                </c:pt>
                <c:pt idx="11053">
                  <c:v>1731.3</c:v>
                </c:pt>
                <c:pt idx="11054">
                  <c:v>1723.6</c:v>
                </c:pt>
                <c:pt idx="11055">
                  <c:v>1720.7</c:v>
                </c:pt>
                <c:pt idx="11056">
                  <c:v>1721.6</c:v>
                </c:pt>
                <c:pt idx="11057">
                  <c:v>1722.9</c:v>
                </c:pt>
                <c:pt idx="11058">
                  <c:v>1717.9</c:v>
                </c:pt>
                <c:pt idx="11059">
                  <c:v>1731.3</c:v>
                </c:pt>
                <c:pt idx="11060">
                  <c:v>1727.3</c:v>
                </c:pt>
                <c:pt idx="11061">
                  <c:v>1731.8</c:v>
                </c:pt>
                <c:pt idx="11062">
                  <c:v>1730.6</c:v>
                </c:pt>
                <c:pt idx="11063">
                  <c:v>1731.4</c:v>
                </c:pt>
                <c:pt idx="11064">
                  <c:v>1731.4</c:v>
                </c:pt>
                <c:pt idx="11065">
                  <c:v>1730.1</c:v>
                </c:pt>
                <c:pt idx="11066">
                  <c:v>1730.8</c:v>
                </c:pt>
                <c:pt idx="11067">
                  <c:v>1730.1</c:v>
                </c:pt>
                <c:pt idx="11068">
                  <c:v>1729.5</c:v>
                </c:pt>
                <c:pt idx="11069">
                  <c:v>1728.8</c:v>
                </c:pt>
                <c:pt idx="11070">
                  <c:v>1727.5</c:v>
                </c:pt>
                <c:pt idx="11071">
                  <c:v>1724.6</c:v>
                </c:pt>
                <c:pt idx="11072">
                  <c:v>1724.7</c:v>
                </c:pt>
                <c:pt idx="11073">
                  <c:v>1724.4</c:v>
                </c:pt>
                <c:pt idx="11074">
                  <c:v>1724.2</c:v>
                </c:pt>
                <c:pt idx="11075">
                  <c:v>1723.3</c:v>
                </c:pt>
                <c:pt idx="11076">
                  <c:v>1718.2</c:v>
                </c:pt>
                <c:pt idx="11077">
                  <c:v>1716.2</c:v>
                </c:pt>
                <c:pt idx="11078">
                  <c:v>1713.1</c:v>
                </c:pt>
                <c:pt idx="11079">
                  <c:v>1709.4</c:v>
                </c:pt>
                <c:pt idx="11080">
                  <c:v>1710.7</c:v>
                </c:pt>
                <c:pt idx="11081">
                  <c:v>1711.4</c:v>
                </c:pt>
                <c:pt idx="11082">
                  <c:v>1706.4</c:v>
                </c:pt>
                <c:pt idx="11083">
                  <c:v>1711.9</c:v>
                </c:pt>
                <c:pt idx="11084">
                  <c:v>1715</c:v>
                </c:pt>
                <c:pt idx="11085">
                  <c:v>1715.5</c:v>
                </c:pt>
                <c:pt idx="11086">
                  <c:v>1715</c:v>
                </c:pt>
                <c:pt idx="11087">
                  <c:v>1717.3</c:v>
                </c:pt>
                <c:pt idx="11088">
                  <c:v>1717.4</c:v>
                </c:pt>
                <c:pt idx="11089">
                  <c:v>1715.4</c:v>
                </c:pt>
                <c:pt idx="11090">
                  <c:v>1716.7</c:v>
                </c:pt>
                <c:pt idx="11091">
                  <c:v>1714.7</c:v>
                </c:pt>
                <c:pt idx="11092">
                  <c:v>1716</c:v>
                </c:pt>
                <c:pt idx="11093">
                  <c:v>1714.1</c:v>
                </c:pt>
                <c:pt idx="11094">
                  <c:v>1712.8</c:v>
                </c:pt>
                <c:pt idx="11095">
                  <c:v>1711.3</c:v>
                </c:pt>
                <c:pt idx="11096">
                  <c:v>1712</c:v>
                </c:pt>
                <c:pt idx="11097">
                  <c:v>1711.8</c:v>
                </c:pt>
                <c:pt idx="11098">
                  <c:v>1712.9</c:v>
                </c:pt>
                <c:pt idx="11099">
                  <c:v>1709.9</c:v>
                </c:pt>
                <c:pt idx="11100">
                  <c:v>1704.5</c:v>
                </c:pt>
                <c:pt idx="11101">
                  <c:v>1703.6</c:v>
                </c:pt>
                <c:pt idx="11102">
                  <c:v>1700.7</c:v>
                </c:pt>
                <c:pt idx="11103">
                  <c:v>1697.4</c:v>
                </c:pt>
                <c:pt idx="11104">
                  <c:v>1696.1</c:v>
                </c:pt>
                <c:pt idx="11105">
                  <c:v>1696.5</c:v>
                </c:pt>
                <c:pt idx="11106">
                  <c:v>1695.9</c:v>
                </c:pt>
                <c:pt idx="11107">
                  <c:v>1706.4</c:v>
                </c:pt>
                <c:pt idx="11108">
                  <c:v>1703.3</c:v>
                </c:pt>
                <c:pt idx="11109">
                  <c:v>1707.1</c:v>
                </c:pt>
                <c:pt idx="11110">
                  <c:v>1707.7</c:v>
                </c:pt>
                <c:pt idx="11111">
                  <c:v>1707.2</c:v>
                </c:pt>
                <c:pt idx="11112">
                  <c:v>1705.8</c:v>
                </c:pt>
                <c:pt idx="11113">
                  <c:v>1707.2</c:v>
                </c:pt>
                <c:pt idx="11114">
                  <c:v>1703.2</c:v>
                </c:pt>
                <c:pt idx="11115">
                  <c:v>1704.6</c:v>
                </c:pt>
                <c:pt idx="11116">
                  <c:v>1705.5</c:v>
                </c:pt>
                <c:pt idx="11117">
                  <c:v>1705.4</c:v>
                </c:pt>
                <c:pt idx="11118">
                  <c:v>1704.1</c:v>
                </c:pt>
                <c:pt idx="11119">
                  <c:v>1702.7</c:v>
                </c:pt>
                <c:pt idx="11120">
                  <c:v>1702</c:v>
                </c:pt>
                <c:pt idx="11121">
                  <c:v>1701.6</c:v>
                </c:pt>
                <c:pt idx="11122">
                  <c:v>1701.3</c:v>
                </c:pt>
                <c:pt idx="11123">
                  <c:v>1698.3</c:v>
                </c:pt>
                <c:pt idx="11124">
                  <c:v>1696.6</c:v>
                </c:pt>
                <c:pt idx="11125">
                  <c:v>1694.9</c:v>
                </c:pt>
                <c:pt idx="11126">
                  <c:v>1694</c:v>
                </c:pt>
                <c:pt idx="11127">
                  <c:v>1689.1</c:v>
                </c:pt>
                <c:pt idx="11128">
                  <c:v>1692.2</c:v>
                </c:pt>
                <c:pt idx="11129">
                  <c:v>1689.4</c:v>
                </c:pt>
                <c:pt idx="11130">
                  <c:v>1687.3</c:v>
                </c:pt>
                <c:pt idx="11131">
                  <c:v>1690.5</c:v>
                </c:pt>
                <c:pt idx="11132">
                  <c:v>1695.3</c:v>
                </c:pt>
                <c:pt idx="11133">
                  <c:v>1696</c:v>
                </c:pt>
                <c:pt idx="11134">
                  <c:v>1696.9</c:v>
                </c:pt>
                <c:pt idx="11135">
                  <c:v>1696.4</c:v>
                </c:pt>
                <c:pt idx="11136">
                  <c:v>1694.4</c:v>
                </c:pt>
                <c:pt idx="11137">
                  <c:v>1694.5</c:v>
                </c:pt>
                <c:pt idx="11138">
                  <c:v>1694.4</c:v>
                </c:pt>
                <c:pt idx="11139">
                  <c:v>1694.7</c:v>
                </c:pt>
                <c:pt idx="11140">
                  <c:v>1691.8</c:v>
                </c:pt>
                <c:pt idx="11141">
                  <c:v>1693</c:v>
                </c:pt>
                <c:pt idx="11142">
                  <c:v>1693.1</c:v>
                </c:pt>
                <c:pt idx="11143">
                  <c:v>1693</c:v>
                </c:pt>
                <c:pt idx="11144">
                  <c:v>1692.5</c:v>
                </c:pt>
                <c:pt idx="11145">
                  <c:v>1692.9</c:v>
                </c:pt>
                <c:pt idx="11146">
                  <c:v>1691.5</c:v>
                </c:pt>
                <c:pt idx="11147">
                  <c:v>1690.5</c:v>
                </c:pt>
                <c:pt idx="11148">
                  <c:v>1686</c:v>
                </c:pt>
                <c:pt idx="11149">
                  <c:v>1682</c:v>
                </c:pt>
                <c:pt idx="11150">
                  <c:v>1683.1</c:v>
                </c:pt>
                <c:pt idx="11151">
                  <c:v>1680</c:v>
                </c:pt>
                <c:pt idx="11152">
                  <c:v>1673.9</c:v>
                </c:pt>
                <c:pt idx="11153">
                  <c:v>1676.7</c:v>
                </c:pt>
                <c:pt idx="11154">
                  <c:v>1677</c:v>
                </c:pt>
                <c:pt idx="11155">
                  <c:v>1682.1</c:v>
                </c:pt>
                <c:pt idx="11156">
                  <c:v>1686.6</c:v>
                </c:pt>
                <c:pt idx="11157">
                  <c:v>1683.9</c:v>
                </c:pt>
                <c:pt idx="11158">
                  <c:v>1688.4</c:v>
                </c:pt>
                <c:pt idx="11159">
                  <c:v>1687.3</c:v>
                </c:pt>
                <c:pt idx="11160">
                  <c:v>1687.2</c:v>
                </c:pt>
                <c:pt idx="11161">
                  <c:v>1686.5</c:v>
                </c:pt>
                <c:pt idx="11162">
                  <c:v>1687.4</c:v>
                </c:pt>
                <c:pt idx="11163">
                  <c:v>1686.6</c:v>
                </c:pt>
                <c:pt idx="11164">
                  <c:v>1686.5</c:v>
                </c:pt>
                <c:pt idx="11165">
                  <c:v>1686</c:v>
                </c:pt>
                <c:pt idx="11166">
                  <c:v>1687.4</c:v>
                </c:pt>
                <c:pt idx="11167">
                  <c:v>1687.4</c:v>
                </c:pt>
                <c:pt idx="11168">
                  <c:v>1686</c:v>
                </c:pt>
                <c:pt idx="11169">
                  <c:v>1686.4</c:v>
                </c:pt>
                <c:pt idx="11170">
                  <c:v>1683.5</c:v>
                </c:pt>
                <c:pt idx="11171">
                  <c:v>1682.1</c:v>
                </c:pt>
                <c:pt idx="11172">
                  <c:v>1681.9</c:v>
                </c:pt>
                <c:pt idx="11173">
                  <c:v>1678.9</c:v>
                </c:pt>
                <c:pt idx="11174">
                  <c:v>1676</c:v>
                </c:pt>
                <c:pt idx="11175">
                  <c:v>1683.2</c:v>
                </c:pt>
                <c:pt idx="11176">
                  <c:v>1680.9</c:v>
                </c:pt>
                <c:pt idx="11177">
                  <c:v>1682.7</c:v>
                </c:pt>
                <c:pt idx="11178">
                  <c:v>1681.6</c:v>
                </c:pt>
                <c:pt idx="11179">
                  <c:v>1684.6</c:v>
                </c:pt>
                <c:pt idx="11180">
                  <c:v>1682.5</c:v>
                </c:pt>
                <c:pt idx="11181">
                  <c:v>1681.7</c:v>
                </c:pt>
                <c:pt idx="11182">
                  <c:v>1685.2</c:v>
                </c:pt>
                <c:pt idx="11183">
                  <c:v>1687.8</c:v>
                </c:pt>
                <c:pt idx="11184">
                  <c:v>1687.2</c:v>
                </c:pt>
                <c:pt idx="11185">
                  <c:v>1685.7</c:v>
                </c:pt>
                <c:pt idx="11186">
                  <c:v>1687.1</c:v>
                </c:pt>
                <c:pt idx="11187">
                  <c:v>1685.3</c:v>
                </c:pt>
                <c:pt idx="11188">
                  <c:v>1686.3</c:v>
                </c:pt>
                <c:pt idx="11189">
                  <c:v>1686.5</c:v>
                </c:pt>
                <c:pt idx="11190">
                  <c:v>1685.8</c:v>
                </c:pt>
                <c:pt idx="11191">
                  <c:v>1685.9</c:v>
                </c:pt>
                <c:pt idx="11192">
                  <c:v>1685.9</c:v>
                </c:pt>
                <c:pt idx="11193">
                  <c:v>1682.3</c:v>
                </c:pt>
                <c:pt idx="11194">
                  <c:v>1680.9</c:v>
                </c:pt>
                <c:pt idx="11195">
                  <c:v>1680.8</c:v>
                </c:pt>
                <c:pt idx="11196">
                  <c:v>1679</c:v>
                </c:pt>
                <c:pt idx="11197">
                  <c:v>1679.1</c:v>
                </c:pt>
                <c:pt idx="11198">
                  <c:v>1678.2</c:v>
                </c:pt>
                <c:pt idx="11199">
                  <c:v>1675.4</c:v>
                </c:pt>
                <c:pt idx="11200">
                  <c:v>1671.1</c:v>
                </c:pt>
                <c:pt idx="11201">
                  <c:v>1687.5</c:v>
                </c:pt>
                <c:pt idx="11202">
                  <c:v>1669.1</c:v>
                </c:pt>
                <c:pt idx="11203">
                  <c:v>1665.9</c:v>
                </c:pt>
                <c:pt idx="11204">
                  <c:v>1674.3</c:v>
                </c:pt>
                <c:pt idx="11205">
                  <c:v>1675.5</c:v>
                </c:pt>
                <c:pt idx="11206">
                  <c:v>1676.7</c:v>
                </c:pt>
                <c:pt idx="11207">
                  <c:v>1677.9</c:v>
                </c:pt>
                <c:pt idx="11208">
                  <c:v>1679.2</c:v>
                </c:pt>
                <c:pt idx="11209">
                  <c:v>1678.8</c:v>
                </c:pt>
                <c:pt idx="11210">
                  <c:v>1677.5</c:v>
                </c:pt>
                <c:pt idx="11211">
                  <c:v>1677.1</c:v>
                </c:pt>
                <c:pt idx="11212">
                  <c:v>1674.5</c:v>
                </c:pt>
                <c:pt idx="11213">
                  <c:v>1675.7</c:v>
                </c:pt>
                <c:pt idx="11214">
                  <c:v>1676.4</c:v>
                </c:pt>
                <c:pt idx="11215">
                  <c:v>1677.8</c:v>
                </c:pt>
                <c:pt idx="11216">
                  <c:v>1671.9</c:v>
                </c:pt>
                <c:pt idx="11217">
                  <c:v>1673.6</c:v>
                </c:pt>
                <c:pt idx="11218">
                  <c:v>1675.5</c:v>
                </c:pt>
                <c:pt idx="11219">
                  <c:v>1672.4</c:v>
                </c:pt>
                <c:pt idx="11220">
                  <c:v>1675</c:v>
                </c:pt>
                <c:pt idx="11221">
                  <c:v>1670.1</c:v>
                </c:pt>
                <c:pt idx="11222">
                  <c:v>1668</c:v>
                </c:pt>
                <c:pt idx="11223">
                  <c:v>1663.4</c:v>
                </c:pt>
                <c:pt idx="11224">
                  <c:v>1670.7</c:v>
                </c:pt>
                <c:pt idx="11225">
                  <c:v>1663.8</c:v>
                </c:pt>
                <c:pt idx="11226">
                  <c:v>1663.6</c:v>
                </c:pt>
                <c:pt idx="11227">
                  <c:v>1671.3</c:v>
                </c:pt>
                <c:pt idx="11228">
                  <c:v>1672.9</c:v>
                </c:pt>
                <c:pt idx="11229">
                  <c:v>1671</c:v>
                </c:pt>
                <c:pt idx="11230">
                  <c:v>1672.5</c:v>
                </c:pt>
                <c:pt idx="11231">
                  <c:v>1672</c:v>
                </c:pt>
                <c:pt idx="11232">
                  <c:v>1671.9</c:v>
                </c:pt>
                <c:pt idx="11233">
                  <c:v>1672.6</c:v>
                </c:pt>
                <c:pt idx="11234">
                  <c:v>1673.3</c:v>
                </c:pt>
                <c:pt idx="11235">
                  <c:v>1673.4</c:v>
                </c:pt>
                <c:pt idx="11236">
                  <c:v>1672</c:v>
                </c:pt>
                <c:pt idx="11237">
                  <c:v>1670.1</c:v>
                </c:pt>
                <c:pt idx="11238">
                  <c:v>1670.1</c:v>
                </c:pt>
                <c:pt idx="11239">
                  <c:v>1670.8</c:v>
                </c:pt>
                <c:pt idx="11240">
                  <c:v>1670.1</c:v>
                </c:pt>
                <c:pt idx="11241">
                  <c:v>1675.3</c:v>
                </c:pt>
                <c:pt idx="11242">
                  <c:v>1670.9</c:v>
                </c:pt>
                <c:pt idx="11243">
                  <c:v>1672.5</c:v>
                </c:pt>
                <c:pt idx="11244">
                  <c:v>1669.9</c:v>
                </c:pt>
                <c:pt idx="11245">
                  <c:v>1669.4</c:v>
                </c:pt>
                <c:pt idx="11246">
                  <c:v>1670.8</c:v>
                </c:pt>
                <c:pt idx="11247">
                  <c:v>1661.6</c:v>
                </c:pt>
                <c:pt idx="11248">
                  <c:v>1659.4</c:v>
                </c:pt>
                <c:pt idx="11249">
                  <c:v>1664</c:v>
                </c:pt>
                <c:pt idx="11250">
                  <c:v>1660.6</c:v>
                </c:pt>
                <c:pt idx="11251">
                  <c:v>1666.8</c:v>
                </c:pt>
                <c:pt idx="11252">
                  <c:v>1666.4</c:v>
                </c:pt>
                <c:pt idx="11253">
                  <c:v>1670.4</c:v>
                </c:pt>
                <c:pt idx="11254">
                  <c:v>1670.1</c:v>
                </c:pt>
                <c:pt idx="11255">
                  <c:v>1670.9</c:v>
                </c:pt>
                <c:pt idx="11256">
                  <c:v>1669</c:v>
                </c:pt>
                <c:pt idx="11257">
                  <c:v>1671.1</c:v>
                </c:pt>
                <c:pt idx="11258">
                  <c:v>1671</c:v>
                </c:pt>
                <c:pt idx="11259">
                  <c:v>1670.5</c:v>
                </c:pt>
                <c:pt idx="11260">
                  <c:v>1670.5</c:v>
                </c:pt>
                <c:pt idx="11261">
                  <c:v>1665.9</c:v>
                </c:pt>
                <c:pt idx="11262">
                  <c:v>1667.9</c:v>
                </c:pt>
                <c:pt idx="11263">
                  <c:v>1666.6</c:v>
                </c:pt>
                <c:pt idx="11264">
                  <c:v>1667.1</c:v>
                </c:pt>
                <c:pt idx="11265">
                  <c:v>1665.5</c:v>
                </c:pt>
                <c:pt idx="11266">
                  <c:v>1666.1</c:v>
                </c:pt>
                <c:pt idx="11267">
                  <c:v>1662.6</c:v>
                </c:pt>
                <c:pt idx="11268">
                  <c:v>1659.9</c:v>
                </c:pt>
                <c:pt idx="11269">
                  <c:v>1660.1</c:v>
                </c:pt>
                <c:pt idx="11270">
                  <c:v>1660.6</c:v>
                </c:pt>
                <c:pt idx="11271">
                  <c:v>1657.3</c:v>
                </c:pt>
                <c:pt idx="11272">
                  <c:v>1652.4</c:v>
                </c:pt>
                <c:pt idx="11273">
                  <c:v>1660.9</c:v>
                </c:pt>
                <c:pt idx="11274">
                  <c:v>1659</c:v>
                </c:pt>
                <c:pt idx="11275">
                  <c:v>1660.2</c:v>
                </c:pt>
                <c:pt idx="11276">
                  <c:v>1660.3</c:v>
                </c:pt>
                <c:pt idx="11277">
                  <c:v>1661.6</c:v>
                </c:pt>
                <c:pt idx="11278">
                  <c:v>1662.3</c:v>
                </c:pt>
                <c:pt idx="11279">
                  <c:v>1663.7</c:v>
                </c:pt>
                <c:pt idx="11280">
                  <c:v>1663.7</c:v>
                </c:pt>
                <c:pt idx="11281">
                  <c:v>1663.7</c:v>
                </c:pt>
                <c:pt idx="11282">
                  <c:v>1663.3</c:v>
                </c:pt>
                <c:pt idx="11283">
                  <c:v>1663.2</c:v>
                </c:pt>
                <c:pt idx="11284">
                  <c:v>1661.2</c:v>
                </c:pt>
                <c:pt idx="11285">
                  <c:v>1661.3</c:v>
                </c:pt>
                <c:pt idx="11286">
                  <c:v>1661.3</c:v>
                </c:pt>
                <c:pt idx="11287">
                  <c:v>1661.9</c:v>
                </c:pt>
                <c:pt idx="11288">
                  <c:v>1660.6</c:v>
                </c:pt>
                <c:pt idx="11289">
                  <c:v>1659.5</c:v>
                </c:pt>
                <c:pt idx="11290">
                  <c:v>1658.5</c:v>
                </c:pt>
                <c:pt idx="11291">
                  <c:v>1657.9</c:v>
                </c:pt>
                <c:pt idx="11292">
                  <c:v>1654.1</c:v>
                </c:pt>
                <c:pt idx="11293">
                  <c:v>1654.2</c:v>
                </c:pt>
                <c:pt idx="11294">
                  <c:v>1659.2</c:v>
                </c:pt>
                <c:pt idx="11295">
                  <c:v>1649.5</c:v>
                </c:pt>
                <c:pt idx="11296">
                  <c:v>1649.1</c:v>
                </c:pt>
                <c:pt idx="11297">
                  <c:v>1649.8</c:v>
                </c:pt>
                <c:pt idx="11298">
                  <c:v>1653.8</c:v>
                </c:pt>
                <c:pt idx="11299">
                  <c:v>1650</c:v>
                </c:pt>
                <c:pt idx="11300">
                  <c:v>1652.1</c:v>
                </c:pt>
                <c:pt idx="11301">
                  <c:v>1656.1</c:v>
                </c:pt>
                <c:pt idx="11302">
                  <c:v>1656.6</c:v>
                </c:pt>
                <c:pt idx="11303">
                  <c:v>1655.3</c:v>
                </c:pt>
                <c:pt idx="11304">
                  <c:v>1656.6</c:v>
                </c:pt>
                <c:pt idx="11305">
                  <c:v>1656.7</c:v>
                </c:pt>
                <c:pt idx="11306">
                  <c:v>1656.1</c:v>
                </c:pt>
                <c:pt idx="11307">
                  <c:v>1656.2</c:v>
                </c:pt>
                <c:pt idx="11308">
                  <c:v>1656.1</c:v>
                </c:pt>
                <c:pt idx="11309">
                  <c:v>1652.9</c:v>
                </c:pt>
                <c:pt idx="11310">
                  <c:v>1654.2</c:v>
                </c:pt>
                <c:pt idx="11311">
                  <c:v>1654.1</c:v>
                </c:pt>
                <c:pt idx="11312">
                  <c:v>1655.3</c:v>
                </c:pt>
                <c:pt idx="11313">
                  <c:v>1653.8</c:v>
                </c:pt>
                <c:pt idx="11314">
                  <c:v>1654.6</c:v>
                </c:pt>
                <c:pt idx="11315">
                  <c:v>1652.3</c:v>
                </c:pt>
                <c:pt idx="11316">
                  <c:v>1647.8</c:v>
                </c:pt>
                <c:pt idx="11317">
                  <c:v>1647.4</c:v>
                </c:pt>
                <c:pt idx="11318">
                  <c:v>1647.4</c:v>
                </c:pt>
                <c:pt idx="11319">
                  <c:v>1644.4</c:v>
                </c:pt>
                <c:pt idx="11320">
                  <c:v>1643.3</c:v>
                </c:pt>
                <c:pt idx="11321">
                  <c:v>1646.1</c:v>
                </c:pt>
                <c:pt idx="11322">
                  <c:v>1644.5</c:v>
                </c:pt>
                <c:pt idx="11323">
                  <c:v>1649.1</c:v>
                </c:pt>
                <c:pt idx="11324">
                  <c:v>1650.6</c:v>
                </c:pt>
                <c:pt idx="11325">
                  <c:v>1649.5</c:v>
                </c:pt>
                <c:pt idx="11326">
                  <c:v>1645.8</c:v>
                </c:pt>
                <c:pt idx="11327">
                  <c:v>1651.1</c:v>
                </c:pt>
                <c:pt idx="11328">
                  <c:v>1649</c:v>
                </c:pt>
                <c:pt idx="11329">
                  <c:v>1647.7</c:v>
                </c:pt>
                <c:pt idx="11330">
                  <c:v>1648.5</c:v>
                </c:pt>
                <c:pt idx="11331">
                  <c:v>1646.4</c:v>
                </c:pt>
                <c:pt idx="11332">
                  <c:v>1645.9</c:v>
                </c:pt>
                <c:pt idx="11333">
                  <c:v>1643.2</c:v>
                </c:pt>
                <c:pt idx="11334">
                  <c:v>1645.3</c:v>
                </c:pt>
                <c:pt idx="11335">
                  <c:v>1644.6</c:v>
                </c:pt>
                <c:pt idx="11336">
                  <c:v>1644.5</c:v>
                </c:pt>
                <c:pt idx="11337">
                  <c:v>1643.8</c:v>
                </c:pt>
                <c:pt idx="11338">
                  <c:v>1644.9</c:v>
                </c:pt>
                <c:pt idx="11339">
                  <c:v>1640.6</c:v>
                </c:pt>
                <c:pt idx="11340">
                  <c:v>1639.4</c:v>
                </c:pt>
                <c:pt idx="11341">
                  <c:v>1636.6</c:v>
                </c:pt>
                <c:pt idx="11342">
                  <c:v>1637.3</c:v>
                </c:pt>
                <c:pt idx="11343">
                  <c:v>1632</c:v>
                </c:pt>
                <c:pt idx="11344">
                  <c:v>1631.9</c:v>
                </c:pt>
                <c:pt idx="11345">
                  <c:v>1631.4</c:v>
                </c:pt>
                <c:pt idx="11346">
                  <c:v>1631.2</c:v>
                </c:pt>
                <c:pt idx="11347">
                  <c:v>1634.7</c:v>
                </c:pt>
                <c:pt idx="11348">
                  <c:v>1635.8</c:v>
                </c:pt>
                <c:pt idx="11349">
                  <c:v>1638.7</c:v>
                </c:pt>
                <c:pt idx="11350">
                  <c:v>1638.2</c:v>
                </c:pt>
                <c:pt idx="11351">
                  <c:v>1634.8</c:v>
                </c:pt>
                <c:pt idx="11352">
                  <c:v>1636.9</c:v>
                </c:pt>
                <c:pt idx="11353">
                  <c:v>1636.9</c:v>
                </c:pt>
                <c:pt idx="11354">
                  <c:v>1635.8</c:v>
                </c:pt>
                <c:pt idx="11355">
                  <c:v>1635.8</c:v>
                </c:pt>
                <c:pt idx="11356">
                  <c:v>1635.8</c:v>
                </c:pt>
                <c:pt idx="11357">
                  <c:v>1635.2</c:v>
                </c:pt>
                <c:pt idx="11358">
                  <c:v>1633.2</c:v>
                </c:pt>
                <c:pt idx="11359">
                  <c:v>1632.6</c:v>
                </c:pt>
                <c:pt idx="11360">
                  <c:v>1633.1</c:v>
                </c:pt>
                <c:pt idx="11361">
                  <c:v>1632.4</c:v>
                </c:pt>
                <c:pt idx="11362">
                  <c:v>1630.9</c:v>
                </c:pt>
                <c:pt idx="11363">
                  <c:v>1628.5</c:v>
                </c:pt>
                <c:pt idx="11364">
                  <c:v>1626</c:v>
                </c:pt>
                <c:pt idx="11365">
                  <c:v>1622.1</c:v>
                </c:pt>
                <c:pt idx="11366">
                  <c:v>1622.2</c:v>
                </c:pt>
                <c:pt idx="11836">
                  <c:v>1544</c:v>
                </c:pt>
                <c:pt idx="11837">
                  <c:v>1514.6</c:v>
                </c:pt>
                <c:pt idx="11838">
                  <c:v>1508.2</c:v>
                </c:pt>
                <c:pt idx="11839">
                  <c:v>1527.8</c:v>
                </c:pt>
                <c:pt idx="11840">
                  <c:v>1537.9</c:v>
                </c:pt>
                <c:pt idx="11841">
                  <c:v>1531.8</c:v>
                </c:pt>
                <c:pt idx="11842">
                  <c:v>1541.7</c:v>
                </c:pt>
                <c:pt idx="11843">
                  <c:v>1540.2</c:v>
                </c:pt>
                <c:pt idx="11844">
                  <c:v>1539</c:v>
                </c:pt>
                <c:pt idx="11845">
                  <c:v>1540.6</c:v>
                </c:pt>
                <c:pt idx="11846">
                  <c:v>1540.9</c:v>
                </c:pt>
                <c:pt idx="11847">
                  <c:v>1547.6</c:v>
                </c:pt>
                <c:pt idx="11848">
                  <c:v>1544.1</c:v>
                </c:pt>
                <c:pt idx="11849">
                  <c:v>1543.7</c:v>
                </c:pt>
                <c:pt idx="11850">
                  <c:v>1541</c:v>
                </c:pt>
                <c:pt idx="11851">
                  <c:v>1542.6</c:v>
                </c:pt>
                <c:pt idx="11852">
                  <c:v>1545.8</c:v>
                </c:pt>
                <c:pt idx="11853">
                  <c:v>1535.8</c:v>
                </c:pt>
                <c:pt idx="11854">
                  <c:v>1545.7</c:v>
                </c:pt>
                <c:pt idx="11855">
                  <c:v>1539.4</c:v>
                </c:pt>
                <c:pt idx="11856">
                  <c:v>1540.5</c:v>
                </c:pt>
                <c:pt idx="11857">
                  <c:v>1544</c:v>
                </c:pt>
                <c:pt idx="11858">
                  <c:v>1543.3</c:v>
                </c:pt>
                <c:pt idx="11859">
                  <c:v>1543.1</c:v>
                </c:pt>
                <c:pt idx="11860">
                  <c:v>1537.4</c:v>
                </c:pt>
                <c:pt idx="11861">
                  <c:v>1545.3</c:v>
                </c:pt>
                <c:pt idx="11862">
                  <c:v>1538.3</c:v>
                </c:pt>
                <c:pt idx="11863">
                  <c:v>1542.3</c:v>
                </c:pt>
                <c:pt idx="11864">
                  <c:v>1533.6</c:v>
                </c:pt>
                <c:pt idx="11865">
                  <c:v>1542.7</c:v>
                </c:pt>
                <c:pt idx="11866">
                  <c:v>1539.2</c:v>
                </c:pt>
                <c:pt idx="11867">
                  <c:v>1541.2</c:v>
                </c:pt>
                <c:pt idx="11868">
                  <c:v>1542.4</c:v>
                </c:pt>
                <c:pt idx="11869">
                  <c:v>1543.6</c:v>
                </c:pt>
                <c:pt idx="11870">
                  <c:v>1537.4</c:v>
                </c:pt>
                <c:pt idx="11871">
                  <c:v>1545.2</c:v>
                </c:pt>
                <c:pt idx="11872">
                  <c:v>1541.4</c:v>
                </c:pt>
                <c:pt idx="11873">
                  <c:v>1542.5</c:v>
                </c:pt>
                <c:pt idx="11874">
                  <c:v>1543</c:v>
                </c:pt>
                <c:pt idx="11875">
                  <c:v>1543.5</c:v>
                </c:pt>
                <c:pt idx="11876">
                  <c:v>1541.7</c:v>
                </c:pt>
                <c:pt idx="11877">
                  <c:v>1544.1</c:v>
                </c:pt>
                <c:pt idx="11878">
                  <c:v>1540.6</c:v>
                </c:pt>
                <c:pt idx="11879">
                  <c:v>1543.8</c:v>
                </c:pt>
                <c:pt idx="11880">
                  <c:v>1542.2</c:v>
                </c:pt>
                <c:pt idx="11881">
                  <c:v>1541.2</c:v>
                </c:pt>
                <c:pt idx="11882">
                  <c:v>1540.8</c:v>
                </c:pt>
                <c:pt idx="11883">
                  <c:v>1539.2</c:v>
                </c:pt>
                <c:pt idx="11884">
                  <c:v>1539.1</c:v>
                </c:pt>
                <c:pt idx="11885">
                  <c:v>1534.1</c:v>
                </c:pt>
                <c:pt idx="11886">
                  <c:v>1539.4</c:v>
                </c:pt>
                <c:pt idx="11887">
                  <c:v>1539.7</c:v>
                </c:pt>
                <c:pt idx="11888">
                  <c:v>1541.2</c:v>
                </c:pt>
                <c:pt idx="11889">
                  <c:v>1534.6</c:v>
                </c:pt>
                <c:pt idx="11890">
                  <c:v>1542</c:v>
                </c:pt>
                <c:pt idx="11891">
                  <c:v>1539.5</c:v>
                </c:pt>
                <c:pt idx="11892">
                  <c:v>1541.1</c:v>
                </c:pt>
                <c:pt idx="11893">
                  <c:v>1537.9</c:v>
                </c:pt>
                <c:pt idx="11894">
                  <c:v>1537.9</c:v>
                </c:pt>
                <c:pt idx="11895">
                  <c:v>1541.8</c:v>
                </c:pt>
                <c:pt idx="11896">
                  <c:v>1540.2</c:v>
                </c:pt>
                <c:pt idx="11897">
                  <c:v>1537.4</c:v>
                </c:pt>
                <c:pt idx="11898">
                  <c:v>1539.1</c:v>
                </c:pt>
                <c:pt idx="11899">
                  <c:v>1535.8</c:v>
                </c:pt>
                <c:pt idx="11900">
                  <c:v>1531.1</c:v>
                </c:pt>
                <c:pt idx="11901">
                  <c:v>1530.5</c:v>
                </c:pt>
                <c:pt idx="11902">
                  <c:v>1536</c:v>
                </c:pt>
                <c:pt idx="11903">
                  <c:v>1533.1</c:v>
                </c:pt>
                <c:pt idx="11904">
                  <c:v>1534.8</c:v>
                </c:pt>
                <c:pt idx="11905">
                  <c:v>1535</c:v>
                </c:pt>
                <c:pt idx="11906">
                  <c:v>1535.1</c:v>
                </c:pt>
                <c:pt idx="11907">
                  <c:v>1535.8</c:v>
                </c:pt>
                <c:pt idx="11908">
                  <c:v>1534.7</c:v>
                </c:pt>
                <c:pt idx="11909">
                  <c:v>1534.8</c:v>
                </c:pt>
                <c:pt idx="11910">
                  <c:v>1529.2</c:v>
                </c:pt>
                <c:pt idx="11911">
                  <c:v>1533.2</c:v>
                </c:pt>
                <c:pt idx="11912">
                  <c:v>1533</c:v>
                </c:pt>
                <c:pt idx="11913">
                  <c:v>1529.5</c:v>
                </c:pt>
                <c:pt idx="11914">
                  <c:v>1531.8</c:v>
                </c:pt>
                <c:pt idx="11915">
                  <c:v>1526.9</c:v>
                </c:pt>
                <c:pt idx="11916">
                  <c:v>1535.7</c:v>
                </c:pt>
                <c:pt idx="11917">
                  <c:v>1532.8</c:v>
                </c:pt>
                <c:pt idx="11918">
                  <c:v>1530.6</c:v>
                </c:pt>
                <c:pt idx="11919">
                  <c:v>1535.6</c:v>
                </c:pt>
                <c:pt idx="11920">
                  <c:v>1533.9</c:v>
                </c:pt>
                <c:pt idx="11921">
                  <c:v>1532.8</c:v>
                </c:pt>
                <c:pt idx="11922">
                  <c:v>1535.7</c:v>
                </c:pt>
                <c:pt idx="11923">
                  <c:v>1531.3</c:v>
                </c:pt>
                <c:pt idx="11924">
                  <c:v>1528.6</c:v>
                </c:pt>
                <c:pt idx="11925">
                  <c:v>1528.7</c:v>
                </c:pt>
                <c:pt idx="11926">
                  <c:v>1531.9</c:v>
                </c:pt>
                <c:pt idx="11927">
                  <c:v>1532.8</c:v>
                </c:pt>
                <c:pt idx="11928">
                  <c:v>1532.8</c:v>
                </c:pt>
                <c:pt idx="11929">
                  <c:v>1528.4</c:v>
                </c:pt>
                <c:pt idx="11930">
                  <c:v>1526.6</c:v>
                </c:pt>
                <c:pt idx="11931">
                  <c:v>1530.1</c:v>
                </c:pt>
                <c:pt idx="11932">
                  <c:v>1528.9</c:v>
                </c:pt>
                <c:pt idx="11933">
                  <c:v>1530.3</c:v>
                </c:pt>
                <c:pt idx="11934">
                  <c:v>1527.8</c:v>
                </c:pt>
                <c:pt idx="11935">
                  <c:v>1526.8</c:v>
                </c:pt>
                <c:pt idx="11936">
                  <c:v>1527.7</c:v>
                </c:pt>
                <c:pt idx="11937">
                  <c:v>1527.8</c:v>
                </c:pt>
                <c:pt idx="11938">
                  <c:v>1525.3</c:v>
                </c:pt>
                <c:pt idx="11939">
                  <c:v>1525.8</c:v>
                </c:pt>
                <c:pt idx="11940">
                  <c:v>1523.5</c:v>
                </c:pt>
                <c:pt idx="11941">
                  <c:v>1526.4</c:v>
                </c:pt>
                <c:pt idx="11942">
                  <c:v>1525.5</c:v>
                </c:pt>
                <c:pt idx="11943">
                  <c:v>1526.6</c:v>
                </c:pt>
                <c:pt idx="11944">
                  <c:v>1526.6</c:v>
                </c:pt>
                <c:pt idx="11945">
                  <c:v>1524.3</c:v>
                </c:pt>
                <c:pt idx="11946">
                  <c:v>1523.4</c:v>
                </c:pt>
                <c:pt idx="11947">
                  <c:v>1524</c:v>
                </c:pt>
                <c:pt idx="11948">
                  <c:v>1523.9</c:v>
                </c:pt>
                <c:pt idx="11949">
                  <c:v>1520.7</c:v>
                </c:pt>
                <c:pt idx="11950">
                  <c:v>1523.8</c:v>
                </c:pt>
                <c:pt idx="11951">
                  <c:v>1522</c:v>
                </c:pt>
                <c:pt idx="11952">
                  <c:v>1518.8</c:v>
                </c:pt>
                <c:pt idx="11953">
                  <c:v>1518</c:v>
                </c:pt>
                <c:pt idx="11954">
                  <c:v>1520.8</c:v>
                </c:pt>
                <c:pt idx="11955">
                  <c:v>1513.6</c:v>
                </c:pt>
                <c:pt idx="11956">
                  <c:v>1512.5</c:v>
                </c:pt>
                <c:pt idx="11957">
                  <c:v>1520.8</c:v>
                </c:pt>
                <c:pt idx="11958">
                  <c:v>1519.1</c:v>
                </c:pt>
                <c:pt idx="11959">
                  <c:v>1518.2</c:v>
                </c:pt>
                <c:pt idx="11960">
                  <c:v>1513.9</c:v>
                </c:pt>
                <c:pt idx="11961">
                  <c:v>1518.8</c:v>
                </c:pt>
                <c:pt idx="11962">
                  <c:v>1518.1</c:v>
                </c:pt>
                <c:pt idx="11963">
                  <c:v>1517.2</c:v>
                </c:pt>
                <c:pt idx="11964">
                  <c:v>1514.4</c:v>
                </c:pt>
                <c:pt idx="11965">
                  <c:v>1516.6</c:v>
                </c:pt>
                <c:pt idx="11966">
                  <c:v>1517.9</c:v>
                </c:pt>
                <c:pt idx="11967">
                  <c:v>1518.4</c:v>
                </c:pt>
                <c:pt idx="11968">
                  <c:v>1516.2</c:v>
                </c:pt>
                <c:pt idx="11969">
                  <c:v>1519</c:v>
                </c:pt>
                <c:pt idx="11970">
                  <c:v>1516.3</c:v>
                </c:pt>
                <c:pt idx="11971">
                  <c:v>1513.7</c:v>
                </c:pt>
                <c:pt idx="11972">
                  <c:v>1510.4</c:v>
                </c:pt>
                <c:pt idx="11973">
                  <c:v>1511.9</c:v>
                </c:pt>
                <c:pt idx="11974">
                  <c:v>1513.9</c:v>
                </c:pt>
                <c:pt idx="11975">
                  <c:v>1517.2</c:v>
                </c:pt>
                <c:pt idx="11976">
                  <c:v>1515.8</c:v>
                </c:pt>
                <c:pt idx="11977">
                  <c:v>1513.8</c:v>
                </c:pt>
                <c:pt idx="11978">
                  <c:v>1509.2</c:v>
                </c:pt>
                <c:pt idx="11979">
                  <c:v>1515.7</c:v>
                </c:pt>
                <c:pt idx="11980">
                  <c:v>1513.8</c:v>
                </c:pt>
                <c:pt idx="11981">
                  <c:v>1516.3</c:v>
                </c:pt>
                <c:pt idx="11982">
                  <c:v>1512.4</c:v>
                </c:pt>
                <c:pt idx="11983">
                  <c:v>1512.7</c:v>
                </c:pt>
                <c:pt idx="11984">
                  <c:v>1515</c:v>
                </c:pt>
                <c:pt idx="11985">
                  <c:v>1516</c:v>
                </c:pt>
                <c:pt idx="11986">
                  <c:v>1515.6</c:v>
                </c:pt>
                <c:pt idx="11987">
                  <c:v>1514.9</c:v>
                </c:pt>
                <c:pt idx="11988">
                  <c:v>1513.9</c:v>
                </c:pt>
                <c:pt idx="11989">
                  <c:v>1516.3</c:v>
                </c:pt>
                <c:pt idx="11990">
                  <c:v>1515.6</c:v>
                </c:pt>
                <c:pt idx="11991">
                  <c:v>1515.2</c:v>
                </c:pt>
                <c:pt idx="11992">
                  <c:v>1517.5</c:v>
                </c:pt>
                <c:pt idx="11993">
                  <c:v>1519.1</c:v>
                </c:pt>
                <c:pt idx="11994">
                  <c:v>1517.3</c:v>
                </c:pt>
                <c:pt idx="11995">
                  <c:v>1514.6</c:v>
                </c:pt>
                <c:pt idx="11996">
                  <c:v>1515.9</c:v>
                </c:pt>
                <c:pt idx="11997">
                  <c:v>1514.5</c:v>
                </c:pt>
                <c:pt idx="11998">
                  <c:v>1513.5</c:v>
                </c:pt>
                <c:pt idx="11999">
                  <c:v>1515.9</c:v>
                </c:pt>
                <c:pt idx="12000">
                  <c:v>1518.5</c:v>
                </c:pt>
                <c:pt idx="12001">
                  <c:v>1518.6</c:v>
                </c:pt>
                <c:pt idx="12002">
                  <c:v>1518.3</c:v>
                </c:pt>
                <c:pt idx="12003">
                  <c:v>1515.3</c:v>
                </c:pt>
                <c:pt idx="12004">
                  <c:v>1515.4</c:v>
                </c:pt>
                <c:pt idx="12005">
                  <c:v>1515.8</c:v>
                </c:pt>
                <c:pt idx="12006">
                  <c:v>1512</c:v>
                </c:pt>
                <c:pt idx="12007">
                  <c:v>1516.4</c:v>
                </c:pt>
                <c:pt idx="12008">
                  <c:v>1520.8</c:v>
                </c:pt>
                <c:pt idx="12009">
                  <c:v>1520</c:v>
                </c:pt>
                <c:pt idx="12010">
                  <c:v>1520.7</c:v>
                </c:pt>
                <c:pt idx="12011">
                  <c:v>1519.7</c:v>
                </c:pt>
                <c:pt idx="12012">
                  <c:v>1519.1</c:v>
                </c:pt>
                <c:pt idx="12013">
                  <c:v>1517.2</c:v>
                </c:pt>
                <c:pt idx="12014">
                  <c:v>1523.5</c:v>
                </c:pt>
                <c:pt idx="12015">
                  <c:v>1523.6</c:v>
                </c:pt>
                <c:pt idx="12016">
                  <c:v>1523.7</c:v>
                </c:pt>
                <c:pt idx="12017">
                  <c:v>1522.7</c:v>
                </c:pt>
                <c:pt idx="12018">
                  <c:v>1520.9</c:v>
                </c:pt>
                <c:pt idx="12019">
                  <c:v>1519.8</c:v>
                </c:pt>
                <c:pt idx="12020">
                  <c:v>1519.7</c:v>
                </c:pt>
                <c:pt idx="12021">
                  <c:v>1520.2</c:v>
                </c:pt>
                <c:pt idx="12022">
                  <c:v>1526.9</c:v>
                </c:pt>
                <c:pt idx="12023">
                  <c:v>1527.8</c:v>
                </c:pt>
                <c:pt idx="12024">
                  <c:v>1523.4</c:v>
                </c:pt>
                <c:pt idx="12025">
                  <c:v>1521.1</c:v>
                </c:pt>
                <c:pt idx="12026">
                  <c:v>1522.4</c:v>
                </c:pt>
                <c:pt idx="12027">
                  <c:v>1521.2</c:v>
                </c:pt>
                <c:pt idx="12028">
                  <c:v>1525.2</c:v>
                </c:pt>
                <c:pt idx="12029">
                  <c:v>1526.1</c:v>
                </c:pt>
                <c:pt idx="12030">
                  <c:v>1523.1</c:v>
                </c:pt>
                <c:pt idx="12031">
                  <c:v>1527.9</c:v>
                </c:pt>
                <c:pt idx="12032">
                  <c:v>1527.9</c:v>
                </c:pt>
                <c:pt idx="12033">
                  <c:v>1527</c:v>
                </c:pt>
                <c:pt idx="12034">
                  <c:v>1526.8</c:v>
                </c:pt>
                <c:pt idx="12035">
                  <c:v>1526</c:v>
                </c:pt>
                <c:pt idx="12036">
                  <c:v>1523.9</c:v>
                </c:pt>
                <c:pt idx="12037">
                  <c:v>1530.4</c:v>
                </c:pt>
                <c:pt idx="12038">
                  <c:v>1531.1</c:v>
                </c:pt>
                <c:pt idx="12039">
                  <c:v>1529.4</c:v>
                </c:pt>
                <c:pt idx="12040">
                  <c:v>1528.8</c:v>
                </c:pt>
                <c:pt idx="12041">
                  <c:v>1526.8</c:v>
                </c:pt>
                <c:pt idx="12042">
                  <c:v>1524.6</c:v>
                </c:pt>
                <c:pt idx="12043">
                  <c:v>1522.3</c:v>
                </c:pt>
                <c:pt idx="12044">
                  <c:v>1523.3</c:v>
                </c:pt>
                <c:pt idx="12045">
                  <c:v>1527.5</c:v>
                </c:pt>
                <c:pt idx="12046">
                  <c:v>1524.9</c:v>
                </c:pt>
                <c:pt idx="12047">
                  <c:v>1530.1</c:v>
                </c:pt>
                <c:pt idx="12048">
                  <c:v>1529</c:v>
                </c:pt>
                <c:pt idx="12049">
                  <c:v>1529.1</c:v>
                </c:pt>
                <c:pt idx="12050">
                  <c:v>1528.1</c:v>
                </c:pt>
                <c:pt idx="12051">
                  <c:v>1526.4</c:v>
                </c:pt>
                <c:pt idx="12052">
                  <c:v>1528.7</c:v>
                </c:pt>
                <c:pt idx="12053">
                  <c:v>1527.1</c:v>
                </c:pt>
                <c:pt idx="12054">
                  <c:v>1523.7</c:v>
                </c:pt>
                <c:pt idx="12055">
                  <c:v>1520.7</c:v>
                </c:pt>
                <c:pt idx="12056">
                  <c:v>1518.7</c:v>
                </c:pt>
                <c:pt idx="12057">
                  <c:v>1525.6</c:v>
                </c:pt>
                <c:pt idx="12058">
                  <c:v>1529.8</c:v>
                </c:pt>
                <c:pt idx="12059">
                  <c:v>1528.7</c:v>
                </c:pt>
                <c:pt idx="12060">
                  <c:v>1528.8</c:v>
                </c:pt>
                <c:pt idx="12061">
                  <c:v>1530.4</c:v>
                </c:pt>
                <c:pt idx="12062">
                  <c:v>1531.8</c:v>
                </c:pt>
                <c:pt idx="12063">
                  <c:v>1529</c:v>
                </c:pt>
                <c:pt idx="12064">
                  <c:v>1528.5</c:v>
                </c:pt>
                <c:pt idx="12065">
                  <c:v>1524.7</c:v>
                </c:pt>
                <c:pt idx="12066">
                  <c:v>1530.1</c:v>
                </c:pt>
                <c:pt idx="12067">
                  <c:v>1530.6</c:v>
                </c:pt>
                <c:pt idx="12068">
                  <c:v>1526.2</c:v>
                </c:pt>
                <c:pt idx="12069">
                  <c:v>1526.1</c:v>
                </c:pt>
                <c:pt idx="12070">
                  <c:v>1521.2</c:v>
                </c:pt>
                <c:pt idx="12071">
                  <c:v>1519.4</c:v>
                </c:pt>
                <c:pt idx="12072">
                  <c:v>1524.1</c:v>
                </c:pt>
                <c:pt idx="12073">
                  <c:v>1528.8</c:v>
                </c:pt>
                <c:pt idx="12074">
                  <c:v>1524.2</c:v>
                </c:pt>
                <c:pt idx="12075">
                  <c:v>1522.4</c:v>
                </c:pt>
                <c:pt idx="12076">
                  <c:v>1521.8</c:v>
                </c:pt>
                <c:pt idx="12077">
                  <c:v>1522.8</c:v>
                </c:pt>
                <c:pt idx="12078">
                  <c:v>1527.2</c:v>
                </c:pt>
                <c:pt idx="12079">
                  <c:v>1526.4</c:v>
                </c:pt>
                <c:pt idx="12080">
                  <c:v>1523.8</c:v>
                </c:pt>
                <c:pt idx="12081">
                  <c:v>1522.9</c:v>
                </c:pt>
                <c:pt idx="12082">
                  <c:v>1526.4</c:v>
                </c:pt>
                <c:pt idx="12083">
                  <c:v>1520.4</c:v>
                </c:pt>
                <c:pt idx="12084">
                  <c:v>1522.8</c:v>
                </c:pt>
                <c:pt idx="12085">
                  <c:v>1525.6</c:v>
                </c:pt>
                <c:pt idx="12086">
                  <c:v>1526</c:v>
                </c:pt>
                <c:pt idx="12087">
                  <c:v>1525.1</c:v>
                </c:pt>
                <c:pt idx="12088">
                  <c:v>1527.2</c:v>
                </c:pt>
                <c:pt idx="12089">
                  <c:v>1526.8</c:v>
                </c:pt>
                <c:pt idx="12090">
                  <c:v>1526.9</c:v>
                </c:pt>
                <c:pt idx="12091">
                  <c:v>1525.1</c:v>
                </c:pt>
                <c:pt idx="12092">
                  <c:v>1527.2</c:v>
                </c:pt>
                <c:pt idx="12093">
                  <c:v>1527.2</c:v>
                </c:pt>
                <c:pt idx="12094">
                  <c:v>1528.8</c:v>
                </c:pt>
                <c:pt idx="12095">
                  <c:v>1526.7</c:v>
                </c:pt>
                <c:pt idx="12096">
                  <c:v>1525.1</c:v>
                </c:pt>
                <c:pt idx="12097">
                  <c:v>1526.1</c:v>
                </c:pt>
                <c:pt idx="12098">
                  <c:v>1524.3</c:v>
                </c:pt>
                <c:pt idx="12099">
                  <c:v>1522.7</c:v>
                </c:pt>
                <c:pt idx="12100">
                  <c:v>1528</c:v>
                </c:pt>
                <c:pt idx="12101">
                  <c:v>1527.6</c:v>
                </c:pt>
                <c:pt idx="12102">
                  <c:v>1525.3</c:v>
                </c:pt>
                <c:pt idx="12103">
                  <c:v>1520.7</c:v>
                </c:pt>
                <c:pt idx="12104">
                  <c:v>1527.4</c:v>
                </c:pt>
                <c:pt idx="12105">
                  <c:v>1523.8</c:v>
                </c:pt>
                <c:pt idx="12106">
                  <c:v>1527.2</c:v>
                </c:pt>
                <c:pt idx="12107">
                  <c:v>1528</c:v>
                </c:pt>
                <c:pt idx="12108">
                  <c:v>1527.2</c:v>
                </c:pt>
                <c:pt idx="12109">
                  <c:v>1528.9</c:v>
                </c:pt>
                <c:pt idx="12110">
                  <c:v>1526.2</c:v>
                </c:pt>
                <c:pt idx="12111">
                  <c:v>1529.4</c:v>
                </c:pt>
                <c:pt idx="12112">
                  <c:v>1532.3</c:v>
                </c:pt>
                <c:pt idx="12113">
                  <c:v>1531.2</c:v>
                </c:pt>
                <c:pt idx="12114">
                  <c:v>1528.9</c:v>
                </c:pt>
                <c:pt idx="12115">
                  <c:v>1520.7</c:v>
                </c:pt>
                <c:pt idx="12116">
                  <c:v>1527.2</c:v>
                </c:pt>
                <c:pt idx="12117">
                  <c:v>1527.9</c:v>
                </c:pt>
                <c:pt idx="12118">
                  <c:v>1522.9</c:v>
                </c:pt>
                <c:pt idx="12119">
                  <c:v>1526.7</c:v>
                </c:pt>
                <c:pt idx="12120">
                  <c:v>1527.7</c:v>
                </c:pt>
                <c:pt idx="12121">
                  <c:v>1523.9</c:v>
                </c:pt>
                <c:pt idx="12122">
                  <c:v>1519.2</c:v>
                </c:pt>
                <c:pt idx="12123">
                  <c:v>1528.4</c:v>
                </c:pt>
                <c:pt idx="12124">
                  <c:v>1528</c:v>
                </c:pt>
                <c:pt idx="12125">
                  <c:v>1524.7</c:v>
                </c:pt>
                <c:pt idx="12126">
                  <c:v>1526.1</c:v>
                </c:pt>
                <c:pt idx="12127">
                  <c:v>1522.2</c:v>
                </c:pt>
                <c:pt idx="12128">
                  <c:v>1526.1</c:v>
                </c:pt>
                <c:pt idx="12129">
                  <c:v>1524.9</c:v>
                </c:pt>
                <c:pt idx="12130">
                  <c:v>1524.2</c:v>
                </c:pt>
                <c:pt idx="12131">
                  <c:v>1524.4</c:v>
                </c:pt>
                <c:pt idx="12132">
                  <c:v>1525.9</c:v>
                </c:pt>
                <c:pt idx="12133">
                  <c:v>1525.9</c:v>
                </c:pt>
                <c:pt idx="12134">
                  <c:v>1523.8</c:v>
                </c:pt>
                <c:pt idx="12135">
                  <c:v>1523.8</c:v>
                </c:pt>
                <c:pt idx="12136">
                  <c:v>1523.7</c:v>
                </c:pt>
                <c:pt idx="12137">
                  <c:v>1524.4</c:v>
                </c:pt>
                <c:pt idx="12138">
                  <c:v>1522.1</c:v>
                </c:pt>
                <c:pt idx="12139">
                  <c:v>1520</c:v>
                </c:pt>
                <c:pt idx="12140">
                  <c:v>1520.4</c:v>
                </c:pt>
                <c:pt idx="12141">
                  <c:v>1522.2</c:v>
                </c:pt>
                <c:pt idx="12142">
                  <c:v>1520</c:v>
                </c:pt>
                <c:pt idx="12143">
                  <c:v>1520.2</c:v>
                </c:pt>
                <c:pt idx="12144">
                  <c:v>1520.2</c:v>
                </c:pt>
                <c:pt idx="12145">
                  <c:v>1519.2</c:v>
                </c:pt>
                <c:pt idx="12146">
                  <c:v>1519</c:v>
                </c:pt>
                <c:pt idx="12147">
                  <c:v>1516.9</c:v>
                </c:pt>
                <c:pt idx="12148">
                  <c:v>1515.9</c:v>
                </c:pt>
                <c:pt idx="12149">
                  <c:v>1513.2</c:v>
                </c:pt>
                <c:pt idx="12150">
                  <c:v>1513.3</c:v>
                </c:pt>
                <c:pt idx="12151">
                  <c:v>1515.1</c:v>
                </c:pt>
                <c:pt idx="12152">
                  <c:v>1513.5</c:v>
                </c:pt>
                <c:pt idx="12153">
                  <c:v>1518</c:v>
                </c:pt>
                <c:pt idx="12154">
                  <c:v>1516.1</c:v>
                </c:pt>
                <c:pt idx="12155">
                  <c:v>1512.9</c:v>
                </c:pt>
                <c:pt idx="12156">
                  <c:v>1517.3</c:v>
                </c:pt>
                <c:pt idx="12157">
                  <c:v>1511.9</c:v>
                </c:pt>
                <c:pt idx="12158">
                  <c:v>1513</c:v>
                </c:pt>
                <c:pt idx="12159">
                  <c:v>1516.3</c:v>
                </c:pt>
                <c:pt idx="12160">
                  <c:v>1513.6</c:v>
                </c:pt>
                <c:pt idx="12161">
                  <c:v>1510.8</c:v>
                </c:pt>
                <c:pt idx="12162">
                  <c:v>1507.8</c:v>
                </c:pt>
                <c:pt idx="12163">
                  <c:v>1517</c:v>
                </c:pt>
                <c:pt idx="12164">
                  <c:v>1513.6</c:v>
                </c:pt>
                <c:pt idx="12165">
                  <c:v>1512.5</c:v>
                </c:pt>
                <c:pt idx="12166">
                  <c:v>1516.7</c:v>
                </c:pt>
                <c:pt idx="12167">
                  <c:v>1513.1</c:v>
                </c:pt>
                <c:pt idx="12168">
                  <c:v>1509.9</c:v>
                </c:pt>
                <c:pt idx="12169">
                  <c:v>1514</c:v>
                </c:pt>
                <c:pt idx="12170">
                  <c:v>1513</c:v>
                </c:pt>
                <c:pt idx="12171">
                  <c:v>1512.2</c:v>
                </c:pt>
                <c:pt idx="12172">
                  <c:v>1513.7</c:v>
                </c:pt>
                <c:pt idx="12173">
                  <c:v>1509.7</c:v>
                </c:pt>
                <c:pt idx="12174">
                  <c:v>1511.9</c:v>
                </c:pt>
                <c:pt idx="12175">
                  <c:v>1508.8</c:v>
                </c:pt>
                <c:pt idx="12176">
                  <c:v>1511.8</c:v>
                </c:pt>
                <c:pt idx="12177">
                  <c:v>1508.7</c:v>
                </c:pt>
                <c:pt idx="12178">
                  <c:v>1506.5</c:v>
                </c:pt>
                <c:pt idx="12179">
                  <c:v>1507.5</c:v>
                </c:pt>
                <c:pt idx="12180">
                  <c:v>1512.5</c:v>
                </c:pt>
                <c:pt idx="12181">
                  <c:v>1509.7</c:v>
                </c:pt>
                <c:pt idx="12182">
                  <c:v>1511.5</c:v>
                </c:pt>
                <c:pt idx="12183">
                  <c:v>1508.3</c:v>
                </c:pt>
                <c:pt idx="12184">
                  <c:v>1512.2</c:v>
                </c:pt>
                <c:pt idx="12185">
                  <c:v>1510.6</c:v>
                </c:pt>
                <c:pt idx="12186">
                  <c:v>1505.8</c:v>
                </c:pt>
                <c:pt idx="12187">
                  <c:v>1505.7</c:v>
                </c:pt>
                <c:pt idx="12188">
                  <c:v>1507.8</c:v>
                </c:pt>
                <c:pt idx="12189">
                  <c:v>1506.5</c:v>
                </c:pt>
                <c:pt idx="12190">
                  <c:v>1502.3</c:v>
                </c:pt>
                <c:pt idx="12191">
                  <c:v>1504.1</c:v>
                </c:pt>
                <c:pt idx="12192">
                  <c:v>1503.8</c:v>
                </c:pt>
                <c:pt idx="12193">
                  <c:v>1509.1</c:v>
                </c:pt>
                <c:pt idx="12194">
                  <c:v>1505.3</c:v>
                </c:pt>
                <c:pt idx="12195">
                  <c:v>1507.3</c:v>
                </c:pt>
                <c:pt idx="12196">
                  <c:v>1510.9</c:v>
                </c:pt>
                <c:pt idx="12197">
                  <c:v>1511.4</c:v>
                </c:pt>
                <c:pt idx="12198">
                  <c:v>1510.2</c:v>
                </c:pt>
                <c:pt idx="12199">
                  <c:v>1513</c:v>
                </c:pt>
                <c:pt idx="12200">
                  <c:v>1509.8</c:v>
                </c:pt>
                <c:pt idx="12201">
                  <c:v>1514</c:v>
                </c:pt>
                <c:pt idx="12202">
                  <c:v>1511.2</c:v>
                </c:pt>
                <c:pt idx="12203">
                  <c:v>1511.3</c:v>
                </c:pt>
                <c:pt idx="12204">
                  <c:v>1512.4</c:v>
                </c:pt>
                <c:pt idx="12205">
                  <c:v>1510.8</c:v>
                </c:pt>
                <c:pt idx="12206">
                  <c:v>1505.9</c:v>
                </c:pt>
                <c:pt idx="12207">
                  <c:v>1512.5</c:v>
                </c:pt>
                <c:pt idx="12208">
                  <c:v>1511</c:v>
                </c:pt>
                <c:pt idx="12209">
                  <c:v>1499.8</c:v>
                </c:pt>
                <c:pt idx="12210">
                  <c:v>1513</c:v>
                </c:pt>
                <c:pt idx="12211">
                  <c:v>1515.1</c:v>
                </c:pt>
                <c:pt idx="12212">
                  <c:v>1512.7</c:v>
                </c:pt>
                <c:pt idx="12213">
                  <c:v>1512.7</c:v>
                </c:pt>
                <c:pt idx="12214">
                  <c:v>1507.5</c:v>
                </c:pt>
                <c:pt idx="12215">
                  <c:v>1506.7</c:v>
                </c:pt>
                <c:pt idx="12216">
                  <c:v>1503.7</c:v>
                </c:pt>
                <c:pt idx="12217">
                  <c:v>1508.6</c:v>
                </c:pt>
                <c:pt idx="12218">
                  <c:v>1506.8</c:v>
                </c:pt>
                <c:pt idx="12219">
                  <c:v>1503.8</c:v>
                </c:pt>
                <c:pt idx="12220">
                  <c:v>1506.1</c:v>
                </c:pt>
                <c:pt idx="12221">
                  <c:v>1506.8</c:v>
                </c:pt>
                <c:pt idx="12222">
                  <c:v>1504.8</c:v>
                </c:pt>
                <c:pt idx="12223">
                  <c:v>1503.2</c:v>
                </c:pt>
                <c:pt idx="12224">
                  <c:v>1504</c:v>
                </c:pt>
                <c:pt idx="12225">
                  <c:v>1503.3</c:v>
                </c:pt>
                <c:pt idx="12226">
                  <c:v>1502.8</c:v>
                </c:pt>
                <c:pt idx="12227">
                  <c:v>1506.1</c:v>
                </c:pt>
                <c:pt idx="12228">
                  <c:v>1504.5</c:v>
                </c:pt>
                <c:pt idx="12229">
                  <c:v>1501.2</c:v>
                </c:pt>
                <c:pt idx="12230">
                  <c:v>1501.3</c:v>
                </c:pt>
                <c:pt idx="12231">
                  <c:v>1501.8</c:v>
                </c:pt>
                <c:pt idx="12232">
                  <c:v>1496</c:v>
                </c:pt>
                <c:pt idx="12233">
                  <c:v>1496.1</c:v>
                </c:pt>
                <c:pt idx="12234">
                  <c:v>1499.2</c:v>
                </c:pt>
                <c:pt idx="12235">
                  <c:v>1498.6</c:v>
                </c:pt>
                <c:pt idx="12236">
                  <c:v>1495.5</c:v>
                </c:pt>
                <c:pt idx="12237">
                  <c:v>1497.1</c:v>
                </c:pt>
                <c:pt idx="12238">
                  <c:v>1499.9</c:v>
                </c:pt>
                <c:pt idx="12239">
                  <c:v>1496.4</c:v>
                </c:pt>
                <c:pt idx="12240">
                  <c:v>1492.8</c:v>
                </c:pt>
                <c:pt idx="12241">
                  <c:v>1495.8</c:v>
                </c:pt>
                <c:pt idx="12242">
                  <c:v>1498.1</c:v>
                </c:pt>
                <c:pt idx="12243">
                  <c:v>1496.8</c:v>
                </c:pt>
                <c:pt idx="12244">
                  <c:v>1495.5</c:v>
                </c:pt>
                <c:pt idx="12245">
                  <c:v>1501.4</c:v>
                </c:pt>
                <c:pt idx="12246">
                  <c:v>1498.5</c:v>
                </c:pt>
                <c:pt idx="12247">
                  <c:v>1493.9</c:v>
                </c:pt>
                <c:pt idx="12248">
                  <c:v>1498.9</c:v>
                </c:pt>
                <c:pt idx="12249">
                  <c:v>1495.9</c:v>
                </c:pt>
                <c:pt idx="12250">
                  <c:v>1492.8</c:v>
                </c:pt>
                <c:pt idx="12251">
                  <c:v>1496.7</c:v>
                </c:pt>
                <c:pt idx="12252">
                  <c:v>1494</c:v>
                </c:pt>
                <c:pt idx="12253">
                  <c:v>1491.3</c:v>
                </c:pt>
                <c:pt idx="12254">
                  <c:v>1493.5</c:v>
                </c:pt>
                <c:pt idx="12255">
                  <c:v>1492</c:v>
                </c:pt>
                <c:pt idx="12256">
                  <c:v>1491</c:v>
                </c:pt>
                <c:pt idx="12257">
                  <c:v>1490.4</c:v>
                </c:pt>
                <c:pt idx="12258">
                  <c:v>1495.2</c:v>
                </c:pt>
                <c:pt idx="12259">
                  <c:v>1491.9</c:v>
                </c:pt>
                <c:pt idx="12260">
                  <c:v>1491</c:v>
                </c:pt>
                <c:pt idx="12261">
                  <c:v>1495.7</c:v>
                </c:pt>
                <c:pt idx="12262">
                  <c:v>1490.9</c:v>
                </c:pt>
                <c:pt idx="12263">
                  <c:v>1491.2</c:v>
                </c:pt>
                <c:pt idx="12264">
                  <c:v>1485.8</c:v>
                </c:pt>
                <c:pt idx="12265">
                  <c:v>1492.6</c:v>
                </c:pt>
                <c:pt idx="12266">
                  <c:v>1493.3</c:v>
                </c:pt>
                <c:pt idx="12267">
                  <c:v>1490.2</c:v>
                </c:pt>
                <c:pt idx="12268">
                  <c:v>1493.7</c:v>
                </c:pt>
                <c:pt idx="12269">
                  <c:v>1494.2</c:v>
                </c:pt>
                <c:pt idx="12270">
                  <c:v>1496.5</c:v>
                </c:pt>
                <c:pt idx="12271">
                  <c:v>1491.9</c:v>
                </c:pt>
                <c:pt idx="12272">
                  <c:v>1487.9</c:v>
                </c:pt>
                <c:pt idx="12273">
                  <c:v>1485.6</c:v>
                </c:pt>
                <c:pt idx="12274">
                  <c:v>1487.2</c:v>
                </c:pt>
                <c:pt idx="12275">
                  <c:v>1489.8</c:v>
                </c:pt>
                <c:pt idx="12276">
                  <c:v>1491</c:v>
                </c:pt>
                <c:pt idx="12277">
                  <c:v>1492.6</c:v>
                </c:pt>
                <c:pt idx="12278">
                  <c:v>1498</c:v>
                </c:pt>
                <c:pt idx="12279">
                  <c:v>1495.9</c:v>
                </c:pt>
                <c:pt idx="12280">
                  <c:v>1490.6</c:v>
                </c:pt>
                <c:pt idx="12281">
                  <c:v>1494.8</c:v>
                </c:pt>
                <c:pt idx="12282">
                  <c:v>1490.2</c:v>
                </c:pt>
                <c:pt idx="12283">
                  <c:v>1488.6</c:v>
                </c:pt>
                <c:pt idx="12284">
                  <c:v>1488.1</c:v>
                </c:pt>
                <c:pt idx="12285">
                  <c:v>1491.2</c:v>
                </c:pt>
                <c:pt idx="12286">
                  <c:v>1489.1</c:v>
                </c:pt>
                <c:pt idx="12287">
                  <c:v>1488</c:v>
                </c:pt>
                <c:pt idx="12288">
                  <c:v>1492</c:v>
                </c:pt>
                <c:pt idx="12289">
                  <c:v>1488.7</c:v>
                </c:pt>
                <c:pt idx="12290">
                  <c:v>1484.6</c:v>
                </c:pt>
                <c:pt idx="12291">
                  <c:v>1482.4</c:v>
                </c:pt>
                <c:pt idx="12292">
                  <c:v>1487.6</c:v>
                </c:pt>
                <c:pt idx="12293">
                  <c:v>1487</c:v>
                </c:pt>
                <c:pt idx="12294">
                  <c:v>1485.4</c:v>
                </c:pt>
                <c:pt idx="12295">
                  <c:v>1488.9</c:v>
                </c:pt>
                <c:pt idx="12296">
                  <c:v>1490</c:v>
                </c:pt>
                <c:pt idx="12297">
                  <c:v>1486.5</c:v>
                </c:pt>
                <c:pt idx="12298">
                  <c:v>1484.9</c:v>
                </c:pt>
                <c:pt idx="12299">
                  <c:v>1489.2</c:v>
                </c:pt>
                <c:pt idx="12300">
                  <c:v>1487.1</c:v>
                </c:pt>
                <c:pt idx="12301">
                  <c:v>1486.7</c:v>
                </c:pt>
                <c:pt idx="12302">
                  <c:v>1482.1</c:v>
                </c:pt>
                <c:pt idx="12303">
                  <c:v>1484.2</c:v>
                </c:pt>
                <c:pt idx="12304">
                  <c:v>1487.4</c:v>
                </c:pt>
                <c:pt idx="12305">
                  <c:v>1486.9</c:v>
                </c:pt>
                <c:pt idx="12306">
                  <c:v>1491.6</c:v>
                </c:pt>
                <c:pt idx="12307">
                  <c:v>1490.7</c:v>
                </c:pt>
                <c:pt idx="12308">
                  <c:v>1486.4</c:v>
                </c:pt>
                <c:pt idx="12309">
                  <c:v>1483.8</c:v>
                </c:pt>
                <c:pt idx="12310">
                  <c:v>1488</c:v>
                </c:pt>
                <c:pt idx="12311">
                  <c:v>1487.8</c:v>
                </c:pt>
                <c:pt idx="12312">
                  <c:v>1483.6</c:v>
                </c:pt>
                <c:pt idx="12313">
                  <c:v>1482.5</c:v>
                </c:pt>
                <c:pt idx="12314">
                  <c:v>1486.8</c:v>
                </c:pt>
                <c:pt idx="12315">
                  <c:v>1486.3</c:v>
                </c:pt>
                <c:pt idx="12316">
                  <c:v>1482.8</c:v>
                </c:pt>
                <c:pt idx="12317">
                  <c:v>1486.1</c:v>
                </c:pt>
                <c:pt idx="12318">
                  <c:v>1484.6</c:v>
                </c:pt>
                <c:pt idx="12319">
                  <c:v>1482</c:v>
                </c:pt>
                <c:pt idx="12320">
                  <c:v>1481.9</c:v>
                </c:pt>
                <c:pt idx="12321">
                  <c:v>1480</c:v>
                </c:pt>
                <c:pt idx="12322">
                  <c:v>1477.1</c:v>
                </c:pt>
                <c:pt idx="12323">
                  <c:v>1482.3</c:v>
                </c:pt>
                <c:pt idx="12324">
                  <c:v>1481.5</c:v>
                </c:pt>
                <c:pt idx="12325">
                  <c:v>1486.7</c:v>
                </c:pt>
                <c:pt idx="12326">
                  <c:v>1485.1</c:v>
                </c:pt>
                <c:pt idx="12327">
                  <c:v>1483</c:v>
                </c:pt>
                <c:pt idx="12328">
                  <c:v>1481.9</c:v>
                </c:pt>
                <c:pt idx="12329">
                  <c:v>1478.9</c:v>
                </c:pt>
                <c:pt idx="12330">
                  <c:v>1486</c:v>
                </c:pt>
                <c:pt idx="12331">
                  <c:v>1482.9</c:v>
                </c:pt>
                <c:pt idx="12332">
                  <c:v>1482.4</c:v>
                </c:pt>
                <c:pt idx="12333">
                  <c:v>1481.3</c:v>
                </c:pt>
                <c:pt idx="12334">
                  <c:v>1485</c:v>
                </c:pt>
                <c:pt idx="12335">
                  <c:v>1482.8</c:v>
                </c:pt>
                <c:pt idx="12336">
                  <c:v>1480</c:v>
                </c:pt>
                <c:pt idx="12337">
                  <c:v>1481.5</c:v>
                </c:pt>
                <c:pt idx="12338">
                  <c:v>1484.7</c:v>
                </c:pt>
                <c:pt idx="12339">
                  <c:v>1482.1</c:v>
                </c:pt>
                <c:pt idx="12340">
                  <c:v>1482.1</c:v>
                </c:pt>
                <c:pt idx="12341">
                  <c:v>1487</c:v>
                </c:pt>
                <c:pt idx="12342">
                  <c:v>1485.7</c:v>
                </c:pt>
                <c:pt idx="12343">
                  <c:v>1480.6</c:v>
                </c:pt>
                <c:pt idx="12344">
                  <c:v>1487.4</c:v>
                </c:pt>
                <c:pt idx="12345">
                  <c:v>1486.4</c:v>
                </c:pt>
                <c:pt idx="12346">
                  <c:v>1485.6</c:v>
                </c:pt>
                <c:pt idx="12347">
                  <c:v>1480.4</c:v>
                </c:pt>
                <c:pt idx="12348">
                  <c:v>1483.1</c:v>
                </c:pt>
                <c:pt idx="12349">
                  <c:v>1487.7</c:v>
                </c:pt>
                <c:pt idx="12350">
                  <c:v>1487.4</c:v>
                </c:pt>
                <c:pt idx="12351">
                  <c:v>1485.6</c:v>
                </c:pt>
                <c:pt idx="12352">
                  <c:v>1479.6</c:v>
                </c:pt>
                <c:pt idx="12353">
                  <c:v>1485.7</c:v>
                </c:pt>
                <c:pt idx="12354">
                  <c:v>1484.8</c:v>
                </c:pt>
                <c:pt idx="12355">
                  <c:v>1480.3</c:v>
                </c:pt>
                <c:pt idx="12356">
                  <c:v>1484.3</c:v>
                </c:pt>
                <c:pt idx="12357">
                  <c:v>1481.2</c:v>
                </c:pt>
                <c:pt idx="12358">
                  <c:v>1477.6</c:v>
                </c:pt>
                <c:pt idx="12359">
                  <c:v>1480.4</c:v>
                </c:pt>
                <c:pt idx="12360">
                  <c:v>1484.8</c:v>
                </c:pt>
                <c:pt idx="12361">
                  <c:v>1482.3</c:v>
                </c:pt>
                <c:pt idx="12362">
                  <c:v>1484.1</c:v>
                </c:pt>
                <c:pt idx="12363">
                  <c:v>1482.7</c:v>
                </c:pt>
                <c:pt idx="12364">
                  <c:v>1482.3</c:v>
                </c:pt>
                <c:pt idx="12365">
                  <c:v>1483.9</c:v>
                </c:pt>
                <c:pt idx="12366">
                  <c:v>1481.2</c:v>
                </c:pt>
                <c:pt idx="12367">
                  <c:v>1480.7</c:v>
                </c:pt>
                <c:pt idx="12368">
                  <c:v>1479.8</c:v>
                </c:pt>
                <c:pt idx="12369">
                  <c:v>1478.1</c:v>
                </c:pt>
                <c:pt idx="12370">
                  <c:v>1475.6</c:v>
                </c:pt>
                <c:pt idx="12371">
                  <c:v>1469.3</c:v>
                </c:pt>
                <c:pt idx="12372">
                  <c:v>1471</c:v>
                </c:pt>
                <c:pt idx="12373">
                  <c:v>1473.4</c:v>
                </c:pt>
                <c:pt idx="12374">
                  <c:v>1472.6</c:v>
                </c:pt>
                <c:pt idx="12375">
                  <c:v>1480.7</c:v>
                </c:pt>
                <c:pt idx="12376">
                  <c:v>1479.8</c:v>
                </c:pt>
                <c:pt idx="12377">
                  <c:v>1476.5</c:v>
                </c:pt>
                <c:pt idx="12378">
                  <c:v>1476.7</c:v>
                </c:pt>
                <c:pt idx="12379">
                  <c:v>1474.7</c:v>
                </c:pt>
                <c:pt idx="12380">
                  <c:v>1479.3</c:v>
                </c:pt>
                <c:pt idx="12381">
                  <c:v>1477.2</c:v>
                </c:pt>
                <c:pt idx="12382">
                  <c:v>1473.2</c:v>
                </c:pt>
                <c:pt idx="12383">
                  <c:v>1472.6</c:v>
                </c:pt>
                <c:pt idx="12384">
                  <c:v>1475.5</c:v>
                </c:pt>
                <c:pt idx="12385">
                  <c:v>1475.3</c:v>
                </c:pt>
                <c:pt idx="12386">
                  <c:v>1473.4</c:v>
                </c:pt>
                <c:pt idx="12387">
                  <c:v>1471.6</c:v>
                </c:pt>
                <c:pt idx="12388">
                  <c:v>1474.7</c:v>
                </c:pt>
                <c:pt idx="12389">
                  <c:v>1474.4</c:v>
                </c:pt>
                <c:pt idx="12390">
                  <c:v>1473.9</c:v>
                </c:pt>
                <c:pt idx="12391">
                  <c:v>1470.8</c:v>
                </c:pt>
                <c:pt idx="12392">
                  <c:v>1470.1</c:v>
                </c:pt>
                <c:pt idx="12393">
                  <c:v>1474.2</c:v>
                </c:pt>
                <c:pt idx="12394">
                  <c:v>1472.6</c:v>
                </c:pt>
                <c:pt idx="12395">
                  <c:v>1471</c:v>
                </c:pt>
                <c:pt idx="12396">
                  <c:v>1476.8</c:v>
                </c:pt>
                <c:pt idx="12397">
                  <c:v>1472.1</c:v>
                </c:pt>
                <c:pt idx="12398">
                  <c:v>1474.6</c:v>
                </c:pt>
                <c:pt idx="12399">
                  <c:v>1474.7</c:v>
                </c:pt>
                <c:pt idx="12400">
                  <c:v>1473</c:v>
                </c:pt>
                <c:pt idx="12401">
                  <c:v>1470.1</c:v>
                </c:pt>
                <c:pt idx="12402">
                  <c:v>1475.1</c:v>
                </c:pt>
                <c:pt idx="12403">
                  <c:v>1476.2</c:v>
                </c:pt>
                <c:pt idx="12404">
                  <c:v>1472.2</c:v>
                </c:pt>
                <c:pt idx="12405">
                  <c:v>1471</c:v>
                </c:pt>
                <c:pt idx="12406">
                  <c:v>1469.3</c:v>
                </c:pt>
                <c:pt idx="12407">
                  <c:v>1473.7</c:v>
                </c:pt>
                <c:pt idx="12408">
                  <c:v>1472.1</c:v>
                </c:pt>
                <c:pt idx="12409">
                  <c:v>1471.1</c:v>
                </c:pt>
                <c:pt idx="12410">
                  <c:v>1469.3</c:v>
                </c:pt>
                <c:pt idx="12411">
                  <c:v>1462.4</c:v>
                </c:pt>
                <c:pt idx="12412">
                  <c:v>1473.8</c:v>
                </c:pt>
                <c:pt idx="12413">
                  <c:v>1473.3</c:v>
                </c:pt>
                <c:pt idx="12414">
                  <c:v>1474</c:v>
                </c:pt>
                <c:pt idx="12415">
                  <c:v>1476.5</c:v>
                </c:pt>
                <c:pt idx="12416">
                  <c:v>1469.7</c:v>
                </c:pt>
                <c:pt idx="12417">
                  <c:v>1475.2</c:v>
                </c:pt>
                <c:pt idx="12418">
                  <c:v>1472.6</c:v>
                </c:pt>
                <c:pt idx="12419">
                  <c:v>1472.1</c:v>
                </c:pt>
                <c:pt idx="12420">
                  <c:v>1470.7</c:v>
                </c:pt>
                <c:pt idx="12421">
                  <c:v>1475.5</c:v>
                </c:pt>
                <c:pt idx="12422">
                  <c:v>1473.9</c:v>
                </c:pt>
                <c:pt idx="12423">
                  <c:v>1467.3</c:v>
                </c:pt>
                <c:pt idx="12427">
                  <c:v>1453.6</c:v>
                </c:pt>
                <c:pt idx="12428">
                  <c:v>1448.2</c:v>
                </c:pt>
                <c:pt idx="12429">
                  <c:v>1451.8</c:v>
                </c:pt>
                <c:pt idx="12430">
                  <c:v>1451.9</c:v>
                </c:pt>
                <c:pt idx="12431">
                  <c:v>1452.3</c:v>
                </c:pt>
                <c:pt idx="12432">
                  <c:v>1450.4</c:v>
                </c:pt>
                <c:pt idx="12433">
                  <c:v>1451.4</c:v>
                </c:pt>
                <c:pt idx="12434">
                  <c:v>1451.1</c:v>
                </c:pt>
                <c:pt idx="12435">
                  <c:v>1445.1</c:v>
                </c:pt>
                <c:pt idx="12436">
                  <c:v>1451.1</c:v>
                </c:pt>
                <c:pt idx="12437">
                  <c:v>1449</c:v>
                </c:pt>
                <c:pt idx="12438">
                  <c:v>1445</c:v>
                </c:pt>
                <c:pt idx="12439">
                  <c:v>1451</c:v>
                </c:pt>
                <c:pt idx="12440">
                  <c:v>1447.5</c:v>
                </c:pt>
                <c:pt idx="12441">
                  <c:v>1449.5</c:v>
                </c:pt>
                <c:pt idx="12442">
                  <c:v>1451.4</c:v>
                </c:pt>
                <c:pt idx="12443">
                  <c:v>1450.1</c:v>
                </c:pt>
                <c:pt idx="12444">
                  <c:v>1451.3</c:v>
                </c:pt>
                <c:pt idx="12445">
                  <c:v>1450.8</c:v>
                </c:pt>
                <c:pt idx="12446">
                  <c:v>1449.5</c:v>
                </c:pt>
                <c:pt idx="12447">
                  <c:v>1450.8</c:v>
                </c:pt>
                <c:pt idx="12448">
                  <c:v>1450.4</c:v>
                </c:pt>
                <c:pt idx="12449">
                  <c:v>1451.4</c:v>
                </c:pt>
                <c:pt idx="12450">
                  <c:v>1450.4</c:v>
                </c:pt>
                <c:pt idx="12451">
                  <c:v>1449</c:v>
                </c:pt>
                <c:pt idx="12452">
                  <c:v>1450</c:v>
                </c:pt>
                <c:pt idx="12453">
                  <c:v>1448.6</c:v>
                </c:pt>
                <c:pt idx="12454">
                  <c:v>1449.2</c:v>
                </c:pt>
                <c:pt idx="12455">
                  <c:v>1448.8</c:v>
                </c:pt>
                <c:pt idx="12456">
                  <c:v>1447.2</c:v>
                </c:pt>
                <c:pt idx="12457">
                  <c:v>1447.3</c:v>
                </c:pt>
                <c:pt idx="12458">
                  <c:v>1448.2</c:v>
                </c:pt>
                <c:pt idx="12459">
                  <c:v>1448.6</c:v>
                </c:pt>
                <c:pt idx="12460">
                  <c:v>1447.9</c:v>
                </c:pt>
                <c:pt idx="12461">
                  <c:v>1447.4</c:v>
                </c:pt>
                <c:pt idx="12462">
                  <c:v>1447.1</c:v>
                </c:pt>
                <c:pt idx="12463">
                  <c:v>1446.6</c:v>
                </c:pt>
                <c:pt idx="12464">
                  <c:v>1446.2</c:v>
                </c:pt>
                <c:pt idx="12465">
                  <c:v>1445.2</c:v>
                </c:pt>
                <c:pt idx="12466">
                  <c:v>1441.5</c:v>
                </c:pt>
                <c:pt idx="12467">
                  <c:v>1443.6</c:v>
                </c:pt>
                <c:pt idx="12468">
                  <c:v>1441.7</c:v>
                </c:pt>
                <c:pt idx="12469">
                  <c:v>1442.3</c:v>
                </c:pt>
                <c:pt idx="12470">
                  <c:v>1444.1</c:v>
                </c:pt>
                <c:pt idx="12471">
                  <c:v>1444.2</c:v>
                </c:pt>
                <c:pt idx="12472">
                  <c:v>1443.6</c:v>
                </c:pt>
                <c:pt idx="12473">
                  <c:v>1443.2</c:v>
                </c:pt>
                <c:pt idx="12474">
                  <c:v>1443.7</c:v>
                </c:pt>
                <c:pt idx="12475">
                  <c:v>1444.1</c:v>
                </c:pt>
                <c:pt idx="12476">
                  <c:v>1443.2</c:v>
                </c:pt>
                <c:pt idx="12477">
                  <c:v>1442.3</c:v>
                </c:pt>
                <c:pt idx="12478">
                  <c:v>1442.3</c:v>
                </c:pt>
                <c:pt idx="12479">
                  <c:v>1442.3</c:v>
                </c:pt>
                <c:pt idx="12480">
                  <c:v>1442.3</c:v>
                </c:pt>
                <c:pt idx="12481">
                  <c:v>1442.8</c:v>
                </c:pt>
                <c:pt idx="12482">
                  <c:v>1442.8</c:v>
                </c:pt>
                <c:pt idx="12483">
                  <c:v>1442.5</c:v>
                </c:pt>
                <c:pt idx="12484">
                  <c:v>1442.3</c:v>
                </c:pt>
                <c:pt idx="12485">
                  <c:v>1442.4</c:v>
                </c:pt>
                <c:pt idx="12486">
                  <c:v>1442.7</c:v>
                </c:pt>
                <c:pt idx="12487">
                  <c:v>1442.2</c:v>
                </c:pt>
                <c:pt idx="12488">
                  <c:v>1438</c:v>
                </c:pt>
                <c:pt idx="12489">
                  <c:v>1442.1</c:v>
                </c:pt>
                <c:pt idx="12490">
                  <c:v>1441.4</c:v>
                </c:pt>
                <c:pt idx="12491">
                  <c:v>1441</c:v>
                </c:pt>
                <c:pt idx="12492">
                  <c:v>1441.8</c:v>
                </c:pt>
                <c:pt idx="12493">
                  <c:v>1441.9</c:v>
                </c:pt>
                <c:pt idx="12494">
                  <c:v>1441</c:v>
                </c:pt>
                <c:pt idx="12495">
                  <c:v>1441.9</c:v>
                </c:pt>
                <c:pt idx="12496">
                  <c:v>1437.4</c:v>
                </c:pt>
                <c:pt idx="12497">
                  <c:v>1440.5</c:v>
                </c:pt>
                <c:pt idx="12498">
                  <c:v>1437</c:v>
                </c:pt>
                <c:pt idx="12499">
                  <c:v>1440.2</c:v>
                </c:pt>
                <c:pt idx="12500">
                  <c:v>1438.8</c:v>
                </c:pt>
                <c:pt idx="12501">
                  <c:v>1440.1</c:v>
                </c:pt>
                <c:pt idx="12502">
                  <c:v>1435.2</c:v>
                </c:pt>
                <c:pt idx="12503">
                  <c:v>1437.9</c:v>
                </c:pt>
                <c:pt idx="12504">
                  <c:v>1438.7</c:v>
                </c:pt>
                <c:pt idx="12505">
                  <c:v>1438</c:v>
                </c:pt>
                <c:pt idx="12506">
                  <c:v>1437.6</c:v>
                </c:pt>
                <c:pt idx="12507">
                  <c:v>1438.2</c:v>
                </c:pt>
                <c:pt idx="12508">
                  <c:v>1437.1</c:v>
                </c:pt>
                <c:pt idx="12509">
                  <c:v>1438.9</c:v>
                </c:pt>
                <c:pt idx="12510">
                  <c:v>1438.6</c:v>
                </c:pt>
                <c:pt idx="12511">
                  <c:v>1436</c:v>
                </c:pt>
                <c:pt idx="12512">
                  <c:v>1437.4</c:v>
                </c:pt>
                <c:pt idx="12513">
                  <c:v>1435.6</c:v>
                </c:pt>
                <c:pt idx="12514">
                  <c:v>1438.4</c:v>
                </c:pt>
                <c:pt idx="12515">
                  <c:v>1438.5</c:v>
                </c:pt>
                <c:pt idx="12516">
                  <c:v>1438.2</c:v>
                </c:pt>
                <c:pt idx="12517">
                  <c:v>1437.8</c:v>
                </c:pt>
                <c:pt idx="12518">
                  <c:v>1437.4</c:v>
                </c:pt>
                <c:pt idx="12519">
                  <c:v>1437.9</c:v>
                </c:pt>
                <c:pt idx="12520">
                  <c:v>1437.9</c:v>
                </c:pt>
                <c:pt idx="12521">
                  <c:v>1434.7</c:v>
                </c:pt>
                <c:pt idx="12522">
                  <c:v>1437.8</c:v>
                </c:pt>
                <c:pt idx="12523">
                  <c:v>1436.5</c:v>
                </c:pt>
                <c:pt idx="12524">
                  <c:v>1436.5</c:v>
                </c:pt>
                <c:pt idx="12525">
                  <c:v>1434.3</c:v>
                </c:pt>
                <c:pt idx="12526">
                  <c:v>1434.7</c:v>
                </c:pt>
                <c:pt idx="12527">
                  <c:v>1434.3</c:v>
                </c:pt>
                <c:pt idx="12528">
                  <c:v>1432.5</c:v>
                </c:pt>
                <c:pt idx="12529">
                  <c:v>1432.1</c:v>
                </c:pt>
                <c:pt idx="12530">
                  <c:v>1434.6</c:v>
                </c:pt>
                <c:pt idx="12531">
                  <c:v>1434.3</c:v>
                </c:pt>
                <c:pt idx="12532">
                  <c:v>1434.4</c:v>
                </c:pt>
                <c:pt idx="12533">
                  <c:v>1433.3</c:v>
                </c:pt>
                <c:pt idx="12534">
                  <c:v>1433.6</c:v>
                </c:pt>
                <c:pt idx="12535">
                  <c:v>1432.7</c:v>
                </c:pt>
                <c:pt idx="12536">
                  <c:v>1428.3</c:v>
                </c:pt>
                <c:pt idx="12537">
                  <c:v>1431.9</c:v>
                </c:pt>
                <c:pt idx="12538">
                  <c:v>1430.9</c:v>
                </c:pt>
                <c:pt idx="12539">
                  <c:v>1432.2</c:v>
                </c:pt>
                <c:pt idx="12540">
                  <c:v>1431.6</c:v>
                </c:pt>
                <c:pt idx="12541">
                  <c:v>1432.2</c:v>
                </c:pt>
                <c:pt idx="12542">
                  <c:v>1433</c:v>
                </c:pt>
                <c:pt idx="12543">
                  <c:v>1431.7</c:v>
                </c:pt>
                <c:pt idx="12544">
                  <c:v>1431.7</c:v>
                </c:pt>
                <c:pt idx="12545">
                  <c:v>1432.1</c:v>
                </c:pt>
                <c:pt idx="12546">
                  <c:v>1431.7</c:v>
                </c:pt>
                <c:pt idx="12547">
                  <c:v>1431.6</c:v>
                </c:pt>
                <c:pt idx="12548">
                  <c:v>1431.6</c:v>
                </c:pt>
                <c:pt idx="12549">
                  <c:v>1430.8</c:v>
                </c:pt>
                <c:pt idx="12550">
                  <c:v>1430.8</c:v>
                </c:pt>
                <c:pt idx="12551">
                  <c:v>1430.8</c:v>
                </c:pt>
                <c:pt idx="12552">
                  <c:v>1430</c:v>
                </c:pt>
                <c:pt idx="12553">
                  <c:v>1430.3</c:v>
                </c:pt>
                <c:pt idx="12554">
                  <c:v>1430.3</c:v>
                </c:pt>
                <c:pt idx="12555">
                  <c:v>1430.2</c:v>
                </c:pt>
                <c:pt idx="12556">
                  <c:v>1429.3</c:v>
                </c:pt>
                <c:pt idx="12557">
                  <c:v>1430.2</c:v>
                </c:pt>
                <c:pt idx="12558">
                  <c:v>1430</c:v>
                </c:pt>
                <c:pt idx="12559">
                  <c:v>1430.1</c:v>
                </c:pt>
                <c:pt idx="12560">
                  <c:v>1426.1</c:v>
                </c:pt>
                <c:pt idx="12561">
                  <c:v>1428.1</c:v>
                </c:pt>
                <c:pt idx="12562">
                  <c:v>1428.3</c:v>
                </c:pt>
                <c:pt idx="12563">
                  <c:v>1428.8</c:v>
                </c:pt>
                <c:pt idx="12564">
                  <c:v>1429.4</c:v>
                </c:pt>
                <c:pt idx="12565">
                  <c:v>1429.5</c:v>
                </c:pt>
                <c:pt idx="12566">
                  <c:v>1428.7</c:v>
                </c:pt>
                <c:pt idx="12567">
                  <c:v>1429</c:v>
                </c:pt>
                <c:pt idx="12568">
                  <c:v>1429</c:v>
                </c:pt>
                <c:pt idx="12569">
                  <c:v>1428.1</c:v>
                </c:pt>
                <c:pt idx="12570">
                  <c:v>1429</c:v>
                </c:pt>
                <c:pt idx="12571">
                  <c:v>1428.6</c:v>
                </c:pt>
                <c:pt idx="12572">
                  <c:v>1425.5</c:v>
                </c:pt>
                <c:pt idx="12573">
                  <c:v>1427.7</c:v>
                </c:pt>
                <c:pt idx="12574">
                  <c:v>1427.3</c:v>
                </c:pt>
                <c:pt idx="12575">
                  <c:v>1425.9</c:v>
                </c:pt>
                <c:pt idx="12576">
                  <c:v>1426.8</c:v>
                </c:pt>
                <c:pt idx="12577">
                  <c:v>1426.4</c:v>
                </c:pt>
                <c:pt idx="12578">
                  <c:v>1426.3</c:v>
                </c:pt>
                <c:pt idx="12579">
                  <c:v>1426.8</c:v>
                </c:pt>
                <c:pt idx="12580">
                  <c:v>1426.6</c:v>
                </c:pt>
                <c:pt idx="12581">
                  <c:v>1425.8</c:v>
                </c:pt>
                <c:pt idx="12582">
                  <c:v>1426.6</c:v>
                </c:pt>
                <c:pt idx="12583">
                  <c:v>1424.9</c:v>
                </c:pt>
                <c:pt idx="12584">
                  <c:v>1425.1</c:v>
                </c:pt>
                <c:pt idx="12585">
                  <c:v>1424.9</c:v>
                </c:pt>
                <c:pt idx="12586">
                  <c:v>1424.9</c:v>
                </c:pt>
                <c:pt idx="12587">
                  <c:v>1423.6</c:v>
                </c:pt>
                <c:pt idx="12588">
                  <c:v>1422.7</c:v>
                </c:pt>
                <c:pt idx="12589">
                  <c:v>1425.5</c:v>
                </c:pt>
                <c:pt idx="12590">
                  <c:v>1424.6</c:v>
                </c:pt>
                <c:pt idx="12591">
                  <c:v>1423.3</c:v>
                </c:pt>
                <c:pt idx="12592">
                  <c:v>1425.8</c:v>
                </c:pt>
                <c:pt idx="12593">
                  <c:v>1424.6</c:v>
                </c:pt>
                <c:pt idx="12594">
                  <c:v>1425.9</c:v>
                </c:pt>
                <c:pt idx="12595">
                  <c:v>1421.5</c:v>
                </c:pt>
                <c:pt idx="12596">
                  <c:v>1425</c:v>
                </c:pt>
                <c:pt idx="12597">
                  <c:v>1422.4</c:v>
                </c:pt>
                <c:pt idx="12598">
                  <c:v>1422.4</c:v>
                </c:pt>
                <c:pt idx="12599">
                  <c:v>1424.7</c:v>
                </c:pt>
                <c:pt idx="12600">
                  <c:v>1425.1</c:v>
                </c:pt>
                <c:pt idx="12601">
                  <c:v>1425.5</c:v>
                </c:pt>
                <c:pt idx="12602">
                  <c:v>1425.4</c:v>
                </c:pt>
                <c:pt idx="12603">
                  <c:v>1424</c:v>
                </c:pt>
                <c:pt idx="12604">
                  <c:v>1423.2</c:v>
                </c:pt>
                <c:pt idx="12605">
                  <c:v>1424.8</c:v>
                </c:pt>
                <c:pt idx="12606">
                  <c:v>1424.6</c:v>
                </c:pt>
                <c:pt idx="12607">
                  <c:v>1424.1</c:v>
                </c:pt>
                <c:pt idx="12608">
                  <c:v>1423.6</c:v>
                </c:pt>
                <c:pt idx="12609">
                  <c:v>1423.1</c:v>
                </c:pt>
                <c:pt idx="12610">
                  <c:v>1422.9</c:v>
                </c:pt>
                <c:pt idx="12611">
                  <c:v>1422.6</c:v>
                </c:pt>
                <c:pt idx="12612">
                  <c:v>1421.4</c:v>
                </c:pt>
                <c:pt idx="12613">
                  <c:v>1422.8</c:v>
                </c:pt>
                <c:pt idx="12614">
                  <c:v>1422.7</c:v>
                </c:pt>
                <c:pt idx="12615">
                  <c:v>1423.3</c:v>
                </c:pt>
                <c:pt idx="12616">
                  <c:v>1423.6</c:v>
                </c:pt>
                <c:pt idx="12617">
                  <c:v>1422.8</c:v>
                </c:pt>
                <c:pt idx="12618">
                  <c:v>1423.2</c:v>
                </c:pt>
                <c:pt idx="12619">
                  <c:v>1423.7</c:v>
                </c:pt>
                <c:pt idx="12620">
                  <c:v>1421.5</c:v>
                </c:pt>
                <c:pt idx="12621">
                  <c:v>1422</c:v>
                </c:pt>
                <c:pt idx="12622">
                  <c:v>1422.3</c:v>
                </c:pt>
                <c:pt idx="12623">
                  <c:v>1421.9</c:v>
                </c:pt>
                <c:pt idx="12624">
                  <c:v>1421.1</c:v>
                </c:pt>
                <c:pt idx="12625">
                  <c:v>1422.3</c:v>
                </c:pt>
                <c:pt idx="12626">
                  <c:v>1421.4</c:v>
                </c:pt>
                <c:pt idx="12627">
                  <c:v>1421.9</c:v>
                </c:pt>
                <c:pt idx="12628">
                  <c:v>1420.6</c:v>
                </c:pt>
                <c:pt idx="12629">
                  <c:v>1422.6</c:v>
                </c:pt>
                <c:pt idx="12630">
                  <c:v>1421.1</c:v>
                </c:pt>
                <c:pt idx="12631">
                  <c:v>1421.2</c:v>
                </c:pt>
                <c:pt idx="12632">
                  <c:v>1421.4</c:v>
                </c:pt>
                <c:pt idx="12633">
                  <c:v>1417.8</c:v>
                </c:pt>
                <c:pt idx="12634">
                  <c:v>1419.8</c:v>
                </c:pt>
                <c:pt idx="12635">
                  <c:v>1421.4</c:v>
                </c:pt>
                <c:pt idx="12636">
                  <c:v>1421.8</c:v>
                </c:pt>
                <c:pt idx="12637">
                  <c:v>1421.1</c:v>
                </c:pt>
                <c:pt idx="12638">
                  <c:v>1421.4</c:v>
                </c:pt>
                <c:pt idx="12639">
                  <c:v>1421</c:v>
                </c:pt>
                <c:pt idx="12640">
                  <c:v>1420.6</c:v>
                </c:pt>
                <c:pt idx="12641">
                  <c:v>1421.5</c:v>
                </c:pt>
                <c:pt idx="12642">
                  <c:v>1421.5</c:v>
                </c:pt>
                <c:pt idx="12643">
                  <c:v>1420.6</c:v>
                </c:pt>
                <c:pt idx="12644">
                  <c:v>1420.5</c:v>
                </c:pt>
                <c:pt idx="12645">
                  <c:v>1418.8</c:v>
                </c:pt>
                <c:pt idx="12646">
                  <c:v>1420.1</c:v>
                </c:pt>
                <c:pt idx="12647">
                  <c:v>1420.5</c:v>
                </c:pt>
                <c:pt idx="12648">
                  <c:v>1421.4</c:v>
                </c:pt>
                <c:pt idx="12649">
                  <c:v>1420</c:v>
                </c:pt>
                <c:pt idx="12650">
                  <c:v>1420</c:v>
                </c:pt>
                <c:pt idx="12651">
                  <c:v>1419.6</c:v>
                </c:pt>
                <c:pt idx="12652">
                  <c:v>1419.6</c:v>
                </c:pt>
                <c:pt idx="12653">
                  <c:v>1419.1</c:v>
                </c:pt>
                <c:pt idx="12654">
                  <c:v>1419.3</c:v>
                </c:pt>
                <c:pt idx="12655">
                  <c:v>1419.2</c:v>
                </c:pt>
                <c:pt idx="12656">
                  <c:v>1418.1</c:v>
                </c:pt>
                <c:pt idx="12657">
                  <c:v>1418.8</c:v>
                </c:pt>
                <c:pt idx="12658">
                  <c:v>1418.4</c:v>
                </c:pt>
                <c:pt idx="12659">
                  <c:v>1416.6</c:v>
                </c:pt>
                <c:pt idx="12660">
                  <c:v>1418.7</c:v>
                </c:pt>
                <c:pt idx="12661">
                  <c:v>1416.9</c:v>
                </c:pt>
                <c:pt idx="12662">
                  <c:v>1417.8</c:v>
                </c:pt>
                <c:pt idx="12663">
                  <c:v>1417.9</c:v>
                </c:pt>
                <c:pt idx="12664">
                  <c:v>1416.2</c:v>
                </c:pt>
                <c:pt idx="12665">
                  <c:v>1416.6</c:v>
                </c:pt>
                <c:pt idx="12666">
                  <c:v>1414</c:v>
                </c:pt>
                <c:pt idx="12667">
                  <c:v>1415.7</c:v>
                </c:pt>
                <c:pt idx="12668">
                  <c:v>1414.9</c:v>
                </c:pt>
                <c:pt idx="12669">
                  <c:v>1415.8</c:v>
                </c:pt>
                <c:pt idx="12670">
                  <c:v>1414.5</c:v>
                </c:pt>
                <c:pt idx="12671">
                  <c:v>1415.4</c:v>
                </c:pt>
                <c:pt idx="12672">
                  <c:v>1415.4</c:v>
                </c:pt>
                <c:pt idx="12673">
                  <c:v>1414.5</c:v>
                </c:pt>
                <c:pt idx="12674">
                  <c:v>1414.4</c:v>
                </c:pt>
                <c:pt idx="12675">
                  <c:v>1414.6</c:v>
                </c:pt>
                <c:pt idx="12676">
                  <c:v>1414.4</c:v>
                </c:pt>
                <c:pt idx="12677">
                  <c:v>1412.5</c:v>
                </c:pt>
                <c:pt idx="12678">
                  <c:v>1413</c:v>
                </c:pt>
                <c:pt idx="12679">
                  <c:v>1411.3</c:v>
                </c:pt>
                <c:pt idx="12680">
                  <c:v>1412.1</c:v>
                </c:pt>
                <c:pt idx="12681">
                  <c:v>1412.7</c:v>
                </c:pt>
                <c:pt idx="12682">
                  <c:v>1412.3</c:v>
                </c:pt>
                <c:pt idx="12683">
                  <c:v>1412.2</c:v>
                </c:pt>
                <c:pt idx="12684">
                  <c:v>1411</c:v>
                </c:pt>
                <c:pt idx="12685">
                  <c:v>1411.9</c:v>
                </c:pt>
                <c:pt idx="12686">
                  <c:v>1411.9</c:v>
                </c:pt>
                <c:pt idx="12687">
                  <c:v>1411.5</c:v>
                </c:pt>
                <c:pt idx="12688">
                  <c:v>1411.5</c:v>
                </c:pt>
                <c:pt idx="12689">
                  <c:v>1409.8</c:v>
                </c:pt>
                <c:pt idx="12690">
                  <c:v>1410.6</c:v>
                </c:pt>
                <c:pt idx="12691">
                  <c:v>1408.1</c:v>
                </c:pt>
                <c:pt idx="12692">
                  <c:v>1408.4</c:v>
                </c:pt>
                <c:pt idx="12693">
                  <c:v>1408.5</c:v>
                </c:pt>
                <c:pt idx="12694">
                  <c:v>1407.7</c:v>
                </c:pt>
                <c:pt idx="12695">
                  <c:v>1408.1</c:v>
                </c:pt>
                <c:pt idx="12696">
                  <c:v>1406.3</c:v>
                </c:pt>
                <c:pt idx="12697">
                  <c:v>1406.8</c:v>
                </c:pt>
                <c:pt idx="12698">
                  <c:v>1405.1</c:v>
                </c:pt>
                <c:pt idx="12699">
                  <c:v>1404.8</c:v>
                </c:pt>
                <c:pt idx="12700">
                  <c:v>1405.4</c:v>
                </c:pt>
                <c:pt idx="12701">
                  <c:v>1404.9</c:v>
                </c:pt>
                <c:pt idx="12702">
                  <c:v>1404.4</c:v>
                </c:pt>
                <c:pt idx="12703">
                  <c:v>1404.1</c:v>
                </c:pt>
                <c:pt idx="12704">
                  <c:v>1403.4</c:v>
                </c:pt>
                <c:pt idx="12705">
                  <c:v>1402.9</c:v>
                </c:pt>
                <c:pt idx="12706">
                  <c:v>1403.1</c:v>
                </c:pt>
                <c:pt idx="12707">
                  <c:v>1402.7</c:v>
                </c:pt>
                <c:pt idx="12708">
                  <c:v>1402.4</c:v>
                </c:pt>
                <c:pt idx="12709">
                  <c:v>1400.4</c:v>
                </c:pt>
                <c:pt idx="12710">
                  <c:v>1402.1</c:v>
                </c:pt>
                <c:pt idx="12711">
                  <c:v>1401.3</c:v>
                </c:pt>
                <c:pt idx="12712">
                  <c:v>1400.9</c:v>
                </c:pt>
                <c:pt idx="12713">
                  <c:v>1399.5</c:v>
                </c:pt>
                <c:pt idx="12714">
                  <c:v>1399.5</c:v>
                </c:pt>
                <c:pt idx="12715">
                  <c:v>1399.6</c:v>
                </c:pt>
                <c:pt idx="12716">
                  <c:v>1397.5</c:v>
                </c:pt>
                <c:pt idx="12717">
                  <c:v>1397.4</c:v>
                </c:pt>
                <c:pt idx="12718">
                  <c:v>1396.2</c:v>
                </c:pt>
                <c:pt idx="12719">
                  <c:v>1398.3</c:v>
                </c:pt>
                <c:pt idx="12720">
                  <c:v>1398.8</c:v>
                </c:pt>
                <c:pt idx="12721">
                  <c:v>1397.5</c:v>
                </c:pt>
                <c:pt idx="12722">
                  <c:v>1397</c:v>
                </c:pt>
                <c:pt idx="12723">
                  <c:v>1395.5</c:v>
                </c:pt>
                <c:pt idx="12724">
                  <c:v>1396.9</c:v>
                </c:pt>
                <c:pt idx="12725">
                  <c:v>1396.9</c:v>
                </c:pt>
                <c:pt idx="12726">
                  <c:v>1396.2</c:v>
                </c:pt>
                <c:pt idx="12727">
                  <c:v>1396.1</c:v>
                </c:pt>
                <c:pt idx="12728">
                  <c:v>1396.4</c:v>
                </c:pt>
                <c:pt idx="12729">
                  <c:v>1394.8</c:v>
                </c:pt>
                <c:pt idx="12730">
                  <c:v>1394.4</c:v>
                </c:pt>
                <c:pt idx="12731">
                  <c:v>1394.5</c:v>
                </c:pt>
                <c:pt idx="12732">
                  <c:v>1394.1</c:v>
                </c:pt>
                <c:pt idx="12733">
                  <c:v>1394.5</c:v>
                </c:pt>
                <c:pt idx="12734">
                  <c:v>1394.1</c:v>
                </c:pt>
                <c:pt idx="12735">
                  <c:v>1394.5</c:v>
                </c:pt>
                <c:pt idx="12736">
                  <c:v>1394.5</c:v>
                </c:pt>
                <c:pt idx="12737">
                  <c:v>1394.2</c:v>
                </c:pt>
                <c:pt idx="12738">
                  <c:v>1394.1</c:v>
                </c:pt>
                <c:pt idx="12739">
                  <c:v>1392.8</c:v>
                </c:pt>
                <c:pt idx="12740">
                  <c:v>1392</c:v>
                </c:pt>
                <c:pt idx="12741">
                  <c:v>1393.3</c:v>
                </c:pt>
                <c:pt idx="12742">
                  <c:v>1392</c:v>
                </c:pt>
                <c:pt idx="12743">
                  <c:v>1393.7</c:v>
                </c:pt>
                <c:pt idx="12744">
                  <c:v>1392.4</c:v>
                </c:pt>
                <c:pt idx="12745">
                  <c:v>1393.7</c:v>
                </c:pt>
                <c:pt idx="12746">
                  <c:v>1394.4</c:v>
                </c:pt>
                <c:pt idx="12747">
                  <c:v>1394.2</c:v>
                </c:pt>
                <c:pt idx="12748">
                  <c:v>1393.5</c:v>
                </c:pt>
                <c:pt idx="12749">
                  <c:v>1393</c:v>
                </c:pt>
                <c:pt idx="12750">
                  <c:v>1394.3</c:v>
                </c:pt>
                <c:pt idx="12751">
                  <c:v>1393.3</c:v>
                </c:pt>
                <c:pt idx="12752">
                  <c:v>1394.5</c:v>
                </c:pt>
                <c:pt idx="12753">
                  <c:v>1393.2</c:v>
                </c:pt>
                <c:pt idx="12754">
                  <c:v>1394.6</c:v>
                </c:pt>
                <c:pt idx="12755">
                  <c:v>1395.2</c:v>
                </c:pt>
                <c:pt idx="12756">
                  <c:v>1394.5</c:v>
                </c:pt>
                <c:pt idx="12757">
                  <c:v>1394.6</c:v>
                </c:pt>
                <c:pt idx="12758">
                  <c:v>1395</c:v>
                </c:pt>
                <c:pt idx="12759">
                  <c:v>1395</c:v>
                </c:pt>
                <c:pt idx="12760">
                  <c:v>1394.6</c:v>
                </c:pt>
                <c:pt idx="12761">
                  <c:v>1394.6</c:v>
                </c:pt>
                <c:pt idx="12762">
                  <c:v>1394.2</c:v>
                </c:pt>
                <c:pt idx="12763">
                  <c:v>1394.6</c:v>
                </c:pt>
                <c:pt idx="12764">
                  <c:v>1395</c:v>
                </c:pt>
                <c:pt idx="12765">
                  <c:v>1394.6</c:v>
                </c:pt>
                <c:pt idx="12766">
                  <c:v>1394.5</c:v>
                </c:pt>
                <c:pt idx="12767">
                  <c:v>1394.6</c:v>
                </c:pt>
                <c:pt idx="12768">
                  <c:v>1394.6</c:v>
                </c:pt>
                <c:pt idx="12769">
                  <c:v>1393.8</c:v>
                </c:pt>
                <c:pt idx="12770">
                  <c:v>1394.9</c:v>
                </c:pt>
                <c:pt idx="12771">
                  <c:v>1394.4</c:v>
                </c:pt>
                <c:pt idx="12772">
                  <c:v>1394.1</c:v>
                </c:pt>
                <c:pt idx="12773">
                  <c:v>1393.9</c:v>
                </c:pt>
                <c:pt idx="12774">
                  <c:v>1394</c:v>
                </c:pt>
                <c:pt idx="12775">
                  <c:v>1393.8</c:v>
                </c:pt>
                <c:pt idx="12776">
                  <c:v>1393.4</c:v>
                </c:pt>
                <c:pt idx="12777">
                  <c:v>1392.8</c:v>
                </c:pt>
                <c:pt idx="12778">
                  <c:v>1392.9</c:v>
                </c:pt>
                <c:pt idx="12779">
                  <c:v>1392.6</c:v>
                </c:pt>
                <c:pt idx="12780">
                  <c:v>1392.4</c:v>
                </c:pt>
                <c:pt idx="12781">
                  <c:v>1392.9</c:v>
                </c:pt>
                <c:pt idx="12782">
                  <c:v>1393.3</c:v>
                </c:pt>
                <c:pt idx="12783">
                  <c:v>1391.5</c:v>
                </c:pt>
                <c:pt idx="12784">
                  <c:v>1392.8</c:v>
                </c:pt>
                <c:pt idx="12785">
                  <c:v>1392.8</c:v>
                </c:pt>
                <c:pt idx="12786">
                  <c:v>1392.4</c:v>
                </c:pt>
                <c:pt idx="12787">
                  <c:v>1392</c:v>
                </c:pt>
                <c:pt idx="12788">
                  <c:v>1390.3</c:v>
                </c:pt>
                <c:pt idx="12789">
                  <c:v>1390.8</c:v>
                </c:pt>
                <c:pt idx="12790">
                  <c:v>1390.8</c:v>
                </c:pt>
                <c:pt idx="12791">
                  <c:v>1391.1</c:v>
                </c:pt>
                <c:pt idx="12792">
                  <c:v>1390.4</c:v>
                </c:pt>
                <c:pt idx="12793">
                  <c:v>1390.4</c:v>
                </c:pt>
                <c:pt idx="12794">
                  <c:v>1389.5</c:v>
                </c:pt>
                <c:pt idx="12795">
                  <c:v>1389.9</c:v>
                </c:pt>
                <c:pt idx="12796">
                  <c:v>1389.5</c:v>
                </c:pt>
                <c:pt idx="12797">
                  <c:v>1389.8</c:v>
                </c:pt>
                <c:pt idx="12798">
                  <c:v>1389.1</c:v>
                </c:pt>
                <c:pt idx="12799">
                  <c:v>1388.6</c:v>
                </c:pt>
                <c:pt idx="12800">
                  <c:v>1388.8</c:v>
                </c:pt>
                <c:pt idx="12801">
                  <c:v>1388.4</c:v>
                </c:pt>
                <c:pt idx="12802">
                  <c:v>1388.6</c:v>
                </c:pt>
                <c:pt idx="12803">
                  <c:v>1388.7</c:v>
                </c:pt>
                <c:pt idx="12804">
                  <c:v>1388.7</c:v>
                </c:pt>
                <c:pt idx="12805">
                  <c:v>1388.6</c:v>
                </c:pt>
                <c:pt idx="12806">
                  <c:v>1388.6</c:v>
                </c:pt>
                <c:pt idx="12807">
                  <c:v>1389.1</c:v>
                </c:pt>
                <c:pt idx="12808">
                  <c:v>1388.6</c:v>
                </c:pt>
                <c:pt idx="12809">
                  <c:v>1387.8</c:v>
                </c:pt>
                <c:pt idx="12810">
                  <c:v>1388.7</c:v>
                </c:pt>
                <c:pt idx="12811">
                  <c:v>1388.6</c:v>
                </c:pt>
                <c:pt idx="12812">
                  <c:v>1387.8</c:v>
                </c:pt>
                <c:pt idx="12813">
                  <c:v>1386.9</c:v>
                </c:pt>
                <c:pt idx="12814">
                  <c:v>1387.4</c:v>
                </c:pt>
                <c:pt idx="12815">
                  <c:v>1388.6</c:v>
                </c:pt>
                <c:pt idx="12816">
                  <c:v>1389.7</c:v>
                </c:pt>
                <c:pt idx="12817">
                  <c:v>1388.9</c:v>
                </c:pt>
                <c:pt idx="12818">
                  <c:v>1389.1</c:v>
                </c:pt>
                <c:pt idx="12819">
                  <c:v>1389.7</c:v>
                </c:pt>
                <c:pt idx="12820">
                  <c:v>1389.6</c:v>
                </c:pt>
                <c:pt idx="12821">
                  <c:v>1390.5</c:v>
                </c:pt>
                <c:pt idx="12822">
                  <c:v>1391.2</c:v>
                </c:pt>
                <c:pt idx="12823">
                  <c:v>1391.9</c:v>
                </c:pt>
                <c:pt idx="12824">
                  <c:v>1391.8</c:v>
                </c:pt>
                <c:pt idx="12825">
                  <c:v>1392</c:v>
                </c:pt>
                <c:pt idx="12826">
                  <c:v>1393.4</c:v>
                </c:pt>
                <c:pt idx="12827">
                  <c:v>1393.4</c:v>
                </c:pt>
                <c:pt idx="12828">
                  <c:v>1393.1</c:v>
                </c:pt>
                <c:pt idx="12829">
                  <c:v>1394.3</c:v>
                </c:pt>
                <c:pt idx="12830">
                  <c:v>1394.7</c:v>
                </c:pt>
                <c:pt idx="12831">
                  <c:v>1395.2</c:v>
                </c:pt>
                <c:pt idx="12832">
                  <c:v>1395.6</c:v>
                </c:pt>
                <c:pt idx="12833">
                  <c:v>1395.2</c:v>
                </c:pt>
                <c:pt idx="12834">
                  <c:v>1396.1</c:v>
                </c:pt>
                <c:pt idx="12835">
                  <c:v>1395.6</c:v>
                </c:pt>
                <c:pt idx="12836">
                  <c:v>1395.1</c:v>
                </c:pt>
                <c:pt idx="12837">
                  <c:v>1397.2</c:v>
                </c:pt>
                <c:pt idx="12838">
                  <c:v>1395</c:v>
                </c:pt>
                <c:pt idx="12839">
                  <c:v>1395.6</c:v>
                </c:pt>
                <c:pt idx="12840">
                  <c:v>1395.4</c:v>
                </c:pt>
                <c:pt idx="12841">
                  <c:v>1395</c:v>
                </c:pt>
                <c:pt idx="12842">
                  <c:v>1395</c:v>
                </c:pt>
                <c:pt idx="12843">
                  <c:v>1395.7</c:v>
                </c:pt>
                <c:pt idx="12844">
                  <c:v>1394.2</c:v>
                </c:pt>
                <c:pt idx="12845">
                  <c:v>1394.5</c:v>
                </c:pt>
                <c:pt idx="12846">
                  <c:v>1393.9</c:v>
                </c:pt>
                <c:pt idx="12847">
                  <c:v>1392.6</c:v>
                </c:pt>
                <c:pt idx="12848">
                  <c:v>1393.5</c:v>
                </c:pt>
                <c:pt idx="12849">
                  <c:v>1392.2</c:v>
                </c:pt>
                <c:pt idx="12850">
                  <c:v>1390.9</c:v>
                </c:pt>
                <c:pt idx="12851">
                  <c:v>1391.9</c:v>
                </c:pt>
                <c:pt idx="12852">
                  <c:v>1391.6</c:v>
                </c:pt>
                <c:pt idx="12853">
                  <c:v>1391.8</c:v>
                </c:pt>
                <c:pt idx="12854">
                  <c:v>1391.3</c:v>
                </c:pt>
                <c:pt idx="12855">
                  <c:v>1390.4</c:v>
                </c:pt>
                <c:pt idx="12856">
                  <c:v>1390.9</c:v>
                </c:pt>
                <c:pt idx="12857">
                  <c:v>1385</c:v>
                </c:pt>
                <c:pt idx="12858">
                  <c:v>1388.4</c:v>
                </c:pt>
                <c:pt idx="12859">
                  <c:v>1388.8</c:v>
                </c:pt>
                <c:pt idx="12860">
                  <c:v>1387.6</c:v>
                </c:pt>
                <c:pt idx="12861">
                  <c:v>1386.7</c:v>
                </c:pt>
                <c:pt idx="12862">
                  <c:v>1386.3</c:v>
                </c:pt>
                <c:pt idx="12863">
                  <c:v>1385.9</c:v>
                </c:pt>
                <c:pt idx="12864">
                  <c:v>1385.9</c:v>
                </c:pt>
                <c:pt idx="12865">
                  <c:v>1385.1</c:v>
                </c:pt>
                <c:pt idx="12866">
                  <c:v>1384.6</c:v>
                </c:pt>
                <c:pt idx="12867">
                  <c:v>1384.7</c:v>
                </c:pt>
                <c:pt idx="12868">
                  <c:v>1383</c:v>
                </c:pt>
                <c:pt idx="12869">
                  <c:v>1383</c:v>
                </c:pt>
                <c:pt idx="12870">
                  <c:v>1382.1</c:v>
                </c:pt>
                <c:pt idx="12871">
                  <c:v>1382.8</c:v>
                </c:pt>
                <c:pt idx="12872">
                  <c:v>1382.1</c:v>
                </c:pt>
                <c:pt idx="12873">
                  <c:v>1381.5</c:v>
                </c:pt>
                <c:pt idx="12874">
                  <c:v>1381.6</c:v>
                </c:pt>
                <c:pt idx="12875">
                  <c:v>1381.1</c:v>
                </c:pt>
                <c:pt idx="12876">
                  <c:v>1381.2</c:v>
                </c:pt>
                <c:pt idx="12877">
                  <c:v>1380.5</c:v>
                </c:pt>
                <c:pt idx="12878">
                  <c:v>1380</c:v>
                </c:pt>
                <c:pt idx="12879">
                  <c:v>1380.8</c:v>
                </c:pt>
                <c:pt idx="12880">
                  <c:v>1380.1</c:v>
                </c:pt>
                <c:pt idx="12881">
                  <c:v>1381.7</c:v>
                </c:pt>
                <c:pt idx="12882">
                  <c:v>1381.8</c:v>
                </c:pt>
                <c:pt idx="12883">
                  <c:v>1381</c:v>
                </c:pt>
                <c:pt idx="12884">
                  <c:v>1381</c:v>
                </c:pt>
                <c:pt idx="12885">
                  <c:v>1380.9</c:v>
                </c:pt>
                <c:pt idx="12886">
                  <c:v>1378.5</c:v>
                </c:pt>
                <c:pt idx="12887">
                  <c:v>1378.4</c:v>
                </c:pt>
                <c:pt idx="12888">
                  <c:v>1377.2</c:v>
                </c:pt>
                <c:pt idx="12889">
                  <c:v>1378</c:v>
                </c:pt>
                <c:pt idx="12890">
                  <c:v>1377.1</c:v>
                </c:pt>
                <c:pt idx="12891">
                  <c:v>1377.4</c:v>
                </c:pt>
                <c:pt idx="12892">
                  <c:v>1377.2</c:v>
                </c:pt>
                <c:pt idx="12893">
                  <c:v>1374.2</c:v>
                </c:pt>
                <c:pt idx="12894">
                  <c:v>1376.4</c:v>
                </c:pt>
                <c:pt idx="12895">
                  <c:v>1375.9</c:v>
                </c:pt>
                <c:pt idx="12896">
                  <c:v>1376.1</c:v>
                </c:pt>
                <c:pt idx="12897">
                  <c:v>1376</c:v>
                </c:pt>
                <c:pt idx="12898">
                  <c:v>1375.1</c:v>
                </c:pt>
                <c:pt idx="12899">
                  <c:v>1374.1</c:v>
                </c:pt>
                <c:pt idx="12900">
                  <c:v>1373</c:v>
                </c:pt>
                <c:pt idx="12901">
                  <c:v>1373.1</c:v>
                </c:pt>
                <c:pt idx="12902">
                  <c:v>1373.6</c:v>
                </c:pt>
                <c:pt idx="12903">
                  <c:v>1372.7</c:v>
                </c:pt>
                <c:pt idx="12904">
                  <c:v>1372.8</c:v>
                </c:pt>
                <c:pt idx="12905">
                  <c:v>1372.3</c:v>
                </c:pt>
                <c:pt idx="12906">
                  <c:v>1371.1</c:v>
                </c:pt>
                <c:pt idx="12907">
                  <c:v>1371.1</c:v>
                </c:pt>
                <c:pt idx="12908">
                  <c:v>1370.2</c:v>
                </c:pt>
                <c:pt idx="12909">
                  <c:v>1369.9</c:v>
                </c:pt>
                <c:pt idx="12910">
                  <c:v>1369.2</c:v>
                </c:pt>
                <c:pt idx="12911">
                  <c:v>1369.1</c:v>
                </c:pt>
                <c:pt idx="12912">
                  <c:v>1368.6</c:v>
                </c:pt>
                <c:pt idx="12913">
                  <c:v>1367.9</c:v>
                </c:pt>
                <c:pt idx="12914">
                  <c:v>1367.9</c:v>
                </c:pt>
                <c:pt idx="12915">
                  <c:v>1367.9</c:v>
                </c:pt>
                <c:pt idx="12916">
                  <c:v>1366.7</c:v>
                </c:pt>
                <c:pt idx="12917">
                  <c:v>1366.6</c:v>
                </c:pt>
                <c:pt idx="12918">
                  <c:v>1366.8</c:v>
                </c:pt>
                <c:pt idx="12919">
                  <c:v>1367.3</c:v>
                </c:pt>
                <c:pt idx="12920">
                  <c:v>1366.1</c:v>
                </c:pt>
                <c:pt idx="12921">
                  <c:v>1365.9</c:v>
                </c:pt>
                <c:pt idx="12922">
                  <c:v>1365.7</c:v>
                </c:pt>
                <c:pt idx="12923">
                  <c:v>1366.2</c:v>
                </c:pt>
                <c:pt idx="12924">
                  <c:v>1365.9</c:v>
                </c:pt>
                <c:pt idx="12925">
                  <c:v>1366.3</c:v>
                </c:pt>
                <c:pt idx="12926">
                  <c:v>1366.3</c:v>
                </c:pt>
                <c:pt idx="12927">
                  <c:v>1366.3</c:v>
                </c:pt>
                <c:pt idx="12928">
                  <c:v>1366.3</c:v>
                </c:pt>
                <c:pt idx="12929">
                  <c:v>1367.1</c:v>
                </c:pt>
                <c:pt idx="12930">
                  <c:v>1367.1</c:v>
                </c:pt>
                <c:pt idx="12931">
                  <c:v>1366.7</c:v>
                </c:pt>
                <c:pt idx="12932">
                  <c:v>1367.1</c:v>
                </c:pt>
                <c:pt idx="12933">
                  <c:v>1367.5</c:v>
                </c:pt>
                <c:pt idx="12934">
                  <c:v>1366.7</c:v>
                </c:pt>
                <c:pt idx="12935">
                  <c:v>1367.1</c:v>
                </c:pt>
                <c:pt idx="12936">
                  <c:v>1366.7</c:v>
                </c:pt>
                <c:pt idx="12937">
                  <c:v>1367.6</c:v>
                </c:pt>
                <c:pt idx="12938">
                  <c:v>1366.6</c:v>
                </c:pt>
                <c:pt idx="12939">
                  <c:v>1367.5</c:v>
                </c:pt>
                <c:pt idx="12940">
                  <c:v>1367.5</c:v>
                </c:pt>
                <c:pt idx="12941">
                  <c:v>1367</c:v>
                </c:pt>
                <c:pt idx="12942">
                  <c:v>1366.9</c:v>
                </c:pt>
                <c:pt idx="12943">
                  <c:v>1367.8</c:v>
                </c:pt>
                <c:pt idx="12944">
                  <c:v>1367.3</c:v>
                </c:pt>
                <c:pt idx="12945">
                  <c:v>1366.5</c:v>
                </c:pt>
                <c:pt idx="12946">
                  <c:v>1367.5</c:v>
                </c:pt>
                <c:pt idx="12947">
                  <c:v>1367.4</c:v>
                </c:pt>
                <c:pt idx="12948">
                  <c:v>1367.8</c:v>
                </c:pt>
                <c:pt idx="12949">
                  <c:v>1368.3</c:v>
                </c:pt>
                <c:pt idx="12950">
                  <c:v>1367.5</c:v>
                </c:pt>
                <c:pt idx="12951">
                  <c:v>1367.9</c:v>
                </c:pt>
                <c:pt idx="12952">
                  <c:v>1368.7</c:v>
                </c:pt>
                <c:pt idx="12953">
                  <c:v>1367.9</c:v>
                </c:pt>
                <c:pt idx="12954">
                  <c:v>1367.9</c:v>
                </c:pt>
                <c:pt idx="12955">
                  <c:v>1367.9</c:v>
                </c:pt>
                <c:pt idx="12956">
                  <c:v>1367.1</c:v>
                </c:pt>
                <c:pt idx="12957">
                  <c:v>1367.9</c:v>
                </c:pt>
                <c:pt idx="12958">
                  <c:v>1367.5</c:v>
                </c:pt>
                <c:pt idx="12959">
                  <c:v>1368.3</c:v>
                </c:pt>
                <c:pt idx="12960">
                  <c:v>1367.5</c:v>
                </c:pt>
                <c:pt idx="12961">
                  <c:v>1367.1</c:v>
                </c:pt>
                <c:pt idx="12962">
                  <c:v>1367.4</c:v>
                </c:pt>
                <c:pt idx="12963">
                  <c:v>1367.8</c:v>
                </c:pt>
                <c:pt idx="12964">
                  <c:v>1366.9</c:v>
                </c:pt>
                <c:pt idx="12965">
                  <c:v>1366.6</c:v>
                </c:pt>
                <c:pt idx="12966">
                  <c:v>1366.5</c:v>
                </c:pt>
                <c:pt idx="12967">
                  <c:v>1366.4</c:v>
                </c:pt>
                <c:pt idx="12968">
                  <c:v>1365.9</c:v>
                </c:pt>
                <c:pt idx="12969">
                  <c:v>1365.6</c:v>
                </c:pt>
                <c:pt idx="12970">
                  <c:v>1366</c:v>
                </c:pt>
                <c:pt idx="12971">
                  <c:v>1365.3</c:v>
                </c:pt>
                <c:pt idx="12972">
                  <c:v>1365.8</c:v>
                </c:pt>
                <c:pt idx="12973">
                  <c:v>1366.2</c:v>
                </c:pt>
                <c:pt idx="12974">
                  <c:v>1365.4</c:v>
                </c:pt>
                <c:pt idx="12975">
                  <c:v>1364.2</c:v>
                </c:pt>
                <c:pt idx="12976">
                  <c:v>1365.8</c:v>
                </c:pt>
                <c:pt idx="12977">
                  <c:v>1365</c:v>
                </c:pt>
                <c:pt idx="12978">
                  <c:v>1364.5</c:v>
                </c:pt>
                <c:pt idx="12979">
                  <c:v>1364.6</c:v>
                </c:pt>
                <c:pt idx="12980">
                  <c:v>1365</c:v>
                </c:pt>
                <c:pt idx="12981">
                  <c:v>1364.5</c:v>
                </c:pt>
                <c:pt idx="12982">
                  <c:v>1364.2</c:v>
                </c:pt>
                <c:pt idx="12983">
                  <c:v>1364.2</c:v>
                </c:pt>
                <c:pt idx="12984">
                  <c:v>1363.8</c:v>
                </c:pt>
                <c:pt idx="12985">
                  <c:v>1363.3</c:v>
                </c:pt>
                <c:pt idx="12986">
                  <c:v>1363.8</c:v>
                </c:pt>
                <c:pt idx="12987">
                  <c:v>1363.3</c:v>
                </c:pt>
                <c:pt idx="12988">
                  <c:v>1363.6</c:v>
                </c:pt>
                <c:pt idx="12989">
                  <c:v>1363.6</c:v>
                </c:pt>
                <c:pt idx="12990">
                  <c:v>1364.1</c:v>
                </c:pt>
                <c:pt idx="12991">
                  <c:v>1364</c:v>
                </c:pt>
                <c:pt idx="12992">
                  <c:v>1364</c:v>
                </c:pt>
                <c:pt idx="12993">
                  <c:v>1363.1</c:v>
                </c:pt>
                <c:pt idx="12994">
                  <c:v>1361.7</c:v>
                </c:pt>
                <c:pt idx="12995">
                  <c:v>1363.6</c:v>
                </c:pt>
                <c:pt idx="12996">
                  <c:v>1363.3</c:v>
                </c:pt>
                <c:pt idx="12997">
                  <c:v>1363.7</c:v>
                </c:pt>
                <c:pt idx="12998">
                  <c:v>1363.7</c:v>
                </c:pt>
                <c:pt idx="12999">
                  <c:v>1363.4</c:v>
                </c:pt>
                <c:pt idx="13000">
                  <c:v>1363.2</c:v>
                </c:pt>
                <c:pt idx="13001">
                  <c:v>1363.3</c:v>
                </c:pt>
                <c:pt idx="13002">
                  <c:v>1362.9</c:v>
                </c:pt>
                <c:pt idx="13003">
                  <c:v>1362.9</c:v>
                </c:pt>
                <c:pt idx="13004">
                  <c:v>1362.3</c:v>
                </c:pt>
                <c:pt idx="13005">
                  <c:v>1361.2</c:v>
                </c:pt>
                <c:pt idx="13006">
                  <c:v>1361.6</c:v>
                </c:pt>
                <c:pt idx="13007">
                  <c:v>1360.9</c:v>
                </c:pt>
                <c:pt idx="13008">
                  <c:v>1362</c:v>
                </c:pt>
                <c:pt idx="13009">
                  <c:v>1360.9</c:v>
                </c:pt>
                <c:pt idx="13010">
                  <c:v>1361.3</c:v>
                </c:pt>
                <c:pt idx="13011">
                  <c:v>1360.4</c:v>
                </c:pt>
                <c:pt idx="13012">
                  <c:v>1360.4</c:v>
                </c:pt>
                <c:pt idx="13013">
                  <c:v>1360</c:v>
                </c:pt>
                <c:pt idx="13014">
                  <c:v>1360</c:v>
                </c:pt>
                <c:pt idx="13015">
                  <c:v>1360.4</c:v>
                </c:pt>
                <c:pt idx="13016">
                  <c:v>1359.6</c:v>
                </c:pt>
                <c:pt idx="13017">
                  <c:v>1359.4</c:v>
                </c:pt>
                <c:pt idx="13018">
                  <c:v>1358.8</c:v>
                </c:pt>
                <c:pt idx="13019">
                  <c:v>1358.4</c:v>
                </c:pt>
                <c:pt idx="13020">
                  <c:v>1357.9</c:v>
                </c:pt>
                <c:pt idx="13021">
                  <c:v>1358</c:v>
                </c:pt>
                <c:pt idx="13022">
                  <c:v>1358</c:v>
                </c:pt>
                <c:pt idx="13023">
                  <c:v>1357.2</c:v>
                </c:pt>
                <c:pt idx="13024">
                  <c:v>1358.1</c:v>
                </c:pt>
                <c:pt idx="13025">
                  <c:v>1358</c:v>
                </c:pt>
                <c:pt idx="13026">
                  <c:v>1358</c:v>
                </c:pt>
                <c:pt idx="13027">
                  <c:v>1357.2</c:v>
                </c:pt>
                <c:pt idx="13028">
                  <c:v>1357.2</c:v>
                </c:pt>
                <c:pt idx="13029">
                  <c:v>1356.9</c:v>
                </c:pt>
                <c:pt idx="13030">
                  <c:v>1356.8</c:v>
                </c:pt>
                <c:pt idx="13031">
                  <c:v>1356.7</c:v>
                </c:pt>
                <c:pt idx="13032">
                  <c:v>1356.5</c:v>
                </c:pt>
                <c:pt idx="13033">
                  <c:v>1356.4</c:v>
                </c:pt>
                <c:pt idx="13034">
                  <c:v>1356.5</c:v>
                </c:pt>
                <c:pt idx="13035">
                  <c:v>1356.7</c:v>
                </c:pt>
                <c:pt idx="13036">
                  <c:v>1356.1</c:v>
                </c:pt>
                <c:pt idx="13037">
                  <c:v>1356.1</c:v>
                </c:pt>
                <c:pt idx="13038">
                  <c:v>1355.9</c:v>
                </c:pt>
                <c:pt idx="13039">
                  <c:v>1355.5</c:v>
                </c:pt>
                <c:pt idx="13040">
                  <c:v>1355</c:v>
                </c:pt>
                <c:pt idx="13041">
                  <c:v>1355.1</c:v>
                </c:pt>
                <c:pt idx="13042">
                  <c:v>1355.2</c:v>
                </c:pt>
                <c:pt idx="13043">
                  <c:v>1355.5</c:v>
                </c:pt>
                <c:pt idx="13044">
                  <c:v>1355.5</c:v>
                </c:pt>
                <c:pt idx="13045">
                  <c:v>1356</c:v>
                </c:pt>
                <c:pt idx="13046">
                  <c:v>1355.2</c:v>
                </c:pt>
                <c:pt idx="13047">
                  <c:v>1354.8</c:v>
                </c:pt>
                <c:pt idx="13048">
                  <c:v>1355.9</c:v>
                </c:pt>
                <c:pt idx="13049">
                  <c:v>1356.3</c:v>
                </c:pt>
                <c:pt idx="13050">
                  <c:v>1356</c:v>
                </c:pt>
                <c:pt idx="13051">
                  <c:v>1355.5</c:v>
                </c:pt>
                <c:pt idx="13052">
                  <c:v>1354.8</c:v>
                </c:pt>
                <c:pt idx="13053">
                  <c:v>1354.8</c:v>
                </c:pt>
                <c:pt idx="13054">
                  <c:v>1355.6</c:v>
                </c:pt>
                <c:pt idx="13055">
                  <c:v>1355.2</c:v>
                </c:pt>
                <c:pt idx="13056">
                  <c:v>1356.4</c:v>
                </c:pt>
                <c:pt idx="13057">
                  <c:v>1355.5</c:v>
                </c:pt>
                <c:pt idx="13058">
                  <c:v>1355.1</c:v>
                </c:pt>
                <c:pt idx="13059">
                  <c:v>1355.9</c:v>
                </c:pt>
                <c:pt idx="13060">
                  <c:v>1355.8</c:v>
                </c:pt>
                <c:pt idx="13061">
                  <c:v>1355.5</c:v>
                </c:pt>
                <c:pt idx="13062">
                  <c:v>1355.1</c:v>
                </c:pt>
                <c:pt idx="13063">
                  <c:v>1354.6</c:v>
                </c:pt>
                <c:pt idx="13064">
                  <c:v>1355.4</c:v>
                </c:pt>
                <c:pt idx="13065">
                  <c:v>1354.8</c:v>
                </c:pt>
                <c:pt idx="13066">
                  <c:v>1355.3</c:v>
                </c:pt>
                <c:pt idx="13067">
                  <c:v>1355.4</c:v>
                </c:pt>
                <c:pt idx="13068">
                  <c:v>1355.9</c:v>
                </c:pt>
                <c:pt idx="13069">
                  <c:v>1355.5</c:v>
                </c:pt>
                <c:pt idx="13070">
                  <c:v>1355.9</c:v>
                </c:pt>
                <c:pt idx="13071">
                  <c:v>1355.9</c:v>
                </c:pt>
                <c:pt idx="13072">
                  <c:v>1356.3</c:v>
                </c:pt>
                <c:pt idx="13073">
                  <c:v>1355.1</c:v>
                </c:pt>
                <c:pt idx="13074">
                  <c:v>1355.5</c:v>
                </c:pt>
                <c:pt idx="13075">
                  <c:v>1355.5</c:v>
                </c:pt>
                <c:pt idx="13076">
                  <c:v>1355.1</c:v>
                </c:pt>
                <c:pt idx="13077">
                  <c:v>1355.1</c:v>
                </c:pt>
                <c:pt idx="13078">
                  <c:v>1353.9</c:v>
                </c:pt>
                <c:pt idx="13079">
                  <c:v>1353</c:v>
                </c:pt>
                <c:pt idx="13080">
                  <c:v>1353.5</c:v>
                </c:pt>
                <c:pt idx="13081">
                  <c:v>1352.6</c:v>
                </c:pt>
                <c:pt idx="13082">
                  <c:v>1353.5</c:v>
                </c:pt>
                <c:pt idx="13083">
                  <c:v>1352.6</c:v>
                </c:pt>
                <c:pt idx="13084">
                  <c:v>1352.2</c:v>
                </c:pt>
                <c:pt idx="13085">
                  <c:v>1351.8</c:v>
                </c:pt>
                <c:pt idx="13086">
                  <c:v>1351.9</c:v>
                </c:pt>
                <c:pt idx="13087">
                  <c:v>1350.9</c:v>
                </c:pt>
                <c:pt idx="13088">
                  <c:v>1349.9</c:v>
                </c:pt>
                <c:pt idx="13089">
                  <c:v>1349.2</c:v>
                </c:pt>
                <c:pt idx="13090">
                  <c:v>1349.3</c:v>
                </c:pt>
                <c:pt idx="13091">
                  <c:v>1349.4</c:v>
                </c:pt>
                <c:pt idx="13092">
                  <c:v>1349.4</c:v>
                </c:pt>
                <c:pt idx="13093">
                  <c:v>1349.8</c:v>
                </c:pt>
                <c:pt idx="13094">
                  <c:v>1349.5</c:v>
                </c:pt>
                <c:pt idx="13095">
                  <c:v>1349</c:v>
                </c:pt>
                <c:pt idx="13096">
                  <c:v>1349.1</c:v>
                </c:pt>
                <c:pt idx="13097">
                  <c:v>1349.1</c:v>
                </c:pt>
                <c:pt idx="13098">
                  <c:v>1349.1</c:v>
                </c:pt>
                <c:pt idx="13099">
                  <c:v>1349.1</c:v>
                </c:pt>
                <c:pt idx="13100">
                  <c:v>1348.6</c:v>
                </c:pt>
                <c:pt idx="13101">
                  <c:v>1348.7</c:v>
                </c:pt>
                <c:pt idx="13102">
                  <c:v>1347.5</c:v>
                </c:pt>
                <c:pt idx="13103">
                  <c:v>1347.5</c:v>
                </c:pt>
                <c:pt idx="13104">
                  <c:v>1347.9</c:v>
                </c:pt>
                <c:pt idx="13105">
                  <c:v>1347.5</c:v>
                </c:pt>
                <c:pt idx="13106">
                  <c:v>1347.5</c:v>
                </c:pt>
                <c:pt idx="13107">
                  <c:v>1347.8</c:v>
                </c:pt>
                <c:pt idx="13108">
                  <c:v>1347.3</c:v>
                </c:pt>
                <c:pt idx="13109">
                  <c:v>1347.1</c:v>
                </c:pt>
                <c:pt idx="13110">
                  <c:v>1347.6</c:v>
                </c:pt>
                <c:pt idx="13111">
                  <c:v>1346.1</c:v>
                </c:pt>
                <c:pt idx="13112">
                  <c:v>1346.1</c:v>
                </c:pt>
                <c:pt idx="13113">
                  <c:v>1345.5</c:v>
                </c:pt>
                <c:pt idx="13114">
                  <c:v>1345.2</c:v>
                </c:pt>
                <c:pt idx="13115">
                  <c:v>1344.6</c:v>
                </c:pt>
                <c:pt idx="13116">
                  <c:v>1344.7</c:v>
                </c:pt>
                <c:pt idx="13117">
                  <c:v>1344.7</c:v>
                </c:pt>
                <c:pt idx="13118">
                  <c:v>1344.4</c:v>
                </c:pt>
                <c:pt idx="13119">
                  <c:v>1343.5</c:v>
                </c:pt>
                <c:pt idx="13120">
                  <c:v>1343.4</c:v>
                </c:pt>
                <c:pt idx="13121">
                  <c:v>1343.6</c:v>
                </c:pt>
                <c:pt idx="13122">
                  <c:v>1343.2</c:v>
                </c:pt>
                <c:pt idx="13123">
                  <c:v>1343.2</c:v>
                </c:pt>
                <c:pt idx="13124">
                  <c:v>1342</c:v>
                </c:pt>
                <c:pt idx="13125">
                  <c:v>1341.5</c:v>
                </c:pt>
                <c:pt idx="13126">
                  <c:v>1341.2</c:v>
                </c:pt>
                <c:pt idx="13127">
                  <c:v>1340.8</c:v>
                </c:pt>
                <c:pt idx="13128">
                  <c:v>1340.4</c:v>
                </c:pt>
                <c:pt idx="13129">
                  <c:v>1340</c:v>
                </c:pt>
                <c:pt idx="13130">
                  <c:v>1340</c:v>
                </c:pt>
                <c:pt idx="13131">
                  <c:v>1339.6</c:v>
                </c:pt>
                <c:pt idx="13132">
                  <c:v>1339.6</c:v>
                </c:pt>
                <c:pt idx="13133">
                  <c:v>1339.1</c:v>
                </c:pt>
                <c:pt idx="13134">
                  <c:v>1338.6</c:v>
                </c:pt>
                <c:pt idx="13135">
                  <c:v>1338.7</c:v>
                </c:pt>
                <c:pt idx="13136">
                  <c:v>1337.9</c:v>
                </c:pt>
                <c:pt idx="13137">
                  <c:v>1337.9</c:v>
                </c:pt>
                <c:pt idx="13138">
                  <c:v>1337.2</c:v>
                </c:pt>
                <c:pt idx="13139">
                  <c:v>1337.7</c:v>
                </c:pt>
                <c:pt idx="13140">
                  <c:v>1336.9</c:v>
                </c:pt>
                <c:pt idx="13141">
                  <c:v>1336.9</c:v>
                </c:pt>
                <c:pt idx="13142">
                  <c:v>1336.2</c:v>
                </c:pt>
                <c:pt idx="13143">
                  <c:v>1336.9</c:v>
                </c:pt>
                <c:pt idx="13144">
                  <c:v>1336.5</c:v>
                </c:pt>
                <c:pt idx="13145">
                  <c:v>1336.9</c:v>
                </c:pt>
                <c:pt idx="13146">
                  <c:v>1336.5</c:v>
                </c:pt>
                <c:pt idx="13147">
                  <c:v>1335.4</c:v>
                </c:pt>
                <c:pt idx="13148">
                  <c:v>1335.8</c:v>
                </c:pt>
                <c:pt idx="13149">
                  <c:v>1335.7</c:v>
                </c:pt>
                <c:pt idx="13150">
                  <c:v>1335</c:v>
                </c:pt>
                <c:pt idx="13151">
                  <c:v>1335.4</c:v>
                </c:pt>
                <c:pt idx="13152">
                  <c:v>1334.6</c:v>
                </c:pt>
                <c:pt idx="13153">
                  <c:v>1335</c:v>
                </c:pt>
                <c:pt idx="13154">
                  <c:v>1334.9</c:v>
                </c:pt>
                <c:pt idx="13155">
                  <c:v>1335.3</c:v>
                </c:pt>
                <c:pt idx="13156">
                  <c:v>1334.4</c:v>
                </c:pt>
                <c:pt idx="13157">
                  <c:v>1334.9</c:v>
                </c:pt>
                <c:pt idx="13158">
                  <c:v>1334.8</c:v>
                </c:pt>
                <c:pt idx="13159">
                  <c:v>1334.1</c:v>
                </c:pt>
                <c:pt idx="13160">
                  <c:v>1334.1</c:v>
                </c:pt>
                <c:pt idx="13161">
                  <c:v>1333</c:v>
                </c:pt>
                <c:pt idx="13162">
                  <c:v>1333.6</c:v>
                </c:pt>
                <c:pt idx="13163">
                  <c:v>1333.3</c:v>
                </c:pt>
                <c:pt idx="13164">
                  <c:v>1333</c:v>
                </c:pt>
                <c:pt idx="13165">
                  <c:v>1333.4</c:v>
                </c:pt>
                <c:pt idx="13166">
                  <c:v>1333.8</c:v>
                </c:pt>
                <c:pt idx="13167">
                  <c:v>1333.8</c:v>
                </c:pt>
                <c:pt idx="13168">
                  <c:v>1333.4</c:v>
                </c:pt>
                <c:pt idx="13169">
                  <c:v>1333.8</c:v>
                </c:pt>
                <c:pt idx="13170">
                  <c:v>1333</c:v>
                </c:pt>
                <c:pt idx="13171">
                  <c:v>1333.8</c:v>
                </c:pt>
                <c:pt idx="13172">
                  <c:v>1332.6</c:v>
                </c:pt>
                <c:pt idx="13173">
                  <c:v>1333</c:v>
                </c:pt>
                <c:pt idx="13174">
                  <c:v>1332.6</c:v>
                </c:pt>
                <c:pt idx="13175">
                  <c:v>1331.8</c:v>
                </c:pt>
                <c:pt idx="13176">
                  <c:v>1331.8</c:v>
                </c:pt>
                <c:pt idx="13177">
                  <c:v>1332.2</c:v>
                </c:pt>
                <c:pt idx="13178">
                  <c:v>1332.2</c:v>
                </c:pt>
                <c:pt idx="13179">
                  <c:v>1331.7</c:v>
                </c:pt>
                <c:pt idx="13180">
                  <c:v>1331.6</c:v>
                </c:pt>
                <c:pt idx="13181">
                  <c:v>1331.6</c:v>
                </c:pt>
                <c:pt idx="13182">
                  <c:v>1332.1</c:v>
                </c:pt>
                <c:pt idx="13183">
                  <c:v>1331.3</c:v>
                </c:pt>
                <c:pt idx="13184">
                  <c:v>1331.3</c:v>
                </c:pt>
                <c:pt idx="13185">
                  <c:v>1329.9</c:v>
                </c:pt>
                <c:pt idx="13186">
                  <c:v>1330.5</c:v>
                </c:pt>
                <c:pt idx="13187">
                  <c:v>1330.2</c:v>
                </c:pt>
                <c:pt idx="13188">
                  <c:v>1330.7</c:v>
                </c:pt>
                <c:pt idx="13189">
                  <c:v>1330.6</c:v>
                </c:pt>
                <c:pt idx="13190">
                  <c:v>1330.7</c:v>
                </c:pt>
                <c:pt idx="13191">
                  <c:v>1331.4</c:v>
                </c:pt>
                <c:pt idx="13192">
                  <c:v>1331.8</c:v>
                </c:pt>
                <c:pt idx="13193">
                  <c:v>1331.8</c:v>
                </c:pt>
                <c:pt idx="13194">
                  <c:v>1331.4</c:v>
                </c:pt>
                <c:pt idx="13195">
                  <c:v>1331.8</c:v>
                </c:pt>
                <c:pt idx="13196">
                  <c:v>1331.8</c:v>
                </c:pt>
                <c:pt idx="13197">
                  <c:v>1332.2</c:v>
                </c:pt>
                <c:pt idx="13198">
                  <c:v>1331.4</c:v>
                </c:pt>
                <c:pt idx="13199">
                  <c:v>1331.8</c:v>
                </c:pt>
                <c:pt idx="13200">
                  <c:v>1332.2</c:v>
                </c:pt>
                <c:pt idx="13201">
                  <c:v>1331.8</c:v>
                </c:pt>
                <c:pt idx="13202">
                  <c:v>1332.6</c:v>
                </c:pt>
                <c:pt idx="13203">
                  <c:v>1332.5</c:v>
                </c:pt>
                <c:pt idx="13204">
                  <c:v>1332.9</c:v>
                </c:pt>
                <c:pt idx="13205">
                  <c:v>1330.2</c:v>
                </c:pt>
                <c:pt idx="13210">
                  <c:v>1332.5</c:v>
                </c:pt>
                <c:pt idx="13211">
                  <c:v>1331.3</c:v>
                </c:pt>
                <c:pt idx="13212">
                  <c:v>1330.9</c:v>
                </c:pt>
                <c:pt idx="13213">
                  <c:v>1333.7</c:v>
                </c:pt>
                <c:pt idx="13214">
                  <c:v>1332.6</c:v>
                </c:pt>
                <c:pt idx="13215">
                  <c:v>1333.7</c:v>
                </c:pt>
                <c:pt idx="13216">
                  <c:v>1334.4</c:v>
                </c:pt>
                <c:pt idx="13217">
                  <c:v>1334.5</c:v>
                </c:pt>
                <c:pt idx="13218">
                  <c:v>1334.8</c:v>
                </c:pt>
                <c:pt idx="13219">
                  <c:v>1334.8</c:v>
                </c:pt>
                <c:pt idx="13220">
                  <c:v>1336</c:v>
                </c:pt>
                <c:pt idx="13221">
                  <c:v>1334.4</c:v>
                </c:pt>
                <c:pt idx="13222">
                  <c:v>1334.5</c:v>
                </c:pt>
                <c:pt idx="13223">
                  <c:v>1336</c:v>
                </c:pt>
                <c:pt idx="13224">
                  <c:v>1334.1</c:v>
                </c:pt>
                <c:pt idx="13225">
                  <c:v>1331.3</c:v>
                </c:pt>
                <c:pt idx="13226">
                  <c:v>1332</c:v>
                </c:pt>
                <c:pt idx="13227">
                  <c:v>1334</c:v>
                </c:pt>
                <c:pt idx="13228">
                  <c:v>1333.9</c:v>
                </c:pt>
                <c:pt idx="13229">
                  <c:v>1330.7</c:v>
                </c:pt>
                <c:pt idx="13230">
                  <c:v>1333.7</c:v>
                </c:pt>
                <c:pt idx="13231">
                  <c:v>1339.1</c:v>
                </c:pt>
                <c:pt idx="13232">
                  <c:v>1332</c:v>
                </c:pt>
                <c:pt idx="13233">
                  <c:v>1332.3</c:v>
                </c:pt>
                <c:pt idx="13234">
                  <c:v>1329.1</c:v>
                </c:pt>
                <c:pt idx="13235">
                  <c:v>1329.8</c:v>
                </c:pt>
                <c:pt idx="13236">
                  <c:v>1327.7</c:v>
                </c:pt>
                <c:pt idx="13237">
                  <c:v>1331.4</c:v>
                </c:pt>
                <c:pt idx="13238">
                  <c:v>1336.8</c:v>
                </c:pt>
                <c:pt idx="13239">
                  <c:v>1327</c:v>
                </c:pt>
                <c:pt idx="13240">
                  <c:v>1337.5</c:v>
                </c:pt>
                <c:pt idx="13241">
                  <c:v>1329.6</c:v>
                </c:pt>
                <c:pt idx="13242">
                  <c:v>1330.9</c:v>
                </c:pt>
                <c:pt idx="13243">
                  <c:v>1328.9</c:v>
                </c:pt>
                <c:pt idx="13244">
                  <c:v>1325.8</c:v>
                </c:pt>
                <c:pt idx="13245">
                  <c:v>1330.9</c:v>
                </c:pt>
                <c:pt idx="13246">
                  <c:v>1328.5</c:v>
                </c:pt>
                <c:pt idx="13247">
                  <c:v>1328.5</c:v>
                </c:pt>
                <c:pt idx="13248">
                  <c:v>1328.1</c:v>
                </c:pt>
                <c:pt idx="13249">
                  <c:v>1327.4</c:v>
                </c:pt>
                <c:pt idx="13250">
                  <c:v>1327</c:v>
                </c:pt>
                <c:pt idx="13251">
                  <c:v>1327</c:v>
                </c:pt>
                <c:pt idx="13252">
                  <c:v>1323.1</c:v>
                </c:pt>
                <c:pt idx="13253">
                  <c:v>1326.1</c:v>
                </c:pt>
                <c:pt idx="13254">
                  <c:v>1324.9</c:v>
                </c:pt>
                <c:pt idx="13255">
                  <c:v>1325.8</c:v>
                </c:pt>
                <c:pt idx="13256">
                  <c:v>1323.9</c:v>
                </c:pt>
                <c:pt idx="13257">
                  <c:v>1322.7</c:v>
                </c:pt>
                <c:pt idx="13258">
                  <c:v>1323.8</c:v>
                </c:pt>
                <c:pt idx="13259">
                  <c:v>1323.8</c:v>
                </c:pt>
                <c:pt idx="13260">
                  <c:v>1322.8</c:v>
                </c:pt>
                <c:pt idx="13261">
                  <c:v>1323</c:v>
                </c:pt>
                <c:pt idx="13262">
                  <c:v>1323.3</c:v>
                </c:pt>
                <c:pt idx="13263">
                  <c:v>1322.8</c:v>
                </c:pt>
                <c:pt idx="13264">
                  <c:v>1318.9</c:v>
                </c:pt>
                <c:pt idx="13265">
                  <c:v>1322.8</c:v>
                </c:pt>
                <c:pt idx="13266">
                  <c:v>1318.2</c:v>
                </c:pt>
                <c:pt idx="13267">
                  <c:v>1320.5</c:v>
                </c:pt>
                <c:pt idx="13268">
                  <c:v>1330.2</c:v>
                </c:pt>
                <c:pt idx="13269">
                  <c:v>1318.5</c:v>
                </c:pt>
                <c:pt idx="13270">
                  <c:v>1321.2</c:v>
                </c:pt>
                <c:pt idx="13271">
                  <c:v>1320.4</c:v>
                </c:pt>
                <c:pt idx="13272">
                  <c:v>1322.4</c:v>
                </c:pt>
                <c:pt idx="13273">
                  <c:v>1318.5</c:v>
                </c:pt>
                <c:pt idx="13274">
                  <c:v>1320.8</c:v>
                </c:pt>
                <c:pt idx="13275">
                  <c:v>1320.8</c:v>
                </c:pt>
                <c:pt idx="13276">
                  <c:v>1322.3</c:v>
                </c:pt>
                <c:pt idx="13277">
                  <c:v>1321.9</c:v>
                </c:pt>
                <c:pt idx="13278">
                  <c:v>1317</c:v>
                </c:pt>
                <c:pt idx="13279">
                  <c:v>1320.5</c:v>
                </c:pt>
                <c:pt idx="13280">
                  <c:v>1321.3</c:v>
                </c:pt>
                <c:pt idx="13281">
                  <c:v>1315.8</c:v>
                </c:pt>
                <c:pt idx="13282">
                  <c:v>1317.9</c:v>
                </c:pt>
                <c:pt idx="13283">
                  <c:v>1320.4</c:v>
                </c:pt>
                <c:pt idx="13284">
                  <c:v>1319.3</c:v>
                </c:pt>
                <c:pt idx="13285">
                  <c:v>1318.4</c:v>
                </c:pt>
                <c:pt idx="13286">
                  <c:v>1319.3</c:v>
                </c:pt>
                <c:pt idx="13287">
                  <c:v>1316.6</c:v>
                </c:pt>
                <c:pt idx="13288">
                  <c:v>1318.5</c:v>
                </c:pt>
                <c:pt idx="13289">
                  <c:v>1318.6</c:v>
                </c:pt>
                <c:pt idx="13290">
                  <c:v>1318.6</c:v>
                </c:pt>
                <c:pt idx="13291">
                  <c:v>1318.6</c:v>
                </c:pt>
                <c:pt idx="13292">
                  <c:v>1317.9</c:v>
                </c:pt>
                <c:pt idx="13293">
                  <c:v>1317.5</c:v>
                </c:pt>
                <c:pt idx="13294">
                  <c:v>1317.2</c:v>
                </c:pt>
                <c:pt idx="13295">
                  <c:v>1315.6</c:v>
                </c:pt>
                <c:pt idx="13296">
                  <c:v>1315.2</c:v>
                </c:pt>
                <c:pt idx="13297">
                  <c:v>1315.6</c:v>
                </c:pt>
                <c:pt idx="13298">
                  <c:v>1314.6</c:v>
                </c:pt>
                <c:pt idx="13299">
                  <c:v>1312.6</c:v>
                </c:pt>
                <c:pt idx="13300">
                  <c:v>1314.5</c:v>
                </c:pt>
                <c:pt idx="13301">
                  <c:v>1314</c:v>
                </c:pt>
                <c:pt idx="13302">
                  <c:v>1313.8</c:v>
                </c:pt>
                <c:pt idx="13303">
                  <c:v>1321.8</c:v>
                </c:pt>
                <c:pt idx="13304">
                  <c:v>1312.9</c:v>
                </c:pt>
                <c:pt idx="13305">
                  <c:v>1312.5</c:v>
                </c:pt>
                <c:pt idx="13306">
                  <c:v>1310.5</c:v>
                </c:pt>
                <c:pt idx="13307">
                  <c:v>1310.5</c:v>
                </c:pt>
                <c:pt idx="13308">
                  <c:v>1310.0999999999999</c:v>
                </c:pt>
                <c:pt idx="13309">
                  <c:v>1311.2</c:v>
                </c:pt>
                <c:pt idx="13310">
                  <c:v>1320.8</c:v>
                </c:pt>
                <c:pt idx="13311">
                  <c:v>1311.5</c:v>
                </c:pt>
                <c:pt idx="13312">
                  <c:v>1308.8</c:v>
                </c:pt>
                <c:pt idx="13313">
                  <c:v>1311.1</c:v>
                </c:pt>
                <c:pt idx="13314">
                  <c:v>1311.1</c:v>
                </c:pt>
                <c:pt idx="13315">
                  <c:v>1309.2</c:v>
                </c:pt>
                <c:pt idx="13316">
                  <c:v>1311.2</c:v>
                </c:pt>
                <c:pt idx="13317">
                  <c:v>1310.3</c:v>
                </c:pt>
                <c:pt idx="13318">
                  <c:v>1309.2</c:v>
                </c:pt>
                <c:pt idx="13319">
                  <c:v>1305.8</c:v>
                </c:pt>
                <c:pt idx="13320">
                  <c:v>1309.2</c:v>
                </c:pt>
                <c:pt idx="13321">
                  <c:v>1309.5999999999999</c:v>
                </c:pt>
                <c:pt idx="13322">
                  <c:v>1310</c:v>
                </c:pt>
                <c:pt idx="13323">
                  <c:v>1309.3</c:v>
                </c:pt>
                <c:pt idx="13324">
                  <c:v>1315.7</c:v>
                </c:pt>
                <c:pt idx="13325">
                  <c:v>1309.9000000000001</c:v>
                </c:pt>
                <c:pt idx="13326">
                  <c:v>1310.0999999999999</c:v>
                </c:pt>
                <c:pt idx="13327">
                  <c:v>1310.4000000000001</c:v>
                </c:pt>
                <c:pt idx="13328">
                  <c:v>1309.5</c:v>
                </c:pt>
                <c:pt idx="13329">
                  <c:v>1309.9000000000001</c:v>
                </c:pt>
                <c:pt idx="13330">
                  <c:v>1309.8</c:v>
                </c:pt>
                <c:pt idx="13331">
                  <c:v>1310.5999999999999</c:v>
                </c:pt>
                <c:pt idx="13332">
                  <c:v>1313.2</c:v>
                </c:pt>
                <c:pt idx="13333">
                  <c:v>1309.7</c:v>
                </c:pt>
                <c:pt idx="13334">
                  <c:v>1310.5</c:v>
                </c:pt>
                <c:pt idx="13335">
                  <c:v>1308.5</c:v>
                </c:pt>
                <c:pt idx="13336">
                  <c:v>1310.4000000000001</c:v>
                </c:pt>
                <c:pt idx="13337">
                  <c:v>1311.9</c:v>
                </c:pt>
                <c:pt idx="13338">
                  <c:v>1307.7</c:v>
                </c:pt>
                <c:pt idx="13339">
                  <c:v>1312.2</c:v>
                </c:pt>
                <c:pt idx="13340">
                  <c:v>1312.2</c:v>
                </c:pt>
                <c:pt idx="13341">
                  <c:v>1308.8</c:v>
                </c:pt>
                <c:pt idx="13342">
                  <c:v>1312.7</c:v>
                </c:pt>
                <c:pt idx="13343">
                  <c:v>1312.2</c:v>
                </c:pt>
                <c:pt idx="13344">
                  <c:v>1312.6</c:v>
                </c:pt>
                <c:pt idx="13345">
                  <c:v>1311.8</c:v>
                </c:pt>
                <c:pt idx="13346">
                  <c:v>1315</c:v>
                </c:pt>
                <c:pt idx="13347">
                  <c:v>1312.6</c:v>
                </c:pt>
                <c:pt idx="13348">
                  <c:v>1313.4</c:v>
                </c:pt>
                <c:pt idx="13349">
                  <c:v>1312.2</c:v>
                </c:pt>
                <c:pt idx="13350">
                  <c:v>1313.1</c:v>
                </c:pt>
                <c:pt idx="13351">
                  <c:v>1311.1</c:v>
                </c:pt>
                <c:pt idx="13352">
                  <c:v>1308.8</c:v>
                </c:pt>
                <c:pt idx="13353">
                  <c:v>1309.2</c:v>
                </c:pt>
                <c:pt idx="13354">
                  <c:v>1307.3</c:v>
                </c:pt>
                <c:pt idx="13355">
                  <c:v>1310.2</c:v>
                </c:pt>
                <c:pt idx="13356">
                  <c:v>1306</c:v>
                </c:pt>
                <c:pt idx="13357">
                  <c:v>1305.5999999999999</c:v>
                </c:pt>
                <c:pt idx="13358">
                  <c:v>1304</c:v>
                </c:pt>
                <c:pt idx="13359">
                  <c:v>1302.3</c:v>
                </c:pt>
                <c:pt idx="13360">
                  <c:v>1301.2</c:v>
                </c:pt>
                <c:pt idx="13361">
                  <c:v>1302.7</c:v>
                </c:pt>
                <c:pt idx="13362">
                  <c:v>1302</c:v>
                </c:pt>
                <c:pt idx="13363">
                  <c:v>1302</c:v>
                </c:pt>
                <c:pt idx="13364">
                  <c:v>1301.2</c:v>
                </c:pt>
                <c:pt idx="13365">
                  <c:v>1305.3</c:v>
                </c:pt>
                <c:pt idx="13366">
                  <c:v>1302.7</c:v>
                </c:pt>
                <c:pt idx="13367">
                  <c:v>1300.4000000000001</c:v>
                </c:pt>
                <c:pt idx="13368">
                  <c:v>1300.8</c:v>
                </c:pt>
                <c:pt idx="13369">
                  <c:v>1299.7</c:v>
                </c:pt>
                <c:pt idx="13370">
                  <c:v>1299.8</c:v>
                </c:pt>
                <c:pt idx="13371">
                  <c:v>1298.2</c:v>
                </c:pt>
                <c:pt idx="13372">
                  <c:v>1299.3</c:v>
                </c:pt>
                <c:pt idx="13373">
                  <c:v>1299.3</c:v>
                </c:pt>
                <c:pt idx="13374">
                  <c:v>1303.3</c:v>
                </c:pt>
                <c:pt idx="13375">
                  <c:v>1297.4000000000001</c:v>
                </c:pt>
                <c:pt idx="13376">
                  <c:v>1298.9000000000001</c:v>
                </c:pt>
                <c:pt idx="13377">
                  <c:v>1298.0999999999999</c:v>
                </c:pt>
                <c:pt idx="13378">
                  <c:v>1297.3</c:v>
                </c:pt>
                <c:pt idx="13379">
                  <c:v>1297.4000000000001</c:v>
                </c:pt>
                <c:pt idx="13380">
                  <c:v>1297.3</c:v>
                </c:pt>
                <c:pt idx="13381">
                  <c:v>1295</c:v>
                </c:pt>
                <c:pt idx="13382">
                  <c:v>1295.3</c:v>
                </c:pt>
                <c:pt idx="13383">
                  <c:v>1294.0999999999999</c:v>
                </c:pt>
                <c:pt idx="13384">
                  <c:v>1295.3</c:v>
                </c:pt>
                <c:pt idx="13385">
                  <c:v>1292</c:v>
                </c:pt>
                <c:pt idx="13386">
                  <c:v>1294.5</c:v>
                </c:pt>
                <c:pt idx="13387">
                  <c:v>1293.4000000000001</c:v>
                </c:pt>
                <c:pt idx="13388">
                  <c:v>1291.9000000000001</c:v>
                </c:pt>
                <c:pt idx="13389">
                  <c:v>1293.0999999999999</c:v>
                </c:pt>
                <c:pt idx="13390">
                  <c:v>1292.2</c:v>
                </c:pt>
                <c:pt idx="13391">
                  <c:v>1287.5999999999999</c:v>
                </c:pt>
                <c:pt idx="13392">
                  <c:v>1292.3</c:v>
                </c:pt>
                <c:pt idx="13393">
                  <c:v>1290.5</c:v>
                </c:pt>
                <c:pt idx="13394">
                  <c:v>1289.4000000000001</c:v>
                </c:pt>
                <c:pt idx="13395">
                  <c:v>1289</c:v>
                </c:pt>
                <c:pt idx="13396">
                  <c:v>1290.5</c:v>
                </c:pt>
                <c:pt idx="13397">
                  <c:v>1288.5</c:v>
                </c:pt>
                <c:pt idx="13398">
                  <c:v>1288.3</c:v>
                </c:pt>
                <c:pt idx="13399">
                  <c:v>1287.5</c:v>
                </c:pt>
                <c:pt idx="13400">
                  <c:v>1288.3</c:v>
                </c:pt>
                <c:pt idx="13401">
                  <c:v>1286</c:v>
                </c:pt>
                <c:pt idx="13402">
                  <c:v>1288.5999999999999</c:v>
                </c:pt>
                <c:pt idx="13403">
                  <c:v>1287.8</c:v>
                </c:pt>
                <c:pt idx="13404">
                  <c:v>1287.0999999999999</c:v>
                </c:pt>
                <c:pt idx="13405">
                  <c:v>1287.7</c:v>
                </c:pt>
                <c:pt idx="13406">
                  <c:v>1287.7</c:v>
                </c:pt>
                <c:pt idx="13407">
                  <c:v>1288.3</c:v>
                </c:pt>
                <c:pt idx="13408">
                  <c:v>1288.7</c:v>
                </c:pt>
                <c:pt idx="13409">
                  <c:v>1289.4000000000001</c:v>
                </c:pt>
                <c:pt idx="13410">
                  <c:v>1288.3</c:v>
                </c:pt>
                <c:pt idx="13411">
                  <c:v>1287.2</c:v>
                </c:pt>
                <c:pt idx="13412">
                  <c:v>1288.2</c:v>
                </c:pt>
                <c:pt idx="13413">
                  <c:v>1287.9000000000001</c:v>
                </c:pt>
                <c:pt idx="13414">
                  <c:v>1288.3</c:v>
                </c:pt>
                <c:pt idx="13415">
                  <c:v>1292.7</c:v>
                </c:pt>
                <c:pt idx="13416">
                  <c:v>1293.5</c:v>
                </c:pt>
                <c:pt idx="13417">
                  <c:v>1292.7</c:v>
                </c:pt>
                <c:pt idx="13418">
                  <c:v>1291.5</c:v>
                </c:pt>
                <c:pt idx="13419">
                  <c:v>1291.3</c:v>
                </c:pt>
                <c:pt idx="13420">
                  <c:v>1291.5</c:v>
                </c:pt>
                <c:pt idx="13421">
                  <c:v>1291.2</c:v>
                </c:pt>
                <c:pt idx="13422">
                  <c:v>1286.4000000000001</c:v>
                </c:pt>
                <c:pt idx="13423">
                  <c:v>1295.7</c:v>
                </c:pt>
                <c:pt idx="13424">
                  <c:v>1290.8</c:v>
                </c:pt>
                <c:pt idx="13425">
                  <c:v>1291.0999999999999</c:v>
                </c:pt>
                <c:pt idx="13426">
                  <c:v>1292.9000000000001</c:v>
                </c:pt>
                <c:pt idx="13427">
                  <c:v>1296.2</c:v>
                </c:pt>
                <c:pt idx="13428">
                  <c:v>1296.3</c:v>
                </c:pt>
                <c:pt idx="13429">
                  <c:v>1295.9000000000001</c:v>
                </c:pt>
                <c:pt idx="13430">
                  <c:v>1297</c:v>
                </c:pt>
                <c:pt idx="13431">
                  <c:v>1297.0999999999999</c:v>
                </c:pt>
                <c:pt idx="13432">
                  <c:v>1298.2</c:v>
                </c:pt>
                <c:pt idx="13433">
                  <c:v>1295.5999999999999</c:v>
                </c:pt>
                <c:pt idx="13434">
                  <c:v>1296.5999999999999</c:v>
                </c:pt>
                <c:pt idx="13435">
                  <c:v>1300</c:v>
                </c:pt>
                <c:pt idx="13436">
                  <c:v>1301.0999999999999</c:v>
                </c:pt>
                <c:pt idx="13437">
                  <c:v>1297.8</c:v>
                </c:pt>
                <c:pt idx="13438">
                  <c:v>1300.5</c:v>
                </c:pt>
                <c:pt idx="13439">
                  <c:v>1294.8</c:v>
                </c:pt>
                <c:pt idx="13440">
                  <c:v>1297.8</c:v>
                </c:pt>
                <c:pt idx="13441">
                  <c:v>1298.5</c:v>
                </c:pt>
                <c:pt idx="13442">
                  <c:v>1295.5</c:v>
                </c:pt>
                <c:pt idx="13443">
                  <c:v>1298.2</c:v>
                </c:pt>
                <c:pt idx="13444">
                  <c:v>1296</c:v>
                </c:pt>
                <c:pt idx="13445">
                  <c:v>1297.0999999999999</c:v>
                </c:pt>
                <c:pt idx="13446">
                  <c:v>1294.5999999999999</c:v>
                </c:pt>
                <c:pt idx="13447">
                  <c:v>1297.4000000000001</c:v>
                </c:pt>
                <c:pt idx="13448">
                  <c:v>1297.0999999999999</c:v>
                </c:pt>
                <c:pt idx="13449">
                  <c:v>1297.4000000000001</c:v>
                </c:pt>
                <c:pt idx="13450">
                  <c:v>1296.5999999999999</c:v>
                </c:pt>
                <c:pt idx="13451">
                  <c:v>1303.4000000000001</c:v>
                </c:pt>
                <c:pt idx="13452">
                  <c:v>1296.5</c:v>
                </c:pt>
                <c:pt idx="13453">
                  <c:v>1295.5</c:v>
                </c:pt>
                <c:pt idx="13454">
                  <c:v>1291.4000000000001</c:v>
                </c:pt>
                <c:pt idx="13455">
                  <c:v>1293</c:v>
                </c:pt>
                <c:pt idx="13456">
                  <c:v>1292.7</c:v>
                </c:pt>
                <c:pt idx="13457">
                  <c:v>1294.2</c:v>
                </c:pt>
                <c:pt idx="13458">
                  <c:v>1293.4000000000001</c:v>
                </c:pt>
                <c:pt idx="13459">
                  <c:v>1293.5</c:v>
                </c:pt>
                <c:pt idx="13460">
                  <c:v>1295.3</c:v>
                </c:pt>
                <c:pt idx="13461">
                  <c:v>1293.5</c:v>
                </c:pt>
                <c:pt idx="13462">
                  <c:v>1300.0999999999999</c:v>
                </c:pt>
                <c:pt idx="13463">
                  <c:v>1294.9000000000001</c:v>
                </c:pt>
                <c:pt idx="13464">
                  <c:v>1294.5</c:v>
                </c:pt>
                <c:pt idx="13465">
                  <c:v>1292.2</c:v>
                </c:pt>
                <c:pt idx="13466">
                  <c:v>1291.9000000000001</c:v>
                </c:pt>
                <c:pt idx="13467">
                  <c:v>1293.7</c:v>
                </c:pt>
                <c:pt idx="13468">
                  <c:v>1294.9000000000001</c:v>
                </c:pt>
                <c:pt idx="13469">
                  <c:v>1289.9000000000001</c:v>
                </c:pt>
                <c:pt idx="13470">
                  <c:v>1294.0999999999999</c:v>
                </c:pt>
                <c:pt idx="13471">
                  <c:v>1299.4000000000001</c:v>
                </c:pt>
                <c:pt idx="13472">
                  <c:v>1296</c:v>
                </c:pt>
                <c:pt idx="13473">
                  <c:v>1299.9000000000001</c:v>
                </c:pt>
                <c:pt idx="13474">
                  <c:v>1301.0999999999999</c:v>
                </c:pt>
                <c:pt idx="13475">
                  <c:v>1301.5999999999999</c:v>
                </c:pt>
                <c:pt idx="13476">
                  <c:v>1300.7</c:v>
                </c:pt>
                <c:pt idx="13477">
                  <c:v>1301.5</c:v>
                </c:pt>
                <c:pt idx="13478">
                  <c:v>1300.5</c:v>
                </c:pt>
                <c:pt idx="13479">
                  <c:v>1312.2</c:v>
                </c:pt>
                <c:pt idx="13480">
                  <c:v>1303.9000000000001</c:v>
                </c:pt>
                <c:pt idx="13481">
                  <c:v>1302</c:v>
                </c:pt>
                <c:pt idx="13482">
                  <c:v>1299.8</c:v>
                </c:pt>
                <c:pt idx="13483">
                  <c:v>1297.5</c:v>
                </c:pt>
                <c:pt idx="13484">
                  <c:v>1303.2</c:v>
                </c:pt>
                <c:pt idx="13485">
                  <c:v>1302.0999999999999</c:v>
                </c:pt>
                <c:pt idx="13486">
                  <c:v>1302.0999999999999</c:v>
                </c:pt>
                <c:pt idx="13487">
                  <c:v>1298.8</c:v>
                </c:pt>
                <c:pt idx="13488">
                  <c:v>1300.2</c:v>
                </c:pt>
                <c:pt idx="13489">
                  <c:v>1299.2</c:v>
                </c:pt>
                <c:pt idx="13490">
                  <c:v>1299.2</c:v>
                </c:pt>
                <c:pt idx="13491">
                  <c:v>1296.9000000000001</c:v>
                </c:pt>
                <c:pt idx="13492">
                  <c:v>1293.5</c:v>
                </c:pt>
                <c:pt idx="13493">
                  <c:v>1297.7</c:v>
                </c:pt>
                <c:pt idx="13494">
                  <c:v>1294.0999999999999</c:v>
                </c:pt>
                <c:pt idx="13495">
                  <c:v>1296.5999999999999</c:v>
                </c:pt>
                <c:pt idx="13496">
                  <c:v>1296.9000000000001</c:v>
                </c:pt>
                <c:pt idx="13497">
                  <c:v>1295.8</c:v>
                </c:pt>
                <c:pt idx="13498">
                  <c:v>1296.0999999999999</c:v>
                </c:pt>
                <c:pt idx="13499">
                  <c:v>1295.4000000000001</c:v>
                </c:pt>
                <c:pt idx="13500">
                  <c:v>1294.9000000000001</c:v>
                </c:pt>
                <c:pt idx="13501">
                  <c:v>1292.3</c:v>
                </c:pt>
                <c:pt idx="13502">
                  <c:v>1286.4000000000001</c:v>
                </c:pt>
                <c:pt idx="13503">
                  <c:v>1291.7</c:v>
                </c:pt>
                <c:pt idx="13504">
                  <c:v>1292.8</c:v>
                </c:pt>
                <c:pt idx="13505">
                  <c:v>1293.5999999999999</c:v>
                </c:pt>
                <c:pt idx="13506">
                  <c:v>1293.5999999999999</c:v>
                </c:pt>
                <c:pt idx="13507">
                  <c:v>1293.5999999999999</c:v>
                </c:pt>
                <c:pt idx="13508">
                  <c:v>1294</c:v>
                </c:pt>
                <c:pt idx="13509">
                  <c:v>1293.5</c:v>
                </c:pt>
                <c:pt idx="13510">
                  <c:v>1293.3</c:v>
                </c:pt>
                <c:pt idx="13511">
                  <c:v>1292.5</c:v>
                </c:pt>
                <c:pt idx="13512">
                  <c:v>1292.0999999999999</c:v>
                </c:pt>
                <c:pt idx="13513">
                  <c:v>1292.0999999999999</c:v>
                </c:pt>
                <c:pt idx="13514">
                  <c:v>1291</c:v>
                </c:pt>
                <c:pt idx="13515">
                  <c:v>1291.3</c:v>
                </c:pt>
                <c:pt idx="13516">
                  <c:v>1291.7</c:v>
                </c:pt>
                <c:pt idx="13517">
                  <c:v>1287.0999999999999</c:v>
                </c:pt>
                <c:pt idx="13518">
                  <c:v>1292.0999999999999</c:v>
                </c:pt>
                <c:pt idx="13519">
                  <c:v>1293</c:v>
                </c:pt>
                <c:pt idx="13520">
                  <c:v>1291.8</c:v>
                </c:pt>
                <c:pt idx="13521">
                  <c:v>1293.5</c:v>
                </c:pt>
                <c:pt idx="13522">
                  <c:v>1292.4000000000001</c:v>
                </c:pt>
                <c:pt idx="13523">
                  <c:v>1288.4000000000001</c:v>
                </c:pt>
                <c:pt idx="13524">
                  <c:v>1299.7</c:v>
                </c:pt>
                <c:pt idx="13525">
                  <c:v>1288.0999999999999</c:v>
                </c:pt>
                <c:pt idx="13526">
                  <c:v>1291</c:v>
                </c:pt>
                <c:pt idx="13527">
                  <c:v>1293.5</c:v>
                </c:pt>
                <c:pt idx="13528">
                  <c:v>1289.5</c:v>
                </c:pt>
                <c:pt idx="13529">
                  <c:v>1291.7</c:v>
                </c:pt>
                <c:pt idx="13530">
                  <c:v>1288</c:v>
                </c:pt>
                <c:pt idx="13531">
                  <c:v>1293.5</c:v>
                </c:pt>
                <c:pt idx="13532">
                  <c:v>1292.4000000000001</c:v>
                </c:pt>
                <c:pt idx="13533">
                  <c:v>1293.9000000000001</c:v>
                </c:pt>
                <c:pt idx="13534">
                  <c:v>1293.5</c:v>
                </c:pt>
                <c:pt idx="13535">
                  <c:v>1294.3</c:v>
                </c:pt>
                <c:pt idx="13536">
                  <c:v>1294.3</c:v>
                </c:pt>
                <c:pt idx="13537">
                  <c:v>1292.8</c:v>
                </c:pt>
                <c:pt idx="13538">
                  <c:v>1293.5</c:v>
                </c:pt>
                <c:pt idx="13539">
                  <c:v>1294</c:v>
                </c:pt>
                <c:pt idx="13540">
                  <c:v>1292.8</c:v>
                </c:pt>
                <c:pt idx="13541">
                  <c:v>1293.9000000000001</c:v>
                </c:pt>
                <c:pt idx="13542">
                  <c:v>1293.7</c:v>
                </c:pt>
                <c:pt idx="13543">
                  <c:v>1292.2</c:v>
                </c:pt>
                <c:pt idx="13544">
                  <c:v>1294</c:v>
                </c:pt>
                <c:pt idx="13545">
                  <c:v>1294</c:v>
                </c:pt>
                <c:pt idx="13546">
                  <c:v>1297.7</c:v>
                </c:pt>
                <c:pt idx="13547">
                  <c:v>1291.3</c:v>
                </c:pt>
                <c:pt idx="13548">
                  <c:v>1292.0999999999999</c:v>
                </c:pt>
                <c:pt idx="13549">
                  <c:v>1292.4000000000001</c:v>
                </c:pt>
                <c:pt idx="13550">
                  <c:v>1291.2</c:v>
                </c:pt>
                <c:pt idx="13551">
                  <c:v>1292.5</c:v>
                </c:pt>
                <c:pt idx="13552">
                  <c:v>1292.8</c:v>
                </c:pt>
                <c:pt idx="13553">
                  <c:v>1289.9000000000001</c:v>
                </c:pt>
                <c:pt idx="13554">
                  <c:v>1291.4000000000001</c:v>
                </c:pt>
                <c:pt idx="13555">
                  <c:v>1293.9000000000001</c:v>
                </c:pt>
                <c:pt idx="13556">
                  <c:v>1288.4000000000001</c:v>
                </c:pt>
                <c:pt idx="13557">
                  <c:v>1300</c:v>
                </c:pt>
                <c:pt idx="13558">
                  <c:v>1292.9000000000001</c:v>
                </c:pt>
                <c:pt idx="13559">
                  <c:v>1292.8</c:v>
                </c:pt>
                <c:pt idx="13560">
                  <c:v>1291.7</c:v>
                </c:pt>
                <c:pt idx="13561">
                  <c:v>1300.3</c:v>
                </c:pt>
                <c:pt idx="13562">
                  <c:v>1292.5</c:v>
                </c:pt>
                <c:pt idx="13563">
                  <c:v>1292.5</c:v>
                </c:pt>
                <c:pt idx="13564">
                  <c:v>1294.4000000000001</c:v>
                </c:pt>
                <c:pt idx="13565">
                  <c:v>1293.9000000000001</c:v>
                </c:pt>
                <c:pt idx="13566">
                  <c:v>1294.0999999999999</c:v>
                </c:pt>
                <c:pt idx="13567">
                  <c:v>1294</c:v>
                </c:pt>
                <c:pt idx="13568">
                  <c:v>1294</c:v>
                </c:pt>
                <c:pt idx="13569">
                  <c:v>1294</c:v>
                </c:pt>
                <c:pt idx="13570">
                  <c:v>1294</c:v>
                </c:pt>
                <c:pt idx="13571">
                  <c:v>1293.9000000000001</c:v>
                </c:pt>
                <c:pt idx="13572">
                  <c:v>1294.5999999999999</c:v>
                </c:pt>
                <c:pt idx="13573">
                  <c:v>1294.7</c:v>
                </c:pt>
                <c:pt idx="13574">
                  <c:v>1293.7</c:v>
                </c:pt>
                <c:pt idx="13575">
                  <c:v>1301.8</c:v>
                </c:pt>
                <c:pt idx="13576">
                  <c:v>1293.5</c:v>
                </c:pt>
                <c:pt idx="13577">
                  <c:v>1293.9000000000001</c:v>
                </c:pt>
                <c:pt idx="13578">
                  <c:v>1294.2</c:v>
                </c:pt>
                <c:pt idx="13579">
                  <c:v>1293.9000000000001</c:v>
                </c:pt>
                <c:pt idx="13580">
                  <c:v>1293.5</c:v>
                </c:pt>
                <c:pt idx="13581">
                  <c:v>1295.7</c:v>
                </c:pt>
                <c:pt idx="13582">
                  <c:v>1296.0999999999999</c:v>
                </c:pt>
                <c:pt idx="13583">
                  <c:v>1296.4000000000001</c:v>
                </c:pt>
                <c:pt idx="13584">
                  <c:v>1296.4000000000001</c:v>
                </c:pt>
                <c:pt idx="13585">
                  <c:v>1296.4000000000001</c:v>
                </c:pt>
                <c:pt idx="13586">
                  <c:v>1296.4000000000001</c:v>
                </c:pt>
                <c:pt idx="13587">
                  <c:v>1295.5999999999999</c:v>
                </c:pt>
                <c:pt idx="13588">
                  <c:v>1297.0999999999999</c:v>
                </c:pt>
                <c:pt idx="13589">
                  <c:v>1297.4000000000001</c:v>
                </c:pt>
                <c:pt idx="13590">
                  <c:v>1296.4000000000001</c:v>
                </c:pt>
                <c:pt idx="13591">
                  <c:v>1296.7</c:v>
                </c:pt>
                <c:pt idx="13592">
                  <c:v>1296.4000000000001</c:v>
                </c:pt>
                <c:pt idx="13593">
                  <c:v>1295.8</c:v>
                </c:pt>
                <c:pt idx="13594">
                  <c:v>1302.3</c:v>
                </c:pt>
                <c:pt idx="13595">
                  <c:v>1291</c:v>
                </c:pt>
                <c:pt idx="13596">
                  <c:v>1294.8</c:v>
                </c:pt>
                <c:pt idx="13597">
                  <c:v>1296.3</c:v>
                </c:pt>
                <c:pt idx="13598">
                  <c:v>1297.0999999999999</c:v>
                </c:pt>
                <c:pt idx="13599">
                  <c:v>1294.0999999999999</c:v>
                </c:pt>
                <c:pt idx="13600">
                  <c:v>1297.0999999999999</c:v>
                </c:pt>
                <c:pt idx="13601">
                  <c:v>1293.0999999999999</c:v>
                </c:pt>
                <c:pt idx="13602">
                  <c:v>1296.9000000000001</c:v>
                </c:pt>
                <c:pt idx="13603">
                  <c:v>1292.4000000000001</c:v>
                </c:pt>
                <c:pt idx="13604">
                  <c:v>1302.4000000000001</c:v>
                </c:pt>
                <c:pt idx="13605">
                  <c:v>1292.7</c:v>
                </c:pt>
                <c:pt idx="13606">
                  <c:v>1295.5999999999999</c:v>
                </c:pt>
                <c:pt idx="13607">
                  <c:v>1295.5999999999999</c:v>
                </c:pt>
                <c:pt idx="13608">
                  <c:v>1295.3</c:v>
                </c:pt>
                <c:pt idx="13609">
                  <c:v>1292.3</c:v>
                </c:pt>
                <c:pt idx="13610">
                  <c:v>1296</c:v>
                </c:pt>
                <c:pt idx="13611">
                  <c:v>1295.3</c:v>
                </c:pt>
                <c:pt idx="13612">
                  <c:v>1294.2</c:v>
                </c:pt>
                <c:pt idx="13613">
                  <c:v>1293.7</c:v>
                </c:pt>
                <c:pt idx="13614">
                  <c:v>1293.9000000000001</c:v>
                </c:pt>
                <c:pt idx="13615">
                  <c:v>1291.9000000000001</c:v>
                </c:pt>
                <c:pt idx="13616">
                  <c:v>1293.5999999999999</c:v>
                </c:pt>
                <c:pt idx="13617">
                  <c:v>1290.4000000000001</c:v>
                </c:pt>
                <c:pt idx="13618">
                  <c:v>1289.7</c:v>
                </c:pt>
                <c:pt idx="13619">
                  <c:v>1293.5</c:v>
                </c:pt>
                <c:pt idx="13620">
                  <c:v>1293.5</c:v>
                </c:pt>
                <c:pt idx="13621">
                  <c:v>1292.2</c:v>
                </c:pt>
                <c:pt idx="13622">
                  <c:v>1291.7</c:v>
                </c:pt>
                <c:pt idx="13623">
                  <c:v>1292</c:v>
                </c:pt>
                <c:pt idx="13624">
                  <c:v>1290.8</c:v>
                </c:pt>
                <c:pt idx="13625">
                  <c:v>1292</c:v>
                </c:pt>
                <c:pt idx="13626">
                  <c:v>1291.3</c:v>
                </c:pt>
                <c:pt idx="13627">
                  <c:v>1292.4000000000001</c:v>
                </c:pt>
                <c:pt idx="13628">
                  <c:v>1290.5</c:v>
                </c:pt>
                <c:pt idx="13629">
                  <c:v>1290.9000000000001</c:v>
                </c:pt>
                <c:pt idx="13630">
                  <c:v>1291.3</c:v>
                </c:pt>
                <c:pt idx="13631">
                  <c:v>1289</c:v>
                </c:pt>
                <c:pt idx="13632">
                  <c:v>1289.8</c:v>
                </c:pt>
                <c:pt idx="13633">
                  <c:v>1287.9000000000001</c:v>
                </c:pt>
                <c:pt idx="13634">
                  <c:v>1290.5999999999999</c:v>
                </c:pt>
                <c:pt idx="13635">
                  <c:v>1289.0999999999999</c:v>
                </c:pt>
                <c:pt idx="13636">
                  <c:v>1289.0999999999999</c:v>
                </c:pt>
                <c:pt idx="13637">
                  <c:v>1289.0999999999999</c:v>
                </c:pt>
                <c:pt idx="13638">
                  <c:v>1285.9000000000001</c:v>
                </c:pt>
                <c:pt idx="13639">
                  <c:v>1287.7</c:v>
                </c:pt>
                <c:pt idx="13640">
                  <c:v>1292.4000000000001</c:v>
                </c:pt>
                <c:pt idx="13641">
                  <c:v>1286.9000000000001</c:v>
                </c:pt>
                <c:pt idx="13642">
                  <c:v>1286.8</c:v>
                </c:pt>
                <c:pt idx="13643">
                  <c:v>1289.5</c:v>
                </c:pt>
                <c:pt idx="13644">
                  <c:v>1286.5</c:v>
                </c:pt>
                <c:pt idx="13645">
                  <c:v>1281.7</c:v>
                </c:pt>
                <c:pt idx="13646">
                  <c:v>1282.7</c:v>
                </c:pt>
                <c:pt idx="13647">
                  <c:v>1285.4000000000001</c:v>
                </c:pt>
                <c:pt idx="13648">
                  <c:v>1285.5</c:v>
                </c:pt>
                <c:pt idx="13649">
                  <c:v>1285.4000000000001</c:v>
                </c:pt>
                <c:pt idx="13650">
                  <c:v>1285.8</c:v>
                </c:pt>
                <c:pt idx="13651">
                  <c:v>1285.8</c:v>
                </c:pt>
                <c:pt idx="13652">
                  <c:v>1283.9000000000001</c:v>
                </c:pt>
                <c:pt idx="13653">
                  <c:v>1286.5</c:v>
                </c:pt>
                <c:pt idx="13654">
                  <c:v>1285.4000000000001</c:v>
                </c:pt>
                <c:pt idx="13655">
                  <c:v>1286.5</c:v>
                </c:pt>
                <c:pt idx="13656">
                  <c:v>1285.7</c:v>
                </c:pt>
                <c:pt idx="13657">
                  <c:v>1286.2</c:v>
                </c:pt>
                <c:pt idx="13658">
                  <c:v>1285.4000000000001</c:v>
                </c:pt>
                <c:pt idx="13659">
                  <c:v>1281.7</c:v>
                </c:pt>
                <c:pt idx="13660">
                  <c:v>1287.2</c:v>
                </c:pt>
                <c:pt idx="13661">
                  <c:v>1287.2</c:v>
                </c:pt>
                <c:pt idx="13662">
                  <c:v>1286.5</c:v>
                </c:pt>
                <c:pt idx="13663">
                  <c:v>1288.2</c:v>
                </c:pt>
                <c:pt idx="13664">
                  <c:v>1287.5</c:v>
                </c:pt>
                <c:pt idx="13665">
                  <c:v>1288.4000000000001</c:v>
                </c:pt>
                <c:pt idx="13666">
                  <c:v>1288.4000000000001</c:v>
                </c:pt>
                <c:pt idx="13667">
                  <c:v>1288.9000000000001</c:v>
                </c:pt>
                <c:pt idx="13668">
                  <c:v>1289.3</c:v>
                </c:pt>
                <c:pt idx="13669">
                  <c:v>1289.5</c:v>
                </c:pt>
                <c:pt idx="13670">
                  <c:v>1289.9000000000001</c:v>
                </c:pt>
                <c:pt idx="13671">
                  <c:v>1288.2</c:v>
                </c:pt>
                <c:pt idx="13672">
                  <c:v>1291.3</c:v>
                </c:pt>
                <c:pt idx="13673">
                  <c:v>1287.0999999999999</c:v>
                </c:pt>
                <c:pt idx="13674">
                  <c:v>1289</c:v>
                </c:pt>
                <c:pt idx="13675">
                  <c:v>1293</c:v>
                </c:pt>
                <c:pt idx="13676">
                  <c:v>1287.9000000000001</c:v>
                </c:pt>
                <c:pt idx="13677">
                  <c:v>1293.0999999999999</c:v>
                </c:pt>
                <c:pt idx="13678">
                  <c:v>1292.8</c:v>
                </c:pt>
                <c:pt idx="13679">
                  <c:v>1287.8</c:v>
                </c:pt>
                <c:pt idx="13680">
                  <c:v>1292</c:v>
                </c:pt>
                <c:pt idx="13681">
                  <c:v>1293.0999999999999</c:v>
                </c:pt>
                <c:pt idx="13682">
                  <c:v>1289.7</c:v>
                </c:pt>
                <c:pt idx="13683">
                  <c:v>1294.0999999999999</c:v>
                </c:pt>
                <c:pt idx="13684">
                  <c:v>1292.2</c:v>
                </c:pt>
                <c:pt idx="13685">
                  <c:v>1290.3</c:v>
                </c:pt>
                <c:pt idx="13686">
                  <c:v>1299</c:v>
                </c:pt>
                <c:pt idx="13687">
                  <c:v>1288.0999999999999</c:v>
                </c:pt>
                <c:pt idx="13688">
                  <c:v>1286.5</c:v>
                </c:pt>
                <c:pt idx="13689">
                  <c:v>1291</c:v>
                </c:pt>
                <c:pt idx="13690">
                  <c:v>1293.0999999999999</c:v>
                </c:pt>
                <c:pt idx="13691">
                  <c:v>1291.7</c:v>
                </c:pt>
                <c:pt idx="13692">
                  <c:v>1291.9000000000001</c:v>
                </c:pt>
                <c:pt idx="13693">
                  <c:v>1291.7</c:v>
                </c:pt>
                <c:pt idx="13694">
                  <c:v>1292.8</c:v>
                </c:pt>
                <c:pt idx="13695">
                  <c:v>1291.0999999999999</c:v>
                </c:pt>
                <c:pt idx="13696">
                  <c:v>1297.9000000000001</c:v>
                </c:pt>
                <c:pt idx="13697">
                  <c:v>1293.8</c:v>
                </c:pt>
                <c:pt idx="13698">
                  <c:v>1294.2</c:v>
                </c:pt>
                <c:pt idx="13699">
                  <c:v>1293.4000000000001</c:v>
                </c:pt>
                <c:pt idx="13700">
                  <c:v>1293.4000000000001</c:v>
                </c:pt>
                <c:pt idx="13701">
                  <c:v>1287.4000000000001</c:v>
                </c:pt>
                <c:pt idx="13702">
                  <c:v>1293</c:v>
                </c:pt>
                <c:pt idx="13703">
                  <c:v>1298.2</c:v>
                </c:pt>
                <c:pt idx="13704">
                  <c:v>1292.7</c:v>
                </c:pt>
                <c:pt idx="13705">
                  <c:v>1292.7</c:v>
                </c:pt>
                <c:pt idx="13706">
                  <c:v>1289.3</c:v>
                </c:pt>
                <c:pt idx="13707">
                  <c:v>1290.9000000000001</c:v>
                </c:pt>
                <c:pt idx="13708">
                  <c:v>1291.9000000000001</c:v>
                </c:pt>
                <c:pt idx="13709">
                  <c:v>1287.4000000000001</c:v>
                </c:pt>
                <c:pt idx="13710">
                  <c:v>1292.4000000000001</c:v>
                </c:pt>
                <c:pt idx="13711">
                  <c:v>1291.2</c:v>
                </c:pt>
                <c:pt idx="13712">
                  <c:v>1290.5</c:v>
                </c:pt>
                <c:pt idx="13713">
                  <c:v>1298.3</c:v>
                </c:pt>
                <c:pt idx="13714">
                  <c:v>1289.4000000000001</c:v>
                </c:pt>
                <c:pt idx="13715">
                  <c:v>1295.0999999999999</c:v>
                </c:pt>
                <c:pt idx="13716">
                  <c:v>1300.7</c:v>
                </c:pt>
                <c:pt idx="13717">
                  <c:v>1293.2</c:v>
                </c:pt>
                <c:pt idx="13718">
                  <c:v>1290.0999999999999</c:v>
                </c:pt>
                <c:pt idx="13719">
                  <c:v>1289.4000000000001</c:v>
                </c:pt>
                <c:pt idx="13720">
                  <c:v>1286.4000000000001</c:v>
                </c:pt>
                <c:pt idx="13721">
                  <c:v>1290.5</c:v>
                </c:pt>
                <c:pt idx="13722">
                  <c:v>1290.2</c:v>
                </c:pt>
                <c:pt idx="13723">
                  <c:v>1289.7</c:v>
                </c:pt>
                <c:pt idx="13724">
                  <c:v>1289.4000000000001</c:v>
                </c:pt>
                <c:pt idx="13725">
                  <c:v>1289</c:v>
                </c:pt>
                <c:pt idx="13726">
                  <c:v>1290.5</c:v>
                </c:pt>
                <c:pt idx="13727">
                  <c:v>1290.0999999999999</c:v>
                </c:pt>
                <c:pt idx="13728">
                  <c:v>1289</c:v>
                </c:pt>
                <c:pt idx="13729">
                  <c:v>1298.3</c:v>
                </c:pt>
                <c:pt idx="13730">
                  <c:v>1287.5</c:v>
                </c:pt>
                <c:pt idx="13731">
                  <c:v>1287.9000000000001</c:v>
                </c:pt>
                <c:pt idx="13732">
                  <c:v>1284.2</c:v>
                </c:pt>
                <c:pt idx="13733">
                  <c:v>1286.8</c:v>
                </c:pt>
                <c:pt idx="13734">
                  <c:v>1285.8</c:v>
                </c:pt>
                <c:pt idx="13735">
                  <c:v>1290.2</c:v>
                </c:pt>
                <c:pt idx="13736">
                  <c:v>1285.7</c:v>
                </c:pt>
                <c:pt idx="13737">
                  <c:v>1285.8</c:v>
                </c:pt>
                <c:pt idx="13738">
                  <c:v>1285.5999999999999</c:v>
                </c:pt>
                <c:pt idx="13739">
                  <c:v>1284.8</c:v>
                </c:pt>
                <c:pt idx="13740">
                  <c:v>1284.5999999999999</c:v>
                </c:pt>
                <c:pt idx="13741">
                  <c:v>1284.5999999999999</c:v>
                </c:pt>
                <c:pt idx="13742">
                  <c:v>1284.5999999999999</c:v>
                </c:pt>
                <c:pt idx="13743">
                  <c:v>1284.5999999999999</c:v>
                </c:pt>
                <c:pt idx="13744">
                  <c:v>1284.5999999999999</c:v>
                </c:pt>
                <c:pt idx="13745">
                  <c:v>1285.3</c:v>
                </c:pt>
                <c:pt idx="13746">
                  <c:v>1283.9000000000001</c:v>
                </c:pt>
                <c:pt idx="13747">
                  <c:v>1284.2</c:v>
                </c:pt>
                <c:pt idx="13748">
                  <c:v>1284.5999999999999</c:v>
                </c:pt>
                <c:pt idx="13749">
                  <c:v>1284.5999999999999</c:v>
                </c:pt>
                <c:pt idx="13750">
                  <c:v>1283.9000000000001</c:v>
                </c:pt>
                <c:pt idx="13751">
                  <c:v>1283.9000000000001</c:v>
                </c:pt>
                <c:pt idx="13752">
                  <c:v>1283.5</c:v>
                </c:pt>
                <c:pt idx="13753">
                  <c:v>1281.3</c:v>
                </c:pt>
                <c:pt idx="13754">
                  <c:v>1283.8</c:v>
                </c:pt>
                <c:pt idx="13755">
                  <c:v>1291.2</c:v>
                </c:pt>
                <c:pt idx="13756">
                  <c:v>1280.2</c:v>
                </c:pt>
                <c:pt idx="13757">
                  <c:v>1283.0999999999999</c:v>
                </c:pt>
                <c:pt idx="13758">
                  <c:v>1293.2</c:v>
                </c:pt>
                <c:pt idx="13759">
                  <c:v>1282.0999999999999</c:v>
                </c:pt>
                <c:pt idx="13760">
                  <c:v>1283.2</c:v>
                </c:pt>
                <c:pt idx="13761">
                  <c:v>1282.9000000000001</c:v>
                </c:pt>
                <c:pt idx="13762">
                  <c:v>1281.4000000000001</c:v>
                </c:pt>
                <c:pt idx="13763">
                  <c:v>1281.9000000000001</c:v>
                </c:pt>
                <c:pt idx="13764">
                  <c:v>1282.0999999999999</c:v>
                </c:pt>
                <c:pt idx="13765">
                  <c:v>1284.0999999999999</c:v>
                </c:pt>
                <c:pt idx="13766">
                  <c:v>1284.2</c:v>
                </c:pt>
                <c:pt idx="13767">
                  <c:v>1285.5999999999999</c:v>
                </c:pt>
                <c:pt idx="13768">
                  <c:v>1284.5</c:v>
                </c:pt>
                <c:pt idx="13769">
                  <c:v>1286</c:v>
                </c:pt>
                <c:pt idx="13770">
                  <c:v>1287.0999999999999</c:v>
                </c:pt>
                <c:pt idx="13771">
                  <c:v>1281.9000000000001</c:v>
                </c:pt>
                <c:pt idx="13772">
                  <c:v>1284.9000000000001</c:v>
                </c:pt>
                <c:pt idx="13773">
                  <c:v>1286</c:v>
                </c:pt>
                <c:pt idx="13774">
                  <c:v>1286.4000000000001</c:v>
                </c:pt>
                <c:pt idx="13775">
                  <c:v>1285.9000000000001</c:v>
                </c:pt>
                <c:pt idx="13776">
                  <c:v>1286</c:v>
                </c:pt>
                <c:pt idx="13777">
                  <c:v>1285.3</c:v>
                </c:pt>
                <c:pt idx="13778">
                  <c:v>1285.5999999999999</c:v>
                </c:pt>
                <c:pt idx="13779">
                  <c:v>1287.0999999999999</c:v>
                </c:pt>
                <c:pt idx="13780">
                  <c:v>1284.2</c:v>
                </c:pt>
                <c:pt idx="13781">
                  <c:v>1285.9000000000001</c:v>
                </c:pt>
                <c:pt idx="13782">
                  <c:v>1287.2</c:v>
                </c:pt>
                <c:pt idx="13783">
                  <c:v>1287.5</c:v>
                </c:pt>
                <c:pt idx="13784">
                  <c:v>1293.3</c:v>
                </c:pt>
                <c:pt idx="13785">
                  <c:v>1287.4000000000001</c:v>
                </c:pt>
                <c:pt idx="13786">
                  <c:v>1292.3</c:v>
                </c:pt>
                <c:pt idx="13787">
                  <c:v>1284.5</c:v>
                </c:pt>
                <c:pt idx="13788">
                  <c:v>1284.5</c:v>
                </c:pt>
                <c:pt idx="13789">
                  <c:v>1286.4000000000001</c:v>
                </c:pt>
                <c:pt idx="13790">
                  <c:v>1283.7</c:v>
                </c:pt>
                <c:pt idx="13791">
                  <c:v>1287.4000000000001</c:v>
                </c:pt>
                <c:pt idx="13792">
                  <c:v>1287.0999999999999</c:v>
                </c:pt>
                <c:pt idx="13793">
                  <c:v>1287</c:v>
                </c:pt>
                <c:pt idx="13794">
                  <c:v>1285.2</c:v>
                </c:pt>
                <c:pt idx="13795">
                  <c:v>1285.9000000000001</c:v>
                </c:pt>
                <c:pt idx="13796">
                  <c:v>1285.3</c:v>
                </c:pt>
                <c:pt idx="13797">
                  <c:v>1291.5</c:v>
                </c:pt>
                <c:pt idx="13798">
                  <c:v>1280.9000000000001</c:v>
                </c:pt>
                <c:pt idx="13799">
                  <c:v>1283.8</c:v>
                </c:pt>
                <c:pt idx="13800">
                  <c:v>1280.5</c:v>
                </c:pt>
                <c:pt idx="13801">
                  <c:v>1283.4000000000001</c:v>
                </c:pt>
                <c:pt idx="13802">
                  <c:v>1281.2</c:v>
                </c:pt>
                <c:pt idx="13803">
                  <c:v>1278.3</c:v>
                </c:pt>
                <c:pt idx="13804">
                  <c:v>1282.7</c:v>
                </c:pt>
                <c:pt idx="13805">
                  <c:v>1283</c:v>
                </c:pt>
                <c:pt idx="13806">
                  <c:v>1282.0999999999999</c:v>
                </c:pt>
                <c:pt idx="13807">
                  <c:v>1282.0999999999999</c:v>
                </c:pt>
                <c:pt idx="13808">
                  <c:v>1280.0999999999999</c:v>
                </c:pt>
                <c:pt idx="13809">
                  <c:v>1281.0999999999999</c:v>
                </c:pt>
                <c:pt idx="13810">
                  <c:v>1280.8</c:v>
                </c:pt>
                <c:pt idx="13811">
                  <c:v>1280.3</c:v>
                </c:pt>
                <c:pt idx="13812">
                  <c:v>1278.7</c:v>
                </c:pt>
                <c:pt idx="13813">
                  <c:v>1279.9000000000001</c:v>
                </c:pt>
                <c:pt idx="13814">
                  <c:v>1279.4000000000001</c:v>
                </c:pt>
                <c:pt idx="13815">
                  <c:v>1279.4000000000001</c:v>
                </c:pt>
                <c:pt idx="13816">
                  <c:v>1279.4000000000001</c:v>
                </c:pt>
                <c:pt idx="13817">
                  <c:v>1279.4000000000001</c:v>
                </c:pt>
                <c:pt idx="13818">
                  <c:v>1278.7</c:v>
                </c:pt>
                <c:pt idx="13819">
                  <c:v>1280.5</c:v>
                </c:pt>
                <c:pt idx="13820">
                  <c:v>1279.8</c:v>
                </c:pt>
                <c:pt idx="13821">
                  <c:v>1279.8</c:v>
                </c:pt>
                <c:pt idx="13822">
                  <c:v>1276.5</c:v>
                </c:pt>
                <c:pt idx="13823">
                  <c:v>1279.5</c:v>
                </c:pt>
                <c:pt idx="13824">
                  <c:v>1276.2</c:v>
                </c:pt>
                <c:pt idx="13825">
                  <c:v>1280.9000000000001</c:v>
                </c:pt>
                <c:pt idx="13826">
                  <c:v>1281.5999999999999</c:v>
                </c:pt>
                <c:pt idx="13827">
                  <c:v>1272.9000000000001</c:v>
                </c:pt>
                <c:pt idx="13828">
                  <c:v>1280.5</c:v>
                </c:pt>
                <c:pt idx="13829">
                  <c:v>1279.4000000000001</c:v>
                </c:pt>
                <c:pt idx="13830">
                  <c:v>1279.5</c:v>
                </c:pt>
                <c:pt idx="13831">
                  <c:v>1276.5</c:v>
                </c:pt>
                <c:pt idx="13832">
                  <c:v>1281.2</c:v>
                </c:pt>
                <c:pt idx="13833">
                  <c:v>1280.7</c:v>
                </c:pt>
                <c:pt idx="13834">
                  <c:v>1283.5999999999999</c:v>
                </c:pt>
                <c:pt idx="13835">
                  <c:v>1281.2</c:v>
                </c:pt>
                <c:pt idx="13836">
                  <c:v>1278.5999999999999</c:v>
                </c:pt>
                <c:pt idx="13837">
                  <c:v>1283.5</c:v>
                </c:pt>
                <c:pt idx="13838">
                  <c:v>1285</c:v>
                </c:pt>
                <c:pt idx="13839">
                  <c:v>1284.7</c:v>
                </c:pt>
                <c:pt idx="13840">
                  <c:v>1285.8</c:v>
                </c:pt>
                <c:pt idx="13841">
                  <c:v>1281.4000000000001</c:v>
                </c:pt>
                <c:pt idx="13842">
                  <c:v>1285.2</c:v>
                </c:pt>
                <c:pt idx="13843">
                  <c:v>1280.3</c:v>
                </c:pt>
                <c:pt idx="13844">
                  <c:v>1284.4000000000001</c:v>
                </c:pt>
                <c:pt idx="13845">
                  <c:v>1281.9000000000001</c:v>
                </c:pt>
                <c:pt idx="13846">
                  <c:v>1282.0999999999999</c:v>
                </c:pt>
                <c:pt idx="13847">
                  <c:v>1281.9000000000001</c:v>
                </c:pt>
                <c:pt idx="13848">
                  <c:v>1283.3</c:v>
                </c:pt>
                <c:pt idx="13849">
                  <c:v>1280.4000000000001</c:v>
                </c:pt>
                <c:pt idx="13850">
                  <c:v>1279.0999999999999</c:v>
                </c:pt>
                <c:pt idx="13851">
                  <c:v>1278.3</c:v>
                </c:pt>
                <c:pt idx="13852">
                  <c:v>1278.7</c:v>
                </c:pt>
                <c:pt idx="13853">
                  <c:v>1278.4000000000001</c:v>
                </c:pt>
                <c:pt idx="13854">
                  <c:v>1276.5999999999999</c:v>
                </c:pt>
                <c:pt idx="13855">
                  <c:v>1278.5</c:v>
                </c:pt>
                <c:pt idx="13856">
                  <c:v>1276.2</c:v>
                </c:pt>
                <c:pt idx="13857">
                  <c:v>1276.5</c:v>
                </c:pt>
                <c:pt idx="13858">
                  <c:v>1274.4000000000001</c:v>
                </c:pt>
                <c:pt idx="13859">
                  <c:v>1276.3</c:v>
                </c:pt>
                <c:pt idx="13860">
                  <c:v>1274.2</c:v>
                </c:pt>
                <c:pt idx="13861">
                  <c:v>1275.3</c:v>
                </c:pt>
                <c:pt idx="13862">
                  <c:v>1275.2</c:v>
                </c:pt>
                <c:pt idx="13863">
                  <c:v>1275.7</c:v>
                </c:pt>
                <c:pt idx="13864">
                  <c:v>1275.2</c:v>
                </c:pt>
                <c:pt idx="13865">
                  <c:v>1274.4000000000001</c:v>
                </c:pt>
                <c:pt idx="13866">
                  <c:v>1271.8</c:v>
                </c:pt>
                <c:pt idx="13867">
                  <c:v>1273.3</c:v>
                </c:pt>
                <c:pt idx="13868">
                  <c:v>1272.5999999999999</c:v>
                </c:pt>
                <c:pt idx="13869">
                  <c:v>1272.9000000000001</c:v>
                </c:pt>
                <c:pt idx="13870">
                  <c:v>1272.5</c:v>
                </c:pt>
                <c:pt idx="13871">
                  <c:v>1275.4000000000001</c:v>
                </c:pt>
                <c:pt idx="13872">
                  <c:v>1271.8</c:v>
                </c:pt>
                <c:pt idx="13873">
                  <c:v>1272.9000000000001</c:v>
                </c:pt>
                <c:pt idx="13874">
                  <c:v>1271.4000000000001</c:v>
                </c:pt>
                <c:pt idx="13875">
                  <c:v>1272.5999999999999</c:v>
                </c:pt>
                <c:pt idx="13876">
                  <c:v>1270.8</c:v>
                </c:pt>
                <c:pt idx="13877">
                  <c:v>1271.2</c:v>
                </c:pt>
                <c:pt idx="13878">
                  <c:v>1270.5</c:v>
                </c:pt>
                <c:pt idx="13879">
                  <c:v>1269.3</c:v>
                </c:pt>
                <c:pt idx="13880">
                  <c:v>1269.4000000000001</c:v>
                </c:pt>
                <c:pt idx="13881">
                  <c:v>1267.9000000000001</c:v>
                </c:pt>
                <c:pt idx="13882">
                  <c:v>1267.9000000000001</c:v>
                </c:pt>
                <c:pt idx="13883">
                  <c:v>1269.3</c:v>
                </c:pt>
                <c:pt idx="13884">
                  <c:v>1269</c:v>
                </c:pt>
                <c:pt idx="13885">
                  <c:v>1266.5</c:v>
                </c:pt>
                <c:pt idx="13886">
                  <c:v>1263.2</c:v>
                </c:pt>
                <c:pt idx="13887">
                  <c:v>1265.9000000000001</c:v>
                </c:pt>
                <c:pt idx="13888">
                  <c:v>1266.5</c:v>
                </c:pt>
                <c:pt idx="13889">
                  <c:v>1267</c:v>
                </c:pt>
                <c:pt idx="13890">
                  <c:v>1267</c:v>
                </c:pt>
                <c:pt idx="13891">
                  <c:v>1266.3</c:v>
                </c:pt>
                <c:pt idx="13892">
                  <c:v>1266.2</c:v>
                </c:pt>
                <c:pt idx="13893">
                  <c:v>1268.4000000000001</c:v>
                </c:pt>
                <c:pt idx="13894">
                  <c:v>1265.9000000000001</c:v>
                </c:pt>
                <c:pt idx="13895">
                  <c:v>1260.9000000000001</c:v>
                </c:pt>
                <c:pt idx="13896">
                  <c:v>1265.2</c:v>
                </c:pt>
                <c:pt idx="13897">
                  <c:v>1266.2</c:v>
                </c:pt>
                <c:pt idx="13898">
                  <c:v>1265.9000000000001</c:v>
                </c:pt>
                <c:pt idx="13899">
                  <c:v>1264.5</c:v>
                </c:pt>
                <c:pt idx="13900">
                  <c:v>1263.0999999999999</c:v>
                </c:pt>
                <c:pt idx="13901">
                  <c:v>1259.8</c:v>
                </c:pt>
                <c:pt idx="13902">
                  <c:v>1260.0999999999999</c:v>
                </c:pt>
                <c:pt idx="13903">
                  <c:v>1263.0999999999999</c:v>
                </c:pt>
                <c:pt idx="13904">
                  <c:v>1263.8</c:v>
                </c:pt>
                <c:pt idx="13905">
                  <c:v>1264.0999999999999</c:v>
                </c:pt>
                <c:pt idx="13906">
                  <c:v>1263.7</c:v>
                </c:pt>
                <c:pt idx="13907">
                  <c:v>1263.4000000000001</c:v>
                </c:pt>
                <c:pt idx="13908">
                  <c:v>1258.3</c:v>
                </c:pt>
                <c:pt idx="13909">
                  <c:v>1262.7</c:v>
                </c:pt>
                <c:pt idx="13910">
                  <c:v>1261.8</c:v>
                </c:pt>
                <c:pt idx="13911">
                  <c:v>1259.9000000000001</c:v>
                </c:pt>
                <c:pt idx="13912">
                  <c:v>1260.2</c:v>
                </c:pt>
                <c:pt idx="13913">
                  <c:v>1262.4000000000001</c:v>
                </c:pt>
                <c:pt idx="13914">
                  <c:v>1262.8</c:v>
                </c:pt>
                <c:pt idx="13915">
                  <c:v>1262</c:v>
                </c:pt>
                <c:pt idx="13916">
                  <c:v>1263.5</c:v>
                </c:pt>
                <c:pt idx="13917">
                  <c:v>1263.5</c:v>
                </c:pt>
                <c:pt idx="13918">
                  <c:v>1262</c:v>
                </c:pt>
                <c:pt idx="13919">
                  <c:v>1261.7</c:v>
                </c:pt>
                <c:pt idx="13920">
                  <c:v>1263.0999999999999</c:v>
                </c:pt>
                <c:pt idx="13921">
                  <c:v>1263.4000000000001</c:v>
                </c:pt>
                <c:pt idx="13922">
                  <c:v>1262.7</c:v>
                </c:pt>
                <c:pt idx="13923">
                  <c:v>1263.4000000000001</c:v>
                </c:pt>
                <c:pt idx="13924">
                  <c:v>1262.4000000000001</c:v>
                </c:pt>
                <c:pt idx="13925">
                  <c:v>1264.8</c:v>
                </c:pt>
                <c:pt idx="13926">
                  <c:v>1261.7</c:v>
                </c:pt>
                <c:pt idx="13927">
                  <c:v>1261.7</c:v>
                </c:pt>
                <c:pt idx="13928">
                  <c:v>1263.0999999999999</c:v>
                </c:pt>
                <c:pt idx="13929">
                  <c:v>1259.8</c:v>
                </c:pt>
                <c:pt idx="13930">
                  <c:v>1263.2</c:v>
                </c:pt>
                <c:pt idx="13931">
                  <c:v>1260.7</c:v>
                </c:pt>
                <c:pt idx="13932">
                  <c:v>1263.5999999999999</c:v>
                </c:pt>
                <c:pt idx="13933">
                  <c:v>1262.3</c:v>
                </c:pt>
                <c:pt idx="13934">
                  <c:v>1262.8</c:v>
                </c:pt>
                <c:pt idx="13935">
                  <c:v>1264.8</c:v>
                </c:pt>
                <c:pt idx="13936">
                  <c:v>1265.2</c:v>
                </c:pt>
                <c:pt idx="13937">
                  <c:v>1264.5</c:v>
                </c:pt>
                <c:pt idx="13938">
                  <c:v>1264.9000000000001</c:v>
                </c:pt>
                <c:pt idx="13939">
                  <c:v>1264.5</c:v>
                </c:pt>
                <c:pt idx="13940">
                  <c:v>1262.3</c:v>
                </c:pt>
                <c:pt idx="13941">
                  <c:v>1265.5999999999999</c:v>
                </c:pt>
                <c:pt idx="13942">
                  <c:v>1262</c:v>
                </c:pt>
                <c:pt idx="13943">
                  <c:v>1264.5999999999999</c:v>
                </c:pt>
                <c:pt idx="13944">
                  <c:v>1260.9000000000001</c:v>
                </c:pt>
                <c:pt idx="13945">
                  <c:v>1262.4000000000001</c:v>
                </c:pt>
                <c:pt idx="13946">
                  <c:v>1264.9000000000001</c:v>
                </c:pt>
                <c:pt idx="13947">
                  <c:v>1264.2</c:v>
                </c:pt>
                <c:pt idx="13948">
                  <c:v>1264.9000000000001</c:v>
                </c:pt>
                <c:pt idx="13949">
                  <c:v>1261.7</c:v>
                </c:pt>
                <c:pt idx="13950">
                  <c:v>1262.9000000000001</c:v>
                </c:pt>
                <c:pt idx="13951">
                  <c:v>1263.5999999999999</c:v>
                </c:pt>
                <c:pt idx="13952">
                  <c:v>1261</c:v>
                </c:pt>
                <c:pt idx="13953">
                  <c:v>1263.5999999999999</c:v>
                </c:pt>
                <c:pt idx="13954">
                  <c:v>1257.4000000000001</c:v>
                </c:pt>
                <c:pt idx="13955">
                  <c:v>1264.4000000000001</c:v>
                </c:pt>
                <c:pt idx="13956">
                  <c:v>1262.4000000000001</c:v>
                </c:pt>
                <c:pt idx="13957">
                  <c:v>1264.4000000000001</c:v>
                </c:pt>
                <c:pt idx="13958">
                  <c:v>1265</c:v>
                </c:pt>
                <c:pt idx="13959">
                  <c:v>1264.8</c:v>
                </c:pt>
                <c:pt idx="13960">
                  <c:v>1267.8</c:v>
                </c:pt>
                <c:pt idx="13961">
                  <c:v>1266.2</c:v>
                </c:pt>
                <c:pt idx="13962">
                  <c:v>1268.8</c:v>
                </c:pt>
                <c:pt idx="13963">
                  <c:v>1272.3</c:v>
                </c:pt>
                <c:pt idx="13964">
                  <c:v>1265.0999999999999</c:v>
                </c:pt>
                <c:pt idx="13965">
                  <c:v>1268.7</c:v>
                </c:pt>
                <c:pt idx="13966">
                  <c:v>1264.7</c:v>
                </c:pt>
                <c:pt idx="13967">
                  <c:v>1275.5999999999999</c:v>
                </c:pt>
                <c:pt idx="13968">
                  <c:v>1269.7</c:v>
                </c:pt>
                <c:pt idx="13969">
                  <c:v>1265.0999999999999</c:v>
                </c:pt>
                <c:pt idx="13970">
                  <c:v>1266.5999999999999</c:v>
                </c:pt>
                <c:pt idx="13971">
                  <c:v>1268</c:v>
                </c:pt>
                <c:pt idx="13972">
                  <c:v>1268.7</c:v>
                </c:pt>
                <c:pt idx="13973">
                  <c:v>1266.5999999999999</c:v>
                </c:pt>
                <c:pt idx="13974">
                  <c:v>1266.0999999999999</c:v>
                </c:pt>
                <c:pt idx="13975">
                  <c:v>1267.4000000000001</c:v>
                </c:pt>
                <c:pt idx="13976">
                  <c:v>1262.8</c:v>
                </c:pt>
                <c:pt idx="13977">
                  <c:v>1264.7</c:v>
                </c:pt>
                <c:pt idx="13978">
                  <c:v>1263</c:v>
                </c:pt>
                <c:pt idx="13979">
                  <c:v>1262.2</c:v>
                </c:pt>
                <c:pt idx="13980">
                  <c:v>1259.9000000000001</c:v>
                </c:pt>
                <c:pt idx="13981">
                  <c:v>1263</c:v>
                </c:pt>
                <c:pt idx="13982">
                  <c:v>1264.0999999999999</c:v>
                </c:pt>
                <c:pt idx="13983">
                  <c:v>1264.5</c:v>
                </c:pt>
                <c:pt idx="13984">
                  <c:v>1264.0999999999999</c:v>
                </c:pt>
                <c:pt idx="13985">
                  <c:v>1264.9000000000001</c:v>
                </c:pt>
                <c:pt idx="13986">
                  <c:v>1260.2</c:v>
                </c:pt>
                <c:pt idx="13987">
                  <c:v>1263.8</c:v>
                </c:pt>
                <c:pt idx="13988">
                  <c:v>1263.0999999999999</c:v>
                </c:pt>
                <c:pt idx="13989">
                  <c:v>1263.5</c:v>
                </c:pt>
                <c:pt idx="13990">
                  <c:v>1261.3</c:v>
                </c:pt>
                <c:pt idx="13991">
                  <c:v>1261</c:v>
                </c:pt>
                <c:pt idx="13992">
                  <c:v>1261</c:v>
                </c:pt>
                <c:pt idx="13993">
                  <c:v>1259.5999999999999</c:v>
                </c:pt>
                <c:pt idx="13994">
                  <c:v>1259.9000000000001</c:v>
                </c:pt>
                <c:pt idx="13995">
                  <c:v>1257.8</c:v>
                </c:pt>
                <c:pt idx="13996">
                  <c:v>1260.5999999999999</c:v>
                </c:pt>
                <c:pt idx="13997">
                  <c:v>1257.9000000000001</c:v>
                </c:pt>
                <c:pt idx="13998">
                  <c:v>1258</c:v>
                </c:pt>
                <c:pt idx="13999">
                  <c:v>1255.7</c:v>
                </c:pt>
                <c:pt idx="14000">
                  <c:v>1257.8</c:v>
                </c:pt>
                <c:pt idx="14001">
                  <c:v>1257.4000000000001</c:v>
                </c:pt>
                <c:pt idx="14002">
                  <c:v>1256.3</c:v>
                </c:pt>
                <c:pt idx="14003">
                  <c:v>1258.5</c:v>
                </c:pt>
                <c:pt idx="14004">
                  <c:v>1257</c:v>
                </c:pt>
                <c:pt idx="14005">
                  <c:v>1255.4000000000001</c:v>
                </c:pt>
                <c:pt idx="14006">
                  <c:v>1258</c:v>
                </c:pt>
                <c:pt idx="14007">
                  <c:v>1253.3</c:v>
                </c:pt>
                <c:pt idx="14008">
                  <c:v>1257.2</c:v>
                </c:pt>
                <c:pt idx="14009">
                  <c:v>1256.9000000000001</c:v>
                </c:pt>
                <c:pt idx="14010">
                  <c:v>1256.8</c:v>
                </c:pt>
                <c:pt idx="14011">
                  <c:v>1257.5</c:v>
                </c:pt>
                <c:pt idx="14012">
                  <c:v>1254.4000000000001</c:v>
                </c:pt>
                <c:pt idx="14013">
                  <c:v>1256.4000000000001</c:v>
                </c:pt>
                <c:pt idx="14014">
                  <c:v>1256.8</c:v>
                </c:pt>
                <c:pt idx="14015">
                  <c:v>1255.8</c:v>
                </c:pt>
                <c:pt idx="14016">
                  <c:v>1251.5999999999999</c:v>
                </c:pt>
                <c:pt idx="14017">
                  <c:v>1255.8</c:v>
                </c:pt>
                <c:pt idx="14018">
                  <c:v>1255.8</c:v>
                </c:pt>
                <c:pt idx="14019">
                  <c:v>1255.8</c:v>
                </c:pt>
                <c:pt idx="14020">
                  <c:v>1255.0999999999999</c:v>
                </c:pt>
                <c:pt idx="14021">
                  <c:v>1256.0999999999999</c:v>
                </c:pt>
                <c:pt idx="14022">
                  <c:v>1255.5</c:v>
                </c:pt>
                <c:pt idx="14023">
                  <c:v>1256.3</c:v>
                </c:pt>
                <c:pt idx="14024">
                  <c:v>1256.7</c:v>
                </c:pt>
                <c:pt idx="14025">
                  <c:v>1254.2</c:v>
                </c:pt>
                <c:pt idx="14026">
                  <c:v>1254.3</c:v>
                </c:pt>
                <c:pt idx="14027">
                  <c:v>1255</c:v>
                </c:pt>
                <c:pt idx="14028">
                  <c:v>1253.9000000000001</c:v>
                </c:pt>
                <c:pt idx="14029">
                  <c:v>1256.0999999999999</c:v>
                </c:pt>
                <c:pt idx="14030">
                  <c:v>1257.2</c:v>
                </c:pt>
                <c:pt idx="14031">
                  <c:v>1256.4000000000001</c:v>
                </c:pt>
                <c:pt idx="14032">
                  <c:v>1256</c:v>
                </c:pt>
                <c:pt idx="14033">
                  <c:v>1253.9000000000001</c:v>
                </c:pt>
                <c:pt idx="14034">
                  <c:v>1256.0999999999999</c:v>
                </c:pt>
                <c:pt idx="14035">
                  <c:v>1257.0999999999999</c:v>
                </c:pt>
                <c:pt idx="14036">
                  <c:v>1253.2</c:v>
                </c:pt>
                <c:pt idx="14037">
                  <c:v>1257.5</c:v>
                </c:pt>
                <c:pt idx="14038">
                  <c:v>1257.0999999999999</c:v>
                </c:pt>
                <c:pt idx="14039">
                  <c:v>1257.9000000000001</c:v>
                </c:pt>
                <c:pt idx="14040">
                  <c:v>1256.0999999999999</c:v>
                </c:pt>
                <c:pt idx="14041">
                  <c:v>1257.2</c:v>
                </c:pt>
                <c:pt idx="14042">
                  <c:v>1252.5999999999999</c:v>
                </c:pt>
                <c:pt idx="14043">
                  <c:v>1256.8</c:v>
                </c:pt>
                <c:pt idx="14044">
                  <c:v>1253.9000000000001</c:v>
                </c:pt>
                <c:pt idx="14045">
                  <c:v>1254.3</c:v>
                </c:pt>
                <c:pt idx="14046">
                  <c:v>1257.4000000000001</c:v>
                </c:pt>
                <c:pt idx="14047">
                  <c:v>1257.5999999999999</c:v>
                </c:pt>
                <c:pt idx="14048">
                  <c:v>1257.8</c:v>
                </c:pt>
                <c:pt idx="14049">
                  <c:v>1258.3</c:v>
                </c:pt>
                <c:pt idx="14050">
                  <c:v>1254.9000000000001</c:v>
                </c:pt>
                <c:pt idx="14051">
                  <c:v>1250.2</c:v>
                </c:pt>
                <c:pt idx="14052">
                  <c:v>1254.8</c:v>
                </c:pt>
                <c:pt idx="14053">
                  <c:v>1253.7</c:v>
                </c:pt>
                <c:pt idx="14054">
                  <c:v>1262.2</c:v>
                </c:pt>
                <c:pt idx="14055">
                  <c:v>1259.2</c:v>
                </c:pt>
                <c:pt idx="14056">
                  <c:v>1263.9000000000001</c:v>
                </c:pt>
                <c:pt idx="14057">
                  <c:v>1259.5</c:v>
                </c:pt>
                <c:pt idx="14058">
                  <c:v>1261</c:v>
                </c:pt>
                <c:pt idx="14059">
                  <c:v>1260.3</c:v>
                </c:pt>
                <c:pt idx="14060">
                  <c:v>1261</c:v>
                </c:pt>
                <c:pt idx="14061">
                  <c:v>1260.2</c:v>
                </c:pt>
                <c:pt idx="14062">
                  <c:v>1260.9000000000001</c:v>
                </c:pt>
                <c:pt idx="14063">
                  <c:v>1259.5</c:v>
                </c:pt>
                <c:pt idx="14064">
                  <c:v>1260.5999999999999</c:v>
                </c:pt>
                <c:pt idx="14065">
                  <c:v>1260.5999999999999</c:v>
                </c:pt>
                <c:pt idx="14066">
                  <c:v>1259.5</c:v>
                </c:pt>
                <c:pt idx="14067">
                  <c:v>1258.8</c:v>
                </c:pt>
                <c:pt idx="14068">
                  <c:v>1260.5999999999999</c:v>
                </c:pt>
                <c:pt idx="14069">
                  <c:v>1259.9000000000001</c:v>
                </c:pt>
                <c:pt idx="14070">
                  <c:v>1259.2</c:v>
                </c:pt>
                <c:pt idx="14071">
                  <c:v>1258.8</c:v>
                </c:pt>
                <c:pt idx="14072">
                  <c:v>1259.7</c:v>
                </c:pt>
                <c:pt idx="14073">
                  <c:v>1257.7</c:v>
                </c:pt>
                <c:pt idx="14074">
                  <c:v>1259.3</c:v>
                </c:pt>
                <c:pt idx="14075">
                  <c:v>1258.0999999999999</c:v>
                </c:pt>
                <c:pt idx="14076">
                  <c:v>1258.4000000000001</c:v>
                </c:pt>
                <c:pt idx="14077">
                  <c:v>1259.8</c:v>
                </c:pt>
                <c:pt idx="14078">
                  <c:v>1260.4000000000001</c:v>
                </c:pt>
                <c:pt idx="14079">
                  <c:v>1260.2</c:v>
                </c:pt>
                <c:pt idx="14080">
                  <c:v>1259.8</c:v>
                </c:pt>
                <c:pt idx="14081">
                  <c:v>1259.8</c:v>
                </c:pt>
                <c:pt idx="14082">
                  <c:v>1256.3</c:v>
                </c:pt>
                <c:pt idx="14083">
                  <c:v>1259.5</c:v>
                </c:pt>
                <c:pt idx="14084">
                  <c:v>1258.4000000000001</c:v>
                </c:pt>
                <c:pt idx="14085">
                  <c:v>1260.0999999999999</c:v>
                </c:pt>
                <c:pt idx="14086">
                  <c:v>1260.5</c:v>
                </c:pt>
                <c:pt idx="14087">
                  <c:v>1259.4000000000001</c:v>
                </c:pt>
                <c:pt idx="14088">
                  <c:v>1255.5</c:v>
                </c:pt>
                <c:pt idx="14089">
                  <c:v>1259.4000000000001</c:v>
                </c:pt>
                <c:pt idx="14090">
                  <c:v>1259.5</c:v>
                </c:pt>
                <c:pt idx="14091">
                  <c:v>1259.0999999999999</c:v>
                </c:pt>
                <c:pt idx="14092">
                  <c:v>1259.0999999999999</c:v>
                </c:pt>
                <c:pt idx="14093">
                  <c:v>1258.3</c:v>
                </c:pt>
                <c:pt idx="14094">
                  <c:v>1258.9000000000001</c:v>
                </c:pt>
                <c:pt idx="14095">
                  <c:v>1258.3</c:v>
                </c:pt>
                <c:pt idx="14096">
                  <c:v>1257.9000000000001</c:v>
                </c:pt>
                <c:pt idx="14097">
                  <c:v>1254.7</c:v>
                </c:pt>
                <c:pt idx="14098">
                  <c:v>1258.5</c:v>
                </c:pt>
                <c:pt idx="14099">
                  <c:v>1256.3</c:v>
                </c:pt>
                <c:pt idx="14100">
                  <c:v>1264</c:v>
                </c:pt>
                <c:pt idx="14101">
                  <c:v>1257.2</c:v>
                </c:pt>
                <c:pt idx="14102">
                  <c:v>1256.8</c:v>
                </c:pt>
                <c:pt idx="14103">
                  <c:v>1256.3</c:v>
                </c:pt>
                <c:pt idx="14104">
                  <c:v>1255.9000000000001</c:v>
                </c:pt>
                <c:pt idx="14105">
                  <c:v>1256.3</c:v>
                </c:pt>
                <c:pt idx="14106">
                  <c:v>1255.2</c:v>
                </c:pt>
                <c:pt idx="14107">
                  <c:v>1253.8</c:v>
                </c:pt>
                <c:pt idx="14108">
                  <c:v>1255.9000000000001</c:v>
                </c:pt>
                <c:pt idx="14109">
                  <c:v>1255.2</c:v>
                </c:pt>
                <c:pt idx="14110">
                  <c:v>1252.0999999999999</c:v>
                </c:pt>
                <c:pt idx="14111">
                  <c:v>1255.2</c:v>
                </c:pt>
                <c:pt idx="14112">
                  <c:v>1254.5</c:v>
                </c:pt>
                <c:pt idx="14113">
                  <c:v>1254.5999999999999</c:v>
                </c:pt>
                <c:pt idx="14114">
                  <c:v>1255.5999999999999</c:v>
                </c:pt>
                <c:pt idx="14115">
                  <c:v>1260.9000000000001</c:v>
                </c:pt>
                <c:pt idx="14116">
                  <c:v>1254.4000000000001</c:v>
                </c:pt>
                <c:pt idx="14117">
                  <c:v>1254.8</c:v>
                </c:pt>
                <c:pt idx="14118">
                  <c:v>1253.2</c:v>
                </c:pt>
                <c:pt idx="14119">
                  <c:v>1254.2</c:v>
                </c:pt>
                <c:pt idx="14120">
                  <c:v>1254.0999999999999</c:v>
                </c:pt>
                <c:pt idx="14121">
                  <c:v>1254.0999999999999</c:v>
                </c:pt>
                <c:pt idx="14122">
                  <c:v>1254.2</c:v>
                </c:pt>
                <c:pt idx="14123">
                  <c:v>1253.8</c:v>
                </c:pt>
                <c:pt idx="14124">
                  <c:v>1254</c:v>
                </c:pt>
                <c:pt idx="14125">
                  <c:v>1253</c:v>
                </c:pt>
                <c:pt idx="14126">
                  <c:v>1250.3</c:v>
                </c:pt>
                <c:pt idx="14127">
                  <c:v>1252.8</c:v>
                </c:pt>
                <c:pt idx="14128">
                  <c:v>1251.4000000000001</c:v>
                </c:pt>
                <c:pt idx="14129">
                  <c:v>1253.9000000000001</c:v>
                </c:pt>
                <c:pt idx="14130">
                  <c:v>1252.8</c:v>
                </c:pt>
                <c:pt idx="14131">
                  <c:v>1252.5</c:v>
                </c:pt>
                <c:pt idx="14132">
                  <c:v>1253.8</c:v>
                </c:pt>
                <c:pt idx="14133">
                  <c:v>1253</c:v>
                </c:pt>
                <c:pt idx="14134">
                  <c:v>1252.0999999999999</c:v>
                </c:pt>
                <c:pt idx="14135">
                  <c:v>1252.4000000000001</c:v>
                </c:pt>
                <c:pt idx="14136">
                  <c:v>1252.8</c:v>
                </c:pt>
                <c:pt idx="14137">
                  <c:v>1252.8</c:v>
                </c:pt>
                <c:pt idx="14138">
                  <c:v>1252.0999999999999</c:v>
                </c:pt>
                <c:pt idx="14139">
                  <c:v>1251.4000000000001</c:v>
                </c:pt>
                <c:pt idx="14140">
                  <c:v>1252.9000000000001</c:v>
                </c:pt>
                <c:pt idx="14141">
                  <c:v>1253.2</c:v>
                </c:pt>
                <c:pt idx="14142">
                  <c:v>1252.5999999999999</c:v>
                </c:pt>
                <c:pt idx="14143">
                  <c:v>1253.5999999999999</c:v>
                </c:pt>
                <c:pt idx="14144">
                  <c:v>1252.8</c:v>
                </c:pt>
                <c:pt idx="14145">
                  <c:v>1250.3</c:v>
                </c:pt>
                <c:pt idx="14146">
                  <c:v>1253.4000000000001</c:v>
                </c:pt>
                <c:pt idx="14147">
                  <c:v>1253.5999999999999</c:v>
                </c:pt>
                <c:pt idx="14148">
                  <c:v>1253</c:v>
                </c:pt>
                <c:pt idx="14149">
                  <c:v>1254.4000000000001</c:v>
                </c:pt>
                <c:pt idx="14150">
                  <c:v>1253.2</c:v>
                </c:pt>
                <c:pt idx="14151">
                  <c:v>1254.0999999999999</c:v>
                </c:pt>
                <c:pt idx="14152">
                  <c:v>1253.5</c:v>
                </c:pt>
                <c:pt idx="14153">
                  <c:v>1253.0999999999999</c:v>
                </c:pt>
                <c:pt idx="14154">
                  <c:v>1251.0999999999999</c:v>
                </c:pt>
                <c:pt idx="14155">
                  <c:v>1246.8</c:v>
                </c:pt>
                <c:pt idx="14156">
                  <c:v>1251.7</c:v>
                </c:pt>
                <c:pt idx="14157">
                  <c:v>1254.5</c:v>
                </c:pt>
                <c:pt idx="14158">
                  <c:v>1251.7</c:v>
                </c:pt>
                <c:pt idx="14159">
                  <c:v>1253.2</c:v>
                </c:pt>
                <c:pt idx="14160">
                  <c:v>1254.5</c:v>
                </c:pt>
                <c:pt idx="14161">
                  <c:v>1254.5999999999999</c:v>
                </c:pt>
                <c:pt idx="14162">
                  <c:v>1253.0999999999999</c:v>
                </c:pt>
                <c:pt idx="14163">
                  <c:v>1250.2</c:v>
                </c:pt>
                <c:pt idx="14164">
                  <c:v>1253.5</c:v>
                </c:pt>
                <c:pt idx="14165">
                  <c:v>1253.7</c:v>
                </c:pt>
                <c:pt idx="14166">
                  <c:v>1253.3</c:v>
                </c:pt>
                <c:pt idx="14167">
                  <c:v>1251.5999999999999</c:v>
                </c:pt>
                <c:pt idx="14168">
                  <c:v>1250.0999999999999</c:v>
                </c:pt>
                <c:pt idx="14169">
                  <c:v>1251.9000000000001</c:v>
                </c:pt>
                <c:pt idx="14170">
                  <c:v>1253.2</c:v>
                </c:pt>
                <c:pt idx="14171">
                  <c:v>1252.9000000000001</c:v>
                </c:pt>
                <c:pt idx="14172">
                  <c:v>1252.0999999999999</c:v>
                </c:pt>
                <c:pt idx="14173">
                  <c:v>1251.8</c:v>
                </c:pt>
                <c:pt idx="14174">
                  <c:v>1251.5999999999999</c:v>
                </c:pt>
                <c:pt idx="14175">
                  <c:v>1251.9000000000001</c:v>
                </c:pt>
                <c:pt idx="14176">
                  <c:v>1254.7</c:v>
                </c:pt>
                <c:pt idx="14177">
                  <c:v>1254.4000000000001</c:v>
                </c:pt>
                <c:pt idx="14178">
                  <c:v>1261.5</c:v>
                </c:pt>
                <c:pt idx="14179">
                  <c:v>1254.7</c:v>
                </c:pt>
                <c:pt idx="14180">
                  <c:v>1253.7</c:v>
                </c:pt>
                <c:pt idx="14181">
                  <c:v>1255</c:v>
                </c:pt>
                <c:pt idx="14182">
                  <c:v>1266.0999999999999</c:v>
                </c:pt>
                <c:pt idx="14183">
                  <c:v>1254</c:v>
                </c:pt>
                <c:pt idx="14184">
                  <c:v>1254.7</c:v>
                </c:pt>
                <c:pt idx="14185">
                  <c:v>1256.2</c:v>
                </c:pt>
                <c:pt idx="14186">
                  <c:v>1258.3</c:v>
                </c:pt>
                <c:pt idx="14187">
                  <c:v>1255.8</c:v>
                </c:pt>
                <c:pt idx="14188">
                  <c:v>1254.7</c:v>
                </c:pt>
                <c:pt idx="14189">
                  <c:v>1255.8</c:v>
                </c:pt>
                <c:pt idx="14190">
                  <c:v>1255.2</c:v>
                </c:pt>
                <c:pt idx="14191">
                  <c:v>1249.0999999999999</c:v>
                </c:pt>
                <c:pt idx="14192">
                  <c:v>1253.8</c:v>
                </c:pt>
                <c:pt idx="14193">
                  <c:v>1253.5</c:v>
                </c:pt>
                <c:pt idx="14194">
                  <c:v>1254.8</c:v>
                </c:pt>
                <c:pt idx="14195">
                  <c:v>1253.5999999999999</c:v>
                </c:pt>
                <c:pt idx="14196">
                  <c:v>1254</c:v>
                </c:pt>
                <c:pt idx="14197">
                  <c:v>1253.5999999999999</c:v>
                </c:pt>
                <c:pt idx="14198">
                  <c:v>1252.7</c:v>
                </c:pt>
                <c:pt idx="14199">
                  <c:v>1250.2</c:v>
                </c:pt>
                <c:pt idx="14200">
                  <c:v>1253.7</c:v>
                </c:pt>
                <c:pt idx="14201">
                  <c:v>1252</c:v>
                </c:pt>
                <c:pt idx="14202">
                  <c:v>1252.7</c:v>
                </c:pt>
                <c:pt idx="14203">
                  <c:v>1252</c:v>
                </c:pt>
                <c:pt idx="14204">
                  <c:v>1252.7</c:v>
                </c:pt>
                <c:pt idx="14205">
                  <c:v>1251.3</c:v>
                </c:pt>
                <c:pt idx="14206">
                  <c:v>1252.3</c:v>
                </c:pt>
                <c:pt idx="14207">
                  <c:v>1246.4000000000001</c:v>
                </c:pt>
                <c:pt idx="14208">
                  <c:v>1250.5</c:v>
                </c:pt>
                <c:pt idx="14209">
                  <c:v>1249.5</c:v>
                </c:pt>
                <c:pt idx="14210">
                  <c:v>1250.2</c:v>
                </c:pt>
                <c:pt idx="14211">
                  <c:v>1249.9000000000001</c:v>
                </c:pt>
                <c:pt idx="14212">
                  <c:v>1249.5</c:v>
                </c:pt>
                <c:pt idx="14213">
                  <c:v>1249.2</c:v>
                </c:pt>
                <c:pt idx="14214">
                  <c:v>1248.0999999999999</c:v>
                </c:pt>
                <c:pt idx="14215">
                  <c:v>1248.0999999999999</c:v>
                </c:pt>
                <c:pt idx="14216">
                  <c:v>1246.8</c:v>
                </c:pt>
                <c:pt idx="14217">
                  <c:v>1245.0999999999999</c:v>
                </c:pt>
                <c:pt idx="14218">
                  <c:v>1247.5</c:v>
                </c:pt>
                <c:pt idx="14219">
                  <c:v>1246.5999999999999</c:v>
                </c:pt>
                <c:pt idx="14220">
                  <c:v>1244.5999999999999</c:v>
                </c:pt>
                <c:pt idx="14221">
                  <c:v>1249.8</c:v>
                </c:pt>
                <c:pt idx="14222">
                  <c:v>1244.5999999999999</c:v>
                </c:pt>
                <c:pt idx="14223">
                  <c:v>1250</c:v>
                </c:pt>
                <c:pt idx="14224">
                  <c:v>1243.7</c:v>
                </c:pt>
                <c:pt idx="14225">
                  <c:v>1242.7</c:v>
                </c:pt>
                <c:pt idx="14226">
                  <c:v>1242.5999999999999</c:v>
                </c:pt>
                <c:pt idx="14227">
                  <c:v>1245</c:v>
                </c:pt>
                <c:pt idx="14228">
                  <c:v>1252.0999999999999</c:v>
                </c:pt>
                <c:pt idx="14229">
                  <c:v>1243</c:v>
                </c:pt>
                <c:pt idx="14230">
                  <c:v>1243.4000000000001</c:v>
                </c:pt>
                <c:pt idx="14231">
                  <c:v>1244.8</c:v>
                </c:pt>
                <c:pt idx="14232">
                  <c:v>1243.7</c:v>
                </c:pt>
                <c:pt idx="14233">
                  <c:v>1244.4000000000001</c:v>
                </c:pt>
                <c:pt idx="14234">
                  <c:v>1250.7</c:v>
                </c:pt>
                <c:pt idx="14235">
                  <c:v>1245.4000000000001</c:v>
                </c:pt>
                <c:pt idx="14236">
                  <c:v>1241.9000000000001</c:v>
                </c:pt>
                <c:pt idx="14237">
                  <c:v>1243.7</c:v>
                </c:pt>
                <c:pt idx="14238">
                  <c:v>1240.9000000000001</c:v>
                </c:pt>
                <c:pt idx="14239">
                  <c:v>1239.7</c:v>
                </c:pt>
                <c:pt idx="14240">
                  <c:v>1243.2</c:v>
                </c:pt>
                <c:pt idx="14241">
                  <c:v>1252.9000000000001</c:v>
                </c:pt>
                <c:pt idx="14242">
                  <c:v>1248.8</c:v>
                </c:pt>
                <c:pt idx="14243">
                  <c:v>1241.5999999999999</c:v>
                </c:pt>
                <c:pt idx="14244">
                  <c:v>1243.3</c:v>
                </c:pt>
                <c:pt idx="14245">
                  <c:v>1244.4000000000001</c:v>
                </c:pt>
                <c:pt idx="14246">
                  <c:v>1241.5</c:v>
                </c:pt>
                <c:pt idx="14247">
                  <c:v>1244.9000000000001</c:v>
                </c:pt>
                <c:pt idx="14248">
                  <c:v>1246.7</c:v>
                </c:pt>
                <c:pt idx="14249">
                  <c:v>1244.9000000000001</c:v>
                </c:pt>
                <c:pt idx="14250">
                  <c:v>1253.4000000000001</c:v>
                </c:pt>
                <c:pt idx="14251">
                  <c:v>1244.5999999999999</c:v>
                </c:pt>
                <c:pt idx="14252">
                  <c:v>1243</c:v>
                </c:pt>
                <c:pt idx="14253">
                  <c:v>1242.9000000000001</c:v>
                </c:pt>
                <c:pt idx="14254">
                  <c:v>1249.3</c:v>
                </c:pt>
                <c:pt idx="14255">
                  <c:v>1242.9000000000001</c:v>
                </c:pt>
                <c:pt idx="14256">
                  <c:v>1244.0999999999999</c:v>
                </c:pt>
                <c:pt idx="14257">
                  <c:v>1253.5</c:v>
                </c:pt>
                <c:pt idx="14258">
                  <c:v>1242.4000000000001</c:v>
                </c:pt>
                <c:pt idx="14259">
                  <c:v>1246.9000000000001</c:v>
                </c:pt>
                <c:pt idx="14260">
                  <c:v>1242.3</c:v>
                </c:pt>
                <c:pt idx="14261">
                  <c:v>1242</c:v>
                </c:pt>
                <c:pt idx="14262">
                  <c:v>1240.9000000000001</c:v>
                </c:pt>
                <c:pt idx="14263">
                  <c:v>1241.5</c:v>
                </c:pt>
                <c:pt idx="14264">
                  <c:v>1239.5</c:v>
                </c:pt>
                <c:pt idx="14265">
                  <c:v>1239.0999999999999</c:v>
                </c:pt>
                <c:pt idx="14266">
                  <c:v>1237.5</c:v>
                </c:pt>
                <c:pt idx="14267">
                  <c:v>1247.9000000000001</c:v>
                </c:pt>
                <c:pt idx="14268">
                  <c:v>1239.3</c:v>
                </c:pt>
                <c:pt idx="14269">
                  <c:v>1239</c:v>
                </c:pt>
                <c:pt idx="14270">
                  <c:v>1234</c:v>
                </c:pt>
                <c:pt idx="14271">
                  <c:v>1238</c:v>
                </c:pt>
                <c:pt idx="14272">
                  <c:v>1238.3</c:v>
                </c:pt>
                <c:pt idx="14273">
                  <c:v>1237</c:v>
                </c:pt>
                <c:pt idx="14274">
                  <c:v>1237.3</c:v>
                </c:pt>
                <c:pt idx="14275">
                  <c:v>1236.3</c:v>
                </c:pt>
                <c:pt idx="14276">
                  <c:v>1234.9000000000001</c:v>
                </c:pt>
                <c:pt idx="14277">
                  <c:v>1237.3</c:v>
                </c:pt>
                <c:pt idx="14278">
                  <c:v>1237.7</c:v>
                </c:pt>
                <c:pt idx="14279">
                  <c:v>1236</c:v>
                </c:pt>
                <c:pt idx="14280">
                  <c:v>1235.2</c:v>
                </c:pt>
                <c:pt idx="14281">
                  <c:v>1236.7</c:v>
                </c:pt>
                <c:pt idx="14282">
                  <c:v>1236</c:v>
                </c:pt>
                <c:pt idx="14283">
                  <c:v>1235.3</c:v>
                </c:pt>
                <c:pt idx="14284">
                  <c:v>1233.2</c:v>
                </c:pt>
                <c:pt idx="14285">
                  <c:v>1235</c:v>
                </c:pt>
                <c:pt idx="14286">
                  <c:v>1233.8</c:v>
                </c:pt>
                <c:pt idx="14287">
                  <c:v>1234.3</c:v>
                </c:pt>
                <c:pt idx="14288">
                  <c:v>1234.2</c:v>
                </c:pt>
                <c:pt idx="14289">
                  <c:v>1233.5</c:v>
                </c:pt>
                <c:pt idx="14290">
                  <c:v>1232.0999999999999</c:v>
                </c:pt>
                <c:pt idx="14291">
                  <c:v>1234.2</c:v>
                </c:pt>
                <c:pt idx="14292">
                  <c:v>1232</c:v>
                </c:pt>
                <c:pt idx="14293">
                  <c:v>1230</c:v>
                </c:pt>
                <c:pt idx="14294">
                  <c:v>1233.3</c:v>
                </c:pt>
                <c:pt idx="14295">
                  <c:v>1231.0999999999999</c:v>
                </c:pt>
                <c:pt idx="14296">
                  <c:v>1231.5</c:v>
                </c:pt>
                <c:pt idx="14297">
                  <c:v>1232.9000000000001</c:v>
                </c:pt>
                <c:pt idx="14298">
                  <c:v>1231.5</c:v>
                </c:pt>
                <c:pt idx="14299">
                  <c:v>1228.8</c:v>
                </c:pt>
                <c:pt idx="14300">
                  <c:v>1231.2</c:v>
                </c:pt>
                <c:pt idx="14301">
                  <c:v>1233.2</c:v>
                </c:pt>
                <c:pt idx="14302">
                  <c:v>1233.5999999999999</c:v>
                </c:pt>
                <c:pt idx="14303">
                  <c:v>1229.5</c:v>
                </c:pt>
                <c:pt idx="14304">
                  <c:v>1233</c:v>
                </c:pt>
                <c:pt idx="14305">
                  <c:v>1231.9000000000001</c:v>
                </c:pt>
                <c:pt idx="14306">
                  <c:v>1232.2</c:v>
                </c:pt>
                <c:pt idx="14307">
                  <c:v>1227.2</c:v>
                </c:pt>
                <c:pt idx="14308">
                  <c:v>1231.5999999999999</c:v>
                </c:pt>
                <c:pt idx="14309">
                  <c:v>1230.5</c:v>
                </c:pt>
                <c:pt idx="14310">
                  <c:v>1231</c:v>
                </c:pt>
                <c:pt idx="14311">
                  <c:v>1228.8</c:v>
                </c:pt>
                <c:pt idx="14312">
                  <c:v>1231.5</c:v>
                </c:pt>
                <c:pt idx="14313">
                  <c:v>1228.7</c:v>
                </c:pt>
                <c:pt idx="14314">
                  <c:v>1230.8</c:v>
                </c:pt>
                <c:pt idx="14315">
                  <c:v>1232.0999999999999</c:v>
                </c:pt>
                <c:pt idx="14316">
                  <c:v>1230.0999999999999</c:v>
                </c:pt>
                <c:pt idx="14317">
                  <c:v>1228.8</c:v>
                </c:pt>
                <c:pt idx="14318">
                  <c:v>1229</c:v>
                </c:pt>
                <c:pt idx="14319">
                  <c:v>1228.5999999999999</c:v>
                </c:pt>
                <c:pt idx="14320">
                  <c:v>1229.5999999999999</c:v>
                </c:pt>
                <c:pt idx="14321">
                  <c:v>1229.3</c:v>
                </c:pt>
                <c:pt idx="14322">
                  <c:v>1228.2</c:v>
                </c:pt>
                <c:pt idx="14323">
                  <c:v>1223.8</c:v>
                </c:pt>
                <c:pt idx="14324">
                  <c:v>1229.2</c:v>
                </c:pt>
                <c:pt idx="14325">
                  <c:v>1230.2</c:v>
                </c:pt>
                <c:pt idx="14326">
                  <c:v>1228.2</c:v>
                </c:pt>
                <c:pt idx="14327">
                  <c:v>1226.0999999999999</c:v>
                </c:pt>
                <c:pt idx="14328">
                  <c:v>1230.5999999999999</c:v>
                </c:pt>
                <c:pt idx="14329">
                  <c:v>1227.9000000000001</c:v>
                </c:pt>
                <c:pt idx="14330">
                  <c:v>1224.0999999999999</c:v>
                </c:pt>
                <c:pt idx="14331">
                  <c:v>1229.5</c:v>
                </c:pt>
                <c:pt idx="14332">
                  <c:v>1231.2</c:v>
                </c:pt>
                <c:pt idx="14333">
                  <c:v>1229.8</c:v>
                </c:pt>
                <c:pt idx="14334">
                  <c:v>1230.5999999999999</c:v>
                </c:pt>
                <c:pt idx="14335">
                  <c:v>1230.5999999999999</c:v>
                </c:pt>
                <c:pt idx="14336">
                  <c:v>1229.3</c:v>
                </c:pt>
                <c:pt idx="14337">
                  <c:v>1227.3</c:v>
                </c:pt>
                <c:pt idx="14338">
                  <c:v>1230.9000000000001</c:v>
                </c:pt>
                <c:pt idx="14339">
                  <c:v>1228.5999999999999</c:v>
                </c:pt>
                <c:pt idx="14340">
                  <c:v>1225.9000000000001</c:v>
                </c:pt>
                <c:pt idx="14341">
                  <c:v>1232.5999999999999</c:v>
                </c:pt>
                <c:pt idx="14342">
                  <c:v>1232.5999999999999</c:v>
                </c:pt>
                <c:pt idx="14343">
                  <c:v>1233.5</c:v>
                </c:pt>
                <c:pt idx="14344">
                  <c:v>1233.9000000000001</c:v>
                </c:pt>
                <c:pt idx="14345">
                  <c:v>1233.4000000000001</c:v>
                </c:pt>
                <c:pt idx="14346">
                  <c:v>1231.4000000000001</c:v>
                </c:pt>
                <c:pt idx="14347">
                  <c:v>1229.7</c:v>
                </c:pt>
                <c:pt idx="14348">
                  <c:v>1236.9000000000001</c:v>
                </c:pt>
                <c:pt idx="14349">
                  <c:v>1231.4000000000001</c:v>
                </c:pt>
                <c:pt idx="14350">
                  <c:v>1233.8</c:v>
                </c:pt>
                <c:pt idx="14351">
                  <c:v>1236.0999999999999</c:v>
                </c:pt>
                <c:pt idx="14352">
                  <c:v>1237.2</c:v>
                </c:pt>
                <c:pt idx="14353">
                  <c:v>1244.0999999999999</c:v>
                </c:pt>
                <c:pt idx="14354">
                  <c:v>1233.8</c:v>
                </c:pt>
                <c:pt idx="14355">
                  <c:v>1236.8</c:v>
                </c:pt>
                <c:pt idx="14356">
                  <c:v>1237.5999999999999</c:v>
                </c:pt>
                <c:pt idx="14357">
                  <c:v>1243.7</c:v>
                </c:pt>
                <c:pt idx="14358">
                  <c:v>1234.5999999999999</c:v>
                </c:pt>
                <c:pt idx="14359">
                  <c:v>1236.8</c:v>
                </c:pt>
                <c:pt idx="14360">
                  <c:v>1234.0999999999999</c:v>
                </c:pt>
                <c:pt idx="14361">
                  <c:v>1235.9000000000001</c:v>
                </c:pt>
                <c:pt idx="14362">
                  <c:v>1231</c:v>
                </c:pt>
                <c:pt idx="14363">
                  <c:v>1235.8</c:v>
                </c:pt>
                <c:pt idx="14364">
                  <c:v>1235.0999999999999</c:v>
                </c:pt>
                <c:pt idx="14365">
                  <c:v>1233.0999999999999</c:v>
                </c:pt>
                <c:pt idx="14366">
                  <c:v>1235.9000000000001</c:v>
                </c:pt>
                <c:pt idx="14367">
                  <c:v>1237.2</c:v>
                </c:pt>
                <c:pt idx="14368">
                  <c:v>1236.0999999999999</c:v>
                </c:pt>
                <c:pt idx="14369">
                  <c:v>1231.5999999999999</c:v>
                </c:pt>
                <c:pt idx="14370">
                  <c:v>1234.7</c:v>
                </c:pt>
                <c:pt idx="14371">
                  <c:v>1237.0999999999999</c:v>
                </c:pt>
                <c:pt idx="14372">
                  <c:v>1235.8</c:v>
                </c:pt>
                <c:pt idx="14373">
                  <c:v>1236.4000000000001</c:v>
                </c:pt>
                <c:pt idx="14374">
                  <c:v>1236.0999999999999</c:v>
                </c:pt>
                <c:pt idx="14375">
                  <c:v>1235.8</c:v>
                </c:pt>
                <c:pt idx="14376">
                  <c:v>1236.0999999999999</c:v>
                </c:pt>
                <c:pt idx="14377">
                  <c:v>1233.3</c:v>
                </c:pt>
                <c:pt idx="14378">
                  <c:v>1230.4000000000001</c:v>
                </c:pt>
                <c:pt idx="14379">
                  <c:v>1232.4000000000001</c:v>
                </c:pt>
                <c:pt idx="14380">
                  <c:v>1232</c:v>
                </c:pt>
                <c:pt idx="14381">
                  <c:v>1230.7</c:v>
                </c:pt>
                <c:pt idx="14382">
                  <c:v>1237.2</c:v>
                </c:pt>
                <c:pt idx="14383">
                  <c:v>1241.9000000000001</c:v>
                </c:pt>
                <c:pt idx="14384">
                  <c:v>1231.8</c:v>
                </c:pt>
                <c:pt idx="14385">
                  <c:v>1231.7</c:v>
                </c:pt>
                <c:pt idx="14386">
                  <c:v>1232.3</c:v>
                </c:pt>
                <c:pt idx="14387">
                  <c:v>1228.8</c:v>
                </c:pt>
                <c:pt idx="14388">
                  <c:v>1230.9000000000001</c:v>
                </c:pt>
                <c:pt idx="14389">
                  <c:v>1230.4000000000001</c:v>
                </c:pt>
                <c:pt idx="14390">
                  <c:v>1225.4000000000001</c:v>
                </c:pt>
                <c:pt idx="14391">
                  <c:v>1229.7</c:v>
                </c:pt>
                <c:pt idx="14392">
                  <c:v>1228.4000000000001</c:v>
                </c:pt>
                <c:pt idx="14393">
                  <c:v>1225.8</c:v>
                </c:pt>
                <c:pt idx="14394">
                  <c:v>1228.8</c:v>
                </c:pt>
                <c:pt idx="14395">
                  <c:v>1226.4000000000001</c:v>
                </c:pt>
                <c:pt idx="14396">
                  <c:v>1225.8</c:v>
                </c:pt>
                <c:pt idx="14397">
                  <c:v>1223.8</c:v>
                </c:pt>
                <c:pt idx="14398">
                  <c:v>1227.7</c:v>
                </c:pt>
                <c:pt idx="14399">
                  <c:v>1227.0999999999999</c:v>
                </c:pt>
                <c:pt idx="14400">
                  <c:v>1227.8</c:v>
                </c:pt>
                <c:pt idx="14401">
                  <c:v>1226.8</c:v>
                </c:pt>
                <c:pt idx="14402">
                  <c:v>1226.4000000000001</c:v>
                </c:pt>
                <c:pt idx="14403">
                  <c:v>1225.0999999999999</c:v>
                </c:pt>
                <c:pt idx="14404">
                  <c:v>1226.0999999999999</c:v>
                </c:pt>
                <c:pt idx="14405">
                  <c:v>1224.7</c:v>
                </c:pt>
                <c:pt idx="14406">
                  <c:v>1225</c:v>
                </c:pt>
                <c:pt idx="14407">
                  <c:v>1223.3</c:v>
                </c:pt>
                <c:pt idx="14408">
                  <c:v>1219.5999999999999</c:v>
                </c:pt>
                <c:pt idx="14409">
                  <c:v>1223.2</c:v>
                </c:pt>
                <c:pt idx="14410">
                  <c:v>1219</c:v>
                </c:pt>
                <c:pt idx="14411">
                  <c:v>1223.9000000000001</c:v>
                </c:pt>
                <c:pt idx="14412">
                  <c:v>1223.8</c:v>
                </c:pt>
                <c:pt idx="14413">
                  <c:v>1221.7</c:v>
                </c:pt>
                <c:pt idx="14414">
                  <c:v>1218.4000000000001</c:v>
                </c:pt>
                <c:pt idx="14415">
                  <c:v>1224.4000000000001</c:v>
                </c:pt>
                <c:pt idx="14416">
                  <c:v>1223.4000000000001</c:v>
                </c:pt>
                <c:pt idx="14417">
                  <c:v>1223.8</c:v>
                </c:pt>
                <c:pt idx="14418">
                  <c:v>1223.0999999999999</c:v>
                </c:pt>
                <c:pt idx="14419">
                  <c:v>1225.8</c:v>
                </c:pt>
                <c:pt idx="14420">
                  <c:v>1223.0999999999999</c:v>
                </c:pt>
                <c:pt idx="14421">
                  <c:v>1221.4000000000001</c:v>
                </c:pt>
                <c:pt idx="14422">
                  <c:v>1223.5</c:v>
                </c:pt>
                <c:pt idx="14423">
                  <c:v>1220.0999999999999</c:v>
                </c:pt>
                <c:pt idx="14424">
                  <c:v>1222.4000000000001</c:v>
                </c:pt>
                <c:pt idx="14425">
                  <c:v>1222</c:v>
                </c:pt>
                <c:pt idx="14426">
                  <c:v>1221.8</c:v>
                </c:pt>
                <c:pt idx="14427">
                  <c:v>1224.0999999999999</c:v>
                </c:pt>
                <c:pt idx="14428">
                  <c:v>1223.8</c:v>
                </c:pt>
                <c:pt idx="14429">
                  <c:v>1225.2</c:v>
                </c:pt>
                <c:pt idx="14430">
                  <c:v>1225.7</c:v>
                </c:pt>
                <c:pt idx="14431">
                  <c:v>1227.5999999999999</c:v>
                </c:pt>
                <c:pt idx="14432">
                  <c:v>1216.5999999999999</c:v>
                </c:pt>
                <c:pt idx="14433">
                  <c:v>1223.0999999999999</c:v>
                </c:pt>
                <c:pt idx="14434">
                  <c:v>1224.2</c:v>
                </c:pt>
                <c:pt idx="14435">
                  <c:v>1228.3</c:v>
                </c:pt>
                <c:pt idx="14436">
                  <c:v>1223.5999999999999</c:v>
                </c:pt>
                <c:pt idx="14437">
                  <c:v>1223.5999999999999</c:v>
                </c:pt>
                <c:pt idx="14438">
                  <c:v>1226.4000000000001</c:v>
                </c:pt>
                <c:pt idx="14439">
                  <c:v>1227.7</c:v>
                </c:pt>
                <c:pt idx="14440">
                  <c:v>1226.8</c:v>
                </c:pt>
                <c:pt idx="14441">
                  <c:v>1228.0999999999999</c:v>
                </c:pt>
                <c:pt idx="14442">
                  <c:v>1228.8</c:v>
                </c:pt>
                <c:pt idx="14443">
                  <c:v>1234.3</c:v>
                </c:pt>
                <c:pt idx="14444">
                  <c:v>1227.7</c:v>
                </c:pt>
                <c:pt idx="14445">
                  <c:v>1227</c:v>
                </c:pt>
                <c:pt idx="14446">
                  <c:v>1228.0999999999999</c:v>
                </c:pt>
                <c:pt idx="14447">
                  <c:v>1227.0999999999999</c:v>
                </c:pt>
                <c:pt idx="14448">
                  <c:v>1230.0999999999999</c:v>
                </c:pt>
                <c:pt idx="14449">
                  <c:v>1229.4000000000001</c:v>
                </c:pt>
                <c:pt idx="14450">
                  <c:v>1228.0999999999999</c:v>
                </c:pt>
                <c:pt idx="14451">
                  <c:v>1220.7</c:v>
                </c:pt>
                <c:pt idx="14452">
                  <c:v>1221.5999999999999</c:v>
                </c:pt>
                <c:pt idx="14453">
                  <c:v>1229.5</c:v>
                </c:pt>
                <c:pt idx="14454">
                  <c:v>1228.7</c:v>
                </c:pt>
                <c:pt idx="14455">
                  <c:v>1225.5</c:v>
                </c:pt>
                <c:pt idx="14456">
                  <c:v>1227.5</c:v>
                </c:pt>
                <c:pt idx="14457">
                  <c:v>1221.8</c:v>
                </c:pt>
                <c:pt idx="14458">
                  <c:v>1227.0999999999999</c:v>
                </c:pt>
                <c:pt idx="14459">
                  <c:v>1228.7</c:v>
                </c:pt>
                <c:pt idx="14460">
                  <c:v>1227.8</c:v>
                </c:pt>
                <c:pt idx="14461">
                  <c:v>1225.4000000000001</c:v>
                </c:pt>
                <c:pt idx="14462">
                  <c:v>1223.4000000000001</c:v>
                </c:pt>
                <c:pt idx="14463">
                  <c:v>1224.4000000000001</c:v>
                </c:pt>
                <c:pt idx="14464">
                  <c:v>1227.8</c:v>
                </c:pt>
                <c:pt idx="14465">
                  <c:v>1226.5</c:v>
                </c:pt>
                <c:pt idx="14466">
                  <c:v>1223.3</c:v>
                </c:pt>
                <c:pt idx="14467">
                  <c:v>1219</c:v>
                </c:pt>
                <c:pt idx="14468">
                  <c:v>1223</c:v>
                </c:pt>
                <c:pt idx="14469">
                  <c:v>1226.8</c:v>
                </c:pt>
                <c:pt idx="14470">
                  <c:v>1228.2</c:v>
                </c:pt>
                <c:pt idx="14471">
                  <c:v>1227.4000000000001</c:v>
                </c:pt>
                <c:pt idx="14472">
                  <c:v>1227.8</c:v>
                </c:pt>
                <c:pt idx="14473">
                  <c:v>1227.0999999999999</c:v>
                </c:pt>
                <c:pt idx="14474">
                  <c:v>1224.4000000000001</c:v>
                </c:pt>
                <c:pt idx="14475">
                  <c:v>1224.8</c:v>
                </c:pt>
                <c:pt idx="14476">
                  <c:v>1227.0999999999999</c:v>
                </c:pt>
                <c:pt idx="14477">
                  <c:v>1227.0999999999999</c:v>
                </c:pt>
                <c:pt idx="14478">
                  <c:v>1217.8</c:v>
                </c:pt>
                <c:pt idx="14479">
                  <c:v>1224.8</c:v>
                </c:pt>
                <c:pt idx="14480">
                  <c:v>1221.5999999999999</c:v>
                </c:pt>
                <c:pt idx="14481">
                  <c:v>1225.8</c:v>
                </c:pt>
                <c:pt idx="14482">
                  <c:v>1225.4000000000001</c:v>
                </c:pt>
                <c:pt idx="14483">
                  <c:v>1225.0999999999999</c:v>
                </c:pt>
                <c:pt idx="14484">
                  <c:v>1222.8</c:v>
                </c:pt>
                <c:pt idx="14485">
                  <c:v>1219.4000000000001</c:v>
                </c:pt>
                <c:pt idx="14486">
                  <c:v>1220.8</c:v>
                </c:pt>
                <c:pt idx="14487">
                  <c:v>1220</c:v>
                </c:pt>
                <c:pt idx="14488">
                  <c:v>1224.0999999999999</c:v>
                </c:pt>
                <c:pt idx="14489">
                  <c:v>1225.0999999999999</c:v>
                </c:pt>
                <c:pt idx="14490">
                  <c:v>1230.2</c:v>
                </c:pt>
                <c:pt idx="14491">
                  <c:v>1220.7</c:v>
                </c:pt>
                <c:pt idx="14492">
                  <c:v>1223.8</c:v>
                </c:pt>
                <c:pt idx="14493">
                  <c:v>1225.0999999999999</c:v>
                </c:pt>
                <c:pt idx="14494">
                  <c:v>1223.4000000000001</c:v>
                </c:pt>
                <c:pt idx="14495">
                  <c:v>1226.5</c:v>
                </c:pt>
                <c:pt idx="14496">
                  <c:v>1226.8</c:v>
                </c:pt>
                <c:pt idx="14497">
                  <c:v>1225.4000000000001</c:v>
                </c:pt>
                <c:pt idx="14498">
                  <c:v>1223.7</c:v>
                </c:pt>
                <c:pt idx="14499">
                  <c:v>1232.2</c:v>
                </c:pt>
                <c:pt idx="14500">
                  <c:v>1222.7</c:v>
                </c:pt>
                <c:pt idx="14501">
                  <c:v>1225.8</c:v>
                </c:pt>
                <c:pt idx="14502">
                  <c:v>1226.3</c:v>
                </c:pt>
                <c:pt idx="14503">
                  <c:v>1224.5</c:v>
                </c:pt>
                <c:pt idx="14504">
                  <c:v>1225.0999999999999</c:v>
                </c:pt>
                <c:pt idx="14505">
                  <c:v>1223.4000000000001</c:v>
                </c:pt>
                <c:pt idx="14506">
                  <c:v>1221.4000000000001</c:v>
                </c:pt>
                <c:pt idx="14507">
                  <c:v>1224.5999999999999</c:v>
                </c:pt>
                <c:pt idx="14508">
                  <c:v>1222.5999999999999</c:v>
                </c:pt>
                <c:pt idx="14509">
                  <c:v>1221</c:v>
                </c:pt>
                <c:pt idx="14510">
                  <c:v>1226.9000000000001</c:v>
                </c:pt>
                <c:pt idx="14511">
                  <c:v>1226.7</c:v>
                </c:pt>
                <c:pt idx="14512">
                  <c:v>1226.7</c:v>
                </c:pt>
                <c:pt idx="14513">
                  <c:v>1226</c:v>
                </c:pt>
                <c:pt idx="14514">
                  <c:v>1223.7</c:v>
                </c:pt>
                <c:pt idx="14515">
                  <c:v>1227.4000000000001</c:v>
                </c:pt>
                <c:pt idx="14516">
                  <c:v>1227.4000000000001</c:v>
                </c:pt>
                <c:pt idx="14517">
                  <c:v>1227</c:v>
                </c:pt>
                <c:pt idx="14518">
                  <c:v>1227.5999999999999</c:v>
                </c:pt>
                <c:pt idx="14519">
                  <c:v>1227.3</c:v>
                </c:pt>
                <c:pt idx="14520">
                  <c:v>1226</c:v>
                </c:pt>
                <c:pt idx="14521">
                  <c:v>1227.7</c:v>
                </c:pt>
                <c:pt idx="14522">
                  <c:v>1224.3</c:v>
                </c:pt>
                <c:pt idx="14523">
                  <c:v>1219.5999999999999</c:v>
                </c:pt>
                <c:pt idx="14524">
                  <c:v>1223.2</c:v>
                </c:pt>
                <c:pt idx="14525">
                  <c:v>1224.3</c:v>
                </c:pt>
                <c:pt idx="14526">
                  <c:v>1220.4000000000001</c:v>
                </c:pt>
                <c:pt idx="14527">
                  <c:v>1227</c:v>
                </c:pt>
                <c:pt idx="14528">
                  <c:v>1226.4000000000001</c:v>
                </c:pt>
                <c:pt idx="14529">
                  <c:v>1226.3</c:v>
                </c:pt>
                <c:pt idx="14530">
                  <c:v>1226.2</c:v>
                </c:pt>
                <c:pt idx="14531">
                  <c:v>1222.4000000000001</c:v>
                </c:pt>
                <c:pt idx="14532">
                  <c:v>1227.9000000000001</c:v>
                </c:pt>
                <c:pt idx="14533">
                  <c:v>1231.4000000000001</c:v>
                </c:pt>
                <c:pt idx="14534">
                  <c:v>1230.4000000000001</c:v>
                </c:pt>
                <c:pt idx="14535">
                  <c:v>1216.5</c:v>
                </c:pt>
                <c:pt idx="14536">
                  <c:v>1222.5999999999999</c:v>
                </c:pt>
                <c:pt idx="14537">
                  <c:v>1228.3</c:v>
                </c:pt>
                <c:pt idx="14538">
                  <c:v>1226.3</c:v>
                </c:pt>
                <c:pt idx="14539">
                  <c:v>1225.5999999999999</c:v>
                </c:pt>
                <c:pt idx="14540">
                  <c:v>1230.7</c:v>
                </c:pt>
                <c:pt idx="14541">
                  <c:v>1224.9000000000001</c:v>
                </c:pt>
                <c:pt idx="14542">
                  <c:v>1231</c:v>
                </c:pt>
                <c:pt idx="14543">
                  <c:v>1227.7</c:v>
                </c:pt>
                <c:pt idx="14544">
                  <c:v>1228.3</c:v>
                </c:pt>
                <c:pt idx="14545">
                  <c:v>1230.4000000000001</c:v>
                </c:pt>
                <c:pt idx="14546">
                  <c:v>1229.7</c:v>
                </c:pt>
                <c:pt idx="14547">
                  <c:v>1228</c:v>
                </c:pt>
                <c:pt idx="14548">
                  <c:v>1221.5</c:v>
                </c:pt>
                <c:pt idx="14549">
                  <c:v>1229</c:v>
                </c:pt>
                <c:pt idx="14550">
                  <c:v>1229.5</c:v>
                </c:pt>
                <c:pt idx="14551">
                  <c:v>1228.9000000000001</c:v>
                </c:pt>
                <c:pt idx="14552">
                  <c:v>1228.5999999999999</c:v>
                </c:pt>
                <c:pt idx="14553">
                  <c:v>1228.5999999999999</c:v>
                </c:pt>
                <c:pt idx="14554">
                  <c:v>1227.8</c:v>
                </c:pt>
                <c:pt idx="14555">
                  <c:v>1228.2</c:v>
                </c:pt>
                <c:pt idx="14556">
                  <c:v>1227.2</c:v>
                </c:pt>
                <c:pt idx="14557">
                  <c:v>1227.2</c:v>
                </c:pt>
                <c:pt idx="14558">
                  <c:v>1219</c:v>
                </c:pt>
                <c:pt idx="14559">
                  <c:v>1223.9000000000001</c:v>
                </c:pt>
                <c:pt idx="14560">
                  <c:v>1227</c:v>
                </c:pt>
                <c:pt idx="14561">
                  <c:v>1224.9000000000001</c:v>
                </c:pt>
                <c:pt idx="14562">
                  <c:v>1221.9000000000001</c:v>
                </c:pt>
                <c:pt idx="14563">
                  <c:v>1221.9000000000001</c:v>
                </c:pt>
                <c:pt idx="14564">
                  <c:v>1226.7</c:v>
                </c:pt>
                <c:pt idx="14565">
                  <c:v>1225.5999999999999</c:v>
                </c:pt>
                <c:pt idx="14566">
                  <c:v>1227.3</c:v>
                </c:pt>
                <c:pt idx="14567">
                  <c:v>1225.9000000000001</c:v>
                </c:pt>
                <c:pt idx="14568">
                  <c:v>1226</c:v>
                </c:pt>
                <c:pt idx="14569">
                  <c:v>1221.3</c:v>
                </c:pt>
                <c:pt idx="14570">
                  <c:v>1225.3</c:v>
                </c:pt>
                <c:pt idx="14571">
                  <c:v>1225.3</c:v>
                </c:pt>
                <c:pt idx="14572">
                  <c:v>1222.3</c:v>
                </c:pt>
                <c:pt idx="14573">
                  <c:v>1219.5999999999999</c:v>
                </c:pt>
                <c:pt idx="14574">
                  <c:v>1224.8</c:v>
                </c:pt>
                <c:pt idx="14575">
                  <c:v>1224.4000000000001</c:v>
                </c:pt>
                <c:pt idx="14576">
                  <c:v>1223.9000000000001</c:v>
                </c:pt>
                <c:pt idx="14577">
                  <c:v>1223.5</c:v>
                </c:pt>
                <c:pt idx="14578">
                  <c:v>1224.4000000000001</c:v>
                </c:pt>
                <c:pt idx="14579">
                  <c:v>1224.2</c:v>
                </c:pt>
                <c:pt idx="14580">
                  <c:v>1223.5999999999999</c:v>
                </c:pt>
                <c:pt idx="14581">
                  <c:v>1223.8</c:v>
                </c:pt>
                <c:pt idx="14582">
                  <c:v>1219.9000000000001</c:v>
                </c:pt>
                <c:pt idx="14583">
                  <c:v>1226.5999999999999</c:v>
                </c:pt>
                <c:pt idx="14584">
                  <c:v>1222.7</c:v>
                </c:pt>
                <c:pt idx="14585">
                  <c:v>1223.3</c:v>
                </c:pt>
                <c:pt idx="14586">
                  <c:v>1223</c:v>
                </c:pt>
                <c:pt idx="14587">
                  <c:v>1222.7</c:v>
                </c:pt>
                <c:pt idx="14588">
                  <c:v>1222.7</c:v>
                </c:pt>
                <c:pt idx="14589">
                  <c:v>1221.4000000000001</c:v>
                </c:pt>
                <c:pt idx="14590">
                  <c:v>1221.7</c:v>
                </c:pt>
                <c:pt idx="14591">
                  <c:v>1221.3</c:v>
                </c:pt>
                <c:pt idx="14592">
                  <c:v>1220.0999999999999</c:v>
                </c:pt>
                <c:pt idx="14593">
                  <c:v>1216.7</c:v>
                </c:pt>
                <c:pt idx="14594">
                  <c:v>1221.7</c:v>
                </c:pt>
                <c:pt idx="14595">
                  <c:v>1222.7</c:v>
                </c:pt>
                <c:pt idx="14596">
                  <c:v>1221.7</c:v>
                </c:pt>
                <c:pt idx="14597">
                  <c:v>1221.7</c:v>
                </c:pt>
                <c:pt idx="14598">
                  <c:v>1221.5</c:v>
                </c:pt>
                <c:pt idx="14599">
                  <c:v>1221.7</c:v>
                </c:pt>
                <c:pt idx="14600">
                  <c:v>1231.9000000000001</c:v>
                </c:pt>
                <c:pt idx="14601">
                  <c:v>1221.3</c:v>
                </c:pt>
                <c:pt idx="14602">
                  <c:v>1217.2</c:v>
                </c:pt>
                <c:pt idx="14603">
                  <c:v>1221</c:v>
                </c:pt>
                <c:pt idx="14604">
                  <c:v>1218.3</c:v>
                </c:pt>
                <c:pt idx="14605">
                  <c:v>1220.4000000000001</c:v>
                </c:pt>
                <c:pt idx="14606">
                  <c:v>1220.5</c:v>
                </c:pt>
                <c:pt idx="14607">
                  <c:v>1229.5</c:v>
                </c:pt>
                <c:pt idx="14608">
                  <c:v>1219.7</c:v>
                </c:pt>
                <c:pt idx="14609">
                  <c:v>1218.0999999999999</c:v>
                </c:pt>
                <c:pt idx="14610">
                  <c:v>1214</c:v>
                </c:pt>
                <c:pt idx="14611">
                  <c:v>1221.0999999999999</c:v>
                </c:pt>
                <c:pt idx="14612">
                  <c:v>1221.0999999999999</c:v>
                </c:pt>
                <c:pt idx="14613">
                  <c:v>1221.0999999999999</c:v>
                </c:pt>
                <c:pt idx="14614">
                  <c:v>1221.2</c:v>
                </c:pt>
                <c:pt idx="14615">
                  <c:v>1220.8</c:v>
                </c:pt>
                <c:pt idx="14616">
                  <c:v>1221.0999999999999</c:v>
                </c:pt>
                <c:pt idx="14617">
                  <c:v>1220.4000000000001</c:v>
                </c:pt>
                <c:pt idx="14618">
                  <c:v>1219.8</c:v>
                </c:pt>
                <c:pt idx="14619">
                  <c:v>1220.8</c:v>
                </c:pt>
                <c:pt idx="14620">
                  <c:v>1215.8</c:v>
                </c:pt>
                <c:pt idx="14621">
                  <c:v>1219.9000000000001</c:v>
                </c:pt>
                <c:pt idx="14622">
                  <c:v>1219.3</c:v>
                </c:pt>
                <c:pt idx="14623">
                  <c:v>1220.0999999999999</c:v>
                </c:pt>
                <c:pt idx="14624">
                  <c:v>1218.4000000000001</c:v>
                </c:pt>
                <c:pt idx="14625">
                  <c:v>1220.5</c:v>
                </c:pt>
                <c:pt idx="14626">
                  <c:v>1220.5999999999999</c:v>
                </c:pt>
                <c:pt idx="14627">
                  <c:v>1220</c:v>
                </c:pt>
                <c:pt idx="14628">
                  <c:v>1220.8</c:v>
                </c:pt>
                <c:pt idx="14629">
                  <c:v>1220.5999999999999</c:v>
                </c:pt>
                <c:pt idx="14630">
                  <c:v>1219.2</c:v>
                </c:pt>
                <c:pt idx="14631">
                  <c:v>1215.0999999999999</c:v>
                </c:pt>
                <c:pt idx="14632">
                  <c:v>1220.2</c:v>
                </c:pt>
                <c:pt idx="14633">
                  <c:v>1221.5</c:v>
                </c:pt>
                <c:pt idx="14634">
                  <c:v>1220.5999999999999</c:v>
                </c:pt>
                <c:pt idx="14635">
                  <c:v>1220.2</c:v>
                </c:pt>
                <c:pt idx="14636">
                  <c:v>1220.2</c:v>
                </c:pt>
                <c:pt idx="14637">
                  <c:v>1216.8</c:v>
                </c:pt>
                <c:pt idx="14638">
                  <c:v>1217.2</c:v>
                </c:pt>
                <c:pt idx="14639">
                  <c:v>1218.0999999999999</c:v>
                </c:pt>
                <c:pt idx="14640">
                  <c:v>1214.9000000000001</c:v>
                </c:pt>
                <c:pt idx="14641">
                  <c:v>1221.2</c:v>
                </c:pt>
                <c:pt idx="14642">
                  <c:v>1221.2</c:v>
                </c:pt>
                <c:pt idx="14643">
                  <c:v>1221.2</c:v>
                </c:pt>
                <c:pt idx="14644">
                  <c:v>1219.5</c:v>
                </c:pt>
                <c:pt idx="14645">
                  <c:v>1220.2</c:v>
                </c:pt>
                <c:pt idx="14646">
                  <c:v>1219</c:v>
                </c:pt>
                <c:pt idx="14647">
                  <c:v>1214.4000000000001</c:v>
                </c:pt>
                <c:pt idx="14648">
                  <c:v>1227.9000000000001</c:v>
                </c:pt>
                <c:pt idx="14649">
                  <c:v>1220.7</c:v>
                </c:pt>
                <c:pt idx="14650">
                  <c:v>1220.7</c:v>
                </c:pt>
                <c:pt idx="14651">
                  <c:v>1220.8</c:v>
                </c:pt>
                <c:pt idx="14652">
                  <c:v>1220.4000000000001</c:v>
                </c:pt>
                <c:pt idx="14653">
                  <c:v>1220</c:v>
                </c:pt>
                <c:pt idx="14654">
                  <c:v>1220.3</c:v>
                </c:pt>
                <c:pt idx="14655">
                  <c:v>1216.2</c:v>
                </c:pt>
                <c:pt idx="14656">
                  <c:v>1220.5</c:v>
                </c:pt>
                <c:pt idx="14657">
                  <c:v>1220.5</c:v>
                </c:pt>
                <c:pt idx="14658">
                  <c:v>1219.0999999999999</c:v>
                </c:pt>
                <c:pt idx="14659">
                  <c:v>1220.9000000000001</c:v>
                </c:pt>
                <c:pt idx="14660">
                  <c:v>1221.2</c:v>
                </c:pt>
                <c:pt idx="14661">
                  <c:v>1217.2</c:v>
                </c:pt>
                <c:pt idx="14662">
                  <c:v>1214.5</c:v>
                </c:pt>
                <c:pt idx="14663">
                  <c:v>1218.8</c:v>
                </c:pt>
                <c:pt idx="14664">
                  <c:v>1221.2</c:v>
                </c:pt>
                <c:pt idx="14665">
                  <c:v>1220.9000000000001</c:v>
                </c:pt>
                <c:pt idx="14666">
                  <c:v>1221.2</c:v>
                </c:pt>
                <c:pt idx="14667">
                  <c:v>1221.2</c:v>
                </c:pt>
                <c:pt idx="14668">
                  <c:v>1219.2</c:v>
                </c:pt>
                <c:pt idx="14669">
                  <c:v>1222.2</c:v>
                </c:pt>
                <c:pt idx="14670">
                  <c:v>1221.4000000000001</c:v>
                </c:pt>
                <c:pt idx="14671">
                  <c:v>1220.8</c:v>
                </c:pt>
                <c:pt idx="14672">
                  <c:v>1221.5</c:v>
                </c:pt>
                <c:pt idx="14673">
                  <c:v>1218.4000000000001</c:v>
                </c:pt>
                <c:pt idx="14674">
                  <c:v>1220.7</c:v>
                </c:pt>
                <c:pt idx="14675">
                  <c:v>1218.7</c:v>
                </c:pt>
                <c:pt idx="14676">
                  <c:v>1220</c:v>
                </c:pt>
                <c:pt idx="14677">
                  <c:v>1214.8</c:v>
                </c:pt>
                <c:pt idx="14678">
                  <c:v>1221.5999999999999</c:v>
                </c:pt>
                <c:pt idx="14679">
                  <c:v>1221.4000000000001</c:v>
                </c:pt>
                <c:pt idx="14680">
                  <c:v>1221.5</c:v>
                </c:pt>
                <c:pt idx="14681">
                  <c:v>1221.2</c:v>
                </c:pt>
                <c:pt idx="14682">
                  <c:v>1221.8</c:v>
                </c:pt>
                <c:pt idx="14683">
                  <c:v>1221.0999999999999</c:v>
                </c:pt>
                <c:pt idx="14684">
                  <c:v>1223.0999999999999</c:v>
                </c:pt>
                <c:pt idx="14685">
                  <c:v>1222.7</c:v>
                </c:pt>
                <c:pt idx="14686">
                  <c:v>1223.0999999999999</c:v>
                </c:pt>
                <c:pt idx="14687">
                  <c:v>1222.7</c:v>
                </c:pt>
                <c:pt idx="14688">
                  <c:v>1223.0999999999999</c:v>
                </c:pt>
                <c:pt idx="14689">
                  <c:v>1222.4000000000001</c:v>
                </c:pt>
                <c:pt idx="14690">
                  <c:v>1222.7</c:v>
                </c:pt>
                <c:pt idx="14691">
                  <c:v>1222.0999999999999</c:v>
                </c:pt>
                <c:pt idx="14692">
                  <c:v>1219.7</c:v>
                </c:pt>
                <c:pt idx="14693">
                  <c:v>1225.0999999999999</c:v>
                </c:pt>
                <c:pt idx="14694">
                  <c:v>1224.9000000000001</c:v>
                </c:pt>
                <c:pt idx="14695">
                  <c:v>1225.4000000000001</c:v>
                </c:pt>
                <c:pt idx="14696">
                  <c:v>1225.0999999999999</c:v>
                </c:pt>
                <c:pt idx="14697">
                  <c:v>1225.5999999999999</c:v>
                </c:pt>
                <c:pt idx="14698">
                  <c:v>1225.5</c:v>
                </c:pt>
                <c:pt idx="14699">
                  <c:v>1222.8</c:v>
                </c:pt>
                <c:pt idx="14700">
                  <c:v>1224.9000000000001</c:v>
                </c:pt>
                <c:pt idx="14701">
                  <c:v>1226.5</c:v>
                </c:pt>
                <c:pt idx="14702">
                  <c:v>1225.8</c:v>
                </c:pt>
                <c:pt idx="14703">
                  <c:v>1226</c:v>
                </c:pt>
                <c:pt idx="14704">
                  <c:v>1225</c:v>
                </c:pt>
                <c:pt idx="14705">
                  <c:v>1226</c:v>
                </c:pt>
                <c:pt idx="14706">
                  <c:v>1226.4000000000001</c:v>
                </c:pt>
                <c:pt idx="14707">
                  <c:v>1224.3</c:v>
                </c:pt>
                <c:pt idx="14708">
                  <c:v>1225.7</c:v>
                </c:pt>
                <c:pt idx="14709">
                  <c:v>1222.5999999999999</c:v>
                </c:pt>
                <c:pt idx="14710">
                  <c:v>1223.5999999999999</c:v>
                </c:pt>
                <c:pt idx="14711">
                  <c:v>1227.5999999999999</c:v>
                </c:pt>
                <c:pt idx="14712">
                  <c:v>1228.4000000000001</c:v>
                </c:pt>
                <c:pt idx="14713">
                  <c:v>1225.9000000000001</c:v>
                </c:pt>
                <c:pt idx="14714">
                  <c:v>1221.9000000000001</c:v>
                </c:pt>
                <c:pt idx="14715">
                  <c:v>1228.4000000000001</c:v>
                </c:pt>
                <c:pt idx="14716">
                  <c:v>1228</c:v>
                </c:pt>
                <c:pt idx="14717">
                  <c:v>1227.7</c:v>
                </c:pt>
                <c:pt idx="14718">
                  <c:v>1227.5999999999999</c:v>
                </c:pt>
                <c:pt idx="14719">
                  <c:v>1227.2</c:v>
                </c:pt>
                <c:pt idx="14720">
                  <c:v>1227.5999999999999</c:v>
                </c:pt>
                <c:pt idx="14721">
                  <c:v>1227.4000000000001</c:v>
                </c:pt>
                <c:pt idx="14722">
                  <c:v>1227.5999999999999</c:v>
                </c:pt>
                <c:pt idx="14723">
                  <c:v>1223.7</c:v>
                </c:pt>
                <c:pt idx="14724">
                  <c:v>1226.8</c:v>
                </c:pt>
                <c:pt idx="14725">
                  <c:v>1226</c:v>
                </c:pt>
                <c:pt idx="14726">
                  <c:v>1222.7</c:v>
                </c:pt>
                <c:pt idx="14727">
                  <c:v>1226.5999999999999</c:v>
                </c:pt>
                <c:pt idx="14728">
                  <c:v>1227.4000000000001</c:v>
                </c:pt>
                <c:pt idx="14729">
                  <c:v>1226.8</c:v>
                </c:pt>
                <c:pt idx="14730">
                  <c:v>1225.7</c:v>
                </c:pt>
                <c:pt idx="14731">
                  <c:v>1224.7</c:v>
                </c:pt>
                <c:pt idx="14732">
                  <c:v>1226</c:v>
                </c:pt>
                <c:pt idx="14733">
                  <c:v>1222.5999999999999</c:v>
                </c:pt>
                <c:pt idx="14734">
                  <c:v>1225.7</c:v>
                </c:pt>
                <c:pt idx="14735">
                  <c:v>1225.4000000000001</c:v>
                </c:pt>
                <c:pt idx="14736">
                  <c:v>1228.4000000000001</c:v>
                </c:pt>
                <c:pt idx="14737">
                  <c:v>1217.5999999999999</c:v>
                </c:pt>
                <c:pt idx="14738">
                  <c:v>1222.4000000000001</c:v>
                </c:pt>
                <c:pt idx="14739">
                  <c:v>1224.0999999999999</c:v>
                </c:pt>
                <c:pt idx="14740">
                  <c:v>1212</c:v>
                </c:pt>
                <c:pt idx="14741">
                  <c:v>1223.3</c:v>
                </c:pt>
                <c:pt idx="14742">
                  <c:v>1223.2</c:v>
                </c:pt>
                <c:pt idx="14743">
                  <c:v>1223.4000000000001</c:v>
                </c:pt>
                <c:pt idx="14744">
                  <c:v>1223.0999999999999</c:v>
                </c:pt>
                <c:pt idx="14745">
                  <c:v>1222.5999999999999</c:v>
                </c:pt>
                <c:pt idx="14746">
                  <c:v>1223.9000000000001</c:v>
                </c:pt>
                <c:pt idx="14747">
                  <c:v>1223.2</c:v>
                </c:pt>
                <c:pt idx="14748">
                  <c:v>1222.2</c:v>
                </c:pt>
                <c:pt idx="14749">
                  <c:v>1222.2</c:v>
                </c:pt>
                <c:pt idx="14750">
                  <c:v>1222.0999999999999</c:v>
                </c:pt>
                <c:pt idx="14751">
                  <c:v>1221.3</c:v>
                </c:pt>
                <c:pt idx="14752">
                  <c:v>1221.4000000000001</c:v>
                </c:pt>
                <c:pt idx="14753">
                  <c:v>1221</c:v>
                </c:pt>
                <c:pt idx="14754">
                  <c:v>1220.7</c:v>
                </c:pt>
                <c:pt idx="14755">
                  <c:v>1221.4000000000001</c:v>
                </c:pt>
                <c:pt idx="14756">
                  <c:v>1221</c:v>
                </c:pt>
                <c:pt idx="14757">
                  <c:v>1220.4000000000001</c:v>
                </c:pt>
                <c:pt idx="14758">
                  <c:v>1218.3</c:v>
                </c:pt>
                <c:pt idx="14759">
                  <c:v>1215.3</c:v>
                </c:pt>
                <c:pt idx="14760">
                  <c:v>1221.5999999999999</c:v>
                </c:pt>
                <c:pt idx="14761">
                  <c:v>1221.7</c:v>
                </c:pt>
                <c:pt idx="14762">
                  <c:v>1221.4000000000001</c:v>
                </c:pt>
                <c:pt idx="14763">
                  <c:v>1221.0999999999999</c:v>
                </c:pt>
                <c:pt idx="14764">
                  <c:v>1221.7</c:v>
                </c:pt>
                <c:pt idx="14765">
                  <c:v>1221.4000000000001</c:v>
                </c:pt>
                <c:pt idx="14766">
                  <c:v>1221</c:v>
                </c:pt>
                <c:pt idx="14767">
                  <c:v>1220.5</c:v>
                </c:pt>
                <c:pt idx="14768">
                  <c:v>1220.8</c:v>
                </c:pt>
                <c:pt idx="14769">
                  <c:v>1216</c:v>
                </c:pt>
                <c:pt idx="14770">
                  <c:v>1220.5</c:v>
                </c:pt>
                <c:pt idx="14771">
                  <c:v>1221.4000000000001</c:v>
                </c:pt>
                <c:pt idx="14772">
                  <c:v>1221.4000000000001</c:v>
                </c:pt>
                <c:pt idx="14773">
                  <c:v>1221.2</c:v>
                </c:pt>
                <c:pt idx="14774">
                  <c:v>1221.0999999999999</c:v>
                </c:pt>
                <c:pt idx="14775">
                  <c:v>1222</c:v>
                </c:pt>
                <c:pt idx="14776">
                  <c:v>1222</c:v>
                </c:pt>
                <c:pt idx="14777">
                  <c:v>1221.3</c:v>
                </c:pt>
                <c:pt idx="14778">
                  <c:v>1218.5999999999999</c:v>
                </c:pt>
                <c:pt idx="14779">
                  <c:v>1221.3</c:v>
                </c:pt>
                <c:pt idx="14780">
                  <c:v>1222.3</c:v>
                </c:pt>
                <c:pt idx="14781">
                  <c:v>1222</c:v>
                </c:pt>
                <c:pt idx="14782">
                  <c:v>1221.9000000000001</c:v>
                </c:pt>
                <c:pt idx="14783">
                  <c:v>1222.9000000000001</c:v>
                </c:pt>
                <c:pt idx="14784">
                  <c:v>1223</c:v>
                </c:pt>
                <c:pt idx="14785">
                  <c:v>1223</c:v>
                </c:pt>
                <c:pt idx="14786">
                  <c:v>1218.5999999999999</c:v>
                </c:pt>
                <c:pt idx="14787">
                  <c:v>1223.3</c:v>
                </c:pt>
                <c:pt idx="14788">
                  <c:v>1223.3</c:v>
                </c:pt>
                <c:pt idx="14789">
                  <c:v>1219.3</c:v>
                </c:pt>
                <c:pt idx="14790">
                  <c:v>1222.9000000000001</c:v>
                </c:pt>
                <c:pt idx="14791">
                  <c:v>1223.7</c:v>
                </c:pt>
                <c:pt idx="14792">
                  <c:v>1227.3</c:v>
                </c:pt>
                <c:pt idx="14793">
                  <c:v>1218.7</c:v>
                </c:pt>
                <c:pt idx="14794">
                  <c:v>1214.0999999999999</c:v>
                </c:pt>
                <c:pt idx="14795">
                  <c:v>1222.4000000000001</c:v>
                </c:pt>
                <c:pt idx="14796">
                  <c:v>1224</c:v>
                </c:pt>
                <c:pt idx="14797">
                  <c:v>1222.4000000000001</c:v>
                </c:pt>
                <c:pt idx="14798">
                  <c:v>1221.8</c:v>
                </c:pt>
                <c:pt idx="14799">
                  <c:v>1225.5999999999999</c:v>
                </c:pt>
                <c:pt idx="14800">
                  <c:v>1225.4000000000001</c:v>
                </c:pt>
                <c:pt idx="14801">
                  <c:v>1226</c:v>
                </c:pt>
                <c:pt idx="14802">
                  <c:v>1226</c:v>
                </c:pt>
                <c:pt idx="14803">
                  <c:v>1225.7</c:v>
                </c:pt>
                <c:pt idx="14804">
                  <c:v>1227</c:v>
                </c:pt>
                <c:pt idx="14805">
                  <c:v>1226.3</c:v>
                </c:pt>
                <c:pt idx="14806">
                  <c:v>1219.9000000000001</c:v>
                </c:pt>
                <c:pt idx="14807">
                  <c:v>1225</c:v>
                </c:pt>
                <c:pt idx="14808">
                  <c:v>1224.9000000000001</c:v>
                </c:pt>
                <c:pt idx="14809">
                  <c:v>1224.5999999999999</c:v>
                </c:pt>
                <c:pt idx="14810">
                  <c:v>1225.3</c:v>
                </c:pt>
                <c:pt idx="14811">
                  <c:v>1225.3</c:v>
                </c:pt>
                <c:pt idx="14812">
                  <c:v>1225.3</c:v>
                </c:pt>
                <c:pt idx="14813">
                  <c:v>1225.3</c:v>
                </c:pt>
                <c:pt idx="14814">
                  <c:v>1224.5</c:v>
                </c:pt>
                <c:pt idx="14815">
                  <c:v>1220.2</c:v>
                </c:pt>
                <c:pt idx="14816">
                  <c:v>1223.5999999999999</c:v>
                </c:pt>
                <c:pt idx="14817">
                  <c:v>1220.7</c:v>
                </c:pt>
                <c:pt idx="14818">
                  <c:v>1220.5999999999999</c:v>
                </c:pt>
                <c:pt idx="14819">
                  <c:v>1220.5999999999999</c:v>
                </c:pt>
                <c:pt idx="14820">
                  <c:v>1221.2</c:v>
                </c:pt>
                <c:pt idx="14821">
                  <c:v>1220.5</c:v>
                </c:pt>
                <c:pt idx="14822">
                  <c:v>1221</c:v>
                </c:pt>
                <c:pt idx="14823">
                  <c:v>1221.2</c:v>
                </c:pt>
                <c:pt idx="14824">
                  <c:v>1218.2</c:v>
                </c:pt>
                <c:pt idx="14825">
                  <c:v>1220.3</c:v>
                </c:pt>
                <c:pt idx="14826">
                  <c:v>1218</c:v>
                </c:pt>
                <c:pt idx="14827">
                  <c:v>1220.9000000000001</c:v>
                </c:pt>
                <c:pt idx="14828">
                  <c:v>1217.9000000000001</c:v>
                </c:pt>
                <c:pt idx="14829">
                  <c:v>1220.2</c:v>
                </c:pt>
                <c:pt idx="14830">
                  <c:v>1220.3</c:v>
                </c:pt>
                <c:pt idx="14831">
                  <c:v>1220.3</c:v>
                </c:pt>
                <c:pt idx="14832">
                  <c:v>1221.5999999999999</c:v>
                </c:pt>
                <c:pt idx="14833">
                  <c:v>1221.5999999999999</c:v>
                </c:pt>
                <c:pt idx="14834">
                  <c:v>1217.2</c:v>
                </c:pt>
                <c:pt idx="14835">
                  <c:v>1220.5999999999999</c:v>
                </c:pt>
                <c:pt idx="14836">
                  <c:v>1219.5999999999999</c:v>
                </c:pt>
                <c:pt idx="14837">
                  <c:v>1219.9000000000001</c:v>
                </c:pt>
                <c:pt idx="14838">
                  <c:v>1219.8</c:v>
                </c:pt>
                <c:pt idx="14839">
                  <c:v>1219.0999999999999</c:v>
                </c:pt>
                <c:pt idx="14840">
                  <c:v>1213.2</c:v>
                </c:pt>
                <c:pt idx="14841">
                  <c:v>1218.7</c:v>
                </c:pt>
                <c:pt idx="14842">
                  <c:v>1209.2</c:v>
                </c:pt>
                <c:pt idx="14843">
                  <c:v>1215.5999999999999</c:v>
                </c:pt>
                <c:pt idx="14844">
                  <c:v>1204</c:v>
                </c:pt>
                <c:pt idx="14845">
                  <c:v>1213</c:v>
                </c:pt>
                <c:pt idx="14846">
                  <c:v>1216.5999999999999</c:v>
                </c:pt>
                <c:pt idx="14847">
                  <c:v>1225.2</c:v>
                </c:pt>
                <c:pt idx="14848">
                  <c:v>1223.9000000000001</c:v>
                </c:pt>
                <c:pt idx="14849">
                  <c:v>1220.9000000000001</c:v>
                </c:pt>
                <c:pt idx="14850">
                  <c:v>1225.5999999999999</c:v>
                </c:pt>
                <c:pt idx="14851">
                  <c:v>1225.3</c:v>
                </c:pt>
                <c:pt idx="14852">
                  <c:v>1224.5999999999999</c:v>
                </c:pt>
                <c:pt idx="14853">
                  <c:v>1224.9000000000001</c:v>
                </c:pt>
                <c:pt idx="14854">
                  <c:v>1225.2</c:v>
                </c:pt>
                <c:pt idx="14855">
                  <c:v>1224.9000000000001</c:v>
                </c:pt>
                <c:pt idx="14856">
                  <c:v>1225</c:v>
                </c:pt>
                <c:pt idx="14857">
                  <c:v>1225.3</c:v>
                </c:pt>
                <c:pt idx="14858">
                  <c:v>1225</c:v>
                </c:pt>
                <c:pt idx="14859">
                  <c:v>1224.7</c:v>
                </c:pt>
                <c:pt idx="14860">
                  <c:v>1223.9000000000001</c:v>
                </c:pt>
                <c:pt idx="14861">
                  <c:v>1217.9000000000001</c:v>
                </c:pt>
                <c:pt idx="14862">
                  <c:v>1221.2</c:v>
                </c:pt>
                <c:pt idx="14863">
                  <c:v>1221.9000000000001</c:v>
                </c:pt>
                <c:pt idx="14864">
                  <c:v>1220.9000000000001</c:v>
                </c:pt>
                <c:pt idx="14865">
                  <c:v>1220.0999999999999</c:v>
                </c:pt>
                <c:pt idx="14866">
                  <c:v>1220.0999999999999</c:v>
                </c:pt>
                <c:pt idx="14867">
                  <c:v>1224.9000000000001</c:v>
                </c:pt>
                <c:pt idx="14868">
                  <c:v>1216.5999999999999</c:v>
                </c:pt>
                <c:pt idx="14869">
                  <c:v>1219.9000000000001</c:v>
                </c:pt>
                <c:pt idx="14870">
                  <c:v>1213.7</c:v>
                </c:pt>
                <c:pt idx="14871">
                  <c:v>1221.9000000000001</c:v>
                </c:pt>
                <c:pt idx="14872">
                  <c:v>1222.2</c:v>
                </c:pt>
                <c:pt idx="14873">
                  <c:v>1218.7</c:v>
                </c:pt>
                <c:pt idx="14874">
                  <c:v>1223.2</c:v>
                </c:pt>
                <c:pt idx="14875">
                  <c:v>1216.0999999999999</c:v>
                </c:pt>
                <c:pt idx="14876">
                  <c:v>1222.9000000000001</c:v>
                </c:pt>
                <c:pt idx="14877">
                  <c:v>1222.5</c:v>
                </c:pt>
                <c:pt idx="14878">
                  <c:v>1220.5999999999999</c:v>
                </c:pt>
                <c:pt idx="14879">
                  <c:v>1215.8</c:v>
                </c:pt>
                <c:pt idx="14880">
                  <c:v>1219.5999999999999</c:v>
                </c:pt>
                <c:pt idx="14881">
                  <c:v>1216.5999999999999</c:v>
                </c:pt>
                <c:pt idx="14882">
                  <c:v>1218.9000000000001</c:v>
                </c:pt>
                <c:pt idx="14883">
                  <c:v>1219.9000000000001</c:v>
                </c:pt>
                <c:pt idx="14884">
                  <c:v>1219.3</c:v>
                </c:pt>
                <c:pt idx="14885">
                  <c:v>1217.5999999999999</c:v>
                </c:pt>
                <c:pt idx="14886">
                  <c:v>1212.3</c:v>
                </c:pt>
                <c:pt idx="14887">
                  <c:v>1214.4000000000001</c:v>
                </c:pt>
                <c:pt idx="14888">
                  <c:v>1217.5</c:v>
                </c:pt>
                <c:pt idx="14889">
                  <c:v>1216.4000000000001</c:v>
                </c:pt>
                <c:pt idx="14890">
                  <c:v>1215.0999999999999</c:v>
                </c:pt>
                <c:pt idx="14891">
                  <c:v>1217</c:v>
                </c:pt>
                <c:pt idx="14892">
                  <c:v>1223.0999999999999</c:v>
                </c:pt>
                <c:pt idx="14893">
                  <c:v>1211.2</c:v>
                </c:pt>
                <c:pt idx="14894">
                  <c:v>1217.3</c:v>
                </c:pt>
                <c:pt idx="14895">
                  <c:v>1217.2</c:v>
                </c:pt>
                <c:pt idx="14896">
                  <c:v>1216.2</c:v>
                </c:pt>
                <c:pt idx="14897">
                  <c:v>1208</c:v>
                </c:pt>
                <c:pt idx="14898">
                  <c:v>1217.9000000000001</c:v>
                </c:pt>
                <c:pt idx="14899">
                  <c:v>1216.2</c:v>
                </c:pt>
                <c:pt idx="14900">
                  <c:v>1211.9000000000001</c:v>
                </c:pt>
                <c:pt idx="14901">
                  <c:v>1207.7</c:v>
                </c:pt>
                <c:pt idx="14902">
                  <c:v>1210.3</c:v>
                </c:pt>
                <c:pt idx="14903">
                  <c:v>1212.9000000000001</c:v>
                </c:pt>
                <c:pt idx="14904">
                  <c:v>1217.5999999999999</c:v>
                </c:pt>
                <c:pt idx="14905">
                  <c:v>1213.2</c:v>
                </c:pt>
                <c:pt idx="14906">
                  <c:v>1210.9000000000001</c:v>
                </c:pt>
                <c:pt idx="14907">
                  <c:v>1213.9000000000001</c:v>
                </c:pt>
                <c:pt idx="14908">
                  <c:v>1212.9000000000001</c:v>
                </c:pt>
                <c:pt idx="14909">
                  <c:v>1214.2</c:v>
                </c:pt>
                <c:pt idx="14910">
                  <c:v>1216.9000000000001</c:v>
                </c:pt>
                <c:pt idx="14911">
                  <c:v>1213</c:v>
                </c:pt>
                <c:pt idx="14912">
                  <c:v>1217.4000000000001</c:v>
                </c:pt>
                <c:pt idx="14913">
                  <c:v>1217.0999999999999</c:v>
                </c:pt>
                <c:pt idx="14914">
                  <c:v>1215.9000000000001</c:v>
                </c:pt>
                <c:pt idx="14915">
                  <c:v>1217.0999999999999</c:v>
                </c:pt>
                <c:pt idx="14916">
                  <c:v>1217.5999999999999</c:v>
                </c:pt>
                <c:pt idx="14917">
                  <c:v>1208.8</c:v>
                </c:pt>
                <c:pt idx="14918">
                  <c:v>1217.4000000000001</c:v>
                </c:pt>
                <c:pt idx="14919">
                  <c:v>1217.8</c:v>
                </c:pt>
                <c:pt idx="14920">
                  <c:v>1216.2</c:v>
                </c:pt>
                <c:pt idx="14921">
                  <c:v>1212.9000000000001</c:v>
                </c:pt>
                <c:pt idx="14922">
                  <c:v>1217.5</c:v>
                </c:pt>
                <c:pt idx="14923">
                  <c:v>1218.2</c:v>
                </c:pt>
                <c:pt idx="14924">
                  <c:v>1218.5</c:v>
                </c:pt>
                <c:pt idx="14925">
                  <c:v>1218.5</c:v>
                </c:pt>
                <c:pt idx="14926">
                  <c:v>1217.5999999999999</c:v>
                </c:pt>
                <c:pt idx="14927">
                  <c:v>1214.9000000000001</c:v>
                </c:pt>
                <c:pt idx="14928">
                  <c:v>1221</c:v>
                </c:pt>
                <c:pt idx="14929">
                  <c:v>1217.3</c:v>
                </c:pt>
                <c:pt idx="14930">
                  <c:v>1213.9000000000001</c:v>
                </c:pt>
                <c:pt idx="14931">
                  <c:v>1206.3</c:v>
                </c:pt>
                <c:pt idx="14932">
                  <c:v>1216.5999999999999</c:v>
                </c:pt>
                <c:pt idx="14933">
                  <c:v>1217.5999999999999</c:v>
                </c:pt>
                <c:pt idx="14934">
                  <c:v>1217.2</c:v>
                </c:pt>
                <c:pt idx="14935">
                  <c:v>1216.9000000000001</c:v>
                </c:pt>
                <c:pt idx="14936">
                  <c:v>1219.5999999999999</c:v>
                </c:pt>
                <c:pt idx="14937">
                  <c:v>1210</c:v>
                </c:pt>
                <c:pt idx="14938">
                  <c:v>1209.7</c:v>
                </c:pt>
                <c:pt idx="14939">
                  <c:v>1212.5999999999999</c:v>
                </c:pt>
                <c:pt idx="14940">
                  <c:v>1209.3</c:v>
                </c:pt>
                <c:pt idx="14941">
                  <c:v>1214.5999999999999</c:v>
                </c:pt>
                <c:pt idx="14942">
                  <c:v>1210.9000000000001</c:v>
                </c:pt>
                <c:pt idx="14943">
                  <c:v>1209.9000000000001</c:v>
                </c:pt>
                <c:pt idx="14944">
                  <c:v>1213.3</c:v>
                </c:pt>
                <c:pt idx="14945">
                  <c:v>1213.7</c:v>
                </c:pt>
                <c:pt idx="14946">
                  <c:v>1214</c:v>
                </c:pt>
                <c:pt idx="14947">
                  <c:v>1207.7</c:v>
                </c:pt>
                <c:pt idx="14948">
                  <c:v>1210</c:v>
                </c:pt>
                <c:pt idx="14949">
                  <c:v>1209</c:v>
                </c:pt>
                <c:pt idx="14950">
                  <c:v>1210.7</c:v>
                </c:pt>
                <c:pt idx="14951">
                  <c:v>1213.5</c:v>
                </c:pt>
                <c:pt idx="14952">
                  <c:v>1208.9000000000001</c:v>
                </c:pt>
                <c:pt idx="14953">
                  <c:v>1212.5</c:v>
                </c:pt>
                <c:pt idx="14954">
                  <c:v>1206.2</c:v>
                </c:pt>
                <c:pt idx="14955">
                  <c:v>1205.5</c:v>
                </c:pt>
                <c:pt idx="14956">
                  <c:v>1204.2</c:v>
                </c:pt>
                <c:pt idx="14957">
                  <c:v>1199.9000000000001</c:v>
                </c:pt>
                <c:pt idx="14958">
                  <c:v>1208.2</c:v>
                </c:pt>
                <c:pt idx="14959">
                  <c:v>1200.5</c:v>
                </c:pt>
                <c:pt idx="14960">
                  <c:v>1210.5999999999999</c:v>
                </c:pt>
                <c:pt idx="14961">
                  <c:v>1209</c:v>
                </c:pt>
                <c:pt idx="14962">
                  <c:v>1211</c:v>
                </c:pt>
                <c:pt idx="14963">
                  <c:v>1212.5999999999999</c:v>
                </c:pt>
                <c:pt idx="14964">
                  <c:v>1211.2</c:v>
                </c:pt>
                <c:pt idx="14965">
                  <c:v>1210.4000000000001</c:v>
                </c:pt>
                <c:pt idx="14966">
                  <c:v>1210.8</c:v>
                </c:pt>
                <c:pt idx="14967">
                  <c:v>1210.5999999999999</c:v>
                </c:pt>
                <c:pt idx="14968">
                  <c:v>1210.2</c:v>
                </c:pt>
                <c:pt idx="14969">
                  <c:v>1210</c:v>
                </c:pt>
                <c:pt idx="14970">
                  <c:v>1209.2</c:v>
                </c:pt>
                <c:pt idx="14971">
                  <c:v>1209.2</c:v>
                </c:pt>
                <c:pt idx="14972">
                  <c:v>1209.7</c:v>
                </c:pt>
                <c:pt idx="14973">
                  <c:v>1209</c:v>
                </c:pt>
                <c:pt idx="14974">
                  <c:v>1208.7</c:v>
                </c:pt>
                <c:pt idx="14975">
                  <c:v>1208.3</c:v>
                </c:pt>
                <c:pt idx="14976">
                  <c:v>1208</c:v>
                </c:pt>
                <c:pt idx="14977">
                  <c:v>1208</c:v>
                </c:pt>
                <c:pt idx="14978">
                  <c:v>1207.7</c:v>
                </c:pt>
                <c:pt idx="14979">
                  <c:v>1207.7</c:v>
                </c:pt>
                <c:pt idx="14980">
                  <c:v>1208.0999999999999</c:v>
                </c:pt>
                <c:pt idx="14981">
                  <c:v>1207.0999999999999</c:v>
                </c:pt>
                <c:pt idx="14982">
                  <c:v>1207</c:v>
                </c:pt>
                <c:pt idx="14983">
                  <c:v>1207.5999999999999</c:v>
                </c:pt>
                <c:pt idx="14984">
                  <c:v>1207.3</c:v>
                </c:pt>
                <c:pt idx="14985">
                  <c:v>1207.9000000000001</c:v>
                </c:pt>
                <c:pt idx="14986">
                  <c:v>1203.9000000000001</c:v>
                </c:pt>
                <c:pt idx="14987">
                  <c:v>1207.0999999999999</c:v>
                </c:pt>
                <c:pt idx="14988">
                  <c:v>1207.0999999999999</c:v>
                </c:pt>
                <c:pt idx="14989">
                  <c:v>1207.2</c:v>
                </c:pt>
                <c:pt idx="14990">
                  <c:v>1202.9000000000001</c:v>
                </c:pt>
                <c:pt idx="14991">
                  <c:v>1211</c:v>
                </c:pt>
                <c:pt idx="14992">
                  <c:v>1202.8</c:v>
                </c:pt>
                <c:pt idx="14993">
                  <c:v>1199.3</c:v>
                </c:pt>
                <c:pt idx="14994">
                  <c:v>1205.0999999999999</c:v>
                </c:pt>
                <c:pt idx="14995">
                  <c:v>1205.7</c:v>
                </c:pt>
                <c:pt idx="14996">
                  <c:v>1205.5</c:v>
                </c:pt>
                <c:pt idx="14997">
                  <c:v>1205.0999999999999</c:v>
                </c:pt>
                <c:pt idx="14998">
                  <c:v>1204.2</c:v>
                </c:pt>
                <c:pt idx="14999">
                  <c:v>1204.2</c:v>
                </c:pt>
                <c:pt idx="15000">
                  <c:v>1203.5</c:v>
                </c:pt>
                <c:pt idx="15001">
                  <c:v>1203.5999999999999</c:v>
                </c:pt>
                <c:pt idx="15002">
                  <c:v>1204.2</c:v>
                </c:pt>
                <c:pt idx="15003">
                  <c:v>1203.9000000000001</c:v>
                </c:pt>
                <c:pt idx="15004">
                  <c:v>1203.5999999999999</c:v>
                </c:pt>
                <c:pt idx="15005">
                  <c:v>1203.5999999999999</c:v>
                </c:pt>
                <c:pt idx="15006">
                  <c:v>1203.5</c:v>
                </c:pt>
                <c:pt idx="15007">
                  <c:v>1203.0999999999999</c:v>
                </c:pt>
                <c:pt idx="15008">
                  <c:v>1202.4000000000001</c:v>
                </c:pt>
                <c:pt idx="15009">
                  <c:v>1203.7</c:v>
                </c:pt>
                <c:pt idx="15010">
                  <c:v>1203.9000000000001</c:v>
                </c:pt>
                <c:pt idx="15011">
                  <c:v>1203.4000000000001</c:v>
                </c:pt>
                <c:pt idx="15012">
                  <c:v>1204.2</c:v>
                </c:pt>
                <c:pt idx="15013">
                  <c:v>1204.7</c:v>
                </c:pt>
                <c:pt idx="15014">
                  <c:v>1207</c:v>
                </c:pt>
                <c:pt idx="15015">
                  <c:v>1200.9000000000001</c:v>
                </c:pt>
                <c:pt idx="15016">
                  <c:v>1204.9000000000001</c:v>
                </c:pt>
                <c:pt idx="15017">
                  <c:v>1203.9000000000001</c:v>
                </c:pt>
                <c:pt idx="15018">
                  <c:v>1199.3</c:v>
                </c:pt>
                <c:pt idx="15019">
                  <c:v>1203.8</c:v>
                </c:pt>
                <c:pt idx="15020">
                  <c:v>1200.5999999999999</c:v>
                </c:pt>
                <c:pt idx="15021">
                  <c:v>1202.9000000000001</c:v>
                </c:pt>
                <c:pt idx="15022">
                  <c:v>1202.4000000000001</c:v>
                </c:pt>
                <c:pt idx="15023">
                  <c:v>1204.2</c:v>
                </c:pt>
                <c:pt idx="15024">
                  <c:v>1202.5</c:v>
                </c:pt>
                <c:pt idx="15025">
                  <c:v>1199.3</c:v>
                </c:pt>
                <c:pt idx="15026">
                  <c:v>1207.8</c:v>
                </c:pt>
                <c:pt idx="15027">
                  <c:v>1198.3</c:v>
                </c:pt>
                <c:pt idx="15028">
                  <c:v>1206.8</c:v>
                </c:pt>
                <c:pt idx="15029">
                  <c:v>1205.5</c:v>
                </c:pt>
                <c:pt idx="15030">
                  <c:v>1205.4000000000001</c:v>
                </c:pt>
                <c:pt idx="15031">
                  <c:v>1207.2</c:v>
                </c:pt>
                <c:pt idx="15032">
                  <c:v>1204.8</c:v>
                </c:pt>
                <c:pt idx="15033">
                  <c:v>1207.0999999999999</c:v>
                </c:pt>
                <c:pt idx="15034">
                  <c:v>1205.5999999999999</c:v>
                </c:pt>
                <c:pt idx="15035">
                  <c:v>1205.8</c:v>
                </c:pt>
                <c:pt idx="15036">
                  <c:v>1203.5999999999999</c:v>
                </c:pt>
                <c:pt idx="15037">
                  <c:v>1202.4000000000001</c:v>
                </c:pt>
                <c:pt idx="15038">
                  <c:v>1201.0999999999999</c:v>
                </c:pt>
                <c:pt idx="15039">
                  <c:v>1199.8</c:v>
                </c:pt>
                <c:pt idx="15040">
                  <c:v>1204.5</c:v>
                </c:pt>
                <c:pt idx="15041">
                  <c:v>1207.7</c:v>
                </c:pt>
                <c:pt idx="15042">
                  <c:v>1202.2</c:v>
                </c:pt>
                <c:pt idx="15043">
                  <c:v>1204.8</c:v>
                </c:pt>
                <c:pt idx="15044">
                  <c:v>1197.4000000000001</c:v>
                </c:pt>
                <c:pt idx="15045">
                  <c:v>1207.5</c:v>
                </c:pt>
                <c:pt idx="15046">
                  <c:v>1203.5</c:v>
                </c:pt>
                <c:pt idx="15047">
                  <c:v>1208.0999999999999</c:v>
                </c:pt>
                <c:pt idx="15048">
                  <c:v>1206.8</c:v>
                </c:pt>
                <c:pt idx="15049">
                  <c:v>1201.3</c:v>
                </c:pt>
                <c:pt idx="15050">
                  <c:v>1206.5</c:v>
                </c:pt>
                <c:pt idx="15051">
                  <c:v>1207.2</c:v>
                </c:pt>
                <c:pt idx="15052">
                  <c:v>1208.0999999999999</c:v>
                </c:pt>
                <c:pt idx="15053">
                  <c:v>1208.0999999999999</c:v>
                </c:pt>
                <c:pt idx="15054">
                  <c:v>1208.2</c:v>
                </c:pt>
                <c:pt idx="15055">
                  <c:v>1207.7</c:v>
                </c:pt>
                <c:pt idx="15056">
                  <c:v>1207.7</c:v>
                </c:pt>
                <c:pt idx="15057">
                  <c:v>1205.2</c:v>
                </c:pt>
                <c:pt idx="15058">
                  <c:v>1207.3</c:v>
                </c:pt>
                <c:pt idx="15059">
                  <c:v>1206.2</c:v>
                </c:pt>
                <c:pt idx="15060">
                  <c:v>1205.4000000000001</c:v>
                </c:pt>
                <c:pt idx="15061">
                  <c:v>1207.0999999999999</c:v>
                </c:pt>
                <c:pt idx="15062">
                  <c:v>1210.3</c:v>
                </c:pt>
                <c:pt idx="15063">
                  <c:v>1204</c:v>
                </c:pt>
                <c:pt idx="15064">
                  <c:v>1203.9000000000001</c:v>
                </c:pt>
                <c:pt idx="15065">
                  <c:v>1210.7</c:v>
                </c:pt>
                <c:pt idx="15066">
                  <c:v>1209.7</c:v>
                </c:pt>
                <c:pt idx="15067">
                  <c:v>1209.7</c:v>
                </c:pt>
                <c:pt idx="15068">
                  <c:v>1210.4000000000001</c:v>
                </c:pt>
                <c:pt idx="15069">
                  <c:v>1209.7</c:v>
                </c:pt>
                <c:pt idx="15070">
                  <c:v>1207</c:v>
                </c:pt>
                <c:pt idx="15071">
                  <c:v>1211.4000000000001</c:v>
                </c:pt>
                <c:pt idx="15072">
                  <c:v>1211.4000000000001</c:v>
                </c:pt>
                <c:pt idx="15073">
                  <c:v>1209</c:v>
                </c:pt>
                <c:pt idx="15074">
                  <c:v>1209.4000000000001</c:v>
                </c:pt>
                <c:pt idx="15075">
                  <c:v>1208.4000000000001</c:v>
                </c:pt>
                <c:pt idx="15076">
                  <c:v>1197.5999999999999</c:v>
                </c:pt>
                <c:pt idx="15077">
                  <c:v>1211.7</c:v>
                </c:pt>
                <c:pt idx="15078">
                  <c:v>1211.9000000000001</c:v>
                </c:pt>
                <c:pt idx="15079">
                  <c:v>1212.3</c:v>
                </c:pt>
                <c:pt idx="15080">
                  <c:v>1211.8</c:v>
                </c:pt>
                <c:pt idx="15081">
                  <c:v>1212.9000000000001</c:v>
                </c:pt>
                <c:pt idx="15082">
                  <c:v>1212.2</c:v>
                </c:pt>
                <c:pt idx="15083">
                  <c:v>1213.4000000000001</c:v>
                </c:pt>
                <c:pt idx="15084">
                  <c:v>1212.4000000000001</c:v>
                </c:pt>
                <c:pt idx="15085">
                  <c:v>1212.0999999999999</c:v>
                </c:pt>
                <c:pt idx="15086">
                  <c:v>1212.4000000000001</c:v>
                </c:pt>
                <c:pt idx="15087">
                  <c:v>1213.5999999999999</c:v>
                </c:pt>
                <c:pt idx="15088">
                  <c:v>1214</c:v>
                </c:pt>
                <c:pt idx="15089">
                  <c:v>1211</c:v>
                </c:pt>
                <c:pt idx="15090">
                  <c:v>1213</c:v>
                </c:pt>
                <c:pt idx="15091">
                  <c:v>1213</c:v>
                </c:pt>
                <c:pt idx="15092">
                  <c:v>1213</c:v>
                </c:pt>
                <c:pt idx="15093">
                  <c:v>1213</c:v>
                </c:pt>
                <c:pt idx="15094">
                  <c:v>1213.4000000000001</c:v>
                </c:pt>
                <c:pt idx="15095">
                  <c:v>1213.0999999999999</c:v>
                </c:pt>
                <c:pt idx="15096">
                  <c:v>1213.3</c:v>
                </c:pt>
                <c:pt idx="15097">
                  <c:v>1213.0999999999999</c:v>
                </c:pt>
                <c:pt idx="15098">
                  <c:v>1212.7</c:v>
                </c:pt>
                <c:pt idx="15099">
                  <c:v>1212.5999999999999</c:v>
                </c:pt>
                <c:pt idx="15100">
                  <c:v>1212.4000000000001</c:v>
                </c:pt>
                <c:pt idx="15101">
                  <c:v>1213.3</c:v>
                </c:pt>
                <c:pt idx="15102">
                  <c:v>1212.8</c:v>
                </c:pt>
                <c:pt idx="15103">
                  <c:v>1212.5999999999999</c:v>
                </c:pt>
                <c:pt idx="15104">
                  <c:v>1211.9000000000001</c:v>
                </c:pt>
                <c:pt idx="15105">
                  <c:v>1211.5999999999999</c:v>
                </c:pt>
                <c:pt idx="15106">
                  <c:v>1211.8</c:v>
                </c:pt>
                <c:pt idx="15107">
                  <c:v>1212.3</c:v>
                </c:pt>
                <c:pt idx="15108">
                  <c:v>1212.0999999999999</c:v>
                </c:pt>
                <c:pt idx="15109">
                  <c:v>1212.2</c:v>
                </c:pt>
                <c:pt idx="15110">
                  <c:v>1211.7</c:v>
                </c:pt>
                <c:pt idx="15111">
                  <c:v>1211.8</c:v>
                </c:pt>
                <c:pt idx="15112">
                  <c:v>1211.7</c:v>
                </c:pt>
                <c:pt idx="15113">
                  <c:v>1211.7</c:v>
                </c:pt>
                <c:pt idx="15114">
                  <c:v>1211.7</c:v>
                </c:pt>
                <c:pt idx="15115">
                  <c:v>1211.3</c:v>
                </c:pt>
                <c:pt idx="15116">
                  <c:v>1212.3</c:v>
                </c:pt>
                <c:pt idx="15117">
                  <c:v>1212.5999999999999</c:v>
                </c:pt>
                <c:pt idx="15118">
                  <c:v>1212.3</c:v>
                </c:pt>
                <c:pt idx="15119">
                  <c:v>1212.5999999999999</c:v>
                </c:pt>
                <c:pt idx="15120">
                  <c:v>1209</c:v>
                </c:pt>
                <c:pt idx="15121">
                  <c:v>1212.3</c:v>
                </c:pt>
                <c:pt idx="15122">
                  <c:v>1212.5999999999999</c:v>
                </c:pt>
                <c:pt idx="15123">
                  <c:v>1212.8</c:v>
                </c:pt>
                <c:pt idx="15124">
                  <c:v>1212.5999999999999</c:v>
                </c:pt>
                <c:pt idx="15125">
                  <c:v>1212.9000000000001</c:v>
                </c:pt>
                <c:pt idx="15126">
                  <c:v>1209.7</c:v>
                </c:pt>
                <c:pt idx="15127">
                  <c:v>1213.5</c:v>
                </c:pt>
                <c:pt idx="15128">
                  <c:v>1213.0999999999999</c:v>
                </c:pt>
                <c:pt idx="15129">
                  <c:v>1213.8</c:v>
                </c:pt>
                <c:pt idx="15130">
                  <c:v>1213.5999999999999</c:v>
                </c:pt>
                <c:pt idx="15131">
                  <c:v>1212.8</c:v>
                </c:pt>
                <c:pt idx="15132">
                  <c:v>1213.8</c:v>
                </c:pt>
                <c:pt idx="15133">
                  <c:v>1213.7</c:v>
                </c:pt>
                <c:pt idx="15134">
                  <c:v>1213.2</c:v>
                </c:pt>
                <c:pt idx="15135">
                  <c:v>1214</c:v>
                </c:pt>
                <c:pt idx="15136">
                  <c:v>1213.5999999999999</c:v>
                </c:pt>
                <c:pt idx="15137">
                  <c:v>1212.8</c:v>
                </c:pt>
                <c:pt idx="15138">
                  <c:v>1211.2</c:v>
                </c:pt>
                <c:pt idx="15139">
                  <c:v>1214.5</c:v>
                </c:pt>
                <c:pt idx="15140">
                  <c:v>1214.8</c:v>
                </c:pt>
                <c:pt idx="15141">
                  <c:v>1214.8</c:v>
                </c:pt>
                <c:pt idx="15142">
                  <c:v>1214.8</c:v>
                </c:pt>
                <c:pt idx="15143">
                  <c:v>1215.5</c:v>
                </c:pt>
                <c:pt idx="15144">
                  <c:v>1217.2</c:v>
                </c:pt>
                <c:pt idx="15145">
                  <c:v>1216.2</c:v>
                </c:pt>
                <c:pt idx="15146">
                  <c:v>1210.8</c:v>
                </c:pt>
                <c:pt idx="15147">
                  <c:v>1207.3</c:v>
                </c:pt>
                <c:pt idx="15148">
                  <c:v>1212.3</c:v>
                </c:pt>
                <c:pt idx="15149">
                  <c:v>1212.5</c:v>
                </c:pt>
                <c:pt idx="15150">
                  <c:v>1205.8</c:v>
                </c:pt>
                <c:pt idx="15151">
                  <c:v>1214</c:v>
                </c:pt>
                <c:pt idx="15152">
                  <c:v>1210.9000000000001</c:v>
                </c:pt>
                <c:pt idx="15153">
                  <c:v>1211</c:v>
                </c:pt>
                <c:pt idx="15154">
                  <c:v>1208.7</c:v>
                </c:pt>
                <c:pt idx="15155">
                  <c:v>1207.0999999999999</c:v>
                </c:pt>
                <c:pt idx="15156">
                  <c:v>1208.0999999999999</c:v>
                </c:pt>
                <c:pt idx="15157">
                  <c:v>1209.9000000000001</c:v>
                </c:pt>
                <c:pt idx="15158">
                  <c:v>1210.7</c:v>
                </c:pt>
                <c:pt idx="15159">
                  <c:v>1209.9000000000001</c:v>
                </c:pt>
                <c:pt idx="15160">
                  <c:v>1209.3</c:v>
                </c:pt>
                <c:pt idx="15161">
                  <c:v>1212.9000000000001</c:v>
                </c:pt>
                <c:pt idx="15162">
                  <c:v>1212.5999999999999</c:v>
                </c:pt>
                <c:pt idx="15163">
                  <c:v>1211.9000000000001</c:v>
                </c:pt>
                <c:pt idx="15164">
                  <c:v>1213</c:v>
                </c:pt>
                <c:pt idx="15165">
                  <c:v>1212</c:v>
                </c:pt>
                <c:pt idx="15166">
                  <c:v>1211.9000000000001</c:v>
                </c:pt>
                <c:pt idx="15167">
                  <c:v>1212.9000000000001</c:v>
                </c:pt>
                <c:pt idx="15168">
                  <c:v>1212.3</c:v>
                </c:pt>
                <c:pt idx="15169">
                  <c:v>1213</c:v>
                </c:pt>
                <c:pt idx="15170">
                  <c:v>1211.5999999999999</c:v>
                </c:pt>
                <c:pt idx="15171">
                  <c:v>1211.5999999999999</c:v>
                </c:pt>
                <c:pt idx="15172">
                  <c:v>1208</c:v>
                </c:pt>
                <c:pt idx="15173">
                  <c:v>1210.7</c:v>
                </c:pt>
                <c:pt idx="15174">
                  <c:v>1208.2</c:v>
                </c:pt>
                <c:pt idx="15175">
                  <c:v>1210.5999999999999</c:v>
                </c:pt>
                <c:pt idx="15176">
                  <c:v>1210.0999999999999</c:v>
                </c:pt>
                <c:pt idx="15177">
                  <c:v>1209.9000000000001</c:v>
                </c:pt>
                <c:pt idx="15178">
                  <c:v>1210</c:v>
                </c:pt>
                <c:pt idx="15179">
                  <c:v>1209.8</c:v>
                </c:pt>
                <c:pt idx="15180">
                  <c:v>1209.5</c:v>
                </c:pt>
                <c:pt idx="15181">
                  <c:v>1209.3</c:v>
                </c:pt>
                <c:pt idx="15182">
                  <c:v>1209</c:v>
                </c:pt>
                <c:pt idx="15183">
                  <c:v>1209</c:v>
                </c:pt>
                <c:pt idx="15184">
                  <c:v>1209.3</c:v>
                </c:pt>
                <c:pt idx="15185">
                  <c:v>1209.3</c:v>
                </c:pt>
                <c:pt idx="15186">
                  <c:v>1209.7</c:v>
                </c:pt>
                <c:pt idx="15187">
                  <c:v>1209.5999999999999</c:v>
                </c:pt>
                <c:pt idx="15188">
                  <c:v>1209.3</c:v>
                </c:pt>
                <c:pt idx="15189">
                  <c:v>1209.3</c:v>
                </c:pt>
                <c:pt idx="15190">
                  <c:v>1209</c:v>
                </c:pt>
                <c:pt idx="15191">
                  <c:v>1209.7</c:v>
                </c:pt>
                <c:pt idx="15192">
                  <c:v>1209.7</c:v>
                </c:pt>
                <c:pt idx="15193">
                  <c:v>1209.3</c:v>
                </c:pt>
                <c:pt idx="15194">
                  <c:v>1209.3</c:v>
                </c:pt>
                <c:pt idx="15195">
                  <c:v>1209.7</c:v>
                </c:pt>
                <c:pt idx="15196">
                  <c:v>1209.5999999999999</c:v>
                </c:pt>
                <c:pt idx="15197">
                  <c:v>1209.2</c:v>
                </c:pt>
                <c:pt idx="15198">
                  <c:v>1209.5</c:v>
                </c:pt>
                <c:pt idx="15199">
                  <c:v>1208.9000000000001</c:v>
                </c:pt>
                <c:pt idx="15200">
                  <c:v>1207.9000000000001</c:v>
                </c:pt>
                <c:pt idx="15201">
                  <c:v>1208.5</c:v>
                </c:pt>
                <c:pt idx="15202">
                  <c:v>1207.8</c:v>
                </c:pt>
                <c:pt idx="15203">
                  <c:v>1208.8</c:v>
                </c:pt>
                <c:pt idx="15204">
                  <c:v>1207.9000000000001</c:v>
                </c:pt>
                <c:pt idx="15205">
                  <c:v>1206.7</c:v>
                </c:pt>
                <c:pt idx="15206">
                  <c:v>1202.5999999999999</c:v>
                </c:pt>
                <c:pt idx="15207">
                  <c:v>1204.4000000000001</c:v>
                </c:pt>
                <c:pt idx="15208">
                  <c:v>1209.9000000000001</c:v>
                </c:pt>
                <c:pt idx="15209">
                  <c:v>1209.5999999999999</c:v>
                </c:pt>
                <c:pt idx="15210">
                  <c:v>1207.9000000000001</c:v>
                </c:pt>
                <c:pt idx="15211">
                  <c:v>1204.3</c:v>
                </c:pt>
                <c:pt idx="15212">
                  <c:v>1207.5999999999999</c:v>
                </c:pt>
                <c:pt idx="15213">
                  <c:v>1210.2</c:v>
                </c:pt>
                <c:pt idx="15214">
                  <c:v>1203.3</c:v>
                </c:pt>
                <c:pt idx="15215">
                  <c:v>1197.5</c:v>
                </c:pt>
                <c:pt idx="15216">
                  <c:v>1197.7</c:v>
                </c:pt>
                <c:pt idx="15217">
                  <c:v>1203.3</c:v>
                </c:pt>
                <c:pt idx="15218">
                  <c:v>1214.2</c:v>
                </c:pt>
                <c:pt idx="15219">
                  <c:v>1212.2</c:v>
                </c:pt>
                <c:pt idx="15220">
                  <c:v>1209.2</c:v>
                </c:pt>
                <c:pt idx="15221">
                  <c:v>1201.3</c:v>
                </c:pt>
                <c:pt idx="15222">
                  <c:v>1210.4000000000001</c:v>
                </c:pt>
                <c:pt idx="15223">
                  <c:v>1209.9000000000001</c:v>
                </c:pt>
                <c:pt idx="15224">
                  <c:v>1210.4000000000001</c:v>
                </c:pt>
                <c:pt idx="15225">
                  <c:v>1207.5999999999999</c:v>
                </c:pt>
                <c:pt idx="15226">
                  <c:v>1209.5</c:v>
                </c:pt>
                <c:pt idx="15227">
                  <c:v>1206.5</c:v>
                </c:pt>
                <c:pt idx="15228">
                  <c:v>1211.9000000000001</c:v>
                </c:pt>
                <c:pt idx="15229">
                  <c:v>1206.7</c:v>
                </c:pt>
                <c:pt idx="15230">
                  <c:v>1204.0999999999999</c:v>
                </c:pt>
                <c:pt idx="15231">
                  <c:v>1208.2</c:v>
                </c:pt>
                <c:pt idx="15232">
                  <c:v>1212.3</c:v>
                </c:pt>
                <c:pt idx="15233">
                  <c:v>1211.8</c:v>
                </c:pt>
                <c:pt idx="15234">
                  <c:v>1212</c:v>
                </c:pt>
                <c:pt idx="15235">
                  <c:v>1212.0999999999999</c:v>
                </c:pt>
                <c:pt idx="15236">
                  <c:v>1211.8</c:v>
                </c:pt>
                <c:pt idx="15237">
                  <c:v>1211.8</c:v>
                </c:pt>
                <c:pt idx="15238">
                  <c:v>1211.5</c:v>
                </c:pt>
                <c:pt idx="15239">
                  <c:v>1210.8</c:v>
                </c:pt>
                <c:pt idx="15240">
                  <c:v>1210.8</c:v>
                </c:pt>
                <c:pt idx="15241">
                  <c:v>1210.2</c:v>
                </c:pt>
                <c:pt idx="15242">
                  <c:v>1208.8</c:v>
                </c:pt>
                <c:pt idx="15243">
                  <c:v>1210.9000000000001</c:v>
                </c:pt>
                <c:pt idx="15244">
                  <c:v>1210.2</c:v>
                </c:pt>
                <c:pt idx="15245">
                  <c:v>1209.9000000000001</c:v>
                </c:pt>
                <c:pt idx="15246">
                  <c:v>1208.5999999999999</c:v>
                </c:pt>
                <c:pt idx="15247">
                  <c:v>1209.2</c:v>
                </c:pt>
                <c:pt idx="15248">
                  <c:v>1207.5999999999999</c:v>
                </c:pt>
                <c:pt idx="15249">
                  <c:v>1207.8</c:v>
                </c:pt>
                <c:pt idx="15250">
                  <c:v>1208.5</c:v>
                </c:pt>
                <c:pt idx="15251">
                  <c:v>1205.5</c:v>
                </c:pt>
                <c:pt idx="15252">
                  <c:v>1206.5999999999999</c:v>
                </c:pt>
                <c:pt idx="15253">
                  <c:v>1205.9000000000001</c:v>
                </c:pt>
                <c:pt idx="15254">
                  <c:v>1204.2</c:v>
                </c:pt>
                <c:pt idx="15255">
                  <c:v>1201.8</c:v>
                </c:pt>
                <c:pt idx="15256">
                  <c:v>1206</c:v>
                </c:pt>
                <c:pt idx="15257">
                  <c:v>1208.3</c:v>
                </c:pt>
                <c:pt idx="15258">
                  <c:v>1202.7</c:v>
                </c:pt>
                <c:pt idx="15259">
                  <c:v>1201.0999999999999</c:v>
                </c:pt>
                <c:pt idx="15260">
                  <c:v>1200.7</c:v>
                </c:pt>
                <c:pt idx="15261">
                  <c:v>1206.4000000000001</c:v>
                </c:pt>
                <c:pt idx="15262">
                  <c:v>1206</c:v>
                </c:pt>
                <c:pt idx="15263">
                  <c:v>1205.7</c:v>
                </c:pt>
                <c:pt idx="15264">
                  <c:v>1199.5</c:v>
                </c:pt>
                <c:pt idx="15265">
                  <c:v>1200.4000000000001</c:v>
                </c:pt>
                <c:pt idx="15266">
                  <c:v>1205</c:v>
                </c:pt>
                <c:pt idx="15267">
                  <c:v>1204.0999999999999</c:v>
                </c:pt>
                <c:pt idx="15268">
                  <c:v>1200.8</c:v>
                </c:pt>
                <c:pt idx="15269">
                  <c:v>1203.7</c:v>
                </c:pt>
                <c:pt idx="15270">
                  <c:v>1204.3</c:v>
                </c:pt>
                <c:pt idx="15271">
                  <c:v>1204.4000000000001</c:v>
                </c:pt>
                <c:pt idx="15272">
                  <c:v>1203.5999999999999</c:v>
                </c:pt>
                <c:pt idx="15273">
                  <c:v>1205.5999999999999</c:v>
                </c:pt>
                <c:pt idx="15274">
                  <c:v>1198.5999999999999</c:v>
                </c:pt>
                <c:pt idx="15275">
                  <c:v>1196.3</c:v>
                </c:pt>
                <c:pt idx="15276">
                  <c:v>1200.8</c:v>
                </c:pt>
                <c:pt idx="15277">
                  <c:v>1204.5</c:v>
                </c:pt>
                <c:pt idx="15278">
                  <c:v>1204.4000000000001</c:v>
                </c:pt>
                <c:pt idx="15279">
                  <c:v>1202.9000000000001</c:v>
                </c:pt>
                <c:pt idx="15280">
                  <c:v>1205.4000000000001</c:v>
                </c:pt>
                <c:pt idx="15281">
                  <c:v>1203.4000000000001</c:v>
                </c:pt>
                <c:pt idx="15282">
                  <c:v>1202.0999999999999</c:v>
                </c:pt>
                <c:pt idx="15283">
                  <c:v>1200.7</c:v>
                </c:pt>
                <c:pt idx="15284">
                  <c:v>1204.7</c:v>
                </c:pt>
                <c:pt idx="15285">
                  <c:v>1205.7</c:v>
                </c:pt>
                <c:pt idx="15286">
                  <c:v>1195.8</c:v>
                </c:pt>
                <c:pt idx="15287">
                  <c:v>1204</c:v>
                </c:pt>
                <c:pt idx="15288">
                  <c:v>1205.9000000000001</c:v>
                </c:pt>
                <c:pt idx="15289">
                  <c:v>1206.3</c:v>
                </c:pt>
                <c:pt idx="15290">
                  <c:v>1205.9000000000001</c:v>
                </c:pt>
                <c:pt idx="15291">
                  <c:v>1206.3</c:v>
                </c:pt>
                <c:pt idx="15292">
                  <c:v>1206.7</c:v>
                </c:pt>
                <c:pt idx="15293">
                  <c:v>1206.5</c:v>
                </c:pt>
                <c:pt idx="15294">
                  <c:v>1205.7</c:v>
                </c:pt>
                <c:pt idx="15295">
                  <c:v>1205.9000000000001</c:v>
                </c:pt>
                <c:pt idx="15296">
                  <c:v>1202.0999999999999</c:v>
                </c:pt>
                <c:pt idx="15297">
                  <c:v>1203</c:v>
                </c:pt>
                <c:pt idx="15298">
                  <c:v>1203.0999999999999</c:v>
                </c:pt>
                <c:pt idx="15299">
                  <c:v>1194.5</c:v>
                </c:pt>
                <c:pt idx="15300">
                  <c:v>1194.5999999999999</c:v>
                </c:pt>
                <c:pt idx="15301">
                  <c:v>1199.3</c:v>
                </c:pt>
                <c:pt idx="15302">
                  <c:v>1203.5999999999999</c:v>
                </c:pt>
                <c:pt idx="15303">
                  <c:v>1203.3</c:v>
                </c:pt>
                <c:pt idx="15304">
                  <c:v>1205.5999999999999</c:v>
                </c:pt>
                <c:pt idx="15305">
                  <c:v>1208.5999999999999</c:v>
                </c:pt>
                <c:pt idx="15306">
                  <c:v>1208.5</c:v>
                </c:pt>
                <c:pt idx="15307">
                  <c:v>1208.5</c:v>
                </c:pt>
                <c:pt idx="15308">
                  <c:v>1208.3</c:v>
                </c:pt>
                <c:pt idx="15309">
                  <c:v>1208.5</c:v>
                </c:pt>
                <c:pt idx="15310">
                  <c:v>1209.5</c:v>
                </c:pt>
                <c:pt idx="15311">
                  <c:v>1210.2</c:v>
                </c:pt>
                <c:pt idx="15312">
                  <c:v>1210.2</c:v>
                </c:pt>
                <c:pt idx="15313">
                  <c:v>1210.2</c:v>
                </c:pt>
                <c:pt idx="15314">
                  <c:v>1210.2</c:v>
                </c:pt>
                <c:pt idx="15315">
                  <c:v>1210.5999999999999</c:v>
                </c:pt>
                <c:pt idx="15316">
                  <c:v>1209.9000000000001</c:v>
                </c:pt>
                <c:pt idx="15317">
                  <c:v>1210.5</c:v>
                </c:pt>
                <c:pt idx="15318">
                  <c:v>1210.0999999999999</c:v>
                </c:pt>
                <c:pt idx="15319">
                  <c:v>1209.8</c:v>
                </c:pt>
                <c:pt idx="15320">
                  <c:v>1208.3</c:v>
                </c:pt>
                <c:pt idx="15321">
                  <c:v>1210.4000000000001</c:v>
                </c:pt>
                <c:pt idx="15322">
                  <c:v>1209.8</c:v>
                </c:pt>
                <c:pt idx="15323">
                  <c:v>1210.2</c:v>
                </c:pt>
                <c:pt idx="15324">
                  <c:v>1210</c:v>
                </c:pt>
                <c:pt idx="15325">
                  <c:v>1209.2</c:v>
                </c:pt>
                <c:pt idx="15326">
                  <c:v>1209</c:v>
                </c:pt>
                <c:pt idx="15327">
                  <c:v>1209.0999999999999</c:v>
                </c:pt>
                <c:pt idx="15328">
                  <c:v>1212</c:v>
                </c:pt>
                <c:pt idx="15329">
                  <c:v>1211.3</c:v>
                </c:pt>
                <c:pt idx="15330">
                  <c:v>1208.9000000000001</c:v>
                </c:pt>
                <c:pt idx="15331">
                  <c:v>1212.5999999999999</c:v>
                </c:pt>
                <c:pt idx="15332">
                  <c:v>1212</c:v>
                </c:pt>
                <c:pt idx="15333">
                  <c:v>1211.3</c:v>
                </c:pt>
                <c:pt idx="15334">
                  <c:v>1211.3</c:v>
                </c:pt>
                <c:pt idx="15335">
                  <c:v>1211</c:v>
                </c:pt>
                <c:pt idx="15336">
                  <c:v>1221</c:v>
                </c:pt>
                <c:pt idx="15337">
                  <c:v>1220.7</c:v>
                </c:pt>
                <c:pt idx="15338">
                  <c:v>1220.9000000000001</c:v>
                </c:pt>
                <c:pt idx="15339">
                  <c:v>1220.7</c:v>
                </c:pt>
                <c:pt idx="15340">
                  <c:v>1220.3</c:v>
                </c:pt>
                <c:pt idx="15341">
                  <c:v>1219.9000000000001</c:v>
                </c:pt>
                <c:pt idx="15342">
                  <c:v>1220.0999999999999</c:v>
                </c:pt>
                <c:pt idx="15343">
                  <c:v>1219.5999999999999</c:v>
                </c:pt>
                <c:pt idx="15344">
                  <c:v>1219.4000000000001</c:v>
                </c:pt>
                <c:pt idx="15345">
                  <c:v>1219.3</c:v>
                </c:pt>
                <c:pt idx="15346">
                  <c:v>1218.9000000000001</c:v>
                </c:pt>
                <c:pt idx="15347">
                  <c:v>1218.5999999999999</c:v>
                </c:pt>
                <c:pt idx="15348">
                  <c:v>1218.5</c:v>
                </c:pt>
                <c:pt idx="15349">
                  <c:v>1219.7</c:v>
                </c:pt>
                <c:pt idx="15350">
                  <c:v>1218.9000000000001</c:v>
                </c:pt>
                <c:pt idx="15351">
                  <c:v>1218.8</c:v>
                </c:pt>
                <c:pt idx="15352">
                  <c:v>1219.0999999999999</c:v>
                </c:pt>
                <c:pt idx="15353">
                  <c:v>1219.0999999999999</c:v>
                </c:pt>
                <c:pt idx="15354">
                  <c:v>1219</c:v>
                </c:pt>
                <c:pt idx="15355">
                  <c:v>1219</c:v>
                </c:pt>
                <c:pt idx="15356">
                  <c:v>1219.3</c:v>
                </c:pt>
                <c:pt idx="15357">
                  <c:v>1219.3</c:v>
                </c:pt>
                <c:pt idx="15358">
                  <c:v>1219</c:v>
                </c:pt>
                <c:pt idx="15359">
                  <c:v>1219</c:v>
                </c:pt>
                <c:pt idx="15360">
                  <c:v>1218.7</c:v>
                </c:pt>
                <c:pt idx="15361">
                  <c:v>1219</c:v>
                </c:pt>
                <c:pt idx="15362">
                  <c:v>1218.5999999999999</c:v>
                </c:pt>
                <c:pt idx="15363">
                  <c:v>1218.5999999999999</c:v>
                </c:pt>
                <c:pt idx="15364">
                  <c:v>1218.5999999999999</c:v>
                </c:pt>
                <c:pt idx="15365">
                  <c:v>1209.9000000000001</c:v>
                </c:pt>
                <c:pt idx="15366">
                  <c:v>1209.5</c:v>
                </c:pt>
                <c:pt idx="15367">
                  <c:v>1208.2</c:v>
                </c:pt>
                <c:pt idx="15368">
                  <c:v>1200.2</c:v>
                </c:pt>
                <c:pt idx="15369">
                  <c:v>1209.0999999999999</c:v>
                </c:pt>
                <c:pt idx="15370">
                  <c:v>1209.5999999999999</c:v>
                </c:pt>
                <c:pt idx="15371">
                  <c:v>1210.3</c:v>
                </c:pt>
                <c:pt idx="15372">
                  <c:v>1210</c:v>
                </c:pt>
                <c:pt idx="15373">
                  <c:v>1207.5999999999999</c:v>
                </c:pt>
                <c:pt idx="15374">
                  <c:v>1210</c:v>
                </c:pt>
                <c:pt idx="15375">
                  <c:v>1210.4000000000001</c:v>
                </c:pt>
                <c:pt idx="15376">
                  <c:v>1211</c:v>
                </c:pt>
                <c:pt idx="15377">
                  <c:v>1210.7</c:v>
                </c:pt>
                <c:pt idx="15378">
                  <c:v>1208</c:v>
                </c:pt>
                <c:pt idx="15379">
                  <c:v>1207.7</c:v>
                </c:pt>
                <c:pt idx="15380">
                  <c:v>1211</c:v>
                </c:pt>
                <c:pt idx="15381">
                  <c:v>1208.7</c:v>
                </c:pt>
                <c:pt idx="15382">
                  <c:v>1205.7</c:v>
                </c:pt>
                <c:pt idx="15383">
                  <c:v>1211.3</c:v>
                </c:pt>
                <c:pt idx="15384">
                  <c:v>1212</c:v>
                </c:pt>
                <c:pt idx="15385">
                  <c:v>1211.5999999999999</c:v>
                </c:pt>
                <c:pt idx="15386">
                  <c:v>1211.5999999999999</c:v>
                </c:pt>
                <c:pt idx="15387">
                  <c:v>1215</c:v>
                </c:pt>
                <c:pt idx="15388">
                  <c:v>1214.7</c:v>
                </c:pt>
                <c:pt idx="15389">
                  <c:v>1211.9000000000001</c:v>
                </c:pt>
                <c:pt idx="15390">
                  <c:v>1214.4000000000001</c:v>
                </c:pt>
                <c:pt idx="15391">
                  <c:v>1209.9000000000001</c:v>
                </c:pt>
                <c:pt idx="15392">
                  <c:v>1205</c:v>
                </c:pt>
                <c:pt idx="15393">
                  <c:v>1213.4000000000001</c:v>
                </c:pt>
                <c:pt idx="15394">
                  <c:v>1211.9000000000001</c:v>
                </c:pt>
                <c:pt idx="15395">
                  <c:v>1212.8</c:v>
                </c:pt>
                <c:pt idx="15396">
                  <c:v>1203.8</c:v>
                </c:pt>
                <c:pt idx="15397">
                  <c:v>1213.5999999999999</c:v>
                </c:pt>
                <c:pt idx="15398">
                  <c:v>1205</c:v>
                </c:pt>
                <c:pt idx="15399">
                  <c:v>1204.0999999999999</c:v>
                </c:pt>
                <c:pt idx="15400">
                  <c:v>1205.4000000000001</c:v>
                </c:pt>
                <c:pt idx="15401">
                  <c:v>1205.4000000000001</c:v>
                </c:pt>
                <c:pt idx="15402">
                  <c:v>1200.5999999999999</c:v>
                </c:pt>
                <c:pt idx="15403">
                  <c:v>1195</c:v>
                </c:pt>
                <c:pt idx="15404">
                  <c:v>1205.7</c:v>
                </c:pt>
                <c:pt idx="15405">
                  <c:v>1203.0999999999999</c:v>
                </c:pt>
                <c:pt idx="15406">
                  <c:v>1206.0999999999999</c:v>
                </c:pt>
                <c:pt idx="15407">
                  <c:v>1198.9000000000001</c:v>
                </c:pt>
                <c:pt idx="15408">
                  <c:v>1203.8</c:v>
                </c:pt>
                <c:pt idx="15409">
                  <c:v>1204.5</c:v>
                </c:pt>
                <c:pt idx="15410">
                  <c:v>1204.4000000000001</c:v>
                </c:pt>
                <c:pt idx="15411">
                  <c:v>1204.0999999999999</c:v>
                </c:pt>
                <c:pt idx="15412">
                  <c:v>1204.4000000000001</c:v>
                </c:pt>
                <c:pt idx="15413">
                  <c:v>1204.8</c:v>
                </c:pt>
                <c:pt idx="15414">
                  <c:v>1203.2</c:v>
                </c:pt>
                <c:pt idx="15415">
                  <c:v>1203.3</c:v>
                </c:pt>
                <c:pt idx="15416">
                  <c:v>1201.8</c:v>
                </c:pt>
                <c:pt idx="15417">
                  <c:v>1196.7</c:v>
                </c:pt>
                <c:pt idx="15418">
                  <c:v>1196.8</c:v>
                </c:pt>
                <c:pt idx="15419">
                  <c:v>1200.9000000000001</c:v>
                </c:pt>
                <c:pt idx="15420">
                  <c:v>1200.3</c:v>
                </c:pt>
                <c:pt idx="15421">
                  <c:v>1203</c:v>
                </c:pt>
                <c:pt idx="15422">
                  <c:v>1202.5</c:v>
                </c:pt>
                <c:pt idx="15423">
                  <c:v>1199.2</c:v>
                </c:pt>
                <c:pt idx="15424">
                  <c:v>1202.0999999999999</c:v>
                </c:pt>
                <c:pt idx="15425">
                  <c:v>1203.8</c:v>
                </c:pt>
                <c:pt idx="15426">
                  <c:v>1203.2</c:v>
                </c:pt>
                <c:pt idx="15427">
                  <c:v>1199.5999999999999</c:v>
                </c:pt>
                <c:pt idx="15428">
                  <c:v>1202.0999999999999</c:v>
                </c:pt>
                <c:pt idx="15429">
                  <c:v>1199.5</c:v>
                </c:pt>
                <c:pt idx="15430">
                  <c:v>1195.5999999999999</c:v>
                </c:pt>
                <c:pt idx="15431">
                  <c:v>1202.8</c:v>
                </c:pt>
                <c:pt idx="15432">
                  <c:v>1203.0999999999999</c:v>
                </c:pt>
                <c:pt idx="15433">
                  <c:v>1203.8</c:v>
                </c:pt>
                <c:pt idx="15434">
                  <c:v>1201.2</c:v>
                </c:pt>
                <c:pt idx="15435">
                  <c:v>1199.5</c:v>
                </c:pt>
                <c:pt idx="15436">
                  <c:v>1197.9000000000001</c:v>
                </c:pt>
                <c:pt idx="15437">
                  <c:v>1199.0999999999999</c:v>
                </c:pt>
                <c:pt idx="15438">
                  <c:v>1199.0999999999999</c:v>
                </c:pt>
                <c:pt idx="15439">
                  <c:v>1205.2</c:v>
                </c:pt>
                <c:pt idx="15440">
                  <c:v>1197.9000000000001</c:v>
                </c:pt>
                <c:pt idx="15441">
                  <c:v>1198.3</c:v>
                </c:pt>
                <c:pt idx="15442">
                  <c:v>1199.7</c:v>
                </c:pt>
                <c:pt idx="15443">
                  <c:v>1201.0999999999999</c:v>
                </c:pt>
                <c:pt idx="15444">
                  <c:v>1199.8</c:v>
                </c:pt>
                <c:pt idx="15445">
                  <c:v>1200.9000000000001</c:v>
                </c:pt>
                <c:pt idx="15446">
                  <c:v>1194.8</c:v>
                </c:pt>
                <c:pt idx="15447">
                  <c:v>1203.7</c:v>
                </c:pt>
                <c:pt idx="15448">
                  <c:v>1197.2</c:v>
                </c:pt>
                <c:pt idx="15449">
                  <c:v>1196.9000000000001</c:v>
                </c:pt>
                <c:pt idx="15450">
                  <c:v>1192</c:v>
                </c:pt>
                <c:pt idx="15451">
                  <c:v>1197.5999999999999</c:v>
                </c:pt>
                <c:pt idx="15452">
                  <c:v>1192.0999999999999</c:v>
                </c:pt>
                <c:pt idx="15453">
                  <c:v>1201.8</c:v>
                </c:pt>
                <c:pt idx="15454">
                  <c:v>1201.0999999999999</c:v>
                </c:pt>
                <c:pt idx="15455">
                  <c:v>1202.8</c:v>
                </c:pt>
                <c:pt idx="15456">
                  <c:v>1203.7</c:v>
                </c:pt>
                <c:pt idx="15457">
                  <c:v>1201.2</c:v>
                </c:pt>
                <c:pt idx="15458">
                  <c:v>1202.4000000000001</c:v>
                </c:pt>
                <c:pt idx="15459">
                  <c:v>1207.4000000000001</c:v>
                </c:pt>
                <c:pt idx="15460">
                  <c:v>1201.5</c:v>
                </c:pt>
                <c:pt idx="15461">
                  <c:v>1197.8</c:v>
                </c:pt>
                <c:pt idx="15462">
                  <c:v>1204.4000000000001</c:v>
                </c:pt>
                <c:pt idx="15463">
                  <c:v>1196.7</c:v>
                </c:pt>
                <c:pt idx="15464">
                  <c:v>1194.5</c:v>
                </c:pt>
                <c:pt idx="15465">
                  <c:v>1199.7</c:v>
                </c:pt>
                <c:pt idx="15466">
                  <c:v>1197.2</c:v>
                </c:pt>
                <c:pt idx="15467">
                  <c:v>1197.5</c:v>
                </c:pt>
                <c:pt idx="15468">
                  <c:v>1193.7</c:v>
                </c:pt>
                <c:pt idx="15469">
                  <c:v>1202.7</c:v>
                </c:pt>
                <c:pt idx="15470">
                  <c:v>1203.2</c:v>
                </c:pt>
                <c:pt idx="15471">
                  <c:v>1203.3</c:v>
                </c:pt>
                <c:pt idx="15472">
                  <c:v>1203.5</c:v>
                </c:pt>
                <c:pt idx="15473">
                  <c:v>1201.3</c:v>
                </c:pt>
                <c:pt idx="15474">
                  <c:v>1199.3</c:v>
                </c:pt>
                <c:pt idx="15475">
                  <c:v>1203.3</c:v>
                </c:pt>
                <c:pt idx="15476">
                  <c:v>1203.9000000000001</c:v>
                </c:pt>
                <c:pt idx="15477">
                  <c:v>1203.5</c:v>
                </c:pt>
                <c:pt idx="15478">
                  <c:v>1203.2</c:v>
                </c:pt>
                <c:pt idx="15479">
                  <c:v>1203.3</c:v>
                </c:pt>
                <c:pt idx="15480">
                  <c:v>1202.9000000000001</c:v>
                </c:pt>
                <c:pt idx="15481">
                  <c:v>1202.7</c:v>
                </c:pt>
                <c:pt idx="15482">
                  <c:v>1202.3</c:v>
                </c:pt>
                <c:pt idx="15483">
                  <c:v>1201.5999999999999</c:v>
                </c:pt>
                <c:pt idx="15484">
                  <c:v>1200.5999999999999</c:v>
                </c:pt>
                <c:pt idx="15485">
                  <c:v>1203.3</c:v>
                </c:pt>
                <c:pt idx="15486">
                  <c:v>1202.9000000000001</c:v>
                </c:pt>
                <c:pt idx="15487">
                  <c:v>1203.8</c:v>
                </c:pt>
                <c:pt idx="15488">
                  <c:v>1203</c:v>
                </c:pt>
                <c:pt idx="15489">
                  <c:v>1202.8</c:v>
                </c:pt>
                <c:pt idx="15490">
                  <c:v>1201.3</c:v>
                </c:pt>
                <c:pt idx="15491">
                  <c:v>1203</c:v>
                </c:pt>
                <c:pt idx="15492">
                  <c:v>1200.2</c:v>
                </c:pt>
                <c:pt idx="15493">
                  <c:v>1203.3</c:v>
                </c:pt>
                <c:pt idx="15494">
                  <c:v>1202.3</c:v>
                </c:pt>
                <c:pt idx="15495">
                  <c:v>1203.3</c:v>
                </c:pt>
                <c:pt idx="15496">
                  <c:v>1199.9000000000001</c:v>
                </c:pt>
                <c:pt idx="15497">
                  <c:v>1202.0999999999999</c:v>
                </c:pt>
                <c:pt idx="15498">
                  <c:v>1192.2</c:v>
                </c:pt>
                <c:pt idx="15499">
                  <c:v>1193.5</c:v>
                </c:pt>
                <c:pt idx="15500">
                  <c:v>1198.2</c:v>
                </c:pt>
                <c:pt idx="15501">
                  <c:v>1201.5</c:v>
                </c:pt>
                <c:pt idx="15502">
                  <c:v>1205.8</c:v>
                </c:pt>
                <c:pt idx="15503">
                  <c:v>1206</c:v>
                </c:pt>
                <c:pt idx="15504">
                  <c:v>1205.5</c:v>
                </c:pt>
                <c:pt idx="15505">
                  <c:v>1202.5</c:v>
                </c:pt>
                <c:pt idx="15506">
                  <c:v>1201.2</c:v>
                </c:pt>
                <c:pt idx="15507">
                  <c:v>1204.2</c:v>
                </c:pt>
                <c:pt idx="15508">
                  <c:v>1205.2</c:v>
                </c:pt>
                <c:pt idx="15509">
                  <c:v>1203.4000000000001</c:v>
                </c:pt>
                <c:pt idx="15510">
                  <c:v>1201.8</c:v>
                </c:pt>
                <c:pt idx="15511">
                  <c:v>1205.5999999999999</c:v>
                </c:pt>
                <c:pt idx="15512">
                  <c:v>1204.5</c:v>
                </c:pt>
                <c:pt idx="15513">
                  <c:v>1206.5999999999999</c:v>
                </c:pt>
                <c:pt idx="15514">
                  <c:v>1203.3</c:v>
                </c:pt>
                <c:pt idx="15515">
                  <c:v>1227.4000000000001</c:v>
                </c:pt>
                <c:pt idx="15516">
                  <c:v>1216.3</c:v>
                </c:pt>
                <c:pt idx="15517">
                  <c:v>1216.7</c:v>
                </c:pt>
                <c:pt idx="15518">
                  <c:v>1225.7</c:v>
                </c:pt>
                <c:pt idx="15519">
                  <c:v>1224.0999999999999</c:v>
                </c:pt>
                <c:pt idx="15520">
                  <c:v>1226.9000000000001</c:v>
                </c:pt>
                <c:pt idx="15521">
                  <c:v>1226.9000000000001</c:v>
                </c:pt>
                <c:pt idx="15522">
                  <c:v>1224.8</c:v>
                </c:pt>
                <c:pt idx="15523">
                  <c:v>1224.8</c:v>
                </c:pt>
                <c:pt idx="15524">
                  <c:v>1223.8</c:v>
                </c:pt>
                <c:pt idx="15525">
                  <c:v>1223.4000000000001</c:v>
                </c:pt>
                <c:pt idx="15526">
                  <c:v>1223.5</c:v>
                </c:pt>
                <c:pt idx="15527">
                  <c:v>1222.8</c:v>
                </c:pt>
                <c:pt idx="15528">
                  <c:v>1222.7</c:v>
                </c:pt>
                <c:pt idx="15529">
                  <c:v>1219.4000000000001</c:v>
                </c:pt>
                <c:pt idx="15530">
                  <c:v>1222.8</c:v>
                </c:pt>
                <c:pt idx="15531">
                  <c:v>1223.9000000000001</c:v>
                </c:pt>
                <c:pt idx="15532">
                  <c:v>1223.8</c:v>
                </c:pt>
                <c:pt idx="15533">
                  <c:v>1223.3</c:v>
                </c:pt>
                <c:pt idx="15534">
                  <c:v>1223.0999999999999</c:v>
                </c:pt>
                <c:pt idx="15535">
                  <c:v>1223.5</c:v>
                </c:pt>
                <c:pt idx="15536">
                  <c:v>1222.9000000000001</c:v>
                </c:pt>
                <c:pt idx="15537">
                  <c:v>1222.2</c:v>
                </c:pt>
                <c:pt idx="15538">
                  <c:v>1217.7</c:v>
                </c:pt>
                <c:pt idx="15539">
                  <c:v>1218</c:v>
                </c:pt>
                <c:pt idx="15540">
                  <c:v>1219.3</c:v>
                </c:pt>
                <c:pt idx="15541">
                  <c:v>1217.5999999999999</c:v>
                </c:pt>
                <c:pt idx="15542">
                  <c:v>1212.8</c:v>
                </c:pt>
                <c:pt idx="15543">
                  <c:v>1212.5999999999999</c:v>
                </c:pt>
                <c:pt idx="15544">
                  <c:v>1213</c:v>
                </c:pt>
                <c:pt idx="15545">
                  <c:v>1213.0999999999999</c:v>
                </c:pt>
                <c:pt idx="15546">
                  <c:v>1218.7</c:v>
                </c:pt>
                <c:pt idx="15547">
                  <c:v>1213.0999999999999</c:v>
                </c:pt>
                <c:pt idx="15548">
                  <c:v>1216.0999999999999</c:v>
                </c:pt>
                <c:pt idx="15549">
                  <c:v>1220</c:v>
                </c:pt>
                <c:pt idx="15550">
                  <c:v>1217.3</c:v>
                </c:pt>
                <c:pt idx="15551">
                  <c:v>1214.7</c:v>
                </c:pt>
                <c:pt idx="15552">
                  <c:v>1213</c:v>
                </c:pt>
                <c:pt idx="15553">
                  <c:v>1217.7</c:v>
                </c:pt>
                <c:pt idx="15554">
                  <c:v>1219</c:v>
                </c:pt>
                <c:pt idx="15555">
                  <c:v>1215</c:v>
                </c:pt>
                <c:pt idx="15556">
                  <c:v>1218.0999999999999</c:v>
                </c:pt>
                <c:pt idx="15557">
                  <c:v>1217.5999999999999</c:v>
                </c:pt>
                <c:pt idx="15558">
                  <c:v>1218.3</c:v>
                </c:pt>
                <c:pt idx="15559">
                  <c:v>1216.2</c:v>
                </c:pt>
                <c:pt idx="15560">
                  <c:v>1217.5999999999999</c:v>
                </c:pt>
                <c:pt idx="15561">
                  <c:v>1218.3</c:v>
                </c:pt>
                <c:pt idx="15562">
                  <c:v>1223.4000000000001</c:v>
                </c:pt>
                <c:pt idx="15563">
                  <c:v>1223.5999999999999</c:v>
                </c:pt>
                <c:pt idx="15564">
                  <c:v>1207.4000000000001</c:v>
                </c:pt>
                <c:pt idx="15565">
                  <c:v>1217.5999999999999</c:v>
                </c:pt>
                <c:pt idx="15566">
                  <c:v>1225.5999999999999</c:v>
                </c:pt>
                <c:pt idx="15567">
                  <c:v>1221.3</c:v>
                </c:pt>
                <c:pt idx="15568">
                  <c:v>1222.7</c:v>
                </c:pt>
                <c:pt idx="15569">
                  <c:v>1224.7</c:v>
                </c:pt>
                <c:pt idx="15570">
                  <c:v>1222.3</c:v>
                </c:pt>
                <c:pt idx="15571">
                  <c:v>1219</c:v>
                </c:pt>
                <c:pt idx="15572">
                  <c:v>1237.7</c:v>
                </c:pt>
                <c:pt idx="15573">
                  <c:v>1231.5</c:v>
                </c:pt>
                <c:pt idx="15574">
                  <c:v>1236.9000000000001</c:v>
                </c:pt>
                <c:pt idx="15575">
                  <c:v>1233.2</c:v>
                </c:pt>
                <c:pt idx="15576">
                  <c:v>1234.5999999999999</c:v>
                </c:pt>
                <c:pt idx="15577">
                  <c:v>1234.2</c:v>
                </c:pt>
                <c:pt idx="15578">
                  <c:v>1231.8</c:v>
                </c:pt>
                <c:pt idx="15579">
                  <c:v>1229.4000000000001</c:v>
                </c:pt>
                <c:pt idx="15580">
                  <c:v>1230.0999999999999</c:v>
                </c:pt>
                <c:pt idx="15581">
                  <c:v>1229.5999999999999</c:v>
                </c:pt>
                <c:pt idx="15582">
                  <c:v>1233</c:v>
                </c:pt>
                <c:pt idx="15583">
                  <c:v>1232.4000000000001</c:v>
                </c:pt>
                <c:pt idx="15584">
                  <c:v>1230.8</c:v>
                </c:pt>
                <c:pt idx="15585">
                  <c:v>1232.5999999999999</c:v>
                </c:pt>
                <c:pt idx="15586">
                  <c:v>1262.4000000000001</c:v>
                </c:pt>
                <c:pt idx="15587">
                  <c:v>1258.5999999999999</c:v>
                </c:pt>
                <c:pt idx="15588">
                  <c:v>1265.7</c:v>
                </c:pt>
                <c:pt idx="15589">
                  <c:v>1263</c:v>
                </c:pt>
                <c:pt idx="15590">
                  <c:v>1258.5</c:v>
                </c:pt>
                <c:pt idx="15591">
                  <c:v>1263.8</c:v>
                </c:pt>
                <c:pt idx="15592">
                  <c:v>1257.5</c:v>
                </c:pt>
                <c:pt idx="15593">
                  <c:v>1259.9000000000001</c:v>
                </c:pt>
                <c:pt idx="15594">
                  <c:v>1262.7</c:v>
                </c:pt>
                <c:pt idx="15595">
                  <c:v>1259.2</c:v>
                </c:pt>
                <c:pt idx="15596">
                  <c:v>1254.2</c:v>
                </c:pt>
                <c:pt idx="15597">
                  <c:v>1260.3</c:v>
                </c:pt>
                <c:pt idx="15598">
                  <c:v>1257.8</c:v>
                </c:pt>
                <c:pt idx="15599">
                  <c:v>1270.5999999999999</c:v>
                </c:pt>
                <c:pt idx="15600">
                  <c:v>1270.3</c:v>
                </c:pt>
                <c:pt idx="15601">
                  <c:v>1264.9000000000001</c:v>
                </c:pt>
                <c:pt idx="15602">
                  <c:v>1262.8</c:v>
                </c:pt>
                <c:pt idx="15603">
                  <c:v>1261.3</c:v>
                </c:pt>
                <c:pt idx="15604">
                  <c:v>1262.4000000000001</c:v>
                </c:pt>
                <c:pt idx="15605">
                  <c:v>1270.8</c:v>
                </c:pt>
                <c:pt idx="15606">
                  <c:v>1265.5999999999999</c:v>
                </c:pt>
                <c:pt idx="15607">
                  <c:v>1273.7</c:v>
                </c:pt>
                <c:pt idx="15608">
                  <c:v>1268</c:v>
                </c:pt>
                <c:pt idx="15609">
                  <c:v>1264.5</c:v>
                </c:pt>
                <c:pt idx="15610">
                  <c:v>1262.5999999999999</c:v>
                </c:pt>
                <c:pt idx="15611">
                  <c:v>1267.8</c:v>
                </c:pt>
                <c:pt idx="15612">
                  <c:v>1268.2</c:v>
                </c:pt>
                <c:pt idx="15613">
                  <c:v>1265.5999999999999</c:v>
                </c:pt>
                <c:pt idx="15614">
                  <c:v>1264.3</c:v>
                </c:pt>
                <c:pt idx="15615">
                  <c:v>1264.9000000000001</c:v>
                </c:pt>
                <c:pt idx="15616">
                  <c:v>1269.5999999999999</c:v>
                </c:pt>
                <c:pt idx="15617">
                  <c:v>1267.7</c:v>
                </c:pt>
                <c:pt idx="15618">
                  <c:v>1269.2</c:v>
                </c:pt>
                <c:pt idx="15619">
                  <c:v>1259.5</c:v>
                </c:pt>
                <c:pt idx="15620">
                  <c:v>1268.5</c:v>
                </c:pt>
                <c:pt idx="15621">
                  <c:v>1261</c:v>
                </c:pt>
                <c:pt idx="15622">
                  <c:v>1262.7</c:v>
                </c:pt>
                <c:pt idx="15623">
                  <c:v>1272</c:v>
                </c:pt>
                <c:pt idx="15624">
                  <c:v>1265.2</c:v>
                </c:pt>
                <c:pt idx="15625">
                  <c:v>1254.3</c:v>
                </c:pt>
                <c:pt idx="15626">
                  <c:v>1269.9000000000001</c:v>
                </c:pt>
                <c:pt idx="15627">
                  <c:v>1263.0999999999999</c:v>
                </c:pt>
                <c:pt idx="15628">
                  <c:v>1252.0999999999999</c:v>
                </c:pt>
                <c:pt idx="15629">
                  <c:v>1252.9000000000001</c:v>
                </c:pt>
                <c:pt idx="15630">
                  <c:v>1257.5</c:v>
                </c:pt>
                <c:pt idx="15631">
                  <c:v>1248</c:v>
                </c:pt>
                <c:pt idx="15632">
                  <c:v>1246.3</c:v>
                </c:pt>
                <c:pt idx="15633">
                  <c:v>1250.8</c:v>
                </c:pt>
                <c:pt idx="15634">
                  <c:v>1253.0999999999999</c:v>
                </c:pt>
                <c:pt idx="15635">
                  <c:v>1253.4000000000001</c:v>
                </c:pt>
                <c:pt idx="15636">
                  <c:v>1245.4000000000001</c:v>
                </c:pt>
                <c:pt idx="15637">
                  <c:v>1251.4000000000001</c:v>
                </c:pt>
                <c:pt idx="15638">
                  <c:v>1248.5999999999999</c:v>
                </c:pt>
                <c:pt idx="15639">
                  <c:v>1253.0999999999999</c:v>
                </c:pt>
                <c:pt idx="15640">
                  <c:v>1256.3</c:v>
                </c:pt>
                <c:pt idx="15641">
                  <c:v>1254.9000000000001</c:v>
                </c:pt>
                <c:pt idx="15642">
                  <c:v>1254.9000000000001</c:v>
                </c:pt>
                <c:pt idx="15643">
                  <c:v>1256.3</c:v>
                </c:pt>
                <c:pt idx="15644">
                  <c:v>1230</c:v>
                </c:pt>
                <c:pt idx="15645">
                  <c:v>1232.7</c:v>
                </c:pt>
                <c:pt idx="15646">
                  <c:v>1233.7</c:v>
                </c:pt>
                <c:pt idx="15647">
                  <c:v>1226.5999999999999</c:v>
                </c:pt>
                <c:pt idx="15648">
                  <c:v>1232.7</c:v>
                </c:pt>
                <c:pt idx="15649">
                  <c:v>1232.4000000000001</c:v>
                </c:pt>
                <c:pt idx="15650">
                  <c:v>1223.5999999999999</c:v>
                </c:pt>
                <c:pt idx="15651">
                  <c:v>1227.5999999999999</c:v>
                </c:pt>
                <c:pt idx="15652">
                  <c:v>1222.2</c:v>
                </c:pt>
                <c:pt idx="15653">
                  <c:v>1219.2</c:v>
                </c:pt>
                <c:pt idx="15654">
                  <c:v>1210.5999999999999</c:v>
                </c:pt>
                <c:pt idx="15655">
                  <c:v>1215.8</c:v>
                </c:pt>
                <c:pt idx="15656">
                  <c:v>1215.0999999999999</c:v>
                </c:pt>
                <c:pt idx="15657">
                  <c:v>1212.0999999999999</c:v>
                </c:pt>
                <c:pt idx="15658">
                  <c:v>1217.2</c:v>
                </c:pt>
                <c:pt idx="15659">
                  <c:v>1214.8</c:v>
                </c:pt>
                <c:pt idx="15660">
                  <c:v>1220.2</c:v>
                </c:pt>
                <c:pt idx="15661">
                  <c:v>1223.4000000000001</c:v>
                </c:pt>
                <c:pt idx="15662">
                  <c:v>1219.9000000000001</c:v>
                </c:pt>
                <c:pt idx="15663">
                  <c:v>1226.5</c:v>
                </c:pt>
                <c:pt idx="15664">
                  <c:v>1228.2</c:v>
                </c:pt>
                <c:pt idx="15665">
                  <c:v>1228</c:v>
                </c:pt>
                <c:pt idx="15666">
                  <c:v>1228</c:v>
                </c:pt>
                <c:pt idx="15667">
                  <c:v>1230.3</c:v>
                </c:pt>
                <c:pt idx="15668">
                  <c:v>1228.7</c:v>
                </c:pt>
                <c:pt idx="15669">
                  <c:v>1225.2</c:v>
                </c:pt>
                <c:pt idx="15670">
                  <c:v>1231.7</c:v>
                </c:pt>
                <c:pt idx="15671">
                  <c:v>1229.4000000000001</c:v>
                </c:pt>
                <c:pt idx="15672">
                  <c:v>1228.4000000000001</c:v>
                </c:pt>
                <c:pt idx="15673">
                  <c:v>1230.8</c:v>
                </c:pt>
                <c:pt idx="15674">
                  <c:v>1229.0999999999999</c:v>
                </c:pt>
                <c:pt idx="15675">
                  <c:v>1220.3</c:v>
                </c:pt>
                <c:pt idx="15676">
                  <c:v>1224.7</c:v>
                </c:pt>
                <c:pt idx="15677">
                  <c:v>1224.9000000000001</c:v>
                </c:pt>
                <c:pt idx="15678">
                  <c:v>1227.8</c:v>
                </c:pt>
                <c:pt idx="15679">
                  <c:v>1227.3</c:v>
                </c:pt>
                <c:pt idx="15680">
                  <c:v>1228.4000000000001</c:v>
                </c:pt>
                <c:pt idx="15681">
                  <c:v>1227.7</c:v>
                </c:pt>
                <c:pt idx="15682">
                  <c:v>1227.5</c:v>
                </c:pt>
                <c:pt idx="15683">
                  <c:v>1227.7</c:v>
                </c:pt>
                <c:pt idx="15684">
                  <c:v>1229.5</c:v>
                </c:pt>
                <c:pt idx="15685">
                  <c:v>1228.8</c:v>
                </c:pt>
                <c:pt idx="15686">
                  <c:v>1215.5</c:v>
                </c:pt>
                <c:pt idx="15687">
                  <c:v>1213.4000000000001</c:v>
                </c:pt>
                <c:pt idx="15688">
                  <c:v>1208.4000000000001</c:v>
                </c:pt>
                <c:pt idx="15689">
                  <c:v>1203.2</c:v>
                </c:pt>
                <c:pt idx="15690">
                  <c:v>1214.0999999999999</c:v>
                </c:pt>
                <c:pt idx="15691">
                  <c:v>1213.8</c:v>
                </c:pt>
                <c:pt idx="15692">
                  <c:v>1214.5</c:v>
                </c:pt>
                <c:pt idx="15693">
                  <c:v>1213.4000000000001</c:v>
                </c:pt>
                <c:pt idx="15694">
                  <c:v>1213.0999999999999</c:v>
                </c:pt>
                <c:pt idx="15695">
                  <c:v>1213.8</c:v>
                </c:pt>
                <c:pt idx="15696">
                  <c:v>1213.5</c:v>
                </c:pt>
                <c:pt idx="15697">
                  <c:v>1213.7</c:v>
                </c:pt>
                <c:pt idx="15698">
                  <c:v>1213.8</c:v>
                </c:pt>
                <c:pt idx="15699">
                  <c:v>1213.0999999999999</c:v>
                </c:pt>
                <c:pt idx="15700">
                  <c:v>1210.0999999999999</c:v>
                </c:pt>
                <c:pt idx="15701">
                  <c:v>1212.3</c:v>
                </c:pt>
                <c:pt idx="15702">
                  <c:v>1213.4000000000001</c:v>
                </c:pt>
                <c:pt idx="15703">
                  <c:v>1212.4000000000001</c:v>
                </c:pt>
                <c:pt idx="15704">
                  <c:v>1211.7</c:v>
                </c:pt>
                <c:pt idx="15705">
                  <c:v>1213.7</c:v>
                </c:pt>
                <c:pt idx="15706">
                  <c:v>1211.3</c:v>
                </c:pt>
                <c:pt idx="15707">
                  <c:v>1211.4000000000001</c:v>
                </c:pt>
                <c:pt idx="15708">
                  <c:v>1201.5</c:v>
                </c:pt>
                <c:pt idx="15709">
                  <c:v>1206.2</c:v>
                </c:pt>
                <c:pt idx="15710">
                  <c:v>1212.7</c:v>
                </c:pt>
                <c:pt idx="15711">
                  <c:v>1216.3</c:v>
                </c:pt>
                <c:pt idx="15712">
                  <c:v>1216</c:v>
                </c:pt>
                <c:pt idx="15713">
                  <c:v>1216.0999999999999</c:v>
                </c:pt>
                <c:pt idx="15714">
                  <c:v>1216.7</c:v>
                </c:pt>
                <c:pt idx="15715">
                  <c:v>1213.4000000000001</c:v>
                </c:pt>
                <c:pt idx="15716">
                  <c:v>1218.5999999999999</c:v>
                </c:pt>
                <c:pt idx="15717">
                  <c:v>1217</c:v>
                </c:pt>
                <c:pt idx="15718">
                  <c:v>1215.9000000000001</c:v>
                </c:pt>
                <c:pt idx="15719">
                  <c:v>1218.9000000000001</c:v>
                </c:pt>
                <c:pt idx="15720">
                  <c:v>1216.3</c:v>
                </c:pt>
                <c:pt idx="15721">
                  <c:v>1216.3</c:v>
                </c:pt>
                <c:pt idx="15722">
                  <c:v>1217.3</c:v>
                </c:pt>
                <c:pt idx="15723">
                  <c:v>1212.4000000000001</c:v>
                </c:pt>
                <c:pt idx="15724">
                  <c:v>1212.9000000000001</c:v>
                </c:pt>
                <c:pt idx="15725">
                  <c:v>1208.3</c:v>
                </c:pt>
                <c:pt idx="15726">
                  <c:v>1212.2</c:v>
                </c:pt>
                <c:pt idx="15727">
                  <c:v>1203.5</c:v>
                </c:pt>
                <c:pt idx="15728">
                  <c:v>1209.8</c:v>
                </c:pt>
                <c:pt idx="15729">
                  <c:v>1205.0999999999999</c:v>
                </c:pt>
                <c:pt idx="15730">
                  <c:v>1206.2</c:v>
                </c:pt>
                <c:pt idx="15731">
                  <c:v>1205.8</c:v>
                </c:pt>
                <c:pt idx="15732">
                  <c:v>1227.9000000000001</c:v>
                </c:pt>
                <c:pt idx="15733">
                  <c:v>1226.0999999999999</c:v>
                </c:pt>
                <c:pt idx="15734">
                  <c:v>1225.3</c:v>
                </c:pt>
                <c:pt idx="15735">
                  <c:v>1227.4000000000001</c:v>
                </c:pt>
                <c:pt idx="15736">
                  <c:v>1230.5</c:v>
                </c:pt>
                <c:pt idx="15737">
                  <c:v>1229.5</c:v>
                </c:pt>
                <c:pt idx="15738">
                  <c:v>1228.0999999999999</c:v>
                </c:pt>
                <c:pt idx="15739">
                  <c:v>1224.0999999999999</c:v>
                </c:pt>
                <c:pt idx="15740">
                  <c:v>1222.7</c:v>
                </c:pt>
                <c:pt idx="15741">
                  <c:v>1222</c:v>
                </c:pt>
                <c:pt idx="15742">
                  <c:v>1217.9000000000001</c:v>
                </c:pt>
                <c:pt idx="15743">
                  <c:v>1226.7</c:v>
                </c:pt>
                <c:pt idx="15744">
                  <c:v>1222.5999999999999</c:v>
                </c:pt>
                <c:pt idx="15745">
                  <c:v>1219.9000000000001</c:v>
                </c:pt>
                <c:pt idx="15746">
                  <c:v>1219.9000000000001</c:v>
                </c:pt>
                <c:pt idx="15747">
                  <c:v>1221</c:v>
                </c:pt>
                <c:pt idx="15748">
                  <c:v>1217</c:v>
                </c:pt>
                <c:pt idx="15749">
                  <c:v>1217.7</c:v>
                </c:pt>
                <c:pt idx="15750">
                  <c:v>1217.9000000000001</c:v>
                </c:pt>
                <c:pt idx="15751">
                  <c:v>1218.9000000000001</c:v>
                </c:pt>
                <c:pt idx="15752">
                  <c:v>1222.9000000000001</c:v>
                </c:pt>
                <c:pt idx="15753">
                  <c:v>1220.0999999999999</c:v>
                </c:pt>
                <c:pt idx="15754">
                  <c:v>1223.7</c:v>
                </c:pt>
                <c:pt idx="15755">
                  <c:v>1224.7</c:v>
                </c:pt>
                <c:pt idx="15756">
                  <c:v>1224.5</c:v>
                </c:pt>
                <c:pt idx="15757">
                  <c:v>1224.0999999999999</c:v>
                </c:pt>
                <c:pt idx="15758">
                  <c:v>1222.5999999999999</c:v>
                </c:pt>
                <c:pt idx="15759">
                  <c:v>1225.4000000000001</c:v>
                </c:pt>
                <c:pt idx="15760">
                  <c:v>1222.2</c:v>
                </c:pt>
                <c:pt idx="15761">
                  <c:v>1224.8</c:v>
                </c:pt>
                <c:pt idx="15762">
                  <c:v>1219</c:v>
                </c:pt>
                <c:pt idx="15763">
                  <c:v>1219.4000000000001</c:v>
                </c:pt>
                <c:pt idx="15764">
                  <c:v>1218.7</c:v>
                </c:pt>
                <c:pt idx="15765">
                  <c:v>1218.5999999999999</c:v>
                </c:pt>
                <c:pt idx="15766">
                  <c:v>1219.3</c:v>
                </c:pt>
                <c:pt idx="15767">
                  <c:v>1218.7</c:v>
                </c:pt>
                <c:pt idx="15768">
                  <c:v>1219.0999999999999</c:v>
                </c:pt>
                <c:pt idx="15769">
                  <c:v>1218.4000000000001</c:v>
                </c:pt>
                <c:pt idx="15770">
                  <c:v>1218.4000000000001</c:v>
                </c:pt>
                <c:pt idx="15771">
                  <c:v>1218</c:v>
                </c:pt>
                <c:pt idx="15772">
                  <c:v>1218</c:v>
                </c:pt>
                <c:pt idx="15773">
                  <c:v>1215</c:v>
                </c:pt>
                <c:pt idx="15774">
                  <c:v>1218</c:v>
                </c:pt>
                <c:pt idx="15775">
                  <c:v>1217.3</c:v>
                </c:pt>
                <c:pt idx="15776">
                  <c:v>1216.8</c:v>
                </c:pt>
                <c:pt idx="15777">
                  <c:v>1216.9000000000001</c:v>
                </c:pt>
                <c:pt idx="15778">
                  <c:v>1216.3</c:v>
                </c:pt>
                <c:pt idx="15779">
                  <c:v>1216.0999999999999</c:v>
                </c:pt>
                <c:pt idx="15780">
                  <c:v>1216.7</c:v>
                </c:pt>
                <c:pt idx="15781">
                  <c:v>1218.5</c:v>
                </c:pt>
                <c:pt idx="15782">
                  <c:v>1219.2</c:v>
                </c:pt>
                <c:pt idx="15783">
                  <c:v>1220.0999999999999</c:v>
                </c:pt>
                <c:pt idx="15784">
                  <c:v>1220</c:v>
                </c:pt>
                <c:pt idx="15785">
                  <c:v>1220.3</c:v>
                </c:pt>
                <c:pt idx="15786">
                  <c:v>1221.7</c:v>
                </c:pt>
                <c:pt idx="15787">
                  <c:v>1209</c:v>
                </c:pt>
                <c:pt idx="15788">
                  <c:v>1209.3</c:v>
                </c:pt>
                <c:pt idx="15789">
                  <c:v>1209.3</c:v>
                </c:pt>
                <c:pt idx="15790">
                  <c:v>1208.9000000000001</c:v>
                </c:pt>
                <c:pt idx="15791">
                  <c:v>1209.5999999999999</c:v>
                </c:pt>
                <c:pt idx="15792">
                  <c:v>1209.5999999999999</c:v>
                </c:pt>
                <c:pt idx="15793">
                  <c:v>1209.3</c:v>
                </c:pt>
                <c:pt idx="15794">
                  <c:v>1209.5999999999999</c:v>
                </c:pt>
                <c:pt idx="15795">
                  <c:v>1210.3</c:v>
                </c:pt>
                <c:pt idx="15796">
                  <c:v>1210</c:v>
                </c:pt>
                <c:pt idx="15797">
                  <c:v>1210.9000000000001</c:v>
                </c:pt>
                <c:pt idx="15798">
                  <c:v>1210.3</c:v>
                </c:pt>
                <c:pt idx="15799">
                  <c:v>1209.7</c:v>
                </c:pt>
                <c:pt idx="15800">
                  <c:v>1209.7</c:v>
                </c:pt>
                <c:pt idx="15801">
                  <c:v>1206.8</c:v>
                </c:pt>
                <c:pt idx="15802">
                  <c:v>1207.5999999999999</c:v>
                </c:pt>
                <c:pt idx="15803">
                  <c:v>1205.5</c:v>
                </c:pt>
                <c:pt idx="15804">
                  <c:v>1206.7</c:v>
                </c:pt>
                <c:pt idx="15805">
                  <c:v>1211.9000000000001</c:v>
                </c:pt>
                <c:pt idx="15806">
                  <c:v>1208.7</c:v>
                </c:pt>
                <c:pt idx="15807">
                  <c:v>1210.7</c:v>
                </c:pt>
                <c:pt idx="15808">
                  <c:v>1227.5999999999999</c:v>
                </c:pt>
                <c:pt idx="15809">
                  <c:v>1214.5</c:v>
                </c:pt>
                <c:pt idx="15810">
                  <c:v>1222.5999999999999</c:v>
                </c:pt>
                <c:pt idx="15811">
                  <c:v>1215.5</c:v>
                </c:pt>
                <c:pt idx="15812">
                  <c:v>1235.8</c:v>
                </c:pt>
                <c:pt idx="15813">
                  <c:v>1223.8</c:v>
                </c:pt>
                <c:pt idx="15814">
                  <c:v>1236.8</c:v>
                </c:pt>
                <c:pt idx="15815">
                  <c:v>1236.8</c:v>
                </c:pt>
                <c:pt idx="15816">
                  <c:v>1239.5999999999999</c:v>
                </c:pt>
                <c:pt idx="15817">
                  <c:v>1236.4000000000001</c:v>
                </c:pt>
                <c:pt idx="15818">
                  <c:v>1235.8</c:v>
                </c:pt>
                <c:pt idx="15819">
                  <c:v>1236.4000000000001</c:v>
                </c:pt>
                <c:pt idx="15820">
                  <c:v>1234.5</c:v>
                </c:pt>
                <c:pt idx="15821">
                  <c:v>1234.0999999999999</c:v>
                </c:pt>
                <c:pt idx="15822">
                  <c:v>1233.0999999999999</c:v>
                </c:pt>
                <c:pt idx="15823">
                  <c:v>1235.3</c:v>
                </c:pt>
                <c:pt idx="15824">
                  <c:v>1230.0999999999999</c:v>
                </c:pt>
                <c:pt idx="15825">
                  <c:v>1231.5</c:v>
                </c:pt>
                <c:pt idx="15826">
                  <c:v>1228.2</c:v>
                </c:pt>
                <c:pt idx="15827">
                  <c:v>1230.3</c:v>
                </c:pt>
                <c:pt idx="15828">
                  <c:v>1227.9000000000001</c:v>
                </c:pt>
                <c:pt idx="15829">
                  <c:v>1230.5999999999999</c:v>
                </c:pt>
                <c:pt idx="15830">
                  <c:v>1230.4000000000001</c:v>
                </c:pt>
                <c:pt idx="15831">
                  <c:v>1231.5999999999999</c:v>
                </c:pt>
                <c:pt idx="15832">
                  <c:v>1231.7</c:v>
                </c:pt>
                <c:pt idx="15833">
                  <c:v>1231.4000000000001</c:v>
                </c:pt>
                <c:pt idx="15834">
                  <c:v>1231.4000000000001</c:v>
                </c:pt>
                <c:pt idx="15835">
                  <c:v>1230.7</c:v>
                </c:pt>
                <c:pt idx="15836">
                  <c:v>1230.8</c:v>
                </c:pt>
                <c:pt idx="15837">
                  <c:v>1230.8</c:v>
                </c:pt>
                <c:pt idx="15838">
                  <c:v>1230.5</c:v>
                </c:pt>
                <c:pt idx="15839">
                  <c:v>1230.0999999999999</c:v>
                </c:pt>
                <c:pt idx="15840">
                  <c:v>1229.4000000000001</c:v>
                </c:pt>
                <c:pt idx="15841">
                  <c:v>1230.8</c:v>
                </c:pt>
                <c:pt idx="15842">
                  <c:v>1231.0999999999999</c:v>
                </c:pt>
                <c:pt idx="15843">
                  <c:v>1230.8</c:v>
                </c:pt>
                <c:pt idx="15844">
                  <c:v>1229.8</c:v>
                </c:pt>
                <c:pt idx="15845">
                  <c:v>1229.5999999999999</c:v>
                </c:pt>
                <c:pt idx="15846">
                  <c:v>1229.3</c:v>
                </c:pt>
                <c:pt idx="15847">
                  <c:v>1219.9000000000001</c:v>
                </c:pt>
                <c:pt idx="15848">
                  <c:v>1219.2</c:v>
                </c:pt>
                <c:pt idx="15849">
                  <c:v>1219.0999999999999</c:v>
                </c:pt>
                <c:pt idx="15850">
                  <c:v>1219.8</c:v>
                </c:pt>
                <c:pt idx="15851">
                  <c:v>1219.5</c:v>
                </c:pt>
                <c:pt idx="15852">
                  <c:v>1220.0999999999999</c:v>
                </c:pt>
                <c:pt idx="15853">
                  <c:v>1219.3</c:v>
                </c:pt>
                <c:pt idx="15854">
                  <c:v>1219.8</c:v>
                </c:pt>
                <c:pt idx="15855">
                  <c:v>1219.8</c:v>
                </c:pt>
                <c:pt idx="15856">
                  <c:v>1219.9000000000001</c:v>
                </c:pt>
                <c:pt idx="15857">
                  <c:v>1221.7</c:v>
                </c:pt>
                <c:pt idx="15858">
                  <c:v>1222</c:v>
                </c:pt>
                <c:pt idx="15859">
                  <c:v>1222</c:v>
                </c:pt>
                <c:pt idx="15860">
                  <c:v>1222.2</c:v>
                </c:pt>
                <c:pt idx="15861">
                  <c:v>1222</c:v>
                </c:pt>
                <c:pt idx="15862">
                  <c:v>1221.5999999999999</c:v>
                </c:pt>
                <c:pt idx="15863">
                  <c:v>1219.5999999999999</c:v>
                </c:pt>
                <c:pt idx="15864">
                  <c:v>1219.3</c:v>
                </c:pt>
                <c:pt idx="15865">
                  <c:v>1219.2</c:v>
                </c:pt>
                <c:pt idx="15866">
                  <c:v>1219.3</c:v>
                </c:pt>
                <c:pt idx="15867">
                  <c:v>1220.9000000000001</c:v>
                </c:pt>
                <c:pt idx="15868">
                  <c:v>1220.9000000000001</c:v>
                </c:pt>
                <c:pt idx="15869">
                  <c:v>1220.5999999999999</c:v>
                </c:pt>
                <c:pt idx="15870">
                  <c:v>1220.3</c:v>
                </c:pt>
                <c:pt idx="15871">
                  <c:v>1218.5999999999999</c:v>
                </c:pt>
                <c:pt idx="15872">
                  <c:v>1220.5</c:v>
                </c:pt>
                <c:pt idx="15873">
                  <c:v>1216.5</c:v>
                </c:pt>
                <c:pt idx="15874">
                  <c:v>1220.9000000000001</c:v>
                </c:pt>
                <c:pt idx="15875">
                  <c:v>1220.3</c:v>
                </c:pt>
                <c:pt idx="15876">
                  <c:v>1220.4000000000001</c:v>
                </c:pt>
                <c:pt idx="15877">
                  <c:v>1220.2</c:v>
                </c:pt>
                <c:pt idx="15878">
                  <c:v>1220.5999999999999</c:v>
                </c:pt>
                <c:pt idx="15879">
                  <c:v>1220.4000000000001</c:v>
                </c:pt>
                <c:pt idx="15880">
                  <c:v>1220.5</c:v>
                </c:pt>
                <c:pt idx="15881">
                  <c:v>1221.2</c:v>
                </c:pt>
                <c:pt idx="15882">
                  <c:v>1220.9000000000001</c:v>
                </c:pt>
                <c:pt idx="15883">
                  <c:v>1221.2</c:v>
                </c:pt>
                <c:pt idx="15884">
                  <c:v>1223.2</c:v>
                </c:pt>
                <c:pt idx="15885">
                  <c:v>1221.2</c:v>
                </c:pt>
                <c:pt idx="15886">
                  <c:v>1222.2</c:v>
                </c:pt>
                <c:pt idx="15887">
                  <c:v>1222.2</c:v>
                </c:pt>
                <c:pt idx="15888">
                  <c:v>1232</c:v>
                </c:pt>
                <c:pt idx="15889">
                  <c:v>1230.0999999999999</c:v>
                </c:pt>
                <c:pt idx="15890">
                  <c:v>1225</c:v>
                </c:pt>
                <c:pt idx="15891">
                  <c:v>1232</c:v>
                </c:pt>
                <c:pt idx="15892">
                  <c:v>1231.7</c:v>
                </c:pt>
                <c:pt idx="15893">
                  <c:v>1232.4000000000001</c:v>
                </c:pt>
                <c:pt idx="15894">
                  <c:v>1232.2</c:v>
                </c:pt>
                <c:pt idx="15895">
                  <c:v>1231.0999999999999</c:v>
                </c:pt>
                <c:pt idx="15896">
                  <c:v>1230</c:v>
                </c:pt>
                <c:pt idx="15897">
                  <c:v>1228.5</c:v>
                </c:pt>
                <c:pt idx="15898">
                  <c:v>1228.0999999999999</c:v>
                </c:pt>
                <c:pt idx="15899">
                  <c:v>1231.3</c:v>
                </c:pt>
                <c:pt idx="15900">
                  <c:v>1231.5999999999999</c:v>
                </c:pt>
                <c:pt idx="15901">
                  <c:v>1230.9000000000001</c:v>
                </c:pt>
                <c:pt idx="15902">
                  <c:v>1229.9000000000001</c:v>
                </c:pt>
                <c:pt idx="15903">
                  <c:v>1232.0999999999999</c:v>
                </c:pt>
                <c:pt idx="15904">
                  <c:v>1232.5999999999999</c:v>
                </c:pt>
                <c:pt idx="15905">
                  <c:v>1232.3</c:v>
                </c:pt>
                <c:pt idx="15906">
                  <c:v>1232.2</c:v>
                </c:pt>
                <c:pt idx="15907">
                  <c:v>1233</c:v>
                </c:pt>
                <c:pt idx="15908">
                  <c:v>1233</c:v>
                </c:pt>
                <c:pt idx="15909">
                  <c:v>1233.3</c:v>
                </c:pt>
                <c:pt idx="15910">
                  <c:v>1233.9000000000001</c:v>
                </c:pt>
                <c:pt idx="15911">
                  <c:v>1231.5</c:v>
                </c:pt>
                <c:pt idx="15912">
                  <c:v>1226.8</c:v>
                </c:pt>
                <c:pt idx="15913">
                  <c:v>1238.8</c:v>
                </c:pt>
                <c:pt idx="15914">
                  <c:v>1239.5</c:v>
                </c:pt>
                <c:pt idx="15915">
                  <c:v>1234.4000000000001</c:v>
                </c:pt>
                <c:pt idx="15916">
                  <c:v>1225.5</c:v>
                </c:pt>
                <c:pt idx="15917">
                  <c:v>1229.7</c:v>
                </c:pt>
                <c:pt idx="15918">
                  <c:v>1232.8</c:v>
                </c:pt>
                <c:pt idx="15919">
                  <c:v>1232.3</c:v>
                </c:pt>
                <c:pt idx="15920">
                  <c:v>1227.0999999999999</c:v>
                </c:pt>
                <c:pt idx="15921">
                  <c:v>1224.2</c:v>
                </c:pt>
                <c:pt idx="15922">
                  <c:v>1228</c:v>
                </c:pt>
                <c:pt idx="15923">
                  <c:v>1227.4000000000001</c:v>
                </c:pt>
                <c:pt idx="15924">
                  <c:v>1228.9000000000001</c:v>
                </c:pt>
                <c:pt idx="15925">
                  <c:v>1226.7</c:v>
                </c:pt>
                <c:pt idx="15926">
                  <c:v>1230.3</c:v>
                </c:pt>
                <c:pt idx="15927">
                  <c:v>1234.4000000000001</c:v>
                </c:pt>
                <c:pt idx="15928">
                  <c:v>1233.2</c:v>
                </c:pt>
                <c:pt idx="15929">
                  <c:v>1225</c:v>
                </c:pt>
                <c:pt idx="15930">
                  <c:v>1229.0999999999999</c:v>
                </c:pt>
                <c:pt idx="15931">
                  <c:v>1232.2</c:v>
                </c:pt>
                <c:pt idx="15932">
                  <c:v>1235.5999999999999</c:v>
                </c:pt>
                <c:pt idx="15933">
                  <c:v>1235.2</c:v>
                </c:pt>
                <c:pt idx="15934">
                  <c:v>1231.5999999999999</c:v>
                </c:pt>
                <c:pt idx="15935">
                  <c:v>1234.2</c:v>
                </c:pt>
                <c:pt idx="15936">
                  <c:v>1236.4000000000001</c:v>
                </c:pt>
                <c:pt idx="15937">
                  <c:v>1233.5</c:v>
                </c:pt>
                <c:pt idx="15938">
                  <c:v>1234.3</c:v>
                </c:pt>
                <c:pt idx="15939">
                  <c:v>1218</c:v>
                </c:pt>
                <c:pt idx="15940">
                  <c:v>1219.3</c:v>
                </c:pt>
                <c:pt idx="15941">
                  <c:v>1214.5</c:v>
                </c:pt>
                <c:pt idx="15942">
                  <c:v>1213.8</c:v>
                </c:pt>
                <c:pt idx="15943">
                  <c:v>1217.9000000000001</c:v>
                </c:pt>
                <c:pt idx="15944">
                  <c:v>1214.9000000000001</c:v>
                </c:pt>
                <c:pt idx="15945">
                  <c:v>1218.2</c:v>
                </c:pt>
                <c:pt idx="15946">
                  <c:v>1217.5999999999999</c:v>
                </c:pt>
                <c:pt idx="15947">
                  <c:v>1209.4000000000001</c:v>
                </c:pt>
                <c:pt idx="15948">
                  <c:v>1210.5999999999999</c:v>
                </c:pt>
                <c:pt idx="15949">
                  <c:v>1211</c:v>
                </c:pt>
                <c:pt idx="15950">
                  <c:v>1210.7</c:v>
                </c:pt>
                <c:pt idx="15951">
                  <c:v>1210.5</c:v>
                </c:pt>
                <c:pt idx="15952">
                  <c:v>1210.0999999999999</c:v>
                </c:pt>
                <c:pt idx="15953">
                  <c:v>1210.2</c:v>
                </c:pt>
                <c:pt idx="15954">
                  <c:v>1209.9000000000001</c:v>
                </c:pt>
                <c:pt idx="15955">
                  <c:v>1209.8</c:v>
                </c:pt>
                <c:pt idx="15956">
                  <c:v>1209.5</c:v>
                </c:pt>
                <c:pt idx="15957">
                  <c:v>1209.2</c:v>
                </c:pt>
                <c:pt idx="15958">
                  <c:v>1209.2</c:v>
                </c:pt>
                <c:pt idx="15959">
                  <c:v>1209.9000000000001</c:v>
                </c:pt>
                <c:pt idx="15960">
                  <c:v>1209.5999999999999</c:v>
                </c:pt>
                <c:pt idx="15961">
                  <c:v>1209.5999999999999</c:v>
                </c:pt>
                <c:pt idx="15962">
                  <c:v>1209.9000000000001</c:v>
                </c:pt>
                <c:pt idx="15963">
                  <c:v>1209.5</c:v>
                </c:pt>
                <c:pt idx="15964">
                  <c:v>1209.2</c:v>
                </c:pt>
                <c:pt idx="15965">
                  <c:v>1208.7</c:v>
                </c:pt>
                <c:pt idx="15966">
                  <c:v>1208.9000000000001</c:v>
                </c:pt>
                <c:pt idx="15967">
                  <c:v>1208.5999999999999</c:v>
                </c:pt>
                <c:pt idx="15968">
                  <c:v>1206.9000000000001</c:v>
                </c:pt>
                <c:pt idx="15969">
                  <c:v>1207.7</c:v>
                </c:pt>
                <c:pt idx="15970">
                  <c:v>1208.4000000000001</c:v>
                </c:pt>
                <c:pt idx="15971">
                  <c:v>1208.3</c:v>
                </c:pt>
                <c:pt idx="15972">
                  <c:v>1208.5999999999999</c:v>
                </c:pt>
                <c:pt idx="15973">
                  <c:v>1208.5999999999999</c:v>
                </c:pt>
                <c:pt idx="15974">
                  <c:v>1208.5</c:v>
                </c:pt>
                <c:pt idx="15975">
                  <c:v>1208.2</c:v>
                </c:pt>
                <c:pt idx="15976">
                  <c:v>1209.7</c:v>
                </c:pt>
                <c:pt idx="15977">
                  <c:v>1209.2</c:v>
                </c:pt>
                <c:pt idx="15978">
                  <c:v>1202.2</c:v>
                </c:pt>
                <c:pt idx="15979">
                  <c:v>1204.2</c:v>
                </c:pt>
                <c:pt idx="15980">
                  <c:v>1210.0999999999999</c:v>
                </c:pt>
                <c:pt idx="15981">
                  <c:v>1207.0999999999999</c:v>
                </c:pt>
                <c:pt idx="15982">
                  <c:v>1209.0999999999999</c:v>
                </c:pt>
                <c:pt idx="15983">
                  <c:v>1211.0999999999999</c:v>
                </c:pt>
                <c:pt idx="15984">
                  <c:v>1210.0999999999999</c:v>
                </c:pt>
                <c:pt idx="15985">
                  <c:v>1207.8</c:v>
                </c:pt>
                <c:pt idx="15986">
                  <c:v>1208.4000000000001</c:v>
                </c:pt>
                <c:pt idx="15987">
                  <c:v>1210.8</c:v>
                </c:pt>
                <c:pt idx="15988">
                  <c:v>1210.0999999999999</c:v>
                </c:pt>
                <c:pt idx="15989">
                  <c:v>1210.8</c:v>
                </c:pt>
                <c:pt idx="15990">
                  <c:v>1209.7</c:v>
                </c:pt>
                <c:pt idx="15991">
                  <c:v>1209.5999999999999</c:v>
                </c:pt>
                <c:pt idx="15992">
                  <c:v>1210.8</c:v>
                </c:pt>
                <c:pt idx="15993">
                  <c:v>1208.0999999999999</c:v>
                </c:pt>
                <c:pt idx="15994">
                  <c:v>1209.9000000000001</c:v>
                </c:pt>
                <c:pt idx="15995">
                  <c:v>1208.8</c:v>
                </c:pt>
                <c:pt idx="15996">
                  <c:v>1212</c:v>
                </c:pt>
                <c:pt idx="15997">
                  <c:v>1208.2</c:v>
                </c:pt>
                <c:pt idx="15998">
                  <c:v>1206.3</c:v>
                </c:pt>
                <c:pt idx="15999">
                  <c:v>1206.2</c:v>
                </c:pt>
                <c:pt idx="16000">
                  <c:v>1206.3</c:v>
                </c:pt>
                <c:pt idx="16001">
                  <c:v>1205.7</c:v>
                </c:pt>
                <c:pt idx="16002">
                  <c:v>1212.9000000000001</c:v>
                </c:pt>
                <c:pt idx="16003">
                  <c:v>1209</c:v>
                </c:pt>
                <c:pt idx="16004">
                  <c:v>1209.9000000000001</c:v>
                </c:pt>
                <c:pt idx="16005">
                  <c:v>1218.9000000000001</c:v>
                </c:pt>
                <c:pt idx="16006">
                  <c:v>1213.5999999999999</c:v>
                </c:pt>
                <c:pt idx="16007">
                  <c:v>1213.2</c:v>
                </c:pt>
                <c:pt idx="16008">
                  <c:v>1212.5999999999999</c:v>
                </c:pt>
                <c:pt idx="16009">
                  <c:v>1217</c:v>
                </c:pt>
                <c:pt idx="16010">
                  <c:v>1210</c:v>
                </c:pt>
                <c:pt idx="16011">
                  <c:v>1213.2</c:v>
                </c:pt>
                <c:pt idx="16012">
                  <c:v>1209.3</c:v>
                </c:pt>
                <c:pt idx="16013">
                  <c:v>1210.9000000000001</c:v>
                </c:pt>
                <c:pt idx="16014">
                  <c:v>1211.7</c:v>
                </c:pt>
                <c:pt idx="16015">
                  <c:v>1208.0999999999999</c:v>
                </c:pt>
                <c:pt idx="16016">
                  <c:v>1208.5999999999999</c:v>
                </c:pt>
                <c:pt idx="16017">
                  <c:v>1209</c:v>
                </c:pt>
                <c:pt idx="16018">
                  <c:v>1204.5999999999999</c:v>
                </c:pt>
                <c:pt idx="16019">
                  <c:v>1212.5</c:v>
                </c:pt>
                <c:pt idx="16020">
                  <c:v>1213.9000000000001</c:v>
                </c:pt>
                <c:pt idx="16021">
                  <c:v>1212.5999999999999</c:v>
                </c:pt>
                <c:pt idx="16022">
                  <c:v>1212.4000000000001</c:v>
                </c:pt>
                <c:pt idx="16023">
                  <c:v>1212.8</c:v>
                </c:pt>
                <c:pt idx="16024">
                  <c:v>1212.5999999999999</c:v>
                </c:pt>
                <c:pt idx="16025">
                  <c:v>1212</c:v>
                </c:pt>
                <c:pt idx="16026">
                  <c:v>1211.3</c:v>
                </c:pt>
                <c:pt idx="16027">
                  <c:v>1210</c:v>
                </c:pt>
                <c:pt idx="16028">
                  <c:v>1213.7</c:v>
                </c:pt>
                <c:pt idx="16029">
                  <c:v>1210.3</c:v>
                </c:pt>
                <c:pt idx="16030">
                  <c:v>1209</c:v>
                </c:pt>
                <c:pt idx="16031">
                  <c:v>1213.5999999999999</c:v>
                </c:pt>
                <c:pt idx="16032">
                  <c:v>1213.3</c:v>
                </c:pt>
                <c:pt idx="16033">
                  <c:v>1213.3</c:v>
                </c:pt>
                <c:pt idx="16034">
                  <c:v>1213</c:v>
                </c:pt>
                <c:pt idx="16035">
                  <c:v>1213</c:v>
                </c:pt>
                <c:pt idx="16036">
                  <c:v>1212.5999999999999</c:v>
                </c:pt>
                <c:pt idx="16037">
                  <c:v>1212</c:v>
                </c:pt>
                <c:pt idx="16038">
                  <c:v>1209.2</c:v>
                </c:pt>
                <c:pt idx="16039">
                  <c:v>1209</c:v>
                </c:pt>
                <c:pt idx="16040">
                  <c:v>1208.2</c:v>
                </c:pt>
                <c:pt idx="16041">
                  <c:v>1214.0999999999999</c:v>
                </c:pt>
                <c:pt idx="16042">
                  <c:v>1213.4000000000001</c:v>
                </c:pt>
                <c:pt idx="16043">
                  <c:v>1212.4000000000001</c:v>
                </c:pt>
                <c:pt idx="16044">
                  <c:v>1213.0999999999999</c:v>
                </c:pt>
                <c:pt idx="16045">
                  <c:v>1210.7</c:v>
                </c:pt>
                <c:pt idx="16046">
                  <c:v>1212.8</c:v>
                </c:pt>
                <c:pt idx="16047">
                  <c:v>1211.7</c:v>
                </c:pt>
                <c:pt idx="16048">
                  <c:v>1208.0999999999999</c:v>
                </c:pt>
                <c:pt idx="16049">
                  <c:v>1215.9000000000001</c:v>
                </c:pt>
                <c:pt idx="16050">
                  <c:v>1207.5</c:v>
                </c:pt>
                <c:pt idx="16051">
                  <c:v>1218.5</c:v>
                </c:pt>
                <c:pt idx="16052">
                  <c:v>1209.2</c:v>
                </c:pt>
                <c:pt idx="16053">
                  <c:v>1211.7</c:v>
                </c:pt>
                <c:pt idx="16054">
                  <c:v>1207.5</c:v>
                </c:pt>
                <c:pt idx="16055">
                  <c:v>1212.2</c:v>
                </c:pt>
                <c:pt idx="16056">
                  <c:v>1213.9000000000001</c:v>
                </c:pt>
                <c:pt idx="16057">
                  <c:v>1213.5999999999999</c:v>
                </c:pt>
                <c:pt idx="16058">
                  <c:v>1212.9000000000001</c:v>
                </c:pt>
                <c:pt idx="16059">
                  <c:v>1211.5999999999999</c:v>
                </c:pt>
                <c:pt idx="16060">
                  <c:v>1210.5</c:v>
                </c:pt>
                <c:pt idx="16061">
                  <c:v>1211.3</c:v>
                </c:pt>
                <c:pt idx="16062">
                  <c:v>1211</c:v>
                </c:pt>
                <c:pt idx="16063">
                  <c:v>1209.4000000000001</c:v>
                </c:pt>
                <c:pt idx="16064">
                  <c:v>1210.9000000000001</c:v>
                </c:pt>
                <c:pt idx="16065">
                  <c:v>1201.5999999999999</c:v>
                </c:pt>
                <c:pt idx="16066">
                  <c:v>1207.3</c:v>
                </c:pt>
                <c:pt idx="16067">
                  <c:v>1205.5999999999999</c:v>
                </c:pt>
                <c:pt idx="16068">
                  <c:v>1206</c:v>
                </c:pt>
                <c:pt idx="16069">
                  <c:v>1209.3</c:v>
                </c:pt>
                <c:pt idx="16070">
                  <c:v>1198.9000000000001</c:v>
                </c:pt>
                <c:pt idx="16071">
                  <c:v>1210.2</c:v>
                </c:pt>
                <c:pt idx="16072">
                  <c:v>1210.5</c:v>
                </c:pt>
                <c:pt idx="16073">
                  <c:v>1209.9000000000001</c:v>
                </c:pt>
                <c:pt idx="16074">
                  <c:v>1205.5999999999999</c:v>
                </c:pt>
                <c:pt idx="16075">
                  <c:v>1209</c:v>
                </c:pt>
                <c:pt idx="16076">
                  <c:v>1210.3</c:v>
                </c:pt>
                <c:pt idx="16077">
                  <c:v>1204.0999999999999</c:v>
                </c:pt>
                <c:pt idx="16078">
                  <c:v>1201.0999999999999</c:v>
                </c:pt>
                <c:pt idx="16079">
                  <c:v>1206.7</c:v>
                </c:pt>
                <c:pt idx="16080">
                  <c:v>1211.3</c:v>
                </c:pt>
                <c:pt idx="16081">
                  <c:v>1200.5</c:v>
                </c:pt>
                <c:pt idx="16082">
                  <c:v>1209.0999999999999</c:v>
                </c:pt>
                <c:pt idx="16083">
                  <c:v>1207.0999999999999</c:v>
                </c:pt>
                <c:pt idx="16084">
                  <c:v>1207.4000000000001</c:v>
                </c:pt>
                <c:pt idx="16085">
                  <c:v>1207.2</c:v>
                </c:pt>
                <c:pt idx="16086">
                  <c:v>1206.9000000000001</c:v>
                </c:pt>
                <c:pt idx="16087">
                  <c:v>1202.5999999999999</c:v>
                </c:pt>
                <c:pt idx="16088">
                  <c:v>1203.0999999999999</c:v>
                </c:pt>
                <c:pt idx="16089">
                  <c:v>1206.2</c:v>
                </c:pt>
                <c:pt idx="16090">
                  <c:v>1198</c:v>
                </c:pt>
                <c:pt idx="16091">
                  <c:v>1205.3</c:v>
                </c:pt>
                <c:pt idx="16092">
                  <c:v>1202.7</c:v>
                </c:pt>
                <c:pt idx="16093">
                  <c:v>1202.2</c:v>
                </c:pt>
                <c:pt idx="16094">
                  <c:v>1198.2</c:v>
                </c:pt>
                <c:pt idx="16095">
                  <c:v>1202.7</c:v>
                </c:pt>
                <c:pt idx="16096">
                  <c:v>1205.0999999999999</c:v>
                </c:pt>
                <c:pt idx="16097">
                  <c:v>1204.5999999999999</c:v>
                </c:pt>
                <c:pt idx="16098">
                  <c:v>1204.3</c:v>
                </c:pt>
                <c:pt idx="16099">
                  <c:v>1204.5999999999999</c:v>
                </c:pt>
                <c:pt idx="16100">
                  <c:v>1204.3</c:v>
                </c:pt>
                <c:pt idx="16101">
                  <c:v>1204.5999999999999</c:v>
                </c:pt>
                <c:pt idx="16102">
                  <c:v>1204.3</c:v>
                </c:pt>
                <c:pt idx="16103">
                  <c:v>1203.7</c:v>
                </c:pt>
                <c:pt idx="16104">
                  <c:v>1203.5999999999999</c:v>
                </c:pt>
                <c:pt idx="16105">
                  <c:v>1202.0999999999999</c:v>
                </c:pt>
                <c:pt idx="16106">
                  <c:v>1199.4000000000001</c:v>
                </c:pt>
                <c:pt idx="16107">
                  <c:v>1202.4000000000001</c:v>
                </c:pt>
                <c:pt idx="16108">
                  <c:v>1200.8</c:v>
                </c:pt>
                <c:pt idx="16109">
                  <c:v>1197.8</c:v>
                </c:pt>
                <c:pt idx="16110">
                  <c:v>1203.4000000000001</c:v>
                </c:pt>
                <c:pt idx="16111">
                  <c:v>1200.5</c:v>
                </c:pt>
                <c:pt idx="16112">
                  <c:v>1202.4000000000001</c:v>
                </c:pt>
                <c:pt idx="16113">
                  <c:v>1200.8</c:v>
                </c:pt>
                <c:pt idx="16114">
                  <c:v>1202.7</c:v>
                </c:pt>
                <c:pt idx="16115">
                  <c:v>1203.7</c:v>
                </c:pt>
                <c:pt idx="16116">
                  <c:v>1200.2</c:v>
                </c:pt>
                <c:pt idx="16117">
                  <c:v>1204.0999999999999</c:v>
                </c:pt>
                <c:pt idx="16118">
                  <c:v>1200.5</c:v>
                </c:pt>
                <c:pt idx="16119">
                  <c:v>1203.0999999999999</c:v>
                </c:pt>
                <c:pt idx="16120">
                  <c:v>1202.5</c:v>
                </c:pt>
                <c:pt idx="16121">
                  <c:v>1205.2</c:v>
                </c:pt>
                <c:pt idx="16122">
                  <c:v>1205.4000000000001</c:v>
                </c:pt>
                <c:pt idx="16123">
                  <c:v>1210.8</c:v>
                </c:pt>
                <c:pt idx="16124">
                  <c:v>1200.9000000000001</c:v>
                </c:pt>
                <c:pt idx="16125">
                  <c:v>1206.0999999999999</c:v>
                </c:pt>
                <c:pt idx="16126">
                  <c:v>1206.0999999999999</c:v>
                </c:pt>
                <c:pt idx="16127">
                  <c:v>1206.4000000000001</c:v>
                </c:pt>
                <c:pt idx="16128">
                  <c:v>1203.5</c:v>
                </c:pt>
                <c:pt idx="16129">
                  <c:v>1205.5</c:v>
                </c:pt>
                <c:pt idx="16130">
                  <c:v>1206.8</c:v>
                </c:pt>
                <c:pt idx="16131">
                  <c:v>1206.0999999999999</c:v>
                </c:pt>
                <c:pt idx="16132">
                  <c:v>1205.8</c:v>
                </c:pt>
                <c:pt idx="16133">
                  <c:v>1207.4000000000001</c:v>
                </c:pt>
                <c:pt idx="16134">
                  <c:v>1201</c:v>
                </c:pt>
                <c:pt idx="16135">
                  <c:v>1202.2</c:v>
                </c:pt>
                <c:pt idx="16136">
                  <c:v>1202.8</c:v>
                </c:pt>
                <c:pt idx="16137">
                  <c:v>1199.3</c:v>
                </c:pt>
                <c:pt idx="16138">
                  <c:v>1202.2</c:v>
                </c:pt>
                <c:pt idx="16139">
                  <c:v>1196.8</c:v>
                </c:pt>
                <c:pt idx="16140">
                  <c:v>1202.3</c:v>
                </c:pt>
                <c:pt idx="16141">
                  <c:v>1203.0999999999999</c:v>
                </c:pt>
                <c:pt idx="16142">
                  <c:v>1206.5</c:v>
                </c:pt>
                <c:pt idx="16143">
                  <c:v>1200.2</c:v>
                </c:pt>
                <c:pt idx="16144">
                  <c:v>1210</c:v>
                </c:pt>
                <c:pt idx="16145">
                  <c:v>1204.9000000000001</c:v>
                </c:pt>
                <c:pt idx="16146">
                  <c:v>1206.0999999999999</c:v>
                </c:pt>
                <c:pt idx="16147">
                  <c:v>1207.0999999999999</c:v>
                </c:pt>
                <c:pt idx="16148">
                  <c:v>1207.4000000000001</c:v>
                </c:pt>
                <c:pt idx="16149">
                  <c:v>1207.0999999999999</c:v>
                </c:pt>
                <c:pt idx="16150">
                  <c:v>1207.0999999999999</c:v>
                </c:pt>
                <c:pt idx="16151">
                  <c:v>1206.5</c:v>
                </c:pt>
                <c:pt idx="16152">
                  <c:v>1206.5</c:v>
                </c:pt>
                <c:pt idx="16153">
                  <c:v>1205.9000000000001</c:v>
                </c:pt>
                <c:pt idx="16154">
                  <c:v>1205.5</c:v>
                </c:pt>
                <c:pt idx="16155">
                  <c:v>1204.9000000000001</c:v>
                </c:pt>
                <c:pt idx="16156">
                  <c:v>1204.5999999999999</c:v>
                </c:pt>
                <c:pt idx="16157">
                  <c:v>1203.5999999999999</c:v>
                </c:pt>
                <c:pt idx="16158">
                  <c:v>1203.5999999999999</c:v>
                </c:pt>
                <c:pt idx="16159">
                  <c:v>1200.9000000000001</c:v>
                </c:pt>
                <c:pt idx="16160">
                  <c:v>1204.4000000000001</c:v>
                </c:pt>
                <c:pt idx="16161">
                  <c:v>1203.3</c:v>
                </c:pt>
                <c:pt idx="16162">
                  <c:v>1203.9000000000001</c:v>
                </c:pt>
                <c:pt idx="16163">
                  <c:v>1203.0999999999999</c:v>
                </c:pt>
                <c:pt idx="16164">
                  <c:v>1200.5</c:v>
                </c:pt>
                <c:pt idx="16165">
                  <c:v>1203.3</c:v>
                </c:pt>
                <c:pt idx="16166">
                  <c:v>1201.4000000000001</c:v>
                </c:pt>
                <c:pt idx="16167">
                  <c:v>1201.5999999999999</c:v>
                </c:pt>
                <c:pt idx="16168">
                  <c:v>1201.2</c:v>
                </c:pt>
                <c:pt idx="16169">
                  <c:v>1199.5999999999999</c:v>
                </c:pt>
                <c:pt idx="16170">
                  <c:v>1203.9000000000001</c:v>
                </c:pt>
                <c:pt idx="16171">
                  <c:v>1203.7</c:v>
                </c:pt>
                <c:pt idx="16172">
                  <c:v>1203.7</c:v>
                </c:pt>
                <c:pt idx="16173">
                  <c:v>1203.7</c:v>
                </c:pt>
                <c:pt idx="16174">
                  <c:v>1203.7</c:v>
                </c:pt>
                <c:pt idx="16175">
                  <c:v>1203.4000000000001</c:v>
                </c:pt>
                <c:pt idx="16176">
                  <c:v>1203</c:v>
                </c:pt>
                <c:pt idx="16177">
                  <c:v>1203</c:v>
                </c:pt>
                <c:pt idx="16178">
                  <c:v>1202.0999999999999</c:v>
                </c:pt>
                <c:pt idx="16179">
                  <c:v>1201.7</c:v>
                </c:pt>
                <c:pt idx="16180">
                  <c:v>1200.5</c:v>
                </c:pt>
                <c:pt idx="16181">
                  <c:v>1198.0999999999999</c:v>
                </c:pt>
                <c:pt idx="16182">
                  <c:v>1202.5</c:v>
                </c:pt>
                <c:pt idx="16183">
                  <c:v>1197.9000000000001</c:v>
                </c:pt>
                <c:pt idx="16184">
                  <c:v>1199.8</c:v>
                </c:pt>
                <c:pt idx="16185">
                  <c:v>1200.7</c:v>
                </c:pt>
                <c:pt idx="16186">
                  <c:v>1201.5</c:v>
                </c:pt>
                <c:pt idx="16187">
                  <c:v>1201.8</c:v>
                </c:pt>
                <c:pt idx="16188">
                  <c:v>1202.2</c:v>
                </c:pt>
                <c:pt idx="16189">
                  <c:v>1201.9000000000001</c:v>
                </c:pt>
                <c:pt idx="16190">
                  <c:v>1201.0999999999999</c:v>
                </c:pt>
                <c:pt idx="16191">
                  <c:v>1201.5999999999999</c:v>
                </c:pt>
                <c:pt idx="16192">
                  <c:v>1201.4000000000001</c:v>
                </c:pt>
                <c:pt idx="16193">
                  <c:v>1200.8</c:v>
                </c:pt>
                <c:pt idx="16194">
                  <c:v>1199.4000000000001</c:v>
                </c:pt>
                <c:pt idx="16195">
                  <c:v>1196.5999999999999</c:v>
                </c:pt>
                <c:pt idx="16196">
                  <c:v>1202.8</c:v>
                </c:pt>
                <c:pt idx="16197">
                  <c:v>1202.7</c:v>
                </c:pt>
                <c:pt idx="16198">
                  <c:v>1203</c:v>
                </c:pt>
                <c:pt idx="16199">
                  <c:v>1203</c:v>
                </c:pt>
                <c:pt idx="16200">
                  <c:v>1202.4000000000001</c:v>
                </c:pt>
                <c:pt idx="16201">
                  <c:v>1202.7</c:v>
                </c:pt>
                <c:pt idx="16202">
                  <c:v>1201.7</c:v>
                </c:pt>
                <c:pt idx="16203">
                  <c:v>1200.7</c:v>
                </c:pt>
                <c:pt idx="16204">
                  <c:v>1198.5</c:v>
                </c:pt>
                <c:pt idx="16205">
                  <c:v>1203.3</c:v>
                </c:pt>
                <c:pt idx="16206">
                  <c:v>1203.8</c:v>
                </c:pt>
                <c:pt idx="16207">
                  <c:v>1194.9000000000001</c:v>
                </c:pt>
                <c:pt idx="16208">
                  <c:v>1202.3</c:v>
                </c:pt>
                <c:pt idx="16209">
                  <c:v>1202.3</c:v>
                </c:pt>
                <c:pt idx="16210">
                  <c:v>1203.3</c:v>
                </c:pt>
                <c:pt idx="16211">
                  <c:v>1202.9000000000001</c:v>
                </c:pt>
                <c:pt idx="16212">
                  <c:v>1201.7</c:v>
                </c:pt>
                <c:pt idx="16213">
                  <c:v>1232.5999999999999</c:v>
                </c:pt>
                <c:pt idx="16214">
                  <c:v>1233.3</c:v>
                </c:pt>
                <c:pt idx="16215">
                  <c:v>1233</c:v>
                </c:pt>
                <c:pt idx="16216">
                  <c:v>1233.4000000000001</c:v>
                </c:pt>
                <c:pt idx="16217">
                  <c:v>1231.7</c:v>
                </c:pt>
                <c:pt idx="16218">
                  <c:v>1228.4000000000001</c:v>
                </c:pt>
                <c:pt idx="16219">
                  <c:v>1234.7</c:v>
                </c:pt>
                <c:pt idx="16220">
                  <c:v>1234.8</c:v>
                </c:pt>
                <c:pt idx="16221">
                  <c:v>1234.5</c:v>
                </c:pt>
                <c:pt idx="16222">
                  <c:v>1233.4000000000001</c:v>
                </c:pt>
                <c:pt idx="16223">
                  <c:v>1232.3</c:v>
                </c:pt>
                <c:pt idx="16224">
                  <c:v>1236.2</c:v>
                </c:pt>
                <c:pt idx="16225">
                  <c:v>1235.8</c:v>
                </c:pt>
                <c:pt idx="16226">
                  <c:v>1235.9000000000001</c:v>
                </c:pt>
                <c:pt idx="16227">
                  <c:v>1236.5</c:v>
                </c:pt>
                <c:pt idx="16228">
                  <c:v>1236.4000000000001</c:v>
                </c:pt>
                <c:pt idx="16229">
                  <c:v>1234.2</c:v>
                </c:pt>
                <c:pt idx="16230">
                  <c:v>1233.5</c:v>
                </c:pt>
                <c:pt idx="16231">
                  <c:v>1227.4000000000001</c:v>
                </c:pt>
                <c:pt idx="16232">
                  <c:v>1201</c:v>
                </c:pt>
                <c:pt idx="16233">
                  <c:v>1204.3</c:v>
                </c:pt>
                <c:pt idx="16234">
                  <c:v>1202.5999999999999</c:v>
                </c:pt>
                <c:pt idx="16235">
                  <c:v>1202.3</c:v>
                </c:pt>
                <c:pt idx="16236">
                  <c:v>1205.7</c:v>
                </c:pt>
                <c:pt idx="16237">
                  <c:v>1205.7</c:v>
                </c:pt>
                <c:pt idx="16238">
                  <c:v>1206</c:v>
                </c:pt>
                <c:pt idx="16239">
                  <c:v>1207.8</c:v>
                </c:pt>
                <c:pt idx="16240">
                  <c:v>1206</c:v>
                </c:pt>
                <c:pt idx="16241">
                  <c:v>1208.7</c:v>
                </c:pt>
                <c:pt idx="16242">
                  <c:v>1209</c:v>
                </c:pt>
                <c:pt idx="16243">
                  <c:v>1209.3</c:v>
                </c:pt>
                <c:pt idx="16244">
                  <c:v>1209.5999999999999</c:v>
                </c:pt>
                <c:pt idx="16245">
                  <c:v>1209.5999999999999</c:v>
                </c:pt>
                <c:pt idx="16246">
                  <c:v>1209.8</c:v>
                </c:pt>
                <c:pt idx="16247">
                  <c:v>1210.3</c:v>
                </c:pt>
                <c:pt idx="16248">
                  <c:v>1210</c:v>
                </c:pt>
                <c:pt idx="16249">
                  <c:v>1206.7</c:v>
                </c:pt>
                <c:pt idx="16250">
                  <c:v>1211</c:v>
                </c:pt>
                <c:pt idx="16251">
                  <c:v>1209.5999999999999</c:v>
                </c:pt>
                <c:pt idx="16252">
                  <c:v>1209.4000000000001</c:v>
                </c:pt>
                <c:pt idx="16253">
                  <c:v>1214.8</c:v>
                </c:pt>
                <c:pt idx="16254">
                  <c:v>1207.5999999999999</c:v>
                </c:pt>
                <c:pt idx="16255">
                  <c:v>1210.5</c:v>
                </c:pt>
                <c:pt idx="16256">
                  <c:v>1202.5</c:v>
                </c:pt>
                <c:pt idx="16257">
                  <c:v>1212.0999999999999</c:v>
                </c:pt>
                <c:pt idx="16258">
                  <c:v>1200.7</c:v>
                </c:pt>
                <c:pt idx="16259">
                  <c:v>1208.7</c:v>
                </c:pt>
                <c:pt idx="16260">
                  <c:v>1199.5</c:v>
                </c:pt>
                <c:pt idx="16261">
                  <c:v>1202.0999999999999</c:v>
                </c:pt>
                <c:pt idx="16262">
                  <c:v>1200.9000000000001</c:v>
                </c:pt>
                <c:pt idx="16263">
                  <c:v>1210.7</c:v>
                </c:pt>
                <c:pt idx="16264">
                  <c:v>1213</c:v>
                </c:pt>
                <c:pt idx="16265">
                  <c:v>1211.5</c:v>
                </c:pt>
                <c:pt idx="16266">
                  <c:v>1209.8</c:v>
                </c:pt>
                <c:pt idx="16267">
                  <c:v>1211.5</c:v>
                </c:pt>
                <c:pt idx="16268">
                  <c:v>1211.5</c:v>
                </c:pt>
                <c:pt idx="16269">
                  <c:v>1208.9000000000001</c:v>
                </c:pt>
                <c:pt idx="16270">
                  <c:v>1211.2</c:v>
                </c:pt>
                <c:pt idx="16271">
                  <c:v>1210.5</c:v>
                </c:pt>
                <c:pt idx="16272">
                  <c:v>1210.3</c:v>
                </c:pt>
                <c:pt idx="16273">
                  <c:v>1209.5999999999999</c:v>
                </c:pt>
                <c:pt idx="16274">
                  <c:v>1208.9000000000001</c:v>
                </c:pt>
                <c:pt idx="16275">
                  <c:v>1210.3</c:v>
                </c:pt>
                <c:pt idx="16276">
                  <c:v>1209.5999999999999</c:v>
                </c:pt>
                <c:pt idx="16277">
                  <c:v>1209.9000000000001</c:v>
                </c:pt>
                <c:pt idx="16278">
                  <c:v>1209.5</c:v>
                </c:pt>
                <c:pt idx="16279">
                  <c:v>1202.5</c:v>
                </c:pt>
                <c:pt idx="16280">
                  <c:v>1194.5</c:v>
                </c:pt>
                <c:pt idx="16281">
                  <c:v>1197.7</c:v>
                </c:pt>
                <c:pt idx="16282">
                  <c:v>1204.0999999999999</c:v>
                </c:pt>
                <c:pt idx="16283">
                  <c:v>1205.9000000000001</c:v>
                </c:pt>
                <c:pt idx="16284">
                  <c:v>1207.5999999999999</c:v>
                </c:pt>
                <c:pt idx="16285">
                  <c:v>1205.2</c:v>
                </c:pt>
                <c:pt idx="16286">
                  <c:v>1206</c:v>
                </c:pt>
                <c:pt idx="16287">
                  <c:v>1204</c:v>
                </c:pt>
                <c:pt idx="16288">
                  <c:v>1206.8</c:v>
                </c:pt>
                <c:pt idx="16289">
                  <c:v>1206.3</c:v>
                </c:pt>
                <c:pt idx="16290">
                  <c:v>1205.5999999999999</c:v>
                </c:pt>
                <c:pt idx="16291">
                  <c:v>1204.9000000000001</c:v>
                </c:pt>
                <c:pt idx="16292">
                  <c:v>1203.3</c:v>
                </c:pt>
                <c:pt idx="16293">
                  <c:v>1206.5999999999999</c:v>
                </c:pt>
                <c:pt idx="16294">
                  <c:v>1206.3</c:v>
                </c:pt>
                <c:pt idx="16295">
                  <c:v>1205.9000000000001</c:v>
                </c:pt>
                <c:pt idx="16296">
                  <c:v>1205.5999999999999</c:v>
                </c:pt>
                <c:pt idx="16297">
                  <c:v>1205.3</c:v>
                </c:pt>
                <c:pt idx="16298">
                  <c:v>1205</c:v>
                </c:pt>
                <c:pt idx="16299">
                  <c:v>1204.4000000000001</c:v>
                </c:pt>
                <c:pt idx="16300">
                  <c:v>1203.5999999999999</c:v>
                </c:pt>
                <c:pt idx="16301">
                  <c:v>1202.3</c:v>
                </c:pt>
                <c:pt idx="16302">
                  <c:v>1204.7</c:v>
                </c:pt>
                <c:pt idx="16303">
                  <c:v>1193.0999999999999</c:v>
                </c:pt>
                <c:pt idx="16304">
                  <c:v>1203.0999999999999</c:v>
                </c:pt>
                <c:pt idx="16305">
                  <c:v>1201.5999999999999</c:v>
                </c:pt>
                <c:pt idx="16306">
                  <c:v>1201.3</c:v>
                </c:pt>
                <c:pt idx="16307">
                  <c:v>1198.5</c:v>
                </c:pt>
                <c:pt idx="16308">
                  <c:v>1199.7</c:v>
                </c:pt>
                <c:pt idx="16309">
                  <c:v>1203</c:v>
                </c:pt>
                <c:pt idx="16310">
                  <c:v>1203.5</c:v>
                </c:pt>
                <c:pt idx="16311">
                  <c:v>1202.9000000000001</c:v>
                </c:pt>
                <c:pt idx="16312">
                  <c:v>1202.5999999999999</c:v>
                </c:pt>
                <c:pt idx="16313">
                  <c:v>1199.5</c:v>
                </c:pt>
                <c:pt idx="16314">
                  <c:v>1201.8</c:v>
                </c:pt>
                <c:pt idx="16315">
                  <c:v>1203.0999999999999</c:v>
                </c:pt>
                <c:pt idx="16316">
                  <c:v>1203.0999999999999</c:v>
                </c:pt>
                <c:pt idx="16317">
                  <c:v>1203.4000000000001</c:v>
                </c:pt>
                <c:pt idx="16318">
                  <c:v>1203</c:v>
                </c:pt>
                <c:pt idx="16319">
                  <c:v>1202.8</c:v>
                </c:pt>
                <c:pt idx="16320">
                  <c:v>1201.8</c:v>
                </c:pt>
                <c:pt idx="16321">
                  <c:v>1199.0999999999999</c:v>
                </c:pt>
                <c:pt idx="16322">
                  <c:v>1202.5</c:v>
                </c:pt>
                <c:pt idx="16323">
                  <c:v>1202.4000000000001</c:v>
                </c:pt>
                <c:pt idx="16324">
                  <c:v>1203.3</c:v>
                </c:pt>
                <c:pt idx="16325">
                  <c:v>1203</c:v>
                </c:pt>
                <c:pt idx="16326">
                  <c:v>1202.5999999999999</c:v>
                </c:pt>
                <c:pt idx="16327">
                  <c:v>1191.3</c:v>
                </c:pt>
                <c:pt idx="16328">
                  <c:v>1184.2</c:v>
                </c:pt>
                <c:pt idx="16329">
                  <c:v>1194.5</c:v>
                </c:pt>
                <c:pt idx="16330">
                  <c:v>1196.7</c:v>
                </c:pt>
                <c:pt idx="16331">
                  <c:v>1202.3</c:v>
                </c:pt>
                <c:pt idx="16332">
                  <c:v>1204.4000000000001</c:v>
                </c:pt>
                <c:pt idx="16333">
                  <c:v>1202.0999999999999</c:v>
                </c:pt>
                <c:pt idx="16334">
                  <c:v>1202.8</c:v>
                </c:pt>
                <c:pt idx="16335">
                  <c:v>1202.5999999999999</c:v>
                </c:pt>
                <c:pt idx="16336">
                  <c:v>1200.9000000000001</c:v>
                </c:pt>
                <c:pt idx="16337">
                  <c:v>1204</c:v>
                </c:pt>
                <c:pt idx="16338">
                  <c:v>1203.5999999999999</c:v>
                </c:pt>
                <c:pt idx="16339">
                  <c:v>1203.3</c:v>
                </c:pt>
                <c:pt idx="16340">
                  <c:v>1202.7</c:v>
                </c:pt>
                <c:pt idx="16341">
                  <c:v>1204.9000000000001</c:v>
                </c:pt>
                <c:pt idx="16342">
                  <c:v>1204.9000000000001</c:v>
                </c:pt>
                <c:pt idx="16343">
                  <c:v>1204.5999999999999</c:v>
                </c:pt>
                <c:pt idx="16344">
                  <c:v>1204.9000000000001</c:v>
                </c:pt>
                <c:pt idx="16345">
                  <c:v>1204.5999999999999</c:v>
                </c:pt>
                <c:pt idx="16346">
                  <c:v>1204.9000000000001</c:v>
                </c:pt>
                <c:pt idx="16347">
                  <c:v>1204.7</c:v>
                </c:pt>
                <c:pt idx="16348">
                  <c:v>1204.5</c:v>
                </c:pt>
                <c:pt idx="16349">
                  <c:v>1210</c:v>
                </c:pt>
                <c:pt idx="16350">
                  <c:v>1202.0999999999999</c:v>
                </c:pt>
                <c:pt idx="16351">
                  <c:v>1201.9000000000001</c:v>
                </c:pt>
                <c:pt idx="16352">
                  <c:v>1198</c:v>
                </c:pt>
                <c:pt idx="16353">
                  <c:v>1202.9000000000001</c:v>
                </c:pt>
                <c:pt idx="16354">
                  <c:v>1200.5999999999999</c:v>
                </c:pt>
                <c:pt idx="16355">
                  <c:v>1195.8</c:v>
                </c:pt>
                <c:pt idx="16356">
                  <c:v>1208.2</c:v>
                </c:pt>
                <c:pt idx="16357">
                  <c:v>1201.4000000000001</c:v>
                </c:pt>
                <c:pt idx="16358">
                  <c:v>1201</c:v>
                </c:pt>
                <c:pt idx="16359">
                  <c:v>1204.7</c:v>
                </c:pt>
                <c:pt idx="16360">
                  <c:v>1203.0999999999999</c:v>
                </c:pt>
                <c:pt idx="16361">
                  <c:v>1193.3</c:v>
                </c:pt>
                <c:pt idx="16362">
                  <c:v>1199.2</c:v>
                </c:pt>
                <c:pt idx="16363">
                  <c:v>1200.8</c:v>
                </c:pt>
                <c:pt idx="16364">
                  <c:v>1203.8</c:v>
                </c:pt>
                <c:pt idx="16365">
                  <c:v>1207.4000000000001</c:v>
                </c:pt>
                <c:pt idx="16366">
                  <c:v>1208.8</c:v>
                </c:pt>
                <c:pt idx="16367">
                  <c:v>1206</c:v>
                </c:pt>
                <c:pt idx="16368">
                  <c:v>1204.5999999999999</c:v>
                </c:pt>
                <c:pt idx="16369">
                  <c:v>1204.2</c:v>
                </c:pt>
                <c:pt idx="16370">
                  <c:v>1200</c:v>
                </c:pt>
                <c:pt idx="16371">
                  <c:v>1201.9000000000001</c:v>
                </c:pt>
                <c:pt idx="16372">
                  <c:v>1196.7</c:v>
                </c:pt>
                <c:pt idx="16373">
                  <c:v>1202.5</c:v>
                </c:pt>
                <c:pt idx="16374">
                  <c:v>1211.5</c:v>
                </c:pt>
                <c:pt idx="16375">
                  <c:v>1200.5</c:v>
                </c:pt>
                <c:pt idx="16376">
                  <c:v>1203.4000000000001</c:v>
                </c:pt>
                <c:pt idx="16377">
                  <c:v>1194</c:v>
                </c:pt>
                <c:pt idx="16378">
                  <c:v>1204.4000000000001</c:v>
                </c:pt>
                <c:pt idx="16379">
                  <c:v>1202.2</c:v>
                </c:pt>
                <c:pt idx="16380">
                  <c:v>1200.9000000000001</c:v>
                </c:pt>
                <c:pt idx="16381">
                  <c:v>1208.2</c:v>
                </c:pt>
                <c:pt idx="16382">
                  <c:v>1201.8</c:v>
                </c:pt>
                <c:pt idx="16383">
                  <c:v>1205</c:v>
                </c:pt>
                <c:pt idx="16384">
                  <c:v>1205.3</c:v>
                </c:pt>
                <c:pt idx="16385">
                  <c:v>1209.2</c:v>
                </c:pt>
                <c:pt idx="16386">
                  <c:v>1201.3</c:v>
                </c:pt>
                <c:pt idx="16387">
                  <c:v>1206.5999999999999</c:v>
                </c:pt>
                <c:pt idx="16388">
                  <c:v>1205.9000000000001</c:v>
                </c:pt>
                <c:pt idx="16389">
                  <c:v>1206.3</c:v>
                </c:pt>
                <c:pt idx="16390">
                  <c:v>1203.3</c:v>
                </c:pt>
                <c:pt idx="16391">
                  <c:v>1205.3</c:v>
                </c:pt>
                <c:pt idx="16392">
                  <c:v>1205.5999999999999</c:v>
                </c:pt>
                <c:pt idx="16393">
                  <c:v>1205</c:v>
                </c:pt>
                <c:pt idx="16394">
                  <c:v>1204.5999999999999</c:v>
                </c:pt>
                <c:pt idx="16395">
                  <c:v>1204</c:v>
                </c:pt>
                <c:pt idx="16396">
                  <c:v>1200</c:v>
                </c:pt>
                <c:pt idx="16397">
                  <c:v>1203.2</c:v>
                </c:pt>
                <c:pt idx="16398">
                  <c:v>1203.3</c:v>
                </c:pt>
                <c:pt idx="16399">
                  <c:v>1196.5999999999999</c:v>
                </c:pt>
                <c:pt idx="16400">
                  <c:v>1191.3</c:v>
                </c:pt>
                <c:pt idx="16401">
                  <c:v>1201.4000000000001</c:v>
                </c:pt>
                <c:pt idx="16402">
                  <c:v>1202.4000000000001</c:v>
                </c:pt>
                <c:pt idx="16403">
                  <c:v>1203.8</c:v>
                </c:pt>
                <c:pt idx="16404">
                  <c:v>1203.0999999999999</c:v>
                </c:pt>
                <c:pt idx="16405">
                  <c:v>1197.9000000000001</c:v>
                </c:pt>
                <c:pt idx="16406">
                  <c:v>1202</c:v>
                </c:pt>
                <c:pt idx="16407">
                  <c:v>1202.4000000000001</c:v>
                </c:pt>
                <c:pt idx="16408">
                  <c:v>1203.2</c:v>
                </c:pt>
                <c:pt idx="16409">
                  <c:v>1202.5999999999999</c:v>
                </c:pt>
                <c:pt idx="16410">
                  <c:v>1200.0999999999999</c:v>
                </c:pt>
                <c:pt idx="16411">
                  <c:v>1203.5999999999999</c:v>
                </c:pt>
                <c:pt idx="16412">
                  <c:v>1204.9000000000001</c:v>
                </c:pt>
                <c:pt idx="16413">
                  <c:v>1204.9000000000001</c:v>
                </c:pt>
                <c:pt idx="16414">
                  <c:v>1204.9000000000001</c:v>
                </c:pt>
                <c:pt idx="16415">
                  <c:v>1205.2</c:v>
                </c:pt>
                <c:pt idx="16416">
                  <c:v>1204.8</c:v>
                </c:pt>
                <c:pt idx="16417">
                  <c:v>1204.5</c:v>
                </c:pt>
                <c:pt idx="16418">
                  <c:v>1203.3</c:v>
                </c:pt>
                <c:pt idx="16419">
                  <c:v>1205.3</c:v>
                </c:pt>
                <c:pt idx="16420">
                  <c:v>1205.5</c:v>
                </c:pt>
                <c:pt idx="16421">
                  <c:v>1206.4000000000001</c:v>
                </c:pt>
                <c:pt idx="16422">
                  <c:v>1205.0999999999999</c:v>
                </c:pt>
                <c:pt idx="16423">
                  <c:v>1198.2</c:v>
                </c:pt>
                <c:pt idx="16424">
                  <c:v>1200.2</c:v>
                </c:pt>
                <c:pt idx="16425">
                  <c:v>1198.7</c:v>
                </c:pt>
                <c:pt idx="16426">
                  <c:v>1200.4000000000001</c:v>
                </c:pt>
                <c:pt idx="16427">
                  <c:v>1204.3</c:v>
                </c:pt>
                <c:pt idx="16428">
                  <c:v>1198.4000000000001</c:v>
                </c:pt>
                <c:pt idx="16429">
                  <c:v>1197.7</c:v>
                </c:pt>
                <c:pt idx="16430">
                  <c:v>1205.2</c:v>
                </c:pt>
                <c:pt idx="16431">
                  <c:v>1205.5</c:v>
                </c:pt>
                <c:pt idx="16432">
                  <c:v>1207.5999999999999</c:v>
                </c:pt>
                <c:pt idx="16433">
                  <c:v>1208.0999999999999</c:v>
                </c:pt>
                <c:pt idx="16434">
                  <c:v>1208.0999999999999</c:v>
                </c:pt>
                <c:pt idx="16435">
                  <c:v>1200.0999999999999</c:v>
                </c:pt>
                <c:pt idx="16436">
                  <c:v>1208.0999999999999</c:v>
                </c:pt>
                <c:pt idx="16437">
                  <c:v>1208.4000000000001</c:v>
                </c:pt>
                <c:pt idx="16438">
                  <c:v>1208.0999999999999</c:v>
                </c:pt>
                <c:pt idx="16439">
                  <c:v>1211.7</c:v>
                </c:pt>
                <c:pt idx="16440">
                  <c:v>1209.7</c:v>
                </c:pt>
                <c:pt idx="16441">
                  <c:v>1199.9000000000001</c:v>
                </c:pt>
                <c:pt idx="16442">
                  <c:v>1208.7</c:v>
                </c:pt>
                <c:pt idx="16443">
                  <c:v>1206.7</c:v>
                </c:pt>
                <c:pt idx="16444">
                  <c:v>1208.3</c:v>
                </c:pt>
                <c:pt idx="16445">
                  <c:v>1208.4000000000001</c:v>
                </c:pt>
                <c:pt idx="16446">
                  <c:v>1210.5999999999999</c:v>
                </c:pt>
                <c:pt idx="16447">
                  <c:v>1202.5</c:v>
                </c:pt>
                <c:pt idx="16448">
                  <c:v>1204.2</c:v>
                </c:pt>
                <c:pt idx="16449">
                  <c:v>1207.0999999999999</c:v>
                </c:pt>
                <c:pt idx="16450">
                  <c:v>1198.7</c:v>
                </c:pt>
                <c:pt idx="16451">
                  <c:v>1196.8</c:v>
                </c:pt>
                <c:pt idx="16452">
                  <c:v>1197.5999999999999</c:v>
                </c:pt>
                <c:pt idx="16453">
                  <c:v>1197.4000000000001</c:v>
                </c:pt>
                <c:pt idx="16454">
                  <c:v>1205.5</c:v>
                </c:pt>
                <c:pt idx="16455">
                  <c:v>1206.0999999999999</c:v>
                </c:pt>
                <c:pt idx="16456">
                  <c:v>1201.7</c:v>
                </c:pt>
                <c:pt idx="16457">
                  <c:v>1207.0999999999999</c:v>
                </c:pt>
                <c:pt idx="16458">
                  <c:v>1212</c:v>
                </c:pt>
                <c:pt idx="16459">
                  <c:v>1204.5</c:v>
                </c:pt>
                <c:pt idx="16460">
                  <c:v>1201.3</c:v>
                </c:pt>
                <c:pt idx="16461">
                  <c:v>1202.2</c:v>
                </c:pt>
                <c:pt idx="16462">
                  <c:v>1203.2</c:v>
                </c:pt>
                <c:pt idx="16463">
                  <c:v>1204.9000000000001</c:v>
                </c:pt>
                <c:pt idx="16464">
                  <c:v>1203.8</c:v>
                </c:pt>
                <c:pt idx="16465">
                  <c:v>1204.5999999999999</c:v>
                </c:pt>
                <c:pt idx="16466">
                  <c:v>1204.2</c:v>
                </c:pt>
                <c:pt idx="16467">
                  <c:v>1204</c:v>
                </c:pt>
                <c:pt idx="16468">
                  <c:v>1203.2</c:v>
                </c:pt>
                <c:pt idx="16469">
                  <c:v>1202.8</c:v>
                </c:pt>
                <c:pt idx="16470">
                  <c:v>1202.3</c:v>
                </c:pt>
                <c:pt idx="16471">
                  <c:v>1193</c:v>
                </c:pt>
                <c:pt idx="16472">
                  <c:v>1189.0999999999999</c:v>
                </c:pt>
                <c:pt idx="16473">
                  <c:v>1199.0999999999999</c:v>
                </c:pt>
                <c:pt idx="16474">
                  <c:v>1200.3</c:v>
                </c:pt>
                <c:pt idx="16475">
                  <c:v>1197.5999999999999</c:v>
                </c:pt>
                <c:pt idx="16476">
                  <c:v>1200</c:v>
                </c:pt>
                <c:pt idx="16477">
                  <c:v>1200.4000000000001</c:v>
                </c:pt>
                <c:pt idx="16478">
                  <c:v>1199.8</c:v>
                </c:pt>
                <c:pt idx="16479">
                  <c:v>1201.4000000000001</c:v>
                </c:pt>
                <c:pt idx="16480">
                  <c:v>1201.2</c:v>
                </c:pt>
                <c:pt idx="16481">
                  <c:v>1201.7</c:v>
                </c:pt>
                <c:pt idx="16482">
                  <c:v>1202</c:v>
                </c:pt>
                <c:pt idx="16483">
                  <c:v>1201.8</c:v>
                </c:pt>
                <c:pt idx="16484">
                  <c:v>1201.5</c:v>
                </c:pt>
                <c:pt idx="16485">
                  <c:v>1201.8</c:v>
                </c:pt>
                <c:pt idx="16486">
                  <c:v>1201.8</c:v>
                </c:pt>
                <c:pt idx="16487">
                  <c:v>1202.0999999999999</c:v>
                </c:pt>
                <c:pt idx="16488">
                  <c:v>1201.5</c:v>
                </c:pt>
                <c:pt idx="16489">
                  <c:v>1201.5</c:v>
                </c:pt>
                <c:pt idx="16490">
                  <c:v>1201.4000000000001</c:v>
                </c:pt>
                <c:pt idx="16491">
                  <c:v>1200.9000000000001</c:v>
                </c:pt>
                <c:pt idx="16492">
                  <c:v>1200.0999999999999</c:v>
                </c:pt>
                <c:pt idx="16493">
                  <c:v>1201.8</c:v>
                </c:pt>
                <c:pt idx="16494">
                  <c:v>1200</c:v>
                </c:pt>
                <c:pt idx="16495">
                  <c:v>1191.2</c:v>
                </c:pt>
                <c:pt idx="16496">
                  <c:v>1197.5</c:v>
                </c:pt>
                <c:pt idx="16497">
                  <c:v>1201.7</c:v>
                </c:pt>
                <c:pt idx="16498">
                  <c:v>1197.2</c:v>
                </c:pt>
                <c:pt idx="16499">
                  <c:v>1196.3</c:v>
                </c:pt>
                <c:pt idx="16500">
                  <c:v>1198.5</c:v>
                </c:pt>
                <c:pt idx="16501">
                  <c:v>1196.5999999999999</c:v>
                </c:pt>
                <c:pt idx="16502">
                  <c:v>1194.8</c:v>
                </c:pt>
                <c:pt idx="16503">
                  <c:v>1192.0999999999999</c:v>
                </c:pt>
                <c:pt idx="16504">
                  <c:v>1201.8</c:v>
                </c:pt>
                <c:pt idx="16505">
                  <c:v>1199.4000000000001</c:v>
                </c:pt>
                <c:pt idx="16506">
                  <c:v>1202.4000000000001</c:v>
                </c:pt>
                <c:pt idx="16507">
                  <c:v>1202.5999999999999</c:v>
                </c:pt>
                <c:pt idx="16508">
                  <c:v>1202.4000000000001</c:v>
                </c:pt>
                <c:pt idx="16509">
                  <c:v>1203</c:v>
                </c:pt>
                <c:pt idx="16510">
                  <c:v>1201.5999999999999</c:v>
                </c:pt>
                <c:pt idx="16511">
                  <c:v>1201.7</c:v>
                </c:pt>
                <c:pt idx="16512">
                  <c:v>1201.0999999999999</c:v>
                </c:pt>
                <c:pt idx="16513">
                  <c:v>1203.3</c:v>
                </c:pt>
                <c:pt idx="16514">
                  <c:v>1203.7</c:v>
                </c:pt>
                <c:pt idx="16515">
                  <c:v>1203.7</c:v>
                </c:pt>
                <c:pt idx="16516">
                  <c:v>1203.9000000000001</c:v>
                </c:pt>
                <c:pt idx="16517">
                  <c:v>1203.5</c:v>
                </c:pt>
                <c:pt idx="16518">
                  <c:v>1202.2</c:v>
                </c:pt>
                <c:pt idx="16519">
                  <c:v>1198.0999999999999</c:v>
                </c:pt>
                <c:pt idx="16520">
                  <c:v>1202</c:v>
                </c:pt>
                <c:pt idx="16521">
                  <c:v>1202.0999999999999</c:v>
                </c:pt>
                <c:pt idx="16522">
                  <c:v>1199.0999999999999</c:v>
                </c:pt>
                <c:pt idx="16523">
                  <c:v>1197.9000000000001</c:v>
                </c:pt>
                <c:pt idx="16524">
                  <c:v>1198.5</c:v>
                </c:pt>
                <c:pt idx="16525">
                  <c:v>1197.5</c:v>
                </c:pt>
                <c:pt idx="16526">
                  <c:v>1198.5</c:v>
                </c:pt>
                <c:pt idx="16527">
                  <c:v>1197.9000000000001</c:v>
                </c:pt>
                <c:pt idx="16528">
                  <c:v>1198.8</c:v>
                </c:pt>
                <c:pt idx="16529">
                  <c:v>1199</c:v>
                </c:pt>
                <c:pt idx="16530">
                  <c:v>1198.9000000000001</c:v>
                </c:pt>
                <c:pt idx="16531">
                  <c:v>1199.5999999999999</c:v>
                </c:pt>
                <c:pt idx="16532">
                  <c:v>1197.7</c:v>
                </c:pt>
                <c:pt idx="16533">
                  <c:v>1206.8</c:v>
                </c:pt>
                <c:pt idx="16534">
                  <c:v>1207.0999999999999</c:v>
                </c:pt>
                <c:pt idx="16535">
                  <c:v>1207.0999999999999</c:v>
                </c:pt>
                <c:pt idx="16536">
                  <c:v>1207.2</c:v>
                </c:pt>
                <c:pt idx="16537">
                  <c:v>1206.8</c:v>
                </c:pt>
                <c:pt idx="16538">
                  <c:v>1206.8</c:v>
                </c:pt>
                <c:pt idx="16539">
                  <c:v>1206.4000000000001</c:v>
                </c:pt>
                <c:pt idx="16540">
                  <c:v>1204.4000000000001</c:v>
                </c:pt>
                <c:pt idx="16541">
                  <c:v>1200.5</c:v>
                </c:pt>
                <c:pt idx="16542">
                  <c:v>1204.7</c:v>
                </c:pt>
                <c:pt idx="16543">
                  <c:v>1188.0999999999999</c:v>
                </c:pt>
                <c:pt idx="16544">
                  <c:v>1197.2</c:v>
                </c:pt>
                <c:pt idx="16545">
                  <c:v>1200.8</c:v>
                </c:pt>
                <c:pt idx="16546">
                  <c:v>1207.2</c:v>
                </c:pt>
                <c:pt idx="16547">
                  <c:v>1201.8</c:v>
                </c:pt>
                <c:pt idx="16548">
                  <c:v>1203.9000000000001</c:v>
                </c:pt>
                <c:pt idx="16549">
                  <c:v>1203.9000000000001</c:v>
                </c:pt>
                <c:pt idx="16550">
                  <c:v>1204.8</c:v>
                </c:pt>
                <c:pt idx="16551">
                  <c:v>1206.2</c:v>
                </c:pt>
                <c:pt idx="16552">
                  <c:v>1206.5999999999999</c:v>
                </c:pt>
                <c:pt idx="16553">
                  <c:v>1205.8</c:v>
                </c:pt>
                <c:pt idx="16554">
                  <c:v>1204.8</c:v>
                </c:pt>
                <c:pt idx="16555">
                  <c:v>1207.0999999999999</c:v>
                </c:pt>
                <c:pt idx="16556">
                  <c:v>1207.0999999999999</c:v>
                </c:pt>
                <c:pt idx="16557">
                  <c:v>1204.4000000000001</c:v>
                </c:pt>
                <c:pt idx="16558">
                  <c:v>1197.2</c:v>
                </c:pt>
                <c:pt idx="16559">
                  <c:v>1206.4000000000001</c:v>
                </c:pt>
                <c:pt idx="16560">
                  <c:v>1206.4000000000001</c:v>
                </c:pt>
                <c:pt idx="16561">
                  <c:v>1206.7</c:v>
                </c:pt>
                <c:pt idx="16562">
                  <c:v>1206.8</c:v>
                </c:pt>
                <c:pt idx="16563">
                  <c:v>1206.4000000000001</c:v>
                </c:pt>
                <c:pt idx="16564">
                  <c:v>1206.2</c:v>
                </c:pt>
                <c:pt idx="16565">
                  <c:v>1205.7</c:v>
                </c:pt>
                <c:pt idx="16566">
                  <c:v>1204</c:v>
                </c:pt>
                <c:pt idx="16567">
                  <c:v>1203</c:v>
                </c:pt>
                <c:pt idx="16568">
                  <c:v>1199.3</c:v>
                </c:pt>
                <c:pt idx="16569">
                  <c:v>1198.5999999999999</c:v>
                </c:pt>
                <c:pt idx="16570">
                  <c:v>1199.7</c:v>
                </c:pt>
                <c:pt idx="16571">
                  <c:v>1202.3</c:v>
                </c:pt>
                <c:pt idx="16572">
                  <c:v>1201.5999999999999</c:v>
                </c:pt>
                <c:pt idx="16573">
                  <c:v>1205</c:v>
                </c:pt>
                <c:pt idx="16574">
                  <c:v>1203.5999999999999</c:v>
                </c:pt>
                <c:pt idx="16575">
                  <c:v>1207.3</c:v>
                </c:pt>
                <c:pt idx="16576">
                  <c:v>1209.5</c:v>
                </c:pt>
                <c:pt idx="16577">
                  <c:v>1205.2</c:v>
                </c:pt>
                <c:pt idx="16578">
                  <c:v>1202.3</c:v>
                </c:pt>
                <c:pt idx="16579">
                  <c:v>1204.5999999999999</c:v>
                </c:pt>
                <c:pt idx="16580">
                  <c:v>1208.9000000000001</c:v>
                </c:pt>
                <c:pt idx="16581">
                  <c:v>1207.3</c:v>
                </c:pt>
                <c:pt idx="16582">
                  <c:v>1208.5999999999999</c:v>
                </c:pt>
                <c:pt idx="16583">
                  <c:v>1208.3</c:v>
                </c:pt>
                <c:pt idx="16584">
                  <c:v>1211</c:v>
                </c:pt>
                <c:pt idx="16585">
                  <c:v>1201.4000000000001</c:v>
                </c:pt>
                <c:pt idx="16586">
                  <c:v>1203.7</c:v>
                </c:pt>
                <c:pt idx="16587">
                  <c:v>1202.7</c:v>
                </c:pt>
                <c:pt idx="16588">
                  <c:v>1204.2</c:v>
                </c:pt>
                <c:pt idx="16589">
                  <c:v>1199.5</c:v>
                </c:pt>
                <c:pt idx="16590">
                  <c:v>1196.2</c:v>
                </c:pt>
                <c:pt idx="16591">
                  <c:v>1198.3</c:v>
                </c:pt>
                <c:pt idx="16592">
                  <c:v>1196.9000000000001</c:v>
                </c:pt>
                <c:pt idx="16593">
                  <c:v>1204.7</c:v>
                </c:pt>
                <c:pt idx="16594">
                  <c:v>1194.9000000000001</c:v>
                </c:pt>
                <c:pt idx="16595">
                  <c:v>1206.9000000000001</c:v>
                </c:pt>
                <c:pt idx="16596">
                  <c:v>1204.5999999999999</c:v>
                </c:pt>
                <c:pt idx="16597">
                  <c:v>1203.5</c:v>
                </c:pt>
                <c:pt idx="16598">
                  <c:v>1205.0999999999999</c:v>
                </c:pt>
                <c:pt idx="16599">
                  <c:v>1203.0999999999999</c:v>
                </c:pt>
                <c:pt idx="16600">
                  <c:v>1207.3</c:v>
                </c:pt>
                <c:pt idx="16601">
                  <c:v>1208.0999999999999</c:v>
                </c:pt>
                <c:pt idx="16602">
                  <c:v>1207.3</c:v>
                </c:pt>
                <c:pt idx="16603">
                  <c:v>1207.0999999999999</c:v>
                </c:pt>
                <c:pt idx="16604">
                  <c:v>1206.0999999999999</c:v>
                </c:pt>
                <c:pt idx="16605">
                  <c:v>1206</c:v>
                </c:pt>
                <c:pt idx="16606">
                  <c:v>1205.0999999999999</c:v>
                </c:pt>
                <c:pt idx="16607">
                  <c:v>1206.7</c:v>
                </c:pt>
                <c:pt idx="16608">
                  <c:v>1206.0999999999999</c:v>
                </c:pt>
                <c:pt idx="16609">
                  <c:v>1212.7</c:v>
                </c:pt>
                <c:pt idx="16610">
                  <c:v>1197.5999999999999</c:v>
                </c:pt>
                <c:pt idx="16611">
                  <c:v>1199.5</c:v>
                </c:pt>
                <c:pt idx="16612">
                  <c:v>1204.0999999999999</c:v>
                </c:pt>
                <c:pt idx="16613">
                  <c:v>1196.9000000000001</c:v>
                </c:pt>
                <c:pt idx="16614">
                  <c:v>1201.2</c:v>
                </c:pt>
                <c:pt idx="16615">
                  <c:v>1203.4000000000001</c:v>
                </c:pt>
                <c:pt idx="16616">
                  <c:v>1198.0999999999999</c:v>
                </c:pt>
                <c:pt idx="16617">
                  <c:v>1193.9000000000001</c:v>
                </c:pt>
                <c:pt idx="16618">
                  <c:v>1197</c:v>
                </c:pt>
                <c:pt idx="16619">
                  <c:v>1196.3</c:v>
                </c:pt>
                <c:pt idx="16620">
                  <c:v>1204.9000000000001</c:v>
                </c:pt>
                <c:pt idx="16621">
                  <c:v>1205.7</c:v>
                </c:pt>
                <c:pt idx="16622">
                  <c:v>1205.4000000000001</c:v>
                </c:pt>
                <c:pt idx="16623">
                  <c:v>1202.9000000000001</c:v>
                </c:pt>
                <c:pt idx="16624">
                  <c:v>1201.8</c:v>
                </c:pt>
                <c:pt idx="16625">
                  <c:v>1207.3</c:v>
                </c:pt>
                <c:pt idx="16626">
                  <c:v>1210.3</c:v>
                </c:pt>
                <c:pt idx="16627">
                  <c:v>1200.0999999999999</c:v>
                </c:pt>
                <c:pt idx="16628">
                  <c:v>1206.9000000000001</c:v>
                </c:pt>
                <c:pt idx="16629">
                  <c:v>1196.9000000000001</c:v>
                </c:pt>
                <c:pt idx="16630">
                  <c:v>1200.8</c:v>
                </c:pt>
                <c:pt idx="16631">
                  <c:v>1203.4000000000001</c:v>
                </c:pt>
                <c:pt idx="16632">
                  <c:v>1203.4000000000001</c:v>
                </c:pt>
                <c:pt idx="16633">
                  <c:v>1200.8</c:v>
                </c:pt>
                <c:pt idx="16634">
                  <c:v>1203.0999999999999</c:v>
                </c:pt>
                <c:pt idx="16635">
                  <c:v>1198.9000000000001</c:v>
                </c:pt>
                <c:pt idx="16636">
                  <c:v>1202.8</c:v>
                </c:pt>
                <c:pt idx="16637">
                  <c:v>1198.2</c:v>
                </c:pt>
                <c:pt idx="16638">
                  <c:v>1201.4000000000001</c:v>
                </c:pt>
                <c:pt idx="16639">
                  <c:v>1199.9000000000001</c:v>
                </c:pt>
                <c:pt idx="16640">
                  <c:v>1193.5</c:v>
                </c:pt>
                <c:pt idx="16641">
                  <c:v>1202.2</c:v>
                </c:pt>
                <c:pt idx="16642">
                  <c:v>1196.4000000000001</c:v>
                </c:pt>
                <c:pt idx="16643">
                  <c:v>1202.5999999999999</c:v>
                </c:pt>
                <c:pt idx="16644">
                  <c:v>1201.5</c:v>
                </c:pt>
                <c:pt idx="16645">
                  <c:v>1201.4000000000001</c:v>
                </c:pt>
                <c:pt idx="16646">
                  <c:v>1205</c:v>
                </c:pt>
                <c:pt idx="16647">
                  <c:v>1203.5</c:v>
                </c:pt>
                <c:pt idx="16648">
                  <c:v>1199.4000000000001</c:v>
                </c:pt>
                <c:pt idx="16649">
                  <c:v>1204.7</c:v>
                </c:pt>
                <c:pt idx="16650">
                  <c:v>1204.0999999999999</c:v>
                </c:pt>
                <c:pt idx="16651">
                  <c:v>1201.5</c:v>
                </c:pt>
                <c:pt idx="16652">
                  <c:v>1204.2</c:v>
                </c:pt>
                <c:pt idx="16653">
                  <c:v>1204.2</c:v>
                </c:pt>
                <c:pt idx="16654">
                  <c:v>1203.8</c:v>
                </c:pt>
                <c:pt idx="16655">
                  <c:v>1203.2</c:v>
                </c:pt>
                <c:pt idx="16656">
                  <c:v>1203.0999999999999</c:v>
                </c:pt>
                <c:pt idx="16657">
                  <c:v>1202.0999999999999</c:v>
                </c:pt>
                <c:pt idx="16658">
                  <c:v>1201.3</c:v>
                </c:pt>
                <c:pt idx="16659">
                  <c:v>1203.5999999999999</c:v>
                </c:pt>
                <c:pt idx="16660">
                  <c:v>1197.5</c:v>
                </c:pt>
                <c:pt idx="16661">
                  <c:v>1195.4000000000001</c:v>
                </c:pt>
                <c:pt idx="16662">
                  <c:v>1198.7</c:v>
                </c:pt>
                <c:pt idx="16663">
                  <c:v>1191.4000000000001</c:v>
                </c:pt>
                <c:pt idx="16664">
                  <c:v>1198.3</c:v>
                </c:pt>
                <c:pt idx="16665">
                  <c:v>1189.4000000000001</c:v>
                </c:pt>
                <c:pt idx="16666">
                  <c:v>1196.3</c:v>
                </c:pt>
                <c:pt idx="16667">
                  <c:v>1195.0999999999999</c:v>
                </c:pt>
                <c:pt idx="16668">
                  <c:v>1198.9000000000001</c:v>
                </c:pt>
                <c:pt idx="16669">
                  <c:v>1201.3</c:v>
                </c:pt>
                <c:pt idx="16670">
                  <c:v>1200.7</c:v>
                </c:pt>
                <c:pt idx="16671">
                  <c:v>1200.7</c:v>
                </c:pt>
                <c:pt idx="16672">
                  <c:v>1203.3</c:v>
                </c:pt>
                <c:pt idx="16673">
                  <c:v>1202.2</c:v>
                </c:pt>
                <c:pt idx="16674">
                  <c:v>1199.9000000000001</c:v>
                </c:pt>
                <c:pt idx="16675">
                  <c:v>1201.5</c:v>
                </c:pt>
                <c:pt idx="16676">
                  <c:v>1200.9000000000001</c:v>
                </c:pt>
                <c:pt idx="16677">
                  <c:v>1203.8</c:v>
                </c:pt>
                <c:pt idx="16678">
                  <c:v>1201.3</c:v>
                </c:pt>
                <c:pt idx="16679">
                  <c:v>1201.5</c:v>
                </c:pt>
                <c:pt idx="16680">
                  <c:v>1204.8</c:v>
                </c:pt>
                <c:pt idx="16681">
                  <c:v>1200.9000000000001</c:v>
                </c:pt>
                <c:pt idx="16682">
                  <c:v>1198.3</c:v>
                </c:pt>
                <c:pt idx="16683">
                  <c:v>1200.5999999999999</c:v>
                </c:pt>
                <c:pt idx="16684">
                  <c:v>1204.2</c:v>
                </c:pt>
                <c:pt idx="16685">
                  <c:v>1201.4000000000001</c:v>
                </c:pt>
                <c:pt idx="16686">
                  <c:v>1197.5999999999999</c:v>
                </c:pt>
                <c:pt idx="16687">
                  <c:v>1194.3</c:v>
                </c:pt>
                <c:pt idx="16688">
                  <c:v>1201.7</c:v>
                </c:pt>
                <c:pt idx="16689">
                  <c:v>1198.0999999999999</c:v>
                </c:pt>
                <c:pt idx="16690">
                  <c:v>1197.0999999999999</c:v>
                </c:pt>
                <c:pt idx="16691">
                  <c:v>1196.5</c:v>
                </c:pt>
                <c:pt idx="16692">
                  <c:v>1191.4000000000001</c:v>
                </c:pt>
                <c:pt idx="16693">
                  <c:v>1202.2</c:v>
                </c:pt>
                <c:pt idx="16694">
                  <c:v>1205.8</c:v>
                </c:pt>
                <c:pt idx="16695">
                  <c:v>1207.3</c:v>
                </c:pt>
                <c:pt idx="16696">
                  <c:v>1196.2</c:v>
                </c:pt>
                <c:pt idx="16697">
                  <c:v>1207.4000000000001</c:v>
                </c:pt>
                <c:pt idx="16698">
                  <c:v>1207.9000000000001</c:v>
                </c:pt>
                <c:pt idx="16699">
                  <c:v>1204.9000000000001</c:v>
                </c:pt>
                <c:pt idx="16700">
                  <c:v>1205.0999999999999</c:v>
                </c:pt>
                <c:pt idx="16701">
                  <c:v>1205.3</c:v>
                </c:pt>
                <c:pt idx="16702">
                  <c:v>1206</c:v>
                </c:pt>
                <c:pt idx="16703">
                  <c:v>1208.0999999999999</c:v>
                </c:pt>
                <c:pt idx="16704">
                  <c:v>1207.5</c:v>
                </c:pt>
                <c:pt idx="16705">
                  <c:v>1207.0999999999999</c:v>
                </c:pt>
                <c:pt idx="16706">
                  <c:v>1207.5</c:v>
                </c:pt>
                <c:pt idx="16707">
                  <c:v>1207.5</c:v>
                </c:pt>
                <c:pt idx="16708">
                  <c:v>1202.5999999999999</c:v>
                </c:pt>
                <c:pt idx="16709">
                  <c:v>1203.7</c:v>
                </c:pt>
                <c:pt idx="16710">
                  <c:v>1206.5</c:v>
                </c:pt>
                <c:pt idx="16711">
                  <c:v>1205.8</c:v>
                </c:pt>
                <c:pt idx="16712">
                  <c:v>1204.5999999999999</c:v>
                </c:pt>
                <c:pt idx="16713">
                  <c:v>1204.8</c:v>
                </c:pt>
                <c:pt idx="16714">
                  <c:v>1205.3</c:v>
                </c:pt>
                <c:pt idx="16715">
                  <c:v>1204.5</c:v>
                </c:pt>
                <c:pt idx="16716">
                  <c:v>1204.8</c:v>
                </c:pt>
                <c:pt idx="16717">
                  <c:v>1205.9000000000001</c:v>
                </c:pt>
                <c:pt idx="16718">
                  <c:v>1205.5</c:v>
                </c:pt>
                <c:pt idx="16719">
                  <c:v>1205.5</c:v>
                </c:pt>
                <c:pt idx="16720">
                  <c:v>1205</c:v>
                </c:pt>
                <c:pt idx="16721">
                  <c:v>1204.9000000000001</c:v>
                </c:pt>
                <c:pt idx="16722">
                  <c:v>1204.9000000000001</c:v>
                </c:pt>
                <c:pt idx="16723">
                  <c:v>1204.9000000000001</c:v>
                </c:pt>
                <c:pt idx="16724">
                  <c:v>1204.2</c:v>
                </c:pt>
                <c:pt idx="16725">
                  <c:v>1204.2</c:v>
                </c:pt>
                <c:pt idx="16726">
                  <c:v>1204.2</c:v>
                </c:pt>
                <c:pt idx="16727">
                  <c:v>1204.2</c:v>
                </c:pt>
                <c:pt idx="16728">
                  <c:v>1204</c:v>
                </c:pt>
                <c:pt idx="16729">
                  <c:v>1203.5999999999999</c:v>
                </c:pt>
                <c:pt idx="16730">
                  <c:v>1203.9000000000001</c:v>
                </c:pt>
                <c:pt idx="16731">
                  <c:v>1204.3</c:v>
                </c:pt>
                <c:pt idx="16732">
                  <c:v>1204.2</c:v>
                </c:pt>
                <c:pt idx="16733">
                  <c:v>1203.4000000000001</c:v>
                </c:pt>
                <c:pt idx="16734">
                  <c:v>1201.8</c:v>
                </c:pt>
                <c:pt idx="16735">
                  <c:v>1188.7</c:v>
                </c:pt>
                <c:pt idx="16736">
                  <c:v>1201.9000000000001</c:v>
                </c:pt>
                <c:pt idx="16737">
                  <c:v>1204.0999999999999</c:v>
                </c:pt>
                <c:pt idx="16738">
                  <c:v>1203.8</c:v>
                </c:pt>
                <c:pt idx="16739">
                  <c:v>1202.5</c:v>
                </c:pt>
                <c:pt idx="16740">
                  <c:v>1202.7</c:v>
                </c:pt>
                <c:pt idx="16741">
                  <c:v>1202.9000000000001</c:v>
                </c:pt>
                <c:pt idx="16742">
                  <c:v>1203</c:v>
                </c:pt>
                <c:pt idx="16743">
                  <c:v>1203.7</c:v>
                </c:pt>
                <c:pt idx="16744">
                  <c:v>1203.7</c:v>
                </c:pt>
                <c:pt idx="16745">
                  <c:v>1203.9000000000001</c:v>
                </c:pt>
                <c:pt idx="16746">
                  <c:v>1204.5</c:v>
                </c:pt>
                <c:pt idx="16747">
                  <c:v>1204.2</c:v>
                </c:pt>
                <c:pt idx="16748">
                  <c:v>1204.2</c:v>
                </c:pt>
                <c:pt idx="16749">
                  <c:v>1204.5</c:v>
                </c:pt>
                <c:pt idx="16750">
                  <c:v>1204.9000000000001</c:v>
                </c:pt>
                <c:pt idx="16751">
                  <c:v>1205.2</c:v>
                </c:pt>
                <c:pt idx="16752">
                  <c:v>1204.9000000000001</c:v>
                </c:pt>
                <c:pt idx="16753">
                  <c:v>1204.5999999999999</c:v>
                </c:pt>
                <c:pt idx="16754">
                  <c:v>1205.8</c:v>
                </c:pt>
                <c:pt idx="16755">
                  <c:v>1205.5</c:v>
                </c:pt>
                <c:pt idx="16756">
                  <c:v>1202.5999999999999</c:v>
                </c:pt>
                <c:pt idx="16757">
                  <c:v>1205.4000000000001</c:v>
                </c:pt>
                <c:pt idx="16758">
                  <c:v>1203.8</c:v>
                </c:pt>
                <c:pt idx="16759">
                  <c:v>1190</c:v>
                </c:pt>
                <c:pt idx="16760">
                  <c:v>1204.3</c:v>
                </c:pt>
                <c:pt idx="16761">
                  <c:v>1204.3</c:v>
                </c:pt>
                <c:pt idx="16762">
                  <c:v>1204.5999999999999</c:v>
                </c:pt>
                <c:pt idx="16763">
                  <c:v>1204.0999999999999</c:v>
                </c:pt>
                <c:pt idx="16764">
                  <c:v>1206.7</c:v>
                </c:pt>
                <c:pt idx="16765">
                  <c:v>1205.5999999999999</c:v>
                </c:pt>
                <c:pt idx="16766">
                  <c:v>1206.7</c:v>
                </c:pt>
                <c:pt idx="16767">
                  <c:v>1207.3</c:v>
                </c:pt>
                <c:pt idx="16768">
                  <c:v>1207.4000000000001</c:v>
                </c:pt>
                <c:pt idx="16769">
                  <c:v>1207.8</c:v>
                </c:pt>
                <c:pt idx="16770">
                  <c:v>1208.0999999999999</c:v>
                </c:pt>
                <c:pt idx="16771">
                  <c:v>1207.8</c:v>
                </c:pt>
                <c:pt idx="16772">
                  <c:v>1208.0999999999999</c:v>
                </c:pt>
                <c:pt idx="16773">
                  <c:v>1207.7</c:v>
                </c:pt>
                <c:pt idx="16774">
                  <c:v>1208.0999999999999</c:v>
                </c:pt>
                <c:pt idx="16775">
                  <c:v>1208.8</c:v>
                </c:pt>
                <c:pt idx="16776">
                  <c:v>1208.7</c:v>
                </c:pt>
                <c:pt idx="16777">
                  <c:v>1208.8</c:v>
                </c:pt>
                <c:pt idx="16778">
                  <c:v>1208.8</c:v>
                </c:pt>
                <c:pt idx="16779">
                  <c:v>1208.8</c:v>
                </c:pt>
                <c:pt idx="16780">
                  <c:v>1208.2</c:v>
                </c:pt>
                <c:pt idx="16781">
                  <c:v>1208.7</c:v>
                </c:pt>
                <c:pt idx="16782">
                  <c:v>1205.5</c:v>
                </c:pt>
                <c:pt idx="16783">
                  <c:v>1200.0999999999999</c:v>
                </c:pt>
                <c:pt idx="16784">
                  <c:v>1206.3</c:v>
                </c:pt>
                <c:pt idx="16785">
                  <c:v>1207.9000000000001</c:v>
                </c:pt>
                <c:pt idx="16786">
                  <c:v>1207.0999999999999</c:v>
                </c:pt>
                <c:pt idx="16787">
                  <c:v>1208.3</c:v>
                </c:pt>
                <c:pt idx="16788">
                  <c:v>1206.5</c:v>
                </c:pt>
                <c:pt idx="16789">
                  <c:v>1207.3</c:v>
                </c:pt>
                <c:pt idx="16790">
                  <c:v>1208.4000000000001</c:v>
                </c:pt>
                <c:pt idx="16791">
                  <c:v>1208.2</c:v>
                </c:pt>
                <c:pt idx="16792">
                  <c:v>1208.9000000000001</c:v>
                </c:pt>
                <c:pt idx="16793">
                  <c:v>1209.3</c:v>
                </c:pt>
                <c:pt idx="16794">
                  <c:v>1209.4000000000001</c:v>
                </c:pt>
                <c:pt idx="16795">
                  <c:v>1209.3</c:v>
                </c:pt>
                <c:pt idx="16796">
                  <c:v>1209.3</c:v>
                </c:pt>
                <c:pt idx="16797">
                  <c:v>1209.3</c:v>
                </c:pt>
                <c:pt idx="16798">
                  <c:v>1209.3</c:v>
                </c:pt>
                <c:pt idx="16799">
                  <c:v>1209.3</c:v>
                </c:pt>
                <c:pt idx="16800">
                  <c:v>1209.3</c:v>
                </c:pt>
                <c:pt idx="16801">
                  <c:v>1209</c:v>
                </c:pt>
                <c:pt idx="16802">
                  <c:v>1209.0999999999999</c:v>
                </c:pt>
                <c:pt idx="16803">
                  <c:v>1208.8</c:v>
                </c:pt>
                <c:pt idx="16804">
                  <c:v>1209.2</c:v>
                </c:pt>
                <c:pt idx="16805">
                  <c:v>1208</c:v>
                </c:pt>
                <c:pt idx="16806">
                  <c:v>1203.4000000000001</c:v>
                </c:pt>
                <c:pt idx="16807">
                  <c:v>1197</c:v>
                </c:pt>
                <c:pt idx="16808">
                  <c:v>1205.3</c:v>
                </c:pt>
                <c:pt idx="16809">
                  <c:v>1205.5999999999999</c:v>
                </c:pt>
                <c:pt idx="16810">
                  <c:v>1206.8</c:v>
                </c:pt>
                <c:pt idx="16811">
                  <c:v>1206.8</c:v>
                </c:pt>
                <c:pt idx="16812">
                  <c:v>1206.2</c:v>
                </c:pt>
                <c:pt idx="16813">
                  <c:v>1207</c:v>
                </c:pt>
                <c:pt idx="16814">
                  <c:v>1207.7</c:v>
                </c:pt>
                <c:pt idx="16815">
                  <c:v>1208.0999999999999</c:v>
                </c:pt>
                <c:pt idx="16816">
                  <c:v>1208.4000000000001</c:v>
                </c:pt>
                <c:pt idx="16817">
                  <c:v>1208.7</c:v>
                </c:pt>
                <c:pt idx="16818">
                  <c:v>1208.9000000000001</c:v>
                </c:pt>
                <c:pt idx="16819">
                  <c:v>1208.5999999999999</c:v>
                </c:pt>
                <c:pt idx="16820">
                  <c:v>1208.5999999999999</c:v>
                </c:pt>
                <c:pt idx="16821">
                  <c:v>1209</c:v>
                </c:pt>
                <c:pt idx="16822">
                  <c:v>1208.5999999999999</c:v>
                </c:pt>
                <c:pt idx="16823">
                  <c:v>1208.5999999999999</c:v>
                </c:pt>
                <c:pt idx="16824">
                  <c:v>1208.5999999999999</c:v>
                </c:pt>
                <c:pt idx="16825">
                  <c:v>1208.3</c:v>
                </c:pt>
                <c:pt idx="16826">
                  <c:v>1208.3</c:v>
                </c:pt>
                <c:pt idx="16827">
                  <c:v>1207.5999999999999</c:v>
                </c:pt>
                <c:pt idx="16828">
                  <c:v>1206.9000000000001</c:v>
                </c:pt>
                <c:pt idx="16829">
                  <c:v>1207.0999999999999</c:v>
                </c:pt>
                <c:pt idx="16830">
                  <c:v>1204.9000000000001</c:v>
                </c:pt>
                <c:pt idx="16831">
                  <c:v>1205.0999999999999</c:v>
                </c:pt>
                <c:pt idx="16832">
                  <c:v>1205</c:v>
                </c:pt>
                <c:pt idx="16833">
                  <c:v>1204.0999999999999</c:v>
                </c:pt>
                <c:pt idx="16834">
                  <c:v>1204.4000000000001</c:v>
                </c:pt>
                <c:pt idx="16835">
                  <c:v>1207.0999999999999</c:v>
                </c:pt>
                <c:pt idx="16836">
                  <c:v>1208</c:v>
                </c:pt>
                <c:pt idx="16837">
                  <c:v>1206.5999999999999</c:v>
                </c:pt>
                <c:pt idx="16838">
                  <c:v>1208.0999999999999</c:v>
                </c:pt>
                <c:pt idx="16839">
                  <c:v>1208.5</c:v>
                </c:pt>
                <c:pt idx="16840">
                  <c:v>1208.9000000000001</c:v>
                </c:pt>
                <c:pt idx="16841">
                  <c:v>1208.9000000000001</c:v>
                </c:pt>
                <c:pt idx="16842">
                  <c:v>1209.2</c:v>
                </c:pt>
                <c:pt idx="16843">
                  <c:v>1209.5999999999999</c:v>
                </c:pt>
                <c:pt idx="16844">
                  <c:v>1209.2</c:v>
                </c:pt>
                <c:pt idx="16845">
                  <c:v>1217.9000000000001</c:v>
                </c:pt>
                <c:pt idx="16846">
                  <c:v>1209.5</c:v>
                </c:pt>
                <c:pt idx="16847">
                  <c:v>1209.8</c:v>
                </c:pt>
                <c:pt idx="16848">
                  <c:v>1209.8</c:v>
                </c:pt>
                <c:pt idx="16849">
                  <c:v>1209.0999999999999</c:v>
                </c:pt>
                <c:pt idx="16850">
                  <c:v>1210.4000000000001</c:v>
                </c:pt>
                <c:pt idx="16851">
                  <c:v>1210.7</c:v>
                </c:pt>
                <c:pt idx="16852">
                  <c:v>1208.2</c:v>
                </c:pt>
                <c:pt idx="16853">
                  <c:v>1209.8</c:v>
                </c:pt>
                <c:pt idx="16854">
                  <c:v>1210</c:v>
                </c:pt>
                <c:pt idx="16855">
                  <c:v>1203.5999999999999</c:v>
                </c:pt>
                <c:pt idx="16856">
                  <c:v>1200.9000000000001</c:v>
                </c:pt>
                <c:pt idx="16857">
                  <c:v>1203.3</c:v>
                </c:pt>
                <c:pt idx="16858">
                  <c:v>1205.8</c:v>
                </c:pt>
                <c:pt idx="16859">
                  <c:v>1211.0999999999999</c:v>
                </c:pt>
                <c:pt idx="16860">
                  <c:v>1203.8</c:v>
                </c:pt>
                <c:pt idx="16861">
                  <c:v>1202.9000000000001</c:v>
                </c:pt>
                <c:pt idx="16862">
                  <c:v>1212.5999999999999</c:v>
                </c:pt>
                <c:pt idx="16863">
                  <c:v>1213.7</c:v>
                </c:pt>
                <c:pt idx="16864">
                  <c:v>1211.5</c:v>
                </c:pt>
                <c:pt idx="16865">
                  <c:v>1214.4000000000001</c:v>
                </c:pt>
                <c:pt idx="16866">
                  <c:v>1213.7</c:v>
                </c:pt>
                <c:pt idx="16867">
                  <c:v>1214.4000000000001</c:v>
                </c:pt>
                <c:pt idx="16868">
                  <c:v>1214.4000000000001</c:v>
                </c:pt>
                <c:pt idx="16869">
                  <c:v>1214</c:v>
                </c:pt>
                <c:pt idx="16870">
                  <c:v>1213.4000000000001</c:v>
                </c:pt>
                <c:pt idx="16871">
                  <c:v>1212.5999999999999</c:v>
                </c:pt>
                <c:pt idx="16872">
                  <c:v>1211.8</c:v>
                </c:pt>
                <c:pt idx="16873">
                  <c:v>1214.4000000000001</c:v>
                </c:pt>
                <c:pt idx="16874">
                  <c:v>1214.7</c:v>
                </c:pt>
                <c:pt idx="16875">
                  <c:v>1214.4000000000001</c:v>
                </c:pt>
                <c:pt idx="16876">
                  <c:v>1214.2</c:v>
                </c:pt>
                <c:pt idx="16877">
                  <c:v>1213.3</c:v>
                </c:pt>
                <c:pt idx="16878">
                  <c:v>1198.5999999999999</c:v>
                </c:pt>
                <c:pt idx="16879">
                  <c:v>1194.5999999999999</c:v>
                </c:pt>
                <c:pt idx="16880">
                  <c:v>1206.5</c:v>
                </c:pt>
                <c:pt idx="16881">
                  <c:v>1209.4000000000001</c:v>
                </c:pt>
                <c:pt idx="16882">
                  <c:v>1209.5</c:v>
                </c:pt>
                <c:pt idx="16883">
                  <c:v>1210.9000000000001</c:v>
                </c:pt>
                <c:pt idx="16884">
                  <c:v>1211.3</c:v>
                </c:pt>
                <c:pt idx="16885">
                  <c:v>1210.8</c:v>
                </c:pt>
                <c:pt idx="16886">
                  <c:v>1211.7</c:v>
                </c:pt>
                <c:pt idx="16887">
                  <c:v>1211.5999999999999</c:v>
                </c:pt>
                <c:pt idx="16888">
                  <c:v>1211.7</c:v>
                </c:pt>
                <c:pt idx="16889">
                  <c:v>1211.7</c:v>
                </c:pt>
                <c:pt idx="16890">
                  <c:v>1211.7</c:v>
                </c:pt>
                <c:pt idx="16891">
                  <c:v>1211.3</c:v>
                </c:pt>
                <c:pt idx="16892">
                  <c:v>1211</c:v>
                </c:pt>
                <c:pt idx="16893">
                  <c:v>1211.3</c:v>
                </c:pt>
                <c:pt idx="16894">
                  <c:v>1212</c:v>
                </c:pt>
                <c:pt idx="16895">
                  <c:v>1211.3</c:v>
                </c:pt>
                <c:pt idx="16896">
                  <c:v>1211.7</c:v>
                </c:pt>
                <c:pt idx="16897">
                  <c:v>1211.3</c:v>
                </c:pt>
                <c:pt idx="16898">
                  <c:v>1211</c:v>
                </c:pt>
                <c:pt idx="16899">
                  <c:v>1211</c:v>
                </c:pt>
                <c:pt idx="16900">
                  <c:v>1210.8</c:v>
                </c:pt>
                <c:pt idx="16901">
                  <c:v>1209.5</c:v>
                </c:pt>
                <c:pt idx="16902">
                  <c:v>1206.5999999999999</c:v>
                </c:pt>
                <c:pt idx="16903">
                  <c:v>1194.0999999999999</c:v>
                </c:pt>
                <c:pt idx="16904">
                  <c:v>1202</c:v>
                </c:pt>
                <c:pt idx="16905">
                  <c:v>1207.8</c:v>
                </c:pt>
                <c:pt idx="16906">
                  <c:v>1207.5999999999999</c:v>
                </c:pt>
                <c:pt idx="16907">
                  <c:v>1208.5999999999999</c:v>
                </c:pt>
                <c:pt idx="16908">
                  <c:v>1208.2</c:v>
                </c:pt>
                <c:pt idx="16909">
                  <c:v>1210</c:v>
                </c:pt>
                <c:pt idx="16910">
                  <c:v>1211</c:v>
                </c:pt>
                <c:pt idx="16911">
                  <c:v>1211</c:v>
                </c:pt>
                <c:pt idx="16912">
                  <c:v>1208.9000000000001</c:v>
                </c:pt>
                <c:pt idx="16913">
                  <c:v>1212.0999999999999</c:v>
                </c:pt>
                <c:pt idx="16914">
                  <c:v>1211.7</c:v>
                </c:pt>
                <c:pt idx="16915">
                  <c:v>1211.5999999999999</c:v>
                </c:pt>
                <c:pt idx="16916">
                  <c:v>1211.7</c:v>
                </c:pt>
                <c:pt idx="16917">
                  <c:v>1208.4000000000001</c:v>
                </c:pt>
                <c:pt idx="16918">
                  <c:v>1209.4000000000001</c:v>
                </c:pt>
                <c:pt idx="16919">
                  <c:v>1211.7</c:v>
                </c:pt>
                <c:pt idx="16920">
                  <c:v>1211.7</c:v>
                </c:pt>
                <c:pt idx="16921">
                  <c:v>1212.0999999999999</c:v>
                </c:pt>
                <c:pt idx="16922">
                  <c:v>1211.7</c:v>
                </c:pt>
                <c:pt idx="16923">
                  <c:v>1211.0999999999999</c:v>
                </c:pt>
                <c:pt idx="16924">
                  <c:v>1209.8</c:v>
                </c:pt>
                <c:pt idx="16925">
                  <c:v>1209.2</c:v>
                </c:pt>
                <c:pt idx="16926">
                  <c:v>1208.2</c:v>
                </c:pt>
                <c:pt idx="16927">
                  <c:v>1206.7</c:v>
                </c:pt>
                <c:pt idx="16928">
                  <c:v>1206.4000000000001</c:v>
                </c:pt>
                <c:pt idx="16929">
                  <c:v>1206.8</c:v>
                </c:pt>
                <c:pt idx="16930">
                  <c:v>1206.8</c:v>
                </c:pt>
                <c:pt idx="16931">
                  <c:v>1205.8</c:v>
                </c:pt>
                <c:pt idx="16932">
                  <c:v>1208.8</c:v>
                </c:pt>
                <c:pt idx="16933">
                  <c:v>1207.7</c:v>
                </c:pt>
                <c:pt idx="16934">
                  <c:v>1207.4000000000001</c:v>
                </c:pt>
                <c:pt idx="16935">
                  <c:v>1208</c:v>
                </c:pt>
                <c:pt idx="16936">
                  <c:v>1209.0999999999999</c:v>
                </c:pt>
                <c:pt idx="16937">
                  <c:v>1209.4000000000001</c:v>
                </c:pt>
                <c:pt idx="16938">
                  <c:v>1211.0999999999999</c:v>
                </c:pt>
                <c:pt idx="16939">
                  <c:v>1206.7</c:v>
                </c:pt>
                <c:pt idx="16940">
                  <c:v>1208.8</c:v>
                </c:pt>
                <c:pt idx="16941">
                  <c:v>1208.7</c:v>
                </c:pt>
                <c:pt idx="16942">
                  <c:v>1209</c:v>
                </c:pt>
                <c:pt idx="16943">
                  <c:v>1209.0999999999999</c:v>
                </c:pt>
                <c:pt idx="16944">
                  <c:v>1208.8</c:v>
                </c:pt>
                <c:pt idx="16945">
                  <c:v>1209.4000000000001</c:v>
                </c:pt>
                <c:pt idx="16946">
                  <c:v>1209.4000000000001</c:v>
                </c:pt>
                <c:pt idx="16947">
                  <c:v>1209</c:v>
                </c:pt>
                <c:pt idx="16948">
                  <c:v>1208.9000000000001</c:v>
                </c:pt>
                <c:pt idx="16949">
                  <c:v>1208.5</c:v>
                </c:pt>
                <c:pt idx="16950">
                  <c:v>1207.0999999999999</c:v>
                </c:pt>
                <c:pt idx="16951">
                  <c:v>1203</c:v>
                </c:pt>
                <c:pt idx="16952">
                  <c:v>1193.4000000000001</c:v>
                </c:pt>
                <c:pt idx="16953">
                  <c:v>1191.5</c:v>
                </c:pt>
                <c:pt idx="16954">
                  <c:v>1195</c:v>
                </c:pt>
                <c:pt idx="16955">
                  <c:v>1187.7</c:v>
                </c:pt>
                <c:pt idx="16956">
                  <c:v>1193.4000000000001</c:v>
                </c:pt>
                <c:pt idx="16957">
                  <c:v>1194</c:v>
                </c:pt>
                <c:pt idx="16958">
                  <c:v>1195</c:v>
                </c:pt>
                <c:pt idx="16959">
                  <c:v>1196.7</c:v>
                </c:pt>
                <c:pt idx="16960">
                  <c:v>1195.7</c:v>
                </c:pt>
                <c:pt idx="16961">
                  <c:v>1201.4000000000001</c:v>
                </c:pt>
                <c:pt idx="16962">
                  <c:v>1200.8</c:v>
                </c:pt>
                <c:pt idx="16963">
                  <c:v>1198.9000000000001</c:v>
                </c:pt>
                <c:pt idx="16964">
                  <c:v>1211.7</c:v>
                </c:pt>
                <c:pt idx="16965">
                  <c:v>1209</c:v>
                </c:pt>
                <c:pt idx="16966">
                  <c:v>1211.7</c:v>
                </c:pt>
                <c:pt idx="16967">
                  <c:v>1212</c:v>
                </c:pt>
                <c:pt idx="16968">
                  <c:v>1212</c:v>
                </c:pt>
                <c:pt idx="16969">
                  <c:v>1211.5999999999999</c:v>
                </c:pt>
                <c:pt idx="16970">
                  <c:v>1212.3</c:v>
                </c:pt>
                <c:pt idx="16971">
                  <c:v>1212.3</c:v>
                </c:pt>
                <c:pt idx="16972">
                  <c:v>1212</c:v>
                </c:pt>
                <c:pt idx="16973">
                  <c:v>1211.5</c:v>
                </c:pt>
                <c:pt idx="16974">
                  <c:v>1200.9000000000001</c:v>
                </c:pt>
                <c:pt idx="16975">
                  <c:v>1193.5</c:v>
                </c:pt>
                <c:pt idx="16976">
                  <c:v>1202.0999999999999</c:v>
                </c:pt>
                <c:pt idx="16977">
                  <c:v>1207</c:v>
                </c:pt>
                <c:pt idx="16978">
                  <c:v>1208.7</c:v>
                </c:pt>
                <c:pt idx="16979">
                  <c:v>1208.7</c:v>
                </c:pt>
                <c:pt idx="16980">
                  <c:v>1209.8</c:v>
                </c:pt>
                <c:pt idx="16981">
                  <c:v>1210.8</c:v>
                </c:pt>
                <c:pt idx="16982">
                  <c:v>1211.4000000000001</c:v>
                </c:pt>
                <c:pt idx="16983">
                  <c:v>1211.8</c:v>
                </c:pt>
                <c:pt idx="16984">
                  <c:v>1212.0999999999999</c:v>
                </c:pt>
                <c:pt idx="16985">
                  <c:v>1213</c:v>
                </c:pt>
                <c:pt idx="16986">
                  <c:v>1213</c:v>
                </c:pt>
                <c:pt idx="16987">
                  <c:v>1212.5999999999999</c:v>
                </c:pt>
                <c:pt idx="16988">
                  <c:v>1212.5999999999999</c:v>
                </c:pt>
                <c:pt idx="16989">
                  <c:v>1212.9000000000001</c:v>
                </c:pt>
                <c:pt idx="16990">
                  <c:v>1212.5999999999999</c:v>
                </c:pt>
                <c:pt idx="16991">
                  <c:v>1213</c:v>
                </c:pt>
                <c:pt idx="16992">
                  <c:v>1212.5</c:v>
                </c:pt>
                <c:pt idx="16993">
                  <c:v>1212.9000000000001</c:v>
                </c:pt>
                <c:pt idx="16994">
                  <c:v>1212.5999999999999</c:v>
                </c:pt>
                <c:pt idx="16995">
                  <c:v>1212.5999999999999</c:v>
                </c:pt>
                <c:pt idx="16996">
                  <c:v>1212.5999999999999</c:v>
                </c:pt>
                <c:pt idx="16997">
                  <c:v>1211.9000000000001</c:v>
                </c:pt>
                <c:pt idx="16998">
                  <c:v>1207.0999999999999</c:v>
                </c:pt>
                <c:pt idx="16999">
                  <c:v>1193.5999999999999</c:v>
                </c:pt>
                <c:pt idx="17000">
                  <c:v>1210.5999999999999</c:v>
                </c:pt>
                <c:pt idx="17001">
                  <c:v>1210</c:v>
                </c:pt>
                <c:pt idx="17002">
                  <c:v>1210.8</c:v>
                </c:pt>
                <c:pt idx="17003">
                  <c:v>1209.9000000000001</c:v>
                </c:pt>
                <c:pt idx="17004">
                  <c:v>1211.0999999999999</c:v>
                </c:pt>
                <c:pt idx="17005">
                  <c:v>1211.2</c:v>
                </c:pt>
                <c:pt idx="17006">
                  <c:v>1211.0999999999999</c:v>
                </c:pt>
                <c:pt idx="17007">
                  <c:v>1211.8</c:v>
                </c:pt>
                <c:pt idx="17008">
                  <c:v>1211.9000000000001</c:v>
                </c:pt>
                <c:pt idx="17009">
                  <c:v>1212.8</c:v>
                </c:pt>
                <c:pt idx="17010">
                  <c:v>1213.2</c:v>
                </c:pt>
                <c:pt idx="17011">
                  <c:v>1212.9000000000001</c:v>
                </c:pt>
                <c:pt idx="17012">
                  <c:v>1213.5999999999999</c:v>
                </c:pt>
                <c:pt idx="17013">
                  <c:v>1213.2</c:v>
                </c:pt>
                <c:pt idx="17014">
                  <c:v>1213.5</c:v>
                </c:pt>
                <c:pt idx="17015">
                  <c:v>1213.2</c:v>
                </c:pt>
                <c:pt idx="17016">
                  <c:v>1213.2</c:v>
                </c:pt>
                <c:pt idx="17017">
                  <c:v>1213.0999999999999</c:v>
                </c:pt>
                <c:pt idx="17018">
                  <c:v>1212.8</c:v>
                </c:pt>
                <c:pt idx="17019">
                  <c:v>1213.2</c:v>
                </c:pt>
                <c:pt idx="17020">
                  <c:v>1213.2</c:v>
                </c:pt>
                <c:pt idx="17021">
                  <c:v>1212.5</c:v>
                </c:pt>
                <c:pt idx="17022">
                  <c:v>1199.5</c:v>
                </c:pt>
                <c:pt idx="17023">
                  <c:v>1195.7</c:v>
                </c:pt>
                <c:pt idx="17024">
                  <c:v>1209.0999999999999</c:v>
                </c:pt>
                <c:pt idx="17025">
                  <c:v>1210</c:v>
                </c:pt>
                <c:pt idx="17026">
                  <c:v>1212.4000000000001</c:v>
                </c:pt>
                <c:pt idx="17027">
                  <c:v>1208.2</c:v>
                </c:pt>
                <c:pt idx="17028">
                  <c:v>1212.7</c:v>
                </c:pt>
                <c:pt idx="17029">
                  <c:v>1212</c:v>
                </c:pt>
                <c:pt idx="17030">
                  <c:v>1210.5</c:v>
                </c:pt>
                <c:pt idx="17031">
                  <c:v>1211.5</c:v>
                </c:pt>
                <c:pt idx="17032">
                  <c:v>1212.2</c:v>
                </c:pt>
                <c:pt idx="17033">
                  <c:v>1212.4000000000001</c:v>
                </c:pt>
                <c:pt idx="17034">
                  <c:v>1212.8</c:v>
                </c:pt>
                <c:pt idx="17035">
                  <c:v>1212.4000000000001</c:v>
                </c:pt>
                <c:pt idx="17036">
                  <c:v>1213.8</c:v>
                </c:pt>
                <c:pt idx="17037">
                  <c:v>1213.8</c:v>
                </c:pt>
                <c:pt idx="17038">
                  <c:v>1213.5</c:v>
                </c:pt>
                <c:pt idx="17039">
                  <c:v>1213.7</c:v>
                </c:pt>
                <c:pt idx="17040">
                  <c:v>1213.4000000000001</c:v>
                </c:pt>
                <c:pt idx="17041">
                  <c:v>1213.7</c:v>
                </c:pt>
                <c:pt idx="17042">
                  <c:v>1213.8</c:v>
                </c:pt>
                <c:pt idx="17043">
                  <c:v>1213.4000000000001</c:v>
                </c:pt>
                <c:pt idx="17044">
                  <c:v>1212.7</c:v>
                </c:pt>
                <c:pt idx="17045">
                  <c:v>1211.4000000000001</c:v>
                </c:pt>
                <c:pt idx="17046">
                  <c:v>1210.9000000000001</c:v>
                </c:pt>
                <c:pt idx="17047">
                  <c:v>1205.9000000000001</c:v>
                </c:pt>
                <c:pt idx="17048">
                  <c:v>1209.4000000000001</c:v>
                </c:pt>
                <c:pt idx="17049">
                  <c:v>1206</c:v>
                </c:pt>
                <c:pt idx="17050">
                  <c:v>1211.9000000000001</c:v>
                </c:pt>
                <c:pt idx="17051">
                  <c:v>1211.5999999999999</c:v>
                </c:pt>
                <c:pt idx="17052">
                  <c:v>1212.7</c:v>
                </c:pt>
                <c:pt idx="17053">
                  <c:v>1211.7</c:v>
                </c:pt>
                <c:pt idx="17054">
                  <c:v>1211</c:v>
                </c:pt>
                <c:pt idx="17055">
                  <c:v>1211.5999999999999</c:v>
                </c:pt>
                <c:pt idx="17056">
                  <c:v>1214.2</c:v>
                </c:pt>
                <c:pt idx="17057">
                  <c:v>1214.4000000000001</c:v>
                </c:pt>
                <c:pt idx="17058">
                  <c:v>1214.0999999999999</c:v>
                </c:pt>
                <c:pt idx="17059">
                  <c:v>1214.8</c:v>
                </c:pt>
                <c:pt idx="17060">
                  <c:v>1215.4000000000001</c:v>
                </c:pt>
                <c:pt idx="17061">
                  <c:v>1210.0999999999999</c:v>
                </c:pt>
                <c:pt idx="17062">
                  <c:v>1204.8</c:v>
                </c:pt>
                <c:pt idx="17063">
                  <c:v>1211</c:v>
                </c:pt>
                <c:pt idx="17064">
                  <c:v>1215.2</c:v>
                </c:pt>
                <c:pt idx="17065">
                  <c:v>1214.9000000000001</c:v>
                </c:pt>
                <c:pt idx="17066">
                  <c:v>1215.2</c:v>
                </c:pt>
                <c:pt idx="17067">
                  <c:v>1215</c:v>
                </c:pt>
                <c:pt idx="17068">
                  <c:v>1214.7</c:v>
                </c:pt>
                <c:pt idx="17069">
                  <c:v>1215.3</c:v>
                </c:pt>
                <c:pt idx="17070">
                  <c:v>1208.0999999999999</c:v>
                </c:pt>
                <c:pt idx="17071">
                  <c:v>1202.8</c:v>
                </c:pt>
                <c:pt idx="17072">
                  <c:v>1194.5999999999999</c:v>
                </c:pt>
                <c:pt idx="17073">
                  <c:v>1205.9000000000001</c:v>
                </c:pt>
                <c:pt idx="17074">
                  <c:v>1210.5999999999999</c:v>
                </c:pt>
                <c:pt idx="17075">
                  <c:v>1209.8</c:v>
                </c:pt>
                <c:pt idx="17076">
                  <c:v>1212.9000000000001</c:v>
                </c:pt>
                <c:pt idx="17077">
                  <c:v>1212.2</c:v>
                </c:pt>
                <c:pt idx="17078">
                  <c:v>1215.8</c:v>
                </c:pt>
                <c:pt idx="17079">
                  <c:v>1216.2</c:v>
                </c:pt>
                <c:pt idx="17080">
                  <c:v>1214.0999999999999</c:v>
                </c:pt>
                <c:pt idx="17081">
                  <c:v>1212.7</c:v>
                </c:pt>
                <c:pt idx="17082">
                  <c:v>1216.2</c:v>
                </c:pt>
                <c:pt idx="17083">
                  <c:v>1214.5999999999999</c:v>
                </c:pt>
                <c:pt idx="17084">
                  <c:v>1214.2</c:v>
                </c:pt>
                <c:pt idx="17085">
                  <c:v>1216.9000000000001</c:v>
                </c:pt>
                <c:pt idx="17086">
                  <c:v>1217.2</c:v>
                </c:pt>
                <c:pt idx="17087">
                  <c:v>1216.9000000000001</c:v>
                </c:pt>
                <c:pt idx="17088">
                  <c:v>1212.9000000000001</c:v>
                </c:pt>
                <c:pt idx="17089">
                  <c:v>1216.5999999999999</c:v>
                </c:pt>
                <c:pt idx="17090">
                  <c:v>1216.9000000000001</c:v>
                </c:pt>
                <c:pt idx="17091">
                  <c:v>1216.2</c:v>
                </c:pt>
                <c:pt idx="17092">
                  <c:v>1219.3</c:v>
                </c:pt>
                <c:pt idx="17093">
                  <c:v>1209.2</c:v>
                </c:pt>
                <c:pt idx="17094">
                  <c:v>1209.0999999999999</c:v>
                </c:pt>
                <c:pt idx="17095">
                  <c:v>1207.5</c:v>
                </c:pt>
                <c:pt idx="17096">
                  <c:v>1212.5</c:v>
                </c:pt>
                <c:pt idx="17097">
                  <c:v>1222.8</c:v>
                </c:pt>
                <c:pt idx="17098">
                  <c:v>1204.5</c:v>
                </c:pt>
                <c:pt idx="17099">
                  <c:v>1211.5</c:v>
                </c:pt>
                <c:pt idx="17100">
                  <c:v>1212</c:v>
                </c:pt>
                <c:pt idx="17101">
                  <c:v>1207.3</c:v>
                </c:pt>
                <c:pt idx="17102">
                  <c:v>1214.4000000000001</c:v>
                </c:pt>
                <c:pt idx="17103">
                  <c:v>1217.0999999999999</c:v>
                </c:pt>
                <c:pt idx="17104">
                  <c:v>1212</c:v>
                </c:pt>
                <c:pt idx="17105">
                  <c:v>1214.8</c:v>
                </c:pt>
                <c:pt idx="17106">
                  <c:v>1215.5</c:v>
                </c:pt>
                <c:pt idx="17107">
                  <c:v>1217.5</c:v>
                </c:pt>
                <c:pt idx="17108">
                  <c:v>1214.0999999999999</c:v>
                </c:pt>
                <c:pt idx="17109">
                  <c:v>1217.8</c:v>
                </c:pt>
                <c:pt idx="17110">
                  <c:v>1216.8</c:v>
                </c:pt>
                <c:pt idx="17111">
                  <c:v>1218.4000000000001</c:v>
                </c:pt>
                <c:pt idx="17112">
                  <c:v>1215.0999999999999</c:v>
                </c:pt>
                <c:pt idx="17113">
                  <c:v>1217.5999999999999</c:v>
                </c:pt>
                <c:pt idx="17114">
                  <c:v>1215.2</c:v>
                </c:pt>
                <c:pt idx="17115">
                  <c:v>1217.9000000000001</c:v>
                </c:pt>
                <c:pt idx="17116">
                  <c:v>1218.5999999999999</c:v>
                </c:pt>
                <c:pt idx="17117">
                  <c:v>1217.5</c:v>
                </c:pt>
                <c:pt idx="17118">
                  <c:v>1221.5999999999999</c:v>
                </c:pt>
                <c:pt idx="17119">
                  <c:v>1216.4000000000001</c:v>
                </c:pt>
                <c:pt idx="17120">
                  <c:v>1214.9000000000001</c:v>
                </c:pt>
                <c:pt idx="17121">
                  <c:v>1214.2</c:v>
                </c:pt>
                <c:pt idx="17122">
                  <c:v>1212.9000000000001</c:v>
                </c:pt>
                <c:pt idx="17123">
                  <c:v>1213.4000000000001</c:v>
                </c:pt>
                <c:pt idx="17124">
                  <c:v>1217.4000000000001</c:v>
                </c:pt>
                <c:pt idx="17125">
                  <c:v>1218.3</c:v>
                </c:pt>
                <c:pt idx="17126">
                  <c:v>1217.5999999999999</c:v>
                </c:pt>
                <c:pt idx="17127">
                  <c:v>1217.0999999999999</c:v>
                </c:pt>
                <c:pt idx="17128">
                  <c:v>1217.2</c:v>
                </c:pt>
                <c:pt idx="17129">
                  <c:v>1217.0999999999999</c:v>
                </c:pt>
                <c:pt idx="17130">
                  <c:v>1216.9000000000001</c:v>
                </c:pt>
                <c:pt idx="17131">
                  <c:v>1216.4000000000001</c:v>
                </c:pt>
                <c:pt idx="17132">
                  <c:v>1215.9000000000001</c:v>
                </c:pt>
                <c:pt idx="17133">
                  <c:v>1215.4000000000001</c:v>
                </c:pt>
                <c:pt idx="17134">
                  <c:v>1216.5999999999999</c:v>
                </c:pt>
                <c:pt idx="17135">
                  <c:v>1216.3</c:v>
                </c:pt>
                <c:pt idx="17136">
                  <c:v>1214</c:v>
                </c:pt>
                <c:pt idx="17137">
                  <c:v>1216.4000000000001</c:v>
                </c:pt>
                <c:pt idx="17138">
                  <c:v>1215</c:v>
                </c:pt>
                <c:pt idx="17139">
                  <c:v>1214.9000000000001</c:v>
                </c:pt>
                <c:pt idx="17140">
                  <c:v>1214.4000000000001</c:v>
                </c:pt>
                <c:pt idx="17141">
                  <c:v>1213.5</c:v>
                </c:pt>
                <c:pt idx="17142">
                  <c:v>1211.8</c:v>
                </c:pt>
                <c:pt idx="17143">
                  <c:v>1213</c:v>
                </c:pt>
                <c:pt idx="17144">
                  <c:v>1205.5</c:v>
                </c:pt>
                <c:pt idx="17145">
                  <c:v>1211.5</c:v>
                </c:pt>
                <c:pt idx="17146">
                  <c:v>1210.3</c:v>
                </c:pt>
                <c:pt idx="17147">
                  <c:v>1218.4000000000001</c:v>
                </c:pt>
                <c:pt idx="17148">
                  <c:v>1211.4000000000001</c:v>
                </c:pt>
                <c:pt idx="17149">
                  <c:v>1211.3</c:v>
                </c:pt>
                <c:pt idx="17150">
                  <c:v>1213.8</c:v>
                </c:pt>
                <c:pt idx="17151">
                  <c:v>1215.3</c:v>
                </c:pt>
                <c:pt idx="17152">
                  <c:v>1216.5</c:v>
                </c:pt>
                <c:pt idx="17153">
                  <c:v>1214.7</c:v>
                </c:pt>
                <c:pt idx="17154">
                  <c:v>1212.9000000000001</c:v>
                </c:pt>
                <c:pt idx="17155">
                  <c:v>1214</c:v>
                </c:pt>
                <c:pt idx="17156">
                  <c:v>1212</c:v>
                </c:pt>
                <c:pt idx="17157">
                  <c:v>1215.3</c:v>
                </c:pt>
                <c:pt idx="17158">
                  <c:v>1225.4000000000001</c:v>
                </c:pt>
                <c:pt idx="17159">
                  <c:v>1225.4000000000001</c:v>
                </c:pt>
                <c:pt idx="17160">
                  <c:v>1225.0999999999999</c:v>
                </c:pt>
                <c:pt idx="17161">
                  <c:v>1224.8</c:v>
                </c:pt>
                <c:pt idx="17162">
                  <c:v>1225.4000000000001</c:v>
                </c:pt>
                <c:pt idx="17163">
                  <c:v>1224.7</c:v>
                </c:pt>
                <c:pt idx="17164">
                  <c:v>1224.8</c:v>
                </c:pt>
                <c:pt idx="17165">
                  <c:v>1224.5999999999999</c:v>
                </c:pt>
                <c:pt idx="17166">
                  <c:v>1221.4000000000001</c:v>
                </c:pt>
                <c:pt idx="17167">
                  <c:v>1221</c:v>
                </c:pt>
                <c:pt idx="17168">
                  <c:v>1225.4000000000001</c:v>
                </c:pt>
                <c:pt idx="17169">
                  <c:v>1221.5</c:v>
                </c:pt>
                <c:pt idx="17170">
                  <c:v>1218.0999999999999</c:v>
                </c:pt>
                <c:pt idx="17171">
                  <c:v>1221.3</c:v>
                </c:pt>
                <c:pt idx="17172">
                  <c:v>1221</c:v>
                </c:pt>
                <c:pt idx="17173">
                  <c:v>1220.2</c:v>
                </c:pt>
                <c:pt idx="17174">
                  <c:v>1220.5</c:v>
                </c:pt>
                <c:pt idx="17175">
                  <c:v>1220.9000000000001</c:v>
                </c:pt>
                <c:pt idx="17176">
                  <c:v>1225</c:v>
                </c:pt>
                <c:pt idx="17177">
                  <c:v>1225.2</c:v>
                </c:pt>
                <c:pt idx="17178">
                  <c:v>1218.7</c:v>
                </c:pt>
                <c:pt idx="17179">
                  <c:v>1217.3</c:v>
                </c:pt>
                <c:pt idx="17180">
                  <c:v>1217</c:v>
                </c:pt>
                <c:pt idx="17181">
                  <c:v>1217.7</c:v>
                </c:pt>
                <c:pt idx="17182">
                  <c:v>1217.7</c:v>
                </c:pt>
                <c:pt idx="17183">
                  <c:v>1214.7</c:v>
                </c:pt>
                <c:pt idx="17184">
                  <c:v>1214.4000000000001</c:v>
                </c:pt>
                <c:pt idx="17185">
                  <c:v>1214.4000000000001</c:v>
                </c:pt>
                <c:pt idx="17186">
                  <c:v>1214.4000000000001</c:v>
                </c:pt>
                <c:pt idx="17187">
                  <c:v>1214.3</c:v>
                </c:pt>
                <c:pt idx="17188">
                  <c:v>1214.2</c:v>
                </c:pt>
                <c:pt idx="17189">
                  <c:v>1213.8</c:v>
                </c:pt>
                <c:pt idx="17190">
                  <c:v>1195.3</c:v>
                </c:pt>
                <c:pt idx="17191">
                  <c:v>1192.0999999999999</c:v>
                </c:pt>
                <c:pt idx="17192">
                  <c:v>1210.0999999999999</c:v>
                </c:pt>
                <c:pt idx="17193">
                  <c:v>1210.7</c:v>
                </c:pt>
                <c:pt idx="17194">
                  <c:v>1210.9000000000001</c:v>
                </c:pt>
                <c:pt idx="17195">
                  <c:v>1208.5999999999999</c:v>
                </c:pt>
                <c:pt idx="17196">
                  <c:v>1210.4000000000001</c:v>
                </c:pt>
                <c:pt idx="17197">
                  <c:v>1209.0999999999999</c:v>
                </c:pt>
                <c:pt idx="17198">
                  <c:v>1212.0999999999999</c:v>
                </c:pt>
                <c:pt idx="17199">
                  <c:v>1214</c:v>
                </c:pt>
                <c:pt idx="17200">
                  <c:v>1214.3</c:v>
                </c:pt>
                <c:pt idx="17201">
                  <c:v>1214.3</c:v>
                </c:pt>
                <c:pt idx="17202">
                  <c:v>1214.7</c:v>
                </c:pt>
                <c:pt idx="17203">
                  <c:v>1214.4000000000001</c:v>
                </c:pt>
                <c:pt idx="17204">
                  <c:v>1214</c:v>
                </c:pt>
                <c:pt idx="17205">
                  <c:v>1215.4000000000001</c:v>
                </c:pt>
                <c:pt idx="17206">
                  <c:v>1215.4000000000001</c:v>
                </c:pt>
                <c:pt idx="17207">
                  <c:v>1215</c:v>
                </c:pt>
                <c:pt idx="17208">
                  <c:v>1215</c:v>
                </c:pt>
                <c:pt idx="17209">
                  <c:v>1214.5</c:v>
                </c:pt>
                <c:pt idx="17210">
                  <c:v>1214.7</c:v>
                </c:pt>
                <c:pt idx="17211">
                  <c:v>1214.3</c:v>
                </c:pt>
                <c:pt idx="17212">
                  <c:v>1213</c:v>
                </c:pt>
                <c:pt idx="17213">
                  <c:v>1210.5999999999999</c:v>
                </c:pt>
                <c:pt idx="17214">
                  <c:v>1208.7</c:v>
                </c:pt>
                <c:pt idx="17215">
                  <c:v>1194.0999999999999</c:v>
                </c:pt>
                <c:pt idx="17216">
                  <c:v>1209.3</c:v>
                </c:pt>
                <c:pt idx="17217">
                  <c:v>1209.7</c:v>
                </c:pt>
                <c:pt idx="17218">
                  <c:v>1211.3</c:v>
                </c:pt>
                <c:pt idx="17219">
                  <c:v>1213</c:v>
                </c:pt>
                <c:pt idx="17220">
                  <c:v>1212.5999999999999</c:v>
                </c:pt>
                <c:pt idx="17221">
                  <c:v>1214.2</c:v>
                </c:pt>
                <c:pt idx="17222">
                  <c:v>1215</c:v>
                </c:pt>
                <c:pt idx="17223">
                  <c:v>1216.2</c:v>
                </c:pt>
                <c:pt idx="17224">
                  <c:v>1215.5999999999999</c:v>
                </c:pt>
                <c:pt idx="17225">
                  <c:v>1210.9000000000001</c:v>
                </c:pt>
                <c:pt idx="17226">
                  <c:v>1217.2</c:v>
                </c:pt>
                <c:pt idx="17227">
                  <c:v>1217.9000000000001</c:v>
                </c:pt>
                <c:pt idx="17228">
                  <c:v>1218.2</c:v>
                </c:pt>
                <c:pt idx="17229">
                  <c:v>1217.9000000000001</c:v>
                </c:pt>
                <c:pt idx="17230">
                  <c:v>1218.5</c:v>
                </c:pt>
                <c:pt idx="17231">
                  <c:v>1218.5</c:v>
                </c:pt>
                <c:pt idx="17232">
                  <c:v>1217.2</c:v>
                </c:pt>
                <c:pt idx="17233">
                  <c:v>1218.2</c:v>
                </c:pt>
                <c:pt idx="17234">
                  <c:v>1218</c:v>
                </c:pt>
                <c:pt idx="17235">
                  <c:v>1216.5999999999999</c:v>
                </c:pt>
                <c:pt idx="17236">
                  <c:v>1213</c:v>
                </c:pt>
                <c:pt idx="17237">
                  <c:v>1210.5999999999999</c:v>
                </c:pt>
                <c:pt idx="17238">
                  <c:v>1206.4000000000001</c:v>
                </c:pt>
                <c:pt idx="17239">
                  <c:v>1215.0999999999999</c:v>
                </c:pt>
                <c:pt idx="17240">
                  <c:v>1213.5</c:v>
                </c:pt>
                <c:pt idx="17241">
                  <c:v>1217</c:v>
                </c:pt>
                <c:pt idx="17242">
                  <c:v>1211.3</c:v>
                </c:pt>
                <c:pt idx="17243">
                  <c:v>1215.7</c:v>
                </c:pt>
                <c:pt idx="17244">
                  <c:v>1215.2</c:v>
                </c:pt>
                <c:pt idx="17245">
                  <c:v>1218</c:v>
                </c:pt>
                <c:pt idx="17246">
                  <c:v>1220.0999999999999</c:v>
                </c:pt>
                <c:pt idx="17247">
                  <c:v>1221</c:v>
                </c:pt>
                <c:pt idx="17248">
                  <c:v>1222.0999999999999</c:v>
                </c:pt>
                <c:pt idx="17249">
                  <c:v>1222.5</c:v>
                </c:pt>
                <c:pt idx="17250">
                  <c:v>1222.3</c:v>
                </c:pt>
                <c:pt idx="17251">
                  <c:v>1222.5</c:v>
                </c:pt>
                <c:pt idx="17252">
                  <c:v>1221.9000000000001</c:v>
                </c:pt>
                <c:pt idx="17253">
                  <c:v>1219.5</c:v>
                </c:pt>
                <c:pt idx="17254">
                  <c:v>1222.9000000000001</c:v>
                </c:pt>
                <c:pt idx="17255">
                  <c:v>1221.2</c:v>
                </c:pt>
                <c:pt idx="17256">
                  <c:v>1222.9000000000001</c:v>
                </c:pt>
                <c:pt idx="17257">
                  <c:v>1222.9000000000001</c:v>
                </c:pt>
                <c:pt idx="17258">
                  <c:v>1221.5</c:v>
                </c:pt>
                <c:pt idx="17259">
                  <c:v>1222.8</c:v>
                </c:pt>
                <c:pt idx="17260">
                  <c:v>1222</c:v>
                </c:pt>
                <c:pt idx="17261">
                  <c:v>1215.5999999999999</c:v>
                </c:pt>
                <c:pt idx="17262">
                  <c:v>1218.9000000000001</c:v>
                </c:pt>
                <c:pt idx="17263">
                  <c:v>1217</c:v>
                </c:pt>
                <c:pt idx="17264">
                  <c:v>1216.7</c:v>
                </c:pt>
                <c:pt idx="17265">
                  <c:v>1218.5</c:v>
                </c:pt>
                <c:pt idx="17266">
                  <c:v>1216.7</c:v>
                </c:pt>
                <c:pt idx="17267">
                  <c:v>1219.4000000000001</c:v>
                </c:pt>
                <c:pt idx="17268">
                  <c:v>1220.8</c:v>
                </c:pt>
                <c:pt idx="17269">
                  <c:v>1220.9000000000001</c:v>
                </c:pt>
                <c:pt idx="17270">
                  <c:v>1214.8</c:v>
                </c:pt>
                <c:pt idx="17271">
                  <c:v>1216.5999999999999</c:v>
                </c:pt>
                <c:pt idx="17272">
                  <c:v>1221.8</c:v>
                </c:pt>
                <c:pt idx="17273">
                  <c:v>1220.4000000000001</c:v>
                </c:pt>
                <c:pt idx="17274">
                  <c:v>1223.0999999999999</c:v>
                </c:pt>
                <c:pt idx="17275">
                  <c:v>1221.4000000000001</c:v>
                </c:pt>
                <c:pt idx="17276">
                  <c:v>1216.4000000000001</c:v>
                </c:pt>
                <c:pt idx="17277">
                  <c:v>1223.0999999999999</c:v>
                </c:pt>
                <c:pt idx="17278">
                  <c:v>1222.7</c:v>
                </c:pt>
                <c:pt idx="17279">
                  <c:v>1222.8</c:v>
                </c:pt>
                <c:pt idx="17280">
                  <c:v>1222.4000000000001</c:v>
                </c:pt>
                <c:pt idx="17281">
                  <c:v>1221.0999999999999</c:v>
                </c:pt>
                <c:pt idx="17282">
                  <c:v>1221.5</c:v>
                </c:pt>
                <c:pt idx="17283">
                  <c:v>1218.4000000000001</c:v>
                </c:pt>
                <c:pt idx="17284">
                  <c:v>1220.5999999999999</c:v>
                </c:pt>
                <c:pt idx="17285">
                  <c:v>1219.5999999999999</c:v>
                </c:pt>
                <c:pt idx="17286">
                  <c:v>1217.8</c:v>
                </c:pt>
                <c:pt idx="17287">
                  <c:v>1211.0999999999999</c:v>
                </c:pt>
                <c:pt idx="17288">
                  <c:v>1215.8</c:v>
                </c:pt>
                <c:pt idx="17289">
                  <c:v>1216.0999999999999</c:v>
                </c:pt>
                <c:pt idx="17290">
                  <c:v>1210.2</c:v>
                </c:pt>
                <c:pt idx="17291">
                  <c:v>1215.5999999999999</c:v>
                </c:pt>
                <c:pt idx="17292">
                  <c:v>1215.8</c:v>
                </c:pt>
                <c:pt idx="17293">
                  <c:v>1225</c:v>
                </c:pt>
                <c:pt idx="17294">
                  <c:v>1212.8</c:v>
                </c:pt>
                <c:pt idx="17295">
                  <c:v>1219</c:v>
                </c:pt>
                <c:pt idx="17296">
                  <c:v>1218.4000000000001</c:v>
                </c:pt>
                <c:pt idx="17297">
                  <c:v>1219</c:v>
                </c:pt>
                <c:pt idx="17298">
                  <c:v>1218.4000000000001</c:v>
                </c:pt>
                <c:pt idx="17299">
                  <c:v>1219</c:v>
                </c:pt>
                <c:pt idx="17300">
                  <c:v>1219</c:v>
                </c:pt>
                <c:pt idx="17301">
                  <c:v>1220</c:v>
                </c:pt>
                <c:pt idx="17302">
                  <c:v>1219.7</c:v>
                </c:pt>
                <c:pt idx="17303">
                  <c:v>1219.7</c:v>
                </c:pt>
                <c:pt idx="17304">
                  <c:v>1220</c:v>
                </c:pt>
                <c:pt idx="17305">
                  <c:v>1219.7</c:v>
                </c:pt>
                <c:pt idx="17306">
                  <c:v>1219.4000000000001</c:v>
                </c:pt>
                <c:pt idx="17307">
                  <c:v>1219.3</c:v>
                </c:pt>
                <c:pt idx="17308">
                  <c:v>1219.2</c:v>
                </c:pt>
                <c:pt idx="17309">
                  <c:v>1217.5</c:v>
                </c:pt>
                <c:pt idx="17310">
                  <c:v>1218.2</c:v>
                </c:pt>
                <c:pt idx="17311">
                  <c:v>1217.9000000000001</c:v>
                </c:pt>
                <c:pt idx="17312">
                  <c:v>1218</c:v>
                </c:pt>
                <c:pt idx="17313">
                  <c:v>1219</c:v>
                </c:pt>
                <c:pt idx="17314">
                  <c:v>1216.4000000000001</c:v>
                </c:pt>
                <c:pt idx="17315">
                  <c:v>1213.3</c:v>
                </c:pt>
                <c:pt idx="17316">
                  <c:v>1217.7</c:v>
                </c:pt>
                <c:pt idx="17317">
                  <c:v>1218.2</c:v>
                </c:pt>
                <c:pt idx="17318">
                  <c:v>1218.4000000000001</c:v>
                </c:pt>
                <c:pt idx="17319">
                  <c:v>1219.9000000000001</c:v>
                </c:pt>
                <c:pt idx="17320">
                  <c:v>1220.2</c:v>
                </c:pt>
                <c:pt idx="17321">
                  <c:v>1219.7</c:v>
                </c:pt>
                <c:pt idx="17322">
                  <c:v>1218</c:v>
                </c:pt>
                <c:pt idx="17323">
                  <c:v>1215.4000000000001</c:v>
                </c:pt>
                <c:pt idx="17324">
                  <c:v>1219</c:v>
                </c:pt>
                <c:pt idx="17325">
                  <c:v>1219.0999999999999</c:v>
                </c:pt>
                <c:pt idx="17326">
                  <c:v>1219.0999999999999</c:v>
                </c:pt>
                <c:pt idx="17327">
                  <c:v>1218.0999999999999</c:v>
                </c:pt>
                <c:pt idx="17328">
                  <c:v>1218.4000000000001</c:v>
                </c:pt>
                <c:pt idx="17329">
                  <c:v>1218.4000000000001</c:v>
                </c:pt>
                <c:pt idx="17330">
                  <c:v>1218.0999999999999</c:v>
                </c:pt>
                <c:pt idx="17331">
                  <c:v>1217.4000000000001</c:v>
                </c:pt>
                <c:pt idx="17332">
                  <c:v>1217.8</c:v>
                </c:pt>
                <c:pt idx="17333">
                  <c:v>1216.9000000000001</c:v>
                </c:pt>
                <c:pt idx="17334">
                  <c:v>1214.5999999999999</c:v>
                </c:pt>
                <c:pt idx="17335">
                  <c:v>1210.9000000000001</c:v>
                </c:pt>
                <c:pt idx="17336">
                  <c:v>1210.5</c:v>
                </c:pt>
                <c:pt idx="17337">
                  <c:v>1208.7</c:v>
                </c:pt>
                <c:pt idx="17338">
                  <c:v>1212.2</c:v>
                </c:pt>
                <c:pt idx="17339">
                  <c:v>1215.5999999999999</c:v>
                </c:pt>
                <c:pt idx="17340">
                  <c:v>1215.2</c:v>
                </c:pt>
                <c:pt idx="17341">
                  <c:v>1214.5</c:v>
                </c:pt>
                <c:pt idx="17342">
                  <c:v>1215.5</c:v>
                </c:pt>
                <c:pt idx="17343">
                  <c:v>1216</c:v>
                </c:pt>
                <c:pt idx="17344">
                  <c:v>1215.5999999999999</c:v>
                </c:pt>
                <c:pt idx="17345">
                  <c:v>1215.0999999999999</c:v>
                </c:pt>
                <c:pt idx="17346">
                  <c:v>1215.0999999999999</c:v>
                </c:pt>
                <c:pt idx="17347">
                  <c:v>1214.9000000000001</c:v>
                </c:pt>
                <c:pt idx="17348">
                  <c:v>1214.9000000000001</c:v>
                </c:pt>
                <c:pt idx="17349">
                  <c:v>1214.5</c:v>
                </c:pt>
                <c:pt idx="17350">
                  <c:v>1214.8</c:v>
                </c:pt>
                <c:pt idx="17351">
                  <c:v>1214.5</c:v>
                </c:pt>
                <c:pt idx="17352">
                  <c:v>1214.5999999999999</c:v>
                </c:pt>
                <c:pt idx="17353">
                  <c:v>1214.2</c:v>
                </c:pt>
                <c:pt idx="17354">
                  <c:v>1212.5999999999999</c:v>
                </c:pt>
                <c:pt idx="17355">
                  <c:v>1209.5</c:v>
                </c:pt>
                <c:pt idx="17356">
                  <c:v>1212.9000000000001</c:v>
                </c:pt>
                <c:pt idx="17357">
                  <c:v>1212.2</c:v>
                </c:pt>
                <c:pt idx="17358">
                  <c:v>1212.8</c:v>
                </c:pt>
                <c:pt idx="17359">
                  <c:v>1207.8</c:v>
                </c:pt>
                <c:pt idx="17360">
                  <c:v>1210.9000000000001</c:v>
                </c:pt>
                <c:pt idx="17361">
                  <c:v>1210.0999999999999</c:v>
                </c:pt>
                <c:pt idx="17362">
                  <c:v>1212.2</c:v>
                </c:pt>
                <c:pt idx="17363">
                  <c:v>1213.3</c:v>
                </c:pt>
                <c:pt idx="17364">
                  <c:v>1212.5</c:v>
                </c:pt>
                <c:pt idx="17365">
                  <c:v>1213.8</c:v>
                </c:pt>
                <c:pt idx="17366">
                  <c:v>1213.8</c:v>
                </c:pt>
                <c:pt idx="17367">
                  <c:v>1214.7</c:v>
                </c:pt>
                <c:pt idx="17368">
                  <c:v>1215.0999999999999</c:v>
                </c:pt>
                <c:pt idx="17369">
                  <c:v>1215.4000000000001</c:v>
                </c:pt>
                <c:pt idx="17370">
                  <c:v>1215.4000000000001</c:v>
                </c:pt>
                <c:pt idx="17371">
                  <c:v>1215.7</c:v>
                </c:pt>
                <c:pt idx="17372">
                  <c:v>1215.8</c:v>
                </c:pt>
                <c:pt idx="17373">
                  <c:v>1215.4000000000001</c:v>
                </c:pt>
                <c:pt idx="17374">
                  <c:v>1216.8</c:v>
                </c:pt>
                <c:pt idx="17375">
                  <c:v>1213.5</c:v>
                </c:pt>
                <c:pt idx="17376">
                  <c:v>1216.0999999999999</c:v>
                </c:pt>
                <c:pt idx="17377">
                  <c:v>1216.2</c:v>
                </c:pt>
                <c:pt idx="17378">
                  <c:v>1216.2</c:v>
                </c:pt>
                <c:pt idx="17379">
                  <c:v>1216.4000000000001</c:v>
                </c:pt>
                <c:pt idx="17380">
                  <c:v>1215.7</c:v>
                </c:pt>
                <c:pt idx="17381">
                  <c:v>1216</c:v>
                </c:pt>
                <c:pt idx="17382">
                  <c:v>1211.9000000000001</c:v>
                </c:pt>
                <c:pt idx="17383">
                  <c:v>1197.8</c:v>
                </c:pt>
                <c:pt idx="17384">
                  <c:v>1210</c:v>
                </c:pt>
                <c:pt idx="17385">
                  <c:v>1210.5999999999999</c:v>
                </c:pt>
                <c:pt idx="17386">
                  <c:v>1211.2</c:v>
                </c:pt>
                <c:pt idx="17387">
                  <c:v>1210.8</c:v>
                </c:pt>
                <c:pt idx="17388">
                  <c:v>1210.7</c:v>
                </c:pt>
                <c:pt idx="17389">
                  <c:v>1214.3</c:v>
                </c:pt>
                <c:pt idx="17390">
                  <c:v>1214.0999999999999</c:v>
                </c:pt>
                <c:pt idx="17391">
                  <c:v>1214.0999999999999</c:v>
                </c:pt>
                <c:pt idx="17392">
                  <c:v>1214.0999999999999</c:v>
                </c:pt>
                <c:pt idx="17393">
                  <c:v>1210.8</c:v>
                </c:pt>
                <c:pt idx="17394">
                  <c:v>1214.5</c:v>
                </c:pt>
                <c:pt idx="17395">
                  <c:v>1214.0999999999999</c:v>
                </c:pt>
                <c:pt idx="17396">
                  <c:v>1215.2</c:v>
                </c:pt>
                <c:pt idx="17397">
                  <c:v>1214.5999999999999</c:v>
                </c:pt>
                <c:pt idx="17398">
                  <c:v>1215.2</c:v>
                </c:pt>
                <c:pt idx="17399">
                  <c:v>1214.8</c:v>
                </c:pt>
                <c:pt idx="17400">
                  <c:v>1214.9000000000001</c:v>
                </c:pt>
                <c:pt idx="17401">
                  <c:v>1214.8</c:v>
                </c:pt>
                <c:pt idx="17402">
                  <c:v>1214.5</c:v>
                </c:pt>
                <c:pt idx="17403">
                  <c:v>1214.2</c:v>
                </c:pt>
                <c:pt idx="17404">
                  <c:v>1215.0999999999999</c:v>
                </c:pt>
                <c:pt idx="17405">
                  <c:v>1218.5999999999999</c:v>
                </c:pt>
                <c:pt idx="17406">
                  <c:v>1216.5999999999999</c:v>
                </c:pt>
                <c:pt idx="17407">
                  <c:v>1208.4000000000001</c:v>
                </c:pt>
                <c:pt idx="17408">
                  <c:v>1213.4000000000001</c:v>
                </c:pt>
                <c:pt idx="17409">
                  <c:v>1218.8</c:v>
                </c:pt>
                <c:pt idx="17410">
                  <c:v>1216.3</c:v>
                </c:pt>
                <c:pt idx="17411">
                  <c:v>1217.9000000000001</c:v>
                </c:pt>
                <c:pt idx="17412">
                  <c:v>1217.7</c:v>
                </c:pt>
                <c:pt idx="17413">
                  <c:v>1217.5</c:v>
                </c:pt>
                <c:pt idx="17414">
                  <c:v>1216.5999999999999</c:v>
                </c:pt>
                <c:pt idx="17415">
                  <c:v>1217.5999999999999</c:v>
                </c:pt>
                <c:pt idx="17416">
                  <c:v>1221.2</c:v>
                </c:pt>
                <c:pt idx="17417">
                  <c:v>1221.5</c:v>
                </c:pt>
                <c:pt idx="17418">
                  <c:v>1221.9000000000001</c:v>
                </c:pt>
                <c:pt idx="17419">
                  <c:v>1221.9000000000001</c:v>
                </c:pt>
                <c:pt idx="17420">
                  <c:v>1221.9000000000001</c:v>
                </c:pt>
                <c:pt idx="17421">
                  <c:v>1222.5</c:v>
                </c:pt>
                <c:pt idx="17422">
                  <c:v>1222.2</c:v>
                </c:pt>
                <c:pt idx="17423">
                  <c:v>1222.5</c:v>
                </c:pt>
                <c:pt idx="17424">
                  <c:v>1222.5</c:v>
                </c:pt>
                <c:pt idx="17425">
                  <c:v>1222.0999999999999</c:v>
                </c:pt>
                <c:pt idx="17426">
                  <c:v>1222.2</c:v>
                </c:pt>
                <c:pt idx="17427">
                  <c:v>1221.7</c:v>
                </c:pt>
                <c:pt idx="17428">
                  <c:v>1221.3</c:v>
                </c:pt>
                <c:pt idx="17429">
                  <c:v>1222.4000000000001</c:v>
                </c:pt>
                <c:pt idx="17430">
                  <c:v>1216.5</c:v>
                </c:pt>
                <c:pt idx="17431">
                  <c:v>1200.7</c:v>
                </c:pt>
                <c:pt idx="17432">
                  <c:v>1217.7</c:v>
                </c:pt>
                <c:pt idx="17433">
                  <c:v>1216.5999999999999</c:v>
                </c:pt>
                <c:pt idx="17434">
                  <c:v>1217.3</c:v>
                </c:pt>
                <c:pt idx="17435">
                  <c:v>1221.2</c:v>
                </c:pt>
                <c:pt idx="17436">
                  <c:v>1220.8</c:v>
                </c:pt>
                <c:pt idx="17437">
                  <c:v>1220.0999999999999</c:v>
                </c:pt>
                <c:pt idx="17438">
                  <c:v>1222.8</c:v>
                </c:pt>
                <c:pt idx="17439">
                  <c:v>1221.0999999999999</c:v>
                </c:pt>
                <c:pt idx="17440">
                  <c:v>1219</c:v>
                </c:pt>
                <c:pt idx="17441">
                  <c:v>1222.4000000000001</c:v>
                </c:pt>
                <c:pt idx="17442">
                  <c:v>1222.4000000000001</c:v>
                </c:pt>
                <c:pt idx="17443">
                  <c:v>1222.4000000000001</c:v>
                </c:pt>
                <c:pt idx="17444">
                  <c:v>1222.0999999999999</c:v>
                </c:pt>
                <c:pt idx="17445">
                  <c:v>1222.3</c:v>
                </c:pt>
                <c:pt idx="17446">
                  <c:v>1222.0999999999999</c:v>
                </c:pt>
                <c:pt idx="17447">
                  <c:v>1221.7</c:v>
                </c:pt>
                <c:pt idx="17448">
                  <c:v>1222.0999999999999</c:v>
                </c:pt>
                <c:pt idx="17449">
                  <c:v>1221.4000000000001</c:v>
                </c:pt>
                <c:pt idx="17450">
                  <c:v>1221</c:v>
                </c:pt>
                <c:pt idx="17451">
                  <c:v>1221</c:v>
                </c:pt>
                <c:pt idx="17452">
                  <c:v>1221</c:v>
                </c:pt>
                <c:pt idx="17453">
                  <c:v>1220.8</c:v>
                </c:pt>
                <c:pt idx="17454">
                  <c:v>1216.5</c:v>
                </c:pt>
                <c:pt idx="17455">
                  <c:v>1212.7</c:v>
                </c:pt>
                <c:pt idx="17456">
                  <c:v>1224.2</c:v>
                </c:pt>
                <c:pt idx="17457">
                  <c:v>1224.0999999999999</c:v>
                </c:pt>
                <c:pt idx="17458">
                  <c:v>1223.7</c:v>
                </c:pt>
                <c:pt idx="17459">
                  <c:v>1222.0999999999999</c:v>
                </c:pt>
                <c:pt idx="17460">
                  <c:v>1222.5</c:v>
                </c:pt>
                <c:pt idx="17461">
                  <c:v>1223.4000000000001</c:v>
                </c:pt>
                <c:pt idx="17462">
                  <c:v>1223.3</c:v>
                </c:pt>
                <c:pt idx="17463">
                  <c:v>1224.2</c:v>
                </c:pt>
                <c:pt idx="17464">
                  <c:v>1225.2</c:v>
                </c:pt>
                <c:pt idx="17465">
                  <c:v>1225.7</c:v>
                </c:pt>
                <c:pt idx="17466">
                  <c:v>1226</c:v>
                </c:pt>
                <c:pt idx="17467">
                  <c:v>1226.4000000000001</c:v>
                </c:pt>
                <c:pt idx="17468">
                  <c:v>1226.7</c:v>
                </c:pt>
                <c:pt idx="17469">
                  <c:v>1226.7</c:v>
                </c:pt>
                <c:pt idx="17470">
                  <c:v>1227</c:v>
                </c:pt>
                <c:pt idx="17471">
                  <c:v>1227.4000000000001</c:v>
                </c:pt>
                <c:pt idx="17472">
                  <c:v>1227.4000000000001</c:v>
                </c:pt>
                <c:pt idx="17473">
                  <c:v>1227.3</c:v>
                </c:pt>
                <c:pt idx="17474">
                  <c:v>1227.4000000000001</c:v>
                </c:pt>
                <c:pt idx="17475">
                  <c:v>1227.5999999999999</c:v>
                </c:pt>
                <c:pt idx="17476">
                  <c:v>1226.8</c:v>
                </c:pt>
                <c:pt idx="17477">
                  <c:v>1227.2</c:v>
                </c:pt>
                <c:pt idx="17478">
                  <c:v>1216.8</c:v>
                </c:pt>
                <c:pt idx="17479">
                  <c:v>1203.5</c:v>
                </c:pt>
                <c:pt idx="17480">
                  <c:v>1219.7</c:v>
                </c:pt>
                <c:pt idx="17481">
                  <c:v>1225.0999999999999</c:v>
                </c:pt>
                <c:pt idx="17482">
                  <c:v>1226.0999999999999</c:v>
                </c:pt>
                <c:pt idx="17483">
                  <c:v>1226.9000000000001</c:v>
                </c:pt>
                <c:pt idx="17484">
                  <c:v>1226.8</c:v>
                </c:pt>
                <c:pt idx="17485">
                  <c:v>1223.4000000000001</c:v>
                </c:pt>
                <c:pt idx="17486">
                  <c:v>1221.3</c:v>
                </c:pt>
                <c:pt idx="17487">
                  <c:v>1216.7</c:v>
                </c:pt>
                <c:pt idx="17488">
                  <c:v>1224.4000000000001</c:v>
                </c:pt>
                <c:pt idx="17489">
                  <c:v>1224.3</c:v>
                </c:pt>
                <c:pt idx="17490">
                  <c:v>1224.5999999999999</c:v>
                </c:pt>
                <c:pt idx="17491">
                  <c:v>1224</c:v>
                </c:pt>
                <c:pt idx="17492">
                  <c:v>1223</c:v>
                </c:pt>
                <c:pt idx="17493">
                  <c:v>1225</c:v>
                </c:pt>
                <c:pt idx="17494">
                  <c:v>1224.9000000000001</c:v>
                </c:pt>
                <c:pt idx="17495">
                  <c:v>1225</c:v>
                </c:pt>
                <c:pt idx="17496">
                  <c:v>1224.5999999999999</c:v>
                </c:pt>
                <c:pt idx="17497">
                  <c:v>1225.7</c:v>
                </c:pt>
                <c:pt idx="17498">
                  <c:v>1224.7</c:v>
                </c:pt>
                <c:pt idx="17499">
                  <c:v>1225.4000000000001</c:v>
                </c:pt>
                <c:pt idx="17500">
                  <c:v>1224.4000000000001</c:v>
                </c:pt>
                <c:pt idx="17501">
                  <c:v>1223.5999999999999</c:v>
                </c:pt>
                <c:pt idx="17502">
                  <c:v>1214</c:v>
                </c:pt>
                <c:pt idx="17503">
                  <c:v>1202.0999999999999</c:v>
                </c:pt>
                <c:pt idx="17504">
                  <c:v>1219.9000000000001</c:v>
                </c:pt>
                <c:pt idx="17505">
                  <c:v>1218.5999999999999</c:v>
                </c:pt>
                <c:pt idx="17506">
                  <c:v>1216.7</c:v>
                </c:pt>
                <c:pt idx="17507">
                  <c:v>1223.8</c:v>
                </c:pt>
                <c:pt idx="17508">
                  <c:v>1225.4000000000001</c:v>
                </c:pt>
                <c:pt idx="17509">
                  <c:v>1226.3</c:v>
                </c:pt>
                <c:pt idx="17510">
                  <c:v>1227.0999999999999</c:v>
                </c:pt>
                <c:pt idx="17511">
                  <c:v>1227.2</c:v>
                </c:pt>
                <c:pt idx="17512">
                  <c:v>1229.4000000000001</c:v>
                </c:pt>
                <c:pt idx="17513">
                  <c:v>1229.9000000000001</c:v>
                </c:pt>
                <c:pt idx="17514">
                  <c:v>1229.5999999999999</c:v>
                </c:pt>
                <c:pt idx="17515">
                  <c:v>1230.4000000000001</c:v>
                </c:pt>
                <c:pt idx="17516">
                  <c:v>1232</c:v>
                </c:pt>
                <c:pt idx="17517">
                  <c:v>1227</c:v>
                </c:pt>
                <c:pt idx="17518">
                  <c:v>1230.3</c:v>
                </c:pt>
                <c:pt idx="17519">
                  <c:v>1229.5999999999999</c:v>
                </c:pt>
                <c:pt idx="17520">
                  <c:v>1229.5999999999999</c:v>
                </c:pt>
                <c:pt idx="17521">
                  <c:v>1229.2</c:v>
                </c:pt>
                <c:pt idx="17522">
                  <c:v>1229.5999999999999</c:v>
                </c:pt>
                <c:pt idx="17523">
                  <c:v>1229.2</c:v>
                </c:pt>
                <c:pt idx="17524">
                  <c:v>1228.7</c:v>
                </c:pt>
                <c:pt idx="17525">
                  <c:v>1227.5</c:v>
                </c:pt>
                <c:pt idx="17526">
                  <c:v>1226.0999999999999</c:v>
                </c:pt>
                <c:pt idx="17527">
                  <c:v>1227.3</c:v>
                </c:pt>
                <c:pt idx="17528">
                  <c:v>1224.3</c:v>
                </c:pt>
                <c:pt idx="17529">
                  <c:v>1222.8</c:v>
                </c:pt>
                <c:pt idx="17530">
                  <c:v>1225.0999999999999</c:v>
                </c:pt>
                <c:pt idx="17531">
                  <c:v>1225.0999999999999</c:v>
                </c:pt>
                <c:pt idx="17532">
                  <c:v>1224.0999999999999</c:v>
                </c:pt>
                <c:pt idx="17533">
                  <c:v>1226</c:v>
                </c:pt>
                <c:pt idx="17534">
                  <c:v>1226.3</c:v>
                </c:pt>
                <c:pt idx="17535">
                  <c:v>1224.5</c:v>
                </c:pt>
                <c:pt idx="17536">
                  <c:v>1227.5</c:v>
                </c:pt>
                <c:pt idx="17537">
                  <c:v>1227.5999999999999</c:v>
                </c:pt>
                <c:pt idx="17538">
                  <c:v>1228</c:v>
                </c:pt>
                <c:pt idx="17539">
                  <c:v>1228.3</c:v>
                </c:pt>
                <c:pt idx="17540">
                  <c:v>1228.3</c:v>
                </c:pt>
                <c:pt idx="17541">
                  <c:v>1229</c:v>
                </c:pt>
                <c:pt idx="17542">
                  <c:v>1228</c:v>
                </c:pt>
                <c:pt idx="17543">
                  <c:v>1228.7</c:v>
                </c:pt>
                <c:pt idx="17544">
                  <c:v>1228.7</c:v>
                </c:pt>
                <c:pt idx="17545">
                  <c:v>1228.4000000000001</c:v>
                </c:pt>
                <c:pt idx="17546">
                  <c:v>1228.0999999999999</c:v>
                </c:pt>
                <c:pt idx="17547">
                  <c:v>1229</c:v>
                </c:pt>
                <c:pt idx="17548">
                  <c:v>1228.5999999999999</c:v>
                </c:pt>
                <c:pt idx="17549">
                  <c:v>1228.3</c:v>
                </c:pt>
                <c:pt idx="17550">
                  <c:v>1213.2</c:v>
                </c:pt>
                <c:pt idx="17551">
                  <c:v>1207.0999999999999</c:v>
                </c:pt>
                <c:pt idx="17552">
                  <c:v>1222.0999999999999</c:v>
                </c:pt>
                <c:pt idx="17553">
                  <c:v>1224.5999999999999</c:v>
                </c:pt>
                <c:pt idx="17554">
                  <c:v>1226.3</c:v>
                </c:pt>
                <c:pt idx="17555">
                  <c:v>1223.2</c:v>
                </c:pt>
                <c:pt idx="17556">
                  <c:v>1228.5999999999999</c:v>
                </c:pt>
                <c:pt idx="17557">
                  <c:v>1225.8</c:v>
                </c:pt>
                <c:pt idx="17558">
                  <c:v>1227.7</c:v>
                </c:pt>
                <c:pt idx="17559">
                  <c:v>1228.5999999999999</c:v>
                </c:pt>
                <c:pt idx="17560">
                  <c:v>1228.3</c:v>
                </c:pt>
                <c:pt idx="17561">
                  <c:v>1229.0999999999999</c:v>
                </c:pt>
                <c:pt idx="17562">
                  <c:v>1228.7</c:v>
                </c:pt>
                <c:pt idx="17563">
                  <c:v>1228.3</c:v>
                </c:pt>
                <c:pt idx="17564">
                  <c:v>1227.7</c:v>
                </c:pt>
                <c:pt idx="17565">
                  <c:v>1229.4000000000001</c:v>
                </c:pt>
                <c:pt idx="17566">
                  <c:v>1226.5999999999999</c:v>
                </c:pt>
                <c:pt idx="17567">
                  <c:v>1229</c:v>
                </c:pt>
                <c:pt idx="17568">
                  <c:v>1226.7</c:v>
                </c:pt>
                <c:pt idx="17569">
                  <c:v>1228.8</c:v>
                </c:pt>
                <c:pt idx="17570">
                  <c:v>1228</c:v>
                </c:pt>
                <c:pt idx="17571">
                  <c:v>1227.0999999999999</c:v>
                </c:pt>
                <c:pt idx="17572">
                  <c:v>1227.5999999999999</c:v>
                </c:pt>
                <c:pt idx="17573">
                  <c:v>1226.2</c:v>
                </c:pt>
                <c:pt idx="17574">
                  <c:v>1223.5999999999999</c:v>
                </c:pt>
                <c:pt idx="17575">
                  <c:v>1222.8</c:v>
                </c:pt>
                <c:pt idx="17576">
                  <c:v>1223.0999999999999</c:v>
                </c:pt>
                <c:pt idx="17577">
                  <c:v>1223.7</c:v>
                </c:pt>
                <c:pt idx="17578">
                  <c:v>1222.5</c:v>
                </c:pt>
                <c:pt idx="17579">
                  <c:v>1224.5</c:v>
                </c:pt>
                <c:pt idx="17580">
                  <c:v>1222.0999999999999</c:v>
                </c:pt>
                <c:pt idx="17581">
                  <c:v>1223.5</c:v>
                </c:pt>
                <c:pt idx="17582">
                  <c:v>1225.8</c:v>
                </c:pt>
                <c:pt idx="17583">
                  <c:v>1226.3</c:v>
                </c:pt>
                <c:pt idx="17584">
                  <c:v>1227.9000000000001</c:v>
                </c:pt>
                <c:pt idx="17585">
                  <c:v>1228</c:v>
                </c:pt>
                <c:pt idx="17586">
                  <c:v>1227.5999999999999</c:v>
                </c:pt>
                <c:pt idx="17587">
                  <c:v>1226</c:v>
                </c:pt>
                <c:pt idx="17588">
                  <c:v>1224.4000000000001</c:v>
                </c:pt>
                <c:pt idx="17589">
                  <c:v>1227.3</c:v>
                </c:pt>
                <c:pt idx="17590">
                  <c:v>1227.3</c:v>
                </c:pt>
                <c:pt idx="17591">
                  <c:v>1227</c:v>
                </c:pt>
                <c:pt idx="17592">
                  <c:v>1227</c:v>
                </c:pt>
                <c:pt idx="17593">
                  <c:v>1226.7</c:v>
                </c:pt>
                <c:pt idx="17594">
                  <c:v>1226.3</c:v>
                </c:pt>
                <c:pt idx="17595">
                  <c:v>1226.5</c:v>
                </c:pt>
                <c:pt idx="17596">
                  <c:v>1226</c:v>
                </c:pt>
                <c:pt idx="17597">
                  <c:v>1224.5</c:v>
                </c:pt>
                <c:pt idx="17598">
                  <c:v>1219.0999999999999</c:v>
                </c:pt>
                <c:pt idx="17599">
                  <c:v>1215.5999999999999</c:v>
                </c:pt>
                <c:pt idx="17600">
                  <c:v>1217.5</c:v>
                </c:pt>
                <c:pt idx="17601">
                  <c:v>1222.5</c:v>
                </c:pt>
                <c:pt idx="17602">
                  <c:v>1220.2</c:v>
                </c:pt>
                <c:pt idx="17603">
                  <c:v>1223.0999999999999</c:v>
                </c:pt>
                <c:pt idx="17604">
                  <c:v>1216.5999999999999</c:v>
                </c:pt>
                <c:pt idx="17605">
                  <c:v>1218.9000000000001</c:v>
                </c:pt>
                <c:pt idx="17606">
                  <c:v>1224</c:v>
                </c:pt>
                <c:pt idx="17607">
                  <c:v>1224.8</c:v>
                </c:pt>
                <c:pt idx="17608">
                  <c:v>1221.2</c:v>
                </c:pt>
                <c:pt idx="17609">
                  <c:v>1224.5999999999999</c:v>
                </c:pt>
                <c:pt idx="17610">
                  <c:v>1225.3</c:v>
                </c:pt>
                <c:pt idx="17611">
                  <c:v>1225.3</c:v>
                </c:pt>
                <c:pt idx="17612">
                  <c:v>1224.9000000000001</c:v>
                </c:pt>
                <c:pt idx="17613">
                  <c:v>1225.3</c:v>
                </c:pt>
                <c:pt idx="17614">
                  <c:v>1225.5999999999999</c:v>
                </c:pt>
                <c:pt idx="17615">
                  <c:v>1225.5999999999999</c:v>
                </c:pt>
                <c:pt idx="17616">
                  <c:v>1225.5999999999999</c:v>
                </c:pt>
                <c:pt idx="17617">
                  <c:v>1226.3</c:v>
                </c:pt>
                <c:pt idx="17618">
                  <c:v>1226.3</c:v>
                </c:pt>
                <c:pt idx="17619">
                  <c:v>1226.3</c:v>
                </c:pt>
                <c:pt idx="17620">
                  <c:v>1225.7</c:v>
                </c:pt>
                <c:pt idx="17621">
                  <c:v>1224</c:v>
                </c:pt>
                <c:pt idx="17622">
                  <c:v>1225.4000000000001</c:v>
                </c:pt>
                <c:pt idx="17623">
                  <c:v>1219.5999999999999</c:v>
                </c:pt>
                <c:pt idx="17624">
                  <c:v>1221.2</c:v>
                </c:pt>
                <c:pt idx="17625">
                  <c:v>1220.8</c:v>
                </c:pt>
                <c:pt idx="17626">
                  <c:v>1220.4000000000001</c:v>
                </c:pt>
                <c:pt idx="17627">
                  <c:v>1222.4000000000001</c:v>
                </c:pt>
                <c:pt idx="17628">
                  <c:v>1226.4000000000001</c:v>
                </c:pt>
                <c:pt idx="17629">
                  <c:v>1225.5999999999999</c:v>
                </c:pt>
                <c:pt idx="17630">
                  <c:v>1225.2</c:v>
                </c:pt>
                <c:pt idx="17631">
                  <c:v>1226.7</c:v>
                </c:pt>
                <c:pt idx="17632">
                  <c:v>1227.8</c:v>
                </c:pt>
                <c:pt idx="17633">
                  <c:v>1228</c:v>
                </c:pt>
                <c:pt idx="17634">
                  <c:v>1228</c:v>
                </c:pt>
                <c:pt idx="17635">
                  <c:v>1228.0999999999999</c:v>
                </c:pt>
                <c:pt idx="17636">
                  <c:v>1228.0999999999999</c:v>
                </c:pt>
                <c:pt idx="17637">
                  <c:v>1228.4000000000001</c:v>
                </c:pt>
                <c:pt idx="17638">
                  <c:v>1228.4000000000001</c:v>
                </c:pt>
                <c:pt idx="17639">
                  <c:v>1228.0999999999999</c:v>
                </c:pt>
                <c:pt idx="17640">
                  <c:v>1228.0999999999999</c:v>
                </c:pt>
                <c:pt idx="17641">
                  <c:v>1228.0999999999999</c:v>
                </c:pt>
                <c:pt idx="17642">
                  <c:v>1228.2</c:v>
                </c:pt>
                <c:pt idx="17643">
                  <c:v>1228</c:v>
                </c:pt>
                <c:pt idx="17644">
                  <c:v>1226.5</c:v>
                </c:pt>
                <c:pt idx="17645">
                  <c:v>1227.0999999999999</c:v>
                </c:pt>
                <c:pt idx="17646">
                  <c:v>1214.5999999999999</c:v>
                </c:pt>
                <c:pt idx="17647">
                  <c:v>1207.5</c:v>
                </c:pt>
                <c:pt idx="17648">
                  <c:v>1218.4000000000001</c:v>
                </c:pt>
                <c:pt idx="17649">
                  <c:v>1226</c:v>
                </c:pt>
                <c:pt idx="17650">
                  <c:v>1226</c:v>
                </c:pt>
                <c:pt idx="17651">
                  <c:v>1226.5</c:v>
                </c:pt>
                <c:pt idx="17652">
                  <c:v>1226.7</c:v>
                </c:pt>
                <c:pt idx="17653">
                  <c:v>1226.8</c:v>
                </c:pt>
                <c:pt idx="17654">
                  <c:v>1224.3</c:v>
                </c:pt>
                <c:pt idx="17655">
                  <c:v>1227.8</c:v>
                </c:pt>
                <c:pt idx="17656">
                  <c:v>1228.4000000000001</c:v>
                </c:pt>
                <c:pt idx="17657">
                  <c:v>1228.7</c:v>
                </c:pt>
                <c:pt idx="17658">
                  <c:v>1229.2</c:v>
                </c:pt>
                <c:pt idx="17659">
                  <c:v>1229.0999999999999</c:v>
                </c:pt>
                <c:pt idx="17660">
                  <c:v>1229.0999999999999</c:v>
                </c:pt>
                <c:pt idx="17661">
                  <c:v>1229.0999999999999</c:v>
                </c:pt>
                <c:pt idx="17662">
                  <c:v>1229.4000000000001</c:v>
                </c:pt>
                <c:pt idx="17663">
                  <c:v>1229.2</c:v>
                </c:pt>
                <c:pt idx="17664">
                  <c:v>1229.0999999999999</c:v>
                </c:pt>
                <c:pt idx="17665">
                  <c:v>1228.8</c:v>
                </c:pt>
                <c:pt idx="17666">
                  <c:v>1229.0999999999999</c:v>
                </c:pt>
                <c:pt idx="17667">
                  <c:v>1228.3</c:v>
                </c:pt>
                <c:pt idx="17668">
                  <c:v>1228</c:v>
                </c:pt>
                <c:pt idx="17669">
                  <c:v>1228.3</c:v>
                </c:pt>
                <c:pt idx="17670">
                  <c:v>1212.8</c:v>
                </c:pt>
                <c:pt idx="17671">
                  <c:v>1204.5999999999999</c:v>
                </c:pt>
                <c:pt idx="17672">
                  <c:v>1213.5999999999999</c:v>
                </c:pt>
                <c:pt idx="17673">
                  <c:v>1225.9000000000001</c:v>
                </c:pt>
                <c:pt idx="17674">
                  <c:v>1226.2</c:v>
                </c:pt>
                <c:pt idx="17675">
                  <c:v>1224.8</c:v>
                </c:pt>
                <c:pt idx="17676">
                  <c:v>1225.8</c:v>
                </c:pt>
                <c:pt idx="17677">
                  <c:v>1225.8</c:v>
                </c:pt>
                <c:pt idx="17678">
                  <c:v>1225.9000000000001</c:v>
                </c:pt>
                <c:pt idx="17679">
                  <c:v>1225.5999999999999</c:v>
                </c:pt>
                <c:pt idx="17680">
                  <c:v>1228.3</c:v>
                </c:pt>
                <c:pt idx="17681">
                  <c:v>1228.5999999999999</c:v>
                </c:pt>
                <c:pt idx="17682">
                  <c:v>1228.7</c:v>
                </c:pt>
                <c:pt idx="17683">
                  <c:v>1228.5999999999999</c:v>
                </c:pt>
                <c:pt idx="17684">
                  <c:v>1228.7</c:v>
                </c:pt>
                <c:pt idx="17685">
                  <c:v>1228.7</c:v>
                </c:pt>
                <c:pt idx="17686">
                  <c:v>1229.4000000000001</c:v>
                </c:pt>
                <c:pt idx="17687">
                  <c:v>1229.7</c:v>
                </c:pt>
                <c:pt idx="17688">
                  <c:v>1229.4000000000001</c:v>
                </c:pt>
                <c:pt idx="17689">
                  <c:v>1229.7</c:v>
                </c:pt>
                <c:pt idx="17690">
                  <c:v>1229.7</c:v>
                </c:pt>
                <c:pt idx="17691">
                  <c:v>1229.5999999999999</c:v>
                </c:pt>
                <c:pt idx="17692">
                  <c:v>1229.3</c:v>
                </c:pt>
                <c:pt idx="17693">
                  <c:v>1228.8</c:v>
                </c:pt>
                <c:pt idx="17694">
                  <c:v>1220.4000000000001</c:v>
                </c:pt>
                <c:pt idx="17695">
                  <c:v>1231.3</c:v>
                </c:pt>
                <c:pt idx="17696">
                  <c:v>1223</c:v>
                </c:pt>
                <c:pt idx="17697">
                  <c:v>1239.2</c:v>
                </c:pt>
                <c:pt idx="17698">
                  <c:v>1235.4000000000001</c:v>
                </c:pt>
                <c:pt idx="17699">
                  <c:v>1241.3</c:v>
                </c:pt>
                <c:pt idx="17700">
                  <c:v>1237.7</c:v>
                </c:pt>
                <c:pt idx="17701">
                  <c:v>1240.4000000000001</c:v>
                </c:pt>
                <c:pt idx="17702">
                  <c:v>1242.2</c:v>
                </c:pt>
                <c:pt idx="17703">
                  <c:v>1243.7</c:v>
                </c:pt>
                <c:pt idx="17704">
                  <c:v>1244.5999999999999</c:v>
                </c:pt>
                <c:pt idx="17705">
                  <c:v>1251.0999999999999</c:v>
                </c:pt>
                <c:pt idx="17706">
                  <c:v>1252.2</c:v>
                </c:pt>
                <c:pt idx="17707">
                  <c:v>1252.8</c:v>
                </c:pt>
                <c:pt idx="17708">
                  <c:v>1252.8</c:v>
                </c:pt>
                <c:pt idx="17709">
                  <c:v>1253.2</c:v>
                </c:pt>
                <c:pt idx="17710">
                  <c:v>1253.5</c:v>
                </c:pt>
                <c:pt idx="17711">
                  <c:v>1253.8</c:v>
                </c:pt>
                <c:pt idx="17712">
                  <c:v>1254.0999999999999</c:v>
                </c:pt>
                <c:pt idx="17713">
                  <c:v>1253.8</c:v>
                </c:pt>
                <c:pt idx="17714">
                  <c:v>1253.9000000000001</c:v>
                </c:pt>
                <c:pt idx="17715">
                  <c:v>1254</c:v>
                </c:pt>
                <c:pt idx="17716">
                  <c:v>1253.2</c:v>
                </c:pt>
                <c:pt idx="17717">
                  <c:v>1251</c:v>
                </c:pt>
                <c:pt idx="17718">
                  <c:v>1243.4000000000001</c:v>
                </c:pt>
                <c:pt idx="17719">
                  <c:v>1243.7</c:v>
                </c:pt>
                <c:pt idx="17720">
                  <c:v>1249.8</c:v>
                </c:pt>
                <c:pt idx="17721">
                  <c:v>1240</c:v>
                </c:pt>
                <c:pt idx="17722">
                  <c:v>1240.5999999999999</c:v>
                </c:pt>
                <c:pt idx="17723">
                  <c:v>1241.3</c:v>
                </c:pt>
                <c:pt idx="17724">
                  <c:v>1234.9000000000001</c:v>
                </c:pt>
                <c:pt idx="17725">
                  <c:v>1233.7</c:v>
                </c:pt>
                <c:pt idx="17726">
                  <c:v>1233.2</c:v>
                </c:pt>
                <c:pt idx="17727">
                  <c:v>1235</c:v>
                </c:pt>
                <c:pt idx="17728">
                  <c:v>1236.5</c:v>
                </c:pt>
                <c:pt idx="17729">
                  <c:v>1235.5999999999999</c:v>
                </c:pt>
                <c:pt idx="17730">
                  <c:v>1235.5999999999999</c:v>
                </c:pt>
                <c:pt idx="17731">
                  <c:v>1234.3</c:v>
                </c:pt>
                <c:pt idx="17732">
                  <c:v>1237.0999999999999</c:v>
                </c:pt>
                <c:pt idx="17733">
                  <c:v>1237.0999999999999</c:v>
                </c:pt>
                <c:pt idx="17734">
                  <c:v>1237.4000000000001</c:v>
                </c:pt>
                <c:pt idx="17735">
                  <c:v>1237.4000000000001</c:v>
                </c:pt>
                <c:pt idx="17736">
                  <c:v>1237.7</c:v>
                </c:pt>
                <c:pt idx="17737">
                  <c:v>1237.0999999999999</c:v>
                </c:pt>
                <c:pt idx="17738">
                  <c:v>1237.4000000000001</c:v>
                </c:pt>
                <c:pt idx="17739">
                  <c:v>1237.0999999999999</c:v>
                </c:pt>
                <c:pt idx="17740">
                  <c:v>1235.5999999999999</c:v>
                </c:pt>
                <c:pt idx="17741">
                  <c:v>1235.0999999999999</c:v>
                </c:pt>
                <c:pt idx="17742">
                  <c:v>1233.8</c:v>
                </c:pt>
                <c:pt idx="17743">
                  <c:v>1220</c:v>
                </c:pt>
                <c:pt idx="17744">
                  <c:v>1227.5999999999999</c:v>
                </c:pt>
                <c:pt idx="17745">
                  <c:v>1229.0999999999999</c:v>
                </c:pt>
                <c:pt idx="17746">
                  <c:v>1229.2</c:v>
                </c:pt>
                <c:pt idx="17747">
                  <c:v>1235.3</c:v>
                </c:pt>
                <c:pt idx="17748">
                  <c:v>1236.9000000000001</c:v>
                </c:pt>
                <c:pt idx="17749">
                  <c:v>1236.5</c:v>
                </c:pt>
                <c:pt idx="17750">
                  <c:v>1234.5999999999999</c:v>
                </c:pt>
                <c:pt idx="17751">
                  <c:v>1236.0999999999999</c:v>
                </c:pt>
                <c:pt idx="17752">
                  <c:v>1237.9000000000001</c:v>
                </c:pt>
                <c:pt idx="17753">
                  <c:v>1237.9000000000001</c:v>
                </c:pt>
                <c:pt idx="17754">
                  <c:v>1237.5999999999999</c:v>
                </c:pt>
                <c:pt idx="17755">
                  <c:v>1238</c:v>
                </c:pt>
                <c:pt idx="17756">
                  <c:v>1238</c:v>
                </c:pt>
                <c:pt idx="17757">
                  <c:v>1238</c:v>
                </c:pt>
                <c:pt idx="17758">
                  <c:v>1238.0999999999999</c:v>
                </c:pt>
                <c:pt idx="17759">
                  <c:v>1237.3</c:v>
                </c:pt>
                <c:pt idx="17760">
                  <c:v>1237.3</c:v>
                </c:pt>
                <c:pt idx="17761">
                  <c:v>1236.5999999999999</c:v>
                </c:pt>
                <c:pt idx="17762">
                  <c:v>1239.3</c:v>
                </c:pt>
                <c:pt idx="17763">
                  <c:v>1239.9000000000001</c:v>
                </c:pt>
                <c:pt idx="17764">
                  <c:v>1238.5999999999999</c:v>
                </c:pt>
                <c:pt idx="17765">
                  <c:v>1237.4000000000001</c:v>
                </c:pt>
                <c:pt idx="17766">
                  <c:v>1221.0999999999999</c:v>
                </c:pt>
                <c:pt idx="17767">
                  <c:v>1204.3</c:v>
                </c:pt>
                <c:pt idx="17768">
                  <c:v>1204.3</c:v>
                </c:pt>
                <c:pt idx="17769">
                  <c:v>1204.3</c:v>
                </c:pt>
                <c:pt idx="17770">
                  <c:v>1204.3</c:v>
                </c:pt>
                <c:pt idx="17771">
                  <c:v>1204.3</c:v>
                </c:pt>
                <c:pt idx="17772">
                  <c:v>1204.3</c:v>
                </c:pt>
                <c:pt idx="17773">
                  <c:v>1204.3</c:v>
                </c:pt>
                <c:pt idx="17774">
                  <c:v>1204.3</c:v>
                </c:pt>
                <c:pt idx="17775">
                  <c:v>1204.3</c:v>
                </c:pt>
                <c:pt idx="17776">
                  <c:v>1204.3</c:v>
                </c:pt>
                <c:pt idx="17777">
                  <c:v>1204.3</c:v>
                </c:pt>
                <c:pt idx="17778">
                  <c:v>1204.3</c:v>
                </c:pt>
                <c:pt idx="17779">
                  <c:v>1204.3</c:v>
                </c:pt>
                <c:pt idx="17780">
                  <c:v>1204.3</c:v>
                </c:pt>
                <c:pt idx="17781">
                  <c:v>1204.3</c:v>
                </c:pt>
                <c:pt idx="17782">
                  <c:v>1204.3</c:v>
                </c:pt>
                <c:pt idx="17783">
                  <c:v>1204.3</c:v>
                </c:pt>
                <c:pt idx="17784">
                  <c:v>1204.3</c:v>
                </c:pt>
                <c:pt idx="17785">
                  <c:v>1204.3</c:v>
                </c:pt>
                <c:pt idx="17786">
                  <c:v>1204.3</c:v>
                </c:pt>
                <c:pt idx="17787">
                  <c:v>1204.3</c:v>
                </c:pt>
                <c:pt idx="17788">
                  <c:v>1204.3</c:v>
                </c:pt>
                <c:pt idx="17789">
                  <c:v>1204.3</c:v>
                </c:pt>
                <c:pt idx="17790">
                  <c:v>1204.3</c:v>
                </c:pt>
                <c:pt idx="17791">
                  <c:v>1204.3</c:v>
                </c:pt>
                <c:pt idx="17792">
                  <c:v>1204.3</c:v>
                </c:pt>
                <c:pt idx="17793">
                  <c:v>1204.3</c:v>
                </c:pt>
                <c:pt idx="17794">
                  <c:v>1204.3</c:v>
                </c:pt>
                <c:pt idx="17795">
                  <c:v>1204.3</c:v>
                </c:pt>
                <c:pt idx="17796">
                  <c:v>1204.3</c:v>
                </c:pt>
                <c:pt idx="17797">
                  <c:v>1204.3</c:v>
                </c:pt>
                <c:pt idx="17798">
                  <c:v>1204.3</c:v>
                </c:pt>
                <c:pt idx="17799">
                  <c:v>1204.3</c:v>
                </c:pt>
                <c:pt idx="17800">
                  <c:v>1204.3</c:v>
                </c:pt>
                <c:pt idx="17801">
                  <c:v>1204.3</c:v>
                </c:pt>
                <c:pt idx="17802">
                  <c:v>1204.3</c:v>
                </c:pt>
                <c:pt idx="17803">
                  <c:v>1204.3</c:v>
                </c:pt>
                <c:pt idx="17804">
                  <c:v>1204.3</c:v>
                </c:pt>
                <c:pt idx="17805">
                  <c:v>1204.3</c:v>
                </c:pt>
                <c:pt idx="17806">
                  <c:v>1204.3</c:v>
                </c:pt>
                <c:pt idx="17807">
                  <c:v>1204.3</c:v>
                </c:pt>
                <c:pt idx="17808">
                  <c:v>1204.3</c:v>
                </c:pt>
                <c:pt idx="17809">
                  <c:v>1204.3</c:v>
                </c:pt>
                <c:pt idx="17810">
                  <c:v>1204.3</c:v>
                </c:pt>
                <c:pt idx="17811">
                  <c:v>1204.3</c:v>
                </c:pt>
                <c:pt idx="17812">
                  <c:v>1204.3</c:v>
                </c:pt>
                <c:pt idx="17813">
                  <c:v>1204.3</c:v>
                </c:pt>
                <c:pt idx="17814">
                  <c:v>1204.3</c:v>
                </c:pt>
                <c:pt idx="17815">
                  <c:v>1204.3</c:v>
                </c:pt>
                <c:pt idx="17816">
                  <c:v>1204.3</c:v>
                </c:pt>
                <c:pt idx="17817">
                  <c:v>1204.3</c:v>
                </c:pt>
                <c:pt idx="17818">
                  <c:v>1204.3</c:v>
                </c:pt>
                <c:pt idx="17819">
                  <c:v>1204.3</c:v>
                </c:pt>
                <c:pt idx="17820">
                  <c:v>1204.3</c:v>
                </c:pt>
                <c:pt idx="17821">
                  <c:v>1204.3</c:v>
                </c:pt>
                <c:pt idx="17822">
                  <c:v>1204.3</c:v>
                </c:pt>
                <c:pt idx="17823">
                  <c:v>1204.3</c:v>
                </c:pt>
                <c:pt idx="17824">
                  <c:v>1204.3</c:v>
                </c:pt>
                <c:pt idx="17825">
                  <c:v>1204.3</c:v>
                </c:pt>
                <c:pt idx="17826">
                  <c:v>1204.3</c:v>
                </c:pt>
                <c:pt idx="17827">
                  <c:v>1204.3</c:v>
                </c:pt>
                <c:pt idx="17828">
                  <c:v>1204.3</c:v>
                </c:pt>
                <c:pt idx="17829">
                  <c:v>1204.3</c:v>
                </c:pt>
                <c:pt idx="17830">
                  <c:v>1204.3</c:v>
                </c:pt>
                <c:pt idx="17831">
                  <c:v>1204.3</c:v>
                </c:pt>
                <c:pt idx="17832">
                  <c:v>1204.3</c:v>
                </c:pt>
                <c:pt idx="17833">
                  <c:v>1204.3</c:v>
                </c:pt>
                <c:pt idx="17834">
                  <c:v>1204.3</c:v>
                </c:pt>
                <c:pt idx="17835">
                  <c:v>1204.3</c:v>
                </c:pt>
                <c:pt idx="17836">
                  <c:v>1204.3</c:v>
                </c:pt>
                <c:pt idx="17837">
                  <c:v>1204.3</c:v>
                </c:pt>
                <c:pt idx="17838">
                  <c:v>1204.3</c:v>
                </c:pt>
                <c:pt idx="17839">
                  <c:v>1204.3</c:v>
                </c:pt>
                <c:pt idx="17840">
                  <c:v>1204.3</c:v>
                </c:pt>
                <c:pt idx="17841">
                  <c:v>1204.3</c:v>
                </c:pt>
                <c:pt idx="17842">
                  <c:v>1204.3</c:v>
                </c:pt>
                <c:pt idx="17843">
                  <c:v>1204.3</c:v>
                </c:pt>
                <c:pt idx="17844">
                  <c:v>1204.3</c:v>
                </c:pt>
                <c:pt idx="17845">
                  <c:v>1204.3</c:v>
                </c:pt>
                <c:pt idx="17846">
                  <c:v>1204.3</c:v>
                </c:pt>
                <c:pt idx="17847">
                  <c:v>1204.3</c:v>
                </c:pt>
                <c:pt idx="17848">
                  <c:v>1204.3</c:v>
                </c:pt>
                <c:pt idx="17849">
                  <c:v>1204.3</c:v>
                </c:pt>
                <c:pt idx="17850">
                  <c:v>1204.3</c:v>
                </c:pt>
                <c:pt idx="17851">
                  <c:v>1204.3</c:v>
                </c:pt>
                <c:pt idx="17852">
                  <c:v>1204.3</c:v>
                </c:pt>
                <c:pt idx="17853">
                  <c:v>1204.3</c:v>
                </c:pt>
                <c:pt idx="17854">
                  <c:v>1204.3</c:v>
                </c:pt>
                <c:pt idx="17855">
                  <c:v>1204.3</c:v>
                </c:pt>
                <c:pt idx="17856">
                  <c:v>1204.3</c:v>
                </c:pt>
                <c:pt idx="17857">
                  <c:v>1204.3</c:v>
                </c:pt>
                <c:pt idx="17858">
                  <c:v>1204.3</c:v>
                </c:pt>
                <c:pt idx="17859">
                  <c:v>1204.3</c:v>
                </c:pt>
                <c:pt idx="17860">
                  <c:v>1204.3</c:v>
                </c:pt>
                <c:pt idx="17861">
                  <c:v>1204.3</c:v>
                </c:pt>
                <c:pt idx="17862">
                  <c:v>1204.3</c:v>
                </c:pt>
                <c:pt idx="17863">
                  <c:v>1204.3</c:v>
                </c:pt>
                <c:pt idx="17864">
                  <c:v>1204.3</c:v>
                </c:pt>
                <c:pt idx="17865">
                  <c:v>1204.3</c:v>
                </c:pt>
                <c:pt idx="17866">
                  <c:v>1204.3</c:v>
                </c:pt>
                <c:pt idx="17867">
                  <c:v>1204.3</c:v>
                </c:pt>
                <c:pt idx="17868">
                  <c:v>1204.3</c:v>
                </c:pt>
                <c:pt idx="17869">
                  <c:v>1204.3</c:v>
                </c:pt>
                <c:pt idx="17870">
                  <c:v>1204.3</c:v>
                </c:pt>
                <c:pt idx="17871">
                  <c:v>1204.3</c:v>
                </c:pt>
                <c:pt idx="17872">
                  <c:v>1204.3</c:v>
                </c:pt>
                <c:pt idx="17873">
                  <c:v>1204.3</c:v>
                </c:pt>
                <c:pt idx="17874">
                  <c:v>1204.3</c:v>
                </c:pt>
                <c:pt idx="17875">
                  <c:v>1204.3</c:v>
                </c:pt>
                <c:pt idx="17876">
                  <c:v>1204.3</c:v>
                </c:pt>
                <c:pt idx="17877">
                  <c:v>1204.3</c:v>
                </c:pt>
                <c:pt idx="17878">
                  <c:v>1204.3</c:v>
                </c:pt>
                <c:pt idx="17879">
                  <c:v>1204.3</c:v>
                </c:pt>
                <c:pt idx="17880">
                  <c:v>1204.3</c:v>
                </c:pt>
                <c:pt idx="17881">
                  <c:v>1204.3</c:v>
                </c:pt>
                <c:pt idx="17882">
                  <c:v>1204.3</c:v>
                </c:pt>
                <c:pt idx="17883">
                  <c:v>1204.3</c:v>
                </c:pt>
                <c:pt idx="17884">
                  <c:v>1204.3</c:v>
                </c:pt>
                <c:pt idx="17885">
                  <c:v>1204.3</c:v>
                </c:pt>
                <c:pt idx="17886">
                  <c:v>1204.3</c:v>
                </c:pt>
                <c:pt idx="17887">
                  <c:v>1204.3</c:v>
                </c:pt>
                <c:pt idx="17888">
                  <c:v>1204.3</c:v>
                </c:pt>
                <c:pt idx="17889">
                  <c:v>1204.3</c:v>
                </c:pt>
                <c:pt idx="17890">
                  <c:v>1204.3</c:v>
                </c:pt>
                <c:pt idx="17891">
                  <c:v>1204.3</c:v>
                </c:pt>
                <c:pt idx="17892">
                  <c:v>1204.3</c:v>
                </c:pt>
                <c:pt idx="17893">
                  <c:v>1204.3</c:v>
                </c:pt>
                <c:pt idx="17894">
                  <c:v>1204.3</c:v>
                </c:pt>
                <c:pt idx="17895">
                  <c:v>1204.3</c:v>
                </c:pt>
                <c:pt idx="17896">
                  <c:v>1204.3</c:v>
                </c:pt>
                <c:pt idx="17897">
                  <c:v>1204.3</c:v>
                </c:pt>
                <c:pt idx="17898">
                  <c:v>1204.3</c:v>
                </c:pt>
                <c:pt idx="17899">
                  <c:v>1204.3</c:v>
                </c:pt>
                <c:pt idx="17900">
                  <c:v>1204.3</c:v>
                </c:pt>
                <c:pt idx="17901">
                  <c:v>1204.3</c:v>
                </c:pt>
                <c:pt idx="17902">
                  <c:v>1204.3</c:v>
                </c:pt>
                <c:pt idx="17903">
                  <c:v>1204.3</c:v>
                </c:pt>
                <c:pt idx="17904">
                  <c:v>1204.3</c:v>
                </c:pt>
                <c:pt idx="17905">
                  <c:v>1204.3</c:v>
                </c:pt>
                <c:pt idx="17906">
                  <c:v>1204.3</c:v>
                </c:pt>
                <c:pt idx="17907">
                  <c:v>1204.3</c:v>
                </c:pt>
                <c:pt idx="17908">
                  <c:v>1204.3</c:v>
                </c:pt>
                <c:pt idx="17909">
                  <c:v>1204.3</c:v>
                </c:pt>
                <c:pt idx="17910">
                  <c:v>1204.3</c:v>
                </c:pt>
                <c:pt idx="17911">
                  <c:v>1204.3</c:v>
                </c:pt>
                <c:pt idx="17912">
                  <c:v>1204.3</c:v>
                </c:pt>
                <c:pt idx="17913">
                  <c:v>1204.3</c:v>
                </c:pt>
                <c:pt idx="17914">
                  <c:v>1204.3</c:v>
                </c:pt>
                <c:pt idx="17915">
                  <c:v>1204.3</c:v>
                </c:pt>
                <c:pt idx="17916">
                  <c:v>1204.3</c:v>
                </c:pt>
                <c:pt idx="17917">
                  <c:v>1204.3</c:v>
                </c:pt>
                <c:pt idx="17918">
                  <c:v>1204.3</c:v>
                </c:pt>
                <c:pt idx="17919">
                  <c:v>1204.3</c:v>
                </c:pt>
                <c:pt idx="17920">
                  <c:v>1204.3</c:v>
                </c:pt>
                <c:pt idx="17921">
                  <c:v>1204.3</c:v>
                </c:pt>
                <c:pt idx="17922">
                  <c:v>1204.3</c:v>
                </c:pt>
                <c:pt idx="17923">
                  <c:v>1204.3</c:v>
                </c:pt>
                <c:pt idx="17924">
                  <c:v>1204.3</c:v>
                </c:pt>
                <c:pt idx="17925">
                  <c:v>1204.3</c:v>
                </c:pt>
                <c:pt idx="17926">
                  <c:v>1204.3</c:v>
                </c:pt>
                <c:pt idx="17927">
                  <c:v>1204.3</c:v>
                </c:pt>
                <c:pt idx="17928">
                  <c:v>1204.3</c:v>
                </c:pt>
                <c:pt idx="17929">
                  <c:v>1204.3</c:v>
                </c:pt>
                <c:pt idx="17930">
                  <c:v>1204.3</c:v>
                </c:pt>
                <c:pt idx="17931">
                  <c:v>1204.3</c:v>
                </c:pt>
                <c:pt idx="17932">
                  <c:v>1226.2</c:v>
                </c:pt>
                <c:pt idx="17933">
                  <c:v>1229.2</c:v>
                </c:pt>
                <c:pt idx="17934">
                  <c:v>1223</c:v>
                </c:pt>
                <c:pt idx="17935">
                  <c:v>1220.0999999999999</c:v>
                </c:pt>
                <c:pt idx="17936">
                  <c:v>1231.0999999999999</c:v>
                </c:pt>
                <c:pt idx="17937">
                  <c:v>1229.9000000000001</c:v>
                </c:pt>
                <c:pt idx="17938">
                  <c:v>1228.5999999999999</c:v>
                </c:pt>
                <c:pt idx="17939">
                  <c:v>1233</c:v>
                </c:pt>
                <c:pt idx="17940">
                  <c:v>1232.8</c:v>
                </c:pt>
                <c:pt idx="17941">
                  <c:v>1230.0999999999999</c:v>
                </c:pt>
                <c:pt idx="17942">
                  <c:v>1228.0999999999999</c:v>
                </c:pt>
                <c:pt idx="17943">
                  <c:v>1231.0999999999999</c:v>
                </c:pt>
                <c:pt idx="17944">
                  <c:v>1231.8</c:v>
                </c:pt>
                <c:pt idx="17945">
                  <c:v>1232</c:v>
                </c:pt>
                <c:pt idx="17946">
                  <c:v>1231.7</c:v>
                </c:pt>
                <c:pt idx="17947">
                  <c:v>1231.8</c:v>
                </c:pt>
                <c:pt idx="17948">
                  <c:v>1232.2</c:v>
                </c:pt>
                <c:pt idx="17949">
                  <c:v>1232.0999999999999</c:v>
                </c:pt>
                <c:pt idx="17950">
                  <c:v>1231.9000000000001</c:v>
                </c:pt>
                <c:pt idx="17951">
                  <c:v>1232.5</c:v>
                </c:pt>
                <c:pt idx="17952">
                  <c:v>1232.5999999999999</c:v>
                </c:pt>
                <c:pt idx="17953">
                  <c:v>1236.8</c:v>
                </c:pt>
                <c:pt idx="17954">
                  <c:v>1234.8</c:v>
                </c:pt>
                <c:pt idx="17955">
                  <c:v>1232.7</c:v>
                </c:pt>
                <c:pt idx="17956">
                  <c:v>1228</c:v>
                </c:pt>
                <c:pt idx="17957">
                  <c:v>1229.4000000000001</c:v>
                </c:pt>
                <c:pt idx="17958">
                  <c:v>1233.2</c:v>
                </c:pt>
                <c:pt idx="17959">
                  <c:v>1234.5999999999999</c:v>
                </c:pt>
                <c:pt idx="17960">
                  <c:v>1233.5999999999999</c:v>
                </c:pt>
                <c:pt idx="17961">
                  <c:v>1233.9000000000001</c:v>
                </c:pt>
                <c:pt idx="17962">
                  <c:v>1234.9000000000001</c:v>
                </c:pt>
                <c:pt idx="17963">
                  <c:v>1229.0999999999999</c:v>
                </c:pt>
                <c:pt idx="17964">
                  <c:v>1229.5999999999999</c:v>
                </c:pt>
                <c:pt idx="17965">
                  <c:v>1229.9000000000001</c:v>
                </c:pt>
                <c:pt idx="17966">
                  <c:v>1230.2</c:v>
                </c:pt>
                <c:pt idx="17967">
                  <c:v>1229.5999999999999</c:v>
                </c:pt>
                <c:pt idx="17968">
                  <c:v>1229.2</c:v>
                </c:pt>
                <c:pt idx="17969">
                  <c:v>1229.2</c:v>
                </c:pt>
                <c:pt idx="17970">
                  <c:v>1229.2</c:v>
                </c:pt>
                <c:pt idx="17971">
                  <c:v>1230</c:v>
                </c:pt>
                <c:pt idx="17972">
                  <c:v>1230.3</c:v>
                </c:pt>
                <c:pt idx="17973">
                  <c:v>1231</c:v>
                </c:pt>
                <c:pt idx="17974">
                  <c:v>1230.5</c:v>
                </c:pt>
                <c:pt idx="17975">
                  <c:v>1231</c:v>
                </c:pt>
                <c:pt idx="17976">
                  <c:v>1230.9000000000001</c:v>
                </c:pt>
                <c:pt idx="17977">
                  <c:v>1230.5999999999999</c:v>
                </c:pt>
                <c:pt idx="17978">
                  <c:v>1227.3</c:v>
                </c:pt>
                <c:pt idx="17979">
                  <c:v>1235.0999999999999</c:v>
                </c:pt>
                <c:pt idx="17980">
                  <c:v>1234</c:v>
                </c:pt>
                <c:pt idx="17981">
                  <c:v>1231.5999999999999</c:v>
                </c:pt>
                <c:pt idx="17982">
                  <c:v>1233.3</c:v>
                </c:pt>
                <c:pt idx="17983">
                  <c:v>1231.5999999999999</c:v>
                </c:pt>
                <c:pt idx="17984">
                  <c:v>1230.5</c:v>
                </c:pt>
                <c:pt idx="17985">
                  <c:v>1230.2</c:v>
                </c:pt>
                <c:pt idx="17986">
                  <c:v>1230.2</c:v>
                </c:pt>
                <c:pt idx="17987">
                  <c:v>1229.9000000000001</c:v>
                </c:pt>
                <c:pt idx="17988">
                  <c:v>1229.5999999999999</c:v>
                </c:pt>
                <c:pt idx="17989">
                  <c:v>1229.3</c:v>
                </c:pt>
                <c:pt idx="17990">
                  <c:v>1229.9000000000001</c:v>
                </c:pt>
                <c:pt idx="17991">
                  <c:v>1229.5</c:v>
                </c:pt>
                <c:pt idx="17992">
                  <c:v>1229.5999999999999</c:v>
                </c:pt>
                <c:pt idx="17993">
                  <c:v>1229.8</c:v>
                </c:pt>
                <c:pt idx="17994">
                  <c:v>1228.9000000000001</c:v>
                </c:pt>
                <c:pt idx="17995">
                  <c:v>1229.5</c:v>
                </c:pt>
                <c:pt idx="17996">
                  <c:v>1229.5999999999999</c:v>
                </c:pt>
                <c:pt idx="17997">
                  <c:v>1229.4000000000001</c:v>
                </c:pt>
                <c:pt idx="17998">
                  <c:v>1229.5999999999999</c:v>
                </c:pt>
                <c:pt idx="17999">
                  <c:v>1229.9000000000001</c:v>
                </c:pt>
                <c:pt idx="18000">
                  <c:v>1229.3</c:v>
                </c:pt>
                <c:pt idx="18001">
                  <c:v>1232.7</c:v>
                </c:pt>
                <c:pt idx="18002">
                  <c:v>1227.3</c:v>
                </c:pt>
                <c:pt idx="18003">
                  <c:v>1232.0999999999999</c:v>
                </c:pt>
                <c:pt idx="18004">
                  <c:v>1229.7</c:v>
                </c:pt>
                <c:pt idx="18005">
                  <c:v>1228.5999999999999</c:v>
                </c:pt>
                <c:pt idx="18006">
                  <c:v>1232.3</c:v>
                </c:pt>
                <c:pt idx="18007">
                  <c:v>1231.9000000000001</c:v>
                </c:pt>
                <c:pt idx="18008">
                  <c:v>1230.7</c:v>
                </c:pt>
                <c:pt idx="18009">
                  <c:v>1230.7</c:v>
                </c:pt>
                <c:pt idx="18010">
                  <c:v>1230.8</c:v>
                </c:pt>
                <c:pt idx="18011">
                  <c:v>1230</c:v>
                </c:pt>
                <c:pt idx="18012">
                  <c:v>1230.8</c:v>
                </c:pt>
                <c:pt idx="18013">
                  <c:v>1231.2</c:v>
                </c:pt>
                <c:pt idx="18014">
                  <c:v>1231.2</c:v>
                </c:pt>
                <c:pt idx="18015">
                  <c:v>1231.0999999999999</c:v>
                </c:pt>
                <c:pt idx="18016">
                  <c:v>1231.2</c:v>
                </c:pt>
                <c:pt idx="18017">
                  <c:v>1231.2</c:v>
                </c:pt>
                <c:pt idx="18018">
                  <c:v>1230.5999999999999</c:v>
                </c:pt>
                <c:pt idx="18019">
                  <c:v>1230.5999999999999</c:v>
                </c:pt>
                <c:pt idx="18020">
                  <c:v>1231</c:v>
                </c:pt>
                <c:pt idx="18021">
                  <c:v>1230.5999999999999</c:v>
                </c:pt>
                <c:pt idx="18022">
                  <c:v>1230.3</c:v>
                </c:pt>
                <c:pt idx="18023">
                  <c:v>1230.5999999999999</c:v>
                </c:pt>
                <c:pt idx="18024">
                  <c:v>1231</c:v>
                </c:pt>
                <c:pt idx="18025">
                  <c:v>1234.8</c:v>
                </c:pt>
                <c:pt idx="18026">
                  <c:v>1241.0999999999999</c:v>
                </c:pt>
                <c:pt idx="18027">
                  <c:v>1235.0999999999999</c:v>
                </c:pt>
                <c:pt idx="18028">
                  <c:v>1234.3</c:v>
                </c:pt>
                <c:pt idx="18029">
                  <c:v>1229.9000000000001</c:v>
                </c:pt>
                <c:pt idx="18030">
                  <c:v>1235</c:v>
                </c:pt>
                <c:pt idx="18031">
                  <c:v>1234.9000000000001</c:v>
                </c:pt>
                <c:pt idx="18032">
                  <c:v>1230.2</c:v>
                </c:pt>
                <c:pt idx="18033">
                  <c:v>1229.5</c:v>
                </c:pt>
                <c:pt idx="18034">
                  <c:v>1228.5999999999999</c:v>
                </c:pt>
                <c:pt idx="18035">
                  <c:v>1228.3</c:v>
                </c:pt>
                <c:pt idx="18036">
                  <c:v>1227.8</c:v>
                </c:pt>
                <c:pt idx="18037">
                  <c:v>1227.7</c:v>
                </c:pt>
                <c:pt idx="18038">
                  <c:v>1227.4000000000001</c:v>
                </c:pt>
                <c:pt idx="18039">
                  <c:v>1227.8</c:v>
                </c:pt>
                <c:pt idx="18040">
                  <c:v>1229</c:v>
                </c:pt>
                <c:pt idx="18041">
                  <c:v>1227.8</c:v>
                </c:pt>
                <c:pt idx="18042">
                  <c:v>1227.5</c:v>
                </c:pt>
                <c:pt idx="18043">
                  <c:v>1227.5</c:v>
                </c:pt>
                <c:pt idx="18044">
                  <c:v>1227.3</c:v>
                </c:pt>
                <c:pt idx="18045">
                  <c:v>1225</c:v>
                </c:pt>
                <c:pt idx="18046">
                  <c:v>1224.9000000000001</c:v>
                </c:pt>
                <c:pt idx="18047">
                  <c:v>1224.7</c:v>
                </c:pt>
                <c:pt idx="18048">
                  <c:v>1227.5999999999999</c:v>
                </c:pt>
                <c:pt idx="18049">
                  <c:v>1239.5999999999999</c:v>
                </c:pt>
                <c:pt idx="18050">
                  <c:v>1244.0999999999999</c:v>
                </c:pt>
                <c:pt idx="18051">
                  <c:v>1225.7</c:v>
                </c:pt>
                <c:pt idx="18052">
                  <c:v>1228.3</c:v>
                </c:pt>
                <c:pt idx="18053">
                  <c:v>1229.7</c:v>
                </c:pt>
                <c:pt idx="18054">
                  <c:v>1229.8</c:v>
                </c:pt>
                <c:pt idx="18055">
                  <c:v>1227.3</c:v>
                </c:pt>
                <c:pt idx="18056">
                  <c:v>1228.3</c:v>
                </c:pt>
                <c:pt idx="18057">
                  <c:v>1225.0999999999999</c:v>
                </c:pt>
                <c:pt idx="18058">
                  <c:v>1226.2</c:v>
                </c:pt>
                <c:pt idx="18059">
                  <c:v>1225.3</c:v>
                </c:pt>
                <c:pt idx="18060">
                  <c:v>1225.0999999999999</c:v>
                </c:pt>
                <c:pt idx="18061">
                  <c:v>1225.0999999999999</c:v>
                </c:pt>
                <c:pt idx="18062">
                  <c:v>1225.2</c:v>
                </c:pt>
                <c:pt idx="18063">
                  <c:v>1225.0999999999999</c:v>
                </c:pt>
                <c:pt idx="18064">
                  <c:v>1225.2</c:v>
                </c:pt>
                <c:pt idx="18065">
                  <c:v>1224.8</c:v>
                </c:pt>
                <c:pt idx="18066">
                  <c:v>1224.9000000000001</c:v>
                </c:pt>
                <c:pt idx="18067">
                  <c:v>1224.5</c:v>
                </c:pt>
                <c:pt idx="18068">
                  <c:v>1224.5</c:v>
                </c:pt>
                <c:pt idx="18069">
                  <c:v>1224.0999999999999</c:v>
                </c:pt>
                <c:pt idx="18070">
                  <c:v>1223.7</c:v>
                </c:pt>
                <c:pt idx="18071">
                  <c:v>1224.5999999999999</c:v>
                </c:pt>
                <c:pt idx="18072">
                  <c:v>1224.2</c:v>
                </c:pt>
                <c:pt idx="18073">
                  <c:v>1229.3</c:v>
                </c:pt>
                <c:pt idx="18074">
                  <c:v>1231.5</c:v>
                </c:pt>
                <c:pt idx="18075">
                  <c:v>1230.7</c:v>
                </c:pt>
                <c:pt idx="18076">
                  <c:v>1226.0999999999999</c:v>
                </c:pt>
                <c:pt idx="18077">
                  <c:v>1223.4000000000001</c:v>
                </c:pt>
                <c:pt idx="18078">
                  <c:v>1224.3</c:v>
                </c:pt>
                <c:pt idx="18079">
                  <c:v>1227.8</c:v>
                </c:pt>
                <c:pt idx="18080">
                  <c:v>1223.7</c:v>
                </c:pt>
                <c:pt idx="18081">
                  <c:v>1225.0999999999999</c:v>
                </c:pt>
                <c:pt idx="18082">
                  <c:v>1225.2</c:v>
                </c:pt>
                <c:pt idx="18083">
                  <c:v>1223.9000000000001</c:v>
                </c:pt>
                <c:pt idx="18084">
                  <c:v>1223.5</c:v>
                </c:pt>
                <c:pt idx="18085">
                  <c:v>1223.2</c:v>
                </c:pt>
                <c:pt idx="18086">
                  <c:v>1223.5</c:v>
                </c:pt>
                <c:pt idx="18087">
                  <c:v>1223.2</c:v>
                </c:pt>
                <c:pt idx="18088">
                  <c:v>1223.2</c:v>
                </c:pt>
                <c:pt idx="18089">
                  <c:v>1221.9000000000001</c:v>
                </c:pt>
                <c:pt idx="18090">
                  <c:v>1220.5</c:v>
                </c:pt>
                <c:pt idx="18091">
                  <c:v>1220.3</c:v>
                </c:pt>
                <c:pt idx="18092">
                  <c:v>1220.5999999999999</c:v>
                </c:pt>
                <c:pt idx="18093">
                  <c:v>1220.9000000000001</c:v>
                </c:pt>
                <c:pt idx="18094">
                  <c:v>1221.5</c:v>
                </c:pt>
                <c:pt idx="18095">
                  <c:v>1220.8</c:v>
                </c:pt>
                <c:pt idx="18096">
                  <c:v>1220.4000000000001</c:v>
                </c:pt>
                <c:pt idx="18097">
                  <c:v>1236.7</c:v>
                </c:pt>
                <c:pt idx="18098">
                  <c:v>1233.7</c:v>
                </c:pt>
                <c:pt idx="18099">
                  <c:v>1229.9000000000001</c:v>
                </c:pt>
                <c:pt idx="18100">
                  <c:v>1227.2</c:v>
                </c:pt>
                <c:pt idx="18101">
                  <c:v>1223.7</c:v>
                </c:pt>
                <c:pt idx="18102">
                  <c:v>1227.2</c:v>
                </c:pt>
                <c:pt idx="18103">
                  <c:v>1228.5999999999999</c:v>
                </c:pt>
                <c:pt idx="18104">
                  <c:v>1227.8</c:v>
                </c:pt>
                <c:pt idx="18105">
                  <c:v>1228.3</c:v>
                </c:pt>
                <c:pt idx="18106">
                  <c:v>1224.7</c:v>
                </c:pt>
                <c:pt idx="18107">
                  <c:v>1219.7</c:v>
                </c:pt>
                <c:pt idx="18108">
                  <c:v>1214.0999999999999</c:v>
                </c:pt>
                <c:pt idx="18109">
                  <c:v>1208.4000000000001</c:v>
                </c:pt>
                <c:pt idx="18110">
                  <c:v>1202.4000000000001</c:v>
                </c:pt>
                <c:pt idx="18111">
                  <c:v>1196.0999999999999</c:v>
                </c:pt>
                <c:pt idx="18112">
                  <c:v>1192.0999999999999</c:v>
                </c:pt>
                <c:pt idx="18113">
                  <c:v>1186.2</c:v>
                </c:pt>
                <c:pt idx="18114">
                  <c:v>1184.7</c:v>
                </c:pt>
                <c:pt idx="18115">
                  <c:v>1184.5</c:v>
                </c:pt>
                <c:pt idx="18116">
                  <c:v>1185.7</c:v>
                </c:pt>
                <c:pt idx="18117">
                  <c:v>1187</c:v>
                </c:pt>
                <c:pt idx="18118">
                  <c:v>1189</c:v>
                </c:pt>
                <c:pt idx="18119">
                  <c:v>1191.7</c:v>
                </c:pt>
                <c:pt idx="18120">
                  <c:v>1195.0999999999999</c:v>
                </c:pt>
                <c:pt idx="18121">
                  <c:v>1207.0999999999999</c:v>
                </c:pt>
                <c:pt idx="18122">
                  <c:v>1202.9000000000001</c:v>
                </c:pt>
                <c:pt idx="18123">
                  <c:v>1212.5999999999999</c:v>
                </c:pt>
                <c:pt idx="18124">
                  <c:v>1213.0999999999999</c:v>
                </c:pt>
                <c:pt idx="18125">
                  <c:v>1216.5999999999999</c:v>
                </c:pt>
                <c:pt idx="18126">
                  <c:v>1220.2</c:v>
                </c:pt>
                <c:pt idx="18127">
                  <c:v>1225.9000000000001</c:v>
                </c:pt>
                <c:pt idx="18128">
                  <c:v>1227.8</c:v>
                </c:pt>
                <c:pt idx="18129">
                  <c:v>1230.4000000000001</c:v>
                </c:pt>
                <c:pt idx="18130">
                  <c:v>1229.9000000000001</c:v>
                </c:pt>
                <c:pt idx="18131">
                  <c:v>1230.3</c:v>
                </c:pt>
                <c:pt idx="18132">
                  <c:v>1228.9000000000001</c:v>
                </c:pt>
                <c:pt idx="18133">
                  <c:v>1223.5</c:v>
                </c:pt>
                <c:pt idx="18134">
                  <c:v>1219.2</c:v>
                </c:pt>
                <c:pt idx="18135">
                  <c:v>1213.5</c:v>
                </c:pt>
                <c:pt idx="18136">
                  <c:v>1208.2</c:v>
                </c:pt>
                <c:pt idx="18137">
                  <c:v>1206.5</c:v>
                </c:pt>
                <c:pt idx="18138">
                  <c:v>1206.7</c:v>
                </c:pt>
                <c:pt idx="18139">
                  <c:v>1208.7</c:v>
                </c:pt>
                <c:pt idx="18140">
                  <c:v>1212.5999999999999</c:v>
                </c:pt>
                <c:pt idx="18141">
                  <c:v>1217.7</c:v>
                </c:pt>
                <c:pt idx="18142">
                  <c:v>1223.2</c:v>
                </c:pt>
                <c:pt idx="18143">
                  <c:v>1230.2</c:v>
                </c:pt>
                <c:pt idx="18144">
                  <c:v>1236</c:v>
                </c:pt>
                <c:pt idx="18145">
                  <c:v>1244.2</c:v>
                </c:pt>
                <c:pt idx="18146">
                  <c:v>1254.3</c:v>
                </c:pt>
                <c:pt idx="18147">
                  <c:v>1258.0999999999999</c:v>
                </c:pt>
                <c:pt idx="18148">
                  <c:v>1271.5</c:v>
                </c:pt>
                <c:pt idx="18149">
                  <c:v>1277.2</c:v>
                </c:pt>
                <c:pt idx="18150">
                  <c:v>1283.8</c:v>
                </c:pt>
                <c:pt idx="18151">
                  <c:v>1293</c:v>
                </c:pt>
                <c:pt idx="18152">
                  <c:v>1298.9000000000001</c:v>
                </c:pt>
                <c:pt idx="18153">
                  <c:v>1304.5999999999999</c:v>
                </c:pt>
                <c:pt idx="18154">
                  <c:v>1308.8</c:v>
                </c:pt>
                <c:pt idx="18155">
                  <c:v>1310.4000000000001</c:v>
                </c:pt>
                <c:pt idx="18156">
                  <c:v>1312</c:v>
                </c:pt>
                <c:pt idx="18157">
                  <c:v>1316.6</c:v>
                </c:pt>
                <c:pt idx="18158">
                  <c:v>1317.6</c:v>
                </c:pt>
                <c:pt idx="18159">
                  <c:v>1319.3</c:v>
                </c:pt>
                <c:pt idx="18160">
                  <c:v>1321.5</c:v>
                </c:pt>
                <c:pt idx="18161">
                  <c:v>1323</c:v>
                </c:pt>
                <c:pt idx="18162">
                  <c:v>1326.6</c:v>
                </c:pt>
                <c:pt idx="18163">
                  <c:v>1329.3</c:v>
                </c:pt>
                <c:pt idx="18164">
                  <c:v>1332.1</c:v>
                </c:pt>
                <c:pt idx="18165">
                  <c:v>1339.1</c:v>
                </c:pt>
                <c:pt idx="18166">
                  <c:v>1344.9</c:v>
                </c:pt>
                <c:pt idx="18167">
                  <c:v>1350.2</c:v>
                </c:pt>
                <c:pt idx="18168">
                  <c:v>1356</c:v>
                </c:pt>
                <c:pt idx="18169">
                  <c:v>1366.8</c:v>
                </c:pt>
                <c:pt idx="18170">
                  <c:v>1370.7</c:v>
                </c:pt>
                <c:pt idx="18171">
                  <c:v>1381</c:v>
                </c:pt>
                <c:pt idx="18172">
                  <c:v>1388.6</c:v>
                </c:pt>
                <c:pt idx="18173">
                  <c:v>1392.3</c:v>
                </c:pt>
                <c:pt idx="18174">
                  <c:v>1398.3</c:v>
                </c:pt>
                <c:pt idx="18175">
                  <c:v>1405.1</c:v>
                </c:pt>
                <c:pt idx="18176">
                  <c:v>1403.1</c:v>
                </c:pt>
                <c:pt idx="18177">
                  <c:v>1398.2</c:v>
                </c:pt>
                <c:pt idx="18178">
                  <c:v>1392.2</c:v>
                </c:pt>
                <c:pt idx="18179">
                  <c:v>1398.1</c:v>
                </c:pt>
                <c:pt idx="18180">
                  <c:v>1400.5</c:v>
                </c:pt>
                <c:pt idx="18181">
                  <c:v>1395.5</c:v>
                </c:pt>
                <c:pt idx="18182">
                  <c:v>1400</c:v>
                </c:pt>
                <c:pt idx="18183">
                  <c:v>1397.4</c:v>
                </c:pt>
                <c:pt idx="18184">
                  <c:v>1398.3</c:v>
                </c:pt>
                <c:pt idx="18185">
                  <c:v>1398.1</c:v>
                </c:pt>
                <c:pt idx="18186">
                  <c:v>1404.7</c:v>
                </c:pt>
                <c:pt idx="18187">
                  <c:v>1406</c:v>
                </c:pt>
                <c:pt idx="18188">
                  <c:v>1406.4</c:v>
                </c:pt>
                <c:pt idx="18189">
                  <c:v>1412</c:v>
                </c:pt>
                <c:pt idx="18190">
                  <c:v>1419.4</c:v>
                </c:pt>
                <c:pt idx="18191">
                  <c:v>1406.9</c:v>
                </c:pt>
                <c:pt idx="18192">
                  <c:v>1417.2</c:v>
                </c:pt>
                <c:pt idx="18193">
                  <c:v>1423.6</c:v>
                </c:pt>
                <c:pt idx="18194">
                  <c:v>1435.3</c:v>
                </c:pt>
                <c:pt idx="18195">
                  <c:v>1426.7</c:v>
                </c:pt>
                <c:pt idx="18196">
                  <c:v>1440.7</c:v>
                </c:pt>
                <c:pt idx="18197">
                  <c:v>1433</c:v>
                </c:pt>
                <c:pt idx="18198">
                  <c:v>1450.5</c:v>
                </c:pt>
                <c:pt idx="18199">
                  <c:v>1447.5</c:v>
                </c:pt>
                <c:pt idx="18200">
                  <c:v>1455.5</c:v>
                </c:pt>
                <c:pt idx="18201">
                  <c:v>1453.4</c:v>
                </c:pt>
                <c:pt idx="18202">
                  <c:v>1456</c:v>
                </c:pt>
                <c:pt idx="18203">
                  <c:v>1456.3</c:v>
                </c:pt>
                <c:pt idx="18204">
                  <c:v>1460.7</c:v>
                </c:pt>
                <c:pt idx="18205">
                  <c:v>1460.7</c:v>
                </c:pt>
                <c:pt idx="18206">
                  <c:v>1474.7</c:v>
                </c:pt>
                <c:pt idx="18207">
                  <c:v>1477.9</c:v>
                </c:pt>
                <c:pt idx="18208">
                  <c:v>1473.7</c:v>
                </c:pt>
                <c:pt idx="18209">
                  <c:v>1475.4</c:v>
                </c:pt>
                <c:pt idx="18210">
                  <c:v>1475.4</c:v>
                </c:pt>
                <c:pt idx="18211">
                  <c:v>1481</c:v>
                </c:pt>
                <c:pt idx="18212">
                  <c:v>1484.3</c:v>
                </c:pt>
                <c:pt idx="18213">
                  <c:v>1494.2</c:v>
                </c:pt>
                <c:pt idx="18214">
                  <c:v>1480.8</c:v>
                </c:pt>
                <c:pt idx="18215">
                  <c:v>1479.9</c:v>
                </c:pt>
                <c:pt idx="18216">
                  <c:v>1483.1</c:v>
                </c:pt>
                <c:pt idx="18217">
                  <c:v>1489.3</c:v>
                </c:pt>
                <c:pt idx="18218">
                  <c:v>1495.7</c:v>
                </c:pt>
                <c:pt idx="18219">
                  <c:v>1500.9</c:v>
                </c:pt>
                <c:pt idx="18220">
                  <c:v>1501.6</c:v>
                </c:pt>
                <c:pt idx="18221">
                  <c:v>1519</c:v>
                </c:pt>
                <c:pt idx="18222">
                  <c:v>1513.9</c:v>
                </c:pt>
                <c:pt idx="18223">
                  <c:v>1515.7</c:v>
                </c:pt>
                <c:pt idx="18224">
                  <c:v>1521.9</c:v>
                </c:pt>
                <c:pt idx="18225">
                  <c:v>1515.6</c:v>
                </c:pt>
                <c:pt idx="18226">
                  <c:v>1516.9</c:v>
                </c:pt>
                <c:pt idx="18227">
                  <c:v>1532.1</c:v>
                </c:pt>
                <c:pt idx="18228">
                  <c:v>1525.7</c:v>
                </c:pt>
                <c:pt idx="18229">
                  <c:v>1532.3</c:v>
                </c:pt>
                <c:pt idx="18230">
                  <c:v>1525.9</c:v>
                </c:pt>
                <c:pt idx="18231">
                  <c:v>1535.1</c:v>
                </c:pt>
                <c:pt idx="18232">
                  <c:v>1535.5</c:v>
                </c:pt>
                <c:pt idx="18233">
                  <c:v>1545.8</c:v>
                </c:pt>
                <c:pt idx="18234">
                  <c:v>1548.9</c:v>
                </c:pt>
                <c:pt idx="18235">
                  <c:v>1546.4</c:v>
                </c:pt>
                <c:pt idx="18236">
                  <c:v>1552.1</c:v>
                </c:pt>
                <c:pt idx="18237">
                  <c:v>1531</c:v>
                </c:pt>
                <c:pt idx="18238">
                  <c:v>1527.1</c:v>
                </c:pt>
                <c:pt idx="18239">
                  <c:v>1535.7</c:v>
                </c:pt>
                <c:pt idx="18240">
                  <c:v>1545.3</c:v>
                </c:pt>
                <c:pt idx="18241">
                  <c:v>1543</c:v>
                </c:pt>
                <c:pt idx="18242">
                  <c:v>1548.9</c:v>
                </c:pt>
                <c:pt idx="18243">
                  <c:v>1563.3</c:v>
                </c:pt>
                <c:pt idx="18244">
                  <c:v>1588.8</c:v>
                </c:pt>
                <c:pt idx="18245">
                  <c:v>1597.9</c:v>
                </c:pt>
                <c:pt idx="18246">
                  <c:v>1591.2</c:v>
                </c:pt>
                <c:pt idx="18247">
                  <c:v>1587.1</c:v>
                </c:pt>
                <c:pt idx="18248">
                  <c:v>1595.4</c:v>
                </c:pt>
                <c:pt idx="18249">
                  <c:v>1605.2</c:v>
                </c:pt>
                <c:pt idx="18250">
                  <c:v>1603.1</c:v>
                </c:pt>
                <c:pt idx="18251">
                  <c:v>1597.5</c:v>
                </c:pt>
                <c:pt idx="18252">
                  <c:v>1590.6</c:v>
                </c:pt>
                <c:pt idx="18253">
                  <c:v>1590.2</c:v>
                </c:pt>
                <c:pt idx="18254">
                  <c:v>1603.4</c:v>
                </c:pt>
                <c:pt idx="18255">
                  <c:v>1598</c:v>
                </c:pt>
                <c:pt idx="18256">
                  <c:v>1596.4</c:v>
                </c:pt>
                <c:pt idx="18257">
                  <c:v>1606.5</c:v>
                </c:pt>
                <c:pt idx="18258">
                  <c:v>1605.4</c:v>
                </c:pt>
                <c:pt idx="18259">
                  <c:v>1612.7</c:v>
                </c:pt>
                <c:pt idx="18260">
                  <c:v>1612.6</c:v>
                </c:pt>
                <c:pt idx="18261">
                  <c:v>1616.1</c:v>
                </c:pt>
                <c:pt idx="18262">
                  <c:v>1619</c:v>
                </c:pt>
                <c:pt idx="18263">
                  <c:v>1620.1</c:v>
                </c:pt>
                <c:pt idx="18264">
                  <c:v>1618.2</c:v>
                </c:pt>
                <c:pt idx="18265">
                  <c:v>1620.6</c:v>
                </c:pt>
                <c:pt idx="18266">
                  <c:v>1620</c:v>
                </c:pt>
                <c:pt idx="18267">
                  <c:v>1622.8</c:v>
                </c:pt>
                <c:pt idx="18268">
                  <c:v>1621.4</c:v>
                </c:pt>
                <c:pt idx="18269">
                  <c:v>1620.4</c:v>
                </c:pt>
                <c:pt idx="18270">
                  <c:v>1590.2</c:v>
                </c:pt>
                <c:pt idx="18271">
                  <c:v>1594.9</c:v>
                </c:pt>
                <c:pt idx="18272">
                  <c:v>1581.6</c:v>
                </c:pt>
                <c:pt idx="18273">
                  <c:v>1589.7</c:v>
                </c:pt>
                <c:pt idx="18274">
                  <c:v>1582.4</c:v>
                </c:pt>
                <c:pt idx="18275">
                  <c:v>1588.3</c:v>
                </c:pt>
                <c:pt idx="18276">
                  <c:v>1591.8</c:v>
                </c:pt>
                <c:pt idx="18277">
                  <c:v>1579.9</c:v>
                </c:pt>
                <c:pt idx="18278">
                  <c:v>1577.3</c:v>
                </c:pt>
                <c:pt idx="18279">
                  <c:v>1574</c:v>
                </c:pt>
                <c:pt idx="18280">
                  <c:v>1569</c:v>
                </c:pt>
                <c:pt idx="18281">
                  <c:v>1567.9</c:v>
                </c:pt>
                <c:pt idx="18282">
                  <c:v>1563.8</c:v>
                </c:pt>
                <c:pt idx="18283">
                  <c:v>1557.6</c:v>
                </c:pt>
                <c:pt idx="18284">
                  <c:v>1566</c:v>
                </c:pt>
                <c:pt idx="18285">
                  <c:v>1567</c:v>
                </c:pt>
                <c:pt idx="18286">
                  <c:v>1565.8</c:v>
                </c:pt>
                <c:pt idx="18287">
                  <c:v>1565.5</c:v>
                </c:pt>
                <c:pt idx="18288">
                  <c:v>1576.6</c:v>
                </c:pt>
                <c:pt idx="18289">
                  <c:v>1575.2</c:v>
                </c:pt>
                <c:pt idx="18290">
                  <c:v>1576.6</c:v>
                </c:pt>
                <c:pt idx="18291">
                  <c:v>1578.3</c:v>
                </c:pt>
                <c:pt idx="18292">
                  <c:v>1579.6</c:v>
                </c:pt>
                <c:pt idx="18293">
                  <c:v>1562.2</c:v>
                </c:pt>
                <c:pt idx="18294">
                  <c:v>1577.7</c:v>
                </c:pt>
                <c:pt idx="18295">
                  <c:v>1578.2</c:v>
                </c:pt>
                <c:pt idx="18296">
                  <c:v>1580.6</c:v>
                </c:pt>
                <c:pt idx="18297">
                  <c:v>1584.1</c:v>
                </c:pt>
                <c:pt idx="18298">
                  <c:v>1583.3</c:v>
                </c:pt>
                <c:pt idx="18299">
                  <c:v>1579.8</c:v>
                </c:pt>
                <c:pt idx="18300">
                  <c:v>1577</c:v>
                </c:pt>
                <c:pt idx="18301">
                  <c:v>1576.3</c:v>
                </c:pt>
                <c:pt idx="18302">
                  <c:v>1576.6</c:v>
                </c:pt>
                <c:pt idx="18303">
                  <c:v>1563.6</c:v>
                </c:pt>
                <c:pt idx="18304">
                  <c:v>1562.5</c:v>
                </c:pt>
                <c:pt idx="18305">
                  <c:v>1565.5</c:v>
                </c:pt>
                <c:pt idx="18306">
                  <c:v>1555.5</c:v>
                </c:pt>
                <c:pt idx="18307">
                  <c:v>1551.4</c:v>
                </c:pt>
                <c:pt idx="18308">
                  <c:v>1555.4</c:v>
                </c:pt>
                <c:pt idx="18309">
                  <c:v>1558.9</c:v>
                </c:pt>
                <c:pt idx="18310">
                  <c:v>1568.1</c:v>
                </c:pt>
                <c:pt idx="18311">
                  <c:v>1574</c:v>
                </c:pt>
                <c:pt idx="18312">
                  <c:v>1572.9</c:v>
                </c:pt>
                <c:pt idx="18313">
                  <c:v>1578.2</c:v>
                </c:pt>
                <c:pt idx="18314">
                  <c:v>1587.7</c:v>
                </c:pt>
                <c:pt idx="18315">
                  <c:v>1561.5</c:v>
                </c:pt>
                <c:pt idx="18316">
                  <c:v>1560.6</c:v>
                </c:pt>
                <c:pt idx="18317">
                  <c:v>1591.4</c:v>
                </c:pt>
                <c:pt idx="18318">
                  <c:v>1587.8</c:v>
                </c:pt>
                <c:pt idx="18319">
                  <c:v>1571.4</c:v>
                </c:pt>
                <c:pt idx="18320">
                  <c:v>1569.7</c:v>
                </c:pt>
                <c:pt idx="18321">
                  <c:v>1582.6</c:v>
                </c:pt>
                <c:pt idx="18322">
                  <c:v>1580</c:v>
                </c:pt>
                <c:pt idx="18323">
                  <c:v>1568.9</c:v>
                </c:pt>
                <c:pt idx="18324">
                  <c:v>1556.7</c:v>
                </c:pt>
                <c:pt idx="18325">
                  <c:v>1564.7</c:v>
                </c:pt>
                <c:pt idx="18326">
                  <c:v>1558.8</c:v>
                </c:pt>
                <c:pt idx="18327">
                  <c:v>1574.6</c:v>
                </c:pt>
                <c:pt idx="18328">
                  <c:v>1594.3</c:v>
                </c:pt>
                <c:pt idx="18329">
                  <c:v>1593.6</c:v>
                </c:pt>
                <c:pt idx="18330">
                  <c:v>1603.2</c:v>
                </c:pt>
                <c:pt idx="18331">
                  <c:v>1603.2</c:v>
                </c:pt>
                <c:pt idx="18332">
                  <c:v>1609.5</c:v>
                </c:pt>
                <c:pt idx="18333">
                  <c:v>1617.2</c:v>
                </c:pt>
                <c:pt idx="18334">
                  <c:v>1635.9</c:v>
                </c:pt>
                <c:pt idx="18335">
                  <c:v>1642.5</c:v>
                </c:pt>
                <c:pt idx="18336">
                  <c:v>1637.5</c:v>
                </c:pt>
                <c:pt idx="18337">
                  <c:v>1634.9</c:v>
                </c:pt>
                <c:pt idx="18338">
                  <c:v>1649.5</c:v>
                </c:pt>
                <c:pt idx="18339">
                  <c:v>1637.5</c:v>
                </c:pt>
                <c:pt idx="18340">
                  <c:v>1653</c:v>
                </c:pt>
                <c:pt idx="18341">
                  <c:v>1660</c:v>
                </c:pt>
                <c:pt idx="18342">
                  <c:v>1658.1</c:v>
                </c:pt>
                <c:pt idx="18343">
                  <c:v>1662.7</c:v>
                </c:pt>
                <c:pt idx="18344">
                  <c:v>1664.7</c:v>
                </c:pt>
                <c:pt idx="18345">
                  <c:v>1682.7</c:v>
                </c:pt>
                <c:pt idx="18346">
                  <c:v>1691.2</c:v>
                </c:pt>
                <c:pt idx="18347">
                  <c:v>1701.5</c:v>
                </c:pt>
                <c:pt idx="18348">
                  <c:v>1703.1</c:v>
                </c:pt>
                <c:pt idx="18349">
                  <c:v>1696.4</c:v>
                </c:pt>
                <c:pt idx="18350">
                  <c:v>1713</c:v>
                </c:pt>
                <c:pt idx="18351">
                  <c:v>1715</c:v>
                </c:pt>
                <c:pt idx="18352">
                  <c:v>1723.6</c:v>
                </c:pt>
                <c:pt idx="18353">
                  <c:v>1730.6</c:v>
                </c:pt>
                <c:pt idx="18354">
                  <c:v>1734.3</c:v>
                </c:pt>
                <c:pt idx="18355">
                  <c:v>1731</c:v>
                </c:pt>
                <c:pt idx="18356">
                  <c:v>1736.5</c:v>
                </c:pt>
                <c:pt idx="18357">
                  <c:v>1749.9</c:v>
                </c:pt>
                <c:pt idx="18358">
                  <c:v>1750.2</c:v>
                </c:pt>
                <c:pt idx="18359">
                  <c:v>1760.6</c:v>
                </c:pt>
                <c:pt idx="18360">
                  <c:v>1774.9</c:v>
                </c:pt>
                <c:pt idx="18361">
                  <c:v>1788.3</c:v>
                </c:pt>
                <c:pt idx="18362">
                  <c:v>1792.2</c:v>
                </c:pt>
                <c:pt idx="18363">
                  <c:v>1793.6</c:v>
                </c:pt>
                <c:pt idx="18364">
                  <c:v>1804.1</c:v>
                </c:pt>
                <c:pt idx="18365">
                  <c:v>1819.1</c:v>
                </c:pt>
                <c:pt idx="18366">
                  <c:v>1827.9</c:v>
                </c:pt>
                <c:pt idx="18367">
                  <c:v>1835.7</c:v>
                </c:pt>
                <c:pt idx="18368">
                  <c:v>1838.7</c:v>
                </c:pt>
                <c:pt idx="18369">
                  <c:v>1844.6</c:v>
                </c:pt>
                <c:pt idx="18370">
                  <c:v>1862.9</c:v>
                </c:pt>
                <c:pt idx="18371">
                  <c:v>1868.5</c:v>
                </c:pt>
                <c:pt idx="18372">
                  <c:v>1878</c:v>
                </c:pt>
                <c:pt idx="18373">
                  <c:v>1875.3</c:v>
                </c:pt>
                <c:pt idx="18374">
                  <c:v>1877.1</c:v>
                </c:pt>
                <c:pt idx="18375">
                  <c:v>1880.9</c:v>
                </c:pt>
                <c:pt idx="18376">
                  <c:v>1869.3</c:v>
                </c:pt>
                <c:pt idx="18377">
                  <c:v>1876.7</c:v>
                </c:pt>
                <c:pt idx="18378">
                  <c:v>1882.4</c:v>
                </c:pt>
                <c:pt idx="18379">
                  <c:v>1881</c:v>
                </c:pt>
                <c:pt idx="18380">
                  <c:v>1895</c:v>
                </c:pt>
                <c:pt idx="18381">
                  <c:v>1893.3</c:v>
                </c:pt>
                <c:pt idx="18382">
                  <c:v>1901.1</c:v>
                </c:pt>
                <c:pt idx="18383">
                  <c:v>1906</c:v>
                </c:pt>
                <c:pt idx="18384">
                  <c:v>1926.6</c:v>
                </c:pt>
                <c:pt idx="18385">
                  <c:v>1930.9</c:v>
                </c:pt>
                <c:pt idx="18386">
                  <c:v>1927.3</c:v>
                </c:pt>
                <c:pt idx="18387">
                  <c:v>1957</c:v>
                </c:pt>
                <c:pt idx="18388">
                  <c:v>1966.5</c:v>
                </c:pt>
                <c:pt idx="18389">
                  <c:v>1976.6</c:v>
                </c:pt>
                <c:pt idx="18390">
                  <c:v>1984.5</c:v>
                </c:pt>
                <c:pt idx="18391">
                  <c:v>1995</c:v>
                </c:pt>
                <c:pt idx="18392">
                  <c:v>2005.2</c:v>
                </c:pt>
                <c:pt idx="18393">
                  <c:v>2004.1</c:v>
                </c:pt>
                <c:pt idx="18394">
                  <c:v>2015.7</c:v>
                </c:pt>
                <c:pt idx="18395">
                  <c:v>2018.7</c:v>
                </c:pt>
                <c:pt idx="18396">
                  <c:v>2019.7</c:v>
                </c:pt>
                <c:pt idx="18397">
                  <c:v>2018.8</c:v>
                </c:pt>
                <c:pt idx="18398">
                  <c:v>2020.6</c:v>
                </c:pt>
                <c:pt idx="18399">
                  <c:v>2011.8</c:v>
                </c:pt>
                <c:pt idx="18400">
                  <c:v>2002.7</c:v>
                </c:pt>
                <c:pt idx="18401">
                  <c:v>1999.4</c:v>
                </c:pt>
                <c:pt idx="18402">
                  <c:v>2003.7</c:v>
                </c:pt>
                <c:pt idx="18403">
                  <c:v>2002.2</c:v>
                </c:pt>
                <c:pt idx="18404">
                  <c:v>2002.2</c:v>
                </c:pt>
                <c:pt idx="18405">
                  <c:v>2005.2</c:v>
                </c:pt>
                <c:pt idx="18406">
                  <c:v>2008.4</c:v>
                </c:pt>
                <c:pt idx="18407">
                  <c:v>2023.2</c:v>
                </c:pt>
                <c:pt idx="18408">
                  <c:v>2011.8</c:v>
                </c:pt>
                <c:pt idx="18409">
                  <c:v>2022.4</c:v>
                </c:pt>
                <c:pt idx="18410">
                  <c:v>2028.9</c:v>
                </c:pt>
                <c:pt idx="18411">
                  <c:v>2035.4</c:v>
                </c:pt>
                <c:pt idx="18412">
                  <c:v>2028.4</c:v>
                </c:pt>
                <c:pt idx="18413">
                  <c:v>2028.2</c:v>
                </c:pt>
                <c:pt idx="18414">
                  <c:v>2036.8</c:v>
                </c:pt>
                <c:pt idx="18415">
                  <c:v>2052.6</c:v>
                </c:pt>
                <c:pt idx="18416">
                  <c:v>2053.8000000000002</c:v>
                </c:pt>
                <c:pt idx="18417">
                  <c:v>2054.1</c:v>
                </c:pt>
                <c:pt idx="18418">
                  <c:v>2057.5</c:v>
                </c:pt>
                <c:pt idx="18419">
                  <c:v>2046.4</c:v>
                </c:pt>
                <c:pt idx="18420">
                  <c:v>2042.1</c:v>
                </c:pt>
                <c:pt idx="18421">
                  <c:v>2030</c:v>
                </c:pt>
                <c:pt idx="18422">
                  <c:v>2042.6</c:v>
                </c:pt>
                <c:pt idx="18423">
                  <c:v>2058.9</c:v>
                </c:pt>
                <c:pt idx="18424">
                  <c:v>2065.8000000000002</c:v>
                </c:pt>
                <c:pt idx="18425">
                  <c:v>2056.1</c:v>
                </c:pt>
                <c:pt idx="18426">
                  <c:v>2051.6999999999998</c:v>
                </c:pt>
                <c:pt idx="18427">
                  <c:v>2050.8000000000002</c:v>
                </c:pt>
                <c:pt idx="18428">
                  <c:v>2055</c:v>
                </c:pt>
                <c:pt idx="18429">
                  <c:v>2050.6</c:v>
                </c:pt>
                <c:pt idx="18430">
                  <c:v>2056.4</c:v>
                </c:pt>
                <c:pt idx="18431">
                  <c:v>2053.3000000000002</c:v>
                </c:pt>
                <c:pt idx="18432">
                  <c:v>2047.9</c:v>
                </c:pt>
                <c:pt idx="18433">
                  <c:v>2042.6</c:v>
                </c:pt>
                <c:pt idx="18434">
                  <c:v>2058</c:v>
                </c:pt>
                <c:pt idx="18435">
                  <c:v>2049.9</c:v>
                </c:pt>
                <c:pt idx="18436">
                  <c:v>2051.5</c:v>
                </c:pt>
                <c:pt idx="18437">
                  <c:v>2050.6999999999998</c:v>
                </c:pt>
                <c:pt idx="18438">
                  <c:v>2045.9</c:v>
                </c:pt>
                <c:pt idx="18439">
                  <c:v>2039.2</c:v>
                </c:pt>
                <c:pt idx="18440">
                  <c:v>2035.1</c:v>
                </c:pt>
                <c:pt idx="18441">
                  <c:v>2042</c:v>
                </c:pt>
                <c:pt idx="18442">
                  <c:v>2038</c:v>
                </c:pt>
                <c:pt idx="18443">
                  <c:v>2032.2</c:v>
                </c:pt>
                <c:pt idx="18444">
                  <c:v>2032.2</c:v>
                </c:pt>
                <c:pt idx="18445">
                  <c:v>1999.2</c:v>
                </c:pt>
                <c:pt idx="18446">
                  <c:v>2012.4</c:v>
                </c:pt>
                <c:pt idx="18447">
                  <c:v>2003</c:v>
                </c:pt>
                <c:pt idx="18448">
                  <c:v>1989.8</c:v>
                </c:pt>
                <c:pt idx="18449">
                  <c:v>1976</c:v>
                </c:pt>
                <c:pt idx="18450">
                  <c:v>1963.1</c:v>
                </c:pt>
                <c:pt idx="18451">
                  <c:v>1957.7</c:v>
                </c:pt>
                <c:pt idx="18452">
                  <c:v>1952.3</c:v>
                </c:pt>
                <c:pt idx="18453">
                  <c:v>1949.4</c:v>
                </c:pt>
                <c:pt idx="18454">
                  <c:v>1949.1</c:v>
                </c:pt>
                <c:pt idx="18455">
                  <c:v>1946.8</c:v>
                </c:pt>
                <c:pt idx="18456">
                  <c:v>1947</c:v>
                </c:pt>
                <c:pt idx="18457">
                  <c:v>1947.7</c:v>
                </c:pt>
                <c:pt idx="18458">
                  <c:v>1943.1</c:v>
                </c:pt>
                <c:pt idx="18459">
                  <c:v>1944.3</c:v>
                </c:pt>
                <c:pt idx="18460">
                  <c:v>1942</c:v>
                </c:pt>
                <c:pt idx="18461">
                  <c:v>1941.6</c:v>
                </c:pt>
                <c:pt idx="18462">
                  <c:v>1945.1</c:v>
                </c:pt>
                <c:pt idx="18463">
                  <c:v>1945.4</c:v>
                </c:pt>
                <c:pt idx="18464">
                  <c:v>1949.7</c:v>
                </c:pt>
                <c:pt idx="18465">
                  <c:v>1946.4</c:v>
                </c:pt>
                <c:pt idx="18466">
                  <c:v>1947.9</c:v>
                </c:pt>
                <c:pt idx="18467">
                  <c:v>1949.5</c:v>
                </c:pt>
                <c:pt idx="18468">
                  <c:v>1952.3</c:v>
                </c:pt>
                <c:pt idx="18469">
                  <c:v>1951.3</c:v>
                </c:pt>
                <c:pt idx="18470">
                  <c:v>1952.1</c:v>
                </c:pt>
                <c:pt idx="18471">
                  <c:v>1952.7</c:v>
                </c:pt>
                <c:pt idx="18472">
                  <c:v>1951.8</c:v>
                </c:pt>
                <c:pt idx="18473">
                  <c:v>1953.2</c:v>
                </c:pt>
                <c:pt idx="18474">
                  <c:v>1955.5</c:v>
                </c:pt>
                <c:pt idx="18475">
                  <c:v>1952.9</c:v>
                </c:pt>
                <c:pt idx="18476">
                  <c:v>1955.2</c:v>
                </c:pt>
                <c:pt idx="18477">
                  <c:v>1956.7</c:v>
                </c:pt>
                <c:pt idx="18478">
                  <c:v>1956.4</c:v>
                </c:pt>
                <c:pt idx="18479">
                  <c:v>1960.8</c:v>
                </c:pt>
                <c:pt idx="18480">
                  <c:v>1960.2</c:v>
                </c:pt>
                <c:pt idx="18481">
                  <c:v>1963.2</c:v>
                </c:pt>
                <c:pt idx="18482">
                  <c:v>1966.7</c:v>
                </c:pt>
                <c:pt idx="18483">
                  <c:v>1963.6</c:v>
                </c:pt>
                <c:pt idx="18484">
                  <c:v>1965.2</c:v>
                </c:pt>
                <c:pt idx="18485">
                  <c:v>1965.5</c:v>
                </c:pt>
                <c:pt idx="18486">
                  <c:v>1965.7</c:v>
                </c:pt>
                <c:pt idx="18487">
                  <c:v>1960.1</c:v>
                </c:pt>
                <c:pt idx="18488">
                  <c:v>1959.3</c:v>
                </c:pt>
                <c:pt idx="18489">
                  <c:v>1959.4</c:v>
                </c:pt>
                <c:pt idx="18490">
                  <c:v>1969.6</c:v>
                </c:pt>
                <c:pt idx="18491">
                  <c:v>1969.5</c:v>
                </c:pt>
                <c:pt idx="18492">
                  <c:v>1968.4</c:v>
                </c:pt>
                <c:pt idx="18493">
                  <c:v>1968.3</c:v>
                </c:pt>
                <c:pt idx="18494">
                  <c:v>1970.7</c:v>
                </c:pt>
                <c:pt idx="18495">
                  <c:v>1970.7</c:v>
                </c:pt>
                <c:pt idx="18496">
                  <c:v>1968.9</c:v>
                </c:pt>
                <c:pt idx="18497">
                  <c:v>1968.9</c:v>
                </c:pt>
                <c:pt idx="18498">
                  <c:v>1968.8</c:v>
                </c:pt>
                <c:pt idx="18499">
                  <c:v>1968.7</c:v>
                </c:pt>
                <c:pt idx="18500">
                  <c:v>1968.6</c:v>
                </c:pt>
                <c:pt idx="18501">
                  <c:v>1970.9</c:v>
                </c:pt>
                <c:pt idx="18502">
                  <c:v>1971.2</c:v>
                </c:pt>
                <c:pt idx="18503">
                  <c:v>1970.5</c:v>
                </c:pt>
                <c:pt idx="18504">
                  <c:v>1972</c:v>
                </c:pt>
                <c:pt idx="18505">
                  <c:v>1972</c:v>
                </c:pt>
                <c:pt idx="18506">
                  <c:v>1972.7</c:v>
                </c:pt>
                <c:pt idx="18507">
                  <c:v>1974.8</c:v>
                </c:pt>
                <c:pt idx="18508">
                  <c:v>1973.1</c:v>
                </c:pt>
                <c:pt idx="18509">
                  <c:v>1970.2</c:v>
                </c:pt>
                <c:pt idx="18510">
                  <c:v>1970.3</c:v>
                </c:pt>
                <c:pt idx="18511">
                  <c:v>1971.6</c:v>
                </c:pt>
                <c:pt idx="18512">
                  <c:v>1972.5</c:v>
                </c:pt>
                <c:pt idx="18513">
                  <c:v>1970.3</c:v>
                </c:pt>
                <c:pt idx="18514">
                  <c:v>1969.5</c:v>
                </c:pt>
                <c:pt idx="18515">
                  <c:v>1968.4</c:v>
                </c:pt>
                <c:pt idx="18516">
                  <c:v>1968.5</c:v>
                </c:pt>
                <c:pt idx="18517">
                  <c:v>1967.6</c:v>
                </c:pt>
                <c:pt idx="18518">
                  <c:v>1969.2</c:v>
                </c:pt>
                <c:pt idx="18519">
                  <c:v>1966.8</c:v>
                </c:pt>
                <c:pt idx="18520">
                  <c:v>1966.7</c:v>
                </c:pt>
                <c:pt idx="18521">
                  <c:v>1967.6</c:v>
                </c:pt>
                <c:pt idx="18522">
                  <c:v>1965.9</c:v>
                </c:pt>
                <c:pt idx="18523">
                  <c:v>1965.9</c:v>
                </c:pt>
                <c:pt idx="18524">
                  <c:v>1965.1</c:v>
                </c:pt>
                <c:pt idx="18525">
                  <c:v>1965.8</c:v>
                </c:pt>
                <c:pt idx="18526">
                  <c:v>1967.4</c:v>
                </c:pt>
                <c:pt idx="18527">
                  <c:v>1967.2</c:v>
                </c:pt>
                <c:pt idx="18528">
                  <c:v>1966.2</c:v>
                </c:pt>
                <c:pt idx="18529">
                  <c:v>1971.7</c:v>
                </c:pt>
                <c:pt idx="18530">
                  <c:v>1970.5</c:v>
                </c:pt>
                <c:pt idx="18531">
                  <c:v>1970.3</c:v>
                </c:pt>
                <c:pt idx="18532">
                  <c:v>1969.4</c:v>
                </c:pt>
                <c:pt idx="18533">
                  <c:v>1969.2</c:v>
                </c:pt>
                <c:pt idx="18534">
                  <c:v>1970.9</c:v>
                </c:pt>
                <c:pt idx="18535">
                  <c:v>1972</c:v>
                </c:pt>
                <c:pt idx="18536">
                  <c:v>1971.4</c:v>
                </c:pt>
                <c:pt idx="18537">
                  <c:v>1969.9</c:v>
                </c:pt>
                <c:pt idx="18538">
                  <c:v>1970.3</c:v>
                </c:pt>
                <c:pt idx="18539">
                  <c:v>1970</c:v>
                </c:pt>
                <c:pt idx="18540">
                  <c:v>1972.9</c:v>
                </c:pt>
                <c:pt idx="18541">
                  <c:v>1973.7</c:v>
                </c:pt>
                <c:pt idx="18542">
                  <c:v>1976</c:v>
                </c:pt>
                <c:pt idx="18543">
                  <c:v>1974.4</c:v>
                </c:pt>
                <c:pt idx="18544">
                  <c:v>1976</c:v>
                </c:pt>
                <c:pt idx="18545">
                  <c:v>1975.3</c:v>
                </c:pt>
                <c:pt idx="18546">
                  <c:v>1977</c:v>
                </c:pt>
                <c:pt idx="18547">
                  <c:v>1977.1</c:v>
                </c:pt>
                <c:pt idx="18548">
                  <c:v>1977.8</c:v>
                </c:pt>
                <c:pt idx="18549">
                  <c:v>1978.6</c:v>
                </c:pt>
                <c:pt idx="18550">
                  <c:v>1976.9</c:v>
                </c:pt>
                <c:pt idx="18551">
                  <c:v>1980</c:v>
                </c:pt>
                <c:pt idx="18552">
                  <c:v>1979.4</c:v>
                </c:pt>
                <c:pt idx="18553">
                  <c:v>1980.1</c:v>
                </c:pt>
                <c:pt idx="18554">
                  <c:v>1980</c:v>
                </c:pt>
                <c:pt idx="18555">
                  <c:v>1978.1</c:v>
                </c:pt>
                <c:pt idx="18556">
                  <c:v>1976.8</c:v>
                </c:pt>
                <c:pt idx="18557">
                  <c:v>1975.5</c:v>
                </c:pt>
                <c:pt idx="18558">
                  <c:v>1975.9</c:v>
                </c:pt>
                <c:pt idx="18559">
                  <c:v>1975.6</c:v>
                </c:pt>
                <c:pt idx="18560">
                  <c:v>1975</c:v>
                </c:pt>
                <c:pt idx="18561">
                  <c:v>1970.1</c:v>
                </c:pt>
                <c:pt idx="18562">
                  <c:v>1967</c:v>
                </c:pt>
                <c:pt idx="18563">
                  <c:v>1964.4</c:v>
                </c:pt>
                <c:pt idx="18564">
                  <c:v>2038.2</c:v>
                </c:pt>
                <c:pt idx="18565">
                  <c:v>2036.5</c:v>
                </c:pt>
                <c:pt idx="18566">
                  <c:v>2035.5</c:v>
                </c:pt>
                <c:pt idx="18567">
                  <c:v>2036.6</c:v>
                </c:pt>
                <c:pt idx="18568">
                  <c:v>2036.5</c:v>
                </c:pt>
                <c:pt idx="18569">
                  <c:v>2038.4</c:v>
                </c:pt>
                <c:pt idx="18570">
                  <c:v>2040.9</c:v>
                </c:pt>
                <c:pt idx="18571">
                  <c:v>2037.6</c:v>
                </c:pt>
                <c:pt idx="18572">
                  <c:v>2039.4</c:v>
                </c:pt>
                <c:pt idx="18573">
                  <c:v>2038.7</c:v>
                </c:pt>
                <c:pt idx="18574">
                  <c:v>2038.7</c:v>
                </c:pt>
                <c:pt idx="18575">
                  <c:v>2040.4</c:v>
                </c:pt>
                <c:pt idx="18576">
                  <c:v>2041</c:v>
                </c:pt>
                <c:pt idx="18577">
                  <c:v>2043.2</c:v>
                </c:pt>
                <c:pt idx="18578">
                  <c:v>2041.5</c:v>
                </c:pt>
                <c:pt idx="18579">
                  <c:v>2044.3</c:v>
                </c:pt>
                <c:pt idx="18580">
                  <c:v>2039.2</c:v>
                </c:pt>
                <c:pt idx="18581">
                  <c:v>2041.1</c:v>
                </c:pt>
                <c:pt idx="18582">
                  <c:v>2056.1999999999998</c:v>
                </c:pt>
                <c:pt idx="18583">
                  <c:v>2062.5</c:v>
                </c:pt>
                <c:pt idx="18584">
                  <c:v>2064.3000000000002</c:v>
                </c:pt>
                <c:pt idx="18585">
                  <c:v>2066.4</c:v>
                </c:pt>
                <c:pt idx="18586">
                  <c:v>2068.8000000000002</c:v>
                </c:pt>
                <c:pt idx="18587">
                  <c:v>2070.1999999999998</c:v>
                </c:pt>
                <c:pt idx="18588">
                  <c:v>2072.9</c:v>
                </c:pt>
                <c:pt idx="18589">
                  <c:v>2072</c:v>
                </c:pt>
                <c:pt idx="18590">
                  <c:v>2072.9</c:v>
                </c:pt>
                <c:pt idx="18591">
                  <c:v>2076.3000000000002</c:v>
                </c:pt>
                <c:pt idx="18592">
                  <c:v>2077.3000000000002</c:v>
                </c:pt>
                <c:pt idx="18593">
                  <c:v>2078.1999999999998</c:v>
                </c:pt>
                <c:pt idx="18594">
                  <c:v>2079.1</c:v>
                </c:pt>
                <c:pt idx="18595">
                  <c:v>2081.8000000000002</c:v>
                </c:pt>
                <c:pt idx="18596">
                  <c:v>2081.8000000000002</c:v>
                </c:pt>
                <c:pt idx="18597">
                  <c:v>2082.6</c:v>
                </c:pt>
                <c:pt idx="18598">
                  <c:v>2085.3000000000002</c:v>
                </c:pt>
                <c:pt idx="18599">
                  <c:v>2085.1999999999998</c:v>
                </c:pt>
                <c:pt idx="18600">
                  <c:v>2090.1</c:v>
                </c:pt>
                <c:pt idx="18601">
                  <c:v>2089.1999999999998</c:v>
                </c:pt>
                <c:pt idx="18602">
                  <c:v>2089</c:v>
                </c:pt>
                <c:pt idx="18603">
                  <c:v>2091.4</c:v>
                </c:pt>
                <c:pt idx="18604">
                  <c:v>2089.3000000000002</c:v>
                </c:pt>
                <c:pt idx="18605">
                  <c:v>2093.9</c:v>
                </c:pt>
                <c:pt idx="18606">
                  <c:v>2094.8000000000002</c:v>
                </c:pt>
                <c:pt idx="18607">
                  <c:v>2097.3000000000002</c:v>
                </c:pt>
                <c:pt idx="18608">
                  <c:v>2100.3000000000002</c:v>
                </c:pt>
                <c:pt idx="18609">
                  <c:v>2103.1999999999998</c:v>
                </c:pt>
                <c:pt idx="18610">
                  <c:v>2100</c:v>
                </c:pt>
                <c:pt idx="18611">
                  <c:v>2103.3000000000002</c:v>
                </c:pt>
                <c:pt idx="18612">
                  <c:v>2106.1</c:v>
                </c:pt>
                <c:pt idx="18613">
                  <c:v>2107.1</c:v>
                </c:pt>
                <c:pt idx="18614">
                  <c:v>2108.8000000000002</c:v>
                </c:pt>
                <c:pt idx="18615">
                  <c:v>2109.8000000000002</c:v>
                </c:pt>
                <c:pt idx="18616">
                  <c:v>2111.6</c:v>
                </c:pt>
                <c:pt idx="18617">
                  <c:v>2111.6</c:v>
                </c:pt>
                <c:pt idx="18618">
                  <c:v>2113.5</c:v>
                </c:pt>
                <c:pt idx="18619">
                  <c:v>2114.3000000000002</c:v>
                </c:pt>
                <c:pt idx="18620">
                  <c:v>2115.3000000000002</c:v>
                </c:pt>
                <c:pt idx="18621">
                  <c:v>2114.4</c:v>
                </c:pt>
                <c:pt idx="18622">
                  <c:v>2115.4</c:v>
                </c:pt>
                <c:pt idx="18623">
                  <c:v>2117.9</c:v>
                </c:pt>
                <c:pt idx="18624">
                  <c:v>2118.9</c:v>
                </c:pt>
                <c:pt idx="18625">
                  <c:v>2120.1</c:v>
                </c:pt>
                <c:pt idx="18626">
                  <c:v>2117.3000000000002</c:v>
                </c:pt>
                <c:pt idx="18627">
                  <c:v>2120.4</c:v>
                </c:pt>
                <c:pt idx="18628">
                  <c:v>2120.4</c:v>
                </c:pt>
                <c:pt idx="18629">
                  <c:v>2119.6999999999998</c:v>
                </c:pt>
                <c:pt idx="18630">
                  <c:v>2120</c:v>
                </c:pt>
                <c:pt idx="18631">
                  <c:v>2121.9</c:v>
                </c:pt>
                <c:pt idx="18632">
                  <c:v>2122</c:v>
                </c:pt>
                <c:pt idx="18633">
                  <c:v>2123.9</c:v>
                </c:pt>
                <c:pt idx="18634">
                  <c:v>2123.3000000000002</c:v>
                </c:pt>
                <c:pt idx="18635">
                  <c:v>2125.4</c:v>
                </c:pt>
                <c:pt idx="18636">
                  <c:v>2125.5</c:v>
                </c:pt>
                <c:pt idx="18637">
                  <c:v>2127.1999999999998</c:v>
                </c:pt>
                <c:pt idx="18638">
                  <c:v>2128.1999999999998</c:v>
                </c:pt>
                <c:pt idx="18639">
                  <c:v>2124.4</c:v>
                </c:pt>
                <c:pt idx="18640">
                  <c:v>2126.4</c:v>
                </c:pt>
                <c:pt idx="18641">
                  <c:v>2127.3000000000002</c:v>
                </c:pt>
                <c:pt idx="18642">
                  <c:v>2127.4</c:v>
                </c:pt>
                <c:pt idx="18643">
                  <c:v>2127.3000000000002</c:v>
                </c:pt>
                <c:pt idx="18644">
                  <c:v>2127.1999999999998</c:v>
                </c:pt>
                <c:pt idx="18645">
                  <c:v>2129.1</c:v>
                </c:pt>
                <c:pt idx="18646">
                  <c:v>2127.1</c:v>
                </c:pt>
                <c:pt idx="18647">
                  <c:v>2127.9</c:v>
                </c:pt>
                <c:pt idx="18648">
                  <c:v>2127.3000000000002</c:v>
                </c:pt>
                <c:pt idx="18649">
                  <c:v>2127.8000000000002</c:v>
                </c:pt>
                <c:pt idx="18650">
                  <c:v>2129.1999999999998</c:v>
                </c:pt>
                <c:pt idx="18651">
                  <c:v>2126.1999999999998</c:v>
                </c:pt>
                <c:pt idx="18652">
                  <c:v>2129.5</c:v>
                </c:pt>
                <c:pt idx="18653">
                  <c:v>2128.6999999999998</c:v>
                </c:pt>
                <c:pt idx="18654">
                  <c:v>2126.6</c:v>
                </c:pt>
                <c:pt idx="18655">
                  <c:v>2125.8000000000002</c:v>
                </c:pt>
                <c:pt idx="18656">
                  <c:v>2126.6</c:v>
                </c:pt>
                <c:pt idx="18657">
                  <c:v>2124.8000000000002</c:v>
                </c:pt>
                <c:pt idx="18658">
                  <c:v>2123.6</c:v>
                </c:pt>
                <c:pt idx="18659">
                  <c:v>2125.1999999999998</c:v>
                </c:pt>
                <c:pt idx="18660">
                  <c:v>2125.3000000000002</c:v>
                </c:pt>
                <c:pt idx="18661">
                  <c:v>2123.3000000000002</c:v>
                </c:pt>
                <c:pt idx="18662">
                  <c:v>2125.1</c:v>
                </c:pt>
                <c:pt idx="18663">
                  <c:v>2125.1999999999998</c:v>
                </c:pt>
                <c:pt idx="18664">
                  <c:v>2123.3000000000002</c:v>
                </c:pt>
                <c:pt idx="18665">
                  <c:v>2124.1999999999998</c:v>
                </c:pt>
                <c:pt idx="18666">
                  <c:v>2125.1999999999998</c:v>
                </c:pt>
                <c:pt idx="18667">
                  <c:v>2121.5</c:v>
                </c:pt>
                <c:pt idx="18668">
                  <c:v>2119.6999999999998</c:v>
                </c:pt>
                <c:pt idx="18669">
                  <c:v>2122.3000000000002</c:v>
                </c:pt>
                <c:pt idx="18670">
                  <c:v>2122</c:v>
                </c:pt>
                <c:pt idx="18671">
                  <c:v>2120.6</c:v>
                </c:pt>
                <c:pt idx="18672">
                  <c:v>2118.1999999999998</c:v>
                </c:pt>
                <c:pt idx="18673">
                  <c:v>2118.6999999999998</c:v>
                </c:pt>
                <c:pt idx="18674">
                  <c:v>2119.1999999999998</c:v>
                </c:pt>
                <c:pt idx="18675">
                  <c:v>2114.9</c:v>
                </c:pt>
                <c:pt idx="18676">
                  <c:v>2113.3000000000002</c:v>
                </c:pt>
                <c:pt idx="18677">
                  <c:v>2114.8000000000002</c:v>
                </c:pt>
                <c:pt idx="18678">
                  <c:v>2112.5</c:v>
                </c:pt>
                <c:pt idx="18679">
                  <c:v>2115.6</c:v>
                </c:pt>
                <c:pt idx="18680">
                  <c:v>2111.8000000000002</c:v>
                </c:pt>
                <c:pt idx="18681">
                  <c:v>2113.1999999999998</c:v>
                </c:pt>
                <c:pt idx="18682">
                  <c:v>2108.8000000000002</c:v>
                </c:pt>
                <c:pt idx="18683">
                  <c:v>2110</c:v>
                </c:pt>
                <c:pt idx="18684">
                  <c:v>2110.1</c:v>
                </c:pt>
                <c:pt idx="18685">
                  <c:v>2107.4</c:v>
                </c:pt>
                <c:pt idx="18686">
                  <c:v>2107.5</c:v>
                </c:pt>
                <c:pt idx="18687">
                  <c:v>2108.1999999999998</c:v>
                </c:pt>
                <c:pt idx="18688">
                  <c:v>2107.3000000000002</c:v>
                </c:pt>
                <c:pt idx="18689">
                  <c:v>2102.9</c:v>
                </c:pt>
                <c:pt idx="18690">
                  <c:v>2102.9</c:v>
                </c:pt>
                <c:pt idx="18691">
                  <c:v>2101.1</c:v>
                </c:pt>
                <c:pt idx="18692">
                  <c:v>2102.8000000000002</c:v>
                </c:pt>
                <c:pt idx="18693">
                  <c:v>2100.1999999999998</c:v>
                </c:pt>
                <c:pt idx="18694">
                  <c:v>2099.1999999999998</c:v>
                </c:pt>
                <c:pt idx="18695">
                  <c:v>2099.1</c:v>
                </c:pt>
                <c:pt idx="18696">
                  <c:v>2098.3000000000002</c:v>
                </c:pt>
                <c:pt idx="18697">
                  <c:v>2094</c:v>
                </c:pt>
                <c:pt idx="18698">
                  <c:v>2095.1</c:v>
                </c:pt>
                <c:pt idx="18699">
                  <c:v>2092.6999999999998</c:v>
                </c:pt>
                <c:pt idx="18700">
                  <c:v>2089.8000000000002</c:v>
                </c:pt>
                <c:pt idx="18701">
                  <c:v>2089.1999999999998</c:v>
                </c:pt>
                <c:pt idx="18702">
                  <c:v>2088.4</c:v>
                </c:pt>
                <c:pt idx="18703">
                  <c:v>2089.1</c:v>
                </c:pt>
                <c:pt idx="18704">
                  <c:v>2086.9</c:v>
                </c:pt>
                <c:pt idx="18705">
                  <c:v>2085.5</c:v>
                </c:pt>
                <c:pt idx="18706">
                  <c:v>2084.1</c:v>
                </c:pt>
                <c:pt idx="18707">
                  <c:v>2082.8000000000002</c:v>
                </c:pt>
                <c:pt idx="18708">
                  <c:v>2081.1999999999998</c:v>
                </c:pt>
                <c:pt idx="18709">
                  <c:v>2083</c:v>
                </c:pt>
                <c:pt idx="18710">
                  <c:v>2079.3000000000002</c:v>
                </c:pt>
                <c:pt idx="18711">
                  <c:v>2081.1999999999998</c:v>
                </c:pt>
                <c:pt idx="18712">
                  <c:v>2076.8000000000002</c:v>
                </c:pt>
                <c:pt idx="18713">
                  <c:v>2074.9</c:v>
                </c:pt>
                <c:pt idx="18714">
                  <c:v>2076.6999999999998</c:v>
                </c:pt>
                <c:pt idx="18715">
                  <c:v>2074.1</c:v>
                </c:pt>
                <c:pt idx="18716">
                  <c:v>2071.5</c:v>
                </c:pt>
                <c:pt idx="18717">
                  <c:v>2070.5</c:v>
                </c:pt>
                <c:pt idx="18718">
                  <c:v>2067.9</c:v>
                </c:pt>
                <c:pt idx="18719">
                  <c:v>2066.9</c:v>
                </c:pt>
                <c:pt idx="18720">
                  <c:v>2065.4</c:v>
                </c:pt>
                <c:pt idx="18721">
                  <c:v>2061.6</c:v>
                </c:pt>
                <c:pt idx="18722">
                  <c:v>2059.8000000000002</c:v>
                </c:pt>
                <c:pt idx="18723">
                  <c:v>2062</c:v>
                </c:pt>
                <c:pt idx="18724">
                  <c:v>2058.9</c:v>
                </c:pt>
                <c:pt idx="18725">
                  <c:v>2053.9</c:v>
                </c:pt>
                <c:pt idx="18726">
                  <c:v>2057.1</c:v>
                </c:pt>
                <c:pt idx="18727">
                  <c:v>2052.6</c:v>
                </c:pt>
                <c:pt idx="18728">
                  <c:v>2053.6</c:v>
                </c:pt>
                <c:pt idx="18729">
                  <c:v>2052.1999999999998</c:v>
                </c:pt>
                <c:pt idx="18730">
                  <c:v>2050.3000000000002</c:v>
                </c:pt>
                <c:pt idx="18731">
                  <c:v>2047.1</c:v>
                </c:pt>
                <c:pt idx="18732">
                  <c:v>2045.5</c:v>
                </c:pt>
                <c:pt idx="18733">
                  <c:v>2043.8</c:v>
                </c:pt>
                <c:pt idx="18734">
                  <c:v>2041.3</c:v>
                </c:pt>
                <c:pt idx="18735">
                  <c:v>2040.3</c:v>
                </c:pt>
                <c:pt idx="18736">
                  <c:v>2037</c:v>
                </c:pt>
                <c:pt idx="18737">
                  <c:v>2035.3</c:v>
                </c:pt>
                <c:pt idx="18738">
                  <c:v>2033.6</c:v>
                </c:pt>
                <c:pt idx="18739">
                  <c:v>2030.3</c:v>
                </c:pt>
                <c:pt idx="18740">
                  <c:v>2032</c:v>
                </c:pt>
                <c:pt idx="18741">
                  <c:v>2026.9</c:v>
                </c:pt>
                <c:pt idx="18742">
                  <c:v>2025.2</c:v>
                </c:pt>
                <c:pt idx="18743">
                  <c:v>2024.2</c:v>
                </c:pt>
                <c:pt idx="18744">
                  <c:v>2021.1</c:v>
                </c:pt>
                <c:pt idx="18745">
                  <c:v>2014.1</c:v>
                </c:pt>
                <c:pt idx="18746">
                  <c:v>2016.1</c:v>
                </c:pt>
                <c:pt idx="18747">
                  <c:v>2014.8</c:v>
                </c:pt>
                <c:pt idx="18748">
                  <c:v>2010.7</c:v>
                </c:pt>
                <c:pt idx="18749">
                  <c:v>2006.2</c:v>
                </c:pt>
                <c:pt idx="18750">
                  <c:v>2005.3</c:v>
                </c:pt>
                <c:pt idx="18751">
                  <c:v>2005.5</c:v>
                </c:pt>
                <c:pt idx="18752">
                  <c:v>2004</c:v>
                </c:pt>
                <c:pt idx="18753">
                  <c:v>2000.8</c:v>
                </c:pt>
                <c:pt idx="18754">
                  <c:v>1998.2</c:v>
                </c:pt>
                <c:pt idx="18755">
                  <c:v>1994.6</c:v>
                </c:pt>
                <c:pt idx="18756">
                  <c:v>1993</c:v>
                </c:pt>
                <c:pt idx="18757">
                  <c:v>1990.5</c:v>
                </c:pt>
                <c:pt idx="18758">
                  <c:v>1989</c:v>
                </c:pt>
                <c:pt idx="18759">
                  <c:v>1984.9</c:v>
                </c:pt>
                <c:pt idx="18760">
                  <c:v>1981.7</c:v>
                </c:pt>
                <c:pt idx="18761">
                  <c:v>1979.3</c:v>
                </c:pt>
                <c:pt idx="18762">
                  <c:v>1977.6</c:v>
                </c:pt>
                <c:pt idx="18763">
                  <c:v>1975.3</c:v>
                </c:pt>
                <c:pt idx="18764">
                  <c:v>1973.7</c:v>
                </c:pt>
                <c:pt idx="18765">
                  <c:v>1971.2</c:v>
                </c:pt>
                <c:pt idx="18766">
                  <c:v>1969.5</c:v>
                </c:pt>
                <c:pt idx="18767">
                  <c:v>1968.6</c:v>
                </c:pt>
                <c:pt idx="18768">
                  <c:v>1962.1</c:v>
                </c:pt>
                <c:pt idx="18769">
                  <c:v>1964.7</c:v>
                </c:pt>
                <c:pt idx="18770">
                  <c:v>1960.6</c:v>
                </c:pt>
                <c:pt idx="18771">
                  <c:v>1958.1</c:v>
                </c:pt>
                <c:pt idx="18772">
                  <c:v>1956.1</c:v>
                </c:pt>
                <c:pt idx="18773">
                  <c:v>1952.9</c:v>
                </c:pt>
                <c:pt idx="18774">
                  <c:v>1951.8</c:v>
                </c:pt>
                <c:pt idx="18775">
                  <c:v>1947.8</c:v>
                </c:pt>
                <c:pt idx="18776">
                  <c:v>1946.9</c:v>
                </c:pt>
                <c:pt idx="18777">
                  <c:v>1942.2</c:v>
                </c:pt>
                <c:pt idx="18778">
                  <c:v>1941.8</c:v>
                </c:pt>
                <c:pt idx="18779">
                  <c:v>1939.5</c:v>
                </c:pt>
                <c:pt idx="18780">
                  <c:v>1935.8</c:v>
                </c:pt>
                <c:pt idx="18781">
                  <c:v>1934.4</c:v>
                </c:pt>
                <c:pt idx="18782">
                  <c:v>1932</c:v>
                </c:pt>
                <c:pt idx="18783">
                  <c:v>1929.7</c:v>
                </c:pt>
                <c:pt idx="18784">
                  <c:v>1927.3</c:v>
                </c:pt>
                <c:pt idx="18785">
                  <c:v>1926.6</c:v>
                </c:pt>
                <c:pt idx="18786">
                  <c:v>1924.3</c:v>
                </c:pt>
                <c:pt idx="18787">
                  <c:v>1920.6</c:v>
                </c:pt>
                <c:pt idx="18788">
                  <c:v>1919.7</c:v>
                </c:pt>
                <c:pt idx="18789">
                  <c:v>1915.9</c:v>
                </c:pt>
                <c:pt idx="18790">
                  <c:v>1915.2</c:v>
                </c:pt>
                <c:pt idx="18791">
                  <c:v>1913.6</c:v>
                </c:pt>
                <c:pt idx="18792">
                  <c:v>1910.5</c:v>
                </c:pt>
                <c:pt idx="18793">
                  <c:v>1908.8</c:v>
                </c:pt>
                <c:pt idx="18794">
                  <c:v>1906.4</c:v>
                </c:pt>
                <c:pt idx="18795">
                  <c:v>1903.8</c:v>
                </c:pt>
                <c:pt idx="18796">
                  <c:v>1902.2</c:v>
                </c:pt>
                <c:pt idx="18797">
                  <c:v>1900.4</c:v>
                </c:pt>
                <c:pt idx="18798">
                  <c:v>1900.1</c:v>
                </c:pt>
                <c:pt idx="18799">
                  <c:v>1899.9</c:v>
                </c:pt>
                <c:pt idx="18800">
                  <c:v>1897.7</c:v>
                </c:pt>
                <c:pt idx="18801">
                  <c:v>1897.2</c:v>
                </c:pt>
                <c:pt idx="18802">
                  <c:v>1893.5</c:v>
                </c:pt>
                <c:pt idx="18803">
                  <c:v>1894.7</c:v>
                </c:pt>
                <c:pt idx="18804">
                  <c:v>1891.1</c:v>
                </c:pt>
                <c:pt idx="18805">
                  <c:v>1887.5</c:v>
                </c:pt>
                <c:pt idx="18806">
                  <c:v>1887.4</c:v>
                </c:pt>
                <c:pt idx="18807">
                  <c:v>1886</c:v>
                </c:pt>
                <c:pt idx="18808">
                  <c:v>1882.4</c:v>
                </c:pt>
                <c:pt idx="18809">
                  <c:v>1883.8</c:v>
                </c:pt>
                <c:pt idx="18810">
                  <c:v>1880.9</c:v>
                </c:pt>
                <c:pt idx="18811">
                  <c:v>1881.6</c:v>
                </c:pt>
                <c:pt idx="18812">
                  <c:v>1878.7</c:v>
                </c:pt>
                <c:pt idx="18813">
                  <c:v>1876.3</c:v>
                </c:pt>
                <c:pt idx="18814">
                  <c:v>1874.1</c:v>
                </c:pt>
                <c:pt idx="18815">
                  <c:v>1874.1</c:v>
                </c:pt>
                <c:pt idx="18816">
                  <c:v>1869.7</c:v>
                </c:pt>
                <c:pt idx="18817">
                  <c:v>1872</c:v>
                </c:pt>
                <c:pt idx="18818">
                  <c:v>1870.7</c:v>
                </c:pt>
                <c:pt idx="18819">
                  <c:v>1867.1</c:v>
                </c:pt>
                <c:pt idx="18820">
                  <c:v>1867</c:v>
                </c:pt>
                <c:pt idx="18821">
                  <c:v>1864</c:v>
                </c:pt>
                <c:pt idx="18822">
                  <c:v>1863.8</c:v>
                </c:pt>
                <c:pt idx="18823">
                  <c:v>1863.2</c:v>
                </c:pt>
                <c:pt idx="18824">
                  <c:v>1861.5</c:v>
                </c:pt>
                <c:pt idx="18825">
                  <c:v>1858.8</c:v>
                </c:pt>
                <c:pt idx="18826">
                  <c:v>1857.5</c:v>
                </c:pt>
                <c:pt idx="18827">
                  <c:v>1858.4</c:v>
                </c:pt>
                <c:pt idx="18828">
                  <c:v>1856.2</c:v>
                </c:pt>
                <c:pt idx="18829">
                  <c:v>1852.7</c:v>
                </c:pt>
                <c:pt idx="18830">
                  <c:v>1852.8</c:v>
                </c:pt>
                <c:pt idx="18831">
                  <c:v>1852</c:v>
                </c:pt>
                <c:pt idx="18832">
                  <c:v>1851.2</c:v>
                </c:pt>
                <c:pt idx="18833">
                  <c:v>1849.8</c:v>
                </c:pt>
                <c:pt idx="18834">
                  <c:v>1848.4</c:v>
                </c:pt>
                <c:pt idx="18835">
                  <c:v>1847.1</c:v>
                </c:pt>
                <c:pt idx="18836">
                  <c:v>1845</c:v>
                </c:pt>
                <c:pt idx="18837">
                  <c:v>1843.5</c:v>
                </c:pt>
                <c:pt idx="18838">
                  <c:v>1842.8</c:v>
                </c:pt>
                <c:pt idx="18839">
                  <c:v>1842</c:v>
                </c:pt>
                <c:pt idx="18840">
                  <c:v>1841.5</c:v>
                </c:pt>
                <c:pt idx="18841">
                  <c:v>1839.4</c:v>
                </c:pt>
                <c:pt idx="18842">
                  <c:v>1836.3</c:v>
                </c:pt>
                <c:pt idx="18843">
                  <c:v>1836.3</c:v>
                </c:pt>
                <c:pt idx="18844">
                  <c:v>1834.4</c:v>
                </c:pt>
                <c:pt idx="18845">
                  <c:v>1831.3</c:v>
                </c:pt>
                <c:pt idx="18846">
                  <c:v>1831.7</c:v>
                </c:pt>
                <c:pt idx="18847">
                  <c:v>1831.9</c:v>
                </c:pt>
                <c:pt idx="18848">
                  <c:v>1831</c:v>
                </c:pt>
                <c:pt idx="18849">
                  <c:v>1829.5</c:v>
                </c:pt>
                <c:pt idx="18850">
                  <c:v>1826.6</c:v>
                </c:pt>
                <c:pt idx="18851">
                  <c:v>1827.2</c:v>
                </c:pt>
                <c:pt idx="18852">
                  <c:v>1826.1</c:v>
                </c:pt>
                <c:pt idx="18853">
                  <c:v>1824.6</c:v>
                </c:pt>
                <c:pt idx="18854">
                  <c:v>1823.9</c:v>
                </c:pt>
                <c:pt idx="18855">
                  <c:v>1823.9</c:v>
                </c:pt>
                <c:pt idx="18856">
                  <c:v>1821.2</c:v>
                </c:pt>
                <c:pt idx="18857">
                  <c:v>1821.8</c:v>
                </c:pt>
                <c:pt idx="18858">
                  <c:v>1819.2</c:v>
                </c:pt>
                <c:pt idx="18859">
                  <c:v>1818.4</c:v>
                </c:pt>
                <c:pt idx="18860">
                  <c:v>1819.1</c:v>
                </c:pt>
                <c:pt idx="18861">
                  <c:v>1817</c:v>
                </c:pt>
                <c:pt idx="18862">
                  <c:v>1816.4</c:v>
                </c:pt>
                <c:pt idx="18863">
                  <c:v>1814.8</c:v>
                </c:pt>
                <c:pt idx="18864">
                  <c:v>1814.4</c:v>
                </c:pt>
                <c:pt idx="18865">
                  <c:v>1816</c:v>
                </c:pt>
                <c:pt idx="18866">
                  <c:v>1814.9</c:v>
                </c:pt>
                <c:pt idx="18867">
                  <c:v>1815.3</c:v>
                </c:pt>
                <c:pt idx="18868">
                  <c:v>1814.9</c:v>
                </c:pt>
                <c:pt idx="18869">
                  <c:v>1812.4</c:v>
                </c:pt>
                <c:pt idx="18870">
                  <c:v>1813.1</c:v>
                </c:pt>
                <c:pt idx="18871">
                  <c:v>1809.8</c:v>
                </c:pt>
                <c:pt idx="18872">
                  <c:v>1813.6</c:v>
                </c:pt>
                <c:pt idx="18873">
                  <c:v>1808.7</c:v>
                </c:pt>
                <c:pt idx="18874">
                  <c:v>1806.8</c:v>
                </c:pt>
                <c:pt idx="18875">
                  <c:v>1811.6</c:v>
                </c:pt>
                <c:pt idx="18876">
                  <c:v>1806.1</c:v>
                </c:pt>
                <c:pt idx="18877">
                  <c:v>1808.3</c:v>
                </c:pt>
                <c:pt idx="18878">
                  <c:v>1802.8</c:v>
                </c:pt>
                <c:pt idx="18879">
                  <c:v>1798.7</c:v>
                </c:pt>
                <c:pt idx="18880">
                  <c:v>1808.3</c:v>
                </c:pt>
                <c:pt idx="18881">
                  <c:v>1806.1</c:v>
                </c:pt>
                <c:pt idx="18882">
                  <c:v>1796.7</c:v>
                </c:pt>
                <c:pt idx="18883">
                  <c:v>1797.3</c:v>
                </c:pt>
                <c:pt idx="18884">
                  <c:v>1802.8</c:v>
                </c:pt>
                <c:pt idx="18885">
                  <c:v>1799.4</c:v>
                </c:pt>
                <c:pt idx="18886">
                  <c:v>1802.7</c:v>
                </c:pt>
                <c:pt idx="18887">
                  <c:v>1795.2</c:v>
                </c:pt>
                <c:pt idx="18888">
                  <c:v>1800.3</c:v>
                </c:pt>
                <c:pt idx="18889">
                  <c:v>1792.2</c:v>
                </c:pt>
                <c:pt idx="18890">
                  <c:v>1796.2</c:v>
                </c:pt>
                <c:pt idx="18891">
                  <c:v>1798.3</c:v>
                </c:pt>
                <c:pt idx="18892">
                  <c:v>1796.9</c:v>
                </c:pt>
                <c:pt idx="18893">
                  <c:v>1789.7</c:v>
                </c:pt>
                <c:pt idx="18894">
                  <c:v>1799</c:v>
                </c:pt>
                <c:pt idx="18895">
                  <c:v>1789.5</c:v>
                </c:pt>
                <c:pt idx="18896">
                  <c:v>1786.2</c:v>
                </c:pt>
                <c:pt idx="18897">
                  <c:v>1794.8</c:v>
                </c:pt>
                <c:pt idx="18898">
                  <c:v>1788.6</c:v>
                </c:pt>
                <c:pt idx="18899">
                  <c:v>1796.1</c:v>
                </c:pt>
                <c:pt idx="18900">
                  <c:v>1787.9</c:v>
                </c:pt>
                <c:pt idx="18901">
                  <c:v>1786.7</c:v>
                </c:pt>
                <c:pt idx="18902">
                  <c:v>1794.7</c:v>
                </c:pt>
                <c:pt idx="18903">
                  <c:v>1790.6</c:v>
                </c:pt>
                <c:pt idx="18904">
                  <c:v>1791.4</c:v>
                </c:pt>
                <c:pt idx="18905">
                  <c:v>1790.6</c:v>
                </c:pt>
                <c:pt idx="18906">
                  <c:v>1788.1</c:v>
                </c:pt>
                <c:pt idx="18907">
                  <c:v>1786</c:v>
                </c:pt>
                <c:pt idx="18908">
                  <c:v>1782.7</c:v>
                </c:pt>
                <c:pt idx="18909">
                  <c:v>1786.7</c:v>
                </c:pt>
                <c:pt idx="18910">
                  <c:v>1785.3</c:v>
                </c:pt>
                <c:pt idx="18911">
                  <c:v>1784.7</c:v>
                </c:pt>
                <c:pt idx="18912">
                  <c:v>1780.9</c:v>
                </c:pt>
                <c:pt idx="18913">
                  <c:v>1785.9</c:v>
                </c:pt>
                <c:pt idx="18914">
                  <c:v>1778</c:v>
                </c:pt>
                <c:pt idx="18915">
                  <c:v>1781.4</c:v>
                </c:pt>
                <c:pt idx="18916">
                  <c:v>1786.5</c:v>
                </c:pt>
                <c:pt idx="18917">
                  <c:v>1783.1</c:v>
                </c:pt>
                <c:pt idx="18918">
                  <c:v>1778.1</c:v>
                </c:pt>
                <c:pt idx="18919">
                  <c:v>1780.3</c:v>
                </c:pt>
                <c:pt idx="18920">
                  <c:v>1776.2</c:v>
                </c:pt>
                <c:pt idx="18921">
                  <c:v>1777.2</c:v>
                </c:pt>
                <c:pt idx="18922">
                  <c:v>1781.1</c:v>
                </c:pt>
                <c:pt idx="18923">
                  <c:v>1780</c:v>
                </c:pt>
                <c:pt idx="18924">
                  <c:v>1773.4</c:v>
                </c:pt>
                <c:pt idx="18925">
                  <c:v>1775.3</c:v>
                </c:pt>
                <c:pt idx="18926">
                  <c:v>1778.7</c:v>
                </c:pt>
                <c:pt idx="18927">
                  <c:v>1778</c:v>
                </c:pt>
                <c:pt idx="18928">
                  <c:v>1772.6</c:v>
                </c:pt>
                <c:pt idx="18929">
                  <c:v>1768</c:v>
                </c:pt>
                <c:pt idx="18930">
                  <c:v>1774</c:v>
                </c:pt>
                <c:pt idx="18931">
                  <c:v>1770</c:v>
                </c:pt>
                <c:pt idx="18932">
                  <c:v>1774.6</c:v>
                </c:pt>
                <c:pt idx="18933">
                  <c:v>1766.8</c:v>
                </c:pt>
                <c:pt idx="18934">
                  <c:v>1773.3</c:v>
                </c:pt>
                <c:pt idx="18935">
                  <c:v>1772.5</c:v>
                </c:pt>
                <c:pt idx="18936">
                  <c:v>1764.1</c:v>
                </c:pt>
                <c:pt idx="18937">
                  <c:v>1775.2</c:v>
                </c:pt>
                <c:pt idx="18938">
                  <c:v>1766.3</c:v>
                </c:pt>
                <c:pt idx="18939">
                  <c:v>1761.2</c:v>
                </c:pt>
                <c:pt idx="18940">
                  <c:v>1763</c:v>
                </c:pt>
                <c:pt idx="18941">
                  <c:v>1765.4</c:v>
                </c:pt>
                <c:pt idx="18942">
                  <c:v>1765.2</c:v>
                </c:pt>
                <c:pt idx="18943">
                  <c:v>1768.3</c:v>
                </c:pt>
                <c:pt idx="18944">
                  <c:v>1769.2</c:v>
                </c:pt>
                <c:pt idx="18945">
                  <c:v>1758.2</c:v>
                </c:pt>
                <c:pt idx="18946">
                  <c:v>1763.3</c:v>
                </c:pt>
                <c:pt idx="18947">
                  <c:v>1764.2</c:v>
                </c:pt>
                <c:pt idx="18948">
                  <c:v>1759</c:v>
                </c:pt>
                <c:pt idx="18949">
                  <c:v>1760.3</c:v>
                </c:pt>
                <c:pt idx="18950">
                  <c:v>1763.6</c:v>
                </c:pt>
                <c:pt idx="18951">
                  <c:v>1754.5</c:v>
                </c:pt>
                <c:pt idx="18952">
                  <c:v>1765.5</c:v>
                </c:pt>
                <c:pt idx="18953">
                  <c:v>1764.9</c:v>
                </c:pt>
                <c:pt idx="18954">
                  <c:v>1755.7</c:v>
                </c:pt>
                <c:pt idx="18955">
                  <c:v>1758.3</c:v>
                </c:pt>
                <c:pt idx="18956">
                  <c:v>1751.2</c:v>
                </c:pt>
                <c:pt idx="18957">
                  <c:v>1761.6</c:v>
                </c:pt>
                <c:pt idx="18958">
                  <c:v>1754.8</c:v>
                </c:pt>
                <c:pt idx="18959">
                  <c:v>1758.3</c:v>
                </c:pt>
                <c:pt idx="18960">
                  <c:v>1763</c:v>
                </c:pt>
                <c:pt idx="18961">
                  <c:v>1748.7</c:v>
                </c:pt>
                <c:pt idx="18962">
                  <c:v>1751.9</c:v>
                </c:pt>
                <c:pt idx="18963">
                  <c:v>1759.1</c:v>
                </c:pt>
                <c:pt idx="18964">
                  <c:v>1755.7</c:v>
                </c:pt>
                <c:pt idx="18965">
                  <c:v>1757.1</c:v>
                </c:pt>
                <c:pt idx="18966">
                  <c:v>1757.3</c:v>
                </c:pt>
                <c:pt idx="18967">
                  <c:v>1756.4</c:v>
                </c:pt>
                <c:pt idx="18968">
                  <c:v>1758.1</c:v>
                </c:pt>
                <c:pt idx="18969">
                  <c:v>1749.9</c:v>
                </c:pt>
                <c:pt idx="18970">
                  <c:v>1758</c:v>
                </c:pt>
                <c:pt idx="18971">
                  <c:v>1749.7</c:v>
                </c:pt>
                <c:pt idx="18972">
                  <c:v>1752.6</c:v>
                </c:pt>
                <c:pt idx="18973">
                  <c:v>1748.6</c:v>
                </c:pt>
                <c:pt idx="18974">
                  <c:v>1754.4</c:v>
                </c:pt>
                <c:pt idx="18975">
                  <c:v>1759.6</c:v>
                </c:pt>
                <c:pt idx="18976">
                  <c:v>1754.4</c:v>
                </c:pt>
                <c:pt idx="18977">
                  <c:v>1752.5</c:v>
                </c:pt>
                <c:pt idx="18978">
                  <c:v>1750</c:v>
                </c:pt>
                <c:pt idx="18979">
                  <c:v>1763</c:v>
                </c:pt>
                <c:pt idx="18980">
                  <c:v>1761</c:v>
                </c:pt>
                <c:pt idx="18981">
                  <c:v>1757</c:v>
                </c:pt>
                <c:pt idx="18982">
                  <c:v>1755.7</c:v>
                </c:pt>
                <c:pt idx="18983">
                  <c:v>1748.6</c:v>
                </c:pt>
                <c:pt idx="18984">
                  <c:v>1757.8</c:v>
                </c:pt>
                <c:pt idx="18985">
                  <c:v>1749.7</c:v>
                </c:pt>
                <c:pt idx="18986">
                  <c:v>1753.9</c:v>
                </c:pt>
                <c:pt idx="18987">
                  <c:v>1753.1</c:v>
                </c:pt>
                <c:pt idx="18988">
                  <c:v>1744.1</c:v>
                </c:pt>
                <c:pt idx="18989">
                  <c:v>1749.8</c:v>
                </c:pt>
                <c:pt idx="18990">
                  <c:v>1749.2</c:v>
                </c:pt>
                <c:pt idx="18991">
                  <c:v>1747</c:v>
                </c:pt>
                <c:pt idx="18992">
                  <c:v>1747.3</c:v>
                </c:pt>
                <c:pt idx="18993">
                  <c:v>1749.7</c:v>
                </c:pt>
                <c:pt idx="18994">
                  <c:v>1746.6</c:v>
                </c:pt>
                <c:pt idx="18995">
                  <c:v>1750.5</c:v>
                </c:pt>
                <c:pt idx="18996">
                  <c:v>1747.4</c:v>
                </c:pt>
                <c:pt idx="18997">
                  <c:v>1756.3</c:v>
                </c:pt>
                <c:pt idx="18998">
                  <c:v>1753.3</c:v>
                </c:pt>
                <c:pt idx="18999">
                  <c:v>1747.5</c:v>
                </c:pt>
                <c:pt idx="19000">
                  <c:v>1746.1</c:v>
                </c:pt>
                <c:pt idx="19001">
                  <c:v>1756.6</c:v>
                </c:pt>
                <c:pt idx="19002">
                  <c:v>1743</c:v>
                </c:pt>
                <c:pt idx="19003">
                  <c:v>1746.2</c:v>
                </c:pt>
                <c:pt idx="19004">
                  <c:v>1744.9</c:v>
                </c:pt>
                <c:pt idx="19005">
                  <c:v>1744.9</c:v>
                </c:pt>
                <c:pt idx="19006">
                  <c:v>1748</c:v>
                </c:pt>
                <c:pt idx="19007">
                  <c:v>1742.9</c:v>
                </c:pt>
                <c:pt idx="19008">
                  <c:v>1744.5</c:v>
                </c:pt>
                <c:pt idx="19009">
                  <c:v>1747.3</c:v>
                </c:pt>
                <c:pt idx="19010">
                  <c:v>1741.7</c:v>
                </c:pt>
                <c:pt idx="19011">
                  <c:v>1750.2</c:v>
                </c:pt>
                <c:pt idx="19012">
                  <c:v>1746.2</c:v>
                </c:pt>
                <c:pt idx="19013">
                  <c:v>1744.1</c:v>
                </c:pt>
                <c:pt idx="19014">
                  <c:v>1749.9</c:v>
                </c:pt>
                <c:pt idx="19015">
                  <c:v>1749.6</c:v>
                </c:pt>
                <c:pt idx="19016">
                  <c:v>1741</c:v>
                </c:pt>
                <c:pt idx="19017">
                  <c:v>1744.9</c:v>
                </c:pt>
                <c:pt idx="19018">
                  <c:v>1745.2</c:v>
                </c:pt>
                <c:pt idx="19019">
                  <c:v>1737.8</c:v>
                </c:pt>
                <c:pt idx="19020">
                  <c:v>1747.5</c:v>
                </c:pt>
                <c:pt idx="19021">
                  <c:v>1739.9</c:v>
                </c:pt>
                <c:pt idx="19022">
                  <c:v>1748.2</c:v>
                </c:pt>
                <c:pt idx="19023">
                  <c:v>1746.3</c:v>
                </c:pt>
                <c:pt idx="19024">
                  <c:v>1746.9</c:v>
                </c:pt>
                <c:pt idx="19025">
                  <c:v>1739.2</c:v>
                </c:pt>
                <c:pt idx="19026">
                  <c:v>1742.5</c:v>
                </c:pt>
                <c:pt idx="19027">
                  <c:v>1748.9</c:v>
                </c:pt>
                <c:pt idx="19028">
                  <c:v>1740.6</c:v>
                </c:pt>
                <c:pt idx="19029">
                  <c:v>1744.4</c:v>
                </c:pt>
                <c:pt idx="19030">
                  <c:v>1743.1</c:v>
                </c:pt>
                <c:pt idx="19031">
                  <c:v>1737.9</c:v>
                </c:pt>
                <c:pt idx="19032">
                  <c:v>1743.4</c:v>
                </c:pt>
                <c:pt idx="19033">
                  <c:v>1737.1</c:v>
                </c:pt>
                <c:pt idx="19034">
                  <c:v>1740.1</c:v>
                </c:pt>
                <c:pt idx="19035">
                  <c:v>1740.3</c:v>
                </c:pt>
                <c:pt idx="19036">
                  <c:v>1739.9</c:v>
                </c:pt>
                <c:pt idx="19037">
                  <c:v>1741.3</c:v>
                </c:pt>
                <c:pt idx="19038">
                  <c:v>1735.8</c:v>
                </c:pt>
                <c:pt idx="19039">
                  <c:v>1741.6</c:v>
                </c:pt>
                <c:pt idx="19040">
                  <c:v>1738.5</c:v>
                </c:pt>
                <c:pt idx="19041">
                  <c:v>1740.5</c:v>
                </c:pt>
                <c:pt idx="19042">
                  <c:v>1731.4</c:v>
                </c:pt>
                <c:pt idx="19043">
                  <c:v>1736</c:v>
                </c:pt>
                <c:pt idx="19044">
                  <c:v>1739.3</c:v>
                </c:pt>
                <c:pt idx="19045">
                  <c:v>1738.6</c:v>
                </c:pt>
                <c:pt idx="19046">
                  <c:v>1733.5</c:v>
                </c:pt>
                <c:pt idx="19047">
                  <c:v>1733.5</c:v>
                </c:pt>
                <c:pt idx="19048">
                  <c:v>1739.2</c:v>
                </c:pt>
                <c:pt idx="19049">
                  <c:v>1742.5</c:v>
                </c:pt>
                <c:pt idx="19050">
                  <c:v>1738</c:v>
                </c:pt>
                <c:pt idx="19051">
                  <c:v>1739.3</c:v>
                </c:pt>
                <c:pt idx="19052">
                  <c:v>1731.8</c:v>
                </c:pt>
                <c:pt idx="19053">
                  <c:v>1731</c:v>
                </c:pt>
                <c:pt idx="19054">
                  <c:v>1737.3</c:v>
                </c:pt>
                <c:pt idx="19055">
                  <c:v>1733.4</c:v>
                </c:pt>
                <c:pt idx="19056">
                  <c:v>1735.6</c:v>
                </c:pt>
                <c:pt idx="19057">
                  <c:v>1732.7</c:v>
                </c:pt>
                <c:pt idx="19058">
                  <c:v>1733.9</c:v>
                </c:pt>
                <c:pt idx="19059">
                  <c:v>1735.5</c:v>
                </c:pt>
                <c:pt idx="19060">
                  <c:v>1732.3</c:v>
                </c:pt>
                <c:pt idx="19061">
                  <c:v>1734.6</c:v>
                </c:pt>
                <c:pt idx="19062">
                  <c:v>1732</c:v>
                </c:pt>
                <c:pt idx="19063">
                  <c:v>1738.1</c:v>
                </c:pt>
                <c:pt idx="19064">
                  <c:v>1733</c:v>
                </c:pt>
                <c:pt idx="19065">
                  <c:v>1733.8</c:v>
                </c:pt>
                <c:pt idx="19066">
                  <c:v>1735.3</c:v>
                </c:pt>
                <c:pt idx="19067">
                  <c:v>1734.3</c:v>
                </c:pt>
                <c:pt idx="19068">
                  <c:v>1734.3</c:v>
                </c:pt>
                <c:pt idx="19069">
                  <c:v>1728</c:v>
                </c:pt>
                <c:pt idx="19070">
                  <c:v>1731.1</c:v>
                </c:pt>
                <c:pt idx="19071">
                  <c:v>1733.1</c:v>
                </c:pt>
                <c:pt idx="19072">
                  <c:v>1728.1</c:v>
                </c:pt>
                <c:pt idx="19073">
                  <c:v>1726.9</c:v>
                </c:pt>
                <c:pt idx="19074">
                  <c:v>1732.5</c:v>
                </c:pt>
                <c:pt idx="19075">
                  <c:v>1724.9</c:v>
                </c:pt>
                <c:pt idx="19076">
                  <c:v>1731.3</c:v>
                </c:pt>
                <c:pt idx="19077">
                  <c:v>1728.2</c:v>
                </c:pt>
                <c:pt idx="19078">
                  <c:v>1724.9</c:v>
                </c:pt>
                <c:pt idx="19079">
                  <c:v>1731.1</c:v>
                </c:pt>
                <c:pt idx="19080">
                  <c:v>1726.5</c:v>
                </c:pt>
                <c:pt idx="19081">
                  <c:v>1731.2</c:v>
                </c:pt>
                <c:pt idx="19082">
                  <c:v>1725.4</c:v>
                </c:pt>
                <c:pt idx="19083">
                  <c:v>1720.2</c:v>
                </c:pt>
                <c:pt idx="19084">
                  <c:v>1728.3</c:v>
                </c:pt>
                <c:pt idx="19085">
                  <c:v>1718.5</c:v>
                </c:pt>
                <c:pt idx="19086">
                  <c:v>1722.5</c:v>
                </c:pt>
                <c:pt idx="19087">
                  <c:v>1722.3</c:v>
                </c:pt>
                <c:pt idx="19088">
                  <c:v>1727.5</c:v>
                </c:pt>
                <c:pt idx="19089">
                  <c:v>1723</c:v>
                </c:pt>
                <c:pt idx="19090">
                  <c:v>1721.5</c:v>
                </c:pt>
                <c:pt idx="19091">
                  <c:v>1724.2</c:v>
                </c:pt>
                <c:pt idx="19092">
                  <c:v>1724.9</c:v>
                </c:pt>
                <c:pt idx="19093">
                  <c:v>1719.3</c:v>
                </c:pt>
                <c:pt idx="19094">
                  <c:v>1715.6</c:v>
                </c:pt>
                <c:pt idx="19095">
                  <c:v>1718.7</c:v>
                </c:pt>
                <c:pt idx="19096">
                  <c:v>1718.1</c:v>
                </c:pt>
                <c:pt idx="19097">
                  <c:v>1722.6</c:v>
                </c:pt>
                <c:pt idx="19098">
                  <c:v>1724.4</c:v>
                </c:pt>
                <c:pt idx="19099">
                  <c:v>1720.6</c:v>
                </c:pt>
                <c:pt idx="19100">
                  <c:v>1713.1</c:v>
                </c:pt>
                <c:pt idx="19101">
                  <c:v>1713.8</c:v>
                </c:pt>
                <c:pt idx="19102">
                  <c:v>1709.3</c:v>
                </c:pt>
                <c:pt idx="19103">
                  <c:v>1719.3</c:v>
                </c:pt>
                <c:pt idx="19104">
                  <c:v>1712.5</c:v>
                </c:pt>
                <c:pt idx="19105">
                  <c:v>1713.3</c:v>
                </c:pt>
                <c:pt idx="19106">
                  <c:v>1714.2</c:v>
                </c:pt>
                <c:pt idx="19107">
                  <c:v>1712.6</c:v>
                </c:pt>
                <c:pt idx="19108">
                  <c:v>1712.9</c:v>
                </c:pt>
                <c:pt idx="19109">
                  <c:v>1714.7</c:v>
                </c:pt>
                <c:pt idx="19110">
                  <c:v>1708.3</c:v>
                </c:pt>
                <c:pt idx="19111">
                  <c:v>1712.8</c:v>
                </c:pt>
                <c:pt idx="19112">
                  <c:v>1706.3</c:v>
                </c:pt>
                <c:pt idx="19113">
                  <c:v>1710.9</c:v>
                </c:pt>
                <c:pt idx="19114">
                  <c:v>1709.8</c:v>
                </c:pt>
                <c:pt idx="19115">
                  <c:v>1711.7</c:v>
                </c:pt>
                <c:pt idx="19116">
                  <c:v>1709</c:v>
                </c:pt>
                <c:pt idx="19117">
                  <c:v>1709</c:v>
                </c:pt>
                <c:pt idx="19118">
                  <c:v>1710.8</c:v>
                </c:pt>
                <c:pt idx="19119">
                  <c:v>1712.1</c:v>
                </c:pt>
                <c:pt idx="19120">
                  <c:v>1709.6</c:v>
                </c:pt>
                <c:pt idx="19121">
                  <c:v>1707.7</c:v>
                </c:pt>
                <c:pt idx="19122">
                  <c:v>1711.5</c:v>
                </c:pt>
                <c:pt idx="19123">
                  <c:v>1712.7</c:v>
                </c:pt>
                <c:pt idx="19124">
                  <c:v>1705.9</c:v>
                </c:pt>
                <c:pt idx="19125">
                  <c:v>1708.4</c:v>
                </c:pt>
                <c:pt idx="19126">
                  <c:v>1705.2</c:v>
                </c:pt>
                <c:pt idx="19127">
                  <c:v>1709.6</c:v>
                </c:pt>
                <c:pt idx="19128">
                  <c:v>1705.4</c:v>
                </c:pt>
                <c:pt idx="19129">
                  <c:v>1707.2</c:v>
                </c:pt>
                <c:pt idx="19130">
                  <c:v>1706.2</c:v>
                </c:pt>
                <c:pt idx="19131">
                  <c:v>1701.3</c:v>
                </c:pt>
                <c:pt idx="19132">
                  <c:v>1702.9</c:v>
                </c:pt>
                <c:pt idx="19133">
                  <c:v>1707.1</c:v>
                </c:pt>
                <c:pt idx="19134">
                  <c:v>1704.7</c:v>
                </c:pt>
                <c:pt idx="19135">
                  <c:v>1702.5</c:v>
                </c:pt>
                <c:pt idx="19136">
                  <c:v>1705.4</c:v>
                </c:pt>
                <c:pt idx="19137">
                  <c:v>1706.6</c:v>
                </c:pt>
                <c:pt idx="19138">
                  <c:v>1701.5</c:v>
                </c:pt>
                <c:pt idx="19139">
                  <c:v>1701.7</c:v>
                </c:pt>
                <c:pt idx="19140">
                  <c:v>1704.1</c:v>
                </c:pt>
                <c:pt idx="19141">
                  <c:v>1703</c:v>
                </c:pt>
                <c:pt idx="19142">
                  <c:v>1698.7</c:v>
                </c:pt>
                <c:pt idx="19143">
                  <c:v>1702.4</c:v>
                </c:pt>
                <c:pt idx="19144">
                  <c:v>1701.8</c:v>
                </c:pt>
                <c:pt idx="19145">
                  <c:v>1696.9</c:v>
                </c:pt>
                <c:pt idx="19146">
                  <c:v>1695</c:v>
                </c:pt>
                <c:pt idx="19147">
                  <c:v>1700.5</c:v>
                </c:pt>
                <c:pt idx="19148">
                  <c:v>1700.6</c:v>
                </c:pt>
                <c:pt idx="19149">
                  <c:v>1696.9</c:v>
                </c:pt>
                <c:pt idx="19150">
                  <c:v>1692.6</c:v>
                </c:pt>
                <c:pt idx="19151">
                  <c:v>1693.8</c:v>
                </c:pt>
                <c:pt idx="19152">
                  <c:v>1685.7</c:v>
                </c:pt>
                <c:pt idx="19153">
                  <c:v>1694</c:v>
                </c:pt>
                <c:pt idx="19154">
                  <c:v>1692</c:v>
                </c:pt>
                <c:pt idx="19155">
                  <c:v>1685.9</c:v>
                </c:pt>
                <c:pt idx="19156">
                  <c:v>1697.1</c:v>
                </c:pt>
                <c:pt idx="19157">
                  <c:v>1691.8</c:v>
                </c:pt>
                <c:pt idx="19158">
                  <c:v>1690</c:v>
                </c:pt>
                <c:pt idx="19159">
                  <c:v>1693.4</c:v>
                </c:pt>
                <c:pt idx="19160">
                  <c:v>1697.2</c:v>
                </c:pt>
                <c:pt idx="19161">
                  <c:v>1692.5</c:v>
                </c:pt>
                <c:pt idx="19162">
                  <c:v>1692</c:v>
                </c:pt>
                <c:pt idx="19163">
                  <c:v>1695.1</c:v>
                </c:pt>
                <c:pt idx="19164">
                  <c:v>1694.6</c:v>
                </c:pt>
                <c:pt idx="19165">
                  <c:v>1694</c:v>
                </c:pt>
                <c:pt idx="19166">
                  <c:v>1689.2</c:v>
                </c:pt>
                <c:pt idx="19167">
                  <c:v>1689.7</c:v>
                </c:pt>
                <c:pt idx="19168">
                  <c:v>1687.3</c:v>
                </c:pt>
                <c:pt idx="19169">
                  <c:v>1690.4</c:v>
                </c:pt>
                <c:pt idx="19170">
                  <c:v>1688</c:v>
                </c:pt>
                <c:pt idx="19171">
                  <c:v>1688</c:v>
                </c:pt>
                <c:pt idx="19172">
                  <c:v>1684.5</c:v>
                </c:pt>
                <c:pt idx="19173">
                  <c:v>1687.4</c:v>
                </c:pt>
                <c:pt idx="19174">
                  <c:v>1685.6</c:v>
                </c:pt>
                <c:pt idx="19175">
                  <c:v>1689.1</c:v>
                </c:pt>
                <c:pt idx="19176">
                  <c:v>1686</c:v>
                </c:pt>
                <c:pt idx="19177">
                  <c:v>1685.2</c:v>
                </c:pt>
                <c:pt idx="19178">
                  <c:v>1685.5</c:v>
                </c:pt>
                <c:pt idx="19179">
                  <c:v>1677.4</c:v>
                </c:pt>
                <c:pt idx="19180">
                  <c:v>1678</c:v>
                </c:pt>
                <c:pt idx="19181">
                  <c:v>1680</c:v>
                </c:pt>
                <c:pt idx="19182">
                  <c:v>1674.8</c:v>
                </c:pt>
                <c:pt idx="19183">
                  <c:v>1673.6</c:v>
                </c:pt>
                <c:pt idx="19184">
                  <c:v>1682.5</c:v>
                </c:pt>
                <c:pt idx="19185">
                  <c:v>1686</c:v>
                </c:pt>
                <c:pt idx="19186">
                  <c:v>1680.6</c:v>
                </c:pt>
                <c:pt idx="19187">
                  <c:v>1685.5</c:v>
                </c:pt>
                <c:pt idx="19188">
                  <c:v>1680.2</c:v>
                </c:pt>
                <c:pt idx="19189">
                  <c:v>1680.3</c:v>
                </c:pt>
                <c:pt idx="19190">
                  <c:v>1672.5</c:v>
                </c:pt>
                <c:pt idx="19191">
                  <c:v>1682.8</c:v>
                </c:pt>
                <c:pt idx="19192">
                  <c:v>1679.7</c:v>
                </c:pt>
                <c:pt idx="19193">
                  <c:v>1679.7</c:v>
                </c:pt>
                <c:pt idx="19194">
                  <c:v>1676.2</c:v>
                </c:pt>
                <c:pt idx="19195">
                  <c:v>1675</c:v>
                </c:pt>
                <c:pt idx="19196">
                  <c:v>1674.4</c:v>
                </c:pt>
                <c:pt idx="19197">
                  <c:v>1674.4</c:v>
                </c:pt>
                <c:pt idx="19198">
                  <c:v>1672.6</c:v>
                </c:pt>
                <c:pt idx="19199">
                  <c:v>1675.6</c:v>
                </c:pt>
                <c:pt idx="19200">
                  <c:v>1675.1</c:v>
                </c:pt>
                <c:pt idx="19201">
                  <c:v>1679.9</c:v>
                </c:pt>
                <c:pt idx="19202">
                  <c:v>1675.7</c:v>
                </c:pt>
                <c:pt idx="19203">
                  <c:v>1672.5</c:v>
                </c:pt>
                <c:pt idx="19204">
                  <c:v>1677.7</c:v>
                </c:pt>
                <c:pt idx="19205">
                  <c:v>1669.9</c:v>
                </c:pt>
                <c:pt idx="19206">
                  <c:v>1672.7</c:v>
                </c:pt>
                <c:pt idx="19207">
                  <c:v>1672.7</c:v>
                </c:pt>
                <c:pt idx="19208">
                  <c:v>1672.3</c:v>
                </c:pt>
                <c:pt idx="19209">
                  <c:v>1665.9</c:v>
                </c:pt>
                <c:pt idx="19210">
                  <c:v>1665.7</c:v>
                </c:pt>
                <c:pt idx="19211">
                  <c:v>1670.3</c:v>
                </c:pt>
                <c:pt idx="19212">
                  <c:v>1671</c:v>
                </c:pt>
                <c:pt idx="19213">
                  <c:v>1669.8</c:v>
                </c:pt>
                <c:pt idx="19214">
                  <c:v>1666.2</c:v>
                </c:pt>
                <c:pt idx="19215">
                  <c:v>1667.4</c:v>
                </c:pt>
                <c:pt idx="19216">
                  <c:v>1670.4</c:v>
                </c:pt>
                <c:pt idx="19217">
                  <c:v>1669.2</c:v>
                </c:pt>
                <c:pt idx="19218">
                  <c:v>1663.9</c:v>
                </c:pt>
                <c:pt idx="19219">
                  <c:v>1659.8</c:v>
                </c:pt>
                <c:pt idx="19220">
                  <c:v>1667.5</c:v>
                </c:pt>
                <c:pt idx="19221">
                  <c:v>1664.6</c:v>
                </c:pt>
                <c:pt idx="19222">
                  <c:v>1666.2</c:v>
                </c:pt>
                <c:pt idx="19223">
                  <c:v>1668.3</c:v>
                </c:pt>
                <c:pt idx="19224">
                  <c:v>1662.8</c:v>
                </c:pt>
                <c:pt idx="19225">
                  <c:v>1668.2</c:v>
                </c:pt>
                <c:pt idx="19226">
                  <c:v>1667.3</c:v>
                </c:pt>
                <c:pt idx="19227">
                  <c:v>1668.3</c:v>
                </c:pt>
                <c:pt idx="19228">
                  <c:v>1670.3</c:v>
                </c:pt>
                <c:pt idx="19229">
                  <c:v>1660.9</c:v>
                </c:pt>
                <c:pt idx="19230">
                  <c:v>1659.4</c:v>
                </c:pt>
                <c:pt idx="19231">
                  <c:v>1659.8</c:v>
                </c:pt>
                <c:pt idx="19232">
                  <c:v>1657.6</c:v>
                </c:pt>
                <c:pt idx="19233">
                  <c:v>1654.8</c:v>
                </c:pt>
                <c:pt idx="19234">
                  <c:v>1661.5</c:v>
                </c:pt>
                <c:pt idx="19235">
                  <c:v>1658.1</c:v>
                </c:pt>
                <c:pt idx="19236">
                  <c:v>1657.6</c:v>
                </c:pt>
                <c:pt idx="19237">
                  <c:v>1655.3</c:v>
                </c:pt>
                <c:pt idx="19238">
                  <c:v>1655.2</c:v>
                </c:pt>
                <c:pt idx="19239">
                  <c:v>1654.6</c:v>
                </c:pt>
                <c:pt idx="19240">
                  <c:v>1659.9</c:v>
                </c:pt>
                <c:pt idx="19241">
                  <c:v>1653.5</c:v>
                </c:pt>
                <c:pt idx="19242">
                  <c:v>1650.6</c:v>
                </c:pt>
                <c:pt idx="19243">
                  <c:v>1647.7</c:v>
                </c:pt>
                <c:pt idx="19244">
                  <c:v>1648.4</c:v>
                </c:pt>
                <c:pt idx="19245">
                  <c:v>1652.4</c:v>
                </c:pt>
                <c:pt idx="19246">
                  <c:v>1651.8</c:v>
                </c:pt>
                <c:pt idx="19247">
                  <c:v>1655.3</c:v>
                </c:pt>
                <c:pt idx="19248">
                  <c:v>1654.5</c:v>
                </c:pt>
                <c:pt idx="19249">
                  <c:v>1646.5</c:v>
                </c:pt>
                <c:pt idx="19250">
                  <c:v>1642</c:v>
                </c:pt>
                <c:pt idx="19251">
                  <c:v>1637.4</c:v>
                </c:pt>
                <c:pt idx="19252">
                  <c:v>1637.9</c:v>
                </c:pt>
                <c:pt idx="19253">
                  <c:v>1635.9</c:v>
                </c:pt>
                <c:pt idx="19254">
                  <c:v>1656.4</c:v>
                </c:pt>
                <c:pt idx="19255">
                  <c:v>1656.6</c:v>
                </c:pt>
                <c:pt idx="19256">
                  <c:v>1652.5</c:v>
                </c:pt>
                <c:pt idx="19257">
                  <c:v>1649.9</c:v>
                </c:pt>
                <c:pt idx="19258">
                  <c:v>1647.4</c:v>
                </c:pt>
                <c:pt idx="19259">
                  <c:v>1653</c:v>
                </c:pt>
                <c:pt idx="19260">
                  <c:v>1650.8</c:v>
                </c:pt>
                <c:pt idx="19261">
                  <c:v>1650.2</c:v>
                </c:pt>
                <c:pt idx="19262">
                  <c:v>1648.5</c:v>
                </c:pt>
                <c:pt idx="19263">
                  <c:v>1649</c:v>
                </c:pt>
                <c:pt idx="19264">
                  <c:v>1649.6</c:v>
                </c:pt>
                <c:pt idx="19265">
                  <c:v>1646.7</c:v>
                </c:pt>
                <c:pt idx="19266">
                  <c:v>1646.2</c:v>
                </c:pt>
                <c:pt idx="19267">
                  <c:v>1649.1</c:v>
                </c:pt>
                <c:pt idx="19268">
                  <c:v>1645.6</c:v>
                </c:pt>
                <c:pt idx="19269">
                  <c:v>1645.6</c:v>
                </c:pt>
                <c:pt idx="19270">
                  <c:v>1641.5</c:v>
                </c:pt>
                <c:pt idx="19271">
                  <c:v>1635.3</c:v>
                </c:pt>
                <c:pt idx="19272">
                  <c:v>1635</c:v>
                </c:pt>
                <c:pt idx="19273">
                  <c:v>1630.9</c:v>
                </c:pt>
                <c:pt idx="19274">
                  <c:v>1644.5</c:v>
                </c:pt>
                <c:pt idx="19275">
                  <c:v>1644.1</c:v>
                </c:pt>
                <c:pt idx="19276">
                  <c:v>1643.8</c:v>
                </c:pt>
                <c:pt idx="19277">
                  <c:v>1639</c:v>
                </c:pt>
                <c:pt idx="19278">
                  <c:v>1641.1</c:v>
                </c:pt>
                <c:pt idx="19279">
                  <c:v>1639.9</c:v>
                </c:pt>
                <c:pt idx="19280">
                  <c:v>1641.4</c:v>
                </c:pt>
                <c:pt idx="19281">
                  <c:v>1639.1</c:v>
                </c:pt>
                <c:pt idx="19282">
                  <c:v>1635.5</c:v>
                </c:pt>
                <c:pt idx="19283">
                  <c:v>1637.6</c:v>
                </c:pt>
                <c:pt idx="19284">
                  <c:v>1643.5</c:v>
                </c:pt>
                <c:pt idx="19285">
                  <c:v>1634.3</c:v>
                </c:pt>
                <c:pt idx="19286">
                  <c:v>1636.1</c:v>
                </c:pt>
                <c:pt idx="19287">
                  <c:v>1637.2</c:v>
                </c:pt>
                <c:pt idx="19288">
                  <c:v>1634.9</c:v>
                </c:pt>
                <c:pt idx="19289">
                  <c:v>1634.3</c:v>
                </c:pt>
                <c:pt idx="19290">
                  <c:v>1634.9</c:v>
                </c:pt>
                <c:pt idx="19291">
                  <c:v>1634.3</c:v>
                </c:pt>
                <c:pt idx="19292">
                  <c:v>1631</c:v>
                </c:pt>
                <c:pt idx="19293">
                  <c:v>1636.6</c:v>
                </c:pt>
                <c:pt idx="19294">
                  <c:v>1635.4</c:v>
                </c:pt>
                <c:pt idx="19295">
                  <c:v>1635.3</c:v>
                </c:pt>
                <c:pt idx="19296">
                  <c:v>1630.4</c:v>
                </c:pt>
                <c:pt idx="19297">
                  <c:v>1625.9</c:v>
                </c:pt>
                <c:pt idx="19298">
                  <c:v>1624.1</c:v>
                </c:pt>
                <c:pt idx="19299">
                  <c:v>1619.9</c:v>
                </c:pt>
                <c:pt idx="19300">
                  <c:v>1624.4</c:v>
                </c:pt>
                <c:pt idx="19301">
                  <c:v>1630.5</c:v>
                </c:pt>
                <c:pt idx="19302">
                  <c:v>1635.5</c:v>
                </c:pt>
                <c:pt idx="19303">
                  <c:v>1642.2</c:v>
                </c:pt>
                <c:pt idx="19304">
                  <c:v>1635.2</c:v>
                </c:pt>
                <c:pt idx="19305">
                  <c:v>1624.9</c:v>
                </c:pt>
                <c:pt idx="19306">
                  <c:v>1625.8</c:v>
                </c:pt>
                <c:pt idx="19307">
                  <c:v>1628.2</c:v>
                </c:pt>
                <c:pt idx="19308">
                  <c:v>1627</c:v>
                </c:pt>
                <c:pt idx="19309">
                  <c:v>1620.8</c:v>
                </c:pt>
                <c:pt idx="19310">
                  <c:v>1619.2</c:v>
                </c:pt>
                <c:pt idx="19311">
                  <c:v>1618</c:v>
                </c:pt>
                <c:pt idx="19312">
                  <c:v>1630.9</c:v>
                </c:pt>
                <c:pt idx="19313">
                  <c:v>1628.2</c:v>
                </c:pt>
                <c:pt idx="19314">
                  <c:v>1631.6</c:v>
                </c:pt>
                <c:pt idx="19315">
                  <c:v>1626</c:v>
                </c:pt>
                <c:pt idx="19316">
                  <c:v>1626.5</c:v>
                </c:pt>
                <c:pt idx="19317">
                  <c:v>1625.3</c:v>
                </c:pt>
                <c:pt idx="19318">
                  <c:v>1628.1</c:v>
                </c:pt>
                <c:pt idx="19319">
                  <c:v>1626.9</c:v>
                </c:pt>
                <c:pt idx="19320">
                  <c:v>1622.2</c:v>
                </c:pt>
                <c:pt idx="19321">
                  <c:v>1623.1</c:v>
                </c:pt>
                <c:pt idx="19322">
                  <c:v>1630.6</c:v>
                </c:pt>
                <c:pt idx="19323">
                  <c:v>1625.1</c:v>
                </c:pt>
                <c:pt idx="19324">
                  <c:v>1626.1</c:v>
                </c:pt>
                <c:pt idx="19325">
                  <c:v>1622.1</c:v>
                </c:pt>
                <c:pt idx="19326">
                  <c:v>1626.2</c:v>
                </c:pt>
                <c:pt idx="19327">
                  <c:v>1625.9</c:v>
                </c:pt>
                <c:pt idx="19328">
                  <c:v>1622.3</c:v>
                </c:pt>
                <c:pt idx="19329">
                  <c:v>1622.3</c:v>
                </c:pt>
                <c:pt idx="19330">
                  <c:v>1633.1</c:v>
                </c:pt>
                <c:pt idx="19331">
                  <c:v>1635.4</c:v>
                </c:pt>
                <c:pt idx="19332">
                  <c:v>1634.5</c:v>
                </c:pt>
                <c:pt idx="19333">
                  <c:v>1630.4</c:v>
                </c:pt>
                <c:pt idx="19334">
                  <c:v>1624.3</c:v>
                </c:pt>
                <c:pt idx="19335">
                  <c:v>1626</c:v>
                </c:pt>
                <c:pt idx="19336">
                  <c:v>1628.8</c:v>
                </c:pt>
                <c:pt idx="19337">
                  <c:v>1628.3</c:v>
                </c:pt>
                <c:pt idx="19338">
                  <c:v>1625.5</c:v>
                </c:pt>
                <c:pt idx="19339">
                  <c:v>1625.4</c:v>
                </c:pt>
                <c:pt idx="19340">
                  <c:v>1630.6</c:v>
                </c:pt>
                <c:pt idx="19341">
                  <c:v>1629.3</c:v>
                </c:pt>
                <c:pt idx="19342">
                  <c:v>1628.2</c:v>
                </c:pt>
                <c:pt idx="19343">
                  <c:v>1624.2</c:v>
                </c:pt>
                <c:pt idx="19344">
                  <c:v>1635.4</c:v>
                </c:pt>
                <c:pt idx="19345">
                  <c:v>1633.5</c:v>
                </c:pt>
                <c:pt idx="19346">
                  <c:v>1635.6</c:v>
                </c:pt>
                <c:pt idx="19347">
                  <c:v>1631.8</c:v>
                </c:pt>
                <c:pt idx="19348">
                  <c:v>1626.2</c:v>
                </c:pt>
                <c:pt idx="19349">
                  <c:v>1626.9</c:v>
                </c:pt>
                <c:pt idx="19350">
                  <c:v>1623.7</c:v>
                </c:pt>
                <c:pt idx="19351">
                  <c:v>1631.5</c:v>
                </c:pt>
                <c:pt idx="19352">
                  <c:v>1632</c:v>
                </c:pt>
                <c:pt idx="19353">
                  <c:v>1627.8</c:v>
                </c:pt>
                <c:pt idx="19354">
                  <c:v>1633.3</c:v>
                </c:pt>
                <c:pt idx="19355">
                  <c:v>1633.4</c:v>
                </c:pt>
                <c:pt idx="19356">
                  <c:v>1627.6</c:v>
                </c:pt>
                <c:pt idx="19357">
                  <c:v>1631</c:v>
                </c:pt>
                <c:pt idx="19358">
                  <c:v>1628.3</c:v>
                </c:pt>
                <c:pt idx="19359">
                  <c:v>1629.4</c:v>
                </c:pt>
                <c:pt idx="19360">
                  <c:v>1629.5</c:v>
                </c:pt>
                <c:pt idx="19361">
                  <c:v>1625.5</c:v>
                </c:pt>
                <c:pt idx="19362">
                  <c:v>1629.3</c:v>
                </c:pt>
                <c:pt idx="19363">
                  <c:v>1627.8</c:v>
                </c:pt>
                <c:pt idx="19364">
                  <c:v>1627.8</c:v>
                </c:pt>
                <c:pt idx="19365">
                  <c:v>1624.3</c:v>
                </c:pt>
                <c:pt idx="19366">
                  <c:v>1623</c:v>
                </c:pt>
                <c:pt idx="19367">
                  <c:v>1618.5</c:v>
                </c:pt>
                <c:pt idx="19368">
                  <c:v>1635.8</c:v>
                </c:pt>
                <c:pt idx="19369">
                  <c:v>1628.2</c:v>
                </c:pt>
                <c:pt idx="19370">
                  <c:v>1624.7</c:v>
                </c:pt>
                <c:pt idx="19371">
                  <c:v>1615.9</c:v>
                </c:pt>
                <c:pt idx="19372">
                  <c:v>1606.7</c:v>
                </c:pt>
                <c:pt idx="19373">
                  <c:v>1601.7</c:v>
                </c:pt>
                <c:pt idx="19374">
                  <c:v>1635.3</c:v>
                </c:pt>
                <c:pt idx="19375">
                  <c:v>1634.2</c:v>
                </c:pt>
                <c:pt idx="19376">
                  <c:v>1638.6</c:v>
                </c:pt>
                <c:pt idx="19377">
                  <c:v>1639.5</c:v>
                </c:pt>
                <c:pt idx="19378">
                  <c:v>1638.5</c:v>
                </c:pt>
                <c:pt idx="19379">
                  <c:v>1642.5</c:v>
                </c:pt>
                <c:pt idx="19380">
                  <c:v>1652.4</c:v>
                </c:pt>
                <c:pt idx="19381">
                  <c:v>1647.2</c:v>
                </c:pt>
                <c:pt idx="19382">
                  <c:v>1641.4</c:v>
                </c:pt>
                <c:pt idx="19383">
                  <c:v>1640.9</c:v>
                </c:pt>
                <c:pt idx="19384">
                  <c:v>1632.9</c:v>
                </c:pt>
                <c:pt idx="19385">
                  <c:v>1623.8</c:v>
                </c:pt>
                <c:pt idx="19386">
                  <c:v>1643.1</c:v>
                </c:pt>
                <c:pt idx="19387">
                  <c:v>1637.9</c:v>
                </c:pt>
                <c:pt idx="19388">
                  <c:v>1646.6</c:v>
                </c:pt>
                <c:pt idx="19389">
                  <c:v>1652.5</c:v>
                </c:pt>
                <c:pt idx="19390">
                  <c:v>1657</c:v>
                </c:pt>
                <c:pt idx="19391">
                  <c:v>1649.3</c:v>
                </c:pt>
                <c:pt idx="19392">
                  <c:v>1650.6</c:v>
                </c:pt>
                <c:pt idx="19393">
                  <c:v>1653.5</c:v>
                </c:pt>
                <c:pt idx="19394">
                  <c:v>1659.5</c:v>
                </c:pt>
                <c:pt idx="19395">
                  <c:v>1656.2</c:v>
                </c:pt>
                <c:pt idx="19396">
                  <c:v>1651.9</c:v>
                </c:pt>
                <c:pt idx="19397">
                  <c:v>1652.5</c:v>
                </c:pt>
                <c:pt idx="19398">
                  <c:v>1657.1</c:v>
                </c:pt>
                <c:pt idx="19399">
                  <c:v>1659.8</c:v>
                </c:pt>
                <c:pt idx="19400">
                  <c:v>1653.4</c:v>
                </c:pt>
                <c:pt idx="19401">
                  <c:v>1653.7</c:v>
                </c:pt>
                <c:pt idx="19402">
                  <c:v>1648.6</c:v>
                </c:pt>
                <c:pt idx="19403">
                  <c:v>1644.3</c:v>
                </c:pt>
                <c:pt idx="19404">
                  <c:v>1632.4</c:v>
                </c:pt>
                <c:pt idx="19405">
                  <c:v>1651.9</c:v>
                </c:pt>
                <c:pt idx="19406">
                  <c:v>1653.1</c:v>
                </c:pt>
                <c:pt idx="19407">
                  <c:v>1644.9</c:v>
                </c:pt>
                <c:pt idx="19408">
                  <c:v>1639.1</c:v>
                </c:pt>
                <c:pt idx="19409">
                  <c:v>1635.9</c:v>
                </c:pt>
                <c:pt idx="19410">
                  <c:v>1655.5</c:v>
                </c:pt>
                <c:pt idx="19411">
                  <c:v>1658.4</c:v>
                </c:pt>
                <c:pt idx="19412">
                  <c:v>1655.5</c:v>
                </c:pt>
                <c:pt idx="19413">
                  <c:v>1654.3</c:v>
                </c:pt>
                <c:pt idx="19414">
                  <c:v>1660.6</c:v>
                </c:pt>
                <c:pt idx="19415">
                  <c:v>1660.5</c:v>
                </c:pt>
                <c:pt idx="19416">
                  <c:v>1668.5</c:v>
                </c:pt>
                <c:pt idx="19417">
                  <c:v>1660.8</c:v>
                </c:pt>
                <c:pt idx="19418">
                  <c:v>1658.3</c:v>
                </c:pt>
                <c:pt idx="19419">
                  <c:v>1657.6</c:v>
                </c:pt>
                <c:pt idx="19420">
                  <c:v>1657.1</c:v>
                </c:pt>
                <c:pt idx="19421">
                  <c:v>1653.1</c:v>
                </c:pt>
                <c:pt idx="19422">
                  <c:v>1652.5</c:v>
                </c:pt>
                <c:pt idx="19423">
                  <c:v>1653.6</c:v>
                </c:pt>
                <c:pt idx="19424">
                  <c:v>1651.7</c:v>
                </c:pt>
                <c:pt idx="19425">
                  <c:v>1649.7</c:v>
                </c:pt>
                <c:pt idx="19426">
                  <c:v>1650</c:v>
                </c:pt>
                <c:pt idx="19427">
                  <c:v>1649.5</c:v>
                </c:pt>
                <c:pt idx="19428">
                  <c:v>1651.4</c:v>
                </c:pt>
                <c:pt idx="19429">
                  <c:v>1650.7</c:v>
                </c:pt>
                <c:pt idx="19430">
                  <c:v>1650.8</c:v>
                </c:pt>
                <c:pt idx="19431">
                  <c:v>1642.1</c:v>
                </c:pt>
                <c:pt idx="19432">
                  <c:v>1640.5</c:v>
                </c:pt>
                <c:pt idx="19433">
                  <c:v>1635.8</c:v>
                </c:pt>
                <c:pt idx="19434">
                  <c:v>1638.7</c:v>
                </c:pt>
                <c:pt idx="19435">
                  <c:v>1639.9</c:v>
                </c:pt>
                <c:pt idx="19436">
                  <c:v>1635.8</c:v>
                </c:pt>
                <c:pt idx="19437">
                  <c:v>1632</c:v>
                </c:pt>
                <c:pt idx="19438">
                  <c:v>1635.7</c:v>
                </c:pt>
                <c:pt idx="19439">
                  <c:v>1638.3</c:v>
                </c:pt>
                <c:pt idx="19440">
                  <c:v>1638.6</c:v>
                </c:pt>
                <c:pt idx="19441">
                  <c:v>1636.5</c:v>
                </c:pt>
                <c:pt idx="19442">
                  <c:v>1637.9</c:v>
                </c:pt>
                <c:pt idx="19443">
                  <c:v>1634.7</c:v>
                </c:pt>
                <c:pt idx="19444">
                  <c:v>1635.2</c:v>
                </c:pt>
                <c:pt idx="19445">
                  <c:v>1634.6</c:v>
                </c:pt>
                <c:pt idx="19446">
                  <c:v>1628.5</c:v>
                </c:pt>
                <c:pt idx="19447">
                  <c:v>1623.9</c:v>
                </c:pt>
                <c:pt idx="19448">
                  <c:v>1615.6</c:v>
                </c:pt>
                <c:pt idx="19449">
                  <c:v>1608.6</c:v>
                </c:pt>
                <c:pt idx="19450">
                  <c:v>1606.9</c:v>
                </c:pt>
                <c:pt idx="19451">
                  <c:v>1598.4</c:v>
                </c:pt>
                <c:pt idx="19452">
                  <c:v>1587.6</c:v>
                </c:pt>
                <c:pt idx="19453">
                  <c:v>1595.7</c:v>
                </c:pt>
                <c:pt idx="19454">
                  <c:v>1590.8</c:v>
                </c:pt>
                <c:pt idx="19455">
                  <c:v>1598</c:v>
                </c:pt>
                <c:pt idx="19456">
                  <c:v>1628.5</c:v>
                </c:pt>
                <c:pt idx="19457">
                  <c:v>1622.4</c:v>
                </c:pt>
                <c:pt idx="19458">
                  <c:v>1619.9</c:v>
                </c:pt>
                <c:pt idx="19459">
                  <c:v>1625.7</c:v>
                </c:pt>
                <c:pt idx="19460">
                  <c:v>1618.4</c:v>
                </c:pt>
                <c:pt idx="19461">
                  <c:v>1622.4</c:v>
                </c:pt>
                <c:pt idx="19462">
                  <c:v>1625.7</c:v>
                </c:pt>
                <c:pt idx="19463">
                  <c:v>1623.3</c:v>
                </c:pt>
                <c:pt idx="19464">
                  <c:v>1623.1</c:v>
                </c:pt>
                <c:pt idx="19465">
                  <c:v>1622.8</c:v>
                </c:pt>
                <c:pt idx="19466">
                  <c:v>1620.9</c:v>
                </c:pt>
                <c:pt idx="19467">
                  <c:v>1625</c:v>
                </c:pt>
                <c:pt idx="19468">
                  <c:v>1625.8</c:v>
                </c:pt>
                <c:pt idx="19469">
                  <c:v>1622.9</c:v>
                </c:pt>
                <c:pt idx="19470">
                  <c:v>1621.7</c:v>
                </c:pt>
                <c:pt idx="19471">
                  <c:v>1613.1</c:v>
                </c:pt>
                <c:pt idx="19472">
                  <c:v>1620</c:v>
                </c:pt>
                <c:pt idx="19473">
                  <c:v>1616.3</c:v>
                </c:pt>
                <c:pt idx="19474">
                  <c:v>1616.6</c:v>
                </c:pt>
                <c:pt idx="19475">
                  <c:v>1614.5</c:v>
                </c:pt>
                <c:pt idx="19476">
                  <c:v>1615.7</c:v>
                </c:pt>
                <c:pt idx="19477">
                  <c:v>1615.6</c:v>
                </c:pt>
                <c:pt idx="19478">
                  <c:v>1613.5</c:v>
                </c:pt>
                <c:pt idx="19479">
                  <c:v>1613.4</c:v>
                </c:pt>
                <c:pt idx="19480">
                  <c:v>1616.2</c:v>
                </c:pt>
                <c:pt idx="19481">
                  <c:v>1614.1</c:v>
                </c:pt>
                <c:pt idx="19482">
                  <c:v>1614</c:v>
                </c:pt>
                <c:pt idx="19483">
                  <c:v>1613.5</c:v>
                </c:pt>
                <c:pt idx="19484">
                  <c:v>1611.3</c:v>
                </c:pt>
                <c:pt idx="19485">
                  <c:v>1613.5</c:v>
                </c:pt>
                <c:pt idx="19486">
                  <c:v>1610.1</c:v>
                </c:pt>
                <c:pt idx="19487">
                  <c:v>1617.3</c:v>
                </c:pt>
                <c:pt idx="19488">
                  <c:v>1613.7</c:v>
                </c:pt>
                <c:pt idx="19489">
                  <c:v>1613.3</c:v>
                </c:pt>
                <c:pt idx="19490">
                  <c:v>1613</c:v>
                </c:pt>
                <c:pt idx="19491">
                  <c:v>1613.8</c:v>
                </c:pt>
                <c:pt idx="19492">
                  <c:v>1608.3</c:v>
                </c:pt>
                <c:pt idx="19493">
                  <c:v>1605.6</c:v>
                </c:pt>
                <c:pt idx="19494">
                  <c:v>1611.8</c:v>
                </c:pt>
                <c:pt idx="19495">
                  <c:v>1608</c:v>
                </c:pt>
                <c:pt idx="19496">
                  <c:v>1606.6</c:v>
                </c:pt>
                <c:pt idx="19497">
                  <c:v>1603.7</c:v>
                </c:pt>
                <c:pt idx="19498">
                  <c:v>1605.1</c:v>
                </c:pt>
                <c:pt idx="19499">
                  <c:v>1605.8</c:v>
                </c:pt>
                <c:pt idx="19500">
                  <c:v>1603.1</c:v>
                </c:pt>
                <c:pt idx="19501">
                  <c:v>1600.8</c:v>
                </c:pt>
                <c:pt idx="19502">
                  <c:v>1611.9</c:v>
                </c:pt>
                <c:pt idx="19503">
                  <c:v>1607.4</c:v>
                </c:pt>
                <c:pt idx="19504">
                  <c:v>1606.4</c:v>
                </c:pt>
                <c:pt idx="19505">
                  <c:v>1608.5</c:v>
                </c:pt>
                <c:pt idx="19506">
                  <c:v>1604.2</c:v>
                </c:pt>
                <c:pt idx="19507">
                  <c:v>1605.3</c:v>
                </c:pt>
                <c:pt idx="19508">
                  <c:v>1607.4</c:v>
                </c:pt>
                <c:pt idx="19509">
                  <c:v>1603.6</c:v>
                </c:pt>
                <c:pt idx="19510">
                  <c:v>1604.2</c:v>
                </c:pt>
                <c:pt idx="19511">
                  <c:v>1604.7</c:v>
                </c:pt>
                <c:pt idx="19512">
                  <c:v>1603.5</c:v>
                </c:pt>
                <c:pt idx="19513">
                  <c:v>1606.5</c:v>
                </c:pt>
                <c:pt idx="19514">
                  <c:v>1609.9</c:v>
                </c:pt>
                <c:pt idx="19515">
                  <c:v>1611.5</c:v>
                </c:pt>
                <c:pt idx="19516">
                  <c:v>1609.7</c:v>
                </c:pt>
                <c:pt idx="19517">
                  <c:v>1601.8</c:v>
                </c:pt>
                <c:pt idx="19518">
                  <c:v>1603.6</c:v>
                </c:pt>
                <c:pt idx="19519">
                  <c:v>1606.3</c:v>
                </c:pt>
                <c:pt idx="19520">
                  <c:v>1604.4</c:v>
                </c:pt>
                <c:pt idx="19521">
                  <c:v>1605.6</c:v>
                </c:pt>
                <c:pt idx="19522">
                  <c:v>1604.9</c:v>
                </c:pt>
                <c:pt idx="19523">
                  <c:v>1605.2</c:v>
                </c:pt>
                <c:pt idx="19524">
                  <c:v>1606.9</c:v>
                </c:pt>
                <c:pt idx="19525">
                  <c:v>1602</c:v>
                </c:pt>
                <c:pt idx="19526">
                  <c:v>1605.9</c:v>
                </c:pt>
                <c:pt idx="19527">
                  <c:v>1603.6</c:v>
                </c:pt>
                <c:pt idx="19528">
                  <c:v>1605.2</c:v>
                </c:pt>
                <c:pt idx="19529">
                  <c:v>1604.6</c:v>
                </c:pt>
                <c:pt idx="19530">
                  <c:v>1604.2</c:v>
                </c:pt>
                <c:pt idx="19531">
                  <c:v>1605.3</c:v>
                </c:pt>
                <c:pt idx="19532">
                  <c:v>1604.8</c:v>
                </c:pt>
                <c:pt idx="19533">
                  <c:v>1600.9</c:v>
                </c:pt>
                <c:pt idx="19534">
                  <c:v>1603.4</c:v>
                </c:pt>
                <c:pt idx="19535">
                  <c:v>1602.3</c:v>
                </c:pt>
                <c:pt idx="19536">
                  <c:v>1602.7</c:v>
                </c:pt>
                <c:pt idx="19537">
                  <c:v>1606</c:v>
                </c:pt>
                <c:pt idx="19538">
                  <c:v>1606.8</c:v>
                </c:pt>
                <c:pt idx="19539">
                  <c:v>1607.6</c:v>
                </c:pt>
                <c:pt idx="19540">
                  <c:v>1613.2</c:v>
                </c:pt>
                <c:pt idx="19541">
                  <c:v>1604.5</c:v>
                </c:pt>
                <c:pt idx="19542">
                  <c:v>1602.6</c:v>
                </c:pt>
                <c:pt idx="19543">
                  <c:v>1603</c:v>
                </c:pt>
                <c:pt idx="19544">
                  <c:v>1601.7</c:v>
                </c:pt>
                <c:pt idx="19545">
                  <c:v>1603.5</c:v>
                </c:pt>
                <c:pt idx="19546">
                  <c:v>1604</c:v>
                </c:pt>
                <c:pt idx="19547">
                  <c:v>1599.8</c:v>
                </c:pt>
                <c:pt idx="19548">
                  <c:v>1598.7</c:v>
                </c:pt>
                <c:pt idx="19549">
                  <c:v>1600.9</c:v>
                </c:pt>
                <c:pt idx="19550">
                  <c:v>1595.5</c:v>
                </c:pt>
                <c:pt idx="19551">
                  <c:v>1593.9</c:v>
                </c:pt>
                <c:pt idx="19552">
                  <c:v>1591.7</c:v>
                </c:pt>
                <c:pt idx="19553">
                  <c:v>1590.6</c:v>
                </c:pt>
                <c:pt idx="19554">
                  <c:v>1587.3</c:v>
                </c:pt>
                <c:pt idx="19555">
                  <c:v>1585.7</c:v>
                </c:pt>
                <c:pt idx="19556">
                  <c:v>1583.5</c:v>
                </c:pt>
                <c:pt idx="19557">
                  <c:v>1584.1</c:v>
                </c:pt>
                <c:pt idx="19558">
                  <c:v>1578.2</c:v>
                </c:pt>
                <c:pt idx="19559">
                  <c:v>1577.5</c:v>
                </c:pt>
                <c:pt idx="19560">
                  <c:v>1572.6</c:v>
                </c:pt>
                <c:pt idx="19561">
                  <c:v>1571.3</c:v>
                </c:pt>
                <c:pt idx="19562">
                  <c:v>1569.5</c:v>
                </c:pt>
                <c:pt idx="19563">
                  <c:v>1564.4</c:v>
                </c:pt>
                <c:pt idx="19564">
                  <c:v>1573.9</c:v>
                </c:pt>
                <c:pt idx="19565">
                  <c:v>1571.4</c:v>
                </c:pt>
                <c:pt idx="19566">
                  <c:v>1568</c:v>
                </c:pt>
                <c:pt idx="19567">
                  <c:v>1561.2</c:v>
                </c:pt>
                <c:pt idx="19568">
                  <c:v>1554</c:v>
                </c:pt>
                <c:pt idx="19569">
                  <c:v>1554.3</c:v>
                </c:pt>
                <c:pt idx="19570">
                  <c:v>1603.1</c:v>
                </c:pt>
                <c:pt idx="19571">
                  <c:v>1597.3</c:v>
                </c:pt>
                <c:pt idx="19572">
                  <c:v>1602.6</c:v>
                </c:pt>
                <c:pt idx="19573">
                  <c:v>1603</c:v>
                </c:pt>
                <c:pt idx="19574">
                  <c:v>1599.9</c:v>
                </c:pt>
                <c:pt idx="19575">
                  <c:v>1601.5</c:v>
                </c:pt>
                <c:pt idx="19576">
                  <c:v>1600.9</c:v>
                </c:pt>
                <c:pt idx="19577">
                  <c:v>1594.4</c:v>
                </c:pt>
                <c:pt idx="19578">
                  <c:v>1595.5</c:v>
                </c:pt>
                <c:pt idx="19579">
                  <c:v>1593.3</c:v>
                </c:pt>
                <c:pt idx="19580">
                  <c:v>1588.5</c:v>
                </c:pt>
                <c:pt idx="19581">
                  <c:v>1588</c:v>
                </c:pt>
                <c:pt idx="19582">
                  <c:v>1585.7</c:v>
                </c:pt>
                <c:pt idx="19583">
                  <c:v>1580.9</c:v>
                </c:pt>
                <c:pt idx="19584">
                  <c:v>1580.9</c:v>
                </c:pt>
                <c:pt idx="19585">
                  <c:v>1580.5</c:v>
                </c:pt>
                <c:pt idx="19586">
                  <c:v>1574.8</c:v>
                </c:pt>
                <c:pt idx="19587">
                  <c:v>1577.9</c:v>
                </c:pt>
                <c:pt idx="19588">
                  <c:v>1608.8</c:v>
                </c:pt>
                <c:pt idx="19589">
                  <c:v>1602.2</c:v>
                </c:pt>
                <c:pt idx="19590">
                  <c:v>1602.4</c:v>
                </c:pt>
                <c:pt idx="19591">
                  <c:v>1603.2</c:v>
                </c:pt>
                <c:pt idx="19592">
                  <c:v>1597.7</c:v>
                </c:pt>
                <c:pt idx="19593">
                  <c:v>1596.6</c:v>
                </c:pt>
                <c:pt idx="19594">
                  <c:v>1596</c:v>
                </c:pt>
                <c:pt idx="19595">
                  <c:v>1591.7</c:v>
                </c:pt>
                <c:pt idx="19596">
                  <c:v>1590.6</c:v>
                </c:pt>
                <c:pt idx="19597">
                  <c:v>1589.1</c:v>
                </c:pt>
                <c:pt idx="19598">
                  <c:v>1584.7</c:v>
                </c:pt>
                <c:pt idx="19599">
                  <c:v>1584.2</c:v>
                </c:pt>
                <c:pt idx="19600">
                  <c:v>1580.9</c:v>
                </c:pt>
                <c:pt idx="19601">
                  <c:v>1576.2</c:v>
                </c:pt>
                <c:pt idx="19602">
                  <c:v>1575.6</c:v>
                </c:pt>
                <c:pt idx="19603">
                  <c:v>1573.4</c:v>
                </c:pt>
                <c:pt idx="19604">
                  <c:v>1602.6</c:v>
                </c:pt>
                <c:pt idx="19605">
                  <c:v>1603.7</c:v>
                </c:pt>
                <c:pt idx="19606">
                  <c:v>1601.5</c:v>
                </c:pt>
                <c:pt idx="19607">
                  <c:v>1597.6</c:v>
                </c:pt>
                <c:pt idx="19608">
                  <c:v>1597.5</c:v>
                </c:pt>
                <c:pt idx="19609">
                  <c:v>1601.2</c:v>
                </c:pt>
                <c:pt idx="19610">
                  <c:v>1597.6</c:v>
                </c:pt>
                <c:pt idx="19611">
                  <c:v>1592.5</c:v>
                </c:pt>
                <c:pt idx="19612">
                  <c:v>1589.9</c:v>
                </c:pt>
                <c:pt idx="19613">
                  <c:v>1588.7</c:v>
                </c:pt>
                <c:pt idx="19614">
                  <c:v>1589.6</c:v>
                </c:pt>
                <c:pt idx="19615">
                  <c:v>1589.9</c:v>
                </c:pt>
                <c:pt idx="19616">
                  <c:v>1585.2</c:v>
                </c:pt>
                <c:pt idx="19617">
                  <c:v>1584.7</c:v>
                </c:pt>
                <c:pt idx="19618">
                  <c:v>1583.8</c:v>
                </c:pt>
                <c:pt idx="19619">
                  <c:v>1580.2</c:v>
                </c:pt>
                <c:pt idx="19620">
                  <c:v>1615.8</c:v>
                </c:pt>
                <c:pt idx="19621">
                  <c:v>1617.4</c:v>
                </c:pt>
                <c:pt idx="19622">
                  <c:v>1615.7</c:v>
                </c:pt>
                <c:pt idx="19623">
                  <c:v>1615.3</c:v>
                </c:pt>
                <c:pt idx="19624">
                  <c:v>1616.9</c:v>
                </c:pt>
                <c:pt idx="19625">
                  <c:v>1618.5</c:v>
                </c:pt>
                <c:pt idx="19626">
                  <c:v>1613.5</c:v>
                </c:pt>
                <c:pt idx="19627">
                  <c:v>1614.5</c:v>
                </c:pt>
                <c:pt idx="19628">
                  <c:v>1615.1</c:v>
                </c:pt>
                <c:pt idx="19629">
                  <c:v>1612.3</c:v>
                </c:pt>
                <c:pt idx="19630">
                  <c:v>1611.7</c:v>
                </c:pt>
                <c:pt idx="19631">
                  <c:v>1612.5</c:v>
                </c:pt>
                <c:pt idx="19632">
                  <c:v>1612.9</c:v>
                </c:pt>
                <c:pt idx="19633">
                  <c:v>1612.7</c:v>
                </c:pt>
                <c:pt idx="19634">
                  <c:v>1614.2</c:v>
                </c:pt>
                <c:pt idx="19635">
                  <c:v>1615.6</c:v>
                </c:pt>
                <c:pt idx="19636">
                  <c:v>1606.2</c:v>
                </c:pt>
                <c:pt idx="19637">
                  <c:v>1605.4</c:v>
                </c:pt>
                <c:pt idx="19638">
                  <c:v>1605.4</c:v>
                </c:pt>
                <c:pt idx="19639">
                  <c:v>1604.8</c:v>
                </c:pt>
                <c:pt idx="19640">
                  <c:v>1637.7</c:v>
                </c:pt>
                <c:pt idx="19641">
                  <c:v>1639.9</c:v>
                </c:pt>
                <c:pt idx="19642">
                  <c:v>1641.3</c:v>
                </c:pt>
                <c:pt idx="19643">
                  <c:v>1638.4</c:v>
                </c:pt>
                <c:pt idx="19644">
                  <c:v>1639.5</c:v>
                </c:pt>
                <c:pt idx="19645">
                  <c:v>1639.5</c:v>
                </c:pt>
                <c:pt idx="19646">
                  <c:v>1637.2</c:v>
                </c:pt>
                <c:pt idx="19647">
                  <c:v>1637.1</c:v>
                </c:pt>
                <c:pt idx="19648">
                  <c:v>1637.7</c:v>
                </c:pt>
                <c:pt idx="19649">
                  <c:v>1637.1</c:v>
                </c:pt>
                <c:pt idx="19650">
                  <c:v>1634.1</c:v>
                </c:pt>
                <c:pt idx="19651">
                  <c:v>1634.2</c:v>
                </c:pt>
                <c:pt idx="19652">
                  <c:v>1633.4</c:v>
                </c:pt>
                <c:pt idx="19653">
                  <c:v>1629.5</c:v>
                </c:pt>
                <c:pt idx="19654">
                  <c:v>1629.7</c:v>
                </c:pt>
                <c:pt idx="19655">
                  <c:v>1629.2</c:v>
                </c:pt>
                <c:pt idx="19656">
                  <c:v>1629</c:v>
                </c:pt>
                <c:pt idx="19657">
                  <c:v>1625.7</c:v>
                </c:pt>
                <c:pt idx="19658">
                  <c:v>1624.8</c:v>
                </c:pt>
                <c:pt idx="19659">
                  <c:v>1623.2</c:v>
                </c:pt>
                <c:pt idx="19660">
                  <c:v>1623</c:v>
                </c:pt>
                <c:pt idx="19661">
                  <c:v>1660.7</c:v>
                </c:pt>
                <c:pt idx="19662">
                  <c:v>1657.8</c:v>
                </c:pt>
                <c:pt idx="19663">
                  <c:v>1660.2</c:v>
                </c:pt>
                <c:pt idx="19664">
                  <c:v>1658.6</c:v>
                </c:pt>
                <c:pt idx="19665">
                  <c:v>1657.8</c:v>
                </c:pt>
                <c:pt idx="19666">
                  <c:v>1657.7</c:v>
                </c:pt>
                <c:pt idx="19667">
                  <c:v>1659.1</c:v>
                </c:pt>
                <c:pt idx="19668">
                  <c:v>1655.5</c:v>
                </c:pt>
                <c:pt idx="19669">
                  <c:v>1655.5</c:v>
                </c:pt>
                <c:pt idx="19670">
                  <c:v>1655.5</c:v>
                </c:pt>
                <c:pt idx="19671">
                  <c:v>1655.5</c:v>
                </c:pt>
                <c:pt idx="19672">
                  <c:v>1651.5</c:v>
                </c:pt>
                <c:pt idx="19673">
                  <c:v>1650.9</c:v>
                </c:pt>
                <c:pt idx="19674">
                  <c:v>1651</c:v>
                </c:pt>
                <c:pt idx="19675">
                  <c:v>1650.3</c:v>
                </c:pt>
                <c:pt idx="19676">
                  <c:v>1646.8</c:v>
                </c:pt>
                <c:pt idx="19677">
                  <c:v>1645.1</c:v>
                </c:pt>
                <c:pt idx="19678">
                  <c:v>1645.5</c:v>
                </c:pt>
                <c:pt idx="19679">
                  <c:v>1645.4</c:v>
                </c:pt>
                <c:pt idx="19680">
                  <c:v>1642.1</c:v>
                </c:pt>
                <c:pt idx="19681">
                  <c:v>1642.2</c:v>
                </c:pt>
                <c:pt idx="19682">
                  <c:v>1674.9</c:v>
                </c:pt>
                <c:pt idx="19683">
                  <c:v>1677.8</c:v>
                </c:pt>
                <c:pt idx="19684">
                  <c:v>1676.8</c:v>
                </c:pt>
                <c:pt idx="19685">
                  <c:v>1676.5</c:v>
                </c:pt>
                <c:pt idx="19686">
                  <c:v>1676.8</c:v>
                </c:pt>
                <c:pt idx="19687">
                  <c:v>1677.6</c:v>
                </c:pt>
                <c:pt idx="19688">
                  <c:v>1675.8</c:v>
                </c:pt>
                <c:pt idx="19689">
                  <c:v>1675.5</c:v>
                </c:pt>
                <c:pt idx="19690">
                  <c:v>1675.5</c:v>
                </c:pt>
                <c:pt idx="19691">
                  <c:v>1676.6</c:v>
                </c:pt>
                <c:pt idx="19692">
                  <c:v>1676.6</c:v>
                </c:pt>
                <c:pt idx="19693">
                  <c:v>1672.4</c:v>
                </c:pt>
                <c:pt idx="19694">
                  <c:v>1673</c:v>
                </c:pt>
                <c:pt idx="19695">
                  <c:v>1674.3</c:v>
                </c:pt>
                <c:pt idx="19696">
                  <c:v>1674.9</c:v>
                </c:pt>
                <c:pt idx="19697">
                  <c:v>1670.7</c:v>
                </c:pt>
                <c:pt idx="19698">
                  <c:v>1671.3</c:v>
                </c:pt>
                <c:pt idx="19699">
                  <c:v>1672.8</c:v>
                </c:pt>
                <c:pt idx="19700">
                  <c:v>1672.3</c:v>
                </c:pt>
                <c:pt idx="19701">
                  <c:v>1669.3</c:v>
                </c:pt>
                <c:pt idx="19702">
                  <c:v>1670.9</c:v>
                </c:pt>
                <c:pt idx="19703">
                  <c:v>1671.5</c:v>
                </c:pt>
                <c:pt idx="19704">
                  <c:v>1673.1</c:v>
                </c:pt>
                <c:pt idx="19705">
                  <c:v>1679.3</c:v>
                </c:pt>
                <c:pt idx="19706">
                  <c:v>1714.7</c:v>
                </c:pt>
                <c:pt idx="19707">
                  <c:v>1721.8</c:v>
                </c:pt>
                <c:pt idx="19708">
                  <c:v>1725.5</c:v>
                </c:pt>
                <c:pt idx="19709">
                  <c:v>1725.5</c:v>
                </c:pt>
                <c:pt idx="19710">
                  <c:v>1725.5</c:v>
                </c:pt>
                <c:pt idx="19711">
                  <c:v>1725.5</c:v>
                </c:pt>
                <c:pt idx="19712">
                  <c:v>1725.5</c:v>
                </c:pt>
                <c:pt idx="19713">
                  <c:v>1725.5</c:v>
                </c:pt>
                <c:pt idx="19714">
                  <c:v>1725.5</c:v>
                </c:pt>
                <c:pt idx="19715">
                  <c:v>1725.5</c:v>
                </c:pt>
                <c:pt idx="19716">
                  <c:v>1725.8</c:v>
                </c:pt>
                <c:pt idx="19717">
                  <c:v>1743</c:v>
                </c:pt>
                <c:pt idx="19718">
                  <c:v>1756.9</c:v>
                </c:pt>
                <c:pt idx="19719">
                  <c:v>1768.9</c:v>
                </c:pt>
                <c:pt idx="19720">
                  <c:v>1779.4</c:v>
                </c:pt>
                <c:pt idx="19721">
                  <c:v>1794.4</c:v>
                </c:pt>
                <c:pt idx="19722">
                  <c:v>1803.2</c:v>
                </c:pt>
                <c:pt idx="19723">
                  <c:v>1814.5</c:v>
                </c:pt>
                <c:pt idx="19724">
                  <c:v>1827.5</c:v>
                </c:pt>
                <c:pt idx="19725">
                  <c:v>1829.5</c:v>
                </c:pt>
                <c:pt idx="19726">
                  <c:v>1844.8</c:v>
                </c:pt>
                <c:pt idx="19727">
                  <c:v>1853.9</c:v>
                </c:pt>
                <c:pt idx="19728">
                  <c:v>1860.8</c:v>
                </c:pt>
                <c:pt idx="19729">
                  <c:v>1870.1</c:v>
                </c:pt>
                <c:pt idx="19730">
                  <c:v>1873.5</c:v>
                </c:pt>
                <c:pt idx="19731">
                  <c:v>1884.4</c:v>
                </c:pt>
                <c:pt idx="19732">
                  <c:v>1886.9</c:v>
                </c:pt>
                <c:pt idx="19733">
                  <c:v>1890.4</c:v>
                </c:pt>
                <c:pt idx="19734">
                  <c:v>1897.7</c:v>
                </c:pt>
                <c:pt idx="19735">
                  <c:v>1898.1</c:v>
                </c:pt>
                <c:pt idx="19736">
                  <c:v>1896.7</c:v>
                </c:pt>
                <c:pt idx="19737">
                  <c:v>1897.9</c:v>
                </c:pt>
                <c:pt idx="19738">
                  <c:v>1902.8</c:v>
                </c:pt>
                <c:pt idx="19739">
                  <c:v>1904.3</c:v>
                </c:pt>
                <c:pt idx="19740">
                  <c:v>1906.8</c:v>
                </c:pt>
                <c:pt idx="19741">
                  <c:v>1905.2</c:v>
                </c:pt>
                <c:pt idx="19742">
                  <c:v>1907.4</c:v>
                </c:pt>
                <c:pt idx="19743">
                  <c:v>1910</c:v>
                </c:pt>
                <c:pt idx="19744">
                  <c:v>1913.5</c:v>
                </c:pt>
                <c:pt idx="19745">
                  <c:v>1913.7</c:v>
                </c:pt>
                <c:pt idx="19746">
                  <c:v>1915.3</c:v>
                </c:pt>
                <c:pt idx="19747">
                  <c:v>1910.8</c:v>
                </c:pt>
                <c:pt idx="19748">
                  <c:v>1913.7</c:v>
                </c:pt>
                <c:pt idx="19749">
                  <c:v>1916</c:v>
                </c:pt>
                <c:pt idx="19750">
                  <c:v>1917.6</c:v>
                </c:pt>
                <c:pt idx="19751">
                  <c:v>1918.3</c:v>
                </c:pt>
                <c:pt idx="19752">
                  <c:v>1919.1</c:v>
                </c:pt>
                <c:pt idx="19753">
                  <c:v>1919.2</c:v>
                </c:pt>
                <c:pt idx="19754">
                  <c:v>1919.3</c:v>
                </c:pt>
                <c:pt idx="19755">
                  <c:v>1921.6</c:v>
                </c:pt>
                <c:pt idx="19756">
                  <c:v>1922.4</c:v>
                </c:pt>
                <c:pt idx="19757">
                  <c:v>1923.9</c:v>
                </c:pt>
                <c:pt idx="19758">
                  <c:v>1920.8</c:v>
                </c:pt>
                <c:pt idx="19759">
                  <c:v>1925</c:v>
                </c:pt>
                <c:pt idx="19760">
                  <c:v>1923.4</c:v>
                </c:pt>
                <c:pt idx="19761">
                  <c:v>1926.6</c:v>
                </c:pt>
                <c:pt idx="19762">
                  <c:v>1930.5</c:v>
                </c:pt>
                <c:pt idx="19763">
                  <c:v>1933.2</c:v>
                </c:pt>
                <c:pt idx="19764">
                  <c:v>1935.3</c:v>
                </c:pt>
                <c:pt idx="19765">
                  <c:v>1937</c:v>
                </c:pt>
                <c:pt idx="19766">
                  <c:v>1937.8</c:v>
                </c:pt>
                <c:pt idx="19767">
                  <c:v>1939.8</c:v>
                </c:pt>
                <c:pt idx="19768">
                  <c:v>1938.4</c:v>
                </c:pt>
                <c:pt idx="19769">
                  <c:v>1944.1</c:v>
                </c:pt>
                <c:pt idx="19770">
                  <c:v>1946.5</c:v>
                </c:pt>
                <c:pt idx="19771">
                  <c:v>1950.5</c:v>
                </c:pt>
                <c:pt idx="19772">
                  <c:v>1951.4</c:v>
                </c:pt>
                <c:pt idx="19773">
                  <c:v>1953.9</c:v>
                </c:pt>
                <c:pt idx="19774">
                  <c:v>1955.6</c:v>
                </c:pt>
                <c:pt idx="19775">
                  <c:v>1958.7</c:v>
                </c:pt>
                <c:pt idx="19776">
                  <c:v>1961.2</c:v>
                </c:pt>
                <c:pt idx="19777">
                  <c:v>1961.2</c:v>
                </c:pt>
                <c:pt idx="19778">
                  <c:v>1966.8</c:v>
                </c:pt>
                <c:pt idx="19779">
                  <c:v>1967</c:v>
                </c:pt>
                <c:pt idx="19780">
                  <c:v>1968.6</c:v>
                </c:pt>
                <c:pt idx="19781">
                  <c:v>1973.3</c:v>
                </c:pt>
                <c:pt idx="19782">
                  <c:v>1975</c:v>
                </c:pt>
                <c:pt idx="19783">
                  <c:v>1977.1</c:v>
                </c:pt>
                <c:pt idx="19784">
                  <c:v>1978.8</c:v>
                </c:pt>
                <c:pt idx="19785">
                  <c:v>1981.2</c:v>
                </c:pt>
                <c:pt idx="19786">
                  <c:v>1984</c:v>
                </c:pt>
                <c:pt idx="19787">
                  <c:v>1985.5</c:v>
                </c:pt>
                <c:pt idx="19788">
                  <c:v>1990.8</c:v>
                </c:pt>
                <c:pt idx="19789">
                  <c:v>1994.1</c:v>
                </c:pt>
                <c:pt idx="19790">
                  <c:v>1996.6</c:v>
                </c:pt>
                <c:pt idx="19791">
                  <c:v>1999.9</c:v>
                </c:pt>
                <c:pt idx="19792">
                  <c:v>2002.6</c:v>
                </c:pt>
                <c:pt idx="19793">
                  <c:v>2004.9</c:v>
                </c:pt>
                <c:pt idx="19794">
                  <c:v>2008.3</c:v>
                </c:pt>
                <c:pt idx="19795">
                  <c:v>2010.7</c:v>
                </c:pt>
                <c:pt idx="19796">
                  <c:v>2013.5</c:v>
                </c:pt>
                <c:pt idx="19797">
                  <c:v>2017.6</c:v>
                </c:pt>
                <c:pt idx="19798">
                  <c:v>2018.5</c:v>
                </c:pt>
                <c:pt idx="19799">
                  <c:v>2017.8</c:v>
                </c:pt>
                <c:pt idx="19800">
                  <c:v>2021.2</c:v>
                </c:pt>
                <c:pt idx="19801">
                  <c:v>2023.7</c:v>
                </c:pt>
                <c:pt idx="19802">
                  <c:v>2027</c:v>
                </c:pt>
                <c:pt idx="19803">
                  <c:v>2029.6</c:v>
                </c:pt>
                <c:pt idx="19804">
                  <c:v>2031.2</c:v>
                </c:pt>
                <c:pt idx="19805">
                  <c:v>2033.7</c:v>
                </c:pt>
                <c:pt idx="19806">
                  <c:v>2037.6</c:v>
                </c:pt>
                <c:pt idx="19807">
                  <c:v>2038.2</c:v>
                </c:pt>
                <c:pt idx="19808">
                  <c:v>2040.3</c:v>
                </c:pt>
                <c:pt idx="19809">
                  <c:v>2042.1</c:v>
                </c:pt>
                <c:pt idx="19810">
                  <c:v>2041.4</c:v>
                </c:pt>
                <c:pt idx="19811">
                  <c:v>2046.9</c:v>
                </c:pt>
                <c:pt idx="19812">
                  <c:v>2051.1</c:v>
                </c:pt>
                <c:pt idx="19813">
                  <c:v>2054.1999999999998</c:v>
                </c:pt>
                <c:pt idx="19814">
                  <c:v>2055</c:v>
                </c:pt>
                <c:pt idx="19815">
                  <c:v>2056.5</c:v>
                </c:pt>
                <c:pt idx="19816">
                  <c:v>2057.8000000000002</c:v>
                </c:pt>
                <c:pt idx="19817">
                  <c:v>2059.1</c:v>
                </c:pt>
                <c:pt idx="19818">
                  <c:v>2061.6999999999998</c:v>
                </c:pt>
                <c:pt idx="19819">
                  <c:v>2064.4</c:v>
                </c:pt>
                <c:pt idx="19820">
                  <c:v>2066.1</c:v>
                </c:pt>
                <c:pt idx="19821">
                  <c:v>2067.6999999999998</c:v>
                </c:pt>
                <c:pt idx="19822">
                  <c:v>2068.8000000000002</c:v>
                </c:pt>
                <c:pt idx="19823">
                  <c:v>2069.6</c:v>
                </c:pt>
                <c:pt idx="19824">
                  <c:v>2072.4</c:v>
                </c:pt>
                <c:pt idx="19825">
                  <c:v>2073.1999999999998</c:v>
                </c:pt>
                <c:pt idx="19826">
                  <c:v>2074</c:v>
                </c:pt>
                <c:pt idx="19827">
                  <c:v>2075.8000000000002</c:v>
                </c:pt>
                <c:pt idx="19828">
                  <c:v>2076.6</c:v>
                </c:pt>
                <c:pt idx="19829">
                  <c:v>2079.1</c:v>
                </c:pt>
                <c:pt idx="19830">
                  <c:v>2080.6999999999998</c:v>
                </c:pt>
                <c:pt idx="19831">
                  <c:v>2081.3000000000002</c:v>
                </c:pt>
                <c:pt idx="19832">
                  <c:v>2083</c:v>
                </c:pt>
                <c:pt idx="19833">
                  <c:v>2083.3000000000002</c:v>
                </c:pt>
                <c:pt idx="19834">
                  <c:v>2086.6999999999998</c:v>
                </c:pt>
                <c:pt idx="19835">
                  <c:v>2087</c:v>
                </c:pt>
                <c:pt idx="19836">
                  <c:v>2088.9</c:v>
                </c:pt>
                <c:pt idx="19837">
                  <c:v>2086.1</c:v>
                </c:pt>
                <c:pt idx="19838">
                  <c:v>2089.5</c:v>
                </c:pt>
                <c:pt idx="19839">
                  <c:v>2091.6</c:v>
                </c:pt>
                <c:pt idx="19840">
                  <c:v>2091</c:v>
                </c:pt>
                <c:pt idx="19841">
                  <c:v>2093.5</c:v>
                </c:pt>
                <c:pt idx="19842">
                  <c:v>2093.6</c:v>
                </c:pt>
                <c:pt idx="19843">
                  <c:v>2090</c:v>
                </c:pt>
                <c:pt idx="19844">
                  <c:v>2094.5</c:v>
                </c:pt>
                <c:pt idx="19845">
                  <c:v>2094.5</c:v>
                </c:pt>
                <c:pt idx="19846">
                  <c:v>2095.5</c:v>
                </c:pt>
                <c:pt idx="19847">
                  <c:v>2095.4</c:v>
                </c:pt>
                <c:pt idx="19848">
                  <c:v>2095.6</c:v>
                </c:pt>
                <c:pt idx="19849">
                  <c:v>2097.3000000000002</c:v>
                </c:pt>
                <c:pt idx="19850">
                  <c:v>2097.3000000000002</c:v>
                </c:pt>
                <c:pt idx="19851">
                  <c:v>2097.1999999999998</c:v>
                </c:pt>
                <c:pt idx="19852">
                  <c:v>2094.4</c:v>
                </c:pt>
                <c:pt idx="19853">
                  <c:v>2098.6</c:v>
                </c:pt>
                <c:pt idx="19854">
                  <c:v>2099.5</c:v>
                </c:pt>
                <c:pt idx="19855">
                  <c:v>2099</c:v>
                </c:pt>
                <c:pt idx="19856">
                  <c:v>2098.6999999999998</c:v>
                </c:pt>
                <c:pt idx="19857">
                  <c:v>2101.9</c:v>
                </c:pt>
                <c:pt idx="19858">
                  <c:v>2100.3000000000002</c:v>
                </c:pt>
                <c:pt idx="19859">
                  <c:v>2101.6</c:v>
                </c:pt>
                <c:pt idx="19860">
                  <c:v>2100.6</c:v>
                </c:pt>
                <c:pt idx="19861">
                  <c:v>2101.9</c:v>
                </c:pt>
                <c:pt idx="19862">
                  <c:v>2101.1</c:v>
                </c:pt>
                <c:pt idx="19863">
                  <c:v>2101.6</c:v>
                </c:pt>
                <c:pt idx="19864">
                  <c:v>2101</c:v>
                </c:pt>
                <c:pt idx="19865">
                  <c:v>2102.6</c:v>
                </c:pt>
                <c:pt idx="19866">
                  <c:v>2097.3000000000002</c:v>
                </c:pt>
                <c:pt idx="19867">
                  <c:v>2103.6</c:v>
                </c:pt>
                <c:pt idx="19868">
                  <c:v>2102.6999999999998</c:v>
                </c:pt>
                <c:pt idx="19869">
                  <c:v>2102.8000000000002</c:v>
                </c:pt>
                <c:pt idx="19870">
                  <c:v>2103.6999999999998</c:v>
                </c:pt>
                <c:pt idx="19871">
                  <c:v>2104.6</c:v>
                </c:pt>
                <c:pt idx="19872">
                  <c:v>2104.6</c:v>
                </c:pt>
                <c:pt idx="19873">
                  <c:v>2105.5</c:v>
                </c:pt>
                <c:pt idx="19874">
                  <c:v>2104.6999999999998</c:v>
                </c:pt>
                <c:pt idx="19875">
                  <c:v>2103.8000000000002</c:v>
                </c:pt>
                <c:pt idx="19876">
                  <c:v>2103.6999999999998</c:v>
                </c:pt>
                <c:pt idx="19877">
                  <c:v>2104.6</c:v>
                </c:pt>
                <c:pt idx="19878">
                  <c:v>2105.3000000000002</c:v>
                </c:pt>
                <c:pt idx="19879">
                  <c:v>2104.3000000000002</c:v>
                </c:pt>
                <c:pt idx="19880">
                  <c:v>2104.8000000000002</c:v>
                </c:pt>
                <c:pt idx="19881">
                  <c:v>2101.6999999999998</c:v>
                </c:pt>
                <c:pt idx="19882">
                  <c:v>2102.1999999999998</c:v>
                </c:pt>
                <c:pt idx="19883">
                  <c:v>2102</c:v>
                </c:pt>
                <c:pt idx="19884">
                  <c:v>2103.6999999999998</c:v>
                </c:pt>
                <c:pt idx="19885">
                  <c:v>2103.6</c:v>
                </c:pt>
                <c:pt idx="19886">
                  <c:v>2104.3000000000002</c:v>
                </c:pt>
                <c:pt idx="19887">
                  <c:v>2102.1999999999998</c:v>
                </c:pt>
                <c:pt idx="19888">
                  <c:v>2102.9</c:v>
                </c:pt>
                <c:pt idx="19889">
                  <c:v>2102.6999999999998</c:v>
                </c:pt>
                <c:pt idx="19890">
                  <c:v>2101.9</c:v>
                </c:pt>
                <c:pt idx="19891">
                  <c:v>2102.8000000000002</c:v>
                </c:pt>
                <c:pt idx="19892">
                  <c:v>2101.9</c:v>
                </c:pt>
                <c:pt idx="19893">
                  <c:v>2102</c:v>
                </c:pt>
                <c:pt idx="19894">
                  <c:v>2103.6999999999998</c:v>
                </c:pt>
                <c:pt idx="19895">
                  <c:v>2101.1</c:v>
                </c:pt>
                <c:pt idx="19896">
                  <c:v>2102.8000000000002</c:v>
                </c:pt>
                <c:pt idx="19897">
                  <c:v>2100</c:v>
                </c:pt>
                <c:pt idx="19898">
                  <c:v>2101</c:v>
                </c:pt>
                <c:pt idx="19899">
                  <c:v>2099.3000000000002</c:v>
                </c:pt>
                <c:pt idx="19900">
                  <c:v>2099.1</c:v>
                </c:pt>
                <c:pt idx="19901">
                  <c:v>2098.1</c:v>
                </c:pt>
                <c:pt idx="19902">
                  <c:v>2092.6999999999998</c:v>
                </c:pt>
                <c:pt idx="19903">
                  <c:v>2096.3000000000002</c:v>
                </c:pt>
                <c:pt idx="19904">
                  <c:v>2096.1999999999998</c:v>
                </c:pt>
                <c:pt idx="19905">
                  <c:v>2094.1999999999998</c:v>
                </c:pt>
                <c:pt idx="19906">
                  <c:v>2093.8000000000002</c:v>
                </c:pt>
                <c:pt idx="19907">
                  <c:v>2093.3000000000002</c:v>
                </c:pt>
                <c:pt idx="19908">
                  <c:v>2094</c:v>
                </c:pt>
                <c:pt idx="19909">
                  <c:v>2093.1999999999998</c:v>
                </c:pt>
                <c:pt idx="19910">
                  <c:v>2092</c:v>
                </c:pt>
                <c:pt idx="19911">
                  <c:v>2091.5</c:v>
                </c:pt>
                <c:pt idx="19912">
                  <c:v>2090.3000000000002</c:v>
                </c:pt>
                <c:pt idx="19913">
                  <c:v>2090.1999999999998</c:v>
                </c:pt>
                <c:pt idx="19914">
                  <c:v>2089.4</c:v>
                </c:pt>
                <c:pt idx="19915">
                  <c:v>2086.5</c:v>
                </c:pt>
                <c:pt idx="19916">
                  <c:v>2087.4</c:v>
                </c:pt>
                <c:pt idx="19917">
                  <c:v>2086.6</c:v>
                </c:pt>
                <c:pt idx="19918">
                  <c:v>2085.6</c:v>
                </c:pt>
                <c:pt idx="19919">
                  <c:v>2084.8000000000002</c:v>
                </c:pt>
                <c:pt idx="19920">
                  <c:v>2083.1999999999998</c:v>
                </c:pt>
                <c:pt idx="19921">
                  <c:v>2081.3000000000002</c:v>
                </c:pt>
                <c:pt idx="19922">
                  <c:v>2081.3000000000002</c:v>
                </c:pt>
                <c:pt idx="19923">
                  <c:v>2079.6</c:v>
                </c:pt>
                <c:pt idx="19924">
                  <c:v>2078.6</c:v>
                </c:pt>
                <c:pt idx="19925">
                  <c:v>2077.6</c:v>
                </c:pt>
                <c:pt idx="19926">
                  <c:v>2076.6999999999998</c:v>
                </c:pt>
                <c:pt idx="19927">
                  <c:v>2073</c:v>
                </c:pt>
                <c:pt idx="19928">
                  <c:v>2074.1999999999998</c:v>
                </c:pt>
                <c:pt idx="19929">
                  <c:v>2071.6</c:v>
                </c:pt>
                <c:pt idx="19930">
                  <c:v>2070.4</c:v>
                </c:pt>
                <c:pt idx="19931">
                  <c:v>2068.3000000000002</c:v>
                </c:pt>
                <c:pt idx="19932">
                  <c:v>2066.5</c:v>
                </c:pt>
                <c:pt idx="19933">
                  <c:v>2066.9</c:v>
                </c:pt>
                <c:pt idx="19934">
                  <c:v>2062</c:v>
                </c:pt>
                <c:pt idx="19935">
                  <c:v>2065.1999999999998</c:v>
                </c:pt>
                <c:pt idx="19936">
                  <c:v>2064.8000000000002</c:v>
                </c:pt>
                <c:pt idx="19937">
                  <c:v>2063.8000000000002</c:v>
                </c:pt>
                <c:pt idx="19938">
                  <c:v>2062.1</c:v>
                </c:pt>
                <c:pt idx="19939">
                  <c:v>2061.3000000000002</c:v>
                </c:pt>
                <c:pt idx="19940">
                  <c:v>2060.4</c:v>
                </c:pt>
                <c:pt idx="19941">
                  <c:v>2058.6999999999998</c:v>
                </c:pt>
                <c:pt idx="19942">
                  <c:v>2059.5</c:v>
                </c:pt>
                <c:pt idx="19943">
                  <c:v>2056.1999999999998</c:v>
                </c:pt>
                <c:pt idx="19944">
                  <c:v>2056.1999999999998</c:v>
                </c:pt>
                <c:pt idx="19945">
                  <c:v>2053.5</c:v>
                </c:pt>
                <c:pt idx="19946">
                  <c:v>2054.4</c:v>
                </c:pt>
                <c:pt idx="19947">
                  <c:v>2053.6</c:v>
                </c:pt>
                <c:pt idx="19948">
                  <c:v>2051.6999999999998</c:v>
                </c:pt>
                <c:pt idx="19949">
                  <c:v>2050</c:v>
                </c:pt>
                <c:pt idx="19950">
                  <c:v>2049.8000000000002</c:v>
                </c:pt>
                <c:pt idx="19951">
                  <c:v>2046.8</c:v>
                </c:pt>
                <c:pt idx="19952">
                  <c:v>2046.4</c:v>
                </c:pt>
                <c:pt idx="19953">
                  <c:v>2045.2</c:v>
                </c:pt>
                <c:pt idx="19954">
                  <c:v>2043.4</c:v>
                </c:pt>
                <c:pt idx="19955">
                  <c:v>2042.9</c:v>
                </c:pt>
                <c:pt idx="19956">
                  <c:v>2040.8</c:v>
                </c:pt>
                <c:pt idx="19957">
                  <c:v>2039.9</c:v>
                </c:pt>
                <c:pt idx="19958">
                  <c:v>2039.5</c:v>
                </c:pt>
                <c:pt idx="19959">
                  <c:v>2038.4</c:v>
                </c:pt>
                <c:pt idx="19960">
                  <c:v>2037.1</c:v>
                </c:pt>
                <c:pt idx="19961">
                  <c:v>2036.3</c:v>
                </c:pt>
                <c:pt idx="19962">
                  <c:v>2036.2</c:v>
                </c:pt>
                <c:pt idx="19963">
                  <c:v>2034.6</c:v>
                </c:pt>
                <c:pt idx="19964">
                  <c:v>2033.7</c:v>
                </c:pt>
                <c:pt idx="19965">
                  <c:v>2032.9</c:v>
                </c:pt>
                <c:pt idx="19966">
                  <c:v>2029.7</c:v>
                </c:pt>
                <c:pt idx="19967">
                  <c:v>2029.6</c:v>
                </c:pt>
                <c:pt idx="19968">
                  <c:v>2026.9</c:v>
                </c:pt>
                <c:pt idx="19969">
                  <c:v>2025.4</c:v>
                </c:pt>
                <c:pt idx="19970">
                  <c:v>2025.4</c:v>
                </c:pt>
                <c:pt idx="19971">
                  <c:v>2023.7</c:v>
                </c:pt>
                <c:pt idx="19972">
                  <c:v>2022.8</c:v>
                </c:pt>
                <c:pt idx="19973">
                  <c:v>2021.1</c:v>
                </c:pt>
                <c:pt idx="19974">
                  <c:v>2018.4</c:v>
                </c:pt>
                <c:pt idx="19975">
                  <c:v>2019.4</c:v>
                </c:pt>
                <c:pt idx="19976">
                  <c:v>2016.9</c:v>
                </c:pt>
                <c:pt idx="19977">
                  <c:v>2014.6</c:v>
                </c:pt>
                <c:pt idx="19978">
                  <c:v>2015.9</c:v>
                </c:pt>
                <c:pt idx="19979">
                  <c:v>2014.2</c:v>
                </c:pt>
                <c:pt idx="19980">
                  <c:v>2012.4</c:v>
                </c:pt>
                <c:pt idx="19981">
                  <c:v>2012.8</c:v>
                </c:pt>
                <c:pt idx="19982">
                  <c:v>2013.1</c:v>
                </c:pt>
                <c:pt idx="19983">
                  <c:v>2011.2</c:v>
                </c:pt>
                <c:pt idx="19984">
                  <c:v>2009.8</c:v>
                </c:pt>
                <c:pt idx="19985">
                  <c:v>2009.3</c:v>
                </c:pt>
                <c:pt idx="19986">
                  <c:v>2009.3</c:v>
                </c:pt>
                <c:pt idx="19987">
                  <c:v>2008.5</c:v>
                </c:pt>
                <c:pt idx="19988">
                  <c:v>2006.9</c:v>
                </c:pt>
                <c:pt idx="19989">
                  <c:v>2006.9</c:v>
                </c:pt>
                <c:pt idx="19990">
                  <c:v>2005.2</c:v>
                </c:pt>
                <c:pt idx="19991">
                  <c:v>2003.5</c:v>
                </c:pt>
                <c:pt idx="19992">
                  <c:v>2003.6</c:v>
                </c:pt>
                <c:pt idx="19993">
                  <c:v>2002.7</c:v>
                </c:pt>
                <c:pt idx="19994">
                  <c:v>2002.8</c:v>
                </c:pt>
                <c:pt idx="19995">
                  <c:v>2001.2</c:v>
                </c:pt>
                <c:pt idx="19996">
                  <c:v>2000.2</c:v>
                </c:pt>
                <c:pt idx="19997">
                  <c:v>1999.4</c:v>
                </c:pt>
                <c:pt idx="19998">
                  <c:v>1997.4</c:v>
                </c:pt>
                <c:pt idx="19999">
                  <c:v>1994.5</c:v>
                </c:pt>
                <c:pt idx="20000">
                  <c:v>1994.7</c:v>
                </c:pt>
                <c:pt idx="20001">
                  <c:v>1989</c:v>
                </c:pt>
                <c:pt idx="20002">
                  <c:v>1991.6</c:v>
                </c:pt>
                <c:pt idx="20003">
                  <c:v>1991.5</c:v>
                </c:pt>
                <c:pt idx="20004">
                  <c:v>1990.2</c:v>
                </c:pt>
                <c:pt idx="20005">
                  <c:v>1983.9</c:v>
                </c:pt>
                <c:pt idx="20006">
                  <c:v>1990.2</c:v>
                </c:pt>
                <c:pt idx="20007">
                  <c:v>1981.5</c:v>
                </c:pt>
                <c:pt idx="20008">
                  <c:v>1988.8</c:v>
                </c:pt>
                <c:pt idx="20009">
                  <c:v>1985.5</c:v>
                </c:pt>
                <c:pt idx="20010">
                  <c:v>1988</c:v>
                </c:pt>
                <c:pt idx="20011">
                  <c:v>1987.2</c:v>
                </c:pt>
                <c:pt idx="20012">
                  <c:v>1986.4</c:v>
                </c:pt>
                <c:pt idx="20013">
                  <c:v>1983.2</c:v>
                </c:pt>
                <c:pt idx="20014">
                  <c:v>1984.9</c:v>
                </c:pt>
                <c:pt idx="20015">
                  <c:v>1984</c:v>
                </c:pt>
                <c:pt idx="20016">
                  <c:v>1984</c:v>
                </c:pt>
                <c:pt idx="20017">
                  <c:v>1983.3</c:v>
                </c:pt>
                <c:pt idx="20018">
                  <c:v>1979.2</c:v>
                </c:pt>
                <c:pt idx="20019">
                  <c:v>1982.6</c:v>
                </c:pt>
                <c:pt idx="20020">
                  <c:v>1981.5</c:v>
                </c:pt>
                <c:pt idx="20021">
                  <c:v>1976.7</c:v>
                </c:pt>
                <c:pt idx="20022">
                  <c:v>1979.9</c:v>
                </c:pt>
                <c:pt idx="20023">
                  <c:v>1976.3</c:v>
                </c:pt>
                <c:pt idx="20024">
                  <c:v>1979.9</c:v>
                </c:pt>
                <c:pt idx="20025">
                  <c:v>1979.3</c:v>
                </c:pt>
                <c:pt idx="20026">
                  <c:v>1979</c:v>
                </c:pt>
                <c:pt idx="20027">
                  <c:v>1977.8</c:v>
                </c:pt>
                <c:pt idx="20028">
                  <c:v>1974.8</c:v>
                </c:pt>
                <c:pt idx="20029">
                  <c:v>1976</c:v>
                </c:pt>
                <c:pt idx="20030">
                  <c:v>1973.6</c:v>
                </c:pt>
                <c:pt idx="20031">
                  <c:v>1976.1</c:v>
                </c:pt>
                <c:pt idx="20032">
                  <c:v>1975</c:v>
                </c:pt>
                <c:pt idx="20033">
                  <c:v>1975.3</c:v>
                </c:pt>
                <c:pt idx="20034">
                  <c:v>1974.4</c:v>
                </c:pt>
                <c:pt idx="20035">
                  <c:v>1972.9</c:v>
                </c:pt>
                <c:pt idx="20036">
                  <c:v>1973</c:v>
                </c:pt>
                <c:pt idx="20037">
                  <c:v>1973</c:v>
                </c:pt>
                <c:pt idx="20038">
                  <c:v>1973</c:v>
                </c:pt>
                <c:pt idx="20039">
                  <c:v>1971.5</c:v>
                </c:pt>
                <c:pt idx="20040">
                  <c:v>1971.5</c:v>
                </c:pt>
                <c:pt idx="20041">
                  <c:v>1970.8</c:v>
                </c:pt>
                <c:pt idx="20042">
                  <c:v>1970.6</c:v>
                </c:pt>
                <c:pt idx="20043">
                  <c:v>1969.9</c:v>
                </c:pt>
                <c:pt idx="20044">
                  <c:v>1967.4</c:v>
                </c:pt>
                <c:pt idx="20045">
                  <c:v>1968.1</c:v>
                </c:pt>
                <c:pt idx="20046">
                  <c:v>1967.1</c:v>
                </c:pt>
                <c:pt idx="20047">
                  <c:v>1962.5</c:v>
                </c:pt>
                <c:pt idx="20048">
                  <c:v>1965.8</c:v>
                </c:pt>
                <c:pt idx="20049">
                  <c:v>1966.1</c:v>
                </c:pt>
                <c:pt idx="20050">
                  <c:v>1964.7</c:v>
                </c:pt>
                <c:pt idx="20051">
                  <c:v>1964.5</c:v>
                </c:pt>
                <c:pt idx="20052">
                  <c:v>1963.4</c:v>
                </c:pt>
                <c:pt idx="20053">
                  <c:v>1962</c:v>
                </c:pt>
                <c:pt idx="20054">
                  <c:v>1963.5</c:v>
                </c:pt>
                <c:pt idx="20055">
                  <c:v>1962.7</c:v>
                </c:pt>
                <c:pt idx="20056">
                  <c:v>1962.7</c:v>
                </c:pt>
                <c:pt idx="20057">
                  <c:v>1959.3</c:v>
                </c:pt>
                <c:pt idx="20058">
                  <c:v>1960.2</c:v>
                </c:pt>
                <c:pt idx="20059">
                  <c:v>1960.1</c:v>
                </c:pt>
                <c:pt idx="20060">
                  <c:v>1961.1</c:v>
                </c:pt>
                <c:pt idx="20061">
                  <c:v>1960.3</c:v>
                </c:pt>
                <c:pt idx="20062">
                  <c:v>1959.5</c:v>
                </c:pt>
                <c:pt idx="20063">
                  <c:v>1958.7</c:v>
                </c:pt>
                <c:pt idx="20064">
                  <c:v>1958</c:v>
                </c:pt>
                <c:pt idx="20065">
                  <c:v>1954.8</c:v>
                </c:pt>
                <c:pt idx="20066">
                  <c:v>1955.6</c:v>
                </c:pt>
                <c:pt idx="20067">
                  <c:v>1954.8</c:v>
                </c:pt>
                <c:pt idx="20068">
                  <c:v>1954.7</c:v>
                </c:pt>
                <c:pt idx="20069">
                  <c:v>1954.4</c:v>
                </c:pt>
                <c:pt idx="20070">
                  <c:v>1950</c:v>
                </c:pt>
                <c:pt idx="20071">
                  <c:v>1949</c:v>
                </c:pt>
                <c:pt idx="20072">
                  <c:v>1950.2</c:v>
                </c:pt>
                <c:pt idx="20073">
                  <c:v>1946.7</c:v>
                </c:pt>
                <c:pt idx="20074">
                  <c:v>1949</c:v>
                </c:pt>
                <c:pt idx="20075">
                  <c:v>1948.4</c:v>
                </c:pt>
                <c:pt idx="20076">
                  <c:v>1948.3</c:v>
                </c:pt>
                <c:pt idx="20077">
                  <c:v>1944.1</c:v>
                </c:pt>
                <c:pt idx="20078">
                  <c:v>1945.3</c:v>
                </c:pt>
                <c:pt idx="20079">
                  <c:v>1945.5</c:v>
                </c:pt>
                <c:pt idx="20080">
                  <c:v>1945</c:v>
                </c:pt>
                <c:pt idx="20081">
                  <c:v>1943.8</c:v>
                </c:pt>
                <c:pt idx="20082">
                  <c:v>1942.2</c:v>
                </c:pt>
                <c:pt idx="20083">
                  <c:v>1941.5</c:v>
                </c:pt>
                <c:pt idx="20084">
                  <c:v>1939.9</c:v>
                </c:pt>
                <c:pt idx="20085">
                  <c:v>1940</c:v>
                </c:pt>
                <c:pt idx="20086">
                  <c:v>1939.2</c:v>
                </c:pt>
                <c:pt idx="20087">
                  <c:v>1937.7</c:v>
                </c:pt>
                <c:pt idx="20088">
                  <c:v>1937</c:v>
                </c:pt>
                <c:pt idx="20089">
                  <c:v>1935.5</c:v>
                </c:pt>
                <c:pt idx="20090">
                  <c:v>1933.9</c:v>
                </c:pt>
                <c:pt idx="20091">
                  <c:v>1933.9</c:v>
                </c:pt>
                <c:pt idx="20092">
                  <c:v>1930.7</c:v>
                </c:pt>
                <c:pt idx="20093">
                  <c:v>1931.3</c:v>
                </c:pt>
                <c:pt idx="20094">
                  <c:v>1932.3</c:v>
                </c:pt>
                <c:pt idx="20095">
                  <c:v>1930</c:v>
                </c:pt>
                <c:pt idx="20096">
                  <c:v>1930.3</c:v>
                </c:pt>
                <c:pt idx="20097">
                  <c:v>1928.8</c:v>
                </c:pt>
                <c:pt idx="20098">
                  <c:v>1928.8</c:v>
                </c:pt>
                <c:pt idx="20099">
                  <c:v>1927.6</c:v>
                </c:pt>
                <c:pt idx="20100">
                  <c:v>1924.2</c:v>
                </c:pt>
                <c:pt idx="20101">
                  <c:v>1924.2</c:v>
                </c:pt>
                <c:pt idx="20102">
                  <c:v>1924.4</c:v>
                </c:pt>
                <c:pt idx="20103">
                  <c:v>1925.4</c:v>
                </c:pt>
                <c:pt idx="20104">
                  <c:v>1924.6</c:v>
                </c:pt>
                <c:pt idx="20105">
                  <c:v>1924.6</c:v>
                </c:pt>
                <c:pt idx="20106">
                  <c:v>1924.7</c:v>
                </c:pt>
                <c:pt idx="20107">
                  <c:v>1923.3</c:v>
                </c:pt>
                <c:pt idx="20108">
                  <c:v>1922.5</c:v>
                </c:pt>
                <c:pt idx="20109">
                  <c:v>1921.8</c:v>
                </c:pt>
                <c:pt idx="20110">
                  <c:v>1920.8</c:v>
                </c:pt>
                <c:pt idx="20111">
                  <c:v>1920.2</c:v>
                </c:pt>
                <c:pt idx="20112">
                  <c:v>1918.6</c:v>
                </c:pt>
                <c:pt idx="20113">
                  <c:v>1917.1</c:v>
                </c:pt>
                <c:pt idx="20114">
                  <c:v>1918.7</c:v>
                </c:pt>
                <c:pt idx="20115">
                  <c:v>1916.5</c:v>
                </c:pt>
                <c:pt idx="20116">
                  <c:v>1915.5</c:v>
                </c:pt>
                <c:pt idx="20117">
                  <c:v>1916.1</c:v>
                </c:pt>
                <c:pt idx="20118">
                  <c:v>1914.6</c:v>
                </c:pt>
                <c:pt idx="20119">
                  <c:v>1913.2</c:v>
                </c:pt>
                <c:pt idx="20120">
                  <c:v>1911.8</c:v>
                </c:pt>
                <c:pt idx="20121">
                  <c:v>1912.2</c:v>
                </c:pt>
                <c:pt idx="20122">
                  <c:v>1910.6</c:v>
                </c:pt>
                <c:pt idx="20123">
                  <c:v>1908.3</c:v>
                </c:pt>
                <c:pt idx="20124">
                  <c:v>1910.1</c:v>
                </c:pt>
                <c:pt idx="20125">
                  <c:v>1907.5</c:v>
                </c:pt>
                <c:pt idx="20126">
                  <c:v>1907.3</c:v>
                </c:pt>
                <c:pt idx="20127">
                  <c:v>1905.7</c:v>
                </c:pt>
                <c:pt idx="20128">
                  <c:v>1905.8</c:v>
                </c:pt>
                <c:pt idx="20129">
                  <c:v>1904.9</c:v>
                </c:pt>
                <c:pt idx="20130">
                  <c:v>1902.7</c:v>
                </c:pt>
                <c:pt idx="20131">
                  <c:v>1902.2</c:v>
                </c:pt>
                <c:pt idx="20132">
                  <c:v>1899.8</c:v>
                </c:pt>
                <c:pt idx="20133">
                  <c:v>1899.8</c:v>
                </c:pt>
                <c:pt idx="20134">
                  <c:v>1899.8</c:v>
                </c:pt>
                <c:pt idx="20135">
                  <c:v>1899.1</c:v>
                </c:pt>
                <c:pt idx="20136">
                  <c:v>1897.7</c:v>
                </c:pt>
                <c:pt idx="20137">
                  <c:v>1896.2</c:v>
                </c:pt>
                <c:pt idx="20138">
                  <c:v>1893.9</c:v>
                </c:pt>
                <c:pt idx="20139">
                  <c:v>1893.2</c:v>
                </c:pt>
                <c:pt idx="20140">
                  <c:v>1891.7</c:v>
                </c:pt>
                <c:pt idx="20141">
                  <c:v>1888.6</c:v>
                </c:pt>
                <c:pt idx="20142">
                  <c:v>1886.9</c:v>
                </c:pt>
                <c:pt idx="20143">
                  <c:v>1887.2</c:v>
                </c:pt>
                <c:pt idx="20144">
                  <c:v>1885.9</c:v>
                </c:pt>
                <c:pt idx="20145">
                  <c:v>1885.3</c:v>
                </c:pt>
                <c:pt idx="20146">
                  <c:v>1885.2</c:v>
                </c:pt>
                <c:pt idx="20147">
                  <c:v>1884</c:v>
                </c:pt>
                <c:pt idx="20148">
                  <c:v>1882.3</c:v>
                </c:pt>
                <c:pt idx="20149">
                  <c:v>1880.6</c:v>
                </c:pt>
                <c:pt idx="20150">
                  <c:v>1879</c:v>
                </c:pt>
                <c:pt idx="20151">
                  <c:v>1877.9</c:v>
                </c:pt>
                <c:pt idx="20152">
                  <c:v>1874.7</c:v>
                </c:pt>
                <c:pt idx="20153">
                  <c:v>1876.2</c:v>
                </c:pt>
                <c:pt idx="20154">
                  <c:v>1874</c:v>
                </c:pt>
                <c:pt idx="20155">
                  <c:v>1872.6</c:v>
                </c:pt>
                <c:pt idx="20156">
                  <c:v>1872.6</c:v>
                </c:pt>
                <c:pt idx="20157">
                  <c:v>1872</c:v>
                </c:pt>
                <c:pt idx="20158">
                  <c:v>1869</c:v>
                </c:pt>
                <c:pt idx="20159">
                  <c:v>1867.7</c:v>
                </c:pt>
                <c:pt idx="20160">
                  <c:v>1864.8</c:v>
                </c:pt>
                <c:pt idx="20161">
                  <c:v>1866.1</c:v>
                </c:pt>
                <c:pt idx="20162">
                  <c:v>1864.7</c:v>
                </c:pt>
                <c:pt idx="20163">
                  <c:v>1863.3</c:v>
                </c:pt>
                <c:pt idx="20164">
                  <c:v>1860.3</c:v>
                </c:pt>
                <c:pt idx="20165">
                  <c:v>1856.6</c:v>
                </c:pt>
                <c:pt idx="20166">
                  <c:v>1859.5</c:v>
                </c:pt>
                <c:pt idx="20167">
                  <c:v>1855.8</c:v>
                </c:pt>
                <c:pt idx="20168">
                  <c:v>1856.9</c:v>
                </c:pt>
                <c:pt idx="20169">
                  <c:v>1856.1</c:v>
                </c:pt>
                <c:pt idx="20170">
                  <c:v>1853.5</c:v>
                </c:pt>
                <c:pt idx="20171">
                  <c:v>1850.9</c:v>
                </c:pt>
                <c:pt idx="20172">
                  <c:v>1846.7</c:v>
                </c:pt>
                <c:pt idx="20173">
                  <c:v>1851.3</c:v>
                </c:pt>
                <c:pt idx="20174">
                  <c:v>1847.7</c:v>
                </c:pt>
                <c:pt idx="20175">
                  <c:v>1848.7</c:v>
                </c:pt>
                <c:pt idx="20176">
                  <c:v>1847.1</c:v>
                </c:pt>
                <c:pt idx="20177">
                  <c:v>1845.3</c:v>
                </c:pt>
                <c:pt idx="20178">
                  <c:v>1845.4</c:v>
                </c:pt>
                <c:pt idx="20179">
                  <c:v>1844.7</c:v>
                </c:pt>
                <c:pt idx="20180">
                  <c:v>1843.9</c:v>
                </c:pt>
                <c:pt idx="20181">
                  <c:v>1842.6</c:v>
                </c:pt>
                <c:pt idx="20182">
                  <c:v>1841.1</c:v>
                </c:pt>
                <c:pt idx="20183">
                  <c:v>1839</c:v>
                </c:pt>
                <c:pt idx="20184">
                  <c:v>1839.1</c:v>
                </c:pt>
                <c:pt idx="20185">
                  <c:v>1838.4</c:v>
                </c:pt>
                <c:pt idx="20186">
                  <c:v>1836.9</c:v>
                </c:pt>
                <c:pt idx="20187">
                  <c:v>1834.1</c:v>
                </c:pt>
                <c:pt idx="20188">
                  <c:v>1836</c:v>
                </c:pt>
                <c:pt idx="20189">
                  <c:v>1833.7</c:v>
                </c:pt>
                <c:pt idx="20190">
                  <c:v>1833.9</c:v>
                </c:pt>
                <c:pt idx="20191">
                  <c:v>1833</c:v>
                </c:pt>
                <c:pt idx="20192">
                  <c:v>1833</c:v>
                </c:pt>
                <c:pt idx="20193">
                  <c:v>1832</c:v>
                </c:pt>
                <c:pt idx="20194">
                  <c:v>1829.1</c:v>
                </c:pt>
                <c:pt idx="20195">
                  <c:v>1827.7</c:v>
                </c:pt>
                <c:pt idx="20196">
                  <c:v>1828.9</c:v>
                </c:pt>
                <c:pt idx="20197">
                  <c:v>1827.8</c:v>
                </c:pt>
                <c:pt idx="20198">
                  <c:v>1826.5</c:v>
                </c:pt>
                <c:pt idx="20199">
                  <c:v>1825.4</c:v>
                </c:pt>
                <c:pt idx="20200">
                  <c:v>1823.7</c:v>
                </c:pt>
                <c:pt idx="20201">
                  <c:v>1821.5</c:v>
                </c:pt>
                <c:pt idx="20202">
                  <c:v>1823.7</c:v>
                </c:pt>
                <c:pt idx="20203">
                  <c:v>1820.3</c:v>
                </c:pt>
                <c:pt idx="20204">
                  <c:v>1820.3</c:v>
                </c:pt>
                <c:pt idx="20205">
                  <c:v>1820.4</c:v>
                </c:pt>
                <c:pt idx="20206">
                  <c:v>1818.3</c:v>
                </c:pt>
                <c:pt idx="20207">
                  <c:v>1818.3</c:v>
                </c:pt>
                <c:pt idx="20208">
                  <c:v>1817</c:v>
                </c:pt>
                <c:pt idx="20209">
                  <c:v>1815.6</c:v>
                </c:pt>
                <c:pt idx="20210">
                  <c:v>1812.8</c:v>
                </c:pt>
                <c:pt idx="20211">
                  <c:v>1810</c:v>
                </c:pt>
                <c:pt idx="20212">
                  <c:v>1813.3</c:v>
                </c:pt>
                <c:pt idx="20213">
                  <c:v>1811.4</c:v>
                </c:pt>
                <c:pt idx="20214">
                  <c:v>1809.7</c:v>
                </c:pt>
                <c:pt idx="20215">
                  <c:v>1808.1</c:v>
                </c:pt>
                <c:pt idx="20216">
                  <c:v>1806.4</c:v>
                </c:pt>
                <c:pt idx="20217">
                  <c:v>1804.1</c:v>
                </c:pt>
                <c:pt idx="20218">
                  <c:v>1803.6</c:v>
                </c:pt>
                <c:pt idx="20219">
                  <c:v>1802.7</c:v>
                </c:pt>
                <c:pt idx="20220">
                  <c:v>1802.1</c:v>
                </c:pt>
                <c:pt idx="20221">
                  <c:v>1801.1</c:v>
                </c:pt>
                <c:pt idx="20222">
                  <c:v>1798.8</c:v>
                </c:pt>
                <c:pt idx="20223">
                  <c:v>1799.9</c:v>
                </c:pt>
                <c:pt idx="20224">
                  <c:v>1797.8</c:v>
                </c:pt>
                <c:pt idx="20225">
                  <c:v>1797.7</c:v>
                </c:pt>
                <c:pt idx="20226">
                  <c:v>1797.8</c:v>
                </c:pt>
                <c:pt idx="20227">
                  <c:v>1795.8</c:v>
                </c:pt>
                <c:pt idx="20228">
                  <c:v>1795.9</c:v>
                </c:pt>
                <c:pt idx="20229">
                  <c:v>1795.3</c:v>
                </c:pt>
                <c:pt idx="20230">
                  <c:v>1795.3</c:v>
                </c:pt>
                <c:pt idx="20231">
                  <c:v>1794</c:v>
                </c:pt>
                <c:pt idx="20232">
                  <c:v>1793.2</c:v>
                </c:pt>
                <c:pt idx="20233">
                  <c:v>1791.3</c:v>
                </c:pt>
                <c:pt idx="20234">
                  <c:v>1788.6</c:v>
                </c:pt>
                <c:pt idx="20235">
                  <c:v>1790</c:v>
                </c:pt>
                <c:pt idx="20236">
                  <c:v>1790</c:v>
                </c:pt>
                <c:pt idx="20237">
                  <c:v>1787.8</c:v>
                </c:pt>
                <c:pt idx="20238">
                  <c:v>1787.5</c:v>
                </c:pt>
                <c:pt idx="20239">
                  <c:v>1786.4</c:v>
                </c:pt>
                <c:pt idx="20240">
                  <c:v>1784.8</c:v>
                </c:pt>
                <c:pt idx="20241">
                  <c:v>1782.3</c:v>
                </c:pt>
                <c:pt idx="20242">
                  <c:v>1783.1</c:v>
                </c:pt>
                <c:pt idx="20243">
                  <c:v>1780.6</c:v>
                </c:pt>
                <c:pt idx="20244">
                  <c:v>1780.9</c:v>
                </c:pt>
                <c:pt idx="20245">
                  <c:v>1775.4</c:v>
                </c:pt>
                <c:pt idx="20246">
                  <c:v>1777.4</c:v>
                </c:pt>
                <c:pt idx="20247">
                  <c:v>1776.8</c:v>
                </c:pt>
                <c:pt idx="20248">
                  <c:v>1777.4</c:v>
                </c:pt>
                <c:pt idx="20249">
                  <c:v>1777.3</c:v>
                </c:pt>
                <c:pt idx="20250">
                  <c:v>1777.3</c:v>
                </c:pt>
                <c:pt idx="20251">
                  <c:v>1775.9</c:v>
                </c:pt>
                <c:pt idx="20252">
                  <c:v>1776.1</c:v>
                </c:pt>
                <c:pt idx="20253">
                  <c:v>1774.7</c:v>
                </c:pt>
                <c:pt idx="20254">
                  <c:v>1775.3</c:v>
                </c:pt>
                <c:pt idx="20255">
                  <c:v>1774.1</c:v>
                </c:pt>
                <c:pt idx="20256">
                  <c:v>1772.8</c:v>
                </c:pt>
                <c:pt idx="20257">
                  <c:v>1772.1</c:v>
                </c:pt>
                <c:pt idx="20258">
                  <c:v>1770.8</c:v>
                </c:pt>
                <c:pt idx="20259">
                  <c:v>1768.7</c:v>
                </c:pt>
                <c:pt idx="20260">
                  <c:v>1768.7</c:v>
                </c:pt>
                <c:pt idx="20261">
                  <c:v>1769.9</c:v>
                </c:pt>
                <c:pt idx="20262">
                  <c:v>1767.5</c:v>
                </c:pt>
                <c:pt idx="20263">
                  <c:v>1766.6</c:v>
                </c:pt>
                <c:pt idx="20264">
                  <c:v>1764.4</c:v>
                </c:pt>
                <c:pt idx="20265">
                  <c:v>1762.4</c:v>
                </c:pt>
                <c:pt idx="20266">
                  <c:v>1763.3</c:v>
                </c:pt>
                <c:pt idx="20267">
                  <c:v>1761</c:v>
                </c:pt>
                <c:pt idx="20268">
                  <c:v>1763</c:v>
                </c:pt>
                <c:pt idx="20269">
                  <c:v>1759.9</c:v>
                </c:pt>
                <c:pt idx="20270">
                  <c:v>1762.7</c:v>
                </c:pt>
                <c:pt idx="20271">
                  <c:v>1761.7</c:v>
                </c:pt>
                <c:pt idx="20272">
                  <c:v>1761</c:v>
                </c:pt>
                <c:pt idx="20273">
                  <c:v>1759.5</c:v>
                </c:pt>
                <c:pt idx="20274">
                  <c:v>1759.1</c:v>
                </c:pt>
                <c:pt idx="20275">
                  <c:v>1757.8</c:v>
                </c:pt>
                <c:pt idx="20276">
                  <c:v>1757.1</c:v>
                </c:pt>
                <c:pt idx="20277">
                  <c:v>1757.2</c:v>
                </c:pt>
                <c:pt idx="20278">
                  <c:v>1756.5</c:v>
                </c:pt>
                <c:pt idx="20279">
                  <c:v>1754.6</c:v>
                </c:pt>
                <c:pt idx="20280">
                  <c:v>1753.3</c:v>
                </c:pt>
                <c:pt idx="20281">
                  <c:v>1752.7</c:v>
                </c:pt>
                <c:pt idx="20282">
                  <c:v>1752.8</c:v>
                </c:pt>
                <c:pt idx="20283">
                  <c:v>1752.1</c:v>
                </c:pt>
                <c:pt idx="20284">
                  <c:v>1752</c:v>
                </c:pt>
                <c:pt idx="20285">
                  <c:v>1750.7</c:v>
                </c:pt>
                <c:pt idx="20286">
                  <c:v>1748</c:v>
                </c:pt>
                <c:pt idx="20287">
                  <c:v>1749.4</c:v>
                </c:pt>
                <c:pt idx="20288">
                  <c:v>1747.4</c:v>
                </c:pt>
                <c:pt idx="20289">
                  <c:v>1742.2</c:v>
                </c:pt>
                <c:pt idx="20290">
                  <c:v>1747.5</c:v>
                </c:pt>
                <c:pt idx="20291">
                  <c:v>1746.5</c:v>
                </c:pt>
                <c:pt idx="20292">
                  <c:v>1744.8</c:v>
                </c:pt>
                <c:pt idx="20293">
                  <c:v>1746.4</c:v>
                </c:pt>
                <c:pt idx="20294">
                  <c:v>1744.7</c:v>
                </c:pt>
                <c:pt idx="20295">
                  <c:v>1746.6</c:v>
                </c:pt>
                <c:pt idx="20296">
                  <c:v>1746.6</c:v>
                </c:pt>
                <c:pt idx="20297">
                  <c:v>1744.2</c:v>
                </c:pt>
                <c:pt idx="20298">
                  <c:v>1745.5</c:v>
                </c:pt>
                <c:pt idx="20299">
                  <c:v>1745.5</c:v>
                </c:pt>
                <c:pt idx="20300">
                  <c:v>1744.2</c:v>
                </c:pt>
                <c:pt idx="20301">
                  <c:v>1743.6</c:v>
                </c:pt>
                <c:pt idx="20302">
                  <c:v>1743.6</c:v>
                </c:pt>
                <c:pt idx="20303">
                  <c:v>1741.6</c:v>
                </c:pt>
                <c:pt idx="20304">
                  <c:v>1737.9</c:v>
                </c:pt>
                <c:pt idx="20305">
                  <c:v>1740.4</c:v>
                </c:pt>
                <c:pt idx="20306">
                  <c:v>1739.8</c:v>
                </c:pt>
                <c:pt idx="20307">
                  <c:v>1738.5</c:v>
                </c:pt>
                <c:pt idx="20308">
                  <c:v>1737.7</c:v>
                </c:pt>
                <c:pt idx="20309">
                  <c:v>1737.3</c:v>
                </c:pt>
                <c:pt idx="20310">
                  <c:v>1735.2</c:v>
                </c:pt>
                <c:pt idx="20311">
                  <c:v>1734.6</c:v>
                </c:pt>
                <c:pt idx="20312">
                  <c:v>1734.4</c:v>
                </c:pt>
                <c:pt idx="20313">
                  <c:v>1733.7</c:v>
                </c:pt>
                <c:pt idx="20314">
                  <c:v>1733.5</c:v>
                </c:pt>
                <c:pt idx="20315">
                  <c:v>1728.6</c:v>
                </c:pt>
                <c:pt idx="20316">
                  <c:v>1730.6</c:v>
                </c:pt>
                <c:pt idx="20317">
                  <c:v>1728.8</c:v>
                </c:pt>
                <c:pt idx="20318">
                  <c:v>1730</c:v>
                </c:pt>
                <c:pt idx="20319">
                  <c:v>1727.4</c:v>
                </c:pt>
                <c:pt idx="20320">
                  <c:v>1728.2</c:v>
                </c:pt>
                <c:pt idx="20321">
                  <c:v>1725.8</c:v>
                </c:pt>
                <c:pt idx="20322">
                  <c:v>1726.5</c:v>
                </c:pt>
                <c:pt idx="20323">
                  <c:v>1725.3</c:v>
                </c:pt>
                <c:pt idx="20324">
                  <c:v>1721.6</c:v>
                </c:pt>
                <c:pt idx="20325">
                  <c:v>1720.3</c:v>
                </c:pt>
                <c:pt idx="20326">
                  <c:v>1722.8</c:v>
                </c:pt>
                <c:pt idx="20327">
                  <c:v>1724.7</c:v>
                </c:pt>
                <c:pt idx="20328">
                  <c:v>1719.7</c:v>
                </c:pt>
                <c:pt idx="20329">
                  <c:v>1720.4</c:v>
                </c:pt>
                <c:pt idx="20330">
                  <c:v>1718.5</c:v>
                </c:pt>
                <c:pt idx="20331">
                  <c:v>1719.2</c:v>
                </c:pt>
                <c:pt idx="20332">
                  <c:v>1718.4</c:v>
                </c:pt>
                <c:pt idx="20333">
                  <c:v>1716.5</c:v>
                </c:pt>
                <c:pt idx="20334">
                  <c:v>1715.9</c:v>
                </c:pt>
                <c:pt idx="20335">
                  <c:v>1714.2</c:v>
                </c:pt>
                <c:pt idx="20336">
                  <c:v>1715.5</c:v>
                </c:pt>
                <c:pt idx="20337">
                  <c:v>1713</c:v>
                </c:pt>
                <c:pt idx="20338">
                  <c:v>1712.4</c:v>
                </c:pt>
                <c:pt idx="20339">
                  <c:v>1711.6</c:v>
                </c:pt>
                <c:pt idx="20340">
                  <c:v>1705.7</c:v>
                </c:pt>
                <c:pt idx="20341">
                  <c:v>1709.1</c:v>
                </c:pt>
                <c:pt idx="20342">
                  <c:v>1708.2</c:v>
                </c:pt>
                <c:pt idx="20343">
                  <c:v>1707.6</c:v>
                </c:pt>
                <c:pt idx="20344">
                  <c:v>1703.6</c:v>
                </c:pt>
                <c:pt idx="20345">
                  <c:v>1705</c:v>
                </c:pt>
                <c:pt idx="20346">
                  <c:v>1703.3</c:v>
                </c:pt>
                <c:pt idx="20347">
                  <c:v>1703.8</c:v>
                </c:pt>
                <c:pt idx="20348">
                  <c:v>1700.2</c:v>
                </c:pt>
                <c:pt idx="20349">
                  <c:v>1703.3</c:v>
                </c:pt>
                <c:pt idx="20350">
                  <c:v>1699</c:v>
                </c:pt>
                <c:pt idx="20351">
                  <c:v>1700.8</c:v>
                </c:pt>
                <c:pt idx="20352">
                  <c:v>1698.3</c:v>
                </c:pt>
                <c:pt idx="20353">
                  <c:v>1699.5</c:v>
                </c:pt>
                <c:pt idx="20354">
                  <c:v>1699.5</c:v>
                </c:pt>
                <c:pt idx="20355">
                  <c:v>1699</c:v>
                </c:pt>
                <c:pt idx="20356">
                  <c:v>1698.3</c:v>
                </c:pt>
                <c:pt idx="20357">
                  <c:v>1693.3</c:v>
                </c:pt>
                <c:pt idx="20358">
                  <c:v>1695.6</c:v>
                </c:pt>
                <c:pt idx="20359">
                  <c:v>1692.5</c:v>
                </c:pt>
                <c:pt idx="20360">
                  <c:v>1694</c:v>
                </c:pt>
                <c:pt idx="20361">
                  <c:v>1693.3</c:v>
                </c:pt>
                <c:pt idx="20362">
                  <c:v>1690.5</c:v>
                </c:pt>
                <c:pt idx="20363">
                  <c:v>1693.6</c:v>
                </c:pt>
                <c:pt idx="20364">
                  <c:v>1692.5</c:v>
                </c:pt>
                <c:pt idx="20365">
                  <c:v>1691.4</c:v>
                </c:pt>
                <c:pt idx="20366">
                  <c:v>1691.2</c:v>
                </c:pt>
                <c:pt idx="20367">
                  <c:v>1691.1</c:v>
                </c:pt>
                <c:pt idx="20368">
                  <c:v>1691.4</c:v>
                </c:pt>
                <c:pt idx="20369">
                  <c:v>1691.2</c:v>
                </c:pt>
                <c:pt idx="20370">
                  <c:v>1689.3</c:v>
                </c:pt>
                <c:pt idx="20371">
                  <c:v>1691.1</c:v>
                </c:pt>
                <c:pt idx="20372">
                  <c:v>1689.9</c:v>
                </c:pt>
                <c:pt idx="20373">
                  <c:v>1689.3</c:v>
                </c:pt>
                <c:pt idx="20374">
                  <c:v>1688.6</c:v>
                </c:pt>
                <c:pt idx="20375">
                  <c:v>1688</c:v>
                </c:pt>
                <c:pt idx="20376">
                  <c:v>1687.4</c:v>
                </c:pt>
                <c:pt idx="20377">
                  <c:v>1687.4</c:v>
                </c:pt>
                <c:pt idx="20378">
                  <c:v>1687.4</c:v>
                </c:pt>
                <c:pt idx="20379">
                  <c:v>1686.8</c:v>
                </c:pt>
                <c:pt idx="20380">
                  <c:v>1685.6</c:v>
                </c:pt>
                <c:pt idx="20381">
                  <c:v>1685</c:v>
                </c:pt>
                <c:pt idx="20382">
                  <c:v>1683.6</c:v>
                </c:pt>
                <c:pt idx="20383">
                  <c:v>1682.5</c:v>
                </c:pt>
                <c:pt idx="20384">
                  <c:v>1681.7</c:v>
                </c:pt>
                <c:pt idx="20385">
                  <c:v>1681.5</c:v>
                </c:pt>
                <c:pt idx="20386">
                  <c:v>1679.2</c:v>
                </c:pt>
                <c:pt idx="20387">
                  <c:v>1678.8</c:v>
                </c:pt>
                <c:pt idx="20388">
                  <c:v>1678.8</c:v>
                </c:pt>
                <c:pt idx="20389">
                  <c:v>1677.2</c:v>
                </c:pt>
                <c:pt idx="20390">
                  <c:v>1677.7</c:v>
                </c:pt>
                <c:pt idx="20391">
                  <c:v>1678.1</c:v>
                </c:pt>
                <c:pt idx="20392">
                  <c:v>1676.9</c:v>
                </c:pt>
                <c:pt idx="20393">
                  <c:v>1676.6</c:v>
                </c:pt>
                <c:pt idx="20394">
                  <c:v>1675.4</c:v>
                </c:pt>
                <c:pt idx="20395">
                  <c:v>1674.9</c:v>
                </c:pt>
                <c:pt idx="20396">
                  <c:v>1673.2</c:v>
                </c:pt>
                <c:pt idx="20397">
                  <c:v>1672.5</c:v>
                </c:pt>
                <c:pt idx="20398">
                  <c:v>1673.2</c:v>
                </c:pt>
                <c:pt idx="20399">
                  <c:v>1673.2</c:v>
                </c:pt>
                <c:pt idx="20400">
                  <c:v>1672.1</c:v>
                </c:pt>
                <c:pt idx="20401">
                  <c:v>1670.3</c:v>
                </c:pt>
                <c:pt idx="20402">
                  <c:v>1670.4</c:v>
                </c:pt>
                <c:pt idx="20403">
                  <c:v>1669.7</c:v>
                </c:pt>
                <c:pt idx="20404">
                  <c:v>1666.6</c:v>
                </c:pt>
                <c:pt idx="20405">
                  <c:v>1667.1</c:v>
                </c:pt>
                <c:pt idx="20406">
                  <c:v>1667.1</c:v>
                </c:pt>
                <c:pt idx="20407">
                  <c:v>1665.2</c:v>
                </c:pt>
                <c:pt idx="20408">
                  <c:v>1664.3</c:v>
                </c:pt>
                <c:pt idx="20409">
                  <c:v>1663.3</c:v>
                </c:pt>
                <c:pt idx="20410">
                  <c:v>1662.6</c:v>
                </c:pt>
                <c:pt idx="20411">
                  <c:v>1663.6</c:v>
                </c:pt>
                <c:pt idx="20412">
                  <c:v>1662.2</c:v>
                </c:pt>
                <c:pt idx="20413">
                  <c:v>1662.5</c:v>
                </c:pt>
                <c:pt idx="20414">
                  <c:v>1661.8</c:v>
                </c:pt>
                <c:pt idx="20415">
                  <c:v>1662.4</c:v>
                </c:pt>
                <c:pt idx="20416">
                  <c:v>1662.2</c:v>
                </c:pt>
                <c:pt idx="20417">
                  <c:v>1660.4</c:v>
                </c:pt>
                <c:pt idx="20418">
                  <c:v>1660.9</c:v>
                </c:pt>
                <c:pt idx="20419">
                  <c:v>1659.2</c:v>
                </c:pt>
                <c:pt idx="20420">
                  <c:v>1659.3</c:v>
                </c:pt>
                <c:pt idx="20421">
                  <c:v>1658.7</c:v>
                </c:pt>
                <c:pt idx="20422">
                  <c:v>1658.7</c:v>
                </c:pt>
                <c:pt idx="20423">
                  <c:v>1655.2</c:v>
                </c:pt>
                <c:pt idx="20424">
                  <c:v>1658.1</c:v>
                </c:pt>
                <c:pt idx="20425">
                  <c:v>1657.4</c:v>
                </c:pt>
                <c:pt idx="20426">
                  <c:v>1655.7</c:v>
                </c:pt>
                <c:pt idx="20427">
                  <c:v>1654.6</c:v>
                </c:pt>
                <c:pt idx="20428">
                  <c:v>1655.1</c:v>
                </c:pt>
                <c:pt idx="20429">
                  <c:v>1654.4</c:v>
                </c:pt>
                <c:pt idx="20430">
                  <c:v>1653.5</c:v>
                </c:pt>
                <c:pt idx="20431">
                  <c:v>1653.8</c:v>
                </c:pt>
                <c:pt idx="20432">
                  <c:v>1651.1</c:v>
                </c:pt>
                <c:pt idx="20433">
                  <c:v>1649.2</c:v>
                </c:pt>
                <c:pt idx="20434">
                  <c:v>1649.1</c:v>
                </c:pt>
                <c:pt idx="20435">
                  <c:v>1650</c:v>
                </c:pt>
                <c:pt idx="20436">
                  <c:v>1649.2</c:v>
                </c:pt>
                <c:pt idx="20437">
                  <c:v>1648.8</c:v>
                </c:pt>
                <c:pt idx="20438">
                  <c:v>1648.1</c:v>
                </c:pt>
                <c:pt idx="20439">
                  <c:v>1649.5</c:v>
                </c:pt>
                <c:pt idx="20440">
                  <c:v>1648.4</c:v>
                </c:pt>
                <c:pt idx="20441">
                  <c:v>1648.1</c:v>
                </c:pt>
                <c:pt idx="20442">
                  <c:v>1647.5</c:v>
                </c:pt>
                <c:pt idx="20443">
                  <c:v>1645.8</c:v>
                </c:pt>
                <c:pt idx="20444">
                  <c:v>1641.7</c:v>
                </c:pt>
                <c:pt idx="20445">
                  <c:v>1647.1</c:v>
                </c:pt>
                <c:pt idx="20446">
                  <c:v>1644.2</c:v>
                </c:pt>
                <c:pt idx="20447">
                  <c:v>1643.1</c:v>
                </c:pt>
                <c:pt idx="20448">
                  <c:v>1642.5</c:v>
                </c:pt>
                <c:pt idx="20449">
                  <c:v>1641.4</c:v>
                </c:pt>
                <c:pt idx="20450">
                  <c:v>1642</c:v>
                </c:pt>
                <c:pt idx="20451">
                  <c:v>1640.9</c:v>
                </c:pt>
                <c:pt idx="20452">
                  <c:v>1640.2</c:v>
                </c:pt>
                <c:pt idx="20453">
                  <c:v>1638.5</c:v>
                </c:pt>
                <c:pt idx="20454">
                  <c:v>1638</c:v>
                </c:pt>
                <c:pt idx="20455">
                  <c:v>1636.4</c:v>
                </c:pt>
                <c:pt idx="20456">
                  <c:v>1635.2</c:v>
                </c:pt>
                <c:pt idx="20457">
                  <c:v>1633.2</c:v>
                </c:pt>
                <c:pt idx="20458">
                  <c:v>1633.2</c:v>
                </c:pt>
                <c:pt idx="20459">
                  <c:v>1632.5</c:v>
                </c:pt>
                <c:pt idx="20460">
                  <c:v>1633</c:v>
                </c:pt>
                <c:pt idx="20461">
                  <c:v>1632.4</c:v>
                </c:pt>
                <c:pt idx="20462">
                  <c:v>1632</c:v>
                </c:pt>
                <c:pt idx="20463">
                  <c:v>1628.4</c:v>
                </c:pt>
                <c:pt idx="20464">
                  <c:v>1631.3</c:v>
                </c:pt>
                <c:pt idx="20465">
                  <c:v>1630.5</c:v>
                </c:pt>
                <c:pt idx="20466">
                  <c:v>1630</c:v>
                </c:pt>
                <c:pt idx="20467">
                  <c:v>1630.5</c:v>
                </c:pt>
                <c:pt idx="20468">
                  <c:v>1630.6</c:v>
                </c:pt>
                <c:pt idx="20469">
                  <c:v>1628.3</c:v>
                </c:pt>
                <c:pt idx="20470">
                  <c:v>1627.9</c:v>
                </c:pt>
                <c:pt idx="20471">
                  <c:v>1628.5</c:v>
                </c:pt>
                <c:pt idx="20472">
                  <c:v>1628</c:v>
                </c:pt>
                <c:pt idx="20473">
                  <c:v>1627.3</c:v>
                </c:pt>
                <c:pt idx="20474">
                  <c:v>1626.2</c:v>
                </c:pt>
                <c:pt idx="20475">
                  <c:v>1626.2</c:v>
                </c:pt>
                <c:pt idx="20476">
                  <c:v>1624.4</c:v>
                </c:pt>
                <c:pt idx="20477">
                  <c:v>1626</c:v>
                </c:pt>
                <c:pt idx="20478">
                  <c:v>1624.8</c:v>
                </c:pt>
                <c:pt idx="20479">
                  <c:v>1623</c:v>
                </c:pt>
                <c:pt idx="20480">
                  <c:v>1623.8</c:v>
                </c:pt>
                <c:pt idx="20481">
                  <c:v>1622.2</c:v>
                </c:pt>
                <c:pt idx="20482">
                  <c:v>1622.9</c:v>
                </c:pt>
                <c:pt idx="20483">
                  <c:v>1621.8</c:v>
                </c:pt>
                <c:pt idx="20484">
                  <c:v>1620.8</c:v>
                </c:pt>
                <c:pt idx="20485">
                  <c:v>1620.8</c:v>
                </c:pt>
                <c:pt idx="20486">
                  <c:v>1619.6</c:v>
                </c:pt>
                <c:pt idx="20487">
                  <c:v>1618.2</c:v>
                </c:pt>
                <c:pt idx="20488">
                  <c:v>1627</c:v>
                </c:pt>
                <c:pt idx="20489">
                  <c:v>1618.9</c:v>
                </c:pt>
                <c:pt idx="20490">
                  <c:v>1620.6</c:v>
                </c:pt>
                <c:pt idx="20491">
                  <c:v>1620.1</c:v>
                </c:pt>
                <c:pt idx="20492">
                  <c:v>1617.2</c:v>
                </c:pt>
                <c:pt idx="20493">
                  <c:v>1617.3</c:v>
                </c:pt>
                <c:pt idx="20494">
                  <c:v>1617.4</c:v>
                </c:pt>
                <c:pt idx="20495">
                  <c:v>1616.8</c:v>
                </c:pt>
                <c:pt idx="20496">
                  <c:v>1615.7</c:v>
                </c:pt>
                <c:pt idx="20497">
                  <c:v>1614.1</c:v>
                </c:pt>
                <c:pt idx="20498">
                  <c:v>1614.6</c:v>
                </c:pt>
                <c:pt idx="20499">
                  <c:v>1612.9</c:v>
                </c:pt>
                <c:pt idx="20500">
                  <c:v>1612.9</c:v>
                </c:pt>
                <c:pt idx="20501">
                  <c:v>1612.1</c:v>
                </c:pt>
                <c:pt idx="20502">
                  <c:v>1611.5</c:v>
                </c:pt>
                <c:pt idx="20503">
                  <c:v>1611.8</c:v>
                </c:pt>
                <c:pt idx="20504">
                  <c:v>1610.5</c:v>
                </c:pt>
                <c:pt idx="20505">
                  <c:v>1609.4</c:v>
                </c:pt>
                <c:pt idx="20506">
                  <c:v>1609.6</c:v>
                </c:pt>
                <c:pt idx="20507">
                  <c:v>1608.3</c:v>
                </c:pt>
                <c:pt idx="20508">
                  <c:v>1609.5</c:v>
                </c:pt>
                <c:pt idx="20509">
                  <c:v>1609.3</c:v>
                </c:pt>
                <c:pt idx="20510">
                  <c:v>1606.6</c:v>
                </c:pt>
                <c:pt idx="20511">
                  <c:v>1607.7</c:v>
                </c:pt>
                <c:pt idx="20512">
                  <c:v>1606.5</c:v>
                </c:pt>
                <c:pt idx="20513">
                  <c:v>1607.9</c:v>
                </c:pt>
                <c:pt idx="20514">
                  <c:v>1607.2</c:v>
                </c:pt>
                <c:pt idx="20515">
                  <c:v>1605.7</c:v>
                </c:pt>
                <c:pt idx="20516">
                  <c:v>1605.2</c:v>
                </c:pt>
                <c:pt idx="20517">
                  <c:v>1604.1</c:v>
                </c:pt>
                <c:pt idx="20518">
                  <c:v>1604.1</c:v>
                </c:pt>
                <c:pt idx="20519">
                  <c:v>1603</c:v>
                </c:pt>
                <c:pt idx="20520">
                  <c:v>1602.8</c:v>
                </c:pt>
                <c:pt idx="20521">
                  <c:v>1602.9</c:v>
                </c:pt>
                <c:pt idx="20522">
                  <c:v>1603.4</c:v>
                </c:pt>
                <c:pt idx="20523">
                  <c:v>1603.7</c:v>
                </c:pt>
                <c:pt idx="20524">
                  <c:v>1602.8</c:v>
                </c:pt>
                <c:pt idx="20525">
                  <c:v>1602.9</c:v>
                </c:pt>
                <c:pt idx="20526">
                  <c:v>1602.2</c:v>
                </c:pt>
                <c:pt idx="20527">
                  <c:v>1600.1</c:v>
                </c:pt>
                <c:pt idx="20528">
                  <c:v>1600.3</c:v>
                </c:pt>
                <c:pt idx="20529">
                  <c:v>1599.8</c:v>
                </c:pt>
                <c:pt idx="20530">
                  <c:v>1601.5</c:v>
                </c:pt>
                <c:pt idx="20531">
                  <c:v>1600.2</c:v>
                </c:pt>
                <c:pt idx="20532">
                  <c:v>1601.2</c:v>
                </c:pt>
                <c:pt idx="20533">
                  <c:v>1597.6</c:v>
                </c:pt>
                <c:pt idx="20534">
                  <c:v>1598.9</c:v>
                </c:pt>
                <c:pt idx="20535">
                  <c:v>1600.2</c:v>
                </c:pt>
                <c:pt idx="20536">
                  <c:v>1598.8</c:v>
                </c:pt>
                <c:pt idx="20537">
                  <c:v>1599.1</c:v>
                </c:pt>
                <c:pt idx="20538">
                  <c:v>1599.1</c:v>
                </c:pt>
                <c:pt idx="20539">
                  <c:v>1599.6</c:v>
                </c:pt>
                <c:pt idx="20540">
                  <c:v>1597.5</c:v>
                </c:pt>
                <c:pt idx="20541">
                  <c:v>1598.6</c:v>
                </c:pt>
                <c:pt idx="20542">
                  <c:v>1597</c:v>
                </c:pt>
                <c:pt idx="20543">
                  <c:v>1595.8</c:v>
                </c:pt>
                <c:pt idx="20544">
                  <c:v>1595.3</c:v>
                </c:pt>
                <c:pt idx="20545">
                  <c:v>1594.2</c:v>
                </c:pt>
                <c:pt idx="20546">
                  <c:v>1593.7</c:v>
                </c:pt>
                <c:pt idx="20547">
                  <c:v>1594.3</c:v>
                </c:pt>
                <c:pt idx="20548">
                  <c:v>1594.2</c:v>
                </c:pt>
                <c:pt idx="20549">
                  <c:v>1592</c:v>
                </c:pt>
                <c:pt idx="20550">
                  <c:v>1592.3</c:v>
                </c:pt>
                <c:pt idx="20551">
                  <c:v>1590.4</c:v>
                </c:pt>
                <c:pt idx="20552">
                  <c:v>1591.2</c:v>
                </c:pt>
                <c:pt idx="20553">
                  <c:v>1590.4</c:v>
                </c:pt>
                <c:pt idx="20554">
                  <c:v>1588.7</c:v>
                </c:pt>
                <c:pt idx="20555">
                  <c:v>1588.1</c:v>
                </c:pt>
                <c:pt idx="20556">
                  <c:v>1587.9</c:v>
                </c:pt>
                <c:pt idx="20557">
                  <c:v>1584.7</c:v>
                </c:pt>
                <c:pt idx="20558">
                  <c:v>1586.7</c:v>
                </c:pt>
                <c:pt idx="20559">
                  <c:v>1587.1</c:v>
                </c:pt>
                <c:pt idx="20560">
                  <c:v>1586.9</c:v>
                </c:pt>
                <c:pt idx="20561">
                  <c:v>1586</c:v>
                </c:pt>
                <c:pt idx="20562">
                  <c:v>1586</c:v>
                </c:pt>
                <c:pt idx="20563">
                  <c:v>1585.9</c:v>
                </c:pt>
                <c:pt idx="20564">
                  <c:v>1585.6</c:v>
                </c:pt>
                <c:pt idx="20565">
                  <c:v>1581.8</c:v>
                </c:pt>
                <c:pt idx="20566">
                  <c:v>1584.4</c:v>
                </c:pt>
                <c:pt idx="20567">
                  <c:v>1584</c:v>
                </c:pt>
                <c:pt idx="20568">
                  <c:v>1584</c:v>
                </c:pt>
                <c:pt idx="20569">
                  <c:v>1581.8</c:v>
                </c:pt>
                <c:pt idx="20570">
                  <c:v>1582.9</c:v>
                </c:pt>
                <c:pt idx="20571">
                  <c:v>1581.9</c:v>
                </c:pt>
                <c:pt idx="20572">
                  <c:v>1580.7</c:v>
                </c:pt>
                <c:pt idx="20573">
                  <c:v>1581.7</c:v>
                </c:pt>
                <c:pt idx="20574">
                  <c:v>1580</c:v>
                </c:pt>
                <c:pt idx="20575">
                  <c:v>1579.5</c:v>
                </c:pt>
                <c:pt idx="20576">
                  <c:v>1578.2</c:v>
                </c:pt>
                <c:pt idx="20577">
                  <c:v>1577</c:v>
                </c:pt>
                <c:pt idx="20578">
                  <c:v>1578.5</c:v>
                </c:pt>
                <c:pt idx="20579">
                  <c:v>1579.9</c:v>
                </c:pt>
                <c:pt idx="20580">
                  <c:v>1578.2</c:v>
                </c:pt>
                <c:pt idx="20581">
                  <c:v>1578.7</c:v>
                </c:pt>
                <c:pt idx="20582">
                  <c:v>1577.8</c:v>
                </c:pt>
                <c:pt idx="20583">
                  <c:v>1577.7</c:v>
                </c:pt>
                <c:pt idx="20584">
                  <c:v>1577.4</c:v>
                </c:pt>
                <c:pt idx="20585">
                  <c:v>1577</c:v>
                </c:pt>
                <c:pt idx="20586">
                  <c:v>1578.1</c:v>
                </c:pt>
                <c:pt idx="20587">
                  <c:v>1576.6</c:v>
                </c:pt>
                <c:pt idx="20588">
                  <c:v>1577.7</c:v>
                </c:pt>
                <c:pt idx="20589">
                  <c:v>1576</c:v>
                </c:pt>
                <c:pt idx="20590">
                  <c:v>1575.2</c:v>
                </c:pt>
                <c:pt idx="20591">
                  <c:v>1575</c:v>
                </c:pt>
                <c:pt idx="20592">
                  <c:v>1574.5</c:v>
                </c:pt>
                <c:pt idx="20593">
                  <c:v>1573.9</c:v>
                </c:pt>
                <c:pt idx="20594">
                  <c:v>1573</c:v>
                </c:pt>
                <c:pt idx="20595">
                  <c:v>1574.6</c:v>
                </c:pt>
                <c:pt idx="20596">
                  <c:v>1573.5</c:v>
                </c:pt>
                <c:pt idx="20597">
                  <c:v>1572.7</c:v>
                </c:pt>
                <c:pt idx="20598">
                  <c:v>1572.2</c:v>
                </c:pt>
                <c:pt idx="20599">
                  <c:v>1570.5</c:v>
                </c:pt>
                <c:pt idx="20600">
                  <c:v>1570</c:v>
                </c:pt>
                <c:pt idx="20601">
                  <c:v>1571.1</c:v>
                </c:pt>
                <c:pt idx="20602">
                  <c:v>1568.6</c:v>
                </c:pt>
                <c:pt idx="20603">
                  <c:v>1567.5</c:v>
                </c:pt>
                <c:pt idx="20604">
                  <c:v>1567.4</c:v>
                </c:pt>
                <c:pt idx="20605">
                  <c:v>1568.2</c:v>
                </c:pt>
                <c:pt idx="20606">
                  <c:v>1568.1</c:v>
                </c:pt>
                <c:pt idx="20607">
                  <c:v>1566</c:v>
                </c:pt>
                <c:pt idx="20608">
                  <c:v>1568.5</c:v>
                </c:pt>
                <c:pt idx="20609">
                  <c:v>1568.3</c:v>
                </c:pt>
                <c:pt idx="20610">
                  <c:v>1567.7</c:v>
                </c:pt>
                <c:pt idx="20611">
                  <c:v>1568.7</c:v>
                </c:pt>
                <c:pt idx="20612">
                  <c:v>1567.3</c:v>
                </c:pt>
                <c:pt idx="20613">
                  <c:v>1567.7</c:v>
                </c:pt>
                <c:pt idx="20614">
                  <c:v>1566.8</c:v>
                </c:pt>
                <c:pt idx="20615">
                  <c:v>1565.5</c:v>
                </c:pt>
                <c:pt idx="20616">
                  <c:v>1566.7</c:v>
                </c:pt>
                <c:pt idx="20617">
                  <c:v>1566.1</c:v>
                </c:pt>
                <c:pt idx="20618">
                  <c:v>1565.6</c:v>
                </c:pt>
                <c:pt idx="20619">
                  <c:v>1565.6</c:v>
                </c:pt>
                <c:pt idx="20620">
                  <c:v>1565.6</c:v>
                </c:pt>
                <c:pt idx="20621">
                  <c:v>1565.2</c:v>
                </c:pt>
                <c:pt idx="20622">
                  <c:v>1564.7</c:v>
                </c:pt>
                <c:pt idx="20623">
                  <c:v>1564.6</c:v>
                </c:pt>
                <c:pt idx="20624">
                  <c:v>1563.2</c:v>
                </c:pt>
                <c:pt idx="20625">
                  <c:v>1560.7</c:v>
                </c:pt>
                <c:pt idx="20626">
                  <c:v>1562.8</c:v>
                </c:pt>
                <c:pt idx="20627">
                  <c:v>1562.9</c:v>
                </c:pt>
                <c:pt idx="20628">
                  <c:v>1562.6</c:v>
                </c:pt>
                <c:pt idx="20629">
                  <c:v>1561.4</c:v>
                </c:pt>
                <c:pt idx="20630">
                  <c:v>1562.2</c:v>
                </c:pt>
                <c:pt idx="20631">
                  <c:v>1562.5</c:v>
                </c:pt>
                <c:pt idx="20632">
                  <c:v>1563.8</c:v>
                </c:pt>
                <c:pt idx="20633">
                  <c:v>1562.9</c:v>
                </c:pt>
                <c:pt idx="20634">
                  <c:v>1562.4</c:v>
                </c:pt>
                <c:pt idx="20635">
                  <c:v>1563.5</c:v>
                </c:pt>
                <c:pt idx="20636">
                  <c:v>1561.9</c:v>
                </c:pt>
                <c:pt idx="20637">
                  <c:v>1561.3</c:v>
                </c:pt>
                <c:pt idx="20638">
                  <c:v>1560.8</c:v>
                </c:pt>
                <c:pt idx="20639">
                  <c:v>1560.8</c:v>
                </c:pt>
                <c:pt idx="20640">
                  <c:v>1561.3</c:v>
                </c:pt>
                <c:pt idx="20641">
                  <c:v>1560.3</c:v>
                </c:pt>
                <c:pt idx="20642">
                  <c:v>1560.9</c:v>
                </c:pt>
                <c:pt idx="20643">
                  <c:v>1559.3</c:v>
                </c:pt>
                <c:pt idx="20644">
                  <c:v>1558.7</c:v>
                </c:pt>
                <c:pt idx="20645">
                  <c:v>1557.2</c:v>
                </c:pt>
                <c:pt idx="20646">
                  <c:v>1558.2</c:v>
                </c:pt>
                <c:pt idx="20647">
                  <c:v>1556.1</c:v>
                </c:pt>
                <c:pt idx="20648">
                  <c:v>1556.1</c:v>
                </c:pt>
                <c:pt idx="20649">
                  <c:v>1555</c:v>
                </c:pt>
                <c:pt idx="20650">
                  <c:v>1557.2</c:v>
                </c:pt>
                <c:pt idx="20651">
                  <c:v>1554.2</c:v>
                </c:pt>
                <c:pt idx="20652">
                  <c:v>1553.9</c:v>
                </c:pt>
                <c:pt idx="20653">
                  <c:v>1553.8</c:v>
                </c:pt>
                <c:pt idx="20654">
                  <c:v>1552.4</c:v>
                </c:pt>
                <c:pt idx="20655">
                  <c:v>1551.8</c:v>
                </c:pt>
                <c:pt idx="20656">
                  <c:v>1550.3</c:v>
                </c:pt>
                <c:pt idx="20657">
                  <c:v>1551.6</c:v>
                </c:pt>
                <c:pt idx="20658">
                  <c:v>1553.2</c:v>
                </c:pt>
                <c:pt idx="20659">
                  <c:v>1552.6</c:v>
                </c:pt>
                <c:pt idx="20660">
                  <c:v>1553.2</c:v>
                </c:pt>
                <c:pt idx="20661">
                  <c:v>1552.7</c:v>
                </c:pt>
                <c:pt idx="20662">
                  <c:v>1552.1</c:v>
                </c:pt>
                <c:pt idx="20663">
                  <c:v>1551.7</c:v>
                </c:pt>
                <c:pt idx="20664">
                  <c:v>1550.6</c:v>
                </c:pt>
                <c:pt idx="20665">
                  <c:v>1550.6</c:v>
                </c:pt>
                <c:pt idx="20666">
                  <c:v>1550</c:v>
                </c:pt>
                <c:pt idx="20667">
                  <c:v>1550.5</c:v>
                </c:pt>
                <c:pt idx="20668">
                  <c:v>1550.5</c:v>
                </c:pt>
                <c:pt idx="20669">
                  <c:v>1550</c:v>
                </c:pt>
                <c:pt idx="20670">
                  <c:v>1550.4</c:v>
                </c:pt>
                <c:pt idx="20671">
                  <c:v>1548.8</c:v>
                </c:pt>
                <c:pt idx="20672">
                  <c:v>1545.3</c:v>
                </c:pt>
                <c:pt idx="20673">
                  <c:v>1546</c:v>
                </c:pt>
                <c:pt idx="20674">
                  <c:v>1546.9</c:v>
                </c:pt>
                <c:pt idx="20675">
                  <c:v>1546.5</c:v>
                </c:pt>
                <c:pt idx="20676">
                  <c:v>1546.9</c:v>
                </c:pt>
                <c:pt idx="20677">
                  <c:v>1546.3</c:v>
                </c:pt>
                <c:pt idx="20678">
                  <c:v>1545.3</c:v>
                </c:pt>
                <c:pt idx="20679">
                  <c:v>1545.6</c:v>
                </c:pt>
                <c:pt idx="20680">
                  <c:v>1545.9</c:v>
                </c:pt>
                <c:pt idx="20681">
                  <c:v>1545.7</c:v>
                </c:pt>
                <c:pt idx="20682">
                  <c:v>1545.7</c:v>
                </c:pt>
                <c:pt idx="20683">
                  <c:v>1546.2</c:v>
                </c:pt>
                <c:pt idx="20684">
                  <c:v>1544.6</c:v>
                </c:pt>
                <c:pt idx="20685">
                  <c:v>1545.7</c:v>
                </c:pt>
                <c:pt idx="20686">
                  <c:v>1543.8</c:v>
                </c:pt>
                <c:pt idx="20687">
                  <c:v>1544.3</c:v>
                </c:pt>
                <c:pt idx="20688">
                  <c:v>1543.8</c:v>
                </c:pt>
                <c:pt idx="20689">
                  <c:v>1542.2</c:v>
                </c:pt>
                <c:pt idx="20690">
                  <c:v>1542.6</c:v>
                </c:pt>
                <c:pt idx="20691">
                  <c:v>1541.7</c:v>
                </c:pt>
                <c:pt idx="20692">
                  <c:v>1541.2</c:v>
                </c:pt>
                <c:pt idx="20693">
                  <c:v>1541.1</c:v>
                </c:pt>
                <c:pt idx="20694">
                  <c:v>1540.8</c:v>
                </c:pt>
                <c:pt idx="20695">
                  <c:v>1540</c:v>
                </c:pt>
                <c:pt idx="20696">
                  <c:v>1540.7</c:v>
                </c:pt>
                <c:pt idx="20697">
                  <c:v>1538.3</c:v>
                </c:pt>
                <c:pt idx="20698">
                  <c:v>1539.6</c:v>
                </c:pt>
                <c:pt idx="20699">
                  <c:v>1538.8</c:v>
                </c:pt>
                <c:pt idx="20700">
                  <c:v>1537.6</c:v>
                </c:pt>
                <c:pt idx="20701">
                  <c:v>1536.7</c:v>
                </c:pt>
                <c:pt idx="20702">
                  <c:v>1537.3</c:v>
                </c:pt>
                <c:pt idx="20703">
                  <c:v>1537.9</c:v>
                </c:pt>
                <c:pt idx="20704">
                  <c:v>1537.5</c:v>
                </c:pt>
                <c:pt idx="20705">
                  <c:v>1538.2</c:v>
                </c:pt>
                <c:pt idx="20706">
                  <c:v>1537.6</c:v>
                </c:pt>
                <c:pt idx="20707">
                  <c:v>1536.2</c:v>
                </c:pt>
                <c:pt idx="20708">
                  <c:v>1536.7</c:v>
                </c:pt>
                <c:pt idx="20709">
                  <c:v>1537.2</c:v>
                </c:pt>
                <c:pt idx="20710">
                  <c:v>1536.2</c:v>
                </c:pt>
                <c:pt idx="20711">
                  <c:v>1535.8</c:v>
                </c:pt>
                <c:pt idx="20712">
                  <c:v>1535.7</c:v>
                </c:pt>
                <c:pt idx="20713">
                  <c:v>1534.1</c:v>
                </c:pt>
                <c:pt idx="20714">
                  <c:v>1535.2</c:v>
                </c:pt>
                <c:pt idx="20715">
                  <c:v>1535.1</c:v>
                </c:pt>
                <c:pt idx="20716">
                  <c:v>1534.1</c:v>
                </c:pt>
                <c:pt idx="20717">
                  <c:v>1534</c:v>
                </c:pt>
                <c:pt idx="20718">
                  <c:v>1532.9</c:v>
                </c:pt>
                <c:pt idx="20719">
                  <c:v>1532.2</c:v>
                </c:pt>
                <c:pt idx="20720">
                  <c:v>1531.4</c:v>
                </c:pt>
                <c:pt idx="20721">
                  <c:v>1533.1</c:v>
                </c:pt>
                <c:pt idx="20722">
                  <c:v>1531.5</c:v>
                </c:pt>
                <c:pt idx="20723">
                  <c:v>1530</c:v>
                </c:pt>
                <c:pt idx="20724">
                  <c:v>1530.7</c:v>
                </c:pt>
                <c:pt idx="20725">
                  <c:v>1530.4</c:v>
                </c:pt>
                <c:pt idx="20726">
                  <c:v>1529.9</c:v>
                </c:pt>
                <c:pt idx="20727">
                  <c:v>1529.8</c:v>
                </c:pt>
                <c:pt idx="20728">
                  <c:v>1530</c:v>
                </c:pt>
                <c:pt idx="20729">
                  <c:v>1529.1</c:v>
                </c:pt>
                <c:pt idx="20730">
                  <c:v>1528.7</c:v>
                </c:pt>
                <c:pt idx="20731">
                  <c:v>1528.7</c:v>
                </c:pt>
                <c:pt idx="20732">
                  <c:v>1528.6</c:v>
                </c:pt>
                <c:pt idx="20733">
                  <c:v>1528.6</c:v>
                </c:pt>
                <c:pt idx="20734">
                  <c:v>1525.7</c:v>
                </c:pt>
                <c:pt idx="20735">
                  <c:v>1528.2</c:v>
                </c:pt>
                <c:pt idx="20736">
                  <c:v>1526.6</c:v>
                </c:pt>
                <c:pt idx="20737">
                  <c:v>1527.2</c:v>
                </c:pt>
                <c:pt idx="20738">
                  <c:v>1525.7</c:v>
                </c:pt>
                <c:pt idx="20739">
                  <c:v>1527.3</c:v>
                </c:pt>
                <c:pt idx="20740">
                  <c:v>1525.1</c:v>
                </c:pt>
                <c:pt idx="20741">
                  <c:v>1527.1</c:v>
                </c:pt>
                <c:pt idx="20742">
                  <c:v>1524.9</c:v>
                </c:pt>
                <c:pt idx="20743">
                  <c:v>1524.9</c:v>
                </c:pt>
                <c:pt idx="20744">
                  <c:v>1523.8</c:v>
                </c:pt>
                <c:pt idx="20745">
                  <c:v>1522.8</c:v>
                </c:pt>
                <c:pt idx="20746">
                  <c:v>1524.1</c:v>
                </c:pt>
                <c:pt idx="20747">
                  <c:v>1521.5</c:v>
                </c:pt>
                <c:pt idx="20748">
                  <c:v>1523.2</c:v>
                </c:pt>
                <c:pt idx="20749">
                  <c:v>1521.5</c:v>
                </c:pt>
                <c:pt idx="20750">
                  <c:v>1523.1</c:v>
                </c:pt>
                <c:pt idx="20751">
                  <c:v>1524</c:v>
                </c:pt>
                <c:pt idx="20752">
                  <c:v>1523.5</c:v>
                </c:pt>
                <c:pt idx="20753">
                  <c:v>1524</c:v>
                </c:pt>
                <c:pt idx="20754">
                  <c:v>1523.6</c:v>
                </c:pt>
                <c:pt idx="20755">
                  <c:v>1524</c:v>
                </c:pt>
                <c:pt idx="20756">
                  <c:v>1524</c:v>
                </c:pt>
                <c:pt idx="20757">
                  <c:v>1524.5</c:v>
                </c:pt>
                <c:pt idx="20758">
                  <c:v>1523.5</c:v>
                </c:pt>
                <c:pt idx="20759">
                  <c:v>1524.2</c:v>
                </c:pt>
                <c:pt idx="20760">
                  <c:v>1521.2</c:v>
                </c:pt>
                <c:pt idx="20761">
                  <c:v>1522.2</c:v>
                </c:pt>
                <c:pt idx="20762">
                  <c:v>1521.2</c:v>
                </c:pt>
                <c:pt idx="20763">
                  <c:v>1520.1</c:v>
                </c:pt>
                <c:pt idx="20764">
                  <c:v>1521</c:v>
                </c:pt>
                <c:pt idx="20765">
                  <c:v>1520.9</c:v>
                </c:pt>
                <c:pt idx="20766">
                  <c:v>1520.8</c:v>
                </c:pt>
                <c:pt idx="20767">
                  <c:v>1517.8</c:v>
                </c:pt>
                <c:pt idx="20768">
                  <c:v>1517.5</c:v>
                </c:pt>
                <c:pt idx="20769">
                  <c:v>1517.5</c:v>
                </c:pt>
                <c:pt idx="20770">
                  <c:v>1517.1</c:v>
                </c:pt>
                <c:pt idx="20771">
                  <c:v>1517.3</c:v>
                </c:pt>
                <c:pt idx="20772">
                  <c:v>1516.8</c:v>
                </c:pt>
                <c:pt idx="20773">
                  <c:v>1516.4</c:v>
                </c:pt>
                <c:pt idx="20774">
                  <c:v>1517.3</c:v>
                </c:pt>
                <c:pt idx="20775">
                  <c:v>1516.9</c:v>
                </c:pt>
                <c:pt idx="20776">
                  <c:v>1517.4</c:v>
                </c:pt>
                <c:pt idx="20777">
                  <c:v>1516.7</c:v>
                </c:pt>
                <c:pt idx="20778">
                  <c:v>1517.2</c:v>
                </c:pt>
                <c:pt idx="20779">
                  <c:v>1516.7</c:v>
                </c:pt>
                <c:pt idx="20780">
                  <c:v>1517.2</c:v>
                </c:pt>
                <c:pt idx="20781">
                  <c:v>1517.7</c:v>
                </c:pt>
                <c:pt idx="20782">
                  <c:v>1517.2</c:v>
                </c:pt>
                <c:pt idx="20783">
                  <c:v>1515.8</c:v>
                </c:pt>
                <c:pt idx="20784">
                  <c:v>1515.7</c:v>
                </c:pt>
                <c:pt idx="20785">
                  <c:v>1516.2</c:v>
                </c:pt>
                <c:pt idx="20786">
                  <c:v>1513.7</c:v>
                </c:pt>
                <c:pt idx="20787">
                  <c:v>1515.2</c:v>
                </c:pt>
                <c:pt idx="20788">
                  <c:v>1515.1</c:v>
                </c:pt>
                <c:pt idx="20789">
                  <c:v>1514.6</c:v>
                </c:pt>
                <c:pt idx="20790">
                  <c:v>1513.6</c:v>
                </c:pt>
                <c:pt idx="20791">
                  <c:v>1514.4</c:v>
                </c:pt>
                <c:pt idx="20792">
                  <c:v>1512.8</c:v>
                </c:pt>
                <c:pt idx="20793">
                  <c:v>1514.3</c:v>
                </c:pt>
                <c:pt idx="20794">
                  <c:v>1512.2</c:v>
                </c:pt>
                <c:pt idx="20795">
                  <c:v>1512.7</c:v>
                </c:pt>
                <c:pt idx="20796">
                  <c:v>1510.2</c:v>
                </c:pt>
                <c:pt idx="20797">
                  <c:v>1511.7</c:v>
                </c:pt>
                <c:pt idx="20798">
                  <c:v>1512.2</c:v>
                </c:pt>
                <c:pt idx="20799">
                  <c:v>1512.9</c:v>
                </c:pt>
                <c:pt idx="20800">
                  <c:v>1512.4</c:v>
                </c:pt>
                <c:pt idx="20801">
                  <c:v>1511.2</c:v>
                </c:pt>
                <c:pt idx="20802">
                  <c:v>1512.7</c:v>
                </c:pt>
                <c:pt idx="20803">
                  <c:v>1512.6</c:v>
                </c:pt>
                <c:pt idx="20804">
                  <c:v>1513.6</c:v>
                </c:pt>
                <c:pt idx="20805">
                  <c:v>1511.8</c:v>
                </c:pt>
                <c:pt idx="20806">
                  <c:v>1511.9</c:v>
                </c:pt>
                <c:pt idx="20807">
                  <c:v>1511.3</c:v>
                </c:pt>
                <c:pt idx="20808">
                  <c:v>1511.8</c:v>
                </c:pt>
                <c:pt idx="20809">
                  <c:v>1511.3</c:v>
                </c:pt>
                <c:pt idx="20810">
                  <c:v>1511.7</c:v>
                </c:pt>
                <c:pt idx="20811">
                  <c:v>1511.8</c:v>
                </c:pt>
                <c:pt idx="20812">
                  <c:v>1510.7</c:v>
                </c:pt>
                <c:pt idx="20813">
                  <c:v>1509.2</c:v>
                </c:pt>
                <c:pt idx="20814">
                  <c:v>1511.5</c:v>
                </c:pt>
                <c:pt idx="20815">
                  <c:v>1509</c:v>
                </c:pt>
                <c:pt idx="20816">
                  <c:v>1509.2</c:v>
                </c:pt>
                <c:pt idx="20817">
                  <c:v>1510.1</c:v>
                </c:pt>
                <c:pt idx="20818">
                  <c:v>1510</c:v>
                </c:pt>
                <c:pt idx="20819">
                  <c:v>1509.3</c:v>
                </c:pt>
                <c:pt idx="20820">
                  <c:v>1506</c:v>
                </c:pt>
                <c:pt idx="20821">
                  <c:v>1508.3</c:v>
                </c:pt>
                <c:pt idx="20822">
                  <c:v>1508.6</c:v>
                </c:pt>
                <c:pt idx="20823">
                  <c:v>1509.4</c:v>
                </c:pt>
                <c:pt idx="20824">
                  <c:v>1509</c:v>
                </c:pt>
                <c:pt idx="20825">
                  <c:v>1508.7</c:v>
                </c:pt>
                <c:pt idx="20826">
                  <c:v>1509.2</c:v>
                </c:pt>
                <c:pt idx="20827">
                  <c:v>1508.7</c:v>
                </c:pt>
                <c:pt idx="20828">
                  <c:v>1508.8</c:v>
                </c:pt>
                <c:pt idx="20829">
                  <c:v>1508.3</c:v>
                </c:pt>
                <c:pt idx="20830">
                  <c:v>1508.9</c:v>
                </c:pt>
                <c:pt idx="20831">
                  <c:v>1508.9</c:v>
                </c:pt>
                <c:pt idx="20832">
                  <c:v>1507.4</c:v>
                </c:pt>
                <c:pt idx="20833">
                  <c:v>1508.3</c:v>
                </c:pt>
                <c:pt idx="20834">
                  <c:v>1506.3</c:v>
                </c:pt>
                <c:pt idx="20835">
                  <c:v>1506.8</c:v>
                </c:pt>
                <c:pt idx="20836">
                  <c:v>1508.2</c:v>
                </c:pt>
                <c:pt idx="20837">
                  <c:v>1507.6</c:v>
                </c:pt>
                <c:pt idx="20838">
                  <c:v>1508.1</c:v>
                </c:pt>
                <c:pt idx="20839">
                  <c:v>1507</c:v>
                </c:pt>
                <c:pt idx="20840">
                  <c:v>1506</c:v>
                </c:pt>
                <c:pt idx="20841">
                  <c:v>1505.6</c:v>
                </c:pt>
                <c:pt idx="20842">
                  <c:v>1506.2</c:v>
                </c:pt>
                <c:pt idx="20843">
                  <c:v>1506.9</c:v>
                </c:pt>
                <c:pt idx="20844">
                  <c:v>1504.5</c:v>
                </c:pt>
                <c:pt idx="20845">
                  <c:v>1502.4</c:v>
                </c:pt>
                <c:pt idx="20846">
                  <c:v>1503.5</c:v>
                </c:pt>
                <c:pt idx="20847">
                  <c:v>1504</c:v>
                </c:pt>
                <c:pt idx="20848">
                  <c:v>1503.6</c:v>
                </c:pt>
                <c:pt idx="20849">
                  <c:v>1503.3</c:v>
                </c:pt>
                <c:pt idx="20850">
                  <c:v>1504.3</c:v>
                </c:pt>
                <c:pt idx="20851">
                  <c:v>1502.9</c:v>
                </c:pt>
                <c:pt idx="20852">
                  <c:v>1504.4</c:v>
                </c:pt>
                <c:pt idx="20853">
                  <c:v>1504.4</c:v>
                </c:pt>
                <c:pt idx="20854">
                  <c:v>1503.5</c:v>
                </c:pt>
                <c:pt idx="20855">
                  <c:v>1502.5</c:v>
                </c:pt>
                <c:pt idx="20856">
                  <c:v>1504</c:v>
                </c:pt>
                <c:pt idx="20857">
                  <c:v>1503.5</c:v>
                </c:pt>
                <c:pt idx="20858">
                  <c:v>1502</c:v>
                </c:pt>
                <c:pt idx="20859">
                  <c:v>1502</c:v>
                </c:pt>
                <c:pt idx="20860">
                  <c:v>1501.1</c:v>
                </c:pt>
                <c:pt idx="20861">
                  <c:v>1502.3</c:v>
                </c:pt>
                <c:pt idx="20862">
                  <c:v>1500.3</c:v>
                </c:pt>
                <c:pt idx="20863">
                  <c:v>1501.3</c:v>
                </c:pt>
                <c:pt idx="20864">
                  <c:v>1502.3</c:v>
                </c:pt>
                <c:pt idx="20865">
                  <c:v>1502.8</c:v>
                </c:pt>
                <c:pt idx="20866">
                  <c:v>1502.8</c:v>
                </c:pt>
                <c:pt idx="20867">
                  <c:v>1499.5</c:v>
                </c:pt>
                <c:pt idx="20868">
                  <c:v>1501.5</c:v>
                </c:pt>
                <c:pt idx="20869">
                  <c:v>1502</c:v>
                </c:pt>
                <c:pt idx="20870">
                  <c:v>1502.1</c:v>
                </c:pt>
                <c:pt idx="20871">
                  <c:v>1503.7</c:v>
                </c:pt>
                <c:pt idx="20872">
                  <c:v>1502.2</c:v>
                </c:pt>
                <c:pt idx="20873">
                  <c:v>1502.9</c:v>
                </c:pt>
                <c:pt idx="20874">
                  <c:v>1503.5</c:v>
                </c:pt>
                <c:pt idx="20875">
                  <c:v>1503.4</c:v>
                </c:pt>
                <c:pt idx="20876">
                  <c:v>1503.5</c:v>
                </c:pt>
                <c:pt idx="20877">
                  <c:v>1503.5</c:v>
                </c:pt>
                <c:pt idx="20878">
                  <c:v>1503</c:v>
                </c:pt>
                <c:pt idx="20879">
                  <c:v>1503.5</c:v>
                </c:pt>
                <c:pt idx="20880">
                  <c:v>1503.5</c:v>
                </c:pt>
                <c:pt idx="20881">
                  <c:v>1503.5</c:v>
                </c:pt>
                <c:pt idx="20882">
                  <c:v>1500.5</c:v>
                </c:pt>
                <c:pt idx="20883">
                  <c:v>1502.9</c:v>
                </c:pt>
                <c:pt idx="20884">
                  <c:v>1503.5</c:v>
                </c:pt>
                <c:pt idx="20885">
                  <c:v>1503.4</c:v>
                </c:pt>
                <c:pt idx="20886">
                  <c:v>1501.8</c:v>
                </c:pt>
                <c:pt idx="20887">
                  <c:v>1500.8</c:v>
                </c:pt>
                <c:pt idx="20888">
                  <c:v>1501.8</c:v>
                </c:pt>
                <c:pt idx="20889">
                  <c:v>1502</c:v>
                </c:pt>
                <c:pt idx="20890">
                  <c:v>1502.9</c:v>
                </c:pt>
                <c:pt idx="20891">
                  <c:v>1502.1</c:v>
                </c:pt>
                <c:pt idx="20892">
                  <c:v>1501.6</c:v>
                </c:pt>
                <c:pt idx="20893">
                  <c:v>1501.9</c:v>
                </c:pt>
                <c:pt idx="20894">
                  <c:v>1502.1</c:v>
                </c:pt>
                <c:pt idx="20895">
                  <c:v>1501</c:v>
                </c:pt>
                <c:pt idx="20896">
                  <c:v>1503.2</c:v>
                </c:pt>
                <c:pt idx="20897">
                  <c:v>1502.9</c:v>
                </c:pt>
                <c:pt idx="20898">
                  <c:v>1501.9</c:v>
                </c:pt>
                <c:pt idx="20899">
                  <c:v>1503.2</c:v>
                </c:pt>
                <c:pt idx="20900">
                  <c:v>1502.9</c:v>
                </c:pt>
                <c:pt idx="20901">
                  <c:v>1501.5</c:v>
                </c:pt>
                <c:pt idx="20902">
                  <c:v>1502.4</c:v>
                </c:pt>
                <c:pt idx="20903">
                  <c:v>1502.9</c:v>
                </c:pt>
                <c:pt idx="20904">
                  <c:v>1502.5</c:v>
                </c:pt>
                <c:pt idx="20905">
                  <c:v>1502.5</c:v>
                </c:pt>
                <c:pt idx="20906">
                  <c:v>1499</c:v>
                </c:pt>
                <c:pt idx="20907">
                  <c:v>1500.5</c:v>
                </c:pt>
                <c:pt idx="20908">
                  <c:v>1501.5</c:v>
                </c:pt>
                <c:pt idx="20909">
                  <c:v>1501.8</c:v>
                </c:pt>
                <c:pt idx="20910">
                  <c:v>1501.7</c:v>
                </c:pt>
                <c:pt idx="20911">
                  <c:v>1499.6</c:v>
                </c:pt>
                <c:pt idx="20912">
                  <c:v>1499.9</c:v>
                </c:pt>
                <c:pt idx="20913">
                  <c:v>1499.9</c:v>
                </c:pt>
                <c:pt idx="20914">
                  <c:v>1500.4</c:v>
                </c:pt>
                <c:pt idx="20915">
                  <c:v>1500.1</c:v>
                </c:pt>
                <c:pt idx="20916">
                  <c:v>1500.5</c:v>
                </c:pt>
                <c:pt idx="20917">
                  <c:v>1500.6</c:v>
                </c:pt>
                <c:pt idx="20918">
                  <c:v>1498.2</c:v>
                </c:pt>
                <c:pt idx="20919">
                  <c:v>1499.6</c:v>
                </c:pt>
                <c:pt idx="20920">
                  <c:v>1499.4</c:v>
                </c:pt>
                <c:pt idx="20921">
                  <c:v>1499.4</c:v>
                </c:pt>
                <c:pt idx="20922">
                  <c:v>1498</c:v>
                </c:pt>
                <c:pt idx="20923">
                  <c:v>1498.5</c:v>
                </c:pt>
                <c:pt idx="20924">
                  <c:v>1497.6</c:v>
                </c:pt>
                <c:pt idx="20925">
                  <c:v>1498</c:v>
                </c:pt>
                <c:pt idx="20926">
                  <c:v>1497.1</c:v>
                </c:pt>
                <c:pt idx="20927">
                  <c:v>1498</c:v>
                </c:pt>
                <c:pt idx="20928">
                  <c:v>1499.1</c:v>
                </c:pt>
                <c:pt idx="20929">
                  <c:v>1498.5</c:v>
                </c:pt>
                <c:pt idx="20930">
                  <c:v>1500</c:v>
                </c:pt>
                <c:pt idx="20931">
                  <c:v>1501.1</c:v>
                </c:pt>
                <c:pt idx="20932">
                  <c:v>1499.9</c:v>
                </c:pt>
                <c:pt idx="20933">
                  <c:v>1499.8</c:v>
                </c:pt>
                <c:pt idx="20934">
                  <c:v>1499.6</c:v>
                </c:pt>
                <c:pt idx="20935">
                  <c:v>1499.2</c:v>
                </c:pt>
                <c:pt idx="20936">
                  <c:v>1498.5</c:v>
                </c:pt>
                <c:pt idx="20937">
                  <c:v>1500.6</c:v>
                </c:pt>
                <c:pt idx="20938">
                  <c:v>1500.3</c:v>
                </c:pt>
                <c:pt idx="20939">
                  <c:v>1495.9</c:v>
                </c:pt>
                <c:pt idx="20940">
                  <c:v>1500.1</c:v>
                </c:pt>
                <c:pt idx="20941">
                  <c:v>1498.9</c:v>
                </c:pt>
                <c:pt idx="20942">
                  <c:v>1500.5</c:v>
                </c:pt>
                <c:pt idx="20943">
                  <c:v>1502.3</c:v>
                </c:pt>
                <c:pt idx="20944">
                  <c:v>1501</c:v>
                </c:pt>
                <c:pt idx="20945">
                  <c:v>1500.5</c:v>
                </c:pt>
                <c:pt idx="20946">
                  <c:v>1501</c:v>
                </c:pt>
                <c:pt idx="20947">
                  <c:v>1500</c:v>
                </c:pt>
                <c:pt idx="20948">
                  <c:v>1499.6</c:v>
                </c:pt>
                <c:pt idx="20949">
                  <c:v>1500.6</c:v>
                </c:pt>
                <c:pt idx="20950">
                  <c:v>1497.6</c:v>
                </c:pt>
                <c:pt idx="20951">
                  <c:v>1496.2</c:v>
                </c:pt>
                <c:pt idx="20952">
                  <c:v>1500.1</c:v>
                </c:pt>
                <c:pt idx="20953">
                  <c:v>1498.2</c:v>
                </c:pt>
                <c:pt idx="20954">
                  <c:v>1496.6</c:v>
                </c:pt>
                <c:pt idx="20955">
                  <c:v>1496.7</c:v>
                </c:pt>
                <c:pt idx="20956">
                  <c:v>1497.3</c:v>
                </c:pt>
                <c:pt idx="20957">
                  <c:v>1497.6</c:v>
                </c:pt>
                <c:pt idx="20958">
                  <c:v>1497.5</c:v>
                </c:pt>
                <c:pt idx="20959">
                  <c:v>1494.5</c:v>
                </c:pt>
                <c:pt idx="20960">
                  <c:v>1494.6</c:v>
                </c:pt>
                <c:pt idx="20961">
                  <c:v>1494</c:v>
                </c:pt>
                <c:pt idx="20962">
                  <c:v>1495.2</c:v>
                </c:pt>
                <c:pt idx="20963">
                  <c:v>1494.3</c:v>
                </c:pt>
                <c:pt idx="20964">
                  <c:v>1488.4</c:v>
                </c:pt>
                <c:pt idx="20965">
                  <c:v>1491.9</c:v>
                </c:pt>
                <c:pt idx="20966">
                  <c:v>1491.7</c:v>
                </c:pt>
                <c:pt idx="20967">
                  <c:v>1493.2</c:v>
                </c:pt>
                <c:pt idx="20968">
                  <c:v>1491.4</c:v>
                </c:pt>
                <c:pt idx="20969">
                  <c:v>1493.9</c:v>
                </c:pt>
                <c:pt idx="20970">
                  <c:v>1491.9</c:v>
                </c:pt>
                <c:pt idx="20971">
                  <c:v>1493.3</c:v>
                </c:pt>
                <c:pt idx="20972">
                  <c:v>1491.9</c:v>
                </c:pt>
                <c:pt idx="20973">
                  <c:v>1491.5</c:v>
                </c:pt>
                <c:pt idx="20974">
                  <c:v>1493.4</c:v>
                </c:pt>
                <c:pt idx="20975">
                  <c:v>1491.5</c:v>
                </c:pt>
                <c:pt idx="20976">
                  <c:v>1491.9</c:v>
                </c:pt>
                <c:pt idx="20977">
                  <c:v>1491.4</c:v>
                </c:pt>
                <c:pt idx="20978">
                  <c:v>1493.4</c:v>
                </c:pt>
                <c:pt idx="20979">
                  <c:v>1492.4</c:v>
                </c:pt>
                <c:pt idx="20980">
                  <c:v>1492</c:v>
                </c:pt>
                <c:pt idx="20981">
                  <c:v>1492.8</c:v>
                </c:pt>
                <c:pt idx="20982">
                  <c:v>1491.8</c:v>
                </c:pt>
                <c:pt idx="20983">
                  <c:v>1491.3</c:v>
                </c:pt>
                <c:pt idx="20984">
                  <c:v>1490</c:v>
                </c:pt>
                <c:pt idx="20985">
                  <c:v>1488.7</c:v>
                </c:pt>
                <c:pt idx="20986">
                  <c:v>1490.1</c:v>
                </c:pt>
                <c:pt idx="20987">
                  <c:v>1491.4</c:v>
                </c:pt>
                <c:pt idx="20988">
                  <c:v>1488.3</c:v>
                </c:pt>
                <c:pt idx="20989">
                  <c:v>1488.8</c:v>
                </c:pt>
                <c:pt idx="20990">
                  <c:v>1490.6</c:v>
                </c:pt>
                <c:pt idx="20991">
                  <c:v>1490.4</c:v>
                </c:pt>
                <c:pt idx="20992">
                  <c:v>1489.9</c:v>
                </c:pt>
                <c:pt idx="20993">
                  <c:v>1489.5</c:v>
                </c:pt>
                <c:pt idx="20994">
                  <c:v>1490.6</c:v>
                </c:pt>
                <c:pt idx="20995">
                  <c:v>1486.7</c:v>
                </c:pt>
                <c:pt idx="20996">
                  <c:v>1490.6</c:v>
                </c:pt>
                <c:pt idx="20997">
                  <c:v>1488.6</c:v>
                </c:pt>
                <c:pt idx="20998">
                  <c:v>1490.6</c:v>
                </c:pt>
                <c:pt idx="20999">
                  <c:v>1490</c:v>
                </c:pt>
                <c:pt idx="21000">
                  <c:v>1489.5</c:v>
                </c:pt>
                <c:pt idx="21001">
                  <c:v>1488.5</c:v>
                </c:pt>
                <c:pt idx="21002">
                  <c:v>1490.8</c:v>
                </c:pt>
                <c:pt idx="21003">
                  <c:v>1489.9</c:v>
                </c:pt>
                <c:pt idx="21004">
                  <c:v>1489.3</c:v>
                </c:pt>
                <c:pt idx="21005">
                  <c:v>1489.2</c:v>
                </c:pt>
                <c:pt idx="21006">
                  <c:v>1490.2</c:v>
                </c:pt>
                <c:pt idx="21007">
                  <c:v>1488.3</c:v>
                </c:pt>
                <c:pt idx="21008">
                  <c:v>1488.5</c:v>
                </c:pt>
                <c:pt idx="21009">
                  <c:v>1485.2</c:v>
                </c:pt>
                <c:pt idx="21010">
                  <c:v>1491.5</c:v>
                </c:pt>
                <c:pt idx="21011">
                  <c:v>1490.1</c:v>
                </c:pt>
                <c:pt idx="21012">
                  <c:v>1489.2</c:v>
                </c:pt>
                <c:pt idx="21013">
                  <c:v>1489.5</c:v>
                </c:pt>
                <c:pt idx="21014">
                  <c:v>1489.8</c:v>
                </c:pt>
                <c:pt idx="21015">
                  <c:v>1488.3</c:v>
                </c:pt>
                <c:pt idx="21016">
                  <c:v>1488.3</c:v>
                </c:pt>
                <c:pt idx="21017">
                  <c:v>1488.4</c:v>
                </c:pt>
                <c:pt idx="21018">
                  <c:v>1488.9</c:v>
                </c:pt>
                <c:pt idx="21019">
                  <c:v>1489.4</c:v>
                </c:pt>
                <c:pt idx="21020">
                  <c:v>1489</c:v>
                </c:pt>
                <c:pt idx="21021">
                  <c:v>1488.5</c:v>
                </c:pt>
                <c:pt idx="21022">
                  <c:v>1486.6</c:v>
                </c:pt>
                <c:pt idx="21023">
                  <c:v>1489</c:v>
                </c:pt>
                <c:pt idx="21024">
                  <c:v>1487</c:v>
                </c:pt>
                <c:pt idx="21025">
                  <c:v>1488.5</c:v>
                </c:pt>
                <c:pt idx="21026">
                  <c:v>1488</c:v>
                </c:pt>
                <c:pt idx="21027">
                  <c:v>1487.9</c:v>
                </c:pt>
                <c:pt idx="21028">
                  <c:v>1486.9</c:v>
                </c:pt>
                <c:pt idx="21029">
                  <c:v>1486.4</c:v>
                </c:pt>
                <c:pt idx="21030">
                  <c:v>1487.3</c:v>
                </c:pt>
                <c:pt idx="21031">
                  <c:v>1484.7</c:v>
                </c:pt>
                <c:pt idx="21032">
                  <c:v>1486.2</c:v>
                </c:pt>
                <c:pt idx="21033">
                  <c:v>1487.5</c:v>
                </c:pt>
                <c:pt idx="21034">
                  <c:v>1483.6</c:v>
                </c:pt>
                <c:pt idx="21035">
                  <c:v>1487.6</c:v>
                </c:pt>
                <c:pt idx="21036">
                  <c:v>1483.1</c:v>
                </c:pt>
                <c:pt idx="21037">
                  <c:v>1485.2</c:v>
                </c:pt>
                <c:pt idx="21038">
                  <c:v>1485.9</c:v>
                </c:pt>
                <c:pt idx="21039">
                  <c:v>1485.5</c:v>
                </c:pt>
                <c:pt idx="21040">
                  <c:v>1485.9</c:v>
                </c:pt>
                <c:pt idx="21041">
                  <c:v>1482.2</c:v>
                </c:pt>
                <c:pt idx="21042">
                  <c:v>1484.6</c:v>
                </c:pt>
                <c:pt idx="21043">
                  <c:v>1486.5</c:v>
                </c:pt>
                <c:pt idx="21044">
                  <c:v>1486.6</c:v>
                </c:pt>
                <c:pt idx="21045">
                  <c:v>1485.1</c:v>
                </c:pt>
                <c:pt idx="21046">
                  <c:v>1483.3</c:v>
                </c:pt>
                <c:pt idx="21047">
                  <c:v>1486.1</c:v>
                </c:pt>
                <c:pt idx="21048">
                  <c:v>1485.6</c:v>
                </c:pt>
                <c:pt idx="21049">
                  <c:v>1484.1</c:v>
                </c:pt>
                <c:pt idx="21050">
                  <c:v>1482.7</c:v>
                </c:pt>
                <c:pt idx="21051">
                  <c:v>1483.6</c:v>
                </c:pt>
                <c:pt idx="21052">
                  <c:v>1480.2</c:v>
                </c:pt>
                <c:pt idx="21053">
                  <c:v>1484.5</c:v>
                </c:pt>
                <c:pt idx="21054">
                  <c:v>1485</c:v>
                </c:pt>
                <c:pt idx="21055">
                  <c:v>1483.8</c:v>
                </c:pt>
                <c:pt idx="21056">
                  <c:v>1482.7</c:v>
                </c:pt>
                <c:pt idx="21057">
                  <c:v>1481.4</c:v>
                </c:pt>
                <c:pt idx="21058">
                  <c:v>1482.5</c:v>
                </c:pt>
                <c:pt idx="21059">
                  <c:v>1483.6</c:v>
                </c:pt>
                <c:pt idx="21060">
                  <c:v>1480.9</c:v>
                </c:pt>
                <c:pt idx="21061">
                  <c:v>1480.9</c:v>
                </c:pt>
                <c:pt idx="21062">
                  <c:v>1481.5</c:v>
                </c:pt>
                <c:pt idx="21063">
                  <c:v>1480.3</c:v>
                </c:pt>
                <c:pt idx="21064">
                  <c:v>1481.7</c:v>
                </c:pt>
                <c:pt idx="21065">
                  <c:v>1481.3</c:v>
                </c:pt>
                <c:pt idx="21066">
                  <c:v>1478.9</c:v>
                </c:pt>
                <c:pt idx="21067">
                  <c:v>1481.3</c:v>
                </c:pt>
                <c:pt idx="21068">
                  <c:v>1481.7</c:v>
                </c:pt>
                <c:pt idx="21069">
                  <c:v>1481.4</c:v>
                </c:pt>
                <c:pt idx="21070">
                  <c:v>1481.3</c:v>
                </c:pt>
                <c:pt idx="21071">
                  <c:v>1482.2</c:v>
                </c:pt>
                <c:pt idx="21072">
                  <c:v>1480.3</c:v>
                </c:pt>
                <c:pt idx="21073">
                  <c:v>1480.8</c:v>
                </c:pt>
                <c:pt idx="21074">
                  <c:v>1480.7</c:v>
                </c:pt>
                <c:pt idx="21075">
                  <c:v>1481.3</c:v>
                </c:pt>
                <c:pt idx="21076">
                  <c:v>1482.2</c:v>
                </c:pt>
                <c:pt idx="21077">
                  <c:v>1480.7</c:v>
                </c:pt>
                <c:pt idx="21078">
                  <c:v>1482.5</c:v>
                </c:pt>
                <c:pt idx="21079">
                  <c:v>1481.4</c:v>
                </c:pt>
                <c:pt idx="21080">
                  <c:v>1478.5</c:v>
                </c:pt>
                <c:pt idx="21081">
                  <c:v>1480.5</c:v>
                </c:pt>
                <c:pt idx="21082">
                  <c:v>1478.2</c:v>
                </c:pt>
                <c:pt idx="21083">
                  <c:v>1479.5</c:v>
                </c:pt>
                <c:pt idx="21084">
                  <c:v>1479.5</c:v>
                </c:pt>
                <c:pt idx="21085">
                  <c:v>1479.3</c:v>
                </c:pt>
                <c:pt idx="21086">
                  <c:v>1478.1</c:v>
                </c:pt>
                <c:pt idx="21087">
                  <c:v>1477.4</c:v>
                </c:pt>
                <c:pt idx="21088">
                  <c:v>1479.1</c:v>
                </c:pt>
                <c:pt idx="21089">
                  <c:v>1475.5</c:v>
                </c:pt>
                <c:pt idx="21090">
                  <c:v>1480.3</c:v>
                </c:pt>
                <c:pt idx="21091">
                  <c:v>1479.4</c:v>
                </c:pt>
                <c:pt idx="21092">
                  <c:v>1480.3</c:v>
                </c:pt>
                <c:pt idx="21093">
                  <c:v>1478.8</c:v>
                </c:pt>
                <c:pt idx="21094">
                  <c:v>1478.4</c:v>
                </c:pt>
                <c:pt idx="21095">
                  <c:v>1477.5</c:v>
                </c:pt>
                <c:pt idx="21096">
                  <c:v>1477.5</c:v>
                </c:pt>
                <c:pt idx="21097">
                  <c:v>1478</c:v>
                </c:pt>
                <c:pt idx="21098">
                  <c:v>1478.3</c:v>
                </c:pt>
                <c:pt idx="21099">
                  <c:v>1476.9</c:v>
                </c:pt>
                <c:pt idx="21100">
                  <c:v>1475.5</c:v>
                </c:pt>
                <c:pt idx="21101">
                  <c:v>1477.2</c:v>
                </c:pt>
                <c:pt idx="21102">
                  <c:v>1474.4</c:v>
                </c:pt>
                <c:pt idx="21103">
                  <c:v>1476</c:v>
                </c:pt>
                <c:pt idx="21104">
                  <c:v>1476.3</c:v>
                </c:pt>
                <c:pt idx="21105">
                  <c:v>1475.7</c:v>
                </c:pt>
                <c:pt idx="21106">
                  <c:v>1476.6</c:v>
                </c:pt>
                <c:pt idx="21107">
                  <c:v>1475.3</c:v>
                </c:pt>
                <c:pt idx="21108">
                  <c:v>1473.4</c:v>
                </c:pt>
                <c:pt idx="21109">
                  <c:v>1474.9</c:v>
                </c:pt>
                <c:pt idx="21110">
                  <c:v>1474.4</c:v>
                </c:pt>
                <c:pt idx="21111">
                  <c:v>1474.6</c:v>
                </c:pt>
                <c:pt idx="21112">
                  <c:v>1473</c:v>
                </c:pt>
                <c:pt idx="21113">
                  <c:v>1475</c:v>
                </c:pt>
                <c:pt idx="21114">
                  <c:v>1474.6</c:v>
                </c:pt>
                <c:pt idx="21115">
                  <c:v>1474.6</c:v>
                </c:pt>
                <c:pt idx="21116">
                  <c:v>1473.7</c:v>
                </c:pt>
                <c:pt idx="21117">
                  <c:v>1471.8</c:v>
                </c:pt>
                <c:pt idx="21118">
                  <c:v>1474.7</c:v>
                </c:pt>
                <c:pt idx="21119">
                  <c:v>1471.3</c:v>
                </c:pt>
                <c:pt idx="21120">
                  <c:v>1475.1</c:v>
                </c:pt>
                <c:pt idx="21121">
                  <c:v>1473.7</c:v>
                </c:pt>
                <c:pt idx="21122">
                  <c:v>1474.1</c:v>
                </c:pt>
                <c:pt idx="21123">
                  <c:v>1472.7</c:v>
                </c:pt>
                <c:pt idx="21124">
                  <c:v>1473.1</c:v>
                </c:pt>
                <c:pt idx="21125">
                  <c:v>1470.6</c:v>
                </c:pt>
                <c:pt idx="21126">
                  <c:v>1471.9</c:v>
                </c:pt>
                <c:pt idx="21127">
                  <c:v>1472.3</c:v>
                </c:pt>
                <c:pt idx="21128">
                  <c:v>1471.1</c:v>
                </c:pt>
                <c:pt idx="21129">
                  <c:v>1470.6</c:v>
                </c:pt>
                <c:pt idx="21130">
                  <c:v>1471.8</c:v>
                </c:pt>
                <c:pt idx="21131">
                  <c:v>1468.6</c:v>
                </c:pt>
                <c:pt idx="21132">
                  <c:v>1472.2</c:v>
                </c:pt>
                <c:pt idx="21133">
                  <c:v>1467.9</c:v>
                </c:pt>
                <c:pt idx="21134">
                  <c:v>1470.4</c:v>
                </c:pt>
                <c:pt idx="21135">
                  <c:v>1471</c:v>
                </c:pt>
                <c:pt idx="21136">
                  <c:v>1471.6</c:v>
                </c:pt>
                <c:pt idx="21137">
                  <c:v>1470.3</c:v>
                </c:pt>
                <c:pt idx="21138">
                  <c:v>1469.4</c:v>
                </c:pt>
                <c:pt idx="21139">
                  <c:v>1472.2</c:v>
                </c:pt>
                <c:pt idx="21140">
                  <c:v>1471.3</c:v>
                </c:pt>
                <c:pt idx="21141">
                  <c:v>1469.5</c:v>
                </c:pt>
                <c:pt idx="21142">
                  <c:v>1470.5</c:v>
                </c:pt>
                <c:pt idx="21143">
                  <c:v>1469.9</c:v>
                </c:pt>
                <c:pt idx="21144">
                  <c:v>1468.5</c:v>
                </c:pt>
                <c:pt idx="21145">
                  <c:v>1467.2</c:v>
                </c:pt>
                <c:pt idx="21146">
                  <c:v>1469.1</c:v>
                </c:pt>
                <c:pt idx="21147">
                  <c:v>1468.4</c:v>
                </c:pt>
                <c:pt idx="21148">
                  <c:v>1467.5</c:v>
                </c:pt>
                <c:pt idx="21149">
                  <c:v>1467.4</c:v>
                </c:pt>
                <c:pt idx="21150">
                  <c:v>1466.9</c:v>
                </c:pt>
                <c:pt idx="21151">
                  <c:v>1467</c:v>
                </c:pt>
                <c:pt idx="21152">
                  <c:v>1466.9</c:v>
                </c:pt>
                <c:pt idx="21153">
                  <c:v>1465.5</c:v>
                </c:pt>
                <c:pt idx="21154">
                  <c:v>1466.6</c:v>
                </c:pt>
                <c:pt idx="21155">
                  <c:v>1465.6</c:v>
                </c:pt>
                <c:pt idx="21156">
                  <c:v>1464.7</c:v>
                </c:pt>
                <c:pt idx="21157">
                  <c:v>1464.3</c:v>
                </c:pt>
                <c:pt idx="21158">
                  <c:v>1465.3</c:v>
                </c:pt>
                <c:pt idx="21159">
                  <c:v>1461.9</c:v>
                </c:pt>
                <c:pt idx="21160">
                  <c:v>1462.8</c:v>
                </c:pt>
                <c:pt idx="21161">
                  <c:v>1466.1</c:v>
                </c:pt>
                <c:pt idx="21162">
                  <c:v>1464.2</c:v>
                </c:pt>
                <c:pt idx="21163">
                  <c:v>1463.3</c:v>
                </c:pt>
                <c:pt idx="21164">
                  <c:v>1463</c:v>
                </c:pt>
                <c:pt idx="21165">
                  <c:v>1464.8</c:v>
                </c:pt>
                <c:pt idx="21166">
                  <c:v>1462.5</c:v>
                </c:pt>
                <c:pt idx="21167">
                  <c:v>1465.3</c:v>
                </c:pt>
                <c:pt idx="21168">
                  <c:v>1465.8</c:v>
                </c:pt>
                <c:pt idx="21169">
                  <c:v>1462.9</c:v>
                </c:pt>
                <c:pt idx="21170">
                  <c:v>1463.4</c:v>
                </c:pt>
                <c:pt idx="21171">
                  <c:v>1462.8</c:v>
                </c:pt>
                <c:pt idx="21172">
                  <c:v>1461.9</c:v>
                </c:pt>
                <c:pt idx="21173">
                  <c:v>1462.3</c:v>
                </c:pt>
                <c:pt idx="21174">
                  <c:v>1463.4</c:v>
                </c:pt>
                <c:pt idx="21175">
                  <c:v>1460.5</c:v>
                </c:pt>
                <c:pt idx="21176">
                  <c:v>1462.8</c:v>
                </c:pt>
                <c:pt idx="21177">
                  <c:v>1461.2</c:v>
                </c:pt>
                <c:pt idx="21178">
                  <c:v>1460.7</c:v>
                </c:pt>
                <c:pt idx="21179">
                  <c:v>1460</c:v>
                </c:pt>
                <c:pt idx="21180">
                  <c:v>1461.5</c:v>
                </c:pt>
                <c:pt idx="21181">
                  <c:v>1458.9</c:v>
                </c:pt>
                <c:pt idx="21182">
                  <c:v>1459.4</c:v>
                </c:pt>
                <c:pt idx="21183">
                  <c:v>1460.7</c:v>
                </c:pt>
                <c:pt idx="21184">
                  <c:v>1457.7</c:v>
                </c:pt>
                <c:pt idx="21185">
                  <c:v>1457.7</c:v>
                </c:pt>
                <c:pt idx="21186">
                  <c:v>1460.1</c:v>
                </c:pt>
                <c:pt idx="21187">
                  <c:v>1461</c:v>
                </c:pt>
                <c:pt idx="21188">
                  <c:v>1460.5</c:v>
                </c:pt>
                <c:pt idx="21189">
                  <c:v>1460.1</c:v>
                </c:pt>
                <c:pt idx="21190">
                  <c:v>1461.5</c:v>
                </c:pt>
                <c:pt idx="21191">
                  <c:v>1460.1</c:v>
                </c:pt>
                <c:pt idx="21192">
                  <c:v>1461</c:v>
                </c:pt>
                <c:pt idx="21193">
                  <c:v>1460.6</c:v>
                </c:pt>
                <c:pt idx="21194">
                  <c:v>1460.1</c:v>
                </c:pt>
                <c:pt idx="21195">
                  <c:v>1459.6</c:v>
                </c:pt>
                <c:pt idx="21196">
                  <c:v>1458.7</c:v>
                </c:pt>
                <c:pt idx="21197">
                  <c:v>1458.2</c:v>
                </c:pt>
                <c:pt idx="21198">
                  <c:v>1458.5</c:v>
                </c:pt>
                <c:pt idx="21199">
                  <c:v>1457.4</c:v>
                </c:pt>
                <c:pt idx="21200">
                  <c:v>1460.4</c:v>
                </c:pt>
                <c:pt idx="21201">
                  <c:v>1457.1</c:v>
                </c:pt>
                <c:pt idx="21202">
                  <c:v>1457.8</c:v>
                </c:pt>
                <c:pt idx="21203">
                  <c:v>1459.2</c:v>
                </c:pt>
                <c:pt idx="21204">
                  <c:v>1455.6</c:v>
                </c:pt>
                <c:pt idx="21205">
                  <c:v>1459.7</c:v>
                </c:pt>
                <c:pt idx="21206">
                  <c:v>1458.2</c:v>
                </c:pt>
                <c:pt idx="21207">
                  <c:v>1457.5</c:v>
                </c:pt>
                <c:pt idx="21208">
                  <c:v>1455.3</c:v>
                </c:pt>
                <c:pt idx="21209">
                  <c:v>1458.2</c:v>
                </c:pt>
                <c:pt idx="21210">
                  <c:v>1458.6</c:v>
                </c:pt>
                <c:pt idx="21211">
                  <c:v>1456.8</c:v>
                </c:pt>
                <c:pt idx="21212">
                  <c:v>1456.8</c:v>
                </c:pt>
                <c:pt idx="21213">
                  <c:v>1457.7</c:v>
                </c:pt>
                <c:pt idx="21214">
                  <c:v>1457.9</c:v>
                </c:pt>
                <c:pt idx="21215">
                  <c:v>1457.4</c:v>
                </c:pt>
                <c:pt idx="21216">
                  <c:v>1456.9</c:v>
                </c:pt>
                <c:pt idx="21217">
                  <c:v>1457.7</c:v>
                </c:pt>
                <c:pt idx="21218">
                  <c:v>1455.5</c:v>
                </c:pt>
                <c:pt idx="21219">
                  <c:v>1455.5</c:v>
                </c:pt>
                <c:pt idx="21220">
                  <c:v>1454.5</c:v>
                </c:pt>
                <c:pt idx="21221">
                  <c:v>1455.8</c:v>
                </c:pt>
                <c:pt idx="21222">
                  <c:v>1454.9</c:v>
                </c:pt>
                <c:pt idx="21223">
                  <c:v>1456.9</c:v>
                </c:pt>
                <c:pt idx="21224">
                  <c:v>1455.1</c:v>
                </c:pt>
                <c:pt idx="21225">
                  <c:v>1455.3</c:v>
                </c:pt>
                <c:pt idx="21226">
                  <c:v>1453.8</c:v>
                </c:pt>
                <c:pt idx="21227">
                  <c:v>1454.6</c:v>
                </c:pt>
                <c:pt idx="21228">
                  <c:v>1450.5</c:v>
                </c:pt>
                <c:pt idx="21229">
                  <c:v>1450.6</c:v>
                </c:pt>
                <c:pt idx="21230">
                  <c:v>1452.9</c:v>
                </c:pt>
                <c:pt idx="21231">
                  <c:v>1450.6</c:v>
                </c:pt>
                <c:pt idx="21232">
                  <c:v>1454</c:v>
                </c:pt>
                <c:pt idx="21233">
                  <c:v>1451.3</c:v>
                </c:pt>
                <c:pt idx="21234">
                  <c:v>1452.7</c:v>
                </c:pt>
                <c:pt idx="21235">
                  <c:v>1453.6</c:v>
                </c:pt>
                <c:pt idx="21236">
                  <c:v>1451.8</c:v>
                </c:pt>
                <c:pt idx="21237">
                  <c:v>1450.9</c:v>
                </c:pt>
                <c:pt idx="21238">
                  <c:v>1445.4</c:v>
                </c:pt>
                <c:pt idx="21239">
                  <c:v>1450.1</c:v>
                </c:pt>
                <c:pt idx="21240">
                  <c:v>1450.6</c:v>
                </c:pt>
                <c:pt idx="21241">
                  <c:v>1448.8</c:v>
                </c:pt>
                <c:pt idx="21242">
                  <c:v>1450.6</c:v>
                </c:pt>
                <c:pt idx="21243">
                  <c:v>1448.3</c:v>
                </c:pt>
                <c:pt idx="21244">
                  <c:v>1448.6</c:v>
                </c:pt>
                <c:pt idx="21245">
                  <c:v>1448</c:v>
                </c:pt>
                <c:pt idx="21246">
                  <c:v>1444.5</c:v>
                </c:pt>
                <c:pt idx="21247">
                  <c:v>1446.1</c:v>
                </c:pt>
                <c:pt idx="21248">
                  <c:v>1448.6</c:v>
                </c:pt>
                <c:pt idx="21249">
                  <c:v>1447</c:v>
                </c:pt>
                <c:pt idx="21250">
                  <c:v>1444.3</c:v>
                </c:pt>
                <c:pt idx="21251">
                  <c:v>1444.8</c:v>
                </c:pt>
                <c:pt idx="21252">
                  <c:v>1442.6</c:v>
                </c:pt>
                <c:pt idx="21253">
                  <c:v>1447.1</c:v>
                </c:pt>
                <c:pt idx="21254">
                  <c:v>1444.5</c:v>
                </c:pt>
                <c:pt idx="21255">
                  <c:v>1446.1</c:v>
                </c:pt>
                <c:pt idx="21256">
                  <c:v>1443.6</c:v>
                </c:pt>
                <c:pt idx="21257">
                  <c:v>1445.8</c:v>
                </c:pt>
                <c:pt idx="21258">
                  <c:v>1447.2</c:v>
                </c:pt>
                <c:pt idx="21259">
                  <c:v>1445.8</c:v>
                </c:pt>
                <c:pt idx="21260">
                  <c:v>1444.5</c:v>
                </c:pt>
                <c:pt idx="21261">
                  <c:v>1441.9</c:v>
                </c:pt>
                <c:pt idx="21262">
                  <c:v>1444.2</c:v>
                </c:pt>
                <c:pt idx="21263">
                  <c:v>1441.4</c:v>
                </c:pt>
                <c:pt idx="21264">
                  <c:v>1445.5</c:v>
                </c:pt>
                <c:pt idx="21265">
                  <c:v>1446</c:v>
                </c:pt>
                <c:pt idx="21266">
                  <c:v>1445.5</c:v>
                </c:pt>
                <c:pt idx="21267">
                  <c:v>1443.2</c:v>
                </c:pt>
                <c:pt idx="21268">
                  <c:v>1444.1</c:v>
                </c:pt>
                <c:pt idx="21269">
                  <c:v>1440.7</c:v>
                </c:pt>
                <c:pt idx="21270">
                  <c:v>1442.1</c:v>
                </c:pt>
                <c:pt idx="21271">
                  <c:v>1441.4</c:v>
                </c:pt>
                <c:pt idx="21272">
                  <c:v>1441</c:v>
                </c:pt>
                <c:pt idx="21273">
                  <c:v>1438.2</c:v>
                </c:pt>
                <c:pt idx="21274">
                  <c:v>1442.2</c:v>
                </c:pt>
                <c:pt idx="21275">
                  <c:v>1442.9</c:v>
                </c:pt>
                <c:pt idx="21276">
                  <c:v>1440.5</c:v>
                </c:pt>
                <c:pt idx="21277">
                  <c:v>1437.3</c:v>
                </c:pt>
                <c:pt idx="21278">
                  <c:v>1443</c:v>
                </c:pt>
                <c:pt idx="21279">
                  <c:v>1440.2</c:v>
                </c:pt>
                <c:pt idx="21280">
                  <c:v>1440.8</c:v>
                </c:pt>
                <c:pt idx="21281">
                  <c:v>1440.3</c:v>
                </c:pt>
                <c:pt idx="21282">
                  <c:v>1441.7</c:v>
                </c:pt>
                <c:pt idx="21283">
                  <c:v>1441.8</c:v>
                </c:pt>
                <c:pt idx="21284">
                  <c:v>1440.4</c:v>
                </c:pt>
                <c:pt idx="21285">
                  <c:v>1440</c:v>
                </c:pt>
                <c:pt idx="21286">
                  <c:v>1440.4</c:v>
                </c:pt>
                <c:pt idx="21287">
                  <c:v>1443.2</c:v>
                </c:pt>
                <c:pt idx="21288">
                  <c:v>1437.3</c:v>
                </c:pt>
                <c:pt idx="21289">
                  <c:v>1441.4</c:v>
                </c:pt>
                <c:pt idx="21290">
                  <c:v>1433.8</c:v>
                </c:pt>
                <c:pt idx="21291">
                  <c:v>1437.3</c:v>
                </c:pt>
                <c:pt idx="21292">
                  <c:v>1439.9</c:v>
                </c:pt>
                <c:pt idx="21293">
                  <c:v>1437.7</c:v>
                </c:pt>
                <c:pt idx="21294">
                  <c:v>1436.7</c:v>
                </c:pt>
                <c:pt idx="21295">
                  <c:v>1438.4</c:v>
                </c:pt>
                <c:pt idx="21296">
                  <c:v>1439.3</c:v>
                </c:pt>
                <c:pt idx="21297">
                  <c:v>1438.9</c:v>
                </c:pt>
                <c:pt idx="21298">
                  <c:v>1438</c:v>
                </c:pt>
                <c:pt idx="21299">
                  <c:v>1436.6</c:v>
                </c:pt>
                <c:pt idx="21300">
                  <c:v>1439</c:v>
                </c:pt>
                <c:pt idx="21301">
                  <c:v>1435.9</c:v>
                </c:pt>
                <c:pt idx="21302">
                  <c:v>1439.9</c:v>
                </c:pt>
                <c:pt idx="21303">
                  <c:v>1440</c:v>
                </c:pt>
                <c:pt idx="21304">
                  <c:v>1440</c:v>
                </c:pt>
                <c:pt idx="21305">
                  <c:v>1434.6</c:v>
                </c:pt>
                <c:pt idx="21306">
                  <c:v>1440.5</c:v>
                </c:pt>
                <c:pt idx="21307">
                  <c:v>1439.5</c:v>
                </c:pt>
                <c:pt idx="21308">
                  <c:v>1437.8</c:v>
                </c:pt>
                <c:pt idx="21309">
                  <c:v>1434.8</c:v>
                </c:pt>
                <c:pt idx="21310">
                  <c:v>1438.3</c:v>
                </c:pt>
                <c:pt idx="21311">
                  <c:v>1438.8</c:v>
                </c:pt>
                <c:pt idx="21312">
                  <c:v>1438.3</c:v>
                </c:pt>
                <c:pt idx="21313">
                  <c:v>1436.9</c:v>
                </c:pt>
                <c:pt idx="21314">
                  <c:v>1437.4</c:v>
                </c:pt>
                <c:pt idx="21315">
                  <c:v>1436.9</c:v>
                </c:pt>
                <c:pt idx="21316">
                  <c:v>1436.5</c:v>
                </c:pt>
                <c:pt idx="21317">
                  <c:v>1438.6</c:v>
                </c:pt>
                <c:pt idx="21318">
                  <c:v>1438.9</c:v>
                </c:pt>
                <c:pt idx="21319">
                  <c:v>1436.5</c:v>
                </c:pt>
                <c:pt idx="21320">
                  <c:v>1437.4</c:v>
                </c:pt>
                <c:pt idx="21321">
                  <c:v>1435.5</c:v>
                </c:pt>
                <c:pt idx="21322">
                  <c:v>1429</c:v>
                </c:pt>
                <c:pt idx="21323">
                  <c:v>1436.4</c:v>
                </c:pt>
                <c:pt idx="21324">
                  <c:v>1434.9</c:v>
                </c:pt>
                <c:pt idx="21325">
                  <c:v>1436</c:v>
                </c:pt>
                <c:pt idx="21326">
                  <c:v>1432.6</c:v>
                </c:pt>
                <c:pt idx="21327">
                  <c:v>1433.1</c:v>
                </c:pt>
                <c:pt idx="21328">
                  <c:v>1431.9</c:v>
                </c:pt>
                <c:pt idx="21329">
                  <c:v>1435.9</c:v>
                </c:pt>
                <c:pt idx="21330">
                  <c:v>1435.5</c:v>
                </c:pt>
                <c:pt idx="21331">
                  <c:v>1433.8</c:v>
                </c:pt>
                <c:pt idx="21332">
                  <c:v>1432</c:v>
                </c:pt>
                <c:pt idx="21333">
                  <c:v>1433.4</c:v>
                </c:pt>
                <c:pt idx="21334">
                  <c:v>1429.4</c:v>
                </c:pt>
                <c:pt idx="21335">
                  <c:v>1435.7</c:v>
                </c:pt>
                <c:pt idx="21336">
                  <c:v>1428.9</c:v>
                </c:pt>
                <c:pt idx="21337">
                  <c:v>1432.9</c:v>
                </c:pt>
                <c:pt idx="21338">
                  <c:v>1429.8</c:v>
                </c:pt>
                <c:pt idx="21339">
                  <c:v>1430.3</c:v>
                </c:pt>
                <c:pt idx="21340">
                  <c:v>1428</c:v>
                </c:pt>
                <c:pt idx="21341">
                  <c:v>1431.8</c:v>
                </c:pt>
                <c:pt idx="21342">
                  <c:v>1432.2</c:v>
                </c:pt>
                <c:pt idx="21343">
                  <c:v>1430.3</c:v>
                </c:pt>
                <c:pt idx="21344">
                  <c:v>1429.7</c:v>
                </c:pt>
                <c:pt idx="21345">
                  <c:v>1429.5</c:v>
                </c:pt>
                <c:pt idx="21346">
                  <c:v>1432.8</c:v>
                </c:pt>
                <c:pt idx="21347">
                  <c:v>1432.8</c:v>
                </c:pt>
                <c:pt idx="21348">
                  <c:v>1431.7</c:v>
                </c:pt>
                <c:pt idx="21349">
                  <c:v>1425.6</c:v>
                </c:pt>
                <c:pt idx="21350">
                  <c:v>1432.5</c:v>
                </c:pt>
                <c:pt idx="21351">
                  <c:v>1430.4</c:v>
                </c:pt>
                <c:pt idx="21352">
                  <c:v>1428.3</c:v>
                </c:pt>
                <c:pt idx="21353">
                  <c:v>1434.2</c:v>
                </c:pt>
                <c:pt idx="21354">
                  <c:v>1435.1</c:v>
                </c:pt>
                <c:pt idx="21355">
                  <c:v>1430.6</c:v>
                </c:pt>
                <c:pt idx="21356">
                  <c:v>1433.7</c:v>
                </c:pt>
                <c:pt idx="21357">
                  <c:v>1433.2</c:v>
                </c:pt>
                <c:pt idx="21358">
                  <c:v>1429.3</c:v>
                </c:pt>
                <c:pt idx="21359">
                  <c:v>1426.5</c:v>
                </c:pt>
                <c:pt idx="21360">
                  <c:v>1434.1</c:v>
                </c:pt>
                <c:pt idx="21361">
                  <c:v>1433.7</c:v>
                </c:pt>
                <c:pt idx="21362">
                  <c:v>1433.3</c:v>
                </c:pt>
                <c:pt idx="21363">
                  <c:v>1427.5</c:v>
                </c:pt>
                <c:pt idx="21364">
                  <c:v>1426.5</c:v>
                </c:pt>
                <c:pt idx="21365">
                  <c:v>1433.7</c:v>
                </c:pt>
                <c:pt idx="21366">
                  <c:v>1430.9</c:v>
                </c:pt>
                <c:pt idx="21367">
                  <c:v>1433</c:v>
                </c:pt>
                <c:pt idx="21368">
                  <c:v>1431.8</c:v>
                </c:pt>
                <c:pt idx="21369">
                  <c:v>1430.9</c:v>
                </c:pt>
                <c:pt idx="21370">
                  <c:v>1428.2</c:v>
                </c:pt>
                <c:pt idx="21371">
                  <c:v>1429.9</c:v>
                </c:pt>
                <c:pt idx="21372">
                  <c:v>1427.2</c:v>
                </c:pt>
                <c:pt idx="21373">
                  <c:v>1431.3</c:v>
                </c:pt>
                <c:pt idx="21374">
                  <c:v>1429.2</c:v>
                </c:pt>
                <c:pt idx="21375">
                  <c:v>1427.8</c:v>
                </c:pt>
                <c:pt idx="21376">
                  <c:v>1431.8</c:v>
                </c:pt>
                <c:pt idx="21377">
                  <c:v>1428.8</c:v>
                </c:pt>
                <c:pt idx="21378">
                  <c:v>1427.9</c:v>
                </c:pt>
                <c:pt idx="21379">
                  <c:v>1423.5</c:v>
                </c:pt>
                <c:pt idx="21380">
                  <c:v>1429.3</c:v>
                </c:pt>
                <c:pt idx="21381">
                  <c:v>1425</c:v>
                </c:pt>
                <c:pt idx="21382">
                  <c:v>1432.5</c:v>
                </c:pt>
                <c:pt idx="21383">
                  <c:v>1429.3</c:v>
                </c:pt>
                <c:pt idx="21384">
                  <c:v>1431.5</c:v>
                </c:pt>
                <c:pt idx="21385">
                  <c:v>1428.8</c:v>
                </c:pt>
                <c:pt idx="21386">
                  <c:v>1432</c:v>
                </c:pt>
                <c:pt idx="21387">
                  <c:v>1426.1</c:v>
                </c:pt>
                <c:pt idx="21388">
                  <c:v>1431</c:v>
                </c:pt>
                <c:pt idx="21389">
                  <c:v>1430.5</c:v>
                </c:pt>
                <c:pt idx="21390">
                  <c:v>1424.1</c:v>
                </c:pt>
                <c:pt idx="21391">
                  <c:v>1422.3</c:v>
                </c:pt>
                <c:pt idx="21392">
                  <c:v>1426.5</c:v>
                </c:pt>
                <c:pt idx="21393">
                  <c:v>1427.1</c:v>
                </c:pt>
                <c:pt idx="21394">
                  <c:v>1428.3</c:v>
                </c:pt>
                <c:pt idx="21395">
                  <c:v>1426.1</c:v>
                </c:pt>
                <c:pt idx="21396">
                  <c:v>1426.9</c:v>
                </c:pt>
                <c:pt idx="21397">
                  <c:v>1426.4</c:v>
                </c:pt>
                <c:pt idx="21398">
                  <c:v>1422.8</c:v>
                </c:pt>
                <c:pt idx="21399">
                  <c:v>1425.2</c:v>
                </c:pt>
                <c:pt idx="21400">
                  <c:v>1429.8</c:v>
                </c:pt>
                <c:pt idx="21401">
                  <c:v>1427.5</c:v>
                </c:pt>
                <c:pt idx="21402">
                  <c:v>1422.7</c:v>
                </c:pt>
                <c:pt idx="21403">
                  <c:v>1424.2</c:v>
                </c:pt>
                <c:pt idx="21404">
                  <c:v>1421.9</c:v>
                </c:pt>
                <c:pt idx="21405">
                  <c:v>1427.6</c:v>
                </c:pt>
                <c:pt idx="21406">
                  <c:v>1428.5</c:v>
                </c:pt>
                <c:pt idx="21407">
                  <c:v>1424.1</c:v>
                </c:pt>
                <c:pt idx="21408">
                  <c:v>1426.2</c:v>
                </c:pt>
                <c:pt idx="21409">
                  <c:v>1425.8</c:v>
                </c:pt>
                <c:pt idx="21410">
                  <c:v>1423.1</c:v>
                </c:pt>
                <c:pt idx="21411">
                  <c:v>1426.9</c:v>
                </c:pt>
                <c:pt idx="21412">
                  <c:v>1427.2</c:v>
                </c:pt>
                <c:pt idx="21413">
                  <c:v>1422.3</c:v>
                </c:pt>
                <c:pt idx="21414">
                  <c:v>1423.6</c:v>
                </c:pt>
                <c:pt idx="21415">
                  <c:v>1427.7</c:v>
                </c:pt>
                <c:pt idx="21416">
                  <c:v>1420.2</c:v>
                </c:pt>
                <c:pt idx="21417">
                  <c:v>1426.2</c:v>
                </c:pt>
                <c:pt idx="21418">
                  <c:v>1423.9</c:v>
                </c:pt>
                <c:pt idx="21419">
                  <c:v>1427.2</c:v>
                </c:pt>
                <c:pt idx="21420">
                  <c:v>1422.9</c:v>
                </c:pt>
                <c:pt idx="21421">
                  <c:v>1419.6</c:v>
                </c:pt>
                <c:pt idx="21422">
                  <c:v>1423.1</c:v>
                </c:pt>
                <c:pt idx="21423">
                  <c:v>1422.2</c:v>
                </c:pt>
                <c:pt idx="21424">
                  <c:v>1425.5</c:v>
                </c:pt>
                <c:pt idx="21425">
                  <c:v>1426.3</c:v>
                </c:pt>
                <c:pt idx="21426">
                  <c:v>1421.9</c:v>
                </c:pt>
                <c:pt idx="21427">
                  <c:v>1426.8</c:v>
                </c:pt>
                <c:pt idx="21428">
                  <c:v>1422.4</c:v>
                </c:pt>
                <c:pt idx="21429">
                  <c:v>1422.8</c:v>
                </c:pt>
                <c:pt idx="21430">
                  <c:v>1423.7</c:v>
                </c:pt>
                <c:pt idx="21431">
                  <c:v>1422.8</c:v>
                </c:pt>
                <c:pt idx="21432">
                  <c:v>1421</c:v>
                </c:pt>
                <c:pt idx="21433">
                  <c:v>1420.7</c:v>
                </c:pt>
                <c:pt idx="21434">
                  <c:v>1425.6</c:v>
                </c:pt>
                <c:pt idx="21435">
                  <c:v>1425.1</c:v>
                </c:pt>
                <c:pt idx="21436">
                  <c:v>1419.7</c:v>
                </c:pt>
                <c:pt idx="21437">
                  <c:v>1417.5</c:v>
                </c:pt>
                <c:pt idx="21438">
                  <c:v>1418.8</c:v>
                </c:pt>
                <c:pt idx="21439">
                  <c:v>1423</c:v>
                </c:pt>
                <c:pt idx="21440">
                  <c:v>1423</c:v>
                </c:pt>
                <c:pt idx="21441">
                  <c:v>1418.6</c:v>
                </c:pt>
                <c:pt idx="21442">
                  <c:v>1418</c:v>
                </c:pt>
                <c:pt idx="21443">
                  <c:v>1418.1</c:v>
                </c:pt>
                <c:pt idx="21444">
                  <c:v>1420.7</c:v>
                </c:pt>
                <c:pt idx="21445">
                  <c:v>1415.5</c:v>
                </c:pt>
                <c:pt idx="21446">
                  <c:v>1415.8</c:v>
                </c:pt>
                <c:pt idx="21447">
                  <c:v>1414.4</c:v>
                </c:pt>
                <c:pt idx="21448">
                  <c:v>1415.8</c:v>
                </c:pt>
                <c:pt idx="21449">
                  <c:v>1422.4</c:v>
                </c:pt>
                <c:pt idx="21450">
                  <c:v>1421.2</c:v>
                </c:pt>
                <c:pt idx="21451">
                  <c:v>1419.9</c:v>
                </c:pt>
                <c:pt idx="21452">
                  <c:v>1422.1</c:v>
                </c:pt>
                <c:pt idx="21453">
                  <c:v>1416.7</c:v>
                </c:pt>
                <c:pt idx="21454">
                  <c:v>1419.7</c:v>
                </c:pt>
                <c:pt idx="21455">
                  <c:v>1417.6</c:v>
                </c:pt>
                <c:pt idx="21456">
                  <c:v>1420.8</c:v>
                </c:pt>
                <c:pt idx="21457">
                  <c:v>1417.2</c:v>
                </c:pt>
                <c:pt idx="21458">
                  <c:v>1417.5</c:v>
                </c:pt>
                <c:pt idx="21459">
                  <c:v>1417.9</c:v>
                </c:pt>
                <c:pt idx="21460">
                  <c:v>1414.5</c:v>
                </c:pt>
                <c:pt idx="21461">
                  <c:v>1413.9</c:v>
                </c:pt>
                <c:pt idx="21462">
                  <c:v>1417</c:v>
                </c:pt>
                <c:pt idx="21463">
                  <c:v>1414.3</c:v>
                </c:pt>
                <c:pt idx="21464">
                  <c:v>1419</c:v>
                </c:pt>
                <c:pt idx="21465">
                  <c:v>1416.8</c:v>
                </c:pt>
                <c:pt idx="21466">
                  <c:v>1418</c:v>
                </c:pt>
                <c:pt idx="21467">
                  <c:v>1421.3</c:v>
                </c:pt>
                <c:pt idx="21468">
                  <c:v>1419.7</c:v>
                </c:pt>
                <c:pt idx="21469">
                  <c:v>1417.1</c:v>
                </c:pt>
                <c:pt idx="21470">
                  <c:v>1412.2</c:v>
                </c:pt>
                <c:pt idx="21471">
                  <c:v>1413.3</c:v>
                </c:pt>
                <c:pt idx="21472">
                  <c:v>1414.8</c:v>
                </c:pt>
                <c:pt idx="21473">
                  <c:v>1420.1</c:v>
                </c:pt>
                <c:pt idx="21474">
                  <c:v>1418.7</c:v>
                </c:pt>
                <c:pt idx="21475">
                  <c:v>1417.6</c:v>
                </c:pt>
                <c:pt idx="21476">
                  <c:v>1417.6</c:v>
                </c:pt>
                <c:pt idx="21477">
                  <c:v>1418.9</c:v>
                </c:pt>
                <c:pt idx="21478">
                  <c:v>1415</c:v>
                </c:pt>
                <c:pt idx="21479">
                  <c:v>1416.3</c:v>
                </c:pt>
                <c:pt idx="21480">
                  <c:v>1412.3</c:v>
                </c:pt>
                <c:pt idx="21481">
                  <c:v>1415.1</c:v>
                </c:pt>
                <c:pt idx="21482">
                  <c:v>1417.2</c:v>
                </c:pt>
                <c:pt idx="21483">
                  <c:v>1416.9</c:v>
                </c:pt>
                <c:pt idx="21484">
                  <c:v>1412.4</c:v>
                </c:pt>
                <c:pt idx="21485">
                  <c:v>1415.4</c:v>
                </c:pt>
                <c:pt idx="21486">
                  <c:v>1407</c:v>
                </c:pt>
                <c:pt idx="21487">
                  <c:v>1418</c:v>
                </c:pt>
                <c:pt idx="21488">
                  <c:v>1416.5</c:v>
                </c:pt>
                <c:pt idx="21489">
                  <c:v>1412</c:v>
                </c:pt>
                <c:pt idx="21490">
                  <c:v>1411.4</c:v>
                </c:pt>
                <c:pt idx="21491">
                  <c:v>1411.2</c:v>
                </c:pt>
                <c:pt idx="21492">
                  <c:v>1409.5</c:v>
                </c:pt>
                <c:pt idx="21493">
                  <c:v>1414.2</c:v>
                </c:pt>
                <c:pt idx="21494">
                  <c:v>1414.4</c:v>
                </c:pt>
                <c:pt idx="21495">
                  <c:v>1404.4</c:v>
                </c:pt>
                <c:pt idx="21496">
                  <c:v>1410.9</c:v>
                </c:pt>
                <c:pt idx="21497">
                  <c:v>1407.1</c:v>
                </c:pt>
                <c:pt idx="21498">
                  <c:v>1410.6</c:v>
                </c:pt>
                <c:pt idx="21499">
                  <c:v>1412.8</c:v>
                </c:pt>
                <c:pt idx="21500">
                  <c:v>1411.1</c:v>
                </c:pt>
                <c:pt idx="21501">
                  <c:v>1414.7</c:v>
                </c:pt>
                <c:pt idx="21502">
                  <c:v>1414.6</c:v>
                </c:pt>
                <c:pt idx="21503">
                  <c:v>1409.3</c:v>
                </c:pt>
                <c:pt idx="21504">
                  <c:v>1411.2</c:v>
                </c:pt>
                <c:pt idx="21505">
                  <c:v>1406</c:v>
                </c:pt>
                <c:pt idx="21506">
                  <c:v>1412.5</c:v>
                </c:pt>
                <c:pt idx="21507">
                  <c:v>1408.9</c:v>
                </c:pt>
                <c:pt idx="21508">
                  <c:v>1411.6</c:v>
                </c:pt>
                <c:pt idx="21509">
                  <c:v>1407.1</c:v>
                </c:pt>
                <c:pt idx="21510">
                  <c:v>1410.9</c:v>
                </c:pt>
                <c:pt idx="21511">
                  <c:v>1408.2</c:v>
                </c:pt>
                <c:pt idx="21512">
                  <c:v>1409.7</c:v>
                </c:pt>
                <c:pt idx="21513">
                  <c:v>1402.8</c:v>
                </c:pt>
                <c:pt idx="21514">
                  <c:v>1408.3</c:v>
                </c:pt>
                <c:pt idx="21515">
                  <c:v>1401.5</c:v>
                </c:pt>
                <c:pt idx="21516">
                  <c:v>1410.5</c:v>
                </c:pt>
                <c:pt idx="21517">
                  <c:v>1410.4</c:v>
                </c:pt>
                <c:pt idx="21518">
                  <c:v>1404.7</c:v>
                </c:pt>
                <c:pt idx="21519">
                  <c:v>1408.5</c:v>
                </c:pt>
                <c:pt idx="21520">
                  <c:v>1407.1</c:v>
                </c:pt>
                <c:pt idx="21521">
                  <c:v>1410.6</c:v>
                </c:pt>
                <c:pt idx="21522">
                  <c:v>1409.7</c:v>
                </c:pt>
                <c:pt idx="21523">
                  <c:v>1403.6</c:v>
                </c:pt>
                <c:pt idx="21524">
                  <c:v>1410.2</c:v>
                </c:pt>
                <c:pt idx="21525">
                  <c:v>1409.8</c:v>
                </c:pt>
                <c:pt idx="21526">
                  <c:v>1404.6</c:v>
                </c:pt>
                <c:pt idx="21527">
                  <c:v>1409.5</c:v>
                </c:pt>
                <c:pt idx="21528">
                  <c:v>1404.7</c:v>
                </c:pt>
                <c:pt idx="21529">
                  <c:v>1398.6</c:v>
                </c:pt>
                <c:pt idx="21530">
                  <c:v>1408.1</c:v>
                </c:pt>
                <c:pt idx="21531">
                  <c:v>1405</c:v>
                </c:pt>
                <c:pt idx="21532">
                  <c:v>1408.1</c:v>
                </c:pt>
                <c:pt idx="21533">
                  <c:v>1408.7</c:v>
                </c:pt>
                <c:pt idx="21534">
                  <c:v>1407</c:v>
                </c:pt>
                <c:pt idx="21535">
                  <c:v>1400</c:v>
                </c:pt>
                <c:pt idx="21536">
                  <c:v>1406.3</c:v>
                </c:pt>
                <c:pt idx="21537">
                  <c:v>1403.5</c:v>
                </c:pt>
                <c:pt idx="21538">
                  <c:v>1407.4</c:v>
                </c:pt>
                <c:pt idx="21539">
                  <c:v>1400.7</c:v>
                </c:pt>
                <c:pt idx="21540">
                  <c:v>1404.7</c:v>
                </c:pt>
                <c:pt idx="21541">
                  <c:v>1403.9</c:v>
                </c:pt>
                <c:pt idx="21542">
                  <c:v>1403.5</c:v>
                </c:pt>
                <c:pt idx="21543">
                  <c:v>1395.9</c:v>
                </c:pt>
                <c:pt idx="21544">
                  <c:v>1403.6</c:v>
                </c:pt>
                <c:pt idx="21545">
                  <c:v>1400.7</c:v>
                </c:pt>
                <c:pt idx="21546">
                  <c:v>1405.4</c:v>
                </c:pt>
                <c:pt idx="21547">
                  <c:v>1405.4</c:v>
                </c:pt>
                <c:pt idx="21548">
                  <c:v>1399.4</c:v>
                </c:pt>
                <c:pt idx="21549">
                  <c:v>1403.7</c:v>
                </c:pt>
                <c:pt idx="21550">
                  <c:v>1404.9</c:v>
                </c:pt>
                <c:pt idx="21551">
                  <c:v>1392.5</c:v>
                </c:pt>
                <c:pt idx="21552">
                  <c:v>1405.9</c:v>
                </c:pt>
                <c:pt idx="21553">
                  <c:v>1403.2</c:v>
                </c:pt>
                <c:pt idx="21554">
                  <c:v>1395.6</c:v>
                </c:pt>
                <c:pt idx="21555">
                  <c:v>1402.9</c:v>
                </c:pt>
                <c:pt idx="21556">
                  <c:v>1405</c:v>
                </c:pt>
                <c:pt idx="21557">
                  <c:v>1402.4</c:v>
                </c:pt>
                <c:pt idx="21558">
                  <c:v>1400</c:v>
                </c:pt>
                <c:pt idx="21559">
                  <c:v>1404.4</c:v>
                </c:pt>
                <c:pt idx="21560">
                  <c:v>1399.1</c:v>
                </c:pt>
                <c:pt idx="21561">
                  <c:v>1405.2</c:v>
                </c:pt>
                <c:pt idx="21562">
                  <c:v>1404.7</c:v>
                </c:pt>
                <c:pt idx="21563">
                  <c:v>1401.9</c:v>
                </c:pt>
                <c:pt idx="21564">
                  <c:v>1396.3</c:v>
                </c:pt>
                <c:pt idx="21565">
                  <c:v>1392.8</c:v>
                </c:pt>
                <c:pt idx="21566">
                  <c:v>1400.8</c:v>
                </c:pt>
                <c:pt idx="21567">
                  <c:v>1397.7</c:v>
                </c:pt>
                <c:pt idx="21568">
                  <c:v>1403.4</c:v>
                </c:pt>
                <c:pt idx="21569">
                  <c:v>1401.6</c:v>
                </c:pt>
                <c:pt idx="21570">
                  <c:v>1393.5</c:v>
                </c:pt>
                <c:pt idx="21571">
                  <c:v>1403.8</c:v>
                </c:pt>
                <c:pt idx="21572">
                  <c:v>1400.8</c:v>
                </c:pt>
                <c:pt idx="21573">
                  <c:v>1394.9</c:v>
                </c:pt>
                <c:pt idx="21574">
                  <c:v>1401.7</c:v>
                </c:pt>
                <c:pt idx="21575">
                  <c:v>1396.5</c:v>
                </c:pt>
                <c:pt idx="21576">
                  <c:v>1400</c:v>
                </c:pt>
                <c:pt idx="21577">
                  <c:v>1397</c:v>
                </c:pt>
                <c:pt idx="21578">
                  <c:v>1400.8</c:v>
                </c:pt>
                <c:pt idx="21579">
                  <c:v>1397.9</c:v>
                </c:pt>
                <c:pt idx="21580">
                  <c:v>1391.9</c:v>
                </c:pt>
                <c:pt idx="21581">
                  <c:v>1396.9</c:v>
                </c:pt>
                <c:pt idx="21582">
                  <c:v>1400.3</c:v>
                </c:pt>
                <c:pt idx="21583">
                  <c:v>1399.3</c:v>
                </c:pt>
                <c:pt idx="21584">
                  <c:v>1390.5</c:v>
                </c:pt>
                <c:pt idx="21585">
                  <c:v>1400</c:v>
                </c:pt>
                <c:pt idx="21586">
                  <c:v>1398.9</c:v>
                </c:pt>
                <c:pt idx="21587">
                  <c:v>1399</c:v>
                </c:pt>
                <c:pt idx="21588">
                  <c:v>1396.7</c:v>
                </c:pt>
                <c:pt idx="21589">
                  <c:v>1398.3</c:v>
                </c:pt>
                <c:pt idx="21590">
                  <c:v>1397.2</c:v>
                </c:pt>
                <c:pt idx="21591">
                  <c:v>1387.5</c:v>
                </c:pt>
                <c:pt idx="21592">
                  <c:v>1380.5</c:v>
                </c:pt>
                <c:pt idx="21593">
                  <c:v>1398.3</c:v>
                </c:pt>
                <c:pt idx="21594">
                  <c:v>1397.9</c:v>
                </c:pt>
                <c:pt idx="21595">
                  <c:v>1392.8</c:v>
                </c:pt>
                <c:pt idx="21596">
                  <c:v>1387.2</c:v>
                </c:pt>
                <c:pt idx="21597">
                  <c:v>1391</c:v>
                </c:pt>
                <c:pt idx="21598">
                  <c:v>1394</c:v>
                </c:pt>
                <c:pt idx="21599">
                  <c:v>1389.4</c:v>
                </c:pt>
                <c:pt idx="21600">
                  <c:v>1394.4</c:v>
                </c:pt>
                <c:pt idx="21601">
                  <c:v>1391.9</c:v>
                </c:pt>
                <c:pt idx="21602">
                  <c:v>1394.4</c:v>
                </c:pt>
                <c:pt idx="21603">
                  <c:v>1391.6</c:v>
                </c:pt>
                <c:pt idx="21604">
                  <c:v>1387.2</c:v>
                </c:pt>
                <c:pt idx="21605">
                  <c:v>1396</c:v>
                </c:pt>
                <c:pt idx="21606">
                  <c:v>1390.9</c:v>
                </c:pt>
                <c:pt idx="21607">
                  <c:v>1393.2</c:v>
                </c:pt>
                <c:pt idx="21608">
                  <c:v>1388.2</c:v>
                </c:pt>
                <c:pt idx="21609">
                  <c:v>1388.1</c:v>
                </c:pt>
                <c:pt idx="21610">
                  <c:v>1394.7</c:v>
                </c:pt>
                <c:pt idx="21611">
                  <c:v>1391.1</c:v>
                </c:pt>
                <c:pt idx="21612">
                  <c:v>1380.9</c:v>
                </c:pt>
                <c:pt idx="21613">
                  <c:v>1393.4</c:v>
                </c:pt>
                <c:pt idx="21614">
                  <c:v>1392.7</c:v>
                </c:pt>
                <c:pt idx="21615">
                  <c:v>1392.9</c:v>
                </c:pt>
                <c:pt idx="21616">
                  <c:v>1392.1</c:v>
                </c:pt>
                <c:pt idx="21617">
                  <c:v>1392.1</c:v>
                </c:pt>
                <c:pt idx="21618">
                  <c:v>1392.4</c:v>
                </c:pt>
                <c:pt idx="21619">
                  <c:v>1389.1</c:v>
                </c:pt>
                <c:pt idx="21620">
                  <c:v>1394.6</c:v>
                </c:pt>
                <c:pt idx="21621">
                  <c:v>1393.2</c:v>
                </c:pt>
                <c:pt idx="21622">
                  <c:v>1389.3</c:v>
                </c:pt>
                <c:pt idx="21623">
                  <c:v>1387.9</c:v>
                </c:pt>
                <c:pt idx="21624">
                  <c:v>1393.7</c:v>
                </c:pt>
                <c:pt idx="21625">
                  <c:v>1396</c:v>
                </c:pt>
                <c:pt idx="21626">
                  <c:v>1390.4</c:v>
                </c:pt>
                <c:pt idx="21627">
                  <c:v>1393.9</c:v>
                </c:pt>
                <c:pt idx="21628">
                  <c:v>1394.2</c:v>
                </c:pt>
                <c:pt idx="21629">
                  <c:v>1391.6</c:v>
                </c:pt>
                <c:pt idx="21630">
                  <c:v>1391.1</c:v>
                </c:pt>
                <c:pt idx="21631">
                  <c:v>1393.2</c:v>
                </c:pt>
                <c:pt idx="21632">
                  <c:v>1392.2</c:v>
                </c:pt>
                <c:pt idx="21633">
                  <c:v>1394.5</c:v>
                </c:pt>
                <c:pt idx="21634">
                  <c:v>1395.3</c:v>
                </c:pt>
                <c:pt idx="21635">
                  <c:v>1397.5</c:v>
                </c:pt>
                <c:pt idx="21636">
                  <c:v>1397.4</c:v>
                </c:pt>
                <c:pt idx="21637">
                  <c:v>1400.2</c:v>
                </c:pt>
                <c:pt idx="21638">
                  <c:v>1399.7</c:v>
                </c:pt>
                <c:pt idx="21639">
                  <c:v>1399.4</c:v>
                </c:pt>
                <c:pt idx="21640">
                  <c:v>1400.2</c:v>
                </c:pt>
                <c:pt idx="21641">
                  <c:v>1399.3</c:v>
                </c:pt>
                <c:pt idx="21642">
                  <c:v>1398.6</c:v>
                </c:pt>
                <c:pt idx="21643">
                  <c:v>1397.8</c:v>
                </c:pt>
                <c:pt idx="21644">
                  <c:v>1396.9</c:v>
                </c:pt>
                <c:pt idx="21645">
                  <c:v>1400.7</c:v>
                </c:pt>
                <c:pt idx="21646">
                  <c:v>1400.8</c:v>
                </c:pt>
                <c:pt idx="21647">
                  <c:v>1401.6</c:v>
                </c:pt>
                <c:pt idx="21648">
                  <c:v>1400.8</c:v>
                </c:pt>
                <c:pt idx="21649">
                  <c:v>1400.3</c:v>
                </c:pt>
                <c:pt idx="21650">
                  <c:v>1400.4</c:v>
                </c:pt>
                <c:pt idx="21651">
                  <c:v>1400.3</c:v>
                </c:pt>
                <c:pt idx="21652">
                  <c:v>1400.3</c:v>
                </c:pt>
                <c:pt idx="21653">
                  <c:v>1400.7</c:v>
                </c:pt>
                <c:pt idx="21654">
                  <c:v>1400.4</c:v>
                </c:pt>
                <c:pt idx="21655">
                  <c:v>1400.2</c:v>
                </c:pt>
                <c:pt idx="21656">
                  <c:v>1400.5</c:v>
                </c:pt>
                <c:pt idx="21657">
                  <c:v>1397.8</c:v>
                </c:pt>
                <c:pt idx="21658">
                  <c:v>1398.8</c:v>
                </c:pt>
                <c:pt idx="21659">
                  <c:v>1399.2</c:v>
                </c:pt>
                <c:pt idx="21660">
                  <c:v>1400.5</c:v>
                </c:pt>
                <c:pt idx="21661">
                  <c:v>1400.7</c:v>
                </c:pt>
                <c:pt idx="21662">
                  <c:v>1396.7</c:v>
                </c:pt>
                <c:pt idx="21663">
                  <c:v>1398.2</c:v>
                </c:pt>
                <c:pt idx="21664">
                  <c:v>1400</c:v>
                </c:pt>
                <c:pt idx="21665">
                  <c:v>1399.5</c:v>
                </c:pt>
                <c:pt idx="21666">
                  <c:v>1397</c:v>
                </c:pt>
                <c:pt idx="21667">
                  <c:v>1398.2</c:v>
                </c:pt>
                <c:pt idx="21668">
                  <c:v>1399.2</c:v>
                </c:pt>
                <c:pt idx="21669">
                  <c:v>1394.9</c:v>
                </c:pt>
                <c:pt idx="21670">
                  <c:v>1397</c:v>
                </c:pt>
                <c:pt idx="21671">
                  <c:v>1397</c:v>
                </c:pt>
                <c:pt idx="21672">
                  <c:v>1397.4</c:v>
                </c:pt>
                <c:pt idx="21673">
                  <c:v>1393.2</c:v>
                </c:pt>
                <c:pt idx="21674">
                  <c:v>1395.3</c:v>
                </c:pt>
                <c:pt idx="21675">
                  <c:v>1395.8</c:v>
                </c:pt>
                <c:pt idx="21676">
                  <c:v>1395.8</c:v>
                </c:pt>
                <c:pt idx="21677">
                  <c:v>1394</c:v>
                </c:pt>
                <c:pt idx="21678">
                  <c:v>1395.3</c:v>
                </c:pt>
                <c:pt idx="21679">
                  <c:v>1396.2</c:v>
                </c:pt>
                <c:pt idx="21680">
                  <c:v>1393.1</c:v>
                </c:pt>
                <c:pt idx="21681">
                  <c:v>1395</c:v>
                </c:pt>
                <c:pt idx="21682">
                  <c:v>1394.6</c:v>
                </c:pt>
                <c:pt idx="21683">
                  <c:v>1390.4</c:v>
                </c:pt>
                <c:pt idx="21684">
                  <c:v>1391.9</c:v>
                </c:pt>
                <c:pt idx="21685">
                  <c:v>1392.2</c:v>
                </c:pt>
                <c:pt idx="21686">
                  <c:v>1392.6</c:v>
                </c:pt>
                <c:pt idx="21687">
                  <c:v>1389.8</c:v>
                </c:pt>
                <c:pt idx="21688">
                  <c:v>1391.6</c:v>
                </c:pt>
                <c:pt idx="21689">
                  <c:v>1392.4</c:v>
                </c:pt>
                <c:pt idx="21690">
                  <c:v>1392.4</c:v>
                </c:pt>
                <c:pt idx="21691">
                  <c:v>1389.5</c:v>
                </c:pt>
                <c:pt idx="21692">
                  <c:v>1389.9</c:v>
                </c:pt>
                <c:pt idx="21693">
                  <c:v>1390.9</c:v>
                </c:pt>
                <c:pt idx="21694">
                  <c:v>1388.3</c:v>
                </c:pt>
                <c:pt idx="21695">
                  <c:v>1389.2</c:v>
                </c:pt>
                <c:pt idx="21696">
                  <c:v>1389.1</c:v>
                </c:pt>
                <c:pt idx="21697">
                  <c:v>1384.7</c:v>
                </c:pt>
                <c:pt idx="21698">
                  <c:v>1386</c:v>
                </c:pt>
                <c:pt idx="21699">
                  <c:v>1387.3</c:v>
                </c:pt>
                <c:pt idx="21700">
                  <c:v>1386.8</c:v>
                </c:pt>
                <c:pt idx="21701">
                  <c:v>1385.7</c:v>
                </c:pt>
                <c:pt idx="21702">
                  <c:v>1387.3</c:v>
                </c:pt>
                <c:pt idx="21703">
                  <c:v>1388.8</c:v>
                </c:pt>
                <c:pt idx="21704">
                  <c:v>1386.5</c:v>
                </c:pt>
                <c:pt idx="21705">
                  <c:v>1388.3</c:v>
                </c:pt>
                <c:pt idx="21706">
                  <c:v>1390.2</c:v>
                </c:pt>
                <c:pt idx="21707">
                  <c:v>1390</c:v>
                </c:pt>
                <c:pt idx="21708">
                  <c:v>1387.1</c:v>
                </c:pt>
                <c:pt idx="21709">
                  <c:v>1389</c:v>
                </c:pt>
                <c:pt idx="21710">
                  <c:v>1390.7</c:v>
                </c:pt>
                <c:pt idx="21711">
                  <c:v>1386.9</c:v>
                </c:pt>
                <c:pt idx="21712">
                  <c:v>1390</c:v>
                </c:pt>
                <c:pt idx="21713">
                  <c:v>1390.7</c:v>
                </c:pt>
                <c:pt idx="21714">
                  <c:v>1387.4</c:v>
                </c:pt>
                <c:pt idx="21715">
                  <c:v>1390.4</c:v>
                </c:pt>
                <c:pt idx="21716">
                  <c:v>1391.2</c:v>
                </c:pt>
                <c:pt idx="21717">
                  <c:v>1389.9</c:v>
                </c:pt>
                <c:pt idx="21718">
                  <c:v>1391.2</c:v>
                </c:pt>
                <c:pt idx="21719">
                  <c:v>1388.6</c:v>
                </c:pt>
                <c:pt idx="21720">
                  <c:v>1388.3</c:v>
                </c:pt>
                <c:pt idx="21721">
                  <c:v>1388.7</c:v>
                </c:pt>
                <c:pt idx="21722">
                  <c:v>1386.3</c:v>
                </c:pt>
                <c:pt idx="21723">
                  <c:v>1388.7</c:v>
                </c:pt>
                <c:pt idx="21724">
                  <c:v>1388.3</c:v>
                </c:pt>
                <c:pt idx="21725">
                  <c:v>1385.8</c:v>
                </c:pt>
                <c:pt idx="21726">
                  <c:v>1386.6</c:v>
                </c:pt>
                <c:pt idx="21727">
                  <c:v>1383</c:v>
                </c:pt>
                <c:pt idx="21728">
                  <c:v>1384.2</c:v>
                </c:pt>
                <c:pt idx="21729">
                  <c:v>1385.3</c:v>
                </c:pt>
                <c:pt idx="21730">
                  <c:v>1382.2</c:v>
                </c:pt>
                <c:pt idx="21731">
                  <c:v>1384.1</c:v>
                </c:pt>
                <c:pt idx="21732">
                  <c:v>1381.5</c:v>
                </c:pt>
                <c:pt idx="21733">
                  <c:v>1383</c:v>
                </c:pt>
                <c:pt idx="21734">
                  <c:v>1384.4</c:v>
                </c:pt>
                <c:pt idx="21735">
                  <c:v>1382.8</c:v>
                </c:pt>
                <c:pt idx="21736">
                  <c:v>1385</c:v>
                </c:pt>
                <c:pt idx="21737">
                  <c:v>1381.5</c:v>
                </c:pt>
                <c:pt idx="21738">
                  <c:v>1383.7</c:v>
                </c:pt>
                <c:pt idx="21739">
                  <c:v>1381.5</c:v>
                </c:pt>
                <c:pt idx="21740">
                  <c:v>1383.7</c:v>
                </c:pt>
                <c:pt idx="21741">
                  <c:v>1382.5</c:v>
                </c:pt>
                <c:pt idx="21742">
                  <c:v>1383.3</c:v>
                </c:pt>
                <c:pt idx="21743">
                  <c:v>1382.4</c:v>
                </c:pt>
                <c:pt idx="21744">
                  <c:v>1384.5</c:v>
                </c:pt>
                <c:pt idx="21745">
                  <c:v>1382.1</c:v>
                </c:pt>
                <c:pt idx="21746">
                  <c:v>1378.7</c:v>
                </c:pt>
                <c:pt idx="21747">
                  <c:v>1382.1</c:v>
                </c:pt>
                <c:pt idx="21748">
                  <c:v>1380</c:v>
                </c:pt>
                <c:pt idx="21749">
                  <c:v>1382.4</c:v>
                </c:pt>
                <c:pt idx="21750">
                  <c:v>1382.7</c:v>
                </c:pt>
                <c:pt idx="21751">
                  <c:v>1380.4</c:v>
                </c:pt>
                <c:pt idx="21752">
                  <c:v>1382.9</c:v>
                </c:pt>
                <c:pt idx="21753">
                  <c:v>1381.5</c:v>
                </c:pt>
                <c:pt idx="21754">
                  <c:v>1383.2</c:v>
                </c:pt>
                <c:pt idx="21755">
                  <c:v>1381.7</c:v>
                </c:pt>
                <c:pt idx="21756">
                  <c:v>1381</c:v>
                </c:pt>
                <c:pt idx="21757">
                  <c:v>1382.7</c:v>
                </c:pt>
                <c:pt idx="21758">
                  <c:v>1382</c:v>
                </c:pt>
                <c:pt idx="21759">
                  <c:v>1382</c:v>
                </c:pt>
                <c:pt idx="21760">
                  <c:v>1381.7</c:v>
                </c:pt>
                <c:pt idx="21761">
                  <c:v>1381.7</c:v>
                </c:pt>
                <c:pt idx="21762">
                  <c:v>1379.6</c:v>
                </c:pt>
                <c:pt idx="21763">
                  <c:v>1376.3</c:v>
                </c:pt>
                <c:pt idx="21764">
                  <c:v>1380.1</c:v>
                </c:pt>
                <c:pt idx="21765">
                  <c:v>1380</c:v>
                </c:pt>
                <c:pt idx="21766">
                  <c:v>1380</c:v>
                </c:pt>
                <c:pt idx="21767">
                  <c:v>1379.7</c:v>
                </c:pt>
                <c:pt idx="21768">
                  <c:v>1378.8</c:v>
                </c:pt>
                <c:pt idx="21769">
                  <c:v>1376.7</c:v>
                </c:pt>
                <c:pt idx="21770">
                  <c:v>1374.1</c:v>
                </c:pt>
                <c:pt idx="21771">
                  <c:v>1377.9</c:v>
                </c:pt>
                <c:pt idx="21772">
                  <c:v>1377.1</c:v>
                </c:pt>
                <c:pt idx="21773">
                  <c:v>1377.9</c:v>
                </c:pt>
                <c:pt idx="21774">
                  <c:v>1376.2</c:v>
                </c:pt>
                <c:pt idx="21775">
                  <c:v>1373.7</c:v>
                </c:pt>
                <c:pt idx="21776">
                  <c:v>1377.5</c:v>
                </c:pt>
                <c:pt idx="21777">
                  <c:v>1376.6</c:v>
                </c:pt>
                <c:pt idx="21778">
                  <c:v>1376.6</c:v>
                </c:pt>
                <c:pt idx="21779">
                  <c:v>1374.9</c:v>
                </c:pt>
                <c:pt idx="21780">
                  <c:v>1371.4</c:v>
                </c:pt>
                <c:pt idx="21781">
                  <c:v>1375.3</c:v>
                </c:pt>
                <c:pt idx="21782">
                  <c:v>1375.8</c:v>
                </c:pt>
                <c:pt idx="21783">
                  <c:v>1373.8</c:v>
                </c:pt>
                <c:pt idx="21784">
                  <c:v>1371.8</c:v>
                </c:pt>
                <c:pt idx="21785">
                  <c:v>1373.8</c:v>
                </c:pt>
                <c:pt idx="21786">
                  <c:v>1374.3</c:v>
                </c:pt>
                <c:pt idx="21787">
                  <c:v>1373.5</c:v>
                </c:pt>
                <c:pt idx="21788">
                  <c:v>1371</c:v>
                </c:pt>
                <c:pt idx="21789">
                  <c:v>1373.8</c:v>
                </c:pt>
                <c:pt idx="21790">
                  <c:v>1374.7</c:v>
                </c:pt>
                <c:pt idx="21791">
                  <c:v>1373</c:v>
                </c:pt>
                <c:pt idx="21792">
                  <c:v>1371</c:v>
                </c:pt>
                <c:pt idx="21793">
                  <c:v>1374.3</c:v>
                </c:pt>
                <c:pt idx="21794">
                  <c:v>1373.9</c:v>
                </c:pt>
                <c:pt idx="21795">
                  <c:v>1373</c:v>
                </c:pt>
                <c:pt idx="21796">
                  <c:v>1369.3</c:v>
                </c:pt>
                <c:pt idx="21797">
                  <c:v>1374.6</c:v>
                </c:pt>
                <c:pt idx="21798">
                  <c:v>1373.7</c:v>
                </c:pt>
                <c:pt idx="21799">
                  <c:v>1371.7</c:v>
                </c:pt>
                <c:pt idx="21800">
                  <c:v>1374.2</c:v>
                </c:pt>
                <c:pt idx="21801">
                  <c:v>1374.6</c:v>
                </c:pt>
                <c:pt idx="21802">
                  <c:v>1373.3</c:v>
                </c:pt>
                <c:pt idx="21803">
                  <c:v>1370</c:v>
                </c:pt>
                <c:pt idx="21804">
                  <c:v>1374.5</c:v>
                </c:pt>
                <c:pt idx="21805">
                  <c:v>1372.9</c:v>
                </c:pt>
                <c:pt idx="21806">
                  <c:v>1374.6</c:v>
                </c:pt>
                <c:pt idx="21807">
                  <c:v>1373.8</c:v>
                </c:pt>
                <c:pt idx="21808">
                  <c:v>1372.5</c:v>
                </c:pt>
                <c:pt idx="21809">
                  <c:v>1370.1</c:v>
                </c:pt>
                <c:pt idx="21810">
                  <c:v>1374.2</c:v>
                </c:pt>
                <c:pt idx="21811">
                  <c:v>1373.9</c:v>
                </c:pt>
                <c:pt idx="21812">
                  <c:v>1370.5</c:v>
                </c:pt>
                <c:pt idx="21813">
                  <c:v>1373.9</c:v>
                </c:pt>
                <c:pt idx="21814">
                  <c:v>1373.9</c:v>
                </c:pt>
                <c:pt idx="21815">
                  <c:v>1375.1</c:v>
                </c:pt>
                <c:pt idx="21816">
                  <c:v>1375.1</c:v>
                </c:pt>
                <c:pt idx="21817">
                  <c:v>1372.6</c:v>
                </c:pt>
                <c:pt idx="21818">
                  <c:v>1375.5</c:v>
                </c:pt>
                <c:pt idx="21819">
                  <c:v>1374.7</c:v>
                </c:pt>
                <c:pt idx="21820">
                  <c:v>1373</c:v>
                </c:pt>
                <c:pt idx="21821">
                  <c:v>1375.1</c:v>
                </c:pt>
                <c:pt idx="21822">
                  <c:v>1375</c:v>
                </c:pt>
                <c:pt idx="21823">
                  <c:v>1373.5</c:v>
                </c:pt>
                <c:pt idx="21824">
                  <c:v>1375.5</c:v>
                </c:pt>
                <c:pt idx="21825">
                  <c:v>1375.9</c:v>
                </c:pt>
                <c:pt idx="21826">
                  <c:v>1373</c:v>
                </c:pt>
                <c:pt idx="21827">
                  <c:v>1375.6</c:v>
                </c:pt>
                <c:pt idx="21828">
                  <c:v>1373.9</c:v>
                </c:pt>
                <c:pt idx="21829">
                  <c:v>1372.3</c:v>
                </c:pt>
                <c:pt idx="21830">
                  <c:v>1373.8</c:v>
                </c:pt>
                <c:pt idx="21831">
                  <c:v>1373.8</c:v>
                </c:pt>
                <c:pt idx="21832">
                  <c:v>1371.3</c:v>
                </c:pt>
                <c:pt idx="21833">
                  <c:v>1373.4</c:v>
                </c:pt>
                <c:pt idx="21834">
                  <c:v>1372.1</c:v>
                </c:pt>
                <c:pt idx="21835">
                  <c:v>1368.5</c:v>
                </c:pt>
                <c:pt idx="21836">
                  <c:v>1373</c:v>
                </c:pt>
                <c:pt idx="21837">
                  <c:v>1371.8</c:v>
                </c:pt>
                <c:pt idx="21838">
                  <c:v>1375.9</c:v>
                </c:pt>
                <c:pt idx="21839">
                  <c:v>1373.4</c:v>
                </c:pt>
                <c:pt idx="21840">
                  <c:v>1371.3</c:v>
                </c:pt>
                <c:pt idx="21841">
                  <c:v>1373.9</c:v>
                </c:pt>
                <c:pt idx="21842">
                  <c:v>1374.2</c:v>
                </c:pt>
                <c:pt idx="21843">
                  <c:v>1371.8</c:v>
                </c:pt>
                <c:pt idx="21844">
                  <c:v>1374.7</c:v>
                </c:pt>
                <c:pt idx="21845">
                  <c:v>1374.6</c:v>
                </c:pt>
                <c:pt idx="21846">
                  <c:v>1373.7</c:v>
                </c:pt>
                <c:pt idx="21847">
                  <c:v>1372.4</c:v>
                </c:pt>
                <c:pt idx="21848">
                  <c:v>1374.6</c:v>
                </c:pt>
                <c:pt idx="21849">
                  <c:v>1375.2</c:v>
                </c:pt>
                <c:pt idx="21850">
                  <c:v>1374.9</c:v>
                </c:pt>
                <c:pt idx="21851">
                  <c:v>1372.3</c:v>
                </c:pt>
                <c:pt idx="21852">
                  <c:v>1373.6</c:v>
                </c:pt>
                <c:pt idx="21853">
                  <c:v>1373.6</c:v>
                </c:pt>
                <c:pt idx="21854">
                  <c:v>1373.5</c:v>
                </c:pt>
                <c:pt idx="21855">
                  <c:v>1372.2</c:v>
                </c:pt>
                <c:pt idx="21856">
                  <c:v>1374.1</c:v>
                </c:pt>
                <c:pt idx="21857">
                  <c:v>1374.1</c:v>
                </c:pt>
                <c:pt idx="21858">
                  <c:v>1373.8</c:v>
                </c:pt>
                <c:pt idx="21859">
                  <c:v>1373.3</c:v>
                </c:pt>
                <c:pt idx="21860">
                  <c:v>1372</c:v>
                </c:pt>
                <c:pt idx="21861">
                  <c:v>1373.3</c:v>
                </c:pt>
                <c:pt idx="21862">
                  <c:v>1373.3</c:v>
                </c:pt>
                <c:pt idx="21863">
                  <c:v>1373.3</c:v>
                </c:pt>
                <c:pt idx="21864">
                  <c:v>1371.6</c:v>
                </c:pt>
                <c:pt idx="21865">
                  <c:v>1369.5</c:v>
                </c:pt>
                <c:pt idx="21866">
                  <c:v>1372.1</c:v>
                </c:pt>
                <c:pt idx="21867">
                  <c:v>1372.4</c:v>
                </c:pt>
                <c:pt idx="21868">
                  <c:v>1373</c:v>
                </c:pt>
                <c:pt idx="21869">
                  <c:v>1372</c:v>
                </c:pt>
                <c:pt idx="21870">
                  <c:v>1369.4</c:v>
                </c:pt>
                <c:pt idx="21871">
                  <c:v>1371.3</c:v>
                </c:pt>
                <c:pt idx="21872">
                  <c:v>1372.3</c:v>
                </c:pt>
                <c:pt idx="21873">
                  <c:v>1372.3</c:v>
                </c:pt>
                <c:pt idx="21874">
                  <c:v>1372</c:v>
                </c:pt>
                <c:pt idx="21875">
                  <c:v>1371</c:v>
                </c:pt>
                <c:pt idx="21876">
                  <c:v>1367.8</c:v>
                </c:pt>
                <c:pt idx="21877">
                  <c:v>1371.6</c:v>
                </c:pt>
                <c:pt idx="21878">
                  <c:v>1370.8</c:v>
                </c:pt>
                <c:pt idx="21879">
                  <c:v>1370.9</c:v>
                </c:pt>
                <c:pt idx="21880">
                  <c:v>1370.7</c:v>
                </c:pt>
                <c:pt idx="21881">
                  <c:v>1370.1</c:v>
                </c:pt>
                <c:pt idx="21882">
                  <c:v>1369.2</c:v>
                </c:pt>
                <c:pt idx="21883">
                  <c:v>1367.1</c:v>
                </c:pt>
                <c:pt idx="21884">
                  <c:v>1370.1</c:v>
                </c:pt>
                <c:pt idx="21885">
                  <c:v>1370.8</c:v>
                </c:pt>
                <c:pt idx="21886">
                  <c:v>1370.8</c:v>
                </c:pt>
                <c:pt idx="21887">
                  <c:v>1369.6</c:v>
                </c:pt>
                <c:pt idx="21888">
                  <c:v>1368</c:v>
                </c:pt>
                <c:pt idx="21889">
                  <c:v>1366.3</c:v>
                </c:pt>
                <c:pt idx="21890">
                  <c:v>1368.8</c:v>
                </c:pt>
                <c:pt idx="21891">
                  <c:v>1368.4</c:v>
                </c:pt>
                <c:pt idx="21892">
                  <c:v>1368.4</c:v>
                </c:pt>
                <c:pt idx="21893">
                  <c:v>1368.7</c:v>
                </c:pt>
                <c:pt idx="21894">
                  <c:v>1367.1</c:v>
                </c:pt>
                <c:pt idx="21895">
                  <c:v>1366.2</c:v>
                </c:pt>
                <c:pt idx="21896">
                  <c:v>1364.2</c:v>
                </c:pt>
                <c:pt idx="21897">
                  <c:v>1368.6</c:v>
                </c:pt>
                <c:pt idx="21898">
                  <c:v>1368.2</c:v>
                </c:pt>
                <c:pt idx="21899">
                  <c:v>1367.8</c:v>
                </c:pt>
                <c:pt idx="21900">
                  <c:v>1367.3</c:v>
                </c:pt>
                <c:pt idx="21901">
                  <c:v>1365.3</c:v>
                </c:pt>
                <c:pt idx="21902">
                  <c:v>1363.3</c:v>
                </c:pt>
                <c:pt idx="21903">
                  <c:v>1367.2</c:v>
                </c:pt>
                <c:pt idx="21904">
                  <c:v>1366.4</c:v>
                </c:pt>
                <c:pt idx="21905">
                  <c:v>1366.3</c:v>
                </c:pt>
                <c:pt idx="21906">
                  <c:v>1365.9</c:v>
                </c:pt>
                <c:pt idx="21907">
                  <c:v>1364.7</c:v>
                </c:pt>
                <c:pt idx="21908">
                  <c:v>1362.7</c:v>
                </c:pt>
                <c:pt idx="21909">
                  <c:v>1366.3</c:v>
                </c:pt>
                <c:pt idx="21910">
                  <c:v>1367.2</c:v>
                </c:pt>
                <c:pt idx="21911">
                  <c:v>1366</c:v>
                </c:pt>
                <c:pt idx="21912">
                  <c:v>1364.7</c:v>
                </c:pt>
                <c:pt idx="21913">
                  <c:v>1363.4</c:v>
                </c:pt>
                <c:pt idx="21914">
                  <c:v>1365.5</c:v>
                </c:pt>
                <c:pt idx="21915">
                  <c:v>1365.2</c:v>
                </c:pt>
                <c:pt idx="21916">
                  <c:v>1365.1</c:v>
                </c:pt>
                <c:pt idx="21917">
                  <c:v>1364.6</c:v>
                </c:pt>
                <c:pt idx="21918">
                  <c:v>1364.2</c:v>
                </c:pt>
                <c:pt idx="21919">
                  <c:v>1362.1</c:v>
                </c:pt>
                <c:pt idx="21920">
                  <c:v>1365</c:v>
                </c:pt>
                <c:pt idx="21921">
                  <c:v>1364.9</c:v>
                </c:pt>
                <c:pt idx="21922">
                  <c:v>1364.6</c:v>
                </c:pt>
                <c:pt idx="21923">
                  <c:v>1363.4</c:v>
                </c:pt>
                <c:pt idx="21924">
                  <c:v>1362.6</c:v>
                </c:pt>
                <c:pt idx="21925">
                  <c:v>1360</c:v>
                </c:pt>
                <c:pt idx="21926">
                  <c:v>1363.4</c:v>
                </c:pt>
                <c:pt idx="21927">
                  <c:v>1363.9</c:v>
                </c:pt>
                <c:pt idx="21928">
                  <c:v>1363.5</c:v>
                </c:pt>
                <c:pt idx="21929">
                  <c:v>1363.5</c:v>
                </c:pt>
                <c:pt idx="21930">
                  <c:v>1360.2</c:v>
                </c:pt>
                <c:pt idx="21931">
                  <c:v>1362.7</c:v>
                </c:pt>
                <c:pt idx="21932">
                  <c:v>1362.6</c:v>
                </c:pt>
                <c:pt idx="21933">
                  <c:v>1362.6</c:v>
                </c:pt>
                <c:pt idx="21934">
                  <c:v>1361.4</c:v>
                </c:pt>
                <c:pt idx="21935">
                  <c:v>1359.8</c:v>
                </c:pt>
                <c:pt idx="21936">
                  <c:v>1361.4</c:v>
                </c:pt>
                <c:pt idx="21937">
                  <c:v>1361.1</c:v>
                </c:pt>
                <c:pt idx="21938">
                  <c:v>1360.2</c:v>
                </c:pt>
                <c:pt idx="21939">
                  <c:v>1359.1</c:v>
                </c:pt>
                <c:pt idx="21940">
                  <c:v>1356.6</c:v>
                </c:pt>
                <c:pt idx="21941">
                  <c:v>1360.5</c:v>
                </c:pt>
                <c:pt idx="21942">
                  <c:v>1360.2</c:v>
                </c:pt>
                <c:pt idx="21943">
                  <c:v>1359.3</c:v>
                </c:pt>
                <c:pt idx="21944">
                  <c:v>1357.7</c:v>
                </c:pt>
                <c:pt idx="21945">
                  <c:v>1355.5</c:v>
                </c:pt>
                <c:pt idx="21946">
                  <c:v>1359.6</c:v>
                </c:pt>
                <c:pt idx="21947">
                  <c:v>1358.7</c:v>
                </c:pt>
                <c:pt idx="21948">
                  <c:v>1357.6</c:v>
                </c:pt>
                <c:pt idx="21949">
                  <c:v>1356.7</c:v>
                </c:pt>
                <c:pt idx="21950">
                  <c:v>1358.6</c:v>
                </c:pt>
                <c:pt idx="21951">
                  <c:v>1357.7</c:v>
                </c:pt>
                <c:pt idx="21952">
                  <c:v>1356.9</c:v>
                </c:pt>
                <c:pt idx="21953">
                  <c:v>1356.6</c:v>
                </c:pt>
                <c:pt idx="21954">
                  <c:v>1353.3</c:v>
                </c:pt>
                <c:pt idx="21955">
                  <c:v>1358.1</c:v>
                </c:pt>
                <c:pt idx="21956">
                  <c:v>1357.4</c:v>
                </c:pt>
                <c:pt idx="21957">
                  <c:v>1355.3</c:v>
                </c:pt>
                <c:pt idx="21958">
                  <c:v>1353.7</c:v>
                </c:pt>
                <c:pt idx="21959">
                  <c:v>1356.6</c:v>
                </c:pt>
                <c:pt idx="21960">
                  <c:v>1356.1</c:v>
                </c:pt>
                <c:pt idx="21961">
                  <c:v>1354.1</c:v>
                </c:pt>
                <c:pt idx="21962">
                  <c:v>1351.7</c:v>
                </c:pt>
                <c:pt idx="21963">
                  <c:v>1355</c:v>
                </c:pt>
                <c:pt idx="21964">
                  <c:v>1354.9</c:v>
                </c:pt>
                <c:pt idx="21965">
                  <c:v>1353.3</c:v>
                </c:pt>
                <c:pt idx="21966">
                  <c:v>1350.9</c:v>
                </c:pt>
                <c:pt idx="21967">
                  <c:v>1354</c:v>
                </c:pt>
                <c:pt idx="21968">
                  <c:v>1353.6</c:v>
                </c:pt>
                <c:pt idx="21969">
                  <c:v>1352.8</c:v>
                </c:pt>
                <c:pt idx="21970">
                  <c:v>1350</c:v>
                </c:pt>
                <c:pt idx="21971">
                  <c:v>1352.8</c:v>
                </c:pt>
                <c:pt idx="21972">
                  <c:v>1352.9</c:v>
                </c:pt>
                <c:pt idx="21973">
                  <c:v>1351.2</c:v>
                </c:pt>
                <c:pt idx="21974">
                  <c:v>1348.4</c:v>
                </c:pt>
                <c:pt idx="21975">
                  <c:v>1350.9</c:v>
                </c:pt>
                <c:pt idx="21976">
                  <c:v>1350.9</c:v>
                </c:pt>
                <c:pt idx="21977">
                  <c:v>1350.5</c:v>
                </c:pt>
                <c:pt idx="21978">
                  <c:v>1348.8</c:v>
                </c:pt>
                <c:pt idx="21979">
                  <c:v>1345.7</c:v>
                </c:pt>
                <c:pt idx="21980">
                  <c:v>1350</c:v>
                </c:pt>
                <c:pt idx="21981">
                  <c:v>1349.3</c:v>
                </c:pt>
                <c:pt idx="21982">
                  <c:v>1348.5</c:v>
                </c:pt>
                <c:pt idx="21983">
                  <c:v>1346.9</c:v>
                </c:pt>
                <c:pt idx="21984">
                  <c:v>1348.8</c:v>
                </c:pt>
                <c:pt idx="21985">
                  <c:v>1348.5</c:v>
                </c:pt>
                <c:pt idx="21986">
                  <c:v>1348.1</c:v>
                </c:pt>
                <c:pt idx="21987">
                  <c:v>1347.2</c:v>
                </c:pt>
                <c:pt idx="21988">
                  <c:v>1346.1</c:v>
                </c:pt>
                <c:pt idx="21989">
                  <c:v>1344</c:v>
                </c:pt>
                <c:pt idx="21990">
                  <c:v>1347.2</c:v>
                </c:pt>
                <c:pt idx="21991">
                  <c:v>1346.2</c:v>
                </c:pt>
                <c:pt idx="21992">
                  <c:v>1346.8</c:v>
                </c:pt>
                <c:pt idx="21993">
                  <c:v>1345.1</c:v>
                </c:pt>
                <c:pt idx="21994">
                  <c:v>1343.2</c:v>
                </c:pt>
                <c:pt idx="21995">
                  <c:v>1345.5</c:v>
                </c:pt>
                <c:pt idx="21996">
                  <c:v>1344.6</c:v>
                </c:pt>
                <c:pt idx="21997">
                  <c:v>1345.1</c:v>
                </c:pt>
                <c:pt idx="21998">
                  <c:v>1342.5</c:v>
                </c:pt>
                <c:pt idx="21999">
                  <c:v>1344.5</c:v>
                </c:pt>
                <c:pt idx="22000">
                  <c:v>1342.9</c:v>
                </c:pt>
                <c:pt idx="22001">
                  <c:v>1342.8</c:v>
                </c:pt>
                <c:pt idx="22002">
                  <c:v>1340.9</c:v>
                </c:pt>
                <c:pt idx="22003">
                  <c:v>1338.9</c:v>
                </c:pt>
                <c:pt idx="22004">
                  <c:v>1342.6</c:v>
                </c:pt>
                <c:pt idx="22005">
                  <c:v>1343.3</c:v>
                </c:pt>
                <c:pt idx="22006">
                  <c:v>1340.6</c:v>
                </c:pt>
                <c:pt idx="22007">
                  <c:v>1337</c:v>
                </c:pt>
                <c:pt idx="22008">
                  <c:v>1341.3</c:v>
                </c:pt>
                <c:pt idx="22009">
                  <c:v>1340.1</c:v>
                </c:pt>
                <c:pt idx="22010">
                  <c:v>1338.6</c:v>
                </c:pt>
                <c:pt idx="22011">
                  <c:v>1336.6</c:v>
                </c:pt>
                <c:pt idx="22012">
                  <c:v>1339.4</c:v>
                </c:pt>
                <c:pt idx="22013">
                  <c:v>1337.7</c:v>
                </c:pt>
                <c:pt idx="22014">
                  <c:v>1337.6</c:v>
                </c:pt>
                <c:pt idx="22015">
                  <c:v>1334.2</c:v>
                </c:pt>
                <c:pt idx="22016">
                  <c:v>1337.7</c:v>
                </c:pt>
                <c:pt idx="22017">
                  <c:v>1337.4</c:v>
                </c:pt>
                <c:pt idx="22018">
                  <c:v>1335.9</c:v>
                </c:pt>
                <c:pt idx="22019">
                  <c:v>1337.4</c:v>
                </c:pt>
                <c:pt idx="22020">
                  <c:v>1336.5</c:v>
                </c:pt>
                <c:pt idx="22021">
                  <c:v>1334.8</c:v>
                </c:pt>
                <c:pt idx="22022">
                  <c:v>1336.9</c:v>
                </c:pt>
                <c:pt idx="22023">
                  <c:v>1337</c:v>
                </c:pt>
                <c:pt idx="22024">
                  <c:v>1335.5</c:v>
                </c:pt>
                <c:pt idx="22025">
                  <c:v>1332.3</c:v>
                </c:pt>
                <c:pt idx="22026">
                  <c:v>1336.2</c:v>
                </c:pt>
                <c:pt idx="22027">
                  <c:v>1335.8</c:v>
                </c:pt>
                <c:pt idx="22028">
                  <c:v>1333.5</c:v>
                </c:pt>
                <c:pt idx="22029">
                  <c:v>1331.5</c:v>
                </c:pt>
                <c:pt idx="22030">
                  <c:v>1335</c:v>
                </c:pt>
                <c:pt idx="22031">
                  <c:v>1334.3</c:v>
                </c:pt>
                <c:pt idx="22032">
                  <c:v>1331.9</c:v>
                </c:pt>
                <c:pt idx="22033">
                  <c:v>1335.4</c:v>
                </c:pt>
                <c:pt idx="22034">
                  <c:v>1333.9</c:v>
                </c:pt>
                <c:pt idx="22035">
                  <c:v>1331.4</c:v>
                </c:pt>
                <c:pt idx="22036">
                  <c:v>1334.6</c:v>
                </c:pt>
                <c:pt idx="22037">
                  <c:v>1333.4</c:v>
                </c:pt>
                <c:pt idx="22038">
                  <c:v>1331</c:v>
                </c:pt>
                <c:pt idx="22039">
                  <c:v>1328.7</c:v>
                </c:pt>
                <c:pt idx="22040">
                  <c:v>1332.6</c:v>
                </c:pt>
                <c:pt idx="22041">
                  <c:v>1331.1</c:v>
                </c:pt>
                <c:pt idx="22042">
                  <c:v>1328.3</c:v>
                </c:pt>
                <c:pt idx="22043">
                  <c:v>1331.1</c:v>
                </c:pt>
                <c:pt idx="22044">
                  <c:v>1329.2</c:v>
                </c:pt>
                <c:pt idx="22045">
                  <c:v>1327</c:v>
                </c:pt>
                <c:pt idx="22046">
                  <c:v>1330.7</c:v>
                </c:pt>
                <c:pt idx="22047">
                  <c:v>1328.8</c:v>
                </c:pt>
                <c:pt idx="22048">
                  <c:v>1326.8</c:v>
                </c:pt>
                <c:pt idx="22049">
                  <c:v>1330.4</c:v>
                </c:pt>
                <c:pt idx="22050">
                  <c:v>1328.8</c:v>
                </c:pt>
                <c:pt idx="22051">
                  <c:v>1325.6</c:v>
                </c:pt>
                <c:pt idx="22052">
                  <c:v>1329.2</c:v>
                </c:pt>
                <c:pt idx="22053">
                  <c:v>1327.6</c:v>
                </c:pt>
                <c:pt idx="22054">
                  <c:v>1329.7</c:v>
                </c:pt>
                <c:pt idx="22055">
                  <c:v>1327.2</c:v>
                </c:pt>
                <c:pt idx="22056">
                  <c:v>1325.2</c:v>
                </c:pt>
                <c:pt idx="22057">
                  <c:v>1328</c:v>
                </c:pt>
                <c:pt idx="22058">
                  <c:v>1325.2</c:v>
                </c:pt>
                <c:pt idx="22059">
                  <c:v>1327.3</c:v>
                </c:pt>
                <c:pt idx="22060">
                  <c:v>1326.1</c:v>
                </c:pt>
                <c:pt idx="22061">
                  <c:v>1324.1</c:v>
                </c:pt>
                <c:pt idx="22062">
                  <c:v>1326.6</c:v>
                </c:pt>
                <c:pt idx="22063">
                  <c:v>1325.5</c:v>
                </c:pt>
                <c:pt idx="22064">
                  <c:v>1323.2</c:v>
                </c:pt>
                <c:pt idx="22065">
                  <c:v>1326.5</c:v>
                </c:pt>
                <c:pt idx="22066">
                  <c:v>1324.7</c:v>
                </c:pt>
                <c:pt idx="22067">
                  <c:v>1322.3</c:v>
                </c:pt>
                <c:pt idx="22068">
                  <c:v>1325.7</c:v>
                </c:pt>
                <c:pt idx="22069">
                  <c:v>1324.4</c:v>
                </c:pt>
                <c:pt idx="22070">
                  <c:v>1326.6</c:v>
                </c:pt>
                <c:pt idx="22071">
                  <c:v>1326.3</c:v>
                </c:pt>
                <c:pt idx="22072">
                  <c:v>1324.4</c:v>
                </c:pt>
                <c:pt idx="22073">
                  <c:v>1326.4</c:v>
                </c:pt>
                <c:pt idx="22074">
                  <c:v>1326</c:v>
                </c:pt>
                <c:pt idx="22075">
                  <c:v>1323.7</c:v>
                </c:pt>
                <c:pt idx="22076">
                  <c:v>1321.3</c:v>
                </c:pt>
                <c:pt idx="22077">
                  <c:v>1324.9</c:v>
                </c:pt>
                <c:pt idx="22078">
                  <c:v>1323.3</c:v>
                </c:pt>
                <c:pt idx="22079">
                  <c:v>1321</c:v>
                </c:pt>
                <c:pt idx="22080">
                  <c:v>1322.9</c:v>
                </c:pt>
                <c:pt idx="22081">
                  <c:v>1321.8</c:v>
                </c:pt>
                <c:pt idx="22082">
                  <c:v>1321</c:v>
                </c:pt>
                <c:pt idx="22083">
                  <c:v>1317.9</c:v>
                </c:pt>
                <c:pt idx="22084">
                  <c:v>1322.1</c:v>
                </c:pt>
                <c:pt idx="22085">
                  <c:v>1320.6</c:v>
                </c:pt>
                <c:pt idx="22086">
                  <c:v>1318.6</c:v>
                </c:pt>
                <c:pt idx="22087">
                  <c:v>1320.9</c:v>
                </c:pt>
                <c:pt idx="22088">
                  <c:v>1320.2</c:v>
                </c:pt>
                <c:pt idx="22089">
                  <c:v>1319.6</c:v>
                </c:pt>
                <c:pt idx="22090">
                  <c:v>1317.2</c:v>
                </c:pt>
                <c:pt idx="22091">
                  <c:v>1320.4</c:v>
                </c:pt>
                <c:pt idx="22092">
                  <c:v>1319.2</c:v>
                </c:pt>
                <c:pt idx="22093">
                  <c:v>1317.3</c:v>
                </c:pt>
                <c:pt idx="22094">
                  <c:v>1315.4</c:v>
                </c:pt>
                <c:pt idx="22095">
                  <c:v>1318.5</c:v>
                </c:pt>
                <c:pt idx="22096">
                  <c:v>1317.6</c:v>
                </c:pt>
                <c:pt idx="22097">
                  <c:v>1315.3</c:v>
                </c:pt>
                <c:pt idx="22098">
                  <c:v>1318</c:v>
                </c:pt>
                <c:pt idx="22099">
                  <c:v>1317.5</c:v>
                </c:pt>
                <c:pt idx="22100">
                  <c:v>1316.4</c:v>
                </c:pt>
                <c:pt idx="22101">
                  <c:v>1313.4</c:v>
                </c:pt>
                <c:pt idx="22102">
                  <c:v>1311.8</c:v>
                </c:pt>
                <c:pt idx="22103">
                  <c:v>1316.8</c:v>
                </c:pt>
                <c:pt idx="22104">
                  <c:v>1316</c:v>
                </c:pt>
                <c:pt idx="22105">
                  <c:v>1314.5</c:v>
                </c:pt>
                <c:pt idx="22106">
                  <c:v>1312.5</c:v>
                </c:pt>
                <c:pt idx="22107">
                  <c:v>1315.3</c:v>
                </c:pt>
                <c:pt idx="22108">
                  <c:v>1314.6</c:v>
                </c:pt>
                <c:pt idx="22109">
                  <c:v>1314.5</c:v>
                </c:pt>
                <c:pt idx="22110">
                  <c:v>1312.9</c:v>
                </c:pt>
                <c:pt idx="22111">
                  <c:v>1311</c:v>
                </c:pt>
                <c:pt idx="22112">
                  <c:v>1313.9</c:v>
                </c:pt>
                <c:pt idx="22113">
                  <c:v>1313</c:v>
                </c:pt>
                <c:pt idx="22114">
                  <c:v>1312.9</c:v>
                </c:pt>
                <c:pt idx="22115">
                  <c:v>1311.7</c:v>
                </c:pt>
                <c:pt idx="22116">
                  <c:v>1308.8</c:v>
                </c:pt>
                <c:pt idx="22117">
                  <c:v>1312.4</c:v>
                </c:pt>
                <c:pt idx="22118">
                  <c:v>1312.9</c:v>
                </c:pt>
                <c:pt idx="22119">
                  <c:v>1312.6</c:v>
                </c:pt>
                <c:pt idx="22120">
                  <c:v>1311.8</c:v>
                </c:pt>
                <c:pt idx="22121">
                  <c:v>1309.9000000000001</c:v>
                </c:pt>
                <c:pt idx="22122">
                  <c:v>1307</c:v>
                </c:pt>
                <c:pt idx="22123">
                  <c:v>1312.3</c:v>
                </c:pt>
                <c:pt idx="22124">
                  <c:v>1311.2</c:v>
                </c:pt>
                <c:pt idx="22125">
                  <c:v>1310.7</c:v>
                </c:pt>
                <c:pt idx="22126">
                  <c:v>1310.3</c:v>
                </c:pt>
                <c:pt idx="22127">
                  <c:v>1308.5</c:v>
                </c:pt>
                <c:pt idx="22128">
                  <c:v>1306.5999999999999</c:v>
                </c:pt>
                <c:pt idx="22129">
                  <c:v>1310</c:v>
                </c:pt>
                <c:pt idx="22130">
                  <c:v>1309.3</c:v>
                </c:pt>
                <c:pt idx="22131">
                  <c:v>1308.9000000000001</c:v>
                </c:pt>
                <c:pt idx="22132">
                  <c:v>1307.8</c:v>
                </c:pt>
                <c:pt idx="22133">
                  <c:v>1305.9000000000001</c:v>
                </c:pt>
                <c:pt idx="22134">
                  <c:v>1308.0999999999999</c:v>
                </c:pt>
                <c:pt idx="22135">
                  <c:v>1308.4000000000001</c:v>
                </c:pt>
                <c:pt idx="22136">
                  <c:v>1308.5</c:v>
                </c:pt>
                <c:pt idx="22137">
                  <c:v>1307.8</c:v>
                </c:pt>
                <c:pt idx="22138">
                  <c:v>1306.5999999999999</c:v>
                </c:pt>
                <c:pt idx="22139">
                  <c:v>1304.5999999999999</c:v>
                </c:pt>
                <c:pt idx="22140">
                  <c:v>1306.4000000000001</c:v>
                </c:pt>
                <c:pt idx="22141">
                  <c:v>1306.5</c:v>
                </c:pt>
                <c:pt idx="22142">
                  <c:v>1306.5999999999999</c:v>
                </c:pt>
                <c:pt idx="22143">
                  <c:v>1305.3</c:v>
                </c:pt>
                <c:pt idx="22144">
                  <c:v>1303.7</c:v>
                </c:pt>
                <c:pt idx="22145">
                  <c:v>1306.3</c:v>
                </c:pt>
                <c:pt idx="22146">
                  <c:v>1305.5</c:v>
                </c:pt>
                <c:pt idx="22147">
                  <c:v>1305.5</c:v>
                </c:pt>
                <c:pt idx="22148">
                  <c:v>1305.2</c:v>
                </c:pt>
                <c:pt idx="22149">
                  <c:v>1303.3</c:v>
                </c:pt>
                <c:pt idx="22150">
                  <c:v>1305.5</c:v>
                </c:pt>
                <c:pt idx="22151">
                  <c:v>1305.5999999999999</c:v>
                </c:pt>
                <c:pt idx="22152">
                  <c:v>1304.9000000000001</c:v>
                </c:pt>
                <c:pt idx="22153">
                  <c:v>1303.7</c:v>
                </c:pt>
                <c:pt idx="22154">
                  <c:v>1302.5999999999999</c:v>
                </c:pt>
                <c:pt idx="22155">
                  <c:v>1304.8</c:v>
                </c:pt>
                <c:pt idx="22156">
                  <c:v>1304.0999999999999</c:v>
                </c:pt>
                <c:pt idx="22157">
                  <c:v>1303.5999999999999</c:v>
                </c:pt>
                <c:pt idx="22158">
                  <c:v>1301.5999999999999</c:v>
                </c:pt>
                <c:pt idx="22159">
                  <c:v>1303.9000000000001</c:v>
                </c:pt>
                <c:pt idx="22160">
                  <c:v>1303.8</c:v>
                </c:pt>
                <c:pt idx="22161">
                  <c:v>1302.3</c:v>
                </c:pt>
                <c:pt idx="22162">
                  <c:v>1300.5</c:v>
                </c:pt>
                <c:pt idx="22163">
                  <c:v>1303.0999999999999</c:v>
                </c:pt>
                <c:pt idx="22164">
                  <c:v>1302.0999999999999</c:v>
                </c:pt>
                <c:pt idx="22165">
                  <c:v>1300.8</c:v>
                </c:pt>
                <c:pt idx="22166">
                  <c:v>1298.5999999999999</c:v>
                </c:pt>
                <c:pt idx="22167">
                  <c:v>1302.2</c:v>
                </c:pt>
                <c:pt idx="22168">
                  <c:v>1301.4000000000001</c:v>
                </c:pt>
                <c:pt idx="22169">
                  <c:v>1300.3</c:v>
                </c:pt>
                <c:pt idx="22170">
                  <c:v>1303.7</c:v>
                </c:pt>
                <c:pt idx="22171">
                  <c:v>1303.7</c:v>
                </c:pt>
                <c:pt idx="22172">
                  <c:v>1301.4000000000001</c:v>
                </c:pt>
                <c:pt idx="22173">
                  <c:v>1303.7</c:v>
                </c:pt>
                <c:pt idx="22174">
                  <c:v>1303.9000000000001</c:v>
                </c:pt>
                <c:pt idx="22175">
                  <c:v>1302.5</c:v>
                </c:pt>
                <c:pt idx="22176">
                  <c:v>1300.2</c:v>
                </c:pt>
                <c:pt idx="22177">
                  <c:v>1303.5999999999999</c:v>
                </c:pt>
                <c:pt idx="22178">
                  <c:v>1303.3</c:v>
                </c:pt>
                <c:pt idx="22179">
                  <c:v>1301.4000000000001</c:v>
                </c:pt>
                <c:pt idx="22180">
                  <c:v>1304.7</c:v>
                </c:pt>
                <c:pt idx="22181">
                  <c:v>1304</c:v>
                </c:pt>
                <c:pt idx="22182">
                  <c:v>1302.3</c:v>
                </c:pt>
                <c:pt idx="22183">
                  <c:v>1301.0999999999999</c:v>
                </c:pt>
                <c:pt idx="22184">
                  <c:v>1304.0999999999999</c:v>
                </c:pt>
                <c:pt idx="22185">
                  <c:v>1303.5999999999999</c:v>
                </c:pt>
                <c:pt idx="22186">
                  <c:v>1302.0999999999999</c:v>
                </c:pt>
                <c:pt idx="22187">
                  <c:v>1299.9000000000001</c:v>
                </c:pt>
                <c:pt idx="22188">
                  <c:v>1303.8</c:v>
                </c:pt>
                <c:pt idx="22189">
                  <c:v>1302.5</c:v>
                </c:pt>
                <c:pt idx="22190">
                  <c:v>1300.4000000000001</c:v>
                </c:pt>
                <c:pt idx="22191">
                  <c:v>1302.9000000000001</c:v>
                </c:pt>
                <c:pt idx="22192">
                  <c:v>1302.5</c:v>
                </c:pt>
                <c:pt idx="22193">
                  <c:v>1301.3</c:v>
                </c:pt>
                <c:pt idx="22194">
                  <c:v>1300.3</c:v>
                </c:pt>
                <c:pt idx="22195">
                  <c:v>1304</c:v>
                </c:pt>
                <c:pt idx="22196">
                  <c:v>1302.0999999999999</c:v>
                </c:pt>
                <c:pt idx="22197">
                  <c:v>1300.9000000000001</c:v>
                </c:pt>
                <c:pt idx="22198">
                  <c:v>1304.3</c:v>
                </c:pt>
                <c:pt idx="22199">
                  <c:v>1302.8</c:v>
                </c:pt>
                <c:pt idx="22200">
                  <c:v>1301.0999999999999</c:v>
                </c:pt>
                <c:pt idx="22201">
                  <c:v>1303.7</c:v>
                </c:pt>
                <c:pt idx="22202">
                  <c:v>1303.7</c:v>
                </c:pt>
                <c:pt idx="22203">
                  <c:v>1301.8</c:v>
                </c:pt>
                <c:pt idx="22204">
                  <c:v>1304.4000000000001</c:v>
                </c:pt>
                <c:pt idx="22205">
                  <c:v>1303.5</c:v>
                </c:pt>
                <c:pt idx="22206">
                  <c:v>1303.7</c:v>
                </c:pt>
                <c:pt idx="22207">
                  <c:v>1305.5</c:v>
                </c:pt>
                <c:pt idx="22208">
                  <c:v>1305.5999999999999</c:v>
                </c:pt>
                <c:pt idx="22209">
                  <c:v>1305</c:v>
                </c:pt>
                <c:pt idx="22210">
                  <c:v>1301.7</c:v>
                </c:pt>
                <c:pt idx="22211">
                  <c:v>1306.0999999999999</c:v>
                </c:pt>
                <c:pt idx="22212">
                  <c:v>1306.3</c:v>
                </c:pt>
                <c:pt idx="22213">
                  <c:v>1305.3</c:v>
                </c:pt>
                <c:pt idx="22214">
                  <c:v>1303.9000000000001</c:v>
                </c:pt>
                <c:pt idx="22215">
                  <c:v>1306.3</c:v>
                </c:pt>
                <c:pt idx="22216">
                  <c:v>1306.3</c:v>
                </c:pt>
                <c:pt idx="22217">
                  <c:v>1305.8</c:v>
                </c:pt>
                <c:pt idx="22218">
                  <c:v>1304.4000000000001</c:v>
                </c:pt>
                <c:pt idx="22219">
                  <c:v>1302.4000000000001</c:v>
                </c:pt>
                <c:pt idx="22220">
                  <c:v>1305.9000000000001</c:v>
                </c:pt>
                <c:pt idx="22221">
                  <c:v>1305.0999999999999</c:v>
                </c:pt>
                <c:pt idx="22222">
                  <c:v>1303.5999999999999</c:v>
                </c:pt>
                <c:pt idx="22223">
                  <c:v>1301.8</c:v>
                </c:pt>
                <c:pt idx="22224">
                  <c:v>1299.9000000000001</c:v>
                </c:pt>
                <c:pt idx="22225">
                  <c:v>1303.2</c:v>
                </c:pt>
                <c:pt idx="22226">
                  <c:v>1301.4000000000001</c:v>
                </c:pt>
                <c:pt idx="22227">
                  <c:v>1299.8</c:v>
                </c:pt>
                <c:pt idx="22228">
                  <c:v>1302.2</c:v>
                </c:pt>
                <c:pt idx="22229">
                  <c:v>1301.3</c:v>
                </c:pt>
                <c:pt idx="22230">
                  <c:v>1300.7</c:v>
                </c:pt>
                <c:pt idx="22231">
                  <c:v>1298</c:v>
                </c:pt>
                <c:pt idx="22232">
                  <c:v>1301.5999999999999</c:v>
                </c:pt>
                <c:pt idx="22233">
                  <c:v>1299.9000000000001</c:v>
                </c:pt>
                <c:pt idx="22234">
                  <c:v>1297.5</c:v>
                </c:pt>
                <c:pt idx="22235">
                  <c:v>1300.4000000000001</c:v>
                </c:pt>
                <c:pt idx="22236">
                  <c:v>1299.4000000000001</c:v>
                </c:pt>
                <c:pt idx="22237">
                  <c:v>1297.2</c:v>
                </c:pt>
                <c:pt idx="22238">
                  <c:v>1301.0999999999999</c:v>
                </c:pt>
                <c:pt idx="22239">
                  <c:v>1298.9000000000001</c:v>
                </c:pt>
                <c:pt idx="22240">
                  <c:v>1302.0999999999999</c:v>
                </c:pt>
                <c:pt idx="22241">
                  <c:v>1301.8</c:v>
                </c:pt>
                <c:pt idx="22242">
                  <c:v>1301.4000000000001</c:v>
                </c:pt>
                <c:pt idx="22243">
                  <c:v>1303.9000000000001</c:v>
                </c:pt>
                <c:pt idx="22244">
                  <c:v>1304</c:v>
                </c:pt>
                <c:pt idx="22245">
                  <c:v>1302.9000000000001</c:v>
                </c:pt>
                <c:pt idx="22246">
                  <c:v>1302.9000000000001</c:v>
                </c:pt>
                <c:pt idx="22247">
                  <c:v>1300.5999999999999</c:v>
                </c:pt>
                <c:pt idx="22248">
                  <c:v>1305.0999999999999</c:v>
                </c:pt>
                <c:pt idx="22249">
                  <c:v>1304.4000000000001</c:v>
                </c:pt>
                <c:pt idx="22250">
                  <c:v>1304.7</c:v>
                </c:pt>
                <c:pt idx="22251">
                  <c:v>1304.4000000000001</c:v>
                </c:pt>
                <c:pt idx="22252">
                  <c:v>1304.4000000000001</c:v>
                </c:pt>
                <c:pt idx="22253">
                  <c:v>1302.9000000000001</c:v>
                </c:pt>
                <c:pt idx="22254">
                  <c:v>1300.9000000000001</c:v>
                </c:pt>
                <c:pt idx="22255">
                  <c:v>1303.4000000000001</c:v>
                </c:pt>
                <c:pt idx="22256">
                  <c:v>1302.9000000000001</c:v>
                </c:pt>
                <c:pt idx="22257">
                  <c:v>1302.8</c:v>
                </c:pt>
                <c:pt idx="22258">
                  <c:v>1302.0999999999999</c:v>
                </c:pt>
                <c:pt idx="22259">
                  <c:v>1301.2</c:v>
                </c:pt>
                <c:pt idx="22260">
                  <c:v>1300.5999999999999</c:v>
                </c:pt>
                <c:pt idx="22261">
                  <c:v>1298.7</c:v>
                </c:pt>
                <c:pt idx="22262">
                  <c:v>1296.9000000000001</c:v>
                </c:pt>
                <c:pt idx="22263">
                  <c:v>1300.5999999999999</c:v>
                </c:pt>
                <c:pt idx="22264">
                  <c:v>1299.9000000000001</c:v>
                </c:pt>
                <c:pt idx="22265">
                  <c:v>1300.3</c:v>
                </c:pt>
                <c:pt idx="22266">
                  <c:v>1300.3</c:v>
                </c:pt>
                <c:pt idx="22267">
                  <c:v>1298.9000000000001</c:v>
                </c:pt>
                <c:pt idx="22268">
                  <c:v>1297.7</c:v>
                </c:pt>
                <c:pt idx="22269">
                  <c:v>1295.5</c:v>
                </c:pt>
                <c:pt idx="22270">
                  <c:v>1299.5999999999999</c:v>
                </c:pt>
                <c:pt idx="22271">
                  <c:v>1298.9000000000001</c:v>
                </c:pt>
                <c:pt idx="22272">
                  <c:v>1299.3</c:v>
                </c:pt>
                <c:pt idx="22273">
                  <c:v>1298.0999999999999</c:v>
                </c:pt>
                <c:pt idx="22274">
                  <c:v>1297.0999999999999</c:v>
                </c:pt>
                <c:pt idx="22275">
                  <c:v>1295.8</c:v>
                </c:pt>
                <c:pt idx="22276">
                  <c:v>1294.8</c:v>
                </c:pt>
                <c:pt idx="22277">
                  <c:v>1297</c:v>
                </c:pt>
                <c:pt idx="22278">
                  <c:v>1297.5999999999999</c:v>
                </c:pt>
                <c:pt idx="22279">
                  <c:v>1297.5999999999999</c:v>
                </c:pt>
                <c:pt idx="22280">
                  <c:v>1296.9000000000001</c:v>
                </c:pt>
                <c:pt idx="22281">
                  <c:v>1296.5</c:v>
                </c:pt>
                <c:pt idx="22282">
                  <c:v>1294.7</c:v>
                </c:pt>
                <c:pt idx="22283">
                  <c:v>1293.0999999999999</c:v>
                </c:pt>
                <c:pt idx="22284">
                  <c:v>1296.5</c:v>
                </c:pt>
                <c:pt idx="22285">
                  <c:v>1296</c:v>
                </c:pt>
                <c:pt idx="22286">
                  <c:v>1295.8</c:v>
                </c:pt>
                <c:pt idx="22287">
                  <c:v>1294.8</c:v>
                </c:pt>
                <c:pt idx="22288">
                  <c:v>1293.5999999999999</c:v>
                </c:pt>
                <c:pt idx="22289">
                  <c:v>1296.3</c:v>
                </c:pt>
                <c:pt idx="22290">
                  <c:v>1295.5</c:v>
                </c:pt>
                <c:pt idx="22291">
                  <c:v>1295.9000000000001</c:v>
                </c:pt>
                <c:pt idx="22292">
                  <c:v>1295.9000000000001</c:v>
                </c:pt>
                <c:pt idx="22293">
                  <c:v>1294.7</c:v>
                </c:pt>
                <c:pt idx="22294">
                  <c:v>1292.9000000000001</c:v>
                </c:pt>
                <c:pt idx="22295">
                  <c:v>1296.5999999999999</c:v>
                </c:pt>
                <c:pt idx="22296">
                  <c:v>1297.3</c:v>
                </c:pt>
                <c:pt idx="22297">
                  <c:v>1296.7</c:v>
                </c:pt>
                <c:pt idx="22298">
                  <c:v>1296.2</c:v>
                </c:pt>
                <c:pt idx="22299">
                  <c:v>1295.0999999999999</c:v>
                </c:pt>
                <c:pt idx="22300">
                  <c:v>1292.5</c:v>
                </c:pt>
                <c:pt idx="22301">
                  <c:v>1296.9000000000001</c:v>
                </c:pt>
                <c:pt idx="22302">
                  <c:v>1296.5</c:v>
                </c:pt>
                <c:pt idx="22303">
                  <c:v>1296.5</c:v>
                </c:pt>
                <c:pt idx="22304">
                  <c:v>1295.3</c:v>
                </c:pt>
                <c:pt idx="22305">
                  <c:v>1293.7</c:v>
                </c:pt>
                <c:pt idx="22306">
                  <c:v>1297.3</c:v>
                </c:pt>
                <c:pt idx="22307">
                  <c:v>1298.3</c:v>
                </c:pt>
                <c:pt idx="22308">
                  <c:v>1296.5</c:v>
                </c:pt>
                <c:pt idx="22309">
                  <c:v>1294.4000000000001</c:v>
                </c:pt>
                <c:pt idx="22310">
                  <c:v>1297.5</c:v>
                </c:pt>
                <c:pt idx="22311">
                  <c:v>1296.9000000000001</c:v>
                </c:pt>
                <c:pt idx="22312">
                  <c:v>1297.7</c:v>
                </c:pt>
                <c:pt idx="22313">
                  <c:v>1296.2</c:v>
                </c:pt>
                <c:pt idx="22314">
                  <c:v>1294.7</c:v>
                </c:pt>
                <c:pt idx="22315">
                  <c:v>1297.7</c:v>
                </c:pt>
                <c:pt idx="22316">
                  <c:v>1297.8</c:v>
                </c:pt>
                <c:pt idx="22317">
                  <c:v>1297.7</c:v>
                </c:pt>
                <c:pt idx="22318">
                  <c:v>1296.2</c:v>
                </c:pt>
                <c:pt idx="22319">
                  <c:v>1294.3</c:v>
                </c:pt>
                <c:pt idx="22320">
                  <c:v>1297.3</c:v>
                </c:pt>
                <c:pt idx="22321">
                  <c:v>1297.5999999999999</c:v>
                </c:pt>
                <c:pt idx="22322">
                  <c:v>1296.9000000000001</c:v>
                </c:pt>
                <c:pt idx="22323">
                  <c:v>1296.2</c:v>
                </c:pt>
                <c:pt idx="22324">
                  <c:v>1294.5999999999999</c:v>
                </c:pt>
                <c:pt idx="22325">
                  <c:v>1297.7</c:v>
                </c:pt>
                <c:pt idx="22326">
                  <c:v>1297.7</c:v>
                </c:pt>
                <c:pt idx="22327">
                  <c:v>1298.3</c:v>
                </c:pt>
                <c:pt idx="22328">
                  <c:v>1297.5999999999999</c:v>
                </c:pt>
                <c:pt idx="22329">
                  <c:v>1296.4000000000001</c:v>
                </c:pt>
                <c:pt idx="22330">
                  <c:v>1298.2</c:v>
                </c:pt>
                <c:pt idx="22331">
                  <c:v>1298.3</c:v>
                </c:pt>
                <c:pt idx="22332">
                  <c:v>1297.5</c:v>
                </c:pt>
                <c:pt idx="22333">
                  <c:v>1296.0999999999999</c:v>
                </c:pt>
                <c:pt idx="22334">
                  <c:v>1293.5999999999999</c:v>
                </c:pt>
                <c:pt idx="22335">
                  <c:v>1297.3</c:v>
                </c:pt>
                <c:pt idx="22336">
                  <c:v>1296.5</c:v>
                </c:pt>
                <c:pt idx="22337">
                  <c:v>1295.2</c:v>
                </c:pt>
                <c:pt idx="22338">
                  <c:v>1294</c:v>
                </c:pt>
                <c:pt idx="22339">
                  <c:v>1297.7</c:v>
                </c:pt>
                <c:pt idx="22340">
                  <c:v>1296.9000000000001</c:v>
                </c:pt>
                <c:pt idx="22341">
                  <c:v>1295.4000000000001</c:v>
                </c:pt>
                <c:pt idx="22342">
                  <c:v>1297.9000000000001</c:v>
                </c:pt>
                <c:pt idx="22343">
                  <c:v>1297</c:v>
                </c:pt>
                <c:pt idx="22344">
                  <c:v>1297</c:v>
                </c:pt>
                <c:pt idx="22345">
                  <c:v>1295.0999999999999</c:v>
                </c:pt>
                <c:pt idx="22346">
                  <c:v>1298</c:v>
                </c:pt>
                <c:pt idx="22347">
                  <c:v>1297.3</c:v>
                </c:pt>
                <c:pt idx="22348">
                  <c:v>1296.0999999999999</c:v>
                </c:pt>
                <c:pt idx="22349">
                  <c:v>1293.9000000000001</c:v>
                </c:pt>
                <c:pt idx="22350">
                  <c:v>1298.5999999999999</c:v>
                </c:pt>
                <c:pt idx="22351">
                  <c:v>1297.4000000000001</c:v>
                </c:pt>
                <c:pt idx="22352">
                  <c:v>1295.2</c:v>
                </c:pt>
                <c:pt idx="22353">
                  <c:v>1297.9000000000001</c:v>
                </c:pt>
                <c:pt idx="22354">
                  <c:v>1297.4000000000001</c:v>
                </c:pt>
                <c:pt idx="22355">
                  <c:v>1296.5</c:v>
                </c:pt>
                <c:pt idx="22356">
                  <c:v>1294.5</c:v>
                </c:pt>
                <c:pt idx="22357">
                  <c:v>1297.4000000000001</c:v>
                </c:pt>
                <c:pt idx="22358">
                  <c:v>1296.8</c:v>
                </c:pt>
                <c:pt idx="22359">
                  <c:v>1295.8</c:v>
                </c:pt>
                <c:pt idx="22360">
                  <c:v>1297.2</c:v>
                </c:pt>
                <c:pt idx="22361">
                  <c:v>1297.7</c:v>
                </c:pt>
                <c:pt idx="22362">
                  <c:v>1294.7</c:v>
                </c:pt>
                <c:pt idx="22363">
                  <c:v>1297.5999999999999</c:v>
                </c:pt>
                <c:pt idx="22364">
                  <c:v>1296.2</c:v>
                </c:pt>
                <c:pt idx="22365">
                  <c:v>1295.3</c:v>
                </c:pt>
                <c:pt idx="22366">
                  <c:v>1298</c:v>
                </c:pt>
                <c:pt idx="22367">
                  <c:v>1297.5999999999999</c:v>
                </c:pt>
                <c:pt idx="22368">
                  <c:v>1296.5</c:v>
                </c:pt>
                <c:pt idx="22369">
                  <c:v>1293.9000000000001</c:v>
                </c:pt>
                <c:pt idx="22370">
                  <c:v>1298.4000000000001</c:v>
                </c:pt>
                <c:pt idx="22371">
                  <c:v>1297.3</c:v>
                </c:pt>
                <c:pt idx="22372">
                  <c:v>1296.5</c:v>
                </c:pt>
                <c:pt idx="22373">
                  <c:v>1293.9000000000001</c:v>
                </c:pt>
                <c:pt idx="22374">
                  <c:v>1296.9000000000001</c:v>
                </c:pt>
                <c:pt idx="22375">
                  <c:v>1297.8</c:v>
                </c:pt>
                <c:pt idx="22376">
                  <c:v>1296.5</c:v>
                </c:pt>
                <c:pt idx="22377">
                  <c:v>1294.7</c:v>
                </c:pt>
                <c:pt idx="22378">
                  <c:v>1297.5</c:v>
                </c:pt>
                <c:pt idx="22379">
                  <c:v>1297.8</c:v>
                </c:pt>
                <c:pt idx="22380">
                  <c:v>1295.8</c:v>
                </c:pt>
                <c:pt idx="22381">
                  <c:v>1296.5</c:v>
                </c:pt>
                <c:pt idx="22382">
                  <c:v>1294.5</c:v>
                </c:pt>
                <c:pt idx="22383">
                  <c:v>1293.8</c:v>
                </c:pt>
                <c:pt idx="22384">
                  <c:v>1296.5</c:v>
                </c:pt>
                <c:pt idx="22385">
                  <c:v>1296.5</c:v>
                </c:pt>
                <c:pt idx="22386">
                  <c:v>1296.9000000000001</c:v>
                </c:pt>
                <c:pt idx="22387">
                  <c:v>1296.5</c:v>
                </c:pt>
                <c:pt idx="22388">
                  <c:v>1296.3</c:v>
                </c:pt>
                <c:pt idx="22389">
                  <c:v>1296.0999999999999</c:v>
                </c:pt>
                <c:pt idx="22390">
                  <c:v>1294.7</c:v>
                </c:pt>
                <c:pt idx="22391">
                  <c:v>1292.4000000000001</c:v>
                </c:pt>
                <c:pt idx="22392">
                  <c:v>1295.0999999999999</c:v>
                </c:pt>
                <c:pt idx="22393">
                  <c:v>1294</c:v>
                </c:pt>
                <c:pt idx="22394">
                  <c:v>1293.5999999999999</c:v>
                </c:pt>
                <c:pt idx="22395">
                  <c:v>1293.9000000000001</c:v>
                </c:pt>
                <c:pt idx="22396">
                  <c:v>1292.5</c:v>
                </c:pt>
                <c:pt idx="22397">
                  <c:v>1290.5999999999999</c:v>
                </c:pt>
                <c:pt idx="22398">
                  <c:v>1292.8</c:v>
                </c:pt>
                <c:pt idx="22399">
                  <c:v>1291.7</c:v>
                </c:pt>
                <c:pt idx="22400">
                  <c:v>1291.3</c:v>
                </c:pt>
                <c:pt idx="22401">
                  <c:v>1290.5999999999999</c:v>
                </c:pt>
                <c:pt idx="22402">
                  <c:v>1289.5</c:v>
                </c:pt>
                <c:pt idx="22403">
                  <c:v>1286.5</c:v>
                </c:pt>
                <c:pt idx="22404">
                  <c:v>1290.4000000000001</c:v>
                </c:pt>
                <c:pt idx="22405">
                  <c:v>1290.0999999999999</c:v>
                </c:pt>
                <c:pt idx="22406">
                  <c:v>1288.7</c:v>
                </c:pt>
                <c:pt idx="22407">
                  <c:v>1285.9000000000001</c:v>
                </c:pt>
                <c:pt idx="22408">
                  <c:v>1289.3</c:v>
                </c:pt>
                <c:pt idx="22409">
                  <c:v>1288.4000000000001</c:v>
                </c:pt>
                <c:pt idx="22410">
                  <c:v>1287.3</c:v>
                </c:pt>
                <c:pt idx="22411">
                  <c:v>1284.4000000000001</c:v>
                </c:pt>
                <c:pt idx="22412">
                  <c:v>1289.0999999999999</c:v>
                </c:pt>
                <c:pt idx="22413">
                  <c:v>1287.7</c:v>
                </c:pt>
                <c:pt idx="22414">
                  <c:v>1285.0999999999999</c:v>
                </c:pt>
                <c:pt idx="22415">
                  <c:v>1289.0999999999999</c:v>
                </c:pt>
                <c:pt idx="22416">
                  <c:v>1286.5999999999999</c:v>
                </c:pt>
                <c:pt idx="22417">
                  <c:v>1285.2</c:v>
                </c:pt>
                <c:pt idx="22418">
                  <c:v>1288.8</c:v>
                </c:pt>
                <c:pt idx="22419">
                  <c:v>1288</c:v>
                </c:pt>
                <c:pt idx="22420">
                  <c:v>1286.2</c:v>
                </c:pt>
                <c:pt idx="22421">
                  <c:v>1289.5999999999999</c:v>
                </c:pt>
                <c:pt idx="22422">
                  <c:v>1288.0999999999999</c:v>
                </c:pt>
                <c:pt idx="22423">
                  <c:v>1288.2</c:v>
                </c:pt>
                <c:pt idx="22424">
                  <c:v>1289.7</c:v>
                </c:pt>
                <c:pt idx="22425">
                  <c:v>1289.8</c:v>
                </c:pt>
                <c:pt idx="22426">
                  <c:v>1290.5</c:v>
                </c:pt>
                <c:pt idx="22427">
                  <c:v>1289.5999999999999</c:v>
                </c:pt>
                <c:pt idx="22428">
                  <c:v>1287</c:v>
                </c:pt>
                <c:pt idx="22429">
                  <c:v>1290.3</c:v>
                </c:pt>
                <c:pt idx="22430">
                  <c:v>1290.9000000000001</c:v>
                </c:pt>
                <c:pt idx="22431">
                  <c:v>1289.5999999999999</c:v>
                </c:pt>
                <c:pt idx="22432">
                  <c:v>1289.0999999999999</c:v>
                </c:pt>
                <c:pt idx="22433">
                  <c:v>1288.4000000000001</c:v>
                </c:pt>
                <c:pt idx="22434">
                  <c:v>1286.5999999999999</c:v>
                </c:pt>
                <c:pt idx="22435">
                  <c:v>1290.3</c:v>
                </c:pt>
                <c:pt idx="22436">
                  <c:v>1290.2</c:v>
                </c:pt>
                <c:pt idx="22437">
                  <c:v>1289.2</c:v>
                </c:pt>
                <c:pt idx="22438">
                  <c:v>1289.0999999999999</c:v>
                </c:pt>
                <c:pt idx="22439">
                  <c:v>1287.3</c:v>
                </c:pt>
                <c:pt idx="22440">
                  <c:v>1285.4000000000001</c:v>
                </c:pt>
                <c:pt idx="22441">
                  <c:v>1289.0999999999999</c:v>
                </c:pt>
                <c:pt idx="22442">
                  <c:v>1288.4000000000001</c:v>
                </c:pt>
                <c:pt idx="22443">
                  <c:v>1288.9000000000001</c:v>
                </c:pt>
                <c:pt idx="22444">
                  <c:v>1288.4000000000001</c:v>
                </c:pt>
                <c:pt idx="22445">
                  <c:v>1287.5999999999999</c:v>
                </c:pt>
                <c:pt idx="22446">
                  <c:v>1289</c:v>
                </c:pt>
                <c:pt idx="22447">
                  <c:v>1288.3</c:v>
                </c:pt>
                <c:pt idx="22448">
                  <c:v>1287.9000000000001</c:v>
                </c:pt>
                <c:pt idx="22449">
                  <c:v>1288</c:v>
                </c:pt>
                <c:pt idx="22450">
                  <c:v>1287.7</c:v>
                </c:pt>
                <c:pt idx="22451">
                  <c:v>1285.7</c:v>
                </c:pt>
                <c:pt idx="22452">
                  <c:v>1284.2</c:v>
                </c:pt>
                <c:pt idx="22453">
                  <c:v>1286.0999999999999</c:v>
                </c:pt>
                <c:pt idx="22454">
                  <c:v>1285</c:v>
                </c:pt>
                <c:pt idx="22455">
                  <c:v>1286.2</c:v>
                </c:pt>
                <c:pt idx="22456">
                  <c:v>1284.7</c:v>
                </c:pt>
                <c:pt idx="22457">
                  <c:v>1284.7</c:v>
                </c:pt>
                <c:pt idx="22458">
                  <c:v>1284.8</c:v>
                </c:pt>
                <c:pt idx="22459">
                  <c:v>1283.7</c:v>
                </c:pt>
                <c:pt idx="22460">
                  <c:v>1283.7</c:v>
                </c:pt>
                <c:pt idx="22461">
                  <c:v>1283.7</c:v>
                </c:pt>
                <c:pt idx="22462">
                  <c:v>1283</c:v>
                </c:pt>
                <c:pt idx="22463">
                  <c:v>1283.0999999999999</c:v>
                </c:pt>
                <c:pt idx="22464">
                  <c:v>1282.5999999999999</c:v>
                </c:pt>
                <c:pt idx="22465">
                  <c:v>1281.9000000000001</c:v>
                </c:pt>
                <c:pt idx="22466">
                  <c:v>1279.7</c:v>
                </c:pt>
                <c:pt idx="22467">
                  <c:v>1278.3</c:v>
                </c:pt>
                <c:pt idx="22468">
                  <c:v>1281.5</c:v>
                </c:pt>
                <c:pt idx="22469">
                  <c:v>1281.0999999999999</c:v>
                </c:pt>
                <c:pt idx="22470">
                  <c:v>1281</c:v>
                </c:pt>
                <c:pt idx="22471">
                  <c:v>1280.7</c:v>
                </c:pt>
                <c:pt idx="22472">
                  <c:v>1280.4000000000001</c:v>
                </c:pt>
                <c:pt idx="22473">
                  <c:v>1280.0999999999999</c:v>
                </c:pt>
                <c:pt idx="22474">
                  <c:v>1278.7</c:v>
                </c:pt>
                <c:pt idx="22475">
                  <c:v>1279</c:v>
                </c:pt>
                <c:pt idx="22476">
                  <c:v>1278.5999999999999</c:v>
                </c:pt>
                <c:pt idx="22477">
                  <c:v>1278.0999999999999</c:v>
                </c:pt>
                <c:pt idx="22478">
                  <c:v>1276.4000000000001</c:v>
                </c:pt>
                <c:pt idx="22479">
                  <c:v>1274.9000000000001</c:v>
                </c:pt>
                <c:pt idx="22480">
                  <c:v>1278.3</c:v>
                </c:pt>
                <c:pt idx="22481">
                  <c:v>1277.9000000000001</c:v>
                </c:pt>
                <c:pt idx="22482">
                  <c:v>1277.5999999999999</c:v>
                </c:pt>
                <c:pt idx="22483">
                  <c:v>1277.5</c:v>
                </c:pt>
                <c:pt idx="22484">
                  <c:v>1278</c:v>
                </c:pt>
                <c:pt idx="22485">
                  <c:v>1277.9000000000001</c:v>
                </c:pt>
                <c:pt idx="22486">
                  <c:v>1277.0999999999999</c:v>
                </c:pt>
                <c:pt idx="22487">
                  <c:v>1277.2</c:v>
                </c:pt>
                <c:pt idx="22488">
                  <c:v>1275.8</c:v>
                </c:pt>
                <c:pt idx="22489">
                  <c:v>1274.3</c:v>
                </c:pt>
                <c:pt idx="22490">
                  <c:v>1272.8</c:v>
                </c:pt>
                <c:pt idx="22491">
                  <c:v>1275.7</c:v>
                </c:pt>
                <c:pt idx="22492">
                  <c:v>1275.8</c:v>
                </c:pt>
                <c:pt idx="22493">
                  <c:v>1276.2</c:v>
                </c:pt>
                <c:pt idx="22494">
                  <c:v>1275.7</c:v>
                </c:pt>
                <c:pt idx="22495">
                  <c:v>1274.5999999999999</c:v>
                </c:pt>
                <c:pt idx="22496">
                  <c:v>1273.0999999999999</c:v>
                </c:pt>
                <c:pt idx="22497">
                  <c:v>1275.3</c:v>
                </c:pt>
                <c:pt idx="22498">
                  <c:v>1275.7</c:v>
                </c:pt>
                <c:pt idx="22499">
                  <c:v>1276.4000000000001</c:v>
                </c:pt>
                <c:pt idx="22500">
                  <c:v>1275.5999999999999</c:v>
                </c:pt>
                <c:pt idx="22501">
                  <c:v>1275.3</c:v>
                </c:pt>
                <c:pt idx="22502">
                  <c:v>1273.9000000000001</c:v>
                </c:pt>
                <c:pt idx="22503">
                  <c:v>1272.0999999999999</c:v>
                </c:pt>
                <c:pt idx="22504">
                  <c:v>1275.7</c:v>
                </c:pt>
                <c:pt idx="22505">
                  <c:v>1275.7</c:v>
                </c:pt>
                <c:pt idx="22506">
                  <c:v>1275.4000000000001</c:v>
                </c:pt>
                <c:pt idx="22507">
                  <c:v>1275</c:v>
                </c:pt>
                <c:pt idx="22508">
                  <c:v>1273.2</c:v>
                </c:pt>
                <c:pt idx="22509">
                  <c:v>1276.0999999999999</c:v>
                </c:pt>
                <c:pt idx="22510">
                  <c:v>1275.8</c:v>
                </c:pt>
                <c:pt idx="22511">
                  <c:v>1275.4000000000001</c:v>
                </c:pt>
                <c:pt idx="22512">
                  <c:v>1275.4000000000001</c:v>
                </c:pt>
                <c:pt idx="22513">
                  <c:v>1274.2</c:v>
                </c:pt>
                <c:pt idx="22514">
                  <c:v>1276.5</c:v>
                </c:pt>
                <c:pt idx="22515">
                  <c:v>1277.0999999999999</c:v>
                </c:pt>
                <c:pt idx="22516">
                  <c:v>1277.0999999999999</c:v>
                </c:pt>
                <c:pt idx="22517">
                  <c:v>1275.5999999999999</c:v>
                </c:pt>
                <c:pt idx="22518">
                  <c:v>1274.5999999999999</c:v>
                </c:pt>
                <c:pt idx="22519">
                  <c:v>1276.7</c:v>
                </c:pt>
                <c:pt idx="22520">
                  <c:v>1277.0999999999999</c:v>
                </c:pt>
                <c:pt idx="22521">
                  <c:v>1276.3</c:v>
                </c:pt>
                <c:pt idx="22522">
                  <c:v>1275.0999999999999</c:v>
                </c:pt>
                <c:pt idx="22523">
                  <c:v>1277.4000000000001</c:v>
                </c:pt>
                <c:pt idx="22524">
                  <c:v>1277.9000000000001</c:v>
                </c:pt>
                <c:pt idx="22525">
                  <c:v>1276.9000000000001</c:v>
                </c:pt>
                <c:pt idx="22526">
                  <c:v>1276.2</c:v>
                </c:pt>
                <c:pt idx="22527">
                  <c:v>1274.5</c:v>
                </c:pt>
                <c:pt idx="22528">
                  <c:v>1278.8</c:v>
                </c:pt>
                <c:pt idx="22529">
                  <c:v>1278.8</c:v>
                </c:pt>
                <c:pt idx="22530">
                  <c:v>1279.5999999999999</c:v>
                </c:pt>
                <c:pt idx="22531">
                  <c:v>1279.2</c:v>
                </c:pt>
                <c:pt idx="22532">
                  <c:v>1278.5</c:v>
                </c:pt>
                <c:pt idx="22533">
                  <c:v>1277</c:v>
                </c:pt>
                <c:pt idx="22534">
                  <c:v>1279.9000000000001</c:v>
                </c:pt>
                <c:pt idx="22535">
                  <c:v>1279.5</c:v>
                </c:pt>
                <c:pt idx="22536">
                  <c:v>1280.3</c:v>
                </c:pt>
                <c:pt idx="22537">
                  <c:v>1279.7</c:v>
                </c:pt>
                <c:pt idx="22538">
                  <c:v>1279.2</c:v>
                </c:pt>
                <c:pt idx="22539">
                  <c:v>1278.9000000000001</c:v>
                </c:pt>
                <c:pt idx="22540">
                  <c:v>1278.5</c:v>
                </c:pt>
                <c:pt idx="22541">
                  <c:v>1278.0999999999999</c:v>
                </c:pt>
                <c:pt idx="22542">
                  <c:v>1279.2</c:v>
                </c:pt>
                <c:pt idx="22543">
                  <c:v>1278.0999999999999</c:v>
                </c:pt>
                <c:pt idx="22544">
                  <c:v>1277.7</c:v>
                </c:pt>
                <c:pt idx="22545">
                  <c:v>1277.7</c:v>
                </c:pt>
                <c:pt idx="22546">
                  <c:v>1277.0999999999999</c:v>
                </c:pt>
                <c:pt idx="22547">
                  <c:v>1276.0999999999999</c:v>
                </c:pt>
                <c:pt idx="22548">
                  <c:v>1275</c:v>
                </c:pt>
                <c:pt idx="22549">
                  <c:v>1276.2</c:v>
                </c:pt>
                <c:pt idx="22550">
                  <c:v>1277.3</c:v>
                </c:pt>
                <c:pt idx="22551">
                  <c:v>1276.7</c:v>
                </c:pt>
                <c:pt idx="22552">
                  <c:v>1276.7</c:v>
                </c:pt>
                <c:pt idx="22553">
                  <c:v>1275</c:v>
                </c:pt>
                <c:pt idx="22554">
                  <c:v>1275</c:v>
                </c:pt>
                <c:pt idx="22555">
                  <c:v>1274.5999999999999</c:v>
                </c:pt>
                <c:pt idx="22556">
                  <c:v>1275.5999999999999</c:v>
                </c:pt>
                <c:pt idx="22557">
                  <c:v>1274.5999999999999</c:v>
                </c:pt>
                <c:pt idx="22558">
                  <c:v>1273.9000000000001</c:v>
                </c:pt>
                <c:pt idx="22559">
                  <c:v>1273.5</c:v>
                </c:pt>
                <c:pt idx="22560">
                  <c:v>1273.2</c:v>
                </c:pt>
                <c:pt idx="22561">
                  <c:v>1272.8</c:v>
                </c:pt>
                <c:pt idx="22562">
                  <c:v>1273.2</c:v>
                </c:pt>
                <c:pt idx="22563">
                  <c:v>1272.5</c:v>
                </c:pt>
                <c:pt idx="22564">
                  <c:v>1271.4000000000001</c:v>
                </c:pt>
                <c:pt idx="22565">
                  <c:v>1270.3</c:v>
                </c:pt>
                <c:pt idx="22566">
                  <c:v>1268.9000000000001</c:v>
                </c:pt>
                <c:pt idx="22567">
                  <c:v>1272.0999999999999</c:v>
                </c:pt>
                <c:pt idx="22568">
                  <c:v>1271.7</c:v>
                </c:pt>
                <c:pt idx="22569">
                  <c:v>1270.5999999999999</c:v>
                </c:pt>
                <c:pt idx="22570">
                  <c:v>1270.8</c:v>
                </c:pt>
                <c:pt idx="22571">
                  <c:v>1271.2</c:v>
                </c:pt>
                <c:pt idx="22572">
                  <c:v>1271.5999999999999</c:v>
                </c:pt>
                <c:pt idx="22573">
                  <c:v>1270.9000000000001</c:v>
                </c:pt>
                <c:pt idx="22574">
                  <c:v>1270.7</c:v>
                </c:pt>
                <c:pt idx="22575">
                  <c:v>1270.7</c:v>
                </c:pt>
                <c:pt idx="22576">
                  <c:v>1270.7</c:v>
                </c:pt>
                <c:pt idx="22577">
                  <c:v>1271</c:v>
                </c:pt>
                <c:pt idx="22578">
                  <c:v>1270.3</c:v>
                </c:pt>
                <c:pt idx="22579">
                  <c:v>1269.9000000000001</c:v>
                </c:pt>
                <c:pt idx="22580">
                  <c:v>1270.7</c:v>
                </c:pt>
                <c:pt idx="22581">
                  <c:v>1270.7</c:v>
                </c:pt>
                <c:pt idx="22582">
                  <c:v>1269.9000000000001</c:v>
                </c:pt>
                <c:pt idx="22583">
                  <c:v>1268.5</c:v>
                </c:pt>
                <c:pt idx="22584">
                  <c:v>1266.8</c:v>
                </c:pt>
                <c:pt idx="22585">
                  <c:v>1268.5999999999999</c:v>
                </c:pt>
                <c:pt idx="22586">
                  <c:v>1269</c:v>
                </c:pt>
                <c:pt idx="22587">
                  <c:v>1268.9000000000001</c:v>
                </c:pt>
                <c:pt idx="22588">
                  <c:v>1269.3</c:v>
                </c:pt>
                <c:pt idx="22589">
                  <c:v>1268.5</c:v>
                </c:pt>
                <c:pt idx="22590">
                  <c:v>1268.5999999999999</c:v>
                </c:pt>
                <c:pt idx="22591">
                  <c:v>1268.5</c:v>
                </c:pt>
                <c:pt idx="22592">
                  <c:v>1269.2</c:v>
                </c:pt>
                <c:pt idx="22593">
                  <c:v>1268.9000000000001</c:v>
                </c:pt>
                <c:pt idx="22594">
                  <c:v>1268.4000000000001</c:v>
                </c:pt>
                <c:pt idx="22595">
                  <c:v>1269.3</c:v>
                </c:pt>
                <c:pt idx="22596">
                  <c:v>1269</c:v>
                </c:pt>
                <c:pt idx="22597">
                  <c:v>1269.0999999999999</c:v>
                </c:pt>
                <c:pt idx="22598">
                  <c:v>1268.5</c:v>
                </c:pt>
                <c:pt idx="22599">
                  <c:v>1267.8</c:v>
                </c:pt>
                <c:pt idx="22600">
                  <c:v>1267.0999999999999</c:v>
                </c:pt>
                <c:pt idx="22601">
                  <c:v>1268.5999999999999</c:v>
                </c:pt>
                <c:pt idx="22602">
                  <c:v>1268.9000000000001</c:v>
                </c:pt>
                <c:pt idx="22603">
                  <c:v>1269.2</c:v>
                </c:pt>
                <c:pt idx="22604">
                  <c:v>1269.3</c:v>
                </c:pt>
                <c:pt idx="22605">
                  <c:v>1269.5999999999999</c:v>
                </c:pt>
                <c:pt idx="22606">
                  <c:v>1268.9000000000001</c:v>
                </c:pt>
                <c:pt idx="22607">
                  <c:v>1269.3</c:v>
                </c:pt>
                <c:pt idx="22608">
                  <c:v>1269.7</c:v>
                </c:pt>
                <c:pt idx="22609">
                  <c:v>1269.3</c:v>
                </c:pt>
                <c:pt idx="22610">
                  <c:v>1269.7</c:v>
                </c:pt>
                <c:pt idx="22611">
                  <c:v>1269.9000000000001</c:v>
                </c:pt>
                <c:pt idx="22612">
                  <c:v>1270.0999999999999</c:v>
                </c:pt>
                <c:pt idx="22613">
                  <c:v>1269.3</c:v>
                </c:pt>
                <c:pt idx="22614">
                  <c:v>1270</c:v>
                </c:pt>
                <c:pt idx="22615">
                  <c:v>1270.3</c:v>
                </c:pt>
                <c:pt idx="22616">
                  <c:v>1269.8</c:v>
                </c:pt>
                <c:pt idx="22617">
                  <c:v>1269.2</c:v>
                </c:pt>
                <c:pt idx="22618">
                  <c:v>1267.7</c:v>
                </c:pt>
                <c:pt idx="22619">
                  <c:v>1269.2</c:v>
                </c:pt>
                <c:pt idx="22620">
                  <c:v>1269.5</c:v>
                </c:pt>
                <c:pt idx="22621">
                  <c:v>1269.2</c:v>
                </c:pt>
                <c:pt idx="22622">
                  <c:v>1269.2</c:v>
                </c:pt>
                <c:pt idx="22623">
                  <c:v>1269.3</c:v>
                </c:pt>
                <c:pt idx="22624">
                  <c:v>1269.3</c:v>
                </c:pt>
                <c:pt idx="22625">
                  <c:v>1269.3</c:v>
                </c:pt>
                <c:pt idx="22626">
                  <c:v>1268.9000000000001</c:v>
                </c:pt>
                <c:pt idx="22627">
                  <c:v>1269.3</c:v>
                </c:pt>
                <c:pt idx="22628">
                  <c:v>1269.5999999999999</c:v>
                </c:pt>
                <c:pt idx="22629">
                  <c:v>1268.9000000000001</c:v>
                </c:pt>
                <c:pt idx="22630">
                  <c:v>1268.9000000000001</c:v>
                </c:pt>
                <c:pt idx="22631">
                  <c:v>1268.5999999999999</c:v>
                </c:pt>
                <c:pt idx="22632">
                  <c:v>1268.5</c:v>
                </c:pt>
                <c:pt idx="22633">
                  <c:v>1267.0999999999999</c:v>
                </c:pt>
                <c:pt idx="22634">
                  <c:v>1265.3</c:v>
                </c:pt>
                <c:pt idx="22635">
                  <c:v>1269.3</c:v>
                </c:pt>
                <c:pt idx="22636">
                  <c:v>1268.5</c:v>
                </c:pt>
                <c:pt idx="22637">
                  <c:v>1269.5999999999999</c:v>
                </c:pt>
                <c:pt idx="22638">
                  <c:v>1268.8</c:v>
                </c:pt>
                <c:pt idx="22639">
                  <c:v>1269</c:v>
                </c:pt>
                <c:pt idx="22640">
                  <c:v>1269.3</c:v>
                </c:pt>
                <c:pt idx="22641">
                  <c:v>1268.8</c:v>
                </c:pt>
                <c:pt idx="22642">
                  <c:v>1268.9000000000001</c:v>
                </c:pt>
                <c:pt idx="22643">
                  <c:v>1270.3</c:v>
                </c:pt>
                <c:pt idx="22644">
                  <c:v>1269.9000000000001</c:v>
                </c:pt>
                <c:pt idx="22645">
                  <c:v>1270.3</c:v>
                </c:pt>
                <c:pt idx="22646">
                  <c:v>1269.2</c:v>
                </c:pt>
                <c:pt idx="22647">
                  <c:v>1268.9000000000001</c:v>
                </c:pt>
                <c:pt idx="22648">
                  <c:v>1267.4000000000001</c:v>
                </c:pt>
                <c:pt idx="22649">
                  <c:v>1271.0999999999999</c:v>
                </c:pt>
                <c:pt idx="22650">
                  <c:v>1270.7</c:v>
                </c:pt>
                <c:pt idx="22651">
                  <c:v>1271.4000000000001</c:v>
                </c:pt>
                <c:pt idx="22652">
                  <c:v>1270.3</c:v>
                </c:pt>
                <c:pt idx="22653">
                  <c:v>1271.0999999999999</c:v>
                </c:pt>
                <c:pt idx="22654">
                  <c:v>1271.4000000000001</c:v>
                </c:pt>
                <c:pt idx="22655">
                  <c:v>1271.4000000000001</c:v>
                </c:pt>
                <c:pt idx="22656">
                  <c:v>1271</c:v>
                </c:pt>
                <c:pt idx="22657">
                  <c:v>1270.7</c:v>
                </c:pt>
                <c:pt idx="22658">
                  <c:v>1270</c:v>
                </c:pt>
                <c:pt idx="22659">
                  <c:v>1270.8</c:v>
                </c:pt>
                <c:pt idx="22660">
                  <c:v>1270</c:v>
                </c:pt>
                <c:pt idx="22661">
                  <c:v>1270.3</c:v>
                </c:pt>
                <c:pt idx="22662">
                  <c:v>1269.8</c:v>
                </c:pt>
                <c:pt idx="22663">
                  <c:v>1270</c:v>
                </c:pt>
                <c:pt idx="22664">
                  <c:v>1269.4000000000001</c:v>
                </c:pt>
                <c:pt idx="22665">
                  <c:v>1268.9000000000001</c:v>
                </c:pt>
                <c:pt idx="22666">
                  <c:v>1267</c:v>
                </c:pt>
                <c:pt idx="22667">
                  <c:v>1265.4000000000001</c:v>
                </c:pt>
                <c:pt idx="22668">
                  <c:v>1268.5</c:v>
                </c:pt>
                <c:pt idx="22669">
                  <c:v>1268.9000000000001</c:v>
                </c:pt>
                <c:pt idx="22670">
                  <c:v>1268.5</c:v>
                </c:pt>
                <c:pt idx="22671">
                  <c:v>1268.2</c:v>
                </c:pt>
                <c:pt idx="22672">
                  <c:v>1268.5999999999999</c:v>
                </c:pt>
                <c:pt idx="22673">
                  <c:v>1268.5</c:v>
                </c:pt>
                <c:pt idx="22674">
                  <c:v>1267.8</c:v>
                </c:pt>
                <c:pt idx="22675">
                  <c:v>1267.8</c:v>
                </c:pt>
                <c:pt idx="22676">
                  <c:v>1268.2</c:v>
                </c:pt>
                <c:pt idx="22677">
                  <c:v>1268.2</c:v>
                </c:pt>
                <c:pt idx="22678">
                  <c:v>1267.8</c:v>
                </c:pt>
                <c:pt idx="22679">
                  <c:v>1267.5</c:v>
                </c:pt>
                <c:pt idx="22680">
                  <c:v>1266.7</c:v>
                </c:pt>
                <c:pt idx="22681">
                  <c:v>1267.0999999999999</c:v>
                </c:pt>
                <c:pt idx="22682">
                  <c:v>1266.7</c:v>
                </c:pt>
                <c:pt idx="22683">
                  <c:v>1265.5999999999999</c:v>
                </c:pt>
                <c:pt idx="22684">
                  <c:v>1264.8</c:v>
                </c:pt>
                <c:pt idx="22685">
                  <c:v>1267.5</c:v>
                </c:pt>
                <c:pt idx="22686">
                  <c:v>1267.3</c:v>
                </c:pt>
                <c:pt idx="22687">
                  <c:v>1267.0999999999999</c:v>
                </c:pt>
                <c:pt idx="22688">
                  <c:v>1266.8</c:v>
                </c:pt>
                <c:pt idx="22689">
                  <c:v>1267</c:v>
                </c:pt>
                <c:pt idx="22690">
                  <c:v>1267.3</c:v>
                </c:pt>
                <c:pt idx="22691">
                  <c:v>1267.4000000000001</c:v>
                </c:pt>
                <c:pt idx="22692">
                  <c:v>1266.2</c:v>
                </c:pt>
                <c:pt idx="22693">
                  <c:v>1266.9000000000001</c:v>
                </c:pt>
                <c:pt idx="22694">
                  <c:v>1267.0999999999999</c:v>
                </c:pt>
                <c:pt idx="22695">
                  <c:v>1267.0999999999999</c:v>
                </c:pt>
                <c:pt idx="22696">
                  <c:v>1266.7</c:v>
                </c:pt>
                <c:pt idx="22697">
                  <c:v>1266.0999999999999</c:v>
                </c:pt>
                <c:pt idx="22698">
                  <c:v>1266.4000000000001</c:v>
                </c:pt>
                <c:pt idx="22699">
                  <c:v>1266.4000000000001</c:v>
                </c:pt>
                <c:pt idx="22700">
                  <c:v>1266</c:v>
                </c:pt>
                <c:pt idx="22701">
                  <c:v>1266.7</c:v>
                </c:pt>
                <c:pt idx="22702">
                  <c:v>1265.3</c:v>
                </c:pt>
                <c:pt idx="22703">
                  <c:v>1265.3</c:v>
                </c:pt>
                <c:pt idx="22704">
                  <c:v>1264.2</c:v>
                </c:pt>
                <c:pt idx="22705">
                  <c:v>1264</c:v>
                </c:pt>
                <c:pt idx="22706">
                  <c:v>1262.4000000000001</c:v>
                </c:pt>
                <c:pt idx="22707">
                  <c:v>1261.5999999999999</c:v>
                </c:pt>
                <c:pt idx="22708">
                  <c:v>1264</c:v>
                </c:pt>
                <c:pt idx="22709">
                  <c:v>1264.7</c:v>
                </c:pt>
                <c:pt idx="22710">
                  <c:v>1264.5</c:v>
                </c:pt>
                <c:pt idx="22711">
                  <c:v>1264.2</c:v>
                </c:pt>
                <c:pt idx="22712">
                  <c:v>1263.7</c:v>
                </c:pt>
                <c:pt idx="22713">
                  <c:v>1264.0999999999999</c:v>
                </c:pt>
                <c:pt idx="22714">
                  <c:v>1263.2</c:v>
                </c:pt>
                <c:pt idx="22715">
                  <c:v>1263.2</c:v>
                </c:pt>
                <c:pt idx="22716">
                  <c:v>1262.5999999999999</c:v>
                </c:pt>
                <c:pt idx="22717">
                  <c:v>1263.0999999999999</c:v>
                </c:pt>
                <c:pt idx="22718">
                  <c:v>1262.8</c:v>
                </c:pt>
                <c:pt idx="22719">
                  <c:v>1262</c:v>
                </c:pt>
                <c:pt idx="22720">
                  <c:v>1261.3</c:v>
                </c:pt>
                <c:pt idx="22721">
                  <c:v>1260</c:v>
                </c:pt>
                <c:pt idx="22722">
                  <c:v>1263.5999999999999</c:v>
                </c:pt>
                <c:pt idx="22723">
                  <c:v>1262.8</c:v>
                </c:pt>
                <c:pt idx="22724">
                  <c:v>1262.2</c:v>
                </c:pt>
                <c:pt idx="22725">
                  <c:v>1263.5999999999999</c:v>
                </c:pt>
                <c:pt idx="22726">
                  <c:v>1263.5999999999999</c:v>
                </c:pt>
                <c:pt idx="22727">
                  <c:v>1263.5999999999999</c:v>
                </c:pt>
                <c:pt idx="22728">
                  <c:v>1263.2</c:v>
                </c:pt>
                <c:pt idx="22729">
                  <c:v>1263.5999999999999</c:v>
                </c:pt>
                <c:pt idx="22730">
                  <c:v>1263.5999999999999</c:v>
                </c:pt>
                <c:pt idx="22731">
                  <c:v>1263.3</c:v>
                </c:pt>
                <c:pt idx="22732">
                  <c:v>1262.5</c:v>
                </c:pt>
                <c:pt idx="22733">
                  <c:v>1264.3</c:v>
                </c:pt>
                <c:pt idx="22734">
                  <c:v>1262.8</c:v>
                </c:pt>
                <c:pt idx="22735">
                  <c:v>1262.0999999999999</c:v>
                </c:pt>
                <c:pt idx="22736">
                  <c:v>1264.9000000000001</c:v>
                </c:pt>
                <c:pt idx="22737">
                  <c:v>1265.2</c:v>
                </c:pt>
                <c:pt idx="22738">
                  <c:v>1265.8</c:v>
                </c:pt>
                <c:pt idx="22739">
                  <c:v>1265.3</c:v>
                </c:pt>
                <c:pt idx="22740">
                  <c:v>1265.4000000000001</c:v>
                </c:pt>
                <c:pt idx="22741">
                  <c:v>1265.5</c:v>
                </c:pt>
                <c:pt idx="22742">
                  <c:v>1265.3</c:v>
                </c:pt>
                <c:pt idx="22743">
                  <c:v>1264.9000000000001</c:v>
                </c:pt>
                <c:pt idx="22744">
                  <c:v>1264.5</c:v>
                </c:pt>
                <c:pt idx="22745">
                  <c:v>1264.9000000000001</c:v>
                </c:pt>
                <c:pt idx="22746">
                  <c:v>1264.5</c:v>
                </c:pt>
                <c:pt idx="22747">
                  <c:v>1264.5999999999999</c:v>
                </c:pt>
                <c:pt idx="22748">
                  <c:v>1264.3</c:v>
                </c:pt>
                <c:pt idx="22749">
                  <c:v>1263.9000000000001</c:v>
                </c:pt>
                <c:pt idx="22750">
                  <c:v>1263.9000000000001</c:v>
                </c:pt>
                <c:pt idx="22751">
                  <c:v>1263.4000000000001</c:v>
                </c:pt>
                <c:pt idx="22752">
                  <c:v>1263.2</c:v>
                </c:pt>
                <c:pt idx="22753">
                  <c:v>1262.5</c:v>
                </c:pt>
                <c:pt idx="22754">
                  <c:v>1262.5999999999999</c:v>
                </c:pt>
                <c:pt idx="22755">
                  <c:v>1262.5</c:v>
                </c:pt>
                <c:pt idx="22756">
                  <c:v>1262.5</c:v>
                </c:pt>
                <c:pt idx="22757">
                  <c:v>1261.0999999999999</c:v>
                </c:pt>
                <c:pt idx="22758">
                  <c:v>1260.3</c:v>
                </c:pt>
                <c:pt idx="22759">
                  <c:v>1259.2</c:v>
                </c:pt>
                <c:pt idx="22760">
                  <c:v>1262</c:v>
                </c:pt>
                <c:pt idx="22761">
                  <c:v>1261.9000000000001</c:v>
                </c:pt>
                <c:pt idx="22762">
                  <c:v>1261.7</c:v>
                </c:pt>
                <c:pt idx="22763">
                  <c:v>1261.5999999999999</c:v>
                </c:pt>
                <c:pt idx="22764">
                  <c:v>1260.8</c:v>
                </c:pt>
                <c:pt idx="22765">
                  <c:v>1261.3</c:v>
                </c:pt>
                <c:pt idx="22766">
                  <c:v>1261.7</c:v>
                </c:pt>
                <c:pt idx="22767">
                  <c:v>1261.4000000000001</c:v>
                </c:pt>
                <c:pt idx="22768">
                  <c:v>1261.4000000000001</c:v>
                </c:pt>
                <c:pt idx="22769">
                  <c:v>1261.0999999999999</c:v>
                </c:pt>
                <c:pt idx="22770">
                  <c:v>1260.7</c:v>
                </c:pt>
                <c:pt idx="22771">
                  <c:v>1261.0999999999999</c:v>
                </c:pt>
                <c:pt idx="22772">
                  <c:v>1260.9000000000001</c:v>
                </c:pt>
                <c:pt idx="22773">
                  <c:v>1259.5999999999999</c:v>
                </c:pt>
                <c:pt idx="22774">
                  <c:v>1262.0999999999999</c:v>
                </c:pt>
                <c:pt idx="22775">
                  <c:v>1262.8</c:v>
                </c:pt>
                <c:pt idx="22776">
                  <c:v>1262.0999999999999</c:v>
                </c:pt>
                <c:pt idx="22777">
                  <c:v>1262.0999999999999</c:v>
                </c:pt>
                <c:pt idx="22778">
                  <c:v>1262.4000000000001</c:v>
                </c:pt>
                <c:pt idx="22779">
                  <c:v>1262.4000000000001</c:v>
                </c:pt>
                <c:pt idx="22780">
                  <c:v>1261.8</c:v>
                </c:pt>
                <c:pt idx="22781">
                  <c:v>1262</c:v>
                </c:pt>
                <c:pt idx="22782">
                  <c:v>1262.9000000000001</c:v>
                </c:pt>
                <c:pt idx="22783">
                  <c:v>1263.2</c:v>
                </c:pt>
                <c:pt idx="22784">
                  <c:v>1263.2</c:v>
                </c:pt>
                <c:pt idx="22785">
                  <c:v>1263.2</c:v>
                </c:pt>
                <c:pt idx="22786">
                  <c:v>1262.9000000000001</c:v>
                </c:pt>
                <c:pt idx="22787">
                  <c:v>1263.3</c:v>
                </c:pt>
                <c:pt idx="22788">
                  <c:v>1261.8</c:v>
                </c:pt>
                <c:pt idx="22789">
                  <c:v>1262.3</c:v>
                </c:pt>
                <c:pt idx="22790">
                  <c:v>1260.9000000000001</c:v>
                </c:pt>
                <c:pt idx="22791">
                  <c:v>1259.2</c:v>
                </c:pt>
                <c:pt idx="22792">
                  <c:v>1262.8</c:v>
                </c:pt>
                <c:pt idx="22793">
                  <c:v>1262.8</c:v>
                </c:pt>
                <c:pt idx="22794">
                  <c:v>1262.8</c:v>
                </c:pt>
                <c:pt idx="22795">
                  <c:v>1262.8</c:v>
                </c:pt>
                <c:pt idx="22796">
                  <c:v>1261.8</c:v>
                </c:pt>
                <c:pt idx="22797">
                  <c:v>1262.0999999999999</c:v>
                </c:pt>
                <c:pt idx="22798">
                  <c:v>1262.0999999999999</c:v>
                </c:pt>
                <c:pt idx="22799">
                  <c:v>1262.2</c:v>
                </c:pt>
                <c:pt idx="22800">
                  <c:v>1262.0999999999999</c:v>
                </c:pt>
                <c:pt idx="22801">
                  <c:v>1261.8</c:v>
                </c:pt>
                <c:pt idx="22802">
                  <c:v>1262.2</c:v>
                </c:pt>
                <c:pt idx="22803">
                  <c:v>1261.9000000000001</c:v>
                </c:pt>
                <c:pt idx="22804">
                  <c:v>1261.5</c:v>
                </c:pt>
                <c:pt idx="22805">
                  <c:v>1260.7</c:v>
                </c:pt>
                <c:pt idx="22806">
                  <c:v>1260.0999999999999</c:v>
                </c:pt>
                <c:pt idx="22807">
                  <c:v>1263.0999999999999</c:v>
                </c:pt>
                <c:pt idx="22808">
                  <c:v>1262.3</c:v>
                </c:pt>
                <c:pt idx="22809">
                  <c:v>1262.5999999999999</c:v>
                </c:pt>
                <c:pt idx="22810">
                  <c:v>1262.2</c:v>
                </c:pt>
                <c:pt idx="22811">
                  <c:v>1262.8</c:v>
                </c:pt>
                <c:pt idx="22812">
                  <c:v>1262.2</c:v>
                </c:pt>
                <c:pt idx="22813">
                  <c:v>1262.5</c:v>
                </c:pt>
                <c:pt idx="22814">
                  <c:v>1263.2</c:v>
                </c:pt>
                <c:pt idx="22815">
                  <c:v>1262.5</c:v>
                </c:pt>
                <c:pt idx="22816">
                  <c:v>1261.5999999999999</c:v>
                </c:pt>
                <c:pt idx="22817">
                  <c:v>1262.2</c:v>
                </c:pt>
                <c:pt idx="22818">
                  <c:v>1261.0999999999999</c:v>
                </c:pt>
                <c:pt idx="22819">
                  <c:v>1263.7</c:v>
                </c:pt>
                <c:pt idx="22820">
                  <c:v>1263.3</c:v>
                </c:pt>
                <c:pt idx="22821">
                  <c:v>1264.3</c:v>
                </c:pt>
                <c:pt idx="22822">
                  <c:v>1262.9000000000001</c:v>
                </c:pt>
                <c:pt idx="22823">
                  <c:v>1264.5999999999999</c:v>
                </c:pt>
                <c:pt idx="22824">
                  <c:v>1263.9000000000001</c:v>
                </c:pt>
                <c:pt idx="22825">
                  <c:v>1263.9000000000001</c:v>
                </c:pt>
                <c:pt idx="22826">
                  <c:v>1262.5</c:v>
                </c:pt>
                <c:pt idx="22827">
                  <c:v>1263.8</c:v>
                </c:pt>
                <c:pt idx="22828">
                  <c:v>1263</c:v>
                </c:pt>
                <c:pt idx="22829">
                  <c:v>1262.8</c:v>
                </c:pt>
                <c:pt idx="22830">
                  <c:v>1263.0999999999999</c:v>
                </c:pt>
                <c:pt idx="22831">
                  <c:v>1263.8</c:v>
                </c:pt>
                <c:pt idx="22832">
                  <c:v>1263.8</c:v>
                </c:pt>
                <c:pt idx="22833">
                  <c:v>1262.7</c:v>
                </c:pt>
                <c:pt idx="22834">
                  <c:v>1262.5</c:v>
                </c:pt>
                <c:pt idx="22835">
                  <c:v>1263.8</c:v>
                </c:pt>
                <c:pt idx="22836">
                  <c:v>1262.7</c:v>
                </c:pt>
                <c:pt idx="22837">
                  <c:v>1261.4000000000001</c:v>
                </c:pt>
                <c:pt idx="22838">
                  <c:v>1261.9000000000001</c:v>
                </c:pt>
                <c:pt idx="22839">
                  <c:v>1261</c:v>
                </c:pt>
                <c:pt idx="22840">
                  <c:v>1261.9000000000001</c:v>
                </c:pt>
                <c:pt idx="22841">
                  <c:v>1261.8</c:v>
                </c:pt>
                <c:pt idx="22842">
                  <c:v>1261.4000000000001</c:v>
                </c:pt>
                <c:pt idx="22843">
                  <c:v>1261.4000000000001</c:v>
                </c:pt>
                <c:pt idx="22844">
                  <c:v>1261.5</c:v>
                </c:pt>
                <c:pt idx="22845">
                  <c:v>1260.4000000000001</c:v>
                </c:pt>
                <c:pt idx="22846">
                  <c:v>1258.5999999999999</c:v>
                </c:pt>
                <c:pt idx="22847">
                  <c:v>1257.5999999999999</c:v>
                </c:pt>
                <c:pt idx="22848">
                  <c:v>1255.8</c:v>
                </c:pt>
                <c:pt idx="22849">
                  <c:v>1260</c:v>
                </c:pt>
                <c:pt idx="22850">
                  <c:v>1260.4000000000001</c:v>
                </c:pt>
                <c:pt idx="22851">
                  <c:v>1260.2</c:v>
                </c:pt>
                <c:pt idx="22852">
                  <c:v>1259.4000000000001</c:v>
                </c:pt>
                <c:pt idx="22853">
                  <c:v>1259</c:v>
                </c:pt>
                <c:pt idx="22854">
                  <c:v>1259.8</c:v>
                </c:pt>
                <c:pt idx="22855">
                  <c:v>1259.2</c:v>
                </c:pt>
                <c:pt idx="22856">
                  <c:v>1259.4000000000001</c:v>
                </c:pt>
                <c:pt idx="22857">
                  <c:v>1258.4000000000001</c:v>
                </c:pt>
                <c:pt idx="22858">
                  <c:v>1259</c:v>
                </c:pt>
                <c:pt idx="22859">
                  <c:v>1258.7</c:v>
                </c:pt>
                <c:pt idx="22860">
                  <c:v>1258.5</c:v>
                </c:pt>
                <c:pt idx="22861">
                  <c:v>1258.5999999999999</c:v>
                </c:pt>
                <c:pt idx="22862">
                  <c:v>1258.5</c:v>
                </c:pt>
                <c:pt idx="22863">
                  <c:v>1258.7</c:v>
                </c:pt>
                <c:pt idx="22864">
                  <c:v>1258.0999999999999</c:v>
                </c:pt>
                <c:pt idx="22865">
                  <c:v>1257.5999999999999</c:v>
                </c:pt>
                <c:pt idx="22866">
                  <c:v>1258.0999999999999</c:v>
                </c:pt>
                <c:pt idx="22867">
                  <c:v>1258.2</c:v>
                </c:pt>
                <c:pt idx="22868">
                  <c:v>1257.9000000000001</c:v>
                </c:pt>
                <c:pt idx="22869">
                  <c:v>1257.8</c:v>
                </c:pt>
                <c:pt idx="22870">
                  <c:v>1257.9000000000001</c:v>
                </c:pt>
                <c:pt idx="22871">
                  <c:v>1258.3</c:v>
                </c:pt>
                <c:pt idx="22872">
                  <c:v>1257.2</c:v>
                </c:pt>
                <c:pt idx="22873">
                  <c:v>1258.4000000000001</c:v>
                </c:pt>
                <c:pt idx="22874">
                  <c:v>1258</c:v>
                </c:pt>
                <c:pt idx="22875">
                  <c:v>1256.5999999999999</c:v>
                </c:pt>
                <c:pt idx="22876">
                  <c:v>1256.8</c:v>
                </c:pt>
                <c:pt idx="22877">
                  <c:v>1255.5</c:v>
                </c:pt>
                <c:pt idx="22878">
                  <c:v>1254.4000000000001</c:v>
                </c:pt>
                <c:pt idx="22879">
                  <c:v>1252.5999999999999</c:v>
                </c:pt>
                <c:pt idx="22880">
                  <c:v>1257.5999999999999</c:v>
                </c:pt>
                <c:pt idx="22881">
                  <c:v>1257.9000000000001</c:v>
                </c:pt>
                <c:pt idx="22882">
                  <c:v>1257.8</c:v>
                </c:pt>
                <c:pt idx="22883">
                  <c:v>1257.9000000000001</c:v>
                </c:pt>
                <c:pt idx="22884">
                  <c:v>1257.5999999999999</c:v>
                </c:pt>
                <c:pt idx="22885">
                  <c:v>1258.3</c:v>
                </c:pt>
                <c:pt idx="22886">
                  <c:v>1258</c:v>
                </c:pt>
                <c:pt idx="22887">
                  <c:v>1257.2</c:v>
                </c:pt>
                <c:pt idx="22888">
                  <c:v>1258</c:v>
                </c:pt>
                <c:pt idx="22889">
                  <c:v>1258.5999999999999</c:v>
                </c:pt>
                <c:pt idx="22890">
                  <c:v>1258.7</c:v>
                </c:pt>
                <c:pt idx="22891">
                  <c:v>1258.7</c:v>
                </c:pt>
                <c:pt idx="22892">
                  <c:v>1258.3</c:v>
                </c:pt>
                <c:pt idx="22893">
                  <c:v>1259</c:v>
                </c:pt>
                <c:pt idx="22894">
                  <c:v>1258.5999999999999</c:v>
                </c:pt>
                <c:pt idx="22895">
                  <c:v>1259.3</c:v>
                </c:pt>
                <c:pt idx="22896">
                  <c:v>1258.7</c:v>
                </c:pt>
                <c:pt idx="22897">
                  <c:v>1259</c:v>
                </c:pt>
                <c:pt idx="22898">
                  <c:v>1258.3</c:v>
                </c:pt>
                <c:pt idx="22899">
                  <c:v>1257.9000000000001</c:v>
                </c:pt>
                <c:pt idx="22900">
                  <c:v>1256.0999999999999</c:v>
                </c:pt>
                <c:pt idx="22901">
                  <c:v>1254.4000000000001</c:v>
                </c:pt>
                <c:pt idx="22902">
                  <c:v>1259.3</c:v>
                </c:pt>
                <c:pt idx="22903">
                  <c:v>1259.2</c:v>
                </c:pt>
                <c:pt idx="22904">
                  <c:v>1258.7</c:v>
                </c:pt>
                <c:pt idx="22905">
                  <c:v>1259.3</c:v>
                </c:pt>
                <c:pt idx="22906">
                  <c:v>1259.4000000000001</c:v>
                </c:pt>
                <c:pt idx="22907">
                  <c:v>1259.4000000000001</c:v>
                </c:pt>
                <c:pt idx="22908">
                  <c:v>1259.5</c:v>
                </c:pt>
                <c:pt idx="22909">
                  <c:v>1258.9000000000001</c:v>
                </c:pt>
                <c:pt idx="22910">
                  <c:v>1258.7</c:v>
                </c:pt>
                <c:pt idx="22911">
                  <c:v>1259.4000000000001</c:v>
                </c:pt>
                <c:pt idx="22912">
                  <c:v>1259.7</c:v>
                </c:pt>
                <c:pt idx="22913">
                  <c:v>1260</c:v>
                </c:pt>
                <c:pt idx="22914">
                  <c:v>1259.2</c:v>
                </c:pt>
                <c:pt idx="22915">
                  <c:v>1257.9000000000001</c:v>
                </c:pt>
                <c:pt idx="22916">
                  <c:v>1256.8</c:v>
                </c:pt>
                <c:pt idx="22917">
                  <c:v>1255.5</c:v>
                </c:pt>
                <c:pt idx="22918">
                  <c:v>1260.8</c:v>
                </c:pt>
                <c:pt idx="22919">
                  <c:v>1260.4000000000001</c:v>
                </c:pt>
                <c:pt idx="22920">
                  <c:v>1260.8</c:v>
                </c:pt>
                <c:pt idx="22921">
                  <c:v>1260.7</c:v>
                </c:pt>
                <c:pt idx="22922">
                  <c:v>1261</c:v>
                </c:pt>
                <c:pt idx="22923">
                  <c:v>1260.4000000000001</c:v>
                </c:pt>
                <c:pt idx="22924">
                  <c:v>1261.0999999999999</c:v>
                </c:pt>
                <c:pt idx="22925">
                  <c:v>1260.8</c:v>
                </c:pt>
                <c:pt idx="22926">
                  <c:v>1262</c:v>
                </c:pt>
                <c:pt idx="22927">
                  <c:v>1261.4000000000001</c:v>
                </c:pt>
                <c:pt idx="22928">
                  <c:v>1261.2</c:v>
                </c:pt>
                <c:pt idx="22929">
                  <c:v>1257.8</c:v>
                </c:pt>
                <c:pt idx="22930">
                  <c:v>1261.5999999999999</c:v>
                </c:pt>
                <c:pt idx="22931">
                  <c:v>1262.4000000000001</c:v>
                </c:pt>
                <c:pt idx="22932">
                  <c:v>1262.7</c:v>
                </c:pt>
                <c:pt idx="22933">
                  <c:v>1261.0999999999999</c:v>
                </c:pt>
                <c:pt idx="22934">
                  <c:v>1261.0999999999999</c:v>
                </c:pt>
                <c:pt idx="22935">
                  <c:v>1261.3</c:v>
                </c:pt>
                <c:pt idx="22936">
                  <c:v>1261.5999999999999</c:v>
                </c:pt>
                <c:pt idx="22937">
                  <c:v>1261.3</c:v>
                </c:pt>
                <c:pt idx="22938">
                  <c:v>1263.2</c:v>
                </c:pt>
                <c:pt idx="22939">
                  <c:v>1262.5999999999999</c:v>
                </c:pt>
                <c:pt idx="22940">
                  <c:v>1263.3</c:v>
                </c:pt>
                <c:pt idx="22941">
                  <c:v>1262.8</c:v>
                </c:pt>
                <c:pt idx="22942">
                  <c:v>1262.2</c:v>
                </c:pt>
                <c:pt idx="22943">
                  <c:v>1262.3</c:v>
                </c:pt>
                <c:pt idx="22944">
                  <c:v>1262.2</c:v>
                </c:pt>
                <c:pt idx="22945">
                  <c:v>1262.9000000000001</c:v>
                </c:pt>
                <c:pt idx="22946">
                  <c:v>1262.2</c:v>
                </c:pt>
                <c:pt idx="22947">
                  <c:v>1261.2</c:v>
                </c:pt>
                <c:pt idx="22948">
                  <c:v>1261.5999999999999</c:v>
                </c:pt>
                <c:pt idx="22949">
                  <c:v>1260.4000000000001</c:v>
                </c:pt>
                <c:pt idx="22950">
                  <c:v>1261</c:v>
                </c:pt>
                <c:pt idx="22951">
                  <c:v>1260.5999999999999</c:v>
                </c:pt>
                <c:pt idx="22952">
                  <c:v>1260.4000000000001</c:v>
                </c:pt>
                <c:pt idx="22953">
                  <c:v>1258.5</c:v>
                </c:pt>
                <c:pt idx="22954">
                  <c:v>1255.8</c:v>
                </c:pt>
                <c:pt idx="22955">
                  <c:v>1259.4000000000001</c:v>
                </c:pt>
                <c:pt idx="22956">
                  <c:v>1259.7</c:v>
                </c:pt>
                <c:pt idx="22957">
                  <c:v>1259.5999999999999</c:v>
                </c:pt>
                <c:pt idx="22958">
                  <c:v>1258.9000000000001</c:v>
                </c:pt>
                <c:pt idx="22959">
                  <c:v>1259.0999999999999</c:v>
                </c:pt>
                <c:pt idx="22960">
                  <c:v>1259.0999999999999</c:v>
                </c:pt>
                <c:pt idx="22961">
                  <c:v>1258.8</c:v>
                </c:pt>
                <c:pt idx="22962">
                  <c:v>1258.5</c:v>
                </c:pt>
                <c:pt idx="22963">
                  <c:v>1258.4000000000001</c:v>
                </c:pt>
                <c:pt idx="22964">
                  <c:v>1258.4000000000001</c:v>
                </c:pt>
                <c:pt idx="22965">
                  <c:v>1257.9000000000001</c:v>
                </c:pt>
                <c:pt idx="22966">
                  <c:v>1257.2</c:v>
                </c:pt>
                <c:pt idx="22967">
                  <c:v>1256.5999999999999</c:v>
                </c:pt>
                <c:pt idx="22968">
                  <c:v>1257.0999999999999</c:v>
                </c:pt>
                <c:pt idx="22969">
                  <c:v>1257</c:v>
                </c:pt>
                <c:pt idx="22970">
                  <c:v>1255.7</c:v>
                </c:pt>
                <c:pt idx="22971">
                  <c:v>1255.3</c:v>
                </c:pt>
                <c:pt idx="22972">
                  <c:v>1256.5</c:v>
                </c:pt>
                <c:pt idx="22973">
                  <c:v>1255.7</c:v>
                </c:pt>
                <c:pt idx="22974">
                  <c:v>1254</c:v>
                </c:pt>
                <c:pt idx="22975">
                  <c:v>1252.3</c:v>
                </c:pt>
                <c:pt idx="22976">
                  <c:v>1255.3</c:v>
                </c:pt>
                <c:pt idx="22977">
                  <c:v>1255.3</c:v>
                </c:pt>
                <c:pt idx="22978">
                  <c:v>1254.7</c:v>
                </c:pt>
                <c:pt idx="22979">
                  <c:v>1255.2</c:v>
                </c:pt>
                <c:pt idx="22980">
                  <c:v>1255.5999999999999</c:v>
                </c:pt>
                <c:pt idx="22981">
                  <c:v>1254.8</c:v>
                </c:pt>
                <c:pt idx="22982">
                  <c:v>1254.7</c:v>
                </c:pt>
                <c:pt idx="22983">
                  <c:v>1254.0999999999999</c:v>
                </c:pt>
                <c:pt idx="22984">
                  <c:v>1254</c:v>
                </c:pt>
                <c:pt idx="22985">
                  <c:v>1255</c:v>
                </c:pt>
                <c:pt idx="22986">
                  <c:v>1253.5</c:v>
                </c:pt>
                <c:pt idx="22987">
                  <c:v>1253.2</c:v>
                </c:pt>
                <c:pt idx="22988">
                  <c:v>1253.8</c:v>
                </c:pt>
                <c:pt idx="22989">
                  <c:v>1253.2</c:v>
                </c:pt>
                <c:pt idx="22990">
                  <c:v>1254.5</c:v>
                </c:pt>
                <c:pt idx="22991">
                  <c:v>1253.7</c:v>
                </c:pt>
                <c:pt idx="22992">
                  <c:v>1253.2</c:v>
                </c:pt>
                <c:pt idx="22993">
                  <c:v>1253.5999999999999</c:v>
                </c:pt>
                <c:pt idx="22994">
                  <c:v>1253</c:v>
                </c:pt>
                <c:pt idx="22995">
                  <c:v>1251.5999999999999</c:v>
                </c:pt>
                <c:pt idx="22996">
                  <c:v>1249.5</c:v>
                </c:pt>
                <c:pt idx="22997">
                  <c:v>1252.8</c:v>
                </c:pt>
                <c:pt idx="22998">
                  <c:v>1252.9000000000001</c:v>
                </c:pt>
                <c:pt idx="22999">
                  <c:v>1251.2</c:v>
                </c:pt>
                <c:pt idx="23000">
                  <c:v>1252.5</c:v>
                </c:pt>
                <c:pt idx="23001">
                  <c:v>1252.4000000000001</c:v>
                </c:pt>
                <c:pt idx="23002">
                  <c:v>1252.5999999999999</c:v>
                </c:pt>
                <c:pt idx="23003">
                  <c:v>1251.5999999999999</c:v>
                </c:pt>
                <c:pt idx="23004">
                  <c:v>1252.7</c:v>
                </c:pt>
                <c:pt idx="23005">
                  <c:v>1252.7</c:v>
                </c:pt>
                <c:pt idx="23006">
                  <c:v>1251.9000000000001</c:v>
                </c:pt>
                <c:pt idx="23007">
                  <c:v>1252.9000000000001</c:v>
                </c:pt>
                <c:pt idx="23008">
                  <c:v>1252.4000000000001</c:v>
                </c:pt>
                <c:pt idx="23009">
                  <c:v>1251.5</c:v>
                </c:pt>
                <c:pt idx="23010">
                  <c:v>1252.8</c:v>
                </c:pt>
                <c:pt idx="23011">
                  <c:v>1251.5999999999999</c:v>
                </c:pt>
                <c:pt idx="23012">
                  <c:v>1252.7</c:v>
                </c:pt>
                <c:pt idx="23013">
                  <c:v>1251.7</c:v>
                </c:pt>
                <c:pt idx="23014">
                  <c:v>1248.0999999999999</c:v>
                </c:pt>
                <c:pt idx="23015">
                  <c:v>1251.5</c:v>
                </c:pt>
                <c:pt idx="23016">
                  <c:v>1250.3</c:v>
                </c:pt>
                <c:pt idx="23017">
                  <c:v>1248.5</c:v>
                </c:pt>
                <c:pt idx="23018">
                  <c:v>1247.4000000000001</c:v>
                </c:pt>
                <c:pt idx="23019">
                  <c:v>1249.9000000000001</c:v>
                </c:pt>
                <c:pt idx="23020">
                  <c:v>1250.9000000000001</c:v>
                </c:pt>
                <c:pt idx="23021">
                  <c:v>1250.3</c:v>
                </c:pt>
                <c:pt idx="23022">
                  <c:v>1251.7</c:v>
                </c:pt>
                <c:pt idx="23023">
                  <c:v>1251.2</c:v>
                </c:pt>
                <c:pt idx="23024">
                  <c:v>1250.4000000000001</c:v>
                </c:pt>
                <c:pt idx="23025">
                  <c:v>1249.0999999999999</c:v>
                </c:pt>
                <c:pt idx="23026">
                  <c:v>1250.5999999999999</c:v>
                </c:pt>
                <c:pt idx="23027">
                  <c:v>1250.4000000000001</c:v>
                </c:pt>
                <c:pt idx="23028">
                  <c:v>1250.8</c:v>
                </c:pt>
                <c:pt idx="23029">
                  <c:v>1249.0999999999999</c:v>
                </c:pt>
                <c:pt idx="23030">
                  <c:v>1249.9000000000001</c:v>
                </c:pt>
                <c:pt idx="23031">
                  <c:v>1250</c:v>
                </c:pt>
                <c:pt idx="23032">
                  <c:v>1250</c:v>
                </c:pt>
                <c:pt idx="23033">
                  <c:v>1248.9000000000001</c:v>
                </c:pt>
                <c:pt idx="23034">
                  <c:v>1246.8</c:v>
                </c:pt>
                <c:pt idx="23035">
                  <c:v>1250.3</c:v>
                </c:pt>
                <c:pt idx="23036">
                  <c:v>1250.0999999999999</c:v>
                </c:pt>
                <c:pt idx="23037">
                  <c:v>1250.3</c:v>
                </c:pt>
                <c:pt idx="23038">
                  <c:v>1250.9000000000001</c:v>
                </c:pt>
                <c:pt idx="23039">
                  <c:v>1249.9000000000001</c:v>
                </c:pt>
                <c:pt idx="23040">
                  <c:v>1250.0999999999999</c:v>
                </c:pt>
                <c:pt idx="23041">
                  <c:v>1250.0999999999999</c:v>
                </c:pt>
                <c:pt idx="23042">
                  <c:v>1249.3</c:v>
                </c:pt>
                <c:pt idx="23043">
                  <c:v>1250.8</c:v>
                </c:pt>
                <c:pt idx="23044">
                  <c:v>1250.9000000000001</c:v>
                </c:pt>
                <c:pt idx="23045">
                  <c:v>1250.7</c:v>
                </c:pt>
                <c:pt idx="23046">
                  <c:v>1250.4000000000001</c:v>
                </c:pt>
                <c:pt idx="23047">
                  <c:v>1251.0999999999999</c:v>
                </c:pt>
                <c:pt idx="23048">
                  <c:v>1252.3</c:v>
                </c:pt>
                <c:pt idx="23049">
                  <c:v>1252</c:v>
                </c:pt>
                <c:pt idx="23050">
                  <c:v>1252.5</c:v>
                </c:pt>
                <c:pt idx="23051">
                  <c:v>1252.2</c:v>
                </c:pt>
                <c:pt idx="23052">
                  <c:v>1252</c:v>
                </c:pt>
                <c:pt idx="23053">
                  <c:v>1251.9000000000001</c:v>
                </c:pt>
                <c:pt idx="23054">
                  <c:v>1251.5999999999999</c:v>
                </c:pt>
                <c:pt idx="23055">
                  <c:v>1252</c:v>
                </c:pt>
                <c:pt idx="23056">
                  <c:v>1251.7</c:v>
                </c:pt>
                <c:pt idx="23057">
                  <c:v>1251.5999999999999</c:v>
                </c:pt>
                <c:pt idx="23058">
                  <c:v>1250.3</c:v>
                </c:pt>
                <c:pt idx="23059">
                  <c:v>1249.8</c:v>
                </c:pt>
                <c:pt idx="23060">
                  <c:v>1248.0999999999999</c:v>
                </c:pt>
                <c:pt idx="23061">
                  <c:v>1245.7</c:v>
                </c:pt>
                <c:pt idx="23062">
                  <c:v>1250.3</c:v>
                </c:pt>
                <c:pt idx="23063">
                  <c:v>1249.9000000000001</c:v>
                </c:pt>
                <c:pt idx="23064">
                  <c:v>1250.0999999999999</c:v>
                </c:pt>
                <c:pt idx="23065">
                  <c:v>1249.8</c:v>
                </c:pt>
                <c:pt idx="23066">
                  <c:v>1249.5999999999999</c:v>
                </c:pt>
                <c:pt idx="23067">
                  <c:v>1248.8</c:v>
                </c:pt>
                <c:pt idx="23068">
                  <c:v>1249</c:v>
                </c:pt>
                <c:pt idx="23069">
                  <c:v>1248.5</c:v>
                </c:pt>
                <c:pt idx="23070">
                  <c:v>1248.4000000000001</c:v>
                </c:pt>
                <c:pt idx="23071">
                  <c:v>1249</c:v>
                </c:pt>
                <c:pt idx="23072">
                  <c:v>1248.5999999999999</c:v>
                </c:pt>
                <c:pt idx="23073">
                  <c:v>1248.0999999999999</c:v>
                </c:pt>
                <c:pt idx="23074">
                  <c:v>1248.2</c:v>
                </c:pt>
                <c:pt idx="23075">
                  <c:v>1248.5999999999999</c:v>
                </c:pt>
                <c:pt idx="23076">
                  <c:v>1248</c:v>
                </c:pt>
                <c:pt idx="23077">
                  <c:v>1248.2</c:v>
                </c:pt>
                <c:pt idx="23078">
                  <c:v>1247.4000000000001</c:v>
                </c:pt>
                <c:pt idx="23079">
                  <c:v>1247.2</c:v>
                </c:pt>
                <c:pt idx="23080">
                  <c:v>1247.8</c:v>
                </c:pt>
                <c:pt idx="23081">
                  <c:v>1247.2</c:v>
                </c:pt>
                <c:pt idx="23082">
                  <c:v>1247.5</c:v>
                </c:pt>
                <c:pt idx="23083">
                  <c:v>1247.5999999999999</c:v>
                </c:pt>
                <c:pt idx="23084">
                  <c:v>1247.3</c:v>
                </c:pt>
                <c:pt idx="23085">
                  <c:v>1247.0999999999999</c:v>
                </c:pt>
                <c:pt idx="23086">
                  <c:v>1246.9000000000001</c:v>
                </c:pt>
                <c:pt idx="23087">
                  <c:v>1246.9000000000001</c:v>
                </c:pt>
                <c:pt idx="23088">
                  <c:v>1246.2</c:v>
                </c:pt>
                <c:pt idx="23089">
                  <c:v>1246.0999999999999</c:v>
                </c:pt>
                <c:pt idx="23090">
                  <c:v>1245.5</c:v>
                </c:pt>
                <c:pt idx="23091">
                  <c:v>1245.9000000000001</c:v>
                </c:pt>
                <c:pt idx="23092">
                  <c:v>1245.5</c:v>
                </c:pt>
                <c:pt idx="23093">
                  <c:v>1245.0999999999999</c:v>
                </c:pt>
                <c:pt idx="23094">
                  <c:v>1245</c:v>
                </c:pt>
                <c:pt idx="23095">
                  <c:v>1245</c:v>
                </c:pt>
                <c:pt idx="23096">
                  <c:v>1245.2</c:v>
                </c:pt>
                <c:pt idx="23097">
                  <c:v>1244.8</c:v>
                </c:pt>
                <c:pt idx="23098">
                  <c:v>1244.7</c:v>
                </c:pt>
                <c:pt idx="23099">
                  <c:v>1243.7</c:v>
                </c:pt>
                <c:pt idx="23100">
                  <c:v>1242.5999999999999</c:v>
                </c:pt>
                <c:pt idx="23101">
                  <c:v>1240.2</c:v>
                </c:pt>
                <c:pt idx="23102">
                  <c:v>1244</c:v>
                </c:pt>
                <c:pt idx="23103">
                  <c:v>1243.8</c:v>
                </c:pt>
                <c:pt idx="23104">
                  <c:v>1244.5</c:v>
                </c:pt>
                <c:pt idx="23105">
                  <c:v>1243.5</c:v>
                </c:pt>
                <c:pt idx="23106">
                  <c:v>1244.0999999999999</c:v>
                </c:pt>
                <c:pt idx="23107">
                  <c:v>1244.3</c:v>
                </c:pt>
                <c:pt idx="23108">
                  <c:v>1244.3</c:v>
                </c:pt>
                <c:pt idx="23109">
                  <c:v>1243.8</c:v>
                </c:pt>
                <c:pt idx="23110">
                  <c:v>1243.8</c:v>
                </c:pt>
                <c:pt idx="23111">
                  <c:v>1244</c:v>
                </c:pt>
                <c:pt idx="23112">
                  <c:v>1243.8</c:v>
                </c:pt>
                <c:pt idx="23113">
                  <c:v>1243.8</c:v>
                </c:pt>
                <c:pt idx="23114">
                  <c:v>1244.4000000000001</c:v>
                </c:pt>
                <c:pt idx="23115">
                  <c:v>1244.7</c:v>
                </c:pt>
                <c:pt idx="23116">
                  <c:v>1244.3</c:v>
                </c:pt>
                <c:pt idx="23117">
                  <c:v>1244.0999999999999</c:v>
                </c:pt>
                <c:pt idx="23118">
                  <c:v>1244.3</c:v>
                </c:pt>
                <c:pt idx="23119">
                  <c:v>1244.3</c:v>
                </c:pt>
                <c:pt idx="23120">
                  <c:v>1244.7</c:v>
                </c:pt>
                <c:pt idx="23121">
                  <c:v>1243.9000000000001</c:v>
                </c:pt>
                <c:pt idx="23122">
                  <c:v>1243.3</c:v>
                </c:pt>
                <c:pt idx="23123">
                  <c:v>1243.9000000000001</c:v>
                </c:pt>
                <c:pt idx="23124">
                  <c:v>1246</c:v>
                </c:pt>
                <c:pt idx="23125">
                  <c:v>1245.9000000000001</c:v>
                </c:pt>
                <c:pt idx="23126">
                  <c:v>1246</c:v>
                </c:pt>
                <c:pt idx="23127">
                  <c:v>1246.0999999999999</c:v>
                </c:pt>
                <c:pt idx="23128">
                  <c:v>1245.8</c:v>
                </c:pt>
                <c:pt idx="23129">
                  <c:v>1245.7</c:v>
                </c:pt>
                <c:pt idx="23130">
                  <c:v>1246.2</c:v>
                </c:pt>
                <c:pt idx="23131">
                  <c:v>1245.8</c:v>
                </c:pt>
                <c:pt idx="23132">
                  <c:v>1246.4000000000001</c:v>
                </c:pt>
                <c:pt idx="23133">
                  <c:v>1246.0999999999999</c:v>
                </c:pt>
                <c:pt idx="23134">
                  <c:v>1245.5</c:v>
                </c:pt>
                <c:pt idx="23135">
                  <c:v>1245.2</c:v>
                </c:pt>
                <c:pt idx="23136">
                  <c:v>1245.7</c:v>
                </c:pt>
                <c:pt idx="23137">
                  <c:v>1245.5</c:v>
                </c:pt>
                <c:pt idx="23138">
                  <c:v>1244.4000000000001</c:v>
                </c:pt>
                <c:pt idx="23139">
                  <c:v>1245</c:v>
                </c:pt>
                <c:pt idx="23140">
                  <c:v>1244.5999999999999</c:v>
                </c:pt>
                <c:pt idx="23141">
                  <c:v>1244.4000000000001</c:v>
                </c:pt>
                <c:pt idx="23142">
                  <c:v>1244.8</c:v>
                </c:pt>
                <c:pt idx="23143">
                  <c:v>1244.5</c:v>
                </c:pt>
                <c:pt idx="23144">
                  <c:v>1243.2</c:v>
                </c:pt>
                <c:pt idx="23145">
                  <c:v>1243.9000000000001</c:v>
                </c:pt>
                <c:pt idx="23146">
                  <c:v>1243.3</c:v>
                </c:pt>
                <c:pt idx="23147">
                  <c:v>1243.2</c:v>
                </c:pt>
                <c:pt idx="23148">
                  <c:v>1243</c:v>
                </c:pt>
                <c:pt idx="23149">
                  <c:v>1242.8</c:v>
                </c:pt>
                <c:pt idx="23150">
                  <c:v>1242.3</c:v>
                </c:pt>
                <c:pt idx="23151">
                  <c:v>1242.7</c:v>
                </c:pt>
                <c:pt idx="23152">
                  <c:v>1242.4000000000001</c:v>
                </c:pt>
                <c:pt idx="23153">
                  <c:v>1242.2</c:v>
                </c:pt>
                <c:pt idx="23154">
                  <c:v>1241.4000000000001</c:v>
                </c:pt>
                <c:pt idx="23155">
                  <c:v>1241.9000000000001</c:v>
                </c:pt>
                <c:pt idx="23156">
                  <c:v>1241.7</c:v>
                </c:pt>
                <c:pt idx="23157">
                  <c:v>1241.4000000000001</c:v>
                </c:pt>
                <c:pt idx="23158">
                  <c:v>1242</c:v>
                </c:pt>
                <c:pt idx="23159">
                  <c:v>1241.5999999999999</c:v>
                </c:pt>
                <c:pt idx="23160">
                  <c:v>1241.7</c:v>
                </c:pt>
                <c:pt idx="23161">
                  <c:v>1241.2</c:v>
                </c:pt>
                <c:pt idx="23162">
                  <c:v>1241.0999999999999</c:v>
                </c:pt>
                <c:pt idx="23163">
                  <c:v>1240.5999999999999</c:v>
                </c:pt>
                <c:pt idx="23164">
                  <c:v>1240.5999999999999</c:v>
                </c:pt>
                <c:pt idx="23165">
                  <c:v>1240.7</c:v>
                </c:pt>
                <c:pt idx="23166">
                  <c:v>1240.5</c:v>
                </c:pt>
                <c:pt idx="23167">
                  <c:v>1240.2</c:v>
                </c:pt>
                <c:pt idx="23168">
                  <c:v>1240.8</c:v>
                </c:pt>
                <c:pt idx="23169">
                  <c:v>1240.2</c:v>
                </c:pt>
                <c:pt idx="23170">
                  <c:v>1240.3</c:v>
                </c:pt>
                <c:pt idx="23171">
                  <c:v>1239.8</c:v>
                </c:pt>
                <c:pt idx="23172">
                  <c:v>1239.7</c:v>
                </c:pt>
                <c:pt idx="23173">
                  <c:v>1238.7</c:v>
                </c:pt>
                <c:pt idx="23174">
                  <c:v>1236.9000000000001</c:v>
                </c:pt>
                <c:pt idx="23175">
                  <c:v>1236.0999999999999</c:v>
                </c:pt>
                <c:pt idx="23176">
                  <c:v>1238.8</c:v>
                </c:pt>
                <c:pt idx="23177">
                  <c:v>1239.3</c:v>
                </c:pt>
                <c:pt idx="23178">
                  <c:v>1239.5999999999999</c:v>
                </c:pt>
                <c:pt idx="23179">
                  <c:v>1239.3</c:v>
                </c:pt>
                <c:pt idx="23180">
                  <c:v>1239.5</c:v>
                </c:pt>
                <c:pt idx="23181">
                  <c:v>1239.5</c:v>
                </c:pt>
                <c:pt idx="23182">
                  <c:v>1240.2</c:v>
                </c:pt>
                <c:pt idx="23183">
                  <c:v>1240.5</c:v>
                </c:pt>
                <c:pt idx="23184">
                  <c:v>1240</c:v>
                </c:pt>
                <c:pt idx="23185">
                  <c:v>1240.5999999999999</c:v>
                </c:pt>
                <c:pt idx="23186">
                  <c:v>1239.2</c:v>
                </c:pt>
                <c:pt idx="23187">
                  <c:v>1241</c:v>
                </c:pt>
                <c:pt idx="23188">
                  <c:v>1240.7</c:v>
                </c:pt>
                <c:pt idx="23189">
                  <c:v>1241.0999999999999</c:v>
                </c:pt>
                <c:pt idx="23190">
                  <c:v>1240.5999999999999</c:v>
                </c:pt>
                <c:pt idx="23191">
                  <c:v>1240.3</c:v>
                </c:pt>
                <c:pt idx="23192">
                  <c:v>1241.2</c:v>
                </c:pt>
                <c:pt idx="23193">
                  <c:v>1241</c:v>
                </c:pt>
                <c:pt idx="23194">
                  <c:v>1241</c:v>
                </c:pt>
                <c:pt idx="23195">
                  <c:v>1241</c:v>
                </c:pt>
                <c:pt idx="23196">
                  <c:v>1239.7</c:v>
                </c:pt>
                <c:pt idx="23197">
                  <c:v>1238.5</c:v>
                </c:pt>
                <c:pt idx="23198">
                  <c:v>1241.3</c:v>
                </c:pt>
                <c:pt idx="23199">
                  <c:v>1241.7</c:v>
                </c:pt>
                <c:pt idx="23200">
                  <c:v>1242.2</c:v>
                </c:pt>
                <c:pt idx="23201">
                  <c:v>1241.9000000000001</c:v>
                </c:pt>
                <c:pt idx="23202">
                  <c:v>1243</c:v>
                </c:pt>
                <c:pt idx="23203">
                  <c:v>1242.2</c:v>
                </c:pt>
                <c:pt idx="23204">
                  <c:v>1242.0999999999999</c:v>
                </c:pt>
                <c:pt idx="23205">
                  <c:v>1243.3</c:v>
                </c:pt>
                <c:pt idx="23206">
                  <c:v>1243.3</c:v>
                </c:pt>
                <c:pt idx="23207">
                  <c:v>1242.9000000000001</c:v>
                </c:pt>
                <c:pt idx="23208">
                  <c:v>1242.5</c:v>
                </c:pt>
                <c:pt idx="23209">
                  <c:v>1243.9000000000001</c:v>
                </c:pt>
                <c:pt idx="23210">
                  <c:v>1243.4000000000001</c:v>
                </c:pt>
                <c:pt idx="23211">
                  <c:v>1243.3</c:v>
                </c:pt>
                <c:pt idx="23212">
                  <c:v>1244.5999999999999</c:v>
                </c:pt>
                <c:pt idx="23213">
                  <c:v>1243.0999999999999</c:v>
                </c:pt>
                <c:pt idx="23214">
                  <c:v>1242.8</c:v>
                </c:pt>
                <c:pt idx="23215">
                  <c:v>1243.3</c:v>
                </c:pt>
                <c:pt idx="23216">
                  <c:v>1242.2</c:v>
                </c:pt>
                <c:pt idx="23217">
                  <c:v>1243.0999999999999</c:v>
                </c:pt>
                <c:pt idx="23218">
                  <c:v>1242.7</c:v>
                </c:pt>
                <c:pt idx="23219">
                  <c:v>1242.7</c:v>
                </c:pt>
                <c:pt idx="23220">
                  <c:v>1242.4000000000001</c:v>
                </c:pt>
                <c:pt idx="23221">
                  <c:v>1242.5999999999999</c:v>
                </c:pt>
                <c:pt idx="23222">
                  <c:v>1242.2</c:v>
                </c:pt>
                <c:pt idx="23223">
                  <c:v>1242.0999999999999</c:v>
                </c:pt>
                <c:pt idx="23224">
                  <c:v>1241.9000000000001</c:v>
                </c:pt>
                <c:pt idx="23225">
                  <c:v>1242</c:v>
                </c:pt>
                <c:pt idx="23226">
                  <c:v>1241.5</c:v>
                </c:pt>
                <c:pt idx="23227">
                  <c:v>1241.9000000000001</c:v>
                </c:pt>
                <c:pt idx="23228">
                  <c:v>1241.3</c:v>
                </c:pt>
                <c:pt idx="23229">
                  <c:v>1241.5</c:v>
                </c:pt>
                <c:pt idx="23230">
                  <c:v>1241.3</c:v>
                </c:pt>
                <c:pt idx="23231">
                  <c:v>1240.5999999999999</c:v>
                </c:pt>
                <c:pt idx="23232">
                  <c:v>1240.4000000000001</c:v>
                </c:pt>
                <c:pt idx="23233">
                  <c:v>1239.5999999999999</c:v>
                </c:pt>
                <c:pt idx="23234">
                  <c:v>1238.3</c:v>
                </c:pt>
                <c:pt idx="23235">
                  <c:v>1237.0999999999999</c:v>
                </c:pt>
                <c:pt idx="23236">
                  <c:v>1236.3</c:v>
                </c:pt>
                <c:pt idx="23237">
                  <c:v>1239.9000000000001</c:v>
                </c:pt>
                <c:pt idx="23238">
                  <c:v>1239.9000000000001</c:v>
                </c:pt>
                <c:pt idx="23239">
                  <c:v>1239.4000000000001</c:v>
                </c:pt>
                <c:pt idx="23240">
                  <c:v>1239.7</c:v>
                </c:pt>
                <c:pt idx="23241">
                  <c:v>1239.7</c:v>
                </c:pt>
                <c:pt idx="23242">
                  <c:v>1240.0999999999999</c:v>
                </c:pt>
                <c:pt idx="23243">
                  <c:v>1239.7</c:v>
                </c:pt>
                <c:pt idx="23244">
                  <c:v>1239.4000000000001</c:v>
                </c:pt>
                <c:pt idx="23245">
                  <c:v>1238.7</c:v>
                </c:pt>
                <c:pt idx="23246">
                  <c:v>1239.5</c:v>
                </c:pt>
                <c:pt idx="23247">
                  <c:v>1238.2</c:v>
                </c:pt>
                <c:pt idx="23248">
                  <c:v>1239.0999999999999</c:v>
                </c:pt>
                <c:pt idx="23249">
                  <c:v>1238.5</c:v>
                </c:pt>
                <c:pt idx="23250">
                  <c:v>1239.3</c:v>
                </c:pt>
                <c:pt idx="23251">
                  <c:v>1238.5</c:v>
                </c:pt>
                <c:pt idx="23252">
                  <c:v>1239.2</c:v>
                </c:pt>
                <c:pt idx="23253">
                  <c:v>1238.7</c:v>
                </c:pt>
                <c:pt idx="23254">
                  <c:v>1238.2</c:v>
                </c:pt>
                <c:pt idx="23255">
                  <c:v>1237.5999999999999</c:v>
                </c:pt>
                <c:pt idx="23256">
                  <c:v>1236.3</c:v>
                </c:pt>
                <c:pt idx="23257">
                  <c:v>1234.5999999999999</c:v>
                </c:pt>
                <c:pt idx="23258">
                  <c:v>1238.9000000000001</c:v>
                </c:pt>
                <c:pt idx="23259">
                  <c:v>1239.2</c:v>
                </c:pt>
                <c:pt idx="23260">
                  <c:v>1239.0999999999999</c:v>
                </c:pt>
                <c:pt idx="23261">
                  <c:v>1239</c:v>
                </c:pt>
                <c:pt idx="23262">
                  <c:v>1238.7</c:v>
                </c:pt>
                <c:pt idx="23263">
                  <c:v>1239</c:v>
                </c:pt>
                <c:pt idx="23264">
                  <c:v>1238.7</c:v>
                </c:pt>
                <c:pt idx="23265">
                  <c:v>1237.2</c:v>
                </c:pt>
                <c:pt idx="23266">
                  <c:v>1236.8</c:v>
                </c:pt>
                <c:pt idx="23267">
                  <c:v>1235.5999999999999</c:v>
                </c:pt>
                <c:pt idx="23268">
                  <c:v>1238.5999999999999</c:v>
                </c:pt>
                <c:pt idx="23269">
                  <c:v>1240</c:v>
                </c:pt>
                <c:pt idx="23270">
                  <c:v>1240</c:v>
                </c:pt>
                <c:pt idx="23271">
                  <c:v>1240.5</c:v>
                </c:pt>
                <c:pt idx="23272">
                  <c:v>1240.5999999999999</c:v>
                </c:pt>
                <c:pt idx="23273">
                  <c:v>1240.7</c:v>
                </c:pt>
                <c:pt idx="23274">
                  <c:v>1240.4000000000001</c:v>
                </c:pt>
                <c:pt idx="23275">
                  <c:v>1241</c:v>
                </c:pt>
                <c:pt idx="23276">
                  <c:v>1240.8</c:v>
                </c:pt>
                <c:pt idx="23277">
                  <c:v>1241.0999999999999</c:v>
                </c:pt>
                <c:pt idx="23278">
                  <c:v>1240.8</c:v>
                </c:pt>
                <c:pt idx="23279">
                  <c:v>1239.5</c:v>
                </c:pt>
                <c:pt idx="23280">
                  <c:v>1239.0999999999999</c:v>
                </c:pt>
                <c:pt idx="23281">
                  <c:v>1237.9000000000001</c:v>
                </c:pt>
                <c:pt idx="23282">
                  <c:v>1236.9000000000001</c:v>
                </c:pt>
                <c:pt idx="23283">
                  <c:v>1240.7</c:v>
                </c:pt>
                <c:pt idx="23284">
                  <c:v>1240.7</c:v>
                </c:pt>
                <c:pt idx="23285">
                  <c:v>1240.0999999999999</c:v>
                </c:pt>
                <c:pt idx="23286">
                  <c:v>1240.3</c:v>
                </c:pt>
                <c:pt idx="23287">
                  <c:v>1240.4000000000001</c:v>
                </c:pt>
                <c:pt idx="23288">
                  <c:v>1239.9000000000001</c:v>
                </c:pt>
                <c:pt idx="23289">
                  <c:v>1240.2</c:v>
                </c:pt>
                <c:pt idx="23290">
                  <c:v>1238.4000000000001</c:v>
                </c:pt>
                <c:pt idx="23291">
                  <c:v>1238.8</c:v>
                </c:pt>
                <c:pt idx="23292">
                  <c:v>1238.3</c:v>
                </c:pt>
                <c:pt idx="23293">
                  <c:v>1238.5</c:v>
                </c:pt>
                <c:pt idx="23294">
                  <c:v>1238.2</c:v>
                </c:pt>
                <c:pt idx="23295">
                  <c:v>1238</c:v>
                </c:pt>
                <c:pt idx="23296">
                  <c:v>1238.8</c:v>
                </c:pt>
                <c:pt idx="23297">
                  <c:v>1237.2</c:v>
                </c:pt>
                <c:pt idx="23298">
                  <c:v>1237.5999999999999</c:v>
                </c:pt>
                <c:pt idx="23299">
                  <c:v>1235.4000000000001</c:v>
                </c:pt>
                <c:pt idx="23300">
                  <c:v>1235.4000000000001</c:v>
                </c:pt>
                <c:pt idx="23301">
                  <c:v>1238</c:v>
                </c:pt>
                <c:pt idx="23302">
                  <c:v>1238</c:v>
                </c:pt>
                <c:pt idx="23303">
                  <c:v>1237.9000000000001</c:v>
                </c:pt>
                <c:pt idx="23304">
                  <c:v>1237.0999999999999</c:v>
                </c:pt>
                <c:pt idx="23305">
                  <c:v>1237.7</c:v>
                </c:pt>
                <c:pt idx="23306">
                  <c:v>1236.5</c:v>
                </c:pt>
                <c:pt idx="23307">
                  <c:v>1237.4000000000001</c:v>
                </c:pt>
                <c:pt idx="23308">
                  <c:v>1235.9000000000001</c:v>
                </c:pt>
                <c:pt idx="23309">
                  <c:v>1237.2</c:v>
                </c:pt>
                <c:pt idx="23310">
                  <c:v>1236.3</c:v>
                </c:pt>
                <c:pt idx="23311">
                  <c:v>1236.0999999999999</c:v>
                </c:pt>
                <c:pt idx="23312">
                  <c:v>1235.9000000000001</c:v>
                </c:pt>
                <c:pt idx="23313">
                  <c:v>1235</c:v>
                </c:pt>
                <c:pt idx="23314">
                  <c:v>1235.9000000000001</c:v>
                </c:pt>
                <c:pt idx="23315">
                  <c:v>1235.5999999999999</c:v>
                </c:pt>
                <c:pt idx="23316">
                  <c:v>1236.2</c:v>
                </c:pt>
                <c:pt idx="23317">
                  <c:v>1234.9000000000001</c:v>
                </c:pt>
                <c:pt idx="23318">
                  <c:v>1234.2</c:v>
                </c:pt>
                <c:pt idx="23321">
                  <c:v>1235.4000000000001</c:v>
                </c:pt>
                <c:pt idx="23322">
                  <c:v>1234.5999999999999</c:v>
                </c:pt>
                <c:pt idx="23323">
                  <c:v>1233.3</c:v>
                </c:pt>
                <c:pt idx="23324">
                  <c:v>1233.4000000000001</c:v>
                </c:pt>
                <c:pt idx="23325">
                  <c:v>1233</c:v>
                </c:pt>
                <c:pt idx="23326">
                  <c:v>1233.9000000000001</c:v>
                </c:pt>
                <c:pt idx="23327">
                  <c:v>1232.7</c:v>
                </c:pt>
                <c:pt idx="23328">
                  <c:v>1232.5</c:v>
                </c:pt>
                <c:pt idx="23329">
                  <c:v>1232.5</c:v>
                </c:pt>
                <c:pt idx="23330">
                  <c:v>1231.5999999999999</c:v>
                </c:pt>
                <c:pt idx="23331">
                  <c:v>1231.3</c:v>
                </c:pt>
                <c:pt idx="23332">
                  <c:v>1230.2</c:v>
                </c:pt>
                <c:pt idx="23333">
                  <c:v>1229.5999999999999</c:v>
                </c:pt>
                <c:pt idx="23334">
                  <c:v>1229.7</c:v>
                </c:pt>
                <c:pt idx="23335">
                  <c:v>1229.5999999999999</c:v>
                </c:pt>
                <c:pt idx="23336">
                  <c:v>1228.5999999999999</c:v>
                </c:pt>
                <c:pt idx="23337">
                  <c:v>1228.2</c:v>
                </c:pt>
                <c:pt idx="23338">
                  <c:v>1228</c:v>
                </c:pt>
                <c:pt idx="23339">
                  <c:v>1226.8</c:v>
                </c:pt>
                <c:pt idx="23340">
                  <c:v>1227.9000000000001</c:v>
                </c:pt>
                <c:pt idx="23341">
                  <c:v>1225.5</c:v>
                </c:pt>
                <c:pt idx="23342">
                  <c:v>1226.0999999999999</c:v>
                </c:pt>
                <c:pt idx="23343">
                  <c:v>1225.9000000000001</c:v>
                </c:pt>
                <c:pt idx="23344">
                  <c:v>1223.4000000000001</c:v>
                </c:pt>
                <c:pt idx="23345">
                  <c:v>1224.3</c:v>
                </c:pt>
                <c:pt idx="23346">
                  <c:v>1225.8</c:v>
                </c:pt>
                <c:pt idx="23347">
                  <c:v>1224.5999999999999</c:v>
                </c:pt>
                <c:pt idx="23348">
                  <c:v>1224.2</c:v>
                </c:pt>
                <c:pt idx="23349">
                  <c:v>1225.7</c:v>
                </c:pt>
                <c:pt idx="23350">
                  <c:v>1225</c:v>
                </c:pt>
                <c:pt idx="23351">
                  <c:v>1224</c:v>
                </c:pt>
                <c:pt idx="23352">
                  <c:v>1224.7</c:v>
                </c:pt>
                <c:pt idx="23353">
                  <c:v>1223.3</c:v>
                </c:pt>
                <c:pt idx="23354">
                  <c:v>1221.0999999999999</c:v>
                </c:pt>
                <c:pt idx="23355">
                  <c:v>1224</c:v>
                </c:pt>
                <c:pt idx="23356">
                  <c:v>1223.3</c:v>
                </c:pt>
                <c:pt idx="23357">
                  <c:v>1222.9000000000001</c:v>
                </c:pt>
                <c:pt idx="23358">
                  <c:v>1222.2</c:v>
                </c:pt>
                <c:pt idx="23359">
                  <c:v>1223.2</c:v>
                </c:pt>
                <c:pt idx="23360">
                  <c:v>1223.2</c:v>
                </c:pt>
                <c:pt idx="23361">
                  <c:v>1221.8</c:v>
                </c:pt>
                <c:pt idx="23362">
                  <c:v>1222.7</c:v>
                </c:pt>
                <c:pt idx="23363">
                  <c:v>1222</c:v>
                </c:pt>
                <c:pt idx="23364">
                  <c:v>1222.0999999999999</c:v>
                </c:pt>
                <c:pt idx="23365">
                  <c:v>1222.2</c:v>
                </c:pt>
                <c:pt idx="23366">
                  <c:v>1221</c:v>
                </c:pt>
                <c:pt idx="23367">
                  <c:v>1221.0999999999999</c:v>
                </c:pt>
                <c:pt idx="23368">
                  <c:v>1220.8</c:v>
                </c:pt>
                <c:pt idx="23369">
                  <c:v>1221.9000000000001</c:v>
                </c:pt>
                <c:pt idx="23370">
                  <c:v>1221.7</c:v>
                </c:pt>
                <c:pt idx="23371">
                  <c:v>1221.2</c:v>
                </c:pt>
                <c:pt idx="23372">
                  <c:v>1220.9000000000001</c:v>
                </c:pt>
                <c:pt idx="23373">
                  <c:v>1221.3</c:v>
                </c:pt>
                <c:pt idx="23374">
                  <c:v>1220.8</c:v>
                </c:pt>
                <c:pt idx="23375">
                  <c:v>1221.5</c:v>
                </c:pt>
                <c:pt idx="23376">
                  <c:v>1221</c:v>
                </c:pt>
                <c:pt idx="23377">
                  <c:v>1220.8</c:v>
                </c:pt>
                <c:pt idx="23378">
                  <c:v>1221.3</c:v>
                </c:pt>
                <c:pt idx="23379">
                  <c:v>1220.9000000000001</c:v>
                </c:pt>
                <c:pt idx="23380">
                  <c:v>1221.5999999999999</c:v>
                </c:pt>
                <c:pt idx="23381">
                  <c:v>1221.5999999999999</c:v>
                </c:pt>
                <c:pt idx="23382">
                  <c:v>1221</c:v>
                </c:pt>
                <c:pt idx="23383">
                  <c:v>1220.2</c:v>
                </c:pt>
                <c:pt idx="23384">
                  <c:v>1219.0999999999999</c:v>
                </c:pt>
                <c:pt idx="23385">
                  <c:v>1222.3</c:v>
                </c:pt>
                <c:pt idx="23386">
                  <c:v>1222.4000000000001</c:v>
                </c:pt>
                <c:pt idx="23387">
                  <c:v>1222.9000000000001</c:v>
                </c:pt>
                <c:pt idx="23388">
                  <c:v>1222.5999999999999</c:v>
                </c:pt>
                <c:pt idx="23389">
                  <c:v>1223.4000000000001</c:v>
                </c:pt>
                <c:pt idx="23390">
                  <c:v>1223.5999999999999</c:v>
                </c:pt>
                <c:pt idx="23391">
                  <c:v>1222.5999999999999</c:v>
                </c:pt>
                <c:pt idx="23392">
                  <c:v>1223.4000000000001</c:v>
                </c:pt>
                <c:pt idx="23393">
                  <c:v>1223.5</c:v>
                </c:pt>
                <c:pt idx="23394">
                  <c:v>1223.9000000000001</c:v>
                </c:pt>
                <c:pt idx="23395">
                  <c:v>1223.5999999999999</c:v>
                </c:pt>
                <c:pt idx="23396">
                  <c:v>1223.5</c:v>
                </c:pt>
                <c:pt idx="23397">
                  <c:v>1223.5999999999999</c:v>
                </c:pt>
                <c:pt idx="23398">
                  <c:v>1223.2</c:v>
                </c:pt>
                <c:pt idx="23399">
                  <c:v>1224.3</c:v>
                </c:pt>
                <c:pt idx="23400">
                  <c:v>1224.2</c:v>
                </c:pt>
                <c:pt idx="23401">
                  <c:v>1223.7</c:v>
                </c:pt>
                <c:pt idx="23402">
                  <c:v>1223.5999999999999</c:v>
                </c:pt>
                <c:pt idx="23403">
                  <c:v>1224</c:v>
                </c:pt>
                <c:pt idx="23404">
                  <c:v>1224</c:v>
                </c:pt>
                <c:pt idx="23405">
                  <c:v>1223.9000000000001</c:v>
                </c:pt>
                <c:pt idx="23406">
                  <c:v>1223.3</c:v>
                </c:pt>
                <c:pt idx="23407">
                  <c:v>1223.3</c:v>
                </c:pt>
                <c:pt idx="23408">
                  <c:v>1222.5999999999999</c:v>
                </c:pt>
                <c:pt idx="23409">
                  <c:v>1223.5999999999999</c:v>
                </c:pt>
                <c:pt idx="23410">
                  <c:v>1222.9000000000001</c:v>
                </c:pt>
                <c:pt idx="23411">
                  <c:v>1223</c:v>
                </c:pt>
                <c:pt idx="23412">
                  <c:v>1222.5</c:v>
                </c:pt>
                <c:pt idx="23413">
                  <c:v>1223.4000000000001</c:v>
                </c:pt>
                <c:pt idx="23414">
                  <c:v>1224.2</c:v>
                </c:pt>
                <c:pt idx="23415">
                  <c:v>1223.8</c:v>
                </c:pt>
                <c:pt idx="23416">
                  <c:v>1223</c:v>
                </c:pt>
                <c:pt idx="23417">
                  <c:v>1224.3</c:v>
                </c:pt>
                <c:pt idx="23418">
                  <c:v>1223.5999999999999</c:v>
                </c:pt>
                <c:pt idx="23419">
                  <c:v>1224.3</c:v>
                </c:pt>
                <c:pt idx="23420">
                  <c:v>1223.5999999999999</c:v>
                </c:pt>
                <c:pt idx="23421">
                  <c:v>1224</c:v>
                </c:pt>
                <c:pt idx="23422">
                  <c:v>1225.2</c:v>
                </c:pt>
                <c:pt idx="23423">
                  <c:v>1224.9000000000001</c:v>
                </c:pt>
                <c:pt idx="23424">
                  <c:v>1224.0999999999999</c:v>
                </c:pt>
                <c:pt idx="23425">
                  <c:v>1223</c:v>
                </c:pt>
                <c:pt idx="23426">
                  <c:v>1223.9000000000001</c:v>
                </c:pt>
                <c:pt idx="23427">
                  <c:v>1223.5999999999999</c:v>
                </c:pt>
                <c:pt idx="23428">
                  <c:v>1224.5</c:v>
                </c:pt>
                <c:pt idx="23429">
                  <c:v>1225.5999999999999</c:v>
                </c:pt>
                <c:pt idx="23430">
                  <c:v>1224.9000000000001</c:v>
                </c:pt>
                <c:pt idx="23431">
                  <c:v>1224.9000000000001</c:v>
                </c:pt>
                <c:pt idx="23432">
                  <c:v>1224.4000000000001</c:v>
                </c:pt>
                <c:pt idx="23433">
                  <c:v>1225.5999999999999</c:v>
                </c:pt>
                <c:pt idx="23434">
                  <c:v>1224.7</c:v>
                </c:pt>
                <c:pt idx="23435">
                  <c:v>1224.0999999999999</c:v>
                </c:pt>
                <c:pt idx="23436">
                  <c:v>1224</c:v>
                </c:pt>
                <c:pt idx="23437">
                  <c:v>1224.7</c:v>
                </c:pt>
                <c:pt idx="23438">
                  <c:v>1223.9000000000001</c:v>
                </c:pt>
                <c:pt idx="23439">
                  <c:v>1224.3</c:v>
                </c:pt>
                <c:pt idx="23440">
                  <c:v>1224.5</c:v>
                </c:pt>
                <c:pt idx="23441">
                  <c:v>1224.0999999999999</c:v>
                </c:pt>
                <c:pt idx="23442">
                  <c:v>1224.3</c:v>
                </c:pt>
                <c:pt idx="23443">
                  <c:v>1223.3</c:v>
                </c:pt>
                <c:pt idx="23444">
                  <c:v>1224.3</c:v>
                </c:pt>
                <c:pt idx="23445">
                  <c:v>1222.5999999999999</c:v>
                </c:pt>
                <c:pt idx="23446">
                  <c:v>1223.9000000000001</c:v>
                </c:pt>
                <c:pt idx="23447">
                  <c:v>1224</c:v>
                </c:pt>
                <c:pt idx="23448">
                  <c:v>1223.2</c:v>
                </c:pt>
                <c:pt idx="23449">
                  <c:v>1223.7</c:v>
                </c:pt>
                <c:pt idx="23450">
                  <c:v>1224.0999999999999</c:v>
                </c:pt>
                <c:pt idx="23451">
                  <c:v>1223.8</c:v>
                </c:pt>
                <c:pt idx="23452">
                  <c:v>1223.3</c:v>
                </c:pt>
                <c:pt idx="23453">
                  <c:v>1223.4000000000001</c:v>
                </c:pt>
                <c:pt idx="23454">
                  <c:v>1223.5999999999999</c:v>
                </c:pt>
                <c:pt idx="23455">
                  <c:v>1223</c:v>
                </c:pt>
                <c:pt idx="23456">
                  <c:v>1222.9000000000001</c:v>
                </c:pt>
                <c:pt idx="23457">
                  <c:v>1223.2</c:v>
                </c:pt>
                <c:pt idx="23458">
                  <c:v>1222.3</c:v>
                </c:pt>
                <c:pt idx="23459">
                  <c:v>1222</c:v>
                </c:pt>
                <c:pt idx="23460">
                  <c:v>1223.2</c:v>
                </c:pt>
                <c:pt idx="23461">
                  <c:v>1223.5999999999999</c:v>
                </c:pt>
                <c:pt idx="23462">
                  <c:v>1221.8</c:v>
                </c:pt>
                <c:pt idx="23463">
                  <c:v>1222.5</c:v>
                </c:pt>
                <c:pt idx="23464">
                  <c:v>1220.8</c:v>
                </c:pt>
                <c:pt idx="23465">
                  <c:v>1222.9000000000001</c:v>
                </c:pt>
                <c:pt idx="23466">
                  <c:v>1222.7</c:v>
                </c:pt>
                <c:pt idx="23467">
                  <c:v>1223.5999999999999</c:v>
                </c:pt>
                <c:pt idx="23468">
                  <c:v>1223.5999999999999</c:v>
                </c:pt>
                <c:pt idx="23469">
                  <c:v>1223.3</c:v>
                </c:pt>
                <c:pt idx="23470">
                  <c:v>1223.3</c:v>
                </c:pt>
                <c:pt idx="23471">
                  <c:v>1223.4000000000001</c:v>
                </c:pt>
                <c:pt idx="23472">
                  <c:v>1222.5999999999999</c:v>
                </c:pt>
                <c:pt idx="23473">
                  <c:v>1222.3</c:v>
                </c:pt>
                <c:pt idx="23474">
                  <c:v>1223.3</c:v>
                </c:pt>
                <c:pt idx="23475">
                  <c:v>1223.7</c:v>
                </c:pt>
                <c:pt idx="23476">
                  <c:v>1223.8</c:v>
                </c:pt>
                <c:pt idx="23477">
                  <c:v>1224</c:v>
                </c:pt>
                <c:pt idx="23478">
                  <c:v>1222.9000000000001</c:v>
                </c:pt>
                <c:pt idx="23479">
                  <c:v>1224.0999999999999</c:v>
                </c:pt>
                <c:pt idx="23480">
                  <c:v>1224.8</c:v>
                </c:pt>
                <c:pt idx="23481">
                  <c:v>1224.4000000000001</c:v>
                </c:pt>
                <c:pt idx="23482">
                  <c:v>1225</c:v>
                </c:pt>
                <c:pt idx="23483">
                  <c:v>1224.5999999999999</c:v>
                </c:pt>
                <c:pt idx="23484">
                  <c:v>1224.7</c:v>
                </c:pt>
                <c:pt idx="23485">
                  <c:v>1225.3</c:v>
                </c:pt>
                <c:pt idx="23486">
                  <c:v>1225.3</c:v>
                </c:pt>
                <c:pt idx="23487">
                  <c:v>1225.5999999999999</c:v>
                </c:pt>
                <c:pt idx="23488">
                  <c:v>1225.9000000000001</c:v>
                </c:pt>
                <c:pt idx="23489">
                  <c:v>1226.3</c:v>
                </c:pt>
                <c:pt idx="23490">
                  <c:v>1225.5999999999999</c:v>
                </c:pt>
                <c:pt idx="23491">
                  <c:v>1226.3</c:v>
                </c:pt>
                <c:pt idx="23492">
                  <c:v>1225.7</c:v>
                </c:pt>
                <c:pt idx="23493">
                  <c:v>1225.7</c:v>
                </c:pt>
                <c:pt idx="23494">
                  <c:v>1224.9000000000001</c:v>
                </c:pt>
                <c:pt idx="23495">
                  <c:v>1223.5</c:v>
                </c:pt>
                <c:pt idx="23496">
                  <c:v>1226.2</c:v>
                </c:pt>
                <c:pt idx="23497">
                  <c:v>1226.3</c:v>
                </c:pt>
                <c:pt idx="23498">
                  <c:v>1226.5999999999999</c:v>
                </c:pt>
                <c:pt idx="23499">
                  <c:v>1227</c:v>
                </c:pt>
                <c:pt idx="23500">
                  <c:v>1226.9000000000001</c:v>
                </c:pt>
                <c:pt idx="23501">
                  <c:v>1226.5999999999999</c:v>
                </c:pt>
                <c:pt idx="23502">
                  <c:v>1227.4000000000001</c:v>
                </c:pt>
                <c:pt idx="23503">
                  <c:v>1227.2</c:v>
                </c:pt>
                <c:pt idx="23504">
                  <c:v>1227.9000000000001</c:v>
                </c:pt>
                <c:pt idx="23505">
                  <c:v>1226.7</c:v>
                </c:pt>
                <c:pt idx="23506">
                  <c:v>1227.3</c:v>
                </c:pt>
                <c:pt idx="23507">
                  <c:v>1226.8</c:v>
                </c:pt>
                <c:pt idx="23508">
                  <c:v>1227.9000000000001</c:v>
                </c:pt>
                <c:pt idx="23509">
                  <c:v>1227.3</c:v>
                </c:pt>
                <c:pt idx="23510">
                  <c:v>1227.5999999999999</c:v>
                </c:pt>
                <c:pt idx="23511">
                  <c:v>1228.0999999999999</c:v>
                </c:pt>
                <c:pt idx="23512">
                  <c:v>1228.3</c:v>
                </c:pt>
                <c:pt idx="23513">
                  <c:v>1227.9000000000001</c:v>
                </c:pt>
                <c:pt idx="23514">
                  <c:v>1225.5</c:v>
                </c:pt>
                <c:pt idx="23515">
                  <c:v>1228.0999999999999</c:v>
                </c:pt>
                <c:pt idx="23516">
                  <c:v>1228.4000000000001</c:v>
                </c:pt>
                <c:pt idx="23517">
                  <c:v>1228.2</c:v>
                </c:pt>
                <c:pt idx="23518">
                  <c:v>1226.2</c:v>
                </c:pt>
                <c:pt idx="23519">
                  <c:v>1223.7</c:v>
                </c:pt>
                <c:pt idx="23520">
                  <c:v>1226.9000000000001</c:v>
                </c:pt>
                <c:pt idx="23521">
                  <c:v>1228.0999999999999</c:v>
                </c:pt>
                <c:pt idx="23522">
                  <c:v>1228.0999999999999</c:v>
                </c:pt>
                <c:pt idx="23523">
                  <c:v>1226.8</c:v>
                </c:pt>
                <c:pt idx="23524">
                  <c:v>1227.9000000000001</c:v>
                </c:pt>
                <c:pt idx="23525">
                  <c:v>1227.5</c:v>
                </c:pt>
                <c:pt idx="23526">
                  <c:v>1228.4000000000001</c:v>
                </c:pt>
                <c:pt idx="23527">
                  <c:v>1227.7</c:v>
                </c:pt>
                <c:pt idx="23528">
                  <c:v>1228.3</c:v>
                </c:pt>
                <c:pt idx="23529">
                  <c:v>1227.7</c:v>
                </c:pt>
                <c:pt idx="23530">
                  <c:v>1227</c:v>
                </c:pt>
                <c:pt idx="23531">
                  <c:v>1226.3</c:v>
                </c:pt>
                <c:pt idx="23532">
                  <c:v>1226.3</c:v>
                </c:pt>
                <c:pt idx="23533">
                  <c:v>1226.4000000000001</c:v>
                </c:pt>
                <c:pt idx="23534">
                  <c:v>1226.4000000000001</c:v>
                </c:pt>
                <c:pt idx="23535">
                  <c:v>1226.4000000000001</c:v>
                </c:pt>
                <c:pt idx="23536">
                  <c:v>1226.4000000000001</c:v>
                </c:pt>
                <c:pt idx="23537">
                  <c:v>1226.4000000000001</c:v>
                </c:pt>
                <c:pt idx="23538">
                  <c:v>1226.4000000000001</c:v>
                </c:pt>
                <c:pt idx="23539">
                  <c:v>1226.4000000000001</c:v>
                </c:pt>
                <c:pt idx="23540">
                  <c:v>1226.4000000000001</c:v>
                </c:pt>
                <c:pt idx="23541">
                  <c:v>1226.4000000000001</c:v>
                </c:pt>
                <c:pt idx="23542">
                  <c:v>1226.4000000000001</c:v>
                </c:pt>
                <c:pt idx="23543">
                  <c:v>1226.4000000000001</c:v>
                </c:pt>
                <c:pt idx="23544">
                  <c:v>1226.4000000000001</c:v>
                </c:pt>
                <c:pt idx="23545">
                  <c:v>1226.4000000000001</c:v>
                </c:pt>
                <c:pt idx="23546">
                  <c:v>1226.4000000000001</c:v>
                </c:pt>
                <c:pt idx="23547">
                  <c:v>1226.4000000000001</c:v>
                </c:pt>
                <c:pt idx="23548">
                  <c:v>1226.4000000000001</c:v>
                </c:pt>
                <c:pt idx="23549">
                  <c:v>1226.4000000000001</c:v>
                </c:pt>
                <c:pt idx="23550">
                  <c:v>1226.4000000000001</c:v>
                </c:pt>
                <c:pt idx="23551">
                  <c:v>1226.4000000000001</c:v>
                </c:pt>
                <c:pt idx="23552">
                  <c:v>1226.3</c:v>
                </c:pt>
                <c:pt idx="23553">
                  <c:v>1225.3</c:v>
                </c:pt>
                <c:pt idx="23554">
                  <c:v>1225.3</c:v>
                </c:pt>
                <c:pt idx="23555">
                  <c:v>1225.3</c:v>
                </c:pt>
                <c:pt idx="23556">
                  <c:v>1225.3</c:v>
                </c:pt>
                <c:pt idx="23557">
                  <c:v>1225.3</c:v>
                </c:pt>
                <c:pt idx="23558">
                  <c:v>1225.3</c:v>
                </c:pt>
                <c:pt idx="23559">
                  <c:v>1225.3</c:v>
                </c:pt>
                <c:pt idx="23560">
                  <c:v>1225.3</c:v>
                </c:pt>
                <c:pt idx="23561">
                  <c:v>1225.3</c:v>
                </c:pt>
                <c:pt idx="23562">
                  <c:v>1223.5999999999999</c:v>
                </c:pt>
                <c:pt idx="23563">
                  <c:v>1224.3</c:v>
                </c:pt>
                <c:pt idx="23564">
                  <c:v>1224.3</c:v>
                </c:pt>
                <c:pt idx="23565">
                  <c:v>1224.3</c:v>
                </c:pt>
                <c:pt idx="23566">
                  <c:v>1224.3</c:v>
                </c:pt>
                <c:pt idx="23567">
                  <c:v>1224.3</c:v>
                </c:pt>
                <c:pt idx="23568">
                  <c:v>1224.3</c:v>
                </c:pt>
                <c:pt idx="23569">
                  <c:v>1224.3</c:v>
                </c:pt>
                <c:pt idx="23570">
                  <c:v>1224.3</c:v>
                </c:pt>
                <c:pt idx="23571">
                  <c:v>1224.3</c:v>
                </c:pt>
                <c:pt idx="23572">
                  <c:v>1224.3</c:v>
                </c:pt>
                <c:pt idx="23573">
                  <c:v>1224.3</c:v>
                </c:pt>
                <c:pt idx="23574">
                  <c:v>1224.3</c:v>
                </c:pt>
                <c:pt idx="23575">
                  <c:v>1224.3</c:v>
                </c:pt>
                <c:pt idx="23576">
                  <c:v>1224.3</c:v>
                </c:pt>
                <c:pt idx="23577">
                  <c:v>1224.3</c:v>
                </c:pt>
                <c:pt idx="23578">
                  <c:v>1224.3</c:v>
                </c:pt>
                <c:pt idx="23579">
                  <c:v>1224.3</c:v>
                </c:pt>
                <c:pt idx="23580">
                  <c:v>1224.3</c:v>
                </c:pt>
                <c:pt idx="23581">
                  <c:v>1224.3</c:v>
                </c:pt>
                <c:pt idx="23582">
                  <c:v>1224.3</c:v>
                </c:pt>
                <c:pt idx="23583">
                  <c:v>1224.3</c:v>
                </c:pt>
                <c:pt idx="23584">
                  <c:v>1224.3</c:v>
                </c:pt>
                <c:pt idx="23585">
                  <c:v>1224.3</c:v>
                </c:pt>
                <c:pt idx="23586">
                  <c:v>1224.3</c:v>
                </c:pt>
                <c:pt idx="23587">
                  <c:v>1224.3</c:v>
                </c:pt>
                <c:pt idx="23588">
                  <c:v>1224.3</c:v>
                </c:pt>
                <c:pt idx="23589">
                  <c:v>1224.3</c:v>
                </c:pt>
                <c:pt idx="23590">
                  <c:v>1224.3</c:v>
                </c:pt>
                <c:pt idx="23591">
                  <c:v>1224.3</c:v>
                </c:pt>
                <c:pt idx="23592">
                  <c:v>1224.3</c:v>
                </c:pt>
                <c:pt idx="23593">
                  <c:v>1224.3</c:v>
                </c:pt>
                <c:pt idx="23594">
                  <c:v>1224.3</c:v>
                </c:pt>
                <c:pt idx="23595">
                  <c:v>1224.3</c:v>
                </c:pt>
                <c:pt idx="23596">
                  <c:v>1224.3</c:v>
                </c:pt>
                <c:pt idx="23597">
                  <c:v>1224.3</c:v>
                </c:pt>
                <c:pt idx="23598">
                  <c:v>1224.3</c:v>
                </c:pt>
                <c:pt idx="23599">
                  <c:v>1224.3</c:v>
                </c:pt>
                <c:pt idx="23600">
                  <c:v>1224.3</c:v>
                </c:pt>
                <c:pt idx="23601">
                  <c:v>1224.3</c:v>
                </c:pt>
                <c:pt idx="23602">
                  <c:v>1224.3</c:v>
                </c:pt>
                <c:pt idx="23603">
                  <c:v>1224.3</c:v>
                </c:pt>
                <c:pt idx="23604">
                  <c:v>1224.3</c:v>
                </c:pt>
                <c:pt idx="23605">
                  <c:v>1224.3</c:v>
                </c:pt>
                <c:pt idx="23606">
                  <c:v>1224.3</c:v>
                </c:pt>
                <c:pt idx="23607">
                  <c:v>1224.3</c:v>
                </c:pt>
                <c:pt idx="23608">
                  <c:v>1224.3</c:v>
                </c:pt>
                <c:pt idx="23609">
                  <c:v>1224.3</c:v>
                </c:pt>
                <c:pt idx="23610">
                  <c:v>1224.3</c:v>
                </c:pt>
                <c:pt idx="23611">
                  <c:v>1216.3</c:v>
                </c:pt>
                <c:pt idx="23612">
                  <c:v>1216.7</c:v>
                </c:pt>
                <c:pt idx="23613">
                  <c:v>1216.5</c:v>
                </c:pt>
                <c:pt idx="23614">
                  <c:v>1216.5</c:v>
                </c:pt>
                <c:pt idx="23615">
                  <c:v>1216.5</c:v>
                </c:pt>
                <c:pt idx="23616">
                  <c:v>1216.5</c:v>
                </c:pt>
                <c:pt idx="23617">
                  <c:v>1216.5</c:v>
                </c:pt>
                <c:pt idx="23618">
                  <c:v>1216.5</c:v>
                </c:pt>
                <c:pt idx="23619">
                  <c:v>1216.5</c:v>
                </c:pt>
                <c:pt idx="23620">
                  <c:v>1216.5</c:v>
                </c:pt>
                <c:pt idx="23621">
                  <c:v>1216.5</c:v>
                </c:pt>
                <c:pt idx="23622">
                  <c:v>1216.5</c:v>
                </c:pt>
                <c:pt idx="23623">
                  <c:v>1216.5</c:v>
                </c:pt>
                <c:pt idx="23624">
                  <c:v>1216.5</c:v>
                </c:pt>
                <c:pt idx="23625">
                  <c:v>1216.5</c:v>
                </c:pt>
                <c:pt idx="23626">
                  <c:v>1216.5</c:v>
                </c:pt>
                <c:pt idx="23627">
                  <c:v>1216.5</c:v>
                </c:pt>
                <c:pt idx="23628">
                  <c:v>1216.5</c:v>
                </c:pt>
                <c:pt idx="23629">
                  <c:v>1216.5</c:v>
                </c:pt>
                <c:pt idx="23630">
                  <c:v>1216.4000000000001</c:v>
                </c:pt>
                <c:pt idx="23631">
                  <c:v>1216.2</c:v>
                </c:pt>
                <c:pt idx="23632">
                  <c:v>1216.2</c:v>
                </c:pt>
                <c:pt idx="23633">
                  <c:v>1216.2</c:v>
                </c:pt>
                <c:pt idx="23634">
                  <c:v>1216.2</c:v>
                </c:pt>
                <c:pt idx="23635">
                  <c:v>1216.2</c:v>
                </c:pt>
                <c:pt idx="23636">
                  <c:v>1216.2</c:v>
                </c:pt>
                <c:pt idx="23637">
                  <c:v>1216.2</c:v>
                </c:pt>
                <c:pt idx="23638">
                  <c:v>1216.2</c:v>
                </c:pt>
                <c:pt idx="23639">
                  <c:v>1216.2</c:v>
                </c:pt>
                <c:pt idx="23640">
                  <c:v>1216.2</c:v>
                </c:pt>
                <c:pt idx="23641">
                  <c:v>1216.2</c:v>
                </c:pt>
                <c:pt idx="23642">
                  <c:v>1216.2</c:v>
                </c:pt>
                <c:pt idx="23643">
                  <c:v>1216.2</c:v>
                </c:pt>
                <c:pt idx="23644">
                  <c:v>1216.2</c:v>
                </c:pt>
                <c:pt idx="23645">
                  <c:v>1216.2</c:v>
                </c:pt>
                <c:pt idx="23646">
                  <c:v>1216.2</c:v>
                </c:pt>
                <c:pt idx="23647">
                  <c:v>1216.2</c:v>
                </c:pt>
                <c:pt idx="23648">
                  <c:v>1216.2</c:v>
                </c:pt>
                <c:pt idx="23649">
                  <c:v>1216.2</c:v>
                </c:pt>
                <c:pt idx="23650">
                  <c:v>1216.2</c:v>
                </c:pt>
                <c:pt idx="23651">
                  <c:v>1216.2</c:v>
                </c:pt>
                <c:pt idx="23652">
                  <c:v>1216.2</c:v>
                </c:pt>
                <c:pt idx="23653">
                  <c:v>1216.2</c:v>
                </c:pt>
                <c:pt idx="23654">
                  <c:v>1216.2</c:v>
                </c:pt>
                <c:pt idx="23655">
                  <c:v>1219.5</c:v>
                </c:pt>
                <c:pt idx="23656">
                  <c:v>1220</c:v>
                </c:pt>
                <c:pt idx="23657">
                  <c:v>1220</c:v>
                </c:pt>
                <c:pt idx="23658">
                  <c:v>1220</c:v>
                </c:pt>
                <c:pt idx="23659">
                  <c:v>1220</c:v>
                </c:pt>
                <c:pt idx="23660">
                  <c:v>1220</c:v>
                </c:pt>
                <c:pt idx="23661">
                  <c:v>1218.3</c:v>
                </c:pt>
                <c:pt idx="23662">
                  <c:v>1218.3</c:v>
                </c:pt>
                <c:pt idx="23663">
                  <c:v>1218.3</c:v>
                </c:pt>
                <c:pt idx="23664">
                  <c:v>1218.3</c:v>
                </c:pt>
                <c:pt idx="23665">
                  <c:v>1218.3</c:v>
                </c:pt>
                <c:pt idx="23666">
                  <c:v>1218.3</c:v>
                </c:pt>
                <c:pt idx="23667">
                  <c:v>1218.3</c:v>
                </c:pt>
                <c:pt idx="23668">
                  <c:v>1218.3</c:v>
                </c:pt>
                <c:pt idx="23669">
                  <c:v>1218.3</c:v>
                </c:pt>
                <c:pt idx="23670">
                  <c:v>1218.3</c:v>
                </c:pt>
                <c:pt idx="23671">
                  <c:v>1218.3</c:v>
                </c:pt>
                <c:pt idx="23672">
                  <c:v>1218.3</c:v>
                </c:pt>
                <c:pt idx="23673">
                  <c:v>1218.3</c:v>
                </c:pt>
                <c:pt idx="23674">
                  <c:v>1218.3</c:v>
                </c:pt>
                <c:pt idx="23675">
                  <c:v>1216.4000000000001</c:v>
                </c:pt>
                <c:pt idx="23676">
                  <c:v>1216.5999999999999</c:v>
                </c:pt>
                <c:pt idx="23677">
                  <c:v>1216.5999999999999</c:v>
                </c:pt>
                <c:pt idx="23678">
                  <c:v>1216.5999999999999</c:v>
                </c:pt>
                <c:pt idx="23679">
                  <c:v>1216.5999999999999</c:v>
                </c:pt>
                <c:pt idx="23680">
                  <c:v>1216.5999999999999</c:v>
                </c:pt>
                <c:pt idx="23681">
                  <c:v>1216.5999999999999</c:v>
                </c:pt>
                <c:pt idx="23682">
                  <c:v>1216.5999999999999</c:v>
                </c:pt>
                <c:pt idx="23683">
                  <c:v>1216.5999999999999</c:v>
                </c:pt>
                <c:pt idx="23684">
                  <c:v>1216.5999999999999</c:v>
                </c:pt>
                <c:pt idx="23685">
                  <c:v>1217</c:v>
                </c:pt>
                <c:pt idx="23686">
                  <c:v>1218.3</c:v>
                </c:pt>
                <c:pt idx="23687">
                  <c:v>1218.3</c:v>
                </c:pt>
                <c:pt idx="23688">
                  <c:v>1218.3</c:v>
                </c:pt>
                <c:pt idx="23689">
                  <c:v>1218.3</c:v>
                </c:pt>
                <c:pt idx="23690">
                  <c:v>1218.3</c:v>
                </c:pt>
                <c:pt idx="23691">
                  <c:v>1218.3</c:v>
                </c:pt>
                <c:pt idx="23692">
                  <c:v>1218.3</c:v>
                </c:pt>
                <c:pt idx="23693">
                  <c:v>1218.3</c:v>
                </c:pt>
                <c:pt idx="23694">
                  <c:v>1218.3</c:v>
                </c:pt>
                <c:pt idx="23695">
                  <c:v>1218.3</c:v>
                </c:pt>
                <c:pt idx="23696">
                  <c:v>1219.0999999999999</c:v>
                </c:pt>
                <c:pt idx="23697">
                  <c:v>1219.3</c:v>
                </c:pt>
                <c:pt idx="23698">
                  <c:v>1219.3</c:v>
                </c:pt>
                <c:pt idx="23699">
                  <c:v>1219.3</c:v>
                </c:pt>
                <c:pt idx="23700">
                  <c:v>1219.3</c:v>
                </c:pt>
                <c:pt idx="23701">
                  <c:v>1219.3</c:v>
                </c:pt>
                <c:pt idx="23702">
                  <c:v>1219.3</c:v>
                </c:pt>
                <c:pt idx="23703">
                  <c:v>1219.3</c:v>
                </c:pt>
                <c:pt idx="23704">
                  <c:v>1219.3</c:v>
                </c:pt>
                <c:pt idx="23705">
                  <c:v>1219.3</c:v>
                </c:pt>
                <c:pt idx="23706">
                  <c:v>1219.3</c:v>
                </c:pt>
                <c:pt idx="23707">
                  <c:v>1219.3</c:v>
                </c:pt>
                <c:pt idx="23708">
                  <c:v>1219.3</c:v>
                </c:pt>
                <c:pt idx="23709">
                  <c:v>1219.3</c:v>
                </c:pt>
                <c:pt idx="23710">
                  <c:v>1219.3</c:v>
                </c:pt>
                <c:pt idx="23711">
                  <c:v>1219.3</c:v>
                </c:pt>
                <c:pt idx="23712">
                  <c:v>1219.3</c:v>
                </c:pt>
                <c:pt idx="23713">
                  <c:v>1219.3</c:v>
                </c:pt>
                <c:pt idx="23714">
                  <c:v>1219.3</c:v>
                </c:pt>
                <c:pt idx="23715">
                  <c:v>1219.3</c:v>
                </c:pt>
                <c:pt idx="23716">
                  <c:v>1219.3</c:v>
                </c:pt>
                <c:pt idx="23717">
                  <c:v>1219.3</c:v>
                </c:pt>
                <c:pt idx="23718">
                  <c:v>1219.3</c:v>
                </c:pt>
                <c:pt idx="23719">
                  <c:v>1219.3</c:v>
                </c:pt>
                <c:pt idx="23720">
                  <c:v>1219.3</c:v>
                </c:pt>
                <c:pt idx="23721">
                  <c:v>1219.3</c:v>
                </c:pt>
                <c:pt idx="23722">
                  <c:v>1219.3</c:v>
                </c:pt>
                <c:pt idx="23723">
                  <c:v>1219.3</c:v>
                </c:pt>
                <c:pt idx="23724">
                  <c:v>1219.3</c:v>
                </c:pt>
                <c:pt idx="23725">
                  <c:v>1219.3</c:v>
                </c:pt>
                <c:pt idx="23726">
                  <c:v>1219.3</c:v>
                </c:pt>
                <c:pt idx="23727">
                  <c:v>1219.3</c:v>
                </c:pt>
                <c:pt idx="23728">
                  <c:v>1219.3</c:v>
                </c:pt>
                <c:pt idx="23729">
                  <c:v>1219.3</c:v>
                </c:pt>
                <c:pt idx="23730">
                  <c:v>1219.3</c:v>
                </c:pt>
                <c:pt idx="23731">
                  <c:v>1219.9000000000001</c:v>
                </c:pt>
                <c:pt idx="23732">
                  <c:v>1218.7</c:v>
                </c:pt>
                <c:pt idx="23733">
                  <c:v>1218.3</c:v>
                </c:pt>
                <c:pt idx="23734">
                  <c:v>1220.3</c:v>
                </c:pt>
                <c:pt idx="23735">
                  <c:v>1219.7</c:v>
                </c:pt>
                <c:pt idx="23736">
                  <c:v>1219.7</c:v>
                </c:pt>
                <c:pt idx="23737">
                  <c:v>1219.7</c:v>
                </c:pt>
                <c:pt idx="23738">
                  <c:v>1219.7</c:v>
                </c:pt>
                <c:pt idx="23739">
                  <c:v>1219.7</c:v>
                </c:pt>
                <c:pt idx="23740">
                  <c:v>1219.7</c:v>
                </c:pt>
                <c:pt idx="23741">
                  <c:v>1219.7</c:v>
                </c:pt>
                <c:pt idx="23742">
                  <c:v>1219.7</c:v>
                </c:pt>
                <c:pt idx="23743">
                  <c:v>1219.7</c:v>
                </c:pt>
                <c:pt idx="23744">
                  <c:v>1219.7</c:v>
                </c:pt>
                <c:pt idx="23745">
                  <c:v>1219.7</c:v>
                </c:pt>
                <c:pt idx="23746">
                  <c:v>1219.7</c:v>
                </c:pt>
                <c:pt idx="23747">
                  <c:v>1219.7</c:v>
                </c:pt>
                <c:pt idx="23748">
                  <c:v>1219.7</c:v>
                </c:pt>
                <c:pt idx="23749">
                  <c:v>1219.7</c:v>
                </c:pt>
                <c:pt idx="23750">
                  <c:v>1219.7</c:v>
                </c:pt>
                <c:pt idx="23751">
                  <c:v>1219.7</c:v>
                </c:pt>
                <c:pt idx="23752">
                  <c:v>1219.7</c:v>
                </c:pt>
                <c:pt idx="23753">
                  <c:v>1219.7</c:v>
                </c:pt>
                <c:pt idx="23754">
                  <c:v>1219.7</c:v>
                </c:pt>
                <c:pt idx="23755">
                  <c:v>1219.7</c:v>
                </c:pt>
                <c:pt idx="23756">
                  <c:v>1219.7</c:v>
                </c:pt>
                <c:pt idx="23757">
                  <c:v>1219.7</c:v>
                </c:pt>
                <c:pt idx="23758">
                  <c:v>1219.7</c:v>
                </c:pt>
                <c:pt idx="23759">
                  <c:v>1212.4000000000001</c:v>
                </c:pt>
                <c:pt idx="23760">
                  <c:v>1215</c:v>
                </c:pt>
                <c:pt idx="23761">
                  <c:v>1215.2</c:v>
                </c:pt>
                <c:pt idx="23762">
                  <c:v>1214.5999999999999</c:v>
                </c:pt>
                <c:pt idx="23763">
                  <c:v>1214.5999999999999</c:v>
                </c:pt>
                <c:pt idx="23764">
                  <c:v>1214.5999999999999</c:v>
                </c:pt>
                <c:pt idx="23765">
                  <c:v>1214.5999999999999</c:v>
                </c:pt>
                <c:pt idx="23766">
                  <c:v>1214.5999999999999</c:v>
                </c:pt>
                <c:pt idx="23767">
                  <c:v>1211.7</c:v>
                </c:pt>
                <c:pt idx="23768">
                  <c:v>1211.2</c:v>
                </c:pt>
                <c:pt idx="23769">
                  <c:v>1211.2</c:v>
                </c:pt>
                <c:pt idx="23770">
                  <c:v>1213.0999999999999</c:v>
                </c:pt>
                <c:pt idx="23771">
                  <c:v>1214.8</c:v>
                </c:pt>
                <c:pt idx="23772">
                  <c:v>1214.8</c:v>
                </c:pt>
                <c:pt idx="23773">
                  <c:v>1214.8</c:v>
                </c:pt>
                <c:pt idx="23774">
                  <c:v>1214.8</c:v>
                </c:pt>
                <c:pt idx="23775">
                  <c:v>1214.8</c:v>
                </c:pt>
                <c:pt idx="23776">
                  <c:v>1214.8</c:v>
                </c:pt>
                <c:pt idx="23777">
                  <c:v>1214.8</c:v>
                </c:pt>
                <c:pt idx="23778">
                  <c:v>1214.8</c:v>
                </c:pt>
                <c:pt idx="23779">
                  <c:v>1214.8</c:v>
                </c:pt>
                <c:pt idx="23780">
                  <c:v>1214.8</c:v>
                </c:pt>
                <c:pt idx="23781">
                  <c:v>1214.8</c:v>
                </c:pt>
                <c:pt idx="23782">
                  <c:v>1214.8</c:v>
                </c:pt>
                <c:pt idx="23783">
                  <c:v>1214.8</c:v>
                </c:pt>
                <c:pt idx="23784">
                  <c:v>1214.8</c:v>
                </c:pt>
                <c:pt idx="23785">
                  <c:v>1214.8</c:v>
                </c:pt>
                <c:pt idx="23786">
                  <c:v>1214.8</c:v>
                </c:pt>
                <c:pt idx="23787">
                  <c:v>1214.8</c:v>
                </c:pt>
                <c:pt idx="23788">
                  <c:v>1214.8</c:v>
                </c:pt>
                <c:pt idx="23789">
                  <c:v>1214.8</c:v>
                </c:pt>
                <c:pt idx="23790">
                  <c:v>1214.8</c:v>
                </c:pt>
                <c:pt idx="23791">
                  <c:v>1214.8</c:v>
                </c:pt>
                <c:pt idx="23792">
                  <c:v>1214.8</c:v>
                </c:pt>
                <c:pt idx="23793">
                  <c:v>1214.8</c:v>
                </c:pt>
                <c:pt idx="23794">
                  <c:v>1214.7</c:v>
                </c:pt>
                <c:pt idx="23795">
                  <c:v>1214.7</c:v>
                </c:pt>
                <c:pt idx="23796">
                  <c:v>1214.7</c:v>
                </c:pt>
                <c:pt idx="23797">
                  <c:v>1214.7</c:v>
                </c:pt>
                <c:pt idx="23798">
                  <c:v>1214.7</c:v>
                </c:pt>
                <c:pt idx="23799">
                  <c:v>1214.7</c:v>
                </c:pt>
                <c:pt idx="23800">
                  <c:v>1214.7</c:v>
                </c:pt>
                <c:pt idx="23801">
                  <c:v>1214.7</c:v>
                </c:pt>
                <c:pt idx="23802">
                  <c:v>1214.7</c:v>
                </c:pt>
                <c:pt idx="23803">
                  <c:v>1214.7</c:v>
                </c:pt>
                <c:pt idx="23804">
                  <c:v>1214.7</c:v>
                </c:pt>
                <c:pt idx="23805">
                  <c:v>1212.8</c:v>
                </c:pt>
                <c:pt idx="23806">
                  <c:v>1212.9000000000001</c:v>
                </c:pt>
                <c:pt idx="23807">
                  <c:v>1212.5</c:v>
                </c:pt>
                <c:pt idx="23808">
                  <c:v>1211.5</c:v>
                </c:pt>
                <c:pt idx="23809">
                  <c:v>1212.3</c:v>
                </c:pt>
                <c:pt idx="23810">
                  <c:v>1211.5999999999999</c:v>
                </c:pt>
                <c:pt idx="23811">
                  <c:v>1213</c:v>
                </c:pt>
                <c:pt idx="23812">
                  <c:v>1212.2</c:v>
                </c:pt>
                <c:pt idx="23813">
                  <c:v>1213.2</c:v>
                </c:pt>
                <c:pt idx="23814">
                  <c:v>1213.3</c:v>
                </c:pt>
                <c:pt idx="23815">
                  <c:v>1213.0999999999999</c:v>
                </c:pt>
                <c:pt idx="23816">
                  <c:v>1212.9000000000001</c:v>
                </c:pt>
                <c:pt idx="23817">
                  <c:v>1212.7</c:v>
                </c:pt>
                <c:pt idx="23818">
                  <c:v>1213</c:v>
                </c:pt>
                <c:pt idx="23819">
                  <c:v>1212.5999999999999</c:v>
                </c:pt>
                <c:pt idx="23820">
                  <c:v>1213.4000000000001</c:v>
                </c:pt>
                <c:pt idx="23821">
                  <c:v>1213.4000000000001</c:v>
                </c:pt>
                <c:pt idx="23822">
                  <c:v>1213.7</c:v>
                </c:pt>
                <c:pt idx="23823">
                  <c:v>1213.3</c:v>
                </c:pt>
                <c:pt idx="23824">
                  <c:v>1213.4000000000001</c:v>
                </c:pt>
                <c:pt idx="23825">
                  <c:v>1213.5999999999999</c:v>
                </c:pt>
                <c:pt idx="23826">
                  <c:v>1213.5999999999999</c:v>
                </c:pt>
                <c:pt idx="23827">
                  <c:v>1213.5999999999999</c:v>
                </c:pt>
                <c:pt idx="23828">
                  <c:v>1201.0999999999999</c:v>
                </c:pt>
                <c:pt idx="23829">
                  <c:v>1201.0999999999999</c:v>
                </c:pt>
                <c:pt idx="23830">
                  <c:v>1201.0999999999999</c:v>
                </c:pt>
                <c:pt idx="23831">
                  <c:v>1201.0999999999999</c:v>
                </c:pt>
                <c:pt idx="23832">
                  <c:v>1201.0999999999999</c:v>
                </c:pt>
                <c:pt idx="23833">
                  <c:v>1201.0999999999999</c:v>
                </c:pt>
                <c:pt idx="23834">
                  <c:v>1201.0999999999999</c:v>
                </c:pt>
                <c:pt idx="23835">
                  <c:v>1201.0999999999999</c:v>
                </c:pt>
                <c:pt idx="23836">
                  <c:v>1211.5</c:v>
                </c:pt>
                <c:pt idx="23837">
                  <c:v>1211.5999999999999</c:v>
                </c:pt>
                <c:pt idx="23838">
                  <c:v>1211.5999999999999</c:v>
                </c:pt>
                <c:pt idx="23839">
                  <c:v>1211.5999999999999</c:v>
                </c:pt>
                <c:pt idx="23840">
                  <c:v>1211.5999999999999</c:v>
                </c:pt>
                <c:pt idx="23841">
                  <c:v>1211.5999999999999</c:v>
                </c:pt>
                <c:pt idx="23842">
                  <c:v>1209.0999999999999</c:v>
                </c:pt>
                <c:pt idx="23843">
                  <c:v>1209.0999999999999</c:v>
                </c:pt>
                <c:pt idx="23844">
                  <c:v>1213.9000000000001</c:v>
                </c:pt>
                <c:pt idx="23845">
                  <c:v>1213.5999999999999</c:v>
                </c:pt>
                <c:pt idx="23846">
                  <c:v>1213.5999999999999</c:v>
                </c:pt>
                <c:pt idx="23847">
                  <c:v>1213.5999999999999</c:v>
                </c:pt>
                <c:pt idx="23848">
                  <c:v>1213.5999999999999</c:v>
                </c:pt>
                <c:pt idx="23849">
                  <c:v>1213.5999999999999</c:v>
                </c:pt>
                <c:pt idx="23850">
                  <c:v>1213.5999999999999</c:v>
                </c:pt>
                <c:pt idx="23851">
                  <c:v>1213.5999999999999</c:v>
                </c:pt>
                <c:pt idx="23852">
                  <c:v>1213.5999999999999</c:v>
                </c:pt>
                <c:pt idx="23853">
                  <c:v>1213.5999999999999</c:v>
                </c:pt>
                <c:pt idx="23854">
                  <c:v>1213.5999999999999</c:v>
                </c:pt>
                <c:pt idx="23855">
                  <c:v>1213.5999999999999</c:v>
                </c:pt>
                <c:pt idx="23856">
                  <c:v>1213.5999999999999</c:v>
                </c:pt>
                <c:pt idx="23857">
                  <c:v>1213.5999999999999</c:v>
                </c:pt>
                <c:pt idx="23858">
                  <c:v>1213.5999999999999</c:v>
                </c:pt>
                <c:pt idx="23859">
                  <c:v>1213.5999999999999</c:v>
                </c:pt>
                <c:pt idx="23860">
                  <c:v>1213.5999999999999</c:v>
                </c:pt>
                <c:pt idx="23861">
                  <c:v>1213.5999999999999</c:v>
                </c:pt>
                <c:pt idx="23862">
                  <c:v>1213.5999999999999</c:v>
                </c:pt>
                <c:pt idx="23863">
                  <c:v>1208</c:v>
                </c:pt>
                <c:pt idx="23864">
                  <c:v>1214.5</c:v>
                </c:pt>
                <c:pt idx="23865">
                  <c:v>1214.5</c:v>
                </c:pt>
                <c:pt idx="23866">
                  <c:v>1213</c:v>
                </c:pt>
                <c:pt idx="23867">
                  <c:v>1213.7</c:v>
                </c:pt>
                <c:pt idx="23868">
                  <c:v>1211.7</c:v>
                </c:pt>
                <c:pt idx="23869">
                  <c:v>1213.5999999999999</c:v>
                </c:pt>
                <c:pt idx="23870">
                  <c:v>1213.7</c:v>
                </c:pt>
                <c:pt idx="23871">
                  <c:v>1212.5</c:v>
                </c:pt>
                <c:pt idx="23872">
                  <c:v>1211.8</c:v>
                </c:pt>
                <c:pt idx="23873">
                  <c:v>1210.5999999999999</c:v>
                </c:pt>
                <c:pt idx="23874">
                  <c:v>1212.5</c:v>
                </c:pt>
                <c:pt idx="23875">
                  <c:v>1212.3</c:v>
                </c:pt>
                <c:pt idx="23876">
                  <c:v>1212.2</c:v>
                </c:pt>
                <c:pt idx="23877">
                  <c:v>1212.2</c:v>
                </c:pt>
                <c:pt idx="23878">
                  <c:v>1212.9000000000001</c:v>
                </c:pt>
                <c:pt idx="23879">
                  <c:v>1212.2</c:v>
                </c:pt>
                <c:pt idx="23880">
                  <c:v>1212.2</c:v>
                </c:pt>
                <c:pt idx="23881">
                  <c:v>1212.2</c:v>
                </c:pt>
                <c:pt idx="23882">
                  <c:v>1212.5</c:v>
                </c:pt>
                <c:pt idx="23883">
                  <c:v>1212</c:v>
                </c:pt>
                <c:pt idx="23884">
                  <c:v>1213.0999999999999</c:v>
                </c:pt>
                <c:pt idx="23885">
                  <c:v>1213.0999999999999</c:v>
                </c:pt>
                <c:pt idx="23886">
                  <c:v>1213.9000000000001</c:v>
                </c:pt>
                <c:pt idx="23887">
                  <c:v>1213.7</c:v>
                </c:pt>
                <c:pt idx="23888">
                  <c:v>1214.3</c:v>
                </c:pt>
                <c:pt idx="23889">
                  <c:v>1214.3</c:v>
                </c:pt>
                <c:pt idx="23890">
                  <c:v>1214.7</c:v>
                </c:pt>
                <c:pt idx="23891">
                  <c:v>1214.7</c:v>
                </c:pt>
                <c:pt idx="23892">
                  <c:v>1214.7</c:v>
                </c:pt>
                <c:pt idx="23893">
                  <c:v>1214.7</c:v>
                </c:pt>
                <c:pt idx="23894">
                  <c:v>1215.5</c:v>
                </c:pt>
                <c:pt idx="23895">
                  <c:v>1215.5</c:v>
                </c:pt>
                <c:pt idx="23896">
                  <c:v>1214.2</c:v>
                </c:pt>
                <c:pt idx="23897">
                  <c:v>1214.2</c:v>
                </c:pt>
                <c:pt idx="23898">
                  <c:v>1214.2</c:v>
                </c:pt>
                <c:pt idx="23899">
                  <c:v>1214.2</c:v>
                </c:pt>
                <c:pt idx="23900">
                  <c:v>1215.4000000000001</c:v>
                </c:pt>
                <c:pt idx="23901">
                  <c:v>1214.5</c:v>
                </c:pt>
                <c:pt idx="23902">
                  <c:v>1214.5999999999999</c:v>
                </c:pt>
                <c:pt idx="23903">
                  <c:v>1214.3</c:v>
                </c:pt>
                <c:pt idx="23904">
                  <c:v>1214.3</c:v>
                </c:pt>
                <c:pt idx="23905">
                  <c:v>1214.3</c:v>
                </c:pt>
                <c:pt idx="23906">
                  <c:v>1214.3</c:v>
                </c:pt>
                <c:pt idx="23907">
                  <c:v>1214.2</c:v>
                </c:pt>
                <c:pt idx="23908">
                  <c:v>1214.2</c:v>
                </c:pt>
                <c:pt idx="23909">
                  <c:v>1212.3</c:v>
                </c:pt>
                <c:pt idx="23910">
                  <c:v>1212.3</c:v>
                </c:pt>
                <c:pt idx="23911">
                  <c:v>1213.9000000000001</c:v>
                </c:pt>
                <c:pt idx="23912">
                  <c:v>1212.2</c:v>
                </c:pt>
                <c:pt idx="23913">
                  <c:v>1212.8</c:v>
                </c:pt>
                <c:pt idx="23914">
                  <c:v>1213.5</c:v>
                </c:pt>
                <c:pt idx="23915">
                  <c:v>1213.5</c:v>
                </c:pt>
                <c:pt idx="23916">
                  <c:v>1212.7</c:v>
                </c:pt>
                <c:pt idx="23917">
                  <c:v>1212.7</c:v>
                </c:pt>
                <c:pt idx="23918">
                  <c:v>1214.5</c:v>
                </c:pt>
                <c:pt idx="23919">
                  <c:v>1212.5</c:v>
                </c:pt>
                <c:pt idx="23920">
                  <c:v>1214.2</c:v>
                </c:pt>
                <c:pt idx="23921">
                  <c:v>1214.8</c:v>
                </c:pt>
                <c:pt idx="23922">
                  <c:v>1214.8</c:v>
                </c:pt>
                <c:pt idx="23923">
                  <c:v>1214.8</c:v>
                </c:pt>
                <c:pt idx="23924">
                  <c:v>1214.7</c:v>
                </c:pt>
                <c:pt idx="23925">
                  <c:v>1214.7</c:v>
                </c:pt>
                <c:pt idx="23926">
                  <c:v>1215.4000000000001</c:v>
                </c:pt>
                <c:pt idx="23927">
                  <c:v>1215.4000000000001</c:v>
                </c:pt>
                <c:pt idx="23928">
                  <c:v>1215.4000000000001</c:v>
                </c:pt>
                <c:pt idx="23929">
                  <c:v>1215.4000000000001</c:v>
                </c:pt>
                <c:pt idx="23930">
                  <c:v>1215.4000000000001</c:v>
                </c:pt>
                <c:pt idx="23931">
                  <c:v>1215.4000000000001</c:v>
                </c:pt>
                <c:pt idx="23932">
                  <c:v>1215.4000000000001</c:v>
                </c:pt>
                <c:pt idx="23933">
                  <c:v>1214.0999999999999</c:v>
                </c:pt>
                <c:pt idx="23934">
                  <c:v>1214.7</c:v>
                </c:pt>
                <c:pt idx="23935">
                  <c:v>1214.7</c:v>
                </c:pt>
                <c:pt idx="23936">
                  <c:v>1214.7</c:v>
                </c:pt>
                <c:pt idx="23937">
                  <c:v>1215.7</c:v>
                </c:pt>
                <c:pt idx="23938">
                  <c:v>1215.7</c:v>
                </c:pt>
                <c:pt idx="23939">
                  <c:v>1215.7</c:v>
                </c:pt>
                <c:pt idx="23940">
                  <c:v>1214.5999999999999</c:v>
                </c:pt>
                <c:pt idx="23941">
                  <c:v>1214.3</c:v>
                </c:pt>
                <c:pt idx="23942">
                  <c:v>1214.3</c:v>
                </c:pt>
                <c:pt idx="23943">
                  <c:v>1214.3</c:v>
                </c:pt>
                <c:pt idx="23944">
                  <c:v>1213.8</c:v>
                </c:pt>
                <c:pt idx="23945">
                  <c:v>1213.8</c:v>
                </c:pt>
                <c:pt idx="23946">
                  <c:v>1213.8</c:v>
                </c:pt>
                <c:pt idx="23947">
                  <c:v>1213.8</c:v>
                </c:pt>
                <c:pt idx="23948">
                  <c:v>1213.8</c:v>
                </c:pt>
                <c:pt idx="23949">
                  <c:v>1213.8</c:v>
                </c:pt>
                <c:pt idx="23950">
                  <c:v>1212.7</c:v>
                </c:pt>
                <c:pt idx="23951">
                  <c:v>1213.3</c:v>
                </c:pt>
                <c:pt idx="23952">
                  <c:v>1213.3</c:v>
                </c:pt>
                <c:pt idx="23953">
                  <c:v>1213.3</c:v>
                </c:pt>
                <c:pt idx="23954">
                  <c:v>1213.3</c:v>
                </c:pt>
                <c:pt idx="23955">
                  <c:v>1213.3</c:v>
                </c:pt>
                <c:pt idx="23956">
                  <c:v>1212.5</c:v>
                </c:pt>
                <c:pt idx="23957">
                  <c:v>1212.5</c:v>
                </c:pt>
                <c:pt idx="23958">
                  <c:v>1213.4000000000001</c:v>
                </c:pt>
                <c:pt idx="23959">
                  <c:v>1212.0999999999999</c:v>
                </c:pt>
                <c:pt idx="23960">
                  <c:v>1212.0999999999999</c:v>
                </c:pt>
                <c:pt idx="23961">
                  <c:v>1213</c:v>
                </c:pt>
                <c:pt idx="23962">
                  <c:v>1213</c:v>
                </c:pt>
                <c:pt idx="23963">
                  <c:v>1213</c:v>
                </c:pt>
                <c:pt idx="23964">
                  <c:v>1213</c:v>
                </c:pt>
                <c:pt idx="23965">
                  <c:v>1213</c:v>
                </c:pt>
                <c:pt idx="23966">
                  <c:v>1213</c:v>
                </c:pt>
                <c:pt idx="23967">
                  <c:v>1213</c:v>
                </c:pt>
                <c:pt idx="23968">
                  <c:v>1213</c:v>
                </c:pt>
                <c:pt idx="23969">
                  <c:v>1212.9000000000001</c:v>
                </c:pt>
                <c:pt idx="23970">
                  <c:v>1212.7</c:v>
                </c:pt>
                <c:pt idx="23971">
                  <c:v>1213</c:v>
                </c:pt>
                <c:pt idx="23972">
                  <c:v>1213</c:v>
                </c:pt>
                <c:pt idx="23973">
                  <c:v>1212.7</c:v>
                </c:pt>
                <c:pt idx="23974">
                  <c:v>1212.7</c:v>
                </c:pt>
                <c:pt idx="23975">
                  <c:v>1213</c:v>
                </c:pt>
                <c:pt idx="23976">
                  <c:v>1213.3</c:v>
                </c:pt>
                <c:pt idx="23977">
                  <c:v>1213.3</c:v>
                </c:pt>
                <c:pt idx="23978">
                  <c:v>1212.7</c:v>
                </c:pt>
                <c:pt idx="23979">
                  <c:v>1212.7</c:v>
                </c:pt>
                <c:pt idx="23980">
                  <c:v>1213.4000000000001</c:v>
                </c:pt>
                <c:pt idx="23981">
                  <c:v>1213.4000000000001</c:v>
                </c:pt>
                <c:pt idx="23982">
                  <c:v>1213.4000000000001</c:v>
                </c:pt>
                <c:pt idx="23983">
                  <c:v>1213.4000000000001</c:v>
                </c:pt>
                <c:pt idx="23984">
                  <c:v>1213.4000000000001</c:v>
                </c:pt>
                <c:pt idx="23985">
                  <c:v>1213.4000000000001</c:v>
                </c:pt>
                <c:pt idx="23986">
                  <c:v>1213.4000000000001</c:v>
                </c:pt>
                <c:pt idx="23987">
                  <c:v>1213.4000000000001</c:v>
                </c:pt>
                <c:pt idx="23988">
                  <c:v>1213.4000000000001</c:v>
                </c:pt>
                <c:pt idx="23989">
                  <c:v>1213.4000000000001</c:v>
                </c:pt>
                <c:pt idx="23990">
                  <c:v>1213.4000000000001</c:v>
                </c:pt>
                <c:pt idx="23991">
                  <c:v>1213.4000000000001</c:v>
                </c:pt>
                <c:pt idx="23992">
                  <c:v>1213.4000000000001</c:v>
                </c:pt>
                <c:pt idx="23993">
                  <c:v>1213.4000000000001</c:v>
                </c:pt>
                <c:pt idx="23994">
                  <c:v>1213.4000000000001</c:v>
                </c:pt>
                <c:pt idx="23995">
                  <c:v>1213.4000000000001</c:v>
                </c:pt>
                <c:pt idx="23996">
                  <c:v>1212.7</c:v>
                </c:pt>
                <c:pt idx="23997">
                  <c:v>1212.7</c:v>
                </c:pt>
                <c:pt idx="23998">
                  <c:v>1214</c:v>
                </c:pt>
                <c:pt idx="23999">
                  <c:v>1214</c:v>
                </c:pt>
                <c:pt idx="24000">
                  <c:v>1214</c:v>
                </c:pt>
                <c:pt idx="24001">
                  <c:v>1214</c:v>
                </c:pt>
                <c:pt idx="24002">
                  <c:v>1214</c:v>
                </c:pt>
                <c:pt idx="24003">
                  <c:v>1214</c:v>
                </c:pt>
                <c:pt idx="24004">
                  <c:v>1214</c:v>
                </c:pt>
                <c:pt idx="24005">
                  <c:v>1214</c:v>
                </c:pt>
                <c:pt idx="24006">
                  <c:v>1214</c:v>
                </c:pt>
                <c:pt idx="24007">
                  <c:v>1214</c:v>
                </c:pt>
                <c:pt idx="24008">
                  <c:v>1214</c:v>
                </c:pt>
                <c:pt idx="24009">
                  <c:v>1214.9000000000001</c:v>
                </c:pt>
                <c:pt idx="24010">
                  <c:v>1214.9000000000001</c:v>
                </c:pt>
                <c:pt idx="24011">
                  <c:v>1216.5</c:v>
                </c:pt>
                <c:pt idx="24012">
                  <c:v>1216.5</c:v>
                </c:pt>
                <c:pt idx="24013">
                  <c:v>1216.5</c:v>
                </c:pt>
                <c:pt idx="24014">
                  <c:v>1216.5</c:v>
                </c:pt>
                <c:pt idx="24015">
                  <c:v>1216.5</c:v>
                </c:pt>
                <c:pt idx="24016">
                  <c:v>1216.5</c:v>
                </c:pt>
                <c:pt idx="24017">
                  <c:v>1216.5</c:v>
                </c:pt>
                <c:pt idx="24018">
                  <c:v>1216.5</c:v>
                </c:pt>
                <c:pt idx="24019">
                  <c:v>1216.5</c:v>
                </c:pt>
                <c:pt idx="24020">
                  <c:v>1216.5</c:v>
                </c:pt>
                <c:pt idx="24021">
                  <c:v>1216.5</c:v>
                </c:pt>
                <c:pt idx="24022">
                  <c:v>1216.0999999999999</c:v>
                </c:pt>
                <c:pt idx="24023">
                  <c:v>1217.5</c:v>
                </c:pt>
                <c:pt idx="24024">
                  <c:v>1215.9000000000001</c:v>
                </c:pt>
                <c:pt idx="24025">
                  <c:v>1217.9000000000001</c:v>
                </c:pt>
                <c:pt idx="24026">
                  <c:v>1217.9000000000001</c:v>
                </c:pt>
                <c:pt idx="24027">
                  <c:v>1217.9000000000001</c:v>
                </c:pt>
                <c:pt idx="24028">
                  <c:v>1217.5999999999999</c:v>
                </c:pt>
                <c:pt idx="24029">
                  <c:v>1208.5999999999999</c:v>
                </c:pt>
                <c:pt idx="24030">
                  <c:v>1217.9000000000001</c:v>
                </c:pt>
                <c:pt idx="24031">
                  <c:v>1213.2</c:v>
                </c:pt>
                <c:pt idx="24032">
                  <c:v>1216.8</c:v>
                </c:pt>
                <c:pt idx="24033">
                  <c:v>1216.8</c:v>
                </c:pt>
                <c:pt idx="24034">
                  <c:v>1216.8</c:v>
                </c:pt>
                <c:pt idx="24035">
                  <c:v>1217.9000000000001</c:v>
                </c:pt>
                <c:pt idx="24036">
                  <c:v>1217.2</c:v>
                </c:pt>
                <c:pt idx="24037">
                  <c:v>1217.2</c:v>
                </c:pt>
                <c:pt idx="24038">
                  <c:v>1217.2</c:v>
                </c:pt>
                <c:pt idx="24039">
                  <c:v>1217.2</c:v>
                </c:pt>
                <c:pt idx="24040">
                  <c:v>1217.2</c:v>
                </c:pt>
                <c:pt idx="24041">
                  <c:v>1217.2</c:v>
                </c:pt>
                <c:pt idx="24042">
                  <c:v>1217.2</c:v>
                </c:pt>
                <c:pt idx="24043">
                  <c:v>1217.2</c:v>
                </c:pt>
                <c:pt idx="24044">
                  <c:v>1218.2</c:v>
                </c:pt>
                <c:pt idx="24045">
                  <c:v>1218.2</c:v>
                </c:pt>
                <c:pt idx="24046">
                  <c:v>1218.2</c:v>
                </c:pt>
                <c:pt idx="24047">
                  <c:v>1218.2</c:v>
                </c:pt>
                <c:pt idx="24048">
                  <c:v>1218.2</c:v>
                </c:pt>
                <c:pt idx="24049">
                  <c:v>1218.2</c:v>
                </c:pt>
                <c:pt idx="24050">
                  <c:v>1218.2</c:v>
                </c:pt>
                <c:pt idx="24051">
                  <c:v>1218.2</c:v>
                </c:pt>
                <c:pt idx="24052">
                  <c:v>1218.2</c:v>
                </c:pt>
                <c:pt idx="24053">
                  <c:v>1217.9000000000001</c:v>
                </c:pt>
                <c:pt idx="24054">
                  <c:v>1218.5</c:v>
                </c:pt>
                <c:pt idx="24055">
                  <c:v>1217.5</c:v>
                </c:pt>
                <c:pt idx="24056">
                  <c:v>1217.5</c:v>
                </c:pt>
                <c:pt idx="24057">
                  <c:v>1217.5</c:v>
                </c:pt>
                <c:pt idx="24058">
                  <c:v>1217.2</c:v>
                </c:pt>
                <c:pt idx="24059">
                  <c:v>1217.2</c:v>
                </c:pt>
                <c:pt idx="24060">
                  <c:v>1218.5999999999999</c:v>
                </c:pt>
                <c:pt idx="24061">
                  <c:v>1218.5</c:v>
                </c:pt>
                <c:pt idx="24062">
                  <c:v>1218.4000000000001</c:v>
                </c:pt>
                <c:pt idx="24063">
                  <c:v>1217.2</c:v>
                </c:pt>
                <c:pt idx="24064">
                  <c:v>1215.4000000000001</c:v>
                </c:pt>
                <c:pt idx="24065">
                  <c:v>1218.5</c:v>
                </c:pt>
                <c:pt idx="24066">
                  <c:v>1219.2</c:v>
                </c:pt>
                <c:pt idx="24067">
                  <c:v>1219.2</c:v>
                </c:pt>
                <c:pt idx="24068">
                  <c:v>1219.0999999999999</c:v>
                </c:pt>
                <c:pt idx="24069">
                  <c:v>1219.5</c:v>
                </c:pt>
                <c:pt idx="24070">
                  <c:v>1219.8</c:v>
                </c:pt>
                <c:pt idx="24071">
                  <c:v>1219.8</c:v>
                </c:pt>
                <c:pt idx="24072">
                  <c:v>1219.4000000000001</c:v>
                </c:pt>
                <c:pt idx="24073">
                  <c:v>1218.4000000000001</c:v>
                </c:pt>
                <c:pt idx="24074">
                  <c:v>1220.5</c:v>
                </c:pt>
                <c:pt idx="24075">
                  <c:v>1219.0999999999999</c:v>
                </c:pt>
                <c:pt idx="24076">
                  <c:v>1218.2</c:v>
                </c:pt>
                <c:pt idx="24077">
                  <c:v>1218.2</c:v>
                </c:pt>
                <c:pt idx="24078">
                  <c:v>1218.2</c:v>
                </c:pt>
                <c:pt idx="24079">
                  <c:v>1218.2</c:v>
                </c:pt>
                <c:pt idx="24080">
                  <c:v>1218.2</c:v>
                </c:pt>
                <c:pt idx="24081">
                  <c:v>1218.8</c:v>
                </c:pt>
                <c:pt idx="24082">
                  <c:v>1218.8</c:v>
                </c:pt>
                <c:pt idx="24083">
                  <c:v>1219.5</c:v>
                </c:pt>
                <c:pt idx="24084">
                  <c:v>1219.5</c:v>
                </c:pt>
                <c:pt idx="24085">
                  <c:v>1219</c:v>
                </c:pt>
                <c:pt idx="24086">
                  <c:v>1218.7</c:v>
                </c:pt>
                <c:pt idx="24087">
                  <c:v>1217.7</c:v>
                </c:pt>
                <c:pt idx="24088">
                  <c:v>1217.7</c:v>
                </c:pt>
                <c:pt idx="24089">
                  <c:v>1217.7</c:v>
                </c:pt>
                <c:pt idx="24090">
                  <c:v>1217.7</c:v>
                </c:pt>
                <c:pt idx="24091">
                  <c:v>1218.4000000000001</c:v>
                </c:pt>
                <c:pt idx="24092">
                  <c:v>1218.2</c:v>
                </c:pt>
                <c:pt idx="24093">
                  <c:v>1218.2</c:v>
                </c:pt>
                <c:pt idx="24094">
                  <c:v>1218.2</c:v>
                </c:pt>
                <c:pt idx="24095">
                  <c:v>1218.2</c:v>
                </c:pt>
                <c:pt idx="24096">
                  <c:v>1218.0999999999999</c:v>
                </c:pt>
                <c:pt idx="24097">
                  <c:v>1217.4000000000001</c:v>
                </c:pt>
                <c:pt idx="24098">
                  <c:v>1217.4000000000001</c:v>
                </c:pt>
                <c:pt idx="24099">
                  <c:v>1217.4000000000001</c:v>
                </c:pt>
                <c:pt idx="24100">
                  <c:v>1217.4000000000001</c:v>
                </c:pt>
                <c:pt idx="24101">
                  <c:v>1216.9000000000001</c:v>
                </c:pt>
                <c:pt idx="24102">
                  <c:v>1216.9000000000001</c:v>
                </c:pt>
                <c:pt idx="24103">
                  <c:v>1216.9000000000001</c:v>
                </c:pt>
                <c:pt idx="24104">
                  <c:v>1216.8</c:v>
                </c:pt>
                <c:pt idx="24105">
                  <c:v>1216.7</c:v>
                </c:pt>
                <c:pt idx="24106">
                  <c:v>1216.7</c:v>
                </c:pt>
                <c:pt idx="24107">
                  <c:v>1216.7</c:v>
                </c:pt>
                <c:pt idx="24108">
                  <c:v>1216.7</c:v>
                </c:pt>
                <c:pt idx="24109">
                  <c:v>1214.5</c:v>
                </c:pt>
                <c:pt idx="24110">
                  <c:v>1214.5</c:v>
                </c:pt>
                <c:pt idx="24111">
                  <c:v>1214.5</c:v>
                </c:pt>
                <c:pt idx="24112">
                  <c:v>1214.5</c:v>
                </c:pt>
                <c:pt idx="24113">
                  <c:v>1214.5</c:v>
                </c:pt>
                <c:pt idx="24114">
                  <c:v>1214.5</c:v>
                </c:pt>
                <c:pt idx="24115">
                  <c:v>1214.5</c:v>
                </c:pt>
                <c:pt idx="24116">
                  <c:v>1214.5</c:v>
                </c:pt>
                <c:pt idx="24117">
                  <c:v>1214.5</c:v>
                </c:pt>
                <c:pt idx="24118">
                  <c:v>1213.9000000000001</c:v>
                </c:pt>
                <c:pt idx="24119">
                  <c:v>1213.5999999999999</c:v>
                </c:pt>
                <c:pt idx="24120">
                  <c:v>1213.7</c:v>
                </c:pt>
                <c:pt idx="24121">
                  <c:v>1213.3</c:v>
                </c:pt>
                <c:pt idx="24122">
                  <c:v>1213.3</c:v>
                </c:pt>
                <c:pt idx="24123">
                  <c:v>1213.3</c:v>
                </c:pt>
                <c:pt idx="24124">
                  <c:v>1213.3</c:v>
                </c:pt>
                <c:pt idx="24125">
                  <c:v>1213.3</c:v>
                </c:pt>
                <c:pt idx="24126">
                  <c:v>1207.2</c:v>
                </c:pt>
                <c:pt idx="24127">
                  <c:v>1207.2</c:v>
                </c:pt>
                <c:pt idx="24128">
                  <c:v>1210.0999999999999</c:v>
                </c:pt>
                <c:pt idx="24129">
                  <c:v>1210.0999999999999</c:v>
                </c:pt>
                <c:pt idx="24130">
                  <c:v>1210.0999999999999</c:v>
                </c:pt>
                <c:pt idx="24131">
                  <c:v>1209.8</c:v>
                </c:pt>
                <c:pt idx="24132">
                  <c:v>1208.8</c:v>
                </c:pt>
                <c:pt idx="24133">
                  <c:v>1209.0999999999999</c:v>
                </c:pt>
                <c:pt idx="24134">
                  <c:v>1209.0999999999999</c:v>
                </c:pt>
                <c:pt idx="24135">
                  <c:v>1209.2</c:v>
                </c:pt>
                <c:pt idx="24136">
                  <c:v>1209.2</c:v>
                </c:pt>
                <c:pt idx="24137">
                  <c:v>1209.2</c:v>
                </c:pt>
                <c:pt idx="24138">
                  <c:v>1208.2</c:v>
                </c:pt>
                <c:pt idx="24139">
                  <c:v>1208.2</c:v>
                </c:pt>
                <c:pt idx="24140">
                  <c:v>1208.2</c:v>
                </c:pt>
                <c:pt idx="24141">
                  <c:v>1208.2</c:v>
                </c:pt>
                <c:pt idx="24142">
                  <c:v>1207.5999999999999</c:v>
                </c:pt>
                <c:pt idx="24143">
                  <c:v>1207.5</c:v>
                </c:pt>
                <c:pt idx="24144">
                  <c:v>1207.5</c:v>
                </c:pt>
                <c:pt idx="24145">
                  <c:v>1207.5</c:v>
                </c:pt>
                <c:pt idx="24146">
                  <c:v>1207.5</c:v>
                </c:pt>
                <c:pt idx="24147">
                  <c:v>1207.5</c:v>
                </c:pt>
                <c:pt idx="24148">
                  <c:v>1206</c:v>
                </c:pt>
                <c:pt idx="24149">
                  <c:v>1207.3</c:v>
                </c:pt>
                <c:pt idx="24150">
                  <c:v>1207.3</c:v>
                </c:pt>
                <c:pt idx="24151">
                  <c:v>1207.3</c:v>
                </c:pt>
                <c:pt idx="24152">
                  <c:v>1207.3</c:v>
                </c:pt>
                <c:pt idx="24153">
                  <c:v>1207</c:v>
                </c:pt>
                <c:pt idx="24154">
                  <c:v>1207</c:v>
                </c:pt>
                <c:pt idx="24155">
                  <c:v>1206</c:v>
                </c:pt>
                <c:pt idx="24156">
                  <c:v>1207.3</c:v>
                </c:pt>
                <c:pt idx="24157">
                  <c:v>1207.3</c:v>
                </c:pt>
                <c:pt idx="24158">
                  <c:v>1207.3</c:v>
                </c:pt>
                <c:pt idx="24159">
                  <c:v>1207.3</c:v>
                </c:pt>
                <c:pt idx="24160">
                  <c:v>1207.3</c:v>
                </c:pt>
                <c:pt idx="24161">
                  <c:v>1207.5999999999999</c:v>
                </c:pt>
                <c:pt idx="24162">
                  <c:v>1207.5999999999999</c:v>
                </c:pt>
                <c:pt idx="24163">
                  <c:v>1208.2</c:v>
                </c:pt>
                <c:pt idx="24164">
                  <c:v>1208.2</c:v>
                </c:pt>
                <c:pt idx="24165">
                  <c:v>1208.2</c:v>
                </c:pt>
                <c:pt idx="24166">
                  <c:v>1204.2</c:v>
                </c:pt>
                <c:pt idx="24167">
                  <c:v>1208.2</c:v>
                </c:pt>
                <c:pt idx="24168">
                  <c:v>1208.2</c:v>
                </c:pt>
                <c:pt idx="24169">
                  <c:v>1207.9000000000001</c:v>
                </c:pt>
                <c:pt idx="24170">
                  <c:v>1206.8</c:v>
                </c:pt>
                <c:pt idx="24171">
                  <c:v>1206.9000000000001</c:v>
                </c:pt>
                <c:pt idx="24172">
                  <c:v>1206.9000000000001</c:v>
                </c:pt>
                <c:pt idx="24173">
                  <c:v>1206.9000000000001</c:v>
                </c:pt>
                <c:pt idx="24174">
                  <c:v>1208.5</c:v>
                </c:pt>
                <c:pt idx="24175">
                  <c:v>1208.5</c:v>
                </c:pt>
                <c:pt idx="24176">
                  <c:v>1210.5</c:v>
                </c:pt>
                <c:pt idx="24177">
                  <c:v>1210.2</c:v>
                </c:pt>
                <c:pt idx="24178">
                  <c:v>1210.4000000000001</c:v>
                </c:pt>
                <c:pt idx="24179">
                  <c:v>1210.4000000000001</c:v>
                </c:pt>
                <c:pt idx="24180">
                  <c:v>1210.4000000000001</c:v>
                </c:pt>
                <c:pt idx="24181">
                  <c:v>1210.4000000000001</c:v>
                </c:pt>
                <c:pt idx="24182">
                  <c:v>1210.4000000000001</c:v>
                </c:pt>
                <c:pt idx="24183">
                  <c:v>1211.5</c:v>
                </c:pt>
                <c:pt idx="24184">
                  <c:v>1210.8</c:v>
                </c:pt>
                <c:pt idx="24185">
                  <c:v>1212.8</c:v>
                </c:pt>
                <c:pt idx="24186">
                  <c:v>1211.0999999999999</c:v>
                </c:pt>
                <c:pt idx="24187">
                  <c:v>1212.5</c:v>
                </c:pt>
                <c:pt idx="24188">
                  <c:v>1212.5</c:v>
                </c:pt>
                <c:pt idx="24189">
                  <c:v>1212.5</c:v>
                </c:pt>
                <c:pt idx="24190">
                  <c:v>1214.5999999999999</c:v>
                </c:pt>
                <c:pt idx="24191">
                  <c:v>1214.5999999999999</c:v>
                </c:pt>
                <c:pt idx="24192">
                  <c:v>1213.3</c:v>
                </c:pt>
                <c:pt idx="24193">
                  <c:v>1213.3</c:v>
                </c:pt>
                <c:pt idx="24194">
                  <c:v>1214.7</c:v>
                </c:pt>
                <c:pt idx="24195">
                  <c:v>1214.4000000000001</c:v>
                </c:pt>
                <c:pt idx="24196">
                  <c:v>1213.7</c:v>
                </c:pt>
                <c:pt idx="24197">
                  <c:v>1213.7</c:v>
                </c:pt>
                <c:pt idx="24198">
                  <c:v>1213.7</c:v>
                </c:pt>
                <c:pt idx="24199">
                  <c:v>1214.4000000000001</c:v>
                </c:pt>
                <c:pt idx="24200">
                  <c:v>1214.4000000000001</c:v>
                </c:pt>
                <c:pt idx="24201">
                  <c:v>1214.4000000000001</c:v>
                </c:pt>
                <c:pt idx="24202">
                  <c:v>1214.7</c:v>
                </c:pt>
                <c:pt idx="24203">
                  <c:v>1214.7</c:v>
                </c:pt>
                <c:pt idx="24204">
                  <c:v>1214.7</c:v>
                </c:pt>
                <c:pt idx="24205">
                  <c:v>1214.7</c:v>
                </c:pt>
                <c:pt idx="24206">
                  <c:v>1214.7</c:v>
                </c:pt>
                <c:pt idx="24207">
                  <c:v>1214.3</c:v>
                </c:pt>
                <c:pt idx="24208">
                  <c:v>1214.4000000000001</c:v>
                </c:pt>
                <c:pt idx="24209">
                  <c:v>1212.7</c:v>
                </c:pt>
                <c:pt idx="24210">
                  <c:v>1212.7</c:v>
                </c:pt>
                <c:pt idx="24211">
                  <c:v>1212.7</c:v>
                </c:pt>
                <c:pt idx="24212">
                  <c:v>1212.7</c:v>
                </c:pt>
                <c:pt idx="24213">
                  <c:v>1212.7</c:v>
                </c:pt>
                <c:pt idx="24214">
                  <c:v>1212.7</c:v>
                </c:pt>
                <c:pt idx="24215">
                  <c:v>1212.7</c:v>
                </c:pt>
                <c:pt idx="24216">
                  <c:v>1212.5</c:v>
                </c:pt>
                <c:pt idx="24217">
                  <c:v>1212.5</c:v>
                </c:pt>
                <c:pt idx="24218">
                  <c:v>1212.0999999999999</c:v>
                </c:pt>
                <c:pt idx="24219">
                  <c:v>1211.5</c:v>
                </c:pt>
                <c:pt idx="24220">
                  <c:v>1211.0999999999999</c:v>
                </c:pt>
                <c:pt idx="24221">
                  <c:v>1211.2</c:v>
                </c:pt>
                <c:pt idx="24222">
                  <c:v>1210.8</c:v>
                </c:pt>
                <c:pt idx="24223">
                  <c:v>1210.8</c:v>
                </c:pt>
                <c:pt idx="24224">
                  <c:v>1210.8</c:v>
                </c:pt>
                <c:pt idx="24225">
                  <c:v>1210.8</c:v>
                </c:pt>
                <c:pt idx="24226">
                  <c:v>1210.8</c:v>
                </c:pt>
                <c:pt idx="24227">
                  <c:v>1210.8</c:v>
                </c:pt>
                <c:pt idx="24228">
                  <c:v>1210.8</c:v>
                </c:pt>
                <c:pt idx="24229">
                  <c:v>1211.5</c:v>
                </c:pt>
                <c:pt idx="24230">
                  <c:v>1211.5</c:v>
                </c:pt>
                <c:pt idx="24231">
                  <c:v>1211.0999999999999</c:v>
                </c:pt>
                <c:pt idx="24232">
                  <c:v>1211.0999999999999</c:v>
                </c:pt>
                <c:pt idx="24233">
                  <c:v>1211.0999999999999</c:v>
                </c:pt>
                <c:pt idx="24234">
                  <c:v>1211.0999999999999</c:v>
                </c:pt>
                <c:pt idx="24235">
                  <c:v>1211.0999999999999</c:v>
                </c:pt>
                <c:pt idx="24236">
                  <c:v>1211.0999999999999</c:v>
                </c:pt>
                <c:pt idx="24237">
                  <c:v>1211.0999999999999</c:v>
                </c:pt>
                <c:pt idx="24238">
                  <c:v>1211.0999999999999</c:v>
                </c:pt>
                <c:pt idx="24239">
                  <c:v>1211.0999999999999</c:v>
                </c:pt>
                <c:pt idx="24240">
                  <c:v>1212.5</c:v>
                </c:pt>
                <c:pt idx="24241">
                  <c:v>1212.5</c:v>
                </c:pt>
                <c:pt idx="24242">
                  <c:v>1213.2</c:v>
                </c:pt>
                <c:pt idx="24243">
                  <c:v>1213.2</c:v>
                </c:pt>
                <c:pt idx="24244">
                  <c:v>1213.4000000000001</c:v>
                </c:pt>
                <c:pt idx="24245">
                  <c:v>1213.7</c:v>
                </c:pt>
                <c:pt idx="24246">
                  <c:v>1214.4000000000001</c:v>
                </c:pt>
                <c:pt idx="24247">
                  <c:v>1213.8</c:v>
                </c:pt>
                <c:pt idx="24248">
                  <c:v>1213.8</c:v>
                </c:pt>
                <c:pt idx="24249">
                  <c:v>1213.8</c:v>
                </c:pt>
                <c:pt idx="24250">
                  <c:v>1213.8</c:v>
                </c:pt>
                <c:pt idx="24251">
                  <c:v>1213.8</c:v>
                </c:pt>
                <c:pt idx="24252">
                  <c:v>1213.8</c:v>
                </c:pt>
                <c:pt idx="24253">
                  <c:v>1215.4000000000001</c:v>
                </c:pt>
                <c:pt idx="24254">
                  <c:v>1214.0999999999999</c:v>
                </c:pt>
                <c:pt idx="24255">
                  <c:v>1214.8</c:v>
                </c:pt>
                <c:pt idx="24256">
                  <c:v>1215.3</c:v>
                </c:pt>
                <c:pt idx="24257">
                  <c:v>1215.5</c:v>
                </c:pt>
                <c:pt idx="24258">
                  <c:v>1215.4000000000001</c:v>
                </c:pt>
                <c:pt idx="24259">
                  <c:v>1215.4000000000001</c:v>
                </c:pt>
                <c:pt idx="24260">
                  <c:v>1215.4000000000001</c:v>
                </c:pt>
                <c:pt idx="24261">
                  <c:v>1215.4000000000001</c:v>
                </c:pt>
                <c:pt idx="24262">
                  <c:v>1215.4000000000001</c:v>
                </c:pt>
                <c:pt idx="24263">
                  <c:v>1215.4000000000001</c:v>
                </c:pt>
                <c:pt idx="24264">
                  <c:v>1215.4000000000001</c:v>
                </c:pt>
                <c:pt idx="24265">
                  <c:v>1215.4000000000001</c:v>
                </c:pt>
                <c:pt idx="24266">
                  <c:v>1215.4000000000001</c:v>
                </c:pt>
                <c:pt idx="24267">
                  <c:v>1215.4000000000001</c:v>
                </c:pt>
                <c:pt idx="24268">
                  <c:v>1215.4000000000001</c:v>
                </c:pt>
                <c:pt idx="24269">
                  <c:v>1215.4000000000001</c:v>
                </c:pt>
                <c:pt idx="24270">
                  <c:v>1215.4000000000001</c:v>
                </c:pt>
                <c:pt idx="24271">
                  <c:v>1215.4000000000001</c:v>
                </c:pt>
                <c:pt idx="24272">
                  <c:v>1215.4000000000001</c:v>
                </c:pt>
                <c:pt idx="24273">
                  <c:v>1215.4000000000001</c:v>
                </c:pt>
                <c:pt idx="24274">
                  <c:v>1215.4000000000001</c:v>
                </c:pt>
                <c:pt idx="24275">
                  <c:v>1215.4000000000001</c:v>
                </c:pt>
                <c:pt idx="24276">
                  <c:v>1215.4000000000001</c:v>
                </c:pt>
                <c:pt idx="24277">
                  <c:v>1215.4000000000001</c:v>
                </c:pt>
                <c:pt idx="24278">
                  <c:v>1215.4000000000001</c:v>
                </c:pt>
                <c:pt idx="24279">
                  <c:v>1215.4000000000001</c:v>
                </c:pt>
                <c:pt idx="24280">
                  <c:v>1215.4000000000001</c:v>
                </c:pt>
                <c:pt idx="24281">
                  <c:v>1215.4000000000001</c:v>
                </c:pt>
                <c:pt idx="24282">
                  <c:v>1215.4000000000001</c:v>
                </c:pt>
                <c:pt idx="24283">
                  <c:v>1212.3</c:v>
                </c:pt>
                <c:pt idx="24284">
                  <c:v>1211.9000000000001</c:v>
                </c:pt>
                <c:pt idx="24285">
                  <c:v>1211.5999999999999</c:v>
                </c:pt>
                <c:pt idx="24286">
                  <c:v>1211.7</c:v>
                </c:pt>
                <c:pt idx="24287">
                  <c:v>1211.5999999999999</c:v>
                </c:pt>
                <c:pt idx="24288">
                  <c:v>1211</c:v>
                </c:pt>
                <c:pt idx="24289">
                  <c:v>1210.9000000000001</c:v>
                </c:pt>
                <c:pt idx="24290">
                  <c:v>1210.9000000000001</c:v>
                </c:pt>
                <c:pt idx="24291">
                  <c:v>1210.9000000000001</c:v>
                </c:pt>
                <c:pt idx="24292">
                  <c:v>1210.9000000000001</c:v>
                </c:pt>
                <c:pt idx="24293">
                  <c:v>1209</c:v>
                </c:pt>
                <c:pt idx="24294">
                  <c:v>1210.7</c:v>
                </c:pt>
                <c:pt idx="24295">
                  <c:v>1210</c:v>
                </c:pt>
                <c:pt idx="24296">
                  <c:v>1209.7</c:v>
                </c:pt>
                <c:pt idx="24297">
                  <c:v>1209.7</c:v>
                </c:pt>
                <c:pt idx="24298">
                  <c:v>1209.7</c:v>
                </c:pt>
                <c:pt idx="24299">
                  <c:v>1209.7</c:v>
                </c:pt>
                <c:pt idx="24300">
                  <c:v>1209.7</c:v>
                </c:pt>
                <c:pt idx="24301">
                  <c:v>1209.7</c:v>
                </c:pt>
                <c:pt idx="24302">
                  <c:v>1211.5</c:v>
                </c:pt>
                <c:pt idx="24303">
                  <c:v>1211.4000000000001</c:v>
                </c:pt>
                <c:pt idx="24304">
                  <c:v>1211.4000000000001</c:v>
                </c:pt>
                <c:pt idx="24305">
                  <c:v>1211.4000000000001</c:v>
                </c:pt>
                <c:pt idx="24306">
                  <c:v>1211.4000000000001</c:v>
                </c:pt>
                <c:pt idx="24307">
                  <c:v>1211.4000000000001</c:v>
                </c:pt>
                <c:pt idx="24308">
                  <c:v>1211.4000000000001</c:v>
                </c:pt>
                <c:pt idx="24309">
                  <c:v>1211.4000000000001</c:v>
                </c:pt>
                <c:pt idx="24310">
                  <c:v>1212</c:v>
                </c:pt>
                <c:pt idx="24311">
                  <c:v>1212.3</c:v>
                </c:pt>
                <c:pt idx="24312">
                  <c:v>1211.5999999999999</c:v>
                </c:pt>
                <c:pt idx="24313">
                  <c:v>1211.3</c:v>
                </c:pt>
                <c:pt idx="24314">
                  <c:v>1211.5999999999999</c:v>
                </c:pt>
                <c:pt idx="24315">
                  <c:v>1211.3</c:v>
                </c:pt>
                <c:pt idx="24316">
                  <c:v>1211.3</c:v>
                </c:pt>
                <c:pt idx="24317">
                  <c:v>1211.3</c:v>
                </c:pt>
                <c:pt idx="24318">
                  <c:v>1211.3</c:v>
                </c:pt>
                <c:pt idx="24319">
                  <c:v>1211.3</c:v>
                </c:pt>
                <c:pt idx="24320">
                  <c:v>1211.3</c:v>
                </c:pt>
                <c:pt idx="24321">
                  <c:v>1210.3</c:v>
                </c:pt>
                <c:pt idx="24322">
                  <c:v>1210.3</c:v>
                </c:pt>
                <c:pt idx="24323">
                  <c:v>1210.3</c:v>
                </c:pt>
                <c:pt idx="24324">
                  <c:v>1210</c:v>
                </c:pt>
                <c:pt idx="24325">
                  <c:v>1210</c:v>
                </c:pt>
                <c:pt idx="24326">
                  <c:v>1210</c:v>
                </c:pt>
                <c:pt idx="24327">
                  <c:v>1209.7</c:v>
                </c:pt>
                <c:pt idx="24328">
                  <c:v>1210.0999999999999</c:v>
                </c:pt>
                <c:pt idx="24329">
                  <c:v>1209.7</c:v>
                </c:pt>
                <c:pt idx="24330">
                  <c:v>1209.7</c:v>
                </c:pt>
                <c:pt idx="24331">
                  <c:v>1209.7</c:v>
                </c:pt>
                <c:pt idx="24332">
                  <c:v>1209.7</c:v>
                </c:pt>
                <c:pt idx="24333">
                  <c:v>1209.7</c:v>
                </c:pt>
                <c:pt idx="24334">
                  <c:v>1209.5</c:v>
                </c:pt>
                <c:pt idx="24335">
                  <c:v>1208.0999999999999</c:v>
                </c:pt>
                <c:pt idx="24336">
                  <c:v>1207.9000000000001</c:v>
                </c:pt>
                <c:pt idx="24337">
                  <c:v>1208.8</c:v>
                </c:pt>
                <c:pt idx="24338">
                  <c:v>1208.5</c:v>
                </c:pt>
                <c:pt idx="24339">
                  <c:v>1208.0999999999999</c:v>
                </c:pt>
                <c:pt idx="24340">
                  <c:v>1208.2</c:v>
                </c:pt>
                <c:pt idx="24341">
                  <c:v>1207.9000000000001</c:v>
                </c:pt>
                <c:pt idx="24342">
                  <c:v>1207.9000000000001</c:v>
                </c:pt>
                <c:pt idx="24343">
                  <c:v>1207.8</c:v>
                </c:pt>
                <c:pt idx="24344">
                  <c:v>1207.5999999999999</c:v>
                </c:pt>
                <c:pt idx="24345">
                  <c:v>1207.5999999999999</c:v>
                </c:pt>
                <c:pt idx="24346">
                  <c:v>1207.5999999999999</c:v>
                </c:pt>
                <c:pt idx="24347">
                  <c:v>1207.5999999999999</c:v>
                </c:pt>
                <c:pt idx="24348">
                  <c:v>1207.5999999999999</c:v>
                </c:pt>
                <c:pt idx="24349">
                  <c:v>1207</c:v>
                </c:pt>
                <c:pt idx="24350">
                  <c:v>1207.8</c:v>
                </c:pt>
                <c:pt idx="24351">
                  <c:v>1207.8</c:v>
                </c:pt>
                <c:pt idx="24352">
                  <c:v>1207.8</c:v>
                </c:pt>
                <c:pt idx="24353">
                  <c:v>1207.8</c:v>
                </c:pt>
                <c:pt idx="24354">
                  <c:v>1208.3</c:v>
                </c:pt>
                <c:pt idx="24355">
                  <c:v>1208.4000000000001</c:v>
                </c:pt>
                <c:pt idx="24356">
                  <c:v>1208.2</c:v>
                </c:pt>
                <c:pt idx="24357">
                  <c:v>1208.2</c:v>
                </c:pt>
                <c:pt idx="24358">
                  <c:v>1208.5</c:v>
                </c:pt>
                <c:pt idx="24359">
                  <c:v>1208.2</c:v>
                </c:pt>
                <c:pt idx="24360">
                  <c:v>1208.3</c:v>
                </c:pt>
                <c:pt idx="24361">
                  <c:v>1208</c:v>
                </c:pt>
                <c:pt idx="24362">
                  <c:v>1208.2</c:v>
                </c:pt>
                <c:pt idx="24363">
                  <c:v>1208.5</c:v>
                </c:pt>
                <c:pt idx="24364">
                  <c:v>1208.5999999999999</c:v>
                </c:pt>
                <c:pt idx="24365">
                  <c:v>1208.2</c:v>
                </c:pt>
                <c:pt idx="24366">
                  <c:v>1208.5</c:v>
                </c:pt>
                <c:pt idx="24367">
                  <c:v>1208.9000000000001</c:v>
                </c:pt>
                <c:pt idx="24368">
                  <c:v>1208.9000000000001</c:v>
                </c:pt>
                <c:pt idx="24369">
                  <c:v>1208.9000000000001</c:v>
                </c:pt>
                <c:pt idx="24370">
                  <c:v>1209.5</c:v>
                </c:pt>
                <c:pt idx="24371">
                  <c:v>1209.8</c:v>
                </c:pt>
                <c:pt idx="24372">
                  <c:v>1209.8</c:v>
                </c:pt>
                <c:pt idx="24373">
                  <c:v>1210.5</c:v>
                </c:pt>
                <c:pt idx="24374">
                  <c:v>1211.0999999999999</c:v>
                </c:pt>
                <c:pt idx="24375">
                  <c:v>1211.8</c:v>
                </c:pt>
                <c:pt idx="24376">
                  <c:v>1211.5</c:v>
                </c:pt>
                <c:pt idx="24377">
                  <c:v>1211.8</c:v>
                </c:pt>
                <c:pt idx="24378">
                  <c:v>1211.9000000000001</c:v>
                </c:pt>
                <c:pt idx="24379">
                  <c:v>1212.3</c:v>
                </c:pt>
                <c:pt idx="24380">
                  <c:v>1212.4000000000001</c:v>
                </c:pt>
                <c:pt idx="24381">
                  <c:v>1212.7</c:v>
                </c:pt>
                <c:pt idx="24382">
                  <c:v>1212.4000000000001</c:v>
                </c:pt>
                <c:pt idx="24383">
                  <c:v>1212.7</c:v>
                </c:pt>
                <c:pt idx="24384">
                  <c:v>1212.8</c:v>
                </c:pt>
                <c:pt idx="24385">
                  <c:v>1212.7</c:v>
                </c:pt>
                <c:pt idx="24386">
                  <c:v>1212.0999999999999</c:v>
                </c:pt>
                <c:pt idx="24387">
                  <c:v>1212.4000000000001</c:v>
                </c:pt>
                <c:pt idx="24388">
                  <c:v>1212.3</c:v>
                </c:pt>
                <c:pt idx="24389">
                  <c:v>1212.4000000000001</c:v>
                </c:pt>
                <c:pt idx="24390">
                  <c:v>1212.0999999999999</c:v>
                </c:pt>
                <c:pt idx="24391">
                  <c:v>1212.7</c:v>
                </c:pt>
                <c:pt idx="24392">
                  <c:v>1212.4000000000001</c:v>
                </c:pt>
                <c:pt idx="24393">
                  <c:v>1212.4000000000001</c:v>
                </c:pt>
                <c:pt idx="24394">
                  <c:v>1212.7</c:v>
                </c:pt>
                <c:pt idx="24395">
                  <c:v>1213.0999999999999</c:v>
                </c:pt>
                <c:pt idx="24396">
                  <c:v>1213.0999999999999</c:v>
                </c:pt>
                <c:pt idx="24397">
                  <c:v>1213.3</c:v>
                </c:pt>
                <c:pt idx="24398">
                  <c:v>1213.4000000000001</c:v>
                </c:pt>
                <c:pt idx="24399">
                  <c:v>1213.4000000000001</c:v>
                </c:pt>
                <c:pt idx="24400">
                  <c:v>1213.7</c:v>
                </c:pt>
                <c:pt idx="24401">
                  <c:v>1214.4000000000001</c:v>
                </c:pt>
                <c:pt idx="24402">
                  <c:v>1214.3</c:v>
                </c:pt>
                <c:pt idx="24403">
                  <c:v>1214.7</c:v>
                </c:pt>
                <c:pt idx="24404">
                  <c:v>1215.3</c:v>
                </c:pt>
                <c:pt idx="24405">
                  <c:v>1215.3</c:v>
                </c:pt>
                <c:pt idx="24406">
                  <c:v>1215.7</c:v>
                </c:pt>
                <c:pt idx="24407">
                  <c:v>1216</c:v>
                </c:pt>
                <c:pt idx="24408">
                  <c:v>1217</c:v>
                </c:pt>
                <c:pt idx="24409">
                  <c:v>1217</c:v>
                </c:pt>
                <c:pt idx="24410">
                  <c:v>1217.2</c:v>
                </c:pt>
                <c:pt idx="24411">
                  <c:v>1216.5999999999999</c:v>
                </c:pt>
                <c:pt idx="24412">
                  <c:v>1217.3</c:v>
                </c:pt>
                <c:pt idx="24413">
                  <c:v>1217.5999999999999</c:v>
                </c:pt>
                <c:pt idx="24414">
                  <c:v>1216.9000000000001</c:v>
                </c:pt>
                <c:pt idx="24415">
                  <c:v>1216.5999999999999</c:v>
                </c:pt>
                <c:pt idx="24416">
                  <c:v>1217.5</c:v>
                </c:pt>
                <c:pt idx="24417">
                  <c:v>1217.5999999999999</c:v>
                </c:pt>
                <c:pt idx="24418">
                  <c:v>1217.5999999999999</c:v>
                </c:pt>
                <c:pt idx="24419">
                  <c:v>1217</c:v>
                </c:pt>
                <c:pt idx="24420">
                  <c:v>1217.5999999999999</c:v>
                </c:pt>
                <c:pt idx="24421">
                  <c:v>1217.5999999999999</c:v>
                </c:pt>
                <c:pt idx="24422">
                  <c:v>1217.5999999999999</c:v>
                </c:pt>
                <c:pt idx="24423">
                  <c:v>1217.5</c:v>
                </c:pt>
                <c:pt idx="24424">
                  <c:v>1217.5999999999999</c:v>
                </c:pt>
                <c:pt idx="24425">
                  <c:v>1217.3</c:v>
                </c:pt>
                <c:pt idx="24426">
                  <c:v>1217.5999999999999</c:v>
                </c:pt>
                <c:pt idx="24427">
                  <c:v>1217.5999999999999</c:v>
                </c:pt>
                <c:pt idx="24428">
                  <c:v>1217.5</c:v>
                </c:pt>
                <c:pt idx="24429">
                  <c:v>1218.5999999999999</c:v>
                </c:pt>
                <c:pt idx="24430">
                  <c:v>1218.5999999999999</c:v>
                </c:pt>
                <c:pt idx="24431">
                  <c:v>1218.5999999999999</c:v>
                </c:pt>
                <c:pt idx="24432">
                  <c:v>1218.5999999999999</c:v>
                </c:pt>
                <c:pt idx="24433">
                  <c:v>1218.9000000000001</c:v>
                </c:pt>
                <c:pt idx="24434">
                  <c:v>1219.5999999999999</c:v>
                </c:pt>
                <c:pt idx="24435">
                  <c:v>1219.3</c:v>
                </c:pt>
                <c:pt idx="24436">
                  <c:v>1219.8</c:v>
                </c:pt>
                <c:pt idx="24437">
                  <c:v>1220.9000000000001</c:v>
                </c:pt>
                <c:pt idx="24438">
                  <c:v>1220.9000000000001</c:v>
                </c:pt>
                <c:pt idx="24439">
                  <c:v>1221.2</c:v>
                </c:pt>
                <c:pt idx="24440">
                  <c:v>1221.9000000000001</c:v>
                </c:pt>
                <c:pt idx="24441">
                  <c:v>1221.5999999999999</c:v>
                </c:pt>
                <c:pt idx="24442">
                  <c:v>1221.9000000000001</c:v>
                </c:pt>
                <c:pt idx="24443">
                  <c:v>1222.8</c:v>
                </c:pt>
                <c:pt idx="24444">
                  <c:v>1222.5</c:v>
                </c:pt>
                <c:pt idx="24445">
                  <c:v>1222.9000000000001</c:v>
                </c:pt>
                <c:pt idx="24446">
                  <c:v>1223.2</c:v>
                </c:pt>
                <c:pt idx="24447">
                  <c:v>1220.9000000000001</c:v>
                </c:pt>
                <c:pt idx="24448">
                  <c:v>1224.0999999999999</c:v>
                </c:pt>
                <c:pt idx="24449">
                  <c:v>1223.8</c:v>
                </c:pt>
                <c:pt idx="24450">
                  <c:v>1224.5</c:v>
                </c:pt>
                <c:pt idx="24451">
                  <c:v>1224.8</c:v>
                </c:pt>
                <c:pt idx="24452">
                  <c:v>1224.8</c:v>
                </c:pt>
                <c:pt idx="24453">
                  <c:v>1224.8</c:v>
                </c:pt>
                <c:pt idx="24454">
                  <c:v>1225.7</c:v>
                </c:pt>
                <c:pt idx="24455">
                  <c:v>1225.7</c:v>
                </c:pt>
                <c:pt idx="24456">
                  <c:v>1225.7</c:v>
                </c:pt>
                <c:pt idx="24457">
                  <c:v>1226.5</c:v>
                </c:pt>
                <c:pt idx="24458">
                  <c:v>1226</c:v>
                </c:pt>
                <c:pt idx="24459">
                  <c:v>1226.3</c:v>
                </c:pt>
                <c:pt idx="24460">
                  <c:v>1226.4000000000001</c:v>
                </c:pt>
                <c:pt idx="24461">
                  <c:v>1226.7</c:v>
                </c:pt>
                <c:pt idx="24462">
                  <c:v>1227</c:v>
                </c:pt>
                <c:pt idx="24463">
                  <c:v>1226.7</c:v>
                </c:pt>
                <c:pt idx="24464">
                  <c:v>1227.5999999999999</c:v>
                </c:pt>
                <c:pt idx="24465">
                  <c:v>1228</c:v>
                </c:pt>
                <c:pt idx="24466">
                  <c:v>1227.5999999999999</c:v>
                </c:pt>
                <c:pt idx="24467">
                  <c:v>1228.3</c:v>
                </c:pt>
                <c:pt idx="24468">
                  <c:v>1228.5999999999999</c:v>
                </c:pt>
                <c:pt idx="24469">
                  <c:v>1228.9000000000001</c:v>
                </c:pt>
                <c:pt idx="24470">
                  <c:v>1229.3</c:v>
                </c:pt>
                <c:pt idx="24471">
                  <c:v>1229</c:v>
                </c:pt>
                <c:pt idx="24472">
                  <c:v>1228.5999999999999</c:v>
                </c:pt>
                <c:pt idx="24473">
                  <c:v>1228.5999999999999</c:v>
                </c:pt>
                <c:pt idx="24474">
                  <c:v>1228.7</c:v>
                </c:pt>
                <c:pt idx="24475">
                  <c:v>1228.5999999999999</c:v>
                </c:pt>
                <c:pt idx="24476">
                  <c:v>1228.3</c:v>
                </c:pt>
                <c:pt idx="24477">
                  <c:v>1228.3</c:v>
                </c:pt>
                <c:pt idx="24478">
                  <c:v>1228.3</c:v>
                </c:pt>
                <c:pt idx="24479">
                  <c:v>1227.9000000000001</c:v>
                </c:pt>
                <c:pt idx="24480">
                  <c:v>1227.5999999999999</c:v>
                </c:pt>
                <c:pt idx="24481">
                  <c:v>1227.3</c:v>
                </c:pt>
                <c:pt idx="24482">
                  <c:v>1226.7</c:v>
                </c:pt>
                <c:pt idx="24483">
                  <c:v>1226.3</c:v>
                </c:pt>
                <c:pt idx="24484">
                  <c:v>1226</c:v>
                </c:pt>
                <c:pt idx="24485">
                  <c:v>1225.3</c:v>
                </c:pt>
                <c:pt idx="24486">
                  <c:v>1224.5999999999999</c:v>
                </c:pt>
                <c:pt idx="24487">
                  <c:v>1224.3</c:v>
                </c:pt>
                <c:pt idx="24488">
                  <c:v>1224.3</c:v>
                </c:pt>
                <c:pt idx="24489">
                  <c:v>1223.7</c:v>
                </c:pt>
                <c:pt idx="24490">
                  <c:v>1223.7</c:v>
                </c:pt>
                <c:pt idx="24491">
                  <c:v>1223.4000000000001</c:v>
                </c:pt>
                <c:pt idx="24492">
                  <c:v>1223</c:v>
                </c:pt>
                <c:pt idx="24493">
                  <c:v>1223</c:v>
                </c:pt>
                <c:pt idx="24494">
                  <c:v>1222.4000000000001</c:v>
                </c:pt>
                <c:pt idx="24495">
                  <c:v>1221.7</c:v>
                </c:pt>
                <c:pt idx="24496">
                  <c:v>1222</c:v>
                </c:pt>
                <c:pt idx="24497">
                  <c:v>1221.7</c:v>
                </c:pt>
                <c:pt idx="24498">
                  <c:v>1221.4000000000001</c:v>
                </c:pt>
                <c:pt idx="24499">
                  <c:v>1221.0999999999999</c:v>
                </c:pt>
                <c:pt idx="24500">
                  <c:v>1221.4000000000001</c:v>
                </c:pt>
                <c:pt idx="24501">
                  <c:v>1221</c:v>
                </c:pt>
                <c:pt idx="24502">
                  <c:v>1221</c:v>
                </c:pt>
                <c:pt idx="24503">
                  <c:v>1220.7</c:v>
                </c:pt>
                <c:pt idx="24504">
                  <c:v>1220.7</c:v>
                </c:pt>
                <c:pt idx="24505">
                  <c:v>1220.7</c:v>
                </c:pt>
                <c:pt idx="24506">
                  <c:v>1220.7</c:v>
                </c:pt>
                <c:pt idx="24507">
                  <c:v>1220.7</c:v>
                </c:pt>
                <c:pt idx="24508">
                  <c:v>1220.7</c:v>
                </c:pt>
                <c:pt idx="24509">
                  <c:v>1220.7</c:v>
                </c:pt>
                <c:pt idx="24510">
                  <c:v>1220.7</c:v>
                </c:pt>
                <c:pt idx="24511">
                  <c:v>1220.7</c:v>
                </c:pt>
                <c:pt idx="24512">
                  <c:v>1219.7</c:v>
                </c:pt>
                <c:pt idx="24513">
                  <c:v>1219</c:v>
                </c:pt>
                <c:pt idx="24514">
                  <c:v>1219</c:v>
                </c:pt>
                <c:pt idx="24515">
                  <c:v>1219</c:v>
                </c:pt>
                <c:pt idx="24516">
                  <c:v>1219</c:v>
                </c:pt>
                <c:pt idx="24517">
                  <c:v>1219.8</c:v>
                </c:pt>
                <c:pt idx="24518">
                  <c:v>1219.8</c:v>
                </c:pt>
                <c:pt idx="24519">
                  <c:v>1219.8</c:v>
                </c:pt>
                <c:pt idx="24520">
                  <c:v>1219.8</c:v>
                </c:pt>
                <c:pt idx="24521">
                  <c:v>1219.8</c:v>
                </c:pt>
                <c:pt idx="24522">
                  <c:v>1219.8</c:v>
                </c:pt>
                <c:pt idx="24523">
                  <c:v>1220.4000000000001</c:v>
                </c:pt>
                <c:pt idx="24524">
                  <c:v>1220.0999999999999</c:v>
                </c:pt>
                <c:pt idx="24525">
                  <c:v>1220.8</c:v>
                </c:pt>
                <c:pt idx="24526">
                  <c:v>1221.4000000000001</c:v>
                </c:pt>
                <c:pt idx="24527">
                  <c:v>1221.4000000000001</c:v>
                </c:pt>
                <c:pt idx="24528">
                  <c:v>1220.7</c:v>
                </c:pt>
                <c:pt idx="24529">
                  <c:v>1220.7</c:v>
                </c:pt>
                <c:pt idx="24530">
                  <c:v>1220.7</c:v>
                </c:pt>
                <c:pt idx="24531">
                  <c:v>1222.7</c:v>
                </c:pt>
                <c:pt idx="24532">
                  <c:v>1222.3</c:v>
                </c:pt>
                <c:pt idx="24533">
                  <c:v>1223</c:v>
                </c:pt>
                <c:pt idx="24534">
                  <c:v>1223</c:v>
                </c:pt>
                <c:pt idx="24535">
                  <c:v>1223</c:v>
                </c:pt>
                <c:pt idx="24536">
                  <c:v>1224.2</c:v>
                </c:pt>
                <c:pt idx="24537">
                  <c:v>1224.9000000000001</c:v>
                </c:pt>
                <c:pt idx="24538">
                  <c:v>1224.5999999999999</c:v>
                </c:pt>
                <c:pt idx="24539">
                  <c:v>1225.3</c:v>
                </c:pt>
                <c:pt idx="24540">
                  <c:v>1225.7</c:v>
                </c:pt>
                <c:pt idx="24541">
                  <c:v>1225.9000000000001</c:v>
                </c:pt>
                <c:pt idx="24542">
                  <c:v>1226.3</c:v>
                </c:pt>
                <c:pt idx="24543">
                  <c:v>1226.2</c:v>
                </c:pt>
                <c:pt idx="24544">
                  <c:v>1226.2</c:v>
                </c:pt>
                <c:pt idx="24545">
                  <c:v>1226.3</c:v>
                </c:pt>
                <c:pt idx="24546">
                  <c:v>1226.2</c:v>
                </c:pt>
                <c:pt idx="24547">
                  <c:v>1226.9000000000001</c:v>
                </c:pt>
                <c:pt idx="24548">
                  <c:v>1226.5</c:v>
                </c:pt>
                <c:pt idx="24549">
                  <c:v>1226.9000000000001</c:v>
                </c:pt>
                <c:pt idx="24550">
                  <c:v>1226.9000000000001</c:v>
                </c:pt>
                <c:pt idx="24551">
                  <c:v>1226.8</c:v>
                </c:pt>
                <c:pt idx="24552">
                  <c:v>1226.9000000000001</c:v>
                </c:pt>
                <c:pt idx="24553">
                  <c:v>1226.9000000000001</c:v>
                </c:pt>
                <c:pt idx="24554">
                  <c:v>1226.5999999999999</c:v>
                </c:pt>
                <c:pt idx="24555">
                  <c:v>1226.9000000000001</c:v>
                </c:pt>
                <c:pt idx="24556">
                  <c:v>1226.9000000000001</c:v>
                </c:pt>
                <c:pt idx="24557">
                  <c:v>1226.2</c:v>
                </c:pt>
                <c:pt idx="24558">
                  <c:v>1226.5999999999999</c:v>
                </c:pt>
                <c:pt idx="24559">
                  <c:v>1226.5999999999999</c:v>
                </c:pt>
                <c:pt idx="24560">
                  <c:v>1225.9000000000001</c:v>
                </c:pt>
                <c:pt idx="24561">
                  <c:v>1225.9000000000001</c:v>
                </c:pt>
                <c:pt idx="24562">
                  <c:v>1225.9000000000001</c:v>
                </c:pt>
                <c:pt idx="24563">
                  <c:v>1225.2</c:v>
                </c:pt>
                <c:pt idx="24564">
                  <c:v>1225</c:v>
                </c:pt>
                <c:pt idx="24565">
                  <c:v>1224.5999999999999</c:v>
                </c:pt>
                <c:pt idx="24566">
                  <c:v>1224.9000000000001</c:v>
                </c:pt>
                <c:pt idx="24567">
                  <c:v>1223.9000000000001</c:v>
                </c:pt>
                <c:pt idx="24568">
                  <c:v>1223.9000000000001</c:v>
                </c:pt>
                <c:pt idx="24569">
                  <c:v>1223.9000000000001</c:v>
                </c:pt>
                <c:pt idx="24570">
                  <c:v>1223.9000000000001</c:v>
                </c:pt>
                <c:pt idx="24571">
                  <c:v>1223.9000000000001</c:v>
                </c:pt>
                <c:pt idx="24572">
                  <c:v>1223.7</c:v>
                </c:pt>
                <c:pt idx="24573">
                  <c:v>1223.7</c:v>
                </c:pt>
                <c:pt idx="24574">
                  <c:v>1223.4000000000001</c:v>
                </c:pt>
                <c:pt idx="24575">
                  <c:v>1223</c:v>
                </c:pt>
                <c:pt idx="24576">
                  <c:v>1222.7</c:v>
                </c:pt>
                <c:pt idx="24577">
                  <c:v>1223</c:v>
                </c:pt>
                <c:pt idx="24578">
                  <c:v>1223</c:v>
                </c:pt>
                <c:pt idx="24579">
                  <c:v>1223</c:v>
                </c:pt>
                <c:pt idx="24580">
                  <c:v>1223</c:v>
                </c:pt>
                <c:pt idx="24581">
                  <c:v>1223</c:v>
                </c:pt>
                <c:pt idx="24582">
                  <c:v>1223</c:v>
                </c:pt>
                <c:pt idx="24583">
                  <c:v>1223</c:v>
                </c:pt>
                <c:pt idx="24584">
                  <c:v>1223</c:v>
                </c:pt>
                <c:pt idx="24585">
                  <c:v>1223</c:v>
                </c:pt>
                <c:pt idx="24586">
                  <c:v>1223</c:v>
                </c:pt>
                <c:pt idx="24587">
                  <c:v>1223</c:v>
                </c:pt>
                <c:pt idx="24588">
                  <c:v>1223</c:v>
                </c:pt>
                <c:pt idx="24589">
                  <c:v>1221.4000000000001</c:v>
                </c:pt>
                <c:pt idx="24590">
                  <c:v>1221.8</c:v>
                </c:pt>
                <c:pt idx="24591">
                  <c:v>1221.0999999999999</c:v>
                </c:pt>
                <c:pt idx="24592">
                  <c:v>1221.0999999999999</c:v>
                </c:pt>
                <c:pt idx="24593">
                  <c:v>1220.8</c:v>
                </c:pt>
                <c:pt idx="24594">
                  <c:v>1220.0999999999999</c:v>
                </c:pt>
                <c:pt idx="24595">
                  <c:v>1220.0999999999999</c:v>
                </c:pt>
                <c:pt idx="24596">
                  <c:v>1220.0999999999999</c:v>
                </c:pt>
                <c:pt idx="24597">
                  <c:v>1220.0999999999999</c:v>
                </c:pt>
                <c:pt idx="24598">
                  <c:v>1220.0999999999999</c:v>
                </c:pt>
                <c:pt idx="24599">
                  <c:v>1220.0999999999999</c:v>
                </c:pt>
                <c:pt idx="24600">
                  <c:v>1220.7</c:v>
                </c:pt>
                <c:pt idx="24601">
                  <c:v>1221.0999999999999</c:v>
                </c:pt>
                <c:pt idx="24602">
                  <c:v>1220.7</c:v>
                </c:pt>
                <c:pt idx="24603">
                  <c:v>1221.0999999999999</c:v>
                </c:pt>
                <c:pt idx="24604">
                  <c:v>1220.7</c:v>
                </c:pt>
                <c:pt idx="24605">
                  <c:v>1220.7</c:v>
                </c:pt>
                <c:pt idx="24606">
                  <c:v>1220.7</c:v>
                </c:pt>
                <c:pt idx="24607">
                  <c:v>1220.7</c:v>
                </c:pt>
                <c:pt idx="24608">
                  <c:v>1220.7</c:v>
                </c:pt>
                <c:pt idx="24609">
                  <c:v>1220.7</c:v>
                </c:pt>
                <c:pt idx="24610">
                  <c:v>1220.7</c:v>
                </c:pt>
                <c:pt idx="24611">
                  <c:v>1220.7</c:v>
                </c:pt>
                <c:pt idx="24612">
                  <c:v>1220.7</c:v>
                </c:pt>
                <c:pt idx="24613">
                  <c:v>1220.9000000000001</c:v>
                </c:pt>
                <c:pt idx="24614">
                  <c:v>1220.9000000000001</c:v>
                </c:pt>
                <c:pt idx="24615">
                  <c:v>1220.5</c:v>
                </c:pt>
                <c:pt idx="24616">
                  <c:v>1220.0999999999999</c:v>
                </c:pt>
                <c:pt idx="24617">
                  <c:v>1220.5</c:v>
                </c:pt>
                <c:pt idx="24618">
                  <c:v>1220.5</c:v>
                </c:pt>
                <c:pt idx="24619">
                  <c:v>1220.0999999999999</c:v>
                </c:pt>
                <c:pt idx="24620">
                  <c:v>1220.2</c:v>
                </c:pt>
                <c:pt idx="24621">
                  <c:v>1220.5</c:v>
                </c:pt>
                <c:pt idx="24622">
                  <c:v>1220.0999999999999</c:v>
                </c:pt>
                <c:pt idx="24623">
                  <c:v>1220.2</c:v>
                </c:pt>
                <c:pt idx="24624">
                  <c:v>1220.5</c:v>
                </c:pt>
                <c:pt idx="24625">
                  <c:v>1220.2</c:v>
                </c:pt>
                <c:pt idx="24626">
                  <c:v>1220.0999999999999</c:v>
                </c:pt>
                <c:pt idx="24627">
                  <c:v>1220.0999999999999</c:v>
                </c:pt>
                <c:pt idx="24628">
                  <c:v>1220.5</c:v>
                </c:pt>
                <c:pt idx="24629">
                  <c:v>1219.8</c:v>
                </c:pt>
                <c:pt idx="24630">
                  <c:v>1219.8</c:v>
                </c:pt>
                <c:pt idx="24631">
                  <c:v>1219.8</c:v>
                </c:pt>
                <c:pt idx="24632">
                  <c:v>1220.5</c:v>
                </c:pt>
                <c:pt idx="24633">
                  <c:v>1220.5999999999999</c:v>
                </c:pt>
                <c:pt idx="24634">
                  <c:v>1220.2</c:v>
                </c:pt>
                <c:pt idx="24635">
                  <c:v>1220.9000000000001</c:v>
                </c:pt>
                <c:pt idx="24636">
                  <c:v>1220.8</c:v>
                </c:pt>
                <c:pt idx="24637">
                  <c:v>1220.8</c:v>
                </c:pt>
                <c:pt idx="24638">
                  <c:v>1220.8</c:v>
                </c:pt>
                <c:pt idx="24639">
                  <c:v>1220.8</c:v>
                </c:pt>
                <c:pt idx="24640">
                  <c:v>1220.8</c:v>
                </c:pt>
                <c:pt idx="24641">
                  <c:v>1220.8</c:v>
                </c:pt>
                <c:pt idx="24642">
                  <c:v>1221.0999999999999</c:v>
                </c:pt>
                <c:pt idx="24643">
                  <c:v>1221.5</c:v>
                </c:pt>
                <c:pt idx="24644">
                  <c:v>1221.5999999999999</c:v>
                </c:pt>
                <c:pt idx="24645">
                  <c:v>1221.8</c:v>
                </c:pt>
                <c:pt idx="24646">
                  <c:v>1221.9000000000001</c:v>
                </c:pt>
                <c:pt idx="24647">
                  <c:v>1221.5</c:v>
                </c:pt>
                <c:pt idx="24648">
                  <c:v>1221.5</c:v>
                </c:pt>
                <c:pt idx="24649">
                  <c:v>1221.2</c:v>
                </c:pt>
                <c:pt idx="24650">
                  <c:v>1221.5</c:v>
                </c:pt>
                <c:pt idx="24651">
                  <c:v>1221.9000000000001</c:v>
                </c:pt>
                <c:pt idx="24652">
                  <c:v>1221.5</c:v>
                </c:pt>
                <c:pt idx="24653">
                  <c:v>1221.5</c:v>
                </c:pt>
                <c:pt idx="24654">
                  <c:v>1221.5</c:v>
                </c:pt>
                <c:pt idx="24655">
                  <c:v>1221.5</c:v>
                </c:pt>
                <c:pt idx="24656">
                  <c:v>1221.5</c:v>
                </c:pt>
                <c:pt idx="24657">
                  <c:v>1221.5</c:v>
                </c:pt>
                <c:pt idx="24658">
                  <c:v>1221.5</c:v>
                </c:pt>
                <c:pt idx="24659">
                  <c:v>1221.5</c:v>
                </c:pt>
                <c:pt idx="24660">
                  <c:v>1221.5</c:v>
                </c:pt>
                <c:pt idx="24661">
                  <c:v>1221.5</c:v>
                </c:pt>
                <c:pt idx="24662">
                  <c:v>1221.5</c:v>
                </c:pt>
                <c:pt idx="24663">
                  <c:v>1221.5</c:v>
                </c:pt>
                <c:pt idx="24664">
                  <c:v>1221.5</c:v>
                </c:pt>
                <c:pt idx="24665">
                  <c:v>1221.9000000000001</c:v>
                </c:pt>
                <c:pt idx="24666">
                  <c:v>1222.5</c:v>
                </c:pt>
                <c:pt idx="24667">
                  <c:v>1222.5</c:v>
                </c:pt>
                <c:pt idx="24668">
                  <c:v>1222.5</c:v>
                </c:pt>
                <c:pt idx="24669">
                  <c:v>1222.5</c:v>
                </c:pt>
                <c:pt idx="24670">
                  <c:v>1222.5</c:v>
                </c:pt>
                <c:pt idx="24671">
                  <c:v>1222.5</c:v>
                </c:pt>
                <c:pt idx="24672">
                  <c:v>1222.5</c:v>
                </c:pt>
                <c:pt idx="24673">
                  <c:v>1222.5</c:v>
                </c:pt>
                <c:pt idx="24674">
                  <c:v>1222.5</c:v>
                </c:pt>
                <c:pt idx="24675">
                  <c:v>1222.5</c:v>
                </c:pt>
                <c:pt idx="24676">
                  <c:v>1222.5</c:v>
                </c:pt>
                <c:pt idx="24677">
                  <c:v>1222.5</c:v>
                </c:pt>
                <c:pt idx="24678">
                  <c:v>1222.5</c:v>
                </c:pt>
                <c:pt idx="24679">
                  <c:v>1222.5</c:v>
                </c:pt>
                <c:pt idx="24680">
                  <c:v>1222.5</c:v>
                </c:pt>
                <c:pt idx="24681">
                  <c:v>1222.5</c:v>
                </c:pt>
                <c:pt idx="24682">
                  <c:v>1223.8</c:v>
                </c:pt>
                <c:pt idx="24683">
                  <c:v>1223.8</c:v>
                </c:pt>
                <c:pt idx="24684">
                  <c:v>1223.8</c:v>
                </c:pt>
                <c:pt idx="24685">
                  <c:v>1223.8</c:v>
                </c:pt>
                <c:pt idx="24686">
                  <c:v>1223.5</c:v>
                </c:pt>
                <c:pt idx="24687">
                  <c:v>1224.2</c:v>
                </c:pt>
                <c:pt idx="24688">
                  <c:v>1223.5999999999999</c:v>
                </c:pt>
                <c:pt idx="24689">
                  <c:v>1223.5999999999999</c:v>
                </c:pt>
                <c:pt idx="24690">
                  <c:v>1223.5999999999999</c:v>
                </c:pt>
                <c:pt idx="24691">
                  <c:v>1223.5999999999999</c:v>
                </c:pt>
                <c:pt idx="24692">
                  <c:v>1223.5999999999999</c:v>
                </c:pt>
                <c:pt idx="24693">
                  <c:v>1223.5999999999999</c:v>
                </c:pt>
                <c:pt idx="24694">
                  <c:v>1223.5999999999999</c:v>
                </c:pt>
                <c:pt idx="24695">
                  <c:v>1222.5</c:v>
                </c:pt>
                <c:pt idx="24696">
                  <c:v>1223.5</c:v>
                </c:pt>
                <c:pt idx="24697">
                  <c:v>1223.2</c:v>
                </c:pt>
                <c:pt idx="24698">
                  <c:v>1222.9000000000001</c:v>
                </c:pt>
                <c:pt idx="24699">
                  <c:v>1223.2</c:v>
                </c:pt>
                <c:pt idx="24700">
                  <c:v>1222.2</c:v>
                </c:pt>
                <c:pt idx="24701">
                  <c:v>1221.9000000000001</c:v>
                </c:pt>
                <c:pt idx="24702">
                  <c:v>1221.9000000000001</c:v>
                </c:pt>
                <c:pt idx="24703">
                  <c:v>1221.9000000000001</c:v>
                </c:pt>
                <c:pt idx="24704">
                  <c:v>1220.9000000000001</c:v>
                </c:pt>
                <c:pt idx="24705">
                  <c:v>1213.9000000000001</c:v>
                </c:pt>
                <c:pt idx="24706">
                  <c:v>1222.5999999999999</c:v>
                </c:pt>
                <c:pt idx="24707">
                  <c:v>1222.9000000000001</c:v>
                </c:pt>
                <c:pt idx="24708">
                  <c:v>1222.9000000000001</c:v>
                </c:pt>
                <c:pt idx="24709">
                  <c:v>1222.9000000000001</c:v>
                </c:pt>
                <c:pt idx="24710">
                  <c:v>1223.5999999999999</c:v>
                </c:pt>
                <c:pt idx="24711">
                  <c:v>1223.5999999999999</c:v>
                </c:pt>
                <c:pt idx="24712">
                  <c:v>1223.5999999999999</c:v>
                </c:pt>
                <c:pt idx="24713">
                  <c:v>1223.5999999999999</c:v>
                </c:pt>
                <c:pt idx="24714">
                  <c:v>1223.2</c:v>
                </c:pt>
                <c:pt idx="24715">
                  <c:v>1223.2</c:v>
                </c:pt>
                <c:pt idx="24716">
                  <c:v>1224.5999999999999</c:v>
                </c:pt>
                <c:pt idx="24717">
                  <c:v>1224.5999999999999</c:v>
                </c:pt>
                <c:pt idx="24718">
                  <c:v>1224.5999999999999</c:v>
                </c:pt>
                <c:pt idx="24719">
                  <c:v>1224.5999999999999</c:v>
                </c:pt>
                <c:pt idx="24720">
                  <c:v>1224.5999999999999</c:v>
                </c:pt>
                <c:pt idx="24721">
                  <c:v>1224.5999999999999</c:v>
                </c:pt>
                <c:pt idx="24722">
                  <c:v>1224.5999999999999</c:v>
                </c:pt>
                <c:pt idx="24723">
                  <c:v>1223.9000000000001</c:v>
                </c:pt>
                <c:pt idx="24724">
                  <c:v>1223.5999999999999</c:v>
                </c:pt>
                <c:pt idx="24725">
                  <c:v>1223.5999999999999</c:v>
                </c:pt>
                <c:pt idx="24726">
                  <c:v>1223.5999999999999</c:v>
                </c:pt>
                <c:pt idx="24727">
                  <c:v>1223.5999999999999</c:v>
                </c:pt>
                <c:pt idx="24728">
                  <c:v>1223.5999999999999</c:v>
                </c:pt>
                <c:pt idx="24729">
                  <c:v>1223.5999999999999</c:v>
                </c:pt>
                <c:pt idx="24730">
                  <c:v>1223.5999999999999</c:v>
                </c:pt>
                <c:pt idx="24731">
                  <c:v>1223.5999999999999</c:v>
                </c:pt>
                <c:pt idx="24732">
                  <c:v>1223.5999999999999</c:v>
                </c:pt>
                <c:pt idx="24733">
                  <c:v>1223.5999999999999</c:v>
                </c:pt>
                <c:pt idx="24734">
                  <c:v>1220.4000000000001</c:v>
                </c:pt>
                <c:pt idx="24735">
                  <c:v>1219.7</c:v>
                </c:pt>
                <c:pt idx="24736">
                  <c:v>1219.0999999999999</c:v>
                </c:pt>
                <c:pt idx="24737">
                  <c:v>1218.7</c:v>
                </c:pt>
                <c:pt idx="24738">
                  <c:v>1218.7</c:v>
                </c:pt>
                <c:pt idx="24739">
                  <c:v>1218.7</c:v>
                </c:pt>
                <c:pt idx="24740">
                  <c:v>1218.7</c:v>
                </c:pt>
                <c:pt idx="24741">
                  <c:v>1218.7</c:v>
                </c:pt>
                <c:pt idx="24742">
                  <c:v>1218.5</c:v>
                </c:pt>
                <c:pt idx="24743">
                  <c:v>1218.0999999999999</c:v>
                </c:pt>
                <c:pt idx="24744">
                  <c:v>1218.0999999999999</c:v>
                </c:pt>
                <c:pt idx="24745">
                  <c:v>1217.8</c:v>
                </c:pt>
                <c:pt idx="24746">
                  <c:v>1217.4000000000001</c:v>
                </c:pt>
                <c:pt idx="24747">
                  <c:v>1217.4000000000001</c:v>
                </c:pt>
                <c:pt idx="24748">
                  <c:v>1217.4000000000001</c:v>
                </c:pt>
                <c:pt idx="24749">
                  <c:v>1217.4000000000001</c:v>
                </c:pt>
                <c:pt idx="24750">
                  <c:v>1217.4000000000001</c:v>
                </c:pt>
                <c:pt idx="24751">
                  <c:v>1217.4000000000001</c:v>
                </c:pt>
                <c:pt idx="24752">
                  <c:v>1217.4000000000001</c:v>
                </c:pt>
                <c:pt idx="24753">
                  <c:v>1217.4000000000001</c:v>
                </c:pt>
                <c:pt idx="24754">
                  <c:v>1217.4000000000001</c:v>
                </c:pt>
                <c:pt idx="24755">
                  <c:v>1217.4000000000001</c:v>
                </c:pt>
                <c:pt idx="24756">
                  <c:v>1217.9000000000001</c:v>
                </c:pt>
                <c:pt idx="24757">
                  <c:v>1217.8</c:v>
                </c:pt>
                <c:pt idx="24758">
                  <c:v>1217.8</c:v>
                </c:pt>
                <c:pt idx="24759">
                  <c:v>1217.8</c:v>
                </c:pt>
                <c:pt idx="24760">
                  <c:v>1217.5</c:v>
                </c:pt>
                <c:pt idx="24761">
                  <c:v>1217.5</c:v>
                </c:pt>
                <c:pt idx="24762">
                  <c:v>1217.5</c:v>
                </c:pt>
                <c:pt idx="24763">
                  <c:v>1217.5</c:v>
                </c:pt>
                <c:pt idx="24764">
                  <c:v>1217.5</c:v>
                </c:pt>
                <c:pt idx="24765">
                  <c:v>1217.5</c:v>
                </c:pt>
                <c:pt idx="24766">
                  <c:v>1217.5</c:v>
                </c:pt>
                <c:pt idx="24767">
                  <c:v>1217.5</c:v>
                </c:pt>
                <c:pt idx="24768">
                  <c:v>1217.5</c:v>
                </c:pt>
                <c:pt idx="24769">
                  <c:v>1217.5</c:v>
                </c:pt>
                <c:pt idx="24770">
                  <c:v>1217.5</c:v>
                </c:pt>
                <c:pt idx="24771">
                  <c:v>1217.5999999999999</c:v>
                </c:pt>
                <c:pt idx="24772">
                  <c:v>1217.5999999999999</c:v>
                </c:pt>
                <c:pt idx="24773">
                  <c:v>1217.5</c:v>
                </c:pt>
                <c:pt idx="24774">
                  <c:v>1217.5</c:v>
                </c:pt>
                <c:pt idx="24775">
                  <c:v>1217.5</c:v>
                </c:pt>
                <c:pt idx="24776">
                  <c:v>1217.5</c:v>
                </c:pt>
                <c:pt idx="24777">
                  <c:v>1217.5</c:v>
                </c:pt>
                <c:pt idx="24778">
                  <c:v>1217.5</c:v>
                </c:pt>
                <c:pt idx="24779">
                  <c:v>1217.5</c:v>
                </c:pt>
                <c:pt idx="24780">
                  <c:v>1217.5</c:v>
                </c:pt>
                <c:pt idx="24781">
                  <c:v>1218.9000000000001</c:v>
                </c:pt>
                <c:pt idx="24782">
                  <c:v>1218.5</c:v>
                </c:pt>
                <c:pt idx="24783">
                  <c:v>1219.2</c:v>
                </c:pt>
                <c:pt idx="24784">
                  <c:v>1218.8</c:v>
                </c:pt>
                <c:pt idx="24785">
                  <c:v>1218.8</c:v>
                </c:pt>
                <c:pt idx="24786">
                  <c:v>1218.8</c:v>
                </c:pt>
                <c:pt idx="24787">
                  <c:v>1218.8</c:v>
                </c:pt>
                <c:pt idx="24788">
                  <c:v>1218.8</c:v>
                </c:pt>
                <c:pt idx="24789">
                  <c:v>1217.9000000000001</c:v>
                </c:pt>
                <c:pt idx="24790">
                  <c:v>1217.8</c:v>
                </c:pt>
                <c:pt idx="24791">
                  <c:v>1217.8</c:v>
                </c:pt>
                <c:pt idx="24792">
                  <c:v>1217.8</c:v>
                </c:pt>
                <c:pt idx="24793">
                  <c:v>1217.8</c:v>
                </c:pt>
                <c:pt idx="24794">
                  <c:v>1217.8</c:v>
                </c:pt>
                <c:pt idx="24795">
                  <c:v>1217.8</c:v>
                </c:pt>
                <c:pt idx="24796">
                  <c:v>1221.5</c:v>
                </c:pt>
                <c:pt idx="24797">
                  <c:v>1221.5</c:v>
                </c:pt>
                <c:pt idx="24798">
                  <c:v>1221.5</c:v>
                </c:pt>
                <c:pt idx="24799">
                  <c:v>1221.5</c:v>
                </c:pt>
                <c:pt idx="24800">
                  <c:v>1221.5</c:v>
                </c:pt>
                <c:pt idx="24801">
                  <c:v>1221.5</c:v>
                </c:pt>
                <c:pt idx="24802">
                  <c:v>1221.5</c:v>
                </c:pt>
                <c:pt idx="24803">
                  <c:v>1221.5</c:v>
                </c:pt>
                <c:pt idx="24804">
                  <c:v>1221.5</c:v>
                </c:pt>
                <c:pt idx="24805">
                  <c:v>1221.5</c:v>
                </c:pt>
                <c:pt idx="24806">
                  <c:v>1221.5</c:v>
                </c:pt>
                <c:pt idx="24807">
                  <c:v>1221.5</c:v>
                </c:pt>
                <c:pt idx="24808">
                  <c:v>1221.5</c:v>
                </c:pt>
                <c:pt idx="24809">
                  <c:v>1222.8</c:v>
                </c:pt>
                <c:pt idx="24810">
                  <c:v>1223.5</c:v>
                </c:pt>
                <c:pt idx="24811">
                  <c:v>1223.4000000000001</c:v>
                </c:pt>
                <c:pt idx="24812">
                  <c:v>1223.4000000000001</c:v>
                </c:pt>
                <c:pt idx="24813">
                  <c:v>1223.4000000000001</c:v>
                </c:pt>
                <c:pt idx="24814">
                  <c:v>1223.4000000000001</c:v>
                </c:pt>
                <c:pt idx="24815">
                  <c:v>1223.4000000000001</c:v>
                </c:pt>
                <c:pt idx="24816">
                  <c:v>1223.4000000000001</c:v>
                </c:pt>
                <c:pt idx="24817">
                  <c:v>1223.4000000000001</c:v>
                </c:pt>
                <c:pt idx="24818">
                  <c:v>1224.7</c:v>
                </c:pt>
                <c:pt idx="24819">
                  <c:v>1224.7</c:v>
                </c:pt>
                <c:pt idx="24820">
                  <c:v>1225.4000000000001</c:v>
                </c:pt>
                <c:pt idx="24821">
                  <c:v>1224.0999999999999</c:v>
                </c:pt>
                <c:pt idx="24822">
                  <c:v>1224.0999999999999</c:v>
                </c:pt>
                <c:pt idx="24823">
                  <c:v>1224.0999999999999</c:v>
                </c:pt>
                <c:pt idx="24824">
                  <c:v>1224.0999999999999</c:v>
                </c:pt>
                <c:pt idx="24825">
                  <c:v>1224.0999999999999</c:v>
                </c:pt>
                <c:pt idx="24826">
                  <c:v>1224.0999999999999</c:v>
                </c:pt>
                <c:pt idx="24827">
                  <c:v>1224.0999999999999</c:v>
                </c:pt>
                <c:pt idx="24828">
                  <c:v>1224.0999999999999</c:v>
                </c:pt>
                <c:pt idx="24829">
                  <c:v>1224.0999999999999</c:v>
                </c:pt>
                <c:pt idx="24830">
                  <c:v>1226.0999999999999</c:v>
                </c:pt>
                <c:pt idx="24831">
                  <c:v>1226.0999999999999</c:v>
                </c:pt>
                <c:pt idx="24832">
                  <c:v>1225.8</c:v>
                </c:pt>
                <c:pt idx="24833">
                  <c:v>1225.8</c:v>
                </c:pt>
                <c:pt idx="24834">
                  <c:v>1225.8</c:v>
                </c:pt>
                <c:pt idx="24835">
                  <c:v>1225.8</c:v>
                </c:pt>
                <c:pt idx="24836">
                  <c:v>1225.8</c:v>
                </c:pt>
                <c:pt idx="24837">
                  <c:v>1225.8</c:v>
                </c:pt>
                <c:pt idx="24838">
                  <c:v>1225.8</c:v>
                </c:pt>
                <c:pt idx="24839">
                  <c:v>1225.8</c:v>
                </c:pt>
                <c:pt idx="24840">
                  <c:v>1225.8</c:v>
                </c:pt>
                <c:pt idx="24841">
                  <c:v>1224.8</c:v>
                </c:pt>
                <c:pt idx="24842">
                  <c:v>1225.2</c:v>
                </c:pt>
                <c:pt idx="24843">
                  <c:v>1225.2</c:v>
                </c:pt>
                <c:pt idx="24844">
                  <c:v>1225.2</c:v>
                </c:pt>
                <c:pt idx="24845">
                  <c:v>1225.2</c:v>
                </c:pt>
                <c:pt idx="24846">
                  <c:v>1225.2</c:v>
                </c:pt>
                <c:pt idx="24847">
                  <c:v>1225.2</c:v>
                </c:pt>
                <c:pt idx="24848">
                  <c:v>1225.2</c:v>
                </c:pt>
                <c:pt idx="24849">
                  <c:v>1225.2</c:v>
                </c:pt>
                <c:pt idx="24850">
                  <c:v>1225.2</c:v>
                </c:pt>
                <c:pt idx="24851">
                  <c:v>1225.2</c:v>
                </c:pt>
                <c:pt idx="24852">
                  <c:v>1225.2</c:v>
                </c:pt>
                <c:pt idx="24853">
                  <c:v>1225.2</c:v>
                </c:pt>
                <c:pt idx="24854">
                  <c:v>1225.2</c:v>
                </c:pt>
                <c:pt idx="24855">
                  <c:v>1225.2</c:v>
                </c:pt>
                <c:pt idx="24856">
                  <c:v>1225.2</c:v>
                </c:pt>
                <c:pt idx="24857">
                  <c:v>1225.2</c:v>
                </c:pt>
                <c:pt idx="24858">
                  <c:v>1225.2</c:v>
                </c:pt>
                <c:pt idx="24859">
                  <c:v>1225.2</c:v>
                </c:pt>
                <c:pt idx="24860">
                  <c:v>1225.2</c:v>
                </c:pt>
                <c:pt idx="24861">
                  <c:v>1222.0999999999999</c:v>
                </c:pt>
                <c:pt idx="24862">
                  <c:v>1223.0999999999999</c:v>
                </c:pt>
                <c:pt idx="24863">
                  <c:v>1223.4000000000001</c:v>
                </c:pt>
                <c:pt idx="24864">
                  <c:v>1223.4000000000001</c:v>
                </c:pt>
                <c:pt idx="24865">
                  <c:v>1223.0999999999999</c:v>
                </c:pt>
                <c:pt idx="24866">
                  <c:v>1223.8</c:v>
                </c:pt>
                <c:pt idx="24867">
                  <c:v>1223.8</c:v>
                </c:pt>
                <c:pt idx="24868">
                  <c:v>1223.4000000000001</c:v>
                </c:pt>
                <c:pt idx="24869">
                  <c:v>1223.4000000000001</c:v>
                </c:pt>
                <c:pt idx="24870">
                  <c:v>1223.4000000000001</c:v>
                </c:pt>
                <c:pt idx="24871">
                  <c:v>1223.4000000000001</c:v>
                </c:pt>
                <c:pt idx="24872">
                  <c:v>1223.4000000000001</c:v>
                </c:pt>
                <c:pt idx="24873">
                  <c:v>1223.4000000000001</c:v>
                </c:pt>
                <c:pt idx="24874">
                  <c:v>1224.7</c:v>
                </c:pt>
                <c:pt idx="24875">
                  <c:v>1225</c:v>
                </c:pt>
                <c:pt idx="24876">
                  <c:v>1225.4000000000001</c:v>
                </c:pt>
                <c:pt idx="24877">
                  <c:v>1225.4000000000001</c:v>
                </c:pt>
                <c:pt idx="24878">
                  <c:v>1225.4000000000001</c:v>
                </c:pt>
                <c:pt idx="24879">
                  <c:v>1225.4000000000001</c:v>
                </c:pt>
                <c:pt idx="24880">
                  <c:v>1225.4000000000001</c:v>
                </c:pt>
                <c:pt idx="24881">
                  <c:v>1225.4000000000001</c:v>
                </c:pt>
                <c:pt idx="24882">
                  <c:v>1225.4000000000001</c:v>
                </c:pt>
                <c:pt idx="24883">
                  <c:v>1225.4000000000001</c:v>
                </c:pt>
                <c:pt idx="24884">
                  <c:v>1225.4000000000001</c:v>
                </c:pt>
                <c:pt idx="24885">
                  <c:v>1225.4000000000001</c:v>
                </c:pt>
                <c:pt idx="24886">
                  <c:v>1225.4000000000001</c:v>
                </c:pt>
                <c:pt idx="24887">
                  <c:v>1227.7</c:v>
                </c:pt>
                <c:pt idx="24888">
                  <c:v>1228</c:v>
                </c:pt>
                <c:pt idx="24889">
                  <c:v>1227.7</c:v>
                </c:pt>
                <c:pt idx="24890">
                  <c:v>1227.7</c:v>
                </c:pt>
                <c:pt idx="24891">
                  <c:v>1227.7</c:v>
                </c:pt>
                <c:pt idx="24892">
                  <c:v>1228.3</c:v>
                </c:pt>
                <c:pt idx="24893">
                  <c:v>1228.7</c:v>
                </c:pt>
                <c:pt idx="24894">
                  <c:v>1229</c:v>
                </c:pt>
                <c:pt idx="24895">
                  <c:v>1229</c:v>
                </c:pt>
                <c:pt idx="24896">
                  <c:v>1229</c:v>
                </c:pt>
                <c:pt idx="24897">
                  <c:v>1229</c:v>
                </c:pt>
                <c:pt idx="24898">
                  <c:v>1229</c:v>
                </c:pt>
                <c:pt idx="24899">
                  <c:v>1229</c:v>
                </c:pt>
                <c:pt idx="24900">
                  <c:v>1229</c:v>
                </c:pt>
                <c:pt idx="24901">
                  <c:v>1230.4000000000001</c:v>
                </c:pt>
                <c:pt idx="24902">
                  <c:v>1230.4000000000001</c:v>
                </c:pt>
                <c:pt idx="24903">
                  <c:v>1230.4000000000001</c:v>
                </c:pt>
                <c:pt idx="24904">
                  <c:v>1230.4000000000001</c:v>
                </c:pt>
                <c:pt idx="24905">
                  <c:v>1230.4000000000001</c:v>
                </c:pt>
                <c:pt idx="24906">
                  <c:v>1230.4000000000001</c:v>
                </c:pt>
                <c:pt idx="24907">
                  <c:v>1230.4000000000001</c:v>
                </c:pt>
                <c:pt idx="24908">
                  <c:v>1230.5999999999999</c:v>
                </c:pt>
                <c:pt idx="24909">
                  <c:v>1231</c:v>
                </c:pt>
                <c:pt idx="24910">
                  <c:v>1230.9000000000001</c:v>
                </c:pt>
                <c:pt idx="24911">
                  <c:v>1231.5999999999999</c:v>
                </c:pt>
                <c:pt idx="24912">
                  <c:v>1231.5999999999999</c:v>
                </c:pt>
                <c:pt idx="24913">
                  <c:v>1231.5999999999999</c:v>
                </c:pt>
                <c:pt idx="24914">
                  <c:v>1231.7</c:v>
                </c:pt>
                <c:pt idx="24915">
                  <c:v>1231.7</c:v>
                </c:pt>
                <c:pt idx="24916">
                  <c:v>1231.7</c:v>
                </c:pt>
                <c:pt idx="24917">
                  <c:v>1231.7</c:v>
                </c:pt>
                <c:pt idx="24918">
                  <c:v>1231.7</c:v>
                </c:pt>
                <c:pt idx="24919">
                  <c:v>1231.7</c:v>
                </c:pt>
                <c:pt idx="24920">
                  <c:v>1231.7</c:v>
                </c:pt>
                <c:pt idx="24921">
                  <c:v>1231.7</c:v>
                </c:pt>
                <c:pt idx="24922">
                  <c:v>1231.7</c:v>
                </c:pt>
                <c:pt idx="24923">
                  <c:v>1231.7</c:v>
                </c:pt>
                <c:pt idx="24924">
                  <c:v>1231.7</c:v>
                </c:pt>
                <c:pt idx="24925">
                  <c:v>1231.7</c:v>
                </c:pt>
                <c:pt idx="24926">
                  <c:v>1231.7</c:v>
                </c:pt>
                <c:pt idx="24927">
                  <c:v>1231.7</c:v>
                </c:pt>
                <c:pt idx="24928">
                  <c:v>1231.7</c:v>
                </c:pt>
                <c:pt idx="24929">
                  <c:v>1231.7</c:v>
                </c:pt>
                <c:pt idx="24930">
                  <c:v>1231.7</c:v>
                </c:pt>
                <c:pt idx="24931">
                  <c:v>1231.7</c:v>
                </c:pt>
                <c:pt idx="24932">
                  <c:v>1231.7</c:v>
                </c:pt>
                <c:pt idx="24933">
                  <c:v>1230.7</c:v>
                </c:pt>
                <c:pt idx="24934">
                  <c:v>1230</c:v>
                </c:pt>
                <c:pt idx="24935">
                  <c:v>1230</c:v>
                </c:pt>
                <c:pt idx="24936">
                  <c:v>1229.4000000000001</c:v>
                </c:pt>
                <c:pt idx="24937">
                  <c:v>1229.4000000000001</c:v>
                </c:pt>
                <c:pt idx="24938">
                  <c:v>1229.4000000000001</c:v>
                </c:pt>
                <c:pt idx="24939">
                  <c:v>1228.4000000000001</c:v>
                </c:pt>
                <c:pt idx="24940">
                  <c:v>1228.4000000000001</c:v>
                </c:pt>
                <c:pt idx="24941">
                  <c:v>1228.4000000000001</c:v>
                </c:pt>
                <c:pt idx="24942">
                  <c:v>1227.0999999999999</c:v>
                </c:pt>
                <c:pt idx="24943">
                  <c:v>1227.0999999999999</c:v>
                </c:pt>
                <c:pt idx="24944">
                  <c:v>1227</c:v>
                </c:pt>
                <c:pt idx="24945">
                  <c:v>1227</c:v>
                </c:pt>
                <c:pt idx="24946">
                  <c:v>1227</c:v>
                </c:pt>
                <c:pt idx="24947">
                  <c:v>1227</c:v>
                </c:pt>
                <c:pt idx="24948">
                  <c:v>1226.0999999999999</c:v>
                </c:pt>
                <c:pt idx="24949">
                  <c:v>1226</c:v>
                </c:pt>
                <c:pt idx="24950">
                  <c:v>1226</c:v>
                </c:pt>
                <c:pt idx="24951">
                  <c:v>1225.4000000000001</c:v>
                </c:pt>
                <c:pt idx="24952">
                  <c:v>1225</c:v>
                </c:pt>
                <c:pt idx="24953">
                  <c:v>1224.4000000000001</c:v>
                </c:pt>
                <c:pt idx="24954">
                  <c:v>1224.4000000000001</c:v>
                </c:pt>
                <c:pt idx="24955">
                  <c:v>1224.4000000000001</c:v>
                </c:pt>
                <c:pt idx="24956">
                  <c:v>1212.0999999999999</c:v>
                </c:pt>
                <c:pt idx="24957">
                  <c:v>1222.4000000000001</c:v>
                </c:pt>
                <c:pt idx="24958">
                  <c:v>1222.4000000000001</c:v>
                </c:pt>
                <c:pt idx="24959">
                  <c:v>1222.4000000000001</c:v>
                </c:pt>
                <c:pt idx="24960">
                  <c:v>1222.4000000000001</c:v>
                </c:pt>
                <c:pt idx="24961">
                  <c:v>1222.4000000000001</c:v>
                </c:pt>
                <c:pt idx="24962">
                  <c:v>1222.4000000000001</c:v>
                </c:pt>
                <c:pt idx="24963">
                  <c:v>1222.4000000000001</c:v>
                </c:pt>
                <c:pt idx="24964">
                  <c:v>1222.4000000000001</c:v>
                </c:pt>
                <c:pt idx="24965">
                  <c:v>1222.4000000000001</c:v>
                </c:pt>
                <c:pt idx="24966">
                  <c:v>1222.4000000000001</c:v>
                </c:pt>
                <c:pt idx="24967">
                  <c:v>1222.4000000000001</c:v>
                </c:pt>
                <c:pt idx="24968">
                  <c:v>1219.9000000000001</c:v>
                </c:pt>
                <c:pt idx="24969">
                  <c:v>1220.5</c:v>
                </c:pt>
                <c:pt idx="24970">
                  <c:v>1220.5999999999999</c:v>
                </c:pt>
                <c:pt idx="24971">
                  <c:v>1220.5</c:v>
                </c:pt>
                <c:pt idx="24972">
                  <c:v>1220.3</c:v>
                </c:pt>
                <c:pt idx="24973">
                  <c:v>1220.3</c:v>
                </c:pt>
                <c:pt idx="24974">
                  <c:v>1220.2</c:v>
                </c:pt>
                <c:pt idx="24975">
                  <c:v>1220.2</c:v>
                </c:pt>
                <c:pt idx="24976">
                  <c:v>1220</c:v>
                </c:pt>
                <c:pt idx="24977">
                  <c:v>1219.5999999999999</c:v>
                </c:pt>
                <c:pt idx="24978">
                  <c:v>1219.5999999999999</c:v>
                </c:pt>
                <c:pt idx="24979">
                  <c:v>1219.5999999999999</c:v>
                </c:pt>
                <c:pt idx="24980">
                  <c:v>1219.5999999999999</c:v>
                </c:pt>
                <c:pt idx="24981">
                  <c:v>1215.5999999999999</c:v>
                </c:pt>
                <c:pt idx="24982">
                  <c:v>1215.5999999999999</c:v>
                </c:pt>
                <c:pt idx="24983">
                  <c:v>1215.5999999999999</c:v>
                </c:pt>
                <c:pt idx="24984">
                  <c:v>1223.3</c:v>
                </c:pt>
                <c:pt idx="24985">
                  <c:v>1223.3</c:v>
                </c:pt>
                <c:pt idx="24986">
                  <c:v>1223.5999999999999</c:v>
                </c:pt>
                <c:pt idx="24987">
                  <c:v>1223.5999999999999</c:v>
                </c:pt>
                <c:pt idx="24988">
                  <c:v>1223.5999999999999</c:v>
                </c:pt>
                <c:pt idx="24989">
                  <c:v>1223.5999999999999</c:v>
                </c:pt>
                <c:pt idx="24990">
                  <c:v>1224.2</c:v>
                </c:pt>
                <c:pt idx="24991">
                  <c:v>1224.9000000000001</c:v>
                </c:pt>
                <c:pt idx="24992">
                  <c:v>1225.5</c:v>
                </c:pt>
                <c:pt idx="24993">
                  <c:v>1225.3</c:v>
                </c:pt>
                <c:pt idx="24994">
                  <c:v>1225.9000000000001</c:v>
                </c:pt>
                <c:pt idx="24995">
                  <c:v>1225.9000000000001</c:v>
                </c:pt>
                <c:pt idx="24996">
                  <c:v>1225.9000000000001</c:v>
                </c:pt>
                <c:pt idx="24997">
                  <c:v>1226.5</c:v>
                </c:pt>
                <c:pt idx="24998">
                  <c:v>1226.5</c:v>
                </c:pt>
                <c:pt idx="24999">
                  <c:v>1227.2</c:v>
                </c:pt>
                <c:pt idx="25000">
                  <c:v>1226.2</c:v>
                </c:pt>
                <c:pt idx="25001">
                  <c:v>1226.2</c:v>
                </c:pt>
                <c:pt idx="25002">
                  <c:v>1226.2</c:v>
                </c:pt>
                <c:pt idx="25003">
                  <c:v>1226.2</c:v>
                </c:pt>
                <c:pt idx="25004">
                  <c:v>1228.2</c:v>
                </c:pt>
                <c:pt idx="25005">
                  <c:v>1227.2</c:v>
                </c:pt>
                <c:pt idx="25006">
                  <c:v>1227.2</c:v>
                </c:pt>
                <c:pt idx="25007">
                  <c:v>1227.2</c:v>
                </c:pt>
                <c:pt idx="25008">
                  <c:v>1227.2</c:v>
                </c:pt>
                <c:pt idx="25009">
                  <c:v>1227.2</c:v>
                </c:pt>
                <c:pt idx="25010">
                  <c:v>1227.2</c:v>
                </c:pt>
                <c:pt idx="25011">
                  <c:v>1227.2</c:v>
                </c:pt>
                <c:pt idx="25012">
                  <c:v>1227.2</c:v>
                </c:pt>
                <c:pt idx="25013">
                  <c:v>1227.2</c:v>
                </c:pt>
                <c:pt idx="25014">
                  <c:v>1226.0999999999999</c:v>
                </c:pt>
                <c:pt idx="25015">
                  <c:v>1226.2</c:v>
                </c:pt>
                <c:pt idx="25016">
                  <c:v>1225.8</c:v>
                </c:pt>
                <c:pt idx="25017">
                  <c:v>1225.8</c:v>
                </c:pt>
                <c:pt idx="25018">
                  <c:v>1225.8</c:v>
                </c:pt>
                <c:pt idx="25019">
                  <c:v>1225.8</c:v>
                </c:pt>
                <c:pt idx="25020">
                  <c:v>1226.7</c:v>
                </c:pt>
                <c:pt idx="25021">
                  <c:v>1227.0999999999999</c:v>
                </c:pt>
                <c:pt idx="25022">
                  <c:v>1227.0999999999999</c:v>
                </c:pt>
                <c:pt idx="25023">
                  <c:v>1227.5</c:v>
                </c:pt>
                <c:pt idx="25024">
                  <c:v>1227.5</c:v>
                </c:pt>
                <c:pt idx="25025">
                  <c:v>1227.5</c:v>
                </c:pt>
                <c:pt idx="25026">
                  <c:v>1227.5</c:v>
                </c:pt>
                <c:pt idx="25027">
                  <c:v>1227.5</c:v>
                </c:pt>
                <c:pt idx="25028">
                  <c:v>1227.5</c:v>
                </c:pt>
                <c:pt idx="25029">
                  <c:v>1227.5</c:v>
                </c:pt>
                <c:pt idx="25030">
                  <c:v>1227.5</c:v>
                </c:pt>
                <c:pt idx="25031">
                  <c:v>1227.8</c:v>
                </c:pt>
                <c:pt idx="25032">
                  <c:v>1227.4000000000001</c:v>
                </c:pt>
                <c:pt idx="25033">
                  <c:v>1227.4000000000001</c:v>
                </c:pt>
                <c:pt idx="25034">
                  <c:v>1227.4000000000001</c:v>
                </c:pt>
                <c:pt idx="25035">
                  <c:v>1227.4000000000001</c:v>
                </c:pt>
                <c:pt idx="25036">
                  <c:v>1227.4000000000001</c:v>
                </c:pt>
                <c:pt idx="25037">
                  <c:v>1227.4000000000001</c:v>
                </c:pt>
                <c:pt idx="25038">
                  <c:v>1227.4000000000001</c:v>
                </c:pt>
                <c:pt idx="25039">
                  <c:v>1227.4000000000001</c:v>
                </c:pt>
                <c:pt idx="25040">
                  <c:v>1227.4000000000001</c:v>
                </c:pt>
                <c:pt idx="25041">
                  <c:v>1227.4000000000001</c:v>
                </c:pt>
                <c:pt idx="25042">
                  <c:v>1227.4000000000001</c:v>
                </c:pt>
                <c:pt idx="25043">
                  <c:v>1227.4000000000001</c:v>
                </c:pt>
                <c:pt idx="25044">
                  <c:v>1227.4000000000001</c:v>
                </c:pt>
                <c:pt idx="25045">
                  <c:v>1227.4000000000001</c:v>
                </c:pt>
                <c:pt idx="25046">
                  <c:v>1227.4000000000001</c:v>
                </c:pt>
                <c:pt idx="25047">
                  <c:v>1227.4000000000001</c:v>
                </c:pt>
                <c:pt idx="25048">
                  <c:v>1227.4000000000001</c:v>
                </c:pt>
                <c:pt idx="25049">
                  <c:v>1227.4000000000001</c:v>
                </c:pt>
                <c:pt idx="25050">
                  <c:v>1226</c:v>
                </c:pt>
                <c:pt idx="25051">
                  <c:v>1225.8</c:v>
                </c:pt>
                <c:pt idx="25052">
                  <c:v>1224.7</c:v>
                </c:pt>
                <c:pt idx="25053">
                  <c:v>1227.5</c:v>
                </c:pt>
                <c:pt idx="25054">
                  <c:v>1227.0999999999999</c:v>
                </c:pt>
                <c:pt idx="25055">
                  <c:v>1227.0999999999999</c:v>
                </c:pt>
                <c:pt idx="25056">
                  <c:v>1227.0999999999999</c:v>
                </c:pt>
                <c:pt idx="25057">
                  <c:v>1227.5</c:v>
                </c:pt>
                <c:pt idx="25058">
                  <c:v>1227.0999999999999</c:v>
                </c:pt>
                <c:pt idx="25059">
                  <c:v>1227.2</c:v>
                </c:pt>
                <c:pt idx="25060">
                  <c:v>1227.2</c:v>
                </c:pt>
                <c:pt idx="25061">
                  <c:v>1227.2</c:v>
                </c:pt>
                <c:pt idx="25062">
                  <c:v>1227.2</c:v>
                </c:pt>
                <c:pt idx="25063">
                  <c:v>1227.2</c:v>
                </c:pt>
                <c:pt idx="25064">
                  <c:v>1227.2</c:v>
                </c:pt>
                <c:pt idx="25065">
                  <c:v>1227.2</c:v>
                </c:pt>
                <c:pt idx="25066">
                  <c:v>1225.8</c:v>
                </c:pt>
                <c:pt idx="25067">
                  <c:v>1225.8</c:v>
                </c:pt>
                <c:pt idx="25068">
                  <c:v>1225.7</c:v>
                </c:pt>
                <c:pt idx="25069">
                  <c:v>1225.7</c:v>
                </c:pt>
                <c:pt idx="25070">
                  <c:v>1225.7</c:v>
                </c:pt>
                <c:pt idx="25071">
                  <c:v>1225.7</c:v>
                </c:pt>
                <c:pt idx="25072">
                  <c:v>1225.7</c:v>
                </c:pt>
                <c:pt idx="25073">
                  <c:v>1225.7</c:v>
                </c:pt>
                <c:pt idx="25074">
                  <c:v>1225.7</c:v>
                </c:pt>
                <c:pt idx="25075">
                  <c:v>1225.7</c:v>
                </c:pt>
                <c:pt idx="25076">
                  <c:v>1225.7</c:v>
                </c:pt>
                <c:pt idx="25077">
                  <c:v>1225.7</c:v>
                </c:pt>
                <c:pt idx="25078">
                  <c:v>1225.7</c:v>
                </c:pt>
                <c:pt idx="25079">
                  <c:v>1225.7</c:v>
                </c:pt>
                <c:pt idx="25080">
                  <c:v>1226.0999999999999</c:v>
                </c:pt>
                <c:pt idx="25081">
                  <c:v>1226.4000000000001</c:v>
                </c:pt>
                <c:pt idx="25082">
                  <c:v>1226.0999999999999</c:v>
                </c:pt>
                <c:pt idx="25083">
                  <c:v>1226.0999999999999</c:v>
                </c:pt>
                <c:pt idx="25084">
                  <c:v>1226.0999999999999</c:v>
                </c:pt>
                <c:pt idx="25085">
                  <c:v>1226.0999999999999</c:v>
                </c:pt>
                <c:pt idx="25086">
                  <c:v>1226.0999999999999</c:v>
                </c:pt>
                <c:pt idx="25087">
                  <c:v>1226.0999999999999</c:v>
                </c:pt>
                <c:pt idx="25088">
                  <c:v>1226.0999999999999</c:v>
                </c:pt>
                <c:pt idx="25089">
                  <c:v>1226.0999999999999</c:v>
                </c:pt>
                <c:pt idx="25090">
                  <c:v>1226.0999999999999</c:v>
                </c:pt>
                <c:pt idx="25091">
                  <c:v>1226.0999999999999</c:v>
                </c:pt>
                <c:pt idx="25092">
                  <c:v>1226.0999999999999</c:v>
                </c:pt>
                <c:pt idx="25093">
                  <c:v>1226.0999999999999</c:v>
                </c:pt>
                <c:pt idx="25094">
                  <c:v>1226.0999999999999</c:v>
                </c:pt>
                <c:pt idx="25095">
                  <c:v>1226.0999999999999</c:v>
                </c:pt>
                <c:pt idx="25096">
                  <c:v>1227.4000000000001</c:v>
                </c:pt>
                <c:pt idx="25097">
                  <c:v>1227.8</c:v>
                </c:pt>
                <c:pt idx="25098">
                  <c:v>1227.8</c:v>
                </c:pt>
                <c:pt idx="25099">
                  <c:v>1227.8</c:v>
                </c:pt>
                <c:pt idx="25100">
                  <c:v>1227.8</c:v>
                </c:pt>
                <c:pt idx="25101">
                  <c:v>1227.8</c:v>
                </c:pt>
                <c:pt idx="25102">
                  <c:v>1227.8</c:v>
                </c:pt>
                <c:pt idx="25103">
                  <c:v>1227.8</c:v>
                </c:pt>
                <c:pt idx="25104">
                  <c:v>1227.8</c:v>
                </c:pt>
                <c:pt idx="25105">
                  <c:v>1228.4000000000001</c:v>
                </c:pt>
                <c:pt idx="25106">
                  <c:v>1228.0999999999999</c:v>
                </c:pt>
                <c:pt idx="25107">
                  <c:v>1228.0999999999999</c:v>
                </c:pt>
                <c:pt idx="25108">
                  <c:v>1228.0999999999999</c:v>
                </c:pt>
                <c:pt idx="25109">
                  <c:v>1228.0999999999999</c:v>
                </c:pt>
                <c:pt idx="25110">
                  <c:v>1228.0999999999999</c:v>
                </c:pt>
                <c:pt idx="25111">
                  <c:v>1228.0999999999999</c:v>
                </c:pt>
                <c:pt idx="25112">
                  <c:v>1228.0999999999999</c:v>
                </c:pt>
                <c:pt idx="25113">
                  <c:v>1228.0999999999999</c:v>
                </c:pt>
                <c:pt idx="25114">
                  <c:v>1228.0999999999999</c:v>
                </c:pt>
                <c:pt idx="25115">
                  <c:v>1228.0999999999999</c:v>
                </c:pt>
                <c:pt idx="25116">
                  <c:v>1228.0999999999999</c:v>
                </c:pt>
                <c:pt idx="25117">
                  <c:v>1228.0999999999999</c:v>
                </c:pt>
                <c:pt idx="25118">
                  <c:v>1228.0999999999999</c:v>
                </c:pt>
                <c:pt idx="25119">
                  <c:v>1228.0999999999999</c:v>
                </c:pt>
                <c:pt idx="25120">
                  <c:v>1228.0999999999999</c:v>
                </c:pt>
                <c:pt idx="25121">
                  <c:v>1228.0999999999999</c:v>
                </c:pt>
                <c:pt idx="25122">
                  <c:v>1228.0999999999999</c:v>
                </c:pt>
                <c:pt idx="25123">
                  <c:v>1228.0999999999999</c:v>
                </c:pt>
                <c:pt idx="25124">
                  <c:v>1230.0999999999999</c:v>
                </c:pt>
                <c:pt idx="25125">
                  <c:v>1229.4000000000001</c:v>
                </c:pt>
                <c:pt idx="25126">
                  <c:v>1229</c:v>
                </c:pt>
                <c:pt idx="25127">
                  <c:v>1229</c:v>
                </c:pt>
                <c:pt idx="25128">
                  <c:v>1231.7</c:v>
                </c:pt>
                <c:pt idx="25129">
                  <c:v>1231.4000000000001</c:v>
                </c:pt>
                <c:pt idx="25130">
                  <c:v>1231.4000000000001</c:v>
                </c:pt>
                <c:pt idx="25131">
                  <c:v>1231.7</c:v>
                </c:pt>
                <c:pt idx="25132">
                  <c:v>1232.0999999999999</c:v>
                </c:pt>
                <c:pt idx="25133">
                  <c:v>1232.4000000000001</c:v>
                </c:pt>
                <c:pt idx="25134">
                  <c:v>1232.4000000000001</c:v>
                </c:pt>
                <c:pt idx="25135">
                  <c:v>1232.4000000000001</c:v>
                </c:pt>
                <c:pt idx="25136">
                  <c:v>1232.4000000000001</c:v>
                </c:pt>
                <c:pt idx="25137">
                  <c:v>1232.4000000000001</c:v>
                </c:pt>
                <c:pt idx="25138">
                  <c:v>1232.7</c:v>
                </c:pt>
                <c:pt idx="25139">
                  <c:v>1232.8</c:v>
                </c:pt>
                <c:pt idx="25140">
                  <c:v>1233.0999999999999</c:v>
                </c:pt>
                <c:pt idx="25141">
                  <c:v>1233.0999999999999</c:v>
                </c:pt>
                <c:pt idx="25142">
                  <c:v>1232.4000000000001</c:v>
                </c:pt>
                <c:pt idx="25143">
                  <c:v>1232.7</c:v>
                </c:pt>
                <c:pt idx="25144">
                  <c:v>1232.7</c:v>
                </c:pt>
                <c:pt idx="25145">
                  <c:v>1232.7</c:v>
                </c:pt>
                <c:pt idx="25146">
                  <c:v>1232</c:v>
                </c:pt>
                <c:pt idx="25147">
                  <c:v>1218.5</c:v>
                </c:pt>
                <c:pt idx="25148">
                  <c:v>1214.5</c:v>
                </c:pt>
                <c:pt idx="25149">
                  <c:v>1231.7</c:v>
                </c:pt>
                <c:pt idx="25150">
                  <c:v>1232.3</c:v>
                </c:pt>
                <c:pt idx="25151">
                  <c:v>1232</c:v>
                </c:pt>
                <c:pt idx="25152">
                  <c:v>1232</c:v>
                </c:pt>
                <c:pt idx="25153">
                  <c:v>1231.7</c:v>
                </c:pt>
                <c:pt idx="25154">
                  <c:v>1231.7</c:v>
                </c:pt>
                <c:pt idx="25155">
                  <c:v>1231.4000000000001</c:v>
                </c:pt>
                <c:pt idx="25156">
                  <c:v>1231.7</c:v>
                </c:pt>
                <c:pt idx="25157">
                  <c:v>1231.7</c:v>
                </c:pt>
                <c:pt idx="25158">
                  <c:v>1231.7</c:v>
                </c:pt>
                <c:pt idx="25159">
                  <c:v>1231.7</c:v>
                </c:pt>
                <c:pt idx="25160">
                  <c:v>1231.3</c:v>
                </c:pt>
                <c:pt idx="25161">
                  <c:v>1231</c:v>
                </c:pt>
                <c:pt idx="25162">
                  <c:v>1230.9000000000001</c:v>
                </c:pt>
                <c:pt idx="25163">
                  <c:v>1230.9000000000001</c:v>
                </c:pt>
                <c:pt idx="25164">
                  <c:v>1230.9000000000001</c:v>
                </c:pt>
                <c:pt idx="25165">
                  <c:v>1230.9000000000001</c:v>
                </c:pt>
                <c:pt idx="25166">
                  <c:v>1230.3</c:v>
                </c:pt>
                <c:pt idx="25167">
                  <c:v>1229.7</c:v>
                </c:pt>
                <c:pt idx="25168">
                  <c:v>1229.7</c:v>
                </c:pt>
                <c:pt idx="25169">
                  <c:v>1229.7</c:v>
                </c:pt>
                <c:pt idx="25170">
                  <c:v>1229.7</c:v>
                </c:pt>
                <c:pt idx="25171">
                  <c:v>1230</c:v>
                </c:pt>
                <c:pt idx="25172">
                  <c:v>1230</c:v>
                </c:pt>
                <c:pt idx="25173">
                  <c:v>1229.7</c:v>
                </c:pt>
                <c:pt idx="25174">
                  <c:v>1229.7</c:v>
                </c:pt>
                <c:pt idx="25175">
                  <c:v>1229.7</c:v>
                </c:pt>
                <c:pt idx="25176">
                  <c:v>1229.7</c:v>
                </c:pt>
                <c:pt idx="25177">
                  <c:v>1229.7</c:v>
                </c:pt>
                <c:pt idx="25178">
                  <c:v>1229.7</c:v>
                </c:pt>
                <c:pt idx="25179">
                  <c:v>1229.7</c:v>
                </c:pt>
                <c:pt idx="25180">
                  <c:v>1229.7</c:v>
                </c:pt>
                <c:pt idx="25181">
                  <c:v>1228.7</c:v>
                </c:pt>
                <c:pt idx="25182">
                  <c:v>1227.5999999999999</c:v>
                </c:pt>
                <c:pt idx="25183">
                  <c:v>1226.9000000000001</c:v>
                </c:pt>
                <c:pt idx="25184">
                  <c:v>1226.9000000000001</c:v>
                </c:pt>
                <c:pt idx="25185">
                  <c:v>1226.9000000000001</c:v>
                </c:pt>
                <c:pt idx="25186">
                  <c:v>1226.9000000000001</c:v>
                </c:pt>
                <c:pt idx="25187">
                  <c:v>1226.9000000000001</c:v>
                </c:pt>
                <c:pt idx="25188">
                  <c:v>1226.9000000000001</c:v>
                </c:pt>
                <c:pt idx="25189">
                  <c:v>1226.9000000000001</c:v>
                </c:pt>
                <c:pt idx="25190">
                  <c:v>1226.9000000000001</c:v>
                </c:pt>
                <c:pt idx="25191">
                  <c:v>1230</c:v>
                </c:pt>
                <c:pt idx="25192">
                  <c:v>1230</c:v>
                </c:pt>
                <c:pt idx="25193">
                  <c:v>1230</c:v>
                </c:pt>
                <c:pt idx="25194">
                  <c:v>1230</c:v>
                </c:pt>
                <c:pt idx="25195">
                  <c:v>1230</c:v>
                </c:pt>
                <c:pt idx="25196">
                  <c:v>1230</c:v>
                </c:pt>
                <c:pt idx="25197">
                  <c:v>1230</c:v>
                </c:pt>
                <c:pt idx="25198">
                  <c:v>1230</c:v>
                </c:pt>
                <c:pt idx="25199">
                  <c:v>1230</c:v>
                </c:pt>
                <c:pt idx="25200">
                  <c:v>1231.7</c:v>
                </c:pt>
                <c:pt idx="25201">
                  <c:v>1230.9000000000001</c:v>
                </c:pt>
                <c:pt idx="25202">
                  <c:v>1233.2</c:v>
                </c:pt>
                <c:pt idx="25203">
                  <c:v>1233.7</c:v>
                </c:pt>
                <c:pt idx="25204">
                  <c:v>1233.7</c:v>
                </c:pt>
                <c:pt idx="25205">
                  <c:v>1233.7</c:v>
                </c:pt>
                <c:pt idx="25206">
                  <c:v>1233.7</c:v>
                </c:pt>
                <c:pt idx="25207">
                  <c:v>1233.7</c:v>
                </c:pt>
                <c:pt idx="25208">
                  <c:v>1234.8</c:v>
                </c:pt>
                <c:pt idx="25209">
                  <c:v>1234.7</c:v>
                </c:pt>
                <c:pt idx="25210">
                  <c:v>1234.8</c:v>
                </c:pt>
                <c:pt idx="25211">
                  <c:v>1234.8</c:v>
                </c:pt>
                <c:pt idx="25212">
                  <c:v>1234.8</c:v>
                </c:pt>
                <c:pt idx="25213">
                  <c:v>1234.8</c:v>
                </c:pt>
                <c:pt idx="25214">
                  <c:v>1234.8</c:v>
                </c:pt>
                <c:pt idx="25215">
                  <c:v>1234.8</c:v>
                </c:pt>
                <c:pt idx="25216">
                  <c:v>1234.8</c:v>
                </c:pt>
                <c:pt idx="25217">
                  <c:v>1234.8</c:v>
                </c:pt>
                <c:pt idx="25218">
                  <c:v>1234.8</c:v>
                </c:pt>
                <c:pt idx="25219">
                  <c:v>1234.8</c:v>
                </c:pt>
                <c:pt idx="25220">
                  <c:v>1234.8</c:v>
                </c:pt>
                <c:pt idx="25221">
                  <c:v>1234.8</c:v>
                </c:pt>
                <c:pt idx="25222">
                  <c:v>1234.8</c:v>
                </c:pt>
                <c:pt idx="25223">
                  <c:v>1234.8</c:v>
                </c:pt>
                <c:pt idx="25224">
                  <c:v>1234.8</c:v>
                </c:pt>
                <c:pt idx="25225">
                  <c:v>1234.8</c:v>
                </c:pt>
                <c:pt idx="25226">
                  <c:v>1234.8</c:v>
                </c:pt>
                <c:pt idx="25227">
                  <c:v>1234.8</c:v>
                </c:pt>
                <c:pt idx="25228">
                  <c:v>1234.8</c:v>
                </c:pt>
                <c:pt idx="25229">
                  <c:v>1234.8</c:v>
                </c:pt>
                <c:pt idx="25230">
                  <c:v>1234.8</c:v>
                </c:pt>
                <c:pt idx="25231">
                  <c:v>1234.8</c:v>
                </c:pt>
                <c:pt idx="25232">
                  <c:v>1234.8</c:v>
                </c:pt>
                <c:pt idx="25233">
                  <c:v>1234.8</c:v>
                </c:pt>
                <c:pt idx="25234">
                  <c:v>1233.9000000000001</c:v>
                </c:pt>
                <c:pt idx="25235">
                  <c:v>1233.9000000000001</c:v>
                </c:pt>
                <c:pt idx="25236">
                  <c:v>1233.9000000000001</c:v>
                </c:pt>
                <c:pt idx="25237">
                  <c:v>1233.5999999999999</c:v>
                </c:pt>
                <c:pt idx="25238">
                  <c:v>1233.5999999999999</c:v>
                </c:pt>
                <c:pt idx="25239">
                  <c:v>1233.5999999999999</c:v>
                </c:pt>
                <c:pt idx="25240">
                  <c:v>1234.2</c:v>
                </c:pt>
                <c:pt idx="25241">
                  <c:v>1234.5999999999999</c:v>
                </c:pt>
                <c:pt idx="25242">
                  <c:v>1234.9000000000001</c:v>
                </c:pt>
                <c:pt idx="25243">
                  <c:v>1234.9000000000001</c:v>
                </c:pt>
                <c:pt idx="25244">
                  <c:v>1234.9000000000001</c:v>
                </c:pt>
                <c:pt idx="25245">
                  <c:v>1234.9000000000001</c:v>
                </c:pt>
                <c:pt idx="25246">
                  <c:v>1235.5</c:v>
                </c:pt>
                <c:pt idx="25247">
                  <c:v>1235.9000000000001</c:v>
                </c:pt>
                <c:pt idx="25248">
                  <c:v>1235.9000000000001</c:v>
                </c:pt>
                <c:pt idx="25249">
                  <c:v>1235.9000000000001</c:v>
                </c:pt>
                <c:pt idx="25250">
                  <c:v>1235.9000000000001</c:v>
                </c:pt>
                <c:pt idx="25251">
                  <c:v>1236.5999999999999</c:v>
                </c:pt>
                <c:pt idx="25252">
                  <c:v>1236.2</c:v>
                </c:pt>
                <c:pt idx="25253">
                  <c:v>1236.2</c:v>
                </c:pt>
                <c:pt idx="25254">
                  <c:v>1236.2</c:v>
                </c:pt>
                <c:pt idx="25255">
                  <c:v>1236.2</c:v>
                </c:pt>
                <c:pt idx="25256">
                  <c:v>1236.2</c:v>
                </c:pt>
                <c:pt idx="25257">
                  <c:v>1237.2</c:v>
                </c:pt>
                <c:pt idx="25258">
                  <c:v>1237.2</c:v>
                </c:pt>
                <c:pt idx="25259">
                  <c:v>1237.2</c:v>
                </c:pt>
                <c:pt idx="25260">
                  <c:v>1237.2</c:v>
                </c:pt>
                <c:pt idx="25261">
                  <c:v>1237.2</c:v>
                </c:pt>
                <c:pt idx="25262">
                  <c:v>1237.2</c:v>
                </c:pt>
                <c:pt idx="25263">
                  <c:v>1237.2</c:v>
                </c:pt>
                <c:pt idx="25264">
                  <c:v>1237.2</c:v>
                </c:pt>
                <c:pt idx="25265">
                  <c:v>1237.2</c:v>
                </c:pt>
                <c:pt idx="25266">
                  <c:v>1238.5999999999999</c:v>
                </c:pt>
                <c:pt idx="25267">
                  <c:v>1238.9000000000001</c:v>
                </c:pt>
                <c:pt idx="25268">
                  <c:v>1239.2</c:v>
                </c:pt>
                <c:pt idx="25269">
                  <c:v>1238.9000000000001</c:v>
                </c:pt>
                <c:pt idx="25270">
                  <c:v>1238.9000000000001</c:v>
                </c:pt>
                <c:pt idx="25271">
                  <c:v>1238.9000000000001</c:v>
                </c:pt>
                <c:pt idx="25272">
                  <c:v>1238.9000000000001</c:v>
                </c:pt>
                <c:pt idx="25273">
                  <c:v>1238.9000000000001</c:v>
                </c:pt>
                <c:pt idx="25274">
                  <c:v>1238.9000000000001</c:v>
                </c:pt>
                <c:pt idx="25275">
                  <c:v>1238.9000000000001</c:v>
                </c:pt>
                <c:pt idx="25276">
                  <c:v>1238.9000000000001</c:v>
                </c:pt>
                <c:pt idx="25277">
                  <c:v>1238.9000000000001</c:v>
                </c:pt>
                <c:pt idx="25278">
                  <c:v>1238.9000000000001</c:v>
                </c:pt>
                <c:pt idx="25279">
                  <c:v>1238.9000000000001</c:v>
                </c:pt>
                <c:pt idx="25280">
                  <c:v>1238.9000000000001</c:v>
                </c:pt>
                <c:pt idx="25281">
                  <c:v>1238.9000000000001</c:v>
                </c:pt>
                <c:pt idx="25282">
                  <c:v>1235.5999999999999</c:v>
                </c:pt>
                <c:pt idx="25283">
                  <c:v>1236</c:v>
                </c:pt>
                <c:pt idx="25284">
                  <c:v>1235.9000000000001</c:v>
                </c:pt>
                <c:pt idx="25285">
                  <c:v>1235.2</c:v>
                </c:pt>
                <c:pt idx="25286">
                  <c:v>1235.2</c:v>
                </c:pt>
                <c:pt idx="25287">
                  <c:v>1235.2</c:v>
                </c:pt>
                <c:pt idx="25288">
                  <c:v>1230.0999999999999</c:v>
                </c:pt>
                <c:pt idx="25289">
                  <c:v>1230.0999999999999</c:v>
                </c:pt>
                <c:pt idx="25290">
                  <c:v>1233.5999999999999</c:v>
                </c:pt>
                <c:pt idx="25291">
                  <c:v>1233.5999999999999</c:v>
                </c:pt>
                <c:pt idx="25292">
                  <c:v>1233.5999999999999</c:v>
                </c:pt>
                <c:pt idx="25293">
                  <c:v>1233.5999999999999</c:v>
                </c:pt>
                <c:pt idx="25294">
                  <c:v>1233.5999999999999</c:v>
                </c:pt>
                <c:pt idx="25295">
                  <c:v>1233.5999999999999</c:v>
                </c:pt>
                <c:pt idx="25296">
                  <c:v>1233.5999999999999</c:v>
                </c:pt>
                <c:pt idx="25297">
                  <c:v>1233.5999999999999</c:v>
                </c:pt>
                <c:pt idx="25298">
                  <c:v>1233.5999999999999</c:v>
                </c:pt>
                <c:pt idx="25299">
                  <c:v>1233.5999999999999</c:v>
                </c:pt>
                <c:pt idx="25300">
                  <c:v>1231.5999999999999</c:v>
                </c:pt>
                <c:pt idx="25301">
                  <c:v>1231</c:v>
                </c:pt>
                <c:pt idx="25302">
                  <c:v>1231.3</c:v>
                </c:pt>
                <c:pt idx="25303">
                  <c:v>1231.3</c:v>
                </c:pt>
                <c:pt idx="25304">
                  <c:v>1231.3</c:v>
                </c:pt>
                <c:pt idx="25305">
                  <c:v>1231.3</c:v>
                </c:pt>
                <c:pt idx="25306">
                  <c:v>1230.5999999999999</c:v>
                </c:pt>
                <c:pt idx="25307">
                  <c:v>1230.3</c:v>
                </c:pt>
                <c:pt idx="25308">
                  <c:v>1230.3</c:v>
                </c:pt>
                <c:pt idx="25309">
                  <c:v>1230.3</c:v>
                </c:pt>
                <c:pt idx="25310">
                  <c:v>1230.3</c:v>
                </c:pt>
                <c:pt idx="25311">
                  <c:v>1230.3</c:v>
                </c:pt>
                <c:pt idx="25312">
                  <c:v>1230.3</c:v>
                </c:pt>
                <c:pt idx="25313">
                  <c:v>1230.3</c:v>
                </c:pt>
                <c:pt idx="25314">
                  <c:v>1230.3</c:v>
                </c:pt>
                <c:pt idx="25315">
                  <c:v>1230.3</c:v>
                </c:pt>
                <c:pt idx="25316">
                  <c:v>1232.2</c:v>
                </c:pt>
                <c:pt idx="25317">
                  <c:v>1232.5</c:v>
                </c:pt>
                <c:pt idx="25318">
                  <c:v>1232.5</c:v>
                </c:pt>
                <c:pt idx="25319">
                  <c:v>1232.8</c:v>
                </c:pt>
                <c:pt idx="25320">
                  <c:v>1232.8</c:v>
                </c:pt>
                <c:pt idx="25321">
                  <c:v>1232.8</c:v>
                </c:pt>
                <c:pt idx="25322">
                  <c:v>1232.8</c:v>
                </c:pt>
                <c:pt idx="25323">
                  <c:v>1232.8</c:v>
                </c:pt>
                <c:pt idx="25324">
                  <c:v>1231.0999999999999</c:v>
                </c:pt>
                <c:pt idx="25325">
                  <c:v>1230.8</c:v>
                </c:pt>
                <c:pt idx="25326">
                  <c:v>1230.8</c:v>
                </c:pt>
                <c:pt idx="25327">
                  <c:v>1230.8</c:v>
                </c:pt>
                <c:pt idx="25328">
                  <c:v>1230.8</c:v>
                </c:pt>
                <c:pt idx="25329">
                  <c:v>1230.8</c:v>
                </c:pt>
                <c:pt idx="25330">
                  <c:v>1230.8</c:v>
                </c:pt>
                <c:pt idx="25331">
                  <c:v>1230.8</c:v>
                </c:pt>
                <c:pt idx="25332">
                  <c:v>1230.8</c:v>
                </c:pt>
                <c:pt idx="25333">
                  <c:v>1230.2</c:v>
                </c:pt>
                <c:pt idx="25334">
                  <c:v>1229.9000000000001</c:v>
                </c:pt>
                <c:pt idx="25335">
                  <c:v>1230.2</c:v>
                </c:pt>
                <c:pt idx="25336">
                  <c:v>1230.2</c:v>
                </c:pt>
                <c:pt idx="25337">
                  <c:v>1229.5999999999999</c:v>
                </c:pt>
                <c:pt idx="25338">
                  <c:v>1229.5999999999999</c:v>
                </c:pt>
                <c:pt idx="25339">
                  <c:v>1229.5999999999999</c:v>
                </c:pt>
                <c:pt idx="25340">
                  <c:v>1229.5999999999999</c:v>
                </c:pt>
                <c:pt idx="25341">
                  <c:v>1229.5999999999999</c:v>
                </c:pt>
                <c:pt idx="25342">
                  <c:v>1229.5999999999999</c:v>
                </c:pt>
                <c:pt idx="25343">
                  <c:v>1229.5999999999999</c:v>
                </c:pt>
                <c:pt idx="25344">
                  <c:v>1229.5999999999999</c:v>
                </c:pt>
                <c:pt idx="25345">
                  <c:v>1229.5999999999999</c:v>
                </c:pt>
                <c:pt idx="25346">
                  <c:v>1229.5999999999999</c:v>
                </c:pt>
                <c:pt idx="25347">
                  <c:v>1231.5999999999999</c:v>
                </c:pt>
                <c:pt idx="25348">
                  <c:v>1231.5999999999999</c:v>
                </c:pt>
                <c:pt idx="25349">
                  <c:v>1231.7</c:v>
                </c:pt>
                <c:pt idx="25350">
                  <c:v>1231.5</c:v>
                </c:pt>
                <c:pt idx="25351">
                  <c:v>1231.5</c:v>
                </c:pt>
                <c:pt idx="25352">
                  <c:v>1231.5</c:v>
                </c:pt>
                <c:pt idx="25353">
                  <c:v>1231.5</c:v>
                </c:pt>
                <c:pt idx="25354">
                  <c:v>1231.5</c:v>
                </c:pt>
                <c:pt idx="25355">
                  <c:v>1231.5</c:v>
                </c:pt>
                <c:pt idx="25356">
                  <c:v>1231.5</c:v>
                </c:pt>
                <c:pt idx="25357">
                  <c:v>1231.5</c:v>
                </c:pt>
                <c:pt idx="25358">
                  <c:v>1230.2</c:v>
                </c:pt>
                <c:pt idx="25359">
                  <c:v>1230.2</c:v>
                </c:pt>
                <c:pt idx="25360">
                  <c:v>1228.9000000000001</c:v>
                </c:pt>
                <c:pt idx="25361">
                  <c:v>1228.5</c:v>
                </c:pt>
                <c:pt idx="25362">
                  <c:v>1228.5</c:v>
                </c:pt>
                <c:pt idx="25363">
                  <c:v>1228.5</c:v>
                </c:pt>
                <c:pt idx="25364">
                  <c:v>1228.5</c:v>
                </c:pt>
                <c:pt idx="25365">
                  <c:v>1228.5</c:v>
                </c:pt>
                <c:pt idx="25366">
                  <c:v>1230.3</c:v>
                </c:pt>
                <c:pt idx="25367">
                  <c:v>1230.3</c:v>
                </c:pt>
                <c:pt idx="25368">
                  <c:v>1230.5999999999999</c:v>
                </c:pt>
                <c:pt idx="25369">
                  <c:v>1230.3</c:v>
                </c:pt>
                <c:pt idx="25370">
                  <c:v>1230.3</c:v>
                </c:pt>
                <c:pt idx="25371">
                  <c:v>1229.3</c:v>
                </c:pt>
                <c:pt idx="25372">
                  <c:v>1228.9000000000001</c:v>
                </c:pt>
                <c:pt idx="25373">
                  <c:v>1228.9000000000001</c:v>
                </c:pt>
                <c:pt idx="25374">
                  <c:v>1228.9000000000001</c:v>
                </c:pt>
                <c:pt idx="25375">
                  <c:v>1228.9000000000001</c:v>
                </c:pt>
                <c:pt idx="25376">
                  <c:v>1228.9000000000001</c:v>
                </c:pt>
                <c:pt idx="25377">
                  <c:v>1229.9000000000001</c:v>
                </c:pt>
                <c:pt idx="25378">
                  <c:v>1230.9000000000001</c:v>
                </c:pt>
                <c:pt idx="25379">
                  <c:v>1230.9000000000001</c:v>
                </c:pt>
                <c:pt idx="25380">
                  <c:v>1230.9000000000001</c:v>
                </c:pt>
                <c:pt idx="25381">
                  <c:v>1230.9000000000001</c:v>
                </c:pt>
                <c:pt idx="25382">
                  <c:v>1230.9000000000001</c:v>
                </c:pt>
                <c:pt idx="25383">
                  <c:v>1230.9000000000001</c:v>
                </c:pt>
                <c:pt idx="25384">
                  <c:v>1230.2</c:v>
                </c:pt>
                <c:pt idx="25385">
                  <c:v>1230.9000000000001</c:v>
                </c:pt>
                <c:pt idx="25386">
                  <c:v>1230.9000000000001</c:v>
                </c:pt>
                <c:pt idx="25387">
                  <c:v>1230.9000000000001</c:v>
                </c:pt>
                <c:pt idx="25388">
                  <c:v>1230.3</c:v>
                </c:pt>
                <c:pt idx="25389">
                  <c:v>1229.5999999999999</c:v>
                </c:pt>
                <c:pt idx="25390">
                  <c:v>1229.5999999999999</c:v>
                </c:pt>
                <c:pt idx="25391">
                  <c:v>1229.5999999999999</c:v>
                </c:pt>
                <c:pt idx="25392">
                  <c:v>1229.5999999999999</c:v>
                </c:pt>
                <c:pt idx="25393">
                  <c:v>1229.5999999999999</c:v>
                </c:pt>
                <c:pt idx="25394">
                  <c:v>1229.5999999999999</c:v>
                </c:pt>
                <c:pt idx="25395">
                  <c:v>1229.5999999999999</c:v>
                </c:pt>
                <c:pt idx="25396">
                  <c:v>1229.5999999999999</c:v>
                </c:pt>
                <c:pt idx="25397">
                  <c:v>1230.7</c:v>
                </c:pt>
                <c:pt idx="25398">
                  <c:v>1230.5999999999999</c:v>
                </c:pt>
                <c:pt idx="25399">
                  <c:v>1230.4000000000001</c:v>
                </c:pt>
                <c:pt idx="25400">
                  <c:v>1230.4000000000001</c:v>
                </c:pt>
                <c:pt idx="25401">
                  <c:v>1230.4000000000001</c:v>
                </c:pt>
                <c:pt idx="25402">
                  <c:v>1229.7</c:v>
                </c:pt>
                <c:pt idx="25403">
                  <c:v>1229.9000000000001</c:v>
                </c:pt>
                <c:pt idx="25404">
                  <c:v>1228.5999999999999</c:v>
                </c:pt>
                <c:pt idx="25405">
                  <c:v>1228.5999999999999</c:v>
                </c:pt>
                <c:pt idx="25406">
                  <c:v>1228.5999999999999</c:v>
                </c:pt>
                <c:pt idx="25407">
                  <c:v>1228.5999999999999</c:v>
                </c:pt>
                <c:pt idx="25408">
                  <c:v>1228.5999999999999</c:v>
                </c:pt>
                <c:pt idx="25409">
                  <c:v>1228.5999999999999</c:v>
                </c:pt>
                <c:pt idx="25410">
                  <c:v>1228.5999999999999</c:v>
                </c:pt>
                <c:pt idx="25411">
                  <c:v>1228.5999999999999</c:v>
                </c:pt>
                <c:pt idx="25412">
                  <c:v>1228.5999999999999</c:v>
                </c:pt>
                <c:pt idx="25413">
                  <c:v>1228.5999999999999</c:v>
                </c:pt>
                <c:pt idx="25414">
                  <c:v>1228.5999999999999</c:v>
                </c:pt>
                <c:pt idx="25415">
                  <c:v>1231</c:v>
                </c:pt>
                <c:pt idx="25416">
                  <c:v>1230.5999999999999</c:v>
                </c:pt>
                <c:pt idx="25417">
                  <c:v>1230.5999999999999</c:v>
                </c:pt>
                <c:pt idx="25418">
                  <c:v>1230.5999999999999</c:v>
                </c:pt>
                <c:pt idx="25419">
                  <c:v>1230.5999999999999</c:v>
                </c:pt>
                <c:pt idx="25420">
                  <c:v>1230.5999999999999</c:v>
                </c:pt>
                <c:pt idx="25421">
                  <c:v>1230.4000000000001</c:v>
                </c:pt>
                <c:pt idx="25422">
                  <c:v>1230.4000000000001</c:v>
                </c:pt>
                <c:pt idx="25423">
                  <c:v>1230</c:v>
                </c:pt>
                <c:pt idx="25424">
                  <c:v>1230</c:v>
                </c:pt>
                <c:pt idx="25425">
                  <c:v>1230</c:v>
                </c:pt>
                <c:pt idx="25426">
                  <c:v>1230</c:v>
                </c:pt>
                <c:pt idx="25427">
                  <c:v>1230</c:v>
                </c:pt>
                <c:pt idx="25428">
                  <c:v>1230</c:v>
                </c:pt>
                <c:pt idx="25429">
                  <c:v>1230</c:v>
                </c:pt>
                <c:pt idx="25430">
                  <c:v>1230</c:v>
                </c:pt>
                <c:pt idx="25431">
                  <c:v>1230</c:v>
                </c:pt>
                <c:pt idx="25432">
                  <c:v>1230</c:v>
                </c:pt>
                <c:pt idx="25433">
                  <c:v>1230</c:v>
                </c:pt>
                <c:pt idx="25434">
                  <c:v>1230</c:v>
                </c:pt>
                <c:pt idx="25435">
                  <c:v>1230</c:v>
                </c:pt>
                <c:pt idx="25436">
                  <c:v>1230</c:v>
                </c:pt>
                <c:pt idx="25437">
                  <c:v>1230</c:v>
                </c:pt>
                <c:pt idx="25438">
                  <c:v>1230</c:v>
                </c:pt>
                <c:pt idx="25439">
                  <c:v>1230</c:v>
                </c:pt>
                <c:pt idx="25440">
                  <c:v>1230</c:v>
                </c:pt>
                <c:pt idx="25441">
                  <c:v>1230</c:v>
                </c:pt>
                <c:pt idx="25442">
                  <c:v>1230</c:v>
                </c:pt>
                <c:pt idx="25443">
                  <c:v>1229</c:v>
                </c:pt>
                <c:pt idx="25444">
                  <c:v>1228.4000000000001</c:v>
                </c:pt>
                <c:pt idx="25445">
                  <c:v>1228.4000000000001</c:v>
                </c:pt>
                <c:pt idx="25446">
                  <c:v>1228.7</c:v>
                </c:pt>
                <c:pt idx="25447">
                  <c:v>1228.7</c:v>
                </c:pt>
                <c:pt idx="25448">
                  <c:v>1228.7</c:v>
                </c:pt>
                <c:pt idx="25449">
                  <c:v>1228.7</c:v>
                </c:pt>
                <c:pt idx="25450">
                  <c:v>1228.7</c:v>
                </c:pt>
                <c:pt idx="25451">
                  <c:v>1228.7</c:v>
                </c:pt>
                <c:pt idx="25452">
                  <c:v>1228.7</c:v>
                </c:pt>
                <c:pt idx="25453">
                  <c:v>1228.7</c:v>
                </c:pt>
                <c:pt idx="25454">
                  <c:v>1228.9000000000001</c:v>
                </c:pt>
                <c:pt idx="25455">
                  <c:v>1229</c:v>
                </c:pt>
                <c:pt idx="25456">
                  <c:v>1229</c:v>
                </c:pt>
                <c:pt idx="25457">
                  <c:v>1229</c:v>
                </c:pt>
                <c:pt idx="25458">
                  <c:v>1229</c:v>
                </c:pt>
                <c:pt idx="25459">
                  <c:v>1229</c:v>
                </c:pt>
                <c:pt idx="25460">
                  <c:v>1229</c:v>
                </c:pt>
                <c:pt idx="25461">
                  <c:v>1229</c:v>
                </c:pt>
                <c:pt idx="25462">
                  <c:v>1228.4000000000001</c:v>
                </c:pt>
                <c:pt idx="25463">
                  <c:v>1228.4000000000001</c:v>
                </c:pt>
                <c:pt idx="25464">
                  <c:v>1228.4000000000001</c:v>
                </c:pt>
                <c:pt idx="25465">
                  <c:v>1228.4000000000001</c:v>
                </c:pt>
                <c:pt idx="25466">
                  <c:v>1228.4000000000001</c:v>
                </c:pt>
                <c:pt idx="25467">
                  <c:v>1228.4000000000001</c:v>
                </c:pt>
                <c:pt idx="25468">
                  <c:v>1229.4000000000001</c:v>
                </c:pt>
                <c:pt idx="25469">
                  <c:v>1229.7</c:v>
                </c:pt>
                <c:pt idx="25470">
                  <c:v>1229.4000000000001</c:v>
                </c:pt>
                <c:pt idx="25471">
                  <c:v>1229.4000000000001</c:v>
                </c:pt>
                <c:pt idx="25472">
                  <c:v>1229.4000000000001</c:v>
                </c:pt>
                <c:pt idx="25473">
                  <c:v>1229.4000000000001</c:v>
                </c:pt>
                <c:pt idx="25474">
                  <c:v>1229.4000000000001</c:v>
                </c:pt>
                <c:pt idx="25475">
                  <c:v>1229.4000000000001</c:v>
                </c:pt>
                <c:pt idx="25476">
                  <c:v>1229.4000000000001</c:v>
                </c:pt>
                <c:pt idx="25477">
                  <c:v>1229.4000000000001</c:v>
                </c:pt>
                <c:pt idx="25478">
                  <c:v>1230.0999999999999</c:v>
                </c:pt>
                <c:pt idx="25479">
                  <c:v>1230</c:v>
                </c:pt>
                <c:pt idx="25480">
                  <c:v>1230</c:v>
                </c:pt>
                <c:pt idx="25481">
                  <c:v>1230</c:v>
                </c:pt>
                <c:pt idx="25482">
                  <c:v>1230</c:v>
                </c:pt>
                <c:pt idx="25483">
                  <c:v>1230</c:v>
                </c:pt>
                <c:pt idx="25484">
                  <c:v>1230</c:v>
                </c:pt>
                <c:pt idx="25485">
                  <c:v>1230</c:v>
                </c:pt>
                <c:pt idx="25486">
                  <c:v>1230</c:v>
                </c:pt>
                <c:pt idx="25487">
                  <c:v>1230</c:v>
                </c:pt>
                <c:pt idx="25488">
                  <c:v>1230</c:v>
                </c:pt>
                <c:pt idx="25489">
                  <c:v>1230</c:v>
                </c:pt>
                <c:pt idx="25490">
                  <c:v>1230</c:v>
                </c:pt>
                <c:pt idx="25491">
                  <c:v>1230</c:v>
                </c:pt>
                <c:pt idx="25492">
                  <c:v>1230</c:v>
                </c:pt>
                <c:pt idx="25493">
                  <c:v>1230</c:v>
                </c:pt>
                <c:pt idx="25494">
                  <c:v>1230</c:v>
                </c:pt>
                <c:pt idx="25495">
                  <c:v>1230</c:v>
                </c:pt>
                <c:pt idx="25496">
                  <c:v>1230</c:v>
                </c:pt>
                <c:pt idx="25497">
                  <c:v>1230</c:v>
                </c:pt>
                <c:pt idx="25498">
                  <c:v>1230</c:v>
                </c:pt>
                <c:pt idx="25499">
                  <c:v>1230</c:v>
                </c:pt>
                <c:pt idx="25500">
                  <c:v>1230</c:v>
                </c:pt>
                <c:pt idx="25501">
                  <c:v>1230</c:v>
                </c:pt>
                <c:pt idx="25502">
                  <c:v>1230</c:v>
                </c:pt>
                <c:pt idx="25503">
                  <c:v>1230</c:v>
                </c:pt>
                <c:pt idx="25504">
                  <c:v>1230</c:v>
                </c:pt>
                <c:pt idx="25505">
                  <c:v>1230</c:v>
                </c:pt>
                <c:pt idx="25506">
                  <c:v>1230</c:v>
                </c:pt>
                <c:pt idx="25507">
                  <c:v>1230</c:v>
                </c:pt>
                <c:pt idx="25508">
                  <c:v>1230</c:v>
                </c:pt>
                <c:pt idx="25509">
                  <c:v>1230</c:v>
                </c:pt>
                <c:pt idx="25510">
                  <c:v>1230</c:v>
                </c:pt>
                <c:pt idx="25511">
                  <c:v>1230.4000000000001</c:v>
                </c:pt>
                <c:pt idx="25512">
                  <c:v>1230.4000000000001</c:v>
                </c:pt>
                <c:pt idx="25513">
                  <c:v>1230.8</c:v>
                </c:pt>
                <c:pt idx="25514">
                  <c:v>1230.4000000000001</c:v>
                </c:pt>
                <c:pt idx="25515">
                  <c:v>1230.4000000000001</c:v>
                </c:pt>
                <c:pt idx="25516">
                  <c:v>1230.4000000000001</c:v>
                </c:pt>
                <c:pt idx="25517">
                  <c:v>1230.7</c:v>
                </c:pt>
                <c:pt idx="25518">
                  <c:v>1229</c:v>
                </c:pt>
                <c:pt idx="25519">
                  <c:v>1230.4000000000001</c:v>
                </c:pt>
                <c:pt idx="25520">
                  <c:v>1230.4000000000001</c:v>
                </c:pt>
                <c:pt idx="25521">
                  <c:v>1230.4000000000001</c:v>
                </c:pt>
                <c:pt idx="25522">
                  <c:v>1230.4000000000001</c:v>
                </c:pt>
                <c:pt idx="25523">
                  <c:v>1230.4000000000001</c:v>
                </c:pt>
                <c:pt idx="25524">
                  <c:v>1230.4000000000001</c:v>
                </c:pt>
                <c:pt idx="25525">
                  <c:v>1230.7</c:v>
                </c:pt>
                <c:pt idx="25526">
                  <c:v>1231</c:v>
                </c:pt>
                <c:pt idx="25527">
                  <c:v>1231.0999999999999</c:v>
                </c:pt>
                <c:pt idx="25528">
                  <c:v>1231</c:v>
                </c:pt>
                <c:pt idx="25529">
                  <c:v>1230.5999999999999</c:v>
                </c:pt>
                <c:pt idx="25530">
                  <c:v>1231.4000000000001</c:v>
                </c:pt>
                <c:pt idx="25531">
                  <c:v>1231.3</c:v>
                </c:pt>
                <c:pt idx="25532">
                  <c:v>1231.3</c:v>
                </c:pt>
                <c:pt idx="25533">
                  <c:v>1231.3</c:v>
                </c:pt>
                <c:pt idx="25534">
                  <c:v>1232</c:v>
                </c:pt>
                <c:pt idx="25535">
                  <c:v>1232.4000000000001</c:v>
                </c:pt>
                <c:pt idx="25536">
                  <c:v>1232.3</c:v>
                </c:pt>
                <c:pt idx="25537">
                  <c:v>1231.7</c:v>
                </c:pt>
                <c:pt idx="25538">
                  <c:v>1231.7</c:v>
                </c:pt>
                <c:pt idx="25539">
                  <c:v>1231.7</c:v>
                </c:pt>
                <c:pt idx="25540">
                  <c:v>1231.7</c:v>
                </c:pt>
                <c:pt idx="25541">
                  <c:v>1231.7</c:v>
                </c:pt>
                <c:pt idx="25542">
                  <c:v>1231.7</c:v>
                </c:pt>
                <c:pt idx="25543">
                  <c:v>1231.7</c:v>
                </c:pt>
                <c:pt idx="25544">
                  <c:v>1231.7</c:v>
                </c:pt>
                <c:pt idx="25545">
                  <c:v>1234.3</c:v>
                </c:pt>
                <c:pt idx="25546">
                  <c:v>1234.3</c:v>
                </c:pt>
                <c:pt idx="25547">
                  <c:v>1234.5999999999999</c:v>
                </c:pt>
                <c:pt idx="25548">
                  <c:v>1234.5999999999999</c:v>
                </c:pt>
                <c:pt idx="25549">
                  <c:v>1234.5999999999999</c:v>
                </c:pt>
                <c:pt idx="25550">
                  <c:v>1234.5999999999999</c:v>
                </c:pt>
                <c:pt idx="25551">
                  <c:v>1235.5999999999999</c:v>
                </c:pt>
                <c:pt idx="25552">
                  <c:v>1236.7</c:v>
                </c:pt>
                <c:pt idx="25553">
                  <c:v>1236.7</c:v>
                </c:pt>
                <c:pt idx="25554">
                  <c:v>1237.7</c:v>
                </c:pt>
                <c:pt idx="25555">
                  <c:v>1237.5999999999999</c:v>
                </c:pt>
                <c:pt idx="25556">
                  <c:v>1237.5999999999999</c:v>
                </c:pt>
                <c:pt idx="25557">
                  <c:v>1237.5999999999999</c:v>
                </c:pt>
                <c:pt idx="25558">
                  <c:v>1237.5999999999999</c:v>
                </c:pt>
                <c:pt idx="25559">
                  <c:v>1237.5999999999999</c:v>
                </c:pt>
                <c:pt idx="25560">
                  <c:v>1237.5999999999999</c:v>
                </c:pt>
                <c:pt idx="25561">
                  <c:v>1237.5999999999999</c:v>
                </c:pt>
                <c:pt idx="25562">
                  <c:v>1238</c:v>
                </c:pt>
                <c:pt idx="25563">
                  <c:v>1238</c:v>
                </c:pt>
                <c:pt idx="25564">
                  <c:v>1238.4000000000001</c:v>
                </c:pt>
                <c:pt idx="25565">
                  <c:v>1238.4000000000001</c:v>
                </c:pt>
                <c:pt idx="25566">
                  <c:v>1238.4000000000001</c:v>
                </c:pt>
                <c:pt idx="25567">
                  <c:v>1238.4000000000001</c:v>
                </c:pt>
                <c:pt idx="25568">
                  <c:v>1238.4000000000001</c:v>
                </c:pt>
                <c:pt idx="25569">
                  <c:v>1238.4000000000001</c:v>
                </c:pt>
                <c:pt idx="25570">
                  <c:v>1238.4000000000001</c:v>
                </c:pt>
                <c:pt idx="25571">
                  <c:v>1238.4000000000001</c:v>
                </c:pt>
                <c:pt idx="25572">
                  <c:v>1238.4000000000001</c:v>
                </c:pt>
                <c:pt idx="25573">
                  <c:v>1238.4000000000001</c:v>
                </c:pt>
                <c:pt idx="25574">
                  <c:v>1238.4000000000001</c:v>
                </c:pt>
                <c:pt idx="25575">
                  <c:v>1238.4000000000001</c:v>
                </c:pt>
                <c:pt idx="25576">
                  <c:v>1236.5999999999999</c:v>
                </c:pt>
                <c:pt idx="25577">
                  <c:v>1237</c:v>
                </c:pt>
                <c:pt idx="25578">
                  <c:v>1236.5999999999999</c:v>
                </c:pt>
                <c:pt idx="25579">
                  <c:v>1236.3</c:v>
                </c:pt>
                <c:pt idx="25580">
                  <c:v>1236.3</c:v>
                </c:pt>
                <c:pt idx="25581">
                  <c:v>1236.3</c:v>
                </c:pt>
                <c:pt idx="25582">
                  <c:v>1236.3</c:v>
                </c:pt>
                <c:pt idx="25583">
                  <c:v>1236.3</c:v>
                </c:pt>
                <c:pt idx="25584">
                  <c:v>1236.3</c:v>
                </c:pt>
                <c:pt idx="25585">
                  <c:v>1236.3</c:v>
                </c:pt>
                <c:pt idx="25586">
                  <c:v>1235.2</c:v>
                </c:pt>
                <c:pt idx="25587">
                  <c:v>1235.2</c:v>
                </c:pt>
                <c:pt idx="25588">
                  <c:v>1235.2</c:v>
                </c:pt>
                <c:pt idx="25589">
                  <c:v>1235.2</c:v>
                </c:pt>
                <c:pt idx="25590">
                  <c:v>1235.2</c:v>
                </c:pt>
                <c:pt idx="25591">
                  <c:v>1235.2</c:v>
                </c:pt>
                <c:pt idx="25592">
                  <c:v>1234.9000000000001</c:v>
                </c:pt>
                <c:pt idx="25593">
                  <c:v>1234.5999999999999</c:v>
                </c:pt>
                <c:pt idx="25594">
                  <c:v>1234.7</c:v>
                </c:pt>
                <c:pt idx="25595">
                  <c:v>1233.9000000000001</c:v>
                </c:pt>
                <c:pt idx="25596">
                  <c:v>1233.9000000000001</c:v>
                </c:pt>
                <c:pt idx="25597">
                  <c:v>1233.9000000000001</c:v>
                </c:pt>
                <c:pt idx="25598">
                  <c:v>1233.9000000000001</c:v>
                </c:pt>
                <c:pt idx="25599">
                  <c:v>1233.9000000000001</c:v>
                </c:pt>
                <c:pt idx="25600">
                  <c:v>1233.9000000000001</c:v>
                </c:pt>
                <c:pt idx="25601">
                  <c:v>1234.3</c:v>
                </c:pt>
                <c:pt idx="25602">
                  <c:v>1234.2</c:v>
                </c:pt>
                <c:pt idx="25603">
                  <c:v>1234.3</c:v>
                </c:pt>
                <c:pt idx="25604">
                  <c:v>1234.3</c:v>
                </c:pt>
                <c:pt idx="25605">
                  <c:v>1234.3</c:v>
                </c:pt>
                <c:pt idx="25606">
                  <c:v>1234.3</c:v>
                </c:pt>
                <c:pt idx="25607">
                  <c:v>1234.3</c:v>
                </c:pt>
                <c:pt idx="25608">
                  <c:v>1234.3</c:v>
                </c:pt>
                <c:pt idx="25609">
                  <c:v>1234.3</c:v>
                </c:pt>
                <c:pt idx="25610">
                  <c:v>1234.3</c:v>
                </c:pt>
                <c:pt idx="25611">
                  <c:v>1234.3</c:v>
                </c:pt>
                <c:pt idx="25612">
                  <c:v>1234.3</c:v>
                </c:pt>
                <c:pt idx="25613">
                  <c:v>1234.3</c:v>
                </c:pt>
                <c:pt idx="25614">
                  <c:v>1234.5999999999999</c:v>
                </c:pt>
                <c:pt idx="25615">
                  <c:v>1234.9000000000001</c:v>
                </c:pt>
                <c:pt idx="25616">
                  <c:v>1234.9000000000001</c:v>
                </c:pt>
                <c:pt idx="25617">
                  <c:v>1234.9000000000001</c:v>
                </c:pt>
                <c:pt idx="25618">
                  <c:v>1234.9000000000001</c:v>
                </c:pt>
                <c:pt idx="25619">
                  <c:v>1234.9000000000001</c:v>
                </c:pt>
                <c:pt idx="25620">
                  <c:v>1234.9000000000001</c:v>
                </c:pt>
                <c:pt idx="25621">
                  <c:v>1234.9000000000001</c:v>
                </c:pt>
                <c:pt idx="25622">
                  <c:v>1234.9000000000001</c:v>
                </c:pt>
                <c:pt idx="25623">
                  <c:v>1234.9000000000001</c:v>
                </c:pt>
                <c:pt idx="25624">
                  <c:v>1235.2</c:v>
                </c:pt>
                <c:pt idx="25625">
                  <c:v>1235.7</c:v>
                </c:pt>
                <c:pt idx="25626">
                  <c:v>1236</c:v>
                </c:pt>
                <c:pt idx="25627">
                  <c:v>1236</c:v>
                </c:pt>
                <c:pt idx="25628">
                  <c:v>1236</c:v>
                </c:pt>
                <c:pt idx="25629">
                  <c:v>1236</c:v>
                </c:pt>
                <c:pt idx="25630">
                  <c:v>1236</c:v>
                </c:pt>
                <c:pt idx="25631">
                  <c:v>1236</c:v>
                </c:pt>
                <c:pt idx="25632">
                  <c:v>1236</c:v>
                </c:pt>
                <c:pt idx="25633">
                  <c:v>1236</c:v>
                </c:pt>
                <c:pt idx="25634">
                  <c:v>1236</c:v>
                </c:pt>
                <c:pt idx="25635">
                  <c:v>1236</c:v>
                </c:pt>
                <c:pt idx="25636">
                  <c:v>1236.2</c:v>
                </c:pt>
                <c:pt idx="25637">
                  <c:v>1236.3</c:v>
                </c:pt>
                <c:pt idx="25638">
                  <c:v>1236</c:v>
                </c:pt>
                <c:pt idx="25639">
                  <c:v>1236.3</c:v>
                </c:pt>
                <c:pt idx="25640">
                  <c:v>1236.3</c:v>
                </c:pt>
                <c:pt idx="25641">
                  <c:v>1236.3</c:v>
                </c:pt>
                <c:pt idx="25642">
                  <c:v>1236.3</c:v>
                </c:pt>
                <c:pt idx="25643">
                  <c:v>1236.3</c:v>
                </c:pt>
                <c:pt idx="25644">
                  <c:v>1236.3</c:v>
                </c:pt>
                <c:pt idx="25645">
                  <c:v>1236.3</c:v>
                </c:pt>
                <c:pt idx="25646">
                  <c:v>1236.3</c:v>
                </c:pt>
                <c:pt idx="25647">
                  <c:v>1236.3</c:v>
                </c:pt>
                <c:pt idx="25648">
                  <c:v>1236.3</c:v>
                </c:pt>
                <c:pt idx="25649">
                  <c:v>1237.3</c:v>
                </c:pt>
                <c:pt idx="25650">
                  <c:v>1237.7</c:v>
                </c:pt>
                <c:pt idx="25651">
                  <c:v>1237.5999999999999</c:v>
                </c:pt>
                <c:pt idx="25652">
                  <c:v>1238</c:v>
                </c:pt>
                <c:pt idx="25653">
                  <c:v>1237.2</c:v>
                </c:pt>
                <c:pt idx="25654">
                  <c:v>1237.2</c:v>
                </c:pt>
                <c:pt idx="25655">
                  <c:v>1237.2</c:v>
                </c:pt>
                <c:pt idx="25656">
                  <c:v>1237.2</c:v>
                </c:pt>
                <c:pt idx="25657">
                  <c:v>1237.2</c:v>
                </c:pt>
                <c:pt idx="25658">
                  <c:v>1237.2</c:v>
                </c:pt>
                <c:pt idx="25659">
                  <c:v>1238.9000000000001</c:v>
                </c:pt>
                <c:pt idx="25660">
                  <c:v>1239</c:v>
                </c:pt>
                <c:pt idx="25661">
                  <c:v>1238.9000000000001</c:v>
                </c:pt>
                <c:pt idx="25662">
                  <c:v>1238.9000000000001</c:v>
                </c:pt>
                <c:pt idx="25663">
                  <c:v>1238.9000000000001</c:v>
                </c:pt>
                <c:pt idx="25664">
                  <c:v>1238.9000000000001</c:v>
                </c:pt>
                <c:pt idx="25665">
                  <c:v>1238.9000000000001</c:v>
                </c:pt>
                <c:pt idx="25666">
                  <c:v>1238.9000000000001</c:v>
                </c:pt>
                <c:pt idx="25667">
                  <c:v>1238.9000000000001</c:v>
                </c:pt>
                <c:pt idx="25668">
                  <c:v>1238.5999999999999</c:v>
                </c:pt>
                <c:pt idx="25669">
                  <c:v>1238.5999999999999</c:v>
                </c:pt>
                <c:pt idx="25670">
                  <c:v>1238.5999999999999</c:v>
                </c:pt>
                <c:pt idx="25671">
                  <c:v>1238.5999999999999</c:v>
                </c:pt>
                <c:pt idx="25672">
                  <c:v>1239</c:v>
                </c:pt>
                <c:pt idx="25673">
                  <c:v>1238.9000000000001</c:v>
                </c:pt>
                <c:pt idx="25674">
                  <c:v>1238.9000000000001</c:v>
                </c:pt>
                <c:pt idx="25675">
                  <c:v>1238.5999999999999</c:v>
                </c:pt>
                <c:pt idx="25676">
                  <c:v>1238.5999999999999</c:v>
                </c:pt>
                <c:pt idx="25677">
                  <c:v>1238.5999999999999</c:v>
                </c:pt>
                <c:pt idx="25678">
                  <c:v>1238.5999999999999</c:v>
                </c:pt>
                <c:pt idx="25679">
                  <c:v>1238.5999999999999</c:v>
                </c:pt>
                <c:pt idx="25680">
                  <c:v>1238.5999999999999</c:v>
                </c:pt>
                <c:pt idx="25681">
                  <c:v>1238.5999999999999</c:v>
                </c:pt>
                <c:pt idx="25682">
                  <c:v>1238.5999999999999</c:v>
                </c:pt>
                <c:pt idx="25683">
                  <c:v>1238.5999999999999</c:v>
                </c:pt>
                <c:pt idx="25684">
                  <c:v>1238.5999999999999</c:v>
                </c:pt>
                <c:pt idx="25685">
                  <c:v>1238.5999999999999</c:v>
                </c:pt>
                <c:pt idx="25686">
                  <c:v>1238.5999999999999</c:v>
                </c:pt>
                <c:pt idx="25687">
                  <c:v>1238.5999999999999</c:v>
                </c:pt>
                <c:pt idx="25688">
                  <c:v>1238.5999999999999</c:v>
                </c:pt>
                <c:pt idx="25689">
                  <c:v>1238.5999999999999</c:v>
                </c:pt>
                <c:pt idx="25690">
                  <c:v>1238.5999999999999</c:v>
                </c:pt>
                <c:pt idx="25691">
                  <c:v>1238.5999999999999</c:v>
                </c:pt>
                <c:pt idx="25692">
                  <c:v>1238.5999999999999</c:v>
                </c:pt>
                <c:pt idx="25693">
                  <c:v>1238.5999999999999</c:v>
                </c:pt>
                <c:pt idx="25694">
                  <c:v>1238.5999999999999</c:v>
                </c:pt>
                <c:pt idx="25695">
                  <c:v>1238.5999999999999</c:v>
                </c:pt>
                <c:pt idx="25696">
                  <c:v>1238.5999999999999</c:v>
                </c:pt>
                <c:pt idx="25697">
                  <c:v>1238.5999999999999</c:v>
                </c:pt>
                <c:pt idx="25698">
                  <c:v>1240.3</c:v>
                </c:pt>
                <c:pt idx="25699">
                  <c:v>1239.9000000000001</c:v>
                </c:pt>
                <c:pt idx="25700">
                  <c:v>1239.9000000000001</c:v>
                </c:pt>
                <c:pt idx="25701">
                  <c:v>1239.9000000000001</c:v>
                </c:pt>
                <c:pt idx="25702">
                  <c:v>1239.9000000000001</c:v>
                </c:pt>
                <c:pt idx="25703">
                  <c:v>1240.2</c:v>
                </c:pt>
                <c:pt idx="25704">
                  <c:v>1240.2</c:v>
                </c:pt>
                <c:pt idx="25705">
                  <c:v>1240.2</c:v>
                </c:pt>
                <c:pt idx="25706">
                  <c:v>1240.2</c:v>
                </c:pt>
                <c:pt idx="25707">
                  <c:v>1240.2</c:v>
                </c:pt>
                <c:pt idx="25708">
                  <c:v>1240.2</c:v>
                </c:pt>
                <c:pt idx="25709">
                  <c:v>1240.2</c:v>
                </c:pt>
                <c:pt idx="25710">
                  <c:v>1240.2</c:v>
                </c:pt>
                <c:pt idx="25711">
                  <c:v>1240.2</c:v>
                </c:pt>
                <c:pt idx="25712">
                  <c:v>1240.2</c:v>
                </c:pt>
                <c:pt idx="25713">
                  <c:v>1240.2</c:v>
                </c:pt>
                <c:pt idx="25714">
                  <c:v>1240.2</c:v>
                </c:pt>
                <c:pt idx="25715">
                  <c:v>1240.2</c:v>
                </c:pt>
                <c:pt idx="25716">
                  <c:v>1240.2</c:v>
                </c:pt>
                <c:pt idx="25717">
                  <c:v>1240.2</c:v>
                </c:pt>
                <c:pt idx="25718">
                  <c:v>1240.2</c:v>
                </c:pt>
                <c:pt idx="25719">
                  <c:v>1240.2</c:v>
                </c:pt>
                <c:pt idx="25720">
                  <c:v>1240.2</c:v>
                </c:pt>
                <c:pt idx="25721">
                  <c:v>1240.2</c:v>
                </c:pt>
                <c:pt idx="25722">
                  <c:v>1240.2</c:v>
                </c:pt>
                <c:pt idx="25723">
                  <c:v>1240.2</c:v>
                </c:pt>
                <c:pt idx="25724">
                  <c:v>1243.4000000000001</c:v>
                </c:pt>
                <c:pt idx="25725">
                  <c:v>1243.3</c:v>
                </c:pt>
                <c:pt idx="25726">
                  <c:v>1243.7</c:v>
                </c:pt>
                <c:pt idx="25727">
                  <c:v>1243.7</c:v>
                </c:pt>
                <c:pt idx="25728">
                  <c:v>1243.7</c:v>
                </c:pt>
                <c:pt idx="25729">
                  <c:v>1243.0999999999999</c:v>
                </c:pt>
                <c:pt idx="25730">
                  <c:v>1243</c:v>
                </c:pt>
                <c:pt idx="25731">
                  <c:v>1243</c:v>
                </c:pt>
                <c:pt idx="25732">
                  <c:v>1243</c:v>
                </c:pt>
                <c:pt idx="25733">
                  <c:v>1241.5999999999999</c:v>
                </c:pt>
                <c:pt idx="25734">
                  <c:v>1242</c:v>
                </c:pt>
                <c:pt idx="25735">
                  <c:v>1242</c:v>
                </c:pt>
                <c:pt idx="25736">
                  <c:v>1242</c:v>
                </c:pt>
                <c:pt idx="25737">
                  <c:v>1242</c:v>
                </c:pt>
                <c:pt idx="25738">
                  <c:v>1242</c:v>
                </c:pt>
                <c:pt idx="25739">
                  <c:v>1242</c:v>
                </c:pt>
                <c:pt idx="25740">
                  <c:v>1242</c:v>
                </c:pt>
                <c:pt idx="25741">
                  <c:v>1242</c:v>
                </c:pt>
                <c:pt idx="25742">
                  <c:v>1242</c:v>
                </c:pt>
                <c:pt idx="25743">
                  <c:v>1242</c:v>
                </c:pt>
                <c:pt idx="25744">
                  <c:v>1240.5999999999999</c:v>
                </c:pt>
                <c:pt idx="25745">
                  <c:v>1241</c:v>
                </c:pt>
                <c:pt idx="25746">
                  <c:v>1240.3</c:v>
                </c:pt>
                <c:pt idx="25747">
                  <c:v>1240</c:v>
                </c:pt>
                <c:pt idx="25748">
                  <c:v>1240</c:v>
                </c:pt>
                <c:pt idx="25749">
                  <c:v>1237.9000000000001</c:v>
                </c:pt>
                <c:pt idx="25750">
                  <c:v>1240</c:v>
                </c:pt>
                <c:pt idx="25751">
                  <c:v>1239.5999999999999</c:v>
                </c:pt>
                <c:pt idx="25752">
                  <c:v>1239.5999999999999</c:v>
                </c:pt>
                <c:pt idx="25753">
                  <c:v>1239.5999999999999</c:v>
                </c:pt>
                <c:pt idx="25754">
                  <c:v>1240.5999999999999</c:v>
                </c:pt>
                <c:pt idx="25755">
                  <c:v>1240.4000000000001</c:v>
                </c:pt>
                <c:pt idx="25756">
                  <c:v>1240.4000000000001</c:v>
                </c:pt>
                <c:pt idx="25757">
                  <c:v>1240.4000000000001</c:v>
                </c:pt>
                <c:pt idx="25758">
                  <c:v>1240.4000000000001</c:v>
                </c:pt>
                <c:pt idx="25759">
                  <c:v>1241</c:v>
                </c:pt>
                <c:pt idx="25760">
                  <c:v>1240.7</c:v>
                </c:pt>
                <c:pt idx="25761">
                  <c:v>1206.2</c:v>
                </c:pt>
                <c:pt idx="25762">
                  <c:v>1206.2</c:v>
                </c:pt>
                <c:pt idx="25763">
                  <c:v>1206.2</c:v>
                </c:pt>
                <c:pt idx="25764">
                  <c:v>1241.7</c:v>
                </c:pt>
                <c:pt idx="25765">
                  <c:v>1241.7</c:v>
                </c:pt>
                <c:pt idx="25766">
                  <c:v>1241.7</c:v>
                </c:pt>
                <c:pt idx="25767">
                  <c:v>1241.7</c:v>
                </c:pt>
                <c:pt idx="25768">
                  <c:v>1241.7</c:v>
                </c:pt>
                <c:pt idx="25769">
                  <c:v>1241.7</c:v>
                </c:pt>
                <c:pt idx="25770">
                  <c:v>1241.7</c:v>
                </c:pt>
                <c:pt idx="25771">
                  <c:v>1241.7</c:v>
                </c:pt>
                <c:pt idx="25772">
                  <c:v>1242.7</c:v>
                </c:pt>
                <c:pt idx="25773">
                  <c:v>1243.7</c:v>
                </c:pt>
                <c:pt idx="25774">
                  <c:v>1244</c:v>
                </c:pt>
                <c:pt idx="25775">
                  <c:v>1244</c:v>
                </c:pt>
                <c:pt idx="25776">
                  <c:v>1244</c:v>
                </c:pt>
                <c:pt idx="25777">
                  <c:v>1244</c:v>
                </c:pt>
                <c:pt idx="25778">
                  <c:v>1244</c:v>
                </c:pt>
                <c:pt idx="25779">
                  <c:v>1244</c:v>
                </c:pt>
                <c:pt idx="25780">
                  <c:v>1244</c:v>
                </c:pt>
                <c:pt idx="25781">
                  <c:v>1244.7</c:v>
                </c:pt>
                <c:pt idx="25782">
                  <c:v>1245.0999999999999</c:v>
                </c:pt>
                <c:pt idx="25783">
                  <c:v>1245.4000000000001</c:v>
                </c:pt>
                <c:pt idx="25784">
                  <c:v>1245.4000000000001</c:v>
                </c:pt>
                <c:pt idx="25785">
                  <c:v>1245.3</c:v>
                </c:pt>
                <c:pt idx="25786">
                  <c:v>1245.3</c:v>
                </c:pt>
                <c:pt idx="25787">
                  <c:v>1245.3</c:v>
                </c:pt>
                <c:pt idx="25788">
                  <c:v>1245.3</c:v>
                </c:pt>
                <c:pt idx="25789">
                  <c:v>1245.3</c:v>
                </c:pt>
                <c:pt idx="25790">
                  <c:v>1245.3</c:v>
                </c:pt>
                <c:pt idx="25791">
                  <c:v>1245.3</c:v>
                </c:pt>
                <c:pt idx="25792">
                  <c:v>1245.3</c:v>
                </c:pt>
                <c:pt idx="25793">
                  <c:v>1245.3</c:v>
                </c:pt>
                <c:pt idx="25794">
                  <c:v>1245.3</c:v>
                </c:pt>
                <c:pt idx="25795">
                  <c:v>1245.3</c:v>
                </c:pt>
                <c:pt idx="25796">
                  <c:v>1245.3</c:v>
                </c:pt>
                <c:pt idx="25797">
                  <c:v>1245.3</c:v>
                </c:pt>
                <c:pt idx="25798">
                  <c:v>1245.3</c:v>
                </c:pt>
                <c:pt idx="25799">
                  <c:v>1247</c:v>
                </c:pt>
                <c:pt idx="25800">
                  <c:v>1246.9000000000001</c:v>
                </c:pt>
                <c:pt idx="25801">
                  <c:v>1246.5999999999999</c:v>
                </c:pt>
                <c:pt idx="25802">
                  <c:v>1246.5999999999999</c:v>
                </c:pt>
                <c:pt idx="25803">
                  <c:v>1246.5999999999999</c:v>
                </c:pt>
                <c:pt idx="25804">
                  <c:v>1247</c:v>
                </c:pt>
                <c:pt idx="25805">
                  <c:v>1247.3</c:v>
                </c:pt>
                <c:pt idx="25806">
                  <c:v>1247</c:v>
                </c:pt>
                <c:pt idx="25807">
                  <c:v>1247.5999999999999</c:v>
                </c:pt>
                <c:pt idx="25808">
                  <c:v>1247.5999999999999</c:v>
                </c:pt>
                <c:pt idx="25809">
                  <c:v>1247.5999999999999</c:v>
                </c:pt>
                <c:pt idx="25810">
                  <c:v>1248.3</c:v>
                </c:pt>
                <c:pt idx="25811">
                  <c:v>1248.3</c:v>
                </c:pt>
                <c:pt idx="25812">
                  <c:v>1249.3</c:v>
                </c:pt>
                <c:pt idx="25813">
                  <c:v>1250</c:v>
                </c:pt>
                <c:pt idx="25814">
                  <c:v>1249.5999999999999</c:v>
                </c:pt>
                <c:pt idx="25815">
                  <c:v>1249.5999999999999</c:v>
                </c:pt>
                <c:pt idx="25816">
                  <c:v>1249.5999999999999</c:v>
                </c:pt>
                <c:pt idx="25817">
                  <c:v>1249.5999999999999</c:v>
                </c:pt>
                <c:pt idx="25818">
                  <c:v>1249.5999999999999</c:v>
                </c:pt>
                <c:pt idx="25819">
                  <c:v>1249.5999999999999</c:v>
                </c:pt>
                <c:pt idx="25820">
                  <c:v>1250.2</c:v>
                </c:pt>
                <c:pt idx="25821">
                  <c:v>1250.4000000000001</c:v>
                </c:pt>
                <c:pt idx="25822">
                  <c:v>1250.2</c:v>
                </c:pt>
                <c:pt idx="25823">
                  <c:v>1250.2</c:v>
                </c:pt>
                <c:pt idx="25824">
                  <c:v>1250.2</c:v>
                </c:pt>
                <c:pt idx="25825">
                  <c:v>1250.2</c:v>
                </c:pt>
                <c:pt idx="25826">
                  <c:v>1250.2</c:v>
                </c:pt>
                <c:pt idx="25827">
                  <c:v>1250.2</c:v>
                </c:pt>
                <c:pt idx="25828">
                  <c:v>1250.2</c:v>
                </c:pt>
                <c:pt idx="25829">
                  <c:v>1250.2</c:v>
                </c:pt>
                <c:pt idx="25830">
                  <c:v>1250.2</c:v>
                </c:pt>
                <c:pt idx="25831">
                  <c:v>1250.2</c:v>
                </c:pt>
                <c:pt idx="25832">
                  <c:v>1250.2</c:v>
                </c:pt>
                <c:pt idx="25833">
                  <c:v>1250.2</c:v>
                </c:pt>
                <c:pt idx="25834">
                  <c:v>1250.2</c:v>
                </c:pt>
                <c:pt idx="25835">
                  <c:v>1250.2</c:v>
                </c:pt>
                <c:pt idx="25836">
                  <c:v>1250.2</c:v>
                </c:pt>
                <c:pt idx="25837">
                  <c:v>1250.2</c:v>
                </c:pt>
                <c:pt idx="25838">
                  <c:v>1250.2</c:v>
                </c:pt>
                <c:pt idx="25839">
                  <c:v>1250.2</c:v>
                </c:pt>
                <c:pt idx="25840">
                  <c:v>1247.5</c:v>
                </c:pt>
                <c:pt idx="25841">
                  <c:v>1247.5</c:v>
                </c:pt>
                <c:pt idx="25842">
                  <c:v>1246.8</c:v>
                </c:pt>
                <c:pt idx="25843">
                  <c:v>1246.8</c:v>
                </c:pt>
                <c:pt idx="25844">
                  <c:v>1246.8</c:v>
                </c:pt>
                <c:pt idx="25845">
                  <c:v>1247.2</c:v>
                </c:pt>
                <c:pt idx="25846">
                  <c:v>1246.8</c:v>
                </c:pt>
                <c:pt idx="25847">
                  <c:v>1247.0999999999999</c:v>
                </c:pt>
                <c:pt idx="25848">
                  <c:v>1242</c:v>
                </c:pt>
                <c:pt idx="25849">
                  <c:v>1242</c:v>
                </c:pt>
                <c:pt idx="25850">
                  <c:v>1242</c:v>
                </c:pt>
                <c:pt idx="25851">
                  <c:v>1242</c:v>
                </c:pt>
                <c:pt idx="25852">
                  <c:v>1242</c:v>
                </c:pt>
                <c:pt idx="25853">
                  <c:v>1242</c:v>
                </c:pt>
                <c:pt idx="25854">
                  <c:v>1242</c:v>
                </c:pt>
                <c:pt idx="25855">
                  <c:v>1246.0999999999999</c:v>
                </c:pt>
                <c:pt idx="25856">
                  <c:v>1245.8</c:v>
                </c:pt>
                <c:pt idx="25857">
                  <c:v>1246.0999999999999</c:v>
                </c:pt>
                <c:pt idx="25858">
                  <c:v>1246.0999999999999</c:v>
                </c:pt>
                <c:pt idx="25859">
                  <c:v>1246.0999999999999</c:v>
                </c:pt>
                <c:pt idx="25860">
                  <c:v>1246.0999999999999</c:v>
                </c:pt>
                <c:pt idx="25861">
                  <c:v>1246.2</c:v>
                </c:pt>
                <c:pt idx="25862">
                  <c:v>1246.4000000000001</c:v>
                </c:pt>
                <c:pt idx="25863">
                  <c:v>1246</c:v>
                </c:pt>
                <c:pt idx="25864">
                  <c:v>1246.0999999999999</c:v>
                </c:pt>
                <c:pt idx="25865">
                  <c:v>1209.8</c:v>
                </c:pt>
                <c:pt idx="25866">
                  <c:v>1209.8</c:v>
                </c:pt>
                <c:pt idx="25867">
                  <c:v>1209.8</c:v>
                </c:pt>
                <c:pt idx="25868">
                  <c:v>1209.8</c:v>
                </c:pt>
                <c:pt idx="25869">
                  <c:v>1209.8</c:v>
                </c:pt>
                <c:pt idx="25870">
                  <c:v>1209.8</c:v>
                </c:pt>
                <c:pt idx="25871">
                  <c:v>1209.8</c:v>
                </c:pt>
                <c:pt idx="25872">
                  <c:v>1209.8</c:v>
                </c:pt>
                <c:pt idx="25873">
                  <c:v>1209.8</c:v>
                </c:pt>
                <c:pt idx="25874">
                  <c:v>1247.0999999999999</c:v>
                </c:pt>
                <c:pt idx="25875">
                  <c:v>1247.0999999999999</c:v>
                </c:pt>
                <c:pt idx="25876">
                  <c:v>1247.0999999999999</c:v>
                </c:pt>
                <c:pt idx="25877">
                  <c:v>1247.0999999999999</c:v>
                </c:pt>
                <c:pt idx="25878">
                  <c:v>1247.0999999999999</c:v>
                </c:pt>
                <c:pt idx="25879">
                  <c:v>1247.0999999999999</c:v>
                </c:pt>
                <c:pt idx="25880">
                  <c:v>1247.0999999999999</c:v>
                </c:pt>
                <c:pt idx="25881">
                  <c:v>1247.0999999999999</c:v>
                </c:pt>
                <c:pt idx="25882">
                  <c:v>1247.0999999999999</c:v>
                </c:pt>
                <c:pt idx="25883">
                  <c:v>1247.0999999999999</c:v>
                </c:pt>
                <c:pt idx="25884">
                  <c:v>1247.0999999999999</c:v>
                </c:pt>
                <c:pt idx="25885">
                  <c:v>1247.8</c:v>
                </c:pt>
                <c:pt idx="25886">
                  <c:v>1247.8</c:v>
                </c:pt>
                <c:pt idx="25887">
                  <c:v>1247.8</c:v>
                </c:pt>
                <c:pt idx="25888">
                  <c:v>1247.8</c:v>
                </c:pt>
                <c:pt idx="25889">
                  <c:v>1247.8</c:v>
                </c:pt>
                <c:pt idx="25890">
                  <c:v>1247.8</c:v>
                </c:pt>
                <c:pt idx="25891">
                  <c:v>1247.8</c:v>
                </c:pt>
                <c:pt idx="25892">
                  <c:v>1247.8</c:v>
                </c:pt>
                <c:pt idx="25893">
                  <c:v>1247.8</c:v>
                </c:pt>
                <c:pt idx="25894">
                  <c:v>1247.8</c:v>
                </c:pt>
                <c:pt idx="25895">
                  <c:v>1247.8</c:v>
                </c:pt>
                <c:pt idx="25896">
                  <c:v>1247.8</c:v>
                </c:pt>
                <c:pt idx="25897">
                  <c:v>1247.8</c:v>
                </c:pt>
                <c:pt idx="25898">
                  <c:v>1247.8</c:v>
                </c:pt>
                <c:pt idx="25899">
                  <c:v>1247.8</c:v>
                </c:pt>
                <c:pt idx="25900">
                  <c:v>1247.8</c:v>
                </c:pt>
                <c:pt idx="25901">
                  <c:v>1247.8</c:v>
                </c:pt>
                <c:pt idx="25902">
                  <c:v>1247.8</c:v>
                </c:pt>
                <c:pt idx="25903">
                  <c:v>1247.8</c:v>
                </c:pt>
                <c:pt idx="25904">
                  <c:v>1247.8</c:v>
                </c:pt>
                <c:pt idx="25905">
                  <c:v>1247.8</c:v>
                </c:pt>
                <c:pt idx="25906">
                  <c:v>1247.8</c:v>
                </c:pt>
                <c:pt idx="25907">
                  <c:v>1247.8</c:v>
                </c:pt>
                <c:pt idx="25908">
                  <c:v>1247.8</c:v>
                </c:pt>
                <c:pt idx="25909">
                  <c:v>1247.8</c:v>
                </c:pt>
                <c:pt idx="25910">
                  <c:v>1248.4000000000001</c:v>
                </c:pt>
                <c:pt idx="25911">
                  <c:v>1248.4000000000001</c:v>
                </c:pt>
                <c:pt idx="25912">
                  <c:v>1248.0999999999999</c:v>
                </c:pt>
                <c:pt idx="25913">
                  <c:v>1248.0999999999999</c:v>
                </c:pt>
                <c:pt idx="25914">
                  <c:v>1248.0999999999999</c:v>
                </c:pt>
                <c:pt idx="25915">
                  <c:v>1248.0999999999999</c:v>
                </c:pt>
                <c:pt idx="25916">
                  <c:v>1248.0999999999999</c:v>
                </c:pt>
                <c:pt idx="25917">
                  <c:v>1248.0999999999999</c:v>
                </c:pt>
                <c:pt idx="25918">
                  <c:v>1248.0999999999999</c:v>
                </c:pt>
                <c:pt idx="25919">
                  <c:v>1248.4000000000001</c:v>
                </c:pt>
                <c:pt idx="25920">
                  <c:v>1248.7</c:v>
                </c:pt>
                <c:pt idx="25921">
                  <c:v>1248.7</c:v>
                </c:pt>
                <c:pt idx="25922">
                  <c:v>1249.0999999999999</c:v>
                </c:pt>
                <c:pt idx="25923">
                  <c:v>1248.4000000000001</c:v>
                </c:pt>
                <c:pt idx="25924">
                  <c:v>1248.4000000000001</c:v>
                </c:pt>
                <c:pt idx="25925">
                  <c:v>1248.4000000000001</c:v>
                </c:pt>
                <c:pt idx="25926">
                  <c:v>1248.4000000000001</c:v>
                </c:pt>
                <c:pt idx="25927">
                  <c:v>1248.4000000000001</c:v>
                </c:pt>
                <c:pt idx="25928">
                  <c:v>1248.4000000000001</c:v>
                </c:pt>
                <c:pt idx="25929">
                  <c:v>1248.4000000000001</c:v>
                </c:pt>
                <c:pt idx="25930">
                  <c:v>1248.4000000000001</c:v>
                </c:pt>
                <c:pt idx="25931">
                  <c:v>1248.4000000000001</c:v>
                </c:pt>
                <c:pt idx="25932">
                  <c:v>1248.4000000000001</c:v>
                </c:pt>
                <c:pt idx="25933">
                  <c:v>1248.4000000000001</c:v>
                </c:pt>
                <c:pt idx="25934">
                  <c:v>1248.4000000000001</c:v>
                </c:pt>
                <c:pt idx="25935">
                  <c:v>1248.4000000000001</c:v>
                </c:pt>
                <c:pt idx="25936">
                  <c:v>1248.4000000000001</c:v>
                </c:pt>
                <c:pt idx="25937">
                  <c:v>1248.4000000000001</c:v>
                </c:pt>
                <c:pt idx="25938">
                  <c:v>1248.4000000000001</c:v>
                </c:pt>
                <c:pt idx="25939">
                  <c:v>1248.4000000000001</c:v>
                </c:pt>
                <c:pt idx="25940">
                  <c:v>1248.4000000000001</c:v>
                </c:pt>
                <c:pt idx="25941">
                  <c:v>1248.4000000000001</c:v>
                </c:pt>
                <c:pt idx="25942">
                  <c:v>1248.4000000000001</c:v>
                </c:pt>
                <c:pt idx="25943">
                  <c:v>1248.4000000000001</c:v>
                </c:pt>
                <c:pt idx="25944">
                  <c:v>1248.4000000000001</c:v>
                </c:pt>
                <c:pt idx="25945">
                  <c:v>1248.4000000000001</c:v>
                </c:pt>
                <c:pt idx="25946">
                  <c:v>1248.4000000000001</c:v>
                </c:pt>
                <c:pt idx="25947">
                  <c:v>1248.4000000000001</c:v>
                </c:pt>
                <c:pt idx="25948">
                  <c:v>1248.4000000000001</c:v>
                </c:pt>
                <c:pt idx="25949">
                  <c:v>1247.7</c:v>
                </c:pt>
                <c:pt idx="25950">
                  <c:v>1248</c:v>
                </c:pt>
                <c:pt idx="25951">
                  <c:v>1248</c:v>
                </c:pt>
                <c:pt idx="25952">
                  <c:v>1248</c:v>
                </c:pt>
                <c:pt idx="25953">
                  <c:v>1247.3</c:v>
                </c:pt>
                <c:pt idx="25954">
                  <c:v>1247.3</c:v>
                </c:pt>
                <c:pt idx="25955">
                  <c:v>1247</c:v>
                </c:pt>
                <c:pt idx="25956">
                  <c:v>1247</c:v>
                </c:pt>
                <c:pt idx="25957">
                  <c:v>1247</c:v>
                </c:pt>
                <c:pt idx="25958">
                  <c:v>1246.7</c:v>
                </c:pt>
                <c:pt idx="25959">
                  <c:v>1246.3</c:v>
                </c:pt>
                <c:pt idx="25960">
                  <c:v>1246.3</c:v>
                </c:pt>
                <c:pt idx="25961">
                  <c:v>1246.3</c:v>
                </c:pt>
                <c:pt idx="25962">
                  <c:v>1246.3</c:v>
                </c:pt>
                <c:pt idx="25963">
                  <c:v>1246.3</c:v>
                </c:pt>
                <c:pt idx="25964">
                  <c:v>1246.3</c:v>
                </c:pt>
                <c:pt idx="25965">
                  <c:v>1246.3</c:v>
                </c:pt>
                <c:pt idx="25966">
                  <c:v>1246.3</c:v>
                </c:pt>
                <c:pt idx="25967">
                  <c:v>1246.3</c:v>
                </c:pt>
                <c:pt idx="25968">
                  <c:v>1245.7</c:v>
                </c:pt>
                <c:pt idx="25969">
                  <c:v>1245.7</c:v>
                </c:pt>
                <c:pt idx="25970">
                  <c:v>1245.7</c:v>
                </c:pt>
                <c:pt idx="25971">
                  <c:v>1245.5999999999999</c:v>
                </c:pt>
                <c:pt idx="25972">
                  <c:v>1245.3</c:v>
                </c:pt>
                <c:pt idx="25973">
                  <c:v>1245.3</c:v>
                </c:pt>
                <c:pt idx="25974">
                  <c:v>1245.3</c:v>
                </c:pt>
                <c:pt idx="25975">
                  <c:v>1245.3</c:v>
                </c:pt>
                <c:pt idx="25976">
                  <c:v>1245.3</c:v>
                </c:pt>
                <c:pt idx="25977">
                  <c:v>1245.3</c:v>
                </c:pt>
                <c:pt idx="25978">
                  <c:v>1245.3</c:v>
                </c:pt>
                <c:pt idx="25979">
                  <c:v>1245.3</c:v>
                </c:pt>
                <c:pt idx="25980">
                  <c:v>1245.3</c:v>
                </c:pt>
                <c:pt idx="25981">
                  <c:v>1245.3</c:v>
                </c:pt>
                <c:pt idx="25982">
                  <c:v>1245.3</c:v>
                </c:pt>
                <c:pt idx="25983">
                  <c:v>1245.3</c:v>
                </c:pt>
                <c:pt idx="25984">
                  <c:v>1245.3</c:v>
                </c:pt>
                <c:pt idx="25985">
                  <c:v>1245.7</c:v>
                </c:pt>
                <c:pt idx="25986">
                  <c:v>1245.7</c:v>
                </c:pt>
                <c:pt idx="25987">
                  <c:v>1245.7</c:v>
                </c:pt>
                <c:pt idx="25988">
                  <c:v>1244.5999999999999</c:v>
                </c:pt>
                <c:pt idx="25989">
                  <c:v>1244.5999999999999</c:v>
                </c:pt>
                <c:pt idx="25990">
                  <c:v>1244.5999999999999</c:v>
                </c:pt>
                <c:pt idx="25991">
                  <c:v>1244.5999999999999</c:v>
                </c:pt>
                <c:pt idx="25992">
                  <c:v>1244.5999999999999</c:v>
                </c:pt>
                <c:pt idx="25993">
                  <c:v>1244.5999999999999</c:v>
                </c:pt>
                <c:pt idx="25994">
                  <c:v>1244.5999999999999</c:v>
                </c:pt>
                <c:pt idx="25995">
                  <c:v>1244.5999999999999</c:v>
                </c:pt>
                <c:pt idx="25996">
                  <c:v>1244.5999999999999</c:v>
                </c:pt>
                <c:pt idx="25997">
                  <c:v>1244.5999999999999</c:v>
                </c:pt>
                <c:pt idx="25998">
                  <c:v>1244.5999999999999</c:v>
                </c:pt>
                <c:pt idx="25999">
                  <c:v>1244.5999999999999</c:v>
                </c:pt>
                <c:pt idx="26000">
                  <c:v>1244.5999999999999</c:v>
                </c:pt>
                <c:pt idx="26001">
                  <c:v>1244.5999999999999</c:v>
                </c:pt>
                <c:pt idx="26002">
                  <c:v>1244.5999999999999</c:v>
                </c:pt>
                <c:pt idx="26003">
                  <c:v>1246</c:v>
                </c:pt>
                <c:pt idx="26004">
                  <c:v>1246</c:v>
                </c:pt>
                <c:pt idx="26005">
                  <c:v>1246</c:v>
                </c:pt>
                <c:pt idx="26006">
                  <c:v>1246</c:v>
                </c:pt>
                <c:pt idx="26007">
                  <c:v>1246</c:v>
                </c:pt>
                <c:pt idx="26008">
                  <c:v>1246</c:v>
                </c:pt>
                <c:pt idx="26009">
                  <c:v>1246</c:v>
                </c:pt>
                <c:pt idx="26010">
                  <c:v>1246</c:v>
                </c:pt>
                <c:pt idx="26011">
                  <c:v>1246</c:v>
                </c:pt>
                <c:pt idx="26012">
                  <c:v>1246.3</c:v>
                </c:pt>
                <c:pt idx="26013">
                  <c:v>1246.3</c:v>
                </c:pt>
                <c:pt idx="26014">
                  <c:v>1246.3</c:v>
                </c:pt>
                <c:pt idx="26015">
                  <c:v>1246.3</c:v>
                </c:pt>
                <c:pt idx="26016">
                  <c:v>1246.4000000000001</c:v>
                </c:pt>
                <c:pt idx="26017">
                  <c:v>1246.3</c:v>
                </c:pt>
                <c:pt idx="26018">
                  <c:v>1245.9000000000001</c:v>
                </c:pt>
                <c:pt idx="26019">
                  <c:v>1245.9000000000001</c:v>
                </c:pt>
                <c:pt idx="26020">
                  <c:v>1245.9000000000001</c:v>
                </c:pt>
                <c:pt idx="26021">
                  <c:v>1245.9000000000001</c:v>
                </c:pt>
                <c:pt idx="26022">
                  <c:v>1245.9000000000001</c:v>
                </c:pt>
                <c:pt idx="26023">
                  <c:v>1245.9000000000001</c:v>
                </c:pt>
                <c:pt idx="26024">
                  <c:v>1245.9000000000001</c:v>
                </c:pt>
                <c:pt idx="26025">
                  <c:v>1245.9000000000001</c:v>
                </c:pt>
                <c:pt idx="26026">
                  <c:v>1245.9000000000001</c:v>
                </c:pt>
                <c:pt idx="26027">
                  <c:v>1245.9000000000001</c:v>
                </c:pt>
                <c:pt idx="26028">
                  <c:v>1245.9000000000001</c:v>
                </c:pt>
                <c:pt idx="26029">
                  <c:v>1245.9000000000001</c:v>
                </c:pt>
                <c:pt idx="26030">
                  <c:v>1245.9000000000001</c:v>
                </c:pt>
                <c:pt idx="26031">
                  <c:v>1246</c:v>
                </c:pt>
                <c:pt idx="26032">
                  <c:v>1246</c:v>
                </c:pt>
                <c:pt idx="26033">
                  <c:v>1246</c:v>
                </c:pt>
                <c:pt idx="26034">
                  <c:v>1246</c:v>
                </c:pt>
                <c:pt idx="26035">
                  <c:v>1246</c:v>
                </c:pt>
                <c:pt idx="26036">
                  <c:v>1246</c:v>
                </c:pt>
                <c:pt idx="26037">
                  <c:v>1246</c:v>
                </c:pt>
                <c:pt idx="26038">
                  <c:v>1246</c:v>
                </c:pt>
                <c:pt idx="26039">
                  <c:v>1246</c:v>
                </c:pt>
                <c:pt idx="26040">
                  <c:v>1246</c:v>
                </c:pt>
                <c:pt idx="26041">
                  <c:v>1246</c:v>
                </c:pt>
                <c:pt idx="26042">
                  <c:v>1246</c:v>
                </c:pt>
                <c:pt idx="26043">
                  <c:v>1246</c:v>
                </c:pt>
                <c:pt idx="26044">
                  <c:v>1246</c:v>
                </c:pt>
                <c:pt idx="26045">
                  <c:v>1246</c:v>
                </c:pt>
                <c:pt idx="26046">
                  <c:v>1246</c:v>
                </c:pt>
                <c:pt idx="26047">
                  <c:v>1246</c:v>
                </c:pt>
                <c:pt idx="26048">
                  <c:v>1246</c:v>
                </c:pt>
                <c:pt idx="26049">
                  <c:v>1246</c:v>
                </c:pt>
                <c:pt idx="26050">
                  <c:v>1246</c:v>
                </c:pt>
                <c:pt idx="26051">
                  <c:v>1246</c:v>
                </c:pt>
                <c:pt idx="26052">
                  <c:v>1246.3</c:v>
                </c:pt>
                <c:pt idx="26053">
                  <c:v>1245.5999999999999</c:v>
                </c:pt>
                <c:pt idx="26054">
                  <c:v>1245.5999999999999</c:v>
                </c:pt>
                <c:pt idx="26055">
                  <c:v>1245.5999999999999</c:v>
                </c:pt>
                <c:pt idx="26056">
                  <c:v>1245.5999999999999</c:v>
                </c:pt>
                <c:pt idx="26057">
                  <c:v>1245.5999999999999</c:v>
                </c:pt>
                <c:pt idx="26058">
                  <c:v>1244.9000000000001</c:v>
                </c:pt>
                <c:pt idx="26059">
                  <c:v>1244.9000000000001</c:v>
                </c:pt>
                <c:pt idx="26060">
                  <c:v>1245.5999999999999</c:v>
                </c:pt>
                <c:pt idx="26061">
                  <c:v>1245.5999999999999</c:v>
                </c:pt>
                <c:pt idx="26062">
                  <c:v>1245.5999999999999</c:v>
                </c:pt>
                <c:pt idx="26063">
                  <c:v>1245.5999999999999</c:v>
                </c:pt>
                <c:pt idx="26064">
                  <c:v>1245.5999999999999</c:v>
                </c:pt>
                <c:pt idx="26065">
                  <c:v>1245.5999999999999</c:v>
                </c:pt>
                <c:pt idx="26066">
                  <c:v>1246</c:v>
                </c:pt>
                <c:pt idx="26067">
                  <c:v>1246.2</c:v>
                </c:pt>
                <c:pt idx="26068">
                  <c:v>1246.2</c:v>
                </c:pt>
                <c:pt idx="26069">
                  <c:v>1246.2</c:v>
                </c:pt>
                <c:pt idx="26070">
                  <c:v>1246</c:v>
                </c:pt>
                <c:pt idx="26071">
                  <c:v>1245.5999999999999</c:v>
                </c:pt>
                <c:pt idx="26072">
                  <c:v>1245.5999999999999</c:v>
                </c:pt>
                <c:pt idx="26073">
                  <c:v>1245.5999999999999</c:v>
                </c:pt>
                <c:pt idx="26074">
                  <c:v>1245.5999999999999</c:v>
                </c:pt>
                <c:pt idx="26075">
                  <c:v>1245.5999999999999</c:v>
                </c:pt>
                <c:pt idx="26076">
                  <c:v>1245.5999999999999</c:v>
                </c:pt>
                <c:pt idx="26077">
                  <c:v>1245.5999999999999</c:v>
                </c:pt>
                <c:pt idx="26078">
                  <c:v>1245.5999999999999</c:v>
                </c:pt>
                <c:pt idx="26079">
                  <c:v>1245.5999999999999</c:v>
                </c:pt>
                <c:pt idx="26080">
                  <c:v>1245.5999999999999</c:v>
                </c:pt>
                <c:pt idx="26081">
                  <c:v>1245.5999999999999</c:v>
                </c:pt>
                <c:pt idx="26082">
                  <c:v>1245.5999999999999</c:v>
                </c:pt>
                <c:pt idx="26083">
                  <c:v>1245.5999999999999</c:v>
                </c:pt>
                <c:pt idx="26084">
                  <c:v>1245.5999999999999</c:v>
                </c:pt>
                <c:pt idx="26085">
                  <c:v>1245.5999999999999</c:v>
                </c:pt>
                <c:pt idx="26086">
                  <c:v>1245.5999999999999</c:v>
                </c:pt>
                <c:pt idx="26087">
                  <c:v>1245.5999999999999</c:v>
                </c:pt>
                <c:pt idx="26088">
                  <c:v>1245.5999999999999</c:v>
                </c:pt>
                <c:pt idx="26089">
                  <c:v>1245.5999999999999</c:v>
                </c:pt>
                <c:pt idx="26090">
                  <c:v>1245.5999999999999</c:v>
                </c:pt>
                <c:pt idx="26091">
                  <c:v>1245.5999999999999</c:v>
                </c:pt>
                <c:pt idx="26092">
                  <c:v>1245.5999999999999</c:v>
                </c:pt>
                <c:pt idx="26093">
                  <c:v>1245.5999999999999</c:v>
                </c:pt>
                <c:pt idx="26094">
                  <c:v>1245.5999999999999</c:v>
                </c:pt>
                <c:pt idx="26095">
                  <c:v>1245.5999999999999</c:v>
                </c:pt>
                <c:pt idx="26096">
                  <c:v>1245.5999999999999</c:v>
                </c:pt>
                <c:pt idx="26097">
                  <c:v>1245.5999999999999</c:v>
                </c:pt>
                <c:pt idx="26098">
                  <c:v>1245.5999999999999</c:v>
                </c:pt>
                <c:pt idx="26099">
                  <c:v>1245.5999999999999</c:v>
                </c:pt>
                <c:pt idx="26100">
                  <c:v>1245.5999999999999</c:v>
                </c:pt>
                <c:pt idx="26101">
                  <c:v>1245.5999999999999</c:v>
                </c:pt>
                <c:pt idx="26102">
                  <c:v>1245.5999999999999</c:v>
                </c:pt>
                <c:pt idx="26103">
                  <c:v>1245.5999999999999</c:v>
                </c:pt>
                <c:pt idx="26104">
                  <c:v>1247</c:v>
                </c:pt>
                <c:pt idx="26105">
                  <c:v>1247.3</c:v>
                </c:pt>
                <c:pt idx="26106">
                  <c:v>1247.5999999999999</c:v>
                </c:pt>
                <c:pt idx="26107">
                  <c:v>1247.5999999999999</c:v>
                </c:pt>
                <c:pt idx="26108">
                  <c:v>1247.5999999999999</c:v>
                </c:pt>
                <c:pt idx="26109">
                  <c:v>1247.5999999999999</c:v>
                </c:pt>
                <c:pt idx="26110">
                  <c:v>1247.5999999999999</c:v>
                </c:pt>
                <c:pt idx="26111">
                  <c:v>1248</c:v>
                </c:pt>
                <c:pt idx="26112">
                  <c:v>1248</c:v>
                </c:pt>
                <c:pt idx="26113">
                  <c:v>1248</c:v>
                </c:pt>
                <c:pt idx="26114">
                  <c:v>1248</c:v>
                </c:pt>
                <c:pt idx="26115">
                  <c:v>1247.5999999999999</c:v>
                </c:pt>
                <c:pt idx="26116">
                  <c:v>1243.8</c:v>
                </c:pt>
                <c:pt idx="26117">
                  <c:v>1246.9000000000001</c:v>
                </c:pt>
                <c:pt idx="26118">
                  <c:v>1246.9000000000001</c:v>
                </c:pt>
                <c:pt idx="26119">
                  <c:v>1246.9000000000001</c:v>
                </c:pt>
                <c:pt idx="26120">
                  <c:v>1246.9000000000001</c:v>
                </c:pt>
                <c:pt idx="26121">
                  <c:v>1246.9000000000001</c:v>
                </c:pt>
                <c:pt idx="26122">
                  <c:v>1246.9000000000001</c:v>
                </c:pt>
                <c:pt idx="26123">
                  <c:v>1250.5</c:v>
                </c:pt>
                <c:pt idx="26124">
                  <c:v>1250.5</c:v>
                </c:pt>
                <c:pt idx="26125">
                  <c:v>1250.0999999999999</c:v>
                </c:pt>
                <c:pt idx="26126">
                  <c:v>1250.5</c:v>
                </c:pt>
                <c:pt idx="26127">
                  <c:v>1247.3</c:v>
                </c:pt>
                <c:pt idx="26128">
                  <c:v>1243.5</c:v>
                </c:pt>
                <c:pt idx="26129">
                  <c:v>1243.5</c:v>
                </c:pt>
                <c:pt idx="26130">
                  <c:v>1243.5</c:v>
                </c:pt>
                <c:pt idx="26131">
                  <c:v>1250.0999999999999</c:v>
                </c:pt>
                <c:pt idx="26132">
                  <c:v>1229.4000000000001</c:v>
                </c:pt>
                <c:pt idx="26133">
                  <c:v>1249.8</c:v>
                </c:pt>
                <c:pt idx="26134">
                  <c:v>1249.4000000000001</c:v>
                </c:pt>
                <c:pt idx="26135">
                  <c:v>1249.4000000000001</c:v>
                </c:pt>
                <c:pt idx="26136">
                  <c:v>1249.4000000000001</c:v>
                </c:pt>
                <c:pt idx="26137">
                  <c:v>1249.4000000000001</c:v>
                </c:pt>
                <c:pt idx="26138">
                  <c:v>1249.8</c:v>
                </c:pt>
                <c:pt idx="26139">
                  <c:v>1249.8</c:v>
                </c:pt>
                <c:pt idx="26140">
                  <c:v>1249.4000000000001</c:v>
                </c:pt>
                <c:pt idx="26141">
                  <c:v>1249.4000000000001</c:v>
                </c:pt>
                <c:pt idx="26142">
                  <c:v>1249.0999999999999</c:v>
                </c:pt>
                <c:pt idx="26143">
                  <c:v>1249.0999999999999</c:v>
                </c:pt>
                <c:pt idx="26144">
                  <c:v>1248.8</c:v>
                </c:pt>
                <c:pt idx="26145">
                  <c:v>1248.4000000000001</c:v>
                </c:pt>
                <c:pt idx="26146">
                  <c:v>1247.7</c:v>
                </c:pt>
                <c:pt idx="26147">
                  <c:v>1247.4000000000001</c:v>
                </c:pt>
                <c:pt idx="26148">
                  <c:v>1247.3</c:v>
                </c:pt>
                <c:pt idx="26149">
                  <c:v>1247</c:v>
                </c:pt>
                <c:pt idx="26150">
                  <c:v>1244.5999999999999</c:v>
                </c:pt>
                <c:pt idx="26151">
                  <c:v>1244.5999999999999</c:v>
                </c:pt>
                <c:pt idx="26152">
                  <c:v>1244.3</c:v>
                </c:pt>
                <c:pt idx="26153">
                  <c:v>1243.9000000000001</c:v>
                </c:pt>
                <c:pt idx="26154">
                  <c:v>1243.5999999999999</c:v>
                </c:pt>
                <c:pt idx="26155">
                  <c:v>1243.5999999999999</c:v>
                </c:pt>
                <c:pt idx="26156">
                  <c:v>1243.5999999999999</c:v>
                </c:pt>
                <c:pt idx="26157">
                  <c:v>1243.3</c:v>
                </c:pt>
                <c:pt idx="26158">
                  <c:v>1243.3</c:v>
                </c:pt>
                <c:pt idx="26159">
                  <c:v>1243.3</c:v>
                </c:pt>
                <c:pt idx="26160">
                  <c:v>1243.3</c:v>
                </c:pt>
                <c:pt idx="26161">
                  <c:v>1243.3</c:v>
                </c:pt>
                <c:pt idx="26162">
                  <c:v>1242.5999999999999</c:v>
                </c:pt>
                <c:pt idx="26163">
                  <c:v>1243</c:v>
                </c:pt>
                <c:pt idx="26164">
                  <c:v>1243</c:v>
                </c:pt>
                <c:pt idx="26165">
                  <c:v>1237.5</c:v>
                </c:pt>
                <c:pt idx="26166">
                  <c:v>1237.5</c:v>
                </c:pt>
                <c:pt idx="26167">
                  <c:v>1242.3</c:v>
                </c:pt>
                <c:pt idx="26168">
                  <c:v>1243</c:v>
                </c:pt>
                <c:pt idx="26169">
                  <c:v>1242.5999999999999</c:v>
                </c:pt>
                <c:pt idx="26170">
                  <c:v>1242.5999999999999</c:v>
                </c:pt>
                <c:pt idx="26171">
                  <c:v>1242.5999999999999</c:v>
                </c:pt>
                <c:pt idx="26172">
                  <c:v>1242.9000000000001</c:v>
                </c:pt>
                <c:pt idx="26173">
                  <c:v>1242.9000000000001</c:v>
                </c:pt>
                <c:pt idx="26174">
                  <c:v>1242.9000000000001</c:v>
                </c:pt>
                <c:pt idx="26175">
                  <c:v>1243.9000000000001</c:v>
                </c:pt>
                <c:pt idx="26176">
                  <c:v>1244.3</c:v>
                </c:pt>
                <c:pt idx="26177">
                  <c:v>1244.3</c:v>
                </c:pt>
                <c:pt idx="26178">
                  <c:v>1244.2</c:v>
                </c:pt>
                <c:pt idx="26179">
                  <c:v>1244.9000000000001</c:v>
                </c:pt>
                <c:pt idx="26180">
                  <c:v>1244.9000000000001</c:v>
                </c:pt>
                <c:pt idx="26181">
                  <c:v>1245.5</c:v>
                </c:pt>
                <c:pt idx="26182">
                  <c:v>1245.5999999999999</c:v>
                </c:pt>
                <c:pt idx="26183">
                  <c:v>1245.5999999999999</c:v>
                </c:pt>
                <c:pt idx="26184">
                  <c:v>1246</c:v>
                </c:pt>
                <c:pt idx="26185">
                  <c:v>1246</c:v>
                </c:pt>
                <c:pt idx="26186">
                  <c:v>1245.9000000000001</c:v>
                </c:pt>
                <c:pt idx="26187">
                  <c:v>1245.9000000000001</c:v>
                </c:pt>
                <c:pt idx="26188">
                  <c:v>1246.5999999999999</c:v>
                </c:pt>
                <c:pt idx="26189">
                  <c:v>1246.5999999999999</c:v>
                </c:pt>
                <c:pt idx="26190">
                  <c:v>1246.5999999999999</c:v>
                </c:pt>
                <c:pt idx="26191">
                  <c:v>1246.5999999999999</c:v>
                </c:pt>
                <c:pt idx="26192">
                  <c:v>1246.7</c:v>
                </c:pt>
                <c:pt idx="26193">
                  <c:v>1247</c:v>
                </c:pt>
                <c:pt idx="26194">
                  <c:v>1247</c:v>
                </c:pt>
                <c:pt idx="26195">
                  <c:v>1247</c:v>
                </c:pt>
                <c:pt idx="26196">
                  <c:v>1247</c:v>
                </c:pt>
                <c:pt idx="26197">
                  <c:v>1247.3</c:v>
                </c:pt>
                <c:pt idx="26198">
                  <c:v>1247</c:v>
                </c:pt>
                <c:pt idx="26199">
                  <c:v>1247.3</c:v>
                </c:pt>
                <c:pt idx="26200">
                  <c:v>1247.3</c:v>
                </c:pt>
                <c:pt idx="26201">
                  <c:v>1247.3</c:v>
                </c:pt>
                <c:pt idx="26202">
                  <c:v>1247.3</c:v>
                </c:pt>
                <c:pt idx="26203">
                  <c:v>1246.9000000000001</c:v>
                </c:pt>
                <c:pt idx="26204">
                  <c:v>1247.3</c:v>
                </c:pt>
                <c:pt idx="26205">
                  <c:v>1247.3</c:v>
                </c:pt>
                <c:pt idx="26206">
                  <c:v>1247.3</c:v>
                </c:pt>
                <c:pt idx="26207">
                  <c:v>1247.3</c:v>
                </c:pt>
                <c:pt idx="26208">
                  <c:v>1247.3</c:v>
                </c:pt>
                <c:pt idx="26209">
                  <c:v>1247.3</c:v>
                </c:pt>
                <c:pt idx="26210">
                  <c:v>1247</c:v>
                </c:pt>
                <c:pt idx="26211">
                  <c:v>1247</c:v>
                </c:pt>
                <c:pt idx="26212">
                  <c:v>1247</c:v>
                </c:pt>
                <c:pt idx="26213">
                  <c:v>1247</c:v>
                </c:pt>
                <c:pt idx="26214">
                  <c:v>1247</c:v>
                </c:pt>
                <c:pt idx="26215">
                  <c:v>1245.9000000000001</c:v>
                </c:pt>
                <c:pt idx="26216">
                  <c:v>1245.9000000000001</c:v>
                </c:pt>
                <c:pt idx="26217">
                  <c:v>1245.9000000000001</c:v>
                </c:pt>
                <c:pt idx="26218">
                  <c:v>1245.8</c:v>
                </c:pt>
                <c:pt idx="26219">
                  <c:v>1246.3</c:v>
                </c:pt>
                <c:pt idx="26220">
                  <c:v>1246</c:v>
                </c:pt>
                <c:pt idx="26221">
                  <c:v>1246</c:v>
                </c:pt>
                <c:pt idx="26222">
                  <c:v>1217.9000000000001</c:v>
                </c:pt>
                <c:pt idx="26223">
                  <c:v>1217.9000000000001</c:v>
                </c:pt>
                <c:pt idx="26224">
                  <c:v>1245.5999999999999</c:v>
                </c:pt>
                <c:pt idx="26225">
                  <c:v>1245.5999999999999</c:v>
                </c:pt>
                <c:pt idx="26226">
                  <c:v>1245.5999999999999</c:v>
                </c:pt>
                <c:pt idx="26227">
                  <c:v>1245.5999999999999</c:v>
                </c:pt>
                <c:pt idx="26228">
                  <c:v>1245.5999999999999</c:v>
                </c:pt>
                <c:pt idx="26229">
                  <c:v>1245.5999999999999</c:v>
                </c:pt>
                <c:pt idx="26230">
                  <c:v>1245.5999999999999</c:v>
                </c:pt>
                <c:pt idx="26231">
                  <c:v>1245.5999999999999</c:v>
                </c:pt>
                <c:pt idx="26232">
                  <c:v>1245.5999999999999</c:v>
                </c:pt>
                <c:pt idx="26233">
                  <c:v>1246</c:v>
                </c:pt>
                <c:pt idx="26234">
                  <c:v>1245.5999999999999</c:v>
                </c:pt>
                <c:pt idx="26235">
                  <c:v>1245.5999999999999</c:v>
                </c:pt>
                <c:pt idx="26236">
                  <c:v>1245.3</c:v>
                </c:pt>
                <c:pt idx="26237">
                  <c:v>1245.3</c:v>
                </c:pt>
                <c:pt idx="26238">
                  <c:v>1245.3</c:v>
                </c:pt>
                <c:pt idx="26239">
                  <c:v>1245.3</c:v>
                </c:pt>
                <c:pt idx="26240">
                  <c:v>1245.3</c:v>
                </c:pt>
                <c:pt idx="26241">
                  <c:v>1245.3</c:v>
                </c:pt>
                <c:pt idx="26242">
                  <c:v>1244.5999999999999</c:v>
                </c:pt>
                <c:pt idx="26243">
                  <c:v>1244.5999999999999</c:v>
                </c:pt>
                <c:pt idx="26244">
                  <c:v>1244.5999999999999</c:v>
                </c:pt>
                <c:pt idx="26245">
                  <c:v>1244.5999999999999</c:v>
                </c:pt>
                <c:pt idx="26246">
                  <c:v>1244.5999999999999</c:v>
                </c:pt>
                <c:pt idx="26247">
                  <c:v>1243.3</c:v>
                </c:pt>
                <c:pt idx="26248">
                  <c:v>1243.3</c:v>
                </c:pt>
                <c:pt idx="26249">
                  <c:v>1243.3</c:v>
                </c:pt>
                <c:pt idx="26250">
                  <c:v>1243.3</c:v>
                </c:pt>
                <c:pt idx="26251">
                  <c:v>1243.3</c:v>
                </c:pt>
                <c:pt idx="26252">
                  <c:v>1242.3</c:v>
                </c:pt>
                <c:pt idx="26253">
                  <c:v>1242.2</c:v>
                </c:pt>
                <c:pt idx="26254">
                  <c:v>1242.2</c:v>
                </c:pt>
                <c:pt idx="26255">
                  <c:v>1240.8</c:v>
                </c:pt>
                <c:pt idx="26256">
                  <c:v>1241.9000000000001</c:v>
                </c:pt>
                <c:pt idx="26257">
                  <c:v>1241.5999999999999</c:v>
                </c:pt>
                <c:pt idx="26258">
                  <c:v>1241.2</c:v>
                </c:pt>
                <c:pt idx="26259">
                  <c:v>1241.3</c:v>
                </c:pt>
                <c:pt idx="26260">
                  <c:v>1241.3</c:v>
                </c:pt>
                <c:pt idx="26261">
                  <c:v>1241.3</c:v>
                </c:pt>
                <c:pt idx="26262">
                  <c:v>1241.3</c:v>
                </c:pt>
                <c:pt idx="26263">
                  <c:v>1240.9000000000001</c:v>
                </c:pt>
                <c:pt idx="26264">
                  <c:v>1240.2</c:v>
                </c:pt>
                <c:pt idx="26265">
                  <c:v>1240.2</c:v>
                </c:pt>
                <c:pt idx="26266">
                  <c:v>1240.2</c:v>
                </c:pt>
                <c:pt idx="26267">
                  <c:v>1240.2</c:v>
                </c:pt>
                <c:pt idx="26268">
                  <c:v>1240.2</c:v>
                </c:pt>
                <c:pt idx="26269">
                  <c:v>1240.2</c:v>
                </c:pt>
                <c:pt idx="26270">
                  <c:v>1240.2</c:v>
                </c:pt>
                <c:pt idx="26271">
                  <c:v>1240.2</c:v>
                </c:pt>
                <c:pt idx="26272">
                  <c:v>1240.2</c:v>
                </c:pt>
                <c:pt idx="26273">
                  <c:v>1239.5999999999999</c:v>
                </c:pt>
                <c:pt idx="26274">
                  <c:v>1240</c:v>
                </c:pt>
                <c:pt idx="26275">
                  <c:v>1240</c:v>
                </c:pt>
                <c:pt idx="26276">
                  <c:v>1240</c:v>
                </c:pt>
                <c:pt idx="26277">
                  <c:v>1240</c:v>
                </c:pt>
                <c:pt idx="26278">
                  <c:v>1240</c:v>
                </c:pt>
                <c:pt idx="26279">
                  <c:v>1239.7</c:v>
                </c:pt>
                <c:pt idx="26280">
                  <c:v>1239.7</c:v>
                </c:pt>
                <c:pt idx="26281">
                  <c:v>1239.7</c:v>
                </c:pt>
                <c:pt idx="26282">
                  <c:v>1239.7</c:v>
                </c:pt>
                <c:pt idx="26283">
                  <c:v>1239.7</c:v>
                </c:pt>
                <c:pt idx="26284">
                  <c:v>1239.7</c:v>
                </c:pt>
                <c:pt idx="26285">
                  <c:v>1239.7</c:v>
                </c:pt>
                <c:pt idx="26286">
                  <c:v>1239.7</c:v>
                </c:pt>
                <c:pt idx="26287">
                  <c:v>1239.7</c:v>
                </c:pt>
                <c:pt idx="26288">
                  <c:v>1239.3</c:v>
                </c:pt>
                <c:pt idx="26289">
                  <c:v>1239.3</c:v>
                </c:pt>
                <c:pt idx="26290">
                  <c:v>1239.3</c:v>
                </c:pt>
                <c:pt idx="26291">
                  <c:v>1239.3</c:v>
                </c:pt>
                <c:pt idx="26292">
                  <c:v>1239.3</c:v>
                </c:pt>
                <c:pt idx="26293">
                  <c:v>1239.3</c:v>
                </c:pt>
                <c:pt idx="26294">
                  <c:v>1239.3</c:v>
                </c:pt>
                <c:pt idx="26295">
                  <c:v>1239.3</c:v>
                </c:pt>
                <c:pt idx="26296">
                  <c:v>1239.3</c:v>
                </c:pt>
                <c:pt idx="26297">
                  <c:v>1239.3</c:v>
                </c:pt>
                <c:pt idx="26298">
                  <c:v>1239.7</c:v>
                </c:pt>
                <c:pt idx="26299">
                  <c:v>1240</c:v>
                </c:pt>
                <c:pt idx="26300">
                  <c:v>1240</c:v>
                </c:pt>
                <c:pt idx="26301">
                  <c:v>1240</c:v>
                </c:pt>
                <c:pt idx="26302">
                  <c:v>1240</c:v>
                </c:pt>
                <c:pt idx="26303">
                  <c:v>1240</c:v>
                </c:pt>
                <c:pt idx="26304">
                  <c:v>1240</c:v>
                </c:pt>
                <c:pt idx="26305">
                  <c:v>1240.4000000000001</c:v>
                </c:pt>
                <c:pt idx="26306">
                  <c:v>1240.3</c:v>
                </c:pt>
                <c:pt idx="26307">
                  <c:v>1240.7</c:v>
                </c:pt>
                <c:pt idx="26308">
                  <c:v>1240.7</c:v>
                </c:pt>
                <c:pt idx="26309">
                  <c:v>1240.7</c:v>
                </c:pt>
                <c:pt idx="26310">
                  <c:v>1240.7</c:v>
                </c:pt>
                <c:pt idx="26311">
                  <c:v>1236.5999999999999</c:v>
                </c:pt>
                <c:pt idx="26312">
                  <c:v>1217.5999999999999</c:v>
                </c:pt>
                <c:pt idx="26313">
                  <c:v>1217.5999999999999</c:v>
                </c:pt>
                <c:pt idx="26314">
                  <c:v>1217.5999999999999</c:v>
                </c:pt>
                <c:pt idx="26315">
                  <c:v>1217.5999999999999</c:v>
                </c:pt>
                <c:pt idx="26316">
                  <c:v>1217.5999999999999</c:v>
                </c:pt>
                <c:pt idx="26317">
                  <c:v>1230.8</c:v>
                </c:pt>
                <c:pt idx="26318">
                  <c:v>1240.7</c:v>
                </c:pt>
                <c:pt idx="26319">
                  <c:v>1240.4000000000001</c:v>
                </c:pt>
                <c:pt idx="26320">
                  <c:v>1240.4000000000001</c:v>
                </c:pt>
                <c:pt idx="26321">
                  <c:v>1240.4000000000001</c:v>
                </c:pt>
                <c:pt idx="26322">
                  <c:v>1240.4000000000001</c:v>
                </c:pt>
                <c:pt idx="26323">
                  <c:v>1240.4000000000001</c:v>
                </c:pt>
                <c:pt idx="26324">
                  <c:v>1240.4000000000001</c:v>
                </c:pt>
                <c:pt idx="26325">
                  <c:v>1240</c:v>
                </c:pt>
                <c:pt idx="26326">
                  <c:v>1240</c:v>
                </c:pt>
                <c:pt idx="26327">
                  <c:v>1239.7</c:v>
                </c:pt>
                <c:pt idx="26328">
                  <c:v>1239.7</c:v>
                </c:pt>
                <c:pt idx="26329">
                  <c:v>1239.7</c:v>
                </c:pt>
                <c:pt idx="26330">
                  <c:v>1239.3</c:v>
                </c:pt>
                <c:pt idx="26331">
                  <c:v>1239.7</c:v>
                </c:pt>
                <c:pt idx="26332">
                  <c:v>1240</c:v>
                </c:pt>
                <c:pt idx="26333">
                  <c:v>1240</c:v>
                </c:pt>
                <c:pt idx="26334">
                  <c:v>1240</c:v>
                </c:pt>
                <c:pt idx="26335">
                  <c:v>1240.0999999999999</c:v>
                </c:pt>
                <c:pt idx="26336">
                  <c:v>1240.4000000000001</c:v>
                </c:pt>
                <c:pt idx="26337">
                  <c:v>1239.7</c:v>
                </c:pt>
                <c:pt idx="26338">
                  <c:v>1239.7</c:v>
                </c:pt>
                <c:pt idx="26339">
                  <c:v>1239.7</c:v>
                </c:pt>
                <c:pt idx="26340">
                  <c:v>1239.7</c:v>
                </c:pt>
                <c:pt idx="26341">
                  <c:v>1239.7</c:v>
                </c:pt>
                <c:pt idx="26342">
                  <c:v>1239.7</c:v>
                </c:pt>
                <c:pt idx="26343">
                  <c:v>1239.7</c:v>
                </c:pt>
                <c:pt idx="26344">
                  <c:v>1239.7</c:v>
                </c:pt>
                <c:pt idx="26345">
                  <c:v>1239.7</c:v>
                </c:pt>
                <c:pt idx="26346">
                  <c:v>1239.7</c:v>
                </c:pt>
                <c:pt idx="26347">
                  <c:v>1240.2</c:v>
                </c:pt>
                <c:pt idx="26348">
                  <c:v>1241.5</c:v>
                </c:pt>
                <c:pt idx="26349">
                  <c:v>1241.5</c:v>
                </c:pt>
                <c:pt idx="26350">
                  <c:v>1241.5</c:v>
                </c:pt>
                <c:pt idx="26351">
                  <c:v>1241.5</c:v>
                </c:pt>
                <c:pt idx="26352">
                  <c:v>1241.5</c:v>
                </c:pt>
                <c:pt idx="26353">
                  <c:v>1241.5</c:v>
                </c:pt>
                <c:pt idx="26354">
                  <c:v>1242.8</c:v>
                </c:pt>
                <c:pt idx="26355">
                  <c:v>1242.8</c:v>
                </c:pt>
                <c:pt idx="26356">
                  <c:v>1242.8</c:v>
                </c:pt>
                <c:pt idx="26357">
                  <c:v>1242.8</c:v>
                </c:pt>
                <c:pt idx="26358">
                  <c:v>1242.8</c:v>
                </c:pt>
                <c:pt idx="26359">
                  <c:v>1242.8</c:v>
                </c:pt>
                <c:pt idx="26360">
                  <c:v>1242.9000000000001</c:v>
                </c:pt>
                <c:pt idx="26361">
                  <c:v>1242.9000000000001</c:v>
                </c:pt>
                <c:pt idx="26362">
                  <c:v>1242.9000000000001</c:v>
                </c:pt>
                <c:pt idx="26363">
                  <c:v>1242.9000000000001</c:v>
                </c:pt>
                <c:pt idx="26364">
                  <c:v>1242.9000000000001</c:v>
                </c:pt>
                <c:pt idx="26365">
                  <c:v>1243.9000000000001</c:v>
                </c:pt>
                <c:pt idx="26366">
                  <c:v>1243.9000000000001</c:v>
                </c:pt>
                <c:pt idx="26367">
                  <c:v>1243.7</c:v>
                </c:pt>
                <c:pt idx="26368">
                  <c:v>1243.7</c:v>
                </c:pt>
                <c:pt idx="26369">
                  <c:v>1243.7</c:v>
                </c:pt>
                <c:pt idx="26370">
                  <c:v>1243.7</c:v>
                </c:pt>
                <c:pt idx="26371">
                  <c:v>1243.7</c:v>
                </c:pt>
                <c:pt idx="26372">
                  <c:v>1243.7</c:v>
                </c:pt>
                <c:pt idx="26373">
                  <c:v>1243.7</c:v>
                </c:pt>
                <c:pt idx="26374">
                  <c:v>1244</c:v>
                </c:pt>
                <c:pt idx="26375">
                  <c:v>1244.3</c:v>
                </c:pt>
                <c:pt idx="26376">
                  <c:v>1243.5999999999999</c:v>
                </c:pt>
                <c:pt idx="26377">
                  <c:v>1243.5999999999999</c:v>
                </c:pt>
                <c:pt idx="26378">
                  <c:v>1243.5999999999999</c:v>
                </c:pt>
                <c:pt idx="26379">
                  <c:v>1243.5999999999999</c:v>
                </c:pt>
                <c:pt idx="26380">
                  <c:v>1243.5999999999999</c:v>
                </c:pt>
                <c:pt idx="26381">
                  <c:v>1243.5999999999999</c:v>
                </c:pt>
                <c:pt idx="26382">
                  <c:v>1243.9000000000001</c:v>
                </c:pt>
                <c:pt idx="26383">
                  <c:v>1243.9000000000001</c:v>
                </c:pt>
                <c:pt idx="26384">
                  <c:v>1243.9000000000001</c:v>
                </c:pt>
                <c:pt idx="26385">
                  <c:v>1244.0999999999999</c:v>
                </c:pt>
                <c:pt idx="26386">
                  <c:v>1244.5</c:v>
                </c:pt>
                <c:pt idx="26387">
                  <c:v>1244.8</c:v>
                </c:pt>
                <c:pt idx="26388">
                  <c:v>1244.8</c:v>
                </c:pt>
                <c:pt idx="26389">
                  <c:v>1244.8</c:v>
                </c:pt>
                <c:pt idx="26390">
                  <c:v>1244.8</c:v>
                </c:pt>
                <c:pt idx="26391">
                  <c:v>1244.8</c:v>
                </c:pt>
                <c:pt idx="26392">
                  <c:v>1244.8</c:v>
                </c:pt>
                <c:pt idx="26393">
                  <c:v>1243.8</c:v>
                </c:pt>
                <c:pt idx="26394">
                  <c:v>1243.8</c:v>
                </c:pt>
                <c:pt idx="26395">
                  <c:v>1242.3</c:v>
                </c:pt>
                <c:pt idx="26396">
                  <c:v>1245.2</c:v>
                </c:pt>
                <c:pt idx="26397">
                  <c:v>1245.2</c:v>
                </c:pt>
                <c:pt idx="26398">
                  <c:v>1245.2</c:v>
                </c:pt>
                <c:pt idx="26399">
                  <c:v>1245.2</c:v>
                </c:pt>
                <c:pt idx="26400">
                  <c:v>1245.2</c:v>
                </c:pt>
                <c:pt idx="26401">
                  <c:v>1245.3</c:v>
                </c:pt>
                <c:pt idx="26402">
                  <c:v>1245.5</c:v>
                </c:pt>
                <c:pt idx="26403">
                  <c:v>1245.5</c:v>
                </c:pt>
                <c:pt idx="26404">
                  <c:v>1245.5</c:v>
                </c:pt>
                <c:pt idx="26405">
                  <c:v>1245.5</c:v>
                </c:pt>
                <c:pt idx="26406">
                  <c:v>1245.5</c:v>
                </c:pt>
                <c:pt idx="26407">
                  <c:v>1245.5</c:v>
                </c:pt>
                <c:pt idx="26408">
                  <c:v>1245.5</c:v>
                </c:pt>
                <c:pt idx="26409">
                  <c:v>1245.5</c:v>
                </c:pt>
                <c:pt idx="26410">
                  <c:v>1245.5</c:v>
                </c:pt>
                <c:pt idx="26411">
                  <c:v>1245.5</c:v>
                </c:pt>
                <c:pt idx="26412">
                  <c:v>1246.5</c:v>
                </c:pt>
                <c:pt idx="26413">
                  <c:v>1246.0999999999999</c:v>
                </c:pt>
                <c:pt idx="26414">
                  <c:v>1246.8</c:v>
                </c:pt>
                <c:pt idx="26415">
                  <c:v>1246.8</c:v>
                </c:pt>
                <c:pt idx="26416">
                  <c:v>1246.8</c:v>
                </c:pt>
                <c:pt idx="26417">
                  <c:v>1246.8</c:v>
                </c:pt>
                <c:pt idx="26418">
                  <c:v>1246.8</c:v>
                </c:pt>
                <c:pt idx="26419">
                  <c:v>1246.8</c:v>
                </c:pt>
                <c:pt idx="26420">
                  <c:v>1246.8</c:v>
                </c:pt>
                <c:pt idx="26421">
                  <c:v>1227.5</c:v>
                </c:pt>
                <c:pt idx="26422">
                  <c:v>1247.5</c:v>
                </c:pt>
                <c:pt idx="26423">
                  <c:v>1247.5</c:v>
                </c:pt>
                <c:pt idx="26424">
                  <c:v>1247.5</c:v>
                </c:pt>
                <c:pt idx="26425">
                  <c:v>1247.5</c:v>
                </c:pt>
                <c:pt idx="26426">
                  <c:v>1248.5</c:v>
                </c:pt>
                <c:pt idx="26427">
                  <c:v>1248.5</c:v>
                </c:pt>
                <c:pt idx="26428">
                  <c:v>1248.5</c:v>
                </c:pt>
                <c:pt idx="26429">
                  <c:v>1248.5</c:v>
                </c:pt>
                <c:pt idx="26430">
                  <c:v>1248.5</c:v>
                </c:pt>
                <c:pt idx="26431">
                  <c:v>1248.5</c:v>
                </c:pt>
                <c:pt idx="26432">
                  <c:v>1248.5</c:v>
                </c:pt>
                <c:pt idx="26433">
                  <c:v>1248.5</c:v>
                </c:pt>
                <c:pt idx="26434">
                  <c:v>1246.3</c:v>
                </c:pt>
                <c:pt idx="26435">
                  <c:v>1249.0999999999999</c:v>
                </c:pt>
                <c:pt idx="26436">
                  <c:v>1248.9000000000001</c:v>
                </c:pt>
                <c:pt idx="26437">
                  <c:v>1248.9000000000001</c:v>
                </c:pt>
                <c:pt idx="26438">
                  <c:v>1249.2</c:v>
                </c:pt>
                <c:pt idx="26439">
                  <c:v>1249.2</c:v>
                </c:pt>
                <c:pt idx="26440">
                  <c:v>1249.5999999999999</c:v>
                </c:pt>
                <c:pt idx="26441">
                  <c:v>1249.5</c:v>
                </c:pt>
                <c:pt idx="26442">
                  <c:v>1249.5</c:v>
                </c:pt>
                <c:pt idx="26443">
                  <c:v>1249.4000000000001</c:v>
                </c:pt>
                <c:pt idx="26444">
                  <c:v>1234.5</c:v>
                </c:pt>
                <c:pt idx="26445">
                  <c:v>1234.5</c:v>
                </c:pt>
                <c:pt idx="26446">
                  <c:v>1219.5999999999999</c:v>
                </c:pt>
                <c:pt idx="26447">
                  <c:v>1249.8</c:v>
                </c:pt>
                <c:pt idx="26448">
                  <c:v>1250.0999999999999</c:v>
                </c:pt>
                <c:pt idx="26449">
                  <c:v>1250.0999999999999</c:v>
                </c:pt>
                <c:pt idx="26450">
                  <c:v>1250.0999999999999</c:v>
                </c:pt>
                <c:pt idx="26451">
                  <c:v>1249.8</c:v>
                </c:pt>
                <c:pt idx="26452">
                  <c:v>1249.8</c:v>
                </c:pt>
                <c:pt idx="26453">
                  <c:v>1220.2</c:v>
                </c:pt>
                <c:pt idx="26454">
                  <c:v>1220.2</c:v>
                </c:pt>
                <c:pt idx="26455">
                  <c:v>1250.5</c:v>
                </c:pt>
                <c:pt idx="26456">
                  <c:v>1250.0999999999999</c:v>
                </c:pt>
                <c:pt idx="26457">
                  <c:v>1246.3</c:v>
                </c:pt>
                <c:pt idx="26458">
                  <c:v>1246.3</c:v>
                </c:pt>
                <c:pt idx="26459">
                  <c:v>1246.3</c:v>
                </c:pt>
                <c:pt idx="26460">
                  <c:v>1246.3</c:v>
                </c:pt>
                <c:pt idx="26461">
                  <c:v>1246.3</c:v>
                </c:pt>
                <c:pt idx="26462">
                  <c:v>1246.3</c:v>
                </c:pt>
                <c:pt idx="26463">
                  <c:v>1246.3</c:v>
                </c:pt>
                <c:pt idx="26464">
                  <c:v>1246.3</c:v>
                </c:pt>
                <c:pt idx="26465">
                  <c:v>1246.3</c:v>
                </c:pt>
                <c:pt idx="26466">
                  <c:v>1246.3</c:v>
                </c:pt>
                <c:pt idx="26467">
                  <c:v>1246.3</c:v>
                </c:pt>
                <c:pt idx="26468">
                  <c:v>1246.3</c:v>
                </c:pt>
                <c:pt idx="26469">
                  <c:v>1246.3</c:v>
                </c:pt>
                <c:pt idx="26470">
                  <c:v>1246.3</c:v>
                </c:pt>
                <c:pt idx="26471">
                  <c:v>1246.3</c:v>
                </c:pt>
                <c:pt idx="26472">
                  <c:v>1246.3</c:v>
                </c:pt>
                <c:pt idx="26473">
                  <c:v>1246.3</c:v>
                </c:pt>
                <c:pt idx="26474">
                  <c:v>1246.3</c:v>
                </c:pt>
                <c:pt idx="26475">
                  <c:v>1251.8</c:v>
                </c:pt>
                <c:pt idx="26476">
                  <c:v>1240.7</c:v>
                </c:pt>
                <c:pt idx="26477">
                  <c:v>1252.3</c:v>
                </c:pt>
                <c:pt idx="26478">
                  <c:v>1252.3</c:v>
                </c:pt>
                <c:pt idx="26479">
                  <c:v>1252.3</c:v>
                </c:pt>
                <c:pt idx="26480">
                  <c:v>1252.3</c:v>
                </c:pt>
                <c:pt idx="26481">
                  <c:v>1252.3</c:v>
                </c:pt>
                <c:pt idx="26482">
                  <c:v>1252.3</c:v>
                </c:pt>
                <c:pt idx="26483">
                  <c:v>1252.3</c:v>
                </c:pt>
                <c:pt idx="26484">
                  <c:v>1252.3</c:v>
                </c:pt>
                <c:pt idx="26485">
                  <c:v>1252.5</c:v>
                </c:pt>
                <c:pt idx="26486">
                  <c:v>1252.9000000000001</c:v>
                </c:pt>
                <c:pt idx="26487">
                  <c:v>1252.9000000000001</c:v>
                </c:pt>
                <c:pt idx="26488">
                  <c:v>1252.9000000000001</c:v>
                </c:pt>
                <c:pt idx="26489">
                  <c:v>1253.2</c:v>
                </c:pt>
                <c:pt idx="26490">
                  <c:v>1253.2</c:v>
                </c:pt>
                <c:pt idx="26491">
                  <c:v>1253.2</c:v>
                </c:pt>
                <c:pt idx="26492">
                  <c:v>1253.2</c:v>
                </c:pt>
                <c:pt idx="26493">
                  <c:v>1252.9000000000001</c:v>
                </c:pt>
                <c:pt idx="26494">
                  <c:v>1253.3</c:v>
                </c:pt>
                <c:pt idx="26495">
                  <c:v>1253.2</c:v>
                </c:pt>
                <c:pt idx="26496">
                  <c:v>1253.2</c:v>
                </c:pt>
                <c:pt idx="26497">
                  <c:v>1253.2</c:v>
                </c:pt>
                <c:pt idx="26498">
                  <c:v>1253.2</c:v>
                </c:pt>
                <c:pt idx="26499">
                  <c:v>1253.2</c:v>
                </c:pt>
                <c:pt idx="26500">
                  <c:v>1252.9000000000001</c:v>
                </c:pt>
                <c:pt idx="26501">
                  <c:v>1252.9000000000001</c:v>
                </c:pt>
                <c:pt idx="26502">
                  <c:v>1252.9000000000001</c:v>
                </c:pt>
                <c:pt idx="26503">
                  <c:v>1252.9000000000001</c:v>
                </c:pt>
                <c:pt idx="26504">
                  <c:v>1252.9000000000001</c:v>
                </c:pt>
                <c:pt idx="26505">
                  <c:v>1252.5</c:v>
                </c:pt>
                <c:pt idx="26506">
                  <c:v>1251.8</c:v>
                </c:pt>
                <c:pt idx="26507">
                  <c:v>1252.2</c:v>
                </c:pt>
                <c:pt idx="26508">
                  <c:v>1252.2</c:v>
                </c:pt>
                <c:pt idx="26509">
                  <c:v>1252.2</c:v>
                </c:pt>
                <c:pt idx="26510">
                  <c:v>1252.2</c:v>
                </c:pt>
                <c:pt idx="26511">
                  <c:v>1252.2</c:v>
                </c:pt>
                <c:pt idx="26512">
                  <c:v>1252.2</c:v>
                </c:pt>
                <c:pt idx="26513">
                  <c:v>1252.2</c:v>
                </c:pt>
                <c:pt idx="26514">
                  <c:v>1252.2</c:v>
                </c:pt>
                <c:pt idx="26515">
                  <c:v>1249.0999999999999</c:v>
                </c:pt>
                <c:pt idx="26516">
                  <c:v>1251.2</c:v>
                </c:pt>
                <c:pt idx="26517">
                  <c:v>1250.9000000000001</c:v>
                </c:pt>
                <c:pt idx="26518">
                  <c:v>1250.9000000000001</c:v>
                </c:pt>
                <c:pt idx="26519">
                  <c:v>1250.9000000000001</c:v>
                </c:pt>
                <c:pt idx="26520">
                  <c:v>1250.9000000000001</c:v>
                </c:pt>
                <c:pt idx="26521">
                  <c:v>1250.9000000000001</c:v>
                </c:pt>
                <c:pt idx="26522">
                  <c:v>1250.9000000000001</c:v>
                </c:pt>
                <c:pt idx="26523">
                  <c:v>1250.9000000000001</c:v>
                </c:pt>
                <c:pt idx="26524">
                  <c:v>1250.9000000000001</c:v>
                </c:pt>
                <c:pt idx="26525">
                  <c:v>1250.9000000000001</c:v>
                </c:pt>
                <c:pt idx="26526">
                  <c:v>1250.9000000000001</c:v>
                </c:pt>
                <c:pt idx="26527">
                  <c:v>1250.9000000000001</c:v>
                </c:pt>
                <c:pt idx="26528">
                  <c:v>1250.9000000000001</c:v>
                </c:pt>
                <c:pt idx="26529">
                  <c:v>1250.9000000000001</c:v>
                </c:pt>
                <c:pt idx="26530">
                  <c:v>1250.9000000000001</c:v>
                </c:pt>
                <c:pt idx="26531">
                  <c:v>1250.9000000000001</c:v>
                </c:pt>
                <c:pt idx="26532">
                  <c:v>1250.9000000000001</c:v>
                </c:pt>
                <c:pt idx="26533">
                  <c:v>1250.9000000000001</c:v>
                </c:pt>
                <c:pt idx="26534">
                  <c:v>1251.9000000000001</c:v>
                </c:pt>
                <c:pt idx="26535">
                  <c:v>1251.9000000000001</c:v>
                </c:pt>
                <c:pt idx="26536">
                  <c:v>1251.5</c:v>
                </c:pt>
                <c:pt idx="26537">
                  <c:v>1250.9000000000001</c:v>
                </c:pt>
                <c:pt idx="26538">
                  <c:v>1250.9000000000001</c:v>
                </c:pt>
                <c:pt idx="26539">
                  <c:v>1250.9000000000001</c:v>
                </c:pt>
                <c:pt idx="26540">
                  <c:v>1250.9000000000001</c:v>
                </c:pt>
                <c:pt idx="26541">
                  <c:v>1250.9000000000001</c:v>
                </c:pt>
                <c:pt idx="26542">
                  <c:v>1252.5999999999999</c:v>
                </c:pt>
                <c:pt idx="26543">
                  <c:v>1252.5999999999999</c:v>
                </c:pt>
                <c:pt idx="26544">
                  <c:v>1252.5999999999999</c:v>
                </c:pt>
                <c:pt idx="26545">
                  <c:v>1253</c:v>
                </c:pt>
                <c:pt idx="26546">
                  <c:v>1252.9000000000001</c:v>
                </c:pt>
                <c:pt idx="26547">
                  <c:v>1253</c:v>
                </c:pt>
                <c:pt idx="26548">
                  <c:v>1253</c:v>
                </c:pt>
                <c:pt idx="26549">
                  <c:v>1253</c:v>
                </c:pt>
                <c:pt idx="26550">
                  <c:v>1253</c:v>
                </c:pt>
                <c:pt idx="26551">
                  <c:v>1253</c:v>
                </c:pt>
                <c:pt idx="26552">
                  <c:v>1253</c:v>
                </c:pt>
                <c:pt idx="26553">
                  <c:v>1253</c:v>
                </c:pt>
                <c:pt idx="26554">
                  <c:v>1253</c:v>
                </c:pt>
                <c:pt idx="26555">
                  <c:v>1254</c:v>
                </c:pt>
                <c:pt idx="26556">
                  <c:v>1253.9000000000001</c:v>
                </c:pt>
                <c:pt idx="26557">
                  <c:v>1253.5</c:v>
                </c:pt>
                <c:pt idx="26558">
                  <c:v>1253.5</c:v>
                </c:pt>
                <c:pt idx="26559">
                  <c:v>1253.5</c:v>
                </c:pt>
                <c:pt idx="26560">
                  <c:v>1253.5</c:v>
                </c:pt>
                <c:pt idx="26561">
                  <c:v>1253.5</c:v>
                </c:pt>
                <c:pt idx="26562">
                  <c:v>1253.5</c:v>
                </c:pt>
                <c:pt idx="26563">
                  <c:v>1253.5</c:v>
                </c:pt>
                <c:pt idx="26564">
                  <c:v>1255.4000000000001</c:v>
                </c:pt>
                <c:pt idx="26565">
                  <c:v>1255.3</c:v>
                </c:pt>
                <c:pt idx="26566">
                  <c:v>1255.3</c:v>
                </c:pt>
                <c:pt idx="26567">
                  <c:v>1255.3</c:v>
                </c:pt>
                <c:pt idx="26568">
                  <c:v>1255.3</c:v>
                </c:pt>
                <c:pt idx="26569">
                  <c:v>1255.3</c:v>
                </c:pt>
                <c:pt idx="26570">
                  <c:v>1255.3</c:v>
                </c:pt>
                <c:pt idx="26571">
                  <c:v>1255.3</c:v>
                </c:pt>
                <c:pt idx="26572">
                  <c:v>1255.3</c:v>
                </c:pt>
                <c:pt idx="26573">
                  <c:v>1255.3</c:v>
                </c:pt>
                <c:pt idx="26574">
                  <c:v>1255.3</c:v>
                </c:pt>
                <c:pt idx="26575">
                  <c:v>1255.3</c:v>
                </c:pt>
                <c:pt idx="26576">
                  <c:v>1255.3</c:v>
                </c:pt>
                <c:pt idx="26577">
                  <c:v>1255.3</c:v>
                </c:pt>
                <c:pt idx="26578">
                  <c:v>1256.7</c:v>
                </c:pt>
                <c:pt idx="26579">
                  <c:v>1257.0999999999999</c:v>
                </c:pt>
                <c:pt idx="26580">
                  <c:v>1257.0999999999999</c:v>
                </c:pt>
                <c:pt idx="26581">
                  <c:v>1257.0999999999999</c:v>
                </c:pt>
                <c:pt idx="26582">
                  <c:v>1257.0999999999999</c:v>
                </c:pt>
                <c:pt idx="26583">
                  <c:v>1257.0999999999999</c:v>
                </c:pt>
                <c:pt idx="26584">
                  <c:v>1257.0999999999999</c:v>
                </c:pt>
                <c:pt idx="26585">
                  <c:v>1257.0999999999999</c:v>
                </c:pt>
                <c:pt idx="26586">
                  <c:v>1257.0999999999999</c:v>
                </c:pt>
                <c:pt idx="26587">
                  <c:v>1257.0999999999999</c:v>
                </c:pt>
                <c:pt idx="26588">
                  <c:v>1257.0999999999999</c:v>
                </c:pt>
                <c:pt idx="26589">
                  <c:v>1257.0999999999999</c:v>
                </c:pt>
                <c:pt idx="26590">
                  <c:v>1257.0999999999999</c:v>
                </c:pt>
                <c:pt idx="26591">
                  <c:v>1257.8</c:v>
                </c:pt>
                <c:pt idx="26592">
                  <c:v>1258.2</c:v>
                </c:pt>
                <c:pt idx="26593">
                  <c:v>1258.0999999999999</c:v>
                </c:pt>
                <c:pt idx="26594">
                  <c:v>1258.0999999999999</c:v>
                </c:pt>
                <c:pt idx="26595">
                  <c:v>1258.0999999999999</c:v>
                </c:pt>
                <c:pt idx="26596">
                  <c:v>1258.0999999999999</c:v>
                </c:pt>
                <c:pt idx="26597">
                  <c:v>1258.0999999999999</c:v>
                </c:pt>
                <c:pt idx="26598">
                  <c:v>1258.0999999999999</c:v>
                </c:pt>
                <c:pt idx="26599">
                  <c:v>1258.0999999999999</c:v>
                </c:pt>
                <c:pt idx="26600">
                  <c:v>1258.0999999999999</c:v>
                </c:pt>
                <c:pt idx="26601">
                  <c:v>1258.0999999999999</c:v>
                </c:pt>
                <c:pt idx="26602">
                  <c:v>1258.0999999999999</c:v>
                </c:pt>
                <c:pt idx="26603">
                  <c:v>1258.0999999999999</c:v>
                </c:pt>
                <c:pt idx="26604">
                  <c:v>1259.0999999999999</c:v>
                </c:pt>
                <c:pt idx="26605">
                  <c:v>1259.0999999999999</c:v>
                </c:pt>
                <c:pt idx="26606">
                  <c:v>1259.0999999999999</c:v>
                </c:pt>
                <c:pt idx="26607">
                  <c:v>1259.0999999999999</c:v>
                </c:pt>
                <c:pt idx="26608">
                  <c:v>1259.0999999999999</c:v>
                </c:pt>
                <c:pt idx="26609">
                  <c:v>1259.0999999999999</c:v>
                </c:pt>
                <c:pt idx="26610">
                  <c:v>1259.0999999999999</c:v>
                </c:pt>
                <c:pt idx="26611">
                  <c:v>1259.0999999999999</c:v>
                </c:pt>
                <c:pt idx="26612">
                  <c:v>1259.0999999999999</c:v>
                </c:pt>
                <c:pt idx="26613">
                  <c:v>1260.5</c:v>
                </c:pt>
                <c:pt idx="26614">
                  <c:v>1260.4000000000001</c:v>
                </c:pt>
                <c:pt idx="26615">
                  <c:v>1260.5</c:v>
                </c:pt>
                <c:pt idx="26616">
                  <c:v>1260.5</c:v>
                </c:pt>
                <c:pt idx="26617">
                  <c:v>1260.5</c:v>
                </c:pt>
                <c:pt idx="26618">
                  <c:v>1260.5</c:v>
                </c:pt>
                <c:pt idx="26619">
                  <c:v>1260.5</c:v>
                </c:pt>
                <c:pt idx="26620">
                  <c:v>1260.5</c:v>
                </c:pt>
                <c:pt idx="26621">
                  <c:v>1260.5</c:v>
                </c:pt>
                <c:pt idx="26622">
                  <c:v>1260.5</c:v>
                </c:pt>
                <c:pt idx="26623">
                  <c:v>1260.5</c:v>
                </c:pt>
                <c:pt idx="26624">
                  <c:v>1261.0999999999999</c:v>
                </c:pt>
                <c:pt idx="26625">
                  <c:v>1261.4000000000001</c:v>
                </c:pt>
                <c:pt idx="26626">
                  <c:v>1261.4000000000001</c:v>
                </c:pt>
                <c:pt idx="26627">
                  <c:v>1261.4000000000001</c:v>
                </c:pt>
                <c:pt idx="26628">
                  <c:v>1261.5</c:v>
                </c:pt>
                <c:pt idx="26629">
                  <c:v>1261.5</c:v>
                </c:pt>
                <c:pt idx="26630">
                  <c:v>1261.5</c:v>
                </c:pt>
                <c:pt idx="26631">
                  <c:v>1261.5</c:v>
                </c:pt>
                <c:pt idx="26632">
                  <c:v>1261.5</c:v>
                </c:pt>
                <c:pt idx="26633">
                  <c:v>1261.5</c:v>
                </c:pt>
                <c:pt idx="26634">
                  <c:v>1261.5</c:v>
                </c:pt>
                <c:pt idx="26635">
                  <c:v>1261.5</c:v>
                </c:pt>
                <c:pt idx="26636">
                  <c:v>1261.5</c:v>
                </c:pt>
                <c:pt idx="26637">
                  <c:v>1261.5</c:v>
                </c:pt>
                <c:pt idx="26638">
                  <c:v>1261.5</c:v>
                </c:pt>
                <c:pt idx="26639">
                  <c:v>1261.5</c:v>
                </c:pt>
                <c:pt idx="26640">
                  <c:v>1261.5</c:v>
                </c:pt>
                <c:pt idx="26641">
                  <c:v>1261.5</c:v>
                </c:pt>
                <c:pt idx="26642">
                  <c:v>1261.5</c:v>
                </c:pt>
                <c:pt idx="26643">
                  <c:v>1261.5</c:v>
                </c:pt>
                <c:pt idx="26644">
                  <c:v>1261.5</c:v>
                </c:pt>
                <c:pt idx="26645">
                  <c:v>1261.5</c:v>
                </c:pt>
                <c:pt idx="26646">
                  <c:v>1261.5</c:v>
                </c:pt>
                <c:pt idx="26647">
                  <c:v>1261.5</c:v>
                </c:pt>
                <c:pt idx="26648">
                  <c:v>1261.5</c:v>
                </c:pt>
                <c:pt idx="26649">
                  <c:v>1261.5</c:v>
                </c:pt>
                <c:pt idx="26650">
                  <c:v>1261.5</c:v>
                </c:pt>
                <c:pt idx="26651">
                  <c:v>1261.5</c:v>
                </c:pt>
                <c:pt idx="26652">
                  <c:v>1261.5</c:v>
                </c:pt>
                <c:pt idx="26653">
                  <c:v>1261.5</c:v>
                </c:pt>
                <c:pt idx="26654">
                  <c:v>1261.5</c:v>
                </c:pt>
                <c:pt idx="26655">
                  <c:v>1261.5</c:v>
                </c:pt>
                <c:pt idx="26656">
                  <c:v>1263.9000000000001</c:v>
                </c:pt>
                <c:pt idx="26657">
                  <c:v>1264.2</c:v>
                </c:pt>
                <c:pt idx="26658">
                  <c:v>1264.2</c:v>
                </c:pt>
                <c:pt idx="26659">
                  <c:v>1264.0999999999999</c:v>
                </c:pt>
                <c:pt idx="26660">
                  <c:v>1264.0999999999999</c:v>
                </c:pt>
                <c:pt idx="26661">
                  <c:v>1264.0999999999999</c:v>
                </c:pt>
                <c:pt idx="26662">
                  <c:v>1264.0999999999999</c:v>
                </c:pt>
                <c:pt idx="26663">
                  <c:v>1264.0999999999999</c:v>
                </c:pt>
                <c:pt idx="26664">
                  <c:v>1265.2</c:v>
                </c:pt>
                <c:pt idx="26665">
                  <c:v>1265.2</c:v>
                </c:pt>
                <c:pt idx="26666">
                  <c:v>1265.3</c:v>
                </c:pt>
                <c:pt idx="26667">
                  <c:v>1265.3</c:v>
                </c:pt>
                <c:pt idx="26668">
                  <c:v>1265.3</c:v>
                </c:pt>
                <c:pt idx="26669">
                  <c:v>1265.5999999999999</c:v>
                </c:pt>
                <c:pt idx="26670">
                  <c:v>1265.5999999999999</c:v>
                </c:pt>
                <c:pt idx="26671">
                  <c:v>1265.5999999999999</c:v>
                </c:pt>
                <c:pt idx="26672">
                  <c:v>1265.5999999999999</c:v>
                </c:pt>
                <c:pt idx="26673">
                  <c:v>1265.5999999999999</c:v>
                </c:pt>
                <c:pt idx="26674">
                  <c:v>1265.5999999999999</c:v>
                </c:pt>
                <c:pt idx="26675">
                  <c:v>1265.5999999999999</c:v>
                </c:pt>
                <c:pt idx="26676">
                  <c:v>1265.5999999999999</c:v>
                </c:pt>
                <c:pt idx="26677">
                  <c:v>1265.5999999999999</c:v>
                </c:pt>
                <c:pt idx="26678">
                  <c:v>1265.5999999999999</c:v>
                </c:pt>
                <c:pt idx="26679">
                  <c:v>1265.5999999999999</c:v>
                </c:pt>
                <c:pt idx="26680">
                  <c:v>1265.5999999999999</c:v>
                </c:pt>
                <c:pt idx="26681">
                  <c:v>1265.5999999999999</c:v>
                </c:pt>
                <c:pt idx="26682">
                  <c:v>1265.5999999999999</c:v>
                </c:pt>
                <c:pt idx="26683">
                  <c:v>1265.5999999999999</c:v>
                </c:pt>
                <c:pt idx="26684">
                  <c:v>1265.0999999999999</c:v>
                </c:pt>
                <c:pt idx="26685">
                  <c:v>1265.0999999999999</c:v>
                </c:pt>
                <c:pt idx="26686">
                  <c:v>1265.0999999999999</c:v>
                </c:pt>
                <c:pt idx="26687">
                  <c:v>1265.0999999999999</c:v>
                </c:pt>
                <c:pt idx="26688">
                  <c:v>1265.0999999999999</c:v>
                </c:pt>
                <c:pt idx="26689">
                  <c:v>1265.0999999999999</c:v>
                </c:pt>
                <c:pt idx="26690">
                  <c:v>1265.0999999999999</c:v>
                </c:pt>
                <c:pt idx="26691">
                  <c:v>1266.5999999999999</c:v>
                </c:pt>
                <c:pt idx="26692">
                  <c:v>1267</c:v>
                </c:pt>
                <c:pt idx="26693">
                  <c:v>1267</c:v>
                </c:pt>
                <c:pt idx="26694">
                  <c:v>1267</c:v>
                </c:pt>
                <c:pt idx="26695">
                  <c:v>1267</c:v>
                </c:pt>
                <c:pt idx="26696">
                  <c:v>1267</c:v>
                </c:pt>
                <c:pt idx="26697">
                  <c:v>1267</c:v>
                </c:pt>
                <c:pt idx="26698">
                  <c:v>1267</c:v>
                </c:pt>
                <c:pt idx="26699">
                  <c:v>1267</c:v>
                </c:pt>
                <c:pt idx="26700">
                  <c:v>1267</c:v>
                </c:pt>
                <c:pt idx="26701">
                  <c:v>1267.3</c:v>
                </c:pt>
                <c:pt idx="26702">
                  <c:v>1267</c:v>
                </c:pt>
                <c:pt idx="26703">
                  <c:v>1267</c:v>
                </c:pt>
                <c:pt idx="26704">
                  <c:v>1267</c:v>
                </c:pt>
                <c:pt idx="26705">
                  <c:v>1267</c:v>
                </c:pt>
                <c:pt idx="26706">
                  <c:v>1267</c:v>
                </c:pt>
                <c:pt idx="26707">
                  <c:v>1267</c:v>
                </c:pt>
                <c:pt idx="26708">
                  <c:v>1267</c:v>
                </c:pt>
                <c:pt idx="26709">
                  <c:v>1267.3</c:v>
                </c:pt>
                <c:pt idx="26710">
                  <c:v>1267.4000000000001</c:v>
                </c:pt>
                <c:pt idx="26711">
                  <c:v>1267.4000000000001</c:v>
                </c:pt>
                <c:pt idx="26712">
                  <c:v>1267</c:v>
                </c:pt>
                <c:pt idx="26713">
                  <c:v>1267</c:v>
                </c:pt>
                <c:pt idx="26714">
                  <c:v>1267</c:v>
                </c:pt>
                <c:pt idx="26715">
                  <c:v>1267</c:v>
                </c:pt>
                <c:pt idx="26716">
                  <c:v>1267</c:v>
                </c:pt>
                <c:pt idx="26717">
                  <c:v>1267</c:v>
                </c:pt>
                <c:pt idx="26718">
                  <c:v>1263.5999999999999</c:v>
                </c:pt>
                <c:pt idx="26719">
                  <c:v>1267.7</c:v>
                </c:pt>
                <c:pt idx="26720">
                  <c:v>1267.7</c:v>
                </c:pt>
                <c:pt idx="26721">
                  <c:v>1267.7</c:v>
                </c:pt>
                <c:pt idx="26722">
                  <c:v>1267.7</c:v>
                </c:pt>
                <c:pt idx="26723">
                  <c:v>1267.5999999999999</c:v>
                </c:pt>
                <c:pt idx="26724">
                  <c:v>1267.5999999999999</c:v>
                </c:pt>
                <c:pt idx="26725">
                  <c:v>1267.5999999999999</c:v>
                </c:pt>
                <c:pt idx="26726">
                  <c:v>1268</c:v>
                </c:pt>
                <c:pt idx="26727">
                  <c:v>1268</c:v>
                </c:pt>
                <c:pt idx="26728">
                  <c:v>1268</c:v>
                </c:pt>
                <c:pt idx="26729">
                  <c:v>1268</c:v>
                </c:pt>
                <c:pt idx="26730">
                  <c:v>1268</c:v>
                </c:pt>
                <c:pt idx="26731">
                  <c:v>1268</c:v>
                </c:pt>
                <c:pt idx="26732">
                  <c:v>1268</c:v>
                </c:pt>
                <c:pt idx="26733">
                  <c:v>1268</c:v>
                </c:pt>
                <c:pt idx="26734">
                  <c:v>1268</c:v>
                </c:pt>
                <c:pt idx="26735">
                  <c:v>1268</c:v>
                </c:pt>
                <c:pt idx="26736">
                  <c:v>1268</c:v>
                </c:pt>
                <c:pt idx="26737">
                  <c:v>1268</c:v>
                </c:pt>
                <c:pt idx="26738">
                  <c:v>1268.4000000000001</c:v>
                </c:pt>
                <c:pt idx="26739">
                  <c:v>1268.0999999999999</c:v>
                </c:pt>
                <c:pt idx="26740">
                  <c:v>1268.0999999999999</c:v>
                </c:pt>
                <c:pt idx="26741">
                  <c:v>1268.0999999999999</c:v>
                </c:pt>
                <c:pt idx="26742">
                  <c:v>1268.0999999999999</c:v>
                </c:pt>
                <c:pt idx="26743">
                  <c:v>1268.0999999999999</c:v>
                </c:pt>
                <c:pt idx="26744">
                  <c:v>1268.8</c:v>
                </c:pt>
                <c:pt idx="26745">
                  <c:v>1268.7</c:v>
                </c:pt>
                <c:pt idx="26746">
                  <c:v>1268.7</c:v>
                </c:pt>
                <c:pt idx="26747">
                  <c:v>1268.7</c:v>
                </c:pt>
                <c:pt idx="26748">
                  <c:v>1268.7</c:v>
                </c:pt>
                <c:pt idx="26749">
                  <c:v>1268.7</c:v>
                </c:pt>
                <c:pt idx="26750">
                  <c:v>1268.7</c:v>
                </c:pt>
                <c:pt idx="26751">
                  <c:v>1268.7</c:v>
                </c:pt>
                <c:pt idx="26752">
                  <c:v>1268.4000000000001</c:v>
                </c:pt>
                <c:pt idx="26753">
                  <c:v>1268.4000000000001</c:v>
                </c:pt>
                <c:pt idx="26754">
                  <c:v>1268.4000000000001</c:v>
                </c:pt>
                <c:pt idx="26755">
                  <c:v>1268.4000000000001</c:v>
                </c:pt>
                <c:pt idx="26756">
                  <c:v>1268.4000000000001</c:v>
                </c:pt>
                <c:pt idx="26757">
                  <c:v>1268.4000000000001</c:v>
                </c:pt>
                <c:pt idx="26758">
                  <c:v>1268.4000000000001</c:v>
                </c:pt>
                <c:pt idx="26759">
                  <c:v>1268.4000000000001</c:v>
                </c:pt>
                <c:pt idx="26760">
                  <c:v>1268.4000000000001</c:v>
                </c:pt>
                <c:pt idx="26761">
                  <c:v>1268.4000000000001</c:v>
                </c:pt>
                <c:pt idx="26762">
                  <c:v>1268.4000000000001</c:v>
                </c:pt>
                <c:pt idx="26763">
                  <c:v>1268.4000000000001</c:v>
                </c:pt>
                <c:pt idx="26764">
                  <c:v>1268.4000000000001</c:v>
                </c:pt>
                <c:pt idx="26765">
                  <c:v>1268.4000000000001</c:v>
                </c:pt>
                <c:pt idx="26766">
                  <c:v>1268.4000000000001</c:v>
                </c:pt>
                <c:pt idx="26767">
                  <c:v>1268.4000000000001</c:v>
                </c:pt>
                <c:pt idx="26768">
                  <c:v>1268.4000000000001</c:v>
                </c:pt>
                <c:pt idx="26769">
                  <c:v>1268.4000000000001</c:v>
                </c:pt>
                <c:pt idx="26770">
                  <c:v>1268.4000000000001</c:v>
                </c:pt>
                <c:pt idx="26771">
                  <c:v>1268.4000000000001</c:v>
                </c:pt>
                <c:pt idx="26772">
                  <c:v>1271.5</c:v>
                </c:pt>
                <c:pt idx="26773">
                  <c:v>1270.8</c:v>
                </c:pt>
                <c:pt idx="26774">
                  <c:v>1270.4000000000001</c:v>
                </c:pt>
                <c:pt idx="26775">
                  <c:v>1270.4000000000001</c:v>
                </c:pt>
                <c:pt idx="26776">
                  <c:v>1270.8</c:v>
                </c:pt>
                <c:pt idx="26777">
                  <c:v>1270.8</c:v>
                </c:pt>
                <c:pt idx="26778">
                  <c:v>1271.2</c:v>
                </c:pt>
                <c:pt idx="26779">
                  <c:v>1271.0999999999999</c:v>
                </c:pt>
                <c:pt idx="26780">
                  <c:v>1271.5</c:v>
                </c:pt>
                <c:pt idx="26781">
                  <c:v>1271.5999999999999</c:v>
                </c:pt>
                <c:pt idx="26782">
                  <c:v>1271.9000000000001</c:v>
                </c:pt>
                <c:pt idx="26783">
                  <c:v>1271.9000000000001</c:v>
                </c:pt>
                <c:pt idx="26784">
                  <c:v>1272.2</c:v>
                </c:pt>
                <c:pt idx="26785">
                  <c:v>1272.2</c:v>
                </c:pt>
                <c:pt idx="26786">
                  <c:v>1272.2</c:v>
                </c:pt>
                <c:pt idx="26787">
                  <c:v>1271.8</c:v>
                </c:pt>
                <c:pt idx="26788">
                  <c:v>1271.5999999999999</c:v>
                </c:pt>
                <c:pt idx="26789">
                  <c:v>1272.2</c:v>
                </c:pt>
                <c:pt idx="26790">
                  <c:v>1272.2</c:v>
                </c:pt>
                <c:pt idx="26791">
                  <c:v>1272.2</c:v>
                </c:pt>
                <c:pt idx="26792">
                  <c:v>1232.8</c:v>
                </c:pt>
                <c:pt idx="26793">
                  <c:v>1232.8</c:v>
                </c:pt>
                <c:pt idx="26794">
                  <c:v>1232.8</c:v>
                </c:pt>
                <c:pt idx="26795">
                  <c:v>1241</c:v>
                </c:pt>
                <c:pt idx="26796">
                  <c:v>1258.5999999999999</c:v>
                </c:pt>
                <c:pt idx="26797">
                  <c:v>1258.5999999999999</c:v>
                </c:pt>
                <c:pt idx="26798">
                  <c:v>1258.5999999999999</c:v>
                </c:pt>
                <c:pt idx="26799">
                  <c:v>1272.9000000000001</c:v>
                </c:pt>
                <c:pt idx="26800">
                  <c:v>1273</c:v>
                </c:pt>
                <c:pt idx="26801">
                  <c:v>1272.5999999999999</c:v>
                </c:pt>
                <c:pt idx="26802">
                  <c:v>1272.9000000000001</c:v>
                </c:pt>
                <c:pt idx="26803">
                  <c:v>1272.9000000000001</c:v>
                </c:pt>
                <c:pt idx="26804">
                  <c:v>1272.9000000000001</c:v>
                </c:pt>
                <c:pt idx="26805">
                  <c:v>1272.9000000000001</c:v>
                </c:pt>
                <c:pt idx="26806">
                  <c:v>1272.9000000000001</c:v>
                </c:pt>
                <c:pt idx="26807">
                  <c:v>1272.9000000000001</c:v>
                </c:pt>
                <c:pt idx="26808">
                  <c:v>1272.9000000000001</c:v>
                </c:pt>
                <c:pt idx="26809">
                  <c:v>1272.3</c:v>
                </c:pt>
                <c:pt idx="26810">
                  <c:v>1271.9000000000001</c:v>
                </c:pt>
                <c:pt idx="26811">
                  <c:v>1270.8</c:v>
                </c:pt>
                <c:pt idx="26812">
                  <c:v>1270.8</c:v>
                </c:pt>
                <c:pt idx="26813">
                  <c:v>1270.8</c:v>
                </c:pt>
                <c:pt idx="26814">
                  <c:v>1270.8</c:v>
                </c:pt>
                <c:pt idx="26815">
                  <c:v>1270.8</c:v>
                </c:pt>
                <c:pt idx="26816">
                  <c:v>1270</c:v>
                </c:pt>
                <c:pt idx="26817">
                  <c:v>1270.7</c:v>
                </c:pt>
                <c:pt idx="26818">
                  <c:v>1270.7</c:v>
                </c:pt>
                <c:pt idx="26819">
                  <c:v>1270.7</c:v>
                </c:pt>
                <c:pt idx="26820">
                  <c:v>1270.7</c:v>
                </c:pt>
                <c:pt idx="26821">
                  <c:v>1270.7</c:v>
                </c:pt>
                <c:pt idx="26822">
                  <c:v>1270.7</c:v>
                </c:pt>
                <c:pt idx="26823">
                  <c:v>1270.0999999999999</c:v>
                </c:pt>
                <c:pt idx="26824">
                  <c:v>1269</c:v>
                </c:pt>
                <c:pt idx="26825">
                  <c:v>1268.5999999999999</c:v>
                </c:pt>
                <c:pt idx="26826">
                  <c:v>1269.2</c:v>
                </c:pt>
                <c:pt idx="26827">
                  <c:v>1269.2</c:v>
                </c:pt>
                <c:pt idx="26828">
                  <c:v>1269.3</c:v>
                </c:pt>
                <c:pt idx="26829">
                  <c:v>1270.8</c:v>
                </c:pt>
                <c:pt idx="26830">
                  <c:v>1270.4000000000001</c:v>
                </c:pt>
                <c:pt idx="26831">
                  <c:v>1270.7</c:v>
                </c:pt>
                <c:pt idx="26832">
                  <c:v>1271.2</c:v>
                </c:pt>
                <c:pt idx="26833">
                  <c:v>1271.4000000000001</c:v>
                </c:pt>
                <c:pt idx="26834">
                  <c:v>1271.4000000000001</c:v>
                </c:pt>
                <c:pt idx="26835">
                  <c:v>1271.4000000000001</c:v>
                </c:pt>
                <c:pt idx="26836">
                  <c:v>1271.4000000000001</c:v>
                </c:pt>
                <c:pt idx="26837">
                  <c:v>1271.4000000000001</c:v>
                </c:pt>
                <c:pt idx="26838">
                  <c:v>1271.4000000000001</c:v>
                </c:pt>
                <c:pt idx="26839">
                  <c:v>1271.4000000000001</c:v>
                </c:pt>
                <c:pt idx="26840">
                  <c:v>1272.2</c:v>
                </c:pt>
                <c:pt idx="26841">
                  <c:v>1272.5</c:v>
                </c:pt>
                <c:pt idx="26842">
                  <c:v>1272.5</c:v>
                </c:pt>
                <c:pt idx="26843">
                  <c:v>1272.5</c:v>
                </c:pt>
                <c:pt idx="26844">
                  <c:v>1272.5</c:v>
                </c:pt>
                <c:pt idx="26845">
                  <c:v>1272.5</c:v>
                </c:pt>
                <c:pt idx="26846">
                  <c:v>1272.9000000000001</c:v>
                </c:pt>
                <c:pt idx="26847">
                  <c:v>1272.9000000000001</c:v>
                </c:pt>
                <c:pt idx="26848">
                  <c:v>1272.8</c:v>
                </c:pt>
                <c:pt idx="26849">
                  <c:v>1273.2</c:v>
                </c:pt>
                <c:pt idx="26850">
                  <c:v>1273.2</c:v>
                </c:pt>
                <c:pt idx="26851">
                  <c:v>1273.2</c:v>
                </c:pt>
                <c:pt idx="26852">
                  <c:v>1273.2</c:v>
                </c:pt>
                <c:pt idx="26853">
                  <c:v>1273.2</c:v>
                </c:pt>
                <c:pt idx="26854">
                  <c:v>1273.9000000000001</c:v>
                </c:pt>
                <c:pt idx="26855">
                  <c:v>1273.9000000000001</c:v>
                </c:pt>
                <c:pt idx="26856">
                  <c:v>1274.3</c:v>
                </c:pt>
                <c:pt idx="26857">
                  <c:v>1274.3</c:v>
                </c:pt>
                <c:pt idx="26858">
                  <c:v>1273.5999999999999</c:v>
                </c:pt>
                <c:pt idx="26859">
                  <c:v>1273.5999999999999</c:v>
                </c:pt>
                <c:pt idx="26860">
                  <c:v>1273.5999999999999</c:v>
                </c:pt>
                <c:pt idx="26861">
                  <c:v>1273.5999999999999</c:v>
                </c:pt>
                <c:pt idx="26862">
                  <c:v>1273.5999999999999</c:v>
                </c:pt>
                <c:pt idx="26863">
                  <c:v>1273.5999999999999</c:v>
                </c:pt>
                <c:pt idx="26864">
                  <c:v>1273.5999999999999</c:v>
                </c:pt>
                <c:pt idx="26865">
                  <c:v>1273.5999999999999</c:v>
                </c:pt>
                <c:pt idx="26866">
                  <c:v>1273.5999999999999</c:v>
                </c:pt>
                <c:pt idx="26867">
                  <c:v>1274.2</c:v>
                </c:pt>
                <c:pt idx="26868">
                  <c:v>1273.5999999999999</c:v>
                </c:pt>
                <c:pt idx="26869">
                  <c:v>1272.9000000000001</c:v>
                </c:pt>
                <c:pt idx="26870">
                  <c:v>1272.5999999999999</c:v>
                </c:pt>
                <c:pt idx="26871">
                  <c:v>1272.5999999999999</c:v>
                </c:pt>
                <c:pt idx="26872">
                  <c:v>1272.5999999999999</c:v>
                </c:pt>
                <c:pt idx="26873">
                  <c:v>1272.5999999999999</c:v>
                </c:pt>
                <c:pt idx="26874">
                  <c:v>1272.5999999999999</c:v>
                </c:pt>
                <c:pt idx="26875">
                  <c:v>1272.5999999999999</c:v>
                </c:pt>
                <c:pt idx="26876">
                  <c:v>1273.8</c:v>
                </c:pt>
                <c:pt idx="26877">
                  <c:v>1273.8</c:v>
                </c:pt>
                <c:pt idx="26878">
                  <c:v>1274.2</c:v>
                </c:pt>
                <c:pt idx="26879">
                  <c:v>1274.2</c:v>
                </c:pt>
                <c:pt idx="26880">
                  <c:v>1274.2</c:v>
                </c:pt>
                <c:pt idx="26881">
                  <c:v>1274.2</c:v>
                </c:pt>
                <c:pt idx="26882">
                  <c:v>1274.2</c:v>
                </c:pt>
                <c:pt idx="26883">
                  <c:v>1274.2</c:v>
                </c:pt>
                <c:pt idx="26884">
                  <c:v>1274.2</c:v>
                </c:pt>
                <c:pt idx="26885">
                  <c:v>1274.2</c:v>
                </c:pt>
                <c:pt idx="26886">
                  <c:v>1274.2</c:v>
                </c:pt>
                <c:pt idx="26887">
                  <c:v>1273.8</c:v>
                </c:pt>
                <c:pt idx="26888">
                  <c:v>1274.2</c:v>
                </c:pt>
                <c:pt idx="26889">
                  <c:v>1274.5999999999999</c:v>
                </c:pt>
                <c:pt idx="26890">
                  <c:v>1274.5</c:v>
                </c:pt>
                <c:pt idx="26891">
                  <c:v>1274.5</c:v>
                </c:pt>
                <c:pt idx="26892">
                  <c:v>1274.5</c:v>
                </c:pt>
                <c:pt idx="26893">
                  <c:v>1274.5</c:v>
                </c:pt>
                <c:pt idx="26894">
                  <c:v>1274.5</c:v>
                </c:pt>
                <c:pt idx="26895">
                  <c:v>1274.5</c:v>
                </c:pt>
                <c:pt idx="26896">
                  <c:v>1274.5</c:v>
                </c:pt>
                <c:pt idx="26897">
                  <c:v>1274.5</c:v>
                </c:pt>
                <c:pt idx="26898">
                  <c:v>1274.5</c:v>
                </c:pt>
                <c:pt idx="26899">
                  <c:v>1275.4000000000001</c:v>
                </c:pt>
                <c:pt idx="26900">
                  <c:v>1275.7</c:v>
                </c:pt>
                <c:pt idx="26901">
                  <c:v>1246.0999999999999</c:v>
                </c:pt>
                <c:pt idx="26902">
                  <c:v>1275.3</c:v>
                </c:pt>
                <c:pt idx="26903">
                  <c:v>1275.9000000000001</c:v>
                </c:pt>
                <c:pt idx="26904">
                  <c:v>1275.9000000000001</c:v>
                </c:pt>
                <c:pt idx="26905">
                  <c:v>1275.9000000000001</c:v>
                </c:pt>
                <c:pt idx="26906">
                  <c:v>1275.9000000000001</c:v>
                </c:pt>
                <c:pt idx="26907">
                  <c:v>1275.9000000000001</c:v>
                </c:pt>
                <c:pt idx="26908">
                  <c:v>1275.9000000000001</c:v>
                </c:pt>
                <c:pt idx="26909">
                  <c:v>1275.9000000000001</c:v>
                </c:pt>
                <c:pt idx="26910">
                  <c:v>1275.9000000000001</c:v>
                </c:pt>
                <c:pt idx="26911">
                  <c:v>1276</c:v>
                </c:pt>
                <c:pt idx="26912">
                  <c:v>1276.3</c:v>
                </c:pt>
                <c:pt idx="26913">
                  <c:v>1275.9000000000001</c:v>
                </c:pt>
                <c:pt idx="26914">
                  <c:v>1275.5</c:v>
                </c:pt>
                <c:pt idx="26915">
                  <c:v>1275.5</c:v>
                </c:pt>
                <c:pt idx="26916">
                  <c:v>1275.5</c:v>
                </c:pt>
                <c:pt idx="26917">
                  <c:v>1275.5</c:v>
                </c:pt>
                <c:pt idx="26918">
                  <c:v>1275.5</c:v>
                </c:pt>
                <c:pt idx="26919">
                  <c:v>1275.5</c:v>
                </c:pt>
                <c:pt idx="26920">
                  <c:v>1275.5</c:v>
                </c:pt>
                <c:pt idx="26921">
                  <c:v>1275.5</c:v>
                </c:pt>
                <c:pt idx="26922">
                  <c:v>1275.5</c:v>
                </c:pt>
                <c:pt idx="26923">
                  <c:v>1276.5999999999999</c:v>
                </c:pt>
                <c:pt idx="26924">
                  <c:v>1277.7</c:v>
                </c:pt>
                <c:pt idx="26925">
                  <c:v>1277.7</c:v>
                </c:pt>
                <c:pt idx="26926">
                  <c:v>1277.7</c:v>
                </c:pt>
                <c:pt idx="26927">
                  <c:v>1277.7</c:v>
                </c:pt>
                <c:pt idx="26928">
                  <c:v>1277.7</c:v>
                </c:pt>
                <c:pt idx="26929">
                  <c:v>1277.7</c:v>
                </c:pt>
                <c:pt idx="26930">
                  <c:v>1277.7</c:v>
                </c:pt>
                <c:pt idx="26931">
                  <c:v>1277.7</c:v>
                </c:pt>
                <c:pt idx="26932">
                  <c:v>1277.3</c:v>
                </c:pt>
                <c:pt idx="26933">
                  <c:v>1277.7</c:v>
                </c:pt>
                <c:pt idx="26934">
                  <c:v>1277.7</c:v>
                </c:pt>
                <c:pt idx="26935">
                  <c:v>1277.7</c:v>
                </c:pt>
                <c:pt idx="26936">
                  <c:v>1277.7</c:v>
                </c:pt>
                <c:pt idx="26937">
                  <c:v>1277.7</c:v>
                </c:pt>
                <c:pt idx="26938">
                  <c:v>1277.7</c:v>
                </c:pt>
                <c:pt idx="26939">
                  <c:v>1277.7</c:v>
                </c:pt>
                <c:pt idx="26940">
                  <c:v>1277.7</c:v>
                </c:pt>
                <c:pt idx="26941">
                  <c:v>1277.7</c:v>
                </c:pt>
                <c:pt idx="26942">
                  <c:v>1277.7</c:v>
                </c:pt>
                <c:pt idx="26943">
                  <c:v>1277.7</c:v>
                </c:pt>
                <c:pt idx="26944">
                  <c:v>1277.7</c:v>
                </c:pt>
                <c:pt idx="26945">
                  <c:v>1274.0999999999999</c:v>
                </c:pt>
                <c:pt idx="26946">
                  <c:v>1274.0999999999999</c:v>
                </c:pt>
                <c:pt idx="26947">
                  <c:v>1275</c:v>
                </c:pt>
                <c:pt idx="26948">
                  <c:v>1275.2</c:v>
                </c:pt>
                <c:pt idx="26949">
                  <c:v>1275.2</c:v>
                </c:pt>
                <c:pt idx="26950">
                  <c:v>1275.2</c:v>
                </c:pt>
                <c:pt idx="26951">
                  <c:v>1275.2</c:v>
                </c:pt>
                <c:pt idx="26952">
                  <c:v>1275.2</c:v>
                </c:pt>
                <c:pt idx="26953">
                  <c:v>1275.2</c:v>
                </c:pt>
                <c:pt idx="26954">
                  <c:v>1275.2</c:v>
                </c:pt>
                <c:pt idx="26955">
                  <c:v>1275.2</c:v>
                </c:pt>
                <c:pt idx="26956">
                  <c:v>1275.2</c:v>
                </c:pt>
                <c:pt idx="26957">
                  <c:v>1275.2</c:v>
                </c:pt>
                <c:pt idx="26958">
                  <c:v>1275.2</c:v>
                </c:pt>
                <c:pt idx="26959">
                  <c:v>1275.2</c:v>
                </c:pt>
                <c:pt idx="26960">
                  <c:v>1274.9000000000001</c:v>
                </c:pt>
                <c:pt idx="26961">
                  <c:v>1274.5</c:v>
                </c:pt>
                <c:pt idx="26962">
                  <c:v>1273.7</c:v>
                </c:pt>
                <c:pt idx="26963">
                  <c:v>1273.7</c:v>
                </c:pt>
                <c:pt idx="26964">
                  <c:v>1273.7</c:v>
                </c:pt>
                <c:pt idx="26965">
                  <c:v>1273.7</c:v>
                </c:pt>
                <c:pt idx="26966">
                  <c:v>1273.7</c:v>
                </c:pt>
                <c:pt idx="26967">
                  <c:v>1273.7</c:v>
                </c:pt>
                <c:pt idx="26968">
                  <c:v>1273.7</c:v>
                </c:pt>
                <c:pt idx="26969">
                  <c:v>1273.7</c:v>
                </c:pt>
                <c:pt idx="26970">
                  <c:v>1272.0999999999999</c:v>
                </c:pt>
                <c:pt idx="26971">
                  <c:v>1271.4000000000001</c:v>
                </c:pt>
                <c:pt idx="26972">
                  <c:v>1272</c:v>
                </c:pt>
                <c:pt idx="26973">
                  <c:v>1272</c:v>
                </c:pt>
                <c:pt idx="26974">
                  <c:v>1272</c:v>
                </c:pt>
                <c:pt idx="26975">
                  <c:v>1272</c:v>
                </c:pt>
                <c:pt idx="26976">
                  <c:v>1272</c:v>
                </c:pt>
                <c:pt idx="26977">
                  <c:v>1272</c:v>
                </c:pt>
                <c:pt idx="26978">
                  <c:v>1272</c:v>
                </c:pt>
                <c:pt idx="26979">
                  <c:v>1272</c:v>
                </c:pt>
                <c:pt idx="26980">
                  <c:v>1272</c:v>
                </c:pt>
                <c:pt idx="26981">
                  <c:v>1271.2</c:v>
                </c:pt>
                <c:pt idx="26982">
                  <c:v>1270.8</c:v>
                </c:pt>
                <c:pt idx="26983">
                  <c:v>1270.5999999999999</c:v>
                </c:pt>
                <c:pt idx="26984">
                  <c:v>1270.8</c:v>
                </c:pt>
                <c:pt idx="26985">
                  <c:v>1270.8</c:v>
                </c:pt>
                <c:pt idx="26986">
                  <c:v>1270.8</c:v>
                </c:pt>
                <c:pt idx="26987">
                  <c:v>1270.8</c:v>
                </c:pt>
                <c:pt idx="26988">
                  <c:v>1270.8</c:v>
                </c:pt>
                <c:pt idx="26989">
                  <c:v>1270.8</c:v>
                </c:pt>
                <c:pt idx="26990">
                  <c:v>1270.8</c:v>
                </c:pt>
                <c:pt idx="26991">
                  <c:v>1270.8</c:v>
                </c:pt>
                <c:pt idx="26992">
                  <c:v>1270.8</c:v>
                </c:pt>
                <c:pt idx="26993">
                  <c:v>1270.8</c:v>
                </c:pt>
                <c:pt idx="26994">
                  <c:v>1270.8</c:v>
                </c:pt>
                <c:pt idx="26995">
                  <c:v>1270.8</c:v>
                </c:pt>
                <c:pt idx="26996">
                  <c:v>1270.8</c:v>
                </c:pt>
                <c:pt idx="26997">
                  <c:v>1270.8</c:v>
                </c:pt>
                <c:pt idx="26998">
                  <c:v>1270.8</c:v>
                </c:pt>
                <c:pt idx="26999">
                  <c:v>1270.8</c:v>
                </c:pt>
                <c:pt idx="27000">
                  <c:v>1270</c:v>
                </c:pt>
                <c:pt idx="27001">
                  <c:v>1270.0999999999999</c:v>
                </c:pt>
                <c:pt idx="27002">
                  <c:v>1270.0999999999999</c:v>
                </c:pt>
                <c:pt idx="27003">
                  <c:v>1270.0999999999999</c:v>
                </c:pt>
                <c:pt idx="27004">
                  <c:v>1270.0999999999999</c:v>
                </c:pt>
                <c:pt idx="27005">
                  <c:v>1269.8</c:v>
                </c:pt>
                <c:pt idx="27006">
                  <c:v>1269.8</c:v>
                </c:pt>
                <c:pt idx="27007">
                  <c:v>1269.8</c:v>
                </c:pt>
                <c:pt idx="27008">
                  <c:v>1269.8</c:v>
                </c:pt>
                <c:pt idx="27009">
                  <c:v>1269.8</c:v>
                </c:pt>
                <c:pt idx="27010">
                  <c:v>1269.8</c:v>
                </c:pt>
                <c:pt idx="27011">
                  <c:v>1269.8</c:v>
                </c:pt>
                <c:pt idx="27012">
                  <c:v>1268.7</c:v>
                </c:pt>
                <c:pt idx="27013">
                  <c:v>1267.9000000000001</c:v>
                </c:pt>
                <c:pt idx="27014">
                  <c:v>1267.9000000000001</c:v>
                </c:pt>
                <c:pt idx="27015">
                  <c:v>1267.9000000000001</c:v>
                </c:pt>
                <c:pt idx="27016">
                  <c:v>1267.9000000000001</c:v>
                </c:pt>
                <c:pt idx="27017">
                  <c:v>1270.2</c:v>
                </c:pt>
                <c:pt idx="27018">
                  <c:v>1270.2</c:v>
                </c:pt>
                <c:pt idx="27019">
                  <c:v>1270.5</c:v>
                </c:pt>
                <c:pt idx="27020">
                  <c:v>1270.0999999999999</c:v>
                </c:pt>
                <c:pt idx="27021">
                  <c:v>1270.0999999999999</c:v>
                </c:pt>
                <c:pt idx="27022">
                  <c:v>1270.0999999999999</c:v>
                </c:pt>
                <c:pt idx="27023">
                  <c:v>1270.0999999999999</c:v>
                </c:pt>
                <c:pt idx="27024">
                  <c:v>1270.0999999999999</c:v>
                </c:pt>
                <c:pt idx="27025">
                  <c:v>1270.0999999999999</c:v>
                </c:pt>
                <c:pt idx="27026">
                  <c:v>1270.0999999999999</c:v>
                </c:pt>
                <c:pt idx="27027">
                  <c:v>1270.0999999999999</c:v>
                </c:pt>
                <c:pt idx="27028">
                  <c:v>1270.0999999999999</c:v>
                </c:pt>
                <c:pt idx="27029">
                  <c:v>1270.0999999999999</c:v>
                </c:pt>
                <c:pt idx="27030">
                  <c:v>1270.0999999999999</c:v>
                </c:pt>
                <c:pt idx="27031">
                  <c:v>1270.0999999999999</c:v>
                </c:pt>
                <c:pt idx="27032">
                  <c:v>1270.0999999999999</c:v>
                </c:pt>
                <c:pt idx="27033">
                  <c:v>1270.0999999999999</c:v>
                </c:pt>
                <c:pt idx="27034">
                  <c:v>1270.0999999999999</c:v>
                </c:pt>
                <c:pt idx="27035">
                  <c:v>1269.5999999999999</c:v>
                </c:pt>
                <c:pt idx="27036">
                  <c:v>1268.3</c:v>
                </c:pt>
                <c:pt idx="27037">
                  <c:v>1266.5999999999999</c:v>
                </c:pt>
                <c:pt idx="27038">
                  <c:v>1266.5999999999999</c:v>
                </c:pt>
                <c:pt idx="27039">
                  <c:v>1266.5999999999999</c:v>
                </c:pt>
                <c:pt idx="27040">
                  <c:v>1266.5999999999999</c:v>
                </c:pt>
                <c:pt idx="27041">
                  <c:v>1266.5999999999999</c:v>
                </c:pt>
                <c:pt idx="27042">
                  <c:v>1266.5999999999999</c:v>
                </c:pt>
                <c:pt idx="27043">
                  <c:v>1266.5999999999999</c:v>
                </c:pt>
                <c:pt idx="27044">
                  <c:v>1266.5999999999999</c:v>
                </c:pt>
                <c:pt idx="27045">
                  <c:v>1266.5999999999999</c:v>
                </c:pt>
                <c:pt idx="27046">
                  <c:v>1266.5999999999999</c:v>
                </c:pt>
                <c:pt idx="27047">
                  <c:v>1266.5999999999999</c:v>
                </c:pt>
                <c:pt idx="27048">
                  <c:v>1266.5999999999999</c:v>
                </c:pt>
                <c:pt idx="27049">
                  <c:v>1266.5999999999999</c:v>
                </c:pt>
                <c:pt idx="27050">
                  <c:v>1266.5999999999999</c:v>
                </c:pt>
                <c:pt idx="27051">
                  <c:v>1266.5999999999999</c:v>
                </c:pt>
                <c:pt idx="27052">
                  <c:v>1269.4000000000001</c:v>
                </c:pt>
                <c:pt idx="27053">
                  <c:v>1270.0999999999999</c:v>
                </c:pt>
                <c:pt idx="27054">
                  <c:v>1269.8</c:v>
                </c:pt>
                <c:pt idx="27055">
                  <c:v>1269</c:v>
                </c:pt>
                <c:pt idx="27056">
                  <c:v>1267.3</c:v>
                </c:pt>
                <c:pt idx="27057">
                  <c:v>1266.9000000000001</c:v>
                </c:pt>
                <c:pt idx="27058">
                  <c:v>1266.5999999999999</c:v>
                </c:pt>
                <c:pt idx="27059">
                  <c:v>1266.5999999999999</c:v>
                </c:pt>
                <c:pt idx="27060">
                  <c:v>1266.5999999999999</c:v>
                </c:pt>
                <c:pt idx="27061">
                  <c:v>1266.5999999999999</c:v>
                </c:pt>
                <c:pt idx="27062">
                  <c:v>1266.5999999999999</c:v>
                </c:pt>
                <c:pt idx="27063">
                  <c:v>1266.5999999999999</c:v>
                </c:pt>
                <c:pt idx="27064">
                  <c:v>1266.5999999999999</c:v>
                </c:pt>
                <c:pt idx="27065">
                  <c:v>1266.5999999999999</c:v>
                </c:pt>
                <c:pt idx="27066">
                  <c:v>1266.5999999999999</c:v>
                </c:pt>
                <c:pt idx="27067">
                  <c:v>1266.5999999999999</c:v>
                </c:pt>
                <c:pt idx="27068">
                  <c:v>1266.5999999999999</c:v>
                </c:pt>
                <c:pt idx="27069">
                  <c:v>1266.5999999999999</c:v>
                </c:pt>
                <c:pt idx="27070">
                  <c:v>1261.5999999999999</c:v>
                </c:pt>
                <c:pt idx="27071">
                  <c:v>1260.7</c:v>
                </c:pt>
                <c:pt idx="27072">
                  <c:v>1258.5</c:v>
                </c:pt>
                <c:pt idx="27073">
                  <c:v>1258.5</c:v>
                </c:pt>
                <c:pt idx="27074">
                  <c:v>1258.5</c:v>
                </c:pt>
                <c:pt idx="27075">
                  <c:v>1258.5</c:v>
                </c:pt>
                <c:pt idx="27076">
                  <c:v>1258.5</c:v>
                </c:pt>
                <c:pt idx="27077">
                  <c:v>1258.5</c:v>
                </c:pt>
                <c:pt idx="27078">
                  <c:v>1258.5</c:v>
                </c:pt>
                <c:pt idx="27079">
                  <c:v>1258.5</c:v>
                </c:pt>
                <c:pt idx="27080">
                  <c:v>1258.5</c:v>
                </c:pt>
                <c:pt idx="27081">
                  <c:v>1258.5</c:v>
                </c:pt>
                <c:pt idx="27082">
                  <c:v>1258.5</c:v>
                </c:pt>
                <c:pt idx="27083">
                  <c:v>1258.5</c:v>
                </c:pt>
                <c:pt idx="27084">
                  <c:v>1255</c:v>
                </c:pt>
                <c:pt idx="27085">
                  <c:v>1254.5</c:v>
                </c:pt>
                <c:pt idx="27086">
                  <c:v>1255.8</c:v>
                </c:pt>
                <c:pt idx="27087">
                  <c:v>1255.4000000000001</c:v>
                </c:pt>
                <c:pt idx="27088">
                  <c:v>1255.4000000000001</c:v>
                </c:pt>
                <c:pt idx="27089">
                  <c:v>1255.4000000000001</c:v>
                </c:pt>
                <c:pt idx="27090">
                  <c:v>1255.4000000000001</c:v>
                </c:pt>
                <c:pt idx="27091">
                  <c:v>1255.4000000000001</c:v>
                </c:pt>
                <c:pt idx="27092">
                  <c:v>1255.4000000000001</c:v>
                </c:pt>
                <c:pt idx="27093">
                  <c:v>1255.4000000000001</c:v>
                </c:pt>
                <c:pt idx="27094">
                  <c:v>1255.4000000000001</c:v>
                </c:pt>
                <c:pt idx="27095">
                  <c:v>1255.4000000000001</c:v>
                </c:pt>
                <c:pt idx="27096">
                  <c:v>1255.4000000000001</c:v>
                </c:pt>
                <c:pt idx="27097">
                  <c:v>1255.4000000000001</c:v>
                </c:pt>
                <c:pt idx="27098">
                  <c:v>1255.4000000000001</c:v>
                </c:pt>
                <c:pt idx="27099">
                  <c:v>1233.3</c:v>
                </c:pt>
                <c:pt idx="27100">
                  <c:v>1233.5999999999999</c:v>
                </c:pt>
                <c:pt idx="27101">
                  <c:v>1233.5999999999999</c:v>
                </c:pt>
                <c:pt idx="27102">
                  <c:v>1233.5999999999999</c:v>
                </c:pt>
                <c:pt idx="27103">
                  <c:v>1233.5999999999999</c:v>
                </c:pt>
                <c:pt idx="27104">
                  <c:v>1233.5999999999999</c:v>
                </c:pt>
                <c:pt idx="27105">
                  <c:v>1233.5999999999999</c:v>
                </c:pt>
                <c:pt idx="27106">
                  <c:v>1233.5999999999999</c:v>
                </c:pt>
                <c:pt idx="27107">
                  <c:v>1233.5999999999999</c:v>
                </c:pt>
                <c:pt idx="27108">
                  <c:v>1233.5999999999999</c:v>
                </c:pt>
                <c:pt idx="27109">
                  <c:v>1242.9000000000001</c:v>
                </c:pt>
                <c:pt idx="27110">
                  <c:v>1244.4000000000001</c:v>
                </c:pt>
                <c:pt idx="27111">
                  <c:v>1244.7</c:v>
                </c:pt>
                <c:pt idx="27112">
                  <c:v>1244.7</c:v>
                </c:pt>
                <c:pt idx="27113">
                  <c:v>1244.7</c:v>
                </c:pt>
                <c:pt idx="27114">
                  <c:v>1244.7</c:v>
                </c:pt>
                <c:pt idx="27115">
                  <c:v>1244.7</c:v>
                </c:pt>
                <c:pt idx="27116">
                  <c:v>1244.7</c:v>
                </c:pt>
                <c:pt idx="27117">
                  <c:v>1244.7</c:v>
                </c:pt>
                <c:pt idx="27118">
                  <c:v>1244.7</c:v>
                </c:pt>
                <c:pt idx="27119">
                  <c:v>1244.7</c:v>
                </c:pt>
                <c:pt idx="27120">
                  <c:v>1244.7</c:v>
                </c:pt>
                <c:pt idx="27121">
                  <c:v>1244.7</c:v>
                </c:pt>
                <c:pt idx="27122">
                  <c:v>1244.7</c:v>
                </c:pt>
                <c:pt idx="27123">
                  <c:v>1244.7</c:v>
                </c:pt>
                <c:pt idx="27124">
                  <c:v>1244.7</c:v>
                </c:pt>
                <c:pt idx="27125">
                  <c:v>1237.9000000000001</c:v>
                </c:pt>
                <c:pt idx="27126">
                  <c:v>1239.5</c:v>
                </c:pt>
                <c:pt idx="27127">
                  <c:v>1241.5999999999999</c:v>
                </c:pt>
                <c:pt idx="27128">
                  <c:v>1241.5999999999999</c:v>
                </c:pt>
                <c:pt idx="27129">
                  <c:v>1246.3</c:v>
                </c:pt>
                <c:pt idx="27130">
                  <c:v>1246.7</c:v>
                </c:pt>
                <c:pt idx="27131">
                  <c:v>1246.7</c:v>
                </c:pt>
                <c:pt idx="27132">
                  <c:v>1246.7</c:v>
                </c:pt>
                <c:pt idx="27133">
                  <c:v>1246.7</c:v>
                </c:pt>
                <c:pt idx="27134">
                  <c:v>1246.7</c:v>
                </c:pt>
                <c:pt idx="27135">
                  <c:v>1246.7</c:v>
                </c:pt>
                <c:pt idx="27136">
                  <c:v>1246.7</c:v>
                </c:pt>
                <c:pt idx="27137">
                  <c:v>1246.7</c:v>
                </c:pt>
                <c:pt idx="27138">
                  <c:v>1246.7</c:v>
                </c:pt>
                <c:pt idx="27139">
                  <c:v>1246.7</c:v>
                </c:pt>
                <c:pt idx="27140">
                  <c:v>1246.7</c:v>
                </c:pt>
                <c:pt idx="27141">
                  <c:v>1259.7</c:v>
                </c:pt>
                <c:pt idx="27142">
                  <c:v>1260.0999999999999</c:v>
                </c:pt>
                <c:pt idx="27143">
                  <c:v>1260.0999999999999</c:v>
                </c:pt>
                <c:pt idx="27144">
                  <c:v>1260.0999999999999</c:v>
                </c:pt>
                <c:pt idx="27145">
                  <c:v>1260.0999999999999</c:v>
                </c:pt>
                <c:pt idx="27146">
                  <c:v>1264.5</c:v>
                </c:pt>
                <c:pt idx="27147">
                  <c:v>1265.5999999999999</c:v>
                </c:pt>
                <c:pt idx="27148">
                  <c:v>1265.5999999999999</c:v>
                </c:pt>
                <c:pt idx="27149">
                  <c:v>1265.5999999999999</c:v>
                </c:pt>
                <c:pt idx="27150">
                  <c:v>1265.5999999999999</c:v>
                </c:pt>
                <c:pt idx="27151">
                  <c:v>1265.5999999999999</c:v>
                </c:pt>
                <c:pt idx="27152">
                  <c:v>1265.5999999999999</c:v>
                </c:pt>
                <c:pt idx="27153">
                  <c:v>1265.5999999999999</c:v>
                </c:pt>
                <c:pt idx="27154">
                  <c:v>1265.5999999999999</c:v>
                </c:pt>
                <c:pt idx="27155">
                  <c:v>1265.5999999999999</c:v>
                </c:pt>
                <c:pt idx="27156">
                  <c:v>1265.5999999999999</c:v>
                </c:pt>
                <c:pt idx="27157">
                  <c:v>1260.4000000000001</c:v>
                </c:pt>
                <c:pt idx="27158">
                  <c:v>1293.9000000000001</c:v>
                </c:pt>
                <c:pt idx="27159">
                  <c:v>1295</c:v>
                </c:pt>
                <c:pt idx="27160">
                  <c:v>1295</c:v>
                </c:pt>
                <c:pt idx="27161">
                  <c:v>1295</c:v>
                </c:pt>
                <c:pt idx="27162">
                  <c:v>1295</c:v>
                </c:pt>
                <c:pt idx="27163">
                  <c:v>1295</c:v>
                </c:pt>
                <c:pt idx="27164">
                  <c:v>1295</c:v>
                </c:pt>
                <c:pt idx="27165">
                  <c:v>1295</c:v>
                </c:pt>
                <c:pt idx="27166">
                  <c:v>1295</c:v>
                </c:pt>
                <c:pt idx="27167">
                  <c:v>1295</c:v>
                </c:pt>
                <c:pt idx="27168">
                  <c:v>1294.5999999999999</c:v>
                </c:pt>
                <c:pt idx="27169">
                  <c:v>1295.3</c:v>
                </c:pt>
                <c:pt idx="27170">
                  <c:v>1295.7</c:v>
                </c:pt>
                <c:pt idx="27171">
                  <c:v>1295.7</c:v>
                </c:pt>
                <c:pt idx="27172">
                  <c:v>1295.7</c:v>
                </c:pt>
                <c:pt idx="27173">
                  <c:v>1295.7</c:v>
                </c:pt>
                <c:pt idx="27174">
                  <c:v>1295.7</c:v>
                </c:pt>
                <c:pt idx="27175">
                  <c:v>1295.7</c:v>
                </c:pt>
                <c:pt idx="27176">
                  <c:v>1295.7</c:v>
                </c:pt>
                <c:pt idx="27177">
                  <c:v>1295.7</c:v>
                </c:pt>
                <c:pt idx="27178">
                  <c:v>1295.7</c:v>
                </c:pt>
                <c:pt idx="27179">
                  <c:v>1295.7</c:v>
                </c:pt>
                <c:pt idx="27180">
                  <c:v>1295.7</c:v>
                </c:pt>
                <c:pt idx="27181">
                  <c:v>1371</c:v>
                </c:pt>
                <c:pt idx="27182">
                  <c:v>1375.5</c:v>
                </c:pt>
                <c:pt idx="27183">
                  <c:v>1378.7</c:v>
                </c:pt>
                <c:pt idx="27184">
                  <c:v>1381.2</c:v>
                </c:pt>
                <c:pt idx="27185">
                  <c:v>1381.2</c:v>
                </c:pt>
                <c:pt idx="27186">
                  <c:v>1381.2</c:v>
                </c:pt>
                <c:pt idx="27187">
                  <c:v>1381.2</c:v>
                </c:pt>
                <c:pt idx="27188">
                  <c:v>1381.2</c:v>
                </c:pt>
                <c:pt idx="27189">
                  <c:v>1388.9</c:v>
                </c:pt>
                <c:pt idx="27190">
                  <c:v>1389.3</c:v>
                </c:pt>
                <c:pt idx="27191">
                  <c:v>1392.3</c:v>
                </c:pt>
                <c:pt idx="27192">
                  <c:v>1394</c:v>
                </c:pt>
                <c:pt idx="27193">
                  <c:v>1396.9</c:v>
                </c:pt>
                <c:pt idx="27194">
                  <c:v>1400.3</c:v>
                </c:pt>
                <c:pt idx="27195">
                  <c:v>1404.1</c:v>
                </c:pt>
                <c:pt idx="27196">
                  <c:v>1406.6</c:v>
                </c:pt>
                <c:pt idx="27197">
                  <c:v>1410.4</c:v>
                </c:pt>
                <c:pt idx="27198">
                  <c:v>1414.7</c:v>
                </c:pt>
                <c:pt idx="27199">
                  <c:v>1418.5</c:v>
                </c:pt>
                <c:pt idx="27200">
                  <c:v>1424.4</c:v>
                </c:pt>
                <c:pt idx="27201">
                  <c:v>1429.6</c:v>
                </c:pt>
                <c:pt idx="27202">
                  <c:v>1434.4</c:v>
                </c:pt>
                <c:pt idx="27203">
                  <c:v>1437.4</c:v>
                </c:pt>
                <c:pt idx="27204">
                  <c:v>1437.4</c:v>
                </c:pt>
                <c:pt idx="27205">
                  <c:v>1437.4</c:v>
                </c:pt>
                <c:pt idx="27206">
                  <c:v>1437.4</c:v>
                </c:pt>
                <c:pt idx="27207">
                  <c:v>1444.1</c:v>
                </c:pt>
                <c:pt idx="27208">
                  <c:v>1445.7</c:v>
                </c:pt>
                <c:pt idx="27209">
                  <c:v>1450.8</c:v>
                </c:pt>
                <c:pt idx="27210">
                  <c:v>1453.6</c:v>
                </c:pt>
                <c:pt idx="27211">
                  <c:v>1456</c:v>
                </c:pt>
                <c:pt idx="27212">
                  <c:v>1456.7</c:v>
                </c:pt>
                <c:pt idx="27213">
                  <c:v>1459</c:v>
                </c:pt>
                <c:pt idx="27214">
                  <c:v>1459.4</c:v>
                </c:pt>
                <c:pt idx="27215">
                  <c:v>1460.3</c:v>
                </c:pt>
                <c:pt idx="27216">
                  <c:v>1462</c:v>
                </c:pt>
                <c:pt idx="27217">
                  <c:v>1463.4</c:v>
                </c:pt>
                <c:pt idx="27218">
                  <c:v>1465.6</c:v>
                </c:pt>
                <c:pt idx="27219">
                  <c:v>1468.3</c:v>
                </c:pt>
                <c:pt idx="27220">
                  <c:v>1471</c:v>
                </c:pt>
                <c:pt idx="27221">
                  <c:v>1474.1</c:v>
                </c:pt>
                <c:pt idx="27222">
                  <c:v>1477.7</c:v>
                </c:pt>
                <c:pt idx="27223">
                  <c:v>1481.5</c:v>
                </c:pt>
                <c:pt idx="27224">
                  <c:v>1485.6</c:v>
                </c:pt>
                <c:pt idx="27225">
                  <c:v>1489.3</c:v>
                </c:pt>
                <c:pt idx="27226">
                  <c:v>1493.5</c:v>
                </c:pt>
                <c:pt idx="27227">
                  <c:v>1498.2</c:v>
                </c:pt>
                <c:pt idx="27228">
                  <c:v>1502.4</c:v>
                </c:pt>
                <c:pt idx="27229">
                  <c:v>1506.8</c:v>
                </c:pt>
                <c:pt idx="27230">
                  <c:v>1511.5</c:v>
                </c:pt>
                <c:pt idx="27231">
                  <c:v>1515.9</c:v>
                </c:pt>
                <c:pt idx="27232">
                  <c:v>1520.4</c:v>
                </c:pt>
                <c:pt idx="27233">
                  <c:v>1524.4</c:v>
                </c:pt>
                <c:pt idx="27234">
                  <c:v>1528.4</c:v>
                </c:pt>
                <c:pt idx="27235">
                  <c:v>1532.2</c:v>
                </c:pt>
                <c:pt idx="27236">
                  <c:v>1530.2</c:v>
                </c:pt>
                <c:pt idx="27237">
                  <c:v>1528.9</c:v>
                </c:pt>
                <c:pt idx="27238">
                  <c:v>1531</c:v>
                </c:pt>
                <c:pt idx="27239">
                  <c:v>1534.6</c:v>
                </c:pt>
                <c:pt idx="27240">
                  <c:v>1537.1</c:v>
                </c:pt>
                <c:pt idx="27241">
                  <c:v>1538.6</c:v>
                </c:pt>
                <c:pt idx="27242">
                  <c:v>1540</c:v>
                </c:pt>
                <c:pt idx="27243">
                  <c:v>1541.4</c:v>
                </c:pt>
                <c:pt idx="27244">
                  <c:v>1543.5</c:v>
                </c:pt>
                <c:pt idx="27245">
                  <c:v>1544.9</c:v>
                </c:pt>
                <c:pt idx="27246">
                  <c:v>1547.4</c:v>
                </c:pt>
                <c:pt idx="27247">
                  <c:v>1549.8</c:v>
                </c:pt>
                <c:pt idx="27248">
                  <c:v>1550.7</c:v>
                </c:pt>
                <c:pt idx="27249">
                  <c:v>1552.1</c:v>
                </c:pt>
                <c:pt idx="27250">
                  <c:v>1556.6</c:v>
                </c:pt>
                <c:pt idx="27251">
                  <c:v>1612</c:v>
                </c:pt>
                <c:pt idx="27252">
                  <c:v>1628.3</c:v>
                </c:pt>
                <c:pt idx="27253">
                  <c:v>1621.8</c:v>
                </c:pt>
                <c:pt idx="27254">
                  <c:v>1620.6</c:v>
                </c:pt>
                <c:pt idx="27255">
                  <c:v>1623.5</c:v>
                </c:pt>
                <c:pt idx="27256">
                  <c:v>1624.6</c:v>
                </c:pt>
                <c:pt idx="27257">
                  <c:v>1625.9</c:v>
                </c:pt>
                <c:pt idx="27258">
                  <c:v>1624.9</c:v>
                </c:pt>
                <c:pt idx="27259">
                  <c:v>1625.1</c:v>
                </c:pt>
                <c:pt idx="27260">
                  <c:v>1624.7</c:v>
                </c:pt>
                <c:pt idx="27261">
                  <c:v>1624</c:v>
                </c:pt>
                <c:pt idx="27262">
                  <c:v>1624.6</c:v>
                </c:pt>
                <c:pt idx="27263">
                  <c:v>1624.1</c:v>
                </c:pt>
                <c:pt idx="27264">
                  <c:v>1624.1</c:v>
                </c:pt>
                <c:pt idx="27265">
                  <c:v>1623.5</c:v>
                </c:pt>
                <c:pt idx="27266">
                  <c:v>1624.5</c:v>
                </c:pt>
                <c:pt idx="27267">
                  <c:v>1626.2</c:v>
                </c:pt>
                <c:pt idx="27268">
                  <c:v>1626.1</c:v>
                </c:pt>
                <c:pt idx="27269">
                  <c:v>1630</c:v>
                </c:pt>
                <c:pt idx="27270">
                  <c:v>1634.4</c:v>
                </c:pt>
                <c:pt idx="27271">
                  <c:v>1638.3</c:v>
                </c:pt>
                <c:pt idx="27272">
                  <c:v>1642.9</c:v>
                </c:pt>
                <c:pt idx="27273">
                  <c:v>1647.4</c:v>
                </c:pt>
                <c:pt idx="27274">
                  <c:v>1651.9</c:v>
                </c:pt>
                <c:pt idx="27275">
                  <c:v>1655.9</c:v>
                </c:pt>
                <c:pt idx="27276">
                  <c:v>1660.6</c:v>
                </c:pt>
                <c:pt idx="27277">
                  <c:v>1664</c:v>
                </c:pt>
                <c:pt idx="27278">
                  <c:v>1668.6</c:v>
                </c:pt>
                <c:pt idx="27279">
                  <c:v>1672</c:v>
                </c:pt>
                <c:pt idx="27280">
                  <c:v>1675.6</c:v>
                </c:pt>
                <c:pt idx="27281">
                  <c:v>1681.6</c:v>
                </c:pt>
                <c:pt idx="27282">
                  <c:v>1686.4</c:v>
                </c:pt>
                <c:pt idx="27283">
                  <c:v>1688.9</c:v>
                </c:pt>
                <c:pt idx="27284">
                  <c:v>1693.2</c:v>
                </c:pt>
                <c:pt idx="27285">
                  <c:v>1701.7</c:v>
                </c:pt>
                <c:pt idx="27286">
                  <c:v>1708.5</c:v>
                </c:pt>
                <c:pt idx="27287">
                  <c:v>1714.1</c:v>
                </c:pt>
                <c:pt idx="27288">
                  <c:v>1718.5</c:v>
                </c:pt>
                <c:pt idx="27289">
                  <c:v>1722.7</c:v>
                </c:pt>
                <c:pt idx="27290">
                  <c:v>1725.8</c:v>
                </c:pt>
                <c:pt idx="27291">
                  <c:v>1730.2</c:v>
                </c:pt>
                <c:pt idx="27292">
                  <c:v>1734</c:v>
                </c:pt>
                <c:pt idx="27293">
                  <c:v>1737.1</c:v>
                </c:pt>
                <c:pt idx="27294">
                  <c:v>1740.8</c:v>
                </c:pt>
                <c:pt idx="27295">
                  <c:v>1744</c:v>
                </c:pt>
                <c:pt idx="27296">
                  <c:v>1747.2</c:v>
                </c:pt>
                <c:pt idx="27297">
                  <c:v>1749.1</c:v>
                </c:pt>
                <c:pt idx="27298">
                  <c:v>1753.5</c:v>
                </c:pt>
                <c:pt idx="27299">
                  <c:v>1756.5</c:v>
                </c:pt>
                <c:pt idx="27300">
                  <c:v>1761.2</c:v>
                </c:pt>
                <c:pt idx="27301">
                  <c:v>1770.9</c:v>
                </c:pt>
                <c:pt idx="27302">
                  <c:v>1776.1</c:v>
                </c:pt>
                <c:pt idx="27303">
                  <c:v>1781.4</c:v>
                </c:pt>
                <c:pt idx="27304">
                  <c:v>1787.6</c:v>
                </c:pt>
                <c:pt idx="27305">
                  <c:v>1791.8</c:v>
                </c:pt>
                <c:pt idx="27306">
                  <c:v>1790.1</c:v>
                </c:pt>
                <c:pt idx="27307">
                  <c:v>1798.6</c:v>
                </c:pt>
                <c:pt idx="27308">
                  <c:v>1802.9</c:v>
                </c:pt>
                <c:pt idx="27309">
                  <c:v>1806.5</c:v>
                </c:pt>
                <c:pt idx="27310">
                  <c:v>1808</c:v>
                </c:pt>
                <c:pt idx="27311">
                  <c:v>1810.2</c:v>
                </c:pt>
                <c:pt idx="27312">
                  <c:v>1811.5</c:v>
                </c:pt>
                <c:pt idx="27313">
                  <c:v>1813.1</c:v>
                </c:pt>
                <c:pt idx="27314">
                  <c:v>1816.4</c:v>
                </c:pt>
                <c:pt idx="27315">
                  <c:v>1824.1</c:v>
                </c:pt>
                <c:pt idx="27316">
                  <c:v>1827.5</c:v>
                </c:pt>
                <c:pt idx="27317">
                  <c:v>1830.3</c:v>
                </c:pt>
                <c:pt idx="27318">
                  <c:v>1832.3</c:v>
                </c:pt>
                <c:pt idx="27319">
                  <c:v>1839.4</c:v>
                </c:pt>
                <c:pt idx="27320">
                  <c:v>1843.1</c:v>
                </c:pt>
                <c:pt idx="27321">
                  <c:v>1847.1</c:v>
                </c:pt>
                <c:pt idx="27322">
                  <c:v>1849.9</c:v>
                </c:pt>
                <c:pt idx="27323">
                  <c:v>1849.9</c:v>
                </c:pt>
                <c:pt idx="27324">
                  <c:v>1865.8</c:v>
                </c:pt>
                <c:pt idx="27325">
                  <c:v>1870.7</c:v>
                </c:pt>
                <c:pt idx="27326">
                  <c:v>1872.2</c:v>
                </c:pt>
                <c:pt idx="27327">
                  <c:v>1874.7</c:v>
                </c:pt>
                <c:pt idx="27328">
                  <c:v>1879.2</c:v>
                </c:pt>
                <c:pt idx="27329">
                  <c:v>1880.9</c:v>
                </c:pt>
                <c:pt idx="27330">
                  <c:v>1882.5</c:v>
                </c:pt>
                <c:pt idx="27331">
                  <c:v>1882.6</c:v>
                </c:pt>
                <c:pt idx="27332">
                  <c:v>1882.6</c:v>
                </c:pt>
                <c:pt idx="27333">
                  <c:v>1882.6</c:v>
                </c:pt>
                <c:pt idx="27334">
                  <c:v>1882.6</c:v>
                </c:pt>
                <c:pt idx="27335">
                  <c:v>1882.6</c:v>
                </c:pt>
                <c:pt idx="27336">
                  <c:v>1883.8</c:v>
                </c:pt>
                <c:pt idx="27337">
                  <c:v>1880.5</c:v>
                </c:pt>
                <c:pt idx="27338">
                  <c:v>1882.3</c:v>
                </c:pt>
                <c:pt idx="27339">
                  <c:v>1883.5</c:v>
                </c:pt>
                <c:pt idx="27340">
                  <c:v>1882.7</c:v>
                </c:pt>
                <c:pt idx="27341">
                  <c:v>1886.4</c:v>
                </c:pt>
                <c:pt idx="27342">
                  <c:v>1886.4</c:v>
                </c:pt>
                <c:pt idx="27343">
                  <c:v>1892.9</c:v>
                </c:pt>
                <c:pt idx="27344">
                  <c:v>1893.7</c:v>
                </c:pt>
                <c:pt idx="27345">
                  <c:v>1896.3</c:v>
                </c:pt>
                <c:pt idx="27346">
                  <c:v>1902.2</c:v>
                </c:pt>
                <c:pt idx="27347">
                  <c:v>1908.9</c:v>
                </c:pt>
                <c:pt idx="27348">
                  <c:v>1912.5</c:v>
                </c:pt>
                <c:pt idx="27349">
                  <c:v>1915.3</c:v>
                </c:pt>
                <c:pt idx="27350">
                  <c:v>1917.7</c:v>
                </c:pt>
                <c:pt idx="27351">
                  <c:v>1920.7</c:v>
                </c:pt>
                <c:pt idx="27352">
                  <c:v>1923</c:v>
                </c:pt>
                <c:pt idx="27353">
                  <c:v>1925.3</c:v>
                </c:pt>
                <c:pt idx="27354">
                  <c:v>1926.1</c:v>
                </c:pt>
                <c:pt idx="27355">
                  <c:v>1930.7</c:v>
                </c:pt>
                <c:pt idx="27356">
                  <c:v>1933.9</c:v>
                </c:pt>
                <c:pt idx="27357">
                  <c:v>1936.2</c:v>
                </c:pt>
                <c:pt idx="27358">
                  <c:v>1940.7</c:v>
                </c:pt>
                <c:pt idx="27359">
                  <c:v>1941.5</c:v>
                </c:pt>
                <c:pt idx="27360">
                  <c:v>1946.8</c:v>
                </c:pt>
                <c:pt idx="27361">
                  <c:v>1948.5</c:v>
                </c:pt>
                <c:pt idx="27362">
                  <c:v>1954.7</c:v>
                </c:pt>
                <c:pt idx="27363">
                  <c:v>1957.8</c:v>
                </c:pt>
                <c:pt idx="27364">
                  <c:v>1960.9</c:v>
                </c:pt>
                <c:pt idx="27365">
                  <c:v>1964</c:v>
                </c:pt>
                <c:pt idx="27366">
                  <c:v>1967</c:v>
                </c:pt>
                <c:pt idx="27367">
                  <c:v>1973.3</c:v>
                </c:pt>
                <c:pt idx="27368">
                  <c:v>1976.5</c:v>
                </c:pt>
                <c:pt idx="27369">
                  <c:v>1981.2</c:v>
                </c:pt>
                <c:pt idx="27370">
                  <c:v>1984.4</c:v>
                </c:pt>
                <c:pt idx="27371">
                  <c:v>1986.6</c:v>
                </c:pt>
                <c:pt idx="27372">
                  <c:v>1990.7</c:v>
                </c:pt>
                <c:pt idx="27373">
                  <c:v>1997.2</c:v>
                </c:pt>
                <c:pt idx="27374">
                  <c:v>2001.2</c:v>
                </c:pt>
                <c:pt idx="27375">
                  <c:v>2006</c:v>
                </c:pt>
                <c:pt idx="27376">
                  <c:v>2009.3</c:v>
                </c:pt>
                <c:pt idx="27377">
                  <c:v>2011.8</c:v>
                </c:pt>
                <c:pt idx="27378">
                  <c:v>2013.5</c:v>
                </c:pt>
                <c:pt idx="27379">
                  <c:v>2015.2</c:v>
                </c:pt>
                <c:pt idx="27380">
                  <c:v>2017.9</c:v>
                </c:pt>
                <c:pt idx="27381">
                  <c:v>2020.2</c:v>
                </c:pt>
                <c:pt idx="27382">
                  <c:v>2021.9</c:v>
                </c:pt>
                <c:pt idx="27383">
                  <c:v>2025.4</c:v>
                </c:pt>
                <c:pt idx="27384">
                  <c:v>2027.1</c:v>
                </c:pt>
                <c:pt idx="27385">
                  <c:v>2029.6</c:v>
                </c:pt>
                <c:pt idx="27386">
                  <c:v>2033.7</c:v>
                </c:pt>
                <c:pt idx="27387">
                  <c:v>2036.4</c:v>
                </c:pt>
                <c:pt idx="27388">
                  <c:v>2039.7</c:v>
                </c:pt>
                <c:pt idx="27389">
                  <c:v>2044</c:v>
                </c:pt>
                <c:pt idx="27390">
                  <c:v>2046.5</c:v>
                </c:pt>
                <c:pt idx="27391">
                  <c:v>2048.9</c:v>
                </c:pt>
                <c:pt idx="27392">
                  <c:v>2051.4</c:v>
                </c:pt>
                <c:pt idx="27393">
                  <c:v>2053.1</c:v>
                </c:pt>
                <c:pt idx="27394">
                  <c:v>2059.9</c:v>
                </c:pt>
                <c:pt idx="27395">
                  <c:v>2062.4</c:v>
                </c:pt>
                <c:pt idx="27396">
                  <c:v>2065.9</c:v>
                </c:pt>
                <c:pt idx="27397">
                  <c:v>2067.5</c:v>
                </c:pt>
                <c:pt idx="27398">
                  <c:v>2068.4</c:v>
                </c:pt>
                <c:pt idx="27399">
                  <c:v>2070.9</c:v>
                </c:pt>
                <c:pt idx="27400">
                  <c:v>2070.1999999999998</c:v>
                </c:pt>
                <c:pt idx="27401">
                  <c:v>2072</c:v>
                </c:pt>
                <c:pt idx="27402">
                  <c:v>2073.6999999999998</c:v>
                </c:pt>
                <c:pt idx="27403">
                  <c:v>2074.6999999999998</c:v>
                </c:pt>
                <c:pt idx="27404">
                  <c:v>2075.6</c:v>
                </c:pt>
                <c:pt idx="27405">
                  <c:v>2075.6</c:v>
                </c:pt>
                <c:pt idx="27406">
                  <c:v>2076.4</c:v>
                </c:pt>
                <c:pt idx="27407">
                  <c:v>2078.1999999999998</c:v>
                </c:pt>
                <c:pt idx="27408">
                  <c:v>2079.1999999999998</c:v>
                </c:pt>
                <c:pt idx="27409">
                  <c:v>2081</c:v>
                </c:pt>
                <c:pt idx="27410">
                  <c:v>2080.9</c:v>
                </c:pt>
                <c:pt idx="27411">
                  <c:v>2083.6</c:v>
                </c:pt>
                <c:pt idx="27412">
                  <c:v>2082.5</c:v>
                </c:pt>
                <c:pt idx="27413">
                  <c:v>2086</c:v>
                </c:pt>
                <c:pt idx="27414">
                  <c:v>2086</c:v>
                </c:pt>
                <c:pt idx="27415">
                  <c:v>2090.4</c:v>
                </c:pt>
                <c:pt idx="27416">
                  <c:v>2090.3000000000002</c:v>
                </c:pt>
                <c:pt idx="27417">
                  <c:v>2090.1999999999998</c:v>
                </c:pt>
                <c:pt idx="27418">
                  <c:v>2095.6</c:v>
                </c:pt>
                <c:pt idx="27419">
                  <c:v>2099.1999999999998</c:v>
                </c:pt>
                <c:pt idx="27420">
                  <c:v>2100.6999999999998</c:v>
                </c:pt>
                <c:pt idx="27421">
                  <c:v>2102.6999999999998</c:v>
                </c:pt>
                <c:pt idx="27422">
                  <c:v>2103.3000000000002</c:v>
                </c:pt>
                <c:pt idx="27423">
                  <c:v>2105.1</c:v>
                </c:pt>
                <c:pt idx="27424">
                  <c:v>2107</c:v>
                </c:pt>
                <c:pt idx="27425">
                  <c:v>2108.6</c:v>
                </c:pt>
                <c:pt idx="27426">
                  <c:v>2110.6</c:v>
                </c:pt>
                <c:pt idx="27427">
                  <c:v>2110.4</c:v>
                </c:pt>
                <c:pt idx="27428">
                  <c:v>2111.3000000000002</c:v>
                </c:pt>
                <c:pt idx="27429">
                  <c:v>2112.1</c:v>
                </c:pt>
                <c:pt idx="27430">
                  <c:v>2112.1</c:v>
                </c:pt>
                <c:pt idx="27431">
                  <c:v>2113</c:v>
                </c:pt>
                <c:pt idx="27432">
                  <c:v>2113.9</c:v>
                </c:pt>
                <c:pt idx="27433">
                  <c:v>2114.9</c:v>
                </c:pt>
                <c:pt idx="27434">
                  <c:v>2115.6999999999998</c:v>
                </c:pt>
                <c:pt idx="27435">
                  <c:v>2115.6</c:v>
                </c:pt>
                <c:pt idx="27436">
                  <c:v>2116.6</c:v>
                </c:pt>
                <c:pt idx="27437">
                  <c:v>2117.5</c:v>
                </c:pt>
                <c:pt idx="27438">
                  <c:v>2117.4</c:v>
                </c:pt>
                <c:pt idx="27439">
                  <c:v>2118.1999999999998</c:v>
                </c:pt>
                <c:pt idx="27440">
                  <c:v>2118.1999999999998</c:v>
                </c:pt>
                <c:pt idx="27441">
                  <c:v>2119.1999999999998</c:v>
                </c:pt>
                <c:pt idx="27442">
                  <c:v>2120.9</c:v>
                </c:pt>
                <c:pt idx="27443">
                  <c:v>2120.6999999999998</c:v>
                </c:pt>
                <c:pt idx="27444">
                  <c:v>2122.6</c:v>
                </c:pt>
                <c:pt idx="27445">
                  <c:v>2123.4</c:v>
                </c:pt>
                <c:pt idx="27446">
                  <c:v>2122.5</c:v>
                </c:pt>
                <c:pt idx="27447">
                  <c:v>2124.1999999999998</c:v>
                </c:pt>
                <c:pt idx="27448">
                  <c:v>2118</c:v>
                </c:pt>
                <c:pt idx="27449">
                  <c:v>2119</c:v>
                </c:pt>
                <c:pt idx="27450">
                  <c:v>2117.5</c:v>
                </c:pt>
                <c:pt idx="27451">
                  <c:v>2113.1</c:v>
                </c:pt>
                <c:pt idx="27452">
                  <c:v>2108.6999999999998</c:v>
                </c:pt>
                <c:pt idx="27453">
                  <c:v>2107.8000000000002</c:v>
                </c:pt>
                <c:pt idx="27454">
                  <c:v>2102.4</c:v>
                </c:pt>
                <c:pt idx="27455">
                  <c:v>2096</c:v>
                </c:pt>
                <c:pt idx="27456">
                  <c:v>2103.3000000000002</c:v>
                </c:pt>
                <c:pt idx="27457">
                  <c:v>2104.3000000000002</c:v>
                </c:pt>
                <c:pt idx="27458">
                  <c:v>2105</c:v>
                </c:pt>
                <c:pt idx="27459">
                  <c:v>2103.1</c:v>
                </c:pt>
                <c:pt idx="27460">
                  <c:v>2104</c:v>
                </c:pt>
                <c:pt idx="27461">
                  <c:v>2103</c:v>
                </c:pt>
                <c:pt idx="27462">
                  <c:v>2101.1999999999998</c:v>
                </c:pt>
                <c:pt idx="27463">
                  <c:v>2095.6999999999998</c:v>
                </c:pt>
                <c:pt idx="27464">
                  <c:v>2101.8000000000002</c:v>
                </c:pt>
                <c:pt idx="27465">
                  <c:v>2100</c:v>
                </c:pt>
                <c:pt idx="27466">
                  <c:v>2100.6999999999998</c:v>
                </c:pt>
                <c:pt idx="27467">
                  <c:v>2098.5</c:v>
                </c:pt>
                <c:pt idx="27468">
                  <c:v>2098.6999999999998</c:v>
                </c:pt>
                <c:pt idx="27469">
                  <c:v>2099.6</c:v>
                </c:pt>
                <c:pt idx="27470">
                  <c:v>2097.6</c:v>
                </c:pt>
                <c:pt idx="27471">
                  <c:v>2098.4</c:v>
                </c:pt>
                <c:pt idx="27472">
                  <c:v>2093.5</c:v>
                </c:pt>
                <c:pt idx="27473">
                  <c:v>2088.9</c:v>
                </c:pt>
                <c:pt idx="27474">
                  <c:v>2081.1</c:v>
                </c:pt>
                <c:pt idx="27475">
                  <c:v>2078.8000000000002</c:v>
                </c:pt>
                <c:pt idx="27476">
                  <c:v>2074.5</c:v>
                </c:pt>
                <c:pt idx="27477">
                  <c:v>2072.1999999999998</c:v>
                </c:pt>
                <c:pt idx="27478">
                  <c:v>2068.9</c:v>
                </c:pt>
                <c:pt idx="27479">
                  <c:v>2067.1</c:v>
                </c:pt>
                <c:pt idx="27480">
                  <c:v>2065.5</c:v>
                </c:pt>
                <c:pt idx="27481">
                  <c:v>2063.9</c:v>
                </c:pt>
                <c:pt idx="27482">
                  <c:v>2061.4</c:v>
                </c:pt>
                <c:pt idx="27483">
                  <c:v>2057.9</c:v>
                </c:pt>
                <c:pt idx="27484">
                  <c:v>2052.9</c:v>
                </c:pt>
                <c:pt idx="27485">
                  <c:v>2053</c:v>
                </c:pt>
                <c:pt idx="27486">
                  <c:v>2050.6</c:v>
                </c:pt>
                <c:pt idx="27487">
                  <c:v>2050.3000000000002</c:v>
                </c:pt>
                <c:pt idx="27488">
                  <c:v>2048.6</c:v>
                </c:pt>
                <c:pt idx="27489">
                  <c:v>2048.9</c:v>
                </c:pt>
                <c:pt idx="27490">
                  <c:v>2049</c:v>
                </c:pt>
                <c:pt idx="27491">
                  <c:v>2047</c:v>
                </c:pt>
                <c:pt idx="27492">
                  <c:v>2047.5</c:v>
                </c:pt>
                <c:pt idx="27493">
                  <c:v>2046.2</c:v>
                </c:pt>
                <c:pt idx="27494">
                  <c:v>2045.6</c:v>
                </c:pt>
                <c:pt idx="27495">
                  <c:v>2045.4</c:v>
                </c:pt>
                <c:pt idx="27496">
                  <c:v>2044.8</c:v>
                </c:pt>
                <c:pt idx="27497">
                  <c:v>2039.4</c:v>
                </c:pt>
                <c:pt idx="27498">
                  <c:v>2036.3</c:v>
                </c:pt>
                <c:pt idx="27499">
                  <c:v>2018.6</c:v>
                </c:pt>
                <c:pt idx="27500">
                  <c:v>2026.7</c:v>
                </c:pt>
                <c:pt idx="27501">
                  <c:v>2021.9</c:v>
                </c:pt>
                <c:pt idx="27502">
                  <c:v>2018.5</c:v>
                </c:pt>
                <c:pt idx="27503">
                  <c:v>2017.8</c:v>
                </c:pt>
                <c:pt idx="27504">
                  <c:v>2012.4</c:v>
                </c:pt>
                <c:pt idx="27505">
                  <c:v>2014.6</c:v>
                </c:pt>
                <c:pt idx="27506">
                  <c:v>2005</c:v>
                </c:pt>
                <c:pt idx="27507">
                  <c:v>2004.4</c:v>
                </c:pt>
                <c:pt idx="27508">
                  <c:v>2010.4</c:v>
                </c:pt>
                <c:pt idx="27509">
                  <c:v>2005.2</c:v>
                </c:pt>
                <c:pt idx="27510">
                  <c:v>2010.7</c:v>
                </c:pt>
                <c:pt idx="27511">
                  <c:v>2011.8</c:v>
                </c:pt>
                <c:pt idx="27512">
                  <c:v>2008.2</c:v>
                </c:pt>
                <c:pt idx="27513">
                  <c:v>2006.7</c:v>
                </c:pt>
                <c:pt idx="27514">
                  <c:v>2013.1</c:v>
                </c:pt>
                <c:pt idx="27515">
                  <c:v>2008</c:v>
                </c:pt>
                <c:pt idx="27516">
                  <c:v>2009.1</c:v>
                </c:pt>
                <c:pt idx="27517">
                  <c:v>2016.3</c:v>
                </c:pt>
                <c:pt idx="27518">
                  <c:v>2014</c:v>
                </c:pt>
                <c:pt idx="27519">
                  <c:v>2021.6</c:v>
                </c:pt>
                <c:pt idx="27520">
                  <c:v>2017.9</c:v>
                </c:pt>
                <c:pt idx="27521">
                  <c:v>2006.1</c:v>
                </c:pt>
                <c:pt idx="27522">
                  <c:v>2005.7</c:v>
                </c:pt>
                <c:pt idx="27523">
                  <c:v>2018.3</c:v>
                </c:pt>
                <c:pt idx="27524">
                  <c:v>2019.1</c:v>
                </c:pt>
                <c:pt idx="27525">
                  <c:v>2012.5</c:v>
                </c:pt>
                <c:pt idx="27526">
                  <c:v>2019.2</c:v>
                </c:pt>
                <c:pt idx="27527">
                  <c:v>2016.9</c:v>
                </c:pt>
                <c:pt idx="27528">
                  <c:v>2020.8</c:v>
                </c:pt>
                <c:pt idx="27529">
                  <c:v>2021.6</c:v>
                </c:pt>
                <c:pt idx="27530">
                  <c:v>2021.7</c:v>
                </c:pt>
                <c:pt idx="27531">
                  <c:v>2006.1</c:v>
                </c:pt>
                <c:pt idx="27532">
                  <c:v>2016.2</c:v>
                </c:pt>
                <c:pt idx="27533">
                  <c:v>1992.2</c:v>
                </c:pt>
                <c:pt idx="27534">
                  <c:v>2017.1</c:v>
                </c:pt>
                <c:pt idx="27535">
                  <c:v>2018.3</c:v>
                </c:pt>
                <c:pt idx="27536">
                  <c:v>1990.4</c:v>
                </c:pt>
                <c:pt idx="27537">
                  <c:v>2025.5</c:v>
                </c:pt>
                <c:pt idx="27538">
                  <c:v>2024.9</c:v>
                </c:pt>
                <c:pt idx="27539">
                  <c:v>2031.9</c:v>
                </c:pt>
                <c:pt idx="27540">
                  <c:v>2033.2</c:v>
                </c:pt>
                <c:pt idx="27541">
                  <c:v>2038.3</c:v>
                </c:pt>
                <c:pt idx="27542">
                  <c:v>2038.3</c:v>
                </c:pt>
                <c:pt idx="27543">
                  <c:v>2038.9</c:v>
                </c:pt>
                <c:pt idx="27544">
                  <c:v>2037.4</c:v>
                </c:pt>
                <c:pt idx="27545">
                  <c:v>2034</c:v>
                </c:pt>
                <c:pt idx="27546">
                  <c:v>2014.6</c:v>
                </c:pt>
                <c:pt idx="27547">
                  <c:v>2015.4</c:v>
                </c:pt>
                <c:pt idx="27548">
                  <c:v>2000.8</c:v>
                </c:pt>
                <c:pt idx="27549">
                  <c:v>2023.6</c:v>
                </c:pt>
                <c:pt idx="27550">
                  <c:v>2018.9</c:v>
                </c:pt>
                <c:pt idx="27551">
                  <c:v>2020.9</c:v>
                </c:pt>
                <c:pt idx="27552">
                  <c:v>2016.9</c:v>
                </c:pt>
                <c:pt idx="27553">
                  <c:v>2013.4</c:v>
                </c:pt>
                <c:pt idx="27554">
                  <c:v>2014.6</c:v>
                </c:pt>
                <c:pt idx="27555">
                  <c:v>2010.9</c:v>
                </c:pt>
                <c:pt idx="27556">
                  <c:v>2007.2</c:v>
                </c:pt>
                <c:pt idx="27557">
                  <c:v>2006.1</c:v>
                </c:pt>
                <c:pt idx="27558">
                  <c:v>2005</c:v>
                </c:pt>
                <c:pt idx="27559">
                  <c:v>2019.6</c:v>
                </c:pt>
                <c:pt idx="27560">
                  <c:v>2021.5</c:v>
                </c:pt>
                <c:pt idx="27561">
                  <c:v>2024.5</c:v>
                </c:pt>
                <c:pt idx="27562">
                  <c:v>2026.4</c:v>
                </c:pt>
                <c:pt idx="27563">
                  <c:v>2027.9</c:v>
                </c:pt>
                <c:pt idx="27564">
                  <c:v>2028.2</c:v>
                </c:pt>
                <c:pt idx="27565">
                  <c:v>2028.9</c:v>
                </c:pt>
                <c:pt idx="27566">
                  <c:v>2031</c:v>
                </c:pt>
                <c:pt idx="27567">
                  <c:v>2031.1</c:v>
                </c:pt>
                <c:pt idx="27568">
                  <c:v>2030.7</c:v>
                </c:pt>
                <c:pt idx="27569">
                  <c:v>2031.3</c:v>
                </c:pt>
                <c:pt idx="27570">
                  <c:v>2030.4</c:v>
                </c:pt>
                <c:pt idx="27571">
                  <c:v>2030.5</c:v>
                </c:pt>
                <c:pt idx="27572">
                  <c:v>2028.8</c:v>
                </c:pt>
                <c:pt idx="27573">
                  <c:v>2028.9</c:v>
                </c:pt>
                <c:pt idx="27574">
                  <c:v>2027.1</c:v>
                </c:pt>
                <c:pt idx="27575">
                  <c:v>2026.4</c:v>
                </c:pt>
                <c:pt idx="27576">
                  <c:v>2023.9</c:v>
                </c:pt>
                <c:pt idx="27577">
                  <c:v>2021.4</c:v>
                </c:pt>
                <c:pt idx="27578">
                  <c:v>2022.2</c:v>
                </c:pt>
                <c:pt idx="27579">
                  <c:v>2022.2</c:v>
                </c:pt>
                <c:pt idx="27580">
                  <c:v>2021.4</c:v>
                </c:pt>
                <c:pt idx="27581">
                  <c:v>2020.4</c:v>
                </c:pt>
                <c:pt idx="27582">
                  <c:v>2021.4</c:v>
                </c:pt>
                <c:pt idx="27583">
                  <c:v>2020.6</c:v>
                </c:pt>
                <c:pt idx="27584">
                  <c:v>2019.1</c:v>
                </c:pt>
                <c:pt idx="27585">
                  <c:v>2022</c:v>
                </c:pt>
                <c:pt idx="27586">
                  <c:v>2021.4</c:v>
                </c:pt>
                <c:pt idx="27587">
                  <c:v>2020.7</c:v>
                </c:pt>
                <c:pt idx="27588">
                  <c:v>2022.1</c:v>
                </c:pt>
                <c:pt idx="27589">
                  <c:v>2021.9</c:v>
                </c:pt>
                <c:pt idx="27590">
                  <c:v>2021.5</c:v>
                </c:pt>
                <c:pt idx="27591">
                  <c:v>2022.3</c:v>
                </c:pt>
                <c:pt idx="27592">
                  <c:v>2018.8</c:v>
                </c:pt>
                <c:pt idx="27593">
                  <c:v>2019.1</c:v>
                </c:pt>
                <c:pt idx="27594">
                  <c:v>2017.8</c:v>
                </c:pt>
                <c:pt idx="27595">
                  <c:v>2016.3</c:v>
                </c:pt>
                <c:pt idx="27596">
                  <c:v>2014.6</c:v>
                </c:pt>
                <c:pt idx="27597">
                  <c:v>2012.4</c:v>
                </c:pt>
                <c:pt idx="27598">
                  <c:v>2009.2</c:v>
                </c:pt>
                <c:pt idx="27599">
                  <c:v>2006.9</c:v>
                </c:pt>
                <c:pt idx="27600">
                  <c:v>2002.8</c:v>
                </c:pt>
                <c:pt idx="27601">
                  <c:v>2000.4</c:v>
                </c:pt>
                <c:pt idx="27602">
                  <c:v>1995.5</c:v>
                </c:pt>
                <c:pt idx="27603">
                  <c:v>1994</c:v>
                </c:pt>
                <c:pt idx="27604">
                  <c:v>1990.8</c:v>
                </c:pt>
                <c:pt idx="27605">
                  <c:v>1987.6</c:v>
                </c:pt>
                <c:pt idx="27606">
                  <c:v>1987.5</c:v>
                </c:pt>
                <c:pt idx="27607">
                  <c:v>1986.2</c:v>
                </c:pt>
                <c:pt idx="27608">
                  <c:v>1984.7</c:v>
                </c:pt>
                <c:pt idx="27609">
                  <c:v>1986.7</c:v>
                </c:pt>
                <c:pt idx="27610">
                  <c:v>1982.6</c:v>
                </c:pt>
                <c:pt idx="27611">
                  <c:v>1981.4</c:v>
                </c:pt>
                <c:pt idx="27612">
                  <c:v>1981.7</c:v>
                </c:pt>
                <c:pt idx="27613">
                  <c:v>1980.2</c:v>
                </c:pt>
                <c:pt idx="27614">
                  <c:v>1981.1</c:v>
                </c:pt>
                <c:pt idx="27615">
                  <c:v>1980</c:v>
                </c:pt>
                <c:pt idx="27616">
                  <c:v>1979</c:v>
                </c:pt>
                <c:pt idx="27617">
                  <c:v>1976.1</c:v>
                </c:pt>
                <c:pt idx="27618">
                  <c:v>1972.7</c:v>
                </c:pt>
                <c:pt idx="27619">
                  <c:v>1968.2</c:v>
                </c:pt>
                <c:pt idx="27620">
                  <c:v>1962.8</c:v>
                </c:pt>
                <c:pt idx="27621">
                  <c:v>1960.6</c:v>
                </c:pt>
                <c:pt idx="27622">
                  <c:v>1954.5</c:v>
                </c:pt>
                <c:pt idx="27623">
                  <c:v>1947</c:v>
                </c:pt>
                <c:pt idx="27624">
                  <c:v>1947.1</c:v>
                </c:pt>
                <c:pt idx="27625">
                  <c:v>1946.2</c:v>
                </c:pt>
                <c:pt idx="27626">
                  <c:v>1943.1</c:v>
                </c:pt>
                <c:pt idx="27627">
                  <c:v>1940.7</c:v>
                </c:pt>
                <c:pt idx="27628">
                  <c:v>1939.1</c:v>
                </c:pt>
                <c:pt idx="27629">
                  <c:v>1940.7</c:v>
                </c:pt>
                <c:pt idx="27630">
                  <c:v>1943.7</c:v>
                </c:pt>
                <c:pt idx="27631">
                  <c:v>1943.1</c:v>
                </c:pt>
                <c:pt idx="27632">
                  <c:v>1944.2</c:v>
                </c:pt>
                <c:pt idx="27633">
                  <c:v>1948.5</c:v>
                </c:pt>
                <c:pt idx="27634">
                  <c:v>1947.8</c:v>
                </c:pt>
                <c:pt idx="27635">
                  <c:v>1948.1</c:v>
                </c:pt>
                <c:pt idx="27636">
                  <c:v>1952.4</c:v>
                </c:pt>
                <c:pt idx="27637">
                  <c:v>1951.8</c:v>
                </c:pt>
                <c:pt idx="27638">
                  <c:v>1952.3</c:v>
                </c:pt>
                <c:pt idx="27639">
                  <c:v>1954</c:v>
                </c:pt>
                <c:pt idx="27640">
                  <c:v>1951.7</c:v>
                </c:pt>
                <c:pt idx="27641">
                  <c:v>1950</c:v>
                </c:pt>
                <c:pt idx="27642">
                  <c:v>1951</c:v>
                </c:pt>
                <c:pt idx="27643">
                  <c:v>1950.3</c:v>
                </c:pt>
                <c:pt idx="27644">
                  <c:v>1949.5</c:v>
                </c:pt>
                <c:pt idx="27645">
                  <c:v>1949.5</c:v>
                </c:pt>
                <c:pt idx="27646">
                  <c:v>1948</c:v>
                </c:pt>
                <c:pt idx="27647">
                  <c:v>1946.4</c:v>
                </c:pt>
                <c:pt idx="27648">
                  <c:v>1946.3</c:v>
                </c:pt>
                <c:pt idx="27649">
                  <c:v>1944.8</c:v>
                </c:pt>
                <c:pt idx="27650">
                  <c:v>1944.8</c:v>
                </c:pt>
                <c:pt idx="27651">
                  <c:v>1943.2</c:v>
                </c:pt>
                <c:pt idx="27652">
                  <c:v>1943.1</c:v>
                </c:pt>
                <c:pt idx="27653">
                  <c:v>1943.8</c:v>
                </c:pt>
                <c:pt idx="27654">
                  <c:v>1945.1</c:v>
                </c:pt>
                <c:pt idx="27655">
                  <c:v>1946.4</c:v>
                </c:pt>
                <c:pt idx="27656">
                  <c:v>1947.6</c:v>
                </c:pt>
                <c:pt idx="27657">
                  <c:v>1945.8</c:v>
                </c:pt>
                <c:pt idx="27658">
                  <c:v>1949.2</c:v>
                </c:pt>
                <c:pt idx="27659">
                  <c:v>1949.7</c:v>
                </c:pt>
                <c:pt idx="27660">
                  <c:v>1950.1</c:v>
                </c:pt>
                <c:pt idx="27661">
                  <c:v>1956.2</c:v>
                </c:pt>
                <c:pt idx="27662">
                  <c:v>1961.6</c:v>
                </c:pt>
                <c:pt idx="27663">
                  <c:v>1967.5</c:v>
                </c:pt>
                <c:pt idx="27664">
                  <c:v>1975.6</c:v>
                </c:pt>
                <c:pt idx="27665">
                  <c:v>1976.3</c:v>
                </c:pt>
                <c:pt idx="27666">
                  <c:v>1978.6</c:v>
                </c:pt>
                <c:pt idx="27667">
                  <c:v>1978.7</c:v>
                </c:pt>
                <c:pt idx="27668">
                  <c:v>1978.6</c:v>
                </c:pt>
                <c:pt idx="27669">
                  <c:v>1898.9</c:v>
                </c:pt>
                <c:pt idx="27670">
                  <c:v>1896.6</c:v>
                </c:pt>
                <c:pt idx="27671">
                  <c:v>1889.1</c:v>
                </c:pt>
                <c:pt idx="27672">
                  <c:v>1889.1</c:v>
                </c:pt>
                <c:pt idx="27673">
                  <c:v>1879.4</c:v>
                </c:pt>
                <c:pt idx="27674">
                  <c:v>1879.9</c:v>
                </c:pt>
                <c:pt idx="27675">
                  <c:v>1872.4</c:v>
                </c:pt>
                <c:pt idx="27676">
                  <c:v>1860.6</c:v>
                </c:pt>
                <c:pt idx="27677">
                  <c:v>1854.7</c:v>
                </c:pt>
                <c:pt idx="27678">
                  <c:v>1846.4</c:v>
                </c:pt>
                <c:pt idx="27679">
                  <c:v>1849.6</c:v>
                </c:pt>
                <c:pt idx="27680">
                  <c:v>1845.3</c:v>
                </c:pt>
                <c:pt idx="27681">
                  <c:v>1836.8</c:v>
                </c:pt>
                <c:pt idx="27682">
                  <c:v>1847.2</c:v>
                </c:pt>
                <c:pt idx="27683">
                  <c:v>1839</c:v>
                </c:pt>
                <c:pt idx="27684">
                  <c:v>1845.4</c:v>
                </c:pt>
                <c:pt idx="27685">
                  <c:v>1903.2</c:v>
                </c:pt>
                <c:pt idx="27686">
                  <c:v>1927.5</c:v>
                </c:pt>
                <c:pt idx="27687">
                  <c:v>1933</c:v>
                </c:pt>
                <c:pt idx="27688">
                  <c:v>1929.5</c:v>
                </c:pt>
                <c:pt idx="27689">
                  <c:v>1926.7</c:v>
                </c:pt>
                <c:pt idx="27690">
                  <c:v>1924.9</c:v>
                </c:pt>
                <c:pt idx="27691">
                  <c:v>1926.5</c:v>
                </c:pt>
                <c:pt idx="27692">
                  <c:v>1921.2</c:v>
                </c:pt>
                <c:pt idx="27693">
                  <c:v>1917.4</c:v>
                </c:pt>
                <c:pt idx="27694">
                  <c:v>1913.8</c:v>
                </c:pt>
                <c:pt idx="27695">
                  <c:v>1907.8</c:v>
                </c:pt>
                <c:pt idx="27696">
                  <c:v>2015.5</c:v>
                </c:pt>
                <c:pt idx="27697">
                  <c:v>1991.6</c:v>
                </c:pt>
                <c:pt idx="27698">
                  <c:v>1978.6</c:v>
                </c:pt>
                <c:pt idx="27699">
                  <c:v>1999.9</c:v>
                </c:pt>
                <c:pt idx="27700">
                  <c:v>1986</c:v>
                </c:pt>
                <c:pt idx="27701">
                  <c:v>1983.5</c:v>
                </c:pt>
                <c:pt idx="27702">
                  <c:v>1973.7</c:v>
                </c:pt>
                <c:pt idx="27703">
                  <c:v>2007.7</c:v>
                </c:pt>
                <c:pt idx="27704">
                  <c:v>2000.5</c:v>
                </c:pt>
                <c:pt idx="27705">
                  <c:v>1992.7</c:v>
                </c:pt>
                <c:pt idx="27706">
                  <c:v>1993.7</c:v>
                </c:pt>
                <c:pt idx="27707">
                  <c:v>1985.3</c:v>
                </c:pt>
                <c:pt idx="27708">
                  <c:v>1971.1</c:v>
                </c:pt>
                <c:pt idx="27709">
                  <c:v>1974</c:v>
                </c:pt>
                <c:pt idx="27710">
                  <c:v>1975.3</c:v>
                </c:pt>
                <c:pt idx="27711">
                  <c:v>1962.5</c:v>
                </c:pt>
                <c:pt idx="27712">
                  <c:v>1945.3</c:v>
                </c:pt>
                <c:pt idx="27713">
                  <c:v>1952.9</c:v>
                </c:pt>
                <c:pt idx="27714">
                  <c:v>1964.3</c:v>
                </c:pt>
                <c:pt idx="27715">
                  <c:v>1949.6</c:v>
                </c:pt>
                <c:pt idx="27716">
                  <c:v>1937.2</c:v>
                </c:pt>
                <c:pt idx="27717">
                  <c:v>1930.2</c:v>
                </c:pt>
                <c:pt idx="27718">
                  <c:v>1928.7</c:v>
                </c:pt>
                <c:pt idx="27719">
                  <c:v>1940.6</c:v>
                </c:pt>
                <c:pt idx="27720">
                  <c:v>1923.7</c:v>
                </c:pt>
                <c:pt idx="27721">
                  <c:v>1929.8</c:v>
                </c:pt>
                <c:pt idx="27722">
                  <c:v>1917.1</c:v>
                </c:pt>
                <c:pt idx="27723">
                  <c:v>1922.3</c:v>
                </c:pt>
                <c:pt idx="27724">
                  <c:v>1932.5</c:v>
                </c:pt>
                <c:pt idx="27725">
                  <c:v>1922.5</c:v>
                </c:pt>
                <c:pt idx="27726">
                  <c:v>1914.6</c:v>
                </c:pt>
                <c:pt idx="27727">
                  <c:v>1902.9</c:v>
                </c:pt>
                <c:pt idx="27728">
                  <c:v>1894.3</c:v>
                </c:pt>
                <c:pt idx="27729">
                  <c:v>1862</c:v>
                </c:pt>
                <c:pt idx="27730">
                  <c:v>1862.3</c:v>
                </c:pt>
                <c:pt idx="27731">
                  <c:v>1862.9</c:v>
                </c:pt>
                <c:pt idx="27732">
                  <c:v>1859.9</c:v>
                </c:pt>
                <c:pt idx="27733">
                  <c:v>1864.7</c:v>
                </c:pt>
                <c:pt idx="27734">
                  <c:v>1866.3</c:v>
                </c:pt>
                <c:pt idx="27735">
                  <c:v>1866.4</c:v>
                </c:pt>
                <c:pt idx="27736">
                  <c:v>1866.5</c:v>
                </c:pt>
                <c:pt idx="27737">
                  <c:v>1864.4</c:v>
                </c:pt>
                <c:pt idx="27738">
                  <c:v>1865.5</c:v>
                </c:pt>
                <c:pt idx="27739">
                  <c:v>1865.8</c:v>
                </c:pt>
                <c:pt idx="27740">
                  <c:v>1867.2</c:v>
                </c:pt>
                <c:pt idx="27741">
                  <c:v>1865.8</c:v>
                </c:pt>
                <c:pt idx="27742">
                  <c:v>1865.7</c:v>
                </c:pt>
                <c:pt idx="27743">
                  <c:v>1864.3</c:v>
                </c:pt>
                <c:pt idx="27744">
                  <c:v>1857.1</c:v>
                </c:pt>
                <c:pt idx="27745">
                  <c:v>1860</c:v>
                </c:pt>
                <c:pt idx="27746">
                  <c:v>1860</c:v>
                </c:pt>
                <c:pt idx="27747">
                  <c:v>1859.4</c:v>
                </c:pt>
                <c:pt idx="27748">
                  <c:v>1858</c:v>
                </c:pt>
                <c:pt idx="27749">
                  <c:v>1858</c:v>
                </c:pt>
                <c:pt idx="27750">
                  <c:v>1857.9</c:v>
                </c:pt>
                <c:pt idx="27751">
                  <c:v>1856.6</c:v>
                </c:pt>
                <c:pt idx="27752">
                  <c:v>1857.9</c:v>
                </c:pt>
                <c:pt idx="27753">
                  <c:v>1856.8</c:v>
                </c:pt>
                <c:pt idx="27754">
                  <c:v>1856.3</c:v>
                </c:pt>
                <c:pt idx="27755">
                  <c:v>1857.4</c:v>
                </c:pt>
                <c:pt idx="27756">
                  <c:v>1857.6</c:v>
                </c:pt>
                <c:pt idx="27757">
                  <c:v>1858.9</c:v>
                </c:pt>
                <c:pt idx="27758">
                  <c:v>1858</c:v>
                </c:pt>
                <c:pt idx="27759">
                  <c:v>1857.9</c:v>
                </c:pt>
                <c:pt idx="27760">
                  <c:v>1858</c:v>
                </c:pt>
                <c:pt idx="27761">
                  <c:v>1857.5</c:v>
                </c:pt>
                <c:pt idx="27762">
                  <c:v>1856.2</c:v>
                </c:pt>
                <c:pt idx="27763">
                  <c:v>1855.5</c:v>
                </c:pt>
                <c:pt idx="27764">
                  <c:v>1857.7</c:v>
                </c:pt>
                <c:pt idx="27765">
                  <c:v>1857</c:v>
                </c:pt>
                <c:pt idx="27766">
                  <c:v>1856.9</c:v>
                </c:pt>
                <c:pt idx="27767">
                  <c:v>1856.9</c:v>
                </c:pt>
                <c:pt idx="27768">
                  <c:v>1858.4</c:v>
                </c:pt>
                <c:pt idx="27769">
                  <c:v>1857.7</c:v>
                </c:pt>
                <c:pt idx="27770">
                  <c:v>1858.4</c:v>
                </c:pt>
                <c:pt idx="27771">
                  <c:v>1858.4</c:v>
                </c:pt>
                <c:pt idx="27772">
                  <c:v>1858.4</c:v>
                </c:pt>
                <c:pt idx="27773">
                  <c:v>1858.4</c:v>
                </c:pt>
                <c:pt idx="27774">
                  <c:v>1856.9</c:v>
                </c:pt>
                <c:pt idx="27775">
                  <c:v>1857.3</c:v>
                </c:pt>
                <c:pt idx="27776">
                  <c:v>1858.2</c:v>
                </c:pt>
                <c:pt idx="27777">
                  <c:v>1856.8</c:v>
                </c:pt>
                <c:pt idx="27778">
                  <c:v>1856.7</c:v>
                </c:pt>
                <c:pt idx="27779">
                  <c:v>1855.9</c:v>
                </c:pt>
                <c:pt idx="27780">
                  <c:v>1856.9</c:v>
                </c:pt>
                <c:pt idx="27781">
                  <c:v>1855.8</c:v>
                </c:pt>
                <c:pt idx="27782">
                  <c:v>1856.9</c:v>
                </c:pt>
                <c:pt idx="27783">
                  <c:v>1855.6</c:v>
                </c:pt>
                <c:pt idx="27784">
                  <c:v>1855.4</c:v>
                </c:pt>
                <c:pt idx="27785">
                  <c:v>1857.3</c:v>
                </c:pt>
                <c:pt idx="27786">
                  <c:v>1857.3</c:v>
                </c:pt>
                <c:pt idx="27787">
                  <c:v>1859.5</c:v>
                </c:pt>
                <c:pt idx="27788">
                  <c:v>1859.6</c:v>
                </c:pt>
                <c:pt idx="27789">
                  <c:v>1859.2</c:v>
                </c:pt>
                <c:pt idx="27790">
                  <c:v>1858.8</c:v>
                </c:pt>
                <c:pt idx="27791">
                  <c:v>1860.3</c:v>
                </c:pt>
                <c:pt idx="27792">
                  <c:v>1859.7</c:v>
                </c:pt>
                <c:pt idx="27793">
                  <c:v>1859</c:v>
                </c:pt>
                <c:pt idx="27794">
                  <c:v>1859.1</c:v>
                </c:pt>
                <c:pt idx="27795">
                  <c:v>1858.3</c:v>
                </c:pt>
                <c:pt idx="27796">
                  <c:v>1857.8</c:v>
                </c:pt>
                <c:pt idx="27797">
                  <c:v>1857.7</c:v>
                </c:pt>
                <c:pt idx="27798">
                  <c:v>1854.8</c:v>
                </c:pt>
                <c:pt idx="27799">
                  <c:v>1853.7</c:v>
                </c:pt>
                <c:pt idx="27800">
                  <c:v>1856.3</c:v>
                </c:pt>
                <c:pt idx="27801">
                  <c:v>1855.4</c:v>
                </c:pt>
                <c:pt idx="27802">
                  <c:v>1854.8</c:v>
                </c:pt>
                <c:pt idx="27803">
                  <c:v>1855</c:v>
                </c:pt>
                <c:pt idx="27804">
                  <c:v>1853.8</c:v>
                </c:pt>
                <c:pt idx="27805">
                  <c:v>1853.7</c:v>
                </c:pt>
                <c:pt idx="27806">
                  <c:v>1853.5</c:v>
                </c:pt>
                <c:pt idx="27807">
                  <c:v>1853.7</c:v>
                </c:pt>
                <c:pt idx="27808">
                  <c:v>1853.1</c:v>
                </c:pt>
                <c:pt idx="27809">
                  <c:v>1852.4</c:v>
                </c:pt>
                <c:pt idx="27810">
                  <c:v>1854.8</c:v>
                </c:pt>
                <c:pt idx="27811">
                  <c:v>1854.7</c:v>
                </c:pt>
                <c:pt idx="27812">
                  <c:v>1854.2</c:v>
                </c:pt>
                <c:pt idx="27813">
                  <c:v>1856.3</c:v>
                </c:pt>
                <c:pt idx="27814">
                  <c:v>1856.3</c:v>
                </c:pt>
                <c:pt idx="27815">
                  <c:v>1856.4</c:v>
                </c:pt>
                <c:pt idx="27816">
                  <c:v>1854.2</c:v>
                </c:pt>
                <c:pt idx="27817">
                  <c:v>1853.6</c:v>
                </c:pt>
                <c:pt idx="27818">
                  <c:v>1852.2</c:v>
                </c:pt>
                <c:pt idx="27819">
                  <c:v>1852.3</c:v>
                </c:pt>
                <c:pt idx="27820">
                  <c:v>1851.6</c:v>
                </c:pt>
                <c:pt idx="27821">
                  <c:v>1850.9</c:v>
                </c:pt>
                <c:pt idx="27822">
                  <c:v>1850.8</c:v>
                </c:pt>
                <c:pt idx="27823">
                  <c:v>1850.5</c:v>
                </c:pt>
                <c:pt idx="27824">
                  <c:v>1849.8</c:v>
                </c:pt>
                <c:pt idx="27825">
                  <c:v>1852.7</c:v>
                </c:pt>
                <c:pt idx="27826">
                  <c:v>1852.9</c:v>
                </c:pt>
                <c:pt idx="27827">
                  <c:v>1854.5</c:v>
                </c:pt>
                <c:pt idx="27828">
                  <c:v>1855.6</c:v>
                </c:pt>
                <c:pt idx="27829">
                  <c:v>1856.5</c:v>
                </c:pt>
                <c:pt idx="27830">
                  <c:v>1857.3</c:v>
                </c:pt>
                <c:pt idx="27831">
                  <c:v>1858.3</c:v>
                </c:pt>
                <c:pt idx="27832">
                  <c:v>1860</c:v>
                </c:pt>
                <c:pt idx="27833">
                  <c:v>1861.8</c:v>
                </c:pt>
                <c:pt idx="27834">
                  <c:v>1864.4</c:v>
                </c:pt>
                <c:pt idx="27835">
                  <c:v>1867.4</c:v>
                </c:pt>
                <c:pt idx="27836">
                  <c:v>1868.2</c:v>
                </c:pt>
                <c:pt idx="27837">
                  <c:v>1871.2</c:v>
                </c:pt>
                <c:pt idx="27838">
                  <c:v>1871</c:v>
                </c:pt>
                <c:pt idx="27839">
                  <c:v>1871.8</c:v>
                </c:pt>
                <c:pt idx="27840">
                  <c:v>1873.3</c:v>
                </c:pt>
                <c:pt idx="27841">
                  <c:v>1874.1</c:v>
                </c:pt>
                <c:pt idx="27842">
                  <c:v>1874</c:v>
                </c:pt>
                <c:pt idx="27843">
                  <c:v>1875.6</c:v>
                </c:pt>
                <c:pt idx="27844">
                  <c:v>1874.9</c:v>
                </c:pt>
                <c:pt idx="27845">
                  <c:v>1875.6</c:v>
                </c:pt>
                <c:pt idx="27846">
                  <c:v>1875.5</c:v>
                </c:pt>
                <c:pt idx="27847">
                  <c:v>1874.1</c:v>
                </c:pt>
                <c:pt idx="27848">
                  <c:v>1874.2</c:v>
                </c:pt>
                <c:pt idx="27849">
                  <c:v>1872.6</c:v>
                </c:pt>
                <c:pt idx="27850">
                  <c:v>1870.8</c:v>
                </c:pt>
                <c:pt idx="27851">
                  <c:v>1874.1</c:v>
                </c:pt>
                <c:pt idx="27852">
                  <c:v>1874.4</c:v>
                </c:pt>
                <c:pt idx="27853">
                  <c:v>1874.7</c:v>
                </c:pt>
                <c:pt idx="27854">
                  <c:v>1874.7</c:v>
                </c:pt>
                <c:pt idx="27855">
                  <c:v>1876.2</c:v>
                </c:pt>
                <c:pt idx="27856">
                  <c:v>1879.3</c:v>
                </c:pt>
                <c:pt idx="27857">
                  <c:v>1882.2</c:v>
                </c:pt>
                <c:pt idx="27858">
                  <c:v>1884.5</c:v>
                </c:pt>
                <c:pt idx="27859">
                  <c:v>1886.7</c:v>
                </c:pt>
                <c:pt idx="27860">
                  <c:v>1887.5</c:v>
                </c:pt>
                <c:pt idx="27861">
                  <c:v>1891.1</c:v>
                </c:pt>
                <c:pt idx="27862">
                  <c:v>1891.8</c:v>
                </c:pt>
                <c:pt idx="27863">
                  <c:v>1893.9</c:v>
                </c:pt>
                <c:pt idx="27864">
                  <c:v>1896.2</c:v>
                </c:pt>
                <c:pt idx="27865">
                  <c:v>1897.8</c:v>
                </c:pt>
                <c:pt idx="27866">
                  <c:v>1895.6</c:v>
                </c:pt>
                <c:pt idx="27867">
                  <c:v>1895.6</c:v>
                </c:pt>
                <c:pt idx="27868">
                  <c:v>1897.7</c:v>
                </c:pt>
                <c:pt idx="27869">
                  <c:v>1897.8</c:v>
                </c:pt>
                <c:pt idx="27870">
                  <c:v>1899</c:v>
                </c:pt>
                <c:pt idx="27871">
                  <c:v>1901.8</c:v>
                </c:pt>
                <c:pt idx="27872">
                  <c:v>1902.5</c:v>
                </c:pt>
                <c:pt idx="27873">
                  <c:v>1903.7</c:v>
                </c:pt>
                <c:pt idx="27874">
                  <c:v>1903.8</c:v>
                </c:pt>
                <c:pt idx="27875">
                  <c:v>1907.6</c:v>
                </c:pt>
                <c:pt idx="27876">
                  <c:v>1909.6</c:v>
                </c:pt>
                <c:pt idx="27877">
                  <c:v>1910.4</c:v>
                </c:pt>
                <c:pt idx="27878">
                  <c:v>1915.3</c:v>
                </c:pt>
                <c:pt idx="27879">
                  <c:v>1914.5</c:v>
                </c:pt>
                <c:pt idx="27880">
                  <c:v>1918.1</c:v>
                </c:pt>
                <c:pt idx="27881">
                  <c:v>1919.2</c:v>
                </c:pt>
                <c:pt idx="27882">
                  <c:v>1921.4</c:v>
                </c:pt>
                <c:pt idx="27883">
                  <c:v>1923.1</c:v>
                </c:pt>
                <c:pt idx="27884">
                  <c:v>1925.3</c:v>
                </c:pt>
                <c:pt idx="27885">
                  <c:v>1923.1</c:v>
                </c:pt>
                <c:pt idx="27886">
                  <c:v>1923.1</c:v>
                </c:pt>
                <c:pt idx="27887">
                  <c:v>1923.1</c:v>
                </c:pt>
                <c:pt idx="27888">
                  <c:v>1923.1</c:v>
                </c:pt>
                <c:pt idx="27889">
                  <c:v>1923.1</c:v>
                </c:pt>
                <c:pt idx="27890">
                  <c:v>1923.1</c:v>
                </c:pt>
                <c:pt idx="27891">
                  <c:v>1923.1</c:v>
                </c:pt>
                <c:pt idx="27892">
                  <c:v>1923.1</c:v>
                </c:pt>
                <c:pt idx="27893">
                  <c:v>1923.1</c:v>
                </c:pt>
                <c:pt idx="27894">
                  <c:v>1923.1</c:v>
                </c:pt>
                <c:pt idx="27895">
                  <c:v>1923.1</c:v>
                </c:pt>
                <c:pt idx="27896">
                  <c:v>1923.1</c:v>
                </c:pt>
                <c:pt idx="27897">
                  <c:v>1923.1</c:v>
                </c:pt>
                <c:pt idx="27898">
                  <c:v>1923.1</c:v>
                </c:pt>
                <c:pt idx="27899">
                  <c:v>1923.1</c:v>
                </c:pt>
                <c:pt idx="27900">
                  <c:v>1923.1</c:v>
                </c:pt>
                <c:pt idx="27901">
                  <c:v>1923.1</c:v>
                </c:pt>
                <c:pt idx="27902">
                  <c:v>1923.1</c:v>
                </c:pt>
                <c:pt idx="27903">
                  <c:v>1923.1</c:v>
                </c:pt>
                <c:pt idx="27904">
                  <c:v>1923.1</c:v>
                </c:pt>
                <c:pt idx="27905">
                  <c:v>1923.1</c:v>
                </c:pt>
                <c:pt idx="27906">
                  <c:v>1923.1</c:v>
                </c:pt>
                <c:pt idx="27907">
                  <c:v>1923.1</c:v>
                </c:pt>
                <c:pt idx="27908">
                  <c:v>1923.1</c:v>
                </c:pt>
                <c:pt idx="27909">
                  <c:v>1923.1</c:v>
                </c:pt>
                <c:pt idx="27910">
                  <c:v>1923.1</c:v>
                </c:pt>
                <c:pt idx="27911">
                  <c:v>1923.1</c:v>
                </c:pt>
                <c:pt idx="27912">
                  <c:v>1923.1</c:v>
                </c:pt>
                <c:pt idx="27913">
                  <c:v>1923.1</c:v>
                </c:pt>
                <c:pt idx="27914">
                  <c:v>1923.1</c:v>
                </c:pt>
                <c:pt idx="27915">
                  <c:v>1923.1</c:v>
                </c:pt>
                <c:pt idx="27916">
                  <c:v>1923.1</c:v>
                </c:pt>
                <c:pt idx="27917">
                  <c:v>1923.1</c:v>
                </c:pt>
                <c:pt idx="27918">
                  <c:v>1923.1</c:v>
                </c:pt>
                <c:pt idx="27919">
                  <c:v>1923.1</c:v>
                </c:pt>
                <c:pt idx="27920">
                  <c:v>1923.1</c:v>
                </c:pt>
                <c:pt idx="27921">
                  <c:v>1923.1</c:v>
                </c:pt>
                <c:pt idx="27922">
                  <c:v>1923.1</c:v>
                </c:pt>
                <c:pt idx="27923">
                  <c:v>1923.1</c:v>
                </c:pt>
                <c:pt idx="27924">
                  <c:v>1923.1</c:v>
                </c:pt>
                <c:pt idx="27925">
                  <c:v>1923.1</c:v>
                </c:pt>
                <c:pt idx="27926">
                  <c:v>1923.1</c:v>
                </c:pt>
                <c:pt idx="27927">
                  <c:v>1923.1</c:v>
                </c:pt>
                <c:pt idx="27928">
                  <c:v>1923.1</c:v>
                </c:pt>
                <c:pt idx="27929">
                  <c:v>1923.1</c:v>
                </c:pt>
                <c:pt idx="27930">
                  <c:v>1923.1</c:v>
                </c:pt>
                <c:pt idx="27931">
                  <c:v>1923.1</c:v>
                </c:pt>
                <c:pt idx="27932">
                  <c:v>1923.1</c:v>
                </c:pt>
                <c:pt idx="27933">
                  <c:v>1923.1</c:v>
                </c:pt>
                <c:pt idx="27934">
                  <c:v>1923.1</c:v>
                </c:pt>
                <c:pt idx="27935">
                  <c:v>1923.1</c:v>
                </c:pt>
                <c:pt idx="27936">
                  <c:v>1923.1</c:v>
                </c:pt>
                <c:pt idx="27937">
                  <c:v>1923.1</c:v>
                </c:pt>
                <c:pt idx="27938">
                  <c:v>1923.1</c:v>
                </c:pt>
                <c:pt idx="27939">
                  <c:v>1923.1</c:v>
                </c:pt>
                <c:pt idx="27940">
                  <c:v>1923.1</c:v>
                </c:pt>
                <c:pt idx="27941">
                  <c:v>1923.1</c:v>
                </c:pt>
                <c:pt idx="27942">
                  <c:v>1923.1</c:v>
                </c:pt>
                <c:pt idx="27943">
                  <c:v>1923.1</c:v>
                </c:pt>
                <c:pt idx="27944">
                  <c:v>1923.1</c:v>
                </c:pt>
                <c:pt idx="27945">
                  <c:v>1923.1</c:v>
                </c:pt>
                <c:pt idx="27946">
                  <c:v>1923.1</c:v>
                </c:pt>
                <c:pt idx="27947">
                  <c:v>1923.1</c:v>
                </c:pt>
                <c:pt idx="27948">
                  <c:v>1923.1</c:v>
                </c:pt>
                <c:pt idx="27949">
                  <c:v>1923.1</c:v>
                </c:pt>
                <c:pt idx="27950">
                  <c:v>1923.1</c:v>
                </c:pt>
                <c:pt idx="27951">
                  <c:v>1923.1</c:v>
                </c:pt>
                <c:pt idx="27952">
                  <c:v>1923.1</c:v>
                </c:pt>
                <c:pt idx="27953">
                  <c:v>1923.1</c:v>
                </c:pt>
                <c:pt idx="27954">
                  <c:v>1923.1</c:v>
                </c:pt>
                <c:pt idx="27955">
                  <c:v>1923.1</c:v>
                </c:pt>
                <c:pt idx="27956">
                  <c:v>1923.1</c:v>
                </c:pt>
                <c:pt idx="27957">
                  <c:v>1923.1</c:v>
                </c:pt>
                <c:pt idx="27958">
                  <c:v>1923.1</c:v>
                </c:pt>
                <c:pt idx="27959">
                  <c:v>1923.1</c:v>
                </c:pt>
                <c:pt idx="27960">
                  <c:v>1923.1</c:v>
                </c:pt>
                <c:pt idx="27961">
                  <c:v>1923.1</c:v>
                </c:pt>
                <c:pt idx="27962">
                  <c:v>1923.1</c:v>
                </c:pt>
                <c:pt idx="27963">
                  <c:v>1923.1</c:v>
                </c:pt>
                <c:pt idx="27964">
                  <c:v>1923.1</c:v>
                </c:pt>
                <c:pt idx="27965">
                  <c:v>1923.1</c:v>
                </c:pt>
                <c:pt idx="27966">
                  <c:v>1923.1</c:v>
                </c:pt>
                <c:pt idx="27967">
                  <c:v>1923.1</c:v>
                </c:pt>
                <c:pt idx="27968">
                  <c:v>1923.1</c:v>
                </c:pt>
                <c:pt idx="27969">
                  <c:v>1923.1</c:v>
                </c:pt>
                <c:pt idx="27970">
                  <c:v>1923.1</c:v>
                </c:pt>
                <c:pt idx="27971">
                  <c:v>1923.1</c:v>
                </c:pt>
                <c:pt idx="27972">
                  <c:v>1923.1</c:v>
                </c:pt>
                <c:pt idx="27973">
                  <c:v>1923.1</c:v>
                </c:pt>
                <c:pt idx="27974">
                  <c:v>1923.1</c:v>
                </c:pt>
                <c:pt idx="27975">
                  <c:v>1923.1</c:v>
                </c:pt>
                <c:pt idx="27976">
                  <c:v>1923.1</c:v>
                </c:pt>
                <c:pt idx="27977">
                  <c:v>1923.1</c:v>
                </c:pt>
                <c:pt idx="27978">
                  <c:v>1923.1</c:v>
                </c:pt>
                <c:pt idx="27979">
                  <c:v>1923.1</c:v>
                </c:pt>
                <c:pt idx="27980">
                  <c:v>1923.1</c:v>
                </c:pt>
                <c:pt idx="27981">
                  <c:v>1923.1</c:v>
                </c:pt>
                <c:pt idx="27982">
                  <c:v>1923.1</c:v>
                </c:pt>
                <c:pt idx="27983">
                  <c:v>1923.1</c:v>
                </c:pt>
                <c:pt idx="27984">
                  <c:v>1923.1</c:v>
                </c:pt>
                <c:pt idx="27985">
                  <c:v>1923.1</c:v>
                </c:pt>
                <c:pt idx="27986">
                  <c:v>1923.1</c:v>
                </c:pt>
                <c:pt idx="27987">
                  <c:v>1923.1</c:v>
                </c:pt>
                <c:pt idx="27988">
                  <c:v>1923.1</c:v>
                </c:pt>
                <c:pt idx="27989">
                  <c:v>1923.1</c:v>
                </c:pt>
                <c:pt idx="27990">
                  <c:v>1923.1</c:v>
                </c:pt>
                <c:pt idx="27991">
                  <c:v>1923.1</c:v>
                </c:pt>
                <c:pt idx="27992">
                  <c:v>1923.1</c:v>
                </c:pt>
                <c:pt idx="27993">
                  <c:v>1923.1</c:v>
                </c:pt>
                <c:pt idx="27994">
                  <c:v>1923.1</c:v>
                </c:pt>
                <c:pt idx="27995">
                  <c:v>1923.1</c:v>
                </c:pt>
                <c:pt idx="27996">
                  <c:v>1923.1</c:v>
                </c:pt>
                <c:pt idx="27997">
                  <c:v>1923.1</c:v>
                </c:pt>
                <c:pt idx="27998">
                  <c:v>1923.1</c:v>
                </c:pt>
                <c:pt idx="27999">
                  <c:v>1980.9</c:v>
                </c:pt>
                <c:pt idx="28000">
                  <c:v>1980.9</c:v>
                </c:pt>
                <c:pt idx="28001">
                  <c:v>1977</c:v>
                </c:pt>
                <c:pt idx="28002">
                  <c:v>1982.4</c:v>
                </c:pt>
                <c:pt idx="28003">
                  <c:v>1980.1</c:v>
                </c:pt>
                <c:pt idx="28004">
                  <c:v>1984.3</c:v>
                </c:pt>
                <c:pt idx="28005">
                  <c:v>1984.3</c:v>
                </c:pt>
                <c:pt idx="28006">
                  <c:v>1986.7</c:v>
                </c:pt>
                <c:pt idx="28007">
                  <c:v>1985.1</c:v>
                </c:pt>
                <c:pt idx="28008">
                  <c:v>1986.6</c:v>
                </c:pt>
                <c:pt idx="28009">
                  <c:v>1987.4</c:v>
                </c:pt>
                <c:pt idx="28010">
                  <c:v>1986.6</c:v>
                </c:pt>
                <c:pt idx="28011">
                  <c:v>1988.4</c:v>
                </c:pt>
                <c:pt idx="28012">
                  <c:v>1989.2</c:v>
                </c:pt>
                <c:pt idx="28013">
                  <c:v>1986.6</c:v>
                </c:pt>
                <c:pt idx="28014">
                  <c:v>1986.5</c:v>
                </c:pt>
                <c:pt idx="28015">
                  <c:v>1986.3</c:v>
                </c:pt>
                <c:pt idx="28016">
                  <c:v>1987.9</c:v>
                </c:pt>
                <c:pt idx="28017">
                  <c:v>1987.5</c:v>
                </c:pt>
                <c:pt idx="28018">
                  <c:v>1979.2</c:v>
                </c:pt>
                <c:pt idx="28019">
                  <c:v>1984</c:v>
                </c:pt>
                <c:pt idx="28020">
                  <c:v>1986.4</c:v>
                </c:pt>
                <c:pt idx="28021">
                  <c:v>1979.3</c:v>
                </c:pt>
                <c:pt idx="28022">
                  <c:v>1986.8</c:v>
                </c:pt>
                <c:pt idx="28023">
                  <c:v>1981.6</c:v>
                </c:pt>
                <c:pt idx="28024">
                  <c:v>1984.2</c:v>
                </c:pt>
                <c:pt idx="28025">
                  <c:v>1984.7</c:v>
                </c:pt>
                <c:pt idx="28026">
                  <c:v>1982.6</c:v>
                </c:pt>
                <c:pt idx="28027">
                  <c:v>1982.5</c:v>
                </c:pt>
                <c:pt idx="28028">
                  <c:v>1985.6</c:v>
                </c:pt>
                <c:pt idx="28029">
                  <c:v>1981.7</c:v>
                </c:pt>
                <c:pt idx="28030">
                  <c:v>1983.3</c:v>
                </c:pt>
                <c:pt idx="28031">
                  <c:v>1982.4</c:v>
                </c:pt>
                <c:pt idx="28032">
                  <c:v>1983.3</c:v>
                </c:pt>
                <c:pt idx="28033">
                  <c:v>1980.1</c:v>
                </c:pt>
                <c:pt idx="28034">
                  <c:v>1980.1</c:v>
                </c:pt>
                <c:pt idx="28035">
                  <c:v>1981.7</c:v>
                </c:pt>
                <c:pt idx="28036">
                  <c:v>1981.7</c:v>
                </c:pt>
                <c:pt idx="28037">
                  <c:v>1980.9</c:v>
                </c:pt>
                <c:pt idx="28038">
                  <c:v>1982.2</c:v>
                </c:pt>
                <c:pt idx="28039">
                  <c:v>1982.1</c:v>
                </c:pt>
                <c:pt idx="28040">
                  <c:v>1981.3</c:v>
                </c:pt>
                <c:pt idx="28041">
                  <c:v>1979.3</c:v>
                </c:pt>
                <c:pt idx="28042">
                  <c:v>1980.9</c:v>
                </c:pt>
                <c:pt idx="28043">
                  <c:v>1977</c:v>
                </c:pt>
                <c:pt idx="28044">
                  <c:v>1976.8</c:v>
                </c:pt>
                <c:pt idx="28045">
                  <c:v>1980.3</c:v>
                </c:pt>
                <c:pt idx="28046">
                  <c:v>1979.2</c:v>
                </c:pt>
                <c:pt idx="28047">
                  <c:v>1978.7</c:v>
                </c:pt>
                <c:pt idx="28048">
                  <c:v>1976.4</c:v>
                </c:pt>
                <c:pt idx="28049">
                  <c:v>1975.9</c:v>
                </c:pt>
                <c:pt idx="28050">
                  <c:v>1978.1</c:v>
                </c:pt>
                <c:pt idx="28051">
                  <c:v>1976.8</c:v>
                </c:pt>
                <c:pt idx="28052">
                  <c:v>1978.5</c:v>
                </c:pt>
                <c:pt idx="28053">
                  <c:v>1977.6</c:v>
                </c:pt>
                <c:pt idx="28054">
                  <c:v>1971.2</c:v>
                </c:pt>
                <c:pt idx="28055">
                  <c:v>1976.1</c:v>
                </c:pt>
                <c:pt idx="28056">
                  <c:v>1971.4</c:v>
                </c:pt>
                <c:pt idx="28057">
                  <c:v>1969.8</c:v>
                </c:pt>
                <c:pt idx="28058">
                  <c:v>1966.6</c:v>
                </c:pt>
                <c:pt idx="28059">
                  <c:v>1967.4</c:v>
                </c:pt>
                <c:pt idx="28060">
                  <c:v>1961.2</c:v>
                </c:pt>
                <c:pt idx="28061">
                  <c:v>1962.7</c:v>
                </c:pt>
                <c:pt idx="28062">
                  <c:v>1958.6</c:v>
                </c:pt>
                <c:pt idx="28063">
                  <c:v>1959.4</c:v>
                </c:pt>
                <c:pt idx="28064">
                  <c:v>1956.8</c:v>
                </c:pt>
                <c:pt idx="28065">
                  <c:v>1950.5</c:v>
                </c:pt>
                <c:pt idx="28066">
                  <c:v>1951.2</c:v>
                </c:pt>
                <c:pt idx="28067">
                  <c:v>1944.8</c:v>
                </c:pt>
                <c:pt idx="28068">
                  <c:v>1941.2</c:v>
                </c:pt>
                <c:pt idx="28069">
                  <c:v>1940.6</c:v>
                </c:pt>
                <c:pt idx="28070">
                  <c:v>1939.9</c:v>
                </c:pt>
                <c:pt idx="28071">
                  <c:v>1937.6</c:v>
                </c:pt>
                <c:pt idx="28072">
                  <c:v>1933.8</c:v>
                </c:pt>
                <c:pt idx="28073">
                  <c:v>1933.5</c:v>
                </c:pt>
                <c:pt idx="28074">
                  <c:v>1932.1</c:v>
                </c:pt>
                <c:pt idx="28075">
                  <c:v>1929.5</c:v>
                </c:pt>
                <c:pt idx="28076">
                  <c:v>1928</c:v>
                </c:pt>
                <c:pt idx="28077">
                  <c:v>1928</c:v>
                </c:pt>
                <c:pt idx="28078">
                  <c:v>1924.3</c:v>
                </c:pt>
                <c:pt idx="28079">
                  <c:v>1924.3</c:v>
                </c:pt>
                <c:pt idx="28080">
                  <c:v>1920.5</c:v>
                </c:pt>
                <c:pt idx="28081">
                  <c:v>1917.5</c:v>
                </c:pt>
                <c:pt idx="28082">
                  <c:v>1916.9</c:v>
                </c:pt>
                <c:pt idx="28083">
                  <c:v>1916.9</c:v>
                </c:pt>
                <c:pt idx="28084">
                  <c:v>1916.2</c:v>
                </c:pt>
                <c:pt idx="28085">
                  <c:v>1914</c:v>
                </c:pt>
                <c:pt idx="28086">
                  <c:v>1913</c:v>
                </c:pt>
                <c:pt idx="28087">
                  <c:v>1911.3</c:v>
                </c:pt>
                <c:pt idx="28088">
                  <c:v>1909.7</c:v>
                </c:pt>
                <c:pt idx="28089">
                  <c:v>1908.8</c:v>
                </c:pt>
                <c:pt idx="28090">
                  <c:v>1904.7</c:v>
                </c:pt>
                <c:pt idx="28091">
                  <c:v>1905.6</c:v>
                </c:pt>
                <c:pt idx="28092">
                  <c:v>1899.4</c:v>
                </c:pt>
                <c:pt idx="28093">
                  <c:v>1900.7</c:v>
                </c:pt>
                <c:pt idx="28094">
                  <c:v>1903.4</c:v>
                </c:pt>
                <c:pt idx="28095">
                  <c:v>1901</c:v>
                </c:pt>
                <c:pt idx="28096">
                  <c:v>1900.9</c:v>
                </c:pt>
                <c:pt idx="28097">
                  <c:v>1898.3</c:v>
                </c:pt>
                <c:pt idx="28098">
                  <c:v>1897.7</c:v>
                </c:pt>
                <c:pt idx="28099">
                  <c:v>1899.3</c:v>
                </c:pt>
                <c:pt idx="28100">
                  <c:v>1898.6</c:v>
                </c:pt>
                <c:pt idx="28101">
                  <c:v>1897.8</c:v>
                </c:pt>
                <c:pt idx="28102">
                  <c:v>1897.1</c:v>
                </c:pt>
                <c:pt idx="28103">
                  <c:v>1896.5</c:v>
                </c:pt>
                <c:pt idx="28104">
                  <c:v>1893.5</c:v>
                </c:pt>
                <c:pt idx="28105">
                  <c:v>1892.1</c:v>
                </c:pt>
                <c:pt idx="28106">
                  <c:v>1891.4</c:v>
                </c:pt>
                <c:pt idx="28107">
                  <c:v>1889.1</c:v>
                </c:pt>
                <c:pt idx="28108">
                  <c:v>1889.1</c:v>
                </c:pt>
                <c:pt idx="28109">
                  <c:v>1889.2</c:v>
                </c:pt>
                <c:pt idx="28110">
                  <c:v>1887.7</c:v>
                </c:pt>
                <c:pt idx="28111">
                  <c:v>1888.1</c:v>
                </c:pt>
                <c:pt idx="28112">
                  <c:v>1886.7</c:v>
                </c:pt>
                <c:pt idx="28113">
                  <c:v>1886.2</c:v>
                </c:pt>
                <c:pt idx="28114">
                  <c:v>1881.4</c:v>
                </c:pt>
                <c:pt idx="28115">
                  <c:v>1880.8</c:v>
                </c:pt>
                <c:pt idx="28116">
                  <c:v>1878.2</c:v>
                </c:pt>
                <c:pt idx="28117">
                  <c:v>1876.9</c:v>
                </c:pt>
                <c:pt idx="28118">
                  <c:v>1879.4</c:v>
                </c:pt>
                <c:pt idx="28119">
                  <c:v>1880</c:v>
                </c:pt>
                <c:pt idx="28120">
                  <c:v>1878.5</c:v>
                </c:pt>
                <c:pt idx="28121">
                  <c:v>1878.5</c:v>
                </c:pt>
                <c:pt idx="28122">
                  <c:v>1877.1</c:v>
                </c:pt>
                <c:pt idx="28123">
                  <c:v>1879.1</c:v>
                </c:pt>
                <c:pt idx="28124">
                  <c:v>1879.2</c:v>
                </c:pt>
                <c:pt idx="28125">
                  <c:v>1877.7</c:v>
                </c:pt>
                <c:pt idx="28126">
                  <c:v>1879.2</c:v>
                </c:pt>
                <c:pt idx="28127">
                  <c:v>1877</c:v>
                </c:pt>
                <c:pt idx="28128">
                  <c:v>1874.8</c:v>
                </c:pt>
                <c:pt idx="28129">
                  <c:v>1875.6</c:v>
                </c:pt>
                <c:pt idx="28130">
                  <c:v>1874.8</c:v>
                </c:pt>
                <c:pt idx="28131">
                  <c:v>1877.1</c:v>
                </c:pt>
                <c:pt idx="28132">
                  <c:v>1877.1</c:v>
                </c:pt>
                <c:pt idx="28133">
                  <c:v>1877</c:v>
                </c:pt>
                <c:pt idx="28134">
                  <c:v>1879.2</c:v>
                </c:pt>
                <c:pt idx="28135">
                  <c:v>1878.8</c:v>
                </c:pt>
                <c:pt idx="28136">
                  <c:v>1879.8</c:v>
                </c:pt>
                <c:pt idx="28137">
                  <c:v>1880.9</c:v>
                </c:pt>
                <c:pt idx="28138">
                  <c:v>1878.2</c:v>
                </c:pt>
                <c:pt idx="28139">
                  <c:v>1878.2</c:v>
                </c:pt>
                <c:pt idx="28140">
                  <c:v>1876.2</c:v>
                </c:pt>
                <c:pt idx="28141">
                  <c:v>1879</c:v>
                </c:pt>
                <c:pt idx="28142">
                  <c:v>1879.6</c:v>
                </c:pt>
                <c:pt idx="28143">
                  <c:v>1879</c:v>
                </c:pt>
                <c:pt idx="28144">
                  <c:v>1880.9</c:v>
                </c:pt>
                <c:pt idx="28145">
                  <c:v>1881.6</c:v>
                </c:pt>
                <c:pt idx="28146">
                  <c:v>1879.8</c:v>
                </c:pt>
                <c:pt idx="28147">
                  <c:v>1881.8</c:v>
                </c:pt>
                <c:pt idx="28148">
                  <c:v>1881.5</c:v>
                </c:pt>
                <c:pt idx="28149">
                  <c:v>1881.4</c:v>
                </c:pt>
                <c:pt idx="28150">
                  <c:v>1882.9</c:v>
                </c:pt>
                <c:pt idx="28151">
                  <c:v>1882.9</c:v>
                </c:pt>
                <c:pt idx="28152">
                  <c:v>1884.4</c:v>
                </c:pt>
                <c:pt idx="28153">
                  <c:v>1882.2</c:v>
                </c:pt>
                <c:pt idx="28154">
                  <c:v>1882.2</c:v>
                </c:pt>
                <c:pt idx="28155">
                  <c:v>1882.1</c:v>
                </c:pt>
                <c:pt idx="28156">
                  <c:v>1882.9</c:v>
                </c:pt>
                <c:pt idx="28157">
                  <c:v>1884.4</c:v>
                </c:pt>
                <c:pt idx="28158">
                  <c:v>1885</c:v>
                </c:pt>
                <c:pt idx="28159">
                  <c:v>1883.9</c:v>
                </c:pt>
                <c:pt idx="28160">
                  <c:v>1883.3</c:v>
                </c:pt>
                <c:pt idx="28161">
                  <c:v>1884.3</c:v>
                </c:pt>
                <c:pt idx="28162">
                  <c:v>1883.6</c:v>
                </c:pt>
                <c:pt idx="28163">
                  <c:v>1880.1</c:v>
                </c:pt>
                <c:pt idx="28164">
                  <c:v>1878.4</c:v>
                </c:pt>
                <c:pt idx="28165">
                  <c:v>1883.1</c:v>
                </c:pt>
                <c:pt idx="28166">
                  <c:v>1881</c:v>
                </c:pt>
                <c:pt idx="28167">
                  <c:v>1881.3</c:v>
                </c:pt>
                <c:pt idx="28168">
                  <c:v>1882.3</c:v>
                </c:pt>
                <c:pt idx="28169">
                  <c:v>1882.5</c:v>
                </c:pt>
                <c:pt idx="28170">
                  <c:v>1880.4</c:v>
                </c:pt>
                <c:pt idx="28171">
                  <c:v>1882.7</c:v>
                </c:pt>
                <c:pt idx="28172">
                  <c:v>1882.8</c:v>
                </c:pt>
                <c:pt idx="28173">
                  <c:v>1884.2</c:v>
                </c:pt>
                <c:pt idx="28174">
                  <c:v>1883.5</c:v>
                </c:pt>
                <c:pt idx="28175">
                  <c:v>1885</c:v>
                </c:pt>
                <c:pt idx="28176">
                  <c:v>1884.3</c:v>
                </c:pt>
                <c:pt idx="28177">
                  <c:v>1885</c:v>
                </c:pt>
                <c:pt idx="28178">
                  <c:v>1884.3</c:v>
                </c:pt>
                <c:pt idx="28179">
                  <c:v>1885.8</c:v>
                </c:pt>
                <c:pt idx="28180">
                  <c:v>1883.5</c:v>
                </c:pt>
                <c:pt idx="28181">
                  <c:v>1884.3</c:v>
                </c:pt>
                <c:pt idx="28182">
                  <c:v>1885</c:v>
                </c:pt>
                <c:pt idx="28183">
                  <c:v>1884.1</c:v>
                </c:pt>
                <c:pt idx="28184">
                  <c:v>1886.1</c:v>
                </c:pt>
                <c:pt idx="28185">
                  <c:v>1881.8</c:v>
                </c:pt>
                <c:pt idx="28186">
                  <c:v>1884.2</c:v>
                </c:pt>
                <c:pt idx="28187">
                  <c:v>1879.5</c:v>
                </c:pt>
                <c:pt idx="28188">
                  <c:v>1881.4</c:v>
                </c:pt>
                <c:pt idx="28189">
                  <c:v>1882.9</c:v>
                </c:pt>
                <c:pt idx="28190">
                  <c:v>1881.2</c:v>
                </c:pt>
                <c:pt idx="28191">
                  <c:v>1882.9</c:v>
                </c:pt>
                <c:pt idx="28192">
                  <c:v>1884</c:v>
                </c:pt>
                <c:pt idx="28193">
                  <c:v>1883.1</c:v>
                </c:pt>
                <c:pt idx="28194">
                  <c:v>1882.9</c:v>
                </c:pt>
                <c:pt idx="28195">
                  <c:v>1884.1</c:v>
                </c:pt>
                <c:pt idx="28196">
                  <c:v>1885</c:v>
                </c:pt>
                <c:pt idx="28197">
                  <c:v>1884.3</c:v>
                </c:pt>
                <c:pt idx="28198">
                  <c:v>1884.3</c:v>
                </c:pt>
                <c:pt idx="28199">
                  <c:v>1884.3</c:v>
                </c:pt>
                <c:pt idx="28200">
                  <c:v>1884.2</c:v>
                </c:pt>
                <c:pt idx="28201">
                  <c:v>1885.7</c:v>
                </c:pt>
                <c:pt idx="28202">
                  <c:v>1884.2</c:v>
                </c:pt>
                <c:pt idx="28203">
                  <c:v>1884.3</c:v>
                </c:pt>
                <c:pt idx="28204">
                  <c:v>1883.5</c:v>
                </c:pt>
                <c:pt idx="28205">
                  <c:v>1884.9</c:v>
                </c:pt>
                <c:pt idx="28206">
                  <c:v>1885.6</c:v>
                </c:pt>
                <c:pt idx="28207">
                  <c:v>1884.6</c:v>
                </c:pt>
                <c:pt idx="28208">
                  <c:v>1885.5</c:v>
                </c:pt>
                <c:pt idx="28209">
                  <c:v>1885.6</c:v>
                </c:pt>
                <c:pt idx="28210">
                  <c:v>1881.4</c:v>
                </c:pt>
                <c:pt idx="28211">
                  <c:v>1882.6</c:v>
                </c:pt>
                <c:pt idx="28212">
                  <c:v>1879.8</c:v>
                </c:pt>
                <c:pt idx="28213">
                  <c:v>1879.7</c:v>
                </c:pt>
                <c:pt idx="28214">
                  <c:v>1882.7</c:v>
                </c:pt>
                <c:pt idx="28215">
                  <c:v>1882.1</c:v>
                </c:pt>
                <c:pt idx="28216">
                  <c:v>1883.8</c:v>
                </c:pt>
                <c:pt idx="28217">
                  <c:v>1881.8</c:v>
                </c:pt>
                <c:pt idx="28218">
                  <c:v>1883</c:v>
                </c:pt>
                <c:pt idx="28219">
                  <c:v>1881.7</c:v>
                </c:pt>
                <c:pt idx="28220">
                  <c:v>1881.3</c:v>
                </c:pt>
                <c:pt idx="28221">
                  <c:v>1882</c:v>
                </c:pt>
                <c:pt idx="28222">
                  <c:v>1881.3</c:v>
                </c:pt>
                <c:pt idx="28223">
                  <c:v>1881.3</c:v>
                </c:pt>
                <c:pt idx="28224">
                  <c:v>1880.6</c:v>
                </c:pt>
                <c:pt idx="28225">
                  <c:v>1880.6</c:v>
                </c:pt>
                <c:pt idx="28226">
                  <c:v>1880.5</c:v>
                </c:pt>
                <c:pt idx="28227">
                  <c:v>1879.9</c:v>
                </c:pt>
                <c:pt idx="28228">
                  <c:v>1879.8</c:v>
                </c:pt>
                <c:pt idx="28229">
                  <c:v>1877.7</c:v>
                </c:pt>
                <c:pt idx="28230">
                  <c:v>1878.3</c:v>
                </c:pt>
                <c:pt idx="28231">
                  <c:v>1878.8</c:v>
                </c:pt>
                <c:pt idx="28232">
                  <c:v>1877.4</c:v>
                </c:pt>
                <c:pt idx="28233">
                  <c:v>1878</c:v>
                </c:pt>
                <c:pt idx="28234">
                  <c:v>1876.3</c:v>
                </c:pt>
                <c:pt idx="28235">
                  <c:v>1874.2</c:v>
                </c:pt>
                <c:pt idx="28236">
                  <c:v>1874.4</c:v>
                </c:pt>
                <c:pt idx="28237">
                  <c:v>1869.9</c:v>
                </c:pt>
                <c:pt idx="28238">
                  <c:v>1874.8</c:v>
                </c:pt>
                <c:pt idx="28239">
                  <c:v>1869.7</c:v>
                </c:pt>
                <c:pt idx="28240">
                  <c:v>1872.1</c:v>
                </c:pt>
                <c:pt idx="28241">
                  <c:v>1872</c:v>
                </c:pt>
                <c:pt idx="28242">
                  <c:v>1871.5</c:v>
                </c:pt>
                <c:pt idx="28243">
                  <c:v>1872.5</c:v>
                </c:pt>
                <c:pt idx="28244">
                  <c:v>1872</c:v>
                </c:pt>
                <c:pt idx="28245">
                  <c:v>1870.5</c:v>
                </c:pt>
                <c:pt idx="28246">
                  <c:v>1871.1</c:v>
                </c:pt>
                <c:pt idx="28247">
                  <c:v>1870.5</c:v>
                </c:pt>
                <c:pt idx="28248">
                  <c:v>1871.2</c:v>
                </c:pt>
                <c:pt idx="28249">
                  <c:v>1868.3</c:v>
                </c:pt>
                <c:pt idx="28250">
                  <c:v>1867.6</c:v>
                </c:pt>
                <c:pt idx="28251">
                  <c:v>1866.9</c:v>
                </c:pt>
                <c:pt idx="28252">
                  <c:v>1866.9</c:v>
                </c:pt>
                <c:pt idx="28253">
                  <c:v>1866.9</c:v>
                </c:pt>
                <c:pt idx="28254">
                  <c:v>1865.4</c:v>
                </c:pt>
                <c:pt idx="28255">
                  <c:v>1866.7</c:v>
                </c:pt>
                <c:pt idx="28256">
                  <c:v>1865.2</c:v>
                </c:pt>
                <c:pt idx="28257">
                  <c:v>1861.8</c:v>
                </c:pt>
                <c:pt idx="28258">
                  <c:v>1860.4</c:v>
                </c:pt>
                <c:pt idx="28259">
                  <c:v>1862.5</c:v>
                </c:pt>
                <c:pt idx="28260">
                  <c:v>1861.9</c:v>
                </c:pt>
                <c:pt idx="28261">
                  <c:v>1859.3</c:v>
                </c:pt>
                <c:pt idx="28262">
                  <c:v>1861.4</c:v>
                </c:pt>
                <c:pt idx="28263">
                  <c:v>1860.1</c:v>
                </c:pt>
                <c:pt idx="28264">
                  <c:v>1859.7</c:v>
                </c:pt>
                <c:pt idx="28265">
                  <c:v>1856.9</c:v>
                </c:pt>
                <c:pt idx="28266">
                  <c:v>1859.6</c:v>
                </c:pt>
                <c:pt idx="28267">
                  <c:v>1858.4</c:v>
                </c:pt>
                <c:pt idx="28268">
                  <c:v>1859.2</c:v>
                </c:pt>
                <c:pt idx="28269">
                  <c:v>1858.4</c:v>
                </c:pt>
                <c:pt idx="28270">
                  <c:v>1858.6</c:v>
                </c:pt>
                <c:pt idx="28271">
                  <c:v>1857.1</c:v>
                </c:pt>
                <c:pt idx="28272">
                  <c:v>1856.4</c:v>
                </c:pt>
                <c:pt idx="28273">
                  <c:v>1857</c:v>
                </c:pt>
                <c:pt idx="28274">
                  <c:v>1854.2</c:v>
                </c:pt>
                <c:pt idx="28275">
                  <c:v>1854.1</c:v>
                </c:pt>
                <c:pt idx="28276">
                  <c:v>1852.1</c:v>
                </c:pt>
                <c:pt idx="28277">
                  <c:v>1853.5</c:v>
                </c:pt>
                <c:pt idx="28278">
                  <c:v>1850.6</c:v>
                </c:pt>
                <c:pt idx="28279">
                  <c:v>1849.7</c:v>
                </c:pt>
                <c:pt idx="28280">
                  <c:v>1849.7</c:v>
                </c:pt>
                <c:pt idx="28281">
                  <c:v>1850.1</c:v>
                </c:pt>
                <c:pt idx="28282">
                  <c:v>1850</c:v>
                </c:pt>
                <c:pt idx="28283">
                  <c:v>1848.1</c:v>
                </c:pt>
                <c:pt idx="28284">
                  <c:v>1849.5</c:v>
                </c:pt>
                <c:pt idx="28285">
                  <c:v>1847.5</c:v>
                </c:pt>
                <c:pt idx="28286">
                  <c:v>1846.6</c:v>
                </c:pt>
                <c:pt idx="28287">
                  <c:v>1847.7</c:v>
                </c:pt>
                <c:pt idx="28288">
                  <c:v>1849.2</c:v>
                </c:pt>
                <c:pt idx="28289">
                  <c:v>1847.1</c:v>
                </c:pt>
                <c:pt idx="28290">
                  <c:v>1845.6</c:v>
                </c:pt>
                <c:pt idx="28291">
                  <c:v>1847</c:v>
                </c:pt>
                <c:pt idx="28292">
                  <c:v>1845.7</c:v>
                </c:pt>
                <c:pt idx="28293">
                  <c:v>1845.8</c:v>
                </c:pt>
                <c:pt idx="28294">
                  <c:v>1847.2</c:v>
                </c:pt>
                <c:pt idx="28295">
                  <c:v>1845.7</c:v>
                </c:pt>
                <c:pt idx="28296">
                  <c:v>1845.8</c:v>
                </c:pt>
                <c:pt idx="28297">
                  <c:v>1844.3</c:v>
                </c:pt>
                <c:pt idx="28298">
                  <c:v>1845.7</c:v>
                </c:pt>
                <c:pt idx="28299">
                  <c:v>1842.9</c:v>
                </c:pt>
                <c:pt idx="28300">
                  <c:v>1843</c:v>
                </c:pt>
                <c:pt idx="28301">
                  <c:v>1843.6</c:v>
                </c:pt>
                <c:pt idx="28302">
                  <c:v>1842.7</c:v>
                </c:pt>
                <c:pt idx="28303">
                  <c:v>1843.3</c:v>
                </c:pt>
                <c:pt idx="28304">
                  <c:v>1842.8</c:v>
                </c:pt>
                <c:pt idx="28305">
                  <c:v>1843.6</c:v>
                </c:pt>
                <c:pt idx="28306">
                  <c:v>1840.2</c:v>
                </c:pt>
                <c:pt idx="28307">
                  <c:v>1838.9</c:v>
                </c:pt>
                <c:pt idx="28308">
                  <c:v>1841.3</c:v>
                </c:pt>
                <c:pt idx="28309">
                  <c:v>1838.8</c:v>
                </c:pt>
                <c:pt idx="28310">
                  <c:v>1839.9</c:v>
                </c:pt>
                <c:pt idx="28311">
                  <c:v>1838</c:v>
                </c:pt>
                <c:pt idx="28312">
                  <c:v>1838.8</c:v>
                </c:pt>
                <c:pt idx="28313">
                  <c:v>1837.5</c:v>
                </c:pt>
                <c:pt idx="28314">
                  <c:v>1838</c:v>
                </c:pt>
                <c:pt idx="28315">
                  <c:v>1838.9</c:v>
                </c:pt>
                <c:pt idx="28316">
                  <c:v>1839.4</c:v>
                </c:pt>
                <c:pt idx="28317">
                  <c:v>1840.1</c:v>
                </c:pt>
                <c:pt idx="28318">
                  <c:v>1840.1</c:v>
                </c:pt>
                <c:pt idx="28319">
                  <c:v>1840.1</c:v>
                </c:pt>
                <c:pt idx="28320">
                  <c:v>1839.6</c:v>
                </c:pt>
                <c:pt idx="28321">
                  <c:v>1838.8</c:v>
                </c:pt>
                <c:pt idx="28322">
                  <c:v>1837.5</c:v>
                </c:pt>
                <c:pt idx="28323">
                  <c:v>1838.3</c:v>
                </c:pt>
                <c:pt idx="28324">
                  <c:v>1836.3</c:v>
                </c:pt>
                <c:pt idx="28325">
                  <c:v>1838.3</c:v>
                </c:pt>
                <c:pt idx="28326">
                  <c:v>1837.5</c:v>
                </c:pt>
                <c:pt idx="28327">
                  <c:v>1836.6</c:v>
                </c:pt>
                <c:pt idx="28328">
                  <c:v>1835.8</c:v>
                </c:pt>
                <c:pt idx="28329">
                  <c:v>1834.6</c:v>
                </c:pt>
                <c:pt idx="28330">
                  <c:v>1830.2</c:v>
                </c:pt>
                <c:pt idx="28331">
                  <c:v>1831.5</c:v>
                </c:pt>
                <c:pt idx="28332">
                  <c:v>1831.8</c:v>
                </c:pt>
                <c:pt idx="28333">
                  <c:v>1832.6</c:v>
                </c:pt>
                <c:pt idx="28334">
                  <c:v>1833.2</c:v>
                </c:pt>
                <c:pt idx="28335">
                  <c:v>1832.1</c:v>
                </c:pt>
                <c:pt idx="28336">
                  <c:v>1830.4</c:v>
                </c:pt>
                <c:pt idx="28337">
                  <c:v>1831.4</c:v>
                </c:pt>
                <c:pt idx="28338">
                  <c:v>1829.2</c:v>
                </c:pt>
                <c:pt idx="28339">
                  <c:v>1830.6</c:v>
                </c:pt>
                <c:pt idx="28340">
                  <c:v>1828.6</c:v>
                </c:pt>
                <c:pt idx="28341">
                  <c:v>1828.6</c:v>
                </c:pt>
                <c:pt idx="28342">
                  <c:v>1828.4</c:v>
                </c:pt>
                <c:pt idx="28343">
                  <c:v>1828.6</c:v>
                </c:pt>
                <c:pt idx="28344">
                  <c:v>1827.9</c:v>
                </c:pt>
                <c:pt idx="28345">
                  <c:v>1827.9</c:v>
                </c:pt>
                <c:pt idx="28346">
                  <c:v>1827</c:v>
                </c:pt>
                <c:pt idx="28347">
                  <c:v>1826.5</c:v>
                </c:pt>
                <c:pt idx="28348">
                  <c:v>1826.4</c:v>
                </c:pt>
                <c:pt idx="28349">
                  <c:v>1826.4</c:v>
                </c:pt>
                <c:pt idx="28350">
                  <c:v>1824.9</c:v>
                </c:pt>
                <c:pt idx="28351">
                  <c:v>1824.8</c:v>
                </c:pt>
                <c:pt idx="28352">
                  <c:v>1824.8</c:v>
                </c:pt>
                <c:pt idx="28353">
                  <c:v>1825</c:v>
                </c:pt>
                <c:pt idx="28354">
                  <c:v>1825</c:v>
                </c:pt>
                <c:pt idx="28355">
                  <c:v>1825</c:v>
                </c:pt>
                <c:pt idx="28356">
                  <c:v>1825</c:v>
                </c:pt>
                <c:pt idx="28357">
                  <c:v>1825</c:v>
                </c:pt>
                <c:pt idx="28358">
                  <c:v>1825</c:v>
                </c:pt>
                <c:pt idx="28359">
                  <c:v>1825</c:v>
                </c:pt>
                <c:pt idx="28360">
                  <c:v>1825</c:v>
                </c:pt>
                <c:pt idx="28361">
                  <c:v>1825</c:v>
                </c:pt>
                <c:pt idx="28362">
                  <c:v>1825</c:v>
                </c:pt>
                <c:pt idx="28363">
                  <c:v>1825</c:v>
                </c:pt>
                <c:pt idx="28364">
                  <c:v>1825</c:v>
                </c:pt>
                <c:pt idx="28365">
                  <c:v>1825</c:v>
                </c:pt>
                <c:pt idx="28366">
                  <c:v>1825</c:v>
                </c:pt>
                <c:pt idx="28367">
                  <c:v>1825</c:v>
                </c:pt>
                <c:pt idx="28368">
                  <c:v>1825</c:v>
                </c:pt>
                <c:pt idx="28369">
                  <c:v>1825</c:v>
                </c:pt>
                <c:pt idx="28370">
                  <c:v>1825</c:v>
                </c:pt>
                <c:pt idx="28371">
                  <c:v>1825</c:v>
                </c:pt>
                <c:pt idx="28372">
                  <c:v>1825</c:v>
                </c:pt>
                <c:pt idx="28373">
                  <c:v>1825</c:v>
                </c:pt>
                <c:pt idx="28374">
                  <c:v>1825</c:v>
                </c:pt>
                <c:pt idx="28375">
                  <c:v>1824</c:v>
                </c:pt>
                <c:pt idx="28376">
                  <c:v>1824</c:v>
                </c:pt>
                <c:pt idx="28377">
                  <c:v>1824</c:v>
                </c:pt>
                <c:pt idx="28378">
                  <c:v>1824</c:v>
                </c:pt>
                <c:pt idx="28379">
                  <c:v>1824</c:v>
                </c:pt>
                <c:pt idx="28380">
                  <c:v>1824</c:v>
                </c:pt>
                <c:pt idx="28381">
                  <c:v>1824</c:v>
                </c:pt>
                <c:pt idx="28382">
                  <c:v>1824</c:v>
                </c:pt>
                <c:pt idx="28383">
                  <c:v>1824</c:v>
                </c:pt>
                <c:pt idx="28384">
                  <c:v>1824</c:v>
                </c:pt>
                <c:pt idx="28385">
                  <c:v>1824</c:v>
                </c:pt>
                <c:pt idx="28386">
                  <c:v>1824</c:v>
                </c:pt>
                <c:pt idx="28387">
                  <c:v>1824</c:v>
                </c:pt>
                <c:pt idx="28388">
                  <c:v>1824</c:v>
                </c:pt>
                <c:pt idx="28389">
                  <c:v>1824</c:v>
                </c:pt>
                <c:pt idx="28390">
                  <c:v>1824</c:v>
                </c:pt>
                <c:pt idx="28391">
                  <c:v>1824</c:v>
                </c:pt>
                <c:pt idx="28392">
                  <c:v>1824</c:v>
                </c:pt>
                <c:pt idx="28393">
                  <c:v>1824</c:v>
                </c:pt>
                <c:pt idx="28394">
                  <c:v>1824</c:v>
                </c:pt>
                <c:pt idx="28395">
                  <c:v>1824</c:v>
                </c:pt>
                <c:pt idx="28396">
                  <c:v>1824</c:v>
                </c:pt>
                <c:pt idx="28397">
                  <c:v>1822.7</c:v>
                </c:pt>
                <c:pt idx="28398">
                  <c:v>1824</c:v>
                </c:pt>
                <c:pt idx="28399">
                  <c:v>1821.9</c:v>
                </c:pt>
                <c:pt idx="28400">
                  <c:v>1823.2</c:v>
                </c:pt>
                <c:pt idx="28401">
                  <c:v>1821.6</c:v>
                </c:pt>
                <c:pt idx="28402">
                  <c:v>1821</c:v>
                </c:pt>
                <c:pt idx="28403">
                  <c:v>1819.4</c:v>
                </c:pt>
                <c:pt idx="28404">
                  <c:v>1823.5</c:v>
                </c:pt>
                <c:pt idx="28405">
                  <c:v>1824.1</c:v>
                </c:pt>
                <c:pt idx="28406">
                  <c:v>1821.6</c:v>
                </c:pt>
                <c:pt idx="28407">
                  <c:v>1823.2</c:v>
                </c:pt>
                <c:pt idx="28408">
                  <c:v>1824</c:v>
                </c:pt>
                <c:pt idx="28409">
                  <c:v>1825.2</c:v>
                </c:pt>
                <c:pt idx="28410">
                  <c:v>1824.6</c:v>
                </c:pt>
                <c:pt idx="28411">
                  <c:v>1823.9</c:v>
                </c:pt>
                <c:pt idx="28412">
                  <c:v>1824</c:v>
                </c:pt>
                <c:pt idx="28413">
                  <c:v>1824.6</c:v>
                </c:pt>
                <c:pt idx="28414">
                  <c:v>1826.1</c:v>
                </c:pt>
                <c:pt idx="28415">
                  <c:v>1826</c:v>
                </c:pt>
                <c:pt idx="28416">
                  <c:v>1825.4</c:v>
                </c:pt>
                <c:pt idx="28417">
                  <c:v>1827.5</c:v>
                </c:pt>
                <c:pt idx="28418">
                  <c:v>1826.9</c:v>
                </c:pt>
                <c:pt idx="28419">
                  <c:v>1826.1</c:v>
                </c:pt>
                <c:pt idx="28420">
                  <c:v>1826.8</c:v>
                </c:pt>
                <c:pt idx="28421">
                  <c:v>1828.1</c:v>
                </c:pt>
                <c:pt idx="28422">
                  <c:v>1828.1</c:v>
                </c:pt>
                <c:pt idx="28423">
                  <c:v>1826.5</c:v>
                </c:pt>
                <c:pt idx="28424">
                  <c:v>1827.7</c:v>
                </c:pt>
                <c:pt idx="28425">
                  <c:v>1826.8</c:v>
                </c:pt>
                <c:pt idx="28426">
                  <c:v>1823</c:v>
                </c:pt>
                <c:pt idx="28427">
                  <c:v>1824.4</c:v>
                </c:pt>
                <c:pt idx="28428">
                  <c:v>1825.5</c:v>
                </c:pt>
                <c:pt idx="28429">
                  <c:v>1824.2</c:v>
                </c:pt>
                <c:pt idx="28430">
                  <c:v>1826.5</c:v>
                </c:pt>
                <c:pt idx="28431">
                  <c:v>1825.6</c:v>
                </c:pt>
                <c:pt idx="28432">
                  <c:v>1827.2</c:v>
                </c:pt>
                <c:pt idx="28433">
                  <c:v>1826.3</c:v>
                </c:pt>
                <c:pt idx="28434">
                  <c:v>1827</c:v>
                </c:pt>
                <c:pt idx="28435">
                  <c:v>1827.9</c:v>
                </c:pt>
                <c:pt idx="28436">
                  <c:v>1828.7</c:v>
                </c:pt>
                <c:pt idx="28437">
                  <c:v>1828</c:v>
                </c:pt>
                <c:pt idx="28438">
                  <c:v>1826.7</c:v>
                </c:pt>
                <c:pt idx="28439">
                  <c:v>1829.4</c:v>
                </c:pt>
                <c:pt idx="28440">
                  <c:v>1829.4</c:v>
                </c:pt>
                <c:pt idx="28441">
                  <c:v>1828.7</c:v>
                </c:pt>
                <c:pt idx="28442">
                  <c:v>1827.4</c:v>
                </c:pt>
                <c:pt idx="28443">
                  <c:v>1828</c:v>
                </c:pt>
                <c:pt idx="28444">
                  <c:v>1826.6</c:v>
                </c:pt>
                <c:pt idx="28445">
                  <c:v>1828</c:v>
                </c:pt>
                <c:pt idx="28446">
                  <c:v>1828.4</c:v>
                </c:pt>
                <c:pt idx="28447">
                  <c:v>1827.4</c:v>
                </c:pt>
                <c:pt idx="28448">
                  <c:v>1826.9</c:v>
                </c:pt>
                <c:pt idx="28449">
                  <c:v>1828.1</c:v>
                </c:pt>
                <c:pt idx="28450">
                  <c:v>1826.6</c:v>
                </c:pt>
                <c:pt idx="28451">
                  <c:v>1826.9</c:v>
                </c:pt>
                <c:pt idx="28452">
                  <c:v>1824.8</c:v>
                </c:pt>
                <c:pt idx="28453">
                  <c:v>1825.5</c:v>
                </c:pt>
                <c:pt idx="28454">
                  <c:v>1824.8</c:v>
                </c:pt>
                <c:pt idx="28455">
                  <c:v>1825.6</c:v>
                </c:pt>
                <c:pt idx="28456">
                  <c:v>1824.9</c:v>
                </c:pt>
                <c:pt idx="28457">
                  <c:v>1824.2</c:v>
                </c:pt>
                <c:pt idx="28458">
                  <c:v>1825.4</c:v>
                </c:pt>
                <c:pt idx="28459">
                  <c:v>1824.4</c:v>
                </c:pt>
                <c:pt idx="28460">
                  <c:v>1824.9</c:v>
                </c:pt>
                <c:pt idx="28461">
                  <c:v>1823.7</c:v>
                </c:pt>
                <c:pt idx="28462">
                  <c:v>1824.4</c:v>
                </c:pt>
                <c:pt idx="28463">
                  <c:v>1824.4</c:v>
                </c:pt>
                <c:pt idx="28464">
                  <c:v>1824.4</c:v>
                </c:pt>
                <c:pt idx="28465">
                  <c:v>1823.8</c:v>
                </c:pt>
                <c:pt idx="28466">
                  <c:v>1823.8</c:v>
                </c:pt>
                <c:pt idx="28467">
                  <c:v>1823.8</c:v>
                </c:pt>
                <c:pt idx="28468">
                  <c:v>1823.1</c:v>
                </c:pt>
                <c:pt idx="28469">
                  <c:v>1823.2</c:v>
                </c:pt>
                <c:pt idx="28470">
                  <c:v>1823.7</c:v>
                </c:pt>
                <c:pt idx="28471">
                  <c:v>1824.4</c:v>
                </c:pt>
                <c:pt idx="28472">
                  <c:v>1822.5</c:v>
                </c:pt>
                <c:pt idx="28473">
                  <c:v>1821.2</c:v>
                </c:pt>
                <c:pt idx="28474">
                  <c:v>1820.4</c:v>
                </c:pt>
                <c:pt idx="28475">
                  <c:v>1816.8</c:v>
                </c:pt>
                <c:pt idx="28476">
                  <c:v>1817.5</c:v>
                </c:pt>
                <c:pt idx="28477">
                  <c:v>1819.1</c:v>
                </c:pt>
                <c:pt idx="28478">
                  <c:v>1817.9</c:v>
                </c:pt>
                <c:pt idx="28479">
                  <c:v>1820.8</c:v>
                </c:pt>
                <c:pt idx="28480">
                  <c:v>1821.7</c:v>
                </c:pt>
                <c:pt idx="28481">
                  <c:v>1820.4</c:v>
                </c:pt>
                <c:pt idx="28482">
                  <c:v>1821.5</c:v>
                </c:pt>
                <c:pt idx="28483">
                  <c:v>1821</c:v>
                </c:pt>
                <c:pt idx="28484">
                  <c:v>1821.7</c:v>
                </c:pt>
                <c:pt idx="28485">
                  <c:v>1819.6</c:v>
                </c:pt>
                <c:pt idx="28486">
                  <c:v>1821</c:v>
                </c:pt>
                <c:pt idx="28487">
                  <c:v>1821</c:v>
                </c:pt>
                <c:pt idx="28488">
                  <c:v>1821</c:v>
                </c:pt>
                <c:pt idx="28489">
                  <c:v>1819.7</c:v>
                </c:pt>
                <c:pt idx="28490">
                  <c:v>1819.8</c:v>
                </c:pt>
                <c:pt idx="28491">
                  <c:v>1820.4</c:v>
                </c:pt>
                <c:pt idx="28492">
                  <c:v>1819.5</c:v>
                </c:pt>
                <c:pt idx="28493">
                  <c:v>1819.6</c:v>
                </c:pt>
                <c:pt idx="28494">
                  <c:v>1818.2</c:v>
                </c:pt>
                <c:pt idx="28495">
                  <c:v>1818.7</c:v>
                </c:pt>
                <c:pt idx="28496">
                  <c:v>1819.1</c:v>
                </c:pt>
                <c:pt idx="28497">
                  <c:v>1816.8</c:v>
                </c:pt>
                <c:pt idx="28498">
                  <c:v>1816.6</c:v>
                </c:pt>
                <c:pt idx="28499">
                  <c:v>1812.1</c:v>
                </c:pt>
                <c:pt idx="28500">
                  <c:v>1818.4</c:v>
                </c:pt>
                <c:pt idx="28501">
                  <c:v>1818.7</c:v>
                </c:pt>
                <c:pt idx="28502">
                  <c:v>1818.3</c:v>
                </c:pt>
                <c:pt idx="28503">
                  <c:v>1817.7</c:v>
                </c:pt>
                <c:pt idx="28504">
                  <c:v>1817</c:v>
                </c:pt>
                <c:pt idx="28505">
                  <c:v>1818.6</c:v>
                </c:pt>
                <c:pt idx="28506">
                  <c:v>1818</c:v>
                </c:pt>
                <c:pt idx="28507">
                  <c:v>1817.5</c:v>
                </c:pt>
                <c:pt idx="28508">
                  <c:v>1818.2</c:v>
                </c:pt>
                <c:pt idx="28509">
                  <c:v>1819.5</c:v>
                </c:pt>
                <c:pt idx="28510">
                  <c:v>1818.9</c:v>
                </c:pt>
                <c:pt idx="28511">
                  <c:v>1818.1</c:v>
                </c:pt>
                <c:pt idx="28512">
                  <c:v>1818.2</c:v>
                </c:pt>
                <c:pt idx="28513">
                  <c:v>1820.2</c:v>
                </c:pt>
                <c:pt idx="28514">
                  <c:v>1819.6</c:v>
                </c:pt>
                <c:pt idx="28515">
                  <c:v>1818.8</c:v>
                </c:pt>
                <c:pt idx="28516">
                  <c:v>1820.2</c:v>
                </c:pt>
                <c:pt idx="28517">
                  <c:v>1820.2</c:v>
                </c:pt>
                <c:pt idx="28518">
                  <c:v>1818.8</c:v>
                </c:pt>
                <c:pt idx="28519">
                  <c:v>1820.1</c:v>
                </c:pt>
                <c:pt idx="28520">
                  <c:v>1820.4</c:v>
                </c:pt>
                <c:pt idx="28521">
                  <c:v>1817</c:v>
                </c:pt>
                <c:pt idx="28522">
                  <c:v>1813.9</c:v>
                </c:pt>
                <c:pt idx="28523">
                  <c:v>1816.6</c:v>
                </c:pt>
                <c:pt idx="28524">
                  <c:v>1817.5</c:v>
                </c:pt>
                <c:pt idx="28525">
                  <c:v>1816.9</c:v>
                </c:pt>
                <c:pt idx="28526">
                  <c:v>1820.1</c:v>
                </c:pt>
                <c:pt idx="28527">
                  <c:v>1818.2</c:v>
                </c:pt>
                <c:pt idx="28528">
                  <c:v>1817.7</c:v>
                </c:pt>
                <c:pt idx="28529">
                  <c:v>1820.1</c:v>
                </c:pt>
                <c:pt idx="28530">
                  <c:v>1817.4</c:v>
                </c:pt>
                <c:pt idx="28531">
                  <c:v>1818.6</c:v>
                </c:pt>
                <c:pt idx="28532">
                  <c:v>1816</c:v>
                </c:pt>
                <c:pt idx="28533">
                  <c:v>1816.5</c:v>
                </c:pt>
                <c:pt idx="28534">
                  <c:v>1816.6</c:v>
                </c:pt>
                <c:pt idx="28535">
                  <c:v>1816.6</c:v>
                </c:pt>
                <c:pt idx="28536">
                  <c:v>1816.5</c:v>
                </c:pt>
                <c:pt idx="28537">
                  <c:v>1814.5</c:v>
                </c:pt>
                <c:pt idx="28538">
                  <c:v>1815.8</c:v>
                </c:pt>
                <c:pt idx="28539">
                  <c:v>1814.5</c:v>
                </c:pt>
                <c:pt idx="28540">
                  <c:v>1813.8</c:v>
                </c:pt>
                <c:pt idx="28541">
                  <c:v>1813.8</c:v>
                </c:pt>
                <c:pt idx="28542">
                  <c:v>1813.6</c:v>
                </c:pt>
                <c:pt idx="28543">
                  <c:v>1815</c:v>
                </c:pt>
                <c:pt idx="28544">
                  <c:v>1814.4</c:v>
                </c:pt>
                <c:pt idx="28545">
                  <c:v>1812.4</c:v>
                </c:pt>
                <c:pt idx="28546">
                  <c:v>1811.1</c:v>
                </c:pt>
                <c:pt idx="28547">
                  <c:v>1810.1</c:v>
                </c:pt>
                <c:pt idx="28548">
                  <c:v>1811.1</c:v>
                </c:pt>
                <c:pt idx="28549">
                  <c:v>1813.8</c:v>
                </c:pt>
                <c:pt idx="28550">
                  <c:v>1813.2</c:v>
                </c:pt>
                <c:pt idx="28551">
                  <c:v>1815.3</c:v>
                </c:pt>
                <c:pt idx="28552">
                  <c:v>1814.5</c:v>
                </c:pt>
                <c:pt idx="28553">
                  <c:v>1815.4</c:v>
                </c:pt>
                <c:pt idx="28554">
                  <c:v>1816.5</c:v>
                </c:pt>
                <c:pt idx="28555">
                  <c:v>1815.6</c:v>
                </c:pt>
                <c:pt idx="28556">
                  <c:v>1815.6</c:v>
                </c:pt>
                <c:pt idx="28557">
                  <c:v>1815.7</c:v>
                </c:pt>
                <c:pt idx="28558">
                  <c:v>1816.4</c:v>
                </c:pt>
                <c:pt idx="28559">
                  <c:v>1815.7</c:v>
                </c:pt>
                <c:pt idx="28560">
                  <c:v>1817</c:v>
                </c:pt>
                <c:pt idx="28561">
                  <c:v>1816.4</c:v>
                </c:pt>
                <c:pt idx="28562">
                  <c:v>1817.1</c:v>
                </c:pt>
                <c:pt idx="28563">
                  <c:v>1817</c:v>
                </c:pt>
                <c:pt idx="28564">
                  <c:v>1817</c:v>
                </c:pt>
                <c:pt idx="28565">
                  <c:v>1817.2</c:v>
                </c:pt>
                <c:pt idx="28566">
                  <c:v>1816.2</c:v>
                </c:pt>
                <c:pt idx="28567">
                  <c:v>1816.2</c:v>
                </c:pt>
                <c:pt idx="28568">
                  <c:v>1816.5</c:v>
                </c:pt>
                <c:pt idx="28569">
                  <c:v>1818.4</c:v>
                </c:pt>
                <c:pt idx="28570">
                  <c:v>1814.7</c:v>
                </c:pt>
                <c:pt idx="28571">
                  <c:v>1811.8</c:v>
                </c:pt>
                <c:pt idx="28572">
                  <c:v>1812.3</c:v>
                </c:pt>
                <c:pt idx="28573">
                  <c:v>1815.1</c:v>
                </c:pt>
                <c:pt idx="28574">
                  <c:v>1816</c:v>
                </c:pt>
                <c:pt idx="28575">
                  <c:v>1816.1</c:v>
                </c:pt>
                <c:pt idx="28576">
                  <c:v>1816.8</c:v>
                </c:pt>
                <c:pt idx="28577">
                  <c:v>1816.3</c:v>
                </c:pt>
                <c:pt idx="28578">
                  <c:v>1817.4</c:v>
                </c:pt>
                <c:pt idx="28579">
                  <c:v>1816.8</c:v>
                </c:pt>
                <c:pt idx="28580">
                  <c:v>1817.6</c:v>
                </c:pt>
                <c:pt idx="28581">
                  <c:v>1816.9</c:v>
                </c:pt>
                <c:pt idx="28582">
                  <c:v>1818.2</c:v>
                </c:pt>
                <c:pt idx="28583">
                  <c:v>1816.2</c:v>
                </c:pt>
                <c:pt idx="28584">
                  <c:v>1816.9</c:v>
                </c:pt>
                <c:pt idx="28585">
                  <c:v>1815.5</c:v>
                </c:pt>
                <c:pt idx="28586">
                  <c:v>1816.9</c:v>
                </c:pt>
                <c:pt idx="28587">
                  <c:v>1816.9</c:v>
                </c:pt>
                <c:pt idx="28588">
                  <c:v>1815.5</c:v>
                </c:pt>
                <c:pt idx="28589">
                  <c:v>1816.2</c:v>
                </c:pt>
                <c:pt idx="28590">
                  <c:v>1816.8</c:v>
                </c:pt>
                <c:pt idx="28591">
                  <c:v>1815.4</c:v>
                </c:pt>
                <c:pt idx="28592">
                  <c:v>1816.7</c:v>
                </c:pt>
                <c:pt idx="28593">
                  <c:v>1814</c:v>
                </c:pt>
                <c:pt idx="28594">
                  <c:v>1812.5</c:v>
                </c:pt>
                <c:pt idx="28595">
                  <c:v>1811.3</c:v>
                </c:pt>
                <c:pt idx="28596">
                  <c:v>1814</c:v>
                </c:pt>
                <c:pt idx="28597">
                  <c:v>1809.6</c:v>
                </c:pt>
                <c:pt idx="28598">
                  <c:v>1813.9</c:v>
                </c:pt>
                <c:pt idx="28599">
                  <c:v>1812.8</c:v>
                </c:pt>
                <c:pt idx="28600">
                  <c:v>1813.8</c:v>
                </c:pt>
                <c:pt idx="28601">
                  <c:v>1812.8</c:v>
                </c:pt>
                <c:pt idx="28602">
                  <c:v>1812.7</c:v>
                </c:pt>
                <c:pt idx="28603">
                  <c:v>1813.2</c:v>
                </c:pt>
                <c:pt idx="28604">
                  <c:v>1814</c:v>
                </c:pt>
                <c:pt idx="28605">
                  <c:v>1814</c:v>
                </c:pt>
                <c:pt idx="28606">
                  <c:v>1813.9</c:v>
                </c:pt>
                <c:pt idx="28607">
                  <c:v>1814.7</c:v>
                </c:pt>
                <c:pt idx="28608">
                  <c:v>1812.7</c:v>
                </c:pt>
                <c:pt idx="28609">
                  <c:v>1811.8</c:v>
                </c:pt>
                <c:pt idx="28610">
                  <c:v>1811.8</c:v>
                </c:pt>
                <c:pt idx="28611">
                  <c:v>1809.8</c:v>
                </c:pt>
                <c:pt idx="28612">
                  <c:v>1809.1</c:v>
                </c:pt>
                <c:pt idx="28613">
                  <c:v>1807.7</c:v>
                </c:pt>
                <c:pt idx="28614">
                  <c:v>1808.3</c:v>
                </c:pt>
                <c:pt idx="28615">
                  <c:v>1806.9</c:v>
                </c:pt>
                <c:pt idx="28616">
                  <c:v>1805.7</c:v>
                </c:pt>
                <c:pt idx="28617">
                  <c:v>1806.2</c:v>
                </c:pt>
                <c:pt idx="28618">
                  <c:v>1801.1</c:v>
                </c:pt>
                <c:pt idx="28619">
                  <c:v>1802.7</c:v>
                </c:pt>
                <c:pt idx="28620">
                  <c:v>1800.8</c:v>
                </c:pt>
                <c:pt idx="28621">
                  <c:v>1801.8</c:v>
                </c:pt>
                <c:pt idx="28622">
                  <c:v>1802.9</c:v>
                </c:pt>
                <c:pt idx="28623">
                  <c:v>1802.3</c:v>
                </c:pt>
                <c:pt idx="28624">
                  <c:v>1802.9</c:v>
                </c:pt>
                <c:pt idx="28625">
                  <c:v>1803.4</c:v>
                </c:pt>
                <c:pt idx="28626">
                  <c:v>1802.4</c:v>
                </c:pt>
                <c:pt idx="28627">
                  <c:v>1803</c:v>
                </c:pt>
                <c:pt idx="28628">
                  <c:v>1803.1</c:v>
                </c:pt>
                <c:pt idx="28629">
                  <c:v>1802</c:v>
                </c:pt>
                <c:pt idx="28630">
                  <c:v>1803.9</c:v>
                </c:pt>
                <c:pt idx="28631">
                  <c:v>1804.7</c:v>
                </c:pt>
                <c:pt idx="28632">
                  <c:v>1803.9</c:v>
                </c:pt>
                <c:pt idx="28633">
                  <c:v>1804.6</c:v>
                </c:pt>
                <c:pt idx="28634">
                  <c:v>1804.6</c:v>
                </c:pt>
                <c:pt idx="28635">
                  <c:v>1805.3</c:v>
                </c:pt>
                <c:pt idx="28636">
                  <c:v>1806</c:v>
                </c:pt>
                <c:pt idx="28637">
                  <c:v>1806.7</c:v>
                </c:pt>
                <c:pt idx="28638">
                  <c:v>1806.6</c:v>
                </c:pt>
                <c:pt idx="28639">
                  <c:v>1805.2</c:v>
                </c:pt>
                <c:pt idx="28640">
                  <c:v>1805.3</c:v>
                </c:pt>
                <c:pt idx="28641">
                  <c:v>1804.5</c:v>
                </c:pt>
                <c:pt idx="28642">
                  <c:v>1799.7</c:v>
                </c:pt>
                <c:pt idx="28643">
                  <c:v>1802.2</c:v>
                </c:pt>
                <c:pt idx="28644">
                  <c:v>1802.5</c:v>
                </c:pt>
                <c:pt idx="28645">
                  <c:v>1801.5</c:v>
                </c:pt>
                <c:pt idx="28646">
                  <c:v>1802.2</c:v>
                </c:pt>
                <c:pt idx="28647">
                  <c:v>1804.4</c:v>
                </c:pt>
                <c:pt idx="28648">
                  <c:v>1803.8</c:v>
                </c:pt>
                <c:pt idx="28649">
                  <c:v>1802.8</c:v>
                </c:pt>
                <c:pt idx="28650">
                  <c:v>1802.2</c:v>
                </c:pt>
                <c:pt idx="28651">
                  <c:v>1801.6</c:v>
                </c:pt>
                <c:pt idx="28652">
                  <c:v>1800.4</c:v>
                </c:pt>
                <c:pt idx="28653">
                  <c:v>1802.4</c:v>
                </c:pt>
                <c:pt idx="28654">
                  <c:v>1801.8</c:v>
                </c:pt>
                <c:pt idx="28655">
                  <c:v>1801.1</c:v>
                </c:pt>
                <c:pt idx="28656">
                  <c:v>1800.3</c:v>
                </c:pt>
                <c:pt idx="28657">
                  <c:v>1798.3</c:v>
                </c:pt>
                <c:pt idx="28658">
                  <c:v>1799</c:v>
                </c:pt>
                <c:pt idx="28659">
                  <c:v>1796.3</c:v>
                </c:pt>
                <c:pt idx="28660">
                  <c:v>1796.3</c:v>
                </c:pt>
                <c:pt idx="28661">
                  <c:v>1795.7</c:v>
                </c:pt>
                <c:pt idx="28662">
                  <c:v>1794.1</c:v>
                </c:pt>
                <c:pt idx="28663">
                  <c:v>1793.4</c:v>
                </c:pt>
                <c:pt idx="28664">
                  <c:v>1792.3</c:v>
                </c:pt>
                <c:pt idx="28665">
                  <c:v>1793.7</c:v>
                </c:pt>
                <c:pt idx="28666">
                  <c:v>1787.7</c:v>
                </c:pt>
                <c:pt idx="28667">
                  <c:v>1788.4</c:v>
                </c:pt>
                <c:pt idx="28668">
                  <c:v>1787.1</c:v>
                </c:pt>
                <c:pt idx="28669">
                  <c:v>1787.2</c:v>
                </c:pt>
                <c:pt idx="28670">
                  <c:v>1789.6</c:v>
                </c:pt>
                <c:pt idx="28671">
                  <c:v>1787.3</c:v>
                </c:pt>
                <c:pt idx="28672">
                  <c:v>1787.4</c:v>
                </c:pt>
                <c:pt idx="28673">
                  <c:v>1786.7</c:v>
                </c:pt>
                <c:pt idx="28674">
                  <c:v>1787.7</c:v>
                </c:pt>
                <c:pt idx="28675">
                  <c:v>1786.1</c:v>
                </c:pt>
                <c:pt idx="28676">
                  <c:v>1786.2</c:v>
                </c:pt>
                <c:pt idx="28677">
                  <c:v>1784.8</c:v>
                </c:pt>
                <c:pt idx="28678">
                  <c:v>1784.1</c:v>
                </c:pt>
                <c:pt idx="28679">
                  <c:v>1783.4</c:v>
                </c:pt>
                <c:pt idx="28680">
                  <c:v>1782.8</c:v>
                </c:pt>
                <c:pt idx="28681">
                  <c:v>1782.8</c:v>
                </c:pt>
                <c:pt idx="28682">
                  <c:v>1780.9</c:v>
                </c:pt>
                <c:pt idx="28683">
                  <c:v>1782.2</c:v>
                </c:pt>
                <c:pt idx="28684">
                  <c:v>1780.3</c:v>
                </c:pt>
                <c:pt idx="28685">
                  <c:v>1779.5</c:v>
                </c:pt>
                <c:pt idx="28686">
                  <c:v>1780.1</c:v>
                </c:pt>
                <c:pt idx="28687">
                  <c:v>1778</c:v>
                </c:pt>
                <c:pt idx="28688">
                  <c:v>1775.1</c:v>
                </c:pt>
                <c:pt idx="28689">
                  <c:v>1774.9</c:v>
                </c:pt>
                <c:pt idx="28690">
                  <c:v>1771</c:v>
                </c:pt>
                <c:pt idx="28691">
                  <c:v>1771.6</c:v>
                </c:pt>
                <c:pt idx="28692">
                  <c:v>1772.9</c:v>
                </c:pt>
                <c:pt idx="28693">
                  <c:v>1772.8</c:v>
                </c:pt>
                <c:pt idx="28694">
                  <c:v>1773.4</c:v>
                </c:pt>
                <c:pt idx="28695">
                  <c:v>1772.2</c:v>
                </c:pt>
                <c:pt idx="28696">
                  <c:v>1772.9</c:v>
                </c:pt>
                <c:pt idx="28697">
                  <c:v>1773.2</c:v>
                </c:pt>
                <c:pt idx="28698">
                  <c:v>1772.2</c:v>
                </c:pt>
                <c:pt idx="28699">
                  <c:v>1769.6</c:v>
                </c:pt>
                <c:pt idx="28700">
                  <c:v>1772.2</c:v>
                </c:pt>
                <c:pt idx="28701">
                  <c:v>1769</c:v>
                </c:pt>
                <c:pt idx="28702">
                  <c:v>1769.6</c:v>
                </c:pt>
                <c:pt idx="28703">
                  <c:v>1769</c:v>
                </c:pt>
                <c:pt idx="28704">
                  <c:v>1767.1</c:v>
                </c:pt>
                <c:pt idx="28705">
                  <c:v>1767.7</c:v>
                </c:pt>
                <c:pt idx="28706">
                  <c:v>1767</c:v>
                </c:pt>
                <c:pt idx="28707">
                  <c:v>1764.3</c:v>
                </c:pt>
                <c:pt idx="28708">
                  <c:v>1765.1</c:v>
                </c:pt>
                <c:pt idx="28709">
                  <c:v>1764.4</c:v>
                </c:pt>
                <c:pt idx="28710">
                  <c:v>1763.6</c:v>
                </c:pt>
                <c:pt idx="28711">
                  <c:v>1762.4</c:v>
                </c:pt>
                <c:pt idx="28712">
                  <c:v>1762.3</c:v>
                </c:pt>
                <c:pt idx="28713">
                  <c:v>1759.9</c:v>
                </c:pt>
                <c:pt idx="28714">
                  <c:v>1755.6</c:v>
                </c:pt>
                <c:pt idx="28715">
                  <c:v>1758.2</c:v>
                </c:pt>
                <c:pt idx="28716">
                  <c:v>1756.4</c:v>
                </c:pt>
                <c:pt idx="28717">
                  <c:v>1757.4</c:v>
                </c:pt>
                <c:pt idx="28718">
                  <c:v>1757.5</c:v>
                </c:pt>
                <c:pt idx="28719">
                  <c:v>1758.1</c:v>
                </c:pt>
                <c:pt idx="28720">
                  <c:v>1757.2</c:v>
                </c:pt>
                <c:pt idx="28721">
                  <c:v>1755.9</c:v>
                </c:pt>
                <c:pt idx="28722">
                  <c:v>1754.2</c:v>
                </c:pt>
                <c:pt idx="28723">
                  <c:v>1753.2</c:v>
                </c:pt>
                <c:pt idx="28724">
                  <c:v>1753.9</c:v>
                </c:pt>
                <c:pt idx="28725">
                  <c:v>1752.1</c:v>
                </c:pt>
                <c:pt idx="28726">
                  <c:v>1754</c:v>
                </c:pt>
                <c:pt idx="28727">
                  <c:v>1753.4</c:v>
                </c:pt>
                <c:pt idx="28728">
                  <c:v>1752.8</c:v>
                </c:pt>
                <c:pt idx="28729">
                  <c:v>1752.9</c:v>
                </c:pt>
                <c:pt idx="28730">
                  <c:v>1752.8</c:v>
                </c:pt>
                <c:pt idx="28731">
                  <c:v>1750.3</c:v>
                </c:pt>
                <c:pt idx="28732">
                  <c:v>1749</c:v>
                </c:pt>
                <c:pt idx="28733">
                  <c:v>1749</c:v>
                </c:pt>
                <c:pt idx="28734">
                  <c:v>1748.6</c:v>
                </c:pt>
                <c:pt idx="28735">
                  <c:v>1748.2</c:v>
                </c:pt>
                <c:pt idx="28736">
                  <c:v>1748.7</c:v>
                </c:pt>
                <c:pt idx="28737">
                  <c:v>1748.1</c:v>
                </c:pt>
                <c:pt idx="28738">
                  <c:v>1744.5</c:v>
                </c:pt>
                <c:pt idx="28739">
                  <c:v>1744.1</c:v>
                </c:pt>
                <c:pt idx="28740">
                  <c:v>1744.7</c:v>
                </c:pt>
                <c:pt idx="28741">
                  <c:v>1744.3</c:v>
                </c:pt>
                <c:pt idx="28742">
                  <c:v>1741.9</c:v>
                </c:pt>
                <c:pt idx="28743">
                  <c:v>1744.1</c:v>
                </c:pt>
                <c:pt idx="28744">
                  <c:v>1742.9</c:v>
                </c:pt>
                <c:pt idx="28745">
                  <c:v>1743.5</c:v>
                </c:pt>
                <c:pt idx="28746">
                  <c:v>1742.3</c:v>
                </c:pt>
                <c:pt idx="28747">
                  <c:v>1742</c:v>
                </c:pt>
                <c:pt idx="28748">
                  <c:v>1740.8</c:v>
                </c:pt>
                <c:pt idx="28749">
                  <c:v>1740.8</c:v>
                </c:pt>
                <c:pt idx="28750">
                  <c:v>1740</c:v>
                </c:pt>
                <c:pt idx="28751">
                  <c:v>1740.8</c:v>
                </c:pt>
                <c:pt idx="28752">
                  <c:v>1740.8</c:v>
                </c:pt>
                <c:pt idx="28753">
                  <c:v>1739.5</c:v>
                </c:pt>
                <c:pt idx="28754">
                  <c:v>1739</c:v>
                </c:pt>
                <c:pt idx="28755">
                  <c:v>1737.6</c:v>
                </c:pt>
                <c:pt idx="28756">
                  <c:v>1738.9</c:v>
                </c:pt>
                <c:pt idx="28757">
                  <c:v>1737.6</c:v>
                </c:pt>
                <c:pt idx="28758">
                  <c:v>1735.7</c:v>
                </c:pt>
                <c:pt idx="28759">
                  <c:v>1737.2</c:v>
                </c:pt>
                <c:pt idx="28760">
                  <c:v>1735.7</c:v>
                </c:pt>
                <c:pt idx="28761">
                  <c:v>1734.9</c:v>
                </c:pt>
                <c:pt idx="28762">
                  <c:v>1735.5</c:v>
                </c:pt>
                <c:pt idx="28763">
                  <c:v>1730.6</c:v>
                </c:pt>
                <c:pt idx="28764">
                  <c:v>1728.3</c:v>
                </c:pt>
                <c:pt idx="28765">
                  <c:v>1734.8</c:v>
                </c:pt>
                <c:pt idx="28766">
                  <c:v>1733.9</c:v>
                </c:pt>
                <c:pt idx="28767">
                  <c:v>1734.2</c:v>
                </c:pt>
                <c:pt idx="28768">
                  <c:v>1733.9</c:v>
                </c:pt>
                <c:pt idx="28769">
                  <c:v>1732.9</c:v>
                </c:pt>
                <c:pt idx="28770">
                  <c:v>1733.5</c:v>
                </c:pt>
                <c:pt idx="28771">
                  <c:v>1733.7</c:v>
                </c:pt>
                <c:pt idx="28772">
                  <c:v>1732</c:v>
                </c:pt>
                <c:pt idx="28773">
                  <c:v>1732</c:v>
                </c:pt>
                <c:pt idx="28774">
                  <c:v>1732</c:v>
                </c:pt>
                <c:pt idx="28775">
                  <c:v>1731.3</c:v>
                </c:pt>
                <c:pt idx="28776">
                  <c:v>1732</c:v>
                </c:pt>
                <c:pt idx="28777">
                  <c:v>1729.4</c:v>
                </c:pt>
                <c:pt idx="28778">
                  <c:v>1730</c:v>
                </c:pt>
                <c:pt idx="28779">
                  <c:v>1730.2</c:v>
                </c:pt>
                <c:pt idx="28780">
                  <c:v>1729.3</c:v>
                </c:pt>
                <c:pt idx="28781">
                  <c:v>1728.7</c:v>
                </c:pt>
                <c:pt idx="28782">
                  <c:v>1729.3</c:v>
                </c:pt>
                <c:pt idx="28783">
                  <c:v>1727.3</c:v>
                </c:pt>
                <c:pt idx="28784">
                  <c:v>1726.9</c:v>
                </c:pt>
                <c:pt idx="28785">
                  <c:v>1725.5</c:v>
                </c:pt>
                <c:pt idx="28786">
                  <c:v>1725.4</c:v>
                </c:pt>
                <c:pt idx="28787">
                  <c:v>1722.6</c:v>
                </c:pt>
                <c:pt idx="28788">
                  <c:v>1725.8</c:v>
                </c:pt>
                <c:pt idx="28789">
                  <c:v>1724.4</c:v>
                </c:pt>
                <c:pt idx="28790">
                  <c:v>1725.2</c:v>
                </c:pt>
                <c:pt idx="28791">
                  <c:v>1723.2</c:v>
                </c:pt>
                <c:pt idx="28792">
                  <c:v>1723.5</c:v>
                </c:pt>
                <c:pt idx="28793">
                  <c:v>1725.1</c:v>
                </c:pt>
                <c:pt idx="28794">
                  <c:v>1723.9</c:v>
                </c:pt>
                <c:pt idx="28795">
                  <c:v>1721</c:v>
                </c:pt>
                <c:pt idx="28796">
                  <c:v>1721.2</c:v>
                </c:pt>
                <c:pt idx="28797">
                  <c:v>1722.4</c:v>
                </c:pt>
                <c:pt idx="28798">
                  <c:v>1721.7</c:v>
                </c:pt>
                <c:pt idx="28799">
                  <c:v>1721.1</c:v>
                </c:pt>
                <c:pt idx="28800">
                  <c:v>1721.1</c:v>
                </c:pt>
                <c:pt idx="28801">
                  <c:v>1719.9</c:v>
                </c:pt>
                <c:pt idx="28802">
                  <c:v>1720</c:v>
                </c:pt>
                <c:pt idx="28803">
                  <c:v>1719.3</c:v>
                </c:pt>
                <c:pt idx="28804">
                  <c:v>1718.1</c:v>
                </c:pt>
                <c:pt idx="28805">
                  <c:v>1718.1</c:v>
                </c:pt>
                <c:pt idx="28806">
                  <c:v>1716.2</c:v>
                </c:pt>
                <c:pt idx="28807">
                  <c:v>1717.9</c:v>
                </c:pt>
                <c:pt idx="28808">
                  <c:v>1715.8</c:v>
                </c:pt>
                <c:pt idx="28809">
                  <c:v>1714.9</c:v>
                </c:pt>
                <c:pt idx="28810">
                  <c:v>1711.3</c:v>
                </c:pt>
                <c:pt idx="28811">
                  <c:v>1710.8</c:v>
                </c:pt>
                <c:pt idx="28812">
                  <c:v>1708.9</c:v>
                </c:pt>
                <c:pt idx="28813">
                  <c:v>1708.1</c:v>
                </c:pt>
                <c:pt idx="28814">
                  <c:v>1712.9</c:v>
                </c:pt>
                <c:pt idx="28815">
                  <c:v>1710.3</c:v>
                </c:pt>
                <c:pt idx="28816">
                  <c:v>1711.1</c:v>
                </c:pt>
                <c:pt idx="28817">
                  <c:v>1709.8</c:v>
                </c:pt>
                <c:pt idx="28818">
                  <c:v>1709.1</c:v>
                </c:pt>
                <c:pt idx="28819">
                  <c:v>1708.8</c:v>
                </c:pt>
                <c:pt idx="28820">
                  <c:v>1710</c:v>
                </c:pt>
                <c:pt idx="28821">
                  <c:v>1709.4</c:v>
                </c:pt>
                <c:pt idx="28822">
                  <c:v>1710</c:v>
                </c:pt>
                <c:pt idx="28823">
                  <c:v>1708.8</c:v>
                </c:pt>
                <c:pt idx="28824">
                  <c:v>1707.1</c:v>
                </c:pt>
                <c:pt idx="28825">
                  <c:v>1707.1</c:v>
                </c:pt>
                <c:pt idx="28826">
                  <c:v>1706.4</c:v>
                </c:pt>
                <c:pt idx="28827">
                  <c:v>1706.4</c:v>
                </c:pt>
                <c:pt idx="28828">
                  <c:v>1705.8</c:v>
                </c:pt>
                <c:pt idx="28829">
                  <c:v>1705.8</c:v>
                </c:pt>
                <c:pt idx="28830">
                  <c:v>1704.4</c:v>
                </c:pt>
                <c:pt idx="28831">
                  <c:v>1705.4</c:v>
                </c:pt>
                <c:pt idx="28832">
                  <c:v>1704.5</c:v>
                </c:pt>
                <c:pt idx="28833">
                  <c:v>1703.1</c:v>
                </c:pt>
                <c:pt idx="28834">
                  <c:v>1703</c:v>
                </c:pt>
                <c:pt idx="28835">
                  <c:v>1700.9</c:v>
                </c:pt>
                <c:pt idx="28836">
                  <c:v>1697.4</c:v>
                </c:pt>
                <c:pt idx="28837">
                  <c:v>1699.2</c:v>
                </c:pt>
                <c:pt idx="28838">
                  <c:v>1700.2</c:v>
                </c:pt>
                <c:pt idx="28839">
                  <c:v>1701.5</c:v>
                </c:pt>
                <c:pt idx="28840">
                  <c:v>1701.9</c:v>
                </c:pt>
                <c:pt idx="28841">
                  <c:v>1701.2</c:v>
                </c:pt>
                <c:pt idx="28842">
                  <c:v>1699.4</c:v>
                </c:pt>
                <c:pt idx="28843">
                  <c:v>1700.9</c:v>
                </c:pt>
                <c:pt idx="28844">
                  <c:v>1698.5</c:v>
                </c:pt>
                <c:pt idx="28845">
                  <c:v>1699.7</c:v>
                </c:pt>
                <c:pt idx="28846">
                  <c:v>1698.6</c:v>
                </c:pt>
                <c:pt idx="28847">
                  <c:v>1698</c:v>
                </c:pt>
                <c:pt idx="28848">
                  <c:v>1698</c:v>
                </c:pt>
                <c:pt idx="28849">
                  <c:v>1696.1</c:v>
                </c:pt>
                <c:pt idx="28850">
                  <c:v>1696.8</c:v>
                </c:pt>
                <c:pt idx="28851">
                  <c:v>1695.5</c:v>
                </c:pt>
                <c:pt idx="28852">
                  <c:v>1696.1</c:v>
                </c:pt>
                <c:pt idx="28853">
                  <c:v>1691.9</c:v>
                </c:pt>
                <c:pt idx="28854">
                  <c:v>1691.6</c:v>
                </c:pt>
                <c:pt idx="28855">
                  <c:v>1693.5</c:v>
                </c:pt>
                <c:pt idx="28856">
                  <c:v>1695</c:v>
                </c:pt>
                <c:pt idx="28857">
                  <c:v>1692.7</c:v>
                </c:pt>
                <c:pt idx="28858">
                  <c:v>1693.6</c:v>
                </c:pt>
                <c:pt idx="28859">
                  <c:v>1694.4</c:v>
                </c:pt>
                <c:pt idx="28860">
                  <c:v>1693.5</c:v>
                </c:pt>
                <c:pt idx="28861">
                  <c:v>1692.1</c:v>
                </c:pt>
                <c:pt idx="28862">
                  <c:v>1691.6</c:v>
                </c:pt>
                <c:pt idx="28863">
                  <c:v>1690.3</c:v>
                </c:pt>
                <c:pt idx="28864">
                  <c:v>1690.8</c:v>
                </c:pt>
                <c:pt idx="28865">
                  <c:v>1691.5</c:v>
                </c:pt>
                <c:pt idx="28866">
                  <c:v>1691</c:v>
                </c:pt>
                <c:pt idx="28867">
                  <c:v>1690.4</c:v>
                </c:pt>
                <c:pt idx="28868">
                  <c:v>1690.6</c:v>
                </c:pt>
                <c:pt idx="28869">
                  <c:v>1688.7</c:v>
                </c:pt>
                <c:pt idx="28870">
                  <c:v>1691.1</c:v>
                </c:pt>
                <c:pt idx="28871">
                  <c:v>1692.3</c:v>
                </c:pt>
                <c:pt idx="28872">
                  <c:v>1689.4</c:v>
                </c:pt>
                <c:pt idx="28873">
                  <c:v>1689.3</c:v>
                </c:pt>
                <c:pt idx="28874">
                  <c:v>1688.7</c:v>
                </c:pt>
                <c:pt idx="28875">
                  <c:v>1688.7</c:v>
                </c:pt>
                <c:pt idx="28876">
                  <c:v>1686.4</c:v>
                </c:pt>
                <c:pt idx="28877">
                  <c:v>1687.6</c:v>
                </c:pt>
                <c:pt idx="28878">
                  <c:v>1687.9</c:v>
                </c:pt>
                <c:pt idx="28879">
                  <c:v>1686.1</c:v>
                </c:pt>
                <c:pt idx="28880">
                  <c:v>1685.3</c:v>
                </c:pt>
                <c:pt idx="28881">
                  <c:v>1685.8</c:v>
                </c:pt>
                <c:pt idx="28882">
                  <c:v>1679.9</c:v>
                </c:pt>
                <c:pt idx="28883">
                  <c:v>1679.8</c:v>
                </c:pt>
                <c:pt idx="28884">
                  <c:v>1685.5</c:v>
                </c:pt>
                <c:pt idx="28885">
                  <c:v>1682.8</c:v>
                </c:pt>
                <c:pt idx="28886">
                  <c:v>1683</c:v>
                </c:pt>
                <c:pt idx="28887">
                  <c:v>1682.5</c:v>
                </c:pt>
                <c:pt idx="28888">
                  <c:v>1684.1</c:v>
                </c:pt>
                <c:pt idx="28889">
                  <c:v>1684.7</c:v>
                </c:pt>
                <c:pt idx="28890">
                  <c:v>1683</c:v>
                </c:pt>
                <c:pt idx="28891">
                  <c:v>1681.9</c:v>
                </c:pt>
                <c:pt idx="28892">
                  <c:v>1682.6</c:v>
                </c:pt>
                <c:pt idx="28893">
                  <c:v>1682.1</c:v>
                </c:pt>
                <c:pt idx="28894">
                  <c:v>1680.7</c:v>
                </c:pt>
                <c:pt idx="28895">
                  <c:v>1681.4</c:v>
                </c:pt>
                <c:pt idx="28896">
                  <c:v>1680.8</c:v>
                </c:pt>
                <c:pt idx="28897">
                  <c:v>1679.7</c:v>
                </c:pt>
                <c:pt idx="28898">
                  <c:v>1679.6</c:v>
                </c:pt>
                <c:pt idx="28899">
                  <c:v>1678.4</c:v>
                </c:pt>
                <c:pt idx="28900">
                  <c:v>1678.5</c:v>
                </c:pt>
                <c:pt idx="28901">
                  <c:v>1677.9</c:v>
                </c:pt>
                <c:pt idx="28902">
                  <c:v>1676</c:v>
                </c:pt>
                <c:pt idx="28903">
                  <c:v>1674.7</c:v>
                </c:pt>
                <c:pt idx="28904">
                  <c:v>1673.9</c:v>
                </c:pt>
                <c:pt idx="28905">
                  <c:v>1674.3</c:v>
                </c:pt>
                <c:pt idx="28906">
                  <c:v>1671.7</c:v>
                </c:pt>
                <c:pt idx="28907">
                  <c:v>1669.4</c:v>
                </c:pt>
                <c:pt idx="28908">
                  <c:v>1670.7</c:v>
                </c:pt>
                <c:pt idx="28909">
                  <c:v>1670.7</c:v>
                </c:pt>
                <c:pt idx="28910">
                  <c:v>1671.5</c:v>
                </c:pt>
                <c:pt idx="28911">
                  <c:v>1670.1</c:v>
                </c:pt>
                <c:pt idx="28912">
                  <c:v>1670.4</c:v>
                </c:pt>
                <c:pt idx="28913">
                  <c:v>1670.1</c:v>
                </c:pt>
                <c:pt idx="28914">
                  <c:v>1669.9</c:v>
                </c:pt>
                <c:pt idx="28915">
                  <c:v>1668.3</c:v>
                </c:pt>
                <c:pt idx="28916">
                  <c:v>1670.1</c:v>
                </c:pt>
                <c:pt idx="28917">
                  <c:v>1669.6</c:v>
                </c:pt>
                <c:pt idx="28918">
                  <c:v>1669.5</c:v>
                </c:pt>
                <c:pt idx="28919">
                  <c:v>1668.9</c:v>
                </c:pt>
                <c:pt idx="28920">
                  <c:v>1668.9</c:v>
                </c:pt>
                <c:pt idx="28921">
                  <c:v>1666.7</c:v>
                </c:pt>
                <c:pt idx="28922">
                  <c:v>1667.3</c:v>
                </c:pt>
                <c:pt idx="28923">
                  <c:v>1666.1</c:v>
                </c:pt>
                <c:pt idx="28924">
                  <c:v>1666.1</c:v>
                </c:pt>
                <c:pt idx="28925">
                  <c:v>1665</c:v>
                </c:pt>
                <c:pt idx="28926">
                  <c:v>1665.3</c:v>
                </c:pt>
                <c:pt idx="28927">
                  <c:v>1664.8</c:v>
                </c:pt>
                <c:pt idx="28928">
                  <c:v>1662.1</c:v>
                </c:pt>
                <c:pt idx="28929">
                  <c:v>1662.8</c:v>
                </c:pt>
                <c:pt idx="28930">
                  <c:v>1657.5</c:v>
                </c:pt>
                <c:pt idx="28931">
                  <c:v>1659.4</c:v>
                </c:pt>
                <c:pt idx="28932">
                  <c:v>1658.6</c:v>
                </c:pt>
                <c:pt idx="28933">
                  <c:v>1658.2</c:v>
                </c:pt>
                <c:pt idx="28934">
                  <c:v>1662.2</c:v>
                </c:pt>
                <c:pt idx="28935">
                  <c:v>1659.6</c:v>
                </c:pt>
                <c:pt idx="28936">
                  <c:v>1660</c:v>
                </c:pt>
                <c:pt idx="28937">
                  <c:v>1660.6</c:v>
                </c:pt>
                <c:pt idx="28938">
                  <c:v>1660.6</c:v>
                </c:pt>
                <c:pt idx="28939">
                  <c:v>1660.2</c:v>
                </c:pt>
                <c:pt idx="28940">
                  <c:v>1659.6</c:v>
                </c:pt>
                <c:pt idx="28941">
                  <c:v>1659.7</c:v>
                </c:pt>
                <c:pt idx="28942">
                  <c:v>1659.2</c:v>
                </c:pt>
                <c:pt idx="28943">
                  <c:v>1659.2</c:v>
                </c:pt>
                <c:pt idx="28944">
                  <c:v>1659.2</c:v>
                </c:pt>
                <c:pt idx="28945">
                  <c:v>1659.2</c:v>
                </c:pt>
                <c:pt idx="28946">
                  <c:v>1657.5</c:v>
                </c:pt>
                <c:pt idx="28947">
                  <c:v>1656.9</c:v>
                </c:pt>
                <c:pt idx="28948">
                  <c:v>1656.9</c:v>
                </c:pt>
                <c:pt idx="28949">
                  <c:v>1655.8</c:v>
                </c:pt>
                <c:pt idx="28950">
                  <c:v>1655.6</c:v>
                </c:pt>
                <c:pt idx="28951">
                  <c:v>1656.7</c:v>
                </c:pt>
                <c:pt idx="28952">
                  <c:v>1654.8</c:v>
                </c:pt>
                <c:pt idx="28953">
                  <c:v>1653.9</c:v>
                </c:pt>
                <c:pt idx="28954">
                  <c:v>1649.9</c:v>
                </c:pt>
                <c:pt idx="28955">
                  <c:v>1651.3</c:v>
                </c:pt>
                <c:pt idx="28956">
                  <c:v>1652.4</c:v>
                </c:pt>
                <c:pt idx="28957">
                  <c:v>1650.9</c:v>
                </c:pt>
                <c:pt idx="28958">
                  <c:v>1651.9</c:v>
                </c:pt>
                <c:pt idx="28959">
                  <c:v>1650.4</c:v>
                </c:pt>
                <c:pt idx="28960">
                  <c:v>1651.8</c:v>
                </c:pt>
                <c:pt idx="28961">
                  <c:v>1650.7</c:v>
                </c:pt>
                <c:pt idx="28962">
                  <c:v>1649.4</c:v>
                </c:pt>
                <c:pt idx="28963">
                  <c:v>1649.9</c:v>
                </c:pt>
                <c:pt idx="28964">
                  <c:v>1650</c:v>
                </c:pt>
                <c:pt idx="28965">
                  <c:v>1651</c:v>
                </c:pt>
                <c:pt idx="28966">
                  <c:v>1650.5</c:v>
                </c:pt>
                <c:pt idx="28967">
                  <c:v>1649.3</c:v>
                </c:pt>
                <c:pt idx="28968">
                  <c:v>1650</c:v>
                </c:pt>
                <c:pt idx="28969">
                  <c:v>1650</c:v>
                </c:pt>
                <c:pt idx="28970">
                  <c:v>1649.3</c:v>
                </c:pt>
                <c:pt idx="28971">
                  <c:v>1647.1</c:v>
                </c:pt>
                <c:pt idx="28972">
                  <c:v>1647.7</c:v>
                </c:pt>
                <c:pt idx="28973">
                  <c:v>1646.6</c:v>
                </c:pt>
                <c:pt idx="28974">
                  <c:v>1647.1</c:v>
                </c:pt>
                <c:pt idx="28975">
                  <c:v>1647.4</c:v>
                </c:pt>
                <c:pt idx="28976">
                  <c:v>1646.3</c:v>
                </c:pt>
                <c:pt idx="28977">
                  <c:v>1644.7</c:v>
                </c:pt>
                <c:pt idx="28978">
                  <c:v>1644.8</c:v>
                </c:pt>
                <c:pt idx="28979">
                  <c:v>1645.2</c:v>
                </c:pt>
                <c:pt idx="28980">
                  <c:v>1643.5</c:v>
                </c:pt>
                <c:pt idx="28981">
                  <c:v>1644.6</c:v>
                </c:pt>
                <c:pt idx="28982">
                  <c:v>1644.2</c:v>
                </c:pt>
                <c:pt idx="28983">
                  <c:v>1641.3</c:v>
                </c:pt>
                <c:pt idx="28984">
                  <c:v>1643.1</c:v>
                </c:pt>
                <c:pt idx="28985">
                  <c:v>1642.9</c:v>
                </c:pt>
                <c:pt idx="28986">
                  <c:v>1643.3</c:v>
                </c:pt>
                <c:pt idx="28987">
                  <c:v>1641.8</c:v>
                </c:pt>
                <c:pt idx="28988">
                  <c:v>1641.3</c:v>
                </c:pt>
                <c:pt idx="28989">
                  <c:v>1639.5</c:v>
                </c:pt>
                <c:pt idx="28990">
                  <c:v>1640.1</c:v>
                </c:pt>
                <c:pt idx="28991">
                  <c:v>1640.7</c:v>
                </c:pt>
                <c:pt idx="28992">
                  <c:v>1639</c:v>
                </c:pt>
                <c:pt idx="28993">
                  <c:v>1637.9</c:v>
                </c:pt>
                <c:pt idx="28994">
                  <c:v>1637.9</c:v>
                </c:pt>
                <c:pt idx="28995">
                  <c:v>1639.1</c:v>
                </c:pt>
                <c:pt idx="28996">
                  <c:v>1637.9</c:v>
                </c:pt>
                <c:pt idx="28997">
                  <c:v>1637.9</c:v>
                </c:pt>
                <c:pt idx="28998">
                  <c:v>1637.9</c:v>
                </c:pt>
                <c:pt idx="28999">
                  <c:v>1635.4</c:v>
                </c:pt>
                <c:pt idx="29000">
                  <c:v>1636</c:v>
                </c:pt>
                <c:pt idx="29001">
                  <c:v>1634.9</c:v>
                </c:pt>
                <c:pt idx="29002">
                  <c:v>1632.6</c:v>
                </c:pt>
                <c:pt idx="29003">
                  <c:v>1629.4</c:v>
                </c:pt>
                <c:pt idx="29004">
                  <c:v>1631.1</c:v>
                </c:pt>
                <c:pt idx="29005">
                  <c:v>1632.2</c:v>
                </c:pt>
                <c:pt idx="29006">
                  <c:v>1633.5</c:v>
                </c:pt>
                <c:pt idx="29007">
                  <c:v>1633.7</c:v>
                </c:pt>
                <c:pt idx="29008">
                  <c:v>1633.1</c:v>
                </c:pt>
                <c:pt idx="29009">
                  <c:v>1633</c:v>
                </c:pt>
                <c:pt idx="29010">
                  <c:v>1632.1</c:v>
                </c:pt>
                <c:pt idx="29011">
                  <c:v>1631.6</c:v>
                </c:pt>
                <c:pt idx="29012">
                  <c:v>1632.7</c:v>
                </c:pt>
                <c:pt idx="29013">
                  <c:v>1632.2</c:v>
                </c:pt>
                <c:pt idx="29014">
                  <c:v>1632.8</c:v>
                </c:pt>
                <c:pt idx="29015">
                  <c:v>1632.8</c:v>
                </c:pt>
                <c:pt idx="29016">
                  <c:v>1632.3</c:v>
                </c:pt>
                <c:pt idx="29017">
                  <c:v>1631.2</c:v>
                </c:pt>
                <c:pt idx="29018">
                  <c:v>1630</c:v>
                </c:pt>
                <c:pt idx="29019">
                  <c:v>1628.8</c:v>
                </c:pt>
                <c:pt idx="29020">
                  <c:v>1628.8</c:v>
                </c:pt>
                <c:pt idx="29021">
                  <c:v>1628.3</c:v>
                </c:pt>
                <c:pt idx="29022">
                  <c:v>1628.2</c:v>
                </c:pt>
                <c:pt idx="29023">
                  <c:v>1628.6</c:v>
                </c:pt>
                <c:pt idx="29024">
                  <c:v>1627.2</c:v>
                </c:pt>
                <c:pt idx="29025">
                  <c:v>1628.5</c:v>
                </c:pt>
                <c:pt idx="29026">
                  <c:v>1627.1</c:v>
                </c:pt>
                <c:pt idx="29027">
                  <c:v>1626.8</c:v>
                </c:pt>
                <c:pt idx="29028">
                  <c:v>1625.7</c:v>
                </c:pt>
                <c:pt idx="29029">
                  <c:v>1626.3</c:v>
                </c:pt>
                <c:pt idx="29030">
                  <c:v>1623.2</c:v>
                </c:pt>
                <c:pt idx="29031">
                  <c:v>1625</c:v>
                </c:pt>
                <c:pt idx="29032">
                  <c:v>1624.1</c:v>
                </c:pt>
                <c:pt idx="29033">
                  <c:v>1623.8</c:v>
                </c:pt>
                <c:pt idx="29034">
                  <c:v>1622.2</c:v>
                </c:pt>
                <c:pt idx="29035">
                  <c:v>1621.9</c:v>
                </c:pt>
                <c:pt idx="29036">
                  <c:v>1622.5</c:v>
                </c:pt>
                <c:pt idx="29037">
                  <c:v>1623</c:v>
                </c:pt>
                <c:pt idx="29038">
                  <c:v>1621.9</c:v>
                </c:pt>
                <c:pt idx="29039">
                  <c:v>1621.5</c:v>
                </c:pt>
                <c:pt idx="29040">
                  <c:v>1622.5</c:v>
                </c:pt>
                <c:pt idx="29041">
                  <c:v>1622.5</c:v>
                </c:pt>
                <c:pt idx="29042">
                  <c:v>1619.8</c:v>
                </c:pt>
                <c:pt idx="29043">
                  <c:v>1619.3</c:v>
                </c:pt>
                <c:pt idx="29044">
                  <c:v>1619.2</c:v>
                </c:pt>
                <c:pt idx="29045">
                  <c:v>1617</c:v>
                </c:pt>
                <c:pt idx="29046">
                  <c:v>1617.5</c:v>
                </c:pt>
                <c:pt idx="29047">
                  <c:v>1616.3</c:v>
                </c:pt>
                <c:pt idx="29048">
                  <c:v>1615.7</c:v>
                </c:pt>
                <c:pt idx="29049">
                  <c:v>1614.9</c:v>
                </c:pt>
                <c:pt idx="29050">
                  <c:v>1611.1</c:v>
                </c:pt>
                <c:pt idx="29051">
                  <c:v>1610.1</c:v>
                </c:pt>
                <c:pt idx="29052">
                  <c:v>1613.8</c:v>
                </c:pt>
                <c:pt idx="29053">
                  <c:v>1612.8</c:v>
                </c:pt>
                <c:pt idx="29054">
                  <c:v>1614.1</c:v>
                </c:pt>
                <c:pt idx="29055">
                  <c:v>1614.1</c:v>
                </c:pt>
                <c:pt idx="29056">
                  <c:v>1614</c:v>
                </c:pt>
                <c:pt idx="29057">
                  <c:v>1612.2</c:v>
                </c:pt>
                <c:pt idx="29058">
                  <c:v>1611.7</c:v>
                </c:pt>
                <c:pt idx="29059">
                  <c:v>1613.2</c:v>
                </c:pt>
                <c:pt idx="29060">
                  <c:v>1613.1</c:v>
                </c:pt>
                <c:pt idx="29061">
                  <c:v>1612.3</c:v>
                </c:pt>
                <c:pt idx="29062">
                  <c:v>1611.6</c:v>
                </c:pt>
                <c:pt idx="29063">
                  <c:v>1611.7</c:v>
                </c:pt>
                <c:pt idx="29064">
                  <c:v>1611.8</c:v>
                </c:pt>
                <c:pt idx="29065">
                  <c:v>1611.1</c:v>
                </c:pt>
                <c:pt idx="29066">
                  <c:v>1609.5</c:v>
                </c:pt>
                <c:pt idx="29067">
                  <c:v>1609.4</c:v>
                </c:pt>
                <c:pt idx="29068">
                  <c:v>1609.9</c:v>
                </c:pt>
                <c:pt idx="29069">
                  <c:v>1608.8</c:v>
                </c:pt>
                <c:pt idx="29070">
                  <c:v>1608.6</c:v>
                </c:pt>
                <c:pt idx="29071">
                  <c:v>1607.1</c:v>
                </c:pt>
                <c:pt idx="29072">
                  <c:v>1608.1</c:v>
                </c:pt>
                <c:pt idx="29073">
                  <c:v>1606.9</c:v>
                </c:pt>
                <c:pt idx="29074">
                  <c:v>1603.8</c:v>
                </c:pt>
                <c:pt idx="29075">
                  <c:v>1607</c:v>
                </c:pt>
                <c:pt idx="29076">
                  <c:v>1607.4</c:v>
                </c:pt>
                <c:pt idx="29077">
                  <c:v>1607.2</c:v>
                </c:pt>
                <c:pt idx="29078">
                  <c:v>1605.9</c:v>
                </c:pt>
                <c:pt idx="29079">
                  <c:v>1606.2</c:v>
                </c:pt>
                <c:pt idx="29080">
                  <c:v>1606.8</c:v>
                </c:pt>
                <c:pt idx="29081">
                  <c:v>1605.4</c:v>
                </c:pt>
                <c:pt idx="29082">
                  <c:v>1605.1</c:v>
                </c:pt>
                <c:pt idx="29083">
                  <c:v>1605.3</c:v>
                </c:pt>
                <c:pt idx="29084">
                  <c:v>1604.8</c:v>
                </c:pt>
                <c:pt idx="29085">
                  <c:v>1605.4</c:v>
                </c:pt>
                <c:pt idx="29086">
                  <c:v>1605.4</c:v>
                </c:pt>
                <c:pt idx="29087">
                  <c:v>1606</c:v>
                </c:pt>
                <c:pt idx="29088">
                  <c:v>1604.3</c:v>
                </c:pt>
                <c:pt idx="29089">
                  <c:v>1603.2</c:v>
                </c:pt>
                <c:pt idx="29090">
                  <c:v>1603.7</c:v>
                </c:pt>
                <c:pt idx="29091">
                  <c:v>1601.5</c:v>
                </c:pt>
                <c:pt idx="29092">
                  <c:v>1601.5</c:v>
                </c:pt>
                <c:pt idx="29093">
                  <c:v>1601.2</c:v>
                </c:pt>
                <c:pt idx="29094">
                  <c:v>1600.6</c:v>
                </c:pt>
                <c:pt idx="29095">
                  <c:v>1601.3</c:v>
                </c:pt>
                <c:pt idx="29096">
                  <c:v>1600.9</c:v>
                </c:pt>
                <c:pt idx="29097">
                  <c:v>1600.2</c:v>
                </c:pt>
                <c:pt idx="29098">
                  <c:v>1600.9</c:v>
                </c:pt>
                <c:pt idx="29099">
                  <c:v>1600</c:v>
                </c:pt>
                <c:pt idx="29100">
                  <c:v>1600.6</c:v>
                </c:pt>
                <c:pt idx="29101">
                  <c:v>1598.6</c:v>
                </c:pt>
                <c:pt idx="29102">
                  <c:v>1598.7</c:v>
                </c:pt>
                <c:pt idx="29103">
                  <c:v>1596.7</c:v>
                </c:pt>
                <c:pt idx="29104">
                  <c:v>1599</c:v>
                </c:pt>
                <c:pt idx="29105">
                  <c:v>1598.1</c:v>
                </c:pt>
                <c:pt idx="29106">
                  <c:v>1598</c:v>
                </c:pt>
                <c:pt idx="29107">
                  <c:v>1597.2</c:v>
                </c:pt>
                <c:pt idx="29108">
                  <c:v>1597.8</c:v>
                </c:pt>
                <c:pt idx="29109">
                  <c:v>1598.9</c:v>
                </c:pt>
                <c:pt idx="29110">
                  <c:v>1596.1</c:v>
                </c:pt>
                <c:pt idx="29111">
                  <c:v>1596.7</c:v>
                </c:pt>
                <c:pt idx="29112">
                  <c:v>1596.7</c:v>
                </c:pt>
                <c:pt idx="29113">
                  <c:v>1596</c:v>
                </c:pt>
                <c:pt idx="29114">
                  <c:v>1596.7</c:v>
                </c:pt>
                <c:pt idx="29115">
                  <c:v>1595.6</c:v>
                </c:pt>
                <c:pt idx="29116">
                  <c:v>1596.6</c:v>
                </c:pt>
                <c:pt idx="29117">
                  <c:v>1596</c:v>
                </c:pt>
                <c:pt idx="29118">
                  <c:v>1593.8</c:v>
                </c:pt>
                <c:pt idx="29119">
                  <c:v>1595.9</c:v>
                </c:pt>
                <c:pt idx="29120">
                  <c:v>1593.4</c:v>
                </c:pt>
                <c:pt idx="29121">
                  <c:v>1592.6</c:v>
                </c:pt>
                <c:pt idx="29122">
                  <c:v>1591.5</c:v>
                </c:pt>
                <c:pt idx="29123">
                  <c:v>1590.7</c:v>
                </c:pt>
                <c:pt idx="29124">
                  <c:v>1591.8</c:v>
                </c:pt>
                <c:pt idx="29125">
                  <c:v>1591.8</c:v>
                </c:pt>
                <c:pt idx="29126">
                  <c:v>1591.2</c:v>
                </c:pt>
                <c:pt idx="29127">
                  <c:v>1590.9</c:v>
                </c:pt>
                <c:pt idx="29128">
                  <c:v>1590.8</c:v>
                </c:pt>
                <c:pt idx="29129">
                  <c:v>1589.6</c:v>
                </c:pt>
                <c:pt idx="29130">
                  <c:v>1591.1</c:v>
                </c:pt>
                <c:pt idx="29131">
                  <c:v>1590.5</c:v>
                </c:pt>
                <c:pt idx="29132">
                  <c:v>1590.1</c:v>
                </c:pt>
                <c:pt idx="29133">
                  <c:v>1590.1</c:v>
                </c:pt>
                <c:pt idx="29134">
                  <c:v>1589.6</c:v>
                </c:pt>
                <c:pt idx="29135">
                  <c:v>1590.1</c:v>
                </c:pt>
                <c:pt idx="29136">
                  <c:v>1590.1</c:v>
                </c:pt>
                <c:pt idx="29137">
                  <c:v>1589.6</c:v>
                </c:pt>
                <c:pt idx="29138">
                  <c:v>1589.6</c:v>
                </c:pt>
                <c:pt idx="29139">
                  <c:v>1587.4</c:v>
                </c:pt>
                <c:pt idx="29140">
                  <c:v>1587.6</c:v>
                </c:pt>
                <c:pt idx="29141">
                  <c:v>1587.4</c:v>
                </c:pt>
                <c:pt idx="29142">
                  <c:v>1586.9</c:v>
                </c:pt>
                <c:pt idx="29143">
                  <c:v>1586.6</c:v>
                </c:pt>
                <c:pt idx="29144">
                  <c:v>1586.4</c:v>
                </c:pt>
                <c:pt idx="29145">
                  <c:v>1584.4</c:v>
                </c:pt>
                <c:pt idx="29146">
                  <c:v>1581.5</c:v>
                </c:pt>
                <c:pt idx="29147">
                  <c:v>1583</c:v>
                </c:pt>
                <c:pt idx="29148">
                  <c:v>1584.8</c:v>
                </c:pt>
                <c:pt idx="29149">
                  <c:v>1584.1</c:v>
                </c:pt>
                <c:pt idx="29150">
                  <c:v>1583.2</c:v>
                </c:pt>
                <c:pt idx="29151">
                  <c:v>1583.5</c:v>
                </c:pt>
                <c:pt idx="29152">
                  <c:v>1582.5</c:v>
                </c:pt>
                <c:pt idx="29153">
                  <c:v>1582.6</c:v>
                </c:pt>
                <c:pt idx="29154">
                  <c:v>1581.4</c:v>
                </c:pt>
                <c:pt idx="29155">
                  <c:v>1582.6</c:v>
                </c:pt>
                <c:pt idx="29156">
                  <c:v>1582.2</c:v>
                </c:pt>
                <c:pt idx="29157">
                  <c:v>1580.6</c:v>
                </c:pt>
                <c:pt idx="29158">
                  <c:v>1581.6</c:v>
                </c:pt>
                <c:pt idx="29159">
                  <c:v>1581.6</c:v>
                </c:pt>
                <c:pt idx="29160">
                  <c:v>1580</c:v>
                </c:pt>
                <c:pt idx="29161">
                  <c:v>1579.4</c:v>
                </c:pt>
                <c:pt idx="29162">
                  <c:v>1579.9</c:v>
                </c:pt>
                <c:pt idx="29163">
                  <c:v>1580</c:v>
                </c:pt>
                <c:pt idx="29164">
                  <c:v>1579.3</c:v>
                </c:pt>
                <c:pt idx="29165">
                  <c:v>1578.9</c:v>
                </c:pt>
                <c:pt idx="29166">
                  <c:v>1579.3</c:v>
                </c:pt>
                <c:pt idx="29167">
                  <c:v>1578.9</c:v>
                </c:pt>
                <c:pt idx="29168">
                  <c:v>1577.2</c:v>
                </c:pt>
                <c:pt idx="29169">
                  <c:v>1578.1</c:v>
                </c:pt>
                <c:pt idx="29170">
                  <c:v>1576.1</c:v>
                </c:pt>
                <c:pt idx="29171">
                  <c:v>1573.9</c:v>
                </c:pt>
                <c:pt idx="29172">
                  <c:v>1578.1</c:v>
                </c:pt>
                <c:pt idx="29173">
                  <c:v>1575.1</c:v>
                </c:pt>
                <c:pt idx="29174">
                  <c:v>1577.2</c:v>
                </c:pt>
                <c:pt idx="29175">
                  <c:v>1576.3</c:v>
                </c:pt>
                <c:pt idx="29176">
                  <c:v>1576</c:v>
                </c:pt>
                <c:pt idx="29177">
                  <c:v>1575.9</c:v>
                </c:pt>
                <c:pt idx="29178">
                  <c:v>1574.8</c:v>
                </c:pt>
                <c:pt idx="29179">
                  <c:v>1575.1</c:v>
                </c:pt>
                <c:pt idx="29180">
                  <c:v>1574.6</c:v>
                </c:pt>
                <c:pt idx="29181">
                  <c:v>1573.5</c:v>
                </c:pt>
                <c:pt idx="29182">
                  <c:v>1572.6</c:v>
                </c:pt>
                <c:pt idx="29183">
                  <c:v>1573.6</c:v>
                </c:pt>
                <c:pt idx="29184">
                  <c:v>1574.2</c:v>
                </c:pt>
                <c:pt idx="29185">
                  <c:v>1573.5</c:v>
                </c:pt>
                <c:pt idx="29186">
                  <c:v>1572.5</c:v>
                </c:pt>
                <c:pt idx="29187">
                  <c:v>1572</c:v>
                </c:pt>
                <c:pt idx="29188">
                  <c:v>1572.3</c:v>
                </c:pt>
                <c:pt idx="29189">
                  <c:v>1571.5</c:v>
                </c:pt>
                <c:pt idx="29190">
                  <c:v>1572.5</c:v>
                </c:pt>
                <c:pt idx="29191">
                  <c:v>1571.8</c:v>
                </c:pt>
                <c:pt idx="29192">
                  <c:v>1571.5</c:v>
                </c:pt>
                <c:pt idx="29193">
                  <c:v>1570.4</c:v>
                </c:pt>
                <c:pt idx="29194">
                  <c:v>1570.4</c:v>
                </c:pt>
                <c:pt idx="29195">
                  <c:v>1575.4</c:v>
                </c:pt>
                <c:pt idx="29196">
                  <c:v>1575.4</c:v>
                </c:pt>
                <c:pt idx="29197">
                  <c:v>1576.7</c:v>
                </c:pt>
                <c:pt idx="29198">
                  <c:v>1574.2</c:v>
                </c:pt>
                <c:pt idx="29199">
                  <c:v>1575.1</c:v>
                </c:pt>
                <c:pt idx="29200">
                  <c:v>1573.1</c:v>
                </c:pt>
                <c:pt idx="29201">
                  <c:v>1573.5</c:v>
                </c:pt>
                <c:pt idx="29202">
                  <c:v>1573.5</c:v>
                </c:pt>
                <c:pt idx="29203">
                  <c:v>1574.2</c:v>
                </c:pt>
                <c:pt idx="29204">
                  <c:v>1573.3</c:v>
                </c:pt>
                <c:pt idx="29205">
                  <c:v>1574.8</c:v>
                </c:pt>
                <c:pt idx="29206">
                  <c:v>1574.3</c:v>
                </c:pt>
                <c:pt idx="29207">
                  <c:v>1573.3</c:v>
                </c:pt>
                <c:pt idx="29208">
                  <c:v>1573.3</c:v>
                </c:pt>
                <c:pt idx="29209">
                  <c:v>1573.8</c:v>
                </c:pt>
                <c:pt idx="29210">
                  <c:v>1573.7</c:v>
                </c:pt>
                <c:pt idx="29211">
                  <c:v>1573.3</c:v>
                </c:pt>
                <c:pt idx="29212">
                  <c:v>1573.7</c:v>
                </c:pt>
                <c:pt idx="29213">
                  <c:v>1573.2</c:v>
                </c:pt>
                <c:pt idx="29214">
                  <c:v>1573.7</c:v>
                </c:pt>
                <c:pt idx="29215">
                  <c:v>1571.5</c:v>
                </c:pt>
                <c:pt idx="29216">
                  <c:v>1573.7</c:v>
                </c:pt>
                <c:pt idx="29217">
                  <c:v>1573.1</c:v>
                </c:pt>
                <c:pt idx="29218">
                  <c:v>1571.5</c:v>
                </c:pt>
                <c:pt idx="29219">
                  <c:v>1572.4</c:v>
                </c:pt>
                <c:pt idx="29220">
                  <c:v>1575.3</c:v>
                </c:pt>
                <c:pt idx="29221">
                  <c:v>1570.5</c:v>
                </c:pt>
                <c:pt idx="29222">
                  <c:v>1573.1</c:v>
                </c:pt>
                <c:pt idx="29223">
                  <c:v>1570.2</c:v>
                </c:pt>
                <c:pt idx="29224">
                  <c:v>1571.8</c:v>
                </c:pt>
                <c:pt idx="29225">
                  <c:v>1571.5</c:v>
                </c:pt>
                <c:pt idx="29226">
                  <c:v>1572.3</c:v>
                </c:pt>
                <c:pt idx="29227">
                  <c:v>1571.5</c:v>
                </c:pt>
                <c:pt idx="29228">
                  <c:v>1573.3</c:v>
                </c:pt>
                <c:pt idx="29229">
                  <c:v>1572.7</c:v>
                </c:pt>
                <c:pt idx="29230">
                  <c:v>1573.2</c:v>
                </c:pt>
                <c:pt idx="29231">
                  <c:v>1572.8</c:v>
                </c:pt>
                <c:pt idx="29232">
                  <c:v>1573.3</c:v>
                </c:pt>
                <c:pt idx="29233">
                  <c:v>1573.2</c:v>
                </c:pt>
                <c:pt idx="29234">
                  <c:v>1572.6</c:v>
                </c:pt>
                <c:pt idx="29235">
                  <c:v>1571.1</c:v>
                </c:pt>
                <c:pt idx="29236">
                  <c:v>1571.3</c:v>
                </c:pt>
                <c:pt idx="29237">
                  <c:v>1569.8</c:v>
                </c:pt>
                <c:pt idx="29238">
                  <c:v>1570</c:v>
                </c:pt>
                <c:pt idx="29239">
                  <c:v>1567.8</c:v>
                </c:pt>
                <c:pt idx="29240">
                  <c:v>1571.5</c:v>
                </c:pt>
                <c:pt idx="29241">
                  <c:v>1570.3</c:v>
                </c:pt>
                <c:pt idx="29242">
                  <c:v>1568</c:v>
                </c:pt>
                <c:pt idx="29243">
                  <c:v>1569.9</c:v>
                </c:pt>
                <c:pt idx="29244">
                  <c:v>1570.9</c:v>
                </c:pt>
                <c:pt idx="29245">
                  <c:v>1567.5</c:v>
                </c:pt>
                <c:pt idx="29246">
                  <c:v>1564.4</c:v>
                </c:pt>
                <c:pt idx="29247">
                  <c:v>1566.9</c:v>
                </c:pt>
                <c:pt idx="29248">
                  <c:v>1568.7</c:v>
                </c:pt>
                <c:pt idx="29249">
                  <c:v>1569.7</c:v>
                </c:pt>
                <c:pt idx="29250">
                  <c:v>1569.1</c:v>
                </c:pt>
                <c:pt idx="29251">
                  <c:v>1567.4</c:v>
                </c:pt>
                <c:pt idx="29252">
                  <c:v>1569</c:v>
                </c:pt>
                <c:pt idx="29253">
                  <c:v>1567.4</c:v>
                </c:pt>
                <c:pt idx="29254">
                  <c:v>1567.4</c:v>
                </c:pt>
                <c:pt idx="29255">
                  <c:v>1569.7</c:v>
                </c:pt>
                <c:pt idx="29256">
                  <c:v>1568.1</c:v>
                </c:pt>
                <c:pt idx="29257">
                  <c:v>1567.1</c:v>
                </c:pt>
                <c:pt idx="29258">
                  <c:v>1567.4</c:v>
                </c:pt>
                <c:pt idx="29259">
                  <c:v>1567.6</c:v>
                </c:pt>
                <c:pt idx="29260">
                  <c:v>1563.9</c:v>
                </c:pt>
                <c:pt idx="29261">
                  <c:v>1566.4</c:v>
                </c:pt>
                <c:pt idx="29262">
                  <c:v>1565</c:v>
                </c:pt>
                <c:pt idx="29263">
                  <c:v>1564.8</c:v>
                </c:pt>
                <c:pt idx="29264">
                  <c:v>1565.1</c:v>
                </c:pt>
                <c:pt idx="29265">
                  <c:v>1564.9</c:v>
                </c:pt>
                <c:pt idx="29266">
                  <c:v>1564.5</c:v>
                </c:pt>
                <c:pt idx="29267">
                  <c:v>1563.9</c:v>
                </c:pt>
                <c:pt idx="29268">
                  <c:v>1562.5</c:v>
                </c:pt>
                <c:pt idx="29269">
                  <c:v>1562.6</c:v>
                </c:pt>
                <c:pt idx="29270">
                  <c:v>1563</c:v>
                </c:pt>
                <c:pt idx="29271">
                  <c:v>1560.3</c:v>
                </c:pt>
                <c:pt idx="29272">
                  <c:v>1562.4</c:v>
                </c:pt>
                <c:pt idx="29273">
                  <c:v>1561.3</c:v>
                </c:pt>
                <c:pt idx="29274">
                  <c:v>1560.8</c:v>
                </c:pt>
                <c:pt idx="29275">
                  <c:v>1560.7</c:v>
                </c:pt>
                <c:pt idx="29276">
                  <c:v>1560.1</c:v>
                </c:pt>
                <c:pt idx="29277">
                  <c:v>1560.6</c:v>
                </c:pt>
                <c:pt idx="29278">
                  <c:v>1560</c:v>
                </c:pt>
                <c:pt idx="29279">
                  <c:v>1560.6</c:v>
                </c:pt>
                <c:pt idx="29280">
                  <c:v>1560</c:v>
                </c:pt>
                <c:pt idx="29281">
                  <c:v>1558.1</c:v>
                </c:pt>
                <c:pt idx="29282">
                  <c:v>1557.5</c:v>
                </c:pt>
                <c:pt idx="29283">
                  <c:v>1558.1</c:v>
                </c:pt>
                <c:pt idx="29284">
                  <c:v>1558.4</c:v>
                </c:pt>
                <c:pt idx="29285">
                  <c:v>1557.9</c:v>
                </c:pt>
                <c:pt idx="29286">
                  <c:v>1557.4</c:v>
                </c:pt>
                <c:pt idx="29287">
                  <c:v>1557.6</c:v>
                </c:pt>
                <c:pt idx="29288">
                  <c:v>1556.1</c:v>
                </c:pt>
                <c:pt idx="29289">
                  <c:v>1556.5</c:v>
                </c:pt>
                <c:pt idx="29290">
                  <c:v>1556</c:v>
                </c:pt>
                <c:pt idx="29291">
                  <c:v>1554.5</c:v>
                </c:pt>
                <c:pt idx="29292">
                  <c:v>1554</c:v>
                </c:pt>
                <c:pt idx="29293">
                  <c:v>1553.1</c:v>
                </c:pt>
                <c:pt idx="29294">
                  <c:v>1553.6</c:v>
                </c:pt>
                <c:pt idx="29295">
                  <c:v>1553</c:v>
                </c:pt>
                <c:pt idx="29296">
                  <c:v>1553.3</c:v>
                </c:pt>
                <c:pt idx="29297">
                  <c:v>1552.1</c:v>
                </c:pt>
                <c:pt idx="29298">
                  <c:v>1549.6</c:v>
                </c:pt>
                <c:pt idx="29299">
                  <c:v>1552.2</c:v>
                </c:pt>
                <c:pt idx="29300">
                  <c:v>1550.7</c:v>
                </c:pt>
                <c:pt idx="29301">
                  <c:v>1550.7</c:v>
                </c:pt>
                <c:pt idx="29302">
                  <c:v>1550.7</c:v>
                </c:pt>
                <c:pt idx="29303">
                  <c:v>1550.2</c:v>
                </c:pt>
                <c:pt idx="29304">
                  <c:v>1549.7</c:v>
                </c:pt>
                <c:pt idx="29305">
                  <c:v>1547.7</c:v>
                </c:pt>
                <c:pt idx="29306">
                  <c:v>1547.6</c:v>
                </c:pt>
                <c:pt idx="29307">
                  <c:v>1546.6</c:v>
                </c:pt>
                <c:pt idx="29308">
                  <c:v>1544.6</c:v>
                </c:pt>
                <c:pt idx="29309">
                  <c:v>1546</c:v>
                </c:pt>
                <c:pt idx="29310">
                  <c:v>1542.9</c:v>
                </c:pt>
                <c:pt idx="29311">
                  <c:v>1544.7</c:v>
                </c:pt>
                <c:pt idx="29312">
                  <c:v>1544</c:v>
                </c:pt>
                <c:pt idx="29313">
                  <c:v>1543.6</c:v>
                </c:pt>
                <c:pt idx="29314">
                  <c:v>1544.9</c:v>
                </c:pt>
                <c:pt idx="29315">
                  <c:v>1544.3</c:v>
                </c:pt>
                <c:pt idx="29316">
                  <c:v>1540.4</c:v>
                </c:pt>
                <c:pt idx="29317">
                  <c:v>1541.8</c:v>
                </c:pt>
                <c:pt idx="29318">
                  <c:v>1540.9</c:v>
                </c:pt>
                <c:pt idx="29319">
                  <c:v>1541.9</c:v>
                </c:pt>
                <c:pt idx="29320">
                  <c:v>1539.7</c:v>
                </c:pt>
                <c:pt idx="29321">
                  <c:v>1539.7</c:v>
                </c:pt>
                <c:pt idx="29322">
                  <c:v>1537.8</c:v>
                </c:pt>
                <c:pt idx="29323">
                  <c:v>1539.4</c:v>
                </c:pt>
                <c:pt idx="29324">
                  <c:v>1539.4</c:v>
                </c:pt>
                <c:pt idx="29325">
                  <c:v>1538.5</c:v>
                </c:pt>
                <c:pt idx="29326">
                  <c:v>1536.5</c:v>
                </c:pt>
                <c:pt idx="29327">
                  <c:v>1536.9</c:v>
                </c:pt>
                <c:pt idx="29328">
                  <c:v>1535.5</c:v>
                </c:pt>
                <c:pt idx="29329">
                  <c:v>1536</c:v>
                </c:pt>
                <c:pt idx="29330">
                  <c:v>1534.9</c:v>
                </c:pt>
                <c:pt idx="29331">
                  <c:v>1533.5</c:v>
                </c:pt>
                <c:pt idx="29332">
                  <c:v>1534.4</c:v>
                </c:pt>
                <c:pt idx="29333">
                  <c:v>1532.9</c:v>
                </c:pt>
                <c:pt idx="29334">
                  <c:v>1531.9</c:v>
                </c:pt>
                <c:pt idx="29335">
                  <c:v>1529.4</c:v>
                </c:pt>
                <c:pt idx="29336">
                  <c:v>1530.4</c:v>
                </c:pt>
                <c:pt idx="29337">
                  <c:v>1531.1</c:v>
                </c:pt>
                <c:pt idx="29338">
                  <c:v>1530.1</c:v>
                </c:pt>
                <c:pt idx="29339">
                  <c:v>1528.6</c:v>
                </c:pt>
                <c:pt idx="29340">
                  <c:v>1530.5</c:v>
                </c:pt>
                <c:pt idx="29341">
                  <c:v>1526.4</c:v>
                </c:pt>
                <c:pt idx="29342">
                  <c:v>1527</c:v>
                </c:pt>
                <c:pt idx="29343">
                  <c:v>1526.2</c:v>
                </c:pt>
                <c:pt idx="29344">
                  <c:v>1528.1</c:v>
                </c:pt>
                <c:pt idx="29345">
                  <c:v>1528.3</c:v>
                </c:pt>
                <c:pt idx="29346">
                  <c:v>1527.3</c:v>
                </c:pt>
                <c:pt idx="29347">
                  <c:v>1526.4</c:v>
                </c:pt>
                <c:pt idx="29348">
                  <c:v>1527</c:v>
                </c:pt>
                <c:pt idx="29349">
                  <c:v>1527.4</c:v>
                </c:pt>
                <c:pt idx="29350">
                  <c:v>1528.5</c:v>
                </c:pt>
                <c:pt idx="29351">
                  <c:v>1528</c:v>
                </c:pt>
                <c:pt idx="29352">
                  <c:v>1527.5</c:v>
                </c:pt>
                <c:pt idx="29353">
                  <c:v>1527.5</c:v>
                </c:pt>
                <c:pt idx="29354">
                  <c:v>1525.4</c:v>
                </c:pt>
                <c:pt idx="29355">
                  <c:v>1526.4</c:v>
                </c:pt>
                <c:pt idx="29356">
                  <c:v>1525.9</c:v>
                </c:pt>
                <c:pt idx="29357">
                  <c:v>1525.5</c:v>
                </c:pt>
                <c:pt idx="29358">
                  <c:v>1526.8</c:v>
                </c:pt>
                <c:pt idx="29359">
                  <c:v>1526</c:v>
                </c:pt>
                <c:pt idx="29360">
                  <c:v>1525.7</c:v>
                </c:pt>
                <c:pt idx="29361">
                  <c:v>1527.5</c:v>
                </c:pt>
                <c:pt idx="29362">
                  <c:v>1524.7</c:v>
                </c:pt>
                <c:pt idx="29363">
                  <c:v>1524.2</c:v>
                </c:pt>
                <c:pt idx="29364">
                  <c:v>1526.2</c:v>
                </c:pt>
                <c:pt idx="29365">
                  <c:v>1523.8</c:v>
                </c:pt>
                <c:pt idx="29366">
                  <c:v>1523.9</c:v>
                </c:pt>
                <c:pt idx="29367">
                  <c:v>1525.5</c:v>
                </c:pt>
                <c:pt idx="29368">
                  <c:v>1524.7</c:v>
                </c:pt>
                <c:pt idx="29369">
                  <c:v>1525.7</c:v>
                </c:pt>
                <c:pt idx="29370">
                  <c:v>1525.5</c:v>
                </c:pt>
                <c:pt idx="29371">
                  <c:v>1524.8</c:v>
                </c:pt>
                <c:pt idx="29372">
                  <c:v>1525.4</c:v>
                </c:pt>
                <c:pt idx="29373">
                  <c:v>1524.9</c:v>
                </c:pt>
                <c:pt idx="29374">
                  <c:v>1525.5</c:v>
                </c:pt>
                <c:pt idx="29375">
                  <c:v>1526.4</c:v>
                </c:pt>
                <c:pt idx="29376">
                  <c:v>1525.5</c:v>
                </c:pt>
                <c:pt idx="29377">
                  <c:v>1524.8</c:v>
                </c:pt>
                <c:pt idx="29378">
                  <c:v>1525.4</c:v>
                </c:pt>
                <c:pt idx="29379">
                  <c:v>1524</c:v>
                </c:pt>
                <c:pt idx="29380">
                  <c:v>1524.9</c:v>
                </c:pt>
                <c:pt idx="29381">
                  <c:v>1525</c:v>
                </c:pt>
                <c:pt idx="29382">
                  <c:v>1524.6</c:v>
                </c:pt>
                <c:pt idx="29383">
                  <c:v>1524.1</c:v>
                </c:pt>
                <c:pt idx="29384">
                  <c:v>1523.5</c:v>
                </c:pt>
                <c:pt idx="29385">
                  <c:v>1523.9</c:v>
                </c:pt>
                <c:pt idx="29386">
                  <c:v>1523.8</c:v>
                </c:pt>
                <c:pt idx="29387">
                  <c:v>1523.7</c:v>
                </c:pt>
                <c:pt idx="29388">
                  <c:v>1523.1</c:v>
                </c:pt>
                <c:pt idx="29389">
                  <c:v>1523.7</c:v>
                </c:pt>
                <c:pt idx="29390">
                  <c:v>1523.6</c:v>
                </c:pt>
                <c:pt idx="29391">
                  <c:v>1524</c:v>
                </c:pt>
                <c:pt idx="29392">
                  <c:v>1523.3</c:v>
                </c:pt>
                <c:pt idx="29393">
                  <c:v>1522.2</c:v>
                </c:pt>
                <c:pt idx="29394">
                  <c:v>1523.9</c:v>
                </c:pt>
                <c:pt idx="29395">
                  <c:v>1521.7</c:v>
                </c:pt>
                <c:pt idx="29396">
                  <c:v>1522.6</c:v>
                </c:pt>
                <c:pt idx="29397">
                  <c:v>1523.4</c:v>
                </c:pt>
                <c:pt idx="29398">
                  <c:v>1523.7</c:v>
                </c:pt>
                <c:pt idx="29399">
                  <c:v>1522.2</c:v>
                </c:pt>
                <c:pt idx="29400">
                  <c:v>1521.3</c:v>
                </c:pt>
                <c:pt idx="29401">
                  <c:v>1521.1</c:v>
                </c:pt>
                <c:pt idx="29402">
                  <c:v>1519.7</c:v>
                </c:pt>
                <c:pt idx="29403">
                  <c:v>1521.9</c:v>
                </c:pt>
                <c:pt idx="29404">
                  <c:v>1520.4</c:v>
                </c:pt>
                <c:pt idx="29405">
                  <c:v>1520.7</c:v>
                </c:pt>
                <c:pt idx="29406">
                  <c:v>1518.7</c:v>
                </c:pt>
                <c:pt idx="29407">
                  <c:v>1520.4</c:v>
                </c:pt>
                <c:pt idx="29408">
                  <c:v>1519.3</c:v>
                </c:pt>
                <c:pt idx="29409">
                  <c:v>1519.4</c:v>
                </c:pt>
                <c:pt idx="29410">
                  <c:v>1521</c:v>
                </c:pt>
                <c:pt idx="29411">
                  <c:v>1519.3</c:v>
                </c:pt>
                <c:pt idx="29412">
                  <c:v>1519</c:v>
                </c:pt>
                <c:pt idx="29413">
                  <c:v>1517.3</c:v>
                </c:pt>
                <c:pt idx="29414">
                  <c:v>1517.4</c:v>
                </c:pt>
                <c:pt idx="29415">
                  <c:v>1516.7</c:v>
                </c:pt>
                <c:pt idx="29416">
                  <c:v>1517.5</c:v>
                </c:pt>
                <c:pt idx="29417">
                  <c:v>1517.8</c:v>
                </c:pt>
                <c:pt idx="29418">
                  <c:v>1515.9</c:v>
                </c:pt>
                <c:pt idx="29419">
                  <c:v>1517.6</c:v>
                </c:pt>
                <c:pt idx="29420">
                  <c:v>1517.6</c:v>
                </c:pt>
                <c:pt idx="29421">
                  <c:v>1518.1</c:v>
                </c:pt>
                <c:pt idx="29422">
                  <c:v>1518</c:v>
                </c:pt>
                <c:pt idx="29423">
                  <c:v>1517.6</c:v>
                </c:pt>
                <c:pt idx="29424">
                  <c:v>1516.4</c:v>
                </c:pt>
                <c:pt idx="29425">
                  <c:v>1518.3</c:v>
                </c:pt>
                <c:pt idx="29426">
                  <c:v>1517.4</c:v>
                </c:pt>
                <c:pt idx="29427">
                  <c:v>1516.3</c:v>
                </c:pt>
                <c:pt idx="29428">
                  <c:v>1517.5</c:v>
                </c:pt>
                <c:pt idx="29429">
                  <c:v>1516.9</c:v>
                </c:pt>
                <c:pt idx="29430">
                  <c:v>1515.7</c:v>
                </c:pt>
                <c:pt idx="29431">
                  <c:v>1513.2</c:v>
                </c:pt>
                <c:pt idx="29432">
                  <c:v>1516.9</c:v>
                </c:pt>
                <c:pt idx="29433">
                  <c:v>1516.7</c:v>
                </c:pt>
                <c:pt idx="29434">
                  <c:v>1516.3</c:v>
                </c:pt>
                <c:pt idx="29435">
                  <c:v>1515.9</c:v>
                </c:pt>
                <c:pt idx="29436">
                  <c:v>1517.7</c:v>
                </c:pt>
                <c:pt idx="29437">
                  <c:v>1514.5</c:v>
                </c:pt>
                <c:pt idx="29438">
                  <c:v>1515.6</c:v>
                </c:pt>
                <c:pt idx="29439">
                  <c:v>1512.6</c:v>
                </c:pt>
                <c:pt idx="29440">
                  <c:v>1514.4</c:v>
                </c:pt>
                <c:pt idx="29441">
                  <c:v>1515.4</c:v>
                </c:pt>
                <c:pt idx="29442">
                  <c:v>1513.3</c:v>
                </c:pt>
                <c:pt idx="29443">
                  <c:v>1515.2</c:v>
                </c:pt>
                <c:pt idx="29444">
                  <c:v>1513.5</c:v>
                </c:pt>
                <c:pt idx="29445">
                  <c:v>1513.7</c:v>
                </c:pt>
                <c:pt idx="29446">
                  <c:v>1513.2</c:v>
                </c:pt>
                <c:pt idx="29447">
                  <c:v>1512.7</c:v>
                </c:pt>
                <c:pt idx="29448">
                  <c:v>1512</c:v>
                </c:pt>
                <c:pt idx="29449">
                  <c:v>1512.6</c:v>
                </c:pt>
                <c:pt idx="29450">
                  <c:v>1510.4</c:v>
                </c:pt>
                <c:pt idx="29451">
                  <c:v>1510.3</c:v>
                </c:pt>
                <c:pt idx="29452">
                  <c:v>1510.4</c:v>
                </c:pt>
                <c:pt idx="29453">
                  <c:v>1511.3</c:v>
                </c:pt>
                <c:pt idx="29454">
                  <c:v>1510.8</c:v>
                </c:pt>
                <c:pt idx="29455">
                  <c:v>1510.2</c:v>
                </c:pt>
                <c:pt idx="29456">
                  <c:v>1509.8</c:v>
                </c:pt>
                <c:pt idx="29457">
                  <c:v>1510.7</c:v>
                </c:pt>
                <c:pt idx="29458">
                  <c:v>1508.6</c:v>
                </c:pt>
                <c:pt idx="29459">
                  <c:v>1508.3</c:v>
                </c:pt>
                <c:pt idx="29460">
                  <c:v>1507.7</c:v>
                </c:pt>
                <c:pt idx="29461">
                  <c:v>1505.7</c:v>
                </c:pt>
                <c:pt idx="29462">
                  <c:v>1506.9</c:v>
                </c:pt>
                <c:pt idx="29463">
                  <c:v>1506.1</c:v>
                </c:pt>
                <c:pt idx="29464">
                  <c:v>1506.5</c:v>
                </c:pt>
                <c:pt idx="29465">
                  <c:v>1506.8</c:v>
                </c:pt>
                <c:pt idx="29466">
                  <c:v>1505.2</c:v>
                </c:pt>
                <c:pt idx="29467">
                  <c:v>1506.8</c:v>
                </c:pt>
                <c:pt idx="29468">
                  <c:v>1507.3</c:v>
                </c:pt>
                <c:pt idx="29469">
                  <c:v>1505.9</c:v>
                </c:pt>
                <c:pt idx="29470">
                  <c:v>1504.6</c:v>
                </c:pt>
                <c:pt idx="29471">
                  <c:v>1505.6</c:v>
                </c:pt>
                <c:pt idx="29472">
                  <c:v>1506.9</c:v>
                </c:pt>
                <c:pt idx="29473">
                  <c:v>1507</c:v>
                </c:pt>
                <c:pt idx="29474">
                  <c:v>1506.9</c:v>
                </c:pt>
                <c:pt idx="29475">
                  <c:v>1506.2</c:v>
                </c:pt>
                <c:pt idx="29476">
                  <c:v>1507.5</c:v>
                </c:pt>
                <c:pt idx="29477">
                  <c:v>1505.6</c:v>
                </c:pt>
                <c:pt idx="29478">
                  <c:v>1506.4</c:v>
                </c:pt>
                <c:pt idx="29479">
                  <c:v>1507.2</c:v>
                </c:pt>
                <c:pt idx="29480">
                  <c:v>1506.1</c:v>
                </c:pt>
                <c:pt idx="29481">
                  <c:v>1508</c:v>
                </c:pt>
                <c:pt idx="29482">
                  <c:v>1506</c:v>
                </c:pt>
                <c:pt idx="29483">
                  <c:v>1506.4</c:v>
                </c:pt>
                <c:pt idx="29484">
                  <c:v>1506</c:v>
                </c:pt>
                <c:pt idx="29485">
                  <c:v>1502.8</c:v>
                </c:pt>
                <c:pt idx="29486">
                  <c:v>1502.2</c:v>
                </c:pt>
                <c:pt idx="29487">
                  <c:v>1505.3</c:v>
                </c:pt>
                <c:pt idx="29488">
                  <c:v>1505.4</c:v>
                </c:pt>
                <c:pt idx="29489">
                  <c:v>1504.5</c:v>
                </c:pt>
                <c:pt idx="29490">
                  <c:v>1504.5</c:v>
                </c:pt>
                <c:pt idx="29491">
                  <c:v>1504.2</c:v>
                </c:pt>
                <c:pt idx="29492">
                  <c:v>1505.2</c:v>
                </c:pt>
                <c:pt idx="29493">
                  <c:v>1504.3</c:v>
                </c:pt>
                <c:pt idx="29494">
                  <c:v>1505.7</c:v>
                </c:pt>
                <c:pt idx="29495">
                  <c:v>1503.4</c:v>
                </c:pt>
                <c:pt idx="29496">
                  <c:v>1501.7</c:v>
                </c:pt>
                <c:pt idx="29497">
                  <c:v>1506.1</c:v>
                </c:pt>
                <c:pt idx="29498">
                  <c:v>1504.1</c:v>
                </c:pt>
                <c:pt idx="29499">
                  <c:v>1503.2</c:v>
                </c:pt>
                <c:pt idx="29500">
                  <c:v>1505.1</c:v>
                </c:pt>
                <c:pt idx="29501">
                  <c:v>1502.7</c:v>
                </c:pt>
                <c:pt idx="29502">
                  <c:v>1504.1</c:v>
                </c:pt>
                <c:pt idx="29503">
                  <c:v>1502.4</c:v>
                </c:pt>
                <c:pt idx="29504">
                  <c:v>1501.9</c:v>
                </c:pt>
                <c:pt idx="29505">
                  <c:v>1503.1</c:v>
                </c:pt>
                <c:pt idx="29506">
                  <c:v>1502.4</c:v>
                </c:pt>
                <c:pt idx="29507">
                  <c:v>1502.3</c:v>
                </c:pt>
                <c:pt idx="29508">
                  <c:v>1502</c:v>
                </c:pt>
                <c:pt idx="29509">
                  <c:v>1500.9</c:v>
                </c:pt>
                <c:pt idx="29510">
                  <c:v>1501.5</c:v>
                </c:pt>
                <c:pt idx="29511">
                  <c:v>1502.3</c:v>
                </c:pt>
                <c:pt idx="29512">
                  <c:v>1501.2</c:v>
                </c:pt>
                <c:pt idx="29513">
                  <c:v>1503.2</c:v>
                </c:pt>
                <c:pt idx="29514">
                  <c:v>1502.1</c:v>
                </c:pt>
                <c:pt idx="29515">
                  <c:v>1502.2</c:v>
                </c:pt>
                <c:pt idx="29516">
                  <c:v>1501.2</c:v>
                </c:pt>
                <c:pt idx="29517">
                  <c:v>1501.7</c:v>
                </c:pt>
                <c:pt idx="29518">
                  <c:v>1502.2</c:v>
                </c:pt>
                <c:pt idx="29519">
                  <c:v>1502.4</c:v>
                </c:pt>
                <c:pt idx="29520">
                  <c:v>1502.7</c:v>
                </c:pt>
                <c:pt idx="29521">
                  <c:v>1498.5</c:v>
                </c:pt>
                <c:pt idx="29522">
                  <c:v>1500.2</c:v>
                </c:pt>
                <c:pt idx="29523">
                  <c:v>1500.9</c:v>
                </c:pt>
                <c:pt idx="29524">
                  <c:v>1500.7</c:v>
                </c:pt>
                <c:pt idx="29525">
                  <c:v>1500.3</c:v>
                </c:pt>
                <c:pt idx="29526">
                  <c:v>1499.3</c:v>
                </c:pt>
                <c:pt idx="29527">
                  <c:v>1501.7</c:v>
                </c:pt>
                <c:pt idx="29528">
                  <c:v>1500.8</c:v>
                </c:pt>
                <c:pt idx="29529">
                  <c:v>1500.6</c:v>
                </c:pt>
                <c:pt idx="29530">
                  <c:v>1498.9</c:v>
                </c:pt>
                <c:pt idx="29531">
                  <c:v>1498.7</c:v>
                </c:pt>
                <c:pt idx="29532">
                  <c:v>1500.1</c:v>
                </c:pt>
                <c:pt idx="29533">
                  <c:v>1499.6</c:v>
                </c:pt>
                <c:pt idx="29534">
                  <c:v>1497.3</c:v>
                </c:pt>
                <c:pt idx="29535">
                  <c:v>1498.9</c:v>
                </c:pt>
                <c:pt idx="29536">
                  <c:v>1501.1</c:v>
                </c:pt>
                <c:pt idx="29537">
                  <c:v>1499.8</c:v>
                </c:pt>
                <c:pt idx="29538">
                  <c:v>1500.7</c:v>
                </c:pt>
                <c:pt idx="29539">
                  <c:v>1501.2</c:v>
                </c:pt>
                <c:pt idx="29540">
                  <c:v>1499.2</c:v>
                </c:pt>
                <c:pt idx="29541">
                  <c:v>1500.8</c:v>
                </c:pt>
                <c:pt idx="29542">
                  <c:v>1502.2</c:v>
                </c:pt>
                <c:pt idx="29543">
                  <c:v>1501.2</c:v>
                </c:pt>
                <c:pt idx="29544">
                  <c:v>1502.3</c:v>
                </c:pt>
                <c:pt idx="29545">
                  <c:v>1501.4</c:v>
                </c:pt>
                <c:pt idx="29546">
                  <c:v>1500.3</c:v>
                </c:pt>
                <c:pt idx="29547">
                  <c:v>1502.7</c:v>
                </c:pt>
                <c:pt idx="29548">
                  <c:v>1502.1</c:v>
                </c:pt>
                <c:pt idx="29549">
                  <c:v>1502.1</c:v>
                </c:pt>
                <c:pt idx="29550">
                  <c:v>1502.6</c:v>
                </c:pt>
                <c:pt idx="29551">
                  <c:v>1503.5</c:v>
                </c:pt>
                <c:pt idx="29552">
                  <c:v>1503.2</c:v>
                </c:pt>
                <c:pt idx="29553">
                  <c:v>1504.8</c:v>
                </c:pt>
                <c:pt idx="29554">
                  <c:v>1505.3</c:v>
                </c:pt>
                <c:pt idx="29555">
                  <c:v>1505.5</c:v>
                </c:pt>
                <c:pt idx="29556">
                  <c:v>1505.5</c:v>
                </c:pt>
                <c:pt idx="29557">
                  <c:v>1505.3</c:v>
                </c:pt>
                <c:pt idx="29558">
                  <c:v>1506.4</c:v>
                </c:pt>
                <c:pt idx="29559">
                  <c:v>1507.1</c:v>
                </c:pt>
                <c:pt idx="29560">
                  <c:v>1507.6</c:v>
                </c:pt>
                <c:pt idx="29561">
                  <c:v>1507.4</c:v>
                </c:pt>
                <c:pt idx="29562">
                  <c:v>1508.8</c:v>
                </c:pt>
                <c:pt idx="29563">
                  <c:v>1510.8</c:v>
                </c:pt>
                <c:pt idx="29564">
                  <c:v>1509.4</c:v>
                </c:pt>
                <c:pt idx="29565">
                  <c:v>1509</c:v>
                </c:pt>
                <c:pt idx="29566">
                  <c:v>1511</c:v>
                </c:pt>
                <c:pt idx="29567">
                  <c:v>1509.8</c:v>
                </c:pt>
                <c:pt idx="29568">
                  <c:v>1510.4</c:v>
                </c:pt>
                <c:pt idx="29569">
                  <c:v>1511.9</c:v>
                </c:pt>
                <c:pt idx="29570">
                  <c:v>1512.2</c:v>
                </c:pt>
                <c:pt idx="29571">
                  <c:v>1512.4</c:v>
                </c:pt>
                <c:pt idx="29572">
                  <c:v>1512.7</c:v>
                </c:pt>
                <c:pt idx="29573">
                  <c:v>1511.7</c:v>
                </c:pt>
                <c:pt idx="29574">
                  <c:v>1511</c:v>
                </c:pt>
                <c:pt idx="29575">
                  <c:v>1514.2</c:v>
                </c:pt>
                <c:pt idx="29576">
                  <c:v>1513.6</c:v>
                </c:pt>
                <c:pt idx="29577">
                  <c:v>1514</c:v>
                </c:pt>
                <c:pt idx="29578">
                  <c:v>1514.1</c:v>
                </c:pt>
                <c:pt idx="29579">
                  <c:v>1510.9</c:v>
                </c:pt>
                <c:pt idx="29580">
                  <c:v>1515.6</c:v>
                </c:pt>
                <c:pt idx="29581">
                  <c:v>1511.8</c:v>
                </c:pt>
                <c:pt idx="29582">
                  <c:v>1512.6</c:v>
                </c:pt>
                <c:pt idx="29583">
                  <c:v>1512.4</c:v>
                </c:pt>
                <c:pt idx="29584">
                  <c:v>1514.7</c:v>
                </c:pt>
                <c:pt idx="29585">
                  <c:v>1516</c:v>
                </c:pt>
                <c:pt idx="29586">
                  <c:v>1513.8</c:v>
                </c:pt>
                <c:pt idx="29587">
                  <c:v>1515.9</c:v>
                </c:pt>
                <c:pt idx="29588">
                  <c:v>1515.9</c:v>
                </c:pt>
                <c:pt idx="29589">
                  <c:v>1515.5</c:v>
                </c:pt>
                <c:pt idx="29590">
                  <c:v>1516.3</c:v>
                </c:pt>
                <c:pt idx="29591">
                  <c:v>1517.9</c:v>
                </c:pt>
                <c:pt idx="29592">
                  <c:v>1518.3</c:v>
                </c:pt>
                <c:pt idx="29593">
                  <c:v>1516.5</c:v>
                </c:pt>
                <c:pt idx="29594">
                  <c:v>1516</c:v>
                </c:pt>
                <c:pt idx="29595">
                  <c:v>1517.1</c:v>
                </c:pt>
                <c:pt idx="29596">
                  <c:v>1517</c:v>
                </c:pt>
                <c:pt idx="29597">
                  <c:v>1516.5</c:v>
                </c:pt>
                <c:pt idx="29598">
                  <c:v>1516.9</c:v>
                </c:pt>
                <c:pt idx="29599">
                  <c:v>1516.2</c:v>
                </c:pt>
                <c:pt idx="29600">
                  <c:v>1517.1</c:v>
                </c:pt>
                <c:pt idx="29601">
                  <c:v>1516.9</c:v>
                </c:pt>
                <c:pt idx="29602">
                  <c:v>1517.5</c:v>
                </c:pt>
                <c:pt idx="29603">
                  <c:v>1516.7</c:v>
                </c:pt>
                <c:pt idx="29604">
                  <c:v>1517.5</c:v>
                </c:pt>
                <c:pt idx="29605">
                  <c:v>1516</c:v>
                </c:pt>
                <c:pt idx="29606">
                  <c:v>1514.7</c:v>
                </c:pt>
                <c:pt idx="29607">
                  <c:v>1518.5</c:v>
                </c:pt>
                <c:pt idx="29608">
                  <c:v>1515.4</c:v>
                </c:pt>
                <c:pt idx="29609">
                  <c:v>1517.1</c:v>
                </c:pt>
                <c:pt idx="29610">
                  <c:v>1516.7</c:v>
                </c:pt>
                <c:pt idx="29611">
                  <c:v>1516.8</c:v>
                </c:pt>
                <c:pt idx="29612">
                  <c:v>1516.9</c:v>
                </c:pt>
                <c:pt idx="29613">
                  <c:v>1517.3</c:v>
                </c:pt>
                <c:pt idx="29614">
                  <c:v>1517.1</c:v>
                </c:pt>
                <c:pt idx="29615">
                  <c:v>1518.8</c:v>
                </c:pt>
                <c:pt idx="29616">
                  <c:v>1516.8</c:v>
                </c:pt>
                <c:pt idx="29617">
                  <c:v>1517.7</c:v>
                </c:pt>
                <c:pt idx="29618">
                  <c:v>1517.4</c:v>
                </c:pt>
                <c:pt idx="29619">
                  <c:v>1517.3</c:v>
                </c:pt>
                <c:pt idx="29620">
                  <c:v>1516.4</c:v>
                </c:pt>
                <c:pt idx="29621">
                  <c:v>1517.4</c:v>
                </c:pt>
                <c:pt idx="29622">
                  <c:v>1518.1</c:v>
                </c:pt>
                <c:pt idx="29623">
                  <c:v>1517.6</c:v>
                </c:pt>
                <c:pt idx="29624">
                  <c:v>1517.6</c:v>
                </c:pt>
                <c:pt idx="29625">
                  <c:v>1515.5</c:v>
                </c:pt>
                <c:pt idx="29626">
                  <c:v>1517.1</c:v>
                </c:pt>
                <c:pt idx="29627">
                  <c:v>1518.2</c:v>
                </c:pt>
                <c:pt idx="29628">
                  <c:v>1518.1</c:v>
                </c:pt>
                <c:pt idx="29629">
                  <c:v>1515.7</c:v>
                </c:pt>
                <c:pt idx="29630">
                  <c:v>1518</c:v>
                </c:pt>
                <c:pt idx="29631">
                  <c:v>1517</c:v>
                </c:pt>
                <c:pt idx="29632">
                  <c:v>1518.6</c:v>
                </c:pt>
                <c:pt idx="29633">
                  <c:v>1516</c:v>
                </c:pt>
                <c:pt idx="29634">
                  <c:v>1517.1</c:v>
                </c:pt>
                <c:pt idx="29635">
                  <c:v>1516.6</c:v>
                </c:pt>
                <c:pt idx="29636">
                  <c:v>1517</c:v>
                </c:pt>
                <c:pt idx="29637">
                  <c:v>1517.2</c:v>
                </c:pt>
                <c:pt idx="29638">
                  <c:v>1516.2</c:v>
                </c:pt>
                <c:pt idx="29639">
                  <c:v>1516.2</c:v>
                </c:pt>
                <c:pt idx="29640">
                  <c:v>1516.3</c:v>
                </c:pt>
                <c:pt idx="29641">
                  <c:v>1514.8</c:v>
                </c:pt>
                <c:pt idx="29642">
                  <c:v>1514.2</c:v>
                </c:pt>
                <c:pt idx="29643">
                  <c:v>1514.2</c:v>
                </c:pt>
                <c:pt idx="29644">
                  <c:v>1514.3</c:v>
                </c:pt>
                <c:pt idx="29645">
                  <c:v>1513.8</c:v>
                </c:pt>
                <c:pt idx="29646">
                  <c:v>1512.8</c:v>
                </c:pt>
                <c:pt idx="29647">
                  <c:v>1513.6</c:v>
                </c:pt>
                <c:pt idx="29648">
                  <c:v>1514.4</c:v>
                </c:pt>
                <c:pt idx="29649">
                  <c:v>1515.1</c:v>
                </c:pt>
                <c:pt idx="29650">
                  <c:v>1515.1</c:v>
                </c:pt>
                <c:pt idx="29651">
                  <c:v>1510.6</c:v>
                </c:pt>
                <c:pt idx="29652">
                  <c:v>1511.6</c:v>
                </c:pt>
                <c:pt idx="29653">
                  <c:v>1512.2</c:v>
                </c:pt>
                <c:pt idx="29654">
                  <c:v>1511.3</c:v>
                </c:pt>
                <c:pt idx="29655">
                  <c:v>1512.5</c:v>
                </c:pt>
                <c:pt idx="29656">
                  <c:v>1511.8</c:v>
                </c:pt>
                <c:pt idx="29657">
                  <c:v>1511.8</c:v>
                </c:pt>
                <c:pt idx="29658">
                  <c:v>1511.7</c:v>
                </c:pt>
                <c:pt idx="29659">
                  <c:v>1511.8</c:v>
                </c:pt>
                <c:pt idx="29660">
                  <c:v>1512.8</c:v>
                </c:pt>
                <c:pt idx="29661">
                  <c:v>1512.3</c:v>
                </c:pt>
                <c:pt idx="29662">
                  <c:v>1510.7</c:v>
                </c:pt>
                <c:pt idx="29663">
                  <c:v>1511.7</c:v>
                </c:pt>
                <c:pt idx="29664">
                  <c:v>1511.6</c:v>
                </c:pt>
                <c:pt idx="29665">
                  <c:v>1512.1</c:v>
                </c:pt>
                <c:pt idx="29666">
                  <c:v>1511.5</c:v>
                </c:pt>
                <c:pt idx="29667">
                  <c:v>1509.8</c:v>
                </c:pt>
                <c:pt idx="29668">
                  <c:v>1509.8</c:v>
                </c:pt>
                <c:pt idx="29669">
                  <c:v>1510.6</c:v>
                </c:pt>
                <c:pt idx="29670">
                  <c:v>1509.2</c:v>
                </c:pt>
                <c:pt idx="29671">
                  <c:v>1509.6</c:v>
                </c:pt>
                <c:pt idx="29672">
                  <c:v>1508.4</c:v>
                </c:pt>
                <c:pt idx="29673">
                  <c:v>1511.2</c:v>
                </c:pt>
                <c:pt idx="29674">
                  <c:v>1509</c:v>
                </c:pt>
                <c:pt idx="29675">
                  <c:v>1509.1</c:v>
                </c:pt>
                <c:pt idx="29676">
                  <c:v>1507.4</c:v>
                </c:pt>
                <c:pt idx="29677">
                  <c:v>1507.7</c:v>
                </c:pt>
                <c:pt idx="29678">
                  <c:v>1508.3</c:v>
                </c:pt>
                <c:pt idx="29679">
                  <c:v>1504.8</c:v>
                </c:pt>
                <c:pt idx="29680">
                  <c:v>1506.2</c:v>
                </c:pt>
                <c:pt idx="29681">
                  <c:v>1506.4</c:v>
                </c:pt>
                <c:pt idx="29682">
                  <c:v>1506.5</c:v>
                </c:pt>
                <c:pt idx="29683">
                  <c:v>1505.2</c:v>
                </c:pt>
                <c:pt idx="29684">
                  <c:v>1505.9</c:v>
                </c:pt>
                <c:pt idx="29685">
                  <c:v>1504.7</c:v>
                </c:pt>
                <c:pt idx="29686">
                  <c:v>1505.2</c:v>
                </c:pt>
                <c:pt idx="29687">
                  <c:v>1503.2</c:v>
                </c:pt>
                <c:pt idx="29688">
                  <c:v>1504.9</c:v>
                </c:pt>
                <c:pt idx="29689">
                  <c:v>1503.7</c:v>
                </c:pt>
                <c:pt idx="29690">
                  <c:v>1503</c:v>
                </c:pt>
                <c:pt idx="29691">
                  <c:v>1502.7</c:v>
                </c:pt>
                <c:pt idx="29692">
                  <c:v>1503</c:v>
                </c:pt>
                <c:pt idx="29693">
                  <c:v>1502.1</c:v>
                </c:pt>
                <c:pt idx="29694">
                  <c:v>1503</c:v>
                </c:pt>
                <c:pt idx="29695">
                  <c:v>1501.8</c:v>
                </c:pt>
                <c:pt idx="29696">
                  <c:v>1502.6</c:v>
                </c:pt>
                <c:pt idx="29697">
                  <c:v>1501.6</c:v>
                </c:pt>
                <c:pt idx="29698">
                  <c:v>1500.3</c:v>
                </c:pt>
                <c:pt idx="29699">
                  <c:v>1500.2</c:v>
                </c:pt>
                <c:pt idx="29700">
                  <c:v>1500.7</c:v>
                </c:pt>
                <c:pt idx="29701">
                  <c:v>1499.7</c:v>
                </c:pt>
                <c:pt idx="29702">
                  <c:v>1498.5</c:v>
                </c:pt>
                <c:pt idx="29703">
                  <c:v>1499.6</c:v>
                </c:pt>
                <c:pt idx="29704">
                  <c:v>1496.9</c:v>
                </c:pt>
                <c:pt idx="29705">
                  <c:v>1497</c:v>
                </c:pt>
                <c:pt idx="29706">
                  <c:v>1497</c:v>
                </c:pt>
                <c:pt idx="29707">
                  <c:v>1497</c:v>
                </c:pt>
                <c:pt idx="29708">
                  <c:v>1498.1</c:v>
                </c:pt>
                <c:pt idx="29709">
                  <c:v>1499</c:v>
                </c:pt>
                <c:pt idx="29710">
                  <c:v>1495.3</c:v>
                </c:pt>
                <c:pt idx="29711">
                  <c:v>1497.3</c:v>
                </c:pt>
                <c:pt idx="29712">
                  <c:v>1497.7</c:v>
                </c:pt>
                <c:pt idx="29713">
                  <c:v>1496.7</c:v>
                </c:pt>
                <c:pt idx="29714">
                  <c:v>1496.1</c:v>
                </c:pt>
                <c:pt idx="29715">
                  <c:v>1495.3</c:v>
                </c:pt>
                <c:pt idx="29716">
                  <c:v>1495.3</c:v>
                </c:pt>
                <c:pt idx="29717">
                  <c:v>1493.8</c:v>
                </c:pt>
                <c:pt idx="29718">
                  <c:v>1495</c:v>
                </c:pt>
                <c:pt idx="29719">
                  <c:v>1495.6</c:v>
                </c:pt>
                <c:pt idx="29720">
                  <c:v>1492.7</c:v>
                </c:pt>
                <c:pt idx="29721">
                  <c:v>1495.5</c:v>
                </c:pt>
                <c:pt idx="29722">
                  <c:v>1492.5</c:v>
                </c:pt>
                <c:pt idx="29723">
                  <c:v>1492.8</c:v>
                </c:pt>
                <c:pt idx="29724">
                  <c:v>1493.9</c:v>
                </c:pt>
                <c:pt idx="29725">
                  <c:v>1493.9</c:v>
                </c:pt>
                <c:pt idx="29726">
                  <c:v>1491.8</c:v>
                </c:pt>
                <c:pt idx="29727">
                  <c:v>1490.1</c:v>
                </c:pt>
                <c:pt idx="29728">
                  <c:v>1492.4</c:v>
                </c:pt>
                <c:pt idx="29729">
                  <c:v>1492.6</c:v>
                </c:pt>
                <c:pt idx="29730">
                  <c:v>1492.2</c:v>
                </c:pt>
                <c:pt idx="29731">
                  <c:v>1492.2</c:v>
                </c:pt>
                <c:pt idx="29732">
                  <c:v>1491.4</c:v>
                </c:pt>
                <c:pt idx="29733">
                  <c:v>1492.9</c:v>
                </c:pt>
                <c:pt idx="29734">
                  <c:v>1492.9</c:v>
                </c:pt>
                <c:pt idx="29735">
                  <c:v>1491.8</c:v>
                </c:pt>
                <c:pt idx="29736">
                  <c:v>1490.6</c:v>
                </c:pt>
                <c:pt idx="29737">
                  <c:v>1492.5</c:v>
                </c:pt>
                <c:pt idx="29738">
                  <c:v>1492</c:v>
                </c:pt>
                <c:pt idx="29739">
                  <c:v>1491.5</c:v>
                </c:pt>
                <c:pt idx="29740">
                  <c:v>1491.1</c:v>
                </c:pt>
                <c:pt idx="29741">
                  <c:v>1490.4</c:v>
                </c:pt>
                <c:pt idx="29742">
                  <c:v>1491.1</c:v>
                </c:pt>
                <c:pt idx="29743">
                  <c:v>1491.1</c:v>
                </c:pt>
                <c:pt idx="29744">
                  <c:v>1490.3</c:v>
                </c:pt>
                <c:pt idx="29745">
                  <c:v>1490.6</c:v>
                </c:pt>
                <c:pt idx="29746">
                  <c:v>1489.1</c:v>
                </c:pt>
                <c:pt idx="29747">
                  <c:v>1491</c:v>
                </c:pt>
                <c:pt idx="29748">
                  <c:v>1488.8</c:v>
                </c:pt>
                <c:pt idx="29749">
                  <c:v>1489.8</c:v>
                </c:pt>
                <c:pt idx="29750">
                  <c:v>1490.1</c:v>
                </c:pt>
                <c:pt idx="29751">
                  <c:v>1487</c:v>
                </c:pt>
                <c:pt idx="29752">
                  <c:v>1489.5</c:v>
                </c:pt>
                <c:pt idx="29753">
                  <c:v>1489.3</c:v>
                </c:pt>
                <c:pt idx="29754">
                  <c:v>1489</c:v>
                </c:pt>
                <c:pt idx="29755">
                  <c:v>1489</c:v>
                </c:pt>
                <c:pt idx="29756">
                  <c:v>1488.6</c:v>
                </c:pt>
                <c:pt idx="29757">
                  <c:v>1488.7</c:v>
                </c:pt>
                <c:pt idx="29758">
                  <c:v>1489.6</c:v>
                </c:pt>
                <c:pt idx="29759">
                  <c:v>1488.7</c:v>
                </c:pt>
                <c:pt idx="29760">
                  <c:v>1488.6</c:v>
                </c:pt>
                <c:pt idx="29761">
                  <c:v>1489.8</c:v>
                </c:pt>
                <c:pt idx="29762">
                  <c:v>1488.4</c:v>
                </c:pt>
                <c:pt idx="29763">
                  <c:v>1487.5</c:v>
                </c:pt>
                <c:pt idx="29764">
                  <c:v>1488.3</c:v>
                </c:pt>
                <c:pt idx="29765">
                  <c:v>1488.2</c:v>
                </c:pt>
                <c:pt idx="29766">
                  <c:v>1487</c:v>
                </c:pt>
                <c:pt idx="29767">
                  <c:v>1487.1</c:v>
                </c:pt>
                <c:pt idx="29768">
                  <c:v>1486.8</c:v>
                </c:pt>
                <c:pt idx="29769">
                  <c:v>1487.1</c:v>
                </c:pt>
                <c:pt idx="29770">
                  <c:v>1487.7</c:v>
                </c:pt>
                <c:pt idx="29771">
                  <c:v>1488.2</c:v>
                </c:pt>
                <c:pt idx="29772">
                  <c:v>1487.2</c:v>
                </c:pt>
                <c:pt idx="29773">
                  <c:v>1486.8</c:v>
                </c:pt>
                <c:pt idx="29774">
                  <c:v>1482.4</c:v>
                </c:pt>
                <c:pt idx="29775">
                  <c:v>1486.1</c:v>
                </c:pt>
                <c:pt idx="29776">
                  <c:v>1483.8</c:v>
                </c:pt>
                <c:pt idx="29777">
                  <c:v>1484.9</c:v>
                </c:pt>
                <c:pt idx="29778">
                  <c:v>1483.9</c:v>
                </c:pt>
                <c:pt idx="29779">
                  <c:v>1485.8</c:v>
                </c:pt>
                <c:pt idx="29780">
                  <c:v>1484.3</c:v>
                </c:pt>
                <c:pt idx="29781">
                  <c:v>1483.4</c:v>
                </c:pt>
                <c:pt idx="29782">
                  <c:v>1483.9</c:v>
                </c:pt>
                <c:pt idx="29783">
                  <c:v>1484.9</c:v>
                </c:pt>
                <c:pt idx="29784">
                  <c:v>1483.8</c:v>
                </c:pt>
                <c:pt idx="29785">
                  <c:v>1481.6</c:v>
                </c:pt>
                <c:pt idx="29786">
                  <c:v>1482.8</c:v>
                </c:pt>
                <c:pt idx="29787">
                  <c:v>1481.8</c:v>
                </c:pt>
                <c:pt idx="29788">
                  <c:v>1482.5</c:v>
                </c:pt>
                <c:pt idx="29789">
                  <c:v>1481.1</c:v>
                </c:pt>
                <c:pt idx="29790">
                  <c:v>1481.4</c:v>
                </c:pt>
                <c:pt idx="29791">
                  <c:v>1480.5</c:v>
                </c:pt>
                <c:pt idx="29792">
                  <c:v>1479.9</c:v>
                </c:pt>
                <c:pt idx="29793">
                  <c:v>1478.9</c:v>
                </c:pt>
                <c:pt idx="29794">
                  <c:v>1479.7</c:v>
                </c:pt>
                <c:pt idx="29795">
                  <c:v>1479.3</c:v>
                </c:pt>
                <c:pt idx="29796">
                  <c:v>1477.3</c:v>
                </c:pt>
                <c:pt idx="29797">
                  <c:v>1478</c:v>
                </c:pt>
                <c:pt idx="29798">
                  <c:v>1474.6</c:v>
                </c:pt>
                <c:pt idx="29799">
                  <c:v>1476.5</c:v>
                </c:pt>
                <c:pt idx="29800">
                  <c:v>1476.1</c:v>
                </c:pt>
                <c:pt idx="29801">
                  <c:v>1476.4</c:v>
                </c:pt>
                <c:pt idx="29802">
                  <c:v>1472.1</c:v>
                </c:pt>
                <c:pt idx="29803">
                  <c:v>1472.4</c:v>
                </c:pt>
                <c:pt idx="29804">
                  <c:v>1475.1</c:v>
                </c:pt>
                <c:pt idx="29805">
                  <c:v>1475.7</c:v>
                </c:pt>
                <c:pt idx="29806">
                  <c:v>1475.6</c:v>
                </c:pt>
                <c:pt idx="29807">
                  <c:v>1475.4</c:v>
                </c:pt>
                <c:pt idx="29808">
                  <c:v>1475.3</c:v>
                </c:pt>
                <c:pt idx="29809">
                  <c:v>1474</c:v>
                </c:pt>
                <c:pt idx="29810">
                  <c:v>1475.2</c:v>
                </c:pt>
                <c:pt idx="29811">
                  <c:v>1472.8</c:v>
                </c:pt>
                <c:pt idx="29812">
                  <c:v>1474.5</c:v>
                </c:pt>
                <c:pt idx="29813">
                  <c:v>1474.2</c:v>
                </c:pt>
                <c:pt idx="29814">
                  <c:v>1473.8</c:v>
                </c:pt>
                <c:pt idx="29815">
                  <c:v>1473.1</c:v>
                </c:pt>
                <c:pt idx="29816">
                  <c:v>1472.7</c:v>
                </c:pt>
                <c:pt idx="29817">
                  <c:v>1473.8</c:v>
                </c:pt>
                <c:pt idx="29818">
                  <c:v>1472.5</c:v>
                </c:pt>
                <c:pt idx="29819">
                  <c:v>1471.9</c:v>
                </c:pt>
                <c:pt idx="29820">
                  <c:v>1472.3</c:v>
                </c:pt>
                <c:pt idx="29821">
                  <c:v>1470.1</c:v>
                </c:pt>
                <c:pt idx="29822">
                  <c:v>1474</c:v>
                </c:pt>
                <c:pt idx="29823">
                  <c:v>1472.3</c:v>
                </c:pt>
                <c:pt idx="29824">
                  <c:v>1470.2</c:v>
                </c:pt>
                <c:pt idx="29825">
                  <c:v>1471.1</c:v>
                </c:pt>
                <c:pt idx="29826">
                  <c:v>1470.3</c:v>
                </c:pt>
                <c:pt idx="29827">
                  <c:v>1470.7</c:v>
                </c:pt>
                <c:pt idx="29828">
                  <c:v>1472.3</c:v>
                </c:pt>
                <c:pt idx="29829">
                  <c:v>1469.1</c:v>
                </c:pt>
                <c:pt idx="29830">
                  <c:v>1461.7</c:v>
                </c:pt>
                <c:pt idx="29831">
                  <c:v>1469.4</c:v>
                </c:pt>
                <c:pt idx="29832">
                  <c:v>1470.5</c:v>
                </c:pt>
                <c:pt idx="29833">
                  <c:v>1469.7</c:v>
                </c:pt>
                <c:pt idx="29834">
                  <c:v>1469.3</c:v>
                </c:pt>
                <c:pt idx="29835">
                  <c:v>1469.7</c:v>
                </c:pt>
                <c:pt idx="29836">
                  <c:v>1465.1</c:v>
                </c:pt>
                <c:pt idx="29837">
                  <c:v>1469.1</c:v>
                </c:pt>
                <c:pt idx="29838">
                  <c:v>1468.2</c:v>
                </c:pt>
                <c:pt idx="29839">
                  <c:v>1469.1</c:v>
                </c:pt>
                <c:pt idx="29840">
                  <c:v>1469.6</c:v>
                </c:pt>
                <c:pt idx="29841">
                  <c:v>1468</c:v>
                </c:pt>
                <c:pt idx="29842">
                  <c:v>1466.5</c:v>
                </c:pt>
                <c:pt idx="29843">
                  <c:v>1465.6</c:v>
                </c:pt>
                <c:pt idx="29844">
                  <c:v>1464.3</c:v>
                </c:pt>
                <c:pt idx="29845">
                  <c:v>1463</c:v>
                </c:pt>
                <c:pt idx="29846">
                  <c:v>1463.7</c:v>
                </c:pt>
                <c:pt idx="29847">
                  <c:v>1464.3</c:v>
                </c:pt>
                <c:pt idx="29848">
                  <c:v>1462.2</c:v>
                </c:pt>
                <c:pt idx="29849">
                  <c:v>1463.7</c:v>
                </c:pt>
                <c:pt idx="29850">
                  <c:v>1463.6</c:v>
                </c:pt>
                <c:pt idx="29851">
                  <c:v>1463</c:v>
                </c:pt>
                <c:pt idx="29852">
                  <c:v>1462.7</c:v>
                </c:pt>
                <c:pt idx="29853">
                  <c:v>1462.2</c:v>
                </c:pt>
                <c:pt idx="29854">
                  <c:v>1462.2</c:v>
                </c:pt>
                <c:pt idx="29855">
                  <c:v>1463.5</c:v>
                </c:pt>
                <c:pt idx="29856">
                  <c:v>1463.1</c:v>
                </c:pt>
                <c:pt idx="29857">
                  <c:v>1462.5</c:v>
                </c:pt>
                <c:pt idx="29858">
                  <c:v>1461.7</c:v>
                </c:pt>
                <c:pt idx="29859">
                  <c:v>1460.8</c:v>
                </c:pt>
                <c:pt idx="29860">
                  <c:v>1459.8</c:v>
                </c:pt>
                <c:pt idx="29861">
                  <c:v>1460.8</c:v>
                </c:pt>
                <c:pt idx="29862">
                  <c:v>1459.6</c:v>
                </c:pt>
                <c:pt idx="29863">
                  <c:v>1459.8</c:v>
                </c:pt>
                <c:pt idx="29864">
                  <c:v>1453.8</c:v>
                </c:pt>
                <c:pt idx="29865">
                  <c:v>1460.5</c:v>
                </c:pt>
                <c:pt idx="29866">
                  <c:v>1461.3</c:v>
                </c:pt>
                <c:pt idx="29867">
                  <c:v>1458.4</c:v>
                </c:pt>
                <c:pt idx="29868">
                  <c:v>1459.7</c:v>
                </c:pt>
                <c:pt idx="29869">
                  <c:v>1458.9</c:v>
                </c:pt>
                <c:pt idx="29870">
                  <c:v>1456.8</c:v>
                </c:pt>
                <c:pt idx="29871">
                  <c:v>1458.8</c:v>
                </c:pt>
                <c:pt idx="29872">
                  <c:v>1457.5</c:v>
                </c:pt>
                <c:pt idx="29873">
                  <c:v>1458.9</c:v>
                </c:pt>
                <c:pt idx="29874">
                  <c:v>1455</c:v>
                </c:pt>
                <c:pt idx="29875">
                  <c:v>1459.3</c:v>
                </c:pt>
                <c:pt idx="29876">
                  <c:v>1457.2</c:v>
                </c:pt>
                <c:pt idx="29877">
                  <c:v>1458.9</c:v>
                </c:pt>
                <c:pt idx="29878">
                  <c:v>1457.1</c:v>
                </c:pt>
                <c:pt idx="29879">
                  <c:v>1458</c:v>
                </c:pt>
                <c:pt idx="29880">
                  <c:v>1457.2</c:v>
                </c:pt>
                <c:pt idx="29881">
                  <c:v>1457.9</c:v>
                </c:pt>
                <c:pt idx="29882">
                  <c:v>1458.5</c:v>
                </c:pt>
                <c:pt idx="29883">
                  <c:v>1456.5</c:v>
                </c:pt>
                <c:pt idx="29884">
                  <c:v>1458.7</c:v>
                </c:pt>
                <c:pt idx="29885">
                  <c:v>1457.9</c:v>
                </c:pt>
                <c:pt idx="29886">
                  <c:v>1458.1</c:v>
                </c:pt>
                <c:pt idx="29887">
                  <c:v>1458.6</c:v>
                </c:pt>
                <c:pt idx="29888">
                  <c:v>1457.5</c:v>
                </c:pt>
                <c:pt idx="29889">
                  <c:v>1459.2</c:v>
                </c:pt>
                <c:pt idx="29890">
                  <c:v>1457.9</c:v>
                </c:pt>
                <c:pt idx="29891">
                  <c:v>1458</c:v>
                </c:pt>
                <c:pt idx="29892">
                  <c:v>1457.5</c:v>
                </c:pt>
                <c:pt idx="29893">
                  <c:v>1457.9</c:v>
                </c:pt>
                <c:pt idx="29894">
                  <c:v>1457.6</c:v>
                </c:pt>
                <c:pt idx="29895">
                  <c:v>1456.7</c:v>
                </c:pt>
                <c:pt idx="29896">
                  <c:v>1455.7</c:v>
                </c:pt>
                <c:pt idx="29897">
                  <c:v>1456.5</c:v>
                </c:pt>
                <c:pt idx="29898">
                  <c:v>1456.1</c:v>
                </c:pt>
                <c:pt idx="29899">
                  <c:v>1456.3</c:v>
                </c:pt>
                <c:pt idx="29900">
                  <c:v>1455.7</c:v>
                </c:pt>
                <c:pt idx="29901">
                  <c:v>1455.9</c:v>
                </c:pt>
                <c:pt idx="29902">
                  <c:v>1454.5</c:v>
                </c:pt>
                <c:pt idx="29903">
                  <c:v>1453.3</c:v>
                </c:pt>
                <c:pt idx="29904">
                  <c:v>1453.8</c:v>
                </c:pt>
                <c:pt idx="29905">
                  <c:v>1454</c:v>
                </c:pt>
                <c:pt idx="29906">
                  <c:v>1452.6</c:v>
                </c:pt>
                <c:pt idx="29907">
                  <c:v>1452.2</c:v>
                </c:pt>
                <c:pt idx="29908">
                  <c:v>1453.2</c:v>
                </c:pt>
                <c:pt idx="29909">
                  <c:v>1453.1</c:v>
                </c:pt>
                <c:pt idx="29910">
                  <c:v>1452</c:v>
                </c:pt>
                <c:pt idx="29911">
                  <c:v>1448.3</c:v>
                </c:pt>
                <c:pt idx="29912">
                  <c:v>1451</c:v>
                </c:pt>
                <c:pt idx="29913">
                  <c:v>1453</c:v>
                </c:pt>
                <c:pt idx="29914">
                  <c:v>1452.3</c:v>
                </c:pt>
                <c:pt idx="29915">
                  <c:v>1447.9</c:v>
                </c:pt>
                <c:pt idx="29916">
                  <c:v>1451.3</c:v>
                </c:pt>
                <c:pt idx="29917">
                  <c:v>1450.3</c:v>
                </c:pt>
                <c:pt idx="29918">
                  <c:v>1451.1</c:v>
                </c:pt>
                <c:pt idx="29919">
                  <c:v>1449.6</c:v>
                </c:pt>
                <c:pt idx="29920">
                  <c:v>1450.1</c:v>
                </c:pt>
                <c:pt idx="29921">
                  <c:v>1449.7</c:v>
                </c:pt>
                <c:pt idx="29922">
                  <c:v>1450.3</c:v>
                </c:pt>
                <c:pt idx="29923">
                  <c:v>1450.3</c:v>
                </c:pt>
                <c:pt idx="29924">
                  <c:v>1449.6</c:v>
                </c:pt>
                <c:pt idx="29925">
                  <c:v>1448.6</c:v>
                </c:pt>
                <c:pt idx="29926">
                  <c:v>1450</c:v>
                </c:pt>
                <c:pt idx="29927">
                  <c:v>1449.3</c:v>
                </c:pt>
                <c:pt idx="29928">
                  <c:v>1449.1</c:v>
                </c:pt>
                <c:pt idx="29929">
                  <c:v>1448.7</c:v>
                </c:pt>
                <c:pt idx="29930">
                  <c:v>1446</c:v>
                </c:pt>
                <c:pt idx="29931">
                  <c:v>1449.1</c:v>
                </c:pt>
                <c:pt idx="29932">
                  <c:v>1448.1</c:v>
                </c:pt>
                <c:pt idx="29933">
                  <c:v>1449.1</c:v>
                </c:pt>
                <c:pt idx="29934">
                  <c:v>1448.8</c:v>
                </c:pt>
                <c:pt idx="29935">
                  <c:v>1447.7</c:v>
                </c:pt>
                <c:pt idx="29936">
                  <c:v>1447.2</c:v>
                </c:pt>
                <c:pt idx="29937">
                  <c:v>1447.1</c:v>
                </c:pt>
                <c:pt idx="29938">
                  <c:v>1448.7</c:v>
                </c:pt>
                <c:pt idx="29939">
                  <c:v>1447.8</c:v>
                </c:pt>
                <c:pt idx="29940">
                  <c:v>1448.3</c:v>
                </c:pt>
                <c:pt idx="29941">
                  <c:v>1444.9</c:v>
                </c:pt>
                <c:pt idx="29942">
                  <c:v>1444.3</c:v>
                </c:pt>
                <c:pt idx="29943">
                  <c:v>1444.9</c:v>
                </c:pt>
                <c:pt idx="29944">
                  <c:v>1445.4</c:v>
                </c:pt>
                <c:pt idx="29945">
                  <c:v>1443.7</c:v>
                </c:pt>
                <c:pt idx="29946">
                  <c:v>1444.5</c:v>
                </c:pt>
                <c:pt idx="29947">
                  <c:v>1443.1</c:v>
                </c:pt>
                <c:pt idx="29948">
                  <c:v>1442.3</c:v>
                </c:pt>
                <c:pt idx="29949">
                  <c:v>1443.6</c:v>
                </c:pt>
                <c:pt idx="29950">
                  <c:v>1442.9</c:v>
                </c:pt>
                <c:pt idx="29951">
                  <c:v>1443.2</c:v>
                </c:pt>
                <c:pt idx="29952">
                  <c:v>1442.6</c:v>
                </c:pt>
                <c:pt idx="29953">
                  <c:v>1443.4</c:v>
                </c:pt>
                <c:pt idx="29954">
                  <c:v>1441.2</c:v>
                </c:pt>
                <c:pt idx="29955">
                  <c:v>1442.5</c:v>
                </c:pt>
                <c:pt idx="29956">
                  <c:v>1440.7</c:v>
                </c:pt>
                <c:pt idx="29957">
                  <c:v>1438.9</c:v>
                </c:pt>
                <c:pt idx="29958">
                  <c:v>1439.2</c:v>
                </c:pt>
                <c:pt idx="29959">
                  <c:v>1440.8</c:v>
                </c:pt>
                <c:pt idx="29960">
                  <c:v>1439.7</c:v>
                </c:pt>
                <c:pt idx="29961">
                  <c:v>1439.8</c:v>
                </c:pt>
                <c:pt idx="29962">
                  <c:v>1440.6</c:v>
                </c:pt>
                <c:pt idx="29963">
                  <c:v>1439.2</c:v>
                </c:pt>
                <c:pt idx="29964">
                  <c:v>1438.2</c:v>
                </c:pt>
                <c:pt idx="29965">
                  <c:v>1436.4</c:v>
                </c:pt>
                <c:pt idx="29966">
                  <c:v>1434.3</c:v>
                </c:pt>
                <c:pt idx="29967">
                  <c:v>1437.7</c:v>
                </c:pt>
                <c:pt idx="29968">
                  <c:v>1438.9</c:v>
                </c:pt>
                <c:pt idx="29969">
                  <c:v>1437.9</c:v>
                </c:pt>
                <c:pt idx="29970">
                  <c:v>1438.3</c:v>
                </c:pt>
                <c:pt idx="29971">
                  <c:v>1438.2</c:v>
                </c:pt>
                <c:pt idx="29972">
                  <c:v>1437.8</c:v>
                </c:pt>
                <c:pt idx="29973">
                  <c:v>1437.5</c:v>
                </c:pt>
                <c:pt idx="29974">
                  <c:v>1438.6</c:v>
                </c:pt>
                <c:pt idx="29975">
                  <c:v>1438.6</c:v>
                </c:pt>
                <c:pt idx="29976">
                  <c:v>1436.9</c:v>
                </c:pt>
                <c:pt idx="29977">
                  <c:v>1436</c:v>
                </c:pt>
                <c:pt idx="29978">
                  <c:v>1432.9</c:v>
                </c:pt>
                <c:pt idx="29979">
                  <c:v>1436.9</c:v>
                </c:pt>
                <c:pt idx="29980">
                  <c:v>1437.9</c:v>
                </c:pt>
                <c:pt idx="29981">
                  <c:v>1436.2</c:v>
                </c:pt>
                <c:pt idx="29982">
                  <c:v>1437</c:v>
                </c:pt>
                <c:pt idx="29983">
                  <c:v>1437.2</c:v>
                </c:pt>
                <c:pt idx="29984">
                  <c:v>1436.9</c:v>
                </c:pt>
                <c:pt idx="29985">
                  <c:v>1437.5</c:v>
                </c:pt>
                <c:pt idx="29986">
                  <c:v>1436</c:v>
                </c:pt>
                <c:pt idx="29987">
                  <c:v>1438.6</c:v>
                </c:pt>
                <c:pt idx="29988">
                  <c:v>1435.1</c:v>
                </c:pt>
                <c:pt idx="29989">
                  <c:v>1435.8</c:v>
                </c:pt>
                <c:pt idx="29990">
                  <c:v>1437.2</c:v>
                </c:pt>
                <c:pt idx="29991">
                  <c:v>1434.7</c:v>
                </c:pt>
                <c:pt idx="29992">
                  <c:v>1435.7</c:v>
                </c:pt>
                <c:pt idx="29993">
                  <c:v>1435.7</c:v>
                </c:pt>
                <c:pt idx="29994">
                  <c:v>1435.7</c:v>
                </c:pt>
                <c:pt idx="29995">
                  <c:v>1434.8</c:v>
                </c:pt>
                <c:pt idx="29996">
                  <c:v>1435.4</c:v>
                </c:pt>
                <c:pt idx="29997">
                  <c:v>1434.8</c:v>
                </c:pt>
                <c:pt idx="29998">
                  <c:v>1433.1</c:v>
                </c:pt>
                <c:pt idx="29999">
                  <c:v>1434.8</c:v>
                </c:pt>
                <c:pt idx="30000">
                  <c:v>1434.8</c:v>
                </c:pt>
                <c:pt idx="30001">
                  <c:v>1434.1</c:v>
                </c:pt>
                <c:pt idx="30002">
                  <c:v>1434.5</c:v>
                </c:pt>
                <c:pt idx="30003">
                  <c:v>1434</c:v>
                </c:pt>
                <c:pt idx="30004">
                  <c:v>1433.5</c:v>
                </c:pt>
                <c:pt idx="30005">
                  <c:v>1433</c:v>
                </c:pt>
                <c:pt idx="30006">
                  <c:v>1432.1</c:v>
                </c:pt>
                <c:pt idx="30007">
                  <c:v>1431.5</c:v>
                </c:pt>
                <c:pt idx="30008">
                  <c:v>1430.3</c:v>
                </c:pt>
                <c:pt idx="30009">
                  <c:v>1431.7</c:v>
                </c:pt>
                <c:pt idx="30010">
                  <c:v>1431.9</c:v>
                </c:pt>
                <c:pt idx="30011">
                  <c:v>1431.8</c:v>
                </c:pt>
                <c:pt idx="30012">
                  <c:v>1430.1</c:v>
                </c:pt>
                <c:pt idx="30013">
                  <c:v>1429.9</c:v>
                </c:pt>
                <c:pt idx="30014">
                  <c:v>1430.9</c:v>
                </c:pt>
                <c:pt idx="30015">
                  <c:v>1431.2</c:v>
                </c:pt>
                <c:pt idx="30016">
                  <c:v>1432</c:v>
                </c:pt>
                <c:pt idx="30017">
                  <c:v>1432.1</c:v>
                </c:pt>
                <c:pt idx="30018">
                  <c:v>1433.1</c:v>
                </c:pt>
                <c:pt idx="30019">
                  <c:v>1431.8</c:v>
                </c:pt>
                <c:pt idx="30020">
                  <c:v>1432.9</c:v>
                </c:pt>
                <c:pt idx="30021">
                  <c:v>1434.2</c:v>
                </c:pt>
                <c:pt idx="30022">
                  <c:v>1433.7</c:v>
                </c:pt>
                <c:pt idx="30023">
                  <c:v>1434</c:v>
                </c:pt>
                <c:pt idx="30024">
                  <c:v>1432.7</c:v>
                </c:pt>
                <c:pt idx="30025">
                  <c:v>1432.1</c:v>
                </c:pt>
                <c:pt idx="30026">
                  <c:v>1433.2</c:v>
                </c:pt>
                <c:pt idx="30027">
                  <c:v>1432.6</c:v>
                </c:pt>
                <c:pt idx="30028">
                  <c:v>1432.1</c:v>
                </c:pt>
                <c:pt idx="30029">
                  <c:v>1431.6</c:v>
                </c:pt>
                <c:pt idx="30030">
                  <c:v>1431.9</c:v>
                </c:pt>
                <c:pt idx="30031">
                  <c:v>1433</c:v>
                </c:pt>
                <c:pt idx="30032">
                  <c:v>1432.6</c:v>
                </c:pt>
                <c:pt idx="30033">
                  <c:v>1431.7</c:v>
                </c:pt>
                <c:pt idx="30034">
                  <c:v>1430.1</c:v>
                </c:pt>
                <c:pt idx="30035">
                  <c:v>1428.4</c:v>
                </c:pt>
                <c:pt idx="30036">
                  <c:v>1430.6</c:v>
                </c:pt>
                <c:pt idx="30037">
                  <c:v>1429</c:v>
                </c:pt>
                <c:pt idx="30038">
                  <c:v>1432.3</c:v>
                </c:pt>
                <c:pt idx="30039">
                  <c:v>1431.2</c:v>
                </c:pt>
                <c:pt idx="30040">
                  <c:v>1428.5</c:v>
                </c:pt>
                <c:pt idx="30041">
                  <c:v>1428.2</c:v>
                </c:pt>
                <c:pt idx="30042">
                  <c:v>1427.9</c:v>
                </c:pt>
                <c:pt idx="30043">
                  <c:v>1425</c:v>
                </c:pt>
                <c:pt idx="30044">
                  <c:v>1425.9</c:v>
                </c:pt>
                <c:pt idx="30045">
                  <c:v>1425.6</c:v>
                </c:pt>
                <c:pt idx="30046">
                  <c:v>1424.2</c:v>
                </c:pt>
                <c:pt idx="30047">
                  <c:v>1424.3</c:v>
                </c:pt>
                <c:pt idx="30048">
                  <c:v>1423.5</c:v>
                </c:pt>
                <c:pt idx="30049">
                  <c:v>1423.8</c:v>
                </c:pt>
                <c:pt idx="30050">
                  <c:v>1423.5</c:v>
                </c:pt>
                <c:pt idx="30051">
                  <c:v>1420.3</c:v>
                </c:pt>
                <c:pt idx="30052">
                  <c:v>1420.4</c:v>
                </c:pt>
                <c:pt idx="30053">
                  <c:v>1421.1</c:v>
                </c:pt>
                <c:pt idx="30054">
                  <c:v>1419.2</c:v>
                </c:pt>
                <c:pt idx="30055">
                  <c:v>1419.6</c:v>
                </c:pt>
                <c:pt idx="30056">
                  <c:v>1420.1</c:v>
                </c:pt>
                <c:pt idx="30057">
                  <c:v>1418.6</c:v>
                </c:pt>
                <c:pt idx="30058">
                  <c:v>1422.1</c:v>
                </c:pt>
                <c:pt idx="30059">
                  <c:v>1419.6</c:v>
                </c:pt>
                <c:pt idx="30060">
                  <c:v>1419.9</c:v>
                </c:pt>
                <c:pt idx="30061">
                  <c:v>1422</c:v>
                </c:pt>
                <c:pt idx="30062">
                  <c:v>1420.9</c:v>
                </c:pt>
                <c:pt idx="30063">
                  <c:v>1420.5</c:v>
                </c:pt>
                <c:pt idx="30064">
                  <c:v>1420.5</c:v>
                </c:pt>
                <c:pt idx="30065">
                  <c:v>1421.3</c:v>
                </c:pt>
                <c:pt idx="30066">
                  <c:v>1422.4</c:v>
                </c:pt>
                <c:pt idx="30067">
                  <c:v>1421.6</c:v>
                </c:pt>
                <c:pt idx="30068">
                  <c:v>1419.9</c:v>
                </c:pt>
                <c:pt idx="30069">
                  <c:v>1421.1</c:v>
                </c:pt>
                <c:pt idx="30070">
                  <c:v>1421.2</c:v>
                </c:pt>
                <c:pt idx="30071">
                  <c:v>1420.7</c:v>
                </c:pt>
                <c:pt idx="30072">
                  <c:v>1420.6</c:v>
                </c:pt>
                <c:pt idx="30073">
                  <c:v>1419.9</c:v>
                </c:pt>
                <c:pt idx="30074">
                  <c:v>1419.4</c:v>
                </c:pt>
                <c:pt idx="30075">
                  <c:v>1419.4</c:v>
                </c:pt>
                <c:pt idx="30076">
                  <c:v>1418.1</c:v>
                </c:pt>
                <c:pt idx="30077">
                  <c:v>1417.2</c:v>
                </c:pt>
                <c:pt idx="30078">
                  <c:v>1417.3</c:v>
                </c:pt>
                <c:pt idx="30079">
                  <c:v>1414.8</c:v>
                </c:pt>
                <c:pt idx="30080">
                  <c:v>1415.8</c:v>
                </c:pt>
                <c:pt idx="30081">
                  <c:v>1416.1</c:v>
                </c:pt>
                <c:pt idx="30082">
                  <c:v>1416.5</c:v>
                </c:pt>
                <c:pt idx="30083">
                  <c:v>1415.5</c:v>
                </c:pt>
                <c:pt idx="30084">
                  <c:v>1414.5</c:v>
                </c:pt>
                <c:pt idx="30085">
                  <c:v>1413.4</c:v>
                </c:pt>
                <c:pt idx="30086">
                  <c:v>1414.2</c:v>
                </c:pt>
                <c:pt idx="30087">
                  <c:v>1413.2</c:v>
                </c:pt>
                <c:pt idx="30088">
                  <c:v>1413.4</c:v>
                </c:pt>
                <c:pt idx="30089">
                  <c:v>1413.4</c:v>
                </c:pt>
                <c:pt idx="30090">
                  <c:v>1411.8</c:v>
                </c:pt>
                <c:pt idx="30091">
                  <c:v>1411.6</c:v>
                </c:pt>
                <c:pt idx="30092">
                  <c:v>1414.2</c:v>
                </c:pt>
                <c:pt idx="30093">
                  <c:v>1413.7</c:v>
                </c:pt>
                <c:pt idx="30094">
                  <c:v>1414</c:v>
                </c:pt>
                <c:pt idx="30095">
                  <c:v>1412.4</c:v>
                </c:pt>
                <c:pt idx="30096">
                  <c:v>1412.9</c:v>
                </c:pt>
                <c:pt idx="30097">
                  <c:v>1412.9</c:v>
                </c:pt>
                <c:pt idx="30098">
                  <c:v>1412</c:v>
                </c:pt>
                <c:pt idx="30099">
                  <c:v>1412</c:v>
                </c:pt>
                <c:pt idx="30100">
                  <c:v>1412</c:v>
                </c:pt>
                <c:pt idx="30101">
                  <c:v>1412.1</c:v>
                </c:pt>
                <c:pt idx="30102">
                  <c:v>1411.2</c:v>
                </c:pt>
                <c:pt idx="30103">
                  <c:v>1411.4</c:v>
                </c:pt>
                <c:pt idx="30104">
                  <c:v>1411.7</c:v>
                </c:pt>
                <c:pt idx="30105">
                  <c:v>1411.3</c:v>
                </c:pt>
                <c:pt idx="30106">
                  <c:v>1411.4</c:v>
                </c:pt>
                <c:pt idx="30107">
                  <c:v>1411</c:v>
                </c:pt>
                <c:pt idx="30108">
                  <c:v>1411.4</c:v>
                </c:pt>
                <c:pt idx="30109">
                  <c:v>1412.1</c:v>
                </c:pt>
                <c:pt idx="30110">
                  <c:v>1413.5</c:v>
                </c:pt>
                <c:pt idx="30111">
                  <c:v>1410.3</c:v>
                </c:pt>
                <c:pt idx="30112">
                  <c:v>1410.1</c:v>
                </c:pt>
                <c:pt idx="30113">
                  <c:v>1410.5</c:v>
                </c:pt>
                <c:pt idx="30114">
                  <c:v>1408.1</c:v>
                </c:pt>
                <c:pt idx="30115">
                  <c:v>1409</c:v>
                </c:pt>
                <c:pt idx="30116">
                  <c:v>1406.9</c:v>
                </c:pt>
                <c:pt idx="30117">
                  <c:v>1408.1</c:v>
                </c:pt>
                <c:pt idx="30118">
                  <c:v>1408.6</c:v>
                </c:pt>
                <c:pt idx="30119">
                  <c:v>1408.2</c:v>
                </c:pt>
                <c:pt idx="30120">
                  <c:v>1408.2</c:v>
                </c:pt>
                <c:pt idx="30121">
                  <c:v>1407.7</c:v>
                </c:pt>
                <c:pt idx="30122">
                  <c:v>1405.1</c:v>
                </c:pt>
                <c:pt idx="30123">
                  <c:v>1406.3</c:v>
                </c:pt>
                <c:pt idx="30124">
                  <c:v>1405.5</c:v>
                </c:pt>
                <c:pt idx="30125">
                  <c:v>1407.3</c:v>
                </c:pt>
                <c:pt idx="30126">
                  <c:v>1405</c:v>
                </c:pt>
                <c:pt idx="30127">
                  <c:v>1405.1</c:v>
                </c:pt>
                <c:pt idx="30128">
                  <c:v>1404.6</c:v>
                </c:pt>
                <c:pt idx="30129">
                  <c:v>1406.8</c:v>
                </c:pt>
                <c:pt idx="30130">
                  <c:v>1404.6</c:v>
                </c:pt>
                <c:pt idx="30131">
                  <c:v>1405.3</c:v>
                </c:pt>
                <c:pt idx="30132">
                  <c:v>1403.9</c:v>
                </c:pt>
                <c:pt idx="30133">
                  <c:v>1404.2</c:v>
                </c:pt>
                <c:pt idx="30134">
                  <c:v>1403.8</c:v>
                </c:pt>
                <c:pt idx="30135">
                  <c:v>1403.9</c:v>
                </c:pt>
                <c:pt idx="30136">
                  <c:v>1403.9</c:v>
                </c:pt>
                <c:pt idx="30137">
                  <c:v>1403.7</c:v>
                </c:pt>
                <c:pt idx="30138">
                  <c:v>1403.9</c:v>
                </c:pt>
                <c:pt idx="30139">
                  <c:v>1402.3</c:v>
                </c:pt>
                <c:pt idx="30140">
                  <c:v>1404.1</c:v>
                </c:pt>
                <c:pt idx="30141">
                  <c:v>1401.5</c:v>
                </c:pt>
                <c:pt idx="30142">
                  <c:v>1402.7</c:v>
                </c:pt>
                <c:pt idx="30143">
                  <c:v>1401.1</c:v>
                </c:pt>
                <c:pt idx="30144">
                  <c:v>1401.8</c:v>
                </c:pt>
                <c:pt idx="30145">
                  <c:v>1400.9</c:v>
                </c:pt>
                <c:pt idx="30146">
                  <c:v>1401</c:v>
                </c:pt>
                <c:pt idx="30147">
                  <c:v>1401.8</c:v>
                </c:pt>
                <c:pt idx="30148">
                  <c:v>1400.1</c:v>
                </c:pt>
                <c:pt idx="30149">
                  <c:v>1398.3</c:v>
                </c:pt>
                <c:pt idx="30150">
                  <c:v>1400.4</c:v>
                </c:pt>
                <c:pt idx="30151">
                  <c:v>1399.9</c:v>
                </c:pt>
                <c:pt idx="30152">
                  <c:v>1398.7</c:v>
                </c:pt>
                <c:pt idx="30153">
                  <c:v>1396</c:v>
                </c:pt>
                <c:pt idx="30154">
                  <c:v>1396.5</c:v>
                </c:pt>
                <c:pt idx="30155">
                  <c:v>1397</c:v>
                </c:pt>
                <c:pt idx="30156">
                  <c:v>1396.8</c:v>
                </c:pt>
                <c:pt idx="30157">
                  <c:v>1396.2</c:v>
                </c:pt>
                <c:pt idx="30158">
                  <c:v>1395.8</c:v>
                </c:pt>
                <c:pt idx="30159">
                  <c:v>1394.4</c:v>
                </c:pt>
                <c:pt idx="30160">
                  <c:v>1394.4</c:v>
                </c:pt>
                <c:pt idx="30161">
                  <c:v>1391.5</c:v>
                </c:pt>
                <c:pt idx="30162">
                  <c:v>1393.5</c:v>
                </c:pt>
                <c:pt idx="30163">
                  <c:v>1392.1</c:v>
                </c:pt>
                <c:pt idx="30164">
                  <c:v>1392.9</c:v>
                </c:pt>
                <c:pt idx="30165">
                  <c:v>1392.8</c:v>
                </c:pt>
                <c:pt idx="30166">
                  <c:v>1393.1</c:v>
                </c:pt>
                <c:pt idx="30167">
                  <c:v>1392.3</c:v>
                </c:pt>
                <c:pt idx="30168">
                  <c:v>1389.6</c:v>
                </c:pt>
                <c:pt idx="30169">
                  <c:v>1390.5</c:v>
                </c:pt>
                <c:pt idx="30170">
                  <c:v>1391</c:v>
                </c:pt>
                <c:pt idx="30171">
                  <c:v>1389.3</c:v>
                </c:pt>
                <c:pt idx="30172">
                  <c:v>1389.7</c:v>
                </c:pt>
                <c:pt idx="30173">
                  <c:v>1389.2</c:v>
                </c:pt>
                <c:pt idx="30174">
                  <c:v>1389.1</c:v>
                </c:pt>
                <c:pt idx="30175">
                  <c:v>1387.8</c:v>
                </c:pt>
                <c:pt idx="30176">
                  <c:v>1386</c:v>
                </c:pt>
                <c:pt idx="30177">
                  <c:v>1387.9</c:v>
                </c:pt>
                <c:pt idx="30178">
                  <c:v>1386.2</c:v>
                </c:pt>
                <c:pt idx="30179">
                  <c:v>1387.3</c:v>
                </c:pt>
                <c:pt idx="30180">
                  <c:v>1387.7</c:v>
                </c:pt>
                <c:pt idx="30181">
                  <c:v>1384</c:v>
                </c:pt>
                <c:pt idx="30182">
                  <c:v>1381.2</c:v>
                </c:pt>
                <c:pt idx="30183">
                  <c:v>1383.3</c:v>
                </c:pt>
                <c:pt idx="30184">
                  <c:v>1383.2</c:v>
                </c:pt>
                <c:pt idx="30185">
                  <c:v>1383.1</c:v>
                </c:pt>
                <c:pt idx="30186">
                  <c:v>1384.7</c:v>
                </c:pt>
                <c:pt idx="30187">
                  <c:v>1385.1</c:v>
                </c:pt>
                <c:pt idx="30188">
                  <c:v>1383.9</c:v>
                </c:pt>
                <c:pt idx="30189">
                  <c:v>1384.7</c:v>
                </c:pt>
                <c:pt idx="30190">
                  <c:v>1384.6</c:v>
                </c:pt>
                <c:pt idx="30191">
                  <c:v>1383.8</c:v>
                </c:pt>
                <c:pt idx="30192">
                  <c:v>1385.2</c:v>
                </c:pt>
                <c:pt idx="30193">
                  <c:v>1383.1</c:v>
                </c:pt>
                <c:pt idx="30194">
                  <c:v>1383.8</c:v>
                </c:pt>
                <c:pt idx="30195">
                  <c:v>1383.5</c:v>
                </c:pt>
                <c:pt idx="30196">
                  <c:v>1384.7</c:v>
                </c:pt>
                <c:pt idx="30197">
                  <c:v>1381.7</c:v>
                </c:pt>
                <c:pt idx="30198">
                  <c:v>1382.3</c:v>
                </c:pt>
                <c:pt idx="30199">
                  <c:v>1382</c:v>
                </c:pt>
                <c:pt idx="30200">
                  <c:v>1382</c:v>
                </c:pt>
                <c:pt idx="30201">
                  <c:v>1381.2</c:v>
                </c:pt>
                <c:pt idx="30202">
                  <c:v>1380.1</c:v>
                </c:pt>
                <c:pt idx="30203">
                  <c:v>1383.9</c:v>
                </c:pt>
                <c:pt idx="30204">
                  <c:v>1382.2</c:v>
                </c:pt>
                <c:pt idx="30205">
                  <c:v>1382.1</c:v>
                </c:pt>
                <c:pt idx="30206">
                  <c:v>1378.8</c:v>
                </c:pt>
                <c:pt idx="30207">
                  <c:v>1378.7</c:v>
                </c:pt>
                <c:pt idx="30208">
                  <c:v>1378.4</c:v>
                </c:pt>
                <c:pt idx="30209">
                  <c:v>1378.9</c:v>
                </c:pt>
                <c:pt idx="30210">
                  <c:v>1379</c:v>
                </c:pt>
                <c:pt idx="30211">
                  <c:v>1378.1</c:v>
                </c:pt>
                <c:pt idx="30212">
                  <c:v>1378.1</c:v>
                </c:pt>
                <c:pt idx="30213">
                  <c:v>1378.6</c:v>
                </c:pt>
                <c:pt idx="30214">
                  <c:v>1373.9</c:v>
                </c:pt>
                <c:pt idx="30215">
                  <c:v>1378.4</c:v>
                </c:pt>
                <c:pt idx="30216">
                  <c:v>1377.5</c:v>
                </c:pt>
                <c:pt idx="30217">
                  <c:v>1377.2</c:v>
                </c:pt>
                <c:pt idx="30218">
                  <c:v>1376.5</c:v>
                </c:pt>
                <c:pt idx="30219">
                  <c:v>1377.3</c:v>
                </c:pt>
                <c:pt idx="30220">
                  <c:v>1374.8</c:v>
                </c:pt>
                <c:pt idx="30221">
                  <c:v>1374.3</c:v>
                </c:pt>
                <c:pt idx="30222">
                  <c:v>1374</c:v>
                </c:pt>
                <c:pt idx="30223">
                  <c:v>1374.1</c:v>
                </c:pt>
                <c:pt idx="30224">
                  <c:v>1374.1</c:v>
                </c:pt>
                <c:pt idx="30225">
                  <c:v>1375.3</c:v>
                </c:pt>
                <c:pt idx="30226">
                  <c:v>1374.5</c:v>
                </c:pt>
                <c:pt idx="30227">
                  <c:v>1372.6</c:v>
                </c:pt>
                <c:pt idx="30228">
                  <c:v>1373.1</c:v>
                </c:pt>
                <c:pt idx="30229">
                  <c:v>1373</c:v>
                </c:pt>
                <c:pt idx="30230">
                  <c:v>1371.9</c:v>
                </c:pt>
                <c:pt idx="30231">
                  <c:v>1370.7</c:v>
                </c:pt>
                <c:pt idx="30232">
                  <c:v>1371.1</c:v>
                </c:pt>
                <c:pt idx="30233">
                  <c:v>1371.1</c:v>
                </c:pt>
                <c:pt idx="30234">
                  <c:v>1371.2</c:v>
                </c:pt>
                <c:pt idx="30235">
                  <c:v>1369.4</c:v>
                </c:pt>
                <c:pt idx="30236">
                  <c:v>1370</c:v>
                </c:pt>
                <c:pt idx="30237">
                  <c:v>1369.2</c:v>
                </c:pt>
                <c:pt idx="30238">
                  <c:v>1369.4</c:v>
                </c:pt>
                <c:pt idx="30239">
                  <c:v>1368.8</c:v>
                </c:pt>
                <c:pt idx="30240">
                  <c:v>1368.8</c:v>
                </c:pt>
                <c:pt idx="30241">
                  <c:v>1368.9</c:v>
                </c:pt>
                <c:pt idx="30242">
                  <c:v>1367.7</c:v>
                </c:pt>
                <c:pt idx="30243">
                  <c:v>1366.8</c:v>
                </c:pt>
                <c:pt idx="30244">
                  <c:v>1367.5</c:v>
                </c:pt>
                <c:pt idx="30245">
                  <c:v>1367.4</c:v>
                </c:pt>
                <c:pt idx="30246">
                  <c:v>1364.8</c:v>
                </c:pt>
                <c:pt idx="30247">
                  <c:v>1365.4</c:v>
                </c:pt>
                <c:pt idx="30248">
                  <c:v>1366.5</c:v>
                </c:pt>
                <c:pt idx="30249">
                  <c:v>1366.6</c:v>
                </c:pt>
                <c:pt idx="30250">
                  <c:v>1365.9</c:v>
                </c:pt>
                <c:pt idx="30251">
                  <c:v>1365</c:v>
                </c:pt>
                <c:pt idx="30252">
                  <c:v>1364.6</c:v>
                </c:pt>
                <c:pt idx="30253">
                  <c:v>1364.3</c:v>
                </c:pt>
                <c:pt idx="30254">
                  <c:v>1364.1</c:v>
                </c:pt>
                <c:pt idx="30255">
                  <c:v>1363.5</c:v>
                </c:pt>
                <c:pt idx="30256">
                  <c:v>1362.5</c:v>
                </c:pt>
                <c:pt idx="30257">
                  <c:v>1363.8</c:v>
                </c:pt>
                <c:pt idx="30258">
                  <c:v>1362.3</c:v>
                </c:pt>
                <c:pt idx="30259">
                  <c:v>1361.6</c:v>
                </c:pt>
                <c:pt idx="30260">
                  <c:v>1361.5</c:v>
                </c:pt>
                <c:pt idx="30261">
                  <c:v>1361.1</c:v>
                </c:pt>
                <c:pt idx="30262">
                  <c:v>1361.9</c:v>
                </c:pt>
                <c:pt idx="30263">
                  <c:v>1361.5</c:v>
                </c:pt>
                <c:pt idx="30264">
                  <c:v>1360</c:v>
                </c:pt>
                <c:pt idx="30265">
                  <c:v>1359.9</c:v>
                </c:pt>
                <c:pt idx="30266">
                  <c:v>1360.4</c:v>
                </c:pt>
                <c:pt idx="30267">
                  <c:v>1359.6</c:v>
                </c:pt>
                <c:pt idx="30268">
                  <c:v>1360.6</c:v>
                </c:pt>
                <c:pt idx="30269">
                  <c:v>1359.6</c:v>
                </c:pt>
                <c:pt idx="30270">
                  <c:v>1358</c:v>
                </c:pt>
                <c:pt idx="30271">
                  <c:v>1357.8</c:v>
                </c:pt>
                <c:pt idx="30272">
                  <c:v>1359.2</c:v>
                </c:pt>
                <c:pt idx="30273">
                  <c:v>1360.3</c:v>
                </c:pt>
                <c:pt idx="30274">
                  <c:v>1360.5</c:v>
                </c:pt>
                <c:pt idx="30275">
                  <c:v>1359.3</c:v>
                </c:pt>
                <c:pt idx="30276">
                  <c:v>1361.3</c:v>
                </c:pt>
                <c:pt idx="30277">
                  <c:v>1361.5</c:v>
                </c:pt>
                <c:pt idx="30278">
                  <c:v>1359.8</c:v>
                </c:pt>
                <c:pt idx="30279">
                  <c:v>1361.5</c:v>
                </c:pt>
                <c:pt idx="30280">
                  <c:v>1361.8</c:v>
                </c:pt>
                <c:pt idx="30281">
                  <c:v>1361.8</c:v>
                </c:pt>
                <c:pt idx="30282">
                  <c:v>1361.3</c:v>
                </c:pt>
                <c:pt idx="30283">
                  <c:v>1361.5</c:v>
                </c:pt>
                <c:pt idx="30284">
                  <c:v>1359.8</c:v>
                </c:pt>
                <c:pt idx="30285">
                  <c:v>1361.6</c:v>
                </c:pt>
                <c:pt idx="30286">
                  <c:v>1361.3</c:v>
                </c:pt>
                <c:pt idx="30287">
                  <c:v>1361.8</c:v>
                </c:pt>
                <c:pt idx="30288">
                  <c:v>1359.8</c:v>
                </c:pt>
                <c:pt idx="30289">
                  <c:v>1360.2</c:v>
                </c:pt>
                <c:pt idx="30290">
                  <c:v>1360.4</c:v>
                </c:pt>
                <c:pt idx="30291">
                  <c:v>1360.2</c:v>
                </c:pt>
                <c:pt idx="30292">
                  <c:v>1357.3</c:v>
                </c:pt>
                <c:pt idx="30293">
                  <c:v>1359.4</c:v>
                </c:pt>
                <c:pt idx="30294">
                  <c:v>1356.3</c:v>
                </c:pt>
                <c:pt idx="30295">
                  <c:v>1358.5</c:v>
                </c:pt>
                <c:pt idx="30296">
                  <c:v>1359.2</c:v>
                </c:pt>
                <c:pt idx="30297">
                  <c:v>1359.1</c:v>
                </c:pt>
                <c:pt idx="30298">
                  <c:v>1357.6</c:v>
                </c:pt>
                <c:pt idx="30299">
                  <c:v>1360.3</c:v>
                </c:pt>
                <c:pt idx="30300">
                  <c:v>1358.5</c:v>
                </c:pt>
                <c:pt idx="30301">
                  <c:v>1356.8</c:v>
                </c:pt>
                <c:pt idx="30302">
                  <c:v>1357.6</c:v>
                </c:pt>
                <c:pt idx="30303">
                  <c:v>1356.1</c:v>
                </c:pt>
                <c:pt idx="30304">
                  <c:v>1356.5</c:v>
                </c:pt>
                <c:pt idx="30305">
                  <c:v>1356.9</c:v>
                </c:pt>
                <c:pt idx="30306">
                  <c:v>1355.6</c:v>
                </c:pt>
                <c:pt idx="30307">
                  <c:v>1356</c:v>
                </c:pt>
                <c:pt idx="30308">
                  <c:v>1354.1</c:v>
                </c:pt>
                <c:pt idx="30309">
                  <c:v>1356.1</c:v>
                </c:pt>
                <c:pt idx="30310">
                  <c:v>1355</c:v>
                </c:pt>
                <c:pt idx="30311">
                  <c:v>1355.6</c:v>
                </c:pt>
                <c:pt idx="30312">
                  <c:v>1355.6</c:v>
                </c:pt>
                <c:pt idx="30313">
                  <c:v>1355.9</c:v>
                </c:pt>
                <c:pt idx="30314">
                  <c:v>1354.7</c:v>
                </c:pt>
                <c:pt idx="30315">
                  <c:v>1354.3</c:v>
                </c:pt>
                <c:pt idx="30316">
                  <c:v>1353.6</c:v>
                </c:pt>
                <c:pt idx="30317">
                  <c:v>1355.5</c:v>
                </c:pt>
                <c:pt idx="30318">
                  <c:v>1354.1</c:v>
                </c:pt>
                <c:pt idx="30319">
                  <c:v>1353.6</c:v>
                </c:pt>
                <c:pt idx="30320">
                  <c:v>1354</c:v>
                </c:pt>
                <c:pt idx="30321">
                  <c:v>1354.2</c:v>
                </c:pt>
                <c:pt idx="30322">
                  <c:v>1354</c:v>
                </c:pt>
                <c:pt idx="30323">
                  <c:v>1355.2</c:v>
                </c:pt>
                <c:pt idx="30324">
                  <c:v>1353.2</c:v>
                </c:pt>
                <c:pt idx="30325">
                  <c:v>1354.1</c:v>
                </c:pt>
                <c:pt idx="30326">
                  <c:v>1352.1</c:v>
                </c:pt>
                <c:pt idx="30327">
                  <c:v>1353.3</c:v>
                </c:pt>
                <c:pt idx="30328">
                  <c:v>1353.1</c:v>
                </c:pt>
                <c:pt idx="30329">
                  <c:v>1353.5</c:v>
                </c:pt>
                <c:pt idx="30330">
                  <c:v>1350.3</c:v>
                </c:pt>
                <c:pt idx="30331">
                  <c:v>1353.2</c:v>
                </c:pt>
                <c:pt idx="30332">
                  <c:v>1354.3</c:v>
                </c:pt>
                <c:pt idx="30333">
                  <c:v>1354.1</c:v>
                </c:pt>
                <c:pt idx="30334">
                  <c:v>1353</c:v>
                </c:pt>
                <c:pt idx="30335">
                  <c:v>1353.2</c:v>
                </c:pt>
                <c:pt idx="30336">
                  <c:v>1353.7</c:v>
                </c:pt>
                <c:pt idx="30337">
                  <c:v>1354.4</c:v>
                </c:pt>
                <c:pt idx="30338">
                  <c:v>1353.7</c:v>
                </c:pt>
                <c:pt idx="30339">
                  <c:v>1353.6</c:v>
                </c:pt>
                <c:pt idx="30340">
                  <c:v>1354.1</c:v>
                </c:pt>
                <c:pt idx="30341">
                  <c:v>1354.1</c:v>
                </c:pt>
                <c:pt idx="30342">
                  <c:v>1354</c:v>
                </c:pt>
                <c:pt idx="30343">
                  <c:v>1355.4</c:v>
                </c:pt>
                <c:pt idx="30344">
                  <c:v>1354.7</c:v>
                </c:pt>
                <c:pt idx="30345">
                  <c:v>1354</c:v>
                </c:pt>
                <c:pt idx="30346">
                  <c:v>1354.1</c:v>
                </c:pt>
                <c:pt idx="30347">
                  <c:v>1355.5</c:v>
                </c:pt>
                <c:pt idx="30348">
                  <c:v>1354.6</c:v>
                </c:pt>
                <c:pt idx="30349">
                  <c:v>1353.9</c:v>
                </c:pt>
                <c:pt idx="30350">
                  <c:v>1353.7</c:v>
                </c:pt>
                <c:pt idx="30351">
                  <c:v>1354.4</c:v>
                </c:pt>
                <c:pt idx="30352">
                  <c:v>1354.1</c:v>
                </c:pt>
                <c:pt idx="30353">
                  <c:v>1353.3</c:v>
                </c:pt>
                <c:pt idx="30354">
                  <c:v>1354</c:v>
                </c:pt>
                <c:pt idx="30355">
                  <c:v>1354</c:v>
                </c:pt>
                <c:pt idx="30356">
                  <c:v>1354.9</c:v>
                </c:pt>
                <c:pt idx="30357">
                  <c:v>1354.8</c:v>
                </c:pt>
                <c:pt idx="30358">
                  <c:v>1352.8</c:v>
                </c:pt>
                <c:pt idx="30359">
                  <c:v>1353.7</c:v>
                </c:pt>
                <c:pt idx="30360">
                  <c:v>1354.1</c:v>
                </c:pt>
                <c:pt idx="30361">
                  <c:v>1353.7</c:v>
                </c:pt>
                <c:pt idx="30362">
                  <c:v>1353</c:v>
                </c:pt>
                <c:pt idx="30363">
                  <c:v>1352</c:v>
                </c:pt>
                <c:pt idx="30364">
                  <c:v>1352.5</c:v>
                </c:pt>
                <c:pt idx="30365">
                  <c:v>1351.1</c:v>
                </c:pt>
                <c:pt idx="30366">
                  <c:v>1350.8</c:v>
                </c:pt>
                <c:pt idx="30367">
                  <c:v>1350.8</c:v>
                </c:pt>
                <c:pt idx="30368">
                  <c:v>1350.5</c:v>
                </c:pt>
                <c:pt idx="30369">
                  <c:v>1351.1</c:v>
                </c:pt>
                <c:pt idx="30370">
                  <c:v>1350.4</c:v>
                </c:pt>
                <c:pt idx="30371">
                  <c:v>1350.4</c:v>
                </c:pt>
              </c:numCache>
            </c:numRef>
          </c:yVal>
        </c:ser>
        <c:axId val="44236160"/>
        <c:axId val="38122624"/>
      </c:scatterChart>
      <c:valAx>
        <c:axId val="44227968"/>
        <c:scaling>
          <c:orientation val="minMax"/>
          <c:max val="40482"/>
          <c:min val="40132"/>
        </c:scaling>
        <c:axPos val="b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44234240"/>
        <c:crosses val="autoZero"/>
        <c:crossBetween val="midCat"/>
      </c:valAx>
      <c:valAx>
        <c:axId val="44234240"/>
        <c:scaling>
          <c:orientation val="minMax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Flow (L/min)</a:t>
                </a:r>
              </a:p>
            </c:rich>
          </c:tx>
          <c:layout>
            <c:manualLayout>
              <c:xMode val="edge"/>
              <c:yMode val="edge"/>
              <c:x val="0"/>
              <c:y val="0.29862423447069125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44227968"/>
        <c:crosses val="autoZero"/>
        <c:crossBetween val="midCat"/>
      </c:valAx>
      <c:valAx>
        <c:axId val="44236160"/>
        <c:scaling>
          <c:orientation val="minMax"/>
        </c:scaling>
        <c:delete val="1"/>
        <c:axPos val="b"/>
        <c:numFmt formatCode="m/d/yy\ h:mm;@" sourceLinked="1"/>
        <c:tickLblPos val="none"/>
        <c:crossAx val="38122624"/>
        <c:crosses val="autoZero"/>
        <c:crossBetween val="midCat"/>
      </c:valAx>
      <c:valAx>
        <c:axId val="38122624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 algn="ctr"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Conductivity (uS/cm)</a:t>
                </a:r>
              </a:p>
            </c:rich>
          </c:tx>
          <c:layout/>
        </c:title>
        <c:numFmt formatCode="0" sourceLinked="1"/>
        <c:tickLblPos val="nextTo"/>
        <c:spPr>
          <a:ln w="19050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44236160"/>
        <c:crosses val="max"/>
        <c:crossBetween val="midCat"/>
      </c:valAx>
      <c:spPr>
        <a:ln w="25400">
          <a:solidFill>
            <a:sysClr val="windowText" lastClr="000000"/>
          </a:solidFill>
        </a:ln>
      </c:spPr>
    </c:plotArea>
    <c:legend>
      <c:legendPos val="r"/>
      <c:layout>
        <c:manualLayout>
          <c:xMode val="edge"/>
          <c:yMode val="edge"/>
          <c:x val="0.1917260342457193"/>
          <c:y val="4.9924071991001122E-2"/>
          <c:w val="0.65139920009998786"/>
          <c:h val="7.0662417197850325E-2"/>
        </c:manualLayout>
      </c:layout>
      <c:txPr>
        <a:bodyPr/>
        <a:lstStyle/>
        <a:p>
          <a:pPr>
            <a:defRPr sz="925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ysClr val="window" lastClr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6"/>
          <c:order val="0"/>
          <c:spPr>
            <a:ln>
              <a:noFill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'MiniSipper-All-Sample.dat'!$G$5:$G$400</c:f>
              <c:numCache>
                <c:formatCode>m/d/yy\ h:mm;@</c:formatCode>
                <c:ptCount val="396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5">
                  <c:v>40372.75</c:v>
                </c:pt>
                <c:pt idx="106">
                  <c:v>40372.25</c:v>
                </c:pt>
                <c:pt idx="107">
                  <c:v>40371.75</c:v>
                </c:pt>
                <c:pt idx="108">
                  <c:v>40371.25</c:v>
                </c:pt>
                <c:pt idx="109">
                  <c:v>40370.75</c:v>
                </c:pt>
                <c:pt idx="110">
                  <c:v>40370.25</c:v>
                </c:pt>
                <c:pt idx="111">
                  <c:v>40369.75</c:v>
                </c:pt>
                <c:pt idx="112">
                  <c:v>40369.25</c:v>
                </c:pt>
                <c:pt idx="113">
                  <c:v>40368.75</c:v>
                </c:pt>
                <c:pt idx="114">
                  <c:v>40368.25</c:v>
                </c:pt>
                <c:pt idx="115">
                  <c:v>40367.75</c:v>
                </c:pt>
                <c:pt idx="116">
                  <c:v>40367.25</c:v>
                </c:pt>
                <c:pt idx="117">
                  <c:v>40366.75</c:v>
                </c:pt>
                <c:pt idx="118">
                  <c:v>40366.25</c:v>
                </c:pt>
                <c:pt idx="119">
                  <c:v>40365.75</c:v>
                </c:pt>
                <c:pt idx="120">
                  <c:v>40365.25</c:v>
                </c:pt>
                <c:pt idx="121">
                  <c:v>40364.75</c:v>
                </c:pt>
                <c:pt idx="122">
                  <c:v>40364.25</c:v>
                </c:pt>
                <c:pt idx="123">
                  <c:v>40363.75</c:v>
                </c:pt>
                <c:pt idx="124">
                  <c:v>40363.25</c:v>
                </c:pt>
                <c:pt idx="125">
                  <c:v>40362.75</c:v>
                </c:pt>
                <c:pt idx="126">
                  <c:v>40362.25</c:v>
                </c:pt>
                <c:pt idx="127">
                  <c:v>40361.75</c:v>
                </c:pt>
                <c:pt idx="128">
                  <c:v>40361.25</c:v>
                </c:pt>
                <c:pt idx="129">
                  <c:v>40360.75</c:v>
                </c:pt>
                <c:pt idx="130">
                  <c:v>40360.25</c:v>
                </c:pt>
                <c:pt idx="131">
                  <c:v>40359.75</c:v>
                </c:pt>
                <c:pt idx="132">
                  <c:v>40359.25</c:v>
                </c:pt>
                <c:pt idx="133">
                  <c:v>40358.75</c:v>
                </c:pt>
                <c:pt idx="134">
                  <c:v>40358.25</c:v>
                </c:pt>
                <c:pt idx="135">
                  <c:v>40357.75</c:v>
                </c:pt>
                <c:pt idx="136">
                  <c:v>40357.25</c:v>
                </c:pt>
                <c:pt idx="137">
                  <c:v>40356.75</c:v>
                </c:pt>
                <c:pt idx="138">
                  <c:v>40356.25</c:v>
                </c:pt>
                <c:pt idx="139">
                  <c:v>40355.75</c:v>
                </c:pt>
                <c:pt idx="140">
                  <c:v>40355.25</c:v>
                </c:pt>
                <c:pt idx="141">
                  <c:v>40354.75</c:v>
                </c:pt>
                <c:pt idx="142">
                  <c:v>40354.25</c:v>
                </c:pt>
                <c:pt idx="143">
                  <c:v>40353.75</c:v>
                </c:pt>
                <c:pt idx="144">
                  <c:v>40353.25</c:v>
                </c:pt>
                <c:pt idx="145">
                  <c:v>40352.75</c:v>
                </c:pt>
                <c:pt idx="146">
                  <c:v>40352.25</c:v>
                </c:pt>
                <c:pt idx="149">
                  <c:v>40417.583333333336</c:v>
                </c:pt>
                <c:pt idx="150">
                  <c:v>40410.138888888891</c:v>
                </c:pt>
                <c:pt idx="151">
                  <c:v>40402.694444444453</c:v>
                </c:pt>
                <c:pt idx="152">
                  <c:v>40395.250000000015</c:v>
                </c:pt>
                <c:pt idx="153">
                  <c:v>40387.805555555591</c:v>
                </c:pt>
                <c:pt idx="154">
                  <c:v>40380.361111111124</c:v>
                </c:pt>
                <c:pt idx="157">
                  <c:v>40459.583333333336</c:v>
                </c:pt>
                <c:pt idx="158">
                  <c:v>40458.916666666664</c:v>
                </c:pt>
                <c:pt idx="159">
                  <c:v>40458.25</c:v>
                </c:pt>
                <c:pt idx="160">
                  <c:v>40457.583333333336</c:v>
                </c:pt>
                <c:pt idx="161">
                  <c:v>40456.916666666664</c:v>
                </c:pt>
                <c:pt idx="162">
                  <c:v>40456.25</c:v>
                </c:pt>
                <c:pt idx="163">
                  <c:v>40455.583333333336</c:v>
                </c:pt>
                <c:pt idx="164">
                  <c:v>40454.916666666664</c:v>
                </c:pt>
                <c:pt idx="165">
                  <c:v>40454.25</c:v>
                </c:pt>
                <c:pt idx="166">
                  <c:v>40453.583333333336</c:v>
                </c:pt>
                <c:pt idx="167">
                  <c:v>40452.916666666664</c:v>
                </c:pt>
                <c:pt idx="168">
                  <c:v>40452.25</c:v>
                </c:pt>
                <c:pt idx="169">
                  <c:v>40451.583333333336</c:v>
                </c:pt>
                <c:pt idx="170">
                  <c:v>40450.916666666664</c:v>
                </c:pt>
                <c:pt idx="171">
                  <c:v>40450.25</c:v>
                </c:pt>
                <c:pt idx="172">
                  <c:v>40449.583333333336</c:v>
                </c:pt>
                <c:pt idx="173">
                  <c:v>40448.916666666664</c:v>
                </c:pt>
                <c:pt idx="174">
                  <c:v>40448.25</c:v>
                </c:pt>
                <c:pt idx="175">
                  <c:v>40447.583333333336</c:v>
                </c:pt>
                <c:pt idx="176">
                  <c:v>40446.916666666664</c:v>
                </c:pt>
                <c:pt idx="177">
                  <c:v>40446.25</c:v>
                </c:pt>
                <c:pt idx="178">
                  <c:v>40445.583333333336</c:v>
                </c:pt>
                <c:pt idx="179">
                  <c:v>40444.916666666664</c:v>
                </c:pt>
                <c:pt idx="180">
                  <c:v>40444.25</c:v>
                </c:pt>
                <c:pt idx="181">
                  <c:v>40443.583333333336</c:v>
                </c:pt>
                <c:pt idx="182">
                  <c:v>40442.916666666664</c:v>
                </c:pt>
                <c:pt idx="183">
                  <c:v>40442.25</c:v>
                </c:pt>
                <c:pt idx="184">
                  <c:v>40441.583333333336</c:v>
                </c:pt>
                <c:pt idx="185">
                  <c:v>40440.916666666664</c:v>
                </c:pt>
                <c:pt idx="186">
                  <c:v>40440.25</c:v>
                </c:pt>
                <c:pt idx="187">
                  <c:v>40439.583333333336</c:v>
                </c:pt>
                <c:pt idx="188">
                  <c:v>40438.916666666664</c:v>
                </c:pt>
                <c:pt idx="189">
                  <c:v>40438.25</c:v>
                </c:pt>
                <c:pt idx="190">
                  <c:v>40437.583333333336</c:v>
                </c:pt>
                <c:pt idx="191">
                  <c:v>40436.916666666664</c:v>
                </c:pt>
                <c:pt idx="192">
                  <c:v>40436.25</c:v>
                </c:pt>
                <c:pt idx="195">
                  <c:v>40700.502083333326</c:v>
                </c:pt>
                <c:pt idx="196">
                  <c:v>40700.168749999997</c:v>
                </c:pt>
                <c:pt idx="197">
                  <c:v>40699.835416666654</c:v>
                </c:pt>
                <c:pt idx="198">
                  <c:v>40699.502083333326</c:v>
                </c:pt>
                <c:pt idx="199">
                  <c:v>40699.168749999997</c:v>
                </c:pt>
                <c:pt idx="200">
                  <c:v>40698.835416666654</c:v>
                </c:pt>
                <c:pt idx="201">
                  <c:v>40698.502083333326</c:v>
                </c:pt>
                <c:pt idx="202">
                  <c:v>40698.168749999997</c:v>
                </c:pt>
                <c:pt idx="203">
                  <c:v>40697.835416666654</c:v>
                </c:pt>
                <c:pt idx="204">
                  <c:v>40697.502083333326</c:v>
                </c:pt>
                <c:pt idx="205">
                  <c:v>40697.168749999997</c:v>
                </c:pt>
                <c:pt idx="206">
                  <c:v>40696.835416666654</c:v>
                </c:pt>
                <c:pt idx="207">
                  <c:v>40696.502083333326</c:v>
                </c:pt>
                <c:pt idx="208">
                  <c:v>40696.168749999997</c:v>
                </c:pt>
                <c:pt idx="209">
                  <c:v>40695.835416666654</c:v>
                </c:pt>
                <c:pt idx="210">
                  <c:v>40695.502083333326</c:v>
                </c:pt>
                <c:pt idx="211">
                  <c:v>40695.168749999997</c:v>
                </c:pt>
                <c:pt idx="212">
                  <c:v>40694.835416666654</c:v>
                </c:pt>
                <c:pt idx="213">
                  <c:v>40694.502083333326</c:v>
                </c:pt>
                <c:pt idx="214">
                  <c:v>40694.168749999997</c:v>
                </c:pt>
                <c:pt idx="215">
                  <c:v>40693.835416666654</c:v>
                </c:pt>
                <c:pt idx="216">
                  <c:v>40693.502083333326</c:v>
                </c:pt>
                <c:pt idx="217">
                  <c:v>40693.168749999997</c:v>
                </c:pt>
                <c:pt idx="218">
                  <c:v>40692.835416666654</c:v>
                </c:pt>
                <c:pt idx="219">
                  <c:v>40692.502083333326</c:v>
                </c:pt>
                <c:pt idx="220">
                  <c:v>40692.168749999997</c:v>
                </c:pt>
                <c:pt idx="221">
                  <c:v>40691.835416666654</c:v>
                </c:pt>
                <c:pt idx="222">
                  <c:v>40691.502083333326</c:v>
                </c:pt>
                <c:pt idx="223">
                  <c:v>40691.168749999997</c:v>
                </c:pt>
                <c:pt idx="224">
                  <c:v>40690.835416666654</c:v>
                </c:pt>
                <c:pt idx="225">
                  <c:v>40690.502083333326</c:v>
                </c:pt>
                <c:pt idx="226">
                  <c:v>40690.168749999997</c:v>
                </c:pt>
                <c:pt idx="227">
                  <c:v>40689.835416666654</c:v>
                </c:pt>
                <c:pt idx="228">
                  <c:v>40689.502083333326</c:v>
                </c:pt>
                <c:pt idx="229">
                  <c:v>40689.168749999997</c:v>
                </c:pt>
                <c:pt idx="230">
                  <c:v>40688.835416666654</c:v>
                </c:pt>
                <c:pt idx="231">
                  <c:v>40688.502083333326</c:v>
                </c:pt>
                <c:pt idx="232">
                  <c:v>40688.168749999997</c:v>
                </c:pt>
                <c:pt idx="233">
                  <c:v>40687.835416666654</c:v>
                </c:pt>
                <c:pt idx="234">
                  <c:v>40687.502083333326</c:v>
                </c:pt>
                <c:pt idx="235">
                  <c:v>40687.168749999997</c:v>
                </c:pt>
                <c:pt idx="236">
                  <c:v>40686.835416666654</c:v>
                </c:pt>
                <c:pt idx="237">
                  <c:v>40686.502083333326</c:v>
                </c:pt>
                <c:pt idx="238">
                  <c:v>40686.168749999997</c:v>
                </c:pt>
                <c:pt idx="239">
                  <c:v>40685.835416666654</c:v>
                </c:pt>
                <c:pt idx="240">
                  <c:v>40685.502083333326</c:v>
                </c:pt>
                <c:pt idx="241">
                  <c:v>40685.168749999997</c:v>
                </c:pt>
                <c:pt idx="242">
                  <c:v>40684.835416666654</c:v>
                </c:pt>
                <c:pt idx="243">
                  <c:v>40684.502083333326</c:v>
                </c:pt>
                <c:pt idx="244">
                  <c:v>40684.168749999997</c:v>
                </c:pt>
                <c:pt idx="245">
                  <c:v>40683.835416666654</c:v>
                </c:pt>
                <c:pt idx="246">
                  <c:v>40683.502083333326</c:v>
                </c:pt>
                <c:pt idx="247">
                  <c:v>40683.168749999997</c:v>
                </c:pt>
                <c:pt idx="248">
                  <c:v>40682.835416666654</c:v>
                </c:pt>
                <c:pt idx="249">
                  <c:v>40682.502083333326</c:v>
                </c:pt>
                <c:pt idx="250">
                  <c:v>40682.168749999997</c:v>
                </c:pt>
                <c:pt idx="251">
                  <c:v>40681.835416666654</c:v>
                </c:pt>
                <c:pt idx="252">
                  <c:v>40681.502083333326</c:v>
                </c:pt>
                <c:pt idx="253">
                  <c:v>40681.168749999997</c:v>
                </c:pt>
                <c:pt idx="254">
                  <c:v>40680.835416666654</c:v>
                </c:pt>
                <c:pt idx="255">
                  <c:v>40680.502083333326</c:v>
                </c:pt>
                <c:pt idx="256">
                  <c:v>40680.168749999997</c:v>
                </c:pt>
                <c:pt idx="257">
                  <c:v>40679.835416666654</c:v>
                </c:pt>
                <c:pt idx="258">
                  <c:v>40679.502083333326</c:v>
                </c:pt>
                <c:pt idx="259">
                  <c:v>40679.168749999997</c:v>
                </c:pt>
                <c:pt idx="260">
                  <c:v>40678.835416666654</c:v>
                </c:pt>
                <c:pt idx="261">
                  <c:v>40678.502083333326</c:v>
                </c:pt>
                <c:pt idx="262">
                  <c:v>40678.168749999997</c:v>
                </c:pt>
                <c:pt idx="263">
                  <c:v>40677.835416666654</c:v>
                </c:pt>
                <c:pt idx="264">
                  <c:v>40677.502083333326</c:v>
                </c:pt>
                <c:pt idx="265">
                  <c:v>40677.168749999997</c:v>
                </c:pt>
                <c:pt idx="266">
                  <c:v>40676.835416666654</c:v>
                </c:pt>
                <c:pt idx="267">
                  <c:v>40676.502083333326</c:v>
                </c:pt>
                <c:pt idx="268">
                  <c:v>40676.168749999997</c:v>
                </c:pt>
                <c:pt idx="269">
                  <c:v>40675.835416666654</c:v>
                </c:pt>
                <c:pt idx="270">
                  <c:v>40675.502083333326</c:v>
                </c:pt>
                <c:pt idx="271">
                  <c:v>40675.168749999997</c:v>
                </c:pt>
                <c:pt idx="272">
                  <c:v>40674.835416666654</c:v>
                </c:pt>
                <c:pt idx="273">
                  <c:v>40674.502083333326</c:v>
                </c:pt>
                <c:pt idx="274">
                  <c:v>40674.168749999997</c:v>
                </c:pt>
                <c:pt idx="275">
                  <c:v>40673.835416666654</c:v>
                </c:pt>
                <c:pt idx="276">
                  <c:v>40673.502083333326</c:v>
                </c:pt>
                <c:pt idx="277">
                  <c:v>40673.168749999997</c:v>
                </c:pt>
                <c:pt idx="278">
                  <c:v>40672.835416666654</c:v>
                </c:pt>
                <c:pt idx="279">
                  <c:v>40672.502083333326</c:v>
                </c:pt>
                <c:pt idx="280">
                  <c:v>40672.168749999997</c:v>
                </c:pt>
                <c:pt idx="281">
                  <c:v>40671.835416666654</c:v>
                </c:pt>
                <c:pt idx="282">
                  <c:v>40671.502083333326</c:v>
                </c:pt>
                <c:pt idx="283">
                  <c:v>40671.168749999997</c:v>
                </c:pt>
                <c:pt idx="284">
                  <c:v>40670.835416666654</c:v>
                </c:pt>
                <c:pt idx="285">
                  <c:v>40670.502083333326</c:v>
                </c:pt>
                <c:pt idx="286">
                  <c:v>40670.168749999997</c:v>
                </c:pt>
                <c:pt idx="287">
                  <c:v>40669.835416666654</c:v>
                </c:pt>
                <c:pt idx="288">
                  <c:v>40669.502083333326</c:v>
                </c:pt>
                <c:pt idx="289">
                  <c:v>40669.168749999997</c:v>
                </c:pt>
                <c:pt idx="290">
                  <c:v>40668.835416666654</c:v>
                </c:pt>
                <c:pt idx="291">
                  <c:v>40668.502083333326</c:v>
                </c:pt>
                <c:pt idx="292">
                  <c:v>40668.168749999997</c:v>
                </c:pt>
                <c:pt idx="293">
                  <c:v>40667.835416666654</c:v>
                </c:pt>
                <c:pt idx="294">
                  <c:v>40667.502083333326</c:v>
                </c:pt>
                <c:pt idx="295">
                  <c:v>40667.168749999997</c:v>
                </c:pt>
                <c:pt idx="296">
                  <c:v>40666.835416666654</c:v>
                </c:pt>
                <c:pt idx="297">
                  <c:v>40666.502083333326</c:v>
                </c:pt>
                <c:pt idx="298">
                  <c:v>40666.168749999997</c:v>
                </c:pt>
                <c:pt idx="299">
                  <c:v>40665.835416666654</c:v>
                </c:pt>
                <c:pt idx="300">
                  <c:v>40665.502083333326</c:v>
                </c:pt>
                <c:pt idx="301">
                  <c:v>40665.168749999997</c:v>
                </c:pt>
                <c:pt idx="302">
                  <c:v>40664.835416666654</c:v>
                </c:pt>
                <c:pt idx="303">
                  <c:v>40664.502083333326</c:v>
                </c:pt>
                <c:pt idx="304">
                  <c:v>40664.168749999997</c:v>
                </c:pt>
                <c:pt idx="305">
                  <c:v>40663.835416666654</c:v>
                </c:pt>
                <c:pt idx="306">
                  <c:v>40663.502083333326</c:v>
                </c:pt>
                <c:pt idx="307">
                  <c:v>40663.168749999997</c:v>
                </c:pt>
                <c:pt idx="308">
                  <c:v>40662.835416666654</c:v>
                </c:pt>
                <c:pt idx="309">
                  <c:v>40662.502083333326</c:v>
                </c:pt>
                <c:pt idx="310">
                  <c:v>40662.168749999997</c:v>
                </c:pt>
                <c:pt idx="311">
                  <c:v>40661.835416666654</c:v>
                </c:pt>
                <c:pt idx="312">
                  <c:v>40661.502083333326</c:v>
                </c:pt>
                <c:pt idx="313">
                  <c:v>40661.168749999997</c:v>
                </c:pt>
                <c:pt idx="314">
                  <c:v>40660.835416666654</c:v>
                </c:pt>
                <c:pt idx="315">
                  <c:v>40660.502083333326</c:v>
                </c:pt>
                <c:pt idx="316">
                  <c:v>40660.168749999997</c:v>
                </c:pt>
                <c:pt idx="317">
                  <c:v>40659.835416666654</c:v>
                </c:pt>
                <c:pt idx="318">
                  <c:v>40659.502083333326</c:v>
                </c:pt>
                <c:pt idx="319">
                  <c:v>40659.168749999997</c:v>
                </c:pt>
                <c:pt idx="320">
                  <c:v>40658.835416666654</c:v>
                </c:pt>
                <c:pt idx="321">
                  <c:v>40658.502083333326</c:v>
                </c:pt>
                <c:pt idx="322">
                  <c:v>40658.168749999997</c:v>
                </c:pt>
                <c:pt idx="323">
                  <c:v>40657.835416666654</c:v>
                </c:pt>
                <c:pt idx="324">
                  <c:v>40657.502083333326</c:v>
                </c:pt>
                <c:pt idx="325">
                  <c:v>40657.168749999997</c:v>
                </c:pt>
                <c:pt idx="326">
                  <c:v>40656.835416666654</c:v>
                </c:pt>
                <c:pt idx="327">
                  <c:v>40656.502083333326</c:v>
                </c:pt>
                <c:pt idx="328">
                  <c:v>40656.168749999997</c:v>
                </c:pt>
                <c:pt idx="329">
                  <c:v>40655.835416666654</c:v>
                </c:pt>
                <c:pt idx="330">
                  <c:v>40655.502083333326</c:v>
                </c:pt>
                <c:pt idx="331">
                  <c:v>40655.168749999997</c:v>
                </c:pt>
                <c:pt idx="332">
                  <c:v>40654.835416666654</c:v>
                </c:pt>
                <c:pt idx="333">
                  <c:v>40654.502083333326</c:v>
                </c:pt>
                <c:pt idx="334">
                  <c:v>40654.168749999997</c:v>
                </c:pt>
                <c:pt idx="335">
                  <c:v>40653.835416666654</c:v>
                </c:pt>
                <c:pt idx="336">
                  <c:v>40653.502083333326</c:v>
                </c:pt>
                <c:pt idx="337">
                  <c:v>40653.168749999997</c:v>
                </c:pt>
                <c:pt idx="338">
                  <c:v>40652.835416666654</c:v>
                </c:pt>
                <c:pt idx="339">
                  <c:v>40652.502083333326</c:v>
                </c:pt>
                <c:pt idx="340">
                  <c:v>40652.168749999997</c:v>
                </c:pt>
                <c:pt idx="341">
                  <c:v>40651.835416666654</c:v>
                </c:pt>
                <c:pt idx="342">
                  <c:v>40651.502083333326</c:v>
                </c:pt>
                <c:pt idx="343">
                  <c:v>40651.168749999997</c:v>
                </c:pt>
                <c:pt idx="344">
                  <c:v>40650.835416666654</c:v>
                </c:pt>
                <c:pt idx="345">
                  <c:v>40650.502083333326</c:v>
                </c:pt>
                <c:pt idx="346">
                  <c:v>40650.168749999997</c:v>
                </c:pt>
                <c:pt idx="347">
                  <c:v>40649.835416666654</c:v>
                </c:pt>
                <c:pt idx="348">
                  <c:v>40649.502083333326</c:v>
                </c:pt>
                <c:pt idx="349">
                  <c:v>40649.168749999997</c:v>
                </c:pt>
                <c:pt idx="350">
                  <c:v>40648.835416666654</c:v>
                </c:pt>
                <c:pt idx="351">
                  <c:v>40648.502083333326</c:v>
                </c:pt>
                <c:pt idx="352">
                  <c:v>40648.168749999997</c:v>
                </c:pt>
                <c:pt idx="353">
                  <c:v>40647.835416666654</c:v>
                </c:pt>
                <c:pt idx="354">
                  <c:v>40647.502083333326</c:v>
                </c:pt>
                <c:pt idx="355">
                  <c:v>40647.168749999997</c:v>
                </c:pt>
                <c:pt idx="356">
                  <c:v>40646.835416666654</c:v>
                </c:pt>
                <c:pt idx="357">
                  <c:v>40646.502083333326</c:v>
                </c:pt>
                <c:pt idx="358">
                  <c:v>40646.168749999997</c:v>
                </c:pt>
                <c:pt idx="359">
                  <c:v>40645.835416666654</c:v>
                </c:pt>
                <c:pt idx="360">
                  <c:v>40645.502083333326</c:v>
                </c:pt>
                <c:pt idx="361">
                  <c:v>40645.168749999997</c:v>
                </c:pt>
                <c:pt idx="362">
                  <c:v>40644.835416666654</c:v>
                </c:pt>
                <c:pt idx="363">
                  <c:v>40644.502083333326</c:v>
                </c:pt>
                <c:pt idx="364">
                  <c:v>40644.168749999997</c:v>
                </c:pt>
                <c:pt idx="365">
                  <c:v>40643.835416666654</c:v>
                </c:pt>
                <c:pt idx="366">
                  <c:v>40643.502083333326</c:v>
                </c:pt>
                <c:pt idx="367">
                  <c:v>40643.168749999997</c:v>
                </c:pt>
                <c:pt idx="368">
                  <c:v>40642.835416666654</c:v>
                </c:pt>
                <c:pt idx="369">
                  <c:v>40642.502083333326</c:v>
                </c:pt>
                <c:pt idx="370">
                  <c:v>40642.168749999997</c:v>
                </c:pt>
                <c:pt idx="371">
                  <c:v>40641.835416666654</c:v>
                </c:pt>
                <c:pt idx="372">
                  <c:v>40641.502083333326</c:v>
                </c:pt>
                <c:pt idx="373">
                  <c:v>40641.168749999997</c:v>
                </c:pt>
                <c:pt idx="374">
                  <c:v>40640.835416666654</c:v>
                </c:pt>
                <c:pt idx="375">
                  <c:v>40640.502083333326</c:v>
                </c:pt>
                <c:pt idx="376">
                  <c:v>40640.168749999997</c:v>
                </c:pt>
                <c:pt idx="377">
                  <c:v>40639.168749999997</c:v>
                </c:pt>
                <c:pt idx="378">
                  <c:v>40638.835416666654</c:v>
                </c:pt>
                <c:pt idx="379">
                  <c:v>40631.835416666654</c:v>
                </c:pt>
                <c:pt idx="380">
                  <c:v>40624.835416666654</c:v>
                </c:pt>
                <c:pt idx="381">
                  <c:v>40617.835416666654</c:v>
                </c:pt>
                <c:pt idx="382">
                  <c:v>40610.835416666654</c:v>
                </c:pt>
                <c:pt idx="383">
                  <c:v>40603.835416666654</c:v>
                </c:pt>
                <c:pt idx="384">
                  <c:v>40596.835416666654</c:v>
                </c:pt>
                <c:pt idx="385">
                  <c:v>40589.835416666654</c:v>
                </c:pt>
                <c:pt idx="386">
                  <c:v>40582.835416666654</c:v>
                </c:pt>
                <c:pt idx="387">
                  <c:v>40575.835416666654</c:v>
                </c:pt>
                <c:pt idx="388">
                  <c:v>40568.835416666654</c:v>
                </c:pt>
                <c:pt idx="389">
                  <c:v>40561.835416666654</c:v>
                </c:pt>
                <c:pt idx="390">
                  <c:v>40554.835416666654</c:v>
                </c:pt>
                <c:pt idx="391">
                  <c:v>40547.835416666654</c:v>
                </c:pt>
                <c:pt idx="392">
                  <c:v>40540.835416666654</c:v>
                </c:pt>
                <c:pt idx="393">
                  <c:v>40533.835416666654</c:v>
                </c:pt>
                <c:pt idx="394">
                  <c:v>40526.835416666654</c:v>
                </c:pt>
                <c:pt idx="395">
                  <c:v>40519.835416666654</c:v>
                </c:pt>
              </c:numCache>
            </c:numRef>
          </c:xVal>
          <c:yVal>
            <c:numRef>
              <c:f>'MiniSipper-All-Sample.dat'!$AM$5:$AM$400</c:f>
              <c:numCache>
                <c:formatCode>0</c:formatCode>
                <c:ptCount val="396"/>
                <c:pt idx="0">
                  <c:v>19362.865000000005</c:v>
                </c:pt>
                <c:pt idx="1">
                  <c:v>18978.669999999991</c:v>
                </c:pt>
                <c:pt idx="2">
                  <c:v>16579.484000000008</c:v>
                </c:pt>
                <c:pt idx="3">
                  <c:v>14144.916999999992</c:v>
                </c:pt>
                <c:pt idx="4">
                  <c:v>12256.194000000003</c:v>
                </c:pt>
                <c:pt idx="5">
                  <c:v>11503.284000000003</c:v>
                </c:pt>
                <c:pt idx="6">
                  <c:v>13639.291999999996</c:v>
                </c:pt>
                <c:pt idx="7">
                  <c:v>16354.257</c:v>
                </c:pt>
                <c:pt idx="8">
                  <c:v>16957.957999999999</c:v>
                </c:pt>
                <c:pt idx="9">
                  <c:v>19307.875</c:v>
                </c:pt>
                <c:pt idx="10">
                  <c:v>22534.608999999997</c:v>
                </c:pt>
                <c:pt idx="11">
                  <c:v>23070.440999999999</c:v>
                </c:pt>
                <c:pt idx="12">
                  <c:v>21899.91</c:v>
                </c:pt>
                <c:pt idx="13">
                  <c:v>24192.733</c:v>
                </c:pt>
                <c:pt idx="14">
                  <c:v>23867.274000000001</c:v>
                </c:pt>
                <c:pt idx="15">
                  <c:v>24799.072</c:v>
                </c:pt>
                <c:pt idx="16">
                  <c:v>24088.965000000007</c:v>
                </c:pt>
                <c:pt idx="17">
                  <c:v>24924.637999999992</c:v>
                </c:pt>
                <c:pt idx="18">
                  <c:v>25652.981000000007</c:v>
                </c:pt>
                <c:pt idx="19">
                  <c:v>26325.387999999999</c:v>
                </c:pt>
                <c:pt idx="20">
                  <c:v>25104.027999999998</c:v>
                </c:pt>
                <c:pt idx="21">
                  <c:v>26508.687000000005</c:v>
                </c:pt>
                <c:pt idx="22">
                  <c:v>26350.091</c:v>
                </c:pt>
                <c:pt idx="23">
                  <c:v>27528.491999999998</c:v>
                </c:pt>
                <c:pt idx="24">
                  <c:v>27268.048999999999</c:v>
                </c:pt>
                <c:pt idx="25">
                  <c:v>26950.048999999999</c:v>
                </c:pt>
                <c:pt idx="26">
                  <c:v>26799.053</c:v>
                </c:pt>
                <c:pt idx="27">
                  <c:v>27650.812000000002</c:v>
                </c:pt>
                <c:pt idx="28">
                  <c:v>25470.518999999997</c:v>
                </c:pt>
                <c:pt idx="29">
                  <c:v>25018.087000000007</c:v>
                </c:pt>
                <c:pt idx="30">
                  <c:v>23790.812999999991</c:v>
                </c:pt>
                <c:pt idx="31">
                  <c:v>23172.986000000008</c:v>
                </c:pt>
                <c:pt idx="32">
                  <c:v>22088.361000000001</c:v>
                </c:pt>
                <c:pt idx="33">
                  <c:v>21587.702000000001</c:v>
                </c:pt>
                <c:pt idx="34">
                  <c:v>21175.004000000001</c:v>
                </c:pt>
                <c:pt idx="35">
                  <c:v>20007.112999999994</c:v>
                </c:pt>
                <c:pt idx="36">
                  <c:v>19147.031999999996</c:v>
                </c:pt>
                <c:pt idx="37">
                  <c:v>19773.170999999991</c:v>
                </c:pt>
                <c:pt idx="38">
                  <c:v>19280.822</c:v>
                </c:pt>
                <c:pt idx="39">
                  <c:v>18787.963000000007</c:v>
                </c:pt>
                <c:pt idx="40">
                  <c:v>19289.626</c:v>
                </c:pt>
                <c:pt idx="41">
                  <c:v>19068.855</c:v>
                </c:pt>
                <c:pt idx="42">
                  <c:v>18749.286000000007</c:v>
                </c:pt>
                <c:pt idx="43">
                  <c:v>19033.873</c:v>
                </c:pt>
                <c:pt idx="44">
                  <c:v>18891.228999999999</c:v>
                </c:pt>
                <c:pt idx="45">
                  <c:v>19078.197</c:v>
                </c:pt>
                <c:pt idx="46">
                  <c:v>18998.861000000001</c:v>
                </c:pt>
                <c:pt idx="47">
                  <c:v>19514.738999999998</c:v>
                </c:pt>
                <c:pt idx="48">
                  <c:v>19303.3</c:v>
                </c:pt>
                <c:pt idx="49">
                  <c:v>18830.560000000001</c:v>
                </c:pt>
                <c:pt idx="50">
                  <c:v>19186.09</c:v>
                </c:pt>
                <c:pt idx="51">
                  <c:v>18834.082999999999</c:v>
                </c:pt>
                <c:pt idx="52">
                  <c:v>19272.466000000008</c:v>
                </c:pt>
                <c:pt idx="53">
                  <c:v>18903.708999999999</c:v>
                </c:pt>
                <c:pt idx="54">
                  <c:v>18930.583999999999</c:v>
                </c:pt>
                <c:pt idx="55">
                  <c:v>18579.998000000007</c:v>
                </c:pt>
                <c:pt idx="56">
                  <c:v>19184.266000000007</c:v>
                </c:pt>
                <c:pt idx="57">
                  <c:v>18673.009999999991</c:v>
                </c:pt>
                <c:pt idx="58">
                  <c:v>19807.014999999996</c:v>
                </c:pt>
                <c:pt idx="59">
                  <c:v>19087.84</c:v>
                </c:pt>
                <c:pt idx="60">
                  <c:v>19196.821</c:v>
                </c:pt>
                <c:pt idx="61">
                  <c:v>18694.562999999998</c:v>
                </c:pt>
                <c:pt idx="62">
                  <c:v>19289.106</c:v>
                </c:pt>
                <c:pt idx="63">
                  <c:v>19431.906999999999</c:v>
                </c:pt>
                <c:pt idx="64">
                  <c:v>19714.065999999999</c:v>
                </c:pt>
                <c:pt idx="65">
                  <c:v>18875.530999999992</c:v>
                </c:pt>
                <c:pt idx="66">
                  <c:v>19427.858999999997</c:v>
                </c:pt>
                <c:pt idx="67">
                  <c:v>18922.813999999991</c:v>
                </c:pt>
                <c:pt idx="68">
                  <c:v>18895.317999999996</c:v>
                </c:pt>
                <c:pt idx="69">
                  <c:v>19064.203000000001</c:v>
                </c:pt>
                <c:pt idx="70">
                  <c:v>18865.958999999999</c:v>
                </c:pt>
                <c:pt idx="71">
                  <c:v>19493.205999999998</c:v>
                </c:pt>
                <c:pt idx="72">
                  <c:v>19493.983000000007</c:v>
                </c:pt>
                <c:pt idx="73">
                  <c:v>19457.458999999999</c:v>
                </c:pt>
                <c:pt idx="74">
                  <c:v>19990.624</c:v>
                </c:pt>
                <c:pt idx="75">
                  <c:v>19234.946000000007</c:v>
                </c:pt>
                <c:pt idx="76">
                  <c:v>19351.014999999996</c:v>
                </c:pt>
                <c:pt idx="77">
                  <c:v>20136.725999999999</c:v>
                </c:pt>
                <c:pt idx="78">
                  <c:v>19856.93</c:v>
                </c:pt>
                <c:pt idx="79">
                  <c:v>19529.342000000001</c:v>
                </c:pt>
                <c:pt idx="80">
                  <c:v>19947.235000000001</c:v>
                </c:pt>
                <c:pt idx="81">
                  <c:v>19896.440999999999</c:v>
                </c:pt>
                <c:pt idx="82">
                  <c:v>20363.295999999998</c:v>
                </c:pt>
                <c:pt idx="83">
                  <c:v>20172.626</c:v>
                </c:pt>
                <c:pt idx="84">
                  <c:v>20168.025000000001</c:v>
                </c:pt>
                <c:pt idx="85">
                  <c:v>21122.148000000001</c:v>
                </c:pt>
                <c:pt idx="86">
                  <c:v>19941.509999999991</c:v>
                </c:pt>
                <c:pt idx="87">
                  <c:v>20644.88</c:v>
                </c:pt>
                <c:pt idx="88">
                  <c:v>20102.22</c:v>
                </c:pt>
                <c:pt idx="89">
                  <c:v>20411.52</c:v>
                </c:pt>
                <c:pt idx="90">
                  <c:v>21259.296999999999</c:v>
                </c:pt>
                <c:pt idx="91">
                  <c:v>21768.254000000001</c:v>
                </c:pt>
                <c:pt idx="92">
                  <c:v>21028.240000000005</c:v>
                </c:pt>
                <c:pt idx="93">
                  <c:v>21621.460999999999</c:v>
                </c:pt>
                <c:pt idx="94">
                  <c:v>21645.686000000005</c:v>
                </c:pt>
                <c:pt idx="95">
                  <c:v>20884.398000000001</c:v>
                </c:pt>
                <c:pt idx="96">
                  <c:v>21213.135999999991</c:v>
                </c:pt>
                <c:pt idx="97">
                  <c:v>21669.7</c:v>
                </c:pt>
                <c:pt idx="98">
                  <c:v>21318.955999999998</c:v>
                </c:pt>
                <c:pt idx="99">
                  <c:v>21107.322</c:v>
                </c:pt>
                <c:pt idx="100">
                  <c:v>19877.556</c:v>
                </c:pt>
                <c:pt idx="101">
                  <c:v>19195.527999999998</c:v>
                </c:pt>
                <c:pt idx="102">
                  <c:v>18520.88</c:v>
                </c:pt>
                <c:pt idx="105">
                  <c:v>27376.346000000001</c:v>
                </c:pt>
                <c:pt idx="106">
                  <c:v>28749.022000000001</c:v>
                </c:pt>
                <c:pt idx="107">
                  <c:v>28892.755000000001</c:v>
                </c:pt>
                <c:pt idx="108">
                  <c:v>28587.53</c:v>
                </c:pt>
                <c:pt idx="109">
                  <c:v>28809.249</c:v>
                </c:pt>
                <c:pt idx="110">
                  <c:v>28215.300999999996</c:v>
                </c:pt>
                <c:pt idx="111">
                  <c:v>28249.973000000005</c:v>
                </c:pt>
                <c:pt idx="112">
                  <c:v>28469.058000000001</c:v>
                </c:pt>
                <c:pt idx="113">
                  <c:v>28440.571</c:v>
                </c:pt>
                <c:pt idx="114">
                  <c:v>27902</c:v>
                </c:pt>
                <c:pt idx="115">
                  <c:v>28582.421999999999</c:v>
                </c:pt>
                <c:pt idx="116">
                  <c:v>27887.978999999999</c:v>
                </c:pt>
                <c:pt idx="117">
                  <c:v>27764.702000000001</c:v>
                </c:pt>
                <c:pt idx="118">
                  <c:v>27520.557000000001</c:v>
                </c:pt>
                <c:pt idx="119">
                  <c:v>27605.133000000002</c:v>
                </c:pt>
                <c:pt idx="120">
                  <c:v>26847.202000000001</c:v>
                </c:pt>
                <c:pt idx="121">
                  <c:v>28686.636999999992</c:v>
                </c:pt>
                <c:pt idx="122">
                  <c:v>27369.675999999996</c:v>
                </c:pt>
                <c:pt idx="123">
                  <c:v>27429.472000000005</c:v>
                </c:pt>
                <c:pt idx="124">
                  <c:v>27058.589</c:v>
                </c:pt>
                <c:pt idx="125">
                  <c:v>27425.552</c:v>
                </c:pt>
                <c:pt idx="126">
                  <c:v>27353.201000000001</c:v>
                </c:pt>
                <c:pt idx="127">
                  <c:v>26914.876</c:v>
                </c:pt>
                <c:pt idx="128">
                  <c:v>26339.569</c:v>
                </c:pt>
                <c:pt idx="129">
                  <c:v>27073.135999999991</c:v>
                </c:pt>
                <c:pt idx="130">
                  <c:v>26725.41</c:v>
                </c:pt>
                <c:pt idx="131">
                  <c:v>25960.225999999999</c:v>
                </c:pt>
                <c:pt idx="132">
                  <c:v>26042.134999999991</c:v>
                </c:pt>
                <c:pt idx="133">
                  <c:v>26140.800999999996</c:v>
                </c:pt>
                <c:pt idx="134">
                  <c:v>25819.581999999999</c:v>
                </c:pt>
                <c:pt idx="135">
                  <c:v>25871.431</c:v>
                </c:pt>
                <c:pt idx="136">
                  <c:v>25340.892</c:v>
                </c:pt>
                <c:pt idx="137">
                  <c:v>25239.807000000001</c:v>
                </c:pt>
                <c:pt idx="138">
                  <c:v>24859.097000000005</c:v>
                </c:pt>
                <c:pt idx="139">
                  <c:v>25111.584999999999</c:v>
                </c:pt>
                <c:pt idx="140">
                  <c:v>24698.630999999994</c:v>
                </c:pt>
                <c:pt idx="141">
                  <c:v>24256.746999999999</c:v>
                </c:pt>
                <c:pt idx="142">
                  <c:v>24290.356</c:v>
                </c:pt>
                <c:pt idx="143">
                  <c:v>23589.772000000001</c:v>
                </c:pt>
                <c:pt idx="144">
                  <c:v>23409.355</c:v>
                </c:pt>
                <c:pt idx="145">
                  <c:v>23308.07</c:v>
                </c:pt>
                <c:pt idx="146">
                  <c:v>23051.785000000007</c:v>
                </c:pt>
                <c:pt idx="149">
                  <c:v>28052.978999999999</c:v>
                </c:pt>
                <c:pt idx="150">
                  <c:v>27404.287000000008</c:v>
                </c:pt>
                <c:pt idx="151">
                  <c:v>28264.512999999992</c:v>
                </c:pt>
                <c:pt idx="152">
                  <c:v>29316.105</c:v>
                </c:pt>
                <c:pt idx="153">
                  <c:v>29456.752</c:v>
                </c:pt>
                <c:pt idx="154">
                  <c:v>28777.091</c:v>
                </c:pt>
                <c:pt idx="157">
                  <c:v>30225.439999999991</c:v>
                </c:pt>
                <c:pt idx="158">
                  <c:v>26320.383000000005</c:v>
                </c:pt>
                <c:pt idx="159">
                  <c:v>25949.215</c:v>
                </c:pt>
                <c:pt idx="160">
                  <c:v>26471.99</c:v>
                </c:pt>
                <c:pt idx="161">
                  <c:v>28941.213</c:v>
                </c:pt>
                <c:pt idx="162">
                  <c:v>27310.401999999998</c:v>
                </c:pt>
                <c:pt idx="163">
                  <c:v>26171.023000000001</c:v>
                </c:pt>
                <c:pt idx="164">
                  <c:v>26628.136999999992</c:v>
                </c:pt>
                <c:pt idx="165">
                  <c:v>27040.082999999999</c:v>
                </c:pt>
                <c:pt idx="166">
                  <c:v>28350.564999999999</c:v>
                </c:pt>
                <c:pt idx="167">
                  <c:v>28663.158999999996</c:v>
                </c:pt>
                <c:pt idx="168">
                  <c:v>25485.083999999999</c:v>
                </c:pt>
                <c:pt idx="169">
                  <c:v>24244.592000000001</c:v>
                </c:pt>
                <c:pt idx="170">
                  <c:v>21985.148999999998</c:v>
                </c:pt>
                <c:pt idx="171">
                  <c:v>22379.274000000001</c:v>
                </c:pt>
                <c:pt idx="172">
                  <c:v>22107.973000000005</c:v>
                </c:pt>
                <c:pt idx="173">
                  <c:v>22409.32</c:v>
                </c:pt>
                <c:pt idx="174">
                  <c:v>25269.378000000001</c:v>
                </c:pt>
                <c:pt idx="175">
                  <c:v>26766.375</c:v>
                </c:pt>
                <c:pt idx="176">
                  <c:v>28724.118999999992</c:v>
                </c:pt>
                <c:pt idx="177">
                  <c:v>28076.878999999997</c:v>
                </c:pt>
                <c:pt idx="178">
                  <c:v>29309.696</c:v>
                </c:pt>
                <c:pt idx="179">
                  <c:v>28344.985000000008</c:v>
                </c:pt>
                <c:pt idx="180">
                  <c:v>29349.066999999999</c:v>
                </c:pt>
                <c:pt idx="181">
                  <c:v>28837.598000000005</c:v>
                </c:pt>
                <c:pt idx="182">
                  <c:v>29434.205000000005</c:v>
                </c:pt>
                <c:pt idx="183">
                  <c:v>28092.912</c:v>
                </c:pt>
                <c:pt idx="184">
                  <c:v>27357.999</c:v>
                </c:pt>
                <c:pt idx="185">
                  <c:v>28341.256000000001</c:v>
                </c:pt>
                <c:pt idx="186">
                  <c:v>27259.535</c:v>
                </c:pt>
                <c:pt idx="187">
                  <c:v>26840.280999999999</c:v>
                </c:pt>
                <c:pt idx="188">
                  <c:v>26910.976999999999</c:v>
                </c:pt>
                <c:pt idx="189">
                  <c:v>26629.241000000005</c:v>
                </c:pt>
                <c:pt idx="190">
                  <c:v>26831.805</c:v>
                </c:pt>
                <c:pt idx="191">
                  <c:v>26499.842000000001</c:v>
                </c:pt>
                <c:pt idx="192">
                  <c:v>26360.108999999997</c:v>
                </c:pt>
                <c:pt idx="195">
                  <c:v>28016.483000000007</c:v>
                </c:pt>
                <c:pt idx="196">
                  <c:v>27217.43</c:v>
                </c:pt>
                <c:pt idx="197">
                  <c:v>29982.661</c:v>
                </c:pt>
                <c:pt idx="198">
                  <c:v>30046.280999999999</c:v>
                </c:pt>
                <c:pt idx="199">
                  <c:v>28749.973999999998</c:v>
                </c:pt>
                <c:pt idx="200">
                  <c:v>28975.041000000001</c:v>
                </c:pt>
                <c:pt idx="201">
                  <c:v>27164.948000000008</c:v>
                </c:pt>
                <c:pt idx="202">
                  <c:v>25721.638999999996</c:v>
                </c:pt>
                <c:pt idx="203">
                  <c:v>27081.678</c:v>
                </c:pt>
                <c:pt idx="204">
                  <c:v>27115.965000000007</c:v>
                </c:pt>
                <c:pt idx="205">
                  <c:v>25544.120999999996</c:v>
                </c:pt>
                <c:pt idx="206">
                  <c:v>22887.308000000001</c:v>
                </c:pt>
                <c:pt idx="207">
                  <c:v>21974.374</c:v>
                </c:pt>
                <c:pt idx="208">
                  <c:v>21433.260999999999</c:v>
                </c:pt>
                <c:pt idx="209">
                  <c:v>20982.476999999999</c:v>
                </c:pt>
                <c:pt idx="210">
                  <c:v>21897.775000000001</c:v>
                </c:pt>
                <c:pt idx="211">
                  <c:v>22314.974999999999</c:v>
                </c:pt>
                <c:pt idx="212">
                  <c:v>23375.306</c:v>
                </c:pt>
                <c:pt idx="213">
                  <c:v>23493.587000000007</c:v>
                </c:pt>
                <c:pt idx="214">
                  <c:v>24428.781999999999</c:v>
                </c:pt>
                <c:pt idx="215">
                  <c:v>27342.891</c:v>
                </c:pt>
                <c:pt idx="216">
                  <c:v>27720.01</c:v>
                </c:pt>
                <c:pt idx="217">
                  <c:v>28106.631999999994</c:v>
                </c:pt>
                <c:pt idx="218">
                  <c:v>27538.174999999996</c:v>
                </c:pt>
                <c:pt idx="219">
                  <c:v>25893.628000000001</c:v>
                </c:pt>
                <c:pt idx="220">
                  <c:v>23633.348999999998</c:v>
                </c:pt>
                <c:pt idx="221">
                  <c:v>21482.038999999997</c:v>
                </c:pt>
                <c:pt idx="222">
                  <c:v>21372.923999999999</c:v>
                </c:pt>
                <c:pt idx="223">
                  <c:v>20649.387999999999</c:v>
                </c:pt>
                <c:pt idx="224">
                  <c:v>21075.945000000007</c:v>
                </c:pt>
                <c:pt idx="225">
                  <c:v>21503.088000000007</c:v>
                </c:pt>
                <c:pt idx="226">
                  <c:v>22106.537</c:v>
                </c:pt>
                <c:pt idx="227">
                  <c:v>22148.627</c:v>
                </c:pt>
                <c:pt idx="228">
                  <c:v>22074.315999999992</c:v>
                </c:pt>
                <c:pt idx="229">
                  <c:v>22672.163</c:v>
                </c:pt>
                <c:pt idx="230">
                  <c:v>22748.125</c:v>
                </c:pt>
                <c:pt idx="231">
                  <c:v>23109.449000000001</c:v>
                </c:pt>
                <c:pt idx="232">
                  <c:v>23753.931</c:v>
                </c:pt>
                <c:pt idx="233">
                  <c:v>23580.686000000005</c:v>
                </c:pt>
                <c:pt idx="234">
                  <c:v>23394.84</c:v>
                </c:pt>
                <c:pt idx="235">
                  <c:v>22870.018</c:v>
                </c:pt>
                <c:pt idx="236">
                  <c:v>22584.032999999996</c:v>
                </c:pt>
                <c:pt idx="237">
                  <c:v>22569.401999999998</c:v>
                </c:pt>
                <c:pt idx="238">
                  <c:v>22523.662</c:v>
                </c:pt>
                <c:pt idx="239">
                  <c:v>23277.850999999991</c:v>
                </c:pt>
                <c:pt idx="240">
                  <c:v>22911.312999999991</c:v>
                </c:pt>
                <c:pt idx="241">
                  <c:v>22725.678999999996</c:v>
                </c:pt>
                <c:pt idx="242">
                  <c:v>23356.318999999996</c:v>
                </c:pt>
                <c:pt idx="243">
                  <c:v>24132.823</c:v>
                </c:pt>
                <c:pt idx="244">
                  <c:v>24187.098000000005</c:v>
                </c:pt>
                <c:pt idx="245">
                  <c:v>24916.951000000001</c:v>
                </c:pt>
                <c:pt idx="246">
                  <c:v>25563.945000000007</c:v>
                </c:pt>
                <c:pt idx="247">
                  <c:v>26234.909</c:v>
                </c:pt>
                <c:pt idx="248">
                  <c:v>26518.333999999992</c:v>
                </c:pt>
                <c:pt idx="249">
                  <c:v>27735.978999999999</c:v>
                </c:pt>
                <c:pt idx="250">
                  <c:v>28827.074000000001</c:v>
                </c:pt>
                <c:pt idx="251">
                  <c:v>29261.978999999999</c:v>
                </c:pt>
                <c:pt idx="252">
                  <c:v>29719.405999999999</c:v>
                </c:pt>
                <c:pt idx="253">
                  <c:v>30923.691999999992</c:v>
                </c:pt>
                <c:pt idx="254">
                  <c:v>30259.439999999991</c:v>
                </c:pt>
                <c:pt idx="255">
                  <c:v>28043.761999999999</c:v>
                </c:pt>
                <c:pt idx="256">
                  <c:v>26557.871999999996</c:v>
                </c:pt>
                <c:pt idx="257">
                  <c:v>26325.249</c:v>
                </c:pt>
                <c:pt idx="258">
                  <c:v>26150.403999999999</c:v>
                </c:pt>
                <c:pt idx="259">
                  <c:v>25925.05</c:v>
                </c:pt>
                <c:pt idx="260">
                  <c:v>25498.741999999998</c:v>
                </c:pt>
                <c:pt idx="261">
                  <c:v>25483.844000000001</c:v>
                </c:pt>
                <c:pt idx="262">
                  <c:v>25586.488000000008</c:v>
                </c:pt>
                <c:pt idx="263">
                  <c:v>25869.833999999992</c:v>
                </c:pt>
                <c:pt idx="264">
                  <c:v>25553.537</c:v>
                </c:pt>
                <c:pt idx="265">
                  <c:v>25221.8</c:v>
                </c:pt>
                <c:pt idx="266">
                  <c:v>25571.37</c:v>
                </c:pt>
                <c:pt idx="267">
                  <c:v>25525.502</c:v>
                </c:pt>
                <c:pt idx="268">
                  <c:v>25882.62</c:v>
                </c:pt>
                <c:pt idx="269">
                  <c:v>25088.832999999991</c:v>
                </c:pt>
                <c:pt idx="270">
                  <c:v>24782.208999999999</c:v>
                </c:pt>
                <c:pt idx="271">
                  <c:v>24271.131999999994</c:v>
                </c:pt>
                <c:pt idx="272">
                  <c:v>24783.584999999999</c:v>
                </c:pt>
                <c:pt idx="273">
                  <c:v>24498.263999999999</c:v>
                </c:pt>
                <c:pt idx="274">
                  <c:v>24833.018</c:v>
                </c:pt>
                <c:pt idx="275">
                  <c:v>23688.716</c:v>
                </c:pt>
                <c:pt idx="276">
                  <c:v>22864.252</c:v>
                </c:pt>
                <c:pt idx="277">
                  <c:v>22823.262999999999</c:v>
                </c:pt>
                <c:pt idx="278">
                  <c:v>24012.466000000008</c:v>
                </c:pt>
                <c:pt idx="279">
                  <c:v>23699.67</c:v>
                </c:pt>
                <c:pt idx="280">
                  <c:v>23881.594000000001</c:v>
                </c:pt>
                <c:pt idx="281">
                  <c:v>24055.382000000001</c:v>
                </c:pt>
                <c:pt idx="282">
                  <c:v>24899.502</c:v>
                </c:pt>
                <c:pt idx="283">
                  <c:v>25270.096000000001</c:v>
                </c:pt>
                <c:pt idx="284">
                  <c:v>25328.883000000005</c:v>
                </c:pt>
                <c:pt idx="285">
                  <c:v>25965.738000000001</c:v>
                </c:pt>
                <c:pt idx="286">
                  <c:v>25898.751</c:v>
                </c:pt>
                <c:pt idx="287">
                  <c:v>25444.334999999992</c:v>
                </c:pt>
                <c:pt idx="288">
                  <c:v>25492.612999999994</c:v>
                </c:pt>
                <c:pt idx="289">
                  <c:v>25100.243999999999</c:v>
                </c:pt>
                <c:pt idx="290">
                  <c:v>25018.751</c:v>
                </c:pt>
                <c:pt idx="291">
                  <c:v>24151.303</c:v>
                </c:pt>
                <c:pt idx="292">
                  <c:v>24360.313999999991</c:v>
                </c:pt>
                <c:pt idx="293">
                  <c:v>24182.056</c:v>
                </c:pt>
                <c:pt idx="294">
                  <c:v>25149.637999999992</c:v>
                </c:pt>
                <c:pt idx="295">
                  <c:v>25506.036</c:v>
                </c:pt>
                <c:pt idx="296">
                  <c:v>25757.223999999998</c:v>
                </c:pt>
                <c:pt idx="297">
                  <c:v>25866.924999999999</c:v>
                </c:pt>
                <c:pt idx="298">
                  <c:v>25965.417000000001</c:v>
                </c:pt>
                <c:pt idx="299">
                  <c:v>25951.082999999999</c:v>
                </c:pt>
                <c:pt idx="300">
                  <c:v>26107.454000000005</c:v>
                </c:pt>
                <c:pt idx="301">
                  <c:v>25701.991999999998</c:v>
                </c:pt>
                <c:pt idx="302">
                  <c:v>26014.491000000005</c:v>
                </c:pt>
                <c:pt idx="303">
                  <c:v>26024.052</c:v>
                </c:pt>
                <c:pt idx="304">
                  <c:v>25283.803</c:v>
                </c:pt>
                <c:pt idx="305">
                  <c:v>24929.063999999998</c:v>
                </c:pt>
                <c:pt idx="306">
                  <c:v>25296.251</c:v>
                </c:pt>
                <c:pt idx="307">
                  <c:v>25044.39</c:v>
                </c:pt>
                <c:pt idx="308">
                  <c:v>25961.281999999999</c:v>
                </c:pt>
                <c:pt idx="309">
                  <c:v>25909.610999999994</c:v>
                </c:pt>
                <c:pt idx="310">
                  <c:v>25735.248000000007</c:v>
                </c:pt>
                <c:pt idx="311">
                  <c:v>26595.978999999999</c:v>
                </c:pt>
                <c:pt idx="312">
                  <c:v>26626.530999999992</c:v>
                </c:pt>
                <c:pt idx="313">
                  <c:v>26690.534</c:v>
                </c:pt>
                <c:pt idx="314">
                  <c:v>26567.432000000001</c:v>
                </c:pt>
                <c:pt idx="315">
                  <c:v>27064.571</c:v>
                </c:pt>
                <c:pt idx="316">
                  <c:v>26785.425999999999</c:v>
                </c:pt>
                <c:pt idx="317">
                  <c:v>26739.335999999996</c:v>
                </c:pt>
                <c:pt idx="318">
                  <c:v>26775.982000000007</c:v>
                </c:pt>
                <c:pt idx="319">
                  <c:v>27058.457999999999</c:v>
                </c:pt>
                <c:pt idx="320">
                  <c:v>27043.941999999999</c:v>
                </c:pt>
                <c:pt idx="321">
                  <c:v>27003.312000000002</c:v>
                </c:pt>
                <c:pt idx="322">
                  <c:v>26427.613999999994</c:v>
                </c:pt>
                <c:pt idx="323">
                  <c:v>26608.818999999996</c:v>
                </c:pt>
                <c:pt idx="324">
                  <c:v>26623.805</c:v>
                </c:pt>
                <c:pt idx="325">
                  <c:v>26470.137999999992</c:v>
                </c:pt>
                <c:pt idx="326">
                  <c:v>26722.873</c:v>
                </c:pt>
                <c:pt idx="327">
                  <c:v>26518.175999999996</c:v>
                </c:pt>
                <c:pt idx="328">
                  <c:v>26522.876</c:v>
                </c:pt>
                <c:pt idx="329">
                  <c:v>26416.752</c:v>
                </c:pt>
                <c:pt idx="330">
                  <c:v>26487.027999999998</c:v>
                </c:pt>
                <c:pt idx="331">
                  <c:v>26474.988000000008</c:v>
                </c:pt>
                <c:pt idx="332">
                  <c:v>26612.423999999999</c:v>
                </c:pt>
                <c:pt idx="333">
                  <c:v>27026.717000000001</c:v>
                </c:pt>
                <c:pt idx="334">
                  <c:v>27315.213</c:v>
                </c:pt>
                <c:pt idx="335">
                  <c:v>26970.165000000001</c:v>
                </c:pt>
                <c:pt idx="336">
                  <c:v>25985.951000000001</c:v>
                </c:pt>
                <c:pt idx="337">
                  <c:v>26345.468000000008</c:v>
                </c:pt>
                <c:pt idx="338">
                  <c:v>26641.382000000001</c:v>
                </c:pt>
                <c:pt idx="339">
                  <c:v>26489.594000000001</c:v>
                </c:pt>
                <c:pt idx="340">
                  <c:v>25690.154999999992</c:v>
                </c:pt>
                <c:pt idx="341">
                  <c:v>25477.665000000001</c:v>
                </c:pt>
                <c:pt idx="342">
                  <c:v>25418.851999999992</c:v>
                </c:pt>
                <c:pt idx="343">
                  <c:v>25574.166000000001</c:v>
                </c:pt>
                <c:pt idx="344">
                  <c:v>26582.885999999999</c:v>
                </c:pt>
                <c:pt idx="345">
                  <c:v>26030.942999999999</c:v>
                </c:pt>
                <c:pt idx="346">
                  <c:v>26864.303</c:v>
                </c:pt>
                <c:pt idx="347">
                  <c:v>26734.71</c:v>
                </c:pt>
                <c:pt idx="348">
                  <c:v>26626.157999999996</c:v>
                </c:pt>
                <c:pt idx="349">
                  <c:v>26373.55</c:v>
                </c:pt>
                <c:pt idx="350">
                  <c:v>26729.436000000005</c:v>
                </c:pt>
                <c:pt idx="351">
                  <c:v>26388.731</c:v>
                </c:pt>
                <c:pt idx="352">
                  <c:v>26350.778999999999</c:v>
                </c:pt>
                <c:pt idx="353">
                  <c:v>25662.942999999999</c:v>
                </c:pt>
                <c:pt idx="354">
                  <c:v>26452.686000000005</c:v>
                </c:pt>
                <c:pt idx="355">
                  <c:v>26518.021000000001</c:v>
                </c:pt>
                <c:pt idx="356">
                  <c:v>26058.744999999999</c:v>
                </c:pt>
                <c:pt idx="357">
                  <c:v>26237.501</c:v>
                </c:pt>
                <c:pt idx="358">
                  <c:v>25791.121999999996</c:v>
                </c:pt>
                <c:pt idx="359">
                  <c:v>25791.841</c:v>
                </c:pt>
                <c:pt idx="360">
                  <c:v>25938.133999999991</c:v>
                </c:pt>
                <c:pt idx="361">
                  <c:v>26607.758000000005</c:v>
                </c:pt>
                <c:pt idx="362">
                  <c:v>27004.594000000001</c:v>
                </c:pt>
                <c:pt idx="363">
                  <c:v>26709.677</c:v>
                </c:pt>
                <c:pt idx="364">
                  <c:v>27013.09</c:v>
                </c:pt>
                <c:pt idx="365">
                  <c:v>26582.944000000007</c:v>
                </c:pt>
                <c:pt idx="366">
                  <c:v>26872.307000000001</c:v>
                </c:pt>
                <c:pt idx="367">
                  <c:v>26691</c:v>
                </c:pt>
                <c:pt idx="368">
                  <c:v>26426.298999999999</c:v>
                </c:pt>
                <c:pt idx="369">
                  <c:v>27142.929</c:v>
                </c:pt>
                <c:pt idx="370">
                  <c:v>27263.255000000001</c:v>
                </c:pt>
                <c:pt idx="371">
                  <c:v>27396.554</c:v>
                </c:pt>
                <c:pt idx="372">
                  <c:v>27415.633000000002</c:v>
                </c:pt>
                <c:pt idx="373">
                  <c:v>26508.025000000001</c:v>
                </c:pt>
                <c:pt idx="374">
                  <c:v>25660.400000000001</c:v>
                </c:pt>
                <c:pt idx="375">
                  <c:v>26149.684000000001</c:v>
                </c:pt>
                <c:pt idx="376">
                  <c:v>26183.928000000007</c:v>
                </c:pt>
                <c:pt idx="377">
                  <c:v>26358.714</c:v>
                </c:pt>
                <c:pt idx="378">
                  <c:v>26195.824000000001</c:v>
                </c:pt>
                <c:pt idx="379">
                  <c:v>25731.582999999999</c:v>
                </c:pt>
                <c:pt idx="380">
                  <c:v>25751.637999999992</c:v>
                </c:pt>
                <c:pt idx="381">
                  <c:v>25648.858999999997</c:v>
                </c:pt>
                <c:pt idx="382">
                  <c:v>25319.629999999994</c:v>
                </c:pt>
                <c:pt idx="383">
                  <c:v>25307.949000000001</c:v>
                </c:pt>
                <c:pt idx="384">
                  <c:v>25033.77</c:v>
                </c:pt>
                <c:pt idx="385">
                  <c:v>24877.025000000001</c:v>
                </c:pt>
                <c:pt idx="386">
                  <c:v>24955.08</c:v>
                </c:pt>
                <c:pt idx="387">
                  <c:v>24976.383999999998</c:v>
                </c:pt>
                <c:pt idx="388">
                  <c:v>25745.225999999999</c:v>
                </c:pt>
                <c:pt idx="389">
                  <c:v>25305.14</c:v>
                </c:pt>
                <c:pt idx="390">
                  <c:v>24886.007000000001</c:v>
                </c:pt>
                <c:pt idx="391">
                  <c:v>25524.518</c:v>
                </c:pt>
                <c:pt idx="392">
                  <c:v>25208.18</c:v>
                </c:pt>
                <c:pt idx="393">
                  <c:v>24943.18</c:v>
                </c:pt>
                <c:pt idx="394">
                  <c:v>24141.237000000001</c:v>
                </c:pt>
                <c:pt idx="395">
                  <c:v>24958.538999999997</c:v>
                </c:pt>
              </c:numCache>
            </c:numRef>
          </c:yVal>
        </c:ser>
        <c:ser>
          <c:idx val="1"/>
          <c:order val="2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</a:ln>
            </c:spPr>
          </c:marker>
          <c:xVal>
            <c:numRef>
              <c:f>'AM-PV-winter-2010-GRAB sam.dat'!$C$79:$C$84</c:f>
              <c:numCache>
                <c:formatCode>m/d/yyyy;@</c:formatCode>
                <c:ptCount val="6"/>
                <c:pt idx="0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sam.dat'!$AX$79:$AX$84</c:f>
              <c:numCache>
                <c:formatCode>#,##0</c:formatCode>
                <c:ptCount val="6"/>
                <c:pt idx="0">
                  <c:v>25300</c:v>
                </c:pt>
                <c:pt idx="1">
                  <c:v>26500</c:v>
                </c:pt>
                <c:pt idx="2">
                  <c:v>26200</c:v>
                </c:pt>
                <c:pt idx="3">
                  <c:v>24800</c:v>
                </c:pt>
                <c:pt idx="4">
                  <c:v>11200</c:v>
                </c:pt>
                <c:pt idx="5">
                  <c:v>21100</c:v>
                </c:pt>
              </c:numCache>
            </c:numRef>
          </c:yVal>
        </c:ser>
        <c:ser>
          <c:idx val="2"/>
          <c:order val="3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noFill/>
              </a:ln>
            </c:spPr>
          </c:marker>
          <c:xVal>
            <c:numRef>
              <c:f>'EPA-2010 TM-Grab.dat'!$B$15:$B$16</c:f>
              <c:numCache>
                <c:formatCode>m/d/yyyy</c:formatCode>
                <c:ptCount val="2"/>
                <c:pt idx="0">
                  <c:v>40344.634722222225</c:v>
                </c:pt>
                <c:pt idx="1">
                  <c:v>40450</c:v>
                </c:pt>
              </c:numCache>
            </c:numRef>
          </c:xVal>
          <c:yVal>
            <c:numRef>
              <c:f>'EPA-2010 TM-Grab.dat'!$AC$15:$AC$16</c:f>
              <c:numCache>
                <c:formatCode>General</c:formatCode>
                <c:ptCount val="2"/>
                <c:pt idx="0">
                  <c:v>16900</c:v>
                </c:pt>
                <c:pt idx="1">
                  <c:v>27000</c:v>
                </c:pt>
              </c:numCache>
            </c:numRef>
          </c:yVal>
        </c:ser>
        <c:axId val="45945216"/>
        <c:axId val="45946752"/>
      </c:scatterChart>
      <c:scatterChart>
        <c:scatterStyle val="lineMarker"/>
        <c:ser>
          <c:idx val="0"/>
          <c:order val="1"/>
          <c:spPr>
            <a:ln w="190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'Flow-CT.dat'!$M$5:$M$617</c:f>
              <c:numCache>
                <c:formatCode>m/d/yy;@</c:formatCode>
                <c:ptCount val="613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</c:numCache>
            </c:numRef>
          </c:xVal>
          <c:yVal>
            <c:numRef>
              <c:f>'Flow-CT.dat'!$S$5:$S$617</c:f>
              <c:numCache>
                <c:formatCode>0</c:formatCode>
                <c:ptCount val="613"/>
                <c:pt idx="0">
                  <c:v>317.14285714285711</c:v>
                </c:pt>
                <c:pt idx="1">
                  <c:v>365.12195121951203</c:v>
                </c:pt>
                <c:pt idx="2">
                  <c:v>360.416666666666</c:v>
                </c:pt>
                <c:pt idx="3">
                  <c:v>360.416666666666</c:v>
                </c:pt>
                <c:pt idx="4">
                  <c:v>364.99999999999886</c:v>
                </c:pt>
                <c:pt idx="5">
                  <c:v>369.99999999999886</c:v>
                </c:pt>
                <c:pt idx="6">
                  <c:v>369.99999999999886</c:v>
                </c:pt>
                <c:pt idx="7">
                  <c:v>369.16666666666612</c:v>
                </c:pt>
                <c:pt idx="8">
                  <c:v>364.58333333333297</c:v>
                </c:pt>
                <c:pt idx="9">
                  <c:v>364.58333333333297</c:v>
                </c:pt>
                <c:pt idx="10">
                  <c:v>361.24999999999903</c:v>
                </c:pt>
                <c:pt idx="11">
                  <c:v>360</c:v>
                </c:pt>
                <c:pt idx="12">
                  <c:v>360</c:v>
                </c:pt>
                <c:pt idx="13">
                  <c:v>364.99999999999886</c:v>
                </c:pt>
                <c:pt idx="14">
                  <c:v>360.416666666666</c:v>
                </c:pt>
                <c:pt idx="15">
                  <c:v>360</c:v>
                </c:pt>
                <c:pt idx="16">
                  <c:v>360</c:v>
                </c:pt>
                <c:pt idx="17">
                  <c:v>358.33333333333314</c:v>
                </c:pt>
                <c:pt idx="18">
                  <c:v>352.91666666666697</c:v>
                </c:pt>
                <c:pt idx="19">
                  <c:v>350.00000000000097</c:v>
                </c:pt>
                <c:pt idx="20">
                  <c:v>350.00000000000097</c:v>
                </c:pt>
                <c:pt idx="21">
                  <c:v>350.00000000000097</c:v>
                </c:pt>
                <c:pt idx="22">
                  <c:v>350.00000000000097</c:v>
                </c:pt>
                <c:pt idx="23">
                  <c:v>350.833333333334</c:v>
                </c:pt>
                <c:pt idx="24">
                  <c:v>350.00000000000097</c:v>
                </c:pt>
                <c:pt idx="25">
                  <c:v>350.00000000000097</c:v>
                </c:pt>
                <c:pt idx="26">
                  <c:v>350.833333333334</c:v>
                </c:pt>
                <c:pt idx="27">
                  <c:v>351.66666666666708</c:v>
                </c:pt>
                <c:pt idx="28">
                  <c:v>353.333333333334</c:v>
                </c:pt>
                <c:pt idx="29">
                  <c:v>355.41666666666697</c:v>
                </c:pt>
                <c:pt idx="30">
                  <c:v>355.41666666666697</c:v>
                </c:pt>
                <c:pt idx="31">
                  <c:v>360</c:v>
                </c:pt>
                <c:pt idx="32">
                  <c:v>360</c:v>
                </c:pt>
                <c:pt idx="33">
                  <c:v>360</c:v>
                </c:pt>
                <c:pt idx="34">
                  <c:v>360</c:v>
                </c:pt>
                <c:pt idx="35">
                  <c:v>360</c:v>
                </c:pt>
                <c:pt idx="36">
                  <c:v>360</c:v>
                </c:pt>
                <c:pt idx="37">
                  <c:v>358.75</c:v>
                </c:pt>
                <c:pt idx="38">
                  <c:v>350.00000000000097</c:v>
                </c:pt>
                <c:pt idx="39">
                  <c:v>350.00000000000097</c:v>
                </c:pt>
                <c:pt idx="40">
                  <c:v>350.00000000000097</c:v>
                </c:pt>
                <c:pt idx="41">
                  <c:v>350.00000000000097</c:v>
                </c:pt>
                <c:pt idx="42">
                  <c:v>350.00000000000097</c:v>
                </c:pt>
                <c:pt idx="43">
                  <c:v>350.00000000000097</c:v>
                </c:pt>
                <c:pt idx="44">
                  <c:v>350.00000000000097</c:v>
                </c:pt>
                <c:pt idx="45">
                  <c:v>350.00000000000097</c:v>
                </c:pt>
                <c:pt idx="46">
                  <c:v>333.21917808219274</c:v>
                </c:pt>
                <c:pt idx="47">
                  <c:v>351.25000000000102</c:v>
                </c:pt>
                <c:pt idx="48">
                  <c:v>350.833333333334</c:v>
                </c:pt>
                <c:pt idx="49">
                  <c:v>352.08333333333405</c:v>
                </c:pt>
                <c:pt idx="50">
                  <c:v>352.50000000000097</c:v>
                </c:pt>
                <c:pt idx="51">
                  <c:v>355.83333333333314</c:v>
                </c:pt>
                <c:pt idx="52">
                  <c:v>355.833333333334</c:v>
                </c:pt>
                <c:pt idx="53">
                  <c:v>355</c:v>
                </c:pt>
                <c:pt idx="54">
                  <c:v>353.333333333334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347.91666666666697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345.41666666666697</c:v>
                </c:pt>
                <c:pt idx="63">
                  <c:v>347.083333333334</c:v>
                </c:pt>
                <c:pt idx="64">
                  <c:v>349.583333333334</c:v>
                </c:pt>
                <c:pt idx="65">
                  <c:v>350.00000000000097</c:v>
                </c:pt>
                <c:pt idx="66">
                  <c:v>350.00000000000097</c:v>
                </c:pt>
                <c:pt idx="67">
                  <c:v>350.00000000000097</c:v>
                </c:pt>
                <c:pt idx="68">
                  <c:v>350.00000000000097</c:v>
                </c:pt>
                <c:pt idx="69">
                  <c:v>350.00000000000097</c:v>
                </c:pt>
                <c:pt idx="70">
                  <c:v>350.00000000000097</c:v>
                </c:pt>
                <c:pt idx="71">
                  <c:v>351.25000000000102</c:v>
                </c:pt>
                <c:pt idx="72">
                  <c:v>350.41666666666697</c:v>
                </c:pt>
                <c:pt idx="73">
                  <c:v>352.50000000000097</c:v>
                </c:pt>
                <c:pt idx="74">
                  <c:v>350.00000000000097</c:v>
                </c:pt>
                <c:pt idx="75">
                  <c:v>355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349.16666666666708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350.00000000000097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350.00000000000097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350.00000000000097</c:v>
                </c:pt>
                <c:pt idx="93">
                  <c:v>350.00000000000097</c:v>
                </c:pt>
                <c:pt idx="94">
                  <c:v>351.25000000000102</c:v>
                </c:pt>
                <c:pt idx="95">
                  <c:v>352.50000000000097</c:v>
                </c:pt>
                <c:pt idx="96">
                  <c:v>352.91666666666697</c:v>
                </c:pt>
                <c:pt idx="97">
                  <c:v>354.16666666666708</c:v>
                </c:pt>
                <c:pt idx="98">
                  <c:v>356.25</c:v>
                </c:pt>
                <c:pt idx="99">
                  <c:v>355.83333333333314</c:v>
                </c:pt>
                <c:pt idx="100">
                  <c:v>359.16666666666612</c:v>
                </c:pt>
                <c:pt idx="101">
                  <c:v>360</c:v>
                </c:pt>
                <c:pt idx="102">
                  <c:v>358.33333333333314</c:v>
                </c:pt>
                <c:pt idx="103">
                  <c:v>360</c:v>
                </c:pt>
                <c:pt idx="104">
                  <c:v>360</c:v>
                </c:pt>
                <c:pt idx="105">
                  <c:v>360</c:v>
                </c:pt>
                <c:pt idx="106">
                  <c:v>360</c:v>
                </c:pt>
                <c:pt idx="107">
                  <c:v>358.33333333333314</c:v>
                </c:pt>
                <c:pt idx="108">
                  <c:v>350.00000000000097</c:v>
                </c:pt>
                <c:pt idx="109">
                  <c:v>350.00000000000097</c:v>
                </c:pt>
                <c:pt idx="110">
                  <c:v>350.00000000000097</c:v>
                </c:pt>
                <c:pt idx="111">
                  <c:v>351.66666666666708</c:v>
                </c:pt>
                <c:pt idx="112">
                  <c:v>359.16666666666612</c:v>
                </c:pt>
                <c:pt idx="113">
                  <c:v>352.91666666666697</c:v>
                </c:pt>
                <c:pt idx="114">
                  <c:v>354.58333333333405</c:v>
                </c:pt>
                <c:pt idx="115">
                  <c:v>352.08333333333405</c:v>
                </c:pt>
                <c:pt idx="116">
                  <c:v>350.41666666666697</c:v>
                </c:pt>
                <c:pt idx="117">
                  <c:v>351.66666666666708</c:v>
                </c:pt>
                <c:pt idx="118">
                  <c:v>350.00000000000097</c:v>
                </c:pt>
                <c:pt idx="119">
                  <c:v>349.62962962963013</c:v>
                </c:pt>
                <c:pt idx="120">
                  <c:v>350.00000000000097</c:v>
                </c:pt>
                <c:pt idx="121">
                  <c:v>350.00000000000097</c:v>
                </c:pt>
                <c:pt idx="122">
                  <c:v>350.00000000000097</c:v>
                </c:pt>
                <c:pt idx="123">
                  <c:v>350.00000000000097</c:v>
                </c:pt>
                <c:pt idx="124">
                  <c:v>350.00000000000097</c:v>
                </c:pt>
                <c:pt idx="125">
                  <c:v>350.00000000000097</c:v>
                </c:pt>
                <c:pt idx="126">
                  <c:v>350.00000000000097</c:v>
                </c:pt>
                <c:pt idx="127">
                  <c:v>350.00000000000097</c:v>
                </c:pt>
                <c:pt idx="128">
                  <c:v>350.00000000000097</c:v>
                </c:pt>
                <c:pt idx="129">
                  <c:v>350.00000000000097</c:v>
                </c:pt>
                <c:pt idx="130">
                  <c:v>350.00000000000097</c:v>
                </c:pt>
                <c:pt idx="131">
                  <c:v>350.00000000000097</c:v>
                </c:pt>
                <c:pt idx="132">
                  <c:v>350.00000000000097</c:v>
                </c:pt>
                <c:pt idx="133">
                  <c:v>350.00000000000097</c:v>
                </c:pt>
                <c:pt idx="134">
                  <c:v>350.00000000000097</c:v>
                </c:pt>
                <c:pt idx="135">
                  <c:v>350.00000000000097</c:v>
                </c:pt>
                <c:pt idx="136">
                  <c:v>350.00000000000097</c:v>
                </c:pt>
                <c:pt idx="137">
                  <c:v>350.00000000000097</c:v>
                </c:pt>
                <c:pt idx="138">
                  <c:v>350.00000000000097</c:v>
                </c:pt>
                <c:pt idx="139">
                  <c:v>350.00000000000097</c:v>
                </c:pt>
                <c:pt idx="140">
                  <c:v>350.00000000000097</c:v>
                </c:pt>
                <c:pt idx="141">
                  <c:v>350.00000000000097</c:v>
                </c:pt>
                <c:pt idx="142">
                  <c:v>350.00000000000097</c:v>
                </c:pt>
                <c:pt idx="143">
                  <c:v>354.16666666666708</c:v>
                </c:pt>
                <c:pt idx="144">
                  <c:v>354.58333333333405</c:v>
                </c:pt>
                <c:pt idx="145">
                  <c:v>355.41666666666697</c:v>
                </c:pt>
                <c:pt idx="146">
                  <c:v>355.41666666666697</c:v>
                </c:pt>
                <c:pt idx="147">
                  <c:v>355</c:v>
                </c:pt>
                <c:pt idx="148">
                  <c:v>357.5</c:v>
                </c:pt>
                <c:pt idx="149">
                  <c:v>355.30120481927696</c:v>
                </c:pt>
                <c:pt idx="150">
                  <c:v>360</c:v>
                </c:pt>
                <c:pt idx="151">
                  <c:v>360</c:v>
                </c:pt>
                <c:pt idx="152">
                  <c:v>360</c:v>
                </c:pt>
                <c:pt idx="153">
                  <c:v>360</c:v>
                </c:pt>
                <c:pt idx="154">
                  <c:v>360</c:v>
                </c:pt>
                <c:pt idx="155">
                  <c:v>355.83333333333314</c:v>
                </c:pt>
                <c:pt idx="156">
                  <c:v>356.66666666666708</c:v>
                </c:pt>
                <c:pt idx="157">
                  <c:v>360</c:v>
                </c:pt>
                <c:pt idx="158">
                  <c:v>362.08333333333297</c:v>
                </c:pt>
                <c:pt idx="159">
                  <c:v>362.08333333333297</c:v>
                </c:pt>
                <c:pt idx="160">
                  <c:v>362.916666666666</c:v>
                </c:pt>
                <c:pt idx="161">
                  <c:v>365</c:v>
                </c:pt>
                <c:pt idx="162">
                  <c:v>368.33333333333314</c:v>
                </c:pt>
                <c:pt idx="163">
                  <c:v>363.33333333333314</c:v>
                </c:pt>
                <c:pt idx="164">
                  <c:v>363.75</c:v>
                </c:pt>
                <c:pt idx="165">
                  <c:v>362.916666666666</c:v>
                </c:pt>
                <c:pt idx="166">
                  <c:v>364.58333333333297</c:v>
                </c:pt>
                <c:pt idx="167">
                  <c:v>368.75</c:v>
                </c:pt>
                <c:pt idx="168">
                  <c:v>365.83333333333314</c:v>
                </c:pt>
                <c:pt idx="169">
                  <c:v>365.83333333333314</c:v>
                </c:pt>
                <c:pt idx="170">
                  <c:v>365.83333333333314</c:v>
                </c:pt>
                <c:pt idx="171">
                  <c:v>364.58333333333297</c:v>
                </c:pt>
                <c:pt idx="172">
                  <c:v>365</c:v>
                </c:pt>
                <c:pt idx="173">
                  <c:v>367.08333333333297</c:v>
                </c:pt>
                <c:pt idx="174">
                  <c:v>363.75</c:v>
                </c:pt>
                <c:pt idx="175">
                  <c:v>370</c:v>
                </c:pt>
                <c:pt idx="176">
                  <c:v>370</c:v>
                </c:pt>
                <c:pt idx="177">
                  <c:v>370</c:v>
                </c:pt>
                <c:pt idx="178">
                  <c:v>370</c:v>
                </c:pt>
                <c:pt idx="179">
                  <c:v>369.16666666666708</c:v>
                </c:pt>
                <c:pt idx="180">
                  <c:v>362.5</c:v>
                </c:pt>
                <c:pt idx="181">
                  <c:v>369.58333333333297</c:v>
                </c:pt>
                <c:pt idx="182">
                  <c:v>369.58333333333297</c:v>
                </c:pt>
                <c:pt idx="183">
                  <c:v>369.16666666666708</c:v>
                </c:pt>
                <c:pt idx="184">
                  <c:v>370</c:v>
                </c:pt>
                <c:pt idx="185">
                  <c:v>370</c:v>
                </c:pt>
                <c:pt idx="186">
                  <c:v>361.66666666666612</c:v>
                </c:pt>
                <c:pt idx="187">
                  <c:v>351.25</c:v>
                </c:pt>
                <c:pt idx="188">
                  <c:v>354.58333333333297</c:v>
                </c:pt>
                <c:pt idx="189">
                  <c:v>325.26315789473705</c:v>
                </c:pt>
                <c:pt idx="190">
                  <c:v>289.16666666666612</c:v>
                </c:pt>
                <c:pt idx="191">
                  <c:v>270</c:v>
                </c:pt>
                <c:pt idx="192">
                  <c:v>269.16666666666612</c:v>
                </c:pt>
                <c:pt idx="193">
                  <c:v>260</c:v>
                </c:pt>
                <c:pt idx="194">
                  <c:v>264.58333333333314</c:v>
                </c:pt>
                <c:pt idx="195">
                  <c:v>285</c:v>
                </c:pt>
                <c:pt idx="196">
                  <c:v>295.41666666666697</c:v>
                </c:pt>
                <c:pt idx="197">
                  <c:v>295</c:v>
                </c:pt>
                <c:pt idx="198">
                  <c:v>300</c:v>
                </c:pt>
                <c:pt idx="199">
                  <c:v>308.333333333334</c:v>
                </c:pt>
                <c:pt idx="200">
                  <c:v>317.91666666666703</c:v>
                </c:pt>
                <c:pt idx="201">
                  <c:v>323.75</c:v>
                </c:pt>
                <c:pt idx="202">
                  <c:v>315.41666666666703</c:v>
                </c:pt>
                <c:pt idx="203">
                  <c:v>310</c:v>
                </c:pt>
                <c:pt idx="204">
                  <c:v>317.5</c:v>
                </c:pt>
                <c:pt idx="205">
                  <c:v>320</c:v>
                </c:pt>
                <c:pt idx="206">
                  <c:v>320</c:v>
                </c:pt>
                <c:pt idx="207">
                  <c:v>325.41666666666703</c:v>
                </c:pt>
                <c:pt idx="208">
                  <c:v>327.5</c:v>
                </c:pt>
                <c:pt idx="209">
                  <c:v>325.83333333333297</c:v>
                </c:pt>
                <c:pt idx="210">
                  <c:v>325.41666666666703</c:v>
                </c:pt>
                <c:pt idx="211">
                  <c:v>326.25</c:v>
                </c:pt>
                <c:pt idx="212">
                  <c:v>328.33333333333297</c:v>
                </c:pt>
                <c:pt idx="213">
                  <c:v>312.08333333333297</c:v>
                </c:pt>
                <c:pt idx="214">
                  <c:v>296.25</c:v>
                </c:pt>
                <c:pt idx="215">
                  <c:v>285</c:v>
                </c:pt>
                <c:pt idx="216">
                  <c:v>292.08333333333297</c:v>
                </c:pt>
                <c:pt idx="217">
                  <c:v>290</c:v>
                </c:pt>
                <c:pt idx="218">
                  <c:v>289.16666666666708</c:v>
                </c:pt>
                <c:pt idx="219">
                  <c:v>289.58333333333314</c:v>
                </c:pt>
                <c:pt idx="220">
                  <c:v>293.75</c:v>
                </c:pt>
                <c:pt idx="221">
                  <c:v>287.91666666666697</c:v>
                </c:pt>
                <c:pt idx="222">
                  <c:v>270.83333333333297</c:v>
                </c:pt>
                <c:pt idx="223">
                  <c:v>277.083333333334</c:v>
                </c:pt>
                <c:pt idx="224">
                  <c:v>270.83333333333297</c:v>
                </c:pt>
                <c:pt idx="225">
                  <c:v>262.91666666666703</c:v>
                </c:pt>
                <c:pt idx="226">
                  <c:v>293.33333333333314</c:v>
                </c:pt>
                <c:pt idx="227">
                  <c:v>294.58333333333297</c:v>
                </c:pt>
                <c:pt idx="228">
                  <c:v>280</c:v>
                </c:pt>
                <c:pt idx="229">
                  <c:v>276.25</c:v>
                </c:pt>
                <c:pt idx="230">
                  <c:v>252.91666666666694</c:v>
                </c:pt>
                <c:pt idx="231">
                  <c:v>280</c:v>
                </c:pt>
                <c:pt idx="232">
                  <c:v>297.91666666666697</c:v>
                </c:pt>
                <c:pt idx="233">
                  <c:v>337.5</c:v>
                </c:pt>
                <c:pt idx="234">
                  <c:v>315</c:v>
                </c:pt>
                <c:pt idx="235">
                  <c:v>295.41666666666697</c:v>
                </c:pt>
                <c:pt idx="236">
                  <c:v>286.25</c:v>
                </c:pt>
                <c:pt idx="237">
                  <c:v>276.66666666666708</c:v>
                </c:pt>
                <c:pt idx="238">
                  <c:v>278.33333333333297</c:v>
                </c:pt>
                <c:pt idx="239">
                  <c:v>289.58333333333314</c:v>
                </c:pt>
                <c:pt idx="240">
                  <c:v>302.08333333333297</c:v>
                </c:pt>
                <c:pt idx="241">
                  <c:v>296.66666666666708</c:v>
                </c:pt>
                <c:pt idx="242">
                  <c:v>294.16666666666708</c:v>
                </c:pt>
                <c:pt idx="243">
                  <c:v>260</c:v>
                </c:pt>
                <c:pt idx="244">
                  <c:v>238.75</c:v>
                </c:pt>
                <c:pt idx="245">
                  <c:v>230</c:v>
                </c:pt>
                <c:pt idx="246">
                  <c:v>230.83333333333306</c:v>
                </c:pt>
                <c:pt idx="247">
                  <c:v>240</c:v>
                </c:pt>
                <c:pt idx="248">
                  <c:v>248.75</c:v>
                </c:pt>
                <c:pt idx="249">
                  <c:v>257.08333333333297</c:v>
                </c:pt>
                <c:pt idx="250">
                  <c:v>269.16666666666708</c:v>
                </c:pt>
                <c:pt idx="251">
                  <c:v>278.33333333333297</c:v>
                </c:pt>
                <c:pt idx="252">
                  <c:v>286.66666666666708</c:v>
                </c:pt>
                <c:pt idx="253">
                  <c:v>297.08333333333297</c:v>
                </c:pt>
                <c:pt idx="254">
                  <c:v>305.41666666666703</c:v>
                </c:pt>
                <c:pt idx="255">
                  <c:v>316.25</c:v>
                </c:pt>
                <c:pt idx="256">
                  <c:v>329.16666666666708</c:v>
                </c:pt>
                <c:pt idx="257">
                  <c:v>340</c:v>
                </c:pt>
                <c:pt idx="258">
                  <c:v>349.58333333333314</c:v>
                </c:pt>
                <c:pt idx="259">
                  <c:v>357.5</c:v>
                </c:pt>
                <c:pt idx="260">
                  <c:v>365</c:v>
                </c:pt>
                <c:pt idx="261">
                  <c:v>370</c:v>
                </c:pt>
                <c:pt idx="262">
                  <c:v>376.25</c:v>
                </c:pt>
                <c:pt idx="263">
                  <c:v>380</c:v>
                </c:pt>
                <c:pt idx="264">
                  <c:v>380</c:v>
                </c:pt>
                <c:pt idx="265">
                  <c:v>387.08333333333314</c:v>
                </c:pt>
                <c:pt idx="266">
                  <c:v>390</c:v>
                </c:pt>
                <c:pt idx="267">
                  <c:v>394.583333333334</c:v>
                </c:pt>
                <c:pt idx="268">
                  <c:v>400</c:v>
                </c:pt>
                <c:pt idx="269">
                  <c:v>400</c:v>
                </c:pt>
                <c:pt idx="270">
                  <c:v>408.75</c:v>
                </c:pt>
                <c:pt idx="271">
                  <c:v>410</c:v>
                </c:pt>
                <c:pt idx="272">
                  <c:v>410</c:v>
                </c:pt>
                <c:pt idx="273">
                  <c:v>418.75</c:v>
                </c:pt>
                <c:pt idx="274">
                  <c:v>420</c:v>
                </c:pt>
                <c:pt idx="275">
                  <c:v>420.41666666666697</c:v>
                </c:pt>
                <c:pt idx="276">
                  <c:v>429.58333333333297</c:v>
                </c:pt>
                <c:pt idx="277">
                  <c:v>430</c:v>
                </c:pt>
                <c:pt idx="278">
                  <c:v>430</c:v>
                </c:pt>
                <c:pt idx="279">
                  <c:v>430.41666666666703</c:v>
                </c:pt>
                <c:pt idx="280">
                  <c:v>433.33333333333314</c:v>
                </c:pt>
                <c:pt idx="281">
                  <c:v>439.16666666666708</c:v>
                </c:pt>
                <c:pt idx="282">
                  <c:v>440</c:v>
                </c:pt>
                <c:pt idx="283">
                  <c:v>440</c:v>
                </c:pt>
                <c:pt idx="284">
                  <c:v>440</c:v>
                </c:pt>
                <c:pt idx="285">
                  <c:v>440</c:v>
                </c:pt>
                <c:pt idx="286">
                  <c:v>441.66666666666708</c:v>
                </c:pt>
                <c:pt idx="287">
                  <c:v>423.52941176470597</c:v>
                </c:pt>
                <c:pt idx="288">
                  <c:v>463.333333333334</c:v>
                </c:pt>
                <c:pt idx="289">
                  <c:v>472.08333333333314</c:v>
                </c:pt>
                <c:pt idx="290">
                  <c:v>454.16666666666708</c:v>
                </c:pt>
                <c:pt idx="291">
                  <c:v>447.08333333333297</c:v>
                </c:pt>
                <c:pt idx="292">
                  <c:v>443.33333333333314</c:v>
                </c:pt>
                <c:pt idx="293">
                  <c:v>445.41666666666703</c:v>
                </c:pt>
                <c:pt idx="294">
                  <c:v>442.5</c:v>
                </c:pt>
                <c:pt idx="295">
                  <c:v>445.41666666666703</c:v>
                </c:pt>
                <c:pt idx="296">
                  <c:v>442.08333333333297</c:v>
                </c:pt>
                <c:pt idx="297">
                  <c:v>434.58333333333297</c:v>
                </c:pt>
                <c:pt idx="298">
                  <c:v>430</c:v>
                </c:pt>
                <c:pt idx="299">
                  <c:v>416.25</c:v>
                </c:pt>
                <c:pt idx="300">
                  <c:v>410</c:v>
                </c:pt>
                <c:pt idx="301">
                  <c:v>420</c:v>
                </c:pt>
                <c:pt idx="302">
                  <c:v>422.5</c:v>
                </c:pt>
                <c:pt idx="303">
                  <c:v>428.75</c:v>
                </c:pt>
                <c:pt idx="304">
                  <c:v>430</c:v>
                </c:pt>
                <c:pt idx="305">
                  <c:v>433.91304347826087</c:v>
                </c:pt>
                <c:pt idx="306">
                  <c:v>437.91666666666703</c:v>
                </c:pt>
                <c:pt idx="307">
                  <c:v>440</c:v>
                </c:pt>
                <c:pt idx="308">
                  <c:v>447.08333333333297</c:v>
                </c:pt>
                <c:pt idx="309">
                  <c:v>444.58333333333297</c:v>
                </c:pt>
                <c:pt idx="310">
                  <c:v>445</c:v>
                </c:pt>
                <c:pt idx="311">
                  <c:v>447.91666666666703</c:v>
                </c:pt>
                <c:pt idx="312">
                  <c:v>450.41666666666703</c:v>
                </c:pt>
                <c:pt idx="313">
                  <c:v>442.91666666666703</c:v>
                </c:pt>
                <c:pt idx="314">
                  <c:v>434.58333333333297</c:v>
                </c:pt>
                <c:pt idx="315">
                  <c:v>436.66666666666708</c:v>
                </c:pt>
                <c:pt idx="316">
                  <c:v>410</c:v>
                </c:pt>
                <c:pt idx="317">
                  <c:v>390</c:v>
                </c:pt>
                <c:pt idx="318">
                  <c:v>397.5</c:v>
                </c:pt>
                <c:pt idx="319">
                  <c:v>409.16666666666708</c:v>
                </c:pt>
                <c:pt idx="320">
                  <c:v>419.16666666666708</c:v>
                </c:pt>
                <c:pt idx="321">
                  <c:v>422.91666666666697</c:v>
                </c:pt>
                <c:pt idx="322">
                  <c:v>428.33333333333314</c:v>
                </c:pt>
                <c:pt idx="323">
                  <c:v>432.08333333333297</c:v>
                </c:pt>
                <c:pt idx="324">
                  <c:v>444.16666666666708</c:v>
                </c:pt>
                <c:pt idx="325">
                  <c:v>450</c:v>
                </c:pt>
                <c:pt idx="326">
                  <c:v>456.25</c:v>
                </c:pt>
                <c:pt idx="327">
                  <c:v>460.83333333333297</c:v>
                </c:pt>
                <c:pt idx="328">
                  <c:v>465</c:v>
                </c:pt>
                <c:pt idx="329">
                  <c:v>465.83333333333297</c:v>
                </c:pt>
                <c:pt idx="330">
                  <c:v>467.08333333333314</c:v>
                </c:pt>
                <c:pt idx="331">
                  <c:v>466.25</c:v>
                </c:pt>
                <c:pt idx="332">
                  <c:v>465</c:v>
                </c:pt>
                <c:pt idx="333">
                  <c:v>471.25</c:v>
                </c:pt>
                <c:pt idx="334">
                  <c:v>477.91666666666697</c:v>
                </c:pt>
                <c:pt idx="335">
                  <c:v>480</c:v>
                </c:pt>
                <c:pt idx="336">
                  <c:v>483.333333333334</c:v>
                </c:pt>
                <c:pt idx="337">
                  <c:v>487.08333333333297</c:v>
                </c:pt>
                <c:pt idx="338">
                  <c:v>490</c:v>
                </c:pt>
                <c:pt idx="339">
                  <c:v>476.66666666666708</c:v>
                </c:pt>
                <c:pt idx="340">
                  <c:v>480.833333333334</c:v>
                </c:pt>
                <c:pt idx="341">
                  <c:v>481.66666666666708</c:v>
                </c:pt>
                <c:pt idx="342">
                  <c:v>483.75</c:v>
                </c:pt>
                <c:pt idx="343">
                  <c:v>486.25</c:v>
                </c:pt>
                <c:pt idx="344">
                  <c:v>486.25</c:v>
                </c:pt>
                <c:pt idx="345">
                  <c:v>485.833333333334</c:v>
                </c:pt>
                <c:pt idx="346">
                  <c:v>487.5</c:v>
                </c:pt>
                <c:pt idx="347">
                  <c:v>488.75</c:v>
                </c:pt>
                <c:pt idx="348">
                  <c:v>493.33333333333314</c:v>
                </c:pt>
                <c:pt idx="349">
                  <c:v>498.75</c:v>
                </c:pt>
                <c:pt idx="350">
                  <c:v>500.83333333333314</c:v>
                </c:pt>
                <c:pt idx="351">
                  <c:v>500.41666666666697</c:v>
                </c:pt>
                <c:pt idx="352">
                  <c:v>493.75</c:v>
                </c:pt>
                <c:pt idx="353">
                  <c:v>490.41666666666703</c:v>
                </c:pt>
                <c:pt idx="354">
                  <c:v>488.75</c:v>
                </c:pt>
                <c:pt idx="355">
                  <c:v>487.91666666666697</c:v>
                </c:pt>
                <c:pt idx="356">
                  <c:v>487.91666666666697</c:v>
                </c:pt>
                <c:pt idx="357">
                  <c:v>500.41666666666697</c:v>
                </c:pt>
                <c:pt idx="358">
                  <c:v>496.66666666666708</c:v>
                </c:pt>
                <c:pt idx="359">
                  <c:v>497.08333333333297</c:v>
                </c:pt>
                <c:pt idx="360">
                  <c:v>495.41666666666703</c:v>
                </c:pt>
                <c:pt idx="361">
                  <c:v>496.66666666666708</c:v>
                </c:pt>
                <c:pt idx="362">
                  <c:v>499.58333333333297</c:v>
                </c:pt>
                <c:pt idx="363">
                  <c:v>501.66666666666708</c:v>
                </c:pt>
                <c:pt idx="364">
                  <c:v>504.58333333333314</c:v>
                </c:pt>
                <c:pt idx="365">
                  <c:v>510.83333333333314</c:v>
                </c:pt>
                <c:pt idx="366">
                  <c:v>515.83333333333303</c:v>
                </c:pt>
                <c:pt idx="367">
                  <c:v>507.49999999999983</c:v>
                </c:pt>
                <c:pt idx="368">
                  <c:v>492.08333333333297</c:v>
                </c:pt>
                <c:pt idx="369">
                  <c:v>487.5</c:v>
                </c:pt>
                <c:pt idx="370">
                  <c:v>495</c:v>
                </c:pt>
                <c:pt idx="371">
                  <c:v>491.66666666666708</c:v>
                </c:pt>
                <c:pt idx="372">
                  <c:v>487.91666666666697</c:v>
                </c:pt>
                <c:pt idx="373">
                  <c:v>497.91666666666703</c:v>
                </c:pt>
                <c:pt idx="374">
                  <c:v>472.91666666666697</c:v>
                </c:pt>
                <c:pt idx="375">
                  <c:v>473.33333333333297</c:v>
                </c:pt>
                <c:pt idx="376">
                  <c:v>503.33333333333297</c:v>
                </c:pt>
                <c:pt idx="377">
                  <c:v>496.25</c:v>
                </c:pt>
                <c:pt idx="378">
                  <c:v>503.33333333333297</c:v>
                </c:pt>
                <c:pt idx="379">
                  <c:v>531.25</c:v>
                </c:pt>
                <c:pt idx="380">
                  <c:v>514.1666666666672</c:v>
                </c:pt>
                <c:pt idx="381">
                  <c:v>505.83333333333314</c:v>
                </c:pt>
                <c:pt idx="382">
                  <c:v>496.25</c:v>
                </c:pt>
                <c:pt idx="383">
                  <c:v>542.91666666666629</c:v>
                </c:pt>
                <c:pt idx="384">
                  <c:v>525</c:v>
                </c:pt>
                <c:pt idx="385">
                  <c:v>498.75</c:v>
                </c:pt>
                <c:pt idx="386">
                  <c:v>466.66666666666708</c:v>
                </c:pt>
                <c:pt idx="387">
                  <c:v>482.08333333333297</c:v>
                </c:pt>
                <c:pt idx="388">
                  <c:v>512.91666666666629</c:v>
                </c:pt>
                <c:pt idx="389">
                  <c:v>522.5</c:v>
                </c:pt>
                <c:pt idx="390">
                  <c:v>502.49999999999983</c:v>
                </c:pt>
                <c:pt idx="391">
                  <c:v>489.16666666666708</c:v>
                </c:pt>
                <c:pt idx="392">
                  <c:v>500.83333333333314</c:v>
                </c:pt>
                <c:pt idx="393">
                  <c:v>499.16666666666708</c:v>
                </c:pt>
                <c:pt idx="394">
                  <c:v>493.75</c:v>
                </c:pt>
                <c:pt idx="395">
                  <c:v>492.91666666666703</c:v>
                </c:pt>
                <c:pt idx="396">
                  <c:v>491.25</c:v>
                </c:pt>
                <c:pt idx="397">
                  <c:v>495.41666666666703</c:v>
                </c:pt>
                <c:pt idx="398">
                  <c:v>504.16666666666708</c:v>
                </c:pt>
                <c:pt idx="399">
                  <c:v>490.41666666666703</c:v>
                </c:pt>
                <c:pt idx="400">
                  <c:v>490.41666666666703</c:v>
                </c:pt>
                <c:pt idx="401">
                  <c:v>479.58333333333405</c:v>
                </c:pt>
                <c:pt idx="402">
                  <c:v>476.66666666666708</c:v>
                </c:pt>
                <c:pt idx="403">
                  <c:v>474.16666666666708</c:v>
                </c:pt>
                <c:pt idx="404">
                  <c:v>477.08333333333405</c:v>
                </c:pt>
                <c:pt idx="405">
                  <c:v>482.91666666666697</c:v>
                </c:pt>
                <c:pt idx="406">
                  <c:v>469.58333333333314</c:v>
                </c:pt>
                <c:pt idx="407">
                  <c:v>452.08333333333314</c:v>
                </c:pt>
                <c:pt idx="408">
                  <c:v>472.91666666666697</c:v>
                </c:pt>
                <c:pt idx="409">
                  <c:v>477.08333333333314</c:v>
                </c:pt>
                <c:pt idx="410">
                  <c:v>499.16666666666708</c:v>
                </c:pt>
                <c:pt idx="411">
                  <c:v>504.16666666666708</c:v>
                </c:pt>
                <c:pt idx="412">
                  <c:v>469.58333333333314</c:v>
                </c:pt>
                <c:pt idx="413">
                  <c:v>510.83333333333314</c:v>
                </c:pt>
                <c:pt idx="414">
                  <c:v>480.833333333334</c:v>
                </c:pt>
                <c:pt idx="415">
                  <c:v>451.66666666666708</c:v>
                </c:pt>
                <c:pt idx="416">
                  <c:v>470.83333333333297</c:v>
                </c:pt>
                <c:pt idx="417">
                  <c:v>495.41666666666703</c:v>
                </c:pt>
                <c:pt idx="418">
                  <c:v>496.66666666666708</c:v>
                </c:pt>
                <c:pt idx="419">
                  <c:v>467.08333333333314</c:v>
                </c:pt>
                <c:pt idx="420">
                  <c:v>454.16666666666708</c:v>
                </c:pt>
                <c:pt idx="421">
                  <c:v>462.91666666666697</c:v>
                </c:pt>
                <c:pt idx="422">
                  <c:v>482.08333333333297</c:v>
                </c:pt>
                <c:pt idx="423">
                  <c:v>470.83333333333297</c:v>
                </c:pt>
                <c:pt idx="424">
                  <c:v>491.66666666666708</c:v>
                </c:pt>
                <c:pt idx="425">
                  <c:v>491.25</c:v>
                </c:pt>
                <c:pt idx="426">
                  <c:v>490</c:v>
                </c:pt>
                <c:pt idx="427">
                  <c:v>464.583333333334</c:v>
                </c:pt>
                <c:pt idx="428">
                  <c:v>478.33333333333297</c:v>
                </c:pt>
                <c:pt idx="429">
                  <c:v>497.08333333333297</c:v>
                </c:pt>
                <c:pt idx="430">
                  <c:v>491.66666666666708</c:v>
                </c:pt>
                <c:pt idx="431">
                  <c:v>466.66666666666708</c:v>
                </c:pt>
                <c:pt idx="432">
                  <c:v>480.833333333334</c:v>
                </c:pt>
                <c:pt idx="433">
                  <c:v>485</c:v>
                </c:pt>
                <c:pt idx="434">
                  <c:v>514.1666666666672</c:v>
                </c:pt>
                <c:pt idx="435">
                  <c:v>510.83333333333314</c:v>
                </c:pt>
                <c:pt idx="436">
                  <c:v>489.58333333333297</c:v>
                </c:pt>
                <c:pt idx="437">
                  <c:v>468.33333333333297</c:v>
                </c:pt>
                <c:pt idx="438">
                  <c:v>456.66666666666708</c:v>
                </c:pt>
                <c:pt idx="439">
                  <c:v>483.33333333333314</c:v>
                </c:pt>
                <c:pt idx="440">
                  <c:v>498.75</c:v>
                </c:pt>
                <c:pt idx="441">
                  <c:v>517.9166666666672</c:v>
                </c:pt>
                <c:pt idx="442">
                  <c:v>517.08333333333326</c:v>
                </c:pt>
                <c:pt idx="443">
                  <c:v>504.16666666666708</c:v>
                </c:pt>
                <c:pt idx="444">
                  <c:v>498.75</c:v>
                </c:pt>
                <c:pt idx="445">
                  <c:v>509.58333333333314</c:v>
                </c:pt>
                <c:pt idx="446">
                  <c:v>509.58333333333314</c:v>
                </c:pt>
                <c:pt idx="447">
                  <c:v>500</c:v>
                </c:pt>
                <c:pt idx="448">
                  <c:v>510</c:v>
                </c:pt>
                <c:pt idx="449">
                  <c:v>520.83333333333303</c:v>
                </c:pt>
                <c:pt idx="450">
                  <c:v>511.25</c:v>
                </c:pt>
                <c:pt idx="451">
                  <c:v>496.66666666666708</c:v>
                </c:pt>
                <c:pt idx="452">
                  <c:v>490</c:v>
                </c:pt>
                <c:pt idx="453">
                  <c:v>493.75</c:v>
                </c:pt>
                <c:pt idx="454">
                  <c:v>496.66666666666708</c:v>
                </c:pt>
                <c:pt idx="455">
                  <c:v>497.91666666666703</c:v>
                </c:pt>
                <c:pt idx="456">
                  <c:v>494.16666666666708</c:v>
                </c:pt>
                <c:pt idx="457">
                  <c:v>495.41666666666703</c:v>
                </c:pt>
                <c:pt idx="458">
                  <c:v>500</c:v>
                </c:pt>
                <c:pt idx="459">
                  <c:v>505.41666666666697</c:v>
                </c:pt>
                <c:pt idx="460">
                  <c:v>507.08333333333297</c:v>
                </c:pt>
                <c:pt idx="461">
                  <c:v>500</c:v>
                </c:pt>
                <c:pt idx="462">
                  <c:v>500</c:v>
                </c:pt>
                <c:pt idx="463">
                  <c:v>500</c:v>
                </c:pt>
                <c:pt idx="464">
                  <c:v>500</c:v>
                </c:pt>
                <c:pt idx="465">
                  <c:v>500</c:v>
                </c:pt>
                <c:pt idx="466">
                  <c:v>496.25</c:v>
                </c:pt>
                <c:pt idx="467">
                  <c:v>506.66666666666617</c:v>
                </c:pt>
                <c:pt idx="468">
                  <c:v>510</c:v>
                </c:pt>
                <c:pt idx="469">
                  <c:v>513.33333333333303</c:v>
                </c:pt>
                <c:pt idx="470">
                  <c:v>510</c:v>
                </c:pt>
                <c:pt idx="471">
                  <c:v>510</c:v>
                </c:pt>
                <c:pt idx="472">
                  <c:v>515.41666666666595</c:v>
                </c:pt>
                <c:pt idx="473">
                  <c:v>517.08333333333326</c:v>
                </c:pt>
                <c:pt idx="474">
                  <c:v>520</c:v>
                </c:pt>
                <c:pt idx="475">
                  <c:v>520</c:v>
                </c:pt>
                <c:pt idx="476">
                  <c:v>520</c:v>
                </c:pt>
                <c:pt idx="477">
                  <c:v>520</c:v>
                </c:pt>
                <c:pt idx="478">
                  <c:v>520</c:v>
                </c:pt>
                <c:pt idx="479">
                  <c:v>520</c:v>
                </c:pt>
                <c:pt idx="480">
                  <c:v>520</c:v>
                </c:pt>
                <c:pt idx="481">
                  <c:v>525.83333333333303</c:v>
                </c:pt>
                <c:pt idx="482">
                  <c:v>530</c:v>
                </c:pt>
                <c:pt idx="483">
                  <c:v>530</c:v>
                </c:pt>
                <c:pt idx="484">
                  <c:v>522.08333333333326</c:v>
                </c:pt>
                <c:pt idx="485">
                  <c:v>520</c:v>
                </c:pt>
                <c:pt idx="486">
                  <c:v>520</c:v>
                </c:pt>
                <c:pt idx="487">
                  <c:v>520</c:v>
                </c:pt>
                <c:pt idx="488">
                  <c:v>520</c:v>
                </c:pt>
                <c:pt idx="489">
                  <c:v>517.08333333333326</c:v>
                </c:pt>
                <c:pt idx="490">
                  <c:v>520</c:v>
                </c:pt>
                <c:pt idx="491">
                  <c:v>520</c:v>
                </c:pt>
                <c:pt idx="492">
                  <c:v>520</c:v>
                </c:pt>
                <c:pt idx="493">
                  <c:v>520</c:v>
                </c:pt>
                <c:pt idx="494">
                  <c:v>520</c:v>
                </c:pt>
                <c:pt idx="495">
                  <c:v>520</c:v>
                </c:pt>
                <c:pt idx="496">
                  <c:v>520</c:v>
                </c:pt>
                <c:pt idx="497">
                  <c:v>523.75</c:v>
                </c:pt>
                <c:pt idx="498">
                  <c:v>521.25</c:v>
                </c:pt>
                <c:pt idx="499">
                  <c:v>530</c:v>
                </c:pt>
                <c:pt idx="500">
                  <c:v>530</c:v>
                </c:pt>
                <c:pt idx="501">
                  <c:v>530</c:v>
                </c:pt>
                <c:pt idx="502">
                  <c:v>530</c:v>
                </c:pt>
                <c:pt idx="503">
                  <c:v>530</c:v>
                </c:pt>
                <c:pt idx="504">
                  <c:v>530</c:v>
                </c:pt>
                <c:pt idx="505">
                  <c:v>530</c:v>
                </c:pt>
                <c:pt idx="506">
                  <c:v>530</c:v>
                </c:pt>
                <c:pt idx="507">
                  <c:v>530</c:v>
                </c:pt>
                <c:pt idx="508">
                  <c:v>530</c:v>
                </c:pt>
                <c:pt idx="509">
                  <c:v>530</c:v>
                </c:pt>
                <c:pt idx="510">
                  <c:v>530</c:v>
                </c:pt>
                <c:pt idx="511">
                  <c:v>530</c:v>
                </c:pt>
                <c:pt idx="512">
                  <c:v>530</c:v>
                </c:pt>
                <c:pt idx="513">
                  <c:v>530</c:v>
                </c:pt>
                <c:pt idx="514">
                  <c:v>530</c:v>
                </c:pt>
                <c:pt idx="515">
                  <c:v>530</c:v>
                </c:pt>
                <c:pt idx="516">
                  <c:v>530</c:v>
                </c:pt>
                <c:pt idx="517">
                  <c:v>530</c:v>
                </c:pt>
                <c:pt idx="518">
                  <c:v>530</c:v>
                </c:pt>
                <c:pt idx="519">
                  <c:v>530</c:v>
                </c:pt>
                <c:pt idx="520">
                  <c:v>530</c:v>
                </c:pt>
                <c:pt idx="521">
                  <c:v>530</c:v>
                </c:pt>
                <c:pt idx="522">
                  <c:v>530</c:v>
                </c:pt>
                <c:pt idx="523">
                  <c:v>530</c:v>
                </c:pt>
                <c:pt idx="524">
                  <c:v>530</c:v>
                </c:pt>
                <c:pt idx="525">
                  <c:v>530</c:v>
                </c:pt>
                <c:pt idx="526">
                  <c:v>534.1666666666672</c:v>
                </c:pt>
                <c:pt idx="527">
                  <c:v>540</c:v>
                </c:pt>
                <c:pt idx="528">
                  <c:v>540</c:v>
                </c:pt>
                <c:pt idx="529">
                  <c:v>540</c:v>
                </c:pt>
                <c:pt idx="530">
                  <c:v>534.58333333333326</c:v>
                </c:pt>
                <c:pt idx="531">
                  <c:v>531.6666666666672</c:v>
                </c:pt>
                <c:pt idx="532">
                  <c:v>530</c:v>
                </c:pt>
                <c:pt idx="533">
                  <c:v>530</c:v>
                </c:pt>
                <c:pt idx="534">
                  <c:v>529.58333333333326</c:v>
                </c:pt>
                <c:pt idx="535">
                  <c:v>530</c:v>
                </c:pt>
                <c:pt idx="536">
                  <c:v>522.91666666666629</c:v>
                </c:pt>
                <c:pt idx="537">
                  <c:v>522.08333333333326</c:v>
                </c:pt>
                <c:pt idx="538">
                  <c:v>530</c:v>
                </c:pt>
                <c:pt idx="539">
                  <c:v>524.16666666666629</c:v>
                </c:pt>
                <c:pt idx="540">
                  <c:v>523.75</c:v>
                </c:pt>
                <c:pt idx="541">
                  <c:v>521.66666666666595</c:v>
                </c:pt>
                <c:pt idx="542">
                  <c:v>516.25</c:v>
                </c:pt>
                <c:pt idx="543">
                  <c:v>515.83333333333303</c:v>
                </c:pt>
                <c:pt idx="544">
                  <c:v>530</c:v>
                </c:pt>
                <c:pt idx="545">
                  <c:v>527.08333333333326</c:v>
                </c:pt>
                <c:pt idx="546">
                  <c:v>527.08333333333326</c:v>
                </c:pt>
                <c:pt idx="547">
                  <c:v>530</c:v>
                </c:pt>
                <c:pt idx="548">
                  <c:v>530</c:v>
                </c:pt>
                <c:pt idx="549">
                  <c:v>525.41666666666595</c:v>
                </c:pt>
                <c:pt idx="550">
                  <c:v>529.58333333333326</c:v>
                </c:pt>
                <c:pt idx="551">
                  <c:v>530</c:v>
                </c:pt>
                <c:pt idx="552">
                  <c:v>524.58333333333326</c:v>
                </c:pt>
                <c:pt idx="553">
                  <c:v>520.83333333333303</c:v>
                </c:pt>
                <c:pt idx="554">
                  <c:v>524.58333333333326</c:v>
                </c:pt>
                <c:pt idx="555">
                  <c:v>530</c:v>
                </c:pt>
                <c:pt idx="556">
                  <c:v>523.75</c:v>
                </c:pt>
                <c:pt idx="557">
                  <c:v>520</c:v>
                </c:pt>
                <c:pt idx="558">
                  <c:v>517.91666666666629</c:v>
                </c:pt>
                <c:pt idx="559">
                  <c:v>524.58333333333326</c:v>
                </c:pt>
                <c:pt idx="560">
                  <c:v>529.1666666666672</c:v>
                </c:pt>
                <c:pt idx="561">
                  <c:v>527.5</c:v>
                </c:pt>
                <c:pt idx="562">
                  <c:v>530</c:v>
                </c:pt>
                <c:pt idx="563">
                  <c:v>530</c:v>
                </c:pt>
                <c:pt idx="564">
                  <c:v>527.5</c:v>
                </c:pt>
                <c:pt idx="565">
                  <c:v>505.55555555555486</c:v>
                </c:pt>
                <c:pt idx="566">
                  <c:v>522.91666666666629</c:v>
                </c:pt>
                <c:pt idx="567">
                  <c:v>515</c:v>
                </c:pt>
                <c:pt idx="568">
                  <c:v>506.25</c:v>
                </c:pt>
                <c:pt idx="569">
                  <c:v>514.16666666666595</c:v>
                </c:pt>
                <c:pt idx="570">
                  <c:v>520</c:v>
                </c:pt>
                <c:pt idx="571">
                  <c:v>516.25</c:v>
                </c:pt>
                <c:pt idx="572">
                  <c:v>512.08333333333326</c:v>
                </c:pt>
                <c:pt idx="573">
                  <c:v>505</c:v>
                </c:pt>
                <c:pt idx="574">
                  <c:v>509.16666666666612</c:v>
                </c:pt>
                <c:pt idx="575">
                  <c:v>489.583333333334</c:v>
                </c:pt>
                <c:pt idx="576">
                  <c:v>435</c:v>
                </c:pt>
                <c:pt idx="577">
                  <c:v>391.25</c:v>
                </c:pt>
                <c:pt idx="578">
                  <c:v>380.41666666666703</c:v>
                </c:pt>
                <c:pt idx="579">
                  <c:v>397.08333333333314</c:v>
                </c:pt>
                <c:pt idx="580">
                  <c:v>407.5</c:v>
                </c:pt>
                <c:pt idx="581">
                  <c:v>410.41666666666697</c:v>
                </c:pt>
                <c:pt idx="582">
                  <c:v>420</c:v>
                </c:pt>
                <c:pt idx="583">
                  <c:v>412.08333333333314</c:v>
                </c:pt>
                <c:pt idx="584">
                  <c:v>412.5</c:v>
                </c:pt>
                <c:pt idx="585">
                  <c:v>418.33333333333314</c:v>
                </c:pt>
                <c:pt idx="586">
                  <c:v>462.5</c:v>
                </c:pt>
                <c:pt idx="587">
                  <c:v>475.833333333334</c:v>
                </c:pt>
                <c:pt idx="588">
                  <c:v>444.58333333333297</c:v>
                </c:pt>
                <c:pt idx="589">
                  <c:v>424.16666666666708</c:v>
                </c:pt>
                <c:pt idx="590">
                  <c:v>409.58333333333314</c:v>
                </c:pt>
                <c:pt idx="591">
                  <c:v>410</c:v>
                </c:pt>
                <c:pt idx="592">
                  <c:v>410.83333333333297</c:v>
                </c:pt>
                <c:pt idx="593">
                  <c:v>417.5</c:v>
                </c:pt>
                <c:pt idx="594">
                  <c:v>420</c:v>
                </c:pt>
                <c:pt idx="595">
                  <c:v>415.83333333333297</c:v>
                </c:pt>
                <c:pt idx="596">
                  <c:v>407.91666666666697</c:v>
                </c:pt>
                <c:pt idx="597">
                  <c:v>399.16666666666708</c:v>
                </c:pt>
                <c:pt idx="598">
                  <c:v>390</c:v>
                </c:pt>
                <c:pt idx="599">
                  <c:v>390</c:v>
                </c:pt>
                <c:pt idx="600">
                  <c:v>390</c:v>
                </c:pt>
                <c:pt idx="601">
                  <c:v>366.66666666666606</c:v>
                </c:pt>
                <c:pt idx="602">
                  <c:v>402.08333333333314</c:v>
                </c:pt>
                <c:pt idx="603">
                  <c:v>410</c:v>
                </c:pt>
                <c:pt idx="604">
                  <c:v>424.58333333333297</c:v>
                </c:pt>
                <c:pt idx="605">
                  <c:v>461.66666666666612</c:v>
                </c:pt>
                <c:pt idx="606">
                  <c:v>465.83333333333297</c:v>
                </c:pt>
                <c:pt idx="607">
                  <c:v>460.83333333333297</c:v>
                </c:pt>
                <c:pt idx="608">
                  <c:v>452.08333333333314</c:v>
                </c:pt>
                <c:pt idx="609">
                  <c:v>445.83333333333314</c:v>
                </c:pt>
                <c:pt idx="610">
                  <c:v>447.91666666666703</c:v>
                </c:pt>
                <c:pt idx="611">
                  <c:v>467.08333333333314</c:v>
                </c:pt>
                <c:pt idx="612">
                  <c:v>500</c:v>
                </c:pt>
              </c:numCache>
            </c:numRef>
          </c:yVal>
        </c:ser>
        <c:ser>
          <c:idx val="3"/>
          <c:order val="4"/>
          <c:spPr>
            <a:ln w="25400"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'Flow-CT.dat'!$M$5:$M$745</c:f>
              <c:numCache>
                <c:formatCode>m/d/yy;@</c:formatCode>
                <c:ptCount val="741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  <c:pt idx="613" formatCode="m/d/yyyy">
                  <c:v>40707</c:v>
                </c:pt>
                <c:pt idx="614" formatCode="m/d/yyyy">
                  <c:v>40708</c:v>
                </c:pt>
                <c:pt idx="615" formatCode="m/d/yyyy">
                  <c:v>40709</c:v>
                </c:pt>
                <c:pt idx="616" formatCode="m/d/yyyy">
                  <c:v>40710</c:v>
                </c:pt>
                <c:pt idx="617" formatCode="m/d/yyyy">
                  <c:v>40711</c:v>
                </c:pt>
                <c:pt idx="618" formatCode="m/d/yyyy">
                  <c:v>40712</c:v>
                </c:pt>
                <c:pt idx="619" formatCode="m/d/yyyy">
                  <c:v>40713</c:v>
                </c:pt>
                <c:pt idx="620" formatCode="m/d/yyyy">
                  <c:v>40714</c:v>
                </c:pt>
                <c:pt idx="621" formatCode="m/d/yyyy">
                  <c:v>40715</c:v>
                </c:pt>
                <c:pt idx="622" formatCode="m/d/yyyy">
                  <c:v>40716</c:v>
                </c:pt>
                <c:pt idx="623" formatCode="m/d/yyyy">
                  <c:v>40717</c:v>
                </c:pt>
                <c:pt idx="624" formatCode="m/d/yyyy">
                  <c:v>40718</c:v>
                </c:pt>
                <c:pt idx="625" formatCode="m/d/yyyy">
                  <c:v>40719</c:v>
                </c:pt>
                <c:pt idx="626" formatCode="m/d/yyyy">
                  <c:v>40720</c:v>
                </c:pt>
                <c:pt idx="627" formatCode="m/d/yyyy">
                  <c:v>40721</c:v>
                </c:pt>
                <c:pt idx="628" formatCode="m/d/yyyy">
                  <c:v>40722</c:v>
                </c:pt>
                <c:pt idx="629" formatCode="m/d/yyyy">
                  <c:v>40723</c:v>
                </c:pt>
                <c:pt idx="630" formatCode="m/d/yyyy">
                  <c:v>40724</c:v>
                </c:pt>
                <c:pt idx="631" formatCode="m/d/yyyy;@">
                  <c:v>40725</c:v>
                </c:pt>
                <c:pt idx="632" formatCode="m/d/yyyy;@">
                  <c:v>40726</c:v>
                </c:pt>
                <c:pt idx="633" formatCode="m/d/yyyy;@">
                  <c:v>40727</c:v>
                </c:pt>
                <c:pt idx="634" formatCode="m/d/yyyy;@">
                  <c:v>40728</c:v>
                </c:pt>
                <c:pt idx="635" formatCode="m/d/yyyy;@">
                  <c:v>40729</c:v>
                </c:pt>
                <c:pt idx="636" formatCode="m/d/yyyy;@">
                  <c:v>40730</c:v>
                </c:pt>
                <c:pt idx="637" formatCode="m/d/yyyy;@">
                  <c:v>40731</c:v>
                </c:pt>
                <c:pt idx="638" formatCode="m/d/yyyy;@">
                  <c:v>40732</c:v>
                </c:pt>
                <c:pt idx="639" formatCode="m/d/yyyy;@">
                  <c:v>40733</c:v>
                </c:pt>
                <c:pt idx="640" formatCode="m/d/yyyy;@">
                  <c:v>40734</c:v>
                </c:pt>
                <c:pt idx="641" formatCode="m/d/yyyy;@">
                  <c:v>40735</c:v>
                </c:pt>
                <c:pt idx="642" formatCode="m/d/yyyy;@">
                  <c:v>40736</c:v>
                </c:pt>
                <c:pt idx="643" formatCode="m/d/yyyy;@">
                  <c:v>40737</c:v>
                </c:pt>
                <c:pt idx="644" formatCode="m/d/yyyy;@">
                  <c:v>40738</c:v>
                </c:pt>
                <c:pt idx="645" formatCode="m/d/yyyy;@">
                  <c:v>40739</c:v>
                </c:pt>
                <c:pt idx="646" formatCode="m/d/yyyy;@">
                  <c:v>40740</c:v>
                </c:pt>
                <c:pt idx="647" formatCode="m/d/yyyy;@">
                  <c:v>40741</c:v>
                </c:pt>
                <c:pt idx="648" formatCode="m/d/yyyy;@">
                  <c:v>40742</c:v>
                </c:pt>
                <c:pt idx="649" formatCode="m/d/yyyy;@">
                  <c:v>40743</c:v>
                </c:pt>
                <c:pt idx="650" formatCode="m/d/yyyy;@">
                  <c:v>40744</c:v>
                </c:pt>
                <c:pt idx="651" formatCode="m/d/yyyy;@">
                  <c:v>40745</c:v>
                </c:pt>
                <c:pt idx="652" formatCode="m/d/yyyy;@">
                  <c:v>40746</c:v>
                </c:pt>
                <c:pt idx="653" formatCode="m/d/yyyy;@">
                  <c:v>40747</c:v>
                </c:pt>
                <c:pt idx="654" formatCode="m/d/yyyy;@">
                  <c:v>40748</c:v>
                </c:pt>
                <c:pt idx="655" formatCode="m/d/yyyy;@">
                  <c:v>40749</c:v>
                </c:pt>
                <c:pt idx="656" formatCode="m/d/yyyy;@">
                  <c:v>40750</c:v>
                </c:pt>
                <c:pt idx="657" formatCode="m/d/yyyy;@">
                  <c:v>40751</c:v>
                </c:pt>
                <c:pt idx="658" formatCode="m/d/yyyy;@">
                  <c:v>40752</c:v>
                </c:pt>
                <c:pt idx="659" formatCode="m/d/yyyy;@">
                  <c:v>40753</c:v>
                </c:pt>
                <c:pt idx="660" formatCode="m/d/yyyy;@">
                  <c:v>40754</c:v>
                </c:pt>
                <c:pt idx="661" formatCode="m/d/yyyy;@">
                  <c:v>40755</c:v>
                </c:pt>
                <c:pt idx="662" formatCode="m/d/yyyy;@">
                  <c:v>40756</c:v>
                </c:pt>
                <c:pt idx="663" formatCode="m/d/yyyy;@">
                  <c:v>40757</c:v>
                </c:pt>
                <c:pt idx="664" formatCode="m/d/yyyy;@">
                  <c:v>40758</c:v>
                </c:pt>
                <c:pt idx="665" formatCode="m/d/yyyy;@">
                  <c:v>40759</c:v>
                </c:pt>
                <c:pt idx="666" formatCode="m/d/yyyy;@">
                  <c:v>40760</c:v>
                </c:pt>
                <c:pt idx="667" formatCode="m/d/yyyy;@">
                  <c:v>40761</c:v>
                </c:pt>
                <c:pt idx="668" formatCode="m/d/yyyy;@">
                  <c:v>40762</c:v>
                </c:pt>
                <c:pt idx="669" formatCode="m/d/yyyy;@">
                  <c:v>40763</c:v>
                </c:pt>
                <c:pt idx="670" formatCode="m/d/yyyy;@">
                  <c:v>40764</c:v>
                </c:pt>
                <c:pt idx="671" formatCode="m/d/yyyy;@">
                  <c:v>40765</c:v>
                </c:pt>
                <c:pt idx="672" formatCode="m/d/yyyy;@">
                  <c:v>40766</c:v>
                </c:pt>
                <c:pt idx="673" formatCode="m/d/yyyy;@">
                  <c:v>40767</c:v>
                </c:pt>
                <c:pt idx="674" formatCode="m/d/yyyy;@">
                  <c:v>40768</c:v>
                </c:pt>
                <c:pt idx="675" formatCode="m/d/yyyy;@">
                  <c:v>40769</c:v>
                </c:pt>
                <c:pt idx="676" formatCode="m/d/yyyy;@">
                  <c:v>40770</c:v>
                </c:pt>
                <c:pt idx="677" formatCode="m/d/yyyy;@">
                  <c:v>40771</c:v>
                </c:pt>
                <c:pt idx="678" formatCode="m/d/yyyy;@">
                  <c:v>40772</c:v>
                </c:pt>
                <c:pt idx="679" formatCode="m/d/yyyy;@">
                  <c:v>40773</c:v>
                </c:pt>
                <c:pt idx="680" formatCode="m/d/yyyy;@">
                  <c:v>40774</c:v>
                </c:pt>
                <c:pt idx="681" formatCode="m/d/yyyy;@">
                  <c:v>40775</c:v>
                </c:pt>
                <c:pt idx="682" formatCode="m/d/yyyy;@">
                  <c:v>40776</c:v>
                </c:pt>
                <c:pt idx="683" formatCode="m/d/yyyy;@">
                  <c:v>40777</c:v>
                </c:pt>
                <c:pt idx="684" formatCode="m/d/yyyy;@">
                  <c:v>40778</c:v>
                </c:pt>
                <c:pt idx="685" formatCode="m/d/yyyy;@">
                  <c:v>40779</c:v>
                </c:pt>
                <c:pt idx="686" formatCode="m/d/yyyy;@">
                  <c:v>40780</c:v>
                </c:pt>
                <c:pt idx="687" formatCode="m/d/yyyy;@">
                  <c:v>40781</c:v>
                </c:pt>
                <c:pt idx="688" formatCode="m/d/yyyy;@">
                  <c:v>40782</c:v>
                </c:pt>
                <c:pt idx="689" formatCode="m/d/yyyy;@">
                  <c:v>40783</c:v>
                </c:pt>
                <c:pt idx="690" formatCode="m/d/yyyy;@">
                  <c:v>40784</c:v>
                </c:pt>
                <c:pt idx="691" formatCode="m/d/yyyy;@">
                  <c:v>40785</c:v>
                </c:pt>
                <c:pt idx="692" formatCode="m/d/yyyy;@">
                  <c:v>40786</c:v>
                </c:pt>
                <c:pt idx="693" formatCode="m/d/yyyy;@">
                  <c:v>40787</c:v>
                </c:pt>
                <c:pt idx="694" formatCode="m/d/yyyy;@">
                  <c:v>40788</c:v>
                </c:pt>
                <c:pt idx="695" formatCode="m/d/yyyy;@">
                  <c:v>40789</c:v>
                </c:pt>
                <c:pt idx="696" formatCode="m/d/yyyy;@">
                  <c:v>40790</c:v>
                </c:pt>
                <c:pt idx="697" formatCode="m/d/yyyy;@">
                  <c:v>40791</c:v>
                </c:pt>
                <c:pt idx="698" formatCode="m/d/yyyy;@">
                  <c:v>40792</c:v>
                </c:pt>
                <c:pt idx="699" formatCode="m/d/yyyy;@">
                  <c:v>40793</c:v>
                </c:pt>
                <c:pt idx="700" formatCode="m/d/yyyy;@">
                  <c:v>40794</c:v>
                </c:pt>
                <c:pt idx="701" formatCode="m/d/yyyy;@">
                  <c:v>40795</c:v>
                </c:pt>
                <c:pt idx="702" formatCode="m/d/yyyy;@">
                  <c:v>40796</c:v>
                </c:pt>
                <c:pt idx="703" formatCode="m/d/yyyy;@">
                  <c:v>40797</c:v>
                </c:pt>
                <c:pt idx="704" formatCode="m/d/yyyy;@">
                  <c:v>40798</c:v>
                </c:pt>
                <c:pt idx="705" formatCode="m/d/yyyy;@">
                  <c:v>40799</c:v>
                </c:pt>
                <c:pt idx="706" formatCode="m/d/yyyy;@">
                  <c:v>40800</c:v>
                </c:pt>
                <c:pt idx="707" formatCode="m/d/yyyy;@">
                  <c:v>40801</c:v>
                </c:pt>
                <c:pt idx="708" formatCode="m/d/yyyy;@">
                  <c:v>40802</c:v>
                </c:pt>
                <c:pt idx="709" formatCode="m/d/yyyy;@">
                  <c:v>40803</c:v>
                </c:pt>
                <c:pt idx="710" formatCode="m/d/yyyy;@">
                  <c:v>40804</c:v>
                </c:pt>
                <c:pt idx="711" formatCode="m/d/yyyy;@">
                  <c:v>40805</c:v>
                </c:pt>
                <c:pt idx="712" formatCode="m/d/yyyy;@">
                  <c:v>40806</c:v>
                </c:pt>
                <c:pt idx="713" formatCode="m/d/yyyy;@">
                  <c:v>40807</c:v>
                </c:pt>
                <c:pt idx="714" formatCode="m/d/yyyy;@">
                  <c:v>40808</c:v>
                </c:pt>
                <c:pt idx="715" formatCode="m/d/yyyy;@">
                  <c:v>40809</c:v>
                </c:pt>
                <c:pt idx="716" formatCode="m/d/yyyy;@">
                  <c:v>40810</c:v>
                </c:pt>
                <c:pt idx="717" formatCode="m/d/yyyy;@">
                  <c:v>40811</c:v>
                </c:pt>
                <c:pt idx="718" formatCode="m/d/yyyy;@">
                  <c:v>40812</c:v>
                </c:pt>
                <c:pt idx="719" formatCode="m/d/yyyy;@">
                  <c:v>40813</c:v>
                </c:pt>
                <c:pt idx="720" formatCode="m/d/yyyy;@">
                  <c:v>40814</c:v>
                </c:pt>
                <c:pt idx="721" formatCode="m/d/yyyy;@">
                  <c:v>40815</c:v>
                </c:pt>
                <c:pt idx="722" formatCode="m/d/yyyy;@">
                  <c:v>40816</c:v>
                </c:pt>
                <c:pt idx="723" formatCode="m/d/yyyy;@">
                  <c:v>40817</c:v>
                </c:pt>
                <c:pt idx="724" formatCode="m/d/yyyy;@">
                  <c:v>40818</c:v>
                </c:pt>
                <c:pt idx="725" formatCode="m/d/yyyy;@">
                  <c:v>40819</c:v>
                </c:pt>
                <c:pt idx="726" formatCode="m/d/yyyy;@">
                  <c:v>40820</c:v>
                </c:pt>
                <c:pt idx="727" formatCode="m/d/yyyy;@">
                  <c:v>40821</c:v>
                </c:pt>
                <c:pt idx="728" formatCode="m/d/yyyy;@">
                  <c:v>40822</c:v>
                </c:pt>
                <c:pt idx="729" formatCode="m/d/yyyy;@">
                  <c:v>40823</c:v>
                </c:pt>
                <c:pt idx="730" formatCode="m/d/yyyy;@">
                  <c:v>40824</c:v>
                </c:pt>
                <c:pt idx="731" formatCode="m/d/yyyy;@">
                  <c:v>40825</c:v>
                </c:pt>
                <c:pt idx="732" formatCode="m/d/yyyy;@">
                  <c:v>40826</c:v>
                </c:pt>
                <c:pt idx="733" formatCode="m/d/yyyy;@">
                  <c:v>40827</c:v>
                </c:pt>
                <c:pt idx="734" formatCode="m/d/yyyy;@">
                  <c:v>40828</c:v>
                </c:pt>
                <c:pt idx="735" formatCode="m/d/yyyy;@">
                  <c:v>40829</c:v>
                </c:pt>
                <c:pt idx="736" formatCode="m/d/yyyy;@">
                  <c:v>40830</c:v>
                </c:pt>
                <c:pt idx="737" formatCode="m/d/yyyy;@">
                  <c:v>40831</c:v>
                </c:pt>
                <c:pt idx="738" formatCode="m/d/yyyy;@">
                  <c:v>40832</c:v>
                </c:pt>
                <c:pt idx="739" formatCode="m/d/yyyy;@">
                  <c:v>40833</c:v>
                </c:pt>
                <c:pt idx="740" formatCode="m/d/yyyy;@">
                  <c:v>40834</c:v>
                </c:pt>
              </c:numCache>
            </c:numRef>
          </c:xVal>
          <c:yVal>
            <c:numRef>
              <c:f>'Flow-CT.dat'!$O$5:$O$745</c:f>
              <c:numCache>
                <c:formatCode>0</c:formatCode>
                <c:ptCount val="741"/>
                <c:pt idx="0">
                  <c:v>21.191425359143611</c:v>
                </c:pt>
                <c:pt idx="1">
                  <c:v>19.702804681422794</c:v>
                </c:pt>
                <c:pt idx="2">
                  <c:v>19.56222986691602</c:v>
                </c:pt>
                <c:pt idx="3">
                  <c:v>19.692668786372991</c:v>
                </c:pt>
                <c:pt idx="4">
                  <c:v>19.87447081957659</c:v>
                </c:pt>
                <c:pt idx="5">
                  <c:v>19.202004432192119</c:v>
                </c:pt>
                <c:pt idx="6">
                  <c:v>18.625507008934406</c:v>
                </c:pt>
                <c:pt idx="7">
                  <c:v>18.978975180291744</c:v>
                </c:pt>
                <c:pt idx="8">
                  <c:v>18.755262289893711</c:v>
                </c:pt>
                <c:pt idx="9">
                  <c:v>18.126718114391693</c:v>
                </c:pt>
                <c:pt idx="10">
                  <c:v>17.880038440708443</c:v>
                </c:pt>
                <c:pt idx="11">
                  <c:v>18.628885640617643</c:v>
                </c:pt>
                <c:pt idx="12">
                  <c:v>18.848536260834774</c:v>
                </c:pt>
                <c:pt idx="13">
                  <c:v>18.711340078011283</c:v>
                </c:pt>
                <c:pt idx="14">
                  <c:v>18.776217718490937</c:v>
                </c:pt>
                <c:pt idx="15">
                  <c:v>18.60117294865389</c:v>
                </c:pt>
                <c:pt idx="16">
                  <c:v>18.8140663055045</c:v>
                </c:pt>
                <c:pt idx="17">
                  <c:v>18.652536062400507</c:v>
                </c:pt>
                <c:pt idx="18">
                  <c:v>17.577249744600042</c:v>
                </c:pt>
                <c:pt idx="19">
                  <c:v>18.439642705549883</c:v>
                </c:pt>
                <c:pt idx="20">
                  <c:v>19.335821983332387</c:v>
                </c:pt>
                <c:pt idx="21">
                  <c:v>19.205383063875381</c:v>
                </c:pt>
                <c:pt idx="22">
                  <c:v>18.772839086807672</c:v>
                </c:pt>
                <c:pt idx="23">
                  <c:v>18.683627386047526</c:v>
                </c:pt>
                <c:pt idx="24">
                  <c:v>16.89058519198489</c:v>
                </c:pt>
                <c:pt idx="25">
                  <c:v>16.976418261061795</c:v>
                </c:pt>
                <c:pt idx="26">
                  <c:v>16.931812410681751</c:v>
                </c:pt>
                <c:pt idx="27">
                  <c:v>17.72188682928773</c:v>
                </c:pt>
                <c:pt idx="28">
                  <c:v>17.467766253740283</c:v>
                </c:pt>
                <c:pt idx="29">
                  <c:v>18.267976567396111</c:v>
                </c:pt>
                <c:pt idx="30">
                  <c:v>18.800551778771421</c:v>
                </c:pt>
                <c:pt idx="31">
                  <c:v>18.460598134147105</c:v>
                </c:pt>
                <c:pt idx="32">
                  <c:v>18.67349149099773</c:v>
                </c:pt>
                <c:pt idx="33">
                  <c:v>18.223370717016067</c:v>
                </c:pt>
                <c:pt idx="34">
                  <c:v>18.676870122681006</c:v>
                </c:pt>
                <c:pt idx="35">
                  <c:v>18.893142111214871</c:v>
                </c:pt>
                <c:pt idx="36">
                  <c:v>18.622128377251133</c:v>
                </c:pt>
                <c:pt idx="37">
                  <c:v>18.539673939857494</c:v>
                </c:pt>
                <c:pt idx="38">
                  <c:v>18.292310627676596</c:v>
                </c:pt>
                <c:pt idx="39">
                  <c:v>18.401794118536333</c:v>
                </c:pt>
                <c:pt idx="40">
                  <c:v>18.023991886898497</c:v>
                </c:pt>
                <c:pt idx="41">
                  <c:v>18.192279393368988</c:v>
                </c:pt>
                <c:pt idx="42">
                  <c:v>17.979386036518385</c:v>
                </c:pt>
                <c:pt idx="43">
                  <c:v>17.594826541513989</c:v>
                </c:pt>
                <c:pt idx="44">
                  <c:v>18.336916478056693</c:v>
                </c:pt>
                <c:pt idx="45">
                  <c:v>18.374765065070246</c:v>
                </c:pt>
                <c:pt idx="46">
                  <c:v>18.374765065070246</c:v>
                </c:pt>
                <c:pt idx="47">
                  <c:v>17.467766253740283</c:v>
                </c:pt>
                <c:pt idx="48">
                  <c:v>16.976662418922231</c:v>
                </c:pt>
                <c:pt idx="49">
                  <c:v>16.395858567623133</c:v>
                </c:pt>
                <c:pt idx="50">
                  <c:v>15.822300295411441</c:v>
                </c:pt>
                <c:pt idx="51">
                  <c:v>16.272176911532696</c:v>
                </c:pt>
                <c:pt idx="52">
                  <c:v>16.976662418922231</c:v>
                </c:pt>
                <c:pt idx="53">
                  <c:v>16.324584923565087</c:v>
                </c:pt>
                <c:pt idx="54">
                  <c:v>15.908377522348788</c:v>
                </c:pt>
                <c:pt idx="55">
                  <c:v>15.983586380654986</c:v>
                </c:pt>
                <c:pt idx="56">
                  <c:v>14.952905913234648</c:v>
                </c:pt>
                <c:pt idx="57">
                  <c:v>14.25066666167295</c:v>
                </c:pt>
                <c:pt idx="58">
                  <c:v>14.664315382356955</c:v>
                </c:pt>
                <c:pt idx="59">
                  <c:v>14.664315382356955</c:v>
                </c:pt>
                <c:pt idx="60">
                  <c:v>14.664315382356955</c:v>
                </c:pt>
                <c:pt idx="61">
                  <c:v>14.664315382356955</c:v>
                </c:pt>
                <c:pt idx="62">
                  <c:v>14.10024894506056</c:v>
                </c:pt>
                <c:pt idx="63">
                  <c:v>13.348160361998735</c:v>
                </c:pt>
                <c:pt idx="64">
                  <c:v>12.483258491477605</c:v>
                </c:pt>
                <c:pt idx="65">
                  <c:v>11.65596105010955</c:v>
                </c:pt>
                <c:pt idx="66">
                  <c:v>11.622291835204624</c:v>
                </c:pt>
                <c:pt idx="67">
                  <c:v>11.430334475191005</c:v>
                </c:pt>
                <c:pt idx="68">
                  <c:v>11.283851972826771</c:v>
                </c:pt>
                <c:pt idx="69">
                  <c:v>10.923548538288497</c:v>
                </c:pt>
                <c:pt idx="70">
                  <c:v>11.208643114520571</c:v>
                </c:pt>
                <c:pt idx="71">
                  <c:v>11.204707900272421</c:v>
                </c:pt>
                <c:pt idx="72">
                  <c:v>11.133434256214425</c:v>
                </c:pt>
                <c:pt idx="73">
                  <c:v>10.755202463763789</c:v>
                </c:pt>
                <c:pt idx="74">
                  <c:v>10.927483752536647</c:v>
                </c:pt>
                <c:pt idx="75">
                  <c:v>11.05429018366007</c:v>
                </c:pt>
                <c:pt idx="76">
                  <c:v>10.986951753850184</c:v>
                </c:pt>
                <c:pt idx="77">
                  <c:v>10.919613324040336</c:v>
                </c:pt>
                <c:pt idx="78">
                  <c:v>9.9432060917971725</c:v>
                </c:pt>
                <c:pt idx="79">
                  <c:v>9.4044986533181874</c:v>
                </c:pt>
                <c:pt idx="80">
                  <c:v>8.4617606359799531</c:v>
                </c:pt>
                <c:pt idx="81">
                  <c:v>8.0240608422157713</c:v>
                </c:pt>
                <c:pt idx="82">
                  <c:v>7.9230531975009653</c:v>
                </c:pt>
                <c:pt idx="83">
                  <c:v>7.8220455527861477</c:v>
                </c:pt>
                <c:pt idx="84">
                  <c:v>7.8220455527861477</c:v>
                </c:pt>
                <c:pt idx="85">
                  <c:v>7.8014454118061671</c:v>
                </c:pt>
                <c:pt idx="86">
                  <c:v>7.8220455527861477</c:v>
                </c:pt>
                <c:pt idx="87">
                  <c:v>7.7341069819963151</c:v>
                </c:pt>
                <c:pt idx="88">
                  <c:v>7.6754812681363838</c:v>
                </c:pt>
                <c:pt idx="89">
                  <c:v>7.3823526988368613</c:v>
                </c:pt>
                <c:pt idx="90">
                  <c:v>7.1478498433972248</c:v>
                </c:pt>
                <c:pt idx="91">
                  <c:v>7.089224129537337</c:v>
                </c:pt>
                <c:pt idx="92">
                  <c:v>6.4443412770783155</c:v>
                </c:pt>
                <c:pt idx="93">
                  <c:v>6.3270898493585346</c:v>
                </c:pt>
                <c:pt idx="94">
                  <c:v>6.1218998508488465</c:v>
                </c:pt>
                <c:pt idx="95">
                  <c:v>5.7701455676893909</c:v>
                </c:pt>
                <c:pt idx="96">
                  <c:v>5.6235812830396297</c:v>
                </c:pt>
                <c:pt idx="97">
                  <c:v>5.3940506177727574</c:v>
                </c:pt>
                <c:pt idx="98">
                  <c:v>5.535642712249758</c:v>
                </c:pt>
                <c:pt idx="99">
                  <c:v>5.6822069968995566</c:v>
                </c:pt>
                <c:pt idx="100">
                  <c:v>5.5649555691797348</c:v>
                </c:pt>
                <c:pt idx="101">
                  <c:v>5.740832710759447</c:v>
                </c:pt>
                <c:pt idx="102">
                  <c:v>5.6235812830396297</c:v>
                </c:pt>
                <c:pt idx="103">
                  <c:v>6.1512127077787895</c:v>
                </c:pt>
                <c:pt idx="104">
                  <c:v>6.4150284201483734</c:v>
                </c:pt>
                <c:pt idx="105">
                  <c:v>6.4150284201483734</c:v>
                </c:pt>
                <c:pt idx="106">
                  <c:v>7.1771627003271714</c:v>
                </c:pt>
                <c:pt idx="107">
                  <c:v>6.5322798478681907</c:v>
                </c:pt>
                <c:pt idx="108">
                  <c:v>6.5909055617281167</c:v>
                </c:pt>
                <c:pt idx="109">
                  <c:v>6.2684641354986104</c:v>
                </c:pt>
                <c:pt idx="110">
                  <c:v>5.8044306147921025</c:v>
                </c:pt>
                <c:pt idx="111">
                  <c:v>6.2684641354986104</c:v>
                </c:pt>
                <c:pt idx="112">
                  <c:v>6.473654134008302</c:v>
                </c:pt>
                <c:pt idx="113">
                  <c:v>6.0925869939188999</c:v>
                </c:pt>
                <c:pt idx="114">
                  <c:v>5.5455870925952491</c:v>
                </c:pt>
                <c:pt idx="115">
                  <c:v>5.2181734761930141</c:v>
                </c:pt>
                <c:pt idx="116">
                  <c:v>5.2927610188372629</c:v>
                </c:pt>
                <c:pt idx="117">
                  <c:v>5.4526763316326505</c:v>
                </c:pt>
                <c:pt idx="118">
                  <c:v>5.2231456663657383</c:v>
                </c:pt>
                <c:pt idx="119">
                  <c:v>4.9459789258505769</c:v>
                </c:pt>
                <c:pt idx="120">
                  <c:v>4.9349892872389418</c:v>
                </c:pt>
                <c:pt idx="121">
                  <c:v>5.0716091915432537</c:v>
                </c:pt>
                <c:pt idx="122">
                  <c:v>5.2132012860202854</c:v>
                </c:pt>
                <c:pt idx="123">
                  <c:v>5.3304527137401063</c:v>
                </c:pt>
                <c:pt idx="124">
                  <c:v>5.1302349054031415</c:v>
                </c:pt>
                <c:pt idx="125">
                  <c:v>5.0532859732248996</c:v>
                </c:pt>
                <c:pt idx="126">
                  <c:v>4.9399614774117104</c:v>
                </c:pt>
                <c:pt idx="127">
                  <c:v>5.0572129051315295</c:v>
                </c:pt>
                <c:pt idx="128">
                  <c:v>5.0129834776833606</c:v>
                </c:pt>
                <c:pt idx="129">
                  <c:v>5.1302349054031415</c:v>
                </c:pt>
                <c:pt idx="130">
                  <c:v>5.125262715230412</c:v>
                </c:pt>
                <c:pt idx="131">
                  <c:v>4.9449336675844364</c:v>
                </c:pt>
                <c:pt idx="132">
                  <c:v>4.9862814213921176</c:v>
                </c:pt>
                <c:pt idx="133">
                  <c:v>4.8496615170878465</c:v>
                </c:pt>
                <c:pt idx="134">
                  <c:v>4.9653474024350279</c:v>
                </c:pt>
                <c:pt idx="135">
                  <c:v>4.9593299539961633</c:v>
                </c:pt>
                <c:pt idx="136">
                  <c:v>4.9836706207533803</c:v>
                </c:pt>
                <c:pt idx="137">
                  <c:v>4.9449336675844364</c:v>
                </c:pt>
                <c:pt idx="138">
                  <c:v>4.7646046199384617</c:v>
                </c:pt>
                <c:pt idx="139">
                  <c:v>4.5698792858807691</c:v>
                </c:pt>
                <c:pt idx="140">
                  <c:v>4.4481759520946831</c:v>
                </c:pt>
                <c:pt idx="141">
                  <c:v>4.4238352853374661</c:v>
                </c:pt>
                <c:pt idx="142">
                  <c:v>4.2351273997186372</c:v>
                </c:pt>
                <c:pt idx="143">
                  <c:v>4.2534506180369842</c:v>
                </c:pt>
                <c:pt idx="144">
                  <c:v>4.3021319515514174</c:v>
                </c:pt>
                <c:pt idx="145">
                  <c:v>3.9857032837076392</c:v>
                </c:pt>
                <c:pt idx="146">
                  <c:v>3.7969953980888067</c:v>
                </c:pt>
                <c:pt idx="147">
                  <c:v>3.4707929580739387</c:v>
                </c:pt>
                <c:pt idx="148">
                  <c:v>3.529248063759463</c:v>
                </c:pt>
                <c:pt idx="149">
                  <c:v>3.1021057007412312</c:v>
                </c:pt>
                <c:pt idx="150">
                  <c:v>2.2097413701289454</c:v>
                </c:pt>
                <c:pt idx="151">
                  <c:v>2.4697518773163019</c:v>
                </c:pt>
                <c:pt idx="152">
                  <c:v>2.4084939009206345</c:v>
                </c:pt>
                <c:pt idx="153">
                  <c:v>2.4201170907797875</c:v>
                </c:pt>
                <c:pt idx="154">
                  <c:v>2.4757693257551656</c:v>
                </c:pt>
                <c:pt idx="155">
                  <c:v>2.4878042226328949</c:v>
                </c:pt>
                <c:pt idx="156">
                  <c:v>2.0232439782954872</c:v>
                </c:pt>
                <c:pt idx="157">
                  <c:v>2.343479931841522</c:v>
                </c:pt>
                <c:pt idx="158">
                  <c:v>2.4815159011922741</c:v>
                </c:pt>
                <c:pt idx="159">
                  <c:v>1.8076209917854116</c:v>
                </c:pt>
                <c:pt idx="160">
                  <c:v>2.1505855769073601</c:v>
                </c:pt>
                <c:pt idx="161">
                  <c:v>2.0445343537117826</c:v>
                </c:pt>
                <c:pt idx="162">
                  <c:v>2.7204711128718402</c:v>
                </c:pt>
                <c:pt idx="163">
                  <c:v>2.8026574163489819</c:v>
                </c:pt>
                <c:pt idx="164">
                  <c:v>2.4569324146380582</c:v>
                </c:pt>
                <c:pt idx="165">
                  <c:v>2.7220832436152969</c:v>
                </c:pt>
                <c:pt idx="166">
                  <c:v>2.540257104321213</c:v>
                </c:pt>
                <c:pt idx="167">
                  <c:v>2.8625032140623015</c:v>
                </c:pt>
                <c:pt idx="168">
                  <c:v>2.9106867496562834</c:v>
                </c:pt>
                <c:pt idx="169">
                  <c:v>3.1452319219568787</c:v>
                </c:pt>
                <c:pt idx="170">
                  <c:v>3.5925900886261641</c:v>
                </c:pt>
                <c:pt idx="171">
                  <c:v>3.5245252846914554</c:v>
                </c:pt>
                <c:pt idx="172">
                  <c:v>4.3667151763101586</c:v>
                </c:pt>
                <c:pt idx="173">
                  <c:v>4.8406789020249921</c:v>
                </c:pt>
                <c:pt idx="174">
                  <c:v>4.9349892872389418</c:v>
                </c:pt>
                <c:pt idx="175">
                  <c:v>5.0959498583004654</c:v>
                </c:pt>
                <c:pt idx="176">
                  <c:v>5.214766828392885</c:v>
                </c:pt>
                <c:pt idx="177">
                  <c:v>5.0572129051315295</c:v>
                </c:pt>
                <c:pt idx="178">
                  <c:v>5.7180575863748304</c:v>
                </c:pt>
                <c:pt idx="179">
                  <c:v>5.8630563286519894</c:v>
                </c:pt>
                <c:pt idx="180">
                  <c:v>5.9753355661990817</c:v>
                </c:pt>
                <c:pt idx="181">
                  <c:v>6.0632741369889542</c:v>
                </c:pt>
                <c:pt idx="182">
                  <c:v>6.2312139217719498</c:v>
                </c:pt>
                <c:pt idx="183">
                  <c:v>5.9685222705988252</c:v>
                </c:pt>
                <c:pt idx="184">
                  <c:v>6.0096206133017587</c:v>
                </c:pt>
                <c:pt idx="185">
                  <c:v>6.033961280058973</c:v>
                </c:pt>
                <c:pt idx="186">
                  <c:v>8.8626165057591422</c:v>
                </c:pt>
                <c:pt idx="187">
                  <c:v>9.2405089367684674</c:v>
                </c:pt>
                <c:pt idx="188">
                  <c:v>8.3314401343351925</c:v>
                </c:pt>
                <c:pt idx="189">
                  <c:v>10.016648592910496</c:v>
                </c:pt>
                <c:pt idx="190">
                  <c:v>14.281895233850568</c:v>
                </c:pt>
                <c:pt idx="191">
                  <c:v>19.431790947459067</c:v>
                </c:pt>
                <c:pt idx="192">
                  <c:v>20.361756542074154</c:v>
                </c:pt>
                <c:pt idx="193">
                  <c:v>23.06991513350043</c:v>
                </c:pt>
                <c:pt idx="194">
                  <c:v>25.819273055515257</c:v>
                </c:pt>
                <c:pt idx="195">
                  <c:v>30.644443025305243</c:v>
                </c:pt>
                <c:pt idx="196">
                  <c:v>36.824181226473648</c:v>
                </c:pt>
                <c:pt idx="197">
                  <c:v>37.146252909824192</c:v>
                </c:pt>
                <c:pt idx="198">
                  <c:v>36.287395087556057</c:v>
                </c:pt>
                <c:pt idx="199">
                  <c:v>32.069792504202503</c:v>
                </c:pt>
                <c:pt idx="200">
                  <c:v>30.793974909932849</c:v>
                </c:pt>
                <c:pt idx="201">
                  <c:v>28.101435804551688</c:v>
                </c:pt>
                <c:pt idx="202">
                  <c:v>28.152238429181555</c:v>
                </c:pt>
                <c:pt idx="203">
                  <c:v>27.799636074160276</c:v>
                </c:pt>
                <c:pt idx="204">
                  <c:v>27.303838636886915</c:v>
                </c:pt>
                <c:pt idx="205">
                  <c:v>25.210066633684178</c:v>
                </c:pt>
                <c:pt idx="206">
                  <c:v>24.544093466737497</c:v>
                </c:pt>
                <c:pt idx="207">
                  <c:v>21.629121409157186</c:v>
                </c:pt>
                <c:pt idx="208">
                  <c:v>21.382804886797427</c:v>
                </c:pt>
                <c:pt idx="209">
                  <c:v>22.104565463759346</c:v>
                </c:pt>
                <c:pt idx="210">
                  <c:v>21.655326203096386</c:v>
                </c:pt>
                <c:pt idx="211">
                  <c:v>20.450968242834303</c:v>
                </c:pt>
                <c:pt idx="212">
                  <c:v>21.610720352716342</c:v>
                </c:pt>
                <c:pt idx="213">
                  <c:v>21.521508651956161</c:v>
                </c:pt>
                <c:pt idx="214">
                  <c:v>24.687474568639438</c:v>
                </c:pt>
                <c:pt idx="215">
                  <c:v>32.479089490503114</c:v>
                </c:pt>
                <c:pt idx="216">
                  <c:v>31.606816904010177</c:v>
                </c:pt>
                <c:pt idx="217">
                  <c:v>31.51096363327439</c:v>
                </c:pt>
                <c:pt idx="218">
                  <c:v>32.586446718286616</c:v>
                </c:pt>
                <c:pt idx="219">
                  <c:v>31.14959328234168</c:v>
                </c:pt>
                <c:pt idx="220">
                  <c:v>29.066685672518521</c:v>
                </c:pt>
                <c:pt idx="221">
                  <c:v>28.558659426220174</c:v>
                </c:pt>
                <c:pt idx="222">
                  <c:v>34.236340119317859</c:v>
                </c:pt>
                <c:pt idx="223">
                  <c:v>41.698089589508356</c:v>
                </c:pt>
                <c:pt idx="224">
                  <c:v>41.980257588322004</c:v>
                </c:pt>
                <c:pt idx="225">
                  <c:v>44.655673410168781</c:v>
                </c:pt>
                <c:pt idx="226">
                  <c:v>53.266516735925926</c:v>
                </c:pt>
                <c:pt idx="227">
                  <c:v>60.308174797321556</c:v>
                </c:pt>
                <c:pt idx="228">
                  <c:v>67.136518317545764</c:v>
                </c:pt>
                <c:pt idx="229">
                  <c:v>64.607017010854705</c:v>
                </c:pt>
                <c:pt idx="230">
                  <c:v>71.842033330947714</c:v>
                </c:pt>
                <c:pt idx="231">
                  <c:v>102.85437623287521</c:v>
                </c:pt>
                <c:pt idx="232">
                  <c:v>138.80980815720329</c:v>
                </c:pt>
                <c:pt idx="233">
                  <c:v>204.15000266296406</c:v>
                </c:pt>
                <c:pt idx="234">
                  <c:v>203.7501408458802</c:v>
                </c:pt>
                <c:pt idx="235">
                  <c:v>200.52199569854955</c:v>
                </c:pt>
                <c:pt idx="236">
                  <c:v>213.64883725031169</c:v>
                </c:pt>
                <c:pt idx="237">
                  <c:v>209.48633519331469</c:v>
                </c:pt>
                <c:pt idx="238">
                  <c:v>208.6685795642436</c:v>
                </c:pt>
                <c:pt idx="239">
                  <c:v>221.15731267028369</c:v>
                </c:pt>
                <c:pt idx="240">
                  <c:v>320.27520104741569</c:v>
                </c:pt>
                <c:pt idx="241">
                  <c:v>399.01612125318474</c:v>
                </c:pt>
                <c:pt idx="242">
                  <c:v>462.07511679636065</c:v>
                </c:pt>
                <c:pt idx="243">
                  <c:v>503.20707152492474</c:v>
                </c:pt>
                <c:pt idx="244">
                  <c:v>516.13357256078336</c:v>
                </c:pt>
                <c:pt idx="245">
                  <c:v>500.48450233863633</c:v>
                </c:pt>
                <c:pt idx="246">
                  <c:v>455.46825161340826</c:v>
                </c:pt>
                <c:pt idx="247">
                  <c:v>378.74951160573073</c:v>
                </c:pt>
                <c:pt idx="248">
                  <c:v>257.02220508101959</c:v>
                </c:pt>
                <c:pt idx="249">
                  <c:v>181.20584682780441</c:v>
                </c:pt>
                <c:pt idx="250">
                  <c:v>154.85623270352662</c:v>
                </c:pt>
                <c:pt idx="251">
                  <c:v>149.31022477249954</c:v>
                </c:pt>
                <c:pt idx="252">
                  <c:v>144.29457730941743</c:v>
                </c:pt>
                <c:pt idx="253">
                  <c:v>139.46074568997514</c:v>
                </c:pt>
                <c:pt idx="254">
                  <c:v>133.61093321708026</c:v>
                </c:pt>
                <c:pt idx="255">
                  <c:v>125.99512085699793</c:v>
                </c:pt>
                <c:pt idx="256">
                  <c:v>117.96068099288264</c:v>
                </c:pt>
                <c:pt idx="257">
                  <c:v>109.08877426122744</c:v>
                </c:pt>
                <c:pt idx="258">
                  <c:v>99.129076290680047</c:v>
                </c:pt>
                <c:pt idx="259">
                  <c:v>92.595432880350884</c:v>
                </c:pt>
                <c:pt idx="260">
                  <c:v>87.690827407417885</c:v>
                </c:pt>
                <c:pt idx="261">
                  <c:v>82.626489325173779</c:v>
                </c:pt>
                <c:pt idx="262">
                  <c:v>80.429619060562217</c:v>
                </c:pt>
                <c:pt idx="263">
                  <c:v>76.448252664205057</c:v>
                </c:pt>
                <c:pt idx="264">
                  <c:v>73.400189161512529</c:v>
                </c:pt>
                <c:pt idx="265">
                  <c:v>71.266411181699553</c:v>
                </c:pt>
                <c:pt idx="266">
                  <c:v>67.551834563617092</c:v>
                </c:pt>
                <c:pt idx="267">
                  <c:v>66.868173005570213</c:v>
                </c:pt>
                <c:pt idx="268">
                  <c:v>65.40507206781318</c:v>
                </c:pt>
                <c:pt idx="269">
                  <c:v>62.611879368458901</c:v>
                </c:pt>
                <c:pt idx="270">
                  <c:v>60.429205967652244</c:v>
                </c:pt>
                <c:pt idx="271">
                  <c:v>58.824085693634963</c:v>
                </c:pt>
                <c:pt idx="272">
                  <c:v>55.682745334846061</c:v>
                </c:pt>
                <c:pt idx="273">
                  <c:v>54.528783570392875</c:v>
                </c:pt>
                <c:pt idx="274">
                  <c:v>53.296028473716483</c:v>
                </c:pt>
                <c:pt idx="275">
                  <c:v>50.892156035197161</c:v>
                </c:pt>
                <c:pt idx="276">
                  <c:v>48.986495929973607</c:v>
                </c:pt>
                <c:pt idx="277">
                  <c:v>48.259618608529784</c:v>
                </c:pt>
                <c:pt idx="278">
                  <c:v>46.839080880703044</c:v>
                </c:pt>
                <c:pt idx="279">
                  <c:v>43.766785289588682</c:v>
                </c:pt>
                <c:pt idx="280">
                  <c:v>42.657460785474925</c:v>
                </c:pt>
                <c:pt idx="281">
                  <c:v>40.51298399449108</c:v>
                </c:pt>
                <c:pt idx="282">
                  <c:v>38.763542401846443</c:v>
                </c:pt>
                <c:pt idx="283">
                  <c:v>37.634870406591951</c:v>
                </c:pt>
                <c:pt idx="284">
                  <c:v>36.770502612581936</c:v>
                </c:pt>
                <c:pt idx="285">
                  <c:v>35.750608948638465</c:v>
                </c:pt>
                <c:pt idx="286">
                  <c:v>33.066678254050551</c:v>
                </c:pt>
                <c:pt idx="287">
                  <c:v>42.910028693709201</c:v>
                </c:pt>
                <c:pt idx="288">
                  <c:v>39.55361279852491</c:v>
                </c:pt>
                <c:pt idx="289">
                  <c:v>40.287249595440343</c:v>
                </c:pt>
                <c:pt idx="290">
                  <c:v>37.578436806829238</c:v>
                </c:pt>
                <c:pt idx="291">
                  <c:v>37.25361013760773</c:v>
                </c:pt>
                <c:pt idx="292">
                  <c:v>34.999108354153876</c:v>
                </c:pt>
                <c:pt idx="293">
                  <c:v>33.335071323509339</c:v>
                </c:pt>
                <c:pt idx="294">
                  <c:v>33.066678254050551</c:v>
                </c:pt>
                <c:pt idx="295">
                  <c:v>32.529892115132952</c:v>
                </c:pt>
                <c:pt idx="296">
                  <c:v>34.032893304102181</c:v>
                </c:pt>
                <c:pt idx="297">
                  <c:v>36.448430929231343</c:v>
                </c:pt>
                <c:pt idx="298">
                  <c:v>37.522003207066476</c:v>
                </c:pt>
                <c:pt idx="299">
                  <c:v>41.326895460997555</c:v>
                </c:pt>
                <c:pt idx="300">
                  <c:v>44.239446149760205</c:v>
                </c:pt>
                <c:pt idx="301">
                  <c:v>44.593941794888771</c:v>
                </c:pt>
                <c:pt idx="302">
                  <c:v>45.362015692667157</c:v>
                </c:pt>
                <c:pt idx="303">
                  <c:v>43.766785289588682</c:v>
                </c:pt>
                <c:pt idx="304">
                  <c:v>43.11687660685287</c:v>
                </c:pt>
                <c:pt idx="305">
                  <c:v>42.99871139180992</c:v>
                </c:pt>
                <c:pt idx="306">
                  <c:v>41.415921590695042</c:v>
                </c:pt>
                <c:pt idx="307">
                  <c:v>38.312073603744629</c:v>
                </c:pt>
                <c:pt idx="308">
                  <c:v>37.691304006354684</c:v>
                </c:pt>
                <c:pt idx="309">
                  <c:v>37.581191792700174</c:v>
                </c:pt>
                <c:pt idx="310">
                  <c:v>36.877859840365375</c:v>
                </c:pt>
                <c:pt idx="311">
                  <c:v>35.428537265287893</c:v>
                </c:pt>
                <c:pt idx="312">
                  <c:v>33.764500234643386</c:v>
                </c:pt>
                <c:pt idx="313">
                  <c:v>35.055541953916524</c:v>
                </c:pt>
                <c:pt idx="314">
                  <c:v>37.694058992225663</c:v>
                </c:pt>
                <c:pt idx="315">
                  <c:v>37.360967365391218</c:v>
                </c:pt>
                <c:pt idx="316">
                  <c:v>44.100284262729275</c:v>
                </c:pt>
                <c:pt idx="317">
                  <c:v>51.408735819576926</c:v>
                </c:pt>
                <c:pt idx="318">
                  <c:v>48.434311283781526</c:v>
                </c:pt>
                <c:pt idx="319">
                  <c:v>45.30293308514586</c:v>
                </c:pt>
                <c:pt idx="320">
                  <c:v>43.0658470007197</c:v>
                </c:pt>
                <c:pt idx="321">
                  <c:v>42.14955838761054</c:v>
                </c:pt>
                <c:pt idx="322">
                  <c:v>40.123458767894007</c:v>
                </c:pt>
                <c:pt idx="323">
                  <c:v>38.312073603744629</c:v>
                </c:pt>
                <c:pt idx="324">
                  <c:v>37.414645979282945</c:v>
                </c:pt>
                <c:pt idx="325">
                  <c:v>36.394752315339566</c:v>
                </c:pt>
                <c:pt idx="326">
                  <c:v>33.657143006859883</c:v>
                </c:pt>
                <c:pt idx="327">
                  <c:v>33.012999640158789</c:v>
                </c:pt>
                <c:pt idx="328">
                  <c:v>32.273003002721865</c:v>
                </c:pt>
                <c:pt idx="329">
                  <c:v>31.454409030120686</c:v>
                </c:pt>
                <c:pt idx="330">
                  <c:v>30.336751288264363</c:v>
                </c:pt>
                <c:pt idx="331">
                  <c:v>29.777922417336192</c:v>
                </c:pt>
                <c:pt idx="332">
                  <c:v>29.168290921778198</c:v>
                </c:pt>
                <c:pt idx="333">
                  <c:v>28.457054176960533</c:v>
                </c:pt>
                <c:pt idx="334">
                  <c:v>27.796620056772706</c:v>
                </c:pt>
                <c:pt idx="335">
                  <c:v>27.444017701751456</c:v>
                </c:pt>
                <c:pt idx="336">
                  <c:v>27.447033719139064</c:v>
                </c:pt>
                <c:pt idx="337">
                  <c:v>26.727218593117858</c:v>
                </c:pt>
                <c:pt idx="338">
                  <c:v>25.24583376860841</c:v>
                </c:pt>
                <c:pt idx="339">
                  <c:v>25.293620375850637</c:v>
                </c:pt>
                <c:pt idx="340">
                  <c:v>25.293620375850637</c:v>
                </c:pt>
                <c:pt idx="341">
                  <c:v>24.576821267217028</c:v>
                </c:pt>
                <c:pt idx="342">
                  <c:v>24.194528409279101</c:v>
                </c:pt>
                <c:pt idx="343">
                  <c:v>23.716662336856693</c:v>
                </c:pt>
                <c:pt idx="344">
                  <c:v>23.907808765825635</c:v>
                </c:pt>
                <c:pt idx="345">
                  <c:v>23.42994269340322</c:v>
                </c:pt>
                <c:pt idx="346">
                  <c:v>23.143223049949793</c:v>
                </c:pt>
                <c:pt idx="347">
                  <c:v>22.952076620980822</c:v>
                </c:pt>
                <c:pt idx="348">
                  <c:v>23.149584563674111</c:v>
                </c:pt>
                <c:pt idx="349">
                  <c:v>22.815078312978443</c:v>
                </c:pt>
                <c:pt idx="350">
                  <c:v>22.815078312978443</c:v>
                </c:pt>
                <c:pt idx="351">
                  <c:v>22.101384706897196</c:v>
                </c:pt>
                <c:pt idx="352">
                  <c:v>21.298479400055786</c:v>
                </c:pt>
                <c:pt idx="353">
                  <c:v>20.317150691694085</c:v>
                </c:pt>
                <c:pt idx="354">
                  <c:v>19.82648633751322</c:v>
                </c:pt>
                <c:pt idx="355">
                  <c:v>19.246610282572195</c:v>
                </c:pt>
                <c:pt idx="356">
                  <c:v>18.978975180291744</c:v>
                </c:pt>
                <c:pt idx="357">
                  <c:v>18.845157629151515</c:v>
                </c:pt>
                <c:pt idx="358">
                  <c:v>18.807309042137941</c:v>
                </c:pt>
                <c:pt idx="359">
                  <c:v>18.336916478056693</c:v>
                </c:pt>
                <c:pt idx="360">
                  <c:v>18.003720096798908</c:v>
                </c:pt>
                <c:pt idx="361">
                  <c:v>18.292310627676596</c:v>
                </c:pt>
                <c:pt idx="362">
                  <c:v>18.044947315495698</c:v>
                </c:pt>
                <c:pt idx="363">
                  <c:v>18.209856190282991</c:v>
                </c:pt>
                <c:pt idx="364">
                  <c:v>17.797584003314839</c:v>
                </c:pt>
                <c:pt idx="365">
                  <c:v>17.508993472437147</c:v>
                </c:pt>
                <c:pt idx="366">
                  <c:v>17.261630160256253</c:v>
                </c:pt>
                <c:pt idx="367">
                  <c:v>17.467766253740322</c:v>
                </c:pt>
                <c:pt idx="368">
                  <c:v>17.302857378953078</c:v>
                </c:pt>
                <c:pt idx="369">
                  <c:v>17.467766253740322</c:v>
                </c:pt>
                <c:pt idx="370">
                  <c:v>16.890585191984933</c:v>
                </c:pt>
                <c:pt idx="371">
                  <c:v>16.808130754591314</c:v>
                </c:pt>
                <c:pt idx="372">
                  <c:v>16.56076744241043</c:v>
                </c:pt>
                <c:pt idx="373">
                  <c:v>16.272176911532696</c:v>
                </c:pt>
                <c:pt idx="374">
                  <c:v>15.901131943261371</c:v>
                </c:pt>
                <c:pt idx="375">
                  <c:v>16.066040818048627</c:v>
                </c:pt>
                <c:pt idx="376">
                  <c:v>16.56076744241043</c:v>
                </c:pt>
                <c:pt idx="377">
                  <c:v>15.942359161958198</c:v>
                </c:pt>
                <c:pt idx="378">
                  <c:v>15.653768631080514</c:v>
                </c:pt>
                <c:pt idx="379">
                  <c:v>15.942359161958198</c:v>
                </c:pt>
                <c:pt idx="380">
                  <c:v>16.230949692835871</c:v>
                </c:pt>
                <c:pt idx="381">
                  <c:v>15.901131943261371</c:v>
                </c:pt>
                <c:pt idx="382">
                  <c:v>16.107268036745456</c:v>
                </c:pt>
                <c:pt idx="383">
                  <c:v>15.859904724564554</c:v>
                </c:pt>
                <c:pt idx="384">
                  <c:v>16.107268036745456</c:v>
                </c:pt>
                <c:pt idx="385">
                  <c:v>14.982480704508273</c:v>
                </c:pt>
                <c:pt idx="386">
                  <c:v>14.66168697407946</c:v>
                </c:pt>
                <c:pt idx="387">
                  <c:v>14.323652630979087</c:v>
                </c:pt>
                <c:pt idx="388">
                  <c:v>14.746923897495453</c:v>
                </c:pt>
                <c:pt idx="389">
                  <c:v>14.289666427319746</c:v>
                </c:pt>
                <c:pt idx="390">
                  <c:v>13.755531304607088</c:v>
                </c:pt>
                <c:pt idx="391">
                  <c:v>14.228246705697334</c:v>
                </c:pt>
                <c:pt idx="392">
                  <c:v>14.222817878710957</c:v>
                </c:pt>
                <c:pt idx="393">
                  <c:v>14.708604334101844</c:v>
                </c:pt>
                <c:pt idx="394">
                  <c:v>15.05157487824181</c:v>
                </c:pt>
                <c:pt idx="395">
                  <c:v>15.872203495665602</c:v>
                </c:pt>
                <c:pt idx="396">
                  <c:v>18.086602816847737</c:v>
                </c:pt>
                <c:pt idx="397">
                  <c:v>18.165300490871129</c:v>
                </c:pt>
                <c:pt idx="398">
                  <c:v>17.11308897731573</c:v>
                </c:pt>
                <c:pt idx="399">
                  <c:v>15.425065761522511</c:v>
                </c:pt>
                <c:pt idx="400">
                  <c:v>16.365273560584789</c:v>
                </c:pt>
                <c:pt idx="401">
                  <c:v>15.340048216652395</c:v>
                </c:pt>
                <c:pt idx="402">
                  <c:v>15.956019131186338</c:v>
                </c:pt>
                <c:pt idx="403">
                  <c:v>15.899083107621632</c:v>
                </c:pt>
                <c:pt idx="404">
                  <c:v>15.483914537783688</c:v>
                </c:pt>
                <c:pt idx="405">
                  <c:v>16.655159106123161</c:v>
                </c:pt>
                <c:pt idx="406">
                  <c:v>15.977032069526127</c:v>
                </c:pt>
                <c:pt idx="407">
                  <c:v>15.662957766935499</c:v>
                </c:pt>
                <c:pt idx="408">
                  <c:v>17.61282527046113</c:v>
                </c:pt>
                <c:pt idx="409">
                  <c:v>17.740511916276514</c:v>
                </c:pt>
                <c:pt idx="410">
                  <c:v>17.827191169073476</c:v>
                </c:pt>
                <c:pt idx="411">
                  <c:v>17.63962154310687</c:v>
                </c:pt>
                <c:pt idx="412">
                  <c:v>17.59675766848035</c:v>
                </c:pt>
                <c:pt idx="413">
                  <c:v>17.481162470478889</c:v>
                </c:pt>
                <c:pt idx="414">
                  <c:v>16.683203586846119</c:v>
                </c:pt>
                <c:pt idx="415">
                  <c:v>15.590966387784206</c:v>
                </c:pt>
                <c:pt idx="416">
                  <c:v>15.808801593224979</c:v>
                </c:pt>
                <c:pt idx="417">
                  <c:v>16.94537048190632</c:v>
                </c:pt>
                <c:pt idx="418">
                  <c:v>15.81202054443767</c:v>
                </c:pt>
                <c:pt idx="419">
                  <c:v>15.706737338304501</c:v>
                </c:pt>
                <c:pt idx="420">
                  <c:v>16.873606341114083</c:v>
                </c:pt>
                <c:pt idx="421">
                  <c:v>16.638847405953321</c:v>
                </c:pt>
                <c:pt idx="422">
                  <c:v>16.515899318294132</c:v>
                </c:pt>
                <c:pt idx="423">
                  <c:v>16.623731398369554</c:v>
                </c:pt>
                <c:pt idx="424">
                  <c:v>15.387227262169555</c:v>
                </c:pt>
                <c:pt idx="425">
                  <c:v>16.002012753078031</c:v>
                </c:pt>
                <c:pt idx="426">
                  <c:v>16.149669810810867</c:v>
                </c:pt>
                <c:pt idx="427">
                  <c:v>15.452182424296968</c:v>
                </c:pt>
                <c:pt idx="428">
                  <c:v>13.208425309141862</c:v>
                </c:pt>
                <c:pt idx="429">
                  <c:v>14.24689880792627</c:v>
                </c:pt>
                <c:pt idx="430">
                  <c:v>14.761298786770602</c:v>
                </c:pt>
                <c:pt idx="431">
                  <c:v>14.788520819651428</c:v>
                </c:pt>
                <c:pt idx="432">
                  <c:v>15.171000804435359</c:v>
                </c:pt>
                <c:pt idx="433">
                  <c:v>15.490575019469826</c:v>
                </c:pt>
                <c:pt idx="434">
                  <c:v>15.993617500434128</c:v>
                </c:pt>
                <c:pt idx="435">
                  <c:v>15.851047197786725</c:v>
                </c:pt>
                <c:pt idx="436">
                  <c:v>15.792626713831059</c:v>
                </c:pt>
                <c:pt idx="437">
                  <c:v>17.076468648339986</c:v>
                </c:pt>
                <c:pt idx="438">
                  <c:v>17.662662398288791</c:v>
                </c:pt>
                <c:pt idx="439">
                  <c:v>17.640880165410632</c:v>
                </c:pt>
                <c:pt idx="440">
                  <c:v>17.108929956064525</c:v>
                </c:pt>
                <c:pt idx="441">
                  <c:v>17.357630691401788</c:v>
                </c:pt>
                <c:pt idx="442">
                  <c:v>16.679683951407043</c:v>
                </c:pt>
                <c:pt idx="443">
                  <c:v>16.32427249886069</c:v>
                </c:pt>
                <c:pt idx="444">
                  <c:v>16.455746527414284</c:v>
                </c:pt>
                <c:pt idx="445">
                  <c:v>16.580730095674099</c:v>
                </c:pt>
                <c:pt idx="446">
                  <c:v>16.564390231954121</c:v>
                </c:pt>
                <c:pt idx="447">
                  <c:v>16.354631348926301</c:v>
                </c:pt>
                <c:pt idx="448">
                  <c:v>17.385311816346686</c:v>
                </c:pt>
                <c:pt idx="449">
                  <c:v>16.148495255442274</c:v>
                </c:pt>
                <c:pt idx="450">
                  <c:v>14.648447690466197</c:v>
                </c:pt>
                <c:pt idx="451">
                  <c:v>14.895811002647063</c:v>
                </c:pt>
                <c:pt idx="452">
                  <c:v>14.979623857880835</c:v>
                </c:pt>
                <c:pt idx="453">
                  <c:v>15.024604083885222</c:v>
                </c:pt>
                <c:pt idx="454">
                  <c:v>14.750392609294273</c:v>
                </c:pt>
                <c:pt idx="455">
                  <c:v>14.960151492322094</c:v>
                </c:pt>
                <c:pt idx="456">
                  <c:v>14.525078459080174</c:v>
                </c:pt>
                <c:pt idx="457">
                  <c:v>13.915849588838846</c:v>
                </c:pt>
                <c:pt idx="458">
                  <c:v>14.182667423601016</c:v>
                </c:pt>
                <c:pt idx="459">
                  <c:v>12.934511641314693</c:v>
                </c:pt>
                <c:pt idx="460">
                  <c:v>11.843983195875014</c:v>
                </c:pt>
                <c:pt idx="461">
                  <c:v>11.960731697582444</c:v>
                </c:pt>
                <c:pt idx="462">
                  <c:v>12.115084628442986</c:v>
                </c:pt>
                <c:pt idx="463">
                  <c:v>12.229938252839389</c:v>
                </c:pt>
                <c:pt idx="464">
                  <c:v>12.257631916559022</c:v>
                </c:pt>
                <c:pt idx="465">
                  <c:v>11.994400912487405</c:v>
                </c:pt>
                <c:pt idx="466">
                  <c:v>12.945135852085416</c:v>
                </c:pt>
                <c:pt idx="467">
                  <c:v>11.133434256214425</c:v>
                </c:pt>
                <c:pt idx="468">
                  <c:v>11.05429018366007</c:v>
                </c:pt>
                <c:pt idx="469">
                  <c:v>10.957217753193415</c:v>
                </c:pt>
                <c:pt idx="470">
                  <c:v>10.923548538288497</c:v>
                </c:pt>
                <c:pt idx="471">
                  <c:v>10.871802897770397</c:v>
                </c:pt>
                <c:pt idx="472">
                  <c:v>10.998757396594646</c:v>
                </c:pt>
                <c:pt idx="473">
                  <c:v>10.953282538945272</c:v>
                </c:pt>
                <c:pt idx="474">
                  <c:v>11.062160612156385</c:v>
                </c:pt>
                <c:pt idx="475">
                  <c:v>11.103700255557616</c:v>
                </c:pt>
                <c:pt idx="476">
                  <c:v>10.868015751223062</c:v>
                </c:pt>
                <c:pt idx="477">
                  <c:v>11.060032931526965</c:v>
                </c:pt>
                <c:pt idx="478">
                  <c:v>10.579098866928177</c:v>
                </c:pt>
                <c:pt idx="479">
                  <c:v>10.384841099809467</c:v>
                </c:pt>
                <c:pt idx="480">
                  <c:v>10.582921174990938</c:v>
                </c:pt>
                <c:pt idx="481">
                  <c:v>10.347236670656391</c:v>
                </c:pt>
                <c:pt idx="482">
                  <c:v>9.5221435143593389</c:v>
                </c:pt>
                <c:pt idx="483">
                  <c:v>9.1189011510736631</c:v>
                </c:pt>
                <c:pt idx="484">
                  <c:v>9.7411976613831861</c:v>
                </c:pt>
                <c:pt idx="485">
                  <c:v>10.197333779163609</c:v>
                </c:pt>
                <c:pt idx="486">
                  <c:v>10.407841257485302</c:v>
                </c:pt>
                <c:pt idx="487">
                  <c:v>9.8802759437186829</c:v>
                </c:pt>
                <c:pt idx="488">
                  <c:v>10.490960124203182</c:v>
                </c:pt>
                <c:pt idx="489">
                  <c:v>8.9642399826716943</c:v>
                </c:pt>
                <c:pt idx="490">
                  <c:v>9.0222498643338351</c:v>
                </c:pt>
                <c:pt idx="491">
                  <c:v>9.4044986533181874</c:v>
                </c:pt>
                <c:pt idx="492">
                  <c:v>9.319085171296166</c:v>
                </c:pt>
                <c:pt idx="493">
                  <c:v>9.389052245594451</c:v>
                </c:pt>
                <c:pt idx="494">
                  <c:v>9.4408896158483664</c:v>
                </c:pt>
                <c:pt idx="495">
                  <c:v>8.877717574344322</c:v>
                </c:pt>
                <c:pt idx="496">
                  <c:v>8.946358245529483</c:v>
                </c:pt>
                <c:pt idx="497">
                  <c:v>9.1649280596145335</c:v>
                </c:pt>
                <c:pt idx="498">
                  <c:v>9.3329141290622708</c:v>
                </c:pt>
                <c:pt idx="499">
                  <c:v>9.0572833914158899</c:v>
                </c:pt>
                <c:pt idx="500">
                  <c:v>9.8321316394716796</c:v>
                </c:pt>
                <c:pt idx="501">
                  <c:v>9.7792163752474544</c:v>
                </c:pt>
                <c:pt idx="502">
                  <c:v>9.7545937542695924</c:v>
                </c:pt>
                <c:pt idx="503">
                  <c:v>9.267878749013871</c:v>
                </c:pt>
                <c:pt idx="504">
                  <c:v>9.0933800286991229</c:v>
                </c:pt>
                <c:pt idx="505">
                  <c:v>9.7126593290022214</c:v>
                </c:pt>
                <c:pt idx="506">
                  <c:v>10.074445911514156</c:v>
                </c:pt>
                <c:pt idx="507">
                  <c:v>10.144939427006117</c:v>
                </c:pt>
                <c:pt idx="508">
                  <c:v>10.555580758767201</c:v>
                </c:pt>
                <c:pt idx="509">
                  <c:v>10.418510314714425</c:v>
                </c:pt>
                <c:pt idx="510">
                  <c:v>9.7152492512444297</c:v>
                </c:pt>
                <c:pt idx="511">
                  <c:v>10.48191353027612</c:v>
                </c:pt>
                <c:pt idx="512">
                  <c:v>10.452144368103934</c:v>
                </c:pt>
                <c:pt idx="513">
                  <c:v>9.9312255476177089</c:v>
                </c:pt>
                <c:pt idx="514">
                  <c:v>10.533342055058108</c:v>
                </c:pt>
                <c:pt idx="515">
                  <c:v>10.903985373233079</c:v>
                </c:pt>
                <c:pt idx="516">
                  <c:v>10.759979965465597</c:v>
                </c:pt>
                <c:pt idx="517">
                  <c:v>10.491108295765804</c:v>
                </c:pt>
                <c:pt idx="518">
                  <c:v>11.165795530003425</c:v>
                </c:pt>
                <c:pt idx="519">
                  <c:v>10.928632040772673</c:v>
                </c:pt>
                <c:pt idx="520">
                  <c:v>10.495316482178204</c:v>
                </c:pt>
                <c:pt idx="521">
                  <c:v>11.008507088469223</c:v>
                </c:pt>
                <c:pt idx="522">
                  <c:v>10.497654387268774</c:v>
                </c:pt>
                <c:pt idx="523">
                  <c:v>10.86014532272676</c:v>
                </c:pt>
                <c:pt idx="524">
                  <c:v>11.412406117278699</c:v>
                </c:pt>
                <c:pt idx="525">
                  <c:v>11.584687406051508</c:v>
                </c:pt>
                <c:pt idx="526">
                  <c:v>11.618356620956467</c:v>
                </c:pt>
                <c:pt idx="527">
                  <c:v>11.956796483334291</c:v>
                </c:pt>
                <c:pt idx="528">
                  <c:v>11.994400912487405</c:v>
                </c:pt>
                <c:pt idx="529">
                  <c:v>11.994400912487405</c:v>
                </c:pt>
                <c:pt idx="530">
                  <c:v>11.814295488648868</c:v>
                </c:pt>
                <c:pt idx="531">
                  <c:v>12.445654062324493</c:v>
                </c:pt>
                <c:pt idx="532">
                  <c:v>11.810313980970086</c:v>
                </c:pt>
                <c:pt idx="533">
                  <c:v>12.032005341640481</c:v>
                </c:pt>
                <c:pt idx="534">
                  <c:v>12.370445204018303</c:v>
                </c:pt>
                <c:pt idx="535">
                  <c:v>12.374380418266453</c:v>
                </c:pt>
                <c:pt idx="536">
                  <c:v>12.235178152636436</c:v>
                </c:pt>
                <c:pt idx="537">
                  <c:v>11.998336126735515</c:v>
                </c:pt>
                <c:pt idx="538">
                  <c:v>11.73904033691205</c:v>
                </c:pt>
                <c:pt idx="539">
                  <c:v>12.632894584877045</c:v>
                </c:pt>
                <c:pt idx="540">
                  <c:v>12.18242305825283</c:v>
                </c:pt>
                <c:pt idx="541">
                  <c:v>11.919192054181215</c:v>
                </c:pt>
                <c:pt idx="542">
                  <c:v>11.693565479262666</c:v>
                </c:pt>
                <c:pt idx="543">
                  <c:v>11.693565479262627</c:v>
                </c:pt>
                <c:pt idx="544">
                  <c:v>12.520862920630679</c:v>
                </c:pt>
                <c:pt idx="545">
                  <c:v>12.069609770793557</c:v>
                </c:pt>
                <c:pt idx="546">
                  <c:v>12.972116070467774</c:v>
                </c:pt>
                <c:pt idx="547">
                  <c:v>12.976051284715922</c:v>
                </c:pt>
                <c:pt idx="548">
                  <c:v>13.009720499620885</c:v>
                </c:pt>
                <c:pt idx="549">
                  <c:v>12.069313664885447</c:v>
                </c:pt>
                <c:pt idx="550">
                  <c:v>12.5743007936377</c:v>
                </c:pt>
                <c:pt idx="551">
                  <c:v>11.724938956993395</c:v>
                </c:pt>
                <c:pt idx="552">
                  <c:v>11.898790644466134</c:v>
                </c:pt>
                <c:pt idx="553">
                  <c:v>11.87454084012106</c:v>
                </c:pt>
                <c:pt idx="554">
                  <c:v>12.065366319003976</c:v>
                </c:pt>
                <c:pt idx="555">
                  <c:v>12.193951231399073</c:v>
                </c:pt>
                <c:pt idx="556">
                  <c:v>11.815494225001066</c:v>
                </c:pt>
                <c:pt idx="557">
                  <c:v>12.879399997976131</c:v>
                </c:pt>
                <c:pt idx="558">
                  <c:v>13.122533787080158</c:v>
                </c:pt>
                <c:pt idx="559">
                  <c:v>13.837017940988904</c:v>
                </c:pt>
                <c:pt idx="560">
                  <c:v>13.840953155237058</c:v>
                </c:pt>
                <c:pt idx="561">
                  <c:v>13.597819366133024</c:v>
                </c:pt>
                <c:pt idx="562">
                  <c:v>14.032910515250675</c:v>
                </c:pt>
                <c:pt idx="563">
                  <c:v>14.401084378285306</c:v>
                </c:pt>
                <c:pt idx="564">
                  <c:v>14.401084378285306</c:v>
                </c:pt>
                <c:pt idx="565">
                  <c:v>14.517520455288279</c:v>
                </c:pt>
                <c:pt idx="566">
                  <c:v>14.288271090826022</c:v>
                </c:pt>
                <c:pt idx="567">
                  <c:v>13.928076375310125</c:v>
                </c:pt>
                <c:pt idx="568">
                  <c:v>13.724009322173549</c:v>
                </c:pt>
                <c:pt idx="569">
                  <c:v>14.150080160684929</c:v>
                </c:pt>
                <c:pt idx="570">
                  <c:v>14.129674708175902</c:v>
                </c:pt>
                <c:pt idx="571">
                  <c:v>14.097913376440044</c:v>
                </c:pt>
                <c:pt idx="572">
                  <c:v>14.262159879712968</c:v>
                </c:pt>
                <c:pt idx="573">
                  <c:v>14.224164777316817</c:v>
                </c:pt>
                <c:pt idx="574">
                  <c:v>13.803348726083978</c:v>
                </c:pt>
                <c:pt idx="575">
                  <c:v>16.066040818048666</c:v>
                </c:pt>
                <c:pt idx="576">
                  <c:v>19.627107507395692</c:v>
                </c:pt>
                <c:pt idx="577">
                  <c:v>26.494787262641083</c:v>
                </c:pt>
                <c:pt idx="578">
                  <c:v>33.069554243312446</c:v>
                </c:pt>
                <c:pt idx="579">
                  <c:v>34.948305729524016</c:v>
                </c:pt>
                <c:pt idx="580">
                  <c:v>37.092574295932451</c:v>
                </c:pt>
                <c:pt idx="581">
                  <c:v>37.307288751499428</c:v>
                </c:pt>
                <c:pt idx="582">
                  <c:v>36.394752315339566</c:v>
                </c:pt>
                <c:pt idx="583">
                  <c:v>35.434168240420817</c:v>
                </c:pt>
                <c:pt idx="584">
                  <c:v>39.327878399473803</c:v>
                </c:pt>
                <c:pt idx="585">
                  <c:v>45.903979749609604</c:v>
                </c:pt>
                <c:pt idx="586">
                  <c:v>51.385258073867924</c:v>
                </c:pt>
                <c:pt idx="587">
                  <c:v>55.554527361018017</c:v>
                </c:pt>
                <c:pt idx="588">
                  <c:v>54.657001544220876</c:v>
                </c:pt>
                <c:pt idx="589">
                  <c:v>51.816722357704528</c:v>
                </c:pt>
                <c:pt idx="590">
                  <c:v>48.734834616013394</c:v>
                </c:pt>
                <c:pt idx="591">
                  <c:v>46.54366784309579</c:v>
                </c:pt>
                <c:pt idx="592">
                  <c:v>43.237690829654554</c:v>
                </c:pt>
                <c:pt idx="593">
                  <c:v>43.119525614611575</c:v>
                </c:pt>
                <c:pt idx="594">
                  <c:v>43.766785289588682</c:v>
                </c:pt>
                <c:pt idx="595">
                  <c:v>45.128334270340311</c:v>
                </c:pt>
                <c:pt idx="596">
                  <c:v>49.857089939584291</c:v>
                </c:pt>
                <c:pt idx="597">
                  <c:v>55.954008674983619</c:v>
                </c:pt>
                <c:pt idx="598">
                  <c:v>66.394378933842006</c:v>
                </c:pt>
                <c:pt idx="599">
                  <c:v>76.166133630949631</c:v>
                </c:pt>
                <c:pt idx="600">
                  <c:v>74.104354604264984</c:v>
                </c:pt>
                <c:pt idx="601">
                  <c:v>77.026606210134332</c:v>
                </c:pt>
                <c:pt idx="602">
                  <c:v>99.777757617300182</c:v>
                </c:pt>
                <c:pt idx="603">
                  <c:v>123.73965620940673</c:v>
                </c:pt>
                <c:pt idx="604">
                  <c:v>131.64711753260494</c:v>
                </c:pt>
                <c:pt idx="605">
                  <c:v>147.39157063386602</c:v>
                </c:pt>
                <c:pt idx="606">
                  <c:v>168.40349275658005</c:v>
                </c:pt>
                <c:pt idx="607">
                  <c:v>181.28616231471329</c:v>
                </c:pt>
                <c:pt idx="608">
                  <c:v>177.5154972736828</c:v>
                </c:pt>
                <c:pt idx="609">
                  <c:v>177.03645415074971</c:v>
                </c:pt>
                <c:pt idx="610">
                  <c:v>177.33122797823276</c:v>
                </c:pt>
                <c:pt idx="611">
                  <c:v>187.60014154427421</c:v>
                </c:pt>
                <c:pt idx="612">
                  <c:v>204.05001846330208</c:v>
                </c:pt>
                <c:pt idx="613">
                  <c:v>221.02786337205819</c:v>
                </c:pt>
                <c:pt idx="614">
                  <c:v>228.92211654514682</c:v>
                </c:pt>
                <c:pt idx="615">
                  <c:v>239.59352408374042</c:v>
                </c:pt>
                <c:pt idx="616">
                  <c:v>269.27397502470035</c:v>
                </c:pt>
                <c:pt idx="617">
                  <c:v>302.5013059937931</c:v>
                </c:pt>
                <c:pt idx="618">
                  <c:v>300.62241855853824</c:v>
                </c:pt>
                <c:pt idx="619">
                  <c:v>306.41959212735992</c:v>
                </c:pt>
                <c:pt idx="620">
                  <c:v>284.81371992182068</c:v>
                </c:pt>
                <c:pt idx="621">
                  <c:v>251.14064487830191</c:v>
                </c:pt>
                <c:pt idx="622">
                  <c:v>269.48876840654322</c:v>
                </c:pt>
                <c:pt idx="623">
                  <c:v>299.87517223322027</c:v>
                </c:pt>
                <c:pt idx="624">
                  <c:v>333.8885571540041</c:v>
                </c:pt>
                <c:pt idx="625">
                  <c:v>366.10052338641498</c:v>
                </c:pt>
                <c:pt idx="626">
                  <c:v>391.22172797748772</c:v>
                </c:pt>
                <c:pt idx="627">
                  <c:v>402.02968132510387</c:v>
                </c:pt>
                <c:pt idx="628">
                  <c:v>405.35317676261184</c:v>
                </c:pt>
                <c:pt idx="629">
                  <c:v>402.03104983443075</c:v>
                </c:pt>
                <c:pt idx="630">
                  <c:v>401.19913723170322</c:v>
                </c:pt>
                <c:pt idx="631">
                  <c:v>394.26417716111365</c:v>
                </c:pt>
                <c:pt idx="632">
                  <c:v>389.07211663125076</c:v>
                </c:pt>
                <c:pt idx="633">
                  <c:v>385.41939270973904</c:v>
                </c:pt>
                <c:pt idx="634">
                  <c:v>377.64245789382466</c:v>
                </c:pt>
                <c:pt idx="635">
                  <c:v>348.39638296913705</c:v>
                </c:pt>
                <c:pt idx="636">
                  <c:v>302.18525623789185</c:v>
                </c:pt>
                <c:pt idx="637">
                  <c:v>271.09018353382334</c:v>
                </c:pt>
                <c:pt idx="638">
                  <c:v>248.56014884942351</c:v>
                </c:pt>
                <c:pt idx="639">
                  <c:v>226.50595392138734</c:v>
                </c:pt>
                <c:pt idx="640">
                  <c:v>222.75706420754108</c:v>
                </c:pt>
                <c:pt idx="641">
                  <c:v>200.93006677022422</c:v>
                </c:pt>
                <c:pt idx="642">
                  <c:v>177.82953114839813</c:v>
                </c:pt>
                <c:pt idx="643">
                  <c:v>170.67935601426174</c:v>
                </c:pt>
                <c:pt idx="644">
                  <c:v>163.11491625645633</c:v>
                </c:pt>
                <c:pt idx="645">
                  <c:v>146.54854437292519</c:v>
                </c:pt>
                <c:pt idx="646">
                  <c:v>131.22123390187133</c:v>
                </c:pt>
                <c:pt idx="647">
                  <c:v>120.55066743031196</c:v>
                </c:pt>
                <c:pt idx="648">
                  <c:v>114.76898973718527</c:v>
                </c:pt>
                <c:pt idx="649">
                  <c:v>108.59694483694463</c:v>
                </c:pt>
                <c:pt idx="650">
                  <c:v>104.46076456812379</c:v>
                </c:pt>
                <c:pt idx="651">
                  <c:v>103.50129875518935</c:v>
                </c:pt>
                <c:pt idx="652">
                  <c:v>98.504473081464411</c:v>
                </c:pt>
                <c:pt idx="653">
                  <c:v>94.180013611899028</c:v>
                </c:pt>
                <c:pt idx="654">
                  <c:v>88.292323551362927</c:v>
                </c:pt>
                <c:pt idx="655">
                  <c:v>85.4119868621395</c:v>
                </c:pt>
                <c:pt idx="656">
                  <c:v>81.673555957264455</c:v>
                </c:pt>
                <c:pt idx="657">
                  <c:v>80.429619060562217</c:v>
                </c:pt>
                <c:pt idx="658">
                  <c:v>77.94126506283898</c:v>
                </c:pt>
                <c:pt idx="659">
                  <c:v>74.670856951545318</c:v>
                </c:pt>
                <c:pt idx="660">
                  <c:v>72.918368327361108</c:v>
                </c:pt>
                <c:pt idx="661">
                  <c:v>70.853421895284228</c:v>
                </c:pt>
                <c:pt idx="662">
                  <c:v>67.618339151697143</c:v>
                </c:pt>
                <c:pt idx="663">
                  <c:v>66.623165931664758</c:v>
                </c:pt>
                <c:pt idx="664">
                  <c:v>59.336957588947364</c:v>
                </c:pt>
                <c:pt idx="665">
                  <c:v>56.259726217072625</c:v>
                </c:pt>
                <c:pt idx="666">
                  <c:v>54.78521951804926</c:v>
                </c:pt>
                <c:pt idx="667">
                  <c:v>54.467145815559093</c:v>
                </c:pt>
                <c:pt idx="668">
                  <c:v>52.124911131873937</c:v>
                </c:pt>
                <c:pt idx="669">
                  <c:v>49.351212164351779</c:v>
                </c:pt>
                <c:pt idx="670">
                  <c:v>48.377783823572344</c:v>
                </c:pt>
                <c:pt idx="671">
                  <c:v>46.484585235574492</c:v>
                </c:pt>
                <c:pt idx="672">
                  <c:v>43.664953058825887</c:v>
                </c:pt>
                <c:pt idx="673">
                  <c:v>42.660215771345996</c:v>
                </c:pt>
                <c:pt idx="674">
                  <c:v>41.388715030609873</c:v>
                </c:pt>
                <c:pt idx="675">
                  <c:v>38.707108802083887</c:v>
                </c:pt>
                <c:pt idx="676">
                  <c:v>39.440745598999349</c:v>
                </c:pt>
                <c:pt idx="677">
                  <c:v>37.804171205880145</c:v>
                </c:pt>
                <c:pt idx="678">
                  <c:v>36.019002018097254</c:v>
                </c:pt>
                <c:pt idx="679">
                  <c:v>33.973613686548475</c:v>
                </c:pt>
                <c:pt idx="680">
                  <c:v>33.549785779076345</c:v>
                </c:pt>
                <c:pt idx="681">
                  <c:v>33.120356867942284</c:v>
                </c:pt>
                <c:pt idx="682">
                  <c:v>32.583570729024743</c:v>
                </c:pt>
                <c:pt idx="683">
                  <c:v>32.425410876611352</c:v>
                </c:pt>
                <c:pt idx="684">
                  <c:v>32.216448399568201</c:v>
                </c:pt>
                <c:pt idx="685">
                  <c:v>31.759224777899686</c:v>
                </c:pt>
                <c:pt idx="686">
                  <c:v>31.606816904010216</c:v>
                </c:pt>
                <c:pt idx="687">
                  <c:v>31.454409030120686</c:v>
                </c:pt>
                <c:pt idx="688">
                  <c:v>30.184343414374851</c:v>
                </c:pt>
                <c:pt idx="689">
                  <c:v>30.793974909932885</c:v>
                </c:pt>
                <c:pt idx="690">
                  <c:v>30.184343414374851</c:v>
                </c:pt>
                <c:pt idx="691">
                  <c:v>29.828725041966013</c:v>
                </c:pt>
                <c:pt idx="692">
                  <c:v>29.22210956379563</c:v>
                </c:pt>
                <c:pt idx="693">
                  <c:v>29.574711918816874</c:v>
                </c:pt>
                <c:pt idx="694">
                  <c:v>28.965080423258875</c:v>
                </c:pt>
                <c:pt idx="695">
                  <c:v>29.371501420297541</c:v>
                </c:pt>
                <c:pt idx="696">
                  <c:v>27.98089894605463</c:v>
                </c:pt>
                <c:pt idx="697">
                  <c:v>27.45154767153096</c:v>
                </c:pt>
                <c:pt idx="698">
                  <c:v>26.469624357072917</c:v>
                </c:pt>
                <c:pt idx="699">
                  <c:v>26.870578414844573</c:v>
                </c:pt>
                <c:pt idx="700">
                  <c:v>26.682612742737764</c:v>
                </c:pt>
                <c:pt idx="701">
                  <c:v>26.277525320084571</c:v>
                </c:pt>
                <c:pt idx="702">
                  <c:v>26.297139127937694</c:v>
                </c:pt>
                <c:pt idx="703">
                  <c:v>25.774667205135202</c:v>
                </c:pt>
                <c:pt idx="704">
                  <c:v>25.723699841030793</c:v>
                </c:pt>
                <c:pt idx="705">
                  <c:v>30.386339333176451</c:v>
                </c:pt>
                <c:pt idx="706">
                  <c:v>24.566255132670992</c:v>
                </c:pt>
                <c:pt idx="707">
                  <c:v>24.497847611037727</c:v>
                </c:pt>
                <c:pt idx="708">
                  <c:v>24.777707841593564</c:v>
                </c:pt>
                <c:pt idx="709">
                  <c:v>23.716662336856693</c:v>
                </c:pt>
                <c:pt idx="710">
                  <c:v>23.787552024457828</c:v>
                </c:pt>
                <c:pt idx="711">
                  <c:v>24.576821267217028</c:v>
                </c:pt>
                <c:pt idx="712">
                  <c:v>23.720123231665113</c:v>
                </c:pt>
                <c:pt idx="713">
                  <c:v>23.724159107705216</c:v>
                </c:pt>
                <c:pt idx="714">
                  <c:v>23.536683631923161</c:v>
                </c:pt>
                <c:pt idx="715">
                  <c:v>23.381889554011675</c:v>
                </c:pt>
                <c:pt idx="716">
                  <c:v>23.330164858097067</c:v>
                </c:pt>
                <c:pt idx="717">
                  <c:v>23.334369478918745</c:v>
                </c:pt>
                <c:pt idx="718">
                  <c:v>23.477729300645464</c:v>
                </c:pt>
                <c:pt idx="719">
                  <c:v>23.060570737735027</c:v>
                </c:pt>
                <c:pt idx="720">
                  <c:v>22.655285440260755</c:v>
                </c:pt>
                <c:pt idx="721">
                  <c:v>22.458231509937782</c:v>
                </c:pt>
                <c:pt idx="722">
                  <c:v>22.012173006137033</c:v>
                </c:pt>
                <c:pt idx="723">
                  <c:v>21.744537903856575</c:v>
                </c:pt>
                <c:pt idx="724">
                  <c:v>21.030844297775314</c:v>
                </c:pt>
                <c:pt idx="725">
                  <c:v>19.785259118816416</c:v>
                </c:pt>
                <c:pt idx="726">
                  <c:v>19.737274636753092</c:v>
                </c:pt>
                <c:pt idx="727">
                  <c:v>19.871092187893321</c:v>
                </c:pt>
                <c:pt idx="728">
                  <c:v>19.82648633751322</c:v>
                </c:pt>
                <c:pt idx="729">
                  <c:v>19.380329594514382</c:v>
                </c:pt>
                <c:pt idx="730">
                  <c:v>18.68781315539298</c:v>
                </c:pt>
                <c:pt idx="731">
                  <c:v>18.604762309445302</c:v>
                </c:pt>
                <c:pt idx="732">
                  <c:v>18.253720889736083</c:v>
                </c:pt>
                <c:pt idx="733">
                  <c:v>18.365994550128587</c:v>
                </c:pt>
                <c:pt idx="734">
                  <c:v>18.368696053948998</c:v>
                </c:pt>
                <c:pt idx="735">
                  <c:v>18.707643640805063</c:v>
                </c:pt>
                <c:pt idx="736">
                  <c:v>18.52189652957458</c:v>
                </c:pt>
                <c:pt idx="737">
                  <c:v>18.580901158554315</c:v>
                </c:pt>
                <c:pt idx="738">
                  <c:v>18.292310627676628</c:v>
                </c:pt>
                <c:pt idx="739">
                  <c:v>18.25108340897981</c:v>
                </c:pt>
                <c:pt idx="740">
                  <c:v>17.962492878102072</c:v>
                </c:pt>
              </c:numCache>
            </c:numRef>
          </c:yVal>
        </c:ser>
        <c:axId val="45971328"/>
        <c:axId val="45969408"/>
      </c:scatterChart>
      <c:valAx>
        <c:axId val="45945216"/>
        <c:scaling>
          <c:orientation val="minMax"/>
          <c:max val="40730"/>
          <c:min val="40100"/>
        </c:scaling>
        <c:axPos val="b"/>
        <c:numFmt formatCode="[$-409]mmm\-yy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45946752"/>
        <c:crosses val="autoZero"/>
        <c:crossBetween val="midCat"/>
        <c:majorUnit val="90"/>
      </c:valAx>
      <c:valAx>
        <c:axId val="45946752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b="1"/>
                  <a:t>Zn (ug/L)</a:t>
                </a:r>
                <a:r>
                  <a:rPr lang="en-US"/>
                  <a:t>   </a:t>
                </a:r>
              </a:p>
            </c:rich>
          </c:tx>
          <c:layout>
            <c:manualLayout>
              <c:xMode val="edge"/>
              <c:yMode val="edge"/>
              <c:x val="6.3612751531058652E-3"/>
              <c:y val="0.17241344831896024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45945216"/>
        <c:crosses val="autoZero"/>
        <c:crossBetween val="midCat"/>
      </c:valAx>
      <c:valAx>
        <c:axId val="45969408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/>
                </a:pPr>
                <a:r>
                  <a:rPr lang="en-US" b="1"/>
                  <a:t>Cond -Flow</a:t>
                </a:r>
                <a:endParaRPr lang="en-US"/>
              </a:p>
            </c:rich>
          </c:tx>
          <c:layout/>
        </c:title>
        <c:numFmt formatCode="0" sourceLinked="1"/>
        <c:tickLblPos val="nextTo"/>
        <c:spPr>
          <a:ln w="3175">
            <a:solidFill>
              <a:srgbClr val="000000"/>
            </a:solidFill>
          </a:ln>
        </c:spPr>
        <c:crossAx val="45971328"/>
        <c:crosses val="max"/>
        <c:crossBetween val="midCat"/>
      </c:valAx>
      <c:valAx>
        <c:axId val="45971328"/>
        <c:scaling>
          <c:orientation val="minMax"/>
        </c:scaling>
        <c:delete val="1"/>
        <c:axPos val="b"/>
        <c:numFmt formatCode="m/d/yy;@" sourceLinked="1"/>
        <c:tickLblPos val="none"/>
        <c:crossAx val="45969408"/>
        <c:crosses val="autoZero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title>
      <c:tx>
        <c:rich>
          <a:bodyPr/>
          <a:lstStyle/>
          <a:p>
            <a:pPr>
              <a:defRPr sz="1600"/>
            </a:pPr>
            <a:r>
              <a:rPr lang="en-US" sz="1600"/>
              <a:t>Standard Mine Snowmelt Runoff </a:t>
            </a:r>
          </a:p>
        </c:rich>
      </c:tx>
      <c:layout>
        <c:manualLayout>
          <c:xMode val="edge"/>
          <c:yMode val="edge"/>
          <c:x val="0.33253172212533827"/>
          <c:y val="1.0101010101010105E-2"/>
        </c:manualLayout>
      </c:layout>
    </c:title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6"/>
          <c:order val="0"/>
          <c:tx>
            <c:strRef>
              <c:f>'MiniSipper-All-Sample.dat'!$BY$1</c:f>
              <c:strCache>
                <c:ptCount val="1"/>
                <c:pt idx="0">
                  <c:v>Pb-208</c:v>
                </c:pt>
              </c:strCache>
            </c:strRef>
          </c:tx>
          <c:spPr>
            <a:ln w="15875">
              <a:solidFill>
                <a:srgbClr val="FF0000"/>
              </a:solidFill>
            </a:ln>
          </c:spPr>
          <c:marker>
            <c:symbol val="diamond"/>
            <c:size val="7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'MiniSipper-All-Sample.dat'!$G$5:$G$404</c:f>
              <c:numCache>
                <c:formatCode>m/d/yy\ h:mm;@</c:formatCode>
                <c:ptCount val="400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6">
                  <c:v>40372.75</c:v>
                </c:pt>
                <c:pt idx="107">
                  <c:v>40372.25</c:v>
                </c:pt>
                <c:pt idx="108">
                  <c:v>40371.75</c:v>
                </c:pt>
                <c:pt idx="109">
                  <c:v>40371.25</c:v>
                </c:pt>
                <c:pt idx="110">
                  <c:v>40370.75</c:v>
                </c:pt>
                <c:pt idx="111">
                  <c:v>40370.25</c:v>
                </c:pt>
                <c:pt idx="112">
                  <c:v>40369.75</c:v>
                </c:pt>
                <c:pt idx="113">
                  <c:v>40369.25</c:v>
                </c:pt>
                <c:pt idx="114">
                  <c:v>40368.75</c:v>
                </c:pt>
                <c:pt idx="115">
                  <c:v>40368.25</c:v>
                </c:pt>
                <c:pt idx="116">
                  <c:v>40367.75</c:v>
                </c:pt>
                <c:pt idx="117">
                  <c:v>40367.25</c:v>
                </c:pt>
                <c:pt idx="118">
                  <c:v>40366.75</c:v>
                </c:pt>
                <c:pt idx="119">
                  <c:v>40366.25</c:v>
                </c:pt>
                <c:pt idx="120">
                  <c:v>40365.75</c:v>
                </c:pt>
                <c:pt idx="121">
                  <c:v>40365.25</c:v>
                </c:pt>
                <c:pt idx="122">
                  <c:v>40364.75</c:v>
                </c:pt>
                <c:pt idx="123">
                  <c:v>40364.25</c:v>
                </c:pt>
                <c:pt idx="124">
                  <c:v>40363.75</c:v>
                </c:pt>
                <c:pt idx="125">
                  <c:v>40363.25</c:v>
                </c:pt>
                <c:pt idx="126">
                  <c:v>40362.75</c:v>
                </c:pt>
                <c:pt idx="127">
                  <c:v>40362.25</c:v>
                </c:pt>
                <c:pt idx="128">
                  <c:v>40361.75</c:v>
                </c:pt>
                <c:pt idx="129">
                  <c:v>40361.25</c:v>
                </c:pt>
                <c:pt idx="130">
                  <c:v>40360.75</c:v>
                </c:pt>
                <c:pt idx="131">
                  <c:v>40360.25</c:v>
                </c:pt>
                <c:pt idx="132">
                  <c:v>40359.75</c:v>
                </c:pt>
                <c:pt idx="133">
                  <c:v>40359.25</c:v>
                </c:pt>
                <c:pt idx="134">
                  <c:v>40358.75</c:v>
                </c:pt>
                <c:pt idx="135">
                  <c:v>40358.25</c:v>
                </c:pt>
                <c:pt idx="136">
                  <c:v>40357.75</c:v>
                </c:pt>
                <c:pt idx="137">
                  <c:v>40357.25</c:v>
                </c:pt>
                <c:pt idx="138">
                  <c:v>40356.75</c:v>
                </c:pt>
                <c:pt idx="139">
                  <c:v>40356.25</c:v>
                </c:pt>
                <c:pt idx="140">
                  <c:v>40355.75</c:v>
                </c:pt>
                <c:pt idx="141">
                  <c:v>40355.25</c:v>
                </c:pt>
                <c:pt idx="142">
                  <c:v>40354.75</c:v>
                </c:pt>
                <c:pt idx="143">
                  <c:v>40354.25</c:v>
                </c:pt>
                <c:pt idx="144">
                  <c:v>40353.75</c:v>
                </c:pt>
                <c:pt idx="145">
                  <c:v>40353.25</c:v>
                </c:pt>
                <c:pt idx="146">
                  <c:v>40352.75</c:v>
                </c:pt>
                <c:pt idx="147">
                  <c:v>40352.25</c:v>
                </c:pt>
                <c:pt idx="151">
                  <c:v>40417.583333333336</c:v>
                </c:pt>
                <c:pt idx="152">
                  <c:v>40410.138888888891</c:v>
                </c:pt>
                <c:pt idx="153">
                  <c:v>40402.694444444453</c:v>
                </c:pt>
                <c:pt idx="154">
                  <c:v>40395.250000000015</c:v>
                </c:pt>
                <c:pt idx="155">
                  <c:v>40387.805555555591</c:v>
                </c:pt>
                <c:pt idx="156">
                  <c:v>40380.361111111124</c:v>
                </c:pt>
                <c:pt idx="160">
                  <c:v>40459.583333333336</c:v>
                </c:pt>
                <c:pt idx="161">
                  <c:v>40458.916666666664</c:v>
                </c:pt>
                <c:pt idx="162">
                  <c:v>40458.25</c:v>
                </c:pt>
                <c:pt idx="163">
                  <c:v>40457.583333333336</c:v>
                </c:pt>
                <c:pt idx="164">
                  <c:v>40456.916666666664</c:v>
                </c:pt>
                <c:pt idx="165">
                  <c:v>40456.25</c:v>
                </c:pt>
                <c:pt idx="166">
                  <c:v>40455.583333333336</c:v>
                </c:pt>
                <c:pt idx="167">
                  <c:v>40454.916666666664</c:v>
                </c:pt>
                <c:pt idx="168">
                  <c:v>40454.25</c:v>
                </c:pt>
                <c:pt idx="169">
                  <c:v>40453.583333333336</c:v>
                </c:pt>
                <c:pt idx="170">
                  <c:v>40452.916666666664</c:v>
                </c:pt>
                <c:pt idx="171">
                  <c:v>40452.25</c:v>
                </c:pt>
                <c:pt idx="172">
                  <c:v>40451.583333333336</c:v>
                </c:pt>
                <c:pt idx="173">
                  <c:v>40450.916666666664</c:v>
                </c:pt>
                <c:pt idx="174">
                  <c:v>40450.25</c:v>
                </c:pt>
                <c:pt idx="175">
                  <c:v>40449.583333333336</c:v>
                </c:pt>
                <c:pt idx="176">
                  <c:v>40448.916666666664</c:v>
                </c:pt>
                <c:pt idx="177">
                  <c:v>40448.25</c:v>
                </c:pt>
                <c:pt idx="178">
                  <c:v>40447.583333333336</c:v>
                </c:pt>
                <c:pt idx="179">
                  <c:v>40446.916666666664</c:v>
                </c:pt>
                <c:pt idx="180">
                  <c:v>40446.25</c:v>
                </c:pt>
                <c:pt idx="181">
                  <c:v>40445.583333333336</c:v>
                </c:pt>
                <c:pt idx="182">
                  <c:v>40444.916666666664</c:v>
                </c:pt>
                <c:pt idx="183">
                  <c:v>40444.25</c:v>
                </c:pt>
                <c:pt idx="184">
                  <c:v>40443.583333333336</c:v>
                </c:pt>
                <c:pt idx="185">
                  <c:v>40442.916666666664</c:v>
                </c:pt>
                <c:pt idx="186">
                  <c:v>40442.25</c:v>
                </c:pt>
                <c:pt idx="187">
                  <c:v>40441.583333333336</c:v>
                </c:pt>
                <c:pt idx="188">
                  <c:v>40440.916666666664</c:v>
                </c:pt>
                <c:pt idx="189">
                  <c:v>40440.25</c:v>
                </c:pt>
                <c:pt idx="190">
                  <c:v>40439.583333333336</c:v>
                </c:pt>
                <c:pt idx="191">
                  <c:v>40438.916666666664</c:v>
                </c:pt>
                <c:pt idx="192">
                  <c:v>40438.25</c:v>
                </c:pt>
                <c:pt idx="193">
                  <c:v>40437.583333333336</c:v>
                </c:pt>
                <c:pt idx="194">
                  <c:v>40436.916666666664</c:v>
                </c:pt>
                <c:pt idx="195">
                  <c:v>40436.25</c:v>
                </c:pt>
                <c:pt idx="199">
                  <c:v>40700.502083333326</c:v>
                </c:pt>
                <c:pt idx="200">
                  <c:v>40700.168749999997</c:v>
                </c:pt>
                <c:pt idx="201">
                  <c:v>40699.835416666654</c:v>
                </c:pt>
                <c:pt idx="202">
                  <c:v>40699.502083333326</c:v>
                </c:pt>
                <c:pt idx="203">
                  <c:v>40699.168749999997</c:v>
                </c:pt>
                <c:pt idx="204">
                  <c:v>40698.835416666654</c:v>
                </c:pt>
                <c:pt idx="205">
                  <c:v>40698.502083333326</c:v>
                </c:pt>
                <c:pt idx="206">
                  <c:v>40698.168749999997</c:v>
                </c:pt>
                <c:pt idx="207">
                  <c:v>40697.835416666654</c:v>
                </c:pt>
                <c:pt idx="208">
                  <c:v>40697.502083333326</c:v>
                </c:pt>
                <c:pt idx="209">
                  <c:v>40697.168749999997</c:v>
                </c:pt>
                <c:pt idx="210">
                  <c:v>40696.835416666654</c:v>
                </c:pt>
                <c:pt idx="211">
                  <c:v>40696.502083333326</c:v>
                </c:pt>
                <c:pt idx="212">
                  <c:v>40696.168749999997</c:v>
                </c:pt>
                <c:pt idx="213">
                  <c:v>40695.835416666654</c:v>
                </c:pt>
                <c:pt idx="214">
                  <c:v>40695.502083333326</c:v>
                </c:pt>
                <c:pt idx="215">
                  <c:v>40695.168749999997</c:v>
                </c:pt>
                <c:pt idx="216">
                  <c:v>40694.835416666654</c:v>
                </c:pt>
                <c:pt idx="217">
                  <c:v>40694.502083333326</c:v>
                </c:pt>
                <c:pt idx="218">
                  <c:v>40694.168749999997</c:v>
                </c:pt>
                <c:pt idx="219">
                  <c:v>40693.835416666654</c:v>
                </c:pt>
                <c:pt idx="220">
                  <c:v>40693.502083333326</c:v>
                </c:pt>
                <c:pt idx="221">
                  <c:v>40693.168749999997</c:v>
                </c:pt>
                <c:pt idx="222">
                  <c:v>40692.835416666654</c:v>
                </c:pt>
                <c:pt idx="223">
                  <c:v>40692.502083333326</c:v>
                </c:pt>
                <c:pt idx="224">
                  <c:v>40692.168749999997</c:v>
                </c:pt>
                <c:pt idx="225">
                  <c:v>40691.835416666654</c:v>
                </c:pt>
                <c:pt idx="226">
                  <c:v>40691.502083333326</c:v>
                </c:pt>
                <c:pt idx="227">
                  <c:v>40691.168749999997</c:v>
                </c:pt>
                <c:pt idx="228">
                  <c:v>40690.835416666654</c:v>
                </c:pt>
                <c:pt idx="229">
                  <c:v>40690.502083333326</c:v>
                </c:pt>
                <c:pt idx="230">
                  <c:v>40690.168749999997</c:v>
                </c:pt>
                <c:pt idx="231">
                  <c:v>40689.835416666654</c:v>
                </c:pt>
                <c:pt idx="232">
                  <c:v>40689.502083333326</c:v>
                </c:pt>
                <c:pt idx="233">
                  <c:v>40689.168749999997</c:v>
                </c:pt>
                <c:pt idx="234">
                  <c:v>40688.835416666654</c:v>
                </c:pt>
                <c:pt idx="235">
                  <c:v>40688.502083333326</c:v>
                </c:pt>
                <c:pt idx="236">
                  <c:v>40688.168749999997</c:v>
                </c:pt>
                <c:pt idx="237">
                  <c:v>40687.835416666654</c:v>
                </c:pt>
                <c:pt idx="238">
                  <c:v>40687.502083333326</c:v>
                </c:pt>
                <c:pt idx="239">
                  <c:v>40687.168749999997</c:v>
                </c:pt>
                <c:pt idx="240">
                  <c:v>40686.835416666654</c:v>
                </c:pt>
                <c:pt idx="241">
                  <c:v>40686.502083333326</c:v>
                </c:pt>
                <c:pt idx="242">
                  <c:v>40686.168749999997</c:v>
                </c:pt>
                <c:pt idx="243">
                  <c:v>40685.835416666654</c:v>
                </c:pt>
                <c:pt idx="244">
                  <c:v>40685.502083333326</c:v>
                </c:pt>
                <c:pt idx="245">
                  <c:v>40685.168749999997</c:v>
                </c:pt>
                <c:pt idx="246">
                  <c:v>40684.835416666654</c:v>
                </c:pt>
                <c:pt idx="247">
                  <c:v>40684.502083333326</c:v>
                </c:pt>
                <c:pt idx="248">
                  <c:v>40684.168749999997</c:v>
                </c:pt>
                <c:pt idx="249">
                  <c:v>40683.835416666654</c:v>
                </c:pt>
                <c:pt idx="250">
                  <c:v>40683.502083333326</c:v>
                </c:pt>
                <c:pt idx="251">
                  <c:v>40683.168749999997</c:v>
                </c:pt>
                <c:pt idx="252">
                  <c:v>40682.835416666654</c:v>
                </c:pt>
                <c:pt idx="253">
                  <c:v>40682.502083333326</c:v>
                </c:pt>
                <c:pt idx="254">
                  <c:v>40682.168749999997</c:v>
                </c:pt>
                <c:pt idx="255">
                  <c:v>40681.835416666654</c:v>
                </c:pt>
                <c:pt idx="256">
                  <c:v>40681.502083333326</c:v>
                </c:pt>
                <c:pt idx="257">
                  <c:v>40681.168749999997</c:v>
                </c:pt>
                <c:pt idx="258">
                  <c:v>40680.835416666654</c:v>
                </c:pt>
                <c:pt idx="259">
                  <c:v>40680.502083333326</c:v>
                </c:pt>
                <c:pt idx="260">
                  <c:v>40680.168749999997</c:v>
                </c:pt>
                <c:pt idx="261">
                  <c:v>40679.835416666654</c:v>
                </c:pt>
                <c:pt idx="262">
                  <c:v>40679.502083333326</c:v>
                </c:pt>
                <c:pt idx="263">
                  <c:v>40679.168749999997</c:v>
                </c:pt>
                <c:pt idx="264">
                  <c:v>40678.835416666654</c:v>
                </c:pt>
                <c:pt idx="265">
                  <c:v>40678.502083333326</c:v>
                </c:pt>
                <c:pt idx="266">
                  <c:v>40678.168749999997</c:v>
                </c:pt>
                <c:pt idx="267">
                  <c:v>40677.835416666654</c:v>
                </c:pt>
                <c:pt idx="268">
                  <c:v>40677.502083333326</c:v>
                </c:pt>
                <c:pt idx="269">
                  <c:v>40677.168749999997</c:v>
                </c:pt>
                <c:pt idx="270">
                  <c:v>40676.835416666654</c:v>
                </c:pt>
                <c:pt idx="271">
                  <c:v>40676.502083333326</c:v>
                </c:pt>
                <c:pt idx="272">
                  <c:v>40676.168749999997</c:v>
                </c:pt>
                <c:pt idx="273">
                  <c:v>40675.835416666654</c:v>
                </c:pt>
                <c:pt idx="274">
                  <c:v>40675.502083333326</c:v>
                </c:pt>
                <c:pt idx="275">
                  <c:v>40675.168749999997</c:v>
                </c:pt>
                <c:pt idx="276">
                  <c:v>40674.835416666654</c:v>
                </c:pt>
                <c:pt idx="277">
                  <c:v>40674.502083333326</c:v>
                </c:pt>
                <c:pt idx="278">
                  <c:v>40674.168749999997</c:v>
                </c:pt>
                <c:pt idx="279">
                  <c:v>40673.835416666654</c:v>
                </c:pt>
                <c:pt idx="280">
                  <c:v>40673.502083333326</c:v>
                </c:pt>
                <c:pt idx="281">
                  <c:v>40673.168749999997</c:v>
                </c:pt>
                <c:pt idx="282">
                  <c:v>40672.835416666654</c:v>
                </c:pt>
                <c:pt idx="283">
                  <c:v>40672.502083333326</c:v>
                </c:pt>
                <c:pt idx="284">
                  <c:v>40672.168749999997</c:v>
                </c:pt>
                <c:pt idx="285">
                  <c:v>40671.835416666654</c:v>
                </c:pt>
                <c:pt idx="286">
                  <c:v>40671.502083333326</c:v>
                </c:pt>
                <c:pt idx="287">
                  <c:v>40671.168749999997</c:v>
                </c:pt>
                <c:pt idx="288">
                  <c:v>40670.835416666654</c:v>
                </c:pt>
                <c:pt idx="289">
                  <c:v>40670.502083333326</c:v>
                </c:pt>
                <c:pt idx="290">
                  <c:v>40670.168749999997</c:v>
                </c:pt>
                <c:pt idx="291">
                  <c:v>40669.835416666654</c:v>
                </c:pt>
                <c:pt idx="292">
                  <c:v>40669.502083333326</c:v>
                </c:pt>
                <c:pt idx="293">
                  <c:v>40669.168749999997</c:v>
                </c:pt>
                <c:pt idx="294">
                  <c:v>40668.835416666654</c:v>
                </c:pt>
                <c:pt idx="295">
                  <c:v>40668.502083333326</c:v>
                </c:pt>
                <c:pt idx="296">
                  <c:v>40668.168749999997</c:v>
                </c:pt>
                <c:pt idx="297">
                  <c:v>40667.835416666654</c:v>
                </c:pt>
                <c:pt idx="298">
                  <c:v>40667.502083333326</c:v>
                </c:pt>
                <c:pt idx="299">
                  <c:v>40667.168749999997</c:v>
                </c:pt>
                <c:pt idx="300">
                  <c:v>40666.835416666654</c:v>
                </c:pt>
                <c:pt idx="301">
                  <c:v>40666.502083333326</c:v>
                </c:pt>
                <c:pt idx="302">
                  <c:v>40666.168749999997</c:v>
                </c:pt>
                <c:pt idx="303">
                  <c:v>40665.835416666654</c:v>
                </c:pt>
                <c:pt idx="304">
                  <c:v>40665.502083333326</c:v>
                </c:pt>
                <c:pt idx="305">
                  <c:v>40665.168749999997</c:v>
                </c:pt>
                <c:pt idx="306">
                  <c:v>40664.835416666654</c:v>
                </c:pt>
                <c:pt idx="307">
                  <c:v>40664.502083333326</c:v>
                </c:pt>
                <c:pt idx="308">
                  <c:v>40664.168749999997</c:v>
                </c:pt>
                <c:pt idx="309">
                  <c:v>40663.835416666654</c:v>
                </c:pt>
                <c:pt idx="310">
                  <c:v>40663.502083333326</c:v>
                </c:pt>
                <c:pt idx="311">
                  <c:v>40663.168749999997</c:v>
                </c:pt>
                <c:pt idx="312">
                  <c:v>40662.835416666654</c:v>
                </c:pt>
                <c:pt idx="313">
                  <c:v>40662.502083333326</c:v>
                </c:pt>
                <c:pt idx="314">
                  <c:v>40662.168749999997</c:v>
                </c:pt>
                <c:pt idx="315">
                  <c:v>40661.835416666654</c:v>
                </c:pt>
                <c:pt idx="316">
                  <c:v>40661.502083333326</c:v>
                </c:pt>
                <c:pt idx="317">
                  <c:v>40661.168749999997</c:v>
                </c:pt>
                <c:pt idx="318">
                  <c:v>40660.835416666654</c:v>
                </c:pt>
                <c:pt idx="319">
                  <c:v>40660.502083333326</c:v>
                </c:pt>
                <c:pt idx="320">
                  <c:v>40660.168749999997</c:v>
                </c:pt>
                <c:pt idx="321">
                  <c:v>40659.835416666654</c:v>
                </c:pt>
                <c:pt idx="322">
                  <c:v>40659.502083333326</c:v>
                </c:pt>
                <c:pt idx="323">
                  <c:v>40659.168749999997</c:v>
                </c:pt>
                <c:pt idx="324">
                  <c:v>40658.835416666654</c:v>
                </c:pt>
                <c:pt idx="325">
                  <c:v>40658.502083333326</c:v>
                </c:pt>
                <c:pt idx="326">
                  <c:v>40658.168749999997</c:v>
                </c:pt>
                <c:pt idx="327">
                  <c:v>40657.835416666654</c:v>
                </c:pt>
                <c:pt idx="328">
                  <c:v>40657.502083333326</c:v>
                </c:pt>
                <c:pt idx="329">
                  <c:v>40657.168749999997</c:v>
                </c:pt>
                <c:pt idx="330">
                  <c:v>40656.835416666654</c:v>
                </c:pt>
                <c:pt idx="331">
                  <c:v>40656.502083333326</c:v>
                </c:pt>
                <c:pt idx="332">
                  <c:v>40656.168749999997</c:v>
                </c:pt>
                <c:pt idx="333">
                  <c:v>40655.835416666654</c:v>
                </c:pt>
                <c:pt idx="334">
                  <c:v>40655.502083333326</c:v>
                </c:pt>
                <c:pt idx="335">
                  <c:v>40655.168749999997</c:v>
                </c:pt>
                <c:pt idx="336">
                  <c:v>40654.835416666654</c:v>
                </c:pt>
                <c:pt idx="337">
                  <c:v>40654.502083333326</c:v>
                </c:pt>
                <c:pt idx="338">
                  <c:v>40654.168749999997</c:v>
                </c:pt>
                <c:pt idx="339">
                  <c:v>40653.835416666654</c:v>
                </c:pt>
                <c:pt idx="340">
                  <c:v>40653.502083333326</c:v>
                </c:pt>
                <c:pt idx="341">
                  <c:v>40653.168749999997</c:v>
                </c:pt>
                <c:pt idx="342">
                  <c:v>40652.835416666654</c:v>
                </c:pt>
                <c:pt idx="343">
                  <c:v>40652.502083333326</c:v>
                </c:pt>
                <c:pt idx="344">
                  <c:v>40652.168749999997</c:v>
                </c:pt>
                <c:pt idx="345">
                  <c:v>40651.835416666654</c:v>
                </c:pt>
                <c:pt idx="346">
                  <c:v>40651.502083333326</c:v>
                </c:pt>
                <c:pt idx="347">
                  <c:v>40651.168749999997</c:v>
                </c:pt>
                <c:pt idx="348">
                  <c:v>40650.835416666654</c:v>
                </c:pt>
                <c:pt idx="349">
                  <c:v>40650.502083333326</c:v>
                </c:pt>
                <c:pt idx="350">
                  <c:v>40650.168749999997</c:v>
                </c:pt>
                <c:pt idx="351">
                  <c:v>40649.835416666654</c:v>
                </c:pt>
                <c:pt idx="352">
                  <c:v>40649.502083333326</c:v>
                </c:pt>
                <c:pt idx="353">
                  <c:v>40649.168749999997</c:v>
                </c:pt>
                <c:pt idx="354">
                  <c:v>40648.835416666654</c:v>
                </c:pt>
                <c:pt idx="355">
                  <c:v>40648.502083333326</c:v>
                </c:pt>
                <c:pt idx="356">
                  <c:v>40648.168749999997</c:v>
                </c:pt>
                <c:pt idx="357">
                  <c:v>40647.835416666654</c:v>
                </c:pt>
                <c:pt idx="358">
                  <c:v>40647.502083333326</c:v>
                </c:pt>
                <c:pt idx="359">
                  <c:v>40647.168749999997</c:v>
                </c:pt>
                <c:pt idx="360">
                  <c:v>40646.835416666654</c:v>
                </c:pt>
                <c:pt idx="361">
                  <c:v>40646.502083333326</c:v>
                </c:pt>
                <c:pt idx="362">
                  <c:v>40646.168749999997</c:v>
                </c:pt>
                <c:pt idx="363">
                  <c:v>40645.835416666654</c:v>
                </c:pt>
                <c:pt idx="364">
                  <c:v>40645.502083333326</c:v>
                </c:pt>
                <c:pt idx="365">
                  <c:v>40645.168749999997</c:v>
                </c:pt>
                <c:pt idx="366">
                  <c:v>40644.835416666654</c:v>
                </c:pt>
                <c:pt idx="367">
                  <c:v>40644.502083333326</c:v>
                </c:pt>
                <c:pt idx="368">
                  <c:v>40644.168749999997</c:v>
                </c:pt>
                <c:pt idx="369">
                  <c:v>40643.835416666654</c:v>
                </c:pt>
                <c:pt idx="370">
                  <c:v>40643.502083333326</c:v>
                </c:pt>
                <c:pt idx="371">
                  <c:v>40643.168749999997</c:v>
                </c:pt>
                <c:pt idx="372">
                  <c:v>40642.835416666654</c:v>
                </c:pt>
                <c:pt idx="373">
                  <c:v>40642.502083333326</c:v>
                </c:pt>
                <c:pt idx="374">
                  <c:v>40642.168749999997</c:v>
                </c:pt>
                <c:pt idx="375">
                  <c:v>40641.835416666654</c:v>
                </c:pt>
                <c:pt idx="376">
                  <c:v>40641.502083333326</c:v>
                </c:pt>
                <c:pt idx="377">
                  <c:v>40641.168749999997</c:v>
                </c:pt>
                <c:pt idx="378">
                  <c:v>40640.835416666654</c:v>
                </c:pt>
                <c:pt idx="379">
                  <c:v>40640.502083333326</c:v>
                </c:pt>
                <c:pt idx="380">
                  <c:v>40640.168749999997</c:v>
                </c:pt>
                <c:pt idx="381">
                  <c:v>40639.168749999997</c:v>
                </c:pt>
                <c:pt idx="382">
                  <c:v>40638.835416666654</c:v>
                </c:pt>
                <c:pt idx="383">
                  <c:v>40631.835416666654</c:v>
                </c:pt>
                <c:pt idx="384">
                  <c:v>40624.835416666654</c:v>
                </c:pt>
                <c:pt idx="385">
                  <c:v>40617.835416666654</c:v>
                </c:pt>
                <c:pt idx="386">
                  <c:v>40610.835416666654</c:v>
                </c:pt>
                <c:pt idx="387">
                  <c:v>40603.835416666654</c:v>
                </c:pt>
                <c:pt idx="388">
                  <c:v>40596.835416666654</c:v>
                </c:pt>
                <c:pt idx="389">
                  <c:v>40589.835416666654</c:v>
                </c:pt>
                <c:pt idx="390">
                  <c:v>40582.835416666654</c:v>
                </c:pt>
                <c:pt idx="391">
                  <c:v>40575.835416666654</c:v>
                </c:pt>
                <c:pt idx="392">
                  <c:v>40568.835416666654</c:v>
                </c:pt>
                <c:pt idx="393">
                  <c:v>40561.835416666654</c:v>
                </c:pt>
                <c:pt idx="394">
                  <c:v>40554.835416666654</c:v>
                </c:pt>
                <c:pt idx="395">
                  <c:v>40547.835416666654</c:v>
                </c:pt>
                <c:pt idx="396">
                  <c:v>40540.835416666654</c:v>
                </c:pt>
                <c:pt idx="397">
                  <c:v>40533.835416666654</c:v>
                </c:pt>
                <c:pt idx="398">
                  <c:v>40526.835416666654</c:v>
                </c:pt>
                <c:pt idx="399">
                  <c:v>40519.835416666654</c:v>
                </c:pt>
              </c:numCache>
            </c:numRef>
          </c:xVal>
          <c:yVal>
            <c:numRef>
              <c:f>'MiniSipper-All-Sample.dat'!$BY$5:$BY$404</c:f>
              <c:numCache>
                <c:formatCode>0.0</c:formatCode>
                <c:ptCount val="400"/>
                <c:pt idx="0">
                  <c:v>1269.432</c:v>
                </c:pt>
                <c:pt idx="1">
                  <c:v>1223.7819999999999</c:v>
                </c:pt>
                <c:pt idx="2">
                  <c:v>1133.826</c:v>
                </c:pt>
                <c:pt idx="3">
                  <c:v>1118.9060000000004</c:v>
                </c:pt>
                <c:pt idx="4">
                  <c:v>1175.44</c:v>
                </c:pt>
                <c:pt idx="5">
                  <c:v>1279.655</c:v>
                </c:pt>
                <c:pt idx="6">
                  <c:v>1506.2809999999999</c:v>
                </c:pt>
                <c:pt idx="7">
                  <c:v>1791.3869999999999</c:v>
                </c:pt>
                <c:pt idx="8">
                  <c:v>1782.116</c:v>
                </c:pt>
                <c:pt idx="9">
                  <c:v>2232.280999999999</c:v>
                </c:pt>
                <c:pt idx="10">
                  <c:v>2688.6239999999998</c:v>
                </c:pt>
                <c:pt idx="11">
                  <c:v>2558.1019999999999</c:v>
                </c:pt>
                <c:pt idx="12">
                  <c:v>2904.366</c:v>
                </c:pt>
                <c:pt idx="13">
                  <c:v>4769.8530000000001</c:v>
                </c:pt>
                <c:pt idx="14">
                  <c:v>3796.154</c:v>
                </c:pt>
                <c:pt idx="15">
                  <c:v>2097.7479999999991</c:v>
                </c:pt>
                <c:pt idx="16">
                  <c:v>1028.807</c:v>
                </c:pt>
                <c:pt idx="17">
                  <c:v>618.14099999999996</c:v>
                </c:pt>
                <c:pt idx="18">
                  <c:v>343.23799999999989</c:v>
                </c:pt>
                <c:pt idx="19">
                  <c:v>211.017</c:v>
                </c:pt>
                <c:pt idx="20">
                  <c:v>183.59399999999999</c:v>
                </c:pt>
                <c:pt idx="21">
                  <c:v>320.173</c:v>
                </c:pt>
                <c:pt idx="22">
                  <c:v>584.5</c:v>
                </c:pt>
                <c:pt idx="23">
                  <c:v>973.86599999999976</c:v>
                </c:pt>
                <c:pt idx="24">
                  <c:v>1515.242</c:v>
                </c:pt>
                <c:pt idx="25">
                  <c:v>1972.3050000000001</c:v>
                </c:pt>
                <c:pt idx="26">
                  <c:v>2188.9639999999999</c:v>
                </c:pt>
                <c:pt idx="27">
                  <c:v>2106.183</c:v>
                </c:pt>
                <c:pt idx="28">
                  <c:v>1686.527</c:v>
                </c:pt>
                <c:pt idx="29">
                  <c:v>1032.2819999999999</c:v>
                </c:pt>
                <c:pt idx="30">
                  <c:v>428.029</c:v>
                </c:pt>
                <c:pt idx="31">
                  <c:v>135.62800000000001</c:v>
                </c:pt>
                <c:pt idx="32">
                  <c:v>63.748000000000012</c:v>
                </c:pt>
                <c:pt idx="33">
                  <c:v>32.850999999999999</c:v>
                </c:pt>
                <c:pt idx="34">
                  <c:v>26.798999999999992</c:v>
                </c:pt>
                <c:pt idx="35">
                  <c:v>19.166</c:v>
                </c:pt>
                <c:pt idx="36">
                  <c:v>19.042999999999992</c:v>
                </c:pt>
                <c:pt idx="37">
                  <c:v>14.975000000000003</c:v>
                </c:pt>
                <c:pt idx="38">
                  <c:v>13.709</c:v>
                </c:pt>
                <c:pt idx="39">
                  <c:v>13.924000000000001</c:v>
                </c:pt>
                <c:pt idx="40">
                  <c:v>12.908000000000001</c:v>
                </c:pt>
                <c:pt idx="41">
                  <c:v>26.404999999999994</c:v>
                </c:pt>
                <c:pt idx="42">
                  <c:v>12.596</c:v>
                </c:pt>
                <c:pt idx="43">
                  <c:v>11.148999999999999</c:v>
                </c:pt>
                <c:pt idx="44">
                  <c:v>11.694000000000001</c:v>
                </c:pt>
                <c:pt idx="45">
                  <c:v>10.321</c:v>
                </c:pt>
                <c:pt idx="46">
                  <c:v>11.675000000000002</c:v>
                </c:pt>
                <c:pt idx="47">
                  <c:v>14.984</c:v>
                </c:pt>
                <c:pt idx="48">
                  <c:v>10.917</c:v>
                </c:pt>
                <c:pt idx="49">
                  <c:v>10.213000000000001</c:v>
                </c:pt>
                <c:pt idx="50">
                  <c:v>13.195</c:v>
                </c:pt>
                <c:pt idx="51">
                  <c:v>9.4020000000000028</c:v>
                </c:pt>
                <c:pt idx="52">
                  <c:v>12.034000000000001</c:v>
                </c:pt>
                <c:pt idx="53">
                  <c:v>9.4720000000000031</c:v>
                </c:pt>
                <c:pt idx="54">
                  <c:v>8.5070000000000014</c:v>
                </c:pt>
                <c:pt idx="55">
                  <c:v>10.74</c:v>
                </c:pt>
                <c:pt idx="56">
                  <c:v>8.0980000000000008</c:v>
                </c:pt>
                <c:pt idx="57">
                  <c:v>7.6149999999999975</c:v>
                </c:pt>
                <c:pt idx="58">
                  <c:v>7.7089999999999996</c:v>
                </c:pt>
                <c:pt idx="59">
                  <c:v>7.8179999999999978</c:v>
                </c:pt>
                <c:pt idx="60">
                  <c:v>8.2850000000000001</c:v>
                </c:pt>
                <c:pt idx="61">
                  <c:v>8.3480000000000008</c:v>
                </c:pt>
                <c:pt idx="62">
                  <c:v>9.41</c:v>
                </c:pt>
                <c:pt idx="63">
                  <c:v>6.78</c:v>
                </c:pt>
                <c:pt idx="64">
                  <c:v>8.07</c:v>
                </c:pt>
                <c:pt idx="65">
                  <c:v>6.8979999999999979</c:v>
                </c:pt>
                <c:pt idx="66">
                  <c:v>7.1459999999999981</c:v>
                </c:pt>
                <c:pt idx="67">
                  <c:v>6.9569999999999999</c:v>
                </c:pt>
                <c:pt idx="68">
                  <c:v>6.2910000000000004</c:v>
                </c:pt>
                <c:pt idx="69">
                  <c:v>6.98</c:v>
                </c:pt>
                <c:pt idx="70">
                  <c:v>6.2990000000000004</c:v>
                </c:pt>
                <c:pt idx="71">
                  <c:v>8.1270000000000024</c:v>
                </c:pt>
                <c:pt idx="72">
                  <c:v>6.6310000000000002</c:v>
                </c:pt>
                <c:pt idx="73">
                  <c:v>5.52</c:v>
                </c:pt>
                <c:pt idx="74">
                  <c:v>5.634999999999998</c:v>
                </c:pt>
                <c:pt idx="75">
                  <c:v>7.0369999999999999</c:v>
                </c:pt>
                <c:pt idx="76">
                  <c:v>6.094999999999998</c:v>
                </c:pt>
                <c:pt idx="77">
                  <c:v>5.7519999999999998</c:v>
                </c:pt>
                <c:pt idx="78">
                  <c:v>8.2530000000000001</c:v>
                </c:pt>
                <c:pt idx="79">
                  <c:v>5.843</c:v>
                </c:pt>
                <c:pt idx="80">
                  <c:v>6.1479999999999979</c:v>
                </c:pt>
                <c:pt idx="81">
                  <c:v>5.952</c:v>
                </c:pt>
                <c:pt idx="82">
                  <c:v>5.4889999999999999</c:v>
                </c:pt>
                <c:pt idx="83">
                  <c:v>5.7759999999999998</c:v>
                </c:pt>
                <c:pt idx="84">
                  <c:v>5.23</c:v>
                </c:pt>
                <c:pt idx="85">
                  <c:v>5.4160000000000004</c:v>
                </c:pt>
                <c:pt idx="86">
                  <c:v>6.25</c:v>
                </c:pt>
                <c:pt idx="87">
                  <c:v>4.9400000000000004</c:v>
                </c:pt>
                <c:pt idx="88">
                  <c:v>4.8090000000000002</c:v>
                </c:pt>
                <c:pt idx="89">
                  <c:v>3.5539999999999998</c:v>
                </c:pt>
                <c:pt idx="90">
                  <c:v>5.2960000000000003</c:v>
                </c:pt>
                <c:pt idx="91">
                  <c:v>4.4470000000000001</c:v>
                </c:pt>
                <c:pt idx="92">
                  <c:v>4.5219999999999985</c:v>
                </c:pt>
                <c:pt idx="93">
                  <c:v>4.492</c:v>
                </c:pt>
                <c:pt idx="94">
                  <c:v>4.532</c:v>
                </c:pt>
                <c:pt idx="95">
                  <c:v>5.1310000000000002</c:v>
                </c:pt>
                <c:pt idx="96">
                  <c:v>4.4239999999999995</c:v>
                </c:pt>
                <c:pt idx="97">
                  <c:v>4.3760000000000003</c:v>
                </c:pt>
                <c:pt idx="98">
                  <c:v>3.871999999999999</c:v>
                </c:pt>
                <c:pt idx="99">
                  <c:v>3.149</c:v>
                </c:pt>
                <c:pt idx="100">
                  <c:v>3.452999999999999</c:v>
                </c:pt>
                <c:pt idx="101">
                  <c:v>3.7319999999999998</c:v>
                </c:pt>
                <c:pt idx="102">
                  <c:v>3.452999999999999</c:v>
                </c:pt>
                <c:pt idx="106">
                  <c:v>160.626</c:v>
                </c:pt>
                <c:pt idx="107">
                  <c:v>138.95100000000005</c:v>
                </c:pt>
                <c:pt idx="108">
                  <c:v>167.16399999999999</c:v>
                </c:pt>
                <c:pt idx="109">
                  <c:v>187.04</c:v>
                </c:pt>
                <c:pt idx="110">
                  <c:v>205.20299999999997</c:v>
                </c:pt>
                <c:pt idx="111">
                  <c:v>219.011</c:v>
                </c:pt>
                <c:pt idx="112">
                  <c:v>262.36500000000001</c:v>
                </c:pt>
                <c:pt idx="113">
                  <c:v>274.57799999999986</c:v>
                </c:pt>
                <c:pt idx="114">
                  <c:v>348.16300000000001</c:v>
                </c:pt>
                <c:pt idx="115">
                  <c:v>373.25900000000001</c:v>
                </c:pt>
                <c:pt idx="116">
                  <c:v>428.68200000000002</c:v>
                </c:pt>
                <c:pt idx="117">
                  <c:v>449.63499999999999</c:v>
                </c:pt>
                <c:pt idx="118">
                  <c:v>501.0329999999999</c:v>
                </c:pt>
                <c:pt idx="119">
                  <c:v>581.01</c:v>
                </c:pt>
                <c:pt idx="120">
                  <c:v>618.82299999999975</c:v>
                </c:pt>
                <c:pt idx="121">
                  <c:v>671.93799999999976</c:v>
                </c:pt>
                <c:pt idx="122">
                  <c:v>764.58399999999995</c:v>
                </c:pt>
                <c:pt idx="123">
                  <c:v>719.803</c:v>
                </c:pt>
                <c:pt idx="124">
                  <c:v>747.72199999999998</c:v>
                </c:pt>
                <c:pt idx="125">
                  <c:v>739.577</c:v>
                </c:pt>
                <c:pt idx="126">
                  <c:v>820.46199999999976</c:v>
                </c:pt>
                <c:pt idx="127">
                  <c:v>826.88400000000001</c:v>
                </c:pt>
                <c:pt idx="128">
                  <c:v>841.71799999999996</c:v>
                </c:pt>
                <c:pt idx="129">
                  <c:v>857.93399999999997</c:v>
                </c:pt>
                <c:pt idx="130">
                  <c:v>879.28099999999995</c:v>
                </c:pt>
                <c:pt idx="131">
                  <c:v>926.41499999999996</c:v>
                </c:pt>
                <c:pt idx="132">
                  <c:v>931.52300000000002</c:v>
                </c:pt>
                <c:pt idx="133">
                  <c:v>914.54399999999998</c:v>
                </c:pt>
                <c:pt idx="134">
                  <c:v>947.57799999999997</c:v>
                </c:pt>
                <c:pt idx="135">
                  <c:v>956.51</c:v>
                </c:pt>
                <c:pt idx="136">
                  <c:v>947.21199999999999</c:v>
                </c:pt>
                <c:pt idx="137">
                  <c:v>993.09900000000005</c:v>
                </c:pt>
                <c:pt idx="138">
                  <c:v>1019.212</c:v>
                </c:pt>
                <c:pt idx="139">
                  <c:v>1064.1739999999998</c:v>
                </c:pt>
                <c:pt idx="140">
                  <c:v>1059.7239999999999</c:v>
                </c:pt>
                <c:pt idx="141">
                  <c:v>1071.076</c:v>
                </c:pt>
                <c:pt idx="142">
                  <c:v>1103.1239999999998</c:v>
                </c:pt>
                <c:pt idx="143">
                  <c:v>1154.2660000000001</c:v>
                </c:pt>
                <c:pt idx="144">
                  <c:v>1169.472</c:v>
                </c:pt>
                <c:pt idx="145">
                  <c:v>1196.5809999999999</c:v>
                </c:pt>
                <c:pt idx="146">
                  <c:v>1251.4770000000001</c:v>
                </c:pt>
                <c:pt idx="147">
                  <c:v>1239.1689999999999</c:v>
                </c:pt>
                <c:pt idx="151">
                  <c:v>77.03</c:v>
                </c:pt>
                <c:pt idx="152">
                  <c:v>71.028999999999982</c:v>
                </c:pt>
                <c:pt idx="153">
                  <c:v>74.968999999999994</c:v>
                </c:pt>
                <c:pt idx="154">
                  <c:v>80.371999999999986</c:v>
                </c:pt>
                <c:pt idx="155">
                  <c:v>86.191999999999993</c:v>
                </c:pt>
                <c:pt idx="156">
                  <c:v>94.682999999999979</c:v>
                </c:pt>
                <c:pt idx="160">
                  <c:v>42.369</c:v>
                </c:pt>
                <c:pt idx="161">
                  <c:v>22.771000000000001</c:v>
                </c:pt>
                <c:pt idx="162">
                  <c:v>21.234000000000005</c:v>
                </c:pt>
                <c:pt idx="163">
                  <c:v>21.646000000000001</c:v>
                </c:pt>
                <c:pt idx="164">
                  <c:v>21.610000000000007</c:v>
                </c:pt>
                <c:pt idx="165">
                  <c:v>24.254000000000001</c:v>
                </c:pt>
                <c:pt idx="166">
                  <c:v>21.864999999999991</c:v>
                </c:pt>
                <c:pt idx="167">
                  <c:v>22.137000000000008</c:v>
                </c:pt>
                <c:pt idx="168">
                  <c:v>22.363</c:v>
                </c:pt>
                <c:pt idx="169">
                  <c:v>24.559000000000001</c:v>
                </c:pt>
                <c:pt idx="170">
                  <c:v>22.838000000000001</c:v>
                </c:pt>
                <c:pt idx="171">
                  <c:v>23.867999999999999</c:v>
                </c:pt>
                <c:pt idx="172">
                  <c:v>24.294</c:v>
                </c:pt>
                <c:pt idx="173">
                  <c:v>23.681000000000001</c:v>
                </c:pt>
                <c:pt idx="174">
                  <c:v>23.85</c:v>
                </c:pt>
                <c:pt idx="175">
                  <c:v>23.849</c:v>
                </c:pt>
                <c:pt idx="176">
                  <c:v>23.817000000000007</c:v>
                </c:pt>
                <c:pt idx="177">
                  <c:v>24.332999999999991</c:v>
                </c:pt>
                <c:pt idx="178">
                  <c:v>25.110000000000007</c:v>
                </c:pt>
                <c:pt idx="179">
                  <c:v>26.684999999999999</c:v>
                </c:pt>
                <c:pt idx="180">
                  <c:v>27.808</c:v>
                </c:pt>
                <c:pt idx="181">
                  <c:v>29.202000000000002</c:v>
                </c:pt>
                <c:pt idx="182">
                  <c:v>29.603000000000005</c:v>
                </c:pt>
                <c:pt idx="183">
                  <c:v>30.46599999999999</c:v>
                </c:pt>
                <c:pt idx="184">
                  <c:v>27.684000000000001</c:v>
                </c:pt>
                <c:pt idx="185">
                  <c:v>30.786999999999988</c:v>
                </c:pt>
                <c:pt idx="186">
                  <c:v>27.786999999999988</c:v>
                </c:pt>
                <c:pt idx="187">
                  <c:v>31.038</c:v>
                </c:pt>
                <c:pt idx="188">
                  <c:v>31.007999999999999</c:v>
                </c:pt>
                <c:pt idx="189">
                  <c:v>29.236000000000001</c:v>
                </c:pt>
                <c:pt idx="190">
                  <c:v>31.524000000000001</c:v>
                </c:pt>
                <c:pt idx="191">
                  <c:v>34.182000000000002</c:v>
                </c:pt>
                <c:pt idx="192">
                  <c:v>43.258000000000003</c:v>
                </c:pt>
                <c:pt idx="193">
                  <c:v>37.802</c:v>
                </c:pt>
                <c:pt idx="194">
                  <c:v>32.462000000000003</c:v>
                </c:pt>
                <c:pt idx="195">
                  <c:v>35.157000000000004</c:v>
                </c:pt>
                <c:pt idx="199">
                  <c:v>1570.046</c:v>
                </c:pt>
                <c:pt idx="200">
                  <c:v>1485.3019999999999</c:v>
                </c:pt>
                <c:pt idx="201">
                  <c:v>1740.7349999999999</c:v>
                </c:pt>
                <c:pt idx="202">
                  <c:v>1903.71</c:v>
                </c:pt>
                <c:pt idx="203">
                  <c:v>1846.856</c:v>
                </c:pt>
                <c:pt idx="204">
                  <c:v>1663.4349999999999</c:v>
                </c:pt>
                <c:pt idx="205">
                  <c:v>1009.772</c:v>
                </c:pt>
                <c:pt idx="206">
                  <c:v>666.45099999999979</c:v>
                </c:pt>
                <c:pt idx="207">
                  <c:v>753.72299999999996</c:v>
                </c:pt>
                <c:pt idx="208">
                  <c:v>756.91499999999996</c:v>
                </c:pt>
                <c:pt idx="209">
                  <c:v>994.13699999999972</c:v>
                </c:pt>
                <c:pt idx="210">
                  <c:v>1126.1209999999999</c:v>
                </c:pt>
                <c:pt idx="211">
                  <c:v>1170.875</c:v>
                </c:pt>
                <c:pt idx="212">
                  <c:v>1189.2139999999999</c:v>
                </c:pt>
                <c:pt idx="213">
                  <c:v>1189.115</c:v>
                </c:pt>
                <c:pt idx="214">
                  <c:v>1288.4739999999999</c:v>
                </c:pt>
                <c:pt idx="215">
                  <c:v>1339.58</c:v>
                </c:pt>
                <c:pt idx="216">
                  <c:v>1387.33</c:v>
                </c:pt>
                <c:pt idx="217">
                  <c:v>1461.4349999999999</c:v>
                </c:pt>
                <c:pt idx="218">
                  <c:v>1618.4570000000001</c:v>
                </c:pt>
                <c:pt idx="219">
                  <c:v>3135.7919999999999</c:v>
                </c:pt>
                <c:pt idx="220">
                  <c:v>3870.4780000000001</c:v>
                </c:pt>
                <c:pt idx="221">
                  <c:v>4630.6290000000026</c:v>
                </c:pt>
                <c:pt idx="222">
                  <c:v>4914.0530000000008</c:v>
                </c:pt>
                <c:pt idx="223">
                  <c:v>4712.6550000000025</c:v>
                </c:pt>
                <c:pt idx="224">
                  <c:v>2839.7659999999992</c:v>
                </c:pt>
                <c:pt idx="225">
                  <c:v>963.38699999999972</c:v>
                </c:pt>
                <c:pt idx="226">
                  <c:v>708.74699999999996</c:v>
                </c:pt>
                <c:pt idx="227">
                  <c:v>259.17399999999986</c:v>
                </c:pt>
                <c:pt idx="228">
                  <c:v>196.084</c:v>
                </c:pt>
                <c:pt idx="229">
                  <c:v>195.20899999999997</c:v>
                </c:pt>
                <c:pt idx="230">
                  <c:v>210.08200000000005</c:v>
                </c:pt>
                <c:pt idx="231">
                  <c:v>210.03300000000002</c:v>
                </c:pt>
                <c:pt idx="232">
                  <c:v>212.81399999999999</c:v>
                </c:pt>
                <c:pt idx="233">
                  <c:v>219.916</c:v>
                </c:pt>
                <c:pt idx="234">
                  <c:v>233.08500000000001</c:v>
                </c:pt>
                <c:pt idx="235">
                  <c:v>244.554</c:v>
                </c:pt>
                <c:pt idx="236">
                  <c:v>256.9679999999999</c:v>
                </c:pt>
                <c:pt idx="237">
                  <c:v>298.19</c:v>
                </c:pt>
                <c:pt idx="238">
                  <c:v>370.80200000000002</c:v>
                </c:pt>
                <c:pt idx="239">
                  <c:v>418.48799999999989</c:v>
                </c:pt>
                <c:pt idx="240">
                  <c:v>431.72199999999975</c:v>
                </c:pt>
                <c:pt idx="241">
                  <c:v>443.685</c:v>
                </c:pt>
                <c:pt idx="242">
                  <c:v>573.61300000000028</c:v>
                </c:pt>
                <c:pt idx="243">
                  <c:v>773.45499999999981</c:v>
                </c:pt>
                <c:pt idx="244">
                  <c:v>772.87400000000002</c:v>
                </c:pt>
                <c:pt idx="245">
                  <c:v>775.78300000000024</c:v>
                </c:pt>
                <c:pt idx="246">
                  <c:v>1002.449</c:v>
                </c:pt>
                <c:pt idx="247">
                  <c:v>1181.037</c:v>
                </c:pt>
                <c:pt idx="248">
                  <c:v>1234.539</c:v>
                </c:pt>
                <c:pt idx="249">
                  <c:v>1349.046</c:v>
                </c:pt>
                <c:pt idx="250">
                  <c:v>1510.9870000000001</c:v>
                </c:pt>
                <c:pt idx="251">
                  <c:v>1575.8989999999999</c:v>
                </c:pt>
                <c:pt idx="252">
                  <c:v>1670.7180000000001</c:v>
                </c:pt>
                <c:pt idx="253">
                  <c:v>2014.3139999999999</c:v>
                </c:pt>
                <c:pt idx="254">
                  <c:v>2247.4510000000009</c:v>
                </c:pt>
                <c:pt idx="255">
                  <c:v>2318.9520000000002</c:v>
                </c:pt>
                <c:pt idx="256">
                  <c:v>2454.4150000000009</c:v>
                </c:pt>
                <c:pt idx="257">
                  <c:v>2889.5810000000001</c:v>
                </c:pt>
                <c:pt idx="258">
                  <c:v>3093.6639999999998</c:v>
                </c:pt>
                <c:pt idx="259">
                  <c:v>3248.0529999999999</c:v>
                </c:pt>
                <c:pt idx="260">
                  <c:v>3128.2379999999998</c:v>
                </c:pt>
                <c:pt idx="261">
                  <c:v>3114.4050000000002</c:v>
                </c:pt>
                <c:pt idx="262">
                  <c:v>3079.686999999999</c:v>
                </c:pt>
                <c:pt idx="263">
                  <c:v>2905.9120000000007</c:v>
                </c:pt>
                <c:pt idx="264">
                  <c:v>2846.1909999999998</c:v>
                </c:pt>
                <c:pt idx="265">
                  <c:v>2744.0590000000002</c:v>
                </c:pt>
                <c:pt idx="266">
                  <c:v>2767.4789999999998</c:v>
                </c:pt>
                <c:pt idx="267">
                  <c:v>2822.58</c:v>
                </c:pt>
                <c:pt idx="268">
                  <c:v>2859.1379999999999</c:v>
                </c:pt>
                <c:pt idx="269">
                  <c:v>3129.46</c:v>
                </c:pt>
                <c:pt idx="270">
                  <c:v>3237.2259999999997</c:v>
                </c:pt>
                <c:pt idx="271">
                  <c:v>3202.663</c:v>
                </c:pt>
                <c:pt idx="272">
                  <c:v>3264.567</c:v>
                </c:pt>
                <c:pt idx="273">
                  <c:v>3361.9169999999999</c:v>
                </c:pt>
                <c:pt idx="274">
                  <c:v>3761.998</c:v>
                </c:pt>
                <c:pt idx="275">
                  <c:v>3760.5619999999999</c:v>
                </c:pt>
                <c:pt idx="276">
                  <c:v>3843.0340000000001</c:v>
                </c:pt>
                <c:pt idx="277">
                  <c:v>3662.6779999999999</c:v>
                </c:pt>
                <c:pt idx="278">
                  <c:v>3714.0659999999998</c:v>
                </c:pt>
                <c:pt idx="279">
                  <c:v>3255.3649999999998</c:v>
                </c:pt>
                <c:pt idx="280">
                  <c:v>2825.1659999999997</c:v>
                </c:pt>
                <c:pt idx="281">
                  <c:v>2793.5329999999999</c:v>
                </c:pt>
                <c:pt idx="282">
                  <c:v>2055.8720000000008</c:v>
                </c:pt>
                <c:pt idx="283">
                  <c:v>1956.261</c:v>
                </c:pt>
                <c:pt idx="284">
                  <c:v>1940.1179999999999</c:v>
                </c:pt>
                <c:pt idx="285">
                  <c:v>1574.6139999999998</c:v>
                </c:pt>
                <c:pt idx="286">
                  <c:v>472.839</c:v>
                </c:pt>
                <c:pt idx="287">
                  <c:v>401.93099999999976</c:v>
                </c:pt>
                <c:pt idx="288">
                  <c:v>158.476</c:v>
                </c:pt>
                <c:pt idx="289">
                  <c:v>86.763999999999996</c:v>
                </c:pt>
                <c:pt idx="290">
                  <c:v>80.521999999999991</c:v>
                </c:pt>
                <c:pt idx="291">
                  <c:v>56.469000000000001</c:v>
                </c:pt>
                <c:pt idx="292">
                  <c:v>44.877000000000002</c:v>
                </c:pt>
                <c:pt idx="293">
                  <c:v>45.444000000000003</c:v>
                </c:pt>
                <c:pt idx="294">
                  <c:v>35.130000000000003</c:v>
                </c:pt>
                <c:pt idx="295">
                  <c:v>32.959000000000003</c:v>
                </c:pt>
                <c:pt idx="296">
                  <c:v>31.928999999999984</c:v>
                </c:pt>
                <c:pt idx="297">
                  <c:v>31.603999999999999</c:v>
                </c:pt>
                <c:pt idx="298">
                  <c:v>30.067</c:v>
                </c:pt>
                <c:pt idx="299">
                  <c:v>30.007000000000001</c:v>
                </c:pt>
                <c:pt idx="300">
                  <c:v>29.359000000000005</c:v>
                </c:pt>
                <c:pt idx="301">
                  <c:v>28.352</c:v>
                </c:pt>
                <c:pt idx="302">
                  <c:v>27.734999999999999</c:v>
                </c:pt>
                <c:pt idx="303">
                  <c:v>29.305</c:v>
                </c:pt>
                <c:pt idx="304">
                  <c:v>28.231999999999999</c:v>
                </c:pt>
                <c:pt idx="305">
                  <c:v>27.484999999999992</c:v>
                </c:pt>
                <c:pt idx="306">
                  <c:v>27.757000000000001</c:v>
                </c:pt>
                <c:pt idx="307">
                  <c:v>26.094000000000001</c:v>
                </c:pt>
                <c:pt idx="308">
                  <c:v>25.995999999999988</c:v>
                </c:pt>
                <c:pt idx="309">
                  <c:v>25.315999999999999</c:v>
                </c:pt>
                <c:pt idx="310">
                  <c:v>25.838999999999999</c:v>
                </c:pt>
                <c:pt idx="311">
                  <c:v>26.675000000000001</c:v>
                </c:pt>
                <c:pt idx="312">
                  <c:v>27.439</c:v>
                </c:pt>
                <c:pt idx="313">
                  <c:v>27.123000000000001</c:v>
                </c:pt>
                <c:pt idx="314">
                  <c:v>27.401999999999994</c:v>
                </c:pt>
                <c:pt idx="315">
                  <c:v>27.373999999999999</c:v>
                </c:pt>
                <c:pt idx="316">
                  <c:v>26.225999999999992</c:v>
                </c:pt>
                <c:pt idx="317">
                  <c:v>26.437999999999999</c:v>
                </c:pt>
                <c:pt idx="318">
                  <c:v>28.773</c:v>
                </c:pt>
                <c:pt idx="319">
                  <c:v>30.29</c:v>
                </c:pt>
                <c:pt idx="320">
                  <c:v>30.968999999999991</c:v>
                </c:pt>
                <c:pt idx="321">
                  <c:v>30.599</c:v>
                </c:pt>
                <c:pt idx="322">
                  <c:v>30.091999999999999</c:v>
                </c:pt>
                <c:pt idx="323">
                  <c:v>31.172000000000001</c:v>
                </c:pt>
                <c:pt idx="324">
                  <c:v>30.830000000000005</c:v>
                </c:pt>
                <c:pt idx="325">
                  <c:v>31.266999999999992</c:v>
                </c:pt>
                <c:pt idx="326">
                  <c:v>31.587</c:v>
                </c:pt>
                <c:pt idx="327">
                  <c:v>32.316999999999993</c:v>
                </c:pt>
                <c:pt idx="328">
                  <c:v>32.601000000000006</c:v>
                </c:pt>
                <c:pt idx="329">
                  <c:v>32.035000000000011</c:v>
                </c:pt>
                <c:pt idx="330">
                  <c:v>32.698000000000015</c:v>
                </c:pt>
                <c:pt idx="331">
                  <c:v>32.51</c:v>
                </c:pt>
                <c:pt idx="332">
                  <c:v>32.265000000000015</c:v>
                </c:pt>
                <c:pt idx="333">
                  <c:v>31.824000000000005</c:v>
                </c:pt>
                <c:pt idx="334">
                  <c:v>32.151000000000003</c:v>
                </c:pt>
                <c:pt idx="335">
                  <c:v>30.888000000000002</c:v>
                </c:pt>
                <c:pt idx="336">
                  <c:v>31.542999999999992</c:v>
                </c:pt>
                <c:pt idx="337">
                  <c:v>30.236000000000001</c:v>
                </c:pt>
                <c:pt idx="338">
                  <c:v>28.747999999999994</c:v>
                </c:pt>
                <c:pt idx="339">
                  <c:v>28.849</c:v>
                </c:pt>
                <c:pt idx="340">
                  <c:v>29.427999999999994</c:v>
                </c:pt>
                <c:pt idx="341">
                  <c:v>30.600999999999999</c:v>
                </c:pt>
                <c:pt idx="342">
                  <c:v>29.646999999999991</c:v>
                </c:pt>
                <c:pt idx="343">
                  <c:v>30.472999999999988</c:v>
                </c:pt>
                <c:pt idx="344">
                  <c:v>30.704999999999991</c:v>
                </c:pt>
                <c:pt idx="345">
                  <c:v>30.074999999999999</c:v>
                </c:pt>
                <c:pt idx="346">
                  <c:v>30.004999999999999</c:v>
                </c:pt>
                <c:pt idx="347">
                  <c:v>30.311000000000007</c:v>
                </c:pt>
                <c:pt idx="348">
                  <c:v>31.444999999999993</c:v>
                </c:pt>
                <c:pt idx="349">
                  <c:v>31.542999999999992</c:v>
                </c:pt>
                <c:pt idx="350">
                  <c:v>29.085999999999988</c:v>
                </c:pt>
                <c:pt idx="351">
                  <c:v>28.661999999999999</c:v>
                </c:pt>
                <c:pt idx="352">
                  <c:v>28.567999999999994</c:v>
                </c:pt>
                <c:pt idx="353">
                  <c:v>28.379000000000001</c:v>
                </c:pt>
                <c:pt idx="354">
                  <c:v>28.384</c:v>
                </c:pt>
                <c:pt idx="355">
                  <c:v>31.444999999999993</c:v>
                </c:pt>
                <c:pt idx="356">
                  <c:v>30.803000000000001</c:v>
                </c:pt>
                <c:pt idx="357">
                  <c:v>30.135999999999999</c:v>
                </c:pt>
                <c:pt idx="358">
                  <c:v>28.959</c:v>
                </c:pt>
                <c:pt idx="359">
                  <c:v>27.936</c:v>
                </c:pt>
                <c:pt idx="360">
                  <c:v>28.744999999999994</c:v>
                </c:pt>
                <c:pt idx="361">
                  <c:v>28.181999999999999</c:v>
                </c:pt>
                <c:pt idx="362">
                  <c:v>28.291</c:v>
                </c:pt>
                <c:pt idx="363">
                  <c:v>29.283999999999988</c:v>
                </c:pt>
                <c:pt idx="364">
                  <c:v>28.338000000000001</c:v>
                </c:pt>
                <c:pt idx="365">
                  <c:v>27.959</c:v>
                </c:pt>
                <c:pt idx="366">
                  <c:v>27.683</c:v>
                </c:pt>
                <c:pt idx="367">
                  <c:v>27.449000000000002</c:v>
                </c:pt>
                <c:pt idx="368">
                  <c:v>28.224</c:v>
                </c:pt>
                <c:pt idx="369">
                  <c:v>28.797999999999991</c:v>
                </c:pt>
                <c:pt idx="370">
                  <c:v>27.692</c:v>
                </c:pt>
                <c:pt idx="371">
                  <c:v>29.849</c:v>
                </c:pt>
                <c:pt idx="372">
                  <c:v>28.253</c:v>
                </c:pt>
                <c:pt idx="373">
                  <c:v>28.381</c:v>
                </c:pt>
                <c:pt idx="374">
                  <c:v>27.239000000000001</c:v>
                </c:pt>
                <c:pt idx="375">
                  <c:v>30.347999999999999</c:v>
                </c:pt>
                <c:pt idx="376">
                  <c:v>26.181000000000001</c:v>
                </c:pt>
                <c:pt idx="377">
                  <c:v>27.994</c:v>
                </c:pt>
                <c:pt idx="378">
                  <c:v>27.744</c:v>
                </c:pt>
                <c:pt idx="379">
                  <c:v>30.436</c:v>
                </c:pt>
                <c:pt idx="380">
                  <c:v>32.603000000000002</c:v>
                </c:pt>
                <c:pt idx="381">
                  <c:v>34.207000000000001</c:v>
                </c:pt>
                <c:pt idx="382">
                  <c:v>37.113</c:v>
                </c:pt>
                <c:pt idx="383">
                  <c:v>38.954000000000001</c:v>
                </c:pt>
                <c:pt idx="384">
                  <c:v>39.976000000000006</c:v>
                </c:pt>
                <c:pt idx="385">
                  <c:v>43.576000000000001</c:v>
                </c:pt>
                <c:pt idx="386">
                  <c:v>50.067</c:v>
                </c:pt>
                <c:pt idx="387">
                  <c:v>75.427999999999997</c:v>
                </c:pt>
                <c:pt idx="388">
                  <c:v>97.174999999999983</c:v>
                </c:pt>
                <c:pt idx="389">
                  <c:v>114.05500000000001</c:v>
                </c:pt>
                <c:pt idx="390">
                  <c:v>113.10799999999999</c:v>
                </c:pt>
                <c:pt idx="391">
                  <c:v>105.10299999999998</c:v>
                </c:pt>
                <c:pt idx="392">
                  <c:v>106.41800000000002</c:v>
                </c:pt>
                <c:pt idx="393">
                  <c:v>103.571</c:v>
                </c:pt>
                <c:pt idx="394">
                  <c:v>104.455</c:v>
                </c:pt>
                <c:pt idx="395">
                  <c:v>104.16</c:v>
                </c:pt>
                <c:pt idx="396">
                  <c:v>102.44000000000003</c:v>
                </c:pt>
                <c:pt idx="397">
                  <c:v>96.277999999999992</c:v>
                </c:pt>
                <c:pt idx="398">
                  <c:v>89.35499999999999</c:v>
                </c:pt>
                <c:pt idx="399">
                  <c:v>99.006</c:v>
                </c:pt>
              </c:numCache>
            </c:numRef>
          </c:yVal>
        </c:ser>
        <c:ser>
          <c:idx val="1"/>
          <c:order val="2"/>
          <c:tx>
            <c:strRef>
              <c:f>'AM-PV-winter-2010-GRAB sam.dat'!$AK$5</c:f>
              <c:strCache>
                <c:ptCount val="1"/>
                <c:pt idx="0">
                  <c:v>Grab</c:v>
                </c:pt>
              </c:strCache>
            </c:strRef>
          </c:tx>
          <c:spPr>
            <a:ln>
              <a:noFill/>
            </a:ln>
          </c:spPr>
          <c:marker>
            <c:symbol val="square"/>
            <c:size val="9"/>
            <c:spPr>
              <a:solidFill>
                <a:srgbClr val="0000FF"/>
              </a:solidFill>
              <a:ln>
                <a:solidFill>
                  <a:srgbClr val="0000FF"/>
                </a:solidFill>
              </a:ln>
            </c:spPr>
          </c:marker>
          <c:xVal>
            <c:numRef>
              <c:f>'AM-PV-winter-2010-GRAB sam.dat'!$C$79:$C$84</c:f>
              <c:numCache>
                <c:formatCode>m/d/yyyy;@</c:formatCode>
                <c:ptCount val="6"/>
                <c:pt idx="0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sam.dat'!$AE$79:$AE$84</c:f>
              <c:numCache>
                <c:formatCode>0</c:formatCode>
                <c:ptCount val="6"/>
                <c:pt idx="0" formatCode="0.0">
                  <c:v>79.400000000000006</c:v>
                </c:pt>
                <c:pt idx="1">
                  <c:v>1710</c:v>
                </c:pt>
                <c:pt idx="2">
                  <c:v>308</c:v>
                </c:pt>
                <c:pt idx="3">
                  <c:v>1500</c:v>
                </c:pt>
                <c:pt idx="4">
                  <c:v>927</c:v>
                </c:pt>
                <c:pt idx="5">
                  <c:v>1390</c:v>
                </c:pt>
              </c:numCache>
            </c:numRef>
          </c:yVal>
        </c:ser>
        <c:ser>
          <c:idx val="2"/>
          <c:order val="3"/>
          <c:spPr>
            <a:ln>
              <a:noFill/>
            </a:ln>
          </c:spPr>
          <c:marker>
            <c:symbol val="square"/>
            <c:size val="9"/>
            <c:spPr>
              <a:solidFill>
                <a:srgbClr val="0000FF"/>
              </a:solidFill>
              <a:ln>
                <a:noFill/>
              </a:ln>
            </c:spPr>
          </c:marker>
          <c:xVal>
            <c:numRef>
              <c:f>'EPA-2010 TM-Grab.dat'!$B$15:$B$16</c:f>
              <c:numCache>
                <c:formatCode>m/d/yyyy</c:formatCode>
                <c:ptCount val="2"/>
                <c:pt idx="0">
                  <c:v>40344.634722222225</c:v>
                </c:pt>
                <c:pt idx="1">
                  <c:v>40450</c:v>
                </c:pt>
              </c:numCache>
            </c:numRef>
          </c:xVal>
          <c:yVal>
            <c:numRef>
              <c:f>'EPA-2010 TM-Grab.dat'!$O$15:$O$16</c:f>
              <c:numCache>
                <c:formatCode>General</c:formatCode>
                <c:ptCount val="2"/>
                <c:pt idx="0">
                  <c:v>1220</c:v>
                </c:pt>
                <c:pt idx="1">
                  <c:v>116</c:v>
                </c:pt>
              </c:numCache>
            </c:numRef>
          </c:yVal>
        </c:ser>
        <c:ser>
          <c:idx val="4"/>
          <c:order val="5"/>
          <c:tx>
            <c:strRef>
              <c:f>'AM-PV-winter-2010-GRAB sam.dat'!$AI$5</c:f>
              <c:strCache>
                <c:ptCount val="1"/>
                <c:pt idx="0">
                  <c:v>pHx1000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15"/>
            <c:spPr>
              <a:solidFill>
                <a:schemeClr val="accent5"/>
              </a:solidFill>
              <a:ln>
                <a:noFill/>
              </a:ln>
            </c:spPr>
          </c:marker>
          <c:xVal>
            <c:numRef>
              <c:f>'AM-PV-winter-2010-GRAB sam.dat'!$B$22:$B$27</c:f>
              <c:numCache>
                <c:formatCode>m/d/yyyy;@</c:formatCode>
                <c:ptCount val="6"/>
                <c:pt idx="0" formatCode="m/d/yy;@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sam.dat'!$AI$22:$AI$27</c:f>
              <c:numCache>
                <c:formatCode>0</c:formatCode>
                <c:ptCount val="6"/>
                <c:pt idx="0">
                  <c:v>6230</c:v>
                </c:pt>
                <c:pt idx="1">
                  <c:v>3120</c:v>
                </c:pt>
                <c:pt idx="2">
                  <c:v>4900</c:v>
                </c:pt>
                <c:pt idx="3">
                  <c:v>2900</c:v>
                </c:pt>
                <c:pt idx="4">
                  <c:v>3490</c:v>
                </c:pt>
                <c:pt idx="5">
                  <c:v>4059.9999999999995</c:v>
                </c:pt>
              </c:numCache>
            </c:numRef>
          </c:yVal>
        </c:ser>
        <c:axId val="38885632"/>
        <c:axId val="38916480"/>
      </c:scatterChart>
      <c:scatterChart>
        <c:scatterStyle val="lineMarker"/>
        <c:ser>
          <c:idx val="0"/>
          <c:order val="1"/>
          <c:tx>
            <c:strRef>
              <c:f>'Flow-CT.dat'!$T$1</c:f>
              <c:strCache>
                <c:ptCount val="1"/>
                <c:pt idx="0">
                  <c:v>Cond</c:v>
                </c:pt>
              </c:strCache>
            </c:strRef>
          </c:tx>
          <c:spPr>
            <a:ln w="25400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'Flow-CT.dat'!$M$5:$M$617</c:f>
              <c:numCache>
                <c:formatCode>m/d/yy;@</c:formatCode>
                <c:ptCount val="613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</c:numCache>
            </c:numRef>
          </c:xVal>
          <c:yVal>
            <c:numRef>
              <c:f>'Flow-CT.dat'!$T$5:$T$617</c:f>
              <c:numCache>
                <c:formatCode>0</c:formatCode>
                <c:ptCount val="613"/>
                <c:pt idx="0">
                  <c:v>317.14285714285711</c:v>
                </c:pt>
                <c:pt idx="1">
                  <c:v>365.12195121951203</c:v>
                </c:pt>
                <c:pt idx="2">
                  <c:v>360.416666666666</c:v>
                </c:pt>
                <c:pt idx="3">
                  <c:v>360.416666666666</c:v>
                </c:pt>
                <c:pt idx="4">
                  <c:v>364.99999999999886</c:v>
                </c:pt>
                <c:pt idx="5">
                  <c:v>369.99999999999886</c:v>
                </c:pt>
                <c:pt idx="6">
                  <c:v>369.99999999999886</c:v>
                </c:pt>
                <c:pt idx="7">
                  <c:v>369.16666666666612</c:v>
                </c:pt>
                <c:pt idx="8">
                  <c:v>364.58333333333297</c:v>
                </c:pt>
                <c:pt idx="9">
                  <c:v>364.58333333333297</c:v>
                </c:pt>
                <c:pt idx="10">
                  <c:v>361.24999999999903</c:v>
                </c:pt>
                <c:pt idx="11">
                  <c:v>360</c:v>
                </c:pt>
                <c:pt idx="12">
                  <c:v>360</c:v>
                </c:pt>
                <c:pt idx="13">
                  <c:v>364.99999999999886</c:v>
                </c:pt>
                <c:pt idx="14">
                  <c:v>360.416666666666</c:v>
                </c:pt>
                <c:pt idx="15">
                  <c:v>360</c:v>
                </c:pt>
                <c:pt idx="16">
                  <c:v>360</c:v>
                </c:pt>
                <c:pt idx="17">
                  <c:v>358.33333333333314</c:v>
                </c:pt>
                <c:pt idx="18">
                  <c:v>352.91666666666697</c:v>
                </c:pt>
                <c:pt idx="19">
                  <c:v>350.00000000000097</c:v>
                </c:pt>
                <c:pt idx="20">
                  <c:v>350.00000000000097</c:v>
                </c:pt>
                <c:pt idx="21">
                  <c:v>350.00000000000097</c:v>
                </c:pt>
                <c:pt idx="22">
                  <c:v>350.00000000000097</c:v>
                </c:pt>
                <c:pt idx="23">
                  <c:v>350.833333333334</c:v>
                </c:pt>
                <c:pt idx="24">
                  <c:v>350.00000000000097</c:v>
                </c:pt>
                <c:pt idx="25">
                  <c:v>350.00000000000097</c:v>
                </c:pt>
                <c:pt idx="26">
                  <c:v>350.833333333334</c:v>
                </c:pt>
                <c:pt idx="27">
                  <c:v>351.66666666666708</c:v>
                </c:pt>
                <c:pt idx="28">
                  <c:v>353.333333333334</c:v>
                </c:pt>
                <c:pt idx="29">
                  <c:v>355.41666666666697</c:v>
                </c:pt>
                <c:pt idx="30">
                  <c:v>355.41666666666697</c:v>
                </c:pt>
                <c:pt idx="31">
                  <c:v>360</c:v>
                </c:pt>
                <c:pt idx="32">
                  <c:v>360</c:v>
                </c:pt>
                <c:pt idx="33">
                  <c:v>360</c:v>
                </c:pt>
                <c:pt idx="34">
                  <c:v>360</c:v>
                </c:pt>
                <c:pt idx="35">
                  <c:v>360</c:v>
                </c:pt>
                <c:pt idx="36">
                  <c:v>360</c:v>
                </c:pt>
                <c:pt idx="37">
                  <c:v>358.75</c:v>
                </c:pt>
                <c:pt idx="38">
                  <c:v>350.00000000000097</c:v>
                </c:pt>
                <c:pt idx="39">
                  <c:v>350.00000000000097</c:v>
                </c:pt>
                <c:pt idx="40">
                  <c:v>350.00000000000097</c:v>
                </c:pt>
                <c:pt idx="41">
                  <c:v>350.00000000000097</c:v>
                </c:pt>
                <c:pt idx="42">
                  <c:v>350.00000000000097</c:v>
                </c:pt>
                <c:pt idx="43">
                  <c:v>350.00000000000097</c:v>
                </c:pt>
                <c:pt idx="44">
                  <c:v>350.00000000000097</c:v>
                </c:pt>
                <c:pt idx="45">
                  <c:v>350.00000000000097</c:v>
                </c:pt>
                <c:pt idx="46">
                  <c:v>333.21917808219274</c:v>
                </c:pt>
                <c:pt idx="47">
                  <c:v>351.25000000000102</c:v>
                </c:pt>
                <c:pt idx="48">
                  <c:v>350.833333333334</c:v>
                </c:pt>
                <c:pt idx="49">
                  <c:v>352.08333333333405</c:v>
                </c:pt>
                <c:pt idx="50">
                  <c:v>352.50000000000097</c:v>
                </c:pt>
                <c:pt idx="51">
                  <c:v>355.83333333333314</c:v>
                </c:pt>
                <c:pt idx="52">
                  <c:v>355.833333333334</c:v>
                </c:pt>
                <c:pt idx="53">
                  <c:v>355</c:v>
                </c:pt>
                <c:pt idx="54">
                  <c:v>353.333333333334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347.91666666666697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345.41666666666697</c:v>
                </c:pt>
                <c:pt idx="63">
                  <c:v>347.083333333334</c:v>
                </c:pt>
                <c:pt idx="64">
                  <c:v>349.583333333334</c:v>
                </c:pt>
                <c:pt idx="65">
                  <c:v>350.00000000000097</c:v>
                </c:pt>
                <c:pt idx="66">
                  <c:v>350.00000000000097</c:v>
                </c:pt>
                <c:pt idx="67">
                  <c:v>350.00000000000097</c:v>
                </c:pt>
                <c:pt idx="68">
                  <c:v>350.00000000000097</c:v>
                </c:pt>
                <c:pt idx="69">
                  <c:v>350.00000000000097</c:v>
                </c:pt>
                <c:pt idx="70">
                  <c:v>350.00000000000097</c:v>
                </c:pt>
                <c:pt idx="71">
                  <c:v>351.25000000000102</c:v>
                </c:pt>
                <c:pt idx="72">
                  <c:v>350.41666666666697</c:v>
                </c:pt>
                <c:pt idx="73">
                  <c:v>352.50000000000097</c:v>
                </c:pt>
                <c:pt idx="74">
                  <c:v>350.00000000000097</c:v>
                </c:pt>
                <c:pt idx="75">
                  <c:v>355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349.16666666666708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350.00000000000097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350.00000000000097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350.00000000000097</c:v>
                </c:pt>
                <c:pt idx="93">
                  <c:v>350.00000000000097</c:v>
                </c:pt>
                <c:pt idx="94">
                  <c:v>351.25000000000102</c:v>
                </c:pt>
                <c:pt idx="95">
                  <c:v>352.50000000000097</c:v>
                </c:pt>
                <c:pt idx="96">
                  <c:v>352.91666666666697</c:v>
                </c:pt>
                <c:pt idx="97">
                  <c:v>354.16666666666708</c:v>
                </c:pt>
                <c:pt idx="98">
                  <c:v>356.25</c:v>
                </c:pt>
                <c:pt idx="99">
                  <c:v>355.83333333333314</c:v>
                </c:pt>
                <c:pt idx="100">
                  <c:v>359.16666666666612</c:v>
                </c:pt>
                <c:pt idx="101">
                  <c:v>360</c:v>
                </c:pt>
                <c:pt idx="102">
                  <c:v>358.33333333333314</c:v>
                </c:pt>
                <c:pt idx="103">
                  <c:v>360</c:v>
                </c:pt>
                <c:pt idx="104">
                  <c:v>360</c:v>
                </c:pt>
                <c:pt idx="105">
                  <c:v>360</c:v>
                </c:pt>
                <c:pt idx="106">
                  <c:v>360</c:v>
                </c:pt>
                <c:pt idx="107">
                  <c:v>358.33333333333314</c:v>
                </c:pt>
                <c:pt idx="108">
                  <c:v>350.00000000000097</c:v>
                </c:pt>
                <c:pt idx="109">
                  <c:v>350.00000000000097</c:v>
                </c:pt>
                <c:pt idx="110">
                  <c:v>350.00000000000097</c:v>
                </c:pt>
                <c:pt idx="111">
                  <c:v>351.66666666666708</c:v>
                </c:pt>
                <c:pt idx="112">
                  <c:v>359.16666666666612</c:v>
                </c:pt>
                <c:pt idx="113">
                  <c:v>352.91666666666697</c:v>
                </c:pt>
                <c:pt idx="114">
                  <c:v>354.58333333333405</c:v>
                </c:pt>
                <c:pt idx="115">
                  <c:v>352.08333333333405</c:v>
                </c:pt>
                <c:pt idx="116">
                  <c:v>350.41666666666697</c:v>
                </c:pt>
                <c:pt idx="117">
                  <c:v>351.66666666666708</c:v>
                </c:pt>
                <c:pt idx="118">
                  <c:v>350.00000000000097</c:v>
                </c:pt>
                <c:pt idx="119">
                  <c:v>349.62962962963013</c:v>
                </c:pt>
                <c:pt idx="120">
                  <c:v>350.00000000000097</c:v>
                </c:pt>
                <c:pt idx="121">
                  <c:v>350.00000000000097</c:v>
                </c:pt>
                <c:pt idx="122">
                  <c:v>350.00000000000097</c:v>
                </c:pt>
                <c:pt idx="123">
                  <c:v>350.00000000000097</c:v>
                </c:pt>
                <c:pt idx="124">
                  <c:v>350.00000000000097</c:v>
                </c:pt>
                <c:pt idx="125">
                  <c:v>350.00000000000097</c:v>
                </c:pt>
                <c:pt idx="126">
                  <c:v>350.00000000000097</c:v>
                </c:pt>
                <c:pt idx="127">
                  <c:v>350.00000000000097</c:v>
                </c:pt>
                <c:pt idx="128">
                  <c:v>350.00000000000097</c:v>
                </c:pt>
                <c:pt idx="129">
                  <c:v>350.00000000000097</c:v>
                </c:pt>
                <c:pt idx="130">
                  <c:v>350.00000000000097</c:v>
                </c:pt>
                <c:pt idx="131">
                  <c:v>350.00000000000097</c:v>
                </c:pt>
                <c:pt idx="132">
                  <c:v>350.00000000000097</c:v>
                </c:pt>
                <c:pt idx="133">
                  <c:v>350.00000000000097</c:v>
                </c:pt>
                <c:pt idx="134">
                  <c:v>350.00000000000097</c:v>
                </c:pt>
                <c:pt idx="135">
                  <c:v>350.00000000000097</c:v>
                </c:pt>
                <c:pt idx="136">
                  <c:v>350.00000000000097</c:v>
                </c:pt>
                <c:pt idx="137">
                  <c:v>350.00000000000097</c:v>
                </c:pt>
                <c:pt idx="138">
                  <c:v>350.00000000000097</c:v>
                </c:pt>
                <c:pt idx="139">
                  <c:v>350.00000000000097</c:v>
                </c:pt>
                <c:pt idx="140">
                  <c:v>350.00000000000097</c:v>
                </c:pt>
                <c:pt idx="141">
                  <c:v>350.00000000000097</c:v>
                </c:pt>
                <c:pt idx="142">
                  <c:v>350.00000000000097</c:v>
                </c:pt>
                <c:pt idx="143">
                  <c:v>354.16666666666708</c:v>
                </c:pt>
                <c:pt idx="144">
                  <c:v>354.58333333333405</c:v>
                </c:pt>
                <c:pt idx="145">
                  <c:v>355.41666666666697</c:v>
                </c:pt>
                <c:pt idx="146">
                  <c:v>355.41666666666697</c:v>
                </c:pt>
                <c:pt idx="147">
                  <c:v>355</c:v>
                </c:pt>
                <c:pt idx="148">
                  <c:v>357.5</c:v>
                </c:pt>
                <c:pt idx="149">
                  <c:v>355.30120481927696</c:v>
                </c:pt>
                <c:pt idx="150">
                  <c:v>360</c:v>
                </c:pt>
                <c:pt idx="151">
                  <c:v>360</c:v>
                </c:pt>
                <c:pt idx="152">
                  <c:v>360</c:v>
                </c:pt>
                <c:pt idx="153">
                  <c:v>360</c:v>
                </c:pt>
                <c:pt idx="154">
                  <c:v>360</c:v>
                </c:pt>
                <c:pt idx="155">
                  <c:v>355.83333333333314</c:v>
                </c:pt>
                <c:pt idx="156">
                  <c:v>356.66666666666708</c:v>
                </c:pt>
                <c:pt idx="157">
                  <c:v>360</c:v>
                </c:pt>
                <c:pt idx="158">
                  <c:v>362.08333333333297</c:v>
                </c:pt>
                <c:pt idx="159">
                  <c:v>362.08333333333297</c:v>
                </c:pt>
                <c:pt idx="160">
                  <c:v>362.916666666666</c:v>
                </c:pt>
                <c:pt idx="161">
                  <c:v>365</c:v>
                </c:pt>
                <c:pt idx="162">
                  <c:v>368.33333333333314</c:v>
                </c:pt>
                <c:pt idx="163">
                  <c:v>363.33333333333314</c:v>
                </c:pt>
                <c:pt idx="164">
                  <c:v>363.75</c:v>
                </c:pt>
                <c:pt idx="165">
                  <c:v>362.916666666666</c:v>
                </c:pt>
                <c:pt idx="166">
                  <c:v>364.58333333333297</c:v>
                </c:pt>
                <c:pt idx="167">
                  <c:v>368.75</c:v>
                </c:pt>
                <c:pt idx="168">
                  <c:v>365.83333333333314</c:v>
                </c:pt>
                <c:pt idx="169">
                  <c:v>365.83333333333314</c:v>
                </c:pt>
                <c:pt idx="170">
                  <c:v>365.83333333333314</c:v>
                </c:pt>
                <c:pt idx="171">
                  <c:v>364.58333333333297</c:v>
                </c:pt>
                <c:pt idx="172">
                  <c:v>365</c:v>
                </c:pt>
                <c:pt idx="173">
                  <c:v>367.08333333333297</c:v>
                </c:pt>
                <c:pt idx="174">
                  <c:v>363.75</c:v>
                </c:pt>
                <c:pt idx="175">
                  <c:v>370</c:v>
                </c:pt>
                <c:pt idx="176">
                  <c:v>370</c:v>
                </c:pt>
                <c:pt idx="177">
                  <c:v>370</c:v>
                </c:pt>
                <c:pt idx="178">
                  <c:v>370</c:v>
                </c:pt>
                <c:pt idx="179">
                  <c:v>369.16666666666708</c:v>
                </c:pt>
                <c:pt idx="180">
                  <c:v>362.5</c:v>
                </c:pt>
                <c:pt idx="181">
                  <c:v>369.58333333333297</c:v>
                </c:pt>
                <c:pt idx="182">
                  <c:v>369.58333333333297</c:v>
                </c:pt>
                <c:pt idx="183">
                  <c:v>369.16666666666708</c:v>
                </c:pt>
                <c:pt idx="184">
                  <c:v>370</c:v>
                </c:pt>
                <c:pt idx="185">
                  <c:v>370</c:v>
                </c:pt>
                <c:pt idx="186">
                  <c:v>361.66666666666612</c:v>
                </c:pt>
                <c:pt idx="187">
                  <c:v>351.25</c:v>
                </c:pt>
                <c:pt idx="188">
                  <c:v>354.58333333333297</c:v>
                </c:pt>
                <c:pt idx="189">
                  <c:v>325.26315789473705</c:v>
                </c:pt>
                <c:pt idx="190">
                  <c:v>289.16666666666612</c:v>
                </c:pt>
                <c:pt idx="191">
                  <c:v>270</c:v>
                </c:pt>
                <c:pt idx="192">
                  <c:v>269.16666666666612</c:v>
                </c:pt>
                <c:pt idx="193">
                  <c:v>260</c:v>
                </c:pt>
                <c:pt idx="194">
                  <c:v>264.58333333333314</c:v>
                </c:pt>
                <c:pt idx="195">
                  <c:v>285</c:v>
                </c:pt>
                <c:pt idx="196">
                  <c:v>295.41666666666697</c:v>
                </c:pt>
                <c:pt idx="197">
                  <c:v>295</c:v>
                </c:pt>
                <c:pt idx="198">
                  <c:v>300</c:v>
                </c:pt>
                <c:pt idx="199">
                  <c:v>308.333333333334</c:v>
                </c:pt>
                <c:pt idx="200">
                  <c:v>317.91666666666703</c:v>
                </c:pt>
                <c:pt idx="201">
                  <c:v>323.75</c:v>
                </c:pt>
                <c:pt idx="202">
                  <c:v>315.41666666666703</c:v>
                </c:pt>
                <c:pt idx="203">
                  <c:v>310</c:v>
                </c:pt>
                <c:pt idx="204">
                  <c:v>317.5</c:v>
                </c:pt>
                <c:pt idx="205">
                  <c:v>320</c:v>
                </c:pt>
                <c:pt idx="206">
                  <c:v>320</c:v>
                </c:pt>
                <c:pt idx="207">
                  <c:v>325.41666666666703</c:v>
                </c:pt>
                <c:pt idx="208">
                  <c:v>327.5</c:v>
                </c:pt>
                <c:pt idx="209">
                  <c:v>325.83333333333297</c:v>
                </c:pt>
                <c:pt idx="210">
                  <c:v>325.41666666666703</c:v>
                </c:pt>
                <c:pt idx="211">
                  <c:v>326.25</c:v>
                </c:pt>
                <c:pt idx="212">
                  <c:v>328.33333333333297</c:v>
                </c:pt>
                <c:pt idx="213">
                  <c:v>312.08333333333297</c:v>
                </c:pt>
                <c:pt idx="214">
                  <c:v>296.25</c:v>
                </c:pt>
                <c:pt idx="215">
                  <c:v>285</c:v>
                </c:pt>
                <c:pt idx="216">
                  <c:v>292.08333333333297</c:v>
                </c:pt>
                <c:pt idx="217">
                  <c:v>290</c:v>
                </c:pt>
                <c:pt idx="218">
                  <c:v>289.16666666666708</c:v>
                </c:pt>
                <c:pt idx="219">
                  <c:v>289.58333333333314</c:v>
                </c:pt>
                <c:pt idx="220">
                  <c:v>293.75</c:v>
                </c:pt>
                <c:pt idx="221">
                  <c:v>287.91666666666697</c:v>
                </c:pt>
                <c:pt idx="222">
                  <c:v>270.83333333333297</c:v>
                </c:pt>
                <c:pt idx="223">
                  <c:v>277.083333333334</c:v>
                </c:pt>
                <c:pt idx="224">
                  <c:v>270.83333333333297</c:v>
                </c:pt>
                <c:pt idx="225">
                  <c:v>262.91666666666703</c:v>
                </c:pt>
                <c:pt idx="226">
                  <c:v>293.33333333333314</c:v>
                </c:pt>
                <c:pt idx="227">
                  <c:v>294.58333333333297</c:v>
                </c:pt>
                <c:pt idx="228">
                  <c:v>280</c:v>
                </c:pt>
                <c:pt idx="229">
                  <c:v>276.25</c:v>
                </c:pt>
                <c:pt idx="230">
                  <c:v>252.91666666666694</c:v>
                </c:pt>
                <c:pt idx="231">
                  <c:v>280</c:v>
                </c:pt>
                <c:pt idx="232">
                  <c:v>297.91666666666697</c:v>
                </c:pt>
                <c:pt idx="233">
                  <c:v>337.5</c:v>
                </c:pt>
                <c:pt idx="234">
                  <c:v>315</c:v>
                </c:pt>
                <c:pt idx="235">
                  <c:v>295.41666666666697</c:v>
                </c:pt>
                <c:pt idx="236">
                  <c:v>286.25</c:v>
                </c:pt>
                <c:pt idx="237">
                  <c:v>276.66666666666708</c:v>
                </c:pt>
                <c:pt idx="238">
                  <c:v>278.33333333333297</c:v>
                </c:pt>
                <c:pt idx="239">
                  <c:v>289.58333333333314</c:v>
                </c:pt>
                <c:pt idx="240">
                  <c:v>302.08333333333297</c:v>
                </c:pt>
                <c:pt idx="241">
                  <c:v>296.66666666666708</c:v>
                </c:pt>
                <c:pt idx="242">
                  <c:v>294.16666666666708</c:v>
                </c:pt>
                <c:pt idx="243">
                  <c:v>260</c:v>
                </c:pt>
                <c:pt idx="244">
                  <c:v>238.75</c:v>
                </c:pt>
                <c:pt idx="245">
                  <c:v>230</c:v>
                </c:pt>
                <c:pt idx="246">
                  <c:v>230.83333333333306</c:v>
                </c:pt>
                <c:pt idx="247">
                  <c:v>240</c:v>
                </c:pt>
                <c:pt idx="248">
                  <c:v>248.75</c:v>
                </c:pt>
                <c:pt idx="249">
                  <c:v>257.08333333333297</c:v>
                </c:pt>
                <c:pt idx="250">
                  <c:v>269.16666666666708</c:v>
                </c:pt>
                <c:pt idx="251">
                  <c:v>278.33333333333297</c:v>
                </c:pt>
                <c:pt idx="252">
                  <c:v>286.66666666666708</c:v>
                </c:pt>
                <c:pt idx="253">
                  <c:v>297.08333333333297</c:v>
                </c:pt>
                <c:pt idx="254">
                  <c:v>305.41666666666703</c:v>
                </c:pt>
                <c:pt idx="255">
                  <c:v>316.25</c:v>
                </c:pt>
                <c:pt idx="256">
                  <c:v>329.16666666666708</c:v>
                </c:pt>
                <c:pt idx="257">
                  <c:v>340</c:v>
                </c:pt>
                <c:pt idx="258">
                  <c:v>349.58333333333314</c:v>
                </c:pt>
                <c:pt idx="259">
                  <c:v>357.5</c:v>
                </c:pt>
                <c:pt idx="260">
                  <c:v>365</c:v>
                </c:pt>
                <c:pt idx="261">
                  <c:v>370</c:v>
                </c:pt>
                <c:pt idx="262">
                  <c:v>376.25</c:v>
                </c:pt>
                <c:pt idx="263">
                  <c:v>380</c:v>
                </c:pt>
                <c:pt idx="264">
                  <c:v>380</c:v>
                </c:pt>
                <c:pt idx="265">
                  <c:v>387.08333333333314</c:v>
                </c:pt>
                <c:pt idx="266">
                  <c:v>390</c:v>
                </c:pt>
                <c:pt idx="267">
                  <c:v>394.583333333334</c:v>
                </c:pt>
                <c:pt idx="268">
                  <c:v>400</c:v>
                </c:pt>
                <c:pt idx="269">
                  <c:v>400</c:v>
                </c:pt>
                <c:pt idx="270">
                  <c:v>408.75</c:v>
                </c:pt>
                <c:pt idx="271">
                  <c:v>410</c:v>
                </c:pt>
                <c:pt idx="272">
                  <c:v>410</c:v>
                </c:pt>
                <c:pt idx="273">
                  <c:v>418.75</c:v>
                </c:pt>
                <c:pt idx="274">
                  <c:v>420</c:v>
                </c:pt>
                <c:pt idx="275">
                  <c:v>420.41666666666697</c:v>
                </c:pt>
                <c:pt idx="276">
                  <c:v>429.58333333333297</c:v>
                </c:pt>
                <c:pt idx="277">
                  <c:v>430</c:v>
                </c:pt>
                <c:pt idx="278">
                  <c:v>430</c:v>
                </c:pt>
                <c:pt idx="279">
                  <c:v>430.41666666666703</c:v>
                </c:pt>
                <c:pt idx="280">
                  <c:v>433.33333333333314</c:v>
                </c:pt>
                <c:pt idx="281">
                  <c:v>439.16666666666708</c:v>
                </c:pt>
                <c:pt idx="282">
                  <c:v>440</c:v>
                </c:pt>
                <c:pt idx="283">
                  <c:v>440</c:v>
                </c:pt>
                <c:pt idx="284">
                  <c:v>440</c:v>
                </c:pt>
                <c:pt idx="285">
                  <c:v>440</c:v>
                </c:pt>
                <c:pt idx="286">
                  <c:v>441.66666666666708</c:v>
                </c:pt>
                <c:pt idx="287">
                  <c:v>423.52941176470597</c:v>
                </c:pt>
                <c:pt idx="288">
                  <c:v>463.333333333334</c:v>
                </c:pt>
                <c:pt idx="289">
                  <c:v>472.08333333333314</c:v>
                </c:pt>
                <c:pt idx="290">
                  <c:v>454.16666666666708</c:v>
                </c:pt>
                <c:pt idx="291">
                  <c:v>447.08333333333297</c:v>
                </c:pt>
                <c:pt idx="292">
                  <c:v>443.33333333333314</c:v>
                </c:pt>
                <c:pt idx="293">
                  <c:v>445.41666666666703</c:v>
                </c:pt>
                <c:pt idx="294">
                  <c:v>442.5</c:v>
                </c:pt>
                <c:pt idx="295">
                  <c:v>445.41666666666703</c:v>
                </c:pt>
                <c:pt idx="296">
                  <c:v>442.08333333333297</c:v>
                </c:pt>
                <c:pt idx="297">
                  <c:v>434.58333333333297</c:v>
                </c:pt>
                <c:pt idx="298">
                  <c:v>430</c:v>
                </c:pt>
                <c:pt idx="299">
                  <c:v>416.25</c:v>
                </c:pt>
                <c:pt idx="300">
                  <c:v>410</c:v>
                </c:pt>
                <c:pt idx="301">
                  <c:v>420</c:v>
                </c:pt>
                <c:pt idx="302">
                  <c:v>422.5</c:v>
                </c:pt>
                <c:pt idx="303">
                  <c:v>428.75</c:v>
                </c:pt>
                <c:pt idx="304">
                  <c:v>430</c:v>
                </c:pt>
                <c:pt idx="305">
                  <c:v>433.91304347826087</c:v>
                </c:pt>
                <c:pt idx="306">
                  <c:v>437.91666666666703</c:v>
                </c:pt>
                <c:pt idx="307">
                  <c:v>440</c:v>
                </c:pt>
                <c:pt idx="308">
                  <c:v>447.08333333333297</c:v>
                </c:pt>
                <c:pt idx="309">
                  <c:v>444.58333333333297</c:v>
                </c:pt>
                <c:pt idx="310">
                  <c:v>445</c:v>
                </c:pt>
                <c:pt idx="311">
                  <c:v>447.91666666666703</c:v>
                </c:pt>
                <c:pt idx="312">
                  <c:v>450.41666666666703</c:v>
                </c:pt>
                <c:pt idx="313">
                  <c:v>442.91666666666703</c:v>
                </c:pt>
                <c:pt idx="314">
                  <c:v>434.58333333333297</c:v>
                </c:pt>
                <c:pt idx="315">
                  <c:v>436.66666666666708</c:v>
                </c:pt>
                <c:pt idx="316">
                  <c:v>410</c:v>
                </c:pt>
                <c:pt idx="317">
                  <c:v>390</c:v>
                </c:pt>
                <c:pt idx="318">
                  <c:v>397.5</c:v>
                </c:pt>
                <c:pt idx="319">
                  <c:v>409.16666666666708</c:v>
                </c:pt>
                <c:pt idx="320">
                  <c:v>419.16666666666708</c:v>
                </c:pt>
                <c:pt idx="321">
                  <c:v>422.91666666666697</c:v>
                </c:pt>
                <c:pt idx="322">
                  <c:v>428.33333333333314</c:v>
                </c:pt>
                <c:pt idx="323">
                  <c:v>432.08333333333297</c:v>
                </c:pt>
                <c:pt idx="324">
                  <c:v>444.16666666666708</c:v>
                </c:pt>
                <c:pt idx="325">
                  <c:v>450</c:v>
                </c:pt>
                <c:pt idx="326">
                  <c:v>456.25</c:v>
                </c:pt>
                <c:pt idx="327">
                  <c:v>460.83333333333297</c:v>
                </c:pt>
                <c:pt idx="328">
                  <c:v>465</c:v>
                </c:pt>
                <c:pt idx="329">
                  <c:v>465.83333333333297</c:v>
                </c:pt>
                <c:pt idx="330">
                  <c:v>467.08333333333314</c:v>
                </c:pt>
                <c:pt idx="331">
                  <c:v>466.25</c:v>
                </c:pt>
                <c:pt idx="332">
                  <c:v>465</c:v>
                </c:pt>
                <c:pt idx="333">
                  <c:v>471.25</c:v>
                </c:pt>
                <c:pt idx="334">
                  <c:v>477.91666666666697</c:v>
                </c:pt>
                <c:pt idx="335">
                  <c:v>480</c:v>
                </c:pt>
                <c:pt idx="336">
                  <c:v>483.333333333334</c:v>
                </c:pt>
                <c:pt idx="337">
                  <c:v>487.08333333333297</c:v>
                </c:pt>
                <c:pt idx="338">
                  <c:v>490</c:v>
                </c:pt>
                <c:pt idx="339">
                  <c:v>476.66666666666708</c:v>
                </c:pt>
                <c:pt idx="340">
                  <c:v>480.833333333334</c:v>
                </c:pt>
                <c:pt idx="341">
                  <c:v>481.66666666666708</c:v>
                </c:pt>
                <c:pt idx="342">
                  <c:v>483.75</c:v>
                </c:pt>
                <c:pt idx="343">
                  <c:v>486.25</c:v>
                </c:pt>
                <c:pt idx="344">
                  <c:v>486.25</c:v>
                </c:pt>
                <c:pt idx="345">
                  <c:v>485.833333333334</c:v>
                </c:pt>
                <c:pt idx="346">
                  <c:v>487.5</c:v>
                </c:pt>
                <c:pt idx="347">
                  <c:v>488.75</c:v>
                </c:pt>
                <c:pt idx="348">
                  <c:v>493.33333333333314</c:v>
                </c:pt>
                <c:pt idx="349">
                  <c:v>498.75</c:v>
                </c:pt>
                <c:pt idx="350">
                  <c:v>500.83333333333314</c:v>
                </c:pt>
                <c:pt idx="351">
                  <c:v>500.41666666666697</c:v>
                </c:pt>
                <c:pt idx="352">
                  <c:v>493.75</c:v>
                </c:pt>
                <c:pt idx="353">
                  <c:v>490.41666666666703</c:v>
                </c:pt>
                <c:pt idx="354">
                  <c:v>488.75</c:v>
                </c:pt>
                <c:pt idx="355">
                  <c:v>487.91666666666697</c:v>
                </c:pt>
                <c:pt idx="356">
                  <c:v>487.91666666666697</c:v>
                </c:pt>
                <c:pt idx="357">
                  <c:v>500.41666666666697</c:v>
                </c:pt>
                <c:pt idx="358">
                  <c:v>496.66666666666708</c:v>
                </c:pt>
                <c:pt idx="359">
                  <c:v>497.08333333333297</c:v>
                </c:pt>
                <c:pt idx="360">
                  <c:v>495.41666666666703</c:v>
                </c:pt>
                <c:pt idx="361">
                  <c:v>496.66666666666708</c:v>
                </c:pt>
                <c:pt idx="362">
                  <c:v>499.58333333333297</c:v>
                </c:pt>
                <c:pt idx="363">
                  <c:v>501.66666666666708</c:v>
                </c:pt>
                <c:pt idx="364">
                  <c:v>504.58333333333314</c:v>
                </c:pt>
                <c:pt idx="365">
                  <c:v>510.83333333333314</c:v>
                </c:pt>
                <c:pt idx="366">
                  <c:v>515.83333333333303</c:v>
                </c:pt>
                <c:pt idx="367">
                  <c:v>507.49999999999983</c:v>
                </c:pt>
                <c:pt idx="368">
                  <c:v>492.08333333333297</c:v>
                </c:pt>
                <c:pt idx="369">
                  <c:v>487.5</c:v>
                </c:pt>
                <c:pt idx="370">
                  <c:v>495</c:v>
                </c:pt>
                <c:pt idx="371">
                  <c:v>491.66666666666708</c:v>
                </c:pt>
                <c:pt idx="372">
                  <c:v>487.91666666666697</c:v>
                </c:pt>
                <c:pt idx="373">
                  <c:v>497.91666666666703</c:v>
                </c:pt>
                <c:pt idx="374">
                  <c:v>472.91666666666697</c:v>
                </c:pt>
                <c:pt idx="375">
                  <c:v>473.33333333333297</c:v>
                </c:pt>
                <c:pt idx="376">
                  <c:v>503.33333333333297</c:v>
                </c:pt>
                <c:pt idx="377">
                  <c:v>496.25</c:v>
                </c:pt>
                <c:pt idx="378">
                  <c:v>503.33333333333297</c:v>
                </c:pt>
                <c:pt idx="379">
                  <c:v>531.25</c:v>
                </c:pt>
                <c:pt idx="380">
                  <c:v>514.1666666666672</c:v>
                </c:pt>
                <c:pt idx="381">
                  <c:v>505.83333333333314</c:v>
                </c:pt>
                <c:pt idx="382">
                  <c:v>496.25</c:v>
                </c:pt>
                <c:pt idx="383">
                  <c:v>542.91666666666629</c:v>
                </c:pt>
                <c:pt idx="384">
                  <c:v>525</c:v>
                </c:pt>
                <c:pt idx="385">
                  <c:v>498.75</c:v>
                </c:pt>
                <c:pt idx="386">
                  <c:v>466.66666666666708</c:v>
                </c:pt>
                <c:pt idx="387">
                  <c:v>482.08333333333297</c:v>
                </c:pt>
                <c:pt idx="388">
                  <c:v>512.91666666666629</c:v>
                </c:pt>
                <c:pt idx="389">
                  <c:v>522.5</c:v>
                </c:pt>
                <c:pt idx="390">
                  <c:v>502.49999999999983</c:v>
                </c:pt>
                <c:pt idx="391">
                  <c:v>489.16666666666708</c:v>
                </c:pt>
                <c:pt idx="392">
                  <c:v>500.83333333333314</c:v>
                </c:pt>
                <c:pt idx="393">
                  <c:v>499.16666666666708</c:v>
                </c:pt>
                <c:pt idx="394">
                  <c:v>493.75</c:v>
                </c:pt>
                <c:pt idx="395">
                  <c:v>492.91666666666703</c:v>
                </c:pt>
                <c:pt idx="396">
                  <c:v>491.25</c:v>
                </c:pt>
                <c:pt idx="397">
                  <c:v>495.41666666666703</c:v>
                </c:pt>
                <c:pt idx="398">
                  <c:v>504.16666666666708</c:v>
                </c:pt>
                <c:pt idx="399">
                  <c:v>490.41666666666703</c:v>
                </c:pt>
                <c:pt idx="400">
                  <c:v>490.41666666666703</c:v>
                </c:pt>
                <c:pt idx="401">
                  <c:v>479.58333333333405</c:v>
                </c:pt>
                <c:pt idx="402">
                  <c:v>476.66666666666708</c:v>
                </c:pt>
                <c:pt idx="403">
                  <c:v>474.16666666666708</c:v>
                </c:pt>
                <c:pt idx="404">
                  <c:v>477.08333333333405</c:v>
                </c:pt>
                <c:pt idx="405">
                  <c:v>482.91666666666697</c:v>
                </c:pt>
                <c:pt idx="406">
                  <c:v>469.58333333333314</c:v>
                </c:pt>
                <c:pt idx="407">
                  <c:v>452.08333333333314</c:v>
                </c:pt>
                <c:pt idx="408">
                  <c:v>472.91666666666697</c:v>
                </c:pt>
                <c:pt idx="409">
                  <c:v>477.08333333333314</c:v>
                </c:pt>
                <c:pt idx="410">
                  <c:v>499.16666666666708</c:v>
                </c:pt>
                <c:pt idx="411">
                  <c:v>504.16666666666708</c:v>
                </c:pt>
                <c:pt idx="412">
                  <c:v>469.58333333333314</c:v>
                </c:pt>
                <c:pt idx="413">
                  <c:v>510.83333333333314</c:v>
                </c:pt>
                <c:pt idx="414">
                  <c:v>480.833333333334</c:v>
                </c:pt>
                <c:pt idx="415">
                  <c:v>451.66666666666708</c:v>
                </c:pt>
                <c:pt idx="416">
                  <c:v>470.83333333333297</c:v>
                </c:pt>
                <c:pt idx="417">
                  <c:v>495.41666666666703</c:v>
                </c:pt>
                <c:pt idx="418">
                  <c:v>496.66666666666708</c:v>
                </c:pt>
                <c:pt idx="419">
                  <c:v>467.08333333333314</c:v>
                </c:pt>
                <c:pt idx="420">
                  <c:v>454.16666666666708</c:v>
                </c:pt>
                <c:pt idx="421">
                  <c:v>462.91666666666697</c:v>
                </c:pt>
                <c:pt idx="422">
                  <c:v>482.08333333333297</c:v>
                </c:pt>
                <c:pt idx="423">
                  <c:v>470.83333333333297</c:v>
                </c:pt>
                <c:pt idx="424">
                  <c:v>491.66666666666708</c:v>
                </c:pt>
                <c:pt idx="425">
                  <c:v>491.25</c:v>
                </c:pt>
                <c:pt idx="426">
                  <c:v>490</c:v>
                </c:pt>
                <c:pt idx="427">
                  <c:v>464.583333333334</c:v>
                </c:pt>
                <c:pt idx="428">
                  <c:v>478.33333333333297</c:v>
                </c:pt>
                <c:pt idx="429">
                  <c:v>497.08333333333297</c:v>
                </c:pt>
                <c:pt idx="430">
                  <c:v>491.66666666666708</c:v>
                </c:pt>
                <c:pt idx="431">
                  <c:v>466.66666666666708</c:v>
                </c:pt>
                <c:pt idx="432">
                  <c:v>480.833333333334</c:v>
                </c:pt>
                <c:pt idx="433">
                  <c:v>485</c:v>
                </c:pt>
                <c:pt idx="434">
                  <c:v>514.1666666666672</c:v>
                </c:pt>
                <c:pt idx="435">
                  <c:v>510.83333333333314</c:v>
                </c:pt>
                <c:pt idx="436">
                  <c:v>489.58333333333297</c:v>
                </c:pt>
                <c:pt idx="437">
                  <c:v>468.33333333333297</c:v>
                </c:pt>
                <c:pt idx="438">
                  <c:v>456.66666666666708</c:v>
                </c:pt>
                <c:pt idx="439">
                  <c:v>483.33333333333314</c:v>
                </c:pt>
                <c:pt idx="440">
                  <c:v>498.75</c:v>
                </c:pt>
                <c:pt idx="441">
                  <c:v>517.9166666666672</c:v>
                </c:pt>
                <c:pt idx="442">
                  <c:v>517.08333333333326</c:v>
                </c:pt>
                <c:pt idx="443">
                  <c:v>504.16666666666708</c:v>
                </c:pt>
                <c:pt idx="444">
                  <c:v>498.75</c:v>
                </c:pt>
                <c:pt idx="445">
                  <c:v>509.58333333333314</c:v>
                </c:pt>
                <c:pt idx="446">
                  <c:v>509.58333333333314</c:v>
                </c:pt>
                <c:pt idx="447">
                  <c:v>500</c:v>
                </c:pt>
                <c:pt idx="448">
                  <c:v>510</c:v>
                </c:pt>
                <c:pt idx="449">
                  <c:v>520.83333333333303</c:v>
                </c:pt>
                <c:pt idx="450">
                  <c:v>511.25</c:v>
                </c:pt>
                <c:pt idx="451">
                  <c:v>496.66666666666708</c:v>
                </c:pt>
                <c:pt idx="452">
                  <c:v>490</c:v>
                </c:pt>
                <c:pt idx="453">
                  <c:v>493.75</c:v>
                </c:pt>
                <c:pt idx="454">
                  <c:v>496.66666666666708</c:v>
                </c:pt>
                <c:pt idx="455">
                  <c:v>497.91666666666703</c:v>
                </c:pt>
                <c:pt idx="456">
                  <c:v>494.16666666666708</c:v>
                </c:pt>
                <c:pt idx="457">
                  <c:v>495.41666666666703</c:v>
                </c:pt>
                <c:pt idx="458">
                  <c:v>500</c:v>
                </c:pt>
                <c:pt idx="459">
                  <c:v>505.41666666666697</c:v>
                </c:pt>
                <c:pt idx="460">
                  <c:v>507.08333333333297</c:v>
                </c:pt>
                <c:pt idx="461">
                  <c:v>500</c:v>
                </c:pt>
                <c:pt idx="462">
                  <c:v>500</c:v>
                </c:pt>
                <c:pt idx="463">
                  <c:v>500</c:v>
                </c:pt>
                <c:pt idx="464">
                  <c:v>500</c:v>
                </c:pt>
                <c:pt idx="465">
                  <c:v>500</c:v>
                </c:pt>
                <c:pt idx="466">
                  <c:v>496.25</c:v>
                </c:pt>
                <c:pt idx="467">
                  <c:v>506.66666666666617</c:v>
                </c:pt>
                <c:pt idx="468">
                  <c:v>510</c:v>
                </c:pt>
                <c:pt idx="469">
                  <c:v>513.33333333333303</c:v>
                </c:pt>
                <c:pt idx="470">
                  <c:v>510</c:v>
                </c:pt>
                <c:pt idx="471">
                  <c:v>510</c:v>
                </c:pt>
                <c:pt idx="472">
                  <c:v>515.41666666666595</c:v>
                </c:pt>
                <c:pt idx="473">
                  <c:v>517.08333333333326</c:v>
                </c:pt>
                <c:pt idx="474">
                  <c:v>520</c:v>
                </c:pt>
                <c:pt idx="475">
                  <c:v>520</c:v>
                </c:pt>
                <c:pt idx="476">
                  <c:v>520</c:v>
                </c:pt>
                <c:pt idx="477">
                  <c:v>520</c:v>
                </c:pt>
                <c:pt idx="478">
                  <c:v>520</c:v>
                </c:pt>
                <c:pt idx="479">
                  <c:v>520</c:v>
                </c:pt>
                <c:pt idx="480">
                  <c:v>520</c:v>
                </c:pt>
                <c:pt idx="481">
                  <c:v>525.83333333333303</c:v>
                </c:pt>
                <c:pt idx="482">
                  <c:v>530</c:v>
                </c:pt>
                <c:pt idx="483">
                  <c:v>530</c:v>
                </c:pt>
                <c:pt idx="484">
                  <c:v>522.08333333333326</c:v>
                </c:pt>
                <c:pt idx="485">
                  <c:v>520</c:v>
                </c:pt>
                <c:pt idx="486">
                  <c:v>520</c:v>
                </c:pt>
                <c:pt idx="487">
                  <c:v>520</c:v>
                </c:pt>
                <c:pt idx="488">
                  <c:v>520</c:v>
                </c:pt>
                <c:pt idx="489">
                  <c:v>517.08333333333326</c:v>
                </c:pt>
                <c:pt idx="490">
                  <c:v>520</c:v>
                </c:pt>
                <c:pt idx="491">
                  <c:v>520</c:v>
                </c:pt>
                <c:pt idx="492">
                  <c:v>520</c:v>
                </c:pt>
                <c:pt idx="493">
                  <c:v>520</c:v>
                </c:pt>
                <c:pt idx="494">
                  <c:v>520</c:v>
                </c:pt>
                <c:pt idx="495">
                  <c:v>520</c:v>
                </c:pt>
                <c:pt idx="496">
                  <c:v>520</c:v>
                </c:pt>
                <c:pt idx="497">
                  <c:v>523.75</c:v>
                </c:pt>
                <c:pt idx="498">
                  <c:v>521.25</c:v>
                </c:pt>
                <c:pt idx="499">
                  <c:v>530</c:v>
                </c:pt>
                <c:pt idx="500">
                  <c:v>530</c:v>
                </c:pt>
                <c:pt idx="501">
                  <c:v>530</c:v>
                </c:pt>
                <c:pt idx="502">
                  <c:v>530</c:v>
                </c:pt>
                <c:pt idx="503">
                  <c:v>530</c:v>
                </c:pt>
                <c:pt idx="504">
                  <c:v>530</c:v>
                </c:pt>
                <c:pt idx="505">
                  <c:v>530</c:v>
                </c:pt>
                <c:pt idx="506">
                  <c:v>530</c:v>
                </c:pt>
                <c:pt idx="507">
                  <c:v>530</c:v>
                </c:pt>
                <c:pt idx="508">
                  <c:v>530</c:v>
                </c:pt>
                <c:pt idx="509">
                  <c:v>530</c:v>
                </c:pt>
                <c:pt idx="510">
                  <c:v>530</c:v>
                </c:pt>
                <c:pt idx="511">
                  <c:v>530</c:v>
                </c:pt>
                <c:pt idx="512">
                  <c:v>530</c:v>
                </c:pt>
                <c:pt idx="513">
                  <c:v>530</c:v>
                </c:pt>
                <c:pt idx="514">
                  <c:v>530</c:v>
                </c:pt>
                <c:pt idx="515">
                  <c:v>530</c:v>
                </c:pt>
                <c:pt idx="516">
                  <c:v>530</c:v>
                </c:pt>
                <c:pt idx="517">
                  <c:v>530</c:v>
                </c:pt>
                <c:pt idx="518">
                  <c:v>530</c:v>
                </c:pt>
                <c:pt idx="519">
                  <c:v>530</c:v>
                </c:pt>
                <c:pt idx="520">
                  <c:v>530</c:v>
                </c:pt>
                <c:pt idx="521">
                  <c:v>530</c:v>
                </c:pt>
                <c:pt idx="522">
                  <c:v>530</c:v>
                </c:pt>
                <c:pt idx="523">
                  <c:v>530</c:v>
                </c:pt>
                <c:pt idx="524">
                  <c:v>530</c:v>
                </c:pt>
                <c:pt idx="525">
                  <c:v>530</c:v>
                </c:pt>
                <c:pt idx="526">
                  <c:v>534.1666666666672</c:v>
                </c:pt>
                <c:pt idx="527">
                  <c:v>540</c:v>
                </c:pt>
                <c:pt idx="528">
                  <c:v>540</c:v>
                </c:pt>
                <c:pt idx="529">
                  <c:v>540</c:v>
                </c:pt>
                <c:pt idx="530">
                  <c:v>534.58333333333326</c:v>
                </c:pt>
                <c:pt idx="531">
                  <c:v>531.6666666666672</c:v>
                </c:pt>
                <c:pt idx="532">
                  <c:v>530</c:v>
                </c:pt>
                <c:pt idx="533">
                  <c:v>530</c:v>
                </c:pt>
                <c:pt idx="534">
                  <c:v>529.58333333333326</c:v>
                </c:pt>
                <c:pt idx="535">
                  <c:v>530</c:v>
                </c:pt>
                <c:pt idx="536">
                  <c:v>522.91666666666629</c:v>
                </c:pt>
                <c:pt idx="537">
                  <c:v>522.08333333333326</c:v>
                </c:pt>
                <c:pt idx="538">
                  <c:v>530</c:v>
                </c:pt>
                <c:pt idx="539">
                  <c:v>524.16666666666629</c:v>
                </c:pt>
                <c:pt idx="540">
                  <c:v>523.75</c:v>
                </c:pt>
                <c:pt idx="541">
                  <c:v>521.66666666666595</c:v>
                </c:pt>
                <c:pt idx="542">
                  <c:v>516.25</c:v>
                </c:pt>
                <c:pt idx="543">
                  <c:v>515.83333333333303</c:v>
                </c:pt>
                <c:pt idx="544">
                  <c:v>530</c:v>
                </c:pt>
                <c:pt idx="545">
                  <c:v>527.08333333333326</c:v>
                </c:pt>
                <c:pt idx="546">
                  <c:v>527.08333333333326</c:v>
                </c:pt>
                <c:pt idx="547">
                  <c:v>530</c:v>
                </c:pt>
                <c:pt idx="548">
                  <c:v>530</c:v>
                </c:pt>
                <c:pt idx="549">
                  <c:v>525.41666666666595</c:v>
                </c:pt>
                <c:pt idx="550">
                  <c:v>529.58333333333326</c:v>
                </c:pt>
                <c:pt idx="551">
                  <c:v>530</c:v>
                </c:pt>
                <c:pt idx="552">
                  <c:v>524.58333333333326</c:v>
                </c:pt>
                <c:pt idx="553">
                  <c:v>520.83333333333303</c:v>
                </c:pt>
                <c:pt idx="554">
                  <c:v>524.58333333333326</c:v>
                </c:pt>
                <c:pt idx="555">
                  <c:v>530</c:v>
                </c:pt>
                <c:pt idx="556">
                  <c:v>523.75</c:v>
                </c:pt>
                <c:pt idx="557">
                  <c:v>520</c:v>
                </c:pt>
                <c:pt idx="558">
                  <c:v>517.91666666666629</c:v>
                </c:pt>
                <c:pt idx="559">
                  <c:v>524.58333333333326</c:v>
                </c:pt>
                <c:pt idx="560">
                  <c:v>529.1666666666672</c:v>
                </c:pt>
                <c:pt idx="561">
                  <c:v>527.5</c:v>
                </c:pt>
                <c:pt idx="562">
                  <c:v>530</c:v>
                </c:pt>
                <c:pt idx="563">
                  <c:v>530</c:v>
                </c:pt>
                <c:pt idx="564">
                  <c:v>527.5</c:v>
                </c:pt>
                <c:pt idx="565">
                  <c:v>505.55555555555486</c:v>
                </c:pt>
                <c:pt idx="566">
                  <c:v>522.91666666666629</c:v>
                </c:pt>
                <c:pt idx="567">
                  <c:v>515</c:v>
                </c:pt>
                <c:pt idx="568">
                  <c:v>506.25</c:v>
                </c:pt>
                <c:pt idx="569">
                  <c:v>514.16666666666595</c:v>
                </c:pt>
                <c:pt idx="570">
                  <c:v>520</c:v>
                </c:pt>
                <c:pt idx="571">
                  <c:v>516.25</c:v>
                </c:pt>
                <c:pt idx="572">
                  <c:v>512.08333333333326</c:v>
                </c:pt>
                <c:pt idx="573">
                  <c:v>505</c:v>
                </c:pt>
                <c:pt idx="574">
                  <c:v>509.16666666666612</c:v>
                </c:pt>
                <c:pt idx="575">
                  <c:v>489.583333333334</c:v>
                </c:pt>
                <c:pt idx="576">
                  <c:v>435</c:v>
                </c:pt>
                <c:pt idx="577">
                  <c:v>391.25</c:v>
                </c:pt>
                <c:pt idx="578">
                  <c:v>380.41666666666703</c:v>
                </c:pt>
                <c:pt idx="579">
                  <c:v>397.08333333333314</c:v>
                </c:pt>
                <c:pt idx="580">
                  <c:v>407.5</c:v>
                </c:pt>
                <c:pt idx="581">
                  <c:v>410.41666666666697</c:v>
                </c:pt>
                <c:pt idx="582">
                  <c:v>420</c:v>
                </c:pt>
                <c:pt idx="583">
                  <c:v>412.08333333333314</c:v>
                </c:pt>
                <c:pt idx="584">
                  <c:v>412.5</c:v>
                </c:pt>
                <c:pt idx="585">
                  <c:v>418.33333333333314</c:v>
                </c:pt>
                <c:pt idx="586">
                  <c:v>462.5</c:v>
                </c:pt>
                <c:pt idx="587">
                  <c:v>475.833333333334</c:v>
                </c:pt>
                <c:pt idx="588">
                  <c:v>444.58333333333297</c:v>
                </c:pt>
                <c:pt idx="589">
                  <c:v>424.16666666666708</c:v>
                </c:pt>
                <c:pt idx="590">
                  <c:v>409.58333333333314</c:v>
                </c:pt>
                <c:pt idx="591">
                  <c:v>410</c:v>
                </c:pt>
                <c:pt idx="592">
                  <c:v>410.83333333333297</c:v>
                </c:pt>
                <c:pt idx="593">
                  <c:v>417.5</c:v>
                </c:pt>
                <c:pt idx="594">
                  <c:v>420</c:v>
                </c:pt>
                <c:pt idx="595">
                  <c:v>415.83333333333297</c:v>
                </c:pt>
                <c:pt idx="596">
                  <c:v>407.91666666666697</c:v>
                </c:pt>
                <c:pt idx="597">
                  <c:v>399.16666666666708</c:v>
                </c:pt>
                <c:pt idx="598">
                  <c:v>390</c:v>
                </c:pt>
                <c:pt idx="599">
                  <c:v>390</c:v>
                </c:pt>
                <c:pt idx="600">
                  <c:v>390</c:v>
                </c:pt>
                <c:pt idx="601">
                  <c:v>366.66666666666606</c:v>
                </c:pt>
                <c:pt idx="602">
                  <c:v>402.08333333333314</c:v>
                </c:pt>
                <c:pt idx="603">
                  <c:v>410</c:v>
                </c:pt>
                <c:pt idx="604">
                  <c:v>424.58333333333297</c:v>
                </c:pt>
                <c:pt idx="605">
                  <c:v>461.66666666666612</c:v>
                </c:pt>
                <c:pt idx="606">
                  <c:v>465.83333333333297</c:v>
                </c:pt>
                <c:pt idx="607">
                  <c:v>460.83333333333297</c:v>
                </c:pt>
                <c:pt idx="608">
                  <c:v>452.08333333333314</c:v>
                </c:pt>
                <c:pt idx="609">
                  <c:v>445.83333333333314</c:v>
                </c:pt>
                <c:pt idx="610">
                  <c:v>447.91666666666703</c:v>
                </c:pt>
                <c:pt idx="611">
                  <c:v>467.08333333333314</c:v>
                </c:pt>
                <c:pt idx="612">
                  <c:v>500</c:v>
                </c:pt>
              </c:numCache>
            </c:numRef>
          </c:yVal>
        </c:ser>
        <c:ser>
          <c:idx val="3"/>
          <c:order val="4"/>
          <c:tx>
            <c:strRef>
              <c:f>'Flow-CT.dat'!$P$1</c:f>
              <c:strCache>
                <c:ptCount val="1"/>
                <c:pt idx="0">
                  <c:v>Flow</c:v>
                </c:pt>
              </c:strCache>
            </c:strRef>
          </c:tx>
          <c:spPr>
            <a:ln w="25400"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'Flow-CT.dat'!$M$5:$M$745</c:f>
              <c:numCache>
                <c:formatCode>m/d/yy;@</c:formatCode>
                <c:ptCount val="741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  <c:pt idx="613" formatCode="m/d/yyyy">
                  <c:v>40707</c:v>
                </c:pt>
                <c:pt idx="614" formatCode="m/d/yyyy">
                  <c:v>40708</c:v>
                </c:pt>
                <c:pt idx="615" formatCode="m/d/yyyy">
                  <c:v>40709</c:v>
                </c:pt>
                <c:pt idx="616" formatCode="m/d/yyyy">
                  <c:v>40710</c:v>
                </c:pt>
                <c:pt idx="617" formatCode="m/d/yyyy">
                  <c:v>40711</c:v>
                </c:pt>
                <c:pt idx="618" formatCode="m/d/yyyy">
                  <c:v>40712</c:v>
                </c:pt>
                <c:pt idx="619" formatCode="m/d/yyyy">
                  <c:v>40713</c:v>
                </c:pt>
                <c:pt idx="620" formatCode="m/d/yyyy">
                  <c:v>40714</c:v>
                </c:pt>
                <c:pt idx="621" formatCode="m/d/yyyy">
                  <c:v>40715</c:v>
                </c:pt>
                <c:pt idx="622" formatCode="m/d/yyyy">
                  <c:v>40716</c:v>
                </c:pt>
                <c:pt idx="623" formatCode="m/d/yyyy">
                  <c:v>40717</c:v>
                </c:pt>
                <c:pt idx="624" formatCode="m/d/yyyy">
                  <c:v>40718</c:v>
                </c:pt>
                <c:pt idx="625" formatCode="m/d/yyyy">
                  <c:v>40719</c:v>
                </c:pt>
                <c:pt idx="626" formatCode="m/d/yyyy">
                  <c:v>40720</c:v>
                </c:pt>
                <c:pt idx="627" formatCode="m/d/yyyy">
                  <c:v>40721</c:v>
                </c:pt>
                <c:pt idx="628" formatCode="m/d/yyyy">
                  <c:v>40722</c:v>
                </c:pt>
                <c:pt idx="629" formatCode="m/d/yyyy">
                  <c:v>40723</c:v>
                </c:pt>
                <c:pt idx="630" formatCode="m/d/yyyy">
                  <c:v>40724</c:v>
                </c:pt>
                <c:pt idx="631" formatCode="m/d/yyyy;@">
                  <c:v>40725</c:v>
                </c:pt>
                <c:pt idx="632" formatCode="m/d/yyyy;@">
                  <c:v>40726</c:v>
                </c:pt>
                <c:pt idx="633" formatCode="m/d/yyyy;@">
                  <c:v>40727</c:v>
                </c:pt>
                <c:pt idx="634" formatCode="m/d/yyyy;@">
                  <c:v>40728</c:v>
                </c:pt>
                <c:pt idx="635" formatCode="m/d/yyyy;@">
                  <c:v>40729</c:v>
                </c:pt>
                <c:pt idx="636" formatCode="m/d/yyyy;@">
                  <c:v>40730</c:v>
                </c:pt>
                <c:pt idx="637" formatCode="m/d/yyyy;@">
                  <c:v>40731</c:v>
                </c:pt>
                <c:pt idx="638" formatCode="m/d/yyyy;@">
                  <c:v>40732</c:v>
                </c:pt>
                <c:pt idx="639" formatCode="m/d/yyyy;@">
                  <c:v>40733</c:v>
                </c:pt>
                <c:pt idx="640" formatCode="m/d/yyyy;@">
                  <c:v>40734</c:v>
                </c:pt>
                <c:pt idx="641" formatCode="m/d/yyyy;@">
                  <c:v>40735</c:v>
                </c:pt>
                <c:pt idx="642" formatCode="m/d/yyyy;@">
                  <c:v>40736</c:v>
                </c:pt>
                <c:pt idx="643" formatCode="m/d/yyyy;@">
                  <c:v>40737</c:v>
                </c:pt>
                <c:pt idx="644" formatCode="m/d/yyyy;@">
                  <c:v>40738</c:v>
                </c:pt>
                <c:pt idx="645" formatCode="m/d/yyyy;@">
                  <c:v>40739</c:v>
                </c:pt>
                <c:pt idx="646" formatCode="m/d/yyyy;@">
                  <c:v>40740</c:v>
                </c:pt>
                <c:pt idx="647" formatCode="m/d/yyyy;@">
                  <c:v>40741</c:v>
                </c:pt>
                <c:pt idx="648" formatCode="m/d/yyyy;@">
                  <c:v>40742</c:v>
                </c:pt>
                <c:pt idx="649" formatCode="m/d/yyyy;@">
                  <c:v>40743</c:v>
                </c:pt>
                <c:pt idx="650" formatCode="m/d/yyyy;@">
                  <c:v>40744</c:v>
                </c:pt>
                <c:pt idx="651" formatCode="m/d/yyyy;@">
                  <c:v>40745</c:v>
                </c:pt>
                <c:pt idx="652" formatCode="m/d/yyyy;@">
                  <c:v>40746</c:v>
                </c:pt>
                <c:pt idx="653" formatCode="m/d/yyyy;@">
                  <c:v>40747</c:v>
                </c:pt>
                <c:pt idx="654" formatCode="m/d/yyyy;@">
                  <c:v>40748</c:v>
                </c:pt>
                <c:pt idx="655" formatCode="m/d/yyyy;@">
                  <c:v>40749</c:v>
                </c:pt>
                <c:pt idx="656" formatCode="m/d/yyyy;@">
                  <c:v>40750</c:v>
                </c:pt>
                <c:pt idx="657" formatCode="m/d/yyyy;@">
                  <c:v>40751</c:v>
                </c:pt>
                <c:pt idx="658" formatCode="m/d/yyyy;@">
                  <c:v>40752</c:v>
                </c:pt>
                <c:pt idx="659" formatCode="m/d/yyyy;@">
                  <c:v>40753</c:v>
                </c:pt>
                <c:pt idx="660" formatCode="m/d/yyyy;@">
                  <c:v>40754</c:v>
                </c:pt>
                <c:pt idx="661" formatCode="m/d/yyyy;@">
                  <c:v>40755</c:v>
                </c:pt>
                <c:pt idx="662" formatCode="m/d/yyyy;@">
                  <c:v>40756</c:v>
                </c:pt>
                <c:pt idx="663" formatCode="m/d/yyyy;@">
                  <c:v>40757</c:v>
                </c:pt>
                <c:pt idx="664" formatCode="m/d/yyyy;@">
                  <c:v>40758</c:v>
                </c:pt>
                <c:pt idx="665" formatCode="m/d/yyyy;@">
                  <c:v>40759</c:v>
                </c:pt>
                <c:pt idx="666" formatCode="m/d/yyyy;@">
                  <c:v>40760</c:v>
                </c:pt>
                <c:pt idx="667" formatCode="m/d/yyyy;@">
                  <c:v>40761</c:v>
                </c:pt>
                <c:pt idx="668" formatCode="m/d/yyyy;@">
                  <c:v>40762</c:v>
                </c:pt>
                <c:pt idx="669" formatCode="m/d/yyyy;@">
                  <c:v>40763</c:v>
                </c:pt>
                <c:pt idx="670" formatCode="m/d/yyyy;@">
                  <c:v>40764</c:v>
                </c:pt>
                <c:pt idx="671" formatCode="m/d/yyyy;@">
                  <c:v>40765</c:v>
                </c:pt>
                <c:pt idx="672" formatCode="m/d/yyyy;@">
                  <c:v>40766</c:v>
                </c:pt>
                <c:pt idx="673" formatCode="m/d/yyyy;@">
                  <c:v>40767</c:v>
                </c:pt>
                <c:pt idx="674" formatCode="m/d/yyyy;@">
                  <c:v>40768</c:v>
                </c:pt>
                <c:pt idx="675" formatCode="m/d/yyyy;@">
                  <c:v>40769</c:v>
                </c:pt>
                <c:pt idx="676" formatCode="m/d/yyyy;@">
                  <c:v>40770</c:v>
                </c:pt>
                <c:pt idx="677" formatCode="m/d/yyyy;@">
                  <c:v>40771</c:v>
                </c:pt>
                <c:pt idx="678" formatCode="m/d/yyyy;@">
                  <c:v>40772</c:v>
                </c:pt>
                <c:pt idx="679" formatCode="m/d/yyyy;@">
                  <c:v>40773</c:v>
                </c:pt>
                <c:pt idx="680" formatCode="m/d/yyyy;@">
                  <c:v>40774</c:v>
                </c:pt>
                <c:pt idx="681" formatCode="m/d/yyyy;@">
                  <c:v>40775</c:v>
                </c:pt>
                <c:pt idx="682" formatCode="m/d/yyyy;@">
                  <c:v>40776</c:v>
                </c:pt>
                <c:pt idx="683" formatCode="m/d/yyyy;@">
                  <c:v>40777</c:v>
                </c:pt>
                <c:pt idx="684" formatCode="m/d/yyyy;@">
                  <c:v>40778</c:v>
                </c:pt>
                <c:pt idx="685" formatCode="m/d/yyyy;@">
                  <c:v>40779</c:v>
                </c:pt>
                <c:pt idx="686" formatCode="m/d/yyyy;@">
                  <c:v>40780</c:v>
                </c:pt>
                <c:pt idx="687" formatCode="m/d/yyyy;@">
                  <c:v>40781</c:v>
                </c:pt>
                <c:pt idx="688" formatCode="m/d/yyyy;@">
                  <c:v>40782</c:v>
                </c:pt>
                <c:pt idx="689" formatCode="m/d/yyyy;@">
                  <c:v>40783</c:v>
                </c:pt>
                <c:pt idx="690" formatCode="m/d/yyyy;@">
                  <c:v>40784</c:v>
                </c:pt>
                <c:pt idx="691" formatCode="m/d/yyyy;@">
                  <c:v>40785</c:v>
                </c:pt>
                <c:pt idx="692" formatCode="m/d/yyyy;@">
                  <c:v>40786</c:v>
                </c:pt>
                <c:pt idx="693" formatCode="m/d/yyyy;@">
                  <c:v>40787</c:v>
                </c:pt>
                <c:pt idx="694" formatCode="m/d/yyyy;@">
                  <c:v>40788</c:v>
                </c:pt>
                <c:pt idx="695" formatCode="m/d/yyyy;@">
                  <c:v>40789</c:v>
                </c:pt>
                <c:pt idx="696" formatCode="m/d/yyyy;@">
                  <c:v>40790</c:v>
                </c:pt>
                <c:pt idx="697" formatCode="m/d/yyyy;@">
                  <c:v>40791</c:v>
                </c:pt>
                <c:pt idx="698" formatCode="m/d/yyyy;@">
                  <c:v>40792</c:v>
                </c:pt>
                <c:pt idx="699" formatCode="m/d/yyyy;@">
                  <c:v>40793</c:v>
                </c:pt>
                <c:pt idx="700" formatCode="m/d/yyyy;@">
                  <c:v>40794</c:v>
                </c:pt>
                <c:pt idx="701" formatCode="m/d/yyyy;@">
                  <c:v>40795</c:v>
                </c:pt>
                <c:pt idx="702" formatCode="m/d/yyyy;@">
                  <c:v>40796</c:v>
                </c:pt>
                <c:pt idx="703" formatCode="m/d/yyyy;@">
                  <c:v>40797</c:v>
                </c:pt>
                <c:pt idx="704" formatCode="m/d/yyyy;@">
                  <c:v>40798</c:v>
                </c:pt>
                <c:pt idx="705" formatCode="m/d/yyyy;@">
                  <c:v>40799</c:v>
                </c:pt>
                <c:pt idx="706" formatCode="m/d/yyyy;@">
                  <c:v>40800</c:v>
                </c:pt>
                <c:pt idx="707" formatCode="m/d/yyyy;@">
                  <c:v>40801</c:v>
                </c:pt>
                <c:pt idx="708" formatCode="m/d/yyyy;@">
                  <c:v>40802</c:v>
                </c:pt>
                <c:pt idx="709" formatCode="m/d/yyyy;@">
                  <c:v>40803</c:v>
                </c:pt>
                <c:pt idx="710" formatCode="m/d/yyyy;@">
                  <c:v>40804</c:v>
                </c:pt>
                <c:pt idx="711" formatCode="m/d/yyyy;@">
                  <c:v>40805</c:v>
                </c:pt>
                <c:pt idx="712" formatCode="m/d/yyyy;@">
                  <c:v>40806</c:v>
                </c:pt>
                <c:pt idx="713" formatCode="m/d/yyyy;@">
                  <c:v>40807</c:v>
                </c:pt>
                <c:pt idx="714" formatCode="m/d/yyyy;@">
                  <c:v>40808</c:v>
                </c:pt>
                <c:pt idx="715" formatCode="m/d/yyyy;@">
                  <c:v>40809</c:v>
                </c:pt>
                <c:pt idx="716" formatCode="m/d/yyyy;@">
                  <c:v>40810</c:v>
                </c:pt>
                <c:pt idx="717" formatCode="m/d/yyyy;@">
                  <c:v>40811</c:v>
                </c:pt>
                <c:pt idx="718" formatCode="m/d/yyyy;@">
                  <c:v>40812</c:v>
                </c:pt>
                <c:pt idx="719" formatCode="m/d/yyyy;@">
                  <c:v>40813</c:v>
                </c:pt>
                <c:pt idx="720" formatCode="m/d/yyyy;@">
                  <c:v>40814</c:v>
                </c:pt>
                <c:pt idx="721" formatCode="m/d/yyyy;@">
                  <c:v>40815</c:v>
                </c:pt>
                <c:pt idx="722" formatCode="m/d/yyyy;@">
                  <c:v>40816</c:v>
                </c:pt>
                <c:pt idx="723" formatCode="m/d/yyyy;@">
                  <c:v>40817</c:v>
                </c:pt>
                <c:pt idx="724" formatCode="m/d/yyyy;@">
                  <c:v>40818</c:v>
                </c:pt>
                <c:pt idx="725" formatCode="m/d/yyyy;@">
                  <c:v>40819</c:v>
                </c:pt>
                <c:pt idx="726" formatCode="m/d/yyyy;@">
                  <c:v>40820</c:v>
                </c:pt>
                <c:pt idx="727" formatCode="m/d/yyyy;@">
                  <c:v>40821</c:v>
                </c:pt>
                <c:pt idx="728" formatCode="m/d/yyyy;@">
                  <c:v>40822</c:v>
                </c:pt>
                <c:pt idx="729" formatCode="m/d/yyyy;@">
                  <c:v>40823</c:v>
                </c:pt>
                <c:pt idx="730" formatCode="m/d/yyyy;@">
                  <c:v>40824</c:v>
                </c:pt>
                <c:pt idx="731" formatCode="m/d/yyyy;@">
                  <c:v>40825</c:v>
                </c:pt>
                <c:pt idx="732" formatCode="m/d/yyyy;@">
                  <c:v>40826</c:v>
                </c:pt>
                <c:pt idx="733" formatCode="m/d/yyyy;@">
                  <c:v>40827</c:v>
                </c:pt>
                <c:pt idx="734" formatCode="m/d/yyyy;@">
                  <c:v>40828</c:v>
                </c:pt>
                <c:pt idx="735" formatCode="m/d/yyyy;@">
                  <c:v>40829</c:v>
                </c:pt>
                <c:pt idx="736" formatCode="m/d/yyyy;@">
                  <c:v>40830</c:v>
                </c:pt>
                <c:pt idx="737" formatCode="m/d/yyyy;@">
                  <c:v>40831</c:v>
                </c:pt>
                <c:pt idx="738" formatCode="m/d/yyyy;@">
                  <c:v>40832</c:v>
                </c:pt>
                <c:pt idx="739" formatCode="m/d/yyyy;@">
                  <c:v>40833</c:v>
                </c:pt>
                <c:pt idx="740" formatCode="m/d/yyyy;@">
                  <c:v>40834</c:v>
                </c:pt>
              </c:numCache>
            </c:numRef>
          </c:xVal>
          <c:yVal>
            <c:numRef>
              <c:f>'Flow-CT.dat'!$P$5:$P$745</c:f>
              <c:numCache>
                <c:formatCode>0</c:formatCode>
                <c:ptCount val="741"/>
                <c:pt idx="0">
                  <c:v>21.191425359143611</c:v>
                </c:pt>
                <c:pt idx="1">
                  <c:v>19.702804681422794</c:v>
                </c:pt>
                <c:pt idx="2">
                  <c:v>19.56222986691602</c:v>
                </c:pt>
                <c:pt idx="3">
                  <c:v>19.692668786372991</c:v>
                </c:pt>
                <c:pt idx="4">
                  <c:v>19.87447081957659</c:v>
                </c:pt>
                <c:pt idx="5">
                  <c:v>19.202004432192119</c:v>
                </c:pt>
                <c:pt idx="6">
                  <c:v>18.625507008934406</c:v>
                </c:pt>
                <c:pt idx="7">
                  <c:v>18.978975180291744</c:v>
                </c:pt>
                <c:pt idx="8">
                  <c:v>18.755262289893711</c:v>
                </c:pt>
                <c:pt idx="9">
                  <c:v>18.126718114391693</c:v>
                </c:pt>
                <c:pt idx="10">
                  <c:v>17.880038440708443</c:v>
                </c:pt>
                <c:pt idx="11">
                  <c:v>18.628885640617643</c:v>
                </c:pt>
                <c:pt idx="12">
                  <c:v>18.848536260834774</c:v>
                </c:pt>
                <c:pt idx="13">
                  <c:v>18.711340078011283</c:v>
                </c:pt>
                <c:pt idx="14">
                  <c:v>18.776217718490937</c:v>
                </c:pt>
                <c:pt idx="15">
                  <c:v>18.60117294865389</c:v>
                </c:pt>
                <c:pt idx="16">
                  <c:v>18.8140663055045</c:v>
                </c:pt>
                <c:pt idx="17">
                  <c:v>18.652536062400507</c:v>
                </c:pt>
                <c:pt idx="18">
                  <c:v>17.577249744600042</c:v>
                </c:pt>
                <c:pt idx="19">
                  <c:v>18.439642705549883</c:v>
                </c:pt>
                <c:pt idx="20">
                  <c:v>19.335821983332387</c:v>
                </c:pt>
                <c:pt idx="21">
                  <c:v>19.205383063875381</c:v>
                </c:pt>
                <c:pt idx="22">
                  <c:v>18.772839086807672</c:v>
                </c:pt>
                <c:pt idx="23">
                  <c:v>18.683627386047526</c:v>
                </c:pt>
                <c:pt idx="24">
                  <c:v>16.89058519198489</c:v>
                </c:pt>
                <c:pt idx="25">
                  <c:v>16.976418261061795</c:v>
                </c:pt>
                <c:pt idx="26">
                  <c:v>16.931812410681751</c:v>
                </c:pt>
                <c:pt idx="27">
                  <c:v>17.72188682928773</c:v>
                </c:pt>
                <c:pt idx="28">
                  <c:v>17.467766253740283</c:v>
                </c:pt>
                <c:pt idx="29">
                  <c:v>18.267976567396111</c:v>
                </c:pt>
                <c:pt idx="30">
                  <c:v>18.800551778771421</c:v>
                </c:pt>
                <c:pt idx="31">
                  <c:v>18.460598134147105</c:v>
                </c:pt>
                <c:pt idx="32">
                  <c:v>18.67349149099773</c:v>
                </c:pt>
                <c:pt idx="33">
                  <c:v>18.223370717016067</c:v>
                </c:pt>
                <c:pt idx="34">
                  <c:v>18.676870122681006</c:v>
                </c:pt>
                <c:pt idx="35">
                  <c:v>18.893142111214871</c:v>
                </c:pt>
                <c:pt idx="36">
                  <c:v>18.622128377251133</c:v>
                </c:pt>
                <c:pt idx="37">
                  <c:v>18.539673939857494</c:v>
                </c:pt>
                <c:pt idx="38">
                  <c:v>18.292310627676596</c:v>
                </c:pt>
                <c:pt idx="39">
                  <c:v>18.401794118536333</c:v>
                </c:pt>
                <c:pt idx="40">
                  <c:v>18.023991886898497</c:v>
                </c:pt>
                <c:pt idx="41">
                  <c:v>18.192279393368988</c:v>
                </c:pt>
                <c:pt idx="42">
                  <c:v>17.979386036518385</c:v>
                </c:pt>
                <c:pt idx="43">
                  <c:v>17.594826541513989</c:v>
                </c:pt>
                <c:pt idx="44">
                  <c:v>18.336916478056693</c:v>
                </c:pt>
                <c:pt idx="45">
                  <c:v>18.374765065070246</c:v>
                </c:pt>
                <c:pt idx="46">
                  <c:v>18.374765065070246</c:v>
                </c:pt>
                <c:pt idx="47">
                  <c:v>17.467766253740283</c:v>
                </c:pt>
                <c:pt idx="48">
                  <c:v>16.976662418922231</c:v>
                </c:pt>
                <c:pt idx="49">
                  <c:v>16.395858567623133</c:v>
                </c:pt>
                <c:pt idx="50">
                  <c:v>15.822300295411441</c:v>
                </c:pt>
                <c:pt idx="51">
                  <c:v>16.272176911532696</c:v>
                </c:pt>
                <c:pt idx="52">
                  <c:v>16.976662418922231</c:v>
                </c:pt>
                <c:pt idx="53">
                  <c:v>16.324584923565087</c:v>
                </c:pt>
                <c:pt idx="54">
                  <c:v>15.908377522348788</c:v>
                </c:pt>
                <c:pt idx="55">
                  <c:v>15.983586380654986</c:v>
                </c:pt>
                <c:pt idx="56">
                  <c:v>14.952905913234648</c:v>
                </c:pt>
                <c:pt idx="57">
                  <c:v>14.25066666167295</c:v>
                </c:pt>
                <c:pt idx="58">
                  <c:v>14.664315382356955</c:v>
                </c:pt>
                <c:pt idx="59">
                  <c:v>14.664315382356955</c:v>
                </c:pt>
                <c:pt idx="60">
                  <c:v>14.664315382356955</c:v>
                </c:pt>
                <c:pt idx="61">
                  <c:v>14.664315382356955</c:v>
                </c:pt>
                <c:pt idx="62">
                  <c:v>14.10024894506056</c:v>
                </c:pt>
                <c:pt idx="63">
                  <c:v>13.348160361998735</c:v>
                </c:pt>
                <c:pt idx="64">
                  <c:v>12.483258491477605</c:v>
                </c:pt>
                <c:pt idx="65">
                  <c:v>11.65596105010955</c:v>
                </c:pt>
                <c:pt idx="66">
                  <c:v>11.622291835204624</c:v>
                </c:pt>
                <c:pt idx="67">
                  <c:v>11.430334475191005</c:v>
                </c:pt>
                <c:pt idx="68">
                  <c:v>11.283851972826771</c:v>
                </c:pt>
                <c:pt idx="69">
                  <c:v>10.923548538288497</c:v>
                </c:pt>
                <c:pt idx="70">
                  <c:v>11.208643114520571</c:v>
                </c:pt>
                <c:pt idx="71">
                  <c:v>11.204707900272421</c:v>
                </c:pt>
                <c:pt idx="72">
                  <c:v>11.133434256214425</c:v>
                </c:pt>
                <c:pt idx="73">
                  <c:v>10.755202463763789</c:v>
                </c:pt>
                <c:pt idx="74">
                  <c:v>10.927483752536647</c:v>
                </c:pt>
                <c:pt idx="75">
                  <c:v>11.05429018366007</c:v>
                </c:pt>
                <c:pt idx="76">
                  <c:v>10.986951753850184</c:v>
                </c:pt>
                <c:pt idx="77">
                  <c:v>10.919613324040336</c:v>
                </c:pt>
                <c:pt idx="78">
                  <c:v>9.9432060917971725</c:v>
                </c:pt>
                <c:pt idx="79">
                  <c:v>9.4044986533181874</c:v>
                </c:pt>
                <c:pt idx="80">
                  <c:v>8.4617606359799531</c:v>
                </c:pt>
                <c:pt idx="81">
                  <c:v>8.0240608422157713</c:v>
                </c:pt>
                <c:pt idx="82">
                  <c:v>7.9230531975009653</c:v>
                </c:pt>
                <c:pt idx="83">
                  <c:v>7.8220455527861477</c:v>
                </c:pt>
                <c:pt idx="84">
                  <c:v>7.8220455527861477</c:v>
                </c:pt>
                <c:pt idx="85">
                  <c:v>7.8014454118061671</c:v>
                </c:pt>
                <c:pt idx="86">
                  <c:v>7.8220455527861477</c:v>
                </c:pt>
                <c:pt idx="87">
                  <c:v>7.7341069819963151</c:v>
                </c:pt>
                <c:pt idx="88">
                  <c:v>7.6754812681363838</c:v>
                </c:pt>
                <c:pt idx="89">
                  <c:v>7.3823526988368613</c:v>
                </c:pt>
                <c:pt idx="90">
                  <c:v>7.1478498433972248</c:v>
                </c:pt>
                <c:pt idx="91">
                  <c:v>7.089224129537337</c:v>
                </c:pt>
                <c:pt idx="92">
                  <c:v>6.4443412770783155</c:v>
                </c:pt>
                <c:pt idx="93">
                  <c:v>6.3270898493585346</c:v>
                </c:pt>
                <c:pt idx="94">
                  <c:v>6.1218998508488465</c:v>
                </c:pt>
                <c:pt idx="95">
                  <c:v>5.7701455676893909</c:v>
                </c:pt>
                <c:pt idx="96">
                  <c:v>5.6235812830396297</c:v>
                </c:pt>
                <c:pt idx="97">
                  <c:v>5.3940506177727574</c:v>
                </c:pt>
                <c:pt idx="98">
                  <c:v>5.535642712249758</c:v>
                </c:pt>
                <c:pt idx="99">
                  <c:v>5.6822069968995566</c:v>
                </c:pt>
                <c:pt idx="100">
                  <c:v>5.5649555691797348</c:v>
                </c:pt>
                <c:pt idx="101">
                  <c:v>5.740832710759447</c:v>
                </c:pt>
                <c:pt idx="102">
                  <c:v>5.6235812830396297</c:v>
                </c:pt>
                <c:pt idx="103">
                  <c:v>6.1512127077787895</c:v>
                </c:pt>
                <c:pt idx="104">
                  <c:v>6.4150284201483734</c:v>
                </c:pt>
                <c:pt idx="105">
                  <c:v>6.4150284201483734</c:v>
                </c:pt>
                <c:pt idx="106">
                  <c:v>7.1771627003271714</c:v>
                </c:pt>
                <c:pt idx="107">
                  <c:v>6.5322798478681907</c:v>
                </c:pt>
                <c:pt idx="108">
                  <c:v>6.5909055617281167</c:v>
                </c:pt>
                <c:pt idx="109">
                  <c:v>6.2684641354986104</c:v>
                </c:pt>
                <c:pt idx="110">
                  <c:v>5.8044306147921025</c:v>
                </c:pt>
                <c:pt idx="111">
                  <c:v>6.2684641354986104</c:v>
                </c:pt>
                <c:pt idx="112">
                  <c:v>6.473654134008302</c:v>
                </c:pt>
                <c:pt idx="113">
                  <c:v>6.0925869939188999</c:v>
                </c:pt>
                <c:pt idx="114">
                  <c:v>5.5455870925952491</c:v>
                </c:pt>
                <c:pt idx="115">
                  <c:v>5.2181734761930141</c:v>
                </c:pt>
                <c:pt idx="116">
                  <c:v>5.2927610188372629</c:v>
                </c:pt>
                <c:pt idx="117">
                  <c:v>5.4526763316326505</c:v>
                </c:pt>
                <c:pt idx="118">
                  <c:v>5.2231456663657383</c:v>
                </c:pt>
                <c:pt idx="119">
                  <c:v>4.9459789258505769</c:v>
                </c:pt>
                <c:pt idx="120">
                  <c:v>4.9349892872389418</c:v>
                </c:pt>
                <c:pt idx="121">
                  <c:v>5.0716091915432537</c:v>
                </c:pt>
                <c:pt idx="122">
                  <c:v>5.2132012860202854</c:v>
                </c:pt>
                <c:pt idx="123">
                  <c:v>5.3304527137401063</c:v>
                </c:pt>
                <c:pt idx="124">
                  <c:v>5.1302349054031415</c:v>
                </c:pt>
                <c:pt idx="125">
                  <c:v>5.0532859732248996</c:v>
                </c:pt>
                <c:pt idx="126">
                  <c:v>4.9399614774117104</c:v>
                </c:pt>
                <c:pt idx="127">
                  <c:v>5.0572129051315295</c:v>
                </c:pt>
                <c:pt idx="128">
                  <c:v>5.0129834776833606</c:v>
                </c:pt>
                <c:pt idx="129">
                  <c:v>5.1302349054031415</c:v>
                </c:pt>
                <c:pt idx="130">
                  <c:v>5.125262715230412</c:v>
                </c:pt>
                <c:pt idx="131">
                  <c:v>4.9449336675844364</c:v>
                </c:pt>
                <c:pt idx="132">
                  <c:v>4.9862814213921176</c:v>
                </c:pt>
                <c:pt idx="133">
                  <c:v>4.8496615170878465</c:v>
                </c:pt>
                <c:pt idx="134">
                  <c:v>4.9653474024350279</c:v>
                </c:pt>
                <c:pt idx="135">
                  <c:v>4.9593299539961633</c:v>
                </c:pt>
                <c:pt idx="136">
                  <c:v>4.9836706207533803</c:v>
                </c:pt>
                <c:pt idx="137">
                  <c:v>4.9449336675844364</c:v>
                </c:pt>
                <c:pt idx="138">
                  <c:v>4.7646046199384617</c:v>
                </c:pt>
                <c:pt idx="139">
                  <c:v>4.5698792858807691</c:v>
                </c:pt>
                <c:pt idx="140">
                  <c:v>4.4481759520946831</c:v>
                </c:pt>
                <c:pt idx="141">
                  <c:v>4.4238352853374661</c:v>
                </c:pt>
                <c:pt idx="142">
                  <c:v>4.2351273997186372</c:v>
                </c:pt>
                <c:pt idx="143">
                  <c:v>4.2534506180369842</c:v>
                </c:pt>
                <c:pt idx="144">
                  <c:v>4.3021319515514174</c:v>
                </c:pt>
                <c:pt idx="145">
                  <c:v>3.9857032837076392</c:v>
                </c:pt>
                <c:pt idx="146">
                  <c:v>3.7969953980888067</c:v>
                </c:pt>
                <c:pt idx="147">
                  <c:v>3.4707929580739387</c:v>
                </c:pt>
                <c:pt idx="148">
                  <c:v>3.529248063759463</c:v>
                </c:pt>
                <c:pt idx="149">
                  <c:v>3.1021057007412312</c:v>
                </c:pt>
                <c:pt idx="150">
                  <c:v>2.2097413701289454</c:v>
                </c:pt>
                <c:pt idx="151">
                  <c:v>2.4697518773163019</c:v>
                </c:pt>
                <c:pt idx="152">
                  <c:v>2.4084939009206345</c:v>
                </c:pt>
                <c:pt idx="153">
                  <c:v>2.4201170907797875</c:v>
                </c:pt>
                <c:pt idx="154">
                  <c:v>2.4757693257551656</c:v>
                </c:pt>
                <c:pt idx="155">
                  <c:v>2.4878042226328949</c:v>
                </c:pt>
                <c:pt idx="156">
                  <c:v>2.0232439782954872</c:v>
                </c:pt>
                <c:pt idx="157">
                  <c:v>2.343479931841522</c:v>
                </c:pt>
                <c:pt idx="158">
                  <c:v>2.4815159011922741</c:v>
                </c:pt>
                <c:pt idx="159">
                  <c:v>1.8076209917854116</c:v>
                </c:pt>
                <c:pt idx="160">
                  <c:v>2.1505855769073601</c:v>
                </c:pt>
                <c:pt idx="161">
                  <c:v>2.0445343537117826</c:v>
                </c:pt>
                <c:pt idx="162">
                  <c:v>2.7204711128718402</c:v>
                </c:pt>
                <c:pt idx="163">
                  <c:v>2.8026574163489819</c:v>
                </c:pt>
                <c:pt idx="164">
                  <c:v>2.4569324146380582</c:v>
                </c:pt>
                <c:pt idx="165">
                  <c:v>2.7220832436152969</c:v>
                </c:pt>
                <c:pt idx="166">
                  <c:v>2.540257104321213</c:v>
                </c:pt>
                <c:pt idx="167">
                  <c:v>2.8625032140623015</c:v>
                </c:pt>
                <c:pt idx="168">
                  <c:v>2.9106867496562834</c:v>
                </c:pt>
                <c:pt idx="169">
                  <c:v>3.1452319219568787</c:v>
                </c:pt>
                <c:pt idx="170">
                  <c:v>3.5925900886261641</c:v>
                </c:pt>
                <c:pt idx="171">
                  <c:v>3.5245252846914554</c:v>
                </c:pt>
                <c:pt idx="172">
                  <c:v>4.3667151763101586</c:v>
                </c:pt>
                <c:pt idx="173">
                  <c:v>4.8406789020249921</c:v>
                </c:pt>
                <c:pt idx="174">
                  <c:v>4.9349892872389418</c:v>
                </c:pt>
                <c:pt idx="175">
                  <c:v>5.0959498583004654</c:v>
                </c:pt>
                <c:pt idx="176">
                  <c:v>5.214766828392885</c:v>
                </c:pt>
                <c:pt idx="177">
                  <c:v>5.0572129051315295</c:v>
                </c:pt>
                <c:pt idx="178">
                  <c:v>5.7180575863748304</c:v>
                </c:pt>
                <c:pt idx="179">
                  <c:v>5.8630563286519894</c:v>
                </c:pt>
                <c:pt idx="180">
                  <c:v>5.9753355661990817</c:v>
                </c:pt>
                <c:pt idx="181">
                  <c:v>6.0632741369889542</c:v>
                </c:pt>
                <c:pt idx="182">
                  <c:v>6.2312139217719498</c:v>
                </c:pt>
                <c:pt idx="183">
                  <c:v>5.9685222705988252</c:v>
                </c:pt>
                <c:pt idx="184">
                  <c:v>6.0096206133017587</c:v>
                </c:pt>
                <c:pt idx="185">
                  <c:v>6.033961280058973</c:v>
                </c:pt>
                <c:pt idx="186">
                  <c:v>8.8626165057591422</c:v>
                </c:pt>
                <c:pt idx="187">
                  <c:v>9.2405089367684674</c:v>
                </c:pt>
                <c:pt idx="188">
                  <c:v>8.3314401343351925</c:v>
                </c:pt>
                <c:pt idx="189">
                  <c:v>10.016648592910496</c:v>
                </c:pt>
                <c:pt idx="190">
                  <c:v>14.281895233850568</c:v>
                </c:pt>
                <c:pt idx="191">
                  <c:v>19.431790947459067</c:v>
                </c:pt>
                <c:pt idx="192">
                  <c:v>20.361756542074154</c:v>
                </c:pt>
                <c:pt idx="193">
                  <c:v>23.06991513350043</c:v>
                </c:pt>
                <c:pt idx="194">
                  <c:v>25.819273055515257</c:v>
                </c:pt>
                <c:pt idx="195">
                  <c:v>30.644443025305243</c:v>
                </c:pt>
                <c:pt idx="196">
                  <c:v>36.824181226473648</c:v>
                </c:pt>
                <c:pt idx="197">
                  <c:v>37.146252909824192</c:v>
                </c:pt>
                <c:pt idx="198">
                  <c:v>36.287395087556057</c:v>
                </c:pt>
                <c:pt idx="199">
                  <c:v>32.069792504202503</c:v>
                </c:pt>
                <c:pt idx="200">
                  <c:v>30.793974909932849</c:v>
                </c:pt>
                <c:pt idx="201">
                  <c:v>28.101435804551688</c:v>
                </c:pt>
                <c:pt idx="202">
                  <c:v>28.152238429181555</c:v>
                </c:pt>
                <c:pt idx="203">
                  <c:v>27.799636074160276</c:v>
                </c:pt>
                <c:pt idx="204">
                  <c:v>27.303838636886915</c:v>
                </c:pt>
                <c:pt idx="205">
                  <c:v>25.210066633684178</c:v>
                </c:pt>
                <c:pt idx="206">
                  <c:v>24.544093466737497</c:v>
                </c:pt>
                <c:pt idx="207">
                  <c:v>21.629121409157186</c:v>
                </c:pt>
                <c:pt idx="208">
                  <c:v>21.382804886797427</c:v>
                </c:pt>
                <c:pt idx="209">
                  <c:v>22.104565463759346</c:v>
                </c:pt>
                <c:pt idx="210">
                  <c:v>21.655326203096386</c:v>
                </c:pt>
                <c:pt idx="211">
                  <c:v>20.450968242834303</c:v>
                </c:pt>
                <c:pt idx="212">
                  <c:v>21.610720352716342</c:v>
                </c:pt>
                <c:pt idx="213">
                  <c:v>21.521508651956161</c:v>
                </c:pt>
                <c:pt idx="214">
                  <c:v>24.687474568639438</c:v>
                </c:pt>
                <c:pt idx="215">
                  <c:v>32.479089490503114</c:v>
                </c:pt>
                <c:pt idx="216">
                  <c:v>31.606816904010177</c:v>
                </c:pt>
                <c:pt idx="217">
                  <c:v>31.51096363327439</c:v>
                </c:pt>
                <c:pt idx="218">
                  <c:v>32.586446718286616</c:v>
                </c:pt>
                <c:pt idx="219">
                  <c:v>31.14959328234168</c:v>
                </c:pt>
                <c:pt idx="220">
                  <c:v>29.066685672518521</c:v>
                </c:pt>
                <c:pt idx="221">
                  <c:v>28.558659426220174</c:v>
                </c:pt>
                <c:pt idx="222">
                  <c:v>34.236340119317859</c:v>
                </c:pt>
                <c:pt idx="223">
                  <c:v>41.698089589508356</c:v>
                </c:pt>
                <c:pt idx="224">
                  <c:v>41.980257588322004</c:v>
                </c:pt>
                <c:pt idx="225">
                  <c:v>44.655673410168781</c:v>
                </c:pt>
                <c:pt idx="226">
                  <c:v>53.266516735925926</c:v>
                </c:pt>
                <c:pt idx="227">
                  <c:v>60.308174797321556</c:v>
                </c:pt>
                <c:pt idx="228">
                  <c:v>67.136518317545764</c:v>
                </c:pt>
                <c:pt idx="229">
                  <c:v>64.607017010854705</c:v>
                </c:pt>
                <c:pt idx="230">
                  <c:v>71.842033330947714</c:v>
                </c:pt>
                <c:pt idx="231">
                  <c:v>102.85437623287521</c:v>
                </c:pt>
                <c:pt idx="232">
                  <c:v>138.80980815720329</c:v>
                </c:pt>
                <c:pt idx="233">
                  <c:v>204.15000266296406</c:v>
                </c:pt>
                <c:pt idx="234">
                  <c:v>203.7501408458802</c:v>
                </c:pt>
                <c:pt idx="235">
                  <c:v>200.52199569854955</c:v>
                </c:pt>
                <c:pt idx="236">
                  <c:v>213.64883725031169</c:v>
                </c:pt>
                <c:pt idx="237">
                  <c:v>209.48633519331469</c:v>
                </c:pt>
                <c:pt idx="238">
                  <c:v>208.6685795642436</c:v>
                </c:pt>
                <c:pt idx="239">
                  <c:v>221.15731267028369</c:v>
                </c:pt>
                <c:pt idx="240">
                  <c:v>320.27520104741569</c:v>
                </c:pt>
                <c:pt idx="241">
                  <c:v>399.01612125318474</c:v>
                </c:pt>
                <c:pt idx="242">
                  <c:v>462.07511679636065</c:v>
                </c:pt>
                <c:pt idx="243">
                  <c:v>503.20707152492474</c:v>
                </c:pt>
                <c:pt idx="244">
                  <c:v>516.13357256078336</c:v>
                </c:pt>
                <c:pt idx="245">
                  <c:v>500.48450233863633</c:v>
                </c:pt>
                <c:pt idx="246">
                  <c:v>455.46825161340826</c:v>
                </c:pt>
                <c:pt idx="247">
                  <c:v>378.74951160573073</c:v>
                </c:pt>
                <c:pt idx="248">
                  <c:v>257.02220508101959</c:v>
                </c:pt>
                <c:pt idx="249">
                  <c:v>181.20584682780441</c:v>
                </c:pt>
                <c:pt idx="250">
                  <c:v>154.85623270352662</c:v>
                </c:pt>
                <c:pt idx="251">
                  <c:v>149.31022477249954</c:v>
                </c:pt>
                <c:pt idx="252">
                  <c:v>144.29457730941743</c:v>
                </c:pt>
                <c:pt idx="253">
                  <c:v>139.46074568997514</c:v>
                </c:pt>
                <c:pt idx="254">
                  <c:v>133.61093321708026</c:v>
                </c:pt>
                <c:pt idx="255">
                  <c:v>125.99512085699793</c:v>
                </c:pt>
                <c:pt idx="256">
                  <c:v>117.96068099288264</c:v>
                </c:pt>
                <c:pt idx="257">
                  <c:v>109.08877426122744</c:v>
                </c:pt>
                <c:pt idx="258">
                  <c:v>99.129076290680047</c:v>
                </c:pt>
                <c:pt idx="259">
                  <c:v>92.595432880350884</c:v>
                </c:pt>
                <c:pt idx="260">
                  <c:v>87.690827407417885</c:v>
                </c:pt>
                <c:pt idx="261">
                  <c:v>82.626489325173779</c:v>
                </c:pt>
                <c:pt idx="262">
                  <c:v>80.429619060562217</c:v>
                </c:pt>
                <c:pt idx="263">
                  <c:v>76.448252664205057</c:v>
                </c:pt>
                <c:pt idx="264">
                  <c:v>73.400189161512529</c:v>
                </c:pt>
                <c:pt idx="265">
                  <c:v>71.266411181699553</c:v>
                </c:pt>
                <c:pt idx="266">
                  <c:v>67.551834563617092</c:v>
                </c:pt>
                <c:pt idx="267">
                  <c:v>66.868173005570213</c:v>
                </c:pt>
                <c:pt idx="268">
                  <c:v>65.40507206781318</c:v>
                </c:pt>
                <c:pt idx="269">
                  <c:v>62.611879368458901</c:v>
                </c:pt>
                <c:pt idx="270">
                  <c:v>60.429205967652244</c:v>
                </c:pt>
                <c:pt idx="271">
                  <c:v>58.824085693634963</c:v>
                </c:pt>
                <c:pt idx="272">
                  <c:v>55.682745334846061</c:v>
                </c:pt>
                <c:pt idx="273">
                  <c:v>54.528783570392875</c:v>
                </c:pt>
                <c:pt idx="274">
                  <c:v>53.296028473716483</c:v>
                </c:pt>
                <c:pt idx="275">
                  <c:v>50.892156035197161</c:v>
                </c:pt>
                <c:pt idx="276">
                  <c:v>48.986495929973607</c:v>
                </c:pt>
                <c:pt idx="277">
                  <c:v>48.259618608529784</c:v>
                </c:pt>
                <c:pt idx="278">
                  <c:v>46.839080880703044</c:v>
                </c:pt>
                <c:pt idx="279">
                  <c:v>43.766785289588682</c:v>
                </c:pt>
                <c:pt idx="280">
                  <c:v>42.657460785474925</c:v>
                </c:pt>
                <c:pt idx="281">
                  <c:v>40.51298399449108</c:v>
                </c:pt>
                <c:pt idx="282">
                  <c:v>38.763542401846443</c:v>
                </c:pt>
                <c:pt idx="283">
                  <c:v>37.634870406591951</c:v>
                </c:pt>
                <c:pt idx="284">
                  <c:v>36.770502612581936</c:v>
                </c:pt>
                <c:pt idx="285">
                  <c:v>35.750608948638465</c:v>
                </c:pt>
                <c:pt idx="286">
                  <c:v>33.066678254050551</c:v>
                </c:pt>
                <c:pt idx="287">
                  <c:v>42.910028693709201</c:v>
                </c:pt>
                <c:pt idx="288">
                  <c:v>39.55361279852491</c:v>
                </c:pt>
                <c:pt idx="289">
                  <c:v>40.287249595440343</c:v>
                </c:pt>
                <c:pt idx="290">
                  <c:v>37.578436806829238</c:v>
                </c:pt>
                <c:pt idx="291">
                  <c:v>37.25361013760773</c:v>
                </c:pt>
                <c:pt idx="292">
                  <c:v>34.999108354153876</c:v>
                </c:pt>
                <c:pt idx="293">
                  <c:v>33.335071323509339</c:v>
                </c:pt>
                <c:pt idx="294">
                  <c:v>33.066678254050551</c:v>
                </c:pt>
                <c:pt idx="295">
                  <c:v>32.529892115132952</c:v>
                </c:pt>
                <c:pt idx="296">
                  <c:v>34.032893304102181</c:v>
                </c:pt>
                <c:pt idx="297">
                  <c:v>36.448430929231343</c:v>
                </c:pt>
                <c:pt idx="298">
                  <c:v>37.522003207066476</c:v>
                </c:pt>
                <c:pt idx="299">
                  <c:v>41.326895460997555</c:v>
                </c:pt>
                <c:pt idx="300">
                  <c:v>44.239446149760205</c:v>
                </c:pt>
                <c:pt idx="301">
                  <c:v>44.593941794888771</c:v>
                </c:pt>
                <c:pt idx="302">
                  <c:v>45.362015692667157</c:v>
                </c:pt>
                <c:pt idx="303">
                  <c:v>43.766785289588682</c:v>
                </c:pt>
                <c:pt idx="304">
                  <c:v>43.11687660685287</c:v>
                </c:pt>
                <c:pt idx="305">
                  <c:v>42.99871139180992</c:v>
                </c:pt>
                <c:pt idx="306">
                  <c:v>41.415921590695042</c:v>
                </c:pt>
                <c:pt idx="307">
                  <c:v>38.312073603744629</c:v>
                </c:pt>
                <c:pt idx="308">
                  <c:v>37.691304006354684</c:v>
                </c:pt>
                <c:pt idx="309">
                  <c:v>37.581191792700174</c:v>
                </c:pt>
                <c:pt idx="310">
                  <c:v>36.877859840365375</c:v>
                </c:pt>
                <c:pt idx="311">
                  <c:v>35.428537265287893</c:v>
                </c:pt>
                <c:pt idx="312">
                  <c:v>33.764500234643386</c:v>
                </c:pt>
                <c:pt idx="313">
                  <c:v>35.055541953916524</c:v>
                </c:pt>
                <c:pt idx="314">
                  <c:v>37.694058992225663</c:v>
                </c:pt>
                <c:pt idx="315">
                  <c:v>37.360967365391218</c:v>
                </c:pt>
                <c:pt idx="316">
                  <c:v>44.100284262729275</c:v>
                </c:pt>
                <c:pt idx="317">
                  <c:v>51.408735819576926</c:v>
                </c:pt>
                <c:pt idx="318">
                  <c:v>48.434311283781526</c:v>
                </c:pt>
                <c:pt idx="319">
                  <c:v>45.30293308514586</c:v>
                </c:pt>
                <c:pt idx="320">
                  <c:v>43.0658470007197</c:v>
                </c:pt>
                <c:pt idx="321">
                  <c:v>42.14955838761054</c:v>
                </c:pt>
                <c:pt idx="322">
                  <c:v>40.123458767894007</c:v>
                </c:pt>
                <c:pt idx="323">
                  <c:v>38.312073603744629</c:v>
                </c:pt>
                <c:pt idx="324">
                  <c:v>37.414645979282945</c:v>
                </c:pt>
                <c:pt idx="325">
                  <c:v>36.394752315339566</c:v>
                </c:pt>
                <c:pt idx="326">
                  <c:v>33.657143006859883</c:v>
                </c:pt>
                <c:pt idx="327">
                  <c:v>33.012999640158789</c:v>
                </c:pt>
                <c:pt idx="328">
                  <c:v>32.273003002721865</c:v>
                </c:pt>
                <c:pt idx="329">
                  <c:v>31.454409030120686</c:v>
                </c:pt>
                <c:pt idx="330">
                  <c:v>30.336751288264363</c:v>
                </c:pt>
                <c:pt idx="331">
                  <c:v>29.777922417336192</c:v>
                </c:pt>
                <c:pt idx="332">
                  <c:v>29.168290921778198</c:v>
                </c:pt>
                <c:pt idx="333">
                  <c:v>28.457054176960533</c:v>
                </c:pt>
                <c:pt idx="334">
                  <c:v>27.796620056772706</c:v>
                </c:pt>
                <c:pt idx="335">
                  <c:v>27.444017701751456</c:v>
                </c:pt>
                <c:pt idx="336">
                  <c:v>27.447033719139064</c:v>
                </c:pt>
                <c:pt idx="337">
                  <c:v>26.727218593117858</c:v>
                </c:pt>
                <c:pt idx="338">
                  <c:v>25.24583376860841</c:v>
                </c:pt>
                <c:pt idx="339">
                  <c:v>25.293620375850637</c:v>
                </c:pt>
                <c:pt idx="340">
                  <c:v>25.293620375850637</c:v>
                </c:pt>
                <c:pt idx="341">
                  <c:v>24.576821267217028</c:v>
                </c:pt>
                <c:pt idx="342">
                  <c:v>24.194528409279101</c:v>
                </c:pt>
                <c:pt idx="343">
                  <c:v>23.716662336856693</c:v>
                </c:pt>
                <c:pt idx="344">
                  <c:v>23.907808765825635</c:v>
                </c:pt>
                <c:pt idx="345">
                  <c:v>23.42994269340322</c:v>
                </c:pt>
                <c:pt idx="346">
                  <c:v>23.143223049949793</c:v>
                </c:pt>
                <c:pt idx="347">
                  <c:v>22.952076620980822</c:v>
                </c:pt>
                <c:pt idx="348">
                  <c:v>23.149584563674111</c:v>
                </c:pt>
                <c:pt idx="349">
                  <c:v>22.815078312978443</c:v>
                </c:pt>
                <c:pt idx="350">
                  <c:v>22.815078312978443</c:v>
                </c:pt>
                <c:pt idx="351">
                  <c:v>22.101384706897196</c:v>
                </c:pt>
                <c:pt idx="352">
                  <c:v>21.298479400055786</c:v>
                </c:pt>
                <c:pt idx="353">
                  <c:v>20.317150691694085</c:v>
                </c:pt>
                <c:pt idx="354">
                  <c:v>19.82648633751322</c:v>
                </c:pt>
                <c:pt idx="355">
                  <c:v>19.246610282572195</c:v>
                </c:pt>
                <c:pt idx="356">
                  <c:v>18.978975180291744</c:v>
                </c:pt>
                <c:pt idx="357">
                  <c:v>18.845157629151515</c:v>
                </c:pt>
                <c:pt idx="358">
                  <c:v>18.807309042137941</c:v>
                </c:pt>
                <c:pt idx="359">
                  <c:v>18.336916478056693</c:v>
                </c:pt>
                <c:pt idx="360">
                  <c:v>18.003720096798908</c:v>
                </c:pt>
                <c:pt idx="361">
                  <c:v>18.292310627676596</c:v>
                </c:pt>
                <c:pt idx="362">
                  <c:v>18.044947315495698</c:v>
                </c:pt>
                <c:pt idx="363">
                  <c:v>18.209856190282991</c:v>
                </c:pt>
                <c:pt idx="364">
                  <c:v>17.797584003314839</c:v>
                </c:pt>
                <c:pt idx="365">
                  <c:v>17.508993472437147</c:v>
                </c:pt>
                <c:pt idx="366">
                  <c:v>17.261630160256253</c:v>
                </c:pt>
                <c:pt idx="367">
                  <c:v>17.467766253740322</c:v>
                </c:pt>
                <c:pt idx="368">
                  <c:v>17.302857378953078</c:v>
                </c:pt>
                <c:pt idx="369">
                  <c:v>17.467766253740322</c:v>
                </c:pt>
                <c:pt idx="370">
                  <c:v>16.890585191984933</c:v>
                </c:pt>
                <c:pt idx="371">
                  <c:v>16.808130754591314</c:v>
                </c:pt>
                <c:pt idx="372">
                  <c:v>16.56076744241043</c:v>
                </c:pt>
                <c:pt idx="373">
                  <c:v>16.272176911532696</c:v>
                </c:pt>
                <c:pt idx="374">
                  <c:v>15.901131943261371</c:v>
                </c:pt>
                <c:pt idx="375">
                  <c:v>16.066040818048627</c:v>
                </c:pt>
                <c:pt idx="376">
                  <c:v>16.56076744241043</c:v>
                </c:pt>
                <c:pt idx="377">
                  <c:v>15.942359161958198</c:v>
                </c:pt>
                <c:pt idx="378">
                  <c:v>15.653768631080514</c:v>
                </c:pt>
                <c:pt idx="379">
                  <c:v>15.942359161958198</c:v>
                </c:pt>
                <c:pt idx="380">
                  <c:v>16.230949692835871</c:v>
                </c:pt>
                <c:pt idx="381">
                  <c:v>15.901131943261371</c:v>
                </c:pt>
                <c:pt idx="382">
                  <c:v>16.107268036745456</c:v>
                </c:pt>
                <c:pt idx="383">
                  <c:v>15.859904724564554</c:v>
                </c:pt>
                <c:pt idx="384">
                  <c:v>16.107268036745456</c:v>
                </c:pt>
                <c:pt idx="385">
                  <c:v>14.982480704508273</c:v>
                </c:pt>
                <c:pt idx="386">
                  <c:v>14.66168697407946</c:v>
                </c:pt>
                <c:pt idx="387">
                  <c:v>14.323652630979087</c:v>
                </c:pt>
                <c:pt idx="388">
                  <c:v>14.746923897495453</c:v>
                </c:pt>
                <c:pt idx="389">
                  <c:v>14.289666427319746</c:v>
                </c:pt>
                <c:pt idx="390">
                  <c:v>13.755531304607088</c:v>
                </c:pt>
                <c:pt idx="391">
                  <c:v>14.228246705697334</c:v>
                </c:pt>
                <c:pt idx="392">
                  <c:v>14.222817878710957</c:v>
                </c:pt>
                <c:pt idx="393">
                  <c:v>14.708604334101844</c:v>
                </c:pt>
                <c:pt idx="394">
                  <c:v>15.05157487824181</c:v>
                </c:pt>
                <c:pt idx="395">
                  <c:v>15.872203495665602</c:v>
                </c:pt>
                <c:pt idx="396">
                  <c:v>18.086602816847737</c:v>
                </c:pt>
                <c:pt idx="397">
                  <c:v>18.165300490871129</c:v>
                </c:pt>
                <c:pt idx="398">
                  <c:v>17.11308897731573</c:v>
                </c:pt>
                <c:pt idx="399">
                  <c:v>15.425065761522511</c:v>
                </c:pt>
                <c:pt idx="400">
                  <c:v>16.365273560584789</c:v>
                </c:pt>
                <c:pt idx="401">
                  <c:v>15.340048216652395</c:v>
                </c:pt>
                <c:pt idx="402">
                  <c:v>15.956019131186338</c:v>
                </c:pt>
                <c:pt idx="403">
                  <c:v>15.899083107621632</c:v>
                </c:pt>
                <c:pt idx="404">
                  <c:v>15.483914537783688</c:v>
                </c:pt>
                <c:pt idx="405">
                  <c:v>16.655159106123161</c:v>
                </c:pt>
                <c:pt idx="406">
                  <c:v>15.977032069526127</c:v>
                </c:pt>
                <c:pt idx="407">
                  <c:v>15.662957766935499</c:v>
                </c:pt>
                <c:pt idx="408">
                  <c:v>17.61282527046113</c:v>
                </c:pt>
                <c:pt idx="409">
                  <c:v>17.740511916276514</c:v>
                </c:pt>
                <c:pt idx="410">
                  <c:v>17.827191169073476</c:v>
                </c:pt>
                <c:pt idx="411">
                  <c:v>17.63962154310687</c:v>
                </c:pt>
                <c:pt idx="412">
                  <c:v>17.59675766848035</c:v>
                </c:pt>
                <c:pt idx="413">
                  <c:v>17.481162470478889</c:v>
                </c:pt>
                <c:pt idx="414">
                  <c:v>16.683203586846119</c:v>
                </c:pt>
                <c:pt idx="415">
                  <c:v>15.590966387784206</c:v>
                </c:pt>
                <c:pt idx="416">
                  <c:v>15.808801593224979</c:v>
                </c:pt>
                <c:pt idx="417">
                  <c:v>16.94537048190632</c:v>
                </c:pt>
                <c:pt idx="418">
                  <c:v>15.81202054443767</c:v>
                </c:pt>
                <c:pt idx="419">
                  <c:v>15.706737338304501</c:v>
                </c:pt>
                <c:pt idx="420">
                  <c:v>16.873606341114083</c:v>
                </c:pt>
                <c:pt idx="421">
                  <c:v>16.638847405953321</c:v>
                </c:pt>
                <c:pt idx="422">
                  <c:v>16.515899318294132</c:v>
                </c:pt>
                <c:pt idx="423">
                  <c:v>16.623731398369554</c:v>
                </c:pt>
                <c:pt idx="424">
                  <c:v>15.387227262169555</c:v>
                </c:pt>
                <c:pt idx="425">
                  <c:v>16.002012753078031</c:v>
                </c:pt>
                <c:pt idx="426">
                  <c:v>16.149669810810867</c:v>
                </c:pt>
                <c:pt idx="427">
                  <c:v>15.452182424296968</c:v>
                </c:pt>
                <c:pt idx="428">
                  <c:v>13.208425309141862</c:v>
                </c:pt>
                <c:pt idx="429">
                  <c:v>14.24689880792627</c:v>
                </c:pt>
                <c:pt idx="430">
                  <c:v>14.761298786770602</c:v>
                </c:pt>
                <c:pt idx="431">
                  <c:v>14.788520819651428</c:v>
                </c:pt>
                <c:pt idx="432">
                  <c:v>15.171000804435359</c:v>
                </c:pt>
                <c:pt idx="433">
                  <c:v>15.490575019469826</c:v>
                </c:pt>
                <c:pt idx="434">
                  <c:v>15.993617500434128</c:v>
                </c:pt>
                <c:pt idx="435">
                  <c:v>15.851047197786725</c:v>
                </c:pt>
                <c:pt idx="436">
                  <c:v>15.792626713831059</c:v>
                </c:pt>
                <c:pt idx="437">
                  <c:v>17.076468648339986</c:v>
                </c:pt>
                <c:pt idx="438">
                  <c:v>17.662662398288791</c:v>
                </c:pt>
                <c:pt idx="439">
                  <c:v>17.640880165410632</c:v>
                </c:pt>
                <c:pt idx="440">
                  <c:v>17.108929956064525</c:v>
                </c:pt>
                <c:pt idx="441">
                  <c:v>17.357630691401788</c:v>
                </c:pt>
                <c:pt idx="442">
                  <c:v>16.679683951407043</c:v>
                </c:pt>
                <c:pt idx="443">
                  <c:v>16.32427249886069</c:v>
                </c:pt>
                <c:pt idx="444">
                  <c:v>16.455746527414284</c:v>
                </c:pt>
                <c:pt idx="445">
                  <c:v>16.580730095674099</c:v>
                </c:pt>
                <c:pt idx="446">
                  <c:v>16.564390231954121</c:v>
                </c:pt>
                <c:pt idx="447">
                  <c:v>16.354631348926301</c:v>
                </c:pt>
                <c:pt idx="448">
                  <c:v>17.385311816346686</c:v>
                </c:pt>
                <c:pt idx="449">
                  <c:v>16.148495255442274</c:v>
                </c:pt>
                <c:pt idx="450">
                  <c:v>14.648447690466197</c:v>
                </c:pt>
                <c:pt idx="451">
                  <c:v>14.895811002647063</c:v>
                </c:pt>
                <c:pt idx="452">
                  <c:v>14.979623857880835</c:v>
                </c:pt>
                <c:pt idx="453">
                  <c:v>15.024604083885222</c:v>
                </c:pt>
                <c:pt idx="454">
                  <c:v>14.750392609294273</c:v>
                </c:pt>
                <c:pt idx="455">
                  <c:v>14.960151492322094</c:v>
                </c:pt>
                <c:pt idx="456">
                  <c:v>14.525078459080174</c:v>
                </c:pt>
                <c:pt idx="457">
                  <c:v>13.915849588838846</c:v>
                </c:pt>
                <c:pt idx="458">
                  <c:v>14.182667423601016</c:v>
                </c:pt>
                <c:pt idx="459">
                  <c:v>12.934511641314693</c:v>
                </c:pt>
                <c:pt idx="460">
                  <c:v>11.843983195875014</c:v>
                </c:pt>
                <c:pt idx="461">
                  <c:v>11.960731697582444</c:v>
                </c:pt>
                <c:pt idx="462">
                  <c:v>12.115084628442986</c:v>
                </c:pt>
                <c:pt idx="463">
                  <c:v>12.229938252839389</c:v>
                </c:pt>
                <c:pt idx="464">
                  <c:v>12.257631916559022</c:v>
                </c:pt>
                <c:pt idx="465">
                  <c:v>11.994400912487405</c:v>
                </c:pt>
                <c:pt idx="466">
                  <c:v>12.945135852085416</c:v>
                </c:pt>
                <c:pt idx="467">
                  <c:v>11.133434256214425</c:v>
                </c:pt>
                <c:pt idx="468">
                  <c:v>11.05429018366007</c:v>
                </c:pt>
                <c:pt idx="469">
                  <c:v>10.957217753193415</c:v>
                </c:pt>
                <c:pt idx="470">
                  <c:v>10.923548538288497</c:v>
                </c:pt>
                <c:pt idx="471">
                  <c:v>10.871802897770397</c:v>
                </c:pt>
                <c:pt idx="472">
                  <c:v>10.998757396594646</c:v>
                </c:pt>
                <c:pt idx="473">
                  <c:v>10.953282538945272</c:v>
                </c:pt>
                <c:pt idx="474">
                  <c:v>11.062160612156385</c:v>
                </c:pt>
                <c:pt idx="475">
                  <c:v>11.103700255557616</c:v>
                </c:pt>
                <c:pt idx="476">
                  <c:v>10.868015751223062</c:v>
                </c:pt>
                <c:pt idx="477">
                  <c:v>11.060032931526965</c:v>
                </c:pt>
                <c:pt idx="478">
                  <c:v>10.579098866928177</c:v>
                </c:pt>
                <c:pt idx="479">
                  <c:v>10.384841099809467</c:v>
                </c:pt>
                <c:pt idx="480">
                  <c:v>10.582921174990938</c:v>
                </c:pt>
                <c:pt idx="481">
                  <c:v>10.347236670656391</c:v>
                </c:pt>
                <c:pt idx="482">
                  <c:v>9.5221435143593389</c:v>
                </c:pt>
                <c:pt idx="483">
                  <c:v>9.1189011510736631</c:v>
                </c:pt>
                <c:pt idx="484">
                  <c:v>9.7411976613831861</c:v>
                </c:pt>
                <c:pt idx="485">
                  <c:v>10.197333779163609</c:v>
                </c:pt>
                <c:pt idx="486">
                  <c:v>10.407841257485302</c:v>
                </c:pt>
                <c:pt idx="487">
                  <c:v>9.8802759437186829</c:v>
                </c:pt>
                <c:pt idx="488">
                  <c:v>10.490960124203182</c:v>
                </c:pt>
                <c:pt idx="489">
                  <c:v>8.9642399826716943</c:v>
                </c:pt>
                <c:pt idx="490">
                  <c:v>9.0222498643338351</c:v>
                </c:pt>
                <c:pt idx="491">
                  <c:v>9.4044986533181874</c:v>
                </c:pt>
                <c:pt idx="492">
                  <c:v>9.319085171296166</c:v>
                </c:pt>
                <c:pt idx="493">
                  <c:v>9.389052245594451</c:v>
                </c:pt>
                <c:pt idx="494">
                  <c:v>9.4408896158483664</c:v>
                </c:pt>
                <c:pt idx="495">
                  <c:v>8.877717574344322</c:v>
                </c:pt>
                <c:pt idx="496">
                  <c:v>8.946358245529483</c:v>
                </c:pt>
                <c:pt idx="497">
                  <c:v>9.1649280596145335</c:v>
                </c:pt>
                <c:pt idx="498">
                  <c:v>9.3329141290622708</c:v>
                </c:pt>
                <c:pt idx="499">
                  <c:v>9.0572833914158899</c:v>
                </c:pt>
                <c:pt idx="500">
                  <c:v>9.8321316394716796</c:v>
                </c:pt>
                <c:pt idx="501">
                  <c:v>9.7792163752474544</c:v>
                </c:pt>
                <c:pt idx="502">
                  <c:v>9.7545937542695924</c:v>
                </c:pt>
                <c:pt idx="503">
                  <c:v>9.267878749013871</c:v>
                </c:pt>
                <c:pt idx="504">
                  <c:v>9.0933800286991229</c:v>
                </c:pt>
                <c:pt idx="505">
                  <c:v>9.7126593290022214</c:v>
                </c:pt>
                <c:pt idx="506">
                  <c:v>10.074445911514156</c:v>
                </c:pt>
                <c:pt idx="507">
                  <c:v>10.144939427006117</c:v>
                </c:pt>
                <c:pt idx="508">
                  <c:v>10.555580758767201</c:v>
                </c:pt>
                <c:pt idx="509">
                  <c:v>10.418510314714425</c:v>
                </c:pt>
                <c:pt idx="510">
                  <c:v>9.7152492512444297</c:v>
                </c:pt>
                <c:pt idx="511">
                  <c:v>10.48191353027612</c:v>
                </c:pt>
                <c:pt idx="512">
                  <c:v>10.452144368103934</c:v>
                </c:pt>
                <c:pt idx="513">
                  <c:v>9.9312255476177089</c:v>
                </c:pt>
                <c:pt idx="514">
                  <c:v>10.533342055058108</c:v>
                </c:pt>
                <c:pt idx="515">
                  <c:v>10.903985373233079</c:v>
                </c:pt>
                <c:pt idx="516">
                  <c:v>10.759979965465597</c:v>
                </c:pt>
                <c:pt idx="517">
                  <c:v>10.491108295765804</c:v>
                </c:pt>
                <c:pt idx="518">
                  <c:v>11.165795530003425</c:v>
                </c:pt>
                <c:pt idx="519">
                  <c:v>10.928632040772673</c:v>
                </c:pt>
                <c:pt idx="520">
                  <c:v>10.495316482178204</c:v>
                </c:pt>
                <c:pt idx="521">
                  <c:v>11.008507088469223</c:v>
                </c:pt>
                <c:pt idx="522">
                  <c:v>10.497654387268774</c:v>
                </c:pt>
                <c:pt idx="523">
                  <c:v>10.86014532272676</c:v>
                </c:pt>
                <c:pt idx="524">
                  <c:v>11.412406117278699</c:v>
                </c:pt>
                <c:pt idx="525">
                  <c:v>11.584687406051508</c:v>
                </c:pt>
                <c:pt idx="526">
                  <c:v>11.618356620956467</c:v>
                </c:pt>
                <c:pt idx="527">
                  <c:v>11.956796483334291</c:v>
                </c:pt>
                <c:pt idx="528">
                  <c:v>11.994400912487405</c:v>
                </c:pt>
                <c:pt idx="529">
                  <c:v>11.994400912487405</c:v>
                </c:pt>
                <c:pt idx="530">
                  <c:v>11.814295488648868</c:v>
                </c:pt>
                <c:pt idx="531">
                  <c:v>12.445654062324493</c:v>
                </c:pt>
                <c:pt idx="532">
                  <c:v>11.810313980970086</c:v>
                </c:pt>
                <c:pt idx="533">
                  <c:v>12.032005341640481</c:v>
                </c:pt>
                <c:pt idx="534">
                  <c:v>12.370445204018303</c:v>
                </c:pt>
                <c:pt idx="535">
                  <c:v>12.374380418266453</c:v>
                </c:pt>
                <c:pt idx="536">
                  <c:v>12.235178152636436</c:v>
                </c:pt>
                <c:pt idx="537">
                  <c:v>11.998336126735515</c:v>
                </c:pt>
                <c:pt idx="538">
                  <c:v>11.73904033691205</c:v>
                </c:pt>
                <c:pt idx="539">
                  <c:v>12.632894584877045</c:v>
                </c:pt>
                <c:pt idx="540">
                  <c:v>12.18242305825283</c:v>
                </c:pt>
                <c:pt idx="541">
                  <c:v>11.919192054181215</c:v>
                </c:pt>
                <c:pt idx="542">
                  <c:v>11.693565479262666</c:v>
                </c:pt>
                <c:pt idx="543">
                  <c:v>11.693565479262627</c:v>
                </c:pt>
                <c:pt idx="544">
                  <c:v>12.520862920630679</c:v>
                </c:pt>
                <c:pt idx="545">
                  <c:v>12.069609770793557</c:v>
                </c:pt>
                <c:pt idx="546">
                  <c:v>12.972116070467774</c:v>
                </c:pt>
                <c:pt idx="547">
                  <c:v>12.976051284715922</c:v>
                </c:pt>
                <c:pt idx="548">
                  <c:v>13.009720499620885</c:v>
                </c:pt>
                <c:pt idx="549">
                  <c:v>12.069313664885447</c:v>
                </c:pt>
                <c:pt idx="550">
                  <c:v>12.5743007936377</c:v>
                </c:pt>
                <c:pt idx="551">
                  <c:v>11.724938956993395</c:v>
                </c:pt>
                <c:pt idx="552">
                  <c:v>11.898790644466134</c:v>
                </c:pt>
                <c:pt idx="553">
                  <c:v>11.87454084012106</c:v>
                </c:pt>
                <c:pt idx="554">
                  <c:v>12.065366319003976</c:v>
                </c:pt>
                <c:pt idx="555">
                  <c:v>12.193951231399073</c:v>
                </c:pt>
                <c:pt idx="556">
                  <c:v>11.815494225001066</c:v>
                </c:pt>
                <c:pt idx="557">
                  <c:v>12.879399997976131</c:v>
                </c:pt>
                <c:pt idx="558">
                  <c:v>13.122533787080158</c:v>
                </c:pt>
                <c:pt idx="559">
                  <c:v>13.837017940988904</c:v>
                </c:pt>
                <c:pt idx="560">
                  <c:v>13.840953155237058</c:v>
                </c:pt>
                <c:pt idx="561">
                  <c:v>13.597819366133024</c:v>
                </c:pt>
                <c:pt idx="562">
                  <c:v>14.032910515250675</c:v>
                </c:pt>
                <c:pt idx="563">
                  <c:v>14.401084378285306</c:v>
                </c:pt>
                <c:pt idx="564">
                  <c:v>14.401084378285306</c:v>
                </c:pt>
                <c:pt idx="565">
                  <c:v>14.517520455288279</c:v>
                </c:pt>
                <c:pt idx="566">
                  <c:v>14.288271090826022</c:v>
                </c:pt>
                <c:pt idx="567">
                  <c:v>13.928076375310125</c:v>
                </c:pt>
                <c:pt idx="568">
                  <c:v>13.724009322173549</c:v>
                </c:pt>
                <c:pt idx="569">
                  <c:v>14.150080160684929</c:v>
                </c:pt>
                <c:pt idx="570">
                  <c:v>14.129674708175902</c:v>
                </c:pt>
                <c:pt idx="571">
                  <c:v>14.097913376440044</c:v>
                </c:pt>
                <c:pt idx="572">
                  <c:v>14.262159879712968</c:v>
                </c:pt>
                <c:pt idx="573">
                  <c:v>14.224164777316817</c:v>
                </c:pt>
                <c:pt idx="574">
                  <c:v>13.803348726083978</c:v>
                </c:pt>
                <c:pt idx="575">
                  <c:v>16.066040818048666</c:v>
                </c:pt>
                <c:pt idx="576">
                  <c:v>19.627107507395692</c:v>
                </c:pt>
                <c:pt idx="577">
                  <c:v>26.494787262641083</c:v>
                </c:pt>
                <c:pt idx="578">
                  <c:v>33.069554243312446</c:v>
                </c:pt>
                <c:pt idx="579">
                  <c:v>34.948305729524016</c:v>
                </c:pt>
                <c:pt idx="580">
                  <c:v>37.092574295932451</c:v>
                </c:pt>
                <c:pt idx="581">
                  <c:v>37.307288751499428</c:v>
                </c:pt>
                <c:pt idx="582">
                  <c:v>36.394752315339566</c:v>
                </c:pt>
                <c:pt idx="583">
                  <c:v>35.434168240420817</c:v>
                </c:pt>
                <c:pt idx="584">
                  <c:v>39.327878399473803</c:v>
                </c:pt>
                <c:pt idx="585">
                  <c:v>45.903979749609604</c:v>
                </c:pt>
                <c:pt idx="586">
                  <c:v>51.385258073867924</c:v>
                </c:pt>
                <c:pt idx="587">
                  <c:v>55.554527361018017</c:v>
                </c:pt>
                <c:pt idx="588">
                  <c:v>54.657001544220876</c:v>
                </c:pt>
                <c:pt idx="589">
                  <c:v>51.816722357704528</c:v>
                </c:pt>
                <c:pt idx="590">
                  <c:v>48.734834616013394</c:v>
                </c:pt>
                <c:pt idx="591">
                  <c:v>46.54366784309579</c:v>
                </c:pt>
                <c:pt idx="592">
                  <c:v>43.237690829654554</c:v>
                </c:pt>
                <c:pt idx="593">
                  <c:v>43.119525614611575</c:v>
                </c:pt>
                <c:pt idx="594">
                  <c:v>43.766785289588682</c:v>
                </c:pt>
                <c:pt idx="595">
                  <c:v>45.128334270340311</c:v>
                </c:pt>
                <c:pt idx="596">
                  <c:v>49.857089939584291</c:v>
                </c:pt>
                <c:pt idx="597">
                  <c:v>55.954008674983619</c:v>
                </c:pt>
                <c:pt idx="598">
                  <c:v>66.394378933842006</c:v>
                </c:pt>
                <c:pt idx="599">
                  <c:v>76.166133630949631</c:v>
                </c:pt>
                <c:pt idx="600">
                  <c:v>74.104354604264984</c:v>
                </c:pt>
                <c:pt idx="601">
                  <c:v>77.026606210134332</c:v>
                </c:pt>
                <c:pt idx="602">
                  <c:v>99.777757617300182</c:v>
                </c:pt>
                <c:pt idx="603">
                  <c:v>123.73965620940673</c:v>
                </c:pt>
                <c:pt idx="604">
                  <c:v>131.64711753260494</c:v>
                </c:pt>
                <c:pt idx="605">
                  <c:v>147.39157063386602</c:v>
                </c:pt>
                <c:pt idx="606">
                  <c:v>168.40349275658005</c:v>
                </c:pt>
                <c:pt idx="607">
                  <c:v>181.28616231471329</c:v>
                </c:pt>
                <c:pt idx="608">
                  <c:v>177.5154972736828</c:v>
                </c:pt>
                <c:pt idx="609">
                  <c:v>177.03645415074971</c:v>
                </c:pt>
                <c:pt idx="610">
                  <c:v>177.33122797823276</c:v>
                </c:pt>
                <c:pt idx="611">
                  <c:v>187.60014154427421</c:v>
                </c:pt>
                <c:pt idx="612">
                  <c:v>204.05001846330208</c:v>
                </c:pt>
                <c:pt idx="613">
                  <c:v>221.02786337205819</c:v>
                </c:pt>
                <c:pt idx="614">
                  <c:v>228.92211654514682</c:v>
                </c:pt>
                <c:pt idx="615">
                  <c:v>239.59352408374042</c:v>
                </c:pt>
                <c:pt idx="616">
                  <c:v>269.27397502470035</c:v>
                </c:pt>
                <c:pt idx="617">
                  <c:v>302.5013059937931</c:v>
                </c:pt>
                <c:pt idx="618">
                  <c:v>300.62241855853824</c:v>
                </c:pt>
                <c:pt idx="619">
                  <c:v>306.41959212735992</c:v>
                </c:pt>
                <c:pt idx="620">
                  <c:v>284.81371992182068</c:v>
                </c:pt>
                <c:pt idx="621">
                  <c:v>251.14064487830191</c:v>
                </c:pt>
                <c:pt idx="622">
                  <c:v>269.48876840654322</c:v>
                </c:pt>
                <c:pt idx="623">
                  <c:v>299.87517223322027</c:v>
                </c:pt>
                <c:pt idx="624">
                  <c:v>333.8885571540041</c:v>
                </c:pt>
                <c:pt idx="625">
                  <c:v>366.10052338641498</c:v>
                </c:pt>
                <c:pt idx="626">
                  <c:v>391.22172797748772</c:v>
                </c:pt>
                <c:pt idx="627">
                  <c:v>402.02968132510387</c:v>
                </c:pt>
                <c:pt idx="628">
                  <c:v>405.35317676261184</c:v>
                </c:pt>
                <c:pt idx="629">
                  <c:v>402.03104983443075</c:v>
                </c:pt>
                <c:pt idx="630">
                  <c:v>401.19913723170322</c:v>
                </c:pt>
                <c:pt idx="631">
                  <c:v>394.26417716111365</c:v>
                </c:pt>
                <c:pt idx="632">
                  <c:v>389.07211663125076</c:v>
                </c:pt>
                <c:pt idx="633">
                  <c:v>385.41939270973904</c:v>
                </c:pt>
                <c:pt idx="634">
                  <c:v>377.64245789382466</c:v>
                </c:pt>
                <c:pt idx="635">
                  <c:v>348.39638296913705</c:v>
                </c:pt>
                <c:pt idx="636">
                  <c:v>302.18525623789185</c:v>
                </c:pt>
                <c:pt idx="637">
                  <c:v>271.09018353382334</c:v>
                </c:pt>
                <c:pt idx="638">
                  <c:v>248.56014884942351</c:v>
                </c:pt>
                <c:pt idx="639">
                  <c:v>226.50595392138734</c:v>
                </c:pt>
                <c:pt idx="640">
                  <c:v>222.75706420754108</c:v>
                </c:pt>
                <c:pt idx="641">
                  <c:v>200.93006677022422</c:v>
                </c:pt>
                <c:pt idx="642">
                  <c:v>177.82953114839813</c:v>
                </c:pt>
                <c:pt idx="643">
                  <c:v>170.67935601426174</c:v>
                </c:pt>
                <c:pt idx="644">
                  <c:v>163.11491625645633</c:v>
                </c:pt>
                <c:pt idx="645">
                  <c:v>146.54854437292519</c:v>
                </c:pt>
                <c:pt idx="646">
                  <c:v>131.22123390187133</c:v>
                </c:pt>
                <c:pt idx="647">
                  <c:v>120.55066743031196</c:v>
                </c:pt>
                <c:pt idx="648">
                  <c:v>114.76898973718527</c:v>
                </c:pt>
                <c:pt idx="649">
                  <c:v>108.59694483694463</c:v>
                </c:pt>
                <c:pt idx="650">
                  <c:v>104.46076456812379</c:v>
                </c:pt>
                <c:pt idx="651">
                  <c:v>103.50129875518935</c:v>
                </c:pt>
                <c:pt idx="652">
                  <c:v>98.504473081464411</c:v>
                </c:pt>
                <c:pt idx="653">
                  <c:v>94.180013611899028</c:v>
                </c:pt>
                <c:pt idx="654">
                  <c:v>88.292323551362927</c:v>
                </c:pt>
                <c:pt idx="655">
                  <c:v>85.4119868621395</c:v>
                </c:pt>
                <c:pt idx="656">
                  <c:v>81.673555957264455</c:v>
                </c:pt>
                <c:pt idx="657">
                  <c:v>80.429619060562217</c:v>
                </c:pt>
                <c:pt idx="658">
                  <c:v>77.94126506283898</c:v>
                </c:pt>
                <c:pt idx="659">
                  <c:v>74.670856951545318</c:v>
                </c:pt>
                <c:pt idx="660">
                  <c:v>72.918368327361108</c:v>
                </c:pt>
                <c:pt idx="661">
                  <c:v>70.853421895284228</c:v>
                </c:pt>
                <c:pt idx="662">
                  <c:v>67.618339151697143</c:v>
                </c:pt>
                <c:pt idx="663">
                  <c:v>66.623165931664758</c:v>
                </c:pt>
                <c:pt idx="664">
                  <c:v>59.336957588947364</c:v>
                </c:pt>
                <c:pt idx="665">
                  <c:v>56.259726217072625</c:v>
                </c:pt>
                <c:pt idx="666">
                  <c:v>54.78521951804926</c:v>
                </c:pt>
                <c:pt idx="667">
                  <c:v>54.467145815559093</c:v>
                </c:pt>
                <c:pt idx="668">
                  <c:v>52.124911131873937</c:v>
                </c:pt>
                <c:pt idx="669">
                  <c:v>49.351212164351779</c:v>
                </c:pt>
                <c:pt idx="670">
                  <c:v>48.377783823572344</c:v>
                </c:pt>
                <c:pt idx="671">
                  <c:v>46.484585235574492</c:v>
                </c:pt>
                <c:pt idx="672">
                  <c:v>43.664953058825887</c:v>
                </c:pt>
                <c:pt idx="673">
                  <c:v>42.660215771345996</c:v>
                </c:pt>
                <c:pt idx="674">
                  <c:v>41.388715030609873</c:v>
                </c:pt>
                <c:pt idx="675">
                  <c:v>38.707108802083887</c:v>
                </c:pt>
                <c:pt idx="676">
                  <c:v>39.440745598999349</c:v>
                </c:pt>
                <c:pt idx="677">
                  <c:v>37.804171205880145</c:v>
                </c:pt>
                <c:pt idx="678">
                  <c:v>36.019002018097254</c:v>
                </c:pt>
                <c:pt idx="679">
                  <c:v>33.973613686548475</c:v>
                </c:pt>
                <c:pt idx="680">
                  <c:v>33.549785779076345</c:v>
                </c:pt>
                <c:pt idx="681">
                  <c:v>33.120356867942284</c:v>
                </c:pt>
                <c:pt idx="682">
                  <c:v>32.583570729024743</c:v>
                </c:pt>
                <c:pt idx="683">
                  <c:v>32.425410876611352</c:v>
                </c:pt>
                <c:pt idx="684">
                  <c:v>32.216448399568201</c:v>
                </c:pt>
                <c:pt idx="685">
                  <c:v>31.759224777899686</c:v>
                </c:pt>
                <c:pt idx="686">
                  <c:v>31.606816904010216</c:v>
                </c:pt>
                <c:pt idx="687">
                  <c:v>31.454409030120686</c:v>
                </c:pt>
                <c:pt idx="688">
                  <c:v>30.184343414374851</c:v>
                </c:pt>
                <c:pt idx="689">
                  <c:v>30.793974909932885</c:v>
                </c:pt>
                <c:pt idx="690">
                  <c:v>30.184343414374851</c:v>
                </c:pt>
                <c:pt idx="691">
                  <c:v>29.828725041966013</c:v>
                </c:pt>
                <c:pt idx="692">
                  <c:v>29.22210956379563</c:v>
                </c:pt>
                <c:pt idx="693">
                  <c:v>29.574711918816874</c:v>
                </c:pt>
                <c:pt idx="694">
                  <c:v>28.965080423258875</c:v>
                </c:pt>
                <c:pt idx="695">
                  <c:v>29.371501420297541</c:v>
                </c:pt>
                <c:pt idx="696">
                  <c:v>27.98089894605463</c:v>
                </c:pt>
                <c:pt idx="697">
                  <c:v>27.45154767153096</c:v>
                </c:pt>
                <c:pt idx="698">
                  <c:v>26.469624357072917</c:v>
                </c:pt>
                <c:pt idx="699">
                  <c:v>26.870578414844573</c:v>
                </c:pt>
                <c:pt idx="700">
                  <c:v>26.682612742737764</c:v>
                </c:pt>
                <c:pt idx="701">
                  <c:v>26.277525320084571</c:v>
                </c:pt>
                <c:pt idx="702">
                  <c:v>26.297139127937694</c:v>
                </c:pt>
                <c:pt idx="703">
                  <c:v>25.774667205135202</c:v>
                </c:pt>
                <c:pt idx="704">
                  <c:v>25.723699841030793</c:v>
                </c:pt>
                <c:pt idx="705">
                  <c:v>30.386339333176451</c:v>
                </c:pt>
                <c:pt idx="706">
                  <c:v>24.566255132670992</c:v>
                </c:pt>
                <c:pt idx="707">
                  <c:v>24.497847611037727</c:v>
                </c:pt>
                <c:pt idx="708">
                  <c:v>24.777707841593564</c:v>
                </c:pt>
                <c:pt idx="709">
                  <c:v>23.716662336856693</c:v>
                </c:pt>
                <c:pt idx="710">
                  <c:v>23.787552024457828</c:v>
                </c:pt>
                <c:pt idx="711">
                  <c:v>24.576821267217028</c:v>
                </c:pt>
                <c:pt idx="712">
                  <c:v>23.720123231665113</c:v>
                </c:pt>
                <c:pt idx="713">
                  <c:v>23.724159107705216</c:v>
                </c:pt>
                <c:pt idx="714">
                  <c:v>23.536683631923161</c:v>
                </c:pt>
                <c:pt idx="715">
                  <c:v>23.381889554011675</c:v>
                </c:pt>
                <c:pt idx="716">
                  <c:v>23.330164858097067</c:v>
                </c:pt>
                <c:pt idx="717">
                  <c:v>23.334369478918745</c:v>
                </c:pt>
                <c:pt idx="718">
                  <c:v>23.477729300645464</c:v>
                </c:pt>
                <c:pt idx="719">
                  <c:v>23.060570737735027</c:v>
                </c:pt>
                <c:pt idx="720">
                  <c:v>22.655285440260755</c:v>
                </c:pt>
                <c:pt idx="721">
                  <c:v>22.458231509937782</c:v>
                </c:pt>
                <c:pt idx="722">
                  <c:v>22.012173006137033</c:v>
                </c:pt>
                <c:pt idx="723">
                  <c:v>21.744537903856575</c:v>
                </c:pt>
                <c:pt idx="724">
                  <c:v>21.030844297775314</c:v>
                </c:pt>
                <c:pt idx="725">
                  <c:v>19.785259118816416</c:v>
                </c:pt>
                <c:pt idx="726">
                  <c:v>19.737274636753092</c:v>
                </c:pt>
                <c:pt idx="727">
                  <c:v>19.871092187893321</c:v>
                </c:pt>
                <c:pt idx="728">
                  <c:v>19.82648633751322</c:v>
                </c:pt>
                <c:pt idx="729">
                  <c:v>19.380329594514382</c:v>
                </c:pt>
                <c:pt idx="730">
                  <c:v>18.68781315539298</c:v>
                </c:pt>
                <c:pt idx="731">
                  <c:v>18.604762309445302</c:v>
                </c:pt>
                <c:pt idx="732">
                  <c:v>18.253720889736083</c:v>
                </c:pt>
                <c:pt idx="733">
                  <c:v>18.365994550128587</c:v>
                </c:pt>
                <c:pt idx="734">
                  <c:v>18.368696053948998</c:v>
                </c:pt>
                <c:pt idx="735">
                  <c:v>18.707643640805063</c:v>
                </c:pt>
                <c:pt idx="736">
                  <c:v>18.52189652957458</c:v>
                </c:pt>
                <c:pt idx="737">
                  <c:v>18.580901158554315</c:v>
                </c:pt>
                <c:pt idx="738">
                  <c:v>18.292310627676628</c:v>
                </c:pt>
                <c:pt idx="739">
                  <c:v>18.25108340897981</c:v>
                </c:pt>
                <c:pt idx="740">
                  <c:v>17.962492878102072</c:v>
                </c:pt>
              </c:numCache>
            </c:numRef>
          </c:yVal>
        </c:ser>
        <c:axId val="38918400"/>
        <c:axId val="38924288"/>
      </c:scatterChart>
      <c:valAx>
        <c:axId val="38885632"/>
        <c:scaling>
          <c:orientation val="minMax"/>
          <c:max val="40450"/>
          <c:min val="40250"/>
        </c:scaling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/>
                  <a:t>Date (2010)</a:t>
                </a:r>
              </a:p>
            </c:rich>
          </c:tx>
          <c:layout/>
        </c:title>
        <c:numFmt formatCode="m/d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916480"/>
        <c:crosses val="autoZero"/>
        <c:crossBetween val="midCat"/>
      </c:valAx>
      <c:valAx>
        <c:axId val="38916480"/>
        <c:scaling>
          <c:orientation val="minMax"/>
          <c:min val="0"/>
        </c:scaling>
        <c:axPos val="l"/>
        <c:title>
          <c:tx>
            <c:rich>
              <a:bodyPr/>
              <a:lstStyle/>
              <a:p>
                <a:pPr>
                  <a:defRPr sz="14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sz="1400" b="1"/>
                  <a:t>Pb (ug/L) - pH x 1000</a:t>
                </a:r>
                <a:r>
                  <a:rPr lang="en-US" sz="1400"/>
                  <a:t>   </a:t>
                </a:r>
              </a:p>
            </c:rich>
          </c:tx>
          <c:layout>
            <c:manualLayout>
              <c:xMode val="edge"/>
              <c:yMode val="edge"/>
              <c:x val="1.9784037062481292E-2"/>
              <c:y val="0.26837310108963663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885632"/>
        <c:crosses val="autoZero"/>
        <c:crossBetween val="midCat"/>
      </c:valAx>
      <c:valAx>
        <c:axId val="38918400"/>
        <c:scaling>
          <c:orientation val="minMax"/>
        </c:scaling>
        <c:delete val="1"/>
        <c:axPos val="b"/>
        <c:numFmt formatCode="m/d/yy;@" sourceLinked="1"/>
        <c:tickLblPos val="none"/>
        <c:crossAx val="38924288"/>
        <c:crosses val="autoZero"/>
        <c:crossBetween val="midCat"/>
      </c:valAx>
      <c:valAx>
        <c:axId val="38924288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 sz="1400"/>
                </a:pPr>
                <a:r>
                  <a:rPr lang="en-US" sz="1400" b="1"/>
                  <a:t>Cond (uS/cm) -</a:t>
                </a:r>
                <a:r>
                  <a:rPr lang="en-US" sz="1400" b="1" baseline="0"/>
                  <a:t> Flow (L/min)</a:t>
                </a:r>
                <a:endParaRPr lang="en-US" sz="1400"/>
              </a:p>
            </c:rich>
          </c:tx>
          <c:layout>
            <c:manualLayout>
              <c:xMode val="edge"/>
              <c:yMode val="edge"/>
              <c:x val="0.94565977910479349"/>
              <c:y val="0.25254752246878215"/>
            </c:manualLayout>
          </c:layout>
        </c:title>
        <c:numFmt formatCode="0" sourceLinked="1"/>
        <c:tickLblPos val="nextTo"/>
        <c:spPr>
          <a:ln w="3175">
            <a:solidFill>
              <a:srgbClr val="000000"/>
            </a:solidFill>
          </a:ln>
        </c:spPr>
        <c:crossAx val="38918400"/>
        <c:crosses val="max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legend>
      <c:legendPos val="t"/>
      <c:legendEntry>
        <c:idx val="2"/>
        <c:delete val="1"/>
      </c:legendEntry>
      <c:layout>
        <c:manualLayout>
          <c:xMode val="edge"/>
          <c:yMode val="edge"/>
          <c:x val="0.17294192252814042"/>
          <c:y val="6.3131313131313135E-2"/>
          <c:w val="0.6794703682173957"/>
          <c:h val="4.8376481348922327E-2"/>
        </c:manualLayout>
      </c:layout>
    </c:legend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title>
      <c:tx>
        <c:rich>
          <a:bodyPr/>
          <a:lstStyle/>
          <a:p>
            <a:pPr>
              <a:defRPr sz="1600"/>
            </a:pPr>
            <a:r>
              <a:rPr lang="en-US" sz="1600"/>
              <a:t>Standard Mine Snowmelt Runoff </a:t>
            </a:r>
          </a:p>
        </c:rich>
      </c:tx>
      <c:layout>
        <c:manualLayout>
          <c:xMode val="edge"/>
          <c:yMode val="edge"/>
          <c:x val="0.33253172212533827"/>
          <c:y val="1.0101010101010105E-2"/>
        </c:manualLayout>
      </c:layout>
    </c:title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6"/>
          <c:order val="0"/>
          <c:tx>
            <c:strRef>
              <c:f>'MiniSipper-All-Sample.dat'!$BY$1</c:f>
              <c:strCache>
                <c:ptCount val="1"/>
                <c:pt idx="0">
                  <c:v>Pb-208</c:v>
                </c:pt>
              </c:strCache>
            </c:strRef>
          </c:tx>
          <c:spPr>
            <a:ln w="15875">
              <a:solidFill>
                <a:srgbClr val="FF0000"/>
              </a:solidFill>
            </a:ln>
          </c:spPr>
          <c:marker>
            <c:symbol val="diamond"/>
            <c:size val="7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'MiniSipper-All-Sample.dat'!$G$5:$G$404</c:f>
              <c:numCache>
                <c:formatCode>m/d/yy\ h:mm;@</c:formatCode>
                <c:ptCount val="400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6">
                  <c:v>40372.75</c:v>
                </c:pt>
                <c:pt idx="107">
                  <c:v>40372.25</c:v>
                </c:pt>
                <c:pt idx="108">
                  <c:v>40371.75</c:v>
                </c:pt>
                <c:pt idx="109">
                  <c:v>40371.25</c:v>
                </c:pt>
                <c:pt idx="110">
                  <c:v>40370.75</c:v>
                </c:pt>
                <c:pt idx="111">
                  <c:v>40370.25</c:v>
                </c:pt>
                <c:pt idx="112">
                  <c:v>40369.75</c:v>
                </c:pt>
                <c:pt idx="113">
                  <c:v>40369.25</c:v>
                </c:pt>
                <c:pt idx="114">
                  <c:v>40368.75</c:v>
                </c:pt>
                <c:pt idx="115">
                  <c:v>40368.25</c:v>
                </c:pt>
                <c:pt idx="116">
                  <c:v>40367.75</c:v>
                </c:pt>
                <c:pt idx="117">
                  <c:v>40367.25</c:v>
                </c:pt>
                <c:pt idx="118">
                  <c:v>40366.75</c:v>
                </c:pt>
                <c:pt idx="119">
                  <c:v>40366.25</c:v>
                </c:pt>
                <c:pt idx="120">
                  <c:v>40365.75</c:v>
                </c:pt>
                <c:pt idx="121">
                  <c:v>40365.25</c:v>
                </c:pt>
                <c:pt idx="122">
                  <c:v>40364.75</c:v>
                </c:pt>
                <c:pt idx="123">
                  <c:v>40364.25</c:v>
                </c:pt>
                <c:pt idx="124">
                  <c:v>40363.75</c:v>
                </c:pt>
                <c:pt idx="125">
                  <c:v>40363.25</c:v>
                </c:pt>
                <c:pt idx="126">
                  <c:v>40362.75</c:v>
                </c:pt>
                <c:pt idx="127">
                  <c:v>40362.25</c:v>
                </c:pt>
                <c:pt idx="128">
                  <c:v>40361.75</c:v>
                </c:pt>
                <c:pt idx="129">
                  <c:v>40361.25</c:v>
                </c:pt>
                <c:pt idx="130">
                  <c:v>40360.75</c:v>
                </c:pt>
                <c:pt idx="131">
                  <c:v>40360.25</c:v>
                </c:pt>
                <c:pt idx="132">
                  <c:v>40359.75</c:v>
                </c:pt>
                <c:pt idx="133">
                  <c:v>40359.25</c:v>
                </c:pt>
                <c:pt idx="134">
                  <c:v>40358.75</c:v>
                </c:pt>
                <c:pt idx="135">
                  <c:v>40358.25</c:v>
                </c:pt>
                <c:pt idx="136">
                  <c:v>40357.75</c:v>
                </c:pt>
                <c:pt idx="137">
                  <c:v>40357.25</c:v>
                </c:pt>
                <c:pt idx="138">
                  <c:v>40356.75</c:v>
                </c:pt>
                <c:pt idx="139">
                  <c:v>40356.25</c:v>
                </c:pt>
                <c:pt idx="140">
                  <c:v>40355.75</c:v>
                </c:pt>
                <c:pt idx="141">
                  <c:v>40355.25</c:v>
                </c:pt>
                <c:pt idx="142">
                  <c:v>40354.75</c:v>
                </c:pt>
                <c:pt idx="143">
                  <c:v>40354.25</c:v>
                </c:pt>
                <c:pt idx="144">
                  <c:v>40353.75</c:v>
                </c:pt>
                <c:pt idx="145">
                  <c:v>40353.25</c:v>
                </c:pt>
                <c:pt idx="146">
                  <c:v>40352.75</c:v>
                </c:pt>
                <c:pt idx="147">
                  <c:v>40352.25</c:v>
                </c:pt>
                <c:pt idx="151">
                  <c:v>40417.583333333336</c:v>
                </c:pt>
                <c:pt idx="152">
                  <c:v>40410.138888888891</c:v>
                </c:pt>
                <c:pt idx="153">
                  <c:v>40402.694444444453</c:v>
                </c:pt>
                <c:pt idx="154">
                  <c:v>40395.250000000015</c:v>
                </c:pt>
                <c:pt idx="155">
                  <c:v>40387.805555555591</c:v>
                </c:pt>
                <c:pt idx="156">
                  <c:v>40380.361111111124</c:v>
                </c:pt>
                <c:pt idx="160">
                  <c:v>40459.583333333336</c:v>
                </c:pt>
                <c:pt idx="161">
                  <c:v>40458.916666666664</c:v>
                </c:pt>
                <c:pt idx="162">
                  <c:v>40458.25</c:v>
                </c:pt>
                <c:pt idx="163">
                  <c:v>40457.583333333336</c:v>
                </c:pt>
                <c:pt idx="164">
                  <c:v>40456.916666666664</c:v>
                </c:pt>
                <c:pt idx="165">
                  <c:v>40456.25</c:v>
                </c:pt>
                <c:pt idx="166">
                  <c:v>40455.583333333336</c:v>
                </c:pt>
                <c:pt idx="167">
                  <c:v>40454.916666666664</c:v>
                </c:pt>
                <c:pt idx="168">
                  <c:v>40454.25</c:v>
                </c:pt>
                <c:pt idx="169">
                  <c:v>40453.583333333336</c:v>
                </c:pt>
                <c:pt idx="170">
                  <c:v>40452.916666666664</c:v>
                </c:pt>
                <c:pt idx="171">
                  <c:v>40452.25</c:v>
                </c:pt>
                <c:pt idx="172">
                  <c:v>40451.583333333336</c:v>
                </c:pt>
                <c:pt idx="173">
                  <c:v>40450.916666666664</c:v>
                </c:pt>
                <c:pt idx="174">
                  <c:v>40450.25</c:v>
                </c:pt>
                <c:pt idx="175">
                  <c:v>40449.583333333336</c:v>
                </c:pt>
                <c:pt idx="176">
                  <c:v>40448.916666666664</c:v>
                </c:pt>
                <c:pt idx="177">
                  <c:v>40448.25</c:v>
                </c:pt>
                <c:pt idx="178">
                  <c:v>40447.583333333336</c:v>
                </c:pt>
                <c:pt idx="179">
                  <c:v>40446.916666666664</c:v>
                </c:pt>
                <c:pt idx="180">
                  <c:v>40446.25</c:v>
                </c:pt>
                <c:pt idx="181">
                  <c:v>40445.583333333336</c:v>
                </c:pt>
                <c:pt idx="182">
                  <c:v>40444.916666666664</c:v>
                </c:pt>
                <c:pt idx="183">
                  <c:v>40444.25</c:v>
                </c:pt>
                <c:pt idx="184">
                  <c:v>40443.583333333336</c:v>
                </c:pt>
                <c:pt idx="185">
                  <c:v>40442.916666666664</c:v>
                </c:pt>
                <c:pt idx="186">
                  <c:v>40442.25</c:v>
                </c:pt>
                <c:pt idx="187">
                  <c:v>40441.583333333336</c:v>
                </c:pt>
                <c:pt idx="188">
                  <c:v>40440.916666666664</c:v>
                </c:pt>
                <c:pt idx="189">
                  <c:v>40440.25</c:v>
                </c:pt>
                <c:pt idx="190">
                  <c:v>40439.583333333336</c:v>
                </c:pt>
                <c:pt idx="191">
                  <c:v>40438.916666666664</c:v>
                </c:pt>
                <c:pt idx="192">
                  <c:v>40438.25</c:v>
                </c:pt>
                <c:pt idx="193">
                  <c:v>40437.583333333336</c:v>
                </c:pt>
                <c:pt idx="194">
                  <c:v>40436.916666666664</c:v>
                </c:pt>
                <c:pt idx="195">
                  <c:v>40436.25</c:v>
                </c:pt>
                <c:pt idx="199">
                  <c:v>40700.502083333326</c:v>
                </c:pt>
                <c:pt idx="200">
                  <c:v>40700.168749999997</c:v>
                </c:pt>
                <c:pt idx="201">
                  <c:v>40699.835416666654</c:v>
                </c:pt>
                <c:pt idx="202">
                  <c:v>40699.502083333326</c:v>
                </c:pt>
                <c:pt idx="203">
                  <c:v>40699.168749999997</c:v>
                </c:pt>
                <c:pt idx="204">
                  <c:v>40698.835416666654</c:v>
                </c:pt>
                <c:pt idx="205">
                  <c:v>40698.502083333326</c:v>
                </c:pt>
                <c:pt idx="206">
                  <c:v>40698.168749999997</c:v>
                </c:pt>
                <c:pt idx="207">
                  <c:v>40697.835416666654</c:v>
                </c:pt>
                <c:pt idx="208">
                  <c:v>40697.502083333326</c:v>
                </c:pt>
                <c:pt idx="209">
                  <c:v>40697.168749999997</c:v>
                </c:pt>
                <c:pt idx="210">
                  <c:v>40696.835416666654</c:v>
                </c:pt>
                <c:pt idx="211">
                  <c:v>40696.502083333326</c:v>
                </c:pt>
                <c:pt idx="212">
                  <c:v>40696.168749999997</c:v>
                </c:pt>
                <c:pt idx="213">
                  <c:v>40695.835416666654</c:v>
                </c:pt>
                <c:pt idx="214">
                  <c:v>40695.502083333326</c:v>
                </c:pt>
                <c:pt idx="215">
                  <c:v>40695.168749999997</c:v>
                </c:pt>
                <c:pt idx="216">
                  <c:v>40694.835416666654</c:v>
                </c:pt>
                <c:pt idx="217">
                  <c:v>40694.502083333326</c:v>
                </c:pt>
                <c:pt idx="218">
                  <c:v>40694.168749999997</c:v>
                </c:pt>
                <c:pt idx="219">
                  <c:v>40693.835416666654</c:v>
                </c:pt>
                <c:pt idx="220">
                  <c:v>40693.502083333326</c:v>
                </c:pt>
                <c:pt idx="221">
                  <c:v>40693.168749999997</c:v>
                </c:pt>
                <c:pt idx="222">
                  <c:v>40692.835416666654</c:v>
                </c:pt>
                <c:pt idx="223">
                  <c:v>40692.502083333326</c:v>
                </c:pt>
                <c:pt idx="224">
                  <c:v>40692.168749999997</c:v>
                </c:pt>
                <c:pt idx="225">
                  <c:v>40691.835416666654</c:v>
                </c:pt>
                <c:pt idx="226">
                  <c:v>40691.502083333326</c:v>
                </c:pt>
                <c:pt idx="227">
                  <c:v>40691.168749999997</c:v>
                </c:pt>
                <c:pt idx="228">
                  <c:v>40690.835416666654</c:v>
                </c:pt>
                <c:pt idx="229">
                  <c:v>40690.502083333326</c:v>
                </c:pt>
                <c:pt idx="230">
                  <c:v>40690.168749999997</c:v>
                </c:pt>
                <c:pt idx="231">
                  <c:v>40689.835416666654</c:v>
                </c:pt>
                <c:pt idx="232">
                  <c:v>40689.502083333326</c:v>
                </c:pt>
                <c:pt idx="233">
                  <c:v>40689.168749999997</c:v>
                </c:pt>
                <c:pt idx="234">
                  <c:v>40688.835416666654</c:v>
                </c:pt>
                <c:pt idx="235">
                  <c:v>40688.502083333326</c:v>
                </c:pt>
                <c:pt idx="236">
                  <c:v>40688.168749999997</c:v>
                </c:pt>
                <c:pt idx="237">
                  <c:v>40687.835416666654</c:v>
                </c:pt>
                <c:pt idx="238">
                  <c:v>40687.502083333326</c:v>
                </c:pt>
                <c:pt idx="239">
                  <c:v>40687.168749999997</c:v>
                </c:pt>
                <c:pt idx="240">
                  <c:v>40686.835416666654</c:v>
                </c:pt>
                <c:pt idx="241">
                  <c:v>40686.502083333326</c:v>
                </c:pt>
                <c:pt idx="242">
                  <c:v>40686.168749999997</c:v>
                </c:pt>
                <c:pt idx="243">
                  <c:v>40685.835416666654</c:v>
                </c:pt>
                <c:pt idx="244">
                  <c:v>40685.502083333326</c:v>
                </c:pt>
                <c:pt idx="245">
                  <c:v>40685.168749999997</c:v>
                </c:pt>
                <c:pt idx="246">
                  <c:v>40684.835416666654</c:v>
                </c:pt>
                <c:pt idx="247">
                  <c:v>40684.502083333326</c:v>
                </c:pt>
                <c:pt idx="248">
                  <c:v>40684.168749999997</c:v>
                </c:pt>
                <c:pt idx="249">
                  <c:v>40683.835416666654</c:v>
                </c:pt>
                <c:pt idx="250">
                  <c:v>40683.502083333326</c:v>
                </c:pt>
                <c:pt idx="251">
                  <c:v>40683.168749999997</c:v>
                </c:pt>
                <c:pt idx="252">
                  <c:v>40682.835416666654</c:v>
                </c:pt>
                <c:pt idx="253">
                  <c:v>40682.502083333326</c:v>
                </c:pt>
                <c:pt idx="254">
                  <c:v>40682.168749999997</c:v>
                </c:pt>
                <c:pt idx="255">
                  <c:v>40681.835416666654</c:v>
                </c:pt>
                <c:pt idx="256">
                  <c:v>40681.502083333326</c:v>
                </c:pt>
                <c:pt idx="257">
                  <c:v>40681.168749999997</c:v>
                </c:pt>
                <c:pt idx="258">
                  <c:v>40680.835416666654</c:v>
                </c:pt>
                <c:pt idx="259">
                  <c:v>40680.502083333326</c:v>
                </c:pt>
                <c:pt idx="260">
                  <c:v>40680.168749999997</c:v>
                </c:pt>
                <c:pt idx="261">
                  <c:v>40679.835416666654</c:v>
                </c:pt>
                <c:pt idx="262">
                  <c:v>40679.502083333326</c:v>
                </c:pt>
                <c:pt idx="263">
                  <c:v>40679.168749999997</c:v>
                </c:pt>
                <c:pt idx="264">
                  <c:v>40678.835416666654</c:v>
                </c:pt>
                <c:pt idx="265">
                  <c:v>40678.502083333326</c:v>
                </c:pt>
                <c:pt idx="266">
                  <c:v>40678.168749999997</c:v>
                </c:pt>
                <c:pt idx="267">
                  <c:v>40677.835416666654</c:v>
                </c:pt>
                <c:pt idx="268">
                  <c:v>40677.502083333326</c:v>
                </c:pt>
                <c:pt idx="269">
                  <c:v>40677.168749999997</c:v>
                </c:pt>
                <c:pt idx="270">
                  <c:v>40676.835416666654</c:v>
                </c:pt>
                <c:pt idx="271">
                  <c:v>40676.502083333326</c:v>
                </c:pt>
                <c:pt idx="272">
                  <c:v>40676.168749999997</c:v>
                </c:pt>
                <c:pt idx="273">
                  <c:v>40675.835416666654</c:v>
                </c:pt>
                <c:pt idx="274">
                  <c:v>40675.502083333326</c:v>
                </c:pt>
                <c:pt idx="275">
                  <c:v>40675.168749999997</c:v>
                </c:pt>
                <c:pt idx="276">
                  <c:v>40674.835416666654</c:v>
                </c:pt>
                <c:pt idx="277">
                  <c:v>40674.502083333326</c:v>
                </c:pt>
                <c:pt idx="278">
                  <c:v>40674.168749999997</c:v>
                </c:pt>
                <c:pt idx="279">
                  <c:v>40673.835416666654</c:v>
                </c:pt>
                <c:pt idx="280">
                  <c:v>40673.502083333326</c:v>
                </c:pt>
                <c:pt idx="281">
                  <c:v>40673.168749999997</c:v>
                </c:pt>
                <c:pt idx="282">
                  <c:v>40672.835416666654</c:v>
                </c:pt>
                <c:pt idx="283">
                  <c:v>40672.502083333326</c:v>
                </c:pt>
                <c:pt idx="284">
                  <c:v>40672.168749999997</c:v>
                </c:pt>
                <c:pt idx="285">
                  <c:v>40671.835416666654</c:v>
                </c:pt>
                <c:pt idx="286">
                  <c:v>40671.502083333326</c:v>
                </c:pt>
                <c:pt idx="287">
                  <c:v>40671.168749999997</c:v>
                </c:pt>
                <c:pt idx="288">
                  <c:v>40670.835416666654</c:v>
                </c:pt>
                <c:pt idx="289">
                  <c:v>40670.502083333326</c:v>
                </c:pt>
                <c:pt idx="290">
                  <c:v>40670.168749999997</c:v>
                </c:pt>
                <c:pt idx="291">
                  <c:v>40669.835416666654</c:v>
                </c:pt>
                <c:pt idx="292">
                  <c:v>40669.502083333326</c:v>
                </c:pt>
                <c:pt idx="293">
                  <c:v>40669.168749999997</c:v>
                </c:pt>
                <c:pt idx="294">
                  <c:v>40668.835416666654</c:v>
                </c:pt>
                <c:pt idx="295">
                  <c:v>40668.502083333326</c:v>
                </c:pt>
                <c:pt idx="296">
                  <c:v>40668.168749999997</c:v>
                </c:pt>
                <c:pt idx="297">
                  <c:v>40667.835416666654</c:v>
                </c:pt>
                <c:pt idx="298">
                  <c:v>40667.502083333326</c:v>
                </c:pt>
                <c:pt idx="299">
                  <c:v>40667.168749999997</c:v>
                </c:pt>
                <c:pt idx="300">
                  <c:v>40666.835416666654</c:v>
                </c:pt>
                <c:pt idx="301">
                  <c:v>40666.502083333326</c:v>
                </c:pt>
                <c:pt idx="302">
                  <c:v>40666.168749999997</c:v>
                </c:pt>
                <c:pt idx="303">
                  <c:v>40665.835416666654</c:v>
                </c:pt>
                <c:pt idx="304">
                  <c:v>40665.502083333326</c:v>
                </c:pt>
                <c:pt idx="305">
                  <c:v>40665.168749999997</c:v>
                </c:pt>
                <c:pt idx="306">
                  <c:v>40664.835416666654</c:v>
                </c:pt>
                <c:pt idx="307">
                  <c:v>40664.502083333326</c:v>
                </c:pt>
                <c:pt idx="308">
                  <c:v>40664.168749999997</c:v>
                </c:pt>
                <c:pt idx="309">
                  <c:v>40663.835416666654</c:v>
                </c:pt>
                <c:pt idx="310">
                  <c:v>40663.502083333326</c:v>
                </c:pt>
                <c:pt idx="311">
                  <c:v>40663.168749999997</c:v>
                </c:pt>
                <c:pt idx="312">
                  <c:v>40662.835416666654</c:v>
                </c:pt>
                <c:pt idx="313">
                  <c:v>40662.502083333326</c:v>
                </c:pt>
                <c:pt idx="314">
                  <c:v>40662.168749999997</c:v>
                </c:pt>
                <c:pt idx="315">
                  <c:v>40661.835416666654</c:v>
                </c:pt>
                <c:pt idx="316">
                  <c:v>40661.502083333326</c:v>
                </c:pt>
                <c:pt idx="317">
                  <c:v>40661.168749999997</c:v>
                </c:pt>
                <c:pt idx="318">
                  <c:v>40660.835416666654</c:v>
                </c:pt>
                <c:pt idx="319">
                  <c:v>40660.502083333326</c:v>
                </c:pt>
                <c:pt idx="320">
                  <c:v>40660.168749999997</c:v>
                </c:pt>
                <c:pt idx="321">
                  <c:v>40659.835416666654</c:v>
                </c:pt>
                <c:pt idx="322">
                  <c:v>40659.502083333326</c:v>
                </c:pt>
                <c:pt idx="323">
                  <c:v>40659.168749999997</c:v>
                </c:pt>
                <c:pt idx="324">
                  <c:v>40658.835416666654</c:v>
                </c:pt>
                <c:pt idx="325">
                  <c:v>40658.502083333326</c:v>
                </c:pt>
                <c:pt idx="326">
                  <c:v>40658.168749999997</c:v>
                </c:pt>
                <c:pt idx="327">
                  <c:v>40657.835416666654</c:v>
                </c:pt>
                <c:pt idx="328">
                  <c:v>40657.502083333326</c:v>
                </c:pt>
                <c:pt idx="329">
                  <c:v>40657.168749999997</c:v>
                </c:pt>
                <c:pt idx="330">
                  <c:v>40656.835416666654</c:v>
                </c:pt>
                <c:pt idx="331">
                  <c:v>40656.502083333326</c:v>
                </c:pt>
                <c:pt idx="332">
                  <c:v>40656.168749999997</c:v>
                </c:pt>
                <c:pt idx="333">
                  <c:v>40655.835416666654</c:v>
                </c:pt>
                <c:pt idx="334">
                  <c:v>40655.502083333326</c:v>
                </c:pt>
                <c:pt idx="335">
                  <c:v>40655.168749999997</c:v>
                </c:pt>
                <c:pt idx="336">
                  <c:v>40654.835416666654</c:v>
                </c:pt>
                <c:pt idx="337">
                  <c:v>40654.502083333326</c:v>
                </c:pt>
                <c:pt idx="338">
                  <c:v>40654.168749999997</c:v>
                </c:pt>
                <c:pt idx="339">
                  <c:v>40653.835416666654</c:v>
                </c:pt>
                <c:pt idx="340">
                  <c:v>40653.502083333326</c:v>
                </c:pt>
                <c:pt idx="341">
                  <c:v>40653.168749999997</c:v>
                </c:pt>
                <c:pt idx="342">
                  <c:v>40652.835416666654</c:v>
                </c:pt>
                <c:pt idx="343">
                  <c:v>40652.502083333326</c:v>
                </c:pt>
                <c:pt idx="344">
                  <c:v>40652.168749999997</c:v>
                </c:pt>
                <c:pt idx="345">
                  <c:v>40651.835416666654</c:v>
                </c:pt>
                <c:pt idx="346">
                  <c:v>40651.502083333326</c:v>
                </c:pt>
                <c:pt idx="347">
                  <c:v>40651.168749999997</c:v>
                </c:pt>
                <c:pt idx="348">
                  <c:v>40650.835416666654</c:v>
                </c:pt>
                <c:pt idx="349">
                  <c:v>40650.502083333326</c:v>
                </c:pt>
                <c:pt idx="350">
                  <c:v>40650.168749999997</c:v>
                </c:pt>
                <c:pt idx="351">
                  <c:v>40649.835416666654</c:v>
                </c:pt>
                <c:pt idx="352">
                  <c:v>40649.502083333326</c:v>
                </c:pt>
                <c:pt idx="353">
                  <c:v>40649.168749999997</c:v>
                </c:pt>
                <c:pt idx="354">
                  <c:v>40648.835416666654</c:v>
                </c:pt>
                <c:pt idx="355">
                  <c:v>40648.502083333326</c:v>
                </c:pt>
                <c:pt idx="356">
                  <c:v>40648.168749999997</c:v>
                </c:pt>
                <c:pt idx="357">
                  <c:v>40647.835416666654</c:v>
                </c:pt>
                <c:pt idx="358">
                  <c:v>40647.502083333326</c:v>
                </c:pt>
                <c:pt idx="359">
                  <c:v>40647.168749999997</c:v>
                </c:pt>
                <c:pt idx="360">
                  <c:v>40646.835416666654</c:v>
                </c:pt>
                <c:pt idx="361">
                  <c:v>40646.502083333326</c:v>
                </c:pt>
                <c:pt idx="362">
                  <c:v>40646.168749999997</c:v>
                </c:pt>
                <c:pt idx="363">
                  <c:v>40645.835416666654</c:v>
                </c:pt>
                <c:pt idx="364">
                  <c:v>40645.502083333326</c:v>
                </c:pt>
                <c:pt idx="365">
                  <c:v>40645.168749999997</c:v>
                </c:pt>
                <c:pt idx="366">
                  <c:v>40644.835416666654</c:v>
                </c:pt>
                <c:pt idx="367">
                  <c:v>40644.502083333326</c:v>
                </c:pt>
                <c:pt idx="368">
                  <c:v>40644.168749999997</c:v>
                </c:pt>
                <c:pt idx="369">
                  <c:v>40643.835416666654</c:v>
                </c:pt>
                <c:pt idx="370">
                  <c:v>40643.502083333326</c:v>
                </c:pt>
                <c:pt idx="371">
                  <c:v>40643.168749999997</c:v>
                </c:pt>
                <c:pt idx="372">
                  <c:v>40642.835416666654</c:v>
                </c:pt>
                <c:pt idx="373">
                  <c:v>40642.502083333326</c:v>
                </c:pt>
                <c:pt idx="374">
                  <c:v>40642.168749999997</c:v>
                </c:pt>
                <c:pt idx="375">
                  <c:v>40641.835416666654</c:v>
                </c:pt>
                <c:pt idx="376">
                  <c:v>40641.502083333326</c:v>
                </c:pt>
                <c:pt idx="377">
                  <c:v>40641.168749999997</c:v>
                </c:pt>
                <c:pt idx="378">
                  <c:v>40640.835416666654</c:v>
                </c:pt>
                <c:pt idx="379">
                  <c:v>40640.502083333326</c:v>
                </c:pt>
                <c:pt idx="380">
                  <c:v>40640.168749999997</c:v>
                </c:pt>
                <c:pt idx="381">
                  <c:v>40639.168749999997</c:v>
                </c:pt>
                <c:pt idx="382">
                  <c:v>40638.835416666654</c:v>
                </c:pt>
                <c:pt idx="383">
                  <c:v>40631.835416666654</c:v>
                </c:pt>
                <c:pt idx="384">
                  <c:v>40624.835416666654</c:v>
                </c:pt>
                <c:pt idx="385">
                  <c:v>40617.835416666654</c:v>
                </c:pt>
                <c:pt idx="386">
                  <c:v>40610.835416666654</c:v>
                </c:pt>
                <c:pt idx="387">
                  <c:v>40603.835416666654</c:v>
                </c:pt>
                <c:pt idx="388">
                  <c:v>40596.835416666654</c:v>
                </c:pt>
                <c:pt idx="389">
                  <c:v>40589.835416666654</c:v>
                </c:pt>
                <c:pt idx="390">
                  <c:v>40582.835416666654</c:v>
                </c:pt>
                <c:pt idx="391">
                  <c:v>40575.835416666654</c:v>
                </c:pt>
                <c:pt idx="392">
                  <c:v>40568.835416666654</c:v>
                </c:pt>
                <c:pt idx="393">
                  <c:v>40561.835416666654</c:v>
                </c:pt>
                <c:pt idx="394">
                  <c:v>40554.835416666654</c:v>
                </c:pt>
                <c:pt idx="395">
                  <c:v>40547.835416666654</c:v>
                </c:pt>
                <c:pt idx="396">
                  <c:v>40540.835416666654</c:v>
                </c:pt>
                <c:pt idx="397">
                  <c:v>40533.835416666654</c:v>
                </c:pt>
                <c:pt idx="398">
                  <c:v>40526.835416666654</c:v>
                </c:pt>
                <c:pt idx="399">
                  <c:v>40519.835416666654</c:v>
                </c:pt>
              </c:numCache>
            </c:numRef>
          </c:xVal>
          <c:yVal>
            <c:numRef>
              <c:f>'MiniSipper-All-Sample.dat'!$BY$5:$BY$404</c:f>
              <c:numCache>
                <c:formatCode>0.0</c:formatCode>
                <c:ptCount val="400"/>
                <c:pt idx="0">
                  <c:v>1269.432</c:v>
                </c:pt>
                <c:pt idx="1">
                  <c:v>1223.7819999999999</c:v>
                </c:pt>
                <c:pt idx="2">
                  <c:v>1133.826</c:v>
                </c:pt>
                <c:pt idx="3">
                  <c:v>1118.9060000000004</c:v>
                </c:pt>
                <c:pt idx="4">
                  <c:v>1175.44</c:v>
                </c:pt>
                <c:pt idx="5">
                  <c:v>1279.655</c:v>
                </c:pt>
                <c:pt idx="6">
                  <c:v>1506.2809999999999</c:v>
                </c:pt>
                <c:pt idx="7">
                  <c:v>1791.3869999999999</c:v>
                </c:pt>
                <c:pt idx="8">
                  <c:v>1782.116</c:v>
                </c:pt>
                <c:pt idx="9">
                  <c:v>2232.280999999999</c:v>
                </c:pt>
                <c:pt idx="10">
                  <c:v>2688.6239999999998</c:v>
                </c:pt>
                <c:pt idx="11">
                  <c:v>2558.1019999999999</c:v>
                </c:pt>
                <c:pt idx="12">
                  <c:v>2904.366</c:v>
                </c:pt>
                <c:pt idx="13">
                  <c:v>4769.8530000000001</c:v>
                </c:pt>
                <c:pt idx="14">
                  <c:v>3796.154</c:v>
                </c:pt>
                <c:pt idx="15">
                  <c:v>2097.7479999999991</c:v>
                </c:pt>
                <c:pt idx="16">
                  <c:v>1028.807</c:v>
                </c:pt>
                <c:pt idx="17">
                  <c:v>618.14099999999996</c:v>
                </c:pt>
                <c:pt idx="18">
                  <c:v>343.23799999999989</c:v>
                </c:pt>
                <c:pt idx="19">
                  <c:v>211.017</c:v>
                </c:pt>
                <c:pt idx="20">
                  <c:v>183.59399999999999</c:v>
                </c:pt>
                <c:pt idx="21">
                  <c:v>320.173</c:v>
                </c:pt>
                <c:pt idx="22">
                  <c:v>584.5</c:v>
                </c:pt>
                <c:pt idx="23">
                  <c:v>973.86599999999976</c:v>
                </c:pt>
                <c:pt idx="24">
                  <c:v>1515.242</c:v>
                </c:pt>
                <c:pt idx="25">
                  <c:v>1972.3050000000001</c:v>
                </c:pt>
                <c:pt idx="26">
                  <c:v>2188.9639999999999</c:v>
                </c:pt>
                <c:pt idx="27">
                  <c:v>2106.183</c:v>
                </c:pt>
                <c:pt idx="28">
                  <c:v>1686.527</c:v>
                </c:pt>
                <c:pt idx="29">
                  <c:v>1032.2819999999999</c:v>
                </c:pt>
                <c:pt idx="30">
                  <c:v>428.029</c:v>
                </c:pt>
                <c:pt idx="31">
                  <c:v>135.62800000000001</c:v>
                </c:pt>
                <c:pt idx="32">
                  <c:v>63.748000000000012</c:v>
                </c:pt>
                <c:pt idx="33">
                  <c:v>32.850999999999999</c:v>
                </c:pt>
                <c:pt idx="34">
                  <c:v>26.798999999999992</c:v>
                </c:pt>
                <c:pt idx="35">
                  <c:v>19.166</c:v>
                </c:pt>
                <c:pt idx="36">
                  <c:v>19.042999999999992</c:v>
                </c:pt>
                <c:pt idx="37">
                  <c:v>14.975000000000003</c:v>
                </c:pt>
                <c:pt idx="38">
                  <c:v>13.709</c:v>
                </c:pt>
                <c:pt idx="39">
                  <c:v>13.924000000000001</c:v>
                </c:pt>
                <c:pt idx="40">
                  <c:v>12.908000000000001</c:v>
                </c:pt>
                <c:pt idx="41">
                  <c:v>26.404999999999994</c:v>
                </c:pt>
                <c:pt idx="42">
                  <c:v>12.596</c:v>
                </c:pt>
                <c:pt idx="43">
                  <c:v>11.148999999999999</c:v>
                </c:pt>
                <c:pt idx="44">
                  <c:v>11.694000000000001</c:v>
                </c:pt>
                <c:pt idx="45">
                  <c:v>10.321</c:v>
                </c:pt>
                <c:pt idx="46">
                  <c:v>11.675000000000002</c:v>
                </c:pt>
                <c:pt idx="47">
                  <c:v>14.984</c:v>
                </c:pt>
                <c:pt idx="48">
                  <c:v>10.917</c:v>
                </c:pt>
                <c:pt idx="49">
                  <c:v>10.213000000000001</c:v>
                </c:pt>
                <c:pt idx="50">
                  <c:v>13.195</c:v>
                </c:pt>
                <c:pt idx="51">
                  <c:v>9.4020000000000028</c:v>
                </c:pt>
                <c:pt idx="52">
                  <c:v>12.034000000000001</c:v>
                </c:pt>
                <c:pt idx="53">
                  <c:v>9.4720000000000031</c:v>
                </c:pt>
                <c:pt idx="54">
                  <c:v>8.5070000000000014</c:v>
                </c:pt>
                <c:pt idx="55">
                  <c:v>10.74</c:v>
                </c:pt>
                <c:pt idx="56">
                  <c:v>8.0980000000000008</c:v>
                </c:pt>
                <c:pt idx="57">
                  <c:v>7.6149999999999975</c:v>
                </c:pt>
                <c:pt idx="58">
                  <c:v>7.7089999999999996</c:v>
                </c:pt>
                <c:pt idx="59">
                  <c:v>7.8179999999999978</c:v>
                </c:pt>
                <c:pt idx="60">
                  <c:v>8.2850000000000001</c:v>
                </c:pt>
                <c:pt idx="61">
                  <c:v>8.3480000000000008</c:v>
                </c:pt>
                <c:pt idx="62">
                  <c:v>9.41</c:v>
                </c:pt>
                <c:pt idx="63">
                  <c:v>6.78</c:v>
                </c:pt>
                <c:pt idx="64">
                  <c:v>8.07</c:v>
                </c:pt>
                <c:pt idx="65">
                  <c:v>6.8979999999999979</c:v>
                </c:pt>
                <c:pt idx="66">
                  <c:v>7.1459999999999981</c:v>
                </c:pt>
                <c:pt idx="67">
                  <c:v>6.9569999999999999</c:v>
                </c:pt>
                <c:pt idx="68">
                  <c:v>6.2910000000000004</c:v>
                </c:pt>
                <c:pt idx="69">
                  <c:v>6.98</c:v>
                </c:pt>
                <c:pt idx="70">
                  <c:v>6.2990000000000004</c:v>
                </c:pt>
                <c:pt idx="71">
                  <c:v>8.1270000000000024</c:v>
                </c:pt>
                <c:pt idx="72">
                  <c:v>6.6310000000000002</c:v>
                </c:pt>
                <c:pt idx="73">
                  <c:v>5.52</c:v>
                </c:pt>
                <c:pt idx="74">
                  <c:v>5.634999999999998</c:v>
                </c:pt>
                <c:pt idx="75">
                  <c:v>7.0369999999999999</c:v>
                </c:pt>
                <c:pt idx="76">
                  <c:v>6.094999999999998</c:v>
                </c:pt>
                <c:pt idx="77">
                  <c:v>5.7519999999999998</c:v>
                </c:pt>
                <c:pt idx="78">
                  <c:v>8.2530000000000001</c:v>
                </c:pt>
                <c:pt idx="79">
                  <c:v>5.843</c:v>
                </c:pt>
                <c:pt idx="80">
                  <c:v>6.1479999999999979</c:v>
                </c:pt>
                <c:pt idx="81">
                  <c:v>5.952</c:v>
                </c:pt>
                <c:pt idx="82">
                  <c:v>5.4889999999999999</c:v>
                </c:pt>
                <c:pt idx="83">
                  <c:v>5.7759999999999998</c:v>
                </c:pt>
                <c:pt idx="84">
                  <c:v>5.23</c:v>
                </c:pt>
                <c:pt idx="85">
                  <c:v>5.4160000000000004</c:v>
                </c:pt>
                <c:pt idx="86">
                  <c:v>6.25</c:v>
                </c:pt>
                <c:pt idx="87">
                  <c:v>4.9400000000000004</c:v>
                </c:pt>
                <c:pt idx="88">
                  <c:v>4.8090000000000002</c:v>
                </c:pt>
                <c:pt idx="89">
                  <c:v>3.5539999999999998</c:v>
                </c:pt>
                <c:pt idx="90">
                  <c:v>5.2960000000000003</c:v>
                </c:pt>
                <c:pt idx="91">
                  <c:v>4.4470000000000001</c:v>
                </c:pt>
                <c:pt idx="92">
                  <c:v>4.5219999999999985</c:v>
                </c:pt>
                <c:pt idx="93">
                  <c:v>4.492</c:v>
                </c:pt>
                <c:pt idx="94">
                  <c:v>4.532</c:v>
                </c:pt>
                <c:pt idx="95">
                  <c:v>5.1310000000000002</c:v>
                </c:pt>
                <c:pt idx="96">
                  <c:v>4.4239999999999995</c:v>
                </c:pt>
                <c:pt idx="97">
                  <c:v>4.3760000000000003</c:v>
                </c:pt>
                <c:pt idx="98">
                  <c:v>3.871999999999999</c:v>
                </c:pt>
                <c:pt idx="99">
                  <c:v>3.149</c:v>
                </c:pt>
                <c:pt idx="100">
                  <c:v>3.452999999999999</c:v>
                </c:pt>
                <c:pt idx="101">
                  <c:v>3.7319999999999998</c:v>
                </c:pt>
                <c:pt idx="102">
                  <c:v>3.452999999999999</c:v>
                </c:pt>
                <c:pt idx="106">
                  <c:v>160.626</c:v>
                </c:pt>
                <c:pt idx="107">
                  <c:v>138.95100000000005</c:v>
                </c:pt>
                <c:pt idx="108">
                  <c:v>167.16399999999999</c:v>
                </c:pt>
                <c:pt idx="109">
                  <c:v>187.04</c:v>
                </c:pt>
                <c:pt idx="110">
                  <c:v>205.20299999999997</c:v>
                </c:pt>
                <c:pt idx="111">
                  <c:v>219.011</c:v>
                </c:pt>
                <c:pt idx="112">
                  <c:v>262.36500000000001</c:v>
                </c:pt>
                <c:pt idx="113">
                  <c:v>274.57799999999986</c:v>
                </c:pt>
                <c:pt idx="114">
                  <c:v>348.16300000000001</c:v>
                </c:pt>
                <c:pt idx="115">
                  <c:v>373.25900000000001</c:v>
                </c:pt>
                <c:pt idx="116">
                  <c:v>428.68200000000002</c:v>
                </c:pt>
                <c:pt idx="117">
                  <c:v>449.63499999999999</c:v>
                </c:pt>
                <c:pt idx="118">
                  <c:v>501.0329999999999</c:v>
                </c:pt>
                <c:pt idx="119">
                  <c:v>581.01</c:v>
                </c:pt>
                <c:pt idx="120">
                  <c:v>618.82299999999975</c:v>
                </c:pt>
                <c:pt idx="121">
                  <c:v>671.93799999999976</c:v>
                </c:pt>
                <c:pt idx="122">
                  <c:v>764.58399999999995</c:v>
                </c:pt>
                <c:pt idx="123">
                  <c:v>719.803</c:v>
                </c:pt>
                <c:pt idx="124">
                  <c:v>747.72199999999998</c:v>
                </c:pt>
                <c:pt idx="125">
                  <c:v>739.577</c:v>
                </c:pt>
                <c:pt idx="126">
                  <c:v>820.46199999999976</c:v>
                </c:pt>
                <c:pt idx="127">
                  <c:v>826.88400000000001</c:v>
                </c:pt>
                <c:pt idx="128">
                  <c:v>841.71799999999996</c:v>
                </c:pt>
                <c:pt idx="129">
                  <c:v>857.93399999999997</c:v>
                </c:pt>
                <c:pt idx="130">
                  <c:v>879.28099999999995</c:v>
                </c:pt>
                <c:pt idx="131">
                  <c:v>926.41499999999996</c:v>
                </c:pt>
                <c:pt idx="132">
                  <c:v>931.52300000000002</c:v>
                </c:pt>
                <c:pt idx="133">
                  <c:v>914.54399999999998</c:v>
                </c:pt>
                <c:pt idx="134">
                  <c:v>947.57799999999997</c:v>
                </c:pt>
                <c:pt idx="135">
                  <c:v>956.51</c:v>
                </c:pt>
                <c:pt idx="136">
                  <c:v>947.21199999999999</c:v>
                </c:pt>
                <c:pt idx="137">
                  <c:v>993.09900000000005</c:v>
                </c:pt>
                <c:pt idx="138">
                  <c:v>1019.212</c:v>
                </c:pt>
                <c:pt idx="139">
                  <c:v>1064.1739999999998</c:v>
                </c:pt>
                <c:pt idx="140">
                  <c:v>1059.7239999999999</c:v>
                </c:pt>
                <c:pt idx="141">
                  <c:v>1071.076</c:v>
                </c:pt>
                <c:pt idx="142">
                  <c:v>1103.1239999999998</c:v>
                </c:pt>
                <c:pt idx="143">
                  <c:v>1154.2660000000001</c:v>
                </c:pt>
                <c:pt idx="144">
                  <c:v>1169.472</c:v>
                </c:pt>
                <c:pt idx="145">
                  <c:v>1196.5809999999999</c:v>
                </c:pt>
                <c:pt idx="146">
                  <c:v>1251.4770000000001</c:v>
                </c:pt>
                <c:pt idx="147">
                  <c:v>1239.1689999999999</c:v>
                </c:pt>
                <c:pt idx="151">
                  <c:v>77.03</c:v>
                </c:pt>
                <c:pt idx="152">
                  <c:v>71.028999999999982</c:v>
                </c:pt>
                <c:pt idx="153">
                  <c:v>74.968999999999994</c:v>
                </c:pt>
                <c:pt idx="154">
                  <c:v>80.371999999999986</c:v>
                </c:pt>
                <c:pt idx="155">
                  <c:v>86.191999999999993</c:v>
                </c:pt>
                <c:pt idx="156">
                  <c:v>94.682999999999979</c:v>
                </c:pt>
                <c:pt idx="160">
                  <c:v>42.369</c:v>
                </c:pt>
                <c:pt idx="161">
                  <c:v>22.771000000000001</c:v>
                </c:pt>
                <c:pt idx="162">
                  <c:v>21.234000000000005</c:v>
                </c:pt>
                <c:pt idx="163">
                  <c:v>21.646000000000001</c:v>
                </c:pt>
                <c:pt idx="164">
                  <c:v>21.610000000000007</c:v>
                </c:pt>
                <c:pt idx="165">
                  <c:v>24.254000000000001</c:v>
                </c:pt>
                <c:pt idx="166">
                  <c:v>21.864999999999991</c:v>
                </c:pt>
                <c:pt idx="167">
                  <c:v>22.137000000000008</c:v>
                </c:pt>
                <c:pt idx="168">
                  <c:v>22.363</c:v>
                </c:pt>
                <c:pt idx="169">
                  <c:v>24.559000000000001</c:v>
                </c:pt>
                <c:pt idx="170">
                  <c:v>22.838000000000001</c:v>
                </c:pt>
                <c:pt idx="171">
                  <c:v>23.867999999999999</c:v>
                </c:pt>
                <c:pt idx="172">
                  <c:v>24.294</c:v>
                </c:pt>
                <c:pt idx="173">
                  <c:v>23.681000000000001</c:v>
                </c:pt>
                <c:pt idx="174">
                  <c:v>23.85</c:v>
                </c:pt>
                <c:pt idx="175">
                  <c:v>23.849</c:v>
                </c:pt>
                <c:pt idx="176">
                  <c:v>23.817000000000007</c:v>
                </c:pt>
                <c:pt idx="177">
                  <c:v>24.332999999999991</c:v>
                </c:pt>
                <c:pt idx="178">
                  <c:v>25.110000000000007</c:v>
                </c:pt>
                <c:pt idx="179">
                  <c:v>26.684999999999999</c:v>
                </c:pt>
                <c:pt idx="180">
                  <c:v>27.808</c:v>
                </c:pt>
                <c:pt idx="181">
                  <c:v>29.202000000000002</c:v>
                </c:pt>
                <c:pt idx="182">
                  <c:v>29.603000000000005</c:v>
                </c:pt>
                <c:pt idx="183">
                  <c:v>30.46599999999999</c:v>
                </c:pt>
                <c:pt idx="184">
                  <c:v>27.684000000000001</c:v>
                </c:pt>
                <c:pt idx="185">
                  <c:v>30.786999999999988</c:v>
                </c:pt>
                <c:pt idx="186">
                  <c:v>27.786999999999988</c:v>
                </c:pt>
                <c:pt idx="187">
                  <c:v>31.038</c:v>
                </c:pt>
                <c:pt idx="188">
                  <c:v>31.007999999999999</c:v>
                </c:pt>
                <c:pt idx="189">
                  <c:v>29.236000000000001</c:v>
                </c:pt>
                <c:pt idx="190">
                  <c:v>31.524000000000001</c:v>
                </c:pt>
                <c:pt idx="191">
                  <c:v>34.182000000000002</c:v>
                </c:pt>
                <c:pt idx="192">
                  <c:v>43.258000000000003</c:v>
                </c:pt>
                <c:pt idx="193">
                  <c:v>37.802</c:v>
                </c:pt>
                <c:pt idx="194">
                  <c:v>32.462000000000003</c:v>
                </c:pt>
                <c:pt idx="195">
                  <c:v>35.157000000000004</c:v>
                </c:pt>
                <c:pt idx="199">
                  <c:v>1570.046</c:v>
                </c:pt>
                <c:pt idx="200">
                  <c:v>1485.3019999999999</c:v>
                </c:pt>
                <c:pt idx="201">
                  <c:v>1740.7349999999999</c:v>
                </c:pt>
                <c:pt idx="202">
                  <c:v>1903.71</c:v>
                </c:pt>
                <c:pt idx="203">
                  <c:v>1846.856</c:v>
                </c:pt>
                <c:pt idx="204">
                  <c:v>1663.4349999999999</c:v>
                </c:pt>
                <c:pt idx="205">
                  <c:v>1009.772</c:v>
                </c:pt>
                <c:pt idx="206">
                  <c:v>666.45099999999979</c:v>
                </c:pt>
                <c:pt idx="207">
                  <c:v>753.72299999999996</c:v>
                </c:pt>
                <c:pt idx="208">
                  <c:v>756.91499999999996</c:v>
                </c:pt>
                <c:pt idx="209">
                  <c:v>994.13699999999972</c:v>
                </c:pt>
                <c:pt idx="210">
                  <c:v>1126.1209999999999</c:v>
                </c:pt>
                <c:pt idx="211">
                  <c:v>1170.875</c:v>
                </c:pt>
                <c:pt idx="212">
                  <c:v>1189.2139999999999</c:v>
                </c:pt>
                <c:pt idx="213">
                  <c:v>1189.115</c:v>
                </c:pt>
                <c:pt idx="214">
                  <c:v>1288.4739999999999</c:v>
                </c:pt>
                <c:pt idx="215">
                  <c:v>1339.58</c:v>
                </c:pt>
                <c:pt idx="216">
                  <c:v>1387.33</c:v>
                </c:pt>
                <c:pt idx="217">
                  <c:v>1461.4349999999999</c:v>
                </c:pt>
                <c:pt idx="218">
                  <c:v>1618.4570000000001</c:v>
                </c:pt>
                <c:pt idx="219">
                  <c:v>3135.7919999999999</c:v>
                </c:pt>
                <c:pt idx="220">
                  <c:v>3870.4780000000001</c:v>
                </c:pt>
                <c:pt idx="221">
                  <c:v>4630.6290000000026</c:v>
                </c:pt>
                <c:pt idx="222">
                  <c:v>4914.0530000000008</c:v>
                </c:pt>
                <c:pt idx="223">
                  <c:v>4712.6550000000025</c:v>
                </c:pt>
                <c:pt idx="224">
                  <c:v>2839.7659999999992</c:v>
                </c:pt>
                <c:pt idx="225">
                  <c:v>963.38699999999972</c:v>
                </c:pt>
                <c:pt idx="226">
                  <c:v>708.74699999999996</c:v>
                </c:pt>
                <c:pt idx="227">
                  <c:v>259.17399999999986</c:v>
                </c:pt>
                <c:pt idx="228">
                  <c:v>196.084</c:v>
                </c:pt>
                <c:pt idx="229">
                  <c:v>195.20899999999997</c:v>
                </c:pt>
                <c:pt idx="230">
                  <c:v>210.08200000000005</c:v>
                </c:pt>
                <c:pt idx="231">
                  <c:v>210.03300000000002</c:v>
                </c:pt>
                <c:pt idx="232">
                  <c:v>212.81399999999999</c:v>
                </c:pt>
                <c:pt idx="233">
                  <c:v>219.916</c:v>
                </c:pt>
                <c:pt idx="234">
                  <c:v>233.08500000000001</c:v>
                </c:pt>
                <c:pt idx="235">
                  <c:v>244.554</c:v>
                </c:pt>
                <c:pt idx="236">
                  <c:v>256.9679999999999</c:v>
                </c:pt>
                <c:pt idx="237">
                  <c:v>298.19</c:v>
                </c:pt>
                <c:pt idx="238">
                  <c:v>370.80200000000002</c:v>
                </c:pt>
                <c:pt idx="239">
                  <c:v>418.48799999999989</c:v>
                </c:pt>
                <c:pt idx="240">
                  <c:v>431.72199999999975</c:v>
                </c:pt>
                <c:pt idx="241">
                  <c:v>443.685</c:v>
                </c:pt>
                <c:pt idx="242">
                  <c:v>573.61300000000028</c:v>
                </c:pt>
                <c:pt idx="243">
                  <c:v>773.45499999999981</c:v>
                </c:pt>
                <c:pt idx="244">
                  <c:v>772.87400000000002</c:v>
                </c:pt>
                <c:pt idx="245">
                  <c:v>775.78300000000024</c:v>
                </c:pt>
                <c:pt idx="246">
                  <c:v>1002.449</c:v>
                </c:pt>
                <c:pt idx="247">
                  <c:v>1181.037</c:v>
                </c:pt>
                <c:pt idx="248">
                  <c:v>1234.539</c:v>
                </c:pt>
                <c:pt idx="249">
                  <c:v>1349.046</c:v>
                </c:pt>
                <c:pt idx="250">
                  <c:v>1510.9870000000001</c:v>
                </c:pt>
                <c:pt idx="251">
                  <c:v>1575.8989999999999</c:v>
                </c:pt>
                <c:pt idx="252">
                  <c:v>1670.7180000000001</c:v>
                </c:pt>
                <c:pt idx="253">
                  <c:v>2014.3139999999999</c:v>
                </c:pt>
                <c:pt idx="254">
                  <c:v>2247.4510000000009</c:v>
                </c:pt>
                <c:pt idx="255">
                  <c:v>2318.9520000000002</c:v>
                </c:pt>
                <c:pt idx="256">
                  <c:v>2454.4150000000009</c:v>
                </c:pt>
                <c:pt idx="257">
                  <c:v>2889.5810000000001</c:v>
                </c:pt>
                <c:pt idx="258">
                  <c:v>3093.6639999999998</c:v>
                </c:pt>
                <c:pt idx="259">
                  <c:v>3248.0529999999999</c:v>
                </c:pt>
                <c:pt idx="260">
                  <c:v>3128.2379999999998</c:v>
                </c:pt>
                <c:pt idx="261">
                  <c:v>3114.4050000000002</c:v>
                </c:pt>
                <c:pt idx="262">
                  <c:v>3079.686999999999</c:v>
                </c:pt>
                <c:pt idx="263">
                  <c:v>2905.9120000000007</c:v>
                </c:pt>
                <c:pt idx="264">
                  <c:v>2846.1909999999998</c:v>
                </c:pt>
                <c:pt idx="265">
                  <c:v>2744.0590000000002</c:v>
                </c:pt>
                <c:pt idx="266">
                  <c:v>2767.4789999999998</c:v>
                </c:pt>
                <c:pt idx="267">
                  <c:v>2822.58</c:v>
                </c:pt>
                <c:pt idx="268">
                  <c:v>2859.1379999999999</c:v>
                </c:pt>
                <c:pt idx="269">
                  <c:v>3129.46</c:v>
                </c:pt>
                <c:pt idx="270">
                  <c:v>3237.2259999999997</c:v>
                </c:pt>
                <c:pt idx="271">
                  <c:v>3202.663</c:v>
                </c:pt>
                <c:pt idx="272">
                  <c:v>3264.567</c:v>
                </c:pt>
                <c:pt idx="273">
                  <c:v>3361.9169999999999</c:v>
                </c:pt>
                <c:pt idx="274">
                  <c:v>3761.998</c:v>
                </c:pt>
                <c:pt idx="275">
                  <c:v>3760.5619999999999</c:v>
                </c:pt>
                <c:pt idx="276">
                  <c:v>3843.0340000000001</c:v>
                </c:pt>
                <c:pt idx="277">
                  <c:v>3662.6779999999999</c:v>
                </c:pt>
                <c:pt idx="278">
                  <c:v>3714.0659999999998</c:v>
                </c:pt>
                <c:pt idx="279">
                  <c:v>3255.3649999999998</c:v>
                </c:pt>
                <c:pt idx="280">
                  <c:v>2825.1659999999997</c:v>
                </c:pt>
                <c:pt idx="281">
                  <c:v>2793.5329999999999</c:v>
                </c:pt>
                <c:pt idx="282">
                  <c:v>2055.8720000000008</c:v>
                </c:pt>
                <c:pt idx="283">
                  <c:v>1956.261</c:v>
                </c:pt>
                <c:pt idx="284">
                  <c:v>1940.1179999999999</c:v>
                </c:pt>
                <c:pt idx="285">
                  <c:v>1574.6139999999998</c:v>
                </c:pt>
                <c:pt idx="286">
                  <c:v>472.839</c:v>
                </c:pt>
                <c:pt idx="287">
                  <c:v>401.93099999999976</c:v>
                </c:pt>
                <c:pt idx="288">
                  <c:v>158.476</c:v>
                </c:pt>
                <c:pt idx="289">
                  <c:v>86.763999999999996</c:v>
                </c:pt>
                <c:pt idx="290">
                  <c:v>80.521999999999991</c:v>
                </c:pt>
                <c:pt idx="291">
                  <c:v>56.469000000000001</c:v>
                </c:pt>
                <c:pt idx="292">
                  <c:v>44.877000000000002</c:v>
                </c:pt>
                <c:pt idx="293">
                  <c:v>45.444000000000003</c:v>
                </c:pt>
                <c:pt idx="294">
                  <c:v>35.130000000000003</c:v>
                </c:pt>
                <c:pt idx="295">
                  <c:v>32.959000000000003</c:v>
                </c:pt>
                <c:pt idx="296">
                  <c:v>31.928999999999984</c:v>
                </c:pt>
                <c:pt idx="297">
                  <c:v>31.603999999999999</c:v>
                </c:pt>
                <c:pt idx="298">
                  <c:v>30.067</c:v>
                </c:pt>
                <c:pt idx="299">
                  <c:v>30.007000000000001</c:v>
                </c:pt>
                <c:pt idx="300">
                  <c:v>29.359000000000005</c:v>
                </c:pt>
                <c:pt idx="301">
                  <c:v>28.352</c:v>
                </c:pt>
                <c:pt idx="302">
                  <c:v>27.734999999999999</c:v>
                </c:pt>
                <c:pt idx="303">
                  <c:v>29.305</c:v>
                </c:pt>
                <c:pt idx="304">
                  <c:v>28.231999999999999</c:v>
                </c:pt>
                <c:pt idx="305">
                  <c:v>27.484999999999992</c:v>
                </c:pt>
                <c:pt idx="306">
                  <c:v>27.757000000000001</c:v>
                </c:pt>
                <c:pt idx="307">
                  <c:v>26.094000000000001</c:v>
                </c:pt>
                <c:pt idx="308">
                  <c:v>25.995999999999988</c:v>
                </c:pt>
                <c:pt idx="309">
                  <c:v>25.315999999999999</c:v>
                </c:pt>
                <c:pt idx="310">
                  <c:v>25.838999999999999</c:v>
                </c:pt>
                <c:pt idx="311">
                  <c:v>26.675000000000001</c:v>
                </c:pt>
                <c:pt idx="312">
                  <c:v>27.439</c:v>
                </c:pt>
                <c:pt idx="313">
                  <c:v>27.123000000000001</c:v>
                </c:pt>
                <c:pt idx="314">
                  <c:v>27.401999999999994</c:v>
                </c:pt>
                <c:pt idx="315">
                  <c:v>27.373999999999999</c:v>
                </c:pt>
                <c:pt idx="316">
                  <c:v>26.225999999999992</c:v>
                </c:pt>
                <c:pt idx="317">
                  <c:v>26.437999999999999</c:v>
                </c:pt>
                <c:pt idx="318">
                  <c:v>28.773</c:v>
                </c:pt>
                <c:pt idx="319">
                  <c:v>30.29</c:v>
                </c:pt>
                <c:pt idx="320">
                  <c:v>30.968999999999991</c:v>
                </c:pt>
                <c:pt idx="321">
                  <c:v>30.599</c:v>
                </c:pt>
                <c:pt idx="322">
                  <c:v>30.091999999999999</c:v>
                </c:pt>
                <c:pt idx="323">
                  <c:v>31.172000000000001</c:v>
                </c:pt>
                <c:pt idx="324">
                  <c:v>30.830000000000005</c:v>
                </c:pt>
                <c:pt idx="325">
                  <c:v>31.266999999999992</c:v>
                </c:pt>
                <c:pt idx="326">
                  <c:v>31.587</c:v>
                </c:pt>
                <c:pt idx="327">
                  <c:v>32.316999999999993</c:v>
                </c:pt>
                <c:pt idx="328">
                  <c:v>32.601000000000006</c:v>
                </c:pt>
                <c:pt idx="329">
                  <c:v>32.035000000000011</c:v>
                </c:pt>
                <c:pt idx="330">
                  <c:v>32.698000000000015</c:v>
                </c:pt>
                <c:pt idx="331">
                  <c:v>32.51</c:v>
                </c:pt>
                <c:pt idx="332">
                  <c:v>32.265000000000015</c:v>
                </c:pt>
                <c:pt idx="333">
                  <c:v>31.824000000000005</c:v>
                </c:pt>
                <c:pt idx="334">
                  <c:v>32.151000000000003</c:v>
                </c:pt>
                <c:pt idx="335">
                  <c:v>30.888000000000002</c:v>
                </c:pt>
                <c:pt idx="336">
                  <c:v>31.542999999999992</c:v>
                </c:pt>
                <c:pt idx="337">
                  <c:v>30.236000000000001</c:v>
                </c:pt>
                <c:pt idx="338">
                  <c:v>28.747999999999994</c:v>
                </c:pt>
                <c:pt idx="339">
                  <c:v>28.849</c:v>
                </c:pt>
                <c:pt idx="340">
                  <c:v>29.427999999999994</c:v>
                </c:pt>
                <c:pt idx="341">
                  <c:v>30.600999999999999</c:v>
                </c:pt>
                <c:pt idx="342">
                  <c:v>29.646999999999991</c:v>
                </c:pt>
                <c:pt idx="343">
                  <c:v>30.472999999999988</c:v>
                </c:pt>
                <c:pt idx="344">
                  <c:v>30.704999999999991</c:v>
                </c:pt>
                <c:pt idx="345">
                  <c:v>30.074999999999999</c:v>
                </c:pt>
                <c:pt idx="346">
                  <c:v>30.004999999999999</c:v>
                </c:pt>
                <c:pt idx="347">
                  <c:v>30.311000000000007</c:v>
                </c:pt>
                <c:pt idx="348">
                  <c:v>31.444999999999993</c:v>
                </c:pt>
                <c:pt idx="349">
                  <c:v>31.542999999999992</c:v>
                </c:pt>
                <c:pt idx="350">
                  <c:v>29.085999999999988</c:v>
                </c:pt>
                <c:pt idx="351">
                  <c:v>28.661999999999999</c:v>
                </c:pt>
                <c:pt idx="352">
                  <c:v>28.567999999999994</c:v>
                </c:pt>
                <c:pt idx="353">
                  <c:v>28.379000000000001</c:v>
                </c:pt>
                <c:pt idx="354">
                  <c:v>28.384</c:v>
                </c:pt>
                <c:pt idx="355">
                  <c:v>31.444999999999993</c:v>
                </c:pt>
                <c:pt idx="356">
                  <c:v>30.803000000000001</c:v>
                </c:pt>
                <c:pt idx="357">
                  <c:v>30.135999999999999</c:v>
                </c:pt>
                <c:pt idx="358">
                  <c:v>28.959</c:v>
                </c:pt>
                <c:pt idx="359">
                  <c:v>27.936</c:v>
                </c:pt>
                <c:pt idx="360">
                  <c:v>28.744999999999994</c:v>
                </c:pt>
                <c:pt idx="361">
                  <c:v>28.181999999999999</c:v>
                </c:pt>
                <c:pt idx="362">
                  <c:v>28.291</c:v>
                </c:pt>
                <c:pt idx="363">
                  <c:v>29.283999999999988</c:v>
                </c:pt>
                <c:pt idx="364">
                  <c:v>28.338000000000001</c:v>
                </c:pt>
                <c:pt idx="365">
                  <c:v>27.959</c:v>
                </c:pt>
                <c:pt idx="366">
                  <c:v>27.683</c:v>
                </c:pt>
                <c:pt idx="367">
                  <c:v>27.449000000000002</c:v>
                </c:pt>
                <c:pt idx="368">
                  <c:v>28.224</c:v>
                </c:pt>
                <c:pt idx="369">
                  <c:v>28.797999999999991</c:v>
                </c:pt>
                <c:pt idx="370">
                  <c:v>27.692</c:v>
                </c:pt>
                <c:pt idx="371">
                  <c:v>29.849</c:v>
                </c:pt>
                <c:pt idx="372">
                  <c:v>28.253</c:v>
                </c:pt>
                <c:pt idx="373">
                  <c:v>28.381</c:v>
                </c:pt>
                <c:pt idx="374">
                  <c:v>27.239000000000001</c:v>
                </c:pt>
                <c:pt idx="375">
                  <c:v>30.347999999999999</c:v>
                </c:pt>
                <c:pt idx="376">
                  <c:v>26.181000000000001</c:v>
                </c:pt>
                <c:pt idx="377">
                  <c:v>27.994</c:v>
                </c:pt>
                <c:pt idx="378">
                  <c:v>27.744</c:v>
                </c:pt>
                <c:pt idx="379">
                  <c:v>30.436</c:v>
                </c:pt>
                <c:pt idx="380">
                  <c:v>32.603000000000002</c:v>
                </c:pt>
                <c:pt idx="381">
                  <c:v>34.207000000000001</c:v>
                </c:pt>
                <c:pt idx="382">
                  <c:v>37.113</c:v>
                </c:pt>
                <c:pt idx="383">
                  <c:v>38.954000000000001</c:v>
                </c:pt>
                <c:pt idx="384">
                  <c:v>39.976000000000006</c:v>
                </c:pt>
                <c:pt idx="385">
                  <c:v>43.576000000000001</c:v>
                </c:pt>
                <c:pt idx="386">
                  <c:v>50.067</c:v>
                </c:pt>
                <c:pt idx="387">
                  <c:v>75.427999999999997</c:v>
                </c:pt>
                <c:pt idx="388">
                  <c:v>97.174999999999983</c:v>
                </c:pt>
                <c:pt idx="389">
                  <c:v>114.05500000000001</c:v>
                </c:pt>
                <c:pt idx="390">
                  <c:v>113.10799999999999</c:v>
                </c:pt>
                <c:pt idx="391">
                  <c:v>105.10299999999998</c:v>
                </c:pt>
                <c:pt idx="392">
                  <c:v>106.41800000000002</c:v>
                </c:pt>
                <c:pt idx="393">
                  <c:v>103.571</c:v>
                </c:pt>
                <c:pt idx="394">
                  <c:v>104.455</c:v>
                </c:pt>
                <c:pt idx="395">
                  <c:v>104.16</c:v>
                </c:pt>
                <c:pt idx="396">
                  <c:v>102.44000000000003</c:v>
                </c:pt>
                <c:pt idx="397">
                  <c:v>96.277999999999992</c:v>
                </c:pt>
                <c:pt idx="398">
                  <c:v>89.35499999999999</c:v>
                </c:pt>
                <c:pt idx="399">
                  <c:v>99.006</c:v>
                </c:pt>
              </c:numCache>
            </c:numRef>
          </c:yVal>
        </c:ser>
        <c:ser>
          <c:idx val="1"/>
          <c:order val="2"/>
          <c:tx>
            <c:strRef>
              <c:f>'AM-PV-winter-2010-GRAB sam.dat'!$AK$5</c:f>
              <c:strCache>
                <c:ptCount val="1"/>
                <c:pt idx="0">
                  <c:v>Grab</c:v>
                </c:pt>
              </c:strCache>
            </c:strRef>
          </c:tx>
          <c:spPr>
            <a:ln>
              <a:noFill/>
            </a:ln>
          </c:spPr>
          <c:marker>
            <c:symbol val="square"/>
            <c:size val="9"/>
            <c:spPr>
              <a:solidFill>
                <a:srgbClr val="0000FF"/>
              </a:solidFill>
              <a:ln>
                <a:solidFill>
                  <a:srgbClr val="0000FF"/>
                </a:solidFill>
              </a:ln>
            </c:spPr>
          </c:marker>
          <c:xVal>
            <c:numRef>
              <c:f>'AM-PV-winter-2010-GRAB sam.dat'!$C$79:$C$84</c:f>
              <c:numCache>
                <c:formatCode>m/d/yyyy;@</c:formatCode>
                <c:ptCount val="6"/>
                <c:pt idx="0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sam.dat'!$AE$79:$AE$84</c:f>
              <c:numCache>
                <c:formatCode>0</c:formatCode>
                <c:ptCount val="6"/>
                <c:pt idx="0" formatCode="0.0">
                  <c:v>79.400000000000006</c:v>
                </c:pt>
                <c:pt idx="1">
                  <c:v>1710</c:v>
                </c:pt>
                <c:pt idx="2">
                  <c:v>308</c:v>
                </c:pt>
                <c:pt idx="3">
                  <c:v>1500</c:v>
                </c:pt>
                <c:pt idx="4">
                  <c:v>927</c:v>
                </c:pt>
                <c:pt idx="5">
                  <c:v>1390</c:v>
                </c:pt>
              </c:numCache>
            </c:numRef>
          </c:yVal>
        </c:ser>
        <c:ser>
          <c:idx val="2"/>
          <c:order val="3"/>
          <c:spPr>
            <a:ln>
              <a:noFill/>
            </a:ln>
          </c:spPr>
          <c:marker>
            <c:symbol val="square"/>
            <c:size val="9"/>
            <c:spPr>
              <a:solidFill>
                <a:srgbClr val="0000FF"/>
              </a:solidFill>
              <a:ln>
                <a:noFill/>
              </a:ln>
            </c:spPr>
          </c:marker>
          <c:xVal>
            <c:numRef>
              <c:f>'EPA-2010 TM-Grab.dat'!$B$15:$B$16</c:f>
              <c:numCache>
                <c:formatCode>m/d/yyyy</c:formatCode>
                <c:ptCount val="2"/>
                <c:pt idx="0">
                  <c:v>40344.634722222225</c:v>
                </c:pt>
                <c:pt idx="1">
                  <c:v>40450</c:v>
                </c:pt>
              </c:numCache>
            </c:numRef>
          </c:xVal>
          <c:yVal>
            <c:numRef>
              <c:f>'EPA-2010 TM-Grab.dat'!$O$15:$O$16</c:f>
              <c:numCache>
                <c:formatCode>General</c:formatCode>
                <c:ptCount val="2"/>
                <c:pt idx="0">
                  <c:v>1220</c:v>
                </c:pt>
                <c:pt idx="1">
                  <c:v>116</c:v>
                </c:pt>
              </c:numCache>
            </c:numRef>
          </c:yVal>
        </c:ser>
        <c:ser>
          <c:idx val="4"/>
          <c:order val="5"/>
          <c:tx>
            <c:strRef>
              <c:f>'AM-PV-winter-2010-GRAB sam.dat'!$AI$5</c:f>
              <c:strCache>
                <c:ptCount val="1"/>
                <c:pt idx="0">
                  <c:v>pHx1000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15"/>
            <c:spPr>
              <a:solidFill>
                <a:srgbClr val="FF9900"/>
              </a:solidFill>
              <a:ln>
                <a:noFill/>
              </a:ln>
            </c:spPr>
          </c:marker>
          <c:xVal>
            <c:numRef>
              <c:f>'AM-PV-winter-2010-GRAB sam.dat'!$B$22:$B$27</c:f>
              <c:numCache>
                <c:formatCode>m/d/yyyy;@</c:formatCode>
                <c:ptCount val="6"/>
                <c:pt idx="0" formatCode="m/d/yy;@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sam.dat'!$AI$22:$AI$27</c:f>
              <c:numCache>
                <c:formatCode>0</c:formatCode>
                <c:ptCount val="6"/>
                <c:pt idx="0">
                  <c:v>6230</c:v>
                </c:pt>
                <c:pt idx="1">
                  <c:v>3120</c:v>
                </c:pt>
                <c:pt idx="2">
                  <c:v>4900</c:v>
                </c:pt>
                <c:pt idx="3">
                  <c:v>2900</c:v>
                </c:pt>
                <c:pt idx="4">
                  <c:v>3490</c:v>
                </c:pt>
                <c:pt idx="5">
                  <c:v>4059.9999999999995</c:v>
                </c:pt>
              </c:numCache>
            </c:numRef>
          </c:yVal>
        </c:ser>
        <c:ser>
          <c:idx val="5"/>
          <c:order val="6"/>
          <c:tx>
            <c:strRef>
              <c:f>'MiniSipper-All-Sample.dat'!$CG$1</c:f>
              <c:strCache>
                <c:ptCount val="1"/>
                <c:pt idx="0">
                  <c:v>Zn/5</c:v>
                </c:pt>
              </c:strCache>
            </c:strRef>
          </c:tx>
          <c:spPr>
            <a:ln w="15875">
              <a:solidFill>
                <a:srgbClr val="008000"/>
              </a:solidFill>
            </a:ln>
          </c:spPr>
          <c:marker>
            <c:symbol val="triangle"/>
            <c:size val="7"/>
            <c:spPr>
              <a:solidFill>
                <a:srgbClr val="008000"/>
              </a:solidFill>
              <a:ln>
                <a:solidFill>
                  <a:srgbClr val="008000"/>
                </a:solidFill>
              </a:ln>
            </c:spPr>
          </c:marker>
          <c:xVal>
            <c:numRef>
              <c:f>'MiniSipper-All-Sample.dat'!$G$5:$G$493</c:f>
              <c:numCache>
                <c:formatCode>m/d/yy\ h:mm;@</c:formatCode>
                <c:ptCount val="489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6">
                  <c:v>40372.75</c:v>
                </c:pt>
                <c:pt idx="107">
                  <c:v>40372.25</c:v>
                </c:pt>
                <c:pt idx="108">
                  <c:v>40371.75</c:v>
                </c:pt>
                <c:pt idx="109">
                  <c:v>40371.25</c:v>
                </c:pt>
                <c:pt idx="110">
                  <c:v>40370.75</c:v>
                </c:pt>
                <c:pt idx="111">
                  <c:v>40370.25</c:v>
                </c:pt>
                <c:pt idx="112">
                  <c:v>40369.75</c:v>
                </c:pt>
                <c:pt idx="113">
                  <c:v>40369.25</c:v>
                </c:pt>
                <c:pt idx="114">
                  <c:v>40368.75</c:v>
                </c:pt>
                <c:pt idx="115">
                  <c:v>40368.25</c:v>
                </c:pt>
                <c:pt idx="116">
                  <c:v>40367.75</c:v>
                </c:pt>
                <c:pt idx="117">
                  <c:v>40367.25</c:v>
                </c:pt>
                <c:pt idx="118">
                  <c:v>40366.75</c:v>
                </c:pt>
                <c:pt idx="119">
                  <c:v>40366.25</c:v>
                </c:pt>
                <c:pt idx="120">
                  <c:v>40365.75</c:v>
                </c:pt>
                <c:pt idx="121">
                  <c:v>40365.25</c:v>
                </c:pt>
                <c:pt idx="122">
                  <c:v>40364.75</c:v>
                </c:pt>
                <c:pt idx="123">
                  <c:v>40364.25</c:v>
                </c:pt>
                <c:pt idx="124">
                  <c:v>40363.75</c:v>
                </c:pt>
                <c:pt idx="125">
                  <c:v>40363.25</c:v>
                </c:pt>
                <c:pt idx="126">
                  <c:v>40362.75</c:v>
                </c:pt>
                <c:pt idx="127">
                  <c:v>40362.25</c:v>
                </c:pt>
                <c:pt idx="128">
                  <c:v>40361.75</c:v>
                </c:pt>
                <c:pt idx="129">
                  <c:v>40361.25</c:v>
                </c:pt>
                <c:pt idx="130">
                  <c:v>40360.75</c:v>
                </c:pt>
                <c:pt idx="131">
                  <c:v>40360.25</c:v>
                </c:pt>
                <c:pt idx="132">
                  <c:v>40359.75</c:v>
                </c:pt>
                <c:pt idx="133">
                  <c:v>40359.25</c:v>
                </c:pt>
                <c:pt idx="134">
                  <c:v>40358.75</c:v>
                </c:pt>
                <c:pt idx="135">
                  <c:v>40358.25</c:v>
                </c:pt>
                <c:pt idx="136">
                  <c:v>40357.75</c:v>
                </c:pt>
                <c:pt idx="137">
                  <c:v>40357.25</c:v>
                </c:pt>
                <c:pt idx="138">
                  <c:v>40356.75</c:v>
                </c:pt>
                <c:pt idx="139">
                  <c:v>40356.25</c:v>
                </c:pt>
                <c:pt idx="140">
                  <c:v>40355.75</c:v>
                </c:pt>
                <c:pt idx="141">
                  <c:v>40355.25</c:v>
                </c:pt>
                <c:pt idx="142">
                  <c:v>40354.75</c:v>
                </c:pt>
                <c:pt idx="143">
                  <c:v>40354.25</c:v>
                </c:pt>
                <c:pt idx="144">
                  <c:v>40353.75</c:v>
                </c:pt>
                <c:pt idx="145">
                  <c:v>40353.25</c:v>
                </c:pt>
                <c:pt idx="146">
                  <c:v>40352.75</c:v>
                </c:pt>
                <c:pt idx="147">
                  <c:v>40352.25</c:v>
                </c:pt>
                <c:pt idx="151">
                  <c:v>40417.583333333336</c:v>
                </c:pt>
                <c:pt idx="152">
                  <c:v>40410.138888888891</c:v>
                </c:pt>
                <c:pt idx="153">
                  <c:v>40402.694444444453</c:v>
                </c:pt>
                <c:pt idx="154">
                  <c:v>40395.250000000015</c:v>
                </c:pt>
                <c:pt idx="155">
                  <c:v>40387.805555555591</c:v>
                </c:pt>
                <c:pt idx="156">
                  <c:v>40380.361111111124</c:v>
                </c:pt>
                <c:pt idx="160">
                  <c:v>40459.583333333336</c:v>
                </c:pt>
                <c:pt idx="161">
                  <c:v>40458.916666666664</c:v>
                </c:pt>
                <c:pt idx="162">
                  <c:v>40458.25</c:v>
                </c:pt>
                <c:pt idx="163">
                  <c:v>40457.583333333336</c:v>
                </c:pt>
                <c:pt idx="164">
                  <c:v>40456.916666666664</c:v>
                </c:pt>
                <c:pt idx="165">
                  <c:v>40456.25</c:v>
                </c:pt>
                <c:pt idx="166">
                  <c:v>40455.583333333336</c:v>
                </c:pt>
                <c:pt idx="167">
                  <c:v>40454.916666666664</c:v>
                </c:pt>
                <c:pt idx="168">
                  <c:v>40454.25</c:v>
                </c:pt>
                <c:pt idx="169">
                  <c:v>40453.583333333336</c:v>
                </c:pt>
                <c:pt idx="170">
                  <c:v>40452.916666666664</c:v>
                </c:pt>
                <c:pt idx="171">
                  <c:v>40452.25</c:v>
                </c:pt>
                <c:pt idx="172">
                  <c:v>40451.583333333336</c:v>
                </c:pt>
                <c:pt idx="173">
                  <c:v>40450.916666666664</c:v>
                </c:pt>
                <c:pt idx="174">
                  <c:v>40450.25</c:v>
                </c:pt>
                <c:pt idx="175">
                  <c:v>40449.583333333336</c:v>
                </c:pt>
                <c:pt idx="176">
                  <c:v>40448.916666666664</c:v>
                </c:pt>
                <c:pt idx="177">
                  <c:v>40448.25</c:v>
                </c:pt>
                <c:pt idx="178">
                  <c:v>40447.583333333336</c:v>
                </c:pt>
                <c:pt idx="179">
                  <c:v>40446.916666666664</c:v>
                </c:pt>
                <c:pt idx="180">
                  <c:v>40446.25</c:v>
                </c:pt>
                <c:pt idx="181">
                  <c:v>40445.583333333336</c:v>
                </c:pt>
                <c:pt idx="182">
                  <c:v>40444.916666666664</c:v>
                </c:pt>
                <c:pt idx="183">
                  <c:v>40444.25</c:v>
                </c:pt>
                <c:pt idx="184">
                  <c:v>40443.583333333336</c:v>
                </c:pt>
                <c:pt idx="185">
                  <c:v>40442.916666666664</c:v>
                </c:pt>
                <c:pt idx="186">
                  <c:v>40442.25</c:v>
                </c:pt>
                <c:pt idx="187">
                  <c:v>40441.583333333336</c:v>
                </c:pt>
                <c:pt idx="188">
                  <c:v>40440.916666666664</c:v>
                </c:pt>
                <c:pt idx="189">
                  <c:v>40440.25</c:v>
                </c:pt>
                <c:pt idx="190">
                  <c:v>40439.583333333336</c:v>
                </c:pt>
                <c:pt idx="191">
                  <c:v>40438.916666666664</c:v>
                </c:pt>
                <c:pt idx="192">
                  <c:v>40438.25</c:v>
                </c:pt>
                <c:pt idx="193">
                  <c:v>40437.583333333336</c:v>
                </c:pt>
                <c:pt idx="194">
                  <c:v>40436.916666666664</c:v>
                </c:pt>
                <c:pt idx="195">
                  <c:v>40436.25</c:v>
                </c:pt>
                <c:pt idx="199">
                  <c:v>40700.502083333326</c:v>
                </c:pt>
                <c:pt idx="200">
                  <c:v>40700.168749999997</c:v>
                </c:pt>
                <c:pt idx="201">
                  <c:v>40699.835416666654</c:v>
                </c:pt>
                <c:pt idx="202">
                  <c:v>40699.502083333326</c:v>
                </c:pt>
                <c:pt idx="203">
                  <c:v>40699.168749999997</c:v>
                </c:pt>
                <c:pt idx="204">
                  <c:v>40698.835416666654</c:v>
                </c:pt>
                <c:pt idx="205">
                  <c:v>40698.502083333326</c:v>
                </c:pt>
                <c:pt idx="206">
                  <c:v>40698.168749999997</c:v>
                </c:pt>
                <c:pt idx="207">
                  <c:v>40697.835416666654</c:v>
                </c:pt>
                <c:pt idx="208">
                  <c:v>40697.502083333326</c:v>
                </c:pt>
                <c:pt idx="209">
                  <c:v>40697.168749999997</c:v>
                </c:pt>
                <c:pt idx="210">
                  <c:v>40696.835416666654</c:v>
                </c:pt>
                <c:pt idx="211">
                  <c:v>40696.502083333326</c:v>
                </c:pt>
                <c:pt idx="212">
                  <c:v>40696.168749999997</c:v>
                </c:pt>
                <c:pt idx="213">
                  <c:v>40695.835416666654</c:v>
                </c:pt>
                <c:pt idx="214">
                  <c:v>40695.502083333326</c:v>
                </c:pt>
                <c:pt idx="215">
                  <c:v>40695.168749999997</c:v>
                </c:pt>
                <c:pt idx="216">
                  <c:v>40694.835416666654</c:v>
                </c:pt>
                <c:pt idx="217">
                  <c:v>40694.502083333326</c:v>
                </c:pt>
                <c:pt idx="218">
                  <c:v>40694.168749999997</c:v>
                </c:pt>
                <c:pt idx="219">
                  <c:v>40693.835416666654</c:v>
                </c:pt>
                <c:pt idx="220">
                  <c:v>40693.502083333326</c:v>
                </c:pt>
                <c:pt idx="221">
                  <c:v>40693.168749999997</c:v>
                </c:pt>
                <c:pt idx="222">
                  <c:v>40692.835416666654</c:v>
                </c:pt>
                <c:pt idx="223">
                  <c:v>40692.502083333326</c:v>
                </c:pt>
                <c:pt idx="224">
                  <c:v>40692.168749999997</c:v>
                </c:pt>
                <c:pt idx="225">
                  <c:v>40691.835416666654</c:v>
                </c:pt>
                <c:pt idx="226">
                  <c:v>40691.502083333326</c:v>
                </c:pt>
                <c:pt idx="227">
                  <c:v>40691.168749999997</c:v>
                </c:pt>
                <c:pt idx="228">
                  <c:v>40690.835416666654</c:v>
                </c:pt>
                <c:pt idx="229">
                  <c:v>40690.502083333326</c:v>
                </c:pt>
                <c:pt idx="230">
                  <c:v>40690.168749999997</c:v>
                </c:pt>
                <c:pt idx="231">
                  <c:v>40689.835416666654</c:v>
                </c:pt>
                <c:pt idx="232">
                  <c:v>40689.502083333326</c:v>
                </c:pt>
                <c:pt idx="233">
                  <c:v>40689.168749999997</c:v>
                </c:pt>
                <c:pt idx="234">
                  <c:v>40688.835416666654</c:v>
                </c:pt>
                <c:pt idx="235">
                  <c:v>40688.502083333326</c:v>
                </c:pt>
                <c:pt idx="236">
                  <c:v>40688.168749999997</c:v>
                </c:pt>
                <c:pt idx="237">
                  <c:v>40687.835416666654</c:v>
                </c:pt>
                <c:pt idx="238">
                  <c:v>40687.502083333326</c:v>
                </c:pt>
                <c:pt idx="239">
                  <c:v>40687.168749999997</c:v>
                </c:pt>
                <c:pt idx="240">
                  <c:v>40686.835416666654</c:v>
                </c:pt>
                <c:pt idx="241">
                  <c:v>40686.502083333326</c:v>
                </c:pt>
                <c:pt idx="242">
                  <c:v>40686.168749999997</c:v>
                </c:pt>
                <c:pt idx="243">
                  <c:v>40685.835416666654</c:v>
                </c:pt>
                <c:pt idx="244">
                  <c:v>40685.502083333326</c:v>
                </c:pt>
                <c:pt idx="245">
                  <c:v>40685.168749999997</c:v>
                </c:pt>
                <c:pt idx="246">
                  <c:v>40684.835416666654</c:v>
                </c:pt>
                <c:pt idx="247">
                  <c:v>40684.502083333326</c:v>
                </c:pt>
                <c:pt idx="248">
                  <c:v>40684.168749999997</c:v>
                </c:pt>
                <c:pt idx="249">
                  <c:v>40683.835416666654</c:v>
                </c:pt>
                <c:pt idx="250">
                  <c:v>40683.502083333326</c:v>
                </c:pt>
                <c:pt idx="251">
                  <c:v>40683.168749999997</c:v>
                </c:pt>
                <c:pt idx="252">
                  <c:v>40682.835416666654</c:v>
                </c:pt>
                <c:pt idx="253">
                  <c:v>40682.502083333326</c:v>
                </c:pt>
                <c:pt idx="254">
                  <c:v>40682.168749999997</c:v>
                </c:pt>
                <c:pt idx="255">
                  <c:v>40681.835416666654</c:v>
                </c:pt>
                <c:pt idx="256">
                  <c:v>40681.502083333326</c:v>
                </c:pt>
                <c:pt idx="257">
                  <c:v>40681.168749999997</c:v>
                </c:pt>
                <c:pt idx="258">
                  <c:v>40680.835416666654</c:v>
                </c:pt>
                <c:pt idx="259">
                  <c:v>40680.502083333326</c:v>
                </c:pt>
                <c:pt idx="260">
                  <c:v>40680.168749999997</c:v>
                </c:pt>
                <c:pt idx="261">
                  <c:v>40679.835416666654</c:v>
                </c:pt>
                <c:pt idx="262">
                  <c:v>40679.502083333326</c:v>
                </c:pt>
                <c:pt idx="263">
                  <c:v>40679.168749999997</c:v>
                </c:pt>
                <c:pt idx="264">
                  <c:v>40678.835416666654</c:v>
                </c:pt>
                <c:pt idx="265">
                  <c:v>40678.502083333326</c:v>
                </c:pt>
                <c:pt idx="266">
                  <c:v>40678.168749999997</c:v>
                </c:pt>
                <c:pt idx="267">
                  <c:v>40677.835416666654</c:v>
                </c:pt>
                <c:pt idx="268">
                  <c:v>40677.502083333326</c:v>
                </c:pt>
                <c:pt idx="269">
                  <c:v>40677.168749999997</c:v>
                </c:pt>
                <c:pt idx="270">
                  <c:v>40676.835416666654</c:v>
                </c:pt>
                <c:pt idx="271">
                  <c:v>40676.502083333326</c:v>
                </c:pt>
                <c:pt idx="272">
                  <c:v>40676.168749999997</c:v>
                </c:pt>
                <c:pt idx="273">
                  <c:v>40675.835416666654</c:v>
                </c:pt>
                <c:pt idx="274">
                  <c:v>40675.502083333326</c:v>
                </c:pt>
                <c:pt idx="275">
                  <c:v>40675.168749999997</c:v>
                </c:pt>
                <c:pt idx="276">
                  <c:v>40674.835416666654</c:v>
                </c:pt>
                <c:pt idx="277">
                  <c:v>40674.502083333326</c:v>
                </c:pt>
                <c:pt idx="278">
                  <c:v>40674.168749999997</c:v>
                </c:pt>
                <c:pt idx="279">
                  <c:v>40673.835416666654</c:v>
                </c:pt>
                <c:pt idx="280">
                  <c:v>40673.502083333326</c:v>
                </c:pt>
                <c:pt idx="281">
                  <c:v>40673.168749999997</c:v>
                </c:pt>
                <c:pt idx="282">
                  <c:v>40672.835416666654</c:v>
                </c:pt>
                <c:pt idx="283">
                  <c:v>40672.502083333326</c:v>
                </c:pt>
                <c:pt idx="284">
                  <c:v>40672.168749999997</c:v>
                </c:pt>
                <c:pt idx="285">
                  <c:v>40671.835416666654</c:v>
                </c:pt>
                <c:pt idx="286">
                  <c:v>40671.502083333326</c:v>
                </c:pt>
                <c:pt idx="287">
                  <c:v>40671.168749999997</c:v>
                </c:pt>
                <c:pt idx="288">
                  <c:v>40670.835416666654</c:v>
                </c:pt>
                <c:pt idx="289">
                  <c:v>40670.502083333326</c:v>
                </c:pt>
                <c:pt idx="290">
                  <c:v>40670.168749999997</c:v>
                </c:pt>
                <c:pt idx="291">
                  <c:v>40669.835416666654</c:v>
                </c:pt>
                <c:pt idx="292">
                  <c:v>40669.502083333326</c:v>
                </c:pt>
                <c:pt idx="293">
                  <c:v>40669.168749999997</c:v>
                </c:pt>
                <c:pt idx="294">
                  <c:v>40668.835416666654</c:v>
                </c:pt>
                <c:pt idx="295">
                  <c:v>40668.502083333326</c:v>
                </c:pt>
                <c:pt idx="296">
                  <c:v>40668.168749999997</c:v>
                </c:pt>
                <c:pt idx="297">
                  <c:v>40667.835416666654</c:v>
                </c:pt>
                <c:pt idx="298">
                  <c:v>40667.502083333326</c:v>
                </c:pt>
                <c:pt idx="299">
                  <c:v>40667.168749999997</c:v>
                </c:pt>
                <c:pt idx="300">
                  <c:v>40666.835416666654</c:v>
                </c:pt>
                <c:pt idx="301">
                  <c:v>40666.502083333326</c:v>
                </c:pt>
                <c:pt idx="302">
                  <c:v>40666.168749999997</c:v>
                </c:pt>
                <c:pt idx="303">
                  <c:v>40665.835416666654</c:v>
                </c:pt>
                <c:pt idx="304">
                  <c:v>40665.502083333326</c:v>
                </c:pt>
                <c:pt idx="305">
                  <c:v>40665.168749999997</c:v>
                </c:pt>
                <c:pt idx="306">
                  <c:v>40664.835416666654</c:v>
                </c:pt>
                <c:pt idx="307">
                  <c:v>40664.502083333326</c:v>
                </c:pt>
                <c:pt idx="308">
                  <c:v>40664.168749999997</c:v>
                </c:pt>
                <c:pt idx="309">
                  <c:v>40663.835416666654</c:v>
                </c:pt>
                <c:pt idx="310">
                  <c:v>40663.502083333326</c:v>
                </c:pt>
                <c:pt idx="311">
                  <c:v>40663.168749999997</c:v>
                </c:pt>
                <c:pt idx="312">
                  <c:v>40662.835416666654</c:v>
                </c:pt>
                <c:pt idx="313">
                  <c:v>40662.502083333326</c:v>
                </c:pt>
                <c:pt idx="314">
                  <c:v>40662.168749999997</c:v>
                </c:pt>
                <c:pt idx="315">
                  <c:v>40661.835416666654</c:v>
                </c:pt>
                <c:pt idx="316">
                  <c:v>40661.502083333326</c:v>
                </c:pt>
                <c:pt idx="317">
                  <c:v>40661.168749999997</c:v>
                </c:pt>
                <c:pt idx="318">
                  <c:v>40660.835416666654</c:v>
                </c:pt>
                <c:pt idx="319">
                  <c:v>40660.502083333326</c:v>
                </c:pt>
                <c:pt idx="320">
                  <c:v>40660.168749999997</c:v>
                </c:pt>
                <c:pt idx="321">
                  <c:v>40659.835416666654</c:v>
                </c:pt>
                <c:pt idx="322">
                  <c:v>40659.502083333326</c:v>
                </c:pt>
                <c:pt idx="323">
                  <c:v>40659.168749999997</c:v>
                </c:pt>
                <c:pt idx="324">
                  <c:v>40658.835416666654</c:v>
                </c:pt>
                <c:pt idx="325">
                  <c:v>40658.502083333326</c:v>
                </c:pt>
                <c:pt idx="326">
                  <c:v>40658.168749999997</c:v>
                </c:pt>
                <c:pt idx="327">
                  <c:v>40657.835416666654</c:v>
                </c:pt>
                <c:pt idx="328">
                  <c:v>40657.502083333326</c:v>
                </c:pt>
                <c:pt idx="329">
                  <c:v>40657.168749999997</c:v>
                </c:pt>
                <c:pt idx="330">
                  <c:v>40656.835416666654</c:v>
                </c:pt>
                <c:pt idx="331">
                  <c:v>40656.502083333326</c:v>
                </c:pt>
                <c:pt idx="332">
                  <c:v>40656.168749999997</c:v>
                </c:pt>
                <c:pt idx="333">
                  <c:v>40655.835416666654</c:v>
                </c:pt>
                <c:pt idx="334">
                  <c:v>40655.502083333326</c:v>
                </c:pt>
                <c:pt idx="335">
                  <c:v>40655.168749999997</c:v>
                </c:pt>
                <c:pt idx="336">
                  <c:v>40654.835416666654</c:v>
                </c:pt>
                <c:pt idx="337">
                  <c:v>40654.502083333326</c:v>
                </c:pt>
                <c:pt idx="338">
                  <c:v>40654.168749999997</c:v>
                </c:pt>
                <c:pt idx="339">
                  <c:v>40653.835416666654</c:v>
                </c:pt>
                <c:pt idx="340">
                  <c:v>40653.502083333326</c:v>
                </c:pt>
                <c:pt idx="341">
                  <c:v>40653.168749999997</c:v>
                </c:pt>
                <c:pt idx="342">
                  <c:v>40652.835416666654</c:v>
                </c:pt>
                <c:pt idx="343">
                  <c:v>40652.502083333326</c:v>
                </c:pt>
                <c:pt idx="344">
                  <c:v>40652.168749999997</c:v>
                </c:pt>
                <c:pt idx="345">
                  <c:v>40651.835416666654</c:v>
                </c:pt>
                <c:pt idx="346">
                  <c:v>40651.502083333326</c:v>
                </c:pt>
                <c:pt idx="347">
                  <c:v>40651.168749999997</c:v>
                </c:pt>
                <c:pt idx="348">
                  <c:v>40650.835416666654</c:v>
                </c:pt>
                <c:pt idx="349">
                  <c:v>40650.502083333326</c:v>
                </c:pt>
                <c:pt idx="350">
                  <c:v>40650.168749999997</c:v>
                </c:pt>
                <c:pt idx="351">
                  <c:v>40649.835416666654</c:v>
                </c:pt>
                <c:pt idx="352">
                  <c:v>40649.502083333326</c:v>
                </c:pt>
                <c:pt idx="353">
                  <c:v>40649.168749999997</c:v>
                </c:pt>
                <c:pt idx="354">
                  <c:v>40648.835416666654</c:v>
                </c:pt>
                <c:pt idx="355">
                  <c:v>40648.502083333326</c:v>
                </c:pt>
                <c:pt idx="356">
                  <c:v>40648.168749999997</c:v>
                </c:pt>
                <c:pt idx="357">
                  <c:v>40647.835416666654</c:v>
                </c:pt>
                <c:pt idx="358">
                  <c:v>40647.502083333326</c:v>
                </c:pt>
                <c:pt idx="359">
                  <c:v>40647.168749999997</c:v>
                </c:pt>
                <c:pt idx="360">
                  <c:v>40646.835416666654</c:v>
                </c:pt>
                <c:pt idx="361">
                  <c:v>40646.502083333326</c:v>
                </c:pt>
                <c:pt idx="362">
                  <c:v>40646.168749999997</c:v>
                </c:pt>
                <c:pt idx="363">
                  <c:v>40645.835416666654</c:v>
                </c:pt>
                <c:pt idx="364">
                  <c:v>40645.502083333326</c:v>
                </c:pt>
                <c:pt idx="365">
                  <c:v>40645.168749999997</c:v>
                </c:pt>
                <c:pt idx="366">
                  <c:v>40644.835416666654</c:v>
                </c:pt>
                <c:pt idx="367">
                  <c:v>40644.502083333326</c:v>
                </c:pt>
                <c:pt idx="368">
                  <c:v>40644.168749999997</c:v>
                </c:pt>
                <c:pt idx="369">
                  <c:v>40643.835416666654</c:v>
                </c:pt>
                <c:pt idx="370">
                  <c:v>40643.502083333326</c:v>
                </c:pt>
                <c:pt idx="371">
                  <c:v>40643.168749999997</c:v>
                </c:pt>
                <c:pt idx="372">
                  <c:v>40642.835416666654</c:v>
                </c:pt>
                <c:pt idx="373">
                  <c:v>40642.502083333326</c:v>
                </c:pt>
                <c:pt idx="374">
                  <c:v>40642.168749999997</c:v>
                </c:pt>
                <c:pt idx="375">
                  <c:v>40641.835416666654</c:v>
                </c:pt>
                <c:pt idx="376">
                  <c:v>40641.502083333326</c:v>
                </c:pt>
                <c:pt idx="377">
                  <c:v>40641.168749999997</c:v>
                </c:pt>
                <c:pt idx="378">
                  <c:v>40640.835416666654</c:v>
                </c:pt>
                <c:pt idx="379">
                  <c:v>40640.502083333326</c:v>
                </c:pt>
                <c:pt idx="380">
                  <c:v>40640.168749999997</c:v>
                </c:pt>
                <c:pt idx="381">
                  <c:v>40639.168749999997</c:v>
                </c:pt>
                <c:pt idx="382">
                  <c:v>40638.835416666654</c:v>
                </c:pt>
                <c:pt idx="383">
                  <c:v>40631.835416666654</c:v>
                </c:pt>
                <c:pt idx="384">
                  <c:v>40624.835416666654</c:v>
                </c:pt>
                <c:pt idx="385">
                  <c:v>40617.835416666654</c:v>
                </c:pt>
                <c:pt idx="386">
                  <c:v>40610.835416666654</c:v>
                </c:pt>
                <c:pt idx="387">
                  <c:v>40603.835416666654</c:v>
                </c:pt>
                <c:pt idx="388">
                  <c:v>40596.835416666654</c:v>
                </c:pt>
                <c:pt idx="389">
                  <c:v>40589.835416666654</c:v>
                </c:pt>
                <c:pt idx="390">
                  <c:v>40582.835416666654</c:v>
                </c:pt>
                <c:pt idx="391">
                  <c:v>40575.835416666654</c:v>
                </c:pt>
                <c:pt idx="392">
                  <c:v>40568.835416666654</c:v>
                </c:pt>
                <c:pt idx="393">
                  <c:v>40561.835416666654</c:v>
                </c:pt>
                <c:pt idx="394">
                  <c:v>40554.835416666654</c:v>
                </c:pt>
                <c:pt idx="395">
                  <c:v>40547.835416666654</c:v>
                </c:pt>
                <c:pt idx="396">
                  <c:v>40540.835416666654</c:v>
                </c:pt>
                <c:pt idx="397">
                  <c:v>40533.835416666654</c:v>
                </c:pt>
                <c:pt idx="398">
                  <c:v>40526.835416666654</c:v>
                </c:pt>
                <c:pt idx="399">
                  <c:v>40519.835416666654</c:v>
                </c:pt>
                <c:pt idx="400">
                  <c:v>40512.835416666654</c:v>
                </c:pt>
                <c:pt idx="401">
                  <c:v>40505.835416666654</c:v>
                </c:pt>
                <c:pt idx="402">
                  <c:v>40498.835416666654</c:v>
                </c:pt>
                <c:pt idx="403">
                  <c:v>40491.835416666654</c:v>
                </c:pt>
                <c:pt idx="404">
                  <c:v>40484.835416666654</c:v>
                </c:pt>
                <c:pt idx="405">
                  <c:v>40477.835416666654</c:v>
                </c:pt>
                <c:pt idx="406">
                  <c:v>40470.835416666654</c:v>
                </c:pt>
                <c:pt idx="410">
                  <c:v>40806.791666666635</c:v>
                </c:pt>
                <c:pt idx="411">
                  <c:v>40806.082805907186</c:v>
                </c:pt>
                <c:pt idx="412">
                  <c:v>40805.373945147679</c:v>
                </c:pt>
                <c:pt idx="413">
                  <c:v>40804.665084388187</c:v>
                </c:pt>
                <c:pt idx="414">
                  <c:v>40803.956223628709</c:v>
                </c:pt>
                <c:pt idx="415">
                  <c:v>40803.247362869181</c:v>
                </c:pt>
                <c:pt idx="416">
                  <c:v>40802.53850210971</c:v>
                </c:pt>
                <c:pt idx="417">
                  <c:v>40801.829641350203</c:v>
                </c:pt>
                <c:pt idx="418">
                  <c:v>40801.120780590703</c:v>
                </c:pt>
                <c:pt idx="419">
                  <c:v>40800.411919831226</c:v>
                </c:pt>
                <c:pt idx="420">
                  <c:v>40799.703059071726</c:v>
                </c:pt>
                <c:pt idx="421">
                  <c:v>40798.994198312233</c:v>
                </c:pt>
                <c:pt idx="422">
                  <c:v>40798.285337552756</c:v>
                </c:pt>
                <c:pt idx="423">
                  <c:v>40797.576476793256</c:v>
                </c:pt>
                <c:pt idx="424">
                  <c:v>40796.867616033771</c:v>
                </c:pt>
                <c:pt idx="425">
                  <c:v>40796.158755274293</c:v>
                </c:pt>
                <c:pt idx="426">
                  <c:v>40795.449894514786</c:v>
                </c:pt>
                <c:pt idx="427">
                  <c:v>40794.741033755279</c:v>
                </c:pt>
                <c:pt idx="428">
                  <c:v>40794.032172995801</c:v>
                </c:pt>
                <c:pt idx="429">
                  <c:v>40793.323312236309</c:v>
                </c:pt>
                <c:pt idx="430">
                  <c:v>40792.614451476838</c:v>
                </c:pt>
                <c:pt idx="431">
                  <c:v>40791.905590717324</c:v>
                </c:pt>
                <c:pt idx="432">
                  <c:v>40791.196729957825</c:v>
                </c:pt>
                <c:pt idx="433">
                  <c:v>40790.487869198354</c:v>
                </c:pt>
                <c:pt idx="434">
                  <c:v>40789.779008438847</c:v>
                </c:pt>
                <c:pt idx="435">
                  <c:v>40789.070147679355</c:v>
                </c:pt>
                <c:pt idx="436">
                  <c:v>40788.361286919855</c:v>
                </c:pt>
                <c:pt idx="437">
                  <c:v>40787.65242616037</c:v>
                </c:pt>
                <c:pt idx="438">
                  <c:v>40786.943565400892</c:v>
                </c:pt>
                <c:pt idx="439">
                  <c:v>40786.234704641371</c:v>
                </c:pt>
                <c:pt idx="440">
                  <c:v>40785.525843881871</c:v>
                </c:pt>
                <c:pt idx="441">
                  <c:v>40784.816983122415</c:v>
                </c:pt>
                <c:pt idx="442">
                  <c:v>40784.108122362908</c:v>
                </c:pt>
                <c:pt idx="443">
                  <c:v>40783.399261603401</c:v>
                </c:pt>
                <c:pt idx="444">
                  <c:v>40782.690400843909</c:v>
                </c:pt>
                <c:pt idx="445">
                  <c:v>40781.981540084431</c:v>
                </c:pt>
                <c:pt idx="446">
                  <c:v>40781.272679324953</c:v>
                </c:pt>
                <c:pt idx="447">
                  <c:v>40780.563818565432</c:v>
                </c:pt>
                <c:pt idx="448">
                  <c:v>40779.854957805976</c:v>
                </c:pt>
                <c:pt idx="449">
                  <c:v>40779.146097046476</c:v>
                </c:pt>
                <c:pt idx="450">
                  <c:v>40778.437236286991</c:v>
                </c:pt>
                <c:pt idx="451">
                  <c:v>40777.728375527477</c:v>
                </c:pt>
                <c:pt idx="452">
                  <c:v>40777.019514767991</c:v>
                </c:pt>
                <c:pt idx="453">
                  <c:v>40776.310654008506</c:v>
                </c:pt>
                <c:pt idx="454">
                  <c:v>40775.601793248999</c:v>
                </c:pt>
                <c:pt idx="455">
                  <c:v>40774.892932489522</c:v>
                </c:pt>
                <c:pt idx="456">
                  <c:v>40774.184071730015</c:v>
                </c:pt>
                <c:pt idx="457">
                  <c:v>40773.475210970537</c:v>
                </c:pt>
                <c:pt idx="458">
                  <c:v>40772.766350211015</c:v>
                </c:pt>
                <c:pt idx="459">
                  <c:v>40772.057489451538</c:v>
                </c:pt>
                <c:pt idx="460">
                  <c:v>40771.34862869206</c:v>
                </c:pt>
                <c:pt idx="461">
                  <c:v>40770.639767932538</c:v>
                </c:pt>
                <c:pt idx="462">
                  <c:v>40769.93090717306</c:v>
                </c:pt>
                <c:pt idx="463">
                  <c:v>40769.222046413553</c:v>
                </c:pt>
                <c:pt idx="464">
                  <c:v>40768.513185654076</c:v>
                </c:pt>
                <c:pt idx="465">
                  <c:v>40767.804324894598</c:v>
                </c:pt>
                <c:pt idx="466">
                  <c:v>40767.095464135069</c:v>
                </c:pt>
                <c:pt idx="467">
                  <c:v>40766.386603375613</c:v>
                </c:pt>
                <c:pt idx="468">
                  <c:v>40765.677742616084</c:v>
                </c:pt>
                <c:pt idx="469">
                  <c:v>40764.968881856614</c:v>
                </c:pt>
                <c:pt idx="470">
                  <c:v>40764.260021097121</c:v>
                </c:pt>
                <c:pt idx="471">
                  <c:v>40763.551160337614</c:v>
                </c:pt>
                <c:pt idx="472">
                  <c:v>40762.842299578166</c:v>
                </c:pt>
                <c:pt idx="473">
                  <c:v>40762.13343881863</c:v>
                </c:pt>
                <c:pt idx="474">
                  <c:v>40761.424578059166</c:v>
                </c:pt>
                <c:pt idx="475">
                  <c:v>40760.715717299659</c:v>
                </c:pt>
                <c:pt idx="476">
                  <c:v>40760.006856540189</c:v>
                </c:pt>
                <c:pt idx="477">
                  <c:v>40759.297995780653</c:v>
                </c:pt>
                <c:pt idx="478">
                  <c:v>40758.589135021182</c:v>
                </c:pt>
                <c:pt idx="479">
                  <c:v>40757.88027426169</c:v>
                </c:pt>
                <c:pt idx="480">
                  <c:v>40757.171413502183</c:v>
                </c:pt>
                <c:pt idx="481">
                  <c:v>40756.462552742712</c:v>
                </c:pt>
                <c:pt idx="482">
                  <c:v>40755.753691983191</c:v>
                </c:pt>
                <c:pt idx="483">
                  <c:v>40755.044831223735</c:v>
                </c:pt>
                <c:pt idx="484">
                  <c:v>40754.335970464228</c:v>
                </c:pt>
                <c:pt idx="485">
                  <c:v>40753.627109704721</c:v>
                </c:pt>
                <c:pt idx="486">
                  <c:v>40752.918248945243</c:v>
                </c:pt>
                <c:pt idx="487">
                  <c:v>40752.209388185736</c:v>
                </c:pt>
                <c:pt idx="488">
                  <c:v>40751.500527426273</c:v>
                </c:pt>
              </c:numCache>
            </c:numRef>
          </c:xVal>
          <c:yVal>
            <c:numRef>
              <c:f>'MiniSipper-All-Sample.dat'!$CG$5:$CG$493</c:f>
              <c:numCache>
                <c:formatCode>0</c:formatCode>
                <c:ptCount val="489"/>
                <c:pt idx="0">
                  <c:v>3872.5730000000012</c:v>
                </c:pt>
                <c:pt idx="1">
                  <c:v>3795.7339999999995</c:v>
                </c:pt>
                <c:pt idx="2">
                  <c:v>3315.8968</c:v>
                </c:pt>
                <c:pt idx="3">
                  <c:v>2828.9834000000001</c:v>
                </c:pt>
                <c:pt idx="4">
                  <c:v>2451.2387999999992</c:v>
                </c:pt>
                <c:pt idx="5">
                  <c:v>2300.6567999999997</c:v>
                </c:pt>
                <c:pt idx="6">
                  <c:v>2727.8584000000001</c:v>
                </c:pt>
                <c:pt idx="7">
                  <c:v>3270.8514000000009</c:v>
                </c:pt>
                <c:pt idx="8">
                  <c:v>3391.5916000000002</c:v>
                </c:pt>
                <c:pt idx="9">
                  <c:v>3861.5749999999998</c:v>
                </c:pt>
                <c:pt idx="10">
                  <c:v>4506.9218000000001</c:v>
                </c:pt>
                <c:pt idx="11">
                  <c:v>4614.0882000000001</c:v>
                </c:pt>
                <c:pt idx="12">
                  <c:v>4379.982</c:v>
                </c:pt>
                <c:pt idx="13">
                  <c:v>4838.5466000000015</c:v>
                </c:pt>
                <c:pt idx="14">
                  <c:v>4773.4548000000004</c:v>
                </c:pt>
                <c:pt idx="15">
                  <c:v>4959.8144000000002</c:v>
                </c:pt>
                <c:pt idx="16">
                  <c:v>4817.7930000000006</c:v>
                </c:pt>
                <c:pt idx="17">
                  <c:v>4984.9276</c:v>
                </c:pt>
                <c:pt idx="18">
                  <c:v>5130.5962000000018</c:v>
                </c:pt>
                <c:pt idx="19">
                  <c:v>5265.0775999999996</c:v>
                </c:pt>
                <c:pt idx="20">
                  <c:v>5020.8056000000015</c:v>
                </c:pt>
                <c:pt idx="21">
                  <c:v>5301.7373999999982</c:v>
                </c:pt>
                <c:pt idx="22">
                  <c:v>5270.0182000000004</c:v>
                </c:pt>
                <c:pt idx="23">
                  <c:v>5505.6983999999993</c:v>
                </c:pt>
                <c:pt idx="24">
                  <c:v>5453.6098000000002</c:v>
                </c:pt>
                <c:pt idx="25">
                  <c:v>5390.0098000000007</c:v>
                </c:pt>
                <c:pt idx="26">
                  <c:v>5359.8106000000025</c:v>
                </c:pt>
                <c:pt idx="27">
                  <c:v>5530.162400000002</c:v>
                </c:pt>
                <c:pt idx="28">
                  <c:v>5094.1037999999999</c:v>
                </c:pt>
                <c:pt idx="29">
                  <c:v>5003.6174000000001</c:v>
                </c:pt>
                <c:pt idx="30">
                  <c:v>4758.1626000000033</c:v>
                </c:pt>
                <c:pt idx="31">
                  <c:v>4634.5972000000002</c:v>
                </c:pt>
                <c:pt idx="32">
                  <c:v>4417.6722000000018</c:v>
                </c:pt>
                <c:pt idx="33">
                  <c:v>4317.5404000000008</c:v>
                </c:pt>
                <c:pt idx="34">
                  <c:v>4235.0008000000007</c:v>
                </c:pt>
                <c:pt idx="35">
                  <c:v>4001.4226000000003</c:v>
                </c:pt>
                <c:pt idx="36">
                  <c:v>3829.4063999999998</c:v>
                </c:pt>
                <c:pt idx="37">
                  <c:v>3954.6341999999995</c:v>
                </c:pt>
                <c:pt idx="38">
                  <c:v>3856.1643999999997</c:v>
                </c:pt>
                <c:pt idx="39">
                  <c:v>3757.5925999999999</c:v>
                </c:pt>
                <c:pt idx="40">
                  <c:v>3857.9252000000001</c:v>
                </c:pt>
                <c:pt idx="41">
                  <c:v>3813.7709999999997</c:v>
                </c:pt>
                <c:pt idx="42">
                  <c:v>3749.8572000000008</c:v>
                </c:pt>
                <c:pt idx="43">
                  <c:v>3806.7745999999997</c:v>
                </c:pt>
                <c:pt idx="44">
                  <c:v>3778.2457999999997</c:v>
                </c:pt>
                <c:pt idx="45">
                  <c:v>3815.6394</c:v>
                </c:pt>
                <c:pt idx="46">
                  <c:v>3799.7722000000003</c:v>
                </c:pt>
                <c:pt idx="47">
                  <c:v>3902.9478000000004</c:v>
                </c:pt>
                <c:pt idx="48">
                  <c:v>3860.66</c:v>
                </c:pt>
                <c:pt idx="49">
                  <c:v>3766.1120000000001</c:v>
                </c:pt>
                <c:pt idx="50">
                  <c:v>3837.2179999999998</c:v>
                </c:pt>
                <c:pt idx="51">
                  <c:v>3766.8166000000001</c:v>
                </c:pt>
                <c:pt idx="52">
                  <c:v>3854.4932000000008</c:v>
                </c:pt>
                <c:pt idx="53">
                  <c:v>3780.7417999999998</c:v>
                </c:pt>
                <c:pt idx="54">
                  <c:v>3786.1167999999998</c:v>
                </c:pt>
                <c:pt idx="55">
                  <c:v>3715.9996000000001</c:v>
                </c:pt>
                <c:pt idx="56">
                  <c:v>3836.8532000000009</c:v>
                </c:pt>
                <c:pt idx="57">
                  <c:v>3734.6019999999999</c:v>
                </c:pt>
                <c:pt idx="58">
                  <c:v>3961.4029999999998</c:v>
                </c:pt>
                <c:pt idx="59">
                  <c:v>3817.5679999999998</c:v>
                </c:pt>
                <c:pt idx="60">
                  <c:v>3839.3642</c:v>
                </c:pt>
                <c:pt idx="61">
                  <c:v>3738.9126000000001</c:v>
                </c:pt>
                <c:pt idx="62">
                  <c:v>3857.8212000000008</c:v>
                </c:pt>
                <c:pt idx="63">
                  <c:v>3886.3814000000002</c:v>
                </c:pt>
                <c:pt idx="64">
                  <c:v>3942.8132000000005</c:v>
                </c:pt>
                <c:pt idx="65">
                  <c:v>3775.1061999999997</c:v>
                </c:pt>
                <c:pt idx="66">
                  <c:v>3885.5718000000002</c:v>
                </c:pt>
                <c:pt idx="67">
                  <c:v>3784.5627999999997</c:v>
                </c:pt>
                <c:pt idx="68">
                  <c:v>3779.0636</c:v>
                </c:pt>
                <c:pt idx="69">
                  <c:v>3812.8406000000004</c:v>
                </c:pt>
                <c:pt idx="70">
                  <c:v>3773.1917999999996</c:v>
                </c:pt>
                <c:pt idx="71">
                  <c:v>3898.6411999999996</c:v>
                </c:pt>
                <c:pt idx="72">
                  <c:v>3898.7965999999997</c:v>
                </c:pt>
                <c:pt idx="73">
                  <c:v>3891.4918000000002</c:v>
                </c:pt>
                <c:pt idx="74">
                  <c:v>3998.1247999999991</c:v>
                </c:pt>
                <c:pt idx="75">
                  <c:v>3846.9892</c:v>
                </c:pt>
                <c:pt idx="76">
                  <c:v>3870.203</c:v>
                </c:pt>
                <c:pt idx="77">
                  <c:v>4027.3452000000002</c:v>
                </c:pt>
                <c:pt idx="78">
                  <c:v>3971.386</c:v>
                </c:pt>
                <c:pt idx="79">
                  <c:v>3905.8684000000003</c:v>
                </c:pt>
                <c:pt idx="80">
                  <c:v>3989.4470000000001</c:v>
                </c:pt>
                <c:pt idx="81">
                  <c:v>3979.2881999999991</c:v>
                </c:pt>
                <c:pt idx="82">
                  <c:v>4072.6591999999996</c:v>
                </c:pt>
                <c:pt idx="83">
                  <c:v>4034.5252</c:v>
                </c:pt>
                <c:pt idx="84">
                  <c:v>4033.6050000000005</c:v>
                </c:pt>
                <c:pt idx="85">
                  <c:v>4224.4296000000004</c:v>
                </c:pt>
                <c:pt idx="86">
                  <c:v>3988.3020000000001</c:v>
                </c:pt>
                <c:pt idx="87">
                  <c:v>4128.9760000000006</c:v>
                </c:pt>
                <c:pt idx="88">
                  <c:v>4020.4440000000004</c:v>
                </c:pt>
                <c:pt idx="89">
                  <c:v>4082.3040000000001</c:v>
                </c:pt>
                <c:pt idx="90">
                  <c:v>4251.8593999999994</c:v>
                </c:pt>
                <c:pt idx="91">
                  <c:v>4353.6508000000003</c:v>
                </c:pt>
                <c:pt idx="92">
                  <c:v>4205.6480000000001</c:v>
                </c:pt>
                <c:pt idx="93">
                  <c:v>4324.2922000000017</c:v>
                </c:pt>
                <c:pt idx="94">
                  <c:v>4329.1372000000001</c:v>
                </c:pt>
                <c:pt idx="95">
                  <c:v>4176.8796000000002</c:v>
                </c:pt>
                <c:pt idx="96">
                  <c:v>4242.6272000000026</c:v>
                </c:pt>
                <c:pt idx="97">
                  <c:v>4333.9400000000005</c:v>
                </c:pt>
                <c:pt idx="98">
                  <c:v>4263.7912000000015</c:v>
                </c:pt>
                <c:pt idx="99">
                  <c:v>4221.4643999999998</c:v>
                </c:pt>
                <c:pt idx="100">
                  <c:v>3975.5112000000008</c:v>
                </c:pt>
                <c:pt idx="101">
                  <c:v>3839.1055999999999</c:v>
                </c:pt>
                <c:pt idx="102">
                  <c:v>3704.1760000000004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5475.2692000000025</c:v>
                </c:pt>
                <c:pt idx="107">
                  <c:v>5749.8044</c:v>
                </c:pt>
                <c:pt idx="108">
                  <c:v>5778.5510000000004</c:v>
                </c:pt>
                <c:pt idx="109">
                  <c:v>5717.5059999999994</c:v>
                </c:pt>
                <c:pt idx="110">
                  <c:v>5761.8498</c:v>
                </c:pt>
                <c:pt idx="111">
                  <c:v>5643.0602000000017</c:v>
                </c:pt>
                <c:pt idx="112">
                  <c:v>5649.9946</c:v>
                </c:pt>
                <c:pt idx="113">
                  <c:v>5693.8116000000018</c:v>
                </c:pt>
                <c:pt idx="114">
                  <c:v>5688.1142000000018</c:v>
                </c:pt>
                <c:pt idx="115">
                  <c:v>5580.4</c:v>
                </c:pt>
                <c:pt idx="116">
                  <c:v>5716.4843999999994</c:v>
                </c:pt>
                <c:pt idx="117">
                  <c:v>5577.5958000000001</c:v>
                </c:pt>
                <c:pt idx="118">
                  <c:v>5552.9404000000004</c:v>
                </c:pt>
                <c:pt idx="119">
                  <c:v>5504.1114000000016</c:v>
                </c:pt>
                <c:pt idx="120">
                  <c:v>5521.026600000002</c:v>
                </c:pt>
                <c:pt idx="121">
                  <c:v>5369.4404000000004</c:v>
                </c:pt>
                <c:pt idx="122">
                  <c:v>5737.3274000000001</c:v>
                </c:pt>
                <c:pt idx="123">
                  <c:v>5473.9352000000008</c:v>
                </c:pt>
                <c:pt idx="124">
                  <c:v>5485.8944000000001</c:v>
                </c:pt>
                <c:pt idx="125">
                  <c:v>5411.7177999999985</c:v>
                </c:pt>
                <c:pt idx="126">
                  <c:v>5485.1104000000014</c:v>
                </c:pt>
                <c:pt idx="127">
                  <c:v>5470.6402000000016</c:v>
                </c:pt>
                <c:pt idx="128">
                  <c:v>5382.9751999999999</c:v>
                </c:pt>
                <c:pt idx="129">
                  <c:v>5267.9137999999984</c:v>
                </c:pt>
                <c:pt idx="130">
                  <c:v>5414.6272000000026</c:v>
                </c:pt>
                <c:pt idx="131">
                  <c:v>5345.0820000000003</c:v>
                </c:pt>
                <c:pt idx="132">
                  <c:v>5192.0452000000014</c:v>
                </c:pt>
                <c:pt idx="133">
                  <c:v>5208.4270000000006</c:v>
                </c:pt>
                <c:pt idx="134">
                  <c:v>5228.1602000000021</c:v>
                </c:pt>
                <c:pt idx="135">
                  <c:v>5163.9164000000001</c:v>
                </c:pt>
                <c:pt idx="136">
                  <c:v>5174.2862000000014</c:v>
                </c:pt>
                <c:pt idx="137">
                  <c:v>5068.1783999999998</c:v>
                </c:pt>
                <c:pt idx="138">
                  <c:v>5047.9614000000001</c:v>
                </c:pt>
                <c:pt idx="139">
                  <c:v>4971.8194000000003</c:v>
                </c:pt>
                <c:pt idx="140">
                  <c:v>5022.317</c:v>
                </c:pt>
                <c:pt idx="141">
                  <c:v>4939.7262000000019</c:v>
                </c:pt>
                <c:pt idx="142">
                  <c:v>4851.3494000000001</c:v>
                </c:pt>
                <c:pt idx="143">
                  <c:v>4858.0712000000003</c:v>
                </c:pt>
                <c:pt idx="144">
                  <c:v>4717.9544000000005</c:v>
                </c:pt>
                <c:pt idx="145">
                  <c:v>4681.8710000000001</c:v>
                </c:pt>
                <c:pt idx="146">
                  <c:v>4661.6140000000014</c:v>
                </c:pt>
                <c:pt idx="147">
                  <c:v>4610.357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5610.5958000000001</c:v>
                </c:pt>
                <c:pt idx="152">
                  <c:v>5480.8573999999999</c:v>
                </c:pt>
                <c:pt idx="153">
                  <c:v>5652.9025999999994</c:v>
                </c:pt>
                <c:pt idx="154">
                  <c:v>5863.2210000000014</c:v>
                </c:pt>
                <c:pt idx="155">
                  <c:v>5891.3504000000003</c:v>
                </c:pt>
                <c:pt idx="156">
                  <c:v>5755.4182000000001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6045.0880000000006</c:v>
                </c:pt>
                <c:pt idx="161">
                  <c:v>5264.0766000000003</c:v>
                </c:pt>
                <c:pt idx="162">
                  <c:v>5189.8430000000017</c:v>
                </c:pt>
                <c:pt idx="163">
                  <c:v>5294.3980000000001</c:v>
                </c:pt>
                <c:pt idx="164">
                  <c:v>5788.2426000000014</c:v>
                </c:pt>
                <c:pt idx="165">
                  <c:v>5462.0803999999998</c:v>
                </c:pt>
                <c:pt idx="166">
                  <c:v>5234.2046</c:v>
                </c:pt>
                <c:pt idx="167">
                  <c:v>5325.6273999999994</c:v>
                </c:pt>
                <c:pt idx="168">
                  <c:v>5408.0166000000027</c:v>
                </c:pt>
                <c:pt idx="169">
                  <c:v>5670.1130000000012</c:v>
                </c:pt>
                <c:pt idx="170">
                  <c:v>5732.6318000000001</c:v>
                </c:pt>
                <c:pt idx="171">
                  <c:v>5097.0167999999994</c:v>
                </c:pt>
                <c:pt idx="172">
                  <c:v>4848.9184000000005</c:v>
                </c:pt>
                <c:pt idx="173">
                  <c:v>4397.0298000000003</c:v>
                </c:pt>
                <c:pt idx="174">
                  <c:v>4475.8548000000001</c:v>
                </c:pt>
                <c:pt idx="175">
                  <c:v>4421.5946000000004</c:v>
                </c:pt>
                <c:pt idx="176">
                  <c:v>4481.8640000000014</c:v>
                </c:pt>
                <c:pt idx="177">
                  <c:v>5053.8756000000003</c:v>
                </c:pt>
                <c:pt idx="178">
                  <c:v>5353.2750000000005</c:v>
                </c:pt>
                <c:pt idx="179">
                  <c:v>5744.8238000000001</c:v>
                </c:pt>
                <c:pt idx="180">
                  <c:v>5615.3758000000007</c:v>
                </c:pt>
                <c:pt idx="181">
                  <c:v>5861.9391999999998</c:v>
                </c:pt>
                <c:pt idx="182">
                  <c:v>5668.9969999999994</c:v>
                </c:pt>
                <c:pt idx="183">
                  <c:v>5869.8134</c:v>
                </c:pt>
                <c:pt idx="184">
                  <c:v>5767.5196000000014</c:v>
                </c:pt>
                <c:pt idx="185">
                  <c:v>5886.8410000000003</c:v>
                </c:pt>
                <c:pt idx="186">
                  <c:v>5618.5824000000002</c:v>
                </c:pt>
                <c:pt idx="187">
                  <c:v>5471.5998</c:v>
                </c:pt>
                <c:pt idx="188">
                  <c:v>5668.2512000000024</c:v>
                </c:pt>
                <c:pt idx="189">
                  <c:v>5451.9069999999992</c:v>
                </c:pt>
                <c:pt idx="190">
                  <c:v>5368.0562000000018</c:v>
                </c:pt>
                <c:pt idx="191">
                  <c:v>5382.1954000000014</c:v>
                </c:pt>
                <c:pt idx="192">
                  <c:v>5325.8482000000004</c:v>
                </c:pt>
                <c:pt idx="193">
                  <c:v>5366.3610000000026</c:v>
                </c:pt>
                <c:pt idx="194">
                  <c:v>5299.9684000000007</c:v>
                </c:pt>
                <c:pt idx="195">
                  <c:v>5272.0218000000004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5603.2966000000015</c:v>
                </c:pt>
                <c:pt idx="200">
                  <c:v>5443.4859999999999</c:v>
                </c:pt>
                <c:pt idx="201">
                  <c:v>5996.5322000000015</c:v>
                </c:pt>
                <c:pt idx="202">
                  <c:v>6009.2562000000016</c:v>
                </c:pt>
                <c:pt idx="203">
                  <c:v>5749.9947999999995</c:v>
                </c:pt>
                <c:pt idx="204">
                  <c:v>5795.0082000000002</c:v>
                </c:pt>
                <c:pt idx="205">
                  <c:v>5432.9895999999999</c:v>
                </c:pt>
                <c:pt idx="206">
                  <c:v>5144.3278</c:v>
                </c:pt>
                <c:pt idx="207">
                  <c:v>5416.3356000000003</c:v>
                </c:pt>
                <c:pt idx="208">
                  <c:v>5423.1930000000002</c:v>
                </c:pt>
                <c:pt idx="209">
                  <c:v>5108.8242000000018</c:v>
                </c:pt>
                <c:pt idx="210">
                  <c:v>4577.4616000000024</c:v>
                </c:pt>
                <c:pt idx="211">
                  <c:v>4394.8748000000005</c:v>
                </c:pt>
                <c:pt idx="212">
                  <c:v>4286.6522000000023</c:v>
                </c:pt>
                <c:pt idx="213">
                  <c:v>4196.4954000000007</c:v>
                </c:pt>
                <c:pt idx="214">
                  <c:v>4379.5550000000003</c:v>
                </c:pt>
                <c:pt idx="215">
                  <c:v>4462.9949999999999</c:v>
                </c:pt>
                <c:pt idx="216">
                  <c:v>4675.0612000000019</c:v>
                </c:pt>
                <c:pt idx="217">
                  <c:v>4698.7174000000005</c:v>
                </c:pt>
                <c:pt idx="218">
                  <c:v>4885.7564000000002</c:v>
                </c:pt>
                <c:pt idx="219">
                  <c:v>5468.5782000000008</c:v>
                </c:pt>
                <c:pt idx="220">
                  <c:v>5544.0020000000013</c:v>
                </c:pt>
                <c:pt idx="221">
                  <c:v>5621.3264000000017</c:v>
                </c:pt>
                <c:pt idx="222">
                  <c:v>5507.6350000000002</c:v>
                </c:pt>
                <c:pt idx="223">
                  <c:v>5178.7256000000016</c:v>
                </c:pt>
                <c:pt idx="224">
                  <c:v>4726.6698000000015</c:v>
                </c:pt>
                <c:pt idx="225">
                  <c:v>4296.407799999999</c:v>
                </c:pt>
                <c:pt idx="226">
                  <c:v>4274.5847999999996</c:v>
                </c:pt>
                <c:pt idx="227">
                  <c:v>4129.8776000000007</c:v>
                </c:pt>
                <c:pt idx="228">
                  <c:v>4215.1890000000003</c:v>
                </c:pt>
                <c:pt idx="229">
                  <c:v>4300.6176000000014</c:v>
                </c:pt>
                <c:pt idx="230">
                  <c:v>4421.3074000000006</c:v>
                </c:pt>
                <c:pt idx="231">
                  <c:v>4429.7254000000003</c:v>
                </c:pt>
                <c:pt idx="232">
                  <c:v>4414.8632000000016</c:v>
                </c:pt>
                <c:pt idx="233">
                  <c:v>4534.4326000000001</c:v>
                </c:pt>
                <c:pt idx="234">
                  <c:v>4549.6250000000018</c:v>
                </c:pt>
                <c:pt idx="235">
                  <c:v>4621.8897999999999</c:v>
                </c:pt>
                <c:pt idx="236">
                  <c:v>4750.7862000000014</c:v>
                </c:pt>
                <c:pt idx="237">
                  <c:v>4716.1372000000001</c:v>
                </c:pt>
                <c:pt idx="238">
                  <c:v>4678.9679999999998</c:v>
                </c:pt>
                <c:pt idx="239">
                  <c:v>4574.0036</c:v>
                </c:pt>
                <c:pt idx="240">
                  <c:v>4516.8066000000017</c:v>
                </c:pt>
                <c:pt idx="241">
                  <c:v>4513.8804</c:v>
                </c:pt>
                <c:pt idx="242">
                  <c:v>4504.7323999999999</c:v>
                </c:pt>
                <c:pt idx="243">
                  <c:v>4655.5702000000001</c:v>
                </c:pt>
                <c:pt idx="244">
                  <c:v>4582.2626000000018</c:v>
                </c:pt>
                <c:pt idx="245">
                  <c:v>4545.1358</c:v>
                </c:pt>
                <c:pt idx="246">
                  <c:v>4671.2637999999997</c:v>
                </c:pt>
                <c:pt idx="247">
                  <c:v>4826.5646000000015</c:v>
                </c:pt>
                <c:pt idx="248">
                  <c:v>4837.4196000000002</c:v>
                </c:pt>
                <c:pt idx="249">
                  <c:v>4983.3902000000016</c:v>
                </c:pt>
                <c:pt idx="250">
                  <c:v>5112.7889999999998</c:v>
                </c:pt>
                <c:pt idx="251">
                  <c:v>5246.9818000000005</c:v>
                </c:pt>
                <c:pt idx="252">
                  <c:v>5303.6668000000018</c:v>
                </c:pt>
                <c:pt idx="253">
                  <c:v>5547.1958000000004</c:v>
                </c:pt>
                <c:pt idx="254">
                  <c:v>5765.4148000000005</c:v>
                </c:pt>
                <c:pt idx="255">
                  <c:v>5852.3958000000002</c:v>
                </c:pt>
                <c:pt idx="256">
                  <c:v>5943.8812000000016</c:v>
                </c:pt>
                <c:pt idx="257">
                  <c:v>6184.7383999999984</c:v>
                </c:pt>
                <c:pt idx="258">
                  <c:v>6051.8879999999999</c:v>
                </c:pt>
                <c:pt idx="259">
                  <c:v>5608.7523999999994</c:v>
                </c:pt>
                <c:pt idx="260">
                  <c:v>5311.5743999999995</c:v>
                </c:pt>
                <c:pt idx="261">
                  <c:v>5265.0497999999998</c:v>
                </c:pt>
                <c:pt idx="262">
                  <c:v>5230.0808000000006</c:v>
                </c:pt>
                <c:pt idx="263">
                  <c:v>5185.01</c:v>
                </c:pt>
                <c:pt idx="264">
                  <c:v>5099.7483999999995</c:v>
                </c:pt>
                <c:pt idx="265">
                  <c:v>5096.7688000000007</c:v>
                </c:pt>
                <c:pt idx="266">
                  <c:v>5117.2976000000008</c:v>
                </c:pt>
                <c:pt idx="267">
                  <c:v>5173.9668000000001</c:v>
                </c:pt>
                <c:pt idx="268">
                  <c:v>5110.7073999999993</c:v>
                </c:pt>
                <c:pt idx="269">
                  <c:v>5044.3600000000024</c:v>
                </c:pt>
                <c:pt idx="270">
                  <c:v>5114.2739999999994</c:v>
                </c:pt>
                <c:pt idx="271">
                  <c:v>5105.1004000000003</c:v>
                </c:pt>
                <c:pt idx="272">
                  <c:v>5176.5239999999994</c:v>
                </c:pt>
                <c:pt idx="273">
                  <c:v>5017.7666000000027</c:v>
                </c:pt>
                <c:pt idx="274">
                  <c:v>4956.4417999999996</c:v>
                </c:pt>
                <c:pt idx="275">
                  <c:v>4854.2264000000014</c:v>
                </c:pt>
                <c:pt idx="276">
                  <c:v>4956.7170000000015</c:v>
                </c:pt>
                <c:pt idx="277">
                  <c:v>4899.6528000000017</c:v>
                </c:pt>
                <c:pt idx="278">
                  <c:v>4966.6036000000004</c:v>
                </c:pt>
                <c:pt idx="279">
                  <c:v>4737.7431999999999</c:v>
                </c:pt>
                <c:pt idx="280">
                  <c:v>4572.8504000000003</c:v>
                </c:pt>
                <c:pt idx="281">
                  <c:v>4564.6526000000022</c:v>
                </c:pt>
                <c:pt idx="282">
                  <c:v>4802.4931999999999</c:v>
                </c:pt>
                <c:pt idx="283">
                  <c:v>4739.9339999999993</c:v>
                </c:pt>
                <c:pt idx="284">
                  <c:v>4776.3188</c:v>
                </c:pt>
                <c:pt idx="285">
                  <c:v>4811.0764000000008</c:v>
                </c:pt>
                <c:pt idx="286">
                  <c:v>4979.9003999999995</c:v>
                </c:pt>
                <c:pt idx="287">
                  <c:v>5054.0192000000025</c:v>
                </c:pt>
                <c:pt idx="288">
                  <c:v>5065.7766000000001</c:v>
                </c:pt>
                <c:pt idx="289">
                  <c:v>5193.1476000000002</c:v>
                </c:pt>
                <c:pt idx="290">
                  <c:v>5179.7502000000004</c:v>
                </c:pt>
                <c:pt idx="291">
                  <c:v>5088.8670000000002</c:v>
                </c:pt>
                <c:pt idx="292">
                  <c:v>5098.5226000000021</c:v>
                </c:pt>
                <c:pt idx="293">
                  <c:v>5020.0487999999996</c:v>
                </c:pt>
                <c:pt idx="294">
                  <c:v>5003.7502000000004</c:v>
                </c:pt>
                <c:pt idx="295">
                  <c:v>4830.2606000000014</c:v>
                </c:pt>
                <c:pt idx="296">
                  <c:v>4872.0628000000015</c:v>
                </c:pt>
                <c:pt idx="297">
                  <c:v>4836.4112000000014</c:v>
                </c:pt>
                <c:pt idx="298">
                  <c:v>5029.9276</c:v>
                </c:pt>
                <c:pt idx="299">
                  <c:v>5101.2071999999998</c:v>
                </c:pt>
                <c:pt idx="300">
                  <c:v>5151.4447999999993</c:v>
                </c:pt>
                <c:pt idx="301">
                  <c:v>5173.3850000000002</c:v>
                </c:pt>
                <c:pt idx="302">
                  <c:v>5193.0834000000004</c:v>
                </c:pt>
                <c:pt idx="303">
                  <c:v>5190.2166000000016</c:v>
                </c:pt>
                <c:pt idx="304">
                  <c:v>5221.4908000000005</c:v>
                </c:pt>
                <c:pt idx="305">
                  <c:v>5140.3984</c:v>
                </c:pt>
                <c:pt idx="306">
                  <c:v>5202.8982000000024</c:v>
                </c:pt>
                <c:pt idx="307">
                  <c:v>5204.8104000000003</c:v>
                </c:pt>
                <c:pt idx="308">
                  <c:v>5056.7606000000014</c:v>
                </c:pt>
                <c:pt idx="309">
                  <c:v>4985.8128000000015</c:v>
                </c:pt>
                <c:pt idx="310">
                  <c:v>5059.2502000000004</c:v>
                </c:pt>
                <c:pt idx="311">
                  <c:v>5008.8779999999997</c:v>
                </c:pt>
                <c:pt idx="312">
                  <c:v>5192.2564000000002</c:v>
                </c:pt>
                <c:pt idx="313">
                  <c:v>5181.9222000000018</c:v>
                </c:pt>
                <c:pt idx="314">
                  <c:v>5147.0496000000003</c:v>
                </c:pt>
                <c:pt idx="315">
                  <c:v>5319.1958000000004</c:v>
                </c:pt>
                <c:pt idx="316">
                  <c:v>5325.3062000000018</c:v>
                </c:pt>
                <c:pt idx="317">
                  <c:v>5338.1068000000014</c:v>
                </c:pt>
                <c:pt idx="318">
                  <c:v>5313.4864000000007</c:v>
                </c:pt>
                <c:pt idx="319">
                  <c:v>5412.9142000000002</c:v>
                </c:pt>
                <c:pt idx="320">
                  <c:v>5357.0852000000004</c:v>
                </c:pt>
                <c:pt idx="321">
                  <c:v>5347.8672000000024</c:v>
                </c:pt>
                <c:pt idx="322">
                  <c:v>5355.1964000000025</c:v>
                </c:pt>
                <c:pt idx="323">
                  <c:v>5411.6916000000019</c:v>
                </c:pt>
                <c:pt idx="324">
                  <c:v>5408.7883999999995</c:v>
                </c:pt>
                <c:pt idx="325">
                  <c:v>5400.662400000002</c:v>
                </c:pt>
                <c:pt idx="326">
                  <c:v>5285.5228000000025</c:v>
                </c:pt>
                <c:pt idx="327">
                  <c:v>5321.7637999999997</c:v>
                </c:pt>
                <c:pt idx="328">
                  <c:v>5324.7610000000004</c:v>
                </c:pt>
                <c:pt idx="329">
                  <c:v>5294.0275999999994</c:v>
                </c:pt>
                <c:pt idx="330">
                  <c:v>5344.5746000000008</c:v>
                </c:pt>
                <c:pt idx="331">
                  <c:v>5303.6352000000024</c:v>
                </c:pt>
                <c:pt idx="332">
                  <c:v>5304.5752000000002</c:v>
                </c:pt>
                <c:pt idx="333">
                  <c:v>5283.3504000000003</c:v>
                </c:pt>
                <c:pt idx="334">
                  <c:v>5297.4056</c:v>
                </c:pt>
                <c:pt idx="335">
                  <c:v>5294.9976000000006</c:v>
                </c:pt>
                <c:pt idx="336">
                  <c:v>5322.4847999999984</c:v>
                </c:pt>
                <c:pt idx="337">
                  <c:v>5405.3434000000007</c:v>
                </c:pt>
                <c:pt idx="338">
                  <c:v>5463.0426000000025</c:v>
                </c:pt>
                <c:pt idx="339">
                  <c:v>5394.0329999999994</c:v>
                </c:pt>
                <c:pt idx="340">
                  <c:v>5197.1902000000018</c:v>
                </c:pt>
                <c:pt idx="341">
                  <c:v>5269.0936000000002</c:v>
                </c:pt>
                <c:pt idx="342">
                  <c:v>5328.2764000000006</c:v>
                </c:pt>
                <c:pt idx="343">
                  <c:v>5297.9188000000004</c:v>
                </c:pt>
                <c:pt idx="344">
                  <c:v>5138.0309999999999</c:v>
                </c:pt>
                <c:pt idx="345">
                  <c:v>5095.5329999999994</c:v>
                </c:pt>
                <c:pt idx="346">
                  <c:v>5083.7703999999994</c:v>
                </c:pt>
                <c:pt idx="347">
                  <c:v>5114.8332</c:v>
                </c:pt>
                <c:pt idx="348">
                  <c:v>5316.5772000000006</c:v>
                </c:pt>
                <c:pt idx="349">
                  <c:v>5206.1886000000004</c:v>
                </c:pt>
                <c:pt idx="350">
                  <c:v>5372.8606000000018</c:v>
                </c:pt>
                <c:pt idx="351">
                  <c:v>5346.942</c:v>
                </c:pt>
                <c:pt idx="352">
                  <c:v>5325.2316000000001</c:v>
                </c:pt>
                <c:pt idx="353">
                  <c:v>5274.71</c:v>
                </c:pt>
                <c:pt idx="354">
                  <c:v>5345.8872000000001</c:v>
                </c:pt>
                <c:pt idx="355">
                  <c:v>5277.7462000000014</c:v>
                </c:pt>
                <c:pt idx="356">
                  <c:v>5270.1558000000014</c:v>
                </c:pt>
                <c:pt idx="357">
                  <c:v>5132.5886</c:v>
                </c:pt>
                <c:pt idx="358">
                  <c:v>5290.5372000000007</c:v>
                </c:pt>
                <c:pt idx="359">
                  <c:v>5303.6042000000016</c:v>
                </c:pt>
                <c:pt idx="360">
                  <c:v>5211.7490000000007</c:v>
                </c:pt>
                <c:pt idx="361">
                  <c:v>5247.5002000000004</c:v>
                </c:pt>
                <c:pt idx="362">
                  <c:v>5158.2244000000001</c:v>
                </c:pt>
                <c:pt idx="363">
                  <c:v>5158.3682000000026</c:v>
                </c:pt>
                <c:pt idx="364">
                  <c:v>5187.6268000000018</c:v>
                </c:pt>
                <c:pt idx="365">
                  <c:v>5321.5516000000025</c:v>
                </c:pt>
                <c:pt idx="366">
                  <c:v>5400.9188000000004</c:v>
                </c:pt>
                <c:pt idx="367">
                  <c:v>5341.9353999999985</c:v>
                </c:pt>
                <c:pt idx="368">
                  <c:v>5402.6180000000004</c:v>
                </c:pt>
                <c:pt idx="369">
                  <c:v>5316.5887999999995</c:v>
                </c:pt>
                <c:pt idx="370">
                  <c:v>5374.4614000000001</c:v>
                </c:pt>
                <c:pt idx="371">
                  <c:v>5338.2</c:v>
                </c:pt>
                <c:pt idx="372">
                  <c:v>5285.2598000000007</c:v>
                </c:pt>
                <c:pt idx="373">
                  <c:v>5428.5857999999998</c:v>
                </c:pt>
                <c:pt idx="374">
                  <c:v>5452.6510000000017</c:v>
                </c:pt>
                <c:pt idx="375">
                  <c:v>5479.3108000000002</c:v>
                </c:pt>
                <c:pt idx="376">
                  <c:v>5483.1266000000032</c:v>
                </c:pt>
                <c:pt idx="377">
                  <c:v>5301.6050000000014</c:v>
                </c:pt>
                <c:pt idx="378">
                  <c:v>5132.08</c:v>
                </c:pt>
                <c:pt idx="379">
                  <c:v>5229.9368000000004</c:v>
                </c:pt>
                <c:pt idx="380">
                  <c:v>5236.7856000000002</c:v>
                </c:pt>
                <c:pt idx="381">
                  <c:v>5271.7428</c:v>
                </c:pt>
                <c:pt idx="382">
                  <c:v>5239.1648000000014</c:v>
                </c:pt>
                <c:pt idx="383">
                  <c:v>5146.3166000000019</c:v>
                </c:pt>
                <c:pt idx="384">
                  <c:v>5150.3276000000014</c:v>
                </c:pt>
                <c:pt idx="385">
                  <c:v>5129.7717999999995</c:v>
                </c:pt>
                <c:pt idx="386">
                  <c:v>5063.9260000000004</c:v>
                </c:pt>
                <c:pt idx="387">
                  <c:v>5061.5898000000007</c:v>
                </c:pt>
                <c:pt idx="388">
                  <c:v>5006.7539999999999</c:v>
                </c:pt>
                <c:pt idx="389">
                  <c:v>4975.4050000000007</c:v>
                </c:pt>
                <c:pt idx="390">
                  <c:v>4991.0160000000014</c:v>
                </c:pt>
                <c:pt idx="391">
                  <c:v>4995.2768000000005</c:v>
                </c:pt>
                <c:pt idx="392">
                  <c:v>5149.0452000000014</c:v>
                </c:pt>
                <c:pt idx="393">
                  <c:v>5061.0280000000002</c:v>
                </c:pt>
                <c:pt idx="394">
                  <c:v>4977.2014000000008</c:v>
                </c:pt>
                <c:pt idx="395">
                  <c:v>5104.9036000000006</c:v>
                </c:pt>
                <c:pt idx="396">
                  <c:v>5041.6360000000004</c:v>
                </c:pt>
                <c:pt idx="397">
                  <c:v>4988.6360000000004</c:v>
                </c:pt>
                <c:pt idx="398">
                  <c:v>4828.2473999999984</c:v>
                </c:pt>
                <c:pt idx="399">
                  <c:v>4991.7077999999983</c:v>
                </c:pt>
                <c:pt idx="400">
                  <c:v>4906.5713999999998</c:v>
                </c:pt>
                <c:pt idx="401">
                  <c:v>4984.9266000000025</c:v>
                </c:pt>
                <c:pt idx="402">
                  <c:v>4924.0792000000001</c:v>
                </c:pt>
                <c:pt idx="403">
                  <c:v>4935.8386</c:v>
                </c:pt>
                <c:pt idx="404">
                  <c:v>4967.896200000002</c:v>
                </c:pt>
                <c:pt idx="405">
                  <c:v>4937.4256000000014</c:v>
                </c:pt>
                <c:pt idx="406">
                  <c:v>4793.7783999999992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5919.8658000000014</c:v>
                </c:pt>
                <c:pt idx="411">
                  <c:v>6261.7220000000016</c:v>
                </c:pt>
                <c:pt idx="412">
                  <c:v>5671.5688</c:v>
                </c:pt>
                <c:pt idx="413">
                  <c:v>6276.3779999999997</c:v>
                </c:pt>
                <c:pt idx="414">
                  <c:v>5733.0922000000019</c:v>
                </c:pt>
                <c:pt idx="415">
                  <c:v>6061.9432000000006</c:v>
                </c:pt>
                <c:pt idx="416">
                  <c:v>5678.0468000000001</c:v>
                </c:pt>
                <c:pt idx="417">
                  <c:v>6208.4402</c:v>
                </c:pt>
                <c:pt idx="418">
                  <c:v>5616.1972000000014</c:v>
                </c:pt>
                <c:pt idx="419">
                  <c:v>6159.183</c:v>
                </c:pt>
                <c:pt idx="420">
                  <c:v>5956.5373999999993</c:v>
                </c:pt>
                <c:pt idx="421">
                  <c:v>6204.3382000000001</c:v>
                </c:pt>
                <c:pt idx="422">
                  <c:v>6225.7469999999994</c:v>
                </c:pt>
                <c:pt idx="423">
                  <c:v>5970.7934000000005</c:v>
                </c:pt>
                <c:pt idx="424">
                  <c:v>6222.9429999999993</c:v>
                </c:pt>
                <c:pt idx="425">
                  <c:v>6009.9670000000015</c:v>
                </c:pt>
                <c:pt idx="426">
                  <c:v>6134.4083999999984</c:v>
                </c:pt>
                <c:pt idx="427">
                  <c:v>6004.223</c:v>
                </c:pt>
                <c:pt idx="428">
                  <c:v>6057.4033999999992</c:v>
                </c:pt>
                <c:pt idx="429">
                  <c:v>6094.9128000000001</c:v>
                </c:pt>
                <c:pt idx="430">
                  <c:v>5879.7369999999992</c:v>
                </c:pt>
                <c:pt idx="431">
                  <c:v>6166.6050000000014</c:v>
                </c:pt>
                <c:pt idx="432">
                  <c:v>5859.9904000000006</c:v>
                </c:pt>
                <c:pt idx="433">
                  <c:v>6336.626000000002</c:v>
                </c:pt>
                <c:pt idx="434">
                  <c:v>6150.027</c:v>
                </c:pt>
                <c:pt idx="435">
                  <c:v>6103.4373999999998</c:v>
                </c:pt>
                <c:pt idx="436">
                  <c:v>5968.107</c:v>
                </c:pt>
                <c:pt idx="437">
                  <c:v>6167.7420000000002</c:v>
                </c:pt>
                <c:pt idx="438">
                  <c:v>6139.2089999999998</c:v>
                </c:pt>
                <c:pt idx="439">
                  <c:v>6349.8944000000001</c:v>
                </c:pt>
                <c:pt idx="440">
                  <c:v>6219.9457999999995</c:v>
                </c:pt>
                <c:pt idx="441">
                  <c:v>6184.9789999999994</c:v>
                </c:pt>
                <c:pt idx="442">
                  <c:v>5688.4976000000006</c:v>
                </c:pt>
                <c:pt idx="443">
                  <c:v>5888.9296000000004</c:v>
                </c:pt>
                <c:pt idx="444">
                  <c:v>5969.5713999999998</c:v>
                </c:pt>
                <c:pt idx="445">
                  <c:v>5834.4391999999998</c:v>
                </c:pt>
                <c:pt idx="446">
                  <c:v>6218.2856000000002</c:v>
                </c:pt>
                <c:pt idx="447">
                  <c:v>5994.7977999999985</c:v>
                </c:pt>
                <c:pt idx="448">
                  <c:v>5752.7256000000016</c:v>
                </c:pt>
                <c:pt idx="449">
                  <c:v>5882.0742</c:v>
                </c:pt>
                <c:pt idx="450">
                  <c:v>5983.0589999999993</c:v>
                </c:pt>
                <c:pt idx="451">
                  <c:v>5771.9596000000001</c:v>
                </c:pt>
                <c:pt idx="452">
                  <c:v>5997.01</c:v>
                </c:pt>
                <c:pt idx="453">
                  <c:v>5868.2726000000002</c:v>
                </c:pt>
                <c:pt idx="454">
                  <c:v>5949.5736000000006</c:v>
                </c:pt>
                <c:pt idx="455">
                  <c:v>5966.3638000000001</c:v>
                </c:pt>
                <c:pt idx="456">
                  <c:v>5954.9082000000008</c:v>
                </c:pt>
                <c:pt idx="457">
                  <c:v>5945.8542000000016</c:v>
                </c:pt>
                <c:pt idx="458">
                  <c:v>5979.6428000000014</c:v>
                </c:pt>
                <c:pt idx="459">
                  <c:v>6263.1350000000002</c:v>
                </c:pt>
                <c:pt idx="460">
                  <c:v>6351.3030000000008</c:v>
                </c:pt>
                <c:pt idx="461">
                  <c:v>6141.7514000000001</c:v>
                </c:pt>
                <c:pt idx="462">
                  <c:v>6024.0492000000004</c:v>
                </c:pt>
                <c:pt idx="463">
                  <c:v>6106.3510000000024</c:v>
                </c:pt>
                <c:pt idx="464">
                  <c:v>5912.2163999999993</c:v>
                </c:pt>
                <c:pt idx="465">
                  <c:v>6213.3184000000001</c:v>
                </c:pt>
                <c:pt idx="466">
                  <c:v>6179.2658000000001</c:v>
                </c:pt>
                <c:pt idx="467">
                  <c:v>6060.8024000000014</c:v>
                </c:pt>
                <c:pt idx="468">
                  <c:v>5963.5456000000004</c:v>
                </c:pt>
                <c:pt idx="469">
                  <c:v>6149.8233999999993</c:v>
                </c:pt>
                <c:pt idx="470">
                  <c:v>5704.1122000000032</c:v>
                </c:pt>
                <c:pt idx="471">
                  <c:v>5885.4756000000007</c:v>
                </c:pt>
                <c:pt idx="472">
                  <c:v>5732.2516000000014</c:v>
                </c:pt>
                <c:pt idx="473">
                  <c:v>5665.9118000000008</c:v>
                </c:pt>
                <c:pt idx="474">
                  <c:v>5689.6440000000002</c:v>
                </c:pt>
                <c:pt idx="475">
                  <c:v>5591.812600000002</c:v>
                </c:pt>
                <c:pt idx="476">
                  <c:v>5717.6610000000019</c:v>
                </c:pt>
                <c:pt idx="477">
                  <c:v>5621.6494000000002</c:v>
                </c:pt>
                <c:pt idx="478">
                  <c:v>5487.0254000000004</c:v>
                </c:pt>
                <c:pt idx="479">
                  <c:v>5708.3118000000004</c:v>
                </c:pt>
                <c:pt idx="480">
                  <c:v>5750.4007999999994</c:v>
                </c:pt>
                <c:pt idx="481">
                  <c:v>5713.3730000000005</c:v>
                </c:pt>
                <c:pt idx="482">
                  <c:v>5621.6428000000014</c:v>
                </c:pt>
                <c:pt idx="483">
                  <c:v>5518.4337999999998</c:v>
                </c:pt>
                <c:pt idx="484">
                  <c:v>5761.8940000000002</c:v>
                </c:pt>
                <c:pt idx="485">
                  <c:v>5595.8789999999999</c:v>
                </c:pt>
                <c:pt idx="486">
                  <c:v>5837.2938000000004</c:v>
                </c:pt>
                <c:pt idx="487">
                  <c:v>5750.5048000000006</c:v>
                </c:pt>
                <c:pt idx="488">
                  <c:v>5360.1358</c:v>
                </c:pt>
              </c:numCache>
            </c:numRef>
          </c:yVal>
        </c:ser>
        <c:axId val="39577088"/>
        <c:axId val="39579008"/>
      </c:scatterChart>
      <c:scatterChart>
        <c:scatterStyle val="lineMarker"/>
        <c:ser>
          <c:idx val="0"/>
          <c:order val="1"/>
          <c:tx>
            <c:strRef>
              <c:f>'Flow-CT.dat'!$T$1</c:f>
              <c:strCache>
                <c:ptCount val="1"/>
                <c:pt idx="0">
                  <c:v>Cond</c:v>
                </c:pt>
              </c:strCache>
            </c:strRef>
          </c:tx>
          <c:spPr>
            <a:ln w="25400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'Flow-CT.dat'!$M$5:$M$617</c:f>
              <c:numCache>
                <c:formatCode>m/d/yy;@</c:formatCode>
                <c:ptCount val="613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</c:numCache>
            </c:numRef>
          </c:xVal>
          <c:yVal>
            <c:numRef>
              <c:f>'Flow-CT.dat'!$T$5:$T$617</c:f>
              <c:numCache>
                <c:formatCode>0</c:formatCode>
                <c:ptCount val="613"/>
                <c:pt idx="0">
                  <c:v>317.14285714285711</c:v>
                </c:pt>
                <c:pt idx="1">
                  <c:v>365.12195121951203</c:v>
                </c:pt>
                <c:pt idx="2">
                  <c:v>360.416666666666</c:v>
                </c:pt>
                <c:pt idx="3">
                  <c:v>360.416666666666</c:v>
                </c:pt>
                <c:pt idx="4">
                  <c:v>364.99999999999886</c:v>
                </c:pt>
                <c:pt idx="5">
                  <c:v>369.99999999999886</c:v>
                </c:pt>
                <c:pt idx="6">
                  <c:v>369.99999999999886</c:v>
                </c:pt>
                <c:pt idx="7">
                  <c:v>369.16666666666612</c:v>
                </c:pt>
                <c:pt idx="8">
                  <c:v>364.58333333333297</c:v>
                </c:pt>
                <c:pt idx="9">
                  <c:v>364.58333333333297</c:v>
                </c:pt>
                <c:pt idx="10">
                  <c:v>361.24999999999903</c:v>
                </c:pt>
                <c:pt idx="11">
                  <c:v>360</c:v>
                </c:pt>
                <c:pt idx="12">
                  <c:v>360</c:v>
                </c:pt>
                <c:pt idx="13">
                  <c:v>364.99999999999886</c:v>
                </c:pt>
                <c:pt idx="14">
                  <c:v>360.416666666666</c:v>
                </c:pt>
                <c:pt idx="15">
                  <c:v>360</c:v>
                </c:pt>
                <c:pt idx="16">
                  <c:v>360</c:v>
                </c:pt>
                <c:pt idx="17">
                  <c:v>358.33333333333314</c:v>
                </c:pt>
                <c:pt idx="18">
                  <c:v>352.91666666666697</c:v>
                </c:pt>
                <c:pt idx="19">
                  <c:v>350.00000000000097</c:v>
                </c:pt>
                <c:pt idx="20">
                  <c:v>350.00000000000097</c:v>
                </c:pt>
                <c:pt idx="21">
                  <c:v>350.00000000000097</c:v>
                </c:pt>
                <c:pt idx="22">
                  <c:v>350.00000000000097</c:v>
                </c:pt>
                <c:pt idx="23">
                  <c:v>350.833333333334</c:v>
                </c:pt>
                <c:pt idx="24">
                  <c:v>350.00000000000097</c:v>
                </c:pt>
                <c:pt idx="25">
                  <c:v>350.00000000000097</c:v>
                </c:pt>
                <c:pt idx="26">
                  <c:v>350.833333333334</c:v>
                </c:pt>
                <c:pt idx="27">
                  <c:v>351.66666666666708</c:v>
                </c:pt>
                <c:pt idx="28">
                  <c:v>353.333333333334</c:v>
                </c:pt>
                <c:pt idx="29">
                  <c:v>355.41666666666697</c:v>
                </c:pt>
                <c:pt idx="30">
                  <c:v>355.41666666666697</c:v>
                </c:pt>
                <c:pt idx="31">
                  <c:v>360</c:v>
                </c:pt>
                <c:pt idx="32">
                  <c:v>360</c:v>
                </c:pt>
                <c:pt idx="33">
                  <c:v>360</c:v>
                </c:pt>
                <c:pt idx="34">
                  <c:v>360</c:v>
                </c:pt>
                <c:pt idx="35">
                  <c:v>360</c:v>
                </c:pt>
                <c:pt idx="36">
                  <c:v>360</c:v>
                </c:pt>
                <c:pt idx="37">
                  <c:v>358.75</c:v>
                </c:pt>
                <c:pt idx="38">
                  <c:v>350.00000000000097</c:v>
                </c:pt>
                <c:pt idx="39">
                  <c:v>350.00000000000097</c:v>
                </c:pt>
                <c:pt idx="40">
                  <c:v>350.00000000000097</c:v>
                </c:pt>
                <c:pt idx="41">
                  <c:v>350.00000000000097</c:v>
                </c:pt>
                <c:pt idx="42">
                  <c:v>350.00000000000097</c:v>
                </c:pt>
                <c:pt idx="43">
                  <c:v>350.00000000000097</c:v>
                </c:pt>
                <c:pt idx="44">
                  <c:v>350.00000000000097</c:v>
                </c:pt>
                <c:pt idx="45">
                  <c:v>350.00000000000097</c:v>
                </c:pt>
                <c:pt idx="46">
                  <c:v>333.21917808219274</c:v>
                </c:pt>
                <c:pt idx="47">
                  <c:v>351.25000000000102</c:v>
                </c:pt>
                <c:pt idx="48">
                  <c:v>350.833333333334</c:v>
                </c:pt>
                <c:pt idx="49">
                  <c:v>352.08333333333405</c:v>
                </c:pt>
                <c:pt idx="50">
                  <c:v>352.50000000000097</c:v>
                </c:pt>
                <c:pt idx="51">
                  <c:v>355.83333333333314</c:v>
                </c:pt>
                <c:pt idx="52">
                  <c:v>355.833333333334</c:v>
                </c:pt>
                <c:pt idx="53">
                  <c:v>355</c:v>
                </c:pt>
                <c:pt idx="54">
                  <c:v>353.333333333334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347.91666666666697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345.41666666666697</c:v>
                </c:pt>
                <c:pt idx="63">
                  <c:v>347.083333333334</c:v>
                </c:pt>
                <c:pt idx="64">
                  <c:v>349.583333333334</c:v>
                </c:pt>
                <c:pt idx="65">
                  <c:v>350.00000000000097</c:v>
                </c:pt>
                <c:pt idx="66">
                  <c:v>350.00000000000097</c:v>
                </c:pt>
                <c:pt idx="67">
                  <c:v>350.00000000000097</c:v>
                </c:pt>
                <c:pt idx="68">
                  <c:v>350.00000000000097</c:v>
                </c:pt>
                <c:pt idx="69">
                  <c:v>350.00000000000097</c:v>
                </c:pt>
                <c:pt idx="70">
                  <c:v>350.00000000000097</c:v>
                </c:pt>
                <c:pt idx="71">
                  <c:v>351.25000000000102</c:v>
                </c:pt>
                <c:pt idx="72">
                  <c:v>350.41666666666697</c:v>
                </c:pt>
                <c:pt idx="73">
                  <c:v>352.50000000000097</c:v>
                </c:pt>
                <c:pt idx="74">
                  <c:v>350.00000000000097</c:v>
                </c:pt>
                <c:pt idx="75">
                  <c:v>355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349.16666666666708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350.00000000000097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350.00000000000097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350.00000000000097</c:v>
                </c:pt>
                <c:pt idx="93">
                  <c:v>350.00000000000097</c:v>
                </c:pt>
                <c:pt idx="94">
                  <c:v>351.25000000000102</c:v>
                </c:pt>
                <c:pt idx="95">
                  <c:v>352.50000000000097</c:v>
                </c:pt>
                <c:pt idx="96">
                  <c:v>352.91666666666697</c:v>
                </c:pt>
                <c:pt idx="97">
                  <c:v>354.16666666666708</c:v>
                </c:pt>
                <c:pt idx="98">
                  <c:v>356.25</c:v>
                </c:pt>
                <c:pt idx="99">
                  <c:v>355.83333333333314</c:v>
                </c:pt>
                <c:pt idx="100">
                  <c:v>359.16666666666612</c:v>
                </c:pt>
                <c:pt idx="101">
                  <c:v>360</c:v>
                </c:pt>
                <c:pt idx="102">
                  <c:v>358.33333333333314</c:v>
                </c:pt>
                <c:pt idx="103">
                  <c:v>360</c:v>
                </c:pt>
                <c:pt idx="104">
                  <c:v>360</c:v>
                </c:pt>
                <c:pt idx="105">
                  <c:v>360</c:v>
                </c:pt>
                <c:pt idx="106">
                  <c:v>360</c:v>
                </c:pt>
                <c:pt idx="107">
                  <c:v>358.33333333333314</c:v>
                </c:pt>
                <c:pt idx="108">
                  <c:v>350.00000000000097</c:v>
                </c:pt>
                <c:pt idx="109">
                  <c:v>350.00000000000097</c:v>
                </c:pt>
                <c:pt idx="110">
                  <c:v>350.00000000000097</c:v>
                </c:pt>
                <c:pt idx="111">
                  <c:v>351.66666666666708</c:v>
                </c:pt>
                <c:pt idx="112">
                  <c:v>359.16666666666612</c:v>
                </c:pt>
                <c:pt idx="113">
                  <c:v>352.91666666666697</c:v>
                </c:pt>
                <c:pt idx="114">
                  <c:v>354.58333333333405</c:v>
                </c:pt>
                <c:pt idx="115">
                  <c:v>352.08333333333405</c:v>
                </c:pt>
                <c:pt idx="116">
                  <c:v>350.41666666666697</c:v>
                </c:pt>
                <c:pt idx="117">
                  <c:v>351.66666666666708</c:v>
                </c:pt>
                <c:pt idx="118">
                  <c:v>350.00000000000097</c:v>
                </c:pt>
                <c:pt idx="119">
                  <c:v>349.62962962963013</c:v>
                </c:pt>
                <c:pt idx="120">
                  <c:v>350.00000000000097</c:v>
                </c:pt>
                <c:pt idx="121">
                  <c:v>350.00000000000097</c:v>
                </c:pt>
                <c:pt idx="122">
                  <c:v>350.00000000000097</c:v>
                </c:pt>
                <c:pt idx="123">
                  <c:v>350.00000000000097</c:v>
                </c:pt>
                <c:pt idx="124">
                  <c:v>350.00000000000097</c:v>
                </c:pt>
                <c:pt idx="125">
                  <c:v>350.00000000000097</c:v>
                </c:pt>
                <c:pt idx="126">
                  <c:v>350.00000000000097</c:v>
                </c:pt>
                <c:pt idx="127">
                  <c:v>350.00000000000097</c:v>
                </c:pt>
                <c:pt idx="128">
                  <c:v>350.00000000000097</c:v>
                </c:pt>
                <c:pt idx="129">
                  <c:v>350.00000000000097</c:v>
                </c:pt>
                <c:pt idx="130">
                  <c:v>350.00000000000097</c:v>
                </c:pt>
                <c:pt idx="131">
                  <c:v>350.00000000000097</c:v>
                </c:pt>
                <c:pt idx="132">
                  <c:v>350.00000000000097</c:v>
                </c:pt>
                <c:pt idx="133">
                  <c:v>350.00000000000097</c:v>
                </c:pt>
                <c:pt idx="134">
                  <c:v>350.00000000000097</c:v>
                </c:pt>
                <c:pt idx="135">
                  <c:v>350.00000000000097</c:v>
                </c:pt>
                <c:pt idx="136">
                  <c:v>350.00000000000097</c:v>
                </c:pt>
                <c:pt idx="137">
                  <c:v>350.00000000000097</c:v>
                </c:pt>
                <c:pt idx="138">
                  <c:v>350.00000000000097</c:v>
                </c:pt>
                <c:pt idx="139">
                  <c:v>350.00000000000097</c:v>
                </c:pt>
                <c:pt idx="140">
                  <c:v>350.00000000000097</c:v>
                </c:pt>
                <c:pt idx="141">
                  <c:v>350.00000000000097</c:v>
                </c:pt>
                <c:pt idx="142">
                  <c:v>350.00000000000097</c:v>
                </c:pt>
                <c:pt idx="143">
                  <c:v>354.16666666666708</c:v>
                </c:pt>
                <c:pt idx="144">
                  <c:v>354.58333333333405</c:v>
                </c:pt>
                <c:pt idx="145">
                  <c:v>355.41666666666697</c:v>
                </c:pt>
                <c:pt idx="146">
                  <c:v>355.41666666666697</c:v>
                </c:pt>
                <c:pt idx="147">
                  <c:v>355</c:v>
                </c:pt>
                <c:pt idx="148">
                  <c:v>357.5</c:v>
                </c:pt>
                <c:pt idx="149">
                  <c:v>355.30120481927696</c:v>
                </c:pt>
                <c:pt idx="150">
                  <c:v>360</c:v>
                </c:pt>
                <c:pt idx="151">
                  <c:v>360</c:v>
                </c:pt>
                <c:pt idx="152">
                  <c:v>360</c:v>
                </c:pt>
                <c:pt idx="153">
                  <c:v>360</c:v>
                </c:pt>
                <c:pt idx="154">
                  <c:v>360</c:v>
                </c:pt>
                <c:pt idx="155">
                  <c:v>355.83333333333314</c:v>
                </c:pt>
                <c:pt idx="156">
                  <c:v>356.66666666666708</c:v>
                </c:pt>
                <c:pt idx="157">
                  <c:v>360</c:v>
                </c:pt>
                <c:pt idx="158">
                  <c:v>362.08333333333297</c:v>
                </c:pt>
                <c:pt idx="159">
                  <c:v>362.08333333333297</c:v>
                </c:pt>
                <c:pt idx="160">
                  <c:v>362.916666666666</c:v>
                </c:pt>
                <c:pt idx="161">
                  <c:v>365</c:v>
                </c:pt>
                <c:pt idx="162">
                  <c:v>368.33333333333314</c:v>
                </c:pt>
                <c:pt idx="163">
                  <c:v>363.33333333333314</c:v>
                </c:pt>
                <c:pt idx="164">
                  <c:v>363.75</c:v>
                </c:pt>
                <c:pt idx="165">
                  <c:v>362.916666666666</c:v>
                </c:pt>
                <c:pt idx="166">
                  <c:v>364.58333333333297</c:v>
                </c:pt>
                <c:pt idx="167">
                  <c:v>368.75</c:v>
                </c:pt>
                <c:pt idx="168">
                  <c:v>365.83333333333314</c:v>
                </c:pt>
                <c:pt idx="169">
                  <c:v>365.83333333333314</c:v>
                </c:pt>
                <c:pt idx="170">
                  <c:v>365.83333333333314</c:v>
                </c:pt>
                <c:pt idx="171">
                  <c:v>364.58333333333297</c:v>
                </c:pt>
                <c:pt idx="172">
                  <c:v>365</c:v>
                </c:pt>
                <c:pt idx="173">
                  <c:v>367.08333333333297</c:v>
                </c:pt>
                <c:pt idx="174">
                  <c:v>363.75</c:v>
                </c:pt>
                <c:pt idx="175">
                  <c:v>370</c:v>
                </c:pt>
                <c:pt idx="176">
                  <c:v>370</c:v>
                </c:pt>
                <c:pt idx="177">
                  <c:v>370</c:v>
                </c:pt>
                <c:pt idx="178">
                  <c:v>370</c:v>
                </c:pt>
                <c:pt idx="179">
                  <c:v>369.16666666666708</c:v>
                </c:pt>
                <c:pt idx="180">
                  <c:v>362.5</c:v>
                </c:pt>
                <c:pt idx="181">
                  <c:v>369.58333333333297</c:v>
                </c:pt>
                <c:pt idx="182">
                  <c:v>369.58333333333297</c:v>
                </c:pt>
                <c:pt idx="183">
                  <c:v>369.16666666666708</c:v>
                </c:pt>
                <c:pt idx="184">
                  <c:v>370</c:v>
                </c:pt>
                <c:pt idx="185">
                  <c:v>370</c:v>
                </c:pt>
                <c:pt idx="186">
                  <c:v>361.66666666666612</c:v>
                </c:pt>
                <c:pt idx="187">
                  <c:v>351.25</c:v>
                </c:pt>
                <c:pt idx="188">
                  <c:v>354.58333333333297</c:v>
                </c:pt>
                <c:pt idx="189">
                  <c:v>325.26315789473705</c:v>
                </c:pt>
                <c:pt idx="190">
                  <c:v>289.16666666666612</c:v>
                </c:pt>
                <c:pt idx="191">
                  <c:v>270</c:v>
                </c:pt>
                <c:pt idx="192">
                  <c:v>269.16666666666612</c:v>
                </c:pt>
                <c:pt idx="193">
                  <c:v>260</c:v>
                </c:pt>
                <c:pt idx="194">
                  <c:v>264.58333333333314</c:v>
                </c:pt>
                <c:pt idx="195">
                  <c:v>285</c:v>
                </c:pt>
                <c:pt idx="196">
                  <c:v>295.41666666666697</c:v>
                </c:pt>
                <c:pt idx="197">
                  <c:v>295</c:v>
                </c:pt>
                <c:pt idx="198">
                  <c:v>300</c:v>
                </c:pt>
                <c:pt idx="199">
                  <c:v>308.333333333334</c:v>
                </c:pt>
                <c:pt idx="200">
                  <c:v>317.91666666666703</c:v>
                </c:pt>
                <c:pt idx="201">
                  <c:v>323.75</c:v>
                </c:pt>
                <c:pt idx="202">
                  <c:v>315.41666666666703</c:v>
                </c:pt>
                <c:pt idx="203">
                  <c:v>310</c:v>
                </c:pt>
                <c:pt idx="204">
                  <c:v>317.5</c:v>
                </c:pt>
                <c:pt idx="205">
                  <c:v>320</c:v>
                </c:pt>
                <c:pt idx="206">
                  <c:v>320</c:v>
                </c:pt>
                <c:pt idx="207">
                  <c:v>325.41666666666703</c:v>
                </c:pt>
                <c:pt idx="208">
                  <c:v>327.5</c:v>
                </c:pt>
                <c:pt idx="209">
                  <c:v>325.83333333333297</c:v>
                </c:pt>
                <c:pt idx="210">
                  <c:v>325.41666666666703</c:v>
                </c:pt>
                <c:pt idx="211">
                  <c:v>326.25</c:v>
                </c:pt>
                <c:pt idx="212">
                  <c:v>328.33333333333297</c:v>
                </c:pt>
                <c:pt idx="213">
                  <c:v>312.08333333333297</c:v>
                </c:pt>
                <c:pt idx="214">
                  <c:v>296.25</c:v>
                </c:pt>
                <c:pt idx="215">
                  <c:v>285</c:v>
                </c:pt>
                <c:pt idx="216">
                  <c:v>292.08333333333297</c:v>
                </c:pt>
                <c:pt idx="217">
                  <c:v>290</c:v>
                </c:pt>
                <c:pt idx="218">
                  <c:v>289.16666666666708</c:v>
                </c:pt>
                <c:pt idx="219">
                  <c:v>289.58333333333314</c:v>
                </c:pt>
                <c:pt idx="220">
                  <c:v>293.75</c:v>
                </c:pt>
                <c:pt idx="221">
                  <c:v>287.91666666666697</c:v>
                </c:pt>
                <c:pt idx="222">
                  <c:v>270.83333333333297</c:v>
                </c:pt>
                <c:pt idx="223">
                  <c:v>277.083333333334</c:v>
                </c:pt>
                <c:pt idx="224">
                  <c:v>270.83333333333297</c:v>
                </c:pt>
                <c:pt idx="225">
                  <c:v>262.91666666666703</c:v>
                </c:pt>
                <c:pt idx="226">
                  <c:v>293.33333333333314</c:v>
                </c:pt>
                <c:pt idx="227">
                  <c:v>294.58333333333297</c:v>
                </c:pt>
                <c:pt idx="228">
                  <c:v>280</c:v>
                </c:pt>
                <c:pt idx="229">
                  <c:v>276.25</c:v>
                </c:pt>
                <c:pt idx="230">
                  <c:v>252.91666666666694</c:v>
                </c:pt>
                <c:pt idx="231">
                  <c:v>280</c:v>
                </c:pt>
                <c:pt idx="232">
                  <c:v>297.91666666666697</c:v>
                </c:pt>
                <c:pt idx="233">
                  <c:v>337.5</c:v>
                </c:pt>
                <c:pt idx="234">
                  <c:v>315</c:v>
                </c:pt>
                <c:pt idx="235">
                  <c:v>295.41666666666697</c:v>
                </c:pt>
                <c:pt idx="236">
                  <c:v>286.25</c:v>
                </c:pt>
                <c:pt idx="237">
                  <c:v>276.66666666666708</c:v>
                </c:pt>
                <c:pt idx="238">
                  <c:v>278.33333333333297</c:v>
                </c:pt>
                <c:pt idx="239">
                  <c:v>289.58333333333314</c:v>
                </c:pt>
                <c:pt idx="240">
                  <c:v>302.08333333333297</c:v>
                </c:pt>
                <c:pt idx="241">
                  <c:v>296.66666666666708</c:v>
                </c:pt>
                <c:pt idx="242">
                  <c:v>294.16666666666708</c:v>
                </c:pt>
                <c:pt idx="243">
                  <c:v>260</c:v>
                </c:pt>
                <c:pt idx="244">
                  <c:v>238.75</c:v>
                </c:pt>
                <c:pt idx="245">
                  <c:v>230</c:v>
                </c:pt>
                <c:pt idx="246">
                  <c:v>230.83333333333306</c:v>
                </c:pt>
                <c:pt idx="247">
                  <c:v>240</c:v>
                </c:pt>
                <c:pt idx="248">
                  <c:v>248.75</c:v>
                </c:pt>
                <c:pt idx="249">
                  <c:v>257.08333333333297</c:v>
                </c:pt>
                <c:pt idx="250">
                  <c:v>269.16666666666708</c:v>
                </c:pt>
                <c:pt idx="251">
                  <c:v>278.33333333333297</c:v>
                </c:pt>
                <c:pt idx="252">
                  <c:v>286.66666666666708</c:v>
                </c:pt>
                <c:pt idx="253">
                  <c:v>297.08333333333297</c:v>
                </c:pt>
                <c:pt idx="254">
                  <c:v>305.41666666666703</c:v>
                </c:pt>
                <c:pt idx="255">
                  <c:v>316.25</c:v>
                </c:pt>
                <c:pt idx="256">
                  <c:v>329.16666666666708</c:v>
                </c:pt>
                <c:pt idx="257">
                  <c:v>340</c:v>
                </c:pt>
                <c:pt idx="258">
                  <c:v>349.58333333333314</c:v>
                </c:pt>
                <c:pt idx="259">
                  <c:v>357.5</c:v>
                </c:pt>
                <c:pt idx="260">
                  <c:v>365</c:v>
                </c:pt>
                <c:pt idx="261">
                  <c:v>370</c:v>
                </c:pt>
                <c:pt idx="262">
                  <c:v>376.25</c:v>
                </c:pt>
                <c:pt idx="263">
                  <c:v>380</c:v>
                </c:pt>
                <c:pt idx="264">
                  <c:v>380</c:v>
                </c:pt>
                <c:pt idx="265">
                  <c:v>387.08333333333314</c:v>
                </c:pt>
                <c:pt idx="266">
                  <c:v>390</c:v>
                </c:pt>
                <c:pt idx="267">
                  <c:v>394.583333333334</c:v>
                </c:pt>
                <c:pt idx="268">
                  <c:v>400</c:v>
                </c:pt>
                <c:pt idx="269">
                  <c:v>400</c:v>
                </c:pt>
                <c:pt idx="270">
                  <c:v>408.75</c:v>
                </c:pt>
                <c:pt idx="271">
                  <c:v>410</c:v>
                </c:pt>
                <c:pt idx="272">
                  <c:v>410</c:v>
                </c:pt>
                <c:pt idx="273">
                  <c:v>418.75</c:v>
                </c:pt>
                <c:pt idx="274">
                  <c:v>420</c:v>
                </c:pt>
                <c:pt idx="275">
                  <c:v>420.41666666666697</c:v>
                </c:pt>
                <c:pt idx="276">
                  <c:v>429.58333333333297</c:v>
                </c:pt>
                <c:pt idx="277">
                  <c:v>430</c:v>
                </c:pt>
                <c:pt idx="278">
                  <c:v>430</c:v>
                </c:pt>
                <c:pt idx="279">
                  <c:v>430.41666666666703</c:v>
                </c:pt>
                <c:pt idx="280">
                  <c:v>433.33333333333314</c:v>
                </c:pt>
                <c:pt idx="281">
                  <c:v>439.16666666666708</c:v>
                </c:pt>
                <c:pt idx="282">
                  <c:v>440</c:v>
                </c:pt>
                <c:pt idx="283">
                  <c:v>440</c:v>
                </c:pt>
                <c:pt idx="284">
                  <c:v>440</c:v>
                </c:pt>
                <c:pt idx="285">
                  <c:v>440</c:v>
                </c:pt>
                <c:pt idx="286">
                  <c:v>441.66666666666708</c:v>
                </c:pt>
                <c:pt idx="287">
                  <c:v>423.52941176470597</c:v>
                </c:pt>
                <c:pt idx="288">
                  <c:v>463.333333333334</c:v>
                </c:pt>
                <c:pt idx="289">
                  <c:v>472.08333333333314</c:v>
                </c:pt>
                <c:pt idx="290">
                  <c:v>454.16666666666708</c:v>
                </c:pt>
                <c:pt idx="291">
                  <c:v>447.08333333333297</c:v>
                </c:pt>
                <c:pt idx="292">
                  <c:v>443.33333333333314</c:v>
                </c:pt>
                <c:pt idx="293">
                  <c:v>445.41666666666703</c:v>
                </c:pt>
                <c:pt idx="294">
                  <c:v>442.5</c:v>
                </c:pt>
                <c:pt idx="295">
                  <c:v>445.41666666666703</c:v>
                </c:pt>
                <c:pt idx="296">
                  <c:v>442.08333333333297</c:v>
                </c:pt>
                <c:pt idx="297">
                  <c:v>434.58333333333297</c:v>
                </c:pt>
                <c:pt idx="298">
                  <c:v>430</c:v>
                </c:pt>
                <c:pt idx="299">
                  <c:v>416.25</c:v>
                </c:pt>
                <c:pt idx="300">
                  <c:v>410</c:v>
                </c:pt>
                <c:pt idx="301">
                  <c:v>420</c:v>
                </c:pt>
                <c:pt idx="302">
                  <c:v>422.5</c:v>
                </c:pt>
                <c:pt idx="303">
                  <c:v>428.75</c:v>
                </c:pt>
                <c:pt idx="304">
                  <c:v>430</c:v>
                </c:pt>
                <c:pt idx="305">
                  <c:v>433.91304347826087</c:v>
                </c:pt>
                <c:pt idx="306">
                  <c:v>437.91666666666703</c:v>
                </c:pt>
                <c:pt idx="307">
                  <c:v>440</c:v>
                </c:pt>
                <c:pt idx="308">
                  <c:v>447.08333333333297</c:v>
                </c:pt>
                <c:pt idx="309">
                  <c:v>444.58333333333297</c:v>
                </c:pt>
                <c:pt idx="310">
                  <c:v>445</c:v>
                </c:pt>
                <c:pt idx="311">
                  <c:v>447.91666666666703</c:v>
                </c:pt>
                <c:pt idx="312">
                  <c:v>450.41666666666703</c:v>
                </c:pt>
                <c:pt idx="313">
                  <c:v>442.91666666666703</c:v>
                </c:pt>
                <c:pt idx="314">
                  <c:v>434.58333333333297</c:v>
                </c:pt>
                <c:pt idx="315">
                  <c:v>436.66666666666708</c:v>
                </c:pt>
                <c:pt idx="316">
                  <c:v>410</c:v>
                </c:pt>
                <c:pt idx="317">
                  <c:v>390</c:v>
                </c:pt>
                <c:pt idx="318">
                  <c:v>397.5</c:v>
                </c:pt>
                <c:pt idx="319">
                  <c:v>409.16666666666708</c:v>
                </c:pt>
                <c:pt idx="320">
                  <c:v>419.16666666666708</c:v>
                </c:pt>
                <c:pt idx="321">
                  <c:v>422.91666666666697</c:v>
                </c:pt>
                <c:pt idx="322">
                  <c:v>428.33333333333314</c:v>
                </c:pt>
                <c:pt idx="323">
                  <c:v>432.08333333333297</c:v>
                </c:pt>
                <c:pt idx="324">
                  <c:v>444.16666666666708</c:v>
                </c:pt>
                <c:pt idx="325">
                  <c:v>450</c:v>
                </c:pt>
                <c:pt idx="326">
                  <c:v>456.25</c:v>
                </c:pt>
                <c:pt idx="327">
                  <c:v>460.83333333333297</c:v>
                </c:pt>
                <c:pt idx="328">
                  <c:v>465</c:v>
                </c:pt>
                <c:pt idx="329">
                  <c:v>465.83333333333297</c:v>
                </c:pt>
                <c:pt idx="330">
                  <c:v>467.08333333333314</c:v>
                </c:pt>
                <c:pt idx="331">
                  <c:v>466.25</c:v>
                </c:pt>
                <c:pt idx="332">
                  <c:v>465</c:v>
                </c:pt>
                <c:pt idx="333">
                  <c:v>471.25</c:v>
                </c:pt>
                <c:pt idx="334">
                  <c:v>477.91666666666697</c:v>
                </c:pt>
                <c:pt idx="335">
                  <c:v>480</c:v>
                </c:pt>
                <c:pt idx="336">
                  <c:v>483.333333333334</c:v>
                </c:pt>
                <c:pt idx="337">
                  <c:v>487.08333333333297</c:v>
                </c:pt>
                <c:pt idx="338">
                  <c:v>490</c:v>
                </c:pt>
                <c:pt idx="339">
                  <c:v>476.66666666666708</c:v>
                </c:pt>
                <c:pt idx="340">
                  <c:v>480.833333333334</c:v>
                </c:pt>
                <c:pt idx="341">
                  <c:v>481.66666666666708</c:v>
                </c:pt>
                <c:pt idx="342">
                  <c:v>483.75</c:v>
                </c:pt>
                <c:pt idx="343">
                  <c:v>486.25</c:v>
                </c:pt>
                <c:pt idx="344">
                  <c:v>486.25</c:v>
                </c:pt>
                <c:pt idx="345">
                  <c:v>485.833333333334</c:v>
                </c:pt>
                <c:pt idx="346">
                  <c:v>487.5</c:v>
                </c:pt>
                <c:pt idx="347">
                  <c:v>488.75</c:v>
                </c:pt>
                <c:pt idx="348">
                  <c:v>493.33333333333314</c:v>
                </c:pt>
                <c:pt idx="349">
                  <c:v>498.75</c:v>
                </c:pt>
                <c:pt idx="350">
                  <c:v>500.83333333333314</c:v>
                </c:pt>
                <c:pt idx="351">
                  <c:v>500.41666666666697</c:v>
                </c:pt>
                <c:pt idx="352">
                  <c:v>493.75</c:v>
                </c:pt>
                <c:pt idx="353">
                  <c:v>490.41666666666703</c:v>
                </c:pt>
                <c:pt idx="354">
                  <c:v>488.75</c:v>
                </c:pt>
                <c:pt idx="355">
                  <c:v>487.91666666666697</c:v>
                </c:pt>
                <c:pt idx="356">
                  <c:v>487.91666666666697</c:v>
                </c:pt>
                <c:pt idx="357">
                  <c:v>500.41666666666697</c:v>
                </c:pt>
                <c:pt idx="358">
                  <c:v>496.66666666666708</c:v>
                </c:pt>
                <c:pt idx="359">
                  <c:v>497.08333333333297</c:v>
                </c:pt>
                <c:pt idx="360">
                  <c:v>495.41666666666703</c:v>
                </c:pt>
                <c:pt idx="361">
                  <c:v>496.66666666666708</c:v>
                </c:pt>
                <c:pt idx="362">
                  <c:v>499.58333333333297</c:v>
                </c:pt>
                <c:pt idx="363">
                  <c:v>501.66666666666708</c:v>
                </c:pt>
                <c:pt idx="364">
                  <c:v>504.58333333333314</c:v>
                </c:pt>
                <c:pt idx="365">
                  <c:v>510.83333333333314</c:v>
                </c:pt>
                <c:pt idx="366">
                  <c:v>515.83333333333303</c:v>
                </c:pt>
                <c:pt idx="367">
                  <c:v>507.49999999999983</c:v>
                </c:pt>
                <c:pt idx="368">
                  <c:v>492.08333333333297</c:v>
                </c:pt>
                <c:pt idx="369">
                  <c:v>487.5</c:v>
                </c:pt>
                <c:pt idx="370">
                  <c:v>495</c:v>
                </c:pt>
                <c:pt idx="371">
                  <c:v>491.66666666666708</c:v>
                </c:pt>
                <c:pt idx="372">
                  <c:v>487.91666666666697</c:v>
                </c:pt>
                <c:pt idx="373">
                  <c:v>497.91666666666703</c:v>
                </c:pt>
                <c:pt idx="374">
                  <c:v>472.91666666666697</c:v>
                </c:pt>
                <c:pt idx="375">
                  <c:v>473.33333333333297</c:v>
                </c:pt>
                <c:pt idx="376">
                  <c:v>503.33333333333297</c:v>
                </c:pt>
                <c:pt idx="377">
                  <c:v>496.25</c:v>
                </c:pt>
                <c:pt idx="378">
                  <c:v>503.33333333333297</c:v>
                </c:pt>
                <c:pt idx="379">
                  <c:v>531.25</c:v>
                </c:pt>
                <c:pt idx="380">
                  <c:v>514.1666666666672</c:v>
                </c:pt>
                <c:pt idx="381">
                  <c:v>505.83333333333314</c:v>
                </c:pt>
                <c:pt idx="382">
                  <c:v>496.25</c:v>
                </c:pt>
                <c:pt idx="383">
                  <c:v>542.91666666666629</c:v>
                </c:pt>
                <c:pt idx="384">
                  <c:v>525</c:v>
                </c:pt>
                <c:pt idx="385">
                  <c:v>498.75</c:v>
                </c:pt>
                <c:pt idx="386">
                  <c:v>466.66666666666708</c:v>
                </c:pt>
                <c:pt idx="387">
                  <c:v>482.08333333333297</c:v>
                </c:pt>
                <c:pt idx="388">
                  <c:v>512.91666666666629</c:v>
                </c:pt>
                <c:pt idx="389">
                  <c:v>522.5</c:v>
                </c:pt>
                <c:pt idx="390">
                  <c:v>502.49999999999983</c:v>
                </c:pt>
                <c:pt idx="391">
                  <c:v>489.16666666666708</c:v>
                </c:pt>
                <c:pt idx="392">
                  <c:v>500.83333333333314</c:v>
                </c:pt>
                <c:pt idx="393">
                  <c:v>499.16666666666708</c:v>
                </c:pt>
                <c:pt idx="394">
                  <c:v>493.75</c:v>
                </c:pt>
                <c:pt idx="395">
                  <c:v>492.91666666666703</c:v>
                </c:pt>
                <c:pt idx="396">
                  <c:v>491.25</c:v>
                </c:pt>
                <c:pt idx="397">
                  <c:v>495.41666666666703</c:v>
                </c:pt>
                <c:pt idx="398">
                  <c:v>504.16666666666708</c:v>
                </c:pt>
                <c:pt idx="399">
                  <c:v>490.41666666666703</c:v>
                </c:pt>
                <c:pt idx="400">
                  <c:v>490.41666666666703</c:v>
                </c:pt>
                <c:pt idx="401">
                  <c:v>479.58333333333405</c:v>
                </c:pt>
                <c:pt idx="402">
                  <c:v>476.66666666666708</c:v>
                </c:pt>
                <c:pt idx="403">
                  <c:v>474.16666666666708</c:v>
                </c:pt>
                <c:pt idx="404">
                  <c:v>477.08333333333405</c:v>
                </c:pt>
                <c:pt idx="405">
                  <c:v>482.91666666666697</c:v>
                </c:pt>
                <c:pt idx="406">
                  <c:v>469.58333333333314</c:v>
                </c:pt>
                <c:pt idx="407">
                  <c:v>452.08333333333314</c:v>
                </c:pt>
                <c:pt idx="408">
                  <c:v>472.91666666666697</c:v>
                </c:pt>
                <c:pt idx="409">
                  <c:v>477.08333333333314</c:v>
                </c:pt>
                <c:pt idx="410">
                  <c:v>499.16666666666708</c:v>
                </c:pt>
                <c:pt idx="411">
                  <c:v>504.16666666666708</c:v>
                </c:pt>
                <c:pt idx="412">
                  <c:v>469.58333333333314</c:v>
                </c:pt>
                <c:pt idx="413">
                  <c:v>510.83333333333314</c:v>
                </c:pt>
                <c:pt idx="414">
                  <c:v>480.833333333334</c:v>
                </c:pt>
                <c:pt idx="415">
                  <c:v>451.66666666666708</c:v>
                </c:pt>
                <c:pt idx="416">
                  <c:v>470.83333333333297</c:v>
                </c:pt>
                <c:pt idx="417">
                  <c:v>495.41666666666703</c:v>
                </c:pt>
                <c:pt idx="418">
                  <c:v>496.66666666666708</c:v>
                </c:pt>
                <c:pt idx="419">
                  <c:v>467.08333333333314</c:v>
                </c:pt>
                <c:pt idx="420">
                  <c:v>454.16666666666708</c:v>
                </c:pt>
                <c:pt idx="421">
                  <c:v>462.91666666666697</c:v>
                </c:pt>
                <c:pt idx="422">
                  <c:v>482.08333333333297</c:v>
                </c:pt>
                <c:pt idx="423">
                  <c:v>470.83333333333297</c:v>
                </c:pt>
                <c:pt idx="424">
                  <c:v>491.66666666666708</c:v>
                </c:pt>
                <c:pt idx="425">
                  <c:v>491.25</c:v>
                </c:pt>
                <c:pt idx="426">
                  <c:v>490</c:v>
                </c:pt>
                <c:pt idx="427">
                  <c:v>464.583333333334</c:v>
                </c:pt>
                <c:pt idx="428">
                  <c:v>478.33333333333297</c:v>
                </c:pt>
                <c:pt idx="429">
                  <c:v>497.08333333333297</c:v>
                </c:pt>
                <c:pt idx="430">
                  <c:v>491.66666666666708</c:v>
                </c:pt>
                <c:pt idx="431">
                  <c:v>466.66666666666708</c:v>
                </c:pt>
                <c:pt idx="432">
                  <c:v>480.833333333334</c:v>
                </c:pt>
                <c:pt idx="433">
                  <c:v>485</c:v>
                </c:pt>
                <c:pt idx="434">
                  <c:v>514.1666666666672</c:v>
                </c:pt>
                <c:pt idx="435">
                  <c:v>510.83333333333314</c:v>
                </c:pt>
                <c:pt idx="436">
                  <c:v>489.58333333333297</c:v>
                </c:pt>
                <c:pt idx="437">
                  <c:v>468.33333333333297</c:v>
                </c:pt>
                <c:pt idx="438">
                  <c:v>456.66666666666708</c:v>
                </c:pt>
                <c:pt idx="439">
                  <c:v>483.33333333333314</c:v>
                </c:pt>
                <c:pt idx="440">
                  <c:v>498.75</c:v>
                </c:pt>
                <c:pt idx="441">
                  <c:v>517.9166666666672</c:v>
                </c:pt>
                <c:pt idx="442">
                  <c:v>517.08333333333326</c:v>
                </c:pt>
                <c:pt idx="443">
                  <c:v>504.16666666666708</c:v>
                </c:pt>
                <c:pt idx="444">
                  <c:v>498.75</c:v>
                </c:pt>
                <c:pt idx="445">
                  <c:v>509.58333333333314</c:v>
                </c:pt>
                <c:pt idx="446">
                  <c:v>509.58333333333314</c:v>
                </c:pt>
                <c:pt idx="447">
                  <c:v>500</c:v>
                </c:pt>
                <c:pt idx="448">
                  <c:v>510</c:v>
                </c:pt>
                <c:pt idx="449">
                  <c:v>520.83333333333303</c:v>
                </c:pt>
                <c:pt idx="450">
                  <c:v>511.25</c:v>
                </c:pt>
                <c:pt idx="451">
                  <c:v>496.66666666666708</c:v>
                </c:pt>
                <c:pt idx="452">
                  <c:v>490</c:v>
                </c:pt>
                <c:pt idx="453">
                  <c:v>493.75</c:v>
                </c:pt>
                <c:pt idx="454">
                  <c:v>496.66666666666708</c:v>
                </c:pt>
                <c:pt idx="455">
                  <c:v>497.91666666666703</c:v>
                </c:pt>
                <c:pt idx="456">
                  <c:v>494.16666666666708</c:v>
                </c:pt>
                <c:pt idx="457">
                  <c:v>495.41666666666703</c:v>
                </c:pt>
                <c:pt idx="458">
                  <c:v>500</c:v>
                </c:pt>
                <c:pt idx="459">
                  <c:v>505.41666666666697</c:v>
                </c:pt>
                <c:pt idx="460">
                  <c:v>507.08333333333297</c:v>
                </c:pt>
                <c:pt idx="461">
                  <c:v>500</c:v>
                </c:pt>
                <c:pt idx="462">
                  <c:v>500</c:v>
                </c:pt>
                <c:pt idx="463">
                  <c:v>500</c:v>
                </c:pt>
                <c:pt idx="464">
                  <c:v>500</c:v>
                </c:pt>
                <c:pt idx="465">
                  <c:v>500</c:v>
                </c:pt>
                <c:pt idx="466">
                  <c:v>496.25</c:v>
                </c:pt>
                <c:pt idx="467">
                  <c:v>506.66666666666617</c:v>
                </c:pt>
                <c:pt idx="468">
                  <c:v>510</c:v>
                </c:pt>
                <c:pt idx="469">
                  <c:v>513.33333333333303</c:v>
                </c:pt>
                <c:pt idx="470">
                  <c:v>510</c:v>
                </c:pt>
                <c:pt idx="471">
                  <c:v>510</c:v>
                </c:pt>
                <c:pt idx="472">
                  <c:v>515.41666666666595</c:v>
                </c:pt>
                <c:pt idx="473">
                  <c:v>517.08333333333326</c:v>
                </c:pt>
                <c:pt idx="474">
                  <c:v>520</c:v>
                </c:pt>
                <c:pt idx="475">
                  <c:v>520</c:v>
                </c:pt>
                <c:pt idx="476">
                  <c:v>520</c:v>
                </c:pt>
                <c:pt idx="477">
                  <c:v>520</c:v>
                </c:pt>
                <c:pt idx="478">
                  <c:v>520</c:v>
                </c:pt>
                <c:pt idx="479">
                  <c:v>520</c:v>
                </c:pt>
                <c:pt idx="480">
                  <c:v>520</c:v>
                </c:pt>
                <c:pt idx="481">
                  <c:v>525.83333333333303</c:v>
                </c:pt>
                <c:pt idx="482">
                  <c:v>530</c:v>
                </c:pt>
                <c:pt idx="483">
                  <c:v>530</c:v>
                </c:pt>
                <c:pt idx="484">
                  <c:v>522.08333333333326</c:v>
                </c:pt>
                <c:pt idx="485">
                  <c:v>520</c:v>
                </c:pt>
                <c:pt idx="486">
                  <c:v>520</c:v>
                </c:pt>
                <c:pt idx="487">
                  <c:v>520</c:v>
                </c:pt>
                <c:pt idx="488">
                  <c:v>520</c:v>
                </c:pt>
                <c:pt idx="489">
                  <c:v>517.08333333333326</c:v>
                </c:pt>
                <c:pt idx="490">
                  <c:v>520</c:v>
                </c:pt>
                <c:pt idx="491">
                  <c:v>520</c:v>
                </c:pt>
                <c:pt idx="492">
                  <c:v>520</c:v>
                </c:pt>
                <c:pt idx="493">
                  <c:v>520</c:v>
                </c:pt>
                <c:pt idx="494">
                  <c:v>520</c:v>
                </c:pt>
                <c:pt idx="495">
                  <c:v>520</c:v>
                </c:pt>
                <c:pt idx="496">
                  <c:v>520</c:v>
                </c:pt>
                <c:pt idx="497">
                  <c:v>523.75</c:v>
                </c:pt>
                <c:pt idx="498">
                  <c:v>521.25</c:v>
                </c:pt>
                <c:pt idx="499">
                  <c:v>530</c:v>
                </c:pt>
                <c:pt idx="500">
                  <c:v>530</c:v>
                </c:pt>
                <c:pt idx="501">
                  <c:v>530</c:v>
                </c:pt>
                <c:pt idx="502">
                  <c:v>530</c:v>
                </c:pt>
                <c:pt idx="503">
                  <c:v>530</c:v>
                </c:pt>
                <c:pt idx="504">
                  <c:v>530</c:v>
                </c:pt>
                <c:pt idx="505">
                  <c:v>530</c:v>
                </c:pt>
                <c:pt idx="506">
                  <c:v>530</c:v>
                </c:pt>
                <c:pt idx="507">
                  <c:v>530</c:v>
                </c:pt>
                <c:pt idx="508">
                  <c:v>530</c:v>
                </c:pt>
                <c:pt idx="509">
                  <c:v>530</c:v>
                </c:pt>
                <c:pt idx="510">
                  <c:v>530</c:v>
                </c:pt>
                <c:pt idx="511">
                  <c:v>530</c:v>
                </c:pt>
                <c:pt idx="512">
                  <c:v>530</c:v>
                </c:pt>
                <c:pt idx="513">
                  <c:v>530</c:v>
                </c:pt>
                <c:pt idx="514">
                  <c:v>530</c:v>
                </c:pt>
                <c:pt idx="515">
                  <c:v>530</c:v>
                </c:pt>
                <c:pt idx="516">
                  <c:v>530</c:v>
                </c:pt>
                <c:pt idx="517">
                  <c:v>530</c:v>
                </c:pt>
                <c:pt idx="518">
                  <c:v>530</c:v>
                </c:pt>
                <c:pt idx="519">
                  <c:v>530</c:v>
                </c:pt>
                <c:pt idx="520">
                  <c:v>530</c:v>
                </c:pt>
                <c:pt idx="521">
                  <c:v>530</c:v>
                </c:pt>
                <c:pt idx="522">
                  <c:v>530</c:v>
                </c:pt>
                <c:pt idx="523">
                  <c:v>530</c:v>
                </c:pt>
                <c:pt idx="524">
                  <c:v>530</c:v>
                </c:pt>
                <c:pt idx="525">
                  <c:v>530</c:v>
                </c:pt>
                <c:pt idx="526">
                  <c:v>534.1666666666672</c:v>
                </c:pt>
                <c:pt idx="527">
                  <c:v>540</c:v>
                </c:pt>
                <c:pt idx="528">
                  <c:v>540</c:v>
                </c:pt>
                <c:pt idx="529">
                  <c:v>540</c:v>
                </c:pt>
                <c:pt idx="530">
                  <c:v>534.58333333333326</c:v>
                </c:pt>
                <c:pt idx="531">
                  <c:v>531.6666666666672</c:v>
                </c:pt>
                <c:pt idx="532">
                  <c:v>530</c:v>
                </c:pt>
                <c:pt idx="533">
                  <c:v>530</c:v>
                </c:pt>
                <c:pt idx="534">
                  <c:v>529.58333333333326</c:v>
                </c:pt>
                <c:pt idx="535">
                  <c:v>530</c:v>
                </c:pt>
                <c:pt idx="536">
                  <c:v>522.91666666666629</c:v>
                </c:pt>
                <c:pt idx="537">
                  <c:v>522.08333333333326</c:v>
                </c:pt>
                <c:pt idx="538">
                  <c:v>530</c:v>
                </c:pt>
                <c:pt idx="539">
                  <c:v>524.16666666666629</c:v>
                </c:pt>
                <c:pt idx="540">
                  <c:v>523.75</c:v>
                </c:pt>
                <c:pt idx="541">
                  <c:v>521.66666666666595</c:v>
                </c:pt>
                <c:pt idx="542">
                  <c:v>516.25</c:v>
                </c:pt>
                <c:pt idx="543">
                  <c:v>515.83333333333303</c:v>
                </c:pt>
                <c:pt idx="544">
                  <c:v>530</c:v>
                </c:pt>
                <c:pt idx="545">
                  <c:v>527.08333333333326</c:v>
                </c:pt>
                <c:pt idx="546">
                  <c:v>527.08333333333326</c:v>
                </c:pt>
                <c:pt idx="547">
                  <c:v>530</c:v>
                </c:pt>
                <c:pt idx="548">
                  <c:v>530</c:v>
                </c:pt>
                <c:pt idx="549">
                  <c:v>525.41666666666595</c:v>
                </c:pt>
                <c:pt idx="550">
                  <c:v>529.58333333333326</c:v>
                </c:pt>
                <c:pt idx="551">
                  <c:v>530</c:v>
                </c:pt>
                <c:pt idx="552">
                  <c:v>524.58333333333326</c:v>
                </c:pt>
                <c:pt idx="553">
                  <c:v>520.83333333333303</c:v>
                </c:pt>
                <c:pt idx="554">
                  <c:v>524.58333333333326</c:v>
                </c:pt>
                <c:pt idx="555">
                  <c:v>530</c:v>
                </c:pt>
                <c:pt idx="556">
                  <c:v>523.75</c:v>
                </c:pt>
                <c:pt idx="557">
                  <c:v>520</c:v>
                </c:pt>
                <c:pt idx="558">
                  <c:v>517.91666666666629</c:v>
                </c:pt>
                <c:pt idx="559">
                  <c:v>524.58333333333326</c:v>
                </c:pt>
                <c:pt idx="560">
                  <c:v>529.1666666666672</c:v>
                </c:pt>
                <c:pt idx="561">
                  <c:v>527.5</c:v>
                </c:pt>
                <c:pt idx="562">
                  <c:v>530</c:v>
                </c:pt>
                <c:pt idx="563">
                  <c:v>530</c:v>
                </c:pt>
                <c:pt idx="564">
                  <c:v>527.5</c:v>
                </c:pt>
                <c:pt idx="565">
                  <c:v>505.55555555555486</c:v>
                </c:pt>
                <c:pt idx="566">
                  <c:v>522.91666666666629</c:v>
                </c:pt>
                <c:pt idx="567">
                  <c:v>515</c:v>
                </c:pt>
                <c:pt idx="568">
                  <c:v>506.25</c:v>
                </c:pt>
                <c:pt idx="569">
                  <c:v>514.16666666666595</c:v>
                </c:pt>
                <c:pt idx="570">
                  <c:v>520</c:v>
                </c:pt>
                <c:pt idx="571">
                  <c:v>516.25</c:v>
                </c:pt>
                <c:pt idx="572">
                  <c:v>512.08333333333326</c:v>
                </c:pt>
                <c:pt idx="573">
                  <c:v>505</c:v>
                </c:pt>
                <c:pt idx="574">
                  <c:v>509.16666666666612</c:v>
                </c:pt>
                <c:pt idx="575">
                  <c:v>489.583333333334</c:v>
                </c:pt>
                <c:pt idx="576">
                  <c:v>435</c:v>
                </c:pt>
                <c:pt idx="577">
                  <c:v>391.25</c:v>
                </c:pt>
                <c:pt idx="578">
                  <c:v>380.41666666666703</c:v>
                </c:pt>
                <c:pt idx="579">
                  <c:v>397.08333333333314</c:v>
                </c:pt>
                <c:pt idx="580">
                  <c:v>407.5</c:v>
                </c:pt>
                <c:pt idx="581">
                  <c:v>410.41666666666697</c:v>
                </c:pt>
                <c:pt idx="582">
                  <c:v>420</c:v>
                </c:pt>
                <c:pt idx="583">
                  <c:v>412.08333333333314</c:v>
                </c:pt>
                <c:pt idx="584">
                  <c:v>412.5</c:v>
                </c:pt>
                <c:pt idx="585">
                  <c:v>418.33333333333314</c:v>
                </c:pt>
                <c:pt idx="586">
                  <c:v>462.5</c:v>
                </c:pt>
                <c:pt idx="587">
                  <c:v>475.833333333334</c:v>
                </c:pt>
                <c:pt idx="588">
                  <c:v>444.58333333333297</c:v>
                </c:pt>
                <c:pt idx="589">
                  <c:v>424.16666666666708</c:v>
                </c:pt>
                <c:pt idx="590">
                  <c:v>409.58333333333314</c:v>
                </c:pt>
                <c:pt idx="591">
                  <c:v>410</c:v>
                </c:pt>
                <c:pt idx="592">
                  <c:v>410.83333333333297</c:v>
                </c:pt>
                <c:pt idx="593">
                  <c:v>417.5</c:v>
                </c:pt>
                <c:pt idx="594">
                  <c:v>420</c:v>
                </c:pt>
                <c:pt idx="595">
                  <c:v>415.83333333333297</c:v>
                </c:pt>
                <c:pt idx="596">
                  <c:v>407.91666666666697</c:v>
                </c:pt>
                <c:pt idx="597">
                  <c:v>399.16666666666708</c:v>
                </c:pt>
                <c:pt idx="598">
                  <c:v>390</c:v>
                </c:pt>
                <c:pt idx="599">
                  <c:v>390</c:v>
                </c:pt>
                <c:pt idx="600">
                  <c:v>390</c:v>
                </c:pt>
                <c:pt idx="601">
                  <c:v>366.66666666666606</c:v>
                </c:pt>
                <c:pt idx="602">
                  <c:v>402.08333333333314</c:v>
                </c:pt>
                <c:pt idx="603">
                  <c:v>410</c:v>
                </c:pt>
                <c:pt idx="604">
                  <c:v>424.58333333333297</c:v>
                </c:pt>
                <c:pt idx="605">
                  <c:v>461.66666666666612</c:v>
                </c:pt>
                <c:pt idx="606">
                  <c:v>465.83333333333297</c:v>
                </c:pt>
                <c:pt idx="607">
                  <c:v>460.83333333333297</c:v>
                </c:pt>
                <c:pt idx="608">
                  <c:v>452.08333333333314</c:v>
                </c:pt>
                <c:pt idx="609">
                  <c:v>445.83333333333314</c:v>
                </c:pt>
                <c:pt idx="610">
                  <c:v>447.91666666666703</c:v>
                </c:pt>
                <c:pt idx="611">
                  <c:v>467.08333333333314</c:v>
                </c:pt>
                <c:pt idx="612">
                  <c:v>500</c:v>
                </c:pt>
              </c:numCache>
            </c:numRef>
          </c:yVal>
        </c:ser>
        <c:ser>
          <c:idx val="3"/>
          <c:order val="4"/>
          <c:tx>
            <c:strRef>
              <c:f>'Flow-CT.dat'!$P$1</c:f>
              <c:strCache>
                <c:ptCount val="1"/>
                <c:pt idx="0">
                  <c:v>Flow</c:v>
                </c:pt>
              </c:strCache>
            </c:strRef>
          </c:tx>
          <c:spPr>
            <a:ln w="25400"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'Flow-CT.dat'!$M$5:$M$745</c:f>
              <c:numCache>
                <c:formatCode>m/d/yy;@</c:formatCode>
                <c:ptCount val="741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  <c:pt idx="613" formatCode="m/d/yyyy">
                  <c:v>40707</c:v>
                </c:pt>
                <c:pt idx="614" formatCode="m/d/yyyy">
                  <c:v>40708</c:v>
                </c:pt>
                <c:pt idx="615" formatCode="m/d/yyyy">
                  <c:v>40709</c:v>
                </c:pt>
                <c:pt idx="616" formatCode="m/d/yyyy">
                  <c:v>40710</c:v>
                </c:pt>
                <c:pt idx="617" formatCode="m/d/yyyy">
                  <c:v>40711</c:v>
                </c:pt>
                <c:pt idx="618" formatCode="m/d/yyyy">
                  <c:v>40712</c:v>
                </c:pt>
                <c:pt idx="619" formatCode="m/d/yyyy">
                  <c:v>40713</c:v>
                </c:pt>
                <c:pt idx="620" formatCode="m/d/yyyy">
                  <c:v>40714</c:v>
                </c:pt>
                <c:pt idx="621" formatCode="m/d/yyyy">
                  <c:v>40715</c:v>
                </c:pt>
                <c:pt idx="622" formatCode="m/d/yyyy">
                  <c:v>40716</c:v>
                </c:pt>
                <c:pt idx="623" formatCode="m/d/yyyy">
                  <c:v>40717</c:v>
                </c:pt>
                <c:pt idx="624" formatCode="m/d/yyyy">
                  <c:v>40718</c:v>
                </c:pt>
                <c:pt idx="625" formatCode="m/d/yyyy">
                  <c:v>40719</c:v>
                </c:pt>
                <c:pt idx="626" formatCode="m/d/yyyy">
                  <c:v>40720</c:v>
                </c:pt>
                <c:pt idx="627" formatCode="m/d/yyyy">
                  <c:v>40721</c:v>
                </c:pt>
                <c:pt idx="628" formatCode="m/d/yyyy">
                  <c:v>40722</c:v>
                </c:pt>
                <c:pt idx="629" formatCode="m/d/yyyy">
                  <c:v>40723</c:v>
                </c:pt>
                <c:pt idx="630" formatCode="m/d/yyyy">
                  <c:v>40724</c:v>
                </c:pt>
                <c:pt idx="631" formatCode="m/d/yyyy;@">
                  <c:v>40725</c:v>
                </c:pt>
                <c:pt idx="632" formatCode="m/d/yyyy;@">
                  <c:v>40726</c:v>
                </c:pt>
                <c:pt idx="633" formatCode="m/d/yyyy;@">
                  <c:v>40727</c:v>
                </c:pt>
                <c:pt idx="634" formatCode="m/d/yyyy;@">
                  <c:v>40728</c:v>
                </c:pt>
                <c:pt idx="635" formatCode="m/d/yyyy;@">
                  <c:v>40729</c:v>
                </c:pt>
                <c:pt idx="636" formatCode="m/d/yyyy;@">
                  <c:v>40730</c:v>
                </c:pt>
                <c:pt idx="637" formatCode="m/d/yyyy;@">
                  <c:v>40731</c:v>
                </c:pt>
                <c:pt idx="638" formatCode="m/d/yyyy;@">
                  <c:v>40732</c:v>
                </c:pt>
                <c:pt idx="639" formatCode="m/d/yyyy;@">
                  <c:v>40733</c:v>
                </c:pt>
                <c:pt idx="640" formatCode="m/d/yyyy;@">
                  <c:v>40734</c:v>
                </c:pt>
                <c:pt idx="641" formatCode="m/d/yyyy;@">
                  <c:v>40735</c:v>
                </c:pt>
                <c:pt idx="642" formatCode="m/d/yyyy;@">
                  <c:v>40736</c:v>
                </c:pt>
                <c:pt idx="643" formatCode="m/d/yyyy;@">
                  <c:v>40737</c:v>
                </c:pt>
                <c:pt idx="644" formatCode="m/d/yyyy;@">
                  <c:v>40738</c:v>
                </c:pt>
                <c:pt idx="645" formatCode="m/d/yyyy;@">
                  <c:v>40739</c:v>
                </c:pt>
                <c:pt idx="646" formatCode="m/d/yyyy;@">
                  <c:v>40740</c:v>
                </c:pt>
                <c:pt idx="647" formatCode="m/d/yyyy;@">
                  <c:v>40741</c:v>
                </c:pt>
                <c:pt idx="648" formatCode="m/d/yyyy;@">
                  <c:v>40742</c:v>
                </c:pt>
                <c:pt idx="649" formatCode="m/d/yyyy;@">
                  <c:v>40743</c:v>
                </c:pt>
                <c:pt idx="650" formatCode="m/d/yyyy;@">
                  <c:v>40744</c:v>
                </c:pt>
                <c:pt idx="651" formatCode="m/d/yyyy;@">
                  <c:v>40745</c:v>
                </c:pt>
                <c:pt idx="652" formatCode="m/d/yyyy;@">
                  <c:v>40746</c:v>
                </c:pt>
                <c:pt idx="653" formatCode="m/d/yyyy;@">
                  <c:v>40747</c:v>
                </c:pt>
                <c:pt idx="654" formatCode="m/d/yyyy;@">
                  <c:v>40748</c:v>
                </c:pt>
                <c:pt idx="655" formatCode="m/d/yyyy;@">
                  <c:v>40749</c:v>
                </c:pt>
                <c:pt idx="656" formatCode="m/d/yyyy;@">
                  <c:v>40750</c:v>
                </c:pt>
                <c:pt idx="657" formatCode="m/d/yyyy;@">
                  <c:v>40751</c:v>
                </c:pt>
                <c:pt idx="658" formatCode="m/d/yyyy;@">
                  <c:v>40752</c:v>
                </c:pt>
                <c:pt idx="659" formatCode="m/d/yyyy;@">
                  <c:v>40753</c:v>
                </c:pt>
                <c:pt idx="660" formatCode="m/d/yyyy;@">
                  <c:v>40754</c:v>
                </c:pt>
                <c:pt idx="661" formatCode="m/d/yyyy;@">
                  <c:v>40755</c:v>
                </c:pt>
                <c:pt idx="662" formatCode="m/d/yyyy;@">
                  <c:v>40756</c:v>
                </c:pt>
                <c:pt idx="663" formatCode="m/d/yyyy;@">
                  <c:v>40757</c:v>
                </c:pt>
                <c:pt idx="664" formatCode="m/d/yyyy;@">
                  <c:v>40758</c:v>
                </c:pt>
                <c:pt idx="665" formatCode="m/d/yyyy;@">
                  <c:v>40759</c:v>
                </c:pt>
                <c:pt idx="666" formatCode="m/d/yyyy;@">
                  <c:v>40760</c:v>
                </c:pt>
                <c:pt idx="667" formatCode="m/d/yyyy;@">
                  <c:v>40761</c:v>
                </c:pt>
                <c:pt idx="668" formatCode="m/d/yyyy;@">
                  <c:v>40762</c:v>
                </c:pt>
                <c:pt idx="669" formatCode="m/d/yyyy;@">
                  <c:v>40763</c:v>
                </c:pt>
                <c:pt idx="670" formatCode="m/d/yyyy;@">
                  <c:v>40764</c:v>
                </c:pt>
                <c:pt idx="671" formatCode="m/d/yyyy;@">
                  <c:v>40765</c:v>
                </c:pt>
                <c:pt idx="672" formatCode="m/d/yyyy;@">
                  <c:v>40766</c:v>
                </c:pt>
                <c:pt idx="673" formatCode="m/d/yyyy;@">
                  <c:v>40767</c:v>
                </c:pt>
                <c:pt idx="674" formatCode="m/d/yyyy;@">
                  <c:v>40768</c:v>
                </c:pt>
                <c:pt idx="675" formatCode="m/d/yyyy;@">
                  <c:v>40769</c:v>
                </c:pt>
                <c:pt idx="676" formatCode="m/d/yyyy;@">
                  <c:v>40770</c:v>
                </c:pt>
                <c:pt idx="677" formatCode="m/d/yyyy;@">
                  <c:v>40771</c:v>
                </c:pt>
                <c:pt idx="678" formatCode="m/d/yyyy;@">
                  <c:v>40772</c:v>
                </c:pt>
                <c:pt idx="679" formatCode="m/d/yyyy;@">
                  <c:v>40773</c:v>
                </c:pt>
                <c:pt idx="680" formatCode="m/d/yyyy;@">
                  <c:v>40774</c:v>
                </c:pt>
                <c:pt idx="681" formatCode="m/d/yyyy;@">
                  <c:v>40775</c:v>
                </c:pt>
                <c:pt idx="682" formatCode="m/d/yyyy;@">
                  <c:v>40776</c:v>
                </c:pt>
                <c:pt idx="683" formatCode="m/d/yyyy;@">
                  <c:v>40777</c:v>
                </c:pt>
                <c:pt idx="684" formatCode="m/d/yyyy;@">
                  <c:v>40778</c:v>
                </c:pt>
                <c:pt idx="685" formatCode="m/d/yyyy;@">
                  <c:v>40779</c:v>
                </c:pt>
                <c:pt idx="686" formatCode="m/d/yyyy;@">
                  <c:v>40780</c:v>
                </c:pt>
                <c:pt idx="687" formatCode="m/d/yyyy;@">
                  <c:v>40781</c:v>
                </c:pt>
                <c:pt idx="688" formatCode="m/d/yyyy;@">
                  <c:v>40782</c:v>
                </c:pt>
                <c:pt idx="689" formatCode="m/d/yyyy;@">
                  <c:v>40783</c:v>
                </c:pt>
                <c:pt idx="690" formatCode="m/d/yyyy;@">
                  <c:v>40784</c:v>
                </c:pt>
                <c:pt idx="691" formatCode="m/d/yyyy;@">
                  <c:v>40785</c:v>
                </c:pt>
                <c:pt idx="692" formatCode="m/d/yyyy;@">
                  <c:v>40786</c:v>
                </c:pt>
                <c:pt idx="693" formatCode="m/d/yyyy;@">
                  <c:v>40787</c:v>
                </c:pt>
                <c:pt idx="694" formatCode="m/d/yyyy;@">
                  <c:v>40788</c:v>
                </c:pt>
                <c:pt idx="695" formatCode="m/d/yyyy;@">
                  <c:v>40789</c:v>
                </c:pt>
                <c:pt idx="696" formatCode="m/d/yyyy;@">
                  <c:v>40790</c:v>
                </c:pt>
                <c:pt idx="697" formatCode="m/d/yyyy;@">
                  <c:v>40791</c:v>
                </c:pt>
                <c:pt idx="698" formatCode="m/d/yyyy;@">
                  <c:v>40792</c:v>
                </c:pt>
                <c:pt idx="699" formatCode="m/d/yyyy;@">
                  <c:v>40793</c:v>
                </c:pt>
                <c:pt idx="700" formatCode="m/d/yyyy;@">
                  <c:v>40794</c:v>
                </c:pt>
                <c:pt idx="701" formatCode="m/d/yyyy;@">
                  <c:v>40795</c:v>
                </c:pt>
                <c:pt idx="702" formatCode="m/d/yyyy;@">
                  <c:v>40796</c:v>
                </c:pt>
                <c:pt idx="703" formatCode="m/d/yyyy;@">
                  <c:v>40797</c:v>
                </c:pt>
                <c:pt idx="704" formatCode="m/d/yyyy;@">
                  <c:v>40798</c:v>
                </c:pt>
                <c:pt idx="705" formatCode="m/d/yyyy;@">
                  <c:v>40799</c:v>
                </c:pt>
                <c:pt idx="706" formatCode="m/d/yyyy;@">
                  <c:v>40800</c:v>
                </c:pt>
                <c:pt idx="707" formatCode="m/d/yyyy;@">
                  <c:v>40801</c:v>
                </c:pt>
                <c:pt idx="708" formatCode="m/d/yyyy;@">
                  <c:v>40802</c:v>
                </c:pt>
                <c:pt idx="709" formatCode="m/d/yyyy;@">
                  <c:v>40803</c:v>
                </c:pt>
                <c:pt idx="710" formatCode="m/d/yyyy;@">
                  <c:v>40804</c:v>
                </c:pt>
                <c:pt idx="711" formatCode="m/d/yyyy;@">
                  <c:v>40805</c:v>
                </c:pt>
                <c:pt idx="712" formatCode="m/d/yyyy;@">
                  <c:v>40806</c:v>
                </c:pt>
                <c:pt idx="713" formatCode="m/d/yyyy;@">
                  <c:v>40807</c:v>
                </c:pt>
                <c:pt idx="714" formatCode="m/d/yyyy;@">
                  <c:v>40808</c:v>
                </c:pt>
                <c:pt idx="715" formatCode="m/d/yyyy;@">
                  <c:v>40809</c:v>
                </c:pt>
                <c:pt idx="716" formatCode="m/d/yyyy;@">
                  <c:v>40810</c:v>
                </c:pt>
                <c:pt idx="717" formatCode="m/d/yyyy;@">
                  <c:v>40811</c:v>
                </c:pt>
                <c:pt idx="718" formatCode="m/d/yyyy;@">
                  <c:v>40812</c:v>
                </c:pt>
                <c:pt idx="719" formatCode="m/d/yyyy;@">
                  <c:v>40813</c:v>
                </c:pt>
                <c:pt idx="720" formatCode="m/d/yyyy;@">
                  <c:v>40814</c:v>
                </c:pt>
                <c:pt idx="721" formatCode="m/d/yyyy;@">
                  <c:v>40815</c:v>
                </c:pt>
                <c:pt idx="722" formatCode="m/d/yyyy;@">
                  <c:v>40816</c:v>
                </c:pt>
                <c:pt idx="723" formatCode="m/d/yyyy;@">
                  <c:v>40817</c:v>
                </c:pt>
                <c:pt idx="724" formatCode="m/d/yyyy;@">
                  <c:v>40818</c:v>
                </c:pt>
                <c:pt idx="725" formatCode="m/d/yyyy;@">
                  <c:v>40819</c:v>
                </c:pt>
                <c:pt idx="726" formatCode="m/d/yyyy;@">
                  <c:v>40820</c:v>
                </c:pt>
                <c:pt idx="727" formatCode="m/d/yyyy;@">
                  <c:v>40821</c:v>
                </c:pt>
                <c:pt idx="728" formatCode="m/d/yyyy;@">
                  <c:v>40822</c:v>
                </c:pt>
                <c:pt idx="729" formatCode="m/d/yyyy;@">
                  <c:v>40823</c:v>
                </c:pt>
                <c:pt idx="730" formatCode="m/d/yyyy;@">
                  <c:v>40824</c:v>
                </c:pt>
                <c:pt idx="731" formatCode="m/d/yyyy;@">
                  <c:v>40825</c:v>
                </c:pt>
                <c:pt idx="732" formatCode="m/d/yyyy;@">
                  <c:v>40826</c:v>
                </c:pt>
                <c:pt idx="733" formatCode="m/d/yyyy;@">
                  <c:v>40827</c:v>
                </c:pt>
                <c:pt idx="734" formatCode="m/d/yyyy;@">
                  <c:v>40828</c:v>
                </c:pt>
                <c:pt idx="735" formatCode="m/d/yyyy;@">
                  <c:v>40829</c:v>
                </c:pt>
                <c:pt idx="736" formatCode="m/d/yyyy;@">
                  <c:v>40830</c:v>
                </c:pt>
                <c:pt idx="737" formatCode="m/d/yyyy;@">
                  <c:v>40831</c:v>
                </c:pt>
                <c:pt idx="738" formatCode="m/d/yyyy;@">
                  <c:v>40832</c:v>
                </c:pt>
                <c:pt idx="739" formatCode="m/d/yyyy;@">
                  <c:v>40833</c:v>
                </c:pt>
                <c:pt idx="740" formatCode="m/d/yyyy;@">
                  <c:v>40834</c:v>
                </c:pt>
              </c:numCache>
            </c:numRef>
          </c:xVal>
          <c:yVal>
            <c:numRef>
              <c:f>'Flow-CT.dat'!$P$5:$P$745</c:f>
              <c:numCache>
                <c:formatCode>0</c:formatCode>
                <c:ptCount val="741"/>
                <c:pt idx="0">
                  <c:v>21.191425359143611</c:v>
                </c:pt>
                <c:pt idx="1">
                  <c:v>19.702804681422794</c:v>
                </c:pt>
                <c:pt idx="2">
                  <c:v>19.56222986691602</c:v>
                </c:pt>
                <c:pt idx="3">
                  <c:v>19.692668786372991</c:v>
                </c:pt>
                <c:pt idx="4">
                  <c:v>19.87447081957659</c:v>
                </c:pt>
                <c:pt idx="5">
                  <c:v>19.202004432192119</c:v>
                </c:pt>
                <c:pt idx="6">
                  <c:v>18.625507008934406</c:v>
                </c:pt>
                <c:pt idx="7">
                  <c:v>18.978975180291744</c:v>
                </c:pt>
                <c:pt idx="8">
                  <c:v>18.755262289893711</c:v>
                </c:pt>
                <c:pt idx="9">
                  <c:v>18.126718114391693</c:v>
                </c:pt>
                <c:pt idx="10">
                  <c:v>17.880038440708443</c:v>
                </c:pt>
                <c:pt idx="11">
                  <c:v>18.628885640617643</c:v>
                </c:pt>
                <c:pt idx="12">
                  <c:v>18.848536260834774</c:v>
                </c:pt>
                <c:pt idx="13">
                  <c:v>18.711340078011283</c:v>
                </c:pt>
                <c:pt idx="14">
                  <c:v>18.776217718490937</c:v>
                </c:pt>
                <c:pt idx="15">
                  <c:v>18.60117294865389</c:v>
                </c:pt>
                <c:pt idx="16">
                  <c:v>18.8140663055045</c:v>
                </c:pt>
                <c:pt idx="17">
                  <c:v>18.652536062400507</c:v>
                </c:pt>
                <c:pt idx="18">
                  <c:v>17.577249744600042</c:v>
                </c:pt>
                <c:pt idx="19">
                  <c:v>18.439642705549883</c:v>
                </c:pt>
                <c:pt idx="20">
                  <c:v>19.335821983332387</c:v>
                </c:pt>
                <c:pt idx="21">
                  <c:v>19.205383063875381</c:v>
                </c:pt>
                <c:pt idx="22">
                  <c:v>18.772839086807672</c:v>
                </c:pt>
                <c:pt idx="23">
                  <c:v>18.683627386047526</c:v>
                </c:pt>
                <c:pt idx="24">
                  <c:v>16.89058519198489</c:v>
                </c:pt>
                <c:pt idx="25">
                  <c:v>16.976418261061795</c:v>
                </c:pt>
                <c:pt idx="26">
                  <c:v>16.931812410681751</c:v>
                </c:pt>
                <c:pt idx="27">
                  <c:v>17.72188682928773</c:v>
                </c:pt>
                <c:pt idx="28">
                  <c:v>17.467766253740283</c:v>
                </c:pt>
                <c:pt idx="29">
                  <c:v>18.267976567396111</c:v>
                </c:pt>
                <c:pt idx="30">
                  <c:v>18.800551778771421</c:v>
                </c:pt>
                <c:pt idx="31">
                  <c:v>18.460598134147105</c:v>
                </c:pt>
                <c:pt idx="32">
                  <c:v>18.67349149099773</c:v>
                </c:pt>
                <c:pt idx="33">
                  <c:v>18.223370717016067</c:v>
                </c:pt>
                <c:pt idx="34">
                  <c:v>18.676870122681006</c:v>
                </c:pt>
                <c:pt idx="35">
                  <c:v>18.893142111214871</c:v>
                </c:pt>
                <c:pt idx="36">
                  <c:v>18.622128377251133</c:v>
                </c:pt>
                <c:pt idx="37">
                  <c:v>18.539673939857494</c:v>
                </c:pt>
                <c:pt idx="38">
                  <c:v>18.292310627676596</c:v>
                </c:pt>
                <c:pt idx="39">
                  <c:v>18.401794118536333</c:v>
                </c:pt>
                <c:pt idx="40">
                  <c:v>18.023991886898497</c:v>
                </c:pt>
                <c:pt idx="41">
                  <c:v>18.192279393368988</c:v>
                </c:pt>
                <c:pt idx="42">
                  <c:v>17.979386036518385</c:v>
                </c:pt>
                <c:pt idx="43">
                  <c:v>17.594826541513989</c:v>
                </c:pt>
                <c:pt idx="44">
                  <c:v>18.336916478056693</c:v>
                </c:pt>
                <c:pt idx="45">
                  <c:v>18.374765065070246</c:v>
                </c:pt>
                <c:pt idx="46">
                  <c:v>18.374765065070246</c:v>
                </c:pt>
                <c:pt idx="47">
                  <c:v>17.467766253740283</c:v>
                </c:pt>
                <c:pt idx="48">
                  <c:v>16.976662418922231</c:v>
                </c:pt>
                <c:pt idx="49">
                  <c:v>16.395858567623133</c:v>
                </c:pt>
                <c:pt idx="50">
                  <c:v>15.822300295411441</c:v>
                </c:pt>
                <c:pt idx="51">
                  <c:v>16.272176911532696</c:v>
                </c:pt>
                <c:pt idx="52">
                  <c:v>16.976662418922231</c:v>
                </c:pt>
                <c:pt idx="53">
                  <c:v>16.324584923565087</c:v>
                </c:pt>
                <c:pt idx="54">
                  <c:v>15.908377522348788</c:v>
                </c:pt>
                <c:pt idx="55">
                  <c:v>15.983586380654986</c:v>
                </c:pt>
                <c:pt idx="56">
                  <c:v>14.952905913234648</c:v>
                </c:pt>
                <c:pt idx="57">
                  <c:v>14.25066666167295</c:v>
                </c:pt>
                <c:pt idx="58">
                  <c:v>14.664315382356955</c:v>
                </c:pt>
                <c:pt idx="59">
                  <c:v>14.664315382356955</c:v>
                </c:pt>
                <c:pt idx="60">
                  <c:v>14.664315382356955</c:v>
                </c:pt>
                <c:pt idx="61">
                  <c:v>14.664315382356955</c:v>
                </c:pt>
                <c:pt idx="62">
                  <c:v>14.10024894506056</c:v>
                </c:pt>
                <c:pt idx="63">
                  <c:v>13.348160361998735</c:v>
                </c:pt>
                <c:pt idx="64">
                  <c:v>12.483258491477605</c:v>
                </c:pt>
                <c:pt idx="65">
                  <c:v>11.65596105010955</c:v>
                </c:pt>
                <c:pt idx="66">
                  <c:v>11.622291835204624</c:v>
                </c:pt>
                <c:pt idx="67">
                  <c:v>11.430334475191005</c:v>
                </c:pt>
                <c:pt idx="68">
                  <c:v>11.283851972826771</c:v>
                </c:pt>
                <c:pt idx="69">
                  <c:v>10.923548538288497</c:v>
                </c:pt>
                <c:pt idx="70">
                  <c:v>11.208643114520571</c:v>
                </c:pt>
                <c:pt idx="71">
                  <c:v>11.204707900272421</c:v>
                </c:pt>
                <c:pt idx="72">
                  <c:v>11.133434256214425</c:v>
                </c:pt>
                <c:pt idx="73">
                  <c:v>10.755202463763789</c:v>
                </c:pt>
                <c:pt idx="74">
                  <c:v>10.927483752536647</c:v>
                </c:pt>
                <c:pt idx="75">
                  <c:v>11.05429018366007</c:v>
                </c:pt>
                <c:pt idx="76">
                  <c:v>10.986951753850184</c:v>
                </c:pt>
                <c:pt idx="77">
                  <c:v>10.919613324040336</c:v>
                </c:pt>
                <c:pt idx="78">
                  <c:v>9.9432060917971725</c:v>
                </c:pt>
                <c:pt idx="79">
                  <c:v>9.4044986533181874</c:v>
                </c:pt>
                <c:pt idx="80">
                  <c:v>8.4617606359799531</c:v>
                </c:pt>
                <c:pt idx="81">
                  <c:v>8.0240608422157713</c:v>
                </c:pt>
                <c:pt idx="82">
                  <c:v>7.9230531975009653</c:v>
                </c:pt>
                <c:pt idx="83">
                  <c:v>7.8220455527861477</c:v>
                </c:pt>
                <c:pt idx="84">
                  <c:v>7.8220455527861477</c:v>
                </c:pt>
                <c:pt idx="85">
                  <c:v>7.8014454118061671</c:v>
                </c:pt>
                <c:pt idx="86">
                  <c:v>7.8220455527861477</c:v>
                </c:pt>
                <c:pt idx="87">
                  <c:v>7.7341069819963151</c:v>
                </c:pt>
                <c:pt idx="88">
                  <c:v>7.6754812681363838</c:v>
                </c:pt>
                <c:pt idx="89">
                  <c:v>7.3823526988368613</c:v>
                </c:pt>
                <c:pt idx="90">
                  <c:v>7.1478498433972248</c:v>
                </c:pt>
                <c:pt idx="91">
                  <c:v>7.089224129537337</c:v>
                </c:pt>
                <c:pt idx="92">
                  <c:v>6.4443412770783155</c:v>
                </c:pt>
                <c:pt idx="93">
                  <c:v>6.3270898493585346</c:v>
                </c:pt>
                <c:pt idx="94">
                  <c:v>6.1218998508488465</c:v>
                </c:pt>
                <c:pt idx="95">
                  <c:v>5.7701455676893909</c:v>
                </c:pt>
                <c:pt idx="96">
                  <c:v>5.6235812830396297</c:v>
                </c:pt>
                <c:pt idx="97">
                  <c:v>5.3940506177727574</c:v>
                </c:pt>
                <c:pt idx="98">
                  <c:v>5.535642712249758</c:v>
                </c:pt>
                <c:pt idx="99">
                  <c:v>5.6822069968995566</c:v>
                </c:pt>
                <c:pt idx="100">
                  <c:v>5.5649555691797348</c:v>
                </c:pt>
                <c:pt idx="101">
                  <c:v>5.740832710759447</c:v>
                </c:pt>
                <c:pt idx="102">
                  <c:v>5.6235812830396297</c:v>
                </c:pt>
                <c:pt idx="103">
                  <c:v>6.1512127077787895</c:v>
                </c:pt>
                <c:pt idx="104">
                  <c:v>6.4150284201483734</c:v>
                </c:pt>
                <c:pt idx="105">
                  <c:v>6.4150284201483734</c:v>
                </c:pt>
                <c:pt idx="106">
                  <c:v>7.1771627003271714</c:v>
                </c:pt>
                <c:pt idx="107">
                  <c:v>6.5322798478681907</c:v>
                </c:pt>
                <c:pt idx="108">
                  <c:v>6.5909055617281167</c:v>
                </c:pt>
                <c:pt idx="109">
                  <c:v>6.2684641354986104</c:v>
                </c:pt>
                <c:pt idx="110">
                  <c:v>5.8044306147921025</c:v>
                </c:pt>
                <c:pt idx="111">
                  <c:v>6.2684641354986104</c:v>
                </c:pt>
                <c:pt idx="112">
                  <c:v>6.473654134008302</c:v>
                </c:pt>
                <c:pt idx="113">
                  <c:v>6.0925869939188999</c:v>
                </c:pt>
                <c:pt idx="114">
                  <c:v>5.5455870925952491</c:v>
                </c:pt>
                <c:pt idx="115">
                  <c:v>5.2181734761930141</c:v>
                </c:pt>
                <c:pt idx="116">
                  <c:v>5.2927610188372629</c:v>
                </c:pt>
                <c:pt idx="117">
                  <c:v>5.4526763316326505</c:v>
                </c:pt>
                <c:pt idx="118">
                  <c:v>5.2231456663657383</c:v>
                </c:pt>
                <c:pt idx="119">
                  <c:v>4.9459789258505769</c:v>
                </c:pt>
                <c:pt idx="120">
                  <c:v>4.9349892872389418</c:v>
                </c:pt>
                <c:pt idx="121">
                  <c:v>5.0716091915432537</c:v>
                </c:pt>
                <c:pt idx="122">
                  <c:v>5.2132012860202854</c:v>
                </c:pt>
                <c:pt idx="123">
                  <c:v>5.3304527137401063</c:v>
                </c:pt>
                <c:pt idx="124">
                  <c:v>5.1302349054031415</c:v>
                </c:pt>
                <c:pt idx="125">
                  <c:v>5.0532859732248996</c:v>
                </c:pt>
                <c:pt idx="126">
                  <c:v>4.9399614774117104</c:v>
                </c:pt>
                <c:pt idx="127">
                  <c:v>5.0572129051315295</c:v>
                </c:pt>
                <c:pt idx="128">
                  <c:v>5.0129834776833606</c:v>
                </c:pt>
                <c:pt idx="129">
                  <c:v>5.1302349054031415</c:v>
                </c:pt>
                <c:pt idx="130">
                  <c:v>5.125262715230412</c:v>
                </c:pt>
                <c:pt idx="131">
                  <c:v>4.9449336675844364</c:v>
                </c:pt>
                <c:pt idx="132">
                  <c:v>4.9862814213921176</c:v>
                </c:pt>
                <c:pt idx="133">
                  <c:v>4.8496615170878465</c:v>
                </c:pt>
                <c:pt idx="134">
                  <c:v>4.9653474024350279</c:v>
                </c:pt>
                <c:pt idx="135">
                  <c:v>4.9593299539961633</c:v>
                </c:pt>
                <c:pt idx="136">
                  <c:v>4.9836706207533803</c:v>
                </c:pt>
                <c:pt idx="137">
                  <c:v>4.9449336675844364</c:v>
                </c:pt>
                <c:pt idx="138">
                  <c:v>4.7646046199384617</c:v>
                </c:pt>
                <c:pt idx="139">
                  <c:v>4.5698792858807691</c:v>
                </c:pt>
                <c:pt idx="140">
                  <c:v>4.4481759520946831</c:v>
                </c:pt>
                <c:pt idx="141">
                  <c:v>4.4238352853374661</c:v>
                </c:pt>
                <c:pt idx="142">
                  <c:v>4.2351273997186372</c:v>
                </c:pt>
                <c:pt idx="143">
                  <c:v>4.2534506180369842</c:v>
                </c:pt>
                <c:pt idx="144">
                  <c:v>4.3021319515514174</c:v>
                </c:pt>
                <c:pt idx="145">
                  <c:v>3.9857032837076392</c:v>
                </c:pt>
                <c:pt idx="146">
                  <c:v>3.7969953980888067</c:v>
                </c:pt>
                <c:pt idx="147">
                  <c:v>3.4707929580739387</c:v>
                </c:pt>
                <c:pt idx="148">
                  <c:v>3.529248063759463</c:v>
                </c:pt>
                <c:pt idx="149">
                  <c:v>3.1021057007412312</c:v>
                </c:pt>
                <c:pt idx="150">
                  <c:v>2.2097413701289454</c:v>
                </c:pt>
                <c:pt idx="151">
                  <c:v>2.4697518773163019</c:v>
                </c:pt>
                <c:pt idx="152">
                  <c:v>2.4084939009206345</c:v>
                </c:pt>
                <c:pt idx="153">
                  <c:v>2.4201170907797875</c:v>
                </c:pt>
                <c:pt idx="154">
                  <c:v>2.4757693257551656</c:v>
                </c:pt>
                <c:pt idx="155">
                  <c:v>2.4878042226328949</c:v>
                </c:pt>
                <c:pt idx="156">
                  <c:v>2.0232439782954872</c:v>
                </c:pt>
                <c:pt idx="157">
                  <c:v>2.343479931841522</c:v>
                </c:pt>
                <c:pt idx="158">
                  <c:v>2.4815159011922741</c:v>
                </c:pt>
                <c:pt idx="159">
                  <c:v>1.8076209917854116</c:v>
                </c:pt>
                <c:pt idx="160">
                  <c:v>2.1505855769073601</c:v>
                </c:pt>
                <c:pt idx="161">
                  <c:v>2.0445343537117826</c:v>
                </c:pt>
                <c:pt idx="162">
                  <c:v>2.7204711128718402</c:v>
                </c:pt>
                <c:pt idx="163">
                  <c:v>2.8026574163489819</c:v>
                </c:pt>
                <c:pt idx="164">
                  <c:v>2.4569324146380582</c:v>
                </c:pt>
                <c:pt idx="165">
                  <c:v>2.7220832436152969</c:v>
                </c:pt>
                <c:pt idx="166">
                  <c:v>2.540257104321213</c:v>
                </c:pt>
                <c:pt idx="167">
                  <c:v>2.8625032140623015</c:v>
                </c:pt>
                <c:pt idx="168">
                  <c:v>2.9106867496562834</c:v>
                </c:pt>
                <c:pt idx="169">
                  <c:v>3.1452319219568787</c:v>
                </c:pt>
                <c:pt idx="170">
                  <c:v>3.5925900886261641</c:v>
                </c:pt>
                <c:pt idx="171">
                  <c:v>3.5245252846914554</c:v>
                </c:pt>
                <c:pt idx="172">
                  <c:v>4.3667151763101586</c:v>
                </c:pt>
                <c:pt idx="173">
                  <c:v>4.8406789020249921</c:v>
                </c:pt>
                <c:pt idx="174">
                  <c:v>4.9349892872389418</c:v>
                </c:pt>
                <c:pt idx="175">
                  <c:v>5.0959498583004654</c:v>
                </c:pt>
                <c:pt idx="176">
                  <c:v>5.214766828392885</c:v>
                </c:pt>
                <c:pt idx="177">
                  <c:v>5.0572129051315295</c:v>
                </c:pt>
                <c:pt idx="178">
                  <c:v>5.7180575863748304</c:v>
                </c:pt>
                <c:pt idx="179">
                  <c:v>5.8630563286519894</c:v>
                </c:pt>
                <c:pt idx="180">
                  <c:v>5.9753355661990817</c:v>
                </c:pt>
                <c:pt idx="181">
                  <c:v>6.0632741369889542</c:v>
                </c:pt>
                <c:pt idx="182">
                  <c:v>6.2312139217719498</c:v>
                </c:pt>
                <c:pt idx="183">
                  <c:v>5.9685222705988252</c:v>
                </c:pt>
                <c:pt idx="184">
                  <c:v>6.0096206133017587</c:v>
                </c:pt>
                <c:pt idx="185">
                  <c:v>6.033961280058973</c:v>
                </c:pt>
                <c:pt idx="186">
                  <c:v>8.8626165057591422</c:v>
                </c:pt>
                <c:pt idx="187">
                  <c:v>9.2405089367684674</c:v>
                </c:pt>
                <c:pt idx="188">
                  <c:v>8.3314401343351925</c:v>
                </c:pt>
                <c:pt idx="189">
                  <c:v>10.016648592910496</c:v>
                </c:pt>
                <c:pt idx="190">
                  <c:v>14.281895233850568</c:v>
                </c:pt>
                <c:pt idx="191">
                  <c:v>19.431790947459067</c:v>
                </c:pt>
                <c:pt idx="192">
                  <c:v>20.361756542074154</c:v>
                </c:pt>
                <c:pt idx="193">
                  <c:v>23.06991513350043</c:v>
                </c:pt>
                <c:pt idx="194">
                  <c:v>25.819273055515257</c:v>
                </c:pt>
                <c:pt idx="195">
                  <c:v>30.644443025305243</c:v>
                </c:pt>
                <c:pt idx="196">
                  <c:v>36.824181226473648</c:v>
                </c:pt>
                <c:pt idx="197">
                  <c:v>37.146252909824192</c:v>
                </c:pt>
                <c:pt idx="198">
                  <c:v>36.287395087556057</c:v>
                </c:pt>
                <c:pt idx="199">
                  <c:v>32.069792504202503</c:v>
                </c:pt>
                <c:pt idx="200">
                  <c:v>30.793974909932849</c:v>
                </c:pt>
                <c:pt idx="201">
                  <c:v>28.101435804551688</c:v>
                </c:pt>
                <c:pt idx="202">
                  <c:v>28.152238429181555</c:v>
                </c:pt>
                <c:pt idx="203">
                  <c:v>27.799636074160276</c:v>
                </c:pt>
                <c:pt idx="204">
                  <c:v>27.303838636886915</c:v>
                </c:pt>
                <c:pt idx="205">
                  <c:v>25.210066633684178</c:v>
                </c:pt>
                <c:pt idx="206">
                  <c:v>24.544093466737497</c:v>
                </c:pt>
                <c:pt idx="207">
                  <c:v>21.629121409157186</c:v>
                </c:pt>
                <c:pt idx="208">
                  <c:v>21.382804886797427</c:v>
                </c:pt>
                <c:pt idx="209">
                  <c:v>22.104565463759346</c:v>
                </c:pt>
                <c:pt idx="210">
                  <c:v>21.655326203096386</c:v>
                </c:pt>
                <c:pt idx="211">
                  <c:v>20.450968242834303</c:v>
                </c:pt>
                <c:pt idx="212">
                  <c:v>21.610720352716342</c:v>
                </c:pt>
                <c:pt idx="213">
                  <c:v>21.521508651956161</c:v>
                </c:pt>
                <c:pt idx="214">
                  <c:v>24.687474568639438</c:v>
                </c:pt>
                <c:pt idx="215">
                  <c:v>32.479089490503114</c:v>
                </c:pt>
                <c:pt idx="216">
                  <c:v>31.606816904010177</c:v>
                </c:pt>
                <c:pt idx="217">
                  <c:v>31.51096363327439</c:v>
                </c:pt>
                <c:pt idx="218">
                  <c:v>32.586446718286616</c:v>
                </c:pt>
                <c:pt idx="219">
                  <c:v>31.14959328234168</c:v>
                </c:pt>
                <c:pt idx="220">
                  <c:v>29.066685672518521</c:v>
                </c:pt>
                <c:pt idx="221">
                  <c:v>28.558659426220174</c:v>
                </c:pt>
                <c:pt idx="222">
                  <c:v>34.236340119317859</c:v>
                </c:pt>
                <c:pt idx="223">
                  <c:v>41.698089589508356</c:v>
                </c:pt>
                <c:pt idx="224">
                  <c:v>41.980257588322004</c:v>
                </c:pt>
                <c:pt idx="225">
                  <c:v>44.655673410168781</c:v>
                </c:pt>
                <c:pt idx="226">
                  <c:v>53.266516735925926</c:v>
                </c:pt>
                <c:pt idx="227">
                  <c:v>60.308174797321556</c:v>
                </c:pt>
                <c:pt idx="228">
                  <c:v>67.136518317545764</c:v>
                </c:pt>
                <c:pt idx="229">
                  <c:v>64.607017010854705</c:v>
                </c:pt>
                <c:pt idx="230">
                  <c:v>71.842033330947714</c:v>
                </c:pt>
                <c:pt idx="231">
                  <c:v>102.85437623287521</c:v>
                </c:pt>
                <c:pt idx="232">
                  <c:v>138.80980815720329</c:v>
                </c:pt>
                <c:pt idx="233">
                  <c:v>204.15000266296406</c:v>
                </c:pt>
                <c:pt idx="234">
                  <c:v>203.7501408458802</c:v>
                </c:pt>
                <c:pt idx="235">
                  <c:v>200.52199569854955</c:v>
                </c:pt>
                <c:pt idx="236">
                  <c:v>213.64883725031169</c:v>
                </c:pt>
                <c:pt idx="237">
                  <c:v>209.48633519331469</c:v>
                </c:pt>
                <c:pt idx="238">
                  <c:v>208.6685795642436</c:v>
                </c:pt>
                <c:pt idx="239">
                  <c:v>221.15731267028369</c:v>
                </c:pt>
                <c:pt idx="240">
                  <c:v>320.27520104741569</c:v>
                </c:pt>
                <c:pt idx="241">
                  <c:v>399.01612125318474</c:v>
                </c:pt>
                <c:pt idx="242">
                  <c:v>462.07511679636065</c:v>
                </c:pt>
                <c:pt idx="243">
                  <c:v>503.20707152492474</c:v>
                </c:pt>
                <c:pt idx="244">
                  <c:v>516.13357256078336</c:v>
                </c:pt>
                <c:pt idx="245">
                  <c:v>500.48450233863633</c:v>
                </c:pt>
                <c:pt idx="246">
                  <c:v>455.46825161340826</c:v>
                </c:pt>
                <c:pt idx="247">
                  <c:v>378.74951160573073</c:v>
                </c:pt>
                <c:pt idx="248">
                  <c:v>257.02220508101959</c:v>
                </c:pt>
                <c:pt idx="249">
                  <c:v>181.20584682780441</c:v>
                </c:pt>
                <c:pt idx="250">
                  <c:v>154.85623270352662</c:v>
                </c:pt>
                <c:pt idx="251">
                  <c:v>149.31022477249954</c:v>
                </c:pt>
                <c:pt idx="252">
                  <c:v>144.29457730941743</c:v>
                </c:pt>
                <c:pt idx="253">
                  <c:v>139.46074568997514</c:v>
                </c:pt>
                <c:pt idx="254">
                  <c:v>133.61093321708026</c:v>
                </c:pt>
                <c:pt idx="255">
                  <c:v>125.99512085699793</c:v>
                </c:pt>
                <c:pt idx="256">
                  <c:v>117.96068099288264</c:v>
                </c:pt>
                <c:pt idx="257">
                  <c:v>109.08877426122744</c:v>
                </c:pt>
                <c:pt idx="258">
                  <c:v>99.129076290680047</c:v>
                </c:pt>
                <c:pt idx="259">
                  <c:v>92.595432880350884</c:v>
                </c:pt>
                <c:pt idx="260">
                  <c:v>87.690827407417885</c:v>
                </c:pt>
                <c:pt idx="261">
                  <c:v>82.626489325173779</c:v>
                </c:pt>
                <c:pt idx="262">
                  <c:v>80.429619060562217</c:v>
                </c:pt>
                <c:pt idx="263">
                  <c:v>76.448252664205057</c:v>
                </c:pt>
                <c:pt idx="264">
                  <c:v>73.400189161512529</c:v>
                </c:pt>
                <c:pt idx="265">
                  <c:v>71.266411181699553</c:v>
                </c:pt>
                <c:pt idx="266">
                  <c:v>67.551834563617092</c:v>
                </c:pt>
                <c:pt idx="267">
                  <c:v>66.868173005570213</c:v>
                </c:pt>
                <c:pt idx="268">
                  <c:v>65.40507206781318</c:v>
                </c:pt>
                <c:pt idx="269">
                  <c:v>62.611879368458901</c:v>
                </c:pt>
                <c:pt idx="270">
                  <c:v>60.429205967652244</c:v>
                </c:pt>
                <c:pt idx="271">
                  <c:v>58.824085693634963</c:v>
                </c:pt>
                <c:pt idx="272">
                  <c:v>55.682745334846061</c:v>
                </c:pt>
                <c:pt idx="273">
                  <c:v>54.528783570392875</c:v>
                </c:pt>
                <c:pt idx="274">
                  <c:v>53.296028473716483</c:v>
                </c:pt>
                <c:pt idx="275">
                  <c:v>50.892156035197161</c:v>
                </c:pt>
                <c:pt idx="276">
                  <c:v>48.986495929973607</c:v>
                </c:pt>
                <c:pt idx="277">
                  <c:v>48.259618608529784</c:v>
                </c:pt>
                <c:pt idx="278">
                  <c:v>46.839080880703044</c:v>
                </c:pt>
                <c:pt idx="279">
                  <c:v>43.766785289588682</c:v>
                </c:pt>
                <c:pt idx="280">
                  <c:v>42.657460785474925</c:v>
                </c:pt>
                <c:pt idx="281">
                  <c:v>40.51298399449108</c:v>
                </c:pt>
                <c:pt idx="282">
                  <c:v>38.763542401846443</c:v>
                </c:pt>
                <c:pt idx="283">
                  <c:v>37.634870406591951</c:v>
                </c:pt>
                <c:pt idx="284">
                  <c:v>36.770502612581936</c:v>
                </c:pt>
                <c:pt idx="285">
                  <c:v>35.750608948638465</c:v>
                </c:pt>
                <c:pt idx="286">
                  <c:v>33.066678254050551</c:v>
                </c:pt>
                <c:pt idx="287">
                  <c:v>42.910028693709201</c:v>
                </c:pt>
                <c:pt idx="288">
                  <c:v>39.55361279852491</c:v>
                </c:pt>
                <c:pt idx="289">
                  <c:v>40.287249595440343</c:v>
                </c:pt>
                <c:pt idx="290">
                  <c:v>37.578436806829238</c:v>
                </c:pt>
                <c:pt idx="291">
                  <c:v>37.25361013760773</c:v>
                </c:pt>
                <c:pt idx="292">
                  <c:v>34.999108354153876</c:v>
                </c:pt>
                <c:pt idx="293">
                  <c:v>33.335071323509339</c:v>
                </c:pt>
                <c:pt idx="294">
                  <c:v>33.066678254050551</c:v>
                </c:pt>
                <c:pt idx="295">
                  <c:v>32.529892115132952</c:v>
                </c:pt>
                <c:pt idx="296">
                  <c:v>34.032893304102181</c:v>
                </c:pt>
                <c:pt idx="297">
                  <c:v>36.448430929231343</c:v>
                </c:pt>
                <c:pt idx="298">
                  <c:v>37.522003207066476</c:v>
                </c:pt>
                <c:pt idx="299">
                  <c:v>41.326895460997555</c:v>
                </c:pt>
                <c:pt idx="300">
                  <c:v>44.239446149760205</c:v>
                </c:pt>
                <c:pt idx="301">
                  <c:v>44.593941794888771</c:v>
                </c:pt>
                <c:pt idx="302">
                  <c:v>45.362015692667157</c:v>
                </c:pt>
                <c:pt idx="303">
                  <c:v>43.766785289588682</c:v>
                </c:pt>
                <c:pt idx="304">
                  <c:v>43.11687660685287</c:v>
                </c:pt>
                <c:pt idx="305">
                  <c:v>42.99871139180992</c:v>
                </c:pt>
                <c:pt idx="306">
                  <c:v>41.415921590695042</c:v>
                </c:pt>
                <c:pt idx="307">
                  <c:v>38.312073603744629</c:v>
                </c:pt>
                <c:pt idx="308">
                  <c:v>37.691304006354684</c:v>
                </c:pt>
                <c:pt idx="309">
                  <c:v>37.581191792700174</c:v>
                </c:pt>
                <c:pt idx="310">
                  <c:v>36.877859840365375</c:v>
                </c:pt>
                <c:pt idx="311">
                  <c:v>35.428537265287893</c:v>
                </c:pt>
                <c:pt idx="312">
                  <c:v>33.764500234643386</c:v>
                </c:pt>
                <c:pt idx="313">
                  <c:v>35.055541953916524</c:v>
                </c:pt>
                <c:pt idx="314">
                  <c:v>37.694058992225663</c:v>
                </c:pt>
                <c:pt idx="315">
                  <c:v>37.360967365391218</c:v>
                </c:pt>
                <c:pt idx="316">
                  <c:v>44.100284262729275</c:v>
                </c:pt>
                <c:pt idx="317">
                  <c:v>51.408735819576926</c:v>
                </c:pt>
                <c:pt idx="318">
                  <c:v>48.434311283781526</c:v>
                </c:pt>
                <c:pt idx="319">
                  <c:v>45.30293308514586</c:v>
                </c:pt>
                <c:pt idx="320">
                  <c:v>43.0658470007197</c:v>
                </c:pt>
                <c:pt idx="321">
                  <c:v>42.14955838761054</c:v>
                </c:pt>
                <c:pt idx="322">
                  <c:v>40.123458767894007</c:v>
                </c:pt>
                <c:pt idx="323">
                  <c:v>38.312073603744629</c:v>
                </c:pt>
                <c:pt idx="324">
                  <c:v>37.414645979282945</c:v>
                </c:pt>
                <c:pt idx="325">
                  <c:v>36.394752315339566</c:v>
                </c:pt>
                <c:pt idx="326">
                  <c:v>33.657143006859883</c:v>
                </c:pt>
                <c:pt idx="327">
                  <c:v>33.012999640158789</c:v>
                </c:pt>
                <c:pt idx="328">
                  <c:v>32.273003002721865</c:v>
                </c:pt>
                <c:pt idx="329">
                  <c:v>31.454409030120686</c:v>
                </c:pt>
                <c:pt idx="330">
                  <c:v>30.336751288264363</c:v>
                </c:pt>
                <c:pt idx="331">
                  <c:v>29.777922417336192</c:v>
                </c:pt>
                <c:pt idx="332">
                  <c:v>29.168290921778198</c:v>
                </c:pt>
                <c:pt idx="333">
                  <c:v>28.457054176960533</c:v>
                </c:pt>
                <c:pt idx="334">
                  <c:v>27.796620056772706</c:v>
                </c:pt>
                <c:pt idx="335">
                  <c:v>27.444017701751456</c:v>
                </c:pt>
                <c:pt idx="336">
                  <c:v>27.447033719139064</c:v>
                </c:pt>
                <c:pt idx="337">
                  <c:v>26.727218593117858</c:v>
                </c:pt>
                <c:pt idx="338">
                  <c:v>25.24583376860841</c:v>
                </c:pt>
                <c:pt idx="339">
                  <c:v>25.293620375850637</c:v>
                </c:pt>
                <c:pt idx="340">
                  <c:v>25.293620375850637</c:v>
                </c:pt>
                <c:pt idx="341">
                  <c:v>24.576821267217028</c:v>
                </c:pt>
                <c:pt idx="342">
                  <c:v>24.194528409279101</c:v>
                </c:pt>
                <c:pt idx="343">
                  <c:v>23.716662336856693</c:v>
                </c:pt>
                <c:pt idx="344">
                  <c:v>23.907808765825635</c:v>
                </c:pt>
                <c:pt idx="345">
                  <c:v>23.42994269340322</c:v>
                </c:pt>
                <c:pt idx="346">
                  <c:v>23.143223049949793</c:v>
                </c:pt>
                <c:pt idx="347">
                  <c:v>22.952076620980822</c:v>
                </c:pt>
                <c:pt idx="348">
                  <c:v>23.149584563674111</c:v>
                </c:pt>
                <c:pt idx="349">
                  <c:v>22.815078312978443</c:v>
                </c:pt>
                <c:pt idx="350">
                  <c:v>22.815078312978443</c:v>
                </c:pt>
                <c:pt idx="351">
                  <c:v>22.101384706897196</c:v>
                </c:pt>
                <c:pt idx="352">
                  <c:v>21.298479400055786</c:v>
                </c:pt>
                <c:pt idx="353">
                  <c:v>20.317150691694085</c:v>
                </c:pt>
                <c:pt idx="354">
                  <c:v>19.82648633751322</c:v>
                </c:pt>
                <c:pt idx="355">
                  <c:v>19.246610282572195</c:v>
                </c:pt>
                <c:pt idx="356">
                  <c:v>18.978975180291744</c:v>
                </c:pt>
                <c:pt idx="357">
                  <c:v>18.845157629151515</c:v>
                </c:pt>
                <c:pt idx="358">
                  <c:v>18.807309042137941</c:v>
                </c:pt>
                <c:pt idx="359">
                  <c:v>18.336916478056693</c:v>
                </c:pt>
                <c:pt idx="360">
                  <c:v>18.003720096798908</c:v>
                </c:pt>
                <c:pt idx="361">
                  <c:v>18.292310627676596</c:v>
                </c:pt>
                <c:pt idx="362">
                  <c:v>18.044947315495698</c:v>
                </c:pt>
                <c:pt idx="363">
                  <c:v>18.209856190282991</c:v>
                </c:pt>
                <c:pt idx="364">
                  <c:v>17.797584003314839</c:v>
                </c:pt>
                <c:pt idx="365">
                  <c:v>17.508993472437147</c:v>
                </c:pt>
                <c:pt idx="366">
                  <c:v>17.261630160256253</c:v>
                </c:pt>
                <c:pt idx="367">
                  <c:v>17.467766253740322</c:v>
                </c:pt>
                <c:pt idx="368">
                  <c:v>17.302857378953078</c:v>
                </c:pt>
                <c:pt idx="369">
                  <c:v>17.467766253740322</c:v>
                </c:pt>
                <c:pt idx="370">
                  <c:v>16.890585191984933</c:v>
                </c:pt>
                <c:pt idx="371">
                  <c:v>16.808130754591314</c:v>
                </c:pt>
                <c:pt idx="372">
                  <c:v>16.56076744241043</c:v>
                </c:pt>
                <c:pt idx="373">
                  <c:v>16.272176911532696</c:v>
                </c:pt>
                <c:pt idx="374">
                  <c:v>15.901131943261371</c:v>
                </c:pt>
                <c:pt idx="375">
                  <c:v>16.066040818048627</c:v>
                </c:pt>
                <c:pt idx="376">
                  <c:v>16.56076744241043</c:v>
                </c:pt>
                <c:pt idx="377">
                  <c:v>15.942359161958198</c:v>
                </c:pt>
                <c:pt idx="378">
                  <c:v>15.653768631080514</c:v>
                </c:pt>
                <c:pt idx="379">
                  <c:v>15.942359161958198</c:v>
                </c:pt>
                <c:pt idx="380">
                  <c:v>16.230949692835871</c:v>
                </c:pt>
                <c:pt idx="381">
                  <c:v>15.901131943261371</c:v>
                </c:pt>
                <c:pt idx="382">
                  <c:v>16.107268036745456</c:v>
                </c:pt>
                <c:pt idx="383">
                  <c:v>15.859904724564554</c:v>
                </c:pt>
                <c:pt idx="384">
                  <c:v>16.107268036745456</c:v>
                </c:pt>
                <c:pt idx="385">
                  <c:v>14.982480704508273</c:v>
                </c:pt>
                <c:pt idx="386">
                  <c:v>14.66168697407946</c:v>
                </c:pt>
                <c:pt idx="387">
                  <c:v>14.323652630979087</c:v>
                </c:pt>
                <c:pt idx="388">
                  <c:v>14.746923897495453</c:v>
                </c:pt>
                <c:pt idx="389">
                  <c:v>14.289666427319746</c:v>
                </c:pt>
                <c:pt idx="390">
                  <c:v>13.755531304607088</c:v>
                </c:pt>
                <c:pt idx="391">
                  <c:v>14.228246705697334</c:v>
                </c:pt>
                <c:pt idx="392">
                  <c:v>14.222817878710957</c:v>
                </c:pt>
                <c:pt idx="393">
                  <c:v>14.708604334101844</c:v>
                </c:pt>
                <c:pt idx="394">
                  <c:v>15.05157487824181</c:v>
                </c:pt>
                <c:pt idx="395">
                  <c:v>15.872203495665602</c:v>
                </c:pt>
                <c:pt idx="396">
                  <c:v>18.086602816847737</c:v>
                </c:pt>
                <c:pt idx="397">
                  <c:v>18.165300490871129</c:v>
                </c:pt>
                <c:pt idx="398">
                  <c:v>17.11308897731573</c:v>
                </c:pt>
                <c:pt idx="399">
                  <c:v>15.425065761522511</c:v>
                </c:pt>
                <c:pt idx="400">
                  <c:v>16.365273560584789</c:v>
                </c:pt>
                <c:pt idx="401">
                  <c:v>15.340048216652395</c:v>
                </c:pt>
                <c:pt idx="402">
                  <c:v>15.956019131186338</c:v>
                </c:pt>
                <c:pt idx="403">
                  <c:v>15.899083107621632</c:v>
                </c:pt>
                <c:pt idx="404">
                  <c:v>15.483914537783688</c:v>
                </c:pt>
                <c:pt idx="405">
                  <c:v>16.655159106123161</c:v>
                </c:pt>
                <c:pt idx="406">
                  <c:v>15.977032069526127</c:v>
                </c:pt>
                <c:pt idx="407">
                  <c:v>15.662957766935499</c:v>
                </c:pt>
                <c:pt idx="408">
                  <c:v>17.61282527046113</c:v>
                </c:pt>
                <c:pt idx="409">
                  <c:v>17.740511916276514</c:v>
                </c:pt>
                <c:pt idx="410">
                  <c:v>17.827191169073476</c:v>
                </c:pt>
                <c:pt idx="411">
                  <c:v>17.63962154310687</c:v>
                </c:pt>
                <c:pt idx="412">
                  <c:v>17.59675766848035</c:v>
                </c:pt>
                <c:pt idx="413">
                  <c:v>17.481162470478889</c:v>
                </c:pt>
                <c:pt idx="414">
                  <c:v>16.683203586846119</c:v>
                </c:pt>
                <c:pt idx="415">
                  <c:v>15.590966387784206</c:v>
                </c:pt>
                <c:pt idx="416">
                  <c:v>15.808801593224979</c:v>
                </c:pt>
                <c:pt idx="417">
                  <c:v>16.94537048190632</c:v>
                </c:pt>
                <c:pt idx="418">
                  <c:v>15.81202054443767</c:v>
                </c:pt>
                <c:pt idx="419">
                  <c:v>15.706737338304501</c:v>
                </c:pt>
                <c:pt idx="420">
                  <c:v>16.873606341114083</c:v>
                </c:pt>
                <c:pt idx="421">
                  <c:v>16.638847405953321</c:v>
                </c:pt>
                <c:pt idx="422">
                  <c:v>16.515899318294132</c:v>
                </c:pt>
                <c:pt idx="423">
                  <c:v>16.623731398369554</c:v>
                </c:pt>
                <c:pt idx="424">
                  <c:v>15.387227262169555</c:v>
                </c:pt>
                <c:pt idx="425">
                  <c:v>16.002012753078031</c:v>
                </c:pt>
                <c:pt idx="426">
                  <c:v>16.149669810810867</c:v>
                </c:pt>
                <c:pt idx="427">
                  <c:v>15.452182424296968</c:v>
                </c:pt>
                <c:pt idx="428">
                  <c:v>13.208425309141862</c:v>
                </c:pt>
                <c:pt idx="429">
                  <c:v>14.24689880792627</c:v>
                </c:pt>
                <c:pt idx="430">
                  <c:v>14.761298786770602</c:v>
                </c:pt>
                <c:pt idx="431">
                  <c:v>14.788520819651428</c:v>
                </c:pt>
                <c:pt idx="432">
                  <c:v>15.171000804435359</c:v>
                </c:pt>
                <c:pt idx="433">
                  <c:v>15.490575019469826</c:v>
                </c:pt>
                <c:pt idx="434">
                  <c:v>15.993617500434128</c:v>
                </c:pt>
                <c:pt idx="435">
                  <c:v>15.851047197786725</c:v>
                </c:pt>
                <c:pt idx="436">
                  <c:v>15.792626713831059</c:v>
                </c:pt>
                <c:pt idx="437">
                  <c:v>17.076468648339986</c:v>
                </c:pt>
                <c:pt idx="438">
                  <c:v>17.662662398288791</c:v>
                </c:pt>
                <c:pt idx="439">
                  <c:v>17.640880165410632</c:v>
                </c:pt>
                <c:pt idx="440">
                  <c:v>17.108929956064525</c:v>
                </c:pt>
                <c:pt idx="441">
                  <c:v>17.357630691401788</c:v>
                </c:pt>
                <c:pt idx="442">
                  <c:v>16.679683951407043</c:v>
                </c:pt>
                <c:pt idx="443">
                  <c:v>16.32427249886069</c:v>
                </c:pt>
                <c:pt idx="444">
                  <c:v>16.455746527414284</c:v>
                </c:pt>
                <c:pt idx="445">
                  <c:v>16.580730095674099</c:v>
                </c:pt>
                <c:pt idx="446">
                  <c:v>16.564390231954121</c:v>
                </c:pt>
                <c:pt idx="447">
                  <c:v>16.354631348926301</c:v>
                </c:pt>
                <c:pt idx="448">
                  <c:v>17.385311816346686</c:v>
                </c:pt>
                <c:pt idx="449">
                  <c:v>16.148495255442274</c:v>
                </c:pt>
                <c:pt idx="450">
                  <c:v>14.648447690466197</c:v>
                </c:pt>
                <c:pt idx="451">
                  <c:v>14.895811002647063</c:v>
                </c:pt>
                <c:pt idx="452">
                  <c:v>14.979623857880835</c:v>
                </c:pt>
                <c:pt idx="453">
                  <c:v>15.024604083885222</c:v>
                </c:pt>
                <c:pt idx="454">
                  <c:v>14.750392609294273</c:v>
                </c:pt>
                <c:pt idx="455">
                  <c:v>14.960151492322094</c:v>
                </c:pt>
                <c:pt idx="456">
                  <c:v>14.525078459080174</c:v>
                </c:pt>
                <c:pt idx="457">
                  <c:v>13.915849588838846</c:v>
                </c:pt>
                <c:pt idx="458">
                  <c:v>14.182667423601016</c:v>
                </c:pt>
                <c:pt idx="459">
                  <c:v>12.934511641314693</c:v>
                </c:pt>
                <c:pt idx="460">
                  <c:v>11.843983195875014</c:v>
                </c:pt>
                <c:pt idx="461">
                  <c:v>11.960731697582444</c:v>
                </c:pt>
                <c:pt idx="462">
                  <c:v>12.115084628442986</c:v>
                </c:pt>
                <c:pt idx="463">
                  <c:v>12.229938252839389</c:v>
                </c:pt>
                <c:pt idx="464">
                  <c:v>12.257631916559022</c:v>
                </c:pt>
                <c:pt idx="465">
                  <c:v>11.994400912487405</c:v>
                </c:pt>
                <c:pt idx="466">
                  <c:v>12.945135852085416</c:v>
                </c:pt>
                <c:pt idx="467">
                  <c:v>11.133434256214425</c:v>
                </c:pt>
                <c:pt idx="468">
                  <c:v>11.05429018366007</c:v>
                </c:pt>
                <c:pt idx="469">
                  <c:v>10.957217753193415</c:v>
                </c:pt>
                <c:pt idx="470">
                  <c:v>10.923548538288497</c:v>
                </c:pt>
                <c:pt idx="471">
                  <c:v>10.871802897770397</c:v>
                </c:pt>
                <c:pt idx="472">
                  <c:v>10.998757396594646</c:v>
                </c:pt>
                <c:pt idx="473">
                  <c:v>10.953282538945272</c:v>
                </c:pt>
                <c:pt idx="474">
                  <c:v>11.062160612156385</c:v>
                </c:pt>
                <c:pt idx="475">
                  <c:v>11.103700255557616</c:v>
                </c:pt>
                <c:pt idx="476">
                  <c:v>10.868015751223062</c:v>
                </c:pt>
                <c:pt idx="477">
                  <c:v>11.060032931526965</c:v>
                </c:pt>
                <c:pt idx="478">
                  <c:v>10.579098866928177</c:v>
                </c:pt>
                <c:pt idx="479">
                  <c:v>10.384841099809467</c:v>
                </c:pt>
                <c:pt idx="480">
                  <c:v>10.582921174990938</c:v>
                </c:pt>
                <c:pt idx="481">
                  <c:v>10.347236670656391</c:v>
                </c:pt>
                <c:pt idx="482">
                  <c:v>9.5221435143593389</c:v>
                </c:pt>
                <c:pt idx="483">
                  <c:v>9.1189011510736631</c:v>
                </c:pt>
                <c:pt idx="484">
                  <c:v>9.7411976613831861</c:v>
                </c:pt>
                <c:pt idx="485">
                  <c:v>10.197333779163609</c:v>
                </c:pt>
                <c:pt idx="486">
                  <c:v>10.407841257485302</c:v>
                </c:pt>
                <c:pt idx="487">
                  <c:v>9.8802759437186829</c:v>
                </c:pt>
                <c:pt idx="488">
                  <c:v>10.490960124203182</c:v>
                </c:pt>
                <c:pt idx="489">
                  <c:v>8.9642399826716943</c:v>
                </c:pt>
                <c:pt idx="490">
                  <c:v>9.0222498643338351</c:v>
                </c:pt>
                <c:pt idx="491">
                  <c:v>9.4044986533181874</c:v>
                </c:pt>
                <c:pt idx="492">
                  <c:v>9.319085171296166</c:v>
                </c:pt>
                <c:pt idx="493">
                  <c:v>9.389052245594451</c:v>
                </c:pt>
                <c:pt idx="494">
                  <c:v>9.4408896158483664</c:v>
                </c:pt>
                <c:pt idx="495">
                  <c:v>8.877717574344322</c:v>
                </c:pt>
                <c:pt idx="496">
                  <c:v>8.946358245529483</c:v>
                </c:pt>
                <c:pt idx="497">
                  <c:v>9.1649280596145335</c:v>
                </c:pt>
                <c:pt idx="498">
                  <c:v>9.3329141290622708</c:v>
                </c:pt>
                <c:pt idx="499">
                  <c:v>9.0572833914158899</c:v>
                </c:pt>
                <c:pt idx="500">
                  <c:v>9.8321316394716796</c:v>
                </c:pt>
                <c:pt idx="501">
                  <c:v>9.7792163752474544</c:v>
                </c:pt>
                <c:pt idx="502">
                  <c:v>9.7545937542695924</c:v>
                </c:pt>
                <c:pt idx="503">
                  <c:v>9.267878749013871</c:v>
                </c:pt>
                <c:pt idx="504">
                  <c:v>9.0933800286991229</c:v>
                </c:pt>
                <c:pt idx="505">
                  <c:v>9.7126593290022214</c:v>
                </c:pt>
                <c:pt idx="506">
                  <c:v>10.074445911514156</c:v>
                </c:pt>
                <c:pt idx="507">
                  <c:v>10.144939427006117</c:v>
                </c:pt>
                <c:pt idx="508">
                  <c:v>10.555580758767201</c:v>
                </c:pt>
                <c:pt idx="509">
                  <c:v>10.418510314714425</c:v>
                </c:pt>
                <c:pt idx="510">
                  <c:v>9.7152492512444297</c:v>
                </c:pt>
                <c:pt idx="511">
                  <c:v>10.48191353027612</c:v>
                </c:pt>
                <c:pt idx="512">
                  <c:v>10.452144368103934</c:v>
                </c:pt>
                <c:pt idx="513">
                  <c:v>9.9312255476177089</c:v>
                </c:pt>
                <c:pt idx="514">
                  <c:v>10.533342055058108</c:v>
                </c:pt>
                <c:pt idx="515">
                  <c:v>10.903985373233079</c:v>
                </c:pt>
                <c:pt idx="516">
                  <c:v>10.759979965465597</c:v>
                </c:pt>
                <c:pt idx="517">
                  <c:v>10.491108295765804</c:v>
                </c:pt>
                <c:pt idx="518">
                  <c:v>11.165795530003425</c:v>
                </c:pt>
                <c:pt idx="519">
                  <c:v>10.928632040772673</c:v>
                </c:pt>
                <c:pt idx="520">
                  <c:v>10.495316482178204</c:v>
                </c:pt>
                <c:pt idx="521">
                  <c:v>11.008507088469223</c:v>
                </c:pt>
                <c:pt idx="522">
                  <c:v>10.497654387268774</c:v>
                </c:pt>
                <c:pt idx="523">
                  <c:v>10.86014532272676</c:v>
                </c:pt>
                <c:pt idx="524">
                  <c:v>11.412406117278699</c:v>
                </c:pt>
                <c:pt idx="525">
                  <c:v>11.584687406051508</c:v>
                </c:pt>
                <c:pt idx="526">
                  <c:v>11.618356620956467</c:v>
                </c:pt>
                <c:pt idx="527">
                  <c:v>11.956796483334291</c:v>
                </c:pt>
                <c:pt idx="528">
                  <c:v>11.994400912487405</c:v>
                </c:pt>
                <c:pt idx="529">
                  <c:v>11.994400912487405</c:v>
                </c:pt>
                <c:pt idx="530">
                  <c:v>11.814295488648868</c:v>
                </c:pt>
                <c:pt idx="531">
                  <c:v>12.445654062324493</c:v>
                </c:pt>
                <c:pt idx="532">
                  <c:v>11.810313980970086</c:v>
                </c:pt>
                <c:pt idx="533">
                  <c:v>12.032005341640481</c:v>
                </c:pt>
                <c:pt idx="534">
                  <c:v>12.370445204018303</c:v>
                </c:pt>
                <c:pt idx="535">
                  <c:v>12.374380418266453</c:v>
                </c:pt>
                <c:pt idx="536">
                  <c:v>12.235178152636436</c:v>
                </c:pt>
                <c:pt idx="537">
                  <c:v>11.998336126735515</c:v>
                </c:pt>
                <c:pt idx="538">
                  <c:v>11.73904033691205</c:v>
                </c:pt>
                <c:pt idx="539">
                  <c:v>12.632894584877045</c:v>
                </c:pt>
                <c:pt idx="540">
                  <c:v>12.18242305825283</c:v>
                </c:pt>
                <c:pt idx="541">
                  <c:v>11.919192054181215</c:v>
                </c:pt>
                <c:pt idx="542">
                  <c:v>11.693565479262666</c:v>
                </c:pt>
                <c:pt idx="543">
                  <c:v>11.693565479262627</c:v>
                </c:pt>
                <c:pt idx="544">
                  <c:v>12.520862920630679</c:v>
                </c:pt>
                <c:pt idx="545">
                  <c:v>12.069609770793557</c:v>
                </c:pt>
                <c:pt idx="546">
                  <c:v>12.972116070467774</c:v>
                </c:pt>
                <c:pt idx="547">
                  <c:v>12.976051284715922</c:v>
                </c:pt>
                <c:pt idx="548">
                  <c:v>13.009720499620885</c:v>
                </c:pt>
                <c:pt idx="549">
                  <c:v>12.069313664885447</c:v>
                </c:pt>
                <c:pt idx="550">
                  <c:v>12.5743007936377</c:v>
                </c:pt>
                <c:pt idx="551">
                  <c:v>11.724938956993395</c:v>
                </c:pt>
                <c:pt idx="552">
                  <c:v>11.898790644466134</c:v>
                </c:pt>
                <c:pt idx="553">
                  <c:v>11.87454084012106</c:v>
                </c:pt>
                <c:pt idx="554">
                  <c:v>12.065366319003976</c:v>
                </c:pt>
                <c:pt idx="555">
                  <c:v>12.193951231399073</c:v>
                </c:pt>
                <c:pt idx="556">
                  <c:v>11.815494225001066</c:v>
                </c:pt>
                <c:pt idx="557">
                  <c:v>12.879399997976131</c:v>
                </c:pt>
                <c:pt idx="558">
                  <c:v>13.122533787080158</c:v>
                </c:pt>
                <c:pt idx="559">
                  <c:v>13.837017940988904</c:v>
                </c:pt>
                <c:pt idx="560">
                  <c:v>13.840953155237058</c:v>
                </c:pt>
                <c:pt idx="561">
                  <c:v>13.597819366133024</c:v>
                </c:pt>
                <c:pt idx="562">
                  <c:v>14.032910515250675</c:v>
                </c:pt>
                <c:pt idx="563">
                  <c:v>14.401084378285306</c:v>
                </c:pt>
                <c:pt idx="564">
                  <c:v>14.401084378285306</c:v>
                </c:pt>
                <c:pt idx="565">
                  <c:v>14.517520455288279</c:v>
                </c:pt>
                <c:pt idx="566">
                  <c:v>14.288271090826022</c:v>
                </c:pt>
                <c:pt idx="567">
                  <c:v>13.928076375310125</c:v>
                </c:pt>
                <c:pt idx="568">
                  <c:v>13.724009322173549</c:v>
                </c:pt>
                <c:pt idx="569">
                  <c:v>14.150080160684929</c:v>
                </c:pt>
                <c:pt idx="570">
                  <c:v>14.129674708175902</c:v>
                </c:pt>
                <c:pt idx="571">
                  <c:v>14.097913376440044</c:v>
                </c:pt>
                <c:pt idx="572">
                  <c:v>14.262159879712968</c:v>
                </c:pt>
                <c:pt idx="573">
                  <c:v>14.224164777316817</c:v>
                </c:pt>
                <c:pt idx="574">
                  <c:v>13.803348726083978</c:v>
                </c:pt>
                <c:pt idx="575">
                  <c:v>16.066040818048666</c:v>
                </c:pt>
                <c:pt idx="576">
                  <c:v>19.627107507395692</c:v>
                </c:pt>
                <c:pt idx="577">
                  <c:v>26.494787262641083</c:v>
                </c:pt>
                <c:pt idx="578">
                  <c:v>33.069554243312446</c:v>
                </c:pt>
                <c:pt idx="579">
                  <c:v>34.948305729524016</c:v>
                </c:pt>
                <c:pt idx="580">
                  <c:v>37.092574295932451</c:v>
                </c:pt>
                <c:pt idx="581">
                  <c:v>37.307288751499428</c:v>
                </c:pt>
                <c:pt idx="582">
                  <c:v>36.394752315339566</c:v>
                </c:pt>
                <c:pt idx="583">
                  <c:v>35.434168240420817</c:v>
                </c:pt>
                <c:pt idx="584">
                  <c:v>39.327878399473803</c:v>
                </c:pt>
                <c:pt idx="585">
                  <c:v>45.903979749609604</c:v>
                </c:pt>
                <c:pt idx="586">
                  <c:v>51.385258073867924</c:v>
                </c:pt>
                <c:pt idx="587">
                  <c:v>55.554527361018017</c:v>
                </c:pt>
                <c:pt idx="588">
                  <c:v>54.657001544220876</c:v>
                </c:pt>
                <c:pt idx="589">
                  <c:v>51.816722357704528</c:v>
                </c:pt>
                <c:pt idx="590">
                  <c:v>48.734834616013394</c:v>
                </c:pt>
                <c:pt idx="591">
                  <c:v>46.54366784309579</c:v>
                </c:pt>
                <c:pt idx="592">
                  <c:v>43.237690829654554</c:v>
                </c:pt>
                <c:pt idx="593">
                  <c:v>43.119525614611575</c:v>
                </c:pt>
                <c:pt idx="594">
                  <c:v>43.766785289588682</c:v>
                </c:pt>
                <c:pt idx="595">
                  <c:v>45.128334270340311</c:v>
                </c:pt>
                <c:pt idx="596">
                  <c:v>49.857089939584291</c:v>
                </c:pt>
                <c:pt idx="597">
                  <c:v>55.954008674983619</c:v>
                </c:pt>
                <c:pt idx="598">
                  <c:v>66.394378933842006</c:v>
                </c:pt>
                <c:pt idx="599">
                  <c:v>76.166133630949631</c:v>
                </c:pt>
                <c:pt idx="600">
                  <c:v>74.104354604264984</c:v>
                </c:pt>
                <c:pt idx="601">
                  <c:v>77.026606210134332</c:v>
                </c:pt>
                <c:pt idx="602">
                  <c:v>99.777757617300182</c:v>
                </c:pt>
                <c:pt idx="603">
                  <c:v>123.73965620940673</c:v>
                </c:pt>
                <c:pt idx="604">
                  <c:v>131.64711753260494</c:v>
                </c:pt>
                <c:pt idx="605">
                  <c:v>147.39157063386602</c:v>
                </c:pt>
                <c:pt idx="606">
                  <c:v>168.40349275658005</c:v>
                </c:pt>
                <c:pt idx="607">
                  <c:v>181.28616231471329</c:v>
                </c:pt>
                <c:pt idx="608">
                  <c:v>177.5154972736828</c:v>
                </c:pt>
                <c:pt idx="609">
                  <c:v>177.03645415074971</c:v>
                </c:pt>
                <c:pt idx="610">
                  <c:v>177.33122797823276</c:v>
                </c:pt>
                <c:pt idx="611">
                  <c:v>187.60014154427421</c:v>
                </c:pt>
                <c:pt idx="612">
                  <c:v>204.05001846330208</c:v>
                </c:pt>
                <c:pt idx="613">
                  <c:v>221.02786337205819</c:v>
                </c:pt>
                <c:pt idx="614">
                  <c:v>228.92211654514682</c:v>
                </c:pt>
                <c:pt idx="615">
                  <c:v>239.59352408374042</c:v>
                </c:pt>
                <c:pt idx="616">
                  <c:v>269.27397502470035</c:v>
                </c:pt>
                <c:pt idx="617">
                  <c:v>302.5013059937931</c:v>
                </c:pt>
                <c:pt idx="618">
                  <c:v>300.62241855853824</c:v>
                </c:pt>
                <c:pt idx="619">
                  <c:v>306.41959212735992</c:v>
                </c:pt>
                <c:pt idx="620">
                  <c:v>284.81371992182068</c:v>
                </c:pt>
                <c:pt idx="621">
                  <c:v>251.14064487830191</c:v>
                </c:pt>
                <c:pt idx="622">
                  <c:v>269.48876840654322</c:v>
                </c:pt>
                <c:pt idx="623">
                  <c:v>299.87517223322027</c:v>
                </c:pt>
                <c:pt idx="624">
                  <c:v>333.8885571540041</c:v>
                </c:pt>
                <c:pt idx="625">
                  <c:v>366.10052338641498</c:v>
                </c:pt>
                <c:pt idx="626">
                  <c:v>391.22172797748772</c:v>
                </c:pt>
                <c:pt idx="627">
                  <c:v>402.02968132510387</c:v>
                </c:pt>
                <c:pt idx="628">
                  <c:v>405.35317676261184</c:v>
                </c:pt>
                <c:pt idx="629">
                  <c:v>402.03104983443075</c:v>
                </c:pt>
                <c:pt idx="630">
                  <c:v>401.19913723170322</c:v>
                </c:pt>
                <c:pt idx="631">
                  <c:v>394.26417716111365</c:v>
                </c:pt>
                <c:pt idx="632">
                  <c:v>389.07211663125076</c:v>
                </c:pt>
                <c:pt idx="633">
                  <c:v>385.41939270973904</c:v>
                </c:pt>
                <c:pt idx="634">
                  <c:v>377.64245789382466</c:v>
                </c:pt>
                <c:pt idx="635">
                  <c:v>348.39638296913705</c:v>
                </c:pt>
                <c:pt idx="636">
                  <c:v>302.18525623789185</c:v>
                </c:pt>
                <c:pt idx="637">
                  <c:v>271.09018353382334</c:v>
                </c:pt>
                <c:pt idx="638">
                  <c:v>248.56014884942351</c:v>
                </c:pt>
                <c:pt idx="639">
                  <c:v>226.50595392138734</c:v>
                </c:pt>
                <c:pt idx="640">
                  <c:v>222.75706420754108</c:v>
                </c:pt>
                <c:pt idx="641">
                  <c:v>200.93006677022422</c:v>
                </c:pt>
                <c:pt idx="642">
                  <c:v>177.82953114839813</c:v>
                </c:pt>
                <c:pt idx="643">
                  <c:v>170.67935601426174</c:v>
                </c:pt>
                <c:pt idx="644">
                  <c:v>163.11491625645633</c:v>
                </c:pt>
                <c:pt idx="645">
                  <c:v>146.54854437292519</c:v>
                </c:pt>
                <c:pt idx="646">
                  <c:v>131.22123390187133</c:v>
                </c:pt>
                <c:pt idx="647">
                  <c:v>120.55066743031196</c:v>
                </c:pt>
                <c:pt idx="648">
                  <c:v>114.76898973718527</c:v>
                </c:pt>
                <c:pt idx="649">
                  <c:v>108.59694483694463</c:v>
                </c:pt>
                <c:pt idx="650">
                  <c:v>104.46076456812379</c:v>
                </c:pt>
                <c:pt idx="651">
                  <c:v>103.50129875518935</c:v>
                </c:pt>
                <c:pt idx="652">
                  <c:v>98.504473081464411</c:v>
                </c:pt>
                <c:pt idx="653">
                  <c:v>94.180013611899028</c:v>
                </c:pt>
                <c:pt idx="654">
                  <c:v>88.292323551362927</c:v>
                </c:pt>
                <c:pt idx="655">
                  <c:v>85.4119868621395</c:v>
                </c:pt>
                <c:pt idx="656">
                  <c:v>81.673555957264455</c:v>
                </c:pt>
                <c:pt idx="657">
                  <c:v>80.429619060562217</c:v>
                </c:pt>
                <c:pt idx="658">
                  <c:v>77.94126506283898</c:v>
                </c:pt>
                <c:pt idx="659">
                  <c:v>74.670856951545318</c:v>
                </c:pt>
                <c:pt idx="660">
                  <c:v>72.918368327361108</c:v>
                </c:pt>
                <c:pt idx="661">
                  <c:v>70.853421895284228</c:v>
                </c:pt>
                <c:pt idx="662">
                  <c:v>67.618339151697143</c:v>
                </c:pt>
                <c:pt idx="663">
                  <c:v>66.623165931664758</c:v>
                </c:pt>
                <c:pt idx="664">
                  <c:v>59.336957588947364</c:v>
                </c:pt>
                <c:pt idx="665">
                  <c:v>56.259726217072625</c:v>
                </c:pt>
                <c:pt idx="666">
                  <c:v>54.78521951804926</c:v>
                </c:pt>
                <c:pt idx="667">
                  <c:v>54.467145815559093</c:v>
                </c:pt>
                <c:pt idx="668">
                  <c:v>52.124911131873937</c:v>
                </c:pt>
                <c:pt idx="669">
                  <c:v>49.351212164351779</c:v>
                </c:pt>
                <c:pt idx="670">
                  <c:v>48.377783823572344</c:v>
                </c:pt>
                <c:pt idx="671">
                  <c:v>46.484585235574492</c:v>
                </c:pt>
                <c:pt idx="672">
                  <c:v>43.664953058825887</c:v>
                </c:pt>
                <c:pt idx="673">
                  <c:v>42.660215771345996</c:v>
                </c:pt>
                <c:pt idx="674">
                  <c:v>41.388715030609873</c:v>
                </c:pt>
                <c:pt idx="675">
                  <c:v>38.707108802083887</c:v>
                </c:pt>
                <c:pt idx="676">
                  <c:v>39.440745598999349</c:v>
                </c:pt>
                <c:pt idx="677">
                  <c:v>37.804171205880145</c:v>
                </c:pt>
                <c:pt idx="678">
                  <c:v>36.019002018097254</c:v>
                </c:pt>
                <c:pt idx="679">
                  <c:v>33.973613686548475</c:v>
                </c:pt>
                <c:pt idx="680">
                  <c:v>33.549785779076345</c:v>
                </c:pt>
                <c:pt idx="681">
                  <c:v>33.120356867942284</c:v>
                </c:pt>
                <c:pt idx="682">
                  <c:v>32.583570729024743</c:v>
                </c:pt>
                <c:pt idx="683">
                  <c:v>32.425410876611352</c:v>
                </c:pt>
                <c:pt idx="684">
                  <c:v>32.216448399568201</c:v>
                </c:pt>
                <c:pt idx="685">
                  <c:v>31.759224777899686</c:v>
                </c:pt>
                <c:pt idx="686">
                  <c:v>31.606816904010216</c:v>
                </c:pt>
                <c:pt idx="687">
                  <c:v>31.454409030120686</c:v>
                </c:pt>
                <c:pt idx="688">
                  <c:v>30.184343414374851</c:v>
                </c:pt>
                <c:pt idx="689">
                  <c:v>30.793974909932885</c:v>
                </c:pt>
                <c:pt idx="690">
                  <c:v>30.184343414374851</c:v>
                </c:pt>
                <c:pt idx="691">
                  <c:v>29.828725041966013</c:v>
                </c:pt>
                <c:pt idx="692">
                  <c:v>29.22210956379563</c:v>
                </c:pt>
                <c:pt idx="693">
                  <c:v>29.574711918816874</c:v>
                </c:pt>
                <c:pt idx="694">
                  <c:v>28.965080423258875</c:v>
                </c:pt>
                <c:pt idx="695">
                  <c:v>29.371501420297541</c:v>
                </c:pt>
                <c:pt idx="696">
                  <c:v>27.98089894605463</c:v>
                </c:pt>
                <c:pt idx="697">
                  <c:v>27.45154767153096</c:v>
                </c:pt>
                <c:pt idx="698">
                  <c:v>26.469624357072917</c:v>
                </c:pt>
                <c:pt idx="699">
                  <c:v>26.870578414844573</c:v>
                </c:pt>
                <c:pt idx="700">
                  <c:v>26.682612742737764</c:v>
                </c:pt>
                <c:pt idx="701">
                  <c:v>26.277525320084571</c:v>
                </c:pt>
                <c:pt idx="702">
                  <c:v>26.297139127937694</c:v>
                </c:pt>
                <c:pt idx="703">
                  <c:v>25.774667205135202</c:v>
                </c:pt>
                <c:pt idx="704">
                  <c:v>25.723699841030793</c:v>
                </c:pt>
                <c:pt idx="705">
                  <c:v>30.386339333176451</c:v>
                </c:pt>
                <c:pt idx="706">
                  <c:v>24.566255132670992</c:v>
                </c:pt>
                <c:pt idx="707">
                  <c:v>24.497847611037727</c:v>
                </c:pt>
                <c:pt idx="708">
                  <c:v>24.777707841593564</c:v>
                </c:pt>
                <c:pt idx="709">
                  <c:v>23.716662336856693</c:v>
                </c:pt>
                <c:pt idx="710">
                  <c:v>23.787552024457828</c:v>
                </c:pt>
                <c:pt idx="711">
                  <c:v>24.576821267217028</c:v>
                </c:pt>
                <c:pt idx="712">
                  <c:v>23.720123231665113</c:v>
                </c:pt>
                <c:pt idx="713">
                  <c:v>23.724159107705216</c:v>
                </c:pt>
                <c:pt idx="714">
                  <c:v>23.536683631923161</c:v>
                </c:pt>
                <c:pt idx="715">
                  <c:v>23.381889554011675</c:v>
                </c:pt>
                <c:pt idx="716">
                  <c:v>23.330164858097067</c:v>
                </c:pt>
                <c:pt idx="717">
                  <c:v>23.334369478918745</c:v>
                </c:pt>
                <c:pt idx="718">
                  <c:v>23.477729300645464</c:v>
                </c:pt>
                <c:pt idx="719">
                  <c:v>23.060570737735027</c:v>
                </c:pt>
                <c:pt idx="720">
                  <c:v>22.655285440260755</c:v>
                </c:pt>
                <c:pt idx="721">
                  <c:v>22.458231509937782</c:v>
                </c:pt>
                <c:pt idx="722">
                  <c:v>22.012173006137033</c:v>
                </c:pt>
                <c:pt idx="723">
                  <c:v>21.744537903856575</c:v>
                </c:pt>
                <c:pt idx="724">
                  <c:v>21.030844297775314</c:v>
                </c:pt>
                <c:pt idx="725">
                  <c:v>19.785259118816416</c:v>
                </c:pt>
                <c:pt idx="726">
                  <c:v>19.737274636753092</c:v>
                </c:pt>
                <c:pt idx="727">
                  <c:v>19.871092187893321</c:v>
                </c:pt>
                <c:pt idx="728">
                  <c:v>19.82648633751322</c:v>
                </c:pt>
                <c:pt idx="729">
                  <c:v>19.380329594514382</c:v>
                </c:pt>
                <c:pt idx="730">
                  <c:v>18.68781315539298</c:v>
                </c:pt>
                <c:pt idx="731">
                  <c:v>18.604762309445302</c:v>
                </c:pt>
                <c:pt idx="732">
                  <c:v>18.253720889736083</c:v>
                </c:pt>
                <c:pt idx="733">
                  <c:v>18.365994550128587</c:v>
                </c:pt>
                <c:pt idx="734">
                  <c:v>18.368696053948998</c:v>
                </c:pt>
                <c:pt idx="735">
                  <c:v>18.707643640805063</c:v>
                </c:pt>
                <c:pt idx="736">
                  <c:v>18.52189652957458</c:v>
                </c:pt>
                <c:pt idx="737">
                  <c:v>18.580901158554315</c:v>
                </c:pt>
                <c:pt idx="738">
                  <c:v>18.292310627676628</c:v>
                </c:pt>
                <c:pt idx="739">
                  <c:v>18.25108340897981</c:v>
                </c:pt>
                <c:pt idx="740">
                  <c:v>17.962492878102072</c:v>
                </c:pt>
              </c:numCache>
            </c:numRef>
          </c:yVal>
        </c:ser>
        <c:axId val="39507456"/>
        <c:axId val="39508992"/>
      </c:scatterChart>
      <c:valAx>
        <c:axId val="39577088"/>
        <c:scaling>
          <c:orientation val="minMax"/>
          <c:max val="40450"/>
          <c:min val="40250"/>
        </c:scaling>
        <c:axPos val="b"/>
        <c:title>
          <c:tx>
            <c:rich>
              <a:bodyPr/>
              <a:lstStyle/>
              <a:p>
                <a:pPr>
                  <a:defRPr sz="1400"/>
                </a:pPr>
                <a:r>
                  <a:rPr lang="en-US" sz="1400"/>
                  <a:t>Date (2010)</a:t>
                </a:r>
              </a:p>
            </c:rich>
          </c:tx>
          <c:layout/>
        </c:title>
        <c:numFmt formatCode="m/d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579008"/>
        <c:crosses val="autoZero"/>
        <c:crossBetween val="midCat"/>
      </c:valAx>
      <c:valAx>
        <c:axId val="39579008"/>
        <c:scaling>
          <c:orientation val="minMax"/>
          <c:min val="0"/>
        </c:scaling>
        <c:axPos val="l"/>
        <c:title>
          <c:tx>
            <c:rich>
              <a:bodyPr/>
              <a:lstStyle/>
              <a:p>
                <a:pPr>
                  <a:defRPr sz="14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sz="1400" b="1"/>
                  <a:t>Pb - Zn/5 (ug/L) - pH x 1000</a:t>
                </a:r>
                <a:r>
                  <a:rPr lang="en-US" sz="1400"/>
                  <a:t>   </a:t>
                </a:r>
              </a:p>
            </c:rich>
          </c:tx>
          <c:layout>
            <c:manualLayout>
              <c:xMode val="edge"/>
              <c:yMode val="edge"/>
              <c:x val="1.9784037062481292E-2"/>
              <c:y val="0.26837310108963663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577088"/>
        <c:crosses val="autoZero"/>
        <c:crossBetween val="midCat"/>
      </c:valAx>
      <c:valAx>
        <c:axId val="39507456"/>
        <c:scaling>
          <c:orientation val="minMax"/>
        </c:scaling>
        <c:delete val="1"/>
        <c:axPos val="b"/>
        <c:numFmt formatCode="m/d/yy;@" sourceLinked="1"/>
        <c:tickLblPos val="none"/>
        <c:crossAx val="39508992"/>
        <c:crosses val="autoZero"/>
        <c:crossBetween val="midCat"/>
      </c:valAx>
      <c:valAx>
        <c:axId val="39508992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 sz="1400"/>
                </a:pPr>
                <a:r>
                  <a:rPr lang="en-US" sz="1400" b="1"/>
                  <a:t>Cond (uS/cm) -</a:t>
                </a:r>
                <a:r>
                  <a:rPr lang="en-US" sz="1400" b="1" baseline="0"/>
                  <a:t> Flow (L/min)</a:t>
                </a:r>
                <a:endParaRPr lang="en-US" sz="1400"/>
              </a:p>
            </c:rich>
          </c:tx>
          <c:layout>
            <c:manualLayout>
              <c:xMode val="edge"/>
              <c:yMode val="edge"/>
              <c:x val="0.94565977910479349"/>
              <c:y val="0.25254752246878215"/>
            </c:manualLayout>
          </c:layout>
        </c:title>
        <c:numFmt formatCode="0" sourceLinked="1"/>
        <c:tickLblPos val="nextTo"/>
        <c:spPr>
          <a:ln w="3175">
            <a:solidFill>
              <a:srgbClr val="000000"/>
            </a:solidFill>
          </a:ln>
        </c:spPr>
        <c:crossAx val="39507456"/>
        <c:crosses val="max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legend>
      <c:legendPos val="t"/>
      <c:legendEntry>
        <c:idx val="2"/>
        <c:delete val="1"/>
      </c:legendEntry>
      <c:layout>
        <c:manualLayout>
          <c:xMode val="edge"/>
          <c:yMode val="edge"/>
          <c:x val="0.17294192252814042"/>
          <c:y val="6.3131313131313135E-2"/>
          <c:w val="0.6771581850879751"/>
          <c:h val="5.3214129483814501E-2"/>
        </c:manualLayout>
      </c:layout>
    </c:legend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/>
              <a:t>Penn Adit Rain Response</a:t>
            </a:r>
          </a:p>
        </c:rich>
      </c:tx>
      <c:layout>
        <c:manualLayout>
          <c:xMode val="edge"/>
          <c:yMode val="edge"/>
          <c:x val="0.37979085771617516"/>
          <c:y val="7.7470548739547104E-3"/>
        </c:manualLayout>
      </c:layout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0.10099889012208654"/>
          <c:y val="0.12724306688417625"/>
          <c:w val="0.80244173140954522"/>
          <c:h val="0.72756933115823819"/>
        </c:manualLayout>
      </c:layout>
      <c:scatterChart>
        <c:scatterStyle val="lineMarker"/>
        <c:ser>
          <c:idx val="1"/>
          <c:order val="1"/>
          <c:tx>
            <c:strRef>
              <c:f>Sample.dat!$AM$1</c:f>
              <c:strCache>
                <c:ptCount val="1"/>
                <c:pt idx="0">
                  <c:v>Zn-66</c:v>
                </c:pt>
              </c:strCache>
            </c:strRef>
          </c:tx>
          <c:spPr>
            <a:ln>
              <a:noFill/>
            </a:ln>
          </c:spPr>
          <c:marker>
            <c:symbol val="diamond"/>
            <c:size val="7"/>
            <c:spPr>
              <a:solidFill>
                <a:srgbClr val="FF0000"/>
              </a:solidFill>
              <a:ln>
                <a:noFill/>
              </a:ln>
            </c:spPr>
          </c:marker>
          <c:xVal>
            <c:numRef>
              <c:f>Sample.dat!$G$330:$G$545</c:f>
              <c:numCache>
                <c:formatCode>m/d/yy\ h:mm;@</c:formatCode>
                <c:ptCount val="216"/>
                <c:pt idx="0">
                  <c:v>40319.347222222394</c:v>
                </c:pt>
                <c:pt idx="1">
                  <c:v>40316.384982639036</c:v>
                </c:pt>
                <c:pt idx="2">
                  <c:v>40313.422743055693</c:v>
                </c:pt>
                <c:pt idx="3">
                  <c:v>40310.460503472386</c:v>
                </c:pt>
                <c:pt idx="4">
                  <c:v>40307.498263889036</c:v>
                </c:pt>
                <c:pt idx="5">
                  <c:v>40304.5360243057</c:v>
                </c:pt>
                <c:pt idx="6">
                  <c:v>40301.57378472235</c:v>
                </c:pt>
                <c:pt idx="7">
                  <c:v>40298.611545139029</c:v>
                </c:pt>
                <c:pt idx="8">
                  <c:v>40295.649305555671</c:v>
                </c:pt>
                <c:pt idx="9">
                  <c:v>40292.687065972357</c:v>
                </c:pt>
                <c:pt idx="10">
                  <c:v>40289.724826389021</c:v>
                </c:pt>
                <c:pt idx="11">
                  <c:v>40286.762586805671</c:v>
                </c:pt>
                <c:pt idx="12">
                  <c:v>40283.800347222365</c:v>
                </c:pt>
                <c:pt idx="13">
                  <c:v>40280.838107639014</c:v>
                </c:pt>
                <c:pt idx="14">
                  <c:v>40277.875868055678</c:v>
                </c:pt>
                <c:pt idx="15">
                  <c:v>40274.913628472343</c:v>
                </c:pt>
                <c:pt idx="16">
                  <c:v>40271.951388889007</c:v>
                </c:pt>
                <c:pt idx="17">
                  <c:v>40268.989149305671</c:v>
                </c:pt>
                <c:pt idx="18">
                  <c:v>40266.026909722335</c:v>
                </c:pt>
                <c:pt idx="19">
                  <c:v>40263.064670139</c:v>
                </c:pt>
                <c:pt idx="20">
                  <c:v>40260.102430555649</c:v>
                </c:pt>
                <c:pt idx="21">
                  <c:v>40257.140190972328</c:v>
                </c:pt>
                <c:pt idx="22">
                  <c:v>40254.177951388992</c:v>
                </c:pt>
                <c:pt idx="23">
                  <c:v>40251.215711805635</c:v>
                </c:pt>
                <c:pt idx="24">
                  <c:v>40248.253472222321</c:v>
                </c:pt>
                <c:pt idx="25">
                  <c:v>40245.291232638985</c:v>
                </c:pt>
                <c:pt idx="26">
                  <c:v>40242.328993055635</c:v>
                </c:pt>
                <c:pt idx="27">
                  <c:v>40239.366753472328</c:v>
                </c:pt>
                <c:pt idx="28">
                  <c:v>40236.404513889</c:v>
                </c:pt>
                <c:pt idx="29">
                  <c:v>40233.442274305642</c:v>
                </c:pt>
                <c:pt idx="30">
                  <c:v>40230.480034722321</c:v>
                </c:pt>
                <c:pt idx="31">
                  <c:v>40227.517795138985</c:v>
                </c:pt>
                <c:pt idx="32">
                  <c:v>40224.555555555635</c:v>
                </c:pt>
                <c:pt idx="33">
                  <c:v>40221.593315972284</c:v>
                </c:pt>
                <c:pt idx="34">
                  <c:v>40218.631076388963</c:v>
                </c:pt>
                <c:pt idx="35">
                  <c:v>40215.668836805628</c:v>
                </c:pt>
                <c:pt idx="36">
                  <c:v>40212.706597222292</c:v>
                </c:pt>
                <c:pt idx="37">
                  <c:v>40209.744357638963</c:v>
                </c:pt>
                <c:pt idx="38">
                  <c:v>40206.78211805562</c:v>
                </c:pt>
                <c:pt idx="39">
                  <c:v>40203.819878472306</c:v>
                </c:pt>
                <c:pt idx="40">
                  <c:v>40200.857638888971</c:v>
                </c:pt>
                <c:pt idx="41">
                  <c:v>40197.895399305606</c:v>
                </c:pt>
                <c:pt idx="42">
                  <c:v>40194.933159722277</c:v>
                </c:pt>
                <c:pt idx="43">
                  <c:v>40191.970920138941</c:v>
                </c:pt>
                <c:pt idx="44">
                  <c:v>40189.008680555591</c:v>
                </c:pt>
                <c:pt idx="45">
                  <c:v>40186.04644097227</c:v>
                </c:pt>
                <c:pt idx="46">
                  <c:v>40183.084201388956</c:v>
                </c:pt>
                <c:pt idx="47">
                  <c:v>40180.121961805577</c:v>
                </c:pt>
                <c:pt idx="48">
                  <c:v>40177.159722222255</c:v>
                </c:pt>
                <c:pt idx="49">
                  <c:v>40174.197482638912</c:v>
                </c:pt>
                <c:pt idx="50">
                  <c:v>40171.235243055584</c:v>
                </c:pt>
                <c:pt idx="51">
                  <c:v>40168.273003472255</c:v>
                </c:pt>
                <c:pt idx="52">
                  <c:v>40165.310763888934</c:v>
                </c:pt>
                <c:pt idx="53">
                  <c:v>40162.348524305606</c:v>
                </c:pt>
                <c:pt idx="54">
                  <c:v>40159.386284722248</c:v>
                </c:pt>
                <c:pt idx="55">
                  <c:v>40156.424045138912</c:v>
                </c:pt>
                <c:pt idx="56">
                  <c:v>40153.461805555577</c:v>
                </c:pt>
                <c:pt idx="57">
                  <c:v>40150.499565972234</c:v>
                </c:pt>
                <c:pt idx="58">
                  <c:v>40147.537326388912</c:v>
                </c:pt>
                <c:pt idx="59">
                  <c:v>40144.575086805555</c:v>
                </c:pt>
                <c:pt idx="60">
                  <c:v>40141.612847222241</c:v>
                </c:pt>
                <c:pt idx="61">
                  <c:v>40138.650607638898</c:v>
                </c:pt>
                <c:pt idx="62">
                  <c:v>40135.688368055562</c:v>
                </c:pt>
                <c:pt idx="63">
                  <c:v>40132.726128472226</c:v>
                </c:pt>
                <c:pt idx="64">
                  <c:v>40129.763888888876</c:v>
                </c:pt>
                <c:pt idx="68">
                  <c:v>40340.458333333343</c:v>
                </c:pt>
                <c:pt idx="69">
                  <c:v>40341.04166666665</c:v>
                </c:pt>
                <c:pt idx="70">
                  <c:v>40341.624999999993</c:v>
                </c:pt>
                <c:pt idx="71">
                  <c:v>40342.208333333336</c:v>
                </c:pt>
                <c:pt idx="72">
                  <c:v>40342.791666666635</c:v>
                </c:pt>
                <c:pt idx="73">
                  <c:v>40343.375</c:v>
                </c:pt>
                <c:pt idx="74">
                  <c:v>40343.958333333343</c:v>
                </c:pt>
                <c:pt idx="75">
                  <c:v>40344.54166666665</c:v>
                </c:pt>
                <c:pt idx="76">
                  <c:v>40345.124999999993</c:v>
                </c:pt>
                <c:pt idx="77">
                  <c:v>40345.708333333336</c:v>
                </c:pt>
                <c:pt idx="78">
                  <c:v>40346.291666666635</c:v>
                </c:pt>
                <c:pt idx="79">
                  <c:v>40346.875</c:v>
                </c:pt>
                <c:pt idx="80">
                  <c:v>40347.458333333343</c:v>
                </c:pt>
                <c:pt idx="81">
                  <c:v>40348.04166666665</c:v>
                </c:pt>
                <c:pt idx="82">
                  <c:v>40348.624999999993</c:v>
                </c:pt>
                <c:pt idx="83">
                  <c:v>40349.208333333336</c:v>
                </c:pt>
                <c:pt idx="84">
                  <c:v>40349.791666666635</c:v>
                </c:pt>
                <c:pt idx="85">
                  <c:v>40350.375</c:v>
                </c:pt>
                <c:pt idx="86">
                  <c:v>40350.958333333343</c:v>
                </c:pt>
                <c:pt idx="87">
                  <c:v>40351.54166666665</c:v>
                </c:pt>
                <c:pt idx="88">
                  <c:v>40352.124999999993</c:v>
                </c:pt>
                <c:pt idx="89">
                  <c:v>40352.708333333336</c:v>
                </c:pt>
                <c:pt idx="90">
                  <c:v>40353.291666666635</c:v>
                </c:pt>
                <c:pt idx="91">
                  <c:v>40353.875</c:v>
                </c:pt>
                <c:pt idx="92">
                  <c:v>40354.458333333343</c:v>
                </c:pt>
                <c:pt idx="93">
                  <c:v>40355.04166666665</c:v>
                </c:pt>
                <c:pt idx="94">
                  <c:v>40355.624999999993</c:v>
                </c:pt>
                <c:pt idx="95">
                  <c:v>40356.208333333336</c:v>
                </c:pt>
                <c:pt idx="96">
                  <c:v>40356.791666666635</c:v>
                </c:pt>
                <c:pt idx="97">
                  <c:v>40357.375</c:v>
                </c:pt>
                <c:pt idx="98">
                  <c:v>40357.958333333343</c:v>
                </c:pt>
                <c:pt idx="99">
                  <c:v>40358.54166666665</c:v>
                </c:pt>
                <c:pt idx="100">
                  <c:v>40359.124999999993</c:v>
                </c:pt>
                <c:pt idx="101">
                  <c:v>40359.708333333336</c:v>
                </c:pt>
                <c:pt idx="102">
                  <c:v>40360.291666666635</c:v>
                </c:pt>
                <c:pt idx="103">
                  <c:v>40360.875</c:v>
                </c:pt>
                <c:pt idx="104">
                  <c:v>40361.458333333343</c:v>
                </c:pt>
                <c:pt idx="105">
                  <c:v>40362.04166666665</c:v>
                </c:pt>
                <c:pt idx="106">
                  <c:v>40362.624999999993</c:v>
                </c:pt>
                <c:pt idx="107">
                  <c:v>40363.208333333336</c:v>
                </c:pt>
                <c:pt idx="108">
                  <c:v>40363.791666666635</c:v>
                </c:pt>
                <c:pt idx="109">
                  <c:v>40364.375</c:v>
                </c:pt>
                <c:pt idx="110">
                  <c:v>40364.958333333343</c:v>
                </c:pt>
                <c:pt idx="111">
                  <c:v>40365.54166666665</c:v>
                </c:pt>
                <c:pt idx="112">
                  <c:v>40366.124999999993</c:v>
                </c:pt>
                <c:pt idx="113">
                  <c:v>40366.708333333336</c:v>
                </c:pt>
                <c:pt idx="114">
                  <c:v>40367.291666666635</c:v>
                </c:pt>
                <c:pt idx="115">
                  <c:v>40367.875</c:v>
                </c:pt>
                <c:pt idx="116">
                  <c:v>40368.458333333343</c:v>
                </c:pt>
                <c:pt idx="117">
                  <c:v>40369.04166666665</c:v>
                </c:pt>
                <c:pt idx="118">
                  <c:v>40369.624999999993</c:v>
                </c:pt>
                <c:pt idx="120">
                  <c:v>40370.791666666635</c:v>
                </c:pt>
                <c:pt idx="121">
                  <c:v>40371.375</c:v>
                </c:pt>
                <c:pt idx="122">
                  <c:v>40371.958333333343</c:v>
                </c:pt>
                <c:pt idx="123">
                  <c:v>40372.54166666665</c:v>
                </c:pt>
                <c:pt idx="124">
                  <c:v>40373.124999999993</c:v>
                </c:pt>
                <c:pt idx="125">
                  <c:v>40373.708333333336</c:v>
                </c:pt>
                <c:pt idx="126">
                  <c:v>40374.291666666635</c:v>
                </c:pt>
                <c:pt idx="127">
                  <c:v>40374.875</c:v>
                </c:pt>
                <c:pt idx="128">
                  <c:v>40375.458333333343</c:v>
                </c:pt>
                <c:pt idx="129">
                  <c:v>40376.04166666665</c:v>
                </c:pt>
                <c:pt idx="130">
                  <c:v>40376.624999999993</c:v>
                </c:pt>
                <c:pt idx="131">
                  <c:v>40377.208333333336</c:v>
                </c:pt>
                <c:pt idx="132">
                  <c:v>40377.791666666635</c:v>
                </c:pt>
                <c:pt idx="136">
                  <c:v>40460.166666666875</c:v>
                </c:pt>
                <c:pt idx="137">
                  <c:v>40459.332285115517</c:v>
                </c:pt>
                <c:pt idx="138">
                  <c:v>40458.497903564137</c:v>
                </c:pt>
                <c:pt idx="139">
                  <c:v>40457.663522012772</c:v>
                </c:pt>
                <c:pt idx="140">
                  <c:v>40456.829140461406</c:v>
                </c:pt>
                <c:pt idx="141">
                  <c:v>40455.994758910056</c:v>
                </c:pt>
                <c:pt idx="142">
                  <c:v>40455.16037735869</c:v>
                </c:pt>
                <c:pt idx="143">
                  <c:v>40454.325995807325</c:v>
                </c:pt>
                <c:pt idx="144">
                  <c:v>40453.49161425596</c:v>
                </c:pt>
                <c:pt idx="145">
                  <c:v>40452.657232704601</c:v>
                </c:pt>
                <c:pt idx="146">
                  <c:v>40451.822851153229</c:v>
                </c:pt>
                <c:pt idx="147">
                  <c:v>40450.988469601856</c:v>
                </c:pt>
                <c:pt idx="148">
                  <c:v>40450.154088050498</c:v>
                </c:pt>
                <c:pt idx="149">
                  <c:v>40449.319706499147</c:v>
                </c:pt>
                <c:pt idx="150">
                  <c:v>40448.485324947767</c:v>
                </c:pt>
                <c:pt idx="151">
                  <c:v>40447.650943396417</c:v>
                </c:pt>
                <c:pt idx="152">
                  <c:v>40446.816561845051</c:v>
                </c:pt>
                <c:pt idx="153">
                  <c:v>40445.982180293671</c:v>
                </c:pt>
                <c:pt idx="154">
                  <c:v>40445.147798742306</c:v>
                </c:pt>
                <c:pt idx="155">
                  <c:v>40444.313417190955</c:v>
                </c:pt>
                <c:pt idx="156">
                  <c:v>40443.479035639582</c:v>
                </c:pt>
                <c:pt idx="157">
                  <c:v>40442.64465408821</c:v>
                </c:pt>
                <c:pt idx="158">
                  <c:v>40441.810272536859</c:v>
                </c:pt>
                <c:pt idx="159">
                  <c:v>40440.975890985479</c:v>
                </c:pt>
                <c:pt idx="160">
                  <c:v>40440.141509434128</c:v>
                </c:pt>
                <c:pt idx="161">
                  <c:v>40439.307127882734</c:v>
                </c:pt>
                <c:pt idx="162">
                  <c:v>40438.472746331376</c:v>
                </c:pt>
                <c:pt idx="163">
                  <c:v>40437.638364780003</c:v>
                </c:pt>
                <c:pt idx="164">
                  <c:v>40436.803983228652</c:v>
                </c:pt>
                <c:pt idx="165">
                  <c:v>40435.969601677272</c:v>
                </c:pt>
                <c:pt idx="166">
                  <c:v>40435.135220125921</c:v>
                </c:pt>
                <c:pt idx="167">
                  <c:v>40434.300838574585</c:v>
                </c:pt>
                <c:pt idx="168">
                  <c:v>40433.466457023191</c:v>
                </c:pt>
                <c:pt idx="169">
                  <c:v>40432.632075471833</c:v>
                </c:pt>
                <c:pt idx="170">
                  <c:v>40431.797693920445</c:v>
                </c:pt>
                <c:pt idx="171">
                  <c:v>40430.963312369095</c:v>
                </c:pt>
                <c:pt idx="172">
                  <c:v>40430.128930817715</c:v>
                </c:pt>
                <c:pt idx="173">
                  <c:v>40429.294549266364</c:v>
                </c:pt>
                <c:pt idx="174">
                  <c:v>40428.460167714984</c:v>
                </c:pt>
                <c:pt idx="175">
                  <c:v>40427.62578616359</c:v>
                </c:pt>
                <c:pt idx="176">
                  <c:v>40426.791404612224</c:v>
                </c:pt>
                <c:pt idx="177">
                  <c:v>40425.957023060902</c:v>
                </c:pt>
                <c:pt idx="178">
                  <c:v>40425.122641509523</c:v>
                </c:pt>
                <c:pt idx="179">
                  <c:v>40424.288259958201</c:v>
                </c:pt>
                <c:pt idx="180">
                  <c:v>40423.453878406835</c:v>
                </c:pt>
                <c:pt idx="181">
                  <c:v>40422.619496855434</c:v>
                </c:pt>
                <c:pt idx="182">
                  <c:v>40421.785115304083</c:v>
                </c:pt>
                <c:pt idx="183">
                  <c:v>40420.95073375271</c:v>
                </c:pt>
                <c:pt idx="184">
                  <c:v>40420.116352201345</c:v>
                </c:pt>
                <c:pt idx="185">
                  <c:v>40419.281970649979</c:v>
                </c:pt>
                <c:pt idx="186">
                  <c:v>40418.447589098629</c:v>
                </c:pt>
                <c:pt idx="187">
                  <c:v>40417.613207547234</c:v>
                </c:pt>
                <c:pt idx="188">
                  <c:v>40416.778825995883</c:v>
                </c:pt>
                <c:pt idx="189">
                  <c:v>40415.94444444454</c:v>
                </c:pt>
                <c:pt idx="190">
                  <c:v>40415.110062893153</c:v>
                </c:pt>
                <c:pt idx="191">
                  <c:v>40414.275681341773</c:v>
                </c:pt>
                <c:pt idx="192">
                  <c:v>40413.441299790436</c:v>
                </c:pt>
                <c:pt idx="193">
                  <c:v>40412.606918239071</c:v>
                </c:pt>
                <c:pt idx="194">
                  <c:v>40411.772536687684</c:v>
                </c:pt>
                <c:pt idx="195">
                  <c:v>40410.938155136333</c:v>
                </c:pt>
                <c:pt idx="196">
                  <c:v>40410.103773584946</c:v>
                </c:pt>
                <c:pt idx="197">
                  <c:v>40409.269392033581</c:v>
                </c:pt>
                <c:pt idx="198">
                  <c:v>40408.43501048223</c:v>
                </c:pt>
                <c:pt idx="199">
                  <c:v>40407.600628930864</c:v>
                </c:pt>
                <c:pt idx="200">
                  <c:v>40406.766247379499</c:v>
                </c:pt>
                <c:pt idx="201">
                  <c:v>40405.931865828141</c:v>
                </c:pt>
                <c:pt idx="202">
                  <c:v>40405.097484276754</c:v>
                </c:pt>
                <c:pt idx="203">
                  <c:v>40404.263102725374</c:v>
                </c:pt>
                <c:pt idx="204">
                  <c:v>40403.428721174037</c:v>
                </c:pt>
                <c:pt idx="205">
                  <c:v>40402.594339622672</c:v>
                </c:pt>
                <c:pt idx="206">
                  <c:v>40401.759958071307</c:v>
                </c:pt>
                <c:pt idx="207">
                  <c:v>40400.925576519934</c:v>
                </c:pt>
                <c:pt idx="208">
                  <c:v>40400.091194968576</c:v>
                </c:pt>
                <c:pt idx="209">
                  <c:v>40399.256813417211</c:v>
                </c:pt>
                <c:pt idx="210">
                  <c:v>40398.422431865831</c:v>
                </c:pt>
                <c:pt idx="211">
                  <c:v>40397.588050314494</c:v>
                </c:pt>
                <c:pt idx="212">
                  <c:v>40396.7536687631</c:v>
                </c:pt>
                <c:pt idx="213">
                  <c:v>40395.919287211735</c:v>
                </c:pt>
                <c:pt idx="214">
                  <c:v>40395.084905660384</c:v>
                </c:pt>
                <c:pt idx="215">
                  <c:v>40394.250524109018</c:v>
                </c:pt>
              </c:numCache>
            </c:numRef>
          </c:xVal>
          <c:yVal>
            <c:numRef>
              <c:f>Sample.dat!$AM$330:$AM$545</c:f>
              <c:numCache>
                <c:formatCode>0</c:formatCode>
                <c:ptCount val="216"/>
                <c:pt idx="0">
                  <c:v>28141.261999999999</c:v>
                </c:pt>
                <c:pt idx="1">
                  <c:v>27017.546999999999</c:v>
                </c:pt>
                <c:pt idx="2">
                  <c:v>28269.413</c:v>
                </c:pt>
                <c:pt idx="3">
                  <c:v>27181.741000000005</c:v>
                </c:pt>
                <c:pt idx="4">
                  <c:v>25063.335999999996</c:v>
                </c:pt>
                <c:pt idx="5">
                  <c:v>27567.034</c:v>
                </c:pt>
                <c:pt idx="6">
                  <c:v>26338.49</c:v>
                </c:pt>
                <c:pt idx="7">
                  <c:v>26938.028999999999</c:v>
                </c:pt>
                <c:pt idx="8">
                  <c:v>26805.504000000001</c:v>
                </c:pt>
                <c:pt idx="9">
                  <c:v>26738</c:v>
                </c:pt>
                <c:pt idx="10">
                  <c:v>26883.093000000001</c:v>
                </c:pt>
                <c:pt idx="11">
                  <c:v>28123.741000000005</c:v>
                </c:pt>
                <c:pt idx="12">
                  <c:v>27260.366000000005</c:v>
                </c:pt>
                <c:pt idx="13">
                  <c:v>27955.41</c:v>
                </c:pt>
                <c:pt idx="14">
                  <c:v>27189.457999999999</c:v>
                </c:pt>
                <c:pt idx="15">
                  <c:v>27006.45</c:v>
                </c:pt>
                <c:pt idx="16">
                  <c:v>26241.338999999996</c:v>
                </c:pt>
                <c:pt idx="17">
                  <c:v>27082.862000000001</c:v>
                </c:pt>
                <c:pt idx="18">
                  <c:v>27196.564999999999</c:v>
                </c:pt>
                <c:pt idx="19">
                  <c:v>26816.308000000001</c:v>
                </c:pt>
                <c:pt idx="20">
                  <c:v>27103.124</c:v>
                </c:pt>
                <c:pt idx="21">
                  <c:v>26504.527999999998</c:v>
                </c:pt>
                <c:pt idx="22">
                  <c:v>27661.223000000005</c:v>
                </c:pt>
                <c:pt idx="23">
                  <c:v>26739.600999999991</c:v>
                </c:pt>
                <c:pt idx="24">
                  <c:v>27818.951000000001</c:v>
                </c:pt>
                <c:pt idx="25">
                  <c:v>26379.431</c:v>
                </c:pt>
                <c:pt idx="26">
                  <c:v>25640.169000000002</c:v>
                </c:pt>
                <c:pt idx="27">
                  <c:v>27188.475999999999</c:v>
                </c:pt>
                <c:pt idx="28">
                  <c:v>27358.223000000005</c:v>
                </c:pt>
                <c:pt idx="29">
                  <c:v>26268.243999999999</c:v>
                </c:pt>
                <c:pt idx="30">
                  <c:v>26509.367999999999</c:v>
                </c:pt>
                <c:pt idx="31">
                  <c:v>26650.75</c:v>
                </c:pt>
                <c:pt idx="32">
                  <c:v>26592.626</c:v>
                </c:pt>
                <c:pt idx="33">
                  <c:v>26290.332999999991</c:v>
                </c:pt>
                <c:pt idx="34">
                  <c:v>26404.047999999999</c:v>
                </c:pt>
                <c:pt idx="35">
                  <c:v>25562</c:v>
                </c:pt>
                <c:pt idx="36">
                  <c:v>26890.756000000001</c:v>
                </c:pt>
                <c:pt idx="37">
                  <c:v>26076.672999999992</c:v>
                </c:pt>
                <c:pt idx="38">
                  <c:v>25768.403999999999</c:v>
                </c:pt>
                <c:pt idx="39">
                  <c:v>25324.982000000007</c:v>
                </c:pt>
                <c:pt idx="40">
                  <c:v>25776.496999999999</c:v>
                </c:pt>
                <c:pt idx="41">
                  <c:v>26867.606</c:v>
                </c:pt>
                <c:pt idx="42">
                  <c:v>26636.655999999992</c:v>
                </c:pt>
                <c:pt idx="43">
                  <c:v>26542.933000000001</c:v>
                </c:pt>
                <c:pt idx="44">
                  <c:v>25959.478999999999</c:v>
                </c:pt>
                <c:pt idx="45">
                  <c:v>26473.307000000001</c:v>
                </c:pt>
                <c:pt idx="46">
                  <c:v>27063.045999999998</c:v>
                </c:pt>
                <c:pt idx="47">
                  <c:v>27267.821</c:v>
                </c:pt>
                <c:pt idx="48">
                  <c:v>27410.338999999996</c:v>
                </c:pt>
                <c:pt idx="49">
                  <c:v>27924.945000000007</c:v>
                </c:pt>
                <c:pt idx="50">
                  <c:v>29429.912</c:v>
                </c:pt>
                <c:pt idx="51">
                  <c:v>29338.383999999998</c:v>
                </c:pt>
                <c:pt idx="52">
                  <c:v>29687.134999999991</c:v>
                </c:pt>
                <c:pt idx="53">
                  <c:v>30073.596000000001</c:v>
                </c:pt>
                <c:pt idx="54">
                  <c:v>30874.996999999999</c:v>
                </c:pt>
                <c:pt idx="55">
                  <c:v>29691.954000000005</c:v>
                </c:pt>
                <c:pt idx="56">
                  <c:v>30029.351999999992</c:v>
                </c:pt>
                <c:pt idx="57">
                  <c:v>31319.236000000001</c:v>
                </c:pt>
                <c:pt idx="58">
                  <c:v>32694.208999999999</c:v>
                </c:pt>
                <c:pt idx="59">
                  <c:v>32220.347000000005</c:v>
                </c:pt>
                <c:pt idx="60">
                  <c:v>32917.714</c:v>
                </c:pt>
                <c:pt idx="61">
                  <c:v>32004.565999999999</c:v>
                </c:pt>
                <c:pt idx="62">
                  <c:v>32871.550000000003</c:v>
                </c:pt>
                <c:pt idx="63">
                  <c:v>30021.205000000005</c:v>
                </c:pt>
                <c:pt idx="64">
                  <c:v>33026.51</c:v>
                </c:pt>
                <c:pt idx="68">
                  <c:v>72088.614000000001</c:v>
                </c:pt>
                <c:pt idx="69">
                  <c:v>71327.343999999968</c:v>
                </c:pt>
                <c:pt idx="70">
                  <c:v>72233.331000000006</c:v>
                </c:pt>
                <c:pt idx="71">
                  <c:v>69519.630999999994</c:v>
                </c:pt>
                <c:pt idx="72">
                  <c:v>70956.092999999979</c:v>
                </c:pt>
                <c:pt idx="73">
                  <c:v>71046.619000000006</c:v>
                </c:pt>
                <c:pt idx="74">
                  <c:v>72092.607999999993</c:v>
                </c:pt>
                <c:pt idx="75">
                  <c:v>71761.86</c:v>
                </c:pt>
                <c:pt idx="76">
                  <c:v>71679.137000000002</c:v>
                </c:pt>
                <c:pt idx="77">
                  <c:v>73688.251999999993</c:v>
                </c:pt>
                <c:pt idx="78">
                  <c:v>75596.167000000001</c:v>
                </c:pt>
                <c:pt idx="79">
                  <c:v>75761.044999999998</c:v>
                </c:pt>
                <c:pt idx="80">
                  <c:v>74781.812999999966</c:v>
                </c:pt>
                <c:pt idx="81">
                  <c:v>78512.093999999968</c:v>
                </c:pt>
                <c:pt idx="82">
                  <c:v>77970.668000000005</c:v>
                </c:pt>
                <c:pt idx="83">
                  <c:v>80094.523000000001</c:v>
                </c:pt>
                <c:pt idx="84">
                  <c:v>79692.176999999996</c:v>
                </c:pt>
                <c:pt idx="85">
                  <c:v>79672.659000000029</c:v>
                </c:pt>
                <c:pt idx="86">
                  <c:v>77844.044999999998</c:v>
                </c:pt>
                <c:pt idx="87">
                  <c:v>76448.820000000007</c:v>
                </c:pt>
                <c:pt idx="88">
                  <c:v>75340.388999999996</c:v>
                </c:pt>
                <c:pt idx="89">
                  <c:v>74116.442999999956</c:v>
                </c:pt>
                <c:pt idx="90">
                  <c:v>72521.362999999998</c:v>
                </c:pt>
                <c:pt idx="91">
                  <c:v>70191.180999999997</c:v>
                </c:pt>
                <c:pt idx="92">
                  <c:v>69391.597999999998</c:v>
                </c:pt>
                <c:pt idx="93">
                  <c:v>65263.28</c:v>
                </c:pt>
                <c:pt idx="94">
                  <c:v>63993.351000000002</c:v>
                </c:pt>
                <c:pt idx="95">
                  <c:v>62340.816000000013</c:v>
                </c:pt>
                <c:pt idx="96">
                  <c:v>62181.226999999999</c:v>
                </c:pt>
                <c:pt idx="97">
                  <c:v>60985.686000000002</c:v>
                </c:pt>
                <c:pt idx="98">
                  <c:v>59045.983</c:v>
                </c:pt>
                <c:pt idx="99">
                  <c:v>57642.469000000005</c:v>
                </c:pt>
                <c:pt idx="100">
                  <c:v>57358.878000000012</c:v>
                </c:pt>
                <c:pt idx="101">
                  <c:v>57578.111000000004</c:v>
                </c:pt>
                <c:pt idx="102">
                  <c:v>58857.317000000003</c:v>
                </c:pt>
                <c:pt idx="103">
                  <c:v>56725.734999999993</c:v>
                </c:pt>
                <c:pt idx="104">
                  <c:v>57084.887000000002</c:v>
                </c:pt>
                <c:pt idx="105">
                  <c:v>57080.489000000001</c:v>
                </c:pt>
                <c:pt idx="106">
                  <c:v>56387.614000000001</c:v>
                </c:pt>
                <c:pt idx="107">
                  <c:v>55993.401000000005</c:v>
                </c:pt>
                <c:pt idx="108">
                  <c:v>56529.785000000003</c:v>
                </c:pt>
                <c:pt idx="109">
                  <c:v>57271.374000000003</c:v>
                </c:pt>
                <c:pt idx="110">
                  <c:v>56072.597000000002</c:v>
                </c:pt>
                <c:pt idx="111">
                  <c:v>56250.061999999998</c:v>
                </c:pt>
                <c:pt idx="112">
                  <c:v>55946.641000000003</c:v>
                </c:pt>
                <c:pt idx="113">
                  <c:v>54823.701999999997</c:v>
                </c:pt>
                <c:pt idx="114">
                  <c:v>55344.873</c:v>
                </c:pt>
                <c:pt idx="115">
                  <c:v>55313.406000000003</c:v>
                </c:pt>
                <c:pt idx="116">
                  <c:v>55475.985000000001</c:v>
                </c:pt>
                <c:pt idx="117">
                  <c:v>53438.18</c:v>
                </c:pt>
                <c:pt idx="118">
                  <c:v>53669.506000000001</c:v>
                </c:pt>
                <c:pt idx="120">
                  <c:v>52738.189000000006</c:v>
                </c:pt>
                <c:pt idx="121">
                  <c:v>52143.116000000002</c:v>
                </c:pt>
                <c:pt idx="122">
                  <c:v>53191.841</c:v>
                </c:pt>
                <c:pt idx="123">
                  <c:v>52986.989000000001</c:v>
                </c:pt>
                <c:pt idx="124">
                  <c:v>51772.629000000001</c:v>
                </c:pt>
                <c:pt idx="125">
                  <c:v>52451.135999999999</c:v>
                </c:pt>
                <c:pt idx="126">
                  <c:v>51724.821000000004</c:v>
                </c:pt>
                <c:pt idx="127">
                  <c:v>51835.722999999998</c:v>
                </c:pt>
                <c:pt idx="128">
                  <c:v>51270.781999999999</c:v>
                </c:pt>
                <c:pt idx="129">
                  <c:v>50763.334000000003</c:v>
                </c:pt>
                <c:pt idx="130">
                  <c:v>51083.516000000003</c:v>
                </c:pt>
                <c:pt idx="131">
                  <c:v>49845.055</c:v>
                </c:pt>
                <c:pt idx="132">
                  <c:v>49458.495999999999</c:v>
                </c:pt>
                <c:pt idx="136">
                  <c:v>42037.637999999999</c:v>
                </c:pt>
                <c:pt idx="137">
                  <c:v>40669.582000000002</c:v>
                </c:pt>
                <c:pt idx="138">
                  <c:v>40818.334000000003</c:v>
                </c:pt>
                <c:pt idx="139">
                  <c:v>40223.773000000001</c:v>
                </c:pt>
                <c:pt idx="140">
                  <c:v>40809.485000000001</c:v>
                </c:pt>
                <c:pt idx="141">
                  <c:v>40386.755000000005</c:v>
                </c:pt>
                <c:pt idx="142">
                  <c:v>41872.912000000011</c:v>
                </c:pt>
                <c:pt idx="143">
                  <c:v>41184.350000000013</c:v>
                </c:pt>
                <c:pt idx="144">
                  <c:v>41222.773999999998</c:v>
                </c:pt>
                <c:pt idx="145">
                  <c:v>42598.409</c:v>
                </c:pt>
                <c:pt idx="146">
                  <c:v>42469.382000000012</c:v>
                </c:pt>
                <c:pt idx="147">
                  <c:v>42699.389000000003</c:v>
                </c:pt>
                <c:pt idx="148">
                  <c:v>41848.541000000005</c:v>
                </c:pt>
                <c:pt idx="149">
                  <c:v>40508.548000000003</c:v>
                </c:pt>
                <c:pt idx="150">
                  <c:v>41260.331000000006</c:v>
                </c:pt>
                <c:pt idx="151">
                  <c:v>41841.895000000004</c:v>
                </c:pt>
                <c:pt idx="152">
                  <c:v>41950.220999999998</c:v>
                </c:pt>
                <c:pt idx="153">
                  <c:v>40547.199999999997</c:v>
                </c:pt>
                <c:pt idx="154">
                  <c:v>42130.523999999998</c:v>
                </c:pt>
                <c:pt idx="155">
                  <c:v>43864.188000000002</c:v>
                </c:pt>
                <c:pt idx="156">
                  <c:v>44697.651000000005</c:v>
                </c:pt>
                <c:pt idx="157">
                  <c:v>42411.279000000002</c:v>
                </c:pt>
                <c:pt idx="158">
                  <c:v>42704.688000000002</c:v>
                </c:pt>
                <c:pt idx="159">
                  <c:v>42481.259000000005</c:v>
                </c:pt>
                <c:pt idx="160">
                  <c:v>41609.905000000006</c:v>
                </c:pt>
                <c:pt idx="161">
                  <c:v>43200.476000000002</c:v>
                </c:pt>
                <c:pt idx="162">
                  <c:v>43503.075000000004</c:v>
                </c:pt>
                <c:pt idx="163">
                  <c:v>42294.347000000002</c:v>
                </c:pt>
                <c:pt idx="164">
                  <c:v>41865.842000000011</c:v>
                </c:pt>
                <c:pt idx="165">
                  <c:v>41985.808000000012</c:v>
                </c:pt>
                <c:pt idx="166">
                  <c:v>45838.167000000001</c:v>
                </c:pt>
                <c:pt idx="167">
                  <c:v>44765.593999999997</c:v>
                </c:pt>
                <c:pt idx="168">
                  <c:v>44961.659</c:v>
                </c:pt>
                <c:pt idx="169">
                  <c:v>42538.342000000011</c:v>
                </c:pt>
                <c:pt idx="170">
                  <c:v>42728.965000000004</c:v>
                </c:pt>
                <c:pt idx="171">
                  <c:v>44348.418000000012</c:v>
                </c:pt>
                <c:pt idx="172">
                  <c:v>45975.529000000002</c:v>
                </c:pt>
                <c:pt idx="173">
                  <c:v>45744.741000000002</c:v>
                </c:pt>
                <c:pt idx="174">
                  <c:v>44409.727999999996</c:v>
                </c:pt>
                <c:pt idx="175">
                  <c:v>46975.413</c:v>
                </c:pt>
                <c:pt idx="176">
                  <c:v>45626.722999999998</c:v>
                </c:pt>
                <c:pt idx="177">
                  <c:v>48538.816000000013</c:v>
                </c:pt>
                <c:pt idx="178">
                  <c:v>46780.409</c:v>
                </c:pt>
                <c:pt idx="179">
                  <c:v>47462.354000000014</c:v>
                </c:pt>
                <c:pt idx="180">
                  <c:v>46807.334000000003</c:v>
                </c:pt>
                <c:pt idx="181">
                  <c:v>47828.116000000002</c:v>
                </c:pt>
                <c:pt idx="182">
                  <c:v>48477.339</c:v>
                </c:pt>
                <c:pt idx="183">
                  <c:v>52659.582000000002</c:v>
                </c:pt>
                <c:pt idx="184">
                  <c:v>50517.372000000003</c:v>
                </c:pt>
                <c:pt idx="185">
                  <c:v>49674.739000000001</c:v>
                </c:pt>
                <c:pt idx="186">
                  <c:v>53683.499000000003</c:v>
                </c:pt>
                <c:pt idx="187">
                  <c:v>55208.415000000001</c:v>
                </c:pt>
                <c:pt idx="188">
                  <c:v>57984.181000000004</c:v>
                </c:pt>
                <c:pt idx="189">
                  <c:v>57381.978000000003</c:v>
                </c:pt>
                <c:pt idx="190">
                  <c:v>57575.793999999994</c:v>
                </c:pt>
                <c:pt idx="191">
                  <c:v>56843.56</c:v>
                </c:pt>
                <c:pt idx="192">
                  <c:v>58496.464</c:v>
                </c:pt>
                <c:pt idx="193">
                  <c:v>60338.097000000002</c:v>
                </c:pt>
                <c:pt idx="194">
                  <c:v>60731.987000000001</c:v>
                </c:pt>
                <c:pt idx="195">
                  <c:v>63258.648000000001</c:v>
                </c:pt>
                <c:pt idx="196">
                  <c:v>62907.867000000006</c:v>
                </c:pt>
                <c:pt idx="197">
                  <c:v>64849.752</c:v>
                </c:pt>
                <c:pt idx="198">
                  <c:v>67543.395000000004</c:v>
                </c:pt>
                <c:pt idx="199">
                  <c:v>66679.376000000004</c:v>
                </c:pt>
                <c:pt idx="200">
                  <c:v>68084.291999999972</c:v>
                </c:pt>
                <c:pt idx="201">
                  <c:v>70480.801000000007</c:v>
                </c:pt>
                <c:pt idx="202">
                  <c:v>69336.005000000005</c:v>
                </c:pt>
                <c:pt idx="203">
                  <c:v>68114.916999999958</c:v>
                </c:pt>
                <c:pt idx="204">
                  <c:v>70168.27</c:v>
                </c:pt>
                <c:pt idx="205">
                  <c:v>73774.515999999989</c:v>
                </c:pt>
                <c:pt idx="206">
                  <c:v>74098.100000000006</c:v>
                </c:pt>
                <c:pt idx="207">
                  <c:v>74824.69</c:v>
                </c:pt>
                <c:pt idx="208">
                  <c:v>74681.180999999997</c:v>
                </c:pt>
                <c:pt idx="209">
                  <c:v>76243.972999999998</c:v>
                </c:pt>
                <c:pt idx="210">
                  <c:v>74595.365000000005</c:v>
                </c:pt>
                <c:pt idx="211">
                  <c:v>74819.922999999966</c:v>
                </c:pt>
                <c:pt idx="212">
                  <c:v>73928.256999999998</c:v>
                </c:pt>
                <c:pt idx="213">
                  <c:v>70895.046999999977</c:v>
                </c:pt>
                <c:pt idx="214">
                  <c:v>64618.958000000013</c:v>
                </c:pt>
                <c:pt idx="215">
                  <c:v>60692.519</c:v>
                </c:pt>
              </c:numCache>
            </c:numRef>
          </c:yVal>
        </c:ser>
        <c:ser>
          <c:idx val="0"/>
          <c:order val="3"/>
          <c:tx>
            <c:strRef>
              <c:f>'Penn-CT-Flow-Wx-ALL DATA.dat'!$G$1</c:f>
              <c:strCache>
                <c:ptCount val="1"/>
                <c:pt idx="0">
                  <c:v>Cond x 35</c:v>
                </c:pt>
              </c:strCache>
            </c:strRef>
          </c:tx>
          <c:spPr>
            <a:ln w="2540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'Penn-CT-Flow-Wx-ALL DATA.dat'!$A$5:$A$30376</c:f>
              <c:numCache>
                <c:formatCode>m/d/yy\ h:mm;@</c:formatCode>
                <c:ptCount val="30372"/>
                <c:pt idx="0">
                  <c:v>39573.791666666635</c:v>
                </c:pt>
                <c:pt idx="1">
                  <c:v>39573.833333333328</c:v>
                </c:pt>
                <c:pt idx="2">
                  <c:v>39573.875</c:v>
                </c:pt>
                <c:pt idx="3">
                  <c:v>39573.916666666657</c:v>
                </c:pt>
                <c:pt idx="4">
                  <c:v>39573.958333333336</c:v>
                </c:pt>
                <c:pt idx="5">
                  <c:v>39573.999999999993</c:v>
                </c:pt>
                <c:pt idx="6">
                  <c:v>39574.041666666628</c:v>
                </c:pt>
                <c:pt idx="7">
                  <c:v>39574.083333333314</c:v>
                </c:pt>
                <c:pt idx="8">
                  <c:v>39574.124999999993</c:v>
                </c:pt>
                <c:pt idx="9">
                  <c:v>39574.166666666621</c:v>
                </c:pt>
                <c:pt idx="10">
                  <c:v>39574.208333333307</c:v>
                </c:pt>
                <c:pt idx="11">
                  <c:v>39574.249999999985</c:v>
                </c:pt>
                <c:pt idx="12">
                  <c:v>39574.291666666606</c:v>
                </c:pt>
                <c:pt idx="13">
                  <c:v>39574.333333333285</c:v>
                </c:pt>
                <c:pt idx="14">
                  <c:v>39574.374999999993</c:v>
                </c:pt>
                <c:pt idx="15">
                  <c:v>39574.416666666628</c:v>
                </c:pt>
                <c:pt idx="16">
                  <c:v>39574.458333333292</c:v>
                </c:pt>
                <c:pt idx="17">
                  <c:v>39574.499999999971</c:v>
                </c:pt>
                <c:pt idx="18">
                  <c:v>39574.541666666599</c:v>
                </c:pt>
                <c:pt idx="19">
                  <c:v>39574.583333333285</c:v>
                </c:pt>
                <c:pt idx="20">
                  <c:v>39574.624999999949</c:v>
                </c:pt>
                <c:pt idx="21">
                  <c:v>39574.666666666591</c:v>
                </c:pt>
                <c:pt idx="22">
                  <c:v>39574.708333333278</c:v>
                </c:pt>
                <c:pt idx="23">
                  <c:v>39574.749999999942</c:v>
                </c:pt>
                <c:pt idx="24">
                  <c:v>39574.791666666577</c:v>
                </c:pt>
                <c:pt idx="25">
                  <c:v>39574.83333333327</c:v>
                </c:pt>
                <c:pt idx="26">
                  <c:v>39574.874999999956</c:v>
                </c:pt>
                <c:pt idx="27">
                  <c:v>39574.916666666599</c:v>
                </c:pt>
                <c:pt idx="28">
                  <c:v>39574.958333333263</c:v>
                </c:pt>
                <c:pt idx="29">
                  <c:v>39574.999999999942</c:v>
                </c:pt>
                <c:pt idx="30">
                  <c:v>39575.041666666584</c:v>
                </c:pt>
                <c:pt idx="31">
                  <c:v>39575.083333333256</c:v>
                </c:pt>
                <c:pt idx="32">
                  <c:v>39575.124999999935</c:v>
                </c:pt>
                <c:pt idx="33">
                  <c:v>39575.166666666584</c:v>
                </c:pt>
                <c:pt idx="34">
                  <c:v>39575.208333333234</c:v>
                </c:pt>
                <c:pt idx="35">
                  <c:v>39575.249999999913</c:v>
                </c:pt>
                <c:pt idx="36">
                  <c:v>39575.291666666562</c:v>
                </c:pt>
                <c:pt idx="37">
                  <c:v>39575.333333333234</c:v>
                </c:pt>
                <c:pt idx="38">
                  <c:v>39575.374999999935</c:v>
                </c:pt>
                <c:pt idx="39">
                  <c:v>39575.416666666584</c:v>
                </c:pt>
                <c:pt idx="40">
                  <c:v>39575.458333333241</c:v>
                </c:pt>
                <c:pt idx="41">
                  <c:v>39575.499999999898</c:v>
                </c:pt>
                <c:pt idx="42">
                  <c:v>39575.541666666555</c:v>
                </c:pt>
                <c:pt idx="43">
                  <c:v>39575.583333333227</c:v>
                </c:pt>
                <c:pt idx="44">
                  <c:v>39575.624999999891</c:v>
                </c:pt>
                <c:pt idx="45">
                  <c:v>39575.666666666555</c:v>
                </c:pt>
                <c:pt idx="46">
                  <c:v>39575.708333333205</c:v>
                </c:pt>
                <c:pt idx="47">
                  <c:v>39575.749999999891</c:v>
                </c:pt>
                <c:pt idx="48">
                  <c:v>39575.791666666519</c:v>
                </c:pt>
                <c:pt idx="49">
                  <c:v>39575.833333333205</c:v>
                </c:pt>
                <c:pt idx="50">
                  <c:v>39575.874999999898</c:v>
                </c:pt>
                <c:pt idx="51">
                  <c:v>39575.916666666541</c:v>
                </c:pt>
                <c:pt idx="52">
                  <c:v>39575.958333333212</c:v>
                </c:pt>
                <c:pt idx="53">
                  <c:v>39575.999999999869</c:v>
                </c:pt>
                <c:pt idx="54">
                  <c:v>39576.041666666526</c:v>
                </c:pt>
                <c:pt idx="55">
                  <c:v>39576.083333333198</c:v>
                </c:pt>
                <c:pt idx="56">
                  <c:v>39576.124999999862</c:v>
                </c:pt>
                <c:pt idx="57">
                  <c:v>39576.166666666526</c:v>
                </c:pt>
                <c:pt idx="58">
                  <c:v>39576.20833333319</c:v>
                </c:pt>
                <c:pt idx="59">
                  <c:v>39576.249999999862</c:v>
                </c:pt>
                <c:pt idx="60">
                  <c:v>39576.291666666497</c:v>
                </c:pt>
                <c:pt idx="61">
                  <c:v>39576.333333333183</c:v>
                </c:pt>
                <c:pt idx="62">
                  <c:v>39576.374999999869</c:v>
                </c:pt>
                <c:pt idx="63">
                  <c:v>39576.416666666511</c:v>
                </c:pt>
                <c:pt idx="64">
                  <c:v>39576.458333333198</c:v>
                </c:pt>
                <c:pt idx="65">
                  <c:v>39576.49999999984</c:v>
                </c:pt>
                <c:pt idx="66">
                  <c:v>39576.541666666504</c:v>
                </c:pt>
                <c:pt idx="67">
                  <c:v>39576.583333333168</c:v>
                </c:pt>
                <c:pt idx="68">
                  <c:v>39576.624999999833</c:v>
                </c:pt>
                <c:pt idx="69">
                  <c:v>39576.666666666482</c:v>
                </c:pt>
                <c:pt idx="70">
                  <c:v>39576.708333333161</c:v>
                </c:pt>
                <c:pt idx="71">
                  <c:v>39576.749999999833</c:v>
                </c:pt>
                <c:pt idx="72">
                  <c:v>39576.791666666468</c:v>
                </c:pt>
                <c:pt idx="73">
                  <c:v>39576.833333333161</c:v>
                </c:pt>
                <c:pt idx="74">
                  <c:v>39576.87499999984</c:v>
                </c:pt>
                <c:pt idx="75">
                  <c:v>39576.916666666482</c:v>
                </c:pt>
                <c:pt idx="76">
                  <c:v>39576.958333333168</c:v>
                </c:pt>
                <c:pt idx="77">
                  <c:v>39576.999999999811</c:v>
                </c:pt>
                <c:pt idx="78">
                  <c:v>39577.041666666475</c:v>
                </c:pt>
                <c:pt idx="79">
                  <c:v>39577.083333333139</c:v>
                </c:pt>
                <c:pt idx="80">
                  <c:v>39577.124999999811</c:v>
                </c:pt>
                <c:pt idx="81">
                  <c:v>39577.166666666453</c:v>
                </c:pt>
                <c:pt idx="82">
                  <c:v>39577.208333333132</c:v>
                </c:pt>
                <c:pt idx="83">
                  <c:v>39577.249999999796</c:v>
                </c:pt>
                <c:pt idx="84">
                  <c:v>39577.291666666431</c:v>
                </c:pt>
                <c:pt idx="85">
                  <c:v>39577.333333333132</c:v>
                </c:pt>
                <c:pt idx="86">
                  <c:v>39577.374999999804</c:v>
                </c:pt>
                <c:pt idx="87">
                  <c:v>39577.416666666453</c:v>
                </c:pt>
                <c:pt idx="88">
                  <c:v>39577.458333333139</c:v>
                </c:pt>
                <c:pt idx="89">
                  <c:v>39577.499999999782</c:v>
                </c:pt>
                <c:pt idx="90">
                  <c:v>39577.541666666431</c:v>
                </c:pt>
                <c:pt idx="91">
                  <c:v>39577.58333333311</c:v>
                </c:pt>
                <c:pt idx="92">
                  <c:v>39577.624999999782</c:v>
                </c:pt>
                <c:pt idx="93">
                  <c:v>39577.666666666424</c:v>
                </c:pt>
                <c:pt idx="94">
                  <c:v>39577.708333333103</c:v>
                </c:pt>
                <c:pt idx="95">
                  <c:v>39577.749999999767</c:v>
                </c:pt>
                <c:pt idx="96">
                  <c:v>39577.791666666402</c:v>
                </c:pt>
                <c:pt idx="97">
                  <c:v>39577.833333333096</c:v>
                </c:pt>
                <c:pt idx="98">
                  <c:v>39577.874999999774</c:v>
                </c:pt>
                <c:pt idx="99">
                  <c:v>39577.916666666431</c:v>
                </c:pt>
                <c:pt idx="100">
                  <c:v>39577.958333333103</c:v>
                </c:pt>
                <c:pt idx="101">
                  <c:v>39577.999999999753</c:v>
                </c:pt>
                <c:pt idx="102">
                  <c:v>39578.041666666402</c:v>
                </c:pt>
                <c:pt idx="103">
                  <c:v>39578.083333333081</c:v>
                </c:pt>
                <c:pt idx="104">
                  <c:v>39578.124999999745</c:v>
                </c:pt>
                <c:pt idx="105">
                  <c:v>39578.166666666395</c:v>
                </c:pt>
                <c:pt idx="106">
                  <c:v>39578.208333333081</c:v>
                </c:pt>
                <c:pt idx="107">
                  <c:v>39578.249999999738</c:v>
                </c:pt>
                <c:pt idx="108">
                  <c:v>39578.291666666373</c:v>
                </c:pt>
                <c:pt idx="109">
                  <c:v>39578.333333333067</c:v>
                </c:pt>
                <c:pt idx="110">
                  <c:v>39578.374999999745</c:v>
                </c:pt>
                <c:pt idx="111">
                  <c:v>39578.416666666395</c:v>
                </c:pt>
                <c:pt idx="112">
                  <c:v>39578.458333333074</c:v>
                </c:pt>
                <c:pt idx="113">
                  <c:v>39578.499999999731</c:v>
                </c:pt>
                <c:pt idx="114">
                  <c:v>39578.541666666373</c:v>
                </c:pt>
                <c:pt idx="115">
                  <c:v>39578.583333333052</c:v>
                </c:pt>
                <c:pt idx="116">
                  <c:v>39578.624999999716</c:v>
                </c:pt>
                <c:pt idx="117">
                  <c:v>39578.666666666366</c:v>
                </c:pt>
                <c:pt idx="118">
                  <c:v>39578.708333333045</c:v>
                </c:pt>
                <c:pt idx="119">
                  <c:v>39578.749999999709</c:v>
                </c:pt>
                <c:pt idx="120">
                  <c:v>39578.791666666344</c:v>
                </c:pt>
                <c:pt idx="121">
                  <c:v>39578.833333333037</c:v>
                </c:pt>
                <c:pt idx="122">
                  <c:v>39578.874999999716</c:v>
                </c:pt>
                <c:pt idx="123">
                  <c:v>39578.916666666366</c:v>
                </c:pt>
                <c:pt idx="124">
                  <c:v>39578.958333333045</c:v>
                </c:pt>
                <c:pt idx="125">
                  <c:v>39578.999999999694</c:v>
                </c:pt>
                <c:pt idx="126">
                  <c:v>39579.041666666344</c:v>
                </c:pt>
                <c:pt idx="127">
                  <c:v>39579.083333333023</c:v>
                </c:pt>
                <c:pt idx="128">
                  <c:v>39579.124999999687</c:v>
                </c:pt>
                <c:pt idx="129">
                  <c:v>39579.166666666337</c:v>
                </c:pt>
                <c:pt idx="130">
                  <c:v>39579.208333333016</c:v>
                </c:pt>
                <c:pt idx="131">
                  <c:v>39579.24999999968</c:v>
                </c:pt>
                <c:pt idx="132">
                  <c:v>39579.291666666315</c:v>
                </c:pt>
                <c:pt idx="133">
                  <c:v>39579.333333333008</c:v>
                </c:pt>
                <c:pt idx="134">
                  <c:v>39579.374999999687</c:v>
                </c:pt>
                <c:pt idx="135">
                  <c:v>39579.416666666337</c:v>
                </c:pt>
                <c:pt idx="136">
                  <c:v>39579.458333333016</c:v>
                </c:pt>
                <c:pt idx="137">
                  <c:v>39579.499999999665</c:v>
                </c:pt>
                <c:pt idx="138">
                  <c:v>39579.541666666315</c:v>
                </c:pt>
                <c:pt idx="139">
                  <c:v>39579.583333333001</c:v>
                </c:pt>
                <c:pt idx="140">
                  <c:v>39579.624999999658</c:v>
                </c:pt>
                <c:pt idx="141">
                  <c:v>39579.666666666308</c:v>
                </c:pt>
                <c:pt idx="142">
                  <c:v>39579.708333333001</c:v>
                </c:pt>
                <c:pt idx="143">
                  <c:v>39579.749999999651</c:v>
                </c:pt>
                <c:pt idx="144">
                  <c:v>39579.791666666286</c:v>
                </c:pt>
                <c:pt idx="145">
                  <c:v>39579.833333332994</c:v>
                </c:pt>
                <c:pt idx="146">
                  <c:v>39579.874999999643</c:v>
                </c:pt>
                <c:pt idx="147">
                  <c:v>39579.916666666308</c:v>
                </c:pt>
                <c:pt idx="148">
                  <c:v>39579.958333333001</c:v>
                </c:pt>
                <c:pt idx="149">
                  <c:v>39579.999999999636</c:v>
                </c:pt>
                <c:pt idx="150">
                  <c:v>39580.041666666279</c:v>
                </c:pt>
                <c:pt idx="151">
                  <c:v>39580.083333332979</c:v>
                </c:pt>
                <c:pt idx="152">
                  <c:v>39580.124999999629</c:v>
                </c:pt>
                <c:pt idx="153">
                  <c:v>39580.166666666271</c:v>
                </c:pt>
                <c:pt idx="154">
                  <c:v>39580.208333332972</c:v>
                </c:pt>
                <c:pt idx="155">
                  <c:v>39580.249999999622</c:v>
                </c:pt>
                <c:pt idx="156">
                  <c:v>39580.291666666257</c:v>
                </c:pt>
                <c:pt idx="157">
                  <c:v>39580.333333332965</c:v>
                </c:pt>
                <c:pt idx="158">
                  <c:v>39580.374999999629</c:v>
                </c:pt>
                <c:pt idx="159">
                  <c:v>39580.416666666279</c:v>
                </c:pt>
                <c:pt idx="160">
                  <c:v>39580.458333332965</c:v>
                </c:pt>
                <c:pt idx="161">
                  <c:v>39580.499999999607</c:v>
                </c:pt>
                <c:pt idx="162">
                  <c:v>39580.541666666257</c:v>
                </c:pt>
                <c:pt idx="163">
                  <c:v>39580.583333332943</c:v>
                </c:pt>
                <c:pt idx="164">
                  <c:v>39580.6249999996</c:v>
                </c:pt>
                <c:pt idx="165">
                  <c:v>39580.66666666625</c:v>
                </c:pt>
                <c:pt idx="166">
                  <c:v>39580.708333332943</c:v>
                </c:pt>
                <c:pt idx="167">
                  <c:v>39580.749999999593</c:v>
                </c:pt>
                <c:pt idx="168">
                  <c:v>39580.79166666622</c:v>
                </c:pt>
                <c:pt idx="169">
                  <c:v>39580.833333332936</c:v>
                </c:pt>
                <c:pt idx="170">
                  <c:v>39580.874999999607</c:v>
                </c:pt>
                <c:pt idx="171">
                  <c:v>39580.91666666625</c:v>
                </c:pt>
                <c:pt idx="172">
                  <c:v>39580.958333332943</c:v>
                </c:pt>
                <c:pt idx="173">
                  <c:v>39580.999999999593</c:v>
                </c:pt>
                <c:pt idx="174">
                  <c:v>39581.04166666622</c:v>
                </c:pt>
                <c:pt idx="175">
                  <c:v>39581.083333332921</c:v>
                </c:pt>
                <c:pt idx="176">
                  <c:v>39581.124999999585</c:v>
                </c:pt>
                <c:pt idx="177">
                  <c:v>39581.16666666622</c:v>
                </c:pt>
                <c:pt idx="178">
                  <c:v>39581.208333332899</c:v>
                </c:pt>
                <c:pt idx="179">
                  <c:v>39581.249999999563</c:v>
                </c:pt>
                <c:pt idx="180">
                  <c:v>39581.291666666191</c:v>
                </c:pt>
                <c:pt idx="181">
                  <c:v>39581.333333332892</c:v>
                </c:pt>
                <c:pt idx="182">
                  <c:v>39581.374999999585</c:v>
                </c:pt>
                <c:pt idx="183">
                  <c:v>39581.41666666622</c:v>
                </c:pt>
                <c:pt idx="184">
                  <c:v>39581.458333332906</c:v>
                </c:pt>
                <c:pt idx="185">
                  <c:v>39581.499999999549</c:v>
                </c:pt>
                <c:pt idx="186">
                  <c:v>39581.541666666191</c:v>
                </c:pt>
                <c:pt idx="187">
                  <c:v>39581.583333332892</c:v>
                </c:pt>
                <c:pt idx="188">
                  <c:v>39581.624999999542</c:v>
                </c:pt>
                <c:pt idx="189">
                  <c:v>39581.666666666191</c:v>
                </c:pt>
                <c:pt idx="190">
                  <c:v>39581.708333332885</c:v>
                </c:pt>
                <c:pt idx="191">
                  <c:v>39581.749999999542</c:v>
                </c:pt>
                <c:pt idx="192">
                  <c:v>39581.791666666177</c:v>
                </c:pt>
                <c:pt idx="193">
                  <c:v>39581.833333332863</c:v>
                </c:pt>
                <c:pt idx="194">
                  <c:v>39581.874999999549</c:v>
                </c:pt>
                <c:pt idx="195">
                  <c:v>39581.916666666191</c:v>
                </c:pt>
                <c:pt idx="196">
                  <c:v>39581.958333332885</c:v>
                </c:pt>
                <c:pt idx="197">
                  <c:v>39581.999999999534</c:v>
                </c:pt>
                <c:pt idx="198">
                  <c:v>39582.041666666184</c:v>
                </c:pt>
                <c:pt idx="199">
                  <c:v>39582.083333332848</c:v>
                </c:pt>
                <c:pt idx="200">
                  <c:v>39582.124999999513</c:v>
                </c:pt>
                <c:pt idx="201">
                  <c:v>39582.166666666177</c:v>
                </c:pt>
                <c:pt idx="202">
                  <c:v>39582.208333332841</c:v>
                </c:pt>
                <c:pt idx="203">
                  <c:v>39582.249999999513</c:v>
                </c:pt>
                <c:pt idx="204">
                  <c:v>39582.291666666148</c:v>
                </c:pt>
                <c:pt idx="205">
                  <c:v>39582.333333332841</c:v>
                </c:pt>
                <c:pt idx="206">
                  <c:v>39582.37499999952</c:v>
                </c:pt>
                <c:pt idx="207">
                  <c:v>39582.416666666162</c:v>
                </c:pt>
                <c:pt idx="208">
                  <c:v>39582.458333332848</c:v>
                </c:pt>
                <c:pt idx="209">
                  <c:v>39582.499999999491</c:v>
                </c:pt>
                <c:pt idx="210">
                  <c:v>39582.541666666155</c:v>
                </c:pt>
                <c:pt idx="211">
                  <c:v>39582.583333332819</c:v>
                </c:pt>
                <c:pt idx="212">
                  <c:v>39582.624999999483</c:v>
                </c:pt>
                <c:pt idx="213">
                  <c:v>39582.666666666133</c:v>
                </c:pt>
                <c:pt idx="214">
                  <c:v>39582.708333332812</c:v>
                </c:pt>
                <c:pt idx="215">
                  <c:v>39582.749999999483</c:v>
                </c:pt>
                <c:pt idx="216">
                  <c:v>39582.791666666119</c:v>
                </c:pt>
                <c:pt idx="217">
                  <c:v>39582.833333332812</c:v>
                </c:pt>
                <c:pt idx="218">
                  <c:v>39582.874999999491</c:v>
                </c:pt>
                <c:pt idx="219">
                  <c:v>39582.916666666133</c:v>
                </c:pt>
                <c:pt idx="220">
                  <c:v>39582.958333332819</c:v>
                </c:pt>
                <c:pt idx="221">
                  <c:v>39582.999999999462</c:v>
                </c:pt>
                <c:pt idx="222">
                  <c:v>39583.041666666126</c:v>
                </c:pt>
                <c:pt idx="223">
                  <c:v>39583.08333333279</c:v>
                </c:pt>
                <c:pt idx="224">
                  <c:v>39583.124999999462</c:v>
                </c:pt>
                <c:pt idx="225">
                  <c:v>39583.166666666104</c:v>
                </c:pt>
                <c:pt idx="226">
                  <c:v>39583.208333332783</c:v>
                </c:pt>
                <c:pt idx="227">
                  <c:v>39583.249999999447</c:v>
                </c:pt>
                <c:pt idx="228">
                  <c:v>39583.291666666082</c:v>
                </c:pt>
                <c:pt idx="229">
                  <c:v>39583.333333332783</c:v>
                </c:pt>
                <c:pt idx="230">
                  <c:v>39583.374999999454</c:v>
                </c:pt>
                <c:pt idx="231">
                  <c:v>39583.416666666111</c:v>
                </c:pt>
                <c:pt idx="232">
                  <c:v>39583.45833333279</c:v>
                </c:pt>
                <c:pt idx="233">
                  <c:v>39583.499999999432</c:v>
                </c:pt>
                <c:pt idx="234">
                  <c:v>39583.541666666082</c:v>
                </c:pt>
                <c:pt idx="235">
                  <c:v>39583.583333332761</c:v>
                </c:pt>
                <c:pt idx="236">
                  <c:v>39583.624999999432</c:v>
                </c:pt>
                <c:pt idx="237">
                  <c:v>39583.666666666075</c:v>
                </c:pt>
                <c:pt idx="238">
                  <c:v>39583.708333332761</c:v>
                </c:pt>
                <c:pt idx="239">
                  <c:v>39583.749999999418</c:v>
                </c:pt>
                <c:pt idx="240">
                  <c:v>39583.791666666053</c:v>
                </c:pt>
                <c:pt idx="241">
                  <c:v>39583.833333332746</c:v>
                </c:pt>
                <c:pt idx="242">
                  <c:v>39583.874999999425</c:v>
                </c:pt>
                <c:pt idx="243">
                  <c:v>39583.916666666082</c:v>
                </c:pt>
                <c:pt idx="244">
                  <c:v>39583.958333332754</c:v>
                </c:pt>
                <c:pt idx="245">
                  <c:v>39583.999999999403</c:v>
                </c:pt>
                <c:pt idx="246">
                  <c:v>39584.041666666053</c:v>
                </c:pt>
                <c:pt idx="247">
                  <c:v>39584.083333332732</c:v>
                </c:pt>
                <c:pt idx="248">
                  <c:v>39584.124999999396</c:v>
                </c:pt>
                <c:pt idx="249">
                  <c:v>39584.166666666046</c:v>
                </c:pt>
                <c:pt idx="250">
                  <c:v>39584.208333332732</c:v>
                </c:pt>
                <c:pt idx="251">
                  <c:v>39584.249999999389</c:v>
                </c:pt>
                <c:pt idx="252">
                  <c:v>39584.291666666024</c:v>
                </c:pt>
                <c:pt idx="253">
                  <c:v>39584.333333332717</c:v>
                </c:pt>
                <c:pt idx="254">
                  <c:v>39584.374999999396</c:v>
                </c:pt>
                <c:pt idx="255">
                  <c:v>39584.416666666046</c:v>
                </c:pt>
                <c:pt idx="256">
                  <c:v>39584.458333332725</c:v>
                </c:pt>
                <c:pt idx="257">
                  <c:v>39584.499999999382</c:v>
                </c:pt>
                <c:pt idx="258">
                  <c:v>39584.541666666024</c:v>
                </c:pt>
                <c:pt idx="259">
                  <c:v>39584.583333332703</c:v>
                </c:pt>
                <c:pt idx="260">
                  <c:v>39584.624999999367</c:v>
                </c:pt>
                <c:pt idx="261">
                  <c:v>39584.666666666024</c:v>
                </c:pt>
                <c:pt idx="262">
                  <c:v>39584.708333332695</c:v>
                </c:pt>
                <c:pt idx="263">
                  <c:v>39584.74999999936</c:v>
                </c:pt>
                <c:pt idx="264">
                  <c:v>39584.791666666002</c:v>
                </c:pt>
                <c:pt idx="265">
                  <c:v>39584.833333332688</c:v>
                </c:pt>
                <c:pt idx="266">
                  <c:v>39584.874999999367</c:v>
                </c:pt>
                <c:pt idx="267">
                  <c:v>39584.916666666017</c:v>
                </c:pt>
                <c:pt idx="268">
                  <c:v>39584.958333332695</c:v>
                </c:pt>
                <c:pt idx="269">
                  <c:v>39584.999999999345</c:v>
                </c:pt>
                <c:pt idx="270">
                  <c:v>39585.041666665995</c:v>
                </c:pt>
                <c:pt idx="271">
                  <c:v>39585.083333332681</c:v>
                </c:pt>
                <c:pt idx="272">
                  <c:v>39585.124999999338</c:v>
                </c:pt>
                <c:pt idx="273">
                  <c:v>39585.166666665988</c:v>
                </c:pt>
                <c:pt idx="274">
                  <c:v>39585.208333332666</c:v>
                </c:pt>
                <c:pt idx="275">
                  <c:v>39585.249999999331</c:v>
                </c:pt>
                <c:pt idx="276">
                  <c:v>39585.291666665966</c:v>
                </c:pt>
                <c:pt idx="277">
                  <c:v>39585.333333332659</c:v>
                </c:pt>
                <c:pt idx="278">
                  <c:v>39585.374999999338</c:v>
                </c:pt>
                <c:pt idx="279">
                  <c:v>39585.416666665988</c:v>
                </c:pt>
                <c:pt idx="280">
                  <c:v>39585.458333332666</c:v>
                </c:pt>
                <c:pt idx="281">
                  <c:v>39585.499999999316</c:v>
                </c:pt>
                <c:pt idx="282">
                  <c:v>39585.541666665966</c:v>
                </c:pt>
                <c:pt idx="283">
                  <c:v>39585.583333332645</c:v>
                </c:pt>
                <c:pt idx="284">
                  <c:v>39585.624999999309</c:v>
                </c:pt>
                <c:pt idx="285">
                  <c:v>39585.666666665958</c:v>
                </c:pt>
                <c:pt idx="286">
                  <c:v>39585.708333332637</c:v>
                </c:pt>
                <c:pt idx="287">
                  <c:v>39585.749999999302</c:v>
                </c:pt>
                <c:pt idx="288">
                  <c:v>39585.791666665937</c:v>
                </c:pt>
                <c:pt idx="289">
                  <c:v>39585.83333333263</c:v>
                </c:pt>
                <c:pt idx="290">
                  <c:v>39585.874999999309</c:v>
                </c:pt>
                <c:pt idx="291">
                  <c:v>39585.916666665958</c:v>
                </c:pt>
                <c:pt idx="292">
                  <c:v>39585.958333332637</c:v>
                </c:pt>
                <c:pt idx="293">
                  <c:v>39585.999999999287</c:v>
                </c:pt>
                <c:pt idx="294">
                  <c:v>39586.041666665937</c:v>
                </c:pt>
                <c:pt idx="295">
                  <c:v>39586.083333332615</c:v>
                </c:pt>
                <c:pt idx="296">
                  <c:v>39586.12499999928</c:v>
                </c:pt>
                <c:pt idx="297">
                  <c:v>39586.166666665929</c:v>
                </c:pt>
                <c:pt idx="298">
                  <c:v>39586.208333332608</c:v>
                </c:pt>
                <c:pt idx="299">
                  <c:v>39586.249999999272</c:v>
                </c:pt>
                <c:pt idx="300">
                  <c:v>39586.291666665908</c:v>
                </c:pt>
                <c:pt idx="301">
                  <c:v>39586.333333332601</c:v>
                </c:pt>
                <c:pt idx="302">
                  <c:v>39586.37499999928</c:v>
                </c:pt>
                <c:pt idx="303">
                  <c:v>39586.416666665929</c:v>
                </c:pt>
                <c:pt idx="304">
                  <c:v>39586.458333332615</c:v>
                </c:pt>
                <c:pt idx="305">
                  <c:v>39586.499999999258</c:v>
                </c:pt>
                <c:pt idx="306">
                  <c:v>39586.541666665908</c:v>
                </c:pt>
                <c:pt idx="307">
                  <c:v>39586.583333332601</c:v>
                </c:pt>
                <c:pt idx="308">
                  <c:v>39586.624999999251</c:v>
                </c:pt>
                <c:pt idx="309">
                  <c:v>39586.6666666659</c:v>
                </c:pt>
                <c:pt idx="310">
                  <c:v>39586.708333332594</c:v>
                </c:pt>
                <c:pt idx="311">
                  <c:v>39586.749999999236</c:v>
                </c:pt>
                <c:pt idx="312">
                  <c:v>39586.791666665871</c:v>
                </c:pt>
                <c:pt idx="313">
                  <c:v>39586.833333332586</c:v>
                </c:pt>
                <c:pt idx="314">
                  <c:v>39586.874999999243</c:v>
                </c:pt>
                <c:pt idx="315">
                  <c:v>39586.9166666659</c:v>
                </c:pt>
                <c:pt idx="316">
                  <c:v>39586.958333332594</c:v>
                </c:pt>
                <c:pt idx="317">
                  <c:v>39586.999999999229</c:v>
                </c:pt>
                <c:pt idx="318">
                  <c:v>39587.041666665871</c:v>
                </c:pt>
                <c:pt idx="319">
                  <c:v>39587.083333332572</c:v>
                </c:pt>
                <c:pt idx="320">
                  <c:v>39587.124999999221</c:v>
                </c:pt>
                <c:pt idx="321">
                  <c:v>39587.166666665871</c:v>
                </c:pt>
                <c:pt idx="322">
                  <c:v>39587.208333332565</c:v>
                </c:pt>
                <c:pt idx="323">
                  <c:v>39587.249999999214</c:v>
                </c:pt>
                <c:pt idx="324">
                  <c:v>39587.291666665849</c:v>
                </c:pt>
                <c:pt idx="325">
                  <c:v>39587.333333332543</c:v>
                </c:pt>
                <c:pt idx="326">
                  <c:v>39587.374999999221</c:v>
                </c:pt>
                <c:pt idx="327">
                  <c:v>39587.416666665871</c:v>
                </c:pt>
                <c:pt idx="328">
                  <c:v>39587.458333332565</c:v>
                </c:pt>
                <c:pt idx="329">
                  <c:v>39587.4999999992</c:v>
                </c:pt>
                <c:pt idx="330">
                  <c:v>39587.541666665849</c:v>
                </c:pt>
                <c:pt idx="331">
                  <c:v>39587.583333332543</c:v>
                </c:pt>
                <c:pt idx="332">
                  <c:v>39587.624999999192</c:v>
                </c:pt>
                <c:pt idx="333">
                  <c:v>39587.666666665835</c:v>
                </c:pt>
                <c:pt idx="334">
                  <c:v>39587.708333332535</c:v>
                </c:pt>
                <c:pt idx="335">
                  <c:v>39587.749999999192</c:v>
                </c:pt>
                <c:pt idx="336">
                  <c:v>39587.791666665813</c:v>
                </c:pt>
                <c:pt idx="337">
                  <c:v>39587.833333332528</c:v>
                </c:pt>
                <c:pt idx="338">
                  <c:v>39587.8749999992</c:v>
                </c:pt>
                <c:pt idx="339">
                  <c:v>39587.916666665835</c:v>
                </c:pt>
                <c:pt idx="340">
                  <c:v>39587.958333332535</c:v>
                </c:pt>
                <c:pt idx="341">
                  <c:v>39587.999999999185</c:v>
                </c:pt>
                <c:pt idx="342">
                  <c:v>39588.04166666582</c:v>
                </c:pt>
                <c:pt idx="343">
                  <c:v>39588.083333332499</c:v>
                </c:pt>
                <c:pt idx="344">
                  <c:v>39588.124999999163</c:v>
                </c:pt>
                <c:pt idx="345">
                  <c:v>39588.166666665813</c:v>
                </c:pt>
                <c:pt idx="346">
                  <c:v>39588.208333332492</c:v>
                </c:pt>
                <c:pt idx="347">
                  <c:v>39588.249999999163</c:v>
                </c:pt>
                <c:pt idx="348">
                  <c:v>39588.291666665791</c:v>
                </c:pt>
                <c:pt idx="349">
                  <c:v>39588.333333332492</c:v>
                </c:pt>
                <c:pt idx="350">
                  <c:v>39588.374999999171</c:v>
                </c:pt>
                <c:pt idx="351">
                  <c:v>39588.416666665806</c:v>
                </c:pt>
                <c:pt idx="352">
                  <c:v>39588.458333332499</c:v>
                </c:pt>
                <c:pt idx="353">
                  <c:v>39588.499999999141</c:v>
                </c:pt>
                <c:pt idx="354">
                  <c:v>39588.541666665784</c:v>
                </c:pt>
                <c:pt idx="355">
                  <c:v>39588.583333332484</c:v>
                </c:pt>
                <c:pt idx="356">
                  <c:v>39588.624999999141</c:v>
                </c:pt>
                <c:pt idx="357">
                  <c:v>39588.666666665777</c:v>
                </c:pt>
                <c:pt idx="358">
                  <c:v>39588.708333332463</c:v>
                </c:pt>
                <c:pt idx="359">
                  <c:v>39588.749999999141</c:v>
                </c:pt>
                <c:pt idx="360">
                  <c:v>39588.791666665747</c:v>
                </c:pt>
                <c:pt idx="361">
                  <c:v>39588.833333332463</c:v>
                </c:pt>
                <c:pt idx="362">
                  <c:v>39588.874999999149</c:v>
                </c:pt>
                <c:pt idx="363">
                  <c:v>39588.916666665784</c:v>
                </c:pt>
                <c:pt idx="364">
                  <c:v>39588.95833333247</c:v>
                </c:pt>
                <c:pt idx="365">
                  <c:v>39588.999999999112</c:v>
                </c:pt>
                <c:pt idx="366">
                  <c:v>39589.041666665755</c:v>
                </c:pt>
                <c:pt idx="367">
                  <c:v>39589.083333332441</c:v>
                </c:pt>
                <c:pt idx="368">
                  <c:v>39589.124999999112</c:v>
                </c:pt>
                <c:pt idx="369">
                  <c:v>39589.166666665747</c:v>
                </c:pt>
                <c:pt idx="370">
                  <c:v>39589.208333332441</c:v>
                </c:pt>
                <c:pt idx="371">
                  <c:v>39589.249999999098</c:v>
                </c:pt>
                <c:pt idx="372">
                  <c:v>39589.291666665718</c:v>
                </c:pt>
                <c:pt idx="373">
                  <c:v>39589.333333332441</c:v>
                </c:pt>
                <c:pt idx="374">
                  <c:v>39589.374999999105</c:v>
                </c:pt>
                <c:pt idx="375">
                  <c:v>39589.416666665755</c:v>
                </c:pt>
                <c:pt idx="376">
                  <c:v>39589.458333332441</c:v>
                </c:pt>
                <c:pt idx="377">
                  <c:v>39589.499999999083</c:v>
                </c:pt>
                <c:pt idx="378">
                  <c:v>39589.541666665718</c:v>
                </c:pt>
                <c:pt idx="379">
                  <c:v>39589.583333332412</c:v>
                </c:pt>
                <c:pt idx="380">
                  <c:v>39589.624999999083</c:v>
                </c:pt>
                <c:pt idx="381">
                  <c:v>39589.666666665718</c:v>
                </c:pt>
                <c:pt idx="382">
                  <c:v>39589.708333332412</c:v>
                </c:pt>
                <c:pt idx="383">
                  <c:v>39589.749999999069</c:v>
                </c:pt>
                <c:pt idx="384">
                  <c:v>39589.791666665689</c:v>
                </c:pt>
                <c:pt idx="385">
                  <c:v>39589.833333332397</c:v>
                </c:pt>
                <c:pt idx="386">
                  <c:v>39589.874999999076</c:v>
                </c:pt>
                <c:pt idx="387">
                  <c:v>39589.916666665726</c:v>
                </c:pt>
                <c:pt idx="388">
                  <c:v>39589.958333332404</c:v>
                </c:pt>
                <c:pt idx="389">
                  <c:v>39589.999999999061</c:v>
                </c:pt>
                <c:pt idx="390">
                  <c:v>39590.041666665697</c:v>
                </c:pt>
                <c:pt idx="391">
                  <c:v>39590.083333332383</c:v>
                </c:pt>
                <c:pt idx="392">
                  <c:v>39590.124999999047</c:v>
                </c:pt>
                <c:pt idx="393">
                  <c:v>39590.166666665682</c:v>
                </c:pt>
                <c:pt idx="394">
                  <c:v>39590.208333332383</c:v>
                </c:pt>
                <c:pt idx="395">
                  <c:v>39590.24999999904</c:v>
                </c:pt>
                <c:pt idx="396">
                  <c:v>39590.291666665667</c:v>
                </c:pt>
                <c:pt idx="397">
                  <c:v>39590.333333332368</c:v>
                </c:pt>
                <c:pt idx="398">
                  <c:v>39590.374999999047</c:v>
                </c:pt>
                <c:pt idx="399">
                  <c:v>39590.416666665682</c:v>
                </c:pt>
                <c:pt idx="400">
                  <c:v>39590.458333332375</c:v>
                </c:pt>
                <c:pt idx="401">
                  <c:v>39590.499999999032</c:v>
                </c:pt>
                <c:pt idx="402">
                  <c:v>39590.541666665667</c:v>
                </c:pt>
                <c:pt idx="403">
                  <c:v>39590.583333332361</c:v>
                </c:pt>
                <c:pt idx="404">
                  <c:v>39590.624999999018</c:v>
                </c:pt>
                <c:pt idx="405">
                  <c:v>39590.666666665653</c:v>
                </c:pt>
                <c:pt idx="406">
                  <c:v>39590.708333332346</c:v>
                </c:pt>
                <c:pt idx="407">
                  <c:v>39590.74999999901</c:v>
                </c:pt>
                <c:pt idx="408">
                  <c:v>39590.791666665638</c:v>
                </c:pt>
                <c:pt idx="409">
                  <c:v>39590.833333332339</c:v>
                </c:pt>
                <c:pt idx="410">
                  <c:v>39590.874999999018</c:v>
                </c:pt>
                <c:pt idx="411">
                  <c:v>39590.916666665653</c:v>
                </c:pt>
                <c:pt idx="412">
                  <c:v>39590.958333332346</c:v>
                </c:pt>
                <c:pt idx="413">
                  <c:v>39590.999999999003</c:v>
                </c:pt>
                <c:pt idx="414">
                  <c:v>39591.041666665631</c:v>
                </c:pt>
                <c:pt idx="415">
                  <c:v>39591.083333332332</c:v>
                </c:pt>
                <c:pt idx="416">
                  <c:v>39591.124999999003</c:v>
                </c:pt>
                <c:pt idx="417">
                  <c:v>39591.166666665624</c:v>
                </c:pt>
                <c:pt idx="418">
                  <c:v>39591.208333332317</c:v>
                </c:pt>
                <c:pt idx="419">
                  <c:v>39591.249999998996</c:v>
                </c:pt>
                <c:pt idx="420">
                  <c:v>39591.291666665609</c:v>
                </c:pt>
                <c:pt idx="421">
                  <c:v>39591.33333333231</c:v>
                </c:pt>
                <c:pt idx="422">
                  <c:v>39591.37499999901</c:v>
                </c:pt>
                <c:pt idx="423">
                  <c:v>39591.416666665624</c:v>
                </c:pt>
                <c:pt idx="424">
                  <c:v>39591.458333332317</c:v>
                </c:pt>
                <c:pt idx="425">
                  <c:v>39591.499999998989</c:v>
                </c:pt>
                <c:pt idx="426">
                  <c:v>39591.541666665602</c:v>
                </c:pt>
                <c:pt idx="427">
                  <c:v>39591.583333332295</c:v>
                </c:pt>
                <c:pt idx="428">
                  <c:v>39591.624999998974</c:v>
                </c:pt>
                <c:pt idx="429">
                  <c:v>39591.666666665602</c:v>
                </c:pt>
                <c:pt idx="430">
                  <c:v>39591.708333332288</c:v>
                </c:pt>
                <c:pt idx="431">
                  <c:v>39591.749999998967</c:v>
                </c:pt>
                <c:pt idx="432">
                  <c:v>39591.79166666558</c:v>
                </c:pt>
                <c:pt idx="433">
                  <c:v>39591.833333332281</c:v>
                </c:pt>
                <c:pt idx="434">
                  <c:v>39591.874999998974</c:v>
                </c:pt>
                <c:pt idx="435">
                  <c:v>39591.916666665595</c:v>
                </c:pt>
                <c:pt idx="436">
                  <c:v>39591.958333332288</c:v>
                </c:pt>
                <c:pt idx="437">
                  <c:v>39591.999999998952</c:v>
                </c:pt>
                <c:pt idx="438">
                  <c:v>39592.04166666558</c:v>
                </c:pt>
                <c:pt idx="439">
                  <c:v>39592.083333332266</c:v>
                </c:pt>
                <c:pt idx="440">
                  <c:v>39592.124999998945</c:v>
                </c:pt>
                <c:pt idx="441">
                  <c:v>39592.16666666558</c:v>
                </c:pt>
                <c:pt idx="442">
                  <c:v>39592.208333332259</c:v>
                </c:pt>
                <c:pt idx="443">
                  <c:v>39592.249999998938</c:v>
                </c:pt>
                <c:pt idx="444">
                  <c:v>39592.291666665558</c:v>
                </c:pt>
                <c:pt idx="445">
                  <c:v>39592.333333332252</c:v>
                </c:pt>
                <c:pt idx="446">
                  <c:v>39592.374999998945</c:v>
                </c:pt>
                <c:pt idx="447">
                  <c:v>39592.41666666558</c:v>
                </c:pt>
                <c:pt idx="448">
                  <c:v>39592.458333332259</c:v>
                </c:pt>
                <c:pt idx="449">
                  <c:v>39592.499999998923</c:v>
                </c:pt>
                <c:pt idx="450">
                  <c:v>39592.541666665558</c:v>
                </c:pt>
                <c:pt idx="451">
                  <c:v>39592.583333332237</c:v>
                </c:pt>
                <c:pt idx="452">
                  <c:v>39592.624999998916</c:v>
                </c:pt>
                <c:pt idx="453">
                  <c:v>39592.666666665551</c:v>
                </c:pt>
                <c:pt idx="454">
                  <c:v>39592.70833333223</c:v>
                </c:pt>
                <c:pt idx="455">
                  <c:v>39592.749999998909</c:v>
                </c:pt>
                <c:pt idx="456">
                  <c:v>39592.791666665529</c:v>
                </c:pt>
                <c:pt idx="457">
                  <c:v>39592.833333332223</c:v>
                </c:pt>
                <c:pt idx="458">
                  <c:v>39592.874999998916</c:v>
                </c:pt>
                <c:pt idx="459">
                  <c:v>39592.916666665551</c:v>
                </c:pt>
                <c:pt idx="460">
                  <c:v>39592.95833333223</c:v>
                </c:pt>
                <c:pt idx="461">
                  <c:v>39592.999999998894</c:v>
                </c:pt>
                <c:pt idx="462">
                  <c:v>39593.041666665529</c:v>
                </c:pt>
                <c:pt idx="463">
                  <c:v>39593.083333332208</c:v>
                </c:pt>
                <c:pt idx="464">
                  <c:v>39593.124999998887</c:v>
                </c:pt>
                <c:pt idx="465">
                  <c:v>39593.166666665522</c:v>
                </c:pt>
                <c:pt idx="466">
                  <c:v>39593.208333332201</c:v>
                </c:pt>
                <c:pt idx="467">
                  <c:v>39593.24999999888</c:v>
                </c:pt>
                <c:pt idx="468">
                  <c:v>39593.2916666655</c:v>
                </c:pt>
                <c:pt idx="469">
                  <c:v>39593.333333332193</c:v>
                </c:pt>
                <c:pt idx="470">
                  <c:v>39593.374999998887</c:v>
                </c:pt>
                <c:pt idx="471">
                  <c:v>39593.416666665522</c:v>
                </c:pt>
                <c:pt idx="472">
                  <c:v>39593.458333332208</c:v>
                </c:pt>
                <c:pt idx="473">
                  <c:v>39593.499999998865</c:v>
                </c:pt>
                <c:pt idx="474">
                  <c:v>39593.5416666655</c:v>
                </c:pt>
                <c:pt idx="475">
                  <c:v>39593.583333332193</c:v>
                </c:pt>
                <c:pt idx="476">
                  <c:v>39593.624999998843</c:v>
                </c:pt>
                <c:pt idx="477">
                  <c:v>39593.666666665493</c:v>
                </c:pt>
                <c:pt idx="478">
                  <c:v>39593.708333332186</c:v>
                </c:pt>
                <c:pt idx="479">
                  <c:v>39593.749999998843</c:v>
                </c:pt>
                <c:pt idx="480">
                  <c:v>39593.791666665471</c:v>
                </c:pt>
                <c:pt idx="481">
                  <c:v>39593.833333332179</c:v>
                </c:pt>
                <c:pt idx="482">
                  <c:v>39593.87499999885</c:v>
                </c:pt>
                <c:pt idx="483">
                  <c:v>39593.916666665486</c:v>
                </c:pt>
                <c:pt idx="484">
                  <c:v>39593.958333332186</c:v>
                </c:pt>
                <c:pt idx="485">
                  <c:v>39593.999999998836</c:v>
                </c:pt>
                <c:pt idx="486">
                  <c:v>39594.041666665471</c:v>
                </c:pt>
                <c:pt idx="487">
                  <c:v>39594.083333332164</c:v>
                </c:pt>
                <c:pt idx="488">
                  <c:v>39594.124999998829</c:v>
                </c:pt>
                <c:pt idx="489">
                  <c:v>39594.166666665464</c:v>
                </c:pt>
                <c:pt idx="490">
                  <c:v>39594.208333332143</c:v>
                </c:pt>
                <c:pt idx="491">
                  <c:v>39594.249999998821</c:v>
                </c:pt>
                <c:pt idx="492">
                  <c:v>39594.291666665442</c:v>
                </c:pt>
                <c:pt idx="493">
                  <c:v>39594.333333332143</c:v>
                </c:pt>
                <c:pt idx="494">
                  <c:v>39594.374999998821</c:v>
                </c:pt>
                <c:pt idx="495">
                  <c:v>39594.416666665464</c:v>
                </c:pt>
                <c:pt idx="496">
                  <c:v>39594.45833333215</c:v>
                </c:pt>
                <c:pt idx="497">
                  <c:v>39594.499999998792</c:v>
                </c:pt>
                <c:pt idx="498">
                  <c:v>39594.541666665435</c:v>
                </c:pt>
                <c:pt idx="499">
                  <c:v>39594.583333332135</c:v>
                </c:pt>
                <c:pt idx="500">
                  <c:v>39594.624999998792</c:v>
                </c:pt>
                <c:pt idx="501">
                  <c:v>39594.666666665427</c:v>
                </c:pt>
                <c:pt idx="502">
                  <c:v>39594.708333332113</c:v>
                </c:pt>
                <c:pt idx="503">
                  <c:v>39594.749999998792</c:v>
                </c:pt>
                <c:pt idx="504">
                  <c:v>39594.791666665406</c:v>
                </c:pt>
                <c:pt idx="505">
                  <c:v>39594.833333332113</c:v>
                </c:pt>
                <c:pt idx="506">
                  <c:v>39594.874999998799</c:v>
                </c:pt>
                <c:pt idx="507">
                  <c:v>39594.916666665435</c:v>
                </c:pt>
                <c:pt idx="508">
                  <c:v>39594.958333332121</c:v>
                </c:pt>
                <c:pt idx="509">
                  <c:v>39594.999999998763</c:v>
                </c:pt>
                <c:pt idx="510">
                  <c:v>39595.041666665413</c:v>
                </c:pt>
                <c:pt idx="511">
                  <c:v>39595.083333332092</c:v>
                </c:pt>
                <c:pt idx="512">
                  <c:v>39595.124999998763</c:v>
                </c:pt>
                <c:pt idx="513">
                  <c:v>39595.166666665398</c:v>
                </c:pt>
                <c:pt idx="514">
                  <c:v>39595.208333332092</c:v>
                </c:pt>
                <c:pt idx="515">
                  <c:v>39595.249999998749</c:v>
                </c:pt>
                <c:pt idx="516">
                  <c:v>39595.291666665369</c:v>
                </c:pt>
                <c:pt idx="517">
                  <c:v>39595.333333332092</c:v>
                </c:pt>
                <c:pt idx="518">
                  <c:v>39595.374999998756</c:v>
                </c:pt>
                <c:pt idx="519">
                  <c:v>39595.416666665406</c:v>
                </c:pt>
                <c:pt idx="520">
                  <c:v>39595.458333332099</c:v>
                </c:pt>
                <c:pt idx="521">
                  <c:v>39595.499999998741</c:v>
                </c:pt>
                <c:pt idx="522">
                  <c:v>39595.541666665376</c:v>
                </c:pt>
                <c:pt idx="523">
                  <c:v>39595.583333332062</c:v>
                </c:pt>
                <c:pt idx="524">
                  <c:v>39595.624999998741</c:v>
                </c:pt>
                <c:pt idx="525">
                  <c:v>39595.666666665369</c:v>
                </c:pt>
                <c:pt idx="526">
                  <c:v>39595.708333332062</c:v>
                </c:pt>
                <c:pt idx="527">
                  <c:v>39595.749999998719</c:v>
                </c:pt>
                <c:pt idx="528">
                  <c:v>39595.791666665347</c:v>
                </c:pt>
                <c:pt idx="529">
                  <c:v>39595.833333332048</c:v>
                </c:pt>
                <c:pt idx="530">
                  <c:v>39595.874999998727</c:v>
                </c:pt>
                <c:pt idx="531">
                  <c:v>39595.916666665376</c:v>
                </c:pt>
                <c:pt idx="532">
                  <c:v>39595.958333332055</c:v>
                </c:pt>
                <c:pt idx="533">
                  <c:v>39595.999999998712</c:v>
                </c:pt>
                <c:pt idx="534">
                  <c:v>39596.041666665347</c:v>
                </c:pt>
                <c:pt idx="535">
                  <c:v>39596.083333332033</c:v>
                </c:pt>
                <c:pt idx="536">
                  <c:v>39596.124999998698</c:v>
                </c:pt>
                <c:pt idx="537">
                  <c:v>39596.166666665333</c:v>
                </c:pt>
                <c:pt idx="538">
                  <c:v>39596.208333332033</c:v>
                </c:pt>
                <c:pt idx="539">
                  <c:v>39596.24999999869</c:v>
                </c:pt>
                <c:pt idx="540">
                  <c:v>39596.291666665318</c:v>
                </c:pt>
                <c:pt idx="541">
                  <c:v>39596.333333332019</c:v>
                </c:pt>
                <c:pt idx="542">
                  <c:v>39596.374999998698</c:v>
                </c:pt>
                <c:pt idx="543">
                  <c:v>39596.416666665333</c:v>
                </c:pt>
                <c:pt idx="544">
                  <c:v>39596.458333332026</c:v>
                </c:pt>
                <c:pt idx="545">
                  <c:v>39596.499999998683</c:v>
                </c:pt>
                <c:pt idx="546">
                  <c:v>39596.541666665318</c:v>
                </c:pt>
                <c:pt idx="547">
                  <c:v>39596.583333332012</c:v>
                </c:pt>
                <c:pt idx="548">
                  <c:v>39596.624999998668</c:v>
                </c:pt>
                <c:pt idx="549">
                  <c:v>39596.666666665304</c:v>
                </c:pt>
                <c:pt idx="550">
                  <c:v>39596.708333331997</c:v>
                </c:pt>
                <c:pt idx="551">
                  <c:v>39596.749999998661</c:v>
                </c:pt>
                <c:pt idx="552">
                  <c:v>39596.791666665289</c:v>
                </c:pt>
                <c:pt idx="553">
                  <c:v>39596.83333333199</c:v>
                </c:pt>
                <c:pt idx="554">
                  <c:v>39596.874999998676</c:v>
                </c:pt>
                <c:pt idx="555">
                  <c:v>39596.916666665304</c:v>
                </c:pt>
                <c:pt idx="556">
                  <c:v>39596.958333331997</c:v>
                </c:pt>
                <c:pt idx="557">
                  <c:v>39596.999999998647</c:v>
                </c:pt>
                <c:pt idx="558">
                  <c:v>39597.041666665282</c:v>
                </c:pt>
                <c:pt idx="559">
                  <c:v>39597.083333331982</c:v>
                </c:pt>
                <c:pt idx="560">
                  <c:v>39597.124999998639</c:v>
                </c:pt>
                <c:pt idx="561">
                  <c:v>39597.166666665282</c:v>
                </c:pt>
                <c:pt idx="562">
                  <c:v>39597.208333331968</c:v>
                </c:pt>
                <c:pt idx="563">
                  <c:v>39597.249999998632</c:v>
                </c:pt>
                <c:pt idx="564">
                  <c:v>39597.29166666526</c:v>
                </c:pt>
                <c:pt idx="565">
                  <c:v>39597.333333331961</c:v>
                </c:pt>
                <c:pt idx="566">
                  <c:v>39597.374999998647</c:v>
                </c:pt>
                <c:pt idx="567">
                  <c:v>39597.416666665275</c:v>
                </c:pt>
                <c:pt idx="568">
                  <c:v>39597.458333331968</c:v>
                </c:pt>
                <c:pt idx="569">
                  <c:v>39597.499999998618</c:v>
                </c:pt>
                <c:pt idx="570">
                  <c:v>39597.541666665253</c:v>
                </c:pt>
                <c:pt idx="571">
                  <c:v>39597.583333331946</c:v>
                </c:pt>
                <c:pt idx="572">
                  <c:v>39597.62499999861</c:v>
                </c:pt>
                <c:pt idx="573">
                  <c:v>39597.666666665253</c:v>
                </c:pt>
                <c:pt idx="574">
                  <c:v>39597.708333331939</c:v>
                </c:pt>
                <c:pt idx="575">
                  <c:v>39597.749999998603</c:v>
                </c:pt>
                <c:pt idx="576">
                  <c:v>39597.791666665224</c:v>
                </c:pt>
                <c:pt idx="577">
                  <c:v>39597.833333331931</c:v>
                </c:pt>
                <c:pt idx="578">
                  <c:v>39597.874999998618</c:v>
                </c:pt>
                <c:pt idx="579">
                  <c:v>39597.916666665245</c:v>
                </c:pt>
                <c:pt idx="580">
                  <c:v>39597.958333331946</c:v>
                </c:pt>
                <c:pt idx="581">
                  <c:v>39597.999999998603</c:v>
                </c:pt>
                <c:pt idx="582">
                  <c:v>39598.041666665224</c:v>
                </c:pt>
                <c:pt idx="583">
                  <c:v>39598.083333331917</c:v>
                </c:pt>
                <c:pt idx="584">
                  <c:v>39598.124999998596</c:v>
                </c:pt>
                <c:pt idx="585">
                  <c:v>39598.166666665216</c:v>
                </c:pt>
                <c:pt idx="586">
                  <c:v>39598.20833333191</c:v>
                </c:pt>
                <c:pt idx="587">
                  <c:v>39598.249999998596</c:v>
                </c:pt>
                <c:pt idx="588">
                  <c:v>39598.291666665194</c:v>
                </c:pt>
                <c:pt idx="589">
                  <c:v>39598.333333331902</c:v>
                </c:pt>
                <c:pt idx="590">
                  <c:v>39598.374999998596</c:v>
                </c:pt>
                <c:pt idx="591">
                  <c:v>39598.416666665224</c:v>
                </c:pt>
                <c:pt idx="592">
                  <c:v>39598.45833333191</c:v>
                </c:pt>
                <c:pt idx="593">
                  <c:v>39598.499999998574</c:v>
                </c:pt>
                <c:pt idx="594">
                  <c:v>39598.541666665202</c:v>
                </c:pt>
                <c:pt idx="595">
                  <c:v>39598.583333331888</c:v>
                </c:pt>
                <c:pt idx="596">
                  <c:v>39598.624999998567</c:v>
                </c:pt>
                <c:pt idx="597">
                  <c:v>39598.666666665187</c:v>
                </c:pt>
                <c:pt idx="598">
                  <c:v>39598.708333331881</c:v>
                </c:pt>
                <c:pt idx="599">
                  <c:v>39598.749999998559</c:v>
                </c:pt>
                <c:pt idx="600">
                  <c:v>39598.791666665173</c:v>
                </c:pt>
                <c:pt idx="601">
                  <c:v>39598.833333331873</c:v>
                </c:pt>
                <c:pt idx="602">
                  <c:v>39598.874999998567</c:v>
                </c:pt>
                <c:pt idx="603">
                  <c:v>39598.916666665194</c:v>
                </c:pt>
                <c:pt idx="604">
                  <c:v>39598.958333331881</c:v>
                </c:pt>
                <c:pt idx="605">
                  <c:v>39598.999999998545</c:v>
                </c:pt>
                <c:pt idx="606">
                  <c:v>39599.04166666518</c:v>
                </c:pt>
                <c:pt idx="607">
                  <c:v>39599.083333331859</c:v>
                </c:pt>
                <c:pt idx="608">
                  <c:v>39599.124999998538</c:v>
                </c:pt>
                <c:pt idx="609">
                  <c:v>39599.166666665173</c:v>
                </c:pt>
                <c:pt idx="610">
                  <c:v>39599.208333331851</c:v>
                </c:pt>
                <c:pt idx="611">
                  <c:v>39599.24999999853</c:v>
                </c:pt>
                <c:pt idx="612">
                  <c:v>39599.291666665151</c:v>
                </c:pt>
                <c:pt idx="613">
                  <c:v>39599.333333331844</c:v>
                </c:pt>
                <c:pt idx="614">
                  <c:v>39599.374999998538</c:v>
                </c:pt>
                <c:pt idx="615">
                  <c:v>39599.416666665173</c:v>
                </c:pt>
                <c:pt idx="616">
                  <c:v>39599.458333331851</c:v>
                </c:pt>
                <c:pt idx="617">
                  <c:v>39599.499999998516</c:v>
                </c:pt>
                <c:pt idx="618">
                  <c:v>39599.541666665151</c:v>
                </c:pt>
                <c:pt idx="619">
                  <c:v>39599.58333333183</c:v>
                </c:pt>
                <c:pt idx="620">
                  <c:v>39599.624999998508</c:v>
                </c:pt>
                <c:pt idx="621">
                  <c:v>39599.666666665144</c:v>
                </c:pt>
                <c:pt idx="622">
                  <c:v>39599.708333331822</c:v>
                </c:pt>
                <c:pt idx="623">
                  <c:v>39599.749999998501</c:v>
                </c:pt>
                <c:pt idx="624">
                  <c:v>39599.791666665122</c:v>
                </c:pt>
                <c:pt idx="625">
                  <c:v>39599.833333331815</c:v>
                </c:pt>
                <c:pt idx="626">
                  <c:v>39599.874999998508</c:v>
                </c:pt>
                <c:pt idx="627">
                  <c:v>39599.916666665144</c:v>
                </c:pt>
                <c:pt idx="628">
                  <c:v>39599.958333331822</c:v>
                </c:pt>
                <c:pt idx="629">
                  <c:v>39599.999999998487</c:v>
                </c:pt>
                <c:pt idx="630">
                  <c:v>39600.041666665122</c:v>
                </c:pt>
                <c:pt idx="631">
                  <c:v>39600.083333331801</c:v>
                </c:pt>
                <c:pt idx="632">
                  <c:v>39600.124999998479</c:v>
                </c:pt>
                <c:pt idx="633">
                  <c:v>39600.166666665114</c:v>
                </c:pt>
                <c:pt idx="634">
                  <c:v>39600.208333331786</c:v>
                </c:pt>
                <c:pt idx="635">
                  <c:v>39600.249999998472</c:v>
                </c:pt>
                <c:pt idx="636">
                  <c:v>39600.291666665093</c:v>
                </c:pt>
                <c:pt idx="637">
                  <c:v>39600.333333331786</c:v>
                </c:pt>
                <c:pt idx="638">
                  <c:v>39600.374999998479</c:v>
                </c:pt>
                <c:pt idx="639">
                  <c:v>39600.416666665114</c:v>
                </c:pt>
                <c:pt idx="640">
                  <c:v>39600.458333331793</c:v>
                </c:pt>
                <c:pt idx="641">
                  <c:v>39600.499999998443</c:v>
                </c:pt>
                <c:pt idx="642">
                  <c:v>39600.541666665093</c:v>
                </c:pt>
                <c:pt idx="643">
                  <c:v>39600.583333331771</c:v>
                </c:pt>
                <c:pt idx="644">
                  <c:v>39600.624999998443</c:v>
                </c:pt>
                <c:pt idx="645">
                  <c:v>39600.666666665078</c:v>
                </c:pt>
                <c:pt idx="646">
                  <c:v>39600.708333331764</c:v>
                </c:pt>
                <c:pt idx="647">
                  <c:v>39600.749999998443</c:v>
                </c:pt>
                <c:pt idx="648">
                  <c:v>39600.791666665056</c:v>
                </c:pt>
                <c:pt idx="649">
                  <c:v>39600.833333331757</c:v>
                </c:pt>
                <c:pt idx="650">
                  <c:v>39600.87499999845</c:v>
                </c:pt>
                <c:pt idx="651">
                  <c:v>39600.916666665085</c:v>
                </c:pt>
                <c:pt idx="652">
                  <c:v>39600.958333331764</c:v>
                </c:pt>
                <c:pt idx="653">
                  <c:v>39600.999999998428</c:v>
                </c:pt>
                <c:pt idx="654">
                  <c:v>39601.041666665064</c:v>
                </c:pt>
                <c:pt idx="655">
                  <c:v>39601.083333331735</c:v>
                </c:pt>
                <c:pt idx="656">
                  <c:v>39601.124999998421</c:v>
                </c:pt>
                <c:pt idx="657">
                  <c:v>39601.166666665056</c:v>
                </c:pt>
                <c:pt idx="658">
                  <c:v>39601.208333331735</c:v>
                </c:pt>
                <c:pt idx="659">
                  <c:v>39601.249999998399</c:v>
                </c:pt>
                <c:pt idx="660">
                  <c:v>39601.291666665027</c:v>
                </c:pt>
                <c:pt idx="661">
                  <c:v>39601.333333331728</c:v>
                </c:pt>
                <c:pt idx="662">
                  <c:v>39601.374999998407</c:v>
                </c:pt>
                <c:pt idx="663">
                  <c:v>39601.416666665056</c:v>
                </c:pt>
                <c:pt idx="664">
                  <c:v>39601.458333331735</c:v>
                </c:pt>
                <c:pt idx="665">
                  <c:v>39601.499999998392</c:v>
                </c:pt>
                <c:pt idx="666">
                  <c:v>39601.541666665027</c:v>
                </c:pt>
                <c:pt idx="667">
                  <c:v>39601.583333331706</c:v>
                </c:pt>
                <c:pt idx="668">
                  <c:v>39601.624999998392</c:v>
                </c:pt>
                <c:pt idx="669">
                  <c:v>39601.66666666502</c:v>
                </c:pt>
                <c:pt idx="670">
                  <c:v>39601.708333331706</c:v>
                </c:pt>
                <c:pt idx="671">
                  <c:v>39601.749999998385</c:v>
                </c:pt>
                <c:pt idx="672">
                  <c:v>39601.791666665005</c:v>
                </c:pt>
                <c:pt idx="673">
                  <c:v>39601.833333331684</c:v>
                </c:pt>
                <c:pt idx="674">
                  <c:v>39601.874999998385</c:v>
                </c:pt>
                <c:pt idx="675">
                  <c:v>39601.916666665027</c:v>
                </c:pt>
                <c:pt idx="676">
                  <c:v>39601.958333331691</c:v>
                </c:pt>
                <c:pt idx="677">
                  <c:v>39601.999999998363</c:v>
                </c:pt>
                <c:pt idx="678">
                  <c:v>39602.041666664998</c:v>
                </c:pt>
                <c:pt idx="679">
                  <c:v>39602.083333331684</c:v>
                </c:pt>
                <c:pt idx="680">
                  <c:v>39602.124999998348</c:v>
                </c:pt>
                <c:pt idx="681">
                  <c:v>39602.166666664991</c:v>
                </c:pt>
                <c:pt idx="682">
                  <c:v>39602.208333331677</c:v>
                </c:pt>
                <c:pt idx="683">
                  <c:v>39602.249999998341</c:v>
                </c:pt>
                <c:pt idx="684">
                  <c:v>39602.291666664976</c:v>
                </c:pt>
                <c:pt idx="685">
                  <c:v>39602.33333333167</c:v>
                </c:pt>
                <c:pt idx="686">
                  <c:v>39602.374999998356</c:v>
                </c:pt>
                <c:pt idx="687">
                  <c:v>39602.416666664998</c:v>
                </c:pt>
                <c:pt idx="688">
                  <c:v>39602.458333331662</c:v>
                </c:pt>
                <c:pt idx="689">
                  <c:v>39602.499999998341</c:v>
                </c:pt>
                <c:pt idx="690">
                  <c:v>39602.541666664976</c:v>
                </c:pt>
                <c:pt idx="691">
                  <c:v>39602.583333331655</c:v>
                </c:pt>
                <c:pt idx="692">
                  <c:v>39602.624999998319</c:v>
                </c:pt>
                <c:pt idx="693">
                  <c:v>39602.666666664976</c:v>
                </c:pt>
                <c:pt idx="694">
                  <c:v>39602.708333331633</c:v>
                </c:pt>
                <c:pt idx="695">
                  <c:v>39602.749999998312</c:v>
                </c:pt>
                <c:pt idx="696">
                  <c:v>39602.791666664954</c:v>
                </c:pt>
                <c:pt idx="697">
                  <c:v>39602.833333331626</c:v>
                </c:pt>
                <c:pt idx="698">
                  <c:v>39602.874999998327</c:v>
                </c:pt>
                <c:pt idx="699">
                  <c:v>39602.916666664969</c:v>
                </c:pt>
                <c:pt idx="700">
                  <c:v>39602.958333331633</c:v>
                </c:pt>
                <c:pt idx="701">
                  <c:v>39602.999999998297</c:v>
                </c:pt>
                <c:pt idx="702">
                  <c:v>39603.041666664954</c:v>
                </c:pt>
                <c:pt idx="703">
                  <c:v>39603.083333331626</c:v>
                </c:pt>
                <c:pt idx="704">
                  <c:v>39603.12499999829</c:v>
                </c:pt>
                <c:pt idx="705">
                  <c:v>39603.166666664954</c:v>
                </c:pt>
                <c:pt idx="706">
                  <c:v>39603.208333331604</c:v>
                </c:pt>
                <c:pt idx="707">
                  <c:v>39603.249999998283</c:v>
                </c:pt>
                <c:pt idx="708">
                  <c:v>39603.291666664918</c:v>
                </c:pt>
                <c:pt idx="709">
                  <c:v>39603.333333331604</c:v>
                </c:pt>
                <c:pt idx="710">
                  <c:v>39603.374999998297</c:v>
                </c:pt>
                <c:pt idx="711">
                  <c:v>39603.41666666494</c:v>
                </c:pt>
                <c:pt idx="712">
                  <c:v>39603.458333331611</c:v>
                </c:pt>
                <c:pt idx="713">
                  <c:v>39603.499999998268</c:v>
                </c:pt>
                <c:pt idx="714">
                  <c:v>39603.541666664925</c:v>
                </c:pt>
                <c:pt idx="715">
                  <c:v>39603.583333331597</c:v>
                </c:pt>
                <c:pt idx="716">
                  <c:v>39603.624999998261</c:v>
                </c:pt>
                <c:pt idx="717">
                  <c:v>39603.666666664925</c:v>
                </c:pt>
                <c:pt idx="718">
                  <c:v>39603.70833333159</c:v>
                </c:pt>
                <c:pt idx="719">
                  <c:v>39603.749999998261</c:v>
                </c:pt>
                <c:pt idx="720">
                  <c:v>39603.791666664889</c:v>
                </c:pt>
                <c:pt idx="721">
                  <c:v>39603.833333331582</c:v>
                </c:pt>
                <c:pt idx="722">
                  <c:v>39603.874999998268</c:v>
                </c:pt>
                <c:pt idx="723">
                  <c:v>39603.916666664911</c:v>
                </c:pt>
                <c:pt idx="724">
                  <c:v>39603.958333331597</c:v>
                </c:pt>
                <c:pt idx="725">
                  <c:v>39603.999999998239</c:v>
                </c:pt>
                <c:pt idx="726">
                  <c:v>39604.041666664889</c:v>
                </c:pt>
                <c:pt idx="727">
                  <c:v>39604.083333331568</c:v>
                </c:pt>
                <c:pt idx="728">
                  <c:v>39604.124999998232</c:v>
                </c:pt>
                <c:pt idx="729">
                  <c:v>39604.166666664882</c:v>
                </c:pt>
                <c:pt idx="730">
                  <c:v>39604.20833333156</c:v>
                </c:pt>
                <c:pt idx="731">
                  <c:v>39604.249999998232</c:v>
                </c:pt>
                <c:pt idx="732">
                  <c:v>39604.291666664867</c:v>
                </c:pt>
                <c:pt idx="733">
                  <c:v>39604.333333331553</c:v>
                </c:pt>
                <c:pt idx="734">
                  <c:v>39604.374999998239</c:v>
                </c:pt>
                <c:pt idx="735">
                  <c:v>39604.416666664882</c:v>
                </c:pt>
                <c:pt idx="736">
                  <c:v>39604.45833333156</c:v>
                </c:pt>
                <c:pt idx="737">
                  <c:v>39604.49999999821</c:v>
                </c:pt>
                <c:pt idx="738">
                  <c:v>39604.541666664874</c:v>
                </c:pt>
                <c:pt idx="739">
                  <c:v>39604.583333331539</c:v>
                </c:pt>
                <c:pt idx="740">
                  <c:v>39604.624999998203</c:v>
                </c:pt>
                <c:pt idx="741">
                  <c:v>39604.666666664853</c:v>
                </c:pt>
                <c:pt idx="742">
                  <c:v>39604.708333331531</c:v>
                </c:pt>
                <c:pt idx="743">
                  <c:v>39604.749999998203</c:v>
                </c:pt>
                <c:pt idx="744">
                  <c:v>39604.791666664831</c:v>
                </c:pt>
                <c:pt idx="745">
                  <c:v>39604.833333331531</c:v>
                </c:pt>
                <c:pt idx="746">
                  <c:v>39604.87499999821</c:v>
                </c:pt>
                <c:pt idx="747">
                  <c:v>39604.916666664853</c:v>
                </c:pt>
                <c:pt idx="748">
                  <c:v>39604.958333331539</c:v>
                </c:pt>
                <c:pt idx="749">
                  <c:v>39604.999999998196</c:v>
                </c:pt>
                <c:pt idx="750">
                  <c:v>39605.041666664831</c:v>
                </c:pt>
                <c:pt idx="751">
                  <c:v>39605.083333331509</c:v>
                </c:pt>
                <c:pt idx="752">
                  <c:v>39605.124999998196</c:v>
                </c:pt>
                <c:pt idx="753">
                  <c:v>39605.166666664823</c:v>
                </c:pt>
                <c:pt idx="754">
                  <c:v>39605.208333331502</c:v>
                </c:pt>
                <c:pt idx="755">
                  <c:v>39605.249999998188</c:v>
                </c:pt>
                <c:pt idx="756">
                  <c:v>39605.291666664802</c:v>
                </c:pt>
                <c:pt idx="757">
                  <c:v>39605.333333331495</c:v>
                </c:pt>
                <c:pt idx="758">
                  <c:v>39605.374999998196</c:v>
                </c:pt>
                <c:pt idx="759">
                  <c:v>39605.416666664823</c:v>
                </c:pt>
                <c:pt idx="760">
                  <c:v>39605.458333331502</c:v>
                </c:pt>
                <c:pt idx="761">
                  <c:v>39605.499999998166</c:v>
                </c:pt>
                <c:pt idx="762">
                  <c:v>39605.541666664802</c:v>
                </c:pt>
                <c:pt idx="763">
                  <c:v>39605.58333333148</c:v>
                </c:pt>
                <c:pt idx="764">
                  <c:v>39605.624999998159</c:v>
                </c:pt>
                <c:pt idx="765">
                  <c:v>39605.666666664794</c:v>
                </c:pt>
                <c:pt idx="766">
                  <c:v>39605.708333331473</c:v>
                </c:pt>
                <c:pt idx="767">
                  <c:v>39605.749999998152</c:v>
                </c:pt>
                <c:pt idx="768">
                  <c:v>39605.791666664772</c:v>
                </c:pt>
                <c:pt idx="769">
                  <c:v>39605.833333331466</c:v>
                </c:pt>
                <c:pt idx="770">
                  <c:v>39605.874999998159</c:v>
                </c:pt>
                <c:pt idx="771">
                  <c:v>39605.916666664794</c:v>
                </c:pt>
                <c:pt idx="772">
                  <c:v>39605.958333331473</c:v>
                </c:pt>
                <c:pt idx="773">
                  <c:v>39605.999999998137</c:v>
                </c:pt>
                <c:pt idx="774">
                  <c:v>39606.041666664772</c:v>
                </c:pt>
                <c:pt idx="775">
                  <c:v>39606.083333331451</c:v>
                </c:pt>
                <c:pt idx="776">
                  <c:v>39606.12499999813</c:v>
                </c:pt>
                <c:pt idx="777">
                  <c:v>39606.166666664765</c:v>
                </c:pt>
                <c:pt idx="778">
                  <c:v>39606.208333331444</c:v>
                </c:pt>
                <c:pt idx="779">
                  <c:v>39606.249999998123</c:v>
                </c:pt>
                <c:pt idx="780">
                  <c:v>39606.291666664743</c:v>
                </c:pt>
                <c:pt idx="781">
                  <c:v>39606.333333331437</c:v>
                </c:pt>
                <c:pt idx="782">
                  <c:v>39606.37499999813</c:v>
                </c:pt>
                <c:pt idx="783">
                  <c:v>39606.416666664765</c:v>
                </c:pt>
                <c:pt idx="784">
                  <c:v>39606.458333331444</c:v>
                </c:pt>
                <c:pt idx="785">
                  <c:v>39606.499999998108</c:v>
                </c:pt>
                <c:pt idx="786">
                  <c:v>39606.541666664743</c:v>
                </c:pt>
                <c:pt idx="787">
                  <c:v>39606.583333331422</c:v>
                </c:pt>
                <c:pt idx="788">
                  <c:v>39606.624999998101</c:v>
                </c:pt>
                <c:pt idx="789">
                  <c:v>39606.666666664729</c:v>
                </c:pt>
                <c:pt idx="790">
                  <c:v>39606.708333331415</c:v>
                </c:pt>
                <c:pt idx="791">
                  <c:v>39606.749999998094</c:v>
                </c:pt>
                <c:pt idx="792">
                  <c:v>39606.791666664707</c:v>
                </c:pt>
                <c:pt idx="793">
                  <c:v>39606.833333331408</c:v>
                </c:pt>
                <c:pt idx="794">
                  <c:v>39606.874999998101</c:v>
                </c:pt>
                <c:pt idx="795">
                  <c:v>39606.916666664736</c:v>
                </c:pt>
                <c:pt idx="796">
                  <c:v>39606.958333331415</c:v>
                </c:pt>
                <c:pt idx="797">
                  <c:v>39606.999999998079</c:v>
                </c:pt>
                <c:pt idx="798">
                  <c:v>39607.041666664714</c:v>
                </c:pt>
                <c:pt idx="799">
                  <c:v>39607.083333331386</c:v>
                </c:pt>
                <c:pt idx="800">
                  <c:v>39607.124999998072</c:v>
                </c:pt>
                <c:pt idx="801">
                  <c:v>39607.166666664707</c:v>
                </c:pt>
                <c:pt idx="802">
                  <c:v>39607.208333331386</c:v>
                </c:pt>
                <c:pt idx="803">
                  <c:v>39607.249999998065</c:v>
                </c:pt>
                <c:pt idx="804">
                  <c:v>39607.291666664685</c:v>
                </c:pt>
                <c:pt idx="805">
                  <c:v>39607.333333331379</c:v>
                </c:pt>
                <c:pt idx="806">
                  <c:v>39607.374999998065</c:v>
                </c:pt>
                <c:pt idx="807">
                  <c:v>39607.416666664707</c:v>
                </c:pt>
                <c:pt idx="808">
                  <c:v>39607.458333331386</c:v>
                </c:pt>
                <c:pt idx="809">
                  <c:v>39607.499999998043</c:v>
                </c:pt>
                <c:pt idx="810">
                  <c:v>39607.541666664678</c:v>
                </c:pt>
                <c:pt idx="811">
                  <c:v>39607.583333331364</c:v>
                </c:pt>
                <c:pt idx="812">
                  <c:v>39607.624999998043</c:v>
                </c:pt>
                <c:pt idx="813">
                  <c:v>39607.666666664671</c:v>
                </c:pt>
                <c:pt idx="814">
                  <c:v>39607.708333331357</c:v>
                </c:pt>
                <c:pt idx="815">
                  <c:v>39607.749999998035</c:v>
                </c:pt>
                <c:pt idx="816">
                  <c:v>39607.791666664656</c:v>
                </c:pt>
                <c:pt idx="817">
                  <c:v>39607.833333331335</c:v>
                </c:pt>
                <c:pt idx="818">
                  <c:v>39607.874999998043</c:v>
                </c:pt>
                <c:pt idx="819">
                  <c:v>39607.916666664678</c:v>
                </c:pt>
                <c:pt idx="820">
                  <c:v>39607.958333331342</c:v>
                </c:pt>
                <c:pt idx="821">
                  <c:v>39607.999999998021</c:v>
                </c:pt>
                <c:pt idx="822">
                  <c:v>39608.041666664649</c:v>
                </c:pt>
                <c:pt idx="823">
                  <c:v>39608.083333331335</c:v>
                </c:pt>
                <c:pt idx="824">
                  <c:v>39608.124999997999</c:v>
                </c:pt>
                <c:pt idx="825">
                  <c:v>39608.166666664634</c:v>
                </c:pt>
                <c:pt idx="826">
                  <c:v>39608.208333331328</c:v>
                </c:pt>
                <c:pt idx="827">
                  <c:v>39608.249999997992</c:v>
                </c:pt>
                <c:pt idx="828">
                  <c:v>39608.29166666462</c:v>
                </c:pt>
                <c:pt idx="829">
                  <c:v>39608.33333333132</c:v>
                </c:pt>
                <c:pt idx="830">
                  <c:v>39608.374999998006</c:v>
                </c:pt>
                <c:pt idx="831">
                  <c:v>39608.416666664634</c:v>
                </c:pt>
                <c:pt idx="832">
                  <c:v>39608.458333331313</c:v>
                </c:pt>
                <c:pt idx="833">
                  <c:v>39608.499999997992</c:v>
                </c:pt>
                <c:pt idx="834">
                  <c:v>39608.54166666462</c:v>
                </c:pt>
                <c:pt idx="835">
                  <c:v>39608.583333331306</c:v>
                </c:pt>
                <c:pt idx="836">
                  <c:v>39608.624999997985</c:v>
                </c:pt>
                <c:pt idx="837">
                  <c:v>39608.66666666462</c:v>
                </c:pt>
                <c:pt idx="838">
                  <c:v>39608.708333331284</c:v>
                </c:pt>
                <c:pt idx="839">
                  <c:v>39608.749999997963</c:v>
                </c:pt>
                <c:pt idx="840">
                  <c:v>39608.791666664591</c:v>
                </c:pt>
                <c:pt idx="841">
                  <c:v>39608.833333331284</c:v>
                </c:pt>
                <c:pt idx="842">
                  <c:v>39608.874999997985</c:v>
                </c:pt>
                <c:pt idx="843">
                  <c:v>39608.91666666462</c:v>
                </c:pt>
                <c:pt idx="844">
                  <c:v>39608.958333331291</c:v>
                </c:pt>
                <c:pt idx="845">
                  <c:v>39608.999999997948</c:v>
                </c:pt>
                <c:pt idx="846">
                  <c:v>39609.041666664591</c:v>
                </c:pt>
                <c:pt idx="847">
                  <c:v>39609.083333331277</c:v>
                </c:pt>
                <c:pt idx="848">
                  <c:v>39609.124999997941</c:v>
                </c:pt>
                <c:pt idx="849">
                  <c:v>39609.166666664591</c:v>
                </c:pt>
                <c:pt idx="850">
                  <c:v>39609.208333331255</c:v>
                </c:pt>
                <c:pt idx="851">
                  <c:v>39609.249999997941</c:v>
                </c:pt>
                <c:pt idx="852">
                  <c:v>39609.291666664569</c:v>
                </c:pt>
                <c:pt idx="853">
                  <c:v>39609.333333331255</c:v>
                </c:pt>
                <c:pt idx="854">
                  <c:v>39609.374999997948</c:v>
                </c:pt>
                <c:pt idx="855">
                  <c:v>39609.416666664591</c:v>
                </c:pt>
                <c:pt idx="856">
                  <c:v>39609.458333331262</c:v>
                </c:pt>
                <c:pt idx="857">
                  <c:v>39609.499999997919</c:v>
                </c:pt>
                <c:pt idx="858">
                  <c:v>39609.541666664576</c:v>
                </c:pt>
                <c:pt idx="859">
                  <c:v>39609.583333331233</c:v>
                </c:pt>
                <c:pt idx="860">
                  <c:v>39609.624999997912</c:v>
                </c:pt>
                <c:pt idx="861">
                  <c:v>39609.666666664576</c:v>
                </c:pt>
                <c:pt idx="862">
                  <c:v>39609.708333331226</c:v>
                </c:pt>
                <c:pt idx="863">
                  <c:v>39609.749999997912</c:v>
                </c:pt>
                <c:pt idx="864">
                  <c:v>39609.791666664547</c:v>
                </c:pt>
                <c:pt idx="865">
                  <c:v>39609.833333331226</c:v>
                </c:pt>
                <c:pt idx="866">
                  <c:v>39609.874999997919</c:v>
                </c:pt>
                <c:pt idx="867">
                  <c:v>39609.916666664561</c:v>
                </c:pt>
                <c:pt idx="868">
                  <c:v>39609.958333331233</c:v>
                </c:pt>
                <c:pt idx="869">
                  <c:v>39609.99999999789</c:v>
                </c:pt>
                <c:pt idx="870">
                  <c:v>39610.041666664554</c:v>
                </c:pt>
                <c:pt idx="871">
                  <c:v>39610.083333331204</c:v>
                </c:pt>
                <c:pt idx="872">
                  <c:v>39610.124999997883</c:v>
                </c:pt>
                <c:pt idx="873">
                  <c:v>39610.166666664532</c:v>
                </c:pt>
                <c:pt idx="874">
                  <c:v>39610.208333331204</c:v>
                </c:pt>
                <c:pt idx="875">
                  <c:v>39610.249999997883</c:v>
                </c:pt>
                <c:pt idx="876">
                  <c:v>39610.291666664518</c:v>
                </c:pt>
                <c:pt idx="877">
                  <c:v>39610.333333331204</c:v>
                </c:pt>
                <c:pt idx="878">
                  <c:v>39610.37499999789</c:v>
                </c:pt>
                <c:pt idx="879">
                  <c:v>39610.416666664532</c:v>
                </c:pt>
                <c:pt idx="880">
                  <c:v>39610.458333331211</c:v>
                </c:pt>
                <c:pt idx="881">
                  <c:v>39610.499999997861</c:v>
                </c:pt>
                <c:pt idx="882">
                  <c:v>39610.541666664525</c:v>
                </c:pt>
                <c:pt idx="883">
                  <c:v>39610.583333331189</c:v>
                </c:pt>
                <c:pt idx="884">
                  <c:v>39610.624999997861</c:v>
                </c:pt>
                <c:pt idx="885">
                  <c:v>39610.666666664503</c:v>
                </c:pt>
                <c:pt idx="886">
                  <c:v>39610.708333331182</c:v>
                </c:pt>
                <c:pt idx="887">
                  <c:v>39610.749999997846</c:v>
                </c:pt>
                <c:pt idx="888">
                  <c:v>39610.791666664481</c:v>
                </c:pt>
                <c:pt idx="889">
                  <c:v>39610.833333331182</c:v>
                </c:pt>
                <c:pt idx="890">
                  <c:v>39610.874999997854</c:v>
                </c:pt>
                <c:pt idx="891">
                  <c:v>39610.916666664503</c:v>
                </c:pt>
                <c:pt idx="892">
                  <c:v>39610.958333331189</c:v>
                </c:pt>
                <c:pt idx="893">
                  <c:v>39610.999999997832</c:v>
                </c:pt>
                <c:pt idx="894">
                  <c:v>39611.041666664481</c:v>
                </c:pt>
                <c:pt idx="895">
                  <c:v>39611.08333333116</c:v>
                </c:pt>
                <c:pt idx="896">
                  <c:v>39611.124999997832</c:v>
                </c:pt>
                <c:pt idx="897">
                  <c:v>39611.166666664474</c:v>
                </c:pt>
                <c:pt idx="898">
                  <c:v>39611.208333331153</c:v>
                </c:pt>
                <c:pt idx="899">
                  <c:v>39611.249999997817</c:v>
                </c:pt>
                <c:pt idx="900">
                  <c:v>39611.291666664452</c:v>
                </c:pt>
                <c:pt idx="901">
                  <c:v>39611.333333331146</c:v>
                </c:pt>
                <c:pt idx="902">
                  <c:v>39611.374999997824</c:v>
                </c:pt>
                <c:pt idx="903">
                  <c:v>39611.416666664481</c:v>
                </c:pt>
                <c:pt idx="904">
                  <c:v>39611.458333331153</c:v>
                </c:pt>
                <c:pt idx="905">
                  <c:v>39611.499999997803</c:v>
                </c:pt>
                <c:pt idx="906">
                  <c:v>39611.541666664452</c:v>
                </c:pt>
                <c:pt idx="907">
                  <c:v>39611.583333331131</c:v>
                </c:pt>
                <c:pt idx="908">
                  <c:v>39611.624999997795</c:v>
                </c:pt>
                <c:pt idx="909">
                  <c:v>39611.666666664445</c:v>
                </c:pt>
                <c:pt idx="910">
                  <c:v>39611.708333331131</c:v>
                </c:pt>
                <c:pt idx="911">
                  <c:v>39611.749999997788</c:v>
                </c:pt>
                <c:pt idx="912">
                  <c:v>39611.791666664423</c:v>
                </c:pt>
                <c:pt idx="913">
                  <c:v>39611.833333331117</c:v>
                </c:pt>
                <c:pt idx="914">
                  <c:v>39611.874999997795</c:v>
                </c:pt>
                <c:pt idx="915">
                  <c:v>39611.916666664445</c:v>
                </c:pt>
                <c:pt idx="916">
                  <c:v>39611.958333331124</c:v>
                </c:pt>
                <c:pt idx="917">
                  <c:v>39611.999999997781</c:v>
                </c:pt>
                <c:pt idx="918">
                  <c:v>39612.041666664423</c:v>
                </c:pt>
                <c:pt idx="919">
                  <c:v>39612.083333331102</c:v>
                </c:pt>
                <c:pt idx="920">
                  <c:v>39612.124999997766</c:v>
                </c:pt>
                <c:pt idx="921">
                  <c:v>39612.166666664416</c:v>
                </c:pt>
                <c:pt idx="922">
                  <c:v>39612.208333331095</c:v>
                </c:pt>
                <c:pt idx="923">
                  <c:v>39612.249999997759</c:v>
                </c:pt>
                <c:pt idx="924">
                  <c:v>39612.291666664394</c:v>
                </c:pt>
                <c:pt idx="925">
                  <c:v>39612.333333331087</c:v>
                </c:pt>
                <c:pt idx="926">
                  <c:v>39612.374999997766</c:v>
                </c:pt>
                <c:pt idx="927">
                  <c:v>39612.416666664416</c:v>
                </c:pt>
                <c:pt idx="928">
                  <c:v>39612.458333331095</c:v>
                </c:pt>
                <c:pt idx="929">
                  <c:v>39612.499999997744</c:v>
                </c:pt>
                <c:pt idx="930">
                  <c:v>39612.541666664394</c:v>
                </c:pt>
                <c:pt idx="931">
                  <c:v>39612.583333331073</c:v>
                </c:pt>
                <c:pt idx="932">
                  <c:v>39612.624999997737</c:v>
                </c:pt>
                <c:pt idx="933">
                  <c:v>39612.666666664387</c:v>
                </c:pt>
                <c:pt idx="934">
                  <c:v>39612.708333331066</c:v>
                </c:pt>
                <c:pt idx="935">
                  <c:v>39612.74999999773</c:v>
                </c:pt>
                <c:pt idx="936">
                  <c:v>39612.791666664365</c:v>
                </c:pt>
                <c:pt idx="937">
                  <c:v>39612.833333331058</c:v>
                </c:pt>
                <c:pt idx="938">
                  <c:v>39612.874999997737</c:v>
                </c:pt>
                <c:pt idx="939">
                  <c:v>39612.916666664387</c:v>
                </c:pt>
                <c:pt idx="940">
                  <c:v>39612.958333331066</c:v>
                </c:pt>
                <c:pt idx="941">
                  <c:v>39612.999999997715</c:v>
                </c:pt>
                <c:pt idx="942">
                  <c:v>39613.041666664365</c:v>
                </c:pt>
                <c:pt idx="943">
                  <c:v>39613.083333331044</c:v>
                </c:pt>
                <c:pt idx="944">
                  <c:v>39613.124999997708</c:v>
                </c:pt>
                <c:pt idx="945">
                  <c:v>39613.166666664358</c:v>
                </c:pt>
                <c:pt idx="946">
                  <c:v>39613.208333331037</c:v>
                </c:pt>
                <c:pt idx="947">
                  <c:v>39613.249999997701</c:v>
                </c:pt>
                <c:pt idx="948">
                  <c:v>39613.291666664336</c:v>
                </c:pt>
                <c:pt idx="949">
                  <c:v>39613.333333331029</c:v>
                </c:pt>
                <c:pt idx="950">
                  <c:v>39613.374999997708</c:v>
                </c:pt>
                <c:pt idx="951">
                  <c:v>39613.416666664358</c:v>
                </c:pt>
                <c:pt idx="952">
                  <c:v>39613.458333331037</c:v>
                </c:pt>
                <c:pt idx="953">
                  <c:v>39613.499999997686</c:v>
                </c:pt>
                <c:pt idx="954">
                  <c:v>39613.541666664329</c:v>
                </c:pt>
                <c:pt idx="955">
                  <c:v>39613.583333331015</c:v>
                </c:pt>
                <c:pt idx="956">
                  <c:v>39613.624999997679</c:v>
                </c:pt>
                <c:pt idx="957">
                  <c:v>39613.666666664321</c:v>
                </c:pt>
                <c:pt idx="958">
                  <c:v>39613.708333331007</c:v>
                </c:pt>
                <c:pt idx="959">
                  <c:v>39613.749999997672</c:v>
                </c:pt>
                <c:pt idx="960">
                  <c:v>39613.791666664307</c:v>
                </c:pt>
                <c:pt idx="961">
                  <c:v>39613.833333331</c:v>
                </c:pt>
                <c:pt idx="962">
                  <c:v>39613.874999997679</c:v>
                </c:pt>
                <c:pt idx="963">
                  <c:v>39613.916666664329</c:v>
                </c:pt>
                <c:pt idx="964">
                  <c:v>39613.958333331007</c:v>
                </c:pt>
                <c:pt idx="965">
                  <c:v>39613.999999997657</c:v>
                </c:pt>
                <c:pt idx="966">
                  <c:v>39614.041666664307</c:v>
                </c:pt>
                <c:pt idx="967">
                  <c:v>39614.083333330993</c:v>
                </c:pt>
                <c:pt idx="968">
                  <c:v>39614.12499999765</c:v>
                </c:pt>
                <c:pt idx="969">
                  <c:v>39614.1666666643</c:v>
                </c:pt>
                <c:pt idx="970">
                  <c:v>39614.208333330993</c:v>
                </c:pt>
                <c:pt idx="971">
                  <c:v>39614.249999997635</c:v>
                </c:pt>
                <c:pt idx="972">
                  <c:v>39614.29166666427</c:v>
                </c:pt>
                <c:pt idx="973">
                  <c:v>39614.333333330986</c:v>
                </c:pt>
                <c:pt idx="974">
                  <c:v>39614.374999997643</c:v>
                </c:pt>
                <c:pt idx="975">
                  <c:v>39614.4166666643</c:v>
                </c:pt>
                <c:pt idx="976">
                  <c:v>39614.458333330993</c:v>
                </c:pt>
                <c:pt idx="977">
                  <c:v>39614.499999997628</c:v>
                </c:pt>
                <c:pt idx="978">
                  <c:v>39614.54166666427</c:v>
                </c:pt>
                <c:pt idx="979">
                  <c:v>39614.583333330971</c:v>
                </c:pt>
                <c:pt idx="980">
                  <c:v>39614.624999997621</c:v>
                </c:pt>
                <c:pt idx="981">
                  <c:v>39614.66666666427</c:v>
                </c:pt>
                <c:pt idx="982">
                  <c:v>39614.708333330949</c:v>
                </c:pt>
                <c:pt idx="983">
                  <c:v>39614.749999997606</c:v>
                </c:pt>
                <c:pt idx="984">
                  <c:v>39614.791666664241</c:v>
                </c:pt>
                <c:pt idx="985">
                  <c:v>39614.833333330942</c:v>
                </c:pt>
                <c:pt idx="986">
                  <c:v>39614.874999997613</c:v>
                </c:pt>
                <c:pt idx="987">
                  <c:v>39614.91666666427</c:v>
                </c:pt>
                <c:pt idx="988">
                  <c:v>39614.958333330957</c:v>
                </c:pt>
                <c:pt idx="989">
                  <c:v>39614.999999997599</c:v>
                </c:pt>
                <c:pt idx="990">
                  <c:v>39615.041666664234</c:v>
                </c:pt>
                <c:pt idx="991">
                  <c:v>39615.083333330942</c:v>
                </c:pt>
                <c:pt idx="992">
                  <c:v>39615.124999997592</c:v>
                </c:pt>
                <c:pt idx="993">
                  <c:v>39615.166666664234</c:v>
                </c:pt>
                <c:pt idx="994">
                  <c:v>39615.208333330935</c:v>
                </c:pt>
                <c:pt idx="995">
                  <c:v>39615.249999997592</c:v>
                </c:pt>
                <c:pt idx="996">
                  <c:v>39615.291666664212</c:v>
                </c:pt>
                <c:pt idx="997">
                  <c:v>39615.333333330913</c:v>
                </c:pt>
                <c:pt idx="998">
                  <c:v>39615.374999997599</c:v>
                </c:pt>
                <c:pt idx="999">
                  <c:v>39615.416666664234</c:v>
                </c:pt>
                <c:pt idx="1000">
                  <c:v>39615.458333330935</c:v>
                </c:pt>
                <c:pt idx="1001">
                  <c:v>39615.499999997584</c:v>
                </c:pt>
                <c:pt idx="1002">
                  <c:v>39615.54166666422</c:v>
                </c:pt>
                <c:pt idx="1003">
                  <c:v>39615.583333330898</c:v>
                </c:pt>
                <c:pt idx="1004">
                  <c:v>39615.624999997563</c:v>
                </c:pt>
                <c:pt idx="1005">
                  <c:v>39615.666666664212</c:v>
                </c:pt>
                <c:pt idx="1006">
                  <c:v>39615.708333330891</c:v>
                </c:pt>
                <c:pt idx="1007">
                  <c:v>39615.749999997563</c:v>
                </c:pt>
                <c:pt idx="1008">
                  <c:v>39615.79166666419</c:v>
                </c:pt>
                <c:pt idx="1009">
                  <c:v>39615.833333330891</c:v>
                </c:pt>
                <c:pt idx="1010">
                  <c:v>39615.87499999757</c:v>
                </c:pt>
                <c:pt idx="1011">
                  <c:v>39615.916666664205</c:v>
                </c:pt>
                <c:pt idx="1012">
                  <c:v>39615.958333330898</c:v>
                </c:pt>
                <c:pt idx="1013">
                  <c:v>39615.999999997541</c:v>
                </c:pt>
                <c:pt idx="1014">
                  <c:v>39616.04166666419</c:v>
                </c:pt>
                <c:pt idx="1015">
                  <c:v>39616.083333330869</c:v>
                </c:pt>
                <c:pt idx="1016">
                  <c:v>39616.124999997533</c:v>
                </c:pt>
                <c:pt idx="1017">
                  <c:v>39616.166666664183</c:v>
                </c:pt>
                <c:pt idx="1018">
                  <c:v>39616.208333330862</c:v>
                </c:pt>
                <c:pt idx="1019">
                  <c:v>39616.249999997533</c:v>
                </c:pt>
                <c:pt idx="1020">
                  <c:v>39616.291666664169</c:v>
                </c:pt>
                <c:pt idx="1021">
                  <c:v>39616.333333330862</c:v>
                </c:pt>
                <c:pt idx="1022">
                  <c:v>39616.374999997541</c:v>
                </c:pt>
                <c:pt idx="1023">
                  <c:v>39616.416666664183</c:v>
                </c:pt>
                <c:pt idx="1024">
                  <c:v>39616.458333330869</c:v>
                </c:pt>
                <c:pt idx="1025">
                  <c:v>39616.499999997512</c:v>
                </c:pt>
                <c:pt idx="1026">
                  <c:v>39616.541666664176</c:v>
                </c:pt>
                <c:pt idx="1027">
                  <c:v>39616.58333333084</c:v>
                </c:pt>
                <c:pt idx="1028">
                  <c:v>39616.624999997512</c:v>
                </c:pt>
                <c:pt idx="1029">
                  <c:v>39616.666666664154</c:v>
                </c:pt>
                <c:pt idx="1030">
                  <c:v>39616.708333330833</c:v>
                </c:pt>
                <c:pt idx="1031">
                  <c:v>39616.749999997497</c:v>
                </c:pt>
                <c:pt idx="1032">
                  <c:v>39616.791666664132</c:v>
                </c:pt>
                <c:pt idx="1033">
                  <c:v>39616.833333330833</c:v>
                </c:pt>
                <c:pt idx="1034">
                  <c:v>39616.874999997504</c:v>
                </c:pt>
                <c:pt idx="1035">
                  <c:v>39616.916666664161</c:v>
                </c:pt>
                <c:pt idx="1036">
                  <c:v>39616.95833333084</c:v>
                </c:pt>
                <c:pt idx="1037">
                  <c:v>39616.999999997483</c:v>
                </c:pt>
                <c:pt idx="1038">
                  <c:v>39617.041666664132</c:v>
                </c:pt>
                <c:pt idx="1039">
                  <c:v>39617.083333330811</c:v>
                </c:pt>
                <c:pt idx="1040">
                  <c:v>39617.124999997483</c:v>
                </c:pt>
                <c:pt idx="1041">
                  <c:v>39617.166666664125</c:v>
                </c:pt>
                <c:pt idx="1042">
                  <c:v>39617.208333330811</c:v>
                </c:pt>
                <c:pt idx="1043">
                  <c:v>39617.249999997468</c:v>
                </c:pt>
                <c:pt idx="1044">
                  <c:v>39617.291666664103</c:v>
                </c:pt>
                <c:pt idx="1045">
                  <c:v>39617.333333330796</c:v>
                </c:pt>
                <c:pt idx="1046">
                  <c:v>39617.374999997475</c:v>
                </c:pt>
                <c:pt idx="1047">
                  <c:v>39617.416666664132</c:v>
                </c:pt>
                <c:pt idx="1048">
                  <c:v>39617.458333330804</c:v>
                </c:pt>
                <c:pt idx="1049">
                  <c:v>39617.499999997453</c:v>
                </c:pt>
                <c:pt idx="1050">
                  <c:v>39617.541666664103</c:v>
                </c:pt>
                <c:pt idx="1051">
                  <c:v>39617.583333330782</c:v>
                </c:pt>
                <c:pt idx="1052">
                  <c:v>39617.624999997446</c:v>
                </c:pt>
                <c:pt idx="1053">
                  <c:v>39617.666666664096</c:v>
                </c:pt>
                <c:pt idx="1054">
                  <c:v>39617.708333330782</c:v>
                </c:pt>
                <c:pt idx="1055">
                  <c:v>39617.749999997439</c:v>
                </c:pt>
                <c:pt idx="1056">
                  <c:v>39617.791666664074</c:v>
                </c:pt>
                <c:pt idx="1057">
                  <c:v>39617.833333330767</c:v>
                </c:pt>
                <c:pt idx="1058">
                  <c:v>39617.874999997446</c:v>
                </c:pt>
                <c:pt idx="1059">
                  <c:v>39617.916666664096</c:v>
                </c:pt>
                <c:pt idx="1060">
                  <c:v>39617.958333330775</c:v>
                </c:pt>
                <c:pt idx="1061">
                  <c:v>39617.999999997432</c:v>
                </c:pt>
                <c:pt idx="1062">
                  <c:v>39618.041666664074</c:v>
                </c:pt>
                <c:pt idx="1063">
                  <c:v>39618.083333330753</c:v>
                </c:pt>
                <c:pt idx="1064">
                  <c:v>39618.124999997417</c:v>
                </c:pt>
                <c:pt idx="1065">
                  <c:v>39618.166666664074</c:v>
                </c:pt>
                <c:pt idx="1066">
                  <c:v>39618.208333330746</c:v>
                </c:pt>
                <c:pt idx="1067">
                  <c:v>39618.24999999741</c:v>
                </c:pt>
                <c:pt idx="1068">
                  <c:v>39618.291666664052</c:v>
                </c:pt>
                <c:pt idx="1069">
                  <c:v>39618.333333330738</c:v>
                </c:pt>
                <c:pt idx="1070">
                  <c:v>39618.374999997417</c:v>
                </c:pt>
                <c:pt idx="1071">
                  <c:v>39618.416666664067</c:v>
                </c:pt>
                <c:pt idx="1072">
                  <c:v>39618.458333330746</c:v>
                </c:pt>
                <c:pt idx="1073">
                  <c:v>39618.499999997395</c:v>
                </c:pt>
                <c:pt idx="1074">
                  <c:v>39618.541666664045</c:v>
                </c:pt>
                <c:pt idx="1075">
                  <c:v>39618.583333330731</c:v>
                </c:pt>
                <c:pt idx="1076">
                  <c:v>39618.624999997388</c:v>
                </c:pt>
                <c:pt idx="1077">
                  <c:v>39618.666666664038</c:v>
                </c:pt>
                <c:pt idx="1078">
                  <c:v>39618.708333330716</c:v>
                </c:pt>
                <c:pt idx="1079">
                  <c:v>39618.749999997381</c:v>
                </c:pt>
                <c:pt idx="1080">
                  <c:v>39618.791666664016</c:v>
                </c:pt>
                <c:pt idx="1081">
                  <c:v>39618.833333330709</c:v>
                </c:pt>
                <c:pt idx="1082">
                  <c:v>39618.874999997388</c:v>
                </c:pt>
                <c:pt idx="1083">
                  <c:v>39618.916666664038</c:v>
                </c:pt>
                <c:pt idx="1084">
                  <c:v>39618.958333330716</c:v>
                </c:pt>
                <c:pt idx="1085">
                  <c:v>39618.999999997366</c:v>
                </c:pt>
                <c:pt idx="1086">
                  <c:v>39619.041666664016</c:v>
                </c:pt>
                <c:pt idx="1087">
                  <c:v>39619.083333330695</c:v>
                </c:pt>
                <c:pt idx="1088">
                  <c:v>39619.124999997359</c:v>
                </c:pt>
                <c:pt idx="1089">
                  <c:v>39619.166666664009</c:v>
                </c:pt>
                <c:pt idx="1090">
                  <c:v>39619.208333330687</c:v>
                </c:pt>
                <c:pt idx="1091">
                  <c:v>39619.249999997352</c:v>
                </c:pt>
                <c:pt idx="1092">
                  <c:v>39619.291666663987</c:v>
                </c:pt>
                <c:pt idx="1093">
                  <c:v>39619.33333333068</c:v>
                </c:pt>
                <c:pt idx="1094">
                  <c:v>39619.374999997359</c:v>
                </c:pt>
                <c:pt idx="1095">
                  <c:v>39619.416666664009</c:v>
                </c:pt>
                <c:pt idx="1096">
                  <c:v>39619.458333330687</c:v>
                </c:pt>
                <c:pt idx="1097">
                  <c:v>39619.499999997337</c:v>
                </c:pt>
                <c:pt idx="1098">
                  <c:v>39619.541666663987</c:v>
                </c:pt>
                <c:pt idx="1099">
                  <c:v>39619.583333330665</c:v>
                </c:pt>
                <c:pt idx="1100">
                  <c:v>39619.62499999733</c:v>
                </c:pt>
                <c:pt idx="1101">
                  <c:v>39619.666666663979</c:v>
                </c:pt>
                <c:pt idx="1102">
                  <c:v>39619.708333330658</c:v>
                </c:pt>
                <c:pt idx="1103">
                  <c:v>39619.749999997322</c:v>
                </c:pt>
                <c:pt idx="1104">
                  <c:v>39619.791666663958</c:v>
                </c:pt>
                <c:pt idx="1105">
                  <c:v>39619.833333330651</c:v>
                </c:pt>
                <c:pt idx="1106">
                  <c:v>39619.87499999733</c:v>
                </c:pt>
                <c:pt idx="1107">
                  <c:v>39619.916666663979</c:v>
                </c:pt>
                <c:pt idx="1108">
                  <c:v>39619.958333330658</c:v>
                </c:pt>
                <c:pt idx="1109">
                  <c:v>39619.999999997308</c:v>
                </c:pt>
                <c:pt idx="1110">
                  <c:v>39620.041666663958</c:v>
                </c:pt>
                <c:pt idx="1111">
                  <c:v>39620.083333330636</c:v>
                </c:pt>
                <c:pt idx="1112">
                  <c:v>39620.124999997301</c:v>
                </c:pt>
                <c:pt idx="1113">
                  <c:v>39620.16666666395</c:v>
                </c:pt>
                <c:pt idx="1114">
                  <c:v>39620.208333330629</c:v>
                </c:pt>
                <c:pt idx="1115">
                  <c:v>39620.249999997286</c:v>
                </c:pt>
                <c:pt idx="1116">
                  <c:v>39620.291666663921</c:v>
                </c:pt>
                <c:pt idx="1117">
                  <c:v>39620.333333330622</c:v>
                </c:pt>
                <c:pt idx="1118">
                  <c:v>39620.374999997293</c:v>
                </c:pt>
                <c:pt idx="1119">
                  <c:v>39620.41666666395</c:v>
                </c:pt>
                <c:pt idx="1120">
                  <c:v>39620.458333330629</c:v>
                </c:pt>
                <c:pt idx="1121">
                  <c:v>39620.499999997279</c:v>
                </c:pt>
                <c:pt idx="1122">
                  <c:v>39620.541666663921</c:v>
                </c:pt>
                <c:pt idx="1123">
                  <c:v>39620.583333330607</c:v>
                </c:pt>
                <c:pt idx="1124">
                  <c:v>39620.624999997272</c:v>
                </c:pt>
                <c:pt idx="1125">
                  <c:v>39620.666666663921</c:v>
                </c:pt>
                <c:pt idx="1126">
                  <c:v>39620.7083333306</c:v>
                </c:pt>
                <c:pt idx="1127">
                  <c:v>39620.749999997264</c:v>
                </c:pt>
                <c:pt idx="1128">
                  <c:v>39620.791666663899</c:v>
                </c:pt>
                <c:pt idx="1129">
                  <c:v>39620.833333330593</c:v>
                </c:pt>
                <c:pt idx="1130">
                  <c:v>39620.874999997272</c:v>
                </c:pt>
                <c:pt idx="1131">
                  <c:v>39620.916666663921</c:v>
                </c:pt>
                <c:pt idx="1132">
                  <c:v>39620.958333330607</c:v>
                </c:pt>
                <c:pt idx="1133">
                  <c:v>39620.99999999725</c:v>
                </c:pt>
                <c:pt idx="1134">
                  <c:v>39621.041666663899</c:v>
                </c:pt>
                <c:pt idx="1135">
                  <c:v>39621.083333330593</c:v>
                </c:pt>
                <c:pt idx="1136">
                  <c:v>39621.124999997235</c:v>
                </c:pt>
                <c:pt idx="1137">
                  <c:v>39621.166666663885</c:v>
                </c:pt>
                <c:pt idx="1138">
                  <c:v>39621.208333330585</c:v>
                </c:pt>
                <c:pt idx="1139">
                  <c:v>39621.249999997235</c:v>
                </c:pt>
                <c:pt idx="1140">
                  <c:v>39621.291666663863</c:v>
                </c:pt>
                <c:pt idx="1141">
                  <c:v>39621.333333330578</c:v>
                </c:pt>
                <c:pt idx="1142">
                  <c:v>39621.374999997242</c:v>
                </c:pt>
                <c:pt idx="1143">
                  <c:v>39621.416666663885</c:v>
                </c:pt>
                <c:pt idx="1144">
                  <c:v>39621.458333330585</c:v>
                </c:pt>
                <c:pt idx="1145">
                  <c:v>39621.499999997221</c:v>
                </c:pt>
                <c:pt idx="1146">
                  <c:v>39621.54166666387</c:v>
                </c:pt>
                <c:pt idx="1147">
                  <c:v>39621.583333330549</c:v>
                </c:pt>
                <c:pt idx="1148">
                  <c:v>39621.624999997206</c:v>
                </c:pt>
                <c:pt idx="1149">
                  <c:v>39621.666666663863</c:v>
                </c:pt>
                <c:pt idx="1150">
                  <c:v>39621.708333330542</c:v>
                </c:pt>
                <c:pt idx="1151">
                  <c:v>39621.749999997206</c:v>
                </c:pt>
                <c:pt idx="1152">
                  <c:v>39621.791666663841</c:v>
                </c:pt>
                <c:pt idx="1153">
                  <c:v>39621.833333330542</c:v>
                </c:pt>
                <c:pt idx="1154">
                  <c:v>39621.874999997213</c:v>
                </c:pt>
                <c:pt idx="1155">
                  <c:v>39621.916666663856</c:v>
                </c:pt>
                <c:pt idx="1156">
                  <c:v>39621.958333330549</c:v>
                </c:pt>
                <c:pt idx="1157">
                  <c:v>39621.999999997191</c:v>
                </c:pt>
                <c:pt idx="1158">
                  <c:v>39622.041666663834</c:v>
                </c:pt>
                <c:pt idx="1159">
                  <c:v>39622.083333330535</c:v>
                </c:pt>
                <c:pt idx="1160">
                  <c:v>39622.124999997191</c:v>
                </c:pt>
                <c:pt idx="1161">
                  <c:v>39622.166666663827</c:v>
                </c:pt>
                <c:pt idx="1162">
                  <c:v>39622.208333330513</c:v>
                </c:pt>
                <c:pt idx="1163">
                  <c:v>39622.249999997191</c:v>
                </c:pt>
                <c:pt idx="1164">
                  <c:v>39622.291666663798</c:v>
                </c:pt>
                <c:pt idx="1165">
                  <c:v>39622.333333330513</c:v>
                </c:pt>
                <c:pt idx="1166">
                  <c:v>39622.374999997199</c:v>
                </c:pt>
                <c:pt idx="1167">
                  <c:v>39622.416666663834</c:v>
                </c:pt>
                <c:pt idx="1168">
                  <c:v>39622.45833333052</c:v>
                </c:pt>
                <c:pt idx="1169">
                  <c:v>39622.499999997162</c:v>
                </c:pt>
                <c:pt idx="1170">
                  <c:v>39622.541666663805</c:v>
                </c:pt>
                <c:pt idx="1171">
                  <c:v>39622.583333330491</c:v>
                </c:pt>
                <c:pt idx="1172">
                  <c:v>39622.624999997162</c:v>
                </c:pt>
                <c:pt idx="1173">
                  <c:v>39622.666666663798</c:v>
                </c:pt>
                <c:pt idx="1174">
                  <c:v>39622.708333330491</c:v>
                </c:pt>
                <c:pt idx="1175">
                  <c:v>39622.749999997148</c:v>
                </c:pt>
                <c:pt idx="1176">
                  <c:v>39622.791666663768</c:v>
                </c:pt>
                <c:pt idx="1177">
                  <c:v>39622.833333330491</c:v>
                </c:pt>
                <c:pt idx="1178">
                  <c:v>39622.874999997155</c:v>
                </c:pt>
                <c:pt idx="1179">
                  <c:v>39622.916666663805</c:v>
                </c:pt>
                <c:pt idx="1180">
                  <c:v>39622.958333330491</c:v>
                </c:pt>
                <c:pt idx="1181">
                  <c:v>39622.999999997133</c:v>
                </c:pt>
                <c:pt idx="1182">
                  <c:v>39623.041666663768</c:v>
                </c:pt>
                <c:pt idx="1183">
                  <c:v>39623.083333330462</c:v>
                </c:pt>
                <c:pt idx="1184">
                  <c:v>39623.124999997133</c:v>
                </c:pt>
                <c:pt idx="1185">
                  <c:v>39623.166666663768</c:v>
                </c:pt>
                <c:pt idx="1186">
                  <c:v>39623.208333330462</c:v>
                </c:pt>
                <c:pt idx="1187">
                  <c:v>39623.249999997119</c:v>
                </c:pt>
                <c:pt idx="1188">
                  <c:v>39623.291666663739</c:v>
                </c:pt>
                <c:pt idx="1189">
                  <c:v>39623.333333330447</c:v>
                </c:pt>
                <c:pt idx="1190">
                  <c:v>39623.374999997126</c:v>
                </c:pt>
                <c:pt idx="1191">
                  <c:v>39623.416666663776</c:v>
                </c:pt>
                <c:pt idx="1192">
                  <c:v>39623.458333330454</c:v>
                </c:pt>
                <c:pt idx="1193">
                  <c:v>39623.499999997111</c:v>
                </c:pt>
                <c:pt idx="1194">
                  <c:v>39623.541666663747</c:v>
                </c:pt>
                <c:pt idx="1195">
                  <c:v>39623.583333330433</c:v>
                </c:pt>
                <c:pt idx="1196">
                  <c:v>39623.624999997097</c:v>
                </c:pt>
                <c:pt idx="1197">
                  <c:v>39623.666666663732</c:v>
                </c:pt>
                <c:pt idx="1198">
                  <c:v>39623.708333330433</c:v>
                </c:pt>
                <c:pt idx="1199">
                  <c:v>39623.74999999709</c:v>
                </c:pt>
                <c:pt idx="1200">
                  <c:v>39623.791666663717</c:v>
                </c:pt>
                <c:pt idx="1201">
                  <c:v>39623.833333330418</c:v>
                </c:pt>
                <c:pt idx="1202">
                  <c:v>39623.874999997097</c:v>
                </c:pt>
                <c:pt idx="1203">
                  <c:v>39623.916666663732</c:v>
                </c:pt>
                <c:pt idx="1204">
                  <c:v>39623.958333330425</c:v>
                </c:pt>
                <c:pt idx="1205">
                  <c:v>39623.999999997082</c:v>
                </c:pt>
                <c:pt idx="1206">
                  <c:v>39624.041666663717</c:v>
                </c:pt>
                <c:pt idx="1207">
                  <c:v>39624.083333330411</c:v>
                </c:pt>
                <c:pt idx="1208">
                  <c:v>39624.124999997068</c:v>
                </c:pt>
                <c:pt idx="1209">
                  <c:v>39624.166666663703</c:v>
                </c:pt>
                <c:pt idx="1210">
                  <c:v>39624.208333330396</c:v>
                </c:pt>
                <c:pt idx="1211">
                  <c:v>39624.249999997061</c:v>
                </c:pt>
                <c:pt idx="1212">
                  <c:v>39624.291666663688</c:v>
                </c:pt>
                <c:pt idx="1213">
                  <c:v>39624.333333330389</c:v>
                </c:pt>
                <c:pt idx="1214">
                  <c:v>39624.374999997068</c:v>
                </c:pt>
                <c:pt idx="1215">
                  <c:v>39624.416666663703</c:v>
                </c:pt>
                <c:pt idx="1216">
                  <c:v>39624.458333330396</c:v>
                </c:pt>
                <c:pt idx="1217">
                  <c:v>39624.499999997046</c:v>
                </c:pt>
                <c:pt idx="1218">
                  <c:v>39624.541666663681</c:v>
                </c:pt>
                <c:pt idx="1219">
                  <c:v>39624.583333330382</c:v>
                </c:pt>
                <c:pt idx="1220">
                  <c:v>39624.624999997039</c:v>
                </c:pt>
                <c:pt idx="1221">
                  <c:v>39624.666666663674</c:v>
                </c:pt>
                <c:pt idx="1222">
                  <c:v>39624.708333330367</c:v>
                </c:pt>
                <c:pt idx="1223">
                  <c:v>39624.749999997031</c:v>
                </c:pt>
                <c:pt idx="1224">
                  <c:v>39624.791666663659</c:v>
                </c:pt>
                <c:pt idx="1225">
                  <c:v>39624.83333333036</c:v>
                </c:pt>
                <c:pt idx="1226">
                  <c:v>39624.874999997046</c:v>
                </c:pt>
                <c:pt idx="1227">
                  <c:v>39624.916666663674</c:v>
                </c:pt>
                <c:pt idx="1228">
                  <c:v>39624.958333330367</c:v>
                </c:pt>
                <c:pt idx="1229">
                  <c:v>39624.999999997017</c:v>
                </c:pt>
                <c:pt idx="1230">
                  <c:v>39625.041666663652</c:v>
                </c:pt>
                <c:pt idx="1231">
                  <c:v>39625.083333330345</c:v>
                </c:pt>
                <c:pt idx="1232">
                  <c:v>39625.12499999701</c:v>
                </c:pt>
                <c:pt idx="1233">
                  <c:v>39625.166666663652</c:v>
                </c:pt>
                <c:pt idx="1234">
                  <c:v>39625.208333330338</c:v>
                </c:pt>
                <c:pt idx="1235">
                  <c:v>39625.249999997002</c:v>
                </c:pt>
                <c:pt idx="1236">
                  <c:v>39625.291666663623</c:v>
                </c:pt>
                <c:pt idx="1237">
                  <c:v>39625.333333330331</c:v>
                </c:pt>
                <c:pt idx="1238">
                  <c:v>39625.374999997017</c:v>
                </c:pt>
                <c:pt idx="1239">
                  <c:v>39625.416666663645</c:v>
                </c:pt>
                <c:pt idx="1240">
                  <c:v>39625.458333330345</c:v>
                </c:pt>
                <c:pt idx="1241">
                  <c:v>39625.499999997002</c:v>
                </c:pt>
                <c:pt idx="1242">
                  <c:v>39625.541666663623</c:v>
                </c:pt>
                <c:pt idx="1243">
                  <c:v>39625.583333330316</c:v>
                </c:pt>
                <c:pt idx="1244">
                  <c:v>39625.624999996995</c:v>
                </c:pt>
                <c:pt idx="1245">
                  <c:v>39625.666666663616</c:v>
                </c:pt>
                <c:pt idx="1246">
                  <c:v>39625.708333330309</c:v>
                </c:pt>
                <c:pt idx="1247">
                  <c:v>39625.749999996988</c:v>
                </c:pt>
                <c:pt idx="1248">
                  <c:v>39625.791666663594</c:v>
                </c:pt>
                <c:pt idx="1249">
                  <c:v>39625.833333330302</c:v>
                </c:pt>
                <c:pt idx="1250">
                  <c:v>39625.874999996995</c:v>
                </c:pt>
                <c:pt idx="1251">
                  <c:v>39625.916666663616</c:v>
                </c:pt>
                <c:pt idx="1252">
                  <c:v>39625.958333330309</c:v>
                </c:pt>
                <c:pt idx="1253">
                  <c:v>39625.999999996973</c:v>
                </c:pt>
                <c:pt idx="1254">
                  <c:v>39626.041666663594</c:v>
                </c:pt>
                <c:pt idx="1255">
                  <c:v>39626.083333330287</c:v>
                </c:pt>
                <c:pt idx="1256">
                  <c:v>39626.124999996966</c:v>
                </c:pt>
                <c:pt idx="1257">
                  <c:v>39626.166666663587</c:v>
                </c:pt>
                <c:pt idx="1258">
                  <c:v>39626.20833333028</c:v>
                </c:pt>
                <c:pt idx="1259">
                  <c:v>39626.249999996959</c:v>
                </c:pt>
                <c:pt idx="1260">
                  <c:v>39626.291666663572</c:v>
                </c:pt>
                <c:pt idx="1261">
                  <c:v>39626.333333330273</c:v>
                </c:pt>
                <c:pt idx="1262">
                  <c:v>39626.374999996966</c:v>
                </c:pt>
                <c:pt idx="1263">
                  <c:v>39626.416666663594</c:v>
                </c:pt>
                <c:pt idx="1264">
                  <c:v>39626.45833333028</c:v>
                </c:pt>
                <c:pt idx="1265">
                  <c:v>39626.499999996944</c:v>
                </c:pt>
                <c:pt idx="1266">
                  <c:v>39626.541666663579</c:v>
                </c:pt>
                <c:pt idx="1267">
                  <c:v>39626.583333330258</c:v>
                </c:pt>
                <c:pt idx="1268">
                  <c:v>39626.624999996937</c:v>
                </c:pt>
                <c:pt idx="1269">
                  <c:v>39626.666666663572</c:v>
                </c:pt>
                <c:pt idx="1270">
                  <c:v>39626.708333330251</c:v>
                </c:pt>
                <c:pt idx="1271">
                  <c:v>39626.74999999693</c:v>
                </c:pt>
                <c:pt idx="1272">
                  <c:v>39626.79166666355</c:v>
                </c:pt>
                <c:pt idx="1273">
                  <c:v>39626.833333330236</c:v>
                </c:pt>
                <c:pt idx="1274">
                  <c:v>39626.874999996937</c:v>
                </c:pt>
                <c:pt idx="1275">
                  <c:v>39626.916666663572</c:v>
                </c:pt>
                <c:pt idx="1276">
                  <c:v>39626.958333330243</c:v>
                </c:pt>
                <c:pt idx="1277">
                  <c:v>39626.999999996915</c:v>
                </c:pt>
                <c:pt idx="1278">
                  <c:v>39627.04166666355</c:v>
                </c:pt>
                <c:pt idx="1279">
                  <c:v>39627.083333330229</c:v>
                </c:pt>
                <c:pt idx="1280">
                  <c:v>39627.124999996893</c:v>
                </c:pt>
                <c:pt idx="1281">
                  <c:v>39627.166666663543</c:v>
                </c:pt>
                <c:pt idx="1282">
                  <c:v>39627.208333330222</c:v>
                </c:pt>
                <c:pt idx="1283">
                  <c:v>39627.249999996893</c:v>
                </c:pt>
                <c:pt idx="1284">
                  <c:v>39627.291666663521</c:v>
                </c:pt>
                <c:pt idx="1285">
                  <c:v>39627.333333330214</c:v>
                </c:pt>
                <c:pt idx="1286">
                  <c:v>39627.3749999969</c:v>
                </c:pt>
                <c:pt idx="1287">
                  <c:v>39627.416666663536</c:v>
                </c:pt>
                <c:pt idx="1288">
                  <c:v>39627.458333330222</c:v>
                </c:pt>
                <c:pt idx="1289">
                  <c:v>39627.499999996886</c:v>
                </c:pt>
                <c:pt idx="1290">
                  <c:v>39627.541666663521</c:v>
                </c:pt>
                <c:pt idx="1291">
                  <c:v>39627.5833333302</c:v>
                </c:pt>
                <c:pt idx="1292">
                  <c:v>39627.624999996879</c:v>
                </c:pt>
                <c:pt idx="1293">
                  <c:v>39627.666666663514</c:v>
                </c:pt>
                <c:pt idx="1294">
                  <c:v>39627.708333330193</c:v>
                </c:pt>
                <c:pt idx="1295">
                  <c:v>39627.749999996871</c:v>
                </c:pt>
                <c:pt idx="1296">
                  <c:v>39627.791666663492</c:v>
                </c:pt>
                <c:pt idx="1297">
                  <c:v>39627.833333330193</c:v>
                </c:pt>
                <c:pt idx="1298">
                  <c:v>39627.874999996879</c:v>
                </c:pt>
                <c:pt idx="1299">
                  <c:v>39627.916666663514</c:v>
                </c:pt>
                <c:pt idx="1300">
                  <c:v>39627.9583333302</c:v>
                </c:pt>
                <c:pt idx="1301">
                  <c:v>39627.999999996842</c:v>
                </c:pt>
                <c:pt idx="1302">
                  <c:v>39628.041666663485</c:v>
                </c:pt>
                <c:pt idx="1303">
                  <c:v>39628.083333330185</c:v>
                </c:pt>
                <c:pt idx="1304">
                  <c:v>39628.124999996842</c:v>
                </c:pt>
                <c:pt idx="1305">
                  <c:v>39628.166666663477</c:v>
                </c:pt>
                <c:pt idx="1306">
                  <c:v>39628.208333330163</c:v>
                </c:pt>
                <c:pt idx="1307">
                  <c:v>39628.249999996842</c:v>
                </c:pt>
                <c:pt idx="1308">
                  <c:v>39628.291666663456</c:v>
                </c:pt>
                <c:pt idx="1309">
                  <c:v>39628.333333330163</c:v>
                </c:pt>
                <c:pt idx="1310">
                  <c:v>39628.37499999685</c:v>
                </c:pt>
                <c:pt idx="1311">
                  <c:v>39628.416666663485</c:v>
                </c:pt>
                <c:pt idx="1312">
                  <c:v>39628.458333330171</c:v>
                </c:pt>
                <c:pt idx="1313">
                  <c:v>39628.499999996813</c:v>
                </c:pt>
                <c:pt idx="1314">
                  <c:v>39628.541666663463</c:v>
                </c:pt>
                <c:pt idx="1315">
                  <c:v>39628.583333330142</c:v>
                </c:pt>
                <c:pt idx="1316">
                  <c:v>39628.624999996813</c:v>
                </c:pt>
                <c:pt idx="1317">
                  <c:v>39628.666666663448</c:v>
                </c:pt>
                <c:pt idx="1318">
                  <c:v>39628.708333330142</c:v>
                </c:pt>
                <c:pt idx="1319">
                  <c:v>39628.749999996799</c:v>
                </c:pt>
                <c:pt idx="1320">
                  <c:v>39628.791666663419</c:v>
                </c:pt>
                <c:pt idx="1321">
                  <c:v>39628.833333330142</c:v>
                </c:pt>
                <c:pt idx="1322">
                  <c:v>39628.874999996806</c:v>
                </c:pt>
                <c:pt idx="1323">
                  <c:v>39628.916666663456</c:v>
                </c:pt>
                <c:pt idx="1324">
                  <c:v>39628.958333330149</c:v>
                </c:pt>
                <c:pt idx="1325">
                  <c:v>39628.999999996791</c:v>
                </c:pt>
                <c:pt idx="1326">
                  <c:v>39629.041666663426</c:v>
                </c:pt>
                <c:pt idx="1327">
                  <c:v>39629.083333330113</c:v>
                </c:pt>
                <c:pt idx="1328">
                  <c:v>39629.124999996791</c:v>
                </c:pt>
                <c:pt idx="1329">
                  <c:v>39629.166666663419</c:v>
                </c:pt>
                <c:pt idx="1330">
                  <c:v>39629.208333330113</c:v>
                </c:pt>
                <c:pt idx="1331">
                  <c:v>39629.249999996769</c:v>
                </c:pt>
                <c:pt idx="1332">
                  <c:v>39629.291666663397</c:v>
                </c:pt>
                <c:pt idx="1333">
                  <c:v>39629.333333330098</c:v>
                </c:pt>
                <c:pt idx="1334">
                  <c:v>39629.374999996777</c:v>
                </c:pt>
                <c:pt idx="1335">
                  <c:v>39629.416666663426</c:v>
                </c:pt>
                <c:pt idx="1336">
                  <c:v>39629.458333330105</c:v>
                </c:pt>
                <c:pt idx="1337">
                  <c:v>39629.499999996762</c:v>
                </c:pt>
                <c:pt idx="1338">
                  <c:v>39629.541666663397</c:v>
                </c:pt>
                <c:pt idx="1339">
                  <c:v>39629.583333330083</c:v>
                </c:pt>
                <c:pt idx="1340">
                  <c:v>39629.624999996748</c:v>
                </c:pt>
                <c:pt idx="1341">
                  <c:v>39629.666666663383</c:v>
                </c:pt>
                <c:pt idx="1342">
                  <c:v>39629.708333330083</c:v>
                </c:pt>
                <c:pt idx="1343">
                  <c:v>39629.74999999674</c:v>
                </c:pt>
                <c:pt idx="1344">
                  <c:v>39629.791666663368</c:v>
                </c:pt>
                <c:pt idx="1345">
                  <c:v>39629.833333330069</c:v>
                </c:pt>
                <c:pt idx="1346">
                  <c:v>39629.874999996748</c:v>
                </c:pt>
                <c:pt idx="1347">
                  <c:v>39629.916666663383</c:v>
                </c:pt>
                <c:pt idx="1348">
                  <c:v>39629.958333330076</c:v>
                </c:pt>
                <c:pt idx="1349">
                  <c:v>39629.999999996733</c:v>
                </c:pt>
                <c:pt idx="1350">
                  <c:v>39630.041666663368</c:v>
                </c:pt>
                <c:pt idx="1351">
                  <c:v>39630.083333330062</c:v>
                </c:pt>
                <c:pt idx="1352">
                  <c:v>39630.124999996719</c:v>
                </c:pt>
                <c:pt idx="1353">
                  <c:v>39630.166666663354</c:v>
                </c:pt>
                <c:pt idx="1354">
                  <c:v>39630.208333330047</c:v>
                </c:pt>
                <c:pt idx="1355">
                  <c:v>39630.249999996711</c:v>
                </c:pt>
                <c:pt idx="1356">
                  <c:v>39630.291666663339</c:v>
                </c:pt>
                <c:pt idx="1357">
                  <c:v>39630.33333333004</c:v>
                </c:pt>
                <c:pt idx="1358">
                  <c:v>39630.374999996726</c:v>
                </c:pt>
                <c:pt idx="1359">
                  <c:v>39630.416666663354</c:v>
                </c:pt>
                <c:pt idx="1360">
                  <c:v>39630.458333330047</c:v>
                </c:pt>
                <c:pt idx="1361">
                  <c:v>39630.499999996697</c:v>
                </c:pt>
                <c:pt idx="1362">
                  <c:v>39630.541666663332</c:v>
                </c:pt>
                <c:pt idx="1363">
                  <c:v>39630.583333330032</c:v>
                </c:pt>
                <c:pt idx="1364">
                  <c:v>39630.624999996689</c:v>
                </c:pt>
                <c:pt idx="1365">
                  <c:v>39630.666666663332</c:v>
                </c:pt>
                <c:pt idx="1366">
                  <c:v>39630.708333330018</c:v>
                </c:pt>
                <c:pt idx="1367">
                  <c:v>39630.749999996682</c:v>
                </c:pt>
                <c:pt idx="1368">
                  <c:v>39630.79166666331</c:v>
                </c:pt>
                <c:pt idx="1369">
                  <c:v>39630.833333330011</c:v>
                </c:pt>
                <c:pt idx="1370">
                  <c:v>39630.874999996697</c:v>
                </c:pt>
                <c:pt idx="1371">
                  <c:v>39630.916666663325</c:v>
                </c:pt>
                <c:pt idx="1372">
                  <c:v>39630.958333330018</c:v>
                </c:pt>
                <c:pt idx="1373">
                  <c:v>39630.999999996668</c:v>
                </c:pt>
                <c:pt idx="1374">
                  <c:v>39631.041666663303</c:v>
                </c:pt>
                <c:pt idx="1375">
                  <c:v>39631.083333330003</c:v>
                </c:pt>
                <c:pt idx="1376">
                  <c:v>39631.12499999666</c:v>
                </c:pt>
                <c:pt idx="1377">
                  <c:v>39631.166666663303</c:v>
                </c:pt>
                <c:pt idx="1378">
                  <c:v>39631.208333330003</c:v>
                </c:pt>
                <c:pt idx="1379">
                  <c:v>39631.249999996653</c:v>
                </c:pt>
                <c:pt idx="1380">
                  <c:v>39631.291666663274</c:v>
                </c:pt>
                <c:pt idx="1381">
                  <c:v>39631.333333329996</c:v>
                </c:pt>
                <c:pt idx="1382">
                  <c:v>39631.37499999666</c:v>
                </c:pt>
                <c:pt idx="1383">
                  <c:v>39631.416666663295</c:v>
                </c:pt>
                <c:pt idx="1384">
                  <c:v>39631.458333330011</c:v>
                </c:pt>
                <c:pt idx="1385">
                  <c:v>39631.499999996639</c:v>
                </c:pt>
                <c:pt idx="1386">
                  <c:v>39631.541666663274</c:v>
                </c:pt>
                <c:pt idx="1387">
                  <c:v>39631.583333329989</c:v>
                </c:pt>
                <c:pt idx="1388">
                  <c:v>39631.624999996631</c:v>
                </c:pt>
                <c:pt idx="1389">
                  <c:v>39631.666666663266</c:v>
                </c:pt>
                <c:pt idx="1390">
                  <c:v>39631.708333329974</c:v>
                </c:pt>
                <c:pt idx="1391">
                  <c:v>39631.749999996631</c:v>
                </c:pt>
                <c:pt idx="1392">
                  <c:v>39631.791666663245</c:v>
                </c:pt>
                <c:pt idx="1393">
                  <c:v>39631.833333329967</c:v>
                </c:pt>
                <c:pt idx="1394">
                  <c:v>39631.874999996639</c:v>
                </c:pt>
                <c:pt idx="1395">
                  <c:v>39631.916666663274</c:v>
                </c:pt>
                <c:pt idx="1396">
                  <c:v>39631.958333329974</c:v>
                </c:pt>
                <c:pt idx="1397">
                  <c:v>39631.999999996609</c:v>
                </c:pt>
                <c:pt idx="1398">
                  <c:v>39632.041666663252</c:v>
                </c:pt>
                <c:pt idx="1399">
                  <c:v>39632.083333329952</c:v>
                </c:pt>
                <c:pt idx="1400">
                  <c:v>39632.124999996602</c:v>
                </c:pt>
                <c:pt idx="1401">
                  <c:v>39632.166666663237</c:v>
                </c:pt>
                <c:pt idx="1402">
                  <c:v>39632.208333329945</c:v>
                </c:pt>
                <c:pt idx="1403">
                  <c:v>39632.249999996602</c:v>
                </c:pt>
                <c:pt idx="1404">
                  <c:v>39632.291666663215</c:v>
                </c:pt>
                <c:pt idx="1405">
                  <c:v>39632.333333329938</c:v>
                </c:pt>
                <c:pt idx="1406">
                  <c:v>39632.374999996609</c:v>
                </c:pt>
                <c:pt idx="1407">
                  <c:v>39632.416666663237</c:v>
                </c:pt>
                <c:pt idx="1408">
                  <c:v>39632.458333329945</c:v>
                </c:pt>
                <c:pt idx="1409">
                  <c:v>39632.499999996595</c:v>
                </c:pt>
                <c:pt idx="1410">
                  <c:v>39632.541666663215</c:v>
                </c:pt>
                <c:pt idx="1411">
                  <c:v>39632.583333329923</c:v>
                </c:pt>
                <c:pt idx="1412">
                  <c:v>39632.624999996588</c:v>
                </c:pt>
                <c:pt idx="1413">
                  <c:v>39632.666666663208</c:v>
                </c:pt>
                <c:pt idx="1414">
                  <c:v>39632.708333329916</c:v>
                </c:pt>
                <c:pt idx="1415">
                  <c:v>39632.74999999658</c:v>
                </c:pt>
                <c:pt idx="1416">
                  <c:v>39632.791666663186</c:v>
                </c:pt>
                <c:pt idx="1417">
                  <c:v>39632.833333329909</c:v>
                </c:pt>
                <c:pt idx="1418">
                  <c:v>39632.874999996588</c:v>
                </c:pt>
                <c:pt idx="1419">
                  <c:v>39632.916666663208</c:v>
                </c:pt>
                <c:pt idx="1420">
                  <c:v>39632.958333329916</c:v>
                </c:pt>
                <c:pt idx="1421">
                  <c:v>39632.999999996566</c:v>
                </c:pt>
                <c:pt idx="1422">
                  <c:v>39633.041666663186</c:v>
                </c:pt>
                <c:pt idx="1423">
                  <c:v>39633.083333329894</c:v>
                </c:pt>
                <c:pt idx="1424">
                  <c:v>39633.124999996558</c:v>
                </c:pt>
                <c:pt idx="1425">
                  <c:v>39633.166666663186</c:v>
                </c:pt>
                <c:pt idx="1426">
                  <c:v>39633.208333329887</c:v>
                </c:pt>
                <c:pt idx="1427">
                  <c:v>39633.249999996551</c:v>
                </c:pt>
                <c:pt idx="1428">
                  <c:v>39633.291666663165</c:v>
                </c:pt>
                <c:pt idx="1429">
                  <c:v>39633.33333332988</c:v>
                </c:pt>
                <c:pt idx="1430">
                  <c:v>39633.374999996558</c:v>
                </c:pt>
                <c:pt idx="1431">
                  <c:v>39633.416666663194</c:v>
                </c:pt>
                <c:pt idx="1432">
                  <c:v>39633.458333329887</c:v>
                </c:pt>
                <c:pt idx="1433">
                  <c:v>39633.499999996537</c:v>
                </c:pt>
                <c:pt idx="1434">
                  <c:v>39633.541666663172</c:v>
                </c:pt>
                <c:pt idx="1435">
                  <c:v>39633.583333329865</c:v>
                </c:pt>
                <c:pt idx="1436">
                  <c:v>39633.624999996529</c:v>
                </c:pt>
                <c:pt idx="1437">
                  <c:v>39633.666666663165</c:v>
                </c:pt>
                <c:pt idx="1438">
                  <c:v>39633.708333329843</c:v>
                </c:pt>
                <c:pt idx="1439">
                  <c:v>39633.749999996522</c:v>
                </c:pt>
                <c:pt idx="1440">
                  <c:v>39633.791666663143</c:v>
                </c:pt>
                <c:pt idx="1441">
                  <c:v>39633.833333329843</c:v>
                </c:pt>
                <c:pt idx="1442">
                  <c:v>39633.874999996529</c:v>
                </c:pt>
                <c:pt idx="1443">
                  <c:v>39633.916666663165</c:v>
                </c:pt>
                <c:pt idx="1444">
                  <c:v>39633.958333329851</c:v>
                </c:pt>
                <c:pt idx="1445">
                  <c:v>39633.999999996493</c:v>
                </c:pt>
                <c:pt idx="1446">
                  <c:v>39634.041666663143</c:v>
                </c:pt>
                <c:pt idx="1447">
                  <c:v>39634.083333329836</c:v>
                </c:pt>
                <c:pt idx="1448">
                  <c:v>39634.124999996493</c:v>
                </c:pt>
                <c:pt idx="1449">
                  <c:v>39634.166666663128</c:v>
                </c:pt>
                <c:pt idx="1450">
                  <c:v>39634.208333329829</c:v>
                </c:pt>
                <c:pt idx="1451">
                  <c:v>39634.249999996493</c:v>
                </c:pt>
                <c:pt idx="1452">
                  <c:v>39634.291666663106</c:v>
                </c:pt>
                <c:pt idx="1453">
                  <c:v>39634.333333329821</c:v>
                </c:pt>
                <c:pt idx="1454">
                  <c:v>39634.3749999965</c:v>
                </c:pt>
                <c:pt idx="1455">
                  <c:v>39634.416666663135</c:v>
                </c:pt>
                <c:pt idx="1456">
                  <c:v>39634.458333329829</c:v>
                </c:pt>
                <c:pt idx="1457">
                  <c:v>39634.499999996478</c:v>
                </c:pt>
                <c:pt idx="1458">
                  <c:v>39634.541666663114</c:v>
                </c:pt>
                <c:pt idx="1459">
                  <c:v>39634.583333329792</c:v>
                </c:pt>
                <c:pt idx="1460">
                  <c:v>39634.624999996471</c:v>
                </c:pt>
                <c:pt idx="1461">
                  <c:v>39634.666666663106</c:v>
                </c:pt>
                <c:pt idx="1462">
                  <c:v>39634.708333329792</c:v>
                </c:pt>
                <c:pt idx="1463">
                  <c:v>39634.749999996449</c:v>
                </c:pt>
                <c:pt idx="1464">
                  <c:v>39634.791666663077</c:v>
                </c:pt>
                <c:pt idx="1465">
                  <c:v>39634.833333329792</c:v>
                </c:pt>
                <c:pt idx="1466">
                  <c:v>39634.874999996457</c:v>
                </c:pt>
                <c:pt idx="1467">
                  <c:v>39634.916666663106</c:v>
                </c:pt>
                <c:pt idx="1468">
                  <c:v>39634.9583333298</c:v>
                </c:pt>
                <c:pt idx="1469">
                  <c:v>39634.999999996442</c:v>
                </c:pt>
                <c:pt idx="1470">
                  <c:v>39635.041666663077</c:v>
                </c:pt>
                <c:pt idx="1471">
                  <c:v>39635.083333329763</c:v>
                </c:pt>
                <c:pt idx="1472">
                  <c:v>39635.124999996442</c:v>
                </c:pt>
                <c:pt idx="1473">
                  <c:v>39635.16666666307</c:v>
                </c:pt>
                <c:pt idx="1474">
                  <c:v>39635.208333329763</c:v>
                </c:pt>
                <c:pt idx="1475">
                  <c:v>39635.249999996435</c:v>
                </c:pt>
                <c:pt idx="1476">
                  <c:v>39635.291666663055</c:v>
                </c:pt>
                <c:pt idx="1477">
                  <c:v>39635.333333329749</c:v>
                </c:pt>
                <c:pt idx="1478">
                  <c:v>39635.374999996435</c:v>
                </c:pt>
                <c:pt idx="1479">
                  <c:v>39635.416666663077</c:v>
                </c:pt>
                <c:pt idx="1480">
                  <c:v>39635.458333329756</c:v>
                </c:pt>
                <c:pt idx="1481">
                  <c:v>39635.499999996413</c:v>
                </c:pt>
                <c:pt idx="1482">
                  <c:v>39635.541666663048</c:v>
                </c:pt>
                <c:pt idx="1483">
                  <c:v>39635.583333329741</c:v>
                </c:pt>
                <c:pt idx="1484">
                  <c:v>39635.624999996398</c:v>
                </c:pt>
                <c:pt idx="1485">
                  <c:v>39635.666666663034</c:v>
                </c:pt>
                <c:pt idx="1486">
                  <c:v>39635.708333329741</c:v>
                </c:pt>
                <c:pt idx="1487">
                  <c:v>39635.749999996391</c:v>
                </c:pt>
                <c:pt idx="1488">
                  <c:v>39635.791666663019</c:v>
                </c:pt>
                <c:pt idx="1489">
                  <c:v>39635.833333329734</c:v>
                </c:pt>
                <c:pt idx="1490">
                  <c:v>39635.874999996406</c:v>
                </c:pt>
                <c:pt idx="1491">
                  <c:v>39635.916666663034</c:v>
                </c:pt>
                <c:pt idx="1492">
                  <c:v>39635.958333329734</c:v>
                </c:pt>
                <c:pt idx="1493">
                  <c:v>39635.999999996391</c:v>
                </c:pt>
                <c:pt idx="1494">
                  <c:v>39636.041666663019</c:v>
                </c:pt>
                <c:pt idx="1495">
                  <c:v>39636.083333329712</c:v>
                </c:pt>
                <c:pt idx="1496">
                  <c:v>39636.124999996369</c:v>
                </c:pt>
                <c:pt idx="1497">
                  <c:v>39636.166666663019</c:v>
                </c:pt>
                <c:pt idx="1498">
                  <c:v>39636.208333329698</c:v>
                </c:pt>
                <c:pt idx="1499">
                  <c:v>39636.249999996362</c:v>
                </c:pt>
                <c:pt idx="1500">
                  <c:v>39636.29166666299</c:v>
                </c:pt>
                <c:pt idx="1501">
                  <c:v>39636.333333329691</c:v>
                </c:pt>
                <c:pt idx="1502">
                  <c:v>39636.374999996377</c:v>
                </c:pt>
                <c:pt idx="1503">
                  <c:v>39636.416666663004</c:v>
                </c:pt>
                <c:pt idx="1504">
                  <c:v>39636.458333329698</c:v>
                </c:pt>
                <c:pt idx="1505">
                  <c:v>39636.499999996347</c:v>
                </c:pt>
                <c:pt idx="1506">
                  <c:v>39636.54166666299</c:v>
                </c:pt>
                <c:pt idx="1507">
                  <c:v>39636.583333329683</c:v>
                </c:pt>
                <c:pt idx="1508">
                  <c:v>39636.62499999634</c:v>
                </c:pt>
                <c:pt idx="1509">
                  <c:v>39636.66666666299</c:v>
                </c:pt>
                <c:pt idx="1510">
                  <c:v>39636.708333329669</c:v>
                </c:pt>
                <c:pt idx="1511">
                  <c:v>39636.749999996333</c:v>
                </c:pt>
                <c:pt idx="1512">
                  <c:v>39636.791666662968</c:v>
                </c:pt>
                <c:pt idx="1513">
                  <c:v>39636.833333329661</c:v>
                </c:pt>
                <c:pt idx="1514">
                  <c:v>39636.874999996347</c:v>
                </c:pt>
                <c:pt idx="1515">
                  <c:v>39636.91666666299</c:v>
                </c:pt>
                <c:pt idx="1516">
                  <c:v>39636.958333329676</c:v>
                </c:pt>
                <c:pt idx="1517">
                  <c:v>39636.999999996318</c:v>
                </c:pt>
                <c:pt idx="1518">
                  <c:v>39637.041666662975</c:v>
                </c:pt>
                <c:pt idx="1519">
                  <c:v>39637.083333329647</c:v>
                </c:pt>
                <c:pt idx="1520">
                  <c:v>39637.124999996311</c:v>
                </c:pt>
                <c:pt idx="1521">
                  <c:v>39637.166666662975</c:v>
                </c:pt>
                <c:pt idx="1522">
                  <c:v>39637.20833332964</c:v>
                </c:pt>
                <c:pt idx="1523">
                  <c:v>39637.249999996311</c:v>
                </c:pt>
                <c:pt idx="1524">
                  <c:v>39637.291666662946</c:v>
                </c:pt>
                <c:pt idx="1525">
                  <c:v>39637.333333329632</c:v>
                </c:pt>
                <c:pt idx="1526">
                  <c:v>39637.374999996318</c:v>
                </c:pt>
                <c:pt idx="1527">
                  <c:v>39637.416666662961</c:v>
                </c:pt>
                <c:pt idx="1528">
                  <c:v>39637.458333329647</c:v>
                </c:pt>
                <c:pt idx="1529">
                  <c:v>39637.499999996289</c:v>
                </c:pt>
                <c:pt idx="1530">
                  <c:v>39637.541666662954</c:v>
                </c:pt>
                <c:pt idx="1531">
                  <c:v>39637.583333329618</c:v>
                </c:pt>
                <c:pt idx="1532">
                  <c:v>39637.624999996282</c:v>
                </c:pt>
                <c:pt idx="1533">
                  <c:v>39637.666666662932</c:v>
                </c:pt>
                <c:pt idx="1534">
                  <c:v>39637.70833332961</c:v>
                </c:pt>
                <c:pt idx="1535">
                  <c:v>39637.749999996282</c:v>
                </c:pt>
                <c:pt idx="1536">
                  <c:v>39637.791666662917</c:v>
                </c:pt>
                <c:pt idx="1537">
                  <c:v>39637.833333329603</c:v>
                </c:pt>
                <c:pt idx="1538">
                  <c:v>39637.874999996289</c:v>
                </c:pt>
                <c:pt idx="1539">
                  <c:v>39637.916666662932</c:v>
                </c:pt>
                <c:pt idx="1540">
                  <c:v>39637.958333329618</c:v>
                </c:pt>
                <c:pt idx="1541">
                  <c:v>39637.99999999626</c:v>
                </c:pt>
                <c:pt idx="1542">
                  <c:v>39638.041666662924</c:v>
                </c:pt>
                <c:pt idx="1543">
                  <c:v>39638.083333329603</c:v>
                </c:pt>
                <c:pt idx="1544">
                  <c:v>39638.124999996253</c:v>
                </c:pt>
                <c:pt idx="1545">
                  <c:v>39638.166666662903</c:v>
                </c:pt>
                <c:pt idx="1546">
                  <c:v>39638.208333329596</c:v>
                </c:pt>
                <c:pt idx="1547">
                  <c:v>39638.249999996246</c:v>
                </c:pt>
                <c:pt idx="1548">
                  <c:v>39638.291666662881</c:v>
                </c:pt>
                <c:pt idx="1549">
                  <c:v>39638.333333329596</c:v>
                </c:pt>
                <c:pt idx="1550">
                  <c:v>39638.374999996253</c:v>
                </c:pt>
                <c:pt idx="1551">
                  <c:v>39638.416666662903</c:v>
                </c:pt>
                <c:pt idx="1552">
                  <c:v>39638.458333329596</c:v>
                </c:pt>
                <c:pt idx="1553">
                  <c:v>39638.499999996231</c:v>
                </c:pt>
                <c:pt idx="1554">
                  <c:v>39638.541666662881</c:v>
                </c:pt>
                <c:pt idx="1555">
                  <c:v>39638.583333329574</c:v>
                </c:pt>
                <c:pt idx="1556">
                  <c:v>39638.624999996231</c:v>
                </c:pt>
                <c:pt idx="1557">
                  <c:v>39638.666666662873</c:v>
                </c:pt>
                <c:pt idx="1558">
                  <c:v>39638.708333329567</c:v>
                </c:pt>
                <c:pt idx="1559">
                  <c:v>39638.749999996217</c:v>
                </c:pt>
                <c:pt idx="1560">
                  <c:v>39638.791666662852</c:v>
                </c:pt>
                <c:pt idx="1561">
                  <c:v>39638.83333332956</c:v>
                </c:pt>
                <c:pt idx="1562">
                  <c:v>39638.874999996224</c:v>
                </c:pt>
                <c:pt idx="1563">
                  <c:v>39638.916666662873</c:v>
                </c:pt>
                <c:pt idx="1564">
                  <c:v>39638.958333329567</c:v>
                </c:pt>
                <c:pt idx="1565">
                  <c:v>39638.999999996202</c:v>
                </c:pt>
                <c:pt idx="1566">
                  <c:v>39639.041666662852</c:v>
                </c:pt>
                <c:pt idx="1567">
                  <c:v>39639.083333329545</c:v>
                </c:pt>
                <c:pt idx="1568">
                  <c:v>39639.124999996202</c:v>
                </c:pt>
                <c:pt idx="1569">
                  <c:v>39639.166666662844</c:v>
                </c:pt>
                <c:pt idx="1570">
                  <c:v>39639.208333329538</c:v>
                </c:pt>
                <c:pt idx="1571">
                  <c:v>39639.249999996202</c:v>
                </c:pt>
                <c:pt idx="1572">
                  <c:v>39639.291666662823</c:v>
                </c:pt>
                <c:pt idx="1573">
                  <c:v>39639.33333332953</c:v>
                </c:pt>
                <c:pt idx="1574">
                  <c:v>39639.374999996209</c:v>
                </c:pt>
                <c:pt idx="1575">
                  <c:v>39639.416666662844</c:v>
                </c:pt>
                <c:pt idx="1576">
                  <c:v>39639.458333329538</c:v>
                </c:pt>
                <c:pt idx="1577">
                  <c:v>39639.499999996187</c:v>
                </c:pt>
                <c:pt idx="1578">
                  <c:v>39639.541666662823</c:v>
                </c:pt>
                <c:pt idx="1579">
                  <c:v>39639.583333329516</c:v>
                </c:pt>
                <c:pt idx="1580">
                  <c:v>39639.62499999618</c:v>
                </c:pt>
                <c:pt idx="1581">
                  <c:v>39639.666666662815</c:v>
                </c:pt>
                <c:pt idx="1582">
                  <c:v>39639.708333329509</c:v>
                </c:pt>
                <c:pt idx="1583">
                  <c:v>39639.749999996173</c:v>
                </c:pt>
                <c:pt idx="1584">
                  <c:v>39639.791666662793</c:v>
                </c:pt>
                <c:pt idx="1585">
                  <c:v>39639.833333329501</c:v>
                </c:pt>
                <c:pt idx="1586">
                  <c:v>39639.87499999618</c:v>
                </c:pt>
                <c:pt idx="1587">
                  <c:v>39639.916666662815</c:v>
                </c:pt>
                <c:pt idx="1588">
                  <c:v>39639.958333329509</c:v>
                </c:pt>
                <c:pt idx="1589">
                  <c:v>39639.999999996158</c:v>
                </c:pt>
                <c:pt idx="1590">
                  <c:v>39640.041666662793</c:v>
                </c:pt>
                <c:pt idx="1591">
                  <c:v>39640.083333329487</c:v>
                </c:pt>
                <c:pt idx="1592">
                  <c:v>39640.124999996151</c:v>
                </c:pt>
                <c:pt idx="1593">
                  <c:v>39640.166666662779</c:v>
                </c:pt>
                <c:pt idx="1594">
                  <c:v>39640.20833332948</c:v>
                </c:pt>
                <c:pt idx="1595">
                  <c:v>39640.249999996144</c:v>
                </c:pt>
                <c:pt idx="1596">
                  <c:v>39640.291666662757</c:v>
                </c:pt>
                <c:pt idx="1597">
                  <c:v>39640.333333329472</c:v>
                </c:pt>
                <c:pt idx="1598">
                  <c:v>39640.374999996151</c:v>
                </c:pt>
                <c:pt idx="1599">
                  <c:v>39640.416666662786</c:v>
                </c:pt>
                <c:pt idx="1600">
                  <c:v>39640.45833332948</c:v>
                </c:pt>
                <c:pt idx="1601">
                  <c:v>39640.499999996129</c:v>
                </c:pt>
                <c:pt idx="1602">
                  <c:v>39640.541666662764</c:v>
                </c:pt>
                <c:pt idx="1603">
                  <c:v>39640.583333329443</c:v>
                </c:pt>
                <c:pt idx="1604">
                  <c:v>39640.624999996122</c:v>
                </c:pt>
                <c:pt idx="1605">
                  <c:v>39640.666666662757</c:v>
                </c:pt>
                <c:pt idx="1606">
                  <c:v>39640.708333329443</c:v>
                </c:pt>
                <c:pt idx="1607">
                  <c:v>39640.749999996115</c:v>
                </c:pt>
                <c:pt idx="1608">
                  <c:v>39640.791666662735</c:v>
                </c:pt>
                <c:pt idx="1609">
                  <c:v>39640.833333329443</c:v>
                </c:pt>
                <c:pt idx="1610">
                  <c:v>39640.874999996115</c:v>
                </c:pt>
                <c:pt idx="1611">
                  <c:v>39640.916666662757</c:v>
                </c:pt>
                <c:pt idx="1612">
                  <c:v>39640.95833332945</c:v>
                </c:pt>
                <c:pt idx="1613">
                  <c:v>39640.999999996093</c:v>
                </c:pt>
                <c:pt idx="1614">
                  <c:v>39641.041666662728</c:v>
                </c:pt>
                <c:pt idx="1615">
                  <c:v>39641.083333329429</c:v>
                </c:pt>
                <c:pt idx="1616">
                  <c:v>39641.124999996093</c:v>
                </c:pt>
                <c:pt idx="1617">
                  <c:v>39641.166666662721</c:v>
                </c:pt>
                <c:pt idx="1618">
                  <c:v>39641.208333329421</c:v>
                </c:pt>
                <c:pt idx="1619">
                  <c:v>39641.249999996086</c:v>
                </c:pt>
                <c:pt idx="1620">
                  <c:v>39641.291666662706</c:v>
                </c:pt>
                <c:pt idx="1621">
                  <c:v>39641.333333329399</c:v>
                </c:pt>
                <c:pt idx="1622">
                  <c:v>39641.374999996093</c:v>
                </c:pt>
                <c:pt idx="1623">
                  <c:v>39641.416666662728</c:v>
                </c:pt>
                <c:pt idx="1624">
                  <c:v>39641.458333329407</c:v>
                </c:pt>
                <c:pt idx="1625">
                  <c:v>39641.499999996071</c:v>
                </c:pt>
                <c:pt idx="1626">
                  <c:v>39641.541666662699</c:v>
                </c:pt>
                <c:pt idx="1627">
                  <c:v>39641.583333329392</c:v>
                </c:pt>
                <c:pt idx="1628">
                  <c:v>39641.624999996049</c:v>
                </c:pt>
                <c:pt idx="1629">
                  <c:v>39641.666666662684</c:v>
                </c:pt>
                <c:pt idx="1630">
                  <c:v>39641.708333329392</c:v>
                </c:pt>
                <c:pt idx="1631">
                  <c:v>39641.749999996042</c:v>
                </c:pt>
                <c:pt idx="1632">
                  <c:v>39641.79166666267</c:v>
                </c:pt>
                <c:pt idx="1633">
                  <c:v>39641.833333329385</c:v>
                </c:pt>
                <c:pt idx="1634">
                  <c:v>39641.874999996056</c:v>
                </c:pt>
                <c:pt idx="1635">
                  <c:v>39641.916666662684</c:v>
                </c:pt>
                <c:pt idx="1636">
                  <c:v>39641.958333329385</c:v>
                </c:pt>
                <c:pt idx="1637">
                  <c:v>39641.999999996042</c:v>
                </c:pt>
                <c:pt idx="1638">
                  <c:v>39642.04166666267</c:v>
                </c:pt>
                <c:pt idx="1639">
                  <c:v>39642.083333329363</c:v>
                </c:pt>
                <c:pt idx="1640">
                  <c:v>39642.124999996035</c:v>
                </c:pt>
                <c:pt idx="1641">
                  <c:v>39642.16666666267</c:v>
                </c:pt>
                <c:pt idx="1642">
                  <c:v>39642.208333329349</c:v>
                </c:pt>
                <c:pt idx="1643">
                  <c:v>39642.249999996013</c:v>
                </c:pt>
                <c:pt idx="1644">
                  <c:v>39642.291666662641</c:v>
                </c:pt>
                <c:pt idx="1645">
                  <c:v>39642.333333329341</c:v>
                </c:pt>
                <c:pt idx="1646">
                  <c:v>39642.374999996035</c:v>
                </c:pt>
                <c:pt idx="1647">
                  <c:v>39642.41666666267</c:v>
                </c:pt>
                <c:pt idx="1648">
                  <c:v>39642.458333329356</c:v>
                </c:pt>
                <c:pt idx="1649">
                  <c:v>39642.499999995998</c:v>
                </c:pt>
                <c:pt idx="1650">
                  <c:v>39642.541666662633</c:v>
                </c:pt>
                <c:pt idx="1651">
                  <c:v>39642.583333329341</c:v>
                </c:pt>
                <c:pt idx="1652">
                  <c:v>39642.624999995991</c:v>
                </c:pt>
                <c:pt idx="1653">
                  <c:v>39642.666666662633</c:v>
                </c:pt>
                <c:pt idx="1654">
                  <c:v>39642.708333329319</c:v>
                </c:pt>
                <c:pt idx="1655">
                  <c:v>39642.749999995991</c:v>
                </c:pt>
                <c:pt idx="1656">
                  <c:v>39642.791666662612</c:v>
                </c:pt>
                <c:pt idx="1657">
                  <c:v>39642.833333329312</c:v>
                </c:pt>
                <c:pt idx="1658">
                  <c:v>39642.874999995998</c:v>
                </c:pt>
                <c:pt idx="1659">
                  <c:v>39642.916666662626</c:v>
                </c:pt>
                <c:pt idx="1660">
                  <c:v>39642.958333329327</c:v>
                </c:pt>
                <c:pt idx="1661">
                  <c:v>39642.999999995969</c:v>
                </c:pt>
                <c:pt idx="1662">
                  <c:v>39643.041666662604</c:v>
                </c:pt>
                <c:pt idx="1663">
                  <c:v>39643.083333329298</c:v>
                </c:pt>
                <c:pt idx="1664">
                  <c:v>39643.124999995962</c:v>
                </c:pt>
                <c:pt idx="1665">
                  <c:v>39643.166666662604</c:v>
                </c:pt>
                <c:pt idx="1666">
                  <c:v>39643.20833332929</c:v>
                </c:pt>
                <c:pt idx="1667">
                  <c:v>39643.249999995962</c:v>
                </c:pt>
                <c:pt idx="1668">
                  <c:v>39643.291666662582</c:v>
                </c:pt>
                <c:pt idx="1669">
                  <c:v>39643.333333329283</c:v>
                </c:pt>
                <c:pt idx="1670">
                  <c:v>39643.374999995969</c:v>
                </c:pt>
                <c:pt idx="1671">
                  <c:v>39643.416666662604</c:v>
                </c:pt>
                <c:pt idx="1672">
                  <c:v>39643.458333329298</c:v>
                </c:pt>
                <c:pt idx="1673">
                  <c:v>39643.49999999594</c:v>
                </c:pt>
                <c:pt idx="1674">
                  <c:v>39643.54166666259</c:v>
                </c:pt>
                <c:pt idx="1675">
                  <c:v>39643.583333329268</c:v>
                </c:pt>
                <c:pt idx="1676">
                  <c:v>39643.624999995933</c:v>
                </c:pt>
                <c:pt idx="1677">
                  <c:v>39643.666666662582</c:v>
                </c:pt>
                <c:pt idx="1678">
                  <c:v>39643.708333329261</c:v>
                </c:pt>
                <c:pt idx="1679">
                  <c:v>39643.749999995933</c:v>
                </c:pt>
                <c:pt idx="1680">
                  <c:v>39643.791666662568</c:v>
                </c:pt>
                <c:pt idx="1681">
                  <c:v>39643.833333329261</c:v>
                </c:pt>
                <c:pt idx="1682">
                  <c:v>39643.87499999594</c:v>
                </c:pt>
                <c:pt idx="1683">
                  <c:v>39643.916666662582</c:v>
                </c:pt>
                <c:pt idx="1684">
                  <c:v>39643.958333329268</c:v>
                </c:pt>
                <c:pt idx="1685">
                  <c:v>39643.999999995911</c:v>
                </c:pt>
                <c:pt idx="1686">
                  <c:v>39644.041666662575</c:v>
                </c:pt>
                <c:pt idx="1687">
                  <c:v>39644.083333329239</c:v>
                </c:pt>
                <c:pt idx="1688">
                  <c:v>39644.124999995911</c:v>
                </c:pt>
                <c:pt idx="1689">
                  <c:v>39644.166666662553</c:v>
                </c:pt>
                <c:pt idx="1690">
                  <c:v>39644.208333329232</c:v>
                </c:pt>
                <c:pt idx="1691">
                  <c:v>39644.249999995896</c:v>
                </c:pt>
                <c:pt idx="1692">
                  <c:v>39644.291666662531</c:v>
                </c:pt>
                <c:pt idx="1693">
                  <c:v>39644.333333329232</c:v>
                </c:pt>
                <c:pt idx="1694">
                  <c:v>39644.374999995904</c:v>
                </c:pt>
                <c:pt idx="1695">
                  <c:v>39644.416666662553</c:v>
                </c:pt>
                <c:pt idx="1696">
                  <c:v>39644.458333329239</c:v>
                </c:pt>
                <c:pt idx="1697">
                  <c:v>39644.499999995882</c:v>
                </c:pt>
                <c:pt idx="1698">
                  <c:v>39644.541666662531</c:v>
                </c:pt>
                <c:pt idx="1699">
                  <c:v>39644.58333332921</c:v>
                </c:pt>
                <c:pt idx="1700">
                  <c:v>39644.624999995882</c:v>
                </c:pt>
                <c:pt idx="1701">
                  <c:v>39644.666666662524</c:v>
                </c:pt>
                <c:pt idx="1702">
                  <c:v>39644.708333329203</c:v>
                </c:pt>
                <c:pt idx="1703">
                  <c:v>39644.749999995867</c:v>
                </c:pt>
                <c:pt idx="1704">
                  <c:v>39644.791666662502</c:v>
                </c:pt>
                <c:pt idx="1705">
                  <c:v>39644.833333329203</c:v>
                </c:pt>
                <c:pt idx="1706">
                  <c:v>39644.874999995875</c:v>
                </c:pt>
                <c:pt idx="1707">
                  <c:v>39644.916666662531</c:v>
                </c:pt>
                <c:pt idx="1708">
                  <c:v>39644.95833332921</c:v>
                </c:pt>
                <c:pt idx="1709">
                  <c:v>39644.999999995853</c:v>
                </c:pt>
                <c:pt idx="1710">
                  <c:v>39645.041666662502</c:v>
                </c:pt>
                <c:pt idx="1711">
                  <c:v>39645.083333329196</c:v>
                </c:pt>
                <c:pt idx="1712">
                  <c:v>39645.124999995845</c:v>
                </c:pt>
                <c:pt idx="1713">
                  <c:v>39645.166666662495</c:v>
                </c:pt>
                <c:pt idx="1714">
                  <c:v>39645.208333329196</c:v>
                </c:pt>
                <c:pt idx="1715">
                  <c:v>39645.249999995838</c:v>
                </c:pt>
                <c:pt idx="1716">
                  <c:v>39645.291666662473</c:v>
                </c:pt>
                <c:pt idx="1717">
                  <c:v>39645.333333329188</c:v>
                </c:pt>
                <c:pt idx="1718">
                  <c:v>39645.374999995845</c:v>
                </c:pt>
                <c:pt idx="1719">
                  <c:v>39645.416666662495</c:v>
                </c:pt>
                <c:pt idx="1720">
                  <c:v>39645.458333329196</c:v>
                </c:pt>
                <c:pt idx="1721">
                  <c:v>39645.499999995831</c:v>
                </c:pt>
                <c:pt idx="1722">
                  <c:v>39645.541666662473</c:v>
                </c:pt>
                <c:pt idx="1723">
                  <c:v>39645.583333329167</c:v>
                </c:pt>
                <c:pt idx="1724">
                  <c:v>39645.624999995816</c:v>
                </c:pt>
                <c:pt idx="1725">
                  <c:v>39645.666666662466</c:v>
                </c:pt>
                <c:pt idx="1726">
                  <c:v>39645.708333329159</c:v>
                </c:pt>
                <c:pt idx="1727">
                  <c:v>39645.749999995809</c:v>
                </c:pt>
                <c:pt idx="1728">
                  <c:v>39645.791666662444</c:v>
                </c:pt>
                <c:pt idx="1729">
                  <c:v>39645.833333329152</c:v>
                </c:pt>
                <c:pt idx="1730">
                  <c:v>39645.874999995816</c:v>
                </c:pt>
                <c:pt idx="1731">
                  <c:v>39645.916666662466</c:v>
                </c:pt>
                <c:pt idx="1732">
                  <c:v>39645.958333329159</c:v>
                </c:pt>
                <c:pt idx="1733">
                  <c:v>39645.999999995794</c:v>
                </c:pt>
                <c:pt idx="1734">
                  <c:v>39646.041666662444</c:v>
                </c:pt>
                <c:pt idx="1735">
                  <c:v>39646.083333329138</c:v>
                </c:pt>
                <c:pt idx="1736">
                  <c:v>39646.124999995787</c:v>
                </c:pt>
                <c:pt idx="1737">
                  <c:v>39646.166666662437</c:v>
                </c:pt>
                <c:pt idx="1738">
                  <c:v>39646.20833332913</c:v>
                </c:pt>
                <c:pt idx="1739">
                  <c:v>39646.24999999578</c:v>
                </c:pt>
                <c:pt idx="1740">
                  <c:v>39646.291666662415</c:v>
                </c:pt>
                <c:pt idx="1741">
                  <c:v>39646.333333329123</c:v>
                </c:pt>
                <c:pt idx="1742">
                  <c:v>39646.374999995787</c:v>
                </c:pt>
                <c:pt idx="1743">
                  <c:v>39646.416666662437</c:v>
                </c:pt>
                <c:pt idx="1744">
                  <c:v>39646.45833332913</c:v>
                </c:pt>
                <c:pt idx="1745">
                  <c:v>39646.499999995765</c:v>
                </c:pt>
                <c:pt idx="1746">
                  <c:v>39646.541666662415</c:v>
                </c:pt>
                <c:pt idx="1747">
                  <c:v>39646.583333329108</c:v>
                </c:pt>
                <c:pt idx="1748">
                  <c:v>39646.624999995758</c:v>
                </c:pt>
                <c:pt idx="1749">
                  <c:v>39646.666666662408</c:v>
                </c:pt>
                <c:pt idx="1750">
                  <c:v>39646.708333329101</c:v>
                </c:pt>
                <c:pt idx="1751">
                  <c:v>39646.749999995751</c:v>
                </c:pt>
                <c:pt idx="1752">
                  <c:v>39646.791666662386</c:v>
                </c:pt>
                <c:pt idx="1753">
                  <c:v>39646.833333329094</c:v>
                </c:pt>
                <c:pt idx="1754">
                  <c:v>39646.874999995758</c:v>
                </c:pt>
                <c:pt idx="1755">
                  <c:v>39646.916666662408</c:v>
                </c:pt>
                <c:pt idx="1756">
                  <c:v>39646.958333329101</c:v>
                </c:pt>
                <c:pt idx="1757">
                  <c:v>39646.999999995736</c:v>
                </c:pt>
                <c:pt idx="1758">
                  <c:v>39647.041666662379</c:v>
                </c:pt>
                <c:pt idx="1759">
                  <c:v>39647.083333329079</c:v>
                </c:pt>
                <c:pt idx="1760">
                  <c:v>39647.124999995729</c:v>
                </c:pt>
                <c:pt idx="1761">
                  <c:v>39647.166666662371</c:v>
                </c:pt>
                <c:pt idx="1762">
                  <c:v>39647.208333329072</c:v>
                </c:pt>
                <c:pt idx="1763">
                  <c:v>39647.249999995722</c:v>
                </c:pt>
                <c:pt idx="1764">
                  <c:v>39647.291666662357</c:v>
                </c:pt>
                <c:pt idx="1765">
                  <c:v>39647.333333329065</c:v>
                </c:pt>
                <c:pt idx="1766">
                  <c:v>39647.374999995729</c:v>
                </c:pt>
                <c:pt idx="1767">
                  <c:v>39647.416666662379</c:v>
                </c:pt>
                <c:pt idx="1768">
                  <c:v>39647.458333329065</c:v>
                </c:pt>
                <c:pt idx="1769">
                  <c:v>39647.499999995707</c:v>
                </c:pt>
                <c:pt idx="1770">
                  <c:v>39647.541666662357</c:v>
                </c:pt>
                <c:pt idx="1771">
                  <c:v>39647.583333329043</c:v>
                </c:pt>
                <c:pt idx="1772">
                  <c:v>39647.6249999957</c:v>
                </c:pt>
                <c:pt idx="1773">
                  <c:v>39647.66666666235</c:v>
                </c:pt>
                <c:pt idx="1774">
                  <c:v>39647.708333329043</c:v>
                </c:pt>
                <c:pt idx="1775">
                  <c:v>39647.749999995685</c:v>
                </c:pt>
                <c:pt idx="1776">
                  <c:v>39647.79166666232</c:v>
                </c:pt>
                <c:pt idx="1777">
                  <c:v>39647.833333329036</c:v>
                </c:pt>
                <c:pt idx="1778">
                  <c:v>39647.874999995693</c:v>
                </c:pt>
                <c:pt idx="1779">
                  <c:v>39647.91666666235</c:v>
                </c:pt>
                <c:pt idx="1780">
                  <c:v>39647.958333329043</c:v>
                </c:pt>
                <c:pt idx="1781">
                  <c:v>39647.999999995678</c:v>
                </c:pt>
                <c:pt idx="1782">
                  <c:v>39648.04166666232</c:v>
                </c:pt>
                <c:pt idx="1783">
                  <c:v>39648.083333329021</c:v>
                </c:pt>
                <c:pt idx="1784">
                  <c:v>39648.124999995671</c:v>
                </c:pt>
                <c:pt idx="1785">
                  <c:v>39648.16666666232</c:v>
                </c:pt>
                <c:pt idx="1786">
                  <c:v>39648.208333329014</c:v>
                </c:pt>
                <c:pt idx="1787">
                  <c:v>39648.249999995664</c:v>
                </c:pt>
                <c:pt idx="1788">
                  <c:v>39648.291666662291</c:v>
                </c:pt>
                <c:pt idx="1789">
                  <c:v>39648.333333329007</c:v>
                </c:pt>
                <c:pt idx="1790">
                  <c:v>39648.374999995671</c:v>
                </c:pt>
                <c:pt idx="1791">
                  <c:v>39648.41666666232</c:v>
                </c:pt>
                <c:pt idx="1792">
                  <c:v>39648.458333329021</c:v>
                </c:pt>
                <c:pt idx="1793">
                  <c:v>39648.499999995634</c:v>
                </c:pt>
                <c:pt idx="1794">
                  <c:v>39648.541666662284</c:v>
                </c:pt>
                <c:pt idx="1795">
                  <c:v>39648.583333328999</c:v>
                </c:pt>
                <c:pt idx="1796">
                  <c:v>39648.624999995634</c:v>
                </c:pt>
                <c:pt idx="1797">
                  <c:v>39648.666666662284</c:v>
                </c:pt>
                <c:pt idx="1798">
                  <c:v>39648.708333328999</c:v>
                </c:pt>
                <c:pt idx="1799">
                  <c:v>39648.749999995634</c:v>
                </c:pt>
                <c:pt idx="1800">
                  <c:v>39648.791666662262</c:v>
                </c:pt>
                <c:pt idx="1801">
                  <c:v>39648.833333328985</c:v>
                </c:pt>
                <c:pt idx="1802">
                  <c:v>39648.874999995642</c:v>
                </c:pt>
                <c:pt idx="1803">
                  <c:v>39648.916666662284</c:v>
                </c:pt>
                <c:pt idx="1804">
                  <c:v>39648.958333328999</c:v>
                </c:pt>
                <c:pt idx="1805">
                  <c:v>39648.99999999562</c:v>
                </c:pt>
                <c:pt idx="1806">
                  <c:v>39649.04166666227</c:v>
                </c:pt>
                <c:pt idx="1807">
                  <c:v>39649.08333332897</c:v>
                </c:pt>
                <c:pt idx="1808">
                  <c:v>39649.124999995605</c:v>
                </c:pt>
                <c:pt idx="1809">
                  <c:v>39649.166666662262</c:v>
                </c:pt>
                <c:pt idx="1810">
                  <c:v>39649.208333328956</c:v>
                </c:pt>
                <c:pt idx="1811">
                  <c:v>39649.249999995605</c:v>
                </c:pt>
                <c:pt idx="1812">
                  <c:v>39649.29166666224</c:v>
                </c:pt>
                <c:pt idx="1813">
                  <c:v>39649.333333328956</c:v>
                </c:pt>
                <c:pt idx="1814">
                  <c:v>39649.374999995613</c:v>
                </c:pt>
                <c:pt idx="1815">
                  <c:v>39649.416666662255</c:v>
                </c:pt>
                <c:pt idx="1816">
                  <c:v>39649.458333328963</c:v>
                </c:pt>
                <c:pt idx="1817">
                  <c:v>39649.499999995591</c:v>
                </c:pt>
                <c:pt idx="1818">
                  <c:v>39649.541666662233</c:v>
                </c:pt>
                <c:pt idx="1819">
                  <c:v>39649.583333328941</c:v>
                </c:pt>
                <c:pt idx="1820">
                  <c:v>39649.624999995583</c:v>
                </c:pt>
                <c:pt idx="1821">
                  <c:v>39649.666666662219</c:v>
                </c:pt>
                <c:pt idx="1822">
                  <c:v>39649.708333328927</c:v>
                </c:pt>
                <c:pt idx="1823">
                  <c:v>39649.749999995583</c:v>
                </c:pt>
                <c:pt idx="1824">
                  <c:v>39649.791666662197</c:v>
                </c:pt>
                <c:pt idx="1825">
                  <c:v>39649.833333328927</c:v>
                </c:pt>
                <c:pt idx="1826">
                  <c:v>39649.874999995591</c:v>
                </c:pt>
                <c:pt idx="1827">
                  <c:v>39649.916666662226</c:v>
                </c:pt>
                <c:pt idx="1828">
                  <c:v>39649.958333328927</c:v>
                </c:pt>
                <c:pt idx="1829">
                  <c:v>39649.999999995562</c:v>
                </c:pt>
                <c:pt idx="1830">
                  <c:v>39650.041666662204</c:v>
                </c:pt>
                <c:pt idx="1831">
                  <c:v>39650.083333328905</c:v>
                </c:pt>
                <c:pt idx="1832">
                  <c:v>39650.124999995562</c:v>
                </c:pt>
                <c:pt idx="1833">
                  <c:v>39650.166666662197</c:v>
                </c:pt>
                <c:pt idx="1834">
                  <c:v>39650.208333328897</c:v>
                </c:pt>
                <c:pt idx="1835">
                  <c:v>39650.249999995547</c:v>
                </c:pt>
                <c:pt idx="1836">
                  <c:v>39650.291666662175</c:v>
                </c:pt>
                <c:pt idx="1837">
                  <c:v>39650.333333328897</c:v>
                </c:pt>
                <c:pt idx="1838">
                  <c:v>39650.374999995554</c:v>
                </c:pt>
                <c:pt idx="1839">
                  <c:v>39650.416666662204</c:v>
                </c:pt>
                <c:pt idx="1840">
                  <c:v>39650.458333328897</c:v>
                </c:pt>
                <c:pt idx="1841">
                  <c:v>39650.499999995533</c:v>
                </c:pt>
                <c:pt idx="1842">
                  <c:v>39650.541666662182</c:v>
                </c:pt>
                <c:pt idx="1843">
                  <c:v>39650.583333328876</c:v>
                </c:pt>
                <c:pt idx="1844">
                  <c:v>39650.624999995533</c:v>
                </c:pt>
                <c:pt idx="1845">
                  <c:v>39650.666666662175</c:v>
                </c:pt>
                <c:pt idx="1846">
                  <c:v>39650.708333328876</c:v>
                </c:pt>
                <c:pt idx="1847">
                  <c:v>39650.749999995518</c:v>
                </c:pt>
                <c:pt idx="1848">
                  <c:v>39650.791666662153</c:v>
                </c:pt>
                <c:pt idx="1849">
                  <c:v>39650.833333328868</c:v>
                </c:pt>
                <c:pt idx="1850">
                  <c:v>39650.874999995525</c:v>
                </c:pt>
                <c:pt idx="1851">
                  <c:v>39650.916666662182</c:v>
                </c:pt>
                <c:pt idx="1852">
                  <c:v>39650.958333328876</c:v>
                </c:pt>
                <c:pt idx="1853">
                  <c:v>39650.999999995503</c:v>
                </c:pt>
                <c:pt idx="1854">
                  <c:v>39651.041666662153</c:v>
                </c:pt>
                <c:pt idx="1855">
                  <c:v>39651.083333328846</c:v>
                </c:pt>
                <c:pt idx="1856">
                  <c:v>39651.124999995496</c:v>
                </c:pt>
                <c:pt idx="1857">
                  <c:v>39651.166666662146</c:v>
                </c:pt>
                <c:pt idx="1858">
                  <c:v>39651.208333328846</c:v>
                </c:pt>
                <c:pt idx="1859">
                  <c:v>39651.249999995489</c:v>
                </c:pt>
                <c:pt idx="1860">
                  <c:v>39651.291666662124</c:v>
                </c:pt>
                <c:pt idx="1861">
                  <c:v>39651.333333328839</c:v>
                </c:pt>
                <c:pt idx="1862">
                  <c:v>39651.374999995496</c:v>
                </c:pt>
                <c:pt idx="1863">
                  <c:v>39651.416666662146</c:v>
                </c:pt>
                <c:pt idx="1864">
                  <c:v>39651.458333328846</c:v>
                </c:pt>
                <c:pt idx="1865">
                  <c:v>39651.499999995482</c:v>
                </c:pt>
                <c:pt idx="1866">
                  <c:v>39651.541666662124</c:v>
                </c:pt>
                <c:pt idx="1867">
                  <c:v>39651.583333328817</c:v>
                </c:pt>
                <c:pt idx="1868">
                  <c:v>39651.624999995467</c:v>
                </c:pt>
                <c:pt idx="1869">
                  <c:v>39651.666666662124</c:v>
                </c:pt>
                <c:pt idx="1870">
                  <c:v>39651.70833332881</c:v>
                </c:pt>
                <c:pt idx="1871">
                  <c:v>39651.74999999546</c:v>
                </c:pt>
                <c:pt idx="1872">
                  <c:v>39651.791666662102</c:v>
                </c:pt>
                <c:pt idx="1873">
                  <c:v>39651.833333328803</c:v>
                </c:pt>
                <c:pt idx="1874">
                  <c:v>39651.874999995467</c:v>
                </c:pt>
                <c:pt idx="1875">
                  <c:v>39651.916666662117</c:v>
                </c:pt>
                <c:pt idx="1876">
                  <c:v>39651.95833332881</c:v>
                </c:pt>
                <c:pt idx="1877">
                  <c:v>39651.999999995445</c:v>
                </c:pt>
                <c:pt idx="1878">
                  <c:v>39652.041666662095</c:v>
                </c:pt>
                <c:pt idx="1879">
                  <c:v>39652.083333328796</c:v>
                </c:pt>
                <c:pt idx="1880">
                  <c:v>39652.124999995438</c:v>
                </c:pt>
                <c:pt idx="1881">
                  <c:v>39652.166666662088</c:v>
                </c:pt>
                <c:pt idx="1882">
                  <c:v>39652.208333328788</c:v>
                </c:pt>
                <c:pt idx="1883">
                  <c:v>39652.249999995431</c:v>
                </c:pt>
                <c:pt idx="1884">
                  <c:v>39652.291666662066</c:v>
                </c:pt>
                <c:pt idx="1885">
                  <c:v>39652.333333328774</c:v>
                </c:pt>
                <c:pt idx="1886">
                  <c:v>39652.374999995438</c:v>
                </c:pt>
                <c:pt idx="1887">
                  <c:v>39652.416666662088</c:v>
                </c:pt>
                <c:pt idx="1888">
                  <c:v>39652.458333328781</c:v>
                </c:pt>
                <c:pt idx="1889">
                  <c:v>39652.499999995416</c:v>
                </c:pt>
                <c:pt idx="1890">
                  <c:v>39652.541666662066</c:v>
                </c:pt>
                <c:pt idx="1891">
                  <c:v>39652.583333328759</c:v>
                </c:pt>
                <c:pt idx="1892">
                  <c:v>39652.624999995409</c:v>
                </c:pt>
                <c:pt idx="1893">
                  <c:v>39652.666666662059</c:v>
                </c:pt>
                <c:pt idx="1894">
                  <c:v>39652.708333328752</c:v>
                </c:pt>
                <c:pt idx="1895">
                  <c:v>39652.749999995402</c:v>
                </c:pt>
                <c:pt idx="1896">
                  <c:v>39652.791666662037</c:v>
                </c:pt>
                <c:pt idx="1897">
                  <c:v>39652.833333328745</c:v>
                </c:pt>
                <c:pt idx="1898">
                  <c:v>39652.874999995409</c:v>
                </c:pt>
                <c:pt idx="1899">
                  <c:v>39652.916666662059</c:v>
                </c:pt>
                <c:pt idx="1900">
                  <c:v>39652.958333328752</c:v>
                </c:pt>
                <c:pt idx="1901">
                  <c:v>39652.999999995387</c:v>
                </c:pt>
                <c:pt idx="1902">
                  <c:v>39653.041666662037</c:v>
                </c:pt>
                <c:pt idx="1903">
                  <c:v>39653.08333332873</c:v>
                </c:pt>
                <c:pt idx="1904">
                  <c:v>39653.12499999538</c:v>
                </c:pt>
                <c:pt idx="1905">
                  <c:v>39653.166666662029</c:v>
                </c:pt>
                <c:pt idx="1906">
                  <c:v>39653.208333328723</c:v>
                </c:pt>
                <c:pt idx="1907">
                  <c:v>39653.249999995372</c:v>
                </c:pt>
                <c:pt idx="1908">
                  <c:v>39653.291666662008</c:v>
                </c:pt>
                <c:pt idx="1909">
                  <c:v>39653.333333328716</c:v>
                </c:pt>
                <c:pt idx="1910">
                  <c:v>39653.37499999538</c:v>
                </c:pt>
                <c:pt idx="1911">
                  <c:v>39653.416666662029</c:v>
                </c:pt>
                <c:pt idx="1912">
                  <c:v>39653.458333328723</c:v>
                </c:pt>
                <c:pt idx="1913">
                  <c:v>39653.499999995358</c:v>
                </c:pt>
                <c:pt idx="1914">
                  <c:v>39653.541666662008</c:v>
                </c:pt>
                <c:pt idx="1915">
                  <c:v>39653.583333328701</c:v>
                </c:pt>
                <c:pt idx="1916">
                  <c:v>39653.624999995351</c:v>
                </c:pt>
                <c:pt idx="1917">
                  <c:v>39653.666666662</c:v>
                </c:pt>
                <c:pt idx="1918">
                  <c:v>39653.708333328694</c:v>
                </c:pt>
                <c:pt idx="1919">
                  <c:v>39653.749999995336</c:v>
                </c:pt>
                <c:pt idx="1920">
                  <c:v>39653.791666661971</c:v>
                </c:pt>
                <c:pt idx="1921">
                  <c:v>39653.833333328686</c:v>
                </c:pt>
                <c:pt idx="1922">
                  <c:v>39653.874999995343</c:v>
                </c:pt>
                <c:pt idx="1923">
                  <c:v>39653.916666662</c:v>
                </c:pt>
                <c:pt idx="1924">
                  <c:v>39653.958333328694</c:v>
                </c:pt>
                <c:pt idx="1925">
                  <c:v>39653.999999995329</c:v>
                </c:pt>
                <c:pt idx="1926">
                  <c:v>39654.041666661971</c:v>
                </c:pt>
                <c:pt idx="1927">
                  <c:v>39654.083333328672</c:v>
                </c:pt>
                <c:pt idx="1928">
                  <c:v>39654.124999995322</c:v>
                </c:pt>
                <c:pt idx="1929">
                  <c:v>39654.166666661971</c:v>
                </c:pt>
                <c:pt idx="1930">
                  <c:v>39654.208333328665</c:v>
                </c:pt>
                <c:pt idx="1931">
                  <c:v>39654.249999995314</c:v>
                </c:pt>
                <c:pt idx="1932">
                  <c:v>39654.291666661949</c:v>
                </c:pt>
                <c:pt idx="1933">
                  <c:v>39654.333333328643</c:v>
                </c:pt>
                <c:pt idx="1934">
                  <c:v>39654.374999995322</c:v>
                </c:pt>
                <c:pt idx="1935">
                  <c:v>39654.416666661971</c:v>
                </c:pt>
                <c:pt idx="1936">
                  <c:v>39654.458333328665</c:v>
                </c:pt>
                <c:pt idx="1937">
                  <c:v>39654.4999999953</c:v>
                </c:pt>
                <c:pt idx="1938">
                  <c:v>39654.541666661949</c:v>
                </c:pt>
                <c:pt idx="1939">
                  <c:v>39654.583333328643</c:v>
                </c:pt>
                <c:pt idx="1940">
                  <c:v>39654.624999995285</c:v>
                </c:pt>
                <c:pt idx="1941">
                  <c:v>39654.666666661935</c:v>
                </c:pt>
                <c:pt idx="1942">
                  <c:v>39654.708333328635</c:v>
                </c:pt>
                <c:pt idx="1943">
                  <c:v>39654.749999995285</c:v>
                </c:pt>
                <c:pt idx="1944">
                  <c:v>39654.791666661913</c:v>
                </c:pt>
                <c:pt idx="1945">
                  <c:v>39654.833333328628</c:v>
                </c:pt>
                <c:pt idx="1946">
                  <c:v>39654.874999995292</c:v>
                </c:pt>
                <c:pt idx="1947">
                  <c:v>39654.916666661935</c:v>
                </c:pt>
                <c:pt idx="1948">
                  <c:v>39654.958333328635</c:v>
                </c:pt>
                <c:pt idx="1949">
                  <c:v>39654.999999995271</c:v>
                </c:pt>
                <c:pt idx="1950">
                  <c:v>39655.04166666192</c:v>
                </c:pt>
                <c:pt idx="1951">
                  <c:v>39655.083333328614</c:v>
                </c:pt>
                <c:pt idx="1952">
                  <c:v>39655.124999995256</c:v>
                </c:pt>
                <c:pt idx="1953">
                  <c:v>39655.166666661913</c:v>
                </c:pt>
                <c:pt idx="1954">
                  <c:v>39655.208333328606</c:v>
                </c:pt>
                <c:pt idx="1955">
                  <c:v>39655.249999995256</c:v>
                </c:pt>
                <c:pt idx="1956">
                  <c:v>39655.291666661891</c:v>
                </c:pt>
                <c:pt idx="1957">
                  <c:v>39655.333333328606</c:v>
                </c:pt>
                <c:pt idx="1958">
                  <c:v>39655.374999995249</c:v>
                </c:pt>
                <c:pt idx="1959">
                  <c:v>39655.416666661906</c:v>
                </c:pt>
                <c:pt idx="1960">
                  <c:v>39655.458333328614</c:v>
                </c:pt>
                <c:pt idx="1961">
                  <c:v>39655.499999995234</c:v>
                </c:pt>
                <c:pt idx="1962">
                  <c:v>39655.541666661884</c:v>
                </c:pt>
                <c:pt idx="1963">
                  <c:v>39655.583333328599</c:v>
                </c:pt>
                <c:pt idx="1964">
                  <c:v>39655.624999995234</c:v>
                </c:pt>
                <c:pt idx="1965">
                  <c:v>39655.666666661877</c:v>
                </c:pt>
                <c:pt idx="1966">
                  <c:v>39655.708333328585</c:v>
                </c:pt>
                <c:pt idx="1967">
                  <c:v>39655.749999995227</c:v>
                </c:pt>
                <c:pt idx="1968">
                  <c:v>39655.791666661848</c:v>
                </c:pt>
                <c:pt idx="1969">
                  <c:v>39655.833333328585</c:v>
                </c:pt>
                <c:pt idx="1970">
                  <c:v>39655.874999995234</c:v>
                </c:pt>
                <c:pt idx="1971">
                  <c:v>39655.916666661884</c:v>
                </c:pt>
                <c:pt idx="1972">
                  <c:v>39655.958333328577</c:v>
                </c:pt>
                <c:pt idx="1973">
                  <c:v>39655.999999995205</c:v>
                </c:pt>
                <c:pt idx="1974">
                  <c:v>39656.041666661855</c:v>
                </c:pt>
                <c:pt idx="1975">
                  <c:v>39656.083333328555</c:v>
                </c:pt>
                <c:pt idx="1976">
                  <c:v>39656.124999995205</c:v>
                </c:pt>
                <c:pt idx="1977">
                  <c:v>39656.166666661848</c:v>
                </c:pt>
                <c:pt idx="1978">
                  <c:v>39656.208333328555</c:v>
                </c:pt>
                <c:pt idx="1979">
                  <c:v>39656.249999995198</c:v>
                </c:pt>
                <c:pt idx="1980">
                  <c:v>39656.291666661818</c:v>
                </c:pt>
                <c:pt idx="1981">
                  <c:v>39656.333333328548</c:v>
                </c:pt>
                <c:pt idx="1982">
                  <c:v>39656.374999995205</c:v>
                </c:pt>
                <c:pt idx="1983">
                  <c:v>39656.416666661855</c:v>
                </c:pt>
                <c:pt idx="1984">
                  <c:v>39656.458333328555</c:v>
                </c:pt>
                <c:pt idx="1985">
                  <c:v>39656.499999995183</c:v>
                </c:pt>
                <c:pt idx="1986">
                  <c:v>39656.541666661818</c:v>
                </c:pt>
                <c:pt idx="1987">
                  <c:v>39656.583333328526</c:v>
                </c:pt>
                <c:pt idx="1988">
                  <c:v>39656.624999995183</c:v>
                </c:pt>
                <c:pt idx="1989">
                  <c:v>39656.666666661818</c:v>
                </c:pt>
                <c:pt idx="1990">
                  <c:v>39656.708333328526</c:v>
                </c:pt>
                <c:pt idx="1991">
                  <c:v>39656.749999995169</c:v>
                </c:pt>
                <c:pt idx="1992">
                  <c:v>39656.791666661789</c:v>
                </c:pt>
                <c:pt idx="1993">
                  <c:v>39656.833333328519</c:v>
                </c:pt>
                <c:pt idx="1994">
                  <c:v>39656.874999995176</c:v>
                </c:pt>
                <c:pt idx="1995">
                  <c:v>39656.916666661826</c:v>
                </c:pt>
                <c:pt idx="1996">
                  <c:v>39656.958333328526</c:v>
                </c:pt>
                <c:pt idx="1997">
                  <c:v>39656.999999995161</c:v>
                </c:pt>
                <c:pt idx="1998">
                  <c:v>39657.041666661797</c:v>
                </c:pt>
                <c:pt idx="1999">
                  <c:v>39657.083333328497</c:v>
                </c:pt>
                <c:pt idx="2000">
                  <c:v>39657.124999995147</c:v>
                </c:pt>
                <c:pt idx="2001">
                  <c:v>39657.166666661782</c:v>
                </c:pt>
                <c:pt idx="2002">
                  <c:v>39657.208333328497</c:v>
                </c:pt>
                <c:pt idx="2003">
                  <c:v>39657.24999999514</c:v>
                </c:pt>
                <c:pt idx="2004">
                  <c:v>39657.291666661768</c:v>
                </c:pt>
                <c:pt idx="2005">
                  <c:v>39657.33333332849</c:v>
                </c:pt>
                <c:pt idx="2006">
                  <c:v>39657.374999995147</c:v>
                </c:pt>
                <c:pt idx="2007">
                  <c:v>39657.416666661782</c:v>
                </c:pt>
                <c:pt idx="2008">
                  <c:v>39657.458333328497</c:v>
                </c:pt>
                <c:pt idx="2009">
                  <c:v>39657.499999995132</c:v>
                </c:pt>
                <c:pt idx="2010">
                  <c:v>39657.541666661768</c:v>
                </c:pt>
                <c:pt idx="2011">
                  <c:v>39657.583333328475</c:v>
                </c:pt>
                <c:pt idx="2012">
                  <c:v>39657.624999995118</c:v>
                </c:pt>
                <c:pt idx="2013">
                  <c:v>39657.666666661753</c:v>
                </c:pt>
                <c:pt idx="2014">
                  <c:v>39657.708333328468</c:v>
                </c:pt>
                <c:pt idx="2015">
                  <c:v>39657.749999995111</c:v>
                </c:pt>
                <c:pt idx="2016">
                  <c:v>39657.791666661738</c:v>
                </c:pt>
                <c:pt idx="2017">
                  <c:v>39657.833333328454</c:v>
                </c:pt>
                <c:pt idx="2018">
                  <c:v>39657.874999995118</c:v>
                </c:pt>
                <c:pt idx="2019">
                  <c:v>39657.916666661753</c:v>
                </c:pt>
                <c:pt idx="2020">
                  <c:v>39657.958333328461</c:v>
                </c:pt>
                <c:pt idx="2021">
                  <c:v>39657.999999995096</c:v>
                </c:pt>
                <c:pt idx="2022">
                  <c:v>39658.041666661731</c:v>
                </c:pt>
                <c:pt idx="2023">
                  <c:v>39658.083333328446</c:v>
                </c:pt>
                <c:pt idx="2024">
                  <c:v>39658.124999995089</c:v>
                </c:pt>
                <c:pt idx="2025">
                  <c:v>39658.166666661724</c:v>
                </c:pt>
                <c:pt idx="2026">
                  <c:v>39658.208333328439</c:v>
                </c:pt>
                <c:pt idx="2027">
                  <c:v>39658.249999995081</c:v>
                </c:pt>
                <c:pt idx="2028">
                  <c:v>39658.291666661709</c:v>
                </c:pt>
                <c:pt idx="2029">
                  <c:v>39658.333333328424</c:v>
                </c:pt>
                <c:pt idx="2030">
                  <c:v>39658.374999995096</c:v>
                </c:pt>
                <c:pt idx="2031">
                  <c:v>39658.416666661724</c:v>
                </c:pt>
                <c:pt idx="2032">
                  <c:v>39658.458333328432</c:v>
                </c:pt>
                <c:pt idx="2033">
                  <c:v>39658.499999995067</c:v>
                </c:pt>
                <c:pt idx="2034">
                  <c:v>39658.541666661702</c:v>
                </c:pt>
                <c:pt idx="2035">
                  <c:v>39658.58333332841</c:v>
                </c:pt>
                <c:pt idx="2036">
                  <c:v>39658.62499999506</c:v>
                </c:pt>
                <c:pt idx="2037">
                  <c:v>39658.666666661702</c:v>
                </c:pt>
                <c:pt idx="2038">
                  <c:v>39658.708333328403</c:v>
                </c:pt>
                <c:pt idx="2039">
                  <c:v>39658.749999995052</c:v>
                </c:pt>
                <c:pt idx="2040">
                  <c:v>39658.791666661673</c:v>
                </c:pt>
                <c:pt idx="2041">
                  <c:v>39658.833333328395</c:v>
                </c:pt>
                <c:pt idx="2042">
                  <c:v>39658.87499999506</c:v>
                </c:pt>
                <c:pt idx="2043">
                  <c:v>39658.916666661695</c:v>
                </c:pt>
                <c:pt idx="2044">
                  <c:v>39658.95833332841</c:v>
                </c:pt>
                <c:pt idx="2045">
                  <c:v>39658.999999995038</c:v>
                </c:pt>
                <c:pt idx="2046">
                  <c:v>39659.041666661673</c:v>
                </c:pt>
                <c:pt idx="2047">
                  <c:v>39659.083333328388</c:v>
                </c:pt>
                <c:pt idx="2048">
                  <c:v>39659.124999995031</c:v>
                </c:pt>
                <c:pt idx="2049">
                  <c:v>39659.166666661666</c:v>
                </c:pt>
                <c:pt idx="2050">
                  <c:v>39659.208333328374</c:v>
                </c:pt>
                <c:pt idx="2051">
                  <c:v>39659.249999995023</c:v>
                </c:pt>
                <c:pt idx="2052">
                  <c:v>39659.291666661644</c:v>
                </c:pt>
                <c:pt idx="2053">
                  <c:v>39659.333333328366</c:v>
                </c:pt>
                <c:pt idx="2054">
                  <c:v>39659.374999995031</c:v>
                </c:pt>
                <c:pt idx="2055">
                  <c:v>39659.416666661666</c:v>
                </c:pt>
                <c:pt idx="2056">
                  <c:v>39659.458333328374</c:v>
                </c:pt>
                <c:pt idx="2057">
                  <c:v>39659.499999995009</c:v>
                </c:pt>
                <c:pt idx="2058">
                  <c:v>39659.541666661644</c:v>
                </c:pt>
                <c:pt idx="2059">
                  <c:v>39659.583333328352</c:v>
                </c:pt>
                <c:pt idx="2060">
                  <c:v>39659.624999995001</c:v>
                </c:pt>
                <c:pt idx="2061">
                  <c:v>39659.666666661637</c:v>
                </c:pt>
                <c:pt idx="2062">
                  <c:v>39659.708333328344</c:v>
                </c:pt>
                <c:pt idx="2063">
                  <c:v>39659.749999995001</c:v>
                </c:pt>
                <c:pt idx="2064">
                  <c:v>39659.791666661615</c:v>
                </c:pt>
                <c:pt idx="2065">
                  <c:v>39659.833333328337</c:v>
                </c:pt>
                <c:pt idx="2066">
                  <c:v>39659.874999995009</c:v>
                </c:pt>
                <c:pt idx="2067">
                  <c:v>39659.916666661637</c:v>
                </c:pt>
                <c:pt idx="2068">
                  <c:v>39659.958333328344</c:v>
                </c:pt>
                <c:pt idx="2069">
                  <c:v>39659.999999994994</c:v>
                </c:pt>
                <c:pt idx="2070">
                  <c:v>39660.041666661615</c:v>
                </c:pt>
                <c:pt idx="2071">
                  <c:v>39660.083333328323</c:v>
                </c:pt>
                <c:pt idx="2072">
                  <c:v>39660.124999994987</c:v>
                </c:pt>
                <c:pt idx="2073">
                  <c:v>39660.166666661607</c:v>
                </c:pt>
                <c:pt idx="2074">
                  <c:v>39660.208333328315</c:v>
                </c:pt>
                <c:pt idx="2075">
                  <c:v>39660.24999999498</c:v>
                </c:pt>
                <c:pt idx="2076">
                  <c:v>39660.291666661586</c:v>
                </c:pt>
                <c:pt idx="2077">
                  <c:v>39660.333333328308</c:v>
                </c:pt>
                <c:pt idx="2078">
                  <c:v>39660.374999994987</c:v>
                </c:pt>
                <c:pt idx="2079">
                  <c:v>39660.416666661607</c:v>
                </c:pt>
                <c:pt idx="2080">
                  <c:v>39660.458333328315</c:v>
                </c:pt>
                <c:pt idx="2081">
                  <c:v>39660.499999994965</c:v>
                </c:pt>
                <c:pt idx="2082">
                  <c:v>39660.541666661586</c:v>
                </c:pt>
                <c:pt idx="2083">
                  <c:v>39660.583333328294</c:v>
                </c:pt>
                <c:pt idx="2084">
                  <c:v>39660.624999994943</c:v>
                </c:pt>
                <c:pt idx="2085">
                  <c:v>39660.666666661578</c:v>
                </c:pt>
                <c:pt idx="2086">
                  <c:v>39660.708333328286</c:v>
                </c:pt>
                <c:pt idx="2087">
                  <c:v>39660.749999994943</c:v>
                </c:pt>
                <c:pt idx="2088">
                  <c:v>39660.791666661564</c:v>
                </c:pt>
                <c:pt idx="2089">
                  <c:v>39660.833333328279</c:v>
                </c:pt>
                <c:pt idx="2090">
                  <c:v>39660.87499999495</c:v>
                </c:pt>
                <c:pt idx="2091">
                  <c:v>39660.916666661586</c:v>
                </c:pt>
                <c:pt idx="2092">
                  <c:v>39660.958333328286</c:v>
                </c:pt>
                <c:pt idx="2093">
                  <c:v>39660.999999994936</c:v>
                </c:pt>
                <c:pt idx="2094">
                  <c:v>39661.041666661571</c:v>
                </c:pt>
                <c:pt idx="2095">
                  <c:v>39661.083333328264</c:v>
                </c:pt>
                <c:pt idx="2096">
                  <c:v>39661.124999994929</c:v>
                </c:pt>
                <c:pt idx="2097">
                  <c:v>39661.166666661564</c:v>
                </c:pt>
                <c:pt idx="2098">
                  <c:v>39661.208333328243</c:v>
                </c:pt>
                <c:pt idx="2099">
                  <c:v>39661.249999994921</c:v>
                </c:pt>
                <c:pt idx="2100">
                  <c:v>39661.291666661542</c:v>
                </c:pt>
                <c:pt idx="2101">
                  <c:v>39661.333333328243</c:v>
                </c:pt>
                <c:pt idx="2102">
                  <c:v>39661.374999994929</c:v>
                </c:pt>
                <c:pt idx="2103">
                  <c:v>39661.416666661564</c:v>
                </c:pt>
                <c:pt idx="2104">
                  <c:v>39661.45833332825</c:v>
                </c:pt>
                <c:pt idx="2105">
                  <c:v>39661.499999994892</c:v>
                </c:pt>
                <c:pt idx="2106">
                  <c:v>39661.541666661535</c:v>
                </c:pt>
                <c:pt idx="2107">
                  <c:v>39661.583333328235</c:v>
                </c:pt>
                <c:pt idx="2108">
                  <c:v>39661.624999994892</c:v>
                </c:pt>
                <c:pt idx="2109">
                  <c:v>39661.666666661527</c:v>
                </c:pt>
                <c:pt idx="2110">
                  <c:v>39661.708333328213</c:v>
                </c:pt>
                <c:pt idx="2111">
                  <c:v>39661.749999994892</c:v>
                </c:pt>
                <c:pt idx="2112">
                  <c:v>39661.791666661506</c:v>
                </c:pt>
                <c:pt idx="2113">
                  <c:v>39661.833333328213</c:v>
                </c:pt>
                <c:pt idx="2114">
                  <c:v>39661.8749999949</c:v>
                </c:pt>
                <c:pt idx="2115">
                  <c:v>39661.916666661535</c:v>
                </c:pt>
                <c:pt idx="2116">
                  <c:v>39661.958333328221</c:v>
                </c:pt>
                <c:pt idx="2117">
                  <c:v>39661.999999994863</c:v>
                </c:pt>
                <c:pt idx="2118">
                  <c:v>39662.041666661513</c:v>
                </c:pt>
                <c:pt idx="2119">
                  <c:v>39662.083333328206</c:v>
                </c:pt>
                <c:pt idx="2120">
                  <c:v>39662.124999994863</c:v>
                </c:pt>
                <c:pt idx="2121">
                  <c:v>39662.166666661498</c:v>
                </c:pt>
                <c:pt idx="2122">
                  <c:v>39662.208333328206</c:v>
                </c:pt>
                <c:pt idx="2123">
                  <c:v>39662.249999994849</c:v>
                </c:pt>
                <c:pt idx="2124">
                  <c:v>39662.291666661469</c:v>
                </c:pt>
                <c:pt idx="2125">
                  <c:v>39662.333333328199</c:v>
                </c:pt>
                <c:pt idx="2126">
                  <c:v>39662.374999994856</c:v>
                </c:pt>
                <c:pt idx="2127">
                  <c:v>39662.416666661506</c:v>
                </c:pt>
                <c:pt idx="2128">
                  <c:v>39662.458333328206</c:v>
                </c:pt>
                <c:pt idx="2129">
                  <c:v>39662.499999994841</c:v>
                </c:pt>
                <c:pt idx="2130">
                  <c:v>39662.541666661476</c:v>
                </c:pt>
                <c:pt idx="2131">
                  <c:v>39662.583333328184</c:v>
                </c:pt>
                <c:pt idx="2132">
                  <c:v>39662.624999994841</c:v>
                </c:pt>
                <c:pt idx="2133">
                  <c:v>39662.666666661469</c:v>
                </c:pt>
                <c:pt idx="2134">
                  <c:v>39662.708333328184</c:v>
                </c:pt>
                <c:pt idx="2135">
                  <c:v>39662.749999994834</c:v>
                </c:pt>
                <c:pt idx="2136">
                  <c:v>39662.791666661447</c:v>
                </c:pt>
                <c:pt idx="2137">
                  <c:v>39662.83333332817</c:v>
                </c:pt>
                <c:pt idx="2138">
                  <c:v>39662.874999994834</c:v>
                </c:pt>
                <c:pt idx="2139">
                  <c:v>39662.916666661476</c:v>
                </c:pt>
                <c:pt idx="2140">
                  <c:v>39662.958333328177</c:v>
                </c:pt>
                <c:pt idx="2141">
                  <c:v>39662.999999994812</c:v>
                </c:pt>
                <c:pt idx="2142">
                  <c:v>39663.041666661447</c:v>
                </c:pt>
                <c:pt idx="2143">
                  <c:v>39663.083333328148</c:v>
                </c:pt>
                <c:pt idx="2144">
                  <c:v>39663.124999994798</c:v>
                </c:pt>
                <c:pt idx="2145">
                  <c:v>39663.166666661433</c:v>
                </c:pt>
                <c:pt idx="2146">
                  <c:v>39663.208333328148</c:v>
                </c:pt>
                <c:pt idx="2147">
                  <c:v>39663.24999999479</c:v>
                </c:pt>
                <c:pt idx="2148">
                  <c:v>39663.291666661418</c:v>
                </c:pt>
                <c:pt idx="2149">
                  <c:v>39663.333333328141</c:v>
                </c:pt>
                <c:pt idx="2150">
                  <c:v>39663.374999994798</c:v>
                </c:pt>
                <c:pt idx="2151">
                  <c:v>39663.416666661433</c:v>
                </c:pt>
                <c:pt idx="2152">
                  <c:v>39663.458333328148</c:v>
                </c:pt>
                <c:pt idx="2153">
                  <c:v>39663.499999994783</c:v>
                </c:pt>
                <c:pt idx="2154">
                  <c:v>39663.541666661418</c:v>
                </c:pt>
                <c:pt idx="2155">
                  <c:v>39663.583333328126</c:v>
                </c:pt>
                <c:pt idx="2156">
                  <c:v>39663.624999994769</c:v>
                </c:pt>
                <c:pt idx="2157">
                  <c:v>39663.666666661404</c:v>
                </c:pt>
                <c:pt idx="2158">
                  <c:v>39663.708333328119</c:v>
                </c:pt>
                <c:pt idx="2159">
                  <c:v>39663.749999994761</c:v>
                </c:pt>
                <c:pt idx="2160">
                  <c:v>39663.791666661389</c:v>
                </c:pt>
                <c:pt idx="2161">
                  <c:v>39663.833333328104</c:v>
                </c:pt>
                <c:pt idx="2162">
                  <c:v>39663.874999994776</c:v>
                </c:pt>
                <c:pt idx="2163">
                  <c:v>39663.916666661404</c:v>
                </c:pt>
                <c:pt idx="2164">
                  <c:v>39663.958333328112</c:v>
                </c:pt>
                <c:pt idx="2165">
                  <c:v>39663.999999994747</c:v>
                </c:pt>
                <c:pt idx="2166">
                  <c:v>39664.041666661382</c:v>
                </c:pt>
                <c:pt idx="2167">
                  <c:v>39664.083333328097</c:v>
                </c:pt>
                <c:pt idx="2168">
                  <c:v>39664.124999994739</c:v>
                </c:pt>
                <c:pt idx="2169">
                  <c:v>39664.166666661382</c:v>
                </c:pt>
                <c:pt idx="2170">
                  <c:v>39664.20833332809</c:v>
                </c:pt>
                <c:pt idx="2171">
                  <c:v>39664.249999994732</c:v>
                </c:pt>
                <c:pt idx="2172">
                  <c:v>39664.29166666136</c:v>
                </c:pt>
                <c:pt idx="2173">
                  <c:v>39664.333333328075</c:v>
                </c:pt>
                <c:pt idx="2174">
                  <c:v>39664.374999994747</c:v>
                </c:pt>
                <c:pt idx="2175">
                  <c:v>39664.416666661375</c:v>
                </c:pt>
                <c:pt idx="2176">
                  <c:v>39664.458333328083</c:v>
                </c:pt>
                <c:pt idx="2177">
                  <c:v>39664.499999994718</c:v>
                </c:pt>
                <c:pt idx="2178">
                  <c:v>39664.541666661353</c:v>
                </c:pt>
                <c:pt idx="2179">
                  <c:v>39664.583333328061</c:v>
                </c:pt>
                <c:pt idx="2180">
                  <c:v>39664.62499999471</c:v>
                </c:pt>
                <c:pt idx="2181">
                  <c:v>39664.666666661353</c:v>
                </c:pt>
                <c:pt idx="2182">
                  <c:v>39664.708333328053</c:v>
                </c:pt>
                <c:pt idx="2183">
                  <c:v>39664.749999994703</c:v>
                </c:pt>
                <c:pt idx="2184">
                  <c:v>39664.791666661324</c:v>
                </c:pt>
                <c:pt idx="2185">
                  <c:v>39664.833333328046</c:v>
                </c:pt>
                <c:pt idx="2186">
                  <c:v>39664.87499999471</c:v>
                </c:pt>
                <c:pt idx="2187">
                  <c:v>39664.916666661346</c:v>
                </c:pt>
                <c:pt idx="2188">
                  <c:v>39664.958333328061</c:v>
                </c:pt>
                <c:pt idx="2189">
                  <c:v>39664.999999994689</c:v>
                </c:pt>
                <c:pt idx="2190">
                  <c:v>39665.041666661324</c:v>
                </c:pt>
                <c:pt idx="2191">
                  <c:v>39665.083333328039</c:v>
                </c:pt>
                <c:pt idx="2192">
                  <c:v>39665.124999994681</c:v>
                </c:pt>
                <c:pt idx="2193">
                  <c:v>39665.166666661316</c:v>
                </c:pt>
                <c:pt idx="2194">
                  <c:v>39665.208333328024</c:v>
                </c:pt>
                <c:pt idx="2195">
                  <c:v>39665.249999994681</c:v>
                </c:pt>
                <c:pt idx="2196">
                  <c:v>39665.291666661295</c:v>
                </c:pt>
                <c:pt idx="2197">
                  <c:v>39665.333333328017</c:v>
                </c:pt>
                <c:pt idx="2198">
                  <c:v>39665.374999994689</c:v>
                </c:pt>
                <c:pt idx="2199">
                  <c:v>39665.416666661324</c:v>
                </c:pt>
                <c:pt idx="2200">
                  <c:v>39665.458333328024</c:v>
                </c:pt>
                <c:pt idx="2201">
                  <c:v>39665.499999994659</c:v>
                </c:pt>
                <c:pt idx="2202">
                  <c:v>39665.541666661302</c:v>
                </c:pt>
                <c:pt idx="2203">
                  <c:v>39665.583333328002</c:v>
                </c:pt>
                <c:pt idx="2204">
                  <c:v>39665.624999994652</c:v>
                </c:pt>
                <c:pt idx="2205">
                  <c:v>39665.666666661287</c:v>
                </c:pt>
                <c:pt idx="2206">
                  <c:v>39665.708333327995</c:v>
                </c:pt>
                <c:pt idx="2207">
                  <c:v>39665.749999994645</c:v>
                </c:pt>
                <c:pt idx="2208">
                  <c:v>39665.791666661265</c:v>
                </c:pt>
                <c:pt idx="2209">
                  <c:v>39665.833333327988</c:v>
                </c:pt>
                <c:pt idx="2210">
                  <c:v>39665.874999994652</c:v>
                </c:pt>
                <c:pt idx="2211">
                  <c:v>39665.916666661287</c:v>
                </c:pt>
                <c:pt idx="2212">
                  <c:v>39665.958333327995</c:v>
                </c:pt>
                <c:pt idx="2213">
                  <c:v>39665.99999999463</c:v>
                </c:pt>
                <c:pt idx="2214">
                  <c:v>39666.041666661265</c:v>
                </c:pt>
                <c:pt idx="2215">
                  <c:v>39666.083333327973</c:v>
                </c:pt>
                <c:pt idx="2216">
                  <c:v>39666.124999994623</c:v>
                </c:pt>
                <c:pt idx="2217">
                  <c:v>39666.166666661258</c:v>
                </c:pt>
                <c:pt idx="2218">
                  <c:v>39666.208333327966</c:v>
                </c:pt>
                <c:pt idx="2219">
                  <c:v>39666.249999994616</c:v>
                </c:pt>
                <c:pt idx="2220">
                  <c:v>39666.291666661236</c:v>
                </c:pt>
                <c:pt idx="2221">
                  <c:v>39666.333333327959</c:v>
                </c:pt>
                <c:pt idx="2222">
                  <c:v>39666.374999994623</c:v>
                </c:pt>
                <c:pt idx="2223">
                  <c:v>39666.416666661258</c:v>
                </c:pt>
                <c:pt idx="2224">
                  <c:v>39666.458333327966</c:v>
                </c:pt>
                <c:pt idx="2225">
                  <c:v>39666.499999994601</c:v>
                </c:pt>
                <c:pt idx="2226">
                  <c:v>39666.541666661236</c:v>
                </c:pt>
                <c:pt idx="2227">
                  <c:v>39666.583333327944</c:v>
                </c:pt>
                <c:pt idx="2228">
                  <c:v>39666.624999994601</c:v>
                </c:pt>
                <c:pt idx="2229">
                  <c:v>39666.666666661229</c:v>
                </c:pt>
                <c:pt idx="2230">
                  <c:v>39666.708333327937</c:v>
                </c:pt>
                <c:pt idx="2231">
                  <c:v>39666.749999994601</c:v>
                </c:pt>
                <c:pt idx="2232">
                  <c:v>39666.791666661207</c:v>
                </c:pt>
                <c:pt idx="2233">
                  <c:v>39666.83333332793</c:v>
                </c:pt>
                <c:pt idx="2234">
                  <c:v>39666.874999994609</c:v>
                </c:pt>
                <c:pt idx="2235">
                  <c:v>39666.916666661229</c:v>
                </c:pt>
                <c:pt idx="2236">
                  <c:v>39666.958333327937</c:v>
                </c:pt>
                <c:pt idx="2237">
                  <c:v>39666.999999994587</c:v>
                </c:pt>
                <c:pt idx="2238">
                  <c:v>39667.041666661207</c:v>
                </c:pt>
                <c:pt idx="2239">
                  <c:v>39667.083333327915</c:v>
                </c:pt>
                <c:pt idx="2240">
                  <c:v>39667.124999994579</c:v>
                </c:pt>
                <c:pt idx="2241">
                  <c:v>39667.1666666612</c:v>
                </c:pt>
                <c:pt idx="2242">
                  <c:v>39667.208333327893</c:v>
                </c:pt>
                <c:pt idx="2243">
                  <c:v>39667.249999994572</c:v>
                </c:pt>
                <c:pt idx="2244">
                  <c:v>39667.291666661178</c:v>
                </c:pt>
                <c:pt idx="2245">
                  <c:v>39667.333333327893</c:v>
                </c:pt>
                <c:pt idx="2246">
                  <c:v>39667.374999994579</c:v>
                </c:pt>
                <c:pt idx="2247">
                  <c:v>39667.4166666612</c:v>
                </c:pt>
                <c:pt idx="2248">
                  <c:v>39667.458333327901</c:v>
                </c:pt>
                <c:pt idx="2249">
                  <c:v>39667.499999994543</c:v>
                </c:pt>
                <c:pt idx="2250">
                  <c:v>39667.541666661178</c:v>
                </c:pt>
                <c:pt idx="2251">
                  <c:v>39667.583333327886</c:v>
                </c:pt>
                <c:pt idx="2252">
                  <c:v>39667.624999994543</c:v>
                </c:pt>
                <c:pt idx="2253">
                  <c:v>39667.666666661178</c:v>
                </c:pt>
                <c:pt idx="2254">
                  <c:v>39667.708333327879</c:v>
                </c:pt>
                <c:pt idx="2255">
                  <c:v>39667.749999994543</c:v>
                </c:pt>
                <c:pt idx="2256">
                  <c:v>39667.791666661156</c:v>
                </c:pt>
                <c:pt idx="2257">
                  <c:v>39667.833333327872</c:v>
                </c:pt>
                <c:pt idx="2258">
                  <c:v>39667.87499999455</c:v>
                </c:pt>
                <c:pt idx="2259">
                  <c:v>39667.916666661185</c:v>
                </c:pt>
                <c:pt idx="2260">
                  <c:v>39667.958333327879</c:v>
                </c:pt>
                <c:pt idx="2261">
                  <c:v>39667.999999994528</c:v>
                </c:pt>
                <c:pt idx="2262">
                  <c:v>39668.041666661164</c:v>
                </c:pt>
                <c:pt idx="2263">
                  <c:v>39668.083333327842</c:v>
                </c:pt>
                <c:pt idx="2264">
                  <c:v>39668.124999994521</c:v>
                </c:pt>
                <c:pt idx="2265">
                  <c:v>39668.166666661156</c:v>
                </c:pt>
                <c:pt idx="2266">
                  <c:v>39668.208333327842</c:v>
                </c:pt>
                <c:pt idx="2267">
                  <c:v>39668.249999994499</c:v>
                </c:pt>
                <c:pt idx="2268">
                  <c:v>39668.291666661127</c:v>
                </c:pt>
                <c:pt idx="2269">
                  <c:v>39668.333333327842</c:v>
                </c:pt>
                <c:pt idx="2270">
                  <c:v>39668.374999994507</c:v>
                </c:pt>
                <c:pt idx="2271">
                  <c:v>39668.416666661156</c:v>
                </c:pt>
                <c:pt idx="2272">
                  <c:v>39668.45833332785</c:v>
                </c:pt>
                <c:pt idx="2273">
                  <c:v>39668.499999994492</c:v>
                </c:pt>
                <c:pt idx="2274">
                  <c:v>39668.541666661127</c:v>
                </c:pt>
                <c:pt idx="2275">
                  <c:v>39668.583333327813</c:v>
                </c:pt>
                <c:pt idx="2276">
                  <c:v>39668.624999994492</c:v>
                </c:pt>
                <c:pt idx="2277">
                  <c:v>39668.66666666112</c:v>
                </c:pt>
                <c:pt idx="2278">
                  <c:v>39668.708333327813</c:v>
                </c:pt>
                <c:pt idx="2279">
                  <c:v>39668.749999994485</c:v>
                </c:pt>
                <c:pt idx="2280">
                  <c:v>39668.791666661105</c:v>
                </c:pt>
                <c:pt idx="2281">
                  <c:v>39668.833333327799</c:v>
                </c:pt>
                <c:pt idx="2282">
                  <c:v>39668.874999994485</c:v>
                </c:pt>
                <c:pt idx="2283">
                  <c:v>39668.916666661127</c:v>
                </c:pt>
                <c:pt idx="2284">
                  <c:v>39668.958333327806</c:v>
                </c:pt>
                <c:pt idx="2285">
                  <c:v>39668.999999994463</c:v>
                </c:pt>
                <c:pt idx="2286">
                  <c:v>39669.041666661098</c:v>
                </c:pt>
                <c:pt idx="2287">
                  <c:v>39669.083333327791</c:v>
                </c:pt>
                <c:pt idx="2288">
                  <c:v>39669.124999994448</c:v>
                </c:pt>
                <c:pt idx="2289">
                  <c:v>39669.166666661084</c:v>
                </c:pt>
                <c:pt idx="2290">
                  <c:v>39669.208333327791</c:v>
                </c:pt>
                <c:pt idx="2291">
                  <c:v>39669.249999994441</c:v>
                </c:pt>
                <c:pt idx="2292">
                  <c:v>39669.291666661069</c:v>
                </c:pt>
                <c:pt idx="2293">
                  <c:v>39669.333333327784</c:v>
                </c:pt>
                <c:pt idx="2294">
                  <c:v>39669.374999994456</c:v>
                </c:pt>
                <c:pt idx="2295">
                  <c:v>39669.416666661084</c:v>
                </c:pt>
                <c:pt idx="2296">
                  <c:v>39669.458333327784</c:v>
                </c:pt>
                <c:pt idx="2297">
                  <c:v>39669.499999994441</c:v>
                </c:pt>
                <c:pt idx="2298">
                  <c:v>39669.541666661069</c:v>
                </c:pt>
                <c:pt idx="2299">
                  <c:v>39669.583333327762</c:v>
                </c:pt>
                <c:pt idx="2300">
                  <c:v>39669.624999994419</c:v>
                </c:pt>
                <c:pt idx="2301">
                  <c:v>39669.666666661069</c:v>
                </c:pt>
                <c:pt idx="2302">
                  <c:v>39669.708333327748</c:v>
                </c:pt>
                <c:pt idx="2303">
                  <c:v>39669.749999994412</c:v>
                </c:pt>
                <c:pt idx="2304">
                  <c:v>39669.79166666104</c:v>
                </c:pt>
                <c:pt idx="2305">
                  <c:v>39669.833333327741</c:v>
                </c:pt>
                <c:pt idx="2306">
                  <c:v>39669.874999994427</c:v>
                </c:pt>
                <c:pt idx="2307">
                  <c:v>39669.916666661054</c:v>
                </c:pt>
                <c:pt idx="2308">
                  <c:v>39669.958333327748</c:v>
                </c:pt>
                <c:pt idx="2309">
                  <c:v>39669.999999994398</c:v>
                </c:pt>
                <c:pt idx="2310">
                  <c:v>39670.041666661033</c:v>
                </c:pt>
                <c:pt idx="2311">
                  <c:v>39670.083333327733</c:v>
                </c:pt>
                <c:pt idx="2312">
                  <c:v>39670.12499999439</c:v>
                </c:pt>
                <c:pt idx="2313">
                  <c:v>39670.166666661033</c:v>
                </c:pt>
                <c:pt idx="2314">
                  <c:v>39670.208333327719</c:v>
                </c:pt>
                <c:pt idx="2315">
                  <c:v>39670.249999994383</c:v>
                </c:pt>
                <c:pt idx="2316">
                  <c:v>39670.291666661011</c:v>
                </c:pt>
                <c:pt idx="2317">
                  <c:v>39670.333333327711</c:v>
                </c:pt>
                <c:pt idx="2318">
                  <c:v>39670.374999994398</c:v>
                </c:pt>
                <c:pt idx="2319">
                  <c:v>39670.416666661025</c:v>
                </c:pt>
                <c:pt idx="2320">
                  <c:v>39670.458333327726</c:v>
                </c:pt>
                <c:pt idx="2321">
                  <c:v>39670.499999994368</c:v>
                </c:pt>
                <c:pt idx="2322">
                  <c:v>39670.541666661004</c:v>
                </c:pt>
                <c:pt idx="2323">
                  <c:v>39670.583333327697</c:v>
                </c:pt>
                <c:pt idx="2324">
                  <c:v>39670.624999994361</c:v>
                </c:pt>
                <c:pt idx="2325">
                  <c:v>39670.666666661004</c:v>
                </c:pt>
                <c:pt idx="2326">
                  <c:v>39670.70833332769</c:v>
                </c:pt>
                <c:pt idx="2327">
                  <c:v>39670.749999994361</c:v>
                </c:pt>
                <c:pt idx="2328">
                  <c:v>39670.791666660982</c:v>
                </c:pt>
                <c:pt idx="2329">
                  <c:v>39670.833333327682</c:v>
                </c:pt>
                <c:pt idx="2330">
                  <c:v>39670.874999994368</c:v>
                </c:pt>
                <c:pt idx="2331">
                  <c:v>39670.916666661004</c:v>
                </c:pt>
                <c:pt idx="2332">
                  <c:v>39670.958333327697</c:v>
                </c:pt>
                <c:pt idx="2333">
                  <c:v>39670.999999994339</c:v>
                </c:pt>
                <c:pt idx="2334">
                  <c:v>39671.041666660989</c:v>
                </c:pt>
                <c:pt idx="2335">
                  <c:v>39671.083333327668</c:v>
                </c:pt>
                <c:pt idx="2336">
                  <c:v>39671.124999994332</c:v>
                </c:pt>
                <c:pt idx="2337">
                  <c:v>39671.166666660982</c:v>
                </c:pt>
                <c:pt idx="2338">
                  <c:v>39671.208333327661</c:v>
                </c:pt>
                <c:pt idx="2339">
                  <c:v>39671.249999994332</c:v>
                </c:pt>
                <c:pt idx="2340">
                  <c:v>39671.291666660967</c:v>
                </c:pt>
                <c:pt idx="2341">
                  <c:v>39671.333333327653</c:v>
                </c:pt>
                <c:pt idx="2342">
                  <c:v>39671.374999994339</c:v>
                </c:pt>
                <c:pt idx="2343">
                  <c:v>39671.416666660982</c:v>
                </c:pt>
                <c:pt idx="2344">
                  <c:v>39671.458333327661</c:v>
                </c:pt>
                <c:pt idx="2345">
                  <c:v>39671.49999999431</c:v>
                </c:pt>
                <c:pt idx="2346">
                  <c:v>39671.541666660974</c:v>
                </c:pt>
                <c:pt idx="2347">
                  <c:v>39671.583333327639</c:v>
                </c:pt>
                <c:pt idx="2348">
                  <c:v>39671.624999994303</c:v>
                </c:pt>
                <c:pt idx="2349">
                  <c:v>39671.666666660953</c:v>
                </c:pt>
                <c:pt idx="2350">
                  <c:v>39671.708333327631</c:v>
                </c:pt>
                <c:pt idx="2351">
                  <c:v>39671.749999994296</c:v>
                </c:pt>
                <c:pt idx="2352">
                  <c:v>39671.791666660931</c:v>
                </c:pt>
                <c:pt idx="2353">
                  <c:v>39671.833333327631</c:v>
                </c:pt>
                <c:pt idx="2354">
                  <c:v>39671.874999994303</c:v>
                </c:pt>
                <c:pt idx="2355">
                  <c:v>39671.916666660953</c:v>
                </c:pt>
                <c:pt idx="2356">
                  <c:v>39671.958333327639</c:v>
                </c:pt>
                <c:pt idx="2357">
                  <c:v>39671.999999994281</c:v>
                </c:pt>
                <c:pt idx="2358">
                  <c:v>39672.041666660931</c:v>
                </c:pt>
                <c:pt idx="2359">
                  <c:v>39672.08333332761</c:v>
                </c:pt>
                <c:pt idx="2360">
                  <c:v>39672.124999994281</c:v>
                </c:pt>
                <c:pt idx="2361">
                  <c:v>39672.166666660924</c:v>
                </c:pt>
                <c:pt idx="2362">
                  <c:v>39672.208333327602</c:v>
                </c:pt>
                <c:pt idx="2363">
                  <c:v>39672.249999994267</c:v>
                </c:pt>
                <c:pt idx="2364">
                  <c:v>39672.291666660902</c:v>
                </c:pt>
                <c:pt idx="2365">
                  <c:v>39672.333333327602</c:v>
                </c:pt>
                <c:pt idx="2366">
                  <c:v>39672.374999994274</c:v>
                </c:pt>
                <c:pt idx="2367">
                  <c:v>39672.416666660931</c:v>
                </c:pt>
                <c:pt idx="2368">
                  <c:v>39672.45833332761</c:v>
                </c:pt>
                <c:pt idx="2369">
                  <c:v>39672.499999994252</c:v>
                </c:pt>
                <c:pt idx="2370">
                  <c:v>39672.541666660902</c:v>
                </c:pt>
                <c:pt idx="2371">
                  <c:v>39672.583333327595</c:v>
                </c:pt>
                <c:pt idx="2372">
                  <c:v>39672.624999994245</c:v>
                </c:pt>
                <c:pt idx="2373">
                  <c:v>39672.666666660894</c:v>
                </c:pt>
                <c:pt idx="2374">
                  <c:v>39672.708333327588</c:v>
                </c:pt>
                <c:pt idx="2375">
                  <c:v>39672.749999994237</c:v>
                </c:pt>
                <c:pt idx="2376">
                  <c:v>39672.791666660873</c:v>
                </c:pt>
                <c:pt idx="2377">
                  <c:v>39672.83333332758</c:v>
                </c:pt>
                <c:pt idx="2378">
                  <c:v>39672.874999994245</c:v>
                </c:pt>
                <c:pt idx="2379">
                  <c:v>39672.916666660894</c:v>
                </c:pt>
                <c:pt idx="2380">
                  <c:v>39672.958333327588</c:v>
                </c:pt>
                <c:pt idx="2381">
                  <c:v>39672.999999994223</c:v>
                </c:pt>
                <c:pt idx="2382">
                  <c:v>39673.041666660873</c:v>
                </c:pt>
                <c:pt idx="2383">
                  <c:v>39673.083333327566</c:v>
                </c:pt>
                <c:pt idx="2384">
                  <c:v>39673.124999994216</c:v>
                </c:pt>
                <c:pt idx="2385">
                  <c:v>39673.166666660865</c:v>
                </c:pt>
                <c:pt idx="2386">
                  <c:v>39673.208333327559</c:v>
                </c:pt>
                <c:pt idx="2387">
                  <c:v>39673.249999994208</c:v>
                </c:pt>
                <c:pt idx="2388">
                  <c:v>39673.291666660843</c:v>
                </c:pt>
                <c:pt idx="2389">
                  <c:v>39673.333333327551</c:v>
                </c:pt>
                <c:pt idx="2390">
                  <c:v>39673.374999994216</c:v>
                </c:pt>
                <c:pt idx="2391">
                  <c:v>39673.416666660865</c:v>
                </c:pt>
                <c:pt idx="2392">
                  <c:v>39673.458333327559</c:v>
                </c:pt>
                <c:pt idx="2393">
                  <c:v>39673.499999994201</c:v>
                </c:pt>
                <c:pt idx="2394">
                  <c:v>39673.541666660843</c:v>
                </c:pt>
                <c:pt idx="2395">
                  <c:v>39673.583333327537</c:v>
                </c:pt>
                <c:pt idx="2396">
                  <c:v>39673.624999994201</c:v>
                </c:pt>
                <c:pt idx="2397">
                  <c:v>39673.666666660829</c:v>
                </c:pt>
                <c:pt idx="2398">
                  <c:v>39673.70833332753</c:v>
                </c:pt>
                <c:pt idx="2399">
                  <c:v>39673.749999994194</c:v>
                </c:pt>
                <c:pt idx="2400">
                  <c:v>39673.791666660807</c:v>
                </c:pt>
                <c:pt idx="2401">
                  <c:v>39673.833333327522</c:v>
                </c:pt>
                <c:pt idx="2402">
                  <c:v>39673.874999994201</c:v>
                </c:pt>
                <c:pt idx="2403">
                  <c:v>39673.916666660836</c:v>
                </c:pt>
                <c:pt idx="2404">
                  <c:v>39673.95833332753</c:v>
                </c:pt>
                <c:pt idx="2405">
                  <c:v>39673.999999994179</c:v>
                </c:pt>
                <c:pt idx="2406">
                  <c:v>39674.041666660814</c:v>
                </c:pt>
                <c:pt idx="2407">
                  <c:v>39674.083333327493</c:v>
                </c:pt>
                <c:pt idx="2408">
                  <c:v>39674.124999994172</c:v>
                </c:pt>
                <c:pt idx="2409">
                  <c:v>39674.166666660807</c:v>
                </c:pt>
                <c:pt idx="2410">
                  <c:v>39674.208333327493</c:v>
                </c:pt>
                <c:pt idx="2411">
                  <c:v>39674.249999994165</c:v>
                </c:pt>
                <c:pt idx="2412">
                  <c:v>39674.291666660785</c:v>
                </c:pt>
                <c:pt idx="2413">
                  <c:v>39674.333333327493</c:v>
                </c:pt>
                <c:pt idx="2414">
                  <c:v>39674.374999994165</c:v>
                </c:pt>
                <c:pt idx="2415">
                  <c:v>39674.416666660807</c:v>
                </c:pt>
                <c:pt idx="2416">
                  <c:v>39674.4583333275</c:v>
                </c:pt>
                <c:pt idx="2417">
                  <c:v>39674.499999994143</c:v>
                </c:pt>
                <c:pt idx="2418">
                  <c:v>39674.541666660778</c:v>
                </c:pt>
                <c:pt idx="2419">
                  <c:v>39674.583333327479</c:v>
                </c:pt>
                <c:pt idx="2420">
                  <c:v>39674.624999994143</c:v>
                </c:pt>
                <c:pt idx="2421">
                  <c:v>39674.666666660771</c:v>
                </c:pt>
                <c:pt idx="2422">
                  <c:v>39674.708333327471</c:v>
                </c:pt>
                <c:pt idx="2423">
                  <c:v>39674.749999994136</c:v>
                </c:pt>
                <c:pt idx="2424">
                  <c:v>39674.791666660756</c:v>
                </c:pt>
                <c:pt idx="2425">
                  <c:v>39674.833333327464</c:v>
                </c:pt>
                <c:pt idx="2426">
                  <c:v>39674.874999994143</c:v>
                </c:pt>
                <c:pt idx="2427">
                  <c:v>39674.916666660778</c:v>
                </c:pt>
                <c:pt idx="2428">
                  <c:v>39674.958333327464</c:v>
                </c:pt>
                <c:pt idx="2429">
                  <c:v>39674.999999994121</c:v>
                </c:pt>
                <c:pt idx="2430">
                  <c:v>39675.041666660749</c:v>
                </c:pt>
                <c:pt idx="2431">
                  <c:v>39675.083333327442</c:v>
                </c:pt>
                <c:pt idx="2432">
                  <c:v>39675.124999994099</c:v>
                </c:pt>
                <c:pt idx="2433">
                  <c:v>39675.166666660734</c:v>
                </c:pt>
                <c:pt idx="2434">
                  <c:v>39675.208333327442</c:v>
                </c:pt>
                <c:pt idx="2435">
                  <c:v>39675.249999994092</c:v>
                </c:pt>
                <c:pt idx="2436">
                  <c:v>39675.29166666072</c:v>
                </c:pt>
                <c:pt idx="2437">
                  <c:v>39675.333333327435</c:v>
                </c:pt>
                <c:pt idx="2438">
                  <c:v>39675.374999994106</c:v>
                </c:pt>
                <c:pt idx="2439">
                  <c:v>39675.416666660734</c:v>
                </c:pt>
                <c:pt idx="2440">
                  <c:v>39675.458333327435</c:v>
                </c:pt>
                <c:pt idx="2441">
                  <c:v>39675.499999994092</c:v>
                </c:pt>
                <c:pt idx="2442">
                  <c:v>39675.54166666072</c:v>
                </c:pt>
                <c:pt idx="2443">
                  <c:v>39675.583333327413</c:v>
                </c:pt>
                <c:pt idx="2444">
                  <c:v>39675.624999994085</c:v>
                </c:pt>
                <c:pt idx="2445">
                  <c:v>39675.66666666072</c:v>
                </c:pt>
                <c:pt idx="2446">
                  <c:v>39675.708333327399</c:v>
                </c:pt>
                <c:pt idx="2447">
                  <c:v>39675.749999994063</c:v>
                </c:pt>
                <c:pt idx="2448">
                  <c:v>39675.791666660691</c:v>
                </c:pt>
                <c:pt idx="2449">
                  <c:v>39675.833333327391</c:v>
                </c:pt>
                <c:pt idx="2450">
                  <c:v>39675.874999994085</c:v>
                </c:pt>
                <c:pt idx="2451">
                  <c:v>39675.91666666072</c:v>
                </c:pt>
                <c:pt idx="2452">
                  <c:v>39675.958333327406</c:v>
                </c:pt>
                <c:pt idx="2453">
                  <c:v>39675.999999994048</c:v>
                </c:pt>
                <c:pt idx="2454">
                  <c:v>39676.041666660683</c:v>
                </c:pt>
                <c:pt idx="2455">
                  <c:v>39676.083333327391</c:v>
                </c:pt>
                <c:pt idx="2456">
                  <c:v>39676.124999994041</c:v>
                </c:pt>
                <c:pt idx="2457">
                  <c:v>39676.166666660683</c:v>
                </c:pt>
                <c:pt idx="2458">
                  <c:v>39676.208333327369</c:v>
                </c:pt>
                <c:pt idx="2459">
                  <c:v>39676.249999994041</c:v>
                </c:pt>
                <c:pt idx="2460">
                  <c:v>39676.291666660662</c:v>
                </c:pt>
                <c:pt idx="2461">
                  <c:v>39676.333333327362</c:v>
                </c:pt>
                <c:pt idx="2462">
                  <c:v>39676.374999994048</c:v>
                </c:pt>
                <c:pt idx="2463">
                  <c:v>39676.416666660676</c:v>
                </c:pt>
                <c:pt idx="2464">
                  <c:v>39676.458333327377</c:v>
                </c:pt>
                <c:pt idx="2465">
                  <c:v>39676.499999994019</c:v>
                </c:pt>
                <c:pt idx="2466">
                  <c:v>39676.541666660654</c:v>
                </c:pt>
                <c:pt idx="2467">
                  <c:v>39676.583333327348</c:v>
                </c:pt>
                <c:pt idx="2468">
                  <c:v>39676.624999994012</c:v>
                </c:pt>
                <c:pt idx="2469">
                  <c:v>39676.666666660654</c:v>
                </c:pt>
                <c:pt idx="2470">
                  <c:v>39676.70833332734</c:v>
                </c:pt>
                <c:pt idx="2471">
                  <c:v>39676.749999994012</c:v>
                </c:pt>
                <c:pt idx="2472">
                  <c:v>39676.791666660625</c:v>
                </c:pt>
                <c:pt idx="2473">
                  <c:v>39676.833333327333</c:v>
                </c:pt>
                <c:pt idx="2474">
                  <c:v>39676.874999994019</c:v>
                </c:pt>
                <c:pt idx="2475">
                  <c:v>39676.916666660654</c:v>
                </c:pt>
                <c:pt idx="2476">
                  <c:v>39676.958333327348</c:v>
                </c:pt>
                <c:pt idx="2477">
                  <c:v>39676.99999999399</c:v>
                </c:pt>
                <c:pt idx="2478">
                  <c:v>39677.041666660632</c:v>
                </c:pt>
                <c:pt idx="2479">
                  <c:v>39677.083333327319</c:v>
                </c:pt>
                <c:pt idx="2480">
                  <c:v>39677.124999993983</c:v>
                </c:pt>
                <c:pt idx="2481">
                  <c:v>39677.166666660618</c:v>
                </c:pt>
                <c:pt idx="2482">
                  <c:v>39677.208333327311</c:v>
                </c:pt>
                <c:pt idx="2483">
                  <c:v>39677.249999993983</c:v>
                </c:pt>
                <c:pt idx="2484">
                  <c:v>39677.291666660596</c:v>
                </c:pt>
                <c:pt idx="2485">
                  <c:v>39677.333333327311</c:v>
                </c:pt>
                <c:pt idx="2486">
                  <c:v>39677.37499999399</c:v>
                </c:pt>
                <c:pt idx="2487">
                  <c:v>39677.416666660625</c:v>
                </c:pt>
                <c:pt idx="2488">
                  <c:v>39677.458333327319</c:v>
                </c:pt>
                <c:pt idx="2489">
                  <c:v>39677.499999993961</c:v>
                </c:pt>
                <c:pt idx="2490">
                  <c:v>39677.541666660603</c:v>
                </c:pt>
                <c:pt idx="2491">
                  <c:v>39677.583333327289</c:v>
                </c:pt>
                <c:pt idx="2492">
                  <c:v>39677.624999993961</c:v>
                </c:pt>
                <c:pt idx="2493">
                  <c:v>39677.666666660589</c:v>
                </c:pt>
                <c:pt idx="2494">
                  <c:v>39677.708333327282</c:v>
                </c:pt>
                <c:pt idx="2495">
                  <c:v>39677.749999993946</c:v>
                </c:pt>
                <c:pt idx="2496">
                  <c:v>39677.791666660574</c:v>
                </c:pt>
                <c:pt idx="2497">
                  <c:v>39677.833333327282</c:v>
                </c:pt>
                <c:pt idx="2498">
                  <c:v>39677.874999993954</c:v>
                </c:pt>
                <c:pt idx="2499">
                  <c:v>39677.916666660596</c:v>
                </c:pt>
                <c:pt idx="2500">
                  <c:v>39677.958333327289</c:v>
                </c:pt>
                <c:pt idx="2501">
                  <c:v>39677.999999993932</c:v>
                </c:pt>
                <c:pt idx="2502">
                  <c:v>39678.041666660582</c:v>
                </c:pt>
                <c:pt idx="2503">
                  <c:v>39678.08333332726</c:v>
                </c:pt>
                <c:pt idx="2504">
                  <c:v>39678.124999993932</c:v>
                </c:pt>
                <c:pt idx="2505">
                  <c:v>39678.166666660574</c:v>
                </c:pt>
                <c:pt idx="2506">
                  <c:v>39678.208333327253</c:v>
                </c:pt>
                <c:pt idx="2507">
                  <c:v>39678.249999993917</c:v>
                </c:pt>
                <c:pt idx="2508">
                  <c:v>39678.291666660552</c:v>
                </c:pt>
                <c:pt idx="2509">
                  <c:v>39678.333333327246</c:v>
                </c:pt>
                <c:pt idx="2510">
                  <c:v>39678.374999993925</c:v>
                </c:pt>
                <c:pt idx="2511">
                  <c:v>39678.416666660582</c:v>
                </c:pt>
                <c:pt idx="2512">
                  <c:v>39678.458333327253</c:v>
                </c:pt>
                <c:pt idx="2513">
                  <c:v>39678.499999993903</c:v>
                </c:pt>
                <c:pt idx="2514">
                  <c:v>39678.541666660552</c:v>
                </c:pt>
                <c:pt idx="2515">
                  <c:v>39678.583333327231</c:v>
                </c:pt>
                <c:pt idx="2516">
                  <c:v>39678.624999993895</c:v>
                </c:pt>
                <c:pt idx="2517">
                  <c:v>39678.666666660545</c:v>
                </c:pt>
                <c:pt idx="2518">
                  <c:v>39678.708333327231</c:v>
                </c:pt>
                <c:pt idx="2519">
                  <c:v>39678.749999993888</c:v>
                </c:pt>
                <c:pt idx="2520">
                  <c:v>39678.791666660523</c:v>
                </c:pt>
                <c:pt idx="2521">
                  <c:v>39678.833333327217</c:v>
                </c:pt>
                <c:pt idx="2522">
                  <c:v>39678.874999993895</c:v>
                </c:pt>
                <c:pt idx="2523">
                  <c:v>39678.916666660545</c:v>
                </c:pt>
                <c:pt idx="2524">
                  <c:v>39678.958333327224</c:v>
                </c:pt>
                <c:pt idx="2525">
                  <c:v>39678.999999993881</c:v>
                </c:pt>
                <c:pt idx="2526">
                  <c:v>39679.041666660523</c:v>
                </c:pt>
                <c:pt idx="2527">
                  <c:v>39679.083333327202</c:v>
                </c:pt>
                <c:pt idx="2528">
                  <c:v>39679.124999993866</c:v>
                </c:pt>
                <c:pt idx="2529">
                  <c:v>39679.166666660516</c:v>
                </c:pt>
                <c:pt idx="2530">
                  <c:v>39679.208333327202</c:v>
                </c:pt>
                <c:pt idx="2531">
                  <c:v>39679.249999993859</c:v>
                </c:pt>
                <c:pt idx="2532">
                  <c:v>39679.291666660494</c:v>
                </c:pt>
                <c:pt idx="2533">
                  <c:v>39679.333333327202</c:v>
                </c:pt>
                <c:pt idx="2534">
                  <c:v>39679.374999993866</c:v>
                </c:pt>
                <c:pt idx="2535">
                  <c:v>39679.416666660516</c:v>
                </c:pt>
                <c:pt idx="2536">
                  <c:v>39679.458333327209</c:v>
                </c:pt>
                <c:pt idx="2537">
                  <c:v>39679.499999993845</c:v>
                </c:pt>
                <c:pt idx="2538">
                  <c:v>39679.541666660494</c:v>
                </c:pt>
                <c:pt idx="2539">
                  <c:v>39679.583333327188</c:v>
                </c:pt>
                <c:pt idx="2540">
                  <c:v>39679.624999993837</c:v>
                </c:pt>
                <c:pt idx="2541">
                  <c:v>39679.666666660487</c:v>
                </c:pt>
                <c:pt idx="2542">
                  <c:v>39679.70833332718</c:v>
                </c:pt>
                <c:pt idx="2543">
                  <c:v>39679.74999999383</c:v>
                </c:pt>
                <c:pt idx="2544">
                  <c:v>39679.791666660465</c:v>
                </c:pt>
                <c:pt idx="2545">
                  <c:v>39679.833333327173</c:v>
                </c:pt>
                <c:pt idx="2546">
                  <c:v>39679.874999993837</c:v>
                </c:pt>
                <c:pt idx="2547">
                  <c:v>39679.916666660487</c:v>
                </c:pt>
                <c:pt idx="2548">
                  <c:v>39679.95833332718</c:v>
                </c:pt>
                <c:pt idx="2549">
                  <c:v>39679.999999993815</c:v>
                </c:pt>
                <c:pt idx="2550">
                  <c:v>39680.041666660465</c:v>
                </c:pt>
                <c:pt idx="2551">
                  <c:v>39680.083333327158</c:v>
                </c:pt>
                <c:pt idx="2552">
                  <c:v>39680.124999993808</c:v>
                </c:pt>
                <c:pt idx="2553">
                  <c:v>39680.166666660458</c:v>
                </c:pt>
                <c:pt idx="2554">
                  <c:v>39680.208333327151</c:v>
                </c:pt>
                <c:pt idx="2555">
                  <c:v>39680.249999993801</c:v>
                </c:pt>
                <c:pt idx="2556">
                  <c:v>39680.291666660436</c:v>
                </c:pt>
                <c:pt idx="2557">
                  <c:v>39680.333333327144</c:v>
                </c:pt>
                <c:pt idx="2558">
                  <c:v>39680.374999993808</c:v>
                </c:pt>
                <c:pt idx="2559">
                  <c:v>39680.416666660458</c:v>
                </c:pt>
                <c:pt idx="2560">
                  <c:v>39680.458333327151</c:v>
                </c:pt>
                <c:pt idx="2561">
                  <c:v>39680.499999993786</c:v>
                </c:pt>
                <c:pt idx="2562">
                  <c:v>39680.541666660429</c:v>
                </c:pt>
                <c:pt idx="2563">
                  <c:v>39680.583333327129</c:v>
                </c:pt>
                <c:pt idx="2564">
                  <c:v>39680.624999993779</c:v>
                </c:pt>
                <c:pt idx="2565">
                  <c:v>39680.666666660421</c:v>
                </c:pt>
                <c:pt idx="2566">
                  <c:v>39680.708333327122</c:v>
                </c:pt>
                <c:pt idx="2567">
                  <c:v>39680.749999993772</c:v>
                </c:pt>
                <c:pt idx="2568">
                  <c:v>39680.791666660407</c:v>
                </c:pt>
                <c:pt idx="2569">
                  <c:v>39680.833333327115</c:v>
                </c:pt>
                <c:pt idx="2570">
                  <c:v>39680.874999993779</c:v>
                </c:pt>
                <c:pt idx="2571">
                  <c:v>39680.916666660429</c:v>
                </c:pt>
                <c:pt idx="2572">
                  <c:v>39680.958333327115</c:v>
                </c:pt>
                <c:pt idx="2573">
                  <c:v>39680.999999993757</c:v>
                </c:pt>
                <c:pt idx="2574">
                  <c:v>39681.041666660407</c:v>
                </c:pt>
                <c:pt idx="2575">
                  <c:v>39681.083333327093</c:v>
                </c:pt>
                <c:pt idx="2576">
                  <c:v>39681.12499999375</c:v>
                </c:pt>
                <c:pt idx="2577">
                  <c:v>39681.1666666604</c:v>
                </c:pt>
                <c:pt idx="2578">
                  <c:v>39681.208333327093</c:v>
                </c:pt>
                <c:pt idx="2579">
                  <c:v>39681.249999993735</c:v>
                </c:pt>
                <c:pt idx="2580">
                  <c:v>39681.291666660371</c:v>
                </c:pt>
                <c:pt idx="2581">
                  <c:v>39681.333333327086</c:v>
                </c:pt>
                <c:pt idx="2582">
                  <c:v>39681.374999993743</c:v>
                </c:pt>
                <c:pt idx="2583">
                  <c:v>39681.4166666604</c:v>
                </c:pt>
                <c:pt idx="2584">
                  <c:v>39681.458333327093</c:v>
                </c:pt>
                <c:pt idx="2585">
                  <c:v>39681.499999993728</c:v>
                </c:pt>
                <c:pt idx="2586">
                  <c:v>39681.541666660371</c:v>
                </c:pt>
                <c:pt idx="2587">
                  <c:v>39681.583333327071</c:v>
                </c:pt>
                <c:pt idx="2588">
                  <c:v>39681.624999993721</c:v>
                </c:pt>
                <c:pt idx="2589">
                  <c:v>39681.666666660371</c:v>
                </c:pt>
                <c:pt idx="2590">
                  <c:v>39681.708333327049</c:v>
                </c:pt>
                <c:pt idx="2591">
                  <c:v>39681.749999993714</c:v>
                </c:pt>
                <c:pt idx="2592">
                  <c:v>39681.791666660341</c:v>
                </c:pt>
                <c:pt idx="2593">
                  <c:v>39681.833333327042</c:v>
                </c:pt>
                <c:pt idx="2594">
                  <c:v>39681.874999993721</c:v>
                </c:pt>
                <c:pt idx="2595">
                  <c:v>39681.916666660371</c:v>
                </c:pt>
                <c:pt idx="2596">
                  <c:v>39681.958333327057</c:v>
                </c:pt>
                <c:pt idx="2597">
                  <c:v>39681.999999993684</c:v>
                </c:pt>
                <c:pt idx="2598">
                  <c:v>39682.041666660334</c:v>
                </c:pt>
                <c:pt idx="2599">
                  <c:v>39682.083333327042</c:v>
                </c:pt>
                <c:pt idx="2600">
                  <c:v>39682.124999993684</c:v>
                </c:pt>
                <c:pt idx="2601">
                  <c:v>39682.166666660334</c:v>
                </c:pt>
                <c:pt idx="2602">
                  <c:v>39682.208333327035</c:v>
                </c:pt>
                <c:pt idx="2603">
                  <c:v>39682.249999993684</c:v>
                </c:pt>
                <c:pt idx="2604">
                  <c:v>39682.291666660312</c:v>
                </c:pt>
                <c:pt idx="2605">
                  <c:v>39682.333333327013</c:v>
                </c:pt>
                <c:pt idx="2606">
                  <c:v>39682.374999993692</c:v>
                </c:pt>
                <c:pt idx="2607">
                  <c:v>39682.416666660334</c:v>
                </c:pt>
                <c:pt idx="2608">
                  <c:v>39682.458333327035</c:v>
                </c:pt>
                <c:pt idx="2609">
                  <c:v>39682.49999999367</c:v>
                </c:pt>
                <c:pt idx="2610">
                  <c:v>39682.54166666032</c:v>
                </c:pt>
                <c:pt idx="2611">
                  <c:v>39682.583333327013</c:v>
                </c:pt>
                <c:pt idx="2612">
                  <c:v>39682.624999993655</c:v>
                </c:pt>
                <c:pt idx="2613">
                  <c:v>39682.666666660312</c:v>
                </c:pt>
                <c:pt idx="2614">
                  <c:v>39682.708333327006</c:v>
                </c:pt>
                <c:pt idx="2615">
                  <c:v>39682.749999993655</c:v>
                </c:pt>
                <c:pt idx="2616">
                  <c:v>39682.791666660291</c:v>
                </c:pt>
                <c:pt idx="2617">
                  <c:v>39682.833333327006</c:v>
                </c:pt>
                <c:pt idx="2618">
                  <c:v>39682.874999993648</c:v>
                </c:pt>
                <c:pt idx="2619">
                  <c:v>39682.916666660305</c:v>
                </c:pt>
                <c:pt idx="2620">
                  <c:v>39682.958333327013</c:v>
                </c:pt>
                <c:pt idx="2621">
                  <c:v>39682.999999993634</c:v>
                </c:pt>
                <c:pt idx="2622">
                  <c:v>39683.041666660283</c:v>
                </c:pt>
                <c:pt idx="2623">
                  <c:v>39683.083333326991</c:v>
                </c:pt>
                <c:pt idx="2624">
                  <c:v>39683.124999993634</c:v>
                </c:pt>
                <c:pt idx="2625">
                  <c:v>39683.166666660269</c:v>
                </c:pt>
                <c:pt idx="2626">
                  <c:v>39683.208333326977</c:v>
                </c:pt>
                <c:pt idx="2627">
                  <c:v>39683.249999993626</c:v>
                </c:pt>
                <c:pt idx="2628">
                  <c:v>39683.291666660247</c:v>
                </c:pt>
                <c:pt idx="2629">
                  <c:v>39683.333333326977</c:v>
                </c:pt>
                <c:pt idx="2630">
                  <c:v>39683.374999993619</c:v>
                </c:pt>
                <c:pt idx="2631">
                  <c:v>39683.416666660276</c:v>
                </c:pt>
                <c:pt idx="2632">
                  <c:v>39683.458333326977</c:v>
                </c:pt>
                <c:pt idx="2633">
                  <c:v>39683.499999993604</c:v>
                </c:pt>
                <c:pt idx="2634">
                  <c:v>39683.541666660254</c:v>
                </c:pt>
                <c:pt idx="2635">
                  <c:v>39683.583333326955</c:v>
                </c:pt>
                <c:pt idx="2636">
                  <c:v>39683.624999993604</c:v>
                </c:pt>
                <c:pt idx="2637">
                  <c:v>39683.666666660247</c:v>
                </c:pt>
                <c:pt idx="2638">
                  <c:v>39683.708333326947</c:v>
                </c:pt>
                <c:pt idx="2639">
                  <c:v>39683.749999993597</c:v>
                </c:pt>
                <c:pt idx="2640">
                  <c:v>39683.791666660218</c:v>
                </c:pt>
                <c:pt idx="2641">
                  <c:v>39683.833333326947</c:v>
                </c:pt>
                <c:pt idx="2642">
                  <c:v>39683.874999993604</c:v>
                </c:pt>
                <c:pt idx="2643">
                  <c:v>39683.916666660254</c:v>
                </c:pt>
                <c:pt idx="2644">
                  <c:v>39683.958333326947</c:v>
                </c:pt>
                <c:pt idx="2645">
                  <c:v>39683.999999993583</c:v>
                </c:pt>
                <c:pt idx="2646">
                  <c:v>39684.041666660218</c:v>
                </c:pt>
                <c:pt idx="2647">
                  <c:v>39684.083333326926</c:v>
                </c:pt>
                <c:pt idx="2648">
                  <c:v>39684.124999993583</c:v>
                </c:pt>
                <c:pt idx="2649">
                  <c:v>39684.166666660218</c:v>
                </c:pt>
                <c:pt idx="2650">
                  <c:v>39684.208333326926</c:v>
                </c:pt>
                <c:pt idx="2651">
                  <c:v>39684.249999993568</c:v>
                </c:pt>
                <c:pt idx="2652">
                  <c:v>39684.291666660189</c:v>
                </c:pt>
                <c:pt idx="2653">
                  <c:v>39684.333333326918</c:v>
                </c:pt>
                <c:pt idx="2654">
                  <c:v>39684.374999993575</c:v>
                </c:pt>
                <c:pt idx="2655">
                  <c:v>39684.416666660225</c:v>
                </c:pt>
                <c:pt idx="2656">
                  <c:v>39684.458333326926</c:v>
                </c:pt>
                <c:pt idx="2657">
                  <c:v>39684.499999993561</c:v>
                </c:pt>
                <c:pt idx="2658">
                  <c:v>39684.541666660189</c:v>
                </c:pt>
                <c:pt idx="2659">
                  <c:v>39684.583333326897</c:v>
                </c:pt>
                <c:pt idx="2660">
                  <c:v>39684.624999993546</c:v>
                </c:pt>
                <c:pt idx="2661">
                  <c:v>39684.666666660189</c:v>
                </c:pt>
                <c:pt idx="2662">
                  <c:v>39684.708333326897</c:v>
                </c:pt>
                <c:pt idx="2663">
                  <c:v>39684.749999993539</c:v>
                </c:pt>
                <c:pt idx="2664">
                  <c:v>39684.791666660167</c:v>
                </c:pt>
                <c:pt idx="2665">
                  <c:v>39684.833333326889</c:v>
                </c:pt>
                <c:pt idx="2666">
                  <c:v>39684.874999993546</c:v>
                </c:pt>
                <c:pt idx="2667">
                  <c:v>39684.916666660196</c:v>
                </c:pt>
                <c:pt idx="2668">
                  <c:v>39684.958333326897</c:v>
                </c:pt>
                <c:pt idx="2669">
                  <c:v>39684.999999993532</c:v>
                </c:pt>
                <c:pt idx="2670">
                  <c:v>39685.041666660174</c:v>
                </c:pt>
                <c:pt idx="2671">
                  <c:v>39685.083333326867</c:v>
                </c:pt>
                <c:pt idx="2672">
                  <c:v>39685.124999993517</c:v>
                </c:pt>
                <c:pt idx="2673">
                  <c:v>39685.166666660174</c:v>
                </c:pt>
                <c:pt idx="2674">
                  <c:v>39685.20833332686</c:v>
                </c:pt>
                <c:pt idx="2675">
                  <c:v>39685.24999999351</c:v>
                </c:pt>
                <c:pt idx="2676">
                  <c:v>39685.291666660152</c:v>
                </c:pt>
                <c:pt idx="2677">
                  <c:v>39685.333333326853</c:v>
                </c:pt>
                <c:pt idx="2678">
                  <c:v>39685.374999993517</c:v>
                </c:pt>
                <c:pt idx="2679">
                  <c:v>39685.416666660167</c:v>
                </c:pt>
                <c:pt idx="2680">
                  <c:v>39685.45833332686</c:v>
                </c:pt>
                <c:pt idx="2681">
                  <c:v>39685.499999993495</c:v>
                </c:pt>
                <c:pt idx="2682">
                  <c:v>39685.541666660145</c:v>
                </c:pt>
                <c:pt idx="2683">
                  <c:v>39685.583333326846</c:v>
                </c:pt>
                <c:pt idx="2684">
                  <c:v>39685.624999993488</c:v>
                </c:pt>
                <c:pt idx="2685">
                  <c:v>39685.666666660138</c:v>
                </c:pt>
                <c:pt idx="2686">
                  <c:v>39685.708333326838</c:v>
                </c:pt>
                <c:pt idx="2687">
                  <c:v>39685.749999993481</c:v>
                </c:pt>
                <c:pt idx="2688">
                  <c:v>39685.791666660116</c:v>
                </c:pt>
                <c:pt idx="2689">
                  <c:v>39685.833333326824</c:v>
                </c:pt>
                <c:pt idx="2690">
                  <c:v>39685.874999993488</c:v>
                </c:pt>
                <c:pt idx="2691">
                  <c:v>39685.916666660138</c:v>
                </c:pt>
                <c:pt idx="2692">
                  <c:v>39685.958333326831</c:v>
                </c:pt>
                <c:pt idx="2693">
                  <c:v>39685.999999993466</c:v>
                </c:pt>
                <c:pt idx="2694">
                  <c:v>39686.041666660116</c:v>
                </c:pt>
                <c:pt idx="2695">
                  <c:v>39686.083333326809</c:v>
                </c:pt>
                <c:pt idx="2696">
                  <c:v>39686.124999993459</c:v>
                </c:pt>
                <c:pt idx="2697">
                  <c:v>39686.166666660109</c:v>
                </c:pt>
                <c:pt idx="2698">
                  <c:v>39686.208333326802</c:v>
                </c:pt>
                <c:pt idx="2699">
                  <c:v>39686.249999993452</c:v>
                </c:pt>
                <c:pt idx="2700">
                  <c:v>39686.291666660087</c:v>
                </c:pt>
                <c:pt idx="2701">
                  <c:v>39686.333333326795</c:v>
                </c:pt>
                <c:pt idx="2702">
                  <c:v>39686.374999993459</c:v>
                </c:pt>
                <c:pt idx="2703">
                  <c:v>39686.416666660109</c:v>
                </c:pt>
                <c:pt idx="2704">
                  <c:v>39686.458333326802</c:v>
                </c:pt>
                <c:pt idx="2705">
                  <c:v>39686.499999993437</c:v>
                </c:pt>
                <c:pt idx="2706">
                  <c:v>39686.541666660087</c:v>
                </c:pt>
                <c:pt idx="2707">
                  <c:v>39686.58333332678</c:v>
                </c:pt>
                <c:pt idx="2708">
                  <c:v>39686.62499999343</c:v>
                </c:pt>
                <c:pt idx="2709">
                  <c:v>39686.666666660079</c:v>
                </c:pt>
                <c:pt idx="2710">
                  <c:v>39686.708333326773</c:v>
                </c:pt>
                <c:pt idx="2711">
                  <c:v>39686.749999993423</c:v>
                </c:pt>
                <c:pt idx="2712">
                  <c:v>39686.791666660058</c:v>
                </c:pt>
                <c:pt idx="2713">
                  <c:v>39686.833333326766</c:v>
                </c:pt>
                <c:pt idx="2714">
                  <c:v>39686.87499999343</c:v>
                </c:pt>
                <c:pt idx="2715">
                  <c:v>39686.916666660079</c:v>
                </c:pt>
                <c:pt idx="2716">
                  <c:v>39686.958333326773</c:v>
                </c:pt>
                <c:pt idx="2717">
                  <c:v>39686.999999993408</c:v>
                </c:pt>
                <c:pt idx="2718">
                  <c:v>39687.041666660058</c:v>
                </c:pt>
                <c:pt idx="2719">
                  <c:v>39687.083333326751</c:v>
                </c:pt>
                <c:pt idx="2720">
                  <c:v>39687.124999993401</c:v>
                </c:pt>
                <c:pt idx="2721">
                  <c:v>39687.16666666005</c:v>
                </c:pt>
                <c:pt idx="2722">
                  <c:v>39687.208333326744</c:v>
                </c:pt>
                <c:pt idx="2723">
                  <c:v>39687.249999993386</c:v>
                </c:pt>
                <c:pt idx="2724">
                  <c:v>39687.291666660021</c:v>
                </c:pt>
                <c:pt idx="2725">
                  <c:v>39687.333333326736</c:v>
                </c:pt>
                <c:pt idx="2726">
                  <c:v>39687.374999993393</c:v>
                </c:pt>
                <c:pt idx="2727">
                  <c:v>39687.41666666005</c:v>
                </c:pt>
                <c:pt idx="2728">
                  <c:v>39687.458333326744</c:v>
                </c:pt>
                <c:pt idx="2729">
                  <c:v>39687.499999993379</c:v>
                </c:pt>
                <c:pt idx="2730">
                  <c:v>39687.541666660021</c:v>
                </c:pt>
                <c:pt idx="2731">
                  <c:v>39687.583333326722</c:v>
                </c:pt>
                <c:pt idx="2732">
                  <c:v>39687.624999993372</c:v>
                </c:pt>
                <c:pt idx="2733">
                  <c:v>39687.666666660021</c:v>
                </c:pt>
                <c:pt idx="2734">
                  <c:v>39687.708333326715</c:v>
                </c:pt>
                <c:pt idx="2735">
                  <c:v>39687.749999993364</c:v>
                </c:pt>
                <c:pt idx="2736">
                  <c:v>39687.791666659999</c:v>
                </c:pt>
                <c:pt idx="2737">
                  <c:v>39687.833333326693</c:v>
                </c:pt>
                <c:pt idx="2738">
                  <c:v>39687.874999993372</c:v>
                </c:pt>
                <c:pt idx="2739">
                  <c:v>39687.916666660021</c:v>
                </c:pt>
                <c:pt idx="2740">
                  <c:v>39687.958333326715</c:v>
                </c:pt>
                <c:pt idx="2741">
                  <c:v>39687.99999999335</c:v>
                </c:pt>
                <c:pt idx="2742">
                  <c:v>39688.041666659999</c:v>
                </c:pt>
                <c:pt idx="2743">
                  <c:v>39688.083333326693</c:v>
                </c:pt>
                <c:pt idx="2744">
                  <c:v>39688.124999993335</c:v>
                </c:pt>
                <c:pt idx="2745">
                  <c:v>39688.166666659992</c:v>
                </c:pt>
                <c:pt idx="2746">
                  <c:v>39688.208333326686</c:v>
                </c:pt>
                <c:pt idx="2747">
                  <c:v>39688.249999993335</c:v>
                </c:pt>
                <c:pt idx="2748">
                  <c:v>39688.291666659978</c:v>
                </c:pt>
                <c:pt idx="2749">
                  <c:v>39688.333333326678</c:v>
                </c:pt>
                <c:pt idx="2750">
                  <c:v>39688.374999993342</c:v>
                </c:pt>
                <c:pt idx="2751">
                  <c:v>39688.416666659992</c:v>
                </c:pt>
                <c:pt idx="2752">
                  <c:v>39688.458333326686</c:v>
                </c:pt>
                <c:pt idx="2753">
                  <c:v>39688.499999993321</c:v>
                </c:pt>
                <c:pt idx="2754">
                  <c:v>39688.541666659985</c:v>
                </c:pt>
                <c:pt idx="2755">
                  <c:v>39688.583333326649</c:v>
                </c:pt>
                <c:pt idx="2756">
                  <c:v>39688.624999993306</c:v>
                </c:pt>
                <c:pt idx="2757">
                  <c:v>39688.666666659978</c:v>
                </c:pt>
                <c:pt idx="2758">
                  <c:v>39688.708333326642</c:v>
                </c:pt>
                <c:pt idx="2759">
                  <c:v>39688.749999993306</c:v>
                </c:pt>
                <c:pt idx="2760">
                  <c:v>39688.791666659949</c:v>
                </c:pt>
                <c:pt idx="2761">
                  <c:v>39688.833333326642</c:v>
                </c:pt>
                <c:pt idx="2762">
                  <c:v>39688.874999993299</c:v>
                </c:pt>
                <c:pt idx="2763">
                  <c:v>39688.916666659963</c:v>
                </c:pt>
                <c:pt idx="2764">
                  <c:v>39688.958333326649</c:v>
                </c:pt>
                <c:pt idx="2765">
                  <c:v>39688.999999993284</c:v>
                </c:pt>
                <c:pt idx="2766">
                  <c:v>39689.041666659956</c:v>
                </c:pt>
                <c:pt idx="2767">
                  <c:v>39689.083333326635</c:v>
                </c:pt>
                <c:pt idx="2768">
                  <c:v>39689.124999993284</c:v>
                </c:pt>
                <c:pt idx="2769">
                  <c:v>39689.166666659934</c:v>
                </c:pt>
                <c:pt idx="2770">
                  <c:v>39689.208333326613</c:v>
                </c:pt>
                <c:pt idx="2771">
                  <c:v>39689.249999993277</c:v>
                </c:pt>
                <c:pt idx="2772">
                  <c:v>39689.291666659919</c:v>
                </c:pt>
                <c:pt idx="2773">
                  <c:v>39689.333333326613</c:v>
                </c:pt>
                <c:pt idx="2774">
                  <c:v>39689.374999993284</c:v>
                </c:pt>
                <c:pt idx="2775">
                  <c:v>39689.416666659941</c:v>
                </c:pt>
                <c:pt idx="2776">
                  <c:v>39689.45833332662</c:v>
                </c:pt>
                <c:pt idx="2777">
                  <c:v>39689.499999993255</c:v>
                </c:pt>
                <c:pt idx="2778">
                  <c:v>39689.541666659927</c:v>
                </c:pt>
                <c:pt idx="2779">
                  <c:v>39689.583333326605</c:v>
                </c:pt>
                <c:pt idx="2780">
                  <c:v>39689.624999993255</c:v>
                </c:pt>
                <c:pt idx="2781">
                  <c:v>39689.666666659905</c:v>
                </c:pt>
                <c:pt idx="2782">
                  <c:v>39689.708333326605</c:v>
                </c:pt>
                <c:pt idx="2783">
                  <c:v>39689.749999993233</c:v>
                </c:pt>
                <c:pt idx="2784">
                  <c:v>39689.791666659883</c:v>
                </c:pt>
                <c:pt idx="2785">
                  <c:v>39689.833333326598</c:v>
                </c:pt>
                <c:pt idx="2786">
                  <c:v>39689.874999993241</c:v>
                </c:pt>
                <c:pt idx="2787">
                  <c:v>39689.916666659912</c:v>
                </c:pt>
                <c:pt idx="2788">
                  <c:v>39689.958333326605</c:v>
                </c:pt>
                <c:pt idx="2789">
                  <c:v>39689.999999993226</c:v>
                </c:pt>
                <c:pt idx="2790">
                  <c:v>39690.041666659883</c:v>
                </c:pt>
                <c:pt idx="2791">
                  <c:v>39690.083333326576</c:v>
                </c:pt>
                <c:pt idx="2792">
                  <c:v>39690.124999993226</c:v>
                </c:pt>
                <c:pt idx="2793">
                  <c:v>39690.166666659876</c:v>
                </c:pt>
                <c:pt idx="2794">
                  <c:v>39690.208333326576</c:v>
                </c:pt>
                <c:pt idx="2795">
                  <c:v>39690.249999993204</c:v>
                </c:pt>
                <c:pt idx="2796">
                  <c:v>39690.291666659854</c:v>
                </c:pt>
                <c:pt idx="2797">
                  <c:v>39690.333333326569</c:v>
                </c:pt>
                <c:pt idx="2798">
                  <c:v>39690.374999993212</c:v>
                </c:pt>
                <c:pt idx="2799">
                  <c:v>39690.416666659883</c:v>
                </c:pt>
                <c:pt idx="2800">
                  <c:v>39690.458333326576</c:v>
                </c:pt>
                <c:pt idx="2801">
                  <c:v>39690.499999993204</c:v>
                </c:pt>
                <c:pt idx="2802">
                  <c:v>39690.541666659854</c:v>
                </c:pt>
                <c:pt idx="2803">
                  <c:v>39690.583333326547</c:v>
                </c:pt>
                <c:pt idx="2804">
                  <c:v>39690.624999993197</c:v>
                </c:pt>
                <c:pt idx="2805">
                  <c:v>39690.666666659854</c:v>
                </c:pt>
                <c:pt idx="2806">
                  <c:v>39690.708333326547</c:v>
                </c:pt>
                <c:pt idx="2807">
                  <c:v>39690.74999999319</c:v>
                </c:pt>
                <c:pt idx="2808">
                  <c:v>39690.791666659832</c:v>
                </c:pt>
                <c:pt idx="2809">
                  <c:v>39690.83333332654</c:v>
                </c:pt>
                <c:pt idx="2810">
                  <c:v>39690.874999993197</c:v>
                </c:pt>
                <c:pt idx="2811">
                  <c:v>39690.916666659847</c:v>
                </c:pt>
                <c:pt idx="2812">
                  <c:v>39690.958333326547</c:v>
                </c:pt>
                <c:pt idx="2813">
                  <c:v>39690.999999993182</c:v>
                </c:pt>
                <c:pt idx="2814">
                  <c:v>39691.041666659825</c:v>
                </c:pt>
                <c:pt idx="2815">
                  <c:v>39691.083333326525</c:v>
                </c:pt>
                <c:pt idx="2816">
                  <c:v>39691.124999993168</c:v>
                </c:pt>
                <c:pt idx="2817">
                  <c:v>39691.166666659825</c:v>
                </c:pt>
                <c:pt idx="2818">
                  <c:v>39691.208333326518</c:v>
                </c:pt>
                <c:pt idx="2819">
                  <c:v>39691.249999993161</c:v>
                </c:pt>
                <c:pt idx="2820">
                  <c:v>39691.291666659803</c:v>
                </c:pt>
                <c:pt idx="2821">
                  <c:v>39691.333333326504</c:v>
                </c:pt>
                <c:pt idx="2822">
                  <c:v>39691.374999993168</c:v>
                </c:pt>
                <c:pt idx="2823">
                  <c:v>39691.416666659818</c:v>
                </c:pt>
                <c:pt idx="2824">
                  <c:v>39691.458333326511</c:v>
                </c:pt>
                <c:pt idx="2825">
                  <c:v>39691.499999993146</c:v>
                </c:pt>
                <c:pt idx="2826">
                  <c:v>39691.541666659796</c:v>
                </c:pt>
                <c:pt idx="2827">
                  <c:v>39691.583333326496</c:v>
                </c:pt>
                <c:pt idx="2828">
                  <c:v>39691.624999993139</c:v>
                </c:pt>
                <c:pt idx="2829">
                  <c:v>39691.666666659788</c:v>
                </c:pt>
                <c:pt idx="2830">
                  <c:v>39691.708333326489</c:v>
                </c:pt>
                <c:pt idx="2831">
                  <c:v>39691.749999993131</c:v>
                </c:pt>
                <c:pt idx="2832">
                  <c:v>39691.791666659767</c:v>
                </c:pt>
                <c:pt idx="2833">
                  <c:v>39691.833333326475</c:v>
                </c:pt>
                <c:pt idx="2834">
                  <c:v>39691.874999993146</c:v>
                </c:pt>
                <c:pt idx="2835">
                  <c:v>39691.916666659788</c:v>
                </c:pt>
                <c:pt idx="2836">
                  <c:v>39691.958333326482</c:v>
                </c:pt>
                <c:pt idx="2837">
                  <c:v>39691.999999993117</c:v>
                </c:pt>
                <c:pt idx="2838">
                  <c:v>39692.041666659774</c:v>
                </c:pt>
                <c:pt idx="2839">
                  <c:v>39692.08333332646</c:v>
                </c:pt>
                <c:pt idx="2840">
                  <c:v>39692.12499999311</c:v>
                </c:pt>
                <c:pt idx="2841">
                  <c:v>39692.166666659774</c:v>
                </c:pt>
                <c:pt idx="2842">
                  <c:v>39692.208333326453</c:v>
                </c:pt>
                <c:pt idx="2843">
                  <c:v>39692.249999993102</c:v>
                </c:pt>
                <c:pt idx="2844">
                  <c:v>39692.291666659738</c:v>
                </c:pt>
                <c:pt idx="2845">
                  <c:v>39692.333333326445</c:v>
                </c:pt>
                <c:pt idx="2846">
                  <c:v>39692.37499999311</c:v>
                </c:pt>
                <c:pt idx="2847">
                  <c:v>39692.416666659759</c:v>
                </c:pt>
                <c:pt idx="2848">
                  <c:v>39692.45833332646</c:v>
                </c:pt>
                <c:pt idx="2849">
                  <c:v>39692.499999993088</c:v>
                </c:pt>
                <c:pt idx="2850">
                  <c:v>39692.541666659738</c:v>
                </c:pt>
                <c:pt idx="2851">
                  <c:v>39692.583333326438</c:v>
                </c:pt>
                <c:pt idx="2852">
                  <c:v>39692.624999993081</c:v>
                </c:pt>
                <c:pt idx="2853">
                  <c:v>39692.66666665973</c:v>
                </c:pt>
                <c:pt idx="2854">
                  <c:v>39692.708333326424</c:v>
                </c:pt>
                <c:pt idx="2855">
                  <c:v>39692.749999993073</c:v>
                </c:pt>
                <c:pt idx="2856">
                  <c:v>39692.791666659708</c:v>
                </c:pt>
                <c:pt idx="2857">
                  <c:v>39692.833333326416</c:v>
                </c:pt>
                <c:pt idx="2858">
                  <c:v>39692.874999993081</c:v>
                </c:pt>
                <c:pt idx="2859">
                  <c:v>39692.91666665973</c:v>
                </c:pt>
                <c:pt idx="2860">
                  <c:v>39692.958333326424</c:v>
                </c:pt>
                <c:pt idx="2861">
                  <c:v>39692.999999993059</c:v>
                </c:pt>
                <c:pt idx="2862">
                  <c:v>39693.041666659708</c:v>
                </c:pt>
                <c:pt idx="2863">
                  <c:v>39693.083333326402</c:v>
                </c:pt>
                <c:pt idx="2864">
                  <c:v>39693.124999993051</c:v>
                </c:pt>
                <c:pt idx="2865">
                  <c:v>39693.166666659701</c:v>
                </c:pt>
                <c:pt idx="2866">
                  <c:v>39693.208333326394</c:v>
                </c:pt>
                <c:pt idx="2867">
                  <c:v>39693.249999993044</c:v>
                </c:pt>
                <c:pt idx="2868">
                  <c:v>39693.291666659679</c:v>
                </c:pt>
                <c:pt idx="2869">
                  <c:v>39693.333333326387</c:v>
                </c:pt>
                <c:pt idx="2870">
                  <c:v>39693.374999993051</c:v>
                </c:pt>
                <c:pt idx="2871">
                  <c:v>39693.416666659701</c:v>
                </c:pt>
                <c:pt idx="2872">
                  <c:v>39693.458333326394</c:v>
                </c:pt>
                <c:pt idx="2873">
                  <c:v>39693.49999999303</c:v>
                </c:pt>
                <c:pt idx="2874">
                  <c:v>39693.541666659679</c:v>
                </c:pt>
                <c:pt idx="2875">
                  <c:v>39693.583333326373</c:v>
                </c:pt>
                <c:pt idx="2876">
                  <c:v>39693.624999993022</c:v>
                </c:pt>
                <c:pt idx="2877">
                  <c:v>39693.666666659672</c:v>
                </c:pt>
                <c:pt idx="2878">
                  <c:v>39693.708333326365</c:v>
                </c:pt>
                <c:pt idx="2879">
                  <c:v>39693.749999993015</c:v>
                </c:pt>
                <c:pt idx="2880">
                  <c:v>39693.79166665965</c:v>
                </c:pt>
                <c:pt idx="2881">
                  <c:v>39693.833333326358</c:v>
                </c:pt>
                <c:pt idx="2882">
                  <c:v>39693.874999993022</c:v>
                </c:pt>
                <c:pt idx="2883">
                  <c:v>39693.916666659672</c:v>
                </c:pt>
                <c:pt idx="2884">
                  <c:v>39693.958333326365</c:v>
                </c:pt>
                <c:pt idx="2885">
                  <c:v>39693.999999993001</c:v>
                </c:pt>
                <c:pt idx="2886">
                  <c:v>39694.04166665965</c:v>
                </c:pt>
                <c:pt idx="2887">
                  <c:v>39694.083333326344</c:v>
                </c:pt>
                <c:pt idx="2888">
                  <c:v>39694.124999992993</c:v>
                </c:pt>
                <c:pt idx="2889">
                  <c:v>39694.166666659643</c:v>
                </c:pt>
                <c:pt idx="2890">
                  <c:v>39694.208333326336</c:v>
                </c:pt>
                <c:pt idx="2891">
                  <c:v>39694.249999992993</c:v>
                </c:pt>
                <c:pt idx="2892">
                  <c:v>39694.291666659621</c:v>
                </c:pt>
                <c:pt idx="2893">
                  <c:v>39694.333333326329</c:v>
                </c:pt>
                <c:pt idx="2894">
                  <c:v>39694.374999993001</c:v>
                </c:pt>
                <c:pt idx="2895">
                  <c:v>39694.416666659636</c:v>
                </c:pt>
                <c:pt idx="2896">
                  <c:v>39694.458333326336</c:v>
                </c:pt>
                <c:pt idx="2897">
                  <c:v>39694.499999992986</c:v>
                </c:pt>
                <c:pt idx="2898">
                  <c:v>39694.541666659621</c:v>
                </c:pt>
                <c:pt idx="2899">
                  <c:v>39694.583333326314</c:v>
                </c:pt>
                <c:pt idx="2900">
                  <c:v>39694.624999992979</c:v>
                </c:pt>
                <c:pt idx="2901">
                  <c:v>39694.666666659614</c:v>
                </c:pt>
                <c:pt idx="2902">
                  <c:v>39694.708333326293</c:v>
                </c:pt>
                <c:pt idx="2903">
                  <c:v>39694.749999992971</c:v>
                </c:pt>
                <c:pt idx="2904">
                  <c:v>39694.791666659592</c:v>
                </c:pt>
                <c:pt idx="2905">
                  <c:v>39694.833333326293</c:v>
                </c:pt>
                <c:pt idx="2906">
                  <c:v>39694.874999992979</c:v>
                </c:pt>
                <c:pt idx="2907">
                  <c:v>39694.916666659614</c:v>
                </c:pt>
                <c:pt idx="2908">
                  <c:v>39694.9583333263</c:v>
                </c:pt>
                <c:pt idx="2909">
                  <c:v>39694.999999992942</c:v>
                </c:pt>
                <c:pt idx="2910">
                  <c:v>39695.041666659592</c:v>
                </c:pt>
                <c:pt idx="2911">
                  <c:v>39695.083333326285</c:v>
                </c:pt>
                <c:pt idx="2912">
                  <c:v>39695.124999992942</c:v>
                </c:pt>
                <c:pt idx="2913">
                  <c:v>39695.166666659585</c:v>
                </c:pt>
                <c:pt idx="2914">
                  <c:v>39695.208333326278</c:v>
                </c:pt>
                <c:pt idx="2915">
                  <c:v>39695.249999992942</c:v>
                </c:pt>
                <c:pt idx="2916">
                  <c:v>39695.29166665957</c:v>
                </c:pt>
                <c:pt idx="2917">
                  <c:v>39695.333333326271</c:v>
                </c:pt>
                <c:pt idx="2918">
                  <c:v>39695.37499999295</c:v>
                </c:pt>
                <c:pt idx="2919">
                  <c:v>39695.416666659592</c:v>
                </c:pt>
                <c:pt idx="2920">
                  <c:v>39695.458333326271</c:v>
                </c:pt>
                <c:pt idx="2921">
                  <c:v>39695.499999992913</c:v>
                </c:pt>
                <c:pt idx="2922">
                  <c:v>39695.541666659577</c:v>
                </c:pt>
                <c:pt idx="2923">
                  <c:v>39695.583333326242</c:v>
                </c:pt>
                <c:pt idx="2924">
                  <c:v>39695.624999992913</c:v>
                </c:pt>
                <c:pt idx="2925">
                  <c:v>39695.66666665957</c:v>
                </c:pt>
                <c:pt idx="2926">
                  <c:v>39695.708333326242</c:v>
                </c:pt>
                <c:pt idx="2927">
                  <c:v>39695.749999992899</c:v>
                </c:pt>
                <c:pt idx="2928">
                  <c:v>39695.791666659534</c:v>
                </c:pt>
                <c:pt idx="2929">
                  <c:v>39695.833333326242</c:v>
                </c:pt>
                <c:pt idx="2930">
                  <c:v>39695.874999992906</c:v>
                </c:pt>
                <c:pt idx="2931">
                  <c:v>39695.916666659563</c:v>
                </c:pt>
                <c:pt idx="2932">
                  <c:v>39695.958333326249</c:v>
                </c:pt>
                <c:pt idx="2933">
                  <c:v>39695.999999992891</c:v>
                </c:pt>
                <c:pt idx="2934">
                  <c:v>39696.041666659534</c:v>
                </c:pt>
                <c:pt idx="2935">
                  <c:v>39696.083333326213</c:v>
                </c:pt>
                <c:pt idx="2936">
                  <c:v>39696.124999992891</c:v>
                </c:pt>
                <c:pt idx="2937">
                  <c:v>39696.166666659534</c:v>
                </c:pt>
                <c:pt idx="2938">
                  <c:v>39696.208333326213</c:v>
                </c:pt>
                <c:pt idx="2939">
                  <c:v>39696.249999992884</c:v>
                </c:pt>
                <c:pt idx="2940">
                  <c:v>39696.291666659519</c:v>
                </c:pt>
                <c:pt idx="2941">
                  <c:v>39696.333333326213</c:v>
                </c:pt>
                <c:pt idx="2942">
                  <c:v>39696.374999992884</c:v>
                </c:pt>
                <c:pt idx="2943">
                  <c:v>39696.416666659541</c:v>
                </c:pt>
                <c:pt idx="2944">
                  <c:v>39696.45833332622</c:v>
                </c:pt>
                <c:pt idx="2945">
                  <c:v>39696.499999992862</c:v>
                </c:pt>
                <c:pt idx="2946">
                  <c:v>39696.541666659505</c:v>
                </c:pt>
                <c:pt idx="2947">
                  <c:v>39696.583333326198</c:v>
                </c:pt>
                <c:pt idx="2948">
                  <c:v>39696.624999992848</c:v>
                </c:pt>
                <c:pt idx="2949">
                  <c:v>39696.666666659505</c:v>
                </c:pt>
                <c:pt idx="2950">
                  <c:v>39696.708333326198</c:v>
                </c:pt>
                <c:pt idx="2951">
                  <c:v>39696.74999999284</c:v>
                </c:pt>
                <c:pt idx="2952">
                  <c:v>39696.791666659483</c:v>
                </c:pt>
                <c:pt idx="2953">
                  <c:v>39696.833333326191</c:v>
                </c:pt>
                <c:pt idx="2954">
                  <c:v>39696.874999992848</c:v>
                </c:pt>
                <c:pt idx="2955">
                  <c:v>39696.916666659497</c:v>
                </c:pt>
                <c:pt idx="2956">
                  <c:v>39696.958333326198</c:v>
                </c:pt>
                <c:pt idx="2957">
                  <c:v>39696.999999992833</c:v>
                </c:pt>
                <c:pt idx="2958">
                  <c:v>39697.041666659476</c:v>
                </c:pt>
                <c:pt idx="2959">
                  <c:v>39697.083333326176</c:v>
                </c:pt>
                <c:pt idx="2960">
                  <c:v>39697.124999992819</c:v>
                </c:pt>
                <c:pt idx="2961">
                  <c:v>39697.166666659476</c:v>
                </c:pt>
                <c:pt idx="2962">
                  <c:v>39697.208333326169</c:v>
                </c:pt>
                <c:pt idx="2963">
                  <c:v>39697.249999992811</c:v>
                </c:pt>
                <c:pt idx="2964">
                  <c:v>39697.291666659454</c:v>
                </c:pt>
                <c:pt idx="2965">
                  <c:v>39697.333333326154</c:v>
                </c:pt>
                <c:pt idx="2966">
                  <c:v>39697.374999992826</c:v>
                </c:pt>
                <c:pt idx="2967">
                  <c:v>39697.416666659468</c:v>
                </c:pt>
                <c:pt idx="2968">
                  <c:v>39697.458333326162</c:v>
                </c:pt>
                <c:pt idx="2969">
                  <c:v>39697.499999992797</c:v>
                </c:pt>
                <c:pt idx="2970">
                  <c:v>39697.541666659454</c:v>
                </c:pt>
                <c:pt idx="2971">
                  <c:v>39697.583333326147</c:v>
                </c:pt>
                <c:pt idx="2972">
                  <c:v>39697.62499999279</c:v>
                </c:pt>
                <c:pt idx="2973">
                  <c:v>39697.666666659454</c:v>
                </c:pt>
                <c:pt idx="2974">
                  <c:v>39697.70833332614</c:v>
                </c:pt>
                <c:pt idx="2975">
                  <c:v>39697.749999992782</c:v>
                </c:pt>
                <c:pt idx="2976">
                  <c:v>39697.791666659417</c:v>
                </c:pt>
                <c:pt idx="2977">
                  <c:v>39697.833333326125</c:v>
                </c:pt>
                <c:pt idx="2978">
                  <c:v>39697.874999992797</c:v>
                </c:pt>
                <c:pt idx="2979">
                  <c:v>39697.916666659439</c:v>
                </c:pt>
                <c:pt idx="2980">
                  <c:v>39697.958333326133</c:v>
                </c:pt>
                <c:pt idx="2981">
                  <c:v>39697.999999992768</c:v>
                </c:pt>
                <c:pt idx="2982">
                  <c:v>39698.041666659425</c:v>
                </c:pt>
                <c:pt idx="2983">
                  <c:v>39698.083333326111</c:v>
                </c:pt>
                <c:pt idx="2984">
                  <c:v>39698.12499999276</c:v>
                </c:pt>
                <c:pt idx="2985">
                  <c:v>39698.166666659425</c:v>
                </c:pt>
                <c:pt idx="2986">
                  <c:v>39698.208333326103</c:v>
                </c:pt>
                <c:pt idx="2987">
                  <c:v>39698.249999992753</c:v>
                </c:pt>
                <c:pt idx="2988">
                  <c:v>39698.291666659388</c:v>
                </c:pt>
                <c:pt idx="2989">
                  <c:v>39698.333333326096</c:v>
                </c:pt>
                <c:pt idx="2990">
                  <c:v>39698.37499999276</c:v>
                </c:pt>
                <c:pt idx="2991">
                  <c:v>39698.41666665941</c:v>
                </c:pt>
                <c:pt idx="2992">
                  <c:v>39698.458333326111</c:v>
                </c:pt>
                <c:pt idx="2993">
                  <c:v>39698.499999992739</c:v>
                </c:pt>
                <c:pt idx="2994">
                  <c:v>39698.541666659388</c:v>
                </c:pt>
                <c:pt idx="2995">
                  <c:v>39698.583333326089</c:v>
                </c:pt>
                <c:pt idx="2996">
                  <c:v>39698.624999992731</c:v>
                </c:pt>
                <c:pt idx="2997">
                  <c:v>39698.666666659381</c:v>
                </c:pt>
                <c:pt idx="2998">
                  <c:v>39698.708333326074</c:v>
                </c:pt>
                <c:pt idx="2999">
                  <c:v>39698.749999992731</c:v>
                </c:pt>
                <c:pt idx="3000">
                  <c:v>39698.791666659366</c:v>
                </c:pt>
                <c:pt idx="3001">
                  <c:v>39698.833333326067</c:v>
                </c:pt>
                <c:pt idx="3002">
                  <c:v>39698.874999992739</c:v>
                </c:pt>
                <c:pt idx="3003">
                  <c:v>39698.916666659381</c:v>
                </c:pt>
                <c:pt idx="3004">
                  <c:v>39698.958333326074</c:v>
                </c:pt>
                <c:pt idx="3005">
                  <c:v>39698.999999992709</c:v>
                </c:pt>
                <c:pt idx="3006">
                  <c:v>39699.041666659374</c:v>
                </c:pt>
                <c:pt idx="3007">
                  <c:v>39699.083333326053</c:v>
                </c:pt>
                <c:pt idx="3008">
                  <c:v>39699.124999992702</c:v>
                </c:pt>
                <c:pt idx="3009">
                  <c:v>39699.166666659352</c:v>
                </c:pt>
                <c:pt idx="3010">
                  <c:v>39699.208333326045</c:v>
                </c:pt>
                <c:pt idx="3011">
                  <c:v>39699.249999992695</c:v>
                </c:pt>
                <c:pt idx="3012">
                  <c:v>39699.29166665933</c:v>
                </c:pt>
                <c:pt idx="3013">
                  <c:v>39699.333333326038</c:v>
                </c:pt>
                <c:pt idx="3014">
                  <c:v>39699.374999992702</c:v>
                </c:pt>
                <c:pt idx="3015">
                  <c:v>39699.416666659352</c:v>
                </c:pt>
                <c:pt idx="3016">
                  <c:v>39699.458333326045</c:v>
                </c:pt>
                <c:pt idx="3017">
                  <c:v>39699.49999999268</c:v>
                </c:pt>
                <c:pt idx="3018">
                  <c:v>39699.54166665933</c:v>
                </c:pt>
                <c:pt idx="3019">
                  <c:v>39699.583333326023</c:v>
                </c:pt>
                <c:pt idx="3020">
                  <c:v>39699.624999992673</c:v>
                </c:pt>
                <c:pt idx="3021">
                  <c:v>39699.666666659323</c:v>
                </c:pt>
                <c:pt idx="3022">
                  <c:v>39699.708333326016</c:v>
                </c:pt>
                <c:pt idx="3023">
                  <c:v>39699.749999992666</c:v>
                </c:pt>
                <c:pt idx="3024">
                  <c:v>39699.791666659301</c:v>
                </c:pt>
                <c:pt idx="3025">
                  <c:v>39699.833333326009</c:v>
                </c:pt>
                <c:pt idx="3026">
                  <c:v>39699.874999992673</c:v>
                </c:pt>
                <c:pt idx="3027">
                  <c:v>39699.916666659323</c:v>
                </c:pt>
                <c:pt idx="3028">
                  <c:v>39699.958333326016</c:v>
                </c:pt>
                <c:pt idx="3029">
                  <c:v>39699.999999992651</c:v>
                </c:pt>
                <c:pt idx="3030">
                  <c:v>39700.041666659301</c:v>
                </c:pt>
                <c:pt idx="3031">
                  <c:v>39700.083333325994</c:v>
                </c:pt>
                <c:pt idx="3032">
                  <c:v>39700.124999992644</c:v>
                </c:pt>
                <c:pt idx="3033">
                  <c:v>39700.166666659294</c:v>
                </c:pt>
                <c:pt idx="3034">
                  <c:v>39700.208333325987</c:v>
                </c:pt>
                <c:pt idx="3035">
                  <c:v>39700.249999992637</c:v>
                </c:pt>
                <c:pt idx="3036">
                  <c:v>39700.291666659272</c:v>
                </c:pt>
                <c:pt idx="3037">
                  <c:v>39700.33333332598</c:v>
                </c:pt>
                <c:pt idx="3038">
                  <c:v>39700.374999992644</c:v>
                </c:pt>
                <c:pt idx="3039">
                  <c:v>39700.416666659294</c:v>
                </c:pt>
                <c:pt idx="3040">
                  <c:v>39700.458333325987</c:v>
                </c:pt>
                <c:pt idx="3041">
                  <c:v>39700.499999992622</c:v>
                </c:pt>
                <c:pt idx="3042">
                  <c:v>39700.541666659272</c:v>
                </c:pt>
                <c:pt idx="3043">
                  <c:v>39700.583333325965</c:v>
                </c:pt>
                <c:pt idx="3044">
                  <c:v>39700.624999992615</c:v>
                </c:pt>
                <c:pt idx="3045">
                  <c:v>39700.666666659265</c:v>
                </c:pt>
                <c:pt idx="3046">
                  <c:v>39700.708333325943</c:v>
                </c:pt>
                <c:pt idx="3047">
                  <c:v>39700.749999992608</c:v>
                </c:pt>
                <c:pt idx="3048">
                  <c:v>39700.791666659243</c:v>
                </c:pt>
                <c:pt idx="3049">
                  <c:v>39700.833333325943</c:v>
                </c:pt>
                <c:pt idx="3050">
                  <c:v>39700.874999992615</c:v>
                </c:pt>
                <c:pt idx="3051">
                  <c:v>39700.916666659265</c:v>
                </c:pt>
                <c:pt idx="3052">
                  <c:v>39700.958333325951</c:v>
                </c:pt>
                <c:pt idx="3053">
                  <c:v>39700.999999992593</c:v>
                </c:pt>
                <c:pt idx="3054">
                  <c:v>39701.041666659243</c:v>
                </c:pt>
                <c:pt idx="3055">
                  <c:v>39701.083333325936</c:v>
                </c:pt>
                <c:pt idx="3056">
                  <c:v>39701.124999992593</c:v>
                </c:pt>
                <c:pt idx="3057">
                  <c:v>39701.166666659228</c:v>
                </c:pt>
                <c:pt idx="3058">
                  <c:v>39701.208333325929</c:v>
                </c:pt>
                <c:pt idx="3059">
                  <c:v>39701.249999992593</c:v>
                </c:pt>
                <c:pt idx="3060">
                  <c:v>39701.291666659206</c:v>
                </c:pt>
                <c:pt idx="3061">
                  <c:v>39701.333333325922</c:v>
                </c:pt>
                <c:pt idx="3062">
                  <c:v>39701.3749999926</c:v>
                </c:pt>
                <c:pt idx="3063">
                  <c:v>39701.416666659235</c:v>
                </c:pt>
                <c:pt idx="3064">
                  <c:v>39701.458333325929</c:v>
                </c:pt>
                <c:pt idx="3065">
                  <c:v>39701.499999992579</c:v>
                </c:pt>
                <c:pt idx="3066">
                  <c:v>39701.541666659214</c:v>
                </c:pt>
                <c:pt idx="3067">
                  <c:v>39701.583333325892</c:v>
                </c:pt>
                <c:pt idx="3068">
                  <c:v>39701.624999992571</c:v>
                </c:pt>
                <c:pt idx="3069">
                  <c:v>39701.666666659206</c:v>
                </c:pt>
                <c:pt idx="3070">
                  <c:v>39701.708333325892</c:v>
                </c:pt>
                <c:pt idx="3071">
                  <c:v>39701.749999992549</c:v>
                </c:pt>
                <c:pt idx="3072">
                  <c:v>39701.791666659185</c:v>
                </c:pt>
                <c:pt idx="3073">
                  <c:v>39701.833333325892</c:v>
                </c:pt>
                <c:pt idx="3074">
                  <c:v>39701.874999992557</c:v>
                </c:pt>
                <c:pt idx="3075">
                  <c:v>39701.916666659206</c:v>
                </c:pt>
                <c:pt idx="3076">
                  <c:v>39701.9583333259</c:v>
                </c:pt>
                <c:pt idx="3077">
                  <c:v>39701.999999992542</c:v>
                </c:pt>
                <c:pt idx="3078">
                  <c:v>39702.041666659185</c:v>
                </c:pt>
                <c:pt idx="3079">
                  <c:v>39702.083333325863</c:v>
                </c:pt>
                <c:pt idx="3080">
                  <c:v>39702.124999992542</c:v>
                </c:pt>
                <c:pt idx="3081">
                  <c:v>39702.166666659185</c:v>
                </c:pt>
                <c:pt idx="3082">
                  <c:v>39702.208333325863</c:v>
                </c:pt>
                <c:pt idx="3083">
                  <c:v>39702.249999992535</c:v>
                </c:pt>
                <c:pt idx="3084">
                  <c:v>39702.29166665917</c:v>
                </c:pt>
                <c:pt idx="3085">
                  <c:v>39702.333333325849</c:v>
                </c:pt>
                <c:pt idx="3086">
                  <c:v>39702.374999992535</c:v>
                </c:pt>
                <c:pt idx="3087">
                  <c:v>39702.416666659192</c:v>
                </c:pt>
                <c:pt idx="3088">
                  <c:v>39702.458333325856</c:v>
                </c:pt>
                <c:pt idx="3089">
                  <c:v>39702.499999992513</c:v>
                </c:pt>
                <c:pt idx="3090">
                  <c:v>39702.54166665917</c:v>
                </c:pt>
                <c:pt idx="3091">
                  <c:v>39702.583333325842</c:v>
                </c:pt>
                <c:pt idx="3092">
                  <c:v>39702.624999992498</c:v>
                </c:pt>
                <c:pt idx="3093">
                  <c:v>39702.666666659155</c:v>
                </c:pt>
                <c:pt idx="3094">
                  <c:v>39702.708333325842</c:v>
                </c:pt>
                <c:pt idx="3095">
                  <c:v>39702.749999992491</c:v>
                </c:pt>
                <c:pt idx="3096">
                  <c:v>39702.791666659134</c:v>
                </c:pt>
                <c:pt idx="3097">
                  <c:v>39702.833333325834</c:v>
                </c:pt>
                <c:pt idx="3098">
                  <c:v>39702.874999992506</c:v>
                </c:pt>
                <c:pt idx="3099">
                  <c:v>39702.916666659148</c:v>
                </c:pt>
                <c:pt idx="3100">
                  <c:v>39702.958333325834</c:v>
                </c:pt>
                <c:pt idx="3101">
                  <c:v>39702.999999992491</c:v>
                </c:pt>
                <c:pt idx="3102">
                  <c:v>39703.041666659134</c:v>
                </c:pt>
                <c:pt idx="3103">
                  <c:v>39703.083333325812</c:v>
                </c:pt>
                <c:pt idx="3104">
                  <c:v>39703.124999992469</c:v>
                </c:pt>
                <c:pt idx="3105">
                  <c:v>39703.166666659134</c:v>
                </c:pt>
                <c:pt idx="3106">
                  <c:v>39703.208333325798</c:v>
                </c:pt>
                <c:pt idx="3107">
                  <c:v>39703.249999992462</c:v>
                </c:pt>
                <c:pt idx="3108">
                  <c:v>39703.291666659105</c:v>
                </c:pt>
                <c:pt idx="3109">
                  <c:v>39703.333333325791</c:v>
                </c:pt>
                <c:pt idx="3110">
                  <c:v>39703.374999992477</c:v>
                </c:pt>
                <c:pt idx="3111">
                  <c:v>39703.416666659119</c:v>
                </c:pt>
                <c:pt idx="3112">
                  <c:v>39703.458333325798</c:v>
                </c:pt>
                <c:pt idx="3113">
                  <c:v>39703.499999992448</c:v>
                </c:pt>
                <c:pt idx="3114">
                  <c:v>39703.541666659105</c:v>
                </c:pt>
                <c:pt idx="3115">
                  <c:v>39703.583333325783</c:v>
                </c:pt>
                <c:pt idx="3116">
                  <c:v>39703.62499999244</c:v>
                </c:pt>
                <c:pt idx="3117">
                  <c:v>39703.666666659105</c:v>
                </c:pt>
                <c:pt idx="3118">
                  <c:v>39703.708333325769</c:v>
                </c:pt>
                <c:pt idx="3119">
                  <c:v>39703.749999992433</c:v>
                </c:pt>
                <c:pt idx="3120">
                  <c:v>39703.791666659068</c:v>
                </c:pt>
                <c:pt idx="3121">
                  <c:v>39703.833333325761</c:v>
                </c:pt>
                <c:pt idx="3122">
                  <c:v>39703.874999992448</c:v>
                </c:pt>
                <c:pt idx="3123">
                  <c:v>39703.91666665909</c:v>
                </c:pt>
                <c:pt idx="3124">
                  <c:v>39703.958333325776</c:v>
                </c:pt>
                <c:pt idx="3125">
                  <c:v>39703.999999992418</c:v>
                </c:pt>
                <c:pt idx="3126">
                  <c:v>39704.041666659075</c:v>
                </c:pt>
                <c:pt idx="3127">
                  <c:v>39704.083333325747</c:v>
                </c:pt>
                <c:pt idx="3128">
                  <c:v>39704.124999992411</c:v>
                </c:pt>
                <c:pt idx="3129">
                  <c:v>39704.166666659075</c:v>
                </c:pt>
                <c:pt idx="3130">
                  <c:v>39704.20833332574</c:v>
                </c:pt>
                <c:pt idx="3131">
                  <c:v>39704.249999992411</c:v>
                </c:pt>
                <c:pt idx="3132">
                  <c:v>39704.291666659046</c:v>
                </c:pt>
                <c:pt idx="3133">
                  <c:v>39704.333333325732</c:v>
                </c:pt>
                <c:pt idx="3134">
                  <c:v>39704.374999992418</c:v>
                </c:pt>
                <c:pt idx="3135">
                  <c:v>39704.416666659061</c:v>
                </c:pt>
                <c:pt idx="3136">
                  <c:v>39704.458333325747</c:v>
                </c:pt>
                <c:pt idx="3137">
                  <c:v>39704.499999992389</c:v>
                </c:pt>
                <c:pt idx="3138">
                  <c:v>39704.541666659054</c:v>
                </c:pt>
                <c:pt idx="3139">
                  <c:v>39704.583333325718</c:v>
                </c:pt>
                <c:pt idx="3140">
                  <c:v>39704.624999992382</c:v>
                </c:pt>
                <c:pt idx="3141">
                  <c:v>39704.666666659032</c:v>
                </c:pt>
                <c:pt idx="3142">
                  <c:v>39704.708333325711</c:v>
                </c:pt>
                <c:pt idx="3143">
                  <c:v>39704.749999992382</c:v>
                </c:pt>
                <c:pt idx="3144">
                  <c:v>39704.791666659017</c:v>
                </c:pt>
                <c:pt idx="3145">
                  <c:v>39704.833333325703</c:v>
                </c:pt>
                <c:pt idx="3146">
                  <c:v>39704.874999992389</c:v>
                </c:pt>
                <c:pt idx="3147">
                  <c:v>39704.916666659032</c:v>
                </c:pt>
                <c:pt idx="3148">
                  <c:v>39704.958333325711</c:v>
                </c:pt>
                <c:pt idx="3149">
                  <c:v>39704.99999999236</c:v>
                </c:pt>
                <c:pt idx="3150">
                  <c:v>39705.041666659024</c:v>
                </c:pt>
                <c:pt idx="3151">
                  <c:v>39705.083333325689</c:v>
                </c:pt>
                <c:pt idx="3152">
                  <c:v>39705.124999992353</c:v>
                </c:pt>
                <c:pt idx="3153">
                  <c:v>39705.166666659003</c:v>
                </c:pt>
                <c:pt idx="3154">
                  <c:v>39705.208333325681</c:v>
                </c:pt>
                <c:pt idx="3155">
                  <c:v>39705.249999992346</c:v>
                </c:pt>
                <c:pt idx="3156">
                  <c:v>39705.291666658988</c:v>
                </c:pt>
                <c:pt idx="3157">
                  <c:v>39705.333333325681</c:v>
                </c:pt>
                <c:pt idx="3158">
                  <c:v>39705.374999992353</c:v>
                </c:pt>
                <c:pt idx="3159">
                  <c:v>39705.416666659003</c:v>
                </c:pt>
                <c:pt idx="3160">
                  <c:v>39705.458333325689</c:v>
                </c:pt>
                <c:pt idx="3161">
                  <c:v>39705.499999992331</c:v>
                </c:pt>
                <c:pt idx="3162">
                  <c:v>39705.541666658995</c:v>
                </c:pt>
                <c:pt idx="3163">
                  <c:v>39705.58333332566</c:v>
                </c:pt>
                <c:pt idx="3164">
                  <c:v>39705.624999992331</c:v>
                </c:pt>
                <c:pt idx="3165">
                  <c:v>39705.666666658988</c:v>
                </c:pt>
                <c:pt idx="3166">
                  <c:v>39705.708333325652</c:v>
                </c:pt>
                <c:pt idx="3167">
                  <c:v>39705.749999992317</c:v>
                </c:pt>
                <c:pt idx="3168">
                  <c:v>39705.791666658974</c:v>
                </c:pt>
                <c:pt idx="3169">
                  <c:v>39705.833333325645</c:v>
                </c:pt>
                <c:pt idx="3170">
                  <c:v>39705.874999992324</c:v>
                </c:pt>
                <c:pt idx="3171">
                  <c:v>39705.916666658995</c:v>
                </c:pt>
                <c:pt idx="3172">
                  <c:v>39705.958333325652</c:v>
                </c:pt>
                <c:pt idx="3173">
                  <c:v>39705.999999992302</c:v>
                </c:pt>
                <c:pt idx="3174">
                  <c:v>39706.041666658966</c:v>
                </c:pt>
                <c:pt idx="3175">
                  <c:v>39706.083333325631</c:v>
                </c:pt>
                <c:pt idx="3176">
                  <c:v>39706.124999992295</c:v>
                </c:pt>
                <c:pt idx="3177">
                  <c:v>39706.166666658959</c:v>
                </c:pt>
                <c:pt idx="3178">
                  <c:v>39706.208333325623</c:v>
                </c:pt>
                <c:pt idx="3179">
                  <c:v>39706.249999992287</c:v>
                </c:pt>
                <c:pt idx="3180">
                  <c:v>39706.291666658937</c:v>
                </c:pt>
                <c:pt idx="3181">
                  <c:v>39706.333333325616</c:v>
                </c:pt>
                <c:pt idx="3182">
                  <c:v>39706.374999992295</c:v>
                </c:pt>
                <c:pt idx="3183">
                  <c:v>39706.416666658959</c:v>
                </c:pt>
                <c:pt idx="3184">
                  <c:v>39706.458333325623</c:v>
                </c:pt>
                <c:pt idx="3185">
                  <c:v>39706.499999992273</c:v>
                </c:pt>
                <c:pt idx="3186">
                  <c:v>39706.541666658937</c:v>
                </c:pt>
                <c:pt idx="3187">
                  <c:v>39706.583333325601</c:v>
                </c:pt>
                <c:pt idx="3188">
                  <c:v>39706.624999992266</c:v>
                </c:pt>
                <c:pt idx="3189">
                  <c:v>39706.66666665893</c:v>
                </c:pt>
                <c:pt idx="3190">
                  <c:v>39706.708333325601</c:v>
                </c:pt>
                <c:pt idx="3191">
                  <c:v>39706.749999992258</c:v>
                </c:pt>
                <c:pt idx="3192">
                  <c:v>39706.791666658908</c:v>
                </c:pt>
                <c:pt idx="3193">
                  <c:v>39706.833333325601</c:v>
                </c:pt>
                <c:pt idx="3194">
                  <c:v>39706.874999992266</c:v>
                </c:pt>
                <c:pt idx="3195">
                  <c:v>39706.91666665893</c:v>
                </c:pt>
                <c:pt idx="3196">
                  <c:v>39706.958333325609</c:v>
                </c:pt>
                <c:pt idx="3197">
                  <c:v>39706.999999992244</c:v>
                </c:pt>
                <c:pt idx="3198">
                  <c:v>39707.041666658908</c:v>
                </c:pt>
                <c:pt idx="3199">
                  <c:v>39707.083333325587</c:v>
                </c:pt>
                <c:pt idx="3200">
                  <c:v>39707.124999992237</c:v>
                </c:pt>
                <c:pt idx="3201">
                  <c:v>39707.166666658901</c:v>
                </c:pt>
                <c:pt idx="3202">
                  <c:v>39707.20833332558</c:v>
                </c:pt>
                <c:pt idx="3203">
                  <c:v>39707.249999992229</c:v>
                </c:pt>
                <c:pt idx="3204">
                  <c:v>39707.291666658879</c:v>
                </c:pt>
                <c:pt idx="3205">
                  <c:v>39707.333333325572</c:v>
                </c:pt>
                <c:pt idx="3206">
                  <c:v>39707.374999992237</c:v>
                </c:pt>
                <c:pt idx="3207">
                  <c:v>39707.416666658901</c:v>
                </c:pt>
                <c:pt idx="3208">
                  <c:v>39707.45833332558</c:v>
                </c:pt>
                <c:pt idx="3209">
                  <c:v>39707.499999992215</c:v>
                </c:pt>
                <c:pt idx="3210">
                  <c:v>39707.541666658879</c:v>
                </c:pt>
                <c:pt idx="3211">
                  <c:v>39707.583333325543</c:v>
                </c:pt>
                <c:pt idx="3212">
                  <c:v>39707.624999992207</c:v>
                </c:pt>
                <c:pt idx="3213">
                  <c:v>39707.666666658872</c:v>
                </c:pt>
                <c:pt idx="3214">
                  <c:v>39707.708333325543</c:v>
                </c:pt>
                <c:pt idx="3215">
                  <c:v>39707.7499999922</c:v>
                </c:pt>
                <c:pt idx="3216">
                  <c:v>39707.79166665885</c:v>
                </c:pt>
                <c:pt idx="3217">
                  <c:v>39707.833333325543</c:v>
                </c:pt>
                <c:pt idx="3218">
                  <c:v>39707.874999992207</c:v>
                </c:pt>
                <c:pt idx="3219">
                  <c:v>39707.916666658872</c:v>
                </c:pt>
                <c:pt idx="3220">
                  <c:v>39707.95833332555</c:v>
                </c:pt>
                <c:pt idx="3221">
                  <c:v>39707.999999992193</c:v>
                </c:pt>
                <c:pt idx="3222">
                  <c:v>39708.04166665885</c:v>
                </c:pt>
                <c:pt idx="3223">
                  <c:v>39708.083333325529</c:v>
                </c:pt>
                <c:pt idx="3224">
                  <c:v>39708.124999992193</c:v>
                </c:pt>
                <c:pt idx="3225">
                  <c:v>39708.166666658835</c:v>
                </c:pt>
                <c:pt idx="3226">
                  <c:v>39708.208333325521</c:v>
                </c:pt>
                <c:pt idx="3227">
                  <c:v>39708.249999992186</c:v>
                </c:pt>
                <c:pt idx="3228">
                  <c:v>39708.291666658821</c:v>
                </c:pt>
                <c:pt idx="3229">
                  <c:v>39708.333333325514</c:v>
                </c:pt>
                <c:pt idx="3230">
                  <c:v>39708.374999992193</c:v>
                </c:pt>
                <c:pt idx="3231">
                  <c:v>39708.416666658843</c:v>
                </c:pt>
                <c:pt idx="3232">
                  <c:v>39708.458333325514</c:v>
                </c:pt>
                <c:pt idx="3233">
                  <c:v>39708.499999992171</c:v>
                </c:pt>
                <c:pt idx="3234">
                  <c:v>39708.541666658821</c:v>
                </c:pt>
                <c:pt idx="3235">
                  <c:v>39708.583333325492</c:v>
                </c:pt>
                <c:pt idx="3236">
                  <c:v>39708.624999992149</c:v>
                </c:pt>
                <c:pt idx="3237">
                  <c:v>39708.666666658806</c:v>
                </c:pt>
                <c:pt idx="3238">
                  <c:v>39708.708333325492</c:v>
                </c:pt>
                <c:pt idx="3239">
                  <c:v>39708.749999992142</c:v>
                </c:pt>
                <c:pt idx="3240">
                  <c:v>39708.791666658784</c:v>
                </c:pt>
                <c:pt idx="3241">
                  <c:v>39708.833333325485</c:v>
                </c:pt>
                <c:pt idx="3242">
                  <c:v>39708.874999992157</c:v>
                </c:pt>
                <c:pt idx="3243">
                  <c:v>39708.916666658799</c:v>
                </c:pt>
                <c:pt idx="3244">
                  <c:v>39708.958333325485</c:v>
                </c:pt>
                <c:pt idx="3245">
                  <c:v>39708.999999992142</c:v>
                </c:pt>
                <c:pt idx="3246">
                  <c:v>39709.041666658784</c:v>
                </c:pt>
                <c:pt idx="3247">
                  <c:v>39709.083333325463</c:v>
                </c:pt>
                <c:pt idx="3248">
                  <c:v>39709.124999992135</c:v>
                </c:pt>
                <c:pt idx="3249">
                  <c:v>39709.166666658784</c:v>
                </c:pt>
                <c:pt idx="3250">
                  <c:v>39709.208333325449</c:v>
                </c:pt>
                <c:pt idx="3251">
                  <c:v>39709.249999992113</c:v>
                </c:pt>
                <c:pt idx="3252">
                  <c:v>39709.291666658763</c:v>
                </c:pt>
                <c:pt idx="3253">
                  <c:v>39709.333333325441</c:v>
                </c:pt>
                <c:pt idx="3254">
                  <c:v>39709.374999992135</c:v>
                </c:pt>
                <c:pt idx="3255">
                  <c:v>39709.416666658784</c:v>
                </c:pt>
                <c:pt idx="3256">
                  <c:v>39709.458333325456</c:v>
                </c:pt>
                <c:pt idx="3257">
                  <c:v>39709.499999992098</c:v>
                </c:pt>
                <c:pt idx="3258">
                  <c:v>39709.541666658755</c:v>
                </c:pt>
                <c:pt idx="3259">
                  <c:v>39709.583333325441</c:v>
                </c:pt>
                <c:pt idx="3260">
                  <c:v>39709.624999992091</c:v>
                </c:pt>
                <c:pt idx="3261">
                  <c:v>39709.666666658755</c:v>
                </c:pt>
                <c:pt idx="3262">
                  <c:v>39709.708333325434</c:v>
                </c:pt>
                <c:pt idx="3263">
                  <c:v>39709.749999992091</c:v>
                </c:pt>
                <c:pt idx="3264">
                  <c:v>39709.791666658719</c:v>
                </c:pt>
                <c:pt idx="3265">
                  <c:v>39709.833333325412</c:v>
                </c:pt>
                <c:pt idx="3266">
                  <c:v>39709.874999992098</c:v>
                </c:pt>
                <c:pt idx="3267">
                  <c:v>39709.916666658741</c:v>
                </c:pt>
                <c:pt idx="3268">
                  <c:v>39709.958333325434</c:v>
                </c:pt>
                <c:pt idx="3269">
                  <c:v>39709.999999992069</c:v>
                </c:pt>
                <c:pt idx="3270">
                  <c:v>39710.041666658726</c:v>
                </c:pt>
                <c:pt idx="3271">
                  <c:v>39710.083333325398</c:v>
                </c:pt>
                <c:pt idx="3272">
                  <c:v>39710.124999992062</c:v>
                </c:pt>
                <c:pt idx="3273">
                  <c:v>39710.166666658726</c:v>
                </c:pt>
                <c:pt idx="3274">
                  <c:v>39710.20833332539</c:v>
                </c:pt>
                <c:pt idx="3275">
                  <c:v>39710.249999992062</c:v>
                </c:pt>
                <c:pt idx="3276">
                  <c:v>39710.291666658697</c:v>
                </c:pt>
                <c:pt idx="3277">
                  <c:v>39710.333333325383</c:v>
                </c:pt>
                <c:pt idx="3278">
                  <c:v>39710.374999992069</c:v>
                </c:pt>
                <c:pt idx="3279">
                  <c:v>39710.416666658712</c:v>
                </c:pt>
                <c:pt idx="3280">
                  <c:v>39710.458333325398</c:v>
                </c:pt>
                <c:pt idx="3281">
                  <c:v>39710.49999999204</c:v>
                </c:pt>
                <c:pt idx="3282">
                  <c:v>39710.541666658704</c:v>
                </c:pt>
                <c:pt idx="3283">
                  <c:v>39710.583333325369</c:v>
                </c:pt>
                <c:pt idx="3284">
                  <c:v>39710.624999992033</c:v>
                </c:pt>
                <c:pt idx="3285">
                  <c:v>39710.666666658683</c:v>
                </c:pt>
                <c:pt idx="3286">
                  <c:v>39710.708333325361</c:v>
                </c:pt>
                <c:pt idx="3287">
                  <c:v>39710.749999992033</c:v>
                </c:pt>
                <c:pt idx="3288">
                  <c:v>39710.791666658668</c:v>
                </c:pt>
                <c:pt idx="3289">
                  <c:v>39710.833333325361</c:v>
                </c:pt>
                <c:pt idx="3290">
                  <c:v>39710.87499999204</c:v>
                </c:pt>
                <c:pt idx="3291">
                  <c:v>39710.916666658683</c:v>
                </c:pt>
                <c:pt idx="3292">
                  <c:v>39710.958333325369</c:v>
                </c:pt>
                <c:pt idx="3293">
                  <c:v>39710.999999992011</c:v>
                </c:pt>
                <c:pt idx="3294">
                  <c:v>39711.041666658675</c:v>
                </c:pt>
                <c:pt idx="3295">
                  <c:v>39711.083333325339</c:v>
                </c:pt>
                <c:pt idx="3296">
                  <c:v>39711.124999992011</c:v>
                </c:pt>
                <c:pt idx="3297">
                  <c:v>39711.166666658653</c:v>
                </c:pt>
                <c:pt idx="3298">
                  <c:v>39711.208333325332</c:v>
                </c:pt>
                <c:pt idx="3299">
                  <c:v>39711.249999991996</c:v>
                </c:pt>
                <c:pt idx="3300">
                  <c:v>39711.291666658632</c:v>
                </c:pt>
                <c:pt idx="3301">
                  <c:v>39711.333333325332</c:v>
                </c:pt>
                <c:pt idx="3302">
                  <c:v>39711.374999992004</c:v>
                </c:pt>
                <c:pt idx="3303">
                  <c:v>39711.416666658653</c:v>
                </c:pt>
                <c:pt idx="3304">
                  <c:v>39711.458333325339</c:v>
                </c:pt>
                <c:pt idx="3305">
                  <c:v>39711.499999991982</c:v>
                </c:pt>
                <c:pt idx="3306">
                  <c:v>39711.541666658632</c:v>
                </c:pt>
                <c:pt idx="3307">
                  <c:v>39711.58333332531</c:v>
                </c:pt>
                <c:pt idx="3308">
                  <c:v>39711.624999991982</c:v>
                </c:pt>
                <c:pt idx="3309">
                  <c:v>39711.666666658624</c:v>
                </c:pt>
                <c:pt idx="3310">
                  <c:v>39711.708333325303</c:v>
                </c:pt>
                <c:pt idx="3311">
                  <c:v>39711.749999991967</c:v>
                </c:pt>
                <c:pt idx="3312">
                  <c:v>39711.791666658602</c:v>
                </c:pt>
                <c:pt idx="3313">
                  <c:v>39711.833333325296</c:v>
                </c:pt>
                <c:pt idx="3314">
                  <c:v>39711.874999991975</c:v>
                </c:pt>
                <c:pt idx="3315">
                  <c:v>39711.916666658632</c:v>
                </c:pt>
                <c:pt idx="3316">
                  <c:v>39711.958333325303</c:v>
                </c:pt>
                <c:pt idx="3317">
                  <c:v>39711.999999991953</c:v>
                </c:pt>
                <c:pt idx="3318">
                  <c:v>39712.041666658602</c:v>
                </c:pt>
                <c:pt idx="3319">
                  <c:v>39712.083333325281</c:v>
                </c:pt>
                <c:pt idx="3320">
                  <c:v>39712.124999991946</c:v>
                </c:pt>
                <c:pt idx="3321">
                  <c:v>39712.166666658595</c:v>
                </c:pt>
                <c:pt idx="3322">
                  <c:v>39712.208333325281</c:v>
                </c:pt>
                <c:pt idx="3323">
                  <c:v>39712.249999991938</c:v>
                </c:pt>
                <c:pt idx="3324">
                  <c:v>39712.291666658581</c:v>
                </c:pt>
                <c:pt idx="3325">
                  <c:v>39712.333333325267</c:v>
                </c:pt>
                <c:pt idx="3326">
                  <c:v>39712.374999991946</c:v>
                </c:pt>
                <c:pt idx="3327">
                  <c:v>39712.416666658602</c:v>
                </c:pt>
                <c:pt idx="3328">
                  <c:v>39712.458333325274</c:v>
                </c:pt>
                <c:pt idx="3329">
                  <c:v>39712.499999991931</c:v>
                </c:pt>
                <c:pt idx="3330">
                  <c:v>39712.541666658588</c:v>
                </c:pt>
                <c:pt idx="3331">
                  <c:v>39712.583333325252</c:v>
                </c:pt>
                <c:pt idx="3332">
                  <c:v>39712.624999991916</c:v>
                </c:pt>
                <c:pt idx="3333">
                  <c:v>39712.666666658581</c:v>
                </c:pt>
                <c:pt idx="3334">
                  <c:v>39712.708333325245</c:v>
                </c:pt>
                <c:pt idx="3335">
                  <c:v>39712.749999991909</c:v>
                </c:pt>
                <c:pt idx="3336">
                  <c:v>39712.791666658559</c:v>
                </c:pt>
                <c:pt idx="3337">
                  <c:v>39712.833333325238</c:v>
                </c:pt>
                <c:pt idx="3338">
                  <c:v>39712.874999991916</c:v>
                </c:pt>
                <c:pt idx="3339">
                  <c:v>39712.916666658581</c:v>
                </c:pt>
                <c:pt idx="3340">
                  <c:v>39712.958333325245</c:v>
                </c:pt>
                <c:pt idx="3341">
                  <c:v>39712.999999991895</c:v>
                </c:pt>
                <c:pt idx="3342">
                  <c:v>39713.041666658559</c:v>
                </c:pt>
                <c:pt idx="3343">
                  <c:v>39713.083333325223</c:v>
                </c:pt>
                <c:pt idx="3344">
                  <c:v>39713.124999991887</c:v>
                </c:pt>
                <c:pt idx="3345">
                  <c:v>39713.166666658552</c:v>
                </c:pt>
                <c:pt idx="3346">
                  <c:v>39713.208333325216</c:v>
                </c:pt>
                <c:pt idx="3347">
                  <c:v>39713.24999999188</c:v>
                </c:pt>
                <c:pt idx="3348">
                  <c:v>39713.29166665853</c:v>
                </c:pt>
                <c:pt idx="3349">
                  <c:v>39713.333333325209</c:v>
                </c:pt>
                <c:pt idx="3350">
                  <c:v>39713.374999991887</c:v>
                </c:pt>
                <c:pt idx="3351">
                  <c:v>39713.416666658552</c:v>
                </c:pt>
                <c:pt idx="3352">
                  <c:v>39713.458333325216</c:v>
                </c:pt>
                <c:pt idx="3353">
                  <c:v>39713.499999991865</c:v>
                </c:pt>
                <c:pt idx="3354">
                  <c:v>39713.54166665853</c:v>
                </c:pt>
                <c:pt idx="3355">
                  <c:v>39713.583333325201</c:v>
                </c:pt>
                <c:pt idx="3356">
                  <c:v>39713.624999991858</c:v>
                </c:pt>
                <c:pt idx="3357">
                  <c:v>39713.666666658522</c:v>
                </c:pt>
                <c:pt idx="3358">
                  <c:v>39713.708333325201</c:v>
                </c:pt>
                <c:pt idx="3359">
                  <c:v>39713.749999991851</c:v>
                </c:pt>
                <c:pt idx="3360">
                  <c:v>39713.791666658501</c:v>
                </c:pt>
                <c:pt idx="3361">
                  <c:v>39713.833333325194</c:v>
                </c:pt>
                <c:pt idx="3362">
                  <c:v>39713.874999991858</c:v>
                </c:pt>
                <c:pt idx="3363">
                  <c:v>39713.916666658522</c:v>
                </c:pt>
                <c:pt idx="3364">
                  <c:v>39713.958333325201</c:v>
                </c:pt>
                <c:pt idx="3365">
                  <c:v>39713.999999991836</c:v>
                </c:pt>
                <c:pt idx="3366">
                  <c:v>39714.041666658501</c:v>
                </c:pt>
                <c:pt idx="3367">
                  <c:v>39714.083333325179</c:v>
                </c:pt>
                <c:pt idx="3368">
                  <c:v>39714.124999991829</c:v>
                </c:pt>
                <c:pt idx="3369">
                  <c:v>39714.166666658486</c:v>
                </c:pt>
                <c:pt idx="3370">
                  <c:v>39714.208333325172</c:v>
                </c:pt>
                <c:pt idx="3371">
                  <c:v>39714.249999991822</c:v>
                </c:pt>
                <c:pt idx="3372">
                  <c:v>39714.291666658472</c:v>
                </c:pt>
                <c:pt idx="3373">
                  <c:v>39714.333333325165</c:v>
                </c:pt>
                <c:pt idx="3374">
                  <c:v>39714.374999991829</c:v>
                </c:pt>
                <c:pt idx="3375">
                  <c:v>39714.416666658493</c:v>
                </c:pt>
                <c:pt idx="3376">
                  <c:v>39714.458333325165</c:v>
                </c:pt>
                <c:pt idx="3377">
                  <c:v>39714.499999991807</c:v>
                </c:pt>
                <c:pt idx="3378">
                  <c:v>39714.541666658472</c:v>
                </c:pt>
                <c:pt idx="3379">
                  <c:v>39714.583333325143</c:v>
                </c:pt>
                <c:pt idx="3380">
                  <c:v>39714.6249999918</c:v>
                </c:pt>
                <c:pt idx="3381">
                  <c:v>39714.666666658464</c:v>
                </c:pt>
                <c:pt idx="3382">
                  <c:v>39714.708333325143</c:v>
                </c:pt>
                <c:pt idx="3383">
                  <c:v>39714.749999991785</c:v>
                </c:pt>
                <c:pt idx="3384">
                  <c:v>39714.791666658442</c:v>
                </c:pt>
                <c:pt idx="3385">
                  <c:v>39714.833333325136</c:v>
                </c:pt>
                <c:pt idx="3386">
                  <c:v>39714.874999991793</c:v>
                </c:pt>
                <c:pt idx="3387">
                  <c:v>39714.916666658464</c:v>
                </c:pt>
                <c:pt idx="3388">
                  <c:v>39714.958333325143</c:v>
                </c:pt>
                <c:pt idx="3389">
                  <c:v>39714.999999991778</c:v>
                </c:pt>
                <c:pt idx="3390">
                  <c:v>39715.041666658435</c:v>
                </c:pt>
                <c:pt idx="3391">
                  <c:v>39715.083333325121</c:v>
                </c:pt>
                <c:pt idx="3392">
                  <c:v>39715.124999991771</c:v>
                </c:pt>
                <c:pt idx="3393">
                  <c:v>39715.166666658435</c:v>
                </c:pt>
                <c:pt idx="3394">
                  <c:v>39715.208333325099</c:v>
                </c:pt>
                <c:pt idx="3395">
                  <c:v>39715.249999991764</c:v>
                </c:pt>
                <c:pt idx="3396">
                  <c:v>39715.291666658413</c:v>
                </c:pt>
                <c:pt idx="3397">
                  <c:v>39715.333333325092</c:v>
                </c:pt>
                <c:pt idx="3398">
                  <c:v>39715.374999991771</c:v>
                </c:pt>
                <c:pt idx="3399">
                  <c:v>39715.416666658435</c:v>
                </c:pt>
                <c:pt idx="3400">
                  <c:v>39715.458333325107</c:v>
                </c:pt>
                <c:pt idx="3401">
                  <c:v>39715.499999991735</c:v>
                </c:pt>
                <c:pt idx="3402">
                  <c:v>39715.541666658406</c:v>
                </c:pt>
                <c:pt idx="3403">
                  <c:v>39715.583333325092</c:v>
                </c:pt>
                <c:pt idx="3404">
                  <c:v>39715.624999991735</c:v>
                </c:pt>
                <c:pt idx="3405">
                  <c:v>39715.666666658406</c:v>
                </c:pt>
                <c:pt idx="3406">
                  <c:v>39715.708333325085</c:v>
                </c:pt>
                <c:pt idx="3407">
                  <c:v>39715.749999991735</c:v>
                </c:pt>
                <c:pt idx="3408">
                  <c:v>39715.791666658377</c:v>
                </c:pt>
                <c:pt idx="3409">
                  <c:v>39715.833333325063</c:v>
                </c:pt>
                <c:pt idx="3410">
                  <c:v>39715.874999991742</c:v>
                </c:pt>
                <c:pt idx="3411">
                  <c:v>39715.916666658391</c:v>
                </c:pt>
                <c:pt idx="3412">
                  <c:v>39715.958333325085</c:v>
                </c:pt>
                <c:pt idx="3413">
                  <c:v>39715.99999999172</c:v>
                </c:pt>
                <c:pt idx="3414">
                  <c:v>39716.041666658384</c:v>
                </c:pt>
                <c:pt idx="3415">
                  <c:v>39716.083333325048</c:v>
                </c:pt>
                <c:pt idx="3416">
                  <c:v>39716.124999991705</c:v>
                </c:pt>
                <c:pt idx="3417">
                  <c:v>39716.166666658377</c:v>
                </c:pt>
                <c:pt idx="3418">
                  <c:v>39716.208333325041</c:v>
                </c:pt>
                <c:pt idx="3419">
                  <c:v>39716.249999991705</c:v>
                </c:pt>
                <c:pt idx="3420">
                  <c:v>39716.291666658348</c:v>
                </c:pt>
                <c:pt idx="3421">
                  <c:v>39716.333333325041</c:v>
                </c:pt>
                <c:pt idx="3422">
                  <c:v>39716.374999991698</c:v>
                </c:pt>
                <c:pt idx="3423">
                  <c:v>39716.416666658362</c:v>
                </c:pt>
                <c:pt idx="3424">
                  <c:v>39716.458333325048</c:v>
                </c:pt>
                <c:pt idx="3425">
                  <c:v>39716.499999991684</c:v>
                </c:pt>
                <c:pt idx="3426">
                  <c:v>39716.541666658355</c:v>
                </c:pt>
                <c:pt idx="3427">
                  <c:v>39716.583333325019</c:v>
                </c:pt>
                <c:pt idx="3428">
                  <c:v>39716.624999991684</c:v>
                </c:pt>
                <c:pt idx="3429">
                  <c:v>39716.666666658333</c:v>
                </c:pt>
                <c:pt idx="3430">
                  <c:v>39716.708333325012</c:v>
                </c:pt>
                <c:pt idx="3431">
                  <c:v>39716.749999991676</c:v>
                </c:pt>
                <c:pt idx="3432">
                  <c:v>39716.791666658319</c:v>
                </c:pt>
                <c:pt idx="3433">
                  <c:v>39716.833333325012</c:v>
                </c:pt>
                <c:pt idx="3434">
                  <c:v>39716.874999991669</c:v>
                </c:pt>
                <c:pt idx="3435">
                  <c:v>39716.916666658333</c:v>
                </c:pt>
                <c:pt idx="3436">
                  <c:v>39716.958333325019</c:v>
                </c:pt>
                <c:pt idx="3437">
                  <c:v>39716.999999991654</c:v>
                </c:pt>
                <c:pt idx="3438">
                  <c:v>39717.041666658326</c:v>
                </c:pt>
                <c:pt idx="3439">
                  <c:v>39717.083333325005</c:v>
                </c:pt>
                <c:pt idx="3440">
                  <c:v>39717.124999991654</c:v>
                </c:pt>
                <c:pt idx="3441">
                  <c:v>39717.166666658304</c:v>
                </c:pt>
                <c:pt idx="3442">
                  <c:v>39717.208333324998</c:v>
                </c:pt>
                <c:pt idx="3443">
                  <c:v>39717.249999991633</c:v>
                </c:pt>
                <c:pt idx="3444">
                  <c:v>39717.291666658282</c:v>
                </c:pt>
                <c:pt idx="3445">
                  <c:v>39717.333333324998</c:v>
                </c:pt>
                <c:pt idx="3446">
                  <c:v>39717.37499999164</c:v>
                </c:pt>
                <c:pt idx="3447">
                  <c:v>39717.416666658311</c:v>
                </c:pt>
                <c:pt idx="3448">
                  <c:v>39717.458333324998</c:v>
                </c:pt>
                <c:pt idx="3449">
                  <c:v>39717.499999991625</c:v>
                </c:pt>
                <c:pt idx="3450">
                  <c:v>39717.541666658282</c:v>
                </c:pt>
                <c:pt idx="3451">
                  <c:v>39717.583333324976</c:v>
                </c:pt>
                <c:pt idx="3452">
                  <c:v>39717.624999991625</c:v>
                </c:pt>
                <c:pt idx="3453">
                  <c:v>39717.666666658275</c:v>
                </c:pt>
                <c:pt idx="3454">
                  <c:v>39717.708333324976</c:v>
                </c:pt>
                <c:pt idx="3455">
                  <c:v>39717.749999991604</c:v>
                </c:pt>
                <c:pt idx="3456">
                  <c:v>39717.791666658253</c:v>
                </c:pt>
                <c:pt idx="3457">
                  <c:v>39717.833333324968</c:v>
                </c:pt>
                <c:pt idx="3458">
                  <c:v>39717.874999991611</c:v>
                </c:pt>
                <c:pt idx="3459">
                  <c:v>39717.916666658282</c:v>
                </c:pt>
                <c:pt idx="3460">
                  <c:v>39717.958333324976</c:v>
                </c:pt>
                <c:pt idx="3461">
                  <c:v>39717.999999991604</c:v>
                </c:pt>
                <c:pt idx="3462">
                  <c:v>39718.041666658253</c:v>
                </c:pt>
                <c:pt idx="3463">
                  <c:v>39718.083333324947</c:v>
                </c:pt>
                <c:pt idx="3464">
                  <c:v>39718.124999991596</c:v>
                </c:pt>
                <c:pt idx="3465">
                  <c:v>39718.166666658246</c:v>
                </c:pt>
                <c:pt idx="3466">
                  <c:v>39718.208333324947</c:v>
                </c:pt>
                <c:pt idx="3467">
                  <c:v>39718.249999991589</c:v>
                </c:pt>
                <c:pt idx="3468">
                  <c:v>39718.291666658224</c:v>
                </c:pt>
                <c:pt idx="3469">
                  <c:v>39718.333333324939</c:v>
                </c:pt>
                <c:pt idx="3470">
                  <c:v>39718.374999991596</c:v>
                </c:pt>
                <c:pt idx="3471">
                  <c:v>39718.416666658246</c:v>
                </c:pt>
                <c:pt idx="3472">
                  <c:v>39718.458333324947</c:v>
                </c:pt>
                <c:pt idx="3473">
                  <c:v>39718.499999991582</c:v>
                </c:pt>
                <c:pt idx="3474">
                  <c:v>39718.541666658224</c:v>
                </c:pt>
                <c:pt idx="3475">
                  <c:v>39718.583333324917</c:v>
                </c:pt>
                <c:pt idx="3476">
                  <c:v>39718.624999991567</c:v>
                </c:pt>
                <c:pt idx="3477">
                  <c:v>39718.666666658224</c:v>
                </c:pt>
                <c:pt idx="3478">
                  <c:v>39718.70833332491</c:v>
                </c:pt>
                <c:pt idx="3479">
                  <c:v>39718.74999999156</c:v>
                </c:pt>
                <c:pt idx="3480">
                  <c:v>39718.791666658202</c:v>
                </c:pt>
                <c:pt idx="3481">
                  <c:v>39718.833333324903</c:v>
                </c:pt>
                <c:pt idx="3482">
                  <c:v>39718.874999991567</c:v>
                </c:pt>
                <c:pt idx="3483">
                  <c:v>39718.916666658217</c:v>
                </c:pt>
                <c:pt idx="3484">
                  <c:v>39718.95833332491</c:v>
                </c:pt>
                <c:pt idx="3485">
                  <c:v>39718.999999991545</c:v>
                </c:pt>
                <c:pt idx="3486">
                  <c:v>39719.041666658195</c:v>
                </c:pt>
                <c:pt idx="3487">
                  <c:v>39719.083333324896</c:v>
                </c:pt>
                <c:pt idx="3488">
                  <c:v>39719.124999991538</c:v>
                </c:pt>
                <c:pt idx="3489">
                  <c:v>39719.166666658195</c:v>
                </c:pt>
                <c:pt idx="3490">
                  <c:v>39719.208333324888</c:v>
                </c:pt>
                <c:pt idx="3491">
                  <c:v>39719.249999991531</c:v>
                </c:pt>
                <c:pt idx="3492">
                  <c:v>39719.29166665818</c:v>
                </c:pt>
                <c:pt idx="3493">
                  <c:v>39719.333333324874</c:v>
                </c:pt>
                <c:pt idx="3494">
                  <c:v>39719.374999991545</c:v>
                </c:pt>
                <c:pt idx="3495">
                  <c:v>39719.416666658202</c:v>
                </c:pt>
                <c:pt idx="3496">
                  <c:v>39719.458333324881</c:v>
                </c:pt>
                <c:pt idx="3497">
                  <c:v>39719.499999991516</c:v>
                </c:pt>
                <c:pt idx="3498">
                  <c:v>39719.54166665818</c:v>
                </c:pt>
                <c:pt idx="3499">
                  <c:v>39719.583333324859</c:v>
                </c:pt>
                <c:pt idx="3500">
                  <c:v>39719.624999991509</c:v>
                </c:pt>
                <c:pt idx="3501">
                  <c:v>39719.666666658173</c:v>
                </c:pt>
                <c:pt idx="3502">
                  <c:v>39719.708333324852</c:v>
                </c:pt>
                <c:pt idx="3503">
                  <c:v>39719.749999991502</c:v>
                </c:pt>
                <c:pt idx="3504">
                  <c:v>39719.791666658151</c:v>
                </c:pt>
                <c:pt idx="3505">
                  <c:v>39719.833333324845</c:v>
                </c:pt>
                <c:pt idx="3506">
                  <c:v>39719.874999991509</c:v>
                </c:pt>
                <c:pt idx="3507">
                  <c:v>39719.916666658173</c:v>
                </c:pt>
                <c:pt idx="3508">
                  <c:v>39719.958333324852</c:v>
                </c:pt>
                <c:pt idx="3509">
                  <c:v>39719.999999991487</c:v>
                </c:pt>
                <c:pt idx="3510">
                  <c:v>39720.041666658151</c:v>
                </c:pt>
                <c:pt idx="3511">
                  <c:v>39720.08333332483</c:v>
                </c:pt>
                <c:pt idx="3512">
                  <c:v>39720.12499999148</c:v>
                </c:pt>
                <c:pt idx="3513">
                  <c:v>39720.166666658144</c:v>
                </c:pt>
                <c:pt idx="3514">
                  <c:v>39720.208333324823</c:v>
                </c:pt>
                <c:pt idx="3515">
                  <c:v>39720.249999991473</c:v>
                </c:pt>
                <c:pt idx="3516">
                  <c:v>39720.291666658122</c:v>
                </c:pt>
                <c:pt idx="3517">
                  <c:v>39720.333333324816</c:v>
                </c:pt>
                <c:pt idx="3518">
                  <c:v>39720.37499999148</c:v>
                </c:pt>
                <c:pt idx="3519">
                  <c:v>39720.416666658144</c:v>
                </c:pt>
                <c:pt idx="3520">
                  <c:v>39720.458333324823</c:v>
                </c:pt>
                <c:pt idx="3521">
                  <c:v>39720.499999991458</c:v>
                </c:pt>
                <c:pt idx="3522">
                  <c:v>39720.541666658122</c:v>
                </c:pt>
                <c:pt idx="3523">
                  <c:v>39720.583333324801</c:v>
                </c:pt>
                <c:pt idx="3524">
                  <c:v>39720.624999991451</c:v>
                </c:pt>
                <c:pt idx="3525">
                  <c:v>39720.666666658115</c:v>
                </c:pt>
                <c:pt idx="3526">
                  <c:v>39720.708333324794</c:v>
                </c:pt>
                <c:pt idx="3527">
                  <c:v>39720.749999991436</c:v>
                </c:pt>
                <c:pt idx="3528">
                  <c:v>39720.791666658093</c:v>
                </c:pt>
                <c:pt idx="3529">
                  <c:v>39720.833333324787</c:v>
                </c:pt>
                <c:pt idx="3530">
                  <c:v>39720.874999991443</c:v>
                </c:pt>
                <c:pt idx="3531">
                  <c:v>39720.916666658115</c:v>
                </c:pt>
                <c:pt idx="3532">
                  <c:v>39720.958333324794</c:v>
                </c:pt>
                <c:pt idx="3533">
                  <c:v>39720.999999991429</c:v>
                </c:pt>
                <c:pt idx="3534">
                  <c:v>39721.041666658086</c:v>
                </c:pt>
                <c:pt idx="3535">
                  <c:v>39721.083333324772</c:v>
                </c:pt>
                <c:pt idx="3536">
                  <c:v>39721.124999991422</c:v>
                </c:pt>
                <c:pt idx="3537">
                  <c:v>39721.166666658086</c:v>
                </c:pt>
                <c:pt idx="3538">
                  <c:v>39721.208333324765</c:v>
                </c:pt>
                <c:pt idx="3539">
                  <c:v>39721.249999991414</c:v>
                </c:pt>
                <c:pt idx="3540">
                  <c:v>39721.291666658064</c:v>
                </c:pt>
                <c:pt idx="3541">
                  <c:v>39721.333333324743</c:v>
                </c:pt>
                <c:pt idx="3542">
                  <c:v>39721.374999991422</c:v>
                </c:pt>
                <c:pt idx="3543">
                  <c:v>39721.416666658086</c:v>
                </c:pt>
                <c:pt idx="3544">
                  <c:v>39721.458333324765</c:v>
                </c:pt>
                <c:pt idx="3545">
                  <c:v>39721.4999999914</c:v>
                </c:pt>
                <c:pt idx="3546">
                  <c:v>39721.541666658064</c:v>
                </c:pt>
                <c:pt idx="3547">
                  <c:v>39721.583333324743</c:v>
                </c:pt>
                <c:pt idx="3548">
                  <c:v>39721.624999991385</c:v>
                </c:pt>
                <c:pt idx="3549">
                  <c:v>39721.666666658057</c:v>
                </c:pt>
                <c:pt idx="3550">
                  <c:v>39721.708333324736</c:v>
                </c:pt>
                <c:pt idx="3551">
                  <c:v>39721.749999991385</c:v>
                </c:pt>
                <c:pt idx="3552">
                  <c:v>39721.791666658028</c:v>
                </c:pt>
                <c:pt idx="3553">
                  <c:v>39721.833333324728</c:v>
                </c:pt>
                <c:pt idx="3554">
                  <c:v>39721.874999991393</c:v>
                </c:pt>
                <c:pt idx="3555">
                  <c:v>39721.916666658042</c:v>
                </c:pt>
                <c:pt idx="3556">
                  <c:v>39721.958333324736</c:v>
                </c:pt>
                <c:pt idx="3557">
                  <c:v>39721.999999991371</c:v>
                </c:pt>
                <c:pt idx="3558">
                  <c:v>39722.041666658035</c:v>
                </c:pt>
                <c:pt idx="3559">
                  <c:v>39722.083333324699</c:v>
                </c:pt>
                <c:pt idx="3560">
                  <c:v>39722.124999991356</c:v>
                </c:pt>
                <c:pt idx="3561">
                  <c:v>39722.166666658028</c:v>
                </c:pt>
                <c:pt idx="3562">
                  <c:v>39722.208333324692</c:v>
                </c:pt>
                <c:pt idx="3563">
                  <c:v>39722.249999991356</c:v>
                </c:pt>
                <c:pt idx="3564">
                  <c:v>39722.291666657999</c:v>
                </c:pt>
                <c:pt idx="3565">
                  <c:v>39722.333333324692</c:v>
                </c:pt>
                <c:pt idx="3566">
                  <c:v>39722.374999991349</c:v>
                </c:pt>
                <c:pt idx="3567">
                  <c:v>39722.416666658013</c:v>
                </c:pt>
                <c:pt idx="3568">
                  <c:v>39722.458333324699</c:v>
                </c:pt>
                <c:pt idx="3569">
                  <c:v>39722.499999991334</c:v>
                </c:pt>
                <c:pt idx="3570">
                  <c:v>39722.541666658006</c:v>
                </c:pt>
                <c:pt idx="3571">
                  <c:v>39722.583333324685</c:v>
                </c:pt>
                <c:pt idx="3572">
                  <c:v>39722.624999991334</c:v>
                </c:pt>
                <c:pt idx="3573">
                  <c:v>39722.666666657984</c:v>
                </c:pt>
                <c:pt idx="3574">
                  <c:v>39722.708333324663</c:v>
                </c:pt>
                <c:pt idx="3575">
                  <c:v>39722.749999991327</c:v>
                </c:pt>
                <c:pt idx="3576">
                  <c:v>39722.791666657969</c:v>
                </c:pt>
                <c:pt idx="3577">
                  <c:v>39722.833333324663</c:v>
                </c:pt>
                <c:pt idx="3578">
                  <c:v>39722.874999991334</c:v>
                </c:pt>
                <c:pt idx="3579">
                  <c:v>39722.916666657991</c:v>
                </c:pt>
                <c:pt idx="3580">
                  <c:v>39722.95833332467</c:v>
                </c:pt>
                <c:pt idx="3581">
                  <c:v>39722.999999991305</c:v>
                </c:pt>
                <c:pt idx="3582">
                  <c:v>39723.041666657977</c:v>
                </c:pt>
                <c:pt idx="3583">
                  <c:v>39723.083333324641</c:v>
                </c:pt>
                <c:pt idx="3584">
                  <c:v>39723.124999991305</c:v>
                </c:pt>
                <c:pt idx="3585">
                  <c:v>39723.166666657955</c:v>
                </c:pt>
                <c:pt idx="3586">
                  <c:v>39723.208333324641</c:v>
                </c:pt>
                <c:pt idx="3587">
                  <c:v>39723.249999991283</c:v>
                </c:pt>
                <c:pt idx="3588">
                  <c:v>39723.291666657933</c:v>
                </c:pt>
                <c:pt idx="3589">
                  <c:v>39723.333333324641</c:v>
                </c:pt>
                <c:pt idx="3590">
                  <c:v>39723.374999991291</c:v>
                </c:pt>
                <c:pt idx="3591">
                  <c:v>39723.416666657962</c:v>
                </c:pt>
                <c:pt idx="3592">
                  <c:v>39723.458333324641</c:v>
                </c:pt>
                <c:pt idx="3593">
                  <c:v>39723.499999991276</c:v>
                </c:pt>
                <c:pt idx="3594">
                  <c:v>39723.541666657933</c:v>
                </c:pt>
                <c:pt idx="3595">
                  <c:v>39723.583333324612</c:v>
                </c:pt>
                <c:pt idx="3596">
                  <c:v>39723.624999991276</c:v>
                </c:pt>
                <c:pt idx="3597">
                  <c:v>39723.666666657926</c:v>
                </c:pt>
                <c:pt idx="3598">
                  <c:v>39723.708333324612</c:v>
                </c:pt>
                <c:pt idx="3599">
                  <c:v>39723.749999991254</c:v>
                </c:pt>
                <c:pt idx="3600">
                  <c:v>39723.791666657904</c:v>
                </c:pt>
                <c:pt idx="3601">
                  <c:v>39723.833333324612</c:v>
                </c:pt>
                <c:pt idx="3602">
                  <c:v>39723.874999991262</c:v>
                </c:pt>
                <c:pt idx="3603">
                  <c:v>39723.916666657933</c:v>
                </c:pt>
                <c:pt idx="3604">
                  <c:v>39723.958333324619</c:v>
                </c:pt>
                <c:pt idx="3605">
                  <c:v>39723.999999991254</c:v>
                </c:pt>
                <c:pt idx="3606">
                  <c:v>39724.041666657904</c:v>
                </c:pt>
                <c:pt idx="3607">
                  <c:v>39724.083333324597</c:v>
                </c:pt>
                <c:pt idx="3608">
                  <c:v>39724.124999991232</c:v>
                </c:pt>
                <c:pt idx="3609">
                  <c:v>39724.166666657904</c:v>
                </c:pt>
                <c:pt idx="3610">
                  <c:v>39724.208333324597</c:v>
                </c:pt>
                <c:pt idx="3611">
                  <c:v>39724.249999991225</c:v>
                </c:pt>
                <c:pt idx="3612">
                  <c:v>39724.291666657882</c:v>
                </c:pt>
                <c:pt idx="3613">
                  <c:v>39724.33333332459</c:v>
                </c:pt>
                <c:pt idx="3614">
                  <c:v>39724.374999991232</c:v>
                </c:pt>
                <c:pt idx="3615">
                  <c:v>39724.416666657897</c:v>
                </c:pt>
                <c:pt idx="3616">
                  <c:v>39724.458333324597</c:v>
                </c:pt>
                <c:pt idx="3617">
                  <c:v>39724.499999991225</c:v>
                </c:pt>
                <c:pt idx="3618">
                  <c:v>39724.541666657875</c:v>
                </c:pt>
                <c:pt idx="3619">
                  <c:v>39724.583333324576</c:v>
                </c:pt>
                <c:pt idx="3620">
                  <c:v>39724.624999991203</c:v>
                </c:pt>
                <c:pt idx="3621">
                  <c:v>39724.666666657875</c:v>
                </c:pt>
                <c:pt idx="3622">
                  <c:v>39724.708333324568</c:v>
                </c:pt>
                <c:pt idx="3623">
                  <c:v>39724.749999991196</c:v>
                </c:pt>
                <c:pt idx="3624">
                  <c:v>39724.791666657853</c:v>
                </c:pt>
                <c:pt idx="3625">
                  <c:v>39724.833333324554</c:v>
                </c:pt>
                <c:pt idx="3626">
                  <c:v>39724.874999991203</c:v>
                </c:pt>
                <c:pt idx="3627">
                  <c:v>39724.916666657868</c:v>
                </c:pt>
                <c:pt idx="3628">
                  <c:v>39724.958333324561</c:v>
                </c:pt>
                <c:pt idx="3629">
                  <c:v>39724.999999991196</c:v>
                </c:pt>
                <c:pt idx="3630">
                  <c:v>39725.041666657846</c:v>
                </c:pt>
                <c:pt idx="3631">
                  <c:v>39725.083333324546</c:v>
                </c:pt>
                <c:pt idx="3632">
                  <c:v>39725.124999991189</c:v>
                </c:pt>
                <c:pt idx="3633">
                  <c:v>39725.166666657839</c:v>
                </c:pt>
                <c:pt idx="3634">
                  <c:v>39725.208333324539</c:v>
                </c:pt>
                <c:pt idx="3635">
                  <c:v>39725.249999991182</c:v>
                </c:pt>
                <c:pt idx="3636">
                  <c:v>39725.291666657817</c:v>
                </c:pt>
                <c:pt idx="3637">
                  <c:v>39725.333333324525</c:v>
                </c:pt>
                <c:pt idx="3638">
                  <c:v>39725.374999991196</c:v>
                </c:pt>
                <c:pt idx="3639">
                  <c:v>39725.416666657839</c:v>
                </c:pt>
                <c:pt idx="3640">
                  <c:v>39725.458333324532</c:v>
                </c:pt>
                <c:pt idx="3641">
                  <c:v>39725.499999991167</c:v>
                </c:pt>
                <c:pt idx="3642">
                  <c:v>39725.541666657824</c:v>
                </c:pt>
                <c:pt idx="3643">
                  <c:v>39725.58333332451</c:v>
                </c:pt>
                <c:pt idx="3644">
                  <c:v>39725.62499999116</c:v>
                </c:pt>
                <c:pt idx="3645">
                  <c:v>39725.666666657824</c:v>
                </c:pt>
                <c:pt idx="3646">
                  <c:v>39725.708333324503</c:v>
                </c:pt>
                <c:pt idx="3647">
                  <c:v>39725.749999991152</c:v>
                </c:pt>
                <c:pt idx="3648">
                  <c:v>39725.791666657788</c:v>
                </c:pt>
                <c:pt idx="3649">
                  <c:v>39725.833333324495</c:v>
                </c:pt>
                <c:pt idx="3650">
                  <c:v>39725.87499999116</c:v>
                </c:pt>
                <c:pt idx="3651">
                  <c:v>39725.916666657809</c:v>
                </c:pt>
                <c:pt idx="3652">
                  <c:v>39725.95833332451</c:v>
                </c:pt>
                <c:pt idx="3653">
                  <c:v>39725.999999991138</c:v>
                </c:pt>
                <c:pt idx="3654">
                  <c:v>39726.041666657788</c:v>
                </c:pt>
                <c:pt idx="3655">
                  <c:v>39726.083333324488</c:v>
                </c:pt>
                <c:pt idx="3656">
                  <c:v>39726.124999991131</c:v>
                </c:pt>
                <c:pt idx="3657">
                  <c:v>39726.16666665778</c:v>
                </c:pt>
                <c:pt idx="3658">
                  <c:v>39726.208333324474</c:v>
                </c:pt>
                <c:pt idx="3659">
                  <c:v>39726.249999991123</c:v>
                </c:pt>
                <c:pt idx="3660">
                  <c:v>39726.291666657758</c:v>
                </c:pt>
                <c:pt idx="3661">
                  <c:v>39726.333333324466</c:v>
                </c:pt>
                <c:pt idx="3662">
                  <c:v>39726.374999991131</c:v>
                </c:pt>
                <c:pt idx="3663">
                  <c:v>39726.41666665778</c:v>
                </c:pt>
                <c:pt idx="3664">
                  <c:v>39726.458333324474</c:v>
                </c:pt>
                <c:pt idx="3665">
                  <c:v>39726.499999991109</c:v>
                </c:pt>
                <c:pt idx="3666">
                  <c:v>39726.541666657758</c:v>
                </c:pt>
                <c:pt idx="3667">
                  <c:v>39726.583333324452</c:v>
                </c:pt>
                <c:pt idx="3668">
                  <c:v>39726.624999991102</c:v>
                </c:pt>
                <c:pt idx="3669">
                  <c:v>39726.666666657751</c:v>
                </c:pt>
                <c:pt idx="3670">
                  <c:v>39726.708333324445</c:v>
                </c:pt>
                <c:pt idx="3671">
                  <c:v>39726.749999991094</c:v>
                </c:pt>
                <c:pt idx="3672">
                  <c:v>39726.791666657729</c:v>
                </c:pt>
                <c:pt idx="3673">
                  <c:v>39726.833333324437</c:v>
                </c:pt>
                <c:pt idx="3674">
                  <c:v>39726.874999991102</c:v>
                </c:pt>
                <c:pt idx="3675">
                  <c:v>39726.916666657751</c:v>
                </c:pt>
                <c:pt idx="3676">
                  <c:v>39726.958333324445</c:v>
                </c:pt>
                <c:pt idx="3677">
                  <c:v>39726.99999999108</c:v>
                </c:pt>
                <c:pt idx="3678">
                  <c:v>39727.041666657729</c:v>
                </c:pt>
                <c:pt idx="3679">
                  <c:v>39727.083333324423</c:v>
                </c:pt>
                <c:pt idx="3680">
                  <c:v>39727.124999991072</c:v>
                </c:pt>
                <c:pt idx="3681">
                  <c:v>39727.166666657722</c:v>
                </c:pt>
                <c:pt idx="3682">
                  <c:v>39727.208333324415</c:v>
                </c:pt>
                <c:pt idx="3683">
                  <c:v>39727.249999991065</c:v>
                </c:pt>
                <c:pt idx="3684">
                  <c:v>39727.2916666577</c:v>
                </c:pt>
                <c:pt idx="3685">
                  <c:v>39727.333333324408</c:v>
                </c:pt>
                <c:pt idx="3686">
                  <c:v>39727.374999991072</c:v>
                </c:pt>
                <c:pt idx="3687">
                  <c:v>39727.416666657722</c:v>
                </c:pt>
                <c:pt idx="3688">
                  <c:v>39727.458333324415</c:v>
                </c:pt>
                <c:pt idx="3689">
                  <c:v>39727.499999991051</c:v>
                </c:pt>
                <c:pt idx="3690">
                  <c:v>39727.5416666577</c:v>
                </c:pt>
                <c:pt idx="3691">
                  <c:v>39727.583333324394</c:v>
                </c:pt>
                <c:pt idx="3692">
                  <c:v>39727.624999991036</c:v>
                </c:pt>
                <c:pt idx="3693">
                  <c:v>39727.666666657693</c:v>
                </c:pt>
                <c:pt idx="3694">
                  <c:v>39727.708333324386</c:v>
                </c:pt>
                <c:pt idx="3695">
                  <c:v>39727.749999991036</c:v>
                </c:pt>
                <c:pt idx="3696">
                  <c:v>39727.791666657671</c:v>
                </c:pt>
                <c:pt idx="3697">
                  <c:v>39727.833333324379</c:v>
                </c:pt>
                <c:pt idx="3698">
                  <c:v>39727.874999991043</c:v>
                </c:pt>
                <c:pt idx="3699">
                  <c:v>39727.916666657686</c:v>
                </c:pt>
                <c:pt idx="3700">
                  <c:v>39727.958333324386</c:v>
                </c:pt>
                <c:pt idx="3701">
                  <c:v>39727.999999991021</c:v>
                </c:pt>
                <c:pt idx="3702">
                  <c:v>39728.041666657671</c:v>
                </c:pt>
                <c:pt idx="3703">
                  <c:v>39728.083333324365</c:v>
                </c:pt>
                <c:pt idx="3704">
                  <c:v>39728.124999991014</c:v>
                </c:pt>
                <c:pt idx="3705">
                  <c:v>39728.166666657664</c:v>
                </c:pt>
                <c:pt idx="3706">
                  <c:v>39728.208333324343</c:v>
                </c:pt>
                <c:pt idx="3707">
                  <c:v>39728.249999991007</c:v>
                </c:pt>
                <c:pt idx="3708">
                  <c:v>39728.291666657642</c:v>
                </c:pt>
                <c:pt idx="3709">
                  <c:v>39728.333333324343</c:v>
                </c:pt>
                <c:pt idx="3710">
                  <c:v>39728.374999991014</c:v>
                </c:pt>
                <c:pt idx="3711">
                  <c:v>39728.416666657664</c:v>
                </c:pt>
                <c:pt idx="3712">
                  <c:v>39728.45833332435</c:v>
                </c:pt>
                <c:pt idx="3713">
                  <c:v>39728.499999990992</c:v>
                </c:pt>
                <c:pt idx="3714">
                  <c:v>39728.541666657635</c:v>
                </c:pt>
                <c:pt idx="3715">
                  <c:v>39728.583333324335</c:v>
                </c:pt>
                <c:pt idx="3716">
                  <c:v>39728.624999990992</c:v>
                </c:pt>
                <c:pt idx="3717">
                  <c:v>39728.666666657628</c:v>
                </c:pt>
                <c:pt idx="3718">
                  <c:v>39728.708333324328</c:v>
                </c:pt>
                <c:pt idx="3719">
                  <c:v>39728.749999990992</c:v>
                </c:pt>
                <c:pt idx="3720">
                  <c:v>39728.791666657606</c:v>
                </c:pt>
                <c:pt idx="3721">
                  <c:v>39728.833333324321</c:v>
                </c:pt>
                <c:pt idx="3722">
                  <c:v>39728.874999991</c:v>
                </c:pt>
                <c:pt idx="3723">
                  <c:v>39728.916666657635</c:v>
                </c:pt>
                <c:pt idx="3724">
                  <c:v>39728.958333324321</c:v>
                </c:pt>
                <c:pt idx="3725">
                  <c:v>39728.999999990963</c:v>
                </c:pt>
                <c:pt idx="3726">
                  <c:v>39729.041666657613</c:v>
                </c:pt>
                <c:pt idx="3727">
                  <c:v>39729.083333324292</c:v>
                </c:pt>
                <c:pt idx="3728">
                  <c:v>39729.124999990963</c:v>
                </c:pt>
                <c:pt idx="3729">
                  <c:v>39729.166666657598</c:v>
                </c:pt>
                <c:pt idx="3730">
                  <c:v>39729.208333324292</c:v>
                </c:pt>
                <c:pt idx="3731">
                  <c:v>39729.249999990949</c:v>
                </c:pt>
                <c:pt idx="3732">
                  <c:v>39729.291666657577</c:v>
                </c:pt>
                <c:pt idx="3733">
                  <c:v>39729.333333324292</c:v>
                </c:pt>
                <c:pt idx="3734">
                  <c:v>39729.374999990956</c:v>
                </c:pt>
                <c:pt idx="3735">
                  <c:v>39729.416666657606</c:v>
                </c:pt>
                <c:pt idx="3736">
                  <c:v>39729.458333324299</c:v>
                </c:pt>
                <c:pt idx="3737">
                  <c:v>39729.499999990941</c:v>
                </c:pt>
                <c:pt idx="3738">
                  <c:v>39729.541666657584</c:v>
                </c:pt>
                <c:pt idx="3739">
                  <c:v>39729.583333324263</c:v>
                </c:pt>
                <c:pt idx="3740">
                  <c:v>39729.624999990941</c:v>
                </c:pt>
                <c:pt idx="3741">
                  <c:v>39729.666666657584</c:v>
                </c:pt>
                <c:pt idx="3742">
                  <c:v>39729.708333324263</c:v>
                </c:pt>
                <c:pt idx="3743">
                  <c:v>39729.749999990934</c:v>
                </c:pt>
                <c:pt idx="3744">
                  <c:v>39729.791666657569</c:v>
                </c:pt>
                <c:pt idx="3745">
                  <c:v>39729.833333324248</c:v>
                </c:pt>
                <c:pt idx="3746">
                  <c:v>39729.874999990934</c:v>
                </c:pt>
                <c:pt idx="3747">
                  <c:v>39729.916666657591</c:v>
                </c:pt>
                <c:pt idx="3748">
                  <c:v>39729.958333324255</c:v>
                </c:pt>
                <c:pt idx="3749">
                  <c:v>39729.999999990912</c:v>
                </c:pt>
                <c:pt idx="3750">
                  <c:v>39730.041666657555</c:v>
                </c:pt>
                <c:pt idx="3751">
                  <c:v>39730.083333324241</c:v>
                </c:pt>
                <c:pt idx="3752">
                  <c:v>39730.124999990898</c:v>
                </c:pt>
                <c:pt idx="3753">
                  <c:v>39730.166666657555</c:v>
                </c:pt>
                <c:pt idx="3754">
                  <c:v>39730.208333324241</c:v>
                </c:pt>
                <c:pt idx="3755">
                  <c:v>39730.249999990891</c:v>
                </c:pt>
                <c:pt idx="3756">
                  <c:v>39730.291666657533</c:v>
                </c:pt>
                <c:pt idx="3757">
                  <c:v>39730.333333324219</c:v>
                </c:pt>
                <c:pt idx="3758">
                  <c:v>39730.374999990898</c:v>
                </c:pt>
                <c:pt idx="3759">
                  <c:v>39730.416666657547</c:v>
                </c:pt>
                <c:pt idx="3760">
                  <c:v>39730.458333324226</c:v>
                </c:pt>
                <c:pt idx="3761">
                  <c:v>39730.499999990883</c:v>
                </c:pt>
                <c:pt idx="3762">
                  <c:v>39730.541666657526</c:v>
                </c:pt>
                <c:pt idx="3763">
                  <c:v>39730.583333324212</c:v>
                </c:pt>
                <c:pt idx="3764">
                  <c:v>39730.624999990869</c:v>
                </c:pt>
                <c:pt idx="3765">
                  <c:v>39730.666666657526</c:v>
                </c:pt>
                <c:pt idx="3766">
                  <c:v>39730.708333324212</c:v>
                </c:pt>
                <c:pt idx="3767">
                  <c:v>39730.749999990861</c:v>
                </c:pt>
                <c:pt idx="3768">
                  <c:v>39730.791666657504</c:v>
                </c:pt>
                <c:pt idx="3769">
                  <c:v>39730.833333324204</c:v>
                </c:pt>
                <c:pt idx="3770">
                  <c:v>39730.874999990876</c:v>
                </c:pt>
                <c:pt idx="3771">
                  <c:v>39730.916666657518</c:v>
                </c:pt>
                <c:pt idx="3772">
                  <c:v>39730.958333324212</c:v>
                </c:pt>
                <c:pt idx="3773">
                  <c:v>39730.999999990847</c:v>
                </c:pt>
                <c:pt idx="3774">
                  <c:v>39731.041666657504</c:v>
                </c:pt>
                <c:pt idx="3775">
                  <c:v>39731.083333324197</c:v>
                </c:pt>
                <c:pt idx="3776">
                  <c:v>39731.12499999084</c:v>
                </c:pt>
                <c:pt idx="3777">
                  <c:v>39731.166666657504</c:v>
                </c:pt>
                <c:pt idx="3778">
                  <c:v>39731.20833332419</c:v>
                </c:pt>
                <c:pt idx="3779">
                  <c:v>39731.249999990832</c:v>
                </c:pt>
                <c:pt idx="3780">
                  <c:v>39731.291666657467</c:v>
                </c:pt>
                <c:pt idx="3781">
                  <c:v>39731.333333324175</c:v>
                </c:pt>
                <c:pt idx="3782">
                  <c:v>39731.374999990847</c:v>
                </c:pt>
                <c:pt idx="3783">
                  <c:v>39731.416666657489</c:v>
                </c:pt>
                <c:pt idx="3784">
                  <c:v>39731.458333324197</c:v>
                </c:pt>
                <c:pt idx="3785">
                  <c:v>39731.499999990818</c:v>
                </c:pt>
                <c:pt idx="3786">
                  <c:v>39731.541666657475</c:v>
                </c:pt>
                <c:pt idx="3787">
                  <c:v>39731.583333324168</c:v>
                </c:pt>
                <c:pt idx="3788">
                  <c:v>39731.62499999081</c:v>
                </c:pt>
                <c:pt idx="3789">
                  <c:v>39731.666666657475</c:v>
                </c:pt>
                <c:pt idx="3790">
                  <c:v>39731.708333324154</c:v>
                </c:pt>
                <c:pt idx="3791">
                  <c:v>39731.749999990803</c:v>
                </c:pt>
                <c:pt idx="3792">
                  <c:v>39731.791666657438</c:v>
                </c:pt>
                <c:pt idx="3793">
                  <c:v>39731.833333324146</c:v>
                </c:pt>
                <c:pt idx="3794">
                  <c:v>39731.87499999081</c:v>
                </c:pt>
                <c:pt idx="3795">
                  <c:v>39731.91666665746</c:v>
                </c:pt>
                <c:pt idx="3796">
                  <c:v>39731.958333324161</c:v>
                </c:pt>
                <c:pt idx="3797">
                  <c:v>39731.999999990789</c:v>
                </c:pt>
                <c:pt idx="3798">
                  <c:v>39732.041666657438</c:v>
                </c:pt>
                <c:pt idx="3799">
                  <c:v>39732.083333324139</c:v>
                </c:pt>
                <c:pt idx="3800">
                  <c:v>39732.124999990781</c:v>
                </c:pt>
                <c:pt idx="3801">
                  <c:v>39732.166666657431</c:v>
                </c:pt>
                <c:pt idx="3802">
                  <c:v>39732.208333324124</c:v>
                </c:pt>
                <c:pt idx="3803">
                  <c:v>39732.249999990781</c:v>
                </c:pt>
                <c:pt idx="3804">
                  <c:v>39732.291666657416</c:v>
                </c:pt>
                <c:pt idx="3805">
                  <c:v>39732.333333324117</c:v>
                </c:pt>
                <c:pt idx="3806">
                  <c:v>39732.374999990789</c:v>
                </c:pt>
                <c:pt idx="3807">
                  <c:v>39732.416666657431</c:v>
                </c:pt>
                <c:pt idx="3808">
                  <c:v>39732.458333324124</c:v>
                </c:pt>
                <c:pt idx="3809">
                  <c:v>39732.49999999076</c:v>
                </c:pt>
                <c:pt idx="3810">
                  <c:v>39732.541666657424</c:v>
                </c:pt>
                <c:pt idx="3811">
                  <c:v>39732.583333324103</c:v>
                </c:pt>
                <c:pt idx="3812">
                  <c:v>39732.624999990752</c:v>
                </c:pt>
                <c:pt idx="3813">
                  <c:v>39732.666666657402</c:v>
                </c:pt>
                <c:pt idx="3814">
                  <c:v>39732.708333324095</c:v>
                </c:pt>
                <c:pt idx="3815">
                  <c:v>39732.749999990745</c:v>
                </c:pt>
                <c:pt idx="3816">
                  <c:v>39732.79166665738</c:v>
                </c:pt>
                <c:pt idx="3817">
                  <c:v>39732.833333324088</c:v>
                </c:pt>
                <c:pt idx="3818">
                  <c:v>39732.874999990752</c:v>
                </c:pt>
                <c:pt idx="3819">
                  <c:v>39732.916666657402</c:v>
                </c:pt>
                <c:pt idx="3820">
                  <c:v>39732.958333324095</c:v>
                </c:pt>
                <c:pt idx="3821">
                  <c:v>39732.99999999073</c:v>
                </c:pt>
                <c:pt idx="3822">
                  <c:v>39733.04166665738</c:v>
                </c:pt>
                <c:pt idx="3823">
                  <c:v>39733.083333324073</c:v>
                </c:pt>
                <c:pt idx="3824">
                  <c:v>39733.124999990723</c:v>
                </c:pt>
                <c:pt idx="3825">
                  <c:v>39733.166666657373</c:v>
                </c:pt>
                <c:pt idx="3826">
                  <c:v>39733.208333324066</c:v>
                </c:pt>
                <c:pt idx="3827">
                  <c:v>39733.249999990716</c:v>
                </c:pt>
                <c:pt idx="3828">
                  <c:v>39733.291666657351</c:v>
                </c:pt>
                <c:pt idx="3829">
                  <c:v>39733.333333324059</c:v>
                </c:pt>
                <c:pt idx="3830">
                  <c:v>39733.374999990723</c:v>
                </c:pt>
                <c:pt idx="3831">
                  <c:v>39733.416666657373</c:v>
                </c:pt>
                <c:pt idx="3832">
                  <c:v>39733.458333324066</c:v>
                </c:pt>
                <c:pt idx="3833">
                  <c:v>39733.499999990701</c:v>
                </c:pt>
                <c:pt idx="3834">
                  <c:v>39733.541666657351</c:v>
                </c:pt>
                <c:pt idx="3835">
                  <c:v>39733.583333324044</c:v>
                </c:pt>
                <c:pt idx="3836">
                  <c:v>39733.624999990694</c:v>
                </c:pt>
                <c:pt idx="3837">
                  <c:v>39733.666666657344</c:v>
                </c:pt>
                <c:pt idx="3838">
                  <c:v>39733.708333324037</c:v>
                </c:pt>
                <c:pt idx="3839">
                  <c:v>39733.749999990687</c:v>
                </c:pt>
                <c:pt idx="3840">
                  <c:v>39733.791666657322</c:v>
                </c:pt>
                <c:pt idx="3841">
                  <c:v>39733.83333332403</c:v>
                </c:pt>
                <c:pt idx="3842">
                  <c:v>39733.874999990694</c:v>
                </c:pt>
                <c:pt idx="3843">
                  <c:v>39733.916666657344</c:v>
                </c:pt>
                <c:pt idx="3844">
                  <c:v>39733.958333324037</c:v>
                </c:pt>
                <c:pt idx="3845">
                  <c:v>39733.999999990672</c:v>
                </c:pt>
                <c:pt idx="3846">
                  <c:v>39734.041666657322</c:v>
                </c:pt>
                <c:pt idx="3847">
                  <c:v>39734.083333324015</c:v>
                </c:pt>
                <c:pt idx="3848">
                  <c:v>39734.124999990665</c:v>
                </c:pt>
                <c:pt idx="3849">
                  <c:v>39734.166666657315</c:v>
                </c:pt>
                <c:pt idx="3850">
                  <c:v>39734.208333323993</c:v>
                </c:pt>
                <c:pt idx="3851">
                  <c:v>39734.249999990658</c:v>
                </c:pt>
                <c:pt idx="3852">
                  <c:v>39734.291666657293</c:v>
                </c:pt>
                <c:pt idx="3853">
                  <c:v>39734.333333323993</c:v>
                </c:pt>
                <c:pt idx="3854">
                  <c:v>39734.374999990665</c:v>
                </c:pt>
                <c:pt idx="3855">
                  <c:v>39734.416666657315</c:v>
                </c:pt>
                <c:pt idx="3856">
                  <c:v>39734.458333324001</c:v>
                </c:pt>
                <c:pt idx="3857">
                  <c:v>39734.499999990636</c:v>
                </c:pt>
                <c:pt idx="3858">
                  <c:v>39734.541666657293</c:v>
                </c:pt>
                <c:pt idx="3859">
                  <c:v>39734.583333323986</c:v>
                </c:pt>
                <c:pt idx="3860">
                  <c:v>39734.624999990636</c:v>
                </c:pt>
                <c:pt idx="3861">
                  <c:v>39734.666666657278</c:v>
                </c:pt>
                <c:pt idx="3862">
                  <c:v>39734.708333323979</c:v>
                </c:pt>
                <c:pt idx="3863">
                  <c:v>39734.749999990629</c:v>
                </c:pt>
                <c:pt idx="3864">
                  <c:v>39734.791666657256</c:v>
                </c:pt>
                <c:pt idx="3865">
                  <c:v>39734.833333323972</c:v>
                </c:pt>
                <c:pt idx="3866">
                  <c:v>39734.874999990636</c:v>
                </c:pt>
                <c:pt idx="3867">
                  <c:v>39734.916666657286</c:v>
                </c:pt>
                <c:pt idx="3868">
                  <c:v>39734.958333323979</c:v>
                </c:pt>
                <c:pt idx="3869">
                  <c:v>39734.999999990614</c:v>
                </c:pt>
                <c:pt idx="3870">
                  <c:v>39735.041666657264</c:v>
                </c:pt>
                <c:pt idx="3871">
                  <c:v>39735.083333323942</c:v>
                </c:pt>
                <c:pt idx="3872">
                  <c:v>39735.124999990607</c:v>
                </c:pt>
                <c:pt idx="3873">
                  <c:v>39735.166666657256</c:v>
                </c:pt>
                <c:pt idx="3874">
                  <c:v>39735.208333323942</c:v>
                </c:pt>
                <c:pt idx="3875">
                  <c:v>39735.249999990599</c:v>
                </c:pt>
                <c:pt idx="3876">
                  <c:v>39735.291666657227</c:v>
                </c:pt>
                <c:pt idx="3877">
                  <c:v>39735.333333323942</c:v>
                </c:pt>
                <c:pt idx="3878">
                  <c:v>39735.374999990607</c:v>
                </c:pt>
                <c:pt idx="3879">
                  <c:v>39735.416666657256</c:v>
                </c:pt>
                <c:pt idx="3880">
                  <c:v>39735.45833332395</c:v>
                </c:pt>
                <c:pt idx="3881">
                  <c:v>39735.499999990592</c:v>
                </c:pt>
                <c:pt idx="3882">
                  <c:v>39735.541666657227</c:v>
                </c:pt>
                <c:pt idx="3883">
                  <c:v>39735.583333323913</c:v>
                </c:pt>
                <c:pt idx="3884">
                  <c:v>39735.624999990592</c:v>
                </c:pt>
                <c:pt idx="3885">
                  <c:v>39735.66666665722</c:v>
                </c:pt>
                <c:pt idx="3886">
                  <c:v>39735.708333323913</c:v>
                </c:pt>
                <c:pt idx="3887">
                  <c:v>39735.749999990585</c:v>
                </c:pt>
                <c:pt idx="3888">
                  <c:v>39735.791666657205</c:v>
                </c:pt>
                <c:pt idx="3889">
                  <c:v>39735.833333323899</c:v>
                </c:pt>
                <c:pt idx="3890">
                  <c:v>39735.874999990585</c:v>
                </c:pt>
                <c:pt idx="3891">
                  <c:v>39735.916666657227</c:v>
                </c:pt>
                <c:pt idx="3892">
                  <c:v>39735.958333323906</c:v>
                </c:pt>
                <c:pt idx="3893">
                  <c:v>39735.999999990563</c:v>
                </c:pt>
                <c:pt idx="3894">
                  <c:v>39736.041666657198</c:v>
                </c:pt>
                <c:pt idx="3895">
                  <c:v>39736.083333323892</c:v>
                </c:pt>
                <c:pt idx="3896">
                  <c:v>39736.124999990549</c:v>
                </c:pt>
                <c:pt idx="3897">
                  <c:v>39736.166666657191</c:v>
                </c:pt>
                <c:pt idx="3898">
                  <c:v>39736.208333323892</c:v>
                </c:pt>
                <c:pt idx="3899">
                  <c:v>39736.249999990541</c:v>
                </c:pt>
                <c:pt idx="3900">
                  <c:v>39736.291666657176</c:v>
                </c:pt>
                <c:pt idx="3901">
                  <c:v>39736.333333323884</c:v>
                </c:pt>
                <c:pt idx="3902">
                  <c:v>39736.374999990556</c:v>
                </c:pt>
                <c:pt idx="3903">
                  <c:v>39736.416666657198</c:v>
                </c:pt>
                <c:pt idx="3904">
                  <c:v>39736.458333323884</c:v>
                </c:pt>
                <c:pt idx="3905">
                  <c:v>39736.499999990541</c:v>
                </c:pt>
                <c:pt idx="3906">
                  <c:v>39736.541666657184</c:v>
                </c:pt>
                <c:pt idx="3907">
                  <c:v>39736.583333323862</c:v>
                </c:pt>
                <c:pt idx="3908">
                  <c:v>39736.624999990519</c:v>
                </c:pt>
                <c:pt idx="3909">
                  <c:v>39736.666666657184</c:v>
                </c:pt>
                <c:pt idx="3910">
                  <c:v>39736.708333323848</c:v>
                </c:pt>
                <c:pt idx="3911">
                  <c:v>39736.749999990512</c:v>
                </c:pt>
                <c:pt idx="3912">
                  <c:v>39736.791666657155</c:v>
                </c:pt>
                <c:pt idx="3913">
                  <c:v>39736.833333323841</c:v>
                </c:pt>
                <c:pt idx="3914">
                  <c:v>39736.874999990527</c:v>
                </c:pt>
                <c:pt idx="3915">
                  <c:v>39736.916666657169</c:v>
                </c:pt>
                <c:pt idx="3916">
                  <c:v>39736.958333323848</c:v>
                </c:pt>
                <c:pt idx="3917">
                  <c:v>39736.999999990498</c:v>
                </c:pt>
                <c:pt idx="3918">
                  <c:v>39737.041666657155</c:v>
                </c:pt>
                <c:pt idx="3919">
                  <c:v>39737.083333323833</c:v>
                </c:pt>
                <c:pt idx="3920">
                  <c:v>39737.12499999049</c:v>
                </c:pt>
                <c:pt idx="3921">
                  <c:v>39737.166666657155</c:v>
                </c:pt>
                <c:pt idx="3922">
                  <c:v>39737.208333323819</c:v>
                </c:pt>
                <c:pt idx="3923">
                  <c:v>39737.249999990483</c:v>
                </c:pt>
                <c:pt idx="3924">
                  <c:v>39737.291666657118</c:v>
                </c:pt>
                <c:pt idx="3925">
                  <c:v>39737.333333323812</c:v>
                </c:pt>
                <c:pt idx="3926">
                  <c:v>39737.374999990498</c:v>
                </c:pt>
                <c:pt idx="3927">
                  <c:v>39737.41666665714</c:v>
                </c:pt>
                <c:pt idx="3928">
                  <c:v>39737.458333323826</c:v>
                </c:pt>
                <c:pt idx="3929">
                  <c:v>39737.499999990468</c:v>
                </c:pt>
                <c:pt idx="3930">
                  <c:v>39737.541666657125</c:v>
                </c:pt>
                <c:pt idx="3931">
                  <c:v>39737.583333323797</c:v>
                </c:pt>
                <c:pt idx="3932">
                  <c:v>39737.624999990461</c:v>
                </c:pt>
                <c:pt idx="3933">
                  <c:v>39737.666666657125</c:v>
                </c:pt>
                <c:pt idx="3934">
                  <c:v>39737.70833332379</c:v>
                </c:pt>
                <c:pt idx="3935">
                  <c:v>39737.749999990461</c:v>
                </c:pt>
                <c:pt idx="3936">
                  <c:v>39737.791666657096</c:v>
                </c:pt>
                <c:pt idx="3937">
                  <c:v>39737.833333323782</c:v>
                </c:pt>
                <c:pt idx="3938">
                  <c:v>39737.874999990468</c:v>
                </c:pt>
                <c:pt idx="3939">
                  <c:v>39737.916666657111</c:v>
                </c:pt>
                <c:pt idx="3940">
                  <c:v>39737.958333323797</c:v>
                </c:pt>
                <c:pt idx="3941">
                  <c:v>39737.999999990439</c:v>
                </c:pt>
                <c:pt idx="3942">
                  <c:v>39738.041666657104</c:v>
                </c:pt>
                <c:pt idx="3943">
                  <c:v>39738.083333323768</c:v>
                </c:pt>
                <c:pt idx="3944">
                  <c:v>39738.124999990432</c:v>
                </c:pt>
                <c:pt idx="3945">
                  <c:v>39738.166666657082</c:v>
                </c:pt>
                <c:pt idx="3946">
                  <c:v>39738.208333323761</c:v>
                </c:pt>
                <c:pt idx="3947">
                  <c:v>39738.249999990432</c:v>
                </c:pt>
                <c:pt idx="3948">
                  <c:v>39738.291666657067</c:v>
                </c:pt>
                <c:pt idx="3949">
                  <c:v>39738.333333323753</c:v>
                </c:pt>
                <c:pt idx="3950">
                  <c:v>39738.374999990439</c:v>
                </c:pt>
                <c:pt idx="3951">
                  <c:v>39738.416666657082</c:v>
                </c:pt>
                <c:pt idx="3952">
                  <c:v>39738.458333323761</c:v>
                </c:pt>
                <c:pt idx="3953">
                  <c:v>39738.49999999041</c:v>
                </c:pt>
                <c:pt idx="3954">
                  <c:v>39738.541666657075</c:v>
                </c:pt>
                <c:pt idx="3955">
                  <c:v>39738.583333323739</c:v>
                </c:pt>
                <c:pt idx="3956">
                  <c:v>39738.624999990403</c:v>
                </c:pt>
                <c:pt idx="3957">
                  <c:v>39738.666666657053</c:v>
                </c:pt>
                <c:pt idx="3958">
                  <c:v>39738.708333323731</c:v>
                </c:pt>
                <c:pt idx="3959">
                  <c:v>39738.749999990396</c:v>
                </c:pt>
                <c:pt idx="3960">
                  <c:v>39738.791666657031</c:v>
                </c:pt>
                <c:pt idx="3961">
                  <c:v>39738.833333323731</c:v>
                </c:pt>
                <c:pt idx="3962">
                  <c:v>39738.874999990403</c:v>
                </c:pt>
                <c:pt idx="3963">
                  <c:v>39738.916666657053</c:v>
                </c:pt>
                <c:pt idx="3964">
                  <c:v>39738.958333323739</c:v>
                </c:pt>
                <c:pt idx="3965">
                  <c:v>39738.999999990381</c:v>
                </c:pt>
                <c:pt idx="3966">
                  <c:v>39739.041666657031</c:v>
                </c:pt>
                <c:pt idx="3967">
                  <c:v>39739.08333332371</c:v>
                </c:pt>
                <c:pt idx="3968">
                  <c:v>39739.124999990381</c:v>
                </c:pt>
                <c:pt idx="3969">
                  <c:v>39739.166666657024</c:v>
                </c:pt>
                <c:pt idx="3970">
                  <c:v>39739.208333323702</c:v>
                </c:pt>
                <c:pt idx="3971">
                  <c:v>39739.249999990367</c:v>
                </c:pt>
                <c:pt idx="3972">
                  <c:v>39739.291666657002</c:v>
                </c:pt>
                <c:pt idx="3973">
                  <c:v>39739.333333323695</c:v>
                </c:pt>
                <c:pt idx="3974">
                  <c:v>39739.374999990374</c:v>
                </c:pt>
                <c:pt idx="3975">
                  <c:v>39739.416666657031</c:v>
                </c:pt>
                <c:pt idx="3976">
                  <c:v>39739.458333323702</c:v>
                </c:pt>
                <c:pt idx="3977">
                  <c:v>39739.499999990352</c:v>
                </c:pt>
                <c:pt idx="3978">
                  <c:v>39739.541666657002</c:v>
                </c:pt>
                <c:pt idx="3979">
                  <c:v>39739.583333323681</c:v>
                </c:pt>
                <c:pt idx="3980">
                  <c:v>39739.624999990345</c:v>
                </c:pt>
                <c:pt idx="3981">
                  <c:v>39739.666666656994</c:v>
                </c:pt>
                <c:pt idx="3982">
                  <c:v>39739.708333323673</c:v>
                </c:pt>
                <c:pt idx="3983">
                  <c:v>39739.749999990338</c:v>
                </c:pt>
                <c:pt idx="3984">
                  <c:v>39739.79166665698</c:v>
                </c:pt>
                <c:pt idx="3985">
                  <c:v>39739.833333323666</c:v>
                </c:pt>
                <c:pt idx="3986">
                  <c:v>39739.874999990345</c:v>
                </c:pt>
                <c:pt idx="3987">
                  <c:v>39739.916666657002</c:v>
                </c:pt>
                <c:pt idx="3988">
                  <c:v>39739.958333323673</c:v>
                </c:pt>
                <c:pt idx="3989">
                  <c:v>39739.999999990323</c:v>
                </c:pt>
                <c:pt idx="3990">
                  <c:v>39740.041666656987</c:v>
                </c:pt>
                <c:pt idx="3991">
                  <c:v>39740.083333323651</c:v>
                </c:pt>
                <c:pt idx="3992">
                  <c:v>39740.124999990316</c:v>
                </c:pt>
                <c:pt idx="3993">
                  <c:v>39740.16666665698</c:v>
                </c:pt>
                <c:pt idx="3994">
                  <c:v>39740.208333323644</c:v>
                </c:pt>
                <c:pt idx="3995">
                  <c:v>39740.249999990308</c:v>
                </c:pt>
                <c:pt idx="3996">
                  <c:v>39740.291666656958</c:v>
                </c:pt>
                <c:pt idx="3997">
                  <c:v>39740.333333323637</c:v>
                </c:pt>
                <c:pt idx="3998">
                  <c:v>39740.374999990316</c:v>
                </c:pt>
                <c:pt idx="3999">
                  <c:v>39740.41666665698</c:v>
                </c:pt>
                <c:pt idx="4000">
                  <c:v>39740.458333323644</c:v>
                </c:pt>
                <c:pt idx="4001">
                  <c:v>39740.499999990294</c:v>
                </c:pt>
                <c:pt idx="4002">
                  <c:v>39740.541666656958</c:v>
                </c:pt>
                <c:pt idx="4003">
                  <c:v>39740.583333323622</c:v>
                </c:pt>
                <c:pt idx="4004">
                  <c:v>39740.624999990287</c:v>
                </c:pt>
                <c:pt idx="4005">
                  <c:v>39740.666666656951</c:v>
                </c:pt>
                <c:pt idx="4006">
                  <c:v>39740.708333323615</c:v>
                </c:pt>
                <c:pt idx="4007">
                  <c:v>39740.749999990279</c:v>
                </c:pt>
                <c:pt idx="4008">
                  <c:v>39740.791666656929</c:v>
                </c:pt>
                <c:pt idx="4009">
                  <c:v>39740.833333323608</c:v>
                </c:pt>
                <c:pt idx="4010">
                  <c:v>39740.874999990287</c:v>
                </c:pt>
                <c:pt idx="4011">
                  <c:v>39740.916666656951</c:v>
                </c:pt>
                <c:pt idx="4012">
                  <c:v>39740.958333323615</c:v>
                </c:pt>
                <c:pt idx="4013">
                  <c:v>39740.999999990265</c:v>
                </c:pt>
                <c:pt idx="4014">
                  <c:v>39741.041666656929</c:v>
                </c:pt>
                <c:pt idx="4015">
                  <c:v>39741.083333323593</c:v>
                </c:pt>
                <c:pt idx="4016">
                  <c:v>39741.124999990257</c:v>
                </c:pt>
                <c:pt idx="4017">
                  <c:v>39741.166666656922</c:v>
                </c:pt>
                <c:pt idx="4018">
                  <c:v>39741.208333323593</c:v>
                </c:pt>
                <c:pt idx="4019">
                  <c:v>39741.24999999025</c:v>
                </c:pt>
                <c:pt idx="4020">
                  <c:v>39741.2916666569</c:v>
                </c:pt>
                <c:pt idx="4021">
                  <c:v>39741.333333323593</c:v>
                </c:pt>
                <c:pt idx="4022">
                  <c:v>39741.374999990243</c:v>
                </c:pt>
                <c:pt idx="4023">
                  <c:v>39741.416666656922</c:v>
                </c:pt>
                <c:pt idx="4024">
                  <c:v>39741.458333323601</c:v>
                </c:pt>
                <c:pt idx="4025">
                  <c:v>39741.499999990236</c:v>
                </c:pt>
                <c:pt idx="4026">
                  <c:v>39741.5416666569</c:v>
                </c:pt>
                <c:pt idx="4027">
                  <c:v>39741.583333323579</c:v>
                </c:pt>
                <c:pt idx="4028">
                  <c:v>39741.624999990228</c:v>
                </c:pt>
                <c:pt idx="4029">
                  <c:v>39741.666666656885</c:v>
                </c:pt>
                <c:pt idx="4030">
                  <c:v>39741.708333323571</c:v>
                </c:pt>
                <c:pt idx="4031">
                  <c:v>39741.749999990221</c:v>
                </c:pt>
                <c:pt idx="4032">
                  <c:v>39741.791666656871</c:v>
                </c:pt>
                <c:pt idx="4033">
                  <c:v>39741.833333323564</c:v>
                </c:pt>
                <c:pt idx="4034">
                  <c:v>39741.874999990228</c:v>
                </c:pt>
                <c:pt idx="4035">
                  <c:v>39741.916666656893</c:v>
                </c:pt>
                <c:pt idx="4036">
                  <c:v>39741.958333323564</c:v>
                </c:pt>
                <c:pt idx="4037">
                  <c:v>39741.999999990207</c:v>
                </c:pt>
                <c:pt idx="4038">
                  <c:v>39742.041666656871</c:v>
                </c:pt>
                <c:pt idx="4039">
                  <c:v>39742.083333323542</c:v>
                </c:pt>
                <c:pt idx="4040">
                  <c:v>39742.124999990199</c:v>
                </c:pt>
                <c:pt idx="4041">
                  <c:v>39742.166666656864</c:v>
                </c:pt>
                <c:pt idx="4042">
                  <c:v>39742.208333323542</c:v>
                </c:pt>
                <c:pt idx="4043">
                  <c:v>39742.249999990192</c:v>
                </c:pt>
                <c:pt idx="4044">
                  <c:v>39742.291666656834</c:v>
                </c:pt>
                <c:pt idx="4045">
                  <c:v>39742.333333323535</c:v>
                </c:pt>
                <c:pt idx="4046">
                  <c:v>39742.374999990207</c:v>
                </c:pt>
                <c:pt idx="4047">
                  <c:v>39742.416666656849</c:v>
                </c:pt>
                <c:pt idx="4048">
                  <c:v>39742.458333323535</c:v>
                </c:pt>
                <c:pt idx="4049">
                  <c:v>39742.499999990192</c:v>
                </c:pt>
                <c:pt idx="4050">
                  <c:v>39742.541666656834</c:v>
                </c:pt>
                <c:pt idx="4051">
                  <c:v>39742.583333323513</c:v>
                </c:pt>
                <c:pt idx="4052">
                  <c:v>39742.624999990185</c:v>
                </c:pt>
                <c:pt idx="4053">
                  <c:v>39742.666666656834</c:v>
                </c:pt>
                <c:pt idx="4054">
                  <c:v>39742.708333323499</c:v>
                </c:pt>
                <c:pt idx="4055">
                  <c:v>39742.749999990163</c:v>
                </c:pt>
                <c:pt idx="4056">
                  <c:v>39742.791666656813</c:v>
                </c:pt>
                <c:pt idx="4057">
                  <c:v>39742.833333323491</c:v>
                </c:pt>
                <c:pt idx="4058">
                  <c:v>39742.874999990185</c:v>
                </c:pt>
                <c:pt idx="4059">
                  <c:v>39742.916666656834</c:v>
                </c:pt>
                <c:pt idx="4060">
                  <c:v>39742.958333323506</c:v>
                </c:pt>
                <c:pt idx="4061">
                  <c:v>39742.999999990148</c:v>
                </c:pt>
                <c:pt idx="4062">
                  <c:v>39743.041666656805</c:v>
                </c:pt>
                <c:pt idx="4063">
                  <c:v>39743.083333323491</c:v>
                </c:pt>
                <c:pt idx="4064">
                  <c:v>39743.124999990141</c:v>
                </c:pt>
                <c:pt idx="4065">
                  <c:v>39743.166666656805</c:v>
                </c:pt>
                <c:pt idx="4066">
                  <c:v>39743.208333323484</c:v>
                </c:pt>
                <c:pt idx="4067">
                  <c:v>39743.249999990141</c:v>
                </c:pt>
                <c:pt idx="4068">
                  <c:v>39743.291666656769</c:v>
                </c:pt>
                <c:pt idx="4069">
                  <c:v>39743.333333323462</c:v>
                </c:pt>
                <c:pt idx="4070">
                  <c:v>39743.374999990148</c:v>
                </c:pt>
                <c:pt idx="4071">
                  <c:v>39743.416666656791</c:v>
                </c:pt>
                <c:pt idx="4072">
                  <c:v>39743.458333323484</c:v>
                </c:pt>
                <c:pt idx="4073">
                  <c:v>39743.499999990119</c:v>
                </c:pt>
                <c:pt idx="4074">
                  <c:v>39743.541666656776</c:v>
                </c:pt>
                <c:pt idx="4075">
                  <c:v>39743.583333323448</c:v>
                </c:pt>
                <c:pt idx="4076">
                  <c:v>39743.624999990112</c:v>
                </c:pt>
                <c:pt idx="4077">
                  <c:v>39743.666666656776</c:v>
                </c:pt>
                <c:pt idx="4078">
                  <c:v>39743.70833332344</c:v>
                </c:pt>
                <c:pt idx="4079">
                  <c:v>39743.749999990112</c:v>
                </c:pt>
                <c:pt idx="4080">
                  <c:v>39743.791666656747</c:v>
                </c:pt>
                <c:pt idx="4081">
                  <c:v>39743.833333323433</c:v>
                </c:pt>
                <c:pt idx="4082">
                  <c:v>39743.874999990119</c:v>
                </c:pt>
                <c:pt idx="4083">
                  <c:v>39743.916666656762</c:v>
                </c:pt>
                <c:pt idx="4084">
                  <c:v>39743.958333323448</c:v>
                </c:pt>
                <c:pt idx="4085">
                  <c:v>39743.99999999009</c:v>
                </c:pt>
                <c:pt idx="4086">
                  <c:v>39744.041666656754</c:v>
                </c:pt>
                <c:pt idx="4087">
                  <c:v>39744.083333323419</c:v>
                </c:pt>
                <c:pt idx="4088">
                  <c:v>39744.124999990083</c:v>
                </c:pt>
                <c:pt idx="4089">
                  <c:v>39744.166666656733</c:v>
                </c:pt>
                <c:pt idx="4090">
                  <c:v>39744.208333323411</c:v>
                </c:pt>
                <c:pt idx="4091">
                  <c:v>39744.249999990083</c:v>
                </c:pt>
                <c:pt idx="4092">
                  <c:v>39744.291666656718</c:v>
                </c:pt>
                <c:pt idx="4093">
                  <c:v>39744.333333323411</c:v>
                </c:pt>
                <c:pt idx="4094">
                  <c:v>39744.37499999009</c:v>
                </c:pt>
                <c:pt idx="4095">
                  <c:v>39744.416666656733</c:v>
                </c:pt>
                <c:pt idx="4096">
                  <c:v>39744.458333323419</c:v>
                </c:pt>
                <c:pt idx="4097">
                  <c:v>39744.499999990061</c:v>
                </c:pt>
                <c:pt idx="4098">
                  <c:v>39744.541666656725</c:v>
                </c:pt>
                <c:pt idx="4099">
                  <c:v>39744.58333332339</c:v>
                </c:pt>
                <c:pt idx="4100">
                  <c:v>39744.624999990061</c:v>
                </c:pt>
                <c:pt idx="4101">
                  <c:v>39744.666666656703</c:v>
                </c:pt>
                <c:pt idx="4102">
                  <c:v>39744.708333323382</c:v>
                </c:pt>
                <c:pt idx="4103">
                  <c:v>39744.749999990046</c:v>
                </c:pt>
                <c:pt idx="4104">
                  <c:v>39744.791666656682</c:v>
                </c:pt>
                <c:pt idx="4105">
                  <c:v>39744.833333323382</c:v>
                </c:pt>
                <c:pt idx="4106">
                  <c:v>39744.874999990054</c:v>
                </c:pt>
                <c:pt idx="4107">
                  <c:v>39744.916666656703</c:v>
                </c:pt>
                <c:pt idx="4108">
                  <c:v>39744.95833332339</c:v>
                </c:pt>
                <c:pt idx="4109">
                  <c:v>39744.999999990032</c:v>
                </c:pt>
                <c:pt idx="4110">
                  <c:v>39745.041666656682</c:v>
                </c:pt>
                <c:pt idx="4111">
                  <c:v>39745.08333332336</c:v>
                </c:pt>
                <c:pt idx="4112">
                  <c:v>39745.124999990032</c:v>
                </c:pt>
                <c:pt idx="4113">
                  <c:v>39745.166666656674</c:v>
                </c:pt>
                <c:pt idx="4114">
                  <c:v>39745.208333323353</c:v>
                </c:pt>
                <c:pt idx="4115">
                  <c:v>39745.249999990017</c:v>
                </c:pt>
                <c:pt idx="4116">
                  <c:v>39745.291666656653</c:v>
                </c:pt>
                <c:pt idx="4117">
                  <c:v>39745.333333323346</c:v>
                </c:pt>
                <c:pt idx="4118">
                  <c:v>39745.374999990025</c:v>
                </c:pt>
                <c:pt idx="4119">
                  <c:v>39745.416666656682</c:v>
                </c:pt>
                <c:pt idx="4120">
                  <c:v>39745.458333323353</c:v>
                </c:pt>
                <c:pt idx="4121">
                  <c:v>39745.499999990003</c:v>
                </c:pt>
                <c:pt idx="4122">
                  <c:v>39745.541666656653</c:v>
                </c:pt>
                <c:pt idx="4123">
                  <c:v>39745.583333323331</c:v>
                </c:pt>
                <c:pt idx="4124">
                  <c:v>39745.624999989996</c:v>
                </c:pt>
                <c:pt idx="4125">
                  <c:v>39745.666666656645</c:v>
                </c:pt>
                <c:pt idx="4132" formatCode="m/d/yyyy\ h:mm">
                  <c:v>39745.708333333336</c:v>
                </c:pt>
                <c:pt idx="4133" formatCode="m/d/yyyy\ h:mm">
                  <c:v>39745.75</c:v>
                </c:pt>
                <c:pt idx="4134" formatCode="m/d/yyyy\ h:mm">
                  <c:v>39745.791666666635</c:v>
                </c:pt>
                <c:pt idx="4135" formatCode="m/d/yyyy\ h:mm">
                  <c:v>39745.833333333328</c:v>
                </c:pt>
                <c:pt idx="4136" formatCode="m/d/yyyy\ h:mm">
                  <c:v>39745.875</c:v>
                </c:pt>
                <c:pt idx="4137" formatCode="m/d/yyyy\ h:mm">
                  <c:v>39745.916666666657</c:v>
                </c:pt>
                <c:pt idx="4138" formatCode="m/d/yyyy\ h:mm">
                  <c:v>39745.958333333336</c:v>
                </c:pt>
                <c:pt idx="4139" formatCode="m/d/yyyy\ h:mm">
                  <c:v>39745.999999999993</c:v>
                </c:pt>
                <c:pt idx="4140" formatCode="m/d/yyyy\ h:mm">
                  <c:v>39746.041666666628</c:v>
                </c:pt>
                <c:pt idx="4141" formatCode="m/d/yyyy\ h:mm">
                  <c:v>39746.083333333314</c:v>
                </c:pt>
                <c:pt idx="4142" formatCode="m/d/yyyy\ h:mm">
                  <c:v>39746.124999999993</c:v>
                </c:pt>
                <c:pt idx="4143" formatCode="m/d/yyyy\ h:mm">
                  <c:v>39746.166666666621</c:v>
                </c:pt>
                <c:pt idx="4144" formatCode="m/d/yyyy\ h:mm">
                  <c:v>39746.208333333307</c:v>
                </c:pt>
                <c:pt idx="4145" formatCode="m/d/yyyy\ h:mm">
                  <c:v>39746.249999999985</c:v>
                </c:pt>
                <c:pt idx="4146" formatCode="m/d/yyyy\ h:mm">
                  <c:v>39746.291666666606</c:v>
                </c:pt>
                <c:pt idx="4147" formatCode="m/d/yyyy\ h:mm">
                  <c:v>39746.333333333285</c:v>
                </c:pt>
                <c:pt idx="4148" formatCode="m/d/yyyy\ h:mm">
                  <c:v>39746.374999999993</c:v>
                </c:pt>
                <c:pt idx="4149" formatCode="m/d/yyyy\ h:mm">
                  <c:v>39746.416666666628</c:v>
                </c:pt>
                <c:pt idx="4150" formatCode="m/d/yyyy\ h:mm">
                  <c:v>39746.458333333292</c:v>
                </c:pt>
                <c:pt idx="4151" formatCode="m/d/yyyy\ h:mm">
                  <c:v>39746.499999999971</c:v>
                </c:pt>
                <c:pt idx="4152" formatCode="m/d/yyyy\ h:mm">
                  <c:v>39746.541666666599</c:v>
                </c:pt>
                <c:pt idx="4153" formatCode="m/d/yyyy\ h:mm">
                  <c:v>39746.583333333285</c:v>
                </c:pt>
                <c:pt idx="4154" formatCode="m/d/yyyy\ h:mm">
                  <c:v>39746.624999999949</c:v>
                </c:pt>
                <c:pt idx="4155" formatCode="m/d/yyyy\ h:mm">
                  <c:v>39746.666666666591</c:v>
                </c:pt>
                <c:pt idx="4156" formatCode="m/d/yyyy\ h:mm">
                  <c:v>39746.708333333278</c:v>
                </c:pt>
                <c:pt idx="4157" formatCode="m/d/yyyy\ h:mm">
                  <c:v>39746.749999999942</c:v>
                </c:pt>
                <c:pt idx="4158" formatCode="m/d/yyyy\ h:mm">
                  <c:v>39746.791666666577</c:v>
                </c:pt>
                <c:pt idx="4159" formatCode="m/d/yyyy\ h:mm">
                  <c:v>39746.83333333327</c:v>
                </c:pt>
                <c:pt idx="4160" formatCode="m/d/yyyy\ h:mm">
                  <c:v>39746.874999999956</c:v>
                </c:pt>
                <c:pt idx="4161" formatCode="m/d/yyyy\ h:mm">
                  <c:v>39746.916666666599</c:v>
                </c:pt>
                <c:pt idx="4162" formatCode="m/d/yyyy\ h:mm">
                  <c:v>39746.958333333263</c:v>
                </c:pt>
                <c:pt idx="4163" formatCode="m/d/yyyy\ h:mm">
                  <c:v>39746.999999999942</c:v>
                </c:pt>
                <c:pt idx="4164" formatCode="m/d/yyyy\ h:mm">
                  <c:v>39747.041666666584</c:v>
                </c:pt>
                <c:pt idx="4165" formatCode="m/d/yyyy\ h:mm">
                  <c:v>39747.083333333256</c:v>
                </c:pt>
                <c:pt idx="4166" formatCode="m/d/yyyy\ h:mm">
                  <c:v>39747.124999999935</c:v>
                </c:pt>
                <c:pt idx="4167" formatCode="m/d/yyyy\ h:mm">
                  <c:v>39747.166666666584</c:v>
                </c:pt>
                <c:pt idx="4168" formatCode="m/d/yyyy\ h:mm">
                  <c:v>39747.208333333234</c:v>
                </c:pt>
                <c:pt idx="4169" formatCode="m/d/yyyy\ h:mm">
                  <c:v>39747.249999999913</c:v>
                </c:pt>
                <c:pt idx="4170" formatCode="m/d/yyyy\ h:mm">
                  <c:v>39747.291666666562</c:v>
                </c:pt>
                <c:pt idx="4171" formatCode="m/d/yyyy\ h:mm">
                  <c:v>39747.333333333234</c:v>
                </c:pt>
                <c:pt idx="4172" formatCode="m/d/yyyy\ h:mm">
                  <c:v>39747.374999999935</c:v>
                </c:pt>
                <c:pt idx="4173" formatCode="m/d/yyyy\ h:mm">
                  <c:v>39747.416666666584</c:v>
                </c:pt>
                <c:pt idx="4174" formatCode="m/d/yyyy\ h:mm">
                  <c:v>39747.458333333241</c:v>
                </c:pt>
                <c:pt idx="4175" formatCode="m/d/yyyy\ h:mm">
                  <c:v>39747.499999999898</c:v>
                </c:pt>
                <c:pt idx="4176" formatCode="m/d/yyyy\ h:mm">
                  <c:v>39747.541666666555</c:v>
                </c:pt>
                <c:pt idx="4177" formatCode="m/d/yyyy\ h:mm">
                  <c:v>39747.583333333227</c:v>
                </c:pt>
                <c:pt idx="4178" formatCode="m/d/yyyy\ h:mm">
                  <c:v>39747.624999999891</c:v>
                </c:pt>
                <c:pt idx="4179" formatCode="m/d/yyyy\ h:mm">
                  <c:v>39747.666666666555</c:v>
                </c:pt>
                <c:pt idx="4180" formatCode="m/d/yyyy\ h:mm">
                  <c:v>39747.708333333205</c:v>
                </c:pt>
                <c:pt idx="4181" formatCode="m/d/yyyy\ h:mm">
                  <c:v>39747.749999999891</c:v>
                </c:pt>
                <c:pt idx="4182" formatCode="m/d/yyyy\ h:mm">
                  <c:v>39747.791666666519</c:v>
                </c:pt>
                <c:pt idx="4183" formatCode="m/d/yyyy\ h:mm">
                  <c:v>39747.833333333205</c:v>
                </c:pt>
                <c:pt idx="4184" formatCode="m/d/yyyy\ h:mm">
                  <c:v>39747.874999999898</c:v>
                </c:pt>
                <c:pt idx="4185" formatCode="m/d/yyyy\ h:mm">
                  <c:v>39747.916666666541</c:v>
                </c:pt>
                <c:pt idx="4186" formatCode="m/d/yyyy\ h:mm">
                  <c:v>39747.958333333212</c:v>
                </c:pt>
                <c:pt idx="4187" formatCode="m/d/yyyy\ h:mm">
                  <c:v>39747.999999999869</c:v>
                </c:pt>
                <c:pt idx="4188" formatCode="m/d/yyyy\ h:mm">
                  <c:v>39748.041666666526</c:v>
                </c:pt>
                <c:pt idx="4189" formatCode="m/d/yyyy\ h:mm">
                  <c:v>39748.083333333198</c:v>
                </c:pt>
                <c:pt idx="4190" formatCode="m/d/yyyy\ h:mm">
                  <c:v>39748.124999999862</c:v>
                </c:pt>
                <c:pt idx="4191" formatCode="m/d/yyyy\ h:mm">
                  <c:v>39748.166666666526</c:v>
                </c:pt>
                <c:pt idx="4192" formatCode="m/d/yyyy\ h:mm">
                  <c:v>39748.20833333319</c:v>
                </c:pt>
                <c:pt idx="4193" formatCode="m/d/yyyy\ h:mm">
                  <c:v>39748.249999999862</c:v>
                </c:pt>
                <c:pt idx="4194" formatCode="m/d/yyyy\ h:mm">
                  <c:v>39748.291666666497</c:v>
                </c:pt>
                <c:pt idx="4195" formatCode="m/d/yyyy\ h:mm">
                  <c:v>39748.333333333183</c:v>
                </c:pt>
                <c:pt idx="4196" formatCode="m/d/yyyy\ h:mm">
                  <c:v>39748.374999999869</c:v>
                </c:pt>
                <c:pt idx="4197" formatCode="m/d/yyyy\ h:mm">
                  <c:v>39748.416666666511</c:v>
                </c:pt>
                <c:pt idx="4198" formatCode="m/d/yyyy\ h:mm">
                  <c:v>39748.458333333198</c:v>
                </c:pt>
                <c:pt idx="4199" formatCode="m/d/yyyy\ h:mm">
                  <c:v>39748.49999999984</c:v>
                </c:pt>
                <c:pt idx="4200" formatCode="m/d/yyyy\ h:mm">
                  <c:v>39748.541666666504</c:v>
                </c:pt>
                <c:pt idx="4201" formatCode="m/d/yyyy\ h:mm">
                  <c:v>39748.583333333168</c:v>
                </c:pt>
                <c:pt idx="4202" formatCode="m/d/yyyy\ h:mm">
                  <c:v>39748.624999999833</c:v>
                </c:pt>
                <c:pt idx="4203" formatCode="m/d/yyyy\ h:mm">
                  <c:v>39748.666666666482</c:v>
                </c:pt>
                <c:pt idx="4204" formatCode="m/d/yyyy\ h:mm">
                  <c:v>39748.708333333161</c:v>
                </c:pt>
                <c:pt idx="4205" formatCode="m/d/yyyy\ h:mm">
                  <c:v>39748.749999999833</c:v>
                </c:pt>
                <c:pt idx="4206" formatCode="m/d/yyyy\ h:mm">
                  <c:v>39748.791666666468</c:v>
                </c:pt>
                <c:pt idx="4207" formatCode="m/d/yyyy\ h:mm">
                  <c:v>39748.833333333161</c:v>
                </c:pt>
                <c:pt idx="4208" formatCode="m/d/yyyy\ h:mm">
                  <c:v>39748.87499999984</c:v>
                </c:pt>
                <c:pt idx="4209" formatCode="m/d/yyyy\ h:mm">
                  <c:v>39748.916666666482</c:v>
                </c:pt>
                <c:pt idx="4210" formatCode="m/d/yyyy\ h:mm">
                  <c:v>39748.958333333168</c:v>
                </c:pt>
                <c:pt idx="4211" formatCode="m/d/yyyy\ h:mm">
                  <c:v>39748.999999999811</c:v>
                </c:pt>
                <c:pt idx="4212" formatCode="m/d/yyyy\ h:mm">
                  <c:v>39749.041666666475</c:v>
                </c:pt>
                <c:pt idx="4213" formatCode="m/d/yyyy\ h:mm">
                  <c:v>39749.083333333139</c:v>
                </c:pt>
                <c:pt idx="4214" formatCode="m/d/yyyy\ h:mm">
                  <c:v>39749.124999999811</c:v>
                </c:pt>
                <c:pt idx="4215" formatCode="m/d/yyyy\ h:mm">
                  <c:v>39749.166666666453</c:v>
                </c:pt>
                <c:pt idx="4216" formatCode="m/d/yyyy\ h:mm">
                  <c:v>39749.208333333132</c:v>
                </c:pt>
                <c:pt idx="4217" formatCode="m/d/yyyy\ h:mm">
                  <c:v>39749.249999999796</c:v>
                </c:pt>
                <c:pt idx="4218" formatCode="m/d/yyyy\ h:mm">
                  <c:v>39749.291666666431</c:v>
                </c:pt>
                <c:pt idx="4219" formatCode="m/d/yyyy\ h:mm">
                  <c:v>39749.333333333132</c:v>
                </c:pt>
                <c:pt idx="4220" formatCode="m/d/yyyy\ h:mm">
                  <c:v>39749.374999999804</c:v>
                </c:pt>
                <c:pt idx="4221" formatCode="m/d/yyyy\ h:mm">
                  <c:v>39749.416666666453</c:v>
                </c:pt>
                <c:pt idx="4222" formatCode="m/d/yyyy\ h:mm">
                  <c:v>39749.458333333139</c:v>
                </c:pt>
                <c:pt idx="4223" formatCode="m/d/yyyy\ h:mm">
                  <c:v>39749.499999999782</c:v>
                </c:pt>
                <c:pt idx="4224" formatCode="m/d/yyyy\ h:mm">
                  <c:v>39749.541666666431</c:v>
                </c:pt>
                <c:pt idx="4225" formatCode="m/d/yyyy\ h:mm">
                  <c:v>39749.58333333311</c:v>
                </c:pt>
                <c:pt idx="4226" formatCode="m/d/yyyy\ h:mm">
                  <c:v>39749.624999999782</c:v>
                </c:pt>
                <c:pt idx="4227" formatCode="m/d/yyyy\ h:mm">
                  <c:v>39749.666666666424</c:v>
                </c:pt>
                <c:pt idx="4228" formatCode="m/d/yyyy\ h:mm">
                  <c:v>39749.708333333103</c:v>
                </c:pt>
                <c:pt idx="4229" formatCode="m/d/yyyy\ h:mm">
                  <c:v>39749.749999999767</c:v>
                </c:pt>
                <c:pt idx="4230" formatCode="m/d/yyyy\ h:mm">
                  <c:v>39749.791666666402</c:v>
                </c:pt>
                <c:pt idx="4231" formatCode="m/d/yyyy\ h:mm">
                  <c:v>39749.833333333096</c:v>
                </c:pt>
                <c:pt idx="4232" formatCode="m/d/yyyy\ h:mm">
                  <c:v>39749.874999999774</c:v>
                </c:pt>
                <c:pt idx="4233" formatCode="m/d/yyyy\ h:mm">
                  <c:v>39749.916666666431</c:v>
                </c:pt>
                <c:pt idx="4234" formatCode="m/d/yyyy\ h:mm">
                  <c:v>39749.958333333103</c:v>
                </c:pt>
                <c:pt idx="4235" formatCode="m/d/yyyy\ h:mm">
                  <c:v>39749.999999999753</c:v>
                </c:pt>
                <c:pt idx="4236" formatCode="m/d/yyyy\ h:mm">
                  <c:v>39750.041666666402</c:v>
                </c:pt>
                <c:pt idx="4237" formatCode="m/d/yyyy\ h:mm">
                  <c:v>39750.083333333081</c:v>
                </c:pt>
                <c:pt idx="4238" formatCode="m/d/yyyy\ h:mm">
                  <c:v>39750.124999999745</c:v>
                </c:pt>
                <c:pt idx="4239" formatCode="m/d/yyyy\ h:mm">
                  <c:v>39750.166666666395</c:v>
                </c:pt>
                <c:pt idx="4240" formatCode="m/d/yyyy\ h:mm">
                  <c:v>39750.208333333081</c:v>
                </c:pt>
                <c:pt idx="4241" formatCode="m/d/yyyy\ h:mm">
                  <c:v>39750.249999999738</c:v>
                </c:pt>
                <c:pt idx="4242" formatCode="m/d/yyyy\ h:mm">
                  <c:v>39750.291666666373</c:v>
                </c:pt>
                <c:pt idx="4243" formatCode="m/d/yyyy\ h:mm">
                  <c:v>39750.333333333067</c:v>
                </c:pt>
                <c:pt idx="4244" formatCode="m/d/yyyy\ h:mm">
                  <c:v>39750.374999999745</c:v>
                </c:pt>
                <c:pt idx="4245" formatCode="m/d/yyyy\ h:mm">
                  <c:v>39750.416666666395</c:v>
                </c:pt>
                <c:pt idx="4246" formatCode="m/d/yyyy\ h:mm">
                  <c:v>39750.458333333074</c:v>
                </c:pt>
                <c:pt idx="4247" formatCode="m/d/yyyy\ h:mm">
                  <c:v>39750.499999999731</c:v>
                </c:pt>
                <c:pt idx="4248" formatCode="m/d/yyyy\ h:mm">
                  <c:v>39750.541666666373</c:v>
                </c:pt>
                <c:pt idx="4249" formatCode="m/d/yyyy\ h:mm">
                  <c:v>39750.583333333052</c:v>
                </c:pt>
                <c:pt idx="4250" formatCode="m/d/yyyy\ h:mm">
                  <c:v>39750.624999999716</c:v>
                </c:pt>
                <c:pt idx="4251" formatCode="m/d/yyyy\ h:mm">
                  <c:v>39750.666666666366</c:v>
                </c:pt>
                <c:pt idx="4252" formatCode="m/d/yyyy\ h:mm">
                  <c:v>39750.708333333045</c:v>
                </c:pt>
                <c:pt idx="4253" formatCode="m/d/yyyy\ h:mm">
                  <c:v>39750.749999999709</c:v>
                </c:pt>
                <c:pt idx="4254" formatCode="m/d/yyyy\ h:mm">
                  <c:v>39750.791666666344</c:v>
                </c:pt>
                <c:pt idx="4255" formatCode="m/d/yyyy\ h:mm">
                  <c:v>39750.833333333037</c:v>
                </c:pt>
                <c:pt idx="4256" formatCode="m/d/yyyy\ h:mm">
                  <c:v>39750.874999999716</c:v>
                </c:pt>
                <c:pt idx="4257" formatCode="m/d/yyyy\ h:mm">
                  <c:v>39750.916666666366</c:v>
                </c:pt>
                <c:pt idx="4258" formatCode="m/d/yyyy\ h:mm">
                  <c:v>39750.958333333045</c:v>
                </c:pt>
                <c:pt idx="4259" formatCode="m/d/yyyy\ h:mm">
                  <c:v>39750.999999999694</c:v>
                </c:pt>
                <c:pt idx="4260" formatCode="m/d/yyyy\ h:mm">
                  <c:v>39751.041666666344</c:v>
                </c:pt>
                <c:pt idx="4261" formatCode="m/d/yyyy\ h:mm">
                  <c:v>39751.083333333023</c:v>
                </c:pt>
                <c:pt idx="4262" formatCode="m/d/yyyy\ h:mm">
                  <c:v>39751.124999999687</c:v>
                </c:pt>
                <c:pt idx="4263" formatCode="m/d/yyyy\ h:mm">
                  <c:v>39751.166666666337</c:v>
                </c:pt>
                <c:pt idx="4264" formatCode="m/d/yyyy\ h:mm">
                  <c:v>39751.208333333016</c:v>
                </c:pt>
                <c:pt idx="4265" formatCode="m/d/yyyy\ h:mm">
                  <c:v>39751.24999999968</c:v>
                </c:pt>
                <c:pt idx="4266" formatCode="m/d/yyyy\ h:mm">
                  <c:v>39751.291666666315</c:v>
                </c:pt>
                <c:pt idx="4267" formatCode="m/d/yyyy\ h:mm">
                  <c:v>39751.333333333008</c:v>
                </c:pt>
                <c:pt idx="4268" formatCode="m/d/yyyy\ h:mm">
                  <c:v>39751.374999999687</c:v>
                </c:pt>
                <c:pt idx="4269" formatCode="m/d/yyyy\ h:mm">
                  <c:v>39751.416666666337</c:v>
                </c:pt>
                <c:pt idx="4270" formatCode="m/d/yyyy\ h:mm">
                  <c:v>39751.458333333016</c:v>
                </c:pt>
                <c:pt idx="4271" formatCode="m/d/yyyy\ h:mm">
                  <c:v>39751.499999999665</c:v>
                </c:pt>
                <c:pt idx="4272" formatCode="m/d/yyyy\ h:mm">
                  <c:v>39751.541666666315</c:v>
                </c:pt>
                <c:pt idx="4273" formatCode="m/d/yyyy\ h:mm">
                  <c:v>39751.583333333001</c:v>
                </c:pt>
                <c:pt idx="4274" formatCode="m/d/yyyy\ h:mm">
                  <c:v>39751.624999999658</c:v>
                </c:pt>
                <c:pt idx="4275" formatCode="m/d/yyyy\ h:mm">
                  <c:v>39751.666666666308</c:v>
                </c:pt>
                <c:pt idx="4276" formatCode="m/d/yyyy\ h:mm">
                  <c:v>39751.708333333001</c:v>
                </c:pt>
                <c:pt idx="4277" formatCode="m/d/yyyy\ h:mm">
                  <c:v>39751.749999999651</c:v>
                </c:pt>
                <c:pt idx="4278" formatCode="m/d/yyyy\ h:mm">
                  <c:v>39751.791666666286</c:v>
                </c:pt>
                <c:pt idx="4279" formatCode="m/d/yyyy\ h:mm">
                  <c:v>39751.833333332994</c:v>
                </c:pt>
                <c:pt idx="4280" formatCode="m/d/yyyy\ h:mm">
                  <c:v>39751.874999999643</c:v>
                </c:pt>
                <c:pt idx="4281" formatCode="m/d/yyyy\ h:mm">
                  <c:v>39751.916666666308</c:v>
                </c:pt>
                <c:pt idx="4282" formatCode="m/d/yyyy\ h:mm">
                  <c:v>39751.958333333001</c:v>
                </c:pt>
                <c:pt idx="4283" formatCode="m/d/yyyy\ h:mm">
                  <c:v>39751.999999999636</c:v>
                </c:pt>
                <c:pt idx="4284" formatCode="m/d/yyyy\ h:mm">
                  <c:v>39752.041666666279</c:v>
                </c:pt>
                <c:pt idx="4285" formatCode="m/d/yyyy\ h:mm">
                  <c:v>39752.083333332979</c:v>
                </c:pt>
                <c:pt idx="4286" formatCode="m/d/yyyy\ h:mm">
                  <c:v>39752.124999999629</c:v>
                </c:pt>
                <c:pt idx="4287" formatCode="m/d/yyyy\ h:mm">
                  <c:v>39752.166666666271</c:v>
                </c:pt>
                <c:pt idx="4288" formatCode="m/d/yyyy\ h:mm">
                  <c:v>39752.208333332972</c:v>
                </c:pt>
                <c:pt idx="4289" formatCode="m/d/yyyy\ h:mm">
                  <c:v>39752.249999999622</c:v>
                </c:pt>
                <c:pt idx="4290" formatCode="m/d/yyyy\ h:mm">
                  <c:v>39752.291666666257</c:v>
                </c:pt>
                <c:pt idx="4291" formatCode="m/d/yyyy\ h:mm">
                  <c:v>39752.333333332965</c:v>
                </c:pt>
                <c:pt idx="4292" formatCode="m/d/yyyy\ h:mm">
                  <c:v>39752.374999999629</c:v>
                </c:pt>
                <c:pt idx="4293" formatCode="m/d/yyyy\ h:mm">
                  <c:v>39752.416666666279</c:v>
                </c:pt>
                <c:pt idx="4294" formatCode="m/d/yyyy\ h:mm">
                  <c:v>39752.458333332965</c:v>
                </c:pt>
                <c:pt idx="4295" formatCode="m/d/yyyy\ h:mm">
                  <c:v>39752.499999999607</c:v>
                </c:pt>
                <c:pt idx="4296" formatCode="m/d/yyyy\ h:mm">
                  <c:v>39752.541666666257</c:v>
                </c:pt>
                <c:pt idx="4297" formatCode="m/d/yyyy\ h:mm">
                  <c:v>39752.583333332943</c:v>
                </c:pt>
                <c:pt idx="4298" formatCode="m/d/yyyy\ h:mm">
                  <c:v>39752.6249999996</c:v>
                </c:pt>
                <c:pt idx="4299" formatCode="m/d/yyyy\ h:mm">
                  <c:v>39752.66666666625</c:v>
                </c:pt>
                <c:pt idx="4300" formatCode="m/d/yyyy\ h:mm">
                  <c:v>39752.708333332943</c:v>
                </c:pt>
                <c:pt idx="4301" formatCode="m/d/yyyy\ h:mm">
                  <c:v>39752.749999999593</c:v>
                </c:pt>
                <c:pt idx="4302" formatCode="m/d/yyyy\ h:mm">
                  <c:v>39752.79166666622</c:v>
                </c:pt>
                <c:pt idx="4303" formatCode="m/d/yyyy\ h:mm">
                  <c:v>39752.833333332936</c:v>
                </c:pt>
                <c:pt idx="4304" formatCode="m/d/yyyy\ h:mm">
                  <c:v>39752.874999999607</c:v>
                </c:pt>
                <c:pt idx="4305" formatCode="m/d/yyyy\ h:mm">
                  <c:v>39752.91666666625</c:v>
                </c:pt>
                <c:pt idx="4306" formatCode="m/d/yyyy\ h:mm">
                  <c:v>39752.958333332943</c:v>
                </c:pt>
                <c:pt idx="4307" formatCode="m/d/yyyy\ h:mm">
                  <c:v>39752.999999999593</c:v>
                </c:pt>
                <c:pt idx="4308" formatCode="m/d/yyyy\ h:mm">
                  <c:v>39753.04166666622</c:v>
                </c:pt>
                <c:pt idx="4309" formatCode="m/d/yyyy\ h:mm">
                  <c:v>39753.083333332921</c:v>
                </c:pt>
                <c:pt idx="4310" formatCode="m/d/yyyy\ h:mm">
                  <c:v>39753.124999999585</c:v>
                </c:pt>
                <c:pt idx="4311" formatCode="m/d/yyyy\ h:mm">
                  <c:v>39753.16666666622</c:v>
                </c:pt>
                <c:pt idx="4312" formatCode="m/d/yyyy\ h:mm">
                  <c:v>39753.208333332899</c:v>
                </c:pt>
                <c:pt idx="4313" formatCode="m/d/yyyy\ h:mm">
                  <c:v>39753.249999999563</c:v>
                </c:pt>
                <c:pt idx="4314" formatCode="m/d/yyyy\ h:mm">
                  <c:v>39753.291666666191</c:v>
                </c:pt>
                <c:pt idx="4315" formatCode="m/d/yyyy\ h:mm">
                  <c:v>39753.333333332892</c:v>
                </c:pt>
                <c:pt idx="4316" formatCode="m/d/yyyy\ h:mm">
                  <c:v>39753.374999999585</c:v>
                </c:pt>
                <c:pt idx="4317" formatCode="m/d/yyyy\ h:mm">
                  <c:v>39753.41666666622</c:v>
                </c:pt>
                <c:pt idx="4318" formatCode="m/d/yyyy\ h:mm">
                  <c:v>39753.458333332906</c:v>
                </c:pt>
                <c:pt idx="4319" formatCode="m/d/yyyy\ h:mm">
                  <c:v>39753.499999999549</c:v>
                </c:pt>
                <c:pt idx="4320" formatCode="m/d/yyyy\ h:mm">
                  <c:v>39753.541666666191</c:v>
                </c:pt>
                <c:pt idx="4321" formatCode="m/d/yyyy\ h:mm">
                  <c:v>39753.583333332892</c:v>
                </c:pt>
                <c:pt idx="4322" formatCode="m/d/yyyy\ h:mm">
                  <c:v>39753.624999999542</c:v>
                </c:pt>
                <c:pt idx="4323" formatCode="m/d/yyyy\ h:mm">
                  <c:v>39753.666666666191</c:v>
                </c:pt>
                <c:pt idx="4324" formatCode="m/d/yyyy\ h:mm">
                  <c:v>39753.708333332885</c:v>
                </c:pt>
                <c:pt idx="4325" formatCode="m/d/yyyy\ h:mm">
                  <c:v>39753.749999999542</c:v>
                </c:pt>
                <c:pt idx="4326" formatCode="m/d/yyyy\ h:mm">
                  <c:v>39753.791666666177</c:v>
                </c:pt>
                <c:pt idx="4327" formatCode="m/d/yyyy\ h:mm">
                  <c:v>39753.833333332863</c:v>
                </c:pt>
                <c:pt idx="4328" formatCode="m/d/yyyy\ h:mm">
                  <c:v>39753.874999999549</c:v>
                </c:pt>
                <c:pt idx="4329" formatCode="m/d/yyyy\ h:mm">
                  <c:v>39753.916666666191</c:v>
                </c:pt>
                <c:pt idx="4330" formatCode="m/d/yyyy\ h:mm">
                  <c:v>39753.958333332885</c:v>
                </c:pt>
                <c:pt idx="4331" formatCode="m/d/yyyy\ h:mm">
                  <c:v>39753.999999999534</c:v>
                </c:pt>
                <c:pt idx="4332" formatCode="m/d/yyyy\ h:mm">
                  <c:v>39754.041666666184</c:v>
                </c:pt>
                <c:pt idx="4333" formatCode="m/d/yyyy\ h:mm">
                  <c:v>39754.083333332848</c:v>
                </c:pt>
                <c:pt idx="4334" formatCode="m/d/yyyy\ h:mm">
                  <c:v>39754.124999999513</c:v>
                </c:pt>
                <c:pt idx="4335" formatCode="m/d/yyyy\ h:mm">
                  <c:v>39754.166666666177</c:v>
                </c:pt>
                <c:pt idx="4336" formatCode="m/d/yyyy\ h:mm">
                  <c:v>39754.208333332841</c:v>
                </c:pt>
                <c:pt idx="4337" formatCode="m/d/yyyy\ h:mm">
                  <c:v>39754.249999999513</c:v>
                </c:pt>
                <c:pt idx="4338" formatCode="m/d/yyyy\ h:mm">
                  <c:v>39754.291666666148</c:v>
                </c:pt>
                <c:pt idx="4339" formatCode="m/d/yyyy\ h:mm">
                  <c:v>39754.333333332841</c:v>
                </c:pt>
                <c:pt idx="4340" formatCode="m/d/yyyy\ h:mm">
                  <c:v>39754.37499999952</c:v>
                </c:pt>
                <c:pt idx="4341" formatCode="m/d/yyyy\ h:mm">
                  <c:v>39754.416666666162</c:v>
                </c:pt>
                <c:pt idx="4342" formatCode="m/d/yyyy\ h:mm">
                  <c:v>39754.458333332848</c:v>
                </c:pt>
                <c:pt idx="4343" formatCode="m/d/yyyy\ h:mm">
                  <c:v>39754.499999999491</c:v>
                </c:pt>
                <c:pt idx="4344" formatCode="m/d/yyyy\ h:mm">
                  <c:v>39754.541666666155</c:v>
                </c:pt>
                <c:pt idx="4345" formatCode="m/d/yyyy\ h:mm">
                  <c:v>39754.583333332819</c:v>
                </c:pt>
                <c:pt idx="4346" formatCode="m/d/yyyy\ h:mm">
                  <c:v>39754.624999999483</c:v>
                </c:pt>
                <c:pt idx="4347" formatCode="m/d/yyyy\ h:mm">
                  <c:v>39754.666666666133</c:v>
                </c:pt>
                <c:pt idx="4348" formatCode="m/d/yyyy\ h:mm">
                  <c:v>39754.708333332812</c:v>
                </c:pt>
                <c:pt idx="4349" formatCode="m/d/yyyy\ h:mm">
                  <c:v>39754.749999999483</c:v>
                </c:pt>
                <c:pt idx="4350" formatCode="m/d/yyyy\ h:mm">
                  <c:v>39754.791666666119</c:v>
                </c:pt>
                <c:pt idx="4351" formatCode="m/d/yyyy\ h:mm">
                  <c:v>39754.833333332812</c:v>
                </c:pt>
                <c:pt idx="4352" formatCode="m/d/yyyy\ h:mm">
                  <c:v>39754.874999999491</c:v>
                </c:pt>
                <c:pt idx="4353" formatCode="m/d/yyyy\ h:mm">
                  <c:v>39754.916666666133</c:v>
                </c:pt>
                <c:pt idx="4354" formatCode="m/d/yyyy\ h:mm">
                  <c:v>39754.958333332819</c:v>
                </c:pt>
                <c:pt idx="4355" formatCode="m/d/yyyy\ h:mm">
                  <c:v>39754.999999999462</c:v>
                </c:pt>
                <c:pt idx="4356" formatCode="m/d/yyyy\ h:mm">
                  <c:v>39755.041666666126</c:v>
                </c:pt>
                <c:pt idx="4357" formatCode="m/d/yyyy\ h:mm">
                  <c:v>39755.08333333279</c:v>
                </c:pt>
                <c:pt idx="4358" formatCode="m/d/yyyy\ h:mm">
                  <c:v>39755.124999999462</c:v>
                </c:pt>
                <c:pt idx="4359" formatCode="m/d/yyyy\ h:mm">
                  <c:v>39755.166666666104</c:v>
                </c:pt>
                <c:pt idx="4360" formatCode="m/d/yyyy\ h:mm">
                  <c:v>39755.208333332783</c:v>
                </c:pt>
                <c:pt idx="4361" formatCode="m/d/yyyy\ h:mm">
                  <c:v>39755.249999999447</c:v>
                </c:pt>
                <c:pt idx="4362" formatCode="m/d/yyyy\ h:mm">
                  <c:v>39755.291666666082</c:v>
                </c:pt>
                <c:pt idx="4363" formatCode="m/d/yyyy\ h:mm">
                  <c:v>39755.333333332783</c:v>
                </c:pt>
                <c:pt idx="4364" formatCode="m/d/yyyy\ h:mm">
                  <c:v>39755.374999999454</c:v>
                </c:pt>
                <c:pt idx="4365" formatCode="m/d/yyyy\ h:mm">
                  <c:v>39755.416666666111</c:v>
                </c:pt>
                <c:pt idx="4366" formatCode="m/d/yyyy\ h:mm">
                  <c:v>39755.45833333279</c:v>
                </c:pt>
                <c:pt idx="4367" formatCode="m/d/yyyy\ h:mm">
                  <c:v>39755.499999999432</c:v>
                </c:pt>
                <c:pt idx="4368" formatCode="m/d/yyyy\ h:mm">
                  <c:v>39755.541666666082</c:v>
                </c:pt>
                <c:pt idx="4369" formatCode="m/d/yyyy\ h:mm">
                  <c:v>39755.583333332761</c:v>
                </c:pt>
                <c:pt idx="4370" formatCode="m/d/yyyy\ h:mm">
                  <c:v>39755.624999999432</c:v>
                </c:pt>
                <c:pt idx="4371" formatCode="m/d/yyyy\ h:mm">
                  <c:v>39755.666666666075</c:v>
                </c:pt>
                <c:pt idx="4372" formatCode="m/d/yyyy\ h:mm">
                  <c:v>39755.708333332761</c:v>
                </c:pt>
                <c:pt idx="4373" formatCode="m/d/yyyy\ h:mm">
                  <c:v>39755.749999999418</c:v>
                </c:pt>
                <c:pt idx="4374" formatCode="m/d/yyyy\ h:mm">
                  <c:v>39755.791666666053</c:v>
                </c:pt>
                <c:pt idx="4375" formatCode="m/d/yyyy\ h:mm">
                  <c:v>39755.833333332746</c:v>
                </c:pt>
                <c:pt idx="4376" formatCode="m/d/yyyy\ h:mm">
                  <c:v>39755.874999999425</c:v>
                </c:pt>
                <c:pt idx="4377" formatCode="m/d/yyyy\ h:mm">
                  <c:v>39755.916666666082</c:v>
                </c:pt>
                <c:pt idx="4378" formatCode="m/d/yyyy\ h:mm">
                  <c:v>39755.958333332754</c:v>
                </c:pt>
                <c:pt idx="4379" formatCode="m/d/yyyy\ h:mm">
                  <c:v>39755.999999999403</c:v>
                </c:pt>
                <c:pt idx="4380" formatCode="m/d/yyyy\ h:mm">
                  <c:v>39756.041666666053</c:v>
                </c:pt>
                <c:pt idx="4381" formatCode="m/d/yyyy\ h:mm">
                  <c:v>39756.083333332732</c:v>
                </c:pt>
                <c:pt idx="4382" formatCode="m/d/yyyy\ h:mm">
                  <c:v>39756.124999999396</c:v>
                </c:pt>
                <c:pt idx="4383" formatCode="m/d/yyyy\ h:mm">
                  <c:v>39756.166666666046</c:v>
                </c:pt>
                <c:pt idx="4384" formatCode="m/d/yyyy\ h:mm">
                  <c:v>39756.208333332732</c:v>
                </c:pt>
                <c:pt idx="4385" formatCode="m/d/yyyy\ h:mm">
                  <c:v>39756.249999999389</c:v>
                </c:pt>
                <c:pt idx="4386" formatCode="m/d/yyyy\ h:mm">
                  <c:v>39756.291666666024</c:v>
                </c:pt>
                <c:pt idx="4387" formatCode="m/d/yyyy\ h:mm">
                  <c:v>39756.333333332717</c:v>
                </c:pt>
                <c:pt idx="4388" formatCode="m/d/yyyy\ h:mm">
                  <c:v>39756.374999999396</c:v>
                </c:pt>
                <c:pt idx="4389" formatCode="m/d/yyyy\ h:mm">
                  <c:v>39756.416666666046</c:v>
                </c:pt>
                <c:pt idx="4390" formatCode="m/d/yyyy\ h:mm">
                  <c:v>39756.458333332725</c:v>
                </c:pt>
                <c:pt idx="4391" formatCode="m/d/yyyy\ h:mm">
                  <c:v>39756.499999999382</c:v>
                </c:pt>
                <c:pt idx="4392" formatCode="m/d/yyyy\ h:mm">
                  <c:v>39756.541666666024</c:v>
                </c:pt>
                <c:pt idx="4393" formatCode="m/d/yyyy\ h:mm">
                  <c:v>39756.583333332703</c:v>
                </c:pt>
                <c:pt idx="4394" formatCode="m/d/yyyy\ h:mm">
                  <c:v>39756.624999999367</c:v>
                </c:pt>
                <c:pt idx="4395" formatCode="m/d/yyyy\ h:mm">
                  <c:v>39756.666666666024</c:v>
                </c:pt>
                <c:pt idx="4396" formatCode="m/d/yyyy\ h:mm">
                  <c:v>39756.708333332695</c:v>
                </c:pt>
                <c:pt idx="4397" formatCode="m/d/yyyy\ h:mm">
                  <c:v>39756.74999999936</c:v>
                </c:pt>
                <c:pt idx="4398" formatCode="m/d/yyyy\ h:mm">
                  <c:v>39756.791666666002</c:v>
                </c:pt>
                <c:pt idx="4399" formatCode="m/d/yyyy\ h:mm">
                  <c:v>39756.833333332688</c:v>
                </c:pt>
                <c:pt idx="4400" formatCode="m/d/yyyy\ h:mm">
                  <c:v>39756.874999999367</c:v>
                </c:pt>
                <c:pt idx="4401" formatCode="m/d/yyyy\ h:mm">
                  <c:v>39756.916666666017</c:v>
                </c:pt>
                <c:pt idx="4402" formatCode="m/d/yyyy\ h:mm">
                  <c:v>39756.958333332695</c:v>
                </c:pt>
                <c:pt idx="4403" formatCode="m/d/yyyy\ h:mm">
                  <c:v>39756.999999999345</c:v>
                </c:pt>
                <c:pt idx="4404" formatCode="m/d/yyyy\ h:mm">
                  <c:v>39757.041666665995</c:v>
                </c:pt>
                <c:pt idx="4405" formatCode="m/d/yyyy\ h:mm">
                  <c:v>39757.083333332681</c:v>
                </c:pt>
                <c:pt idx="4406" formatCode="m/d/yyyy\ h:mm">
                  <c:v>39757.124999999338</c:v>
                </c:pt>
                <c:pt idx="4407" formatCode="m/d/yyyy\ h:mm">
                  <c:v>39757.166666665988</c:v>
                </c:pt>
                <c:pt idx="4408" formatCode="m/d/yyyy\ h:mm">
                  <c:v>39757.208333332666</c:v>
                </c:pt>
                <c:pt idx="4409" formatCode="m/d/yyyy\ h:mm">
                  <c:v>39757.249999999331</c:v>
                </c:pt>
                <c:pt idx="4410" formatCode="m/d/yyyy\ h:mm">
                  <c:v>39757.291666665966</c:v>
                </c:pt>
                <c:pt idx="4411" formatCode="m/d/yyyy\ h:mm">
                  <c:v>39757.333333332659</c:v>
                </c:pt>
                <c:pt idx="4412" formatCode="m/d/yyyy\ h:mm">
                  <c:v>39757.374999999338</c:v>
                </c:pt>
                <c:pt idx="4413" formatCode="m/d/yyyy\ h:mm">
                  <c:v>39757.416666665988</c:v>
                </c:pt>
                <c:pt idx="4414" formatCode="m/d/yyyy\ h:mm">
                  <c:v>39757.458333332666</c:v>
                </c:pt>
                <c:pt idx="4415" formatCode="m/d/yyyy\ h:mm">
                  <c:v>39757.499999999316</c:v>
                </c:pt>
                <c:pt idx="4416" formatCode="m/d/yyyy\ h:mm">
                  <c:v>39757.541666665966</c:v>
                </c:pt>
                <c:pt idx="4417" formatCode="m/d/yyyy\ h:mm">
                  <c:v>39757.583333332645</c:v>
                </c:pt>
                <c:pt idx="4418" formatCode="m/d/yyyy\ h:mm">
                  <c:v>39757.624999999309</c:v>
                </c:pt>
                <c:pt idx="4419" formatCode="m/d/yyyy\ h:mm">
                  <c:v>39757.666666665958</c:v>
                </c:pt>
                <c:pt idx="4420" formatCode="m/d/yyyy\ h:mm">
                  <c:v>39757.708333332637</c:v>
                </c:pt>
                <c:pt idx="4421" formatCode="m/d/yyyy\ h:mm">
                  <c:v>39757.749999999302</c:v>
                </c:pt>
                <c:pt idx="4422" formatCode="m/d/yyyy\ h:mm">
                  <c:v>39757.791666665937</c:v>
                </c:pt>
                <c:pt idx="4423" formatCode="m/d/yyyy\ h:mm">
                  <c:v>39757.83333333263</c:v>
                </c:pt>
                <c:pt idx="4424" formatCode="m/d/yyyy\ h:mm">
                  <c:v>39757.874999999309</c:v>
                </c:pt>
                <c:pt idx="4425" formatCode="m/d/yyyy\ h:mm">
                  <c:v>39757.916666665958</c:v>
                </c:pt>
                <c:pt idx="4426" formatCode="m/d/yyyy\ h:mm">
                  <c:v>39757.958333332637</c:v>
                </c:pt>
                <c:pt idx="4427" formatCode="m/d/yyyy\ h:mm">
                  <c:v>39757.999999999287</c:v>
                </c:pt>
                <c:pt idx="4428" formatCode="m/d/yyyy\ h:mm">
                  <c:v>39758.041666665937</c:v>
                </c:pt>
                <c:pt idx="4429" formatCode="m/d/yyyy\ h:mm">
                  <c:v>39758.083333332615</c:v>
                </c:pt>
                <c:pt idx="4430" formatCode="m/d/yyyy\ h:mm">
                  <c:v>39758.12499999928</c:v>
                </c:pt>
                <c:pt idx="4431" formatCode="m/d/yyyy\ h:mm">
                  <c:v>39758.166666665929</c:v>
                </c:pt>
                <c:pt idx="4432" formatCode="m/d/yyyy\ h:mm">
                  <c:v>39758.208333332608</c:v>
                </c:pt>
                <c:pt idx="4433" formatCode="m/d/yyyy\ h:mm">
                  <c:v>39758.249999999272</c:v>
                </c:pt>
                <c:pt idx="4434" formatCode="m/d/yyyy\ h:mm">
                  <c:v>39758.291666665908</c:v>
                </c:pt>
                <c:pt idx="4435" formatCode="m/d/yyyy\ h:mm">
                  <c:v>39758.333333332601</c:v>
                </c:pt>
                <c:pt idx="4436" formatCode="m/d/yyyy\ h:mm">
                  <c:v>39758.37499999928</c:v>
                </c:pt>
                <c:pt idx="4437" formatCode="m/d/yyyy\ h:mm">
                  <c:v>39758.416666665929</c:v>
                </c:pt>
                <c:pt idx="4438" formatCode="m/d/yyyy\ h:mm">
                  <c:v>39758.458333332615</c:v>
                </c:pt>
                <c:pt idx="4439" formatCode="m/d/yyyy\ h:mm">
                  <c:v>39758.499999999258</c:v>
                </c:pt>
                <c:pt idx="4440" formatCode="m/d/yyyy\ h:mm">
                  <c:v>39758.541666665908</c:v>
                </c:pt>
                <c:pt idx="4441" formatCode="m/d/yyyy\ h:mm">
                  <c:v>39758.583333332601</c:v>
                </c:pt>
                <c:pt idx="4442" formatCode="m/d/yyyy\ h:mm">
                  <c:v>39758.624999999251</c:v>
                </c:pt>
                <c:pt idx="4443" formatCode="m/d/yyyy\ h:mm">
                  <c:v>39758.6666666659</c:v>
                </c:pt>
                <c:pt idx="4444" formatCode="m/d/yyyy\ h:mm">
                  <c:v>39758.708333332594</c:v>
                </c:pt>
                <c:pt idx="4445" formatCode="m/d/yyyy\ h:mm">
                  <c:v>39758.749999999236</c:v>
                </c:pt>
                <c:pt idx="4446" formatCode="m/d/yyyy\ h:mm">
                  <c:v>39758.791666665871</c:v>
                </c:pt>
                <c:pt idx="4447" formatCode="m/d/yyyy\ h:mm">
                  <c:v>39758.833333332586</c:v>
                </c:pt>
                <c:pt idx="4448" formatCode="m/d/yyyy\ h:mm">
                  <c:v>39758.874999999243</c:v>
                </c:pt>
                <c:pt idx="4449" formatCode="m/d/yyyy\ h:mm">
                  <c:v>39758.9166666659</c:v>
                </c:pt>
                <c:pt idx="4450" formatCode="m/d/yyyy\ h:mm">
                  <c:v>39758.958333332594</c:v>
                </c:pt>
                <c:pt idx="4451" formatCode="m/d/yyyy\ h:mm">
                  <c:v>39758.999999999229</c:v>
                </c:pt>
                <c:pt idx="4452" formatCode="m/d/yyyy\ h:mm">
                  <c:v>39759.041666665871</c:v>
                </c:pt>
                <c:pt idx="4453" formatCode="m/d/yyyy\ h:mm">
                  <c:v>39759.083333332572</c:v>
                </c:pt>
                <c:pt idx="4454" formatCode="m/d/yyyy\ h:mm">
                  <c:v>39759.124999999221</c:v>
                </c:pt>
                <c:pt idx="4455" formatCode="m/d/yyyy\ h:mm">
                  <c:v>39759.166666665871</c:v>
                </c:pt>
                <c:pt idx="4456" formatCode="m/d/yyyy\ h:mm">
                  <c:v>39759.208333332565</c:v>
                </c:pt>
                <c:pt idx="4457" formatCode="m/d/yyyy\ h:mm">
                  <c:v>39759.249999999214</c:v>
                </c:pt>
                <c:pt idx="4458" formatCode="m/d/yyyy\ h:mm">
                  <c:v>39759.291666665849</c:v>
                </c:pt>
                <c:pt idx="4459" formatCode="m/d/yyyy\ h:mm">
                  <c:v>39759.333333332543</c:v>
                </c:pt>
                <c:pt idx="4460" formatCode="m/d/yyyy\ h:mm">
                  <c:v>39759.374999999221</c:v>
                </c:pt>
                <c:pt idx="4461" formatCode="m/d/yyyy\ h:mm">
                  <c:v>39759.416666665871</c:v>
                </c:pt>
                <c:pt idx="4462" formatCode="m/d/yyyy\ h:mm">
                  <c:v>39759.458333332565</c:v>
                </c:pt>
                <c:pt idx="4463" formatCode="m/d/yyyy\ h:mm">
                  <c:v>39759.4999999992</c:v>
                </c:pt>
                <c:pt idx="4464" formatCode="m/d/yyyy\ h:mm">
                  <c:v>39759.541666665849</c:v>
                </c:pt>
                <c:pt idx="4465" formatCode="m/d/yyyy\ h:mm">
                  <c:v>39759.583333332543</c:v>
                </c:pt>
                <c:pt idx="4466" formatCode="m/d/yyyy\ h:mm">
                  <c:v>39759.624999999192</c:v>
                </c:pt>
                <c:pt idx="4467" formatCode="m/d/yyyy\ h:mm">
                  <c:v>39759.666666665835</c:v>
                </c:pt>
                <c:pt idx="4468" formatCode="m/d/yyyy\ h:mm">
                  <c:v>39759.708333332535</c:v>
                </c:pt>
                <c:pt idx="4469" formatCode="m/d/yyyy\ h:mm">
                  <c:v>39759.749999999192</c:v>
                </c:pt>
                <c:pt idx="4470" formatCode="m/d/yyyy\ h:mm">
                  <c:v>39759.791666665813</c:v>
                </c:pt>
                <c:pt idx="4471" formatCode="m/d/yyyy\ h:mm">
                  <c:v>39759.833333332528</c:v>
                </c:pt>
                <c:pt idx="4472" formatCode="m/d/yyyy\ h:mm">
                  <c:v>39759.8749999992</c:v>
                </c:pt>
                <c:pt idx="4473" formatCode="m/d/yyyy\ h:mm">
                  <c:v>39759.916666665835</c:v>
                </c:pt>
                <c:pt idx="4474" formatCode="m/d/yyyy\ h:mm">
                  <c:v>39759.958333332535</c:v>
                </c:pt>
                <c:pt idx="4475" formatCode="m/d/yyyy\ h:mm">
                  <c:v>39759.999999999185</c:v>
                </c:pt>
                <c:pt idx="4476" formatCode="m/d/yyyy\ h:mm">
                  <c:v>39760.04166666582</c:v>
                </c:pt>
                <c:pt idx="4477" formatCode="m/d/yyyy\ h:mm">
                  <c:v>39760.083333332499</c:v>
                </c:pt>
                <c:pt idx="4478" formatCode="m/d/yyyy\ h:mm">
                  <c:v>39760.124999999163</c:v>
                </c:pt>
                <c:pt idx="4479" formatCode="m/d/yyyy\ h:mm">
                  <c:v>39760.166666665813</c:v>
                </c:pt>
                <c:pt idx="4480" formatCode="m/d/yyyy\ h:mm">
                  <c:v>39760.208333332492</c:v>
                </c:pt>
                <c:pt idx="4481" formatCode="m/d/yyyy\ h:mm">
                  <c:v>39760.249999999163</c:v>
                </c:pt>
                <c:pt idx="4482" formatCode="m/d/yyyy\ h:mm">
                  <c:v>39760.291666665791</c:v>
                </c:pt>
                <c:pt idx="4483" formatCode="m/d/yyyy\ h:mm">
                  <c:v>39760.333333332492</c:v>
                </c:pt>
                <c:pt idx="4484" formatCode="m/d/yyyy\ h:mm">
                  <c:v>39760.374999999171</c:v>
                </c:pt>
                <c:pt idx="4485" formatCode="m/d/yyyy\ h:mm">
                  <c:v>39760.416666665806</c:v>
                </c:pt>
                <c:pt idx="4486" formatCode="m/d/yyyy\ h:mm">
                  <c:v>39760.458333332499</c:v>
                </c:pt>
                <c:pt idx="4487" formatCode="m/d/yyyy\ h:mm">
                  <c:v>39760.499999999141</c:v>
                </c:pt>
                <c:pt idx="4488" formatCode="m/d/yyyy\ h:mm">
                  <c:v>39760.541666665784</c:v>
                </c:pt>
                <c:pt idx="4489" formatCode="m/d/yyyy\ h:mm">
                  <c:v>39760.583333332484</c:v>
                </c:pt>
                <c:pt idx="4490" formatCode="m/d/yyyy\ h:mm">
                  <c:v>39760.624999999141</c:v>
                </c:pt>
                <c:pt idx="4491" formatCode="m/d/yyyy\ h:mm">
                  <c:v>39760.666666665777</c:v>
                </c:pt>
                <c:pt idx="4492" formatCode="m/d/yyyy\ h:mm">
                  <c:v>39760.708333332463</c:v>
                </c:pt>
                <c:pt idx="4493" formatCode="m/d/yyyy\ h:mm">
                  <c:v>39760.749999999141</c:v>
                </c:pt>
                <c:pt idx="4494" formatCode="m/d/yyyy\ h:mm">
                  <c:v>39760.791666665747</c:v>
                </c:pt>
                <c:pt idx="4495" formatCode="m/d/yyyy\ h:mm">
                  <c:v>39760.833333332463</c:v>
                </c:pt>
                <c:pt idx="4496" formatCode="m/d/yyyy\ h:mm">
                  <c:v>39760.874999999149</c:v>
                </c:pt>
                <c:pt idx="4497" formatCode="m/d/yyyy\ h:mm">
                  <c:v>39760.916666665784</c:v>
                </c:pt>
                <c:pt idx="4498" formatCode="m/d/yyyy\ h:mm">
                  <c:v>39760.95833333247</c:v>
                </c:pt>
                <c:pt idx="4499" formatCode="m/d/yyyy\ h:mm">
                  <c:v>39760.999999999112</c:v>
                </c:pt>
                <c:pt idx="4500" formatCode="m/d/yyyy\ h:mm">
                  <c:v>39761.041666665755</c:v>
                </c:pt>
                <c:pt idx="4501" formatCode="m/d/yyyy\ h:mm">
                  <c:v>39761.083333332441</c:v>
                </c:pt>
                <c:pt idx="4502" formatCode="m/d/yyyy\ h:mm">
                  <c:v>39761.124999999112</c:v>
                </c:pt>
                <c:pt idx="4503" formatCode="m/d/yyyy\ h:mm">
                  <c:v>39761.166666665747</c:v>
                </c:pt>
                <c:pt idx="4504" formatCode="m/d/yyyy\ h:mm">
                  <c:v>39761.208333332441</c:v>
                </c:pt>
                <c:pt idx="4505" formatCode="m/d/yyyy\ h:mm">
                  <c:v>39761.249999999098</c:v>
                </c:pt>
                <c:pt idx="4506" formatCode="m/d/yyyy\ h:mm">
                  <c:v>39761.291666665718</c:v>
                </c:pt>
                <c:pt idx="4507" formatCode="m/d/yyyy\ h:mm">
                  <c:v>39761.333333332441</c:v>
                </c:pt>
                <c:pt idx="4508" formatCode="m/d/yyyy\ h:mm">
                  <c:v>39761.374999999105</c:v>
                </c:pt>
                <c:pt idx="4509" formatCode="m/d/yyyy\ h:mm">
                  <c:v>39761.416666665755</c:v>
                </c:pt>
                <c:pt idx="4510" formatCode="m/d/yyyy\ h:mm">
                  <c:v>39761.458333332441</c:v>
                </c:pt>
                <c:pt idx="4511" formatCode="m/d/yyyy\ h:mm">
                  <c:v>39761.499999999083</c:v>
                </c:pt>
                <c:pt idx="4512" formatCode="m/d/yyyy\ h:mm">
                  <c:v>39761.541666665718</c:v>
                </c:pt>
                <c:pt idx="4513" formatCode="m/d/yyyy\ h:mm">
                  <c:v>39761.583333332412</c:v>
                </c:pt>
                <c:pt idx="4514" formatCode="m/d/yyyy\ h:mm">
                  <c:v>39761.624999999083</c:v>
                </c:pt>
                <c:pt idx="4515" formatCode="m/d/yyyy\ h:mm">
                  <c:v>39761.666666665718</c:v>
                </c:pt>
                <c:pt idx="4516" formatCode="m/d/yyyy\ h:mm">
                  <c:v>39761.708333332412</c:v>
                </c:pt>
                <c:pt idx="4517" formatCode="m/d/yyyy\ h:mm">
                  <c:v>39761.749999999069</c:v>
                </c:pt>
                <c:pt idx="4518" formatCode="m/d/yyyy\ h:mm">
                  <c:v>39761.791666665689</c:v>
                </c:pt>
                <c:pt idx="4519" formatCode="m/d/yyyy\ h:mm">
                  <c:v>39761.833333332397</c:v>
                </c:pt>
                <c:pt idx="4520" formatCode="m/d/yyyy\ h:mm">
                  <c:v>39761.874999999076</c:v>
                </c:pt>
                <c:pt idx="4521" formatCode="m/d/yyyy\ h:mm">
                  <c:v>39761.916666665726</c:v>
                </c:pt>
                <c:pt idx="4522" formatCode="m/d/yyyy\ h:mm">
                  <c:v>39761.958333332404</c:v>
                </c:pt>
                <c:pt idx="4523" formatCode="m/d/yyyy\ h:mm">
                  <c:v>39761.999999999061</c:v>
                </c:pt>
                <c:pt idx="4524" formatCode="m/d/yyyy\ h:mm">
                  <c:v>39762.041666665697</c:v>
                </c:pt>
                <c:pt idx="4525" formatCode="m/d/yyyy\ h:mm">
                  <c:v>39762.083333332383</c:v>
                </c:pt>
                <c:pt idx="4526" formatCode="m/d/yyyy\ h:mm">
                  <c:v>39762.124999999047</c:v>
                </c:pt>
                <c:pt idx="4527" formatCode="m/d/yyyy\ h:mm">
                  <c:v>39762.166666665682</c:v>
                </c:pt>
                <c:pt idx="4528" formatCode="m/d/yyyy\ h:mm">
                  <c:v>39762.208333332383</c:v>
                </c:pt>
                <c:pt idx="4529" formatCode="m/d/yyyy\ h:mm">
                  <c:v>39762.24999999904</c:v>
                </c:pt>
                <c:pt idx="4530" formatCode="m/d/yyyy\ h:mm">
                  <c:v>39762.291666665667</c:v>
                </c:pt>
                <c:pt idx="4531" formatCode="m/d/yyyy\ h:mm">
                  <c:v>39762.333333332368</c:v>
                </c:pt>
                <c:pt idx="4532" formatCode="m/d/yyyy\ h:mm">
                  <c:v>39762.374999999047</c:v>
                </c:pt>
                <c:pt idx="4533" formatCode="m/d/yyyy\ h:mm">
                  <c:v>39762.416666665682</c:v>
                </c:pt>
                <c:pt idx="4534" formatCode="m/d/yyyy\ h:mm">
                  <c:v>39762.458333332375</c:v>
                </c:pt>
                <c:pt idx="4535" formatCode="m/d/yyyy\ h:mm">
                  <c:v>39762.499999999032</c:v>
                </c:pt>
                <c:pt idx="4536" formatCode="m/d/yyyy\ h:mm">
                  <c:v>39762.541666665667</c:v>
                </c:pt>
                <c:pt idx="4537" formatCode="m/d/yyyy\ h:mm">
                  <c:v>39762.583333332361</c:v>
                </c:pt>
                <c:pt idx="4538" formatCode="m/d/yyyy\ h:mm">
                  <c:v>39762.624999999018</c:v>
                </c:pt>
                <c:pt idx="4539" formatCode="m/d/yyyy\ h:mm">
                  <c:v>39762.666666665653</c:v>
                </c:pt>
                <c:pt idx="4540" formatCode="m/d/yyyy\ h:mm">
                  <c:v>39762.708333332346</c:v>
                </c:pt>
                <c:pt idx="4541" formatCode="m/d/yyyy\ h:mm">
                  <c:v>39762.74999999901</c:v>
                </c:pt>
                <c:pt idx="4542" formatCode="m/d/yyyy\ h:mm">
                  <c:v>39762.791666665638</c:v>
                </c:pt>
                <c:pt idx="4543" formatCode="m/d/yyyy\ h:mm">
                  <c:v>39762.833333332339</c:v>
                </c:pt>
                <c:pt idx="4544" formatCode="m/d/yyyy\ h:mm">
                  <c:v>39762.874999999018</c:v>
                </c:pt>
                <c:pt idx="4545" formatCode="m/d/yyyy\ h:mm">
                  <c:v>39762.916666665653</c:v>
                </c:pt>
                <c:pt idx="4546" formatCode="m/d/yyyy\ h:mm">
                  <c:v>39762.958333332346</c:v>
                </c:pt>
                <c:pt idx="4547" formatCode="m/d/yyyy\ h:mm">
                  <c:v>39762.999999999003</c:v>
                </c:pt>
                <c:pt idx="4548" formatCode="m/d/yyyy\ h:mm">
                  <c:v>39763.041666665631</c:v>
                </c:pt>
                <c:pt idx="4549" formatCode="m/d/yyyy\ h:mm">
                  <c:v>39763.083333332332</c:v>
                </c:pt>
                <c:pt idx="4550" formatCode="m/d/yyyy\ h:mm">
                  <c:v>39763.124999999003</c:v>
                </c:pt>
                <c:pt idx="4551" formatCode="m/d/yyyy\ h:mm">
                  <c:v>39763.166666665624</c:v>
                </c:pt>
                <c:pt idx="4552" formatCode="m/d/yyyy\ h:mm">
                  <c:v>39763.208333332317</c:v>
                </c:pt>
                <c:pt idx="4553" formatCode="m/d/yyyy\ h:mm">
                  <c:v>39763.249999998996</c:v>
                </c:pt>
                <c:pt idx="4554" formatCode="m/d/yyyy\ h:mm">
                  <c:v>39763.291666665609</c:v>
                </c:pt>
                <c:pt idx="4555" formatCode="m/d/yyyy\ h:mm">
                  <c:v>39763.33333333231</c:v>
                </c:pt>
                <c:pt idx="4556" formatCode="m/d/yyyy\ h:mm">
                  <c:v>39763.37499999901</c:v>
                </c:pt>
                <c:pt idx="4557" formatCode="m/d/yyyy\ h:mm">
                  <c:v>39763.416666665624</c:v>
                </c:pt>
                <c:pt idx="4558" formatCode="m/d/yyyy\ h:mm">
                  <c:v>39763.458333332317</c:v>
                </c:pt>
                <c:pt idx="4559" formatCode="m/d/yyyy\ h:mm">
                  <c:v>39763.499999998989</c:v>
                </c:pt>
                <c:pt idx="4560" formatCode="m/d/yyyy\ h:mm">
                  <c:v>39763.541666665602</c:v>
                </c:pt>
                <c:pt idx="4561" formatCode="m/d/yyyy\ h:mm">
                  <c:v>39763.583333332295</c:v>
                </c:pt>
                <c:pt idx="4562" formatCode="m/d/yyyy\ h:mm">
                  <c:v>39763.624999998974</c:v>
                </c:pt>
                <c:pt idx="4563" formatCode="m/d/yyyy\ h:mm">
                  <c:v>39763.666666665602</c:v>
                </c:pt>
                <c:pt idx="4564" formatCode="m/d/yyyy\ h:mm">
                  <c:v>39763.708333332288</c:v>
                </c:pt>
                <c:pt idx="4565" formatCode="m/d/yyyy\ h:mm">
                  <c:v>39763.749999998967</c:v>
                </c:pt>
                <c:pt idx="4566" formatCode="m/d/yyyy\ h:mm">
                  <c:v>39763.79166666558</c:v>
                </c:pt>
                <c:pt idx="4567" formatCode="m/d/yyyy\ h:mm">
                  <c:v>39763.833333332281</c:v>
                </c:pt>
                <c:pt idx="4568" formatCode="m/d/yyyy\ h:mm">
                  <c:v>39763.874999998974</c:v>
                </c:pt>
                <c:pt idx="4569" formatCode="m/d/yyyy\ h:mm">
                  <c:v>39763.916666665595</c:v>
                </c:pt>
                <c:pt idx="4570" formatCode="m/d/yyyy\ h:mm">
                  <c:v>39763.958333332288</c:v>
                </c:pt>
                <c:pt idx="4571" formatCode="m/d/yyyy\ h:mm">
                  <c:v>39763.999999998952</c:v>
                </c:pt>
                <c:pt idx="4572" formatCode="m/d/yyyy\ h:mm">
                  <c:v>39764.04166666558</c:v>
                </c:pt>
                <c:pt idx="4573" formatCode="m/d/yyyy\ h:mm">
                  <c:v>39764.083333332266</c:v>
                </c:pt>
                <c:pt idx="4574" formatCode="m/d/yyyy\ h:mm">
                  <c:v>39764.124999998945</c:v>
                </c:pt>
                <c:pt idx="4575" formatCode="m/d/yyyy\ h:mm">
                  <c:v>39764.16666666558</c:v>
                </c:pt>
                <c:pt idx="4576" formatCode="m/d/yyyy\ h:mm">
                  <c:v>39764.208333332259</c:v>
                </c:pt>
                <c:pt idx="4577" formatCode="m/d/yyyy\ h:mm">
                  <c:v>39764.249999998938</c:v>
                </c:pt>
                <c:pt idx="4578" formatCode="m/d/yyyy\ h:mm">
                  <c:v>39764.291666665558</c:v>
                </c:pt>
                <c:pt idx="4579" formatCode="m/d/yyyy\ h:mm">
                  <c:v>39764.333333332252</c:v>
                </c:pt>
                <c:pt idx="4580" formatCode="m/d/yyyy\ h:mm">
                  <c:v>39764.374999998945</c:v>
                </c:pt>
                <c:pt idx="4581" formatCode="m/d/yyyy\ h:mm">
                  <c:v>39764.41666666558</c:v>
                </c:pt>
                <c:pt idx="4582" formatCode="m/d/yyyy\ h:mm">
                  <c:v>39764.458333332259</c:v>
                </c:pt>
                <c:pt idx="4583" formatCode="m/d/yyyy\ h:mm">
                  <c:v>39764.499999998923</c:v>
                </c:pt>
                <c:pt idx="4584" formatCode="m/d/yyyy\ h:mm">
                  <c:v>39764.541666665558</c:v>
                </c:pt>
                <c:pt idx="4585" formatCode="m/d/yyyy\ h:mm">
                  <c:v>39764.583333332237</c:v>
                </c:pt>
                <c:pt idx="4586" formatCode="m/d/yyyy\ h:mm">
                  <c:v>39764.624999998916</c:v>
                </c:pt>
                <c:pt idx="4587" formatCode="m/d/yyyy\ h:mm">
                  <c:v>39764.666666665551</c:v>
                </c:pt>
                <c:pt idx="4588" formatCode="m/d/yyyy\ h:mm">
                  <c:v>39764.70833333223</c:v>
                </c:pt>
                <c:pt idx="4589" formatCode="m/d/yyyy\ h:mm">
                  <c:v>39764.749999998909</c:v>
                </c:pt>
                <c:pt idx="4590" formatCode="m/d/yyyy\ h:mm">
                  <c:v>39764.791666665529</c:v>
                </c:pt>
                <c:pt idx="4591" formatCode="m/d/yyyy\ h:mm">
                  <c:v>39764.833333332223</c:v>
                </c:pt>
                <c:pt idx="4592" formatCode="m/d/yyyy\ h:mm">
                  <c:v>39764.874999998916</c:v>
                </c:pt>
                <c:pt idx="4593" formatCode="m/d/yyyy\ h:mm">
                  <c:v>39764.916666665551</c:v>
                </c:pt>
                <c:pt idx="4594" formatCode="m/d/yyyy\ h:mm">
                  <c:v>39764.95833333223</c:v>
                </c:pt>
                <c:pt idx="4595" formatCode="m/d/yyyy\ h:mm">
                  <c:v>39764.999999998894</c:v>
                </c:pt>
                <c:pt idx="4596" formatCode="m/d/yyyy\ h:mm">
                  <c:v>39765.041666665529</c:v>
                </c:pt>
                <c:pt idx="4597" formatCode="m/d/yyyy\ h:mm">
                  <c:v>39765.083333332208</c:v>
                </c:pt>
                <c:pt idx="4598" formatCode="m/d/yyyy\ h:mm">
                  <c:v>39765.124999998887</c:v>
                </c:pt>
                <c:pt idx="4599" formatCode="m/d/yyyy\ h:mm">
                  <c:v>39765.166666665522</c:v>
                </c:pt>
                <c:pt idx="4600" formatCode="m/d/yyyy\ h:mm">
                  <c:v>39765.208333332201</c:v>
                </c:pt>
                <c:pt idx="4601" formatCode="m/d/yyyy\ h:mm">
                  <c:v>39765.24999999888</c:v>
                </c:pt>
                <c:pt idx="4602" formatCode="m/d/yyyy\ h:mm">
                  <c:v>39765.2916666655</c:v>
                </c:pt>
                <c:pt idx="4603" formatCode="m/d/yyyy\ h:mm">
                  <c:v>39765.333333332193</c:v>
                </c:pt>
                <c:pt idx="4604" formatCode="m/d/yyyy\ h:mm">
                  <c:v>39765.374999998887</c:v>
                </c:pt>
                <c:pt idx="4605" formatCode="m/d/yyyy\ h:mm">
                  <c:v>39765.416666665522</c:v>
                </c:pt>
                <c:pt idx="4606" formatCode="m/d/yyyy\ h:mm">
                  <c:v>39765.458333332208</c:v>
                </c:pt>
                <c:pt idx="4607" formatCode="m/d/yyyy\ h:mm">
                  <c:v>39765.499999998865</c:v>
                </c:pt>
                <c:pt idx="4608" formatCode="m/d/yyyy\ h:mm">
                  <c:v>39765.5416666655</c:v>
                </c:pt>
                <c:pt idx="4609" formatCode="m/d/yyyy\ h:mm">
                  <c:v>39765.583333332193</c:v>
                </c:pt>
                <c:pt idx="4610" formatCode="m/d/yyyy\ h:mm">
                  <c:v>39765.624999998843</c:v>
                </c:pt>
                <c:pt idx="4611" formatCode="m/d/yyyy\ h:mm">
                  <c:v>39765.666666665493</c:v>
                </c:pt>
                <c:pt idx="4612" formatCode="m/d/yyyy\ h:mm">
                  <c:v>39765.708333332186</c:v>
                </c:pt>
                <c:pt idx="4613" formatCode="m/d/yyyy\ h:mm">
                  <c:v>39765.749999998843</c:v>
                </c:pt>
                <c:pt idx="4614" formatCode="m/d/yyyy\ h:mm">
                  <c:v>39765.791666665471</c:v>
                </c:pt>
                <c:pt idx="4615" formatCode="m/d/yyyy\ h:mm">
                  <c:v>39765.833333332179</c:v>
                </c:pt>
                <c:pt idx="4616" formatCode="m/d/yyyy\ h:mm">
                  <c:v>39765.87499999885</c:v>
                </c:pt>
                <c:pt idx="4617" formatCode="m/d/yyyy\ h:mm">
                  <c:v>39765.916666665486</c:v>
                </c:pt>
                <c:pt idx="4618" formatCode="m/d/yyyy\ h:mm">
                  <c:v>39765.958333332186</c:v>
                </c:pt>
                <c:pt idx="4619" formatCode="m/d/yyyy\ h:mm">
                  <c:v>39765.999999998836</c:v>
                </c:pt>
                <c:pt idx="4620" formatCode="m/d/yyyy\ h:mm">
                  <c:v>39766.041666665471</c:v>
                </c:pt>
                <c:pt idx="4621" formatCode="m/d/yyyy\ h:mm">
                  <c:v>39766.083333332164</c:v>
                </c:pt>
                <c:pt idx="4622" formatCode="m/d/yyyy\ h:mm">
                  <c:v>39766.124999998829</c:v>
                </c:pt>
                <c:pt idx="4623" formatCode="m/d/yyyy\ h:mm">
                  <c:v>39766.166666665464</c:v>
                </c:pt>
                <c:pt idx="4624" formatCode="m/d/yyyy\ h:mm">
                  <c:v>39766.208333332143</c:v>
                </c:pt>
                <c:pt idx="4625" formatCode="m/d/yyyy\ h:mm">
                  <c:v>39766.249999998821</c:v>
                </c:pt>
                <c:pt idx="4626" formatCode="m/d/yyyy\ h:mm">
                  <c:v>39766.291666665442</c:v>
                </c:pt>
                <c:pt idx="4627" formatCode="m/d/yyyy\ h:mm">
                  <c:v>39766.333333332143</c:v>
                </c:pt>
                <c:pt idx="4628" formatCode="m/d/yyyy\ h:mm">
                  <c:v>39766.374999998821</c:v>
                </c:pt>
                <c:pt idx="4629" formatCode="m/d/yyyy\ h:mm">
                  <c:v>39766.416666665464</c:v>
                </c:pt>
                <c:pt idx="4630" formatCode="m/d/yyyy\ h:mm">
                  <c:v>39766.45833333215</c:v>
                </c:pt>
                <c:pt idx="4631" formatCode="m/d/yyyy\ h:mm">
                  <c:v>39766.499999998792</c:v>
                </c:pt>
                <c:pt idx="4632" formatCode="m/d/yyyy\ h:mm">
                  <c:v>39766.541666665435</c:v>
                </c:pt>
                <c:pt idx="4633" formatCode="m/d/yyyy\ h:mm">
                  <c:v>39766.583333332135</c:v>
                </c:pt>
                <c:pt idx="4634" formatCode="m/d/yyyy\ h:mm">
                  <c:v>39766.624999998792</c:v>
                </c:pt>
                <c:pt idx="4635" formatCode="m/d/yyyy\ h:mm">
                  <c:v>39766.666666665427</c:v>
                </c:pt>
                <c:pt idx="4636" formatCode="m/d/yyyy\ h:mm">
                  <c:v>39766.708333332113</c:v>
                </c:pt>
                <c:pt idx="4637" formatCode="m/d/yyyy\ h:mm">
                  <c:v>39766.749999998792</c:v>
                </c:pt>
                <c:pt idx="4638" formatCode="m/d/yyyy\ h:mm">
                  <c:v>39766.791666665406</c:v>
                </c:pt>
                <c:pt idx="4639" formatCode="m/d/yyyy\ h:mm">
                  <c:v>39766.833333332113</c:v>
                </c:pt>
                <c:pt idx="4640" formatCode="m/d/yyyy\ h:mm">
                  <c:v>39766.874999998799</c:v>
                </c:pt>
                <c:pt idx="4641" formatCode="m/d/yyyy\ h:mm">
                  <c:v>39766.916666665435</c:v>
                </c:pt>
                <c:pt idx="4642" formatCode="m/d/yyyy\ h:mm">
                  <c:v>39766.958333332121</c:v>
                </c:pt>
                <c:pt idx="4643" formatCode="m/d/yyyy\ h:mm">
                  <c:v>39766.999999998763</c:v>
                </c:pt>
                <c:pt idx="4644" formatCode="m/d/yyyy\ h:mm">
                  <c:v>39767.041666665413</c:v>
                </c:pt>
                <c:pt idx="4645" formatCode="m/d/yyyy\ h:mm">
                  <c:v>39767.083333332092</c:v>
                </c:pt>
                <c:pt idx="4646" formatCode="m/d/yyyy\ h:mm">
                  <c:v>39767.124999998763</c:v>
                </c:pt>
                <c:pt idx="4647" formatCode="m/d/yyyy\ h:mm">
                  <c:v>39767.166666665398</c:v>
                </c:pt>
                <c:pt idx="4648" formatCode="m/d/yyyy\ h:mm">
                  <c:v>39767.208333332092</c:v>
                </c:pt>
                <c:pt idx="4649" formatCode="m/d/yyyy\ h:mm">
                  <c:v>39767.249999998749</c:v>
                </c:pt>
                <c:pt idx="4650" formatCode="m/d/yyyy\ h:mm">
                  <c:v>39767.291666665369</c:v>
                </c:pt>
                <c:pt idx="4651" formatCode="m/d/yyyy\ h:mm">
                  <c:v>39767.333333332092</c:v>
                </c:pt>
                <c:pt idx="4652" formatCode="m/d/yyyy\ h:mm">
                  <c:v>39767.374999998756</c:v>
                </c:pt>
                <c:pt idx="4653" formatCode="m/d/yyyy\ h:mm">
                  <c:v>39767.416666665406</c:v>
                </c:pt>
                <c:pt idx="4654" formatCode="m/d/yyyy\ h:mm">
                  <c:v>39767.458333332099</c:v>
                </c:pt>
                <c:pt idx="4655" formatCode="m/d/yyyy\ h:mm">
                  <c:v>39767.499999998741</c:v>
                </c:pt>
                <c:pt idx="4656" formatCode="m/d/yyyy\ h:mm">
                  <c:v>39767.541666665376</c:v>
                </c:pt>
                <c:pt idx="4657" formatCode="m/d/yyyy\ h:mm">
                  <c:v>39767.583333332062</c:v>
                </c:pt>
                <c:pt idx="4658" formatCode="m/d/yyyy\ h:mm">
                  <c:v>39767.624999998741</c:v>
                </c:pt>
                <c:pt idx="4659" formatCode="m/d/yyyy\ h:mm">
                  <c:v>39767.666666665369</c:v>
                </c:pt>
                <c:pt idx="4660" formatCode="m/d/yyyy\ h:mm">
                  <c:v>39767.708333332062</c:v>
                </c:pt>
                <c:pt idx="4661" formatCode="m/d/yyyy\ h:mm">
                  <c:v>39767.749999998719</c:v>
                </c:pt>
                <c:pt idx="4662" formatCode="m/d/yyyy\ h:mm">
                  <c:v>39767.791666665347</c:v>
                </c:pt>
                <c:pt idx="4663" formatCode="m/d/yyyy\ h:mm">
                  <c:v>39767.833333332048</c:v>
                </c:pt>
                <c:pt idx="4664" formatCode="m/d/yyyy\ h:mm">
                  <c:v>39767.874999998727</c:v>
                </c:pt>
                <c:pt idx="4665" formatCode="m/d/yyyy\ h:mm">
                  <c:v>39767.916666665376</c:v>
                </c:pt>
                <c:pt idx="4666" formatCode="m/d/yyyy\ h:mm">
                  <c:v>39767.958333332055</c:v>
                </c:pt>
                <c:pt idx="4667" formatCode="m/d/yyyy\ h:mm">
                  <c:v>39767.999999998712</c:v>
                </c:pt>
                <c:pt idx="4668" formatCode="m/d/yyyy\ h:mm">
                  <c:v>39768.041666665347</c:v>
                </c:pt>
                <c:pt idx="4669" formatCode="m/d/yyyy\ h:mm">
                  <c:v>39768.083333332033</c:v>
                </c:pt>
                <c:pt idx="4670" formatCode="m/d/yyyy\ h:mm">
                  <c:v>39768.124999998698</c:v>
                </c:pt>
                <c:pt idx="4671" formatCode="m/d/yyyy\ h:mm">
                  <c:v>39768.166666665333</c:v>
                </c:pt>
                <c:pt idx="4672" formatCode="m/d/yyyy\ h:mm">
                  <c:v>39768.208333332033</c:v>
                </c:pt>
                <c:pt idx="4673" formatCode="m/d/yyyy\ h:mm">
                  <c:v>39768.24999999869</c:v>
                </c:pt>
                <c:pt idx="4674" formatCode="m/d/yyyy\ h:mm">
                  <c:v>39768.291666665318</c:v>
                </c:pt>
                <c:pt idx="4675" formatCode="m/d/yyyy\ h:mm">
                  <c:v>39768.333333332019</c:v>
                </c:pt>
                <c:pt idx="4676" formatCode="m/d/yyyy\ h:mm">
                  <c:v>39768.374999998698</c:v>
                </c:pt>
                <c:pt idx="4677" formatCode="m/d/yyyy\ h:mm">
                  <c:v>39768.416666665333</c:v>
                </c:pt>
                <c:pt idx="4678" formatCode="m/d/yyyy\ h:mm">
                  <c:v>39768.458333332026</c:v>
                </c:pt>
                <c:pt idx="4679" formatCode="m/d/yyyy\ h:mm">
                  <c:v>39768.499999998683</c:v>
                </c:pt>
                <c:pt idx="4680" formatCode="m/d/yyyy\ h:mm">
                  <c:v>39768.541666665318</c:v>
                </c:pt>
                <c:pt idx="4681" formatCode="m/d/yyyy\ h:mm">
                  <c:v>39768.583333332012</c:v>
                </c:pt>
                <c:pt idx="4682" formatCode="m/d/yyyy\ h:mm">
                  <c:v>39768.624999998668</c:v>
                </c:pt>
                <c:pt idx="4683" formatCode="m/d/yyyy\ h:mm">
                  <c:v>39768.666666665304</c:v>
                </c:pt>
                <c:pt idx="4684" formatCode="m/d/yyyy\ h:mm">
                  <c:v>39768.708333331997</c:v>
                </c:pt>
                <c:pt idx="4685" formatCode="m/d/yyyy\ h:mm">
                  <c:v>39768.749999998661</c:v>
                </c:pt>
                <c:pt idx="4686" formatCode="m/d/yyyy\ h:mm">
                  <c:v>39768.791666665289</c:v>
                </c:pt>
                <c:pt idx="4687" formatCode="m/d/yyyy\ h:mm">
                  <c:v>39768.83333333199</c:v>
                </c:pt>
                <c:pt idx="4688" formatCode="m/d/yyyy\ h:mm">
                  <c:v>39768.874999998676</c:v>
                </c:pt>
                <c:pt idx="4689" formatCode="m/d/yyyy\ h:mm">
                  <c:v>39768.916666665304</c:v>
                </c:pt>
                <c:pt idx="4690" formatCode="m/d/yyyy\ h:mm">
                  <c:v>39768.958333331997</c:v>
                </c:pt>
                <c:pt idx="4691" formatCode="m/d/yyyy\ h:mm">
                  <c:v>39768.999999998647</c:v>
                </c:pt>
                <c:pt idx="4692" formatCode="m/d/yyyy\ h:mm">
                  <c:v>39769.041666665282</c:v>
                </c:pt>
                <c:pt idx="4693" formatCode="m/d/yyyy\ h:mm">
                  <c:v>39769.083333331982</c:v>
                </c:pt>
                <c:pt idx="4694" formatCode="m/d/yyyy\ h:mm">
                  <c:v>39769.124999998639</c:v>
                </c:pt>
                <c:pt idx="4695" formatCode="m/d/yyyy\ h:mm">
                  <c:v>39769.166666665282</c:v>
                </c:pt>
                <c:pt idx="4696" formatCode="m/d/yyyy\ h:mm">
                  <c:v>39769.208333331968</c:v>
                </c:pt>
                <c:pt idx="4697" formatCode="m/d/yyyy\ h:mm">
                  <c:v>39769.249999998632</c:v>
                </c:pt>
                <c:pt idx="4698" formatCode="m/d/yyyy\ h:mm">
                  <c:v>39769.29166666526</c:v>
                </c:pt>
                <c:pt idx="4699" formatCode="m/d/yyyy\ h:mm">
                  <c:v>39769.333333331961</c:v>
                </c:pt>
                <c:pt idx="4700" formatCode="m/d/yyyy\ h:mm">
                  <c:v>39769.374999998647</c:v>
                </c:pt>
                <c:pt idx="4701" formatCode="m/d/yyyy\ h:mm">
                  <c:v>39769.416666665275</c:v>
                </c:pt>
                <c:pt idx="4702" formatCode="m/d/yyyy\ h:mm">
                  <c:v>39769.458333331968</c:v>
                </c:pt>
                <c:pt idx="4703" formatCode="m/d/yyyy\ h:mm">
                  <c:v>39769.499999998618</c:v>
                </c:pt>
                <c:pt idx="4704" formatCode="m/d/yyyy\ h:mm">
                  <c:v>39769.541666665253</c:v>
                </c:pt>
                <c:pt idx="4705" formatCode="m/d/yyyy\ h:mm">
                  <c:v>39769.583333331946</c:v>
                </c:pt>
                <c:pt idx="4706" formatCode="m/d/yyyy\ h:mm">
                  <c:v>39769.62499999861</c:v>
                </c:pt>
                <c:pt idx="4707" formatCode="m/d/yyyy\ h:mm">
                  <c:v>39769.666666665253</c:v>
                </c:pt>
                <c:pt idx="4708" formatCode="m/d/yyyy\ h:mm">
                  <c:v>39769.708333331939</c:v>
                </c:pt>
                <c:pt idx="4709" formatCode="m/d/yyyy\ h:mm">
                  <c:v>39769.749999998603</c:v>
                </c:pt>
                <c:pt idx="4710" formatCode="m/d/yyyy\ h:mm">
                  <c:v>39769.791666665224</c:v>
                </c:pt>
                <c:pt idx="4711" formatCode="m/d/yyyy\ h:mm">
                  <c:v>39769.833333331931</c:v>
                </c:pt>
                <c:pt idx="4712" formatCode="m/d/yyyy\ h:mm">
                  <c:v>39769.874999998618</c:v>
                </c:pt>
                <c:pt idx="4713" formatCode="m/d/yyyy\ h:mm">
                  <c:v>39769.916666665245</c:v>
                </c:pt>
                <c:pt idx="4714" formatCode="m/d/yyyy\ h:mm">
                  <c:v>39769.958333331946</c:v>
                </c:pt>
                <c:pt idx="4715" formatCode="m/d/yyyy\ h:mm">
                  <c:v>39769.999999998603</c:v>
                </c:pt>
                <c:pt idx="4716" formatCode="m/d/yyyy\ h:mm">
                  <c:v>39770.041666665224</c:v>
                </c:pt>
                <c:pt idx="4717" formatCode="m/d/yyyy\ h:mm">
                  <c:v>39770.083333331917</c:v>
                </c:pt>
                <c:pt idx="4718" formatCode="m/d/yyyy\ h:mm">
                  <c:v>39770.124999998596</c:v>
                </c:pt>
                <c:pt idx="4719" formatCode="m/d/yyyy\ h:mm">
                  <c:v>39770.166666665216</c:v>
                </c:pt>
                <c:pt idx="4720" formatCode="m/d/yyyy\ h:mm">
                  <c:v>39770.20833333191</c:v>
                </c:pt>
                <c:pt idx="4721" formatCode="m/d/yyyy\ h:mm">
                  <c:v>39770.249999998596</c:v>
                </c:pt>
                <c:pt idx="4722" formatCode="m/d/yyyy\ h:mm">
                  <c:v>39770.291666665194</c:v>
                </c:pt>
                <c:pt idx="4723" formatCode="m/d/yyyy\ h:mm">
                  <c:v>39770.333333331902</c:v>
                </c:pt>
                <c:pt idx="4724" formatCode="m/d/yyyy\ h:mm">
                  <c:v>39770.374999998596</c:v>
                </c:pt>
                <c:pt idx="4725" formatCode="m/d/yyyy\ h:mm">
                  <c:v>39770.416666665224</c:v>
                </c:pt>
                <c:pt idx="4726" formatCode="m/d/yyyy\ h:mm">
                  <c:v>39770.45833333191</c:v>
                </c:pt>
                <c:pt idx="4727" formatCode="m/d/yyyy\ h:mm">
                  <c:v>39770.499999998574</c:v>
                </c:pt>
                <c:pt idx="4728" formatCode="m/d/yyyy\ h:mm">
                  <c:v>39770.541666665202</c:v>
                </c:pt>
                <c:pt idx="4729" formatCode="m/d/yyyy\ h:mm">
                  <c:v>39770.583333331888</c:v>
                </c:pt>
                <c:pt idx="4730" formatCode="m/d/yyyy\ h:mm">
                  <c:v>39770.624999998567</c:v>
                </c:pt>
                <c:pt idx="4731" formatCode="m/d/yyyy\ h:mm">
                  <c:v>39770.666666665187</c:v>
                </c:pt>
                <c:pt idx="4732" formatCode="m/d/yyyy\ h:mm">
                  <c:v>39770.708333331881</c:v>
                </c:pt>
                <c:pt idx="4733" formatCode="m/d/yyyy\ h:mm">
                  <c:v>39770.749999998559</c:v>
                </c:pt>
                <c:pt idx="4734" formatCode="m/d/yyyy\ h:mm">
                  <c:v>39770.791666665173</c:v>
                </c:pt>
                <c:pt idx="4735" formatCode="m/d/yyyy\ h:mm">
                  <c:v>39770.833333331873</c:v>
                </c:pt>
                <c:pt idx="4736" formatCode="m/d/yyyy\ h:mm">
                  <c:v>39770.874999998567</c:v>
                </c:pt>
                <c:pt idx="4737" formatCode="m/d/yyyy\ h:mm">
                  <c:v>39770.916666665194</c:v>
                </c:pt>
                <c:pt idx="4738" formatCode="m/d/yyyy\ h:mm">
                  <c:v>39770.958333331881</c:v>
                </c:pt>
                <c:pt idx="4739" formatCode="m/d/yyyy\ h:mm">
                  <c:v>39770.999999998545</c:v>
                </c:pt>
                <c:pt idx="4740" formatCode="m/d/yyyy\ h:mm">
                  <c:v>39771.04166666518</c:v>
                </c:pt>
                <c:pt idx="4741" formatCode="m/d/yyyy\ h:mm">
                  <c:v>39771.083333331859</c:v>
                </c:pt>
                <c:pt idx="4742" formatCode="m/d/yyyy\ h:mm">
                  <c:v>39771.124999998538</c:v>
                </c:pt>
                <c:pt idx="4743" formatCode="m/d/yyyy\ h:mm">
                  <c:v>39771.166666665173</c:v>
                </c:pt>
                <c:pt idx="4744" formatCode="m/d/yyyy\ h:mm">
                  <c:v>39771.208333331851</c:v>
                </c:pt>
                <c:pt idx="4745" formatCode="m/d/yyyy\ h:mm">
                  <c:v>39771.24999999853</c:v>
                </c:pt>
                <c:pt idx="4746" formatCode="m/d/yyyy\ h:mm">
                  <c:v>39771.291666665151</c:v>
                </c:pt>
                <c:pt idx="4747" formatCode="m/d/yyyy\ h:mm">
                  <c:v>39771.333333331844</c:v>
                </c:pt>
                <c:pt idx="4748" formatCode="m/d/yyyy\ h:mm">
                  <c:v>39771.374999998538</c:v>
                </c:pt>
                <c:pt idx="4749" formatCode="m/d/yyyy\ h:mm">
                  <c:v>39771.416666665173</c:v>
                </c:pt>
                <c:pt idx="4750" formatCode="m/d/yyyy\ h:mm">
                  <c:v>39771.458333331851</c:v>
                </c:pt>
                <c:pt idx="4751" formatCode="m/d/yyyy\ h:mm">
                  <c:v>39771.499999998516</c:v>
                </c:pt>
                <c:pt idx="4752" formatCode="m/d/yyyy\ h:mm">
                  <c:v>39771.541666665151</c:v>
                </c:pt>
                <c:pt idx="4753" formatCode="m/d/yyyy\ h:mm">
                  <c:v>39771.58333333183</c:v>
                </c:pt>
                <c:pt idx="4754" formatCode="m/d/yyyy\ h:mm">
                  <c:v>39771.624999998508</c:v>
                </c:pt>
                <c:pt idx="4755" formatCode="m/d/yyyy\ h:mm">
                  <c:v>39771.666666665144</c:v>
                </c:pt>
                <c:pt idx="4756" formatCode="m/d/yyyy\ h:mm">
                  <c:v>39771.708333331822</c:v>
                </c:pt>
                <c:pt idx="4757" formatCode="m/d/yyyy\ h:mm">
                  <c:v>39771.749999998501</c:v>
                </c:pt>
                <c:pt idx="4758" formatCode="m/d/yyyy\ h:mm">
                  <c:v>39771.791666665122</c:v>
                </c:pt>
                <c:pt idx="4759" formatCode="m/d/yyyy\ h:mm">
                  <c:v>39771.833333331815</c:v>
                </c:pt>
                <c:pt idx="4760" formatCode="m/d/yyyy\ h:mm">
                  <c:v>39771.874999998508</c:v>
                </c:pt>
                <c:pt idx="4761" formatCode="m/d/yyyy\ h:mm">
                  <c:v>39771.916666665144</c:v>
                </c:pt>
                <c:pt idx="4762" formatCode="m/d/yyyy\ h:mm">
                  <c:v>39771.958333331822</c:v>
                </c:pt>
                <c:pt idx="4763" formatCode="m/d/yyyy\ h:mm">
                  <c:v>39771.999999998487</c:v>
                </c:pt>
                <c:pt idx="4764" formatCode="m/d/yyyy\ h:mm">
                  <c:v>39772.041666665122</c:v>
                </c:pt>
                <c:pt idx="4765" formatCode="m/d/yyyy\ h:mm">
                  <c:v>39772.083333331801</c:v>
                </c:pt>
                <c:pt idx="4766" formatCode="m/d/yyyy\ h:mm">
                  <c:v>39772.124999998479</c:v>
                </c:pt>
                <c:pt idx="4767" formatCode="m/d/yyyy\ h:mm">
                  <c:v>39772.166666665114</c:v>
                </c:pt>
                <c:pt idx="4768" formatCode="m/d/yyyy\ h:mm">
                  <c:v>39772.208333331786</c:v>
                </c:pt>
                <c:pt idx="4769" formatCode="m/d/yyyy\ h:mm">
                  <c:v>39772.249999998472</c:v>
                </c:pt>
                <c:pt idx="4770" formatCode="m/d/yyyy\ h:mm">
                  <c:v>39772.291666665093</c:v>
                </c:pt>
                <c:pt idx="4771" formatCode="m/d/yyyy\ h:mm">
                  <c:v>39772.333333331786</c:v>
                </c:pt>
                <c:pt idx="4772" formatCode="m/d/yyyy\ h:mm">
                  <c:v>39772.374999998479</c:v>
                </c:pt>
                <c:pt idx="4773" formatCode="m/d/yyyy\ h:mm">
                  <c:v>39772.416666665114</c:v>
                </c:pt>
                <c:pt idx="4774" formatCode="m/d/yyyy\ h:mm">
                  <c:v>39772.458333331793</c:v>
                </c:pt>
                <c:pt idx="4775" formatCode="m/d/yyyy\ h:mm">
                  <c:v>39772.499999998443</c:v>
                </c:pt>
                <c:pt idx="4776" formatCode="m/d/yyyy\ h:mm">
                  <c:v>39772.541666665093</c:v>
                </c:pt>
                <c:pt idx="4777" formatCode="m/d/yyyy\ h:mm">
                  <c:v>39772.583333331771</c:v>
                </c:pt>
                <c:pt idx="4778" formatCode="m/d/yyyy\ h:mm">
                  <c:v>39772.624999998443</c:v>
                </c:pt>
                <c:pt idx="4779" formatCode="m/d/yyyy\ h:mm">
                  <c:v>39772.666666665078</c:v>
                </c:pt>
                <c:pt idx="4780" formatCode="m/d/yyyy\ h:mm">
                  <c:v>39772.708333331764</c:v>
                </c:pt>
                <c:pt idx="4781" formatCode="m/d/yyyy\ h:mm">
                  <c:v>39772.749999998443</c:v>
                </c:pt>
                <c:pt idx="4782" formatCode="m/d/yyyy\ h:mm">
                  <c:v>39772.791666665056</c:v>
                </c:pt>
                <c:pt idx="4783" formatCode="m/d/yyyy\ h:mm">
                  <c:v>39772.833333331757</c:v>
                </c:pt>
                <c:pt idx="4784" formatCode="m/d/yyyy\ h:mm">
                  <c:v>39772.87499999845</c:v>
                </c:pt>
                <c:pt idx="4785" formatCode="m/d/yyyy\ h:mm">
                  <c:v>39772.916666665085</c:v>
                </c:pt>
                <c:pt idx="4786" formatCode="m/d/yyyy\ h:mm">
                  <c:v>39772.958333331764</c:v>
                </c:pt>
                <c:pt idx="4787" formatCode="m/d/yyyy\ h:mm">
                  <c:v>39772.999999998428</c:v>
                </c:pt>
                <c:pt idx="4788" formatCode="m/d/yyyy\ h:mm">
                  <c:v>39773.041666665064</c:v>
                </c:pt>
                <c:pt idx="4789" formatCode="m/d/yyyy\ h:mm">
                  <c:v>39773.083333331735</c:v>
                </c:pt>
                <c:pt idx="4790" formatCode="m/d/yyyy\ h:mm">
                  <c:v>39773.124999998421</c:v>
                </c:pt>
                <c:pt idx="4791" formatCode="m/d/yyyy\ h:mm">
                  <c:v>39773.166666665056</c:v>
                </c:pt>
                <c:pt idx="4792" formatCode="m/d/yyyy\ h:mm">
                  <c:v>39773.208333331735</c:v>
                </c:pt>
                <c:pt idx="4793" formatCode="m/d/yyyy\ h:mm">
                  <c:v>39773.249999998399</c:v>
                </c:pt>
                <c:pt idx="4794" formatCode="m/d/yyyy\ h:mm">
                  <c:v>39773.291666665027</c:v>
                </c:pt>
                <c:pt idx="4795" formatCode="m/d/yyyy\ h:mm">
                  <c:v>39773.333333331728</c:v>
                </c:pt>
                <c:pt idx="4796" formatCode="m/d/yyyy\ h:mm">
                  <c:v>39773.374999998407</c:v>
                </c:pt>
                <c:pt idx="4797" formatCode="m/d/yyyy\ h:mm">
                  <c:v>39773.416666665056</c:v>
                </c:pt>
                <c:pt idx="4798" formatCode="m/d/yyyy\ h:mm">
                  <c:v>39773.458333331735</c:v>
                </c:pt>
                <c:pt idx="4799" formatCode="m/d/yyyy\ h:mm">
                  <c:v>39773.499999998392</c:v>
                </c:pt>
                <c:pt idx="4800" formatCode="m/d/yyyy\ h:mm">
                  <c:v>39773.541666665027</c:v>
                </c:pt>
                <c:pt idx="4801" formatCode="m/d/yyyy\ h:mm">
                  <c:v>39773.583333331706</c:v>
                </c:pt>
                <c:pt idx="4802" formatCode="m/d/yyyy\ h:mm">
                  <c:v>39773.624999998392</c:v>
                </c:pt>
                <c:pt idx="4803" formatCode="m/d/yyyy\ h:mm">
                  <c:v>39773.66666666502</c:v>
                </c:pt>
                <c:pt idx="4804" formatCode="m/d/yyyy\ h:mm">
                  <c:v>39773.708333331706</c:v>
                </c:pt>
                <c:pt idx="4805" formatCode="m/d/yyyy\ h:mm">
                  <c:v>39773.749999998385</c:v>
                </c:pt>
                <c:pt idx="4806" formatCode="m/d/yyyy\ h:mm">
                  <c:v>39773.791666665005</c:v>
                </c:pt>
                <c:pt idx="4807" formatCode="m/d/yyyy\ h:mm">
                  <c:v>39773.833333331684</c:v>
                </c:pt>
                <c:pt idx="4808" formatCode="m/d/yyyy\ h:mm">
                  <c:v>39773.874999998385</c:v>
                </c:pt>
                <c:pt idx="4809" formatCode="m/d/yyyy\ h:mm">
                  <c:v>39773.916666665027</c:v>
                </c:pt>
                <c:pt idx="4810" formatCode="m/d/yyyy\ h:mm">
                  <c:v>39773.958333331691</c:v>
                </c:pt>
                <c:pt idx="4811" formatCode="m/d/yyyy\ h:mm">
                  <c:v>39773.999999998363</c:v>
                </c:pt>
                <c:pt idx="4812" formatCode="m/d/yyyy\ h:mm">
                  <c:v>39774.041666664998</c:v>
                </c:pt>
                <c:pt idx="4813" formatCode="m/d/yyyy\ h:mm">
                  <c:v>39774.083333331684</c:v>
                </c:pt>
                <c:pt idx="4814" formatCode="m/d/yyyy\ h:mm">
                  <c:v>39774.124999998348</c:v>
                </c:pt>
                <c:pt idx="4815" formatCode="m/d/yyyy\ h:mm">
                  <c:v>39774.166666664991</c:v>
                </c:pt>
                <c:pt idx="4816" formatCode="m/d/yyyy\ h:mm">
                  <c:v>39774.208333331677</c:v>
                </c:pt>
                <c:pt idx="4817" formatCode="m/d/yyyy\ h:mm">
                  <c:v>39774.249999998341</c:v>
                </c:pt>
                <c:pt idx="4818" formatCode="m/d/yyyy\ h:mm">
                  <c:v>39774.291666664976</c:v>
                </c:pt>
                <c:pt idx="4819" formatCode="m/d/yyyy\ h:mm">
                  <c:v>39774.33333333167</c:v>
                </c:pt>
                <c:pt idx="4820" formatCode="m/d/yyyy\ h:mm">
                  <c:v>39774.374999998356</c:v>
                </c:pt>
                <c:pt idx="4821" formatCode="m/d/yyyy\ h:mm">
                  <c:v>39774.416666664998</c:v>
                </c:pt>
                <c:pt idx="4822" formatCode="m/d/yyyy\ h:mm">
                  <c:v>39774.458333331662</c:v>
                </c:pt>
                <c:pt idx="4823" formatCode="m/d/yyyy\ h:mm">
                  <c:v>39774.499999998341</c:v>
                </c:pt>
                <c:pt idx="4824" formatCode="m/d/yyyy\ h:mm">
                  <c:v>39774.541666664976</c:v>
                </c:pt>
                <c:pt idx="4825" formatCode="m/d/yyyy\ h:mm">
                  <c:v>39774.583333331655</c:v>
                </c:pt>
                <c:pt idx="4826" formatCode="m/d/yyyy\ h:mm">
                  <c:v>39774.624999998319</c:v>
                </c:pt>
                <c:pt idx="4827" formatCode="m/d/yyyy\ h:mm">
                  <c:v>39774.666666664976</c:v>
                </c:pt>
                <c:pt idx="4828" formatCode="m/d/yyyy\ h:mm">
                  <c:v>39774.708333331633</c:v>
                </c:pt>
                <c:pt idx="4829" formatCode="m/d/yyyy\ h:mm">
                  <c:v>39774.749999998312</c:v>
                </c:pt>
                <c:pt idx="4830" formatCode="m/d/yyyy\ h:mm">
                  <c:v>39774.791666664954</c:v>
                </c:pt>
                <c:pt idx="4831" formatCode="m/d/yyyy\ h:mm">
                  <c:v>39774.833333331626</c:v>
                </c:pt>
                <c:pt idx="4832" formatCode="m/d/yyyy\ h:mm">
                  <c:v>39774.874999998327</c:v>
                </c:pt>
                <c:pt idx="4833" formatCode="m/d/yyyy\ h:mm">
                  <c:v>39774.916666664969</c:v>
                </c:pt>
                <c:pt idx="4834" formatCode="m/d/yyyy\ h:mm">
                  <c:v>39774.958333331633</c:v>
                </c:pt>
                <c:pt idx="4835" formatCode="m/d/yyyy\ h:mm">
                  <c:v>39774.999999998297</c:v>
                </c:pt>
                <c:pt idx="4836" formatCode="m/d/yyyy\ h:mm">
                  <c:v>39775.041666664954</c:v>
                </c:pt>
                <c:pt idx="4837" formatCode="m/d/yyyy\ h:mm">
                  <c:v>39775.083333331626</c:v>
                </c:pt>
                <c:pt idx="4838" formatCode="m/d/yyyy\ h:mm">
                  <c:v>39775.12499999829</c:v>
                </c:pt>
                <c:pt idx="4839" formatCode="m/d/yyyy\ h:mm">
                  <c:v>39775.166666664954</c:v>
                </c:pt>
                <c:pt idx="4840" formatCode="m/d/yyyy\ h:mm">
                  <c:v>39775.208333331604</c:v>
                </c:pt>
                <c:pt idx="4841" formatCode="m/d/yyyy\ h:mm">
                  <c:v>39775.249999998283</c:v>
                </c:pt>
                <c:pt idx="4842" formatCode="m/d/yyyy\ h:mm">
                  <c:v>39775.291666664918</c:v>
                </c:pt>
                <c:pt idx="4843" formatCode="m/d/yyyy\ h:mm">
                  <c:v>39775.333333331604</c:v>
                </c:pt>
                <c:pt idx="4844" formatCode="m/d/yyyy\ h:mm">
                  <c:v>39775.374999998297</c:v>
                </c:pt>
                <c:pt idx="4845" formatCode="m/d/yyyy\ h:mm">
                  <c:v>39775.41666666494</c:v>
                </c:pt>
                <c:pt idx="4846" formatCode="m/d/yyyy\ h:mm">
                  <c:v>39775.458333331611</c:v>
                </c:pt>
                <c:pt idx="4847" formatCode="m/d/yyyy\ h:mm">
                  <c:v>39775.499999998268</c:v>
                </c:pt>
                <c:pt idx="4848" formatCode="m/d/yyyy\ h:mm">
                  <c:v>39775.541666664925</c:v>
                </c:pt>
                <c:pt idx="4849" formatCode="m/d/yyyy\ h:mm">
                  <c:v>39775.583333331597</c:v>
                </c:pt>
                <c:pt idx="4850" formatCode="m/d/yyyy\ h:mm">
                  <c:v>39775.624999998261</c:v>
                </c:pt>
                <c:pt idx="4851" formatCode="m/d/yyyy\ h:mm">
                  <c:v>39775.666666664925</c:v>
                </c:pt>
                <c:pt idx="4852" formatCode="m/d/yyyy\ h:mm">
                  <c:v>39775.70833333159</c:v>
                </c:pt>
                <c:pt idx="4853" formatCode="m/d/yyyy\ h:mm">
                  <c:v>39775.749999998261</c:v>
                </c:pt>
                <c:pt idx="4854" formatCode="m/d/yyyy\ h:mm">
                  <c:v>39775.791666664889</c:v>
                </c:pt>
                <c:pt idx="4855" formatCode="m/d/yyyy\ h:mm">
                  <c:v>39775.833333331582</c:v>
                </c:pt>
                <c:pt idx="4856" formatCode="m/d/yyyy\ h:mm">
                  <c:v>39775.874999998268</c:v>
                </c:pt>
                <c:pt idx="4857" formatCode="m/d/yyyy\ h:mm">
                  <c:v>39775.916666664911</c:v>
                </c:pt>
                <c:pt idx="4858" formatCode="m/d/yyyy\ h:mm">
                  <c:v>39775.958333331597</c:v>
                </c:pt>
                <c:pt idx="4859" formatCode="m/d/yyyy\ h:mm">
                  <c:v>39775.999999998239</c:v>
                </c:pt>
                <c:pt idx="4860" formatCode="m/d/yyyy\ h:mm">
                  <c:v>39776.041666664889</c:v>
                </c:pt>
                <c:pt idx="4861" formatCode="m/d/yyyy\ h:mm">
                  <c:v>39776.083333331568</c:v>
                </c:pt>
                <c:pt idx="4862" formatCode="m/d/yyyy\ h:mm">
                  <c:v>39776.124999998232</c:v>
                </c:pt>
                <c:pt idx="4863" formatCode="m/d/yyyy\ h:mm">
                  <c:v>39776.166666664882</c:v>
                </c:pt>
                <c:pt idx="4864" formatCode="m/d/yyyy\ h:mm">
                  <c:v>39776.20833333156</c:v>
                </c:pt>
                <c:pt idx="4865" formatCode="m/d/yyyy\ h:mm">
                  <c:v>39776.249999998232</c:v>
                </c:pt>
                <c:pt idx="4866" formatCode="m/d/yyyy\ h:mm">
                  <c:v>39776.291666664867</c:v>
                </c:pt>
                <c:pt idx="4867" formatCode="m/d/yyyy\ h:mm">
                  <c:v>39776.333333331553</c:v>
                </c:pt>
                <c:pt idx="4868" formatCode="m/d/yyyy\ h:mm">
                  <c:v>39776.374999998239</c:v>
                </c:pt>
                <c:pt idx="4869" formatCode="m/d/yyyy\ h:mm">
                  <c:v>39776.416666664882</c:v>
                </c:pt>
                <c:pt idx="4870" formatCode="m/d/yyyy\ h:mm">
                  <c:v>39776.45833333156</c:v>
                </c:pt>
                <c:pt idx="4871" formatCode="m/d/yyyy\ h:mm">
                  <c:v>39776.49999999821</c:v>
                </c:pt>
                <c:pt idx="4872" formatCode="m/d/yyyy\ h:mm">
                  <c:v>39776.541666664874</c:v>
                </c:pt>
                <c:pt idx="4873" formatCode="m/d/yyyy\ h:mm">
                  <c:v>39776.583333331539</c:v>
                </c:pt>
                <c:pt idx="4874" formatCode="m/d/yyyy\ h:mm">
                  <c:v>39776.624999998203</c:v>
                </c:pt>
                <c:pt idx="4875" formatCode="m/d/yyyy\ h:mm">
                  <c:v>39776.666666664853</c:v>
                </c:pt>
                <c:pt idx="4876" formatCode="m/d/yyyy\ h:mm">
                  <c:v>39776.708333331531</c:v>
                </c:pt>
                <c:pt idx="4877" formatCode="m/d/yyyy\ h:mm">
                  <c:v>39776.749999998203</c:v>
                </c:pt>
                <c:pt idx="4878" formatCode="m/d/yyyy\ h:mm">
                  <c:v>39776.791666664831</c:v>
                </c:pt>
                <c:pt idx="4879" formatCode="m/d/yyyy\ h:mm">
                  <c:v>39776.833333331531</c:v>
                </c:pt>
                <c:pt idx="4880" formatCode="m/d/yyyy\ h:mm">
                  <c:v>39776.87499999821</c:v>
                </c:pt>
                <c:pt idx="4881" formatCode="m/d/yyyy\ h:mm">
                  <c:v>39776.916666664853</c:v>
                </c:pt>
                <c:pt idx="4882" formatCode="m/d/yyyy\ h:mm">
                  <c:v>39776.958333331539</c:v>
                </c:pt>
                <c:pt idx="4883" formatCode="m/d/yyyy\ h:mm">
                  <c:v>39776.999999998196</c:v>
                </c:pt>
                <c:pt idx="4884" formatCode="m/d/yyyy\ h:mm">
                  <c:v>39777.041666664831</c:v>
                </c:pt>
                <c:pt idx="4885" formatCode="m/d/yyyy\ h:mm">
                  <c:v>39777.083333331509</c:v>
                </c:pt>
                <c:pt idx="4886" formatCode="m/d/yyyy\ h:mm">
                  <c:v>39777.124999998196</c:v>
                </c:pt>
                <c:pt idx="4887" formatCode="m/d/yyyy\ h:mm">
                  <c:v>39777.166666664823</c:v>
                </c:pt>
                <c:pt idx="4888" formatCode="m/d/yyyy\ h:mm">
                  <c:v>39777.208333331502</c:v>
                </c:pt>
                <c:pt idx="4889" formatCode="m/d/yyyy\ h:mm">
                  <c:v>39777.249999998188</c:v>
                </c:pt>
                <c:pt idx="4890" formatCode="m/d/yyyy\ h:mm">
                  <c:v>39777.291666664802</c:v>
                </c:pt>
                <c:pt idx="4891" formatCode="m/d/yyyy\ h:mm">
                  <c:v>39777.333333331495</c:v>
                </c:pt>
                <c:pt idx="4892" formatCode="m/d/yyyy\ h:mm">
                  <c:v>39777.374999998196</c:v>
                </c:pt>
                <c:pt idx="4893" formatCode="m/d/yyyy\ h:mm">
                  <c:v>39777.416666664823</c:v>
                </c:pt>
                <c:pt idx="4894" formatCode="m/d/yyyy\ h:mm">
                  <c:v>39777.458333331502</c:v>
                </c:pt>
                <c:pt idx="4895" formatCode="m/d/yyyy\ h:mm">
                  <c:v>39777.499999998166</c:v>
                </c:pt>
                <c:pt idx="4896" formatCode="m/d/yyyy\ h:mm">
                  <c:v>39777.541666664802</c:v>
                </c:pt>
                <c:pt idx="4897" formatCode="m/d/yyyy\ h:mm">
                  <c:v>39777.58333333148</c:v>
                </c:pt>
                <c:pt idx="4898" formatCode="m/d/yyyy\ h:mm">
                  <c:v>39777.624999998159</c:v>
                </c:pt>
                <c:pt idx="4899" formatCode="m/d/yyyy\ h:mm">
                  <c:v>39777.666666664794</c:v>
                </c:pt>
                <c:pt idx="4900" formatCode="m/d/yyyy\ h:mm">
                  <c:v>39777.708333331473</c:v>
                </c:pt>
                <c:pt idx="4901" formatCode="m/d/yyyy\ h:mm">
                  <c:v>39777.749999998152</c:v>
                </c:pt>
                <c:pt idx="4902" formatCode="m/d/yyyy\ h:mm">
                  <c:v>39777.791666664772</c:v>
                </c:pt>
                <c:pt idx="4903" formatCode="m/d/yyyy\ h:mm">
                  <c:v>39777.833333331466</c:v>
                </c:pt>
                <c:pt idx="4904" formatCode="m/d/yyyy\ h:mm">
                  <c:v>39777.874999998159</c:v>
                </c:pt>
                <c:pt idx="4905" formatCode="m/d/yyyy\ h:mm">
                  <c:v>39777.916666664794</c:v>
                </c:pt>
                <c:pt idx="4906" formatCode="m/d/yyyy\ h:mm">
                  <c:v>39777.958333331473</c:v>
                </c:pt>
                <c:pt idx="4907" formatCode="m/d/yyyy\ h:mm">
                  <c:v>39777.999999998137</c:v>
                </c:pt>
                <c:pt idx="4908" formatCode="m/d/yyyy\ h:mm">
                  <c:v>39778.041666664772</c:v>
                </c:pt>
                <c:pt idx="4909" formatCode="m/d/yyyy\ h:mm">
                  <c:v>39778.083333331451</c:v>
                </c:pt>
                <c:pt idx="4910" formatCode="m/d/yyyy\ h:mm">
                  <c:v>39778.12499999813</c:v>
                </c:pt>
                <c:pt idx="4911" formatCode="m/d/yyyy\ h:mm">
                  <c:v>39778.166666664765</c:v>
                </c:pt>
                <c:pt idx="4912" formatCode="m/d/yyyy\ h:mm">
                  <c:v>39778.208333331444</c:v>
                </c:pt>
                <c:pt idx="4913" formatCode="m/d/yyyy\ h:mm">
                  <c:v>39778.249999998123</c:v>
                </c:pt>
                <c:pt idx="4914" formatCode="m/d/yyyy\ h:mm">
                  <c:v>39778.291666664743</c:v>
                </c:pt>
                <c:pt idx="4915" formatCode="m/d/yyyy\ h:mm">
                  <c:v>39778.333333331437</c:v>
                </c:pt>
                <c:pt idx="4916" formatCode="m/d/yyyy\ h:mm">
                  <c:v>39778.37499999813</c:v>
                </c:pt>
                <c:pt idx="4917" formatCode="m/d/yyyy\ h:mm">
                  <c:v>39778.416666664765</c:v>
                </c:pt>
                <c:pt idx="4918" formatCode="m/d/yyyy\ h:mm">
                  <c:v>39778.458333331444</c:v>
                </c:pt>
                <c:pt idx="4919" formatCode="m/d/yyyy\ h:mm">
                  <c:v>39778.499999998108</c:v>
                </c:pt>
                <c:pt idx="4920" formatCode="m/d/yyyy\ h:mm">
                  <c:v>39778.541666664743</c:v>
                </c:pt>
                <c:pt idx="4921" formatCode="m/d/yyyy\ h:mm">
                  <c:v>39778.583333331422</c:v>
                </c:pt>
                <c:pt idx="4922" formatCode="m/d/yyyy\ h:mm">
                  <c:v>39778.624999998101</c:v>
                </c:pt>
                <c:pt idx="4923" formatCode="m/d/yyyy\ h:mm">
                  <c:v>39778.666666664729</c:v>
                </c:pt>
                <c:pt idx="4924" formatCode="m/d/yyyy\ h:mm">
                  <c:v>39778.708333331415</c:v>
                </c:pt>
                <c:pt idx="4925" formatCode="m/d/yyyy\ h:mm">
                  <c:v>39778.749999998094</c:v>
                </c:pt>
                <c:pt idx="4926" formatCode="m/d/yyyy\ h:mm">
                  <c:v>39778.791666664707</c:v>
                </c:pt>
                <c:pt idx="4927" formatCode="m/d/yyyy\ h:mm">
                  <c:v>39778.833333331408</c:v>
                </c:pt>
                <c:pt idx="4928" formatCode="m/d/yyyy\ h:mm">
                  <c:v>39778.874999998101</c:v>
                </c:pt>
                <c:pt idx="4929" formatCode="m/d/yyyy\ h:mm">
                  <c:v>39778.916666664736</c:v>
                </c:pt>
                <c:pt idx="4930" formatCode="m/d/yyyy\ h:mm">
                  <c:v>39778.958333331415</c:v>
                </c:pt>
                <c:pt idx="4931" formatCode="m/d/yyyy\ h:mm">
                  <c:v>39778.999999998079</c:v>
                </c:pt>
                <c:pt idx="4932" formatCode="m/d/yyyy\ h:mm">
                  <c:v>39779.041666664714</c:v>
                </c:pt>
                <c:pt idx="4933" formatCode="m/d/yyyy\ h:mm">
                  <c:v>39779.083333331386</c:v>
                </c:pt>
                <c:pt idx="4934" formatCode="m/d/yyyy\ h:mm">
                  <c:v>39779.124999998072</c:v>
                </c:pt>
                <c:pt idx="4935" formatCode="m/d/yyyy\ h:mm">
                  <c:v>39779.166666664707</c:v>
                </c:pt>
                <c:pt idx="4936" formatCode="m/d/yyyy\ h:mm">
                  <c:v>39779.208333331386</c:v>
                </c:pt>
                <c:pt idx="4937" formatCode="m/d/yyyy\ h:mm">
                  <c:v>39779.249999998065</c:v>
                </c:pt>
                <c:pt idx="4938" formatCode="m/d/yyyy\ h:mm">
                  <c:v>39779.291666664685</c:v>
                </c:pt>
                <c:pt idx="4939" formatCode="m/d/yyyy\ h:mm">
                  <c:v>39779.333333331379</c:v>
                </c:pt>
                <c:pt idx="4940" formatCode="m/d/yyyy\ h:mm">
                  <c:v>39779.374999998065</c:v>
                </c:pt>
                <c:pt idx="4941" formatCode="m/d/yyyy\ h:mm">
                  <c:v>39779.416666664707</c:v>
                </c:pt>
                <c:pt idx="4942" formatCode="m/d/yyyy\ h:mm">
                  <c:v>39779.458333331386</c:v>
                </c:pt>
                <c:pt idx="4943" formatCode="m/d/yyyy\ h:mm">
                  <c:v>39779.499999998043</c:v>
                </c:pt>
                <c:pt idx="4944" formatCode="m/d/yyyy\ h:mm">
                  <c:v>39779.541666664678</c:v>
                </c:pt>
                <c:pt idx="4945" formatCode="m/d/yyyy\ h:mm">
                  <c:v>39779.583333331364</c:v>
                </c:pt>
                <c:pt idx="4946" formatCode="m/d/yyyy\ h:mm">
                  <c:v>39779.624999998043</c:v>
                </c:pt>
                <c:pt idx="4947" formatCode="m/d/yyyy\ h:mm">
                  <c:v>39779.666666664671</c:v>
                </c:pt>
                <c:pt idx="4948" formatCode="m/d/yyyy\ h:mm">
                  <c:v>39779.708333331357</c:v>
                </c:pt>
                <c:pt idx="4949" formatCode="m/d/yyyy\ h:mm">
                  <c:v>39779.749999998035</c:v>
                </c:pt>
                <c:pt idx="4950" formatCode="m/d/yyyy\ h:mm">
                  <c:v>39779.791666664656</c:v>
                </c:pt>
                <c:pt idx="4951" formatCode="m/d/yyyy\ h:mm">
                  <c:v>39779.833333331335</c:v>
                </c:pt>
                <c:pt idx="4952" formatCode="m/d/yyyy\ h:mm">
                  <c:v>39779.874999998043</c:v>
                </c:pt>
                <c:pt idx="4953" formatCode="m/d/yyyy\ h:mm">
                  <c:v>39779.916666664678</c:v>
                </c:pt>
                <c:pt idx="4954" formatCode="m/d/yyyy\ h:mm">
                  <c:v>39779.958333331342</c:v>
                </c:pt>
                <c:pt idx="4955" formatCode="m/d/yyyy\ h:mm">
                  <c:v>39779.999999998021</c:v>
                </c:pt>
                <c:pt idx="4956" formatCode="m/d/yyyy\ h:mm">
                  <c:v>39780.041666664649</c:v>
                </c:pt>
                <c:pt idx="4957" formatCode="m/d/yyyy\ h:mm">
                  <c:v>39780.083333331335</c:v>
                </c:pt>
                <c:pt idx="4958" formatCode="m/d/yyyy\ h:mm">
                  <c:v>39780.124999997999</c:v>
                </c:pt>
                <c:pt idx="4959" formatCode="m/d/yyyy\ h:mm">
                  <c:v>39780.166666664634</c:v>
                </c:pt>
                <c:pt idx="4960" formatCode="m/d/yyyy\ h:mm">
                  <c:v>39780.208333331328</c:v>
                </c:pt>
                <c:pt idx="4961" formatCode="m/d/yyyy\ h:mm">
                  <c:v>39780.249999997992</c:v>
                </c:pt>
                <c:pt idx="4962" formatCode="m/d/yyyy\ h:mm">
                  <c:v>39780.29166666462</c:v>
                </c:pt>
                <c:pt idx="4963" formatCode="m/d/yyyy\ h:mm">
                  <c:v>39780.33333333132</c:v>
                </c:pt>
                <c:pt idx="4964" formatCode="m/d/yyyy\ h:mm">
                  <c:v>39780.374999998006</c:v>
                </c:pt>
                <c:pt idx="4965" formatCode="m/d/yyyy\ h:mm">
                  <c:v>39780.416666664634</c:v>
                </c:pt>
                <c:pt idx="4966" formatCode="m/d/yyyy\ h:mm">
                  <c:v>39780.458333331313</c:v>
                </c:pt>
                <c:pt idx="4967" formatCode="m/d/yyyy\ h:mm">
                  <c:v>39780.499999997992</c:v>
                </c:pt>
                <c:pt idx="4968" formatCode="m/d/yyyy\ h:mm">
                  <c:v>39780.54166666462</c:v>
                </c:pt>
                <c:pt idx="4969" formatCode="m/d/yyyy\ h:mm">
                  <c:v>39780.583333331306</c:v>
                </c:pt>
                <c:pt idx="4970" formatCode="m/d/yyyy\ h:mm">
                  <c:v>39780.624999997985</c:v>
                </c:pt>
                <c:pt idx="4971" formatCode="m/d/yyyy\ h:mm">
                  <c:v>39780.66666666462</c:v>
                </c:pt>
                <c:pt idx="4972" formatCode="m/d/yyyy\ h:mm">
                  <c:v>39780.708333331284</c:v>
                </c:pt>
                <c:pt idx="4973" formatCode="m/d/yyyy\ h:mm">
                  <c:v>39780.749999997963</c:v>
                </c:pt>
                <c:pt idx="4974" formatCode="m/d/yyyy\ h:mm">
                  <c:v>39780.791666664591</c:v>
                </c:pt>
                <c:pt idx="4975" formatCode="m/d/yyyy\ h:mm">
                  <c:v>39780.833333331284</c:v>
                </c:pt>
                <c:pt idx="4976" formatCode="m/d/yyyy\ h:mm">
                  <c:v>39780.874999997985</c:v>
                </c:pt>
                <c:pt idx="4977" formatCode="m/d/yyyy\ h:mm">
                  <c:v>39780.91666666462</c:v>
                </c:pt>
                <c:pt idx="4978" formatCode="m/d/yyyy\ h:mm">
                  <c:v>39780.958333331291</c:v>
                </c:pt>
                <c:pt idx="4979" formatCode="m/d/yyyy\ h:mm">
                  <c:v>39780.999999997948</c:v>
                </c:pt>
                <c:pt idx="4980" formatCode="m/d/yyyy\ h:mm">
                  <c:v>39781.041666664591</c:v>
                </c:pt>
                <c:pt idx="4981" formatCode="m/d/yyyy\ h:mm">
                  <c:v>39781.083333331277</c:v>
                </c:pt>
                <c:pt idx="4982" formatCode="m/d/yyyy\ h:mm">
                  <c:v>39781.124999997941</c:v>
                </c:pt>
                <c:pt idx="4983" formatCode="m/d/yyyy\ h:mm">
                  <c:v>39781.166666664591</c:v>
                </c:pt>
                <c:pt idx="4984" formatCode="m/d/yyyy\ h:mm">
                  <c:v>39781.208333331255</c:v>
                </c:pt>
                <c:pt idx="4985" formatCode="m/d/yyyy\ h:mm">
                  <c:v>39781.249999997941</c:v>
                </c:pt>
                <c:pt idx="4986" formatCode="m/d/yyyy\ h:mm">
                  <c:v>39781.291666664569</c:v>
                </c:pt>
                <c:pt idx="4987" formatCode="m/d/yyyy\ h:mm">
                  <c:v>39781.333333331255</c:v>
                </c:pt>
                <c:pt idx="4988" formatCode="m/d/yyyy\ h:mm">
                  <c:v>39781.374999997948</c:v>
                </c:pt>
                <c:pt idx="4989" formatCode="m/d/yyyy\ h:mm">
                  <c:v>39781.416666664591</c:v>
                </c:pt>
                <c:pt idx="4990" formatCode="m/d/yyyy\ h:mm">
                  <c:v>39781.458333331262</c:v>
                </c:pt>
                <c:pt idx="4991" formatCode="m/d/yyyy\ h:mm">
                  <c:v>39781.499999997919</c:v>
                </c:pt>
                <c:pt idx="4992" formatCode="m/d/yyyy\ h:mm">
                  <c:v>39781.541666664576</c:v>
                </c:pt>
                <c:pt idx="4993" formatCode="m/d/yyyy\ h:mm">
                  <c:v>39781.583333331233</c:v>
                </c:pt>
                <c:pt idx="4994" formatCode="m/d/yyyy\ h:mm">
                  <c:v>39781.624999997912</c:v>
                </c:pt>
                <c:pt idx="4995" formatCode="m/d/yyyy\ h:mm">
                  <c:v>39781.666666664576</c:v>
                </c:pt>
                <c:pt idx="4996" formatCode="m/d/yyyy\ h:mm">
                  <c:v>39781.708333331226</c:v>
                </c:pt>
                <c:pt idx="4997" formatCode="m/d/yyyy\ h:mm">
                  <c:v>39781.749999997912</c:v>
                </c:pt>
                <c:pt idx="4998" formatCode="m/d/yyyy\ h:mm">
                  <c:v>39781.791666664547</c:v>
                </c:pt>
                <c:pt idx="4999" formatCode="m/d/yyyy\ h:mm">
                  <c:v>39781.833333331226</c:v>
                </c:pt>
                <c:pt idx="5000" formatCode="m/d/yyyy\ h:mm">
                  <c:v>39781.874999997919</c:v>
                </c:pt>
                <c:pt idx="5001" formatCode="m/d/yyyy\ h:mm">
                  <c:v>39781.916666664561</c:v>
                </c:pt>
                <c:pt idx="5002" formatCode="m/d/yyyy\ h:mm">
                  <c:v>39781.958333331233</c:v>
                </c:pt>
                <c:pt idx="5003" formatCode="m/d/yyyy\ h:mm">
                  <c:v>39781.99999999789</c:v>
                </c:pt>
                <c:pt idx="5004" formatCode="m/d/yyyy\ h:mm">
                  <c:v>39782.041666664554</c:v>
                </c:pt>
                <c:pt idx="5005" formatCode="m/d/yyyy\ h:mm">
                  <c:v>39782.083333331204</c:v>
                </c:pt>
                <c:pt idx="5006" formatCode="m/d/yyyy\ h:mm">
                  <c:v>39782.124999997883</c:v>
                </c:pt>
                <c:pt idx="5007" formatCode="m/d/yyyy\ h:mm">
                  <c:v>39782.166666664532</c:v>
                </c:pt>
                <c:pt idx="5008" formatCode="m/d/yyyy\ h:mm">
                  <c:v>39782.208333331204</c:v>
                </c:pt>
                <c:pt idx="5009" formatCode="m/d/yyyy\ h:mm">
                  <c:v>39782.249999997883</c:v>
                </c:pt>
                <c:pt idx="5010" formatCode="m/d/yyyy\ h:mm">
                  <c:v>39782.291666664518</c:v>
                </c:pt>
                <c:pt idx="5011" formatCode="m/d/yyyy\ h:mm">
                  <c:v>39782.333333331204</c:v>
                </c:pt>
                <c:pt idx="5012" formatCode="m/d/yyyy\ h:mm">
                  <c:v>39782.37499999789</c:v>
                </c:pt>
                <c:pt idx="5013" formatCode="m/d/yyyy\ h:mm">
                  <c:v>39782.416666664532</c:v>
                </c:pt>
                <c:pt idx="5014" formatCode="m/d/yyyy\ h:mm">
                  <c:v>39782.458333331211</c:v>
                </c:pt>
                <c:pt idx="5015" formatCode="m/d/yyyy\ h:mm">
                  <c:v>39782.499999997861</c:v>
                </c:pt>
                <c:pt idx="5016" formatCode="m/d/yyyy\ h:mm">
                  <c:v>39782.541666664525</c:v>
                </c:pt>
                <c:pt idx="5017" formatCode="m/d/yyyy\ h:mm">
                  <c:v>39782.583333331189</c:v>
                </c:pt>
                <c:pt idx="5018" formatCode="m/d/yyyy\ h:mm">
                  <c:v>39782.624999997861</c:v>
                </c:pt>
                <c:pt idx="5019" formatCode="m/d/yyyy\ h:mm">
                  <c:v>39782.666666664503</c:v>
                </c:pt>
                <c:pt idx="5020" formatCode="m/d/yyyy\ h:mm">
                  <c:v>39782.708333331182</c:v>
                </c:pt>
                <c:pt idx="5021" formatCode="m/d/yyyy\ h:mm">
                  <c:v>39782.749999997846</c:v>
                </c:pt>
                <c:pt idx="5022" formatCode="m/d/yyyy\ h:mm">
                  <c:v>39782.791666664481</c:v>
                </c:pt>
                <c:pt idx="5023" formatCode="m/d/yyyy\ h:mm">
                  <c:v>39782.833333331182</c:v>
                </c:pt>
                <c:pt idx="5024" formatCode="m/d/yyyy\ h:mm">
                  <c:v>39782.874999997854</c:v>
                </c:pt>
                <c:pt idx="5025" formatCode="m/d/yyyy\ h:mm">
                  <c:v>39782.916666664503</c:v>
                </c:pt>
                <c:pt idx="5026" formatCode="m/d/yyyy\ h:mm">
                  <c:v>39782.958333331189</c:v>
                </c:pt>
                <c:pt idx="5027" formatCode="m/d/yyyy\ h:mm">
                  <c:v>39782.999999997832</c:v>
                </c:pt>
                <c:pt idx="5028" formatCode="m/d/yyyy\ h:mm">
                  <c:v>39783.041666664481</c:v>
                </c:pt>
                <c:pt idx="5029" formatCode="m/d/yyyy\ h:mm">
                  <c:v>39783.08333333116</c:v>
                </c:pt>
                <c:pt idx="5030" formatCode="m/d/yyyy\ h:mm">
                  <c:v>39783.124999997832</c:v>
                </c:pt>
                <c:pt idx="5031" formatCode="m/d/yyyy\ h:mm">
                  <c:v>39783.166666664474</c:v>
                </c:pt>
                <c:pt idx="5032" formatCode="m/d/yyyy\ h:mm">
                  <c:v>39783.208333331153</c:v>
                </c:pt>
                <c:pt idx="5033" formatCode="m/d/yyyy\ h:mm">
                  <c:v>39783.249999997817</c:v>
                </c:pt>
                <c:pt idx="5034" formatCode="m/d/yyyy\ h:mm">
                  <c:v>39783.291666664452</c:v>
                </c:pt>
                <c:pt idx="5035" formatCode="m/d/yyyy\ h:mm">
                  <c:v>39783.333333331146</c:v>
                </c:pt>
                <c:pt idx="5036" formatCode="m/d/yyyy\ h:mm">
                  <c:v>39783.374999997824</c:v>
                </c:pt>
                <c:pt idx="5037" formatCode="m/d/yyyy\ h:mm">
                  <c:v>39783.416666664481</c:v>
                </c:pt>
                <c:pt idx="5038" formatCode="m/d/yyyy\ h:mm">
                  <c:v>39783.458333331153</c:v>
                </c:pt>
                <c:pt idx="5039" formatCode="m/d/yyyy\ h:mm">
                  <c:v>39783.499999997803</c:v>
                </c:pt>
                <c:pt idx="5040" formatCode="m/d/yyyy\ h:mm">
                  <c:v>39783.541666664452</c:v>
                </c:pt>
                <c:pt idx="5041" formatCode="m/d/yyyy\ h:mm">
                  <c:v>39783.583333331131</c:v>
                </c:pt>
                <c:pt idx="5042" formatCode="m/d/yyyy\ h:mm">
                  <c:v>39783.624999997795</c:v>
                </c:pt>
                <c:pt idx="5043" formatCode="m/d/yyyy\ h:mm">
                  <c:v>39783.666666664445</c:v>
                </c:pt>
                <c:pt idx="5044" formatCode="m/d/yyyy\ h:mm">
                  <c:v>39783.708333331131</c:v>
                </c:pt>
                <c:pt idx="5045" formatCode="m/d/yyyy\ h:mm">
                  <c:v>39783.749999997788</c:v>
                </c:pt>
                <c:pt idx="5046" formatCode="m/d/yyyy\ h:mm">
                  <c:v>39783.791666664423</c:v>
                </c:pt>
                <c:pt idx="5047" formatCode="m/d/yyyy\ h:mm">
                  <c:v>39783.833333331117</c:v>
                </c:pt>
                <c:pt idx="5048" formatCode="m/d/yyyy\ h:mm">
                  <c:v>39783.874999997795</c:v>
                </c:pt>
                <c:pt idx="5049" formatCode="m/d/yyyy\ h:mm">
                  <c:v>39783.916666664445</c:v>
                </c:pt>
                <c:pt idx="5050" formatCode="m/d/yyyy\ h:mm">
                  <c:v>39783.958333331124</c:v>
                </c:pt>
                <c:pt idx="5051" formatCode="m/d/yyyy\ h:mm">
                  <c:v>39783.999999997781</c:v>
                </c:pt>
                <c:pt idx="5052" formatCode="m/d/yyyy\ h:mm">
                  <c:v>39784.041666664423</c:v>
                </c:pt>
                <c:pt idx="5053" formatCode="m/d/yyyy\ h:mm">
                  <c:v>39784.083333331102</c:v>
                </c:pt>
                <c:pt idx="5054" formatCode="m/d/yyyy\ h:mm">
                  <c:v>39784.124999997766</c:v>
                </c:pt>
                <c:pt idx="5055" formatCode="m/d/yyyy\ h:mm">
                  <c:v>39784.166666664416</c:v>
                </c:pt>
                <c:pt idx="5056" formatCode="m/d/yyyy\ h:mm">
                  <c:v>39784.208333331095</c:v>
                </c:pt>
                <c:pt idx="5057" formatCode="m/d/yyyy\ h:mm">
                  <c:v>39784.249999997759</c:v>
                </c:pt>
                <c:pt idx="5058" formatCode="m/d/yyyy\ h:mm">
                  <c:v>39784.291666664394</c:v>
                </c:pt>
                <c:pt idx="5059" formatCode="m/d/yyyy\ h:mm">
                  <c:v>39784.333333331087</c:v>
                </c:pt>
                <c:pt idx="5060" formatCode="m/d/yyyy\ h:mm">
                  <c:v>39784.374999997766</c:v>
                </c:pt>
                <c:pt idx="5061" formatCode="m/d/yyyy\ h:mm">
                  <c:v>39784.416666664416</c:v>
                </c:pt>
                <c:pt idx="5062" formatCode="m/d/yyyy\ h:mm">
                  <c:v>39784.458333331095</c:v>
                </c:pt>
                <c:pt idx="5063" formatCode="m/d/yyyy\ h:mm">
                  <c:v>39784.499999997744</c:v>
                </c:pt>
                <c:pt idx="5064" formatCode="m/d/yyyy\ h:mm">
                  <c:v>39784.541666664394</c:v>
                </c:pt>
                <c:pt idx="5065" formatCode="m/d/yyyy\ h:mm">
                  <c:v>39784.583333331073</c:v>
                </c:pt>
                <c:pt idx="5066" formatCode="m/d/yyyy\ h:mm">
                  <c:v>39784.624999997737</c:v>
                </c:pt>
                <c:pt idx="5067" formatCode="m/d/yyyy\ h:mm">
                  <c:v>39784.666666664387</c:v>
                </c:pt>
                <c:pt idx="5068" formatCode="m/d/yyyy\ h:mm">
                  <c:v>39784.708333331066</c:v>
                </c:pt>
                <c:pt idx="5069" formatCode="m/d/yyyy\ h:mm">
                  <c:v>39784.74999999773</c:v>
                </c:pt>
                <c:pt idx="5070" formatCode="m/d/yyyy\ h:mm">
                  <c:v>39784.791666664365</c:v>
                </c:pt>
                <c:pt idx="5071" formatCode="m/d/yyyy\ h:mm">
                  <c:v>39784.833333331058</c:v>
                </c:pt>
                <c:pt idx="5072" formatCode="m/d/yyyy\ h:mm">
                  <c:v>39784.874999997737</c:v>
                </c:pt>
                <c:pt idx="5073" formatCode="m/d/yyyy\ h:mm">
                  <c:v>39784.916666664387</c:v>
                </c:pt>
                <c:pt idx="5074" formatCode="m/d/yyyy\ h:mm">
                  <c:v>39784.958333331066</c:v>
                </c:pt>
                <c:pt idx="5075" formatCode="m/d/yyyy\ h:mm">
                  <c:v>39784.999999997715</c:v>
                </c:pt>
                <c:pt idx="5076" formatCode="m/d/yyyy\ h:mm">
                  <c:v>39785.041666664365</c:v>
                </c:pt>
                <c:pt idx="5077" formatCode="m/d/yyyy\ h:mm">
                  <c:v>39785.083333331044</c:v>
                </c:pt>
                <c:pt idx="5078" formatCode="m/d/yyyy\ h:mm">
                  <c:v>39785.124999997708</c:v>
                </c:pt>
                <c:pt idx="5079" formatCode="m/d/yyyy\ h:mm">
                  <c:v>39785.166666664358</c:v>
                </c:pt>
                <c:pt idx="5080" formatCode="m/d/yyyy\ h:mm">
                  <c:v>39785.208333331037</c:v>
                </c:pt>
                <c:pt idx="5081" formatCode="m/d/yyyy\ h:mm">
                  <c:v>39785.249999997701</c:v>
                </c:pt>
                <c:pt idx="5082" formatCode="m/d/yyyy\ h:mm">
                  <c:v>39785.291666664336</c:v>
                </c:pt>
                <c:pt idx="5083" formatCode="m/d/yyyy\ h:mm">
                  <c:v>39785.333333331029</c:v>
                </c:pt>
                <c:pt idx="5084" formatCode="m/d/yyyy\ h:mm">
                  <c:v>39785.374999997708</c:v>
                </c:pt>
                <c:pt idx="5085" formatCode="m/d/yyyy\ h:mm">
                  <c:v>39785.416666664358</c:v>
                </c:pt>
                <c:pt idx="5086" formatCode="m/d/yyyy\ h:mm">
                  <c:v>39785.458333331037</c:v>
                </c:pt>
                <c:pt idx="5087" formatCode="m/d/yyyy\ h:mm">
                  <c:v>39785.499999997686</c:v>
                </c:pt>
                <c:pt idx="5088" formatCode="m/d/yyyy\ h:mm">
                  <c:v>39785.541666664329</c:v>
                </c:pt>
                <c:pt idx="5089" formatCode="m/d/yyyy\ h:mm">
                  <c:v>39785.583333331015</c:v>
                </c:pt>
                <c:pt idx="5090" formatCode="m/d/yyyy\ h:mm">
                  <c:v>39785.624999997679</c:v>
                </c:pt>
                <c:pt idx="5091" formatCode="m/d/yyyy\ h:mm">
                  <c:v>39785.666666664321</c:v>
                </c:pt>
                <c:pt idx="5092" formatCode="m/d/yyyy\ h:mm">
                  <c:v>39785.708333331007</c:v>
                </c:pt>
                <c:pt idx="5093" formatCode="m/d/yyyy\ h:mm">
                  <c:v>39785.749999997672</c:v>
                </c:pt>
                <c:pt idx="5094" formatCode="m/d/yyyy\ h:mm">
                  <c:v>39785.791666664307</c:v>
                </c:pt>
                <c:pt idx="5095" formatCode="m/d/yyyy\ h:mm">
                  <c:v>39785.833333331</c:v>
                </c:pt>
                <c:pt idx="5096" formatCode="m/d/yyyy\ h:mm">
                  <c:v>39785.874999997679</c:v>
                </c:pt>
                <c:pt idx="5097" formatCode="m/d/yyyy\ h:mm">
                  <c:v>39785.916666664329</c:v>
                </c:pt>
                <c:pt idx="5098" formatCode="m/d/yyyy\ h:mm">
                  <c:v>39785.958333331007</c:v>
                </c:pt>
                <c:pt idx="5099" formatCode="m/d/yyyy\ h:mm">
                  <c:v>39785.999999997657</c:v>
                </c:pt>
                <c:pt idx="5100" formatCode="m/d/yyyy\ h:mm">
                  <c:v>39786.041666664307</c:v>
                </c:pt>
                <c:pt idx="5101" formatCode="m/d/yyyy\ h:mm">
                  <c:v>39786.083333330993</c:v>
                </c:pt>
                <c:pt idx="5102" formatCode="m/d/yyyy\ h:mm">
                  <c:v>39786.12499999765</c:v>
                </c:pt>
                <c:pt idx="5103" formatCode="m/d/yyyy\ h:mm">
                  <c:v>39786.1666666643</c:v>
                </c:pt>
                <c:pt idx="5104" formatCode="m/d/yyyy\ h:mm">
                  <c:v>39786.208333330993</c:v>
                </c:pt>
                <c:pt idx="5105" formatCode="m/d/yyyy\ h:mm">
                  <c:v>39786.249999997635</c:v>
                </c:pt>
                <c:pt idx="5106" formatCode="m/d/yyyy\ h:mm">
                  <c:v>39786.29166666427</c:v>
                </c:pt>
                <c:pt idx="5107" formatCode="m/d/yyyy\ h:mm">
                  <c:v>39786.333333330986</c:v>
                </c:pt>
                <c:pt idx="5108" formatCode="m/d/yyyy\ h:mm">
                  <c:v>39786.374999997643</c:v>
                </c:pt>
                <c:pt idx="5109" formatCode="m/d/yyyy\ h:mm">
                  <c:v>39786.4166666643</c:v>
                </c:pt>
                <c:pt idx="5110" formatCode="m/d/yyyy\ h:mm">
                  <c:v>39786.458333330993</c:v>
                </c:pt>
                <c:pt idx="5111" formatCode="m/d/yyyy\ h:mm">
                  <c:v>39786.499999997628</c:v>
                </c:pt>
                <c:pt idx="5112" formatCode="m/d/yyyy\ h:mm">
                  <c:v>39786.54166666427</c:v>
                </c:pt>
                <c:pt idx="5113" formatCode="m/d/yyyy\ h:mm">
                  <c:v>39786.583333330971</c:v>
                </c:pt>
                <c:pt idx="5114" formatCode="m/d/yyyy\ h:mm">
                  <c:v>39786.624999997621</c:v>
                </c:pt>
                <c:pt idx="5115" formatCode="m/d/yyyy\ h:mm">
                  <c:v>39786.66666666427</c:v>
                </c:pt>
                <c:pt idx="5116" formatCode="m/d/yyyy\ h:mm">
                  <c:v>39786.708333330949</c:v>
                </c:pt>
                <c:pt idx="5117" formatCode="m/d/yyyy\ h:mm">
                  <c:v>39786.749999997606</c:v>
                </c:pt>
                <c:pt idx="5118" formatCode="m/d/yyyy\ h:mm">
                  <c:v>39786.791666664241</c:v>
                </c:pt>
                <c:pt idx="5119" formatCode="m/d/yyyy\ h:mm">
                  <c:v>39786.833333330942</c:v>
                </c:pt>
                <c:pt idx="5120" formatCode="m/d/yyyy\ h:mm">
                  <c:v>39786.874999997613</c:v>
                </c:pt>
                <c:pt idx="5121" formatCode="m/d/yyyy\ h:mm">
                  <c:v>39786.91666666427</c:v>
                </c:pt>
                <c:pt idx="5122" formatCode="m/d/yyyy\ h:mm">
                  <c:v>39786.958333330957</c:v>
                </c:pt>
                <c:pt idx="5123" formatCode="m/d/yyyy\ h:mm">
                  <c:v>39786.999999997599</c:v>
                </c:pt>
                <c:pt idx="5124" formatCode="m/d/yyyy\ h:mm">
                  <c:v>39787.041666664234</c:v>
                </c:pt>
                <c:pt idx="5125" formatCode="m/d/yyyy\ h:mm">
                  <c:v>39787.083333330942</c:v>
                </c:pt>
                <c:pt idx="5126" formatCode="m/d/yyyy\ h:mm">
                  <c:v>39787.124999997592</c:v>
                </c:pt>
                <c:pt idx="5127" formatCode="m/d/yyyy\ h:mm">
                  <c:v>39787.166666664234</c:v>
                </c:pt>
                <c:pt idx="5128" formatCode="m/d/yyyy\ h:mm">
                  <c:v>39787.208333330935</c:v>
                </c:pt>
                <c:pt idx="5129" formatCode="m/d/yyyy\ h:mm">
                  <c:v>39787.249999997592</c:v>
                </c:pt>
                <c:pt idx="5130" formatCode="m/d/yyyy\ h:mm">
                  <c:v>39787.291666664212</c:v>
                </c:pt>
                <c:pt idx="5131" formatCode="m/d/yyyy\ h:mm">
                  <c:v>39787.333333330913</c:v>
                </c:pt>
                <c:pt idx="5132" formatCode="m/d/yyyy\ h:mm">
                  <c:v>39787.374999997599</c:v>
                </c:pt>
                <c:pt idx="5133" formatCode="m/d/yyyy\ h:mm">
                  <c:v>39787.416666664234</c:v>
                </c:pt>
                <c:pt idx="5134" formatCode="m/d/yyyy\ h:mm">
                  <c:v>39787.458333330935</c:v>
                </c:pt>
                <c:pt idx="5135" formatCode="m/d/yyyy\ h:mm">
                  <c:v>39787.499999997584</c:v>
                </c:pt>
                <c:pt idx="5136" formatCode="m/d/yyyy\ h:mm">
                  <c:v>39787.54166666422</c:v>
                </c:pt>
                <c:pt idx="5137" formatCode="m/d/yyyy\ h:mm">
                  <c:v>39787.583333330898</c:v>
                </c:pt>
                <c:pt idx="5138" formatCode="m/d/yyyy\ h:mm">
                  <c:v>39787.624999997563</c:v>
                </c:pt>
                <c:pt idx="5139" formatCode="m/d/yyyy\ h:mm">
                  <c:v>39787.666666664212</c:v>
                </c:pt>
                <c:pt idx="5140" formatCode="m/d/yyyy\ h:mm">
                  <c:v>39787.708333330891</c:v>
                </c:pt>
                <c:pt idx="5141" formatCode="m/d/yyyy\ h:mm">
                  <c:v>39787.749999997563</c:v>
                </c:pt>
                <c:pt idx="5142" formatCode="m/d/yyyy\ h:mm">
                  <c:v>39787.79166666419</c:v>
                </c:pt>
                <c:pt idx="5143" formatCode="m/d/yyyy\ h:mm">
                  <c:v>39787.833333330891</c:v>
                </c:pt>
                <c:pt idx="5144" formatCode="m/d/yyyy\ h:mm">
                  <c:v>39787.87499999757</c:v>
                </c:pt>
                <c:pt idx="5145" formatCode="m/d/yyyy\ h:mm">
                  <c:v>39787.916666664205</c:v>
                </c:pt>
                <c:pt idx="5146" formatCode="m/d/yyyy\ h:mm">
                  <c:v>39787.958333330898</c:v>
                </c:pt>
                <c:pt idx="5147" formatCode="m/d/yyyy\ h:mm">
                  <c:v>39787.999999997541</c:v>
                </c:pt>
                <c:pt idx="5148" formatCode="m/d/yyyy\ h:mm">
                  <c:v>39788.04166666419</c:v>
                </c:pt>
                <c:pt idx="5149" formatCode="m/d/yyyy\ h:mm">
                  <c:v>39788.083333330869</c:v>
                </c:pt>
                <c:pt idx="5150" formatCode="m/d/yyyy\ h:mm">
                  <c:v>39788.124999997533</c:v>
                </c:pt>
                <c:pt idx="5151" formatCode="m/d/yyyy\ h:mm">
                  <c:v>39788.166666664183</c:v>
                </c:pt>
                <c:pt idx="5152" formatCode="m/d/yyyy\ h:mm">
                  <c:v>39788.208333330862</c:v>
                </c:pt>
                <c:pt idx="5153" formatCode="m/d/yyyy\ h:mm">
                  <c:v>39788.249999997533</c:v>
                </c:pt>
                <c:pt idx="5154" formatCode="m/d/yyyy\ h:mm">
                  <c:v>39788.291666664169</c:v>
                </c:pt>
                <c:pt idx="5155" formatCode="m/d/yyyy\ h:mm">
                  <c:v>39788.333333330862</c:v>
                </c:pt>
                <c:pt idx="5156" formatCode="m/d/yyyy\ h:mm">
                  <c:v>39788.374999997541</c:v>
                </c:pt>
                <c:pt idx="5157" formatCode="m/d/yyyy\ h:mm">
                  <c:v>39788.416666664183</c:v>
                </c:pt>
                <c:pt idx="5158" formatCode="m/d/yyyy\ h:mm">
                  <c:v>39788.458333330869</c:v>
                </c:pt>
                <c:pt idx="5159" formatCode="m/d/yyyy\ h:mm">
                  <c:v>39788.499999997512</c:v>
                </c:pt>
                <c:pt idx="5160" formatCode="m/d/yyyy\ h:mm">
                  <c:v>39788.541666664176</c:v>
                </c:pt>
                <c:pt idx="5161" formatCode="m/d/yyyy\ h:mm">
                  <c:v>39788.58333333084</c:v>
                </c:pt>
                <c:pt idx="5162" formatCode="m/d/yyyy\ h:mm">
                  <c:v>39788.624999997512</c:v>
                </c:pt>
                <c:pt idx="5163" formatCode="m/d/yyyy\ h:mm">
                  <c:v>39788.666666664154</c:v>
                </c:pt>
                <c:pt idx="5164" formatCode="m/d/yyyy\ h:mm">
                  <c:v>39788.708333330833</c:v>
                </c:pt>
                <c:pt idx="5165" formatCode="m/d/yyyy\ h:mm">
                  <c:v>39788.749999997497</c:v>
                </c:pt>
                <c:pt idx="5166" formatCode="m/d/yyyy\ h:mm">
                  <c:v>39788.791666664132</c:v>
                </c:pt>
                <c:pt idx="5167" formatCode="m/d/yyyy\ h:mm">
                  <c:v>39788.833333330833</c:v>
                </c:pt>
                <c:pt idx="5168" formatCode="m/d/yyyy\ h:mm">
                  <c:v>39788.874999997504</c:v>
                </c:pt>
                <c:pt idx="5169" formatCode="m/d/yyyy\ h:mm">
                  <c:v>39788.916666664161</c:v>
                </c:pt>
                <c:pt idx="5170" formatCode="m/d/yyyy\ h:mm">
                  <c:v>39788.95833333084</c:v>
                </c:pt>
                <c:pt idx="5171" formatCode="m/d/yyyy\ h:mm">
                  <c:v>39788.999999997483</c:v>
                </c:pt>
                <c:pt idx="5172" formatCode="m/d/yyyy\ h:mm">
                  <c:v>39789.041666664132</c:v>
                </c:pt>
                <c:pt idx="5173" formatCode="m/d/yyyy\ h:mm">
                  <c:v>39789.083333330811</c:v>
                </c:pt>
                <c:pt idx="5174" formatCode="m/d/yyyy\ h:mm">
                  <c:v>39789.124999997483</c:v>
                </c:pt>
                <c:pt idx="5175" formatCode="m/d/yyyy\ h:mm">
                  <c:v>39789.166666664125</c:v>
                </c:pt>
                <c:pt idx="5176" formatCode="m/d/yyyy\ h:mm">
                  <c:v>39789.208333330811</c:v>
                </c:pt>
                <c:pt idx="5177" formatCode="m/d/yyyy\ h:mm">
                  <c:v>39789.249999997468</c:v>
                </c:pt>
                <c:pt idx="5178" formatCode="m/d/yyyy\ h:mm">
                  <c:v>39789.291666664103</c:v>
                </c:pt>
                <c:pt idx="5179" formatCode="m/d/yyyy\ h:mm">
                  <c:v>39789.333333330796</c:v>
                </c:pt>
                <c:pt idx="5180" formatCode="m/d/yyyy\ h:mm">
                  <c:v>39789.374999997475</c:v>
                </c:pt>
                <c:pt idx="5181" formatCode="m/d/yyyy\ h:mm">
                  <c:v>39789.416666664132</c:v>
                </c:pt>
                <c:pt idx="5182" formatCode="m/d/yyyy\ h:mm">
                  <c:v>39789.458333330804</c:v>
                </c:pt>
                <c:pt idx="5183" formatCode="m/d/yyyy\ h:mm">
                  <c:v>39789.499999997453</c:v>
                </c:pt>
                <c:pt idx="5184" formatCode="m/d/yyyy\ h:mm">
                  <c:v>39789.541666664103</c:v>
                </c:pt>
                <c:pt idx="5185" formatCode="m/d/yyyy\ h:mm">
                  <c:v>39789.583333330782</c:v>
                </c:pt>
                <c:pt idx="5186" formatCode="m/d/yyyy\ h:mm">
                  <c:v>39789.624999997446</c:v>
                </c:pt>
                <c:pt idx="5187" formatCode="m/d/yyyy\ h:mm">
                  <c:v>39789.666666664096</c:v>
                </c:pt>
                <c:pt idx="5188" formatCode="m/d/yyyy\ h:mm">
                  <c:v>39789.708333330782</c:v>
                </c:pt>
                <c:pt idx="5189" formatCode="m/d/yyyy\ h:mm">
                  <c:v>39789.749999997439</c:v>
                </c:pt>
                <c:pt idx="5190" formatCode="m/d/yyyy\ h:mm">
                  <c:v>39789.791666664074</c:v>
                </c:pt>
                <c:pt idx="5191" formatCode="m/d/yyyy\ h:mm">
                  <c:v>39789.833333330767</c:v>
                </c:pt>
                <c:pt idx="5192" formatCode="m/d/yyyy\ h:mm">
                  <c:v>39789.874999997446</c:v>
                </c:pt>
                <c:pt idx="5193" formatCode="m/d/yyyy\ h:mm">
                  <c:v>39789.916666664096</c:v>
                </c:pt>
                <c:pt idx="5194" formatCode="m/d/yyyy\ h:mm">
                  <c:v>39789.958333330775</c:v>
                </c:pt>
                <c:pt idx="5195" formatCode="m/d/yyyy\ h:mm">
                  <c:v>39789.999999997432</c:v>
                </c:pt>
                <c:pt idx="5196" formatCode="m/d/yyyy\ h:mm">
                  <c:v>39790.041666664074</c:v>
                </c:pt>
                <c:pt idx="5197" formatCode="m/d/yyyy\ h:mm">
                  <c:v>39790.083333330753</c:v>
                </c:pt>
                <c:pt idx="5198" formatCode="m/d/yyyy\ h:mm">
                  <c:v>39790.124999997417</c:v>
                </c:pt>
                <c:pt idx="5199" formatCode="m/d/yyyy\ h:mm">
                  <c:v>39790.166666664074</c:v>
                </c:pt>
                <c:pt idx="5200" formatCode="m/d/yyyy\ h:mm">
                  <c:v>39790.208333330746</c:v>
                </c:pt>
                <c:pt idx="5201" formatCode="m/d/yyyy\ h:mm">
                  <c:v>39790.24999999741</c:v>
                </c:pt>
                <c:pt idx="5202" formatCode="m/d/yyyy\ h:mm">
                  <c:v>39790.291666664052</c:v>
                </c:pt>
                <c:pt idx="5203" formatCode="m/d/yyyy\ h:mm">
                  <c:v>39790.333333330738</c:v>
                </c:pt>
                <c:pt idx="5204" formatCode="m/d/yyyy\ h:mm">
                  <c:v>39790.374999997417</c:v>
                </c:pt>
                <c:pt idx="5205" formatCode="m/d/yyyy\ h:mm">
                  <c:v>39790.416666664067</c:v>
                </c:pt>
                <c:pt idx="5206" formatCode="m/d/yyyy\ h:mm">
                  <c:v>39790.458333330746</c:v>
                </c:pt>
                <c:pt idx="5207" formatCode="m/d/yyyy\ h:mm">
                  <c:v>39790.499999997395</c:v>
                </c:pt>
                <c:pt idx="5208" formatCode="m/d/yyyy\ h:mm">
                  <c:v>39790.541666664045</c:v>
                </c:pt>
                <c:pt idx="5209" formatCode="m/d/yyyy\ h:mm">
                  <c:v>39790.583333330731</c:v>
                </c:pt>
                <c:pt idx="5210" formatCode="m/d/yyyy\ h:mm">
                  <c:v>39790.624999997388</c:v>
                </c:pt>
                <c:pt idx="5211" formatCode="m/d/yyyy\ h:mm">
                  <c:v>39790.666666664038</c:v>
                </c:pt>
                <c:pt idx="5212" formatCode="m/d/yyyy\ h:mm">
                  <c:v>39790.708333330716</c:v>
                </c:pt>
                <c:pt idx="5213" formatCode="m/d/yyyy\ h:mm">
                  <c:v>39790.749999997381</c:v>
                </c:pt>
                <c:pt idx="5214" formatCode="m/d/yyyy\ h:mm">
                  <c:v>39790.791666664016</c:v>
                </c:pt>
                <c:pt idx="5215" formatCode="m/d/yyyy\ h:mm">
                  <c:v>39790.833333330709</c:v>
                </c:pt>
                <c:pt idx="5216" formatCode="m/d/yyyy\ h:mm">
                  <c:v>39790.874999997388</c:v>
                </c:pt>
                <c:pt idx="5217" formatCode="m/d/yyyy\ h:mm">
                  <c:v>39790.916666664038</c:v>
                </c:pt>
                <c:pt idx="5218" formatCode="m/d/yyyy\ h:mm">
                  <c:v>39790.958333330716</c:v>
                </c:pt>
                <c:pt idx="5219" formatCode="m/d/yyyy\ h:mm">
                  <c:v>39790.999999997366</c:v>
                </c:pt>
                <c:pt idx="5220" formatCode="m/d/yyyy\ h:mm">
                  <c:v>39791.041666664016</c:v>
                </c:pt>
                <c:pt idx="5221" formatCode="m/d/yyyy\ h:mm">
                  <c:v>39791.083333330695</c:v>
                </c:pt>
                <c:pt idx="5222" formatCode="m/d/yyyy\ h:mm">
                  <c:v>39791.124999997359</c:v>
                </c:pt>
                <c:pt idx="5223" formatCode="m/d/yyyy\ h:mm">
                  <c:v>39791.166666664009</c:v>
                </c:pt>
                <c:pt idx="5224" formatCode="m/d/yyyy\ h:mm">
                  <c:v>39791.208333330687</c:v>
                </c:pt>
                <c:pt idx="5225" formatCode="m/d/yyyy\ h:mm">
                  <c:v>39791.249999997352</c:v>
                </c:pt>
                <c:pt idx="5226" formatCode="m/d/yyyy\ h:mm">
                  <c:v>39791.291666663987</c:v>
                </c:pt>
                <c:pt idx="5227" formatCode="m/d/yyyy\ h:mm">
                  <c:v>39791.33333333068</c:v>
                </c:pt>
                <c:pt idx="5228" formatCode="m/d/yyyy\ h:mm">
                  <c:v>39791.374999997359</c:v>
                </c:pt>
                <c:pt idx="5229" formatCode="m/d/yyyy\ h:mm">
                  <c:v>39791.416666664009</c:v>
                </c:pt>
                <c:pt idx="5230" formatCode="m/d/yyyy\ h:mm">
                  <c:v>39791.458333330687</c:v>
                </c:pt>
                <c:pt idx="5231" formatCode="m/d/yyyy\ h:mm">
                  <c:v>39791.499999997337</c:v>
                </c:pt>
                <c:pt idx="5232" formatCode="m/d/yyyy\ h:mm">
                  <c:v>39791.541666663987</c:v>
                </c:pt>
                <c:pt idx="5233" formatCode="m/d/yyyy\ h:mm">
                  <c:v>39791.583333330665</c:v>
                </c:pt>
                <c:pt idx="5234" formatCode="m/d/yyyy\ h:mm">
                  <c:v>39791.62499999733</c:v>
                </c:pt>
                <c:pt idx="5235" formatCode="m/d/yyyy\ h:mm">
                  <c:v>39791.666666663979</c:v>
                </c:pt>
                <c:pt idx="5236" formatCode="m/d/yyyy\ h:mm">
                  <c:v>39791.708333330658</c:v>
                </c:pt>
                <c:pt idx="5237" formatCode="m/d/yyyy\ h:mm">
                  <c:v>39791.749999997322</c:v>
                </c:pt>
                <c:pt idx="5238" formatCode="m/d/yyyy\ h:mm">
                  <c:v>39791.791666663958</c:v>
                </c:pt>
                <c:pt idx="5239" formatCode="m/d/yyyy\ h:mm">
                  <c:v>39791.833333330651</c:v>
                </c:pt>
                <c:pt idx="5240" formatCode="m/d/yyyy\ h:mm">
                  <c:v>39791.87499999733</c:v>
                </c:pt>
                <c:pt idx="5241" formatCode="m/d/yyyy\ h:mm">
                  <c:v>39791.916666663979</c:v>
                </c:pt>
                <c:pt idx="5242" formatCode="m/d/yyyy\ h:mm">
                  <c:v>39791.958333330658</c:v>
                </c:pt>
                <c:pt idx="5243" formatCode="m/d/yyyy\ h:mm">
                  <c:v>39791.999999997308</c:v>
                </c:pt>
                <c:pt idx="5244" formatCode="m/d/yyyy\ h:mm">
                  <c:v>39792.041666663958</c:v>
                </c:pt>
                <c:pt idx="5245" formatCode="m/d/yyyy\ h:mm">
                  <c:v>39792.083333330636</c:v>
                </c:pt>
                <c:pt idx="5246" formatCode="m/d/yyyy\ h:mm">
                  <c:v>39792.124999997301</c:v>
                </c:pt>
                <c:pt idx="5247" formatCode="m/d/yyyy\ h:mm">
                  <c:v>39792.16666666395</c:v>
                </c:pt>
                <c:pt idx="5248" formatCode="m/d/yyyy\ h:mm">
                  <c:v>39792.208333330629</c:v>
                </c:pt>
                <c:pt idx="5249" formatCode="m/d/yyyy\ h:mm">
                  <c:v>39792.249999997286</c:v>
                </c:pt>
                <c:pt idx="5250" formatCode="m/d/yyyy\ h:mm">
                  <c:v>39792.291666663921</c:v>
                </c:pt>
                <c:pt idx="5251" formatCode="m/d/yyyy\ h:mm">
                  <c:v>39792.333333330622</c:v>
                </c:pt>
                <c:pt idx="5252" formatCode="m/d/yyyy\ h:mm">
                  <c:v>39792.374999997293</c:v>
                </c:pt>
                <c:pt idx="5253" formatCode="m/d/yyyy\ h:mm">
                  <c:v>39792.41666666395</c:v>
                </c:pt>
                <c:pt idx="5254" formatCode="m/d/yyyy\ h:mm">
                  <c:v>39792.458333330629</c:v>
                </c:pt>
                <c:pt idx="5255" formatCode="m/d/yyyy\ h:mm">
                  <c:v>39792.499999997279</c:v>
                </c:pt>
                <c:pt idx="5256" formatCode="m/d/yyyy\ h:mm">
                  <c:v>39792.541666663921</c:v>
                </c:pt>
                <c:pt idx="5257" formatCode="m/d/yyyy\ h:mm">
                  <c:v>39792.583333330607</c:v>
                </c:pt>
                <c:pt idx="5258" formatCode="m/d/yyyy\ h:mm">
                  <c:v>39792.624999997272</c:v>
                </c:pt>
                <c:pt idx="5259" formatCode="m/d/yyyy\ h:mm">
                  <c:v>39792.666666663921</c:v>
                </c:pt>
                <c:pt idx="5260" formatCode="m/d/yyyy\ h:mm">
                  <c:v>39792.7083333306</c:v>
                </c:pt>
                <c:pt idx="5261" formatCode="m/d/yyyy\ h:mm">
                  <c:v>39792.749999997264</c:v>
                </c:pt>
                <c:pt idx="5262" formatCode="m/d/yyyy\ h:mm">
                  <c:v>39792.791666663899</c:v>
                </c:pt>
                <c:pt idx="5263" formatCode="m/d/yyyy\ h:mm">
                  <c:v>39792.833333330593</c:v>
                </c:pt>
                <c:pt idx="5264" formatCode="m/d/yyyy\ h:mm">
                  <c:v>39792.874999997272</c:v>
                </c:pt>
                <c:pt idx="5265" formatCode="m/d/yyyy\ h:mm">
                  <c:v>39792.916666663921</c:v>
                </c:pt>
                <c:pt idx="5266" formatCode="m/d/yyyy\ h:mm">
                  <c:v>39792.958333330607</c:v>
                </c:pt>
                <c:pt idx="5267" formatCode="m/d/yyyy\ h:mm">
                  <c:v>39792.99999999725</c:v>
                </c:pt>
                <c:pt idx="5268" formatCode="m/d/yyyy\ h:mm">
                  <c:v>39793.041666663899</c:v>
                </c:pt>
                <c:pt idx="5269" formatCode="m/d/yyyy\ h:mm">
                  <c:v>39793.083333330593</c:v>
                </c:pt>
                <c:pt idx="5270" formatCode="m/d/yyyy\ h:mm">
                  <c:v>39793.124999997235</c:v>
                </c:pt>
                <c:pt idx="5271" formatCode="m/d/yyyy\ h:mm">
                  <c:v>39793.166666663885</c:v>
                </c:pt>
                <c:pt idx="5272" formatCode="m/d/yyyy\ h:mm">
                  <c:v>39793.208333330585</c:v>
                </c:pt>
                <c:pt idx="5273" formatCode="m/d/yyyy\ h:mm">
                  <c:v>39793.249999997235</c:v>
                </c:pt>
                <c:pt idx="5274" formatCode="m/d/yyyy\ h:mm">
                  <c:v>39793.291666663863</c:v>
                </c:pt>
                <c:pt idx="5275" formatCode="m/d/yyyy\ h:mm">
                  <c:v>39793.333333330578</c:v>
                </c:pt>
                <c:pt idx="5276" formatCode="m/d/yyyy\ h:mm">
                  <c:v>39793.374999997242</c:v>
                </c:pt>
                <c:pt idx="5277" formatCode="m/d/yyyy\ h:mm">
                  <c:v>39793.416666663885</c:v>
                </c:pt>
                <c:pt idx="5278" formatCode="m/d/yyyy\ h:mm">
                  <c:v>39793.458333330585</c:v>
                </c:pt>
                <c:pt idx="5279" formatCode="m/d/yyyy\ h:mm">
                  <c:v>39793.499999997221</c:v>
                </c:pt>
                <c:pt idx="5280" formatCode="m/d/yyyy\ h:mm">
                  <c:v>39793.54166666387</c:v>
                </c:pt>
                <c:pt idx="5281" formatCode="m/d/yyyy\ h:mm">
                  <c:v>39793.583333330549</c:v>
                </c:pt>
                <c:pt idx="5282" formatCode="m/d/yyyy\ h:mm">
                  <c:v>39793.624999997206</c:v>
                </c:pt>
                <c:pt idx="5283" formatCode="m/d/yyyy\ h:mm">
                  <c:v>39793.666666663863</c:v>
                </c:pt>
                <c:pt idx="5284" formatCode="m/d/yyyy\ h:mm">
                  <c:v>39793.708333330542</c:v>
                </c:pt>
                <c:pt idx="5285" formatCode="m/d/yyyy\ h:mm">
                  <c:v>39793.749999997206</c:v>
                </c:pt>
                <c:pt idx="5286" formatCode="m/d/yyyy\ h:mm">
                  <c:v>39793.791666663841</c:v>
                </c:pt>
                <c:pt idx="5287" formatCode="m/d/yyyy\ h:mm">
                  <c:v>39793.833333330542</c:v>
                </c:pt>
                <c:pt idx="5288" formatCode="m/d/yyyy\ h:mm">
                  <c:v>39793.874999997213</c:v>
                </c:pt>
                <c:pt idx="5289" formatCode="m/d/yyyy\ h:mm">
                  <c:v>39793.916666663856</c:v>
                </c:pt>
                <c:pt idx="5290" formatCode="m/d/yyyy\ h:mm">
                  <c:v>39793.958333330549</c:v>
                </c:pt>
                <c:pt idx="5291" formatCode="m/d/yyyy\ h:mm">
                  <c:v>39793.999999997191</c:v>
                </c:pt>
                <c:pt idx="5292" formatCode="m/d/yyyy\ h:mm">
                  <c:v>39794.041666663834</c:v>
                </c:pt>
                <c:pt idx="5293" formatCode="m/d/yyyy\ h:mm">
                  <c:v>39794.083333330535</c:v>
                </c:pt>
                <c:pt idx="5294" formatCode="m/d/yyyy\ h:mm">
                  <c:v>39794.124999997191</c:v>
                </c:pt>
                <c:pt idx="5295" formatCode="m/d/yyyy\ h:mm">
                  <c:v>39794.166666663827</c:v>
                </c:pt>
                <c:pt idx="5296" formatCode="m/d/yyyy\ h:mm">
                  <c:v>39794.208333330513</c:v>
                </c:pt>
                <c:pt idx="5297" formatCode="m/d/yyyy\ h:mm">
                  <c:v>39794.249999997191</c:v>
                </c:pt>
                <c:pt idx="5298" formatCode="m/d/yyyy\ h:mm">
                  <c:v>39794.291666663798</c:v>
                </c:pt>
                <c:pt idx="5299" formatCode="m/d/yyyy\ h:mm">
                  <c:v>39794.333333330513</c:v>
                </c:pt>
                <c:pt idx="5300" formatCode="m/d/yyyy\ h:mm">
                  <c:v>39794.374999997199</c:v>
                </c:pt>
                <c:pt idx="5301" formatCode="m/d/yyyy\ h:mm">
                  <c:v>39794.416666663834</c:v>
                </c:pt>
                <c:pt idx="5302" formatCode="m/d/yyyy\ h:mm">
                  <c:v>39794.45833333052</c:v>
                </c:pt>
                <c:pt idx="5303" formatCode="m/d/yyyy\ h:mm">
                  <c:v>39794.499999997162</c:v>
                </c:pt>
                <c:pt idx="5304" formatCode="m/d/yyyy\ h:mm">
                  <c:v>39794.541666663805</c:v>
                </c:pt>
                <c:pt idx="5305" formatCode="m/d/yyyy\ h:mm">
                  <c:v>39794.583333330491</c:v>
                </c:pt>
                <c:pt idx="5306" formatCode="m/d/yyyy\ h:mm">
                  <c:v>39794.624999997162</c:v>
                </c:pt>
                <c:pt idx="5307" formatCode="m/d/yyyy\ h:mm">
                  <c:v>39794.666666663798</c:v>
                </c:pt>
                <c:pt idx="5308" formatCode="m/d/yyyy\ h:mm">
                  <c:v>39794.708333330491</c:v>
                </c:pt>
                <c:pt idx="5309" formatCode="m/d/yyyy\ h:mm">
                  <c:v>39794.749999997148</c:v>
                </c:pt>
                <c:pt idx="5310" formatCode="m/d/yyyy\ h:mm">
                  <c:v>39794.791666663768</c:v>
                </c:pt>
                <c:pt idx="5311" formatCode="m/d/yyyy\ h:mm">
                  <c:v>39794.833333330491</c:v>
                </c:pt>
                <c:pt idx="5312" formatCode="m/d/yyyy\ h:mm">
                  <c:v>39794.874999997155</c:v>
                </c:pt>
                <c:pt idx="5313" formatCode="m/d/yyyy\ h:mm">
                  <c:v>39794.916666663805</c:v>
                </c:pt>
                <c:pt idx="5314" formatCode="m/d/yyyy\ h:mm">
                  <c:v>39794.958333330491</c:v>
                </c:pt>
                <c:pt idx="5315" formatCode="m/d/yyyy\ h:mm">
                  <c:v>39794.999999997133</c:v>
                </c:pt>
                <c:pt idx="5316" formatCode="m/d/yyyy\ h:mm">
                  <c:v>39795.041666663768</c:v>
                </c:pt>
                <c:pt idx="5317" formatCode="m/d/yyyy\ h:mm">
                  <c:v>39795.083333330462</c:v>
                </c:pt>
                <c:pt idx="5318" formatCode="m/d/yyyy\ h:mm">
                  <c:v>39795.124999997133</c:v>
                </c:pt>
                <c:pt idx="5319" formatCode="m/d/yyyy\ h:mm">
                  <c:v>39795.166666663768</c:v>
                </c:pt>
                <c:pt idx="5320" formatCode="m/d/yyyy\ h:mm">
                  <c:v>39795.208333330462</c:v>
                </c:pt>
                <c:pt idx="5321" formatCode="m/d/yyyy\ h:mm">
                  <c:v>39795.249999997119</c:v>
                </c:pt>
                <c:pt idx="5322" formatCode="m/d/yyyy\ h:mm">
                  <c:v>39795.291666663739</c:v>
                </c:pt>
                <c:pt idx="5323" formatCode="m/d/yyyy\ h:mm">
                  <c:v>39795.333333330447</c:v>
                </c:pt>
                <c:pt idx="5324" formatCode="m/d/yyyy\ h:mm">
                  <c:v>39795.374999997126</c:v>
                </c:pt>
                <c:pt idx="5325" formatCode="m/d/yyyy\ h:mm">
                  <c:v>39795.416666663776</c:v>
                </c:pt>
                <c:pt idx="5326" formatCode="m/d/yyyy\ h:mm">
                  <c:v>39795.458333330454</c:v>
                </c:pt>
                <c:pt idx="5327" formatCode="m/d/yyyy\ h:mm">
                  <c:v>39795.499999997111</c:v>
                </c:pt>
                <c:pt idx="5328" formatCode="m/d/yyyy\ h:mm">
                  <c:v>39795.541666663747</c:v>
                </c:pt>
                <c:pt idx="5329" formatCode="m/d/yyyy\ h:mm">
                  <c:v>39795.583333330433</c:v>
                </c:pt>
                <c:pt idx="5330" formatCode="m/d/yyyy\ h:mm">
                  <c:v>39795.624999997097</c:v>
                </c:pt>
                <c:pt idx="5331" formatCode="m/d/yyyy\ h:mm">
                  <c:v>39795.666666663732</c:v>
                </c:pt>
                <c:pt idx="5332" formatCode="m/d/yyyy\ h:mm">
                  <c:v>39795.708333330433</c:v>
                </c:pt>
                <c:pt idx="5333" formatCode="m/d/yyyy\ h:mm">
                  <c:v>39795.74999999709</c:v>
                </c:pt>
                <c:pt idx="5334" formatCode="m/d/yyyy\ h:mm">
                  <c:v>39795.791666663717</c:v>
                </c:pt>
                <c:pt idx="5335" formatCode="m/d/yyyy\ h:mm">
                  <c:v>39795.833333330418</c:v>
                </c:pt>
                <c:pt idx="5336" formatCode="m/d/yyyy\ h:mm">
                  <c:v>39795.874999997097</c:v>
                </c:pt>
                <c:pt idx="5337" formatCode="m/d/yyyy\ h:mm">
                  <c:v>39795.916666663732</c:v>
                </c:pt>
                <c:pt idx="5338" formatCode="m/d/yyyy\ h:mm">
                  <c:v>39795.958333330425</c:v>
                </c:pt>
                <c:pt idx="5339" formatCode="m/d/yyyy\ h:mm">
                  <c:v>39795.999999997082</c:v>
                </c:pt>
                <c:pt idx="5340" formatCode="m/d/yyyy\ h:mm">
                  <c:v>39796.041666663717</c:v>
                </c:pt>
                <c:pt idx="5341" formatCode="m/d/yyyy\ h:mm">
                  <c:v>39796.083333330411</c:v>
                </c:pt>
                <c:pt idx="5342" formatCode="m/d/yyyy\ h:mm">
                  <c:v>39796.124999997068</c:v>
                </c:pt>
                <c:pt idx="5343" formatCode="m/d/yyyy\ h:mm">
                  <c:v>39796.166666663703</c:v>
                </c:pt>
                <c:pt idx="5344" formatCode="m/d/yyyy\ h:mm">
                  <c:v>39796.208333330396</c:v>
                </c:pt>
                <c:pt idx="5345" formatCode="m/d/yyyy\ h:mm">
                  <c:v>39796.249999997061</c:v>
                </c:pt>
                <c:pt idx="5346" formatCode="m/d/yyyy\ h:mm">
                  <c:v>39796.291666663688</c:v>
                </c:pt>
                <c:pt idx="5347" formatCode="m/d/yyyy\ h:mm">
                  <c:v>39796.333333330389</c:v>
                </c:pt>
                <c:pt idx="5348" formatCode="m/d/yyyy\ h:mm">
                  <c:v>39796.374999997068</c:v>
                </c:pt>
                <c:pt idx="5349" formatCode="m/d/yyyy\ h:mm">
                  <c:v>39796.416666663703</c:v>
                </c:pt>
                <c:pt idx="5350" formatCode="m/d/yyyy\ h:mm">
                  <c:v>39796.458333330396</c:v>
                </c:pt>
                <c:pt idx="5351" formatCode="m/d/yyyy\ h:mm">
                  <c:v>39796.499999997046</c:v>
                </c:pt>
                <c:pt idx="5352" formatCode="m/d/yyyy\ h:mm">
                  <c:v>39796.541666663681</c:v>
                </c:pt>
                <c:pt idx="5353" formatCode="m/d/yyyy\ h:mm">
                  <c:v>39796.583333330382</c:v>
                </c:pt>
                <c:pt idx="5354" formatCode="m/d/yyyy\ h:mm">
                  <c:v>39796.624999997039</c:v>
                </c:pt>
                <c:pt idx="5355" formatCode="m/d/yyyy\ h:mm">
                  <c:v>39796.666666663674</c:v>
                </c:pt>
                <c:pt idx="5356" formatCode="m/d/yyyy\ h:mm">
                  <c:v>39796.708333330367</c:v>
                </c:pt>
                <c:pt idx="5357" formatCode="m/d/yyyy\ h:mm">
                  <c:v>39796.749999997031</c:v>
                </c:pt>
                <c:pt idx="5358" formatCode="m/d/yyyy\ h:mm">
                  <c:v>39796.791666663659</c:v>
                </c:pt>
                <c:pt idx="5359" formatCode="m/d/yyyy\ h:mm">
                  <c:v>39796.83333333036</c:v>
                </c:pt>
                <c:pt idx="5360" formatCode="m/d/yyyy\ h:mm">
                  <c:v>39796.874999997046</c:v>
                </c:pt>
                <c:pt idx="5361" formatCode="m/d/yyyy\ h:mm">
                  <c:v>39796.916666663674</c:v>
                </c:pt>
                <c:pt idx="5362" formatCode="m/d/yyyy\ h:mm">
                  <c:v>39796.958333330367</c:v>
                </c:pt>
                <c:pt idx="5363" formatCode="m/d/yyyy\ h:mm">
                  <c:v>39796.999999997017</c:v>
                </c:pt>
                <c:pt idx="5364" formatCode="m/d/yyyy\ h:mm">
                  <c:v>39797.041666663652</c:v>
                </c:pt>
                <c:pt idx="5365" formatCode="m/d/yyyy\ h:mm">
                  <c:v>39797.083333330345</c:v>
                </c:pt>
                <c:pt idx="5366" formatCode="m/d/yyyy\ h:mm">
                  <c:v>39797.12499999701</c:v>
                </c:pt>
                <c:pt idx="5367" formatCode="m/d/yyyy\ h:mm">
                  <c:v>39797.166666663652</c:v>
                </c:pt>
                <c:pt idx="5368" formatCode="m/d/yyyy\ h:mm">
                  <c:v>39797.208333330338</c:v>
                </c:pt>
                <c:pt idx="5369" formatCode="m/d/yyyy\ h:mm">
                  <c:v>39797.249999997002</c:v>
                </c:pt>
                <c:pt idx="5370" formatCode="m/d/yyyy\ h:mm">
                  <c:v>39797.291666663623</c:v>
                </c:pt>
                <c:pt idx="5371" formatCode="m/d/yyyy\ h:mm">
                  <c:v>39797.333333330331</c:v>
                </c:pt>
                <c:pt idx="5372" formatCode="m/d/yyyy\ h:mm">
                  <c:v>39797.374999997017</c:v>
                </c:pt>
                <c:pt idx="5373" formatCode="m/d/yyyy\ h:mm">
                  <c:v>39797.416666663645</c:v>
                </c:pt>
                <c:pt idx="5374" formatCode="m/d/yyyy\ h:mm">
                  <c:v>39797.458333330345</c:v>
                </c:pt>
                <c:pt idx="5375" formatCode="m/d/yyyy\ h:mm">
                  <c:v>39797.499999997002</c:v>
                </c:pt>
                <c:pt idx="5376" formatCode="m/d/yyyy\ h:mm">
                  <c:v>39797.541666663623</c:v>
                </c:pt>
                <c:pt idx="5377" formatCode="m/d/yyyy\ h:mm">
                  <c:v>39797.583333330316</c:v>
                </c:pt>
                <c:pt idx="5378" formatCode="m/d/yyyy\ h:mm">
                  <c:v>39797.624999996995</c:v>
                </c:pt>
                <c:pt idx="5379" formatCode="m/d/yyyy\ h:mm">
                  <c:v>39797.666666663616</c:v>
                </c:pt>
                <c:pt idx="5380" formatCode="m/d/yyyy\ h:mm">
                  <c:v>39797.708333330309</c:v>
                </c:pt>
                <c:pt idx="5381" formatCode="m/d/yyyy\ h:mm">
                  <c:v>39797.749999996988</c:v>
                </c:pt>
                <c:pt idx="5382" formatCode="m/d/yyyy\ h:mm">
                  <c:v>39797.791666663594</c:v>
                </c:pt>
                <c:pt idx="5383" formatCode="m/d/yyyy\ h:mm">
                  <c:v>39797.833333330302</c:v>
                </c:pt>
                <c:pt idx="5384" formatCode="m/d/yyyy\ h:mm">
                  <c:v>39797.874999996995</c:v>
                </c:pt>
                <c:pt idx="5385" formatCode="m/d/yyyy\ h:mm">
                  <c:v>39797.916666663616</c:v>
                </c:pt>
                <c:pt idx="5386" formatCode="m/d/yyyy\ h:mm">
                  <c:v>39797.958333330309</c:v>
                </c:pt>
                <c:pt idx="5387" formatCode="m/d/yyyy\ h:mm">
                  <c:v>39797.999999996973</c:v>
                </c:pt>
                <c:pt idx="5388" formatCode="m/d/yyyy\ h:mm">
                  <c:v>39798.041666663594</c:v>
                </c:pt>
                <c:pt idx="5389" formatCode="m/d/yyyy\ h:mm">
                  <c:v>39798.083333330287</c:v>
                </c:pt>
                <c:pt idx="5390" formatCode="m/d/yyyy\ h:mm">
                  <c:v>39798.124999996966</c:v>
                </c:pt>
                <c:pt idx="5391" formatCode="m/d/yyyy\ h:mm">
                  <c:v>39798.166666663587</c:v>
                </c:pt>
                <c:pt idx="5392" formatCode="m/d/yyyy\ h:mm">
                  <c:v>39798.20833333028</c:v>
                </c:pt>
                <c:pt idx="5393" formatCode="m/d/yyyy\ h:mm">
                  <c:v>39798.249999996959</c:v>
                </c:pt>
                <c:pt idx="5394" formatCode="m/d/yyyy\ h:mm">
                  <c:v>39798.291666663572</c:v>
                </c:pt>
                <c:pt idx="5395" formatCode="m/d/yyyy\ h:mm">
                  <c:v>39798.333333330273</c:v>
                </c:pt>
                <c:pt idx="5396" formatCode="m/d/yyyy\ h:mm">
                  <c:v>39798.374999996966</c:v>
                </c:pt>
                <c:pt idx="5397" formatCode="m/d/yyyy\ h:mm">
                  <c:v>39798.416666663594</c:v>
                </c:pt>
                <c:pt idx="5398" formatCode="m/d/yyyy\ h:mm">
                  <c:v>39798.45833333028</c:v>
                </c:pt>
                <c:pt idx="5399" formatCode="m/d/yyyy\ h:mm">
                  <c:v>39798.499999996944</c:v>
                </c:pt>
                <c:pt idx="5400" formatCode="m/d/yyyy\ h:mm">
                  <c:v>39798.541666663579</c:v>
                </c:pt>
                <c:pt idx="5401" formatCode="m/d/yyyy\ h:mm">
                  <c:v>39798.583333330258</c:v>
                </c:pt>
                <c:pt idx="5402" formatCode="m/d/yyyy\ h:mm">
                  <c:v>39798.624999996937</c:v>
                </c:pt>
                <c:pt idx="5403" formatCode="m/d/yyyy\ h:mm">
                  <c:v>39798.666666663572</c:v>
                </c:pt>
                <c:pt idx="5404" formatCode="m/d/yyyy\ h:mm">
                  <c:v>39798.708333330251</c:v>
                </c:pt>
                <c:pt idx="5405" formatCode="m/d/yyyy\ h:mm">
                  <c:v>39798.74999999693</c:v>
                </c:pt>
                <c:pt idx="5406" formatCode="m/d/yyyy\ h:mm">
                  <c:v>39798.79166666355</c:v>
                </c:pt>
                <c:pt idx="5407" formatCode="m/d/yyyy\ h:mm">
                  <c:v>39798.833333330236</c:v>
                </c:pt>
                <c:pt idx="5408" formatCode="m/d/yyyy\ h:mm">
                  <c:v>39798.874999996937</c:v>
                </c:pt>
                <c:pt idx="5409" formatCode="m/d/yyyy\ h:mm">
                  <c:v>39798.916666663572</c:v>
                </c:pt>
                <c:pt idx="5410" formatCode="m/d/yyyy\ h:mm">
                  <c:v>39798.958333330243</c:v>
                </c:pt>
                <c:pt idx="5411" formatCode="m/d/yyyy\ h:mm">
                  <c:v>39798.999999996915</c:v>
                </c:pt>
                <c:pt idx="5412" formatCode="m/d/yyyy\ h:mm">
                  <c:v>39799.04166666355</c:v>
                </c:pt>
                <c:pt idx="5413" formatCode="m/d/yyyy\ h:mm">
                  <c:v>39799.083333330229</c:v>
                </c:pt>
                <c:pt idx="5414" formatCode="m/d/yyyy\ h:mm">
                  <c:v>39799.124999996893</c:v>
                </c:pt>
                <c:pt idx="5415" formatCode="m/d/yyyy\ h:mm">
                  <c:v>39799.166666663543</c:v>
                </c:pt>
                <c:pt idx="5416" formatCode="m/d/yyyy\ h:mm">
                  <c:v>39799.208333330222</c:v>
                </c:pt>
                <c:pt idx="5417" formatCode="m/d/yyyy\ h:mm">
                  <c:v>39799.249999996893</c:v>
                </c:pt>
                <c:pt idx="5418" formatCode="m/d/yyyy\ h:mm">
                  <c:v>39799.291666663521</c:v>
                </c:pt>
                <c:pt idx="5419" formatCode="m/d/yyyy\ h:mm">
                  <c:v>39799.333333330214</c:v>
                </c:pt>
                <c:pt idx="5420" formatCode="m/d/yyyy\ h:mm">
                  <c:v>39799.3749999969</c:v>
                </c:pt>
                <c:pt idx="5421" formatCode="m/d/yyyy\ h:mm">
                  <c:v>39799.416666663536</c:v>
                </c:pt>
                <c:pt idx="5422" formatCode="m/d/yyyy\ h:mm">
                  <c:v>39799.458333330222</c:v>
                </c:pt>
                <c:pt idx="5423" formatCode="m/d/yyyy\ h:mm">
                  <c:v>39799.499999996886</c:v>
                </c:pt>
                <c:pt idx="5424" formatCode="m/d/yyyy\ h:mm">
                  <c:v>39799.541666663521</c:v>
                </c:pt>
                <c:pt idx="5425" formatCode="m/d/yyyy\ h:mm">
                  <c:v>39799.5833333302</c:v>
                </c:pt>
                <c:pt idx="5426" formatCode="m/d/yyyy\ h:mm">
                  <c:v>39799.624999996879</c:v>
                </c:pt>
                <c:pt idx="5427" formatCode="m/d/yyyy\ h:mm">
                  <c:v>39799.666666663514</c:v>
                </c:pt>
                <c:pt idx="5428" formatCode="m/d/yyyy\ h:mm">
                  <c:v>39799.708333330193</c:v>
                </c:pt>
                <c:pt idx="5429" formatCode="m/d/yyyy\ h:mm">
                  <c:v>39799.749999996871</c:v>
                </c:pt>
                <c:pt idx="5430" formatCode="m/d/yyyy\ h:mm">
                  <c:v>39799.791666663492</c:v>
                </c:pt>
                <c:pt idx="5431" formatCode="m/d/yyyy\ h:mm">
                  <c:v>39799.833333330193</c:v>
                </c:pt>
                <c:pt idx="5432" formatCode="m/d/yyyy\ h:mm">
                  <c:v>39799.874999996879</c:v>
                </c:pt>
                <c:pt idx="5433" formatCode="m/d/yyyy\ h:mm">
                  <c:v>39799.916666663514</c:v>
                </c:pt>
                <c:pt idx="5434" formatCode="m/d/yyyy\ h:mm">
                  <c:v>39799.9583333302</c:v>
                </c:pt>
                <c:pt idx="5435" formatCode="m/d/yyyy\ h:mm">
                  <c:v>39799.999999996842</c:v>
                </c:pt>
                <c:pt idx="5436" formatCode="m/d/yyyy\ h:mm">
                  <c:v>39800.041666663485</c:v>
                </c:pt>
                <c:pt idx="5437" formatCode="m/d/yyyy\ h:mm">
                  <c:v>39800.083333330185</c:v>
                </c:pt>
                <c:pt idx="5438" formatCode="m/d/yyyy\ h:mm">
                  <c:v>39800.124999996842</c:v>
                </c:pt>
                <c:pt idx="5439" formatCode="m/d/yyyy\ h:mm">
                  <c:v>39800.166666663477</c:v>
                </c:pt>
                <c:pt idx="5440" formatCode="m/d/yyyy\ h:mm">
                  <c:v>39800.208333330163</c:v>
                </c:pt>
                <c:pt idx="5441" formatCode="m/d/yyyy\ h:mm">
                  <c:v>39800.249999996842</c:v>
                </c:pt>
                <c:pt idx="5442" formatCode="m/d/yyyy\ h:mm">
                  <c:v>39800.291666663456</c:v>
                </c:pt>
                <c:pt idx="5443" formatCode="m/d/yyyy\ h:mm">
                  <c:v>39800.333333330163</c:v>
                </c:pt>
                <c:pt idx="5444" formatCode="m/d/yyyy\ h:mm">
                  <c:v>39800.37499999685</c:v>
                </c:pt>
                <c:pt idx="5445" formatCode="m/d/yyyy\ h:mm">
                  <c:v>39800.416666663485</c:v>
                </c:pt>
                <c:pt idx="5446" formatCode="m/d/yyyy\ h:mm">
                  <c:v>39800.458333330171</c:v>
                </c:pt>
                <c:pt idx="5447" formatCode="m/d/yyyy\ h:mm">
                  <c:v>39800.499999996813</c:v>
                </c:pt>
                <c:pt idx="5448" formatCode="m/d/yyyy\ h:mm">
                  <c:v>39800.541666663463</c:v>
                </c:pt>
                <c:pt idx="5449" formatCode="m/d/yyyy\ h:mm">
                  <c:v>39800.583333330142</c:v>
                </c:pt>
                <c:pt idx="5450" formatCode="m/d/yyyy\ h:mm">
                  <c:v>39800.624999996813</c:v>
                </c:pt>
                <c:pt idx="5451" formatCode="m/d/yyyy\ h:mm">
                  <c:v>39800.666666663448</c:v>
                </c:pt>
                <c:pt idx="5452" formatCode="m/d/yyyy\ h:mm">
                  <c:v>39800.708333330142</c:v>
                </c:pt>
                <c:pt idx="5453" formatCode="m/d/yyyy\ h:mm">
                  <c:v>39800.749999996799</c:v>
                </c:pt>
                <c:pt idx="5454" formatCode="m/d/yyyy\ h:mm">
                  <c:v>39800.791666663419</c:v>
                </c:pt>
                <c:pt idx="5455" formatCode="m/d/yyyy\ h:mm">
                  <c:v>39800.833333330142</c:v>
                </c:pt>
                <c:pt idx="5456" formatCode="m/d/yyyy\ h:mm">
                  <c:v>39800.874999996806</c:v>
                </c:pt>
                <c:pt idx="5457" formatCode="m/d/yyyy\ h:mm">
                  <c:v>39800.916666663456</c:v>
                </c:pt>
                <c:pt idx="5458" formatCode="m/d/yyyy\ h:mm">
                  <c:v>39800.958333330149</c:v>
                </c:pt>
                <c:pt idx="5459" formatCode="m/d/yyyy\ h:mm">
                  <c:v>39800.999999996791</c:v>
                </c:pt>
                <c:pt idx="5460" formatCode="m/d/yyyy\ h:mm">
                  <c:v>39801.041666663426</c:v>
                </c:pt>
                <c:pt idx="5461" formatCode="m/d/yyyy\ h:mm">
                  <c:v>39801.083333330113</c:v>
                </c:pt>
                <c:pt idx="5462" formatCode="m/d/yyyy\ h:mm">
                  <c:v>39801.124999996791</c:v>
                </c:pt>
                <c:pt idx="5463" formatCode="m/d/yyyy\ h:mm">
                  <c:v>39801.166666663419</c:v>
                </c:pt>
                <c:pt idx="5464" formatCode="m/d/yyyy\ h:mm">
                  <c:v>39801.208333330113</c:v>
                </c:pt>
                <c:pt idx="5465" formatCode="m/d/yyyy\ h:mm">
                  <c:v>39801.249999996769</c:v>
                </c:pt>
                <c:pt idx="5466" formatCode="m/d/yyyy\ h:mm">
                  <c:v>39801.291666663397</c:v>
                </c:pt>
                <c:pt idx="5467" formatCode="m/d/yyyy\ h:mm">
                  <c:v>39801.333333330098</c:v>
                </c:pt>
                <c:pt idx="5468" formatCode="m/d/yyyy\ h:mm">
                  <c:v>39801.374999996777</c:v>
                </c:pt>
                <c:pt idx="5469" formatCode="m/d/yyyy\ h:mm">
                  <c:v>39801.416666663426</c:v>
                </c:pt>
                <c:pt idx="5470" formatCode="m/d/yyyy\ h:mm">
                  <c:v>39801.458333330105</c:v>
                </c:pt>
                <c:pt idx="5471" formatCode="m/d/yyyy\ h:mm">
                  <c:v>39801.499999996762</c:v>
                </c:pt>
                <c:pt idx="5472" formatCode="m/d/yyyy\ h:mm">
                  <c:v>39801.541666663397</c:v>
                </c:pt>
                <c:pt idx="5473" formatCode="m/d/yyyy\ h:mm">
                  <c:v>39801.583333330083</c:v>
                </c:pt>
                <c:pt idx="5474" formatCode="m/d/yyyy\ h:mm">
                  <c:v>39801.624999996748</c:v>
                </c:pt>
                <c:pt idx="5475" formatCode="m/d/yyyy\ h:mm">
                  <c:v>39801.666666663383</c:v>
                </c:pt>
                <c:pt idx="5476" formatCode="m/d/yyyy\ h:mm">
                  <c:v>39801.708333330083</c:v>
                </c:pt>
                <c:pt idx="5477" formatCode="m/d/yyyy\ h:mm">
                  <c:v>39801.74999999674</c:v>
                </c:pt>
                <c:pt idx="5478" formatCode="m/d/yyyy\ h:mm">
                  <c:v>39801.791666663368</c:v>
                </c:pt>
                <c:pt idx="5479" formatCode="m/d/yyyy\ h:mm">
                  <c:v>39801.833333330069</c:v>
                </c:pt>
                <c:pt idx="5480" formatCode="m/d/yyyy\ h:mm">
                  <c:v>39801.874999996748</c:v>
                </c:pt>
                <c:pt idx="5481" formatCode="m/d/yyyy\ h:mm">
                  <c:v>39801.916666663383</c:v>
                </c:pt>
                <c:pt idx="5482" formatCode="m/d/yyyy\ h:mm">
                  <c:v>39801.958333330076</c:v>
                </c:pt>
                <c:pt idx="5483" formatCode="m/d/yyyy\ h:mm">
                  <c:v>39801.999999996733</c:v>
                </c:pt>
                <c:pt idx="5484" formatCode="m/d/yyyy\ h:mm">
                  <c:v>39802.041666663368</c:v>
                </c:pt>
                <c:pt idx="5485" formatCode="m/d/yyyy\ h:mm">
                  <c:v>39802.083333330062</c:v>
                </c:pt>
                <c:pt idx="5486" formatCode="m/d/yyyy\ h:mm">
                  <c:v>39802.124999996719</c:v>
                </c:pt>
                <c:pt idx="5487" formatCode="m/d/yyyy\ h:mm">
                  <c:v>39802.166666663354</c:v>
                </c:pt>
                <c:pt idx="5488" formatCode="m/d/yyyy\ h:mm">
                  <c:v>39802.208333330047</c:v>
                </c:pt>
                <c:pt idx="5489" formatCode="m/d/yyyy\ h:mm">
                  <c:v>39802.249999996711</c:v>
                </c:pt>
                <c:pt idx="5490" formatCode="m/d/yyyy\ h:mm">
                  <c:v>39802.291666663339</c:v>
                </c:pt>
                <c:pt idx="5491" formatCode="m/d/yyyy\ h:mm">
                  <c:v>39802.33333333004</c:v>
                </c:pt>
                <c:pt idx="5492" formatCode="m/d/yyyy\ h:mm">
                  <c:v>39802.374999996726</c:v>
                </c:pt>
                <c:pt idx="5493" formatCode="m/d/yyyy\ h:mm">
                  <c:v>39802.416666663354</c:v>
                </c:pt>
                <c:pt idx="5494" formatCode="m/d/yyyy\ h:mm">
                  <c:v>39802.458333330047</c:v>
                </c:pt>
                <c:pt idx="5495" formatCode="m/d/yyyy\ h:mm">
                  <c:v>39802.499999996697</c:v>
                </c:pt>
                <c:pt idx="5496" formatCode="m/d/yyyy\ h:mm">
                  <c:v>39802.541666663332</c:v>
                </c:pt>
                <c:pt idx="5497" formatCode="m/d/yyyy\ h:mm">
                  <c:v>39802.583333330032</c:v>
                </c:pt>
                <c:pt idx="5498" formatCode="m/d/yyyy\ h:mm">
                  <c:v>39802.624999996689</c:v>
                </c:pt>
                <c:pt idx="5499" formatCode="m/d/yyyy\ h:mm">
                  <c:v>39802.666666663332</c:v>
                </c:pt>
                <c:pt idx="5500" formatCode="m/d/yyyy\ h:mm">
                  <c:v>39802.708333330018</c:v>
                </c:pt>
                <c:pt idx="5501" formatCode="m/d/yyyy\ h:mm">
                  <c:v>39802.749999996682</c:v>
                </c:pt>
                <c:pt idx="5502" formatCode="m/d/yyyy\ h:mm">
                  <c:v>39802.79166666331</c:v>
                </c:pt>
                <c:pt idx="5503" formatCode="m/d/yyyy\ h:mm">
                  <c:v>39802.833333330011</c:v>
                </c:pt>
                <c:pt idx="5504" formatCode="m/d/yyyy\ h:mm">
                  <c:v>39802.874999996697</c:v>
                </c:pt>
                <c:pt idx="5505" formatCode="m/d/yyyy\ h:mm">
                  <c:v>39802.916666663325</c:v>
                </c:pt>
                <c:pt idx="5506" formatCode="m/d/yyyy\ h:mm">
                  <c:v>39802.958333330018</c:v>
                </c:pt>
                <c:pt idx="5507" formatCode="m/d/yyyy\ h:mm">
                  <c:v>39802.999999996668</c:v>
                </c:pt>
                <c:pt idx="5508" formatCode="m/d/yyyy\ h:mm">
                  <c:v>39803.041666663303</c:v>
                </c:pt>
                <c:pt idx="5509" formatCode="m/d/yyyy\ h:mm">
                  <c:v>39803.083333330003</c:v>
                </c:pt>
                <c:pt idx="5510" formatCode="m/d/yyyy\ h:mm">
                  <c:v>39803.12499999666</c:v>
                </c:pt>
                <c:pt idx="5511" formatCode="m/d/yyyy\ h:mm">
                  <c:v>39803.166666663303</c:v>
                </c:pt>
                <c:pt idx="5512" formatCode="m/d/yyyy\ h:mm">
                  <c:v>39803.208333330003</c:v>
                </c:pt>
                <c:pt idx="5513" formatCode="m/d/yyyy\ h:mm">
                  <c:v>39803.249999996653</c:v>
                </c:pt>
                <c:pt idx="5514" formatCode="m/d/yyyy\ h:mm">
                  <c:v>39803.291666663274</c:v>
                </c:pt>
                <c:pt idx="5515" formatCode="m/d/yyyy\ h:mm">
                  <c:v>39803.333333329996</c:v>
                </c:pt>
                <c:pt idx="5516" formatCode="m/d/yyyy\ h:mm">
                  <c:v>39803.37499999666</c:v>
                </c:pt>
                <c:pt idx="5517" formatCode="m/d/yyyy\ h:mm">
                  <c:v>39803.416666663295</c:v>
                </c:pt>
                <c:pt idx="5518" formatCode="m/d/yyyy\ h:mm">
                  <c:v>39803.458333330011</c:v>
                </c:pt>
                <c:pt idx="5519" formatCode="m/d/yyyy\ h:mm">
                  <c:v>39803.499999996639</c:v>
                </c:pt>
                <c:pt idx="5520" formatCode="m/d/yyyy\ h:mm">
                  <c:v>39803.541666663274</c:v>
                </c:pt>
                <c:pt idx="5521" formatCode="m/d/yyyy\ h:mm">
                  <c:v>39803.583333329989</c:v>
                </c:pt>
                <c:pt idx="5522" formatCode="m/d/yyyy\ h:mm">
                  <c:v>39803.624999996631</c:v>
                </c:pt>
                <c:pt idx="5523" formatCode="m/d/yyyy\ h:mm">
                  <c:v>39803.666666663266</c:v>
                </c:pt>
                <c:pt idx="5524" formatCode="m/d/yyyy\ h:mm">
                  <c:v>39803.708333329974</c:v>
                </c:pt>
                <c:pt idx="5525" formatCode="m/d/yyyy\ h:mm">
                  <c:v>39803.749999996631</c:v>
                </c:pt>
                <c:pt idx="5526" formatCode="m/d/yyyy\ h:mm">
                  <c:v>39803.791666663245</c:v>
                </c:pt>
                <c:pt idx="5527" formatCode="m/d/yyyy\ h:mm">
                  <c:v>39803.833333329967</c:v>
                </c:pt>
                <c:pt idx="5528" formatCode="m/d/yyyy\ h:mm">
                  <c:v>39803.874999996639</c:v>
                </c:pt>
                <c:pt idx="5529" formatCode="m/d/yyyy\ h:mm">
                  <c:v>39803.916666663274</c:v>
                </c:pt>
                <c:pt idx="5530" formatCode="m/d/yyyy\ h:mm">
                  <c:v>39803.958333329974</c:v>
                </c:pt>
                <c:pt idx="5531" formatCode="m/d/yyyy\ h:mm">
                  <c:v>39803.999999996609</c:v>
                </c:pt>
                <c:pt idx="5532" formatCode="m/d/yyyy\ h:mm">
                  <c:v>39804.041666663252</c:v>
                </c:pt>
                <c:pt idx="5533" formatCode="m/d/yyyy\ h:mm">
                  <c:v>39804.083333329952</c:v>
                </c:pt>
                <c:pt idx="5534" formatCode="m/d/yyyy\ h:mm">
                  <c:v>39804.124999996602</c:v>
                </c:pt>
                <c:pt idx="5535" formatCode="m/d/yyyy\ h:mm">
                  <c:v>39804.166666663237</c:v>
                </c:pt>
                <c:pt idx="5536" formatCode="m/d/yyyy\ h:mm">
                  <c:v>39804.208333329945</c:v>
                </c:pt>
                <c:pt idx="5537" formatCode="m/d/yyyy\ h:mm">
                  <c:v>39804.249999996602</c:v>
                </c:pt>
                <c:pt idx="5538" formatCode="m/d/yyyy\ h:mm">
                  <c:v>39804.291666663215</c:v>
                </c:pt>
                <c:pt idx="5539" formatCode="m/d/yyyy\ h:mm">
                  <c:v>39804.333333329938</c:v>
                </c:pt>
                <c:pt idx="5540" formatCode="m/d/yyyy\ h:mm">
                  <c:v>39804.374999996609</c:v>
                </c:pt>
                <c:pt idx="5541" formatCode="m/d/yyyy\ h:mm">
                  <c:v>39804.416666663237</c:v>
                </c:pt>
                <c:pt idx="5542" formatCode="m/d/yyyy\ h:mm">
                  <c:v>39804.458333329945</c:v>
                </c:pt>
                <c:pt idx="5543" formatCode="m/d/yyyy\ h:mm">
                  <c:v>39804.499999996595</c:v>
                </c:pt>
                <c:pt idx="5544" formatCode="m/d/yyyy\ h:mm">
                  <c:v>39804.541666663215</c:v>
                </c:pt>
                <c:pt idx="5545" formatCode="m/d/yyyy\ h:mm">
                  <c:v>39804.583333329923</c:v>
                </c:pt>
                <c:pt idx="5546" formatCode="m/d/yyyy\ h:mm">
                  <c:v>39804.624999996588</c:v>
                </c:pt>
                <c:pt idx="5547" formatCode="m/d/yyyy\ h:mm">
                  <c:v>39804.666666663208</c:v>
                </c:pt>
                <c:pt idx="5548" formatCode="m/d/yyyy\ h:mm">
                  <c:v>39804.708333329916</c:v>
                </c:pt>
                <c:pt idx="5549" formatCode="m/d/yyyy\ h:mm">
                  <c:v>39804.74999999658</c:v>
                </c:pt>
                <c:pt idx="5550" formatCode="m/d/yyyy\ h:mm">
                  <c:v>39804.791666663186</c:v>
                </c:pt>
                <c:pt idx="5551" formatCode="m/d/yyyy\ h:mm">
                  <c:v>39804.833333329909</c:v>
                </c:pt>
                <c:pt idx="5552" formatCode="m/d/yyyy\ h:mm">
                  <c:v>39804.874999996588</c:v>
                </c:pt>
                <c:pt idx="5553" formatCode="m/d/yyyy\ h:mm">
                  <c:v>39804.916666663208</c:v>
                </c:pt>
                <c:pt idx="5554" formatCode="m/d/yyyy\ h:mm">
                  <c:v>39804.958333329916</c:v>
                </c:pt>
                <c:pt idx="5555" formatCode="m/d/yyyy\ h:mm">
                  <c:v>39804.999999996566</c:v>
                </c:pt>
                <c:pt idx="5556" formatCode="m/d/yyyy\ h:mm">
                  <c:v>39805.041666663186</c:v>
                </c:pt>
                <c:pt idx="5557" formatCode="m/d/yyyy\ h:mm">
                  <c:v>39805.083333329894</c:v>
                </c:pt>
                <c:pt idx="5558" formatCode="m/d/yyyy\ h:mm">
                  <c:v>39805.124999996558</c:v>
                </c:pt>
                <c:pt idx="5559" formatCode="m/d/yyyy\ h:mm">
                  <c:v>39805.166666663186</c:v>
                </c:pt>
                <c:pt idx="5560" formatCode="m/d/yyyy\ h:mm">
                  <c:v>39805.208333329887</c:v>
                </c:pt>
                <c:pt idx="5561" formatCode="m/d/yyyy\ h:mm">
                  <c:v>39805.249999996551</c:v>
                </c:pt>
                <c:pt idx="5562" formatCode="m/d/yyyy\ h:mm">
                  <c:v>39805.291666663165</c:v>
                </c:pt>
                <c:pt idx="5563" formatCode="m/d/yyyy\ h:mm">
                  <c:v>39805.33333332988</c:v>
                </c:pt>
                <c:pt idx="5564" formatCode="m/d/yyyy\ h:mm">
                  <c:v>39805.374999996558</c:v>
                </c:pt>
                <c:pt idx="5565" formatCode="m/d/yyyy\ h:mm">
                  <c:v>39805.416666663194</c:v>
                </c:pt>
                <c:pt idx="5566" formatCode="m/d/yyyy\ h:mm">
                  <c:v>39805.458333329887</c:v>
                </c:pt>
                <c:pt idx="5567" formatCode="m/d/yyyy\ h:mm">
                  <c:v>39805.499999996537</c:v>
                </c:pt>
                <c:pt idx="5568" formatCode="m/d/yyyy\ h:mm">
                  <c:v>39805.541666663172</c:v>
                </c:pt>
                <c:pt idx="5569" formatCode="m/d/yyyy\ h:mm">
                  <c:v>39805.583333329865</c:v>
                </c:pt>
                <c:pt idx="5570" formatCode="m/d/yyyy\ h:mm">
                  <c:v>39805.624999996529</c:v>
                </c:pt>
                <c:pt idx="5571" formatCode="m/d/yyyy\ h:mm">
                  <c:v>39805.666666663165</c:v>
                </c:pt>
                <c:pt idx="5572" formatCode="m/d/yyyy\ h:mm">
                  <c:v>39805.708333329843</c:v>
                </c:pt>
                <c:pt idx="5573" formatCode="m/d/yyyy\ h:mm">
                  <c:v>39805.749999996522</c:v>
                </c:pt>
                <c:pt idx="5574" formatCode="m/d/yyyy\ h:mm">
                  <c:v>39805.791666663143</c:v>
                </c:pt>
                <c:pt idx="5575" formatCode="m/d/yyyy\ h:mm">
                  <c:v>39805.833333329843</c:v>
                </c:pt>
                <c:pt idx="5576" formatCode="m/d/yyyy\ h:mm">
                  <c:v>39805.874999996529</c:v>
                </c:pt>
                <c:pt idx="5577" formatCode="m/d/yyyy\ h:mm">
                  <c:v>39805.916666663165</c:v>
                </c:pt>
                <c:pt idx="5578" formatCode="m/d/yyyy\ h:mm">
                  <c:v>39805.958333329851</c:v>
                </c:pt>
                <c:pt idx="5579" formatCode="m/d/yyyy\ h:mm">
                  <c:v>39805.999999996493</c:v>
                </c:pt>
                <c:pt idx="5580" formatCode="m/d/yyyy\ h:mm">
                  <c:v>39806.041666663143</c:v>
                </c:pt>
                <c:pt idx="5581" formatCode="m/d/yyyy\ h:mm">
                  <c:v>39806.083333329836</c:v>
                </c:pt>
                <c:pt idx="5582" formatCode="m/d/yyyy\ h:mm">
                  <c:v>39806.124999996493</c:v>
                </c:pt>
                <c:pt idx="5583" formatCode="m/d/yyyy\ h:mm">
                  <c:v>39806.166666663128</c:v>
                </c:pt>
                <c:pt idx="5584" formatCode="m/d/yyyy\ h:mm">
                  <c:v>39806.208333329829</c:v>
                </c:pt>
                <c:pt idx="5585" formatCode="m/d/yyyy\ h:mm">
                  <c:v>39806.249999996493</c:v>
                </c:pt>
                <c:pt idx="5586" formatCode="m/d/yyyy\ h:mm">
                  <c:v>39806.291666663106</c:v>
                </c:pt>
                <c:pt idx="5587" formatCode="m/d/yyyy\ h:mm">
                  <c:v>39806.333333329821</c:v>
                </c:pt>
                <c:pt idx="5588" formatCode="m/d/yyyy\ h:mm">
                  <c:v>39806.3749999965</c:v>
                </c:pt>
                <c:pt idx="5589" formatCode="m/d/yyyy\ h:mm">
                  <c:v>39806.416666663135</c:v>
                </c:pt>
                <c:pt idx="5590" formatCode="m/d/yyyy\ h:mm">
                  <c:v>39806.458333329829</c:v>
                </c:pt>
                <c:pt idx="5591" formatCode="m/d/yyyy\ h:mm">
                  <c:v>39806.499999996478</c:v>
                </c:pt>
                <c:pt idx="5592" formatCode="m/d/yyyy\ h:mm">
                  <c:v>39806.541666663114</c:v>
                </c:pt>
                <c:pt idx="5593" formatCode="m/d/yyyy\ h:mm">
                  <c:v>39806.583333329792</c:v>
                </c:pt>
                <c:pt idx="5594" formatCode="m/d/yyyy\ h:mm">
                  <c:v>39806.624999996471</c:v>
                </c:pt>
                <c:pt idx="5595" formatCode="m/d/yyyy\ h:mm">
                  <c:v>39806.666666663106</c:v>
                </c:pt>
                <c:pt idx="5596" formatCode="m/d/yyyy\ h:mm">
                  <c:v>39806.708333329792</c:v>
                </c:pt>
                <c:pt idx="5597" formatCode="m/d/yyyy\ h:mm">
                  <c:v>39806.749999996449</c:v>
                </c:pt>
                <c:pt idx="5598" formatCode="m/d/yyyy\ h:mm">
                  <c:v>39806.791666663077</c:v>
                </c:pt>
                <c:pt idx="5599" formatCode="m/d/yyyy\ h:mm">
                  <c:v>39806.833333329792</c:v>
                </c:pt>
                <c:pt idx="5600" formatCode="m/d/yyyy\ h:mm">
                  <c:v>39806.874999996457</c:v>
                </c:pt>
                <c:pt idx="5601" formatCode="m/d/yyyy\ h:mm">
                  <c:v>39806.916666663106</c:v>
                </c:pt>
                <c:pt idx="5602" formatCode="m/d/yyyy\ h:mm">
                  <c:v>39806.9583333298</c:v>
                </c:pt>
                <c:pt idx="5603" formatCode="m/d/yyyy\ h:mm">
                  <c:v>39806.999999996442</c:v>
                </c:pt>
                <c:pt idx="5604" formatCode="m/d/yyyy\ h:mm">
                  <c:v>39807.041666663077</c:v>
                </c:pt>
                <c:pt idx="5605" formatCode="m/d/yyyy\ h:mm">
                  <c:v>39807.083333329763</c:v>
                </c:pt>
                <c:pt idx="5606" formatCode="m/d/yyyy\ h:mm">
                  <c:v>39807.124999996442</c:v>
                </c:pt>
                <c:pt idx="5607" formatCode="m/d/yyyy\ h:mm">
                  <c:v>39807.16666666307</c:v>
                </c:pt>
                <c:pt idx="5608" formatCode="m/d/yyyy\ h:mm">
                  <c:v>39807.208333329763</c:v>
                </c:pt>
                <c:pt idx="5609" formatCode="m/d/yyyy\ h:mm">
                  <c:v>39807.249999996435</c:v>
                </c:pt>
                <c:pt idx="5610" formatCode="m/d/yyyy\ h:mm">
                  <c:v>39807.291666663055</c:v>
                </c:pt>
                <c:pt idx="5611" formatCode="m/d/yyyy\ h:mm">
                  <c:v>39807.333333329749</c:v>
                </c:pt>
                <c:pt idx="5612" formatCode="m/d/yyyy\ h:mm">
                  <c:v>39807.374999996435</c:v>
                </c:pt>
                <c:pt idx="5613" formatCode="m/d/yyyy\ h:mm">
                  <c:v>39807.416666663077</c:v>
                </c:pt>
                <c:pt idx="5614" formatCode="m/d/yyyy\ h:mm">
                  <c:v>39807.458333329756</c:v>
                </c:pt>
                <c:pt idx="5615" formatCode="m/d/yyyy\ h:mm">
                  <c:v>39807.499999996413</c:v>
                </c:pt>
                <c:pt idx="5616" formatCode="m/d/yyyy\ h:mm">
                  <c:v>39807.541666663048</c:v>
                </c:pt>
                <c:pt idx="5617" formatCode="m/d/yyyy\ h:mm">
                  <c:v>39807.583333329741</c:v>
                </c:pt>
                <c:pt idx="5618" formatCode="m/d/yyyy\ h:mm">
                  <c:v>39807.624999996398</c:v>
                </c:pt>
                <c:pt idx="5619" formatCode="m/d/yyyy\ h:mm">
                  <c:v>39807.666666663034</c:v>
                </c:pt>
                <c:pt idx="5620" formatCode="m/d/yyyy\ h:mm">
                  <c:v>39807.708333329741</c:v>
                </c:pt>
                <c:pt idx="5621" formatCode="m/d/yyyy\ h:mm">
                  <c:v>39807.749999996391</c:v>
                </c:pt>
                <c:pt idx="5622" formatCode="m/d/yyyy\ h:mm">
                  <c:v>39807.791666663019</c:v>
                </c:pt>
                <c:pt idx="5623" formatCode="m/d/yyyy\ h:mm">
                  <c:v>39807.833333329734</c:v>
                </c:pt>
                <c:pt idx="5624" formatCode="m/d/yyyy\ h:mm">
                  <c:v>39807.874999996406</c:v>
                </c:pt>
                <c:pt idx="5625" formatCode="m/d/yyyy\ h:mm">
                  <c:v>39807.916666663034</c:v>
                </c:pt>
                <c:pt idx="5626" formatCode="m/d/yyyy\ h:mm">
                  <c:v>39807.958333329734</c:v>
                </c:pt>
                <c:pt idx="5627" formatCode="m/d/yyyy\ h:mm">
                  <c:v>39807.999999996391</c:v>
                </c:pt>
                <c:pt idx="5628" formatCode="m/d/yyyy\ h:mm">
                  <c:v>39808.041666663019</c:v>
                </c:pt>
                <c:pt idx="5629" formatCode="m/d/yyyy\ h:mm">
                  <c:v>39808.083333329712</c:v>
                </c:pt>
                <c:pt idx="5630" formatCode="m/d/yyyy\ h:mm">
                  <c:v>39808.124999996369</c:v>
                </c:pt>
                <c:pt idx="5631" formatCode="m/d/yyyy\ h:mm">
                  <c:v>39808.166666663019</c:v>
                </c:pt>
                <c:pt idx="5632" formatCode="m/d/yyyy\ h:mm">
                  <c:v>39808.208333329698</c:v>
                </c:pt>
                <c:pt idx="5633" formatCode="m/d/yyyy\ h:mm">
                  <c:v>39808.249999996362</c:v>
                </c:pt>
                <c:pt idx="5634" formatCode="m/d/yyyy\ h:mm">
                  <c:v>39808.29166666299</c:v>
                </c:pt>
                <c:pt idx="5635" formatCode="m/d/yyyy\ h:mm">
                  <c:v>39808.333333329691</c:v>
                </c:pt>
                <c:pt idx="5636" formatCode="m/d/yyyy\ h:mm">
                  <c:v>39808.374999996377</c:v>
                </c:pt>
                <c:pt idx="5637" formatCode="m/d/yyyy\ h:mm">
                  <c:v>39808.416666663004</c:v>
                </c:pt>
                <c:pt idx="5638" formatCode="m/d/yyyy\ h:mm">
                  <c:v>39808.458333329698</c:v>
                </c:pt>
                <c:pt idx="5639" formatCode="m/d/yyyy\ h:mm">
                  <c:v>39808.499999996347</c:v>
                </c:pt>
                <c:pt idx="5640" formatCode="m/d/yyyy\ h:mm">
                  <c:v>39808.54166666299</c:v>
                </c:pt>
                <c:pt idx="5641" formatCode="m/d/yyyy\ h:mm">
                  <c:v>39808.583333329683</c:v>
                </c:pt>
                <c:pt idx="5642" formatCode="m/d/yyyy\ h:mm">
                  <c:v>39808.62499999634</c:v>
                </c:pt>
                <c:pt idx="5643" formatCode="m/d/yyyy\ h:mm">
                  <c:v>39808.66666666299</c:v>
                </c:pt>
                <c:pt idx="5644" formatCode="m/d/yyyy\ h:mm">
                  <c:v>39808.708333329669</c:v>
                </c:pt>
                <c:pt idx="5645" formatCode="m/d/yyyy\ h:mm">
                  <c:v>39808.749999996333</c:v>
                </c:pt>
                <c:pt idx="5646" formatCode="m/d/yyyy\ h:mm">
                  <c:v>39808.791666662968</c:v>
                </c:pt>
                <c:pt idx="5647" formatCode="m/d/yyyy\ h:mm">
                  <c:v>39808.833333329661</c:v>
                </c:pt>
                <c:pt idx="5648" formatCode="m/d/yyyy\ h:mm">
                  <c:v>39808.874999996347</c:v>
                </c:pt>
                <c:pt idx="5649" formatCode="m/d/yyyy\ h:mm">
                  <c:v>39808.91666666299</c:v>
                </c:pt>
                <c:pt idx="5650" formatCode="m/d/yyyy\ h:mm">
                  <c:v>39808.958333329676</c:v>
                </c:pt>
                <c:pt idx="5651" formatCode="m/d/yyyy\ h:mm">
                  <c:v>39808.999999996318</c:v>
                </c:pt>
                <c:pt idx="5652" formatCode="m/d/yyyy\ h:mm">
                  <c:v>39809.041666662975</c:v>
                </c:pt>
                <c:pt idx="5653" formatCode="m/d/yyyy\ h:mm">
                  <c:v>39809.083333329647</c:v>
                </c:pt>
                <c:pt idx="5654" formatCode="m/d/yyyy\ h:mm">
                  <c:v>39809.124999996311</c:v>
                </c:pt>
                <c:pt idx="5655" formatCode="m/d/yyyy\ h:mm">
                  <c:v>39809.166666662975</c:v>
                </c:pt>
                <c:pt idx="5656" formatCode="m/d/yyyy\ h:mm">
                  <c:v>39809.20833332964</c:v>
                </c:pt>
                <c:pt idx="5657" formatCode="m/d/yyyy\ h:mm">
                  <c:v>39809.249999996311</c:v>
                </c:pt>
                <c:pt idx="5658" formatCode="m/d/yyyy\ h:mm">
                  <c:v>39809.291666662946</c:v>
                </c:pt>
                <c:pt idx="5659" formatCode="m/d/yyyy\ h:mm">
                  <c:v>39809.333333329632</c:v>
                </c:pt>
                <c:pt idx="5660" formatCode="m/d/yyyy\ h:mm">
                  <c:v>39809.374999996318</c:v>
                </c:pt>
                <c:pt idx="5661" formatCode="m/d/yyyy\ h:mm">
                  <c:v>39809.416666662961</c:v>
                </c:pt>
                <c:pt idx="5662" formatCode="m/d/yyyy\ h:mm">
                  <c:v>39809.458333329647</c:v>
                </c:pt>
                <c:pt idx="5663" formatCode="m/d/yyyy\ h:mm">
                  <c:v>39809.499999996289</c:v>
                </c:pt>
                <c:pt idx="5664" formatCode="m/d/yyyy\ h:mm">
                  <c:v>39809.541666662954</c:v>
                </c:pt>
                <c:pt idx="5665" formatCode="m/d/yyyy\ h:mm">
                  <c:v>39809.583333329618</c:v>
                </c:pt>
                <c:pt idx="5666" formatCode="m/d/yyyy\ h:mm">
                  <c:v>39809.624999996282</c:v>
                </c:pt>
                <c:pt idx="5667" formatCode="m/d/yyyy\ h:mm">
                  <c:v>39809.666666662932</c:v>
                </c:pt>
                <c:pt idx="5668" formatCode="m/d/yyyy\ h:mm">
                  <c:v>39809.70833332961</c:v>
                </c:pt>
                <c:pt idx="5669" formatCode="m/d/yyyy\ h:mm">
                  <c:v>39809.749999996282</c:v>
                </c:pt>
                <c:pt idx="5670" formatCode="m/d/yyyy\ h:mm">
                  <c:v>39809.791666662917</c:v>
                </c:pt>
                <c:pt idx="5671" formatCode="m/d/yyyy\ h:mm">
                  <c:v>39809.833333329603</c:v>
                </c:pt>
                <c:pt idx="5672" formatCode="m/d/yyyy\ h:mm">
                  <c:v>39809.874999996289</c:v>
                </c:pt>
                <c:pt idx="5673" formatCode="m/d/yyyy\ h:mm">
                  <c:v>39809.916666662932</c:v>
                </c:pt>
                <c:pt idx="5674" formatCode="m/d/yyyy\ h:mm">
                  <c:v>39809.958333329618</c:v>
                </c:pt>
                <c:pt idx="5675" formatCode="m/d/yyyy\ h:mm">
                  <c:v>39809.99999999626</c:v>
                </c:pt>
                <c:pt idx="5676" formatCode="m/d/yyyy\ h:mm">
                  <c:v>39810.041666662924</c:v>
                </c:pt>
                <c:pt idx="5677" formatCode="m/d/yyyy\ h:mm">
                  <c:v>39810.083333329603</c:v>
                </c:pt>
                <c:pt idx="5678" formatCode="m/d/yyyy\ h:mm">
                  <c:v>39810.124999996253</c:v>
                </c:pt>
                <c:pt idx="5679" formatCode="m/d/yyyy\ h:mm">
                  <c:v>39810.166666662903</c:v>
                </c:pt>
                <c:pt idx="5680" formatCode="m/d/yyyy\ h:mm">
                  <c:v>39810.208333329596</c:v>
                </c:pt>
                <c:pt idx="5681" formatCode="m/d/yyyy\ h:mm">
                  <c:v>39810.249999996246</c:v>
                </c:pt>
                <c:pt idx="5682" formatCode="m/d/yyyy\ h:mm">
                  <c:v>39810.291666662881</c:v>
                </c:pt>
                <c:pt idx="5683" formatCode="m/d/yyyy\ h:mm">
                  <c:v>39810.333333329596</c:v>
                </c:pt>
                <c:pt idx="5684" formatCode="m/d/yyyy\ h:mm">
                  <c:v>39810.374999996253</c:v>
                </c:pt>
                <c:pt idx="5685" formatCode="m/d/yyyy\ h:mm">
                  <c:v>39810.416666662903</c:v>
                </c:pt>
                <c:pt idx="5686" formatCode="m/d/yyyy\ h:mm">
                  <c:v>39810.458333329596</c:v>
                </c:pt>
                <c:pt idx="5687" formatCode="m/d/yyyy\ h:mm">
                  <c:v>39810.499999996231</c:v>
                </c:pt>
                <c:pt idx="5688" formatCode="m/d/yyyy\ h:mm">
                  <c:v>39810.541666662881</c:v>
                </c:pt>
                <c:pt idx="5689" formatCode="m/d/yyyy\ h:mm">
                  <c:v>39810.583333329574</c:v>
                </c:pt>
                <c:pt idx="5690" formatCode="m/d/yyyy\ h:mm">
                  <c:v>39810.624999996231</c:v>
                </c:pt>
                <c:pt idx="5691" formatCode="m/d/yyyy\ h:mm">
                  <c:v>39810.666666662873</c:v>
                </c:pt>
                <c:pt idx="5692" formatCode="m/d/yyyy\ h:mm">
                  <c:v>39810.708333329567</c:v>
                </c:pt>
                <c:pt idx="5693" formatCode="m/d/yyyy\ h:mm">
                  <c:v>39810.749999996217</c:v>
                </c:pt>
                <c:pt idx="5694" formatCode="m/d/yyyy\ h:mm">
                  <c:v>39810.791666662852</c:v>
                </c:pt>
                <c:pt idx="5695" formatCode="m/d/yyyy\ h:mm">
                  <c:v>39810.83333332956</c:v>
                </c:pt>
                <c:pt idx="5696" formatCode="m/d/yyyy\ h:mm">
                  <c:v>39810.874999996224</c:v>
                </c:pt>
                <c:pt idx="5697" formatCode="m/d/yyyy\ h:mm">
                  <c:v>39810.916666662873</c:v>
                </c:pt>
                <c:pt idx="5698" formatCode="m/d/yyyy\ h:mm">
                  <c:v>39810.958333329567</c:v>
                </c:pt>
                <c:pt idx="5699" formatCode="m/d/yyyy\ h:mm">
                  <c:v>39810.999999996202</c:v>
                </c:pt>
                <c:pt idx="5700" formatCode="m/d/yyyy\ h:mm">
                  <c:v>39811.041666662852</c:v>
                </c:pt>
                <c:pt idx="5701" formatCode="m/d/yyyy\ h:mm">
                  <c:v>39811.083333329545</c:v>
                </c:pt>
                <c:pt idx="5702" formatCode="m/d/yyyy\ h:mm">
                  <c:v>39811.124999996202</c:v>
                </c:pt>
                <c:pt idx="5703" formatCode="m/d/yyyy\ h:mm">
                  <c:v>39811.166666662844</c:v>
                </c:pt>
                <c:pt idx="5704" formatCode="m/d/yyyy\ h:mm">
                  <c:v>39811.208333329538</c:v>
                </c:pt>
                <c:pt idx="5705" formatCode="m/d/yyyy\ h:mm">
                  <c:v>39811.249999996202</c:v>
                </c:pt>
                <c:pt idx="5706" formatCode="m/d/yyyy\ h:mm">
                  <c:v>39811.291666662823</c:v>
                </c:pt>
                <c:pt idx="5707" formatCode="m/d/yyyy\ h:mm">
                  <c:v>39811.33333332953</c:v>
                </c:pt>
                <c:pt idx="5708" formatCode="m/d/yyyy\ h:mm">
                  <c:v>39811.374999996209</c:v>
                </c:pt>
                <c:pt idx="5709" formatCode="m/d/yyyy\ h:mm">
                  <c:v>39811.416666662844</c:v>
                </c:pt>
                <c:pt idx="5710" formatCode="m/d/yyyy\ h:mm">
                  <c:v>39811.458333329538</c:v>
                </c:pt>
                <c:pt idx="5711" formatCode="m/d/yyyy\ h:mm">
                  <c:v>39811.499999996187</c:v>
                </c:pt>
                <c:pt idx="5712" formatCode="m/d/yyyy\ h:mm">
                  <c:v>39811.541666662823</c:v>
                </c:pt>
                <c:pt idx="5713" formatCode="m/d/yyyy\ h:mm">
                  <c:v>39811.583333329516</c:v>
                </c:pt>
                <c:pt idx="5714" formatCode="m/d/yyyy\ h:mm">
                  <c:v>39811.62499999618</c:v>
                </c:pt>
                <c:pt idx="5715" formatCode="m/d/yyyy\ h:mm">
                  <c:v>39811.666666662815</c:v>
                </c:pt>
                <c:pt idx="5716" formatCode="m/d/yyyy\ h:mm">
                  <c:v>39811.708333329509</c:v>
                </c:pt>
                <c:pt idx="5717" formatCode="m/d/yyyy\ h:mm">
                  <c:v>39811.749999996173</c:v>
                </c:pt>
                <c:pt idx="5718" formatCode="m/d/yyyy\ h:mm">
                  <c:v>39811.791666662793</c:v>
                </c:pt>
                <c:pt idx="5719" formatCode="m/d/yyyy\ h:mm">
                  <c:v>39811.833333329501</c:v>
                </c:pt>
                <c:pt idx="5720" formatCode="m/d/yyyy\ h:mm">
                  <c:v>39811.87499999618</c:v>
                </c:pt>
                <c:pt idx="5721" formatCode="m/d/yyyy\ h:mm">
                  <c:v>39811.916666662815</c:v>
                </c:pt>
                <c:pt idx="5722" formatCode="m/d/yyyy\ h:mm">
                  <c:v>39811.958333329509</c:v>
                </c:pt>
                <c:pt idx="5723" formatCode="m/d/yyyy\ h:mm">
                  <c:v>39811.999999996158</c:v>
                </c:pt>
                <c:pt idx="5724" formatCode="m/d/yyyy\ h:mm">
                  <c:v>39812.041666662793</c:v>
                </c:pt>
                <c:pt idx="5725" formatCode="m/d/yyyy\ h:mm">
                  <c:v>39812.083333329487</c:v>
                </c:pt>
                <c:pt idx="5726" formatCode="m/d/yyyy\ h:mm">
                  <c:v>39812.124999996151</c:v>
                </c:pt>
                <c:pt idx="5727" formatCode="m/d/yyyy\ h:mm">
                  <c:v>39812.166666662779</c:v>
                </c:pt>
                <c:pt idx="5728" formatCode="m/d/yyyy\ h:mm">
                  <c:v>39812.20833332948</c:v>
                </c:pt>
                <c:pt idx="5729" formatCode="m/d/yyyy\ h:mm">
                  <c:v>39812.249999996144</c:v>
                </c:pt>
                <c:pt idx="5730" formatCode="m/d/yyyy\ h:mm">
                  <c:v>39812.291666662757</c:v>
                </c:pt>
                <c:pt idx="5731" formatCode="m/d/yyyy\ h:mm">
                  <c:v>39812.333333329472</c:v>
                </c:pt>
                <c:pt idx="5732" formatCode="m/d/yyyy\ h:mm">
                  <c:v>39812.374999996151</c:v>
                </c:pt>
                <c:pt idx="5733" formatCode="m/d/yyyy\ h:mm">
                  <c:v>39812.416666662786</c:v>
                </c:pt>
                <c:pt idx="5734" formatCode="m/d/yyyy\ h:mm">
                  <c:v>39812.45833332948</c:v>
                </c:pt>
                <c:pt idx="5735" formatCode="m/d/yyyy\ h:mm">
                  <c:v>39812.499999996129</c:v>
                </c:pt>
                <c:pt idx="5736" formatCode="m/d/yyyy\ h:mm">
                  <c:v>39812.541666662764</c:v>
                </c:pt>
                <c:pt idx="5737" formatCode="m/d/yyyy\ h:mm">
                  <c:v>39812.583333329443</c:v>
                </c:pt>
                <c:pt idx="5738" formatCode="m/d/yyyy\ h:mm">
                  <c:v>39812.624999996122</c:v>
                </c:pt>
                <c:pt idx="5739" formatCode="m/d/yyyy\ h:mm">
                  <c:v>39812.666666662757</c:v>
                </c:pt>
                <c:pt idx="5740" formatCode="m/d/yyyy\ h:mm">
                  <c:v>39812.708333329443</c:v>
                </c:pt>
                <c:pt idx="5741" formatCode="m/d/yyyy\ h:mm">
                  <c:v>39812.749999996115</c:v>
                </c:pt>
                <c:pt idx="5742" formatCode="m/d/yyyy\ h:mm">
                  <c:v>39812.791666662735</c:v>
                </c:pt>
                <c:pt idx="5743" formatCode="m/d/yyyy\ h:mm">
                  <c:v>39812.833333329443</c:v>
                </c:pt>
                <c:pt idx="5744" formatCode="m/d/yyyy\ h:mm">
                  <c:v>39812.874999996115</c:v>
                </c:pt>
                <c:pt idx="5745" formatCode="m/d/yyyy\ h:mm">
                  <c:v>39812.916666662757</c:v>
                </c:pt>
                <c:pt idx="5746" formatCode="m/d/yyyy\ h:mm">
                  <c:v>39812.95833332945</c:v>
                </c:pt>
                <c:pt idx="5747" formatCode="m/d/yyyy\ h:mm">
                  <c:v>39812.999999996093</c:v>
                </c:pt>
                <c:pt idx="5748" formatCode="m/d/yyyy\ h:mm">
                  <c:v>39813.041666662728</c:v>
                </c:pt>
                <c:pt idx="5749" formatCode="m/d/yyyy\ h:mm">
                  <c:v>39813.083333329429</c:v>
                </c:pt>
                <c:pt idx="5750" formatCode="m/d/yyyy\ h:mm">
                  <c:v>39813.124999996093</c:v>
                </c:pt>
                <c:pt idx="5751" formatCode="m/d/yyyy\ h:mm">
                  <c:v>39813.166666662721</c:v>
                </c:pt>
                <c:pt idx="5752" formatCode="m/d/yyyy\ h:mm">
                  <c:v>39813.208333329421</c:v>
                </c:pt>
                <c:pt idx="5753" formatCode="m/d/yyyy\ h:mm">
                  <c:v>39813.249999996086</c:v>
                </c:pt>
                <c:pt idx="5754" formatCode="m/d/yyyy\ h:mm">
                  <c:v>39813.291666662706</c:v>
                </c:pt>
                <c:pt idx="5755" formatCode="m/d/yyyy\ h:mm">
                  <c:v>39813.333333329399</c:v>
                </c:pt>
                <c:pt idx="5756" formatCode="m/d/yyyy\ h:mm">
                  <c:v>39813.374999996093</c:v>
                </c:pt>
                <c:pt idx="5757" formatCode="m/d/yyyy\ h:mm">
                  <c:v>39813.416666662728</c:v>
                </c:pt>
                <c:pt idx="5758" formatCode="m/d/yyyy\ h:mm">
                  <c:v>39813.458333329407</c:v>
                </c:pt>
                <c:pt idx="5759" formatCode="m/d/yyyy\ h:mm">
                  <c:v>39813.499999996071</c:v>
                </c:pt>
                <c:pt idx="5760" formatCode="m/d/yyyy\ h:mm">
                  <c:v>39813.541666662699</c:v>
                </c:pt>
                <c:pt idx="5761" formatCode="m/d/yyyy\ h:mm">
                  <c:v>39813.583333329392</c:v>
                </c:pt>
                <c:pt idx="5762" formatCode="m/d/yyyy\ h:mm">
                  <c:v>39813.624999996049</c:v>
                </c:pt>
                <c:pt idx="5763" formatCode="m/d/yyyy\ h:mm">
                  <c:v>39813.666666662684</c:v>
                </c:pt>
                <c:pt idx="5764" formatCode="m/d/yyyy\ h:mm">
                  <c:v>39813.708333329392</c:v>
                </c:pt>
                <c:pt idx="5765" formatCode="m/d/yyyy\ h:mm">
                  <c:v>39813.749999996042</c:v>
                </c:pt>
                <c:pt idx="5766" formatCode="m/d/yyyy\ h:mm">
                  <c:v>39813.79166666267</c:v>
                </c:pt>
                <c:pt idx="5767" formatCode="m/d/yyyy\ h:mm">
                  <c:v>39813.833333329385</c:v>
                </c:pt>
                <c:pt idx="5768" formatCode="m/d/yyyy\ h:mm">
                  <c:v>39813.874999996056</c:v>
                </c:pt>
                <c:pt idx="5769" formatCode="m/d/yyyy\ h:mm">
                  <c:v>39813.916666662684</c:v>
                </c:pt>
                <c:pt idx="5770" formatCode="m/d/yyyy\ h:mm">
                  <c:v>39813.958333329385</c:v>
                </c:pt>
                <c:pt idx="5771" formatCode="m/d/yyyy\ h:mm">
                  <c:v>39813.999999996042</c:v>
                </c:pt>
                <c:pt idx="5772" formatCode="m/d/yyyy\ h:mm">
                  <c:v>39814.04166666267</c:v>
                </c:pt>
                <c:pt idx="5773" formatCode="m/d/yyyy\ h:mm">
                  <c:v>39814.083333329363</c:v>
                </c:pt>
                <c:pt idx="5774" formatCode="m/d/yyyy\ h:mm">
                  <c:v>39814.124999996035</c:v>
                </c:pt>
                <c:pt idx="5775" formatCode="m/d/yyyy\ h:mm">
                  <c:v>39814.16666666267</c:v>
                </c:pt>
                <c:pt idx="5776" formatCode="m/d/yyyy\ h:mm">
                  <c:v>39814.208333329349</c:v>
                </c:pt>
                <c:pt idx="5777" formatCode="m/d/yyyy\ h:mm">
                  <c:v>39814.249999996013</c:v>
                </c:pt>
                <c:pt idx="5778" formatCode="m/d/yyyy\ h:mm">
                  <c:v>39814.291666662641</c:v>
                </c:pt>
                <c:pt idx="5779" formatCode="m/d/yyyy\ h:mm">
                  <c:v>39814.333333329341</c:v>
                </c:pt>
                <c:pt idx="5780" formatCode="m/d/yyyy\ h:mm">
                  <c:v>39814.374999996035</c:v>
                </c:pt>
                <c:pt idx="5781" formatCode="m/d/yyyy\ h:mm">
                  <c:v>39814.41666666267</c:v>
                </c:pt>
                <c:pt idx="5782" formatCode="m/d/yyyy\ h:mm">
                  <c:v>39814.458333329356</c:v>
                </c:pt>
                <c:pt idx="5783" formatCode="m/d/yyyy\ h:mm">
                  <c:v>39814.499999995998</c:v>
                </c:pt>
                <c:pt idx="5784" formatCode="m/d/yyyy\ h:mm">
                  <c:v>39814.541666662633</c:v>
                </c:pt>
                <c:pt idx="5785" formatCode="m/d/yyyy\ h:mm">
                  <c:v>39814.583333329341</c:v>
                </c:pt>
                <c:pt idx="5786" formatCode="m/d/yyyy\ h:mm">
                  <c:v>39814.624999995991</c:v>
                </c:pt>
                <c:pt idx="5787" formatCode="m/d/yyyy\ h:mm">
                  <c:v>39814.666666662633</c:v>
                </c:pt>
                <c:pt idx="5788" formatCode="m/d/yyyy\ h:mm">
                  <c:v>39814.708333329319</c:v>
                </c:pt>
                <c:pt idx="5789" formatCode="m/d/yyyy\ h:mm">
                  <c:v>39814.749999995991</c:v>
                </c:pt>
                <c:pt idx="5790" formatCode="m/d/yyyy\ h:mm">
                  <c:v>39814.791666662612</c:v>
                </c:pt>
                <c:pt idx="5791" formatCode="m/d/yyyy\ h:mm">
                  <c:v>39814.833333329312</c:v>
                </c:pt>
                <c:pt idx="5792" formatCode="m/d/yyyy\ h:mm">
                  <c:v>39814.874999995998</c:v>
                </c:pt>
                <c:pt idx="5793" formatCode="m/d/yyyy\ h:mm">
                  <c:v>39814.916666662626</c:v>
                </c:pt>
                <c:pt idx="5794" formatCode="m/d/yyyy\ h:mm">
                  <c:v>39814.958333329327</c:v>
                </c:pt>
                <c:pt idx="5795" formatCode="m/d/yyyy\ h:mm">
                  <c:v>39814.999999995969</c:v>
                </c:pt>
                <c:pt idx="5796" formatCode="m/d/yyyy\ h:mm">
                  <c:v>39815.041666662604</c:v>
                </c:pt>
                <c:pt idx="5797" formatCode="m/d/yyyy\ h:mm">
                  <c:v>39815.083333329298</c:v>
                </c:pt>
                <c:pt idx="5798" formatCode="m/d/yyyy\ h:mm">
                  <c:v>39815.124999995962</c:v>
                </c:pt>
                <c:pt idx="5799" formatCode="m/d/yyyy\ h:mm">
                  <c:v>39815.166666662604</c:v>
                </c:pt>
                <c:pt idx="5800" formatCode="m/d/yyyy\ h:mm">
                  <c:v>39815.20833332929</c:v>
                </c:pt>
                <c:pt idx="5801" formatCode="m/d/yyyy\ h:mm">
                  <c:v>39815.249999995962</c:v>
                </c:pt>
                <c:pt idx="5802" formatCode="m/d/yyyy\ h:mm">
                  <c:v>39815.291666662582</c:v>
                </c:pt>
                <c:pt idx="5803" formatCode="m/d/yyyy\ h:mm">
                  <c:v>39815.333333329283</c:v>
                </c:pt>
                <c:pt idx="5804" formatCode="m/d/yyyy\ h:mm">
                  <c:v>39815.374999995969</c:v>
                </c:pt>
                <c:pt idx="5805" formatCode="m/d/yyyy\ h:mm">
                  <c:v>39815.416666662604</c:v>
                </c:pt>
                <c:pt idx="5806" formatCode="m/d/yyyy\ h:mm">
                  <c:v>39815.458333329298</c:v>
                </c:pt>
                <c:pt idx="5807" formatCode="m/d/yyyy\ h:mm">
                  <c:v>39815.49999999594</c:v>
                </c:pt>
                <c:pt idx="5808" formatCode="m/d/yyyy\ h:mm">
                  <c:v>39815.54166666259</c:v>
                </c:pt>
                <c:pt idx="5809" formatCode="m/d/yyyy\ h:mm">
                  <c:v>39815.583333329268</c:v>
                </c:pt>
                <c:pt idx="5810" formatCode="m/d/yyyy\ h:mm">
                  <c:v>39815.624999995933</c:v>
                </c:pt>
                <c:pt idx="5811" formatCode="m/d/yyyy\ h:mm">
                  <c:v>39815.666666662582</c:v>
                </c:pt>
                <c:pt idx="5812" formatCode="m/d/yyyy\ h:mm">
                  <c:v>39815.708333329261</c:v>
                </c:pt>
                <c:pt idx="5813" formatCode="m/d/yyyy\ h:mm">
                  <c:v>39815.749999995933</c:v>
                </c:pt>
                <c:pt idx="5814" formatCode="m/d/yyyy\ h:mm">
                  <c:v>39815.791666662568</c:v>
                </c:pt>
                <c:pt idx="5815" formatCode="m/d/yyyy\ h:mm">
                  <c:v>39815.833333329261</c:v>
                </c:pt>
                <c:pt idx="5816" formatCode="m/d/yyyy\ h:mm">
                  <c:v>39815.87499999594</c:v>
                </c:pt>
                <c:pt idx="5817" formatCode="m/d/yyyy\ h:mm">
                  <c:v>39815.916666662582</c:v>
                </c:pt>
                <c:pt idx="5818" formatCode="m/d/yyyy\ h:mm">
                  <c:v>39815.958333329268</c:v>
                </c:pt>
                <c:pt idx="5819" formatCode="m/d/yyyy\ h:mm">
                  <c:v>39815.999999995911</c:v>
                </c:pt>
                <c:pt idx="5820" formatCode="m/d/yyyy\ h:mm">
                  <c:v>39816.041666662575</c:v>
                </c:pt>
                <c:pt idx="5821" formatCode="m/d/yyyy\ h:mm">
                  <c:v>39816.083333329239</c:v>
                </c:pt>
                <c:pt idx="5822" formatCode="m/d/yyyy\ h:mm">
                  <c:v>39816.124999995911</c:v>
                </c:pt>
                <c:pt idx="5823" formatCode="m/d/yyyy\ h:mm">
                  <c:v>39816.166666662553</c:v>
                </c:pt>
                <c:pt idx="5824" formatCode="m/d/yyyy\ h:mm">
                  <c:v>39816.208333329232</c:v>
                </c:pt>
                <c:pt idx="5825" formatCode="m/d/yyyy\ h:mm">
                  <c:v>39816.249999995896</c:v>
                </c:pt>
                <c:pt idx="5826" formatCode="m/d/yyyy\ h:mm">
                  <c:v>39816.291666662531</c:v>
                </c:pt>
                <c:pt idx="5827" formatCode="m/d/yyyy\ h:mm">
                  <c:v>39816.333333329232</c:v>
                </c:pt>
                <c:pt idx="5828" formatCode="m/d/yyyy\ h:mm">
                  <c:v>39816.374999995904</c:v>
                </c:pt>
                <c:pt idx="5829" formatCode="m/d/yyyy\ h:mm">
                  <c:v>39816.416666662553</c:v>
                </c:pt>
                <c:pt idx="5830" formatCode="m/d/yyyy\ h:mm">
                  <c:v>39816.458333329239</c:v>
                </c:pt>
                <c:pt idx="5831" formatCode="m/d/yyyy\ h:mm">
                  <c:v>39816.499999995882</c:v>
                </c:pt>
                <c:pt idx="5832" formatCode="m/d/yyyy\ h:mm">
                  <c:v>39816.541666662531</c:v>
                </c:pt>
                <c:pt idx="5833" formatCode="m/d/yyyy\ h:mm">
                  <c:v>39816.58333332921</c:v>
                </c:pt>
                <c:pt idx="5834" formatCode="m/d/yyyy\ h:mm">
                  <c:v>39816.624999995882</c:v>
                </c:pt>
                <c:pt idx="5835" formatCode="m/d/yyyy\ h:mm">
                  <c:v>39816.666666662524</c:v>
                </c:pt>
                <c:pt idx="5836" formatCode="m/d/yyyy\ h:mm">
                  <c:v>39816.708333329203</c:v>
                </c:pt>
                <c:pt idx="5837" formatCode="m/d/yyyy\ h:mm">
                  <c:v>39816.749999995867</c:v>
                </c:pt>
                <c:pt idx="5838" formatCode="m/d/yyyy\ h:mm">
                  <c:v>39816.791666662502</c:v>
                </c:pt>
                <c:pt idx="5839" formatCode="m/d/yyyy\ h:mm">
                  <c:v>39816.833333329203</c:v>
                </c:pt>
                <c:pt idx="5840" formatCode="m/d/yyyy\ h:mm">
                  <c:v>39816.874999995875</c:v>
                </c:pt>
                <c:pt idx="5841" formatCode="m/d/yyyy\ h:mm">
                  <c:v>39816.916666662531</c:v>
                </c:pt>
                <c:pt idx="5842" formatCode="m/d/yyyy\ h:mm">
                  <c:v>39816.95833332921</c:v>
                </c:pt>
                <c:pt idx="5843" formatCode="m/d/yyyy\ h:mm">
                  <c:v>39816.999999995853</c:v>
                </c:pt>
                <c:pt idx="5844" formatCode="m/d/yyyy\ h:mm">
                  <c:v>39817.041666662502</c:v>
                </c:pt>
                <c:pt idx="5845" formatCode="m/d/yyyy\ h:mm">
                  <c:v>39817.083333329196</c:v>
                </c:pt>
                <c:pt idx="5846" formatCode="m/d/yyyy\ h:mm">
                  <c:v>39817.124999995845</c:v>
                </c:pt>
                <c:pt idx="5847" formatCode="m/d/yyyy\ h:mm">
                  <c:v>39817.166666662495</c:v>
                </c:pt>
                <c:pt idx="5848" formatCode="m/d/yyyy\ h:mm">
                  <c:v>39817.208333329196</c:v>
                </c:pt>
                <c:pt idx="5849" formatCode="m/d/yyyy\ h:mm">
                  <c:v>39817.249999995838</c:v>
                </c:pt>
                <c:pt idx="5850" formatCode="m/d/yyyy\ h:mm">
                  <c:v>39817.291666662473</c:v>
                </c:pt>
                <c:pt idx="5851" formatCode="m/d/yyyy\ h:mm">
                  <c:v>39817.333333329188</c:v>
                </c:pt>
                <c:pt idx="5852" formatCode="m/d/yyyy\ h:mm">
                  <c:v>39817.374999995845</c:v>
                </c:pt>
                <c:pt idx="5853" formatCode="m/d/yyyy\ h:mm">
                  <c:v>39817.416666662495</c:v>
                </c:pt>
                <c:pt idx="5854" formatCode="m/d/yyyy\ h:mm">
                  <c:v>39817.458333329196</c:v>
                </c:pt>
                <c:pt idx="5855" formatCode="m/d/yyyy\ h:mm">
                  <c:v>39817.499999995831</c:v>
                </c:pt>
                <c:pt idx="5856" formatCode="m/d/yyyy\ h:mm">
                  <c:v>39817.541666662473</c:v>
                </c:pt>
                <c:pt idx="5857" formatCode="m/d/yyyy\ h:mm">
                  <c:v>39817.583333329167</c:v>
                </c:pt>
                <c:pt idx="5858" formatCode="m/d/yyyy\ h:mm">
                  <c:v>39817.624999995816</c:v>
                </c:pt>
                <c:pt idx="5859" formatCode="m/d/yyyy\ h:mm">
                  <c:v>39817.666666662466</c:v>
                </c:pt>
                <c:pt idx="5860" formatCode="m/d/yyyy\ h:mm">
                  <c:v>39817.708333329159</c:v>
                </c:pt>
                <c:pt idx="5861" formatCode="m/d/yyyy\ h:mm">
                  <c:v>39817.749999995809</c:v>
                </c:pt>
                <c:pt idx="5862" formatCode="m/d/yyyy\ h:mm">
                  <c:v>39817.791666662444</c:v>
                </c:pt>
                <c:pt idx="5863" formatCode="m/d/yyyy\ h:mm">
                  <c:v>39817.833333329152</c:v>
                </c:pt>
                <c:pt idx="5864" formatCode="m/d/yyyy\ h:mm">
                  <c:v>39817.874999995816</c:v>
                </c:pt>
                <c:pt idx="5865" formatCode="m/d/yyyy\ h:mm">
                  <c:v>39817.916666662466</c:v>
                </c:pt>
                <c:pt idx="5866" formatCode="m/d/yyyy\ h:mm">
                  <c:v>39817.958333329159</c:v>
                </c:pt>
                <c:pt idx="5867" formatCode="m/d/yyyy\ h:mm">
                  <c:v>39817.999999995794</c:v>
                </c:pt>
                <c:pt idx="5868" formatCode="m/d/yyyy\ h:mm">
                  <c:v>39818.041666662444</c:v>
                </c:pt>
                <c:pt idx="5869" formatCode="m/d/yyyy\ h:mm">
                  <c:v>39818.083333329138</c:v>
                </c:pt>
                <c:pt idx="5870" formatCode="m/d/yyyy\ h:mm">
                  <c:v>39818.124999995787</c:v>
                </c:pt>
                <c:pt idx="5871" formatCode="m/d/yyyy\ h:mm">
                  <c:v>39818.166666662437</c:v>
                </c:pt>
                <c:pt idx="5872" formatCode="m/d/yyyy\ h:mm">
                  <c:v>39818.20833332913</c:v>
                </c:pt>
                <c:pt idx="5873" formatCode="m/d/yyyy\ h:mm">
                  <c:v>39818.24999999578</c:v>
                </c:pt>
                <c:pt idx="5874" formatCode="m/d/yyyy\ h:mm">
                  <c:v>39818.291666662415</c:v>
                </c:pt>
                <c:pt idx="5875" formatCode="m/d/yyyy\ h:mm">
                  <c:v>39818.333333329123</c:v>
                </c:pt>
                <c:pt idx="5876" formatCode="m/d/yyyy\ h:mm">
                  <c:v>39818.374999995787</c:v>
                </c:pt>
                <c:pt idx="5877" formatCode="m/d/yyyy\ h:mm">
                  <c:v>39818.416666662437</c:v>
                </c:pt>
                <c:pt idx="5878" formatCode="m/d/yyyy\ h:mm">
                  <c:v>39818.45833332913</c:v>
                </c:pt>
                <c:pt idx="5879" formatCode="m/d/yyyy\ h:mm">
                  <c:v>39818.499999995765</c:v>
                </c:pt>
                <c:pt idx="5880" formatCode="m/d/yyyy\ h:mm">
                  <c:v>39818.541666662415</c:v>
                </c:pt>
                <c:pt idx="5881" formatCode="m/d/yyyy\ h:mm">
                  <c:v>39818.583333329108</c:v>
                </c:pt>
                <c:pt idx="5882" formatCode="m/d/yyyy\ h:mm">
                  <c:v>39818.624999995758</c:v>
                </c:pt>
                <c:pt idx="5883" formatCode="m/d/yyyy\ h:mm">
                  <c:v>39818.666666662408</c:v>
                </c:pt>
                <c:pt idx="5884" formatCode="m/d/yyyy\ h:mm">
                  <c:v>39818.708333329101</c:v>
                </c:pt>
                <c:pt idx="5885" formatCode="m/d/yyyy\ h:mm">
                  <c:v>39818.749999995751</c:v>
                </c:pt>
                <c:pt idx="5886" formatCode="m/d/yyyy\ h:mm">
                  <c:v>39818.791666662386</c:v>
                </c:pt>
                <c:pt idx="5887" formatCode="m/d/yyyy\ h:mm">
                  <c:v>39818.833333329094</c:v>
                </c:pt>
                <c:pt idx="5888" formatCode="m/d/yyyy\ h:mm">
                  <c:v>39818.874999995758</c:v>
                </c:pt>
                <c:pt idx="5889" formatCode="m/d/yyyy\ h:mm">
                  <c:v>39818.916666662408</c:v>
                </c:pt>
                <c:pt idx="5890" formatCode="m/d/yyyy\ h:mm">
                  <c:v>39818.958333329101</c:v>
                </c:pt>
                <c:pt idx="5891" formatCode="m/d/yyyy\ h:mm">
                  <c:v>39818.999999995736</c:v>
                </c:pt>
                <c:pt idx="5892" formatCode="m/d/yyyy\ h:mm">
                  <c:v>39819.041666662379</c:v>
                </c:pt>
                <c:pt idx="5893" formatCode="m/d/yyyy\ h:mm">
                  <c:v>39819.083333329079</c:v>
                </c:pt>
                <c:pt idx="5894" formatCode="m/d/yyyy\ h:mm">
                  <c:v>39819.124999995729</c:v>
                </c:pt>
                <c:pt idx="5895" formatCode="m/d/yyyy\ h:mm">
                  <c:v>39819.166666662371</c:v>
                </c:pt>
                <c:pt idx="5896" formatCode="m/d/yyyy\ h:mm">
                  <c:v>39819.208333329072</c:v>
                </c:pt>
                <c:pt idx="5897" formatCode="m/d/yyyy\ h:mm">
                  <c:v>39819.249999995722</c:v>
                </c:pt>
                <c:pt idx="5898" formatCode="m/d/yyyy\ h:mm">
                  <c:v>39819.291666662357</c:v>
                </c:pt>
                <c:pt idx="5899" formatCode="m/d/yyyy\ h:mm">
                  <c:v>39819.333333329065</c:v>
                </c:pt>
                <c:pt idx="5900" formatCode="m/d/yyyy\ h:mm">
                  <c:v>39819.374999995729</c:v>
                </c:pt>
                <c:pt idx="5901" formatCode="m/d/yyyy\ h:mm">
                  <c:v>39819.416666662379</c:v>
                </c:pt>
                <c:pt idx="5902" formatCode="m/d/yyyy\ h:mm">
                  <c:v>39819.458333329065</c:v>
                </c:pt>
                <c:pt idx="5903" formatCode="m/d/yyyy\ h:mm">
                  <c:v>39819.499999995707</c:v>
                </c:pt>
                <c:pt idx="5904" formatCode="m/d/yyyy\ h:mm">
                  <c:v>39819.541666662357</c:v>
                </c:pt>
                <c:pt idx="5905" formatCode="m/d/yyyy\ h:mm">
                  <c:v>39819.583333329043</c:v>
                </c:pt>
                <c:pt idx="5906" formatCode="m/d/yyyy\ h:mm">
                  <c:v>39819.6249999957</c:v>
                </c:pt>
                <c:pt idx="5907" formatCode="m/d/yyyy\ h:mm">
                  <c:v>39819.66666666235</c:v>
                </c:pt>
                <c:pt idx="5908" formatCode="m/d/yyyy\ h:mm">
                  <c:v>39819.708333329043</c:v>
                </c:pt>
                <c:pt idx="5909" formatCode="m/d/yyyy\ h:mm">
                  <c:v>39819.749999995685</c:v>
                </c:pt>
                <c:pt idx="5910" formatCode="m/d/yyyy\ h:mm">
                  <c:v>39819.79166666232</c:v>
                </c:pt>
                <c:pt idx="5911" formatCode="m/d/yyyy\ h:mm">
                  <c:v>39819.833333329036</c:v>
                </c:pt>
                <c:pt idx="5912" formatCode="m/d/yyyy\ h:mm">
                  <c:v>39819.874999995693</c:v>
                </c:pt>
                <c:pt idx="5913" formatCode="m/d/yyyy\ h:mm">
                  <c:v>39819.91666666235</c:v>
                </c:pt>
                <c:pt idx="5914" formatCode="m/d/yyyy\ h:mm">
                  <c:v>39819.958333329043</c:v>
                </c:pt>
                <c:pt idx="5915" formatCode="m/d/yyyy\ h:mm">
                  <c:v>39819.999999995678</c:v>
                </c:pt>
                <c:pt idx="5916" formatCode="m/d/yyyy\ h:mm">
                  <c:v>39820.04166666232</c:v>
                </c:pt>
                <c:pt idx="5917" formatCode="m/d/yyyy\ h:mm">
                  <c:v>39820.083333329021</c:v>
                </c:pt>
                <c:pt idx="5918" formatCode="m/d/yyyy\ h:mm">
                  <c:v>39820.124999995671</c:v>
                </c:pt>
                <c:pt idx="5919" formatCode="m/d/yyyy\ h:mm">
                  <c:v>39820.16666666232</c:v>
                </c:pt>
                <c:pt idx="5920" formatCode="m/d/yyyy\ h:mm">
                  <c:v>39820.208333329014</c:v>
                </c:pt>
                <c:pt idx="5921" formatCode="m/d/yyyy\ h:mm">
                  <c:v>39820.249999995664</c:v>
                </c:pt>
                <c:pt idx="5922" formatCode="m/d/yyyy\ h:mm">
                  <c:v>39820.291666662291</c:v>
                </c:pt>
                <c:pt idx="5923" formatCode="m/d/yyyy\ h:mm">
                  <c:v>39820.333333329007</c:v>
                </c:pt>
                <c:pt idx="5924" formatCode="m/d/yyyy\ h:mm">
                  <c:v>39820.374999995671</c:v>
                </c:pt>
                <c:pt idx="5925" formatCode="m/d/yyyy\ h:mm">
                  <c:v>39820.41666666232</c:v>
                </c:pt>
                <c:pt idx="5926" formatCode="m/d/yyyy\ h:mm">
                  <c:v>39820.458333329021</c:v>
                </c:pt>
                <c:pt idx="5927" formatCode="m/d/yyyy\ h:mm">
                  <c:v>39820.499999995634</c:v>
                </c:pt>
                <c:pt idx="5928" formatCode="m/d/yyyy\ h:mm">
                  <c:v>39820.541666662284</c:v>
                </c:pt>
                <c:pt idx="5929" formatCode="m/d/yyyy\ h:mm">
                  <c:v>39820.583333328999</c:v>
                </c:pt>
                <c:pt idx="5930" formatCode="m/d/yyyy\ h:mm">
                  <c:v>39820.624999995634</c:v>
                </c:pt>
                <c:pt idx="5931" formatCode="m/d/yyyy\ h:mm">
                  <c:v>39820.666666662284</c:v>
                </c:pt>
                <c:pt idx="5932" formatCode="m/d/yyyy\ h:mm">
                  <c:v>39820.708333328999</c:v>
                </c:pt>
                <c:pt idx="5933" formatCode="m/d/yyyy\ h:mm">
                  <c:v>39820.749999995634</c:v>
                </c:pt>
                <c:pt idx="5934" formatCode="m/d/yyyy\ h:mm">
                  <c:v>39820.791666662262</c:v>
                </c:pt>
                <c:pt idx="5935" formatCode="m/d/yyyy\ h:mm">
                  <c:v>39820.833333328985</c:v>
                </c:pt>
                <c:pt idx="5936" formatCode="m/d/yyyy\ h:mm">
                  <c:v>39820.874999995642</c:v>
                </c:pt>
                <c:pt idx="5937" formatCode="m/d/yyyy\ h:mm">
                  <c:v>39820.916666662284</c:v>
                </c:pt>
                <c:pt idx="5938" formatCode="m/d/yyyy\ h:mm">
                  <c:v>39820.958333328999</c:v>
                </c:pt>
                <c:pt idx="5939" formatCode="m/d/yyyy\ h:mm">
                  <c:v>39820.99999999562</c:v>
                </c:pt>
                <c:pt idx="5940" formatCode="m/d/yyyy\ h:mm">
                  <c:v>39821.04166666227</c:v>
                </c:pt>
                <c:pt idx="5941" formatCode="m/d/yyyy\ h:mm">
                  <c:v>39821.08333332897</c:v>
                </c:pt>
                <c:pt idx="5942" formatCode="m/d/yyyy\ h:mm">
                  <c:v>39821.124999995605</c:v>
                </c:pt>
                <c:pt idx="5943" formatCode="m/d/yyyy\ h:mm">
                  <c:v>39821.166666662262</c:v>
                </c:pt>
                <c:pt idx="5944" formatCode="m/d/yyyy\ h:mm">
                  <c:v>39821.208333328956</c:v>
                </c:pt>
                <c:pt idx="5945" formatCode="m/d/yyyy\ h:mm">
                  <c:v>39821.249999995605</c:v>
                </c:pt>
                <c:pt idx="5946" formatCode="m/d/yyyy\ h:mm">
                  <c:v>39821.29166666224</c:v>
                </c:pt>
                <c:pt idx="5947" formatCode="m/d/yyyy\ h:mm">
                  <c:v>39821.333333328956</c:v>
                </c:pt>
                <c:pt idx="5948" formatCode="m/d/yyyy\ h:mm">
                  <c:v>39821.374999995613</c:v>
                </c:pt>
                <c:pt idx="5949" formatCode="m/d/yyyy\ h:mm">
                  <c:v>39821.416666662255</c:v>
                </c:pt>
                <c:pt idx="5950" formatCode="m/d/yyyy\ h:mm">
                  <c:v>39821.458333328963</c:v>
                </c:pt>
                <c:pt idx="5951" formatCode="m/d/yyyy\ h:mm">
                  <c:v>39821.499999995591</c:v>
                </c:pt>
                <c:pt idx="5952" formatCode="m/d/yyyy\ h:mm">
                  <c:v>39821.541666662233</c:v>
                </c:pt>
                <c:pt idx="5953" formatCode="m/d/yyyy\ h:mm">
                  <c:v>39821.583333328941</c:v>
                </c:pt>
                <c:pt idx="5954" formatCode="m/d/yyyy\ h:mm">
                  <c:v>39821.624999995583</c:v>
                </c:pt>
                <c:pt idx="5955" formatCode="m/d/yyyy\ h:mm">
                  <c:v>39821.666666662219</c:v>
                </c:pt>
                <c:pt idx="5956" formatCode="m/d/yyyy\ h:mm">
                  <c:v>39821.708333328927</c:v>
                </c:pt>
                <c:pt idx="5957" formatCode="m/d/yyyy\ h:mm">
                  <c:v>39821.749999995583</c:v>
                </c:pt>
                <c:pt idx="5958" formatCode="m/d/yyyy\ h:mm">
                  <c:v>39821.791666662197</c:v>
                </c:pt>
                <c:pt idx="5959" formatCode="m/d/yyyy\ h:mm">
                  <c:v>39821.833333328927</c:v>
                </c:pt>
                <c:pt idx="5960" formatCode="m/d/yyyy\ h:mm">
                  <c:v>39821.874999995591</c:v>
                </c:pt>
                <c:pt idx="5961" formatCode="m/d/yyyy\ h:mm">
                  <c:v>39821.916666662226</c:v>
                </c:pt>
                <c:pt idx="5962" formatCode="m/d/yyyy\ h:mm">
                  <c:v>39821.958333328927</c:v>
                </c:pt>
                <c:pt idx="5963" formatCode="m/d/yyyy\ h:mm">
                  <c:v>39821.999999995562</c:v>
                </c:pt>
                <c:pt idx="5964" formatCode="m/d/yyyy\ h:mm">
                  <c:v>39822.041666662204</c:v>
                </c:pt>
                <c:pt idx="5965" formatCode="m/d/yyyy\ h:mm">
                  <c:v>39822.083333328905</c:v>
                </c:pt>
                <c:pt idx="5966" formatCode="m/d/yyyy\ h:mm">
                  <c:v>39822.124999995562</c:v>
                </c:pt>
                <c:pt idx="5967" formatCode="m/d/yyyy\ h:mm">
                  <c:v>39822.166666662197</c:v>
                </c:pt>
                <c:pt idx="5968" formatCode="m/d/yyyy\ h:mm">
                  <c:v>39822.208333328897</c:v>
                </c:pt>
                <c:pt idx="5969" formatCode="m/d/yyyy\ h:mm">
                  <c:v>39822.249999995547</c:v>
                </c:pt>
                <c:pt idx="5970" formatCode="m/d/yyyy\ h:mm">
                  <c:v>39822.291666662175</c:v>
                </c:pt>
                <c:pt idx="5971" formatCode="m/d/yyyy\ h:mm">
                  <c:v>39822.333333328897</c:v>
                </c:pt>
                <c:pt idx="5972" formatCode="m/d/yyyy\ h:mm">
                  <c:v>39822.374999995554</c:v>
                </c:pt>
                <c:pt idx="5973" formatCode="m/d/yyyy\ h:mm">
                  <c:v>39822.416666662204</c:v>
                </c:pt>
                <c:pt idx="5974" formatCode="m/d/yyyy\ h:mm">
                  <c:v>39822.458333328897</c:v>
                </c:pt>
                <c:pt idx="5975" formatCode="m/d/yyyy\ h:mm">
                  <c:v>39822.499999995533</c:v>
                </c:pt>
                <c:pt idx="5976" formatCode="m/d/yyyy\ h:mm">
                  <c:v>39822.541666662182</c:v>
                </c:pt>
                <c:pt idx="5977" formatCode="m/d/yyyy\ h:mm">
                  <c:v>39822.583333328876</c:v>
                </c:pt>
                <c:pt idx="5978" formatCode="m/d/yyyy\ h:mm">
                  <c:v>39822.624999995533</c:v>
                </c:pt>
                <c:pt idx="5979" formatCode="m/d/yyyy\ h:mm">
                  <c:v>39822.666666662175</c:v>
                </c:pt>
                <c:pt idx="5980" formatCode="m/d/yyyy\ h:mm">
                  <c:v>39822.708333328876</c:v>
                </c:pt>
                <c:pt idx="5981" formatCode="m/d/yyyy\ h:mm">
                  <c:v>39822.749999995518</c:v>
                </c:pt>
                <c:pt idx="5982" formatCode="m/d/yyyy\ h:mm">
                  <c:v>39822.791666662153</c:v>
                </c:pt>
                <c:pt idx="5983" formatCode="m/d/yyyy\ h:mm">
                  <c:v>39822.833333328868</c:v>
                </c:pt>
                <c:pt idx="5984" formatCode="m/d/yyyy\ h:mm">
                  <c:v>39822.874999995525</c:v>
                </c:pt>
                <c:pt idx="5985" formatCode="m/d/yyyy\ h:mm">
                  <c:v>39822.916666662182</c:v>
                </c:pt>
                <c:pt idx="5986" formatCode="m/d/yyyy\ h:mm">
                  <c:v>39822.958333328876</c:v>
                </c:pt>
                <c:pt idx="5987" formatCode="m/d/yyyy\ h:mm">
                  <c:v>39822.999999995503</c:v>
                </c:pt>
                <c:pt idx="5988" formatCode="m/d/yyyy\ h:mm">
                  <c:v>39823.041666662153</c:v>
                </c:pt>
                <c:pt idx="5989" formatCode="m/d/yyyy\ h:mm">
                  <c:v>39823.083333328846</c:v>
                </c:pt>
                <c:pt idx="5990" formatCode="m/d/yyyy\ h:mm">
                  <c:v>39823.124999995496</c:v>
                </c:pt>
                <c:pt idx="5991" formatCode="m/d/yyyy\ h:mm">
                  <c:v>39823.166666662146</c:v>
                </c:pt>
                <c:pt idx="5992" formatCode="m/d/yyyy\ h:mm">
                  <c:v>39823.208333328846</c:v>
                </c:pt>
                <c:pt idx="5993" formatCode="m/d/yyyy\ h:mm">
                  <c:v>39823.249999995489</c:v>
                </c:pt>
                <c:pt idx="5994" formatCode="m/d/yyyy\ h:mm">
                  <c:v>39823.291666662124</c:v>
                </c:pt>
                <c:pt idx="5995" formatCode="m/d/yyyy\ h:mm">
                  <c:v>39823.333333328839</c:v>
                </c:pt>
                <c:pt idx="5996" formatCode="m/d/yyyy\ h:mm">
                  <c:v>39823.374999995496</c:v>
                </c:pt>
                <c:pt idx="5997" formatCode="m/d/yyyy\ h:mm">
                  <c:v>39823.416666662146</c:v>
                </c:pt>
                <c:pt idx="5998" formatCode="m/d/yyyy\ h:mm">
                  <c:v>39823.458333328846</c:v>
                </c:pt>
                <c:pt idx="5999" formatCode="m/d/yyyy\ h:mm">
                  <c:v>39823.499999995482</c:v>
                </c:pt>
                <c:pt idx="6000" formatCode="m/d/yyyy\ h:mm">
                  <c:v>39823.541666662124</c:v>
                </c:pt>
                <c:pt idx="6001" formatCode="m/d/yyyy\ h:mm">
                  <c:v>39823.583333328817</c:v>
                </c:pt>
                <c:pt idx="6002" formatCode="m/d/yyyy\ h:mm">
                  <c:v>39823.624999995467</c:v>
                </c:pt>
                <c:pt idx="6003" formatCode="m/d/yyyy\ h:mm">
                  <c:v>39823.666666662124</c:v>
                </c:pt>
                <c:pt idx="6004" formatCode="m/d/yyyy\ h:mm">
                  <c:v>39823.70833332881</c:v>
                </c:pt>
                <c:pt idx="6005" formatCode="m/d/yyyy\ h:mm">
                  <c:v>39823.74999999546</c:v>
                </c:pt>
                <c:pt idx="6006" formatCode="m/d/yyyy\ h:mm">
                  <c:v>39823.791666662102</c:v>
                </c:pt>
                <c:pt idx="6007" formatCode="m/d/yyyy\ h:mm">
                  <c:v>39823.833333328803</c:v>
                </c:pt>
                <c:pt idx="6008" formatCode="m/d/yyyy\ h:mm">
                  <c:v>39823.874999995467</c:v>
                </c:pt>
                <c:pt idx="6009" formatCode="m/d/yyyy\ h:mm">
                  <c:v>39823.916666662117</c:v>
                </c:pt>
                <c:pt idx="6010" formatCode="m/d/yyyy\ h:mm">
                  <c:v>39823.95833332881</c:v>
                </c:pt>
                <c:pt idx="6011" formatCode="m/d/yyyy\ h:mm">
                  <c:v>39823.999999995445</c:v>
                </c:pt>
                <c:pt idx="6012" formatCode="m/d/yyyy\ h:mm">
                  <c:v>39824.041666662095</c:v>
                </c:pt>
                <c:pt idx="6013" formatCode="m/d/yyyy\ h:mm">
                  <c:v>39824.083333328796</c:v>
                </c:pt>
                <c:pt idx="6014" formatCode="m/d/yyyy\ h:mm">
                  <c:v>39824.124999995438</c:v>
                </c:pt>
                <c:pt idx="6015" formatCode="m/d/yyyy\ h:mm">
                  <c:v>39824.166666662088</c:v>
                </c:pt>
                <c:pt idx="6016" formatCode="m/d/yyyy\ h:mm">
                  <c:v>39824.208333328788</c:v>
                </c:pt>
                <c:pt idx="6017" formatCode="m/d/yyyy\ h:mm">
                  <c:v>39824.249999995431</c:v>
                </c:pt>
                <c:pt idx="6018" formatCode="m/d/yyyy\ h:mm">
                  <c:v>39824.291666662066</c:v>
                </c:pt>
                <c:pt idx="6019" formatCode="m/d/yyyy\ h:mm">
                  <c:v>39824.333333328774</c:v>
                </c:pt>
                <c:pt idx="6020" formatCode="m/d/yyyy\ h:mm">
                  <c:v>39824.374999995438</c:v>
                </c:pt>
                <c:pt idx="6021" formatCode="m/d/yyyy\ h:mm">
                  <c:v>39824.416666662088</c:v>
                </c:pt>
                <c:pt idx="6022" formatCode="m/d/yyyy\ h:mm">
                  <c:v>39824.458333328781</c:v>
                </c:pt>
                <c:pt idx="6023" formatCode="m/d/yyyy\ h:mm">
                  <c:v>39824.499999995416</c:v>
                </c:pt>
                <c:pt idx="6024" formatCode="m/d/yyyy\ h:mm">
                  <c:v>39824.541666662066</c:v>
                </c:pt>
                <c:pt idx="6025" formatCode="m/d/yyyy\ h:mm">
                  <c:v>39824.583333328759</c:v>
                </c:pt>
                <c:pt idx="6026" formatCode="m/d/yyyy\ h:mm">
                  <c:v>39824.624999995409</c:v>
                </c:pt>
                <c:pt idx="6027" formatCode="m/d/yyyy\ h:mm">
                  <c:v>39824.666666662059</c:v>
                </c:pt>
                <c:pt idx="6028" formatCode="m/d/yyyy\ h:mm">
                  <c:v>39824.708333328752</c:v>
                </c:pt>
                <c:pt idx="6029" formatCode="m/d/yyyy\ h:mm">
                  <c:v>39824.749999995402</c:v>
                </c:pt>
                <c:pt idx="6030" formatCode="m/d/yyyy\ h:mm">
                  <c:v>39824.791666662037</c:v>
                </c:pt>
                <c:pt idx="6031" formatCode="m/d/yyyy\ h:mm">
                  <c:v>39824.833333328745</c:v>
                </c:pt>
                <c:pt idx="6032" formatCode="m/d/yyyy\ h:mm">
                  <c:v>39824.874999995409</c:v>
                </c:pt>
                <c:pt idx="6033" formatCode="m/d/yyyy\ h:mm">
                  <c:v>39824.916666662059</c:v>
                </c:pt>
                <c:pt idx="6034" formatCode="m/d/yyyy\ h:mm">
                  <c:v>39824.958333328752</c:v>
                </c:pt>
                <c:pt idx="6035" formatCode="m/d/yyyy\ h:mm">
                  <c:v>39824.999999995387</c:v>
                </c:pt>
                <c:pt idx="6036" formatCode="m/d/yyyy\ h:mm">
                  <c:v>39825.041666662037</c:v>
                </c:pt>
                <c:pt idx="6037" formatCode="m/d/yyyy\ h:mm">
                  <c:v>39825.08333332873</c:v>
                </c:pt>
                <c:pt idx="6038" formatCode="m/d/yyyy\ h:mm">
                  <c:v>39825.12499999538</c:v>
                </c:pt>
                <c:pt idx="6039" formatCode="m/d/yyyy\ h:mm">
                  <c:v>39825.166666662029</c:v>
                </c:pt>
                <c:pt idx="6040" formatCode="m/d/yyyy\ h:mm">
                  <c:v>39825.208333328723</c:v>
                </c:pt>
                <c:pt idx="6041" formatCode="m/d/yyyy\ h:mm">
                  <c:v>39825.249999995372</c:v>
                </c:pt>
                <c:pt idx="6042" formatCode="m/d/yyyy\ h:mm">
                  <c:v>39825.291666662008</c:v>
                </c:pt>
                <c:pt idx="6043" formatCode="m/d/yyyy\ h:mm">
                  <c:v>39825.333333328716</c:v>
                </c:pt>
                <c:pt idx="6044" formatCode="m/d/yyyy\ h:mm">
                  <c:v>39825.37499999538</c:v>
                </c:pt>
                <c:pt idx="6045" formatCode="m/d/yyyy\ h:mm">
                  <c:v>39825.416666662029</c:v>
                </c:pt>
                <c:pt idx="6046" formatCode="m/d/yyyy\ h:mm">
                  <c:v>39825.458333328723</c:v>
                </c:pt>
                <c:pt idx="6047" formatCode="m/d/yyyy\ h:mm">
                  <c:v>39825.499999995358</c:v>
                </c:pt>
                <c:pt idx="6048" formatCode="m/d/yyyy\ h:mm">
                  <c:v>39825.541666662008</c:v>
                </c:pt>
                <c:pt idx="6049" formatCode="m/d/yyyy\ h:mm">
                  <c:v>39825.583333328701</c:v>
                </c:pt>
                <c:pt idx="6050" formatCode="m/d/yyyy\ h:mm">
                  <c:v>39825.624999995351</c:v>
                </c:pt>
                <c:pt idx="6051" formatCode="m/d/yyyy\ h:mm">
                  <c:v>39825.666666662</c:v>
                </c:pt>
                <c:pt idx="6052" formatCode="m/d/yyyy\ h:mm">
                  <c:v>39825.708333328694</c:v>
                </c:pt>
                <c:pt idx="6053" formatCode="m/d/yyyy\ h:mm">
                  <c:v>39825.749999995336</c:v>
                </c:pt>
                <c:pt idx="6054" formatCode="m/d/yyyy\ h:mm">
                  <c:v>39825.791666661971</c:v>
                </c:pt>
                <c:pt idx="6055" formatCode="m/d/yyyy\ h:mm">
                  <c:v>39825.833333328686</c:v>
                </c:pt>
                <c:pt idx="6056" formatCode="m/d/yyyy\ h:mm">
                  <c:v>39825.874999995343</c:v>
                </c:pt>
                <c:pt idx="6057" formatCode="m/d/yyyy\ h:mm">
                  <c:v>39825.916666662</c:v>
                </c:pt>
                <c:pt idx="6058" formatCode="m/d/yyyy\ h:mm">
                  <c:v>39825.958333328694</c:v>
                </c:pt>
                <c:pt idx="6059" formatCode="m/d/yyyy\ h:mm">
                  <c:v>39825.999999995329</c:v>
                </c:pt>
                <c:pt idx="6060" formatCode="m/d/yyyy\ h:mm">
                  <c:v>39826.041666661971</c:v>
                </c:pt>
                <c:pt idx="6061" formatCode="m/d/yyyy\ h:mm">
                  <c:v>39826.083333328672</c:v>
                </c:pt>
                <c:pt idx="6062" formatCode="m/d/yyyy\ h:mm">
                  <c:v>39826.124999995322</c:v>
                </c:pt>
                <c:pt idx="6063" formatCode="m/d/yyyy\ h:mm">
                  <c:v>39826.166666661971</c:v>
                </c:pt>
                <c:pt idx="6064" formatCode="m/d/yyyy\ h:mm">
                  <c:v>39826.208333328665</c:v>
                </c:pt>
                <c:pt idx="6065" formatCode="m/d/yyyy\ h:mm">
                  <c:v>39826.249999995314</c:v>
                </c:pt>
                <c:pt idx="6066" formatCode="m/d/yyyy\ h:mm">
                  <c:v>39826.291666661949</c:v>
                </c:pt>
                <c:pt idx="6067" formatCode="m/d/yyyy\ h:mm">
                  <c:v>39826.333333328643</c:v>
                </c:pt>
                <c:pt idx="6068" formatCode="m/d/yyyy\ h:mm">
                  <c:v>39826.374999995322</c:v>
                </c:pt>
                <c:pt idx="6069" formatCode="m/d/yyyy\ h:mm">
                  <c:v>39826.416666661971</c:v>
                </c:pt>
                <c:pt idx="6070" formatCode="m/d/yyyy\ h:mm">
                  <c:v>39826.458333328665</c:v>
                </c:pt>
                <c:pt idx="6071" formatCode="m/d/yyyy\ h:mm">
                  <c:v>39826.4999999953</c:v>
                </c:pt>
                <c:pt idx="6072" formatCode="m/d/yyyy\ h:mm">
                  <c:v>39826.541666661949</c:v>
                </c:pt>
                <c:pt idx="6073" formatCode="m/d/yyyy\ h:mm">
                  <c:v>39826.583333328643</c:v>
                </c:pt>
                <c:pt idx="6074" formatCode="m/d/yyyy\ h:mm">
                  <c:v>39826.624999995285</c:v>
                </c:pt>
                <c:pt idx="6075" formatCode="m/d/yyyy\ h:mm">
                  <c:v>39826.666666661935</c:v>
                </c:pt>
                <c:pt idx="6076" formatCode="m/d/yyyy\ h:mm">
                  <c:v>39826.708333328635</c:v>
                </c:pt>
                <c:pt idx="6077" formatCode="m/d/yyyy\ h:mm">
                  <c:v>39826.749999995285</c:v>
                </c:pt>
                <c:pt idx="6078" formatCode="m/d/yyyy\ h:mm">
                  <c:v>39826.791666661913</c:v>
                </c:pt>
                <c:pt idx="6079" formatCode="m/d/yyyy\ h:mm">
                  <c:v>39826.833333328628</c:v>
                </c:pt>
                <c:pt idx="6080" formatCode="m/d/yyyy\ h:mm">
                  <c:v>39826.874999995292</c:v>
                </c:pt>
                <c:pt idx="6081" formatCode="m/d/yyyy\ h:mm">
                  <c:v>39826.916666661935</c:v>
                </c:pt>
                <c:pt idx="6082" formatCode="m/d/yyyy\ h:mm">
                  <c:v>39826.958333328635</c:v>
                </c:pt>
                <c:pt idx="6083" formatCode="m/d/yyyy\ h:mm">
                  <c:v>39826.999999995271</c:v>
                </c:pt>
                <c:pt idx="6084" formatCode="m/d/yyyy\ h:mm">
                  <c:v>39827.04166666192</c:v>
                </c:pt>
                <c:pt idx="6085" formatCode="m/d/yyyy\ h:mm">
                  <c:v>39827.083333328614</c:v>
                </c:pt>
                <c:pt idx="6086" formatCode="m/d/yyyy\ h:mm">
                  <c:v>39827.124999995256</c:v>
                </c:pt>
                <c:pt idx="6087" formatCode="m/d/yyyy\ h:mm">
                  <c:v>39827.166666661913</c:v>
                </c:pt>
                <c:pt idx="6088" formatCode="m/d/yyyy\ h:mm">
                  <c:v>39827.208333328606</c:v>
                </c:pt>
                <c:pt idx="6089" formatCode="m/d/yyyy\ h:mm">
                  <c:v>39827.249999995256</c:v>
                </c:pt>
                <c:pt idx="6090" formatCode="m/d/yyyy\ h:mm">
                  <c:v>39827.291666661891</c:v>
                </c:pt>
                <c:pt idx="6091" formatCode="m/d/yyyy\ h:mm">
                  <c:v>39827.333333328606</c:v>
                </c:pt>
                <c:pt idx="6092" formatCode="m/d/yyyy\ h:mm">
                  <c:v>39827.374999995249</c:v>
                </c:pt>
                <c:pt idx="6093" formatCode="m/d/yyyy\ h:mm">
                  <c:v>39827.416666661906</c:v>
                </c:pt>
                <c:pt idx="6094" formatCode="m/d/yyyy\ h:mm">
                  <c:v>39827.458333328614</c:v>
                </c:pt>
                <c:pt idx="6095" formatCode="m/d/yyyy\ h:mm">
                  <c:v>39827.499999995234</c:v>
                </c:pt>
                <c:pt idx="6096" formatCode="m/d/yyyy\ h:mm">
                  <c:v>39827.541666661884</c:v>
                </c:pt>
                <c:pt idx="6097" formatCode="m/d/yyyy\ h:mm">
                  <c:v>39827.583333328599</c:v>
                </c:pt>
                <c:pt idx="6098" formatCode="m/d/yyyy\ h:mm">
                  <c:v>39827.624999995234</c:v>
                </c:pt>
                <c:pt idx="6099" formatCode="m/d/yyyy\ h:mm">
                  <c:v>39827.666666661877</c:v>
                </c:pt>
                <c:pt idx="6100" formatCode="m/d/yyyy\ h:mm">
                  <c:v>39827.708333328585</c:v>
                </c:pt>
                <c:pt idx="6101" formatCode="m/d/yyyy\ h:mm">
                  <c:v>39827.749999995227</c:v>
                </c:pt>
                <c:pt idx="6102" formatCode="m/d/yyyy\ h:mm">
                  <c:v>39827.791666661848</c:v>
                </c:pt>
                <c:pt idx="6103" formatCode="m/d/yyyy\ h:mm">
                  <c:v>39827.833333328585</c:v>
                </c:pt>
                <c:pt idx="6104" formatCode="m/d/yyyy\ h:mm">
                  <c:v>39827.874999995234</c:v>
                </c:pt>
                <c:pt idx="6105" formatCode="m/d/yyyy\ h:mm">
                  <c:v>39827.916666661884</c:v>
                </c:pt>
                <c:pt idx="6106" formatCode="m/d/yyyy\ h:mm">
                  <c:v>39827.958333328577</c:v>
                </c:pt>
                <c:pt idx="6107" formatCode="m/d/yyyy\ h:mm">
                  <c:v>39827.999999995205</c:v>
                </c:pt>
                <c:pt idx="6108" formatCode="m/d/yyyy\ h:mm">
                  <c:v>39828.041666661855</c:v>
                </c:pt>
                <c:pt idx="6109" formatCode="m/d/yyyy\ h:mm">
                  <c:v>39828.083333328555</c:v>
                </c:pt>
                <c:pt idx="6110" formatCode="m/d/yyyy\ h:mm">
                  <c:v>39828.124999995205</c:v>
                </c:pt>
                <c:pt idx="6111" formatCode="m/d/yyyy\ h:mm">
                  <c:v>39828.166666661848</c:v>
                </c:pt>
                <c:pt idx="6112" formatCode="m/d/yyyy\ h:mm">
                  <c:v>39828.208333328555</c:v>
                </c:pt>
                <c:pt idx="6113" formatCode="m/d/yyyy\ h:mm">
                  <c:v>39828.249999995198</c:v>
                </c:pt>
                <c:pt idx="6114" formatCode="m/d/yyyy\ h:mm">
                  <c:v>39828.291666661818</c:v>
                </c:pt>
                <c:pt idx="6115" formatCode="m/d/yyyy\ h:mm">
                  <c:v>39828.333333328548</c:v>
                </c:pt>
                <c:pt idx="6116" formatCode="m/d/yyyy\ h:mm">
                  <c:v>39828.374999995205</c:v>
                </c:pt>
                <c:pt idx="6117" formatCode="m/d/yyyy\ h:mm">
                  <c:v>39828.416666661855</c:v>
                </c:pt>
                <c:pt idx="6118" formatCode="m/d/yyyy\ h:mm">
                  <c:v>39828.458333328555</c:v>
                </c:pt>
                <c:pt idx="6119" formatCode="m/d/yyyy\ h:mm">
                  <c:v>39828.499999995183</c:v>
                </c:pt>
                <c:pt idx="6120" formatCode="m/d/yyyy\ h:mm">
                  <c:v>39828.541666661818</c:v>
                </c:pt>
                <c:pt idx="6121" formatCode="m/d/yyyy\ h:mm">
                  <c:v>39828.583333328526</c:v>
                </c:pt>
                <c:pt idx="6122" formatCode="m/d/yyyy\ h:mm">
                  <c:v>39828.624999995183</c:v>
                </c:pt>
                <c:pt idx="6123" formatCode="m/d/yyyy\ h:mm">
                  <c:v>39828.666666661818</c:v>
                </c:pt>
                <c:pt idx="6124" formatCode="m/d/yyyy\ h:mm">
                  <c:v>39828.708333328526</c:v>
                </c:pt>
                <c:pt idx="6125" formatCode="m/d/yyyy\ h:mm">
                  <c:v>39828.749999995169</c:v>
                </c:pt>
                <c:pt idx="6126" formatCode="m/d/yyyy\ h:mm">
                  <c:v>39828.791666661789</c:v>
                </c:pt>
                <c:pt idx="6127" formatCode="m/d/yyyy\ h:mm">
                  <c:v>39828.833333328519</c:v>
                </c:pt>
                <c:pt idx="6128" formatCode="m/d/yyyy\ h:mm">
                  <c:v>39828.874999995176</c:v>
                </c:pt>
                <c:pt idx="6129" formatCode="m/d/yyyy\ h:mm">
                  <c:v>39828.916666661826</c:v>
                </c:pt>
                <c:pt idx="6130" formatCode="m/d/yyyy\ h:mm">
                  <c:v>39828.958333328526</c:v>
                </c:pt>
                <c:pt idx="6131" formatCode="m/d/yyyy\ h:mm">
                  <c:v>39828.999999995161</c:v>
                </c:pt>
                <c:pt idx="6132" formatCode="m/d/yyyy\ h:mm">
                  <c:v>39829.041666661797</c:v>
                </c:pt>
                <c:pt idx="6133" formatCode="m/d/yyyy\ h:mm">
                  <c:v>39829.083333328497</c:v>
                </c:pt>
                <c:pt idx="6134" formatCode="m/d/yyyy\ h:mm">
                  <c:v>39829.124999995147</c:v>
                </c:pt>
                <c:pt idx="6135" formatCode="m/d/yyyy\ h:mm">
                  <c:v>39829.166666661782</c:v>
                </c:pt>
                <c:pt idx="6136" formatCode="m/d/yyyy\ h:mm">
                  <c:v>39829.208333328497</c:v>
                </c:pt>
                <c:pt idx="6137" formatCode="m/d/yyyy\ h:mm">
                  <c:v>39829.24999999514</c:v>
                </c:pt>
                <c:pt idx="6138" formatCode="m/d/yyyy\ h:mm">
                  <c:v>39829.291666661768</c:v>
                </c:pt>
                <c:pt idx="6139" formatCode="m/d/yyyy\ h:mm">
                  <c:v>39829.33333332849</c:v>
                </c:pt>
                <c:pt idx="6140" formatCode="m/d/yyyy\ h:mm">
                  <c:v>39829.374999995147</c:v>
                </c:pt>
                <c:pt idx="6141" formatCode="m/d/yyyy\ h:mm">
                  <c:v>39829.416666661782</c:v>
                </c:pt>
                <c:pt idx="6142" formatCode="m/d/yyyy\ h:mm">
                  <c:v>39829.458333328497</c:v>
                </c:pt>
                <c:pt idx="6143" formatCode="m/d/yyyy\ h:mm">
                  <c:v>39829.499999995132</c:v>
                </c:pt>
                <c:pt idx="6144" formatCode="m/d/yyyy\ h:mm">
                  <c:v>39829.541666661768</c:v>
                </c:pt>
                <c:pt idx="6145" formatCode="m/d/yyyy\ h:mm">
                  <c:v>39829.583333328475</c:v>
                </c:pt>
                <c:pt idx="6146" formatCode="m/d/yyyy\ h:mm">
                  <c:v>39829.624999995118</c:v>
                </c:pt>
                <c:pt idx="6147" formatCode="m/d/yyyy\ h:mm">
                  <c:v>39829.666666661753</c:v>
                </c:pt>
                <c:pt idx="6148" formatCode="m/d/yyyy\ h:mm">
                  <c:v>39829.708333328468</c:v>
                </c:pt>
                <c:pt idx="6149" formatCode="m/d/yyyy\ h:mm">
                  <c:v>39829.749999995111</c:v>
                </c:pt>
                <c:pt idx="6150" formatCode="m/d/yyyy\ h:mm">
                  <c:v>39829.791666661738</c:v>
                </c:pt>
                <c:pt idx="6151" formatCode="m/d/yyyy\ h:mm">
                  <c:v>39829.833333328454</c:v>
                </c:pt>
                <c:pt idx="6152" formatCode="m/d/yyyy\ h:mm">
                  <c:v>39829.874999995118</c:v>
                </c:pt>
                <c:pt idx="6153" formatCode="m/d/yyyy\ h:mm">
                  <c:v>39829.916666661753</c:v>
                </c:pt>
                <c:pt idx="6154" formatCode="m/d/yyyy\ h:mm">
                  <c:v>39829.958333328461</c:v>
                </c:pt>
                <c:pt idx="6155" formatCode="m/d/yyyy\ h:mm">
                  <c:v>39829.999999995096</c:v>
                </c:pt>
                <c:pt idx="6156" formatCode="m/d/yyyy\ h:mm">
                  <c:v>39830.041666661731</c:v>
                </c:pt>
                <c:pt idx="6157" formatCode="m/d/yyyy\ h:mm">
                  <c:v>39830.083333328446</c:v>
                </c:pt>
                <c:pt idx="6158" formatCode="m/d/yyyy\ h:mm">
                  <c:v>39830.124999995089</c:v>
                </c:pt>
                <c:pt idx="6159" formatCode="m/d/yyyy\ h:mm">
                  <c:v>39830.166666661724</c:v>
                </c:pt>
                <c:pt idx="6160" formatCode="m/d/yyyy\ h:mm">
                  <c:v>39830.208333328439</c:v>
                </c:pt>
                <c:pt idx="6161" formatCode="m/d/yyyy\ h:mm">
                  <c:v>39830.249999995081</c:v>
                </c:pt>
                <c:pt idx="6162" formatCode="m/d/yyyy\ h:mm">
                  <c:v>39830.291666661709</c:v>
                </c:pt>
                <c:pt idx="6163" formatCode="m/d/yyyy\ h:mm">
                  <c:v>39830.333333328424</c:v>
                </c:pt>
                <c:pt idx="6164" formatCode="m/d/yyyy\ h:mm">
                  <c:v>39830.374999995096</c:v>
                </c:pt>
                <c:pt idx="6165" formatCode="m/d/yyyy\ h:mm">
                  <c:v>39830.416666661724</c:v>
                </c:pt>
                <c:pt idx="6166" formatCode="m/d/yyyy\ h:mm">
                  <c:v>39830.458333328432</c:v>
                </c:pt>
                <c:pt idx="6167" formatCode="m/d/yyyy\ h:mm">
                  <c:v>39830.499999995067</c:v>
                </c:pt>
                <c:pt idx="6168" formatCode="m/d/yyyy\ h:mm">
                  <c:v>39830.541666661702</c:v>
                </c:pt>
                <c:pt idx="6169" formatCode="m/d/yyyy\ h:mm">
                  <c:v>39830.58333332841</c:v>
                </c:pt>
                <c:pt idx="6170" formatCode="m/d/yyyy\ h:mm">
                  <c:v>39830.62499999506</c:v>
                </c:pt>
                <c:pt idx="6171" formatCode="m/d/yyyy\ h:mm">
                  <c:v>39830.666666661702</c:v>
                </c:pt>
                <c:pt idx="6172" formatCode="m/d/yyyy\ h:mm">
                  <c:v>39830.708333328403</c:v>
                </c:pt>
                <c:pt idx="6173" formatCode="m/d/yyyy\ h:mm">
                  <c:v>39830.749999995052</c:v>
                </c:pt>
                <c:pt idx="6174" formatCode="m/d/yyyy\ h:mm">
                  <c:v>39830.791666661673</c:v>
                </c:pt>
                <c:pt idx="6175" formatCode="m/d/yyyy\ h:mm">
                  <c:v>39830.833333328395</c:v>
                </c:pt>
                <c:pt idx="6176" formatCode="m/d/yyyy\ h:mm">
                  <c:v>39830.87499999506</c:v>
                </c:pt>
                <c:pt idx="6177" formatCode="m/d/yyyy\ h:mm">
                  <c:v>39830.916666661695</c:v>
                </c:pt>
                <c:pt idx="6178" formatCode="m/d/yyyy\ h:mm">
                  <c:v>39830.95833332841</c:v>
                </c:pt>
                <c:pt idx="6179" formatCode="m/d/yyyy\ h:mm">
                  <c:v>39830.999999995038</c:v>
                </c:pt>
                <c:pt idx="6180" formatCode="m/d/yyyy\ h:mm">
                  <c:v>39831.041666661673</c:v>
                </c:pt>
                <c:pt idx="6181" formatCode="m/d/yyyy\ h:mm">
                  <c:v>39831.083333328388</c:v>
                </c:pt>
                <c:pt idx="6182" formatCode="m/d/yyyy\ h:mm">
                  <c:v>39831.124999995031</c:v>
                </c:pt>
                <c:pt idx="6183" formatCode="m/d/yyyy\ h:mm">
                  <c:v>39831.166666661666</c:v>
                </c:pt>
                <c:pt idx="6184" formatCode="m/d/yyyy\ h:mm">
                  <c:v>39831.208333328374</c:v>
                </c:pt>
                <c:pt idx="6185" formatCode="m/d/yyyy\ h:mm">
                  <c:v>39831.249999995023</c:v>
                </c:pt>
                <c:pt idx="6186" formatCode="m/d/yyyy\ h:mm">
                  <c:v>39831.291666661644</c:v>
                </c:pt>
                <c:pt idx="6187" formatCode="m/d/yyyy\ h:mm">
                  <c:v>39831.333333328366</c:v>
                </c:pt>
                <c:pt idx="6188" formatCode="m/d/yyyy\ h:mm">
                  <c:v>39831.374999995031</c:v>
                </c:pt>
                <c:pt idx="6189" formatCode="m/d/yyyy\ h:mm">
                  <c:v>39831.416666661666</c:v>
                </c:pt>
                <c:pt idx="6190" formatCode="m/d/yyyy\ h:mm">
                  <c:v>39831.458333328374</c:v>
                </c:pt>
                <c:pt idx="6191" formatCode="m/d/yyyy\ h:mm">
                  <c:v>39831.499999995009</c:v>
                </c:pt>
                <c:pt idx="6192" formatCode="m/d/yyyy\ h:mm">
                  <c:v>39831.541666661644</c:v>
                </c:pt>
                <c:pt idx="6193" formatCode="m/d/yyyy\ h:mm">
                  <c:v>39831.583333328352</c:v>
                </c:pt>
                <c:pt idx="6194" formatCode="m/d/yyyy\ h:mm">
                  <c:v>39831.624999995001</c:v>
                </c:pt>
                <c:pt idx="6195" formatCode="m/d/yyyy\ h:mm">
                  <c:v>39831.666666661637</c:v>
                </c:pt>
                <c:pt idx="6196" formatCode="m/d/yyyy\ h:mm">
                  <c:v>39831.708333328344</c:v>
                </c:pt>
                <c:pt idx="6197" formatCode="m/d/yyyy\ h:mm">
                  <c:v>39831.749999995001</c:v>
                </c:pt>
                <c:pt idx="6198" formatCode="m/d/yyyy\ h:mm">
                  <c:v>39831.791666661615</c:v>
                </c:pt>
                <c:pt idx="6199" formatCode="m/d/yyyy\ h:mm">
                  <c:v>39831.833333328337</c:v>
                </c:pt>
                <c:pt idx="6200" formatCode="m/d/yyyy\ h:mm">
                  <c:v>39831.874999995009</c:v>
                </c:pt>
                <c:pt idx="6201" formatCode="m/d/yyyy\ h:mm">
                  <c:v>39831.916666661637</c:v>
                </c:pt>
                <c:pt idx="6202" formatCode="m/d/yyyy\ h:mm">
                  <c:v>39831.958333328344</c:v>
                </c:pt>
                <c:pt idx="6203" formatCode="m/d/yyyy\ h:mm">
                  <c:v>39831.999999994994</c:v>
                </c:pt>
                <c:pt idx="6204" formatCode="m/d/yyyy\ h:mm">
                  <c:v>39832.041666661615</c:v>
                </c:pt>
                <c:pt idx="6205" formatCode="m/d/yyyy\ h:mm">
                  <c:v>39832.083333328323</c:v>
                </c:pt>
                <c:pt idx="6206" formatCode="m/d/yyyy\ h:mm">
                  <c:v>39832.124999994987</c:v>
                </c:pt>
                <c:pt idx="6207" formatCode="m/d/yyyy\ h:mm">
                  <c:v>39832.166666661607</c:v>
                </c:pt>
                <c:pt idx="6208" formatCode="m/d/yyyy\ h:mm">
                  <c:v>39832.208333328315</c:v>
                </c:pt>
                <c:pt idx="6209" formatCode="m/d/yyyy\ h:mm">
                  <c:v>39832.24999999498</c:v>
                </c:pt>
                <c:pt idx="6210" formatCode="m/d/yyyy\ h:mm">
                  <c:v>39832.291666661586</c:v>
                </c:pt>
                <c:pt idx="6211" formatCode="m/d/yyyy\ h:mm">
                  <c:v>39832.333333328308</c:v>
                </c:pt>
                <c:pt idx="6212" formatCode="m/d/yyyy\ h:mm">
                  <c:v>39832.374999994987</c:v>
                </c:pt>
                <c:pt idx="6213" formatCode="m/d/yyyy\ h:mm">
                  <c:v>39832.416666661607</c:v>
                </c:pt>
                <c:pt idx="6214" formatCode="m/d/yyyy\ h:mm">
                  <c:v>39832.458333328315</c:v>
                </c:pt>
                <c:pt idx="6215" formatCode="m/d/yyyy\ h:mm">
                  <c:v>39832.499999994965</c:v>
                </c:pt>
                <c:pt idx="6216" formatCode="m/d/yyyy\ h:mm">
                  <c:v>39832.541666661586</c:v>
                </c:pt>
                <c:pt idx="6217" formatCode="m/d/yyyy\ h:mm">
                  <c:v>39832.583333328294</c:v>
                </c:pt>
                <c:pt idx="6218" formatCode="m/d/yyyy\ h:mm">
                  <c:v>39832.624999994943</c:v>
                </c:pt>
                <c:pt idx="6219" formatCode="m/d/yyyy\ h:mm">
                  <c:v>39832.666666661578</c:v>
                </c:pt>
                <c:pt idx="6220" formatCode="m/d/yyyy\ h:mm">
                  <c:v>39832.708333328286</c:v>
                </c:pt>
                <c:pt idx="6221" formatCode="m/d/yyyy\ h:mm">
                  <c:v>39832.749999994943</c:v>
                </c:pt>
                <c:pt idx="6222" formatCode="m/d/yyyy\ h:mm">
                  <c:v>39832.791666661564</c:v>
                </c:pt>
                <c:pt idx="6223" formatCode="m/d/yyyy\ h:mm">
                  <c:v>39832.833333328279</c:v>
                </c:pt>
                <c:pt idx="6224" formatCode="m/d/yyyy\ h:mm">
                  <c:v>39832.87499999495</c:v>
                </c:pt>
                <c:pt idx="6225" formatCode="m/d/yyyy\ h:mm">
                  <c:v>39832.916666661586</c:v>
                </c:pt>
                <c:pt idx="6226" formatCode="m/d/yyyy\ h:mm">
                  <c:v>39832.958333328286</c:v>
                </c:pt>
                <c:pt idx="6227" formatCode="m/d/yyyy\ h:mm">
                  <c:v>39832.999999994936</c:v>
                </c:pt>
                <c:pt idx="6228" formatCode="m/d/yyyy\ h:mm">
                  <c:v>39833.041666661571</c:v>
                </c:pt>
                <c:pt idx="6229" formatCode="m/d/yyyy\ h:mm">
                  <c:v>39833.083333328264</c:v>
                </c:pt>
                <c:pt idx="6230" formatCode="m/d/yyyy\ h:mm">
                  <c:v>39833.124999994929</c:v>
                </c:pt>
                <c:pt idx="6231" formatCode="m/d/yyyy\ h:mm">
                  <c:v>39833.166666661564</c:v>
                </c:pt>
                <c:pt idx="6232" formatCode="m/d/yyyy\ h:mm">
                  <c:v>39833.208333328243</c:v>
                </c:pt>
                <c:pt idx="6233" formatCode="m/d/yyyy\ h:mm">
                  <c:v>39833.249999994921</c:v>
                </c:pt>
                <c:pt idx="6234" formatCode="m/d/yyyy\ h:mm">
                  <c:v>39833.291666661542</c:v>
                </c:pt>
                <c:pt idx="6235" formatCode="m/d/yyyy\ h:mm">
                  <c:v>39833.333333328243</c:v>
                </c:pt>
                <c:pt idx="6236" formatCode="m/d/yyyy\ h:mm">
                  <c:v>39833.374999994929</c:v>
                </c:pt>
                <c:pt idx="6237" formatCode="m/d/yyyy\ h:mm">
                  <c:v>39833.416666661564</c:v>
                </c:pt>
                <c:pt idx="6238" formatCode="m/d/yyyy\ h:mm">
                  <c:v>39833.45833332825</c:v>
                </c:pt>
                <c:pt idx="6239" formatCode="m/d/yyyy\ h:mm">
                  <c:v>39833.499999994892</c:v>
                </c:pt>
                <c:pt idx="6240" formatCode="m/d/yyyy\ h:mm">
                  <c:v>39833.541666661535</c:v>
                </c:pt>
                <c:pt idx="6241" formatCode="m/d/yyyy\ h:mm">
                  <c:v>39833.583333328235</c:v>
                </c:pt>
                <c:pt idx="6242" formatCode="m/d/yyyy\ h:mm">
                  <c:v>39833.624999994892</c:v>
                </c:pt>
                <c:pt idx="6243" formatCode="m/d/yyyy\ h:mm">
                  <c:v>39833.666666661527</c:v>
                </c:pt>
                <c:pt idx="6244" formatCode="m/d/yyyy\ h:mm">
                  <c:v>39833.708333328213</c:v>
                </c:pt>
                <c:pt idx="6245" formatCode="m/d/yyyy\ h:mm">
                  <c:v>39833.749999994892</c:v>
                </c:pt>
                <c:pt idx="6246" formatCode="m/d/yyyy\ h:mm">
                  <c:v>39833.791666661506</c:v>
                </c:pt>
                <c:pt idx="6247" formatCode="m/d/yyyy\ h:mm">
                  <c:v>39833.833333328213</c:v>
                </c:pt>
                <c:pt idx="6248" formatCode="m/d/yyyy\ h:mm">
                  <c:v>39833.8749999949</c:v>
                </c:pt>
                <c:pt idx="6249" formatCode="m/d/yyyy\ h:mm">
                  <c:v>39833.916666661535</c:v>
                </c:pt>
                <c:pt idx="6250" formatCode="m/d/yyyy\ h:mm">
                  <c:v>39833.958333328221</c:v>
                </c:pt>
                <c:pt idx="6251" formatCode="m/d/yyyy\ h:mm">
                  <c:v>39833.999999994863</c:v>
                </c:pt>
                <c:pt idx="6252" formatCode="m/d/yyyy\ h:mm">
                  <c:v>39834.041666661513</c:v>
                </c:pt>
                <c:pt idx="6253" formatCode="m/d/yyyy\ h:mm">
                  <c:v>39834.083333328206</c:v>
                </c:pt>
                <c:pt idx="6254" formatCode="m/d/yyyy\ h:mm">
                  <c:v>39834.124999994863</c:v>
                </c:pt>
                <c:pt idx="6255" formatCode="m/d/yyyy\ h:mm">
                  <c:v>39834.166666661498</c:v>
                </c:pt>
                <c:pt idx="6256" formatCode="m/d/yyyy\ h:mm">
                  <c:v>39834.208333328206</c:v>
                </c:pt>
                <c:pt idx="6257" formatCode="m/d/yyyy\ h:mm">
                  <c:v>39834.249999994849</c:v>
                </c:pt>
                <c:pt idx="6258" formatCode="m/d/yyyy\ h:mm">
                  <c:v>39834.291666661469</c:v>
                </c:pt>
                <c:pt idx="6259" formatCode="m/d/yyyy\ h:mm">
                  <c:v>39834.333333328199</c:v>
                </c:pt>
                <c:pt idx="6260" formatCode="m/d/yyyy\ h:mm">
                  <c:v>39834.374999994856</c:v>
                </c:pt>
                <c:pt idx="6261" formatCode="m/d/yyyy\ h:mm">
                  <c:v>39834.416666661506</c:v>
                </c:pt>
                <c:pt idx="6262" formatCode="m/d/yyyy\ h:mm">
                  <c:v>39834.458333328206</c:v>
                </c:pt>
                <c:pt idx="6263" formatCode="m/d/yyyy\ h:mm">
                  <c:v>39834.499999994841</c:v>
                </c:pt>
                <c:pt idx="6264" formatCode="m/d/yyyy\ h:mm">
                  <c:v>39834.541666661476</c:v>
                </c:pt>
                <c:pt idx="6265" formatCode="m/d/yyyy\ h:mm">
                  <c:v>39834.583333328184</c:v>
                </c:pt>
                <c:pt idx="6266" formatCode="m/d/yyyy\ h:mm">
                  <c:v>39834.624999994841</c:v>
                </c:pt>
                <c:pt idx="6267" formatCode="m/d/yyyy\ h:mm">
                  <c:v>39834.666666661469</c:v>
                </c:pt>
                <c:pt idx="6268" formatCode="m/d/yyyy\ h:mm">
                  <c:v>39834.708333328184</c:v>
                </c:pt>
                <c:pt idx="6269" formatCode="m/d/yyyy\ h:mm">
                  <c:v>39834.749999994834</c:v>
                </c:pt>
                <c:pt idx="6270" formatCode="m/d/yyyy\ h:mm">
                  <c:v>39834.791666661447</c:v>
                </c:pt>
                <c:pt idx="6271" formatCode="m/d/yyyy\ h:mm">
                  <c:v>39834.83333332817</c:v>
                </c:pt>
                <c:pt idx="6272" formatCode="m/d/yyyy\ h:mm">
                  <c:v>39834.874999994834</c:v>
                </c:pt>
                <c:pt idx="6273" formatCode="m/d/yyyy\ h:mm">
                  <c:v>39834.916666661476</c:v>
                </c:pt>
                <c:pt idx="6274" formatCode="m/d/yyyy\ h:mm">
                  <c:v>39834.958333328177</c:v>
                </c:pt>
                <c:pt idx="6275" formatCode="m/d/yyyy\ h:mm">
                  <c:v>39834.999999994812</c:v>
                </c:pt>
                <c:pt idx="6276" formatCode="m/d/yyyy\ h:mm">
                  <c:v>39835.041666661447</c:v>
                </c:pt>
                <c:pt idx="6277" formatCode="m/d/yyyy\ h:mm">
                  <c:v>39835.083333328148</c:v>
                </c:pt>
                <c:pt idx="6278" formatCode="m/d/yyyy\ h:mm">
                  <c:v>39835.124999994798</c:v>
                </c:pt>
                <c:pt idx="6279" formatCode="m/d/yyyy\ h:mm">
                  <c:v>39835.166666661433</c:v>
                </c:pt>
                <c:pt idx="6280" formatCode="m/d/yyyy\ h:mm">
                  <c:v>39835.208333328148</c:v>
                </c:pt>
                <c:pt idx="6281" formatCode="m/d/yyyy\ h:mm">
                  <c:v>39835.24999999479</c:v>
                </c:pt>
                <c:pt idx="6282" formatCode="m/d/yyyy\ h:mm">
                  <c:v>39835.291666661418</c:v>
                </c:pt>
                <c:pt idx="6283" formatCode="m/d/yyyy\ h:mm">
                  <c:v>39835.333333328141</c:v>
                </c:pt>
                <c:pt idx="6284" formatCode="m/d/yyyy\ h:mm">
                  <c:v>39835.374999994798</c:v>
                </c:pt>
                <c:pt idx="6285" formatCode="m/d/yyyy\ h:mm">
                  <c:v>39835.416666661433</c:v>
                </c:pt>
                <c:pt idx="6286" formatCode="m/d/yyyy\ h:mm">
                  <c:v>39835.458333328148</c:v>
                </c:pt>
                <c:pt idx="6287" formatCode="m/d/yyyy\ h:mm">
                  <c:v>39835.499999994783</c:v>
                </c:pt>
                <c:pt idx="6288" formatCode="m/d/yyyy\ h:mm">
                  <c:v>39835.541666661418</c:v>
                </c:pt>
                <c:pt idx="6289" formatCode="m/d/yyyy\ h:mm">
                  <c:v>39835.583333328126</c:v>
                </c:pt>
                <c:pt idx="6290" formatCode="m/d/yyyy\ h:mm">
                  <c:v>39835.624999994769</c:v>
                </c:pt>
                <c:pt idx="6291" formatCode="m/d/yyyy\ h:mm">
                  <c:v>39835.666666661404</c:v>
                </c:pt>
                <c:pt idx="6292" formatCode="m/d/yyyy\ h:mm">
                  <c:v>39835.708333328119</c:v>
                </c:pt>
                <c:pt idx="6293" formatCode="m/d/yyyy\ h:mm">
                  <c:v>39835.749999994761</c:v>
                </c:pt>
                <c:pt idx="6294" formatCode="m/d/yyyy\ h:mm">
                  <c:v>39835.791666661389</c:v>
                </c:pt>
                <c:pt idx="6295" formatCode="m/d/yyyy\ h:mm">
                  <c:v>39835.833333328104</c:v>
                </c:pt>
                <c:pt idx="6296" formatCode="m/d/yyyy\ h:mm">
                  <c:v>39835.874999994776</c:v>
                </c:pt>
                <c:pt idx="6297" formatCode="m/d/yyyy\ h:mm">
                  <c:v>39835.916666661404</c:v>
                </c:pt>
                <c:pt idx="6298" formatCode="m/d/yyyy\ h:mm">
                  <c:v>39835.958333328112</c:v>
                </c:pt>
                <c:pt idx="6299" formatCode="m/d/yyyy\ h:mm">
                  <c:v>39835.999999994747</c:v>
                </c:pt>
                <c:pt idx="6300" formatCode="m/d/yyyy\ h:mm">
                  <c:v>39836.041666661382</c:v>
                </c:pt>
                <c:pt idx="6301" formatCode="m/d/yyyy\ h:mm">
                  <c:v>39836.083333328097</c:v>
                </c:pt>
                <c:pt idx="6302" formatCode="m/d/yyyy\ h:mm">
                  <c:v>39836.124999994739</c:v>
                </c:pt>
                <c:pt idx="6303" formatCode="m/d/yyyy\ h:mm">
                  <c:v>39836.166666661382</c:v>
                </c:pt>
                <c:pt idx="6304" formatCode="m/d/yyyy\ h:mm">
                  <c:v>39836.20833332809</c:v>
                </c:pt>
                <c:pt idx="6305" formatCode="m/d/yyyy\ h:mm">
                  <c:v>39836.249999994732</c:v>
                </c:pt>
                <c:pt idx="6306" formatCode="m/d/yyyy\ h:mm">
                  <c:v>39836.29166666136</c:v>
                </c:pt>
                <c:pt idx="6307" formatCode="m/d/yyyy\ h:mm">
                  <c:v>39836.333333328075</c:v>
                </c:pt>
                <c:pt idx="6308" formatCode="m/d/yyyy\ h:mm">
                  <c:v>39836.374999994747</c:v>
                </c:pt>
                <c:pt idx="6309" formatCode="m/d/yyyy\ h:mm">
                  <c:v>39836.416666661375</c:v>
                </c:pt>
                <c:pt idx="6310" formatCode="m/d/yyyy\ h:mm">
                  <c:v>39836.458333328083</c:v>
                </c:pt>
                <c:pt idx="6311" formatCode="m/d/yyyy\ h:mm">
                  <c:v>39836.499999994718</c:v>
                </c:pt>
                <c:pt idx="6312" formatCode="m/d/yyyy\ h:mm">
                  <c:v>39836.541666661353</c:v>
                </c:pt>
                <c:pt idx="6313" formatCode="m/d/yyyy\ h:mm">
                  <c:v>39836.583333328061</c:v>
                </c:pt>
                <c:pt idx="6314" formatCode="m/d/yyyy\ h:mm">
                  <c:v>39836.62499999471</c:v>
                </c:pt>
                <c:pt idx="6315" formatCode="m/d/yyyy\ h:mm">
                  <c:v>39836.666666661353</c:v>
                </c:pt>
                <c:pt idx="6316" formatCode="m/d/yyyy\ h:mm">
                  <c:v>39836.708333328053</c:v>
                </c:pt>
                <c:pt idx="6317" formatCode="m/d/yyyy\ h:mm">
                  <c:v>39836.749999994703</c:v>
                </c:pt>
                <c:pt idx="6318" formatCode="m/d/yyyy\ h:mm">
                  <c:v>39836.791666661324</c:v>
                </c:pt>
                <c:pt idx="6319" formatCode="m/d/yyyy\ h:mm">
                  <c:v>39836.833333328046</c:v>
                </c:pt>
                <c:pt idx="6320" formatCode="m/d/yyyy\ h:mm">
                  <c:v>39836.87499999471</c:v>
                </c:pt>
                <c:pt idx="6321" formatCode="m/d/yyyy\ h:mm">
                  <c:v>39836.916666661346</c:v>
                </c:pt>
                <c:pt idx="6322" formatCode="m/d/yyyy\ h:mm">
                  <c:v>39836.958333328061</c:v>
                </c:pt>
                <c:pt idx="6323" formatCode="m/d/yyyy\ h:mm">
                  <c:v>39836.999999994689</c:v>
                </c:pt>
                <c:pt idx="6324" formatCode="m/d/yyyy\ h:mm">
                  <c:v>39837.041666661324</c:v>
                </c:pt>
                <c:pt idx="6325" formatCode="m/d/yyyy\ h:mm">
                  <c:v>39837.083333328039</c:v>
                </c:pt>
                <c:pt idx="6326" formatCode="m/d/yyyy\ h:mm">
                  <c:v>39837.124999994681</c:v>
                </c:pt>
                <c:pt idx="6327" formatCode="m/d/yyyy\ h:mm">
                  <c:v>39837.166666661316</c:v>
                </c:pt>
                <c:pt idx="6328" formatCode="m/d/yyyy\ h:mm">
                  <c:v>39837.208333328024</c:v>
                </c:pt>
                <c:pt idx="6329" formatCode="m/d/yyyy\ h:mm">
                  <c:v>39837.249999994681</c:v>
                </c:pt>
                <c:pt idx="6330" formatCode="m/d/yyyy\ h:mm">
                  <c:v>39837.291666661295</c:v>
                </c:pt>
                <c:pt idx="6331" formatCode="m/d/yyyy\ h:mm">
                  <c:v>39837.333333328017</c:v>
                </c:pt>
                <c:pt idx="6332" formatCode="m/d/yyyy\ h:mm">
                  <c:v>39837.374999994689</c:v>
                </c:pt>
                <c:pt idx="6333" formatCode="m/d/yyyy\ h:mm">
                  <c:v>39837.416666661324</c:v>
                </c:pt>
                <c:pt idx="6334" formatCode="m/d/yyyy\ h:mm">
                  <c:v>39837.458333328024</c:v>
                </c:pt>
                <c:pt idx="6335" formatCode="m/d/yyyy\ h:mm">
                  <c:v>39837.499999994659</c:v>
                </c:pt>
                <c:pt idx="6336" formatCode="m/d/yyyy\ h:mm">
                  <c:v>39837.541666661302</c:v>
                </c:pt>
                <c:pt idx="6337" formatCode="m/d/yyyy\ h:mm">
                  <c:v>39837.583333328002</c:v>
                </c:pt>
                <c:pt idx="6338" formatCode="m/d/yyyy\ h:mm">
                  <c:v>39837.624999994652</c:v>
                </c:pt>
                <c:pt idx="6339" formatCode="m/d/yyyy\ h:mm">
                  <c:v>39837.666666661287</c:v>
                </c:pt>
                <c:pt idx="6340" formatCode="m/d/yyyy\ h:mm">
                  <c:v>39837.708333327995</c:v>
                </c:pt>
                <c:pt idx="6341" formatCode="m/d/yyyy\ h:mm">
                  <c:v>39837.749999994645</c:v>
                </c:pt>
                <c:pt idx="6342" formatCode="m/d/yyyy\ h:mm">
                  <c:v>39837.791666661265</c:v>
                </c:pt>
                <c:pt idx="6343" formatCode="m/d/yyyy\ h:mm">
                  <c:v>39837.833333327988</c:v>
                </c:pt>
                <c:pt idx="6344" formatCode="m/d/yyyy\ h:mm">
                  <c:v>39837.874999994652</c:v>
                </c:pt>
                <c:pt idx="6345" formatCode="m/d/yyyy\ h:mm">
                  <c:v>39837.916666661287</c:v>
                </c:pt>
                <c:pt idx="6346" formatCode="m/d/yyyy\ h:mm">
                  <c:v>39837.958333327995</c:v>
                </c:pt>
                <c:pt idx="6347" formatCode="m/d/yyyy\ h:mm">
                  <c:v>39837.99999999463</c:v>
                </c:pt>
                <c:pt idx="6348" formatCode="m/d/yyyy\ h:mm">
                  <c:v>39838.041666661265</c:v>
                </c:pt>
                <c:pt idx="6349" formatCode="m/d/yyyy\ h:mm">
                  <c:v>39838.083333327973</c:v>
                </c:pt>
                <c:pt idx="6350" formatCode="m/d/yyyy\ h:mm">
                  <c:v>39838.124999994623</c:v>
                </c:pt>
                <c:pt idx="6351" formatCode="m/d/yyyy\ h:mm">
                  <c:v>39838.166666661258</c:v>
                </c:pt>
                <c:pt idx="6352" formatCode="m/d/yyyy\ h:mm">
                  <c:v>39838.208333327966</c:v>
                </c:pt>
                <c:pt idx="6353" formatCode="m/d/yyyy\ h:mm">
                  <c:v>39838.249999994616</c:v>
                </c:pt>
                <c:pt idx="6354" formatCode="m/d/yyyy\ h:mm">
                  <c:v>39838.291666661236</c:v>
                </c:pt>
                <c:pt idx="6355" formatCode="m/d/yyyy\ h:mm">
                  <c:v>39838.333333327959</c:v>
                </c:pt>
                <c:pt idx="6356" formatCode="m/d/yyyy\ h:mm">
                  <c:v>39838.374999994623</c:v>
                </c:pt>
                <c:pt idx="6357" formatCode="m/d/yyyy\ h:mm">
                  <c:v>39838.416666661258</c:v>
                </c:pt>
                <c:pt idx="6358" formatCode="m/d/yyyy\ h:mm">
                  <c:v>39838.458333327966</c:v>
                </c:pt>
                <c:pt idx="6359" formatCode="m/d/yyyy\ h:mm">
                  <c:v>39838.499999994601</c:v>
                </c:pt>
                <c:pt idx="6360" formatCode="m/d/yyyy\ h:mm">
                  <c:v>39838.541666661236</c:v>
                </c:pt>
                <c:pt idx="6361" formatCode="m/d/yyyy\ h:mm">
                  <c:v>39838.583333327944</c:v>
                </c:pt>
                <c:pt idx="6362" formatCode="m/d/yyyy\ h:mm">
                  <c:v>39838.624999994601</c:v>
                </c:pt>
                <c:pt idx="6363" formatCode="m/d/yyyy\ h:mm">
                  <c:v>39838.666666661229</c:v>
                </c:pt>
                <c:pt idx="6364" formatCode="m/d/yyyy\ h:mm">
                  <c:v>39838.708333327937</c:v>
                </c:pt>
                <c:pt idx="6365" formatCode="m/d/yyyy\ h:mm">
                  <c:v>39838.749999994601</c:v>
                </c:pt>
                <c:pt idx="6366" formatCode="m/d/yyyy\ h:mm">
                  <c:v>39838.791666661207</c:v>
                </c:pt>
                <c:pt idx="6367" formatCode="m/d/yyyy\ h:mm">
                  <c:v>39838.83333332793</c:v>
                </c:pt>
                <c:pt idx="6368" formatCode="m/d/yyyy\ h:mm">
                  <c:v>39838.874999994609</c:v>
                </c:pt>
                <c:pt idx="6369" formatCode="m/d/yyyy\ h:mm">
                  <c:v>39838.916666661229</c:v>
                </c:pt>
                <c:pt idx="6370" formatCode="m/d/yyyy\ h:mm">
                  <c:v>39838.958333327937</c:v>
                </c:pt>
                <c:pt idx="6371" formatCode="m/d/yyyy\ h:mm">
                  <c:v>39838.999999994587</c:v>
                </c:pt>
                <c:pt idx="6372" formatCode="m/d/yyyy\ h:mm">
                  <c:v>39839.041666661207</c:v>
                </c:pt>
                <c:pt idx="6373" formatCode="m/d/yyyy\ h:mm">
                  <c:v>39839.083333327915</c:v>
                </c:pt>
                <c:pt idx="6374" formatCode="m/d/yyyy\ h:mm">
                  <c:v>39839.124999994579</c:v>
                </c:pt>
                <c:pt idx="6375" formatCode="m/d/yyyy\ h:mm">
                  <c:v>39839.1666666612</c:v>
                </c:pt>
                <c:pt idx="6376" formatCode="m/d/yyyy\ h:mm">
                  <c:v>39839.208333327893</c:v>
                </c:pt>
                <c:pt idx="6377" formatCode="m/d/yyyy\ h:mm">
                  <c:v>39839.249999994572</c:v>
                </c:pt>
                <c:pt idx="6378" formatCode="m/d/yyyy\ h:mm">
                  <c:v>39839.291666661178</c:v>
                </c:pt>
                <c:pt idx="6379" formatCode="m/d/yyyy\ h:mm">
                  <c:v>39839.333333327893</c:v>
                </c:pt>
                <c:pt idx="6380" formatCode="m/d/yyyy\ h:mm">
                  <c:v>39839.374999994579</c:v>
                </c:pt>
                <c:pt idx="6381" formatCode="m/d/yyyy\ h:mm">
                  <c:v>39839.4166666612</c:v>
                </c:pt>
                <c:pt idx="6382" formatCode="m/d/yyyy\ h:mm">
                  <c:v>39839.458333327901</c:v>
                </c:pt>
                <c:pt idx="6383" formatCode="m/d/yyyy\ h:mm">
                  <c:v>39839.499999994543</c:v>
                </c:pt>
                <c:pt idx="6384" formatCode="m/d/yyyy\ h:mm">
                  <c:v>39839.541666661178</c:v>
                </c:pt>
                <c:pt idx="6385" formatCode="m/d/yyyy\ h:mm">
                  <c:v>39839.583333327886</c:v>
                </c:pt>
                <c:pt idx="6386" formatCode="m/d/yyyy\ h:mm">
                  <c:v>39839.624999994543</c:v>
                </c:pt>
                <c:pt idx="6387" formatCode="m/d/yyyy\ h:mm">
                  <c:v>39839.666666661178</c:v>
                </c:pt>
                <c:pt idx="6388" formatCode="m/d/yyyy\ h:mm">
                  <c:v>39839.708333327879</c:v>
                </c:pt>
                <c:pt idx="6389" formatCode="m/d/yyyy\ h:mm">
                  <c:v>39839.749999994543</c:v>
                </c:pt>
                <c:pt idx="6390" formatCode="m/d/yyyy\ h:mm">
                  <c:v>39839.791666661156</c:v>
                </c:pt>
                <c:pt idx="6391" formatCode="m/d/yyyy\ h:mm">
                  <c:v>39839.833333327872</c:v>
                </c:pt>
                <c:pt idx="6392" formatCode="m/d/yyyy\ h:mm">
                  <c:v>39839.87499999455</c:v>
                </c:pt>
                <c:pt idx="6393" formatCode="m/d/yyyy\ h:mm">
                  <c:v>39839.916666661185</c:v>
                </c:pt>
                <c:pt idx="6394" formatCode="m/d/yyyy\ h:mm">
                  <c:v>39839.958333327879</c:v>
                </c:pt>
                <c:pt idx="6395" formatCode="m/d/yyyy\ h:mm">
                  <c:v>39839.999999994528</c:v>
                </c:pt>
                <c:pt idx="6396" formatCode="m/d/yyyy\ h:mm">
                  <c:v>39840.041666661164</c:v>
                </c:pt>
                <c:pt idx="6397" formatCode="m/d/yyyy\ h:mm">
                  <c:v>39840.083333327842</c:v>
                </c:pt>
                <c:pt idx="6398" formatCode="m/d/yyyy\ h:mm">
                  <c:v>39840.124999994521</c:v>
                </c:pt>
                <c:pt idx="6399" formatCode="m/d/yyyy\ h:mm">
                  <c:v>39840.166666661156</c:v>
                </c:pt>
                <c:pt idx="6400" formatCode="m/d/yyyy\ h:mm">
                  <c:v>39840.208333327842</c:v>
                </c:pt>
                <c:pt idx="6401" formatCode="m/d/yyyy\ h:mm">
                  <c:v>39840.249999994499</c:v>
                </c:pt>
                <c:pt idx="6402" formatCode="m/d/yyyy\ h:mm">
                  <c:v>39840.291666661127</c:v>
                </c:pt>
                <c:pt idx="6403" formatCode="m/d/yyyy\ h:mm">
                  <c:v>39840.333333327842</c:v>
                </c:pt>
                <c:pt idx="6404" formatCode="m/d/yyyy\ h:mm">
                  <c:v>39840.374999994507</c:v>
                </c:pt>
                <c:pt idx="6405" formatCode="m/d/yyyy\ h:mm">
                  <c:v>39840.416666661156</c:v>
                </c:pt>
                <c:pt idx="6406" formatCode="m/d/yyyy\ h:mm">
                  <c:v>39840.45833332785</c:v>
                </c:pt>
                <c:pt idx="6407" formatCode="m/d/yyyy\ h:mm">
                  <c:v>39840.499999994492</c:v>
                </c:pt>
                <c:pt idx="6408" formatCode="m/d/yyyy\ h:mm">
                  <c:v>39840.541666661127</c:v>
                </c:pt>
                <c:pt idx="6409" formatCode="m/d/yyyy\ h:mm">
                  <c:v>39840.583333327813</c:v>
                </c:pt>
                <c:pt idx="6410" formatCode="m/d/yyyy\ h:mm">
                  <c:v>39840.624999994492</c:v>
                </c:pt>
                <c:pt idx="6411" formatCode="m/d/yyyy\ h:mm">
                  <c:v>39840.66666666112</c:v>
                </c:pt>
                <c:pt idx="6412" formatCode="m/d/yyyy\ h:mm">
                  <c:v>39840.708333327813</c:v>
                </c:pt>
                <c:pt idx="6413" formatCode="m/d/yyyy\ h:mm">
                  <c:v>39840.749999994485</c:v>
                </c:pt>
                <c:pt idx="6414" formatCode="m/d/yyyy\ h:mm">
                  <c:v>39840.791666661105</c:v>
                </c:pt>
                <c:pt idx="6415" formatCode="m/d/yyyy\ h:mm">
                  <c:v>39840.833333327799</c:v>
                </c:pt>
                <c:pt idx="6416" formatCode="m/d/yyyy\ h:mm">
                  <c:v>39840.874999994485</c:v>
                </c:pt>
                <c:pt idx="6417" formatCode="m/d/yyyy\ h:mm">
                  <c:v>39840.916666661127</c:v>
                </c:pt>
                <c:pt idx="6418" formatCode="m/d/yyyy\ h:mm">
                  <c:v>39840.958333327806</c:v>
                </c:pt>
                <c:pt idx="6419" formatCode="m/d/yyyy\ h:mm">
                  <c:v>39840.999999994463</c:v>
                </c:pt>
                <c:pt idx="6420" formatCode="m/d/yyyy\ h:mm">
                  <c:v>39841.041666661098</c:v>
                </c:pt>
                <c:pt idx="6421" formatCode="m/d/yyyy\ h:mm">
                  <c:v>39841.083333327791</c:v>
                </c:pt>
                <c:pt idx="6422" formatCode="m/d/yyyy\ h:mm">
                  <c:v>39841.124999994448</c:v>
                </c:pt>
                <c:pt idx="6423" formatCode="m/d/yyyy\ h:mm">
                  <c:v>39841.166666661084</c:v>
                </c:pt>
                <c:pt idx="6424" formatCode="m/d/yyyy\ h:mm">
                  <c:v>39841.208333327791</c:v>
                </c:pt>
                <c:pt idx="6425" formatCode="m/d/yyyy\ h:mm">
                  <c:v>39841.249999994441</c:v>
                </c:pt>
                <c:pt idx="6426" formatCode="m/d/yyyy\ h:mm">
                  <c:v>39841.291666661069</c:v>
                </c:pt>
                <c:pt idx="6427" formatCode="m/d/yyyy\ h:mm">
                  <c:v>39841.333333327784</c:v>
                </c:pt>
                <c:pt idx="6428" formatCode="m/d/yyyy\ h:mm">
                  <c:v>39841.374999994456</c:v>
                </c:pt>
                <c:pt idx="6429" formatCode="m/d/yyyy\ h:mm">
                  <c:v>39841.416666661084</c:v>
                </c:pt>
                <c:pt idx="6430" formatCode="m/d/yyyy\ h:mm">
                  <c:v>39841.458333327784</c:v>
                </c:pt>
                <c:pt idx="6431" formatCode="m/d/yyyy\ h:mm">
                  <c:v>39841.499999994441</c:v>
                </c:pt>
                <c:pt idx="6432" formatCode="m/d/yyyy\ h:mm">
                  <c:v>39841.541666661069</c:v>
                </c:pt>
                <c:pt idx="6433" formatCode="m/d/yyyy\ h:mm">
                  <c:v>39841.583333327762</c:v>
                </c:pt>
                <c:pt idx="6434" formatCode="m/d/yyyy\ h:mm">
                  <c:v>39841.624999994419</c:v>
                </c:pt>
                <c:pt idx="6435" formatCode="m/d/yyyy\ h:mm">
                  <c:v>39841.666666661069</c:v>
                </c:pt>
                <c:pt idx="6436" formatCode="m/d/yyyy\ h:mm">
                  <c:v>39841.708333327748</c:v>
                </c:pt>
                <c:pt idx="6437" formatCode="m/d/yyyy\ h:mm">
                  <c:v>39841.749999994412</c:v>
                </c:pt>
                <c:pt idx="6438" formatCode="m/d/yyyy\ h:mm">
                  <c:v>39841.79166666104</c:v>
                </c:pt>
                <c:pt idx="6439" formatCode="m/d/yyyy\ h:mm">
                  <c:v>39841.833333327741</c:v>
                </c:pt>
                <c:pt idx="6440" formatCode="m/d/yyyy\ h:mm">
                  <c:v>39841.874999994427</c:v>
                </c:pt>
                <c:pt idx="6441" formatCode="m/d/yyyy\ h:mm">
                  <c:v>39841.916666661054</c:v>
                </c:pt>
                <c:pt idx="6442" formatCode="m/d/yyyy\ h:mm">
                  <c:v>39841.958333327748</c:v>
                </c:pt>
                <c:pt idx="6443" formatCode="m/d/yyyy\ h:mm">
                  <c:v>39841.999999994398</c:v>
                </c:pt>
                <c:pt idx="6444" formatCode="m/d/yyyy\ h:mm">
                  <c:v>39842.041666661033</c:v>
                </c:pt>
                <c:pt idx="6445" formatCode="m/d/yyyy\ h:mm">
                  <c:v>39842.083333327733</c:v>
                </c:pt>
                <c:pt idx="6446" formatCode="m/d/yyyy\ h:mm">
                  <c:v>39842.12499999439</c:v>
                </c:pt>
                <c:pt idx="6447" formatCode="m/d/yyyy\ h:mm">
                  <c:v>39842.166666661033</c:v>
                </c:pt>
                <c:pt idx="6448" formatCode="m/d/yyyy\ h:mm">
                  <c:v>39842.208333327719</c:v>
                </c:pt>
                <c:pt idx="6449" formatCode="m/d/yyyy\ h:mm">
                  <c:v>39842.249999994383</c:v>
                </c:pt>
                <c:pt idx="6450" formatCode="m/d/yyyy\ h:mm">
                  <c:v>39842.291666661011</c:v>
                </c:pt>
                <c:pt idx="6451" formatCode="m/d/yyyy\ h:mm">
                  <c:v>39842.333333327711</c:v>
                </c:pt>
                <c:pt idx="6452" formatCode="m/d/yyyy\ h:mm">
                  <c:v>39842.374999994398</c:v>
                </c:pt>
                <c:pt idx="6453" formatCode="m/d/yyyy\ h:mm">
                  <c:v>39842.416666661025</c:v>
                </c:pt>
                <c:pt idx="6454" formatCode="m/d/yyyy\ h:mm">
                  <c:v>39842.458333327726</c:v>
                </c:pt>
                <c:pt idx="6455" formatCode="m/d/yyyy\ h:mm">
                  <c:v>39842.499999994368</c:v>
                </c:pt>
                <c:pt idx="6456" formatCode="m/d/yyyy\ h:mm">
                  <c:v>39842.541666661004</c:v>
                </c:pt>
                <c:pt idx="6457" formatCode="m/d/yyyy\ h:mm">
                  <c:v>39842.583333327697</c:v>
                </c:pt>
                <c:pt idx="6458" formatCode="m/d/yyyy\ h:mm">
                  <c:v>39842.624999994361</c:v>
                </c:pt>
                <c:pt idx="6459" formatCode="m/d/yyyy\ h:mm">
                  <c:v>39842.666666661004</c:v>
                </c:pt>
                <c:pt idx="6460" formatCode="m/d/yyyy\ h:mm">
                  <c:v>39842.70833332769</c:v>
                </c:pt>
                <c:pt idx="6461" formatCode="m/d/yyyy\ h:mm">
                  <c:v>39842.749999994361</c:v>
                </c:pt>
                <c:pt idx="6462" formatCode="m/d/yyyy\ h:mm">
                  <c:v>39842.791666660982</c:v>
                </c:pt>
                <c:pt idx="6463" formatCode="m/d/yyyy\ h:mm">
                  <c:v>39842.833333327682</c:v>
                </c:pt>
                <c:pt idx="6464" formatCode="m/d/yyyy\ h:mm">
                  <c:v>39842.874999994368</c:v>
                </c:pt>
                <c:pt idx="6465" formatCode="m/d/yyyy\ h:mm">
                  <c:v>39842.916666661004</c:v>
                </c:pt>
                <c:pt idx="6466" formatCode="m/d/yyyy\ h:mm">
                  <c:v>39842.958333327697</c:v>
                </c:pt>
                <c:pt idx="6467" formatCode="m/d/yyyy\ h:mm">
                  <c:v>39842.999999994339</c:v>
                </c:pt>
                <c:pt idx="6468" formatCode="m/d/yyyy\ h:mm">
                  <c:v>39843.041666660989</c:v>
                </c:pt>
                <c:pt idx="6469" formatCode="m/d/yyyy\ h:mm">
                  <c:v>39843.083333327668</c:v>
                </c:pt>
                <c:pt idx="6470" formatCode="m/d/yyyy\ h:mm">
                  <c:v>39843.124999994332</c:v>
                </c:pt>
                <c:pt idx="6471" formatCode="m/d/yyyy\ h:mm">
                  <c:v>39843.166666660982</c:v>
                </c:pt>
                <c:pt idx="6472" formatCode="m/d/yyyy\ h:mm">
                  <c:v>39843.208333327661</c:v>
                </c:pt>
                <c:pt idx="6473" formatCode="m/d/yyyy\ h:mm">
                  <c:v>39843.249999994332</c:v>
                </c:pt>
                <c:pt idx="6474" formatCode="m/d/yyyy\ h:mm">
                  <c:v>39843.291666660967</c:v>
                </c:pt>
                <c:pt idx="6475" formatCode="m/d/yyyy\ h:mm">
                  <c:v>39843.333333327653</c:v>
                </c:pt>
                <c:pt idx="6476" formatCode="m/d/yyyy\ h:mm">
                  <c:v>39843.374999994339</c:v>
                </c:pt>
                <c:pt idx="6477" formatCode="m/d/yyyy\ h:mm">
                  <c:v>39843.416666660982</c:v>
                </c:pt>
                <c:pt idx="6478" formatCode="m/d/yyyy\ h:mm">
                  <c:v>39843.458333327661</c:v>
                </c:pt>
                <c:pt idx="6479" formatCode="m/d/yyyy\ h:mm">
                  <c:v>39843.49999999431</c:v>
                </c:pt>
                <c:pt idx="6480" formatCode="m/d/yyyy\ h:mm">
                  <c:v>39843.541666660974</c:v>
                </c:pt>
                <c:pt idx="6481" formatCode="m/d/yyyy\ h:mm">
                  <c:v>39843.583333327639</c:v>
                </c:pt>
                <c:pt idx="6482" formatCode="m/d/yyyy\ h:mm">
                  <c:v>39843.624999994303</c:v>
                </c:pt>
                <c:pt idx="6483" formatCode="m/d/yyyy\ h:mm">
                  <c:v>39843.666666660953</c:v>
                </c:pt>
                <c:pt idx="6484" formatCode="m/d/yyyy\ h:mm">
                  <c:v>39843.708333327631</c:v>
                </c:pt>
                <c:pt idx="6485" formatCode="m/d/yyyy\ h:mm">
                  <c:v>39843.749999994296</c:v>
                </c:pt>
                <c:pt idx="6486" formatCode="m/d/yyyy\ h:mm">
                  <c:v>39843.791666660931</c:v>
                </c:pt>
                <c:pt idx="6487" formatCode="m/d/yyyy\ h:mm">
                  <c:v>39843.833333327631</c:v>
                </c:pt>
                <c:pt idx="6488" formatCode="m/d/yyyy\ h:mm">
                  <c:v>39843.874999994303</c:v>
                </c:pt>
                <c:pt idx="6489" formatCode="m/d/yyyy\ h:mm">
                  <c:v>39843.916666660953</c:v>
                </c:pt>
                <c:pt idx="6490" formatCode="m/d/yyyy\ h:mm">
                  <c:v>39843.958333327639</c:v>
                </c:pt>
                <c:pt idx="6491" formatCode="m/d/yyyy\ h:mm">
                  <c:v>39843.999999994281</c:v>
                </c:pt>
                <c:pt idx="6492" formatCode="m/d/yyyy\ h:mm">
                  <c:v>39844.041666660931</c:v>
                </c:pt>
                <c:pt idx="6493" formatCode="m/d/yyyy\ h:mm">
                  <c:v>39844.08333332761</c:v>
                </c:pt>
                <c:pt idx="6494" formatCode="m/d/yyyy\ h:mm">
                  <c:v>39844.124999994281</c:v>
                </c:pt>
                <c:pt idx="6495" formatCode="m/d/yyyy\ h:mm">
                  <c:v>39844.166666660924</c:v>
                </c:pt>
                <c:pt idx="6496" formatCode="m/d/yyyy\ h:mm">
                  <c:v>39844.208333327602</c:v>
                </c:pt>
                <c:pt idx="6497" formatCode="m/d/yyyy\ h:mm">
                  <c:v>39844.249999994267</c:v>
                </c:pt>
                <c:pt idx="6498" formatCode="m/d/yyyy\ h:mm">
                  <c:v>39844.291666660902</c:v>
                </c:pt>
                <c:pt idx="6499" formatCode="m/d/yyyy\ h:mm">
                  <c:v>39844.333333327602</c:v>
                </c:pt>
                <c:pt idx="6500" formatCode="m/d/yyyy\ h:mm">
                  <c:v>39844.374999994274</c:v>
                </c:pt>
                <c:pt idx="6501" formatCode="m/d/yyyy\ h:mm">
                  <c:v>39844.416666660931</c:v>
                </c:pt>
                <c:pt idx="6502" formatCode="m/d/yyyy\ h:mm">
                  <c:v>39844.45833332761</c:v>
                </c:pt>
                <c:pt idx="6503" formatCode="m/d/yyyy\ h:mm">
                  <c:v>39844.499999994252</c:v>
                </c:pt>
                <c:pt idx="6504" formatCode="m/d/yyyy\ h:mm">
                  <c:v>39844.541666660902</c:v>
                </c:pt>
                <c:pt idx="6505" formatCode="m/d/yyyy\ h:mm">
                  <c:v>39844.583333327595</c:v>
                </c:pt>
                <c:pt idx="6506" formatCode="m/d/yyyy\ h:mm">
                  <c:v>39844.624999994245</c:v>
                </c:pt>
                <c:pt idx="6507" formatCode="m/d/yyyy\ h:mm">
                  <c:v>39844.666666660894</c:v>
                </c:pt>
                <c:pt idx="6508" formatCode="m/d/yyyy\ h:mm">
                  <c:v>39844.708333327588</c:v>
                </c:pt>
                <c:pt idx="6509" formatCode="m/d/yyyy\ h:mm">
                  <c:v>39844.749999994237</c:v>
                </c:pt>
                <c:pt idx="6510" formatCode="m/d/yyyy\ h:mm">
                  <c:v>39844.791666660873</c:v>
                </c:pt>
                <c:pt idx="6511" formatCode="m/d/yyyy\ h:mm">
                  <c:v>39844.83333332758</c:v>
                </c:pt>
                <c:pt idx="6512" formatCode="m/d/yyyy\ h:mm">
                  <c:v>39844.874999994245</c:v>
                </c:pt>
                <c:pt idx="6513" formatCode="m/d/yyyy\ h:mm">
                  <c:v>39844.916666660894</c:v>
                </c:pt>
                <c:pt idx="6514" formatCode="m/d/yyyy\ h:mm">
                  <c:v>39844.958333327588</c:v>
                </c:pt>
                <c:pt idx="6515" formatCode="m/d/yyyy\ h:mm">
                  <c:v>39844.999999994223</c:v>
                </c:pt>
                <c:pt idx="6516" formatCode="m/d/yyyy\ h:mm">
                  <c:v>39845.041666660873</c:v>
                </c:pt>
                <c:pt idx="6517" formatCode="m/d/yyyy\ h:mm">
                  <c:v>39845.083333327566</c:v>
                </c:pt>
                <c:pt idx="6518" formatCode="m/d/yyyy\ h:mm">
                  <c:v>39845.124999994216</c:v>
                </c:pt>
                <c:pt idx="6519" formatCode="m/d/yyyy\ h:mm">
                  <c:v>39845.166666660865</c:v>
                </c:pt>
                <c:pt idx="6520" formatCode="m/d/yyyy\ h:mm">
                  <c:v>39845.208333327559</c:v>
                </c:pt>
                <c:pt idx="6521" formatCode="m/d/yyyy\ h:mm">
                  <c:v>39845.249999994208</c:v>
                </c:pt>
                <c:pt idx="6522" formatCode="m/d/yyyy\ h:mm">
                  <c:v>39845.291666660843</c:v>
                </c:pt>
                <c:pt idx="6523" formatCode="m/d/yyyy\ h:mm">
                  <c:v>39845.333333327551</c:v>
                </c:pt>
                <c:pt idx="6524" formatCode="m/d/yyyy\ h:mm">
                  <c:v>39845.374999994216</c:v>
                </c:pt>
                <c:pt idx="6525" formatCode="m/d/yyyy\ h:mm">
                  <c:v>39845.416666660865</c:v>
                </c:pt>
                <c:pt idx="6526" formatCode="m/d/yyyy\ h:mm">
                  <c:v>39845.458333327559</c:v>
                </c:pt>
                <c:pt idx="6527" formatCode="m/d/yyyy\ h:mm">
                  <c:v>39845.499999994201</c:v>
                </c:pt>
                <c:pt idx="6528" formatCode="m/d/yyyy\ h:mm">
                  <c:v>39845.541666660843</c:v>
                </c:pt>
                <c:pt idx="6529" formatCode="m/d/yyyy\ h:mm">
                  <c:v>39845.583333327537</c:v>
                </c:pt>
                <c:pt idx="6530" formatCode="m/d/yyyy\ h:mm">
                  <c:v>39845.624999994201</c:v>
                </c:pt>
                <c:pt idx="6531" formatCode="m/d/yyyy\ h:mm">
                  <c:v>39845.666666660829</c:v>
                </c:pt>
                <c:pt idx="6532" formatCode="m/d/yyyy\ h:mm">
                  <c:v>39845.70833332753</c:v>
                </c:pt>
                <c:pt idx="6533" formatCode="m/d/yyyy\ h:mm">
                  <c:v>39845.749999994194</c:v>
                </c:pt>
                <c:pt idx="6534" formatCode="m/d/yyyy\ h:mm">
                  <c:v>39845.791666660807</c:v>
                </c:pt>
                <c:pt idx="6535" formatCode="m/d/yyyy\ h:mm">
                  <c:v>39845.833333327522</c:v>
                </c:pt>
                <c:pt idx="6536" formatCode="m/d/yyyy\ h:mm">
                  <c:v>39845.874999994201</c:v>
                </c:pt>
                <c:pt idx="6537" formatCode="m/d/yyyy\ h:mm">
                  <c:v>39845.916666660836</c:v>
                </c:pt>
                <c:pt idx="6538" formatCode="m/d/yyyy\ h:mm">
                  <c:v>39845.95833332753</c:v>
                </c:pt>
                <c:pt idx="6539" formatCode="m/d/yyyy\ h:mm">
                  <c:v>39845.999999994179</c:v>
                </c:pt>
                <c:pt idx="6540" formatCode="m/d/yyyy\ h:mm">
                  <c:v>39846.041666660814</c:v>
                </c:pt>
                <c:pt idx="6541" formatCode="m/d/yyyy\ h:mm">
                  <c:v>39846.083333327493</c:v>
                </c:pt>
                <c:pt idx="6542" formatCode="m/d/yyyy\ h:mm">
                  <c:v>39846.124999994172</c:v>
                </c:pt>
                <c:pt idx="6543" formatCode="m/d/yyyy\ h:mm">
                  <c:v>39846.166666660807</c:v>
                </c:pt>
                <c:pt idx="6544" formatCode="m/d/yyyy\ h:mm">
                  <c:v>39846.208333327493</c:v>
                </c:pt>
                <c:pt idx="6545" formatCode="m/d/yyyy\ h:mm">
                  <c:v>39846.249999994165</c:v>
                </c:pt>
                <c:pt idx="6546" formatCode="m/d/yyyy\ h:mm">
                  <c:v>39846.291666660785</c:v>
                </c:pt>
                <c:pt idx="6547" formatCode="m/d/yyyy\ h:mm">
                  <c:v>39846.333333327493</c:v>
                </c:pt>
                <c:pt idx="6548" formatCode="m/d/yyyy\ h:mm">
                  <c:v>39846.374999994165</c:v>
                </c:pt>
                <c:pt idx="6549" formatCode="m/d/yyyy\ h:mm">
                  <c:v>39846.416666660807</c:v>
                </c:pt>
                <c:pt idx="6550" formatCode="m/d/yyyy\ h:mm">
                  <c:v>39846.4583333275</c:v>
                </c:pt>
                <c:pt idx="6551" formatCode="m/d/yyyy\ h:mm">
                  <c:v>39846.499999994143</c:v>
                </c:pt>
                <c:pt idx="6552" formatCode="m/d/yyyy\ h:mm">
                  <c:v>39846.541666660778</c:v>
                </c:pt>
                <c:pt idx="6553" formatCode="m/d/yyyy\ h:mm">
                  <c:v>39846.583333327479</c:v>
                </c:pt>
                <c:pt idx="6554" formatCode="m/d/yyyy\ h:mm">
                  <c:v>39846.624999994143</c:v>
                </c:pt>
                <c:pt idx="6555" formatCode="m/d/yyyy\ h:mm">
                  <c:v>39846.666666660771</c:v>
                </c:pt>
                <c:pt idx="6556" formatCode="m/d/yyyy\ h:mm">
                  <c:v>39846.708333327471</c:v>
                </c:pt>
                <c:pt idx="6557" formatCode="m/d/yyyy\ h:mm">
                  <c:v>39846.749999994136</c:v>
                </c:pt>
                <c:pt idx="6558" formatCode="m/d/yyyy\ h:mm">
                  <c:v>39846.791666660756</c:v>
                </c:pt>
                <c:pt idx="6559" formatCode="m/d/yyyy\ h:mm">
                  <c:v>39846.833333327464</c:v>
                </c:pt>
                <c:pt idx="6560" formatCode="m/d/yyyy\ h:mm">
                  <c:v>39846.874999994143</c:v>
                </c:pt>
                <c:pt idx="6561" formatCode="m/d/yyyy\ h:mm">
                  <c:v>39846.916666660778</c:v>
                </c:pt>
                <c:pt idx="6562" formatCode="m/d/yyyy\ h:mm">
                  <c:v>39846.958333327464</c:v>
                </c:pt>
                <c:pt idx="6563" formatCode="m/d/yyyy\ h:mm">
                  <c:v>39846.999999994121</c:v>
                </c:pt>
                <c:pt idx="6564" formatCode="m/d/yyyy\ h:mm">
                  <c:v>39847.041666660749</c:v>
                </c:pt>
                <c:pt idx="6565" formatCode="m/d/yyyy\ h:mm">
                  <c:v>39847.083333327442</c:v>
                </c:pt>
                <c:pt idx="6566" formatCode="m/d/yyyy\ h:mm">
                  <c:v>39847.124999994099</c:v>
                </c:pt>
                <c:pt idx="6567" formatCode="m/d/yyyy\ h:mm">
                  <c:v>39847.166666660734</c:v>
                </c:pt>
                <c:pt idx="6568" formatCode="m/d/yyyy\ h:mm">
                  <c:v>39847.208333327442</c:v>
                </c:pt>
                <c:pt idx="6569" formatCode="m/d/yyyy\ h:mm">
                  <c:v>39847.249999994092</c:v>
                </c:pt>
                <c:pt idx="6570" formatCode="m/d/yyyy\ h:mm">
                  <c:v>39847.29166666072</c:v>
                </c:pt>
                <c:pt idx="6571" formatCode="m/d/yyyy\ h:mm">
                  <c:v>39847.333333327435</c:v>
                </c:pt>
                <c:pt idx="6572" formatCode="m/d/yyyy\ h:mm">
                  <c:v>39847.374999994106</c:v>
                </c:pt>
                <c:pt idx="6573" formatCode="m/d/yyyy\ h:mm">
                  <c:v>39847.416666660734</c:v>
                </c:pt>
                <c:pt idx="6574" formatCode="m/d/yyyy\ h:mm">
                  <c:v>39847.458333327435</c:v>
                </c:pt>
                <c:pt idx="6575" formatCode="m/d/yyyy\ h:mm">
                  <c:v>39847.499999994092</c:v>
                </c:pt>
                <c:pt idx="6576" formatCode="m/d/yyyy\ h:mm">
                  <c:v>39847.54166666072</c:v>
                </c:pt>
                <c:pt idx="6577" formatCode="m/d/yyyy\ h:mm">
                  <c:v>39847.583333327413</c:v>
                </c:pt>
                <c:pt idx="6578" formatCode="m/d/yyyy\ h:mm">
                  <c:v>39847.624999994085</c:v>
                </c:pt>
                <c:pt idx="6579" formatCode="m/d/yyyy\ h:mm">
                  <c:v>39847.66666666072</c:v>
                </c:pt>
                <c:pt idx="6580" formatCode="m/d/yyyy\ h:mm">
                  <c:v>39847.708333327399</c:v>
                </c:pt>
                <c:pt idx="6581" formatCode="m/d/yyyy\ h:mm">
                  <c:v>39847.749999994063</c:v>
                </c:pt>
                <c:pt idx="6582" formatCode="m/d/yyyy\ h:mm">
                  <c:v>39847.791666660691</c:v>
                </c:pt>
                <c:pt idx="6583" formatCode="m/d/yyyy\ h:mm">
                  <c:v>39847.833333327391</c:v>
                </c:pt>
                <c:pt idx="6584" formatCode="m/d/yyyy\ h:mm">
                  <c:v>39847.874999994085</c:v>
                </c:pt>
                <c:pt idx="6585" formatCode="m/d/yyyy\ h:mm">
                  <c:v>39847.91666666072</c:v>
                </c:pt>
                <c:pt idx="6586" formatCode="m/d/yyyy\ h:mm">
                  <c:v>39847.958333327406</c:v>
                </c:pt>
                <c:pt idx="6587" formatCode="m/d/yyyy\ h:mm">
                  <c:v>39847.999999994048</c:v>
                </c:pt>
                <c:pt idx="6588" formatCode="m/d/yyyy\ h:mm">
                  <c:v>39848.041666660683</c:v>
                </c:pt>
                <c:pt idx="6589" formatCode="m/d/yyyy\ h:mm">
                  <c:v>39848.083333327391</c:v>
                </c:pt>
                <c:pt idx="6590" formatCode="m/d/yyyy\ h:mm">
                  <c:v>39848.124999994041</c:v>
                </c:pt>
                <c:pt idx="6591" formatCode="m/d/yyyy\ h:mm">
                  <c:v>39848.166666660683</c:v>
                </c:pt>
                <c:pt idx="6592" formatCode="m/d/yyyy\ h:mm">
                  <c:v>39848.208333327369</c:v>
                </c:pt>
                <c:pt idx="6593" formatCode="m/d/yyyy\ h:mm">
                  <c:v>39848.249999994041</c:v>
                </c:pt>
                <c:pt idx="6594" formatCode="m/d/yyyy\ h:mm">
                  <c:v>39848.291666660662</c:v>
                </c:pt>
                <c:pt idx="6595" formatCode="m/d/yyyy\ h:mm">
                  <c:v>39848.333333327362</c:v>
                </c:pt>
                <c:pt idx="6596" formatCode="m/d/yyyy\ h:mm">
                  <c:v>39848.374999994048</c:v>
                </c:pt>
                <c:pt idx="6597" formatCode="m/d/yyyy\ h:mm">
                  <c:v>39848.416666660676</c:v>
                </c:pt>
                <c:pt idx="6598" formatCode="m/d/yyyy\ h:mm">
                  <c:v>39848.458333327377</c:v>
                </c:pt>
                <c:pt idx="6599" formatCode="m/d/yyyy\ h:mm">
                  <c:v>39848.499999994019</c:v>
                </c:pt>
                <c:pt idx="6600" formatCode="m/d/yyyy\ h:mm">
                  <c:v>39848.541666660654</c:v>
                </c:pt>
                <c:pt idx="6601" formatCode="m/d/yyyy\ h:mm">
                  <c:v>39848.583333327348</c:v>
                </c:pt>
                <c:pt idx="6602" formatCode="m/d/yyyy\ h:mm">
                  <c:v>39848.624999994012</c:v>
                </c:pt>
                <c:pt idx="6603" formatCode="m/d/yyyy\ h:mm">
                  <c:v>39848.666666660654</c:v>
                </c:pt>
                <c:pt idx="6604" formatCode="m/d/yyyy\ h:mm">
                  <c:v>39848.70833332734</c:v>
                </c:pt>
                <c:pt idx="6605" formatCode="m/d/yyyy\ h:mm">
                  <c:v>39848.749999994012</c:v>
                </c:pt>
                <c:pt idx="6606" formatCode="m/d/yyyy\ h:mm">
                  <c:v>39848.791666660625</c:v>
                </c:pt>
                <c:pt idx="6607" formatCode="m/d/yyyy\ h:mm">
                  <c:v>39848.833333327333</c:v>
                </c:pt>
                <c:pt idx="6608" formatCode="m/d/yyyy\ h:mm">
                  <c:v>39848.874999994019</c:v>
                </c:pt>
                <c:pt idx="6609" formatCode="m/d/yyyy\ h:mm">
                  <c:v>39848.916666660654</c:v>
                </c:pt>
                <c:pt idx="6610" formatCode="m/d/yyyy\ h:mm">
                  <c:v>39848.958333327348</c:v>
                </c:pt>
                <c:pt idx="6611" formatCode="m/d/yyyy\ h:mm">
                  <c:v>39848.99999999399</c:v>
                </c:pt>
                <c:pt idx="6612" formatCode="m/d/yyyy\ h:mm">
                  <c:v>39849.041666660632</c:v>
                </c:pt>
                <c:pt idx="6613" formatCode="m/d/yyyy\ h:mm">
                  <c:v>39849.083333327319</c:v>
                </c:pt>
                <c:pt idx="6614" formatCode="m/d/yyyy\ h:mm">
                  <c:v>39849.124999993983</c:v>
                </c:pt>
                <c:pt idx="6615" formatCode="m/d/yyyy\ h:mm">
                  <c:v>39849.166666660618</c:v>
                </c:pt>
                <c:pt idx="6616" formatCode="m/d/yyyy\ h:mm">
                  <c:v>39849.208333327311</c:v>
                </c:pt>
                <c:pt idx="6617" formatCode="m/d/yyyy\ h:mm">
                  <c:v>39849.249999993983</c:v>
                </c:pt>
                <c:pt idx="6618" formatCode="m/d/yyyy\ h:mm">
                  <c:v>39849.291666660596</c:v>
                </c:pt>
                <c:pt idx="6619" formatCode="m/d/yyyy\ h:mm">
                  <c:v>39849.333333327311</c:v>
                </c:pt>
                <c:pt idx="6620" formatCode="m/d/yyyy\ h:mm">
                  <c:v>39849.37499999399</c:v>
                </c:pt>
                <c:pt idx="6621" formatCode="m/d/yyyy\ h:mm">
                  <c:v>39849.416666660625</c:v>
                </c:pt>
                <c:pt idx="6622" formatCode="m/d/yyyy\ h:mm">
                  <c:v>39849.458333327319</c:v>
                </c:pt>
                <c:pt idx="6623" formatCode="m/d/yyyy\ h:mm">
                  <c:v>39849.499999993961</c:v>
                </c:pt>
                <c:pt idx="6624" formatCode="m/d/yyyy\ h:mm">
                  <c:v>39849.541666660603</c:v>
                </c:pt>
                <c:pt idx="6625" formatCode="m/d/yyyy\ h:mm">
                  <c:v>39849.583333327289</c:v>
                </c:pt>
                <c:pt idx="6626" formatCode="m/d/yyyy\ h:mm">
                  <c:v>39849.624999993961</c:v>
                </c:pt>
                <c:pt idx="6627" formatCode="m/d/yyyy\ h:mm">
                  <c:v>39849.666666660589</c:v>
                </c:pt>
                <c:pt idx="6628" formatCode="m/d/yyyy\ h:mm">
                  <c:v>39849.708333327282</c:v>
                </c:pt>
                <c:pt idx="6629" formatCode="m/d/yyyy\ h:mm">
                  <c:v>39849.749999993946</c:v>
                </c:pt>
                <c:pt idx="6630" formatCode="m/d/yyyy\ h:mm">
                  <c:v>39849.791666660574</c:v>
                </c:pt>
                <c:pt idx="6631" formatCode="m/d/yyyy\ h:mm">
                  <c:v>39849.833333327282</c:v>
                </c:pt>
                <c:pt idx="6632" formatCode="m/d/yyyy\ h:mm">
                  <c:v>39849.874999993954</c:v>
                </c:pt>
                <c:pt idx="6633" formatCode="m/d/yyyy\ h:mm">
                  <c:v>39849.916666660596</c:v>
                </c:pt>
                <c:pt idx="6634" formatCode="m/d/yyyy\ h:mm">
                  <c:v>39849.958333327289</c:v>
                </c:pt>
                <c:pt idx="6635" formatCode="m/d/yyyy\ h:mm">
                  <c:v>39849.999999993932</c:v>
                </c:pt>
                <c:pt idx="6636" formatCode="m/d/yyyy\ h:mm">
                  <c:v>39850.041666660582</c:v>
                </c:pt>
                <c:pt idx="6637" formatCode="m/d/yyyy\ h:mm">
                  <c:v>39850.08333332726</c:v>
                </c:pt>
                <c:pt idx="6638" formatCode="m/d/yyyy\ h:mm">
                  <c:v>39850.124999993932</c:v>
                </c:pt>
                <c:pt idx="6639" formatCode="m/d/yyyy\ h:mm">
                  <c:v>39850.166666660574</c:v>
                </c:pt>
                <c:pt idx="6640" formatCode="m/d/yyyy\ h:mm">
                  <c:v>39850.208333327253</c:v>
                </c:pt>
                <c:pt idx="6641" formatCode="m/d/yyyy\ h:mm">
                  <c:v>39850.249999993917</c:v>
                </c:pt>
                <c:pt idx="6642" formatCode="m/d/yyyy\ h:mm">
                  <c:v>39850.291666660552</c:v>
                </c:pt>
                <c:pt idx="6643" formatCode="m/d/yyyy\ h:mm">
                  <c:v>39850.333333327246</c:v>
                </c:pt>
                <c:pt idx="6644" formatCode="m/d/yyyy\ h:mm">
                  <c:v>39850.374999993925</c:v>
                </c:pt>
                <c:pt idx="6645" formatCode="m/d/yyyy\ h:mm">
                  <c:v>39850.416666660582</c:v>
                </c:pt>
                <c:pt idx="6646" formatCode="m/d/yyyy\ h:mm">
                  <c:v>39850.458333327253</c:v>
                </c:pt>
                <c:pt idx="6647" formatCode="m/d/yyyy\ h:mm">
                  <c:v>39850.499999993903</c:v>
                </c:pt>
                <c:pt idx="6648" formatCode="m/d/yyyy\ h:mm">
                  <c:v>39850.541666660552</c:v>
                </c:pt>
                <c:pt idx="6649" formatCode="m/d/yyyy\ h:mm">
                  <c:v>39850.583333327231</c:v>
                </c:pt>
                <c:pt idx="6650" formatCode="m/d/yyyy\ h:mm">
                  <c:v>39850.624999993895</c:v>
                </c:pt>
                <c:pt idx="6651" formatCode="m/d/yyyy\ h:mm">
                  <c:v>39850.666666660545</c:v>
                </c:pt>
                <c:pt idx="6652" formatCode="m/d/yyyy\ h:mm">
                  <c:v>39850.708333327231</c:v>
                </c:pt>
                <c:pt idx="6653" formatCode="m/d/yyyy\ h:mm">
                  <c:v>39850.749999993888</c:v>
                </c:pt>
                <c:pt idx="6654" formatCode="m/d/yyyy\ h:mm">
                  <c:v>39850.791666660523</c:v>
                </c:pt>
                <c:pt idx="6655" formatCode="m/d/yyyy\ h:mm">
                  <c:v>39850.833333327217</c:v>
                </c:pt>
                <c:pt idx="6656" formatCode="m/d/yyyy\ h:mm">
                  <c:v>39850.874999993895</c:v>
                </c:pt>
                <c:pt idx="6657" formatCode="m/d/yyyy\ h:mm">
                  <c:v>39850.916666660545</c:v>
                </c:pt>
                <c:pt idx="6658" formatCode="m/d/yyyy\ h:mm">
                  <c:v>39850.958333327224</c:v>
                </c:pt>
                <c:pt idx="6659" formatCode="m/d/yyyy\ h:mm">
                  <c:v>39850.999999993881</c:v>
                </c:pt>
                <c:pt idx="6660" formatCode="m/d/yyyy\ h:mm">
                  <c:v>39851.041666660523</c:v>
                </c:pt>
                <c:pt idx="6661" formatCode="m/d/yyyy\ h:mm">
                  <c:v>39851.083333327202</c:v>
                </c:pt>
                <c:pt idx="6662" formatCode="m/d/yyyy\ h:mm">
                  <c:v>39851.124999993866</c:v>
                </c:pt>
                <c:pt idx="6663" formatCode="m/d/yyyy\ h:mm">
                  <c:v>39851.166666660516</c:v>
                </c:pt>
                <c:pt idx="6664" formatCode="m/d/yyyy\ h:mm">
                  <c:v>39851.208333327202</c:v>
                </c:pt>
                <c:pt idx="6665" formatCode="m/d/yyyy\ h:mm">
                  <c:v>39851.249999993859</c:v>
                </c:pt>
                <c:pt idx="6666" formatCode="m/d/yyyy\ h:mm">
                  <c:v>39851.291666660494</c:v>
                </c:pt>
                <c:pt idx="6667" formatCode="m/d/yyyy\ h:mm">
                  <c:v>39851.333333327202</c:v>
                </c:pt>
                <c:pt idx="6668" formatCode="m/d/yyyy\ h:mm">
                  <c:v>39851.374999993866</c:v>
                </c:pt>
                <c:pt idx="6669" formatCode="m/d/yyyy\ h:mm">
                  <c:v>39851.416666660516</c:v>
                </c:pt>
                <c:pt idx="6670" formatCode="m/d/yyyy\ h:mm">
                  <c:v>39851.458333327209</c:v>
                </c:pt>
                <c:pt idx="6671" formatCode="m/d/yyyy\ h:mm">
                  <c:v>39851.499999993845</c:v>
                </c:pt>
                <c:pt idx="6672" formatCode="m/d/yyyy\ h:mm">
                  <c:v>39851.541666660494</c:v>
                </c:pt>
                <c:pt idx="6673" formatCode="m/d/yyyy\ h:mm">
                  <c:v>39851.583333327188</c:v>
                </c:pt>
                <c:pt idx="6674" formatCode="m/d/yyyy\ h:mm">
                  <c:v>39851.624999993837</c:v>
                </c:pt>
                <c:pt idx="6675" formatCode="m/d/yyyy\ h:mm">
                  <c:v>39851.666666660487</c:v>
                </c:pt>
                <c:pt idx="6676" formatCode="m/d/yyyy\ h:mm">
                  <c:v>39851.70833332718</c:v>
                </c:pt>
                <c:pt idx="6677" formatCode="m/d/yyyy\ h:mm">
                  <c:v>39851.74999999383</c:v>
                </c:pt>
                <c:pt idx="6678" formatCode="m/d/yyyy\ h:mm">
                  <c:v>39851.791666660465</c:v>
                </c:pt>
                <c:pt idx="6679" formatCode="m/d/yyyy\ h:mm">
                  <c:v>39851.833333327173</c:v>
                </c:pt>
                <c:pt idx="6680" formatCode="m/d/yyyy\ h:mm">
                  <c:v>39851.874999993837</c:v>
                </c:pt>
                <c:pt idx="6681" formatCode="m/d/yyyy\ h:mm">
                  <c:v>39851.916666660487</c:v>
                </c:pt>
                <c:pt idx="6682" formatCode="m/d/yyyy\ h:mm">
                  <c:v>39851.95833332718</c:v>
                </c:pt>
                <c:pt idx="6683" formatCode="m/d/yyyy\ h:mm">
                  <c:v>39851.999999993815</c:v>
                </c:pt>
                <c:pt idx="6684" formatCode="m/d/yyyy\ h:mm">
                  <c:v>39852.041666660465</c:v>
                </c:pt>
                <c:pt idx="6685" formatCode="m/d/yyyy\ h:mm">
                  <c:v>39852.083333327158</c:v>
                </c:pt>
                <c:pt idx="6686" formatCode="m/d/yyyy\ h:mm">
                  <c:v>39852.124999993808</c:v>
                </c:pt>
                <c:pt idx="6687" formatCode="m/d/yyyy\ h:mm">
                  <c:v>39852.166666660458</c:v>
                </c:pt>
                <c:pt idx="6688" formatCode="m/d/yyyy\ h:mm">
                  <c:v>39852.208333327151</c:v>
                </c:pt>
                <c:pt idx="6689" formatCode="m/d/yyyy\ h:mm">
                  <c:v>39852.249999993801</c:v>
                </c:pt>
                <c:pt idx="6690" formatCode="m/d/yyyy\ h:mm">
                  <c:v>39852.291666660436</c:v>
                </c:pt>
                <c:pt idx="6691" formatCode="m/d/yyyy\ h:mm">
                  <c:v>39852.333333327144</c:v>
                </c:pt>
                <c:pt idx="6692" formatCode="m/d/yyyy\ h:mm">
                  <c:v>39852.374999993808</c:v>
                </c:pt>
                <c:pt idx="6693" formatCode="m/d/yyyy\ h:mm">
                  <c:v>39852.416666660458</c:v>
                </c:pt>
                <c:pt idx="6694" formatCode="m/d/yyyy\ h:mm">
                  <c:v>39852.458333327151</c:v>
                </c:pt>
                <c:pt idx="6695" formatCode="m/d/yyyy\ h:mm">
                  <c:v>39852.499999993786</c:v>
                </c:pt>
                <c:pt idx="6696" formatCode="m/d/yyyy\ h:mm">
                  <c:v>39852.541666660429</c:v>
                </c:pt>
                <c:pt idx="6697" formatCode="m/d/yyyy\ h:mm">
                  <c:v>39852.583333327129</c:v>
                </c:pt>
                <c:pt idx="6698" formatCode="m/d/yyyy\ h:mm">
                  <c:v>39852.624999993779</c:v>
                </c:pt>
                <c:pt idx="6699" formatCode="m/d/yyyy\ h:mm">
                  <c:v>39852.666666660421</c:v>
                </c:pt>
                <c:pt idx="6700" formatCode="m/d/yyyy\ h:mm">
                  <c:v>39852.708333327122</c:v>
                </c:pt>
                <c:pt idx="6701" formatCode="m/d/yyyy\ h:mm">
                  <c:v>39852.749999993772</c:v>
                </c:pt>
                <c:pt idx="6702" formatCode="m/d/yyyy\ h:mm">
                  <c:v>39852.791666660407</c:v>
                </c:pt>
                <c:pt idx="6703" formatCode="m/d/yyyy\ h:mm">
                  <c:v>39852.833333327115</c:v>
                </c:pt>
                <c:pt idx="6704" formatCode="m/d/yyyy\ h:mm">
                  <c:v>39852.874999993779</c:v>
                </c:pt>
                <c:pt idx="6705" formatCode="m/d/yyyy\ h:mm">
                  <c:v>39852.916666660429</c:v>
                </c:pt>
                <c:pt idx="6706" formatCode="m/d/yyyy\ h:mm">
                  <c:v>39852.958333327115</c:v>
                </c:pt>
                <c:pt idx="6707" formatCode="m/d/yyyy\ h:mm">
                  <c:v>39852.999999993757</c:v>
                </c:pt>
                <c:pt idx="6708" formatCode="m/d/yyyy\ h:mm">
                  <c:v>39853.041666660407</c:v>
                </c:pt>
                <c:pt idx="6709" formatCode="m/d/yyyy\ h:mm">
                  <c:v>39853.083333327093</c:v>
                </c:pt>
                <c:pt idx="6710" formatCode="m/d/yyyy\ h:mm">
                  <c:v>39853.12499999375</c:v>
                </c:pt>
                <c:pt idx="6711" formatCode="m/d/yyyy\ h:mm">
                  <c:v>39853.1666666604</c:v>
                </c:pt>
                <c:pt idx="6712" formatCode="m/d/yyyy\ h:mm">
                  <c:v>39853.208333327093</c:v>
                </c:pt>
                <c:pt idx="6713" formatCode="m/d/yyyy\ h:mm">
                  <c:v>39853.249999993735</c:v>
                </c:pt>
                <c:pt idx="6714" formatCode="m/d/yyyy\ h:mm">
                  <c:v>39853.291666660371</c:v>
                </c:pt>
                <c:pt idx="6715" formatCode="m/d/yyyy\ h:mm">
                  <c:v>39853.333333327086</c:v>
                </c:pt>
                <c:pt idx="6716" formatCode="m/d/yyyy\ h:mm">
                  <c:v>39853.374999993743</c:v>
                </c:pt>
                <c:pt idx="6717" formatCode="m/d/yyyy\ h:mm">
                  <c:v>39853.4166666604</c:v>
                </c:pt>
                <c:pt idx="6718" formatCode="m/d/yyyy\ h:mm">
                  <c:v>39853.458333327093</c:v>
                </c:pt>
                <c:pt idx="6719" formatCode="m/d/yyyy\ h:mm">
                  <c:v>39853.499999993728</c:v>
                </c:pt>
                <c:pt idx="6720" formatCode="m/d/yyyy\ h:mm">
                  <c:v>39853.541666660371</c:v>
                </c:pt>
                <c:pt idx="6721" formatCode="m/d/yyyy\ h:mm">
                  <c:v>39853.583333327071</c:v>
                </c:pt>
                <c:pt idx="6722" formatCode="m/d/yyyy\ h:mm">
                  <c:v>39853.624999993721</c:v>
                </c:pt>
                <c:pt idx="6723" formatCode="m/d/yyyy\ h:mm">
                  <c:v>39853.666666660371</c:v>
                </c:pt>
                <c:pt idx="6724" formatCode="m/d/yyyy\ h:mm">
                  <c:v>39853.708333327049</c:v>
                </c:pt>
                <c:pt idx="6725" formatCode="m/d/yyyy\ h:mm">
                  <c:v>39853.749999993714</c:v>
                </c:pt>
                <c:pt idx="6726" formatCode="m/d/yyyy\ h:mm">
                  <c:v>39853.791666660341</c:v>
                </c:pt>
                <c:pt idx="6727" formatCode="m/d/yyyy\ h:mm">
                  <c:v>39853.833333327042</c:v>
                </c:pt>
                <c:pt idx="6728" formatCode="m/d/yyyy\ h:mm">
                  <c:v>39853.874999993721</c:v>
                </c:pt>
                <c:pt idx="6729" formatCode="m/d/yyyy\ h:mm">
                  <c:v>39853.916666660371</c:v>
                </c:pt>
                <c:pt idx="6730" formatCode="m/d/yyyy\ h:mm">
                  <c:v>39853.958333327057</c:v>
                </c:pt>
                <c:pt idx="6731" formatCode="m/d/yyyy\ h:mm">
                  <c:v>39853.999999993684</c:v>
                </c:pt>
                <c:pt idx="6732" formatCode="m/d/yyyy\ h:mm">
                  <c:v>39854.041666660334</c:v>
                </c:pt>
                <c:pt idx="6733" formatCode="m/d/yyyy\ h:mm">
                  <c:v>39854.083333327042</c:v>
                </c:pt>
                <c:pt idx="6734" formatCode="m/d/yyyy\ h:mm">
                  <c:v>39854.124999993684</c:v>
                </c:pt>
                <c:pt idx="6735" formatCode="m/d/yyyy\ h:mm">
                  <c:v>39854.166666660334</c:v>
                </c:pt>
                <c:pt idx="6736" formatCode="m/d/yyyy\ h:mm">
                  <c:v>39854.208333327035</c:v>
                </c:pt>
                <c:pt idx="6737" formatCode="m/d/yyyy\ h:mm">
                  <c:v>39854.249999993684</c:v>
                </c:pt>
                <c:pt idx="6738" formatCode="m/d/yyyy\ h:mm">
                  <c:v>39854.291666660312</c:v>
                </c:pt>
                <c:pt idx="6739" formatCode="m/d/yyyy\ h:mm">
                  <c:v>39854.333333327013</c:v>
                </c:pt>
                <c:pt idx="6740" formatCode="m/d/yyyy\ h:mm">
                  <c:v>39854.374999993692</c:v>
                </c:pt>
                <c:pt idx="6741" formatCode="m/d/yyyy\ h:mm">
                  <c:v>39854.416666660334</c:v>
                </c:pt>
                <c:pt idx="6742" formatCode="m/d/yyyy\ h:mm">
                  <c:v>39854.458333327035</c:v>
                </c:pt>
                <c:pt idx="6743" formatCode="m/d/yyyy\ h:mm">
                  <c:v>39854.49999999367</c:v>
                </c:pt>
                <c:pt idx="6744" formatCode="m/d/yyyy\ h:mm">
                  <c:v>39854.54166666032</c:v>
                </c:pt>
                <c:pt idx="6745" formatCode="m/d/yyyy\ h:mm">
                  <c:v>39854.583333327013</c:v>
                </c:pt>
                <c:pt idx="6746" formatCode="m/d/yyyy\ h:mm">
                  <c:v>39854.624999993655</c:v>
                </c:pt>
                <c:pt idx="6747" formatCode="m/d/yyyy\ h:mm">
                  <c:v>39854.666666660312</c:v>
                </c:pt>
                <c:pt idx="6748" formatCode="m/d/yyyy\ h:mm">
                  <c:v>39854.708333327006</c:v>
                </c:pt>
                <c:pt idx="6749" formatCode="m/d/yyyy\ h:mm">
                  <c:v>39854.749999993655</c:v>
                </c:pt>
                <c:pt idx="6750" formatCode="m/d/yyyy\ h:mm">
                  <c:v>39854.791666660291</c:v>
                </c:pt>
                <c:pt idx="6751" formatCode="m/d/yyyy\ h:mm">
                  <c:v>39854.833333327006</c:v>
                </c:pt>
                <c:pt idx="6752" formatCode="m/d/yyyy\ h:mm">
                  <c:v>39854.874999993648</c:v>
                </c:pt>
                <c:pt idx="6753" formatCode="m/d/yyyy\ h:mm">
                  <c:v>39854.916666660305</c:v>
                </c:pt>
                <c:pt idx="6754" formatCode="m/d/yyyy\ h:mm">
                  <c:v>39854.958333327013</c:v>
                </c:pt>
                <c:pt idx="6755" formatCode="m/d/yyyy\ h:mm">
                  <c:v>39854.999999993634</c:v>
                </c:pt>
                <c:pt idx="6756" formatCode="m/d/yyyy\ h:mm">
                  <c:v>39855.041666660283</c:v>
                </c:pt>
                <c:pt idx="6757" formatCode="m/d/yyyy\ h:mm">
                  <c:v>39855.083333326991</c:v>
                </c:pt>
                <c:pt idx="6758" formatCode="m/d/yyyy\ h:mm">
                  <c:v>39855.124999993634</c:v>
                </c:pt>
                <c:pt idx="6759" formatCode="m/d/yyyy\ h:mm">
                  <c:v>39855.166666660269</c:v>
                </c:pt>
                <c:pt idx="6760" formatCode="m/d/yyyy\ h:mm">
                  <c:v>39855.208333326977</c:v>
                </c:pt>
                <c:pt idx="6761" formatCode="m/d/yyyy\ h:mm">
                  <c:v>39855.249999993626</c:v>
                </c:pt>
                <c:pt idx="6762" formatCode="m/d/yyyy\ h:mm">
                  <c:v>39855.291666660247</c:v>
                </c:pt>
                <c:pt idx="6763" formatCode="m/d/yyyy\ h:mm">
                  <c:v>39855.333333326977</c:v>
                </c:pt>
                <c:pt idx="6764" formatCode="m/d/yyyy\ h:mm">
                  <c:v>39855.374999993619</c:v>
                </c:pt>
                <c:pt idx="6765" formatCode="m/d/yyyy\ h:mm">
                  <c:v>39855.416666660276</c:v>
                </c:pt>
                <c:pt idx="6766" formatCode="m/d/yyyy\ h:mm">
                  <c:v>39855.458333326977</c:v>
                </c:pt>
                <c:pt idx="6767" formatCode="m/d/yyyy\ h:mm">
                  <c:v>39855.499999993604</c:v>
                </c:pt>
                <c:pt idx="6768" formatCode="m/d/yyyy\ h:mm">
                  <c:v>39855.541666660254</c:v>
                </c:pt>
                <c:pt idx="6769" formatCode="m/d/yyyy\ h:mm">
                  <c:v>39855.583333326955</c:v>
                </c:pt>
                <c:pt idx="6770" formatCode="m/d/yyyy\ h:mm">
                  <c:v>39855.624999993604</c:v>
                </c:pt>
                <c:pt idx="6771" formatCode="m/d/yyyy\ h:mm">
                  <c:v>39855.666666660247</c:v>
                </c:pt>
                <c:pt idx="6772" formatCode="m/d/yyyy\ h:mm">
                  <c:v>39855.708333326947</c:v>
                </c:pt>
                <c:pt idx="6773" formatCode="m/d/yyyy\ h:mm">
                  <c:v>39855.749999993597</c:v>
                </c:pt>
                <c:pt idx="6774" formatCode="m/d/yyyy\ h:mm">
                  <c:v>39855.791666660218</c:v>
                </c:pt>
                <c:pt idx="6775" formatCode="m/d/yyyy\ h:mm">
                  <c:v>39855.833333326947</c:v>
                </c:pt>
                <c:pt idx="6776" formatCode="m/d/yyyy\ h:mm">
                  <c:v>39855.874999993604</c:v>
                </c:pt>
                <c:pt idx="6777" formatCode="m/d/yyyy\ h:mm">
                  <c:v>39855.916666660254</c:v>
                </c:pt>
                <c:pt idx="6778" formatCode="m/d/yyyy\ h:mm">
                  <c:v>39855.958333326947</c:v>
                </c:pt>
                <c:pt idx="6779" formatCode="m/d/yyyy\ h:mm">
                  <c:v>39855.999999993583</c:v>
                </c:pt>
                <c:pt idx="6780" formatCode="m/d/yyyy\ h:mm">
                  <c:v>39856.041666660218</c:v>
                </c:pt>
                <c:pt idx="6781" formatCode="m/d/yyyy\ h:mm">
                  <c:v>39856.083333326926</c:v>
                </c:pt>
                <c:pt idx="6782" formatCode="m/d/yyyy\ h:mm">
                  <c:v>39856.124999993583</c:v>
                </c:pt>
                <c:pt idx="6783" formatCode="m/d/yyyy\ h:mm">
                  <c:v>39856.166666660218</c:v>
                </c:pt>
                <c:pt idx="6784" formatCode="m/d/yyyy\ h:mm">
                  <c:v>39856.208333326926</c:v>
                </c:pt>
                <c:pt idx="6785" formatCode="m/d/yyyy\ h:mm">
                  <c:v>39856.249999993568</c:v>
                </c:pt>
                <c:pt idx="6786" formatCode="m/d/yyyy\ h:mm">
                  <c:v>39856.291666660189</c:v>
                </c:pt>
                <c:pt idx="6787" formatCode="m/d/yyyy\ h:mm">
                  <c:v>39856.333333326918</c:v>
                </c:pt>
                <c:pt idx="6788" formatCode="m/d/yyyy\ h:mm">
                  <c:v>39856.374999993575</c:v>
                </c:pt>
                <c:pt idx="6789" formatCode="m/d/yyyy\ h:mm">
                  <c:v>39856.416666660225</c:v>
                </c:pt>
                <c:pt idx="6790" formatCode="m/d/yyyy\ h:mm">
                  <c:v>39856.458333326926</c:v>
                </c:pt>
                <c:pt idx="6791" formatCode="m/d/yyyy\ h:mm">
                  <c:v>39856.499999993561</c:v>
                </c:pt>
                <c:pt idx="6792" formatCode="m/d/yyyy\ h:mm">
                  <c:v>39856.541666660189</c:v>
                </c:pt>
                <c:pt idx="6793" formatCode="m/d/yyyy\ h:mm">
                  <c:v>39856.583333326897</c:v>
                </c:pt>
                <c:pt idx="6794" formatCode="m/d/yyyy\ h:mm">
                  <c:v>39856.624999993546</c:v>
                </c:pt>
                <c:pt idx="6795" formatCode="m/d/yyyy\ h:mm">
                  <c:v>39856.666666660189</c:v>
                </c:pt>
                <c:pt idx="6796" formatCode="m/d/yyyy\ h:mm">
                  <c:v>39856.708333326897</c:v>
                </c:pt>
                <c:pt idx="6797" formatCode="m/d/yyyy\ h:mm">
                  <c:v>39856.749999993539</c:v>
                </c:pt>
                <c:pt idx="6798" formatCode="m/d/yyyy\ h:mm">
                  <c:v>39856.791666660167</c:v>
                </c:pt>
                <c:pt idx="6799" formatCode="m/d/yyyy\ h:mm">
                  <c:v>39856.833333326889</c:v>
                </c:pt>
                <c:pt idx="6800" formatCode="m/d/yyyy\ h:mm">
                  <c:v>39856.874999993546</c:v>
                </c:pt>
                <c:pt idx="6801" formatCode="m/d/yyyy\ h:mm">
                  <c:v>39856.916666660196</c:v>
                </c:pt>
                <c:pt idx="6802" formatCode="m/d/yyyy\ h:mm">
                  <c:v>39856.958333326897</c:v>
                </c:pt>
                <c:pt idx="6803" formatCode="m/d/yyyy\ h:mm">
                  <c:v>39856.999999993532</c:v>
                </c:pt>
                <c:pt idx="6804" formatCode="m/d/yyyy\ h:mm">
                  <c:v>39857.041666660174</c:v>
                </c:pt>
                <c:pt idx="6805" formatCode="m/d/yyyy\ h:mm">
                  <c:v>39857.083333326867</c:v>
                </c:pt>
                <c:pt idx="6806" formatCode="m/d/yyyy\ h:mm">
                  <c:v>39857.124999993517</c:v>
                </c:pt>
                <c:pt idx="6807" formatCode="m/d/yyyy\ h:mm">
                  <c:v>39857.166666660174</c:v>
                </c:pt>
                <c:pt idx="6808" formatCode="m/d/yyyy\ h:mm">
                  <c:v>39857.20833332686</c:v>
                </c:pt>
                <c:pt idx="6809" formatCode="m/d/yyyy\ h:mm">
                  <c:v>39857.24999999351</c:v>
                </c:pt>
                <c:pt idx="6810" formatCode="m/d/yyyy\ h:mm">
                  <c:v>39857.291666660152</c:v>
                </c:pt>
                <c:pt idx="6811" formatCode="m/d/yyyy\ h:mm">
                  <c:v>39857.333333326853</c:v>
                </c:pt>
                <c:pt idx="6812" formatCode="m/d/yyyy\ h:mm">
                  <c:v>39857.374999993517</c:v>
                </c:pt>
                <c:pt idx="6813" formatCode="m/d/yyyy\ h:mm">
                  <c:v>39857.416666660167</c:v>
                </c:pt>
                <c:pt idx="6814" formatCode="m/d/yyyy\ h:mm">
                  <c:v>39857.45833332686</c:v>
                </c:pt>
                <c:pt idx="6815" formatCode="m/d/yyyy\ h:mm">
                  <c:v>39857.499999993495</c:v>
                </c:pt>
                <c:pt idx="6816" formatCode="m/d/yyyy\ h:mm">
                  <c:v>39857.541666660145</c:v>
                </c:pt>
                <c:pt idx="6817" formatCode="m/d/yyyy\ h:mm">
                  <c:v>39857.583333326846</c:v>
                </c:pt>
                <c:pt idx="6818" formatCode="m/d/yyyy\ h:mm">
                  <c:v>39857.624999993488</c:v>
                </c:pt>
                <c:pt idx="6819" formatCode="m/d/yyyy\ h:mm">
                  <c:v>39857.666666660138</c:v>
                </c:pt>
                <c:pt idx="6820" formatCode="m/d/yyyy\ h:mm">
                  <c:v>39857.708333326838</c:v>
                </c:pt>
                <c:pt idx="6821" formatCode="m/d/yyyy\ h:mm">
                  <c:v>39857.749999993481</c:v>
                </c:pt>
                <c:pt idx="6822" formatCode="m/d/yyyy\ h:mm">
                  <c:v>39857.791666660116</c:v>
                </c:pt>
                <c:pt idx="6823" formatCode="m/d/yyyy\ h:mm">
                  <c:v>39857.833333326824</c:v>
                </c:pt>
                <c:pt idx="6824" formatCode="m/d/yyyy\ h:mm">
                  <c:v>39857.874999993488</c:v>
                </c:pt>
                <c:pt idx="6825" formatCode="m/d/yyyy\ h:mm">
                  <c:v>39857.916666660138</c:v>
                </c:pt>
                <c:pt idx="6826" formatCode="m/d/yyyy\ h:mm">
                  <c:v>39857.958333326831</c:v>
                </c:pt>
                <c:pt idx="6827" formatCode="m/d/yyyy\ h:mm">
                  <c:v>39857.999999993466</c:v>
                </c:pt>
                <c:pt idx="6828" formatCode="m/d/yyyy\ h:mm">
                  <c:v>39858.041666660116</c:v>
                </c:pt>
                <c:pt idx="6829" formatCode="m/d/yyyy\ h:mm">
                  <c:v>39858.083333326809</c:v>
                </c:pt>
                <c:pt idx="6830" formatCode="m/d/yyyy\ h:mm">
                  <c:v>39858.124999993459</c:v>
                </c:pt>
                <c:pt idx="6831" formatCode="m/d/yyyy\ h:mm">
                  <c:v>39858.166666660109</c:v>
                </c:pt>
                <c:pt idx="6832" formatCode="m/d/yyyy\ h:mm">
                  <c:v>39858.208333326802</c:v>
                </c:pt>
                <c:pt idx="6833" formatCode="m/d/yyyy\ h:mm">
                  <c:v>39858.249999993452</c:v>
                </c:pt>
                <c:pt idx="6834" formatCode="m/d/yyyy\ h:mm">
                  <c:v>39858.291666660087</c:v>
                </c:pt>
                <c:pt idx="6835" formatCode="m/d/yyyy\ h:mm">
                  <c:v>39858.333333326795</c:v>
                </c:pt>
                <c:pt idx="6836" formatCode="m/d/yyyy\ h:mm">
                  <c:v>39858.374999993459</c:v>
                </c:pt>
                <c:pt idx="6837" formatCode="m/d/yyyy\ h:mm">
                  <c:v>39858.416666660109</c:v>
                </c:pt>
                <c:pt idx="6838" formatCode="m/d/yyyy\ h:mm">
                  <c:v>39858.458333326802</c:v>
                </c:pt>
                <c:pt idx="6839" formatCode="m/d/yyyy\ h:mm">
                  <c:v>39858.499999993437</c:v>
                </c:pt>
                <c:pt idx="6840" formatCode="m/d/yyyy\ h:mm">
                  <c:v>39858.541666660087</c:v>
                </c:pt>
                <c:pt idx="6841" formatCode="m/d/yyyy\ h:mm">
                  <c:v>39858.58333332678</c:v>
                </c:pt>
                <c:pt idx="6842" formatCode="m/d/yyyy\ h:mm">
                  <c:v>39858.62499999343</c:v>
                </c:pt>
                <c:pt idx="6843" formatCode="m/d/yyyy\ h:mm">
                  <c:v>39858.666666660079</c:v>
                </c:pt>
                <c:pt idx="6844" formatCode="m/d/yyyy\ h:mm">
                  <c:v>39858.708333326773</c:v>
                </c:pt>
                <c:pt idx="6845" formatCode="m/d/yyyy\ h:mm">
                  <c:v>39858.749999993423</c:v>
                </c:pt>
                <c:pt idx="6846" formatCode="m/d/yyyy\ h:mm">
                  <c:v>39858.791666660058</c:v>
                </c:pt>
                <c:pt idx="6847" formatCode="m/d/yyyy\ h:mm">
                  <c:v>39858.833333326766</c:v>
                </c:pt>
                <c:pt idx="6848" formatCode="m/d/yyyy\ h:mm">
                  <c:v>39858.87499999343</c:v>
                </c:pt>
                <c:pt idx="6849" formatCode="m/d/yyyy\ h:mm">
                  <c:v>39858.916666660079</c:v>
                </c:pt>
                <c:pt idx="6850" formatCode="m/d/yyyy\ h:mm">
                  <c:v>39858.958333326773</c:v>
                </c:pt>
                <c:pt idx="6851" formatCode="m/d/yyyy\ h:mm">
                  <c:v>39858.999999993408</c:v>
                </c:pt>
                <c:pt idx="6852" formatCode="m/d/yyyy\ h:mm">
                  <c:v>39859.041666660058</c:v>
                </c:pt>
                <c:pt idx="6853" formatCode="m/d/yyyy\ h:mm">
                  <c:v>39859.083333326751</c:v>
                </c:pt>
                <c:pt idx="6854" formatCode="m/d/yyyy\ h:mm">
                  <c:v>39859.124999993401</c:v>
                </c:pt>
                <c:pt idx="6855" formatCode="m/d/yyyy\ h:mm">
                  <c:v>39859.16666666005</c:v>
                </c:pt>
                <c:pt idx="6856" formatCode="m/d/yyyy\ h:mm">
                  <c:v>39859.208333326744</c:v>
                </c:pt>
                <c:pt idx="6857" formatCode="m/d/yyyy\ h:mm">
                  <c:v>39859.249999993386</c:v>
                </c:pt>
                <c:pt idx="6858" formatCode="m/d/yyyy\ h:mm">
                  <c:v>39859.291666660021</c:v>
                </c:pt>
                <c:pt idx="6859" formatCode="m/d/yyyy\ h:mm">
                  <c:v>39859.333333326736</c:v>
                </c:pt>
                <c:pt idx="6860" formatCode="m/d/yyyy\ h:mm">
                  <c:v>39859.374999993393</c:v>
                </c:pt>
                <c:pt idx="6861" formatCode="m/d/yyyy\ h:mm">
                  <c:v>39859.41666666005</c:v>
                </c:pt>
                <c:pt idx="6862" formatCode="m/d/yyyy\ h:mm">
                  <c:v>39859.458333326744</c:v>
                </c:pt>
                <c:pt idx="6863" formatCode="m/d/yyyy\ h:mm">
                  <c:v>39859.499999993379</c:v>
                </c:pt>
                <c:pt idx="6864" formatCode="m/d/yyyy\ h:mm">
                  <c:v>39859.541666660021</c:v>
                </c:pt>
                <c:pt idx="6865" formatCode="m/d/yyyy\ h:mm">
                  <c:v>39859.583333326722</c:v>
                </c:pt>
                <c:pt idx="6866" formatCode="m/d/yyyy\ h:mm">
                  <c:v>39859.624999993372</c:v>
                </c:pt>
                <c:pt idx="6867" formatCode="m/d/yyyy\ h:mm">
                  <c:v>39859.666666660021</c:v>
                </c:pt>
                <c:pt idx="6868" formatCode="m/d/yyyy\ h:mm">
                  <c:v>39859.708333326715</c:v>
                </c:pt>
                <c:pt idx="6869" formatCode="m/d/yyyy\ h:mm">
                  <c:v>39859.749999993364</c:v>
                </c:pt>
                <c:pt idx="6870" formatCode="m/d/yyyy\ h:mm">
                  <c:v>39859.791666659999</c:v>
                </c:pt>
                <c:pt idx="6871" formatCode="m/d/yyyy\ h:mm">
                  <c:v>39859.833333326693</c:v>
                </c:pt>
                <c:pt idx="6872" formatCode="m/d/yyyy\ h:mm">
                  <c:v>39859.874999993372</c:v>
                </c:pt>
                <c:pt idx="6873" formatCode="m/d/yyyy\ h:mm">
                  <c:v>39859.916666660021</c:v>
                </c:pt>
                <c:pt idx="6874" formatCode="m/d/yyyy\ h:mm">
                  <c:v>39859.958333326715</c:v>
                </c:pt>
                <c:pt idx="6875" formatCode="m/d/yyyy\ h:mm">
                  <c:v>39859.99999999335</c:v>
                </c:pt>
                <c:pt idx="6876" formatCode="m/d/yyyy\ h:mm">
                  <c:v>39860.041666659999</c:v>
                </c:pt>
                <c:pt idx="6877" formatCode="m/d/yyyy\ h:mm">
                  <c:v>39860.083333326693</c:v>
                </c:pt>
                <c:pt idx="6878" formatCode="m/d/yyyy\ h:mm">
                  <c:v>39860.124999993335</c:v>
                </c:pt>
                <c:pt idx="6879" formatCode="m/d/yyyy\ h:mm">
                  <c:v>39860.166666659992</c:v>
                </c:pt>
                <c:pt idx="6880" formatCode="m/d/yyyy\ h:mm">
                  <c:v>39860.208333326686</c:v>
                </c:pt>
                <c:pt idx="6881" formatCode="m/d/yyyy\ h:mm">
                  <c:v>39860.249999993335</c:v>
                </c:pt>
                <c:pt idx="6882" formatCode="m/d/yyyy\ h:mm">
                  <c:v>39860.291666659978</c:v>
                </c:pt>
                <c:pt idx="6883" formatCode="m/d/yyyy\ h:mm">
                  <c:v>39860.333333326678</c:v>
                </c:pt>
                <c:pt idx="6884" formatCode="m/d/yyyy\ h:mm">
                  <c:v>39860.374999993342</c:v>
                </c:pt>
                <c:pt idx="6885" formatCode="m/d/yyyy\ h:mm">
                  <c:v>39860.416666659992</c:v>
                </c:pt>
                <c:pt idx="6886" formatCode="m/d/yyyy\ h:mm">
                  <c:v>39860.458333326686</c:v>
                </c:pt>
                <c:pt idx="6887" formatCode="m/d/yyyy\ h:mm">
                  <c:v>39860.499999993321</c:v>
                </c:pt>
                <c:pt idx="6888" formatCode="m/d/yyyy\ h:mm">
                  <c:v>39860.541666659985</c:v>
                </c:pt>
                <c:pt idx="6889" formatCode="m/d/yyyy\ h:mm">
                  <c:v>39860.583333326649</c:v>
                </c:pt>
                <c:pt idx="6890" formatCode="m/d/yyyy\ h:mm">
                  <c:v>39860.624999993306</c:v>
                </c:pt>
                <c:pt idx="6891" formatCode="m/d/yyyy\ h:mm">
                  <c:v>39860.666666659978</c:v>
                </c:pt>
                <c:pt idx="6892" formatCode="m/d/yyyy\ h:mm">
                  <c:v>39860.708333326642</c:v>
                </c:pt>
                <c:pt idx="6893" formatCode="m/d/yyyy\ h:mm">
                  <c:v>39860.749999993306</c:v>
                </c:pt>
                <c:pt idx="6894" formatCode="m/d/yyyy\ h:mm">
                  <c:v>39860.791666659949</c:v>
                </c:pt>
                <c:pt idx="6895" formatCode="m/d/yyyy\ h:mm">
                  <c:v>39860.833333326642</c:v>
                </c:pt>
                <c:pt idx="6896" formatCode="m/d/yyyy\ h:mm">
                  <c:v>39860.874999993299</c:v>
                </c:pt>
                <c:pt idx="6897" formatCode="m/d/yyyy\ h:mm">
                  <c:v>39860.916666659963</c:v>
                </c:pt>
                <c:pt idx="6898" formatCode="m/d/yyyy\ h:mm">
                  <c:v>39860.958333326649</c:v>
                </c:pt>
                <c:pt idx="6899" formatCode="m/d/yyyy\ h:mm">
                  <c:v>39860.999999993284</c:v>
                </c:pt>
                <c:pt idx="6900" formatCode="m/d/yyyy\ h:mm">
                  <c:v>39861.041666659956</c:v>
                </c:pt>
                <c:pt idx="6901" formatCode="m/d/yyyy\ h:mm">
                  <c:v>39861.083333326635</c:v>
                </c:pt>
                <c:pt idx="6902" formatCode="m/d/yyyy\ h:mm">
                  <c:v>39861.124999993284</c:v>
                </c:pt>
                <c:pt idx="6903" formatCode="m/d/yyyy\ h:mm">
                  <c:v>39861.166666659934</c:v>
                </c:pt>
                <c:pt idx="6904" formatCode="m/d/yyyy\ h:mm">
                  <c:v>39861.208333326613</c:v>
                </c:pt>
                <c:pt idx="6905" formatCode="m/d/yyyy\ h:mm">
                  <c:v>39861.249999993277</c:v>
                </c:pt>
                <c:pt idx="6906" formatCode="m/d/yyyy\ h:mm">
                  <c:v>39861.291666659919</c:v>
                </c:pt>
                <c:pt idx="6907" formatCode="m/d/yyyy\ h:mm">
                  <c:v>39861.333333326613</c:v>
                </c:pt>
                <c:pt idx="6908" formatCode="m/d/yyyy\ h:mm">
                  <c:v>39861.374999993284</c:v>
                </c:pt>
                <c:pt idx="6909" formatCode="m/d/yyyy\ h:mm">
                  <c:v>39861.416666659941</c:v>
                </c:pt>
                <c:pt idx="6910" formatCode="m/d/yyyy\ h:mm">
                  <c:v>39861.45833332662</c:v>
                </c:pt>
                <c:pt idx="6911" formatCode="m/d/yyyy\ h:mm">
                  <c:v>39861.499999993255</c:v>
                </c:pt>
                <c:pt idx="6912" formatCode="m/d/yyyy\ h:mm">
                  <c:v>39861.541666659927</c:v>
                </c:pt>
                <c:pt idx="6913" formatCode="m/d/yyyy\ h:mm">
                  <c:v>39861.583333326605</c:v>
                </c:pt>
                <c:pt idx="6914" formatCode="m/d/yyyy\ h:mm">
                  <c:v>39861.624999993255</c:v>
                </c:pt>
                <c:pt idx="6915" formatCode="m/d/yyyy\ h:mm">
                  <c:v>39861.666666659905</c:v>
                </c:pt>
                <c:pt idx="6916" formatCode="m/d/yyyy\ h:mm">
                  <c:v>39861.708333326605</c:v>
                </c:pt>
                <c:pt idx="6917" formatCode="m/d/yyyy\ h:mm">
                  <c:v>39861.749999993233</c:v>
                </c:pt>
                <c:pt idx="6918" formatCode="m/d/yyyy\ h:mm">
                  <c:v>39861.791666659883</c:v>
                </c:pt>
                <c:pt idx="6919" formatCode="m/d/yyyy\ h:mm">
                  <c:v>39861.833333326598</c:v>
                </c:pt>
                <c:pt idx="6920" formatCode="m/d/yyyy\ h:mm">
                  <c:v>39861.874999993241</c:v>
                </c:pt>
                <c:pt idx="6921" formatCode="m/d/yyyy\ h:mm">
                  <c:v>39861.916666659912</c:v>
                </c:pt>
                <c:pt idx="6922" formatCode="m/d/yyyy\ h:mm">
                  <c:v>39861.958333326605</c:v>
                </c:pt>
                <c:pt idx="6923" formatCode="m/d/yyyy\ h:mm">
                  <c:v>39861.999999993226</c:v>
                </c:pt>
                <c:pt idx="6924" formatCode="m/d/yyyy\ h:mm">
                  <c:v>39862.041666659883</c:v>
                </c:pt>
                <c:pt idx="6925" formatCode="m/d/yyyy\ h:mm">
                  <c:v>39862.083333326576</c:v>
                </c:pt>
                <c:pt idx="6926" formatCode="m/d/yyyy\ h:mm">
                  <c:v>39862.124999993226</c:v>
                </c:pt>
                <c:pt idx="6927" formatCode="m/d/yyyy\ h:mm">
                  <c:v>39862.166666659876</c:v>
                </c:pt>
                <c:pt idx="6928" formatCode="m/d/yyyy\ h:mm">
                  <c:v>39862.208333326576</c:v>
                </c:pt>
                <c:pt idx="6929" formatCode="m/d/yyyy\ h:mm">
                  <c:v>39862.249999993204</c:v>
                </c:pt>
                <c:pt idx="6930" formatCode="m/d/yyyy\ h:mm">
                  <c:v>39862.291666659854</c:v>
                </c:pt>
                <c:pt idx="6931" formatCode="m/d/yyyy\ h:mm">
                  <c:v>39862.333333326569</c:v>
                </c:pt>
                <c:pt idx="6932" formatCode="m/d/yyyy\ h:mm">
                  <c:v>39862.374999993212</c:v>
                </c:pt>
                <c:pt idx="6933" formatCode="m/d/yyyy\ h:mm">
                  <c:v>39862.416666659883</c:v>
                </c:pt>
                <c:pt idx="6934" formatCode="m/d/yyyy\ h:mm">
                  <c:v>39862.458333326576</c:v>
                </c:pt>
                <c:pt idx="6935" formatCode="m/d/yyyy\ h:mm">
                  <c:v>39862.499999993204</c:v>
                </c:pt>
                <c:pt idx="6936" formatCode="m/d/yyyy\ h:mm">
                  <c:v>39862.541666659854</c:v>
                </c:pt>
                <c:pt idx="6937" formatCode="m/d/yyyy\ h:mm">
                  <c:v>39862.583333326547</c:v>
                </c:pt>
                <c:pt idx="6938" formatCode="m/d/yyyy\ h:mm">
                  <c:v>39862.624999993197</c:v>
                </c:pt>
                <c:pt idx="6939" formatCode="m/d/yyyy\ h:mm">
                  <c:v>39862.666666659854</c:v>
                </c:pt>
                <c:pt idx="6940" formatCode="m/d/yyyy\ h:mm">
                  <c:v>39862.708333326547</c:v>
                </c:pt>
                <c:pt idx="6941" formatCode="m/d/yyyy\ h:mm">
                  <c:v>39862.74999999319</c:v>
                </c:pt>
                <c:pt idx="6942" formatCode="m/d/yyyy\ h:mm">
                  <c:v>39862.791666659832</c:v>
                </c:pt>
                <c:pt idx="6943" formatCode="m/d/yyyy\ h:mm">
                  <c:v>39862.83333332654</c:v>
                </c:pt>
                <c:pt idx="6944" formatCode="m/d/yyyy\ h:mm">
                  <c:v>39862.874999993197</c:v>
                </c:pt>
                <c:pt idx="6945" formatCode="m/d/yyyy\ h:mm">
                  <c:v>39862.916666659847</c:v>
                </c:pt>
                <c:pt idx="6946" formatCode="m/d/yyyy\ h:mm">
                  <c:v>39862.958333326547</c:v>
                </c:pt>
                <c:pt idx="6947" formatCode="m/d/yyyy\ h:mm">
                  <c:v>39862.999999993182</c:v>
                </c:pt>
                <c:pt idx="6948" formatCode="m/d/yyyy\ h:mm">
                  <c:v>39863.041666659825</c:v>
                </c:pt>
                <c:pt idx="6949" formatCode="m/d/yyyy\ h:mm">
                  <c:v>39863.083333326525</c:v>
                </c:pt>
                <c:pt idx="6950" formatCode="m/d/yyyy\ h:mm">
                  <c:v>39863.124999993168</c:v>
                </c:pt>
                <c:pt idx="6951" formatCode="m/d/yyyy\ h:mm">
                  <c:v>39863.166666659825</c:v>
                </c:pt>
                <c:pt idx="6952" formatCode="m/d/yyyy\ h:mm">
                  <c:v>39863.208333326518</c:v>
                </c:pt>
                <c:pt idx="6953" formatCode="m/d/yyyy\ h:mm">
                  <c:v>39863.249999993161</c:v>
                </c:pt>
                <c:pt idx="6954" formatCode="m/d/yyyy\ h:mm">
                  <c:v>39863.291666659803</c:v>
                </c:pt>
                <c:pt idx="6955" formatCode="m/d/yyyy\ h:mm">
                  <c:v>39863.333333326504</c:v>
                </c:pt>
                <c:pt idx="6956" formatCode="m/d/yyyy\ h:mm">
                  <c:v>39863.374999993168</c:v>
                </c:pt>
                <c:pt idx="6957" formatCode="m/d/yyyy\ h:mm">
                  <c:v>39863.416666659818</c:v>
                </c:pt>
                <c:pt idx="6958" formatCode="m/d/yyyy\ h:mm">
                  <c:v>39863.458333326511</c:v>
                </c:pt>
                <c:pt idx="6959" formatCode="m/d/yyyy\ h:mm">
                  <c:v>39863.499999993146</c:v>
                </c:pt>
                <c:pt idx="6960" formatCode="m/d/yyyy\ h:mm">
                  <c:v>39863.541666659796</c:v>
                </c:pt>
                <c:pt idx="6961" formatCode="m/d/yyyy\ h:mm">
                  <c:v>39863.583333326496</c:v>
                </c:pt>
                <c:pt idx="6962" formatCode="m/d/yyyy\ h:mm">
                  <c:v>39863.624999993139</c:v>
                </c:pt>
                <c:pt idx="6963" formatCode="m/d/yyyy\ h:mm">
                  <c:v>39863.666666659788</c:v>
                </c:pt>
                <c:pt idx="6964" formatCode="m/d/yyyy\ h:mm">
                  <c:v>39863.708333326489</c:v>
                </c:pt>
                <c:pt idx="6965" formatCode="m/d/yyyy\ h:mm">
                  <c:v>39863.749999993131</c:v>
                </c:pt>
                <c:pt idx="6966" formatCode="m/d/yyyy\ h:mm">
                  <c:v>39863.791666659767</c:v>
                </c:pt>
                <c:pt idx="6967" formatCode="m/d/yyyy\ h:mm">
                  <c:v>39863.833333326475</c:v>
                </c:pt>
                <c:pt idx="6968" formatCode="m/d/yyyy\ h:mm">
                  <c:v>39863.874999993146</c:v>
                </c:pt>
                <c:pt idx="6969" formatCode="m/d/yyyy\ h:mm">
                  <c:v>39863.916666659788</c:v>
                </c:pt>
                <c:pt idx="6970" formatCode="m/d/yyyy\ h:mm">
                  <c:v>39863.958333326482</c:v>
                </c:pt>
                <c:pt idx="6971" formatCode="m/d/yyyy\ h:mm">
                  <c:v>39863.999999993117</c:v>
                </c:pt>
                <c:pt idx="6972" formatCode="m/d/yyyy\ h:mm">
                  <c:v>39864.041666659774</c:v>
                </c:pt>
                <c:pt idx="6973" formatCode="m/d/yyyy\ h:mm">
                  <c:v>39864.08333332646</c:v>
                </c:pt>
                <c:pt idx="6974" formatCode="m/d/yyyy\ h:mm">
                  <c:v>39864.12499999311</c:v>
                </c:pt>
                <c:pt idx="6975" formatCode="m/d/yyyy\ h:mm">
                  <c:v>39864.166666659774</c:v>
                </c:pt>
                <c:pt idx="6976" formatCode="m/d/yyyy\ h:mm">
                  <c:v>39864.208333326453</c:v>
                </c:pt>
                <c:pt idx="6977" formatCode="m/d/yyyy\ h:mm">
                  <c:v>39864.249999993102</c:v>
                </c:pt>
                <c:pt idx="6978" formatCode="m/d/yyyy\ h:mm">
                  <c:v>39864.291666659738</c:v>
                </c:pt>
                <c:pt idx="6979" formatCode="m/d/yyyy\ h:mm">
                  <c:v>39864.333333326445</c:v>
                </c:pt>
                <c:pt idx="6980" formatCode="m/d/yyyy\ h:mm">
                  <c:v>39864.37499999311</c:v>
                </c:pt>
                <c:pt idx="6981" formatCode="m/d/yyyy\ h:mm">
                  <c:v>39864.416666659759</c:v>
                </c:pt>
                <c:pt idx="6982" formatCode="m/d/yyyy\ h:mm">
                  <c:v>39864.45833332646</c:v>
                </c:pt>
                <c:pt idx="6983" formatCode="m/d/yyyy\ h:mm">
                  <c:v>39864.499999993088</c:v>
                </c:pt>
                <c:pt idx="6984" formatCode="m/d/yyyy\ h:mm">
                  <c:v>39864.541666659738</c:v>
                </c:pt>
                <c:pt idx="6985" formatCode="m/d/yyyy\ h:mm">
                  <c:v>39864.583333326438</c:v>
                </c:pt>
                <c:pt idx="6986" formatCode="m/d/yyyy\ h:mm">
                  <c:v>39864.624999993081</c:v>
                </c:pt>
                <c:pt idx="6987" formatCode="m/d/yyyy\ h:mm">
                  <c:v>39864.66666665973</c:v>
                </c:pt>
                <c:pt idx="6988" formatCode="m/d/yyyy\ h:mm">
                  <c:v>39864.708333326424</c:v>
                </c:pt>
                <c:pt idx="6989" formatCode="m/d/yyyy\ h:mm">
                  <c:v>39864.749999993073</c:v>
                </c:pt>
                <c:pt idx="6990" formatCode="m/d/yyyy\ h:mm">
                  <c:v>39864.791666659708</c:v>
                </c:pt>
                <c:pt idx="6991" formatCode="m/d/yyyy\ h:mm">
                  <c:v>39864.833333326416</c:v>
                </c:pt>
                <c:pt idx="6992" formatCode="m/d/yyyy\ h:mm">
                  <c:v>39864.874999993081</c:v>
                </c:pt>
                <c:pt idx="6993" formatCode="m/d/yyyy\ h:mm">
                  <c:v>39864.91666665973</c:v>
                </c:pt>
                <c:pt idx="6994" formatCode="m/d/yyyy\ h:mm">
                  <c:v>39864.958333326424</c:v>
                </c:pt>
                <c:pt idx="6995" formatCode="m/d/yyyy\ h:mm">
                  <c:v>39864.999999993059</c:v>
                </c:pt>
                <c:pt idx="6996" formatCode="m/d/yyyy\ h:mm">
                  <c:v>39865.041666659708</c:v>
                </c:pt>
                <c:pt idx="6997" formatCode="m/d/yyyy\ h:mm">
                  <c:v>39865.083333326402</c:v>
                </c:pt>
                <c:pt idx="6998" formatCode="m/d/yyyy\ h:mm">
                  <c:v>39865.124999993051</c:v>
                </c:pt>
                <c:pt idx="6999" formatCode="m/d/yyyy\ h:mm">
                  <c:v>39865.166666659701</c:v>
                </c:pt>
                <c:pt idx="7000" formatCode="m/d/yyyy\ h:mm">
                  <c:v>39865.208333326394</c:v>
                </c:pt>
                <c:pt idx="7001" formatCode="m/d/yyyy\ h:mm">
                  <c:v>39865.249999993044</c:v>
                </c:pt>
                <c:pt idx="7002" formatCode="m/d/yyyy\ h:mm">
                  <c:v>39865.291666659679</c:v>
                </c:pt>
                <c:pt idx="7003" formatCode="m/d/yyyy\ h:mm">
                  <c:v>39865.333333326387</c:v>
                </c:pt>
                <c:pt idx="7004" formatCode="m/d/yyyy\ h:mm">
                  <c:v>39865.374999993051</c:v>
                </c:pt>
                <c:pt idx="7005" formatCode="m/d/yyyy\ h:mm">
                  <c:v>39865.416666659701</c:v>
                </c:pt>
                <c:pt idx="7006" formatCode="m/d/yyyy\ h:mm">
                  <c:v>39865.458333326394</c:v>
                </c:pt>
                <c:pt idx="7007" formatCode="m/d/yyyy\ h:mm">
                  <c:v>39865.49999999303</c:v>
                </c:pt>
                <c:pt idx="7008" formatCode="m/d/yyyy\ h:mm">
                  <c:v>39865.541666659679</c:v>
                </c:pt>
                <c:pt idx="7009" formatCode="m/d/yyyy\ h:mm">
                  <c:v>39865.583333326373</c:v>
                </c:pt>
                <c:pt idx="7010" formatCode="m/d/yyyy\ h:mm">
                  <c:v>39865.624999993022</c:v>
                </c:pt>
                <c:pt idx="7011" formatCode="m/d/yyyy\ h:mm">
                  <c:v>39865.666666659672</c:v>
                </c:pt>
                <c:pt idx="7012" formatCode="m/d/yyyy\ h:mm">
                  <c:v>39865.708333326365</c:v>
                </c:pt>
                <c:pt idx="7013" formatCode="m/d/yyyy\ h:mm">
                  <c:v>39865.749999993015</c:v>
                </c:pt>
                <c:pt idx="7014" formatCode="m/d/yyyy\ h:mm">
                  <c:v>39865.79166665965</c:v>
                </c:pt>
                <c:pt idx="7015" formatCode="m/d/yyyy\ h:mm">
                  <c:v>39865.833333326358</c:v>
                </c:pt>
                <c:pt idx="7016" formatCode="m/d/yyyy\ h:mm">
                  <c:v>39865.874999993022</c:v>
                </c:pt>
                <c:pt idx="7017" formatCode="m/d/yyyy\ h:mm">
                  <c:v>39865.916666659672</c:v>
                </c:pt>
                <c:pt idx="7018" formatCode="m/d/yyyy\ h:mm">
                  <c:v>39865.958333326365</c:v>
                </c:pt>
                <c:pt idx="7019" formatCode="m/d/yyyy\ h:mm">
                  <c:v>39865.999999993001</c:v>
                </c:pt>
                <c:pt idx="7020" formatCode="m/d/yyyy\ h:mm">
                  <c:v>39866.04166665965</c:v>
                </c:pt>
                <c:pt idx="7021" formatCode="m/d/yyyy\ h:mm">
                  <c:v>39866.083333326344</c:v>
                </c:pt>
                <c:pt idx="7022" formatCode="m/d/yyyy\ h:mm">
                  <c:v>39866.124999992993</c:v>
                </c:pt>
                <c:pt idx="7023" formatCode="m/d/yyyy\ h:mm">
                  <c:v>39866.166666659643</c:v>
                </c:pt>
                <c:pt idx="7024" formatCode="m/d/yyyy\ h:mm">
                  <c:v>39866.208333326336</c:v>
                </c:pt>
                <c:pt idx="7025" formatCode="m/d/yyyy\ h:mm">
                  <c:v>39866.249999992993</c:v>
                </c:pt>
                <c:pt idx="7026" formatCode="m/d/yyyy\ h:mm">
                  <c:v>39866.291666659621</c:v>
                </c:pt>
                <c:pt idx="7027" formatCode="m/d/yyyy\ h:mm">
                  <c:v>39866.333333326329</c:v>
                </c:pt>
                <c:pt idx="7028" formatCode="m/d/yyyy\ h:mm">
                  <c:v>39866.374999993001</c:v>
                </c:pt>
                <c:pt idx="7029" formatCode="m/d/yyyy\ h:mm">
                  <c:v>39866.416666659636</c:v>
                </c:pt>
                <c:pt idx="7030" formatCode="m/d/yyyy\ h:mm">
                  <c:v>39866.458333326336</c:v>
                </c:pt>
                <c:pt idx="7031" formatCode="m/d/yyyy\ h:mm">
                  <c:v>39866.499999992986</c:v>
                </c:pt>
                <c:pt idx="7032" formatCode="m/d/yyyy\ h:mm">
                  <c:v>39866.541666659621</c:v>
                </c:pt>
                <c:pt idx="7033" formatCode="m/d/yyyy\ h:mm">
                  <c:v>39866.583333326314</c:v>
                </c:pt>
                <c:pt idx="7034" formatCode="m/d/yyyy\ h:mm">
                  <c:v>39866.624999992979</c:v>
                </c:pt>
                <c:pt idx="7035" formatCode="m/d/yyyy\ h:mm">
                  <c:v>39866.666666659614</c:v>
                </c:pt>
                <c:pt idx="7036" formatCode="m/d/yyyy\ h:mm">
                  <c:v>39866.708333326293</c:v>
                </c:pt>
                <c:pt idx="7037" formatCode="m/d/yyyy\ h:mm">
                  <c:v>39866.749999992971</c:v>
                </c:pt>
                <c:pt idx="7038" formatCode="m/d/yyyy\ h:mm">
                  <c:v>39866.791666659592</c:v>
                </c:pt>
                <c:pt idx="7039" formatCode="m/d/yyyy\ h:mm">
                  <c:v>39866.833333326293</c:v>
                </c:pt>
                <c:pt idx="7040" formatCode="m/d/yyyy\ h:mm">
                  <c:v>39866.874999992979</c:v>
                </c:pt>
                <c:pt idx="7041" formatCode="m/d/yyyy\ h:mm">
                  <c:v>39866.916666659614</c:v>
                </c:pt>
                <c:pt idx="7042" formatCode="m/d/yyyy\ h:mm">
                  <c:v>39866.9583333263</c:v>
                </c:pt>
                <c:pt idx="7043" formatCode="m/d/yyyy\ h:mm">
                  <c:v>39866.999999992942</c:v>
                </c:pt>
                <c:pt idx="7044" formatCode="m/d/yyyy\ h:mm">
                  <c:v>39867.041666659592</c:v>
                </c:pt>
                <c:pt idx="7045" formatCode="m/d/yyyy\ h:mm">
                  <c:v>39867.083333326285</c:v>
                </c:pt>
                <c:pt idx="7046" formatCode="m/d/yyyy\ h:mm">
                  <c:v>39867.124999992942</c:v>
                </c:pt>
                <c:pt idx="7047" formatCode="m/d/yyyy\ h:mm">
                  <c:v>39867.166666659585</c:v>
                </c:pt>
                <c:pt idx="7048" formatCode="m/d/yyyy\ h:mm">
                  <c:v>39867.208333326278</c:v>
                </c:pt>
                <c:pt idx="7049" formatCode="m/d/yyyy\ h:mm">
                  <c:v>39867.249999992942</c:v>
                </c:pt>
                <c:pt idx="7050" formatCode="m/d/yyyy\ h:mm">
                  <c:v>39867.29166665957</c:v>
                </c:pt>
                <c:pt idx="7051" formatCode="m/d/yyyy\ h:mm">
                  <c:v>39867.333333326271</c:v>
                </c:pt>
                <c:pt idx="7052" formatCode="m/d/yyyy\ h:mm">
                  <c:v>39867.37499999295</c:v>
                </c:pt>
                <c:pt idx="7053" formatCode="m/d/yyyy\ h:mm">
                  <c:v>39867.416666659592</c:v>
                </c:pt>
                <c:pt idx="7054" formatCode="m/d/yyyy\ h:mm">
                  <c:v>39867.458333326271</c:v>
                </c:pt>
                <c:pt idx="7055" formatCode="m/d/yyyy\ h:mm">
                  <c:v>39867.499999992913</c:v>
                </c:pt>
                <c:pt idx="7056" formatCode="m/d/yyyy\ h:mm">
                  <c:v>39867.541666659577</c:v>
                </c:pt>
                <c:pt idx="7057" formatCode="m/d/yyyy\ h:mm">
                  <c:v>39867.583333326242</c:v>
                </c:pt>
                <c:pt idx="7058" formatCode="m/d/yyyy\ h:mm">
                  <c:v>39867.624999992913</c:v>
                </c:pt>
                <c:pt idx="7059" formatCode="m/d/yyyy\ h:mm">
                  <c:v>39867.66666665957</c:v>
                </c:pt>
                <c:pt idx="7060" formatCode="m/d/yyyy\ h:mm">
                  <c:v>39867.708333326242</c:v>
                </c:pt>
                <c:pt idx="7061" formatCode="m/d/yyyy\ h:mm">
                  <c:v>39867.749999992899</c:v>
                </c:pt>
                <c:pt idx="7062" formatCode="m/d/yyyy\ h:mm">
                  <c:v>39867.791666659534</c:v>
                </c:pt>
                <c:pt idx="7063" formatCode="m/d/yyyy\ h:mm">
                  <c:v>39867.833333326242</c:v>
                </c:pt>
                <c:pt idx="7064" formatCode="m/d/yyyy\ h:mm">
                  <c:v>39867.874999992906</c:v>
                </c:pt>
                <c:pt idx="7065" formatCode="m/d/yyyy\ h:mm">
                  <c:v>39867.916666659563</c:v>
                </c:pt>
                <c:pt idx="7066" formatCode="m/d/yyyy\ h:mm">
                  <c:v>39867.958333326249</c:v>
                </c:pt>
                <c:pt idx="7067" formatCode="m/d/yyyy\ h:mm">
                  <c:v>39867.999999992891</c:v>
                </c:pt>
                <c:pt idx="7068" formatCode="m/d/yyyy\ h:mm">
                  <c:v>39868.041666659534</c:v>
                </c:pt>
                <c:pt idx="7069" formatCode="m/d/yyyy\ h:mm">
                  <c:v>39868.083333326213</c:v>
                </c:pt>
                <c:pt idx="7070" formatCode="m/d/yyyy\ h:mm">
                  <c:v>39868.124999992891</c:v>
                </c:pt>
                <c:pt idx="7071" formatCode="m/d/yyyy\ h:mm">
                  <c:v>39868.166666659534</c:v>
                </c:pt>
                <c:pt idx="7072" formatCode="m/d/yyyy\ h:mm">
                  <c:v>39868.208333326213</c:v>
                </c:pt>
                <c:pt idx="7073" formatCode="m/d/yyyy\ h:mm">
                  <c:v>39868.249999992884</c:v>
                </c:pt>
                <c:pt idx="7074" formatCode="m/d/yyyy\ h:mm">
                  <c:v>39868.291666659519</c:v>
                </c:pt>
                <c:pt idx="7075" formatCode="m/d/yyyy\ h:mm">
                  <c:v>39868.333333326213</c:v>
                </c:pt>
                <c:pt idx="7076" formatCode="m/d/yyyy\ h:mm">
                  <c:v>39868.374999992884</c:v>
                </c:pt>
                <c:pt idx="7077" formatCode="m/d/yyyy\ h:mm">
                  <c:v>39868.416666659541</c:v>
                </c:pt>
                <c:pt idx="7078" formatCode="m/d/yyyy\ h:mm">
                  <c:v>39868.45833332622</c:v>
                </c:pt>
                <c:pt idx="7079" formatCode="m/d/yyyy\ h:mm">
                  <c:v>39868.499999992862</c:v>
                </c:pt>
                <c:pt idx="7080" formatCode="m/d/yyyy\ h:mm">
                  <c:v>39868.541666659505</c:v>
                </c:pt>
                <c:pt idx="7081" formatCode="m/d/yyyy\ h:mm">
                  <c:v>39868.583333326198</c:v>
                </c:pt>
                <c:pt idx="7082" formatCode="m/d/yyyy\ h:mm">
                  <c:v>39868.624999992848</c:v>
                </c:pt>
                <c:pt idx="7083" formatCode="m/d/yyyy\ h:mm">
                  <c:v>39868.666666659505</c:v>
                </c:pt>
                <c:pt idx="7084" formatCode="m/d/yyyy\ h:mm">
                  <c:v>39868.708333326198</c:v>
                </c:pt>
                <c:pt idx="7085" formatCode="m/d/yyyy\ h:mm">
                  <c:v>39868.74999999284</c:v>
                </c:pt>
                <c:pt idx="7086" formatCode="m/d/yyyy\ h:mm">
                  <c:v>39868.791666659483</c:v>
                </c:pt>
                <c:pt idx="7087" formatCode="m/d/yyyy\ h:mm">
                  <c:v>39868.833333326191</c:v>
                </c:pt>
                <c:pt idx="7088" formatCode="m/d/yyyy\ h:mm">
                  <c:v>39868.874999992848</c:v>
                </c:pt>
                <c:pt idx="7089" formatCode="m/d/yyyy\ h:mm">
                  <c:v>39868.916666659497</c:v>
                </c:pt>
                <c:pt idx="7090" formatCode="m/d/yyyy\ h:mm">
                  <c:v>39868.958333326198</c:v>
                </c:pt>
                <c:pt idx="7091" formatCode="m/d/yyyy\ h:mm">
                  <c:v>39868.999999992833</c:v>
                </c:pt>
                <c:pt idx="7092" formatCode="m/d/yyyy\ h:mm">
                  <c:v>39869.041666659476</c:v>
                </c:pt>
                <c:pt idx="7093" formatCode="m/d/yyyy\ h:mm">
                  <c:v>39869.083333326176</c:v>
                </c:pt>
                <c:pt idx="7094" formatCode="m/d/yyyy\ h:mm">
                  <c:v>39869.124999992819</c:v>
                </c:pt>
                <c:pt idx="7095" formatCode="m/d/yyyy\ h:mm">
                  <c:v>39869.166666659476</c:v>
                </c:pt>
                <c:pt idx="7096" formatCode="m/d/yyyy\ h:mm">
                  <c:v>39869.208333326169</c:v>
                </c:pt>
                <c:pt idx="7097" formatCode="m/d/yyyy\ h:mm">
                  <c:v>39869.249999992811</c:v>
                </c:pt>
                <c:pt idx="7098" formatCode="m/d/yyyy\ h:mm">
                  <c:v>39869.291666659454</c:v>
                </c:pt>
                <c:pt idx="7099" formatCode="m/d/yyyy\ h:mm">
                  <c:v>39869.333333326154</c:v>
                </c:pt>
                <c:pt idx="7100" formatCode="m/d/yyyy\ h:mm">
                  <c:v>39869.374999992826</c:v>
                </c:pt>
                <c:pt idx="7101" formatCode="m/d/yyyy\ h:mm">
                  <c:v>39869.416666659468</c:v>
                </c:pt>
                <c:pt idx="7102" formatCode="m/d/yyyy\ h:mm">
                  <c:v>39869.458333326162</c:v>
                </c:pt>
                <c:pt idx="7103" formatCode="m/d/yyyy\ h:mm">
                  <c:v>39869.499999992797</c:v>
                </c:pt>
                <c:pt idx="7104" formatCode="m/d/yyyy\ h:mm">
                  <c:v>39869.541666659454</c:v>
                </c:pt>
                <c:pt idx="7105" formatCode="m/d/yyyy\ h:mm">
                  <c:v>39869.583333326147</c:v>
                </c:pt>
                <c:pt idx="7106" formatCode="m/d/yyyy\ h:mm">
                  <c:v>39869.62499999279</c:v>
                </c:pt>
                <c:pt idx="7107" formatCode="m/d/yyyy\ h:mm">
                  <c:v>39869.666666659454</c:v>
                </c:pt>
                <c:pt idx="7108" formatCode="m/d/yyyy\ h:mm">
                  <c:v>39869.70833332614</c:v>
                </c:pt>
                <c:pt idx="7109" formatCode="m/d/yyyy\ h:mm">
                  <c:v>39869.749999992782</c:v>
                </c:pt>
                <c:pt idx="7110" formatCode="m/d/yyyy\ h:mm">
                  <c:v>39869.791666659417</c:v>
                </c:pt>
                <c:pt idx="7111" formatCode="m/d/yyyy\ h:mm">
                  <c:v>39869.833333326125</c:v>
                </c:pt>
                <c:pt idx="7112" formatCode="m/d/yyyy\ h:mm">
                  <c:v>39869.874999992797</c:v>
                </c:pt>
                <c:pt idx="7113" formatCode="m/d/yyyy\ h:mm">
                  <c:v>39869.916666659439</c:v>
                </c:pt>
                <c:pt idx="7114" formatCode="m/d/yyyy\ h:mm">
                  <c:v>39869.958333326133</c:v>
                </c:pt>
                <c:pt idx="7115" formatCode="m/d/yyyy\ h:mm">
                  <c:v>39869.999999992768</c:v>
                </c:pt>
                <c:pt idx="7116" formatCode="m/d/yyyy\ h:mm">
                  <c:v>39870.041666659425</c:v>
                </c:pt>
                <c:pt idx="7117" formatCode="m/d/yyyy\ h:mm">
                  <c:v>39870.083333326111</c:v>
                </c:pt>
                <c:pt idx="7118" formatCode="m/d/yyyy\ h:mm">
                  <c:v>39870.12499999276</c:v>
                </c:pt>
                <c:pt idx="7119" formatCode="m/d/yyyy\ h:mm">
                  <c:v>39870.166666659425</c:v>
                </c:pt>
                <c:pt idx="7120" formatCode="m/d/yyyy\ h:mm">
                  <c:v>39870.208333326103</c:v>
                </c:pt>
                <c:pt idx="7121" formatCode="m/d/yyyy\ h:mm">
                  <c:v>39870.249999992753</c:v>
                </c:pt>
                <c:pt idx="7122" formatCode="m/d/yyyy\ h:mm">
                  <c:v>39870.291666659388</c:v>
                </c:pt>
                <c:pt idx="7123" formatCode="m/d/yyyy\ h:mm">
                  <c:v>39870.333333326096</c:v>
                </c:pt>
                <c:pt idx="7124" formatCode="m/d/yyyy\ h:mm">
                  <c:v>39870.37499999276</c:v>
                </c:pt>
                <c:pt idx="7125" formatCode="m/d/yyyy\ h:mm">
                  <c:v>39870.41666665941</c:v>
                </c:pt>
                <c:pt idx="7126" formatCode="m/d/yyyy\ h:mm">
                  <c:v>39870.458333326111</c:v>
                </c:pt>
                <c:pt idx="7127" formatCode="m/d/yyyy\ h:mm">
                  <c:v>39870.499999992739</c:v>
                </c:pt>
                <c:pt idx="7128" formatCode="m/d/yyyy\ h:mm">
                  <c:v>39870.541666659388</c:v>
                </c:pt>
                <c:pt idx="7129" formatCode="m/d/yyyy\ h:mm">
                  <c:v>39870.583333326089</c:v>
                </c:pt>
                <c:pt idx="7130" formatCode="m/d/yyyy\ h:mm">
                  <c:v>39870.624999992731</c:v>
                </c:pt>
                <c:pt idx="7131" formatCode="m/d/yyyy\ h:mm">
                  <c:v>39870.666666659381</c:v>
                </c:pt>
                <c:pt idx="7132" formatCode="m/d/yyyy\ h:mm">
                  <c:v>39870.708333326074</c:v>
                </c:pt>
                <c:pt idx="7133" formatCode="m/d/yyyy\ h:mm">
                  <c:v>39870.749999992731</c:v>
                </c:pt>
                <c:pt idx="7134" formatCode="m/d/yyyy\ h:mm">
                  <c:v>39870.791666659366</c:v>
                </c:pt>
                <c:pt idx="7135" formatCode="m/d/yyyy\ h:mm">
                  <c:v>39870.833333326067</c:v>
                </c:pt>
                <c:pt idx="7136" formatCode="m/d/yyyy\ h:mm">
                  <c:v>39870.874999992739</c:v>
                </c:pt>
                <c:pt idx="7137" formatCode="m/d/yyyy\ h:mm">
                  <c:v>39870.916666659381</c:v>
                </c:pt>
                <c:pt idx="7138" formatCode="m/d/yyyy\ h:mm">
                  <c:v>39870.958333326074</c:v>
                </c:pt>
                <c:pt idx="7139" formatCode="m/d/yyyy\ h:mm">
                  <c:v>39870.999999992709</c:v>
                </c:pt>
                <c:pt idx="7140" formatCode="m/d/yyyy\ h:mm">
                  <c:v>39871.041666659374</c:v>
                </c:pt>
                <c:pt idx="7141" formatCode="m/d/yyyy\ h:mm">
                  <c:v>39871.083333326053</c:v>
                </c:pt>
                <c:pt idx="7142" formatCode="m/d/yyyy\ h:mm">
                  <c:v>39871.124999992702</c:v>
                </c:pt>
                <c:pt idx="7143" formatCode="m/d/yyyy\ h:mm">
                  <c:v>39871.166666659352</c:v>
                </c:pt>
                <c:pt idx="7144" formatCode="m/d/yyyy\ h:mm">
                  <c:v>39871.208333326045</c:v>
                </c:pt>
                <c:pt idx="7145" formatCode="m/d/yyyy\ h:mm">
                  <c:v>39871.249999992695</c:v>
                </c:pt>
                <c:pt idx="7146" formatCode="m/d/yyyy\ h:mm">
                  <c:v>39871.29166665933</c:v>
                </c:pt>
                <c:pt idx="7147" formatCode="m/d/yyyy\ h:mm">
                  <c:v>39871.333333326038</c:v>
                </c:pt>
                <c:pt idx="7148" formatCode="m/d/yyyy\ h:mm">
                  <c:v>39871.374999992702</c:v>
                </c:pt>
                <c:pt idx="7149" formatCode="m/d/yyyy\ h:mm">
                  <c:v>39871.416666659352</c:v>
                </c:pt>
                <c:pt idx="7150" formatCode="m/d/yyyy\ h:mm">
                  <c:v>39871.458333326045</c:v>
                </c:pt>
                <c:pt idx="7151" formatCode="m/d/yyyy\ h:mm">
                  <c:v>39871.49999999268</c:v>
                </c:pt>
                <c:pt idx="7152" formatCode="m/d/yyyy\ h:mm">
                  <c:v>39871.54166665933</c:v>
                </c:pt>
                <c:pt idx="7153" formatCode="m/d/yyyy\ h:mm">
                  <c:v>39871.583333326023</c:v>
                </c:pt>
                <c:pt idx="7154" formatCode="m/d/yyyy\ h:mm">
                  <c:v>39871.624999992673</c:v>
                </c:pt>
                <c:pt idx="7155" formatCode="m/d/yyyy\ h:mm">
                  <c:v>39871.666666659323</c:v>
                </c:pt>
                <c:pt idx="7156" formatCode="m/d/yyyy\ h:mm">
                  <c:v>39871.708333326016</c:v>
                </c:pt>
                <c:pt idx="7157" formatCode="m/d/yyyy\ h:mm">
                  <c:v>39871.749999992666</c:v>
                </c:pt>
                <c:pt idx="7158" formatCode="m/d/yyyy\ h:mm">
                  <c:v>39871.791666659301</c:v>
                </c:pt>
                <c:pt idx="7159" formatCode="m/d/yyyy\ h:mm">
                  <c:v>39871.833333326009</c:v>
                </c:pt>
                <c:pt idx="7160" formatCode="m/d/yyyy\ h:mm">
                  <c:v>39871.874999992673</c:v>
                </c:pt>
                <c:pt idx="7161" formatCode="m/d/yyyy\ h:mm">
                  <c:v>39871.916666659323</c:v>
                </c:pt>
                <c:pt idx="7162" formatCode="m/d/yyyy\ h:mm">
                  <c:v>39871.958333326016</c:v>
                </c:pt>
                <c:pt idx="7163" formatCode="m/d/yyyy\ h:mm">
                  <c:v>39871.999999992651</c:v>
                </c:pt>
                <c:pt idx="7164" formatCode="m/d/yyyy\ h:mm">
                  <c:v>39872.041666659301</c:v>
                </c:pt>
                <c:pt idx="7165" formatCode="m/d/yyyy\ h:mm">
                  <c:v>39872.083333325994</c:v>
                </c:pt>
                <c:pt idx="7166" formatCode="m/d/yyyy\ h:mm">
                  <c:v>39872.124999992644</c:v>
                </c:pt>
                <c:pt idx="7167" formatCode="m/d/yyyy\ h:mm">
                  <c:v>39872.166666659294</c:v>
                </c:pt>
                <c:pt idx="7168" formatCode="m/d/yyyy\ h:mm">
                  <c:v>39872.208333325987</c:v>
                </c:pt>
                <c:pt idx="7169" formatCode="m/d/yyyy\ h:mm">
                  <c:v>39872.249999992637</c:v>
                </c:pt>
                <c:pt idx="7170" formatCode="m/d/yyyy\ h:mm">
                  <c:v>39872.291666659272</c:v>
                </c:pt>
                <c:pt idx="7171" formatCode="m/d/yyyy\ h:mm">
                  <c:v>39872.33333332598</c:v>
                </c:pt>
                <c:pt idx="7172" formatCode="m/d/yyyy\ h:mm">
                  <c:v>39872.374999992644</c:v>
                </c:pt>
                <c:pt idx="7173" formatCode="m/d/yyyy\ h:mm">
                  <c:v>39872.416666659294</c:v>
                </c:pt>
                <c:pt idx="7174" formatCode="m/d/yyyy\ h:mm">
                  <c:v>39872.458333325987</c:v>
                </c:pt>
                <c:pt idx="7175" formatCode="m/d/yyyy\ h:mm">
                  <c:v>39872.499999992622</c:v>
                </c:pt>
                <c:pt idx="7176" formatCode="m/d/yyyy\ h:mm">
                  <c:v>39872.541666659272</c:v>
                </c:pt>
                <c:pt idx="7177" formatCode="m/d/yyyy\ h:mm">
                  <c:v>39872.583333325965</c:v>
                </c:pt>
                <c:pt idx="7178" formatCode="m/d/yyyy\ h:mm">
                  <c:v>39872.624999992615</c:v>
                </c:pt>
                <c:pt idx="7179" formatCode="m/d/yyyy\ h:mm">
                  <c:v>39872.666666659265</c:v>
                </c:pt>
                <c:pt idx="7180" formatCode="m/d/yyyy\ h:mm">
                  <c:v>39872.708333325943</c:v>
                </c:pt>
                <c:pt idx="7181" formatCode="m/d/yyyy\ h:mm">
                  <c:v>39872.749999992608</c:v>
                </c:pt>
                <c:pt idx="7182" formatCode="m/d/yyyy\ h:mm">
                  <c:v>39872.791666659243</c:v>
                </c:pt>
                <c:pt idx="7183" formatCode="m/d/yyyy\ h:mm">
                  <c:v>39872.833333325943</c:v>
                </c:pt>
                <c:pt idx="7184" formatCode="m/d/yyyy\ h:mm">
                  <c:v>39872.874999992615</c:v>
                </c:pt>
                <c:pt idx="7185" formatCode="m/d/yyyy\ h:mm">
                  <c:v>39872.916666659265</c:v>
                </c:pt>
                <c:pt idx="7186" formatCode="m/d/yyyy\ h:mm">
                  <c:v>39872.958333325951</c:v>
                </c:pt>
                <c:pt idx="7187" formatCode="m/d/yyyy\ h:mm">
                  <c:v>39872.999999992593</c:v>
                </c:pt>
                <c:pt idx="7188" formatCode="m/d/yyyy\ h:mm">
                  <c:v>39873.041666659243</c:v>
                </c:pt>
                <c:pt idx="7189" formatCode="m/d/yyyy\ h:mm">
                  <c:v>39873.083333325936</c:v>
                </c:pt>
                <c:pt idx="7190" formatCode="m/d/yyyy\ h:mm">
                  <c:v>39873.124999992593</c:v>
                </c:pt>
                <c:pt idx="7191" formatCode="m/d/yyyy\ h:mm">
                  <c:v>39873.166666659228</c:v>
                </c:pt>
                <c:pt idx="7192" formatCode="m/d/yyyy\ h:mm">
                  <c:v>39873.208333325929</c:v>
                </c:pt>
                <c:pt idx="7193" formatCode="m/d/yyyy\ h:mm">
                  <c:v>39873.249999992593</c:v>
                </c:pt>
                <c:pt idx="7194" formatCode="m/d/yyyy\ h:mm">
                  <c:v>39873.291666659206</c:v>
                </c:pt>
                <c:pt idx="7195" formatCode="m/d/yyyy\ h:mm">
                  <c:v>39873.333333325922</c:v>
                </c:pt>
                <c:pt idx="7196" formatCode="m/d/yyyy\ h:mm">
                  <c:v>39873.3749999926</c:v>
                </c:pt>
                <c:pt idx="7197" formatCode="m/d/yyyy\ h:mm">
                  <c:v>39873.416666659235</c:v>
                </c:pt>
                <c:pt idx="7198" formatCode="m/d/yyyy\ h:mm">
                  <c:v>39873.458333325929</c:v>
                </c:pt>
                <c:pt idx="7199" formatCode="m/d/yyyy\ h:mm">
                  <c:v>39873.499999992579</c:v>
                </c:pt>
                <c:pt idx="7200" formatCode="m/d/yyyy\ h:mm">
                  <c:v>39873.541666659214</c:v>
                </c:pt>
                <c:pt idx="7201" formatCode="m/d/yyyy\ h:mm">
                  <c:v>39873.583333325892</c:v>
                </c:pt>
                <c:pt idx="7202" formatCode="m/d/yyyy\ h:mm">
                  <c:v>39873.624999992571</c:v>
                </c:pt>
                <c:pt idx="7203" formatCode="m/d/yyyy\ h:mm">
                  <c:v>39873.666666659206</c:v>
                </c:pt>
                <c:pt idx="7204" formatCode="m/d/yyyy\ h:mm">
                  <c:v>39873.708333325892</c:v>
                </c:pt>
                <c:pt idx="7205" formatCode="m/d/yyyy\ h:mm">
                  <c:v>39873.749999992549</c:v>
                </c:pt>
                <c:pt idx="7206" formatCode="m/d/yyyy\ h:mm">
                  <c:v>39873.791666659185</c:v>
                </c:pt>
                <c:pt idx="7207" formatCode="m/d/yyyy\ h:mm">
                  <c:v>39873.833333325892</c:v>
                </c:pt>
                <c:pt idx="7208" formatCode="m/d/yyyy\ h:mm">
                  <c:v>39873.874999992557</c:v>
                </c:pt>
                <c:pt idx="7209" formatCode="m/d/yyyy\ h:mm">
                  <c:v>39873.916666659206</c:v>
                </c:pt>
                <c:pt idx="7210" formatCode="m/d/yyyy\ h:mm">
                  <c:v>39873.9583333259</c:v>
                </c:pt>
                <c:pt idx="7211" formatCode="m/d/yyyy\ h:mm">
                  <c:v>39873.999999992542</c:v>
                </c:pt>
                <c:pt idx="7212" formatCode="m/d/yyyy\ h:mm">
                  <c:v>39874.041666659185</c:v>
                </c:pt>
                <c:pt idx="7213" formatCode="m/d/yyyy\ h:mm">
                  <c:v>39874.083333325863</c:v>
                </c:pt>
                <c:pt idx="7214" formatCode="m/d/yyyy\ h:mm">
                  <c:v>39874.124999992542</c:v>
                </c:pt>
                <c:pt idx="7215" formatCode="m/d/yyyy\ h:mm">
                  <c:v>39874.166666659185</c:v>
                </c:pt>
                <c:pt idx="7216" formatCode="m/d/yyyy\ h:mm">
                  <c:v>39874.208333325863</c:v>
                </c:pt>
                <c:pt idx="7217" formatCode="m/d/yyyy\ h:mm">
                  <c:v>39874.249999992535</c:v>
                </c:pt>
                <c:pt idx="7218" formatCode="m/d/yyyy\ h:mm">
                  <c:v>39874.29166665917</c:v>
                </c:pt>
                <c:pt idx="7219" formatCode="m/d/yyyy\ h:mm">
                  <c:v>39874.333333325849</c:v>
                </c:pt>
                <c:pt idx="7220" formatCode="m/d/yyyy\ h:mm">
                  <c:v>39874.374999992535</c:v>
                </c:pt>
                <c:pt idx="7221" formatCode="m/d/yyyy\ h:mm">
                  <c:v>39874.416666659192</c:v>
                </c:pt>
                <c:pt idx="7222" formatCode="m/d/yyyy\ h:mm">
                  <c:v>39874.458333325856</c:v>
                </c:pt>
                <c:pt idx="7223" formatCode="m/d/yyyy\ h:mm">
                  <c:v>39874.499999992513</c:v>
                </c:pt>
                <c:pt idx="7224" formatCode="m/d/yyyy\ h:mm">
                  <c:v>39874.54166665917</c:v>
                </c:pt>
                <c:pt idx="7225" formatCode="m/d/yyyy\ h:mm">
                  <c:v>39874.583333325842</c:v>
                </c:pt>
                <c:pt idx="7226" formatCode="m/d/yyyy\ h:mm">
                  <c:v>39874.624999992498</c:v>
                </c:pt>
                <c:pt idx="7227" formatCode="m/d/yyyy\ h:mm">
                  <c:v>39874.666666659155</c:v>
                </c:pt>
                <c:pt idx="7228" formatCode="m/d/yyyy\ h:mm">
                  <c:v>39874.708333325842</c:v>
                </c:pt>
                <c:pt idx="7229" formatCode="m/d/yyyy\ h:mm">
                  <c:v>39874.749999992491</c:v>
                </c:pt>
                <c:pt idx="7230" formatCode="m/d/yyyy\ h:mm">
                  <c:v>39874.791666659134</c:v>
                </c:pt>
                <c:pt idx="7231" formatCode="m/d/yyyy\ h:mm">
                  <c:v>39874.833333325834</c:v>
                </c:pt>
                <c:pt idx="7232" formatCode="m/d/yyyy\ h:mm">
                  <c:v>39874.874999992506</c:v>
                </c:pt>
                <c:pt idx="7233" formatCode="m/d/yyyy\ h:mm">
                  <c:v>39874.916666659148</c:v>
                </c:pt>
                <c:pt idx="7234" formatCode="m/d/yyyy\ h:mm">
                  <c:v>39874.958333325834</c:v>
                </c:pt>
                <c:pt idx="7235" formatCode="m/d/yyyy\ h:mm">
                  <c:v>39874.999999992491</c:v>
                </c:pt>
                <c:pt idx="7236" formatCode="m/d/yyyy\ h:mm">
                  <c:v>39875.041666659134</c:v>
                </c:pt>
                <c:pt idx="7237" formatCode="m/d/yyyy\ h:mm">
                  <c:v>39875.083333325812</c:v>
                </c:pt>
                <c:pt idx="7238" formatCode="m/d/yyyy\ h:mm">
                  <c:v>39875.124999992469</c:v>
                </c:pt>
                <c:pt idx="7239" formatCode="m/d/yyyy\ h:mm">
                  <c:v>39875.166666659134</c:v>
                </c:pt>
                <c:pt idx="7240" formatCode="m/d/yyyy\ h:mm">
                  <c:v>39875.208333325798</c:v>
                </c:pt>
                <c:pt idx="7241" formatCode="m/d/yyyy\ h:mm">
                  <c:v>39875.249999992462</c:v>
                </c:pt>
                <c:pt idx="7242" formatCode="m/d/yyyy\ h:mm">
                  <c:v>39875.291666659105</c:v>
                </c:pt>
                <c:pt idx="7243" formatCode="m/d/yyyy\ h:mm">
                  <c:v>39875.333333325791</c:v>
                </c:pt>
                <c:pt idx="7244" formatCode="m/d/yyyy\ h:mm">
                  <c:v>39875.374999992477</c:v>
                </c:pt>
                <c:pt idx="7245" formatCode="m/d/yyyy\ h:mm">
                  <c:v>39875.416666659119</c:v>
                </c:pt>
                <c:pt idx="7246" formatCode="m/d/yyyy\ h:mm">
                  <c:v>39875.458333325798</c:v>
                </c:pt>
                <c:pt idx="7247" formatCode="m/d/yyyy\ h:mm">
                  <c:v>39875.499999992448</c:v>
                </c:pt>
                <c:pt idx="7248" formatCode="m/d/yyyy\ h:mm">
                  <c:v>39875.541666659105</c:v>
                </c:pt>
                <c:pt idx="7249" formatCode="m/d/yyyy\ h:mm">
                  <c:v>39875.583333325783</c:v>
                </c:pt>
                <c:pt idx="7250" formatCode="m/d/yyyy\ h:mm">
                  <c:v>39875.62499999244</c:v>
                </c:pt>
                <c:pt idx="7251" formatCode="m/d/yyyy\ h:mm">
                  <c:v>39875.666666659105</c:v>
                </c:pt>
                <c:pt idx="7252" formatCode="m/d/yyyy\ h:mm">
                  <c:v>39875.708333325769</c:v>
                </c:pt>
                <c:pt idx="7253" formatCode="m/d/yyyy\ h:mm">
                  <c:v>39875.749999992433</c:v>
                </c:pt>
                <c:pt idx="7254" formatCode="m/d/yyyy\ h:mm">
                  <c:v>39875.791666659068</c:v>
                </c:pt>
                <c:pt idx="7255" formatCode="m/d/yyyy\ h:mm">
                  <c:v>39875.833333325761</c:v>
                </c:pt>
                <c:pt idx="7256" formatCode="m/d/yyyy\ h:mm">
                  <c:v>39875.874999992448</c:v>
                </c:pt>
                <c:pt idx="7257" formatCode="m/d/yyyy\ h:mm">
                  <c:v>39875.91666665909</c:v>
                </c:pt>
                <c:pt idx="7258" formatCode="m/d/yyyy\ h:mm">
                  <c:v>39875.958333325776</c:v>
                </c:pt>
                <c:pt idx="7259" formatCode="m/d/yyyy\ h:mm">
                  <c:v>39875.999999992418</c:v>
                </c:pt>
                <c:pt idx="7260" formatCode="m/d/yyyy\ h:mm">
                  <c:v>39876.041666659075</c:v>
                </c:pt>
                <c:pt idx="7261" formatCode="m/d/yyyy\ h:mm">
                  <c:v>39876.083333325747</c:v>
                </c:pt>
                <c:pt idx="7262" formatCode="m/d/yyyy\ h:mm">
                  <c:v>39876.124999992411</c:v>
                </c:pt>
                <c:pt idx="7263" formatCode="m/d/yyyy\ h:mm">
                  <c:v>39876.166666659075</c:v>
                </c:pt>
                <c:pt idx="7264" formatCode="m/d/yyyy\ h:mm">
                  <c:v>39876.20833332574</c:v>
                </c:pt>
                <c:pt idx="7265" formatCode="m/d/yyyy\ h:mm">
                  <c:v>39876.249999992411</c:v>
                </c:pt>
                <c:pt idx="7266" formatCode="m/d/yyyy\ h:mm">
                  <c:v>39876.291666659046</c:v>
                </c:pt>
                <c:pt idx="7267" formatCode="m/d/yyyy\ h:mm">
                  <c:v>39876.333333325732</c:v>
                </c:pt>
                <c:pt idx="7268" formatCode="m/d/yyyy\ h:mm">
                  <c:v>39876.374999992418</c:v>
                </c:pt>
                <c:pt idx="7269" formatCode="m/d/yyyy\ h:mm">
                  <c:v>39876.416666659061</c:v>
                </c:pt>
                <c:pt idx="7270" formatCode="m/d/yyyy\ h:mm">
                  <c:v>39876.458333325747</c:v>
                </c:pt>
                <c:pt idx="7271" formatCode="m/d/yyyy\ h:mm">
                  <c:v>39876.499999992389</c:v>
                </c:pt>
                <c:pt idx="7272" formatCode="m/d/yyyy\ h:mm">
                  <c:v>39876.541666659054</c:v>
                </c:pt>
                <c:pt idx="7273" formatCode="m/d/yyyy\ h:mm">
                  <c:v>39876.583333325718</c:v>
                </c:pt>
                <c:pt idx="7274" formatCode="m/d/yyyy\ h:mm">
                  <c:v>39876.624999992382</c:v>
                </c:pt>
                <c:pt idx="7275" formatCode="m/d/yyyy\ h:mm">
                  <c:v>39876.666666659032</c:v>
                </c:pt>
                <c:pt idx="7276" formatCode="m/d/yyyy\ h:mm">
                  <c:v>39876.708333325711</c:v>
                </c:pt>
                <c:pt idx="7277" formatCode="m/d/yyyy\ h:mm">
                  <c:v>39876.749999992382</c:v>
                </c:pt>
                <c:pt idx="7278" formatCode="m/d/yyyy\ h:mm">
                  <c:v>39876.791666659017</c:v>
                </c:pt>
                <c:pt idx="7279" formatCode="m/d/yyyy\ h:mm">
                  <c:v>39876.833333325703</c:v>
                </c:pt>
                <c:pt idx="7280" formatCode="m/d/yyyy\ h:mm">
                  <c:v>39876.874999992389</c:v>
                </c:pt>
                <c:pt idx="7281" formatCode="m/d/yyyy\ h:mm">
                  <c:v>39876.916666659032</c:v>
                </c:pt>
                <c:pt idx="7282" formatCode="m/d/yyyy\ h:mm">
                  <c:v>39876.958333325711</c:v>
                </c:pt>
                <c:pt idx="7283" formatCode="m/d/yyyy\ h:mm">
                  <c:v>39876.99999999236</c:v>
                </c:pt>
                <c:pt idx="7284" formatCode="m/d/yyyy\ h:mm">
                  <c:v>39877.041666659024</c:v>
                </c:pt>
                <c:pt idx="7285" formatCode="m/d/yyyy\ h:mm">
                  <c:v>39877.083333325689</c:v>
                </c:pt>
                <c:pt idx="7286" formatCode="m/d/yyyy\ h:mm">
                  <c:v>39877.124999992353</c:v>
                </c:pt>
                <c:pt idx="7287" formatCode="m/d/yyyy\ h:mm">
                  <c:v>39877.166666659003</c:v>
                </c:pt>
                <c:pt idx="7288" formatCode="m/d/yyyy\ h:mm">
                  <c:v>39877.208333325681</c:v>
                </c:pt>
                <c:pt idx="7289" formatCode="m/d/yyyy\ h:mm">
                  <c:v>39877.249999992346</c:v>
                </c:pt>
                <c:pt idx="7290" formatCode="m/d/yyyy\ h:mm">
                  <c:v>39877.291666658988</c:v>
                </c:pt>
                <c:pt idx="7291" formatCode="m/d/yyyy\ h:mm">
                  <c:v>39877.333333325681</c:v>
                </c:pt>
                <c:pt idx="7292" formatCode="m/d/yyyy\ h:mm">
                  <c:v>39877.374999992353</c:v>
                </c:pt>
                <c:pt idx="7293" formatCode="m/d/yyyy\ h:mm">
                  <c:v>39877.416666659003</c:v>
                </c:pt>
                <c:pt idx="7294" formatCode="m/d/yyyy\ h:mm">
                  <c:v>39877.458333325689</c:v>
                </c:pt>
                <c:pt idx="7295" formatCode="m/d/yyyy\ h:mm">
                  <c:v>39877.499999992331</c:v>
                </c:pt>
                <c:pt idx="7296" formatCode="m/d/yyyy\ h:mm">
                  <c:v>39877.541666658995</c:v>
                </c:pt>
                <c:pt idx="7297" formatCode="m/d/yyyy\ h:mm">
                  <c:v>39877.58333332566</c:v>
                </c:pt>
                <c:pt idx="7298" formatCode="m/d/yyyy\ h:mm">
                  <c:v>39877.624999992331</c:v>
                </c:pt>
                <c:pt idx="7299" formatCode="m/d/yyyy\ h:mm">
                  <c:v>39877.666666658988</c:v>
                </c:pt>
                <c:pt idx="7300" formatCode="m/d/yyyy\ h:mm">
                  <c:v>39877.708333325652</c:v>
                </c:pt>
                <c:pt idx="7301" formatCode="m/d/yyyy\ h:mm">
                  <c:v>39877.749999992317</c:v>
                </c:pt>
                <c:pt idx="7302" formatCode="m/d/yyyy\ h:mm">
                  <c:v>39877.791666658974</c:v>
                </c:pt>
                <c:pt idx="7303" formatCode="m/d/yyyy\ h:mm">
                  <c:v>39877.833333325645</c:v>
                </c:pt>
                <c:pt idx="7304" formatCode="m/d/yyyy\ h:mm">
                  <c:v>39877.874999992324</c:v>
                </c:pt>
                <c:pt idx="7305" formatCode="m/d/yyyy\ h:mm">
                  <c:v>39877.916666658995</c:v>
                </c:pt>
                <c:pt idx="7306" formatCode="m/d/yyyy\ h:mm">
                  <c:v>39877.958333325652</c:v>
                </c:pt>
                <c:pt idx="7307" formatCode="m/d/yyyy\ h:mm">
                  <c:v>39877.999999992302</c:v>
                </c:pt>
                <c:pt idx="7308" formatCode="m/d/yyyy\ h:mm">
                  <c:v>39878.041666658966</c:v>
                </c:pt>
                <c:pt idx="7309" formatCode="m/d/yyyy\ h:mm">
                  <c:v>39878.083333325631</c:v>
                </c:pt>
                <c:pt idx="7310" formatCode="m/d/yyyy\ h:mm">
                  <c:v>39878.124999992295</c:v>
                </c:pt>
                <c:pt idx="7311" formatCode="m/d/yyyy\ h:mm">
                  <c:v>39878.166666658959</c:v>
                </c:pt>
                <c:pt idx="7312" formatCode="m/d/yyyy\ h:mm">
                  <c:v>39878.208333325623</c:v>
                </c:pt>
                <c:pt idx="7313" formatCode="m/d/yyyy\ h:mm">
                  <c:v>39878.249999992287</c:v>
                </c:pt>
                <c:pt idx="7314" formatCode="m/d/yyyy\ h:mm">
                  <c:v>39878.291666658937</c:v>
                </c:pt>
                <c:pt idx="7315" formatCode="m/d/yyyy\ h:mm">
                  <c:v>39878.333333325616</c:v>
                </c:pt>
                <c:pt idx="7316" formatCode="m/d/yyyy\ h:mm">
                  <c:v>39878.374999992295</c:v>
                </c:pt>
                <c:pt idx="7317" formatCode="m/d/yyyy\ h:mm">
                  <c:v>39878.416666658959</c:v>
                </c:pt>
                <c:pt idx="7318" formatCode="m/d/yyyy\ h:mm">
                  <c:v>39878.458333325623</c:v>
                </c:pt>
                <c:pt idx="7319" formatCode="m/d/yyyy\ h:mm">
                  <c:v>39878.499999992273</c:v>
                </c:pt>
                <c:pt idx="7320" formatCode="m/d/yyyy\ h:mm">
                  <c:v>39878.541666658937</c:v>
                </c:pt>
                <c:pt idx="7321" formatCode="m/d/yyyy\ h:mm">
                  <c:v>39878.583333325601</c:v>
                </c:pt>
                <c:pt idx="7322" formatCode="m/d/yyyy\ h:mm">
                  <c:v>39878.624999992266</c:v>
                </c:pt>
                <c:pt idx="7323" formatCode="m/d/yyyy\ h:mm">
                  <c:v>39878.66666665893</c:v>
                </c:pt>
                <c:pt idx="7324" formatCode="m/d/yyyy\ h:mm">
                  <c:v>39878.708333325601</c:v>
                </c:pt>
                <c:pt idx="7325" formatCode="m/d/yyyy\ h:mm">
                  <c:v>39878.749999992258</c:v>
                </c:pt>
                <c:pt idx="7326" formatCode="m/d/yyyy\ h:mm">
                  <c:v>39878.791666658908</c:v>
                </c:pt>
                <c:pt idx="7327" formatCode="m/d/yyyy\ h:mm">
                  <c:v>39878.833333325601</c:v>
                </c:pt>
                <c:pt idx="7328" formatCode="m/d/yyyy\ h:mm">
                  <c:v>39878.874999992266</c:v>
                </c:pt>
                <c:pt idx="7329" formatCode="m/d/yyyy\ h:mm">
                  <c:v>39878.91666665893</c:v>
                </c:pt>
                <c:pt idx="7330" formatCode="m/d/yyyy\ h:mm">
                  <c:v>39878.958333325609</c:v>
                </c:pt>
                <c:pt idx="7331" formatCode="m/d/yyyy\ h:mm">
                  <c:v>39878.999999992244</c:v>
                </c:pt>
                <c:pt idx="7332" formatCode="m/d/yyyy\ h:mm">
                  <c:v>39879.041666658908</c:v>
                </c:pt>
                <c:pt idx="7333" formatCode="m/d/yyyy\ h:mm">
                  <c:v>39879.083333325587</c:v>
                </c:pt>
                <c:pt idx="7334" formatCode="m/d/yyyy\ h:mm">
                  <c:v>39879.124999992237</c:v>
                </c:pt>
                <c:pt idx="7335" formatCode="m/d/yyyy\ h:mm">
                  <c:v>39879.166666658901</c:v>
                </c:pt>
                <c:pt idx="7336" formatCode="m/d/yyyy\ h:mm">
                  <c:v>39879.20833332558</c:v>
                </c:pt>
                <c:pt idx="7337" formatCode="m/d/yyyy\ h:mm">
                  <c:v>39879.249999992229</c:v>
                </c:pt>
                <c:pt idx="7338" formatCode="m/d/yyyy\ h:mm">
                  <c:v>39879.291666658879</c:v>
                </c:pt>
                <c:pt idx="7339" formatCode="m/d/yyyy\ h:mm">
                  <c:v>39879.333333325572</c:v>
                </c:pt>
                <c:pt idx="7340" formatCode="m/d/yyyy\ h:mm">
                  <c:v>39879.374999992237</c:v>
                </c:pt>
                <c:pt idx="7341" formatCode="m/d/yyyy\ h:mm">
                  <c:v>39879.416666658901</c:v>
                </c:pt>
                <c:pt idx="7342" formatCode="m/d/yyyy\ h:mm">
                  <c:v>39879.45833332558</c:v>
                </c:pt>
                <c:pt idx="7343" formatCode="m/d/yyyy\ h:mm">
                  <c:v>39879.499999992215</c:v>
                </c:pt>
                <c:pt idx="7344" formatCode="m/d/yyyy\ h:mm">
                  <c:v>39879.541666658879</c:v>
                </c:pt>
                <c:pt idx="7345" formatCode="m/d/yyyy\ h:mm">
                  <c:v>39879.583333325543</c:v>
                </c:pt>
                <c:pt idx="7346" formatCode="m/d/yyyy\ h:mm">
                  <c:v>39879.624999992207</c:v>
                </c:pt>
                <c:pt idx="7347" formatCode="m/d/yyyy\ h:mm">
                  <c:v>39879.666666658872</c:v>
                </c:pt>
                <c:pt idx="7348" formatCode="m/d/yyyy\ h:mm">
                  <c:v>39879.708333325543</c:v>
                </c:pt>
                <c:pt idx="7349" formatCode="m/d/yyyy\ h:mm">
                  <c:v>39879.7499999922</c:v>
                </c:pt>
                <c:pt idx="7350" formatCode="m/d/yyyy\ h:mm">
                  <c:v>39879.79166665885</c:v>
                </c:pt>
                <c:pt idx="7351" formatCode="m/d/yyyy\ h:mm">
                  <c:v>39879.833333325543</c:v>
                </c:pt>
                <c:pt idx="7352" formatCode="m/d/yyyy\ h:mm">
                  <c:v>39879.874999992207</c:v>
                </c:pt>
                <c:pt idx="7353" formatCode="m/d/yyyy\ h:mm">
                  <c:v>39879.916666658872</c:v>
                </c:pt>
                <c:pt idx="7354" formatCode="m/d/yyyy\ h:mm">
                  <c:v>39879.95833332555</c:v>
                </c:pt>
                <c:pt idx="7355" formatCode="m/d/yyyy\ h:mm">
                  <c:v>39879.999999992193</c:v>
                </c:pt>
                <c:pt idx="7356" formatCode="m/d/yyyy\ h:mm">
                  <c:v>39880.04166665885</c:v>
                </c:pt>
                <c:pt idx="7357" formatCode="m/d/yyyy\ h:mm">
                  <c:v>39880.083333325529</c:v>
                </c:pt>
                <c:pt idx="7358" formatCode="m/d/yyyy\ h:mm">
                  <c:v>39880.124999992193</c:v>
                </c:pt>
                <c:pt idx="7359" formatCode="m/d/yyyy\ h:mm">
                  <c:v>39880.166666658835</c:v>
                </c:pt>
                <c:pt idx="7360" formatCode="m/d/yyyy\ h:mm">
                  <c:v>39880.208333325521</c:v>
                </c:pt>
                <c:pt idx="7361" formatCode="m/d/yyyy\ h:mm">
                  <c:v>39880.249999992186</c:v>
                </c:pt>
                <c:pt idx="7362" formatCode="m/d/yyyy\ h:mm">
                  <c:v>39880.291666658821</c:v>
                </c:pt>
                <c:pt idx="7363" formatCode="m/d/yyyy\ h:mm">
                  <c:v>39880.333333325514</c:v>
                </c:pt>
                <c:pt idx="7364" formatCode="m/d/yyyy\ h:mm">
                  <c:v>39880.374999992193</c:v>
                </c:pt>
                <c:pt idx="7365" formatCode="m/d/yyyy\ h:mm">
                  <c:v>39880.416666658843</c:v>
                </c:pt>
                <c:pt idx="7366" formatCode="m/d/yyyy\ h:mm">
                  <c:v>39880.458333325514</c:v>
                </c:pt>
                <c:pt idx="7367" formatCode="m/d/yyyy\ h:mm">
                  <c:v>39880.499999992171</c:v>
                </c:pt>
                <c:pt idx="7368" formatCode="m/d/yyyy\ h:mm">
                  <c:v>39880.541666658821</c:v>
                </c:pt>
                <c:pt idx="7369" formatCode="m/d/yyyy\ h:mm">
                  <c:v>39880.583333325492</c:v>
                </c:pt>
                <c:pt idx="7370" formatCode="m/d/yyyy\ h:mm">
                  <c:v>39880.624999992149</c:v>
                </c:pt>
                <c:pt idx="7371" formatCode="m/d/yyyy\ h:mm">
                  <c:v>39880.666666658806</c:v>
                </c:pt>
                <c:pt idx="7372" formatCode="m/d/yyyy\ h:mm">
                  <c:v>39880.708333325492</c:v>
                </c:pt>
                <c:pt idx="7373" formatCode="m/d/yyyy\ h:mm">
                  <c:v>39880.749999992142</c:v>
                </c:pt>
                <c:pt idx="7374" formatCode="m/d/yyyy\ h:mm">
                  <c:v>39880.791666658784</c:v>
                </c:pt>
                <c:pt idx="7375" formatCode="m/d/yyyy\ h:mm">
                  <c:v>39880.833333325485</c:v>
                </c:pt>
                <c:pt idx="7376" formatCode="m/d/yyyy\ h:mm">
                  <c:v>39880.874999992157</c:v>
                </c:pt>
                <c:pt idx="7377" formatCode="m/d/yyyy\ h:mm">
                  <c:v>39880.916666658799</c:v>
                </c:pt>
                <c:pt idx="7378" formatCode="m/d/yyyy\ h:mm">
                  <c:v>39880.958333325485</c:v>
                </c:pt>
                <c:pt idx="7379" formatCode="m/d/yyyy\ h:mm">
                  <c:v>39880.999999992142</c:v>
                </c:pt>
                <c:pt idx="7380" formatCode="m/d/yyyy\ h:mm">
                  <c:v>39881.041666658784</c:v>
                </c:pt>
                <c:pt idx="7381" formatCode="m/d/yyyy\ h:mm">
                  <c:v>39881.083333325463</c:v>
                </c:pt>
                <c:pt idx="7382" formatCode="m/d/yyyy\ h:mm">
                  <c:v>39881.124999992135</c:v>
                </c:pt>
                <c:pt idx="7383" formatCode="m/d/yyyy\ h:mm">
                  <c:v>39881.166666658784</c:v>
                </c:pt>
                <c:pt idx="7384" formatCode="m/d/yyyy\ h:mm">
                  <c:v>39881.208333325449</c:v>
                </c:pt>
                <c:pt idx="7385" formatCode="m/d/yyyy\ h:mm">
                  <c:v>39881.249999992113</c:v>
                </c:pt>
                <c:pt idx="7386" formatCode="m/d/yyyy\ h:mm">
                  <c:v>39881.291666658763</c:v>
                </c:pt>
                <c:pt idx="7387" formatCode="m/d/yyyy\ h:mm">
                  <c:v>39881.333333325441</c:v>
                </c:pt>
                <c:pt idx="7388" formatCode="m/d/yyyy\ h:mm">
                  <c:v>39881.374999992135</c:v>
                </c:pt>
                <c:pt idx="7389" formatCode="m/d/yyyy\ h:mm">
                  <c:v>39881.416666658784</c:v>
                </c:pt>
                <c:pt idx="7390" formatCode="m/d/yyyy\ h:mm">
                  <c:v>39881.458333325456</c:v>
                </c:pt>
                <c:pt idx="7391" formatCode="m/d/yyyy\ h:mm">
                  <c:v>39881.499999992098</c:v>
                </c:pt>
                <c:pt idx="7392" formatCode="m/d/yyyy\ h:mm">
                  <c:v>39881.541666658755</c:v>
                </c:pt>
                <c:pt idx="7393" formatCode="m/d/yyyy\ h:mm">
                  <c:v>39881.583333325441</c:v>
                </c:pt>
                <c:pt idx="7394" formatCode="m/d/yyyy\ h:mm">
                  <c:v>39881.624999992091</c:v>
                </c:pt>
                <c:pt idx="7395" formatCode="m/d/yyyy\ h:mm">
                  <c:v>39881.666666658755</c:v>
                </c:pt>
                <c:pt idx="7396" formatCode="m/d/yyyy\ h:mm">
                  <c:v>39881.708333325434</c:v>
                </c:pt>
                <c:pt idx="7397" formatCode="m/d/yyyy\ h:mm">
                  <c:v>39881.749999992091</c:v>
                </c:pt>
                <c:pt idx="7398" formatCode="m/d/yyyy\ h:mm">
                  <c:v>39881.791666658719</c:v>
                </c:pt>
                <c:pt idx="7399" formatCode="m/d/yyyy\ h:mm">
                  <c:v>39881.833333325412</c:v>
                </c:pt>
                <c:pt idx="7400" formatCode="m/d/yyyy\ h:mm">
                  <c:v>39881.874999992098</c:v>
                </c:pt>
                <c:pt idx="7401" formatCode="m/d/yyyy\ h:mm">
                  <c:v>39881.916666658741</c:v>
                </c:pt>
                <c:pt idx="7402" formatCode="m/d/yyyy\ h:mm">
                  <c:v>39881.958333325434</c:v>
                </c:pt>
                <c:pt idx="7403" formatCode="m/d/yyyy\ h:mm">
                  <c:v>39881.999999992069</c:v>
                </c:pt>
                <c:pt idx="7404" formatCode="m/d/yyyy\ h:mm">
                  <c:v>39882.041666658726</c:v>
                </c:pt>
                <c:pt idx="7405" formatCode="m/d/yyyy\ h:mm">
                  <c:v>39882.083333325398</c:v>
                </c:pt>
                <c:pt idx="7406" formatCode="m/d/yyyy\ h:mm">
                  <c:v>39882.124999992062</c:v>
                </c:pt>
                <c:pt idx="7407" formatCode="m/d/yyyy\ h:mm">
                  <c:v>39882.166666658726</c:v>
                </c:pt>
                <c:pt idx="7408" formatCode="m/d/yyyy\ h:mm">
                  <c:v>39882.20833332539</c:v>
                </c:pt>
                <c:pt idx="7409" formatCode="m/d/yyyy\ h:mm">
                  <c:v>39882.249999992062</c:v>
                </c:pt>
                <c:pt idx="7410" formatCode="m/d/yyyy\ h:mm">
                  <c:v>39882.291666658697</c:v>
                </c:pt>
                <c:pt idx="7411" formatCode="m/d/yyyy\ h:mm">
                  <c:v>39882.333333325383</c:v>
                </c:pt>
                <c:pt idx="7412" formatCode="m/d/yyyy\ h:mm">
                  <c:v>39882.374999992069</c:v>
                </c:pt>
                <c:pt idx="7413" formatCode="m/d/yyyy\ h:mm">
                  <c:v>39882.416666658712</c:v>
                </c:pt>
                <c:pt idx="7414" formatCode="m/d/yyyy\ h:mm">
                  <c:v>39882.458333325398</c:v>
                </c:pt>
                <c:pt idx="7415" formatCode="m/d/yyyy\ h:mm">
                  <c:v>39882.49999999204</c:v>
                </c:pt>
                <c:pt idx="7416" formatCode="m/d/yyyy\ h:mm">
                  <c:v>39882.541666658704</c:v>
                </c:pt>
                <c:pt idx="7417" formatCode="m/d/yyyy\ h:mm">
                  <c:v>39882.583333325369</c:v>
                </c:pt>
                <c:pt idx="7418" formatCode="m/d/yyyy\ h:mm">
                  <c:v>39882.624999992033</c:v>
                </c:pt>
                <c:pt idx="7419" formatCode="m/d/yyyy\ h:mm">
                  <c:v>39882.666666658683</c:v>
                </c:pt>
                <c:pt idx="7420" formatCode="m/d/yyyy\ h:mm">
                  <c:v>39882.708333325361</c:v>
                </c:pt>
                <c:pt idx="7421" formatCode="m/d/yyyy\ h:mm">
                  <c:v>39882.749999992033</c:v>
                </c:pt>
                <c:pt idx="7422" formatCode="m/d/yyyy\ h:mm">
                  <c:v>39882.791666658668</c:v>
                </c:pt>
                <c:pt idx="7423" formatCode="m/d/yyyy\ h:mm">
                  <c:v>39882.833333325361</c:v>
                </c:pt>
                <c:pt idx="7424" formatCode="m/d/yyyy\ h:mm">
                  <c:v>39882.87499999204</c:v>
                </c:pt>
                <c:pt idx="7425" formatCode="m/d/yyyy\ h:mm">
                  <c:v>39882.916666658683</c:v>
                </c:pt>
                <c:pt idx="7426" formatCode="m/d/yyyy\ h:mm">
                  <c:v>39882.958333325369</c:v>
                </c:pt>
                <c:pt idx="7427" formatCode="m/d/yyyy\ h:mm">
                  <c:v>39882.999999992011</c:v>
                </c:pt>
                <c:pt idx="7428" formatCode="m/d/yyyy\ h:mm">
                  <c:v>39883.041666658675</c:v>
                </c:pt>
                <c:pt idx="7429" formatCode="m/d/yyyy\ h:mm">
                  <c:v>39883.083333325339</c:v>
                </c:pt>
                <c:pt idx="7430" formatCode="m/d/yyyy\ h:mm">
                  <c:v>39883.124999992011</c:v>
                </c:pt>
                <c:pt idx="7431" formatCode="m/d/yyyy\ h:mm">
                  <c:v>39883.166666658653</c:v>
                </c:pt>
                <c:pt idx="7432" formatCode="m/d/yyyy\ h:mm">
                  <c:v>39883.208333325332</c:v>
                </c:pt>
                <c:pt idx="7433" formatCode="m/d/yyyy\ h:mm">
                  <c:v>39883.249999991996</c:v>
                </c:pt>
                <c:pt idx="7434" formatCode="m/d/yyyy\ h:mm">
                  <c:v>39883.291666658632</c:v>
                </c:pt>
                <c:pt idx="7435" formatCode="m/d/yyyy\ h:mm">
                  <c:v>39883.333333325332</c:v>
                </c:pt>
                <c:pt idx="7436" formatCode="m/d/yyyy\ h:mm">
                  <c:v>39883.374999992004</c:v>
                </c:pt>
                <c:pt idx="7437" formatCode="m/d/yyyy\ h:mm">
                  <c:v>39883.416666658653</c:v>
                </c:pt>
                <c:pt idx="7438" formatCode="m/d/yyyy\ h:mm">
                  <c:v>39883.458333325339</c:v>
                </c:pt>
                <c:pt idx="7439" formatCode="m/d/yyyy\ h:mm">
                  <c:v>39883.499999991982</c:v>
                </c:pt>
                <c:pt idx="7440" formatCode="m/d/yyyy\ h:mm">
                  <c:v>39883.541666658632</c:v>
                </c:pt>
                <c:pt idx="7441" formatCode="m/d/yyyy\ h:mm">
                  <c:v>39883.58333332531</c:v>
                </c:pt>
                <c:pt idx="7442" formatCode="m/d/yyyy\ h:mm">
                  <c:v>39883.624999991982</c:v>
                </c:pt>
                <c:pt idx="7443" formatCode="m/d/yyyy\ h:mm">
                  <c:v>39883.666666658624</c:v>
                </c:pt>
                <c:pt idx="7444" formatCode="m/d/yyyy\ h:mm">
                  <c:v>39883.708333325303</c:v>
                </c:pt>
                <c:pt idx="7445" formatCode="m/d/yyyy\ h:mm">
                  <c:v>39883.749999991967</c:v>
                </c:pt>
                <c:pt idx="7446" formatCode="m/d/yyyy\ h:mm">
                  <c:v>39883.791666658602</c:v>
                </c:pt>
                <c:pt idx="7447" formatCode="m/d/yyyy\ h:mm">
                  <c:v>39883.833333325296</c:v>
                </c:pt>
                <c:pt idx="7448" formatCode="m/d/yyyy\ h:mm">
                  <c:v>39883.874999991975</c:v>
                </c:pt>
                <c:pt idx="7449" formatCode="m/d/yyyy\ h:mm">
                  <c:v>39883.916666658632</c:v>
                </c:pt>
                <c:pt idx="7450" formatCode="m/d/yyyy\ h:mm">
                  <c:v>39883.958333325303</c:v>
                </c:pt>
                <c:pt idx="7451" formatCode="m/d/yyyy\ h:mm">
                  <c:v>39883.999999991953</c:v>
                </c:pt>
                <c:pt idx="7452" formatCode="m/d/yyyy\ h:mm">
                  <c:v>39884.041666658602</c:v>
                </c:pt>
                <c:pt idx="7453" formatCode="m/d/yyyy\ h:mm">
                  <c:v>39884.083333325281</c:v>
                </c:pt>
                <c:pt idx="7454" formatCode="m/d/yyyy\ h:mm">
                  <c:v>39884.124999991946</c:v>
                </c:pt>
                <c:pt idx="7455" formatCode="m/d/yyyy\ h:mm">
                  <c:v>39884.166666658595</c:v>
                </c:pt>
                <c:pt idx="7456" formatCode="m/d/yyyy\ h:mm">
                  <c:v>39884.208333325281</c:v>
                </c:pt>
                <c:pt idx="7457" formatCode="m/d/yyyy\ h:mm">
                  <c:v>39884.249999991938</c:v>
                </c:pt>
                <c:pt idx="7458" formatCode="m/d/yyyy\ h:mm">
                  <c:v>39884.291666658581</c:v>
                </c:pt>
                <c:pt idx="7459" formatCode="m/d/yyyy\ h:mm">
                  <c:v>39884.333333325267</c:v>
                </c:pt>
                <c:pt idx="7460" formatCode="m/d/yyyy\ h:mm">
                  <c:v>39884.374999991946</c:v>
                </c:pt>
                <c:pt idx="7461" formatCode="m/d/yyyy\ h:mm">
                  <c:v>39884.416666658602</c:v>
                </c:pt>
                <c:pt idx="7462" formatCode="m/d/yyyy\ h:mm">
                  <c:v>39884.458333325274</c:v>
                </c:pt>
                <c:pt idx="7463" formatCode="m/d/yyyy\ h:mm">
                  <c:v>39884.499999991931</c:v>
                </c:pt>
                <c:pt idx="7464" formatCode="m/d/yyyy\ h:mm">
                  <c:v>39884.541666658588</c:v>
                </c:pt>
                <c:pt idx="7465" formatCode="m/d/yyyy\ h:mm">
                  <c:v>39884.583333325252</c:v>
                </c:pt>
                <c:pt idx="7466" formatCode="m/d/yyyy\ h:mm">
                  <c:v>39884.624999991916</c:v>
                </c:pt>
                <c:pt idx="7467" formatCode="m/d/yyyy\ h:mm">
                  <c:v>39884.666666658581</c:v>
                </c:pt>
                <c:pt idx="7468" formatCode="m/d/yyyy\ h:mm">
                  <c:v>39884.708333325245</c:v>
                </c:pt>
                <c:pt idx="7469" formatCode="m/d/yyyy\ h:mm">
                  <c:v>39884.749999991909</c:v>
                </c:pt>
                <c:pt idx="7470" formatCode="m/d/yyyy\ h:mm">
                  <c:v>39884.791666658559</c:v>
                </c:pt>
                <c:pt idx="7471" formatCode="m/d/yyyy\ h:mm">
                  <c:v>39884.833333325238</c:v>
                </c:pt>
                <c:pt idx="7472" formatCode="m/d/yyyy\ h:mm">
                  <c:v>39884.874999991916</c:v>
                </c:pt>
                <c:pt idx="7473" formatCode="m/d/yyyy\ h:mm">
                  <c:v>39884.916666658581</c:v>
                </c:pt>
                <c:pt idx="7474" formatCode="m/d/yyyy\ h:mm">
                  <c:v>39884.958333325245</c:v>
                </c:pt>
                <c:pt idx="7475" formatCode="m/d/yyyy\ h:mm">
                  <c:v>39884.999999991895</c:v>
                </c:pt>
                <c:pt idx="7476" formatCode="m/d/yyyy\ h:mm">
                  <c:v>39885.041666658559</c:v>
                </c:pt>
                <c:pt idx="7477" formatCode="m/d/yyyy\ h:mm">
                  <c:v>39885.083333325223</c:v>
                </c:pt>
                <c:pt idx="7478" formatCode="m/d/yyyy\ h:mm">
                  <c:v>39885.124999991887</c:v>
                </c:pt>
                <c:pt idx="7479" formatCode="m/d/yyyy\ h:mm">
                  <c:v>39885.166666658552</c:v>
                </c:pt>
                <c:pt idx="7480" formatCode="m/d/yyyy\ h:mm">
                  <c:v>39885.208333325216</c:v>
                </c:pt>
                <c:pt idx="7481" formatCode="m/d/yyyy\ h:mm">
                  <c:v>39885.24999999188</c:v>
                </c:pt>
                <c:pt idx="7482" formatCode="m/d/yyyy\ h:mm">
                  <c:v>39885.29166665853</c:v>
                </c:pt>
                <c:pt idx="7483" formatCode="m/d/yyyy\ h:mm">
                  <c:v>39885.333333325209</c:v>
                </c:pt>
                <c:pt idx="7484" formatCode="m/d/yyyy\ h:mm">
                  <c:v>39885.374999991887</c:v>
                </c:pt>
                <c:pt idx="7485" formatCode="m/d/yyyy\ h:mm">
                  <c:v>39885.416666658552</c:v>
                </c:pt>
                <c:pt idx="7486" formatCode="m/d/yyyy\ h:mm">
                  <c:v>39885.458333325216</c:v>
                </c:pt>
                <c:pt idx="7487" formatCode="m/d/yyyy\ h:mm">
                  <c:v>39885.499999991865</c:v>
                </c:pt>
                <c:pt idx="7488" formatCode="m/d/yyyy\ h:mm">
                  <c:v>39885.54166665853</c:v>
                </c:pt>
                <c:pt idx="7489" formatCode="m/d/yyyy\ h:mm">
                  <c:v>39885.583333325201</c:v>
                </c:pt>
                <c:pt idx="7490" formatCode="m/d/yyyy\ h:mm">
                  <c:v>39885.624999991858</c:v>
                </c:pt>
                <c:pt idx="7491" formatCode="m/d/yyyy\ h:mm">
                  <c:v>39885.666666658522</c:v>
                </c:pt>
                <c:pt idx="7492" formatCode="m/d/yyyy\ h:mm">
                  <c:v>39885.708333325201</c:v>
                </c:pt>
                <c:pt idx="7493" formatCode="m/d/yyyy\ h:mm">
                  <c:v>39885.749999991851</c:v>
                </c:pt>
                <c:pt idx="7494" formatCode="m/d/yyyy\ h:mm">
                  <c:v>39885.791666658501</c:v>
                </c:pt>
                <c:pt idx="7495" formatCode="m/d/yyyy\ h:mm">
                  <c:v>39885.833333325194</c:v>
                </c:pt>
                <c:pt idx="7496" formatCode="m/d/yyyy\ h:mm">
                  <c:v>39885.874999991858</c:v>
                </c:pt>
                <c:pt idx="7497" formatCode="m/d/yyyy\ h:mm">
                  <c:v>39885.916666658522</c:v>
                </c:pt>
                <c:pt idx="7498" formatCode="m/d/yyyy\ h:mm">
                  <c:v>39885.958333325201</c:v>
                </c:pt>
                <c:pt idx="7499" formatCode="m/d/yyyy\ h:mm">
                  <c:v>39885.999999991836</c:v>
                </c:pt>
                <c:pt idx="7500" formatCode="m/d/yyyy\ h:mm">
                  <c:v>39886.041666658501</c:v>
                </c:pt>
                <c:pt idx="7501" formatCode="m/d/yyyy\ h:mm">
                  <c:v>39886.083333325179</c:v>
                </c:pt>
                <c:pt idx="7502" formatCode="m/d/yyyy\ h:mm">
                  <c:v>39886.124999991829</c:v>
                </c:pt>
                <c:pt idx="7503" formatCode="m/d/yyyy\ h:mm">
                  <c:v>39886.166666658486</c:v>
                </c:pt>
                <c:pt idx="7504" formatCode="m/d/yyyy\ h:mm">
                  <c:v>39886.208333325172</c:v>
                </c:pt>
                <c:pt idx="7505" formatCode="m/d/yyyy\ h:mm">
                  <c:v>39886.249999991822</c:v>
                </c:pt>
                <c:pt idx="7506" formatCode="m/d/yyyy\ h:mm">
                  <c:v>39886.291666658472</c:v>
                </c:pt>
                <c:pt idx="7507" formatCode="m/d/yyyy\ h:mm">
                  <c:v>39886.333333325165</c:v>
                </c:pt>
                <c:pt idx="7508" formatCode="m/d/yyyy\ h:mm">
                  <c:v>39886.374999991829</c:v>
                </c:pt>
                <c:pt idx="7509" formatCode="m/d/yyyy\ h:mm">
                  <c:v>39886.416666658493</c:v>
                </c:pt>
                <c:pt idx="7510" formatCode="m/d/yyyy\ h:mm">
                  <c:v>39886.458333325165</c:v>
                </c:pt>
                <c:pt idx="7511" formatCode="m/d/yyyy\ h:mm">
                  <c:v>39886.499999991807</c:v>
                </c:pt>
                <c:pt idx="7512" formatCode="m/d/yyyy\ h:mm">
                  <c:v>39886.541666658472</c:v>
                </c:pt>
                <c:pt idx="7513" formatCode="m/d/yyyy\ h:mm">
                  <c:v>39886.583333325143</c:v>
                </c:pt>
                <c:pt idx="7514" formatCode="m/d/yyyy\ h:mm">
                  <c:v>39886.6249999918</c:v>
                </c:pt>
                <c:pt idx="7515" formatCode="m/d/yyyy\ h:mm">
                  <c:v>39886.666666658464</c:v>
                </c:pt>
                <c:pt idx="7516" formatCode="m/d/yyyy\ h:mm">
                  <c:v>39886.708333325143</c:v>
                </c:pt>
                <c:pt idx="7517" formatCode="m/d/yyyy\ h:mm">
                  <c:v>39886.749999991785</c:v>
                </c:pt>
                <c:pt idx="7518" formatCode="m/d/yyyy\ h:mm">
                  <c:v>39886.791666658442</c:v>
                </c:pt>
                <c:pt idx="7519" formatCode="m/d/yyyy\ h:mm">
                  <c:v>39886.833333325136</c:v>
                </c:pt>
                <c:pt idx="7520" formatCode="m/d/yyyy\ h:mm">
                  <c:v>39886.874999991793</c:v>
                </c:pt>
                <c:pt idx="7521" formatCode="m/d/yyyy\ h:mm">
                  <c:v>39886.916666658464</c:v>
                </c:pt>
                <c:pt idx="7522" formatCode="m/d/yyyy\ h:mm">
                  <c:v>39886.958333325143</c:v>
                </c:pt>
                <c:pt idx="7523" formatCode="m/d/yyyy\ h:mm">
                  <c:v>39886.999999991778</c:v>
                </c:pt>
                <c:pt idx="7524" formatCode="m/d/yyyy\ h:mm">
                  <c:v>39887.041666658435</c:v>
                </c:pt>
                <c:pt idx="7525" formatCode="m/d/yyyy\ h:mm">
                  <c:v>39887.083333325121</c:v>
                </c:pt>
                <c:pt idx="7526" formatCode="m/d/yyyy\ h:mm">
                  <c:v>39887.124999991771</c:v>
                </c:pt>
                <c:pt idx="7527" formatCode="m/d/yyyy\ h:mm">
                  <c:v>39887.166666658435</c:v>
                </c:pt>
                <c:pt idx="7528" formatCode="m/d/yyyy\ h:mm">
                  <c:v>39887.208333325099</c:v>
                </c:pt>
                <c:pt idx="7529" formatCode="m/d/yyyy\ h:mm">
                  <c:v>39887.249999991764</c:v>
                </c:pt>
                <c:pt idx="7530" formatCode="m/d/yyyy\ h:mm">
                  <c:v>39887.291666658413</c:v>
                </c:pt>
                <c:pt idx="7531" formatCode="m/d/yyyy\ h:mm">
                  <c:v>39887.333333325092</c:v>
                </c:pt>
                <c:pt idx="7532" formatCode="m/d/yyyy\ h:mm">
                  <c:v>39887.374999991771</c:v>
                </c:pt>
                <c:pt idx="7533" formatCode="m/d/yyyy\ h:mm">
                  <c:v>39887.416666658435</c:v>
                </c:pt>
                <c:pt idx="7534" formatCode="m/d/yyyy\ h:mm">
                  <c:v>39887.458333325107</c:v>
                </c:pt>
                <c:pt idx="7535" formatCode="m/d/yyyy\ h:mm">
                  <c:v>39887.499999991735</c:v>
                </c:pt>
                <c:pt idx="7536" formatCode="m/d/yyyy\ h:mm">
                  <c:v>39887.541666658406</c:v>
                </c:pt>
                <c:pt idx="7537" formatCode="m/d/yyyy\ h:mm">
                  <c:v>39887.583333325092</c:v>
                </c:pt>
                <c:pt idx="7538" formatCode="m/d/yyyy\ h:mm">
                  <c:v>39887.624999991735</c:v>
                </c:pt>
                <c:pt idx="7539" formatCode="m/d/yyyy\ h:mm">
                  <c:v>39887.666666658406</c:v>
                </c:pt>
                <c:pt idx="7540" formatCode="m/d/yyyy\ h:mm">
                  <c:v>39887.708333325085</c:v>
                </c:pt>
                <c:pt idx="7541" formatCode="m/d/yyyy\ h:mm">
                  <c:v>39887.749999991735</c:v>
                </c:pt>
                <c:pt idx="7542" formatCode="m/d/yyyy\ h:mm">
                  <c:v>39887.791666658377</c:v>
                </c:pt>
                <c:pt idx="7543" formatCode="m/d/yyyy\ h:mm">
                  <c:v>39887.833333325063</c:v>
                </c:pt>
                <c:pt idx="7544" formatCode="m/d/yyyy\ h:mm">
                  <c:v>39887.874999991742</c:v>
                </c:pt>
                <c:pt idx="7545" formatCode="m/d/yyyy\ h:mm">
                  <c:v>39887.916666658391</c:v>
                </c:pt>
                <c:pt idx="7546" formatCode="m/d/yyyy\ h:mm">
                  <c:v>39887.958333325085</c:v>
                </c:pt>
                <c:pt idx="7547" formatCode="m/d/yyyy\ h:mm">
                  <c:v>39887.99999999172</c:v>
                </c:pt>
                <c:pt idx="7548" formatCode="m/d/yyyy\ h:mm">
                  <c:v>39888.041666658384</c:v>
                </c:pt>
                <c:pt idx="7549" formatCode="m/d/yyyy\ h:mm">
                  <c:v>39888.083333325048</c:v>
                </c:pt>
                <c:pt idx="7550" formatCode="m/d/yyyy\ h:mm">
                  <c:v>39888.124999991705</c:v>
                </c:pt>
                <c:pt idx="7551" formatCode="m/d/yyyy\ h:mm">
                  <c:v>39888.166666658377</c:v>
                </c:pt>
                <c:pt idx="7552" formatCode="m/d/yyyy\ h:mm">
                  <c:v>39888.208333325041</c:v>
                </c:pt>
                <c:pt idx="7553" formatCode="m/d/yyyy\ h:mm">
                  <c:v>39888.249999991705</c:v>
                </c:pt>
                <c:pt idx="7554" formatCode="m/d/yyyy\ h:mm">
                  <c:v>39888.291666658348</c:v>
                </c:pt>
                <c:pt idx="7555" formatCode="m/d/yyyy\ h:mm">
                  <c:v>39888.333333325041</c:v>
                </c:pt>
                <c:pt idx="7556" formatCode="m/d/yyyy\ h:mm">
                  <c:v>39888.374999991698</c:v>
                </c:pt>
                <c:pt idx="7557" formatCode="m/d/yyyy\ h:mm">
                  <c:v>39888.416666658362</c:v>
                </c:pt>
                <c:pt idx="7558" formatCode="m/d/yyyy\ h:mm">
                  <c:v>39888.458333325048</c:v>
                </c:pt>
                <c:pt idx="7559" formatCode="m/d/yyyy\ h:mm">
                  <c:v>39888.499999991684</c:v>
                </c:pt>
                <c:pt idx="7560" formatCode="m/d/yyyy\ h:mm">
                  <c:v>39888.541666658355</c:v>
                </c:pt>
                <c:pt idx="7561" formatCode="m/d/yyyy\ h:mm">
                  <c:v>39888.583333325019</c:v>
                </c:pt>
                <c:pt idx="7562" formatCode="m/d/yyyy\ h:mm">
                  <c:v>39888.624999991684</c:v>
                </c:pt>
                <c:pt idx="7563" formatCode="m/d/yyyy\ h:mm">
                  <c:v>39888.666666658333</c:v>
                </c:pt>
                <c:pt idx="7564" formatCode="m/d/yyyy\ h:mm">
                  <c:v>39888.708333325012</c:v>
                </c:pt>
                <c:pt idx="7565" formatCode="m/d/yyyy\ h:mm">
                  <c:v>39888.749999991676</c:v>
                </c:pt>
                <c:pt idx="7566" formatCode="m/d/yyyy\ h:mm">
                  <c:v>39888.791666658319</c:v>
                </c:pt>
                <c:pt idx="7567" formatCode="m/d/yyyy\ h:mm">
                  <c:v>39888.833333325012</c:v>
                </c:pt>
                <c:pt idx="7568" formatCode="m/d/yyyy\ h:mm">
                  <c:v>39888.874999991669</c:v>
                </c:pt>
                <c:pt idx="7569" formatCode="m/d/yyyy\ h:mm">
                  <c:v>39888.916666658333</c:v>
                </c:pt>
                <c:pt idx="7570" formatCode="m/d/yyyy\ h:mm">
                  <c:v>39888.958333325019</c:v>
                </c:pt>
                <c:pt idx="7571" formatCode="m/d/yyyy\ h:mm">
                  <c:v>39888.999999991654</c:v>
                </c:pt>
                <c:pt idx="7572" formatCode="m/d/yyyy\ h:mm">
                  <c:v>39889.041666658326</c:v>
                </c:pt>
                <c:pt idx="7573" formatCode="m/d/yyyy\ h:mm">
                  <c:v>39889.083333325005</c:v>
                </c:pt>
                <c:pt idx="7574" formatCode="m/d/yyyy\ h:mm">
                  <c:v>39889.124999991654</c:v>
                </c:pt>
                <c:pt idx="7575" formatCode="m/d/yyyy\ h:mm">
                  <c:v>39889.166666658304</c:v>
                </c:pt>
                <c:pt idx="7576" formatCode="m/d/yyyy\ h:mm">
                  <c:v>39889.208333324998</c:v>
                </c:pt>
                <c:pt idx="7577" formatCode="m/d/yyyy\ h:mm">
                  <c:v>39889.249999991633</c:v>
                </c:pt>
                <c:pt idx="7578" formatCode="m/d/yyyy\ h:mm">
                  <c:v>39889.291666658282</c:v>
                </c:pt>
                <c:pt idx="7579" formatCode="m/d/yyyy\ h:mm">
                  <c:v>39889.333333324998</c:v>
                </c:pt>
                <c:pt idx="7580" formatCode="m/d/yyyy\ h:mm">
                  <c:v>39889.37499999164</c:v>
                </c:pt>
                <c:pt idx="7581" formatCode="m/d/yyyy\ h:mm">
                  <c:v>39889.416666658311</c:v>
                </c:pt>
                <c:pt idx="7582" formatCode="m/d/yyyy\ h:mm">
                  <c:v>39889.458333324998</c:v>
                </c:pt>
                <c:pt idx="7583" formatCode="m/d/yyyy\ h:mm">
                  <c:v>39889.499999991625</c:v>
                </c:pt>
                <c:pt idx="7584" formatCode="m/d/yyyy\ h:mm">
                  <c:v>39889.541666658282</c:v>
                </c:pt>
                <c:pt idx="7585" formatCode="m/d/yyyy\ h:mm">
                  <c:v>39889.583333324976</c:v>
                </c:pt>
                <c:pt idx="7586" formatCode="m/d/yyyy\ h:mm">
                  <c:v>39889.624999991625</c:v>
                </c:pt>
                <c:pt idx="7587" formatCode="m/d/yyyy\ h:mm">
                  <c:v>39889.666666658275</c:v>
                </c:pt>
                <c:pt idx="7588" formatCode="m/d/yyyy\ h:mm">
                  <c:v>39889.708333324976</c:v>
                </c:pt>
                <c:pt idx="7589" formatCode="m/d/yyyy\ h:mm">
                  <c:v>39889.749999991604</c:v>
                </c:pt>
                <c:pt idx="7590" formatCode="m/d/yyyy\ h:mm">
                  <c:v>39889.791666658253</c:v>
                </c:pt>
                <c:pt idx="7591" formatCode="m/d/yyyy\ h:mm">
                  <c:v>39889.833333324968</c:v>
                </c:pt>
                <c:pt idx="7592" formatCode="m/d/yyyy\ h:mm">
                  <c:v>39889.874999991611</c:v>
                </c:pt>
                <c:pt idx="7593" formatCode="m/d/yyyy\ h:mm">
                  <c:v>39889.916666658282</c:v>
                </c:pt>
                <c:pt idx="7594" formatCode="m/d/yyyy\ h:mm">
                  <c:v>39889.958333324976</c:v>
                </c:pt>
                <c:pt idx="7595" formatCode="m/d/yyyy\ h:mm">
                  <c:v>39889.999999991604</c:v>
                </c:pt>
                <c:pt idx="7596" formatCode="m/d/yyyy\ h:mm">
                  <c:v>39890.041666658253</c:v>
                </c:pt>
                <c:pt idx="7597" formatCode="m/d/yyyy\ h:mm">
                  <c:v>39890.083333324947</c:v>
                </c:pt>
                <c:pt idx="7598" formatCode="m/d/yyyy\ h:mm">
                  <c:v>39890.124999991596</c:v>
                </c:pt>
                <c:pt idx="7599" formatCode="m/d/yyyy\ h:mm">
                  <c:v>39890.166666658246</c:v>
                </c:pt>
                <c:pt idx="7600" formatCode="m/d/yyyy\ h:mm">
                  <c:v>39890.208333324947</c:v>
                </c:pt>
                <c:pt idx="7601" formatCode="m/d/yyyy\ h:mm">
                  <c:v>39890.249999991589</c:v>
                </c:pt>
                <c:pt idx="7602" formatCode="m/d/yyyy\ h:mm">
                  <c:v>39890.291666658224</c:v>
                </c:pt>
                <c:pt idx="7603" formatCode="m/d/yyyy\ h:mm">
                  <c:v>39890.333333324939</c:v>
                </c:pt>
                <c:pt idx="7604" formatCode="m/d/yyyy\ h:mm">
                  <c:v>39890.374999991596</c:v>
                </c:pt>
                <c:pt idx="7605" formatCode="m/d/yyyy\ h:mm">
                  <c:v>39890.416666658246</c:v>
                </c:pt>
                <c:pt idx="7606" formatCode="m/d/yyyy\ h:mm">
                  <c:v>39890.458333324947</c:v>
                </c:pt>
                <c:pt idx="7607" formatCode="m/d/yyyy\ h:mm">
                  <c:v>39890.499999991582</c:v>
                </c:pt>
                <c:pt idx="7608" formatCode="m/d/yyyy\ h:mm">
                  <c:v>39890.541666658224</c:v>
                </c:pt>
                <c:pt idx="7609" formatCode="m/d/yyyy\ h:mm">
                  <c:v>39890.583333324917</c:v>
                </c:pt>
                <c:pt idx="7610" formatCode="m/d/yyyy\ h:mm">
                  <c:v>39890.624999991567</c:v>
                </c:pt>
                <c:pt idx="7611" formatCode="m/d/yyyy\ h:mm">
                  <c:v>39890.666666658224</c:v>
                </c:pt>
                <c:pt idx="7612" formatCode="m/d/yyyy\ h:mm">
                  <c:v>39890.70833332491</c:v>
                </c:pt>
                <c:pt idx="7613" formatCode="m/d/yyyy\ h:mm">
                  <c:v>39890.74999999156</c:v>
                </c:pt>
                <c:pt idx="7614" formatCode="m/d/yyyy\ h:mm">
                  <c:v>39890.791666658202</c:v>
                </c:pt>
                <c:pt idx="7615" formatCode="m/d/yyyy\ h:mm">
                  <c:v>39890.833333324903</c:v>
                </c:pt>
                <c:pt idx="7616" formatCode="m/d/yyyy\ h:mm">
                  <c:v>39890.874999991567</c:v>
                </c:pt>
                <c:pt idx="7617" formatCode="m/d/yyyy\ h:mm">
                  <c:v>39890.916666658217</c:v>
                </c:pt>
                <c:pt idx="7618" formatCode="m/d/yyyy\ h:mm">
                  <c:v>39890.95833332491</c:v>
                </c:pt>
                <c:pt idx="7619" formatCode="m/d/yyyy\ h:mm">
                  <c:v>39890.999999991545</c:v>
                </c:pt>
                <c:pt idx="7620" formatCode="m/d/yyyy\ h:mm">
                  <c:v>39891.041666658195</c:v>
                </c:pt>
                <c:pt idx="7621" formatCode="m/d/yyyy\ h:mm">
                  <c:v>39891.083333324896</c:v>
                </c:pt>
                <c:pt idx="7622" formatCode="m/d/yyyy\ h:mm">
                  <c:v>39891.124999991538</c:v>
                </c:pt>
                <c:pt idx="7623" formatCode="m/d/yyyy\ h:mm">
                  <c:v>39891.166666658195</c:v>
                </c:pt>
                <c:pt idx="7624" formatCode="m/d/yyyy\ h:mm">
                  <c:v>39891.208333324888</c:v>
                </c:pt>
                <c:pt idx="7625" formatCode="m/d/yyyy\ h:mm">
                  <c:v>39891.249999991531</c:v>
                </c:pt>
                <c:pt idx="7626" formatCode="m/d/yyyy\ h:mm">
                  <c:v>39891.29166665818</c:v>
                </c:pt>
                <c:pt idx="7627" formatCode="m/d/yyyy\ h:mm">
                  <c:v>39891.333333324874</c:v>
                </c:pt>
                <c:pt idx="7628" formatCode="m/d/yyyy\ h:mm">
                  <c:v>39891.374999991545</c:v>
                </c:pt>
                <c:pt idx="7629" formatCode="m/d/yyyy\ h:mm">
                  <c:v>39891.416666658202</c:v>
                </c:pt>
                <c:pt idx="7630" formatCode="m/d/yyyy\ h:mm">
                  <c:v>39891.458333324881</c:v>
                </c:pt>
                <c:pt idx="7631" formatCode="m/d/yyyy\ h:mm">
                  <c:v>39891.499999991516</c:v>
                </c:pt>
                <c:pt idx="7632" formatCode="m/d/yyyy\ h:mm">
                  <c:v>39891.54166665818</c:v>
                </c:pt>
                <c:pt idx="7633" formatCode="m/d/yyyy\ h:mm">
                  <c:v>39891.583333324859</c:v>
                </c:pt>
                <c:pt idx="7634" formatCode="m/d/yyyy\ h:mm">
                  <c:v>39891.624999991509</c:v>
                </c:pt>
                <c:pt idx="7635" formatCode="m/d/yyyy\ h:mm">
                  <c:v>39891.666666658173</c:v>
                </c:pt>
                <c:pt idx="7636" formatCode="m/d/yyyy\ h:mm">
                  <c:v>39891.708333324852</c:v>
                </c:pt>
                <c:pt idx="7637" formatCode="m/d/yyyy\ h:mm">
                  <c:v>39891.749999991502</c:v>
                </c:pt>
                <c:pt idx="7638" formatCode="m/d/yyyy\ h:mm">
                  <c:v>39891.791666658151</c:v>
                </c:pt>
                <c:pt idx="7639" formatCode="m/d/yyyy\ h:mm">
                  <c:v>39891.833333324845</c:v>
                </c:pt>
                <c:pt idx="7640" formatCode="m/d/yyyy\ h:mm">
                  <c:v>39891.874999991509</c:v>
                </c:pt>
                <c:pt idx="7641" formatCode="m/d/yyyy\ h:mm">
                  <c:v>39891.916666658173</c:v>
                </c:pt>
                <c:pt idx="7642" formatCode="m/d/yyyy\ h:mm">
                  <c:v>39891.958333324852</c:v>
                </c:pt>
                <c:pt idx="7643" formatCode="m/d/yyyy\ h:mm">
                  <c:v>39891.999999991487</c:v>
                </c:pt>
                <c:pt idx="7644" formatCode="m/d/yyyy\ h:mm">
                  <c:v>39892.041666658151</c:v>
                </c:pt>
                <c:pt idx="7645" formatCode="m/d/yyyy\ h:mm">
                  <c:v>39892.08333332483</c:v>
                </c:pt>
                <c:pt idx="7646" formatCode="m/d/yyyy\ h:mm">
                  <c:v>39892.12499999148</c:v>
                </c:pt>
                <c:pt idx="7647" formatCode="m/d/yyyy\ h:mm">
                  <c:v>39892.166666658144</c:v>
                </c:pt>
                <c:pt idx="7648" formatCode="m/d/yyyy\ h:mm">
                  <c:v>39892.208333324823</c:v>
                </c:pt>
                <c:pt idx="7649" formatCode="m/d/yyyy\ h:mm">
                  <c:v>39892.249999991473</c:v>
                </c:pt>
                <c:pt idx="7650" formatCode="m/d/yyyy\ h:mm">
                  <c:v>39892.291666658122</c:v>
                </c:pt>
                <c:pt idx="7651" formatCode="m/d/yyyy\ h:mm">
                  <c:v>39892.333333324816</c:v>
                </c:pt>
                <c:pt idx="7652" formatCode="m/d/yyyy\ h:mm">
                  <c:v>39892.37499999148</c:v>
                </c:pt>
                <c:pt idx="7653" formatCode="m/d/yyyy\ h:mm">
                  <c:v>39892.416666658144</c:v>
                </c:pt>
                <c:pt idx="7654" formatCode="m/d/yyyy\ h:mm">
                  <c:v>39892.458333324823</c:v>
                </c:pt>
                <c:pt idx="7655" formatCode="m/d/yyyy\ h:mm">
                  <c:v>39892.499999991458</c:v>
                </c:pt>
                <c:pt idx="7656" formatCode="m/d/yyyy\ h:mm">
                  <c:v>39892.541666658122</c:v>
                </c:pt>
                <c:pt idx="7657" formatCode="m/d/yyyy\ h:mm">
                  <c:v>39892.583333324801</c:v>
                </c:pt>
                <c:pt idx="7658" formatCode="m/d/yyyy\ h:mm">
                  <c:v>39892.624999991451</c:v>
                </c:pt>
                <c:pt idx="7659" formatCode="m/d/yyyy\ h:mm">
                  <c:v>39892.666666658115</c:v>
                </c:pt>
                <c:pt idx="7660" formatCode="m/d/yyyy\ h:mm">
                  <c:v>39892.708333324794</c:v>
                </c:pt>
                <c:pt idx="7661" formatCode="m/d/yyyy\ h:mm">
                  <c:v>39892.749999991436</c:v>
                </c:pt>
                <c:pt idx="7662" formatCode="m/d/yyyy\ h:mm">
                  <c:v>39892.791666658093</c:v>
                </c:pt>
                <c:pt idx="7663" formatCode="m/d/yyyy\ h:mm">
                  <c:v>39892.833333324787</c:v>
                </c:pt>
                <c:pt idx="7664" formatCode="m/d/yyyy\ h:mm">
                  <c:v>39892.874999991443</c:v>
                </c:pt>
                <c:pt idx="7665" formatCode="m/d/yyyy\ h:mm">
                  <c:v>39892.916666658115</c:v>
                </c:pt>
                <c:pt idx="7666" formatCode="m/d/yyyy\ h:mm">
                  <c:v>39892.958333324794</c:v>
                </c:pt>
                <c:pt idx="7667" formatCode="m/d/yyyy\ h:mm">
                  <c:v>39892.999999991429</c:v>
                </c:pt>
                <c:pt idx="7668" formatCode="m/d/yyyy\ h:mm">
                  <c:v>39893.041666658086</c:v>
                </c:pt>
                <c:pt idx="7669" formatCode="m/d/yyyy\ h:mm">
                  <c:v>39893.083333324772</c:v>
                </c:pt>
                <c:pt idx="7670" formatCode="m/d/yyyy\ h:mm">
                  <c:v>39893.124999991422</c:v>
                </c:pt>
                <c:pt idx="7671" formatCode="m/d/yyyy\ h:mm">
                  <c:v>39893.166666658086</c:v>
                </c:pt>
                <c:pt idx="7672" formatCode="m/d/yyyy\ h:mm">
                  <c:v>39893.208333324765</c:v>
                </c:pt>
                <c:pt idx="7673" formatCode="m/d/yyyy\ h:mm">
                  <c:v>39893.249999991414</c:v>
                </c:pt>
                <c:pt idx="7674" formatCode="m/d/yyyy\ h:mm">
                  <c:v>39893.291666658064</c:v>
                </c:pt>
                <c:pt idx="7675" formatCode="m/d/yyyy\ h:mm">
                  <c:v>39893.333333324743</c:v>
                </c:pt>
                <c:pt idx="7676" formatCode="m/d/yyyy\ h:mm">
                  <c:v>39893.374999991422</c:v>
                </c:pt>
                <c:pt idx="7677" formatCode="m/d/yyyy\ h:mm">
                  <c:v>39893.416666658086</c:v>
                </c:pt>
                <c:pt idx="7678" formatCode="m/d/yyyy\ h:mm">
                  <c:v>39893.458333324765</c:v>
                </c:pt>
                <c:pt idx="7679" formatCode="m/d/yyyy\ h:mm">
                  <c:v>39893.4999999914</c:v>
                </c:pt>
                <c:pt idx="7680" formatCode="m/d/yyyy\ h:mm">
                  <c:v>39893.541666658064</c:v>
                </c:pt>
                <c:pt idx="7681" formatCode="m/d/yyyy\ h:mm">
                  <c:v>39893.583333324743</c:v>
                </c:pt>
                <c:pt idx="7682" formatCode="m/d/yyyy\ h:mm">
                  <c:v>39893.624999991385</c:v>
                </c:pt>
                <c:pt idx="7683" formatCode="m/d/yyyy\ h:mm">
                  <c:v>39893.666666658057</c:v>
                </c:pt>
                <c:pt idx="7684" formatCode="m/d/yyyy\ h:mm">
                  <c:v>39893.708333324736</c:v>
                </c:pt>
                <c:pt idx="7685" formatCode="m/d/yyyy\ h:mm">
                  <c:v>39893.749999991385</c:v>
                </c:pt>
                <c:pt idx="7686" formatCode="m/d/yyyy\ h:mm">
                  <c:v>39893.791666658028</c:v>
                </c:pt>
                <c:pt idx="7687" formatCode="m/d/yyyy\ h:mm">
                  <c:v>39893.833333324728</c:v>
                </c:pt>
                <c:pt idx="7688" formatCode="m/d/yyyy\ h:mm">
                  <c:v>39893.874999991393</c:v>
                </c:pt>
                <c:pt idx="7689" formatCode="m/d/yyyy\ h:mm">
                  <c:v>39893.916666658042</c:v>
                </c:pt>
                <c:pt idx="7690" formatCode="m/d/yyyy\ h:mm">
                  <c:v>39893.958333324736</c:v>
                </c:pt>
                <c:pt idx="7691" formatCode="m/d/yyyy\ h:mm">
                  <c:v>39893.999999991371</c:v>
                </c:pt>
                <c:pt idx="7692" formatCode="m/d/yyyy\ h:mm">
                  <c:v>39894.041666658035</c:v>
                </c:pt>
                <c:pt idx="7693" formatCode="m/d/yyyy\ h:mm">
                  <c:v>39894.083333324699</c:v>
                </c:pt>
                <c:pt idx="7694" formatCode="m/d/yyyy\ h:mm">
                  <c:v>39894.124999991356</c:v>
                </c:pt>
                <c:pt idx="7695" formatCode="m/d/yyyy\ h:mm">
                  <c:v>39894.166666658028</c:v>
                </c:pt>
                <c:pt idx="7696" formatCode="m/d/yyyy\ h:mm">
                  <c:v>39894.208333324692</c:v>
                </c:pt>
                <c:pt idx="7697" formatCode="m/d/yyyy\ h:mm">
                  <c:v>39894.249999991356</c:v>
                </c:pt>
                <c:pt idx="7698" formatCode="m/d/yyyy\ h:mm">
                  <c:v>39894.291666657999</c:v>
                </c:pt>
                <c:pt idx="7699" formatCode="m/d/yyyy\ h:mm">
                  <c:v>39894.333333324692</c:v>
                </c:pt>
                <c:pt idx="7700" formatCode="m/d/yyyy\ h:mm">
                  <c:v>39894.374999991349</c:v>
                </c:pt>
                <c:pt idx="7701" formatCode="m/d/yyyy\ h:mm">
                  <c:v>39894.416666658013</c:v>
                </c:pt>
                <c:pt idx="7702" formatCode="m/d/yyyy\ h:mm">
                  <c:v>39894.458333324699</c:v>
                </c:pt>
                <c:pt idx="7703" formatCode="m/d/yyyy\ h:mm">
                  <c:v>39894.499999991334</c:v>
                </c:pt>
                <c:pt idx="7704" formatCode="m/d/yyyy\ h:mm">
                  <c:v>39894.541666658006</c:v>
                </c:pt>
                <c:pt idx="7705" formatCode="m/d/yyyy\ h:mm">
                  <c:v>39894.583333324685</c:v>
                </c:pt>
                <c:pt idx="7706" formatCode="m/d/yyyy\ h:mm">
                  <c:v>39894.624999991334</c:v>
                </c:pt>
                <c:pt idx="7707" formatCode="m/d/yyyy\ h:mm">
                  <c:v>39894.666666657984</c:v>
                </c:pt>
                <c:pt idx="7708" formatCode="m/d/yyyy\ h:mm">
                  <c:v>39894.708333324663</c:v>
                </c:pt>
                <c:pt idx="7709" formatCode="m/d/yyyy\ h:mm">
                  <c:v>39894.749999991327</c:v>
                </c:pt>
                <c:pt idx="7710" formatCode="m/d/yyyy\ h:mm">
                  <c:v>39894.791666657969</c:v>
                </c:pt>
                <c:pt idx="7711" formatCode="m/d/yyyy\ h:mm">
                  <c:v>39894.833333324663</c:v>
                </c:pt>
                <c:pt idx="7712" formatCode="m/d/yyyy\ h:mm">
                  <c:v>39894.874999991334</c:v>
                </c:pt>
                <c:pt idx="7713" formatCode="m/d/yyyy\ h:mm">
                  <c:v>39894.916666657991</c:v>
                </c:pt>
                <c:pt idx="7714" formatCode="m/d/yyyy\ h:mm">
                  <c:v>39894.95833332467</c:v>
                </c:pt>
                <c:pt idx="7715" formatCode="m/d/yyyy\ h:mm">
                  <c:v>39894.999999991305</c:v>
                </c:pt>
                <c:pt idx="7716" formatCode="m/d/yyyy\ h:mm">
                  <c:v>39895.041666657977</c:v>
                </c:pt>
                <c:pt idx="7717" formatCode="m/d/yyyy\ h:mm">
                  <c:v>39895.083333324641</c:v>
                </c:pt>
                <c:pt idx="7718" formatCode="m/d/yyyy\ h:mm">
                  <c:v>39895.124999991305</c:v>
                </c:pt>
                <c:pt idx="7719" formatCode="m/d/yyyy\ h:mm">
                  <c:v>39895.166666657955</c:v>
                </c:pt>
                <c:pt idx="7720" formatCode="m/d/yyyy\ h:mm">
                  <c:v>39895.208333324641</c:v>
                </c:pt>
                <c:pt idx="7721" formatCode="m/d/yyyy\ h:mm">
                  <c:v>39895.249999991283</c:v>
                </c:pt>
                <c:pt idx="7722" formatCode="m/d/yyyy\ h:mm">
                  <c:v>39895.291666657933</c:v>
                </c:pt>
                <c:pt idx="7723" formatCode="m/d/yyyy\ h:mm">
                  <c:v>39895.333333324641</c:v>
                </c:pt>
                <c:pt idx="7724" formatCode="m/d/yyyy\ h:mm">
                  <c:v>39895.374999991291</c:v>
                </c:pt>
                <c:pt idx="7725" formatCode="m/d/yyyy\ h:mm">
                  <c:v>39895.416666657962</c:v>
                </c:pt>
                <c:pt idx="7726" formatCode="m/d/yyyy\ h:mm">
                  <c:v>39895.458333324641</c:v>
                </c:pt>
                <c:pt idx="7727" formatCode="m/d/yyyy\ h:mm">
                  <c:v>39895.499999991276</c:v>
                </c:pt>
                <c:pt idx="7728" formatCode="m/d/yyyy\ h:mm">
                  <c:v>39895.541666657933</c:v>
                </c:pt>
                <c:pt idx="7729" formatCode="m/d/yyyy\ h:mm">
                  <c:v>39895.583333324612</c:v>
                </c:pt>
                <c:pt idx="7730" formatCode="m/d/yyyy\ h:mm">
                  <c:v>39895.624999991276</c:v>
                </c:pt>
                <c:pt idx="7731" formatCode="m/d/yyyy\ h:mm">
                  <c:v>39895.666666657926</c:v>
                </c:pt>
                <c:pt idx="7732" formatCode="m/d/yyyy\ h:mm">
                  <c:v>39895.708333324612</c:v>
                </c:pt>
                <c:pt idx="7733" formatCode="m/d/yyyy\ h:mm">
                  <c:v>39895.749999991254</c:v>
                </c:pt>
                <c:pt idx="7734" formatCode="m/d/yyyy\ h:mm">
                  <c:v>39895.791666657904</c:v>
                </c:pt>
                <c:pt idx="7735" formatCode="m/d/yyyy\ h:mm">
                  <c:v>39895.833333324612</c:v>
                </c:pt>
                <c:pt idx="7736" formatCode="m/d/yyyy\ h:mm">
                  <c:v>39895.874999991262</c:v>
                </c:pt>
                <c:pt idx="7737" formatCode="m/d/yyyy\ h:mm">
                  <c:v>39895.916666657933</c:v>
                </c:pt>
                <c:pt idx="7738" formatCode="m/d/yyyy\ h:mm">
                  <c:v>39895.958333324619</c:v>
                </c:pt>
                <c:pt idx="7739" formatCode="m/d/yyyy\ h:mm">
                  <c:v>39895.999999991254</c:v>
                </c:pt>
                <c:pt idx="7740" formatCode="m/d/yyyy\ h:mm">
                  <c:v>39896.041666657904</c:v>
                </c:pt>
                <c:pt idx="7741" formatCode="m/d/yyyy\ h:mm">
                  <c:v>39896.083333324597</c:v>
                </c:pt>
                <c:pt idx="7742" formatCode="m/d/yyyy\ h:mm">
                  <c:v>39896.124999991232</c:v>
                </c:pt>
                <c:pt idx="7743" formatCode="m/d/yyyy\ h:mm">
                  <c:v>39896.166666657904</c:v>
                </c:pt>
                <c:pt idx="7744" formatCode="m/d/yyyy\ h:mm">
                  <c:v>39896.208333324597</c:v>
                </c:pt>
                <c:pt idx="7745" formatCode="m/d/yyyy\ h:mm">
                  <c:v>39896.249999991225</c:v>
                </c:pt>
                <c:pt idx="7746" formatCode="m/d/yyyy\ h:mm">
                  <c:v>39896.291666657882</c:v>
                </c:pt>
                <c:pt idx="7747" formatCode="m/d/yyyy\ h:mm">
                  <c:v>39896.33333332459</c:v>
                </c:pt>
                <c:pt idx="7748" formatCode="m/d/yyyy\ h:mm">
                  <c:v>39896.374999991232</c:v>
                </c:pt>
                <c:pt idx="7749" formatCode="m/d/yyyy\ h:mm">
                  <c:v>39896.416666657897</c:v>
                </c:pt>
                <c:pt idx="7750" formatCode="m/d/yyyy\ h:mm">
                  <c:v>39896.458333324597</c:v>
                </c:pt>
                <c:pt idx="7751" formatCode="m/d/yyyy\ h:mm">
                  <c:v>39896.499999991225</c:v>
                </c:pt>
                <c:pt idx="7752" formatCode="m/d/yyyy\ h:mm">
                  <c:v>39896.541666657875</c:v>
                </c:pt>
                <c:pt idx="7753" formatCode="m/d/yyyy\ h:mm">
                  <c:v>39896.583333324576</c:v>
                </c:pt>
                <c:pt idx="7754" formatCode="m/d/yyyy\ h:mm">
                  <c:v>39896.624999991203</c:v>
                </c:pt>
                <c:pt idx="7755" formatCode="m/d/yyyy\ h:mm">
                  <c:v>39896.666666657875</c:v>
                </c:pt>
                <c:pt idx="7756" formatCode="m/d/yyyy\ h:mm">
                  <c:v>39896.708333324568</c:v>
                </c:pt>
                <c:pt idx="7757" formatCode="m/d/yyyy\ h:mm">
                  <c:v>39896.749999991196</c:v>
                </c:pt>
                <c:pt idx="7758" formatCode="m/d/yyyy\ h:mm">
                  <c:v>39896.791666657853</c:v>
                </c:pt>
                <c:pt idx="7759" formatCode="m/d/yyyy\ h:mm">
                  <c:v>39896.833333324554</c:v>
                </c:pt>
                <c:pt idx="7760" formatCode="m/d/yyyy\ h:mm">
                  <c:v>39896.874999991203</c:v>
                </c:pt>
                <c:pt idx="7761" formatCode="m/d/yyyy\ h:mm">
                  <c:v>39896.916666657868</c:v>
                </c:pt>
                <c:pt idx="7762" formatCode="m/d/yyyy\ h:mm">
                  <c:v>39896.958333324561</c:v>
                </c:pt>
                <c:pt idx="7763" formatCode="m/d/yyyy\ h:mm">
                  <c:v>39896.999999991196</c:v>
                </c:pt>
                <c:pt idx="7764" formatCode="m/d/yyyy\ h:mm">
                  <c:v>39897.041666657846</c:v>
                </c:pt>
                <c:pt idx="7765" formatCode="m/d/yyyy\ h:mm">
                  <c:v>39897.083333324546</c:v>
                </c:pt>
                <c:pt idx="7766" formatCode="m/d/yyyy\ h:mm">
                  <c:v>39897.124999991189</c:v>
                </c:pt>
                <c:pt idx="7767" formatCode="m/d/yyyy\ h:mm">
                  <c:v>39897.166666657839</c:v>
                </c:pt>
                <c:pt idx="7768" formatCode="m/d/yyyy\ h:mm">
                  <c:v>39897.208333324539</c:v>
                </c:pt>
                <c:pt idx="7769" formatCode="m/d/yyyy\ h:mm">
                  <c:v>39897.249999991182</c:v>
                </c:pt>
                <c:pt idx="7770" formatCode="m/d/yyyy\ h:mm">
                  <c:v>39897.291666657817</c:v>
                </c:pt>
                <c:pt idx="7771" formatCode="m/d/yyyy\ h:mm">
                  <c:v>39897.333333324525</c:v>
                </c:pt>
                <c:pt idx="7772" formatCode="m/d/yyyy\ h:mm">
                  <c:v>39897.374999991196</c:v>
                </c:pt>
                <c:pt idx="7773" formatCode="m/d/yyyy\ h:mm">
                  <c:v>39897.416666657839</c:v>
                </c:pt>
                <c:pt idx="7774" formatCode="m/d/yyyy\ h:mm">
                  <c:v>39897.458333324532</c:v>
                </c:pt>
                <c:pt idx="7775" formatCode="m/d/yyyy\ h:mm">
                  <c:v>39897.499999991167</c:v>
                </c:pt>
                <c:pt idx="7776" formatCode="m/d/yyyy\ h:mm">
                  <c:v>39897.541666657824</c:v>
                </c:pt>
                <c:pt idx="7777" formatCode="m/d/yyyy\ h:mm">
                  <c:v>39897.58333332451</c:v>
                </c:pt>
                <c:pt idx="7778" formatCode="m/d/yyyy\ h:mm">
                  <c:v>39897.62499999116</c:v>
                </c:pt>
                <c:pt idx="7779" formatCode="m/d/yyyy\ h:mm">
                  <c:v>39897.666666657824</c:v>
                </c:pt>
                <c:pt idx="7780" formatCode="m/d/yyyy\ h:mm">
                  <c:v>39897.708333324503</c:v>
                </c:pt>
                <c:pt idx="7781" formatCode="m/d/yyyy\ h:mm">
                  <c:v>39897.749999991152</c:v>
                </c:pt>
                <c:pt idx="7782" formatCode="m/d/yyyy\ h:mm">
                  <c:v>39897.791666657788</c:v>
                </c:pt>
                <c:pt idx="7783" formatCode="m/d/yyyy\ h:mm">
                  <c:v>39897.833333324495</c:v>
                </c:pt>
                <c:pt idx="7784" formatCode="m/d/yyyy\ h:mm">
                  <c:v>39897.87499999116</c:v>
                </c:pt>
                <c:pt idx="7785" formatCode="m/d/yyyy\ h:mm">
                  <c:v>39897.916666657809</c:v>
                </c:pt>
                <c:pt idx="7786" formatCode="m/d/yyyy\ h:mm">
                  <c:v>39897.95833332451</c:v>
                </c:pt>
                <c:pt idx="7787" formatCode="m/d/yyyy\ h:mm">
                  <c:v>39897.999999991138</c:v>
                </c:pt>
                <c:pt idx="7788" formatCode="m/d/yyyy\ h:mm">
                  <c:v>39898.041666657788</c:v>
                </c:pt>
                <c:pt idx="7789" formatCode="m/d/yyyy\ h:mm">
                  <c:v>39898.083333324488</c:v>
                </c:pt>
                <c:pt idx="7790" formatCode="m/d/yyyy\ h:mm">
                  <c:v>39898.124999991131</c:v>
                </c:pt>
                <c:pt idx="7791" formatCode="m/d/yyyy\ h:mm">
                  <c:v>39898.16666665778</c:v>
                </c:pt>
                <c:pt idx="7792" formatCode="m/d/yyyy\ h:mm">
                  <c:v>39898.208333324474</c:v>
                </c:pt>
                <c:pt idx="7793" formatCode="m/d/yyyy\ h:mm">
                  <c:v>39898.249999991123</c:v>
                </c:pt>
                <c:pt idx="7794" formatCode="m/d/yyyy\ h:mm">
                  <c:v>39898.291666657758</c:v>
                </c:pt>
                <c:pt idx="7795" formatCode="m/d/yyyy\ h:mm">
                  <c:v>39898.333333324466</c:v>
                </c:pt>
                <c:pt idx="7796" formatCode="m/d/yyyy\ h:mm">
                  <c:v>39898.374999991131</c:v>
                </c:pt>
                <c:pt idx="7797" formatCode="m/d/yyyy\ h:mm">
                  <c:v>39898.41666665778</c:v>
                </c:pt>
                <c:pt idx="7798" formatCode="m/d/yyyy\ h:mm">
                  <c:v>39898.458333324474</c:v>
                </c:pt>
                <c:pt idx="7799" formatCode="m/d/yyyy\ h:mm">
                  <c:v>39898.499999991109</c:v>
                </c:pt>
                <c:pt idx="7800" formatCode="m/d/yyyy\ h:mm">
                  <c:v>39898.541666657758</c:v>
                </c:pt>
                <c:pt idx="7801" formatCode="m/d/yyyy\ h:mm">
                  <c:v>39898.583333324452</c:v>
                </c:pt>
                <c:pt idx="7802" formatCode="m/d/yyyy\ h:mm">
                  <c:v>39898.624999991102</c:v>
                </c:pt>
                <c:pt idx="7803" formatCode="m/d/yyyy\ h:mm">
                  <c:v>39898.666666657751</c:v>
                </c:pt>
                <c:pt idx="7804" formatCode="m/d/yyyy\ h:mm">
                  <c:v>39898.708333324445</c:v>
                </c:pt>
                <c:pt idx="7805" formatCode="m/d/yyyy\ h:mm">
                  <c:v>39898.749999991094</c:v>
                </c:pt>
                <c:pt idx="7806" formatCode="m/d/yyyy\ h:mm">
                  <c:v>39898.791666657729</c:v>
                </c:pt>
                <c:pt idx="7807" formatCode="m/d/yyyy\ h:mm">
                  <c:v>39898.833333324437</c:v>
                </c:pt>
                <c:pt idx="7808" formatCode="m/d/yyyy\ h:mm">
                  <c:v>39898.874999991102</c:v>
                </c:pt>
                <c:pt idx="7809" formatCode="m/d/yyyy\ h:mm">
                  <c:v>39898.916666657751</c:v>
                </c:pt>
                <c:pt idx="7810" formatCode="m/d/yyyy\ h:mm">
                  <c:v>39898.958333324445</c:v>
                </c:pt>
                <c:pt idx="7811" formatCode="m/d/yyyy\ h:mm">
                  <c:v>39898.99999999108</c:v>
                </c:pt>
                <c:pt idx="7812" formatCode="m/d/yyyy\ h:mm">
                  <c:v>39899.041666657729</c:v>
                </c:pt>
                <c:pt idx="7813" formatCode="m/d/yyyy\ h:mm">
                  <c:v>39899.083333324423</c:v>
                </c:pt>
                <c:pt idx="7814" formatCode="m/d/yyyy\ h:mm">
                  <c:v>39899.124999991072</c:v>
                </c:pt>
                <c:pt idx="7815" formatCode="m/d/yyyy\ h:mm">
                  <c:v>39899.166666657722</c:v>
                </c:pt>
                <c:pt idx="7816" formatCode="m/d/yyyy\ h:mm">
                  <c:v>39899.208333324415</c:v>
                </c:pt>
                <c:pt idx="7817" formatCode="m/d/yyyy\ h:mm">
                  <c:v>39899.249999991065</c:v>
                </c:pt>
                <c:pt idx="7818" formatCode="m/d/yyyy\ h:mm">
                  <c:v>39899.2916666577</c:v>
                </c:pt>
                <c:pt idx="7819" formatCode="m/d/yyyy\ h:mm">
                  <c:v>39899.333333324408</c:v>
                </c:pt>
                <c:pt idx="7820" formatCode="m/d/yyyy\ h:mm">
                  <c:v>39899.374999991072</c:v>
                </c:pt>
                <c:pt idx="7821" formatCode="m/d/yyyy\ h:mm">
                  <c:v>39899.416666657722</c:v>
                </c:pt>
                <c:pt idx="7822" formatCode="m/d/yyyy\ h:mm">
                  <c:v>39899.458333324415</c:v>
                </c:pt>
                <c:pt idx="7823" formatCode="m/d/yyyy\ h:mm">
                  <c:v>39899.499999991051</c:v>
                </c:pt>
                <c:pt idx="7824" formatCode="m/d/yyyy\ h:mm">
                  <c:v>39899.5416666577</c:v>
                </c:pt>
                <c:pt idx="7825" formatCode="m/d/yyyy\ h:mm">
                  <c:v>39899.583333324394</c:v>
                </c:pt>
                <c:pt idx="7826" formatCode="m/d/yyyy\ h:mm">
                  <c:v>39899.624999991036</c:v>
                </c:pt>
                <c:pt idx="7827" formatCode="m/d/yyyy\ h:mm">
                  <c:v>39899.666666657693</c:v>
                </c:pt>
                <c:pt idx="7828" formatCode="m/d/yyyy\ h:mm">
                  <c:v>39899.708333324386</c:v>
                </c:pt>
                <c:pt idx="7829" formatCode="m/d/yyyy\ h:mm">
                  <c:v>39899.749999991036</c:v>
                </c:pt>
                <c:pt idx="7830" formatCode="m/d/yyyy\ h:mm">
                  <c:v>39899.791666657671</c:v>
                </c:pt>
                <c:pt idx="7831" formatCode="m/d/yyyy\ h:mm">
                  <c:v>39899.833333324379</c:v>
                </c:pt>
                <c:pt idx="7832" formatCode="m/d/yyyy\ h:mm">
                  <c:v>39899.874999991043</c:v>
                </c:pt>
                <c:pt idx="7833" formatCode="m/d/yyyy\ h:mm">
                  <c:v>39899.916666657686</c:v>
                </c:pt>
                <c:pt idx="7834" formatCode="m/d/yyyy\ h:mm">
                  <c:v>39899.958333324386</c:v>
                </c:pt>
                <c:pt idx="7835" formatCode="m/d/yyyy\ h:mm">
                  <c:v>39899.999999991021</c:v>
                </c:pt>
                <c:pt idx="7836" formatCode="m/d/yyyy\ h:mm">
                  <c:v>39900.041666657671</c:v>
                </c:pt>
                <c:pt idx="7837" formatCode="m/d/yyyy\ h:mm">
                  <c:v>39900.083333324365</c:v>
                </c:pt>
                <c:pt idx="7838" formatCode="m/d/yyyy\ h:mm">
                  <c:v>39900.124999991014</c:v>
                </c:pt>
                <c:pt idx="7839" formatCode="m/d/yyyy\ h:mm">
                  <c:v>39900.166666657664</c:v>
                </c:pt>
                <c:pt idx="7840" formatCode="m/d/yyyy\ h:mm">
                  <c:v>39900.208333324343</c:v>
                </c:pt>
                <c:pt idx="7841" formatCode="m/d/yyyy\ h:mm">
                  <c:v>39900.249999991007</c:v>
                </c:pt>
                <c:pt idx="7842" formatCode="m/d/yyyy\ h:mm">
                  <c:v>39900.291666657642</c:v>
                </c:pt>
                <c:pt idx="7843" formatCode="m/d/yyyy\ h:mm">
                  <c:v>39900.333333324343</c:v>
                </c:pt>
                <c:pt idx="7844" formatCode="m/d/yyyy\ h:mm">
                  <c:v>39900.374999991014</c:v>
                </c:pt>
                <c:pt idx="7845" formatCode="m/d/yyyy\ h:mm">
                  <c:v>39900.416666657664</c:v>
                </c:pt>
                <c:pt idx="7846" formatCode="m/d/yyyy\ h:mm">
                  <c:v>39900.45833332435</c:v>
                </c:pt>
                <c:pt idx="7847" formatCode="m/d/yyyy\ h:mm">
                  <c:v>39900.499999990992</c:v>
                </c:pt>
                <c:pt idx="7848" formatCode="m/d/yyyy\ h:mm">
                  <c:v>39900.541666657635</c:v>
                </c:pt>
                <c:pt idx="7849" formatCode="m/d/yyyy\ h:mm">
                  <c:v>39900.583333324335</c:v>
                </c:pt>
                <c:pt idx="7850" formatCode="m/d/yyyy\ h:mm">
                  <c:v>39900.624999990992</c:v>
                </c:pt>
                <c:pt idx="7851" formatCode="m/d/yyyy\ h:mm">
                  <c:v>39900.666666657628</c:v>
                </c:pt>
                <c:pt idx="7852" formatCode="m/d/yyyy\ h:mm">
                  <c:v>39900.708333324328</c:v>
                </c:pt>
                <c:pt idx="7853" formatCode="m/d/yyyy\ h:mm">
                  <c:v>39900.749999990992</c:v>
                </c:pt>
                <c:pt idx="7854" formatCode="m/d/yyyy\ h:mm">
                  <c:v>39900.791666657606</c:v>
                </c:pt>
                <c:pt idx="7855" formatCode="m/d/yyyy\ h:mm">
                  <c:v>39900.833333324321</c:v>
                </c:pt>
                <c:pt idx="7856" formatCode="m/d/yyyy\ h:mm">
                  <c:v>39900.874999991</c:v>
                </c:pt>
                <c:pt idx="7857" formatCode="m/d/yyyy\ h:mm">
                  <c:v>39900.916666657635</c:v>
                </c:pt>
                <c:pt idx="7858" formatCode="m/d/yyyy\ h:mm">
                  <c:v>39900.958333324321</c:v>
                </c:pt>
                <c:pt idx="7859" formatCode="m/d/yyyy\ h:mm">
                  <c:v>39900.999999990963</c:v>
                </c:pt>
                <c:pt idx="7860" formatCode="m/d/yyyy\ h:mm">
                  <c:v>39901.041666657613</c:v>
                </c:pt>
                <c:pt idx="7861" formatCode="m/d/yyyy\ h:mm">
                  <c:v>39901.083333324292</c:v>
                </c:pt>
                <c:pt idx="7862" formatCode="m/d/yyyy\ h:mm">
                  <c:v>39901.124999990963</c:v>
                </c:pt>
                <c:pt idx="7863" formatCode="m/d/yyyy\ h:mm">
                  <c:v>39901.166666657598</c:v>
                </c:pt>
                <c:pt idx="7864" formatCode="m/d/yyyy\ h:mm">
                  <c:v>39901.208333324292</c:v>
                </c:pt>
                <c:pt idx="7865" formatCode="m/d/yyyy\ h:mm">
                  <c:v>39901.249999990949</c:v>
                </c:pt>
                <c:pt idx="7866" formatCode="m/d/yyyy\ h:mm">
                  <c:v>39901.291666657577</c:v>
                </c:pt>
                <c:pt idx="7867" formatCode="m/d/yyyy\ h:mm">
                  <c:v>39901.333333324292</c:v>
                </c:pt>
                <c:pt idx="7868" formatCode="m/d/yyyy\ h:mm">
                  <c:v>39901.374999990956</c:v>
                </c:pt>
                <c:pt idx="7869" formatCode="m/d/yyyy\ h:mm">
                  <c:v>39901.416666657606</c:v>
                </c:pt>
                <c:pt idx="7870" formatCode="m/d/yyyy\ h:mm">
                  <c:v>39901.458333324299</c:v>
                </c:pt>
                <c:pt idx="7871" formatCode="m/d/yyyy\ h:mm">
                  <c:v>39901.499999990941</c:v>
                </c:pt>
                <c:pt idx="7872" formatCode="m/d/yyyy\ h:mm">
                  <c:v>39901.541666657584</c:v>
                </c:pt>
                <c:pt idx="7873" formatCode="m/d/yyyy\ h:mm">
                  <c:v>39901.583333324263</c:v>
                </c:pt>
                <c:pt idx="7874" formatCode="m/d/yyyy\ h:mm">
                  <c:v>39901.624999990941</c:v>
                </c:pt>
                <c:pt idx="7875" formatCode="m/d/yyyy\ h:mm">
                  <c:v>39901.666666657584</c:v>
                </c:pt>
                <c:pt idx="7876" formatCode="m/d/yyyy\ h:mm">
                  <c:v>39901.708333324263</c:v>
                </c:pt>
                <c:pt idx="7877" formatCode="m/d/yyyy\ h:mm">
                  <c:v>39901.749999990934</c:v>
                </c:pt>
                <c:pt idx="7878" formatCode="m/d/yyyy\ h:mm">
                  <c:v>39901.791666657569</c:v>
                </c:pt>
                <c:pt idx="7879" formatCode="m/d/yyyy\ h:mm">
                  <c:v>39901.833333324248</c:v>
                </c:pt>
                <c:pt idx="7880" formatCode="m/d/yyyy\ h:mm">
                  <c:v>39901.874999990934</c:v>
                </c:pt>
                <c:pt idx="7881" formatCode="m/d/yyyy\ h:mm">
                  <c:v>39901.916666657591</c:v>
                </c:pt>
                <c:pt idx="7882" formatCode="m/d/yyyy\ h:mm">
                  <c:v>39901.958333324255</c:v>
                </c:pt>
                <c:pt idx="7883" formatCode="m/d/yyyy\ h:mm">
                  <c:v>39901.999999990912</c:v>
                </c:pt>
                <c:pt idx="7884" formatCode="m/d/yyyy\ h:mm">
                  <c:v>39902.041666657555</c:v>
                </c:pt>
                <c:pt idx="7885" formatCode="m/d/yyyy\ h:mm">
                  <c:v>39902.083333324241</c:v>
                </c:pt>
                <c:pt idx="7886" formatCode="m/d/yyyy\ h:mm">
                  <c:v>39902.124999990898</c:v>
                </c:pt>
                <c:pt idx="7887" formatCode="m/d/yyyy\ h:mm">
                  <c:v>39902.166666657555</c:v>
                </c:pt>
                <c:pt idx="7888" formatCode="m/d/yyyy\ h:mm">
                  <c:v>39902.208333324241</c:v>
                </c:pt>
                <c:pt idx="7889" formatCode="m/d/yyyy\ h:mm">
                  <c:v>39902.249999990891</c:v>
                </c:pt>
                <c:pt idx="7890" formatCode="m/d/yyyy\ h:mm">
                  <c:v>39902.291666657533</c:v>
                </c:pt>
                <c:pt idx="7891" formatCode="m/d/yyyy\ h:mm">
                  <c:v>39902.333333324219</c:v>
                </c:pt>
                <c:pt idx="7892" formatCode="m/d/yyyy\ h:mm">
                  <c:v>39902.374999990898</c:v>
                </c:pt>
                <c:pt idx="7893" formatCode="m/d/yyyy\ h:mm">
                  <c:v>39902.416666657547</c:v>
                </c:pt>
                <c:pt idx="7894" formatCode="m/d/yyyy\ h:mm">
                  <c:v>39902.458333324226</c:v>
                </c:pt>
                <c:pt idx="7895" formatCode="m/d/yyyy\ h:mm">
                  <c:v>39902.499999990883</c:v>
                </c:pt>
                <c:pt idx="7896" formatCode="m/d/yyyy\ h:mm">
                  <c:v>39902.541666657526</c:v>
                </c:pt>
                <c:pt idx="7897" formatCode="m/d/yyyy\ h:mm">
                  <c:v>39902.583333324212</c:v>
                </c:pt>
                <c:pt idx="7898" formatCode="m/d/yyyy\ h:mm">
                  <c:v>39902.624999990869</c:v>
                </c:pt>
                <c:pt idx="7899" formatCode="m/d/yyyy\ h:mm">
                  <c:v>39902.666666657526</c:v>
                </c:pt>
                <c:pt idx="7900" formatCode="m/d/yyyy\ h:mm">
                  <c:v>39902.708333324212</c:v>
                </c:pt>
                <c:pt idx="7901" formatCode="m/d/yyyy\ h:mm">
                  <c:v>39902.749999990861</c:v>
                </c:pt>
                <c:pt idx="7902" formatCode="m/d/yyyy\ h:mm">
                  <c:v>39902.791666657504</c:v>
                </c:pt>
                <c:pt idx="7903" formatCode="m/d/yyyy\ h:mm">
                  <c:v>39902.833333324204</c:v>
                </c:pt>
                <c:pt idx="7904" formatCode="m/d/yyyy\ h:mm">
                  <c:v>39902.874999990876</c:v>
                </c:pt>
                <c:pt idx="7905" formatCode="m/d/yyyy\ h:mm">
                  <c:v>39902.916666657518</c:v>
                </c:pt>
                <c:pt idx="7906" formatCode="m/d/yyyy\ h:mm">
                  <c:v>39902.958333324212</c:v>
                </c:pt>
                <c:pt idx="7907" formatCode="m/d/yyyy\ h:mm">
                  <c:v>39902.999999990847</c:v>
                </c:pt>
                <c:pt idx="7908" formatCode="m/d/yyyy\ h:mm">
                  <c:v>39903.041666657504</c:v>
                </c:pt>
                <c:pt idx="7909" formatCode="m/d/yyyy\ h:mm">
                  <c:v>39903.083333324197</c:v>
                </c:pt>
                <c:pt idx="7910" formatCode="m/d/yyyy\ h:mm">
                  <c:v>39903.12499999084</c:v>
                </c:pt>
                <c:pt idx="7911" formatCode="m/d/yyyy\ h:mm">
                  <c:v>39903.166666657504</c:v>
                </c:pt>
                <c:pt idx="7912" formatCode="m/d/yyyy\ h:mm">
                  <c:v>39903.20833332419</c:v>
                </c:pt>
                <c:pt idx="7913" formatCode="m/d/yyyy\ h:mm">
                  <c:v>39903.249999990832</c:v>
                </c:pt>
                <c:pt idx="7914" formatCode="m/d/yyyy\ h:mm">
                  <c:v>39903.291666657467</c:v>
                </c:pt>
                <c:pt idx="7915" formatCode="m/d/yyyy\ h:mm">
                  <c:v>39903.333333324175</c:v>
                </c:pt>
                <c:pt idx="7916" formatCode="m/d/yyyy\ h:mm">
                  <c:v>39903.374999990847</c:v>
                </c:pt>
                <c:pt idx="7917" formatCode="m/d/yyyy\ h:mm">
                  <c:v>39903.416666657489</c:v>
                </c:pt>
                <c:pt idx="7918" formatCode="m/d/yyyy\ h:mm">
                  <c:v>39903.458333324197</c:v>
                </c:pt>
                <c:pt idx="7919" formatCode="m/d/yyyy\ h:mm">
                  <c:v>39903.499999990818</c:v>
                </c:pt>
                <c:pt idx="7920" formatCode="m/d/yyyy\ h:mm">
                  <c:v>39903.541666657475</c:v>
                </c:pt>
                <c:pt idx="7921" formatCode="m/d/yyyy\ h:mm">
                  <c:v>39903.583333324168</c:v>
                </c:pt>
                <c:pt idx="7922" formatCode="m/d/yyyy\ h:mm">
                  <c:v>39903.62499999081</c:v>
                </c:pt>
                <c:pt idx="7923" formatCode="m/d/yyyy\ h:mm">
                  <c:v>39903.666666657475</c:v>
                </c:pt>
                <c:pt idx="7924" formatCode="m/d/yyyy\ h:mm">
                  <c:v>39903.708333324154</c:v>
                </c:pt>
                <c:pt idx="7925" formatCode="m/d/yyyy\ h:mm">
                  <c:v>39903.749999990803</c:v>
                </c:pt>
                <c:pt idx="7926" formatCode="m/d/yyyy\ h:mm">
                  <c:v>39903.791666657438</c:v>
                </c:pt>
                <c:pt idx="7927" formatCode="m/d/yyyy\ h:mm">
                  <c:v>39903.833333324146</c:v>
                </c:pt>
                <c:pt idx="7928" formatCode="m/d/yyyy\ h:mm">
                  <c:v>39903.87499999081</c:v>
                </c:pt>
                <c:pt idx="7929" formatCode="m/d/yyyy\ h:mm">
                  <c:v>39903.91666665746</c:v>
                </c:pt>
                <c:pt idx="7930" formatCode="m/d/yyyy\ h:mm">
                  <c:v>39903.958333324161</c:v>
                </c:pt>
                <c:pt idx="7931" formatCode="m/d/yyyy\ h:mm">
                  <c:v>39903.999999990789</c:v>
                </c:pt>
                <c:pt idx="7932" formatCode="m/d/yyyy\ h:mm">
                  <c:v>39904.041666657438</c:v>
                </c:pt>
                <c:pt idx="7933" formatCode="m/d/yyyy\ h:mm">
                  <c:v>39904.083333324139</c:v>
                </c:pt>
                <c:pt idx="7934" formatCode="m/d/yyyy\ h:mm">
                  <c:v>39904.124999990781</c:v>
                </c:pt>
                <c:pt idx="7935" formatCode="m/d/yyyy\ h:mm">
                  <c:v>39904.166666657431</c:v>
                </c:pt>
                <c:pt idx="7936" formatCode="m/d/yyyy\ h:mm">
                  <c:v>39904.208333324124</c:v>
                </c:pt>
                <c:pt idx="7937" formatCode="m/d/yyyy\ h:mm">
                  <c:v>39904.249999990781</c:v>
                </c:pt>
                <c:pt idx="7938" formatCode="m/d/yyyy\ h:mm">
                  <c:v>39904.291666657416</c:v>
                </c:pt>
                <c:pt idx="7939" formatCode="m/d/yyyy\ h:mm">
                  <c:v>39904.333333324117</c:v>
                </c:pt>
                <c:pt idx="7940" formatCode="m/d/yyyy\ h:mm">
                  <c:v>39904.374999990789</c:v>
                </c:pt>
                <c:pt idx="7941" formatCode="m/d/yyyy\ h:mm">
                  <c:v>39904.416666657431</c:v>
                </c:pt>
                <c:pt idx="7942" formatCode="m/d/yyyy\ h:mm">
                  <c:v>39904.458333324124</c:v>
                </c:pt>
                <c:pt idx="7943" formatCode="m/d/yyyy\ h:mm">
                  <c:v>39904.49999999076</c:v>
                </c:pt>
                <c:pt idx="7944" formatCode="m/d/yyyy\ h:mm">
                  <c:v>39904.541666657424</c:v>
                </c:pt>
                <c:pt idx="7945" formatCode="m/d/yyyy\ h:mm">
                  <c:v>39904.583333324103</c:v>
                </c:pt>
                <c:pt idx="7946" formatCode="m/d/yyyy\ h:mm">
                  <c:v>39904.624999990752</c:v>
                </c:pt>
                <c:pt idx="7947" formatCode="m/d/yyyy\ h:mm">
                  <c:v>39904.666666657402</c:v>
                </c:pt>
                <c:pt idx="7948" formatCode="m/d/yyyy\ h:mm">
                  <c:v>39904.708333324095</c:v>
                </c:pt>
                <c:pt idx="7949" formatCode="m/d/yyyy\ h:mm">
                  <c:v>39904.749999990745</c:v>
                </c:pt>
                <c:pt idx="7950" formatCode="m/d/yyyy\ h:mm">
                  <c:v>39904.79166665738</c:v>
                </c:pt>
                <c:pt idx="7951" formatCode="m/d/yyyy\ h:mm">
                  <c:v>39904.833333324088</c:v>
                </c:pt>
                <c:pt idx="7952" formatCode="m/d/yyyy\ h:mm">
                  <c:v>39904.874999990752</c:v>
                </c:pt>
                <c:pt idx="7953" formatCode="m/d/yyyy\ h:mm">
                  <c:v>39904.916666657402</c:v>
                </c:pt>
                <c:pt idx="7954" formatCode="m/d/yyyy\ h:mm">
                  <c:v>39904.958333324095</c:v>
                </c:pt>
                <c:pt idx="7955" formatCode="m/d/yyyy\ h:mm">
                  <c:v>39904.99999999073</c:v>
                </c:pt>
                <c:pt idx="7956" formatCode="m/d/yyyy\ h:mm">
                  <c:v>39905.04166665738</c:v>
                </c:pt>
                <c:pt idx="7957" formatCode="m/d/yyyy\ h:mm">
                  <c:v>39905.083333324073</c:v>
                </c:pt>
                <c:pt idx="7958" formatCode="m/d/yyyy\ h:mm">
                  <c:v>39905.124999990723</c:v>
                </c:pt>
                <c:pt idx="7959" formatCode="m/d/yyyy\ h:mm">
                  <c:v>39905.166666657373</c:v>
                </c:pt>
                <c:pt idx="7960" formatCode="m/d/yyyy\ h:mm">
                  <c:v>39905.208333324066</c:v>
                </c:pt>
                <c:pt idx="7961" formatCode="m/d/yyyy\ h:mm">
                  <c:v>39905.249999990716</c:v>
                </c:pt>
                <c:pt idx="7962" formatCode="m/d/yyyy\ h:mm">
                  <c:v>39905.291666657351</c:v>
                </c:pt>
                <c:pt idx="7963" formatCode="m/d/yyyy\ h:mm">
                  <c:v>39905.333333324059</c:v>
                </c:pt>
                <c:pt idx="7964" formatCode="m/d/yyyy\ h:mm">
                  <c:v>39905.374999990723</c:v>
                </c:pt>
                <c:pt idx="7965" formatCode="m/d/yyyy\ h:mm">
                  <c:v>39905.416666657373</c:v>
                </c:pt>
                <c:pt idx="7966" formatCode="m/d/yyyy\ h:mm">
                  <c:v>39905.458333324066</c:v>
                </c:pt>
                <c:pt idx="7967" formatCode="m/d/yyyy\ h:mm">
                  <c:v>39905.499999990701</c:v>
                </c:pt>
                <c:pt idx="7968" formatCode="m/d/yyyy\ h:mm">
                  <c:v>39905.541666657351</c:v>
                </c:pt>
                <c:pt idx="7969" formatCode="m/d/yyyy\ h:mm">
                  <c:v>39905.583333324044</c:v>
                </c:pt>
                <c:pt idx="7970" formatCode="m/d/yyyy\ h:mm">
                  <c:v>39905.624999990694</c:v>
                </c:pt>
                <c:pt idx="7971" formatCode="m/d/yyyy\ h:mm">
                  <c:v>39905.666666657344</c:v>
                </c:pt>
                <c:pt idx="7972" formatCode="m/d/yyyy\ h:mm">
                  <c:v>39905.708333324037</c:v>
                </c:pt>
                <c:pt idx="7973" formatCode="m/d/yyyy\ h:mm">
                  <c:v>39905.749999990687</c:v>
                </c:pt>
                <c:pt idx="7974" formatCode="m/d/yyyy\ h:mm">
                  <c:v>39905.791666657322</c:v>
                </c:pt>
                <c:pt idx="7975" formatCode="m/d/yyyy\ h:mm">
                  <c:v>39905.83333332403</c:v>
                </c:pt>
                <c:pt idx="7976" formatCode="m/d/yyyy\ h:mm">
                  <c:v>39905.874999990694</c:v>
                </c:pt>
                <c:pt idx="7977" formatCode="m/d/yyyy\ h:mm">
                  <c:v>39905.916666657344</c:v>
                </c:pt>
                <c:pt idx="7978" formatCode="m/d/yyyy\ h:mm">
                  <c:v>39905.958333324037</c:v>
                </c:pt>
                <c:pt idx="7979" formatCode="m/d/yyyy\ h:mm">
                  <c:v>39905.999999990672</c:v>
                </c:pt>
                <c:pt idx="7980" formatCode="m/d/yyyy\ h:mm">
                  <c:v>39906.041666657322</c:v>
                </c:pt>
                <c:pt idx="7981" formatCode="m/d/yyyy\ h:mm">
                  <c:v>39906.083333324015</c:v>
                </c:pt>
                <c:pt idx="7982" formatCode="m/d/yyyy\ h:mm">
                  <c:v>39906.124999990665</c:v>
                </c:pt>
                <c:pt idx="7983" formatCode="m/d/yyyy\ h:mm">
                  <c:v>39906.166666657315</c:v>
                </c:pt>
                <c:pt idx="7984" formatCode="m/d/yyyy\ h:mm">
                  <c:v>39906.208333323993</c:v>
                </c:pt>
                <c:pt idx="7985" formatCode="m/d/yyyy\ h:mm">
                  <c:v>39906.249999990658</c:v>
                </c:pt>
                <c:pt idx="7986" formatCode="m/d/yyyy\ h:mm">
                  <c:v>39906.291666657293</c:v>
                </c:pt>
                <c:pt idx="7987" formatCode="m/d/yyyy\ h:mm">
                  <c:v>39906.333333323993</c:v>
                </c:pt>
                <c:pt idx="7988" formatCode="m/d/yyyy\ h:mm">
                  <c:v>39906.374999990665</c:v>
                </c:pt>
                <c:pt idx="7989" formatCode="m/d/yyyy\ h:mm">
                  <c:v>39906.416666657315</c:v>
                </c:pt>
                <c:pt idx="7990" formatCode="m/d/yyyy\ h:mm">
                  <c:v>39906.458333324001</c:v>
                </c:pt>
                <c:pt idx="7991" formatCode="m/d/yyyy\ h:mm">
                  <c:v>39906.499999990636</c:v>
                </c:pt>
                <c:pt idx="7992" formatCode="m/d/yyyy\ h:mm">
                  <c:v>39906.541666657293</c:v>
                </c:pt>
                <c:pt idx="7993" formatCode="m/d/yyyy\ h:mm">
                  <c:v>39906.583333323986</c:v>
                </c:pt>
                <c:pt idx="7994" formatCode="m/d/yyyy\ h:mm">
                  <c:v>39906.624999990636</c:v>
                </c:pt>
                <c:pt idx="7995" formatCode="m/d/yyyy\ h:mm">
                  <c:v>39906.666666657278</c:v>
                </c:pt>
                <c:pt idx="7996" formatCode="m/d/yyyy\ h:mm">
                  <c:v>39906.708333323979</c:v>
                </c:pt>
                <c:pt idx="7997" formatCode="m/d/yyyy\ h:mm">
                  <c:v>39906.749999990629</c:v>
                </c:pt>
                <c:pt idx="7998" formatCode="m/d/yyyy\ h:mm">
                  <c:v>39906.791666657256</c:v>
                </c:pt>
                <c:pt idx="7999" formatCode="m/d/yyyy\ h:mm">
                  <c:v>39906.833333323972</c:v>
                </c:pt>
                <c:pt idx="8000" formatCode="m/d/yyyy\ h:mm">
                  <c:v>39906.874999990636</c:v>
                </c:pt>
                <c:pt idx="8001" formatCode="m/d/yyyy\ h:mm">
                  <c:v>39906.916666657286</c:v>
                </c:pt>
                <c:pt idx="8002" formatCode="m/d/yyyy\ h:mm">
                  <c:v>39906.958333323979</c:v>
                </c:pt>
                <c:pt idx="8003" formatCode="m/d/yyyy\ h:mm">
                  <c:v>39906.999999990614</c:v>
                </c:pt>
                <c:pt idx="8004" formatCode="m/d/yyyy\ h:mm">
                  <c:v>39907.041666657264</c:v>
                </c:pt>
                <c:pt idx="8005" formatCode="m/d/yyyy\ h:mm">
                  <c:v>39907.083333323942</c:v>
                </c:pt>
                <c:pt idx="8006" formatCode="m/d/yyyy\ h:mm">
                  <c:v>39907.124999990607</c:v>
                </c:pt>
                <c:pt idx="8007" formatCode="m/d/yyyy\ h:mm">
                  <c:v>39907.166666657256</c:v>
                </c:pt>
                <c:pt idx="8008" formatCode="m/d/yyyy\ h:mm">
                  <c:v>39907.208333323942</c:v>
                </c:pt>
                <c:pt idx="8009" formatCode="m/d/yyyy\ h:mm">
                  <c:v>39907.249999990599</c:v>
                </c:pt>
                <c:pt idx="8010" formatCode="m/d/yyyy\ h:mm">
                  <c:v>39907.291666657227</c:v>
                </c:pt>
                <c:pt idx="8011" formatCode="m/d/yyyy\ h:mm">
                  <c:v>39907.333333323942</c:v>
                </c:pt>
                <c:pt idx="8012" formatCode="m/d/yyyy\ h:mm">
                  <c:v>39907.374999990607</c:v>
                </c:pt>
                <c:pt idx="8013" formatCode="m/d/yyyy\ h:mm">
                  <c:v>39907.416666657256</c:v>
                </c:pt>
                <c:pt idx="8014" formatCode="m/d/yyyy\ h:mm">
                  <c:v>39907.45833332395</c:v>
                </c:pt>
                <c:pt idx="8015" formatCode="m/d/yyyy\ h:mm">
                  <c:v>39907.499999990592</c:v>
                </c:pt>
                <c:pt idx="8016" formatCode="m/d/yyyy\ h:mm">
                  <c:v>39907.541666657227</c:v>
                </c:pt>
                <c:pt idx="8017" formatCode="m/d/yyyy\ h:mm">
                  <c:v>39907.583333323913</c:v>
                </c:pt>
                <c:pt idx="8018" formatCode="m/d/yyyy\ h:mm">
                  <c:v>39907.624999990592</c:v>
                </c:pt>
                <c:pt idx="8019" formatCode="m/d/yyyy\ h:mm">
                  <c:v>39907.66666665722</c:v>
                </c:pt>
                <c:pt idx="8020" formatCode="m/d/yyyy\ h:mm">
                  <c:v>39907.708333323913</c:v>
                </c:pt>
                <c:pt idx="8021" formatCode="m/d/yyyy\ h:mm">
                  <c:v>39907.749999990585</c:v>
                </c:pt>
                <c:pt idx="8022" formatCode="m/d/yyyy\ h:mm">
                  <c:v>39907.791666657205</c:v>
                </c:pt>
                <c:pt idx="8023" formatCode="m/d/yyyy\ h:mm">
                  <c:v>39907.833333323899</c:v>
                </c:pt>
                <c:pt idx="8024" formatCode="m/d/yyyy\ h:mm">
                  <c:v>39907.874999990585</c:v>
                </c:pt>
                <c:pt idx="8025" formatCode="m/d/yyyy\ h:mm">
                  <c:v>39907.916666657227</c:v>
                </c:pt>
                <c:pt idx="8026" formatCode="m/d/yyyy\ h:mm">
                  <c:v>39907.958333323906</c:v>
                </c:pt>
                <c:pt idx="8027" formatCode="m/d/yyyy\ h:mm">
                  <c:v>39907.999999990563</c:v>
                </c:pt>
                <c:pt idx="8028" formatCode="m/d/yyyy\ h:mm">
                  <c:v>39908.041666657198</c:v>
                </c:pt>
                <c:pt idx="8029" formatCode="m/d/yyyy\ h:mm">
                  <c:v>39908.083333323892</c:v>
                </c:pt>
                <c:pt idx="8030" formatCode="m/d/yyyy\ h:mm">
                  <c:v>39908.124999990549</c:v>
                </c:pt>
                <c:pt idx="8031" formatCode="m/d/yyyy\ h:mm">
                  <c:v>39908.166666657191</c:v>
                </c:pt>
                <c:pt idx="8032" formatCode="m/d/yyyy\ h:mm">
                  <c:v>39908.208333323892</c:v>
                </c:pt>
                <c:pt idx="8033" formatCode="m/d/yyyy\ h:mm">
                  <c:v>39908.249999990541</c:v>
                </c:pt>
                <c:pt idx="8034" formatCode="m/d/yyyy\ h:mm">
                  <c:v>39908.291666657176</c:v>
                </c:pt>
                <c:pt idx="8035" formatCode="m/d/yyyy\ h:mm">
                  <c:v>39908.333333323884</c:v>
                </c:pt>
                <c:pt idx="8036" formatCode="m/d/yyyy\ h:mm">
                  <c:v>39908.374999990556</c:v>
                </c:pt>
                <c:pt idx="8037" formatCode="m/d/yyyy\ h:mm">
                  <c:v>39908.416666657198</c:v>
                </c:pt>
                <c:pt idx="8038" formatCode="m/d/yyyy\ h:mm">
                  <c:v>39908.458333323884</c:v>
                </c:pt>
                <c:pt idx="8039" formatCode="m/d/yyyy\ h:mm">
                  <c:v>39908.499999990541</c:v>
                </c:pt>
                <c:pt idx="8040" formatCode="m/d/yyyy\ h:mm">
                  <c:v>39908.541666657184</c:v>
                </c:pt>
                <c:pt idx="8041" formatCode="m/d/yyyy\ h:mm">
                  <c:v>39908.583333323862</c:v>
                </c:pt>
                <c:pt idx="8042" formatCode="m/d/yyyy\ h:mm">
                  <c:v>39908.624999990519</c:v>
                </c:pt>
                <c:pt idx="8043" formatCode="m/d/yyyy\ h:mm">
                  <c:v>39908.666666657184</c:v>
                </c:pt>
                <c:pt idx="8044" formatCode="m/d/yyyy\ h:mm">
                  <c:v>39908.708333323848</c:v>
                </c:pt>
                <c:pt idx="8045" formatCode="m/d/yyyy\ h:mm">
                  <c:v>39908.749999990512</c:v>
                </c:pt>
                <c:pt idx="8046" formatCode="m/d/yyyy\ h:mm">
                  <c:v>39908.791666657155</c:v>
                </c:pt>
                <c:pt idx="8047" formatCode="m/d/yyyy\ h:mm">
                  <c:v>39908.833333323841</c:v>
                </c:pt>
                <c:pt idx="8048" formatCode="m/d/yyyy\ h:mm">
                  <c:v>39908.874999990527</c:v>
                </c:pt>
                <c:pt idx="8049" formatCode="m/d/yyyy\ h:mm">
                  <c:v>39908.916666657169</c:v>
                </c:pt>
                <c:pt idx="8050" formatCode="m/d/yyyy\ h:mm">
                  <c:v>39908.958333323848</c:v>
                </c:pt>
                <c:pt idx="8051" formatCode="m/d/yyyy\ h:mm">
                  <c:v>39908.999999990498</c:v>
                </c:pt>
                <c:pt idx="8052" formatCode="m/d/yyyy\ h:mm">
                  <c:v>39909.041666657155</c:v>
                </c:pt>
                <c:pt idx="8053" formatCode="m/d/yyyy\ h:mm">
                  <c:v>39909.083333323833</c:v>
                </c:pt>
                <c:pt idx="8054" formatCode="m/d/yyyy\ h:mm">
                  <c:v>39909.12499999049</c:v>
                </c:pt>
                <c:pt idx="8055" formatCode="m/d/yyyy\ h:mm">
                  <c:v>39909.166666657155</c:v>
                </c:pt>
                <c:pt idx="8056" formatCode="m/d/yyyy\ h:mm">
                  <c:v>39909.208333323819</c:v>
                </c:pt>
                <c:pt idx="8057" formatCode="m/d/yyyy\ h:mm">
                  <c:v>39909.249999990483</c:v>
                </c:pt>
                <c:pt idx="8058" formatCode="m/d/yyyy\ h:mm">
                  <c:v>39909.291666657118</c:v>
                </c:pt>
                <c:pt idx="8059" formatCode="m/d/yyyy\ h:mm">
                  <c:v>39909.333333323812</c:v>
                </c:pt>
                <c:pt idx="8060" formatCode="m/d/yyyy\ h:mm">
                  <c:v>39909.374999990498</c:v>
                </c:pt>
                <c:pt idx="8061" formatCode="m/d/yyyy\ h:mm">
                  <c:v>39909.41666665714</c:v>
                </c:pt>
                <c:pt idx="8062" formatCode="m/d/yyyy\ h:mm">
                  <c:v>39909.458333323826</c:v>
                </c:pt>
                <c:pt idx="8063" formatCode="m/d/yyyy\ h:mm">
                  <c:v>39909.499999990468</c:v>
                </c:pt>
                <c:pt idx="8064" formatCode="m/d/yyyy\ h:mm">
                  <c:v>39909.541666657125</c:v>
                </c:pt>
                <c:pt idx="8065" formatCode="m/d/yyyy\ h:mm">
                  <c:v>39909.583333323797</c:v>
                </c:pt>
                <c:pt idx="8066" formatCode="m/d/yyyy\ h:mm">
                  <c:v>39909.624999990461</c:v>
                </c:pt>
                <c:pt idx="8067" formatCode="m/d/yyyy\ h:mm">
                  <c:v>39909.666666657125</c:v>
                </c:pt>
                <c:pt idx="8068" formatCode="m/d/yyyy\ h:mm">
                  <c:v>39909.70833332379</c:v>
                </c:pt>
                <c:pt idx="8069" formatCode="m/d/yyyy\ h:mm">
                  <c:v>39909.749999990461</c:v>
                </c:pt>
                <c:pt idx="8070" formatCode="m/d/yyyy\ h:mm">
                  <c:v>39909.791666657096</c:v>
                </c:pt>
                <c:pt idx="8071" formatCode="m/d/yyyy\ h:mm">
                  <c:v>39909.833333323782</c:v>
                </c:pt>
                <c:pt idx="8072" formatCode="m/d/yyyy\ h:mm">
                  <c:v>39909.874999990468</c:v>
                </c:pt>
                <c:pt idx="8073" formatCode="m/d/yyyy\ h:mm">
                  <c:v>39909.916666657111</c:v>
                </c:pt>
                <c:pt idx="8074" formatCode="m/d/yyyy\ h:mm">
                  <c:v>39909.958333323797</c:v>
                </c:pt>
                <c:pt idx="8075" formatCode="m/d/yyyy\ h:mm">
                  <c:v>39909.999999990439</c:v>
                </c:pt>
                <c:pt idx="8076" formatCode="m/d/yyyy\ h:mm">
                  <c:v>39910.041666657104</c:v>
                </c:pt>
                <c:pt idx="8077" formatCode="m/d/yyyy\ h:mm">
                  <c:v>39910.083333323768</c:v>
                </c:pt>
                <c:pt idx="8078" formatCode="m/d/yyyy\ h:mm">
                  <c:v>39910.124999990432</c:v>
                </c:pt>
                <c:pt idx="8079" formatCode="m/d/yyyy\ h:mm">
                  <c:v>39910.166666657082</c:v>
                </c:pt>
                <c:pt idx="8080" formatCode="m/d/yyyy\ h:mm">
                  <c:v>39910.208333323761</c:v>
                </c:pt>
                <c:pt idx="8081" formatCode="m/d/yyyy\ h:mm">
                  <c:v>39910.249999990432</c:v>
                </c:pt>
                <c:pt idx="8082" formatCode="m/d/yyyy\ h:mm">
                  <c:v>39910.291666657067</c:v>
                </c:pt>
                <c:pt idx="8083" formatCode="m/d/yyyy\ h:mm">
                  <c:v>39910.333333323753</c:v>
                </c:pt>
                <c:pt idx="8084" formatCode="m/d/yyyy\ h:mm">
                  <c:v>39910.374999990439</c:v>
                </c:pt>
                <c:pt idx="8085" formatCode="m/d/yyyy\ h:mm">
                  <c:v>39910.416666657082</c:v>
                </c:pt>
                <c:pt idx="8086" formatCode="m/d/yyyy\ h:mm">
                  <c:v>39910.458333323761</c:v>
                </c:pt>
                <c:pt idx="8087" formatCode="m/d/yyyy\ h:mm">
                  <c:v>39910.49999999041</c:v>
                </c:pt>
                <c:pt idx="8088" formatCode="m/d/yyyy\ h:mm">
                  <c:v>39910.541666657075</c:v>
                </c:pt>
                <c:pt idx="8089" formatCode="m/d/yyyy\ h:mm">
                  <c:v>39910.583333323739</c:v>
                </c:pt>
                <c:pt idx="8090" formatCode="m/d/yyyy\ h:mm">
                  <c:v>39910.624999990403</c:v>
                </c:pt>
                <c:pt idx="8091" formatCode="m/d/yyyy\ h:mm">
                  <c:v>39910.666666657053</c:v>
                </c:pt>
                <c:pt idx="8092" formatCode="m/d/yyyy\ h:mm">
                  <c:v>39910.708333323731</c:v>
                </c:pt>
                <c:pt idx="8093" formatCode="m/d/yyyy\ h:mm">
                  <c:v>39910.749999990396</c:v>
                </c:pt>
                <c:pt idx="8094" formatCode="m/d/yyyy\ h:mm">
                  <c:v>39910.791666657031</c:v>
                </c:pt>
                <c:pt idx="8095" formatCode="m/d/yyyy\ h:mm">
                  <c:v>39910.833333323731</c:v>
                </c:pt>
                <c:pt idx="8096" formatCode="m/d/yyyy\ h:mm">
                  <c:v>39910.874999990403</c:v>
                </c:pt>
                <c:pt idx="8097" formatCode="m/d/yyyy\ h:mm">
                  <c:v>39910.916666657053</c:v>
                </c:pt>
                <c:pt idx="8098" formatCode="m/d/yyyy\ h:mm">
                  <c:v>39910.958333323739</c:v>
                </c:pt>
                <c:pt idx="8099" formatCode="m/d/yyyy\ h:mm">
                  <c:v>39910.999999990381</c:v>
                </c:pt>
                <c:pt idx="8100" formatCode="m/d/yyyy\ h:mm">
                  <c:v>39911.041666657031</c:v>
                </c:pt>
                <c:pt idx="8101" formatCode="m/d/yyyy\ h:mm">
                  <c:v>39911.08333332371</c:v>
                </c:pt>
                <c:pt idx="8102" formatCode="m/d/yyyy\ h:mm">
                  <c:v>39911.124999990381</c:v>
                </c:pt>
                <c:pt idx="8103" formatCode="m/d/yyyy\ h:mm">
                  <c:v>39911.166666657024</c:v>
                </c:pt>
                <c:pt idx="8104" formatCode="m/d/yyyy\ h:mm">
                  <c:v>39911.208333323702</c:v>
                </c:pt>
                <c:pt idx="8105" formatCode="m/d/yyyy\ h:mm">
                  <c:v>39911.249999990367</c:v>
                </c:pt>
                <c:pt idx="8106" formatCode="m/d/yyyy\ h:mm">
                  <c:v>39911.291666657002</c:v>
                </c:pt>
                <c:pt idx="8107" formatCode="m/d/yyyy\ h:mm">
                  <c:v>39911.333333323695</c:v>
                </c:pt>
                <c:pt idx="8108" formatCode="m/d/yyyy\ h:mm">
                  <c:v>39911.374999990374</c:v>
                </c:pt>
                <c:pt idx="8109" formatCode="m/d/yyyy\ h:mm">
                  <c:v>39911.416666657031</c:v>
                </c:pt>
                <c:pt idx="8110" formatCode="m/d/yyyy\ h:mm">
                  <c:v>39911.458333323702</c:v>
                </c:pt>
                <c:pt idx="8111" formatCode="m/d/yyyy\ h:mm">
                  <c:v>39911.499999990352</c:v>
                </c:pt>
                <c:pt idx="8112" formatCode="m/d/yyyy\ h:mm">
                  <c:v>39911.541666657002</c:v>
                </c:pt>
                <c:pt idx="8113" formatCode="m/d/yyyy\ h:mm">
                  <c:v>39911.583333323681</c:v>
                </c:pt>
                <c:pt idx="8114" formatCode="m/d/yyyy\ h:mm">
                  <c:v>39911.624999990345</c:v>
                </c:pt>
                <c:pt idx="8115" formatCode="m/d/yyyy\ h:mm">
                  <c:v>39911.666666656994</c:v>
                </c:pt>
                <c:pt idx="8116" formatCode="m/d/yyyy\ h:mm">
                  <c:v>39911.708333323673</c:v>
                </c:pt>
                <c:pt idx="8117" formatCode="m/d/yyyy\ h:mm">
                  <c:v>39911.749999990338</c:v>
                </c:pt>
                <c:pt idx="8118" formatCode="m/d/yyyy\ h:mm">
                  <c:v>39911.79166665698</c:v>
                </c:pt>
                <c:pt idx="8119" formatCode="m/d/yyyy\ h:mm">
                  <c:v>39911.833333323666</c:v>
                </c:pt>
                <c:pt idx="8120" formatCode="m/d/yyyy\ h:mm">
                  <c:v>39911.874999990345</c:v>
                </c:pt>
                <c:pt idx="8121" formatCode="m/d/yyyy\ h:mm">
                  <c:v>39911.916666657002</c:v>
                </c:pt>
                <c:pt idx="8122" formatCode="m/d/yyyy\ h:mm">
                  <c:v>39911.958333323673</c:v>
                </c:pt>
                <c:pt idx="8123" formatCode="m/d/yyyy\ h:mm">
                  <c:v>39911.999999990323</c:v>
                </c:pt>
                <c:pt idx="8124" formatCode="m/d/yyyy\ h:mm">
                  <c:v>39912.041666656987</c:v>
                </c:pt>
                <c:pt idx="8125" formatCode="m/d/yyyy\ h:mm">
                  <c:v>39912.083333323651</c:v>
                </c:pt>
                <c:pt idx="8126" formatCode="m/d/yyyy\ h:mm">
                  <c:v>39912.124999990316</c:v>
                </c:pt>
                <c:pt idx="8127" formatCode="m/d/yyyy\ h:mm">
                  <c:v>39912.16666665698</c:v>
                </c:pt>
                <c:pt idx="8128" formatCode="m/d/yyyy\ h:mm">
                  <c:v>39912.208333323644</c:v>
                </c:pt>
                <c:pt idx="8129" formatCode="m/d/yyyy\ h:mm">
                  <c:v>39912.249999990308</c:v>
                </c:pt>
                <c:pt idx="8130" formatCode="m/d/yyyy\ h:mm">
                  <c:v>39912.291666656958</c:v>
                </c:pt>
                <c:pt idx="8131" formatCode="m/d/yyyy\ h:mm">
                  <c:v>39912.333333323637</c:v>
                </c:pt>
                <c:pt idx="8132" formatCode="m/d/yyyy\ h:mm">
                  <c:v>39912.374999990316</c:v>
                </c:pt>
                <c:pt idx="8133" formatCode="m/d/yyyy\ h:mm">
                  <c:v>39912.41666665698</c:v>
                </c:pt>
                <c:pt idx="8134" formatCode="m/d/yyyy\ h:mm">
                  <c:v>39912.458333323644</c:v>
                </c:pt>
                <c:pt idx="8135" formatCode="m/d/yyyy\ h:mm">
                  <c:v>39912.499999990294</c:v>
                </c:pt>
                <c:pt idx="8136" formatCode="m/d/yyyy\ h:mm">
                  <c:v>39912.541666656958</c:v>
                </c:pt>
                <c:pt idx="8137" formatCode="m/d/yyyy\ h:mm">
                  <c:v>39912.583333323622</c:v>
                </c:pt>
                <c:pt idx="8138" formatCode="m/d/yyyy\ h:mm">
                  <c:v>39912.624999990287</c:v>
                </c:pt>
                <c:pt idx="8139" formatCode="m/d/yyyy\ h:mm">
                  <c:v>39912.666666656951</c:v>
                </c:pt>
                <c:pt idx="8140" formatCode="m/d/yyyy\ h:mm">
                  <c:v>39912.708333323615</c:v>
                </c:pt>
                <c:pt idx="8141" formatCode="m/d/yyyy\ h:mm">
                  <c:v>39912.749999990279</c:v>
                </c:pt>
                <c:pt idx="8142" formatCode="m/d/yyyy\ h:mm">
                  <c:v>39912.791666656929</c:v>
                </c:pt>
                <c:pt idx="8143" formatCode="m/d/yyyy\ h:mm">
                  <c:v>39912.833333323608</c:v>
                </c:pt>
                <c:pt idx="8144" formatCode="m/d/yyyy\ h:mm">
                  <c:v>39912.874999990287</c:v>
                </c:pt>
                <c:pt idx="8145" formatCode="m/d/yyyy\ h:mm">
                  <c:v>39912.916666656951</c:v>
                </c:pt>
                <c:pt idx="8146" formatCode="m/d/yyyy\ h:mm">
                  <c:v>39912.958333323615</c:v>
                </c:pt>
                <c:pt idx="8147" formatCode="m/d/yyyy\ h:mm">
                  <c:v>39912.999999990265</c:v>
                </c:pt>
                <c:pt idx="8148" formatCode="m/d/yyyy\ h:mm">
                  <c:v>39913.041666656929</c:v>
                </c:pt>
                <c:pt idx="8149" formatCode="m/d/yyyy\ h:mm">
                  <c:v>39913.083333323593</c:v>
                </c:pt>
                <c:pt idx="8150" formatCode="m/d/yyyy\ h:mm">
                  <c:v>39913.124999990257</c:v>
                </c:pt>
                <c:pt idx="8151" formatCode="m/d/yyyy\ h:mm">
                  <c:v>39913.166666656922</c:v>
                </c:pt>
                <c:pt idx="8152" formatCode="m/d/yyyy\ h:mm">
                  <c:v>39913.208333323593</c:v>
                </c:pt>
                <c:pt idx="8153" formatCode="m/d/yyyy\ h:mm">
                  <c:v>39913.24999999025</c:v>
                </c:pt>
                <c:pt idx="8154" formatCode="m/d/yyyy\ h:mm">
                  <c:v>39913.2916666569</c:v>
                </c:pt>
                <c:pt idx="8155" formatCode="m/d/yyyy\ h:mm">
                  <c:v>39913.333333323593</c:v>
                </c:pt>
                <c:pt idx="8156" formatCode="m/d/yyyy\ h:mm">
                  <c:v>39913.374999990243</c:v>
                </c:pt>
                <c:pt idx="8157" formatCode="m/d/yyyy\ h:mm">
                  <c:v>39913.416666656922</c:v>
                </c:pt>
                <c:pt idx="8158" formatCode="m/d/yyyy\ h:mm">
                  <c:v>39913.458333323601</c:v>
                </c:pt>
                <c:pt idx="8159" formatCode="m/d/yyyy\ h:mm">
                  <c:v>39913.499999990236</c:v>
                </c:pt>
                <c:pt idx="8160" formatCode="m/d/yyyy\ h:mm">
                  <c:v>39913.5416666569</c:v>
                </c:pt>
                <c:pt idx="8161" formatCode="m/d/yyyy\ h:mm">
                  <c:v>39913.583333323579</c:v>
                </c:pt>
                <c:pt idx="8162" formatCode="m/d/yyyy\ h:mm">
                  <c:v>39913.624999990228</c:v>
                </c:pt>
                <c:pt idx="8163" formatCode="m/d/yyyy\ h:mm">
                  <c:v>39913.666666656885</c:v>
                </c:pt>
                <c:pt idx="8164" formatCode="m/d/yyyy\ h:mm">
                  <c:v>39913.708333323571</c:v>
                </c:pt>
                <c:pt idx="8165" formatCode="m/d/yyyy\ h:mm">
                  <c:v>39913.749999990221</c:v>
                </c:pt>
                <c:pt idx="8166" formatCode="m/d/yyyy\ h:mm">
                  <c:v>39913.791666656871</c:v>
                </c:pt>
                <c:pt idx="8167" formatCode="m/d/yyyy\ h:mm">
                  <c:v>39913.833333323564</c:v>
                </c:pt>
                <c:pt idx="8168" formatCode="m/d/yyyy\ h:mm">
                  <c:v>39913.874999990228</c:v>
                </c:pt>
                <c:pt idx="8169" formatCode="m/d/yyyy\ h:mm">
                  <c:v>39913.916666656893</c:v>
                </c:pt>
                <c:pt idx="8170" formatCode="m/d/yyyy\ h:mm">
                  <c:v>39913.958333323564</c:v>
                </c:pt>
                <c:pt idx="8171" formatCode="m/d/yyyy\ h:mm">
                  <c:v>39913.999999990207</c:v>
                </c:pt>
                <c:pt idx="8172" formatCode="m/d/yyyy\ h:mm">
                  <c:v>39914.041666656871</c:v>
                </c:pt>
                <c:pt idx="8173" formatCode="m/d/yyyy\ h:mm">
                  <c:v>39914.083333323542</c:v>
                </c:pt>
                <c:pt idx="8174" formatCode="m/d/yyyy\ h:mm">
                  <c:v>39914.124999990199</c:v>
                </c:pt>
                <c:pt idx="8175" formatCode="m/d/yyyy\ h:mm">
                  <c:v>39914.166666656864</c:v>
                </c:pt>
                <c:pt idx="8176" formatCode="m/d/yyyy\ h:mm">
                  <c:v>39914.208333323542</c:v>
                </c:pt>
                <c:pt idx="8177" formatCode="m/d/yyyy\ h:mm">
                  <c:v>39914.249999990192</c:v>
                </c:pt>
                <c:pt idx="8178" formatCode="m/d/yyyy\ h:mm">
                  <c:v>39914.291666656834</c:v>
                </c:pt>
                <c:pt idx="8179" formatCode="m/d/yyyy\ h:mm">
                  <c:v>39914.333333323535</c:v>
                </c:pt>
                <c:pt idx="8180" formatCode="m/d/yyyy\ h:mm">
                  <c:v>39914.374999990207</c:v>
                </c:pt>
                <c:pt idx="8181" formatCode="m/d/yyyy\ h:mm">
                  <c:v>39914.416666656849</c:v>
                </c:pt>
                <c:pt idx="8182" formatCode="m/d/yyyy\ h:mm">
                  <c:v>39914.458333323535</c:v>
                </c:pt>
                <c:pt idx="8183" formatCode="m/d/yyyy\ h:mm">
                  <c:v>39914.499999990192</c:v>
                </c:pt>
                <c:pt idx="8184" formatCode="m/d/yyyy\ h:mm">
                  <c:v>39914.541666656834</c:v>
                </c:pt>
                <c:pt idx="8185" formatCode="m/d/yyyy\ h:mm">
                  <c:v>39914.583333323513</c:v>
                </c:pt>
                <c:pt idx="8186" formatCode="m/d/yyyy\ h:mm">
                  <c:v>39914.624999990185</c:v>
                </c:pt>
                <c:pt idx="8187" formatCode="m/d/yyyy\ h:mm">
                  <c:v>39914.666666656834</c:v>
                </c:pt>
                <c:pt idx="8188" formatCode="m/d/yyyy\ h:mm">
                  <c:v>39914.708333323499</c:v>
                </c:pt>
                <c:pt idx="8189" formatCode="m/d/yyyy\ h:mm">
                  <c:v>39914.749999990163</c:v>
                </c:pt>
                <c:pt idx="8190" formatCode="m/d/yyyy\ h:mm">
                  <c:v>39914.791666656813</c:v>
                </c:pt>
                <c:pt idx="8191" formatCode="m/d/yyyy\ h:mm">
                  <c:v>39914.833333323491</c:v>
                </c:pt>
                <c:pt idx="8192" formatCode="m/d/yyyy\ h:mm">
                  <c:v>39914.874999990185</c:v>
                </c:pt>
                <c:pt idx="8193" formatCode="m/d/yyyy\ h:mm">
                  <c:v>39914.916666656834</c:v>
                </c:pt>
                <c:pt idx="8194" formatCode="m/d/yyyy\ h:mm">
                  <c:v>39914.958333323506</c:v>
                </c:pt>
                <c:pt idx="8195" formatCode="m/d/yyyy\ h:mm">
                  <c:v>39914.999999990148</c:v>
                </c:pt>
                <c:pt idx="8196" formatCode="m/d/yyyy\ h:mm">
                  <c:v>39915.041666656805</c:v>
                </c:pt>
                <c:pt idx="8197" formatCode="m/d/yyyy\ h:mm">
                  <c:v>39915.083333323491</c:v>
                </c:pt>
                <c:pt idx="8198" formatCode="m/d/yyyy\ h:mm">
                  <c:v>39915.124999990141</c:v>
                </c:pt>
                <c:pt idx="8199" formatCode="m/d/yyyy\ h:mm">
                  <c:v>39915.166666656805</c:v>
                </c:pt>
                <c:pt idx="8200" formatCode="m/d/yyyy\ h:mm">
                  <c:v>39915.208333323484</c:v>
                </c:pt>
                <c:pt idx="8201" formatCode="m/d/yyyy\ h:mm">
                  <c:v>39915.249999990141</c:v>
                </c:pt>
                <c:pt idx="8202" formatCode="m/d/yyyy\ h:mm">
                  <c:v>39915.291666656769</c:v>
                </c:pt>
                <c:pt idx="8203" formatCode="m/d/yyyy\ h:mm">
                  <c:v>39915.333333323462</c:v>
                </c:pt>
                <c:pt idx="8204" formatCode="m/d/yyyy\ h:mm">
                  <c:v>39915.374999990148</c:v>
                </c:pt>
                <c:pt idx="8205" formatCode="m/d/yyyy\ h:mm">
                  <c:v>39915.416666656791</c:v>
                </c:pt>
                <c:pt idx="8206" formatCode="m/d/yyyy\ h:mm">
                  <c:v>39915.458333323484</c:v>
                </c:pt>
                <c:pt idx="8207" formatCode="m/d/yyyy\ h:mm">
                  <c:v>39915.499999990119</c:v>
                </c:pt>
                <c:pt idx="8208" formatCode="m/d/yyyy\ h:mm">
                  <c:v>39915.541666656776</c:v>
                </c:pt>
                <c:pt idx="8209" formatCode="m/d/yyyy\ h:mm">
                  <c:v>39915.583333323448</c:v>
                </c:pt>
                <c:pt idx="8210" formatCode="m/d/yyyy\ h:mm">
                  <c:v>39915.624999990112</c:v>
                </c:pt>
                <c:pt idx="8211" formatCode="m/d/yyyy\ h:mm">
                  <c:v>39915.666666656776</c:v>
                </c:pt>
                <c:pt idx="8212" formatCode="m/d/yyyy\ h:mm">
                  <c:v>39915.70833332344</c:v>
                </c:pt>
                <c:pt idx="8213" formatCode="m/d/yyyy\ h:mm">
                  <c:v>39915.749999990112</c:v>
                </c:pt>
                <c:pt idx="8214" formatCode="m/d/yyyy\ h:mm">
                  <c:v>39915.791666656747</c:v>
                </c:pt>
                <c:pt idx="8215" formatCode="m/d/yyyy\ h:mm">
                  <c:v>39915.833333323433</c:v>
                </c:pt>
                <c:pt idx="8216" formatCode="m/d/yyyy\ h:mm">
                  <c:v>39915.874999990119</c:v>
                </c:pt>
                <c:pt idx="8217" formatCode="m/d/yyyy\ h:mm">
                  <c:v>39915.916666656762</c:v>
                </c:pt>
                <c:pt idx="8218" formatCode="m/d/yyyy\ h:mm">
                  <c:v>39915.958333323448</c:v>
                </c:pt>
                <c:pt idx="8219" formatCode="m/d/yyyy\ h:mm">
                  <c:v>39915.99999999009</c:v>
                </c:pt>
                <c:pt idx="8220" formatCode="m/d/yyyy\ h:mm">
                  <c:v>39916.041666656754</c:v>
                </c:pt>
                <c:pt idx="8221" formatCode="m/d/yyyy\ h:mm">
                  <c:v>39916.083333323419</c:v>
                </c:pt>
                <c:pt idx="8222" formatCode="m/d/yyyy\ h:mm">
                  <c:v>39916.124999990083</c:v>
                </c:pt>
                <c:pt idx="8223" formatCode="m/d/yyyy\ h:mm">
                  <c:v>39916.166666656733</c:v>
                </c:pt>
                <c:pt idx="8224" formatCode="m/d/yyyy\ h:mm">
                  <c:v>39916.208333323411</c:v>
                </c:pt>
                <c:pt idx="8225" formatCode="m/d/yyyy\ h:mm">
                  <c:v>39916.249999990083</c:v>
                </c:pt>
                <c:pt idx="8226" formatCode="m/d/yyyy\ h:mm">
                  <c:v>39916.291666656718</c:v>
                </c:pt>
                <c:pt idx="8227" formatCode="m/d/yyyy\ h:mm">
                  <c:v>39916.333333323411</c:v>
                </c:pt>
                <c:pt idx="8228" formatCode="m/d/yyyy\ h:mm">
                  <c:v>39916.37499999009</c:v>
                </c:pt>
                <c:pt idx="8229" formatCode="m/d/yyyy\ h:mm">
                  <c:v>39916.416666656733</c:v>
                </c:pt>
                <c:pt idx="8230" formatCode="m/d/yyyy\ h:mm">
                  <c:v>39916.458333323419</c:v>
                </c:pt>
                <c:pt idx="8231" formatCode="m/d/yyyy\ h:mm">
                  <c:v>39916.499999990061</c:v>
                </c:pt>
                <c:pt idx="8232" formatCode="m/d/yyyy\ h:mm">
                  <c:v>39916.541666656725</c:v>
                </c:pt>
                <c:pt idx="8233" formatCode="m/d/yyyy\ h:mm">
                  <c:v>39916.58333332339</c:v>
                </c:pt>
                <c:pt idx="8234" formatCode="m/d/yyyy\ h:mm">
                  <c:v>39916.624999990061</c:v>
                </c:pt>
                <c:pt idx="8235" formatCode="m/d/yyyy\ h:mm">
                  <c:v>39916.666666656703</c:v>
                </c:pt>
                <c:pt idx="8236" formatCode="m/d/yyyy\ h:mm">
                  <c:v>39916.708333323382</c:v>
                </c:pt>
                <c:pt idx="8237" formatCode="m/d/yyyy\ h:mm">
                  <c:v>39916.749999990046</c:v>
                </c:pt>
                <c:pt idx="8238" formatCode="m/d/yyyy\ h:mm">
                  <c:v>39916.791666656682</c:v>
                </c:pt>
                <c:pt idx="8239" formatCode="m/d/yyyy\ h:mm">
                  <c:v>39916.833333323382</c:v>
                </c:pt>
                <c:pt idx="8240" formatCode="m/d/yyyy\ h:mm">
                  <c:v>39916.874999990054</c:v>
                </c:pt>
                <c:pt idx="8241" formatCode="m/d/yyyy\ h:mm">
                  <c:v>39916.916666656703</c:v>
                </c:pt>
                <c:pt idx="8242" formatCode="m/d/yyyy\ h:mm">
                  <c:v>39916.95833332339</c:v>
                </c:pt>
                <c:pt idx="8243" formatCode="m/d/yyyy\ h:mm">
                  <c:v>39916.999999990032</c:v>
                </c:pt>
                <c:pt idx="8244" formatCode="m/d/yyyy\ h:mm">
                  <c:v>39917.041666656682</c:v>
                </c:pt>
                <c:pt idx="8245" formatCode="m/d/yyyy\ h:mm">
                  <c:v>39917.08333332336</c:v>
                </c:pt>
                <c:pt idx="8246" formatCode="m/d/yyyy\ h:mm">
                  <c:v>39917.124999990032</c:v>
                </c:pt>
                <c:pt idx="8247" formatCode="m/d/yyyy\ h:mm">
                  <c:v>39917.166666656674</c:v>
                </c:pt>
                <c:pt idx="8248" formatCode="m/d/yyyy\ h:mm">
                  <c:v>39917.208333323353</c:v>
                </c:pt>
                <c:pt idx="8249" formatCode="m/d/yyyy\ h:mm">
                  <c:v>39917.249999990017</c:v>
                </c:pt>
                <c:pt idx="8250" formatCode="m/d/yyyy\ h:mm">
                  <c:v>39917.291666656653</c:v>
                </c:pt>
                <c:pt idx="8251" formatCode="m/d/yyyy\ h:mm">
                  <c:v>39917.333333323346</c:v>
                </c:pt>
                <c:pt idx="8252" formatCode="m/d/yyyy\ h:mm">
                  <c:v>39917.374999990025</c:v>
                </c:pt>
                <c:pt idx="8253" formatCode="m/d/yyyy\ h:mm">
                  <c:v>39917.416666656682</c:v>
                </c:pt>
                <c:pt idx="8254" formatCode="m/d/yyyy\ h:mm">
                  <c:v>39917.458333323353</c:v>
                </c:pt>
                <c:pt idx="8255" formatCode="m/d/yyyy\ h:mm">
                  <c:v>39917.499999990003</c:v>
                </c:pt>
                <c:pt idx="8256" formatCode="m/d/yyyy\ h:mm">
                  <c:v>39917.541666656653</c:v>
                </c:pt>
                <c:pt idx="8257" formatCode="m/d/yyyy\ h:mm">
                  <c:v>39917.583333323331</c:v>
                </c:pt>
                <c:pt idx="8258" formatCode="m/d/yyyy\ h:mm">
                  <c:v>39917.624999989996</c:v>
                </c:pt>
                <c:pt idx="8259" formatCode="m/d/yyyy\ h:mm">
                  <c:v>39917.666666656645</c:v>
                </c:pt>
                <c:pt idx="8260" formatCode="m/d/yyyy\ h:mm">
                  <c:v>39917.708333323331</c:v>
                </c:pt>
                <c:pt idx="8261" formatCode="m/d/yyyy\ h:mm">
                  <c:v>39917.749999989988</c:v>
                </c:pt>
                <c:pt idx="8262" formatCode="m/d/yyyy\ h:mm">
                  <c:v>39917.791666656623</c:v>
                </c:pt>
                <c:pt idx="8263" formatCode="m/d/yyyy\ h:mm">
                  <c:v>39917.833333323317</c:v>
                </c:pt>
                <c:pt idx="8264" formatCode="m/d/yyyy\ h:mm">
                  <c:v>39917.874999989996</c:v>
                </c:pt>
                <c:pt idx="8265" formatCode="m/d/yyyy\ h:mm">
                  <c:v>39917.916666656645</c:v>
                </c:pt>
                <c:pt idx="8266" formatCode="m/d/yyyy\ h:mm">
                  <c:v>39917.958333323324</c:v>
                </c:pt>
                <c:pt idx="8267" formatCode="m/d/yyyy\ h:mm">
                  <c:v>39917.999999989981</c:v>
                </c:pt>
                <c:pt idx="8268" formatCode="m/d/yyyy\ h:mm">
                  <c:v>39918.041666656623</c:v>
                </c:pt>
                <c:pt idx="8269" formatCode="m/d/yyyy\ h:mm">
                  <c:v>39918.083333323302</c:v>
                </c:pt>
                <c:pt idx="8270" formatCode="m/d/yyyy\ h:mm">
                  <c:v>39918.124999989966</c:v>
                </c:pt>
                <c:pt idx="8271" formatCode="m/d/yyyy\ h:mm">
                  <c:v>39918.166666656616</c:v>
                </c:pt>
                <c:pt idx="8272" formatCode="m/d/yyyy\ h:mm">
                  <c:v>39918.208333323295</c:v>
                </c:pt>
                <c:pt idx="8273" formatCode="m/d/yyyy\ h:mm">
                  <c:v>39918.249999989959</c:v>
                </c:pt>
                <c:pt idx="8274" formatCode="m/d/yyyy\ h:mm">
                  <c:v>39918.291666656594</c:v>
                </c:pt>
                <c:pt idx="8275" formatCode="m/d/yyyy\ h:mm">
                  <c:v>39918.333333323288</c:v>
                </c:pt>
                <c:pt idx="8276" formatCode="m/d/yyyy\ h:mm">
                  <c:v>39918.374999989966</c:v>
                </c:pt>
                <c:pt idx="8277" formatCode="m/d/yyyy\ h:mm">
                  <c:v>39918.416666656616</c:v>
                </c:pt>
                <c:pt idx="8278" formatCode="m/d/yyyy\ h:mm">
                  <c:v>39918.458333323295</c:v>
                </c:pt>
                <c:pt idx="8279" formatCode="m/d/yyyy\ h:mm">
                  <c:v>39918.499999989945</c:v>
                </c:pt>
                <c:pt idx="8280" formatCode="m/d/yyyy\ h:mm">
                  <c:v>39918.541666656594</c:v>
                </c:pt>
                <c:pt idx="8281" formatCode="m/d/yyyy\ h:mm">
                  <c:v>39918.583333323273</c:v>
                </c:pt>
                <c:pt idx="8282" formatCode="m/d/yyyy\ h:mm">
                  <c:v>39918.624999989937</c:v>
                </c:pt>
                <c:pt idx="8283" formatCode="m/d/yyyy\ h:mm">
                  <c:v>39918.666666656594</c:v>
                </c:pt>
                <c:pt idx="8284" formatCode="m/d/yyyy\ h:mm">
                  <c:v>39918.708333323266</c:v>
                </c:pt>
                <c:pt idx="8285" formatCode="m/d/yyyy\ h:mm">
                  <c:v>39918.74999998993</c:v>
                </c:pt>
                <c:pt idx="8286" formatCode="m/d/yyyy\ h:mm">
                  <c:v>39918.79166665658</c:v>
                </c:pt>
                <c:pt idx="8287" formatCode="m/d/yyyy\ h:mm">
                  <c:v>39918.833333323259</c:v>
                </c:pt>
                <c:pt idx="8288" formatCode="m/d/yyyy\ h:mm">
                  <c:v>39918.874999989937</c:v>
                </c:pt>
                <c:pt idx="8289" formatCode="m/d/yyyy\ h:mm">
                  <c:v>39918.916666656602</c:v>
                </c:pt>
                <c:pt idx="8290" formatCode="m/d/yyyy\ h:mm">
                  <c:v>39918.958333323266</c:v>
                </c:pt>
                <c:pt idx="8291" formatCode="m/d/yyyy\ h:mm">
                  <c:v>39918.999999989916</c:v>
                </c:pt>
                <c:pt idx="8292" formatCode="m/d/yyyy\ h:mm">
                  <c:v>39919.04166665658</c:v>
                </c:pt>
                <c:pt idx="8293" formatCode="m/d/yyyy\ h:mm">
                  <c:v>39919.083333323244</c:v>
                </c:pt>
                <c:pt idx="8294" formatCode="m/d/yyyy\ h:mm">
                  <c:v>39919.124999989908</c:v>
                </c:pt>
                <c:pt idx="8295" formatCode="m/d/yyyy\ h:mm">
                  <c:v>39919.166666656572</c:v>
                </c:pt>
                <c:pt idx="8296" formatCode="m/d/yyyy\ h:mm">
                  <c:v>39919.208333323237</c:v>
                </c:pt>
                <c:pt idx="8297" formatCode="m/d/yyyy\ h:mm">
                  <c:v>39919.249999989901</c:v>
                </c:pt>
                <c:pt idx="8298" formatCode="m/d/yyyy\ h:mm">
                  <c:v>39919.291666656551</c:v>
                </c:pt>
                <c:pt idx="8299" formatCode="m/d/yyyy\ h:mm">
                  <c:v>39919.333333323229</c:v>
                </c:pt>
                <c:pt idx="8300" formatCode="m/d/yyyy\ h:mm">
                  <c:v>39919.374999989908</c:v>
                </c:pt>
                <c:pt idx="8301" formatCode="m/d/yyyy\ h:mm">
                  <c:v>39919.416666656572</c:v>
                </c:pt>
                <c:pt idx="8302" formatCode="m/d/yyyy\ h:mm">
                  <c:v>39919.458333323237</c:v>
                </c:pt>
                <c:pt idx="8303" formatCode="m/d/yyyy\ h:mm">
                  <c:v>39919.499999989886</c:v>
                </c:pt>
                <c:pt idx="8304" formatCode="m/d/yyyy\ h:mm">
                  <c:v>39919.541666656551</c:v>
                </c:pt>
                <c:pt idx="8305" formatCode="m/d/yyyy\ h:mm">
                  <c:v>39919.583333323215</c:v>
                </c:pt>
                <c:pt idx="8306" formatCode="m/d/yyyy\ h:mm">
                  <c:v>39919.624999989879</c:v>
                </c:pt>
                <c:pt idx="8307" formatCode="m/d/yyyy\ h:mm">
                  <c:v>39919.666666656536</c:v>
                </c:pt>
                <c:pt idx="8308" formatCode="m/d/yyyy\ h:mm">
                  <c:v>39919.708333323208</c:v>
                </c:pt>
                <c:pt idx="8309" formatCode="m/d/yyyy\ h:mm">
                  <c:v>39919.749999989872</c:v>
                </c:pt>
                <c:pt idx="8310" formatCode="m/d/yyyy\ h:mm">
                  <c:v>39919.791666656522</c:v>
                </c:pt>
                <c:pt idx="8311" formatCode="m/d/yyyy\ h:mm">
                  <c:v>39919.8333333232</c:v>
                </c:pt>
                <c:pt idx="8312" formatCode="m/d/yyyy\ h:mm">
                  <c:v>39919.874999989879</c:v>
                </c:pt>
                <c:pt idx="8313" formatCode="m/d/yyyy\ h:mm">
                  <c:v>39919.916666656543</c:v>
                </c:pt>
                <c:pt idx="8314" formatCode="m/d/yyyy\ h:mm">
                  <c:v>39919.958333323208</c:v>
                </c:pt>
                <c:pt idx="8315" formatCode="m/d/yyyy\ h:mm">
                  <c:v>39919.999999989857</c:v>
                </c:pt>
                <c:pt idx="8316" formatCode="m/d/yyyy\ h:mm">
                  <c:v>39920.041666656522</c:v>
                </c:pt>
                <c:pt idx="8317" formatCode="m/d/yyyy\ h:mm">
                  <c:v>39920.083333323193</c:v>
                </c:pt>
                <c:pt idx="8318" formatCode="m/d/yyyy\ h:mm">
                  <c:v>39920.12499998985</c:v>
                </c:pt>
                <c:pt idx="8319" formatCode="m/d/yyyy\ h:mm">
                  <c:v>39920.166666656514</c:v>
                </c:pt>
                <c:pt idx="8320" formatCode="m/d/yyyy\ h:mm">
                  <c:v>39920.208333323193</c:v>
                </c:pt>
                <c:pt idx="8321" formatCode="m/d/yyyy\ h:mm">
                  <c:v>39920.249999989835</c:v>
                </c:pt>
                <c:pt idx="8322" formatCode="m/d/yyyy\ h:mm">
                  <c:v>39920.291666656492</c:v>
                </c:pt>
                <c:pt idx="8323" formatCode="m/d/yyyy\ h:mm">
                  <c:v>39920.333333323186</c:v>
                </c:pt>
                <c:pt idx="8324" formatCode="m/d/yyyy\ h:mm">
                  <c:v>39920.374999989843</c:v>
                </c:pt>
                <c:pt idx="8325" formatCode="m/d/yyyy\ h:mm">
                  <c:v>39920.416666656514</c:v>
                </c:pt>
                <c:pt idx="8326" formatCode="m/d/yyyy\ h:mm">
                  <c:v>39920.458333323193</c:v>
                </c:pt>
                <c:pt idx="8327" formatCode="m/d/yyyy\ h:mm">
                  <c:v>39920.499999989828</c:v>
                </c:pt>
                <c:pt idx="8328" formatCode="m/d/yyyy\ h:mm">
                  <c:v>39920.541666656485</c:v>
                </c:pt>
                <c:pt idx="8329" formatCode="m/d/yyyy\ h:mm">
                  <c:v>39920.583333323171</c:v>
                </c:pt>
                <c:pt idx="8330" formatCode="m/d/yyyy\ h:mm">
                  <c:v>39920.624999989821</c:v>
                </c:pt>
                <c:pt idx="8331" formatCode="m/d/yyyy\ h:mm">
                  <c:v>39920.666666656485</c:v>
                </c:pt>
                <c:pt idx="8332" formatCode="m/d/yyyy\ h:mm">
                  <c:v>39920.708333323149</c:v>
                </c:pt>
                <c:pt idx="8333" formatCode="m/d/yyyy\ h:mm">
                  <c:v>39920.749999989814</c:v>
                </c:pt>
                <c:pt idx="8334" formatCode="m/d/yyyy\ h:mm">
                  <c:v>39920.791666656463</c:v>
                </c:pt>
                <c:pt idx="8335" formatCode="m/d/yyyy\ h:mm">
                  <c:v>39920.833333323142</c:v>
                </c:pt>
                <c:pt idx="8336" formatCode="m/d/yyyy\ h:mm">
                  <c:v>39920.874999989821</c:v>
                </c:pt>
                <c:pt idx="8337" formatCode="m/d/yyyy\ h:mm">
                  <c:v>39920.916666656485</c:v>
                </c:pt>
                <c:pt idx="8338" formatCode="m/d/yyyy\ h:mm">
                  <c:v>39920.958333323157</c:v>
                </c:pt>
                <c:pt idx="8339" formatCode="m/d/yyyy\ h:mm">
                  <c:v>39920.999999989785</c:v>
                </c:pt>
                <c:pt idx="8340" formatCode="m/d/yyyy\ h:mm">
                  <c:v>39921.041666656456</c:v>
                </c:pt>
                <c:pt idx="8341" formatCode="m/d/yyyy\ h:mm">
                  <c:v>39921.083333323142</c:v>
                </c:pt>
                <c:pt idx="8342" formatCode="m/d/yyyy\ h:mm">
                  <c:v>39921.124999989785</c:v>
                </c:pt>
                <c:pt idx="8343" formatCode="m/d/yyyy\ h:mm">
                  <c:v>39921.166666656456</c:v>
                </c:pt>
                <c:pt idx="8344" formatCode="m/d/yyyy\ h:mm">
                  <c:v>39921.208333323135</c:v>
                </c:pt>
                <c:pt idx="8345" formatCode="m/d/yyyy\ h:mm">
                  <c:v>39921.249999989785</c:v>
                </c:pt>
                <c:pt idx="8346" formatCode="m/d/yyyy\ h:mm">
                  <c:v>39921.291666656427</c:v>
                </c:pt>
                <c:pt idx="8347" formatCode="m/d/yyyy\ h:mm">
                  <c:v>39921.333333323113</c:v>
                </c:pt>
                <c:pt idx="8348" formatCode="m/d/yyyy\ h:mm">
                  <c:v>39921.374999989792</c:v>
                </c:pt>
                <c:pt idx="8349" formatCode="m/d/yyyy\ h:mm">
                  <c:v>39921.416666656442</c:v>
                </c:pt>
                <c:pt idx="8350" formatCode="m/d/yyyy\ h:mm">
                  <c:v>39921.458333323135</c:v>
                </c:pt>
                <c:pt idx="8351" formatCode="m/d/yyyy\ h:mm">
                  <c:v>39921.49999998977</c:v>
                </c:pt>
                <c:pt idx="8352" formatCode="m/d/yyyy\ h:mm">
                  <c:v>39921.541666656434</c:v>
                </c:pt>
                <c:pt idx="8353" formatCode="m/d/yyyy\ h:mm">
                  <c:v>39921.583333323098</c:v>
                </c:pt>
                <c:pt idx="8354" formatCode="m/d/yyyy\ h:mm">
                  <c:v>39921.624999989755</c:v>
                </c:pt>
                <c:pt idx="8355" formatCode="m/d/yyyy\ h:mm">
                  <c:v>39921.666666656427</c:v>
                </c:pt>
                <c:pt idx="8356" formatCode="m/d/yyyy\ h:mm">
                  <c:v>39921.708333323091</c:v>
                </c:pt>
                <c:pt idx="8357" formatCode="m/d/yyyy\ h:mm">
                  <c:v>39921.749999989755</c:v>
                </c:pt>
                <c:pt idx="8358" formatCode="m/d/yyyy\ h:mm">
                  <c:v>39921.791666656398</c:v>
                </c:pt>
                <c:pt idx="8359" formatCode="m/d/yyyy\ h:mm">
                  <c:v>39921.833333323091</c:v>
                </c:pt>
                <c:pt idx="8360" formatCode="m/d/yyyy\ h:mm">
                  <c:v>39921.874999989748</c:v>
                </c:pt>
                <c:pt idx="8361" formatCode="m/d/yyyy\ h:mm">
                  <c:v>39921.916666656412</c:v>
                </c:pt>
                <c:pt idx="8362" formatCode="m/d/yyyy\ h:mm">
                  <c:v>39921.958333323098</c:v>
                </c:pt>
                <c:pt idx="8363" formatCode="m/d/yyyy\ h:mm">
                  <c:v>39921.999999989734</c:v>
                </c:pt>
                <c:pt idx="8364" formatCode="m/d/yyyy\ h:mm">
                  <c:v>39922.041666656405</c:v>
                </c:pt>
                <c:pt idx="8365" formatCode="m/d/yyyy\ h:mm">
                  <c:v>39922.083333323069</c:v>
                </c:pt>
                <c:pt idx="8366" formatCode="m/d/yyyy\ h:mm">
                  <c:v>39922.124999989734</c:v>
                </c:pt>
                <c:pt idx="8367" formatCode="m/d/yyyy\ h:mm">
                  <c:v>39922.166666656383</c:v>
                </c:pt>
                <c:pt idx="8368" formatCode="m/d/yyyy\ h:mm">
                  <c:v>39922.208333323062</c:v>
                </c:pt>
                <c:pt idx="8369" formatCode="m/d/yyyy\ h:mm">
                  <c:v>39922.249999989726</c:v>
                </c:pt>
                <c:pt idx="8370" formatCode="m/d/yyyy\ h:mm">
                  <c:v>39922.291666656369</c:v>
                </c:pt>
                <c:pt idx="8371" formatCode="m/d/yyyy\ h:mm">
                  <c:v>39922.333333323062</c:v>
                </c:pt>
                <c:pt idx="8372" formatCode="m/d/yyyy\ h:mm">
                  <c:v>39922.374999989719</c:v>
                </c:pt>
                <c:pt idx="8373" formatCode="m/d/yyyy\ h:mm">
                  <c:v>39922.416666656383</c:v>
                </c:pt>
                <c:pt idx="8374" formatCode="m/d/yyyy\ h:mm">
                  <c:v>39922.458333323069</c:v>
                </c:pt>
                <c:pt idx="8375" formatCode="m/d/yyyy\ h:mm">
                  <c:v>39922.499999989705</c:v>
                </c:pt>
                <c:pt idx="8376" formatCode="m/d/yyyy\ h:mm">
                  <c:v>39922.541666656376</c:v>
                </c:pt>
                <c:pt idx="8377" formatCode="m/d/yyyy\ h:mm">
                  <c:v>39922.58333332304</c:v>
                </c:pt>
                <c:pt idx="8378" formatCode="m/d/yyyy\ h:mm">
                  <c:v>39922.624999989705</c:v>
                </c:pt>
                <c:pt idx="8379" formatCode="m/d/yyyy\ h:mm">
                  <c:v>39922.666666656354</c:v>
                </c:pt>
                <c:pt idx="8380" formatCode="m/d/yyyy\ h:mm">
                  <c:v>39922.708333323033</c:v>
                </c:pt>
                <c:pt idx="8381" formatCode="m/d/yyyy\ h:mm">
                  <c:v>39922.749999989683</c:v>
                </c:pt>
                <c:pt idx="8382" formatCode="m/d/yyyy\ h:mm">
                  <c:v>39922.791666656332</c:v>
                </c:pt>
                <c:pt idx="8383" formatCode="m/d/yyyy\ h:mm">
                  <c:v>39922.833333323033</c:v>
                </c:pt>
                <c:pt idx="8384" formatCode="m/d/yyyy\ h:mm">
                  <c:v>39922.87499998969</c:v>
                </c:pt>
                <c:pt idx="8385" formatCode="m/d/yyyy\ h:mm">
                  <c:v>39922.916666656361</c:v>
                </c:pt>
                <c:pt idx="8386" formatCode="m/d/yyyy\ h:mm">
                  <c:v>39922.95833332304</c:v>
                </c:pt>
                <c:pt idx="8387" formatCode="m/d/yyyy\ h:mm">
                  <c:v>39922.999999989675</c:v>
                </c:pt>
                <c:pt idx="8388" formatCode="m/d/yyyy\ h:mm">
                  <c:v>39923.041666656332</c:v>
                </c:pt>
                <c:pt idx="8389" formatCode="m/d/yyyy\ h:mm">
                  <c:v>39923.083333323011</c:v>
                </c:pt>
                <c:pt idx="8390" formatCode="m/d/yyyy\ h:mm">
                  <c:v>39923.124999989675</c:v>
                </c:pt>
                <c:pt idx="8391" formatCode="m/d/yyyy\ h:mm">
                  <c:v>39923.166666656325</c:v>
                </c:pt>
                <c:pt idx="8392" formatCode="m/d/yyyy\ h:mm">
                  <c:v>39923.208333323011</c:v>
                </c:pt>
                <c:pt idx="8393" formatCode="m/d/yyyy\ h:mm">
                  <c:v>39923.249999989654</c:v>
                </c:pt>
                <c:pt idx="8394" formatCode="m/d/yyyy\ h:mm">
                  <c:v>39923.291666656303</c:v>
                </c:pt>
                <c:pt idx="8395" formatCode="m/d/yyyy\ h:mm">
                  <c:v>39923.333333323011</c:v>
                </c:pt>
                <c:pt idx="8396" formatCode="m/d/yyyy\ h:mm">
                  <c:v>39923.374999989661</c:v>
                </c:pt>
                <c:pt idx="8397" formatCode="m/d/yyyy\ h:mm">
                  <c:v>39923.416666656332</c:v>
                </c:pt>
                <c:pt idx="8398" formatCode="m/d/yyyy\ h:mm">
                  <c:v>39923.458333323018</c:v>
                </c:pt>
                <c:pt idx="8399" formatCode="m/d/yyyy\ h:mm">
                  <c:v>39923.499999989654</c:v>
                </c:pt>
                <c:pt idx="8400" formatCode="m/d/yyyy\ h:mm">
                  <c:v>39923.541666656303</c:v>
                </c:pt>
                <c:pt idx="8401" formatCode="m/d/yyyy\ h:mm">
                  <c:v>39923.583333322997</c:v>
                </c:pt>
                <c:pt idx="8402" formatCode="m/d/yyyy\ h:mm">
                  <c:v>39923.624999989632</c:v>
                </c:pt>
                <c:pt idx="8403" formatCode="m/d/yyyy\ h:mm">
                  <c:v>39923.666666656296</c:v>
                </c:pt>
                <c:pt idx="8404" formatCode="m/d/yyyy\ h:mm">
                  <c:v>39923.708333322997</c:v>
                </c:pt>
                <c:pt idx="8405" formatCode="m/d/yyyy\ h:mm">
                  <c:v>39923.749999989624</c:v>
                </c:pt>
                <c:pt idx="8406" formatCode="m/d/yyyy\ h:mm">
                  <c:v>39923.791666656274</c:v>
                </c:pt>
                <c:pt idx="8407" formatCode="m/d/yyyy\ h:mm">
                  <c:v>39923.833333322989</c:v>
                </c:pt>
                <c:pt idx="8408" formatCode="m/d/yyyy\ h:mm">
                  <c:v>39923.874999989632</c:v>
                </c:pt>
                <c:pt idx="8409" formatCode="m/d/yyyy\ h:mm">
                  <c:v>39923.916666656296</c:v>
                </c:pt>
                <c:pt idx="8410" formatCode="m/d/yyyy\ h:mm">
                  <c:v>39923.958333322997</c:v>
                </c:pt>
                <c:pt idx="8411" formatCode="m/d/yyyy\ h:mm">
                  <c:v>39923.999999989624</c:v>
                </c:pt>
                <c:pt idx="8412" formatCode="m/d/yyyy\ h:mm">
                  <c:v>39924.041666656274</c:v>
                </c:pt>
                <c:pt idx="8413" formatCode="m/d/yyyy\ h:mm">
                  <c:v>39924.083333322968</c:v>
                </c:pt>
                <c:pt idx="8414" formatCode="m/d/yyyy\ h:mm">
                  <c:v>39924.124999989603</c:v>
                </c:pt>
                <c:pt idx="8415" formatCode="m/d/yyyy\ h:mm">
                  <c:v>39924.166666656274</c:v>
                </c:pt>
                <c:pt idx="8416" formatCode="m/d/yyyy\ h:mm">
                  <c:v>39924.20833332296</c:v>
                </c:pt>
                <c:pt idx="8417" formatCode="m/d/yyyy\ h:mm">
                  <c:v>39924.249999989595</c:v>
                </c:pt>
                <c:pt idx="8418" formatCode="m/d/yyyy\ h:mm">
                  <c:v>39924.291666656252</c:v>
                </c:pt>
                <c:pt idx="8419" formatCode="m/d/yyyy\ h:mm">
                  <c:v>39924.333333322953</c:v>
                </c:pt>
                <c:pt idx="8420" formatCode="m/d/yyyy\ h:mm">
                  <c:v>39924.374999989603</c:v>
                </c:pt>
                <c:pt idx="8421" formatCode="m/d/yyyy\ h:mm">
                  <c:v>39924.416666656267</c:v>
                </c:pt>
                <c:pt idx="8422" formatCode="m/d/yyyy\ h:mm">
                  <c:v>39924.45833332296</c:v>
                </c:pt>
                <c:pt idx="8423" formatCode="m/d/yyyy\ h:mm">
                  <c:v>39924.499999989595</c:v>
                </c:pt>
                <c:pt idx="8424" formatCode="m/d/yyyy\ h:mm">
                  <c:v>39924.541666656245</c:v>
                </c:pt>
                <c:pt idx="8425" formatCode="m/d/yyyy\ h:mm">
                  <c:v>39924.583333322946</c:v>
                </c:pt>
                <c:pt idx="8426" formatCode="m/d/yyyy\ h:mm">
                  <c:v>39924.624999989588</c:v>
                </c:pt>
                <c:pt idx="8427" formatCode="m/d/yyyy\ h:mm">
                  <c:v>39924.666666656238</c:v>
                </c:pt>
                <c:pt idx="8428" formatCode="m/d/yyyy\ h:mm">
                  <c:v>39924.708333322938</c:v>
                </c:pt>
                <c:pt idx="8429" formatCode="m/d/yyyy\ h:mm">
                  <c:v>39924.749999989581</c:v>
                </c:pt>
                <c:pt idx="8430" formatCode="m/d/yyyy\ h:mm">
                  <c:v>39924.791666656216</c:v>
                </c:pt>
                <c:pt idx="8431" formatCode="m/d/yyyy\ h:mm">
                  <c:v>39924.833333322924</c:v>
                </c:pt>
                <c:pt idx="8432" formatCode="m/d/yyyy\ h:mm">
                  <c:v>39924.874999989595</c:v>
                </c:pt>
                <c:pt idx="8433" formatCode="m/d/yyyy\ h:mm">
                  <c:v>39924.916666656238</c:v>
                </c:pt>
                <c:pt idx="8434" formatCode="m/d/yyyy\ h:mm">
                  <c:v>39924.958333322931</c:v>
                </c:pt>
                <c:pt idx="8435" formatCode="m/d/yyyy\ h:mm">
                  <c:v>39924.999999989566</c:v>
                </c:pt>
                <c:pt idx="8436" formatCode="m/d/yyyy\ h:mm">
                  <c:v>39925.041666656216</c:v>
                </c:pt>
                <c:pt idx="8437" formatCode="m/d/yyyy\ h:mm">
                  <c:v>39925.083333322909</c:v>
                </c:pt>
                <c:pt idx="8438" formatCode="m/d/yyyy\ h:mm">
                  <c:v>39925.124999989559</c:v>
                </c:pt>
                <c:pt idx="8439" formatCode="m/d/yyyy\ h:mm">
                  <c:v>39925.166666656209</c:v>
                </c:pt>
                <c:pt idx="8440" formatCode="m/d/yyyy\ h:mm">
                  <c:v>39925.208333322902</c:v>
                </c:pt>
                <c:pt idx="8441" formatCode="m/d/yyyy\ h:mm">
                  <c:v>39925.249999989552</c:v>
                </c:pt>
                <c:pt idx="8442" formatCode="m/d/yyyy\ h:mm">
                  <c:v>39925.291666656187</c:v>
                </c:pt>
                <c:pt idx="8443" formatCode="m/d/yyyy\ h:mm">
                  <c:v>39925.333333322895</c:v>
                </c:pt>
                <c:pt idx="8444" formatCode="m/d/yyyy\ h:mm">
                  <c:v>39925.374999989559</c:v>
                </c:pt>
                <c:pt idx="8445" formatCode="m/d/yyyy\ h:mm">
                  <c:v>39925.416666656209</c:v>
                </c:pt>
                <c:pt idx="8446" formatCode="m/d/yyyy\ h:mm">
                  <c:v>39925.458333322902</c:v>
                </c:pt>
                <c:pt idx="8447" formatCode="m/d/yyyy\ h:mm">
                  <c:v>39925.499999989537</c:v>
                </c:pt>
                <c:pt idx="8448" formatCode="m/d/yyyy\ h:mm">
                  <c:v>39925.541666656194</c:v>
                </c:pt>
                <c:pt idx="8449" formatCode="m/d/yyyy\ h:mm">
                  <c:v>39925.58333332288</c:v>
                </c:pt>
                <c:pt idx="8450" formatCode="m/d/yyyy\ h:mm">
                  <c:v>39925.62499998953</c:v>
                </c:pt>
                <c:pt idx="8451" formatCode="m/d/yyyy\ h:mm">
                  <c:v>39925.666666656194</c:v>
                </c:pt>
                <c:pt idx="8452" formatCode="m/d/yyyy\ h:mm">
                  <c:v>39925.708333322873</c:v>
                </c:pt>
                <c:pt idx="8453" formatCode="m/d/yyyy\ h:mm">
                  <c:v>39925.749999989523</c:v>
                </c:pt>
                <c:pt idx="8454" formatCode="m/d/yyyy\ h:mm">
                  <c:v>39925.791666656172</c:v>
                </c:pt>
                <c:pt idx="8455" formatCode="m/d/yyyy\ h:mm">
                  <c:v>39925.833333322866</c:v>
                </c:pt>
                <c:pt idx="8456" formatCode="m/d/yyyy\ h:mm">
                  <c:v>39925.87499998953</c:v>
                </c:pt>
                <c:pt idx="8457" formatCode="m/d/yyyy\ h:mm">
                  <c:v>39925.916666656194</c:v>
                </c:pt>
                <c:pt idx="8458" formatCode="m/d/yyyy\ h:mm">
                  <c:v>39925.958333322873</c:v>
                </c:pt>
                <c:pt idx="8459" formatCode="m/d/yyyy\ h:mm">
                  <c:v>39925.999999989508</c:v>
                </c:pt>
                <c:pt idx="8460" formatCode="m/d/yyyy\ h:mm">
                  <c:v>39926.041666656172</c:v>
                </c:pt>
                <c:pt idx="8461" formatCode="m/d/yyyy\ h:mm">
                  <c:v>39926.083333322851</c:v>
                </c:pt>
                <c:pt idx="8462" formatCode="m/d/yyyy\ h:mm">
                  <c:v>39926.124999989501</c:v>
                </c:pt>
                <c:pt idx="8463" formatCode="m/d/yyyy\ h:mm">
                  <c:v>39926.166666656165</c:v>
                </c:pt>
                <c:pt idx="8464" formatCode="m/d/yyyy\ h:mm">
                  <c:v>39926.208333322844</c:v>
                </c:pt>
                <c:pt idx="8465" formatCode="m/d/yyyy\ h:mm">
                  <c:v>39926.249999989494</c:v>
                </c:pt>
                <c:pt idx="8466" formatCode="m/d/yyyy\ h:mm">
                  <c:v>39926.291666656143</c:v>
                </c:pt>
                <c:pt idx="8467" formatCode="m/d/yyyy\ h:mm">
                  <c:v>39926.333333322837</c:v>
                </c:pt>
                <c:pt idx="8468" formatCode="m/d/yyyy\ h:mm">
                  <c:v>39926.374999989501</c:v>
                </c:pt>
                <c:pt idx="8469" formatCode="m/d/yyyy\ h:mm">
                  <c:v>39926.416666656165</c:v>
                </c:pt>
                <c:pt idx="8470" formatCode="m/d/yyyy\ h:mm">
                  <c:v>39926.458333322844</c:v>
                </c:pt>
                <c:pt idx="8471" formatCode="m/d/yyyy\ h:mm">
                  <c:v>39926.499999989479</c:v>
                </c:pt>
                <c:pt idx="8472" formatCode="m/d/yyyy\ h:mm">
                  <c:v>39926.541666656136</c:v>
                </c:pt>
                <c:pt idx="8473" formatCode="m/d/yyyy\ h:mm">
                  <c:v>39926.583333322822</c:v>
                </c:pt>
                <c:pt idx="8474" formatCode="m/d/yyyy\ h:mm">
                  <c:v>39926.624999989472</c:v>
                </c:pt>
                <c:pt idx="8475" formatCode="m/d/yyyy\ h:mm">
                  <c:v>39926.666666656136</c:v>
                </c:pt>
                <c:pt idx="8476" formatCode="m/d/yyyy\ h:mm">
                  <c:v>39926.708333322815</c:v>
                </c:pt>
                <c:pt idx="8477" formatCode="m/d/yyyy\ h:mm">
                  <c:v>39926.749999989464</c:v>
                </c:pt>
                <c:pt idx="8478" formatCode="m/d/yyyy\ h:mm">
                  <c:v>39926.791666656114</c:v>
                </c:pt>
                <c:pt idx="8479" formatCode="m/d/yyyy\ h:mm">
                  <c:v>39926.833333322793</c:v>
                </c:pt>
                <c:pt idx="8480" formatCode="m/d/yyyy\ h:mm">
                  <c:v>39926.874999989472</c:v>
                </c:pt>
                <c:pt idx="8481" formatCode="m/d/yyyy\ h:mm">
                  <c:v>39926.916666656136</c:v>
                </c:pt>
                <c:pt idx="8482" formatCode="m/d/yyyy\ h:mm">
                  <c:v>39926.958333322815</c:v>
                </c:pt>
                <c:pt idx="8483" formatCode="m/d/yyyy\ h:mm">
                  <c:v>39926.99999998945</c:v>
                </c:pt>
                <c:pt idx="8484" formatCode="m/d/yyyy\ h:mm">
                  <c:v>39927.041666656114</c:v>
                </c:pt>
                <c:pt idx="8485" formatCode="m/d/yyyy\ h:mm">
                  <c:v>39927.083333322793</c:v>
                </c:pt>
                <c:pt idx="8486" formatCode="m/d/yyyy\ h:mm">
                  <c:v>39927.124999989435</c:v>
                </c:pt>
                <c:pt idx="8487" formatCode="m/d/yyyy\ h:mm">
                  <c:v>39927.166666656107</c:v>
                </c:pt>
                <c:pt idx="8488" formatCode="m/d/yyyy\ h:mm">
                  <c:v>39927.208333322786</c:v>
                </c:pt>
                <c:pt idx="8489" formatCode="m/d/yyyy\ h:mm">
                  <c:v>39927.249999989435</c:v>
                </c:pt>
                <c:pt idx="8490" formatCode="m/d/yyyy\ h:mm">
                  <c:v>39927.291666656078</c:v>
                </c:pt>
                <c:pt idx="8491" formatCode="m/d/yyyy\ h:mm">
                  <c:v>39927.333333322778</c:v>
                </c:pt>
                <c:pt idx="8492" formatCode="m/d/yyyy\ h:mm">
                  <c:v>39927.374999989443</c:v>
                </c:pt>
                <c:pt idx="8493" formatCode="m/d/yyyy\ h:mm">
                  <c:v>39927.416666656092</c:v>
                </c:pt>
                <c:pt idx="8494" formatCode="m/d/yyyy\ h:mm">
                  <c:v>39927.458333322786</c:v>
                </c:pt>
                <c:pt idx="8495" formatCode="m/d/yyyy\ h:mm">
                  <c:v>39927.499999989421</c:v>
                </c:pt>
                <c:pt idx="8496" formatCode="m/d/yyyy\ h:mm">
                  <c:v>39927.541666656085</c:v>
                </c:pt>
                <c:pt idx="8497" formatCode="m/d/yyyy\ h:mm">
                  <c:v>39927.583333322749</c:v>
                </c:pt>
                <c:pt idx="8498" formatCode="m/d/yyyy\ h:mm">
                  <c:v>39927.624999989406</c:v>
                </c:pt>
                <c:pt idx="8499" formatCode="m/d/yyyy\ h:mm">
                  <c:v>39927.666666656078</c:v>
                </c:pt>
                <c:pt idx="8500" formatCode="m/d/yyyy\ h:mm">
                  <c:v>39927.708333322742</c:v>
                </c:pt>
                <c:pt idx="8501" formatCode="m/d/yyyy\ h:mm">
                  <c:v>39927.749999989406</c:v>
                </c:pt>
                <c:pt idx="8502" formatCode="m/d/yyyy\ h:mm">
                  <c:v>39927.791666656049</c:v>
                </c:pt>
                <c:pt idx="8503" formatCode="m/d/yyyy\ h:mm">
                  <c:v>39927.833333322742</c:v>
                </c:pt>
                <c:pt idx="8504" formatCode="m/d/yyyy\ h:mm">
                  <c:v>39927.874999989399</c:v>
                </c:pt>
                <c:pt idx="8505" formatCode="m/d/yyyy\ h:mm">
                  <c:v>39927.916666656063</c:v>
                </c:pt>
                <c:pt idx="8506" formatCode="m/d/yyyy\ h:mm">
                  <c:v>39927.958333322749</c:v>
                </c:pt>
                <c:pt idx="8507" formatCode="m/d/yyyy\ h:mm">
                  <c:v>39927.999999989384</c:v>
                </c:pt>
                <c:pt idx="8508" formatCode="m/d/yyyy\ h:mm">
                  <c:v>39928.041666656056</c:v>
                </c:pt>
                <c:pt idx="8509" formatCode="m/d/yyyy\ h:mm">
                  <c:v>39928.083333322735</c:v>
                </c:pt>
                <c:pt idx="8510" formatCode="m/d/yyyy\ h:mm">
                  <c:v>39928.124999989384</c:v>
                </c:pt>
                <c:pt idx="8511" formatCode="m/d/yyyy\ h:mm">
                  <c:v>39928.166666656034</c:v>
                </c:pt>
                <c:pt idx="8512" formatCode="m/d/yyyy\ h:mm">
                  <c:v>39928.208333322713</c:v>
                </c:pt>
                <c:pt idx="8513" formatCode="m/d/yyyy\ h:mm">
                  <c:v>39928.249999989377</c:v>
                </c:pt>
                <c:pt idx="8514" formatCode="m/d/yyyy\ h:mm">
                  <c:v>39928.29166665602</c:v>
                </c:pt>
                <c:pt idx="8515" formatCode="m/d/yyyy\ h:mm">
                  <c:v>39928.333333322713</c:v>
                </c:pt>
                <c:pt idx="8516" formatCode="m/d/yyyy\ h:mm">
                  <c:v>39928.374999989384</c:v>
                </c:pt>
                <c:pt idx="8517" formatCode="m/d/yyyy\ h:mm">
                  <c:v>39928.416666656041</c:v>
                </c:pt>
                <c:pt idx="8518" formatCode="m/d/yyyy\ h:mm">
                  <c:v>39928.45833332272</c:v>
                </c:pt>
                <c:pt idx="8519" formatCode="m/d/yyyy\ h:mm">
                  <c:v>39928.499999989355</c:v>
                </c:pt>
                <c:pt idx="8520" formatCode="m/d/yyyy\ h:mm">
                  <c:v>39928.541666656027</c:v>
                </c:pt>
                <c:pt idx="8521" formatCode="m/d/yyyy\ h:mm">
                  <c:v>39928.583333322691</c:v>
                </c:pt>
                <c:pt idx="8522" formatCode="m/d/yyyy\ h:mm">
                  <c:v>39928.624999989355</c:v>
                </c:pt>
                <c:pt idx="8523" formatCode="m/d/yyyy\ h:mm">
                  <c:v>39928.66666665602</c:v>
                </c:pt>
                <c:pt idx="8524" formatCode="m/d/yyyy\ h:mm">
                  <c:v>39928.708333322691</c:v>
                </c:pt>
                <c:pt idx="8525" formatCode="m/d/yyyy\ h:mm">
                  <c:v>39928.749999989333</c:v>
                </c:pt>
                <c:pt idx="8526" formatCode="m/d/yyyy\ h:mm">
                  <c:v>39928.791666655983</c:v>
                </c:pt>
                <c:pt idx="8527" formatCode="m/d/yyyy\ h:mm">
                  <c:v>39928.833333322691</c:v>
                </c:pt>
                <c:pt idx="8528" formatCode="m/d/yyyy\ h:mm">
                  <c:v>39928.874999989341</c:v>
                </c:pt>
                <c:pt idx="8529" formatCode="m/d/yyyy\ h:mm">
                  <c:v>39928.916666656012</c:v>
                </c:pt>
                <c:pt idx="8530" formatCode="m/d/yyyy\ h:mm">
                  <c:v>39928.958333322691</c:v>
                </c:pt>
                <c:pt idx="8531" formatCode="m/d/yyyy\ h:mm">
                  <c:v>39928.999999989326</c:v>
                </c:pt>
                <c:pt idx="8532" formatCode="m/d/yyyy\ h:mm">
                  <c:v>39929.041666655983</c:v>
                </c:pt>
                <c:pt idx="8533" formatCode="m/d/yyyy\ h:mm">
                  <c:v>39929.083333322662</c:v>
                </c:pt>
                <c:pt idx="8534" formatCode="m/d/yyyy\ h:mm">
                  <c:v>39929.124999989326</c:v>
                </c:pt>
                <c:pt idx="8535" formatCode="m/d/yyyy\ h:mm">
                  <c:v>39929.166666655976</c:v>
                </c:pt>
                <c:pt idx="8536" formatCode="m/d/yyyy\ h:mm">
                  <c:v>39929.208333322662</c:v>
                </c:pt>
                <c:pt idx="8537" formatCode="m/d/yyyy\ h:mm">
                  <c:v>39929.249999989304</c:v>
                </c:pt>
                <c:pt idx="8538" formatCode="m/d/yyyy\ h:mm">
                  <c:v>39929.291666655954</c:v>
                </c:pt>
                <c:pt idx="8539" formatCode="m/d/yyyy\ h:mm">
                  <c:v>39929.333333322647</c:v>
                </c:pt>
                <c:pt idx="8540" formatCode="m/d/yyyy\ h:mm">
                  <c:v>39929.374999989312</c:v>
                </c:pt>
                <c:pt idx="8541" formatCode="m/d/yyyy\ h:mm">
                  <c:v>39929.416666655983</c:v>
                </c:pt>
                <c:pt idx="8542" formatCode="m/d/yyyy\ h:mm">
                  <c:v>39929.458333322655</c:v>
                </c:pt>
                <c:pt idx="8543" formatCode="m/d/yyyy\ h:mm">
                  <c:v>39929.499999989304</c:v>
                </c:pt>
                <c:pt idx="8544" formatCode="m/d/yyyy\ h:mm">
                  <c:v>39929.541666655954</c:v>
                </c:pt>
                <c:pt idx="8545" formatCode="m/d/yyyy\ h:mm">
                  <c:v>39929.583333322633</c:v>
                </c:pt>
                <c:pt idx="8546" formatCode="m/d/yyyy\ h:mm">
                  <c:v>39929.624999989283</c:v>
                </c:pt>
                <c:pt idx="8547" formatCode="m/d/yyyy\ h:mm">
                  <c:v>39929.666666655954</c:v>
                </c:pt>
                <c:pt idx="8548" formatCode="m/d/yyyy\ h:mm">
                  <c:v>39929.708333322633</c:v>
                </c:pt>
                <c:pt idx="8549" formatCode="m/d/yyyy\ h:mm">
                  <c:v>39929.749999989275</c:v>
                </c:pt>
                <c:pt idx="8550" formatCode="m/d/yyyy\ h:mm">
                  <c:v>39929.791666655932</c:v>
                </c:pt>
                <c:pt idx="8551" formatCode="m/d/yyyy\ h:mm">
                  <c:v>39929.833333322618</c:v>
                </c:pt>
                <c:pt idx="8552" formatCode="m/d/yyyy\ h:mm">
                  <c:v>39929.874999989283</c:v>
                </c:pt>
                <c:pt idx="8553" formatCode="m/d/yyyy\ h:mm">
                  <c:v>39929.916666655947</c:v>
                </c:pt>
                <c:pt idx="8554" formatCode="m/d/yyyy\ h:mm">
                  <c:v>39929.958333322626</c:v>
                </c:pt>
                <c:pt idx="8555" formatCode="m/d/yyyy\ h:mm">
                  <c:v>39929.999999989275</c:v>
                </c:pt>
                <c:pt idx="8556" formatCode="m/d/yyyy\ h:mm">
                  <c:v>39930.041666655925</c:v>
                </c:pt>
                <c:pt idx="8557" formatCode="m/d/yyyy\ h:mm">
                  <c:v>39930.083333322611</c:v>
                </c:pt>
                <c:pt idx="8558" formatCode="m/d/yyyy\ h:mm">
                  <c:v>39930.124999989253</c:v>
                </c:pt>
                <c:pt idx="8559" formatCode="m/d/yyyy\ h:mm">
                  <c:v>39930.166666655925</c:v>
                </c:pt>
                <c:pt idx="8560" formatCode="m/d/yyyy\ h:mm">
                  <c:v>39930.208333322611</c:v>
                </c:pt>
                <c:pt idx="8561" formatCode="m/d/yyyy\ h:mm">
                  <c:v>39930.249999989246</c:v>
                </c:pt>
                <c:pt idx="8562" formatCode="m/d/yyyy\ h:mm">
                  <c:v>39930.291666655903</c:v>
                </c:pt>
                <c:pt idx="8563" formatCode="m/d/yyyy\ h:mm">
                  <c:v>39930.333333322604</c:v>
                </c:pt>
                <c:pt idx="8564" formatCode="m/d/yyyy\ h:mm">
                  <c:v>39930.374999989253</c:v>
                </c:pt>
                <c:pt idx="8565" formatCode="m/d/yyyy\ h:mm">
                  <c:v>39930.416666655918</c:v>
                </c:pt>
                <c:pt idx="8566" formatCode="m/d/yyyy\ h:mm">
                  <c:v>39930.458333322611</c:v>
                </c:pt>
                <c:pt idx="8567" formatCode="m/d/yyyy\ h:mm">
                  <c:v>39930.499999989232</c:v>
                </c:pt>
                <c:pt idx="8568" formatCode="m/d/yyyy\ h:mm">
                  <c:v>39930.541666655896</c:v>
                </c:pt>
                <c:pt idx="8569" formatCode="m/d/yyyy\ h:mm">
                  <c:v>39930.583333322596</c:v>
                </c:pt>
                <c:pt idx="8570" formatCode="m/d/yyyy\ h:mm">
                  <c:v>39930.624999989224</c:v>
                </c:pt>
                <c:pt idx="8571" formatCode="m/d/yyyy\ h:mm">
                  <c:v>39930.666666655889</c:v>
                </c:pt>
                <c:pt idx="8572" formatCode="m/d/yyyy\ h:mm">
                  <c:v>39930.708333322589</c:v>
                </c:pt>
                <c:pt idx="8573" formatCode="m/d/yyyy\ h:mm">
                  <c:v>39930.749999989224</c:v>
                </c:pt>
                <c:pt idx="8574" formatCode="m/d/yyyy\ h:mm">
                  <c:v>39930.791666655867</c:v>
                </c:pt>
                <c:pt idx="8575" formatCode="m/d/yyyy\ h:mm">
                  <c:v>39930.833333322575</c:v>
                </c:pt>
                <c:pt idx="8576" formatCode="m/d/yyyy\ h:mm">
                  <c:v>39930.874999989232</c:v>
                </c:pt>
                <c:pt idx="8577" formatCode="m/d/yyyy\ h:mm">
                  <c:v>39930.916666655889</c:v>
                </c:pt>
                <c:pt idx="8578" formatCode="m/d/yyyy\ h:mm">
                  <c:v>39930.958333322582</c:v>
                </c:pt>
                <c:pt idx="8579" formatCode="m/d/yyyy\ h:mm">
                  <c:v>39930.999999989202</c:v>
                </c:pt>
                <c:pt idx="8580" formatCode="m/d/yyyy\ h:mm">
                  <c:v>39931.041666655874</c:v>
                </c:pt>
                <c:pt idx="8581" formatCode="m/d/yyyy\ h:mm">
                  <c:v>39931.08333332256</c:v>
                </c:pt>
                <c:pt idx="8582" formatCode="m/d/yyyy\ h:mm">
                  <c:v>39931.124999989195</c:v>
                </c:pt>
                <c:pt idx="8583" formatCode="m/d/yyyy\ h:mm">
                  <c:v>39931.166666655874</c:v>
                </c:pt>
                <c:pt idx="8584" formatCode="m/d/yyyy\ h:mm">
                  <c:v>39931.208333322553</c:v>
                </c:pt>
                <c:pt idx="8585" formatCode="m/d/yyyy\ h:mm">
                  <c:v>39931.249999989195</c:v>
                </c:pt>
                <c:pt idx="8586" formatCode="m/d/yyyy\ h:mm">
                  <c:v>39931.291666655838</c:v>
                </c:pt>
                <c:pt idx="8587" formatCode="m/d/yyyy\ h:mm">
                  <c:v>39931.333333322546</c:v>
                </c:pt>
                <c:pt idx="8588" formatCode="m/d/yyyy\ h:mm">
                  <c:v>39931.374999989202</c:v>
                </c:pt>
                <c:pt idx="8589" formatCode="m/d/yyyy\ h:mm">
                  <c:v>39931.416666655859</c:v>
                </c:pt>
                <c:pt idx="8590" formatCode="m/d/yyyy\ h:mm">
                  <c:v>39931.45833332256</c:v>
                </c:pt>
                <c:pt idx="8591" formatCode="m/d/yyyy\ h:mm">
                  <c:v>39931.499999989188</c:v>
                </c:pt>
                <c:pt idx="8592" formatCode="m/d/yyyy\ h:mm">
                  <c:v>39931.541666655838</c:v>
                </c:pt>
                <c:pt idx="8593" formatCode="m/d/yyyy\ h:mm">
                  <c:v>39931.583333322538</c:v>
                </c:pt>
                <c:pt idx="8594" formatCode="m/d/yyyy\ h:mm">
                  <c:v>39931.624999989181</c:v>
                </c:pt>
                <c:pt idx="8595" formatCode="m/d/yyyy\ h:mm">
                  <c:v>39931.66666665583</c:v>
                </c:pt>
                <c:pt idx="8596" formatCode="m/d/yyyy\ h:mm">
                  <c:v>39931.708333322524</c:v>
                </c:pt>
                <c:pt idx="8597" formatCode="m/d/yyyy\ h:mm">
                  <c:v>39931.749999989173</c:v>
                </c:pt>
                <c:pt idx="8598" formatCode="m/d/yyyy\ h:mm">
                  <c:v>39931.791666655809</c:v>
                </c:pt>
                <c:pt idx="8599" formatCode="m/d/yyyy\ h:mm">
                  <c:v>39931.833333322516</c:v>
                </c:pt>
                <c:pt idx="8600" formatCode="m/d/yyyy\ h:mm">
                  <c:v>39931.874999989181</c:v>
                </c:pt>
                <c:pt idx="8601" formatCode="m/d/yyyy\ h:mm">
                  <c:v>39931.91666665583</c:v>
                </c:pt>
                <c:pt idx="8602" formatCode="m/d/yyyy\ h:mm">
                  <c:v>39931.958333322524</c:v>
                </c:pt>
                <c:pt idx="8603" formatCode="m/d/yyyy\ h:mm">
                  <c:v>39931.999999989159</c:v>
                </c:pt>
                <c:pt idx="8604" formatCode="m/d/yyyy\ h:mm">
                  <c:v>39932.041666655809</c:v>
                </c:pt>
                <c:pt idx="8605" formatCode="m/d/yyyy\ h:mm">
                  <c:v>39932.083333322502</c:v>
                </c:pt>
                <c:pt idx="8606" formatCode="m/d/yyyy\ h:mm">
                  <c:v>39932.124999989152</c:v>
                </c:pt>
                <c:pt idx="8607" formatCode="m/d/yyyy\ h:mm">
                  <c:v>39932.166666655801</c:v>
                </c:pt>
                <c:pt idx="8608" formatCode="m/d/yyyy\ h:mm">
                  <c:v>39932.208333322495</c:v>
                </c:pt>
                <c:pt idx="8609" formatCode="m/d/yyyy\ h:mm">
                  <c:v>39932.249999989144</c:v>
                </c:pt>
                <c:pt idx="8610" formatCode="m/d/yyyy\ h:mm">
                  <c:v>39932.291666655779</c:v>
                </c:pt>
                <c:pt idx="8611" formatCode="m/d/yyyy\ h:mm">
                  <c:v>39932.333333322487</c:v>
                </c:pt>
                <c:pt idx="8612" formatCode="m/d/yyyy\ h:mm">
                  <c:v>39932.374999989152</c:v>
                </c:pt>
                <c:pt idx="8613" formatCode="m/d/yyyy\ h:mm">
                  <c:v>39932.416666655801</c:v>
                </c:pt>
                <c:pt idx="8614" formatCode="m/d/yyyy\ h:mm">
                  <c:v>39932.458333322495</c:v>
                </c:pt>
                <c:pt idx="8615" formatCode="m/d/yyyy\ h:mm">
                  <c:v>39932.49999998913</c:v>
                </c:pt>
                <c:pt idx="8616" formatCode="m/d/yyyy\ h:mm">
                  <c:v>39932.541666655779</c:v>
                </c:pt>
                <c:pt idx="8617" formatCode="m/d/yyyy\ h:mm">
                  <c:v>39932.583333322473</c:v>
                </c:pt>
                <c:pt idx="8618" formatCode="m/d/yyyy\ h:mm">
                  <c:v>39932.624999989122</c:v>
                </c:pt>
                <c:pt idx="8619" formatCode="m/d/yyyy\ h:mm">
                  <c:v>39932.666666655772</c:v>
                </c:pt>
                <c:pt idx="8620" formatCode="m/d/yyyy\ h:mm">
                  <c:v>39932.708333322465</c:v>
                </c:pt>
                <c:pt idx="8621" formatCode="m/d/yyyy\ h:mm">
                  <c:v>39932.749999989115</c:v>
                </c:pt>
                <c:pt idx="8622" formatCode="m/d/yyyy\ h:mm">
                  <c:v>39932.79166665575</c:v>
                </c:pt>
                <c:pt idx="8623" formatCode="m/d/yyyy\ h:mm">
                  <c:v>39932.833333322458</c:v>
                </c:pt>
                <c:pt idx="8624" formatCode="m/d/yyyy\ h:mm">
                  <c:v>39932.874999989122</c:v>
                </c:pt>
                <c:pt idx="8625" formatCode="m/d/yyyy\ h:mm">
                  <c:v>39932.916666655772</c:v>
                </c:pt>
                <c:pt idx="8626" formatCode="m/d/yyyy\ h:mm">
                  <c:v>39932.958333322465</c:v>
                </c:pt>
                <c:pt idx="8627" formatCode="m/d/yyyy\ h:mm">
                  <c:v>39932.999999989101</c:v>
                </c:pt>
                <c:pt idx="8628" formatCode="m/d/yyyy\ h:mm">
                  <c:v>39933.04166665575</c:v>
                </c:pt>
                <c:pt idx="8629" formatCode="m/d/yyyy\ h:mm">
                  <c:v>39933.083333322444</c:v>
                </c:pt>
                <c:pt idx="8630" formatCode="m/d/yyyy\ h:mm">
                  <c:v>39933.124999989086</c:v>
                </c:pt>
                <c:pt idx="8631" formatCode="m/d/yyyy\ h:mm">
                  <c:v>39933.166666655743</c:v>
                </c:pt>
                <c:pt idx="8632" formatCode="m/d/yyyy\ h:mm">
                  <c:v>39933.208333322436</c:v>
                </c:pt>
                <c:pt idx="8633" formatCode="m/d/yyyy\ h:mm">
                  <c:v>39933.249999989086</c:v>
                </c:pt>
                <c:pt idx="8634" formatCode="m/d/yyyy\ h:mm">
                  <c:v>39933.291666655721</c:v>
                </c:pt>
                <c:pt idx="8635" formatCode="m/d/yyyy\ h:mm">
                  <c:v>39933.333333322429</c:v>
                </c:pt>
                <c:pt idx="8636" formatCode="m/d/yyyy\ h:mm">
                  <c:v>39933.374999989093</c:v>
                </c:pt>
                <c:pt idx="8637" formatCode="m/d/yyyy\ h:mm">
                  <c:v>39933.416666655736</c:v>
                </c:pt>
                <c:pt idx="8638" formatCode="m/d/yyyy\ h:mm">
                  <c:v>39933.458333322436</c:v>
                </c:pt>
                <c:pt idx="8639" formatCode="m/d/yyyy\ h:mm">
                  <c:v>39933.499999989072</c:v>
                </c:pt>
                <c:pt idx="8640" formatCode="m/d/yyyy\ h:mm">
                  <c:v>39933.541666655721</c:v>
                </c:pt>
                <c:pt idx="8641" formatCode="m/d/yyyy\ h:mm">
                  <c:v>39933.583333322415</c:v>
                </c:pt>
                <c:pt idx="8642" formatCode="m/d/yyyy\ h:mm">
                  <c:v>39933.624999989064</c:v>
                </c:pt>
                <c:pt idx="8643" formatCode="m/d/yyyy\ h:mm">
                  <c:v>39933.666666655714</c:v>
                </c:pt>
                <c:pt idx="8644" formatCode="m/d/yyyy\ h:mm">
                  <c:v>39933.708333322393</c:v>
                </c:pt>
                <c:pt idx="8645" formatCode="m/d/yyyy\ h:mm">
                  <c:v>39933.749999989057</c:v>
                </c:pt>
                <c:pt idx="8646" formatCode="m/d/yyyy\ h:mm">
                  <c:v>39933.791666655692</c:v>
                </c:pt>
                <c:pt idx="8647" formatCode="m/d/yyyy\ h:mm">
                  <c:v>39933.833333322393</c:v>
                </c:pt>
                <c:pt idx="8648" formatCode="m/d/yyyy\ h:mm">
                  <c:v>39933.874999989064</c:v>
                </c:pt>
                <c:pt idx="8649" formatCode="m/d/yyyy\ h:mm">
                  <c:v>39933.916666655714</c:v>
                </c:pt>
                <c:pt idx="8650" formatCode="m/d/yyyy\ h:mm">
                  <c:v>39933.9583333224</c:v>
                </c:pt>
                <c:pt idx="8651" formatCode="m/d/yyyy\ h:mm">
                  <c:v>39933.999999989035</c:v>
                </c:pt>
                <c:pt idx="8652" formatCode="m/d/yyyy\ h:mm">
                  <c:v>39934.041666655685</c:v>
                </c:pt>
                <c:pt idx="8653" formatCode="m/d/yyyy\ h:mm">
                  <c:v>39934.083333322385</c:v>
                </c:pt>
                <c:pt idx="8654" formatCode="m/d/yyyy\ h:mm">
                  <c:v>39934.124999989035</c:v>
                </c:pt>
                <c:pt idx="8655" formatCode="m/d/yyyy\ h:mm">
                  <c:v>39934.166666655678</c:v>
                </c:pt>
                <c:pt idx="8656" formatCode="m/d/yyyy\ h:mm">
                  <c:v>39934.208333322378</c:v>
                </c:pt>
                <c:pt idx="8657" formatCode="m/d/yyyy\ h:mm">
                  <c:v>39934.249999989028</c:v>
                </c:pt>
                <c:pt idx="8658" formatCode="m/d/yyyy\ h:mm">
                  <c:v>39934.291666655656</c:v>
                </c:pt>
                <c:pt idx="8659" formatCode="m/d/yyyy\ h:mm">
                  <c:v>39934.333333322371</c:v>
                </c:pt>
                <c:pt idx="8660" formatCode="m/d/yyyy\ h:mm">
                  <c:v>39934.374999989035</c:v>
                </c:pt>
                <c:pt idx="8661" formatCode="m/d/yyyy\ h:mm">
                  <c:v>39934.416666655685</c:v>
                </c:pt>
                <c:pt idx="8662" formatCode="m/d/yyyy\ h:mm">
                  <c:v>39934.458333322371</c:v>
                </c:pt>
                <c:pt idx="8663" formatCode="m/d/yyyy\ h:mm">
                  <c:v>39934.499999989006</c:v>
                </c:pt>
                <c:pt idx="8664" formatCode="m/d/yyyy\ h:mm">
                  <c:v>39934.541666655663</c:v>
                </c:pt>
                <c:pt idx="8665" formatCode="m/d/yyyy\ h:mm">
                  <c:v>39934.583333322342</c:v>
                </c:pt>
                <c:pt idx="8666" formatCode="m/d/yyyy\ h:mm">
                  <c:v>39934.624999989006</c:v>
                </c:pt>
                <c:pt idx="8667" formatCode="m/d/yyyy\ h:mm">
                  <c:v>39934.666666655648</c:v>
                </c:pt>
                <c:pt idx="8668" formatCode="m/d/yyyy\ h:mm">
                  <c:v>39934.708333322342</c:v>
                </c:pt>
                <c:pt idx="8669" formatCode="m/d/yyyy\ h:mm">
                  <c:v>39934.749999988999</c:v>
                </c:pt>
                <c:pt idx="8670" formatCode="m/d/yyyy\ h:mm">
                  <c:v>39934.791666655619</c:v>
                </c:pt>
                <c:pt idx="8671" formatCode="m/d/yyyy\ h:mm">
                  <c:v>39934.833333322342</c:v>
                </c:pt>
                <c:pt idx="8672" formatCode="m/d/yyyy\ h:mm">
                  <c:v>39934.874999989006</c:v>
                </c:pt>
                <c:pt idx="8673" formatCode="m/d/yyyy\ h:mm">
                  <c:v>39934.916666655656</c:v>
                </c:pt>
                <c:pt idx="8674" formatCode="m/d/yyyy\ h:mm">
                  <c:v>39934.958333322349</c:v>
                </c:pt>
                <c:pt idx="8675" formatCode="m/d/yyyy\ h:mm">
                  <c:v>39934.999999988991</c:v>
                </c:pt>
                <c:pt idx="8676" formatCode="m/d/yyyy\ h:mm">
                  <c:v>39935.041666655627</c:v>
                </c:pt>
                <c:pt idx="8677" formatCode="m/d/yyyy\ h:mm">
                  <c:v>39935.083333322313</c:v>
                </c:pt>
                <c:pt idx="8678" formatCode="m/d/yyyy\ h:mm">
                  <c:v>39935.124999988991</c:v>
                </c:pt>
                <c:pt idx="8679" formatCode="m/d/yyyy\ h:mm">
                  <c:v>39935.166666655619</c:v>
                </c:pt>
                <c:pt idx="8680" formatCode="m/d/yyyy\ h:mm">
                  <c:v>39935.208333322313</c:v>
                </c:pt>
                <c:pt idx="8681" formatCode="m/d/yyyy\ h:mm">
                  <c:v>39935.249999988984</c:v>
                </c:pt>
                <c:pt idx="8682" formatCode="m/d/yyyy\ h:mm">
                  <c:v>39935.291666655598</c:v>
                </c:pt>
                <c:pt idx="8683" formatCode="m/d/yyyy\ h:mm">
                  <c:v>39935.333333322298</c:v>
                </c:pt>
                <c:pt idx="8684" formatCode="m/d/yyyy\ h:mm">
                  <c:v>39935.374999988984</c:v>
                </c:pt>
                <c:pt idx="8685" formatCode="m/d/yyyy\ h:mm">
                  <c:v>39935.416666655627</c:v>
                </c:pt>
                <c:pt idx="8686" formatCode="m/d/yyyy\ h:mm">
                  <c:v>39935.458333322305</c:v>
                </c:pt>
                <c:pt idx="8687" formatCode="m/d/yyyy\ h:mm">
                  <c:v>39935.499999988962</c:v>
                </c:pt>
                <c:pt idx="8688" formatCode="m/d/yyyy\ h:mm">
                  <c:v>39935.541666655598</c:v>
                </c:pt>
                <c:pt idx="8689" formatCode="m/d/yyyy\ h:mm">
                  <c:v>39935.583333322291</c:v>
                </c:pt>
                <c:pt idx="8690" formatCode="m/d/yyyy\ h:mm">
                  <c:v>39935.624999988948</c:v>
                </c:pt>
                <c:pt idx="8691" formatCode="m/d/yyyy\ h:mm">
                  <c:v>39935.66666665559</c:v>
                </c:pt>
                <c:pt idx="8692" formatCode="m/d/yyyy\ h:mm">
                  <c:v>39935.708333322291</c:v>
                </c:pt>
                <c:pt idx="8693" formatCode="m/d/yyyy\ h:mm">
                  <c:v>39935.749999988941</c:v>
                </c:pt>
                <c:pt idx="8694" formatCode="m/d/yyyy\ h:mm">
                  <c:v>39935.791666655576</c:v>
                </c:pt>
                <c:pt idx="8695" formatCode="m/d/yyyy\ h:mm">
                  <c:v>39935.833333322269</c:v>
                </c:pt>
                <c:pt idx="8696" formatCode="m/d/yyyy\ h:mm">
                  <c:v>39935.874999988948</c:v>
                </c:pt>
                <c:pt idx="8697" formatCode="m/d/yyyy\ h:mm">
                  <c:v>39935.916666655598</c:v>
                </c:pt>
                <c:pt idx="8698" formatCode="m/d/yyyy\ h:mm">
                  <c:v>39935.958333322276</c:v>
                </c:pt>
                <c:pt idx="8699" formatCode="m/d/yyyy\ h:mm">
                  <c:v>39935.999999988933</c:v>
                </c:pt>
                <c:pt idx="8700" formatCode="m/d/yyyy\ h:mm">
                  <c:v>39936.041666655576</c:v>
                </c:pt>
                <c:pt idx="8701" formatCode="m/d/yyyy\ h:mm">
                  <c:v>39936.083333322262</c:v>
                </c:pt>
                <c:pt idx="8702" formatCode="m/d/yyyy\ h:mm">
                  <c:v>39936.124999988919</c:v>
                </c:pt>
                <c:pt idx="8703" formatCode="m/d/yyyy\ h:mm">
                  <c:v>39936.166666655576</c:v>
                </c:pt>
                <c:pt idx="8704" formatCode="m/d/yyyy\ h:mm">
                  <c:v>39936.208333322247</c:v>
                </c:pt>
                <c:pt idx="8705" formatCode="m/d/yyyy\ h:mm">
                  <c:v>39936.249999988911</c:v>
                </c:pt>
                <c:pt idx="8706" formatCode="m/d/yyyy\ h:mm">
                  <c:v>39936.291666655554</c:v>
                </c:pt>
                <c:pt idx="8707" formatCode="m/d/yyyy\ h:mm">
                  <c:v>39936.33333332224</c:v>
                </c:pt>
                <c:pt idx="8708" formatCode="m/d/yyyy\ h:mm">
                  <c:v>39936.374999988926</c:v>
                </c:pt>
                <c:pt idx="8709" formatCode="m/d/yyyy\ h:mm">
                  <c:v>39936.416666655568</c:v>
                </c:pt>
                <c:pt idx="8710" formatCode="m/d/yyyy\ h:mm">
                  <c:v>39936.458333322247</c:v>
                </c:pt>
                <c:pt idx="8711" formatCode="m/d/yyyy\ h:mm">
                  <c:v>39936.499999988897</c:v>
                </c:pt>
                <c:pt idx="8712" formatCode="m/d/yyyy\ h:mm">
                  <c:v>39936.541666655554</c:v>
                </c:pt>
                <c:pt idx="8713" formatCode="m/d/yyyy\ h:mm">
                  <c:v>39936.583333322233</c:v>
                </c:pt>
                <c:pt idx="8714" formatCode="m/d/yyyy\ h:mm">
                  <c:v>39936.62499998889</c:v>
                </c:pt>
                <c:pt idx="8715" formatCode="m/d/yyyy\ h:mm">
                  <c:v>39936.666666655554</c:v>
                </c:pt>
                <c:pt idx="8716" formatCode="m/d/yyyy\ h:mm">
                  <c:v>39936.708333322218</c:v>
                </c:pt>
                <c:pt idx="8717" formatCode="m/d/yyyy\ h:mm">
                  <c:v>39936.749999988882</c:v>
                </c:pt>
                <c:pt idx="8718" formatCode="m/d/yyyy\ h:mm">
                  <c:v>39936.791666655517</c:v>
                </c:pt>
                <c:pt idx="8719" formatCode="m/d/yyyy\ h:mm">
                  <c:v>39936.833333322211</c:v>
                </c:pt>
                <c:pt idx="8720" formatCode="m/d/yyyy\ h:mm">
                  <c:v>39936.874999988897</c:v>
                </c:pt>
                <c:pt idx="8721" formatCode="m/d/yyyy\ h:mm">
                  <c:v>39936.916666655539</c:v>
                </c:pt>
                <c:pt idx="8722" formatCode="m/d/yyyy\ h:mm">
                  <c:v>39936.958333322225</c:v>
                </c:pt>
                <c:pt idx="8723" formatCode="m/d/yyyy\ h:mm">
                  <c:v>39936.999999988868</c:v>
                </c:pt>
                <c:pt idx="8724" formatCode="m/d/yyyy\ h:mm">
                  <c:v>39937.041666655525</c:v>
                </c:pt>
                <c:pt idx="8725" formatCode="m/d/yyyy\ h:mm">
                  <c:v>39937.083333322211</c:v>
                </c:pt>
                <c:pt idx="8726" formatCode="m/d/yyyy\ h:mm">
                  <c:v>39937.124999988861</c:v>
                </c:pt>
                <c:pt idx="8727" formatCode="m/d/yyyy\ h:mm">
                  <c:v>39937.166666655525</c:v>
                </c:pt>
                <c:pt idx="8728" formatCode="m/d/yyyy\ h:mm">
                  <c:v>39937.208333322204</c:v>
                </c:pt>
                <c:pt idx="8729" formatCode="m/d/yyyy\ h:mm">
                  <c:v>39937.249999988853</c:v>
                </c:pt>
                <c:pt idx="8730" formatCode="m/d/yyyy\ h:mm">
                  <c:v>39937.291666655488</c:v>
                </c:pt>
                <c:pt idx="8731" formatCode="m/d/yyyy\ h:mm">
                  <c:v>39937.333333322196</c:v>
                </c:pt>
                <c:pt idx="8732" formatCode="m/d/yyyy\ h:mm">
                  <c:v>39937.374999988861</c:v>
                </c:pt>
                <c:pt idx="8733" formatCode="m/d/yyyy\ h:mm">
                  <c:v>39937.41666665551</c:v>
                </c:pt>
                <c:pt idx="8734" formatCode="m/d/yyyy\ h:mm">
                  <c:v>39937.458333322211</c:v>
                </c:pt>
                <c:pt idx="8735" formatCode="m/d/yyyy\ h:mm">
                  <c:v>39937.499999988839</c:v>
                </c:pt>
                <c:pt idx="8736" formatCode="m/d/yyyy\ h:mm">
                  <c:v>39937.541666655488</c:v>
                </c:pt>
                <c:pt idx="8737" formatCode="m/d/yyyy\ h:mm">
                  <c:v>39937.583333322189</c:v>
                </c:pt>
                <c:pt idx="8738" formatCode="m/d/yyyy\ h:mm">
                  <c:v>39937.624999988831</c:v>
                </c:pt>
                <c:pt idx="8739" formatCode="m/d/yyyy\ h:mm">
                  <c:v>39937.666666655481</c:v>
                </c:pt>
                <c:pt idx="8740" formatCode="m/d/yyyy\ h:mm">
                  <c:v>39937.708333322174</c:v>
                </c:pt>
                <c:pt idx="8741" formatCode="m/d/yyyy\ h:mm">
                  <c:v>39937.749999988831</c:v>
                </c:pt>
                <c:pt idx="8742" formatCode="m/d/yyyy\ h:mm">
                  <c:v>39937.791666655467</c:v>
                </c:pt>
                <c:pt idx="8743" formatCode="m/d/yyyy\ h:mm">
                  <c:v>39937.833333322167</c:v>
                </c:pt>
                <c:pt idx="8744" formatCode="m/d/yyyy\ h:mm">
                  <c:v>39937.874999988839</c:v>
                </c:pt>
                <c:pt idx="8745" formatCode="m/d/yyyy\ h:mm">
                  <c:v>39937.916666655481</c:v>
                </c:pt>
                <c:pt idx="8746" formatCode="m/d/yyyy\ h:mm">
                  <c:v>39937.958333322174</c:v>
                </c:pt>
                <c:pt idx="8747" formatCode="m/d/yyyy\ h:mm">
                  <c:v>39937.99999998881</c:v>
                </c:pt>
                <c:pt idx="8748" formatCode="m/d/yyyy\ h:mm">
                  <c:v>39938.041666655474</c:v>
                </c:pt>
                <c:pt idx="8749" formatCode="m/d/yyyy\ h:mm">
                  <c:v>39938.083333322153</c:v>
                </c:pt>
                <c:pt idx="8750" formatCode="m/d/yyyy\ h:mm">
                  <c:v>39938.124999988802</c:v>
                </c:pt>
                <c:pt idx="8751" formatCode="m/d/yyyy\ h:mm">
                  <c:v>39938.166666655452</c:v>
                </c:pt>
                <c:pt idx="8752" formatCode="m/d/yyyy\ h:mm">
                  <c:v>39938.208333322145</c:v>
                </c:pt>
                <c:pt idx="8753" formatCode="m/d/yyyy\ h:mm">
                  <c:v>39938.249999988795</c:v>
                </c:pt>
                <c:pt idx="8754" formatCode="m/d/yyyy\ h:mm">
                  <c:v>39938.29166665543</c:v>
                </c:pt>
                <c:pt idx="8755" formatCode="m/d/yyyy\ h:mm">
                  <c:v>39938.333333322145</c:v>
                </c:pt>
                <c:pt idx="8756" formatCode="m/d/yyyy\ h:mm">
                  <c:v>39938.374999988802</c:v>
                </c:pt>
                <c:pt idx="8757" formatCode="m/d/yyyy\ h:mm">
                  <c:v>39938.416666655452</c:v>
                </c:pt>
                <c:pt idx="8758" formatCode="m/d/yyyy\ h:mm">
                  <c:v>39938.458333322145</c:v>
                </c:pt>
                <c:pt idx="8759" formatCode="m/d/yyyy\ h:mm">
                  <c:v>39938.49999998878</c:v>
                </c:pt>
                <c:pt idx="8760" formatCode="m/d/yyyy\ h:mm">
                  <c:v>39938.54166665543</c:v>
                </c:pt>
                <c:pt idx="8761" formatCode="m/d/yyyy\ h:mm">
                  <c:v>39938.583333322124</c:v>
                </c:pt>
                <c:pt idx="8762" formatCode="m/d/yyyy\ h:mm">
                  <c:v>39938.624999988773</c:v>
                </c:pt>
                <c:pt idx="8763" formatCode="m/d/yyyy\ h:mm">
                  <c:v>39938.666666655423</c:v>
                </c:pt>
                <c:pt idx="8764" formatCode="m/d/yyyy\ h:mm">
                  <c:v>39938.708333322116</c:v>
                </c:pt>
                <c:pt idx="8765" formatCode="m/d/yyyy\ h:mm">
                  <c:v>39938.749999988766</c:v>
                </c:pt>
                <c:pt idx="8766" formatCode="m/d/yyyy\ h:mm">
                  <c:v>39938.791666655401</c:v>
                </c:pt>
                <c:pt idx="8767" formatCode="m/d/yyyy\ h:mm">
                  <c:v>39938.833333322109</c:v>
                </c:pt>
                <c:pt idx="8768" formatCode="m/d/yyyy\ h:mm">
                  <c:v>39938.874999988773</c:v>
                </c:pt>
                <c:pt idx="8769" formatCode="m/d/yyyy\ h:mm">
                  <c:v>39938.916666655423</c:v>
                </c:pt>
                <c:pt idx="8770" formatCode="m/d/yyyy\ h:mm">
                  <c:v>39938.958333322116</c:v>
                </c:pt>
                <c:pt idx="8771" formatCode="m/d/yyyy\ h:mm">
                  <c:v>39938.999999988751</c:v>
                </c:pt>
                <c:pt idx="8772" formatCode="m/d/yyyy\ h:mm">
                  <c:v>39939.041666655401</c:v>
                </c:pt>
                <c:pt idx="8773" formatCode="m/d/yyyy\ h:mm">
                  <c:v>39939.083333322094</c:v>
                </c:pt>
                <c:pt idx="8774" formatCode="m/d/yyyy\ h:mm">
                  <c:v>39939.124999988744</c:v>
                </c:pt>
                <c:pt idx="8775" formatCode="m/d/yyyy\ h:mm">
                  <c:v>39939.166666655394</c:v>
                </c:pt>
                <c:pt idx="8776" formatCode="m/d/yyyy\ h:mm">
                  <c:v>39939.208333322087</c:v>
                </c:pt>
                <c:pt idx="8777" formatCode="m/d/yyyy\ h:mm">
                  <c:v>39939.249999988737</c:v>
                </c:pt>
                <c:pt idx="8778" formatCode="m/d/yyyy\ h:mm">
                  <c:v>39939.291666655372</c:v>
                </c:pt>
                <c:pt idx="8779" formatCode="m/d/yyyy\ h:mm">
                  <c:v>39939.33333332208</c:v>
                </c:pt>
                <c:pt idx="8780" formatCode="m/d/yyyy\ h:mm">
                  <c:v>39939.374999988744</c:v>
                </c:pt>
                <c:pt idx="8781" formatCode="m/d/yyyy\ h:mm">
                  <c:v>39939.416666655394</c:v>
                </c:pt>
                <c:pt idx="8782" formatCode="m/d/yyyy\ h:mm">
                  <c:v>39939.458333322087</c:v>
                </c:pt>
                <c:pt idx="8783" formatCode="m/d/yyyy\ h:mm">
                  <c:v>39939.499999988722</c:v>
                </c:pt>
                <c:pt idx="8784" formatCode="m/d/yyyy\ h:mm">
                  <c:v>39939.541666655372</c:v>
                </c:pt>
                <c:pt idx="8785" formatCode="m/d/yyyy\ h:mm">
                  <c:v>39939.583333322065</c:v>
                </c:pt>
                <c:pt idx="8786" formatCode="m/d/yyyy\ h:mm">
                  <c:v>39939.624999988715</c:v>
                </c:pt>
                <c:pt idx="8787" formatCode="m/d/yyyy\ h:mm">
                  <c:v>39939.666666655365</c:v>
                </c:pt>
                <c:pt idx="8788" formatCode="m/d/yyyy\ h:mm">
                  <c:v>39939.708333322043</c:v>
                </c:pt>
                <c:pt idx="8789" formatCode="m/d/yyyy\ h:mm">
                  <c:v>39939.749999988708</c:v>
                </c:pt>
                <c:pt idx="8790" formatCode="m/d/yyyy\ h:mm">
                  <c:v>39939.791666655343</c:v>
                </c:pt>
                <c:pt idx="8791" formatCode="m/d/yyyy\ h:mm">
                  <c:v>39939.833333322043</c:v>
                </c:pt>
                <c:pt idx="8792" formatCode="m/d/yyyy\ h:mm">
                  <c:v>39939.874999988715</c:v>
                </c:pt>
                <c:pt idx="8793" formatCode="m/d/yyyy\ h:mm">
                  <c:v>39939.916666655365</c:v>
                </c:pt>
                <c:pt idx="8794" formatCode="m/d/yyyy\ h:mm">
                  <c:v>39939.958333322051</c:v>
                </c:pt>
                <c:pt idx="8795" formatCode="m/d/yyyy\ h:mm">
                  <c:v>39939.999999988686</c:v>
                </c:pt>
                <c:pt idx="8796" formatCode="m/d/yyyy\ h:mm">
                  <c:v>39940.041666655343</c:v>
                </c:pt>
                <c:pt idx="8797" formatCode="m/d/yyyy\ h:mm">
                  <c:v>39940.083333322036</c:v>
                </c:pt>
                <c:pt idx="8798" formatCode="m/d/yyyy\ h:mm">
                  <c:v>39940.124999988686</c:v>
                </c:pt>
                <c:pt idx="8799" formatCode="m/d/yyyy\ h:mm">
                  <c:v>39940.166666655328</c:v>
                </c:pt>
                <c:pt idx="8800" formatCode="m/d/yyyy\ h:mm">
                  <c:v>39940.208333322029</c:v>
                </c:pt>
                <c:pt idx="8801" formatCode="m/d/yyyy\ h:mm">
                  <c:v>39940.249999988679</c:v>
                </c:pt>
                <c:pt idx="8802" formatCode="m/d/yyyy\ h:mm">
                  <c:v>39940.291666655306</c:v>
                </c:pt>
                <c:pt idx="8803" formatCode="m/d/yyyy\ h:mm">
                  <c:v>39940.333333322022</c:v>
                </c:pt>
                <c:pt idx="8804" formatCode="m/d/yyyy\ h:mm">
                  <c:v>39940.374999988686</c:v>
                </c:pt>
                <c:pt idx="8805" formatCode="m/d/yyyy\ h:mm">
                  <c:v>39940.416666655336</c:v>
                </c:pt>
                <c:pt idx="8806" formatCode="m/d/yyyy\ h:mm">
                  <c:v>39940.458333322029</c:v>
                </c:pt>
                <c:pt idx="8807" formatCode="m/d/yyyy\ h:mm">
                  <c:v>39940.499999988664</c:v>
                </c:pt>
                <c:pt idx="8808" formatCode="m/d/yyyy\ h:mm">
                  <c:v>39940.541666655314</c:v>
                </c:pt>
                <c:pt idx="8809" formatCode="m/d/yyyy\ h:mm">
                  <c:v>39940.583333321993</c:v>
                </c:pt>
                <c:pt idx="8810" formatCode="m/d/yyyy\ h:mm">
                  <c:v>39940.624999988657</c:v>
                </c:pt>
                <c:pt idx="8811" formatCode="m/d/yyyy\ h:mm">
                  <c:v>39940.666666655306</c:v>
                </c:pt>
                <c:pt idx="8812" formatCode="m/d/yyyy\ h:mm">
                  <c:v>39940.708333321993</c:v>
                </c:pt>
                <c:pt idx="8813" formatCode="m/d/yyyy\ h:mm">
                  <c:v>39940.74999998865</c:v>
                </c:pt>
                <c:pt idx="8814" formatCode="m/d/yyyy\ h:mm">
                  <c:v>39940.791666655277</c:v>
                </c:pt>
                <c:pt idx="8815" formatCode="m/d/yyyy\ h:mm">
                  <c:v>39940.833333321993</c:v>
                </c:pt>
                <c:pt idx="8816" formatCode="m/d/yyyy\ h:mm">
                  <c:v>39940.874999988642</c:v>
                </c:pt>
                <c:pt idx="8817" formatCode="m/d/yyyy\ h:mm">
                  <c:v>39940.916666655306</c:v>
                </c:pt>
                <c:pt idx="8818" formatCode="m/d/yyyy\ h:mm">
                  <c:v>39940.958333322</c:v>
                </c:pt>
                <c:pt idx="8819" formatCode="m/d/yyyy\ h:mm">
                  <c:v>39940.999999988635</c:v>
                </c:pt>
                <c:pt idx="8820" formatCode="m/d/yyyy\ h:mm">
                  <c:v>39941.041666655277</c:v>
                </c:pt>
                <c:pt idx="8821" formatCode="m/d/yyyy\ h:mm">
                  <c:v>39941.083333321963</c:v>
                </c:pt>
                <c:pt idx="8822" formatCode="m/d/yyyy\ h:mm">
                  <c:v>39941.124999988628</c:v>
                </c:pt>
                <c:pt idx="8823" formatCode="m/d/yyyy\ h:mm">
                  <c:v>39941.16666665527</c:v>
                </c:pt>
                <c:pt idx="8824" formatCode="m/d/yyyy\ h:mm">
                  <c:v>39941.208333321963</c:v>
                </c:pt>
                <c:pt idx="8825" formatCode="m/d/yyyy\ h:mm">
                  <c:v>39941.24999998862</c:v>
                </c:pt>
                <c:pt idx="8826" formatCode="m/d/yyyy\ h:mm">
                  <c:v>39941.291666655256</c:v>
                </c:pt>
                <c:pt idx="8827" formatCode="m/d/yyyy\ h:mm">
                  <c:v>39941.333333321949</c:v>
                </c:pt>
                <c:pt idx="8828" formatCode="m/d/yyyy\ h:mm">
                  <c:v>39941.374999988613</c:v>
                </c:pt>
                <c:pt idx="8829" formatCode="m/d/yyyy\ h:mm">
                  <c:v>39941.416666655277</c:v>
                </c:pt>
                <c:pt idx="8830" formatCode="m/d/yyyy\ h:mm">
                  <c:v>39941.458333321956</c:v>
                </c:pt>
                <c:pt idx="8831" formatCode="m/d/yyyy\ h:mm">
                  <c:v>39941.499999988606</c:v>
                </c:pt>
                <c:pt idx="8832" formatCode="m/d/yyyy\ h:mm">
                  <c:v>39941.541666655248</c:v>
                </c:pt>
                <c:pt idx="8833" formatCode="m/d/yyyy\ h:mm">
                  <c:v>39941.583333321942</c:v>
                </c:pt>
                <c:pt idx="8834" formatCode="m/d/yyyy\ h:mm">
                  <c:v>39941.624999988599</c:v>
                </c:pt>
                <c:pt idx="8835" formatCode="m/d/yyyy\ h:mm">
                  <c:v>39941.666666655234</c:v>
                </c:pt>
                <c:pt idx="8836" formatCode="m/d/yyyy\ h:mm">
                  <c:v>39941.708333321942</c:v>
                </c:pt>
                <c:pt idx="8837" formatCode="m/d/yyyy\ h:mm">
                  <c:v>39941.749999988591</c:v>
                </c:pt>
                <c:pt idx="8838" formatCode="m/d/yyyy\ h:mm">
                  <c:v>39941.791666655219</c:v>
                </c:pt>
                <c:pt idx="8839" formatCode="m/d/yyyy\ h:mm">
                  <c:v>39941.833333321934</c:v>
                </c:pt>
                <c:pt idx="8840" formatCode="m/d/yyyy\ h:mm">
                  <c:v>39941.874999988606</c:v>
                </c:pt>
                <c:pt idx="8841" formatCode="m/d/yyyy\ h:mm">
                  <c:v>39941.916666655234</c:v>
                </c:pt>
                <c:pt idx="8842" formatCode="m/d/yyyy\ h:mm">
                  <c:v>39941.958333321934</c:v>
                </c:pt>
                <c:pt idx="8843" formatCode="m/d/yyyy\ h:mm">
                  <c:v>39941.999999988591</c:v>
                </c:pt>
                <c:pt idx="8844" formatCode="m/d/yyyy\ h:mm">
                  <c:v>39942.041666655219</c:v>
                </c:pt>
                <c:pt idx="8845" formatCode="m/d/yyyy\ h:mm">
                  <c:v>39942.083333321913</c:v>
                </c:pt>
                <c:pt idx="8846" formatCode="m/d/yyyy\ h:mm">
                  <c:v>39942.124999988569</c:v>
                </c:pt>
                <c:pt idx="8847" formatCode="m/d/yyyy\ h:mm">
                  <c:v>39942.166666655219</c:v>
                </c:pt>
                <c:pt idx="8848" formatCode="m/d/yyyy\ h:mm">
                  <c:v>39942.208333321898</c:v>
                </c:pt>
                <c:pt idx="8849" formatCode="m/d/yyyy\ h:mm">
                  <c:v>39942.249999988562</c:v>
                </c:pt>
                <c:pt idx="8850" formatCode="m/d/yyyy\ h:mm">
                  <c:v>39942.29166665519</c:v>
                </c:pt>
                <c:pt idx="8851" formatCode="m/d/yyyy\ h:mm">
                  <c:v>39942.333333321891</c:v>
                </c:pt>
                <c:pt idx="8852" formatCode="m/d/yyyy\ h:mm">
                  <c:v>39942.374999988577</c:v>
                </c:pt>
                <c:pt idx="8853" formatCode="m/d/yyyy\ h:mm">
                  <c:v>39942.416666655205</c:v>
                </c:pt>
                <c:pt idx="8854" formatCode="m/d/yyyy\ h:mm">
                  <c:v>39942.458333321898</c:v>
                </c:pt>
                <c:pt idx="8855" formatCode="m/d/yyyy\ h:mm">
                  <c:v>39942.499999988548</c:v>
                </c:pt>
                <c:pt idx="8856" formatCode="m/d/yyyy\ h:mm">
                  <c:v>39942.54166665519</c:v>
                </c:pt>
                <c:pt idx="8857" formatCode="m/d/yyyy\ h:mm">
                  <c:v>39942.583333321883</c:v>
                </c:pt>
                <c:pt idx="8858" formatCode="m/d/yyyy\ h:mm">
                  <c:v>39942.62499998854</c:v>
                </c:pt>
                <c:pt idx="8859" formatCode="m/d/yyyy\ h:mm">
                  <c:v>39942.66666665519</c:v>
                </c:pt>
                <c:pt idx="8860" formatCode="m/d/yyyy\ h:mm">
                  <c:v>39942.708333321869</c:v>
                </c:pt>
                <c:pt idx="8861" formatCode="m/d/yyyy\ h:mm">
                  <c:v>39942.749999988533</c:v>
                </c:pt>
                <c:pt idx="8862" formatCode="m/d/yyyy\ h:mm">
                  <c:v>39942.791666655168</c:v>
                </c:pt>
                <c:pt idx="8863" formatCode="m/d/yyyy\ h:mm">
                  <c:v>39942.833333321862</c:v>
                </c:pt>
                <c:pt idx="8864" formatCode="m/d/yyyy\ h:mm">
                  <c:v>39942.874999988548</c:v>
                </c:pt>
                <c:pt idx="8865" formatCode="m/d/yyyy\ h:mm">
                  <c:v>39942.91666665519</c:v>
                </c:pt>
                <c:pt idx="8866" formatCode="m/d/yyyy\ h:mm">
                  <c:v>39942.958333321876</c:v>
                </c:pt>
                <c:pt idx="8867" formatCode="m/d/yyyy\ h:mm">
                  <c:v>39942.999999988519</c:v>
                </c:pt>
                <c:pt idx="8868" formatCode="m/d/yyyy\ h:mm">
                  <c:v>39943.041666655176</c:v>
                </c:pt>
                <c:pt idx="8869" formatCode="m/d/yyyy\ h:mm">
                  <c:v>39943.083333321847</c:v>
                </c:pt>
                <c:pt idx="8870" formatCode="m/d/yyyy\ h:mm">
                  <c:v>39943.124999988511</c:v>
                </c:pt>
                <c:pt idx="8871" formatCode="m/d/yyyy\ h:mm">
                  <c:v>39943.166666655176</c:v>
                </c:pt>
                <c:pt idx="8872" formatCode="m/d/yyyy\ h:mm">
                  <c:v>39943.20833332184</c:v>
                </c:pt>
                <c:pt idx="8873" formatCode="m/d/yyyy\ h:mm">
                  <c:v>39943.249999988511</c:v>
                </c:pt>
                <c:pt idx="8874" formatCode="m/d/yyyy\ h:mm">
                  <c:v>39943.291666655146</c:v>
                </c:pt>
                <c:pt idx="8875" formatCode="m/d/yyyy\ h:mm">
                  <c:v>39943.333333321832</c:v>
                </c:pt>
                <c:pt idx="8876" formatCode="m/d/yyyy\ h:mm">
                  <c:v>39943.374999988519</c:v>
                </c:pt>
                <c:pt idx="8877" formatCode="m/d/yyyy\ h:mm">
                  <c:v>39943.416666655161</c:v>
                </c:pt>
                <c:pt idx="8878" formatCode="m/d/yyyy\ h:mm">
                  <c:v>39943.458333321847</c:v>
                </c:pt>
                <c:pt idx="8879" formatCode="m/d/yyyy\ h:mm">
                  <c:v>39943.499999988489</c:v>
                </c:pt>
                <c:pt idx="8880" formatCode="m/d/yyyy\ h:mm">
                  <c:v>39943.541666655154</c:v>
                </c:pt>
                <c:pt idx="8881" formatCode="m/d/yyyy\ h:mm">
                  <c:v>39943.583333321818</c:v>
                </c:pt>
                <c:pt idx="8882" formatCode="m/d/yyyy\ h:mm">
                  <c:v>39943.624999988482</c:v>
                </c:pt>
                <c:pt idx="8883" formatCode="m/d/yyyy\ h:mm">
                  <c:v>39943.666666655132</c:v>
                </c:pt>
                <c:pt idx="8884" formatCode="m/d/yyyy\ h:mm">
                  <c:v>39943.708333321811</c:v>
                </c:pt>
                <c:pt idx="8885" formatCode="m/d/yyyy\ h:mm">
                  <c:v>39943.749999988482</c:v>
                </c:pt>
                <c:pt idx="8886" formatCode="m/d/yyyy\ h:mm">
                  <c:v>39943.791666655117</c:v>
                </c:pt>
                <c:pt idx="8887" formatCode="m/d/yyyy\ h:mm">
                  <c:v>39943.833333321803</c:v>
                </c:pt>
                <c:pt idx="8888" formatCode="m/d/yyyy\ h:mm">
                  <c:v>39943.874999988489</c:v>
                </c:pt>
                <c:pt idx="8889" formatCode="m/d/yyyy\ h:mm">
                  <c:v>39943.916666655132</c:v>
                </c:pt>
                <c:pt idx="8890" formatCode="m/d/yyyy\ h:mm">
                  <c:v>39943.958333321811</c:v>
                </c:pt>
                <c:pt idx="8891" formatCode="m/d/yyyy\ h:mm">
                  <c:v>39943.99999998846</c:v>
                </c:pt>
                <c:pt idx="8892" formatCode="m/d/yyyy\ h:mm">
                  <c:v>39944.041666655125</c:v>
                </c:pt>
                <c:pt idx="8893" formatCode="m/d/yyyy\ h:mm">
                  <c:v>39944.083333321789</c:v>
                </c:pt>
                <c:pt idx="8894" formatCode="m/d/yyyy\ h:mm">
                  <c:v>39944.124999988453</c:v>
                </c:pt>
                <c:pt idx="8895" formatCode="m/d/yyyy\ h:mm">
                  <c:v>39944.166666655103</c:v>
                </c:pt>
                <c:pt idx="8896" formatCode="m/d/yyyy\ h:mm">
                  <c:v>39944.208333321782</c:v>
                </c:pt>
                <c:pt idx="8897" formatCode="m/d/yyyy\ h:mm">
                  <c:v>39944.249999988446</c:v>
                </c:pt>
                <c:pt idx="8898" formatCode="m/d/yyyy\ h:mm">
                  <c:v>39944.291666655081</c:v>
                </c:pt>
                <c:pt idx="8899" formatCode="m/d/yyyy\ h:mm">
                  <c:v>39944.333333321782</c:v>
                </c:pt>
                <c:pt idx="8900" formatCode="m/d/yyyy\ h:mm">
                  <c:v>39944.374999988453</c:v>
                </c:pt>
                <c:pt idx="8901" formatCode="m/d/yyyy\ h:mm">
                  <c:v>39944.416666655103</c:v>
                </c:pt>
                <c:pt idx="8902" formatCode="m/d/yyyy\ h:mm">
                  <c:v>39944.458333321789</c:v>
                </c:pt>
                <c:pt idx="8903" formatCode="m/d/yyyy\ h:mm">
                  <c:v>39944.499999988431</c:v>
                </c:pt>
                <c:pt idx="8904" formatCode="m/d/yyyy\ h:mm">
                  <c:v>39944.541666655081</c:v>
                </c:pt>
                <c:pt idx="8905" formatCode="m/d/yyyy\ h:mm">
                  <c:v>39944.58333332176</c:v>
                </c:pt>
                <c:pt idx="8906" formatCode="m/d/yyyy\ h:mm">
                  <c:v>39944.624999988431</c:v>
                </c:pt>
                <c:pt idx="8907" formatCode="m/d/yyyy\ h:mm">
                  <c:v>39944.666666655074</c:v>
                </c:pt>
                <c:pt idx="8908" formatCode="m/d/yyyy\ h:mm">
                  <c:v>39944.708333321752</c:v>
                </c:pt>
                <c:pt idx="8909" formatCode="m/d/yyyy\ h:mm">
                  <c:v>39944.749999988417</c:v>
                </c:pt>
                <c:pt idx="8910" formatCode="m/d/yyyy\ h:mm">
                  <c:v>39944.791666655052</c:v>
                </c:pt>
                <c:pt idx="8911" formatCode="m/d/yyyy\ h:mm">
                  <c:v>39944.833333321745</c:v>
                </c:pt>
                <c:pt idx="8912" formatCode="m/d/yyyy\ h:mm">
                  <c:v>39944.874999988424</c:v>
                </c:pt>
                <c:pt idx="8913" formatCode="m/d/yyyy\ h:mm">
                  <c:v>39944.916666655081</c:v>
                </c:pt>
                <c:pt idx="8914" formatCode="m/d/yyyy\ h:mm">
                  <c:v>39944.958333321752</c:v>
                </c:pt>
                <c:pt idx="8915" formatCode="m/d/yyyy\ h:mm">
                  <c:v>39944.999999988402</c:v>
                </c:pt>
                <c:pt idx="8916" formatCode="m/d/yyyy\ h:mm">
                  <c:v>39945.041666655052</c:v>
                </c:pt>
                <c:pt idx="8917" formatCode="m/d/yyyy\ h:mm">
                  <c:v>39945.083333321731</c:v>
                </c:pt>
                <c:pt idx="8918" formatCode="m/d/yyyy\ h:mm">
                  <c:v>39945.124999988395</c:v>
                </c:pt>
                <c:pt idx="8919" formatCode="m/d/yyyy\ h:mm">
                  <c:v>39945.166666655045</c:v>
                </c:pt>
                <c:pt idx="8920" formatCode="m/d/yyyy\ h:mm">
                  <c:v>39945.208333321723</c:v>
                </c:pt>
                <c:pt idx="8921" formatCode="m/d/yyyy\ h:mm">
                  <c:v>39945.249999988388</c:v>
                </c:pt>
                <c:pt idx="8922" formatCode="m/d/yyyy\ h:mm">
                  <c:v>39945.291666655023</c:v>
                </c:pt>
                <c:pt idx="8923" formatCode="m/d/yyyy\ h:mm">
                  <c:v>39945.333333321716</c:v>
                </c:pt>
                <c:pt idx="8924" formatCode="m/d/yyyy\ h:mm">
                  <c:v>39945.374999988395</c:v>
                </c:pt>
                <c:pt idx="8925" formatCode="m/d/yyyy\ h:mm">
                  <c:v>39945.416666655045</c:v>
                </c:pt>
                <c:pt idx="8926" formatCode="m/d/yyyy\ h:mm">
                  <c:v>39945.458333321723</c:v>
                </c:pt>
                <c:pt idx="8927" formatCode="m/d/yyyy\ h:mm">
                  <c:v>39945.499999988373</c:v>
                </c:pt>
                <c:pt idx="8928" formatCode="m/d/yyyy\ h:mm">
                  <c:v>39945.541666655023</c:v>
                </c:pt>
                <c:pt idx="8929" formatCode="m/d/yyyy\ h:mm">
                  <c:v>39945.583333321702</c:v>
                </c:pt>
                <c:pt idx="8930" formatCode="m/d/yyyy\ h:mm">
                  <c:v>39945.624999988366</c:v>
                </c:pt>
                <c:pt idx="8931" formatCode="m/d/yyyy\ h:mm">
                  <c:v>39945.666666655015</c:v>
                </c:pt>
                <c:pt idx="8932" formatCode="m/d/yyyy\ h:mm">
                  <c:v>39945.708333321694</c:v>
                </c:pt>
                <c:pt idx="8933" formatCode="m/d/yyyy\ h:mm">
                  <c:v>39945.749999988358</c:v>
                </c:pt>
                <c:pt idx="8934" formatCode="m/d/yyyy\ h:mm">
                  <c:v>39945.791666654994</c:v>
                </c:pt>
                <c:pt idx="8935" formatCode="m/d/yyyy\ h:mm">
                  <c:v>39945.833333321687</c:v>
                </c:pt>
                <c:pt idx="8936" formatCode="m/d/yyyy\ h:mm">
                  <c:v>39945.874999988366</c:v>
                </c:pt>
                <c:pt idx="8937" formatCode="m/d/yyyy\ h:mm">
                  <c:v>39945.916666655015</c:v>
                </c:pt>
                <c:pt idx="8938" formatCode="m/d/yyyy\ h:mm">
                  <c:v>39945.958333321694</c:v>
                </c:pt>
                <c:pt idx="8939" formatCode="m/d/yyyy\ h:mm">
                  <c:v>39945.999999988344</c:v>
                </c:pt>
                <c:pt idx="8940" formatCode="m/d/yyyy\ h:mm">
                  <c:v>39946.041666654994</c:v>
                </c:pt>
                <c:pt idx="8941" formatCode="m/d/yyyy\ h:mm">
                  <c:v>39946.083333321672</c:v>
                </c:pt>
                <c:pt idx="8942" formatCode="m/d/yyyy\ h:mm">
                  <c:v>39946.124999988337</c:v>
                </c:pt>
                <c:pt idx="8943" formatCode="m/d/yyyy\ h:mm">
                  <c:v>39946.166666654994</c:v>
                </c:pt>
                <c:pt idx="8944" formatCode="m/d/yyyy\ h:mm">
                  <c:v>39946.208333321665</c:v>
                </c:pt>
                <c:pt idx="8945" formatCode="m/d/yyyy\ h:mm">
                  <c:v>39946.249999988329</c:v>
                </c:pt>
                <c:pt idx="8946" formatCode="m/d/yyyy\ h:mm">
                  <c:v>39946.291666654979</c:v>
                </c:pt>
                <c:pt idx="8947" formatCode="m/d/yyyy\ h:mm">
                  <c:v>39946.333333321658</c:v>
                </c:pt>
                <c:pt idx="8948" formatCode="m/d/yyyy\ h:mm">
                  <c:v>39946.374999988337</c:v>
                </c:pt>
                <c:pt idx="8949" formatCode="m/d/yyyy\ h:mm">
                  <c:v>39946.416666655001</c:v>
                </c:pt>
                <c:pt idx="8950" formatCode="m/d/yyyy\ h:mm">
                  <c:v>39946.458333321665</c:v>
                </c:pt>
                <c:pt idx="8951" formatCode="m/d/yyyy\ h:mm">
                  <c:v>39946.499999988315</c:v>
                </c:pt>
                <c:pt idx="8952" formatCode="m/d/yyyy\ h:mm">
                  <c:v>39946.541666654979</c:v>
                </c:pt>
                <c:pt idx="8953" formatCode="m/d/yyyy\ h:mm">
                  <c:v>39946.583333321636</c:v>
                </c:pt>
                <c:pt idx="8954" formatCode="m/d/yyyy\ h:mm">
                  <c:v>39946.624999988308</c:v>
                </c:pt>
                <c:pt idx="8955" formatCode="m/d/yyyy\ h:mm">
                  <c:v>39946.666666654972</c:v>
                </c:pt>
                <c:pt idx="8956" formatCode="m/d/yyyy\ h:mm">
                  <c:v>39946.708333321636</c:v>
                </c:pt>
                <c:pt idx="8957" formatCode="m/d/yyyy\ h:mm">
                  <c:v>39946.7499999883</c:v>
                </c:pt>
                <c:pt idx="8958" formatCode="m/d/yyyy\ h:mm">
                  <c:v>39946.79166665495</c:v>
                </c:pt>
                <c:pt idx="8959" formatCode="m/d/yyyy\ h:mm">
                  <c:v>39946.833333321629</c:v>
                </c:pt>
                <c:pt idx="8960" formatCode="m/d/yyyy\ h:mm">
                  <c:v>39946.874999988293</c:v>
                </c:pt>
                <c:pt idx="8961" formatCode="m/d/yyyy\ h:mm">
                  <c:v>39946.916666654972</c:v>
                </c:pt>
                <c:pt idx="8962" formatCode="m/d/yyyy\ h:mm">
                  <c:v>39946.958333321636</c:v>
                </c:pt>
                <c:pt idx="8963" formatCode="m/d/yyyy\ h:mm">
                  <c:v>39946.999999988286</c:v>
                </c:pt>
                <c:pt idx="8964" formatCode="m/d/yyyy\ h:mm">
                  <c:v>39947.04166665495</c:v>
                </c:pt>
                <c:pt idx="8965" formatCode="m/d/yyyy\ h:mm">
                  <c:v>39947.083333321614</c:v>
                </c:pt>
                <c:pt idx="8966" formatCode="m/d/yyyy\ h:mm">
                  <c:v>39947.124999988278</c:v>
                </c:pt>
                <c:pt idx="8967" formatCode="m/d/yyyy\ h:mm">
                  <c:v>39947.166666654935</c:v>
                </c:pt>
                <c:pt idx="8968" formatCode="m/d/yyyy\ h:mm">
                  <c:v>39947.208333321607</c:v>
                </c:pt>
                <c:pt idx="8969" formatCode="m/d/yyyy\ h:mm">
                  <c:v>39947.249999988271</c:v>
                </c:pt>
                <c:pt idx="8970" formatCode="m/d/yyyy\ h:mm">
                  <c:v>39947.291666654921</c:v>
                </c:pt>
                <c:pt idx="8971" formatCode="m/d/yyyy\ h:mm">
                  <c:v>39947.3333333216</c:v>
                </c:pt>
                <c:pt idx="8972" formatCode="m/d/yyyy\ h:mm">
                  <c:v>39947.374999988278</c:v>
                </c:pt>
                <c:pt idx="8973" formatCode="m/d/yyyy\ h:mm">
                  <c:v>39947.416666654943</c:v>
                </c:pt>
                <c:pt idx="8974" formatCode="m/d/yyyy\ h:mm">
                  <c:v>39947.458333321607</c:v>
                </c:pt>
                <c:pt idx="8975" formatCode="m/d/yyyy\ h:mm">
                  <c:v>39947.499999988257</c:v>
                </c:pt>
                <c:pt idx="8976" formatCode="m/d/yyyy\ h:mm">
                  <c:v>39947.541666654921</c:v>
                </c:pt>
                <c:pt idx="8977" formatCode="m/d/yyyy\ h:mm">
                  <c:v>39947.583333321592</c:v>
                </c:pt>
                <c:pt idx="8978" formatCode="m/d/yyyy\ h:mm">
                  <c:v>39947.624999988235</c:v>
                </c:pt>
                <c:pt idx="8979" formatCode="m/d/yyyy\ h:mm">
                  <c:v>39947.666666654914</c:v>
                </c:pt>
                <c:pt idx="8980" formatCode="m/d/yyyy\ h:mm">
                  <c:v>39947.708333321592</c:v>
                </c:pt>
                <c:pt idx="8981" formatCode="m/d/yyyy\ h:mm">
                  <c:v>39947.749999988235</c:v>
                </c:pt>
                <c:pt idx="8982" formatCode="m/d/yyyy\ h:mm">
                  <c:v>39947.791666654884</c:v>
                </c:pt>
                <c:pt idx="8983" formatCode="m/d/yyyy\ h:mm">
                  <c:v>39947.833333321585</c:v>
                </c:pt>
                <c:pt idx="8984" formatCode="m/d/yyyy\ h:mm">
                  <c:v>39947.874999988242</c:v>
                </c:pt>
                <c:pt idx="8985" formatCode="m/d/yyyy\ h:mm">
                  <c:v>39947.916666654899</c:v>
                </c:pt>
                <c:pt idx="8986" formatCode="m/d/yyyy\ h:mm">
                  <c:v>39947.958333321585</c:v>
                </c:pt>
                <c:pt idx="8987" formatCode="m/d/yyyy\ h:mm">
                  <c:v>39947.999999988228</c:v>
                </c:pt>
                <c:pt idx="8988" formatCode="m/d/yyyy\ h:mm">
                  <c:v>39948.041666654884</c:v>
                </c:pt>
                <c:pt idx="8989" formatCode="m/d/yyyy\ h:mm">
                  <c:v>39948.083333321563</c:v>
                </c:pt>
                <c:pt idx="8990" formatCode="m/d/yyyy\ h:mm">
                  <c:v>39948.12499998822</c:v>
                </c:pt>
                <c:pt idx="8991" formatCode="m/d/yyyy\ h:mm">
                  <c:v>39948.166666654884</c:v>
                </c:pt>
                <c:pt idx="8992" formatCode="m/d/yyyy\ h:mm">
                  <c:v>39948.208333321549</c:v>
                </c:pt>
                <c:pt idx="8993" formatCode="m/d/yyyy\ h:mm">
                  <c:v>39948.249999988206</c:v>
                </c:pt>
                <c:pt idx="8994" formatCode="m/d/yyyy\ h:mm">
                  <c:v>39948.291666654863</c:v>
                </c:pt>
                <c:pt idx="8995" formatCode="m/d/yyyy\ h:mm">
                  <c:v>39948.333333321541</c:v>
                </c:pt>
                <c:pt idx="8996" formatCode="m/d/yyyy\ h:mm">
                  <c:v>39948.374999988213</c:v>
                </c:pt>
                <c:pt idx="8997" formatCode="m/d/yyyy\ h:mm">
                  <c:v>39948.416666654884</c:v>
                </c:pt>
                <c:pt idx="8998" formatCode="m/d/yyyy\ h:mm">
                  <c:v>39948.458333321556</c:v>
                </c:pt>
                <c:pt idx="8999" formatCode="m/d/yyyy\ h:mm">
                  <c:v>39948.499999988198</c:v>
                </c:pt>
                <c:pt idx="9000" formatCode="m/d/yyyy\ h:mm">
                  <c:v>39948.541666654855</c:v>
                </c:pt>
                <c:pt idx="9001" formatCode="m/d/yyyy\ h:mm">
                  <c:v>39948.583333321541</c:v>
                </c:pt>
                <c:pt idx="9002" formatCode="m/d/yyyy\ h:mm">
                  <c:v>39948.624999988191</c:v>
                </c:pt>
                <c:pt idx="9003" formatCode="m/d/yyyy\ h:mm">
                  <c:v>39948.666666654855</c:v>
                </c:pt>
                <c:pt idx="9004" formatCode="m/d/yyyy\ h:mm">
                  <c:v>39948.708333321534</c:v>
                </c:pt>
                <c:pt idx="9005" formatCode="m/d/yyyy\ h:mm">
                  <c:v>39948.749999988191</c:v>
                </c:pt>
                <c:pt idx="9006" formatCode="m/d/yyyy\ h:mm">
                  <c:v>39948.791666654826</c:v>
                </c:pt>
                <c:pt idx="9007" formatCode="m/d/yyyy\ h:mm">
                  <c:v>39948.833333321512</c:v>
                </c:pt>
                <c:pt idx="9008" formatCode="m/d/yyyy\ h:mm">
                  <c:v>39948.874999988198</c:v>
                </c:pt>
                <c:pt idx="9009" formatCode="m/d/yyyy\ h:mm">
                  <c:v>39948.916666654841</c:v>
                </c:pt>
                <c:pt idx="9010" formatCode="m/d/yyyy\ h:mm">
                  <c:v>39948.958333321534</c:v>
                </c:pt>
                <c:pt idx="9011" formatCode="m/d/yyyy\ h:mm">
                  <c:v>39948.999999988169</c:v>
                </c:pt>
                <c:pt idx="9012" formatCode="m/d/yyyy\ h:mm">
                  <c:v>39949.041666654834</c:v>
                </c:pt>
                <c:pt idx="9013" formatCode="m/d/yyyy\ h:mm">
                  <c:v>39949.083333321498</c:v>
                </c:pt>
                <c:pt idx="9014" formatCode="m/d/yyyy\ h:mm">
                  <c:v>39949.124999988162</c:v>
                </c:pt>
                <c:pt idx="9015" formatCode="m/d/yyyy\ h:mm">
                  <c:v>39949.166666654826</c:v>
                </c:pt>
                <c:pt idx="9016" formatCode="m/d/yyyy\ h:mm">
                  <c:v>39949.20833332149</c:v>
                </c:pt>
                <c:pt idx="9017" formatCode="m/d/yyyy\ h:mm">
                  <c:v>39949.249999988162</c:v>
                </c:pt>
                <c:pt idx="9018" formatCode="m/d/yyyy\ h:mm">
                  <c:v>39949.291666654797</c:v>
                </c:pt>
                <c:pt idx="9019" formatCode="m/d/yyyy\ h:mm">
                  <c:v>39949.333333321483</c:v>
                </c:pt>
                <c:pt idx="9020" formatCode="m/d/yyyy\ h:mm">
                  <c:v>39949.374999988169</c:v>
                </c:pt>
                <c:pt idx="9021" formatCode="m/d/yyyy\ h:mm">
                  <c:v>39949.416666654812</c:v>
                </c:pt>
                <c:pt idx="9022" formatCode="m/d/yyyy\ h:mm">
                  <c:v>39949.458333321498</c:v>
                </c:pt>
                <c:pt idx="9023" formatCode="m/d/yyyy\ h:mm">
                  <c:v>39949.49999998814</c:v>
                </c:pt>
                <c:pt idx="9024" formatCode="m/d/yyyy\ h:mm">
                  <c:v>39949.541666654804</c:v>
                </c:pt>
                <c:pt idx="9025" formatCode="m/d/yyyy\ h:mm">
                  <c:v>39949.583333321469</c:v>
                </c:pt>
                <c:pt idx="9026" formatCode="m/d/yyyy\ h:mm">
                  <c:v>39949.624999988133</c:v>
                </c:pt>
                <c:pt idx="9027" formatCode="m/d/yyyy\ h:mm">
                  <c:v>39949.666666654783</c:v>
                </c:pt>
                <c:pt idx="9028" formatCode="m/d/yyyy\ h:mm">
                  <c:v>39949.708333321461</c:v>
                </c:pt>
                <c:pt idx="9029" formatCode="m/d/yyyy\ h:mm">
                  <c:v>39949.749999988133</c:v>
                </c:pt>
                <c:pt idx="9030" formatCode="m/d/yyyy\ h:mm">
                  <c:v>39949.791666654768</c:v>
                </c:pt>
                <c:pt idx="9031" formatCode="m/d/yyyy\ h:mm">
                  <c:v>39949.833333321461</c:v>
                </c:pt>
                <c:pt idx="9032" formatCode="m/d/yyyy\ h:mm">
                  <c:v>39949.87499998814</c:v>
                </c:pt>
                <c:pt idx="9033" formatCode="m/d/yyyy\ h:mm">
                  <c:v>39949.916666654783</c:v>
                </c:pt>
                <c:pt idx="9034" formatCode="m/d/yyyy\ h:mm">
                  <c:v>39949.958333321469</c:v>
                </c:pt>
                <c:pt idx="9035" formatCode="m/d/yyyy\ h:mm">
                  <c:v>39949.999999988111</c:v>
                </c:pt>
                <c:pt idx="9036" formatCode="m/d/yyyy\ h:mm">
                  <c:v>39950.041666654775</c:v>
                </c:pt>
                <c:pt idx="9037" formatCode="m/d/yyyy\ h:mm">
                  <c:v>39950.08333332144</c:v>
                </c:pt>
                <c:pt idx="9038" formatCode="m/d/yyyy\ h:mm">
                  <c:v>39950.124999988111</c:v>
                </c:pt>
                <c:pt idx="9039" formatCode="m/d/yyyy\ h:mm">
                  <c:v>39950.166666654753</c:v>
                </c:pt>
                <c:pt idx="9040" formatCode="m/d/yyyy\ h:mm">
                  <c:v>39950.208333321432</c:v>
                </c:pt>
                <c:pt idx="9041" formatCode="m/d/yyyy\ h:mm">
                  <c:v>39950.249999988097</c:v>
                </c:pt>
                <c:pt idx="9042" formatCode="m/d/yyyy\ h:mm">
                  <c:v>39950.291666654732</c:v>
                </c:pt>
                <c:pt idx="9043" formatCode="m/d/yyyy\ h:mm">
                  <c:v>39950.333333321432</c:v>
                </c:pt>
                <c:pt idx="9044" formatCode="m/d/yyyy\ h:mm">
                  <c:v>39950.374999988104</c:v>
                </c:pt>
                <c:pt idx="9045" formatCode="m/d/yyyy\ h:mm">
                  <c:v>39950.416666654753</c:v>
                </c:pt>
                <c:pt idx="9046" formatCode="m/d/yyyy\ h:mm">
                  <c:v>39950.45833332144</c:v>
                </c:pt>
                <c:pt idx="9047" formatCode="m/d/yyyy\ h:mm">
                  <c:v>39950.499999988082</c:v>
                </c:pt>
                <c:pt idx="9048" formatCode="m/d/yyyy\ h:mm">
                  <c:v>39950.541666654732</c:v>
                </c:pt>
                <c:pt idx="9049" formatCode="m/d/yyyy\ h:mm">
                  <c:v>39950.58333332141</c:v>
                </c:pt>
                <c:pt idx="9050" formatCode="m/d/yyyy\ h:mm">
                  <c:v>39950.624999988082</c:v>
                </c:pt>
                <c:pt idx="9051" formatCode="m/d/yyyy\ h:mm">
                  <c:v>39950.666666654724</c:v>
                </c:pt>
                <c:pt idx="9052" formatCode="m/d/yyyy\ h:mm">
                  <c:v>39950.708333321403</c:v>
                </c:pt>
                <c:pt idx="9053" formatCode="m/d/yyyy\ h:mm">
                  <c:v>39950.749999988067</c:v>
                </c:pt>
                <c:pt idx="9054" formatCode="m/d/yyyy\ h:mm">
                  <c:v>39950.791666654703</c:v>
                </c:pt>
                <c:pt idx="9055" formatCode="m/d/yyyy\ h:mm">
                  <c:v>39950.833333321396</c:v>
                </c:pt>
                <c:pt idx="9056" formatCode="m/d/yyyy\ h:mm">
                  <c:v>39950.874999988075</c:v>
                </c:pt>
                <c:pt idx="9057" formatCode="m/d/yyyy\ h:mm">
                  <c:v>39950.916666654732</c:v>
                </c:pt>
                <c:pt idx="9058" formatCode="m/d/yyyy\ h:mm">
                  <c:v>39950.958333321403</c:v>
                </c:pt>
                <c:pt idx="9059" formatCode="m/d/yyyy\ h:mm">
                  <c:v>39950.999999988053</c:v>
                </c:pt>
                <c:pt idx="9060" formatCode="m/d/yyyy\ h:mm">
                  <c:v>39951.041666654703</c:v>
                </c:pt>
                <c:pt idx="9061" formatCode="m/d/yyyy\ h:mm">
                  <c:v>39951.083333321381</c:v>
                </c:pt>
                <c:pt idx="9062" formatCode="m/d/yyyy\ h:mm">
                  <c:v>39951.124999988046</c:v>
                </c:pt>
                <c:pt idx="9063" formatCode="m/d/yyyy\ h:mm">
                  <c:v>39951.166666654695</c:v>
                </c:pt>
                <c:pt idx="9064" formatCode="m/d/yyyy\ h:mm">
                  <c:v>39951.208333321381</c:v>
                </c:pt>
                <c:pt idx="9065" formatCode="m/d/yyyy\ h:mm">
                  <c:v>39951.249999988038</c:v>
                </c:pt>
                <c:pt idx="9066" formatCode="m/d/yyyy\ h:mm">
                  <c:v>39951.291666654673</c:v>
                </c:pt>
                <c:pt idx="9067" formatCode="m/d/yyyy\ h:mm">
                  <c:v>39951.333333321367</c:v>
                </c:pt>
                <c:pt idx="9068" formatCode="m/d/yyyy\ h:mm">
                  <c:v>39951.374999988046</c:v>
                </c:pt>
                <c:pt idx="9069" formatCode="m/d/yyyy\ h:mm">
                  <c:v>39951.416666654695</c:v>
                </c:pt>
                <c:pt idx="9070" formatCode="m/d/yyyy\ h:mm">
                  <c:v>39951.458333321374</c:v>
                </c:pt>
                <c:pt idx="9071" formatCode="m/d/yyyy\ h:mm">
                  <c:v>39951.499999988031</c:v>
                </c:pt>
                <c:pt idx="9072" formatCode="m/d/yyyy\ h:mm">
                  <c:v>39951.541666654673</c:v>
                </c:pt>
                <c:pt idx="9073" formatCode="m/d/yyyy\ h:mm">
                  <c:v>39951.583333321352</c:v>
                </c:pt>
                <c:pt idx="9074" formatCode="m/d/yyyy\ h:mm">
                  <c:v>39951.624999988016</c:v>
                </c:pt>
                <c:pt idx="9075" formatCode="m/d/yyyy\ h:mm">
                  <c:v>39951.666666654666</c:v>
                </c:pt>
                <c:pt idx="9076" formatCode="m/d/yyyy\ h:mm">
                  <c:v>39951.708333321345</c:v>
                </c:pt>
                <c:pt idx="9077" formatCode="m/d/yyyy\ h:mm">
                  <c:v>39951.749999988009</c:v>
                </c:pt>
                <c:pt idx="9078" formatCode="m/d/yyyy\ h:mm">
                  <c:v>39951.791666654644</c:v>
                </c:pt>
                <c:pt idx="9079" formatCode="m/d/yyyy\ h:mm">
                  <c:v>39951.833333321338</c:v>
                </c:pt>
                <c:pt idx="9080" formatCode="m/d/yyyy\ h:mm">
                  <c:v>39951.874999988016</c:v>
                </c:pt>
                <c:pt idx="9081" formatCode="m/d/yyyy\ h:mm">
                  <c:v>39951.916666654666</c:v>
                </c:pt>
                <c:pt idx="9082" formatCode="m/d/yyyy\ h:mm">
                  <c:v>39951.958333321345</c:v>
                </c:pt>
                <c:pt idx="9083" formatCode="m/d/yyyy\ h:mm">
                  <c:v>39951.999999987995</c:v>
                </c:pt>
                <c:pt idx="9084" formatCode="m/d/yyyy\ h:mm">
                  <c:v>39952.041666654644</c:v>
                </c:pt>
                <c:pt idx="9085" formatCode="m/d/yyyy\ h:mm">
                  <c:v>39952.083333321323</c:v>
                </c:pt>
                <c:pt idx="9086" formatCode="m/d/yyyy\ h:mm">
                  <c:v>39952.124999987987</c:v>
                </c:pt>
                <c:pt idx="9087" formatCode="m/d/yyyy\ h:mm">
                  <c:v>39952.166666654637</c:v>
                </c:pt>
                <c:pt idx="9088" formatCode="m/d/yyyy\ h:mm">
                  <c:v>39952.208333321316</c:v>
                </c:pt>
                <c:pt idx="9089" formatCode="m/d/yyyy\ h:mm">
                  <c:v>39952.24999998798</c:v>
                </c:pt>
                <c:pt idx="9090" formatCode="m/d/yyyy\ h:mm">
                  <c:v>39952.291666654615</c:v>
                </c:pt>
                <c:pt idx="9091" formatCode="m/d/yyyy\ h:mm">
                  <c:v>39952.333333321309</c:v>
                </c:pt>
                <c:pt idx="9092" formatCode="m/d/yyyy\ h:mm">
                  <c:v>39952.374999987987</c:v>
                </c:pt>
                <c:pt idx="9093" formatCode="m/d/yyyy\ h:mm">
                  <c:v>39952.416666654637</c:v>
                </c:pt>
                <c:pt idx="9094" formatCode="m/d/yyyy\ h:mm">
                  <c:v>39952.458333321316</c:v>
                </c:pt>
                <c:pt idx="9095" formatCode="m/d/yyyy\ h:mm">
                  <c:v>39952.499999987966</c:v>
                </c:pt>
                <c:pt idx="9096" formatCode="m/d/yyyy\ h:mm">
                  <c:v>39952.541666654615</c:v>
                </c:pt>
                <c:pt idx="9097" formatCode="m/d/yyyy\ h:mm">
                  <c:v>39952.583333321294</c:v>
                </c:pt>
                <c:pt idx="9098" formatCode="m/d/yyyy\ h:mm">
                  <c:v>39952.624999987958</c:v>
                </c:pt>
                <c:pt idx="9099" formatCode="m/d/yyyy\ h:mm">
                  <c:v>39952.666666654608</c:v>
                </c:pt>
                <c:pt idx="9100" formatCode="m/d/yyyy\ h:mm">
                  <c:v>39952.708333321287</c:v>
                </c:pt>
                <c:pt idx="9101" formatCode="m/d/yyyy\ h:mm">
                  <c:v>39952.749999987951</c:v>
                </c:pt>
                <c:pt idx="9102" formatCode="m/d/yyyy\ h:mm">
                  <c:v>39952.791666654586</c:v>
                </c:pt>
                <c:pt idx="9103" formatCode="m/d/yyyy\ h:mm">
                  <c:v>39952.833333321279</c:v>
                </c:pt>
                <c:pt idx="9104" formatCode="m/d/yyyy\ h:mm">
                  <c:v>39952.874999987958</c:v>
                </c:pt>
                <c:pt idx="9105" formatCode="m/d/yyyy\ h:mm">
                  <c:v>39952.916666654608</c:v>
                </c:pt>
                <c:pt idx="9106" formatCode="m/d/yyyy\ h:mm">
                  <c:v>39952.958333321287</c:v>
                </c:pt>
                <c:pt idx="9107" formatCode="m/d/yyyy\ h:mm">
                  <c:v>39952.999999987936</c:v>
                </c:pt>
                <c:pt idx="9108" formatCode="m/d/yyyy\ h:mm">
                  <c:v>39953.041666654586</c:v>
                </c:pt>
                <c:pt idx="9109" formatCode="m/d/yyyy\ h:mm">
                  <c:v>39953.083333321265</c:v>
                </c:pt>
                <c:pt idx="9110" formatCode="m/d/yyyy\ h:mm">
                  <c:v>39953.124999987929</c:v>
                </c:pt>
                <c:pt idx="9111" formatCode="m/d/yyyy\ h:mm">
                  <c:v>39953.166666654586</c:v>
                </c:pt>
                <c:pt idx="9112" formatCode="m/d/yyyy\ h:mm">
                  <c:v>39953.208333321258</c:v>
                </c:pt>
                <c:pt idx="9113" formatCode="m/d/yyyy\ h:mm">
                  <c:v>39953.249999987922</c:v>
                </c:pt>
                <c:pt idx="9114" formatCode="m/d/yyyy\ h:mm">
                  <c:v>39953.291666654572</c:v>
                </c:pt>
                <c:pt idx="9115" formatCode="m/d/yyyy\ h:mm">
                  <c:v>39953.33333332125</c:v>
                </c:pt>
                <c:pt idx="9116" formatCode="m/d/yyyy\ h:mm">
                  <c:v>39953.374999987929</c:v>
                </c:pt>
                <c:pt idx="9117" formatCode="m/d/yyyy\ h:mm">
                  <c:v>39953.416666654593</c:v>
                </c:pt>
                <c:pt idx="9118" formatCode="m/d/yyyy\ h:mm">
                  <c:v>39953.458333321243</c:v>
                </c:pt>
                <c:pt idx="9119" formatCode="m/d/yyyy\ h:mm">
                  <c:v>39953.499999987907</c:v>
                </c:pt>
                <c:pt idx="9120" formatCode="m/d/yyyy\ h:mm">
                  <c:v>39953.541666654572</c:v>
                </c:pt>
                <c:pt idx="9121" formatCode="m/d/yyyy\ h:mm">
                  <c:v>39953.583333321236</c:v>
                </c:pt>
                <c:pt idx="9122" formatCode="m/d/yyyy\ h:mm">
                  <c:v>39953.6249999879</c:v>
                </c:pt>
                <c:pt idx="9123" formatCode="m/d/yyyy\ h:mm">
                  <c:v>39953.666666654564</c:v>
                </c:pt>
                <c:pt idx="9124" formatCode="m/d/yyyy\ h:mm">
                  <c:v>39953.708333321229</c:v>
                </c:pt>
                <c:pt idx="9125" formatCode="m/d/yyyy\ h:mm">
                  <c:v>39953.749999987886</c:v>
                </c:pt>
                <c:pt idx="9126" formatCode="m/d/yyyy\ h:mm">
                  <c:v>39953.791666654542</c:v>
                </c:pt>
                <c:pt idx="9127" formatCode="m/d/yyyy\ h:mm">
                  <c:v>39953.833333321221</c:v>
                </c:pt>
                <c:pt idx="9128" formatCode="m/d/yyyy\ h:mm">
                  <c:v>39953.874999987893</c:v>
                </c:pt>
                <c:pt idx="9129" formatCode="m/d/yyyy\ h:mm">
                  <c:v>39953.916666654564</c:v>
                </c:pt>
                <c:pt idx="9130" formatCode="m/d/yyyy\ h:mm">
                  <c:v>39953.958333321229</c:v>
                </c:pt>
                <c:pt idx="9131" formatCode="m/d/yyyy\ h:mm">
                  <c:v>39953.999999987878</c:v>
                </c:pt>
                <c:pt idx="9132" formatCode="m/d/yyyy\ h:mm">
                  <c:v>39954.041666654535</c:v>
                </c:pt>
                <c:pt idx="9133" formatCode="m/d/yyyy\ h:mm">
                  <c:v>39954.083333321207</c:v>
                </c:pt>
                <c:pt idx="9134" formatCode="m/d/yyyy\ h:mm">
                  <c:v>39954.124999987871</c:v>
                </c:pt>
                <c:pt idx="9135" formatCode="m/d/yyyy\ h:mm">
                  <c:v>39954.166666654535</c:v>
                </c:pt>
                <c:pt idx="9136" formatCode="m/d/yyyy\ h:mm">
                  <c:v>39954.208333321199</c:v>
                </c:pt>
                <c:pt idx="9137" formatCode="m/d/yyyy\ h:mm">
                  <c:v>39954.249999987864</c:v>
                </c:pt>
                <c:pt idx="9138" formatCode="m/d/yyyy\ h:mm">
                  <c:v>39954.291666654513</c:v>
                </c:pt>
                <c:pt idx="9139" formatCode="m/d/yyyy\ h:mm">
                  <c:v>39954.333333321192</c:v>
                </c:pt>
                <c:pt idx="9140" formatCode="m/d/yyyy\ h:mm">
                  <c:v>39954.374999987871</c:v>
                </c:pt>
                <c:pt idx="9141" formatCode="m/d/yyyy\ h:mm">
                  <c:v>39954.416666654535</c:v>
                </c:pt>
                <c:pt idx="9142" formatCode="m/d/yyyy\ h:mm">
                  <c:v>39954.458333321207</c:v>
                </c:pt>
                <c:pt idx="9143" formatCode="m/d/yyyy\ h:mm">
                  <c:v>39954.499999987835</c:v>
                </c:pt>
                <c:pt idx="9144" formatCode="m/d/yyyy\ h:mm">
                  <c:v>39954.541666654506</c:v>
                </c:pt>
                <c:pt idx="9145" formatCode="m/d/yyyy\ h:mm">
                  <c:v>39954.583333321192</c:v>
                </c:pt>
                <c:pt idx="9146" formatCode="m/d/yyyy\ h:mm">
                  <c:v>39954.624999987835</c:v>
                </c:pt>
                <c:pt idx="9147" formatCode="m/d/yyyy\ h:mm">
                  <c:v>39954.666666654506</c:v>
                </c:pt>
                <c:pt idx="9148" formatCode="m/d/yyyy\ h:mm">
                  <c:v>39954.708333321185</c:v>
                </c:pt>
                <c:pt idx="9149" formatCode="m/d/yyyy\ h:mm">
                  <c:v>39954.749999987835</c:v>
                </c:pt>
                <c:pt idx="9150" formatCode="m/d/yyyy\ h:mm">
                  <c:v>39954.791666654477</c:v>
                </c:pt>
                <c:pt idx="9151" formatCode="m/d/yyyy\ h:mm">
                  <c:v>39954.833333321163</c:v>
                </c:pt>
                <c:pt idx="9152" formatCode="m/d/yyyy\ h:mm">
                  <c:v>39954.874999987842</c:v>
                </c:pt>
                <c:pt idx="9153" formatCode="m/d/yyyy\ h:mm">
                  <c:v>39954.916666654492</c:v>
                </c:pt>
                <c:pt idx="9154" formatCode="m/d/yyyy\ h:mm">
                  <c:v>39954.958333321185</c:v>
                </c:pt>
                <c:pt idx="9155" formatCode="m/d/yyyy\ h:mm">
                  <c:v>39954.99999998782</c:v>
                </c:pt>
                <c:pt idx="9156" formatCode="m/d/yyyy\ h:mm">
                  <c:v>39955.041666654484</c:v>
                </c:pt>
                <c:pt idx="9157" formatCode="m/d/yyyy\ h:mm">
                  <c:v>39955.083333321149</c:v>
                </c:pt>
                <c:pt idx="9158" formatCode="m/d/yyyy\ h:mm">
                  <c:v>39955.124999987805</c:v>
                </c:pt>
                <c:pt idx="9159" formatCode="m/d/yyyy\ h:mm">
                  <c:v>39955.166666654477</c:v>
                </c:pt>
                <c:pt idx="9160" formatCode="m/d/yyyy\ h:mm">
                  <c:v>39955.208333321141</c:v>
                </c:pt>
                <c:pt idx="9161" formatCode="m/d/yyyy\ h:mm">
                  <c:v>39955.249999987805</c:v>
                </c:pt>
                <c:pt idx="9162" formatCode="m/d/yyyy\ h:mm">
                  <c:v>39955.291666654448</c:v>
                </c:pt>
                <c:pt idx="9163" formatCode="m/d/yyyy\ h:mm">
                  <c:v>39955.333333321141</c:v>
                </c:pt>
                <c:pt idx="9164" formatCode="m/d/yyyy\ h:mm">
                  <c:v>39955.374999987798</c:v>
                </c:pt>
                <c:pt idx="9165" formatCode="m/d/yyyy\ h:mm">
                  <c:v>39955.416666654462</c:v>
                </c:pt>
                <c:pt idx="9166" formatCode="m/d/yyyy\ h:mm">
                  <c:v>39955.458333321149</c:v>
                </c:pt>
                <c:pt idx="9167" formatCode="m/d/yyyy\ h:mm">
                  <c:v>39955.499999987784</c:v>
                </c:pt>
                <c:pt idx="9168" formatCode="m/d/yyyy\ h:mm">
                  <c:v>39955.541666654455</c:v>
                </c:pt>
                <c:pt idx="9169" formatCode="m/d/yyyy\ h:mm">
                  <c:v>39955.583333321119</c:v>
                </c:pt>
                <c:pt idx="9170" formatCode="m/d/yyyy\ h:mm">
                  <c:v>39955.624999987784</c:v>
                </c:pt>
                <c:pt idx="9171" formatCode="m/d/yyyy\ h:mm">
                  <c:v>39955.666666654433</c:v>
                </c:pt>
                <c:pt idx="9172" formatCode="m/d/yyyy\ h:mm">
                  <c:v>39955.708333321112</c:v>
                </c:pt>
                <c:pt idx="9173" formatCode="m/d/yyyy\ h:mm">
                  <c:v>39955.749999987776</c:v>
                </c:pt>
                <c:pt idx="9174" formatCode="m/d/yyyy\ h:mm">
                  <c:v>39955.791666654419</c:v>
                </c:pt>
                <c:pt idx="9175" formatCode="m/d/yyyy\ h:mm">
                  <c:v>39955.833333321112</c:v>
                </c:pt>
                <c:pt idx="9176" formatCode="m/d/yyyy\ h:mm">
                  <c:v>39955.874999987769</c:v>
                </c:pt>
                <c:pt idx="9177" formatCode="m/d/yyyy\ h:mm">
                  <c:v>39955.916666654433</c:v>
                </c:pt>
                <c:pt idx="9178" formatCode="m/d/yyyy\ h:mm">
                  <c:v>39955.958333321119</c:v>
                </c:pt>
                <c:pt idx="9179" formatCode="m/d/yyyy\ h:mm">
                  <c:v>39955.999999987755</c:v>
                </c:pt>
                <c:pt idx="9180" formatCode="m/d/yyyy\ h:mm">
                  <c:v>39956.041666654426</c:v>
                </c:pt>
                <c:pt idx="9181" formatCode="m/d/yyyy\ h:mm">
                  <c:v>39956.08333332109</c:v>
                </c:pt>
                <c:pt idx="9182" formatCode="m/d/yyyy\ h:mm">
                  <c:v>39956.124999987755</c:v>
                </c:pt>
                <c:pt idx="9183" formatCode="m/d/yyyy\ h:mm">
                  <c:v>39956.166666654404</c:v>
                </c:pt>
                <c:pt idx="9184" formatCode="m/d/yyyy\ h:mm">
                  <c:v>39956.208333321083</c:v>
                </c:pt>
                <c:pt idx="9185" formatCode="m/d/yyyy\ h:mm">
                  <c:v>39956.249999987733</c:v>
                </c:pt>
                <c:pt idx="9186" formatCode="m/d/yyyy\ h:mm">
                  <c:v>39956.291666654382</c:v>
                </c:pt>
                <c:pt idx="9187" formatCode="m/d/yyyy\ h:mm">
                  <c:v>39956.333333321083</c:v>
                </c:pt>
                <c:pt idx="9188" formatCode="m/d/yyyy\ h:mm">
                  <c:v>39956.37499998774</c:v>
                </c:pt>
                <c:pt idx="9189" formatCode="m/d/yyyy\ h:mm">
                  <c:v>39956.416666654412</c:v>
                </c:pt>
                <c:pt idx="9190" formatCode="m/d/yyyy\ h:mm">
                  <c:v>39956.45833332109</c:v>
                </c:pt>
                <c:pt idx="9191" formatCode="m/d/yyyy\ h:mm">
                  <c:v>39956.499999987725</c:v>
                </c:pt>
                <c:pt idx="9192" formatCode="m/d/yyyy\ h:mm">
                  <c:v>39956.541666654382</c:v>
                </c:pt>
                <c:pt idx="9193" formatCode="m/d/yyyy\ h:mm">
                  <c:v>39956.583333321061</c:v>
                </c:pt>
                <c:pt idx="9194" formatCode="m/d/yyyy\ h:mm">
                  <c:v>39956.624999987725</c:v>
                </c:pt>
                <c:pt idx="9195" formatCode="m/d/yyyy\ h:mm">
                  <c:v>39956.666666654375</c:v>
                </c:pt>
                <c:pt idx="9196" formatCode="m/d/yyyy\ h:mm">
                  <c:v>39956.708333321061</c:v>
                </c:pt>
                <c:pt idx="9197" formatCode="m/d/yyyy\ h:mm">
                  <c:v>39956.749999987704</c:v>
                </c:pt>
                <c:pt idx="9198" formatCode="m/d/yyyy\ h:mm">
                  <c:v>39956.791666654353</c:v>
                </c:pt>
                <c:pt idx="9199" formatCode="m/d/yyyy\ h:mm">
                  <c:v>39956.833333321047</c:v>
                </c:pt>
                <c:pt idx="9200" formatCode="m/d/yyyy\ h:mm">
                  <c:v>39956.874999987711</c:v>
                </c:pt>
                <c:pt idx="9201" formatCode="m/d/yyyy\ h:mm">
                  <c:v>39956.916666654382</c:v>
                </c:pt>
                <c:pt idx="9202" formatCode="m/d/yyyy\ h:mm">
                  <c:v>39956.958333321054</c:v>
                </c:pt>
                <c:pt idx="9203" formatCode="m/d/yyyy\ h:mm">
                  <c:v>39956.999999987704</c:v>
                </c:pt>
                <c:pt idx="9204" formatCode="m/d/yyyy\ h:mm">
                  <c:v>39957.041666654353</c:v>
                </c:pt>
                <c:pt idx="9205" formatCode="m/d/yyyy\ h:mm">
                  <c:v>39957.083333321032</c:v>
                </c:pt>
                <c:pt idx="9206" formatCode="m/d/yyyy\ h:mm">
                  <c:v>39957.124999987682</c:v>
                </c:pt>
                <c:pt idx="9207" formatCode="m/d/yyyy\ h:mm">
                  <c:v>39957.166666654346</c:v>
                </c:pt>
                <c:pt idx="9208" formatCode="m/d/yyyy\ h:mm">
                  <c:v>39957.208333321032</c:v>
                </c:pt>
                <c:pt idx="9209" formatCode="m/d/yyyy\ h:mm">
                  <c:v>39957.249999987675</c:v>
                </c:pt>
                <c:pt idx="9210" formatCode="m/d/yyyy\ h:mm">
                  <c:v>39957.291666654324</c:v>
                </c:pt>
                <c:pt idx="9211" formatCode="m/d/yyyy\ h:mm">
                  <c:v>39957.333333321018</c:v>
                </c:pt>
                <c:pt idx="9212" formatCode="m/d/yyyy\ h:mm">
                  <c:v>39957.374999987682</c:v>
                </c:pt>
                <c:pt idx="9213" formatCode="m/d/yyyy\ h:mm">
                  <c:v>39957.416666654346</c:v>
                </c:pt>
                <c:pt idx="9214" formatCode="m/d/yyyy\ h:mm">
                  <c:v>39957.458333321025</c:v>
                </c:pt>
                <c:pt idx="9215" formatCode="m/d/yyyy\ h:mm">
                  <c:v>39957.499999987675</c:v>
                </c:pt>
                <c:pt idx="9216" formatCode="m/d/yyyy\ h:mm">
                  <c:v>39957.541666654324</c:v>
                </c:pt>
                <c:pt idx="9217" formatCode="m/d/yyyy\ h:mm">
                  <c:v>39957.583333321003</c:v>
                </c:pt>
                <c:pt idx="9218" formatCode="m/d/yyyy\ h:mm">
                  <c:v>39957.624999987653</c:v>
                </c:pt>
                <c:pt idx="9219" formatCode="m/d/yyyy\ h:mm">
                  <c:v>39957.666666654324</c:v>
                </c:pt>
                <c:pt idx="9220" formatCode="m/d/yyyy\ h:mm">
                  <c:v>39957.708333321003</c:v>
                </c:pt>
                <c:pt idx="9221" formatCode="m/d/yyyy\ h:mm">
                  <c:v>39957.749999987645</c:v>
                </c:pt>
                <c:pt idx="9222" formatCode="m/d/yyyy\ h:mm">
                  <c:v>39957.791666654302</c:v>
                </c:pt>
                <c:pt idx="9223" formatCode="m/d/yyyy\ h:mm">
                  <c:v>39957.833333321003</c:v>
                </c:pt>
                <c:pt idx="9224" formatCode="m/d/yyyy\ h:mm">
                  <c:v>39957.874999987653</c:v>
                </c:pt>
                <c:pt idx="9225" formatCode="m/d/yyyy\ h:mm">
                  <c:v>39957.916666654317</c:v>
                </c:pt>
                <c:pt idx="9226" formatCode="m/d/yyyy\ h:mm">
                  <c:v>39957.95833332101</c:v>
                </c:pt>
                <c:pt idx="9227" formatCode="m/d/yyyy\ h:mm">
                  <c:v>39957.999999987631</c:v>
                </c:pt>
                <c:pt idx="9228" formatCode="m/d/yyyy\ h:mm">
                  <c:v>39958.041666654295</c:v>
                </c:pt>
                <c:pt idx="9229" formatCode="m/d/yyyy\ h:mm">
                  <c:v>39958.083333320996</c:v>
                </c:pt>
                <c:pt idx="9230" formatCode="m/d/yyyy\ h:mm">
                  <c:v>39958.124999987624</c:v>
                </c:pt>
                <c:pt idx="9231" formatCode="m/d/yyyy\ h:mm">
                  <c:v>39958.166666654288</c:v>
                </c:pt>
                <c:pt idx="9232" formatCode="m/d/yyyy\ h:mm">
                  <c:v>39958.208333320988</c:v>
                </c:pt>
                <c:pt idx="9233" formatCode="m/d/yyyy\ h:mm">
                  <c:v>39958.249999987624</c:v>
                </c:pt>
                <c:pt idx="9234" formatCode="m/d/yyyy\ h:mm">
                  <c:v>39958.291666654266</c:v>
                </c:pt>
                <c:pt idx="9235" formatCode="m/d/yyyy\ h:mm">
                  <c:v>39958.333333320974</c:v>
                </c:pt>
                <c:pt idx="9236" formatCode="m/d/yyyy\ h:mm">
                  <c:v>39958.374999987631</c:v>
                </c:pt>
                <c:pt idx="9237" formatCode="m/d/yyyy\ h:mm">
                  <c:v>39958.416666654288</c:v>
                </c:pt>
                <c:pt idx="9238" formatCode="m/d/yyyy\ h:mm">
                  <c:v>39958.458333320981</c:v>
                </c:pt>
                <c:pt idx="9239" formatCode="m/d/yyyy\ h:mm">
                  <c:v>39958.499999987602</c:v>
                </c:pt>
                <c:pt idx="9240" formatCode="m/d/yyyy\ h:mm">
                  <c:v>39958.541666654266</c:v>
                </c:pt>
                <c:pt idx="9241" formatCode="m/d/yyyy\ h:mm">
                  <c:v>39958.583333320959</c:v>
                </c:pt>
                <c:pt idx="9242" formatCode="m/d/yyyy\ h:mm">
                  <c:v>39958.624999987594</c:v>
                </c:pt>
                <c:pt idx="9243" formatCode="m/d/yyyy\ h:mm">
                  <c:v>39958.666666654259</c:v>
                </c:pt>
                <c:pt idx="9244" formatCode="m/d/yyyy\ h:mm">
                  <c:v>39958.708333320952</c:v>
                </c:pt>
                <c:pt idx="9245" formatCode="m/d/yyyy\ h:mm">
                  <c:v>39958.749999987594</c:v>
                </c:pt>
                <c:pt idx="9246" formatCode="m/d/yyyy\ h:mm">
                  <c:v>39958.791666654237</c:v>
                </c:pt>
                <c:pt idx="9247" formatCode="m/d/yyyy\ h:mm">
                  <c:v>39958.833333320945</c:v>
                </c:pt>
                <c:pt idx="9248" formatCode="m/d/yyyy\ h:mm">
                  <c:v>39958.874999987602</c:v>
                </c:pt>
                <c:pt idx="9249" formatCode="m/d/yyyy\ h:mm">
                  <c:v>39958.916666654259</c:v>
                </c:pt>
                <c:pt idx="9250" formatCode="m/d/yyyy\ h:mm">
                  <c:v>39958.958333320952</c:v>
                </c:pt>
                <c:pt idx="9251" formatCode="m/d/yyyy\ h:mm">
                  <c:v>39958.999999987587</c:v>
                </c:pt>
                <c:pt idx="9252" formatCode="m/d/yyyy\ h:mm">
                  <c:v>39959.041666654237</c:v>
                </c:pt>
                <c:pt idx="9253" formatCode="m/d/yyyy\ h:mm">
                  <c:v>39959.08333332093</c:v>
                </c:pt>
                <c:pt idx="9254" formatCode="m/d/yyyy\ h:mm">
                  <c:v>39959.12499998758</c:v>
                </c:pt>
                <c:pt idx="9255" formatCode="m/d/yyyy\ h:mm">
                  <c:v>39959.16666665423</c:v>
                </c:pt>
                <c:pt idx="9256" formatCode="m/d/yyyy\ h:mm">
                  <c:v>39959.208333320923</c:v>
                </c:pt>
                <c:pt idx="9257" formatCode="m/d/yyyy\ h:mm">
                  <c:v>39959.249999987573</c:v>
                </c:pt>
                <c:pt idx="9258" formatCode="m/d/yyyy\ h:mm">
                  <c:v>39959.291666654208</c:v>
                </c:pt>
                <c:pt idx="9259" formatCode="m/d/yyyy\ h:mm">
                  <c:v>39959.333333320916</c:v>
                </c:pt>
                <c:pt idx="9260" formatCode="m/d/yyyy\ h:mm">
                  <c:v>39959.37499998758</c:v>
                </c:pt>
                <c:pt idx="9261" formatCode="m/d/yyyy\ h:mm">
                  <c:v>39959.41666665423</c:v>
                </c:pt>
                <c:pt idx="9262" formatCode="m/d/yyyy\ h:mm">
                  <c:v>39959.458333320923</c:v>
                </c:pt>
                <c:pt idx="9263" formatCode="m/d/yyyy\ h:mm">
                  <c:v>39959.499999987558</c:v>
                </c:pt>
                <c:pt idx="9264" formatCode="m/d/yyyy\ h:mm">
                  <c:v>39959.541666654208</c:v>
                </c:pt>
                <c:pt idx="9265" formatCode="m/d/yyyy\ h:mm">
                  <c:v>39959.583333320901</c:v>
                </c:pt>
                <c:pt idx="9266" formatCode="m/d/yyyy\ h:mm">
                  <c:v>39959.624999987551</c:v>
                </c:pt>
                <c:pt idx="9267" formatCode="m/d/yyyy\ h:mm">
                  <c:v>39959.666666654201</c:v>
                </c:pt>
                <c:pt idx="9268" formatCode="m/d/yyyy\ h:mm">
                  <c:v>39959.708333320894</c:v>
                </c:pt>
                <c:pt idx="9269" formatCode="m/d/yyyy\ h:mm">
                  <c:v>39959.749999987544</c:v>
                </c:pt>
                <c:pt idx="9270" formatCode="m/d/yyyy\ h:mm">
                  <c:v>39959.791666654179</c:v>
                </c:pt>
                <c:pt idx="9271" formatCode="m/d/yyyy\ h:mm">
                  <c:v>39959.833333320887</c:v>
                </c:pt>
                <c:pt idx="9272" formatCode="m/d/yyyy\ h:mm">
                  <c:v>39959.874999987551</c:v>
                </c:pt>
                <c:pt idx="9273" formatCode="m/d/yyyy\ h:mm">
                  <c:v>39959.916666654201</c:v>
                </c:pt>
                <c:pt idx="9274" formatCode="m/d/yyyy\ h:mm">
                  <c:v>39959.958333320894</c:v>
                </c:pt>
                <c:pt idx="9275" formatCode="m/d/yyyy\ h:mm">
                  <c:v>39959.999999987529</c:v>
                </c:pt>
                <c:pt idx="9276" formatCode="m/d/yyyy\ h:mm">
                  <c:v>39960.041666654186</c:v>
                </c:pt>
                <c:pt idx="9277" formatCode="m/d/yyyy\ h:mm">
                  <c:v>39960.083333320872</c:v>
                </c:pt>
                <c:pt idx="9278" formatCode="m/d/yyyy\ h:mm">
                  <c:v>39960.124999987522</c:v>
                </c:pt>
                <c:pt idx="9279" formatCode="m/d/yyyy\ h:mm">
                  <c:v>39960.166666654186</c:v>
                </c:pt>
                <c:pt idx="9280" formatCode="m/d/yyyy\ h:mm">
                  <c:v>39960.208333320865</c:v>
                </c:pt>
                <c:pt idx="9281" formatCode="m/d/yyyy\ h:mm">
                  <c:v>39960.249999987514</c:v>
                </c:pt>
                <c:pt idx="9282" formatCode="m/d/yyyy\ h:mm">
                  <c:v>39960.291666654164</c:v>
                </c:pt>
                <c:pt idx="9283" formatCode="m/d/yyyy\ h:mm">
                  <c:v>39960.333333320843</c:v>
                </c:pt>
                <c:pt idx="9284" formatCode="m/d/yyyy\ h:mm">
                  <c:v>39960.374999987522</c:v>
                </c:pt>
                <c:pt idx="9285" formatCode="m/d/yyyy\ h:mm">
                  <c:v>39960.416666654186</c:v>
                </c:pt>
                <c:pt idx="9286" formatCode="m/d/yyyy\ h:mm">
                  <c:v>39960.458333320865</c:v>
                </c:pt>
                <c:pt idx="9287" formatCode="m/d/yyyy\ h:mm">
                  <c:v>39960.4999999875</c:v>
                </c:pt>
                <c:pt idx="9288" formatCode="m/d/yyyy\ h:mm">
                  <c:v>39960.541666654164</c:v>
                </c:pt>
                <c:pt idx="9289" formatCode="m/d/yyyy\ h:mm">
                  <c:v>39960.583333320843</c:v>
                </c:pt>
                <c:pt idx="9290" formatCode="m/d/yyyy\ h:mm">
                  <c:v>39960.624999987485</c:v>
                </c:pt>
                <c:pt idx="9291" formatCode="m/d/yyyy\ h:mm">
                  <c:v>39960.666666654157</c:v>
                </c:pt>
                <c:pt idx="9292" formatCode="m/d/yyyy\ h:mm">
                  <c:v>39960.708333320836</c:v>
                </c:pt>
                <c:pt idx="9293" formatCode="m/d/yyyy\ h:mm">
                  <c:v>39960.749999987485</c:v>
                </c:pt>
                <c:pt idx="9294" formatCode="m/d/yyyy\ h:mm">
                  <c:v>39960.791666654128</c:v>
                </c:pt>
                <c:pt idx="9295" formatCode="m/d/yyyy\ h:mm">
                  <c:v>39960.833333320828</c:v>
                </c:pt>
                <c:pt idx="9296" formatCode="m/d/yyyy\ h:mm">
                  <c:v>39960.874999987493</c:v>
                </c:pt>
                <c:pt idx="9297" formatCode="m/d/yyyy\ h:mm">
                  <c:v>39960.916666654142</c:v>
                </c:pt>
                <c:pt idx="9298" formatCode="m/d/yyyy\ h:mm">
                  <c:v>39960.958333320836</c:v>
                </c:pt>
                <c:pt idx="9299" formatCode="m/d/yyyy\ h:mm">
                  <c:v>39960.999999987471</c:v>
                </c:pt>
                <c:pt idx="9300" formatCode="m/d/yyyy\ h:mm">
                  <c:v>39961.041666654135</c:v>
                </c:pt>
                <c:pt idx="9301" formatCode="m/d/yyyy\ h:mm">
                  <c:v>39961.083333320799</c:v>
                </c:pt>
                <c:pt idx="9302" formatCode="m/d/yyyy\ h:mm">
                  <c:v>39961.124999987464</c:v>
                </c:pt>
                <c:pt idx="9303" formatCode="m/d/yyyy\ h:mm">
                  <c:v>39961.166666654128</c:v>
                </c:pt>
                <c:pt idx="9304" formatCode="m/d/yyyy\ h:mm">
                  <c:v>39961.208333320792</c:v>
                </c:pt>
                <c:pt idx="9305" formatCode="m/d/yyyy\ h:mm">
                  <c:v>39961.249999987456</c:v>
                </c:pt>
                <c:pt idx="9306" formatCode="m/d/yyyy\ h:mm">
                  <c:v>39961.291666654099</c:v>
                </c:pt>
                <c:pt idx="9307" formatCode="m/d/yyyy\ h:mm">
                  <c:v>39961.333333320792</c:v>
                </c:pt>
                <c:pt idx="9308" formatCode="m/d/yyyy\ h:mm">
                  <c:v>39961.374999987449</c:v>
                </c:pt>
                <c:pt idx="9309" formatCode="m/d/yyyy\ h:mm">
                  <c:v>39961.416666654113</c:v>
                </c:pt>
                <c:pt idx="9310" formatCode="m/d/yyyy\ h:mm">
                  <c:v>39961.458333320799</c:v>
                </c:pt>
                <c:pt idx="9311" formatCode="m/d/yyyy\ h:mm">
                  <c:v>39961.499999987434</c:v>
                </c:pt>
                <c:pt idx="9312" formatCode="m/d/yyyy\ h:mm">
                  <c:v>39961.541666654106</c:v>
                </c:pt>
                <c:pt idx="9313" formatCode="m/d/yyyy\ h:mm">
                  <c:v>39961.583333320785</c:v>
                </c:pt>
                <c:pt idx="9314" formatCode="m/d/yyyy\ h:mm">
                  <c:v>39961.624999987434</c:v>
                </c:pt>
                <c:pt idx="9315" formatCode="m/d/yyyy\ h:mm">
                  <c:v>39961.666666654084</c:v>
                </c:pt>
                <c:pt idx="9316" formatCode="m/d/yyyy\ h:mm">
                  <c:v>39961.708333320763</c:v>
                </c:pt>
                <c:pt idx="9317" formatCode="m/d/yyyy\ h:mm">
                  <c:v>39961.749999987427</c:v>
                </c:pt>
                <c:pt idx="9318" formatCode="m/d/yyyy\ h:mm">
                  <c:v>39961.79166665407</c:v>
                </c:pt>
                <c:pt idx="9319" formatCode="m/d/yyyy\ h:mm">
                  <c:v>39961.833333320763</c:v>
                </c:pt>
                <c:pt idx="9320" formatCode="m/d/yyyy\ h:mm">
                  <c:v>39961.874999987434</c:v>
                </c:pt>
                <c:pt idx="9321" formatCode="m/d/yyyy\ h:mm">
                  <c:v>39961.916666654091</c:v>
                </c:pt>
                <c:pt idx="9322" formatCode="m/d/yyyy\ h:mm">
                  <c:v>39961.95833332077</c:v>
                </c:pt>
                <c:pt idx="9323" formatCode="m/d/yyyy\ h:mm">
                  <c:v>39961.999999987405</c:v>
                </c:pt>
                <c:pt idx="9324" formatCode="m/d/yyyy\ h:mm">
                  <c:v>39962.041666654077</c:v>
                </c:pt>
                <c:pt idx="9325" formatCode="m/d/yyyy\ h:mm">
                  <c:v>39962.083333320741</c:v>
                </c:pt>
                <c:pt idx="9326" formatCode="m/d/yyyy\ h:mm">
                  <c:v>39962.124999987405</c:v>
                </c:pt>
                <c:pt idx="9327" formatCode="m/d/yyyy\ h:mm">
                  <c:v>39962.16666665407</c:v>
                </c:pt>
                <c:pt idx="9328" formatCode="m/d/yyyy\ h:mm">
                  <c:v>39962.208333320741</c:v>
                </c:pt>
                <c:pt idx="9329" formatCode="m/d/yyyy\ h:mm">
                  <c:v>39962.249999987383</c:v>
                </c:pt>
                <c:pt idx="9330" formatCode="m/d/yyyy\ h:mm">
                  <c:v>39962.291666654033</c:v>
                </c:pt>
                <c:pt idx="9331" formatCode="m/d/yyyy\ h:mm">
                  <c:v>39962.333333320741</c:v>
                </c:pt>
                <c:pt idx="9332" formatCode="m/d/yyyy\ h:mm">
                  <c:v>39962.374999987391</c:v>
                </c:pt>
                <c:pt idx="9333" formatCode="m/d/yyyy\ h:mm">
                  <c:v>39962.416666654062</c:v>
                </c:pt>
                <c:pt idx="9334" formatCode="m/d/yyyy\ h:mm">
                  <c:v>39962.458333320741</c:v>
                </c:pt>
                <c:pt idx="9335" formatCode="m/d/yyyy\ h:mm">
                  <c:v>39962.499999987376</c:v>
                </c:pt>
                <c:pt idx="9336" formatCode="m/d/yyyy\ h:mm">
                  <c:v>39962.541666654033</c:v>
                </c:pt>
                <c:pt idx="9337" formatCode="m/d/yyyy\ h:mm">
                  <c:v>39962.583333320712</c:v>
                </c:pt>
                <c:pt idx="9338" formatCode="m/d/yyyy\ h:mm">
                  <c:v>39962.624999987376</c:v>
                </c:pt>
                <c:pt idx="9339" formatCode="m/d/yyyy\ h:mm">
                  <c:v>39962.666666654026</c:v>
                </c:pt>
                <c:pt idx="9340" formatCode="m/d/yyyy\ h:mm">
                  <c:v>39962.708333320712</c:v>
                </c:pt>
                <c:pt idx="9341" formatCode="m/d/yyyy\ h:mm">
                  <c:v>39962.749999987354</c:v>
                </c:pt>
                <c:pt idx="9342" formatCode="m/d/yyyy\ h:mm">
                  <c:v>39962.791666654004</c:v>
                </c:pt>
                <c:pt idx="9343" formatCode="m/d/yyyy\ h:mm">
                  <c:v>39962.833333320697</c:v>
                </c:pt>
                <c:pt idx="9344" formatCode="m/d/yyyy\ h:mm">
                  <c:v>39962.874999987362</c:v>
                </c:pt>
                <c:pt idx="9345" formatCode="m/d/yyyy\ h:mm">
                  <c:v>39962.916666654033</c:v>
                </c:pt>
                <c:pt idx="9346" formatCode="m/d/yyyy\ h:mm">
                  <c:v>39962.958333320705</c:v>
                </c:pt>
                <c:pt idx="9347" formatCode="m/d/yyyy\ h:mm">
                  <c:v>39962.999999987354</c:v>
                </c:pt>
                <c:pt idx="9348" formatCode="m/d/yyyy\ h:mm">
                  <c:v>39963.041666654004</c:v>
                </c:pt>
                <c:pt idx="9349" formatCode="m/d/yyyy\ h:mm">
                  <c:v>39963.083333320683</c:v>
                </c:pt>
                <c:pt idx="9350" formatCode="m/d/yyyy\ h:mm">
                  <c:v>39963.124999987333</c:v>
                </c:pt>
                <c:pt idx="9351" formatCode="m/d/yyyy\ h:mm">
                  <c:v>39963.166666654004</c:v>
                </c:pt>
                <c:pt idx="9352" formatCode="m/d/yyyy\ h:mm">
                  <c:v>39963.208333320683</c:v>
                </c:pt>
                <c:pt idx="9353" formatCode="m/d/yyyy\ h:mm">
                  <c:v>39963.249999987325</c:v>
                </c:pt>
                <c:pt idx="9354" formatCode="m/d/yyyy\ h:mm">
                  <c:v>39963.291666653982</c:v>
                </c:pt>
                <c:pt idx="9355" formatCode="m/d/yyyy\ h:mm">
                  <c:v>39963.333333320668</c:v>
                </c:pt>
                <c:pt idx="9356" formatCode="m/d/yyyy\ h:mm">
                  <c:v>39963.374999987333</c:v>
                </c:pt>
                <c:pt idx="9357" formatCode="m/d/yyyy\ h:mm">
                  <c:v>39963.416666653997</c:v>
                </c:pt>
                <c:pt idx="9358" formatCode="m/d/yyyy\ h:mm">
                  <c:v>39963.458333320676</c:v>
                </c:pt>
                <c:pt idx="9359" formatCode="m/d/yyyy\ h:mm">
                  <c:v>39963.499999987325</c:v>
                </c:pt>
                <c:pt idx="9360" formatCode="m/d/yyyy\ h:mm">
                  <c:v>39963.541666653975</c:v>
                </c:pt>
                <c:pt idx="9361" formatCode="m/d/yyyy\ h:mm">
                  <c:v>39963.583333320661</c:v>
                </c:pt>
                <c:pt idx="9362" formatCode="m/d/yyyy\ h:mm">
                  <c:v>39963.624999987303</c:v>
                </c:pt>
                <c:pt idx="9363" formatCode="m/d/yyyy\ h:mm">
                  <c:v>39963.666666653975</c:v>
                </c:pt>
                <c:pt idx="9364" formatCode="m/d/yyyy\ h:mm">
                  <c:v>39963.708333320646</c:v>
                </c:pt>
                <c:pt idx="9365" formatCode="m/d/yyyy\ h:mm">
                  <c:v>39963.749999987296</c:v>
                </c:pt>
                <c:pt idx="9366" formatCode="m/d/yyyy\ h:mm">
                  <c:v>39963.791666653953</c:v>
                </c:pt>
                <c:pt idx="9367" formatCode="m/d/yyyy\ h:mm">
                  <c:v>39963.833333320639</c:v>
                </c:pt>
                <c:pt idx="9368" formatCode="m/d/yyyy\ h:mm">
                  <c:v>39963.874999987303</c:v>
                </c:pt>
                <c:pt idx="9369" formatCode="m/d/yyyy\ h:mm">
                  <c:v>39963.916666653968</c:v>
                </c:pt>
                <c:pt idx="9370" formatCode="m/d/yyyy\ h:mm">
                  <c:v>39963.958333320646</c:v>
                </c:pt>
                <c:pt idx="9371" formatCode="m/d/yyyy\ h:mm">
                  <c:v>39963.999999987282</c:v>
                </c:pt>
                <c:pt idx="9372" formatCode="m/d/yyyy\ h:mm">
                  <c:v>39964.041666653946</c:v>
                </c:pt>
                <c:pt idx="9373" formatCode="m/d/yyyy\ h:mm">
                  <c:v>39964.083333320632</c:v>
                </c:pt>
                <c:pt idx="9374" formatCode="m/d/yyyy\ h:mm">
                  <c:v>39964.124999987274</c:v>
                </c:pt>
                <c:pt idx="9375" formatCode="m/d/yyyy\ h:mm">
                  <c:v>39964.166666653939</c:v>
                </c:pt>
                <c:pt idx="9376" formatCode="m/d/yyyy\ h:mm">
                  <c:v>39964.208333320617</c:v>
                </c:pt>
                <c:pt idx="9377" formatCode="m/d/yyyy\ h:mm">
                  <c:v>39964.249999987274</c:v>
                </c:pt>
                <c:pt idx="9378" formatCode="m/d/yyyy\ h:mm">
                  <c:v>39964.291666653917</c:v>
                </c:pt>
                <c:pt idx="9379" formatCode="m/d/yyyy\ h:mm">
                  <c:v>39964.33333332061</c:v>
                </c:pt>
                <c:pt idx="9380" formatCode="m/d/yyyy\ h:mm">
                  <c:v>39964.374999987282</c:v>
                </c:pt>
                <c:pt idx="9381" formatCode="m/d/yyyy\ h:mm">
                  <c:v>39964.416666653939</c:v>
                </c:pt>
                <c:pt idx="9382" formatCode="m/d/yyyy\ h:mm">
                  <c:v>39964.458333320617</c:v>
                </c:pt>
                <c:pt idx="9383" formatCode="m/d/yyyy\ h:mm">
                  <c:v>39964.499999987253</c:v>
                </c:pt>
                <c:pt idx="9384" formatCode="m/d/yyyy\ h:mm">
                  <c:v>39964.541666653924</c:v>
                </c:pt>
                <c:pt idx="9385" formatCode="m/d/yyyy\ h:mm">
                  <c:v>39964.583333320603</c:v>
                </c:pt>
                <c:pt idx="9386" formatCode="m/d/yyyy\ h:mm">
                  <c:v>39964.624999987245</c:v>
                </c:pt>
                <c:pt idx="9387" formatCode="m/d/yyyy\ h:mm">
                  <c:v>39964.666666653924</c:v>
                </c:pt>
                <c:pt idx="9388" formatCode="m/d/yyyy\ h:mm">
                  <c:v>39964.708333320603</c:v>
                </c:pt>
                <c:pt idx="9389" formatCode="m/d/yyyy\ h:mm">
                  <c:v>39964.749999987238</c:v>
                </c:pt>
                <c:pt idx="9390" formatCode="m/d/yyyy\ h:mm">
                  <c:v>39964.791666653888</c:v>
                </c:pt>
                <c:pt idx="9391" formatCode="m/d/yyyy\ h:mm">
                  <c:v>39964.833333320596</c:v>
                </c:pt>
                <c:pt idx="9392" formatCode="m/d/yyyy\ h:mm">
                  <c:v>39964.874999987245</c:v>
                </c:pt>
                <c:pt idx="9393" formatCode="m/d/yyyy\ h:mm">
                  <c:v>39964.916666653909</c:v>
                </c:pt>
                <c:pt idx="9394" formatCode="m/d/yyyy\ h:mm">
                  <c:v>39964.95833332061</c:v>
                </c:pt>
                <c:pt idx="9395" formatCode="m/d/yyyy\ h:mm">
                  <c:v>39964.999999987223</c:v>
                </c:pt>
                <c:pt idx="9396" formatCode="m/d/yyyy\ h:mm">
                  <c:v>39965.041666653888</c:v>
                </c:pt>
                <c:pt idx="9397" formatCode="m/d/yyyy\ h:mm">
                  <c:v>39965.083333320588</c:v>
                </c:pt>
                <c:pt idx="9398" formatCode="m/d/yyyy\ h:mm">
                  <c:v>39965.124999987216</c:v>
                </c:pt>
                <c:pt idx="9399" formatCode="m/d/yyyy\ h:mm">
                  <c:v>39965.16666665388</c:v>
                </c:pt>
                <c:pt idx="9400" formatCode="m/d/yyyy\ h:mm">
                  <c:v>39965.208333320574</c:v>
                </c:pt>
                <c:pt idx="9401" formatCode="m/d/yyyy\ h:mm">
                  <c:v>39965.249999987209</c:v>
                </c:pt>
                <c:pt idx="9402" formatCode="m/d/yyyy\ h:mm">
                  <c:v>39965.291666653859</c:v>
                </c:pt>
                <c:pt idx="9403" formatCode="m/d/yyyy\ h:mm">
                  <c:v>39965.333333320566</c:v>
                </c:pt>
                <c:pt idx="9404" formatCode="m/d/yyyy\ h:mm">
                  <c:v>39965.374999987216</c:v>
                </c:pt>
                <c:pt idx="9405" formatCode="m/d/yyyy\ h:mm">
                  <c:v>39965.41666665388</c:v>
                </c:pt>
                <c:pt idx="9406" formatCode="m/d/yyyy\ h:mm">
                  <c:v>39965.458333320574</c:v>
                </c:pt>
                <c:pt idx="9407" formatCode="m/d/yyyy\ h:mm">
                  <c:v>39965.499999987194</c:v>
                </c:pt>
                <c:pt idx="9408" formatCode="m/d/yyyy\ h:mm">
                  <c:v>39965.541666653859</c:v>
                </c:pt>
                <c:pt idx="9409" formatCode="m/d/yyyy\ h:mm">
                  <c:v>39965.583333320552</c:v>
                </c:pt>
                <c:pt idx="9410" formatCode="m/d/yyyy\ h:mm">
                  <c:v>39965.624999987194</c:v>
                </c:pt>
                <c:pt idx="9411" formatCode="m/d/yyyy\ h:mm">
                  <c:v>39965.666666653851</c:v>
                </c:pt>
                <c:pt idx="9412" formatCode="m/d/yyyy\ h:mm">
                  <c:v>39965.708333320545</c:v>
                </c:pt>
                <c:pt idx="9413" formatCode="m/d/yyyy\ h:mm">
                  <c:v>39965.749999987194</c:v>
                </c:pt>
                <c:pt idx="9414" formatCode="m/d/yyyy\ h:mm">
                  <c:v>39965.791666653829</c:v>
                </c:pt>
                <c:pt idx="9415" formatCode="m/d/yyyy\ h:mm">
                  <c:v>39965.833333320537</c:v>
                </c:pt>
                <c:pt idx="9416" formatCode="m/d/yyyy\ h:mm">
                  <c:v>39965.874999987202</c:v>
                </c:pt>
                <c:pt idx="9417" formatCode="m/d/yyyy\ h:mm">
                  <c:v>39965.916666653851</c:v>
                </c:pt>
                <c:pt idx="9418" formatCode="m/d/yyyy\ h:mm">
                  <c:v>39965.958333320545</c:v>
                </c:pt>
                <c:pt idx="9419" formatCode="m/d/yyyy\ h:mm">
                  <c:v>39965.99999998718</c:v>
                </c:pt>
                <c:pt idx="9420" formatCode="m/d/yyyy\ h:mm">
                  <c:v>39966.041666653829</c:v>
                </c:pt>
                <c:pt idx="9421" formatCode="m/d/yyyy\ h:mm">
                  <c:v>39966.083333320523</c:v>
                </c:pt>
                <c:pt idx="9422" formatCode="m/d/yyyy\ h:mm">
                  <c:v>39966.124999987172</c:v>
                </c:pt>
                <c:pt idx="9423" formatCode="m/d/yyyy\ h:mm">
                  <c:v>39966.166666653822</c:v>
                </c:pt>
                <c:pt idx="9424" formatCode="m/d/yyyy\ h:mm">
                  <c:v>39966.208333320516</c:v>
                </c:pt>
                <c:pt idx="9425" formatCode="m/d/yyyy\ h:mm">
                  <c:v>39966.249999987165</c:v>
                </c:pt>
                <c:pt idx="9426" formatCode="m/d/yyyy\ h:mm">
                  <c:v>39966.2916666538</c:v>
                </c:pt>
                <c:pt idx="9427" formatCode="m/d/yyyy\ h:mm">
                  <c:v>39966.333333320508</c:v>
                </c:pt>
                <c:pt idx="9428" formatCode="m/d/yyyy\ h:mm">
                  <c:v>39966.374999987172</c:v>
                </c:pt>
                <c:pt idx="9429" formatCode="m/d/yyyy\ h:mm">
                  <c:v>39966.416666653822</c:v>
                </c:pt>
                <c:pt idx="9430" formatCode="m/d/yyyy\ h:mm">
                  <c:v>39966.458333320516</c:v>
                </c:pt>
                <c:pt idx="9431" formatCode="m/d/yyyy\ h:mm">
                  <c:v>39966.499999987151</c:v>
                </c:pt>
                <c:pt idx="9432" formatCode="m/d/yyyy\ h:mm">
                  <c:v>39966.5416666538</c:v>
                </c:pt>
                <c:pt idx="9433" formatCode="m/d/yyyy\ h:mm">
                  <c:v>39966.583333320494</c:v>
                </c:pt>
                <c:pt idx="9434" formatCode="m/d/yyyy\ h:mm">
                  <c:v>39966.624999987136</c:v>
                </c:pt>
                <c:pt idx="9435" formatCode="m/d/yyyy\ h:mm">
                  <c:v>39966.666666653793</c:v>
                </c:pt>
                <c:pt idx="9436" formatCode="m/d/yyyy\ h:mm">
                  <c:v>39966.708333320486</c:v>
                </c:pt>
                <c:pt idx="9437" formatCode="m/d/yyyy\ h:mm">
                  <c:v>39966.749999987136</c:v>
                </c:pt>
                <c:pt idx="9438" formatCode="m/d/yyyy\ h:mm">
                  <c:v>39966.791666653771</c:v>
                </c:pt>
                <c:pt idx="9439" formatCode="m/d/yyyy\ h:mm">
                  <c:v>39966.833333320479</c:v>
                </c:pt>
                <c:pt idx="9440" formatCode="m/d/yyyy\ h:mm">
                  <c:v>39966.874999987143</c:v>
                </c:pt>
                <c:pt idx="9441" formatCode="m/d/yyyy\ h:mm">
                  <c:v>39966.916666653786</c:v>
                </c:pt>
                <c:pt idx="9442" formatCode="m/d/yyyy\ h:mm">
                  <c:v>39966.958333320486</c:v>
                </c:pt>
                <c:pt idx="9443" formatCode="m/d/yyyy\ h:mm">
                  <c:v>39966.999999987122</c:v>
                </c:pt>
                <c:pt idx="9444" formatCode="m/d/yyyy\ h:mm">
                  <c:v>39967.041666653771</c:v>
                </c:pt>
                <c:pt idx="9445" formatCode="m/d/yyyy\ h:mm">
                  <c:v>39967.083333320465</c:v>
                </c:pt>
                <c:pt idx="9446" formatCode="m/d/yyyy\ h:mm">
                  <c:v>39967.124999987114</c:v>
                </c:pt>
                <c:pt idx="9447" formatCode="m/d/yyyy\ h:mm">
                  <c:v>39967.166666653764</c:v>
                </c:pt>
                <c:pt idx="9448" formatCode="m/d/yyyy\ h:mm">
                  <c:v>39967.208333320443</c:v>
                </c:pt>
                <c:pt idx="9449" formatCode="m/d/yyyy\ h:mm">
                  <c:v>39967.249999987107</c:v>
                </c:pt>
                <c:pt idx="9450" formatCode="m/d/yyyy\ h:mm">
                  <c:v>39967.291666653742</c:v>
                </c:pt>
                <c:pt idx="9451" formatCode="m/d/yyyy\ h:mm">
                  <c:v>39967.333333320443</c:v>
                </c:pt>
                <c:pt idx="9452" formatCode="m/d/yyyy\ h:mm">
                  <c:v>39967.374999987114</c:v>
                </c:pt>
                <c:pt idx="9453" formatCode="m/d/yyyy\ h:mm">
                  <c:v>39967.416666653764</c:v>
                </c:pt>
                <c:pt idx="9454" formatCode="m/d/yyyy\ h:mm">
                  <c:v>39967.45833332045</c:v>
                </c:pt>
                <c:pt idx="9455" formatCode="m/d/yyyy\ h:mm">
                  <c:v>39967.499999987085</c:v>
                </c:pt>
                <c:pt idx="9456" formatCode="m/d/yyyy\ h:mm">
                  <c:v>39967.541666653735</c:v>
                </c:pt>
                <c:pt idx="9457" formatCode="m/d/yyyy\ h:mm">
                  <c:v>39967.583333320435</c:v>
                </c:pt>
                <c:pt idx="9458" formatCode="m/d/yyyy\ h:mm">
                  <c:v>39967.624999987085</c:v>
                </c:pt>
                <c:pt idx="9459" formatCode="m/d/yyyy\ h:mm">
                  <c:v>39967.666666653728</c:v>
                </c:pt>
                <c:pt idx="9460" formatCode="m/d/yyyy\ h:mm">
                  <c:v>39967.708333320428</c:v>
                </c:pt>
                <c:pt idx="9461" formatCode="m/d/yyyy\ h:mm">
                  <c:v>39967.749999987078</c:v>
                </c:pt>
                <c:pt idx="9462" formatCode="m/d/yyyy\ h:mm">
                  <c:v>39967.791666653706</c:v>
                </c:pt>
                <c:pt idx="9463" formatCode="m/d/yyyy\ h:mm">
                  <c:v>39967.833333320421</c:v>
                </c:pt>
                <c:pt idx="9464" formatCode="m/d/yyyy\ h:mm">
                  <c:v>39967.874999987085</c:v>
                </c:pt>
                <c:pt idx="9465" formatCode="m/d/yyyy\ h:mm">
                  <c:v>39967.916666653735</c:v>
                </c:pt>
                <c:pt idx="9466" formatCode="m/d/yyyy\ h:mm">
                  <c:v>39967.958333320421</c:v>
                </c:pt>
                <c:pt idx="9467" formatCode="m/d/yyyy\ h:mm">
                  <c:v>39967.999999987056</c:v>
                </c:pt>
                <c:pt idx="9468" formatCode="m/d/yyyy\ h:mm">
                  <c:v>39968.041666653713</c:v>
                </c:pt>
                <c:pt idx="9469" formatCode="m/d/yyyy\ h:mm">
                  <c:v>39968.083333320392</c:v>
                </c:pt>
                <c:pt idx="9470" formatCode="m/d/yyyy\ h:mm">
                  <c:v>39968.124999987056</c:v>
                </c:pt>
                <c:pt idx="9471" formatCode="m/d/yyyy\ h:mm">
                  <c:v>39968.166666653698</c:v>
                </c:pt>
                <c:pt idx="9472" formatCode="m/d/yyyy\ h:mm">
                  <c:v>39968.208333320392</c:v>
                </c:pt>
                <c:pt idx="9473" formatCode="m/d/yyyy\ h:mm">
                  <c:v>39968.249999987034</c:v>
                </c:pt>
                <c:pt idx="9474" formatCode="m/d/yyyy\ h:mm">
                  <c:v>39968.291666653669</c:v>
                </c:pt>
                <c:pt idx="9475" formatCode="m/d/yyyy\ h:mm">
                  <c:v>39968.333333320392</c:v>
                </c:pt>
                <c:pt idx="9476" formatCode="m/d/yyyy\ h:mm">
                  <c:v>39968.374999987042</c:v>
                </c:pt>
                <c:pt idx="9477" formatCode="m/d/yyyy\ h:mm">
                  <c:v>39968.416666653706</c:v>
                </c:pt>
                <c:pt idx="9478" formatCode="m/d/yyyy\ h:mm">
                  <c:v>39968.458333320399</c:v>
                </c:pt>
                <c:pt idx="9479" formatCode="m/d/yyyy\ h:mm">
                  <c:v>39968.499999987034</c:v>
                </c:pt>
                <c:pt idx="9480" formatCode="m/d/yyyy\ h:mm">
                  <c:v>39968.541666653677</c:v>
                </c:pt>
                <c:pt idx="9481" formatCode="m/d/yyyy\ h:mm">
                  <c:v>39968.583333320363</c:v>
                </c:pt>
                <c:pt idx="9482" formatCode="m/d/yyyy\ h:mm">
                  <c:v>39968.624999987027</c:v>
                </c:pt>
                <c:pt idx="9483" formatCode="m/d/yyyy\ h:mm">
                  <c:v>39968.666666653669</c:v>
                </c:pt>
                <c:pt idx="9484" formatCode="m/d/yyyy\ h:mm">
                  <c:v>39968.708333320363</c:v>
                </c:pt>
                <c:pt idx="9485" formatCode="m/d/yyyy\ h:mm">
                  <c:v>39968.74999998702</c:v>
                </c:pt>
                <c:pt idx="9486" formatCode="m/d/yyyy\ h:mm">
                  <c:v>39968.791666653648</c:v>
                </c:pt>
                <c:pt idx="9487" formatCode="m/d/yyyy\ h:mm">
                  <c:v>39968.833333320348</c:v>
                </c:pt>
                <c:pt idx="9488" formatCode="m/d/yyyy\ h:mm">
                  <c:v>39968.874999987012</c:v>
                </c:pt>
                <c:pt idx="9489" formatCode="m/d/yyyy\ h:mm">
                  <c:v>39968.916666653677</c:v>
                </c:pt>
                <c:pt idx="9490" formatCode="m/d/yyyy\ h:mm">
                  <c:v>39968.958333320355</c:v>
                </c:pt>
                <c:pt idx="9491" formatCode="m/d/yyyy\ h:mm">
                  <c:v>39968.999999987005</c:v>
                </c:pt>
                <c:pt idx="9492" formatCode="m/d/yyyy\ h:mm">
                  <c:v>39969.041666653648</c:v>
                </c:pt>
                <c:pt idx="9493" formatCode="m/d/yyyy\ h:mm">
                  <c:v>39969.083333320341</c:v>
                </c:pt>
                <c:pt idx="9494" formatCode="m/d/yyyy\ h:mm">
                  <c:v>39969.124999986998</c:v>
                </c:pt>
                <c:pt idx="9495" formatCode="m/d/yyyy\ h:mm">
                  <c:v>39969.166666653633</c:v>
                </c:pt>
                <c:pt idx="9496" formatCode="m/d/yyyy\ h:mm">
                  <c:v>39969.208333320341</c:v>
                </c:pt>
                <c:pt idx="9497" formatCode="m/d/yyyy\ h:mm">
                  <c:v>39969.249999986991</c:v>
                </c:pt>
                <c:pt idx="9498" formatCode="m/d/yyyy\ h:mm">
                  <c:v>39969.291666653618</c:v>
                </c:pt>
                <c:pt idx="9499" formatCode="m/d/yyyy\ h:mm">
                  <c:v>39969.333333320319</c:v>
                </c:pt>
                <c:pt idx="9500" formatCode="m/d/yyyy\ h:mm">
                  <c:v>39969.374999986998</c:v>
                </c:pt>
                <c:pt idx="9501" formatCode="m/d/yyyy\ h:mm">
                  <c:v>39969.416666653633</c:v>
                </c:pt>
                <c:pt idx="9502" formatCode="m/d/yyyy\ h:mm">
                  <c:v>39969.458333320326</c:v>
                </c:pt>
                <c:pt idx="9503" formatCode="m/d/yyyy\ h:mm">
                  <c:v>39969.499999986983</c:v>
                </c:pt>
                <c:pt idx="9504" formatCode="m/d/yyyy\ h:mm">
                  <c:v>39969.541666653618</c:v>
                </c:pt>
                <c:pt idx="9505" formatCode="m/d/yyyy\ h:mm">
                  <c:v>39969.583333320312</c:v>
                </c:pt>
                <c:pt idx="9506" formatCode="m/d/yyyy\ h:mm">
                  <c:v>39969.624999986969</c:v>
                </c:pt>
                <c:pt idx="9507" formatCode="m/d/yyyy\ h:mm">
                  <c:v>39969.666666653604</c:v>
                </c:pt>
                <c:pt idx="9508" formatCode="m/d/yyyy\ h:mm">
                  <c:v>39969.708333320297</c:v>
                </c:pt>
                <c:pt idx="9509" formatCode="m/d/yyyy\ h:mm">
                  <c:v>39969.749999986961</c:v>
                </c:pt>
                <c:pt idx="9510" formatCode="m/d/yyyy\ h:mm">
                  <c:v>39969.791666653589</c:v>
                </c:pt>
                <c:pt idx="9511" formatCode="m/d/yyyy\ h:mm">
                  <c:v>39969.83333332029</c:v>
                </c:pt>
                <c:pt idx="9512" formatCode="m/d/yyyy\ h:mm">
                  <c:v>39969.874999986976</c:v>
                </c:pt>
                <c:pt idx="9513" formatCode="m/d/yyyy\ h:mm">
                  <c:v>39969.916666653604</c:v>
                </c:pt>
                <c:pt idx="9514" formatCode="m/d/yyyy\ h:mm">
                  <c:v>39969.958333320297</c:v>
                </c:pt>
                <c:pt idx="9515" formatCode="m/d/yyyy\ h:mm">
                  <c:v>39969.999999986947</c:v>
                </c:pt>
                <c:pt idx="9516" formatCode="m/d/yyyy\ h:mm">
                  <c:v>39970.041666653589</c:v>
                </c:pt>
                <c:pt idx="9517" formatCode="m/d/yyyy\ h:mm">
                  <c:v>39970.083333320283</c:v>
                </c:pt>
                <c:pt idx="9518" formatCode="m/d/yyyy\ h:mm">
                  <c:v>39970.12499998694</c:v>
                </c:pt>
                <c:pt idx="9519" formatCode="m/d/yyyy\ h:mm">
                  <c:v>39970.166666653589</c:v>
                </c:pt>
                <c:pt idx="9520" formatCode="m/d/yyyy\ h:mm">
                  <c:v>39970.208333320268</c:v>
                </c:pt>
                <c:pt idx="9521" formatCode="m/d/yyyy\ h:mm">
                  <c:v>39970.249999986932</c:v>
                </c:pt>
                <c:pt idx="9522" formatCode="m/d/yyyy\ h:mm">
                  <c:v>39970.291666653568</c:v>
                </c:pt>
                <c:pt idx="9523" formatCode="m/d/yyyy\ h:mm">
                  <c:v>39970.333333320261</c:v>
                </c:pt>
                <c:pt idx="9524" formatCode="m/d/yyyy\ h:mm">
                  <c:v>39970.374999986947</c:v>
                </c:pt>
                <c:pt idx="9525" formatCode="m/d/yyyy\ h:mm">
                  <c:v>39970.416666653589</c:v>
                </c:pt>
                <c:pt idx="9526" formatCode="m/d/yyyy\ h:mm">
                  <c:v>39970.458333320275</c:v>
                </c:pt>
                <c:pt idx="9527" formatCode="m/d/yyyy\ h:mm">
                  <c:v>39970.499999986918</c:v>
                </c:pt>
                <c:pt idx="9528" formatCode="m/d/yyyy\ h:mm">
                  <c:v>39970.541666653575</c:v>
                </c:pt>
                <c:pt idx="9529" formatCode="m/d/yyyy\ h:mm">
                  <c:v>39970.583333320246</c:v>
                </c:pt>
                <c:pt idx="9530" formatCode="m/d/yyyy\ h:mm">
                  <c:v>39970.624999986911</c:v>
                </c:pt>
                <c:pt idx="9531" formatCode="m/d/yyyy\ h:mm">
                  <c:v>39970.666666653575</c:v>
                </c:pt>
                <c:pt idx="9532" formatCode="m/d/yyyy\ h:mm">
                  <c:v>39970.708333320239</c:v>
                </c:pt>
                <c:pt idx="9533" formatCode="m/d/yyyy\ h:mm">
                  <c:v>39970.749999986903</c:v>
                </c:pt>
                <c:pt idx="9534" formatCode="m/d/yyyy\ h:mm">
                  <c:v>39970.791666653538</c:v>
                </c:pt>
                <c:pt idx="9535" formatCode="m/d/yyyy\ h:mm">
                  <c:v>39970.833333320232</c:v>
                </c:pt>
                <c:pt idx="9536" formatCode="m/d/yyyy\ h:mm">
                  <c:v>39970.874999986911</c:v>
                </c:pt>
                <c:pt idx="9537" formatCode="m/d/yyyy\ h:mm">
                  <c:v>39970.91666665356</c:v>
                </c:pt>
                <c:pt idx="9538" formatCode="m/d/yyyy\ h:mm">
                  <c:v>39970.958333320246</c:v>
                </c:pt>
                <c:pt idx="9539" formatCode="m/d/yyyy\ h:mm">
                  <c:v>39970.999999986889</c:v>
                </c:pt>
                <c:pt idx="9540" formatCode="m/d/yyyy\ h:mm">
                  <c:v>39971.041666653538</c:v>
                </c:pt>
                <c:pt idx="9541" formatCode="m/d/yyyy\ h:mm">
                  <c:v>39971.083333320217</c:v>
                </c:pt>
                <c:pt idx="9542" formatCode="m/d/yyyy\ h:mm">
                  <c:v>39971.124999986881</c:v>
                </c:pt>
                <c:pt idx="9543" formatCode="m/d/yyyy\ h:mm">
                  <c:v>39971.166666653531</c:v>
                </c:pt>
                <c:pt idx="9544" formatCode="m/d/yyyy\ h:mm">
                  <c:v>39971.20833332021</c:v>
                </c:pt>
                <c:pt idx="9545" formatCode="m/d/yyyy\ h:mm">
                  <c:v>39971.249999986881</c:v>
                </c:pt>
                <c:pt idx="9546" formatCode="m/d/yyyy\ h:mm">
                  <c:v>39971.291666653517</c:v>
                </c:pt>
                <c:pt idx="9547" formatCode="m/d/yyyy\ h:mm">
                  <c:v>39971.333333320203</c:v>
                </c:pt>
                <c:pt idx="9548" formatCode="m/d/yyyy\ h:mm">
                  <c:v>39971.374999986889</c:v>
                </c:pt>
                <c:pt idx="9549" formatCode="m/d/yyyy\ h:mm">
                  <c:v>39971.416666653531</c:v>
                </c:pt>
                <c:pt idx="9550" formatCode="m/d/yyyy\ h:mm">
                  <c:v>39971.458333320217</c:v>
                </c:pt>
                <c:pt idx="9551" formatCode="m/d/yyyy\ h:mm">
                  <c:v>39971.49999998686</c:v>
                </c:pt>
                <c:pt idx="9552" formatCode="m/d/yyyy\ h:mm">
                  <c:v>39971.541666653524</c:v>
                </c:pt>
                <c:pt idx="9553" formatCode="m/d/yyyy\ h:mm">
                  <c:v>39971.583333320203</c:v>
                </c:pt>
                <c:pt idx="9554" formatCode="m/d/yyyy\ h:mm">
                  <c:v>39971.624999986852</c:v>
                </c:pt>
                <c:pt idx="9555" formatCode="m/d/yyyy\ h:mm">
                  <c:v>39971.666666653502</c:v>
                </c:pt>
                <c:pt idx="9556" formatCode="m/d/yyyy\ h:mm">
                  <c:v>39971.708333320195</c:v>
                </c:pt>
                <c:pt idx="9557" formatCode="m/d/yyyy\ h:mm">
                  <c:v>39971.749999986845</c:v>
                </c:pt>
                <c:pt idx="9558" formatCode="m/d/yyyy\ h:mm">
                  <c:v>39971.79166665348</c:v>
                </c:pt>
                <c:pt idx="9559" formatCode="m/d/yyyy\ h:mm">
                  <c:v>39971.833333320195</c:v>
                </c:pt>
                <c:pt idx="9560" formatCode="m/d/yyyy\ h:mm">
                  <c:v>39971.874999986852</c:v>
                </c:pt>
                <c:pt idx="9561" formatCode="m/d/yyyy\ h:mm">
                  <c:v>39971.916666653502</c:v>
                </c:pt>
                <c:pt idx="9562" formatCode="m/d/yyyy\ h:mm">
                  <c:v>39971.958333320195</c:v>
                </c:pt>
                <c:pt idx="9563" formatCode="m/d/yyyy\ h:mm">
                  <c:v>39971.999999986831</c:v>
                </c:pt>
                <c:pt idx="9564" formatCode="m/d/yyyy\ h:mm">
                  <c:v>39972.04166665348</c:v>
                </c:pt>
                <c:pt idx="9565" formatCode="m/d/yyyy\ h:mm">
                  <c:v>39972.083333320174</c:v>
                </c:pt>
                <c:pt idx="9566" formatCode="m/d/yyyy\ h:mm">
                  <c:v>39972.124999986823</c:v>
                </c:pt>
                <c:pt idx="9567" formatCode="m/d/yyyy\ h:mm">
                  <c:v>39972.166666653473</c:v>
                </c:pt>
                <c:pt idx="9568" formatCode="m/d/yyyy\ h:mm">
                  <c:v>39972.208333320166</c:v>
                </c:pt>
                <c:pt idx="9569" formatCode="m/d/yyyy\ h:mm">
                  <c:v>39972.249999986816</c:v>
                </c:pt>
                <c:pt idx="9570" formatCode="m/d/yyyy\ h:mm">
                  <c:v>39972.291666653451</c:v>
                </c:pt>
                <c:pt idx="9571" formatCode="m/d/yyyy\ h:mm">
                  <c:v>39972.333333320159</c:v>
                </c:pt>
                <c:pt idx="9572" formatCode="m/d/yyyy\ h:mm">
                  <c:v>39972.374999986823</c:v>
                </c:pt>
                <c:pt idx="9573" formatCode="m/d/yyyy\ h:mm">
                  <c:v>39972.416666653473</c:v>
                </c:pt>
                <c:pt idx="9574" formatCode="m/d/yyyy\ h:mm">
                  <c:v>39972.458333320166</c:v>
                </c:pt>
                <c:pt idx="9575" formatCode="m/d/yyyy\ h:mm">
                  <c:v>39972.499999986801</c:v>
                </c:pt>
                <c:pt idx="9576" formatCode="m/d/yyyy\ h:mm">
                  <c:v>39972.541666653451</c:v>
                </c:pt>
                <c:pt idx="9577" formatCode="m/d/yyyy\ h:mm">
                  <c:v>39972.583333320144</c:v>
                </c:pt>
                <c:pt idx="9578" formatCode="m/d/yyyy\ h:mm">
                  <c:v>39972.624999986794</c:v>
                </c:pt>
                <c:pt idx="9579" formatCode="m/d/yyyy\ h:mm">
                  <c:v>39972.666666653444</c:v>
                </c:pt>
                <c:pt idx="9580" formatCode="m/d/yyyy\ h:mm">
                  <c:v>39972.708333320137</c:v>
                </c:pt>
                <c:pt idx="9581" formatCode="m/d/yyyy\ h:mm">
                  <c:v>39972.749999986787</c:v>
                </c:pt>
                <c:pt idx="9582" formatCode="m/d/yyyy\ h:mm">
                  <c:v>39972.791666653422</c:v>
                </c:pt>
                <c:pt idx="9583" formatCode="m/d/yyyy\ h:mm">
                  <c:v>39972.83333332013</c:v>
                </c:pt>
                <c:pt idx="9584" formatCode="m/d/yyyy\ h:mm">
                  <c:v>39972.874999986794</c:v>
                </c:pt>
                <c:pt idx="9585" formatCode="m/d/yyyy\ h:mm">
                  <c:v>39972.916666653444</c:v>
                </c:pt>
                <c:pt idx="9586" formatCode="m/d/yyyy\ h:mm">
                  <c:v>39972.958333320137</c:v>
                </c:pt>
                <c:pt idx="9587" formatCode="m/d/yyyy\ h:mm">
                  <c:v>39972.999999986772</c:v>
                </c:pt>
                <c:pt idx="9588" formatCode="m/d/yyyy\ h:mm">
                  <c:v>39973.041666653422</c:v>
                </c:pt>
                <c:pt idx="9589" formatCode="m/d/yyyy\ h:mm">
                  <c:v>39973.083333320115</c:v>
                </c:pt>
                <c:pt idx="9590" formatCode="m/d/yyyy\ h:mm">
                  <c:v>39973.124999986765</c:v>
                </c:pt>
                <c:pt idx="9591" formatCode="m/d/yyyy\ h:mm">
                  <c:v>39973.166666653415</c:v>
                </c:pt>
                <c:pt idx="9592" formatCode="m/d/yyyy\ h:mm">
                  <c:v>39973.208333320108</c:v>
                </c:pt>
                <c:pt idx="9593" formatCode="m/d/yyyy\ h:mm">
                  <c:v>39973.249999986758</c:v>
                </c:pt>
                <c:pt idx="9594" formatCode="m/d/yyyy\ h:mm">
                  <c:v>39973.291666653393</c:v>
                </c:pt>
                <c:pt idx="9595" formatCode="m/d/yyyy\ h:mm">
                  <c:v>39973.333333320101</c:v>
                </c:pt>
                <c:pt idx="9596" formatCode="m/d/yyyy\ h:mm">
                  <c:v>39973.374999986765</c:v>
                </c:pt>
                <c:pt idx="9597" formatCode="m/d/yyyy\ h:mm">
                  <c:v>39973.416666653415</c:v>
                </c:pt>
                <c:pt idx="9598" formatCode="m/d/yyyy\ h:mm">
                  <c:v>39973.458333320108</c:v>
                </c:pt>
                <c:pt idx="9599" formatCode="m/d/yyyy\ h:mm">
                  <c:v>39973.499999986736</c:v>
                </c:pt>
                <c:pt idx="9600" formatCode="m/d/yyyy\ h:mm">
                  <c:v>39973.541666653393</c:v>
                </c:pt>
                <c:pt idx="9601" formatCode="m/d/yyyy\ h:mm">
                  <c:v>39973.583333320086</c:v>
                </c:pt>
                <c:pt idx="9602" formatCode="m/d/yyyy\ h:mm">
                  <c:v>39973.624999986736</c:v>
                </c:pt>
                <c:pt idx="9603" formatCode="m/d/yyyy\ h:mm">
                  <c:v>39973.666666653378</c:v>
                </c:pt>
                <c:pt idx="9604" formatCode="m/d/yyyy\ h:mm">
                  <c:v>39973.708333320079</c:v>
                </c:pt>
                <c:pt idx="9605" formatCode="m/d/yyyy\ h:mm">
                  <c:v>39973.749999986729</c:v>
                </c:pt>
                <c:pt idx="9606" formatCode="m/d/yyyy\ h:mm">
                  <c:v>39973.791666653357</c:v>
                </c:pt>
                <c:pt idx="9607" formatCode="m/d/yyyy\ h:mm">
                  <c:v>39973.833333320072</c:v>
                </c:pt>
                <c:pt idx="9608" formatCode="m/d/yyyy\ h:mm">
                  <c:v>39973.874999986736</c:v>
                </c:pt>
                <c:pt idx="9609" formatCode="m/d/yyyy\ h:mm">
                  <c:v>39973.916666653386</c:v>
                </c:pt>
                <c:pt idx="9610" formatCode="m/d/yyyy\ h:mm">
                  <c:v>39973.958333320079</c:v>
                </c:pt>
                <c:pt idx="9611" formatCode="m/d/yyyy\ h:mm">
                  <c:v>39973.999999986714</c:v>
                </c:pt>
                <c:pt idx="9612" formatCode="m/d/yyyy\ h:mm">
                  <c:v>39974.041666653364</c:v>
                </c:pt>
                <c:pt idx="9613" formatCode="m/d/yyyy\ h:mm">
                  <c:v>39974.083333320043</c:v>
                </c:pt>
                <c:pt idx="9614" formatCode="m/d/yyyy\ h:mm">
                  <c:v>39974.124999986707</c:v>
                </c:pt>
                <c:pt idx="9615" formatCode="m/d/yyyy\ h:mm">
                  <c:v>39974.166666653357</c:v>
                </c:pt>
                <c:pt idx="9616" formatCode="m/d/yyyy\ h:mm">
                  <c:v>39974.208333320043</c:v>
                </c:pt>
                <c:pt idx="9617" formatCode="m/d/yyyy\ h:mm">
                  <c:v>39974.2499999867</c:v>
                </c:pt>
                <c:pt idx="9618" formatCode="m/d/yyyy\ h:mm">
                  <c:v>39974.291666653327</c:v>
                </c:pt>
                <c:pt idx="9619" formatCode="m/d/yyyy\ h:mm">
                  <c:v>39974.333333320043</c:v>
                </c:pt>
                <c:pt idx="9620" formatCode="m/d/yyyy\ h:mm">
                  <c:v>39974.374999986692</c:v>
                </c:pt>
                <c:pt idx="9621" formatCode="m/d/yyyy\ h:mm">
                  <c:v>39974.416666653357</c:v>
                </c:pt>
                <c:pt idx="9622" formatCode="m/d/yyyy\ h:mm">
                  <c:v>39974.45833332005</c:v>
                </c:pt>
                <c:pt idx="9623" formatCode="m/d/yyyy\ h:mm">
                  <c:v>39974.499999986685</c:v>
                </c:pt>
                <c:pt idx="9624" formatCode="m/d/yyyy\ h:mm">
                  <c:v>39974.541666653327</c:v>
                </c:pt>
                <c:pt idx="9625" formatCode="m/d/yyyy\ h:mm">
                  <c:v>39974.583333320013</c:v>
                </c:pt>
                <c:pt idx="9626" formatCode="m/d/yyyy\ h:mm">
                  <c:v>39974.624999986678</c:v>
                </c:pt>
                <c:pt idx="9627" formatCode="m/d/yyyy\ h:mm">
                  <c:v>39974.66666665332</c:v>
                </c:pt>
                <c:pt idx="9628" formatCode="m/d/yyyy\ h:mm">
                  <c:v>39974.708333320013</c:v>
                </c:pt>
                <c:pt idx="9629" formatCode="m/d/yyyy\ h:mm">
                  <c:v>39974.74999998667</c:v>
                </c:pt>
                <c:pt idx="9630" formatCode="m/d/yyyy\ h:mm">
                  <c:v>39974.791666653306</c:v>
                </c:pt>
                <c:pt idx="9631" formatCode="m/d/yyyy\ h:mm">
                  <c:v>39974.833333319999</c:v>
                </c:pt>
                <c:pt idx="9632" formatCode="m/d/yyyy\ h:mm">
                  <c:v>39974.874999986663</c:v>
                </c:pt>
                <c:pt idx="9633" formatCode="m/d/yyyy\ h:mm">
                  <c:v>39974.916666653327</c:v>
                </c:pt>
                <c:pt idx="9634" formatCode="m/d/yyyy\ h:mm">
                  <c:v>39974.958333320006</c:v>
                </c:pt>
                <c:pt idx="9635" formatCode="m/d/yyyy\ h:mm">
                  <c:v>39974.999999986656</c:v>
                </c:pt>
                <c:pt idx="9636" formatCode="m/d/yyyy\ h:mm">
                  <c:v>39975.041666653298</c:v>
                </c:pt>
                <c:pt idx="9637" formatCode="m/d/yyyy\ h:mm">
                  <c:v>39975.083333319992</c:v>
                </c:pt>
                <c:pt idx="9638" formatCode="m/d/yyyy\ h:mm">
                  <c:v>39975.124999986634</c:v>
                </c:pt>
                <c:pt idx="9639" formatCode="m/d/yyyy\ h:mm">
                  <c:v>39975.166666653284</c:v>
                </c:pt>
                <c:pt idx="9640" formatCode="m/d/yyyy\ h:mm">
                  <c:v>39975.208333319992</c:v>
                </c:pt>
                <c:pt idx="9641" formatCode="m/d/yyyy\ h:mm">
                  <c:v>39975.249999986634</c:v>
                </c:pt>
                <c:pt idx="9642" formatCode="m/d/yyyy\ h:mm">
                  <c:v>39975.291666653269</c:v>
                </c:pt>
                <c:pt idx="9643" formatCode="m/d/yyyy\ h:mm">
                  <c:v>39975.333333319984</c:v>
                </c:pt>
                <c:pt idx="9644" formatCode="m/d/yyyy\ h:mm">
                  <c:v>39975.374999986641</c:v>
                </c:pt>
                <c:pt idx="9645" formatCode="m/d/yyyy\ h:mm">
                  <c:v>39975.416666653284</c:v>
                </c:pt>
                <c:pt idx="9646" formatCode="m/d/yyyy\ h:mm">
                  <c:v>39975.458333319984</c:v>
                </c:pt>
                <c:pt idx="9647" formatCode="m/d/yyyy\ h:mm">
                  <c:v>39975.499999986627</c:v>
                </c:pt>
                <c:pt idx="9648" formatCode="m/d/yyyy\ h:mm">
                  <c:v>39975.541666653269</c:v>
                </c:pt>
                <c:pt idx="9649" formatCode="m/d/yyyy\ h:mm">
                  <c:v>39975.583333319963</c:v>
                </c:pt>
                <c:pt idx="9650" formatCode="m/d/yyyy\ h:mm">
                  <c:v>39975.62499998662</c:v>
                </c:pt>
                <c:pt idx="9651" formatCode="m/d/yyyy\ h:mm">
                  <c:v>39975.666666653269</c:v>
                </c:pt>
                <c:pt idx="9652" formatCode="m/d/yyyy\ h:mm">
                  <c:v>39975.708333319948</c:v>
                </c:pt>
                <c:pt idx="9653" formatCode="m/d/yyyy\ h:mm">
                  <c:v>39975.749999986605</c:v>
                </c:pt>
                <c:pt idx="9654" formatCode="m/d/yyyy\ h:mm">
                  <c:v>39975.79166665324</c:v>
                </c:pt>
                <c:pt idx="9655" formatCode="m/d/yyyy\ h:mm">
                  <c:v>39975.833333319941</c:v>
                </c:pt>
                <c:pt idx="9656" formatCode="m/d/yyyy\ h:mm">
                  <c:v>39975.874999986612</c:v>
                </c:pt>
                <c:pt idx="9657" formatCode="m/d/yyyy\ h:mm">
                  <c:v>39975.916666653255</c:v>
                </c:pt>
                <c:pt idx="9658" formatCode="m/d/yyyy\ h:mm">
                  <c:v>39975.958333319948</c:v>
                </c:pt>
                <c:pt idx="9659" formatCode="m/d/yyyy\ h:mm">
                  <c:v>39975.999999986598</c:v>
                </c:pt>
                <c:pt idx="9660" formatCode="m/d/yyyy\ h:mm">
                  <c:v>39976.041666653233</c:v>
                </c:pt>
                <c:pt idx="9661" formatCode="m/d/yyyy\ h:mm">
                  <c:v>39976.083333319933</c:v>
                </c:pt>
                <c:pt idx="9662" formatCode="m/d/yyyy\ h:mm">
                  <c:v>39976.12499998659</c:v>
                </c:pt>
                <c:pt idx="9663" formatCode="m/d/yyyy\ h:mm">
                  <c:v>39976.166666653233</c:v>
                </c:pt>
                <c:pt idx="9664" formatCode="m/d/yyyy\ h:mm">
                  <c:v>39976.208333319919</c:v>
                </c:pt>
                <c:pt idx="9665" formatCode="m/d/yyyy\ h:mm">
                  <c:v>39976.249999986583</c:v>
                </c:pt>
                <c:pt idx="9666" formatCode="m/d/yyyy\ h:mm">
                  <c:v>39976.291666653211</c:v>
                </c:pt>
                <c:pt idx="9667" formatCode="m/d/yyyy\ h:mm">
                  <c:v>39976.333333319912</c:v>
                </c:pt>
                <c:pt idx="9668" formatCode="m/d/yyyy\ h:mm">
                  <c:v>39976.374999986598</c:v>
                </c:pt>
                <c:pt idx="9669" formatCode="m/d/yyyy\ h:mm">
                  <c:v>39976.416666653226</c:v>
                </c:pt>
                <c:pt idx="9670" formatCode="m/d/yyyy\ h:mm">
                  <c:v>39976.458333319926</c:v>
                </c:pt>
                <c:pt idx="9671" formatCode="m/d/yyyy\ h:mm">
                  <c:v>39976.499999986569</c:v>
                </c:pt>
                <c:pt idx="9672" formatCode="m/d/yyyy\ h:mm">
                  <c:v>39976.541666653204</c:v>
                </c:pt>
                <c:pt idx="9673" formatCode="m/d/yyyy\ h:mm">
                  <c:v>39976.583333319897</c:v>
                </c:pt>
                <c:pt idx="9674" formatCode="m/d/yyyy\ h:mm">
                  <c:v>39976.624999986561</c:v>
                </c:pt>
                <c:pt idx="9675" formatCode="m/d/yyyy\ h:mm">
                  <c:v>39976.666666653204</c:v>
                </c:pt>
                <c:pt idx="9676" formatCode="m/d/yyyy\ h:mm">
                  <c:v>39976.70833331989</c:v>
                </c:pt>
                <c:pt idx="9677" formatCode="m/d/yyyy\ h:mm">
                  <c:v>39976.749999986561</c:v>
                </c:pt>
                <c:pt idx="9678" formatCode="m/d/yyyy\ h:mm">
                  <c:v>39976.791666653182</c:v>
                </c:pt>
                <c:pt idx="9679" formatCode="m/d/yyyy\ h:mm">
                  <c:v>39976.833333319883</c:v>
                </c:pt>
                <c:pt idx="9680" formatCode="m/d/yyyy\ h:mm">
                  <c:v>39976.874999986569</c:v>
                </c:pt>
                <c:pt idx="9681" formatCode="m/d/yyyy\ h:mm">
                  <c:v>39976.916666653204</c:v>
                </c:pt>
                <c:pt idx="9682" formatCode="m/d/yyyy\ h:mm">
                  <c:v>39976.958333319897</c:v>
                </c:pt>
                <c:pt idx="9683" formatCode="m/d/yyyy\ h:mm">
                  <c:v>39976.999999986539</c:v>
                </c:pt>
                <c:pt idx="9684" formatCode="m/d/yyyy\ h:mm">
                  <c:v>39977.041666653189</c:v>
                </c:pt>
                <c:pt idx="9685" formatCode="m/d/yyyy\ h:mm">
                  <c:v>39977.083333319868</c:v>
                </c:pt>
                <c:pt idx="9686" formatCode="m/d/yyyy\ h:mm">
                  <c:v>39977.124999986532</c:v>
                </c:pt>
                <c:pt idx="9687" formatCode="m/d/yyyy\ h:mm">
                  <c:v>39977.166666653182</c:v>
                </c:pt>
                <c:pt idx="9688" formatCode="m/d/yyyy\ h:mm">
                  <c:v>39977.208333319861</c:v>
                </c:pt>
                <c:pt idx="9689" formatCode="m/d/yyyy\ h:mm">
                  <c:v>39977.249999986532</c:v>
                </c:pt>
                <c:pt idx="9690" formatCode="m/d/yyyy\ h:mm">
                  <c:v>39977.291666653167</c:v>
                </c:pt>
                <c:pt idx="9691" formatCode="m/d/yyyy\ h:mm">
                  <c:v>39977.333333319853</c:v>
                </c:pt>
                <c:pt idx="9692" formatCode="m/d/yyyy\ h:mm">
                  <c:v>39977.374999986539</c:v>
                </c:pt>
                <c:pt idx="9693" formatCode="m/d/yyyy\ h:mm">
                  <c:v>39977.416666653182</c:v>
                </c:pt>
                <c:pt idx="9694" formatCode="m/d/yyyy\ h:mm">
                  <c:v>39977.458333319861</c:v>
                </c:pt>
                <c:pt idx="9695" formatCode="m/d/yyyy\ h:mm">
                  <c:v>39977.49999998651</c:v>
                </c:pt>
                <c:pt idx="9696" formatCode="m/d/yyyy\ h:mm">
                  <c:v>39977.541666653175</c:v>
                </c:pt>
                <c:pt idx="9697" formatCode="m/d/yyyy\ h:mm">
                  <c:v>39977.583333319839</c:v>
                </c:pt>
                <c:pt idx="9698" formatCode="m/d/yyyy\ h:mm">
                  <c:v>39977.624999986503</c:v>
                </c:pt>
                <c:pt idx="9699" formatCode="m/d/yyyy\ h:mm">
                  <c:v>39977.666666653153</c:v>
                </c:pt>
                <c:pt idx="9700" formatCode="m/d/yyyy\ h:mm">
                  <c:v>39977.708333319832</c:v>
                </c:pt>
                <c:pt idx="9701" formatCode="m/d/yyyy\ h:mm">
                  <c:v>39977.749999986496</c:v>
                </c:pt>
                <c:pt idx="9702" formatCode="m/d/yyyy\ h:mm">
                  <c:v>39977.791666653131</c:v>
                </c:pt>
                <c:pt idx="9703" formatCode="m/d/yyyy\ h:mm">
                  <c:v>39977.833333319832</c:v>
                </c:pt>
                <c:pt idx="9704" formatCode="m/d/yyyy\ h:mm">
                  <c:v>39977.874999986503</c:v>
                </c:pt>
                <c:pt idx="9705" formatCode="m/d/yyyy\ h:mm">
                  <c:v>39977.916666653153</c:v>
                </c:pt>
                <c:pt idx="9706" formatCode="m/d/yyyy\ h:mm">
                  <c:v>39977.958333319839</c:v>
                </c:pt>
                <c:pt idx="9707" formatCode="m/d/yyyy\ h:mm">
                  <c:v>39977.999999986481</c:v>
                </c:pt>
                <c:pt idx="9708" formatCode="m/d/yyyy\ h:mm">
                  <c:v>39978.041666653131</c:v>
                </c:pt>
                <c:pt idx="9709" formatCode="m/d/yyyy\ h:mm">
                  <c:v>39978.08333331981</c:v>
                </c:pt>
                <c:pt idx="9710" formatCode="m/d/yyyy\ h:mm">
                  <c:v>39978.124999986481</c:v>
                </c:pt>
                <c:pt idx="9711" formatCode="m/d/yyyy\ h:mm">
                  <c:v>39978.166666653124</c:v>
                </c:pt>
                <c:pt idx="9712" formatCode="m/d/yyyy\ h:mm">
                  <c:v>39978.208333319802</c:v>
                </c:pt>
                <c:pt idx="9713" formatCode="m/d/yyyy\ h:mm">
                  <c:v>39978.249999986467</c:v>
                </c:pt>
                <c:pt idx="9714" formatCode="m/d/yyyy\ h:mm">
                  <c:v>39978.291666653102</c:v>
                </c:pt>
                <c:pt idx="9715" formatCode="m/d/yyyy\ h:mm">
                  <c:v>39978.333333319795</c:v>
                </c:pt>
                <c:pt idx="9716" formatCode="m/d/yyyy\ h:mm">
                  <c:v>39978.374999986474</c:v>
                </c:pt>
                <c:pt idx="9717" formatCode="m/d/yyyy\ h:mm">
                  <c:v>39978.416666653131</c:v>
                </c:pt>
                <c:pt idx="9718" formatCode="m/d/yyyy\ h:mm">
                  <c:v>39978.458333319802</c:v>
                </c:pt>
                <c:pt idx="9719" formatCode="m/d/yyyy\ h:mm">
                  <c:v>39978.499999986452</c:v>
                </c:pt>
                <c:pt idx="9720" formatCode="m/d/yyyy\ h:mm">
                  <c:v>39978.541666653102</c:v>
                </c:pt>
                <c:pt idx="9721" formatCode="m/d/yyyy\ h:mm">
                  <c:v>39978.583333319781</c:v>
                </c:pt>
                <c:pt idx="9722" formatCode="m/d/yyyy\ h:mm">
                  <c:v>39978.624999986445</c:v>
                </c:pt>
                <c:pt idx="9723" formatCode="m/d/yyyy\ h:mm">
                  <c:v>39978.666666653095</c:v>
                </c:pt>
                <c:pt idx="9724" formatCode="m/d/yyyy\ h:mm">
                  <c:v>39978.708333319773</c:v>
                </c:pt>
                <c:pt idx="9725" formatCode="m/d/yyyy\ h:mm">
                  <c:v>39978.749999986438</c:v>
                </c:pt>
                <c:pt idx="9726" formatCode="m/d/yyyy\ h:mm">
                  <c:v>39978.791666653073</c:v>
                </c:pt>
                <c:pt idx="9727" formatCode="m/d/yyyy\ h:mm">
                  <c:v>39978.833333319766</c:v>
                </c:pt>
                <c:pt idx="9728" formatCode="m/d/yyyy\ h:mm">
                  <c:v>39978.874999986445</c:v>
                </c:pt>
                <c:pt idx="9729" formatCode="m/d/yyyy\ h:mm">
                  <c:v>39978.916666653095</c:v>
                </c:pt>
                <c:pt idx="9730" formatCode="m/d/yyyy\ h:mm">
                  <c:v>39978.958333319773</c:v>
                </c:pt>
                <c:pt idx="9731" formatCode="m/d/yyyy\ h:mm">
                  <c:v>39978.999999986423</c:v>
                </c:pt>
                <c:pt idx="9732" formatCode="m/d/yyyy\ h:mm">
                  <c:v>39979.041666653073</c:v>
                </c:pt>
                <c:pt idx="9733" formatCode="m/d/yyyy\ h:mm">
                  <c:v>39979.083333319752</c:v>
                </c:pt>
                <c:pt idx="9734" formatCode="m/d/yyyy\ h:mm">
                  <c:v>39979.124999986416</c:v>
                </c:pt>
                <c:pt idx="9735" formatCode="m/d/yyyy\ h:mm">
                  <c:v>39979.166666653065</c:v>
                </c:pt>
                <c:pt idx="9736" formatCode="m/d/yyyy\ h:mm">
                  <c:v>39979.208333319744</c:v>
                </c:pt>
                <c:pt idx="9737" formatCode="m/d/yyyy\ h:mm">
                  <c:v>39979.249999986409</c:v>
                </c:pt>
                <c:pt idx="9738" formatCode="m/d/yyyy\ h:mm">
                  <c:v>39979.291666653044</c:v>
                </c:pt>
                <c:pt idx="9739" formatCode="m/d/yyyy\ h:mm">
                  <c:v>39979.333333319737</c:v>
                </c:pt>
                <c:pt idx="9740" formatCode="m/d/yyyy\ h:mm">
                  <c:v>39979.374999986416</c:v>
                </c:pt>
                <c:pt idx="9741" formatCode="m/d/yyyy\ h:mm">
                  <c:v>39979.416666653065</c:v>
                </c:pt>
                <c:pt idx="9742" formatCode="m/d/yyyy\ h:mm">
                  <c:v>39979.458333319744</c:v>
                </c:pt>
                <c:pt idx="9743" formatCode="m/d/yyyy\ h:mm">
                  <c:v>39979.499999986394</c:v>
                </c:pt>
                <c:pt idx="9744" formatCode="m/d/yyyy\ h:mm">
                  <c:v>39979.541666653044</c:v>
                </c:pt>
                <c:pt idx="9745" formatCode="m/d/yyyy\ h:mm">
                  <c:v>39979.583333319722</c:v>
                </c:pt>
                <c:pt idx="9746" formatCode="m/d/yyyy\ h:mm">
                  <c:v>39979.624999986387</c:v>
                </c:pt>
                <c:pt idx="9747" formatCode="m/d/yyyy\ h:mm">
                  <c:v>39979.666666653036</c:v>
                </c:pt>
                <c:pt idx="9748" formatCode="m/d/yyyy\ h:mm">
                  <c:v>39979.708333319715</c:v>
                </c:pt>
                <c:pt idx="9749" formatCode="m/d/yyyy\ h:mm">
                  <c:v>39979.749999986379</c:v>
                </c:pt>
                <c:pt idx="9750" formatCode="m/d/yyyy\ h:mm">
                  <c:v>39979.791666653015</c:v>
                </c:pt>
                <c:pt idx="9751" formatCode="m/d/yyyy\ h:mm">
                  <c:v>39979.833333319708</c:v>
                </c:pt>
                <c:pt idx="9752" formatCode="m/d/yyyy\ h:mm">
                  <c:v>39979.874999986387</c:v>
                </c:pt>
                <c:pt idx="9753" formatCode="m/d/yyyy\ h:mm">
                  <c:v>39979.916666653036</c:v>
                </c:pt>
                <c:pt idx="9754" formatCode="m/d/yyyy\ h:mm">
                  <c:v>39979.958333319715</c:v>
                </c:pt>
                <c:pt idx="9755" formatCode="m/d/yyyy\ h:mm">
                  <c:v>39979.999999986365</c:v>
                </c:pt>
                <c:pt idx="9756" formatCode="m/d/yyyy\ h:mm">
                  <c:v>39980.041666653015</c:v>
                </c:pt>
                <c:pt idx="9757" formatCode="m/d/yyyy\ h:mm">
                  <c:v>39980.083333319686</c:v>
                </c:pt>
                <c:pt idx="9758" formatCode="m/d/yyyy\ h:mm">
                  <c:v>39980.124999986358</c:v>
                </c:pt>
                <c:pt idx="9759" formatCode="m/d/yyyy\ h:mm">
                  <c:v>39980.166666653007</c:v>
                </c:pt>
                <c:pt idx="9760" formatCode="m/d/yyyy\ h:mm">
                  <c:v>39980.208333319686</c:v>
                </c:pt>
                <c:pt idx="9761" formatCode="m/d/yyyy\ h:mm">
                  <c:v>39980.24999998635</c:v>
                </c:pt>
                <c:pt idx="9762" formatCode="m/d/yyyy\ h:mm">
                  <c:v>39980.291666652985</c:v>
                </c:pt>
                <c:pt idx="9763" formatCode="m/d/yyyy\ h:mm">
                  <c:v>39980.333333319679</c:v>
                </c:pt>
                <c:pt idx="9764" formatCode="m/d/yyyy\ h:mm">
                  <c:v>39980.374999986343</c:v>
                </c:pt>
                <c:pt idx="9765" formatCode="m/d/yyyy\ h:mm">
                  <c:v>39980.416666653007</c:v>
                </c:pt>
                <c:pt idx="9766" formatCode="m/d/yyyy\ h:mm">
                  <c:v>39980.458333319686</c:v>
                </c:pt>
                <c:pt idx="9767" formatCode="m/d/yyyy\ h:mm">
                  <c:v>39980.499999986336</c:v>
                </c:pt>
                <c:pt idx="9768" formatCode="m/d/yyyy\ h:mm">
                  <c:v>39980.541666652985</c:v>
                </c:pt>
                <c:pt idx="9769" formatCode="m/d/yyyy\ h:mm">
                  <c:v>39980.583333319664</c:v>
                </c:pt>
                <c:pt idx="9770" formatCode="m/d/yyyy\ h:mm">
                  <c:v>39980.624999986328</c:v>
                </c:pt>
                <c:pt idx="9771" formatCode="m/d/yyyy\ h:mm">
                  <c:v>39980.666666652985</c:v>
                </c:pt>
                <c:pt idx="9772" formatCode="m/d/yyyy\ h:mm">
                  <c:v>39980.708333319657</c:v>
                </c:pt>
                <c:pt idx="9773" formatCode="m/d/yyyy\ h:mm">
                  <c:v>39980.749999986321</c:v>
                </c:pt>
                <c:pt idx="9774" formatCode="m/d/yyyy\ h:mm">
                  <c:v>39980.791666652971</c:v>
                </c:pt>
                <c:pt idx="9775" formatCode="m/d/yyyy\ h:mm">
                  <c:v>39980.83333331965</c:v>
                </c:pt>
                <c:pt idx="9776" formatCode="m/d/yyyy\ h:mm">
                  <c:v>39980.874999986328</c:v>
                </c:pt>
                <c:pt idx="9777" formatCode="m/d/yyyy\ h:mm">
                  <c:v>39980.916666652993</c:v>
                </c:pt>
                <c:pt idx="9778" formatCode="m/d/yyyy\ h:mm">
                  <c:v>39980.958333319642</c:v>
                </c:pt>
                <c:pt idx="9779" formatCode="m/d/yyyy\ h:mm">
                  <c:v>39980.999999986307</c:v>
                </c:pt>
                <c:pt idx="9780" formatCode="m/d/yyyy\ h:mm">
                  <c:v>39981.041666652971</c:v>
                </c:pt>
                <c:pt idx="9781" formatCode="m/d/yyyy\ h:mm">
                  <c:v>39981.083333319635</c:v>
                </c:pt>
                <c:pt idx="9782" formatCode="m/d/yyyy\ h:mm">
                  <c:v>39981.124999986285</c:v>
                </c:pt>
                <c:pt idx="9783" formatCode="m/d/yyyy\ h:mm">
                  <c:v>39981.166666652964</c:v>
                </c:pt>
                <c:pt idx="9784" formatCode="m/d/yyyy\ h:mm">
                  <c:v>39981.208333319628</c:v>
                </c:pt>
                <c:pt idx="9785" formatCode="m/d/yyyy\ h:mm">
                  <c:v>39981.249999986285</c:v>
                </c:pt>
                <c:pt idx="9786" formatCode="m/d/yyyy\ h:mm">
                  <c:v>39981.291666652935</c:v>
                </c:pt>
                <c:pt idx="9787" formatCode="m/d/yyyy\ h:mm">
                  <c:v>39981.333333319621</c:v>
                </c:pt>
                <c:pt idx="9788" formatCode="m/d/yyyy\ h:mm">
                  <c:v>39981.374999986292</c:v>
                </c:pt>
                <c:pt idx="9789" formatCode="m/d/yyyy\ h:mm">
                  <c:v>39981.416666652949</c:v>
                </c:pt>
                <c:pt idx="9790" formatCode="m/d/yyyy\ h:mm">
                  <c:v>39981.458333319613</c:v>
                </c:pt>
                <c:pt idx="9791" formatCode="m/d/yyyy\ h:mm">
                  <c:v>39981.499999986278</c:v>
                </c:pt>
                <c:pt idx="9792" formatCode="m/d/yyyy\ h:mm">
                  <c:v>39981.541666652935</c:v>
                </c:pt>
                <c:pt idx="9793" formatCode="m/d/yyyy\ h:mm">
                  <c:v>39981.583333319606</c:v>
                </c:pt>
                <c:pt idx="9794" formatCode="m/d/yyyy\ h:mm">
                  <c:v>39981.62499998627</c:v>
                </c:pt>
                <c:pt idx="9795" formatCode="m/d/yyyy\ h:mm">
                  <c:v>39981.666666652935</c:v>
                </c:pt>
                <c:pt idx="9796" formatCode="m/d/yyyy\ h:mm">
                  <c:v>39981.708333319599</c:v>
                </c:pt>
                <c:pt idx="9797" formatCode="m/d/yyyy\ h:mm">
                  <c:v>39981.749999986256</c:v>
                </c:pt>
                <c:pt idx="9798" formatCode="m/d/yyyy\ h:mm">
                  <c:v>39981.791666652913</c:v>
                </c:pt>
                <c:pt idx="9799" formatCode="m/d/yyyy\ h:mm">
                  <c:v>39981.833333319591</c:v>
                </c:pt>
                <c:pt idx="9800" formatCode="m/d/yyyy\ h:mm">
                  <c:v>39981.874999986263</c:v>
                </c:pt>
                <c:pt idx="9801" formatCode="m/d/yyyy\ h:mm">
                  <c:v>39981.916666652935</c:v>
                </c:pt>
                <c:pt idx="9802" formatCode="m/d/yyyy\ h:mm">
                  <c:v>39981.958333319606</c:v>
                </c:pt>
                <c:pt idx="9803" formatCode="m/d/yyyy\ h:mm">
                  <c:v>39981.999999986234</c:v>
                </c:pt>
                <c:pt idx="9804" formatCode="m/d/yyyy\ h:mm">
                  <c:v>39982.041666652905</c:v>
                </c:pt>
                <c:pt idx="9805" formatCode="m/d/yyyy\ h:mm">
                  <c:v>39982.083333319591</c:v>
                </c:pt>
                <c:pt idx="9806" formatCode="m/d/yyyy\ h:mm">
                  <c:v>39982.124999986234</c:v>
                </c:pt>
                <c:pt idx="9807" formatCode="m/d/yyyy\ h:mm">
                  <c:v>39982.166666652905</c:v>
                </c:pt>
                <c:pt idx="9808" formatCode="m/d/yyyy\ h:mm">
                  <c:v>39982.208333319584</c:v>
                </c:pt>
                <c:pt idx="9809" formatCode="m/d/yyyy\ h:mm">
                  <c:v>39982.249999986234</c:v>
                </c:pt>
                <c:pt idx="9810" formatCode="m/d/yyyy\ h:mm">
                  <c:v>39982.291666652876</c:v>
                </c:pt>
                <c:pt idx="9811" formatCode="m/d/yyyy\ h:mm">
                  <c:v>39982.333333319562</c:v>
                </c:pt>
                <c:pt idx="9812" formatCode="m/d/yyyy\ h:mm">
                  <c:v>39982.374999986241</c:v>
                </c:pt>
                <c:pt idx="9813" formatCode="m/d/yyyy\ h:mm">
                  <c:v>39982.416666652891</c:v>
                </c:pt>
                <c:pt idx="9814" formatCode="m/d/yyyy\ h:mm">
                  <c:v>39982.458333319584</c:v>
                </c:pt>
                <c:pt idx="9815" formatCode="m/d/yyyy\ h:mm">
                  <c:v>39982.499999986205</c:v>
                </c:pt>
                <c:pt idx="9816" formatCode="m/d/yyyy\ h:mm">
                  <c:v>39982.541666652884</c:v>
                </c:pt>
                <c:pt idx="9817" formatCode="m/d/yyyy\ h:mm">
                  <c:v>39982.583333319548</c:v>
                </c:pt>
                <c:pt idx="9818" formatCode="m/d/yyyy\ h:mm">
                  <c:v>39982.624999986205</c:v>
                </c:pt>
                <c:pt idx="9819" formatCode="m/d/yyyy\ h:mm">
                  <c:v>39982.666666652876</c:v>
                </c:pt>
                <c:pt idx="9820" formatCode="m/d/yyyy\ h:mm">
                  <c:v>39982.708333319541</c:v>
                </c:pt>
                <c:pt idx="9821" formatCode="m/d/yyyy\ h:mm">
                  <c:v>39982.749999986205</c:v>
                </c:pt>
                <c:pt idx="9822" formatCode="m/d/yyyy\ h:mm">
                  <c:v>39982.791666652847</c:v>
                </c:pt>
                <c:pt idx="9823" formatCode="m/d/yyyy\ h:mm">
                  <c:v>39982.833333319533</c:v>
                </c:pt>
                <c:pt idx="9824" formatCode="m/d/yyyy\ h:mm">
                  <c:v>39982.874999986212</c:v>
                </c:pt>
                <c:pt idx="9825" formatCode="m/d/yyyy\ h:mm">
                  <c:v>39982.916666652862</c:v>
                </c:pt>
                <c:pt idx="9826" formatCode="m/d/yyyy\ h:mm">
                  <c:v>39982.958333319548</c:v>
                </c:pt>
                <c:pt idx="9827" formatCode="m/d/yyyy\ h:mm">
                  <c:v>39982.99999998619</c:v>
                </c:pt>
                <c:pt idx="9828" formatCode="m/d/yyyy\ h:mm">
                  <c:v>39983.041666652854</c:v>
                </c:pt>
                <c:pt idx="9829" formatCode="m/d/yyyy\ h:mm">
                  <c:v>39983.083333319519</c:v>
                </c:pt>
                <c:pt idx="9830" formatCode="m/d/yyyy\ h:mm">
                  <c:v>39983.124999986183</c:v>
                </c:pt>
                <c:pt idx="9831" formatCode="m/d/yyyy\ h:mm">
                  <c:v>39983.166666652833</c:v>
                </c:pt>
                <c:pt idx="9832" formatCode="m/d/yyyy\ h:mm">
                  <c:v>39983.208333319511</c:v>
                </c:pt>
                <c:pt idx="9833" formatCode="m/d/yyyy\ h:mm">
                  <c:v>39983.249999986183</c:v>
                </c:pt>
                <c:pt idx="9834" formatCode="m/d/yyyy\ h:mm">
                  <c:v>39983.291666652818</c:v>
                </c:pt>
                <c:pt idx="9835" formatCode="m/d/yyyy\ h:mm">
                  <c:v>39983.333333319511</c:v>
                </c:pt>
                <c:pt idx="9836" formatCode="m/d/yyyy\ h:mm">
                  <c:v>39983.37499998619</c:v>
                </c:pt>
                <c:pt idx="9837" formatCode="m/d/yyyy\ h:mm">
                  <c:v>39983.416666652833</c:v>
                </c:pt>
                <c:pt idx="9838" formatCode="m/d/yyyy\ h:mm">
                  <c:v>39983.458333319519</c:v>
                </c:pt>
                <c:pt idx="9839" formatCode="m/d/yyyy\ h:mm">
                  <c:v>39983.499999986161</c:v>
                </c:pt>
                <c:pt idx="9840" formatCode="m/d/yyyy\ h:mm">
                  <c:v>39983.541666652825</c:v>
                </c:pt>
                <c:pt idx="9841" formatCode="m/d/yyyy\ h:mm">
                  <c:v>39983.58333331949</c:v>
                </c:pt>
                <c:pt idx="9842" formatCode="m/d/yyyy\ h:mm">
                  <c:v>39983.624999986161</c:v>
                </c:pt>
                <c:pt idx="9843" formatCode="m/d/yyyy\ h:mm">
                  <c:v>39983.666666652804</c:v>
                </c:pt>
                <c:pt idx="9844" formatCode="m/d/yyyy\ h:mm">
                  <c:v>39983.708333319482</c:v>
                </c:pt>
                <c:pt idx="9845" formatCode="m/d/yyyy\ h:mm">
                  <c:v>39983.749999986147</c:v>
                </c:pt>
                <c:pt idx="9846" formatCode="m/d/yyyy\ h:mm">
                  <c:v>39983.791666652782</c:v>
                </c:pt>
                <c:pt idx="9847" formatCode="m/d/yyyy\ h:mm">
                  <c:v>39983.833333319482</c:v>
                </c:pt>
                <c:pt idx="9848" formatCode="m/d/yyyy\ h:mm">
                  <c:v>39983.874999986154</c:v>
                </c:pt>
                <c:pt idx="9849" formatCode="m/d/yyyy\ h:mm">
                  <c:v>39983.916666652811</c:v>
                </c:pt>
                <c:pt idx="9850" formatCode="m/d/yyyy\ h:mm">
                  <c:v>39983.95833331949</c:v>
                </c:pt>
                <c:pt idx="9851" formatCode="m/d/yyyy\ h:mm">
                  <c:v>39983.999999986132</c:v>
                </c:pt>
                <c:pt idx="9852" formatCode="m/d/yyyy\ h:mm">
                  <c:v>39984.041666652782</c:v>
                </c:pt>
                <c:pt idx="9853" formatCode="m/d/yyyy\ h:mm">
                  <c:v>39984.083333319461</c:v>
                </c:pt>
                <c:pt idx="9854" formatCode="m/d/yyyy\ h:mm">
                  <c:v>39984.124999986132</c:v>
                </c:pt>
                <c:pt idx="9855" formatCode="m/d/yyyy\ h:mm">
                  <c:v>39984.166666652774</c:v>
                </c:pt>
                <c:pt idx="9856" formatCode="m/d/yyyy\ h:mm">
                  <c:v>39984.208333319453</c:v>
                </c:pt>
                <c:pt idx="9857" formatCode="m/d/yyyy\ h:mm">
                  <c:v>39984.249999986117</c:v>
                </c:pt>
                <c:pt idx="9858" formatCode="m/d/yyyy\ h:mm">
                  <c:v>39984.291666652753</c:v>
                </c:pt>
                <c:pt idx="9859" formatCode="m/d/yyyy\ h:mm">
                  <c:v>39984.333333319446</c:v>
                </c:pt>
                <c:pt idx="9860" formatCode="m/d/yyyy\ h:mm">
                  <c:v>39984.374999986125</c:v>
                </c:pt>
                <c:pt idx="9861" formatCode="m/d/yyyy\ h:mm">
                  <c:v>39984.416666652782</c:v>
                </c:pt>
                <c:pt idx="9862" formatCode="m/d/yyyy\ h:mm">
                  <c:v>39984.458333319453</c:v>
                </c:pt>
                <c:pt idx="9863" formatCode="m/d/yyyy\ h:mm">
                  <c:v>39984.499999986103</c:v>
                </c:pt>
                <c:pt idx="9864" formatCode="m/d/yyyy\ h:mm">
                  <c:v>39984.541666652753</c:v>
                </c:pt>
                <c:pt idx="9865" formatCode="m/d/yyyy\ h:mm">
                  <c:v>39984.583333319431</c:v>
                </c:pt>
                <c:pt idx="9866" formatCode="m/d/yyyy\ h:mm">
                  <c:v>39984.624999986096</c:v>
                </c:pt>
                <c:pt idx="9867" formatCode="m/d/yyyy\ h:mm">
                  <c:v>39984.666666652745</c:v>
                </c:pt>
                <c:pt idx="9868" formatCode="m/d/yyyy\ h:mm">
                  <c:v>39984.708333319431</c:v>
                </c:pt>
                <c:pt idx="9869" formatCode="m/d/yyyy\ h:mm">
                  <c:v>39984.749999986088</c:v>
                </c:pt>
                <c:pt idx="9870" formatCode="m/d/yyyy\ h:mm">
                  <c:v>39984.791666652724</c:v>
                </c:pt>
                <c:pt idx="9871" formatCode="m/d/yyyy\ h:mm">
                  <c:v>39984.833333319417</c:v>
                </c:pt>
                <c:pt idx="9872" formatCode="m/d/yyyy\ h:mm">
                  <c:v>39984.874999986096</c:v>
                </c:pt>
                <c:pt idx="9873" formatCode="m/d/yyyy\ h:mm">
                  <c:v>39984.916666652745</c:v>
                </c:pt>
                <c:pt idx="9874" formatCode="m/d/yyyy\ h:mm">
                  <c:v>39984.958333319424</c:v>
                </c:pt>
                <c:pt idx="9875" formatCode="m/d/yyyy\ h:mm">
                  <c:v>39984.999999986081</c:v>
                </c:pt>
                <c:pt idx="9876" formatCode="m/d/yyyy\ h:mm">
                  <c:v>39985.041666652724</c:v>
                </c:pt>
                <c:pt idx="9877" formatCode="m/d/yyyy\ h:mm">
                  <c:v>39985.083333319402</c:v>
                </c:pt>
                <c:pt idx="9878" formatCode="m/d/yyyy\ h:mm">
                  <c:v>39985.124999986067</c:v>
                </c:pt>
                <c:pt idx="9879" formatCode="m/d/yyyy\ h:mm">
                  <c:v>39985.166666652724</c:v>
                </c:pt>
                <c:pt idx="9880" formatCode="m/d/yyyy\ h:mm">
                  <c:v>39985.208333319395</c:v>
                </c:pt>
                <c:pt idx="9881" formatCode="m/d/yyyy\ h:mm">
                  <c:v>39985.249999986059</c:v>
                </c:pt>
                <c:pt idx="9882" formatCode="m/d/yyyy\ h:mm">
                  <c:v>39985.291666652702</c:v>
                </c:pt>
                <c:pt idx="9883" formatCode="m/d/yyyy\ h:mm">
                  <c:v>39985.333333319388</c:v>
                </c:pt>
                <c:pt idx="9884" formatCode="m/d/yyyy\ h:mm">
                  <c:v>39985.374999986067</c:v>
                </c:pt>
                <c:pt idx="9885" formatCode="m/d/yyyy\ h:mm">
                  <c:v>39985.416666652716</c:v>
                </c:pt>
                <c:pt idx="9886" formatCode="m/d/yyyy\ h:mm">
                  <c:v>39985.458333319395</c:v>
                </c:pt>
                <c:pt idx="9887" formatCode="m/d/yyyy\ h:mm">
                  <c:v>39985.499999986045</c:v>
                </c:pt>
                <c:pt idx="9888" formatCode="m/d/yyyy\ h:mm">
                  <c:v>39985.541666652694</c:v>
                </c:pt>
                <c:pt idx="9889" formatCode="m/d/yyyy\ h:mm">
                  <c:v>39985.583333319373</c:v>
                </c:pt>
                <c:pt idx="9890" formatCode="m/d/yyyy\ h:mm">
                  <c:v>39985.624999986037</c:v>
                </c:pt>
                <c:pt idx="9891" formatCode="m/d/yyyy\ h:mm">
                  <c:v>39985.666666652687</c:v>
                </c:pt>
                <c:pt idx="9892" formatCode="m/d/yyyy\ h:mm">
                  <c:v>39985.708333319366</c:v>
                </c:pt>
                <c:pt idx="9893" formatCode="m/d/yyyy\ h:mm">
                  <c:v>39985.74999998603</c:v>
                </c:pt>
                <c:pt idx="9894" formatCode="m/d/yyyy\ h:mm">
                  <c:v>39985.791666652665</c:v>
                </c:pt>
                <c:pt idx="9895" formatCode="m/d/yyyy\ h:mm">
                  <c:v>39985.833333319359</c:v>
                </c:pt>
                <c:pt idx="9896" formatCode="m/d/yyyy\ h:mm">
                  <c:v>39985.874999986037</c:v>
                </c:pt>
                <c:pt idx="9897" formatCode="m/d/yyyy\ h:mm">
                  <c:v>39985.916666652687</c:v>
                </c:pt>
                <c:pt idx="9898" formatCode="m/d/yyyy\ h:mm">
                  <c:v>39985.958333319366</c:v>
                </c:pt>
                <c:pt idx="9899" formatCode="m/d/yyyy\ h:mm">
                  <c:v>39985.999999986016</c:v>
                </c:pt>
                <c:pt idx="9900" formatCode="m/d/yyyy\ h:mm">
                  <c:v>39986.041666652665</c:v>
                </c:pt>
                <c:pt idx="9901" formatCode="m/d/yyyy\ h:mm">
                  <c:v>39986.083333319344</c:v>
                </c:pt>
                <c:pt idx="9902" formatCode="m/d/yyyy\ h:mm">
                  <c:v>39986.124999986008</c:v>
                </c:pt>
                <c:pt idx="9903" formatCode="m/d/yyyy\ h:mm">
                  <c:v>39986.166666652658</c:v>
                </c:pt>
                <c:pt idx="9904" formatCode="m/d/yyyy\ h:mm">
                  <c:v>39986.208333319337</c:v>
                </c:pt>
                <c:pt idx="9905" formatCode="m/d/yyyy\ h:mm">
                  <c:v>39986.249999986001</c:v>
                </c:pt>
                <c:pt idx="9906" formatCode="m/d/yyyy\ h:mm">
                  <c:v>39986.291666652636</c:v>
                </c:pt>
                <c:pt idx="9907" formatCode="m/d/yyyy\ h:mm">
                  <c:v>39986.33333331933</c:v>
                </c:pt>
                <c:pt idx="9908" formatCode="m/d/yyyy\ h:mm">
                  <c:v>39986.374999986008</c:v>
                </c:pt>
                <c:pt idx="9909" formatCode="m/d/yyyy\ h:mm">
                  <c:v>39986.416666652658</c:v>
                </c:pt>
                <c:pt idx="9910" formatCode="m/d/yyyy\ h:mm">
                  <c:v>39986.458333319337</c:v>
                </c:pt>
                <c:pt idx="9911" formatCode="m/d/yyyy\ h:mm">
                  <c:v>39986.499999985987</c:v>
                </c:pt>
                <c:pt idx="9912" formatCode="m/d/yyyy\ h:mm">
                  <c:v>39986.541666652629</c:v>
                </c:pt>
                <c:pt idx="9913" formatCode="m/d/yyyy\ h:mm">
                  <c:v>39986.583333319315</c:v>
                </c:pt>
                <c:pt idx="9914" formatCode="m/d/yyyy\ h:mm">
                  <c:v>39986.624999985979</c:v>
                </c:pt>
                <c:pt idx="9915" formatCode="m/d/yyyy\ h:mm">
                  <c:v>39986.666666652622</c:v>
                </c:pt>
                <c:pt idx="9916" formatCode="m/d/yyyy\ h:mm">
                  <c:v>39986.708333319308</c:v>
                </c:pt>
                <c:pt idx="9917" formatCode="m/d/yyyy\ h:mm">
                  <c:v>39986.749999985972</c:v>
                </c:pt>
                <c:pt idx="9918" formatCode="m/d/yyyy\ h:mm">
                  <c:v>39986.791666652607</c:v>
                </c:pt>
                <c:pt idx="9919" formatCode="m/d/yyyy\ h:mm">
                  <c:v>39986.8333333193</c:v>
                </c:pt>
                <c:pt idx="9920" formatCode="m/d/yyyy\ h:mm">
                  <c:v>39986.874999985979</c:v>
                </c:pt>
                <c:pt idx="9921" formatCode="m/d/yyyy\ h:mm">
                  <c:v>39986.916666652629</c:v>
                </c:pt>
                <c:pt idx="9922" formatCode="m/d/yyyy\ h:mm">
                  <c:v>39986.958333319293</c:v>
                </c:pt>
                <c:pt idx="9923" formatCode="m/d/yyyy\ h:mm">
                  <c:v>39986.999999985957</c:v>
                </c:pt>
                <c:pt idx="9924" formatCode="m/d/yyyy\ h:mm">
                  <c:v>39987.041666652607</c:v>
                </c:pt>
                <c:pt idx="9925" formatCode="m/d/yyyy\ h:mm">
                  <c:v>39987.083333319286</c:v>
                </c:pt>
                <c:pt idx="9926" formatCode="m/d/yyyy\ h:mm">
                  <c:v>39987.12499998595</c:v>
                </c:pt>
                <c:pt idx="9927" formatCode="m/d/yyyy\ h:mm">
                  <c:v>39987.1666666526</c:v>
                </c:pt>
                <c:pt idx="9928" formatCode="m/d/yyyy\ h:mm">
                  <c:v>39987.208333319279</c:v>
                </c:pt>
                <c:pt idx="9929" formatCode="m/d/yyyy\ h:mm">
                  <c:v>39987.249999985936</c:v>
                </c:pt>
                <c:pt idx="9930" formatCode="m/d/yyyy\ h:mm">
                  <c:v>39987.291666652578</c:v>
                </c:pt>
                <c:pt idx="9931" formatCode="m/d/yyyy\ h:mm">
                  <c:v>39987.333333319271</c:v>
                </c:pt>
                <c:pt idx="9932" formatCode="m/d/yyyy\ h:mm">
                  <c:v>39987.374999985943</c:v>
                </c:pt>
                <c:pt idx="9933" formatCode="m/d/yyyy\ h:mm">
                  <c:v>39987.4166666526</c:v>
                </c:pt>
                <c:pt idx="9934" formatCode="m/d/yyyy\ h:mm">
                  <c:v>39987.458333319279</c:v>
                </c:pt>
                <c:pt idx="9935" formatCode="m/d/yyyy\ h:mm">
                  <c:v>39987.499999985928</c:v>
                </c:pt>
                <c:pt idx="9936" formatCode="m/d/yyyy\ h:mm">
                  <c:v>39987.541666652585</c:v>
                </c:pt>
                <c:pt idx="9937" formatCode="m/d/yyyy\ h:mm">
                  <c:v>39987.583333319257</c:v>
                </c:pt>
                <c:pt idx="9938" formatCode="m/d/yyyy\ h:mm">
                  <c:v>39987.624999985921</c:v>
                </c:pt>
                <c:pt idx="9939" formatCode="m/d/yyyy\ h:mm">
                  <c:v>39987.666666652585</c:v>
                </c:pt>
                <c:pt idx="9940" formatCode="m/d/yyyy\ h:mm">
                  <c:v>39987.70833331925</c:v>
                </c:pt>
                <c:pt idx="9941" formatCode="m/d/yyyy\ h:mm">
                  <c:v>39987.749999985914</c:v>
                </c:pt>
                <c:pt idx="9942" formatCode="m/d/yyyy\ h:mm">
                  <c:v>39987.791666652563</c:v>
                </c:pt>
                <c:pt idx="9943" formatCode="m/d/yyyy\ h:mm">
                  <c:v>39987.833333319235</c:v>
                </c:pt>
                <c:pt idx="9944" formatCode="m/d/yyyy\ h:mm">
                  <c:v>39987.874999985921</c:v>
                </c:pt>
                <c:pt idx="9945" formatCode="m/d/yyyy\ h:mm">
                  <c:v>39987.916666652585</c:v>
                </c:pt>
                <c:pt idx="9946" formatCode="m/d/yyyy\ h:mm">
                  <c:v>39987.958333319242</c:v>
                </c:pt>
                <c:pt idx="9947" formatCode="m/d/yyyy\ h:mm">
                  <c:v>39987.999999985885</c:v>
                </c:pt>
                <c:pt idx="9948" formatCode="m/d/yyyy\ h:mm">
                  <c:v>39988.041666652556</c:v>
                </c:pt>
                <c:pt idx="9949" formatCode="m/d/yyyy\ h:mm">
                  <c:v>39988.083333319228</c:v>
                </c:pt>
                <c:pt idx="9950" formatCode="m/d/yyyy\ h:mm">
                  <c:v>39988.124999985885</c:v>
                </c:pt>
                <c:pt idx="9951" formatCode="m/d/yyyy\ h:mm">
                  <c:v>39988.166666652556</c:v>
                </c:pt>
                <c:pt idx="9952" formatCode="m/d/yyyy\ h:mm">
                  <c:v>39988.20833331922</c:v>
                </c:pt>
                <c:pt idx="9953" formatCode="m/d/yyyy\ h:mm">
                  <c:v>39988.249999985885</c:v>
                </c:pt>
                <c:pt idx="9954" formatCode="m/d/yyyy\ h:mm">
                  <c:v>39988.291666652527</c:v>
                </c:pt>
                <c:pt idx="9955" formatCode="m/d/yyyy\ h:mm">
                  <c:v>39988.333333319206</c:v>
                </c:pt>
                <c:pt idx="9956" formatCode="m/d/yyyy\ h:mm">
                  <c:v>39988.374999985892</c:v>
                </c:pt>
                <c:pt idx="9957" formatCode="m/d/yyyy\ h:mm">
                  <c:v>39988.416666652542</c:v>
                </c:pt>
                <c:pt idx="9958" formatCode="m/d/yyyy\ h:mm">
                  <c:v>39988.458333319213</c:v>
                </c:pt>
                <c:pt idx="9959" formatCode="m/d/yyyy\ h:mm">
                  <c:v>39988.49999998587</c:v>
                </c:pt>
                <c:pt idx="9960" formatCode="m/d/yyyy\ h:mm">
                  <c:v>39988.541666652534</c:v>
                </c:pt>
                <c:pt idx="9961" formatCode="m/d/yyyy\ h:mm">
                  <c:v>39988.583333319199</c:v>
                </c:pt>
                <c:pt idx="9962" formatCode="m/d/yyyy\ h:mm">
                  <c:v>39988.624999985856</c:v>
                </c:pt>
                <c:pt idx="9963" formatCode="m/d/yyyy\ h:mm">
                  <c:v>39988.666666652527</c:v>
                </c:pt>
                <c:pt idx="9964" formatCode="m/d/yyyy\ h:mm">
                  <c:v>39988.708333319191</c:v>
                </c:pt>
                <c:pt idx="9965" formatCode="m/d/yyyy\ h:mm">
                  <c:v>39988.749999985856</c:v>
                </c:pt>
                <c:pt idx="9966" formatCode="m/d/yyyy\ h:mm">
                  <c:v>39988.791666652498</c:v>
                </c:pt>
                <c:pt idx="9967" formatCode="m/d/yyyy\ h:mm">
                  <c:v>39988.833333319191</c:v>
                </c:pt>
                <c:pt idx="9973" formatCode="m/d/yyyy\ h:mm">
                  <c:v>39988.833333333336</c:v>
                </c:pt>
                <c:pt idx="9974" formatCode="m/d/yyyy\ h:mm">
                  <c:v>39988.875</c:v>
                </c:pt>
                <c:pt idx="9975" formatCode="m/d/yyyy\ h:mm">
                  <c:v>39988.916666666664</c:v>
                </c:pt>
                <c:pt idx="9976" formatCode="m/d/yyyy\ h:mm">
                  <c:v>39988.958333333343</c:v>
                </c:pt>
                <c:pt idx="9977" formatCode="m/d/yyyy\ h:mm">
                  <c:v>39988.999999999993</c:v>
                </c:pt>
                <c:pt idx="9978" formatCode="m/d/yyyy\ h:mm">
                  <c:v>39989.041666666642</c:v>
                </c:pt>
                <c:pt idx="9979" formatCode="m/d/yyyy\ h:mm">
                  <c:v>39989.083333333321</c:v>
                </c:pt>
                <c:pt idx="9980" formatCode="m/d/yyyy\ h:mm">
                  <c:v>39989.124999999993</c:v>
                </c:pt>
                <c:pt idx="9981" formatCode="m/d/yyyy\ h:mm">
                  <c:v>39989.166666666628</c:v>
                </c:pt>
                <c:pt idx="9982" formatCode="m/d/yyyy\ h:mm">
                  <c:v>39989.208333333314</c:v>
                </c:pt>
                <c:pt idx="9983" formatCode="m/d/yyyy\ h:mm">
                  <c:v>39989.249999999993</c:v>
                </c:pt>
                <c:pt idx="9984" formatCode="m/d/yyyy\ h:mm">
                  <c:v>39989.291666666606</c:v>
                </c:pt>
                <c:pt idx="9985" formatCode="m/d/yyyy\ h:mm">
                  <c:v>39989.333333333307</c:v>
                </c:pt>
                <c:pt idx="9986" formatCode="m/d/yyyy\ h:mm">
                  <c:v>39989.375</c:v>
                </c:pt>
                <c:pt idx="9987" formatCode="m/d/yyyy\ h:mm">
                  <c:v>39989.416666666635</c:v>
                </c:pt>
                <c:pt idx="9988" formatCode="m/d/yyyy\ h:mm">
                  <c:v>39989.458333333299</c:v>
                </c:pt>
                <c:pt idx="9989" formatCode="m/d/yyyy\ h:mm">
                  <c:v>39989.499999999978</c:v>
                </c:pt>
                <c:pt idx="9990" formatCode="m/d/yyyy\ h:mm">
                  <c:v>39989.541666666613</c:v>
                </c:pt>
                <c:pt idx="9991" formatCode="m/d/yyyy\ h:mm">
                  <c:v>39989.583333333285</c:v>
                </c:pt>
                <c:pt idx="9992" formatCode="m/d/yyyy\ h:mm">
                  <c:v>39989.624999999971</c:v>
                </c:pt>
                <c:pt idx="9993" formatCode="m/d/yyyy\ h:mm">
                  <c:v>39989.666666666599</c:v>
                </c:pt>
                <c:pt idx="9994" formatCode="m/d/yyyy\ h:mm">
                  <c:v>39989.708333333285</c:v>
                </c:pt>
                <c:pt idx="9995" formatCode="m/d/yyyy\ h:mm">
                  <c:v>39989.749999999949</c:v>
                </c:pt>
                <c:pt idx="9996" formatCode="m/d/yyyy\ h:mm">
                  <c:v>39989.791666666577</c:v>
                </c:pt>
                <c:pt idx="9997" formatCode="m/d/yyyy\ h:mm">
                  <c:v>39989.833333333278</c:v>
                </c:pt>
                <c:pt idx="9998" formatCode="m/d/yyyy\ h:mm">
                  <c:v>39989.874999999956</c:v>
                </c:pt>
                <c:pt idx="9999" formatCode="m/d/yyyy\ h:mm">
                  <c:v>39989.916666666606</c:v>
                </c:pt>
                <c:pt idx="10000" formatCode="m/d/yyyy\ h:mm">
                  <c:v>39989.958333333285</c:v>
                </c:pt>
                <c:pt idx="10001" formatCode="m/d/yyyy\ h:mm">
                  <c:v>39989.999999999942</c:v>
                </c:pt>
                <c:pt idx="10002" formatCode="m/d/yyyy\ h:mm">
                  <c:v>39990.041666666584</c:v>
                </c:pt>
                <c:pt idx="10003" formatCode="m/d/yyyy\ h:mm">
                  <c:v>39990.083333333256</c:v>
                </c:pt>
                <c:pt idx="10004" formatCode="m/d/yyyy\ h:mm">
                  <c:v>39990.124999999942</c:v>
                </c:pt>
                <c:pt idx="10005" formatCode="m/d/yyyy\ h:mm">
                  <c:v>39990.166666666584</c:v>
                </c:pt>
                <c:pt idx="10006" formatCode="m/d/yyyy\ h:mm">
                  <c:v>39990.208333333256</c:v>
                </c:pt>
                <c:pt idx="10007" formatCode="m/d/yyyy\ h:mm">
                  <c:v>39990.249999999935</c:v>
                </c:pt>
                <c:pt idx="10008" formatCode="m/d/yyyy\ h:mm">
                  <c:v>39990.29166666657</c:v>
                </c:pt>
                <c:pt idx="10009" formatCode="m/d/yyyy\ h:mm">
                  <c:v>39990.333333333234</c:v>
                </c:pt>
                <c:pt idx="10010" formatCode="m/d/yyyy\ h:mm">
                  <c:v>39990.374999999935</c:v>
                </c:pt>
                <c:pt idx="10011" formatCode="m/d/yyyy\ h:mm">
                  <c:v>39990.416666666591</c:v>
                </c:pt>
                <c:pt idx="10012" formatCode="m/d/yyyy\ h:mm">
                  <c:v>39990.458333333241</c:v>
                </c:pt>
                <c:pt idx="10013" formatCode="m/d/yyyy\ h:mm">
                  <c:v>39990.499999999913</c:v>
                </c:pt>
                <c:pt idx="10014" formatCode="m/d/yyyy\ h:mm">
                  <c:v>39990.54166666657</c:v>
                </c:pt>
                <c:pt idx="10015" formatCode="m/d/yyyy\ h:mm">
                  <c:v>39990.583333333234</c:v>
                </c:pt>
                <c:pt idx="10016" formatCode="m/d/yyyy\ h:mm">
                  <c:v>39990.624999999898</c:v>
                </c:pt>
                <c:pt idx="10017" formatCode="m/d/yyyy\ h:mm">
                  <c:v>39990.666666666555</c:v>
                </c:pt>
                <c:pt idx="10018" formatCode="m/d/yyyy\ h:mm">
                  <c:v>39990.708333333227</c:v>
                </c:pt>
                <c:pt idx="10019" formatCode="m/d/yyyy\ h:mm">
                  <c:v>39990.749999999891</c:v>
                </c:pt>
                <c:pt idx="10020" formatCode="m/d/yyyy\ h:mm">
                  <c:v>39990.791666666533</c:v>
                </c:pt>
                <c:pt idx="10021" formatCode="m/d/yyyy\ h:mm">
                  <c:v>39990.833333333205</c:v>
                </c:pt>
                <c:pt idx="10022" formatCode="m/d/yyyy\ h:mm">
                  <c:v>39990.874999999905</c:v>
                </c:pt>
                <c:pt idx="10023" formatCode="m/d/yyyy\ h:mm">
                  <c:v>39990.916666666548</c:v>
                </c:pt>
                <c:pt idx="10024" formatCode="m/d/yyyy\ h:mm">
                  <c:v>39990.958333333212</c:v>
                </c:pt>
                <c:pt idx="10025" formatCode="m/d/yyyy\ h:mm">
                  <c:v>39990.999999999891</c:v>
                </c:pt>
                <c:pt idx="10026" formatCode="m/d/yyyy\ h:mm">
                  <c:v>39991.041666666526</c:v>
                </c:pt>
                <c:pt idx="10027" formatCode="m/d/yyyy\ h:mm">
                  <c:v>39991.083333333205</c:v>
                </c:pt>
                <c:pt idx="10028" formatCode="m/d/yyyy\ h:mm">
                  <c:v>39991.124999999869</c:v>
                </c:pt>
                <c:pt idx="10029" formatCode="m/d/yyyy\ h:mm">
                  <c:v>39991.166666666526</c:v>
                </c:pt>
                <c:pt idx="10030" formatCode="m/d/yyyy\ h:mm">
                  <c:v>39991.208333333198</c:v>
                </c:pt>
                <c:pt idx="10031" formatCode="m/d/yyyy\ h:mm">
                  <c:v>39991.249999999862</c:v>
                </c:pt>
                <c:pt idx="10032" formatCode="m/d/yyyy\ h:mm">
                  <c:v>39991.291666666504</c:v>
                </c:pt>
                <c:pt idx="10033" formatCode="m/d/yyyy\ h:mm">
                  <c:v>39991.33333333319</c:v>
                </c:pt>
                <c:pt idx="10034" formatCode="m/d/yyyy\ h:mm">
                  <c:v>39991.374999999876</c:v>
                </c:pt>
                <c:pt idx="10035" formatCode="m/d/yyyy\ h:mm">
                  <c:v>39991.416666666519</c:v>
                </c:pt>
                <c:pt idx="10036" formatCode="m/d/yyyy\ h:mm">
                  <c:v>39991.458333333198</c:v>
                </c:pt>
                <c:pt idx="10037" formatCode="m/d/yyyy\ h:mm">
                  <c:v>39991.499999999847</c:v>
                </c:pt>
                <c:pt idx="10038" formatCode="m/d/yyyy\ h:mm">
                  <c:v>39991.541666666504</c:v>
                </c:pt>
                <c:pt idx="10039" formatCode="m/d/yyyy\ h:mm">
                  <c:v>39991.583333333183</c:v>
                </c:pt>
                <c:pt idx="10040" formatCode="m/d/yyyy\ h:mm">
                  <c:v>39991.62499999984</c:v>
                </c:pt>
                <c:pt idx="10041" formatCode="m/d/yyyy\ h:mm">
                  <c:v>39991.666666666504</c:v>
                </c:pt>
                <c:pt idx="10042" formatCode="m/d/yyyy\ h:mm">
                  <c:v>39991.708333333168</c:v>
                </c:pt>
                <c:pt idx="10043" formatCode="m/d/yyyy\ h:mm">
                  <c:v>39991.749999999833</c:v>
                </c:pt>
                <c:pt idx="10044" formatCode="m/d/yyyy\ h:mm">
                  <c:v>39991.791666666468</c:v>
                </c:pt>
                <c:pt idx="10045" formatCode="m/d/yyyy\ h:mm">
                  <c:v>39991.833333333161</c:v>
                </c:pt>
                <c:pt idx="10046" formatCode="m/d/yyyy\ h:mm">
                  <c:v>39991.874999999847</c:v>
                </c:pt>
                <c:pt idx="10047" formatCode="m/d/yyyy\ h:mm">
                  <c:v>39991.91666666649</c:v>
                </c:pt>
                <c:pt idx="10048" formatCode="m/d/yyyy\ h:mm">
                  <c:v>39991.958333333176</c:v>
                </c:pt>
                <c:pt idx="10049" formatCode="m/d/yyyy\ h:mm">
                  <c:v>39991.999999999818</c:v>
                </c:pt>
                <c:pt idx="10050" formatCode="m/d/yyyy\ h:mm">
                  <c:v>39992.041666666475</c:v>
                </c:pt>
                <c:pt idx="10051" formatCode="m/d/yyyy\ h:mm">
                  <c:v>39992.083333333147</c:v>
                </c:pt>
                <c:pt idx="10052" formatCode="m/d/yyyy\ h:mm">
                  <c:v>39992.124999999811</c:v>
                </c:pt>
                <c:pt idx="10053" formatCode="m/d/yyyy\ h:mm">
                  <c:v>39992.166666666475</c:v>
                </c:pt>
                <c:pt idx="10054" formatCode="m/d/yyyy\ h:mm">
                  <c:v>39992.208333333139</c:v>
                </c:pt>
                <c:pt idx="10055" formatCode="m/d/yyyy\ h:mm">
                  <c:v>39992.249999999811</c:v>
                </c:pt>
                <c:pt idx="10056" formatCode="m/d/yyyy\ h:mm">
                  <c:v>39992.291666666439</c:v>
                </c:pt>
                <c:pt idx="10057" formatCode="m/d/yyyy\ h:mm">
                  <c:v>39992.333333333132</c:v>
                </c:pt>
                <c:pt idx="10058" formatCode="m/d/yyyy\ h:mm">
                  <c:v>39992.374999999818</c:v>
                </c:pt>
                <c:pt idx="10059" formatCode="m/d/yyyy\ h:mm">
                  <c:v>39992.416666666461</c:v>
                </c:pt>
                <c:pt idx="10060" formatCode="m/d/yyyy\ h:mm">
                  <c:v>39992.458333333147</c:v>
                </c:pt>
                <c:pt idx="10061" formatCode="m/d/yyyy\ h:mm">
                  <c:v>39992.499999999789</c:v>
                </c:pt>
                <c:pt idx="10062" formatCode="m/d/yyyy\ h:mm">
                  <c:v>39992.541666666439</c:v>
                </c:pt>
                <c:pt idx="10063" formatCode="m/d/yyyy\ h:mm">
                  <c:v>39992.583333333117</c:v>
                </c:pt>
                <c:pt idx="10064" formatCode="m/d/yyyy\ h:mm">
                  <c:v>39992.624999999782</c:v>
                </c:pt>
                <c:pt idx="10065" formatCode="m/d/yyyy\ h:mm">
                  <c:v>39992.666666666431</c:v>
                </c:pt>
                <c:pt idx="10066" formatCode="m/d/yyyy\ h:mm">
                  <c:v>39992.70833333311</c:v>
                </c:pt>
                <c:pt idx="10067" formatCode="m/d/yyyy\ h:mm">
                  <c:v>39992.749999999782</c:v>
                </c:pt>
                <c:pt idx="10068" formatCode="m/d/yyyy\ h:mm">
                  <c:v>39992.791666666417</c:v>
                </c:pt>
                <c:pt idx="10069" formatCode="m/d/yyyy\ h:mm">
                  <c:v>39992.833333333103</c:v>
                </c:pt>
                <c:pt idx="10070" formatCode="m/d/yyyy\ h:mm">
                  <c:v>39992.874999999789</c:v>
                </c:pt>
                <c:pt idx="10071" formatCode="m/d/yyyy\ h:mm">
                  <c:v>39992.916666666431</c:v>
                </c:pt>
                <c:pt idx="10072" formatCode="m/d/yyyy\ h:mm">
                  <c:v>39992.95833333311</c:v>
                </c:pt>
                <c:pt idx="10073" formatCode="m/d/yyyy\ h:mm">
                  <c:v>39992.99999999976</c:v>
                </c:pt>
                <c:pt idx="10074" formatCode="m/d/yyyy\ h:mm">
                  <c:v>39993.041666666424</c:v>
                </c:pt>
                <c:pt idx="10075" formatCode="m/d/yyyy\ h:mm">
                  <c:v>39993.083333333088</c:v>
                </c:pt>
                <c:pt idx="10076" formatCode="m/d/yyyy\ h:mm">
                  <c:v>39993.124999999753</c:v>
                </c:pt>
                <c:pt idx="10077" formatCode="m/d/yyyy\ h:mm">
                  <c:v>39993.166666666402</c:v>
                </c:pt>
                <c:pt idx="10078" formatCode="m/d/yyyy\ h:mm">
                  <c:v>39993.208333333081</c:v>
                </c:pt>
                <c:pt idx="10079" formatCode="m/d/yyyy\ h:mm">
                  <c:v>39993.249999999745</c:v>
                </c:pt>
                <c:pt idx="10080" formatCode="m/d/yyyy\ h:mm">
                  <c:v>39993.29166666638</c:v>
                </c:pt>
                <c:pt idx="10081" formatCode="m/d/yyyy\ h:mm">
                  <c:v>39993.333333333081</c:v>
                </c:pt>
                <c:pt idx="10082" formatCode="m/d/yyyy\ h:mm">
                  <c:v>39993.374999999753</c:v>
                </c:pt>
                <c:pt idx="10083" formatCode="m/d/yyyy\ h:mm">
                  <c:v>39993.416666666402</c:v>
                </c:pt>
                <c:pt idx="10084" formatCode="m/d/yyyy\ h:mm">
                  <c:v>39993.458333333088</c:v>
                </c:pt>
                <c:pt idx="10085" formatCode="m/d/yyyy\ h:mm">
                  <c:v>39993.499999999731</c:v>
                </c:pt>
                <c:pt idx="10086" formatCode="m/d/yyyy\ h:mm">
                  <c:v>39993.54166666638</c:v>
                </c:pt>
                <c:pt idx="10087" formatCode="m/d/yyyy\ h:mm">
                  <c:v>39993.583333333059</c:v>
                </c:pt>
                <c:pt idx="10088" formatCode="m/d/yyyy\ h:mm">
                  <c:v>39993.624999999731</c:v>
                </c:pt>
                <c:pt idx="10089" formatCode="m/d/yyyy\ h:mm">
                  <c:v>39993.666666666373</c:v>
                </c:pt>
                <c:pt idx="10090" formatCode="m/d/yyyy\ h:mm">
                  <c:v>39993.708333333052</c:v>
                </c:pt>
                <c:pt idx="10091" formatCode="m/d/yyyy\ h:mm">
                  <c:v>39993.749999999716</c:v>
                </c:pt>
                <c:pt idx="10092" formatCode="m/d/yyyy\ h:mm">
                  <c:v>39993.791666666351</c:v>
                </c:pt>
                <c:pt idx="10093" formatCode="m/d/yyyy\ h:mm">
                  <c:v>39993.833333333045</c:v>
                </c:pt>
                <c:pt idx="10094" formatCode="m/d/yyyy\ h:mm">
                  <c:v>39993.874999999724</c:v>
                </c:pt>
                <c:pt idx="10095" formatCode="m/d/yyyy\ h:mm">
                  <c:v>39993.916666666373</c:v>
                </c:pt>
                <c:pt idx="10096" formatCode="m/d/yyyy\ h:mm">
                  <c:v>39993.958333333052</c:v>
                </c:pt>
                <c:pt idx="10097" formatCode="m/d/yyyy\ h:mm">
                  <c:v>39993.999999999702</c:v>
                </c:pt>
                <c:pt idx="10098" formatCode="m/d/yyyy\ h:mm">
                  <c:v>39994.041666666351</c:v>
                </c:pt>
                <c:pt idx="10099" formatCode="m/d/yyyy\ h:mm">
                  <c:v>39994.08333333303</c:v>
                </c:pt>
                <c:pt idx="10100" formatCode="m/d/yyyy\ h:mm">
                  <c:v>39994.124999999694</c:v>
                </c:pt>
                <c:pt idx="10101" formatCode="m/d/yyyy\ h:mm">
                  <c:v>39994.166666666344</c:v>
                </c:pt>
                <c:pt idx="10102" formatCode="m/d/yyyy\ h:mm">
                  <c:v>39994.208333333023</c:v>
                </c:pt>
                <c:pt idx="10103" formatCode="m/d/yyyy\ h:mm">
                  <c:v>39994.249999999687</c:v>
                </c:pt>
                <c:pt idx="10104" formatCode="m/d/yyyy\ h:mm">
                  <c:v>39994.291666666322</c:v>
                </c:pt>
                <c:pt idx="10105" formatCode="m/d/yyyy\ h:mm">
                  <c:v>39994.333333333016</c:v>
                </c:pt>
                <c:pt idx="10106" formatCode="m/d/yyyy\ h:mm">
                  <c:v>39994.374999999694</c:v>
                </c:pt>
                <c:pt idx="10107" formatCode="m/d/yyyy\ h:mm">
                  <c:v>39994.416666666344</c:v>
                </c:pt>
                <c:pt idx="10108" formatCode="m/d/yyyy\ h:mm">
                  <c:v>39994.458333333023</c:v>
                </c:pt>
                <c:pt idx="10109" formatCode="m/d/yyyy\ h:mm">
                  <c:v>39994.499999999673</c:v>
                </c:pt>
                <c:pt idx="10110" formatCode="m/d/yyyy\ h:mm">
                  <c:v>39994.541666666322</c:v>
                </c:pt>
                <c:pt idx="10111" formatCode="m/d/yyyy\ h:mm">
                  <c:v>39994.583333333001</c:v>
                </c:pt>
                <c:pt idx="10112" formatCode="m/d/yyyy\ h:mm">
                  <c:v>39994.624999999665</c:v>
                </c:pt>
                <c:pt idx="10113" formatCode="m/d/yyyy\ h:mm">
                  <c:v>39994.666666666315</c:v>
                </c:pt>
                <c:pt idx="10114" formatCode="m/d/yyyy\ h:mm">
                  <c:v>39994.708333333001</c:v>
                </c:pt>
                <c:pt idx="10115" formatCode="m/d/yyyy\ h:mm">
                  <c:v>39994.749999999658</c:v>
                </c:pt>
                <c:pt idx="10116" formatCode="m/d/yyyy\ h:mm">
                  <c:v>39994.791666666293</c:v>
                </c:pt>
                <c:pt idx="10117" formatCode="m/d/yyyy\ h:mm">
                  <c:v>39994.833333333001</c:v>
                </c:pt>
                <c:pt idx="10118" formatCode="m/d/yyyy\ h:mm">
                  <c:v>39994.874999999665</c:v>
                </c:pt>
                <c:pt idx="10119" formatCode="m/d/yyyy\ h:mm">
                  <c:v>39994.916666666315</c:v>
                </c:pt>
                <c:pt idx="10120" formatCode="m/d/yyyy\ h:mm">
                  <c:v>39994.958333333008</c:v>
                </c:pt>
                <c:pt idx="10121" formatCode="m/d/yyyy\ h:mm">
                  <c:v>39994.999999999636</c:v>
                </c:pt>
                <c:pt idx="10122" formatCode="m/d/yyyy\ h:mm">
                  <c:v>39995.041666666293</c:v>
                </c:pt>
                <c:pt idx="10123" formatCode="m/d/yyyy\ h:mm">
                  <c:v>39995.083333332987</c:v>
                </c:pt>
                <c:pt idx="10124" formatCode="m/d/yyyy\ h:mm">
                  <c:v>39995.124999999636</c:v>
                </c:pt>
                <c:pt idx="10125" formatCode="m/d/yyyy\ h:mm">
                  <c:v>39995.166666666279</c:v>
                </c:pt>
                <c:pt idx="10126" formatCode="m/d/yyyy\ h:mm">
                  <c:v>39995.208333332979</c:v>
                </c:pt>
                <c:pt idx="10127" formatCode="m/d/yyyy\ h:mm">
                  <c:v>39995.249999999629</c:v>
                </c:pt>
                <c:pt idx="10128" formatCode="m/d/yyyy\ h:mm">
                  <c:v>39995.291666666257</c:v>
                </c:pt>
                <c:pt idx="10129" formatCode="m/d/yyyy\ h:mm">
                  <c:v>39995.333333332972</c:v>
                </c:pt>
                <c:pt idx="10130" formatCode="m/d/yyyy\ h:mm">
                  <c:v>39995.374999999636</c:v>
                </c:pt>
                <c:pt idx="10131" formatCode="m/d/yyyy\ h:mm">
                  <c:v>39995.416666666286</c:v>
                </c:pt>
                <c:pt idx="10132" formatCode="m/d/yyyy\ h:mm">
                  <c:v>39995.458333332979</c:v>
                </c:pt>
                <c:pt idx="10133" formatCode="m/d/yyyy\ h:mm">
                  <c:v>39995.499999999614</c:v>
                </c:pt>
                <c:pt idx="10134" formatCode="m/d/yyyy\ h:mm">
                  <c:v>39995.541666666264</c:v>
                </c:pt>
                <c:pt idx="10135" formatCode="m/d/yyyy\ h:mm">
                  <c:v>39995.583333332943</c:v>
                </c:pt>
                <c:pt idx="10136" formatCode="m/d/yyyy\ h:mm">
                  <c:v>39995.624999999607</c:v>
                </c:pt>
                <c:pt idx="10137" formatCode="m/d/yyyy\ h:mm">
                  <c:v>39995.666666666257</c:v>
                </c:pt>
                <c:pt idx="10138" formatCode="m/d/yyyy\ h:mm">
                  <c:v>39995.708333332943</c:v>
                </c:pt>
                <c:pt idx="10139" formatCode="m/d/yyyy\ h:mm">
                  <c:v>39995.7499999996</c:v>
                </c:pt>
                <c:pt idx="10140" formatCode="m/d/yyyy\ h:mm">
                  <c:v>39995.791666666235</c:v>
                </c:pt>
                <c:pt idx="10141" formatCode="m/d/yyyy\ h:mm">
                  <c:v>39995.833333332943</c:v>
                </c:pt>
                <c:pt idx="10142" formatCode="m/d/yyyy\ h:mm">
                  <c:v>39995.874999999607</c:v>
                </c:pt>
                <c:pt idx="10143" formatCode="m/d/yyyy\ h:mm">
                  <c:v>39995.916666666257</c:v>
                </c:pt>
                <c:pt idx="10144" formatCode="m/d/yyyy\ h:mm">
                  <c:v>39995.95833333295</c:v>
                </c:pt>
                <c:pt idx="10145" formatCode="m/d/yyyy\ h:mm">
                  <c:v>39995.999999999593</c:v>
                </c:pt>
                <c:pt idx="10146" formatCode="m/d/yyyy\ h:mm">
                  <c:v>39996.041666666228</c:v>
                </c:pt>
                <c:pt idx="10147" formatCode="m/d/yyyy\ h:mm">
                  <c:v>39996.083333332928</c:v>
                </c:pt>
                <c:pt idx="10148" formatCode="m/d/yyyy\ h:mm">
                  <c:v>39996.124999999593</c:v>
                </c:pt>
                <c:pt idx="10149" formatCode="m/d/yyyy\ h:mm">
                  <c:v>39996.16666666622</c:v>
                </c:pt>
                <c:pt idx="10150" formatCode="m/d/yyyy\ h:mm">
                  <c:v>39996.208333332921</c:v>
                </c:pt>
                <c:pt idx="10151" formatCode="m/d/yyyy\ h:mm">
                  <c:v>39996.249999999585</c:v>
                </c:pt>
                <c:pt idx="10152" formatCode="m/d/yyyy\ h:mm">
                  <c:v>39996.291666666206</c:v>
                </c:pt>
                <c:pt idx="10153" formatCode="m/d/yyyy\ h:mm">
                  <c:v>39996.333333332899</c:v>
                </c:pt>
                <c:pt idx="10154" formatCode="m/d/yyyy\ h:mm">
                  <c:v>39996.374999999585</c:v>
                </c:pt>
                <c:pt idx="10155" formatCode="m/d/yyyy\ h:mm">
                  <c:v>39996.416666666228</c:v>
                </c:pt>
                <c:pt idx="10156" formatCode="m/d/yyyy\ h:mm">
                  <c:v>39996.458333332906</c:v>
                </c:pt>
                <c:pt idx="10157" formatCode="m/d/yyyy\ h:mm">
                  <c:v>39996.499999999563</c:v>
                </c:pt>
                <c:pt idx="10158" formatCode="m/d/yyyy\ h:mm">
                  <c:v>39996.541666666199</c:v>
                </c:pt>
                <c:pt idx="10159" formatCode="m/d/yyyy\ h:mm">
                  <c:v>39996.583333332892</c:v>
                </c:pt>
                <c:pt idx="10160" formatCode="m/d/yyyy\ h:mm">
                  <c:v>39996.624999999549</c:v>
                </c:pt>
                <c:pt idx="10161" formatCode="m/d/yyyy\ h:mm">
                  <c:v>39996.666666666191</c:v>
                </c:pt>
                <c:pt idx="10162" formatCode="m/d/yyyy\ h:mm">
                  <c:v>39996.708333332892</c:v>
                </c:pt>
                <c:pt idx="10163" formatCode="m/d/yyyy\ h:mm">
                  <c:v>39996.749999999542</c:v>
                </c:pt>
                <c:pt idx="10164" formatCode="m/d/yyyy\ h:mm">
                  <c:v>39996.791666666177</c:v>
                </c:pt>
                <c:pt idx="10165" formatCode="m/d/yyyy\ h:mm">
                  <c:v>39996.833333332885</c:v>
                </c:pt>
                <c:pt idx="10166" formatCode="m/d/yyyy\ h:mm">
                  <c:v>39996.874999999556</c:v>
                </c:pt>
                <c:pt idx="10167" formatCode="m/d/yyyy\ h:mm">
                  <c:v>39996.916666666199</c:v>
                </c:pt>
                <c:pt idx="10168" formatCode="m/d/yyyy\ h:mm">
                  <c:v>39996.958333332885</c:v>
                </c:pt>
                <c:pt idx="10169" formatCode="m/d/yyyy\ h:mm">
                  <c:v>39996.999999999542</c:v>
                </c:pt>
                <c:pt idx="10170" formatCode="m/d/yyyy\ h:mm">
                  <c:v>39997.041666666184</c:v>
                </c:pt>
                <c:pt idx="10171" formatCode="m/d/yyyy\ h:mm">
                  <c:v>39997.083333332863</c:v>
                </c:pt>
                <c:pt idx="10172" formatCode="m/d/yyyy\ h:mm">
                  <c:v>39997.124999999534</c:v>
                </c:pt>
                <c:pt idx="10173" formatCode="m/d/yyyy\ h:mm">
                  <c:v>39997.166666666184</c:v>
                </c:pt>
                <c:pt idx="10174" formatCode="m/d/yyyy\ h:mm">
                  <c:v>39997.208333332848</c:v>
                </c:pt>
                <c:pt idx="10175" formatCode="m/d/yyyy\ h:mm">
                  <c:v>39997.249999999513</c:v>
                </c:pt>
                <c:pt idx="10176" formatCode="m/d/yyyy\ h:mm">
                  <c:v>39997.291666666155</c:v>
                </c:pt>
                <c:pt idx="10177" formatCode="m/d/yyyy\ h:mm">
                  <c:v>39997.333333332841</c:v>
                </c:pt>
                <c:pt idx="10178" formatCode="m/d/yyyy\ h:mm">
                  <c:v>39997.374999999534</c:v>
                </c:pt>
                <c:pt idx="10179" formatCode="m/d/yyyy\ h:mm">
                  <c:v>39997.416666666169</c:v>
                </c:pt>
                <c:pt idx="10180" formatCode="m/d/yyyy\ h:mm">
                  <c:v>39997.458333332856</c:v>
                </c:pt>
                <c:pt idx="10181" formatCode="m/d/yyyy\ h:mm">
                  <c:v>39997.499999999498</c:v>
                </c:pt>
                <c:pt idx="10182" formatCode="m/d/yyyy\ h:mm">
                  <c:v>39997.541666666155</c:v>
                </c:pt>
                <c:pt idx="10183" formatCode="m/d/yyyy\ h:mm">
                  <c:v>39997.583333332841</c:v>
                </c:pt>
                <c:pt idx="10184" formatCode="m/d/yyyy\ h:mm">
                  <c:v>39997.624999999491</c:v>
                </c:pt>
                <c:pt idx="10185" formatCode="m/d/yyyy\ h:mm">
                  <c:v>39997.666666666155</c:v>
                </c:pt>
                <c:pt idx="10186" formatCode="m/d/yyyy\ h:mm">
                  <c:v>39997.708333332819</c:v>
                </c:pt>
                <c:pt idx="10187" formatCode="m/d/yyyy\ h:mm">
                  <c:v>39997.749999999483</c:v>
                </c:pt>
                <c:pt idx="10188" formatCode="m/d/yyyy\ h:mm">
                  <c:v>39997.791666666119</c:v>
                </c:pt>
                <c:pt idx="10189" formatCode="m/d/yyyy\ h:mm">
                  <c:v>39997.833333332812</c:v>
                </c:pt>
                <c:pt idx="10190" formatCode="m/d/yyyy\ h:mm">
                  <c:v>39997.874999999498</c:v>
                </c:pt>
                <c:pt idx="10191" formatCode="m/d/yyyy\ h:mm">
                  <c:v>39997.91666666614</c:v>
                </c:pt>
                <c:pt idx="10192" formatCode="m/d/yyyy\ h:mm">
                  <c:v>39997.958333332826</c:v>
                </c:pt>
                <c:pt idx="10193" formatCode="m/d/yyyy\ h:mm">
                  <c:v>39997.999999999469</c:v>
                </c:pt>
                <c:pt idx="10194" formatCode="m/d/yyyy\ h:mm">
                  <c:v>39998.041666666126</c:v>
                </c:pt>
                <c:pt idx="10195" formatCode="m/d/yyyy\ h:mm">
                  <c:v>39998.083333332797</c:v>
                </c:pt>
                <c:pt idx="10196" formatCode="m/d/yyyy\ h:mm">
                  <c:v>39998.124999999462</c:v>
                </c:pt>
                <c:pt idx="10197" formatCode="m/d/yyyy\ h:mm">
                  <c:v>39998.166666666126</c:v>
                </c:pt>
                <c:pt idx="10198" formatCode="m/d/yyyy\ h:mm">
                  <c:v>39998.20833333279</c:v>
                </c:pt>
                <c:pt idx="10199" formatCode="m/d/yyyy\ h:mm">
                  <c:v>39998.249999999462</c:v>
                </c:pt>
                <c:pt idx="10200" formatCode="m/d/yyyy\ h:mm">
                  <c:v>39998.291666666097</c:v>
                </c:pt>
                <c:pt idx="10201" formatCode="m/d/yyyy\ h:mm">
                  <c:v>39998.333333332783</c:v>
                </c:pt>
                <c:pt idx="10202" formatCode="m/d/yyyy\ h:mm">
                  <c:v>39998.374999999469</c:v>
                </c:pt>
                <c:pt idx="10203" formatCode="m/d/yyyy\ h:mm">
                  <c:v>39998.416666666111</c:v>
                </c:pt>
                <c:pt idx="10204" formatCode="m/d/yyyy\ h:mm">
                  <c:v>39998.458333332797</c:v>
                </c:pt>
                <c:pt idx="10205" formatCode="m/d/yyyy\ h:mm">
                  <c:v>39998.49999999944</c:v>
                </c:pt>
                <c:pt idx="10206" formatCode="m/d/yyyy\ h:mm">
                  <c:v>39998.541666666104</c:v>
                </c:pt>
                <c:pt idx="10207" formatCode="m/d/yyyy\ h:mm">
                  <c:v>39998.583333332768</c:v>
                </c:pt>
                <c:pt idx="10208" formatCode="m/d/yyyy\ h:mm">
                  <c:v>39998.624999999432</c:v>
                </c:pt>
                <c:pt idx="10209" formatCode="m/d/yyyy\ h:mm">
                  <c:v>39998.666666666082</c:v>
                </c:pt>
                <c:pt idx="10210" formatCode="m/d/yyyy\ h:mm">
                  <c:v>39998.708333332761</c:v>
                </c:pt>
                <c:pt idx="10211" formatCode="m/d/yyyy\ h:mm">
                  <c:v>39998.749999999432</c:v>
                </c:pt>
                <c:pt idx="10212" formatCode="m/d/yyyy\ h:mm">
                  <c:v>39998.791666666068</c:v>
                </c:pt>
                <c:pt idx="10213" formatCode="m/d/yyyy\ h:mm">
                  <c:v>39998.833333332761</c:v>
                </c:pt>
                <c:pt idx="10214" formatCode="m/d/yyyy\ h:mm">
                  <c:v>39998.87499999944</c:v>
                </c:pt>
                <c:pt idx="10215" formatCode="m/d/yyyy\ h:mm">
                  <c:v>39998.916666666082</c:v>
                </c:pt>
                <c:pt idx="10216" formatCode="m/d/yyyy\ h:mm">
                  <c:v>39998.958333332768</c:v>
                </c:pt>
                <c:pt idx="10217" formatCode="m/d/yyyy\ h:mm">
                  <c:v>39998.999999999411</c:v>
                </c:pt>
                <c:pt idx="10218" formatCode="m/d/yyyy\ h:mm">
                  <c:v>39999.041666666075</c:v>
                </c:pt>
                <c:pt idx="10219" formatCode="m/d/yyyy\ h:mm">
                  <c:v>39999.083333332739</c:v>
                </c:pt>
                <c:pt idx="10220" formatCode="m/d/yyyy\ h:mm">
                  <c:v>39999.124999999403</c:v>
                </c:pt>
                <c:pt idx="10221" formatCode="m/d/yyyy\ h:mm">
                  <c:v>39999.166666666053</c:v>
                </c:pt>
                <c:pt idx="10222" formatCode="m/d/yyyy\ h:mm">
                  <c:v>39999.208333332732</c:v>
                </c:pt>
                <c:pt idx="10223" formatCode="m/d/yyyy\ h:mm">
                  <c:v>39999.249999999396</c:v>
                </c:pt>
                <c:pt idx="10224" formatCode="m/d/yyyy\ h:mm">
                  <c:v>39999.291666666031</c:v>
                </c:pt>
                <c:pt idx="10225" formatCode="m/d/yyyy\ h:mm">
                  <c:v>39999.333333332732</c:v>
                </c:pt>
                <c:pt idx="10226" formatCode="m/d/yyyy\ h:mm">
                  <c:v>39999.374999999403</c:v>
                </c:pt>
                <c:pt idx="10227" formatCode="m/d/yyyy\ h:mm">
                  <c:v>39999.416666666053</c:v>
                </c:pt>
                <c:pt idx="10228" formatCode="m/d/yyyy\ h:mm">
                  <c:v>39999.458333332739</c:v>
                </c:pt>
                <c:pt idx="10229" formatCode="m/d/yyyy\ h:mm">
                  <c:v>39999.499999999382</c:v>
                </c:pt>
                <c:pt idx="10230" formatCode="m/d/yyyy\ h:mm">
                  <c:v>39999.541666666031</c:v>
                </c:pt>
                <c:pt idx="10231" formatCode="m/d/yyyy\ h:mm">
                  <c:v>39999.58333333271</c:v>
                </c:pt>
                <c:pt idx="10232" formatCode="m/d/yyyy\ h:mm">
                  <c:v>39999.624999999382</c:v>
                </c:pt>
                <c:pt idx="10233" formatCode="m/d/yyyy\ h:mm">
                  <c:v>39999.666666666024</c:v>
                </c:pt>
                <c:pt idx="10234" formatCode="m/d/yyyy\ h:mm">
                  <c:v>39999.708333332703</c:v>
                </c:pt>
                <c:pt idx="10235" formatCode="m/d/yyyy\ h:mm">
                  <c:v>39999.749999999367</c:v>
                </c:pt>
                <c:pt idx="10236" formatCode="m/d/yyyy\ h:mm">
                  <c:v>39999.791666666002</c:v>
                </c:pt>
                <c:pt idx="10237" formatCode="m/d/yyyy\ h:mm">
                  <c:v>39999.833333332695</c:v>
                </c:pt>
                <c:pt idx="10238" formatCode="m/d/yyyy\ h:mm">
                  <c:v>39999.874999999374</c:v>
                </c:pt>
                <c:pt idx="10239" formatCode="m/d/yyyy\ h:mm">
                  <c:v>39999.916666666031</c:v>
                </c:pt>
                <c:pt idx="10240" formatCode="m/d/yyyy\ h:mm">
                  <c:v>39999.958333332703</c:v>
                </c:pt>
                <c:pt idx="10241" formatCode="m/d/yyyy\ h:mm">
                  <c:v>39999.999999999352</c:v>
                </c:pt>
                <c:pt idx="10242" formatCode="m/d/yyyy\ h:mm">
                  <c:v>40000.041666666002</c:v>
                </c:pt>
                <c:pt idx="10243" formatCode="m/d/yyyy\ h:mm">
                  <c:v>40000.083333332681</c:v>
                </c:pt>
                <c:pt idx="10244" formatCode="m/d/yyyy\ h:mm">
                  <c:v>40000.124999999345</c:v>
                </c:pt>
                <c:pt idx="10245" formatCode="m/d/yyyy\ h:mm">
                  <c:v>40000.166666665995</c:v>
                </c:pt>
                <c:pt idx="10246" formatCode="m/d/yyyy\ h:mm">
                  <c:v>40000.208333332681</c:v>
                </c:pt>
                <c:pt idx="10247" formatCode="m/d/yyyy\ h:mm">
                  <c:v>40000.249999999338</c:v>
                </c:pt>
                <c:pt idx="10248" formatCode="m/d/yyyy\ h:mm">
                  <c:v>40000.291666665973</c:v>
                </c:pt>
                <c:pt idx="10249" formatCode="m/d/yyyy\ h:mm">
                  <c:v>40000.333333332666</c:v>
                </c:pt>
                <c:pt idx="10250" formatCode="m/d/yyyy\ h:mm">
                  <c:v>40000.374999999345</c:v>
                </c:pt>
                <c:pt idx="10251" formatCode="m/d/yyyy\ h:mm">
                  <c:v>40000.416666665995</c:v>
                </c:pt>
                <c:pt idx="10252" formatCode="m/d/yyyy\ h:mm">
                  <c:v>40000.458333332674</c:v>
                </c:pt>
                <c:pt idx="10253" formatCode="m/d/yyyy\ h:mm">
                  <c:v>40000.499999999323</c:v>
                </c:pt>
                <c:pt idx="10254" formatCode="m/d/yyyy\ h:mm">
                  <c:v>40000.541666665973</c:v>
                </c:pt>
                <c:pt idx="10255" formatCode="m/d/yyyy\ h:mm">
                  <c:v>40000.583333332652</c:v>
                </c:pt>
                <c:pt idx="10256" formatCode="m/d/yyyy\ h:mm">
                  <c:v>40000.624999999316</c:v>
                </c:pt>
                <c:pt idx="10257" formatCode="m/d/yyyy\ h:mm">
                  <c:v>40000.666666665966</c:v>
                </c:pt>
                <c:pt idx="10258" formatCode="m/d/yyyy\ h:mm">
                  <c:v>40000.708333332645</c:v>
                </c:pt>
                <c:pt idx="10259" formatCode="m/d/yyyy\ h:mm">
                  <c:v>40000.749999999309</c:v>
                </c:pt>
                <c:pt idx="10260" formatCode="m/d/yyyy\ h:mm">
                  <c:v>40000.791666665944</c:v>
                </c:pt>
                <c:pt idx="10261" formatCode="m/d/yyyy\ h:mm">
                  <c:v>40000.833333332637</c:v>
                </c:pt>
                <c:pt idx="10262" formatCode="m/d/yyyy\ h:mm">
                  <c:v>40000.874999999316</c:v>
                </c:pt>
                <c:pt idx="10263" formatCode="m/d/yyyy\ h:mm">
                  <c:v>40000.916666665966</c:v>
                </c:pt>
                <c:pt idx="10264" formatCode="m/d/yyyy\ h:mm">
                  <c:v>40000.958333332645</c:v>
                </c:pt>
                <c:pt idx="10265" formatCode="m/d/yyyy\ h:mm">
                  <c:v>40000.999999999294</c:v>
                </c:pt>
                <c:pt idx="10266" formatCode="m/d/yyyy\ h:mm">
                  <c:v>40001.041666665944</c:v>
                </c:pt>
                <c:pt idx="10267" formatCode="m/d/yyyy\ h:mm">
                  <c:v>40001.083333332623</c:v>
                </c:pt>
                <c:pt idx="10268" formatCode="m/d/yyyy\ h:mm">
                  <c:v>40001.124999999287</c:v>
                </c:pt>
                <c:pt idx="10269" formatCode="m/d/yyyy\ h:mm">
                  <c:v>40001.166666665937</c:v>
                </c:pt>
                <c:pt idx="10270" formatCode="m/d/yyyy\ h:mm">
                  <c:v>40001.208333332615</c:v>
                </c:pt>
                <c:pt idx="10271" formatCode="m/d/yyyy\ h:mm">
                  <c:v>40001.24999999928</c:v>
                </c:pt>
                <c:pt idx="10272" formatCode="m/d/yyyy\ h:mm">
                  <c:v>40001.291666665915</c:v>
                </c:pt>
                <c:pt idx="10273" formatCode="m/d/yyyy\ h:mm">
                  <c:v>40001.333333332608</c:v>
                </c:pt>
                <c:pt idx="10274" formatCode="m/d/yyyy\ h:mm">
                  <c:v>40001.374999999287</c:v>
                </c:pt>
                <c:pt idx="10275" formatCode="m/d/yyyy\ h:mm">
                  <c:v>40001.416666665937</c:v>
                </c:pt>
                <c:pt idx="10276" formatCode="m/d/yyyy\ h:mm">
                  <c:v>40001.458333332615</c:v>
                </c:pt>
                <c:pt idx="10277" formatCode="m/d/yyyy\ h:mm">
                  <c:v>40001.499999999265</c:v>
                </c:pt>
                <c:pt idx="10278" formatCode="m/d/yyyy\ h:mm">
                  <c:v>40001.541666665915</c:v>
                </c:pt>
                <c:pt idx="10279" formatCode="m/d/yyyy\ h:mm">
                  <c:v>40001.583333332601</c:v>
                </c:pt>
                <c:pt idx="10280" formatCode="m/d/yyyy\ h:mm">
                  <c:v>40001.624999999258</c:v>
                </c:pt>
                <c:pt idx="10281" formatCode="m/d/yyyy\ h:mm">
                  <c:v>40001.666666665908</c:v>
                </c:pt>
                <c:pt idx="10282" formatCode="m/d/yyyy\ h:mm">
                  <c:v>40001.708333332601</c:v>
                </c:pt>
                <c:pt idx="10283" formatCode="m/d/yyyy\ h:mm">
                  <c:v>40001.749999999251</c:v>
                </c:pt>
                <c:pt idx="10284" formatCode="m/d/yyyy\ h:mm">
                  <c:v>40001.791666665886</c:v>
                </c:pt>
                <c:pt idx="10285" formatCode="m/d/yyyy\ h:mm">
                  <c:v>40001.833333332594</c:v>
                </c:pt>
                <c:pt idx="10286" formatCode="m/d/yyyy\ h:mm">
                  <c:v>40001.874999999243</c:v>
                </c:pt>
                <c:pt idx="10287" formatCode="m/d/yyyy\ h:mm">
                  <c:v>40001.916666665908</c:v>
                </c:pt>
                <c:pt idx="10288" formatCode="m/d/yyyy\ h:mm">
                  <c:v>40001.958333332601</c:v>
                </c:pt>
                <c:pt idx="10289" formatCode="m/d/yyyy\ h:mm">
                  <c:v>40001.999999999236</c:v>
                </c:pt>
                <c:pt idx="10290" formatCode="m/d/yyyy\ h:mm">
                  <c:v>40002.041666665878</c:v>
                </c:pt>
                <c:pt idx="10291" formatCode="m/d/yyyy\ h:mm">
                  <c:v>40002.083333332579</c:v>
                </c:pt>
                <c:pt idx="10292" formatCode="m/d/yyyy\ h:mm">
                  <c:v>40002.124999999229</c:v>
                </c:pt>
                <c:pt idx="10293" formatCode="m/d/yyyy\ h:mm">
                  <c:v>40002.166666665871</c:v>
                </c:pt>
                <c:pt idx="10294" formatCode="m/d/yyyy\ h:mm">
                  <c:v>40002.208333332572</c:v>
                </c:pt>
                <c:pt idx="10295" formatCode="m/d/yyyy\ h:mm">
                  <c:v>40002.249999999221</c:v>
                </c:pt>
                <c:pt idx="10296" formatCode="m/d/yyyy\ h:mm">
                  <c:v>40002.291666665857</c:v>
                </c:pt>
                <c:pt idx="10297" formatCode="m/d/yyyy\ h:mm">
                  <c:v>40002.333333332565</c:v>
                </c:pt>
                <c:pt idx="10298" formatCode="m/d/yyyy\ h:mm">
                  <c:v>40002.374999999229</c:v>
                </c:pt>
                <c:pt idx="10299" formatCode="m/d/yyyy\ h:mm">
                  <c:v>40002.416666665878</c:v>
                </c:pt>
                <c:pt idx="10300" formatCode="m/d/yyyy\ h:mm">
                  <c:v>40002.458333332565</c:v>
                </c:pt>
                <c:pt idx="10301" formatCode="m/d/yyyy\ h:mm">
                  <c:v>40002.499999999207</c:v>
                </c:pt>
                <c:pt idx="10302" formatCode="m/d/yyyy\ h:mm">
                  <c:v>40002.541666665857</c:v>
                </c:pt>
                <c:pt idx="10303" formatCode="m/d/yyyy\ h:mm">
                  <c:v>40002.583333332543</c:v>
                </c:pt>
                <c:pt idx="10304" formatCode="m/d/yyyy\ h:mm">
                  <c:v>40002.6249999992</c:v>
                </c:pt>
                <c:pt idx="10305" formatCode="m/d/yyyy\ h:mm">
                  <c:v>40002.666666665849</c:v>
                </c:pt>
                <c:pt idx="10306" formatCode="m/d/yyyy\ h:mm">
                  <c:v>40002.708333332543</c:v>
                </c:pt>
                <c:pt idx="10307" formatCode="m/d/yyyy\ h:mm">
                  <c:v>40002.749999999192</c:v>
                </c:pt>
                <c:pt idx="10308" formatCode="m/d/yyyy\ h:mm">
                  <c:v>40002.79166666582</c:v>
                </c:pt>
                <c:pt idx="10309" formatCode="m/d/yyyy\ h:mm">
                  <c:v>40002.833333332535</c:v>
                </c:pt>
                <c:pt idx="10310" formatCode="m/d/yyyy\ h:mm">
                  <c:v>40002.874999999207</c:v>
                </c:pt>
                <c:pt idx="10311" formatCode="m/d/yyyy\ h:mm">
                  <c:v>40002.916666665835</c:v>
                </c:pt>
                <c:pt idx="10312" formatCode="m/d/yyyy\ h:mm">
                  <c:v>40002.958333332543</c:v>
                </c:pt>
                <c:pt idx="10313" formatCode="m/d/yyyy\ h:mm">
                  <c:v>40002.999999999192</c:v>
                </c:pt>
                <c:pt idx="10314" formatCode="m/d/yyyy\ h:mm">
                  <c:v>40003.04166666582</c:v>
                </c:pt>
                <c:pt idx="10315" formatCode="m/d/yyyy\ h:mm">
                  <c:v>40003.083333332521</c:v>
                </c:pt>
                <c:pt idx="10316" formatCode="m/d/yyyy\ h:mm">
                  <c:v>40003.124999999185</c:v>
                </c:pt>
                <c:pt idx="10317" formatCode="m/d/yyyy\ h:mm">
                  <c:v>40003.16666666582</c:v>
                </c:pt>
                <c:pt idx="10318" formatCode="m/d/yyyy\ h:mm">
                  <c:v>40003.208333332499</c:v>
                </c:pt>
                <c:pt idx="10319" formatCode="m/d/yyyy\ h:mm">
                  <c:v>40003.249999999163</c:v>
                </c:pt>
                <c:pt idx="10320" formatCode="m/d/yyyy\ h:mm">
                  <c:v>40003.291666665791</c:v>
                </c:pt>
                <c:pt idx="10321" formatCode="m/d/yyyy\ h:mm">
                  <c:v>40003.333333332492</c:v>
                </c:pt>
                <c:pt idx="10322" formatCode="m/d/yyyy\ h:mm">
                  <c:v>40003.374999999185</c:v>
                </c:pt>
                <c:pt idx="10323" formatCode="m/d/yyyy\ h:mm">
                  <c:v>40003.41666666582</c:v>
                </c:pt>
                <c:pt idx="10324" formatCode="m/d/yyyy\ h:mm">
                  <c:v>40003.458333332506</c:v>
                </c:pt>
                <c:pt idx="10325" formatCode="m/d/yyyy\ h:mm">
                  <c:v>40003.499999999149</c:v>
                </c:pt>
                <c:pt idx="10326" formatCode="m/d/yyyy\ h:mm">
                  <c:v>40003.541666665784</c:v>
                </c:pt>
                <c:pt idx="10327" formatCode="m/d/yyyy\ h:mm">
                  <c:v>40003.583333332492</c:v>
                </c:pt>
                <c:pt idx="10328" formatCode="m/d/yyyy\ h:mm">
                  <c:v>40003.624999999141</c:v>
                </c:pt>
                <c:pt idx="10329" formatCode="m/d/yyyy\ h:mm">
                  <c:v>40003.666666665784</c:v>
                </c:pt>
                <c:pt idx="10330" formatCode="m/d/yyyy\ h:mm">
                  <c:v>40003.708333332484</c:v>
                </c:pt>
                <c:pt idx="10331" formatCode="m/d/yyyy\ h:mm">
                  <c:v>40003.749999999141</c:v>
                </c:pt>
                <c:pt idx="10332" formatCode="m/d/yyyy\ h:mm">
                  <c:v>40003.791666665762</c:v>
                </c:pt>
                <c:pt idx="10333" formatCode="m/d/yyyy\ h:mm">
                  <c:v>40003.833333332463</c:v>
                </c:pt>
                <c:pt idx="10334" formatCode="m/d/yyyy\ h:mm">
                  <c:v>40003.874999999149</c:v>
                </c:pt>
                <c:pt idx="10335" formatCode="m/d/yyyy\ h:mm">
                  <c:v>40003.916666665784</c:v>
                </c:pt>
                <c:pt idx="10336" formatCode="m/d/yyyy\ h:mm">
                  <c:v>40003.958333332484</c:v>
                </c:pt>
                <c:pt idx="10337" formatCode="m/d/yyyy\ h:mm">
                  <c:v>40003.999999999134</c:v>
                </c:pt>
                <c:pt idx="10338" formatCode="m/d/yyyy\ h:mm">
                  <c:v>40004.041666665769</c:v>
                </c:pt>
                <c:pt idx="10339" formatCode="m/d/yyyy\ h:mm">
                  <c:v>40004.083333332448</c:v>
                </c:pt>
                <c:pt idx="10340" formatCode="m/d/yyyy\ h:mm">
                  <c:v>40004.124999999112</c:v>
                </c:pt>
                <c:pt idx="10341" formatCode="m/d/yyyy\ h:mm">
                  <c:v>40004.166666665755</c:v>
                </c:pt>
                <c:pt idx="10342" formatCode="m/d/yyyy\ h:mm">
                  <c:v>40004.208333332441</c:v>
                </c:pt>
                <c:pt idx="10343" formatCode="m/d/yyyy\ h:mm">
                  <c:v>40004.249999999112</c:v>
                </c:pt>
                <c:pt idx="10344" formatCode="m/d/yyyy\ h:mm">
                  <c:v>40004.291666665726</c:v>
                </c:pt>
                <c:pt idx="10345" formatCode="m/d/yyyy\ h:mm">
                  <c:v>40004.333333332441</c:v>
                </c:pt>
                <c:pt idx="10346" formatCode="m/d/yyyy\ h:mm">
                  <c:v>40004.37499999912</c:v>
                </c:pt>
                <c:pt idx="10347" formatCode="m/d/yyyy\ h:mm">
                  <c:v>40004.416666665755</c:v>
                </c:pt>
                <c:pt idx="10348" formatCode="m/d/yyyy\ h:mm">
                  <c:v>40004.458333332448</c:v>
                </c:pt>
                <c:pt idx="10349" formatCode="m/d/yyyy\ h:mm">
                  <c:v>40004.499999999091</c:v>
                </c:pt>
                <c:pt idx="10350" formatCode="m/d/yyyy\ h:mm">
                  <c:v>40004.541666665733</c:v>
                </c:pt>
                <c:pt idx="10351" formatCode="m/d/yyyy\ h:mm">
                  <c:v>40004.583333332419</c:v>
                </c:pt>
                <c:pt idx="10352" formatCode="m/d/yyyy\ h:mm">
                  <c:v>40004.624999999083</c:v>
                </c:pt>
                <c:pt idx="10353" formatCode="m/d/yyyy\ h:mm">
                  <c:v>40004.666666665718</c:v>
                </c:pt>
                <c:pt idx="10354" formatCode="m/d/yyyy\ h:mm">
                  <c:v>40004.708333332412</c:v>
                </c:pt>
                <c:pt idx="10355" formatCode="m/d/yyyy\ h:mm">
                  <c:v>40004.749999999083</c:v>
                </c:pt>
                <c:pt idx="10356" formatCode="m/d/yyyy\ h:mm">
                  <c:v>40004.791666665697</c:v>
                </c:pt>
                <c:pt idx="10357" formatCode="m/d/yyyy\ h:mm">
                  <c:v>40004.833333332412</c:v>
                </c:pt>
                <c:pt idx="10358" formatCode="m/d/yyyy\ h:mm">
                  <c:v>40004.874999999091</c:v>
                </c:pt>
                <c:pt idx="10359" formatCode="m/d/yyyy\ h:mm">
                  <c:v>40004.916666665726</c:v>
                </c:pt>
                <c:pt idx="10360" formatCode="m/d/yyyy\ h:mm">
                  <c:v>40004.958333332419</c:v>
                </c:pt>
                <c:pt idx="10361" formatCode="m/d/yyyy\ h:mm">
                  <c:v>40004.999999999061</c:v>
                </c:pt>
                <c:pt idx="10362" formatCode="m/d/yyyy\ h:mm">
                  <c:v>40005.041666665704</c:v>
                </c:pt>
                <c:pt idx="10363" formatCode="m/d/yyyy\ h:mm">
                  <c:v>40005.08333333239</c:v>
                </c:pt>
                <c:pt idx="10364" formatCode="m/d/yyyy\ h:mm">
                  <c:v>40005.124999999061</c:v>
                </c:pt>
                <c:pt idx="10365" formatCode="m/d/yyyy\ h:mm">
                  <c:v>40005.166666665697</c:v>
                </c:pt>
                <c:pt idx="10366" formatCode="m/d/yyyy\ h:mm">
                  <c:v>40005.208333332383</c:v>
                </c:pt>
                <c:pt idx="10367" formatCode="m/d/yyyy\ h:mm">
                  <c:v>40005.249999999047</c:v>
                </c:pt>
                <c:pt idx="10368" formatCode="m/d/yyyy\ h:mm">
                  <c:v>40005.291666665667</c:v>
                </c:pt>
                <c:pt idx="10369" formatCode="m/d/yyyy\ h:mm">
                  <c:v>40005.333333332383</c:v>
                </c:pt>
                <c:pt idx="10370" formatCode="m/d/yyyy\ h:mm">
                  <c:v>40005.374999999054</c:v>
                </c:pt>
                <c:pt idx="10371" formatCode="m/d/yyyy\ h:mm">
                  <c:v>40005.416666665704</c:v>
                </c:pt>
                <c:pt idx="10372" formatCode="m/d/yyyy\ h:mm">
                  <c:v>40005.45833333239</c:v>
                </c:pt>
                <c:pt idx="10373" formatCode="m/d/yyyy\ h:mm">
                  <c:v>40005.499999999032</c:v>
                </c:pt>
                <c:pt idx="10374" formatCode="m/d/yyyy\ h:mm">
                  <c:v>40005.541666665667</c:v>
                </c:pt>
                <c:pt idx="10375" formatCode="m/d/yyyy\ h:mm">
                  <c:v>40005.583333332361</c:v>
                </c:pt>
                <c:pt idx="10376" formatCode="m/d/yyyy\ h:mm">
                  <c:v>40005.624999999032</c:v>
                </c:pt>
                <c:pt idx="10377" formatCode="m/d/yyyy\ h:mm">
                  <c:v>40005.666666665667</c:v>
                </c:pt>
                <c:pt idx="10378" formatCode="m/d/yyyy\ h:mm">
                  <c:v>40005.708333332361</c:v>
                </c:pt>
                <c:pt idx="10379" formatCode="m/d/yyyy\ h:mm">
                  <c:v>40005.749999999018</c:v>
                </c:pt>
                <c:pt idx="10380" formatCode="m/d/yyyy\ h:mm">
                  <c:v>40005.791666665638</c:v>
                </c:pt>
                <c:pt idx="10381" formatCode="m/d/yyyy\ h:mm">
                  <c:v>40005.833333332346</c:v>
                </c:pt>
                <c:pt idx="10382" formatCode="m/d/yyyy\ h:mm">
                  <c:v>40005.874999999025</c:v>
                </c:pt>
                <c:pt idx="10383" formatCode="m/d/yyyy\ h:mm">
                  <c:v>40005.916666665675</c:v>
                </c:pt>
                <c:pt idx="10384" formatCode="m/d/yyyy\ h:mm">
                  <c:v>40005.958333332354</c:v>
                </c:pt>
                <c:pt idx="10385" formatCode="m/d/yyyy\ h:mm">
                  <c:v>40005.999999999003</c:v>
                </c:pt>
                <c:pt idx="10386" formatCode="m/d/yyyy\ h:mm">
                  <c:v>40006.041666665638</c:v>
                </c:pt>
                <c:pt idx="10387" formatCode="m/d/yyyy\ h:mm">
                  <c:v>40006.083333332332</c:v>
                </c:pt>
                <c:pt idx="10388" formatCode="m/d/yyyy\ h:mm">
                  <c:v>40006.124999999003</c:v>
                </c:pt>
                <c:pt idx="10389" formatCode="m/d/yyyy\ h:mm">
                  <c:v>40006.166666665631</c:v>
                </c:pt>
                <c:pt idx="10390" formatCode="m/d/yyyy\ h:mm">
                  <c:v>40006.208333332332</c:v>
                </c:pt>
                <c:pt idx="10391" formatCode="m/d/yyyy\ h:mm">
                  <c:v>40006.249999999003</c:v>
                </c:pt>
                <c:pt idx="10392" formatCode="m/d/yyyy\ h:mm">
                  <c:v>40006.291666665609</c:v>
                </c:pt>
                <c:pt idx="10393" formatCode="m/d/yyyy\ h:mm">
                  <c:v>40006.333333332317</c:v>
                </c:pt>
                <c:pt idx="10394" formatCode="m/d/yyyy\ h:mm">
                  <c:v>40006.37499999901</c:v>
                </c:pt>
                <c:pt idx="10395" formatCode="m/d/yyyy\ h:mm">
                  <c:v>40006.416666665631</c:v>
                </c:pt>
                <c:pt idx="10396" formatCode="m/d/yyyy\ h:mm">
                  <c:v>40006.458333332324</c:v>
                </c:pt>
                <c:pt idx="10397" formatCode="m/d/yyyy\ h:mm">
                  <c:v>40006.499999998996</c:v>
                </c:pt>
                <c:pt idx="10398" formatCode="m/d/yyyy\ h:mm">
                  <c:v>40006.541666665617</c:v>
                </c:pt>
                <c:pt idx="10399" formatCode="m/d/yyyy\ h:mm">
                  <c:v>40006.583333332303</c:v>
                </c:pt>
                <c:pt idx="10400" formatCode="m/d/yyyy\ h:mm">
                  <c:v>40006.624999998989</c:v>
                </c:pt>
                <c:pt idx="10401" formatCode="m/d/yyyy\ h:mm">
                  <c:v>40006.666666665602</c:v>
                </c:pt>
                <c:pt idx="10402" formatCode="m/d/yyyy\ h:mm">
                  <c:v>40006.708333332295</c:v>
                </c:pt>
                <c:pt idx="10403" formatCode="m/d/yyyy\ h:mm">
                  <c:v>40006.749999998974</c:v>
                </c:pt>
                <c:pt idx="10404" formatCode="m/d/yyyy\ h:mm">
                  <c:v>40006.791666665587</c:v>
                </c:pt>
                <c:pt idx="10405" formatCode="m/d/yyyy\ h:mm">
                  <c:v>40006.833333332288</c:v>
                </c:pt>
                <c:pt idx="10406" formatCode="m/d/yyyy\ h:mm">
                  <c:v>40006.874999998981</c:v>
                </c:pt>
                <c:pt idx="10407" formatCode="m/d/yyyy\ h:mm">
                  <c:v>40006.916666665602</c:v>
                </c:pt>
                <c:pt idx="10408" formatCode="m/d/yyyy\ h:mm">
                  <c:v>40006.958333332295</c:v>
                </c:pt>
                <c:pt idx="10409" formatCode="m/d/yyyy\ h:mm">
                  <c:v>40006.99999999896</c:v>
                </c:pt>
                <c:pt idx="10410" formatCode="m/d/yyyy\ h:mm">
                  <c:v>40007.041666665587</c:v>
                </c:pt>
                <c:pt idx="10411" formatCode="m/d/yyyy\ h:mm">
                  <c:v>40007.083333332273</c:v>
                </c:pt>
                <c:pt idx="10412" formatCode="m/d/yyyy\ h:mm">
                  <c:v>40007.124999998952</c:v>
                </c:pt>
                <c:pt idx="10413" formatCode="m/d/yyyy\ h:mm">
                  <c:v>40007.16666666558</c:v>
                </c:pt>
                <c:pt idx="10414" formatCode="m/d/yyyy\ h:mm">
                  <c:v>40007.208333332266</c:v>
                </c:pt>
                <c:pt idx="10415" formatCode="m/d/yyyy\ h:mm">
                  <c:v>40007.249999998945</c:v>
                </c:pt>
                <c:pt idx="10416" formatCode="m/d/yyyy\ h:mm">
                  <c:v>40007.291666665566</c:v>
                </c:pt>
                <c:pt idx="10417" formatCode="m/d/yyyy\ h:mm">
                  <c:v>40007.333333332259</c:v>
                </c:pt>
                <c:pt idx="10418" formatCode="m/d/yyyy\ h:mm">
                  <c:v>40007.374999998952</c:v>
                </c:pt>
                <c:pt idx="10419" formatCode="m/d/yyyy\ h:mm">
                  <c:v>40007.416666665587</c:v>
                </c:pt>
                <c:pt idx="10420" formatCode="m/d/yyyy\ h:mm">
                  <c:v>40007.458333332266</c:v>
                </c:pt>
                <c:pt idx="10421" formatCode="m/d/yyyy\ h:mm">
                  <c:v>40007.49999999893</c:v>
                </c:pt>
                <c:pt idx="10422" formatCode="m/d/yyyy\ h:mm">
                  <c:v>40007.541666665566</c:v>
                </c:pt>
                <c:pt idx="10423" formatCode="m/d/yyyy\ h:mm">
                  <c:v>40007.583333332244</c:v>
                </c:pt>
                <c:pt idx="10424" formatCode="m/d/yyyy\ h:mm">
                  <c:v>40007.624999998923</c:v>
                </c:pt>
                <c:pt idx="10425" formatCode="m/d/yyyy\ h:mm">
                  <c:v>40007.666666665558</c:v>
                </c:pt>
                <c:pt idx="10426" formatCode="m/d/yyyy\ h:mm">
                  <c:v>40007.708333332237</c:v>
                </c:pt>
                <c:pt idx="10427" formatCode="m/d/yyyy\ h:mm">
                  <c:v>40007.749999998916</c:v>
                </c:pt>
                <c:pt idx="10428" formatCode="m/d/yyyy\ h:mm">
                  <c:v>40007.791666665536</c:v>
                </c:pt>
                <c:pt idx="10429" formatCode="m/d/yyyy\ h:mm">
                  <c:v>40007.83333333223</c:v>
                </c:pt>
                <c:pt idx="10430" formatCode="m/d/yyyy\ h:mm">
                  <c:v>40007.874999998923</c:v>
                </c:pt>
                <c:pt idx="10431" formatCode="m/d/yyyy\ h:mm">
                  <c:v>40007.916666665558</c:v>
                </c:pt>
                <c:pt idx="10432" formatCode="m/d/yyyy\ h:mm">
                  <c:v>40007.958333332237</c:v>
                </c:pt>
                <c:pt idx="10433" formatCode="m/d/yyyy\ h:mm">
                  <c:v>40007.999999998901</c:v>
                </c:pt>
                <c:pt idx="10434" formatCode="m/d/yyyy\ h:mm">
                  <c:v>40008.041666665536</c:v>
                </c:pt>
                <c:pt idx="10435" formatCode="m/d/yyyy\ h:mm">
                  <c:v>40008.083333332215</c:v>
                </c:pt>
                <c:pt idx="10436" formatCode="m/d/yyyy\ h:mm">
                  <c:v>40008.124999998894</c:v>
                </c:pt>
                <c:pt idx="10437" formatCode="m/d/yyyy\ h:mm">
                  <c:v>40008.166666665529</c:v>
                </c:pt>
                <c:pt idx="10438" formatCode="m/d/yyyy\ h:mm">
                  <c:v>40008.208333332208</c:v>
                </c:pt>
                <c:pt idx="10439" formatCode="m/d/yyyy\ h:mm">
                  <c:v>40008.249999998887</c:v>
                </c:pt>
                <c:pt idx="10440" formatCode="m/d/yyyy\ h:mm">
                  <c:v>40008.291666665507</c:v>
                </c:pt>
                <c:pt idx="10441" formatCode="m/d/yyyy\ h:mm">
                  <c:v>40008.333333332201</c:v>
                </c:pt>
                <c:pt idx="10442" formatCode="m/d/yyyy\ h:mm">
                  <c:v>40008.374999998894</c:v>
                </c:pt>
                <c:pt idx="10443" formatCode="m/d/yyyy\ h:mm">
                  <c:v>40008.416666665529</c:v>
                </c:pt>
                <c:pt idx="10444" formatCode="m/d/yyyy\ h:mm">
                  <c:v>40008.458333332208</c:v>
                </c:pt>
                <c:pt idx="10445" formatCode="m/d/yyyy\ h:mm">
                  <c:v>40008.499999998872</c:v>
                </c:pt>
                <c:pt idx="10446" formatCode="m/d/yyyy\ h:mm">
                  <c:v>40008.541666665507</c:v>
                </c:pt>
                <c:pt idx="10447" formatCode="m/d/yyyy\ h:mm">
                  <c:v>40008.583333332193</c:v>
                </c:pt>
                <c:pt idx="10448" formatCode="m/d/yyyy\ h:mm">
                  <c:v>40008.624999998865</c:v>
                </c:pt>
                <c:pt idx="10449" formatCode="m/d/yyyy\ h:mm">
                  <c:v>40008.6666666655</c:v>
                </c:pt>
                <c:pt idx="10450" formatCode="m/d/yyyy\ h:mm">
                  <c:v>40008.708333332193</c:v>
                </c:pt>
                <c:pt idx="10451" formatCode="m/d/yyyy\ h:mm">
                  <c:v>40008.749999998843</c:v>
                </c:pt>
                <c:pt idx="10452" formatCode="m/d/yyyy\ h:mm">
                  <c:v>40008.791666665471</c:v>
                </c:pt>
                <c:pt idx="10453" formatCode="m/d/yyyy\ h:mm">
                  <c:v>40008.833333332186</c:v>
                </c:pt>
                <c:pt idx="10454" formatCode="m/d/yyyy\ h:mm">
                  <c:v>40008.874999998865</c:v>
                </c:pt>
                <c:pt idx="10455" formatCode="m/d/yyyy\ h:mm">
                  <c:v>40008.9166666655</c:v>
                </c:pt>
                <c:pt idx="10456" formatCode="m/d/yyyy\ h:mm">
                  <c:v>40008.958333332193</c:v>
                </c:pt>
                <c:pt idx="10457" formatCode="m/d/yyyy\ h:mm">
                  <c:v>40008.999999998843</c:v>
                </c:pt>
                <c:pt idx="10458" formatCode="m/d/yyyy\ h:mm">
                  <c:v>40009.041666665471</c:v>
                </c:pt>
                <c:pt idx="10459" formatCode="m/d/yyyy\ h:mm">
                  <c:v>40009.083333332172</c:v>
                </c:pt>
                <c:pt idx="10460" formatCode="m/d/yyyy\ h:mm">
                  <c:v>40009.124999998836</c:v>
                </c:pt>
                <c:pt idx="10461" formatCode="m/d/yyyy\ h:mm">
                  <c:v>40009.166666665471</c:v>
                </c:pt>
                <c:pt idx="10462" formatCode="m/d/yyyy\ h:mm">
                  <c:v>40009.208333332164</c:v>
                </c:pt>
                <c:pt idx="10463" formatCode="m/d/yyyy\ h:mm">
                  <c:v>40009.249999998829</c:v>
                </c:pt>
                <c:pt idx="10464" formatCode="m/d/yyyy\ h:mm">
                  <c:v>40009.291666665449</c:v>
                </c:pt>
                <c:pt idx="10465" formatCode="m/d/yyyy\ h:mm">
                  <c:v>40009.333333332143</c:v>
                </c:pt>
                <c:pt idx="10466" formatCode="m/d/yyyy\ h:mm">
                  <c:v>40009.374999998836</c:v>
                </c:pt>
                <c:pt idx="10467" formatCode="m/d/yyyy\ h:mm">
                  <c:v>40009.416666665471</c:v>
                </c:pt>
                <c:pt idx="10468" formatCode="m/d/yyyy\ h:mm">
                  <c:v>40009.458333332164</c:v>
                </c:pt>
                <c:pt idx="10469" formatCode="m/d/yyyy\ h:mm">
                  <c:v>40009.499999998799</c:v>
                </c:pt>
                <c:pt idx="10470" formatCode="m/d/yyyy\ h:mm">
                  <c:v>40009.541666665449</c:v>
                </c:pt>
                <c:pt idx="10471" formatCode="m/d/yyyy\ h:mm">
                  <c:v>40009.583333332143</c:v>
                </c:pt>
                <c:pt idx="10472" formatCode="m/d/yyyy\ h:mm">
                  <c:v>40009.624999998792</c:v>
                </c:pt>
                <c:pt idx="10473" formatCode="m/d/yyyy\ h:mm">
                  <c:v>40009.666666665435</c:v>
                </c:pt>
                <c:pt idx="10474" formatCode="m/d/yyyy\ h:mm">
                  <c:v>40009.708333332135</c:v>
                </c:pt>
                <c:pt idx="10475" formatCode="m/d/yyyy\ h:mm">
                  <c:v>40009.749999998792</c:v>
                </c:pt>
                <c:pt idx="10476" formatCode="m/d/yyyy\ h:mm">
                  <c:v>40009.791666665413</c:v>
                </c:pt>
                <c:pt idx="10477" formatCode="m/d/yyyy\ h:mm">
                  <c:v>40009.833333332113</c:v>
                </c:pt>
                <c:pt idx="10478" formatCode="m/d/yyyy\ h:mm">
                  <c:v>40009.874999998799</c:v>
                </c:pt>
                <c:pt idx="10479" formatCode="m/d/yyyy\ h:mm">
                  <c:v>40009.916666665435</c:v>
                </c:pt>
                <c:pt idx="10480" formatCode="m/d/yyyy\ h:mm">
                  <c:v>40009.958333332135</c:v>
                </c:pt>
                <c:pt idx="10481" formatCode="m/d/yyyy\ h:mm">
                  <c:v>40009.999999998785</c:v>
                </c:pt>
                <c:pt idx="10482" formatCode="m/d/yyyy\ h:mm">
                  <c:v>40010.04166666542</c:v>
                </c:pt>
                <c:pt idx="10483" formatCode="m/d/yyyy\ h:mm">
                  <c:v>40010.083333332099</c:v>
                </c:pt>
                <c:pt idx="10484" formatCode="m/d/yyyy\ h:mm">
                  <c:v>40010.124999998763</c:v>
                </c:pt>
                <c:pt idx="10485" formatCode="m/d/yyyy\ h:mm">
                  <c:v>40010.166666665413</c:v>
                </c:pt>
                <c:pt idx="10486" formatCode="m/d/yyyy\ h:mm">
                  <c:v>40010.208333332092</c:v>
                </c:pt>
                <c:pt idx="10487" formatCode="m/d/yyyy\ h:mm">
                  <c:v>40010.249999998763</c:v>
                </c:pt>
                <c:pt idx="10488" formatCode="m/d/yyyy\ h:mm">
                  <c:v>40010.291666665391</c:v>
                </c:pt>
                <c:pt idx="10489" formatCode="m/d/yyyy\ h:mm">
                  <c:v>40010.333333332092</c:v>
                </c:pt>
                <c:pt idx="10490" formatCode="m/d/yyyy\ h:mm">
                  <c:v>40010.37499999877</c:v>
                </c:pt>
                <c:pt idx="10491" formatCode="m/d/yyyy\ h:mm">
                  <c:v>40010.416666665406</c:v>
                </c:pt>
                <c:pt idx="10492" formatCode="m/d/yyyy\ h:mm">
                  <c:v>40010.458333332099</c:v>
                </c:pt>
                <c:pt idx="10493" formatCode="m/d/yyyy\ h:mm">
                  <c:v>40010.499999998741</c:v>
                </c:pt>
                <c:pt idx="10494" formatCode="m/d/yyyy\ h:mm">
                  <c:v>40010.541666665384</c:v>
                </c:pt>
                <c:pt idx="10495" formatCode="m/d/yyyy\ h:mm">
                  <c:v>40010.583333332084</c:v>
                </c:pt>
                <c:pt idx="10496" formatCode="m/d/yyyy\ h:mm">
                  <c:v>40010.624999998741</c:v>
                </c:pt>
                <c:pt idx="10497" formatCode="m/d/yyyy\ h:mm">
                  <c:v>40010.666666665376</c:v>
                </c:pt>
                <c:pt idx="10498" formatCode="m/d/yyyy\ h:mm">
                  <c:v>40010.708333332062</c:v>
                </c:pt>
                <c:pt idx="10499" formatCode="m/d/yyyy\ h:mm">
                  <c:v>40010.749999998741</c:v>
                </c:pt>
                <c:pt idx="10500" formatCode="m/d/yyyy\ h:mm">
                  <c:v>40010.791666665347</c:v>
                </c:pt>
                <c:pt idx="10501" formatCode="m/d/yyyy\ h:mm">
                  <c:v>40010.833333332062</c:v>
                </c:pt>
                <c:pt idx="10502" formatCode="m/d/yyyy\ h:mm">
                  <c:v>40010.874999998741</c:v>
                </c:pt>
                <c:pt idx="10503" formatCode="m/d/yyyy\ h:mm">
                  <c:v>40010.916666665384</c:v>
                </c:pt>
                <c:pt idx="10504" formatCode="m/d/yyyy\ h:mm">
                  <c:v>40010.95833333207</c:v>
                </c:pt>
                <c:pt idx="10505" formatCode="m/d/yyyy\ h:mm">
                  <c:v>40010.999999998712</c:v>
                </c:pt>
                <c:pt idx="10506" formatCode="m/d/yyyy\ h:mm">
                  <c:v>40011.041666665355</c:v>
                </c:pt>
                <c:pt idx="10507" formatCode="m/d/yyyy\ h:mm">
                  <c:v>40011.083333332041</c:v>
                </c:pt>
                <c:pt idx="10508" formatCode="m/d/yyyy\ h:mm">
                  <c:v>40011.124999998712</c:v>
                </c:pt>
                <c:pt idx="10509" formatCode="m/d/yyyy\ h:mm">
                  <c:v>40011.166666665347</c:v>
                </c:pt>
                <c:pt idx="10510" formatCode="m/d/yyyy\ h:mm">
                  <c:v>40011.208333332033</c:v>
                </c:pt>
                <c:pt idx="10511" formatCode="m/d/yyyy\ h:mm">
                  <c:v>40011.249999998698</c:v>
                </c:pt>
                <c:pt idx="10512" formatCode="m/d/yyyy\ h:mm">
                  <c:v>40011.291666665318</c:v>
                </c:pt>
                <c:pt idx="10513" formatCode="m/d/yyyy\ h:mm">
                  <c:v>40011.333333332033</c:v>
                </c:pt>
                <c:pt idx="10514" formatCode="m/d/yyyy\ h:mm">
                  <c:v>40011.374999998705</c:v>
                </c:pt>
                <c:pt idx="10515" formatCode="m/d/yyyy\ h:mm">
                  <c:v>40011.416666665355</c:v>
                </c:pt>
                <c:pt idx="10516" formatCode="m/d/yyyy\ h:mm">
                  <c:v>40011.458333332041</c:v>
                </c:pt>
                <c:pt idx="10517" formatCode="m/d/yyyy\ h:mm">
                  <c:v>40011.499999998683</c:v>
                </c:pt>
                <c:pt idx="10518" formatCode="m/d/yyyy\ h:mm">
                  <c:v>40011.541666665318</c:v>
                </c:pt>
                <c:pt idx="10519" formatCode="m/d/yyyy\ h:mm">
                  <c:v>40011.583333332012</c:v>
                </c:pt>
                <c:pt idx="10520" formatCode="m/d/yyyy\ h:mm">
                  <c:v>40011.624999998683</c:v>
                </c:pt>
                <c:pt idx="10521" formatCode="m/d/yyyy\ h:mm">
                  <c:v>40011.666666665318</c:v>
                </c:pt>
                <c:pt idx="10522" formatCode="m/d/yyyy\ h:mm">
                  <c:v>40011.708333332012</c:v>
                </c:pt>
                <c:pt idx="10523" formatCode="m/d/yyyy\ h:mm">
                  <c:v>40011.749999998668</c:v>
                </c:pt>
                <c:pt idx="10524" formatCode="m/d/yyyy\ h:mm">
                  <c:v>40011.791666665289</c:v>
                </c:pt>
                <c:pt idx="10525" formatCode="m/d/yyyy\ h:mm">
                  <c:v>40011.833333331997</c:v>
                </c:pt>
                <c:pt idx="10526" formatCode="m/d/yyyy\ h:mm">
                  <c:v>40011.874999998676</c:v>
                </c:pt>
                <c:pt idx="10527" formatCode="m/d/yyyy\ h:mm">
                  <c:v>40011.916666665325</c:v>
                </c:pt>
                <c:pt idx="10528" formatCode="m/d/yyyy\ h:mm">
                  <c:v>40011.958333332004</c:v>
                </c:pt>
                <c:pt idx="10529" formatCode="m/d/yyyy\ h:mm">
                  <c:v>40011.999999998661</c:v>
                </c:pt>
                <c:pt idx="10530" formatCode="m/d/yyyy\ h:mm">
                  <c:v>40012.041666665296</c:v>
                </c:pt>
                <c:pt idx="10531" formatCode="m/d/yyyy\ h:mm">
                  <c:v>40012.083333331982</c:v>
                </c:pt>
                <c:pt idx="10532" formatCode="m/d/yyyy\ h:mm">
                  <c:v>40012.124999998647</c:v>
                </c:pt>
                <c:pt idx="10533" formatCode="m/d/yyyy\ h:mm">
                  <c:v>40012.166666665282</c:v>
                </c:pt>
                <c:pt idx="10534" formatCode="m/d/yyyy\ h:mm">
                  <c:v>40012.208333331982</c:v>
                </c:pt>
                <c:pt idx="10535" formatCode="m/d/yyyy\ h:mm">
                  <c:v>40012.249999998639</c:v>
                </c:pt>
                <c:pt idx="10536" formatCode="m/d/yyyy\ h:mm">
                  <c:v>40012.291666665267</c:v>
                </c:pt>
                <c:pt idx="10537" formatCode="m/d/yyyy\ h:mm">
                  <c:v>40012.333333331968</c:v>
                </c:pt>
                <c:pt idx="10538" formatCode="m/d/yyyy\ h:mm">
                  <c:v>40012.374999998647</c:v>
                </c:pt>
                <c:pt idx="10539" formatCode="m/d/yyyy\ h:mm">
                  <c:v>40012.416666665282</c:v>
                </c:pt>
                <c:pt idx="10540" formatCode="m/d/yyyy\ h:mm">
                  <c:v>40012.458333331975</c:v>
                </c:pt>
                <c:pt idx="10541" formatCode="m/d/yyyy\ h:mm">
                  <c:v>40012.499999998632</c:v>
                </c:pt>
                <c:pt idx="10542" formatCode="m/d/yyyy\ h:mm">
                  <c:v>40012.541666665267</c:v>
                </c:pt>
                <c:pt idx="10543" formatCode="m/d/yyyy\ h:mm">
                  <c:v>40012.583333331953</c:v>
                </c:pt>
                <c:pt idx="10544" formatCode="m/d/yyyy\ h:mm">
                  <c:v>40012.624999998618</c:v>
                </c:pt>
                <c:pt idx="10545" formatCode="m/d/yyyy\ h:mm">
                  <c:v>40012.666666665253</c:v>
                </c:pt>
                <c:pt idx="10546" formatCode="m/d/yyyy\ h:mm">
                  <c:v>40012.708333331946</c:v>
                </c:pt>
                <c:pt idx="10547" formatCode="m/d/yyyy\ h:mm">
                  <c:v>40012.74999999861</c:v>
                </c:pt>
                <c:pt idx="10548" formatCode="m/d/yyyy\ h:mm">
                  <c:v>40012.791666665238</c:v>
                </c:pt>
                <c:pt idx="10549" formatCode="m/d/yyyy\ h:mm">
                  <c:v>40012.833333331939</c:v>
                </c:pt>
                <c:pt idx="10550" formatCode="m/d/yyyy\ h:mm">
                  <c:v>40012.874999998618</c:v>
                </c:pt>
                <c:pt idx="10551" formatCode="m/d/yyyy\ h:mm">
                  <c:v>40012.916666665253</c:v>
                </c:pt>
                <c:pt idx="10552" formatCode="m/d/yyyy\ h:mm">
                  <c:v>40012.958333331946</c:v>
                </c:pt>
                <c:pt idx="10553" formatCode="m/d/yyyy\ h:mm">
                  <c:v>40012.999999998603</c:v>
                </c:pt>
                <c:pt idx="10554" formatCode="m/d/yyyy\ h:mm">
                  <c:v>40013.041666665231</c:v>
                </c:pt>
                <c:pt idx="10555" formatCode="m/d/yyyy\ h:mm">
                  <c:v>40013.083333331931</c:v>
                </c:pt>
                <c:pt idx="10556" formatCode="m/d/yyyy\ h:mm">
                  <c:v>40013.124999998603</c:v>
                </c:pt>
                <c:pt idx="10557" formatCode="m/d/yyyy\ h:mm">
                  <c:v>40013.166666665224</c:v>
                </c:pt>
                <c:pt idx="10558" formatCode="m/d/yyyy\ h:mm">
                  <c:v>40013.208333331917</c:v>
                </c:pt>
                <c:pt idx="10559" formatCode="m/d/yyyy\ h:mm">
                  <c:v>40013.249999998596</c:v>
                </c:pt>
                <c:pt idx="10560" formatCode="m/d/yyyy\ h:mm">
                  <c:v>40013.291666665209</c:v>
                </c:pt>
                <c:pt idx="10561" formatCode="m/d/yyyy\ h:mm">
                  <c:v>40013.33333333191</c:v>
                </c:pt>
                <c:pt idx="10562" formatCode="m/d/yyyy\ h:mm">
                  <c:v>40013.37499999861</c:v>
                </c:pt>
                <c:pt idx="10563" formatCode="m/d/yyyy\ h:mm">
                  <c:v>40013.416666665224</c:v>
                </c:pt>
                <c:pt idx="10564" formatCode="m/d/yyyy\ h:mm">
                  <c:v>40013.458333331917</c:v>
                </c:pt>
                <c:pt idx="10565" formatCode="m/d/yyyy\ h:mm">
                  <c:v>40013.499999998588</c:v>
                </c:pt>
                <c:pt idx="10566" formatCode="m/d/yyyy\ h:mm">
                  <c:v>40013.541666665202</c:v>
                </c:pt>
                <c:pt idx="10567" formatCode="m/d/yyyy\ h:mm">
                  <c:v>40013.583333331895</c:v>
                </c:pt>
                <c:pt idx="10568" formatCode="m/d/yyyy\ h:mm">
                  <c:v>40013.624999998574</c:v>
                </c:pt>
                <c:pt idx="10569" formatCode="m/d/yyyy\ h:mm">
                  <c:v>40013.666666665202</c:v>
                </c:pt>
                <c:pt idx="10570" formatCode="m/d/yyyy\ h:mm">
                  <c:v>40013.708333331888</c:v>
                </c:pt>
                <c:pt idx="10571" formatCode="m/d/yyyy\ h:mm">
                  <c:v>40013.749999998567</c:v>
                </c:pt>
                <c:pt idx="10572" formatCode="m/d/yyyy\ h:mm">
                  <c:v>40013.79166666518</c:v>
                </c:pt>
                <c:pt idx="10573" formatCode="m/d/yyyy\ h:mm">
                  <c:v>40013.833333331881</c:v>
                </c:pt>
                <c:pt idx="10574" formatCode="m/d/yyyy\ h:mm">
                  <c:v>40013.874999998574</c:v>
                </c:pt>
                <c:pt idx="10575" formatCode="m/d/yyyy\ h:mm">
                  <c:v>40013.916666665194</c:v>
                </c:pt>
                <c:pt idx="10576" formatCode="m/d/yyyy\ h:mm">
                  <c:v>40013.958333331888</c:v>
                </c:pt>
                <c:pt idx="10577" formatCode="m/d/yyyy\ h:mm">
                  <c:v>40013.999999998552</c:v>
                </c:pt>
                <c:pt idx="10578" formatCode="m/d/yyyy\ h:mm">
                  <c:v>40014.04166666518</c:v>
                </c:pt>
                <c:pt idx="10579" formatCode="m/d/yyyy\ h:mm">
                  <c:v>40014.083333331866</c:v>
                </c:pt>
                <c:pt idx="10580" formatCode="m/d/yyyy\ h:mm">
                  <c:v>40014.124999998545</c:v>
                </c:pt>
                <c:pt idx="10581" formatCode="m/d/yyyy\ h:mm">
                  <c:v>40014.16666666518</c:v>
                </c:pt>
                <c:pt idx="10582" formatCode="m/d/yyyy\ h:mm">
                  <c:v>40014.208333331859</c:v>
                </c:pt>
                <c:pt idx="10583" formatCode="m/d/yyyy\ h:mm">
                  <c:v>40014.249999998538</c:v>
                </c:pt>
                <c:pt idx="10584" formatCode="m/d/yyyy\ h:mm">
                  <c:v>40014.291666665158</c:v>
                </c:pt>
                <c:pt idx="10585" formatCode="m/d/yyyy\ h:mm">
                  <c:v>40014.333333331851</c:v>
                </c:pt>
                <c:pt idx="10586" formatCode="m/d/yyyy\ h:mm">
                  <c:v>40014.374999998545</c:v>
                </c:pt>
                <c:pt idx="10587" formatCode="m/d/yyyy\ h:mm">
                  <c:v>40014.41666666518</c:v>
                </c:pt>
                <c:pt idx="10588" formatCode="m/d/yyyy\ h:mm">
                  <c:v>40014.458333331859</c:v>
                </c:pt>
                <c:pt idx="10589" formatCode="m/d/yyyy\ h:mm">
                  <c:v>40014.499999998523</c:v>
                </c:pt>
                <c:pt idx="10590" formatCode="m/d/yyyy\ h:mm">
                  <c:v>40014.541666665158</c:v>
                </c:pt>
                <c:pt idx="10591" formatCode="m/d/yyyy\ h:mm">
                  <c:v>40014.583333331837</c:v>
                </c:pt>
                <c:pt idx="10592" formatCode="m/d/yyyy\ h:mm">
                  <c:v>40014.624999998516</c:v>
                </c:pt>
                <c:pt idx="10593" formatCode="m/d/yyyy\ h:mm">
                  <c:v>40014.666666665151</c:v>
                </c:pt>
                <c:pt idx="10594" formatCode="m/d/yyyy\ h:mm">
                  <c:v>40014.70833333183</c:v>
                </c:pt>
                <c:pt idx="10595" formatCode="m/d/yyyy\ h:mm">
                  <c:v>40014.749999998508</c:v>
                </c:pt>
                <c:pt idx="10596" formatCode="m/d/yyyy\ h:mm">
                  <c:v>40014.791666665129</c:v>
                </c:pt>
                <c:pt idx="10597" formatCode="m/d/yyyy\ h:mm">
                  <c:v>40014.833333331822</c:v>
                </c:pt>
                <c:pt idx="10598" formatCode="m/d/yyyy\ h:mm">
                  <c:v>40014.874999998516</c:v>
                </c:pt>
                <c:pt idx="10599" formatCode="m/d/yyyy\ h:mm">
                  <c:v>40014.916666665151</c:v>
                </c:pt>
                <c:pt idx="10600" formatCode="m/d/yyyy\ h:mm">
                  <c:v>40014.95833333183</c:v>
                </c:pt>
                <c:pt idx="10601" formatCode="m/d/yyyy\ h:mm">
                  <c:v>40014.999999998494</c:v>
                </c:pt>
                <c:pt idx="10602" formatCode="m/d/yyyy\ h:mm">
                  <c:v>40015.041666665129</c:v>
                </c:pt>
                <c:pt idx="10603" formatCode="m/d/yyyy\ h:mm">
                  <c:v>40015.083333331808</c:v>
                </c:pt>
                <c:pt idx="10604" formatCode="m/d/yyyy\ h:mm">
                  <c:v>40015.124999998487</c:v>
                </c:pt>
                <c:pt idx="10605" formatCode="m/d/yyyy\ h:mm">
                  <c:v>40015.166666665122</c:v>
                </c:pt>
                <c:pt idx="10606" formatCode="m/d/yyyy\ h:mm">
                  <c:v>40015.208333331801</c:v>
                </c:pt>
                <c:pt idx="10607" formatCode="m/d/yyyy\ h:mm">
                  <c:v>40015.249999998479</c:v>
                </c:pt>
                <c:pt idx="10608" formatCode="m/d/yyyy\ h:mm">
                  <c:v>40015.2916666651</c:v>
                </c:pt>
                <c:pt idx="10609" formatCode="m/d/yyyy\ h:mm">
                  <c:v>40015.333333331786</c:v>
                </c:pt>
                <c:pt idx="10610" formatCode="m/d/yyyy\ h:mm">
                  <c:v>40015.374999998487</c:v>
                </c:pt>
                <c:pt idx="10611" formatCode="m/d/yyyy\ h:mm">
                  <c:v>40015.416666665122</c:v>
                </c:pt>
                <c:pt idx="10612" formatCode="m/d/yyyy\ h:mm">
                  <c:v>40015.458333331793</c:v>
                </c:pt>
                <c:pt idx="10613" formatCode="m/d/yyyy\ h:mm">
                  <c:v>40015.499999998465</c:v>
                </c:pt>
                <c:pt idx="10614" formatCode="m/d/yyyy\ h:mm">
                  <c:v>40015.5416666651</c:v>
                </c:pt>
                <c:pt idx="10615" formatCode="m/d/yyyy\ h:mm">
                  <c:v>40015.583333331779</c:v>
                </c:pt>
                <c:pt idx="10616" formatCode="m/d/yyyy\ h:mm">
                  <c:v>40015.624999998443</c:v>
                </c:pt>
                <c:pt idx="10617" formatCode="m/d/yyyy\ h:mm">
                  <c:v>40015.666666665093</c:v>
                </c:pt>
                <c:pt idx="10618" formatCode="m/d/yyyy\ h:mm">
                  <c:v>40015.708333331771</c:v>
                </c:pt>
                <c:pt idx="10619" formatCode="m/d/yyyy\ h:mm">
                  <c:v>40015.749999998443</c:v>
                </c:pt>
                <c:pt idx="10620" formatCode="m/d/yyyy\ h:mm">
                  <c:v>40015.791666665071</c:v>
                </c:pt>
                <c:pt idx="10621" formatCode="m/d/yyyy\ h:mm">
                  <c:v>40015.833333331764</c:v>
                </c:pt>
                <c:pt idx="10622" formatCode="m/d/yyyy\ h:mm">
                  <c:v>40015.87499999845</c:v>
                </c:pt>
                <c:pt idx="10623" formatCode="m/d/yyyy\ h:mm">
                  <c:v>40015.916666665085</c:v>
                </c:pt>
                <c:pt idx="10624" formatCode="m/d/yyyy\ h:mm">
                  <c:v>40015.958333331771</c:v>
                </c:pt>
                <c:pt idx="10625" formatCode="m/d/yyyy\ h:mm">
                  <c:v>40015.999999998436</c:v>
                </c:pt>
                <c:pt idx="10626" formatCode="m/d/yyyy\ h:mm">
                  <c:v>40016.041666665071</c:v>
                </c:pt>
                <c:pt idx="10627" formatCode="m/d/yyyy\ h:mm">
                  <c:v>40016.08333333175</c:v>
                </c:pt>
                <c:pt idx="10628" formatCode="m/d/yyyy\ h:mm">
                  <c:v>40016.124999998428</c:v>
                </c:pt>
                <c:pt idx="10629" formatCode="m/d/yyyy\ h:mm">
                  <c:v>40016.166666665064</c:v>
                </c:pt>
                <c:pt idx="10630" formatCode="m/d/yyyy\ h:mm">
                  <c:v>40016.208333331735</c:v>
                </c:pt>
                <c:pt idx="10631" formatCode="m/d/yyyy\ h:mm">
                  <c:v>40016.249999998421</c:v>
                </c:pt>
                <c:pt idx="10632" formatCode="m/d/yyyy\ h:mm">
                  <c:v>40016.291666665042</c:v>
                </c:pt>
                <c:pt idx="10633" formatCode="m/d/yyyy\ h:mm">
                  <c:v>40016.333333331735</c:v>
                </c:pt>
                <c:pt idx="10634" formatCode="m/d/yyyy\ h:mm">
                  <c:v>40016.374999998421</c:v>
                </c:pt>
                <c:pt idx="10635" formatCode="m/d/yyyy\ h:mm">
                  <c:v>40016.416666665064</c:v>
                </c:pt>
                <c:pt idx="10636" formatCode="m/d/yyyy\ h:mm">
                  <c:v>40016.458333331742</c:v>
                </c:pt>
                <c:pt idx="10637" formatCode="m/d/yyyy\ h:mm">
                  <c:v>40016.499999998392</c:v>
                </c:pt>
                <c:pt idx="10638" formatCode="m/d/yyyy\ h:mm">
                  <c:v>40016.541666665034</c:v>
                </c:pt>
                <c:pt idx="10639" formatCode="m/d/yyyy\ h:mm">
                  <c:v>40016.58333333172</c:v>
                </c:pt>
                <c:pt idx="10640" formatCode="m/d/yyyy\ h:mm">
                  <c:v>40016.624999998392</c:v>
                </c:pt>
                <c:pt idx="10641" formatCode="m/d/yyyy\ h:mm">
                  <c:v>40016.666666665027</c:v>
                </c:pt>
                <c:pt idx="10642" formatCode="m/d/yyyy\ h:mm">
                  <c:v>40016.708333331706</c:v>
                </c:pt>
                <c:pt idx="10643" formatCode="m/d/yyyy\ h:mm">
                  <c:v>40016.749999998392</c:v>
                </c:pt>
                <c:pt idx="10644" formatCode="m/d/yyyy\ h:mm">
                  <c:v>40016.791666665005</c:v>
                </c:pt>
                <c:pt idx="10645" formatCode="m/d/yyyy\ h:mm">
                  <c:v>40016.833333331706</c:v>
                </c:pt>
                <c:pt idx="10646" formatCode="m/d/yyyy\ h:mm">
                  <c:v>40016.874999998399</c:v>
                </c:pt>
                <c:pt idx="10647" formatCode="m/d/yyyy\ h:mm">
                  <c:v>40016.916666665034</c:v>
                </c:pt>
                <c:pt idx="10648" formatCode="m/d/yyyy\ h:mm">
                  <c:v>40016.958333331699</c:v>
                </c:pt>
                <c:pt idx="10649" formatCode="m/d/yyyy\ h:mm">
                  <c:v>40016.999999998363</c:v>
                </c:pt>
                <c:pt idx="10650" formatCode="m/d/yyyy\ h:mm">
                  <c:v>40017.041666665013</c:v>
                </c:pt>
                <c:pt idx="10651" formatCode="m/d/yyyy\ h:mm">
                  <c:v>40017.083333331684</c:v>
                </c:pt>
                <c:pt idx="10652" formatCode="m/d/yyyy\ h:mm">
                  <c:v>40017.124999998363</c:v>
                </c:pt>
                <c:pt idx="10653" formatCode="m/d/yyyy\ h:mm">
                  <c:v>40017.166666664998</c:v>
                </c:pt>
                <c:pt idx="10654" formatCode="m/d/yyyy\ h:mm">
                  <c:v>40017.208333331684</c:v>
                </c:pt>
                <c:pt idx="10655" formatCode="m/d/yyyy\ h:mm">
                  <c:v>40017.249999998348</c:v>
                </c:pt>
                <c:pt idx="10656" formatCode="m/d/yyyy\ h:mm">
                  <c:v>40017.291666664976</c:v>
                </c:pt>
                <c:pt idx="10657" formatCode="m/d/yyyy\ h:mm">
                  <c:v>40017.333333331677</c:v>
                </c:pt>
                <c:pt idx="10658" formatCode="m/d/yyyy\ h:mm">
                  <c:v>40017.374999998356</c:v>
                </c:pt>
                <c:pt idx="10659" formatCode="m/d/yyyy\ h:mm">
                  <c:v>40017.416666665005</c:v>
                </c:pt>
                <c:pt idx="10660" formatCode="m/d/yyyy\ h:mm">
                  <c:v>40017.458333331684</c:v>
                </c:pt>
                <c:pt idx="10661" formatCode="m/d/yyyy\ h:mm">
                  <c:v>40017.499999998341</c:v>
                </c:pt>
                <c:pt idx="10662" formatCode="m/d/yyyy\ h:mm">
                  <c:v>40017.541666664983</c:v>
                </c:pt>
                <c:pt idx="10663" formatCode="m/d/yyyy\ h:mm">
                  <c:v>40017.583333331655</c:v>
                </c:pt>
                <c:pt idx="10664" formatCode="m/d/yyyy\ h:mm">
                  <c:v>40017.624999998341</c:v>
                </c:pt>
                <c:pt idx="10665" formatCode="m/d/yyyy\ h:mm">
                  <c:v>40017.666666664976</c:v>
                </c:pt>
                <c:pt idx="10666" formatCode="m/d/yyyy\ h:mm">
                  <c:v>40017.708333331655</c:v>
                </c:pt>
                <c:pt idx="10667" formatCode="m/d/yyyy\ h:mm">
                  <c:v>40017.749999998319</c:v>
                </c:pt>
                <c:pt idx="10668" formatCode="m/d/yyyy\ h:mm">
                  <c:v>40017.791666664954</c:v>
                </c:pt>
                <c:pt idx="10669" formatCode="m/d/yyyy\ h:mm">
                  <c:v>40017.833333331633</c:v>
                </c:pt>
                <c:pt idx="10670" formatCode="m/d/yyyy\ h:mm">
                  <c:v>40017.874999998327</c:v>
                </c:pt>
                <c:pt idx="10671" formatCode="m/d/yyyy\ h:mm">
                  <c:v>40017.916666664983</c:v>
                </c:pt>
                <c:pt idx="10672" formatCode="m/d/yyyy\ h:mm">
                  <c:v>40017.95833333164</c:v>
                </c:pt>
                <c:pt idx="10673" formatCode="m/d/yyyy\ h:mm">
                  <c:v>40017.999999998312</c:v>
                </c:pt>
                <c:pt idx="10674" formatCode="m/d/yyyy\ h:mm">
                  <c:v>40018.041666664954</c:v>
                </c:pt>
                <c:pt idx="10675" formatCode="m/d/yyyy\ h:mm">
                  <c:v>40018.083333331626</c:v>
                </c:pt>
                <c:pt idx="10676" formatCode="m/d/yyyy\ h:mm">
                  <c:v>40018.124999998297</c:v>
                </c:pt>
                <c:pt idx="10677" formatCode="m/d/yyyy\ h:mm">
                  <c:v>40018.166666664954</c:v>
                </c:pt>
                <c:pt idx="10678" formatCode="m/d/yyyy\ h:mm">
                  <c:v>40018.208333331626</c:v>
                </c:pt>
                <c:pt idx="10679" formatCode="m/d/yyyy\ h:mm">
                  <c:v>40018.24999999829</c:v>
                </c:pt>
                <c:pt idx="10680" formatCode="m/d/yyyy\ h:mm">
                  <c:v>40018.291666664933</c:v>
                </c:pt>
                <c:pt idx="10681" formatCode="m/d/yyyy\ h:mm">
                  <c:v>40018.333333331604</c:v>
                </c:pt>
                <c:pt idx="10682" formatCode="m/d/yyyy\ h:mm">
                  <c:v>40018.374999998297</c:v>
                </c:pt>
                <c:pt idx="10683" formatCode="m/d/yyyy\ h:mm">
                  <c:v>40018.416666664947</c:v>
                </c:pt>
                <c:pt idx="10684" formatCode="m/d/yyyy\ h:mm">
                  <c:v>40018.458333331611</c:v>
                </c:pt>
                <c:pt idx="10685" formatCode="m/d/yyyy\ h:mm">
                  <c:v>40018.499999998283</c:v>
                </c:pt>
                <c:pt idx="10686" formatCode="m/d/yyyy\ h:mm">
                  <c:v>40018.541666664925</c:v>
                </c:pt>
                <c:pt idx="10687" formatCode="m/d/yyyy\ h:mm">
                  <c:v>40018.583333331604</c:v>
                </c:pt>
                <c:pt idx="10688" formatCode="m/d/yyyy\ h:mm">
                  <c:v>40018.624999998268</c:v>
                </c:pt>
                <c:pt idx="10689" formatCode="m/d/yyyy\ h:mm">
                  <c:v>40018.666666664925</c:v>
                </c:pt>
                <c:pt idx="10690" formatCode="m/d/yyyy\ h:mm">
                  <c:v>40018.708333331597</c:v>
                </c:pt>
                <c:pt idx="10691" formatCode="m/d/yyyy\ h:mm">
                  <c:v>40018.749999998261</c:v>
                </c:pt>
                <c:pt idx="10692" formatCode="m/d/yyyy\ h:mm">
                  <c:v>40018.791666664903</c:v>
                </c:pt>
                <c:pt idx="10696" formatCode="m/d/yyyy\ h:mm">
                  <c:v>40018.83333333159</c:v>
                </c:pt>
                <c:pt idx="10697" formatCode="m/d/yyyy\ h:mm">
                  <c:v>40018.874999998276</c:v>
                </c:pt>
                <c:pt idx="10698" formatCode="m/d/yyyy\ h:mm">
                  <c:v>40018.916666664918</c:v>
                </c:pt>
                <c:pt idx="10699" formatCode="m/d/yyyy\ h:mm">
                  <c:v>40018.958333331597</c:v>
                </c:pt>
                <c:pt idx="10700" formatCode="m/d/yyyy\ h:mm">
                  <c:v>40018.999999998246</c:v>
                </c:pt>
                <c:pt idx="10701" formatCode="m/d/yyyy\ h:mm">
                  <c:v>40019.041666664896</c:v>
                </c:pt>
                <c:pt idx="10702" formatCode="m/d/yyyy\ h:mm">
                  <c:v>40019.083333331582</c:v>
                </c:pt>
                <c:pt idx="10703" formatCode="m/d/yyyy\ h:mm">
                  <c:v>40019.124999998239</c:v>
                </c:pt>
                <c:pt idx="10704" formatCode="m/d/yyyy\ h:mm">
                  <c:v>40019.166666664889</c:v>
                </c:pt>
                <c:pt idx="10705" formatCode="m/d/yyyy\ h:mm">
                  <c:v>40019.208333331568</c:v>
                </c:pt>
                <c:pt idx="10706" formatCode="m/d/yyyy\ h:mm">
                  <c:v>40019.249999998232</c:v>
                </c:pt>
                <c:pt idx="10707" formatCode="m/d/yyyy\ h:mm">
                  <c:v>40019.291666664867</c:v>
                </c:pt>
                <c:pt idx="10708" formatCode="m/d/yyyy\ h:mm">
                  <c:v>40019.33333333156</c:v>
                </c:pt>
                <c:pt idx="10709" formatCode="m/d/yyyy\ h:mm">
                  <c:v>40019.374999998246</c:v>
                </c:pt>
                <c:pt idx="10710" formatCode="m/d/yyyy\ h:mm">
                  <c:v>40019.416666664889</c:v>
                </c:pt>
                <c:pt idx="10711" formatCode="m/d/yyyy\ h:mm">
                  <c:v>40019.458333331568</c:v>
                </c:pt>
                <c:pt idx="10712" formatCode="m/d/yyyy\ h:mm">
                  <c:v>40019.499999998217</c:v>
                </c:pt>
                <c:pt idx="10713" formatCode="m/d/yyyy\ h:mm">
                  <c:v>40019.541666664874</c:v>
                </c:pt>
                <c:pt idx="10714" formatCode="m/d/yyyy\ h:mm">
                  <c:v>40019.583333331546</c:v>
                </c:pt>
                <c:pt idx="10715" formatCode="m/d/yyyy\ h:mm">
                  <c:v>40019.62499999821</c:v>
                </c:pt>
                <c:pt idx="10716" formatCode="m/d/yyyy\ h:mm">
                  <c:v>40019.666666664874</c:v>
                </c:pt>
                <c:pt idx="10717" formatCode="m/d/yyyy\ h:mm">
                  <c:v>40019.708333331539</c:v>
                </c:pt>
                <c:pt idx="10718" formatCode="m/d/yyyy\ h:mm">
                  <c:v>40019.749999998203</c:v>
                </c:pt>
                <c:pt idx="10719" formatCode="m/d/yyyy\ h:mm">
                  <c:v>40019.791666664838</c:v>
                </c:pt>
                <c:pt idx="10720" formatCode="m/d/yyyy\ h:mm">
                  <c:v>40019.833333331531</c:v>
                </c:pt>
                <c:pt idx="10721" formatCode="m/d/yyyy\ h:mm">
                  <c:v>40019.874999998217</c:v>
                </c:pt>
                <c:pt idx="10722" formatCode="m/d/yyyy\ h:mm">
                  <c:v>40019.91666666486</c:v>
                </c:pt>
                <c:pt idx="10723" formatCode="m/d/yyyy\ h:mm">
                  <c:v>40019.958333331546</c:v>
                </c:pt>
                <c:pt idx="10724" formatCode="m/d/yyyy\ h:mm">
                  <c:v>40019.999999998203</c:v>
                </c:pt>
                <c:pt idx="10725" formatCode="m/d/yyyy\ h:mm">
                  <c:v>40020.041666664838</c:v>
                </c:pt>
                <c:pt idx="10726" formatCode="m/d/yyyy\ h:mm">
                  <c:v>40020.083333331517</c:v>
                </c:pt>
                <c:pt idx="10727" formatCode="m/d/yyyy\ h:mm">
                  <c:v>40020.124999998196</c:v>
                </c:pt>
                <c:pt idx="10728" formatCode="m/d/yyyy\ h:mm">
                  <c:v>40020.166666664831</c:v>
                </c:pt>
                <c:pt idx="10729" formatCode="m/d/yyyy\ h:mm">
                  <c:v>40020.208333331509</c:v>
                </c:pt>
                <c:pt idx="10730" formatCode="m/d/yyyy\ h:mm">
                  <c:v>40020.249999998196</c:v>
                </c:pt>
                <c:pt idx="10731" formatCode="m/d/yyyy\ h:mm">
                  <c:v>40020.291666664809</c:v>
                </c:pt>
                <c:pt idx="10732" formatCode="m/d/yyyy\ h:mm">
                  <c:v>40020.333333331502</c:v>
                </c:pt>
                <c:pt idx="10733" formatCode="m/d/yyyy\ h:mm">
                  <c:v>40020.374999998196</c:v>
                </c:pt>
                <c:pt idx="10734" formatCode="m/d/yyyy\ h:mm">
                  <c:v>40020.416666664831</c:v>
                </c:pt>
                <c:pt idx="10735" formatCode="m/d/yyyy\ h:mm">
                  <c:v>40020.458333331509</c:v>
                </c:pt>
                <c:pt idx="10736" formatCode="m/d/yyyy\ h:mm">
                  <c:v>40020.499999998174</c:v>
                </c:pt>
                <c:pt idx="10737" formatCode="m/d/yyyy\ h:mm">
                  <c:v>40020.541666664809</c:v>
                </c:pt>
                <c:pt idx="10738" formatCode="m/d/yyyy\ h:mm">
                  <c:v>40020.583333331488</c:v>
                </c:pt>
                <c:pt idx="10739" formatCode="m/d/yyyy\ h:mm">
                  <c:v>40020.624999998166</c:v>
                </c:pt>
                <c:pt idx="10740" formatCode="m/d/yyyy\ h:mm">
                  <c:v>40020.666666664802</c:v>
                </c:pt>
                <c:pt idx="10741" formatCode="m/d/yyyy\ h:mm">
                  <c:v>40020.70833333148</c:v>
                </c:pt>
                <c:pt idx="10742" formatCode="m/d/yyyy\ h:mm">
                  <c:v>40020.749999998159</c:v>
                </c:pt>
                <c:pt idx="10743" formatCode="m/d/yyyy\ h:mm">
                  <c:v>40020.79166666478</c:v>
                </c:pt>
                <c:pt idx="10744" formatCode="m/d/yyyy\ h:mm">
                  <c:v>40020.833333331473</c:v>
                </c:pt>
                <c:pt idx="10745" formatCode="m/d/yyyy\ h:mm">
                  <c:v>40020.874999998166</c:v>
                </c:pt>
                <c:pt idx="10746" formatCode="m/d/yyyy\ h:mm">
                  <c:v>40020.916666664802</c:v>
                </c:pt>
                <c:pt idx="10747" formatCode="m/d/yyyy\ h:mm">
                  <c:v>40020.95833333148</c:v>
                </c:pt>
                <c:pt idx="10748" formatCode="m/d/yyyy\ h:mm">
                  <c:v>40020.999999998145</c:v>
                </c:pt>
                <c:pt idx="10749" formatCode="m/d/yyyy\ h:mm">
                  <c:v>40021.04166666478</c:v>
                </c:pt>
                <c:pt idx="10750" formatCode="m/d/yyyy\ h:mm">
                  <c:v>40021.083333331459</c:v>
                </c:pt>
                <c:pt idx="10751" formatCode="m/d/yyyy\ h:mm">
                  <c:v>40021.124999998137</c:v>
                </c:pt>
                <c:pt idx="10752" formatCode="m/d/yyyy\ h:mm">
                  <c:v>40021.166666664772</c:v>
                </c:pt>
                <c:pt idx="10753" formatCode="m/d/yyyy\ h:mm">
                  <c:v>40021.208333331451</c:v>
                </c:pt>
                <c:pt idx="10754" formatCode="m/d/yyyy\ h:mm">
                  <c:v>40021.24999999813</c:v>
                </c:pt>
                <c:pt idx="10755" formatCode="m/d/yyyy\ h:mm">
                  <c:v>40021.291666664751</c:v>
                </c:pt>
                <c:pt idx="10756" formatCode="m/d/yyyy\ h:mm">
                  <c:v>40021.333333331444</c:v>
                </c:pt>
                <c:pt idx="10757" formatCode="m/d/yyyy\ h:mm">
                  <c:v>40021.374999998137</c:v>
                </c:pt>
                <c:pt idx="10758" formatCode="m/d/yyyy\ h:mm">
                  <c:v>40021.416666664772</c:v>
                </c:pt>
                <c:pt idx="10759" formatCode="m/d/yyyy\ h:mm">
                  <c:v>40021.458333331451</c:v>
                </c:pt>
                <c:pt idx="10760" formatCode="m/d/yyyy\ h:mm">
                  <c:v>40021.499999998116</c:v>
                </c:pt>
                <c:pt idx="10761" formatCode="m/d/yyyy\ h:mm">
                  <c:v>40021.541666664751</c:v>
                </c:pt>
                <c:pt idx="10762" formatCode="m/d/yyyy\ h:mm">
                  <c:v>40021.583333331429</c:v>
                </c:pt>
                <c:pt idx="10763" formatCode="m/d/yyyy\ h:mm">
                  <c:v>40021.624999998108</c:v>
                </c:pt>
                <c:pt idx="10764" formatCode="m/d/yyyy\ h:mm">
                  <c:v>40021.666666664743</c:v>
                </c:pt>
                <c:pt idx="10765" formatCode="m/d/yyyy\ h:mm">
                  <c:v>40021.708333331422</c:v>
                </c:pt>
                <c:pt idx="10766" formatCode="m/d/yyyy\ h:mm">
                  <c:v>40021.749999998101</c:v>
                </c:pt>
                <c:pt idx="10767" formatCode="m/d/yyyy\ h:mm">
                  <c:v>40021.791666664722</c:v>
                </c:pt>
                <c:pt idx="10768" formatCode="m/d/yyyy\ h:mm">
                  <c:v>40021.833333331415</c:v>
                </c:pt>
                <c:pt idx="10769" formatCode="m/d/yyyy\ h:mm">
                  <c:v>40021.874999998108</c:v>
                </c:pt>
                <c:pt idx="10770" formatCode="m/d/yyyy\ h:mm">
                  <c:v>40021.916666664736</c:v>
                </c:pt>
                <c:pt idx="10771" formatCode="m/d/yyyy\ h:mm">
                  <c:v>40021.958333331422</c:v>
                </c:pt>
                <c:pt idx="10772" formatCode="m/d/yyyy\ h:mm">
                  <c:v>40021.999999998086</c:v>
                </c:pt>
                <c:pt idx="10773" formatCode="m/d/yyyy\ h:mm">
                  <c:v>40022.041666664722</c:v>
                </c:pt>
                <c:pt idx="10774" formatCode="m/d/yyyy\ h:mm">
                  <c:v>40022.0833333314</c:v>
                </c:pt>
                <c:pt idx="10775" formatCode="m/d/yyyy\ h:mm">
                  <c:v>40022.124999998079</c:v>
                </c:pt>
                <c:pt idx="10776" formatCode="m/d/yyyy\ h:mm">
                  <c:v>40022.166666664714</c:v>
                </c:pt>
                <c:pt idx="10777" formatCode="m/d/yyyy\ h:mm">
                  <c:v>40022.208333331386</c:v>
                </c:pt>
                <c:pt idx="10778" formatCode="m/d/yyyy\ h:mm">
                  <c:v>40022.249999998072</c:v>
                </c:pt>
                <c:pt idx="10779" formatCode="m/d/yyyy\ h:mm">
                  <c:v>40022.291666664692</c:v>
                </c:pt>
                <c:pt idx="10780" formatCode="m/d/yyyy\ h:mm">
                  <c:v>40022.333333331386</c:v>
                </c:pt>
                <c:pt idx="10781" formatCode="m/d/yyyy\ h:mm">
                  <c:v>40022.374999998079</c:v>
                </c:pt>
                <c:pt idx="10782" formatCode="m/d/yyyy\ h:mm">
                  <c:v>40022.416666664714</c:v>
                </c:pt>
                <c:pt idx="10783" formatCode="m/d/yyyy\ h:mm">
                  <c:v>40022.458333331393</c:v>
                </c:pt>
                <c:pt idx="10784" formatCode="m/d/yyyy\ h:mm">
                  <c:v>40022.499999998043</c:v>
                </c:pt>
                <c:pt idx="10785" formatCode="m/d/yyyy\ h:mm">
                  <c:v>40022.541666664692</c:v>
                </c:pt>
                <c:pt idx="10786" formatCode="m/d/yyyy\ h:mm">
                  <c:v>40022.583333331371</c:v>
                </c:pt>
                <c:pt idx="10787" formatCode="m/d/yyyy\ h:mm">
                  <c:v>40022.624999998043</c:v>
                </c:pt>
                <c:pt idx="10788" formatCode="m/d/yyyy\ h:mm">
                  <c:v>40022.666666664678</c:v>
                </c:pt>
                <c:pt idx="10789" formatCode="m/d/yyyy\ h:mm">
                  <c:v>40022.708333331364</c:v>
                </c:pt>
                <c:pt idx="10790" formatCode="m/d/yyyy\ h:mm">
                  <c:v>40022.749999998043</c:v>
                </c:pt>
                <c:pt idx="10791" formatCode="m/d/yyyy\ h:mm">
                  <c:v>40022.791666664656</c:v>
                </c:pt>
                <c:pt idx="10792" formatCode="m/d/yyyy\ h:mm">
                  <c:v>40022.833333331357</c:v>
                </c:pt>
                <c:pt idx="10793" formatCode="m/d/yyyy\ h:mm">
                  <c:v>40022.87499999805</c:v>
                </c:pt>
                <c:pt idx="10794" formatCode="m/d/yyyy\ h:mm">
                  <c:v>40022.916666664685</c:v>
                </c:pt>
                <c:pt idx="10795" formatCode="m/d/yyyy\ h:mm">
                  <c:v>40022.958333331349</c:v>
                </c:pt>
                <c:pt idx="10796" formatCode="m/d/yyyy\ h:mm">
                  <c:v>40022.999999998028</c:v>
                </c:pt>
                <c:pt idx="10797" formatCode="m/d/yyyy\ h:mm">
                  <c:v>40023.041666664663</c:v>
                </c:pt>
                <c:pt idx="10798" formatCode="m/d/yyyy\ h:mm">
                  <c:v>40023.083333331335</c:v>
                </c:pt>
                <c:pt idx="10799" formatCode="m/d/yyyy\ h:mm">
                  <c:v>40023.124999998021</c:v>
                </c:pt>
                <c:pt idx="10800" formatCode="m/d/yyyy\ h:mm">
                  <c:v>40023.166666664649</c:v>
                </c:pt>
                <c:pt idx="10801" formatCode="m/d/yyyy\ h:mm">
                  <c:v>40023.208333331335</c:v>
                </c:pt>
                <c:pt idx="10802" formatCode="m/d/yyyy\ h:mm">
                  <c:v>40023.249999997999</c:v>
                </c:pt>
                <c:pt idx="10803" formatCode="m/d/yyyy\ h:mm">
                  <c:v>40023.29166666462</c:v>
                </c:pt>
                <c:pt idx="10804" formatCode="m/d/yyyy\ h:mm">
                  <c:v>40023.333333331328</c:v>
                </c:pt>
                <c:pt idx="10805" formatCode="m/d/yyyy\ h:mm">
                  <c:v>40023.374999998006</c:v>
                </c:pt>
                <c:pt idx="10806" formatCode="m/d/yyyy\ h:mm">
                  <c:v>40023.416666664656</c:v>
                </c:pt>
                <c:pt idx="10807" formatCode="m/d/yyyy\ h:mm">
                  <c:v>40023.458333331335</c:v>
                </c:pt>
                <c:pt idx="10808" formatCode="m/d/yyyy\ h:mm">
                  <c:v>40023.499999997992</c:v>
                </c:pt>
                <c:pt idx="10809" formatCode="m/d/yyyy\ h:mm">
                  <c:v>40023.541666664627</c:v>
                </c:pt>
                <c:pt idx="10810" formatCode="m/d/yyyy\ h:mm">
                  <c:v>40023.583333331306</c:v>
                </c:pt>
                <c:pt idx="10811" formatCode="m/d/yyyy\ h:mm">
                  <c:v>40023.624999997992</c:v>
                </c:pt>
                <c:pt idx="10812" formatCode="m/d/yyyy\ h:mm">
                  <c:v>40023.66666666462</c:v>
                </c:pt>
                <c:pt idx="10813" formatCode="m/d/yyyy\ h:mm">
                  <c:v>40023.708333331306</c:v>
                </c:pt>
                <c:pt idx="10814" formatCode="m/d/yyyy\ h:mm">
                  <c:v>40023.749999997985</c:v>
                </c:pt>
                <c:pt idx="10815" formatCode="m/d/yyyy\ h:mm">
                  <c:v>40023.791666664605</c:v>
                </c:pt>
                <c:pt idx="10816" formatCode="m/d/yyyy\ h:mm">
                  <c:v>40023.833333331284</c:v>
                </c:pt>
                <c:pt idx="10817" formatCode="m/d/yyyy\ h:mm">
                  <c:v>40023.874999997985</c:v>
                </c:pt>
                <c:pt idx="10818" formatCode="m/d/yyyy\ h:mm">
                  <c:v>40023.916666664627</c:v>
                </c:pt>
                <c:pt idx="10819" formatCode="m/d/yyyy\ h:mm">
                  <c:v>40023.958333331291</c:v>
                </c:pt>
                <c:pt idx="10820" formatCode="m/d/yyyy\ h:mm">
                  <c:v>40023.999999997963</c:v>
                </c:pt>
                <c:pt idx="10821" formatCode="m/d/yyyy\ h:mm">
                  <c:v>40024.041666664598</c:v>
                </c:pt>
                <c:pt idx="10822" formatCode="m/d/yyyy\ h:mm">
                  <c:v>40024.083333331284</c:v>
                </c:pt>
                <c:pt idx="10823" formatCode="m/d/yyyy\ h:mm">
                  <c:v>40024.124999997948</c:v>
                </c:pt>
                <c:pt idx="10824" formatCode="m/d/yyyy\ h:mm">
                  <c:v>40024.166666664591</c:v>
                </c:pt>
                <c:pt idx="10825" formatCode="m/d/yyyy\ h:mm">
                  <c:v>40024.208333331277</c:v>
                </c:pt>
                <c:pt idx="10826" formatCode="m/d/yyyy\ h:mm">
                  <c:v>40024.249999997941</c:v>
                </c:pt>
                <c:pt idx="10827" formatCode="m/d/yyyy\ h:mm">
                  <c:v>40024.291666664576</c:v>
                </c:pt>
                <c:pt idx="10828" formatCode="m/d/yyyy\ h:mm">
                  <c:v>40024.333333331255</c:v>
                </c:pt>
                <c:pt idx="10829" formatCode="m/d/yyyy\ h:mm">
                  <c:v>40024.374999997955</c:v>
                </c:pt>
                <c:pt idx="10830" formatCode="m/d/yyyy\ h:mm">
                  <c:v>40024.416666664598</c:v>
                </c:pt>
                <c:pt idx="10831" formatCode="m/d/yyyy\ h:mm">
                  <c:v>40024.458333331262</c:v>
                </c:pt>
                <c:pt idx="10832" formatCode="m/d/yyyy\ h:mm">
                  <c:v>40024.499999997941</c:v>
                </c:pt>
                <c:pt idx="10833" formatCode="m/d/yyyy\ h:mm">
                  <c:v>40024.541666664576</c:v>
                </c:pt>
                <c:pt idx="10834" formatCode="m/d/yyyy\ h:mm">
                  <c:v>40024.583333331255</c:v>
                </c:pt>
                <c:pt idx="10835" formatCode="m/d/yyyy\ h:mm">
                  <c:v>40024.624999997919</c:v>
                </c:pt>
                <c:pt idx="10836" formatCode="m/d/yyyy\ h:mm">
                  <c:v>40024.666666664576</c:v>
                </c:pt>
                <c:pt idx="10837" formatCode="m/d/yyyy\ h:mm">
                  <c:v>40024.708333331233</c:v>
                </c:pt>
                <c:pt idx="10838" formatCode="m/d/yyyy\ h:mm">
                  <c:v>40024.749999997912</c:v>
                </c:pt>
                <c:pt idx="10839" formatCode="m/d/yyyy\ h:mm">
                  <c:v>40024.791666664554</c:v>
                </c:pt>
                <c:pt idx="10840" formatCode="m/d/yyyy\ h:mm">
                  <c:v>40024.833333331226</c:v>
                </c:pt>
                <c:pt idx="10841" formatCode="m/d/yyyy\ h:mm">
                  <c:v>40024.874999997926</c:v>
                </c:pt>
                <c:pt idx="10842" formatCode="m/d/yyyy\ h:mm">
                  <c:v>40024.916666664569</c:v>
                </c:pt>
                <c:pt idx="10843" formatCode="m/d/yyyy\ h:mm">
                  <c:v>40024.958333331233</c:v>
                </c:pt>
                <c:pt idx="10844" formatCode="m/d/yyyy\ h:mm">
                  <c:v>40024.999999997897</c:v>
                </c:pt>
                <c:pt idx="10845" formatCode="m/d/yyyy\ h:mm">
                  <c:v>40025.041666664554</c:v>
                </c:pt>
                <c:pt idx="10846" formatCode="m/d/yyyy\ h:mm">
                  <c:v>40025.083333331226</c:v>
                </c:pt>
                <c:pt idx="10847" formatCode="m/d/yyyy\ h:mm">
                  <c:v>40025.12499999789</c:v>
                </c:pt>
                <c:pt idx="10848" formatCode="m/d/yyyy\ h:mm">
                  <c:v>40025.166666664554</c:v>
                </c:pt>
                <c:pt idx="10849" formatCode="m/d/yyyy\ h:mm">
                  <c:v>40025.208333331204</c:v>
                </c:pt>
                <c:pt idx="10850" formatCode="m/d/yyyy\ h:mm">
                  <c:v>40025.249999997883</c:v>
                </c:pt>
                <c:pt idx="10851" formatCode="m/d/yyyy\ h:mm">
                  <c:v>40025.291666664518</c:v>
                </c:pt>
                <c:pt idx="10852" formatCode="m/d/yyyy\ h:mm">
                  <c:v>40025.333333331204</c:v>
                </c:pt>
                <c:pt idx="10853" formatCode="m/d/yyyy\ h:mm">
                  <c:v>40025.374999997897</c:v>
                </c:pt>
                <c:pt idx="10854" formatCode="m/d/yyyy\ h:mm">
                  <c:v>40025.41666666454</c:v>
                </c:pt>
                <c:pt idx="10855" formatCode="m/d/yyyy\ h:mm">
                  <c:v>40025.458333331211</c:v>
                </c:pt>
                <c:pt idx="10856" formatCode="m/d/yyyy\ h:mm">
                  <c:v>40025.499999997868</c:v>
                </c:pt>
                <c:pt idx="10857" formatCode="m/d/yyyy\ h:mm">
                  <c:v>40025.541666664525</c:v>
                </c:pt>
                <c:pt idx="10858" formatCode="m/d/yyyy\ h:mm">
                  <c:v>40025.583333331197</c:v>
                </c:pt>
                <c:pt idx="10859" formatCode="m/d/yyyy\ h:mm">
                  <c:v>40025.624999997861</c:v>
                </c:pt>
                <c:pt idx="10860" formatCode="m/d/yyyy\ h:mm">
                  <c:v>40025.666666664525</c:v>
                </c:pt>
                <c:pt idx="10861" formatCode="m/d/yyyy\ h:mm">
                  <c:v>40025.708333331189</c:v>
                </c:pt>
                <c:pt idx="10862" formatCode="m/d/yyyy\ h:mm">
                  <c:v>40025.749999997861</c:v>
                </c:pt>
                <c:pt idx="10863" formatCode="m/d/yyyy\ h:mm">
                  <c:v>40025.791666664489</c:v>
                </c:pt>
                <c:pt idx="10864" formatCode="m/d/yyyy\ h:mm">
                  <c:v>40025.833333331182</c:v>
                </c:pt>
                <c:pt idx="10865" formatCode="m/d/yyyy\ h:mm">
                  <c:v>40025.874999997868</c:v>
                </c:pt>
                <c:pt idx="10866" formatCode="m/d/yyyy\ h:mm">
                  <c:v>40025.916666664511</c:v>
                </c:pt>
                <c:pt idx="10867" formatCode="m/d/yyyy\ h:mm">
                  <c:v>40025.958333331197</c:v>
                </c:pt>
                <c:pt idx="10868" formatCode="m/d/yyyy\ h:mm">
                  <c:v>40025.999999997839</c:v>
                </c:pt>
                <c:pt idx="10869" formatCode="m/d/yyyy\ h:mm">
                  <c:v>40026.041666664489</c:v>
                </c:pt>
                <c:pt idx="10870" formatCode="m/d/yyyy\ h:mm">
                  <c:v>40026.083333331168</c:v>
                </c:pt>
                <c:pt idx="10871" formatCode="m/d/yyyy\ h:mm">
                  <c:v>40026.124999997832</c:v>
                </c:pt>
                <c:pt idx="10872" formatCode="m/d/yyyy\ h:mm">
                  <c:v>40026.166666664481</c:v>
                </c:pt>
                <c:pt idx="10873" formatCode="m/d/yyyy\ h:mm">
                  <c:v>40026.20833333116</c:v>
                </c:pt>
                <c:pt idx="10874" formatCode="m/d/yyyy\ h:mm">
                  <c:v>40026.249999997832</c:v>
                </c:pt>
                <c:pt idx="10875" formatCode="m/d/yyyy\ h:mm">
                  <c:v>40026.291666664467</c:v>
                </c:pt>
                <c:pt idx="10876" formatCode="m/d/yyyy\ h:mm">
                  <c:v>40026.333333331153</c:v>
                </c:pt>
                <c:pt idx="10877" formatCode="m/d/yyyy\ h:mm">
                  <c:v>40026.374999997839</c:v>
                </c:pt>
                <c:pt idx="10878" formatCode="m/d/yyyy\ h:mm">
                  <c:v>40026.416666664481</c:v>
                </c:pt>
                <c:pt idx="10879" formatCode="m/d/yyyy\ h:mm">
                  <c:v>40026.45833333116</c:v>
                </c:pt>
                <c:pt idx="10880" formatCode="m/d/yyyy\ h:mm">
                  <c:v>40026.49999999781</c:v>
                </c:pt>
                <c:pt idx="10881" formatCode="m/d/yyyy\ h:mm">
                  <c:v>40026.541666664474</c:v>
                </c:pt>
                <c:pt idx="10882" formatCode="m/d/yyyy\ h:mm">
                  <c:v>40026.583333331138</c:v>
                </c:pt>
                <c:pt idx="10883" formatCode="m/d/yyyy\ h:mm">
                  <c:v>40026.624999997803</c:v>
                </c:pt>
                <c:pt idx="10884" formatCode="m/d/yyyy\ h:mm">
                  <c:v>40026.666666664452</c:v>
                </c:pt>
                <c:pt idx="10885" formatCode="m/d/yyyy\ h:mm">
                  <c:v>40026.708333331131</c:v>
                </c:pt>
                <c:pt idx="10886" formatCode="m/d/yyyy\ h:mm">
                  <c:v>40026.749999997795</c:v>
                </c:pt>
                <c:pt idx="10887" formatCode="m/d/yyyy\ h:mm">
                  <c:v>40026.791666664431</c:v>
                </c:pt>
                <c:pt idx="10888" formatCode="m/d/yyyy\ h:mm">
                  <c:v>40026.833333331131</c:v>
                </c:pt>
                <c:pt idx="10889" formatCode="m/d/yyyy\ h:mm">
                  <c:v>40026.874999997803</c:v>
                </c:pt>
                <c:pt idx="10890" formatCode="m/d/yyyy\ h:mm">
                  <c:v>40026.916666664452</c:v>
                </c:pt>
                <c:pt idx="10891" formatCode="m/d/yyyy\ h:mm">
                  <c:v>40026.958333331138</c:v>
                </c:pt>
                <c:pt idx="10892" formatCode="m/d/yyyy\ h:mm">
                  <c:v>40026.999999997781</c:v>
                </c:pt>
                <c:pt idx="10893" formatCode="m/d/yyyy\ h:mm">
                  <c:v>40027.041666664431</c:v>
                </c:pt>
                <c:pt idx="10894" formatCode="m/d/yyyy\ h:mm">
                  <c:v>40027.083333331109</c:v>
                </c:pt>
                <c:pt idx="10895" formatCode="m/d/yyyy\ h:mm">
                  <c:v>40027.124999997781</c:v>
                </c:pt>
                <c:pt idx="10896" formatCode="m/d/yyyy\ h:mm">
                  <c:v>40027.166666664423</c:v>
                </c:pt>
                <c:pt idx="10897" formatCode="m/d/yyyy\ h:mm">
                  <c:v>40027.208333331102</c:v>
                </c:pt>
                <c:pt idx="10898" formatCode="m/d/yyyy\ h:mm">
                  <c:v>40027.249999997766</c:v>
                </c:pt>
                <c:pt idx="10899" formatCode="m/d/yyyy\ h:mm">
                  <c:v>40027.291666664401</c:v>
                </c:pt>
                <c:pt idx="10900" formatCode="m/d/yyyy\ h:mm">
                  <c:v>40027.333333331095</c:v>
                </c:pt>
                <c:pt idx="10901" formatCode="m/d/yyyy\ h:mm">
                  <c:v>40027.374999997774</c:v>
                </c:pt>
                <c:pt idx="10902" formatCode="m/d/yyyy\ h:mm">
                  <c:v>40027.416666664423</c:v>
                </c:pt>
                <c:pt idx="10903" formatCode="m/d/yyyy\ h:mm">
                  <c:v>40027.458333331102</c:v>
                </c:pt>
                <c:pt idx="10904" formatCode="m/d/yyyy\ h:mm">
                  <c:v>40027.499999997752</c:v>
                </c:pt>
                <c:pt idx="10905" formatCode="m/d/yyyy\ h:mm">
                  <c:v>40027.541666664401</c:v>
                </c:pt>
                <c:pt idx="10906" formatCode="m/d/yyyy\ h:mm">
                  <c:v>40027.58333333108</c:v>
                </c:pt>
                <c:pt idx="10907" formatCode="m/d/yyyy\ h:mm">
                  <c:v>40027.624999997744</c:v>
                </c:pt>
                <c:pt idx="10908" formatCode="m/d/yyyy\ h:mm">
                  <c:v>40027.666666664394</c:v>
                </c:pt>
                <c:pt idx="10909" formatCode="m/d/yyyy\ h:mm">
                  <c:v>40027.708333331073</c:v>
                </c:pt>
                <c:pt idx="10910" formatCode="m/d/yyyy\ h:mm">
                  <c:v>40027.749999997737</c:v>
                </c:pt>
                <c:pt idx="10911" formatCode="m/d/yyyy\ h:mm">
                  <c:v>40027.791666664372</c:v>
                </c:pt>
                <c:pt idx="10912" formatCode="m/d/yyyy\ h:mm">
                  <c:v>40027.833333331066</c:v>
                </c:pt>
                <c:pt idx="10913" formatCode="m/d/yyyy\ h:mm">
                  <c:v>40027.874999997744</c:v>
                </c:pt>
                <c:pt idx="10914" formatCode="m/d/yyyy\ h:mm">
                  <c:v>40027.916666664394</c:v>
                </c:pt>
                <c:pt idx="10915" formatCode="m/d/yyyy\ h:mm">
                  <c:v>40027.958333331073</c:v>
                </c:pt>
                <c:pt idx="10916" formatCode="m/d/yyyy\ h:mm">
                  <c:v>40027.999999997723</c:v>
                </c:pt>
                <c:pt idx="10917" formatCode="m/d/yyyy\ h:mm">
                  <c:v>40028.041666664372</c:v>
                </c:pt>
                <c:pt idx="10918" formatCode="m/d/yyyy\ h:mm">
                  <c:v>40028.083333331051</c:v>
                </c:pt>
                <c:pt idx="10919" formatCode="m/d/yyyy\ h:mm">
                  <c:v>40028.124999997715</c:v>
                </c:pt>
                <c:pt idx="10920" formatCode="m/d/yyyy\ h:mm">
                  <c:v>40028.166666664365</c:v>
                </c:pt>
                <c:pt idx="10921" formatCode="m/d/yyyy\ h:mm">
                  <c:v>40028.208333331044</c:v>
                </c:pt>
                <c:pt idx="10922" formatCode="m/d/yyyy\ h:mm">
                  <c:v>40028.249999997708</c:v>
                </c:pt>
                <c:pt idx="10923" formatCode="m/d/yyyy\ h:mm">
                  <c:v>40028.291666664343</c:v>
                </c:pt>
                <c:pt idx="10924" formatCode="m/d/yyyy\ h:mm">
                  <c:v>40028.333333331037</c:v>
                </c:pt>
                <c:pt idx="10925" formatCode="m/d/yyyy\ h:mm">
                  <c:v>40028.374999997715</c:v>
                </c:pt>
                <c:pt idx="10926" formatCode="m/d/yyyy\ h:mm">
                  <c:v>40028.416666664365</c:v>
                </c:pt>
                <c:pt idx="10927" formatCode="m/d/yyyy\ h:mm">
                  <c:v>40028.458333331044</c:v>
                </c:pt>
                <c:pt idx="10928" formatCode="m/d/yyyy\ h:mm">
                  <c:v>40028.499999997694</c:v>
                </c:pt>
                <c:pt idx="10929" formatCode="m/d/yyyy\ h:mm">
                  <c:v>40028.541666664343</c:v>
                </c:pt>
                <c:pt idx="10930" formatCode="m/d/yyyy\ h:mm">
                  <c:v>40028.583333331022</c:v>
                </c:pt>
                <c:pt idx="10931" formatCode="m/d/yyyy\ h:mm">
                  <c:v>40028.624999997686</c:v>
                </c:pt>
                <c:pt idx="10932" formatCode="m/d/yyyy\ h:mm">
                  <c:v>40028.666666664329</c:v>
                </c:pt>
                <c:pt idx="10933" formatCode="m/d/yyyy\ h:mm">
                  <c:v>40028.708333331015</c:v>
                </c:pt>
                <c:pt idx="10934" formatCode="m/d/yyyy\ h:mm">
                  <c:v>40028.749999997679</c:v>
                </c:pt>
                <c:pt idx="10935" formatCode="m/d/yyyy\ h:mm">
                  <c:v>40028.791666664307</c:v>
                </c:pt>
                <c:pt idx="10936" formatCode="m/d/yyyy\ h:mm">
                  <c:v>40028.833333331007</c:v>
                </c:pt>
                <c:pt idx="10937" formatCode="m/d/yyyy\ h:mm">
                  <c:v>40028.874999997686</c:v>
                </c:pt>
                <c:pt idx="10938" formatCode="m/d/yyyy\ h:mm">
                  <c:v>40028.916666664336</c:v>
                </c:pt>
                <c:pt idx="10939" formatCode="m/d/yyyy\ h:mm">
                  <c:v>40028.958333331015</c:v>
                </c:pt>
                <c:pt idx="10940" formatCode="m/d/yyyy\ h:mm">
                  <c:v>40028.999999997664</c:v>
                </c:pt>
                <c:pt idx="10941" formatCode="m/d/yyyy\ h:mm">
                  <c:v>40029.041666664314</c:v>
                </c:pt>
                <c:pt idx="10942" formatCode="m/d/yyyy\ h:mm">
                  <c:v>40029.083333330993</c:v>
                </c:pt>
                <c:pt idx="10943" formatCode="m/d/yyyy\ h:mm">
                  <c:v>40029.124999997657</c:v>
                </c:pt>
                <c:pt idx="10944" formatCode="m/d/yyyy\ h:mm">
                  <c:v>40029.166666664307</c:v>
                </c:pt>
                <c:pt idx="10945" formatCode="m/d/yyyy\ h:mm">
                  <c:v>40029.208333330993</c:v>
                </c:pt>
                <c:pt idx="10946" formatCode="m/d/yyyy\ h:mm">
                  <c:v>40029.24999999765</c:v>
                </c:pt>
                <c:pt idx="10947" formatCode="m/d/yyyy\ h:mm">
                  <c:v>40029.291666664285</c:v>
                </c:pt>
                <c:pt idx="10948" formatCode="m/d/yyyy\ h:mm">
                  <c:v>40029.333333330993</c:v>
                </c:pt>
                <c:pt idx="10949" formatCode="m/d/yyyy\ h:mm">
                  <c:v>40029.374999997643</c:v>
                </c:pt>
                <c:pt idx="10950" formatCode="m/d/yyyy\ h:mm">
                  <c:v>40029.416666664307</c:v>
                </c:pt>
                <c:pt idx="10951" formatCode="m/d/yyyy\ h:mm">
                  <c:v>40029.458333331</c:v>
                </c:pt>
                <c:pt idx="10952" formatCode="m/d/yyyy\ h:mm">
                  <c:v>40029.499999997635</c:v>
                </c:pt>
                <c:pt idx="10953" formatCode="m/d/yyyy\ h:mm">
                  <c:v>40029.541666664278</c:v>
                </c:pt>
                <c:pt idx="10954" formatCode="m/d/yyyy\ h:mm">
                  <c:v>40029.583333330978</c:v>
                </c:pt>
                <c:pt idx="10955" formatCode="m/d/yyyy\ h:mm">
                  <c:v>40029.624999997628</c:v>
                </c:pt>
                <c:pt idx="10956" formatCode="m/d/yyyy\ h:mm">
                  <c:v>40029.66666666427</c:v>
                </c:pt>
                <c:pt idx="10957" formatCode="m/d/yyyy\ h:mm">
                  <c:v>40029.708333330971</c:v>
                </c:pt>
                <c:pt idx="10958" formatCode="m/d/yyyy\ h:mm">
                  <c:v>40029.749999997621</c:v>
                </c:pt>
                <c:pt idx="10959" formatCode="m/d/yyyy\ h:mm">
                  <c:v>40029.791666664256</c:v>
                </c:pt>
                <c:pt idx="10960" formatCode="m/d/yyyy\ h:mm">
                  <c:v>40029.833333330949</c:v>
                </c:pt>
                <c:pt idx="10961" formatCode="m/d/yyyy\ h:mm">
                  <c:v>40029.874999997613</c:v>
                </c:pt>
                <c:pt idx="10962" formatCode="m/d/yyyy\ h:mm">
                  <c:v>40029.916666664278</c:v>
                </c:pt>
                <c:pt idx="10963" formatCode="m/d/yyyy\ h:mm">
                  <c:v>40029.958333330957</c:v>
                </c:pt>
                <c:pt idx="10964" formatCode="m/d/yyyy\ h:mm">
                  <c:v>40029.999999997606</c:v>
                </c:pt>
                <c:pt idx="10965" formatCode="m/d/yyyy\ h:mm">
                  <c:v>40030.041666664249</c:v>
                </c:pt>
                <c:pt idx="10966" formatCode="m/d/yyyy\ h:mm">
                  <c:v>40030.083333330942</c:v>
                </c:pt>
                <c:pt idx="10967" formatCode="m/d/yyyy\ h:mm">
                  <c:v>40030.124999997599</c:v>
                </c:pt>
                <c:pt idx="10968" formatCode="m/d/yyyy\ h:mm">
                  <c:v>40030.166666664234</c:v>
                </c:pt>
                <c:pt idx="10969" formatCode="m/d/yyyy\ h:mm">
                  <c:v>40030.208333330942</c:v>
                </c:pt>
                <c:pt idx="10970" formatCode="m/d/yyyy\ h:mm">
                  <c:v>40030.249999997592</c:v>
                </c:pt>
                <c:pt idx="10971" formatCode="m/d/yyyy\ h:mm">
                  <c:v>40030.29166666422</c:v>
                </c:pt>
                <c:pt idx="10972" formatCode="m/d/yyyy\ h:mm">
                  <c:v>40030.333333330935</c:v>
                </c:pt>
                <c:pt idx="10973" formatCode="m/d/yyyy\ h:mm">
                  <c:v>40030.374999997606</c:v>
                </c:pt>
                <c:pt idx="10974" formatCode="m/d/yyyy\ h:mm">
                  <c:v>40030.416666664234</c:v>
                </c:pt>
                <c:pt idx="10975" formatCode="m/d/yyyy\ h:mm">
                  <c:v>40030.458333330935</c:v>
                </c:pt>
                <c:pt idx="10976" formatCode="m/d/yyyy\ h:mm">
                  <c:v>40030.499999997592</c:v>
                </c:pt>
                <c:pt idx="10977" formatCode="m/d/yyyy\ h:mm">
                  <c:v>40030.54166666422</c:v>
                </c:pt>
                <c:pt idx="10978" formatCode="m/d/yyyy\ h:mm">
                  <c:v>40030.583333330913</c:v>
                </c:pt>
                <c:pt idx="10979" formatCode="m/d/yyyy\ h:mm">
                  <c:v>40030.624999997584</c:v>
                </c:pt>
                <c:pt idx="10980" formatCode="m/d/yyyy\ h:mm">
                  <c:v>40030.66666666422</c:v>
                </c:pt>
                <c:pt idx="10981" formatCode="m/d/yyyy\ h:mm">
                  <c:v>40030.708333330898</c:v>
                </c:pt>
                <c:pt idx="10982" formatCode="m/d/yyyy\ h:mm">
                  <c:v>40030.749999997563</c:v>
                </c:pt>
                <c:pt idx="10983" formatCode="m/d/yyyy\ h:mm">
                  <c:v>40030.79166666419</c:v>
                </c:pt>
                <c:pt idx="10984" formatCode="m/d/yyyy\ h:mm">
                  <c:v>40030.833333330891</c:v>
                </c:pt>
                <c:pt idx="10985" formatCode="m/d/yyyy\ h:mm">
                  <c:v>40030.874999997584</c:v>
                </c:pt>
                <c:pt idx="10986" formatCode="m/d/yyyy\ h:mm">
                  <c:v>40030.91666666422</c:v>
                </c:pt>
                <c:pt idx="10987" formatCode="m/d/yyyy\ h:mm">
                  <c:v>40030.958333330906</c:v>
                </c:pt>
                <c:pt idx="10988" formatCode="m/d/yyyy\ h:mm">
                  <c:v>40030.999999997548</c:v>
                </c:pt>
                <c:pt idx="10989" formatCode="m/d/yyyy\ h:mm">
                  <c:v>40031.04166666419</c:v>
                </c:pt>
                <c:pt idx="10990" formatCode="m/d/yyyy\ h:mm">
                  <c:v>40031.083333330891</c:v>
                </c:pt>
                <c:pt idx="10991" formatCode="m/d/yyyy\ h:mm">
                  <c:v>40031.124999997541</c:v>
                </c:pt>
                <c:pt idx="10992" formatCode="m/d/yyyy\ h:mm">
                  <c:v>40031.16666666419</c:v>
                </c:pt>
                <c:pt idx="10993" formatCode="m/d/yyyy\ h:mm">
                  <c:v>40031.208333330869</c:v>
                </c:pt>
                <c:pt idx="10994" formatCode="m/d/yyyy\ h:mm">
                  <c:v>40031.249999997533</c:v>
                </c:pt>
                <c:pt idx="10995" formatCode="m/d/yyyy\ h:mm">
                  <c:v>40031.291666664169</c:v>
                </c:pt>
                <c:pt idx="10996" formatCode="m/d/yyyy\ h:mm">
                  <c:v>40031.333333330862</c:v>
                </c:pt>
                <c:pt idx="10997" formatCode="m/d/yyyy\ h:mm">
                  <c:v>40031.374999997548</c:v>
                </c:pt>
                <c:pt idx="10998" formatCode="m/d/yyyy\ h:mm">
                  <c:v>40031.41666666419</c:v>
                </c:pt>
                <c:pt idx="10999" formatCode="m/d/yyyy\ h:mm">
                  <c:v>40031.458333330876</c:v>
                </c:pt>
                <c:pt idx="11000" formatCode="m/d/yyyy\ h:mm">
                  <c:v>40031.499999997519</c:v>
                </c:pt>
                <c:pt idx="11001" formatCode="m/d/yyyy\ h:mm">
                  <c:v>40031.541666664176</c:v>
                </c:pt>
                <c:pt idx="11002" formatCode="m/d/yyyy\ h:mm">
                  <c:v>40031.583333330847</c:v>
                </c:pt>
                <c:pt idx="11003" formatCode="m/d/yyyy\ h:mm">
                  <c:v>40031.624999997512</c:v>
                </c:pt>
                <c:pt idx="11004" formatCode="m/d/yyyy\ h:mm">
                  <c:v>40031.666666664176</c:v>
                </c:pt>
                <c:pt idx="11005" formatCode="m/d/yyyy\ h:mm">
                  <c:v>40031.70833333084</c:v>
                </c:pt>
                <c:pt idx="11006" formatCode="m/d/yyyy\ h:mm">
                  <c:v>40031.749999997512</c:v>
                </c:pt>
                <c:pt idx="11007" formatCode="m/d/yyyy\ h:mm">
                  <c:v>40031.791666664147</c:v>
                </c:pt>
                <c:pt idx="11008" formatCode="m/d/yyyy\ h:mm">
                  <c:v>40031.833333330833</c:v>
                </c:pt>
                <c:pt idx="11009" formatCode="m/d/yyyy\ h:mm">
                  <c:v>40031.874999997519</c:v>
                </c:pt>
                <c:pt idx="11010" formatCode="m/d/yyyy\ h:mm">
                  <c:v>40031.916666664161</c:v>
                </c:pt>
                <c:pt idx="11011" formatCode="m/d/yyyy\ h:mm">
                  <c:v>40031.958333330847</c:v>
                </c:pt>
                <c:pt idx="11012" formatCode="m/d/yyyy\ h:mm">
                  <c:v>40031.99999999749</c:v>
                </c:pt>
                <c:pt idx="11013" formatCode="m/d/yyyy\ h:mm">
                  <c:v>40032.041666664154</c:v>
                </c:pt>
                <c:pt idx="11014" formatCode="m/d/yyyy\ h:mm">
                  <c:v>40032.083333330818</c:v>
                </c:pt>
                <c:pt idx="11015" formatCode="m/d/yyyy\ h:mm">
                  <c:v>40032.124999997483</c:v>
                </c:pt>
                <c:pt idx="11016" formatCode="m/d/yyyy\ h:mm">
                  <c:v>40032.166666664132</c:v>
                </c:pt>
                <c:pt idx="11017" formatCode="m/d/yyyy\ h:mm">
                  <c:v>40032.208333330811</c:v>
                </c:pt>
                <c:pt idx="11018" formatCode="m/d/yyyy\ h:mm">
                  <c:v>40032.249999997483</c:v>
                </c:pt>
                <c:pt idx="11019" formatCode="m/d/yyyy\ h:mm">
                  <c:v>40032.291666664118</c:v>
                </c:pt>
                <c:pt idx="11020" formatCode="m/d/yyyy\ h:mm">
                  <c:v>40032.333333330811</c:v>
                </c:pt>
                <c:pt idx="11021" formatCode="m/d/yyyy\ h:mm">
                  <c:v>40032.37499999749</c:v>
                </c:pt>
                <c:pt idx="11022" formatCode="m/d/yyyy\ h:mm">
                  <c:v>40032.416666664132</c:v>
                </c:pt>
                <c:pt idx="11023" formatCode="m/d/yyyy\ h:mm">
                  <c:v>40032.458333330818</c:v>
                </c:pt>
                <c:pt idx="11024" formatCode="m/d/yyyy\ h:mm">
                  <c:v>40032.499999997461</c:v>
                </c:pt>
                <c:pt idx="11025" formatCode="m/d/yyyy\ h:mm">
                  <c:v>40032.541666664125</c:v>
                </c:pt>
                <c:pt idx="11026" formatCode="m/d/yyyy\ h:mm">
                  <c:v>40032.583333330789</c:v>
                </c:pt>
                <c:pt idx="11027" formatCode="m/d/yyyy\ h:mm">
                  <c:v>40032.624999997453</c:v>
                </c:pt>
                <c:pt idx="11028" formatCode="m/d/yyyy\ h:mm">
                  <c:v>40032.666666664103</c:v>
                </c:pt>
                <c:pt idx="11029" formatCode="m/d/yyyy\ h:mm">
                  <c:v>40032.708333330782</c:v>
                </c:pt>
                <c:pt idx="11030" formatCode="m/d/yyyy\ h:mm">
                  <c:v>40032.749999997446</c:v>
                </c:pt>
                <c:pt idx="11031" formatCode="m/d/yyyy\ h:mm">
                  <c:v>40032.791666664081</c:v>
                </c:pt>
                <c:pt idx="11032" formatCode="m/d/yyyy\ h:mm">
                  <c:v>40032.833333330782</c:v>
                </c:pt>
                <c:pt idx="11033" formatCode="m/d/yyyy\ h:mm">
                  <c:v>40032.874999997453</c:v>
                </c:pt>
                <c:pt idx="11034" formatCode="m/d/yyyy\ h:mm">
                  <c:v>40032.916666664103</c:v>
                </c:pt>
                <c:pt idx="11035" formatCode="m/d/yyyy\ h:mm">
                  <c:v>40032.958333330789</c:v>
                </c:pt>
                <c:pt idx="11036" formatCode="m/d/yyyy\ h:mm">
                  <c:v>40032.999999997432</c:v>
                </c:pt>
                <c:pt idx="11037" formatCode="m/d/yyyy\ h:mm">
                  <c:v>40033.041666664081</c:v>
                </c:pt>
                <c:pt idx="11038" formatCode="m/d/yyyy\ h:mm">
                  <c:v>40033.08333333076</c:v>
                </c:pt>
                <c:pt idx="11039" formatCode="m/d/yyyy\ h:mm">
                  <c:v>40033.124999997432</c:v>
                </c:pt>
                <c:pt idx="11040" formatCode="m/d/yyyy\ h:mm">
                  <c:v>40033.166666664074</c:v>
                </c:pt>
                <c:pt idx="11041" formatCode="m/d/yyyy\ h:mm">
                  <c:v>40033.208333330753</c:v>
                </c:pt>
                <c:pt idx="11042" formatCode="m/d/yyyy\ h:mm">
                  <c:v>40033.249999997417</c:v>
                </c:pt>
                <c:pt idx="11043" formatCode="m/d/yyyy\ h:mm">
                  <c:v>40033.291666664052</c:v>
                </c:pt>
                <c:pt idx="11044" formatCode="m/d/yyyy\ h:mm">
                  <c:v>40033.333333330746</c:v>
                </c:pt>
                <c:pt idx="11045" formatCode="m/d/yyyy\ h:mm">
                  <c:v>40033.374999997424</c:v>
                </c:pt>
                <c:pt idx="11046" formatCode="m/d/yyyy\ h:mm">
                  <c:v>40033.416666664081</c:v>
                </c:pt>
                <c:pt idx="11047" formatCode="m/d/yyyy\ h:mm">
                  <c:v>40033.458333330753</c:v>
                </c:pt>
                <c:pt idx="11048" formatCode="m/d/yyyy\ h:mm">
                  <c:v>40033.499999997402</c:v>
                </c:pt>
                <c:pt idx="11049" formatCode="m/d/yyyy\ h:mm">
                  <c:v>40033.541666664052</c:v>
                </c:pt>
                <c:pt idx="11050" formatCode="m/d/yyyy\ h:mm">
                  <c:v>40033.583333330731</c:v>
                </c:pt>
                <c:pt idx="11051" formatCode="m/d/yyyy\ h:mm">
                  <c:v>40033.624999997395</c:v>
                </c:pt>
                <c:pt idx="11052" formatCode="m/d/yyyy\ h:mm">
                  <c:v>40033.666666664045</c:v>
                </c:pt>
                <c:pt idx="11053" formatCode="m/d/yyyy\ h:mm">
                  <c:v>40033.708333330731</c:v>
                </c:pt>
                <c:pt idx="11054" formatCode="m/d/yyyy\ h:mm">
                  <c:v>40033.749999997388</c:v>
                </c:pt>
                <c:pt idx="11055" formatCode="m/d/yyyy\ h:mm">
                  <c:v>40033.791666664023</c:v>
                </c:pt>
                <c:pt idx="11056" formatCode="m/d/yyyy\ h:mm">
                  <c:v>40033.833333330716</c:v>
                </c:pt>
                <c:pt idx="11057" formatCode="m/d/yyyy\ h:mm">
                  <c:v>40033.874999997395</c:v>
                </c:pt>
                <c:pt idx="11058" formatCode="m/d/yyyy\ h:mm">
                  <c:v>40033.916666664045</c:v>
                </c:pt>
                <c:pt idx="11059" formatCode="m/d/yyyy\ h:mm">
                  <c:v>40033.958333330724</c:v>
                </c:pt>
                <c:pt idx="11060" formatCode="m/d/yyyy\ h:mm">
                  <c:v>40033.999999997373</c:v>
                </c:pt>
                <c:pt idx="11061" formatCode="m/d/yyyy\ h:mm">
                  <c:v>40034.041666664023</c:v>
                </c:pt>
                <c:pt idx="11062" formatCode="m/d/yyyy\ h:mm">
                  <c:v>40034.083333330702</c:v>
                </c:pt>
                <c:pt idx="11063" formatCode="m/d/yyyy\ h:mm">
                  <c:v>40034.124999997366</c:v>
                </c:pt>
                <c:pt idx="11064" formatCode="m/d/yyyy\ h:mm">
                  <c:v>40034.166666664016</c:v>
                </c:pt>
                <c:pt idx="11065" formatCode="m/d/yyyy\ h:mm">
                  <c:v>40034.208333330695</c:v>
                </c:pt>
                <c:pt idx="11066" formatCode="m/d/yyyy\ h:mm">
                  <c:v>40034.249999997359</c:v>
                </c:pt>
                <c:pt idx="11067" formatCode="m/d/yyyy\ h:mm">
                  <c:v>40034.291666663994</c:v>
                </c:pt>
                <c:pt idx="11068" formatCode="m/d/yyyy\ h:mm">
                  <c:v>40034.333333330687</c:v>
                </c:pt>
                <c:pt idx="11069" formatCode="m/d/yyyy\ h:mm">
                  <c:v>40034.374999997366</c:v>
                </c:pt>
                <c:pt idx="11070" formatCode="m/d/yyyy\ h:mm">
                  <c:v>40034.416666664016</c:v>
                </c:pt>
                <c:pt idx="11071" formatCode="m/d/yyyy\ h:mm">
                  <c:v>40034.458333330695</c:v>
                </c:pt>
                <c:pt idx="11072" formatCode="m/d/yyyy\ h:mm">
                  <c:v>40034.499999997344</c:v>
                </c:pt>
                <c:pt idx="11073" formatCode="m/d/yyyy\ h:mm">
                  <c:v>40034.541666663994</c:v>
                </c:pt>
                <c:pt idx="11074" formatCode="m/d/yyyy\ h:mm">
                  <c:v>40034.583333330673</c:v>
                </c:pt>
                <c:pt idx="11075" formatCode="m/d/yyyy\ h:mm">
                  <c:v>40034.624999997337</c:v>
                </c:pt>
                <c:pt idx="11076" formatCode="m/d/yyyy\ h:mm">
                  <c:v>40034.666666663987</c:v>
                </c:pt>
                <c:pt idx="11077" formatCode="m/d/yyyy\ h:mm">
                  <c:v>40034.708333330665</c:v>
                </c:pt>
                <c:pt idx="11078" formatCode="m/d/yyyy\ h:mm">
                  <c:v>40034.74999999733</c:v>
                </c:pt>
                <c:pt idx="11079" formatCode="m/d/yyyy\ h:mm">
                  <c:v>40034.791666663965</c:v>
                </c:pt>
                <c:pt idx="11080" formatCode="m/d/yyyy\ h:mm">
                  <c:v>40034.833333330658</c:v>
                </c:pt>
                <c:pt idx="11081" formatCode="m/d/yyyy\ h:mm">
                  <c:v>40034.874999997337</c:v>
                </c:pt>
                <c:pt idx="11082" formatCode="m/d/yyyy\ h:mm">
                  <c:v>40034.916666663987</c:v>
                </c:pt>
                <c:pt idx="11083" formatCode="m/d/yyyy\ h:mm">
                  <c:v>40034.958333330665</c:v>
                </c:pt>
                <c:pt idx="11084" formatCode="m/d/yyyy\ h:mm">
                  <c:v>40034.999999997315</c:v>
                </c:pt>
                <c:pt idx="11085" formatCode="m/d/yyyy\ h:mm">
                  <c:v>40035.041666663965</c:v>
                </c:pt>
                <c:pt idx="11086" formatCode="m/d/yyyy\ h:mm">
                  <c:v>40035.083333330644</c:v>
                </c:pt>
                <c:pt idx="11087" formatCode="m/d/yyyy\ h:mm">
                  <c:v>40035.124999997308</c:v>
                </c:pt>
                <c:pt idx="11088" formatCode="m/d/yyyy\ h:mm">
                  <c:v>40035.166666663958</c:v>
                </c:pt>
                <c:pt idx="11089" formatCode="m/d/yyyy\ h:mm">
                  <c:v>40035.208333330636</c:v>
                </c:pt>
                <c:pt idx="11090" formatCode="m/d/yyyy\ h:mm">
                  <c:v>40035.249999997301</c:v>
                </c:pt>
                <c:pt idx="11091" formatCode="m/d/yyyy\ h:mm">
                  <c:v>40035.291666663936</c:v>
                </c:pt>
                <c:pt idx="11092" formatCode="m/d/yyyy\ h:mm">
                  <c:v>40035.333333330629</c:v>
                </c:pt>
                <c:pt idx="11093" formatCode="m/d/yyyy\ h:mm">
                  <c:v>40035.374999997293</c:v>
                </c:pt>
                <c:pt idx="11094" formatCode="m/d/yyyy\ h:mm">
                  <c:v>40035.416666663958</c:v>
                </c:pt>
                <c:pt idx="11095" formatCode="m/d/yyyy\ h:mm">
                  <c:v>40035.458333330636</c:v>
                </c:pt>
                <c:pt idx="11096" formatCode="m/d/yyyy\ h:mm">
                  <c:v>40035.499999997286</c:v>
                </c:pt>
                <c:pt idx="11097" formatCode="m/d/yyyy\ h:mm">
                  <c:v>40035.541666663928</c:v>
                </c:pt>
                <c:pt idx="11098" formatCode="m/d/yyyy\ h:mm">
                  <c:v>40035.583333330615</c:v>
                </c:pt>
                <c:pt idx="11099" formatCode="m/d/yyyy\ h:mm">
                  <c:v>40035.624999997279</c:v>
                </c:pt>
                <c:pt idx="11100" formatCode="m/d/yyyy\ h:mm">
                  <c:v>40035.666666663921</c:v>
                </c:pt>
                <c:pt idx="11101" formatCode="m/d/yyyy\ h:mm">
                  <c:v>40035.708333330607</c:v>
                </c:pt>
                <c:pt idx="11102" formatCode="m/d/yyyy\ h:mm">
                  <c:v>40035.749999997272</c:v>
                </c:pt>
                <c:pt idx="11103" formatCode="m/d/yyyy\ h:mm">
                  <c:v>40035.791666663907</c:v>
                </c:pt>
                <c:pt idx="11104" formatCode="m/d/yyyy\ h:mm">
                  <c:v>40035.8333333306</c:v>
                </c:pt>
                <c:pt idx="11105" formatCode="m/d/yyyy\ h:mm">
                  <c:v>40035.874999997279</c:v>
                </c:pt>
                <c:pt idx="11106" formatCode="m/d/yyyy\ h:mm">
                  <c:v>40035.916666663928</c:v>
                </c:pt>
                <c:pt idx="11107" formatCode="m/d/yyyy\ h:mm">
                  <c:v>40035.958333330607</c:v>
                </c:pt>
                <c:pt idx="11108" formatCode="m/d/yyyy\ h:mm">
                  <c:v>40035.999999997257</c:v>
                </c:pt>
                <c:pt idx="11109" formatCode="m/d/yyyy\ h:mm">
                  <c:v>40036.041666663907</c:v>
                </c:pt>
                <c:pt idx="11110" formatCode="m/d/yyyy\ h:mm">
                  <c:v>40036.083333330593</c:v>
                </c:pt>
                <c:pt idx="11111" formatCode="m/d/yyyy\ h:mm">
                  <c:v>40036.12499999725</c:v>
                </c:pt>
                <c:pt idx="11112" formatCode="m/d/yyyy\ h:mm">
                  <c:v>40036.166666663899</c:v>
                </c:pt>
                <c:pt idx="11113" formatCode="m/d/yyyy\ h:mm">
                  <c:v>40036.208333330593</c:v>
                </c:pt>
                <c:pt idx="11114" formatCode="m/d/yyyy\ h:mm">
                  <c:v>40036.249999997235</c:v>
                </c:pt>
                <c:pt idx="11115" formatCode="m/d/yyyy\ h:mm">
                  <c:v>40036.29166666387</c:v>
                </c:pt>
                <c:pt idx="11116" formatCode="m/d/yyyy\ h:mm">
                  <c:v>40036.333333330585</c:v>
                </c:pt>
                <c:pt idx="11117" formatCode="m/d/yyyy\ h:mm">
                  <c:v>40036.374999997242</c:v>
                </c:pt>
                <c:pt idx="11118" formatCode="m/d/yyyy\ h:mm">
                  <c:v>40036.416666663885</c:v>
                </c:pt>
                <c:pt idx="11119" formatCode="m/d/yyyy\ h:mm">
                  <c:v>40036.458333330593</c:v>
                </c:pt>
                <c:pt idx="11120" formatCode="m/d/yyyy\ h:mm">
                  <c:v>40036.499999997228</c:v>
                </c:pt>
                <c:pt idx="11121" formatCode="m/d/yyyy\ h:mm">
                  <c:v>40036.54166666387</c:v>
                </c:pt>
                <c:pt idx="11122" formatCode="m/d/yyyy\ h:mm">
                  <c:v>40036.583333330571</c:v>
                </c:pt>
                <c:pt idx="11123" formatCode="m/d/yyyy\ h:mm">
                  <c:v>40036.624999997221</c:v>
                </c:pt>
                <c:pt idx="11124" formatCode="m/d/yyyy\ h:mm">
                  <c:v>40036.66666666387</c:v>
                </c:pt>
                <c:pt idx="11125" formatCode="m/d/yyyy\ h:mm">
                  <c:v>40036.708333330549</c:v>
                </c:pt>
                <c:pt idx="11126" formatCode="m/d/yyyy\ h:mm">
                  <c:v>40036.749999997206</c:v>
                </c:pt>
                <c:pt idx="11127" formatCode="m/d/yyyy\ h:mm">
                  <c:v>40036.791666663841</c:v>
                </c:pt>
                <c:pt idx="11128" formatCode="m/d/yyyy\ h:mm">
                  <c:v>40036.833333330542</c:v>
                </c:pt>
                <c:pt idx="11129" formatCode="m/d/yyyy\ h:mm">
                  <c:v>40036.874999997213</c:v>
                </c:pt>
                <c:pt idx="11130" formatCode="m/d/yyyy\ h:mm">
                  <c:v>40036.91666666387</c:v>
                </c:pt>
                <c:pt idx="11131" formatCode="m/d/yyyy\ h:mm">
                  <c:v>40036.958333330556</c:v>
                </c:pt>
                <c:pt idx="11132" formatCode="m/d/yyyy\ h:mm">
                  <c:v>40036.999999997199</c:v>
                </c:pt>
                <c:pt idx="11133" formatCode="m/d/yyyy\ h:mm">
                  <c:v>40037.041666663834</c:v>
                </c:pt>
                <c:pt idx="11134" formatCode="m/d/yyyy\ h:mm">
                  <c:v>40037.083333330542</c:v>
                </c:pt>
                <c:pt idx="11135" formatCode="m/d/yyyy\ h:mm">
                  <c:v>40037.124999997191</c:v>
                </c:pt>
                <c:pt idx="11136" formatCode="m/d/yyyy\ h:mm">
                  <c:v>40037.166666663834</c:v>
                </c:pt>
                <c:pt idx="11137" formatCode="m/d/yyyy\ h:mm">
                  <c:v>40037.208333330535</c:v>
                </c:pt>
                <c:pt idx="11138" formatCode="m/d/yyyy\ h:mm">
                  <c:v>40037.249999997191</c:v>
                </c:pt>
                <c:pt idx="11139" formatCode="m/d/yyyy\ h:mm">
                  <c:v>40037.291666663812</c:v>
                </c:pt>
                <c:pt idx="11140" formatCode="m/d/yyyy\ h:mm">
                  <c:v>40037.333333330513</c:v>
                </c:pt>
                <c:pt idx="11141" formatCode="m/d/yyyy\ h:mm">
                  <c:v>40037.374999997199</c:v>
                </c:pt>
                <c:pt idx="11142" formatCode="m/d/yyyy\ h:mm">
                  <c:v>40037.416666663834</c:v>
                </c:pt>
                <c:pt idx="11143" formatCode="m/d/yyyy\ h:mm">
                  <c:v>40037.458333330535</c:v>
                </c:pt>
                <c:pt idx="11144" formatCode="m/d/yyyy\ h:mm">
                  <c:v>40037.499999997184</c:v>
                </c:pt>
                <c:pt idx="11145" formatCode="m/d/yyyy\ h:mm">
                  <c:v>40037.541666663819</c:v>
                </c:pt>
                <c:pt idx="11146" formatCode="m/d/yyyy\ h:mm">
                  <c:v>40037.583333330498</c:v>
                </c:pt>
                <c:pt idx="11147" formatCode="m/d/yyyy\ h:mm">
                  <c:v>40037.624999997162</c:v>
                </c:pt>
                <c:pt idx="11148" formatCode="m/d/yyyy\ h:mm">
                  <c:v>40037.666666663805</c:v>
                </c:pt>
                <c:pt idx="11149" formatCode="m/d/yyyy\ h:mm">
                  <c:v>40037.708333330491</c:v>
                </c:pt>
                <c:pt idx="11150" formatCode="m/d/yyyy\ h:mm">
                  <c:v>40037.749999997162</c:v>
                </c:pt>
                <c:pt idx="11151" formatCode="m/d/yyyy\ h:mm">
                  <c:v>40037.791666663776</c:v>
                </c:pt>
                <c:pt idx="11152" formatCode="m/d/yyyy\ h:mm">
                  <c:v>40037.833333330491</c:v>
                </c:pt>
                <c:pt idx="11153" formatCode="m/d/yyyy\ h:mm">
                  <c:v>40037.87499999717</c:v>
                </c:pt>
                <c:pt idx="11154" formatCode="m/d/yyyy\ h:mm">
                  <c:v>40037.916666663805</c:v>
                </c:pt>
                <c:pt idx="11155" formatCode="m/d/yyyy\ h:mm">
                  <c:v>40037.958333330498</c:v>
                </c:pt>
                <c:pt idx="11156" formatCode="m/d/yyyy\ h:mm">
                  <c:v>40037.999999997141</c:v>
                </c:pt>
                <c:pt idx="11157" formatCode="m/d/yyyy\ h:mm">
                  <c:v>40038.041666663783</c:v>
                </c:pt>
                <c:pt idx="11158" formatCode="m/d/yyyy\ h:mm">
                  <c:v>40038.083333330469</c:v>
                </c:pt>
                <c:pt idx="11159" formatCode="m/d/yyyy\ h:mm">
                  <c:v>40038.124999997133</c:v>
                </c:pt>
                <c:pt idx="11160" formatCode="m/d/yyyy\ h:mm">
                  <c:v>40038.166666663768</c:v>
                </c:pt>
                <c:pt idx="11161" formatCode="m/d/yyyy\ h:mm">
                  <c:v>40038.208333330462</c:v>
                </c:pt>
                <c:pt idx="11162" formatCode="m/d/yyyy\ h:mm">
                  <c:v>40038.249999997133</c:v>
                </c:pt>
                <c:pt idx="11163" formatCode="m/d/yyyy\ h:mm">
                  <c:v>40038.291666663747</c:v>
                </c:pt>
                <c:pt idx="11164" formatCode="m/d/yyyy\ h:mm">
                  <c:v>40038.333333330462</c:v>
                </c:pt>
                <c:pt idx="11165" formatCode="m/d/yyyy\ h:mm">
                  <c:v>40038.374999997141</c:v>
                </c:pt>
                <c:pt idx="11166" formatCode="m/d/yyyy\ h:mm">
                  <c:v>40038.416666663776</c:v>
                </c:pt>
                <c:pt idx="11167" formatCode="m/d/yyyy\ h:mm">
                  <c:v>40038.458333330469</c:v>
                </c:pt>
                <c:pt idx="11168" formatCode="m/d/yyyy\ h:mm">
                  <c:v>40038.499999997111</c:v>
                </c:pt>
                <c:pt idx="11169" formatCode="m/d/yyyy\ h:mm">
                  <c:v>40038.541666663754</c:v>
                </c:pt>
                <c:pt idx="11170" formatCode="m/d/yyyy\ h:mm">
                  <c:v>40038.58333333044</c:v>
                </c:pt>
                <c:pt idx="11171" formatCode="m/d/yyyy\ h:mm">
                  <c:v>40038.624999997111</c:v>
                </c:pt>
                <c:pt idx="11172" formatCode="m/d/yyyy\ h:mm">
                  <c:v>40038.666666663747</c:v>
                </c:pt>
                <c:pt idx="11173" formatCode="m/d/yyyy\ h:mm">
                  <c:v>40038.708333330433</c:v>
                </c:pt>
                <c:pt idx="11174" formatCode="m/d/yyyy\ h:mm">
                  <c:v>40038.749999997097</c:v>
                </c:pt>
                <c:pt idx="11175" formatCode="m/d/yyyy\ h:mm">
                  <c:v>40038.791666663717</c:v>
                </c:pt>
                <c:pt idx="11176" formatCode="m/d/yyyy\ h:mm">
                  <c:v>40038.833333330433</c:v>
                </c:pt>
                <c:pt idx="11177" formatCode="m/d/yyyy\ h:mm">
                  <c:v>40038.874999997104</c:v>
                </c:pt>
                <c:pt idx="11178" formatCode="m/d/yyyy\ h:mm">
                  <c:v>40038.916666663754</c:v>
                </c:pt>
                <c:pt idx="11179" formatCode="m/d/yyyy\ h:mm">
                  <c:v>40038.95833333044</c:v>
                </c:pt>
                <c:pt idx="11180" formatCode="m/d/yyyy\ h:mm">
                  <c:v>40038.999999997082</c:v>
                </c:pt>
                <c:pt idx="11181" formatCode="m/d/yyyy\ h:mm">
                  <c:v>40039.041666663717</c:v>
                </c:pt>
                <c:pt idx="11182" formatCode="m/d/yyyy\ h:mm">
                  <c:v>40039.083333330411</c:v>
                </c:pt>
                <c:pt idx="11183" formatCode="m/d/yyyy\ h:mm">
                  <c:v>40039.124999997082</c:v>
                </c:pt>
                <c:pt idx="11184" formatCode="m/d/yyyy\ h:mm">
                  <c:v>40039.166666663717</c:v>
                </c:pt>
                <c:pt idx="11185" formatCode="m/d/yyyy\ h:mm">
                  <c:v>40039.208333330411</c:v>
                </c:pt>
                <c:pt idx="11186" formatCode="m/d/yyyy\ h:mm">
                  <c:v>40039.249999997068</c:v>
                </c:pt>
                <c:pt idx="11187" formatCode="m/d/yyyy\ h:mm">
                  <c:v>40039.291666663688</c:v>
                </c:pt>
                <c:pt idx="11188" formatCode="m/d/yyyy\ h:mm">
                  <c:v>40039.333333330396</c:v>
                </c:pt>
                <c:pt idx="11189" formatCode="m/d/yyyy\ h:mm">
                  <c:v>40039.374999997075</c:v>
                </c:pt>
                <c:pt idx="11190" formatCode="m/d/yyyy\ h:mm">
                  <c:v>40039.416666663725</c:v>
                </c:pt>
                <c:pt idx="11191" formatCode="m/d/yyyy\ h:mm">
                  <c:v>40039.458333330404</c:v>
                </c:pt>
                <c:pt idx="11192" formatCode="m/d/yyyy\ h:mm">
                  <c:v>40039.499999997053</c:v>
                </c:pt>
                <c:pt idx="11193" formatCode="m/d/yyyy\ h:mm">
                  <c:v>40039.541666663688</c:v>
                </c:pt>
                <c:pt idx="11194" formatCode="m/d/yyyy\ h:mm">
                  <c:v>40039.583333330382</c:v>
                </c:pt>
                <c:pt idx="11195" formatCode="m/d/yyyy\ h:mm">
                  <c:v>40039.624999997046</c:v>
                </c:pt>
                <c:pt idx="11196" formatCode="m/d/yyyy\ h:mm">
                  <c:v>40039.666666663681</c:v>
                </c:pt>
                <c:pt idx="11197" formatCode="m/d/yyyy\ h:mm">
                  <c:v>40039.708333330382</c:v>
                </c:pt>
                <c:pt idx="11198" formatCode="m/d/yyyy\ h:mm">
                  <c:v>40039.749999997039</c:v>
                </c:pt>
                <c:pt idx="11199" formatCode="m/d/yyyy\ h:mm">
                  <c:v>40039.791666663659</c:v>
                </c:pt>
                <c:pt idx="11200" formatCode="m/d/yyyy\ h:mm">
                  <c:v>40039.833333330367</c:v>
                </c:pt>
                <c:pt idx="11201" formatCode="m/d/yyyy\ h:mm">
                  <c:v>40039.874999997046</c:v>
                </c:pt>
                <c:pt idx="11202" formatCode="m/d/yyyy\ h:mm">
                  <c:v>40039.916666663681</c:v>
                </c:pt>
                <c:pt idx="11203" formatCode="m/d/yyyy\ h:mm">
                  <c:v>40039.958333330374</c:v>
                </c:pt>
                <c:pt idx="11204" formatCode="m/d/yyyy\ h:mm">
                  <c:v>40039.999999997031</c:v>
                </c:pt>
                <c:pt idx="11205" formatCode="m/d/yyyy\ h:mm">
                  <c:v>40040.041666663667</c:v>
                </c:pt>
                <c:pt idx="11206" formatCode="m/d/yyyy\ h:mm">
                  <c:v>40040.083333330353</c:v>
                </c:pt>
                <c:pt idx="11207" formatCode="m/d/yyyy\ h:mm">
                  <c:v>40040.124999997017</c:v>
                </c:pt>
                <c:pt idx="11208" formatCode="m/d/yyyy\ h:mm">
                  <c:v>40040.166666663652</c:v>
                </c:pt>
                <c:pt idx="11209" formatCode="m/d/yyyy\ h:mm">
                  <c:v>40040.208333330345</c:v>
                </c:pt>
                <c:pt idx="11210" formatCode="m/d/yyyy\ h:mm">
                  <c:v>40040.24999999701</c:v>
                </c:pt>
                <c:pt idx="11211" formatCode="m/d/yyyy\ h:mm">
                  <c:v>40040.291666663637</c:v>
                </c:pt>
                <c:pt idx="11212" formatCode="m/d/yyyy\ h:mm">
                  <c:v>40040.333333330338</c:v>
                </c:pt>
                <c:pt idx="11213" formatCode="m/d/yyyy\ h:mm">
                  <c:v>40040.374999997017</c:v>
                </c:pt>
                <c:pt idx="11214" formatCode="m/d/yyyy\ h:mm">
                  <c:v>40040.416666663652</c:v>
                </c:pt>
                <c:pt idx="11215" formatCode="m/d/yyyy\ h:mm">
                  <c:v>40040.458333330345</c:v>
                </c:pt>
                <c:pt idx="11216" formatCode="m/d/yyyy\ h:mm">
                  <c:v>40040.499999997002</c:v>
                </c:pt>
                <c:pt idx="11217" formatCode="m/d/yyyy\ h:mm">
                  <c:v>40040.54166666363</c:v>
                </c:pt>
                <c:pt idx="11218" formatCode="m/d/yyyy\ h:mm">
                  <c:v>40040.583333330331</c:v>
                </c:pt>
                <c:pt idx="11219" formatCode="m/d/yyyy\ h:mm">
                  <c:v>40040.624999997002</c:v>
                </c:pt>
                <c:pt idx="11220" formatCode="m/d/yyyy\ h:mm">
                  <c:v>40040.666666663623</c:v>
                </c:pt>
                <c:pt idx="11221" formatCode="m/d/yyyy\ h:mm">
                  <c:v>40040.708333330316</c:v>
                </c:pt>
                <c:pt idx="11222" formatCode="m/d/yyyy\ h:mm">
                  <c:v>40040.749999996995</c:v>
                </c:pt>
                <c:pt idx="11223" formatCode="m/d/yyyy\ h:mm">
                  <c:v>40040.791666663601</c:v>
                </c:pt>
                <c:pt idx="11224" formatCode="m/d/yyyy\ h:mm">
                  <c:v>40040.833333330309</c:v>
                </c:pt>
                <c:pt idx="11225" formatCode="m/d/yyyy\ h:mm">
                  <c:v>40040.874999997002</c:v>
                </c:pt>
                <c:pt idx="11226" formatCode="m/d/yyyy\ h:mm">
                  <c:v>40040.916666663623</c:v>
                </c:pt>
                <c:pt idx="11227" formatCode="m/d/yyyy\ h:mm">
                  <c:v>40040.958333330316</c:v>
                </c:pt>
                <c:pt idx="11228" formatCode="m/d/yyyy\ h:mm">
                  <c:v>40040.99999999698</c:v>
                </c:pt>
                <c:pt idx="11229" formatCode="m/d/yyyy\ h:mm">
                  <c:v>40041.041666663601</c:v>
                </c:pt>
                <c:pt idx="11230" formatCode="m/d/yyyy\ h:mm">
                  <c:v>40041.083333330294</c:v>
                </c:pt>
                <c:pt idx="11231" formatCode="m/d/yyyy\ h:mm">
                  <c:v>40041.124999996973</c:v>
                </c:pt>
                <c:pt idx="11232" formatCode="m/d/yyyy\ h:mm">
                  <c:v>40041.166666663594</c:v>
                </c:pt>
                <c:pt idx="11233" formatCode="m/d/yyyy\ h:mm">
                  <c:v>40041.208333330287</c:v>
                </c:pt>
                <c:pt idx="11234" formatCode="m/d/yyyy\ h:mm">
                  <c:v>40041.249999996966</c:v>
                </c:pt>
                <c:pt idx="11235" formatCode="m/d/yyyy\ h:mm">
                  <c:v>40041.291666663579</c:v>
                </c:pt>
                <c:pt idx="11236" formatCode="m/d/yyyy\ h:mm">
                  <c:v>40041.33333333028</c:v>
                </c:pt>
                <c:pt idx="11237" formatCode="m/d/yyyy\ h:mm">
                  <c:v>40041.374999996973</c:v>
                </c:pt>
                <c:pt idx="11238" formatCode="m/d/yyyy\ h:mm">
                  <c:v>40041.416666663594</c:v>
                </c:pt>
                <c:pt idx="11239" formatCode="m/d/yyyy\ h:mm">
                  <c:v>40041.458333330287</c:v>
                </c:pt>
                <c:pt idx="11240" formatCode="m/d/yyyy\ h:mm">
                  <c:v>40041.499999996951</c:v>
                </c:pt>
                <c:pt idx="11241" formatCode="m/d/yyyy\ h:mm">
                  <c:v>40041.541666663579</c:v>
                </c:pt>
                <c:pt idx="11242" formatCode="m/d/yyyy\ h:mm">
                  <c:v>40041.583333330265</c:v>
                </c:pt>
                <c:pt idx="11243" formatCode="m/d/yyyy\ h:mm">
                  <c:v>40041.624999996944</c:v>
                </c:pt>
                <c:pt idx="11244" formatCode="m/d/yyyy\ h:mm">
                  <c:v>40041.666666663579</c:v>
                </c:pt>
                <c:pt idx="11245" formatCode="m/d/yyyy\ h:mm">
                  <c:v>40041.708333330258</c:v>
                </c:pt>
                <c:pt idx="11246" formatCode="m/d/yyyy\ h:mm">
                  <c:v>40041.749999996937</c:v>
                </c:pt>
                <c:pt idx="11247" formatCode="m/d/yyyy\ h:mm">
                  <c:v>40041.791666663557</c:v>
                </c:pt>
                <c:pt idx="11248" formatCode="m/d/yyyy\ h:mm">
                  <c:v>40041.833333330251</c:v>
                </c:pt>
                <c:pt idx="11249" formatCode="m/d/yyyy\ h:mm">
                  <c:v>40041.874999996944</c:v>
                </c:pt>
                <c:pt idx="11250" formatCode="m/d/yyyy\ h:mm">
                  <c:v>40041.916666663579</c:v>
                </c:pt>
                <c:pt idx="11251" formatCode="m/d/yyyy\ h:mm">
                  <c:v>40041.958333330243</c:v>
                </c:pt>
                <c:pt idx="11252" formatCode="m/d/yyyy\ h:mm">
                  <c:v>40041.999999996922</c:v>
                </c:pt>
                <c:pt idx="11253" formatCode="m/d/yyyy\ h:mm">
                  <c:v>40042.041666663557</c:v>
                </c:pt>
                <c:pt idx="11254" formatCode="m/d/yyyy\ h:mm">
                  <c:v>40042.083333330236</c:v>
                </c:pt>
                <c:pt idx="11255" formatCode="m/d/yyyy\ h:mm">
                  <c:v>40042.124999996915</c:v>
                </c:pt>
                <c:pt idx="11256" formatCode="m/d/yyyy\ h:mm">
                  <c:v>40042.16666666355</c:v>
                </c:pt>
                <c:pt idx="11257" formatCode="m/d/yyyy\ h:mm">
                  <c:v>40042.208333330229</c:v>
                </c:pt>
                <c:pt idx="11258" formatCode="m/d/yyyy\ h:mm">
                  <c:v>40042.249999996893</c:v>
                </c:pt>
                <c:pt idx="11259" formatCode="m/d/yyyy\ h:mm">
                  <c:v>40042.291666663521</c:v>
                </c:pt>
                <c:pt idx="11260" formatCode="m/d/yyyy\ h:mm">
                  <c:v>40042.333333330222</c:v>
                </c:pt>
                <c:pt idx="11261" formatCode="m/d/yyyy\ h:mm">
                  <c:v>40042.374999996915</c:v>
                </c:pt>
                <c:pt idx="11262" formatCode="m/d/yyyy\ h:mm">
                  <c:v>40042.41666666355</c:v>
                </c:pt>
                <c:pt idx="11263" formatCode="m/d/yyyy\ h:mm">
                  <c:v>40042.458333330229</c:v>
                </c:pt>
                <c:pt idx="11264" formatCode="m/d/yyyy\ h:mm">
                  <c:v>40042.499999996893</c:v>
                </c:pt>
                <c:pt idx="11265" formatCode="m/d/yyyy\ h:mm">
                  <c:v>40042.541666663521</c:v>
                </c:pt>
                <c:pt idx="11266" formatCode="m/d/yyyy\ h:mm">
                  <c:v>40042.583333330207</c:v>
                </c:pt>
                <c:pt idx="11267" formatCode="m/d/yyyy\ h:mm">
                  <c:v>40042.624999996886</c:v>
                </c:pt>
                <c:pt idx="11268" formatCode="m/d/yyyy\ h:mm">
                  <c:v>40042.666666663521</c:v>
                </c:pt>
                <c:pt idx="11269" formatCode="m/d/yyyy\ h:mm">
                  <c:v>40042.7083333302</c:v>
                </c:pt>
                <c:pt idx="11270" formatCode="m/d/yyyy\ h:mm">
                  <c:v>40042.749999996879</c:v>
                </c:pt>
                <c:pt idx="11271" formatCode="m/d/yyyy\ h:mm">
                  <c:v>40042.791666663499</c:v>
                </c:pt>
                <c:pt idx="11272" formatCode="m/d/yyyy\ h:mm">
                  <c:v>40042.833333330193</c:v>
                </c:pt>
                <c:pt idx="11273" formatCode="m/d/yyyy\ h:mm">
                  <c:v>40042.874999996886</c:v>
                </c:pt>
                <c:pt idx="11274" formatCode="m/d/yyyy\ h:mm">
                  <c:v>40042.916666663521</c:v>
                </c:pt>
                <c:pt idx="11275" formatCode="m/d/yyyy\ h:mm">
                  <c:v>40042.958333330207</c:v>
                </c:pt>
                <c:pt idx="11276" formatCode="m/d/yyyy\ h:mm">
                  <c:v>40042.999999996864</c:v>
                </c:pt>
                <c:pt idx="11277" formatCode="m/d/yyyy\ h:mm">
                  <c:v>40043.041666663499</c:v>
                </c:pt>
                <c:pt idx="11278" formatCode="m/d/yyyy\ h:mm">
                  <c:v>40043.083333330193</c:v>
                </c:pt>
                <c:pt idx="11279" formatCode="m/d/yyyy\ h:mm">
                  <c:v>40043.124999996842</c:v>
                </c:pt>
                <c:pt idx="11280" formatCode="m/d/yyyy\ h:mm">
                  <c:v>40043.166666663485</c:v>
                </c:pt>
                <c:pt idx="11281" formatCode="m/d/yyyy\ h:mm">
                  <c:v>40043.208333330185</c:v>
                </c:pt>
                <c:pt idx="11282" formatCode="m/d/yyyy\ h:mm">
                  <c:v>40043.249999996842</c:v>
                </c:pt>
                <c:pt idx="11283" formatCode="m/d/yyyy\ h:mm">
                  <c:v>40043.291666663463</c:v>
                </c:pt>
                <c:pt idx="11284" formatCode="m/d/yyyy\ h:mm">
                  <c:v>40043.333333330163</c:v>
                </c:pt>
                <c:pt idx="11285" formatCode="m/d/yyyy\ h:mm">
                  <c:v>40043.37499999685</c:v>
                </c:pt>
                <c:pt idx="11286" formatCode="m/d/yyyy\ h:mm">
                  <c:v>40043.416666663485</c:v>
                </c:pt>
                <c:pt idx="11287" formatCode="m/d/yyyy\ h:mm">
                  <c:v>40043.458333330185</c:v>
                </c:pt>
                <c:pt idx="11288" formatCode="m/d/yyyy\ h:mm">
                  <c:v>40043.499999996835</c:v>
                </c:pt>
                <c:pt idx="11289" formatCode="m/d/yyyy\ h:mm">
                  <c:v>40043.54166666347</c:v>
                </c:pt>
                <c:pt idx="11290" formatCode="m/d/yyyy\ h:mm">
                  <c:v>40043.583333330149</c:v>
                </c:pt>
                <c:pt idx="11291" formatCode="m/d/yyyy\ h:mm">
                  <c:v>40043.624999996813</c:v>
                </c:pt>
                <c:pt idx="11292" formatCode="m/d/yyyy\ h:mm">
                  <c:v>40043.666666663463</c:v>
                </c:pt>
                <c:pt idx="11293" formatCode="m/d/yyyy\ h:mm">
                  <c:v>40043.708333330142</c:v>
                </c:pt>
                <c:pt idx="11294" formatCode="m/d/yyyy\ h:mm">
                  <c:v>40043.749999996813</c:v>
                </c:pt>
                <c:pt idx="11295" formatCode="m/d/yyyy\ h:mm">
                  <c:v>40043.791666663441</c:v>
                </c:pt>
                <c:pt idx="11296" formatCode="m/d/yyyy\ h:mm">
                  <c:v>40043.833333330142</c:v>
                </c:pt>
                <c:pt idx="11297" formatCode="m/d/yyyy\ h:mm">
                  <c:v>40043.87499999682</c:v>
                </c:pt>
                <c:pt idx="11298" formatCode="m/d/yyyy\ h:mm">
                  <c:v>40043.916666663456</c:v>
                </c:pt>
                <c:pt idx="11299" formatCode="m/d/yyyy\ h:mm">
                  <c:v>40043.958333330149</c:v>
                </c:pt>
                <c:pt idx="11300" formatCode="m/d/yyyy\ h:mm">
                  <c:v>40043.999999996791</c:v>
                </c:pt>
                <c:pt idx="11301" formatCode="m/d/yyyy\ h:mm">
                  <c:v>40044.041666663434</c:v>
                </c:pt>
                <c:pt idx="11302" formatCode="m/d/yyyy\ h:mm">
                  <c:v>40044.083333330134</c:v>
                </c:pt>
                <c:pt idx="11303" formatCode="m/d/yyyy\ h:mm">
                  <c:v>40044.124999996791</c:v>
                </c:pt>
                <c:pt idx="11304" formatCode="m/d/yyyy\ h:mm">
                  <c:v>40044.166666663426</c:v>
                </c:pt>
                <c:pt idx="11305" formatCode="m/d/yyyy\ h:mm">
                  <c:v>40044.208333330113</c:v>
                </c:pt>
                <c:pt idx="11306" formatCode="m/d/yyyy\ h:mm">
                  <c:v>40044.249999996791</c:v>
                </c:pt>
                <c:pt idx="11307" formatCode="m/d/yyyy\ h:mm">
                  <c:v>40044.291666663397</c:v>
                </c:pt>
                <c:pt idx="11308" formatCode="m/d/yyyy\ h:mm">
                  <c:v>40044.333333330113</c:v>
                </c:pt>
                <c:pt idx="11309" formatCode="m/d/yyyy\ h:mm">
                  <c:v>40044.374999996791</c:v>
                </c:pt>
                <c:pt idx="11310" formatCode="m/d/yyyy\ h:mm">
                  <c:v>40044.416666663434</c:v>
                </c:pt>
                <c:pt idx="11311" formatCode="m/d/yyyy\ h:mm">
                  <c:v>40044.45833333012</c:v>
                </c:pt>
                <c:pt idx="11312" formatCode="m/d/yyyy\ h:mm">
                  <c:v>40044.499999996762</c:v>
                </c:pt>
                <c:pt idx="11313" formatCode="m/d/yyyy\ h:mm">
                  <c:v>40044.541666663405</c:v>
                </c:pt>
                <c:pt idx="11314" formatCode="m/d/yyyy\ h:mm">
                  <c:v>40044.583333330091</c:v>
                </c:pt>
                <c:pt idx="11315" formatCode="m/d/yyyy\ h:mm">
                  <c:v>40044.624999996762</c:v>
                </c:pt>
                <c:pt idx="11316" formatCode="m/d/yyyy\ h:mm">
                  <c:v>40044.666666663397</c:v>
                </c:pt>
                <c:pt idx="11317" formatCode="m/d/yyyy\ h:mm">
                  <c:v>40044.708333330083</c:v>
                </c:pt>
                <c:pt idx="11318" formatCode="m/d/yyyy\ h:mm">
                  <c:v>40044.749999996748</c:v>
                </c:pt>
                <c:pt idx="11319" formatCode="m/d/yyyy\ h:mm">
                  <c:v>40044.791666663368</c:v>
                </c:pt>
                <c:pt idx="11320" formatCode="m/d/yyyy\ h:mm">
                  <c:v>40044.833333330083</c:v>
                </c:pt>
                <c:pt idx="11321" formatCode="m/d/yyyy\ h:mm">
                  <c:v>40044.874999996755</c:v>
                </c:pt>
                <c:pt idx="11322" formatCode="m/d/yyyy\ h:mm">
                  <c:v>40044.916666663405</c:v>
                </c:pt>
                <c:pt idx="11323" formatCode="m/d/yyyy\ h:mm">
                  <c:v>40044.958333330091</c:v>
                </c:pt>
                <c:pt idx="11324" formatCode="m/d/yyyy\ h:mm">
                  <c:v>40044.999999996733</c:v>
                </c:pt>
                <c:pt idx="11325" formatCode="m/d/yyyy\ h:mm">
                  <c:v>40045.041666663368</c:v>
                </c:pt>
                <c:pt idx="11326" formatCode="m/d/yyyy\ h:mm">
                  <c:v>40045.083333330062</c:v>
                </c:pt>
                <c:pt idx="11327" formatCode="m/d/yyyy\ h:mm">
                  <c:v>40045.124999996733</c:v>
                </c:pt>
                <c:pt idx="11328" formatCode="m/d/yyyy\ h:mm">
                  <c:v>40045.166666663368</c:v>
                </c:pt>
                <c:pt idx="11329" formatCode="m/d/yyyy\ h:mm">
                  <c:v>40045.208333330062</c:v>
                </c:pt>
                <c:pt idx="11330" formatCode="m/d/yyyy\ h:mm">
                  <c:v>40045.249999996719</c:v>
                </c:pt>
                <c:pt idx="11331" formatCode="m/d/yyyy\ h:mm">
                  <c:v>40045.291666663339</c:v>
                </c:pt>
                <c:pt idx="11332" formatCode="m/d/yyyy\ h:mm">
                  <c:v>40045.333333330047</c:v>
                </c:pt>
                <c:pt idx="11333" formatCode="m/d/yyyy\ h:mm">
                  <c:v>40045.374999996726</c:v>
                </c:pt>
                <c:pt idx="11334" formatCode="m/d/yyyy\ h:mm">
                  <c:v>40045.416666663376</c:v>
                </c:pt>
                <c:pt idx="11335" formatCode="m/d/yyyy\ h:mm">
                  <c:v>40045.458333330054</c:v>
                </c:pt>
                <c:pt idx="11336" formatCode="m/d/yyyy\ h:mm">
                  <c:v>40045.499999996711</c:v>
                </c:pt>
                <c:pt idx="11337" formatCode="m/d/yyyy\ h:mm">
                  <c:v>40045.541666663346</c:v>
                </c:pt>
                <c:pt idx="11338" formatCode="m/d/yyyy\ h:mm">
                  <c:v>40045.583333330032</c:v>
                </c:pt>
                <c:pt idx="11339" formatCode="m/d/yyyy\ h:mm">
                  <c:v>40045.624999996697</c:v>
                </c:pt>
                <c:pt idx="11340" formatCode="m/d/yyyy\ h:mm">
                  <c:v>40045.666666663332</c:v>
                </c:pt>
                <c:pt idx="11341" formatCode="m/d/yyyy\ h:mm">
                  <c:v>40045.708333330032</c:v>
                </c:pt>
                <c:pt idx="11342" formatCode="m/d/yyyy\ h:mm">
                  <c:v>40045.749999996689</c:v>
                </c:pt>
                <c:pt idx="11343" formatCode="m/d/yyyy\ h:mm">
                  <c:v>40045.791666663317</c:v>
                </c:pt>
                <c:pt idx="11344" formatCode="m/d/yyyy\ h:mm">
                  <c:v>40045.833333330018</c:v>
                </c:pt>
                <c:pt idx="11345" formatCode="m/d/yyyy\ h:mm">
                  <c:v>40045.874999996697</c:v>
                </c:pt>
                <c:pt idx="11346" formatCode="m/d/yyyy\ h:mm">
                  <c:v>40045.916666663332</c:v>
                </c:pt>
                <c:pt idx="11347" formatCode="m/d/yyyy\ h:mm">
                  <c:v>40045.958333330025</c:v>
                </c:pt>
                <c:pt idx="11348" formatCode="m/d/yyyy\ h:mm">
                  <c:v>40045.999999996682</c:v>
                </c:pt>
                <c:pt idx="11349" formatCode="m/d/yyyy\ h:mm">
                  <c:v>40046.041666663317</c:v>
                </c:pt>
                <c:pt idx="11350" formatCode="m/d/yyyy\ h:mm">
                  <c:v>40046.083333330003</c:v>
                </c:pt>
                <c:pt idx="11351" formatCode="m/d/yyyy\ h:mm">
                  <c:v>40046.124999996668</c:v>
                </c:pt>
                <c:pt idx="11352" formatCode="m/d/yyyy\ h:mm">
                  <c:v>40046.166666663303</c:v>
                </c:pt>
                <c:pt idx="11353" formatCode="m/d/yyyy\ h:mm">
                  <c:v>40046.208333330003</c:v>
                </c:pt>
                <c:pt idx="11354" formatCode="m/d/yyyy\ h:mm">
                  <c:v>40046.24999999666</c:v>
                </c:pt>
                <c:pt idx="11355" formatCode="m/d/yyyy\ h:mm">
                  <c:v>40046.291666663288</c:v>
                </c:pt>
                <c:pt idx="11356" formatCode="m/d/yyyy\ h:mm">
                  <c:v>40046.333333330003</c:v>
                </c:pt>
                <c:pt idx="11357" formatCode="m/d/yyyy\ h:mm">
                  <c:v>40046.374999996668</c:v>
                </c:pt>
                <c:pt idx="11358" formatCode="m/d/yyyy\ h:mm">
                  <c:v>40046.416666663303</c:v>
                </c:pt>
                <c:pt idx="11359" formatCode="m/d/yyyy\ h:mm">
                  <c:v>40046.458333330011</c:v>
                </c:pt>
                <c:pt idx="11360" formatCode="m/d/yyyy\ h:mm">
                  <c:v>40046.499999996646</c:v>
                </c:pt>
                <c:pt idx="11361" formatCode="m/d/yyyy\ h:mm">
                  <c:v>40046.541666663281</c:v>
                </c:pt>
                <c:pt idx="11362" formatCode="m/d/yyyy\ h:mm">
                  <c:v>40046.583333329996</c:v>
                </c:pt>
                <c:pt idx="11363" formatCode="m/d/yyyy\ h:mm">
                  <c:v>40046.624999996639</c:v>
                </c:pt>
                <c:pt idx="11364" formatCode="m/d/yyyy\ h:mm">
                  <c:v>40046.666666663274</c:v>
                </c:pt>
                <c:pt idx="11365" formatCode="m/d/yyyy\ h:mm">
                  <c:v>40046.708333329989</c:v>
                </c:pt>
                <c:pt idx="11366" formatCode="m/d/yyyy\ h:mm">
                  <c:v>40046.749999996631</c:v>
                </c:pt>
                <c:pt idx="11373" formatCode="m/d/yyyy\ h:mm">
                  <c:v>40046.75</c:v>
                </c:pt>
                <c:pt idx="11374" formatCode="m/d/yyyy\ h:mm">
                  <c:v>40046.791666666635</c:v>
                </c:pt>
                <c:pt idx="11375" formatCode="m/d/yyyy\ h:mm">
                  <c:v>40046.833333333328</c:v>
                </c:pt>
                <c:pt idx="11376" formatCode="m/d/yyyy\ h:mm">
                  <c:v>40046.875</c:v>
                </c:pt>
                <c:pt idx="11377" formatCode="m/d/yyyy\ h:mm">
                  <c:v>40046.916666666657</c:v>
                </c:pt>
                <c:pt idx="11378" formatCode="m/d/yyyy\ h:mm">
                  <c:v>40046.958333333336</c:v>
                </c:pt>
                <c:pt idx="11379" formatCode="m/d/yyyy\ h:mm">
                  <c:v>40046.999999999993</c:v>
                </c:pt>
                <c:pt idx="11380" formatCode="m/d/yyyy\ h:mm">
                  <c:v>40047.041666666628</c:v>
                </c:pt>
                <c:pt idx="11381" formatCode="m/d/yyyy\ h:mm">
                  <c:v>40047.083333333314</c:v>
                </c:pt>
                <c:pt idx="11382" formatCode="m/d/yyyy\ h:mm">
                  <c:v>40047.124999999993</c:v>
                </c:pt>
                <c:pt idx="11383" formatCode="m/d/yyyy\ h:mm">
                  <c:v>40047.166666666621</c:v>
                </c:pt>
                <c:pt idx="11384" formatCode="m/d/yyyy\ h:mm">
                  <c:v>40047.208333333307</c:v>
                </c:pt>
                <c:pt idx="11385" formatCode="m/d/yyyy\ h:mm">
                  <c:v>40047.249999999985</c:v>
                </c:pt>
                <c:pt idx="11386" formatCode="m/d/yyyy\ h:mm">
                  <c:v>40047.291666666606</c:v>
                </c:pt>
                <c:pt idx="11387" formatCode="m/d/yyyy\ h:mm">
                  <c:v>40047.333333333285</c:v>
                </c:pt>
                <c:pt idx="11388" formatCode="m/d/yyyy\ h:mm">
                  <c:v>40047.374999999993</c:v>
                </c:pt>
                <c:pt idx="11389" formatCode="m/d/yyyy\ h:mm">
                  <c:v>40047.416666666628</c:v>
                </c:pt>
                <c:pt idx="11390" formatCode="m/d/yyyy\ h:mm">
                  <c:v>40047.458333333292</c:v>
                </c:pt>
                <c:pt idx="11391" formatCode="m/d/yyyy\ h:mm">
                  <c:v>40047.499999999971</c:v>
                </c:pt>
                <c:pt idx="11392" formatCode="m/d/yyyy\ h:mm">
                  <c:v>40047.541666666599</c:v>
                </c:pt>
                <c:pt idx="11393" formatCode="m/d/yyyy\ h:mm">
                  <c:v>40047.583333333285</c:v>
                </c:pt>
                <c:pt idx="11394" formatCode="m/d/yyyy\ h:mm">
                  <c:v>40047.624999999949</c:v>
                </c:pt>
                <c:pt idx="11395" formatCode="m/d/yyyy\ h:mm">
                  <c:v>40047.666666666591</c:v>
                </c:pt>
                <c:pt idx="11396" formatCode="m/d/yyyy\ h:mm">
                  <c:v>40047.708333333278</c:v>
                </c:pt>
                <c:pt idx="11397" formatCode="m/d/yyyy\ h:mm">
                  <c:v>40047.749999999942</c:v>
                </c:pt>
                <c:pt idx="11398" formatCode="m/d/yyyy\ h:mm">
                  <c:v>40047.791666666577</c:v>
                </c:pt>
                <c:pt idx="11399" formatCode="m/d/yyyy\ h:mm">
                  <c:v>40047.83333333327</c:v>
                </c:pt>
                <c:pt idx="11400" formatCode="m/d/yyyy\ h:mm">
                  <c:v>40047.874999999956</c:v>
                </c:pt>
                <c:pt idx="11401" formatCode="m/d/yyyy\ h:mm">
                  <c:v>40047.916666666599</c:v>
                </c:pt>
                <c:pt idx="11402" formatCode="m/d/yyyy\ h:mm">
                  <c:v>40047.958333333263</c:v>
                </c:pt>
                <c:pt idx="11403" formatCode="m/d/yyyy\ h:mm">
                  <c:v>40047.999999999942</c:v>
                </c:pt>
                <c:pt idx="11404" formatCode="m/d/yyyy\ h:mm">
                  <c:v>40048.041666666584</c:v>
                </c:pt>
                <c:pt idx="11405" formatCode="m/d/yyyy\ h:mm">
                  <c:v>40048.083333333256</c:v>
                </c:pt>
                <c:pt idx="11406" formatCode="m/d/yyyy\ h:mm">
                  <c:v>40048.124999999935</c:v>
                </c:pt>
                <c:pt idx="11407" formatCode="m/d/yyyy\ h:mm">
                  <c:v>40048.166666666584</c:v>
                </c:pt>
                <c:pt idx="11408" formatCode="m/d/yyyy\ h:mm">
                  <c:v>40048.208333333234</c:v>
                </c:pt>
                <c:pt idx="11409" formatCode="m/d/yyyy\ h:mm">
                  <c:v>40048.249999999913</c:v>
                </c:pt>
                <c:pt idx="11410" formatCode="m/d/yyyy\ h:mm">
                  <c:v>40048.291666666562</c:v>
                </c:pt>
                <c:pt idx="11411" formatCode="m/d/yyyy\ h:mm">
                  <c:v>40048.333333333234</c:v>
                </c:pt>
                <c:pt idx="11412" formatCode="m/d/yyyy\ h:mm">
                  <c:v>40048.374999999935</c:v>
                </c:pt>
                <c:pt idx="11413" formatCode="m/d/yyyy\ h:mm">
                  <c:v>40048.416666666584</c:v>
                </c:pt>
                <c:pt idx="11414" formatCode="m/d/yyyy\ h:mm">
                  <c:v>40048.458333333241</c:v>
                </c:pt>
                <c:pt idx="11415" formatCode="m/d/yyyy\ h:mm">
                  <c:v>40048.499999999898</c:v>
                </c:pt>
                <c:pt idx="11416" formatCode="m/d/yyyy\ h:mm">
                  <c:v>40048.541666666555</c:v>
                </c:pt>
                <c:pt idx="11417" formatCode="m/d/yyyy\ h:mm">
                  <c:v>40048.583333333227</c:v>
                </c:pt>
                <c:pt idx="11418" formatCode="m/d/yyyy\ h:mm">
                  <c:v>40048.624999999891</c:v>
                </c:pt>
                <c:pt idx="11419" formatCode="m/d/yyyy\ h:mm">
                  <c:v>40048.666666666555</c:v>
                </c:pt>
                <c:pt idx="11420" formatCode="m/d/yyyy\ h:mm">
                  <c:v>40048.708333333205</c:v>
                </c:pt>
                <c:pt idx="11421" formatCode="m/d/yyyy\ h:mm">
                  <c:v>40048.749999999891</c:v>
                </c:pt>
                <c:pt idx="11422" formatCode="m/d/yyyy\ h:mm">
                  <c:v>40048.791666666519</c:v>
                </c:pt>
                <c:pt idx="11423" formatCode="m/d/yyyy\ h:mm">
                  <c:v>40048.833333333205</c:v>
                </c:pt>
                <c:pt idx="11424" formatCode="m/d/yyyy\ h:mm">
                  <c:v>40048.874999999898</c:v>
                </c:pt>
                <c:pt idx="11425" formatCode="m/d/yyyy\ h:mm">
                  <c:v>40048.916666666541</c:v>
                </c:pt>
                <c:pt idx="11426" formatCode="m/d/yyyy\ h:mm">
                  <c:v>40048.958333333212</c:v>
                </c:pt>
                <c:pt idx="11427" formatCode="m/d/yyyy\ h:mm">
                  <c:v>40048.999999999869</c:v>
                </c:pt>
                <c:pt idx="11428" formatCode="m/d/yyyy\ h:mm">
                  <c:v>40049.041666666526</c:v>
                </c:pt>
                <c:pt idx="11429" formatCode="m/d/yyyy\ h:mm">
                  <c:v>40049.083333333198</c:v>
                </c:pt>
                <c:pt idx="11430" formatCode="m/d/yyyy\ h:mm">
                  <c:v>40049.124999999862</c:v>
                </c:pt>
                <c:pt idx="11431" formatCode="m/d/yyyy\ h:mm">
                  <c:v>40049.166666666526</c:v>
                </c:pt>
                <c:pt idx="11432" formatCode="m/d/yyyy\ h:mm">
                  <c:v>40049.20833333319</c:v>
                </c:pt>
                <c:pt idx="11433" formatCode="m/d/yyyy\ h:mm">
                  <c:v>40049.249999999862</c:v>
                </c:pt>
                <c:pt idx="11434" formatCode="m/d/yyyy\ h:mm">
                  <c:v>40049.291666666497</c:v>
                </c:pt>
                <c:pt idx="11435" formatCode="m/d/yyyy\ h:mm">
                  <c:v>40049.333333333183</c:v>
                </c:pt>
                <c:pt idx="11436" formatCode="m/d/yyyy\ h:mm">
                  <c:v>40049.374999999869</c:v>
                </c:pt>
                <c:pt idx="11437" formatCode="m/d/yyyy\ h:mm">
                  <c:v>40049.416666666511</c:v>
                </c:pt>
                <c:pt idx="11438" formatCode="m/d/yyyy\ h:mm">
                  <c:v>40049.458333333198</c:v>
                </c:pt>
                <c:pt idx="11439" formatCode="m/d/yyyy\ h:mm">
                  <c:v>40049.49999999984</c:v>
                </c:pt>
                <c:pt idx="11440" formatCode="m/d/yyyy\ h:mm">
                  <c:v>40049.541666666504</c:v>
                </c:pt>
                <c:pt idx="11441" formatCode="m/d/yyyy\ h:mm">
                  <c:v>40049.583333333168</c:v>
                </c:pt>
                <c:pt idx="11442" formatCode="m/d/yyyy\ h:mm">
                  <c:v>40049.624999999833</c:v>
                </c:pt>
                <c:pt idx="11443" formatCode="m/d/yyyy\ h:mm">
                  <c:v>40049.666666666482</c:v>
                </c:pt>
                <c:pt idx="11444" formatCode="m/d/yyyy\ h:mm">
                  <c:v>40049.708333333161</c:v>
                </c:pt>
                <c:pt idx="11445" formatCode="m/d/yyyy\ h:mm">
                  <c:v>40049.749999999833</c:v>
                </c:pt>
                <c:pt idx="11446" formatCode="m/d/yyyy\ h:mm">
                  <c:v>40049.791666666468</c:v>
                </c:pt>
                <c:pt idx="11447" formatCode="m/d/yyyy\ h:mm">
                  <c:v>40049.833333333161</c:v>
                </c:pt>
                <c:pt idx="11448" formatCode="m/d/yyyy\ h:mm">
                  <c:v>40049.87499999984</c:v>
                </c:pt>
                <c:pt idx="11449" formatCode="m/d/yyyy\ h:mm">
                  <c:v>40049.916666666482</c:v>
                </c:pt>
                <c:pt idx="11450" formatCode="m/d/yyyy\ h:mm">
                  <c:v>40049.958333333168</c:v>
                </c:pt>
                <c:pt idx="11451" formatCode="m/d/yyyy\ h:mm">
                  <c:v>40049.999999999811</c:v>
                </c:pt>
                <c:pt idx="11452" formatCode="m/d/yyyy\ h:mm">
                  <c:v>40050.041666666475</c:v>
                </c:pt>
                <c:pt idx="11453" formatCode="m/d/yyyy\ h:mm">
                  <c:v>40050.083333333139</c:v>
                </c:pt>
                <c:pt idx="11454" formatCode="m/d/yyyy\ h:mm">
                  <c:v>40050.124999999811</c:v>
                </c:pt>
                <c:pt idx="11455" formatCode="m/d/yyyy\ h:mm">
                  <c:v>40050.166666666453</c:v>
                </c:pt>
                <c:pt idx="11456" formatCode="m/d/yyyy\ h:mm">
                  <c:v>40050.208333333132</c:v>
                </c:pt>
                <c:pt idx="11457" formatCode="m/d/yyyy\ h:mm">
                  <c:v>40050.249999999796</c:v>
                </c:pt>
                <c:pt idx="11458" formatCode="m/d/yyyy\ h:mm">
                  <c:v>40050.291666666431</c:v>
                </c:pt>
                <c:pt idx="11459" formatCode="m/d/yyyy\ h:mm">
                  <c:v>40050.333333333132</c:v>
                </c:pt>
                <c:pt idx="11460" formatCode="m/d/yyyy\ h:mm">
                  <c:v>40050.374999999804</c:v>
                </c:pt>
                <c:pt idx="11461" formatCode="m/d/yyyy\ h:mm">
                  <c:v>40050.416666666453</c:v>
                </c:pt>
                <c:pt idx="11462" formatCode="m/d/yyyy\ h:mm">
                  <c:v>40050.458333333139</c:v>
                </c:pt>
                <c:pt idx="11463" formatCode="m/d/yyyy\ h:mm">
                  <c:v>40050.499999999782</c:v>
                </c:pt>
                <c:pt idx="11464" formatCode="m/d/yyyy\ h:mm">
                  <c:v>40050.541666666431</c:v>
                </c:pt>
                <c:pt idx="11465" formatCode="m/d/yyyy\ h:mm">
                  <c:v>40050.58333333311</c:v>
                </c:pt>
                <c:pt idx="11466" formatCode="m/d/yyyy\ h:mm">
                  <c:v>40050.624999999782</c:v>
                </c:pt>
                <c:pt idx="11467" formatCode="m/d/yyyy\ h:mm">
                  <c:v>40050.666666666424</c:v>
                </c:pt>
                <c:pt idx="11468" formatCode="m/d/yyyy\ h:mm">
                  <c:v>40050.708333333103</c:v>
                </c:pt>
                <c:pt idx="11469" formatCode="m/d/yyyy\ h:mm">
                  <c:v>40050.749999999767</c:v>
                </c:pt>
                <c:pt idx="11470" formatCode="m/d/yyyy\ h:mm">
                  <c:v>40050.791666666402</c:v>
                </c:pt>
                <c:pt idx="11471" formatCode="m/d/yyyy\ h:mm">
                  <c:v>40050.833333333096</c:v>
                </c:pt>
                <c:pt idx="11472" formatCode="m/d/yyyy\ h:mm">
                  <c:v>40050.874999999774</c:v>
                </c:pt>
                <c:pt idx="11473" formatCode="m/d/yyyy\ h:mm">
                  <c:v>40050.916666666431</c:v>
                </c:pt>
                <c:pt idx="11474" formatCode="m/d/yyyy\ h:mm">
                  <c:v>40050.958333333103</c:v>
                </c:pt>
                <c:pt idx="11475" formatCode="m/d/yyyy\ h:mm">
                  <c:v>40050.999999999753</c:v>
                </c:pt>
                <c:pt idx="11476" formatCode="m/d/yyyy\ h:mm">
                  <c:v>40051.041666666402</c:v>
                </c:pt>
                <c:pt idx="11477" formatCode="m/d/yyyy\ h:mm">
                  <c:v>40051.083333333081</c:v>
                </c:pt>
                <c:pt idx="11478" formatCode="m/d/yyyy\ h:mm">
                  <c:v>40051.124999999745</c:v>
                </c:pt>
                <c:pt idx="11479" formatCode="m/d/yyyy\ h:mm">
                  <c:v>40051.166666666395</c:v>
                </c:pt>
                <c:pt idx="11480" formatCode="m/d/yyyy\ h:mm">
                  <c:v>40051.208333333081</c:v>
                </c:pt>
                <c:pt idx="11481" formatCode="m/d/yyyy\ h:mm">
                  <c:v>40051.249999999738</c:v>
                </c:pt>
                <c:pt idx="11482" formatCode="m/d/yyyy\ h:mm">
                  <c:v>40051.291666666373</c:v>
                </c:pt>
                <c:pt idx="11483" formatCode="m/d/yyyy\ h:mm">
                  <c:v>40051.333333333067</c:v>
                </c:pt>
                <c:pt idx="11484" formatCode="m/d/yyyy\ h:mm">
                  <c:v>40051.374999999745</c:v>
                </c:pt>
                <c:pt idx="11485" formatCode="m/d/yyyy\ h:mm">
                  <c:v>40051.416666666395</c:v>
                </c:pt>
                <c:pt idx="11486" formatCode="m/d/yyyy\ h:mm">
                  <c:v>40051.458333333074</c:v>
                </c:pt>
                <c:pt idx="11487" formatCode="m/d/yyyy\ h:mm">
                  <c:v>40051.499999999731</c:v>
                </c:pt>
                <c:pt idx="11488" formatCode="m/d/yyyy\ h:mm">
                  <c:v>40051.541666666373</c:v>
                </c:pt>
                <c:pt idx="11489" formatCode="m/d/yyyy\ h:mm">
                  <c:v>40051.583333333052</c:v>
                </c:pt>
                <c:pt idx="11490" formatCode="m/d/yyyy\ h:mm">
                  <c:v>40051.624999999716</c:v>
                </c:pt>
                <c:pt idx="11491" formatCode="m/d/yyyy\ h:mm">
                  <c:v>40051.666666666366</c:v>
                </c:pt>
                <c:pt idx="11492" formatCode="m/d/yyyy\ h:mm">
                  <c:v>40051.708333333045</c:v>
                </c:pt>
                <c:pt idx="11493" formatCode="m/d/yyyy\ h:mm">
                  <c:v>40051.749999999709</c:v>
                </c:pt>
                <c:pt idx="11494" formatCode="m/d/yyyy\ h:mm">
                  <c:v>40051.791666666344</c:v>
                </c:pt>
                <c:pt idx="11495" formatCode="m/d/yyyy\ h:mm">
                  <c:v>40051.833333333037</c:v>
                </c:pt>
                <c:pt idx="11496" formatCode="m/d/yyyy\ h:mm">
                  <c:v>40051.874999999716</c:v>
                </c:pt>
                <c:pt idx="11497" formatCode="m/d/yyyy\ h:mm">
                  <c:v>40051.916666666366</c:v>
                </c:pt>
                <c:pt idx="11498" formatCode="m/d/yyyy\ h:mm">
                  <c:v>40051.958333333045</c:v>
                </c:pt>
                <c:pt idx="11499" formatCode="m/d/yyyy\ h:mm">
                  <c:v>40051.999999999694</c:v>
                </c:pt>
                <c:pt idx="11500" formatCode="m/d/yyyy\ h:mm">
                  <c:v>40052.041666666344</c:v>
                </c:pt>
                <c:pt idx="11501" formatCode="m/d/yyyy\ h:mm">
                  <c:v>40052.083333333023</c:v>
                </c:pt>
                <c:pt idx="11502" formatCode="m/d/yyyy\ h:mm">
                  <c:v>40052.124999999687</c:v>
                </c:pt>
                <c:pt idx="11503" formatCode="m/d/yyyy\ h:mm">
                  <c:v>40052.166666666337</c:v>
                </c:pt>
                <c:pt idx="11504" formatCode="m/d/yyyy\ h:mm">
                  <c:v>40052.208333333016</c:v>
                </c:pt>
                <c:pt idx="11505" formatCode="m/d/yyyy\ h:mm">
                  <c:v>40052.24999999968</c:v>
                </c:pt>
                <c:pt idx="11506" formatCode="m/d/yyyy\ h:mm">
                  <c:v>40052.291666666315</c:v>
                </c:pt>
                <c:pt idx="11507" formatCode="m/d/yyyy\ h:mm">
                  <c:v>40052.333333333008</c:v>
                </c:pt>
                <c:pt idx="11508" formatCode="m/d/yyyy\ h:mm">
                  <c:v>40052.374999999687</c:v>
                </c:pt>
                <c:pt idx="11509" formatCode="m/d/yyyy\ h:mm">
                  <c:v>40052.416666666337</c:v>
                </c:pt>
                <c:pt idx="11510" formatCode="m/d/yyyy\ h:mm">
                  <c:v>40052.458333333016</c:v>
                </c:pt>
                <c:pt idx="11511" formatCode="m/d/yyyy\ h:mm">
                  <c:v>40052.499999999665</c:v>
                </c:pt>
                <c:pt idx="11512" formatCode="m/d/yyyy\ h:mm">
                  <c:v>40052.541666666315</c:v>
                </c:pt>
                <c:pt idx="11513" formatCode="m/d/yyyy\ h:mm">
                  <c:v>40052.583333333001</c:v>
                </c:pt>
                <c:pt idx="11514" formatCode="m/d/yyyy\ h:mm">
                  <c:v>40052.624999999658</c:v>
                </c:pt>
                <c:pt idx="11515" formatCode="m/d/yyyy\ h:mm">
                  <c:v>40052.666666666308</c:v>
                </c:pt>
                <c:pt idx="11516" formatCode="m/d/yyyy\ h:mm">
                  <c:v>40052.708333333001</c:v>
                </c:pt>
                <c:pt idx="11517" formatCode="m/d/yyyy\ h:mm">
                  <c:v>40052.749999999651</c:v>
                </c:pt>
                <c:pt idx="11518" formatCode="m/d/yyyy\ h:mm">
                  <c:v>40052.791666666286</c:v>
                </c:pt>
                <c:pt idx="11519" formatCode="m/d/yyyy\ h:mm">
                  <c:v>40052.833333332994</c:v>
                </c:pt>
                <c:pt idx="11520" formatCode="m/d/yyyy\ h:mm">
                  <c:v>40052.874999999643</c:v>
                </c:pt>
                <c:pt idx="11521" formatCode="m/d/yyyy\ h:mm">
                  <c:v>40052.916666666308</c:v>
                </c:pt>
                <c:pt idx="11522" formatCode="m/d/yyyy\ h:mm">
                  <c:v>40052.958333333001</c:v>
                </c:pt>
                <c:pt idx="11523" formatCode="m/d/yyyy\ h:mm">
                  <c:v>40052.999999999636</c:v>
                </c:pt>
                <c:pt idx="11524" formatCode="m/d/yyyy\ h:mm">
                  <c:v>40053.041666666279</c:v>
                </c:pt>
                <c:pt idx="11525" formatCode="m/d/yyyy\ h:mm">
                  <c:v>40053.083333332979</c:v>
                </c:pt>
                <c:pt idx="11526" formatCode="m/d/yyyy\ h:mm">
                  <c:v>40053.124999999629</c:v>
                </c:pt>
                <c:pt idx="11527" formatCode="m/d/yyyy\ h:mm">
                  <c:v>40053.166666666271</c:v>
                </c:pt>
                <c:pt idx="11528" formatCode="m/d/yyyy\ h:mm">
                  <c:v>40053.208333332972</c:v>
                </c:pt>
                <c:pt idx="11529" formatCode="m/d/yyyy\ h:mm">
                  <c:v>40053.249999999622</c:v>
                </c:pt>
                <c:pt idx="11530" formatCode="m/d/yyyy\ h:mm">
                  <c:v>40053.291666666257</c:v>
                </c:pt>
                <c:pt idx="11531" formatCode="m/d/yyyy\ h:mm">
                  <c:v>40053.333333332965</c:v>
                </c:pt>
                <c:pt idx="11532" formatCode="m/d/yyyy\ h:mm">
                  <c:v>40053.374999999629</c:v>
                </c:pt>
                <c:pt idx="11533" formatCode="m/d/yyyy\ h:mm">
                  <c:v>40053.416666666279</c:v>
                </c:pt>
                <c:pt idx="11534" formatCode="m/d/yyyy\ h:mm">
                  <c:v>40053.458333332965</c:v>
                </c:pt>
                <c:pt idx="11535" formatCode="m/d/yyyy\ h:mm">
                  <c:v>40053.499999999607</c:v>
                </c:pt>
                <c:pt idx="11536" formatCode="m/d/yyyy\ h:mm">
                  <c:v>40053.541666666257</c:v>
                </c:pt>
                <c:pt idx="11537" formatCode="m/d/yyyy\ h:mm">
                  <c:v>40053.583333332943</c:v>
                </c:pt>
                <c:pt idx="11538" formatCode="m/d/yyyy\ h:mm">
                  <c:v>40053.6249999996</c:v>
                </c:pt>
                <c:pt idx="11539" formatCode="m/d/yyyy\ h:mm">
                  <c:v>40053.66666666625</c:v>
                </c:pt>
                <c:pt idx="11540" formatCode="m/d/yyyy\ h:mm">
                  <c:v>40053.708333332943</c:v>
                </c:pt>
                <c:pt idx="11541" formatCode="m/d/yyyy\ h:mm">
                  <c:v>40053.749999999593</c:v>
                </c:pt>
                <c:pt idx="11542" formatCode="m/d/yyyy\ h:mm">
                  <c:v>40053.79166666622</c:v>
                </c:pt>
                <c:pt idx="11543" formatCode="m/d/yyyy\ h:mm">
                  <c:v>40053.833333332936</c:v>
                </c:pt>
                <c:pt idx="11544" formatCode="m/d/yyyy\ h:mm">
                  <c:v>40053.874999999607</c:v>
                </c:pt>
                <c:pt idx="11545" formatCode="m/d/yyyy\ h:mm">
                  <c:v>40053.91666666625</c:v>
                </c:pt>
                <c:pt idx="11546" formatCode="m/d/yyyy\ h:mm">
                  <c:v>40053.958333332943</c:v>
                </c:pt>
                <c:pt idx="11547" formatCode="m/d/yyyy\ h:mm">
                  <c:v>40053.999999999593</c:v>
                </c:pt>
                <c:pt idx="11548" formatCode="m/d/yyyy\ h:mm">
                  <c:v>40054.04166666622</c:v>
                </c:pt>
                <c:pt idx="11549" formatCode="m/d/yyyy\ h:mm">
                  <c:v>40054.083333332921</c:v>
                </c:pt>
                <c:pt idx="11550" formatCode="m/d/yyyy\ h:mm">
                  <c:v>40054.124999999585</c:v>
                </c:pt>
                <c:pt idx="11551" formatCode="m/d/yyyy\ h:mm">
                  <c:v>40054.16666666622</c:v>
                </c:pt>
                <c:pt idx="11552" formatCode="m/d/yyyy\ h:mm">
                  <c:v>40054.208333332899</c:v>
                </c:pt>
                <c:pt idx="11553" formatCode="m/d/yyyy\ h:mm">
                  <c:v>40054.249999999563</c:v>
                </c:pt>
                <c:pt idx="11554" formatCode="m/d/yyyy\ h:mm">
                  <c:v>40054.291666666191</c:v>
                </c:pt>
                <c:pt idx="11555" formatCode="m/d/yyyy\ h:mm">
                  <c:v>40054.333333332892</c:v>
                </c:pt>
                <c:pt idx="11556" formatCode="m/d/yyyy\ h:mm">
                  <c:v>40054.374999999585</c:v>
                </c:pt>
                <c:pt idx="11557" formatCode="m/d/yyyy\ h:mm">
                  <c:v>40054.41666666622</c:v>
                </c:pt>
                <c:pt idx="11558" formatCode="m/d/yyyy\ h:mm">
                  <c:v>40054.458333332906</c:v>
                </c:pt>
                <c:pt idx="11559" formatCode="m/d/yyyy\ h:mm">
                  <c:v>40054.499999999549</c:v>
                </c:pt>
                <c:pt idx="11560" formatCode="m/d/yyyy\ h:mm">
                  <c:v>40054.541666666191</c:v>
                </c:pt>
                <c:pt idx="11561" formatCode="m/d/yyyy\ h:mm">
                  <c:v>40054.583333332892</c:v>
                </c:pt>
                <c:pt idx="11562" formatCode="m/d/yyyy\ h:mm">
                  <c:v>40054.624999999542</c:v>
                </c:pt>
                <c:pt idx="11563" formatCode="m/d/yyyy\ h:mm">
                  <c:v>40054.666666666191</c:v>
                </c:pt>
                <c:pt idx="11564" formatCode="m/d/yyyy\ h:mm">
                  <c:v>40054.708333332885</c:v>
                </c:pt>
                <c:pt idx="11565" formatCode="m/d/yyyy\ h:mm">
                  <c:v>40054.749999999542</c:v>
                </c:pt>
                <c:pt idx="11566" formatCode="m/d/yyyy\ h:mm">
                  <c:v>40054.791666666177</c:v>
                </c:pt>
                <c:pt idx="11567" formatCode="m/d/yyyy\ h:mm">
                  <c:v>40054.833333332863</c:v>
                </c:pt>
                <c:pt idx="11568" formatCode="m/d/yyyy\ h:mm">
                  <c:v>40054.874999999549</c:v>
                </c:pt>
                <c:pt idx="11569" formatCode="m/d/yyyy\ h:mm">
                  <c:v>40054.916666666191</c:v>
                </c:pt>
                <c:pt idx="11570" formatCode="m/d/yyyy\ h:mm">
                  <c:v>40054.958333332885</c:v>
                </c:pt>
                <c:pt idx="11571" formatCode="m/d/yyyy\ h:mm">
                  <c:v>40054.999999999534</c:v>
                </c:pt>
                <c:pt idx="11572" formatCode="m/d/yyyy\ h:mm">
                  <c:v>40055.041666666184</c:v>
                </c:pt>
                <c:pt idx="11573" formatCode="m/d/yyyy\ h:mm">
                  <c:v>40055.083333332848</c:v>
                </c:pt>
                <c:pt idx="11574" formatCode="m/d/yyyy\ h:mm">
                  <c:v>40055.124999999513</c:v>
                </c:pt>
                <c:pt idx="11575" formatCode="m/d/yyyy\ h:mm">
                  <c:v>40055.166666666177</c:v>
                </c:pt>
                <c:pt idx="11576" formatCode="m/d/yyyy\ h:mm">
                  <c:v>40055.208333332841</c:v>
                </c:pt>
                <c:pt idx="11577" formatCode="m/d/yyyy\ h:mm">
                  <c:v>40055.249999999513</c:v>
                </c:pt>
                <c:pt idx="11578" formatCode="m/d/yyyy\ h:mm">
                  <c:v>40055.291666666148</c:v>
                </c:pt>
                <c:pt idx="11579" formatCode="m/d/yyyy\ h:mm">
                  <c:v>40055.333333332841</c:v>
                </c:pt>
                <c:pt idx="11580" formatCode="m/d/yyyy\ h:mm">
                  <c:v>40055.37499999952</c:v>
                </c:pt>
                <c:pt idx="11581" formatCode="m/d/yyyy\ h:mm">
                  <c:v>40055.416666666162</c:v>
                </c:pt>
                <c:pt idx="11582" formatCode="m/d/yyyy\ h:mm">
                  <c:v>40055.458333332848</c:v>
                </c:pt>
                <c:pt idx="11583" formatCode="m/d/yyyy\ h:mm">
                  <c:v>40055.499999999491</c:v>
                </c:pt>
                <c:pt idx="11584" formatCode="m/d/yyyy\ h:mm">
                  <c:v>40055.541666666155</c:v>
                </c:pt>
                <c:pt idx="11585" formatCode="m/d/yyyy\ h:mm">
                  <c:v>40055.583333332819</c:v>
                </c:pt>
                <c:pt idx="11586" formatCode="m/d/yyyy\ h:mm">
                  <c:v>40055.624999999483</c:v>
                </c:pt>
                <c:pt idx="11587" formatCode="m/d/yyyy\ h:mm">
                  <c:v>40055.666666666133</c:v>
                </c:pt>
                <c:pt idx="11588" formatCode="m/d/yyyy\ h:mm">
                  <c:v>40055.708333332812</c:v>
                </c:pt>
                <c:pt idx="11589" formatCode="m/d/yyyy\ h:mm">
                  <c:v>40055.749999999483</c:v>
                </c:pt>
                <c:pt idx="11590" formatCode="m/d/yyyy\ h:mm">
                  <c:v>40055.791666666119</c:v>
                </c:pt>
                <c:pt idx="11591" formatCode="m/d/yyyy\ h:mm">
                  <c:v>40055.833333332812</c:v>
                </c:pt>
                <c:pt idx="11592" formatCode="m/d/yyyy\ h:mm">
                  <c:v>40055.874999999491</c:v>
                </c:pt>
                <c:pt idx="11593" formatCode="m/d/yyyy\ h:mm">
                  <c:v>40055.916666666133</c:v>
                </c:pt>
                <c:pt idx="11594" formatCode="m/d/yyyy\ h:mm">
                  <c:v>40055.958333332819</c:v>
                </c:pt>
                <c:pt idx="11595" formatCode="m/d/yyyy\ h:mm">
                  <c:v>40055.999999999462</c:v>
                </c:pt>
                <c:pt idx="11596" formatCode="m/d/yyyy\ h:mm">
                  <c:v>40056.041666666126</c:v>
                </c:pt>
                <c:pt idx="11597" formatCode="m/d/yyyy\ h:mm">
                  <c:v>40056.08333333279</c:v>
                </c:pt>
                <c:pt idx="11598" formatCode="m/d/yyyy\ h:mm">
                  <c:v>40056.124999999462</c:v>
                </c:pt>
                <c:pt idx="11599" formatCode="m/d/yyyy\ h:mm">
                  <c:v>40056.166666666104</c:v>
                </c:pt>
                <c:pt idx="11600" formatCode="m/d/yyyy\ h:mm">
                  <c:v>40056.208333332783</c:v>
                </c:pt>
                <c:pt idx="11601" formatCode="m/d/yyyy\ h:mm">
                  <c:v>40056.249999999447</c:v>
                </c:pt>
                <c:pt idx="11602" formatCode="m/d/yyyy\ h:mm">
                  <c:v>40056.291666666082</c:v>
                </c:pt>
                <c:pt idx="11603" formatCode="m/d/yyyy\ h:mm">
                  <c:v>40056.333333332783</c:v>
                </c:pt>
                <c:pt idx="11604" formatCode="m/d/yyyy\ h:mm">
                  <c:v>40056.374999999454</c:v>
                </c:pt>
                <c:pt idx="11605" formatCode="m/d/yyyy\ h:mm">
                  <c:v>40056.416666666111</c:v>
                </c:pt>
                <c:pt idx="11606" formatCode="m/d/yyyy\ h:mm">
                  <c:v>40056.45833333279</c:v>
                </c:pt>
                <c:pt idx="11607" formatCode="m/d/yyyy\ h:mm">
                  <c:v>40056.499999999432</c:v>
                </c:pt>
                <c:pt idx="11608" formatCode="m/d/yyyy\ h:mm">
                  <c:v>40056.541666666082</c:v>
                </c:pt>
                <c:pt idx="11609" formatCode="m/d/yyyy\ h:mm">
                  <c:v>40056.583333332761</c:v>
                </c:pt>
                <c:pt idx="11610" formatCode="m/d/yyyy\ h:mm">
                  <c:v>40056.624999999432</c:v>
                </c:pt>
                <c:pt idx="11611" formatCode="m/d/yyyy\ h:mm">
                  <c:v>40056.666666666075</c:v>
                </c:pt>
                <c:pt idx="11612" formatCode="m/d/yyyy\ h:mm">
                  <c:v>40056.708333332761</c:v>
                </c:pt>
                <c:pt idx="11613" formatCode="m/d/yyyy\ h:mm">
                  <c:v>40056.749999999418</c:v>
                </c:pt>
                <c:pt idx="11614" formatCode="m/d/yyyy\ h:mm">
                  <c:v>40056.791666666053</c:v>
                </c:pt>
                <c:pt idx="11615" formatCode="m/d/yyyy\ h:mm">
                  <c:v>40056.833333332746</c:v>
                </c:pt>
                <c:pt idx="11616" formatCode="m/d/yyyy\ h:mm">
                  <c:v>40056.874999999425</c:v>
                </c:pt>
                <c:pt idx="11617" formatCode="m/d/yyyy\ h:mm">
                  <c:v>40056.916666666082</c:v>
                </c:pt>
                <c:pt idx="11618" formatCode="m/d/yyyy\ h:mm">
                  <c:v>40056.958333332754</c:v>
                </c:pt>
                <c:pt idx="11619" formatCode="m/d/yyyy\ h:mm">
                  <c:v>40056.999999999403</c:v>
                </c:pt>
                <c:pt idx="11620" formatCode="m/d/yyyy\ h:mm">
                  <c:v>40057.041666666053</c:v>
                </c:pt>
                <c:pt idx="11621" formatCode="m/d/yyyy\ h:mm">
                  <c:v>40057.083333332732</c:v>
                </c:pt>
                <c:pt idx="11622" formatCode="m/d/yyyy\ h:mm">
                  <c:v>40057.124999999396</c:v>
                </c:pt>
                <c:pt idx="11623" formatCode="m/d/yyyy\ h:mm">
                  <c:v>40057.166666666046</c:v>
                </c:pt>
                <c:pt idx="11624" formatCode="m/d/yyyy\ h:mm">
                  <c:v>40057.208333332732</c:v>
                </c:pt>
                <c:pt idx="11625" formatCode="m/d/yyyy\ h:mm">
                  <c:v>40057.249999999389</c:v>
                </c:pt>
                <c:pt idx="11626" formatCode="m/d/yyyy\ h:mm">
                  <c:v>40057.291666666024</c:v>
                </c:pt>
                <c:pt idx="11627" formatCode="m/d/yyyy\ h:mm">
                  <c:v>40057.333333332717</c:v>
                </c:pt>
                <c:pt idx="11628" formatCode="m/d/yyyy\ h:mm">
                  <c:v>40057.374999999396</c:v>
                </c:pt>
                <c:pt idx="11629" formatCode="m/d/yyyy\ h:mm">
                  <c:v>40057.416666666046</c:v>
                </c:pt>
                <c:pt idx="11630" formatCode="m/d/yyyy\ h:mm">
                  <c:v>40057.458333332725</c:v>
                </c:pt>
                <c:pt idx="11631" formatCode="m/d/yyyy\ h:mm">
                  <c:v>40057.499999999382</c:v>
                </c:pt>
                <c:pt idx="11632" formatCode="m/d/yyyy\ h:mm">
                  <c:v>40057.541666666024</c:v>
                </c:pt>
                <c:pt idx="11633" formatCode="m/d/yyyy\ h:mm">
                  <c:v>40057.583333332703</c:v>
                </c:pt>
                <c:pt idx="11634" formatCode="m/d/yyyy\ h:mm">
                  <c:v>40057.624999999367</c:v>
                </c:pt>
                <c:pt idx="11635" formatCode="m/d/yyyy\ h:mm">
                  <c:v>40057.666666666024</c:v>
                </c:pt>
                <c:pt idx="11636" formatCode="m/d/yyyy\ h:mm">
                  <c:v>40057.708333332695</c:v>
                </c:pt>
                <c:pt idx="11637" formatCode="m/d/yyyy\ h:mm">
                  <c:v>40057.74999999936</c:v>
                </c:pt>
                <c:pt idx="11638" formatCode="m/d/yyyy\ h:mm">
                  <c:v>40057.791666666002</c:v>
                </c:pt>
                <c:pt idx="11639" formatCode="m/d/yyyy\ h:mm">
                  <c:v>40057.833333332688</c:v>
                </c:pt>
                <c:pt idx="11640" formatCode="m/d/yyyy\ h:mm">
                  <c:v>40057.874999999367</c:v>
                </c:pt>
                <c:pt idx="11641" formatCode="m/d/yyyy\ h:mm">
                  <c:v>40057.916666666017</c:v>
                </c:pt>
                <c:pt idx="11642" formatCode="m/d/yyyy\ h:mm">
                  <c:v>40057.958333332695</c:v>
                </c:pt>
                <c:pt idx="11643" formatCode="m/d/yyyy\ h:mm">
                  <c:v>40057.999999999345</c:v>
                </c:pt>
                <c:pt idx="11644" formatCode="m/d/yyyy\ h:mm">
                  <c:v>40058.041666665995</c:v>
                </c:pt>
                <c:pt idx="11645" formatCode="m/d/yyyy\ h:mm">
                  <c:v>40058.083333332681</c:v>
                </c:pt>
                <c:pt idx="11646" formatCode="m/d/yyyy\ h:mm">
                  <c:v>40058.124999999338</c:v>
                </c:pt>
                <c:pt idx="11647" formatCode="m/d/yyyy\ h:mm">
                  <c:v>40058.166666665988</c:v>
                </c:pt>
                <c:pt idx="11648" formatCode="m/d/yyyy\ h:mm">
                  <c:v>40058.208333332666</c:v>
                </c:pt>
                <c:pt idx="11649" formatCode="m/d/yyyy\ h:mm">
                  <c:v>40058.249999999331</c:v>
                </c:pt>
                <c:pt idx="11650" formatCode="m/d/yyyy\ h:mm">
                  <c:v>40058.291666665966</c:v>
                </c:pt>
                <c:pt idx="11651" formatCode="m/d/yyyy\ h:mm">
                  <c:v>40058.333333332659</c:v>
                </c:pt>
                <c:pt idx="11652" formatCode="m/d/yyyy\ h:mm">
                  <c:v>40058.374999999338</c:v>
                </c:pt>
                <c:pt idx="11653" formatCode="m/d/yyyy\ h:mm">
                  <c:v>40058.416666665988</c:v>
                </c:pt>
                <c:pt idx="11654" formatCode="m/d/yyyy\ h:mm">
                  <c:v>40058.458333332666</c:v>
                </c:pt>
                <c:pt idx="11655" formatCode="m/d/yyyy\ h:mm">
                  <c:v>40058.499999999316</c:v>
                </c:pt>
                <c:pt idx="11656" formatCode="m/d/yyyy\ h:mm">
                  <c:v>40058.541666665966</c:v>
                </c:pt>
                <c:pt idx="11657" formatCode="m/d/yyyy\ h:mm">
                  <c:v>40058.583333332645</c:v>
                </c:pt>
                <c:pt idx="11658" formatCode="m/d/yyyy\ h:mm">
                  <c:v>40058.624999999309</c:v>
                </c:pt>
                <c:pt idx="11659" formatCode="m/d/yyyy\ h:mm">
                  <c:v>40058.666666665958</c:v>
                </c:pt>
                <c:pt idx="11660" formatCode="m/d/yyyy\ h:mm">
                  <c:v>40058.708333332637</c:v>
                </c:pt>
                <c:pt idx="11661" formatCode="m/d/yyyy\ h:mm">
                  <c:v>40058.749999999302</c:v>
                </c:pt>
                <c:pt idx="11662" formatCode="m/d/yyyy\ h:mm">
                  <c:v>40058.791666665937</c:v>
                </c:pt>
                <c:pt idx="11663" formatCode="m/d/yyyy\ h:mm">
                  <c:v>40058.83333333263</c:v>
                </c:pt>
                <c:pt idx="11664" formatCode="m/d/yyyy\ h:mm">
                  <c:v>40058.874999999309</c:v>
                </c:pt>
                <c:pt idx="11665" formatCode="m/d/yyyy\ h:mm">
                  <c:v>40058.916666665958</c:v>
                </c:pt>
                <c:pt idx="11666" formatCode="m/d/yyyy\ h:mm">
                  <c:v>40058.958333332637</c:v>
                </c:pt>
                <c:pt idx="11667" formatCode="m/d/yyyy\ h:mm">
                  <c:v>40058.999999999287</c:v>
                </c:pt>
                <c:pt idx="11668" formatCode="m/d/yyyy\ h:mm">
                  <c:v>40059.041666665937</c:v>
                </c:pt>
                <c:pt idx="11669" formatCode="m/d/yyyy\ h:mm">
                  <c:v>40059.083333332615</c:v>
                </c:pt>
                <c:pt idx="11670" formatCode="m/d/yyyy\ h:mm">
                  <c:v>40059.12499999928</c:v>
                </c:pt>
                <c:pt idx="11671" formatCode="m/d/yyyy\ h:mm">
                  <c:v>40059.166666665929</c:v>
                </c:pt>
                <c:pt idx="11672" formatCode="m/d/yyyy\ h:mm">
                  <c:v>40059.208333332608</c:v>
                </c:pt>
                <c:pt idx="11673" formatCode="m/d/yyyy\ h:mm">
                  <c:v>40059.249999999272</c:v>
                </c:pt>
                <c:pt idx="11674" formatCode="m/d/yyyy\ h:mm">
                  <c:v>40059.291666665908</c:v>
                </c:pt>
                <c:pt idx="11675" formatCode="m/d/yyyy\ h:mm">
                  <c:v>40059.333333332601</c:v>
                </c:pt>
                <c:pt idx="11676" formatCode="m/d/yyyy\ h:mm">
                  <c:v>40059.37499999928</c:v>
                </c:pt>
                <c:pt idx="11677" formatCode="m/d/yyyy\ h:mm">
                  <c:v>40059.416666665929</c:v>
                </c:pt>
                <c:pt idx="11678" formatCode="m/d/yyyy\ h:mm">
                  <c:v>40059.458333332615</c:v>
                </c:pt>
                <c:pt idx="11679" formatCode="m/d/yyyy\ h:mm">
                  <c:v>40059.499999999258</c:v>
                </c:pt>
                <c:pt idx="11680" formatCode="m/d/yyyy\ h:mm">
                  <c:v>40059.541666665908</c:v>
                </c:pt>
                <c:pt idx="11681" formatCode="m/d/yyyy\ h:mm">
                  <c:v>40059.583333332601</c:v>
                </c:pt>
                <c:pt idx="11682" formatCode="m/d/yyyy\ h:mm">
                  <c:v>40059.624999999251</c:v>
                </c:pt>
                <c:pt idx="11683" formatCode="m/d/yyyy\ h:mm">
                  <c:v>40059.6666666659</c:v>
                </c:pt>
                <c:pt idx="11684" formatCode="m/d/yyyy\ h:mm">
                  <c:v>40059.708333332594</c:v>
                </c:pt>
                <c:pt idx="11685" formatCode="m/d/yyyy\ h:mm">
                  <c:v>40059.749999999236</c:v>
                </c:pt>
                <c:pt idx="11686" formatCode="m/d/yyyy\ h:mm">
                  <c:v>40059.791666665871</c:v>
                </c:pt>
                <c:pt idx="11687" formatCode="m/d/yyyy\ h:mm">
                  <c:v>40059.833333332586</c:v>
                </c:pt>
                <c:pt idx="11688" formatCode="m/d/yyyy\ h:mm">
                  <c:v>40059.874999999243</c:v>
                </c:pt>
                <c:pt idx="11689" formatCode="m/d/yyyy\ h:mm">
                  <c:v>40059.9166666659</c:v>
                </c:pt>
                <c:pt idx="11690" formatCode="m/d/yyyy\ h:mm">
                  <c:v>40059.958333332594</c:v>
                </c:pt>
                <c:pt idx="11691" formatCode="m/d/yyyy\ h:mm">
                  <c:v>40059.999999999229</c:v>
                </c:pt>
                <c:pt idx="11692" formatCode="m/d/yyyy\ h:mm">
                  <c:v>40060.041666665871</c:v>
                </c:pt>
                <c:pt idx="11693" formatCode="m/d/yyyy\ h:mm">
                  <c:v>40060.083333332572</c:v>
                </c:pt>
                <c:pt idx="11694" formatCode="m/d/yyyy\ h:mm">
                  <c:v>40060.124999999221</c:v>
                </c:pt>
                <c:pt idx="11695" formatCode="m/d/yyyy\ h:mm">
                  <c:v>40060.166666665871</c:v>
                </c:pt>
                <c:pt idx="11696" formatCode="m/d/yyyy\ h:mm">
                  <c:v>40060.208333332565</c:v>
                </c:pt>
                <c:pt idx="11697" formatCode="m/d/yyyy\ h:mm">
                  <c:v>40060.249999999214</c:v>
                </c:pt>
                <c:pt idx="11698" formatCode="m/d/yyyy\ h:mm">
                  <c:v>40060.291666665849</c:v>
                </c:pt>
                <c:pt idx="11699" formatCode="m/d/yyyy\ h:mm">
                  <c:v>40060.333333332543</c:v>
                </c:pt>
                <c:pt idx="11700" formatCode="m/d/yyyy\ h:mm">
                  <c:v>40060.374999999221</c:v>
                </c:pt>
                <c:pt idx="11701" formatCode="m/d/yyyy\ h:mm">
                  <c:v>40060.416666665871</c:v>
                </c:pt>
                <c:pt idx="11702" formatCode="m/d/yyyy\ h:mm">
                  <c:v>40060.458333332565</c:v>
                </c:pt>
                <c:pt idx="11703" formatCode="m/d/yyyy\ h:mm">
                  <c:v>40060.4999999992</c:v>
                </c:pt>
                <c:pt idx="11704" formatCode="m/d/yyyy\ h:mm">
                  <c:v>40060.541666665849</c:v>
                </c:pt>
                <c:pt idx="11705" formatCode="m/d/yyyy\ h:mm">
                  <c:v>40060.583333332543</c:v>
                </c:pt>
                <c:pt idx="11706" formatCode="m/d/yyyy\ h:mm">
                  <c:v>40060.624999999192</c:v>
                </c:pt>
                <c:pt idx="11707" formatCode="m/d/yyyy\ h:mm">
                  <c:v>40060.666666665835</c:v>
                </c:pt>
                <c:pt idx="11708" formatCode="m/d/yyyy\ h:mm">
                  <c:v>40060.708333332535</c:v>
                </c:pt>
                <c:pt idx="11709" formatCode="m/d/yyyy\ h:mm">
                  <c:v>40060.749999999192</c:v>
                </c:pt>
                <c:pt idx="11710" formatCode="m/d/yyyy\ h:mm">
                  <c:v>40060.791666665813</c:v>
                </c:pt>
                <c:pt idx="11711" formatCode="m/d/yyyy\ h:mm">
                  <c:v>40060.833333332528</c:v>
                </c:pt>
                <c:pt idx="11712" formatCode="m/d/yyyy\ h:mm">
                  <c:v>40060.8749999992</c:v>
                </c:pt>
                <c:pt idx="11713" formatCode="m/d/yyyy\ h:mm">
                  <c:v>40060.916666665835</c:v>
                </c:pt>
                <c:pt idx="11714" formatCode="m/d/yyyy\ h:mm">
                  <c:v>40060.958333332535</c:v>
                </c:pt>
                <c:pt idx="11715" formatCode="m/d/yyyy\ h:mm">
                  <c:v>40060.999999999185</c:v>
                </c:pt>
                <c:pt idx="11716" formatCode="m/d/yyyy\ h:mm">
                  <c:v>40061.04166666582</c:v>
                </c:pt>
                <c:pt idx="11717" formatCode="m/d/yyyy\ h:mm">
                  <c:v>40061.083333332499</c:v>
                </c:pt>
                <c:pt idx="11718" formatCode="m/d/yyyy\ h:mm">
                  <c:v>40061.124999999163</c:v>
                </c:pt>
                <c:pt idx="11719" formatCode="m/d/yyyy\ h:mm">
                  <c:v>40061.166666665813</c:v>
                </c:pt>
                <c:pt idx="11720" formatCode="m/d/yyyy\ h:mm">
                  <c:v>40061.208333332492</c:v>
                </c:pt>
                <c:pt idx="11721" formatCode="m/d/yyyy\ h:mm">
                  <c:v>40061.249999999163</c:v>
                </c:pt>
                <c:pt idx="11722" formatCode="m/d/yyyy\ h:mm">
                  <c:v>40061.291666665791</c:v>
                </c:pt>
                <c:pt idx="11723" formatCode="m/d/yyyy\ h:mm">
                  <c:v>40061.333333332492</c:v>
                </c:pt>
                <c:pt idx="11724" formatCode="m/d/yyyy\ h:mm">
                  <c:v>40061.374999999171</c:v>
                </c:pt>
                <c:pt idx="11725" formatCode="m/d/yyyy\ h:mm">
                  <c:v>40061.416666665806</c:v>
                </c:pt>
                <c:pt idx="11726" formatCode="m/d/yyyy\ h:mm">
                  <c:v>40061.458333332499</c:v>
                </c:pt>
                <c:pt idx="11727" formatCode="m/d/yyyy\ h:mm">
                  <c:v>40061.499999999141</c:v>
                </c:pt>
                <c:pt idx="11728" formatCode="m/d/yyyy\ h:mm">
                  <c:v>40061.541666665784</c:v>
                </c:pt>
                <c:pt idx="11729" formatCode="m/d/yyyy\ h:mm">
                  <c:v>40061.583333332484</c:v>
                </c:pt>
                <c:pt idx="11730" formatCode="m/d/yyyy\ h:mm">
                  <c:v>40061.624999999141</c:v>
                </c:pt>
                <c:pt idx="11731" formatCode="m/d/yyyy\ h:mm">
                  <c:v>40061.666666665777</c:v>
                </c:pt>
                <c:pt idx="11732" formatCode="m/d/yyyy\ h:mm">
                  <c:v>40061.708333332463</c:v>
                </c:pt>
                <c:pt idx="11733" formatCode="m/d/yyyy\ h:mm">
                  <c:v>40061.749999999141</c:v>
                </c:pt>
                <c:pt idx="11734" formatCode="m/d/yyyy\ h:mm">
                  <c:v>40061.791666665747</c:v>
                </c:pt>
                <c:pt idx="11735" formatCode="m/d/yyyy\ h:mm">
                  <c:v>40061.833333332463</c:v>
                </c:pt>
                <c:pt idx="11736" formatCode="m/d/yyyy\ h:mm">
                  <c:v>40061.874999999149</c:v>
                </c:pt>
                <c:pt idx="11737" formatCode="m/d/yyyy\ h:mm">
                  <c:v>40061.916666665784</c:v>
                </c:pt>
                <c:pt idx="11738" formatCode="m/d/yyyy\ h:mm">
                  <c:v>40061.95833333247</c:v>
                </c:pt>
                <c:pt idx="11739" formatCode="m/d/yyyy\ h:mm">
                  <c:v>40061.999999999112</c:v>
                </c:pt>
                <c:pt idx="11740" formatCode="m/d/yyyy\ h:mm">
                  <c:v>40062.041666665755</c:v>
                </c:pt>
                <c:pt idx="11741" formatCode="m/d/yyyy\ h:mm">
                  <c:v>40062.083333332441</c:v>
                </c:pt>
                <c:pt idx="11742" formatCode="m/d/yyyy\ h:mm">
                  <c:v>40062.124999999112</c:v>
                </c:pt>
                <c:pt idx="11743" formatCode="m/d/yyyy\ h:mm">
                  <c:v>40062.166666665747</c:v>
                </c:pt>
                <c:pt idx="11744" formatCode="m/d/yyyy\ h:mm">
                  <c:v>40062.208333332441</c:v>
                </c:pt>
                <c:pt idx="11745" formatCode="m/d/yyyy\ h:mm">
                  <c:v>40062.249999999098</c:v>
                </c:pt>
                <c:pt idx="11746" formatCode="m/d/yyyy\ h:mm">
                  <c:v>40062.291666665718</c:v>
                </c:pt>
                <c:pt idx="11747" formatCode="m/d/yyyy\ h:mm">
                  <c:v>40062.333333332441</c:v>
                </c:pt>
                <c:pt idx="11748" formatCode="m/d/yyyy\ h:mm">
                  <c:v>40062.374999999105</c:v>
                </c:pt>
                <c:pt idx="11749" formatCode="m/d/yyyy\ h:mm">
                  <c:v>40062.416666665755</c:v>
                </c:pt>
                <c:pt idx="11750" formatCode="m/d/yyyy\ h:mm">
                  <c:v>40062.458333332441</c:v>
                </c:pt>
                <c:pt idx="11751" formatCode="m/d/yyyy\ h:mm">
                  <c:v>40062.499999999083</c:v>
                </c:pt>
                <c:pt idx="11752" formatCode="m/d/yyyy\ h:mm">
                  <c:v>40062.541666665718</c:v>
                </c:pt>
                <c:pt idx="11753" formatCode="m/d/yyyy\ h:mm">
                  <c:v>40062.583333332412</c:v>
                </c:pt>
                <c:pt idx="11754" formatCode="m/d/yyyy\ h:mm">
                  <c:v>40062.624999999083</c:v>
                </c:pt>
                <c:pt idx="11755" formatCode="m/d/yyyy\ h:mm">
                  <c:v>40062.666666665718</c:v>
                </c:pt>
                <c:pt idx="11756" formatCode="m/d/yyyy\ h:mm">
                  <c:v>40062.708333332412</c:v>
                </c:pt>
                <c:pt idx="11757" formatCode="m/d/yyyy\ h:mm">
                  <c:v>40062.749999999069</c:v>
                </c:pt>
                <c:pt idx="11758" formatCode="m/d/yyyy\ h:mm">
                  <c:v>40062.791666665689</c:v>
                </c:pt>
                <c:pt idx="11759" formatCode="m/d/yyyy\ h:mm">
                  <c:v>40062.833333332397</c:v>
                </c:pt>
                <c:pt idx="11760" formatCode="m/d/yyyy\ h:mm">
                  <c:v>40062.874999999076</c:v>
                </c:pt>
                <c:pt idx="11761" formatCode="m/d/yyyy\ h:mm">
                  <c:v>40062.916666665726</c:v>
                </c:pt>
                <c:pt idx="11762" formatCode="m/d/yyyy\ h:mm">
                  <c:v>40062.958333332404</c:v>
                </c:pt>
                <c:pt idx="11763" formatCode="m/d/yyyy\ h:mm">
                  <c:v>40062.999999999061</c:v>
                </c:pt>
                <c:pt idx="11764" formatCode="m/d/yyyy\ h:mm">
                  <c:v>40063.041666665697</c:v>
                </c:pt>
                <c:pt idx="11765" formatCode="m/d/yyyy\ h:mm">
                  <c:v>40063.083333332383</c:v>
                </c:pt>
                <c:pt idx="11766" formatCode="m/d/yyyy\ h:mm">
                  <c:v>40063.124999999047</c:v>
                </c:pt>
                <c:pt idx="11767" formatCode="m/d/yyyy\ h:mm">
                  <c:v>40063.166666665682</c:v>
                </c:pt>
                <c:pt idx="11768" formatCode="m/d/yyyy\ h:mm">
                  <c:v>40063.208333332383</c:v>
                </c:pt>
                <c:pt idx="11769" formatCode="m/d/yyyy\ h:mm">
                  <c:v>40063.24999999904</c:v>
                </c:pt>
                <c:pt idx="11770" formatCode="m/d/yyyy\ h:mm">
                  <c:v>40063.291666665667</c:v>
                </c:pt>
                <c:pt idx="11771" formatCode="m/d/yyyy\ h:mm">
                  <c:v>40063.333333332368</c:v>
                </c:pt>
                <c:pt idx="11772" formatCode="m/d/yyyy\ h:mm">
                  <c:v>40063.374999999047</c:v>
                </c:pt>
                <c:pt idx="11773" formatCode="m/d/yyyy\ h:mm">
                  <c:v>40063.416666665682</c:v>
                </c:pt>
                <c:pt idx="11774" formatCode="m/d/yyyy\ h:mm">
                  <c:v>40063.458333332375</c:v>
                </c:pt>
                <c:pt idx="11775" formatCode="m/d/yyyy\ h:mm">
                  <c:v>40063.499999999032</c:v>
                </c:pt>
                <c:pt idx="11776" formatCode="m/d/yyyy\ h:mm">
                  <c:v>40063.541666665667</c:v>
                </c:pt>
                <c:pt idx="11777" formatCode="m/d/yyyy\ h:mm">
                  <c:v>40063.583333332361</c:v>
                </c:pt>
                <c:pt idx="11778" formatCode="m/d/yyyy\ h:mm">
                  <c:v>40063.624999999018</c:v>
                </c:pt>
                <c:pt idx="11779" formatCode="m/d/yyyy\ h:mm">
                  <c:v>40063.666666665653</c:v>
                </c:pt>
                <c:pt idx="11780" formatCode="m/d/yyyy\ h:mm">
                  <c:v>40063.708333332346</c:v>
                </c:pt>
                <c:pt idx="11781" formatCode="m/d/yyyy\ h:mm">
                  <c:v>40063.74999999901</c:v>
                </c:pt>
                <c:pt idx="11782" formatCode="m/d/yyyy\ h:mm">
                  <c:v>40063.791666665638</c:v>
                </c:pt>
                <c:pt idx="11783" formatCode="m/d/yyyy\ h:mm">
                  <c:v>40063.833333332339</c:v>
                </c:pt>
                <c:pt idx="11784" formatCode="m/d/yyyy\ h:mm">
                  <c:v>40063.874999999018</c:v>
                </c:pt>
                <c:pt idx="11785" formatCode="m/d/yyyy\ h:mm">
                  <c:v>40063.916666665653</c:v>
                </c:pt>
                <c:pt idx="11786" formatCode="m/d/yyyy\ h:mm">
                  <c:v>40063.958333332346</c:v>
                </c:pt>
                <c:pt idx="11787" formatCode="m/d/yyyy\ h:mm">
                  <c:v>40063.999999999003</c:v>
                </c:pt>
                <c:pt idx="11788" formatCode="m/d/yyyy\ h:mm">
                  <c:v>40064.041666665631</c:v>
                </c:pt>
                <c:pt idx="11789" formatCode="m/d/yyyy\ h:mm">
                  <c:v>40064.083333332332</c:v>
                </c:pt>
                <c:pt idx="11790" formatCode="m/d/yyyy\ h:mm">
                  <c:v>40064.124999999003</c:v>
                </c:pt>
                <c:pt idx="11791" formatCode="m/d/yyyy\ h:mm">
                  <c:v>40064.166666665624</c:v>
                </c:pt>
                <c:pt idx="11792" formatCode="m/d/yyyy\ h:mm">
                  <c:v>40064.208333332317</c:v>
                </c:pt>
                <c:pt idx="11793" formatCode="m/d/yyyy\ h:mm">
                  <c:v>40064.249999998996</c:v>
                </c:pt>
                <c:pt idx="11794" formatCode="m/d/yyyy\ h:mm">
                  <c:v>40064.291666665609</c:v>
                </c:pt>
                <c:pt idx="11795" formatCode="m/d/yyyy\ h:mm">
                  <c:v>40064.33333333231</c:v>
                </c:pt>
                <c:pt idx="11796" formatCode="m/d/yyyy\ h:mm">
                  <c:v>40064.37499999901</c:v>
                </c:pt>
                <c:pt idx="11797" formatCode="m/d/yyyy\ h:mm">
                  <c:v>40064.416666665624</c:v>
                </c:pt>
                <c:pt idx="11798" formatCode="m/d/yyyy\ h:mm">
                  <c:v>40064.458333332317</c:v>
                </c:pt>
                <c:pt idx="11799" formatCode="m/d/yyyy\ h:mm">
                  <c:v>40064.499999998989</c:v>
                </c:pt>
                <c:pt idx="11800" formatCode="m/d/yyyy\ h:mm">
                  <c:v>40064.541666665602</c:v>
                </c:pt>
                <c:pt idx="11801" formatCode="m/d/yyyy\ h:mm">
                  <c:v>40064.583333332295</c:v>
                </c:pt>
                <c:pt idx="11802" formatCode="m/d/yyyy\ h:mm">
                  <c:v>40064.624999998974</c:v>
                </c:pt>
                <c:pt idx="11803" formatCode="m/d/yyyy\ h:mm">
                  <c:v>40064.666666665602</c:v>
                </c:pt>
                <c:pt idx="11804" formatCode="m/d/yyyy\ h:mm">
                  <c:v>40064.708333332288</c:v>
                </c:pt>
                <c:pt idx="11805" formatCode="m/d/yyyy\ h:mm">
                  <c:v>40064.749999998967</c:v>
                </c:pt>
                <c:pt idx="11806" formatCode="m/d/yyyy\ h:mm">
                  <c:v>40064.79166666558</c:v>
                </c:pt>
                <c:pt idx="11807" formatCode="m/d/yyyy\ h:mm">
                  <c:v>40064.833333332281</c:v>
                </c:pt>
                <c:pt idx="11808" formatCode="m/d/yyyy\ h:mm">
                  <c:v>40064.874999998974</c:v>
                </c:pt>
                <c:pt idx="11809" formatCode="m/d/yyyy\ h:mm">
                  <c:v>40064.916666665595</c:v>
                </c:pt>
                <c:pt idx="11810" formatCode="m/d/yyyy\ h:mm">
                  <c:v>40064.958333332288</c:v>
                </c:pt>
                <c:pt idx="11811" formatCode="m/d/yyyy\ h:mm">
                  <c:v>40064.999999998952</c:v>
                </c:pt>
                <c:pt idx="11812" formatCode="m/d/yyyy\ h:mm">
                  <c:v>40065.04166666558</c:v>
                </c:pt>
                <c:pt idx="11813" formatCode="m/d/yyyy\ h:mm">
                  <c:v>40065.083333332266</c:v>
                </c:pt>
                <c:pt idx="11814" formatCode="m/d/yyyy\ h:mm">
                  <c:v>40065.124999998945</c:v>
                </c:pt>
                <c:pt idx="11815" formatCode="m/d/yyyy\ h:mm">
                  <c:v>40065.16666666558</c:v>
                </c:pt>
                <c:pt idx="11816" formatCode="m/d/yyyy\ h:mm">
                  <c:v>40065.208333332259</c:v>
                </c:pt>
                <c:pt idx="11817" formatCode="m/d/yyyy\ h:mm">
                  <c:v>40065.249999998938</c:v>
                </c:pt>
                <c:pt idx="11818" formatCode="m/d/yyyy\ h:mm">
                  <c:v>40065.291666665558</c:v>
                </c:pt>
                <c:pt idx="11819" formatCode="m/d/yyyy\ h:mm">
                  <c:v>40065.333333332252</c:v>
                </c:pt>
                <c:pt idx="11820" formatCode="m/d/yyyy\ h:mm">
                  <c:v>40065.374999998945</c:v>
                </c:pt>
                <c:pt idx="11821" formatCode="m/d/yyyy\ h:mm">
                  <c:v>40065.41666666558</c:v>
                </c:pt>
                <c:pt idx="11822" formatCode="m/d/yyyy\ h:mm">
                  <c:v>40065.458333332259</c:v>
                </c:pt>
                <c:pt idx="11823" formatCode="m/d/yyyy\ h:mm">
                  <c:v>40065.499999998923</c:v>
                </c:pt>
                <c:pt idx="11824" formatCode="m/d/yyyy\ h:mm">
                  <c:v>40065.541666665558</c:v>
                </c:pt>
                <c:pt idx="11825" formatCode="m/d/yyyy\ h:mm">
                  <c:v>40065.583333332237</c:v>
                </c:pt>
                <c:pt idx="11826" formatCode="m/d/yyyy\ h:mm">
                  <c:v>40065.624999998916</c:v>
                </c:pt>
                <c:pt idx="11827" formatCode="m/d/yyyy\ h:mm">
                  <c:v>40065.666666665551</c:v>
                </c:pt>
                <c:pt idx="11828" formatCode="m/d/yyyy\ h:mm">
                  <c:v>40065.70833333223</c:v>
                </c:pt>
                <c:pt idx="11829" formatCode="m/d/yyyy\ h:mm">
                  <c:v>40065.749999998909</c:v>
                </c:pt>
                <c:pt idx="11830" formatCode="m/d/yyyy\ h:mm">
                  <c:v>40065.791666665529</c:v>
                </c:pt>
                <c:pt idx="11836" formatCode="m/d/yyyy\ h:mm">
                  <c:v>40065.791666662168</c:v>
                </c:pt>
                <c:pt idx="11837" formatCode="m/d/yyyy\ h:mm">
                  <c:v>40065.833333328876</c:v>
                </c:pt>
                <c:pt idx="11838" formatCode="m/d/yyyy\ h:mm">
                  <c:v>40065.87499999554</c:v>
                </c:pt>
                <c:pt idx="11839" formatCode="m/d/yyyy\ h:mm">
                  <c:v>40065.916666662182</c:v>
                </c:pt>
                <c:pt idx="11840" formatCode="m/d/yyyy\ h:mm">
                  <c:v>40065.958333328876</c:v>
                </c:pt>
                <c:pt idx="11841" formatCode="m/d/yyyy\ h:mm">
                  <c:v>40065.999999995511</c:v>
                </c:pt>
                <c:pt idx="11842" formatCode="m/d/yyyy\ h:mm">
                  <c:v>40066.041666662175</c:v>
                </c:pt>
                <c:pt idx="11843" formatCode="m/d/yyyy\ h:mm">
                  <c:v>40066.083333328854</c:v>
                </c:pt>
                <c:pt idx="11844" formatCode="m/d/yyyy\ h:mm">
                  <c:v>40066.124999995503</c:v>
                </c:pt>
                <c:pt idx="11845" formatCode="m/d/yyyy\ h:mm">
                  <c:v>40066.166666662153</c:v>
                </c:pt>
                <c:pt idx="11846" formatCode="m/d/yyyy\ h:mm">
                  <c:v>40066.208333328846</c:v>
                </c:pt>
                <c:pt idx="11847" formatCode="m/d/yyyy\ h:mm">
                  <c:v>40066.249999995496</c:v>
                </c:pt>
                <c:pt idx="11848" formatCode="m/d/yyyy\ h:mm">
                  <c:v>40066.291666662131</c:v>
                </c:pt>
                <c:pt idx="11849" formatCode="m/d/yyyy\ h:mm">
                  <c:v>40066.333333328846</c:v>
                </c:pt>
                <c:pt idx="11850" formatCode="m/d/yyyy\ h:mm">
                  <c:v>40066.374999995503</c:v>
                </c:pt>
                <c:pt idx="11851" formatCode="m/d/yyyy\ h:mm">
                  <c:v>40066.416666662153</c:v>
                </c:pt>
                <c:pt idx="11852" formatCode="m/d/yyyy\ h:mm">
                  <c:v>40066.458333328846</c:v>
                </c:pt>
                <c:pt idx="11853" formatCode="m/d/yyyy\ h:mm">
                  <c:v>40066.499999995482</c:v>
                </c:pt>
                <c:pt idx="11854" formatCode="m/d/yyyy\ h:mm">
                  <c:v>40066.541666662131</c:v>
                </c:pt>
                <c:pt idx="11855" formatCode="m/d/yyyy\ h:mm">
                  <c:v>40066.583333328825</c:v>
                </c:pt>
                <c:pt idx="11856" formatCode="m/d/yyyy\ h:mm">
                  <c:v>40066.624999995482</c:v>
                </c:pt>
                <c:pt idx="11857" formatCode="m/d/yyyy\ h:mm">
                  <c:v>40066.666666662124</c:v>
                </c:pt>
                <c:pt idx="11858" formatCode="m/d/yyyy\ h:mm">
                  <c:v>40066.708333328817</c:v>
                </c:pt>
                <c:pt idx="11859" formatCode="m/d/yyyy\ h:mm">
                  <c:v>40066.749999995467</c:v>
                </c:pt>
                <c:pt idx="11860" formatCode="m/d/yyyy\ h:mm">
                  <c:v>40066.791666662102</c:v>
                </c:pt>
                <c:pt idx="11861" formatCode="m/d/yyyy\ h:mm">
                  <c:v>40066.83333332881</c:v>
                </c:pt>
                <c:pt idx="11862" formatCode="m/d/yyyy\ h:mm">
                  <c:v>40066.874999995474</c:v>
                </c:pt>
                <c:pt idx="11863" formatCode="m/d/yyyy\ h:mm">
                  <c:v>40066.916666662131</c:v>
                </c:pt>
                <c:pt idx="11864" formatCode="m/d/yyyy\ h:mm">
                  <c:v>40066.958333328817</c:v>
                </c:pt>
                <c:pt idx="11865" formatCode="m/d/yyyy\ h:mm">
                  <c:v>40066.999999995453</c:v>
                </c:pt>
                <c:pt idx="11866" formatCode="m/d/yyyy\ h:mm">
                  <c:v>40067.041666662102</c:v>
                </c:pt>
                <c:pt idx="11867" formatCode="m/d/yyyy\ h:mm">
                  <c:v>40067.083333328796</c:v>
                </c:pt>
                <c:pt idx="11868" formatCode="m/d/yyyy\ h:mm">
                  <c:v>40067.124999995445</c:v>
                </c:pt>
                <c:pt idx="11869" formatCode="m/d/yyyy\ h:mm">
                  <c:v>40067.166666662095</c:v>
                </c:pt>
                <c:pt idx="11870" formatCode="m/d/yyyy\ h:mm">
                  <c:v>40067.208333328796</c:v>
                </c:pt>
                <c:pt idx="11871" formatCode="m/d/yyyy\ h:mm">
                  <c:v>40067.249999995438</c:v>
                </c:pt>
                <c:pt idx="11872" formatCode="m/d/yyyy\ h:mm">
                  <c:v>40067.291666662073</c:v>
                </c:pt>
                <c:pt idx="11873" formatCode="m/d/yyyy\ h:mm">
                  <c:v>40067.333333328788</c:v>
                </c:pt>
                <c:pt idx="11874" formatCode="m/d/yyyy\ h:mm">
                  <c:v>40067.374999995445</c:v>
                </c:pt>
                <c:pt idx="11875" formatCode="m/d/yyyy\ h:mm">
                  <c:v>40067.416666662095</c:v>
                </c:pt>
                <c:pt idx="11876" formatCode="m/d/yyyy\ h:mm">
                  <c:v>40067.458333328796</c:v>
                </c:pt>
                <c:pt idx="11877" formatCode="m/d/yyyy\ h:mm">
                  <c:v>40067.499999995423</c:v>
                </c:pt>
                <c:pt idx="11878" formatCode="m/d/yyyy\ h:mm">
                  <c:v>40067.541666662073</c:v>
                </c:pt>
                <c:pt idx="11879" formatCode="m/d/yyyy\ h:mm">
                  <c:v>40067.583333328766</c:v>
                </c:pt>
                <c:pt idx="11880" formatCode="m/d/yyyy\ h:mm">
                  <c:v>40067.624999995416</c:v>
                </c:pt>
                <c:pt idx="11881" formatCode="m/d/yyyy\ h:mm">
                  <c:v>40067.666666662066</c:v>
                </c:pt>
                <c:pt idx="11882" formatCode="m/d/yyyy\ h:mm">
                  <c:v>40067.708333328759</c:v>
                </c:pt>
                <c:pt idx="11883" formatCode="m/d/yyyy\ h:mm">
                  <c:v>40067.749999995409</c:v>
                </c:pt>
                <c:pt idx="11884" formatCode="m/d/yyyy\ h:mm">
                  <c:v>40067.791666662044</c:v>
                </c:pt>
                <c:pt idx="11885" formatCode="m/d/yyyy\ h:mm">
                  <c:v>40067.833333328752</c:v>
                </c:pt>
                <c:pt idx="11886" formatCode="m/d/yyyy\ h:mm">
                  <c:v>40067.874999995416</c:v>
                </c:pt>
                <c:pt idx="11887" formatCode="m/d/yyyy\ h:mm">
                  <c:v>40067.916666662066</c:v>
                </c:pt>
                <c:pt idx="11888" formatCode="m/d/yyyy\ h:mm">
                  <c:v>40067.958333328759</c:v>
                </c:pt>
                <c:pt idx="11889" formatCode="m/d/yyyy\ h:mm">
                  <c:v>40067.999999995394</c:v>
                </c:pt>
                <c:pt idx="11890" formatCode="m/d/yyyy\ h:mm">
                  <c:v>40068.041666662044</c:v>
                </c:pt>
                <c:pt idx="11891" formatCode="m/d/yyyy\ h:mm">
                  <c:v>40068.083333328737</c:v>
                </c:pt>
                <c:pt idx="11892" formatCode="m/d/yyyy\ h:mm">
                  <c:v>40068.124999995387</c:v>
                </c:pt>
                <c:pt idx="11893" formatCode="m/d/yyyy\ h:mm">
                  <c:v>40068.166666662037</c:v>
                </c:pt>
                <c:pt idx="11894" formatCode="m/d/yyyy\ h:mm">
                  <c:v>40068.20833332873</c:v>
                </c:pt>
                <c:pt idx="11895" formatCode="m/d/yyyy\ h:mm">
                  <c:v>40068.24999999538</c:v>
                </c:pt>
                <c:pt idx="11896" formatCode="m/d/yyyy\ h:mm">
                  <c:v>40068.291666662015</c:v>
                </c:pt>
                <c:pt idx="11897" formatCode="m/d/yyyy\ h:mm">
                  <c:v>40068.333333328723</c:v>
                </c:pt>
                <c:pt idx="11898" formatCode="m/d/yyyy\ h:mm">
                  <c:v>40068.374999995387</c:v>
                </c:pt>
                <c:pt idx="11899" formatCode="m/d/yyyy\ h:mm">
                  <c:v>40068.416666662037</c:v>
                </c:pt>
                <c:pt idx="11900" formatCode="m/d/yyyy\ h:mm">
                  <c:v>40068.45833332873</c:v>
                </c:pt>
                <c:pt idx="11901" formatCode="m/d/yyyy\ h:mm">
                  <c:v>40068.499999995365</c:v>
                </c:pt>
                <c:pt idx="11902" formatCode="m/d/yyyy\ h:mm">
                  <c:v>40068.541666662015</c:v>
                </c:pt>
                <c:pt idx="11903" formatCode="m/d/yyyy\ h:mm">
                  <c:v>40068.583333328708</c:v>
                </c:pt>
                <c:pt idx="11904" formatCode="m/d/yyyy\ h:mm">
                  <c:v>40068.624999995358</c:v>
                </c:pt>
                <c:pt idx="11905" formatCode="m/d/yyyy\ h:mm">
                  <c:v>40068.666666662008</c:v>
                </c:pt>
                <c:pt idx="11906" formatCode="m/d/yyyy\ h:mm">
                  <c:v>40068.708333328701</c:v>
                </c:pt>
                <c:pt idx="11907" formatCode="m/d/yyyy\ h:mm">
                  <c:v>40068.749999995351</c:v>
                </c:pt>
                <c:pt idx="11908" formatCode="m/d/yyyy\ h:mm">
                  <c:v>40068.791666661986</c:v>
                </c:pt>
                <c:pt idx="11909" formatCode="m/d/yyyy\ h:mm">
                  <c:v>40068.833333328694</c:v>
                </c:pt>
                <c:pt idx="11910" formatCode="m/d/yyyy\ h:mm">
                  <c:v>40068.874999995343</c:v>
                </c:pt>
                <c:pt idx="11911" formatCode="m/d/yyyy\ h:mm">
                  <c:v>40068.916666662008</c:v>
                </c:pt>
                <c:pt idx="11912" formatCode="m/d/yyyy\ h:mm">
                  <c:v>40068.958333328701</c:v>
                </c:pt>
                <c:pt idx="11913" formatCode="m/d/yyyy\ h:mm">
                  <c:v>40068.999999995336</c:v>
                </c:pt>
                <c:pt idx="11914" formatCode="m/d/yyyy\ h:mm">
                  <c:v>40069.041666661979</c:v>
                </c:pt>
                <c:pt idx="11915" formatCode="m/d/yyyy\ h:mm">
                  <c:v>40069.083333328679</c:v>
                </c:pt>
                <c:pt idx="11916" formatCode="m/d/yyyy\ h:mm">
                  <c:v>40069.124999995329</c:v>
                </c:pt>
                <c:pt idx="11917" formatCode="m/d/yyyy\ h:mm">
                  <c:v>40069.166666661971</c:v>
                </c:pt>
                <c:pt idx="11918" formatCode="m/d/yyyy\ h:mm">
                  <c:v>40069.208333328672</c:v>
                </c:pt>
                <c:pt idx="11919" formatCode="m/d/yyyy\ h:mm">
                  <c:v>40069.249999995322</c:v>
                </c:pt>
                <c:pt idx="11920" formatCode="m/d/yyyy\ h:mm">
                  <c:v>40069.291666661957</c:v>
                </c:pt>
                <c:pt idx="11921" formatCode="m/d/yyyy\ h:mm">
                  <c:v>40069.333333328665</c:v>
                </c:pt>
                <c:pt idx="11922" formatCode="m/d/yyyy\ h:mm">
                  <c:v>40069.374999995329</c:v>
                </c:pt>
                <c:pt idx="11923" formatCode="m/d/yyyy\ h:mm">
                  <c:v>40069.416666661979</c:v>
                </c:pt>
                <c:pt idx="11924" formatCode="m/d/yyyy\ h:mm">
                  <c:v>40069.458333328665</c:v>
                </c:pt>
                <c:pt idx="11925" formatCode="m/d/yyyy\ h:mm">
                  <c:v>40069.499999995307</c:v>
                </c:pt>
                <c:pt idx="11926" formatCode="m/d/yyyy\ h:mm">
                  <c:v>40069.541666661957</c:v>
                </c:pt>
                <c:pt idx="11927" formatCode="m/d/yyyy\ h:mm">
                  <c:v>40069.583333328643</c:v>
                </c:pt>
                <c:pt idx="11928" formatCode="m/d/yyyy\ h:mm">
                  <c:v>40069.6249999953</c:v>
                </c:pt>
                <c:pt idx="11929" formatCode="m/d/yyyy\ h:mm">
                  <c:v>40069.666666661949</c:v>
                </c:pt>
                <c:pt idx="11930" formatCode="m/d/yyyy\ h:mm">
                  <c:v>40069.708333328643</c:v>
                </c:pt>
                <c:pt idx="11931" formatCode="m/d/yyyy\ h:mm">
                  <c:v>40069.749999995285</c:v>
                </c:pt>
                <c:pt idx="11932" formatCode="m/d/yyyy\ h:mm">
                  <c:v>40069.79166666192</c:v>
                </c:pt>
                <c:pt idx="11933" formatCode="m/d/yyyy\ h:mm">
                  <c:v>40069.833333328635</c:v>
                </c:pt>
                <c:pt idx="11934" formatCode="m/d/yyyy\ h:mm">
                  <c:v>40069.874999995292</c:v>
                </c:pt>
                <c:pt idx="11935" formatCode="m/d/yyyy\ h:mm">
                  <c:v>40069.916666661935</c:v>
                </c:pt>
                <c:pt idx="11936" formatCode="m/d/yyyy\ h:mm">
                  <c:v>40069.958333328643</c:v>
                </c:pt>
                <c:pt idx="11937" formatCode="m/d/yyyy\ h:mm">
                  <c:v>40069.999999995278</c:v>
                </c:pt>
                <c:pt idx="11938" formatCode="m/d/yyyy\ h:mm">
                  <c:v>40070.04166666192</c:v>
                </c:pt>
                <c:pt idx="11939" formatCode="m/d/yyyy\ h:mm">
                  <c:v>40070.083333328621</c:v>
                </c:pt>
                <c:pt idx="11940" formatCode="m/d/yyyy\ h:mm">
                  <c:v>40070.124999995271</c:v>
                </c:pt>
                <c:pt idx="11941" formatCode="m/d/yyyy\ h:mm">
                  <c:v>40070.16666666192</c:v>
                </c:pt>
                <c:pt idx="11942" formatCode="m/d/yyyy\ h:mm">
                  <c:v>40070.208333328614</c:v>
                </c:pt>
                <c:pt idx="11943" formatCode="m/d/yyyy\ h:mm">
                  <c:v>40070.249999995256</c:v>
                </c:pt>
                <c:pt idx="11944" formatCode="m/d/yyyy\ h:mm">
                  <c:v>40070.291666661891</c:v>
                </c:pt>
                <c:pt idx="11945" formatCode="m/d/yyyy\ h:mm">
                  <c:v>40070.333333328606</c:v>
                </c:pt>
                <c:pt idx="11946" formatCode="m/d/yyyy\ h:mm">
                  <c:v>40070.374999995263</c:v>
                </c:pt>
                <c:pt idx="11947" formatCode="m/d/yyyy\ h:mm">
                  <c:v>40070.41666666192</c:v>
                </c:pt>
                <c:pt idx="11948" formatCode="m/d/yyyy\ h:mm">
                  <c:v>40070.458333328621</c:v>
                </c:pt>
                <c:pt idx="11949" formatCode="m/d/yyyy\ h:mm">
                  <c:v>40070.499999995234</c:v>
                </c:pt>
                <c:pt idx="11950" formatCode="m/d/yyyy\ h:mm">
                  <c:v>40070.541666661884</c:v>
                </c:pt>
                <c:pt idx="11951" formatCode="m/d/yyyy\ h:mm">
                  <c:v>40070.583333328599</c:v>
                </c:pt>
                <c:pt idx="11952" formatCode="m/d/yyyy\ h:mm">
                  <c:v>40070.624999995234</c:v>
                </c:pt>
                <c:pt idx="11953" formatCode="m/d/yyyy\ h:mm">
                  <c:v>40070.666666661884</c:v>
                </c:pt>
                <c:pt idx="11954" formatCode="m/d/yyyy\ h:mm">
                  <c:v>40070.708333328599</c:v>
                </c:pt>
                <c:pt idx="11955" formatCode="m/d/yyyy\ h:mm">
                  <c:v>40070.749999995234</c:v>
                </c:pt>
                <c:pt idx="11956" formatCode="m/d/yyyy\ h:mm">
                  <c:v>40070.791666661862</c:v>
                </c:pt>
                <c:pt idx="11957" formatCode="m/d/yyyy\ h:mm">
                  <c:v>40070.833333328585</c:v>
                </c:pt>
                <c:pt idx="11958" formatCode="m/d/yyyy\ h:mm">
                  <c:v>40070.874999995242</c:v>
                </c:pt>
                <c:pt idx="11959" formatCode="m/d/yyyy\ h:mm">
                  <c:v>40070.916666661884</c:v>
                </c:pt>
                <c:pt idx="11960" formatCode="m/d/yyyy\ h:mm">
                  <c:v>40070.958333328599</c:v>
                </c:pt>
                <c:pt idx="11961" formatCode="m/d/yyyy\ h:mm">
                  <c:v>40070.99999999522</c:v>
                </c:pt>
                <c:pt idx="11962" formatCode="m/d/yyyy\ h:mm">
                  <c:v>40071.041666661869</c:v>
                </c:pt>
                <c:pt idx="11963" formatCode="m/d/yyyy\ h:mm">
                  <c:v>40071.08333332857</c:v>
                </c:pt>
                <c:pt idx="11964" formatCode="m/d/yyyy\ h:mm">
                  <c:v>40071.124999995205</c:v>
                </c:pt>
                <c:pt idx="11965" formatCode="m/d/yyyy\ h:mm">
                  <c:v>40071.166666661855</c:v>
                </c:pt>
                <c:pt idx="11966" formatCode="m/d/yyyy\ h:mm">
                  <c:v>40071.208333328555</c:v>
                </c:pt>
                <c:pt idx="11967" formatCode="m/d/yyyy\ h:mm">
                  <c:v>40071.249999995205</c:v>
                </c:pt>
                <c:pt idx="11968" formatCode="m/d/yyyy\ h:mm">
                  <c:v>40071.291666661826</c:v>
                </c:pt>
                <c:pt idx="11969" formatCode="m/d/yyyy\ h:mm">
                  <c:v>40071.333333328555</c:v>
                </c:pt>
                <c:pt idx="11970" formatCode="m/d/yyyy\ h:mm">
                  <c:v>40071.374999995212</c:v>
                </c:pt>
                <c:pt idx="11971" formatCode="m/d/yyyy\ h:mm">
                  <c:v>40071.416666661855</c:v>
                </c:pt>
                <c:pt idx="11972" formatCode="m/d/yyyy\ h:mm">
                  <c:v>40071.458333328563</c:v>
                </c:pt>
                <c:pt idx="11973" formatCode="m/d/yyyy\ h:mm">
                  <c:v>40071.499999995191</c:v>
                </c:pt>
                <c:pt idx="11974" formatCode="m/d/yyyy\ h:mm">
                  <c:v>40071.541666661833</c:v>
                </c:pt>
                <c:pt idx="11975" formatCode="m/d/yyyy\ h:mm">
                  <c:v>40071.583333328541</c:v>
                </c:pt>
                <c:pt idx="11976" formatCode="m/d/yyyy\ h:mm">
                  <c:v>40071.624999995183</c:v>
                </c:pt>
                <c:pt idx="11977" formatCode="m/d/yyyy\ h:mm">
                  <c:v>40071.666666661818</c:v>
                </c:pt>
                <c:pt idx="11978" formatCode="m/d/yyyy\ h:mm">
                  <c:v>40071.708333328526</c:v>
                </c:pt>
                <c:pt idx="11979" formatCode="m/d/yyyy\ h:mm">
                  <c:v>40071.749999995183</c:v>
                </c:pt>
                <c:pt idx="11980" formatCode="m/d/yyyy\ h:mm">
                  <c:v>40071.791666661797</c:v>
                </c:pt>
                <c:pt idx="11981" formatCode="m/d/yyyy\ h:mm">
                  <c:v>40071.833333328526</c:v>
                </c:pt>
                <c:pt idx="11982" formatCode="m/d/yyyy\ h:mm">
                  <c:v>40071.874999995191</c:v>
                </c:pt>
                <c:pt idx="11983" formatCode="m/d/yyyy\ h:mm">
                  <c:v>40071.916666661826</c:v>
                </c:pt>
                <c:pt idx="11984" formatCode="m/d/yyyy\ h:mm">
                  <c:v>40071.958333328526</c:v>
                </c:pt>
                <c:pt idx="11985" formatCode="m/d/yyyy\ h:mm">
                  <c:v>40071.999999995161</c:v>
                </c:pt>
                <c:pt idx="11986" formatCode="m/d/yyyy\ h:mm">
                  <c:v>40072.041666661804</c:v>
                </c:pt>
                <c:pt idx="11987" formatCode="m/d/yyyy\ h:mm">
                  <c:v>40072.083333328505</c:v>
                </c:pt>
                <c:pt idx="11988" formatCode="m/d/yyyy\ h:mm">
                  <c:v>40072.124999995161</c:v>
                </c:pt>
                <c:pt idx="11989" formatCode="m/d/yyyy\ h:mm">
                  <c:v>40072.166666661797</c:v>
                </c:pt>
                <c:pt idx="11990" formatCode="m/d/yyyy\ h:mm">
                  <c:v>40072.208333328497</c:v>
                </c:pt>
                <c:pt idx="11991" formatCode="m/d/yyyy\ h:mm">
                  <c:v>40072.249999995147</c:v>
                </c:pt>
                <c:pt idx="11992" formatCode="m/d/yyyy\ h:mm">
                  <c:v>40072.291666661768</c:v>
                </c:pt>
                <c:pt idx="11993" formatCode="m/d/yyyy\ h:mm">
                  <c:v>40072.333333328497</c:v>
                </c:pt>
                <c:pt idx="11994" formatCode="m/d/yyyy\ h:mm">
                  <c:v>40072.374999995154</c:v>
                </c:pt>
                <c:pt idx="11995" formatCode="m/d/yyyy\ h:mm">
                  <c:v>40072.416666661804</c:v>
                </c:pt>
                <c:pt idx="11996" formatCode="m/d/yyyy\ h:mm">
                  <c:v>40072.458333328497</c:v>
                </c:pt>
                <c:pt idx="11997" formatCode="m/d/yyyy\ h:mm">
                  <c:v>40072.499999995132</c:v>
                </c:pt>
                <c:pt idx="11998" formatCode="m/d/yyyy\ h:mm">
                  <c:v>40072.541666661768</c:v>
                </c:pt>
                <c:pt idx="11999" formatCode="m/d/yyyy\ h:mm">
                  <c:v>40072.583333328475</c:v>
                </c:pt>
                <c:pt idx="12000" formatCode="m/d/yyyy\ h:mm">
                  <c:v>40072.624999995132</c:v>
                </c:pt>
                <c:pt idx="12001" formatCode="m/d/yyyy\ h:mm">
                  <c:v>40072.666666661768</c:v>
                </c:pt>
                <c:pt idx="12002" formatCode="m/d/yyyy\ h:mm">
                  <c:v>40072.708333328475</c:v>
                </c:pt>
                <c:pt idx="12003" formatCode="m/d/yyyy\ h:mm">
                  <c:v>40072.749999995118</c:v>
                </c:pt>
                <c:pt idx="12004" formatCode="m/d/yyyy\ h:mm">
                  <c:v>40072.791666661738</c:v>
                </c:pt>
                <c:pt idx="12005" formatCode="m/d/yyyy\ h:mm">
                  <c:v>40072.833333328468</c:v>
                </c:pt>
                <c:pt idx="12006" formatCode="m/d/yyyy\ h:mm">
                  <c:v>40072.874999995125</c:v>
                </c:pt>
                <c:pt idx="12007" formatCode="m/d/yyyy\ h:mm">
                  <c:v>40072.916666661775</c:v>
                </c:pt>
                <c:pt idx="12008" formatCode="m/d/yyyy\ h:mm">
                  <c:v>40072.958333328475</c:v>
                </c:pt>
                <c:pt idx="12009" formatCode="m/d/yyyy\ h:mm">
                  <c:v>40072.999999995103</c:v>
                </c:pt>
                <c:pt idx="12010" formatCode="m/d/yyyy\ h:mm">
                  <c:v>40073.041666661738</c:v>
                </c:pt>
                <c:pt idx="12011" formatCode="m/d/yyyy\ h:mm">
                  <c:v>40073.083333328446</c:v>
                </c:pt>
                <c:pt idx="12012" formatCode="m/d/yyyy\ h:mm">
                  <c:v>40073.124999995096</c:v>
                </c:pt>
                <c:pt idx="12013" formatCode="m/d/yyyy\ h:mm">
                  <c:v>40073.166666661731</c:v>
                </c:pt>
                <c:pt idx="12014" formatCode="m/d/yyyy\ h:mm">
                  <c:v>40073.208333328446</c:v>
                </c:pt>
                <c:pt idx="12015" formatCode="m/d/yyyy\ h:mm">
                  <c:v>40073.249999995089</c:v>
                </c:pt>
                <c:pt idx="12016" formatCode="m/d/yyyy\ h:mm">
                  <c:v>40073.291666661709</c:v>
                </c:pt>
                <c:pt idx="12017" formatCode="m/d/yyyy\ h:mm">
                  <c:v>40073.333333328439</c:v>
                </c:pt>
                <c:pt idx="12018" formatCode="m/d/yyyy\ h:mm">
                  <c:v>40073.374999995096</c:v>
                </c:pt>
                <c:pt idx="12019" formatCode="m/d/yyyy\ h:mm">
                  <c:v>40073.416666661731</c:v>
                </c:pt>
                <c:pt idx="12020" formatCode="m/d/yyyy\ h:mm">
                  <c:v>40073.458333328446</c:v>
                </c:pt>
                <c:pt idx="12021" formatCode="m/d/yyyy\ h:mm">
                  <c:v>40073.499999995081</c:v>
                </c:pt>
                <c:pt idx="12022" formatCode="m/d/yyyy\ h:mm">
                  <c:v>40073.541666661717</c:v>
                </c:pt>
                <c:pt idx="12023" formatCode="m/d/yyyy\ h:mm">
                  <c:v>40073.583333328417</c:v>
                </c:pt>
                <c:pt idx="12024" formatCode="m/d/yyyy\ h:mm">
                  <c:v>40073.624999995067</c:v>
                </c:pt>
                <c:pt idx="12025" formatCode="m/d/yyyy\ h:mm">
                  <c:v>40073.666666661702</c:v>
                </c:pt>
                <c:pt idx="12026" formatCode="m/d/yyyy\ h:mm">
                  <c:v>40073.70833332841</c:v>
                </c:pt>
                <c:pt idx="12027" formatCode="m/d/yyyy\ h:mm">
                  <c:v>40073.74999999506</c:v>
                </c:pt>
                <c:pt idx="12028" formatCode="m/d/yyyy\ h:mm">
                  <c:v>40073.791666661687</c:v>
                </c:pt>
                <c:pt idx="12029" formatCode="m/d/yyyy\ h:mm">
                  <c:v>40073.833333328403</c:v>
                </c:pt>
                <c:pt idx="12030" formatCode="m/d/yyyy\ h:mm">
                  <c:v>40073.874999995067</c:v>
                </c:pt>
                <c:pt idx="12031" formatCode="m/d/yyyy\ h:mm">
                  <c:v>40073.916666661702</c:v>
                </c:pt>
                <c:pt idx="12032" formatCode="m/d/yyyy\ h:mm">
                  <c:v>40073.95833332841</c:v>
                </c:pt>
                <c:pt idx="12033" formatCode="m/d/yyyy\ h:mm">
                  <c:v>40073.999999995045</c:v>
                </c:pt>
                <c:pt idx="12034" formatCode="m/d/yyyy\ h:mm">
                  <c:v>40074.04166666168</c:v>
                </c:pt>
                <c:pt idx="12035" formatCode="m/d/yyyy\ h:mm">
                  <c:v>40074.083333328395</c:v>
                </c:pt>
                <c:pt idx="12036" formatCode="m/d/yyyy\ h:mm">
                  <c:v>40074.124999995038</c:v>
                </c:pt>
                <c:pt idx="12037" formatCode="m/d/yyyy\ h:mm">
                  <c:v>40074.166666661673</c:v>
                </c:pt>
                <c:pt idx="12038" formatCode="m/d/yyyy\ h:mm">
                  <c:v>40074.208333328388</c:v>
                </c:pt>
                <c:pt idx="12039" formatCode="m/d/yyyy\ h:mm">
                  <c:v>40074.249999995031</c:v>
                </c:pt>
                <c:pt idx="12040" formatCode="m/d/yyyy\ h:mm">
                  <c:v>40074.291666661651</c:v>
                </c:pt>
                <c:pt idx="12041" formatCode="m/d/yyyy\ h:mm">
                  <c:v>40074.333333328374</c:v>
                </c:pt>
                <c:pt idx="12042" formatCode="m/d/yyyy\ h:mm">
                  <c:v>40074.374999995038</c:v>
                </c:pt>
                <c:pt idx="12043" formatCode="m/d/yyyy\ h:mm">
                  <c:v>40074.416666661673</c:v>
                </c:pt>
                <c:pt idx="12044" formatCode="m/d/yyyy\ h:mm">
                  <c:v>40074.458333328381</c:v>
                </c:pt>
                <c:pt idx="12045" formatCode="m/d/yyyy\ h:mm">
                  <c:v>40074.499999995016</c:v>
                </c:pt>
                <c:pt idx="12046" formatCode="m/d/yyyy\ h:mm">
                  <c:v>40074.541666661651</c:v>
                </c:pt>
                <c:pt idx="12047" formatCode="m/d/yyyy\ h:mm">
                  <c:v>40074.583333328359</c:v>
                </c:pt>
                <c:pt idx="12048" formatCode="m/d/yyyy\ h:mm">
                  <c:v>40074.624999995009</c:v>
                </c:pt>
                <c:pt idx="12049" formatCode="m/d/yyyy\ h:mm">
                  <c:v>40074.666666661644</c:v>
                </c:pt>
                <c:pt idx="12050" formatCode="m/d/yyyy\ h:mm">
                  <c:v>40074.708333328352</c:v>
                </c:pt>
                <c:pt idx="12051" formatCode="m/d/yyyy\ h:mm">
                  <c:v>40074.749999995001</c:v>
                </c:pt>
                <c:pt idx="12052" formatCode="m/d/yyyy\ h:mm">
                  <c:v>40074.791666661622</c:v>
                </c:pt>
                <c:pt idx="12053" formatCode="m/d/yyyy\ h:mm">
                  <c:v>40074.833333328344</c:v>
                </c:pt>
                <c:pt idx="12054" formatCode="m/d/yyyy\ h:mm">
                  <c:v>40074.874999995016</c:v>
                </c:pt>
                <c:pt idx="12055" formatCode="m/d/yyyy\ h:mm">
                  <c:v>40074.916666661644</c:v>
                </c:pt>
                <c:pt idx="12056" formatCode="m/d/yyyy\ h:mm">
                  <c:v>40074.958333328352</c:v>
                </c:pt>
                <c:pt idx="12057" formatCode="m/d/yyyy\ h:mm">
                  <c:v>40074.999999995001</c:v>
                </c:pt>
                <c:pt idx="12058" formatCode="m/d/yyyy\ h:mm">
                  <c:v>40075.041666661622</c:v>
                </c:pt>
                <c:pt idx="12059" formatCode="m/d/yyyy\ h:mm">
                  <c:v>40075.08333332833</c:v>
                </c:pt>
                <c:pt idx="12060" formatCode="m/d/yyyy\ h:mm">
                  <c:v>40075.124999994994</c:v>
                </c:pt>
                <c:pt idx="12061" formatCode="m/d/yyyy\ h:mm">
                  <c:v>40075.166666661615</c:v>
                </c:pt>
                <c:pt idx="12062" formatCode="m/d/yyyy\ h:mm">
                  <c:v>40075.208333328323</c:v>
                </c:pt>
                <c:pt idx="12063" formatCode="m/d/yyyy\ h:mm">
                  <c:v>40075.249999994987</c:v>
                </c:pt>
                <c:pt idx="12064" formatCode="m/d/yyyy\ h:mm">
                  <c:v>40075.291666661593</c:v>
                </c:pt>
                <c:pt idx="12065" formatCode="m/d/yyyy\ h:mm">
                  <c:v>40075.333333328315</c:v>
                </c:pt>
                <c:pt idx="12066" formatCode="m/d/yyyy\ h:mm">
                  <c:v>40075.374999994994</c:v>
                </c:pt>
                <c:pt idx="12067" formatCode="m/d/yyyy\ h:mm">
                  <c:v>40075.416666661615</c:v>
                </c:pt>
                <c:pt idx="12068" formatCode="m/d/yyyy\ h:mm">
                  <c:v>40075.458333328323</c:v>
                </c:pt>
                <c:pt idx="12069" formatCode="m/d/yyyy\ h:mm">
                  <c:v>40075.499999994972</c:v>
                </c:pt>
                <c:pt idx="12070" formatCode="m/d/yyyy\ h:mm">
                  <c:v>40075.541666661593</c:v>
                </c:pt>
                <c:pt idx="12071" formatCode="m/d/yyyy\ h:mm">
                  <c:v>40075.583333328301</c:v>
                </c:pt>
                <c:pt idx="12072" formatCode="m/d/yyyy\ h:mm">
                  <c:v>40075.624999994965</c:v>
                </c:pt>
                <c:pt idx="12073" formatCode="m/d/yyyy\ h:mm">
                  <c:v>40075.666666661586</c:v>
                </c:pt>
                <c:pt idx="12074" formatCode="m/d/yyyy\ h:mm">
                  <c:v>40075.708333328294</c:v>
                </c:pt>
                <c:pt idx="12075" formatCode="m/d/yyyy\ h:mm">
                  <c:v>40075.749999994943</c:v>
                </c:pt>
                <c:pt idx="12076" formatCode="m/d/yyyy\ h:mm">
                  <c:v>40075.791666661571</c:v>
                </c:pt>
                <c:pt idx="12077" formatCode="m/d/yyyy\ h:mm">
                  <c:v>40075.833333328286</c:v>
                </c:pt>
                <c:pt idx="12078" formatCode="m/d/yyyy\ h:mm">
                  <c:v>40075.874999994965</c:v>
                </c:pt>
                <c:pt idx="12079" formatCode="m/d/yyyy\ h:mm">
                  <c:v>40075.916666661586</c:v>
                </c:pt>
                <c:pt idx="12080" formatCode="m/d/yyyy\ h:mm">
                  <c:v>40075.958333328294</c:v>
                </c:pt>
                <c:pt idx="12081" formatCode="m/d/yyyy\ h:mm">
                  <c:v>40075.999999994943</c:v>
                </c:pt>
                <c:pt idx="12082" formatCode="m/d/yyyy\ h:mm">
                  <c:v>40076.041666661571</c:v>
                </c:pt>
                <c:pt idx="12083" formatCode="m/d/yyyy\ h:mm">
                  <c:v>40076.083333328272</c:v>
                </c:pt>
                <c:pt idx="12084" formatCode="m/d/yyyy\ h:mm">
                  <c:v>40076.124999994936</c:v>
                </c:pt>
                <c:pt idx="12085" formatCode="m/d/yyyy\ h:mm">
                  <c:v>40076.166666661571</c:v>
                </c:pt>
                <c:pt idx="12086" formatCode="m/d/yyyy\ h:mm">
                  <c:v>40076.208333328264</c:v>
                </c:pt>
                <c:pt idx="12087" formatCode="m/d/yyyy\ h:mm">
                  <c:v>40076.249999994929</c:v>
                </c:pt>
                <c:pt idx="12088" formatCode="m/d/yyyy\ h:mm">
                  <c:v>40076.291666661549</c:v>
                </c:pt>
                <c:pt idx="12089" formatCode="m/d/yyyy\ h:mm">
                  <c:v>40076.333333328243</c:v>
                </c:pt>
                <c:pt idx="12090" formatCode="m/d/yyyy\ h:mm">
                  <c:v>40076.374999994936</c:v>
                </c:pt>
                <c:pt idx="12091" formatCode="m/d/yyyy\ h:mm">
                  <c:v>40076.416666661571</c:v>
                </c:pt>
                <c:pt idx="12092" formatCode="m/d/yyyy\ h:mm">
                  <c:v>40076.458333328264</c:v>
                </c:pt>
                <c:pt idx="12093" formatCode="m/d/yyyy\ h:mm">
                  <c:v>40076.499999994914</c:v>
                </c:pt>
                <c:pt idx="12094" formatCode="m/d/yyyy\ h:mm">
                  <c:v>40076.541666661549</c:v>
                </c:pt>
                <c:pt idx="12095" formatCode="m/d/yyyy\ h:mm">
                  <c:v>40076.583333328243</c:v>
                </c:pt>
                <c:pt idx="12096" formatCode="m/d/yyyy\ h:mm">
                  <c:v>40076.624999994892</c:v>
                </c:pt>
                <c:pt idx="12097" formatCode="m/d/yyyy\ h:mm">
                  <c:v>40076.666666661535</c:v>
                </c:pt>
                <c:pt idx="12098" formatCode="m/d/yyyy\ h:mm">
                  <c:v>40076.708333328235</c:v>
                </c:pt>
                <c:pt idx="12099" formatCode="m/d/yyyy\ h:mm">
                  <c:v>40076.749999994892</c:v>
                </c:pt>
                <c:pt idx="12100" formatCode="m/d/yyyy\ h:mm">
                  <c:v>40076.791666661513</c:v>
                </c:pt>
                <c:pt idx="12101" formatCode="m/d/yyyy\ h:mm">
                  <c:v>40076.833333328213</c:v>
                </c:pt>
                <c:pt idx="12102" formatCode="m/d/yyyy\ h:mm">
                  <c:v>40076.8749999949</c:v>
                </c:pt>
                <c:pt idx="12103" formatCode="m/d/yyyy\ h:mm">
                  <c:v>40076.916666661535</c:v>
                </c:pt>
                <c:pt idx="12104" formatCode="m/d/yyyy\ h:mm">
                  <c:v>40076.958333328235</c:v>
                </c:pt>
                <c:pt idx="12105" formatCode="m/d/yyyy\ h:mm">
                  <c:v>40076.999999994885</c:v>
                </c:pt>
                <c:pt idx="12106" formatCode="m/d/yyyy\ h:mm">
                  <c:v>40077.04166666152</c:v>
                </c:pt>
                <c:pt idx="12107" formatCode="m/d/yyyy\ h:mm">
                  <c:v>40077.083333328213</c:v>
                </c:pt>
                <c:pt idx="12108" formatCode="m/d/yyyy\ h:mm">
                  <c:v>40077.124999994863</c:v>
                </c:pt>
                <c:pt idx="12109" formatCode="m/d/yyyy\ h:mm">
                  <c:v>40077.166666661513</c:v>
                </c:pt>
                <c:pt idx="12110" formatCode="m/d/yyyy\ h:mm">
                  <c:v>40077.208333328206</c:v>
                </c:pt>
                <c:pt idx="12111" formatCode="m/d/yyyy\ h:mm">
                  <c:v>40077.249999994863</c:v>
                </c:pt>
                <c:pt idx="12112" formatCode="m/d/yyyy\ h:mm">
                  <c:v>40077.291666661491</c:v>
                </c:pt>
                <c:pt idx="12113" formatCode="m/d/yyyy\ h:mm">
                  <c:v>40077.333333328206</c:v>
                </c:pt>
                <c:pt idx="12114" formatCode="m/d/yyyy\ h:mm">
                  <c:v>40077.37499999487</c:v>
                </c:pt>
                <c:pt idx="12115" formatCode="m/d/yyyy\ h:mm">
                  <c:v>40077.416666661506</c:v>
                </c:pt>
                <c:pt idx="12116" formatCode="m/d/yyyy\ h:mm">
                  <c:v>40077.458333328213</c:v>
                </c:pt>
                <c:pt idx="12117" formatCode="m/d/yyyy\ h:mm">
                  <c:v>40077.499999994841</c:v>
                </c:pt>
                <c:pt idx="12118" formatCode="m/d/yyyy\ h:mm">
                  <c:v>40077.541666661484</c:v>
                </c:pt>
                <c:pt idx="12119" formatCode="m/d/yyyy\ h:mm">
                  <c:v>40077.583333328199</c:v>
                </c:pt>
                <c:pt idx="12120" formatCode="m/d/yyyy\ h:mm">
                  <c:v>40077.624999994841</c:v>
                </c:pt>
                <c:pt idx="12121" formatCode="m/d/yyyy\ h:mm">
                  <c:v>40077.666666661476</c:v>
                </c:pt>
                <c:pt idx="12122" formatCode="m/d/yyyy\ h:mm">
                  <c:v>40077.708333328184</c:v>
                </c:pt>
                <c:pt idx="12123" formatCode="m/d/yyyy\ h:mm">
                  <c:v>40077.749999994841</c:v>
                </c:pt>
                <c:pt idx="12124" formatCode="m/d/yyyy\ h:mm">
                  <c:v>40077.791666661447</c:v>
                </c:pt>
                <c:pt idx="12125" formatCode="m/d/yyyy\ h:mm">
                  <c:v>40077.833333328184</c:v>
                </c:pt>
                <c:pt idx="12126" formatCode="m/d/yyyy\ h:mm">
                  <c:v>40077.874999994849</c:v>
                </c:pt>
                <c:pt idx="12127" formatCode="m/d/yyyy\ h:mm">
                  <c:v>40077.916666661484</c:v>
                </c:pt>
                <c:pt idx="12128" formatCode="m/d/yyyy\ h:mm">
                  <c:v>40077.958333328177</c:v>
                </c:pt>
                <c:pt idx="12129" formatCode="m/d/yyyy\ h:mm">
                  <c:v>40077.999999994812</c:v>
                </c:pt>
                <c:pt idx="12130" formatCode="m/d/yyyy\ h:mm">
                  <c:v>40078.041666661455</c:v>
                </c:pt>
                <c:pt idx="12131" formatCode="m/d/yyyy\ h:mm">
                  <c:v>40078.083333328155</c:v>
                </c:pt>
                <c:pt idx="12132" formatCode="m/d/yyyy\ h:mm">
                  <c:v>40078.124999994812</c:v>
                </c:pt>
                <c:pt idx="12133" formatCode="m/d/yyyy\ h:mm">
                  <c:v>40078.166666661447</c:v>
                </c:pt>
                <c:pt idx="12134" formatCode="m/d/yyyy\ h:mm">
                  <c:v>40078.208333328148</c:v>
                </c:pt>
                <c:pt idx="12135" formatCode="m/d/yyyy\ h:mm">
                  <c:v>40078.249999994798</c:v>
                </c:pt>
                <c:pt idx="12136" formatCode="m/d/yyyy\ h:mm">
                  <c:v>40078.291666661418</c:v>
                </c:pt>
                <c:pt idx="12137" formatCode="m/d/yyyy\ h:mm">
                  <c:v>40078.333333328148</c:v>
                </c:pt>
                <c:pt idx="12138" formatCode="m/d/yyyy\ h:mm">
                  <c:v>40078.374999994805</c:v>
                </c:pt>
                <c:pt idx="12139" formatCode="m/d/yyyy\ h:mm">
                  <c:v>40078.416666661455</c:v>
                </c:pt>
                <c:pt idx="12140" formatCode="m/d/yyyy\ h:mm">
                  <c:v>40078.458333328148</c:v>
                </c:pt>
                <c:pt idx="12141" formatCode="m/d/yyyy\ h:mm">
                  <c:v>40078.499999994783</c:v>
                </c:pt>
                <c:pt idx="12142" formatCode="m/d/yyyy\ h:mm">
                  <c:v>40078.541666661418</c:v>
                </c:pt>
                <c:pt idx="12143" formatCode="m/d/yyyy\ h:mm">
                  <c:v>40078.583333328126</c:v>
                </c:pt>
                <c:pt idx="12144" formatCode="m/d/yyyy\ h:mm">
                  <c:v>40078.624999994783</c:v>
                </c:pt>
                <c:pt idx="12145" formatCode="m/d/yyyy\ h:mm">
                  <c:v>40078.666666661418</c:v>
                </c:pt>
                <c:pt idx="12146" formatCode="m/d/yyyy\ h:mm">
                  <c:v>40078.708333328126</c:v>
                </c:pt>
                <c:pt idx="12147" formatCode="m/d/yyyy\ h:mm">
                  <c:v>40078.749999994769</c:v>
                </c:pt>
                <c:pt idx="12148" formatCode="m/d/yyyy\ h:mm">
                  <c:v>40078.791666661389</c:v>
                </c:pt>
                <c:pt idx="12149" formatCode="m/d/yyyy\ h:mm">
                  <c:v>40078.833333328119</c:v>
                </c:pt>
                <c:pt idx="12150" formatCode="m/d/yyyy\ h:mm">
                  <c:v>40078.874999994776</c:v>
                </c:pt>
                <c:pt idx="12151" formatCode="m/d/yyyy\ h:mm">
                  <c:v>40078.916666661426</c:v>
                </c:pt>
                <c:pt idx="12152" formatCode="m/d/yyyy\ h:mm">
                  <c:v>40078.958333328126</c:v>
                </c:pt>
                <c:pt idx="12153" formatCode="m/d/yyyy\ h:mm">
                  <c:v>40078.999999994761</c:v>
                </c:pt>
                <c:pt idx="12154" formatCode="m/d/yyyy\ h:mm">
                  <c:v>40079.041666661396</c:v>
                </c:pt>
                <c:pt idx="12155" formatCode="m/d/yyyy\ h:mm">
                  <c:v>40079.083333328097</c:v>
                </c:pt>
                <c:pt idx="12156" formatCode="m/d/yyyy\ h:mm">
                  <c:v>40079.124999994747</c:v>
                </c:pt>
                <c:pt idx="12157" formatCode="m/d/yyyy\ h:mm">
                  <c:v>40079.166666661382</c:v>
                </c:pt>
                <c:pt idx="12158" formatCode="m/d/yyyy\ h:mm">
                  <c:v>40079.208333328097</c:v>
                </c:pt>
                <c:pt idx="12159" formatCode="m/d/yyyy\ h:mm">
                  <c:v>40079.249999994739</c:v>
                </c:pt>
                <c:pt idx="12160" formatCode="m/d/yyyy\ h:mm">
                  <c:v>40079.291666661367</c:v>
                </c:pt>
                <c:pt idx="12161" formatCode="m/d/yyyy\ h:mm">
                  <c:v>40079.33333332809</c:v>
                </c:pt>
                <c:pt idx="12162" formatCode="m/d/yyyy\ h:mm">
                  <c:v>40079.374999994747</c:v>
                </c:pt>
                <c:pt idx="12163" formatCode="m/d/yyyy\ h:mm">
                  <c:v>40079.416666661382</c:v>
                </c:pt>
                <c:pt idx="12164" formatCode="m/d/yyyy\ h:mm">
                  <c:v>40079.458333328097</c:v>
                </c:pt>
                <c:pt idx="12165" formatCode="m/d/yyyy\ h:mm">
                  <c:v>40079.499999994732</c:v>
                </c:pt>
                <c:pt idx="12166" formatCode="m/d/yyyy\ h:mm">
                  <c:v>40079.541666661367</c:v>
                </c:pt>
                <c:pt idx="12167" formatCode="m/d/yyyy\ h:mm">
                  <c:v>40079.583333328068</c:v>
                </c:pt>
                <c:pt idx="12168" formatCode="m/d/yyyy\ h:mm">
                  <c:v>40079.624999994718</c:v>
                </c:pt>
                <c:pt idx="12169" formatCode="m/d/yyyy\ h:mm">
                  <c:v>40079.666666661353</c:v>
                </c:pt>
                <c:pt idx="12170" formatCode="m/d/yyyy\ h:mm">
                  <c:v>40079.708333328061</c:v>
                </c:pt>
                <c:pt idx="12171" formatCode="m/d/yyyy\ h:mm">
                  <c:v>40079.74999999471</c:v>
                </c:pt>
                <c:pt idx="12172" formatCode="m/d/yyyy\ h:mm">
                  <c:v>40079.791666661338</c:v>
                </c:pt>
                <c:pt idx="12173" formatCode="m/d/yyyy\ h:mm">
                  <c:v>40079.833333328053</c:v>
                </c:pt>
                <c:pt idx="12174" formatCode="m/d/yyyy\ h:mm">
                  <c:v>40079.874999994718</c:v>
                </c:pt>
                <c:pt idx="12175" formatCode="m/d/yyyy\ h:mm">
                  <c:v>40079.916666661353</c:v>
                </c:pt>
                <c:pt idx="12176" formatCode="m/d/yyyy\ h:mm">
                  <c:v>40079.958333328061</c:v>
                </c:pt>
                <c:pt idx="12177" formatCode="m/d/yyyy\ h:mm">
                  <c:v>40079.999999994696</c:v>
                </c:pt>
                <c:pt idx="12178" formatCode="m/d/yyyy\ h:mm">
                  <c:v>40080.041666661331</c:v>
                </c:pt>
                <c:pt idx="12179" formatCode="m/d/yyyy\ h:mm">
                  <c:v>40080.083333328046</c:v>
                </c:pt>
                <c:pt idx="12180" formatCode="m/d/yyyy\ h:mm">
                  <c:v>40080.124999994689</c:v>
                </c:pt>
                <c:pt idx="12181" formatCode="m/d/yyyy\ h:mm">
                  <c:v>40080.166666661324</c:v>
                </c:pt>
                <c:pt idx="12182" formatCode="m/d/yyyy\ h:mm">
                  <c:v>40080.208333328039</c:v>
                </c:pt>
                <c:pt idx="12183" formatCode="m/d/yyyy\ h:mm">
                  <c:v>40080.249999994681</c:v>
                </c:pt>
                <c:pt idx="12184" formatCode="m/d/yyyy\ h:mm">
                  <c:v>40080.291666661309</c:v>
                </c:pt>
                <c:pt idx="12185" formatCode="m/d/yyyy\ h:mm">
                  <c:v>40080.333333328024</c:v>
                </c:pt>
                <c:pt idx="12186" formatCode="m/d/yyyy\ h:mm">
                  <c:v>40080.374999994696</c:v>
                </c:pt>
                <c:pt idx="12187" formatCode="m/d/yyyy\ h:mm">
                  <c:v>40080.416666661324</c:v>
                </c:pt>
                <c:pt idx="12188" formatCode="m/d/yyyy\ h:mm">
                  <c:v>40080.458333328032</c:v>
                </c:pt>
                <c:pt idx="12189" formatCode="m/d/yyyy\ h:mm">
                  <c:v>40080.499999994667</c:v>
                </c:pt>
                <c:pt idx="12190" formatCode="m/d/yyyy\ h:mm">
                  <c:v>40080.541666661302</c:v>
                </c:pt>
                <c:pt idx="12191" formatCode="m/d/yyyy\ h:mm">
                  <c:v>40080.58333332801</c:v>
                </c:pt>
                <c:pt idx="12192" formatCode="m/d/yyyy\ h:mm">
                  <c:v>40080.624999994659</c:v>
                </c:pt>
                <c:pt idx="12193" formatCode="m/d/yyyy\ h:mm">
                  <c:v>40080.666666661302</c:v>
                </c:pt>
                <c:pt idx="12194" formatCode="m/d/yyyy\ h:mm">
                  <c:v>40080.708333328002</c:v>
                </c:pt>
                <c:pt idx="12195" formatCode="m/d/yyyy\ h:mm">
                  <c:v>40080.749999994652</c:v>
                </c:pt>
                <c:pt idx="12196" formatCode="m/d/yyyy\ h:mm">
                  <c:v>40080.791666661273</c:v>
                </c:pt>
                <c:pt idx="12197" formatCode="m/d/yyyy\ h:mm">
                  <c:v>40080.833333327995</c:v>
                </c:pt>
                <c:pt idx="12198" formatCode="m/d/yyyy\ h:mm">
                  <c:v>40080.874999994659</c:v>
                </c:pt>
                <c:pt idx="12199" formatCode="m/d/yyyy\ h:mm">
                  <c:v>40080.916666661295</c:v>
                </c:pt>
                <c:pt idx="12200" formatCode="m/d/yyyy\ h:mm">
                  <c:v>40080.958333328002</c:v>
                </c:pt>
                <c:pt idx="12201" formatCode="m/d/yyyy\ h:mm">
                  <c:v>40080.999999994638</c:v>
                </c:pt>
                <c:pt idx="12202" formatCode="m/d/yyyy\ h:mm">
                  <c:v>40081.041666661273</c:v>
                </c:pt>
                <c:pt idx="12203" formatCode="m/d/yyyy\ h:mm">
                  <c:v>40081.083333327981</c:v>
                </c:pt>
                <c:pt idx="12204" formatCode="m/d/yyyy\ h:mm">
                  <c:v>40081.12499999463</c:v>
                </c:pt>
                <c:pt idx="12205" formatCode="m/d/yyyy\ h:mm">
                  <c:v>40081.166666661265</c:v>
                </c:pt>
                <c:pt idx="12206" formatCode="m/d/yyyy\ h:mm">
                  <c:v>40081.208333327973</c:v>
                </c:pt>
                <c:pt idx="12207" formatCode="m/d/yyyy\ h:mm">
                  <c:v>40081.249999994623</c:v>
                </c:pt>
                <c:pt idx="12208" formatCode="m/d/yyyy\ h:mm">
                  <c:v>40081.291666661244</c:v>
                </c:pt>
                <c:pt idx="12209" formatCode="m/d/yyyy\ h:mm">
                  <c:v>40081.333333327966</c:v>
                </c:pt>
                <c:pt idx="12210" formatCode="m/d/yyyy\ h:mm">
                  <c:v>40081.37499999463</c:v>
                </c:pt>
                <c:pt idx="12211" formatCode="m/d/yyyy\ h:mm">
                  <c:v>40081.416666661265</c:v>
                </c:pt>
                <c:pt idx="12212" formatCode="m/d/yyyy\ h:mm">
                  <c:v>40081.458333327973</c:v>
                </c:pt>
                <c:pt idx="12213" formatCode="m/d/yyyy\ h:mm">
                  <c:v>40081.499999994609</c:v>
                </c:pt>
                <c:pt idx="12214" formatCode="m/d/yyyy\ h:mm">
                  <c:v>40081.541666661244</c:v>
                </c:pt>
                <c:pt idx="12215" formatCode="m/d/yyyy\ h:mm">
                  <c:v>40081.583333327952</c:v>
                </c:pt>
                <c:pt idx="12216" formatCode="m/d/yyyy\ h:mm">
                  <c:v>40081.624999994601</c:v>
                </c:pt>
                <c:pt idx="12217" formatCode="m/d/yyyy\ h:mm">
                  <c:v>40081.666666661236</c:v>
                </c:pt>
                <c:pt idx="12218" formatCode="m/d/yyyy\ h:mm">
                  <c:v>40081.708333327944</c:v>
                </c:pt>
                <c:pt idx="12219" formatCode="m/d/yyyy\ h:mm">
                  <c:v>40081.749999994601</c:v>
                </c:pt>
                <c:pt idx="12220" formatCode="m/d/yyyy\ h:mm">
                  <c:v>40081.791666661215</c:v>
                </c:pt>
                <c:pt idx="12221" formatCode="m/d/yyyy\ h:mm">
                  <c:v>40081.833333327937</c:v>
                </c:pt>
                <c:pt idx="12222" formatCode="m/d/yyyy\ h:mm">
                  <c:v>40081.874999994609</c:v>
                </c:pt>
                <c:pt idx="12223" formatCode="m/d/yyyy\ h:mm">
                  <c:v>40081.916666661236</c:v>
                </c:pt>
                <c:pt idx="12224" formatCode="m/d/yyyy\ h:mm">
                  <c:v>40081.958333327944</c:v>
                </c:pt>
                <c:pt idx="12225" formatCode="m/d/yyyy\ h:mm">
                  <c:v>40081.999999994594</c:v>
                </c:pt>
                <c:pt idx="12226" formatCode="m/d/yyyy\ h:mm">
                  <c:v>40082.041666661215</c:v>
                </c:pt>
                <c:pt idx="12227" formatCode="m/d/yyyy\ h:mm">
                  <c:v>40082.083333327922</c:v>
                </c:pt>
                <c:pt idx="12228" formatCode="m/d/yyyy\ h:mm">
                  <c:v>40082.124999994587</c:v>
                </c:pt>
                <c:pt idx="12229" formatCode="m/d/yyyy\ h:mm">
                  <c:v>40082.166666661207</c:v>
                </c:pt>
                <c:pt idx="12230" formatCode="m/d/yyyy\ h:mm">
                  <c:v>40082.208333327915</c:v>
                </c:pt>
                <c:pt idx="12231" formatCode="m/d/yyyy\ h:mm">
                  <c:v>40082.249999994579</c:v>
                </c:pt>
                <c:pt idx="12232" formatCode="m/d/yyyy\ h:mm">
                  <c:v>40082.291666661185</c:v>
                </c:pt>
                <c:pt idx="12233" formatCode="m/d/yyyy\ h:mm">
                  <c:v>40082.333333327893</c:v>
                </c:pt>
                <c:pt idx="12234" formatCode="m/d/yyyy\ h:mm">
                  <c:v>40082.374999994587</c:v>
                </c:pt>
                <c:pt idx="12235" formatCode="m/d/yyyy\ h:mm">
                  <c:v>40082.416666661207</c:v>
                </c:pt>
                <c:pt idx="12236" formatCode="m/d/yyyy\ h:mm">
                  <c:v>40082.458333327915</c:v>
                </c:pt>
                <c:pt idx="12237" formatCode="m/d/yyyy\ h:mm">
                  <c:v>40082.499999994565</c:v>
                </c:pt>
                <c:pt idx="12238" formatCode="m/d/yyyy\ h:mm">
                  <c:v>40082.541666661185</c:v>
                </c:pt>
                <c:pt idx="12239" formatCode="m/d/yyyy\ h:mm">
                  <c:v>40082.583333327893</c:v>
                </c:pt>
                <c:pt idx="12240" formatCode="m/d/yyyy\ h:mm">
                  <c:v>40082.624999994543</c:v>
                </c:pt>
                <c:pt idx="12241" formatCode="m/d/yyyy\ h:mm">
                  <c:v>40082.666666661178</c:v>
                </c:pt>
                <c:pt idx="12242" formatCode="m/d/yyyy\ h:mm">
                  <c:v>40082.708333327886</c:v>
                </c:pt>
                <c:pt idx="12243" formatCode="m/d/yyyy\ h:mm">
                  <c:v>40082.749999994543</c:v>
                </c:pt>
                <c:pt idx="12244" formatCode="m/d/yyyy\ h:mm">
                  <c:v>40082.791666661164</c:v>
                </c:pt>
                <c:pt idx="12245" formatCode="m/d/yyyy\ h:mm">
                  <c:v>40082.833333327879</c:v>
                </c:pt>
                <c:pt idx="12246" formatCode="m/d/yyyy\ h:mm">
                  <c:v>40082.87499999455</c:v>
                </c:pt>
                <c:pt idx="12247" formatCode="m/d/yyyy\ h:mm">
                  <c:v>40082.916666661185</c:v>
                </c:pt>
                <c:pt idx="12248" formatCode="m/d/yyyy\ h:mm">
                  <c:v>40082.958333327886</c:v>
                </c:pt>
                <c:pt idx="12249" formatCode="m/d/yyyy\ h:mm">
                  <c:v>40082.999999994536</c:v>
                </c:pt>
                <c:pt idx="12250" formatCode="m/d/yyyy\ h:mm">
                  <c:v>40083.041666661171</c:v>
                </c:pt>
                <c:pt idx="12251" formatCode="m/d/yyyy\ h:mm">
                  <c:v>40083.083333327864</c:v>
                </c:pt>
                <c:pt idx="12252" formatCode="m/d/yyyy\ h:mm">
                  <c:v>40083.124999994528</c:v>
                </c:pt>
                <c:pt idx="12253" formatCode="m/d/yyyy\ h:mm">
                  <c:v>40083.166666661164</c:v>
                </c:pt>
                <c:pt idx="12254" formatCode="m/d/yyyy\ h:mm">
                  <c:v>40083.208333327842</c:v>
                </c:pt>
                <c:pt idx="12255" formatCode="m/d/yyyy\ h:mm">
                  <c:v>40083.249999994521</c:v>
                </c:pt>
                <c:pt idx="12256" formatCode="m/d/yyyy\ h:mm">
                  <c:v>40083.291666661142</c:v>
                </c:pt>
                <c:pt idx="12257" formatCode="m/d/yyyy\ h:mm">
                  <c:v>40083.333333327842</c:v>
                </c:pt>
                <c:pt idx="12258" formatCode="m/d/yyyy\ h:mm">
                  <c:v>40083.374999994521</c:v>
                </c:pt>
                <c:pt idx="12259" formatCode="m/d/yyyy\ h:mm">
                  <c:v>40083.416666661164</c:v>
                </c:pt>
                <c:pt idx="12260" formatCode="m/d/yyyy\ h:mm">
                  <c:v>40083.45833332785</c:v>
                </c:pt>
                <c:pt idx="12261" formatCode="m/d/yyyy\ h:mm">
                  <c:v>40083.499999994492</c:v>
                </c:pt>
                <c:pt idx="12262" formatCode="m/d/yyyy\ h:mm">
                  <c:v>40083.541666661135</c:v>
                </c:pt>
                <c:pt idx="12263" formatCode="m/d/yyyy\ h:mm">
                  <c:v>40083.583333327835</c:v>
                </c:pt>
                <c:pt idx="12264" formatCode="m/d/yyyy\ h:mm">
                  <c:v>40083.624999994492</c:v>
                </c:pt>
                <c:pt idx="12265" formatCode="m/d/yyyy\ h:mm">
                  <c:v>40083.666666661127</c:v>
                </c:pt>
                <c:pt idx="12266" formatCode="m/d/yyyy\ h:mm">
                  <c:v>40083.708333327813</c:v>
                </c:pt>
                <c:pt idx="12267" formatCode="m/d/yyyy\ h:mm">
                  <c:v>40083.749999994492</c:v>
                </c:pt>
                <c:pt idx="12268" formatCode="m/d/yyyy\ h:mm">
                  <c:v>40083.791666661105</c:v>
                </c:pt>
                <c:pt idx="12269" formatCode="m/d/yyyy\ h:mm">
                  <c:v>40083.833333327813</c:v>
                </c:pt>
                <c:pt idx="12270" formatCode="m/d/yyyy\ h:mm">
                  <c:v>40083.874999994499</c:v>
                </c:pt>
                <c:pt idx="12271" formatCode="m/d/yyyy\ h:mm">
                  <c:v>40083.916666661135</c:v>
                </c:pt>
                <c:pt idx="12272" formatCode="m/d/yyyy\ h:mm">
                  <c:v>40083.958333327821</c:v>
                </c:pt>
                <c:pt idx="12273" formatCode="m/d/yyyy\ h:mm">
                  <c:v>40083.999999994463</c:v>
                </c:pt>
                <c:pt idx="12274" formatCode="m/d/yyyy\ h:mm">
                  <c:v>40084.041666661113</c:v>
                </c:pt>
                <c:pt idx="12275" formatCode="m/d/yyyy\ h:mm">
                  <c:v>40084.083333327791</c:v>
                </c:pt>
                <c:pt idx="12276" formatCode="m/d/yyyy\ h:mm">
                  <c:v>40084.124999994463</c:v>
                </c:pt>
                <c:pt idx="12277" formatCode="m/d/yyyy\ h:mm">
                  <c:v>40084.166666661098</c:v>
                </c:pt>
                <c:pt idx="12278" formatCode="m/d/yyyy\ h:mm">
                  <c:v>40084.208333327791</c:v>
                </c:pt>
                <c:pt idx="12279" formatCode="m/d/yyyy\ h:mm">
                  <c:v>40084.249999994448</c:v>
                </c:pt>
                <c:pt idx="12280" formatCode="m/d/yyyy\ h:mm">
                  <c:v>40084.291666661069</c:v>
                </c:pt>
                <c:pt idx="12281" formatCode="m/d/yyyy\ h:mm">
                  <c:v>40084.333333327791</c:v>
                </c:pt>
                <c:pt idx="12282" formatCode="m/d/yyyy\ h:mm">
                  <c:v>40084.374999994456</c:v>
                </c:pt>
                <c:pt idx="12283" formatCode="m/d/yyyy\ h:mm">
                  <c:v>40084.416666661105</c:v>
                </c:pt>
                <c:pt idx="12284" formatCode="m/d/yyyy\ h:mm">
                  <c:v>40084.458333327799</c:v>
                </c:pt>
                <c:pt idx="12285" formatCode="m/d/yyyy\ h:mm">
                  <c:v>40084.499999994441</c:v>
                </c:pt>
                <c:pt idx="12286" formatCode="m/d/yyyy\ h:mm">
                  <c:v>40084.541666661076</c:v>
                </c:pt>
                <c:pt idx="12287" formatCode="m/d/yyyy\ h:mm">
                  <c:v>40084.583333327762</c:v>
                </c:pt>
                <c:pt idx="12288" formatCode="m/d/yyyy\ h:mm">
                  <c:v>40084.624999994441</c:v>
                </c:pt>
                <c:pt idx="12289" formatCode="m/d/yyyy\ h:mm">
                  <c:v>40084.666666661069</c:v>
                </c:pt>
                <c:pt idx="12290" formatCode="m/d/yyyy\ h:mm">
                  <c:v>40084.708333327762</c:v>
                </c:pt>
                <c:pt idx="12291" formatCode="m/d/yyyy\ h:mm">
                  <c:v>40084.749999994419</c:v>
                </c:pt>
                <c:pt idx="12292" formatCode="m/d/yyyy\ h:mm">
                  <c:v>40084.791666661047</c:v>
                </c:pt>
                <c:pt idx="12293" formatCode="m/d/yyyy\ h:mm">
                  <c:v>40084.833333327748</c:v>
                </c:pt>
                <c:pt idx="12294" formatCode="m/d/yyyy\ h:mm">
                  <c:v>40084.874999994427</c:v>
                </c:pt>
                <c:pt idx="12295" formatCode="m/d/yyyy\ h:mm">
                  <c:v>40084.916666661076</c:v>
                </c:pt>
                <c:pt idx="12296" formatCode="m/d/yyyy\ h:mm">
                  <c:v>40084.958333327755</c:v>
                </c:pt>
                <c:pt idx="12297" formatCode="m/d/yyyy\ h:mm">
                  <c:v>40084.999999994412</c:v>
                </c:pt>
                <c:pt idx="12298" formatCode="m/d/yyyy\ h:mm">
                  <c:v>40085.041666661047</c:v>
                </c:pt>
                <c:pt idx="12299" formatCode="m/d/yyyy\ h:mm">
                  <c:v>40085.083333327733</c:v>
                </c:pt>
                <c:pt idx="12300" formatCode="m/d/yyyy\ h:mm">
                  <c:v>40085.124999994398</c:v>
                </c:pt>
                <c:pt idx="12301" formatCode="m/d/yyyy\ h:mm">
                  <c:v>40085.166666661033</c:v>
                </c:pt>
                <c:pt idx="12302" formatCode="m/d/yyyy\ h:mm">
                  <c:v>40085.208333327733</c:v>
                </c:pt>
                <c:pt idx="12303" formatCode="m/d/yyyy\ h:mm">
                  <c:v>40085.24999999439</c:v>
                </c:pt>
                <c:pt idx="12304" formatCode="m/d/yyyy\ h:mm">
                  <c:v>40085.291666661018</c:v>
                </c:pt>
                <c:pt idx="12305" formatCode="m/d/yyyy\ h:mm">
                  <c:v>40085.333333327719</c:v>
                </c:pt>
                <c:pt idx="12306" formatCode="m/d/yyyy\ h:mm">
                  <c:v>40085.374999994398</c:v>
                </c:pt>
                <c:pt idx="12307" formatCode="m/d/yyyy\ h:mm">
                  <c:v>40085.416666661033</c:v>
                </c:pt>
                <c:pt idx="12308" formatCode="m/d/yyyy\ h:mm">
                  <c:v>40085.458333327726</c:v>
                </c:pt>
                <c:pt idx="12309" formatCode="m/d/yyyy\ h:mm">
                  <c:v>40085.499999994383</c:v>
                </c:pt>
                <c:pt idx="12310" formatCode="m/d/yyyy\ h:mm">
                  <c:v>40085.541666661018</c:v>
                </c:pt>
                <c:pt idx="12311" formatCode="m/d/yyyy\ h:mm">
                  <c:v>40085.583333327711</c:v>
                </c:pt>
                <c:pt idx="12312" formatCode="m/d/yyyy\ h:mm">
                  <c:v>40085.624999994368</c:v>
                </c:pt>
                <c:pt idx="12313" formatCode="m/d/yyyy\ h:mm">
                  <c:v>40085.666666661004</c:v>
                </c:pt>
                <c:pt idx="12314" formatCode="m/d/yyyy\ h:mm">
                  <c:v>40085.708333327697</c:v>
                </c:pt>
                <c:pt idx="12315" formatCode="m/d/yyyy\ h:mm">
                  <c:v>40085.749999994361</c:v>
                </c:pt>
                <c:pt idx="12316" formatCode="m/d/yyyy\ h:mm">
                  <c:v>40085.791666660989</c:v>
                </c:pt>
                <c:pt idx="12317" formatCode="m/d/yyyy\ h:mm">
                  <c:v>40085.83333332769</c:v>
                </c:pt>
                <c:pt idx="12318" formatCode="m/d/yyyy\ h:mm">
                  <c:v>40085.874999994376</c:v>
                </c:pt>
                <c:pt idx="12319" formatCode="m/d/yyyy\ h:mm">
                  <c:v>40085.916666661004</c:v>
                </c:pt>
                <c:pt idx="12320" formatCode="m/d/yyyy\ h:mm">
                  <c:v>40085.958333327697</c:v>
                </c:pt>
                <c:pt idx="12321" formatCode="m/d/yyyy\ h:mm">
                  <c:v>40085.999999994347</c:v>
                </c:pt>
                <c:pt idx="12322" formatCode="m/d/yyyy\ h:mm">
                  <c:v>40086.041666660989</c:v>
                </c:pt>
                <c:pt idx="12323" formatCode="m/d/yyyy\ h:mm">
                  <c:v>40086.083333327682</c:v>
                </c:pt>
                <c:pt idx="12324" formatCode="m/d/yyyy\ h:mm">
                  <c:v>40086.124999994339</c:v>
                </c:pt>
                <c:pt idx="12325" formatCode="m/d/yyyy\ h:mm">
                  <c:v>40086.166666660989</c:v>
                </c:pt>
                <c:pt idx="12326" formatCode="m/d/yyyy\ h:mm">
                  <c:v>40086.208333327668</c:v>
                </c:pt>
                <c:pt idx="12327" formatCode="m/d/yyyy\ h:mm">
                  <c:v>40086.249999994332</c:v>
                </c:pt>
                <c:pt idx="12328" formatCode="m/d/yyyy\ h:mm">
                  <c:v>40086.291666660967</c:v>
                </c:pt>
                <c:pt idx="12329" formatCode="m/d/yyyy\ h:mm">
                  <c:v>40086.333333327661</c:v>
                </c:pt>
                <c:pt idx="12330" formatCode="m/d/yyyy\ h:mm">
                  <c:v>40086.374999994347</c:v>
                </c:pt>
                <c:pt idx="12331" formatCode="m/d/yyyy\ h:mm">
                  <c:v>40086.416666660989</c:v>
                </c:pt>
                <c:pt idx="12332" formatCode="m/d/yyyy\ h:mm">
                  <c:v>40086.458333327668</c:v>
                </c:pt>
                <c:pt idx="12333" formatCode="m/d/yyyy\ h:mm">
                  <c:v>40086.499999994317</c:v>
                </c:pt>
                <c:pt idx="12334" formatCode="m/d/yyyy\ h:mm">
                  <c:v>40086.541666660974</c:v>
                </c:pt>
                <c:pt idx="12335" formatCode="m/d/yyyy\ h:mm">
                  <c:v>40086.583333327646</c:v>
                </c:pt>
                <c:pt idx="12336" formatCode="m/d/yyyy\ h:mm">
                  <c:v>40086.62499999431</c:v>
                </c:pt>
                <c:pt idx="12337" formatCode="m/d/yyyy\ h:mm">
                  <c:v>40086.666666660974</c:v>
                </c:pt>
                <c:pt idx="12338" formatCode="m/d/yyyy\ h:mm">
                  <c:v>40086.708333327639</c:v>
                </c:pt>
                <c:pt idx="12339" formatCode="m/d/yyyy\ h:mm">
                  <c:v>40086.749999994303</c:v>
                </c:pt>
                <c:pt idx="12340" formatCode="m/d/yyyy\ h:mm">
                  <c:v>40086.791666660938</c:v>
                </c:pt>
                <c:pt idx="12341" formatCode="m/d/yyyy\ h:mm">
                  <c:v>40086.833333327631</c:v>
                </c:pt>
                <c:pt idx="12342" formatCode="m/d/yyyy\ h:mm">
                  <c:v>40086.87499999431</c:v>
                </c:pt>
                <c:pt idx="12343" formatCode="m/d/yyyy\ h:mm">
                  <c:v>40086.91666666096</c:v>
                </c:pt>
                <c:pt idx="12344" formatCode="m/d/yyyy\ h:mm">
                  <c:v>40086.958333327646</c:v>
                </c:pt>
                <c:pt idx="12345" formatCode="m/d/yyyy\ h:mm">
                  <c:v>40086.999999994288</c:v>
                </c:pt>
                <c:pt idx="12346" formatCode="m/d/yyyy\ h:mm">
                  <c:v>40087.041666660938</c:v>
                </c:pt>
                <c:pt idx="12347" formatCode="m/d/yyyy\ h:mm">
                  <c:v>40087.083333327617</c:v>
                </c:pt>
                <c:pt idx="12348" formatCode="m/d/yyyy\ h:mm">
                  <c:v>40087.124999994281</c:v>
                </c:pt>
                <c:pt idx="12349" formatCode="m/d/yyyy\ h:mm">
                  <c:v>40087.166666660931</c:v>
                </c:pt>
                <c:pt idx="12350" formatCode="m/d/yyyy\ h:mm">
                  <c:v>40087.20833332761</c:v>
                </c:pt>
                <c:pt idx="12351" formatCode="m/d/yyyy\ h:mm">
                  <c:v>40087.249999994281</c:v>
                </c:pt>
                <c:pt idx="12352" formatCode="m/d/yyyy\ h:mm">
                  <c:v>40087.291666660916</c:v>
                </c:pt>
                <c:pt idx="12353" formatCode="m/d/yyyy\ h:mm">
                  <c:v>40087.333333327602</c:v>
                </c:pt>
                <c:pt idx="12354" formatCode="m/d/yyyy\ h:mm">
                  <c:v>40087.374999994288</c:v>
                </c:pt>
                <c:pt idx="12355" formatCode="m/d/yyyy\ h:mm">
                  <c:v>40087.416666660931</c:v>
                </c:pt>
                <c:pt idx="12356" formatCode="m/d/yyyy\ h:mm">
                  <c:v>40087.458333327617</c:v>
                </c:pt>
                <c:pt idx="12357" formatCode="m/d/yyyy\ h:mm">
                  <c:v>40087.499999994259</c:v>
                </c:pt>
                <c:pt idx="12358" formatCode="m/d/yyyy\ h:mm">
                  <c:v>40087.541666660924</c:v>
                </c:pt>
                <c:pt idx="12359" formatCode="m/d/yyyy\ h:mm">
                  <c:v>40087.583333327602</c:v>
                </c:pt>
                <c:pt idx="12360" formatCode="m/d/yyyy\ h:mm">
                  <c:v>40087.624999994252</c:v>
                </c:pt>
                <c:pt idx="12361" formatCode="m/d/yyyy\ h:mm">
                  <c:v>40087.666666660902</c:v>
                </c:pt>
                <c:pt idx="12362" formatCode="m/d/yyyy\ h:mm">
                  <c:v>40087.708333327595</c:v>
                </c:pt>
                <c:pt idx="12363" formatCode="m/d/yyyy\ h:mm">
                  <c:v>40087.749999994245</c:v>
                </c:pt>
                <c:pt idx="12364" formatCode="m/d/yyyy\ h:mm">
                  <c:v>40087.79166666088</c:v>
                </c:pt>
                <c:pt idx="12365" formatCode="m/d/yyyy\ h:mm">
                  <c:v>40087.833333327588</c:v>
                </c:pt>
                <c:pt idx="12366" formatCode="m/d/yyyy\ h:mm">
                  <c:v>40087.874999994252</c:v>
                </c:pt>
                <c:pt idx="12367" formatCode="m/d/yyyy\ h:mm">
                  <c:v>40087.916666660902</c:v>
                </c:pt>
                <c:pt idx="12368" formatCode="m/d/yyyy\ h:mm">
                  <c:v>40087.958333327595</c:v>
                </c:pt>
                <c:pt idx="12369" formatCode="m/d/yyyy\ h:mm">
                  <c:v>40087.99999999423</c:v>
                </c:pt>
                <c:pt idx="12370" formatCode="m/d/yyyy\ h:mm">
                  <c:v>40088.04166666088</c:v>
                </c:pt>
                <c:pt idx="12371" formatCode="m/d/yyyy\ h:mm">
                  <c:v>40088.083333327573</c:v>
                </c:pt>
                <c:pt idx="12372" formatCode="m/d/yyyy\ h:mm">
                  <c:v>40088.124999994223</c:v>
                </c:pt>
                <c:pt idx="12373" formatCode="m/d/yyyy\ h:mm">
                  <c:v>40088.166666660873</c:v>
                </c:pt>
                <c:pt idx="12374" formatCode="m/d/yyyy\ h:mm">
                  <c:v>40088.208333327566</c:v>
                </c:pt>
                <c:pt idx="12375" formatCode="m/d/yyyy\ h:mm">
                  <c:v>40088.249999994216</c:v>
                </c:pt>
                <c:pt idx="12376" formatCode="m/d/yyyy\ h:mm">
                  <c:v>40088.291666660851</c:v>
                </c:pt>
                <c:pt idx="12377" formatCode="m/d/yyyy\ h:mm">
                  <c:v>40088.333333327559</c:v>
                </c:pt>
                <c:pt idx="12378" formatCode="m/d/yyyy\ h:mm">
                  <c:v>40088.374999994223</c:v>
                </c:pt>
                <c:pt idx="12379" formatCode="m/d/yyyy\ h:mm">
                  <c:v>40088.416666660873</c:v>
                </c:pt>
                <c:pt idx="12380" formatCode="m/d/yyyy\ h:mm">
                  <c:v>40088.458333327566</c:v>
                </c:pt>
                <c:pt idx="12381" formatCode="m/d/yyyy\ h:mm">
                  <c:v>40088.499999994201</c:v>
                </c:pt>
                <c:pt idx="12382" formatCode="m/d/yyyy\ h:mm">
                  <c:v>40088.541666660851</c:v>
                </c:pt>
                <c:pt idx="12383" formatCode="m/d/yyyy\ h:mm">
                  <c:v>40088.583333327544</c:v>
                </c:pt>
                <c:pt idx="12384" formatCode="m/d/yyyy\ h:mm">
                  <c:v>40088.624999994201</c:v>
                </c:pt>
                <c:pt idx="12385" formatCode="m/d/yyyy\ h:mm">
                  <c:v>40088.666666660843</c:v>
                </c:pt>
                <c:pt idx="12386" formatCode="m/d/yyyy\ h:mm">
                  <c:v>40088.708333327537</c:v>
                </c:pt>
                <c:pt idx="12387" formatCode="m/d/yyyy\ h:mm">
                  <c:v>40088.749999994201</c:v>
                </c:pt>
                <c:pt idx="12388" formatCode="m/d/yyyy\ h:mm">
                  <c:v>40088.791666660822</c:v>
                </c:pt>
                <c:pt idx="12389" formatCode="m/d/yyyy\ h:mm">
                  <c:v>40088.83333332753</c:v>
                </c:pt>
                <c:pt idx="12390" formatCode="m/d/yyyy\ h:mm">
                  <c:v>40088.874999994208</c:v>
                </c:pt>
                <c:pt idx="12391" formatCode="m/d/yyyy\ h:mm">
                  <c:v>40088.916666660836</c:v>
                </c:pt>
                <c:pt idx="12392" formatCode="m/d/yyyy\ h:mm">
                  <c:v>40088.958333327537</c:v>
                </c:pt>
                <c:pt idx="12393" formatCode="m/d/yyyy\ h:mm">
                  <c:v>40088.999999994187</c:v>
                </c:pt>
                <c:pt idx="12394" formatCode="m/d/yyyy\ h:mm">
                  <c:v>40089.041666660822</c:v>
                </c:pt>
                <c:pt idx="12395" formatCode="m/d/yyyy\ h:mm">
                  <c:v>40089.083333327515</c:v>
                </c:pt>
                <c:pt idx="12396" formatCode="m/d/yyyy\ h:mm">
                  <c:v>40089.124999994179</c:v>
                </c:pt>
                <c:pt idx="12397" formatCode="m/d/yyyy\ h:mm">
                  <c:v>40089.166666660814</c:v>
                </c:pt>
                <c:pt idx="12398" formatCode="m/d/yyyy\ h:mm">
                  <c:v>40089.208333327493</c:v>
                </c:pt>
                <c:pt idx="12399" formatCode="m/d/yyyy\ h:mm">
                  <c:v>40089.249999994172</c:v>
                </c:pt>
                <c:pt idx="12400" formatCode="m/d/yyyy\ h:mm">
                  <c:v>40089.291666660793</c:v>
                </c:pt>
                <c:pt idx="12401" formatCode="m/d/yyyy\ h:mm">
                  <c:v>40089.333333327493</c:v>
                </c:pt>
                <c:pt idx="12402" formatCode="m/d/yyyy\ h:mm">
                  <c:v>40089.374999994179</c:v>
                </c:pt>
                <c:pt idx="12403" formatCode="m/d/yyyy\ h:mm">
                  <c:v>40089.416666660814</c:v>
                </c:pt>
                <c:pt idx="12404" formatCode="m/d/yyyy\ h:mm">
                  <c:v>40089.4583333275</c:v>
                </c:pt>
                <c:pt idx="12405" formatCode="m/d/yyyy\ h:mm">
                  <c:v>40089.499999994143</c:v>
                </c:pt>
                <c:pt idx="12406" formatCode="m/d/yyyy\ h:mm">
                  <c:v>40089.541666660793</c:v>
                </c:pt>
                <c:pt idx="12407" formatCode="m/d/yyyy\ h:mm">
                  <c:v>40089.583333327486</c:v>
                </c:pt>
                <c:pt idx="12408" formatCode="m/d/yyyy\ h:mm">
                  <c:v>40089.624999994143</c:v>
                </c:pt>
                <c:pt idx="12409" formatCode="m/d/yyyy\ h:mm">
                  <c:v>40089.666666660778</c:v>
                </c:pt>
                <c:pt idx="12410" formatCode="m/d/yyyy\ h:mm">
                  <c:v>40089.708333327479</c:v>
                </c:pt>
                <c:pt idx="12411" formatCode="m/d/yyyy\ h:mm">
                  <c:v>40089.749999994143</c:v>
                </c:pt>
                <c:pt idx="12412" formatCode="m/d/yyyy\ h:mm">
                  <c:v>40089.791666660756</c:v>
                </c:pt>
                <c:pt idx="12413" formatCode="m/d/yyyy\ h:mm">
                  <c:v>40089.833333327471</c:v>
                </c:pt>
                <c:pt idx="12414" formatCode="m/d/yyyy\ h:mm">
                  <c:v>40089.87499999415</c:v>
                </c:pt>
                <c:pt idx="12415" formatCode="m/d/yyyy\ h:mm">
                  <c:v>40089.916666660785</c:v>
                </c:pt>
                <c:pt idx="12416" formatCode="m/d/yyyy\ h:mm">
                  <c:v>40089.958333327479</c:v>
                </c:pt>
                <c:pt idx="12417" formatCode="m/d/yyyy\ h:mm">
                  <c:v>40089.999999994128</c:v>
                </c:pt>
                <c:pt idx="12418" formatCode="m/d/yyyy\ h:mm">
                  <c:v>40090.041666660763</c:v>
                </c:pt>
                <c:pt idx="12419" formatCode="m/d/yyyy\ h:mm">
                  <c:v>40090.083333327442</c:v>
                </c:pt>
                <c:pt idx="12420" formatCode="m/d/yyyy\ h:mm">
                  <c:v>40090.124999994121</c:v>
                </c:pt>
                <c:pt idx="12421" formatCode="m/d/yyyy\ h:mm">
                  <c:v>40090.166666660749</c:v>
                </c:pt>
                <c:pt idx="12422" formatCode="m/d/yyyy\ h:mm">
                  <c:v>40090.208333327442</c:v>
                </c:pt>
                <c:pt idx="12423" formatCode="m/d/yyyy\ h:mm">
                  <c:v>40090.249999994099</c:v>
                </c:pt>
                <c:pt idx="12427" formatCode="m/d/yyyy\ h:mm">
                  <c:v>40090.29166666072</c:v>
                </c:pt>
                <c:pt idx="12428" formatCode="m/d/yyyy\ h:mm">
                  <c:v>40090.333333327442</c:v>
                </c:pt>
                <c:pt idx="12429" formatCode="m/d/yyyy\ h:mm">
                  <c:v>40090.374999994106</c:v>
                </c:pt>
                <c:pt idx="12430" formatCode="m/d/yyyy\ h:mm">
                  <c:v>40090.416666660756</c:v>
                </c:pt>
                <c:pt idx="12431" formatCode="m/d/yyyy\ h:mm">
                  <c:v>40090.45833332745</c:v>
                </c:pt>
                <c:pt idx="12432" formatCode="m/d/yyyy\ h:mm">
                  <c:v>40090.499999994092</c:v>
                </c:pt>
                <c:pt idx="12433" formatCode="m/d/yyyy\ h:mm">
                  <c:v>40090.541666660727</c:v>
                </c:pt>
                <c:pt idx="12434" formatCode="m/d/yyyy\ h:mm">
                  <c:v>40090.583333327413</c:v>
                </c:pt>
                <c:pt idx="12435" formatCode="m/d/yyyy\ h:mm">
                  <c:v>40090.624999994092</c:v>
                </c:pt>
                <c:pt idx="12436" formatCode="m/d/yyyy\ h:mm">
                  <c:v>40090.66666666072</c:v>
                </c:pt>
                <c:pt idx="12437" formatCode="m/d/yyyy\ h:mm">
                  <c:v>40090.708333327413</c:v>
                </c:pt>
                <c:pt idx="12438" formatCode="m/d/yyyy\ h:mm">
                  <c:v>40090.749999994085</c:v>
                </c:pt>
                <c:pt idx="12439" formatCode="m/d/yyyy\ h:mm">
                  <c:v>40090.791666660705</c:v>
                </c:pt>
                <c:pt idx="12440" formatCode="m/d/yyyy\ h:mm">
                  <c:v>40090.833333327399</c:v>
                </c:pt>
                <c:pt idx="12441" formatCode="m/d/yyyy\ h:mm">
                  <c:v>40090.874999994085</c:v>
                </c:pt>
                <c:pt idx="12442" formatCode="m/d/yyyy\ h:mm">
                  <c:v>40090.916666660727</c:v>
                </c:pt>
                <c:pt idx="12443" formatCode="m/d/yyyy\ h:mm">
                  <c:v>40090.958333327406</c:v>
                </c:pt>
                <c:pt idx="12444" formatCode="m/d/yyyy\ h:mm">
                  <c:v>40090.999999994063</c:v>
                </c:pt>
                <c:pt idx="12445" formatCode="m/d/yyyy\ h:mm">
                  <c:v>40091.041666660698</c:v>
                </c:pt>
                <c:pt idx="12446" formatCode="m/d/yyyy\ h:mm">
                  <c:v>40091.083333327391</c:v>
                </c:pt>
                <c:pt idx="12447" formatCode="m/d/yyyy\ h:mm">
                  <c:v>40091.124999994048</c:v>
                </c:pt>
                <c:pt idx="12448" formatCode="m/d/yyyy\ h:mm">
                  <c:v>40091.166666660683</c:v>
                </c:pt>
                <c:pt idx="12449" formatCode="m/d/yyyy\ h:mm">
                  <c:v>40091.208333327391</c:v>
                </c:pt>
                <c:pt idx="12450" formatCode="m/d/yyyy\ h:mm">
                  <c:v>40091.249999994041</c:v>
                </c:pt>
                <c:pt idx="12451" formatCode="m/d/yyyy\ h:mm">
                  <c:v>40091.291666660669</c:v>
                </c:pt>
                <c:pt idx="12452" formatCode="m/d/yyyy\ h:mm">
                  <c:v>40091.333333327369</c:v>
                </c:pt>
                <c:pt idx="12453" formatCode="m/d/yyyy\ h:mm">
                  <c:v>40091.374999994056</c:v>
                </c:pt>
                <c:pt idx="12454" formatCode="m/d/yyyy\ h:mm">
                  <c:v>40091.416666660683</c:v>
                </c:pt>
                <c:pt idx="12455" formatCode="m/d/yyyy\ h:mm">
                  <c:v>40091.458333327377</c:v>
                </c:pt>
                <c:pt idx="12456" formatCode="m/d/yyyy\ h:mm">
                  <c:v>40091.499999994041</c:v>
                </c:pt>
                <c:pt idx="12457" formatCode="m/d/yyyy\ h:mm">
                  <c:v>40091.541666660669</c:v>
                </c:pt>
                <c:pt idx="12458" formatCode="m/d/yyyy\ h:mm">
                  <c:v>40091.583333327362</c:v>
                </c:pt>
                <c:pt idx="12459" formatCode="m/d/yyyy\ h:mm">
                  <c:v>40091.624999994019</c:v>
                </c:pt>
                <c:pt idx="12460" formatCode="m/d/yyyy\ h:mm">
                  <c:v>40091.666666660654</c:v>
                </c:pt>
                <c:pt idx="12461" formatCode="m/d/yyyy\ h:mm">
                  <c:v>40091.708333327348</c:v>
                </c:pt>
                <c:pt idx="12462" formatCode="m/d/yyyy\ h:mm">
                  <c:v>40091.749999994012</c:v>
                </c:pt>
                <c:pt idx="12463" formatCode="m/d/yyyy\ h:mm">
                  <c:v>40091.79166666064</c:v>
                </c:pt>
                <c:pt idx="12464" formatCode="m/d/yyyy\ h:mm">
                  <c:v>40091.83333332734</c:v>
                </c:pt>
                <c:pt idx="12465" formatCode="m/d/yyyy\ h:mm">
                  <c:v>40091.874999994026</c:v>
                </c:pt>
                <c:pt idx="12466" formatCode="m/d/yyyy\ h:mm">
                  <c:v>40091.916666660654</c:v>
                </c:pt>
                <c:pt idx="12467" formatCode="m/d/yyyy\ h:mm">
                  <c:v>40091.958333327348</c:v>
                </c:pt>
                <c:pt idx="12468" formatCode="m/d/yyyy\ h:mm">
                  <c:v>40091.999999993997</c:v>
                </c:pt>
                <c:pt idx="12469" formatCode="m/d/yyyy\ h:mm">
                  <c:v>40092.041666660632</c:v>
                </c:pt>
                <c:pt idx="12470" formatCode="m/d/yyyy\ h:mm">
                  <c:v>40092.083333327333</c:v>
                </c:pt>
                <c:pt idx="12471" formatCode="m/d/yyyy\ h:mm">
                  <c:v>40092.12499999399</c:v>
                </c:pt>
                <c:pt idx="12472" formatCode="m/d/yyyy\ h:mm">
                  <c:v>40092.166666660632</c:v>
                </c:pt>
                <c:pt idx="12473" formatCode="m/d/yyyy\ h:mm">
                  <c:v>40092.208333327319</c:v>
                </c:pt>
                <c:pt idx="12474" formatCode="m/d/yyyy\ h:mm">
                  <c:v>40092.249999993983</c:v>
                </c:pt>
                <c:pt idx="12475" formatCode="m/d/yyyy\ h:mm">
                  <c:v>40092.291666660611</c:v>
                </c:pt>
                <c:pt idx="12476" formatCode="m/d/yyyy\ h:mm">
                  <c:v>40092.333333327311</c:v>
                </c:pt>
                <c:pt idx="12477" formatCode="m/d/yyyy\ h:mm">
                  <c:v>40092.374999993997</c:v>
                </c:pt>
                <c:pt idx="12478" formatCode="m/d/yyyy\ h:mm">
                  <c:v>40092.416666660625</c:v>
                </c:pt>
                <c:pt idx="12479" formatCode="m/d/yyyy\ h:mm">
                  <c:v>40092.458333327326</c:v>
                </c:pt>
                <c:pt idx="12480" formatCode="m/d/yyyy\ h:mm">
                  <c:v>40092.499999993968</c:v>
                </c:pt>
                <c:pt idx="12481" formatCode="m/d/yyyy\ h:mm">
                  <c:v>40092.541666660603</c:v>
                </c:pt>
                <c:pt idx="12482" formatCode="m/d/yyyy\ h:mm">
                  <c:v>40092.583333327297</c:v>
                </c:pt>
                <c:pt idx="12483" formatCode="m/d/yyyy\ h:mm">
                  <c:v>40092.624999993961</c:v>
                </c:pt>
                <c:pt idx="12484" formatCode="m/d/yyyy\ h:mm">
                  <c:v>40092.666666660603</c:v>
                </c:pt>
                <c:pt idx="12485" formatCode="m/d/yyyy\ h:mm">
                  <c:v>40092.708333327289</c:v>
                </c:pt>
                <c:pt idx="12486" formatCode="m/d/yyyy\ h:mm">
                  <c:v>40092.749999993961</c:v>
                </c:pt>
                <c:pt idx="12487" formatCode="m/d/yyyy\ h:mm">
                  <c:v>40092.791666660582</c:v>
                </c:pt>
                <c:pt idx="12488" formatCode="m/d/yyyy\ h:mm">
                  <c:v>40092.833333327282</c:v>
                </c:pt>
                <c:pt idx="12489" formatCode="m/d/yyyy\ h:mm">
                  <c:v>40092.874999993968</c:v>
                </c:pt>
                <c:pt idx="12490" formatCode="m/d/yyyy\ h:mm">
                  <c:v>40092.916666660596</c:v>
                </c:pt>
                <c:pt idx="12491" formatCode="m/d/yyyy\ h:mm">
                  <c:v>40092.958333327297</c:v>
                </c:pt>
                <c:pt idx="12492" formatCode="m/d/yyyy\ h:mm">
                  <c:v>40092.999999993939</c:v>
                </c:pt>
                <c:pt idx="12493" formatCode="m/d/yyyy\ h:mm">
                  <c:v>40093.041666660582</c:v>
                </c:pt>
                <c:pt idx="12494" formatCode="m/d/yyyy\ h:mm">
                  <c:v>40093.083333327268</c:v>
                </c:pt>
                <c:pt idx="12495" formatCode="m/d/yyyy\ h:mm">
                  <c:v>40093.124999993932</c:v>
                </c:pt>
                <c:pt idx="12496" formatCode="m/d/yyyy\ h:mm">
                  <c:v>40093.166666660582</c:v>
                </c:pt>
                <c:pt idx="12497" formatCode="m/d/yyyy\ h:mm">
                  <c:v>40093.20833332726</c:v>
                </c:pt>
                <c:pt idx="12498" formatCode="m/d/yyyy\ h:mm">
                  <c:v>40093.249999993932</c:v>
                </c:pt>
                <c:pt idx="12499" formatCode="m/d/yyyy\ h:mm">
                  <c:v>40093.291666660567</c:v>
                </c:pt>
                <c:pt idx="12500" formatCode="m/d/yyyy\ h:mm">
                  <c:v>40093.333333327253</c:v>
                </c:pt>
                <c:pt idx="12501" formatCode="m/d/yyyy\ h:mm">
                  <c:v>40093.374999993939</c:v>
                </c:pt>
                <c:pt idx="12502" formatCode="m/d/yyyy\ h:mm">
                  <c:v>40093.416666660582</c:v>
                </c:pt>
                <c:pt idx="12503" formatCode="m/d/yyyy\ h:mm">
                  <c:v>40093.45833332726</c:v>
                </c:pt>
                <c:pt idx="12504" formatCode="m/d/yyyy\ h:mm">
                  <c:v>40093.49999999391</c:v>
                </c:pt>
                <c:pt idx="12505" formatCode="m/d/yyyy\ h:mm">
                  <c:v>40093.541666660574</c:v>
                </c:pt>
                <c:pt idx="12506" formatCode="m/d/yyyy\ h:mm">
                  <c:v>40093.583333327239</c:v>
                </c:pt>
                <c:pt idx="12507" formatCode="m/d/yyyy\ h:mm">
                  <c:v>40093.624999993903</c:v>
                </c:pt>
                <c:pt idx="12508" formatCode="m/d/yyyy\ h:mm">
                  <c:v>40093.666666660552</c:v>
                </c:pt>
                <c:pt idx="12509" formatCode="m/d/yyyy\ h:mm">
                  <c:v>40093.708333327231</c:v>
                </c:pt>
                <c:pt idx="12510" formatCode="m/d/yyyy\ h:mm">
                  <c:v>40093.749999993895</c:v>
                </c:pt>
                <c:pt idx="12511" formatCode="m/d/yyyy\ h:mm">
                  <c:v>40093.791666660531</c:v>
                </c:pt>
                <c:pt idx="12512" formatCode="m/d/yyyy\ h:mm">
                  <c:v>40093.833333327231</c:v>
                </c:pt>
                <c:pt idx="12513" formatCode="m/d/yyyy\ h:mm">
                  <c:v>40093.874999993903</c:v>
                </c:pt>
                <c:pt idx="12514" formatCode="m/d/yyyy\ h:mm">
                  <c:v>40093.916666660552</c:v>
                </c:pt>
                <c:pt idx="12515" formatCode="m/d/yyyy\ h:mm">
                  <c:v>40093.958333327239</c:v>
                </c:pt>
                <c:pt idx="12516" formatCode="m/d/yyyy\ h:mm">
                  <c:v>40093.999999993881</c:v>
                </c:pt>
                <c:pt idx="12517" formatCode="m/d/yyyy\ h:mm">
                  <c:v>40094.041666660531</c:v>
                </c:pt>
                <c:pt idx="12518" formatCode="m/d/yyyy\ h:mm">
                  <c:v>40094.083333327209</c:v>
                </c:pt>
                <c:pt idx="12519" formatCode="m/d/yyyy\ h:mm">
                  <c:v>40094.124999993881</c:v>
                </c:pt>
                <c:pt idx="12520" formatCode="m/d/yyyy\ h:mm">
                  <c:v>40094.166666660523</c:v>
                </c:pt>
                <c:pt idx="12521" formatCode="m/d/yyyy\ h:mm">
                  <c:v>40094.208333327202</c:v>
                </c:pt>
                <c:pt idx="12522" formatCode="m/d/yyyy\ h:mm">
                  <c:v>40094.249999993866</c:v>
                </c:pt>
                <c:pt idx="12523" formatCode="m/d/yyyy\ h:mm">
                  <c:v>40094.291666660502</c:v>
                </c:pt>
                <c:pt idx="12524" formatCode="m/d/yyyy\ h:mm">
                  <c:v>40094.333333327202</c:v>
                </c:pt>
                <c:pt idx="12525" formatCode="m/d/yyyy\ h:mm">
                  <c:v>40094.374999993874</c:v>
                </c:pt>
                <c:pt idx="12526" formatCode="m/d/yyyy\ h:mm">
                  <c:v>40094.416666660523</c:v>
                </c:pt>
                <c:pt idx="12527" formatCode="m/d/yyyy\ h:mm">
                  <c:v>40094.458333327209</c:v>
                </c:pt>
                <c:pt idx="12528" formatCode="m/d/yyyy\ h:mm">
                  <c:v>40094.499999993852</c:v>
                </c:pt>
                <c:pt idx="12529" formatCode="m/d/yyyy\ h:mm">
                  <c:v>40094.541666660502</c:v>
                </c:pt>
                <c:pt idx="12530" formatCode="m/d/yyyy\ h:mm">
                  <c:v>40094.583333327195</c:v>
                </c:pt>
                <c:pt idx="12531" formatCode="m/d/yyyy\ h:mm">
                  <c:v>40094.624999993845</c:v>
                </c:pt>
                <c:pt idx="12532" formatCode="m/d/yyyy\ h:mm">
                  <c:v>40094.666666660494</c:v>
                </c:pt>
                <c:pt idx="12533" formatCode="m/d/yyyy\ h:mm">
                  <c:v>40094.708333327188</c:v>
                </c:pt>
                <c:pt idx="12534" formatCode="m/d/yyyy\ h:mm">
                  <c:v>40094.749999993837</c:v>
                </c:pt>
                <c:pt idx="12535" formatCode="m/d/yyyy\ h:mm">
                  <c:v>40094.791666660472</c:v>
                </c:pt>
                <c:pt idx="12536" formatCode="m/d/yyyy\ h:mm">
                  <c:v>40094.83333332718</c:v>
                </c:pt>
                <c:pt idx="12537" formatCode="m/d/yyyy\ h:mm">
                  <c:v>40094.874999993845</c:v>
                </c:pt>
                <c:pt idx="12538" formatCode="m/d/yyyy\ h:mm">
                  <c:v>40094.916666660494</c:v>
                </c:pt>
                <c:pt idx="12539" formatCode="m/d/yyyy\ h:mm">
                  <c:v>40094.958333327188</c:v>
                </c:pt>
                <c:pt idx="12540" formatCode="m/d/yyyy\ h:mm">
                  <c:v>40094.999999993823</c:v>
                </c:pt>
                <c:pt idx="12541" formatCode="m/d/yyyy\ h:mm">
                  <c:v>40095.041666660472</c:v>
                </c:pt>
                <c:pt idx="12542" formatCode="m/d/yyyy\ h:mm">
                  <c:v>40095.083333327166</c:v>
                </c:pt>
                <c:pt idx="12543" formatCode="m/d/yyyy\ h:mm">
                  <c:v>40095.124999993815</c:v>
                </c:pt>
                <c:pt idx="12544" formatCode="m/d/yyyy\ h:mm">
                  <c:v>40095.166666660465</c:v>
                </c:pt>
                <c:pt idx="12545" formatCode="m/d/yyyy\ h:mm">
                  <c:v>40095.208333327158</c:v>
                </c:pt>
                <c:pt idx="12546" formatCode="m/d/yyyy\ h:mm">
                  <c:v>40095.249999993808</c:v>
                </c:pt>
                <c:pt idx="12547" formatCode="m/d/yyyy\ h:mm">
                  <c:v>40095.291666660443</c:v>
                </c:pt>
                <c:pt idx="12548" formatCode="m/d/yyyy\ h:mm">
                  <c:v>40095.333333327151</c:v>
                </c:pt>
                <c:pt idx="12549" formatCode="m/d/yyyy\ h:mm">
                  <c:v>40095.374999993815</c:v>
                </c:pt>
                <c:pt idx="12550" formatCode="m/d/yyyy\ h:mm">
                  <c:v>40095.416666660465</c:v>
                </c:pt>
                <c:pt idx="12551" formatCode="m/d/yyyy\ h:mm">
                  <c:v>40095.458333327158</c:v>
                </c:pt>
                <c:pt idx="12552" formatCode="m/d/yyyy\ h:mm">
                  <c:v>40095.499999993794</c:v>
                </c:pt>
                <c:pt idx="12553" formatCode="m/d/yyyy\ h:mm">
                  <c:v>40095.541666660443</c:v>
                </c:pt>
                <c:pt idx="12554" formatCode="m/d/yyyy\ h:mm">
                  <c:v>40095.583333327137</c:v>
                </c:pt>
                <c:pt idx="12555" formatCode="m/d/yyyy\ h:mm">
                  <c:v>40095.624999993786</c:v>
                </c:pt>
                <c:pt idx="12556" formatCode="m/d/yyyy\ h:mm">
                  <c:v>40095.666666660429</c:v>
                </c:pt>
                <c:pt idx="12557" formatCode="m/d/yyyy\ h:mm">
                  <c:v>40095.708333327129</c:v>
                </c:pt>
                <c:pt idx="12558" formatCode="m/d/yyyy\ h:mm">
                  <c:v>40095.749999993779</c:v>
                </c:pt>
                <c:pt idx="12559" formatCode="m/d/yyyy\ h:mm">
                  <c:v>40095.791666660407</c:v>
                </c:pt>
                <c:pt idx="12560" formatCode="m/d/yyyy\ h:mm">
                  <c:v>40095.833333327122</c:v>
                </c:pt>
                <c:pt idx="12561" formatCode="m/d/yyyy\ h:mm">
                  <c:v>40095.874999993786</c:v>
                </c:pt>
                <c:pt idx="12562" formatCode="m/d/yyyy\ h:mm">
                  <c:v>40095.916666660436</c:v>
                </c:pt>
                <c:pt idx="12563" formatCode="m/d/yyyy\ h:mm">
                  <c:v>40095.958333327129</c:v>
                </c:pt>
                <c:pt idx="12564" formatCode="m/d/yyyy\ h:mm">
                  <c:v>40095.999999993765</c:v>
                </c:pt>
                <c:pt idx="12565" formatCode="m/d/yyyy\ h:mm">
                  <c:v>40096.041666660414</c:v>
                </c:pt>
                <c:pt idx="12566" formatCode="m/d/yyyy\ h:mm">
                  <c:v>40096.083333327093</c:v>
                </c:pt>
                <c:pt idx="12567" formatCode="m/d/yyyy\ h:mm">
                  <c:v>40096.124999993757</c:v>
                </c:pt>
                <c:pt idx="12568" formatCode="m/d/yyyy\ h:mm">
                  <c:v>40096.166666660407</c:v>
                </c:pt>
                <c:pt idx="12569" formatCode="m/d/yyyy\ h:mm">
                  <c:v>40096.208333327093</c:v>
                </c:pt>
                <c:pt idx="12570" formatCode="m/d/yyyy\ h:mm">
                  <c:v>40096.24999999375</c:v>
                </c:pt>
                <c:pt idx="12571" formatCode="m/d/yyyy\ h:mm">
                  <c:v>40096.291666660385</c:v>
                </c:pt>
                <c:pt idx="12572" formatCode="m/d/yyyy\ h:mm">
                  <c:v>40096.333333327093</c:v>
                </c:pt>
                <c:pt idx="12573" formatCode="m/d/yyyy\ h:mm">
                  <c:v>40096.374999993743</c:v>
                </c:pt>
                <c:pt idx="12574" formatCode="m/d/yyyy\ h:mm">
                  <c:v>40096.416666660407</c:v>
                </c:pt>
                <c:pt idx="12575" formatCode="m/d/yyyy\ h:mm">
                  <c:v>40096.4583333271</c:v>
                </c:pt>
                <c:pt idx="12576" formatCode="m/d/yyyy\ h:mm">
                  <c:v>40096.499999993735</c:v>
                </c:pt>
                <c:pt idx="12577" formatCode="m/d/yyyy\ h:mm">
                  <c:v>40096.541666660378</c:v>
                </c:pt>
                <c:pt idx="12578" formatCode="m/d/yyyy\ h:mm">
                  <c:v>40096.583333327078</c:v>
                </c:pt>
                <c:pt idx="12579" formatCode="m/d/yyyy\ h:mm">
                  <c:v>40096.624999993728</c:v>
                </c:pt>
                <c:pt idx="12580" formatCode="m/d/yyyy\ h:mm">
                  <c:v>40096.666666660371</c:v>
                </c:pt>
                <c:pt idx="12581" formatCode="m/d/yyyy\ h:mm">
                  <c:v>40096.708333327071</c:v>
                </c:pt>
                <c:pt idx="12582" formatCode="m/d/yyyy\ h:mm">
                  <c:v>40096.749999993721</c:v>
                </c:pt>
                <c:pt idx="12583" formatCode="m/d/yyyy\ h:mm">
                  <c:v>40096.791666660356</c:v>
                </c:pt>
                <c:pt idx="12584" formatCode="m/d/yyyy\ h:mm">
                  <c:v>40096.833333327049</c:v>
                </c:pt>
                <c:pt idx="12585" formatCode="m/d/yyyy\ h:mm">
                  <c:v>40096.874999993728</c:v>
                </c:pt>
                <c:pt idx="12586" formatCode="m/d/yyyy\ h:mm">
                  <c:v>40096.916666660378</c:v>
                </c:pt>
                <c:pt idx="12587" formatCode="m/d/yyyy\ h:mm">
                  <c:v>40096.958333327057</c:v>
                </c:pt>
                <c:pt idx="12588" formatCode="m/d/yyyy\ h:mm">
                  <c:v>40096.999999993706</c:v>
                </c:pt>
                <c:pt idx="12589" formatCode="m/d/yyyy\ h:mm">
                  <c:v>40097.041666660349</c:v>
                </c:pt>
                <c:pt idx="12590" formatCode="m/d/yyyy\ h:mm">
                  <c:v>40097.083333327042</c:v>
                </c:pt>
                <c:pt idx="12591" formatCode="m/d/yyyy\ h:mm">
                  <c:v>40097.124999993684</c:v>
                </c:pt>
                <c:pt idx="12592" formatCode="m/d/yyyy\ h:mm">
                  <c:v>40097.166666660334</c:v>
                </c:pt>
                <c:pt idx="12593" formatCode="m/d/yyyy\ h:mm">
                  <c:v>40097.208333327042</c:v>
                </c:pt>
                <c:pt idx="12594" formatCode="m/d/yyyy\ h:mm">
                  <c:v>40097.249999993684</c:v>
                </c:pt>
                <c:pt idx="12595" formatCode="m/d/yyyy\ h:mm">
                  <c:v>40097.29166666032</c:v>
                </c:pt>
                <c:pt idx="12596" formatCode="m/d/yyyy\ h:mm">
                  <c:v>40097.333333327035</c:v>
                </c:pt>
                <c:pt idx="12597" formatCode="m/d/yyyy\ h:mm">
                  <c:v>40097.374999993692</c:v>
                </c:pt>
                <c:pt idx="12598" formatCode="m/d/yyyy\ h:mm">
                  <c:v>40097.416666660334</c:v>
                </c:pt>
                <c:pt idx="12599" formatCode="m/d/yyyy\ h:mm">
                  <c:v>40097.458333327035</c:v>
                </c:pt>
                <c:pt idx="12600" formatCode="m/d/yyyy\ h:mm">
                  <c:v>40097.499999993677</c:v>
                </c:pt>
                <c:pt idx="12601" formatCode="m/d/yyyy\ h:mm">
                  <c:v>40097.54166666032</c:v>
                </c:pt>
                <c:pt idx="12602" formatCode="m/d/yyyy\ h:mm">
                  <c:v>40097.583333327013</c:v>
                </c:pt>
                <c:pt idx="12603" formatCode="m/d/yyyy\ h:mm">
                  <c:v>40097.62499999367</c:v>
                </c:pt>
                <c:pt idx="12604" formatCode="m/d/yyyy\ h:mm">
                  <c:v>40097.66666666032</c:v>
                </c:pt>
                <c:pt idx="12605" formatCode="m/d/yyyy\ h:mm">
                  <c:v>40097.708333327013</c:v>
                </c:pt>
                <c:pt idx="12606" formatCode="m/d/yyyy\ h:mm">
                  <c:v>40097.749999993655</c:v>
                </c:pt>
                <c:pt idx="12607" formatCode="m/d/yyyy\ h:mm">
                  <c:v>40097.791666660291</c:v>
                </c:pt>
                <c:pt idx="12608" formatCode="m/d/yyyy\ h:mm">
                  <c:v>40097.833333327006</c:v>
                </c:pt>
                <c:pt idx="12609" formatCode="m/d/yyyy\ h:mm">
                  <c:v>40097.874999993663</c:v>
                </c:pt>
                <c:pt idx="12610" formatCode="m/d/yyyy\ h:mm">
                  <c:v>40097.91666666032</c:v>
                </c:pt>
                <c:pt idx="12611" formatCode="m/d/yyyy\ h:mm">
                  <c:v>40097.95833332702</c:v>
                </c:pt>
                <c:pt idx="12612" formatCode="m/d/yyyy\ h:mm">
                  <c:v>40097.999999993634</c:v>
                </c:pt>
                <c:pt idx="12613" formatCode="m/d/yyyy\ h:mm">
                  <c:v>40098.041666660283</c:v>
                </c:pt>
                <c:pt idx="12614" formatCode="m/d/yyyy\ h:mm">
                  <c:v>40098.083333326998</c:v>
                </c:pt>
                <c:pt idx="12615" formatCode="m/d/yyyy\ h:mm">
                  <c:v>40098.124999993634</c:v>
                </c:pt>
                <c:pt idx="12616" formatCode="m/d/yyyy\ h:mm">
                  <c:v>40098.166666660283</c:v>
                </c:pt>
                <c:pt idx="12617" formatCode="m/d/yyyy\ h:mm">
                  <c:v>40098.208333326991</c:v>
                </c:pt>
                <c:pt idx="12618" formatCode="m/d/yyyy\ h:mm">
                  <c:v>40098.249999993634</c:v>
                </c:pt>
                <c:pt idx="12619" formatCode="m/d/yyyy\ h:mm">
                  <c:v>40098.291666660261</c:v>
                </c:pt>
                <c:pt idx="12620" formatCode="m/d/yyyy\ h:mm">
                  <c:v>40098.333333326977</c:v>
                </c:pt>
                <c:pt idx="12621" formatCode="m/d/yyyy\ h:mm">
                  <c:v>40098.374999993641</c:v>
                </c:pt>
                <c:pt idx="12622" formatCode="m/d/yyyy\ h:mm">
                  <c:v>40098.416666660276</c:v>
                </c:pt>
                <c:pt idx="12623" formatCode="m/d/yyyy\ h:mm">
                  <c:v>40098.458333326998</c:v>
                </c:pt>
                <c:pt idx="12624" formatCode="m/d/yyyy\ h:mm">
                  <c:v>40098.499999993604</c:v>
                </c:pt>
                <c:pt idx="12625" formatCode="m/d/yyyy\ h:mm">
                  <c:v>40098.541666660254</c:v>
                </c:pt>
                <c:pt idx="12626" formatCode="m/d/yyyy\ h:mm">
                  <c:v>40098.583333326969</c:v>
                </c:pt>
                <c:pt idx="12627" formatCode="m/d/yyyy\ h:mm">
                  <c:v>40098.624999993604</c:v>
                </c:pt>
                <c:pt idx="12628" formatCode="m/d/yyyy\ h:mm">
                  <c:v>40098.666666660254</c:v>
                </c:pt>
                <c:pt idx="12629" formatCode="m/d/yyyy\ h:mm">
                  <c:v>40098.708333326955</c:v>
                </c:pt>
                <c:pt idx="12630" formatCode="m/d/yyyy\ h:mm">
                  <c:v>40098.749999993604</c:v>
                </c:pt>
                <c:pt idx="12631" formatCode="m/d/yyyy\ h:mm">
                  <c:v>40098.791666660225</c:v>
                </c:pt>
                <c:pt idx="12632" formatCode="m/d/yyyy\ h:mm">
                  <c:v>40098.833333326947</c:v>
                </c:pt>
                <c:pt idx="12633" formatCode="m/d/yyyy\ h:mm">
                  <c:v>40098.874999993612</c:v>
                </c:pt>
                <c:pt idx="12634" formatCode="m/d/yyyy\ h:mm">
                  <c:v>40098.916666660254</c:v>
                </c:pt>
                <c:pt idx="12635" formatCode="m/d/yyyy\ h:mm">
                  <c:v>40098.958333326962</c:v>
                </c:pt>
                <c:pt idx="12636" formatCode="m/d/yyyy\ h:mm">
                  <c:v>40098.99999999359</c:v>
                </c:pt>
                <c:pt idx="12637" formatCode="m/d/yyyy\ h:mm">
                  <c:v>40099.041666660232</c:v>
                </c:pt>
                <c:pt idx="12638" formatCode="m/d/yyyy\ h:mm">
                  <c:v>40099.08333332694</c:v>
                </c:pt>
                <c:pt idx="12639" formatCode="m/d/yyyy\ h:mm">
                  <c:v>40099.124999993583</c:v>
                </c:pt>
                <c:pt idx="12640" formatCode="m/d/yyyy\ h:mm">
                  <c:v>40099.166666660218</c:v>
                </c:pt>
                <c:pt idx="12641" formatCode="m/d/yyyy\ h:mm">
                  <c:v>40099.208333326926</c:v>
                </c:pt>
                <c:pt idx="12642" formatCode="m/d/yyyy\ h:mm">
                  <c:v>40099.249999993583</c:v>
                </c:pt>
                <c:pt idx="12643" formatCode="m/d/yyyy\ h:mm">
                  <c:v>40099.291666660196</c:v>
                </c:pt>
                <c:pt idx="12644" formatCode="m/d/yyyy\ h:mm">
                  <c:v>40099.333333326926</c:v>
                </c:pt>
                <c:pt idx="12645" formatCode="m/d/yyyy\ h:mm">
                  <c:v>40099.37499999359</c:v>
                </c:pt>
                <c:pt idx="12646" formatCode="m/d/yyyy\ h:mm">
                  <c:v>40099.416666660225</c:v>
                </c:pt>
                <c:pt idx="12647" formatCode="m/d/yyyy\ h:mm">
                  <c:v>40099.458333326926</c:v>
                </c:pt>
                <c:pt idx="12648" formatCode="m/d/yyyy\ h:mm">
                  <c:v>40099.499999993561</c:v>
                </c:pt>
                <c:pt idx="12649" formatCode="m/d/yyyy\ h:mm">
                  <c:v>40099.541666660203</c:v>
                </c:pt>
                <c:pt idx="12650" formatCode="m/d/yyyy\ h:mm">
                  <c:v>40099.583333326904</c:v>
                </c:pt>
                <c:pt idx="12651" formatCode="m/d/yyyy\ h:mm">
                  <c:v>40099.624999993561</c:v>
                </c:pt>
                <c:pt idx="12652" formatCode="m/d/yyyy\ h:mm">
                  <c:v>40099.666666660189</c:v>
                </c:pt>
                <c:pt idx="12653" formatCode="m/d/yyyy\ h:mm">
                  <c:v>40099.708333326897</c:v>
                </c:pt>
                <c:pt idx="12654" formatCode="m/d/yyyy\ h:mm">
                  <c:v>40099.749999993546</c:v>
                </c:pt>
                <c:pt idx="12655" formatCode="m/d/yyyy\ h:mm">
                  <c:v>40099.791666660174</c:v>
                </c:pt>
                <c:pt idx="12656" formatCode="m/d/yyyy\ h:mm">
                  <c:v>40099.833333326897</c:v>
                </c:pt>
                <c:pt idx="12657" formatCode="m/d/yyyy\ h:mm">
                  <c:v>40099.874999993554</c:v>
                </c:pt>
                <c:pt idx="12658" formatCode="m/d/yyyy\ h:mm">
                  <c:v>40099.916666660196</c:v>
                </c:pt>
                <c:pt idx="12659" formatCode="m/d/yyyy\ h:mm">
                  <c:v>40099.958333326897</c:v>
                </c:pt>
                <c:pt idx="12660" formatCode="m/d/yyyy\ h:mm">
                  <c:v>40099.999999993532</c:v>
                </c:pt>
                <c:pt idx="12661" formatCode="m/d/yyyy\ h:mm">
                  <c:v>40100.041666660181</c:v>
                </c:pt>
                <c:pt idx="12662" formatCode="m/d/yyyy\ h:mm">
                  <c:v>40100.083333326875</c:v>
                </c:pt>
                <c:pt idx="12663" formatCode="m/d/yyyy\ h:mm">
                  <c:v>40100.124999993532</c:v>
                </c:pt>
                <c:pt idx="12664" formatCode="m/d/yyyy\ h:mm">
                  <c:v>40100.166666660174</c:v>
                </c:pt>
                <c:pt idx="12665" formatCode="m/d/yyyy\ h:mm">
                  <c:v>40100.208333326867</c:v>
                </c:pt>
                <c:pt idx="12666" formatCode="m/d/yyyy\ h:mm">
                  <c:v>40100.249999993517</c:v>
                </c:pt>
                <c:pt idx="12667" formatCode="m/d/yyyy\ h:mm">
                  <c:v>40100.291666660152</c:v>
                </c:pt>
                <c:pt idx="12668" formatCode="m/d/yyyy\ h:mm">
                  <c:v>40100.33333332686</c:v>
                </c:pt>
                <c:pt idx="12669" formatCode="m/d/yyyy\ h:mm">
                  <c:v>40100.374999993524</c:v>
                </c:pt>
                <c:pt idx="12670" formatCode="m/d/yyyy\ h:mm">
                  <c:v>40100.416666660181</c:v>
                </c:pt>
                <c:pt idx="12671" formatCode="m/d/yyyy\ h:mm">
                  <c:v>40100.458333326867</c:v>
                </c:pt>
                <c:pt idx="12672" formatCode="m/d/yyyy\ h:mm">
                  <c:v>40100.499999993503</c:v>
                </c:pt>
                <c:pt idx="12673" formatCode="m/d/yyyy\ h:mm">
                  <c:v>40100.541666660152</c:v>
                </c:pt>
                <c:pt idx="12674" formatCode="m/d/yyyy\ h:mm">
                  <c:v>40100.583333326846</c:v>
                </c:pt>
                <c:pt idx="12675" formatCode="m/d/yyyy\ h:mm">
                  <c:v>40100.624999993495</c:v>
                </c:pt>
                <c:pt idx="12676" formatCode="m/d/yyyy\ h:mm">
                  <c:v>40100.666666660145</c:v>
                </c:pt>
                <c:pt idx="12677" formatCode="m/d/yyyy\ h:mm">
                  <c:v>40100.708333326846</c:v>
                </c:pt>
                <c:pt idx="12678" formatCode="m/d/yyyy\ h:mm">
                  <c:v>40100.749999993488</c:v>
                </c:pt>
                <c:pt idx="12679" formatCode="m/d/yyyy\ h:mm">
                  <c:v>40100.791666660123</c:v>
                </c:pt>
                <c:pt idx="12680" formatCode="m/d/yyyy\ h:mm">
                  <c:v>40100.833333326838</c:v>
                </c:pt>
                <c:pt idx="12681" formatCode="m/d/yyyy\ h:mm">
                  <c:v>40100.874999993495</c:v>
                </c:pt>
                <c:pt idx="12682" formatCode="m/d/yyyy\ h:mm">
                  <c:v>40100.916666660145</c:v>
                </c:pt>
                <c:pt idx="12683" formatCode="m/d/yyyy\ h:mm">
                  <c:v>40100.958333326846</c:v>
                </c:pt>
                <c:pt idx="12684" formatCode="m/d/yyyy\ h:mm">
                  <c:v>40100.999999993473</c:v>
                </c:pt>
                <c:pt idx="12685" formatCode="m/d/yyyy\ h:mm">
                  <c:v>40101.041666660123</c:v>
                </c:pt>
                <c:pt idx="12686" formatCode="m/d/yyyy\ h:mm">
                  <c:v>40101.083333326817</c:v>
                </c:pt>
                <c:pt idx="12687" formatCode="m/d/yyyy\ h:mm">
                  <c:v>40101.124999993466</c:v>
                </c:pt>
                <c:pt idx="12688" formatCode="m/d/yyyy\ h:mm">
                  <c:v>40101.166666660116</c:v>
                </c:pt>
                <c:pt idx="12689" formatCode="m/d/yyyy\ h:mm">
                  <c:v>40101.208333326809</c:v>
                </c:pt>
                <c:pt idx="12690" formatCode="m/d/yyyy\ h:mm">
                  <c:v>40101.249999993459</c:v>
                </c:pt>
                <c:pt idx="12691" formatCode="m/d/yyyy\ h:mm">
                  <c:v>40101.291666660094</c:v>
                </c:pt>
                <c:pt idx="12692" formatCode="m/d/yyyy\ h:mm">
                  <c:v>40101.333333326802</c:v>
                </c:pt>
                <c:pt idx="12693" formatCode="m/d/yyyy\ h:mm">
                  <c:v>40101.374999993466</c:v>
                </c:pt>
                <c:pt idx="12694" formatCode="m/d/yyyy\ h:mm">
                  <c:v>40101.416666660116</c:v>
                </c:pt>
                <c:pt idx="12695" formatCode="m/d/yyyy\ h:mm">
                  <c:v>40101.458333326809</c:v>
                </c:pt>
                <c:pt idx="12696" formatCode="m/d/yyyy\ h:mm">
                  <c:v>40101.499999993444</c:v>
                </c:pt>
                <c:pt idx="12697" formatCode="m/d/yyyy\ h:mm">
                  <c:v>40101.541666660094</c:v>
                </c:pt>
                <c:pt idx="12698" formatCode="m/d/yyyy\ h:mm">
                  <c:v>40101.583333326787</c:v>
                </c:pt>
                <c:pt idx="12699" formatCode="m/d/yyyy\ h:mm">
                  <c:v>40101.624999993437</c:v>
                </c:pt>
                <c:pt idx="12700" formatCode="m/d/yyyy\ h:mm">
                  <c:v>40101.666666660087</c:v>
                </c:pt>
                <c:pt idx="12701" formatCode="m/d/yyyy\ h:mm">
                  <c:v>40101.70833332678</c:v>
                </c:pt>
                <c:pt idx="12702" formatCode="m/d/yyyy\ h:mm">
                  <c:v>40101.74999999343</c:v>
                </c:pt>
                <c:pt idx="12703" formatCode="m/d/yyyy\ h:mm">
                  <c:v>40101.791666660065</c:v>
                </c:pt>
                <c:pt idx="12704" formatCode="m/d/yyyy\ h:mm">
                  <c:v>40101.833333326773</c:v>
                </c:pt>
                <c:pt idx="12705" formatCode="m/d/yyyy\ h:mm">
                  <c:v>40101.874999993437</c:v>
                </c:pt>
                <c:pt idx="12706" formatCode="m/d/yyyy\ h:mm">
                  <c:v>40101.916666660087</c:v>
                </c:pt>
                <c:pt idx="12707" formatCode="m/d/yyyy\ h:mm">
                  <c:v>40101.95833332678</c:v>
                </c:pt>
                <c:pt idx="12708" formatCode="m/d/yyyy\ h:mm">
                  <c:v>40101.999999993415</c:v>
                </c:pt>
                <c:pt idx="12709" formatCode="m/d/yyyy\ h:mm">
                  <c:v>40102.041666660065</c:v>
                </c:pt>
                <c:pt idx="12710" formatCode="m/d/yyyy\ h:mm">
                  <c:v>40102.083333326758</c:v>
                </c:pt>
                <c:pt idx="12711" formatCode="m/d/yyyy\ h:mm">
                  <c:v>40102.124999993408</c:v>
                </c:pt>
                <c:pt idx="12712" formatCode="m/d/yyyy\ h:mm">
                  <c:v>40102.166666660058</c:v>
                </c:pt>
                <c:pt idx="12713" formatCode="m/d/yyyy\ h:mm">
                  <c:v>40102.208333326751</c:v>
                </c:pt>
                <c:pt idx="12714" formatCode="m/d/yyyy\ h:mm">
                  <c:v>40102.249999993401</c:v>
                </c:pt>
                <c:pt idx="12715" formatCode="m/d/yyyy\ h:mm">
                  <c:v>40102.291666660036</c:v>
                </c:pt>
                <c:pt idx="12716" formatCode="m/d/yyyy\ h:mm">
                  <c:v>40102.333333326744</c:v>
                </c:pt>
                <c:pt idx="12717" formatCode="m/d/yyyy\ h:mm">
                  <c:v>40102.374999993393</c:v>
                </c:pt>
                <c:pt idx="12718" formatCode="m/d/yyyy\ h:mm">
                  <c:v>40102.416666660058</c:v>
                </c:pt>
                <c:pt idx="12719" formatCode="m/d/yyyy\ h:mm">
                  <c:v>40102.458333326751</c:v>
                </c:pt>
                <c:pt idx="12720" formatCode="m/d/yyyy\ h:mm">
                  <c:v>40102.499999993386</c:v>
                </c:pt>
                <c:pt idx="12721" formatCode="m/d/yyyy\ h:mm">
                  <c:v>40102.541666660029</c:v>
                </c:pt>
                <c:pt idx="12722" formatCode="m/d/yyyy\ h:mm">
                  <c:v>40102.583333326729</c:v>
                </c:pt>
                <c:pt idx="12723" formatCode="m/d/yyyy\ h:mm">
                  <c:v>40102.624999993379</c:v>
                </c:pt>
                <c:pt idx="12724" formatCode="m/d/yyyy\ h:mm">
                  <c:v>40102.666666660021</c:v>
                </c:pt>
                <c:pt idx="12725" formatCode="m/d/yyyy\ h:mm">
                  <c:v>40102.708333326722</c:v>
                </c:pt>
                <c:pt idx="12726" formatCode="m/d/yyyy\ h:mm">
                  <c:v>40102.749999993372</c:v>
                </c:pt>
                <c:pt idx="12727" formatCode="m/d/yyyy\ h:mm">
                  <c:v>40102.791666660007</c:v>
                </c:pt>
                <c:pt idx="12728" formatCode="m/d/yyyy\ h:mm">
                  <c:v>40102.833333326715</c:v>
                </c:pt>
                <c:pt idx="12729" formatCode="m/d/yyyy\ h:mm">
                  <c:v>40102.874999993379</c:v>
                </c:pt>
                <c:pt idx="12730" formatCode="m/d/yyyy\ h:mm">
                  <c:v>40102.916666660029</c:v>
                </c:pt>
                <c:pt idx="12731" formatCode="m/d/yyyy\ h:mm">
                  <c:v>40102.958333326715</c:v>
                </c:pt>
                <c:pt idx="12732" formatCode="m/d/yyyy\ h:mm">
                  <c:v>40102.999999993357</c:v>
                </c:pt>
                <c:pt idx="12733" formatCode="m/d/yyyy\ h:mm">
                  <c:v>40103.041666660007</c:v>
                </c:pt>
                <c:pt idx="12734" formatCode="m/d/yyyy\ h:mm">
                  <c:v>40103.083333326693</c:v>
                </c:pt>
                <c:pt idx="12735" formatCode="m/d/yyyy\ h:mm">
                  <c:v>40103.12499999335</c:v>
                </c:pt>
                <c:pt idx="12736" formatCode="m/d/yyyy\ h:mm">
                  <c:v>40103.166666659999</c:v>
                </c:pt>
                <c:pt idx="12737" formatCode="m/d/yyyy\ h:mm">
                  <c:v>40103.208333326693</c:v>
                </c:pt>
                <c:pt idx="12738" formatCode="m/d/yyyy\ h:mm">
                  <c:v>40103.249999993335</c:v>
                </c:pt>
                <c:pt idx="12739" formatCode="m/d/yyyy\ h:mm">
                  <c:v>40103.291666659978</c:v>
                </c:pt>
                <c:pt idx="12740" formatCode="m/d/yyyy\ h:mm">
                  <c:v>40103.333333326686</c:v>
                </c:pt>
                <c:pt idx="12741" formatCode="m/d/yyyy\ h:mm">
                  <c:v>40103.374999993342</c:v>
                </c:pt>
                <c:pt idx="12742" formatCode="m/d/yyyy\ h:mm">
                  <c:v>40103.416666659999</c:v>
                </c:pt>
                <c:pt idx="12743" formatCode="m/d/yyyy\ h:mm">
                  <c:v>40103.458333326693</c:v>
                </c:pt>
                <c:pt idx="12744" formatCode="m/d/yyyy\ h:mm">
                  <c:v>40103.499999993328</c:v>
                </c:pt>
                <c:pt idx="12745" formatCode="m/d/yyyy\ h:mm">
                  <c:v>40103.541666659985</c:v>
                </c:pt>
                <c:pt idx="12746" formatCode="m/d/yyyy\ h:mm">
                  <c:v>40103.583333326671</c:v>
                </c:pt>
                <c:pt idx="12747" formatCode="m/d/yyyy\ h:mm">
                  <c:v>40103.624999993321</c:v>
                </c:pt>
                <c:pt idx="12748" formatCode="m/d/yyyy\ h:mm">
                  <c:v>40103.666666659985</c:v>
                </c:pt>
                <c:pt idx="12749" formatCode="m/d/yyyy\ h:mm">
                  <c:v>40103.708333326649</c:v>
                </c:pt>
                <c:pt idx="12750" formatCode="m/d/yyyy\ h:mm">
                  <c:v>40103.749999993306</c:v>
                </c:pt>
                <c:pt idx="12751" formatCode="m/d/yyyy\ h:mm">
                  <c:v>40103.791666659963</c:v>
                </c:pt>
                <c:pt idx="12752" formatCode="m/d/yyyy\ h:mm">
                  <c:v>40103.833333326642</c:v>
                </c:pt>
                <c:pt idx="12753" formatCode="m/d/yyyy\ h:mm">
                  <c:v>40103.874999993313</c:v>
                </c:pt>
                <c:pt idx="12754" formatCode="m/d/yyyy\ h:mm">
                  <c:v>40103.916666659985</c:v>
                </c:pt>
                <c:pt idx="12755" formatCode="m/d/yyyy\ h:mm">
                  <c:v>40103.958333326656</c:v>
                </c:pt>
                <c:pt idx="12756" formatCode="m/d/yyyy\ h:mm">
                  <c:v>40103.999999993284</c:v>
                </c:pt>
                <c:pt idx="12757" formatCode="m/d/yyyy\ h:mm">
                  <c:v>40104.041666659956</c:v>
                </c:pt>
                <c:pt idx="12758" formatCode="m/d/yyyy\ h:mm">
                  <c:v>40104.083333326642</c:v>
                </c:pt>
                <c:pt idx="12759" formatCode="m/d/yyyy\ h:mm">
                  <c:v>40104.124999993284</c:v>
                </c:pt>
                <c:pt idx="12760" formatCode="m/d/yyyy\ h:mm">
                  <c:v>40104.166666659956</c:v>
                </c:pt>
                <c:pt idx="12761" formatCode="m/d/yyyy\ h:mm">
                  <c:v>40104.208333326635</c:v>
                </c:pt>
                <c:pt idx="12762" formatCode="m/d/yyyy\ h:mm">
                  <c:v>40104.249999993284</c:v>
                </c:pt>
                <c:pt idx="12763" formatCode="m/d/yyyy\ h:mm">
                  <c:v>40104.291666659927</c:v>
                </c:pt>
                <c:pt idx="12764" formatCode="m/d/yyyy\ h:mm">
                  <c:v>40104.333333326613</c:v>
                </c:pt>
                <c:pt idx="12765" formatCode="m/d/yyyy\ h:mm">
                  <c:v>40104.374999993292</c:v>
                </c:pt>
                <c:pt idx="12766" formatCode="m/d/yyyy\ h:mm">
                  <c:v>40104.416666659941</c:v>
                </c:pt>
                <c:pt idx="12767" formatCode="m/d/yyyy\ h:mm">
                  <c:v>40104.458333326635</c:v>
                </c:pt>
                <c:pt idx="12768" formatCode="m/d/yyyy\ h:mm">
                  <c:v>40104.49999999327</c:v>
                </c:pt>
                <c:pt idx="12769" formatCode="m/d/yyyy\ h:mm">
                  <c:v>40104.541666659934</c:v>
                </c:pt>
                <c:pt idx="12770" formatCode="m/d/yyyy\ h:mm">
                  <c:v>40104.583333326613</c:v>
                </c:pt>
                <c:pt idx="12771" formatCode="m/d/yyyy\ h:mm">
                  <c:v>40104.624999993255</c:v>
                </c:pt>
                <c:pt idx="12772" formatCode="m/d/yyyy\ h:mm">
                  <c:v>40104.666666659927</c:v>
                </c:pt>
                <c:pt idx="12773" formatCode="m/d/yyyy\ h:mm">
                  <c:v>40104.708333326605</c:v>
                </c:pt>
                <c:pt idx="12774" formatCode="m/d/yyyy\ h:mm">
                  <c:v>40104.749999993255</c:v>
                </c:pt>
                <c:pt idx="12775" formatCode="m/d/yyyy\ h:mm">
                  <c:v>40104.791666659898</c:v>
                </c:pt>
                <c:pt idx="12776" formatCode="m/d/yyyy\ h:mm">
                  <c:v>40104.833333326605</c:v>
                </c:pt>
                <c:pt idx="12777" formatCode="m/d/yyyy\ h:mm">
                  <c:v>40104.874999993248</c:v>
                </c:pt>
                <c:pt idx="12778" formatCode="m/d/yyyy\ h:mm">
                  <c:v>40104.916666659912</c:v>
                </c:pt>
                <c:pt idx="12779" formatCode="m/d/yyyy\ h:mm">
                  <c:v>40104.958333326613</c:v>
                </c:pt>
                <c:pt idx="12780" formatCode="m/d/yyyy\ h:mm">
                  <c:v>40104.999999993226</c:v>
                </c:pt>
                <c:pt idx="12781" formatCode="m/d/yyyy\ h:mm">
                  <c:v>40105.041666659905</c:v>
                </c:pt>
                <c:pt idx="12782" formatCode="m/d/yyyy\ h:mm">
                  <c:v>40105.083333326591</c:v>
                </c:pt>
                <c:pt idx="12783" formatCode="m/d/yyyy\ h:mm">
                  <c:v>40105.124999993226</c:v>
                </c:pt>
                <c:pt idx="12784" formatCode="m/d/yyyy\ h:mm">
                  <c:v>40105.166666659883</c:v>
                </c:pt>
                <c:pt idx="12785" formatCode="m/d/yyyy\ h:mm">
                  <c:v>40105.208333326576</c:v>
                </c:pt>
                <c:pt idx="12786" formatCode="m/d/yyyy\ h:mm">
                  <c:v>40105.249999993226</c:v>
                </c:pt>
                <c:pt idx="12787" formatCode="m/d/yyyy\ h:mm">
                  <c:v>40105.291666659868</c:v>
                </c:pt>
                <c:pt idx="12788" formatCode="m/d/yyyy\ h:mm">
                  <c:v>40105.333333326576</c:v>
                </c:pt>
                <c:pt idx="12789" formatCode="m/d/yyyy\ h:mm">
                  <c:v>40105.374999993219</c:v>
                </c:pt>
                <c:pt idx="12790" formatCode="m/d/yyyy\ h:mm">
                  <c:v>40105.416666659883</c:v>
                </c:pt>
                <c:pt idx="12791" formatCode="m/d/yyyy\ h:mm">
                  <c:v>40105.458333326576</c:v>
                </c:pt>
                <c:pt idx="12792" formatCode="m/d/yyyy\ h:mm">
                  <c:v>40105.499999993204</c:v>
                </c:pt>
                <c:pt idx="12793" formatCode="m/d/yyyy\ h:mm">
                  <c:v>40105.541666659876</c:v>
                </c:pt>
                <c:pt idx="12794" formatCode="m/d/yyyy\ h:mm">
                  <c:v>40105.583333326555</c:v>
                </c:pt>
                <c:pt idx="12795" formatCode="m/d/yyyy\ h:mm">
                  <c:v>40105.624999993204</c:v>
                </c:pt>
                <c:pt idx="12796" formatCode="m/d/yyyy\ h:mm">
                  <c:v>40105.666666659854</c:v>
                </c:pt>
                <c:pt idx="12797" formatCode="m/d/yyyy\ h:mm">
                  <c:v>40105.708333326547</c:v>
                </c:pt>
                <c:pt idx="12798" formatCode="m/d/yyyy\ h:mm">
                  <c:v>40105.749999993197</c:v>
                </c:pt>
                <c:pt idx="12799" formatCode="m/d/yyyy\ h:mm">
                  <c:v>40105.791666659832</c:v>
                </c:pt>
                <c:pt idx="12800" formatCode="m/d/yyyy\ h:mm">
                  <c:v>40105.833333326547</c:v>
                </c:pt>
                <c:pt idx="12801" formatCode="m/d/yyyy\ h:mm">
                  <c:v>40105.874999993204</c:v>
                </c:pt>
                <c:pt idx="12802" formatCode="m/d/yyyy\ h:mm">
                  <c:v>40105.916666659861</c:v>
                </c:pt>
                <c:pt idx="12803" formatCode="m/d/yyyy\ h:mm">
                  <c:v>40105.958333326547</c:v>
                </c:pt>
                <c:pt idx="12804" formatCode="m/d/yyyy\ h:mm">
                  <c:v>40105.999999993182</c:v>
                </c:pt>
                <c:pt idx="12805" formatCode="m/d/yyyy\ h:mm">
                  <c:v>40106.041666659832</c:v>
                </c:pt>
                <c:pt idx="12806" formatCode="m/d/yyyy\ h:mm">
                  <c:v>40106.083333326525</c:v>
                </c:pt>
                <c:pt idx="12807" formatCode="m/d/yyyy\ h:mm">
                  <c:v>40106.124999993182</c:v>
                </c:pt>
                <c:pt idx="12808" formatCode="m/d/yyyy\ h:mm">
                  <c:v>40106.166666659825</c:v>
                </c:pt>
                <c:pt idx="12809" formatCode="m/d/yyyy\ h:mm">
                  <c:v>40106.208333326525</c:v>
                </c:pt>
                <c:pt idx="12810" formatCode="m/d/yyyy\ h:mm">
                  <c:v>40106.249999993168</c:v>
                </c:pt>
                <c:pt idx="12811" formatCode="m/d/yyyy\ h:mm">
                  <c:v>40106.291666659803</c:v>
                </c:pt>
                <c:pt idx="12812" formatCode="m/d/yyyy\ h:mm">
                  <c:v>40106.333333326518</c:v>
                </c:pt>
                <c:pt idx="12813" formatCode="m/d/yyyy\ h:mm">
                  <c:v>40106.374999993175</c:v>
                </c:pt>
                <c:pt idx="12814" formatCode="m/d/yyyy\ h:mm">
                  <c:v>40106.416666659832</c:v>
                </c:pt>
                <c:pt idx="12815" formatCode="m/d/yyyy\ h:mm">
                  <c:v>40106.458333326525</c:v>
                </c:pt>
                <c:pt idx="12816" formatCode="m/d/yyyy\ h:mm">
                  <c:v>40106.499999993153</c:v>
                </c:pt>
                <c:pt idx="12817" formatCode="m/d/yyyy\ h:mm">
                  <c:v>40106.541666659803</c:v>
                </c:pt>
                <c:pt idx="12818" formatCode="m/d/yyyy\ h:mm">
                  <c:v>40106.583333326496</c:v>
                </c:pt>
                <c:pt idx="12819" formatCode="m/d/yyyy\ h:mm">
                  <c:v>40106.624999993146</c:v>
                </c:pt>
                <c:pt idx="12820" formatCode="m/d/yyyy\ h:mm">
                  <c:v>40106.666666659796</c:v>
                </c:pt>
                <c:pt idx="12821" formatCode="m/d/yyyy\ h:mm">
                  <c:v>40106.708333326496</c:v>
                </c:pt>
                <c:pt idx="12822" formatCode="m/d/yyyy\ h:mm">
                  <c:v>40106.749999993139</c:v>
                </c:pt>
                <c:pt idx="12823" formatCode="m/d/yyyy\ h:mm">
                  <c:v>40106.791666659774</c:v>
                </c:pt>
                <c:pt idx="12824" formatCode="m/d/yyyy\ h:mm">
                  <c:v>40106.833333326489</c:v>
                </c:pt>
                <c:pt idx="12825" formatCode="m/d/yyyy\ h:mm">
                  <c:v>40106.874999993146</c:v>
                </c:pt>
                <c:pt idx="12826" formatCode="m/d/yyyy\ h:mm">
                  <c:v>40106.916666659796</c:v>
                </c:pt>
                <c:pt idx="12827" formatCode="m/d/yyyy\ h:mm">
                  <c:v>40106.958333326496</c:v>
                </c:pt>
                <c:pt idx="12828" formatCode="m/d/yyyy\ h:mm">
                  <c:v>40106.999999993131</c:v>
                </c:pt>
                <c:pt idx="12829" formatCode="m/d/yyyy\ h:mm">
                  <c:v>40107.041666659774</c:v>
                </c:pt>
                <c:pt idx="12830" formatCode="m/d/yyyy\ h:mm">
                  <c:v>40107.083333326467</c:v>
                </c:pt>
                <c:pt idx="12831" formatCode="m/d/yyyy\ h:mm">
                  <c:v>40107.124999993117</c:v>
                </c:pt>
                <c:pt idx="12832" formatCode="m/d/yyyy\ h:mm">
                  <c:v>40107.166666659774</c:v>
                </c:pt>
                <c:pt idx="12833" formatCode="m/d/yyyy\ h:mm">
                  <c:v>40107.20833332646</c:v>
                </c:pt>
                <c:pt idx="12834" formatCode="m/d/yyyy\ h:mm">
                  <c:v>40107.24999999311</c:v>
                </c:pt>
                <c:pt idx="12835" formatCode="m/d/yyyy\ h:mm">
                  <c:v>40107.291666659752</c:v>
                </c:pt>
                <c:pt idx="12836" formatCode="m/d/yyyy\ h:mm">
                  <c:v>40107.333333326453</c:v>
                </c:pt>
                <c:pt idx="12837" formatCode="m/d/yyyy\ h:mm">
                  <c:v>40107.374999993117</c:v>
                </c:pt>
                <c:pt idx="12838" formatCode="m/d/yyyy\ h:mm">
                  <c:v>40107.416666659767</c:v>
                </c:pt>
                <c:pt idx="12839" formatCode="m/d/yyyy\ h:mm">
                  <c:v>40107.45833332646</c:v>
                </c:pt>
                <c:pt idx="12840" formatCode="m/d/yyyy\ h:mm">
                  <c:v>40107.499999993095</c:v>
                </c:pt>
                <c:pt idx="12841" formatCode="m/d/yyyy\ h:mm">
                  <c:v>40107.541666659745</c:v>
                </c:pt>
                <c:pt idx="12842" formatCode="m/d/yyyy\ h:mm">
                  <c:v>40107.583333326445</c:v>
                </c:pt>
                <c:pt idx="12843" formatCode="m/d/yyyy\ h:mm">
                  <c:v>40107.624999993088</c:v>
                </c:pt>
                <c:pt idx="12844" formatCode="m/d/yyyy\ h:mm">
                  <c:v>40107.666666659738</c:v>
                </c:pt>
                <c:pt idx="12845" formatCode="m/d/yyyy\ h:mm">
                  <c:v>40107.708333326438</c:v>
                </c:pt>
                <c:pt idx="12846" formatCode="m/d/yyyy\ h:mm">
                  <c:v>40107.749999993081</c:v>
                </c:pt>
                <c:pt idx="12847" formatCode="m/d/yyyy\ h:mm">
                  <c:v>40107.791666659716</c:v>
                </c:pt>
                <c:pt idx="12848" formatCode="m/d/yyyy\ h:mm">
                  <c:v>40107.833333326424</c:v>
                </c:pt>
                <c:pt idx="12849" formatCode="m/d/yyyy\ h:mm">
                  <c:v>40107.874999993088</c:v>
                </c:pt>
                <c:pt idx="12850" formatCode="m/d/yyyy\ h:mm">
                  <c:v>40107.916666659738</c:v>
                </c:pt>
                <c:pt idx="12851" formatCode="m/d/yyyy\ h:mm">
                  <c:v>40107.958333326431</c:v>
                </c:pt>
                <c:pt idx="12852" formatCode="m/d/yyyy\ h:mm">
                  <c:v>40107.999999993066</c:v>
                </c:pt>
                <c:pt idx="12853" formatCode="m/d/yyyy\ h:mm">
                  <c:v>40108.041666659716</c:v>
                </c:pt>
                <c:pt idx="12854" formatCode="m/d/yyyy\ h:mm">
                  <c:v>40108.083333326409</c:v>
                </c:pt>
                <c:pt idx="12855" formatCode="m/d/yyyy\ h:mm">
                  <c:v>40108.124999993059</c:v>
                </c:pt>
                <c:pt idx="12856" formatCode="m/d/yyyy\ h:mm">
                  <c:v>40108.166666659708</c:v>
                </c:pt>
                <c:pt idx="12857" formatCode="m/d/yyyy\ h:mm">
                  <c:v>40108.208333326402</c:v>
                </c:pt>
                <c:pt idx="12858" formatCode="m/d/yyyy\ h:mm">
                  <c:v>40108.249999993051</c:v>
                </c:pt>
                <c:pt idx="12859" formatCode="m/d/yyyy\ h:mm">
                  <c:v>40108.291666659687</c:v>
                </c:pt>
                <c:pt idx="12860" formatCode="m/d/yyyy\ h:mm">
                  <c:v>40108.333333326394</c:v>
                </c:pt>
                <c:pt idx="12861" formatCode="m/d/yyyy\ h:mm">
                  <c:v>40108.374999993059</c:v>
                </c:pt>
                <c:pt idx="12862" formatCode="m/d/yyyy\ h:mm">
                  <c:v>40108.416666659708</c:v>
                </c:pt>
                <c:pt idx="12863" formatCode="m/d/yyyy\ h:mm">
                  <c:v>40108.458333326402</c:v>
                </c:pt>
                <c:pt idx="12864" formatCode="m/d/yyyy\ h:mm">
                  <c:v>40108.499999993037</c:v>
                </c:pt>
                <c:pt idx="12865" formatCode="m/d/yyyy\ h:mm">
                  <c:v>40108.541666659687</c:v>
                </c:pt>
                <c:pt idx="12866" formatCode="m/d/yyyy\ h:mm">
                  <c:v>40108.58333332638</c:v>
                </c:pt>
                <c:pt idx="12867" formatCode="m/d/yyyy\ h:mm">
                  <c:v>40108.62499999303</c:v>
                </c:pt>
                <c:pt idx="12868" formatCode="m/d/yyyy\ h:mm">
                  <c:v>40108.666666659679</c:v>
                </c:pt>
                <c:pt idx="12869" formatCode="m/d/yyyy\ h:mm">
                  <c:v>40108.708333326373</c:v>
                </c:pt>
                <c:pt idx="12870" formatCode="m/d/yyyy\ h:mm">
                  <c:v>40108.749999993022</c:v>
                </c:pt>
                <c:pt idx="12871" formatCode="m/d/yyyy\ h:mm">
                  <c:v>40108.791666659657</c:v>
                </c:pt>
                <c:pt idx="12872" formatCode="m/d/yyyy\ h:mm">
                  <c:v>40108.833333326365</c:v>
                </c:pt>
                <c:pt idx="12873" formatCode="m/d/yyyy\ h:mm">
                  <c:v>40108.87499999303</c:v>
                </c:pt>
                <c:pt idx="12874" formatCode="m/d/yyyy\ h:mm">
                  <c:v>40108.916666659679</c:v>
                </c:pt>
                <c:pt idx="12875" formatCode="m/d/yyyy\ h:mm">
                  <c:v>40108.958333326373</c:v>
                </c:pt>
                <c:pt idx="12876" formatCode="m/d/yyyy\ h:mm">
                  <c:v>40108.999999993008</c:v>
                </c:pt>
                <c:pt idx="12877" formatCode="m/d/yyyy\ h:mm">
                  <c:v>40109.041666659657</c:v>
                </c:pt>
                <c:pt idx="12878" formatCode="m/d/yyyy\ h:mm">
                  <c:v>40109.083333326351</c:v>
                </c:pt>
                <c:pt idx="12879" formatCode="m/d/yyyy\ h:mm">
                  <c:v>40109.124999993001</c:v>
                </c:pt>
                <c:pt idx="12880" formatCode="m/d/yyyy\ h:mm">
                  <c:v>40109.16666665965</c:v>
                </c:pt>
                <c:pt idx="12881" formatCode="m/d/yyyy\ h:mm">
                  <c:v>40109.208333326344</c:v>
                </c:pt>
                <c:pt idx="12882" formatCode="m/d/yyyy\ h:mm">
                  <c:v>40109.249999992993</c:v>
                </c:pt>
                <c:pt idx="12883" formatCode="m/d/yyyy\ h:mm">
                  <c:v>40109.291666659621</c:v>
                </c:pt>
                <c:pt idx="12884" formatCode="m/d/yyyy\ h:mm">
                  <c:v>40109.333333326336</c:v>
                </c:pt>
                <c:pt idx="12885" formatCode="m/d/yyyy\ h:mm">
                  <c:v>40109.374999993008</c:v>
                </c:pt>
                <c:pt idx="12886" formatCode="m/d/yyyy\ h:mm">
                  <c:v>40109.41666665965</c:v>
                </c:pt>
                <c:pt idx="12887" formatCode="m/d/yyyy\ h:mm">
                  <c:v>40109.458333326344</c:v>
                </c:pt>
                <c:pt idx="12888" formatCode="m/d/yyyy\ h:mm">
                  <c:v>40109.499999992993</c:v>
                </c:pt>
                <c:pt idx="12889" formatCode="m/d/yyyy\ h:mm">
                  <c:v>40109.541666659621</c:v>
                </c:pt>
                <c:pt idx="12890" formatCode="m/d/yyyy\ h:mm">
                  <c:v>40109.583333326322</c:v>
                </c:pt>
                <c:pt idx="12891" formatCode="m/d/yyyy\ h:mm">
                  <c:v>40109.624999992986</c:v>
                </c:pt>
                <c:pt idx="12892" formatCode="m/d/yyyy\ h:mm">
                  <c:v>40109.666666659621</c:v>
                </c:pt>
                <c:pt idx="12893" formatCode="m/d/yyyy\ h:mm">
                  <c:v>40109.708333326314</c:v>
                </c:pt>
                <c:pt idx="12894" formatCode="m/d/yyyy\ h:mm">
                  <c:v>40109.749999992979</c:v>
                </c:pt>
                <c:pt idx="12895" formatCode="m/d/yyyy\ h:mm">
                  <c:v>40109.791666659599</c:v>
                </c:pt>
                <c:pt idx="12896" formatCode="m/d/yyyy\ h:mm">
                  <c:v>40109.833333326293</c:v>
                </c:pt>
                <c:pt idx="12897" formatCode="m/d/yyyy\ h:mm">
                  <c:v>40109.874999992986</c:v>
                </c:pt>
                <c:pt idx="12898" formatCode="m/d/yyyy\ h:mm">
                  <c:v>40109.916666659621</c:v>
                </c:pt>
                <c:pt idx="12899" formatCode="m/d/yyyy\ h:mm">
                  <c:v>40109.958333326314</c:v>
                </c:pt>
                <c:pt idx="12900" formatCode="m/d/yyyy\ h:mm">
                  <c:v>40109.999999992964</c:v>
                </c:pt>
                <c:pt idx="12901" formatCode="m/d/yyyy\ h:mm">
                  <c:v>40110.041666659599</c:v>
                </c:pt>
                <c:pt idx="12902" formatCode="m/d/yyyy\ h:mm">
                  <c:v>40110.083333326293</c:v>
                </c:pt>
                <c:pt idx="12903" formatCode="m/d/yyyy\ h:mm">
                  <c:v>40110.124999992942</c:v>
                </c:pt>
                <c:pt idx="12904" formatCode="m/d/yyyy\ h:mm">
                  <c:v>40110.166666659592</c:v>
                </c:pt>
                <c:pt idx="12905" formatCode="m/d/yyyy\ h:mm">
                  <c:v>40110.208333326285</c:v>
                </c:pt>
                <c:pt idx="12906" formatCode="m/d/yyyy\ h:mm">
                  <c:v>40110.249999992942</c:v>
                </c:pt>
                <c:pt idx="12907" formatCode="m/d/yyyy\ h:mm">
                  <c:v>40110.291666659577</c:v>
                </c:pt>
                <c:pt idx="12908" formatCode="m/d/yyyy\ h:mm">
                  <c:v>40110.333333326278</c:v>
                </c:pt>
                <c:pt idx="12909" formatCode="m/d/yyyy\ h:mm">
                  <c:v>40110.37499999295</c:v>
                </c:pt>
                <c:pt idx="12910" formatCode="m/d/yyyy\ h:mm">
                  <c:v>40110.416666659592</c:v>
                </c:pt>
                <c:pt idx="12911" formatCode="m/d/yyyy\ h:mm">
                  <c:v>40110.458333326285</c:v>
                </c:pt>
                <c:pt idx="12912" formatCode="m/d/yyyy\ h:mm">
                  <c:v>40110.499999992935</c:v>
                </c:pt>
                <c:pt idx="12913" formatCode="m/d/yyyy\ h:mm">
                  <c:v>40110.541666659585</c:v>
                </c:pt>
                <c:pt idx="12914" formatCode="m/d/yyyy\ h:mm">
                  <c:v>40110.583333326249</c:v>
                </c:pt>
                <c:pt idx="12915" formatCode="m/d/yyyy\ h:mm">
                  <c:v>40110.624999992913</c:v>
                </c:pt>
                <c:pt idx="12916" formatCode="m/d/yyyy\ h:mm">
                  <c:v>40110.666666659577</c:v>
                </c:pt>
                <c:pt idx="12917" formatCode="m/d/yyyy\ h:mm">
                  <c:v>40110.708333326242</c:v>
                </c:pt>
                <c:pt idx="12918" formatCode="m/d/yyyy\ h:mm">
                  <c:v>40110.749999992913</c:v>
                </c:pt>
                <c:pt idx="12919" formatCode="m/d/yyyy\ h:mm">
                  <c:v>40110.791666659548</c:v>
                </c:pt>
                <c:pt idx="12920" formatCode="m/d/yyyy\ h:mm">
                  <c:v>40110.833333326242</c:v>
                </c:pt>
                <c:pt idx="12921" formatCode="m/d/yyyy\ h:mm">
                  <c:v>40110.87499999292</c:v>
                </c:pt>
                <c:pt idx="12922" formatCode="m/d/yyyy\ h:mm">
                  <c:v>40110.916666659563</c:v>
                </c:pt>
                <c:pt idx="12923" formatCode="m/d/yyyy\ h:mm">
                  <c:v>40110.958333326249</c:v>
                </c:pt>
                <c:pt idx="12924" formatCode="m/d/yyyy\ h:mm">
                  <c:v>40110.999999992891</c:v>
                </c:pt>
                <c:pt idx="12925" formatCode="m/d/yyyy\ h:mm">
                  <c:v>40111.041666659556</c:v>
                </c:pt>
                <c:pt idx="12926" formatCode="m/d/yyyy\ h:mm">
                  <c:v>40111.083333326234</c:v>
                </c:pt>
                <c:pt idx="12927" formatCode="m/d/yyyy\ h:mm">
                  <c:v>40111.124999992891</c:v>
                </c:pt>
                <c:pt idx="12928" formatCode="m/d/yyyy\ h:mm">
                  <c:v>40111.166666659534</c:v>
                </c:pt>
                <c:pt idx="12929" formatCode="m/d/yyyy\ h:mm">
                  <c:v>40111.208333326213</c:v>
                </c:pt>
                <c:pt idx="12930" formatCode="m/d/yyyy\ h:mm">
                  <c:v>40111.249999992891</c:v>
                </c:pt>
                <c:pt idx="12931" formatCode="m/d/yyyy\ h:mm">
                  <c:v>40111.291666659519</c:v>
                </c:pt>
                <c:pt idx="12932" formatCode="m/d/yyyy\ h:mm">
                  <c:v>40111.333333326213</c:v>
                </c:pt>
                <c:pt idx="12933" formatCode="m/d/yyyy\ h:mm">
                  <c:v>40111.374999992899</c:v>
                </c:pt>
                <c:pt idx="12934" formatCode="m/d/yyyy\ h:mm">
                  <c:v>40111.416666659541</c:v>
                </c:pt>
                <c:pt idx="12935" formatCode="m/d/yyyy\ h:mm">
                  <c:v>40111.45833332622</c:v>
                </c:pt>
                <c:pt idx="12936" formatCode="m/d/yyyy\ h:mm">
                  <c:v>40111.499999992862</c:v>
                </c:pt>
                <c:pt idx="12937" formatCode="m/d/yyyy\ h:mm">
                  <c:v>40111.541666659527</c:v>
                </c:pt>
                <c:pt idx="12938" formatCode="m/d/yyyy\ h:mm">
                  <c:v>40111.583333326205</c:v>
                </c:pt>
                <c:pt idx="12939" formatCode="m/d/yyyy\ h:mm">
                  <c:v>40111.624999992862</c:v>
                </c:pt>
                <c:pt idx="12940" formatCode="m/d/yyyy\ h:mm">
                  <c:v>40111.666666659505</c:v>
                </c:pt>
                <c:pt idx="12941" formatCode="m/d/yyyy\ h:mm">
                  <c:v>40111.708333326198</c:v>
                </c:pt>
                <c:pt idx="12942" formatCode="m/d/yyyy\ h:mm">
                  <c:v>40111.749999992848</c:v>
                </c:pt>
                <c:pt idx="12943" formatCode="m/d/yyyy\ h:mm">
                  <c:v>40111.791666659483</c:v>
                </c:pt>
                <c:pt idx="12944" formatCode="m/d/yyyy\ h:mm">
                  <c:v>40111.833333326198</c:v>
                </c:pt>
                <c:pt idx="12945" formatCode="m/d/yyyy\ h:mm">
                  <c:v>40111.874999992855</c:v>
                </c:pt>
                <c:pt idx="12946" formatCode="m/d/yyyy\ h:mm">
                  <c:v>40111.916666659512</c:v>
                </c:pt>
                <c:pt idx="12947" formatCode="m/d/yyyy\ h:mm">
                  <c:v>40111.958333326198</c:v>
                </c:pt>
                <c:pt idx="12948" formatCode="m/d/yyyy\ h:mm">
                  <c:v>40111.999999992833</c:v>
                </c:pt>
                <c:pt idx="12949" formatCode="m/d/yyyy\ h:mm">
                  <c:v>40112.041666659483</c:v>
                </c:pt>
                <c:pt idx="12950" formatCode="m/d/yyyy\ h:mm">
                  <c:v>40112.083333326176</c:v>
                </c:pt>
                <c:pt idx="12951" formatCode="m/d/yyyy\ h:mm">
                  <c:v>40112.124999992833</c:v>
                </c:pt>
                <c:pt idx="12952" formatCode="m/d/yyyy\ h:mm">
                  <c:v>40112.166666659476</c:v>
                </c:pt>
                <c:pt idx="12953" formatCode="m/d/yyyy\ h:mm">
                  <c:v>40112.208333326176</c:v>
                </c:pt>
                <c:pt idx="12954" formatCode="m/d/yyyy\ h:mm">
                  <c:v>40112.249999992819</c:v>
                </c:pt>
                <c:pt idx="12955" formatCode="m/d/yyyy\ h:mm">
                  <c:v>40112.291666659454</c:v>
                </c:pt>
                <c:pt idx="12956" formatCode="m/d/yyyy\ h:mm">
                  <c:v>40112.333333326169</c:v>
                </c:pt>
                <c:pt idx="12957" formatCode="m/d/yyyy\ h:mm">
                  <c:v>40112.374999992826</c:v>
                </c:pt>
                <c:pt idx="12958" formatCode="m/d/yyyy\ h:mm">
                  <c:v>40112.416666659483</c:v>
                </c:pt>
                <c:pt idx="12959" formatCode="m/d/yyyy\ h:mm">
                  <c:v>40112.458333326176</c:v>
                </c:pt>
                <c:pt idx="12960" formatCode="m/d/yyyy\ h:mm">
                  <c:v>40112.499999992811</c:v>
                </c:pt>
                <c:pt idx="12961" formatCode="m/d/yyyy\ h:mm">
                  <c:v>40112.541666659454</c:v>
                </c:pt>
                <c:pt idx="12962" formatCode="m/d/yyyy\ h:mm">
                  <c:v>40112.583333326147</c:v>
                </c:pt>
                <c:pt idx="12963" formatCode="m/d/yyyy\ h:mm">
                  <c:v>40112.624999992797</c:v>
                </c:pt>
                <c:pt idx="12964" formatCode="m/d/yyyy\ h:mm">
                  <c:v>40112.666666659454</c:v>
                </c:pt>
                <c:pt idx="12965" formatCode="m/d/yyyy\ h:mm">
                  <c:v>40112.708333326147</c:v>
                </c:pt>
                <c:pt idx="12966" formatCode="m/d/yyyy\ h:mm">
                  <c:v>40112.74999999279</c:v>
                </c:pt>
                <c:pt idx="12967" formatCode="m/d/yyyy\ h:mm">
                  <c:v>40112.791666659432</c:v>
                </c:pt>
                <c:pt idx="12968" formatCode="m/d/yyyy\ h:mm">
                  <c:v>40112.83333332614</c:v>
                </c:pt>
                <c:pt idx="12969" formatCode="m/d/yyyy\ h:mm">
                  <c:v>40112.874999992797</c:v>
                </c:pt>
                <c:pt idx="12970" formatCode="m/d/yyyy\ h:mm">
                  <c:v>40112.916666659446</c:v>
                </c:pt>
                <c:pt idx="12971" formatCode="m/d/yyyy\ h:mm">
                  <c:v>40112.958333326147</c:v>
                </c:pt>
                <c:pt idx="12972" formatCode="m/d/yyyy\ h:mm">
                  <c:v>40112.999999992782</c:v>
                </c:pt>
                <c:pt idx="12973" formatCode="m/d/yyyy\ h:mm">
                  <c:v>40113.041666659425</c:v>
                </c:pt>
                <c:pt idx="12974" formatCode="m/d/yyyy\ h:mm">
                  <c:v>40113.083333326118</c:v>
                </c:pt>
                <c:pt idx="12975" formatCode="m/d/yyyy\ h:mm">
                  <c:v>40113.124999992768</c:v>
                </c:pt>
                <c:pt idx="12976" formatCode="m/d/yyyy\ h:mm">
                  <c:v>40113.166666659425</c:v>
                </c:pt>
                <c:pt idx="12977" formatCode="m/d/yyyy\ h:mm">
                  <c:v>40113.208333326111</c:v>
                </c:pt>
                <c:pt idx="12978" formatCode="m/d/yyyy\ h:mm">
                  <c:v>40113.24999999276</c:v>
                </c:pt>
                <c:pt idx="12979" formatCode="m/d/yyyy\ h:mm">
                  <c:v>40113.291666659403</c:v>
                </c:pt>
                <c:pt idx="12980" formatCode="m/d/yyyy\ h:mm">
                  <c:v>40113.333333326103</c:v>
                </c:pt>
                <c:pt idx="12981" formatCode="m/d/yyyy\ h:mm">
                  <c:v>40113.374999992768</c:v>
                </c:pt>
                <c:pt idx="12982" formatCode="m/d/yyyy\ h:mm">
                  <c:v>40113.416666659417</c:v>
                </c:pt>
                <c:pt idx="12983" formatCode="m/d/yyyy\ h:mm">
                  <c:v>40113.458333326111</c:v>
                </c:pt>
                <c:pt idx="12984" formatCode="m/d/yyyy\ h:mm">
                  <c:v>40113.499999992746</c:v>
                </c:pt>
                <c:pt idx="12985" formatCode="m/d/yyyy\ h:mm">
                  <c:v>40113.541666659396</c:v>
                </c:pt>
                <c:pt idx="12986" formatCode="m/d/yyyy\ h:mm">
                  <c:v>40113.583333326096</c:v>
                </c:pt>
                <c:pt idx="12987" formatCode="m/d/yyyy\ h:mm">
                  <c:v>40113.624999992739</c:v>
                </c:pt>
                <c:pt idx="12988" formatCode="m/d/yyyy\ h:mm">
                  <c:v>40113.666666659388</c:v>
                </c:pt>
                <c:pt idx="12989" formatCode="m/d/yyyy\ h:mm">
                  <c:v>40113.708333326089</c:v>
                </c:pt>
                <c:pt idx="12990" formatCode="m/d/yyyy\ h:mm">
                  <c:v>40113.749999992731</c:v>
                </c:pt>
                <c:pt idx="12991" formatCode="m/d/yyyy\ h:mm">
                  <c:v>40113.791666659366</c:v>
                </c:pt>
                <c:pt idx="12992" formatCode="m/d/yyyy\ h:mm">
                  <c:v>40113.833333326074</c:v>
                </c:pt>
                <c:pt idx="12993" formatCode="m/d/yyyy\ h:mm">
                  <c:v>40113.874999992746</c:v>
                </c:pt>
                <c:pt idx="12994" formatCode="m/d/yyyy\ h:mm">
                  <c:v>40113.916666659388</c:v>
                </c:pt>
                <c:pt idx="12995" formatCode="m/d/yyyy\ h:mm">
                  <c:v>40113.958333326082</c:v>
                </c:pt>
                <c:pt idx="12996" formatCode="m/d/yyyy\ h:mm">
                  <c:v>40113.999999992717</c:v>
                </c:pt>
                <c:pt idx="12997" formatCode="m/d/yyyy\ h:mm">
                  <c:v>40114.041666659374</c:v>
                </c:pt>
                <c:pt idx="12998" formatCode="m/d/yyyy\ h:mm">
                  <c:v>40114.08333332606</c:v>
                </c:pt>
                <c:pt idx="12999" formatCode="m/d/yyyy\ h:mm">
                  <c:v>40114.124999992709</c:v>
                </c:pt>
                <c:pt idx="13000" formatCode="m/d/yyyy\ h:mm">
                  <c:v>40114.166666659374</c:v>
                </c:pt>
                <c:pt idx="13001" formatCode="m/d/yyyy\ h:mm">
                  <c:v>40114.208333326053</c:v>
                </c:pt>
                <c:pt idx="13002" formatCode="m/d/yyyy\ h:mm">
                  <c:v>40114.249999992702</c:v>
                </c:pt>
                <c:pt idx="13003" formatCode="m/d/yyyy\ h:mm">
                  <c:v>40114.291666659337</c:v>
                </c:pt>
                <c:pt idx="13004" formatCode="m/d/yyyy\ h:mm">
                  <c:v>40114.333333326045</c:v>
                </c:pt>
                <c:pt idx="13005" formatCode="m/d/yyyy\ h:mm">
                  <c:v>40114.374999992709</c:v>
                </c:pt>
                <c:pt idx="13006" formatCode="m/d/yyyy\ h:mm">
                  <c:v>40114.416666659359</c:v>
                </c:pt>
                <c:pt idx="13007" formatCode="m/d/yyyy\ h:mm">
                  <c:v>40114.458333326053</c:v>
                </c:pt>
                <c:pt idx="13008" formatCode="m/d/yyyy\ h:mm">
                  <c:v>40114.499999992688</c:v>
                </c:pt>
                <c:pt idx="13009" formatCode="m/d/yyyy\ h:mm">
                  <c:v>40114.541666659337</c:v>
                </c:pt>
                <c:pt idx="13010" formatCode="m/d/yyyy\ h:mm">
                  <c:v>40114.583333326031</c:v>
                </c:pt>
                <c:pt idx="13011" formatCode="m/d/yyyy\ h:mm">
                  <c:v>40114.62499999268</c:v>
                </c:pt>
                <c:pt idx="13012" formatCode="m/d/yyyy\ h:mm">
                  <c:v>40114.66666665933</c:v>
                </c:pt>
                <c:pt idx="13013" formatCode="m/d/yyyy\ h:mm">
                  <c:v>40114.708333326023</c:v>
                </c:pt>
                <c:pt idx="13014" formatCode="m/d/yyyy\ h:mm">
                  <c:v>40114.749999992673</c:v>
                </c:pt>
                <c:pt idx="13015" formatCode="m/d/yyyy\ h:mm">
                  <c:v>40114.791666659308</c:v>
                </c:pt>
                <c:pt idx="13016" formatCode="m/d/yyyy\ h:mm">
                  <c:v>40114.833333326016</c:v>
                </c:pt>
                <c:pt idx="13017" formatCode="m/d/yyyy\ h:mm">
                  <c:v>40114.87499999268</c:v>
                </c:pt>
                <c:pt idx="13018" formatCode="m/d/yyyy\ h:mm">
                  <c:v>40114.91666665933</c:v>
                </c:pt>
                <c:pt idx="13019" formatCode="m/d/yyyy\ h:mm">
                  <c:v>40114.958333326023</c:v>
                </c:pt>
                <c:pt idx="13020" formatCode="m/d/yyyy\ h:mm">
                  <c:v>40114.999999992659</c:v>
                </c:pt>
                <c:pt idx="13021" formatCode="m/d/yyyy\ h:mm">
                  <c:v>40115.041666659308</c:v>
                </c:pt>
                <c:pt idx="13022" formatCode="m/d/yyyy\ h:mm">
                  <c:v>40115.083333326002</c:v>
                </c:pt>
                <c:pt idx="13023" formatCode="m/d/yyyy\ h:mm">
                  <c:v>40115.124999992651</c:v>
                </c:pt>
                <c:pt idx="13024" formatCode="m/d/yyyy\ h:mm">
                  <c:v>40115.166666659301</c:v>
                </c:pt>
                <c:pt idx="13025" formatCode="m/d/yyyy\ h:mm">
                  <c:v>40115.208333325994</c:v>
                </c:pt>
                <c:pt idx="13026" formatCode="m/d/yyyy\ h:mm">
                  <c:v>40115.249999992644</c:v>
                </c:pt>
                <c:pt idx="13027" formatCode="m/d/yyyy\ h:mm">
                  <c:v>40115.291666659279</c:v>
                </c:pt>
                <c:pt idx="13028" formatCode="m/d/yyyy\ h:mm">
                  <c:v>40115.333333325987</c:v>
                </c:pt>
                <c:pt idx="13029" formatCode="m/d/yyyy\ h:mm">
                  <c:v>40115.374999992651</c:v>
                </c:pt>
                <c:pt idx="13030" formatCode="m/d/yyyy\ h:mm">
                  <c:v>40115.416666659301</c:v>
                </c:pt>
                <c:pt idx="13031" formatCode="m/d/yyyy\ h:mm">
                  <c:v>40115.458333325994</c:v>
                </c:pt>
                <c:pt idx="13032" formatCode="m/d/yyyy\ h:mm">
                  <c:v>40115.499999992629</c:v>
                </c:pt>
                <c:pt idx="13033" formatCode="m/d/yyyy\ h:mm">
                  <c:v>40115.541666659279</c:v>
                </c:pt>
                <c:pt idx="13034" formatCode="m/d/yyyy\ h:mm">
                  <c:v>40115.583333325972</c:v>
                </c:pt>
                <c:pt idx="13035" formatCode="m/d/yyyy\ h:mm">
                  <c:v>40115.624999992622</c:v>
                </c:pt>
                <c:pt idx="13036" formatCode="m/d/yyyy\ h:mm">
                  <c:v>40115.666666659272</c:v>
                </c:pt>
                <c:pt idx="13037" formatCode="m/d/yyyy\ h:mm">
                  <c:v>40115.708333325965</c:v>
                </c:pt>
                <c:pt idx="13038" formatCode="m/d/yyyy\ h:mm">
                  <c:v>40115.749999992615</c:v>
                </c:pt>
                <c:pt idx="13039" formatCode="m/d/yyyy\ h:mm">
                  <c:v>40115.79166665925</c:v>
                </c:pt>
                <c:pt idx="13040" formatCode="m/d/yyyy\ h:mm">
                  <c:v>40115.833333325943</c:v>
                </c:pt>
                <c:pt idx="13041" formatCode="m/d/yyyy\ h:mm">
                  <c:v>40115.874999992622</c:v>
                </c:pt>
                <c:pt idx="13042" formatCode="m/d/yyyy\ h:mm">
                  <c:v>40115.916666659272</c:v>
                </c:pt>
                <c:pt idx="13043" formatCode="m/d/yyyy\ h:mm">
                  <c:v>40115.958333325965</c:v>
                </c:pt>
                <c:pt idx="13044" formatCode="m/d/yyyy\ h:mm">
                  <c:v>40115.9999999926</c:v>
                </c:pt>
                <c:pt idx="13045" formatCode="m/d/yyyy\ h:mm">
                  <c:v>40116.04166665925</c:v>
                </c:pt>
                <c:pt idx="13046" formatCode="m/d/yyyy\ h:mm">
                  <c:v>40116.083333325943</c:v>
                </c:pt>
                <c:pt idx="13047" formatCode="m/d/yyyy\ h:mm">
                  <c:v>40116.124999992593</c:v>
                </c:pt>
                <c:pt idx="13048" formatCode="m/d/yyyy\ h:mm">
                  <c:v>40116.166666659243</c:v>
                </c:pt>
                <c:pt idx="13049" formatCode="m/d/yyyy\ h:mm">
                  <c:v>40116.208333325936</c:v>
                </c:pt>
                <c:pt idx="13050" formatCode="m/d/yyyy\ h:mm">
                  <c:v>40116.249999992593</c:v>
                </c:pt>
                <c:pt idx="13051" formatCode="m/d/yyyy\ h:mm">
                  <c:v>40116.291666659221</c:v>
                </c:pt>
                <c:pt idx="13052" formatCode="m/d/yyyy\ h:mm">
                  <c:v>40116.333333325929</c:v>
                </c:pt>
                <c:pt idx="13053" formatCode="m/d/yyyy\ h:mm">
                  <c:v>40116.3749999926</c:v>
                </c:pt>
                <c:pt idx="13054" formatCode="m/d/yyyy\ h:mm">
                  <c:v>40116.416666659235</c:v>
                </c:pt>
                <c:pt idx="13055" formatCode="m/d/yyyy\ h:mm">
                  <c:v>40116.458333325936</c:v>
                </c:pt>
                <c:pt idx="13056" formatCode="m/d/yyyy\ h:mm">
                  <c:v>40116.499999992586</c:v>
                </c:pt>
                <c:pt idx="13057" formatCode="m/d/yyyy\ h:mm">
                  <c:v>40116.541666659221</c:v>
                </c:pt>
                <c:pt idx="13058" formatCode="m/d/yyyy\ h:mm">
                  <c:v>40116.583333325914</c:v>
                </c:pt>
                <c:pt idx="13059" formatCode="m/d/yyyy\ h:mm">
                  <c:v>40116.624999992579</c:v>
                </c:pt>
                <c:pt idx="13060" formatCode="m/d/yyyy\ h:mm">
                  <c:v>40116.666666659214</c:v>
                </c:pt>
                <c:pt idx="13061" formatCode="m/d/yyyy\ h:mm">
                  <c:v>40116.708333325892</c:v>
                </c:pt>
                <c:pt idx="13062" formatCode="m/d/yyyy\ h:mm">
                  <c:v>40116.749999992571</c:v>
                </c:pt>
                <c:pt idx="13063" formatCode="m/d/yyyy\ h:mm">
                  <c:v>40116.791666659192</c:v>
                </c:pt>
                <c:pt idx="13064" formatCode="m/d/yyyy\ h:mm">
                  <c:v>40116.833333325892</c:v>
                </c:pt>
                <c:pt idx="13065" formatCode="m/d/yyyy\ h:mm">
                  <c:v>40116.874999992571</c:v>
                </c:pt>
                <c:pt idx="13066" formatCode="m/d/yyyy\ h:mm">
                  <c:v>40116.916666659214</c:v>
                </c:pt>
                <c:pt idx="13067" formatCode="m/d/yyyy\ h:mm">
                  <c:v>40116.9583333259</c:v>
                </c:pt>
                <c:pt idx="13068" formatCode="m/d/yyyy\ h:mm">
                  <c:v>40116.999999992542</c:v>
                </c:pt>
                <c:pt idx="13069" formatCode="m/d/yyyy\ h:mm">
                  <c:v>40117.041666659192</c:v>
                </c:pt>
                <c:pt idx="13070" formatCode="m/d/yyyy\ h:mm">
                  <c:v>40117.083333325885</c:v>
                </c:pt>
                <c:pt idx="13071" formatCode="m/d/yyyy\ h:mm">
                  <c:v>40117.124999992542</c:v>
                </c:pt>
                <c:pt idx="13072" formatCode="m/d/yyyy\ h:mm">
                  <c:v>40117.166666659185</c:v>
                </c:pt>
                <c:pt idx="13073" formatCode="m/d/yyyy\ h:mm">
                  <c:v>40117.208333325863</c:v>
                </c:pt>
                <c:pt idx="13074" formatCode="m/d/yyyy\ h:mm">
                  <c:v>40117.249999992542</c:v>
                </c:pt>
                <c:pt idx="13075" formatCode="m/d/yyyy\ h:mm">
                  <c:v>40117.29166665917</c:v>
                </c:pt>
                <c:pt idx="13076" formatCode="m/d/yyyy\ h:mm">
                  <c:v>40117.333333325863</c:v>
                </c:pt>
                <c:pt idx="13077" formatCode="m/d/yyyy\ h:mm">
                  <c:v>40117.374999992549</c:v>
                </c:pt>
                <c:pt idx="13078" formatCode="m/d/yyyy\ h:mm">
                  <c:v>40117.416666659192</c:v>
                </c:pt>
                <c:pt idx="13079" formatCode="m/d/yyyy\ h:mm">
                  <c:v>40117.458333325871</c:v>
                </c:pt>
                <c:pt idx="13080" formatCode="m/d/yyyy\ h:mm">
                  <c:v>40117.499999992513</c:v>
                </c:pt>
                <c:pt idx="13081" formatCode="m/d/yyyy\ h:mm">
                  <c:v>40117.541666659177</c:v>
                </c:pt>
                <c:pt idx="13082" formatCode="m/d/yyyy\ h:mm">
                  <c:v>40117.583333325842</c:v>
                </c:pt>
                <c:pt idx="13083" formatCode="m/d/yyyy\ h:mm">
                  <c:v>40117.624999992513</c:v>
                </c:pt>
                <c:pt idx="13084" formatCode="m/d/yyyy\ h:mm">
                  <c:v>40117.66666665917</c:v>
                </c:pt>
                <c:pt idx="13085" formatCode="m/d/yyyy\ h:mm">
                  <c:v>40117.708333325842</c:v>
                </c:pt>
                <c:pt idx="13086" formatCode="m/d/yyyy\ h:mm">
                  <c:v>40117.749999992498</c:v>
                </c:pt>
                <c:pt idx="13087" formatCode="m/d/yyyy\ h:mm">
                  <c:v>40117.791666659134</c:v>
                </c:pt>
                <c:pt idx="13088" formatCode="m/d/yyyy\ h:mm">
                  <c:v>40117.833333325842</c:v>
                </c:pt>
                <c:pt idx="13089" formatCode="m/d/yyyy\ h:mm">
                  <c:v>40117.874999992506</c:v>
                </c:pt>
                <c:pt idx="13090" formatCode="m/d/yyyy\ h:mm">
                  <c:v>40117.916666659163</c:v>
                </c:pt>
                <c:pt idx="13091" formatCode="m/d/yyyy\ h:mm">
                  <c:v>40117.958333325849</c:v>
                </c:pt>
                <c:pt idx="13092" formatCode="m/d/yyyy\ h:mm">
                  <c:v>40117.999999992491</c:v>
                </c:pt>
                <c:pt idx="13093" formatCode="m/d/yyyy\ h:mm">
                  <c:v>40118.041666659134</c:v>
                </c:pt>
                <c:pt idx="13094" formatCode="m/d/yyyy\ h:mm">
                  <c:v>40118.083333325812</c:v>
                </c:pt>
                <c:pt idx="13095" formatCode="m/d/yyyy\ h:mm">
                  <c:v>40118.124999992491</c:v>
                </c:pt>
                <c:pt idx="13096" formatCode="m/d/yyyy\ h:mm">
                  <c:v>40118.166666659134</c:v>
                </c:pt>
                <c:pt idx="13097" formatCode="m/d/yyyy\ h:mm">
                  <c:v>40118.208333325812</c:v>
                </c:pt>
                <c:pt idx="13098" formatCode="m/d/yyyy\ h:mm">
                  <c:v>40118.249999992469</c:v>
                </c:pt>
                <c:pt idx="13099" formatCode="m/d/yyyy\ h:mm">
                  <c:v>40118.291666659119</c:v>
                </c:pt>
                <c:pt idx="13100" formatCode="m/d/yyyy\ h:mm">
                  <c:v>40118.333333325798</c:v>
                </c:pt>
                <c:pt idx="13101" formatCode="m/d/yyyy\ h:mm">
                  <c:v>40118.374999992477</c:v>
                </c:pt>
                <c:pt idx="13102" formatCode="m/d/yyyy\ h:mm">
                  <c:v>40118.416666659141</c:v>
                </c:pt>
                <c:pt idx="13103" formatCode="m/d/yyyy\ h:mm">
                  <c:v>40118.458333325805</c:v>
                </c:pt>
                <c:pt idx="13104" formatCode="m/d/yyyy\ h:mm">
                  <c:v>40118.499999992462</c:v>
                </c:pt>
                <c:pt idx="13105" formatCode="m/d/yyyy\ h:mm">
                  <c:v>40118.541666659105</c:v>
                </c:pt>
                <c:pt idx="13106" formatCode="m/d/yyyy\ h:mm">
                  <c:v>40118.583333325783</c:v>
                </c:pt>
                <c:pt idx="13107" formatCode="m/d/yyyy\ h:mm">
                  <c:v>40118.624999992448</c:v>
                </c:pt>
                <c:pt idx="13108" formatCode="m/d/yyyy\ h:mm">
                  <c:v>40118.666666659105</c:v>
                </c:pt>
                <c:pt idx="13109" formatCode="m/d/yyyy\ h:mm">
                  <c:v>40118.708333325783</c:v>
                </c:pt>
                <c:pt idx="13110" formatCode="m/d/yyyy\ h:mm">
                  <c:v>40118.74999999244</c:v>
                </c:pt>
                <c:pt idx="13111" formatCode="m/d/yyyy\ h:mm">
                  <c:v>40118.791666659083</c:v>
                </c:pt>
                <c:pt idx="13112" formatCode="m/d/yyyy\ h:mm">
                  <c:v>40118.833333325769</c:v>
                </c:pt>
                <c:pt idx="13113" formatCode="m/d/yyyy\ h:mm">
                  <c:v>40118.874999992448</c:v>
                </c:pt>
                <c:pt idx="13114" formatCode="m/d/yyyy\ h:mm">
                  <c:v>40118.916666659097</c:v>
                </c:pt>
                <c:pt idx="13115" formatCode="m/d/yyyy\ h:mm">
                  <c:v>40118.958333325776</c:v>
                </c:pt>
                <c:pt idx="13116" formatCode="m/d/yyyy\ h:mm">
                  <c:v>40118.999999992433</c:v>
                </c:pt>
                <c:pt idx="13117" formatCode="m/d/yyyy\ h:mm">
                  <c:v>40119.041666659075</c:v>
                </c:pt>
                <c:pt idx="13118" formatCode="m/d/yyyy\ h:mm">
                  <c:v>40119.083333325761</c:v>
                </c:pt>
                <c:pt idx="13119" formatCode="m/d/yyyy\ h:mm">
                  <c:v>40119.124999992418</c:v>
                </c:pt>
                <c:pt idx="13120" formatCode="m/d/yyyy\ h:mm">
                  <c:v>40119.166666659075</c:v>
                </c:pt>
                <c:pt idx="13121" formatCode="m/d/yyyy\ h:mm">
                  <c:v>40119.208333325747</c:v>
                </c:pt>
                <c:pt idx="13122" formatCode="m/d/yyyy\ h:mm">
                  <c:v>40119.249999992411</c:v>
                </c:pt>
                <c:pt idx="13123" formatCode="m/d/yyyy\ h:mm">
                  <c:v>40119.291666659054</c:v>
                </c:pt>
                <c:pt idx="13124" formatCode="m/d/yyyy\ h:mm">
                  <c:v>40119.33333332574</c:v>
                </c:pt>
                <c:pt idx="13125" formatCode="m/d/yyyy\ h:mm">
                  <c:v>40119.374999992426</c:v>
                </c:pt>
                <c:pt idx="13126" formatCode="m/d/yyyy\ h:mm">
                  <c:v>40119.416666659068</c:v>
                </c:pt>
                <c:pt idx="13127" formatCode="m/d/yyyy\ h:mm">
                  <c:v>40119.458333325747</c:v>
                </c:pt>
                <c:pt idx="13128" formatCode="m/d/yyyy\ h:mm">
                  <c:v>40119.499999992397</c:v>
                </c:pt>
                <c:pt idx="13129" formatCode="m/d/yyyy\ h:mm">
                  <c:v>40119.541666659054</c:v>
                </c:pt>
                <c:pt idx="13130" formatCode="m/d/yyyy\ h:mm">
                  <c:v>40119.583333325732</c:v>
                </c:pt>
                <c:pt idx="13131" formatCode="m/d/yyyy\ h:mm">
                  <c:v>40119.624999992389</c:v>
                </c:pt>
                <c:pt idx="13132" formatCode="m/d/yyyy\ h:mm">
                  <c:v>40119.666666659054</c:v>
                </c:pt>
                <c:pt idx="13133" formatCode="m/d/yyyy\ h:mm">
                  <c:v>40119.708333325718</c:v>
                </c:pt>
                <c:pt idx="13134" formatCode="m/d/yyyy\ h:mm">
                  <c:v>40119.749999992382</c:v>
                </c:pt>
                <c:pt idx="13135" formatCode="m/d/yyyy\ h:mm">
                  <c:v>40119.791666659017</c:v>
                </c:pt>
                <c:pt idx="13136" formatCode="m/d/yyyy\ h:mm">
                  <c:v>40119.833333325711</c:v>
                </c:pt>
                <c:pt idx="13137" formatCode="m/d/yyyy\ h:mm">
                  <c:v>40119.874999992397</c:v>
                </c:pt>
                <c:pt idx="13138" formatCode="m/d/yyyy\ h:mm">
                  <c:v>40119.916666659039</c:v>
                </c:pt>
                <c:pt idx="13139" formatCode="m/d/yyyy\ h:mm">
                  <c:v>40119.958333325718</c:v>
                </c:pt>
                <c:pt idx="13140" formatCode="m/d/yyyy\ h:mm">
                  <c:v>40119.999999992368</c:v>
                </c:pt>
                <c:pt idx="13141" formatCode="m/d/yyyy\ h:mm">
                  <c:v>40120.041666659024</c:v>
                </c:pt>
                <c:pt idx="13142" formatCode="m/d/yyyy\ h:mm">
                  <c:v>40120.083333325696</c:v>
                </c:pt>
                <c:pt idx="13143" formatCode="m/d/yyyy\ h:mm">
                  <c:v>40120.12499999236</c:v>
                </c:pt>
                <c:pt idx="13144" formatCode="m/d/yyyy\ h:mm">
                  <c:v>40120.166666659024</c:v>
                </c:pt>
                <c:pt idx="13145" formatCode="m/d/yyyy\ h:mm">
                  <c:v>40120.208333325689</c:v>
                </c:pt>
                <c:pt idx="13146" formatCode="m/d/yyyy\ h:mm">
                  <c:v>40120.249999992353</c:v>
                </c:pt>
                <c:pt idx="13147" formatCode="m/d/yyyy\ h:mm">
                  <c:v>40120.291666658988</c:v>
                </c:pt>
                <c:pt idx="13148" formatCode="m/d/yyyy\ h:mm">
                  <c:v>40120.333333325681</c:v>
                </c:pt>
                <c:pt idx="13149" formatCode="m/d/yyyy\ h:mm">
                  <c:v>40120.37499999236</c:v>
                </c:pt>
                <c:pt idx="13150" formatCode="m/d/yyyy\ h:mm">
                  <c:v>40120.41666665901</c:v>
                </c:pt>
                <c:pt idx="13151" formatCode="m/d/yyyy\ h:mm">
                  <c:v>40120.458333325696</c:v>
                </c:pt>
                <c:pt idx="13152" formatCode="m/d/yyyy\ h:mm">
                  <c:v>40120.499999992338</c:v>
                </c:pt>
                <c:pt idx="13153" formatCode="m/d/yyyy\ h:mm">
                  <c:v>40120.541666658995</c:v>
                </c:pt>
                <c:pt idx="13154" formatCode="m/d/yyyy\ h:mm">
                  <c:v>40120.583333325667</c:v>
                </c:pt>
                <c:pt idx="13155" formatCode="m/d/yyyy\ h:mm">
                  <c:v>40120.624999992331</c:v>
                </c:pt>
                <c:pt idx="13156" formatCode="m/d/yyyy\ h:mm">
                  <c:v>40120.666666658995</c:v>
                </c:pt>
                <c:pt idx="13157" formatCode="m/d/yyyy\ h:mm">
                  <c:v>40120.70833332566</c:v>
                </c:pt>
                <c:pt idx="13158" formatCode="m/d/yyyy\ h:mm">
                  <c:v>40120.749999992331</c:v>
                </c:pt>
                <c:pt idx="13159" formatCode="m/d/yyyy\ h:mm">
                  <c:v>40120.791666658974</c:v>
                </c:pt>
                <c:pt idx="13160" formatCode="m/d/yyyy\ h:mm">
                  <c:v>40120.833333325652</c:v>
                </c:pt>
                <c:pt idx="13161" formatCode="m/d/yyyy\ h:mm">
                  <c:v>40120.874999992338</c:v>
                </c:pt>
                <c:pt idx="13162" formatCode="m/d/yyyy\ h:mm">
                  <c:v>40120.916666658995</c:v>
                </c:pt>
                <c:pt idx="13163" formatCode="m/d/yyyy\ h:mm">
                  <c:v>40120.95833332566</c:v>
                </c:pt>
                <c:pt idx="13164" formatCode="m/d/yyyy\ h:mm">
                  <c:v>40120.999999992309</c:v>
                </c:pt>
                <c:pt idx="13165" formatCode="m/d/yyyy\ h:mm">
                  <c:v>40121.041666658981</c:v>
                </c:pt>
                <c:pt idx="13166" formatCode="m/d/yyyy\ h:mm">
                  <c:v>40121.083333325638</c:v>
                </c:pt>
                <c:pt idx="13167" formatCode="m/d/yyyy\ h:mm">
                  <c:v>40121.124999992302</c:v>
                </c:pt>
                <c:pt idx="13168" formatCode="m/d/yyyy\ h:mm">
                  <c:v>40121.166666658966</c:v>
                </c:pt>
                <c:pt idx="13169" formatCode="m/d/yyyy\ h:mm">
                  <c:v>40121.208333325631</c:v>
                </c:pt>
                <c:pt idx="13170" formatCode="m/d/yyyy\ h:mm">
                  <c:v>40121.249999992295</c:v>
                </c:pt>
                <c:pt idx="13171" formatCode="m/d/yyyy\ h:mm">
                  <c:v>40121.291666658944</c:v>
                </c:pt>
                <c:pt idx="13172" formatCode="m/d/yyyy\ h:mm">
                  <c:v>40121.333333325623</c:v>
                </c:pt>
                <c:pt idx="13173" formatCode="m/d/yyyy\ h:mm">
                  <c:v>40121.374999992302</c:v>
                </c:pt>
                <c:pt idx="13174" formatCode="m/d/yyyy\ h:mm">
                  <c:v>40121.416666658966</c:v>
                </c:pt>
                <c:pt idx="13175" formatCode="m/d/yyyy\ h:mm">
                  <c:v>40121.458333325631</c:v>
                </c:pt>
                <c:pt idx="13176" formatCode="m/d/yyyy\ h:mm">
                  <c:v>40121.49999999228</c:v>
                </c:pt>
                <c:pt idx="13177" formatCode="m/d/yyyy\ h:mm">
                  <c:v>40121.541666658944</c:v>
                </c:pt>
                <c:pt idx="13178" formatCode="m/d/yyyy\ h:mm">
                  <c:v>40121.583333325609</c:v>
                </c:pt>
                <c:pt idx="13179" formatCode="m/d/yyyy\ h:mm">
                  <c:v>40121.624999992273</c:v>
                </c:pt>
                <c:pt idx="13180" formatCode="m/d/yyyy\ h:mm">
                  <c:v>40121.666666658937</c:v>
                </c:pt>
                <c:pt idx="13181" formatCode="m/d/yyyy\ h:mm">
                  <c:v>40121.708333325601</c:v>
                </c:pt>
                <c:pt idx="13182" formatCode="m/d/yyyy\ h:mm">
                  <c:v>40121.749999992266</c:v>
                </c:pt>
                <c:pt idx="13183" formatCode="m/d/yyyy\ h:mm">
                  <c:v>40121.791666658915</c:v>
                </c:pt>
                <c:pt idx="13184" formatCode="m/d/yyyy\ h:mm">
                  <c:v>40121.833333325601</c:v>
                </c:pt>
                <c:pt idx="13185" formatCode="m/d/yyyy\ h:mm">
                  <c:v>40121.874999992273</c:v>
                </c:pt>
                <c:pt idx="13186" formatCode="m/d/yyyy\ h:mm">
                  <c:v>40121.916666658937</c:v>
                </c:pt>
                <c:pt idx="13187" formatCode="m/d/yyyy\ h:mm">
                  <c:v>40121.958333325609</c:v>
                </c:pt>
                <c:pt idx="13188" formatCode="m/d/yyyy\ h:mm">
                  <c:v>40121.999999992251</c:v>
                </c:pt>
                <c:pt idx="13189" formatCode="m/d/yyyy\ h:mm">
                  <c:v>40122.041666658915</c:v>
                </c:pt>
                <c:pt idx="13190" formatCode="m/d/yyyy\ h:mm">
                  <c:v>40122.083333325594</c:v>
                </c:pt>
                <c:pt idx="13191" formatCode="m/d/yyyy\ h:mm">
                  <c:v>40122.124999992244</c:v>
                </c:pt>
                <c:pt idx="13192" formatCode="m/d/yyyy\ h:mm">
                  <c:v>40122.166666658908</c:v>
                </c:pt>
                <c:pt idx="13193" formatCode="m/d/yyyy\ h:mm">
                  <c:v>40122.208333325587</c:v>
                </c:pt>
                <c:pt idx="13194" formatCode="m/d/yyyy\ h:mm">
                  <c:v>40122.249999992237</c:v>
                </c:pt>
                <c:pt idx="13195" formatCode="m/d/yyyy\ h:mm">
                  <c:v>40122.291666658886</c:v>
                </c:pt>
                <c:pt idx="13196" formatCode="m/d/yyyy\ h:mm">
                  <c:v>40122.33333332558</c:v>
                </c:pt>
                <c:pt idx="13197" formatCode="m/d/yyyy\ h:mm">
                  <c:v>40122.374999992244</c:v>
                </c:pt>
                <c:pt idx="13198" formatCode="m/d/yyyy\ h:mm">
                  <c:v>40122.416666658908</c:v>
                </c:pt>
                <c:pt idx="13199" formatCode="m/d/yyyy\ h:mm">
                  <c:v>40122.458333325587</c:v>
                </c:pt>
                <c:pt idx="13200" formatCode="m/d/yyyy\ h:mm">
                  <c:v>40122.499999992222</c:v>
                </c:pt>
                <c:pt idx="13201" formatCode="m/d/yyyy\ h:mm">
                  <c:v>40122.541666658886</c:v>
                </c:pt>
                <c:pt idx="13202" formatCode="m/d/yyyy\ h:mm">
                  <c:v>40122.583333325565</c:v>
                </c:pt>
                <c:pt idx="13203" formatCode="m/d/yyyy\ h:mm">
                  <c:v>40122.624999992215</c:v>
                </c:pt>
                <c:pt idx="13204" formatCode="m/d/yyyy\ h:mm">
                  <c:v>40122.666666658879</c:v>
                </c:pt>
                <c:pt idx="13205" formatCode="m/d/yyyy\ h:mm">
                  <c:v>40122.708333325543</c:v>
                </c:pt>
                <c:pt idx="13210" formatCode="m/d/yyyy\ h:mm">
                  <c:v>40122.791666658857</c:v>
                </c:pt>
                <c:pt idx="13211" formatCode="m/d/yyyy\ h:mm">
                  <c:v>40122.833333325543</c:v>
                </c:pt>
                <c:pt idx="13212" formatCode="m/d/yyyy\ h:mm">
                  <c:v>40122.874999992215</c:v>
                </c:pt>
                <c:pt idx="13213" formatCode="m/d/yyyy\ h:mm">
                  <c:v>40122.916666658879</c:v>
                </c:pt>
                <c:pt idx="13214" formatCode="m/d/yyyy\ h:mm">
                  <c:v>40122.95833332555</c:v>
                </c:pt>
                <c:pt idx="13215" formatCode="m/d/yyyy\ h:mm">
                  <c:v>40122.999999992193</c:v>
                </c:pt>
                <c:pt idx="13216" formatCode="m/d/yyyy\ h:mm">
                  <c:v>40123.041666658857</c:v>
                </c:pt>
                <c:pt idx="13217" formatCode="m/d/yyyy\ h:mm">
                  <c:v>40123.083333325536</c:v>
                </c:pt>
                <c:pt idx="13218" formatCode="m/d/yyyy\ h:mm">
                  <c:v>40123.124999992193</c:v>
                </c:pt>
                <c:pt idx="13219" formatCode="m/d/yyyy\ h:mm">
                  <c:v>40123.16666665885</c:v>
                </c:pt>
                <c:pt idx="13220" formatCode="m/d/yyyy\ h:mm">
                  <c:v>40123.208333325529</c:v>
                </c:pt>
                <c:pt idx="13221" formatCode="m/d/yyyy\ h:mm">
                  <c:v>40123.249999992193</c:v>
                </c:pt>
                <c:pt idx="13222" formatCode="m/d/yyyy\ h:mm">
                  <c:v>40123.291666658821</c:v>
                </c:pt>
                <c:pt idx="13223" formatCode="m/d/yyyy\ h:mm">
                  <c:v>40123.333333325521</c:v>
                </c:pt>
                <c:pt idx="13224" formatCode="m/d/yyyy\ h:mm">
                  <c:v>40123.3749999922</c:v>
                </c:pt>
                <c:pt idx="13225" formatCode="m/d/yyyy\ h:mm">
                  <c:v>40123.416666658843</c:v>
                </c:pt>
                <c:pt idx="13226" formatCode="m/d/yyyy\ h:mm">
                  <c:v>40123.458333325529</c:v>
                </c:pt>
                <c:pt idx="13227" formatCode="m/d/yyyy\ h:mm">
                  <c:v>40123.499999992178</c:v>
                </c:pt>
                <c:pt idx="13228" formatCode="m/d/yyyy\ h:mm">
                  <c:v>40123.541666658828</c:v>
                </c:pt>
                <c:pt idx="13229" formatCode="m/d/yyyy\ h:mm">
                  <c:v>40123.583333325492</c:v>
                </c:pt>
                <c:pt idx="13230" formatCode="m/d/yyyy\ h:mm">
                  <c:v>40123.624999992171</c:v>
                </c:pt>
                <c:pt idx="13231" formatCode="m/d/yyyy\ h:mm">
                  <c:v>40123.666666658821</c:v>
                </c:pt>
                <c:pt idx="13232" formatCode="m/d/yyyy\ h:mm">
                  <c:v>40123.708333325492</c:v>
                </c:pt>
                <c:pt idx="13233" formatCode="m/d/yyyy\ h:mm">
                  <c:v>40123.749999992149</c:v>
                </c:pt>
                <c:pt idx="13234" formatCode="m/d/yyyy\ h:mm">
                  <c:v>40123.791666658784</c:v>
                </c:pt>
                <c:pt idx="13235" formatCode="m/d/yyyy\ h:mm">
                  <c:v>40123.833333325492</c:v>
                </c:pt>
                <c:pt idx="13236" formatCode="m/d/yyyy\ h:mm">
                  <c:v>40123.874999992157</c:v>
                </c:pt>
                <c:pt idx="13237" formatCode="m/d/yyyy\ h:mm">
                  <c:v>40123.916666658813</c:v>
                </c:pt>
                <c:pt idx="13238" formatCode="m/d/yyyy\ h:mm">
                  <c:v>40123.9583333255</c:v>
                </c:pt>
                <c:pt idx="13239" formatCode="m/d/yyyy\ h:mm">
                  <c:v>40123.999999992142</c:v>
                </c:pt>
                <c:pt idx="13240" formatCode="m/d/yyyy\ h:mm">
                  <c:v>40124.041666658784</c:v>
                </c:pt>
                <c:pt idx="13241" formatCode="m/d/yyyy\ h:mm">
                  <c:v>40124.083333325463</c:v>
                </c:pt>
                <c:pt idx="13242" formatCode="m/d/yyyy\ h:mm">
                  <c:v>40124.124999992142</c:v>
                </c:pt>
                <c:pt idx="13243" formatCode="m/d/yyyy\ h:mm">
                  <c:v>40124.166666658784</c:v>
                </c:pt>
                <c:pt idx="13244" formatCode="m/d/yyyy\ h:mm">
                  <c:v>40124.208333325463</c:v>
                </c:pt>
                <c:pt idx="13245" formatCode="m/d/yyyy\ h:mm">
                  <c:v>40124.249999992135</c:v>
                </c:pt>
                <c:pt idx="13246" formatCode="m/d/yyyy\ h:mm">
                  <c:v>40124.29166665877</c:v>
                </c:pt>
                <c:pt idx="13247" formatCode="m/d/yyyy\ h:mm">
                  <c:v>40124.333333325449</c:v>
                </c:pt>
                <c:pt idx="13248" formatCode="m/d/yyyy\ h:mm">
                  <c:v>40124.374999992135</c:v>
                </c:pt>
                <c:pt idx="13249" formatCode="m/d/yyyy\ h:mm">
                  <c:v>40124.416666658792</c:v>
                </c:pt>
                <c:pt idx="13250" formatCode="m/d/yyyy\ h:mm">
                  <c:v>40124.458333325456</c:v>
                </c:pt>
                <c:pt idx="13251" formatCode="m/d/yyyy\ h:mm">
                  <c:v>40124.499999992113</c:v>
                </c:pt>
                <c:pt idx="13252" formatCode="m/d/yyyy\ h:mm">
                  <c:v>40124.54166665877</c:v>
                </c:pt>
                <c:pt idx="13253" formatCode="m/d/yyyy\ h:mm">
                  <c:v>40124.583333325441</c:v>
                </c:pt>
                <c:pt idx="13254" formatCode="m/d/yyyy\ h:mm">
                  <c:v>40124.624999992098</c:v>
                </c:pt>
                <c:pt idx="13255" formatCode="m/d/yyyy\ h:mm">
                  <c:v>40124.666666658755</c:v>
                </c:pt>
                <c:pt idx="13256" formatCode="m/d/yyyy\ h:mm">
                  <c:v>40124.708333325441</c:v>
                </c:pt>
                <c:pt idx="13257" formatCode="m/d/yyyy\ h:mm">
                  <c:v>40124.749999992091</c:v>
                </c:pt>
                <c:pt idx="13258" formatCode="m/d/yyyy\ h:mm">
                  <c:v>40124.791666658733</c:v>
                </c:pt>
                <c:pt idx="13259" formatCode="m/d/yyyy\ h:mm">
                  <c:v>40124.833333325434</c:v>
                </c:pt>
                <c:pt idx="13260" formatCode="m/d/yyyy\ h:mm">
                  <c:v>40124.874999992106</c:v>
                </c:pt>
                <c:pt idx="13261" formatCode="m/d/yyyy\ h:mm">
                  <c:v>40124.916666658748</c:v>
                </c:pt>
                <c:pt idx="13262" formatCode="m/d/yyyy\ h:mm">
                  <c:v>40124.958333325434</c:v>
                </c:pt>
                <c:pt idx="13263" formatCode="m/d/yyyy\ h:mm">
                  <c:v>40124.999999992091</c:v>
                </c:pt>
                <c:pt idx="13264" formatCode="m/d/yyyy\ h:mm">
                  <c:v>40125.041666658726</c:v>
                </c:pt>
                <c:pt idx="13265" formatCode="m/d/yyyy\ h:mm">
                  <c:v>40125.083333325412</c:v>
                </c:pt>
                <c:pt idx="13266" formatCode="m/d/yyyy\ h:mm">
                  <c:v>40125.124999992069</c:v>
                </c:pt>
                <c:pt idx="13267" formatCode="m/d/yyyy\ h:mm">
                  <c:v>40125.166666658726</c:v>
                </c:pt>
                <c:pt idx="13268" formatCode="m/d/yyyy\ h:mm">
                  <c:v>40125.208333325398</c:v>
                </c:pt>
                <c:pt idx="13269" formatCode="m/d/yyyy\ h:mm">
                  <c:v>40125.249999992062</c:v>
                </c:pt>
                <c:pt idx="13270" formatCode="m/d/yyyy\ h:mm">
                  <c:v>40125.291666658704</c:v>
                </c:pt>
                <c:pt idx="13271" formatCode="m/d/yyyy\ h:mm">
                  <c:v>40125.33333332539</c:v>
                </c:pt>
                <c:pt idx="13272" formatCode="m/d/yyyy\ h:mm">
                  <c:v>40125.374999992076</c:v>
                </c:pt>
                <c:pt idx="13273" formatCode="m/d/yyyy\ h:mm">
                  <c:v>40125.416666658719</c:v>
                </c:pt>
                <c:pt idx="13274" formatCode="m/d/yyyy\ h:mm">
                  <c:v>40125.458333325398</c:v>
                </c:pt>
                <c:pt idx="13275" formatCode="m/d/yyyy\ h:mm">
                  <c:v>40125.499999992047</c:v>
                </c:pt>
                <c:pt idx="13276" formatCode="m/d/yyyy\ h:mm">
                  <c:v>40125.541666658704</c:v>
                </c:pt>
                <c:pt idx="13277" formatCode="m/d/yyyy\ h:mm">
                  <c:v>40125.583333325383</c:v>
                </c:pt>
                <c:pt idx="13278" formatCode="m/d/yyyy\ h:mm">
                  <c:v>40125.62499999204</c:v>
                </c:pt>
                <c:pt idx="13279" formatCode="m/d/yyyy\ h:mm">
                  <c:v>40125.666666658704</c:v>
                </c:pt>
                <c:pt idx="13280" formatCode="m/d/yyyy\ h:mm">
                  <c:v>40125.708333325369</c:v>
                </c:pt>
                <c:pt idx="13281" formatCode="m/d/yyyy\ h:mm">
                  <c:v>40125.749999992033</c:v>
                </c:pt>
                <c:pt idx="13282" formatCode="m/d/yyyy\ h:mm">
                  <c:v>40125.791666658668</c:v>
                </c:pt>
                <c:pt idx="13283" formatCode="m/d/yyyy\ h:mm">
                  <c:v>40125.833333325361</c:v>
                </c:pt>
                <c:pt idx="13284" formatCode="m/d/yyyy\ h:mm">
                  <c:v>40125.874999992047</c:v>
                </c:pt>
                <c:pt idx="13285" formatCode="m/d/yyyy\ h:mm">
                  <c:v>40125.91666665869</c:v>
                </c:pt>
                <c:pt idx="13286" formatCode="m/d/yyyy\ h:mm">
                  <c:v>40125.958333325376</c:v>
                </c:pt>
                <c:pt idx="13287" formatCode="m/d/yyyy\ h:mm">
                  <c:v>40125.999999992018</c:v>
                </c:pt>
                <c:pt idx="13288" formatCode="m/d/yyyy\ h:mm">
                  <c:v>40126.041666658675</c:v>
                </c:pt>
                <c:pt idx="13289" formatCode="m/d/yyyy\ h:mm">
                  <c:v>40126.083333325347</c:v>
                </c:pt>
                <c:pt idx="13290" formatCode="m/d/yyyy\ h:mm">
                  <c:v>40126.124999992011</c:v>
                </c:pt>
                <c:pt idx="13291" formatCode="m/d/yyyy\ h:mm">
                  <c:v>40126.166666658675</c:v>
                </c:pt>
                <c:pt idx="13292" formatCode="m/d/yyyy\ h:mm">
                  <c:v>40126.208333325339</c:v>
                </c:pt>
                <c:pt idx="13293" formatCode="m/d/yyyy\ h:mm">
                  <c:v>40126.249999992011</c:v>
                </c:pt>
                <c:pt idx="13294" formatCode="m/d/yyyy\ h:mm">
                  <c:v>40126.291666658639</c:v>
                </c:pt>
                <c:pt idx="13295" formatCode="m/d/yyyy\ h:mm">
                  <c:v>40126.333333325332</c:v>
                </c:pt>
                <c:pt idx="13296" formatCode="m/d/yyyy\ h:mm">
                  <c:v>40126.374999992018</c:v>
                </c:pt>
                <c:pt idx="13297" formatCode="m/d/yyyy\ h:mm">
                  <c:v>40126.416666658661</c:v>
                </c:pt>
                <c:pt idx="13298" formatCode="m/d/yyyy\ h:mm">
                  <c:v>40126.458333325347</c:v>
                </c:pt>
                <c:pt idx="13299" formatCode="m/d/yyyy\ h:mm">
                  <c:v>40126.499999991989</c:v>
                </c:pt>
                <c:pt idx="13300" formatCode="m/d/yyyy\ h:mm">
                  <c:v>40126.541666658639</c:v>
                </c:pt>
                <c:pt idx="13301" formatCode="m/d/yyyy\ h:mm">
                  <c:v>40126.583333325318</c:v>
                </c:pt>
                <c:pt idx="13302" formatCode="m/d/yyyy\ h:mm">
                  <c:v>40126.624999991982</c:v>
                </c:pt>
                <c:pt idx="13303" formatCode="m/d/yyyy\ h:mm">
                  <c:v>40126.666666658632</c:v>
                </c:pt>
                <c:pt idx="13304" formatCode="m/d/yyyy\ h:mm">
                  <c:v>40126.70833332531</c:v>
                </c:pt>
                <c:pt idx="13305" formatCode="m/d/yyyy\ h:mm">
                  <c:v>40126.749999991982</c:v>
                </c:pt>
                <c:pt idx="13306" formatCode="m/d/yyyy\ h:mm">
                  <c:v>40126.791666658617</c:v>
                </c:pt>
                <c:pt idx="13307" formatCode="m/d/yyyy\ h:mm">
                  <c:v>40126.833333325303</c:v>
                </c:pt>
                <c:pt idx="13308" formatCode="m/d/yyyy\ h:mm">
                  <c:v>40126.874999991989</c:v>
                </c:pt>
                <c:pt idx="13309" formatCode="m/d/yyyy\ h:mm">
                  <c:v>40126.916666658632</c:v>
                </c:pt>
                <c:pt idx="13310" formatCode="m/d/yyyy\ h:mm">
                  <c:v>40126.95833332531</c:v>
                </c:pt>
                <c:pt idx="13311" formatCode="m/d/yyyy\ h:mm">
                  <c:v>40126.99999999196</c:v>
                </c:pt>
                <c:pt idx="13312" formatCode="m/d/yyyy\ h:mm">
                  <c:v>40127.041666658624</c:v>
                </c:pt>
                <c:pt idx="13313" formatCode="m/d/yyyy\ h:mm">
                  <c:v>40127.083333325289</c:v>
                </c:pt>
                <c:pt idx="13314" formatCode="m/d/yyyy\ h:mm">
                  <c:v>40127.124999991953</c:v>
                </c:pt>
                <c:pt idx="13315" formatCode="m/d/yyyy\ h:mm">
                  <c:v>40127.166666658602</c:v>
                </c:pt>
                <c:pt idx="13316" formatCode="m/d/yyyy\ h:mm">
                  <c:v>40127.208333325281</c:v>
                </c:pt>
                <c:pt idx="13317" formatCode="m/d/yyyy\ h:mm">
                  <c:v>40127.249999991946</c:v>
                </c:pt>
                <c:pt idx="13318" formatCode="m/d/yyyy\ h:mm">
                  <c:v>40127.291666658588</c:v>
                </c:pt>
                <c:pt idx="13319" formatCode="m/d/yyyy\ h:mm">
                  <c:v>40127.333333325281</c:v>
                </c:pt>
                <c:pt idx="13320" formatCode="m/d/yyyy\ h:mm">
                  <c:v>40127.374999991953</c:v>
                </c:pt>
                <c:pt idx="13321" formatCode="m/d/yyyy\ h:mm">
                  <c:v>40127.416666658602</c:v>
                </c:pt>
                <c:pt idx="13322" formatCode="m/d/yyyy\ h:mm">
                  <c:v>40127.458333325289</c:v>
                </c:pt>
                <c:pt idx="13323" formatCode="m/d/yyyy\ h:mm">
                  <c:v>40127.499999991931</c:v>
                </c:pt>
                <c:pt idx="13324" formatCode="m/d/yyyy\ h:mm">
                  <c:v>40127.541666658595</c:v>
                </c:pt>
                <c:pt idx="13325" formatCode="m/d/yyyy\ h:mm">
                  <c:v>40127.583333325259</c:v>
                </c:pt>
                <c:pt idx="13326" formatCode="m/d/yyyy\ h:mm">
                  <c:v>40127.624999991931</c:v>
                </c:pt>
                <c:pt idx="13327" formatCode="m/d/yyyy\ h:mm">
                  <c:v>40127.666666658588</c:v>
                </c:pt>
                <c:pt idx="13328" formatCode="m/d/yyyy\ h:mm">
                  <c:v>40127.708333325252</c:v>
                </c:pt>
                <c:pt idx="13329" formatCode="m/d/yyyy\ h:mm">
                  <c:v>40127.749999991916</c:v>
                </c:pt>
                <c:pt idx="13330" formatCode="m/d/yyyy\ h:mm">
                  <c:v>40127.791666658566</c:v>
                </c:pt>
                <c:pt idx="13331" formatCode="m/d/yyyy\ h:mm">
                  <c:v>40127.833333325245</c:v>
                </c:pt>
                <c:pt idx="13332" formatCode="m/d/yyyy\ h:mm">
                  <c:v>40127.874999991924</c:v>
                </c:pt>
                <c:pt idx="13333" formatCode="m/d/yyyy\ h:mm">
                  <c:v>40127.916666658588</c:v>
                </c:pt>
                <c:pt idx="13334" formatCode="m/d/yyyy\ h:mm">
                  <c:v>40127.958333325252</c:v>
                </c:pt>
                <c:pt idx="13335" formatCode="m/d/yyyy\ h:mm">
                  <c:v>40127.999999991902</c:v>
                </c:pt>
                <c:pt idx="13336" formatCode="m/d/yyyy\ h:mm">
                  <c:v>40128.041666658566</c:v>
                </c:pt>
                <c:pt idx="13337" formatCode="m/d/yyyy\ h:mm">
                  <c:v>40128.08333332523</c:v>
                </c:pt>
                <c:pt idx="13338" formatCode="m/d/yyyy\ h:mm">
                  <c:v>40128.124999991895</c:v>
                </c:pt>
                <c:pt idx="13339" formatCode="m/d/yyyy\ h:mm">
                  <c:v>40128.166666658559</c:v>
                </c:pt>
                <c:pt idx="13340" formatCode="m/d/yyyy\ h:mm">
                  <c:v>40128.208333325223</c:v>
                </c:pt>
                <c:pt idx="13341" formatCode="m/d/yyyy\ h:mm">
                  <c:v>40128.249999991887</c:v>
                </c:pt>
                <c:pt idx="13342" formatCode="m/d/yyyy\ h:mm">
                  <c:v>40128.291666658537</c:v>
                </c:pt>
                <c:pt idx="13343" formatCode="m/d/yyyy\ h:mm">
                  <c:v>40128.333333325216</c:v>
                </c:pt>
                <c:pt idx="13344" formatCode="m/d/yyyy\ h:mm">
                  <c:v>40128.374999991895</c:v>
                </c:pt>
                <c:pt idx="13345" formatCode="m/d/yyyy\ h:mm">
                  <c:v>40128.416666658559</c:v>
                </c:pt>
                <c:pt idx="13346" formatCode="m/d/yyyy\ h:mm">
                  <c:v>40128.458333325223</c:v>
                </c:pt>
                <c:pt idx="13347" formatCode="m/d/yyyy\ h:mm">
                  <c:v>40128.499999991873</c:v>
                </c:pt>
                <c:pt idx="13348" formatCode="m/d/yyyy\ h:mm">
                  <c:v>40128.541666658537</c:v>
                </c:pt>
                <c:pt idx="13349" formatCode="m/d/yyyy\ h:mm">
                  <c:v>40128.583333325201</c:v>
                </c:pt>
                <c:pt idx="13350" formatCode="m/d/yyyy\ h:mm">
                  <c:v>40128.624999991865</c:v>
                </c:pt>
                <c:pt idx="13351" formatCode="m/d/yyyy\ h:mm">
                  <c:v>40128.66666665853</c:v>
                </c:pt>
                <c:pt idx="13352" formatCode="m/d/yyyy\ h:mm">
                  <c:v>40128.708333325201</c:v>
                </c:pt>
                <c:pt idx="13353" formatCode="m/d/yyyy\ h:mm">
                  <c:v>40128.749999991858</c:v>
                </c:pt>
                <c:pt idx="13354" formatCode="m/d/yyyy\ h:mm">
                  <c:v>40128.791666658508</c:v>
                </c:pt>
                <c:pt idx="13355" formatCode="m/d/yyyy\ h:mm">
                  <c:v>40128.833333325201</c:v>
                </c:pt>
                <c:pt idx="13356" formatCode="m/d/yyyy\ h:mm">
                  <c:v>40128.874999991865</c:v>
                </c:pt>
                <c:pt idx="13357" formatCode="m/d/yyyy\ h:mm">
                  <c:v>40128.91666665853</c:v>
                </c:pt>
                <c:pt idx="13358" formatCode="m/d/yyyy\ h:mm">
                  <c:v>40128.958333325209</c:v>
                </c:pt>
                <c:pt idx="13359" formatCode="m/d/yyyy\ h:mm">
                  <c:v>40128.999999991844</c:v>
                </c:pt>
                <c:pt idx="13360" formatCode="m/d/yyyy\ h:mm">
                  <c:v>40129.041666658508</c:v>
                </c:pt>
                <c:pt idx="13361" formatCode="m/d/yyyy\ h:mm">
                  <c:v>40129.083333325187</c:v>
                </c:pt>
                <c:pt idx="13362" formatCode="m/d/yyyy\ h:mm">
                  <c:v>40129.124999991836</c:v>
                </c:pt>
                <c:pt idx="13363" formatCode="m/d/yyyy\ h:mm">
                  <c:v>40129.166666658501</c:v>
                </c:pt>
                <c:pt idx="13364" formatCode="m/d/yyyy\ h:mm">
                  <c:v>40129.208333325179</c:v>
                </c:pt>
                <c:pt idx="13365" formatCode="m/d/yyyy\ h:mm">
                  <c:v>40129.249999991829</c:v>
                </c:pt>
                <c:pt idx="13366" formatCode="m/d/yyyy\ h:mm">
                  <c:v>40129.291666658472</c:v>
                </c:pt>
                <c:pt idx="13367" formatCode="m/d/yyyy\ h:mm">
                  <c:v>40129.333333325172</c:v>
                </c:pt>
                <c:pt idx="13368" formatCode="m/d/yyyy\ h:mm">
                  <c:v>40129.374999991836</c:v>
                </c:pt>
                <c:pt idx="13369" formatCode="m/d/yyyy\ h:mm">
                  <c:v>40129.416666658493</c:v>
                </c:pt>
                <c:pt idx="13370" formatCode="m/d/yyyy\ h:mm">
                  <c:v>40129.458333325179</c:v>
                </c:pt>
                <c:pt idx="13371" formatCode="m/d/yyyy\ h:mm">
                  <c:v>40129.499999991815</c:v>
                </c:pt>
                <c:pt idx="13372" formatCode="m/d/yyyy\ h:mm">
                  <c:v>40129.541666658479</c:v>
                </c:pt>
                <c:pt idx="13373" formatCode="m/d/yyyy\ h:mm">
                  <c:v>40129.583333325143</c:v>
                </c:pt>
                <c:pt idx="13374" formatCode="m/d/yyyy\ h:mm">
                  <c:v>40129.624999991807</c:v>
                </c:pt>
                <c:pt idx="13375" formatCode="m/d/yyyy\ h:mm">
                  <c:v>40129.666666658472</c:v>
                </c:pt>
                <c:pt idx="13376" formatCode="m/d/yyyy\ h:mm">
                  <c:v>40129.708333325143</c:v>
                </c:pt>
                <c:pt idx="13377" formatCode="m/d/yyyy\ h:mm">
                  <c:v>40129.7499999918</c:v>
                </c:pt>
                <c:pt idx="13378" formatCode="m/d/yyyy\ h:mm">
                  <c:v>40129.79166665845</c:v>
                </c:pt>
                <c:pt idx="13379" formatCode="m/d/yyyy\ h:mm">
                  <c:v>40129.833333325143</c:v>
                </c:pt>
                <c:pt idx="13380" formatCode="m/d/yyyy\ h:mm">
                  <c:v>40129.874999991793</c:v>
                </c:pt>
                <c:pt idx="13381" formatCode="m/d/yyyy\ h:mm">
                  <c:v>40129.916666658472</c:v>
                </c:pt>
                <c:pt idx="13382" formatCode="m/d/yyyy\ h:mm">
                  <c:v>40129.95833332515</c:v>
                </c:pt>
                <c:pt idx="13383" formatCode="m/d/yyyy\ h:mm">
                  <c:v>40129.999999991785</c:v>
                </c:pt>
                <c:pt idx="13384" formatCode="m/d/yyyy\ h:mm">
                  <c:v>40130.04166665845</c:v>
                </c:pt>
                <c:pt idx="13385" formatCode="m/d/yyyy\ h:mm">
                  <c:v>40130.083333325128</c:v>
                </c:pt>
                <c:pt idx="13386" formatCode="m/d/yyyy\ h:mm">
                  <c:v>40130.124999991778</c:v>
                </c:pt>
                <c:pt idx="13387" formatCode="m/d/yyyy\ h:mm">
                  <c:v>40130.166666658435</c:v>
                </c:pt>
                <c:pt idx="13388" formatCode="m/d/yyyy\ h:mm">
                  <c:v>40130.208333325121</c:v>
                </c:pt>
                <c:pt idx="13389" formatCode="m/d/yyyy\ h:mm">
                  <c:v>40130.249999991771</c:v>
                </c:pt>
                <c:pt idx="13390" formatCode="m/d/yyyy\ h:mm">
                  <c:v>40130.291666658421</c:v>
                </c:pt>
                <c:pt idx="13391" formatCode="m/d/yyyy\ h:mm">
                  <c:v>40130.333333325099</c:v>
                </c:pt>
                <c:pt idx="13392" formatCode="m/d/yyyy\ h:mm">
                  <c:v>40130.374999991778</c:v>
                </c:pt>
                <c:pt idx="13393" formatCode="m/d/yyyy\ h:mm">
                  <c:v>40130.416666658442</c:v>
                </c:pt>
                <c:pt idx="13394" formatCode="m/d/yyyy\ h:mm">
                  <c:v>40130.458333325107</c:v>
                </c:pt>
                <c:pt idx="13395" formatCode="m/d/yyyy\ h:mm">
                  <c:v>40130.499999991756</c:v>
                </c:pt>
                <c:pt idx="13396" formatCode="m/d/yyyy\ h:mm">
                  <c:v>40130.541666658421</c:v>
                </c:pt>
                <c:pt idx="13397" formatCode="m/d/yyyy\ h:mm">
                  <c:v>40130.583333325092</c:v>
                </c:pt>
                <c:pt idx="13398" formatCode="m/d/yyyy\ h:mm">
                  <c:v>40130.624999991735</c:v>
                </c:pt>
                <c:pt idx="13399" formatCode="m/d/yyyy\ h:mm">
                  <c:v>40130.666666658406</c:v>
                </c:pt>
                <c:pt idx="13400" formatCode="m/d/yyyy\ h:mm">
                  <c:v>40130.708333325092</c:v>
                </c:pt>
                <c:pt idx="13401" formatCode="m/d/yyyy\ h:mm">
                  <c:v>40130.749999991735</c:v>
                </c:pt>
                <c:pt idx="13402" formatCode="m/d/yyyy\ h:mm">
                  <c:v>40130.791666658384</c:v>
                </c:pt>
                <c:pt idx="13403" formatCode="m/d/yyyy\ h:mm">
                  <c:v>40130.833333325085</c:v>
                </c:pt>
                <c:pt idx="13404" formatCode="m/d/yyyy\ h:mm">
                  <c:v>40130.874999991742</c:v>
                </c:pt>
                <c:pt idx="13405" formatCode="m/d/yyyy\ h:mm">
                  <c:v>40130.916666658399</c:v>
                </c:pt>
                <c:pt idx="13406" formatCode="m/d/yyyy\ h:mm">
                  <c:v>40130.958333325085</c:v>
                </c:pt>
                <c:pt idx="13407" formatCode="m/d/yyyy\ h:mm">
                  <c:v>40130.999999991727</c:v>
                </c:pt>
                <c:pt idx="13408" formatCode="m/d/yyyy\ h:mm">
                  <c:v>40131.041666658384</c:v>
                </c:pt>
                <c:pt idx="13409" formatCode="m/d/yyyy\ h:mm">
                  <c:v>40131.083333325063</c:v>
                </c:pt>
                <c:pt idx="13410" formatCode="m/d/yyyy\ h:mm">
                  <c:v>40131.12499999172</c:v>
                </c:pt>
                <c:pt idx="13411" formatCode="m/d/yyyy\ h:mm">
                  <c:v>40131.166666658384</c:v>
                </c:pt>
                <c:pt idx="13412" formatCode="m/d/yyyy\ h:mm">
                  <c:v>40131.208333325048</c:v>
                </c:pt>
                <c:pt idx="13413" formatCode="m/d/yyyy\ h:mm">
                  <c:v>40131.249999991705</c:v>
                </c:pt>
                <c:pt idx="13414" formatCode="m/d/yyyy\ h:mm">
                  <c:v>40131.291666658362</c:v>
                </c:pt>
                <c:pt idx="13415" formatCode="m/d/yyyy\ h:mm">
                  <c:v>40131.333333325041</c:v>
                </c:pt>
                <c:pt idx="13416" formatCode="m/d/yyyy\ h:mm">
                  <c:v>40131.374999991713</c:v>
                </c:pt>
                <c:pt idx="13417" formatCode="m/d/yyyy\ h:mm">
                  <c:v>40131.416666658384</c:v>
                </c:pt>
                <c:pt idx="13418" formatCode="m/d/yyyy\ h:mm">
                  <c:v>40131.458333325056</c:v>
                </c:pt>
                <c:pt idx="13419" formatCode="m/d/yyyy\ h:mm">
                  <c:v>40131.499999991684</c:v>
                </c:pt>
                <c:pt idx="13420" formatCode="m/d/yyyy\ h:mm">
                  <c:v>40131.541666658355</c:v>
                </c:pt>
                <c:pt idx="13421" formatCode="m/d/yyyy\ h:mm">
                  <c:v>40131.583333325041</c:v>
                </c:pt>
                <c:pt idx="13422" formatCode="m/d/yyyy\ h:mm">
                  <c:v>40131.624999991684</c:v>
                </c:pt>
                <c:pt idx="13423" formatCode="m/d/yyyy\ h:mm">
                  <c:v>40131.666666658355</c:v>
                </c:pt>
                <c:pt idx="13424" formatCode="m/d/yyyy\ h:mm">
                  <c:v>40131.708333325019</c:v>
                </c:pt>
                <c:pt idx="13425" formatCode="m/d/yyyy\ h:mm">
                  <c:v>40131.749999991684</c:v>
                </c:pt>
                <c:pt idx="13426" formatCode="m/d/yyyy\ h:mm">
                  <c:v>40131.791666658319</c:v>
                </c:pt>
                <c:pt idx="13427" formatCode="m/d/yyyy\ h:mm">
                  <c:v>40131.833333325012</c:v>
                </c:pt>
                <c:pt idx="13428" formatCode="m/d/yyyy\ h:mm">
                  <c:v>40131.874999991691</c:v>
                </c:pt>
                <c:pt idx="13429" formatCode="m/d/yyyy\ h:mm">
                  <c:v>40131.916666658341</c:v>
                </c:pt>
                <c:pt idx="13430" formatCode="m/d/yyyy\ h:mm">
                  <c:v>40131.958333325027</c:v>
                </c:pt>
                <c:pt idx="13431" formatCode="m/d/yyyy\ h:mm">
                  <c:v>40131.999999991654</c:v>
                </c:pt>
                <c:pt idx="13432" formatCode="m/d/yyyy\ h:mm">
                  <c:v>40132.041666658326</c:v>
                </c:pt>
                <c:pt idx="13433" formatCode="m/d/yyyy\ h:mm">
                  <c:v>40132.083333325012</c:v>
                </c:pt>
                <c:pt idx="13434" formatCode="m/d/yyyy\ h:mm">
                  <c:v>40132.124999991654</c:v>
                </c:pt>
                <c:pt idx="13435" formatCode="m/d/yyyy\ h:mm">
                  <c:v>40132.166666658326</c:v>
                </c:pt>
                <c:pt idx="13436" formatCode="m/d/yyyy\ h:mm">
                  <c:v>40132.208333325005</c:v>
                </c:pt>
                <c:pt idx="13437" formatCode="m/d/yyyy\ h:mm">
                  <c:v>40132.249999991654</c:v>
                </c:pt>
                <c:pt idx="13438" formatCode="m/d/yyyy\ h:mm">
                  <c:v>40132.291666658297</c:v>
                </c:pt>
                <c:pt idx="13439" formatCode="m/d/yyyy\ h:mm">
                  <c:v>40132.333333324998</c:v>
                </c:pt>
                <c:pt idx="13440" formatCode="m/d/yyyy\ h:mm">
                  <c:v>40132.374999991647</c:v>
                </c:pt>
                <c:pt idx="13441" formatCode="m/d/yyyy\ h:mm">
                  <c:v>40132.416666658311</c:v>
                </c:pt>
                <c:pt idx="13442" formatCode="m/d/yyyy\ h:mm">
                  <c:v>40132.458333325012</c:v>
                </c:pt>
                <c:pt idx="13443" formatCode="m/d/yyyy\ h:mm">
                  <c:v>40132.499999991625</c:v>
                </c:pt>
                <c:pt idx="13444" formatCode="m/d/yyyy\ h:mm">
                  <c:v>40132.541666658304</c:v>
                </c:pt>
                <c:pt idx="13445" formatCode="m/d/yyyy\ h:mm">
                  <c:v>40132.58333332499</c:v>
                </c:pt>
                <c:pt idx="13446" formatCode="m/d/yyyy\ h:mm">
                  <c:v>40132.624999991625</c:v>
                </c:pt>
                <c:pt idx="13447" formatCode="m/d/yyyy\ h:mm">
                  <c:v>40132.666666658282</c:v>
                </c:pt>
                <c:pt idx="13448" formatCode="m/d/yyyy\ h:mm">
                  <c:v>40132.708333324976</c:v>
                </c:pt>
                <c:pt idx="13449" formatCode="m/d/yyyy\ h:mm">
                  <c:v>40132.749999991625</c:v>
                </c:pt>
                <c:pt idx="13450" formatCode="m/d/yyyy\ h:mm">
                  <c:v>40132.791666658268</c:v>
                </c:pt>
                <c:pt idx="13451" formatCode="m/d/yyyy\ h:mm">
                  <c:v>40132.833333324976</c:v>
                </c:pt>
                <c:pt idx="13452" formatCode="m/d/yyyy\ h:mm">
                  <c:v>40132.874999991618</c:v>
                </c:pt>
                <c:pt idx="13453" formatCode="m/d/yyyy\ h:mm">
                  <c:v>40132.916666658282</c:v>
                </c:pt>
                <c:pt idx="13454" formatCode="m/d/yyyy\ h:mm">
                  <c:v>40132.958333324976</c:v>
                </c:pt>
                <c:pt idx="13455" formatCode="m/d/yyyy\ h:mm">
                  <c:v>40132.999999991604</c:v>
                </c:pt>
                <c:pt idx="13456" formatCode="m/d/yyyy\ h:mm">
                  <c:v>40133.041666658275</c:v>
                </c:pt>
                <c:pt idx="13457" formatCode="m/d/yyyy\ h:mm">
                  <c:v>40133.083333324954</c:v>
                </c:pt>
                <c:pt idx="13458" formatCode="m/d/yyyy\ h:mm">
                  <c:v>40133.124999991604</c:v>
                </c:pt>
                <c:pt idx="13459" formatCode="m/d/yyyy\ h:mm">
                  <c:v>40133.166666658253</c:v>
                </c:pt>
                <c:pt idx="13460" formatCode="m/d/yyyy\ h:mm">
                  <c:v>40133.208333324947</c:v>
                </c:pt>
                <c:pt idx="13461" formatCode="m/d/yyyy\ h:mm">
                  <c:v>40133.249999991596</c:v>
                </c:pt>
                <c:pt idx="13462" formatCode="m/d/yyyy\ h:mm">
                  <c:v>40133.291666658231</c:v>
                </c:pt>
                <c:pt idx="13463" formatCode="m/d/yyyy\ h:mm">
                  <c:v>40133.333333324947</c:v>
                </c:pt>
                <c:pt idx="13464" formatCode="m/d/yyyy\ h:mm">
                  <c:v>40133.374999991604</c:v>
                </c:pt>
                <c:pt idx="13465" formatCode="m/d/yyyy\ h:mm">
                  <c:v>40133.416666658253</c:v>
                </c:pt>
                <c:pt idx="13466" formatCode="m/d/yyyy\ h:mm">
                  <c:v>40133.458333324947</c:v>
                </c:pt>
                <c:pt idx="13467" formatCode="m/d/yyyy\ h:mm">
                  <c:v>40133.499999991582</c:v>
                </c:pt>
                <c:pt idx="13468" formatCode="m/d/yyyy\ h:mm">
                  <c:v>40133.541666658231</c:v>
                </c:pt>
                <c:pt idx="13469" formatCode="m/d/yyyy\ h:mm">
                  <c:v>40133.583333324925</c:v>
                </c:pt>
                <c:pt idx="13470" formatCode="m/d/yyyy\ h:mm">
                  <c:v>40133.624999991582</c:v>
                </c:pt>
                <c:pt idx="13471" formatCode="m/d/yyyy\ h:mm">
                  <c:v>40133.666666658224</c:v>
                </c:pt>
                <c:pt idx="13472" formatCode="m/d/yyyy\ h:mm">
                  <c:v>40133.708333324917</c:v>
                </c:pt>
                <c:pt idx="13473" formatCode="m/d/yyyy\ h:mm">
                  <c:v>40133.749999991567</c:v>
                </c:pt>
                <c:pt idx="13474" formatCode="m/d/yyyy\ h:mm">
                  <c:v>40133.791666658202</c:v>
                </c:pt>
                <c:pt idx="13475" formatCode="m/d/yyyy\ h:mm">
                  <c:v>40133.83333332491</c:v>
                </c:pt>
                <c:pt idx="13476" formatCode="m/d/yyyy\ h:mm">
                  <c:v>40133.874999991574</c:v>
                </c:pt>
                <c:pt idx="13477" formatCode="m/d/yyyy\ h:mm">
                  <c:v>40133.916666658231</c:v>
                </c:pt>
                <c:pt idx="13478" formatCode="m/d/yyyy\ h:mm">
                  <c:v>40133.958333324917</c:v>
                </c:pt>
                <c:pt idx="13479" formatCode="m/d/yyyy\ h:mm">
                  <c:v>40133.999999991553</c:v>
                </c:pt>
                <c:pt idx="13480" formatCode="m/d/yyyy\ h:mm">
                  <c:v>40134.041666658202</c:v>
                </c:pt>
                <c:pt idx="13481" formatCode="m/d/yyyy\ h:mm">
                  <c:v>40134.083333324896</c:v>
                </c:pt>
                <c:pt idx="13482" formatCode="m/d/yyyy\ h:mm">
                  <c:v>40134.124999991545</c:v>
                </c:pt>
                <c:pt idx="13483" formatCode="m/d/yyyy\ h:mm">
                  <c:v>40134.166666658195</c:v>
                </c:pt>
                <c:pt idx="13484" formatCode="m/d/yyyy\ h:mm">
                  <c:v>40134.208333324896</c:v>
                </c:pt>
                <c:pt idx="13485" formatCode="m/d/yyyy\ h:mm">
                  <c:v>40134.249999991538</c:v>
                </c:pt>
                <c:pt idx="13486" formatCode="m/d/yyyy\ h:mm">
                  <c:v>40134.29166665818</c:v>
                </c:pt>
                <c:pt idx="13487" formatCode="m/d/yyyy\ h:mm">
                  <c:v>40134.333333324888</c:v>
                </c:pt>
                <c:pt idx="13488" formatCode="m/d/yyyy\ h:mm">
                  <c:v>40134.374999991545</c:v>
                </c:pt>
                <c:pt idx="13489" formatCode="m/d/yyyy\ h:mm">
                  <c:v>40134.416666658202</c:v>
                </c:pt>
                <c:pt idx="13490" formatCode="m/d/yyyy\ h:mm">
                  <c:v>40134.458333324896</c:v>
                </c:pt>
                <c:pt idx="13491" formatCode="m/d/yyyy\ h:mm">
                  <c:v>40134.499999991531</c:v>
                </c:pt>
                <c:pt idx="13492" formatCode="m/d/yyyy\ h:mm">
                  <c:v>40134.541666658188</c:v>
                </c:pt>
                <c:pt idx="13493" formatCode="m/d/yyyy\ h:mm">
                  <c:v>40134.583333324867</c:v>
                </c:pt>
                <c:pt idx="13494" formatCode="m/d/yyyy\ h:mm">
                  <c:v>40134.624999991516</c:v>
                </c:pt>
                <c:pt idx="13495" formatCode="m/d/yyyy\ h:mm">
                  <c:v>40134.66666665818</c:v>
                </c:pt>
                <c:pt idx="13496" formatCode="m/d/yyyy\ h:mm">
                  <c:v>40134.708333324859</c:v>
                </c:pt>
                <c:pt idx="13497" formatCode="m/d/yyyy\ h:mm">
                  <c:v>40134.749999991509</c:v>
                </c:pt>
                <c:pt idx="13498" formatCode="m/d/yyyy\ h:mm">
                  <c:v>40134.791666658159</c:v>
                </c:pt>
                <c:pt idx="13499" formatCode="m/d/yyyy\ h:mm">
                  <c:v>40134.833333324852</c:v>
                </c:pt>
                <c:pt idx="13500" formatCode="m/d/yyyy\ h:mm">
                  <c:v>40134.874999991516</c:v>
                </c:pt>
                <c:pt idx="13501" formatCode="m/d/yyyy\ h:mm">
                  <c:v>40134.91666665818</c:v>
                </c:pt>
                <c:pt idx="13502" formatCode="m/d/yyyy\ h:mm">
                  <c:v>40134.958333324859</c:v>
                </c:pt>
                <c:pt idx="13503" formatCode="m/d/yyyy\ h:mm">
                  <c:v>40134.999999991494</c:v>
                </c:pt>
                <c:pt idx="13504" formatCode="m/d/yyyy\ h:mm">
                  <c:v>40135.041666658159</c:v>
                </c:pt>
                <c:pt idx="13505" formatCode="m/d/yyyy\ h:mm">
                  <c:v>40135.083333324837</c:v>
                </c:pt>
                <c:pt idx="13506" formatCode="m/d/yyyy\ h:mm">
                  <c:v>40135.124999991487</c:v>
                </c:pt>
                <c:pt idx="13507" formatCode="m/d/yyyy\ h:mm">
                  <c:v>40135.166666658151</c:v>
                </c:pt>
                <c:pt idx="13508" formatCode="m/d/yyyy\ h:mm">
                  <c:v>40135.20833332483</c:v>
                </c:pt>
                <c:pt idx="13509" formatCode="m/d/yyyy\ h:mm">
                  <c:v>40135.24999999148</c:v>
                </c:pt>
                <c:pt idx="13510" formatCode="m/d/yyyy\ h:mm">
                  <c:v>40135.29166665813</c:v>
                </c:pt>
                <c:pt idx="13511" formatCode="m/d/yyyy\ h:mm">
                  <c:v>40135.333333324823</c:v>
                </c:pt>
                <c:pt idx="13512" formatCode="m/d/yyyy\ h:mm">
                  <c:v>40135.374999991487</c:v>
                </c:pt>
                <c:pt idx="13513" formatCode="m/d/yyyy\ h:mm">
                  <c:v>40135.416666658151</c:v>
                </c:pt>
                <c:pt idx="13514" formatCode="m/d/yyyy\ h:mm">
                  <c:v>40135.45833332483</c:v>
                </c:pt>
                <c:pt idx="13515" formatCode="m/d/yyyy\ h:mm">
                  <c:v>40135.499999991465</c:v>
                </c:pt>
                <c:pt idx="13516" formatCode="m/d/yyyy\ h:mm">
                  <c:v>40135.54166665813</c:v>
                </c:pt>
                <c:pt idx="13517" formatCode="m/d/yyyy\ h:mm">
                  <c:v>40135.583333324808</c:v>
                </c:pt>
                <c:pt idx="13518" formatCode="m/d/yyyy\ h:mm">
                  <c:v>40135.624999991458</c:v>
                </c:pt>
                <c:pt idx="13519" formatCode="m/d/yyyy\ h:mm">
                  <c:v>40135.666666658122</c:v>
                </c:pt>
                <c:pt idx="13520" formatCode="m/d/yyyy\ h:mm">
                  <c:v>40135.708333324801</c:v>
                </c:pt>
                <c:pt idx="13521" formatCode="m/d/yyyy\ h:mm">
                  <c:v>40135.749999991451</c:v>
                </c:pt>
                <c:pt idx="13522" formatCode="m/d/yyyy\ h:mm">
                  <c:v>40135.7916666581</c:v>
                </c:pt>
                <c:pt idx="13523" formatCode="m/d/yyyy\ h:mm">
                  <c:v>40135.833333324794</c:v>
                </c:pt>
                <c:pt idx="13524" formatCode="m/d/yyyy\ h:mm">
                  <c:v>40135.874999991443</c:v>
                </c:pt>
                <c:pt idx="13525" formatCode="m/d/yyyy\ h:mm">
                  <c:v>40135.916666658122</c:v>
                </c:pt>
                <c:pt idx="13526" formatCode="m/d/yyyy\ h:mm">
                  <c:v>40135.958333324801</c:v>
                </c:pt>
                <c:pt idx="13527" formatCode="m/d/yyyy\ h:mm">
                  <c:v>40135.999999991436</c:v>
                </c:pt>
                <c:pt idx="13528" formatCode="m/d/yyyy\ h:mm">
                  <c:v>40136.0416666581</c:v>
                </c:pt>
                <c:pt idx="13529" formatCode="m/d/yyyy\ h:mm">
                  <c:v>40136.083333324779</c:v>
                </c:pt>
                <c:pt idx="13530" formatCode="m/d/yyyy\ h:mm">
                  <c:v>40136.124999991429</c:v>
                </c:pt>
                <c:pt idx="13531" formatCode="m/d/yyyy\ h:mm">
                  <c:v>40136.166666658086</c:v>
                </c:pt>
                <c:pt idx="13532" formatCode="m/d/yyyy\ h:mm">
                  <c:v>40136.208333324772</c:v>
                </c:pt>
                <c:pt idx="13533" formatCode="m/d/yyyy\ h:mm">
                  <c:v>40136.249999991422</c:v>
                </c:pt>
                <c:pt idx="13534" formatCode="m/d/yyyy\ h:mm">
                  <c:v>40136.291666658071</c:v>
                </c:pt>
                <c:pt idx="13535" formatCode="m/d/yyyy\ h:mm">
                  <c:v>40136.333333324765</c:v>
                </c:pt>
                <c:pt idx="13536" formatCode="m/d/yyyy\ h:mm">
                  <c:v>40136.374999991429</c:v>
                </c:pt>
                <c:pt idx="13537" formatCode="m/d/yyyy\ h:mm">
                  <c:v>40136.416666658093</c:v>
                </c:pt>
                <c:pt idx="13538" formatCode="m/d/yyyy\ h:mm">
                  <c:v>40136.458333324765</c:v>
                </c:pt>
                <c:pt idx="13539" formatCode="m/d/yyyy\ h:mm">
                  <c:v>40136.499999991407</c:v>
                </c:pt>
                <c:pt idx="13540" formatCode="m/d/yyyy\ h:mm">
                  <c:v>40136.541666658071</c:v>
                </c:pt>
                <c:pt idx="13541" formatCode="m/d/yyyy\ h:mm">
                  <c:v>40136.583333324743</c:v>
                </c:pt>
                <c:pt idx="13542" formatCode="m/d/yyyy\ h:mm">
                  <c:v>40136.6249999914</c:v>
                </c:pt>
                <c:pt idx="13543" formatCode="m/d/yyyy\ h:mm">
                  <c:v>40136.666666658064</c:v>
                </c:pt>
                <c:pt idx="13544" formatCode="m/d/yyyy\ h:mm">
                  <c:v>40136.708333324743</c:v>
                </c:pt>
                <c:pt idx="13545" formatCode="m/d/yyyy\ h:mm">
                  <c:v>40136.749999991385</c:v>
                </c:pt>
                <c:pt idx="13546" formatCode="m/d/yyyy\ h:mm">
                  <c:v>40136.791666658042</c:v>
                </c:pt>
                <c:pt idx="13547" formatCode="m/d/yyyy\ h:mm">
                  <c:v>40136.833333324736</c:v>
                </c:pt>
                <c:pt idx="13548" formatCode="m/d/yyyy\ h:mm">
                  <c:v>40136.874999991393</c:v>
                </c:pt>
                <c:pt idx="13549" formatCode="m/d/yyyy\ h:mm">
                  <c:v>40136.916666658064</c:v>
                </c:pt>
                <c:pt idx="13550" formatCode="m/d/yyyy\ h:mm">
                  <c:v>40136.958333324743</c:v>
                </c:pt>
                <c:pt idx="13551" formatCode="m/d/yyyy\ h:mm">
                  <c:v>40136.999999991378</c:v>
                </c:pt>
                <c:pt idx="13552" formatCode="m/d/yyyy\ h:mm">
                  <c:v>40137.041666658035</c:v>
                </c:pt>
                <c:pt idx="13553" formatCode="m/d/yyyy\ h:mm">
                  <c:v>40137.083333324721</c:v>
                </c:pt>
                <c:pt idx="13554" formatCode="m/d/yyyy\ h:mm">
                  <c:v>40137.124999991371</c:v>
                </c:pt>
                <c:pt idx="13555" formatCode="m/d/yyyy\ h:mm">
                  <c:v>40137.166666658035</c:v>
                </c:pt>
                <c:pt idx="13556" formatCode="m/d/yyyy\ h:mm">
                  <c:v>40137.208333324699</c:v>
                </c:pt>
                <c:pt idx="13557" formatCode="m/d/yyyy\ h:mm">
                  <c:v>40137.249999991356</c:v>
                </c:pt>
                <c:pt idx="13558" formatCode="m/d/yyyy\ h:mm">
                  <c:v>40137.291666658013</c:v>
                </c:pt>
                <c:pt idx="13559" formatCode="m/d/yyyy\ h:mm">
                  <c:v>40137.333333324692</c:v>
                </c:pt>
                <c:pt idx="13560" formatCode="m/d/yyyy\ h:mm">
                  <c:v>40137.374999991363</c:v>
                </c:pt>
                <c:pt idx="13561" formatCode="m/d/yyyy\ h:mm">
                  <c:v>40137.416666658035</c:v>
                </c:pt>
                <c:pt idx="13562" formatCode="m/d/yyyy\ h:mm">
                  <c:v>40137.458333324706</c:v>
                </c:pt>
                <c:pt idx="13563" formatCode="m/d/yyyy\ h:mm">
                  <c:v>40137.499999991334</c:v>
                </c:pt>
                <c:pt idx="13564" formatCode="m/d/yyyy\ h:mm">
                  <c:v>40137.541666658006</c:v>
                </c:pt>
                <c:pt idx="13565" formatCode="m/d/yyyy\ h:mm">
                  <c:v>40137.583333324692</c:v>
                </c:pt>
                <c:pt idx="13566" formatCode="m/d/yyyy\ h:mm">
                  <c:v>40137.624999991334</c:v>
                </c:pt>
                <c:pt idx="13567" formatCode="m/d/yyyy\ h:mm">
                  <c:v>40137.666666658006</c:v>
                </c:pt>
                <c:pt idx="13568" formatCode="m/d/yyyy\ h:mm">
                  <c:v>40137.708333324685</c:v>
                </c:pt>
                <c:pt idx="13569" formatCode="m/d/yyyy\ h:mm">
                  <c:v>40137.749999991334</c:v>
                </c:pt>
                <c:pt idx="13570" formatCode="m/d/yyyy\ h:mm">
                  <c:v>40137.791666657977</c:v>
                </c:pt>
                <c:pt idx="13571" formatCode="m/d/yyyy\ h:mm">
                  <c:v>40137.833333324663</c:v>
                </c:pt>
                <c:pt idx="13572" formatCode="m/d/yyyy\ h:mm">
                  <c:v>40137.874999991342</c:v>
                </c:pt>
                <c:pt idx="13573" formatCode="m/d/yyyy\ h:mm">
                  <c:v>40137.916666657991</c:v>
                </c:pt>
                <c:pt idx="13574" formatCode="m/d/yyyy\ h:mm">
                  <c:v>40137.958333324685</c:v>
                </c:pt>
                <c:pt idx="13575" formatCode="m/d/yyyy\ h:mm">
                  <c:v>40137.99999999132</c:v>
                </c:pt>
                <c:pt idx="13576" formatCode="m/d/yyyy\ h:mm">
                  <c:v>40138.041666657984</c:v>
                </c:pt>
                <c:pt idx="13577" formatCode="m/d/yyyy\ h:mm">
                  <c:v>40138.083333324648</c:v>
                </c:pt>
                <c:pt idx="13578" formatCode="m/d/yyyy\ h:mm">
                  <c:v>40138.124999991305</c:v>
                </c:pt>
                <c:pt idx="13579" formatCode="m/d/yyyy\ h:mm">
                  <c:v>40138.166666657977</c:v>
                </c:pt>
                <c:pt idx="13580" formatCode="m/d/yyyy\ h:mm">
                  <c:v>40138.208333324641</c:v>
                </c:pt>
                <c:pt idx="13581" formatCode="m/d/yyyy\ h:mm">
                  <c:v>40138.249999991305</c:v>
                </c:pt>
                <c:pt idx="13582" formatCode="m/d/yyyy\ h:mm">
                  <c:v>40138.291666657948</c:v>
                </c:pt>
                <c:pt idx="13583" formatCode="m/d/yyyy\ h:mm">
                  <c:v>40138.333333324641</c:v>
                </c:pt>
                <c:pt idx="13584" formatCode="m/d/yyyy\ h:mm">
                  <c:v>40138.374999991298</c:v>
                </c:pt>
                <c:pt idx="13585" formatCode="m/d/yyyy\ h:mm">
                  <c:v>40138.416666657962</c:v>
                </c:pt>
                <c:pt idx="13586" formatCode="m/d/yyyy\ h:mm">
                  <c:v>40138.458333324648</c:v>
                </c:pt>
                <c:pt idx="13587" formatCode="m/d/yyyy\ h:mm">
                  <c:v>40138.499999991276</c:v>
                </c:pt>
                <c:pt idx="13588" formatCode="m/d/yyyy\ h:mm">
                  <c:v>40138.541666657955</c:v>
                </c:pt>
                <c:pt idx="13589" formatCode="m/d/yyyy\ h:mm">
                  <c:v>40138.583333324619</c:v>
                </c:pt>
                <c:pt idx="13590" formatCode="m/d/yyyy\ h:mm">
                  <c:v>40138.624999991276</c:v>
                </c:pt>
                <c:pt idx="13591" formatCode="m/d/yyyy\ h:mm">
                  <c:v>40138.666666657933</c:v>
                </c:pt>
                <c:pt idx="13592" formatCode="m/d/yyyy\ h:mm">
                  <c:v>40138.708333324612</c:v>
                </c:pt>
                <c:pt idx="13593" formatCode="m/d/yyyy\ h:mm">
                  <c:v>40138.749999991276</c:v>
                </c:pt>
                <c:pt idx="13594" formatCode="m/d/yyyy\ h:mm">
                  <c:v>40138.791666657919</c:v>
                </c:pt>
                <c:pt idx="13595" formatCode="m/d/yyyy\ h:mm">
                  <c:v>40138.833333324612</c:v>
                </c:pt>
                <c:pt idx="13596" formatCode="m/d/yyyy\ h:mm">
                  <c:v>40138.874999991269</c:v>
                </c:pt>
                <c:pt idx="13597" formatCode="m/d/yyyy\ h:mm">
                  <c:v>40138.916666657933</c:v>
                </c:pt>
                <c:pt idx="13598" formatCode="m/d/yyyy\ h:mm">
                  <c:v>40138.958333324619</c:v>
                </c:pt>
                <c:pt idx="13599" formatCode="m/d/yyyy\ h:mm">
                  <c:v>40138.999999991254</c:v>
                </c:pt>
                <c:pt idx="13600" formatCode="m/d/yyyy\ h:mm">
                  <c:v>40139.041666657926</c:v>
                </c:pt>
                <c:pt idx="13601" formatCode="m/d/yyyy\ h:mm">
                  <c:v>40139.083333324605</c:v>
                </c:pt>
                <c:pt idx="13602" formatCode="m/d/yyyy\ h:mm">
                  <c:v>40139.124999991254</c:v>
                </c:pt>
                <c:pt idx="13603" formatCode="m/d/yyyy\ h:mm">
                  <c:v>40139.166666657904</c:v>
                </c:pt>
                <c:pt idx="13604" formatCode="m/d/yyyy\ h:mm">
                  <c:v>40139.208333324597</c:v>
                </c:pt>
                <c:pt idx="13605" formatCode="m/d/yyyy\ h:mm">
                  <c:v>40139.249999991232</c:v>
                </c:pt>
                <c:pt idx="13606" formatCode="m/d/yyyy\ h:mm">
                  <c:v>40139.291666657882</c:v>
                </c:pt>
                <c:pt idx="13607" formatCode="m/d/yyyy\ h:mm">
                  <c:v>40139.333333324597</c:v>
                </c:pt>
                <c:pt idx="13608" formatCode="m/d/yyyy\ h:mm">
                  <c:v>40139.37499999124</c:v>
                </c:pt>
                <c:pt idx="13609" formatCode="m/d/yyyy\ h:mm">
                  <c:v>40139.416666657911</c:v>
                </c:pt>
                <c:pt idx="13610" formatCode="m/d/yyyy\ h:mm">
                  <c:v>40139.458333324597</c:v>
                </c:pt>
                <c:pt idx="13611" formatCode="m/d/yyyy\ h:mm">
                  <c:v>40139.499999991225</c:v>
                </c:pt>
                <c:pt idx="13612" formatCode="m/d/yyyy\ h:mm">
                  <c:v>40139.541666657882</c:v>
                </c:pt>
                <c:pt idx="13613" formatCode="m/d/yyyy\ h:mm">
                  <c:v>40139.583333324576</c:v>
                </c:pt>
                <c:pt idx="13614" formatCode="m/d/yyyy\ h:mm">
                  <c:v>40139.624999991225</c:v>
                </c:pt>
                <c:pt idx="13615" formatCode="m/d/yyyy\ h:mm">
                  <c:v>40139.666666657875</c:v>
                </c:pt>
                <c:pt idx="13616" formatCode="m/d/yyyy\ h:mm">
                  <c:v>40139.708333324576</c:v>
                </c:pt>
                <c:pt idx="13617" formatCode="m/d/yyyy\ h:mm">
                  <c:v>40139.749999991203</c:v>
                </c:pt>
                <c:pt idx="13618" formatCode="m/d/yyyy\ h:mm">
                  <c:v>40139.791666657853</c:v>
                </c:pt>
                <c:pt idx="13619" formatCode="m/d/yyyy\ h:mm">
                  <c:v>40139.833333324568</c:v>
                </c:pt>
                <c:pt idx="13620" formatCode="m/d/yyyy\ h:mm">
                  <c:v>40139.874999991211</c:v>
                </c:pt>
                <c:pt idx="13621" formatCode="m/d/yyyy\ h:mm">
                  <c:v>40139.916666657882</c:v>
                </c:pt>
                <c:pt idx="13622" formatCode="m/d/yyyy\ h:mm">
                  <c:v>40139.958333324576</c:v>
                </c:pt>
                <c:pt idx="13623" formatCode="m/d/yyyy\ h:mm">
                  <c:v>40139.999999991196</c:v>
                </c:pt>
                <c:pt idx="13624" formatCode="m/d/yyyy\ h:mm">
                  <c:v>40140.041666657853</c:v>
                </c:pt>
                <c:pt idx="13625" formatCode="m/d/yyyy\ h:mm">
                  <c:v>40140.083333324546</c:v>
                </c:pt>
                <c:pt idx="13626" formatCode="m/d/yyyy\ h:mm">
                  <c:v>40140.124999991196</c:v>
                </c:pt>
                <c:pt idx="13627" formatCode="m/d/yyyy\ h:mm">
                  <c:v>40140.166666657846</c:v>
                </c:pt>
                <c:pt idx="13628" formatCode="m/d/yyyy\ h:mm">
                  <c:v>40140.208333324546</c:v>
                </c:pt>
                <c:pt idx="13629" formatCode="m/d/yyyy\ h:mm">
                  <c:v>40140.249999991189</c:v>
                </c:pt>
                <c:pt idx="13630" formatCode="m/d/yyyy\ h:mm">
                  <c:v>40140.291666657824</c:v>
                </c:pt>
                <c:pt idx="13631" formatCode="m/d/yyyy\ h:mm">
                  <c:v>40140.333333324539</c:v>
                </c:pt>
                <c:pt idx="13632" formatCode="m/d/yyyy\ h:mm">
                  <c:v>40140.374999991196</c:v>
                </c:pt>
                <c:pt idx="13633" formatCode="m/d/yyyy\ h:mm">
                  <c:v>40140.416666657846</c:v>
                </c:pt>
                <c:pt idx="13634" formatCode="m/d/yyyy\ h:mm">
                  <c:v>40140.458333324546</c:v>
                </c:pt>
                <c:pt idx="13635" formatCode="m/d/yyyy\ h:mm">
                  <c:v>40140.499999991182</c:v>
                </c:pt>
                <c:pt idx="13636" formatCode="m/d/yyyy\ h:mm">
                  <c:v>40140.541666657824</c:v>
                </c:pt>
                <c:pt idx="13637" formatCode="m/d/yyyy\ h:mm">
                  <c:v>40140.583333324517</c:v>
                </c:pt>
                <c:pt idx="13638" formatCode="m/d/yyyy\ h:mm">
                  <c:v>40140.624999991167</c:v>
                </c:pt>
                <c:pt idx="13639" formatCode="m/d/yyyy\ h:mm">
                  <c:v>40140.666666657824</c:v>
                </c:pt>
                <c:pt idx="13640" formatCode="m/d/yyyy\ h:mm">
                  <c:v>40140.70833332451</c:v>
                </c:pt>
                <c:pt idx="13641" formatCode="m/d/yyyy\ h:mm">
                  <c:v>40140.74999999116</c:v>
                </c:pt>
                <c:pt idx="13642" formatCode="m/d/yyyy\ h:mm">
                  <c:v>40140.791666657802</c:v>
                </c:pt>
                <c:pt idx="13643" formatCode="m/d/yyyy\ h:mm">
                  <c:v>40140.833333324503</c:v>
                </c:pt>
                <c:pt idx="13644" formatCode="m/d/yyyy\ h:mm">
                  <c:v>40140.874999991167</c:v>
                </c:pt>
                <c:pt idx="13645" formatCode="m/d/yyyy\ h:mm">
                  <c:v>40140.916666657817</c:v>
                </c:pt>
                <c:pt idx="13646" formatCode="m/d/yyyy\ h:mm">
                  <c:v>40140.95833332451</c:v>
                </c:pt>
                <c:pt idx="13647" formatCode="m/d/yyyy\ h:mm">
                  <c:v>40140.999999991145</c:v>
                </c:pt>
                <c:pt idx="13648" formatCode="m/d/yyyy\ h:mm">
                  <c:v>40141.041666657795</c:v>
                </c:pt>
                <c:pt idx="13649" formatCode="m/d/yyyy\ h:mm">
                  <c:v>40141.083333324495</c:v>
                </c:pt>
                <c:pt idx="13650" formatCode="m/d/yyyy\ h:mm">
                  <c:v>40141.124999991138</c:v>
                </c:pt>
                <c:pt idx="13651" formatCode="m/d/yyyy\ h:mm">
                  <c:v>40141.166666657788</c:v>
                </c:pt>
                <c:pt idx="13652" formatCode="m/d/yyyy\ h:mm">
                  <c:v>40141.208333324488</c:v>
                </c:pt>
                <c:pt idx="13653" formatCode="m/d/yyyy\ h:mm">
                  <c:v>40141.249999991131</c:v>
                </c:pt>
                <c:pt idx="13654" formatCode="m/d/yyyy\ h:mm">
                  <c:v>40141.291666657766</c:v>
                </c:pt>
                <c:pt idx="13655" formatCode="m/d/yyyy\ h:mm">
                  <c:v>40141.333333324474</c:v>
                </c:pt>
                <c:pt idx="13656" formatCode="m/d/yyyy\ h:mm">
                  <c:v>40141.374999991138</c:v>
                </c:pt>
                <c:pt idx="13657" formatCode="m/d/yyyy\ h:mm">
                  <c:v>40141.416666657788</c:v>
                </c:pt>
                <c:pt idx="13658" formatCode="m/d/yyyy\ h:mm">
                  <c:v>40141.458333324481</c:v>
                </c:pt>
                <c:pt idx="13659" formatCode="m/d/yyyy\ h:mm">
                  <c:v>40141.499999991116</c:v>
                </c:pt>
                <c:pt idx="13660" formatCode="m/d/yyyy\ h:mm">
                  <c:v>40141.541666657766</c:v>
                </c:pt>
                <c:pt idx="13661" formatCode="m/d/yyyy\ h:mm">
                  <c:v>40141.583333324459</c:v>
                </c:pt>
                <c:pt idx="13662" formatCode="m/d/yyyy\ h:mm">
                  <c:v>40141.624999991109</c:v>
                </c:pt>
                <c:pt idx="13663" formatCode="m/d/yyyy\ h:mm">
                  <c:v>40141.666666657758</c:v>
                </c:pt>
                <c:pt idx="13664" formatCode="m/d/yyyy\ h:mm">
                  <c:v>40141.708333324452</c:v>
                </c:pt>
                <c:pt idx="13665" formatCode="m/d/yyyy\ h:mm">
                  <c:v>40141.749999991102</c:v>
                </c:pt>
                <c:pt idx="13666" formatCode="m/d/yyyy\ h:mm">
                  <c:v>40141.791666657737</c:v>
                </c:pt>
                <c:pt idx="13667" formatCode="m/d/yyyy\ h:mm">
                  <c:v>40141.833333324445</c:v>
                </c:pt>
                <c:pt idx="13668" formatCode="m/d/yyyy\ h:mm">
                  <c:v>40141.874999991109</c:v>
                </c:pt>
                <c:pt idx="13669" formatCode="m/d/yyyy\ h:mm">
                  <c:v>40141.916666657758</c:v>
                </c:pt>
                <c:pt idx="13670" formatCode="m/d/yyyy\ h:mm">
                  <c:v>40141.958333324452</c:v>
                </c:pt>
                <c:pt idx="13671" formatCode="m/d/yyyy\ h:mm">
                  <c:v>40141.999999991087</c:v>
                </c:pt>
                <c:pt idx="13672" formatCode="m/d/yyyy\ h:mm">
                  <c:v>40142.041666657737</c:v>
                </c:pt>
                <c:pt idx="13673" formatCode="m/d/yyyy\ h:mm">
                  <c:v>40142.08333332443</c:v>
                </c:pt>
                <c:pt idx="13674" formatCode="m/d/yyyy\ h:mm">
                  <c:v>40142.12499999108</c:v>
                </c:pt>
                <c:pt idx="13675" formatCode="m/d/yyyy\ h:mm">
                  <c:v>40142.166666657729</c:v>
                </c:pt>
                <c:pt idx="13676" formatCode="m/d/yyyy\ h:mm">
                  <c:v>40142.208333324423</c:v>
                </c:pt>
                <c:pt idx="13677" formatCode="m/d/yyyy\ h:mm">
                  <c:v>40142.249999991072</c:v>
                </c:pt>
                <c:pt idx="13678" formatCode="m/d/yyyy\ h:mm">
                  <c:v>40142.291666657708</c:v>
                </c:pt>
                <c:pt idx="13679" formatCode="m/d/yyyy\ h:mm">
                  <c:v>40142.333333324415</c:v>
                </c:pt>
                <c:pt idx="13680" formatCode="m/d/yyyy\ h:mm">
                  <c:v>40142.37499999108</c:v>
                </c:pt>
                <c:pt idx="13681" formatCode="m/d/yyyy\ h:mm">
                  <c:v>40142.416666657729</c:v>
                </c:pt>
                <c:pt idx="13682" formatCode="m/d/yyyy\ h:mm">
                  <c:v>40142.458333324423</c:v>
                </c:pt>
                <c:pt idx="13683" formatCode="m/d/yyyy\ h:mm">
                  <c:v>40142.499999991058</c:v>
                </c:pt>
                <c:pt idx="13684" formatCode="m/d/yyyy\ h:mm">
                  <c:v>40142.541666657708</c:v>
                </c:pt>
                <c:pt idx="13685" formatCode="m/d/yyyy\ h:mm">
                  <c:v>40142.583333324401</c:v>
                </c:pt>
                <c:pt idx="13686" formatCode="m/d/yyyy\ h:mm">
                  <c:v>40142.624999991051</c:v>
                </c:pt>
                <c:pt idx="13687" formatCode="m/d/yyyy\ h:mm">
                  <c:v>40142.6666666577</c:v>
                </c:pt>
                <c:pt idx="13688" formatCode="m/d/yyyy\ h:mm">
                  <c:v>40142.708333324394</c:v>
                </c:pt>
                <c:pt idx="13689" formatCode="m/d/yyyy\ h:mm">
                  <c:v>40142.749999991036</c:v>
                </c:pt>
                <c:pt idx="13690" formatCode="m/d/yyyy\ h:mm">
                  <c:v>40142.791666657671</c:v>
                </c:pt>
                <c:pt idx="13691" formatCode="m/d/yyyy\ h:mm">
                  <c:v>40142.833333324386</c:v>
                </c:pt>
                <c:pt idx="13692" formatCode="m/d/yyyy\ h:mm">
                  <c:v>40142.874999991043</c:v>
                </c:pt>
                <c:pt idx="13693" formatCode="m/d/yyyy\ h:mm">
                  <c:v>40142.9166666577</c:v>
                </c:pt>
                <c:pt idx="13694" formatCode="m/d/yyyy\ h:mm">
                  <c:v>40142.958333324394</c:v>
                </c:pt>
                <c:pt idx="13695" formatCode="m/d/yyyy\ h:mm">
                  <c:v>40142.999999991029</c:v>
                </c:pt>
                <c:pt idx="13696" formatCode="m/d/yyyy\ h:mm">
                  <c:v>40143.041666657671</c:v>
                </c:pt>
                <c:pt idx="13697" formatCode="m/d/yyyy\ h:mm">
                  <c:v>40143.083333324372</c:v>
                </c:pt>
                <c:pt idx="13698" formatCode="m/d/yyyy\ h:mm">
                  <c:v>40143.124999991021</c:v>
                </c:pt>
                <c:pt idx="13699" formatCode="m/d/yyyy\ h:mm">
                  <c:v>40143.166666657671</c:v>
                </c:pt>
                <c:pt idx="13700" formatCode="m/d/yyyy\ h:mm">
                  <c:v>40143.208333324365</c:v>
                </c:pt>
                <c:pt idx="13701" formatCode="m/d/yyyy\ h:mm">
                  <c:v>40143.249999991014</c:v>
                </c:pt>
                <c:pt idx="13702" formatCode="m/d/yyyy\ h:mm">
                  <c:v>40143.291666657649</c:v>
                </c:pt>
                <c:pt idx="13703" formatCode="m/d/yyyy\ h:mm">
                  <c:v>40143.333333324343</c:v>
                </c:pt>
                <c:pt idx="13704" formatCode="m/d/yyyy\ h:mm">
                  <c:v>40143.374999991021</c:v>
                </c:pt>
                <c:pt idx="13705" formatCode="m/d/yyyy\ h:mm">
                  <c:v>40143.416666657671</c:v>
                </c:pt>
                <c:pt idx="13706" formatCode="m/d/yyyy\ h:mm">
                  <c:v>40143.458333324365</c:v>
                </c:pt>
                <c:pt idx="13707" formatCode="m/d/yyyy\ h:mm">
                  <c:v>40143.499999991</c:v>
                </c:pt>
                <c:pt idx="13708" formatCode="m/d/yyyy\ h:mm">
                  <c:v>40143.541666657649</c:v>
                </c:pt>
                <c:pt idx="13709" formatCode="m/d/yyyy\ h:mm">
                  <c:v>40143.583333324343</c:v>
                </c:pt>
                <c:pt idx="13710" formatCode="m/d/yyyy\ h:mm">
                  <c:v>40143.624999990992</c:v>
                </c:pt>
                <c:pt idx="13711" formatCode="m/d/yyyy\ h:mm">
                  <c:v>40143.666666657635</c:v>
                </c:pt>
                <c:pt idx="13712" formatCode="m/d/yyyy\ h:mm">
                  <c:v>40143.708333324335</c:v>
                </c:pt>
                <c:pt idx="13713" formatCode="m/d/yyyy\ h:mm">
                  <c:v>40143.749999990992</c:v>
                </c:pt>
                <c:pt idx="13714" formatCode="m/d/yyyy\ h:mm">
                  <c:v>40143.791666657613</c:v>
                </c:pt>
                <c:pt idx="13715" formatCode="m/d/yyyy\ h:mm">
                  <c:v>40143.833333324328</c:v>
                </c:pt>
                <c:pt idx="13716" formatCode="m/d/yyyy\ h:mm">
                  <c:v>40143.874999991</c:v>
                </c:pt>
                <c:pt idx="13717" formatCode="m/d/yyyy\ h:mm">
                  <c:v>40143.916666657635</c:v>
                </c:pt>
                <c:pt idx="13718" formatCode="m/d/yyyy\ h:mm">
                  <c:v>40143.958333324335</c:v>
                </c:pt>
                <c:pt idx="13719" formatCode="m/d/yyyy\ h:mm">
                  <c:v>40143.999999990985</c:v>
                </c:pt>
                <c:pt idx="13720" formatCode="m/d/yyyy\ h:mm">
                  <c:v>40144.04166665762</c:v>
                </c:pt>
                <c:pt idx="13721" formatCode="m/d/yyyy\ h:mm">
                  <c:v>40144.083333324299</c:v>
                </c:pt>
                <c:pt idx="13722" formatCode="m/d/yyyy\ h:mm">
                  <c:v>40144.124999990963</c:v>
                </c:pt>
                <c:pt idx="13723" formatCode="m/d/yyyy\ h:mm">
                  <c:v>40144.166666657613</c:v>
                </c:pt>
                <c:pt idx="13724" formatCode="m/d/yyyy\ h:mm">
                  <c:v>40144.208333324292</c:v>
                </c:pt>
                <c:pt idx="13725" formatCode="m/d/yyyy\ h:mm">
                  <c:v>40144.249999990963</c:v>
                </c:pt>
                <c:pt idx="13726" formatCode="m/d/yyyy\ h:mm">
                  <c:v>40144.291666657591</c:v>
                </c:pt>
                <c:pt idx="13727" formatCode="m/d/yyyy\ h:mm">
                  <c:v>40144.333333324292</c:v>
                </c:pt>
                <c:pt idx="13728" formatCode="m/d/yyyy\ h:mm">
                  <c:v>40144.374999990971</c:v>
                </c:pt>
                <c:pt idx="13729" formatCode="m/d/yyyy\ h:mm">
                  <c:v>40144.416666657606</c:v>
                </c:pt>
                <c:pt idx="13730" formatCode="m/d/yyyy\ h:mm">
                  <c:v>40144.458333324299</c:v>
                </c:pt>
                <c:pt idx="13731" formatCode="m/d/yyyy\ h:mm">
                  <c:v>40144.499999990941</c:v>
                </c:pt>
                <c:pt idx="13732" formatCode="m/d/yyyy\ h:mm">
                  <c:v>40144.541666657591</c:v>
                </c:pt>
                <c:pt idx="13733" formatCode="m/d/yyyy\ h:mm">
                  <c:v>40144.583333324284</c:v>
                </c:pt>
                <c:pt idx="13734" formatCode="m/d/yyyy\ h:mm">
                  <c:v>40144.624999990941</c:v>
                </c:pt>
                <c:pt idx="13735" formatCode="m/d/yyyy\ h:mm">
                  <c:v>40144.666666657584</c:v>
                </c:pt>
                <c:pt idx="13736" formatCode="m/d/yyyy\ h:mm">
                  <c:v>40144.708333324263</c:v>
                </c:pt>
                <c:pt idx="13737" formatCode="m/d/yyyy\ h:mm">
                  <c:v>40144.749999990941</c:v>
                </c:pt>
                <c:pt idx="13738" formatCode="m/d/yyyy\ h:mm">
                  <c:v>40144.791666657569</c:v>
                </c:pt>
                <c:pt idx="13739" formatCode="m/d/yyyy\ h:mm">
                  <c:v>40144.833333324263</c:v>
                </c:pt>
                <c:pt idx="13740" formatCode="m/d/yyyy\ h:mm">
                  <c:v>40144.874999990949</c:v>
                </c:pt>
                <c:pt idx="13741" formatCode="m/d/yyyy\ h:mm">
                  <c:v>40144.916666657591</c:v>
                </c:pt>
                <c:pt idx="13742" formatCode="m/d/yyyy\ h:mm">
                  <c:v>40144.95833332427</c:v>
                </c:pt>
                <c:pt idx="13743" formatCode="m/d/yyyy\ h:mm">
                  <c:v>40144.999999990912</c:v>
                </c:pt>
                <c:pt idx="13744" formatCode="m/d/yyyy\ h:mm">
                  <c:v>40145.041666657577</c:v>
                </c:pt>
                <c:pt idx="13745" formatCode="m/d/yyyy\ h:mm">
                  <c:v>40145.083333324241</c:v>
                </c:pt>
                <c:pt idx="13746" formatCode="m/d/yyyy\ h:mm">
                  <c:v>40145.124999990912</c:v>
                </c:pt>
                <c:pt idx="13747" formatCode="m/d/yyyy\ h:mm">
                  <c:v>40145.166666657555</c:v>
                </c:pt>
                <c:pt idx="13748" formatCode="m/d/yyyy\ h:mm">
                  <c:v>40145.208333324241</c:v>
                </c:pt>
                <c:pt idx="13749" formatCode="m/d/yyyy\ h:mm">
                  <c:v>40145.249999990898</c:v>
                </c:pt>
                <c:pt idx="13750" formatCode="m/d/yyyy\ h:mm">
                  <c:v>40145.291666657533</c:v>
                </c:pt>
                <c:pt idx="13751" formatCode="m/d/yyyy\ h:mm">
                  <c:v>40145.333333324241</c:v>
                </c:pt>
                <c:pt idx="13752" formatCode="m/d/yyyy\ h:mm">
                  <c:v>40145.374999990905</c:v>
                </c:pt>
                <c:pt idx="13753" formatCode="m/d/yyyy\ h:mm">
                  <c:v>40145.416666657562</c:v>
                </c:pt>
                <c:pt idx="13754" formatCode="m/d/yyyy\ h:mm">
                  <c:v>40145.458333324241</c:v>
                </c:pt>
                <c:pt idx="13755" formatCode="m/d/yyyy\ h:mm">
                  <c:v>40145.499999990883</c:v>
                </c:pt>
                <c:pt idx="13756" formatCode="m/d/yyyy\ h:mm">
                  <c:v>40145.541666657533</c:v>
                </c:pt>
                <c:pt idx="13757" formatCode="m/d/yyyy\ h:mm">
                  <c:v>40145.583333324212</c:v>
                </c:pt>
                <c:pt idx="13758" formatCode="m/d/yyyy\ h:mm">
                  <c:v>40145.624999990883</c:v>
                </c:pt>
                <c:pt idx="13759" formatCode="m/d/yyyy\ h:mm">
                  <c:v>40145.666666657526</c:v>
                </c:pt>
                <c:pt idx="13760" formatCode="m/d/yyyy\ h:mm">
                  <c:v>40145.708333324212</c:v>
                </c:pt>
                <c:pt idx="13761" formatCode="m/d/yyyy\ h:mm">
                  <c:v>40145.749999990869</c:v>
                </c:pt>
                <c:pt idx="13762" formatCode="m/d/yyyy\ h:mm">
                  <c:v>40145.791666657504</c:v>
                </c:pt>
                <c:pt idx="13763" formatCode="m/d/yyyy\ h:mm">
                  <c:v>40145.833333324212</c:v>
                </c:pt>
                <c:pt idx="13764" formatCode="m/d/yyyy\ h:mm">
                  <c:v>40145.874999990876</c:v>
                </c:pt>
                <c:pt idx="13765" formatCode="m/d/yyyy\ h:mm">
                  <c:v>40145.916666657533</c:v>
                </c:pt>
                <c:pt idx="13766" formatCode="m/d/yyyy\ h:mm">
                  <c:v>40145.958333324219</c:v>
                </c:pt>
                <c:pt idx="13767" formatCode="m/d/yyyy\ h:mm">
                  <c:v>40145.999999990861</c:v>
                </c:pt>
                <c:pt idx="13768" formatCode="m/d/yyyy\ h:mm">
                  <c:v>40146.041666657504</c:v>
                </c:pt>
                <c:pt idx="13769" formatCode="m/d/yyyy\ h:mm">
                  <c:v>40146.083333324197</c:v>
                </c:pt>
                <c:pt idx="13770" formatCode="m/d/yyyy\ h:mm">
                  <c:v>40146.124999990847</c:v>
                </c:pt>
                <c:pt idx="13771" formatCode="m/d/yyyy\ h:mm">
                  <c:v>40146.166666657504</c:v>
                </c:pt>
                <c:pt idx="13772" formatCode="m/d/yyyy\ h:mm">
                  <c:v>40146.208333324197</c:v>
                </c:pt>
                <c:pt idx="13773" formatCode="m/d/yyyy\ h:mm">
                  <c:v>40146.24999999084</c:v>
                </c:pt>
                <c:pt idx="13774" formatCode="m/d/yyyy\ h:mm">
                  <c:v>40146.291666657482</c:v>
                </c:pt>
                <c:pt idx="13775" formatCode="m/d/yyyy\ h:mm">
                  <c:v>40146.33333332419</c:v>
                </c:pt>
                <c:pt idx="13776" formatCode="m/d/yyyy\ h:mm">
                  <c:v>40146.374999990847</c:v>
                </c:pt>
                <c:pt idx="13777" formatCode="m/d/yyyy\ h:mm">
                  <c:v>40146.416666657497</c:v>
                </c:pt>
                <c:pt idx="13778" formatCode="m/d/yyyy\ h:mm">
                  <c:v>40146.458333324197</c:v>
                </c:pt>
                <c:pt idx="13779" formatCode="m/d/yyyy\ h:mm">
                  <c:v>40146.499999990832</c:v>
                </c:pt>
                <c:pt idx="13780" formatCode="m/d/yyyy\ h:mm">
                  <c:v>40146.541666657475</c:v>
                </c:pt>
                <c:pt idx="13781" formatCode="m/d/yyyy\ h:mm">
                  <c:v>40146.583333324175</c:v>
                </c:pt>
                <c:pt idx="13782" formatCode="m/d/yyyy\ h:mm">
                  <c:v>40146.624999990818</c:v>
                </c:pt>
                <c:pt idx="13783" formatCode="m/d/yyyy\ h:mm">
                  <c:v>40146.666666657475</c:v>
                </c:pt>
                <c:pt idx="13784" formatCode="m/d/yyyy\ h:mm">
                  <c:v>40146.708333324168</c:v>
                </c:pt>
                <c:pt idx="13785" formatCode="m/d/yyyy\ h:mm">
                  <c:v>40146.74999999081</c:v>
                </c:pt>
                <c:pt idx="13786" formatCode="m/d/yyyy\ h:mm">
                  <c:v>40146.791666657453</c:v>
                </c:pt>
                <c:pt idx="13787" formatCode="m/d/yyyy\ h:mm">
                  <c:v>40146.833333324154</c:v>
                </c:pt>
                <c:pt idx="13788" formatCode="m/d/yyyy\ h:mm">
                  <c:v>40146.874999990818</c:v>
                </c:pt>
                <c:pt idx="13789" formatCode="m/d/yyyy\ h:mm">
                  <c:v>40146.916666657467</c:v>
                </c:pt>
                <c:pt idx="13790" formatCode="m/d/yyyy\ h:mm">
                  <c:v>40146.958333324161</c:v>
                </c:pt>
                <c:pt idx="13791" formatCode="m/d/yyyy\ h:mm">
                  <c:v>40146.999999990796</c:v>
                </c:pt>
                <c:pt idx="13792" formatCode="m/d/yyyy\ h:mm">
                  <c:v>40147.041666657446</c:v>
                </c:pt>
                <c:pt idx="13793" formatCode="m/d/yyyy\ h:mm">
                  <c:v>40147.083333324146</c:v>
                </c:pt>
                <c:pt idx="13794" formatCode="m/d/yyyy\ h:mm">
                  <c:v>40147.124999990789</c:v>
                </c:pt>
                <c:pt idx="13795" formatCode="m/d/yyyy\ h:mm">
                  <c:v>40147.166666657438</c:v>
                </c:pt>
                <c:pt idx="13796" formatCode="m/d/yyyy\ h:mm">
                  <c:v>40147.208333324139</c:v>
                </c:pt>
                <c:pt idx="13797" formatCode="m/d/yyyy\ h:mm">
                  <c:v>40147.249999990781</c:v>
                </c:pt>
                <c:pt idx="13798" formatCode="m/d/yyyy\ h:mm">
                  <c:v>40147.291666657416</c:v>
                </c:pt>
                <c:pt idx="13799" formatCode="m/d/yyyy\ h:mm">
                  <c:v>40147.333333324124</c:v>
                </c:pt>
                <c:pt idx="13800" formatCode="m/d/yyyy\ h:mm">
                  <c:v>40147.374999990796</c:v>
                </c:pt>
                <c:pt idx="13801" formatCode="m/d/yyyy\ h:mm">
                  <c:v>40147.416666657438</c:v>
                </c:pt>
                <c:pt idx="13802" formatCode="m/d/yyyy\ h:mm">
                  <c:v>40147.458333324132</c:v>
                </c:pt>
                <c:pt idx="13803" formatCode="m/d/yyyy\ h:mm">
                  <c:v>40147.499999990767</c:v>
                </c:pt>
                <c:pt idx="13804" formatCode="m/d/yyyy\ h:mm">
                  <c:v>40147.541666657424</c:v>
                </c:pt>
                <c:pt idx="13805" formatCode="m/d/yyyy\ h:mm">
                  <c:v>40147.58333332411</c:v>
                </c:pt>
                <c:pt idx="13806" formatCode="m/d/yyyy\ h:mm">
                  <c:v>40147.62499999076</c:v>
                </c:pt>
                <c:pt idx="13807" formatCode="m/d/yyyy\ h:mm">
                  <c:v>40147.666666657424</c:v>
                </c:pt>
                <c:pt idx="13808" formatCode="m/d/yyyy\ h:mm">
                  <c:v>40147.708333324103</c:v>
                </c:pt>
                <c:pt idx="13809" formatCode="m/d/yyyy\ h:mm">
                  <c:v>40147.749999990752</c:v>
                </c:pt>
                <c:pt idx="13810" formatCode="m/d/yyyy\ h:mm">
                  <c:v>40147.791666657387</c:v>
                </c:pt>
                <c:pt idx="13811" formatCode="m/d/yyyy\ h:mm">
                  <c:v>40147.833333324095</c:v>
                </c:pt>
                <c:pt idx="13812" formatCode="m/d/yyyy\ h:mm">
                  <c:v>40147.87499999076</c:v>
                </c:pt>
                <c:pt idx="13813" formatCode="m/d/yyyy\ h:mm">
                  <c:v>40147.916666657409</c:v>
                </c:pt>
                <c:pt idx="13814" formatCode="m/d/yyyy\ h:mm">
                  <c:v>40147.958333324103</c:v>
                </c:pt>
                <c:pt idx="13815" formatCode="m/d/yyyy\ h:mm">
                  <c:v>40147.999999990738</c:v>
                </c:pt>
                <c:pt idx="13816" formatCode="m/d/yyyy\ h:mm">
                  <c:v>40148.041666657387</c:v>
                </c:pt>
                <c:pt idx="13817" formatCode="m/d/yyyy\ h:mm">
                  <c:v>40148.083333324081</c:v>
                </c:pt>
                <c:pt idx="13818" formatCode="m/d/yyyy\ h:mm">
                  <c:v>40148.12499999073</c:v>
                </c:pt>
                <c:pt idx="13819" formatCode="m/d/yyyy\ h:mm">
                  <c:v>40148.16666665738</c:v>
                </c:pt>
                <c:pt idx="13820" formatCode="m/d/yyyy\ h:mm">
                  <c:v>40148.208333324073</c:v>
                </c:pt>
                <c:pt idx="13821" formatCode="m/d/yyyy\ h:mm">
                  <c:v>40148.249999990723</c:v>
                </c:pt>
                <c:pt idx="13822" formatCode="m/d/yyyy\ h:mm">
                  <c:v>40148.291666657358</c:v>
                </c:pt>
                <c:pt idx="13823" formatCode="m/d/yyyy\ h:mm">
                  <c:v>40148.333333324066</c:v>
                </c:pt>
                <c:pt idx="13824" formatCode="m/d/yyyy\ h:mm">
                  <c:v>40148.37499999073</c:v>
                </c:pt>
                <c:pt idx="13825" formatCode="m/d/yyyy\ h:mm">
                  <c:v>40148.41666665738</c:v>
                </c:pt>
                <c:pt idx="13826" formatCode="m/d/yyyy\ h:mm">
                  <c:v>40148.458333324073</c:v>
                </c:pt>
                <c:pt idx="13827" formatCode="m/d/yyyy\ h:mm">
                  <c:v>40148.499999990709</c:v>
                </c:pt>
                <c:pt idx="13828" formatCode="m/d/yyyy\ h:mm">
                  <c:v>40148.541666657358</c:v>
                </c:pt>
                <c:pt idx="13829" formatCode="m/d/yyyy\ h:mm">
                  <c:v>40148.583333324052</c:v>
                </c:pt>
                <c:pt idx="13830" formatCode="m/d/yyyy\ h:mm">
                  <c:v>40148.624999990701</c:v>
                </c:pt>
                <c:pt idx="13831" formatCode="m/d/yyyy\ h:mm">
                  <c:v>40148.666666657351</c:v>
                </c:pt>
                <c:pt idx="13832" formatCode="m/d/yyyy\ h:mm">
                  <c:v>40148.708333324044</c:v>
                </c:pt>
                <c:pt idx="13833" formatCode="m/d/yyyy\ h:mm">
                  <c:v>40148.749999990694</c:v>
                </c:pt>
                <c:pt idx="13834" formatCode="m/d/yyyy\ h:mm">
                  <c:v>40148.791666657329</c:v>
                </c:pt>
                <c:pt idx="13835" formatCode="m/d/yyyy\ h:mm">
                  <c:v>40148.833333324037</c:v>
                </c:pt>
                <c:pt idx="13836" formatCode="m/d/yyyy\ h:mm">
                  <c:v>40148.874999990701</c:v>
                </c:pt>
                <c:pt idx="13837" formatCode="m/d/yyyy\ h:mm">
                  <c:v>40148.916666657351</c:v>
                </c:pt>
                <c:pt idx="13838" formatCode="m/d/yyyy\ h:mm">
                  <c:v>40148.958333324044</c:v>
                </c:pt>
                <c:pt idx="13839" formatCode="m/d/yyyy\ h:mm">
                  <c:v>40148.999999990679</c:v>
                </c:pt>
                <c:pt idx="13840" formatCode="m/d/yyyy\ h:mm">
                  <c:v>40149.041666657329</c:v>
                </c:pt>
                <c:pt idx="13841" formatCode="m/d/yyyy\ h:mm">
                  <c:v>40149.083333324023</c:v>
                </c:pt>
                <c:pt idx="13842" formatCode="m/d/yyyy\ h:mm">
                  <c:v>40149.124999990672</c:v>
                </c:pt>
                <c:pt idx="13843" formatCode="m/d/yyyy\ h:mm">
                  <c:v>40149.166666657322</c:v>
                </c:pt>
                <c:pt idx="13844" formatCode="m/d/yyyy\ h:mm">
                  <c:v>40149.208333324015</c:v>
                </c:pt>
                <c:pt idx="13845" formatCode="m/d/yyyy\ h:mm">
                  <c:v>40149.249999990665</c:v>
                </c:pt>
                <c:pt idx="13846" formatCode="m/d/yyyy\ h:mm">
                  <c:v>40149.2916666573</c:v>
                </c:pt>
                <c:pt idx="13847" formatCode="m/d/yyyy\ h:mm">
                  <c:v>40149.333333323993</c:v>
                </c:pt>
                <c:pt idx="13848" formatCode="m/d/yyyy\ h:mm">
                  <c:v>40149.374999990672</c:v>
                </c:pt>
                <c:pt idx="13849" formatCode="m/d/yyyy\ h:mm">
                  <c:v>40149.416666657322</c:v>
                </c:pt>
                <c:pt idx="13850" formatCode="m/d/yyyy\ h:mm">
                  <c:v>40149.458333324015</c:v>
                </c:pt>
                <c:pt idx="13851" formatCode="m/d/yyyy\ h:mm">
                  <c:v>40149.49999999065</c:v>
                </c:pt>
                <c:pt idx="13852" formatCode="m/d/yyyy\ h:mm">
                  <c:v>40149.5416666573</c:v>
                </c:pt>
                <c:pt idx="13853" formatCode="m/d/yyyy\ h:mm">
                  <c:v>40149.583333323993</c:v>
                </c:pt>
                <c:pt idx="13854" formatCode="m/d/yyyy\ h:mm">
                  <c:v>40149.624999990636</c:v>
                </c:pt>
                <c:pt idx="13855" formatCode="m/d/yyyy\ h:mm">
                  <c:v>40149.666666657293</c:v>
                </c:pt>
                <c:pt idx="13856" formatCode="m/d/yyyy\ h:mm">
                  <c:v>40149.708333323986</c:v>
                </c:pt>
                <c:pt idx="13857" formatCode="m/d/yyyy\ h:mm">
                  <c:v>40149.749999990636</c:v>
                </c:pt>
                <c:pt idx="13858" formatCode="m/d/yyyy\ h:mm">
                  <c:v>40149.791666657271</c:v>
                </c:pt>
                <c:pt idx="13859" formatCode="m/d/yyyy\ h:mm">
                  <c:v>40149.833333323979</c:v>
                </c:pt>
                <c:pt idx="13860" formatCode="m/d/yyyy\ h:mm">
                  <c:v>40149.874999990643</c:v>
                </c:pt>
                <c:pt idx="13861" formatCode="m/d/yyyy\ h:mm">
                  <c:v>40149.916666657286</c:v>
                </c:pt>
                <c:pt idx="13862" formatCode="m/d/yyyy\ h:mm">
                  <c:v>40149.958333323986</c:v>
                </c:pt>
                <c:pt idx="13863" formatCode="m/d/yyyy\ h:mm">
                  <c:v>40149.999999990621</c:v>
                </c:pt>
                <c:pt idx="13864" formatCode="m/d/yyyy\ h:mm">
                  <c:v>40150.041666657271</c:v>
                </c:pt>
                <c:pt idx="13865" formatCode="m/d/yyyy\ h:mm">
                  <c:v>40150.083333323964</c:v>
                </c:pt>
                <c:pt idx="13866" formatCode="m/d/yyyy\ h:mm">
                  <c:v>40150.124999990614</c:v>
                </c:pt>
                <c:pt idx="13867" formatCode="m/d/yyyy\ h:mm">
                  <c:v>40150.166666657264</c:v>
                </c:pt>
                <c:pt idx="13868" formatCode="m/d/yyyy\ h:mm">
                  <c:v>40150.208333323942</c:v>
                </c:pt>
                <c:pt idx="13869" formatCode="m/d/yyyy\ h:mm">
                  <c:v>40150.249999990607</c:v>
                </c:pt>
                <c:pt idx="13870" formatCode="m/d/yyyy\ h:mm">
                  <c:v>40150.291666657242</c:v>
                </c:pt>
                <c:pt idx="13871" formatCode="m/d/yyyy\ h:mm">
                  <c:v>40150.333333323942</c:v>
                </c:pt>
                <c:pt idx="13872" formatCode="m/d/yyyy\ h:mm">
                  <c:v>40150.374999990614</c:v>
                </c:pt>
                <c:pt idx="13873" formatCode="m/d/yyyy\ h:mm">
                  <c:v>40150.416666657264</c:v>
                </c:pt>
                <c:pt idx="13874" formatCode="m/d/yyyy\ h:mm">
                  <c:v>40150.45833332395</c:v>
                </c:pt>
                <c:pt idx="13875" formatCode="m/d/yyyy\ h:mm">
                  <c:v>40150.499999990592</c:v>
                </c:pt>
                <c:pt idx="13876" formatCode="m/d/yyyy\ h:mm">
                  <c:v>40150.541666657235</c:v>
                </c:pt>
                <c:pt idx="13877" formatCode="m/d/yyyy\ h:mm">
                  <c:v>40150.583333323935</c:v>
                </c:pt>
                <c:pt idx="13878" formatCode="m/d/yyyy\ h:mm">
                  <c:v>40150.624999990592</c:v>
                </c:pt>
                <c:pt idx="13879" formatCode="m/d/yyyy\ h:mm">
                  <c:v>40150.666666657227</c:v>
                </c:pt>
                <c:pt idx="13880" formatCode="m/d/yyyy\ h:mm">
                  <c:v>40150.708333323913</c:v>
                </c:pt>
                <c:pt idx="13881" formatCode="m/d/yyyy\ h:mm">
                  <c:v>40150.749999990592</c:v>
                </c:pt>
                <c:pt idx="13882" formatCode="m/d/yyyy\ h:mm">
                  <c:v>40150.791666657205</c:v>
                </c:pt>
                <c:pt idx="13883" formatCode="m/d/yyyy\ h:mm">
                  <c:v>40150.833333323913</c:v>
                </c:pt>
                <c:pt idx="13884" formatCode="m/d/yyyy\ h:mm">
                  <c:v>40150.874999990599</c:v>
                </c:pt>
                <c:pt idx="13885" formatCode="m/d/yyyy\ h:mm">
                  <c:v>40150.916666657235</c:v>
                </c:pt>
                <c:pt idx="13886" formatCode="m/d/yyyy\ h:mm">
                  <c:v>40150.958333323921</c:v>
                </c:pt>
                <c:pt idx="13887" formatCode="m/d/yyyy\ h:mm">
                  <c:v>40150.999999990563</c:v>
                </c:pt>
                <c:pt idx="13888" formatCode="m/d/yyyy\ h:mm">
                  <c:v>40151.041666657213</c:v>
                </c:pt>
                <c:pt idx="13889" formatCode="m/d/yyyy\ h:mm">
                  <c:v>40151.083333323892</c:v>
                </c:pt>
                <c:pt idx="13890" formatCode="m/d/yyyy\ h:mm">
                  <c:v>40151.124999990563</c:v>
                </c:pt>
                <c:pt idx="13891" formatCode="m/d/yyyy\ h:mm">
                  <c:v>40151.166666657198</c:v>
                </c:pt>
                <c:pt idx="13892" formatCode="m/d/yyyy\ h:mm">
                  <c:v>40151.208333323892</c:v>
                </c:pt>
                <c:pt idx="13893" formatCode="m/d/yyyy\ h:mm">
                  <c:v>40151.249999990549</c:v>
                </c:pt>
                <c:pt idx="13894" formatCode="m/d/yyyy\ h:mm">
                  <c:v>40151.291666657176</c:v>
                </c:pt>
                <c:pt idx="13895" formatCode="m/d/yyyy\ h:mm">
                  <c:v>40151.333333323892</c:v>
                </c:pt>
                <c:pt idx="13896" formatCode="m/d/yyyy\ h:mm">
                  <c:v>40151.374999990556</c:v>
                </c:pt>
                <c:pt idx="13897" formatCode="m/d/yyyy\ h:mm">
                  <c:v>40151.416666657205</c:v>
                </c:pt>
                <c:pt idx="13898" formatCode="m/d/yyyy\ h:mm">
                  <c:v>40151.458333323899</c:v>
                </c:pt>
                <c:pt idx="13899" formatCode="m/d/yyyy\ h:mm">
                  <c:v>40151.499999990541</c:v>
                </c:pt>
                <c:pt idx="13900" formatCode="m/d/yyyy\ h:mm">
                  <c:v>40151.541666657184</c:v>
                </c:pt>
                <c:pt idx="13901" formatCode="m/d/yyyy\ h:mm">
                  <c:v>40151.583333323862</c:v>
                </c:pt>
                <c:pt idx="13902" formatCode="m/d/yyyy\ h:mm">
                  <c:v>40151.624999990541</c:v>
                </c:pt>
                <c:pt idx="13903" formatCode="m/d/yyyy\ h:mm">
                  <c:v>40151.666666657184</c:v>
                </c:pt>
                <c:pt idx="13904" formatCode="m/d/yyyy\ h:mm">
                  <c:v>40151.708333323862</c:v>
                </c:pt>
                <c:pt idx="13905" formatCode="m/d/yyyy\ h:mm">
                  <c:v>40151.749999990519</c:v>
                </c:pt>
                <c:pt idx="13906" formatCode="m/d/yyyy\ h:mm">
                  <c:v>40151.791666657169</c:v>
                </c:pt>
                <c:pt idx="13907" formatCode="m/d/yyyy\ h:mm">
                  <c:v>40151.833333323848</c:v>
                </c:pt>
                <c:pt idx="13908" formatCode="m/d/yyyy\ h:mm">
                  <c:v>40151.874999990527</c:v>
                </c:pt>
                <c:pt idx="13909" formatCode="m/d/yyyy\ h:mm">
                  <c:v>40151.916666657191</c:v>
                </c:pt>
                <c:pt idx="13910" formatCode="m/d/yyyy\ h:mm">
                  <c:v>40151.958333323855</c:v>
                </c:pt>
                <c:pt idx="13911" formatCode="m/d/yyyy\ h:mm">
                  <c:v>40151.999999990512</c:v>
                </c:pt>
                <c:pt idx="13912" formatCode="m/d/yyyy\ h:mm">
                  <c:v>40152.041666657155</c:v>
                </c:pt>
                <c:pt idx="13913" formatCode="m/d/yyyy\ h:mm">
                  <c:v>40152.083333323833</c:v>
                </c:pt>
                <c:pt idx="13914" formatCode="m/d/yyyy\ h:mm">
                  <c:v>40152.124999990498</c:v>
                </c:pt>
                <c:pt idx="13915" formatCode="m/d/yyyy\ h:mm">
                  <c:v>40152.166666657155</c:v>
                </c:pt>
                <c:pt idx="13916" formatCode="m/d/yyyy\ h:mm">
                  <c:v>40152.208333323833</c:v>
                </c:pt>
                <c:pt idx="13917" formatCode="m/d/yyyy\ h:mm">
                  <c:v>40152.24999999049</c:v>
                </c:pt>
                <c:pt idx="13918" formatCode="m/d/yyyy\ h:mm">
                  <c:v>40152.291666657133</c:v>
                </c:pt>
                <c:pt idx="13919" formatCode="m/d/yyyy\ h:mm">
                  <c:v>40152.333333323819</c:v>
                </c:pt>
                <c:pt idx="13920" formatCode="m/d/yyyy\ h:mm">
                  <c:v>40152.374999990498</c:v>
                </c:pt>
                <c:pt idx="13921" formatCode="m/d/yyyy\ h:mm">
                  <c:v>40152.416666657147</c:v>
                </c:pt>
                <c:pt idx="13922" formatCode="m/d/yyyy\ h:mm">
                  <c:v>40152.458333323826</c:v>
                </c:pt>
                <c:pt idx="13923" formatCode="m/d/yyyy\ h:mm">
                  <c:v>40152.499999990483</c:v>
                </c:pt>
                <c:pt idx="13924" formatCode="m/d/yyyy\ h:mm">
                  <c:v>40152.541666657125</c:v>
                </c:pt>
                <c:pt idx="13925" formatCode="m/d/yyyy\ h:mm">
                  <c:v>40152.583333323812</c:v>
                </c:pt>
                <c:pt idx="13926" formatCode="m/d/yyyy\ h:mm">
                  <c:v>40152.624999990468</c:v>
                </c:pt>
                <c:pt idx="13927" formatCode="m/d/yyyy\ h:mm">
                  <c:v>40152.666666657125</c:v>
                </c:pt>
                <c:pt idx="13928" formatCode="m/d/yyyy\ h:mm">
                  <c:v>40152.708333323797</c:v>
                </c:pt>
                <c:pt idx="13929" formatCode="m/d/yyyy\ h:mm">
                  <c:v>40152.749999990461</c:v>
                </c:pt>
                <c:pt idx="13930" formatCode="m/d/yyyy\ h:mm">
                  <c:v>40152.791666657104</c:v>
                </c:pt>
                <c:pt idx="13931" formatCode="m/d/yyyy\ h:mm">
                  <c:v>40152.83333332379</c:v>
                </c:pt>
                <c:pt idx="13932" formatCode="m/d/yyyy\ h:mm">
                  <c:v>40152.874999990476</c:v>
                </c:pt>
                <c:pt idx="13933" formatCode="m/d/yyyy\ h:mm">
                  <c:v>40152.916666657118</c:v>
                </c:pt>
                <c:pt idx="13934" formatCode="m/d/yyyy\ h:mm">
                  <c:v>40152.958333323797</c:v>
                </c:pt>
                <c:pt idx="13935" formatCode="m/d/yyyy\ h:mm">
                  <c:v>40152.999999990447</c:v>
                </c:pt>
                <c:pt idx="13936" formatCode="m/d/yyyy\ h:mm">
                  <c:v>40153.041666657104</c:v>
                </c:pt>
                <c:pt idx="13937" formatCode="m/d/yyyy\ h:mm">
                  <c:v>40153.083333323782</c:v>
                </c:pt>
                <c:pt idx="13938" formatCode="m/d/yyyy\ h:mm">
                  <c:v>40153.124999990439</c:v>
                </c:pt>
                <c:pt idx="13939" formatCode="m/d/yyyy\ h:mm">
                  <c:v>40153.166666657104</c:v>
                </c:pt>
                <c:pt idx="13940" formatCode="m/d/yyyy\ h:mm">
                  <c:v>40153.208333323768</c:v>
                </c:pt>
                <c:pt idx="13941" formatCode="m/d/yyyy\ h:mm">
                  <c:v>40153.249999990432</c:v>
                </c:pt>
                <c:pt idx="13942" formatCode="m/d/yyyy\ h:mm">
                  <c:v>40153.291666657067</c:v>
                </c:pt>
                <c:pt idx="13943" formatCode="m/d/yyyy\ h:mm">
                  <c:v>40153.333333323761</c:v>
                </c:pt>
                <c:pt idx="13944" formatCode="m/d/yyyy\ h:mm">
                  <c:v>40153.374999990447</c:v>
                </c:pt>
                <c:pt idx="13945" formatCode="m/d/yyyy\ h:mm">
                  <c:v>40153.416666657089</c:v>
                </c:pt>
                <c:pt idx="13946" formatCode="m/d/yyyy\ h:mm">
                  <c:v>40153.458333323768</c:v>
                </c:pt>
                <c:pt idx="13947" formatCode="m/d/yyyy\ h:mm">
                  <c:v>40153.499999990418</c:v>
                </c:pt>
                <c:pt idx="13948" formatCode="m/d/yyyy\ h:mm">
                  <c:v>40153.541666657075</c:v>
                </c:pt>
                <c:pt idx="13949" formatCode="m/d/yyyy\ h:mm">
                  <c:v>40153.583333323746</c:v>
                </c:pt>
                <c:pt idx="13950" formatCode="m/d/yyyy\ h:mm">
                  <c:v>40153.62499999041</c:v>
                </c:pt>
                <c:pt idx="13951" formatCode="m/d/yyyy\ h:mm">
                  <c:v>40153.666666657075</c:v>
                </c:pt>
                <c:pt idx="13952" formatCode="m/d/yyyy\ h:mm">
                  <c:v>40153.708333323739</c:v>
                </c:pt>
                <c:pt idx="13953" formatCode="m/d/yyyy\ h:mm">
                  <c:v>40153.749999990403</c:v>
                </c:pt>
                <c:pt idx="13954" formatCode="m/d/yyyy\ h:mm">
                  <c:v>40153.791666657038</c:v>
                </c:pt>
                <c:pt idx="13955" formatCode="m/d/yyyy\ h:mm">
                  <c:v>40153.833333323731</c:v>
                </c:pt>
                <c:pt idx="13956" formatCode="m/d/yyyy\ h:mm">
                  <c:v>40153.87499999041</c:v>
                </c:pt>
                <c:pt idx="13957" formatCode="m/d/yyyy\ h:mm">
                  <c:v>40153.91666665706</c:v>
                </c:pt>
                <c:pt idx="13958" formatCode="m/d/yyyy\ h:mm">
                  <c:v>40153.958333323746</c:v>
                </c:pt>
                <c:pt idx="13959" formatCode="m/d/yyyy\ h:mm">
                  <c:v>40153.999999990388</c:v>
                </c:pt>
                <c:pt idx="13960" formatCode="m/d/yyyy\ h:mm">
                  <c:v>40154.041666657038</c:v>
                </c:pt>
                <c:pt idx="13961" formatCode="m/d/yyyy\ h:mm">
                  <c:v>40154.083333323717</c:v>
                </c:pt>
                <c:pt idx="13962" formatCode="m/d/yyyy\ h:mm">
                  <c:v>40154.124999990381</c:v>
                </c:pt>
                <c:pt idx="13963" formatCode="m/d/yyyy\ h:mm">
                  <c:v>40154.166666657031</c:v>
                </c:pt>
                <c:pt idx="13964" formatCode="m/d/yyyy\ h:mm">
                  <c:v>40154.20833332371</c:v>
                </c:pt>
                <c:pt idx="13965" formatCode="m/d/yyyy\ h:mm">
                  <c:v>40154.249999990381</c:v>
                </c:pt>
                <c:pt idx="13966" formatCode="m/d/yyyy\ h:mm">
                  <c:v>40154.291666657016</c:v>
                </c:pt>
                <c:pt idx="13967" formatCode="m/d/yyyy\ h:mm">
                  <c:v>40154.333333323702</c:v>
                </c:pt>
                <c:pt idx="13968" formatCode="m/d/yyyy\ h:mm">
                  <c:v>40154.374999990388</c:v>
                </c:pt>
                <c:pt idx="13969" formatCode="m/d/yyyy\ h:mm">
                  <c:v>40154.416666657031</c:v>
                </c:pt>
                <c:pt idx="13970" formatCode="m/d/yyyy\ h:mm">
                  <c:v>40154.45833332371</c:v>
                </c:pt>
                <c:pt idx="13971" formatCode="m/d/yyyy\ h:mm">
                  <c:v>40154.499999990359</c:v>
                </c:pt>
                <c:pt idx="13972" formatCode="m/d/yyyy\ h:mm">
                  <c:v>40154.541666657024</c:v>
                </c:pt>
                <c:pt idx="13973" formatCode="m/d/yyyy\ h:mm">
                  <c:v>40154.583333323688</c:v>
                </c:pt>
                <c:pt idx="13974" formatCode="m/d/yyyy\ h:mm">
                  <c:v>40154.624999990352</c:v>
                </c:pt>
                <c:pt idx="13975" formatCode="m/d/yyyy\ h:mm">
                  <c:v>40154.666666657002</c:v>
                </c:pt>
                <c:pt idx="13976" formatCode="m/d/yyyy\ h:mm">
                  <c:v>40154.708333323681</c:v>
                </c:pt>
                <c:pt idx="13977" formatCode="m/d/yyyy\ h:mm">
                  <c:v>40154.749999990345</c:v>
                </c:pt>
                <c:pt idx="13978" formatCode="m/d/yyyy\ h:mm">
                  <c:v>40154.791666656987</c:v>
                </c:pt>
                <c:pt idx="13979" formatCode="m/d/yyyy\ h:mm">
                  <c:v>40154.833333323673</c:v>
                </c:pt>
                <c:pt idx="13980" formatCode="m/d/yyyy\ h:mm">
                  <c:v>40154.874999990352</c:v>
                </c:pt>
                <c:pt idx="13981" formatCode="m/d/yyyy\ h:mm">
                  <c:v>40154.916666657002</c:v>
                </c:pt>
                <c:pt idx="13982" formatCode="m/d/yyyy\ h:mm">
                  <c:v>40154.958333323681</c:v>
                </c:pt>
                <c:pt idx="13983" formatCode="m/d/yyyy\ h:mm">
                  <c:v>40154.99999999033</c:v>
                </c:pt>
                <c:pt idx="13984" formatCode="m/d/yyyy\ h:mm">
                  <c:v>40155.041666656994</c:v>
                </c:pt>
                <c:pt idx="13985" formatCode="m/d/yyyy\ h:mm">
                  <c:v>40155.083333323659</c:v>
                </c:pt>
                <c:pt idx="13986" formatCode="m/d/yyyy\ h:mm">
                  <c:v>40155.124999990323</c:v>
                </c:pt>
                <c:pt idx="13987" formatCode="m/d/yyyy\ h:mm">
                  <c:v>40155.166666656987</c:v>
                </c:pt>
                <c:pt idx="13988" formatCode="m/d/yyyy\ h:mm">
                  <c:v>40155.208333323651</c:v>
                </c:pt>
                <c:pt idx="13989" formatCode="m/d/yyyy\ h:mm">
                  <c:v>40155.249999990316</c:v>
                </c:pt>
                <c:pt idx="13990" formatCode="m/d/yyyy\ h:mm">
                  <c:v>40155.291666656965</c:v>
                </c:pt>
                <c:pt idx="13991" formatCode="m/d/yyyy\ h:mm">
                  <c:v>40155.333333323644</c:v>
                </c:pt>
                <c:pt idx="13992" formatCode="m/d/yyyy\ h:mm">
                  <c:v>40155.374999990323</c:v>
                </c:pt>
                <c:pt idx="13993" formatCode="m/d/yyyy\ h:mm">
                  <c:v>40155.416666656987</c:v>
                </c:pt>
                <c:pt idx="13994" formatCode="m/d/yyyy\ h:mm">
                  <c:v>40155.458333323651</c:v>
                </c:pt>
                <c:pt idx="13995" formatCode="m/d/yyyy\ h:mm">
                  <c:v>40155.499999990301</c:v>
                </c:pt>
                <c:pt idx="13996" formatCode="m/d/yyyy\ h:mm">
                  <c:v>40155.541666656965</c:v>
                </c:pt>
                <c:pt idx="13997" formatCode="m/d/yyyy\ h:mm">
                  <c:v>40155.58333332363</c:v>
                </c:pt>
                <c:pt idx="13998" formatCode="m/d/yyyy\ h:mm">
                  <c:v>40155.624999990294</c:v>
                </c:pt>
                <c:pt idx="13999" formatCode="m/d/yyyy\ h:mm">
                  <c:v>40155.666666656958</c:v>
                </c:pt>
                <c:pt idx="14000" formatCode="m/d/yyyy\ h:mm">
                  <c:v>40155.708333323622</c:v>
                </c:pt>
                <c:pt idx="14001" formatCode="m/d/yyyy\ h:mm">
                  <c:v>40155.749999990287</c:v>
                </c:pt>
                <c:pt idx="14002" formatCode="m/d/yyyy\ h:mm">
                  <c:v>40155.791666656936</c:v>
                </c:pt>
                <c:pt idx="14003" formatCode="m/d/yyyy\ h:mm">
                  <c:v>40155.833333323615</c:v>
                </c:pt>
                <c:pt idx="14004" formatCode="m/d/yyyy\ h:mm">
                  <c:v>40155.874999990294</c:v>
                </c:pt>
                <c:pt idx="14005" formatCode="m/d/yyyy\ h:mm">
                  <c:v>40155.916666656958</c:v>
                </c:pt>
                <c:pt idx="14006" formatCode="m/d/yyyy\ h:mm">
                  <c:v>40155.958333323622</c:v>
                </c:pt>
                <c:pt idx="14007" formatCode="m/d/yyyy\ h:mm">
                  <c:v>40155.999999990272</c:v>
                </c:pt>
                <c:pt idx="14008" formatCode="m/d/yyyy\ h:mm">
                  <c:v>40156.041666656936</c:v>
                </c:pt>
                <c:pt idx="14009" formatCode="m/d/yyyy\ h:mm">
                  <c:v>40156.083333323601</c:v>
                </c:pt>
                <c:pt idx="14010" formatCode="m/d/yyyy\ h:mm">
                  <c:v>40156.124999990265</c:v>
                </c:pt>
                <c:pt idx="14011" formatCode="m/d/yyyy\ h:mm">
                  <c:v>40156.166666656929</c:v>
                </c:pt>
                <c:pt idx="14012" formatCode="m/d/yyyy\ h:mm">
                  <c:v>40156.208333323593</c:v>
                </c:pt>
                <c:pt idx="14013" formatCode="m/d/yyyy\ h:mm">
                  <c:v>40156.249999990257</c:v>
                </c:pt>
                <c:pt idx="14014" formatCode="m/d/yyyy\ h:mm">
                  <c:v>40156.291666656907</c:v>
                </c:pt>
                <c:pt idx="14015" formatCode="m/d/yyyy\ h:mm">
                  <c:v>40156.333333323593</c:v>
                </c:pt>
                <c:pt idx="14016" formatCode="m/d/yyyy\ h:mm">
                  <c:v>40156.374999990265</c:v>
                </c:pt>
                <c:pt idx="14017" formatCode="m/d/yyyy\ h:mm">
                  <c:v>40156.416666656929</c:v>
                </c:pt>
                <c:pt idx="14018" formatCode="m/d/yyyy\ h:mm">
                  <c:v>40156.458333323601</c:v>
                </c:pt>
                <c:pt idx="14019" formatCode="m/d/yyyy\ h:mm">
                  <c:v>40156.499999990236</c:v>
                </c:pt>
                <c:pt idx="14020" formatCode="m/d/yyyy\ h:mm">
                  <c:v>40156.541666656907</c:v>
                </c:pt>
                <c:pt idx="14021" formatCode="m/d/yyyy\ h:mm">
                  <c:v>40156.583333323586</c:v>
                </c:pt>
                <c:pt idx="14022" formatCode="m/d/yyyy\ h:mm">
                  <c:v>40156.624999990236</c:v>
                </c:pt>
                <c:pt idx="14023" formatCode="m/d/yyyy\ h:mm">
                  <c:v>40156.6666666569</c:v>
                </c:pt>
                <c:pt idx="14024" formatCode="m/d/yyyy\ h:mm">
                  <c:v>40156.708333323579</c:v>
                </c:pt>
                <c:pt idx="14025" formatCode="m/d/yyyy\ h:mm">
                  <c:v>40156.749999990228</c:v>
                </c:pt>
                <c:pt idx="14026" formatCode="m/d/yyyy\ h:mm">
                  <c:v>40156.791666656871</c:v>
                </c:pt>
                <c:pt idx="14027" formatCode="m/d/yyyy\ h:mm">
                  <c:v>40156.833333323571</c:v>
                </c:pt>
                <c:pt idx="14028" formatCode="m/d/yyyy\ h:mm">
                  <c:v>40156.874999990236</c:v>
                </c:pt>
                <c:pt idx="14029" formatCode="m/d/yyyy\ h:mm">
                  <c:v>40156.916666656893</c:v>
                </c:pt>
                <c:pt idx="14030" formatCode="m/d/yyyy\ h:mm">
                  <c:v>40156.958333323579</c:v>
                </c:pt>
                <c:pt idx="14031" formatCode="m/d/yyyy\ h:mm">
                  <c:v>40156.999999990214</c:v>
                </c:pt>
                <c:pt idx="14032" formatCode="m/d/yyyy\ h:mm">
                  <c:v>40157.041666656878</c:v>
                </c:pt>
                <c:pt idx="14033" formatCode="m/d/yyyy\ h:mm">
                  <c:v>40157.083333323542</c:v>
                </c:pt>
                <c:pt idx="14034" formatCode="m/d/yyyy\ h:mm">
                  <c:v>40157.124999990207</c:v>
                </c:pt>
                <c:pt idx="14035" formatCode="m/d/yyyy\ h:mm">
                  <c:v>40157.166666656871</c:v>
                </c:pt>
                <c:pt idx="14036" formatCode="m/d/yyyy\ h:mm">
                  <c:v>40157.208333323542</c:v>
                </c:pt>
                <c:pt idx="14037" formatCode="m/d/yyyy\ h:mm">
                  <c:v>40157.249999990199</c:v>
                </c:pt>
                <c:pt idx="14038" formatCode="m/d/yyyy\ h:mm">
                  <c:v>40157.291666656849</c:v>
                </c:pt>
                <c:pt idx="14039" formatCode="m/d/yyyy\ h:mm">
                  <c:v>40157.333333323542</c:v>
                </c:pt>
                <c:pt idx="14040" formatCode="m/d/yyyy\ h:mm">
                  <c:v>40157.374999990207</c:v>
                </c:pt>
                <c:pt idx="14041" formatCode="m/d/yyyy\ h:mm">
                  <c:v>40157.416666656871</c:v>
                </c:pt>
                <c:pt idx="14042" formatCode="m/d/yyyy\ h:mm">
                  <c:v>40157.45833332355</c:v>
                </c:pt>
                <c:pt idx="14043" formatCode="m/d/yyyy\ h:mm">
                  <c:v>40157.499999990192</c:v>
                </c:pt>
                <c:pt idx="14044" formatCode="m/d/yyyy\ h:mm">
                  <c:v>40157.541666656834</c:v>
                </c:pt>
                <c:pt idx="14045" formatCode="m/d/yyyy\ h:mm">
                  <c:v>40157.583333323513</c:v>
                </c:pt>
                <c:pt idx="14046" formatCode="m/d/yyyy\ h:mm">
                  <c:v>40157.624999990192</c:v>
                </c:pt>
                <c:pt idx="14047" formatCode="m/d/yyyy\ h:mm">
                  <c:v>40157.666666656834</c:v>
                </c:pt>
                <c:pt idx="14048" formatCode="m/d/yyyy\ h:mm">
                  <c:v>40157.708333323513</c:v>
                </c:pt>
                <c:pt idx="14049" formatCode="m/d/yyyy\ h:mm">
                  <c:v>40157.749999990185</c:v>
                </c:pt>
                <c:pt idx="14050" formatCode="m/d/yyyy\ h:mm">
                  <c:v>40157.79166665682</c:v>
                </c:pt>
                <c:pt idx="14051" formatCode="m/d/yyyy\ h:mm">
                  <c:v>40157.833333323499</c:v>
                </c:pt>
                <c:pt idx="14052" formatCode="m/d/yyyy\ h:mm">
                  <c:v>40157.874999990185</c:v>
                </c:pt>
                <c:pt idx="14053" formatCode="m/d/yyyy\ h:mm">
                  <c:v>40157.916666656842</c:v>
                </c:pt>
                <c:pt idx="14054" formatCode="m/d/yyyy\ h:mm">
                  <c:v>40157.958333323506</c:v>
                </c:pt>
                <c:pt idx="14055" formatCode="m/d/yyyy\ h:mm">
                  <c:v>40157.999999990163</c:v>
                </c:pt>
                <c:pt idx="14056" formatCode="m/d/yyyy\ h:mm">
                  <c:v>40158.04166665682</c:v>
                </c:pt>
                <c:pt idx="14057" formatCode="m/d/yyyy\ h:mm">
                  <c:v>40158.083333323491</c:v>
                </c:pt>
                <c:pt idx="14058" formatCode="m/d/yyyy\ h:mm">
                  <c:v>40158.124999990148</c:v>
                </c:pt>
                <c:pt idx="14059" formatCode="m/d/yyyy\ h:mm">
                  <c:v>40158.166666656805</c:v>
                </c:pt>
                <c:pt idx="14060" formatCode="m/d/yyyy\ h:mm">
                  <c:v>40158.208333323491</c:v>
                </c:pt>
                <c:pt idx="14061" formatCode="m/d/yyyy\ h:mm">
                  <c:v>40158.249999990141</c:v>
                </c:pt>
                <c:pt idx="14062" formatCode="m/d/yyyy\ h:mm">
                  <c:v>40158.291666656783</c:v>
                </c:pt>
                <c:pt idx="14063" formatCode="m/d/yyyy\ h:mm">
                  <c:v>40158.333333323484</c:v>
                </c:pt>
                <c:pt idx="14064" formatCode="m/d/yyyy\ h:mm">
                  <c:v>40158.374999990156</c:v>
                </c:pt>
                <c:pt idx="14065" formatCode="m/d/yyyy\ h:mm">
                  <c:v>40158.416666656798</c:v>
                </c:pt>
                <c:pt idx="14066" formatCode="m/d/yyyy\ h:mm">
                  <c:v>40158.458333323484</c:v>
                </c:pt>
                <c:pt idx="14067" formatCode="m/d/yyyy\ h:mm">
                  <c:v>40158.499999990141</c:v>
                </c:pt>
                <c:pt idx="14068" formatCode="m/d/yyyy\ h:mm">
                  <c:v>40158.541666656776</c:v>
                </c:pt>
                <c:pt idx="14069" formatCode="m/d/yyyy\ h:mm">
                  <c:v>40158.583333323462</c:v>
                </c:pt>
                <c:pt idx="14070" formatCode="m/d/yyyy\ h:mm">
                  <c:v>40158.624999990119</c:v>
                </c:pt>
                <c:pt idx="14071" formatCode="m/d/yyyy\ h:mm">
                  <c:v>40158.666666656776</c:v>
                </c:pt>
                <c:pt idx="14072" formatCode="m/d/yyyy\ h:mm">
                  <c:v>40158.708333323448</c:v>
                </c:pt>
                <c:pt idx="14073" formatCode="m/d/yyyy\ h:mm">
                  <c:v>40158.749999990112</c:v>
                </c:pt>
                <c:pt idx="14074" formatCode="m/d/yyyy\ h:mm">
                  <c:v>40158.791666656754</c:v>
                </c:pt>
                <c:pt idx="14075" formatCode="m/d/yyyy\ h:mm">
                  <c:v>40158.83333332344</c:v>
                </c:pt>
                <c:pt idx="14076" formatCode="m/d/yyyy\ h:mm">
                  <c:v>40158.874999990127</c:v>
                </c:pt>
                <c:pt idx="14077" formatCode="m/d/yyyy\ h:mm">
                  <c:v>40158.916666656769</c:v>
                </c:pt>
                <c:pt idx="14078" formatCode="m/d/yyyy\ h:mm">
                  <c:v>40158.958333323448</c:v>
                </c:pt>
                <c:pt idx="14079" formatCode="m/d/yyyy\ h:mm">
                  <c:v>40158.999999990097</c:v>
                </c:pt>
                <c:pt idx="14080" formatCode="m/d/yyyy\ h:mm">
                  <c:v>40159.041666656754</c:v>
                </c:pt>
                <c:pt idx="14081" formatCode="m/d/yyyy\ h:mm">
                  <c:v>40159.083333323433</c:v>
                </c:pt>
                <c:pt idx="14082" formatCode="m/d/yyyy\ h:mm">
                  <c:v>40159.12499999009</c:v>
                </c:pt>
                <c:pt idx="14083" formatCode="m/d/yyyy\ h:mm">
                  <c:v>40159.166666656754</c:v>
                </c:pt>
                <c:pt idx="14084" formatCode="m/d/yyyy\ h:mm">
                  <c:v>40159.208333323419</c:v>
                </c:pt>
                <c:pt idx="14085" formatCode="m/d/yyyy\ h:mm">
                  <c:v>40159.249999990083</c:v>
                </c:pt>
                <c:pt idx="14086" formatCode="m/d/yyyy\ h:mm">
                  <c:v>40159.291666656718</c:v>
                </c:pt>
                <c:pt idx="14087" formatCode="m/d/yyyy\ h:mm">
                  <c:v>40159.333333323411</c:v>
                </c:pt>
                <c:pt idx="14088" formatCode="m/d/yyyy\ h:mm">
                  <c:v>40159.374999990097</c:v>
                </c:pt>
                <c:pt idx="14089" formatCode="m/d/yyyy\ h:mm">
                  <c:v>40159.41666665674</c:v>
                </c:pt>
                <c:pt idx="14090" formatCode="m/d/yyyy\ h:mm">
                  <c:v>40159.458333323426</c:v>
                </c:pt>
                <c:pt idx="14091" formatCode="m/d/yyyy\ h:mm">
                  <c:v>40159.499999990068</c:v>
                </c:pt>
                <c:pt idx="14092" formatCode="m/d/yyyy\ h:mm">
                  <c:v>40159.541666656725</c:v>
                </c:pt>
                <c:pt idx="14093" formatCode="m/d/yyyy\ h:mm">
                  <c:v>40159.583333323397</c:v>
                </c:pt>
                <c:pt idx="14094" formatCode="m/d/yyyy\ h:mm">
                  <c:v>40159.624999990061</c:v>
                </c:pt>
                <c:pt idx="14095" formatCode="m/d/yyyy\ h:mm">
                  <c:v>40159.666666656725</c:v>
                </c:pt>
                <c:pt idx="14096" formatCode="m/d/yyyy\ h:mm">
                  <c:v>40159.70833332339</c:v>
                </c:pt>
                <c:pt idx="14097" formatCode="m/d/yyyy\ h:mm">
                  <c:v>40159.749999990061</c:v>
                </c:pt>
                <c:pt idx="14098" formatCode="m/d/yyyy\ h:mm">
                  <c:v>40159.791666656689</c:v>
                </c:pt>
                <c:pt idx="14099" formatCode="m/d/yyyy\ h:mm">
                  <c:v>40159.833333323382</c:v>
                </c:pt>
                <c:pt idx="14100" formatCode="m/d/yyyy\ h:mm">
                  <c:v>40159.874999990068</c:v>
                </c:pt>
                <c:pt idx="14101" formatCode="m/d/yyyy\ h:mm">
                  <c:v>40159.916666656711</c:v>
                </c:pt>
                <c:pt idx="14102" formatCode="m/d/yyyy\ h:mm">
                  <c:v>40159.958333323397</c:v>
                </c:pt>
                <c:pt idx="14103" formatCode="m/d/yyyy\ h:mm">
                  <c:v>40159.999999990039</c:v>
                </c:pt>
                <c:pt idx="14104" formatCode="m/d/yyyy\ h:mm">
                  <c:v>40160.041666656689</c:v>
                </c:pt>
                <c:pt idx="14105" formatCode="m/d/yyyy\ h:mm">
                  <c:v>40160.083333323368</c:v>
                </c:pt>
                <c:pt idx="14106" formatCode="m/d/yyyy\ h:mm">
                  <c:v>40160.124999990032</c:v>
                </c:pt>
                <c:pt idx="14107" formatCode="m/d/yyyy\ h:mm">
                  <c:v>40160.166666656682</c:v>
                </c:pt>
                <c:pt idx="14108" formatCode="m/d/yyyy\ h:mm">
                  <c:v>40160.20833332336</c:v>
                </c:pt>
                <c:pt idx="14109" formatCode="m/d/yyyy\ h:mm">
                  <c:v>40160.249999990032</c:v>
                </c:pt>
                <c:pt idx="14110" formatCode="m/d/yyyy\ h:mm">
                  <c:v>40160.291666656667</c:v>
                </c:pt>
                <c:pt idx="14111" formatCode="m/d/yyyy\ h:mm">
                  <c:v>40160.333333323353</c:v>
                </c:pt>
                <c:pt idx="14112" formatCode="m/d/yyyy\ h:mm">
                  <c:v>40160.374999990039</c:v>
                </c:pt>
                <c:pt idx="14113" formatCode="m/d/yyyy\ h:mm">
                  <c:v>40160.416666656682</c:v>
                </c:pt>
                <c:pt idx="14114" formatCode="m/d/yyyy\ h:mm">
                  <c:v>40160.45833332336</c:v>
                </c:pt>
                <c:pt idx="14115" formatCode="m/d/yyyy\ h:mm">
                  <c:v>40160.49999999001</c:v>
                </c:pt>
                <c:pt idx="14116" formatCode="m/d/yyyy\ h:mm">
                  <c:v>40160.541666656674</c:v>
                </c:pt>
                <c:pt idx="14117" formatCode="m/d/yyyy\ h:mm">
                  <c:v>40160.583333323339</c:v>
                </c:pt>
                <c:pt idx="14118" formatCode="m/d/yyyy\ h:mm">
                  <c:v>40160.624999990003</c:v>
                </c:pt>
                <c:pt idx="14119" formatCode="m/d/yyyy\ h:mm">
                  <c:v>40160.666666656653</c:v>
                </c:pt>
                <c:pt idx="14120" formatCode="m/d/yyyy\ h:mm">
                  <c:v>40160.708333323331</c:v>
                </c:pt>
                <c:pt idx="14121" formatCode="m/d/yyyy\ h:mm">
                  <c:v>40160.749999989996</c:v>
                </c:pt>
                <c:pt idx="14122" formatCode="m/d/yyyy\ h:mm">
                  <c:v>40160.791666656631</c:v>
                </c:pt>
                <c:pt idx="14123" formatCode="m/d/yyyy\ h:mm">
                  <c:v>40160.833333323331</c:v>
                </c:pt>
                <c:pt idx="14124" formatCode="m/d/yyyy\ h:mm">
                  <c:v>40160.874999990003</c:v>
                </c:pt>
                <c:pt idx="14125" formatCode="m/d/yyyy\ h:mm">
                  <c:v>40160.916666656653</c:v>
                </c:pt>
                <c:pt idx="14126" formatCode="m/d/yyyy\ h:mm">
                  <c:v>40160.958333323339</c:v>
                </c:pt>
                <c:pt idx="14127" formatCode="m/d/yyyy\ h:mm">
                  <c:v>40160.999999989981</c:v>
                </c:pt>
                <c:pt idx="14128" formatCode="m/d/yyyy\ h:mm">
                  <c:v>40161.041666656631</c:v>
                </c:pt>
                <c:pt idx="14129" formatCode="m/d/yyyy\ h:mm">
                  <c:v>40161.083333323309</c:v>
                </c:pt>
                <c:pt idx="14130" formatCode="m/d/yyyy\ h:mm">
                  <c:v>40161.124999989981</c:v>
                </c:pt>
                <c:pt idx="14131" formatCode="m/d/yyyy\ h:mm">
                  <c:v>40161.166666656623</c:v>
                </c:pt>
                <c:pt idx="14132" formatCode="m/d/yyyy\ h:mm">
                  <c:v>40161.208333323302</c:v>
                </c:pt>
                <c:pt idx="14133" formatCode="m/d/yyyy\ h:mm">
                  <c:v>40161.249999989966</c:v>
                </c:pt>
                <c:pt idx="14134" formatCode="m/d/yyyy\ h:mm">
                  <c:v>40161.291666656602</c:v>
                </c:pt>
                <c:pt idx="14135" formatCode="m/d/yyyy\ h:mm">
                  <c:v>40161.333333323295</c:v>
                </c:pt>
                <c:pt idx="14136" formatCode="m/d/yyyy\ h:mm">
                  <c:v>40161.374999989974</c:v>
                </c:pt>
                <c:pt idx="14137" formatCode="m/d/yyyy\ h:mm">
                  <c:v>40161.416666656623</c:v>
                </c:pt>
                <c:pt idx="14138" formatCode="m/d/yyyy\ h:mm">
                  <c:v>40161.458333323302</c:v>
                </c:pt>
                <c:pt idx="14139" formatCode="m/d/yyyy\ h:mm">
                  <c:v>40161.499999989952</c:v>
                </c:pt>
                <c:pt idx="14140" formatCode="m/d/yyyy\ h:mm">
                  <c:v>40161.541666656602</c:v>
                </c:pt>
                <c:pt idx="14141" formatCode="m/d/yyyy\ h:mm">
                  <c:v>40161.58333332328</c:v>
                </c:pt>
                <c:pt idx="14142" formatCode="m/d/yyyy\ h:mm">
                  <c:v>40161.624999989945</c:v>
                </c:pt>
                <c:pt idx="14143" formatCode="m/d/yyyy\ h:mm">
                  <c:v>40161.666666656594</c:v>
                </c:pt>
                <c:pt idx="14144" formatCode="m/d/yyyy\ h:mm">
                  <c:v>40161.708333323273</c:v>
                </c:pt>
                <c:pt idx="14145" formatCode="m/d/yyyy\ h:mm">
                  <c:v>40161.749999989937</c:v>
                </c:pt>
                <c:pt idx="14146" formatCode="m/d/yyyy\ h:mm">
                  <c:v>40161.79166665658</c:v>
                </c:pt>
                <c:pt idx="14147" formatCode="m/d/yyyy\ h:mm">
                  <c:v>40161.833333323266</c:v>
                </c:pt>
                <c:pt idx="14148" formatCode="m/d/yyyy\ h:mm">
                  <c:v>40161.874999989945</c:v>
                </c:pt>
                <c:pt idx="14149" formatCode="m/d/yyyy\ h:mm">
                  <c:v>40161.916666656602</c:v>
                </c:pt>
                <c:pt idx="14150" formatCode="m/d/yyyy\ h:mm">
                  <c:v>40161.958333323273</c:v>
                </c:pt>
                <c:pt idx="14151" formatCode="m/d/yyyy\ h:mm">
                  <c:v>40161.999999989923</c:v>
                </c:pt>
                <c:pt idx="14152" formatCode="m/d/yyyy\ h:mm">
                  <c:v>40162.041666656587</c:v>
                </c:pt>
                <c:pt idx="14153" formatCode="m/d/yyyy\ h:mm">
                  <c:v>40162.083333323251</c:v>
                </c:pt>
                <c:pt idx="14154" formatCode="m/d/yyyy\ h:mm">
                  <c:v>40162.124999989916</c:v>
                </c:pt>
                <c:pt idx="14155" formatCode="m/d/yyyy\ h:mm">
                  <c:v>40162.16666665658</c:v>
                </c:pt>
                <c:pt idx="14156" formatCode="m/d/yyyy\ h:mm">
                  <c:v>40162.208333323244</c:v>
                </c:pt>
                <c:pt idx="14157" formatCode="m/d/yyyy\ h:mm">
                  <c:v>40162.249999989908</c:v>
                </c:pt>
                <c:pt idx="14158" formatCode="m/d/yyyy\ h:mm">
                  <c:v>40162.291666656558</c:v>
                </c:pt>
                <c:pt idx="14159" formatCode="m/d/yyyy\ h:mm">
                  <c:v>40162.333333323237</c:v>
                </c:pt>
                <c:pt idx="14160" formatCode="m/d/yyyy\ h:mm">
                  <c:v>40162.374999989916</c:v>
                </c:pt>
                <c:pt idx="14161" formatCode="m/d/yyyy\ h:mm">
                  <c:v>40162.41666665658</c:v>
                </c:pt>
                <c:pt idx="14162" formatCode="m/d/yyyy\ h:mm">
                  <c:v>40162.458333323244</c:v>
                </c:pt>
                <c:pt idx="14163" formatCode="m/d/yyyy\ h:mm">
                  <c:v>40162.499999989894</c:v>
                </c:pt>
                <c:pt idx="14164" formatCode="m/d/yyyy\ h:mm">
                  <c:v>40162.541666656558</c:v>
                </c:pt>
                <c:pt idx="14165" formatCode="m/d/yyyy\ h:mm">
                  <c:v>40162.583333323222</c:v>
                </c:pt>
                <c:pt idx="14166" formatCode="m/d/yyyy\ h:mm">
                  <c:v>40162.624999989886</c:v>
                </c:pt>
                <c:pt idx="14167" formatCode="m/d/yyyy\ h:mm">
                  <c:v>40162.666666656551</c:v>
                </c:pt>
                <c:pt idx="14168" formatCode="m/d/yyyy\ h:mm">
                  <c:v>40162.708333323215</c:v>
                </c:pt>
                <c:pt idx="14169" formatCode="m/d/yyyy\ h:mm">
                  <c:v>40162.749999989879</c:v>
                </c:pt>
                <c:pt idx="14170" formatCode="m/d/yyyy\ h:mm">
                  <c:v>40162.791666656522</c:v>
                </c:pt>
                <c:pt idx="14171" formatCode="m/d/yyyy\ h:mm">
                  <c:v>40162.833333323208</c:v>
                </c:pt>
                <c:pt idx="14172" formatCode="m/d/yyyy\ h:mm">
                  <c:v>40162.874999989886</c:v>
                </c:pt>
                <c:pt idx="14173" formatCode="m/d/yyyy\ h:mm">
                  <c:v>40162.916666656543</c:v>
                </c:pt>
                <c:pt idx="14174" formatCode="m/d/yyyy\ h:mm">
                  <c:v>40162.958333323215</c:v>
                </c:pt>
                <c:pt idx="14175" formatCode="m/d/yyyy\ h:mm">
                  <c:v>40162.999999989865</c:v>
                </c:pt>
                <c:pt idx="14176" formatCode="m/d/yyyy\ h:mm">
                  <c:v>40163.041666656529</c:v>
                </c:pt>
                <c:pt idx="14177" formatCode="m/d/yyyy\ h:mm">
                  <c:v>40163.083333323193</c:v>
                </c:pt>
                <c:pt idx="14178" formatCode="m/d/yyyy\ h:mm">
                  <c:v>40163.124999989857</c:v>
                </c:pt>
                <c:pt idx="14179" formatCode="m/d/yyyy\ h:mm">
                  <c:v>40163.166666656522</c:v>
                </c:pt>
                <c:pt idx="14180" formatCode="m/d/yyyy\ h:mm">
                  <c:v>40163.208333323193</c:v>
                </c:pt>
                <c:pt idx="14181" formatCode="m/d/yyyy\ h:mm">
                  <c:v>40163.24999998985</c:v>
                </c:pt>
                <c:pt idx="14182" formatCode="m/d/yyyy\ h:mm">
                  <c:v>40163.2916666565</c:v>
                </c:pt>
                <c:pt idx="14183" formatCode="m/d/yyyy\ h:mm">
                  <c:v>40163.333333323193</c:v>
                </c:pt>
                <c:pt idx="14184" formatCode="m/d/yyyy\ h:mm">
                  <c:v>40163.374999989843</c:v>
                </c:pt>
                <c:pt idx="14185" formatCode="m/d/yyyy\ h:mm">
                  <c:v>40163.416666656522</c:v>
                </c:pt>
                <c:pt idx="14186" formatCode="m/d/yyyy\ h:mm">
                  <c:v>40163.4583333232</c:v>
                </c:pt>
                <c:pt idx="14187" formatCode="m/d/yyyy\ h:mm">
                  <c:v>40163.499999989835</c:v>
                </c:pt>
                <c:pt idx="14188" formatCode="m/d/yyyy\ h:mm">
                  <c:v>40163.5416666565</c:v>
                </c:pt>
                <c:pt idx="14189" formatCode="m/d/yyyy\ h:mm">
                  <c:v>40163.583333323179</c:v>
                </c:pt>
                <c:pt idx="14190" formatCode="m/d/yyyy\ h:mm">
                  <c:v>40163.624999989828</c:v>
                </c:pt>
                <c:pt idx="14191" formatCode="m/d/yyyy\ h:mm">
                  <c:v>40163.666666656485</c:v>
                </c:pt>
                <c:pt idx="14192" formatCode="m/d/yyyy\ h:mm">
                  <c:v>40163.708333323171</c:v>
                </c:pt>
                <c:pt idx="14193" formatCode="m/d/yyyy\ h:mm">
                  <c:v>40163.749999989821</c:v>
                </c:pt>
                <c:pt idx="14194" formatCode="m/d/yyyy\ h:mm">
                  <c:v>40163.791666656471</c:v>
                </c:pt>
                <c:pt idx="14195" formatCode="m/d/yyyy\ h:mm">
                  <c:v>40163.833333323149</c:v>
                </c:pt>
                <c:pt idx="14196" formatCode="m/d/yyyy\ h:mm">
                  <c:v>40163.874999989828</c:v>
                </c:pt>
                <c:pt idx="14197" formatCode="m/d/yyyy\ h:mm">
                  <c:v>40163.916666656492</c:v>
                </c:pt>
                <c:pt idx="14198" formatCode="m/d/yyyy\ h:mm">
                  <c:v>40163.958333323157</c:v>
                </c:pt>
                <c:pt idx="14199" formatCode="m/d/yyyy\ h:mm">
                  <c:v>40163.999999989806</c:v>
                </c:pt>
                <c:pt idx="14200" formatCode="m/d/yyyy\ h:mm">
                  <c:v>40164.041666656471</c:v>
                </c:pt>
                <c:pt idx="14201" formatCode="m/d/yyyy\ h:mm">
                  <c:v>40164.083333323142</c:v>
                </c:pt>
                <c:pt idx="14202" formatCode="m/d/yyyy\ h:mm">
                  <c:v>40164.124999989785</c:v>
                </c:pt>
                <c:pt idx="14203" formatCode="m/d/yyyy\ h:mm">
                  <c:v>40164.166666656456</c:v>
                </c:pt>
                <c:pt idx="14204" formatCode="m/d/yyyy\ h:mm">
                  <c:v>40164.208333323142</c:v>
                </c:pt>
                <c:pt idx="14205" formatCode="m/d/yyyy\ h:mm">
                  <c:v>40164.249999989785</c:v>
                </c:pt>
                <c:pt idx="14206" formatCode="m/d/yyyy\ h:mm">
                  <c:v>40164.291666656434</c:v>
                </c:pt>
                <c:pt idx="14207" formatCode="m/d/yyyy\ h:mm">
                  <c:v>40164.333333323135</c:v>
                </c:pt>
                <c:pt idx="14208" formatCode="m/d/yyyy\ h:mm">
                  <c:v>40164.374999989792</c:v>
                </c:pt>
                <c:pt idx="14209" formatCode="m/d/yyyy\ h:mm">
                  <c:v>40164.416666656449</c:v>
                </c:pt>
                <c:pt idx="14210" formatCode="m/d/yyyy\ h:mm">
                  <c:v>40164.458333323135</c:v>
                </c:pt>
                <c:pt idx="14211" formatCode="m/d/yyyy\ h:mm">
                  <c:v>40164.499999989777</c:v>
                </c:pt>
                <c:pt idx="14212" formatCode="m/d/yyyy\ h:mm">
                  <c:v>40164.541666656434</c:v>
                </c:pt>
                <c:pt idx="14213" formatCode="m/d/yyyy\ h:mm">
                  <c:v>40164.583333323113</c:v>
                </c:pt>
                <c:pt idx="14214" formatCode="m/d/yyyy\ h:mm">
                  <c:v>40164.62499998977</c:v>
                </c:pt>
                <c:pt idx="14215" formatCode="m/d/yyyy\ h:mm">
                  <c:v>40164.666666656434</c:v>
                </c:pt>
                <c:pt idx="14216" formatCode="m/d/yyyy\ h:mm">
                  <c:v>40164.708333323098</c:v>
                </c:pt>
                <c:pt idx="14217" formatCode="m/d/yyyy\ h:mm">
                  <c:v>40164.749999989755</c:v>
                </c:pt>
                <c:pt idx="14218" formatCode="m/d/yyyy\ h:mm">
                  <c:v>40164.791666656412</c:v>
                </c:pt>
                <c:pt idx="14219" formatCode="m/d/yyyy\ h:mm">
                  <c:v>40164.833333323091</c:v>
                </c:pt>
                <c:pt idx="14220" formatCode="m/d/yyyy\ h:mm">
                  <c:v>40164.874999989763</c:v>
                </c:pt>
                <c:pt idx="14221" formatCode="m/d/yyyy\ h:mm">
                  <c:v>40164.916666656434</c:v>
                </c:pt>
                <c:pt idx="14222" formatCode="m/d/yyyy\ h:mm">
                  <c:v>40164.958333323106</c:v>
                </c:pt>
                <c:pt idx="14223" formatCode="m/d/yyyy\ h:mm">
                  <c:v>40164.999999989734</c:v>
                </c:pt>
                <c:pt idx="14224" formatCode="m/d/yyyy\ h:mm">
                  <c:v>40165.041666656405</c:v>
                </c:pt>
                <c:pt idx="14225" formatCode="m/d/yyyy\ h:mm">
                  <c:v>40165.083333323091</c:v>
                </c:pt>
                <c:pt idx="14226" formatCode="m/d/yyyy\ h:mm">
                  <c:v>40165.124999989734</c:v>
                </c:pt>
                <c:pt idx="14227" formatCode="m/d/yyyy\ h:mm">
                  <c:v>40165.166666656405</c:v>
                </c:pt>
                <c:pt idx="14228" formatCode="m/d/yyyy\ h:mm">
                  <c:v>40165.208333323069</c:v>
                </c:pt>
                <c:pt idx="14229" formatCode="m/d/yyyy\ h:mm">
                  <c:v>40165.249999989734</c:v>
                </c:pt>
                <c:pt idx="14230" formatCode="m/d/yyyy\ h:mm">
                  <c:v>40165.291666656369</c:v>
                </c:pt>
                <c:pt idx="14231" formatCode="m/d/yyyy\ h:mm">
                  <c:v>40165.333333323062</c:v>
                </c:pt>
                <c:pt idx="14232" formatCode="m/d/yyyy\ h:mm">
                  <c:v>40165.374999989741</c:v>
                </c:pt>
                <c:pt idx="14233" formatCode="m/d/yyyy\ h:mm">
                  <c:v>40165.416666656391</c:v>
                </c:pt>
                <c:pt idx="14234" formatCode="m/d/yyyy\ h:mm">
                  <c:v>40165.458333323077</c:v>
                </c:pt>
                <c:pt idx="14235" formatCode="m/d/yyyy\ h:mm">
                  <c:v>40165.499999989705</c:v>
                </c:pt>
                <c:pt idx="14236" formatCode="m/d/yyyy\ h:mm">
                  <c:v>40165.541666656376</c:v>
                </c:pt>
                <c:pt idx="14237" formatCode="m/d/yyyy\ h:mm">
                  <c:v>40165.583333323048</c:v>
                </c:pt>
                <c:pt idx="14238" formatCode="m/d/yyyy\ h:mm">
                  <c:v>40165.624999989705</c:v>
                </c:pt>
                <c:pt idx="14239" formatCode="m/d/yyyy\ h:mm">
                  <c:v>40165.666666656376</c:v>
                </c:pt>
                <c:pt idx="14240" formatCode="m/d/yyyy\ h:mm">
                  <c:v>40165.70833332304</c:v>
                </c:pt>
                <c:pt idx="14241" formatCode="m/d/yyyy\ h:mm">
                  <c:v>40165.749999989705</c:v>
                </c:pt>
                <c:pt idx="14242" formatCode="m/d/yyyy\ h:mm">
                  <c:v>40165.791666656347</c:v>
                </c:pt>
                <c:pt idx="14243" formatCode="m/d/yyyy\ h:mm">
                  <c:v>40165.833333323033</c:v>
                </c:pt>
                <c:pt idx="14244" formatCode="m/d/yyyy\ h:mm">
                  <c:v>40165.874999989697</c:v>
                </c:pt>
                <c:pt idx="14245" formatCode="m/d/yyyy\ h:mm">
                  <c:v>40165.916666656361</c:v>
                </c:pt>
                <c:pt idx="14246" formatCode="m/d/yyyy\ h:mm">
                  <c:v>40165.958333323048</c:v>
                </c:pt>
                <c:pt idx="14247" formatCode="m/d/yyyy\ h:mm">
                  <c:v>40165.999999989675</c:v>
                </c:pt>
                <c:pt idx="14248" formatCode="m/d/yyyy\ h:mm">
                  <c:v>40166.041666656354</c:v>
                </c:pt>
                <c:pt idx="14249" formatCode="m/d/yyyy\ h:mm">
                  <c:v>40166.083333323018</c:v>
                </c:pt>
                <c:pt idx="14250" formatCode="m/d/yyyy\ h:mm">
                  <c:v>40166.124999989675</c:v>
                </c:pt>
                <c:pt idx="14251" formatCode="m/d/yyyy\ h:mm">
                  <c:v>40166.166666656332</c:v>
                </c:pt>
                <c:pt idx="14252" formatCode="m/d/yyyy\ h:mm">
                  <c:v>40166.208333323011</c:v>
                </c:pt>
                <c:pt idx="14253" formatCode="m/d/yyyy\ h:mm">
                  <c:v>40166.249999989675</c:v>
                </c:pt>
                <c:pt idx="14254" formatCode="m/d/yyyy\ h:mm">
                  <c:v>40166.291666656318</c:v>
                </c:pt>
                <c:pt idx="14255" formatCode="m/d/yyyy\ h:mm">
                  <c:v>40166.333333323011</c:v>
                </c:pt>
                <c:pt idx="14256" formatCode="m/d/yyyy\ h:mm">
                  <c:v>40166.374999989668</c:v>
                </c:pt>
                <c:pt idx="14257" formatCode="m/d/yyyy\ h:mm">
                  <c:v>40166.416666656332</c:v>
                </c:pt>
                <c:pt idx="14258" formatCode="m/d/yyyy\ h:mm">
                  <c:v>40166.458333323018</c:v>
                </c:pt>
                <c:pt idx="14259" formatCode="m/d/yyyy\ h:mm">
                  <c:v>40166.499999989654</c:v>
                </c:pt>
                <c:pt idx="14260" formatCode="m/d/yyyy\ h:mm">
                  <c:v>40166.541666656325</c:v>
                </c:pt>
                <c:pt idx="14261" formatCode="m/d/yyyy\ h:mm">
                  <c:v>40166.583333323004</c:v>
                </c:pt>
                <c:pt idx="14262" formatCode="m/d/yyyy\ h:mm">
                  <c:v>40166.624999989654</c:v>
                </c:pt>
                <c:pt idx="14263" formatCode="m/d/yyyy\ h:mm">
                  <c:v>40166.666666656303</c:v>
                </c:pt>
                <c:pt idx="14264" formatCode="m/d/yyyy\ h:mm">
                  <c:v>40166.708333322997</c:v>
                </c:pt>
                <c:pt idx="14265" formatCode="m/d/yyyy\ h:mm">
                  <c:v>40166.749999989632</c:v>
                </c:pt>
                <c:pt idx="14266" formatCode="m/d/yyyy\ h:mm">
                  <c:v>40166.791666656281</c:v>
                </c:pt>
                <c:pt idx="14267" formatCode="m/d/yyyy\ h:mm">
                  <c:v>40166.833333322997</c:v>
                </c:pt>
                <c:pt idx="14268" formatCode="m/d/yyyy\ h:mm">
                  <c:v>40166.874999989639</c:v>
                </c:pt>
                <c:pt idx="14269" formatCode="m/d/yyyy\ h:mm">
                  <c:v>40166.916666656303</c:v>
                </c:pt>
                <c:pt idx="14270" formatCode="m/d/yyyy\ h:mm">
                  <c:v>40166.958333322997</c:v>
                </c:pt>
                <c:pt idx="14271" formatCode="m/d/yyyy\ h:mm">
                  <c:v>40166.999999989624</c:v>
                </c:pt>
                <c:pt idx="14272" formatCode="m/d/yyyy\ h:mm">
                  <c:v>40167.041666656281</c:v>
                </c:pt>
                <c:pt idx="14273" formatCode="m/d/yyyy\ h:mm">
                  <c:v>40167.083333322975</c:v>
                </c:pt>
                <c:pt idx="14274" formatCode="m/d/yyyy\ h:mm">
                  <c:v>40167.124999989624</c:v>
                </c:pt>
                <c:pt idx="14275" formatCode="m/d/yyyy\ h:mm">
                  <c:v>40167.166666656274</c:v>
                </c:pt>
                <c:pt idx="14276" formatCode="m/d/yyyy\ h:mm">
                  <c:v>40167.208333322968</c:v>
                </c:pt>
                <c:pt idx="14277" formatCode="m/d/yyyy\ h:mm">
                  <c:v>40167.249999989603</c:v>
                </c:pt>
                <c:pt idx="14278" formatCode="m/d/yyyy\ h:mm">
                  <c:v>40167.291666656252</c:v>
                </c:pt>
                <c:pt idx="14279" formatCode="m/d/yyyy\ h:mm">
                  <c:v>40167.33333332296</c:v>
                </c:pt>
                <c:pt idx="14280" formatCode="m/d/yyyy\ h:mm">
                  <c:v>40167.37499998961</c:v>
                </c:pt>
                <c:pt idx="14281" formatCode="m/d/yyyy\ h:mm">
                  <c:v>40167.416666656281</c:v>
                </c:pt>
                <c:pt idx="14282" formatCode="m/d/yyyy\ h:mm">
                  <c:v>40167.458333322968</c:v>
                </c:pt>
                <c:pt idx="14283" formatCode="m/d/yyyy\ h:mm">
                  <c:v>40167.499999989595</c:v>
                </c:pt>
                <c:pt idx="14284" formatCode="m/d/yyyy\ h:mm">
                  <c:v>40167.541666656252</c:v>
                </c:pt>
                <c:pt idx="14285" formatCode="m/d/yyyy\ h:mm">
                  <c:v>40167.583333322946</c:v>
                </c:pt>
                <c:pt idx="14286" formatCode="m/d/yyyy\ h:mm">
                  <c:v>40167.624999989595</c:v>
                </c:pt>
                <c:pt idx="14287" formatCode="m/d/yyyy\ h:mm">
                  <c:v>40167.666666656245</c:v>
                </c:pt>
                <c:pt idx="14288" formatCode="m/d/yyyy\ h:mm">
                  <c:v>40167.708333322946</c:v>
                </c:pt>
                <c:pt idx="14289" formatCode="m/d/yyyy\ h:mm">
                  <c:v>40167.749999989588</c:v>
                </c:pt>
                <c:pt idx="14290" formatCode="m/d/yyyy\ h:mm">
                  <c:v>40167.791666656223</c:v>
                </c:pt>
                <c:pt idx="14291" formatCode="m/d/yyyy\ h:mm">
                  <c:v>40167.833333322938</c:v>
                </c:pt>
                <c:pt idx="14292" formatCode="m/d/yyyy\ h:mm">
                  <c:v>40167.874999989595</c:v>
                </c:pt>
                <c:pt idx="14293" formatCode="m/d/yyyy\ h:mm">
                  <c:v>40167.916666656245</c:v>
                </c:pt>
                <c:pt idx="14294" formatCode="m/d/yyyy\ h:mm">
                  <c:v>40167.958333322946</c:v>
                </c:pt>
                <c:pt idx="14295" formatCode="m/d/yyyy\ h:mm">
                  <c:v>40167.999999989581</c:v>
                </c:pt>
                <c:pt idx="14296" formatCode="m/d/yyyy\ h:mm">
                  <c:v>40168.041666656223</c:v>
                </c:pt>
                <c:pt idx="14297" formatCode="m/d/yyyy\ h:mm">
                  <c:v>40168.083333322917</c:v>
                </c:pt>
                <c:pt idx="14298" formatCode="m/d/yyyy\ h:mm">
                  <c:v>40168.124999989566</c:v>
                </c:pt>
                <c:pt idx="14299" formatCode="m/d/yyyy\ h:mm">
                  <c:v>40168.166666656216</c:v>
                </c:pt>
                <c:pt idx="14300" formatCode="m/d/yyyy\ h:mm">
                  <c:v>40168.208333322909</c:v>
                </c:pt>
                <c:pt idx="14301" formatCode="m/d/yyyy\ h:mm">
                  <c:v>40168.249999989559</c:v>
                </c:pt>
                <c:pt idx="14302" formatCode="m/d/yyyy\ h:mm">
                  <c:v>40168.291666656194</c:v>
                </c:pt>
                <c:pt idx="14303" formatCode="m/d/yyyy\ h:mm">
                  <c:v>40168.333333322902</c:v>
                </c:pt>
                <c:pt idx="14304" formatCode="m/d/yyyy\ h:mm">
                  <c:v>40168.374999989566</c:v>
                </c:pt>
                <c:pt idx="14305" formatCode="m/d/yyyy\ h:mm">
                  <c:v>40168.416666656216</c:v>
                </c:pt>
                <c:pt idx="14306" formatCode="m/d/yyyy\ h:mm">
                  <c:v>40168.458333322909</c:v>
                </c:pt>
                <c:pt idx="14307" formatCode="m/d/yyyy\ h:mm">
                  <c:v>40168.499999989544</c:v>
                </c:pt>
                <c:pt idx="14308" formatCode="m/d/yyyy\ h:mm">
                  <c:v>40168.541666656194</c:v>
                </c:pt>
                <c:pt idx="14309" formatCode="m/d/yyyy\ h:mm">
                  <c:v>40168.583333322887</c:v>
                </c:pt>
                <c:pt idx="14310" formatCode="m/d/yyyy\ h:mm">
                  <c:v>40168.624999989537</c:v>
                </c:pt>
                <c:pt idx="14311" formatCode="m/d/yyyy\ h:mm">
                  <c:v>40168.666666656194</c:v>
                </c:pt>
                <c:pt idx="14312" formatCode="m/d/yyyy\ h:mm">
                  <c:v>40168.70833332288</c:v>
                </c:pt>
                <c:pt idx="14313" formatCode="m/d/yyyy\ h:mm">
                  <c:v>40168.74999998953</c:v>
                </c:pt>
                <c:pt idx="14314" formatCode="m/d/yyyy\ h:mm">
                  <c:v>40168.79166665618</c:v>
                </c:pt>
                <c:pt idx="14315" formatCode="m/d/yyyy\ h:mm">
                  <c:v>40168.833333322873</c:v>
                </c:pt>
                <c:pt idx="14316" formatCode="m/d/yyyy\ h:mm">
                  <c:v>40168.874999989537</c:v>
                </c:pt>
                <c:pt idx="14317" formatCode="m/d/yyyy\ h:mm">
                  <c:v>40168.916666656201</c:v>
                </c:pt>
                <c:pt idx="14318" formatCode="m/d/yyyy\ h:mm">
                  <c:v>40168.95833332288</c:v>
                </c:pt>
                <c:pt idx="14319" formatCode="m/d/yyyy\ h:mm">
                  <c:v>40168.999999989515</c:v>
                </c:pt>
                <c:pt idx="14320" formatCode="m/d/yyyy\ h:mm">
                  <c:v>40169.04166665618</c:v>
                </c:pt>
                <c:pt idx="14321" formatCode="m/d/yyyy\ h:mm">
                  <c:v>40169.083333322858</c:v>
                </c:pt>
                <c:pt idx="14322" formatCode="m/d/yyyy\ h:mm">
                  <c:v>40169.124999989508</c:v>
                </c:pt>
                <c:pt idx="14323" formatCode="m/d/yyyy\ h:mm">
                  <c:v>40169.166666656172</c:v>
                </c:pt>
                <c:pt idx="14324" formatCode="m/d/yyyy\ h:mm">
                  <c:v>40169.208333322851</c:v>
                </c:pt>
                <c:pt idx="14325" formatCode="m/d/yyyy\ h:mm">
                  <c:v>40169.249999989501</c:v>
                </c:pt>
                <c:pt idx="14326" formatCode="m/d/yyyy\ h:mm">
                  <c:v>40169.29166665615</c:v>
                </c:pt>
                <c:pt idx="14327" formatCode="m/d/yyyy\ h:mm">
                  <c:v>40169.333333322844</c:v>
                </c:pt>
                <c:pt idx="14328" formatCode="m/d/yyyy\ h:mm">
                  <c:v>40169.374999989508</c:v>
                </c:pt>
                <c:pt idx="14329" formatCode="m/d/yyyy\ h:mm">
                  <c:v>40169.416666656172</c:v>
                </c:pt>
                <c:pt idx="14330" formatCode="m/d/yyyy\ h:mm">
                  <c:v>40169.458333322851</c:v>
                </c:pt>
                <c:pt idx="14331" formatCode="m/d/yyyy\ h:mm">
                  <c:v>40169.499999989486</c:v>
                </c:pt>
                <c:pt idx="14332" formatCode="m/d/yyyy\ h:mm">
                  <c:v>40169.54166665615</c:v>
                </c:pt>
                <c:pt idx="14333" formatCode="m/d/yyyy\ h:mm">
                  <c:v>40169.583333322829</c:v>
                </c:pt>
                <c:pt idx="14334" formatCode="m/d/yyyy\ h:mm">
                  <c:v>40169.624999989479</c:v>
                </c:pt>
                <c:pt idx="14335" formatCode="m/d/yyyy\ h:mm">
                  <c:v>40169.666666656136</c:v>
                </c:pt>
                <c:pt idx="14336" formatCode="m/d/yyyy\ h:mm">
                  <c:v>40169.708333322822</c:v>
                </c:pt>
                <c:pt idx="14337" formatCode="m/d/yyyy\ h:mm">
                  <c:v>40169.749999989472</c:v>
                </c:pt>
                <c:pt idx="14338" formatCode="m/d/yyyy\ h:mm">
                  <c:v>40169.791666656121</c:v>
                </c:pt>
                <c:pt idx="14339" formatCode="m/d/yyyy\ h:mm">
                  <c:v>40169.833333322815</c:v>
                </c:pt>
                <c:pt idx="14340" formatCode="m/d/yyyy\ h:mm">
                  <c:v>40169.874999989479</c:v>
                </c:pt>
                <c:pt idx="14341" formatCode="m/d/yyyy\ h:mm">
                  <c:v>40169.916666656143</c:v>
                </c:pt>
                <c:pt idx="14342" formatCode="m/d/yyyy\ h:mm">
                  <c:v>40169.958333322815</c:v>
                </c:pt>
                <c:pt idx="14343" formatCode="m/d/yyyy\ h:mm">
                  <c:v>40169.999999989457</c:v>
                </c:pt>
                <c:pt idx="14344" formatCode="m/d/yyyy\ h:mm">
                  <c:v>40170.041666656121</c:v>
                </c:pt>
                <c:pt idx="14345" formatCode="m/d/yyyy\ h:mm">
                  <c:v>40170.083333322793</c:v>
                </c:pt>
                <c:pt idx="14346" formatCode="m/d/yyyy\ h:mm">
                  <c:v>40170.12499998945</c:v>
                </c:pt>
                <c:pt idx="14347" formatCode="m/d/yyyy\ h:mm">
                  <c:v>40170.166666656114</c:v>
                </c:pt>
                <c:pt idx="14348" formatCode="m/d/yyyy\ h:mm">
                  <c:v>40170.208333322793</c:v>
                </c:pt>
                <c:pt idx="14349" formatCode="m/d/yyyy\ h:mm">
                  <c:v>40170.249999989435</c:v>
                </c:pt>
                <c:pt idx="14350" formatCode="m/d/yyyy\ h:mm">
                  <c:v>40170.291666656092</c:v>
                </c:pt>
                <c:pt idx="14351" formatCode="m/d/yyyy\ h:mm">
                  <c:v>40170.333333322786</c:v>
                </c:pt>
                <c:pt idx="14352" formatCode="m/d/yyyy\ h:mm">
                  <c:v>40170.374999989443</c:v>
                </c:pt>
                <c:pt idx="14353" formatCode="m/d/yyyy\ h:mm">
                  <c:v>40170.416666656114</c:v>
                </c:pt>
                <c:pt idx="14354" formatCode="m/d/yyyy\ h:mm">
                  <c:v>40170.458333322793</c:v>
                </c:pt>
                <c:pt idx="14355" formatCode="m/d/yyyy\ h:mm">
                  <c:v>40170.499999989428</c:v>
                </c:pt>
                <c:pt idx="14356" formatCode="m/d/yyyy\ h:mm">
                  <c:v>40170.541666656085</c:v>
                </c:pt>
                <c:pt idx="14357" formatCode="m/d/yyyy\ h:mm">
                  <c:v>40170.583333322771</c:v>
                </c:pt>
                <c:pt idx="14358" formatCode="m/d/yyyy\ h:mm">
                  <c:v>40170.624999989421</c:v>
                </c:pt>
                <c:pt idx="14359" formatCode="m/d/yyyy\ h:mm">
                  <c:v>40170.666666656085</c:v>
                </c:pt>
                <c:pt idx="14360" formatCode="m/d/yyyy\ h:mm">
                  <c:v>40170.708333322749</c:v>
                </c:pt>
                <c:pt idx="14361" formatCode="m/d/yyyy\ h:mm">
                  <c:v>40170.749999989406</c:v>
                </c:pt>
                <c:pt idx="14362" formatCode="m/d/yyyy\ h:mm">
                  <c:v>40170.791666656063</c:v>
                </c:pt>
                <c:pt idx="14363" formatCode="m/d/yyyy\ h:mm">
                  <c:v>40170.833333322742</c:v>
                </c:pt>
                <c:pt idx="14364" formatCode="m/d/yyyy\ h:mm">
                  <c:v>40170.874999989413</c:v>
                </c:pt>
                <c:pt idx="14365" formatCode="m/d/yyyy\ h:mm">
                  <c:v>40170.916666656085</c:v>
                </c:pt>
                <c:pt idx="14366" formatCode="m/d/yyyy\ h:mm">
                  <c:v>40170.958333322757</c:v>
                </c:pt>
                <c:pt idx="14367" formatCode="m/d/yyyy\ h:mm">
                  <c:v>40170.999999989384</c:v>
                </c:pt>
                <c:pt idx="14368" formatCode="m/d/yyyy\ h:mm">
                  <c:v>40171.041666656056</c:v>
                </c:pt>
                <c:pt idx="14369" formatCode="m/d/yyyy\ h:mm">
                  <c:v>40171.083333322742</c:v>
                </c:pt>
                <c:pt idx="14370" formatCode="m/d/yyyy\ h:mm">
                  <c:v>40171.124999989384</c:v>
                </c:pt>
                <c:pt idx="14371" formatCode="m/d/yyyy\ h:mm">
                  <c:v>40171.166666656056</c:v>
                </c:pt>
                <c:pt idx="14372" formatCode="m/d/yyyy\ h:mm">
                  <c:v>40171.208333322735</c:v>
                </c:pt>
                <c:pt idx="14373" formatCode="m/d/yyyy\ h:mm">
                  <c:v>40171.249999989384</c:v>
                </c:pt>
                <c:pt idx="14374" formatCode="m/d/yyyy\ h:mm">
                  <c:v>40171.291666656027</c:v>
                </c:pt>
                <c:pt idx="14375" formatCode="m/d/yyyy\ h:mm">
                  <c:v>40171.333333322713</c:v>
                </c:pt>
                <c:pt idx="14376" formatCode="m/d/yyyy\ h:mm">
                  <c:v>40171.374999989392</c:v>
                </c:pt>
                <c:pt idx="14377" formatCode="m/d/yyyy\ h:mm">
                  <c:v>40171.416666656041</c:v>
                </c:pt>
                <c:pt idx="14378" formatCode="m/d/yyyy\ h:mm">
                  <c:v>40171.458333322735</c:v>
                </c:pt>
                <c:pt idx="14379" formatCode="m/d/yyyy\ h:mm">
                  <c:v>40171.49999998937</c:v>
                </c:pt>
                <c:pt idx="14380" formatCode="m/d/yyyy\ h:mm">
                  <c:v>40171.541666656034</c:v>
                </c:pt>
                <c:pt idx="14381" formatCode="m/d/yyyy\ h:mm">
                  <c:v>40171.583333322698</c:v>
                </c:pt>
                <c:pt idx="14382" formatCode="m/d/yyyy\ h:mm">
                  <c:v>40171.624999989355</c:v>
                </c:pt>
                <c:pt idx="14383" formatCode="m/d/yyyy\ h:mm">
                  <c:v>40171.666666656027</c:v>
                </c:pt>
                <c:pt idx="14384" formatCode="m/d/yyyy\ h:mm">
                  <c:v>40171.708333322691</c:v>
                </c:pt>
                <c:pt idx="14385" formatCode="m/d/yyyy\ h:mm">
                  <c:v>40171.749999989355</c:v>
                </c:pt>
                <c:pt idx="14386" formatCode="m/d/yyyy\ h:mm">
                  <c:v>40171.791666655998</c:v>
                </c:pt>
                <c:pt idx="14387" formatCode="m/d/yyyy\ h:mm">
                  <c:v>40171.833333322691</c:v>
                </c:pt>
                <c:pt idx="14388" formatCode="m/d/yyyy\ h:mm">
                  <c:v>40171.874999989348</c:v>
                </c:pt>
                <c:pt idx="14389" formatCode="m/d/yyyy\ h:mm">
                  <c:v>40171.916666656012</c:v>
                </c:pt>
                <c:pt idx="14390" formatCode="m/d/yyyy\ h:mm">
                  <c:v>40171.958333322698</c:v>
                </c:pt>
                <c:pt idx="14391" formatCode="m/d/yyyy\ h:mm">
                  <c:v>40171.999999989326</c:v>
                </c:pt>
                <c:pt idx="14392" formatCode="m/d/yyyy\ h:mm">
                  <c:v>40172.041666656005</c:v>
                </c:pt>
                <c:pt idx="14393" formatCode="m/d/yyyy\ h:mm">
                  <c:v>40172.083333322669</c:v>
                </c:pt>
                <c:pt idx="14394" formatCode="m/d/yyyy\ h:mm">
                  <c:v>40172.124999989326</c:v>
                </c:pt>
                <c:pt idx="14395" formatCode="m/d/yyyy\ h:mm">
                  <c:v>40172.166666655983</c:v>
                </c:pt>
                <c:pt idx="14396" formatCode="m/d/yyyy\ h:mm">
                  <c:v>40172.208333322662</c:v>
                </c:pt>
                <c:pt idx="14397" formatCode="m/d/yyyy\ h:mm">
                  <c:v>40172.249999989326</c:v>
                </c:pt>
                <c:pt idx="14398" formatCode="m/d/yyyy\ h:mm">
                  <c:v>40172.291666655969</c:v>
                </c:pt>
                <c:pt idx="14399" formatCode="m/d/yyyy\ h:mm">
                  <c:v>40172.333333322662</c:v>
                </c:pt>
                <c:pt idx="14400" formatCode="m/d/yyyy\ h:mm">
                  <c:v>40172.374999989319</c:v>
                </c:pt>
                <c:pt idx="14401" formatCode="m/d/yyyy\ h:mm">
                  <c:v>40172.416666655983</c:v>
                </c:pt>
                <c:pt idx="14402" formatCode="m/d/yyyy\ h:mm">
                  <c:v>40172.458333322669</c:v>
                </c:pt>
                <c:pt idx="14403" formatCode="m/d/yyyy\ h:mm">
                  <c:v>40172.499999989304</c:v>
                </c:pt>
                <c:pt idx="14404" formatCode="m/d/yyyy\ h:mm">
                  <c:v>40172.541666655976</c:v>
                </c:pt>
                <c:pt idx="14405" formatCode="m/d/yyyy\ h:mm">
                  <c:v>40172.58333332264</c:v>
                </c:pt>
                <c:pt idx="14406" formatCode="m/d/yyyy\ h:mm">
                  <c:v>40172.624999989304</c:v>
                </c:pt>
                <c:pt idx="14407" formatCode="m/d/yyyy\ h:mm">
                  <c:v>40172.666666655954</c:v>
                </c:pt>
                <c:pt idx="14408" formatCode="m/d/yyyy\ h:mm">
                  <c:v>40172.708333322633</c:v>
                </c:pt>
                <c:pt idx="14409" formatCode="m/d/yyyy\ h:mm">
                  <c:v>40172.749999989283</c:v>
                </c:pt>
                <c:pt idx="14410" formatCode="m/d/yyyy\ h:mm">
                  <c:v>40172.791666655932</c:v>
                </c:pt>
                <c:pt idx="14411" formatCode="m/d/yyyy\ h:mm">
                  <c:v>40172.833333322633</c:v>
                </c:pt>
                <c:pt idx="14412" formatCode="m/d/yyyy\ h:mm">
                  <c:v>40172.87499998929</c:v>
                </c:pt>
                <c:pt idx="14413" formatCode="m/d/yyyy\ h:mm">
                  <c:v>40172.916666655961</c:v>
                </c:pt>
                <c:pt idx="14414" formatCode="m/d/yyyy\ h:mm">
                  <c:v>40172.95833332264</c:v>
                </c:pt>
                <c:pt idx="14415" formatCode="m/d/yyyy\ h:mm">
                  <c:v>40172.999999989275</c:v>
                </c:pt>
                <c:pt idx="14416" formatCode="m/d/yyyy\ h:mm">
                  <c:v>40173.041666655932</c:v>
                </c:pt>
                <c:pt idx="14417" formatCode="m/d/yyyy\ h:mm">
                  <c:v>40173.083333322611</c:v>
                </c:pt>
                <c:pt idx="14418" formatCode="m/d/yyyy\ h:mm">
                  <c:v>40173.124999989275</c:v>
                </c:pt>
                <c:pt idx="14419" formatCode="m/d/yyyy\ h:mm">
                  <c:v>40173.166666655925</c:v>
                </c:pt>
                <c:pt idx="14420" formatCode="m/d/yyyy\ h:mm">
                  <c:v>40173.208333322611</c:v>
                </c:pt>
                <c:pt idx="14421" formatCode="m/d/yyyy\ h:mm">
                  <c:v>40173.249999989253</c:v>
                </c:pt>
                <c:pt idx="14422" formatCode="m/d/yyyy\ h:mm">
                  <c:v>40173.291666655903</c:v>
                </c:pt>
                <c:pt idx="14423" formatCode="m/d/yyyy\ h:mm">
                  <c:v>40173.333333322611</c:v>
                </c:pt>
                <c:pt idx="14424" formatCode="m/d/yyyy\ h:mm">
                  <c:v>40173.374999989261</c:v>
                </c:pt>
                <c:pt idx="14425" formatCode="m/d/yyyy\ h:mm">
                  <c:v>40173.416666655932</c:v>
                </c:pt>
                <c:pt idx="14426" formatCode="m/d/yyyy\ h:mm">
                  <c:v>40173.458333322618</c:v>
                </c:pt>
                <c:pt idx="14427" formatCode="m/d/yyyy\ h:mm">
                  <c:v>40173.499999989239</c:v>
                </c:pt>
                <c:pt idx="14428" formatCode="m/d/yyyy\ h:mm">
                  <c:v>40173.541666655903</c:v>
                </c:pt>
                <c:pt idx="14429" formatCode="m/d/yyyy\ h:mm">
                  <c:v>40173.583333322596</c:v>
                </c:pt>
                <c:pt idx="14430" formatCode="m/d/yyyy\ h:mm">
                  <c:v>40173.624999989232</c:v>
                </c:pt>
                <c:pt idx="14431" formatCode="m/d/yyyy\ h:mm">
                  <c:v>40173.666666655896</c:v>
                </c:pt>
                <c:pt idx="14432" formatCode="m/d/yyyy\ h:mm">
                  <c:v>40173.708333322596</c:v>
                </c:pt>
                <c:pt idx="14433" formatCode="m/d/yyyy\ h:mm">
                  <c:v>40173.749999989224</c:v>
                </c:pt>
                <c:pt idx="14434" formatCode="m/d/yyyy\ h:mm">
                  <c:v>40173.791666655874</c:v>
                </c:pt>
                <c:pt idx="14435" formatCode="m/d/yyyy\ h:mm">
                  <c:v>40173.833333322589</c:v>
                </c:pt>
                <c:pt idx="14436" formatCode="m/d/yyyy\ h:mm">
                  <c:v>40173.874999989232</c:v>
                </c:pt>
                <c:pt idx="14437" formatCode="m/d/yyyy\ h:mm">
                  <c:v>40173.916666655896</c:v>
                </c:pt>
                <c:pt idx="14438" formatCode="m/d/yyyy\ h:mm">
                  <c:v>40173.958333322596</c:v>
                </c:pt>
                <c:pt idx="14439" formatCode="m/d/yyyy\ h:mm">
                  <c:v>40173.999999989224</c:v>
                </c:pt>
                <c:pt idx="14440" formatCode="m/d/yyyy\ h:mm">
                  <c:v>40174.041666655874</c:v>
                </c:pt>
                <c:pt idx="14441" formatCode="m/d/yyyy\ h:mm">
                  <c:v>40174.083333322567</c:v>
                </c:pt>
                <c:pt idx="14442" formatCode="m/d/yyyy\ h:mm">
                  <c:v>40174.124999989202</c:v>
                </c:pt>
                <c:pt idx="14443" formatCode="m/d/yyyy\ h:mm">
                  <c:v>40174.166666655874</c:v>
                </c:pt>
                <c:pt idx="14444" formatCode="m/d/yyyy\ h:mm">
                  <c:v>40174.20833332256</c:v>
                </c:pt>
                <c:pt idx="14445" formatCode="m/d/yyyy\ h:mm">
                  <c:v>40174.249999989195</c:v>
                </c:pt>
                <c:pt idx="14446" formatCode="m/d/yyyy\ h:mm">
                  <c:v>40174.291666655852</c:v>
                </c:pt>
                <c:pt idx="14447" formatCode="m/d/yyyy\ h:mm">
                  <c:v>40174.333333322553</c:v>
                </c:pt>
                <c:pt idx="14448" formatCode="m/d/yyyy\ h:mm">
                  <c:v>40174.374999989202</c:v>
                </c:pt>
                <c:pt idx="14449" formatCode="m/d/yyyy\ h:mm">
                  <c:v>40174.416666655867</c:v>
                </c:pt>
                <c:pt idx="14450" formatCode="m/d/yyyy\ h:mm">
                  <c:v>40174.45833332256</c:v>
                </c:pt>
                <c:pt idx="14451" formatCode="m/d/yyyy\ h:mm">
                  <c:v>40174.499999989195</c:v>
                </c:pt>
                <c:pt idx="14452" formatCode="m/d/yyyy\ h:mm">
                  <c:v>40174.541666655845</c:v>
                </c:pt>
                <c:pt idx="14453" formatCode="m/d/yyyy\ h:mm">
                  <c:v>40174.583333322546</c:v>
                </c:pt>
                <c:pt idx="14454" formatCode="m/d/yyyy\ h:mm">
                  <c:v>40174.624999989188</c:v>
                </c:pt>
                <c:pt idx="14455" formatCode="m/d/yyyy\ h:mm">
                  <c:v>40174.666666655838</c:v>
                </c:pt>
                <c:pt idx="14456" formatCode="m/d/yyyy\ h:mm">
                  <c:v>40174.708333322538</c:v>
                </c:pt>
                <c:pt idx="14457" formatCode="m/d/yyyy\ h:mm">
                  <c:v>40174.749999989181</c:v>
                </c:pt>
                <c:pt idx="14458" formatCode="m/d/yyyy\ h:mm">
                  <c:v>40174.791666655816</c:v>
                </c:pt>
                <c:pt idx="14459" formatCode="m/d/yyyy\ h:mm">
                  <c:v>40174.833333322524</c:v>
                </c:pt>
                <c:pt idx="14460" formatCode="m/d/yyyy\ h:mm">
                  <c:v>40174.874999989188</c:v>
                </c:pt>
                <c:pt idx="14461" formatCode="m/d/yyyy\ h:mm">
                  <c:v>40174.916666655838</c:v>
                </c:pt>
                <c:pt idx="14462" formatCode="m/d/yyyy\ h:mm">
                  <c:v>40174.958333322531</c:v>
                </c:pt>
                <c:pt idx="14463" formatCode="m/d/yyyy\ h:mm">
                  <c:v>40174.999999989166</c:v>
                </c:pt>
                <c:pt idx="14464" formatCode="m/d/yyyy\ h:mm">
                  <c:v>40175.041666655816</c:v>
                </c:pt>
                <c:pt idx="14465" formatCode="m/d/yyyy\ h:mm">
                  <c:v>40175.083333322509</c:v>
                </c:pt>
                <c:pt idx="14466" formatCode="m/d/yyyy\ h:mm">
                  <c:v>40175.124999989159</c:v>
                </c:pt>
                <c:pt idx="14467" formatCode="m/d/yyyy\ h:mm">
                  <c:v>40175.166666655809</c:v>
                </c:pt>
                <c:pt idx="14468" formatCode="m/d/yyyy\ h:mm">
                  <c:v>40175.208333322502</c:v>
                </c:pt>
                <c:pt idx="14469" formatCode="m/d/yyyy\ h:mm">
                  <c:v>40175.249999989152</c:v>
                </c:pt>
                <c:pt idx="14470" formatCode="m/d/yyyy\ h:mm">
                  <c:v>40175.291666655787</c:v>
                </c:pt>
                <c:pt idx="14471" formatCode="m/d/yyyy\ h:mm">
                  <c:v>40175.333333322495</c:v>
                </c:pt>
                <c:pt idx="14472" formatCode="m/d/yyyy\ h:mm">
                  <c:v>40175.374999989159</c:v>
                </c:pt>
                <c:pt idx="14473" formatCode="m/d/yyyy\ h:mm">
                  <c:v>40175.416666655809</c:v>
                </c:pt>
                <c:pt idx="14474" formatCode="m/d/yyyy\ h:mm">
                  <c:v>40175.458333322502</c:v>
                </c:pt>
                <c:pt idx="14475" formatCode="m/d/yyyy\ h:mm">
                  <c:v>40175.499999989137</c:v>
                </c:pt>
                <c:pt idx="14476" formatCode="m/d/yyyy\ h:mm">
                  <c:v>40175.541666655787</c:v>
                </c:pt>
                <c:pt idx="14477" formatCode="m/d/yyyy\ h:mm">
                  <c:v>40175.58333332248</c:v>
                </c:pt>
                <c:pt idx="14478" formatCode="m/d/yyyy\ h:mm">
                  <c:v>40175.62499998913</c:v>
                </c:pt>
                <c:pt idx="14479" formatCode="m/d/yyyy\ h:mm">
                  <c:v>40175.666666655779</c:v>
                </c:pt>
                <c:pt idx="14480" formatCode="m/d/yyyy\ h:mm">
                  <c:v>40175.708333322473</c:v>
                </c:pt>
                <c:pt idx="14481" formatCode="m/d/yyyy\ h:mm">
                  <c:v>40175.749999989122</c:v>
                </c:pt>
                <c:pt idx="14482" formatCode="m/d/yyyy\ h:mm">
                  <c:v>40175.791666655758</c:v>
                </c:pt>
                <c:pt idx="14483" formatCode="m/d/yyyy\ h:mm">
                  <c:v>40175.833333322465</c:v>
                </c:pt>
                <c:pt idx="14484" formatCode="m/d/yyyy\ h:mm">
                  <c:v>40175.87499998913</c:v>
                </c:pt>
                <c:pt idx="14485" formatCode="m/d/yyyy\ h:mm">
                  <c:v>40175.916666655779</c:v>
                </c:pt>
                <c:pt idx="14486" formatCode="m/d/yyyy\ h:mm">
                  <c:v>40175.958333322473</c:v>
                </c:pt>
                <c:pt idx="14487" formatCode="m/d/yyyy\ h:mm">
                  <c:v>40175.999999989108</c:v>
                </c:pt>
                <c:pt idx="14488" formatCode="m/d/yyyy\ h:mm">
                  <c:v>40176.041666655758</c:v>
                </c:pt>
                <c:pt idx="14489" formatCode="m/d/yyyy\ h:mm">
                  <c:v>40176.083333322451</c:v>
                </c:pt>
                <c:pt idx="14490" formatCode="m/d/yyyy\ h:mm">
                  <c:v>40176.124999989101</c:v>
                </c:pt>
                <c:pt idx="14491" formatCode="m/d/yyyy\ h:mm">
                  <c:v>40176.16666665575</c:v>
                </c:pt>
                <c:pt idx="14492" formatCode="m/d/yyyy\ h:mm">
                  <c:v>40176.208333322444</c:v>
                </c:pt>
                <c:pt idx="14493" formatCode="m/d/yyyy\ h:mm">
                  <c:v>40176.249999989086</c:v>
                </c:pt>
                <c:pt idx="14494" formatCode="m/d/yyyy\ h:mm">
                  <c:v>40176.291666655721</c:v>
                </c:pt>
                <c:pt idx="14495" formatCode="m/d/yyyy\ h:mm">
                  <c:v>40176.333333322436</c:v>
                </c:pt>
                <c:pt idx="14496" formatCode="m/d/yyyy\ h:mm">
                  <c:v>40176.374999989093</c:v>
                </c:pt>
                <c:pt idx="14497" formatCode="m/d/yyyy\ h:mm">
                  <c:v>40176.41666665575</c:v>
                </c:pt>
                <c:pt idx="14498" formatCode="m/d/yyyy\ h:mm">
                  <c:v>40176.458333322444</c:v>
                </c:pt>
                <c:pt idx="14499" formatCode="m/d/yyyy\ h:mm">
                  <c:v>40176.499999989079</c:v>
                </c:pt>
                <c:pt idx="14500" formatCode="m/d/yyyy\ h:mm">
                  <c:v>40176.541666655721</c:v>
                </c:pt>
                <c:pt idx="14501" formatCode="m/d/yyyy\ h:mm">
                  <c:v>40176.583333322422</c:v>
                </c:pt>
                <c:pt idx="14502" formatCode="m/d/yyyy\ h:mm">
                  <c:v>40176.624999989072</c:v>
                </c:pt>
                <c:pt idx="14503" formatCode="m/d/yyyy\ h:mm">
                  <c:v>40176.666666655721</c:v>
                </c:pt>
                <c:pt idx="14504" formatCode="m/d/yyyy\ h:mm">
                  <c:v>40176.708333322415</c:v>
                </c:pt>
                <c:pt idx="14505" formatCode="m/d/yyyy\ h:mm">
                  <c:v>40176.749999989064</c:v>
                </c:pt>
                <c:pt idx="14506" formatCode="m/d/yyyy\ h:mm">
                  <c:v>40176.791666655699</c:v>
                </c:pt>
                <c:pt idx="14507" formatCode="m/d/yyyy\ h:mm">
                  <c:v>40176.833333322393</c:v>
                </c:pt>
                <c:pt idx="14508" formatCode="m/d/yyyy\ h:mm">
                  <c:v>40176.874999989072</c:v>
                </c:pt>
                <c:pt idx="14509" formatCode="m/d/yyyy\ h:mm">
                  <c:v>40176.916666655721</c:v>
                </c:pt>
                <c:pt idx="14510" formatCode="m/d/yyyy\ h:mm">
                  <c:v>40176.958333322415</c:v>
                </c:pt>
                <c:pt idx="14511" formatCode="m/d/yyyy\ h:mm">
                  <c:v>40176.99999998905</c:v>
                </c:pt>
                <c:pt idx="14512" formatCode="m/d/yyyy\ h:mm">
                  <c:v>40177.041666655699</c:v>
                </c:pt>
                <c:pt idx="14513" formatCode="m/d/yyyy\ h:mm">
                  <c:v>40177.083333322393</c:v>
                </c:pt>
                <c:pt idx="14514" formatCode="m/d/yyyy\ h:mm">
                  <c:v>40177.124999989035</c:v>
                </c:pt>
                <c:pt idx="14515" formatCode="m/d/yyyy\ h:mm">
                  <c:v>40177.166666655685</c:v>
                </c:pt>
                <c:pt idx="14516" formatCode="m/d/yyyy\ h:mm">
                  <c:v>40177.208333322385</c:v>
                </c:pt>
                <c:pt idx="14517" formatCode="m/d/yyyy\ h:mm">
                  <c:v>40177.249999989035</c:v>
                </c:pt>
                <c:pt idx="14518" formatCode="m/d/yyyy\ h:mm">
                  <c:v>40177.291666655663</c:v>
                </c:pt>
                <c:pt idx="14519" formatCode="m/d/yyyy\ h:mm">
                  <c:v>40177.333333322378</c:v>
                </c:pt>
                <c:pt idx="14520" formatCode="m/d/yyyy\ h:mm">
                  <c:v>40177.374999989042</c:v>
                </c:pt>
                <c:pt idx="14521" formatCode="m/d/yyyy\ h:mm">
                  <c:v>40177.416666655685</c:v>
                </c:pt>
                <c:pt idx="14522" formatCode="m/d/yyyy\ h:mm">
                  <c:v>40177.458333322385</c:v>
                </c:pt>
                <c:pt idx="14523" formatCode="m/d/yyyy\ h:mm">
                  <c:v>40177.499999989021</c:v>
                </c:pt>
                <c:pt idx="14524" formatCode="m/d/yyyy\ h:mm">
                  <c:v>40177.54166665567</c:v>
                </c:pt>
                <c:pt idx="14525" formatCode="m/d/yyyy\ h:mm">
                  <c:v>40177.583333322349</c:v>
                </c:pt>
                <c:pt idx="14526" formatCode="m/d/yyyy\ h:mm">
                  <c:v>40177.624999989006</c:v>
                </c:pt>
                <c:pt idx="14527" formatCode="m/d/yyyy\ h:mm">
                  <c:v>40177.666666655663</c:v>
                </c:pt>
                <c:pt idx="14528" formatCode="m/d/yyyy\ h:mm">
                  <c:v>40177.708333322342</c:v>
                </c:pt>
                <c:pt idx="14529" formatCode="m/d/yyyy\ h:mm">
                  <c:v>40177.749999989006</c:v>
                </c:pt>
                <c:pt idx="14530" formatCode="m/d/yyyy\ h:mm">
                  <c:v>40177.791666655641</c:v>
                </c:pt>
                <c:pt idx="14531" formatCode="m/d/yyyy\ h:mm">
                  <c:v>40177.833333322342</c:v>
                </c:pt>
                <c:pt idx="14532" formatCode="m/d/yyyy\ h:mm">
                  <c:v>40177.874999989013</c:v>
                </c:pt>
                <c:pt idx="14533" formatCode="m/d/yyyy\ h:mm">
                  <c:v>40177.916666655656</c:v>
                </c:pt>
                <c:pt idx="14534" formatCode="m/d/yyyy\ h:mm">
                  <c:v>40177.958333322349</c:v>
                </c:pt>
                <c:pt idx="14535" formatCode="m/d/yyyy\ h:mm">
                  <c:v>40177.999999988991</c:v>
                </c:pt>
                <c:pt idx="14536" formatCode="m/d/yyyy\ h:mm">
                  <c:v>40178.041666655634</c:v>
                </c:pt>
                <c:pt idx="14537" formatCode="m/d/yyyy\ h:mm">
                  <c:v>40178.083333322335</c:v>
                </c:pt>
                <c:pt idx="14538" formatCode="m/d/yyyy\ h:mm">
                  <c:v>40178.124999988991</c:v>
                </c:pt>
                <c:pt idx="14539" formatCode="m/d/yyyy\ h:mm">
                  <c:v>40178.166666655627</c:v>
                </c:pt>
                <c:pt idx="14540" formatCode="m/d/yyyy\ h:mm">
                  <c:v>40178.208333322313</c:v>
                </c:pt>
                <c:pt idx="14541" formatCode="m/d/yyyy\ h:mm">
                  <c:v>40178.249999988991</c:v>
                </c:pt>
                <c:pt idx="14542" formatCode="m/d/yyyy\ h:mm">
                  <c:v>40178.291666655598</c:v>
                </c:pt>
                <c:pt idx="14543" formatCode="m/d/yyyy\ h:mm">
                  <c:v>40178.333333322313</c:v>
                </c:pt>
                <c:pt idx="14544" formatCode="m/d/yyyy\ h:mm">
                  <c:v>40178.374999988999</c:v>
                </c:pt>
                <c:pt idx="14545" formatCode="m/d/yyyy\ h:mm">
                  <c:v>40178.416666655634</c:v>
                </c:pt>
                <c:pt idx="14546" formatCode="m/d/yyyy\ h:mm">
                  <c:v>40178.45833332232</c:v>
                </c:pt>
                <c:pt idx="14547" formatCode="m/d/yyyy\ h:mm">
                  <c:v>40178.499999988962</c:v>
                </c:pt>
                <c:pt idx="14548" formatCode="m/d/yyyy\ h:mm">
                  <c:v>40178.541666655605</c:v>
                </c:pt>
                <c:pt idx="14549" formatCode="m/d/yyyy\ h:mm">
                  <c:v>40178.583333322291</c:v>
                </c:pt>
                <c:pt idx="14550" formatCode="m/d/yyyy\ h:mm">
                  <c:v>40178.624999988962</c:v>
                </c:pt>
                <c:pt idx="14551" formatCode="m/d/yyyy\ h:mm">
                  <c:v>40178.666666655598</c:v>
                </c:pt>
                <c:pt idx="14552" formatCode="m/d/yyyy\ h:mm">
                  <c:v>40178.708333322291</c:v>
                </c:pt>
                <c:pt idx="14553" formatCode="m/d/yyyy\ h:mm">
                  <c:v>40178.749999988948</c:v>
                </c:pt>
                <c:pt idx="14554" formatCode="m/d/yyyy\ h:mm">
                  <c:v>40178.791666655576</c:v>
                </c:pt>
                <c:pt idx="14555" formatCode="m/d/yyyy\ h:mm">
                  <c:v>40178.833333322291</c:v>
                </c:pt>
                <c:pt idx="14556" formatCode="m/d/yyyy\ h:mm">
                  <c:v>40178.874999988955</c:v>
                </c:pt>
                <c:pt idx="14557" formatCode="m/d/yyyy\ h:mm">
                  <c:v>40178.916666655605</c:v>
                </c:pt>
                <c:pt idx="14558" formatCode="m/d/yyyy\ h:mm">
                  <c:v>40178.958333322291</c:v>
                </c:pt>
                <c:pt idx="14559" formatCode="m/d/yyyy\ h:mm">
                  <c:v>40178.999999988933</c:v>
                </c:pt>
                <c:pt idx="14560" formatCode="m/d/yyyy\ h:mm">
                  <c:v>40179.041666655583</c:v>
                </c:pt>
                <c:pt idx="14561" formatCode="m/d/yyyy\ h:mm">
                  <c:v>40179.083333322262</c:v>
                </c:pt>
                <c:pt idx="14562" formatCode="m/d/yyyy\ h:mm">
                  <c:v>40179.124999988933</c:v>
                </c:pt>
                <c:pt idx="14563" formatCode="m/d/yyyy\ h:mm">
                  <c:v>40179.166666655576</c:v>
                </c:pt>
                <c:pt idx="14564" formatCode="m/d/yyyy\ h:mm">
                  <c:v>40179.208333322262</c:v>
                </c:pt>
                <c:pt idx="14565" formatCode="m/d/yyyy\ h:mm">
                  <c:v>40179.249999988919</c:v>
                </c:pt>
                <c:pt idx="14566" formatCode="m/d/yyyy\ h:mm">
                  <c:v>40179.291666655554</c:v>
                </c:pt>
                <c:pt idx="14567" formatCode="m/d/yyyy\ h:mm">
                  <c:v>40179.333333322247</c:v>
                </c:pt>
                <c:pt idx="14568" formatCode="m/d/yyyy\ h:mm">
                  <c:v>40179.374999988926</c:v>
                </c:pt>
                <c:pt idx="14569" formatCode="m/d/yyyy\ h:mm">
                  <c:v>40179.416666655583</c:v>
                </c:pt>
                <c:pt idx="14570" formatCode="m/d/yyyy\ h:mm">
                  <c:v>40179.458333322254</c:v>
                </c:pt>
                <c:pt idx="14571" formatCode="m/d/yyyy\ h:mm">
                  <c:v>40179.499999988911</c:v>
                </c:pt>
                <c:pt idx="14572" formatCode="m/d/yyyy\ h:mm">
                  <c:v>40179.541666655554</c:v>
                </c:pt>
                <c:pt idx="14573" formatCode="m/d/yyyy\ h:mm">
                  <c:v>40179.583333322233</c:v>
                </c:pt>
                <c:pt idx="14574" formatCode="m/d/yyyy\ h:mm">
                  <c:v>40179.624999988897</c:v>
                </c:pt>
                <c:pt idx="14575" formatCode="m/d/yyyy\ h:mm">
                  <c:v>40179.666666655554</c:v>
                </c:pt>
                <c:pt idx="14576" formatCode="m/d/yyyy\ h:mm">
                  <c:v>40179.708333322233</c:v>
                </c:pt>
                <c:pt idx="14577" formatCode="m/d/yyyy\ h:mm">
                  <c:v>40179.74999998889</c:v>
                </c:pt>
                <c:pt idx="14578" formatCode="m/d/yyyy\ h:mm">
                  <c:v>40179.791666655532</c:v>
                </c:pt>
                <c:pt idx="14579" formatCode="m/d/yyyy\ h:mm">
                  <c:v>40179.833333322218</c:v>
                </c:pt>
                <c:pt idx="14580" formatCode="m/d/yyyy\ h:mm">
                  <c:v>40179.874999988897</c:v>
                </c:pt>
                <c:pt idx="14581" formatCode="m/d/yyyy\ h:mm">
                  <c:v>40179.916666655547</c:v>
                </c:pt>
                <c:pt idx="14582" formatCode="m/d/yyyy\ h:mm">
                  <c:v>40179.958333322225</c:v>
                </c:pt>
                <c:pt idx="14583" formatCode="m/d/yyyy\ h:mm">
                  <c:v>40179.999999988882</c:v>
                </c:pt>
                <c:pt idx="14584" formatCode="m/d/yyyy\ h:mm">
                  <c:v>40180.041666655525</c:v>
                </c:pt>
                <c:pt idx="14585" formatCode="m/d/yyyy\ h:mm">
                  <c:v>40180.083333322211</c:v>
                </c:pt>
                <c:pt idx="14586" formatCode="m/d/yyyy\ h:mm">
                  <c:v>40180.124999988868</c:v>
                </c:pt>
                <c:pt idx="14587" formatCode="m/d/yyyy\ h:mm">
                  <c:v>40180.166666655525</c:v>
                </c:pt>
                <c:pt idx="14588" formatCode="m/d/yyyy\ h:mm">
                  <c:v>40180.208333322211</c:v>
                </c:pt>
                <c:pt idx="14589" formatCode="m/d/yyyy\ h:mm">
                  <c:v>40180.249999988861</c:v>
                </c:pt>
                <c:pt idx="14590" formatCode="m/d/yyyy\ h:mm">
                  <c:v>40180.291666655503</c:v>
                </c:pt>
                <c:pt idx="14591" formatCode="m/d/yyyy\ h:mm">
                  <c:v>40180.333333322204</c:v>
                </c:pt>
                <c:pt idx="14592" formatCode="m/d/yyyy\ h:mm">
                  <c:v>40180.374999988868</c:v>
                </c:pt>
                <c:pt idx="14593" formatCode="m/d/yyyy\ h:mm">
                  <c:v>40180.416666655517</c:v>
                </c:pt>
                <c:pt idx="14594" formatCode="m/d/yyyy\ h:mm">
                  <c:v>40180.458333322211</c:v>
                </c:pt>
                <c:pt idx="14595" formatCode="m/d/yyyy\ h:mm">
                  <c:v>40180.499999988846</c:v>
                </c:pt>
                <c:pt idx="14596" formatCode="m/d/yyyy\ h:mm">
                  <c:v>40180.541666655496</c:v>
                </c:pt>
                <c:pt idx="14597" formatCode="m/d/yyyy\ h:mm">
                  <c:v>40180.583333322196</c:v>
                </c:pt>
                <c:pt idx="14598" formatCode="m/d/yyyy\ h:mm">
                  <c:v>40180.624999988839</c:v>
                </c:pt>
                <c:pt idx="14599" formatCode="m/d/yyyy\ h:mm">
                  <c:v>40180.666666655488</c:v>
                </c:pt>
                <c:pt idx="14600" formatCode="m/d/yyyy\ h:mm">
                  <c:v>40180.708333322189</c:v>
                </c:pt>
                <c:pt idx="14601" formatCode="m/d/yyyy\ h:mm">
                  <c:v>40180.749999988831</c:v>
                </c:pt>
                <c:pt idx="14602" formatCode="m/d/yyyy\ h:mm">
                  <c:v>40180.791666655467</c:v>
                </c:pt>
                <c:pt idx="14603" formatCode="m/d/yyyy\ h:mm">
                  <c:v>40180.833333322174</c:v>
                </c:pt>
                <c:pt idx="14604" formatCode="m/d/yyyy\ h:mm">
                  <c:v>40180.874999988846</c:v>
                </c:pt>
                <c:pt idx="14605" formatCode="m/d/yyyy\ h:mm">
                  <c:v>40180.916666655488</c:v>
                </c:pt>
                <c:pt idx="14606" formatCode="m/d/yyyy\ h:mm">
                  <c:v>40180.958333322182</c:v>
                </c:pt>
                <c:pt idx="14607" formatCode="m/d/yyyy\ h:mm">
                  <c:v>40180.999999988817</c:v>
                </c:pt>
                <c:pt idx="14608" formatCode="m/d/yyyy\ h:mm">
                  <c:v>40181.041666655474</c:v>
                </c:pt>
                <c:pt idx="14609" formatCode="m/d/yyyy\ h:mm">
                  <c:v>40181.08333332216</c:v>
                </c:pt>
                <c:pt idx="14610" formatCode="m/d/yyyy\ h:mm">
                  <c:v>40181.12499998881</c:v>
                </c:pt>
                <c:pt idx="14611" formatCode="m/d/yyyy\ h:mm">
                  <c:v>40181.166666655474</c:v>
                </c:pt>
                <c:pt idx="14612" formatCode="m/d/yyyy\ h:mm">
                  <c:v>40181.208333322153</c:v>
                </c:pt>
                <c:pt idx="14613" formatCode="m/d/yyyy\ h:mm">
                  <c:v>40181.249999988802</c:v>
                </c:pt>
                <c:pt idx="14614" formatCode="m/d/yyyy\ h:mm">
                  <c:v>40181.291666655437</c:v>
                </c:pt>
                <c:pt idx="14615" formatCode="m/d/yyyy\ h:mm">
                  <c:v>40181.333333322145</c:v>
                </c:pt>
                <c:pt idx="14616" formatCode="m/d/yyyy\ h:mm">
                  <c:v>40181.37499998881</c:v>
                </c:pt>
                <c:pt idx="14617" formatCode="m/d/yyyy\ h:mm">
                  <c:v>40181.416666655459</c:v>
                </c:pt>
                <c:pt idx="14618" formatCode="m/d/yyyy\ h:mm">
                  <c:v>40181.45833332216</c:v>
                </c:pt>
                <c:pt idx="14619" formatCode="m/d/yyyy\ h:mm">
                  <c:v>40181.499999988788</c:v>
                </c:pt>
                <c:pt idx="14620" formatCode="m/d/yyyy\ h:mm">
                  <c:v>40181.541666655437</c:v>
                </c:pt>
                <c:pt idx="14621" formatCode="m/d/yyyy\ h:mm">
                  <c:v>40181.583333322138</c:v>
                </c:pt>
                <c:pt idx="14622" formatCode="m/d/yyyy\ h:mm">
                  <c:v>40181.62499998878</c:v>
                </c:pt>
                <c:pt idx="14623" formatCode="m/d/yyyy\ h:mm">
                  <c:v>40181.66666665543</c:v>
                </c:pt>
                <c:pt idx="14624" formatCode="m/d/yyyy\ h:mm">
                  <c:v>40181.708333322124</c:v>
                </c:pt>
                <c:pt idx="14625" formatCode="m/d/yyyy\ h:mm">
                  <c:v>40181.749999988773</c:v>
                </c:pt>
                <c:pt idx="14626" formatCode="m/d/yyyy\ h:mm">
                  <c:v>40181.791666655408</c:v>
                </c:pt>
                <c:pt idx="14627" formatCode="m/d/yyyy\ h:mm">
                  <c:v>40181.833333322116</c:v>
                </c:pt>
                <c:pt idx="14628" formatCode="m/d/yyyy\ h:mm">
                  <c:v>40181.87499998878</c:v>
                </c:pt>
                <c:pt idx="14629" formatCode="m/d/yyyy\ h:mm">
                  <c:v>40181.91666665543</c:v>
                </c:pt>
                <c:pt idx="14630" formatCode="m/d/yyyy\ h:mm">
                  <c:v>40181.958333322124</c:v>
                </c:pt>
                <c:pt idx="14631" formatCode="m/d/yyyy\ h:mm">
                  <c:v>40181.999999988759</c:v>
                </c:pt>
                <c:pt idx="14632" formatCode="m/d/yyyy\ h:mm">
                  <c:v>40182.041666655408</c:v>
                </c:pt>
                <c:pt idx="14633" formatCode="m/d/yyyy\ h:mm">
                  <c:v>40182.083333322102</c:v>
                </c:pt>
                <c:pt idx="14634" formatCode="m/d/yyyy\ h:mm">
                  <c:v>40182.124999988751</c:v>
                </c:pt>
                <c:pt idx="14635" formatCode="m/d/yyyy\ h:mm">
                  <c:v>40182.166666655401</c:v>
                </c:pt>
                <c:pt idx="14636" formatCode="m/d/yyyy\ h:mm">
                  <c:v>40182.208333322094</c:v>
                </c:pt>
                <c:pt idx="14637" formatCode="m/d/yyyy\ h:mm">
                  <c:v>40182.249999988744</c:v>
                </c:pt>
                <c:pt idx="14638" formatCode="m/d/yyyy\ h:mm">
                  <c:v>40182.291666655379</c:v>
                </c:pt>
                <c:pt idx="14639" formatCode="m/d/yyyy\ h:mm">
                  <c:v>40182.333333322087</c:v>
                </c:pt>
                <c:pt idx="14640" formatCode="m/d/yyyy\ h:mm">
                  <c:v>40182.374999988751</c:v>
                </c:pt>
                <c:pt idx="14641" formatCode="m/d/yyyy\ h:mm">
                  <c:v>40182.416666655401</c:v>
                </c:pt>
                <c:pt idx="14642" formatCode="m/d/yyyy\ h:mm">
                  <c:v>40182.458333322094</c:v>
                </c:pt>
                <c:pt idx="14643" formatCode="m/d/yyyy\ h:mm">
                  <c:v>40182.49999998873</c:v>
                </c:pt>
                <c:pt idx="14644" formatCode="m/d/yyyy\ h:mm">
                  <c:v>40182.541666655379</c:v>
                </c:pt>
                <c:pt idx="14645" formatCode="m/d/yyyy\ h:mm">
                  <c:v>40182.583333322073</c:v>
                </c:pt>
                <c:pt idx="14646" formatCode="m/d/yyyy\ h:mm">
                  <c:v>40182.624999988722</c:v>
                </c:pt>
                <c:pt idx="14647" formatCode="m/d/yyyy\ h:mm">
                  <c:v>40182.666666655372</c:v>
                </c:pt>
                <c:pt idx="14648" formatCode="m/d/yyyy\ h:mm">
                  <c:v>40182.708333322065</c:v>
                </c:pt>
                <c:pt idx="14649" formatCode="m/d/yyyy\ h:mm">
                  <c:v>40182.749999988715</c:v>
                </c:pt>
                <c:pt idx="14650" formatCode="m/d/yyyy\ h:mm">
                  <c:v>40182.79166665535</c:v>
                </c:pt>
                <c:pt idx="14651" formatCode="m/d/yyyy\ h:mm">
                  <c:v>40182.833333322043</c:v>
                </c:pt>
                <c:pt idx="14652" formatCode="m/d/yyyy\ h:mm">
                  <c:v>40182.874999988722</c:v>
                </c:pt>
                <c:pt idx="14653" formatCode="m/d/yyyy\ h:mm">
                  <c:v>40182.916666655372</c:v>
                </c:pt>
                <c:pt idx="14654" formatCode="m/d/yyyy\ h:mm">
                  <c:v>40182.958333322065</c:v>
                </c:pt>
                <c:pt idx="14655" formatCode="m/d/yyyy\ h:mm">
                  <c:v>40182.9999999887</c:v>
                </c:pt>
                <c:pt idx="14656" formatCode="m/d/yyyy\ h:mm">
                  <c:v>40183.04166665535</c:v>
                </c:pt>
                <c:pt idx="14657" formatCode="m/d/yyyy\ h:mm">
                  <c:v>40183.083333322043</c:v>
                </c:pt>
                <c:pt idx="14658" formatCode="m/d/yyyy\ h:mm">
                  <c:v>40183.124999988686</c:v>
                </c:pt>
                <c:pt idx="14659" formatCode="m/d/yyyy\ h:mm">
                  <c:v>40183.166666655343</c:v>
                </c:pt>
                <c:pt idx="14660" formatCode="m/d/yyyy\ h:mm">
                  <c:v>40183.208333322036</c:v>
                </c:pt>
                <c:pt idx="14661" formatCode="m/d/yyyy\ h:mm">
                  <c:v>40183.249999988686</c:v>
                </c:pt>
                <c:pt idx="14662" formatCode="m/d/yyyy\ h:mm">
                  <c:v>40183.291666655321</c:v>
                </c:pt>
                <c:pt idx="14663" formatCode="m/d/yyyy\ h:mm">
                  <c:v>40183.333333322029</c:v>
                </c:pt>
                <c:pt idx="14664" formatCode="m/d/yyyy\ h:mm">
                  <c:v>40183.374999988693</c:v>
                </c:pt>
                <c:pt idx="14665" formatCode="m/d/yyyy\ h:mm">
                  <c:v>40183.416666655336</c:v>
                </c:pt>
                <c:pt idx="14666" formatCode="m/d/yyyy\ h:mm">
                  <c:v>40183.458333322036</c:v>
                </c:pt>
                <c:pt idx="14667" formatCode="m/d/yyyy\ h:mm">
                  <c:v>40183.499999988671</c:v>
                </c:pt>
                <c:pt idx="14668" formatCode="m/d/yyyy\ h:mm">
                  <c:v>40183.541666655321</c:v>
                </c:pt>
                <c:pt idx="14669" formatCode="m/d/yyyy\ h:mm">
                  <c:v>40183.583333322014</c:v>
                </c:pt>
                <c:pt idx="14670" formatCode="m/d/yyyy\ h:mm">
                  <c:v>40183.624999988664</c:v>
                </c:pt>
                <c:pt idx="14671" formatCode="m/d/yyyy\ h:mm">
                  <c:v>40183.666666655314</c:v>
                </c:pt>
                <c:pt idx="14672" formatCode="m/d/yyyy\ h:mm">
                  <c:v>40183.708333321993</c:v>
                </c:pt>
                <c:pt idx="14673" formatCode="m/d/yyyy\ h:mm">
                  <c:v>40183.749999988657</c:v>
                </c:pt>
                <c:pt idx="14674" formatCode="m/d/yyyy\ h:mm">
                  <c:v>40183.791666655292</c:v>
                </c:pt>
                <c:pt idx="14675" formatCode="m/d/yyyy\ h:mm">
                  <c:v>40183.833333321993</c:v>
                </c:pt>
                <c:pt idx="14676" formatCode="m/d/yyyy\ h:mm">
                  <c:v>40183.874999988664</c:v>
                </c:pt>
                <c:pt idx="14677" formatCode="m/d/yyyy\ h:mm">
                  <c:v>40183.916666655314</c:v>
                </c:pt>
                <c:pt idx="14678" formatCode="m/d/yyyy\ h:mm">
                  <c:v>40183.958333322</c:v>
                </c:pt>
                <c:pt idx="14679" formatCode="m/d/yyyy\ h:mm">
                  <c:v>40183.999999988635</c:v>
                </c:pt>
                <c:pt idx="14680" formatCode="m/d/yyyy\ h:mm">
                  <c:v>40184.041666655285</c:v>
                </c:pt>
                <c:pt idx="14681" formatCode="m/d/yyyy\ h:mm">
                  <c:v>40184.083333321985</c:v>
                </c:pt>
                <c:pt idx="14682" formatCode="m/d/yyyy\ h:mm">
                  <c:v>40184.124999988635</c:v>
                </c:pt>
                <c:pt idx="14683" formatCode="m/d/yyyy\ h:mm">
                  <c:v>40184.166666655277</c:v>
                </c:pt>
                <c:pt idx="14684" formatCode="m/d/yyyy\ h:mm">
                  <c:v>40184.208333321963</c:v>
                </c:pt>
                <c:pt idx="14685" formatCode="m/d/yyyy\ h:mm">
                  <c:v>40184.249999988628</c:v>
                </c:pt>
                <c:pt idx="14686" formatCode="m/d/yyyy\ h:mm">
                  <c:v>40184.291666655256</c:v>
                </c:pt>
                <c:pt idx="14687" formatCode="m/d/yyyy\ h:mm">
                  <c:v>40184.333333321963</c:v>
                </c:pt>
                <c:pt idx="14688" formatCode="m/d/yyyy\ h:mm">
                  <c:v>40184.374999988635</c:v>
                </c:pt>
                <c:pt idx="14689" formatCode="m/d/yyyy\ h:mm">
                  <c:v>40184.416666655285</c:v>
                </c:pt>
                <c:pt idx="14690" formatCode="m/d/yyyy\ h:mm">
                  <c:v>40184.458333321971</c:v>
                </c:pt>
                <c:pt idx="14691" formatCode="m/d/yyyy\ h:mm">
                  <c:v>40184.499999988606</c:v>
                </c:pt>
                <c:pt idx="14692" formatCode="m/d/yyyy\ h:mm">
                  <c:v>40184.541666655263</c:v>
                </c:pt>
                <c:pt idx="14693" formatCode="m/d/yyyy\ h:mm">
                  <c:v>40184.583333321942</c:v>
                </c:pt>
                <c:pt idx="14694" formatCode="m/d/yyyy\ h:mm">
                  <c:v>40184.624999988606</c:v>
                </c:pt>
                <c:pt idx="14695" formatCode="m/d/yyyy\ h:mm">
                  <c:v>40184.666666655248</c:v>
                </c:pt>
                <c:pt idx="14696" formatCode="m/d/yyyy\ h:mm">
                  <c:v>40184.708333321942</c:v>
                </c:pt>
                <c:pt idx="14697" formatCode="m/d/yyyy\ h:mm">
                  <c:v>40184.749999988599</c:v>
                </c:pt>
                <c:pt idx="14698" formatCode="m/d/yyyy\ h:mm">
                  <c:v>40184.791666655219</c:v>
                </c:pt>
                <c:pt idx="14699" formatCode="m/d/yyyy\ h:mm">
                  <c:v>40184.833333321942</c:v>
                </c:pt>
                <c:pt idx="14700" formatCode="m/d/yyyy\ h:mm">
                  <c:v>40184.874999988606</c:v>
                </c:pt>
                <c:pt idx="14701" formatCode="m/d/yyyy\ h:mm">
                  <c:v>40184.916666655256</c:v>
                </c:pt>
                <c:pt idx="14702" formatCode="m/d/yyyy\ h:mm">
                  <c:v>40184.958333321949</c:v>
                </c:pt>
                <c:pt idx="14703" formatCode="m/d/yyyy\ h:mm">
                  <c:v>40184.999999988591</c:v>
                </c:pt>
                <c:pt idx="14704" formatCode="m/d/yyyy\ h:mm">
                  <c:v>40185.041666655226</c:v>
                </c:pt>
                <c:pt idx="14705" formatCode="m/d/yyyy\ h:mm">
                  <c:v>40185.083333321913</c:v>
                </c:pt>
                <c:pt idx="14706" formatCode="m/d/yyyy\ h:mm">
                  <c:v>40185.124999988591</c:v>
                </c:pt>
                <c:pt idx="14707" formatCode="m/d/yyyy\ h:mm">
                  <c:v>40185.166666655219</c:v>
                </c:pt>
                <c:pt idx="14708" formatCode="m/d/yyyy\ h:mm">
                  <c:v>40185.208333321913</c:v>
                </c:pt>
                <c:pt idx="14709" formatCode="m/d/yyyy\ h:mm">
                  <c:v>40185.249999988569</c:v>
                </c:pt>
                <c:pt idx="14710" formatCode="m/d/yyyy\ h:mm">
                  <c:v>40185.291666655197</c:v>
                </c:pt>
                <c:pt idx="14711" formatCode="m/d/yyyy\ h:mm">
                  <c:v>40185.333333321898</c:v>
                </c:pt>
                <c:pt idx="14712" formatCode="m/d/yyyy\ h:mm">
                  <c:v>40185.374999988577</c:v>
                </c:pt>
                <c:pt idx="14713" formatCode="m/d/yyyy\ h:mm">
                  <c:v>40185.416666655226</c:v>
                </c:pt>
                <c:pt idx="14714" formatCode="m/d/yyyy\ h:mm">
                  <c:v>40185.458333321905</c:v>
                </c:pt>
                <c:pt idx="14715" formatCode="m/d/yyyy\ h:mm">
                  <c:v>40185.499999988562</c:v>
                </c:pt>
                <c:pt idx="14716" formatCode="m/d/yyyy\ h:mm">
                  <c:v>40185.541666655197</c:v>
                </c:pt>
                <c:pt idx="14717" formatCode="m/d/yyyy\ h:mm">
                  <c:v>40185.583333321883</c:v>
                </c:pt>
                <c:pt idx="14718" formatCode="m/d/yyyy\ h:mm">
                  <c:v>40185.624999988548</c:v>
                </c:pt>
                <c:pt idx="14719" formatCode="m/d/yyyy\ h:mm">
                  <c:v>40185.66666665519</c:v>
                </c:pt>
                <c:pt idx="14720" formatCode="m/d/yyyy\ h:mm">
                  <c:v>40185.708333321883</c:v>
                </c:pt>
                <c:pt idx="14721" formatCode="m/d/yyyy\ h:mm">
                  <c:v>40185.74999998854</c:v>
                </c:pt>
                <c:pt idx="14722" formatCode="m/d/yyyy\ h:mm">
                  <c:v>40185.791666655176</c:v>
                </c:pt>
                <c:pt idx="14723" formatCode="m/d/yyyy\ h:mm">
                  <c:v>40185.833333321869</c:v>
                </c:pt>
                <c:pt idx="14724" formatCode="m/d/yyyy\ h:mm">
                  <c:v>40185.874999988548</c:v>
                </c:pt>
                <c:pt idx="14725" formatCode="m/d/yyyy\ h:mm">
                  <c:v>40185.916666655197</c:v>
                </c:pt>
                <c:pt idx="14726" formatCode="m/d/yyyy\ h:mm">
                  <c:v>40185.958333321876</c:v>
                </c:pt>
                <c:pt idx="14727" formatCode="m/d/yyyy\ h:mm">
                  <c:v>40185.999999988533</c:v>
                </c:pt>
                <c:pt idx="14728" formatCode="m/d/yyyy\ h:mm">
                  <c:v>40186.041666655176</c:v>
                </c:pt>
                <c:pt idx="14729" formatCode="m/d/yyyy\ h:mm">
                  <c:v>40186.083333321862</c:v>
                </c:pt>
                <c:pt idx="14730" formatCode="m/d/yyyy\ h:mm">
                  <c:v>40186.124999988519</c:v>
                </c:pt>
                <c:pt idx="14731" formatCode="m/d/yyyy\ h:mm">
                  <c:v>40186.166666655176</c:v>
                </c:pt>
                <c:pt idx="14732" formatCode="m/d/yyyy\ h:mm">
                  <c:v>40186.208333321847</c:v>
                </c:pt>
                <c:pt idx="14733" formatCode="m/d/yyyy\ h:mm">
                  <c:v>40186.249999988511</c:v>
                </c:pt>
                <c:pt idx="14734" formatCode="m/d/yyyy\ h:mm">
                  <c:v>40186.291666655154</c:v>
                </c:pt>
                <c:pt idx="14735" formatCode="m/d/yyyy\ h:mm">
                  <c:v>40186.33333332184</c:v>
                </c:pt>
                <c:pt idx="14736" formatCode="m/d/yyyy\ h:mm">
                  <c:v>40186.374999988526</c:v>
                </c:pt>
                <c:pt idx="14737" formatCode="m/d/yyyy\ h:mm">
                  <c:v>40186.416666655168</c:v>
                </c:pt>
                <c:pt idx="14738" formatCode="m/d/yyyy\ h:mm">
                  <c:v>40186.458333321847</c:v>
                </c:pt>
                <c:pt idx="14739" formatCode="m/d/yyyy\ h:mm">
                  <c:v>40186.499999988497</c:v>
                </c:pt>
                <c:pt idx="14740" formatCode="m/d/yyyy\ h:mm">
                  <c:v>40186.541666655154</c:v>
                </c:pt>
                <c:pt idx="14741" formatCode="m/d/yyyy\ h:mm">
                  <c:v>40186.583333321832</c:v>
                </c:pt>
                <c:pt idx="14742" formatCode="m/d/yyyy\ h:mm">
                  <c:v>40186.624999988489</c:v>
                </c:pt>
                <c:pt idx="14743" formatCode="m/d/yyyy\ h:mm">
                  <c:v>40186.666666655154</c:v>
                </c:pt>
                <c:pt idx="14744" formatCode="m/d/yyyy\ h:mm">
                  <c:v>40186.708333321818</c:v>
                </c:pt>
                <c:pt idx="14745" formatCode="m/d/yyyy\ h:mm">
                  <c:v>40186.749999988482</c:v>
                </c:pt>
                <c:pt idx="14746" formatCode="m/d/yyyy\ h:mm">
                  <c:v>40186.791666655117</c:v>
                </c:pt>
                <c:pt idx="14747" formatCode="m/d/yyyy\ h:mm">
                  <c:v>40186.833333321811</c:v>
                </c:pt>
                <c:pt idx="14748" formatCode="m/d/yyyy\ h:mm">
                  <c:v>40186.874999988497</c:v>
                </c:pt>
                <c:pt idx="14749" formatCode="m/d/yyyy\ h:mm">
                  <c:v>40186.916666655139</c:v>
                </c:pt>
                <c:pt idx="14750" formatCode="m/d/yyyy\ h:mm">
                  <c:v>40186.958333321818</c:v>
                </c:pt>
                <c:pt idx="14751" formatCode="m/d/yyyy\ h:mm">
                  <c:v>40186.999999988468</c:v>
                </c:pt>
                <c:pt idx="14752" formatCode="m/d/yyyy\ h:mm">
                  <c:v>40187.041666655125</c:v>
                </c:pt>
                <c:pt idx="14753" formatCode="m/d/yyyy\ h:mm">
                  <c:v>40187.083333321796</c:v>
                </c:pt>
                <c:pt idx="14754" formatCode="m/d/yyyy\ h:mm">
                  <c:v>40187.12499998846</c:v>
                </c:pt>
                <c:pt idx="14755" formatCode="m/d/yyyy\ h:mm">
                  <c:v>40187.166666655125</c:v>
                </c:pt>
                <c:pt idx="14756" formatCode="m/d/yyyy\ h:mm">
                  <c:v>40187.208333321789</c:v>
                </c:pt>
                <c:pt idx="14757" formatCode="m/d/yyyy\ h:mm">
                  <c:v>40187.249999988453</c:v>
                </c:pt>
                <c:pt idx="14758" formatCode="m/d/yyyy\ h:mm">
                  <c:v>40187.291666655088</c:v>
                </c:pt>
                <c:pt idx="14759" formatCode="m/d/yyyy\ h:mm">
                  <c:v>40187.333333321782</c:v>
                </c:pt>
                <c:pt idx="14760" formatCode="m/d/yyyy\ h:mm">
                  <c:v>40187.37499998846</c:v>
                </c:pt>
                <c:pt idx="14761" formatCode="m/d/yyyy\ h:mm">
                  <c:v>40187.41666665511</c:v>
                </c:pt>
                <c:pt idx="14762" formatCode="m/d/yyyy\ h:mm">
                  <c:v>40187.458333321796</c:v>
                </c:pt>
                <c:pt idx="14763" formatCode="m/d/yyyy\ h:mm">
                  <c:v>40187.499999988439</c:v>
                </c:pt>
                <c:pt idx="14764" formatCode="m/d/yyyy\ h:mm">
                  <c:v>40187.541666655088</c:v>
                </c:pt>
                <c:pt idx="14765" formatCode="m/d/yyyy\ h:mm">
                  <c:v>40187.583333321767</c:v>
                </c:pt>
                <c:pt idx="14766" formatCode="m/d/yyyy\ h:mm">
                  <c:v>40187.624999988431</c:v>
                </c:pt>
                <c:pt idx="14767" formatCode="m/d/yyyy\ h:mm">
                  <c:v>40187.666666655081</c:v>
                </c:pt>
                <c:pt idx="14768" formatCode="m/d/yyyy\ h:mm">
                  <c:v>40187.70833332176</c:v>
                </c:pt>
                <c:pt idx="14769" formatCode="m/d/yyyy\ h:mm">
                  <c:v>40187.749999988431</c:v>
                </c:pt>
                <c:pt idx="14770" formatCode="m/d/yyyy\ h:mm">
                  <c:v>40187.791666655066</c:v>
                </c:pt>
                <c:pt idx="14771" formatCode="m/d/yyyy\ h:mm">
                  <c:v>40187.833333321752</c:v>
                </c:pt>
                <c:pt idx="14772" formatCode="m/d/yyyy\ h:mm">
                  <c:v>40187.874999988439</c:v>
                </c:pt>
                <c:pt idx="14773" formatCode="m/d/yyyy\ h:mm">
                  <c:v>40187.916666655081</c:v>
                </c:pt>
                <c:pt idx="14774" formatCode="m/d/yyyy\ h:mm">
                  <c:v>40187.95833332176</c:v>
                </c:pt>
                <c:pt idx="14775" formatCode="m/d/yyyy\ h:mm">
                  <c:v>40187.999999988409</c:v>
                </c:pt>
                <c:pt idx="14776" formatCode="m/d/yyyy\ h:mm">
                  <c:v>40188.041666655074</c:v>
                </c:pt>
                <c:pt idx="14777" formatCode="m/d/yyyy\ h:mm">
                  <c:v>40188.083333321738</c:v>
                </c:pt>
                <c:pt idx="14778" formatCode="m/d/yyyy\ h:mm">
                  <c:v>40188.124999988402</c:v>
                </c:pt>
                <c:pt idx="14779" formatCode="m/d/yyyy\ h:mm">
                  <c:v>40188.166666655052</c:v>
                </c:pt>
                <c:pt idx="14780" formatCode="m/d/yyyy\ h:mm">
                  <c:v>40188.208333321731</c:v>
                </c:pt>
                <c:pt idx="14781" formatCode="m/d/yyyy\ h:mm">
                  <c:v>40188.249999988395</c:v>
                </c:pt>
                <c:pt idx="14782" formatCode="m/d/yyyy\ h:mm">
                  <c:v>40188.29166665503</c:v>
                </c:pt>
                <c:pt idx="14783" formatCode="m/d/yyyy\ h:mm">
                  <c:v>40188.333333321723</c:v>
                </c:pt>
                <c:pt idx="14784" formatCode="m/d/yyyy\ h:mm">
                  <c:v>40188.374999988402</c:v>
                </c:pt>
                <c:pt idx="14785" formatCode="m/d/yyyy\ h:mm">
                  <c:v>40188.416666655052</c:v>
                </c:pt>
                <c:pt idx="14786" formatCode="m/d/yyyy\ h:mm">
                  <c:v>40188.458333321731</c:v>
                </c:pt>
                <c:pt idx="14787" formatCode="m/d/yyyy\ h:mm">
                  <c:v>40188.49999998838</c:v>
                </c:pt>
                <c:pt idx="14788" formatCode="m/d/yyyy\ h:mm">
                  <c:v>40188.54166665503</c:v>
                </c:pt>
                <c:pt idx="14789" formatCode="m/d/yyyy\ h:mm">
                  <c:v>40188.583333321709</c:v>
                </c:pt>
                <c:pt idx="14790" formatCode="m/d/yyyy\ h:mm">
                  <c:v>40188.624999988373</c:v>
                </c:pt>
                <c:pt idx="14791" formatCode="m/d/yyyy\ h:mm">
                  <c:v>40188.666666655023</c:v>
                </c:pt>
                <c:pt idx="14792" formatCode="m/d/yyyy\ h:mm">
                  <c:v>40188.708333321702</c:v>
                </c:pt>
                <c:pt idx="14793" formatCode="m/d/yyyy\ h:mm">
                  <c:v>40188.749999988366</c:v>
                </c:pt>
                <c:pt idx="14794" formatCode="m/d/yyyy\ h:mm">
                  <c:v>40188.791666655001</c:v>
                </c:pt>
                <c:pt idx="14795" formatCode="m/d/yyyy\ h:mm">
                  <c:v>40188.833333321694</c:v>
                </c:pt>
                <c:pt idx="14796" formatCode="m/d/yyyy\ h:mm">
                  <c:v>40188.874999988373</c:v>
                </c:pt>
                <c:pt idx="14797" formatCode="m/d/yyyy\ h:mm">
                  <c:v>40188.916666655023</c:v>
                </c:pt>
                <c:pt idx="14798" formatCode="m/d/yyyy\ h:mm">
                  <c:v>40188.958333321702</c:v>
                </c:pt>
                <c:pt idx="14799" formatCode="m/d/yyyy\ h:mm">
                  <c:v>40188.999999988351</c:v>
                </c:pt>
                <c:pt idx="14800" formatCode="m/d/yyyy\ h:mm">
                  <c:v>40189.041666655001</c:v>
                </c:pt>
                <c:pt idx="14801" formatCode="m/d/yyyy\ h:mm">
                  <c:v>40189.08333332168</c:v>
                </c:pt>
                <c:pt idx="14802" formatCode="m/d/yyyy\ h:mm">
                  <c:v>40189.124999988344</c:v>
                </c:pt>
                <c:pt idx="14803" formatCode="m/d/yyyy\ h:mm">
                  <c:v>40189.166666654994</c:v>
                </c:pt>
                <c:pt idx="14804" formatCode="m/d/yyyy\ h:mm">
                  <c:v>40189.208333321672</c:v>
                </c:pt>
                <c:pt idx="14805" formatCode="m/d/yyyy\ h:mm">
                  <c:v>40189.249999988337</c:v>
                </c:pt>
                <c:pt idx="14806" formatCode="m/d/yyyy\ h:mm">
                  <c:v>40189.291666654979</c:v>
                </c:pt>
                <c:pt idx="14807" formatCode="m/d/yyyy\ h:mm">
                  <c:v>40189.333333321665</c:v>
                </c:pt>
                <c:pt idx="14808" formatCode="m/d/yyyy\ h:mm">
                  <c:v>40189.374999988344</c:v>
                </c:pt>
                <c:pt idx="14809" formatCode="m/d/yyyy\ h:mm">
                  <c:v>40189.416666655001</c:v>
                </c:pt>
                <c:pt idx="14810" formatCode="m/d/yyyy\ h:mm">
                  <c:v>40189.458333321672</c:v>
                </c:pt>
                <c:pt idx="14811" formatCode="m/d/yyyy\ h:mm">
                  <c:v>40189.499999988322</c:v>
                </c:pt>
                <c:pt idx="14812" formatCode="m/d/yyyy\ h:mm">
                  <c:v>40189.541666654986</c:v>
                </c:pt>
                <c:pt idx="14813" formatCode="m/d/yyyy\ h:mm">
                  <c:v>40189.583333321651</c:v>
                </c:pt>
                <c:pt idx="14814" formatCode="m/d/yyyy\ h:mm">
                  <c:v>40189.624999988315</c:v>
                </c:pt>
                <c:pt idx="14815" formatCode="m/d/yyyy\ h:mm">
                  <c:v>40189.666666654979</c:v>
                </c:pt>
                <c:pt idx="14816" formatCode="m/d/yyyy\ h:mm">
                  <c:v>40189.708333321636</c:v>
                </c:pt>
                <c:pt idx="14817" formatCode="m/d/yyyy\ h:mm">
                  <c:v>40189.749999988308</c:v>
                </c:pt>
                <c:pt idx="14818" formatCode="m/d/yyyy\ h:mm">
                  <c:v>40189.791666654957</c:v>
                </c:pt>
                <c:pt idx="14819" formatCode="m/d/yyyy\ h:mm">
                  <c:v>40189.833333321636</c:v>
                </c:pt>
                <c:pt idx="14820" formatCode="m/d/yyyy\ h:mm">
                  <c:v>40189.874999988315</c:v>
                </c:pt>
                <c:pt idx="14821" formatCode="m/d/yyyy\ h:mm">
                  <c:v>40189.916666654979</c:v>
                </c:pt>
                <c:pt idx="14822" formatCode="m/d/yyyy\ h:mm">
                  <c:v>40189.958333321643</c:v>
                </c:pt>
                <c:pt idx="14823" formatCode="m/d/yyyy\ h:mm">
                  <c:v>40189.999999988286</c:v>
                </c:pt>
                <c:pt idx="14824" formatCode="m/d/yyyy\ h:mm">
                  <c:v>40190.041666654957</c:v>
                </c:pt>
                <c:pt idx="14825" formatCode="m/d/yyyy\ h:mm">
                  <c:v>40190.083333321621</c:v>
                </c:pt>
                <c:pt idx="14826" formatCode="m/d/yyyy\ h:mm">
                  <c:v>40190.124999988286</c:v>
                </c:pt>
                <c:pt idx="14827" formatCode="m/d/yyyy\ h:mm">
                  <c:v>40190.16666665495</c:v>
                </c:pt>
                <c:pt idx="14828" formatCode="m/d/yyyy\ h:mm">
                  <c:v>40190.208333321614</c:v>
                </c:pt>
                <c:pt idx="14829" formatCode="m/d/yyyy\ h:mm">
                  <c:v>40190.249999988278</c:v>
                </c:pt>
                <c:pt idx="14830" formatCode="m/d/yyyy\ h:mm">
                  <c:v>40190.291666654921</c:v>
                </c:pt>
                <c:pt idx="14831" formatCode="m/d/yyyy\ h:mm">
                  <c:v>40190.333333321607</c:v>
                </c:pt>
                <c:pt idx="14832" formatCode="m/d/yyyy\ h:mm">
                  <c:v>40190.374999988286</c:v>
                </c:pt>
                <c:pt idx="14833" formatCode="m/d/yyyy\ h:mm">
                  <c:v>40190.416666654943</c:v>
                </c:pt>
                <c:pt idx="14834" formatCode="m/d/yyyy\ h:mm">
                  <c:v>40190.458333321614</c:v>
                </c:pt>
                <c:pt idx="14835" formatCode="m/d/yyyy\ h:mm">
                  <c:v>40190.499999988264</c:v>
                </c:pt>
                <c:pt idx="14836" formatCode="m/d/yyyy\ h:mm">
                  <c:v>40190.541666654928</c:v>
                </c:pt>
                <c:pt idx="14837" formatCode="m/d/yyyy\ h:mm">
                  <c:v>40190.583333321592</c:v>
                </c:pt>
                <c:pt idx="14838" formatCode="m/d/yyyy\ h:mm">
                  <c:v>40190.624999988257</c:v>
                </c:pt>
                <c:pt idx="14839" formatCode="m/d/yyyy\ h:mm">
                  <c:v>40190.666666654921</c:v>
                </c:pt>
                <c:pt idx="14840" formatCode="m/d/yyyy\ h:mm">
                  <c:v>40190.708333321592</c:v>
                </c:pt>
                <c:pt idx="14841" formatCode="m/d/yyyy\ h:mm">
                  <c:v>40190.749999988235</c:v>
                </c:pt>
                <c:pt idx="14842" formatCode="m/d/yyyy\ h:mm">
                  <c:v>40190.791666654899</c:v>
                </c:pt>
                <c:pt idx="14843" formatCode="m/d/yyyy\ h:mm">
                  <c:v>40190.833333321592</c:v>
                </c:pt>
                <c:pt idx="14844" formatCode="m/d/yyyy\ h:mm">
                  <c:v>40190.874999988242</c:v>
                </c:pt>
                <c:pt idx="14845" formatCode="m/d/yyyy\ h:mm">
                  <c:v>40190.916666654921</c:v>
                </c:pt>
                <c:pt idx="14846" formatCode="m/d/yyyy\ h:mm">
                  <c:v>40190.9583333216</c:v>
                </c:pt>
                <c:pt idx="14847" formatCode="m/d/yyyy\ h:mm">
                  <c:v>40190.999999988235</c:v>
                </c:pt>
                <c:pt idx="14848" formatCode="m/d/yyyy\ h:mm">
                  <c:v>40191.041666654884</c:v>
                </c:pt>
                <c:pt idx="14849" formatCode="m/d/yyyy\ h:mm">
                  <c:v>40191.083333321563</c:v>
                </c:pt>
                <c:pt idx="14850" formatCode="m/d/yyyy\ h:mm">
                  <c:v>40191.124999988228</c:v>
                </c:pt>
                <c:pt idx="14851" formatCode="m/d/yyyy\ h:mm">
                  <c:v>40191.166666654884</c:v>
                </c:pt>
                <c:pt idx="14852" formatCode="m/d/yyyy\ h:mm">
                  <c:v>40191.208333321563</c:v>
                </c:pt>
                <c:pt idx="14853" formatCode="m/d/yyyy\ h:mm">
                  <c:v>40191.24999998822</c:v>
                </c:pt>
                <c:pt idx="14854" formatCode="m/d/yyyy\ h:mm">
                  <c:v>40191.29166665487</c:v>
                </c:pt>
                <c:pt idx="14855" formatCode="m/d/yyyy\ h:mm">
                  <c:v>40191.333333321549</c:v>
                </c:pt>
                <c:pt idx="14856" formatCode="m/d/yyyy\ h:mm">
                  <c:v>40191.374999988213</c:v>
                </c:pt>
                <c:pt idx="14857" formatCode="m/d/yyyy\ h:mm">
                  <c:v>40191.416666654892</c:v>
                </c:pt>
                <c:pt idx="14858" formatCode="m/d/yyyy\ h:mm">
                  <c:v>40191.458333321556</c:v>
                </c:pt>
                <c:pt idx="14859" formatCode="m/d/yyyy\ h:mm">
                  <c:v>40191.499999988206</c:v>
                </c:pt>
                <c:pt idx="14860" formatCode="m/d/yyyy\ h:mm">
                  <c:v>40191.54166665487</c:v>
                </c:pt>
                <c:pt idx="14861" formatCode="m/d/yyyy\ h:mm">
                  <c:v>40191.583333321541</c:v>
                </c:pt>
                <c:pt idx="14862" formatCode="m/d/yyyy\ h:mm">
                  <c:v>40191.624999988198</c:v>
                </c:pt>
                <c:pt idx="14863" formatCode="m/d/yyyy\ h:mm">
                  <c:v>40191.666666654855</c:v>
                </c:pt>
                <c:pt idx="14864" formatCode="m/d/yyyy\ h:mm">
                  <c:v>40191.708333321541</c:v>
                </c:pt>
                <c:pt idx="14865" formatCode="m/d/yyyy\ h:mm">
                  <c:v>40191.749999988191</c:v>
                </c:pt>
                <c:pt idx="14866" formatCode="m/d/yyyy\ h:mm">
                  <c:v>40191.791666654834</c:v>
                </c:pt>
                <c:pt idx="14867" formatCode="m/d/yyyy\ h:mm">
                  <c:v>40191.833333321534</c:v>
                </c:pt>
                <c:pt idx="14868" formatCode="m/d/yyyy\ h:mm">
                  <c:v>40191.874999988206</c:v>
                </c:pt>
                <c:pt idx="14869" formatCode="m/d/yyyy\ h:mm">
                  <c:v>40191.916666654848</c:v>
                </c:pt>
                <c:pt idx="14870" formatCode="m/d/yyyy\ h:mm">
                  <c:v>40191.958333321534</c:v>
                </c:pt>
                <c:pt idx="14871" formatCode="m/d/yyyy\ h:mm">
                  <c:v>40191.999999988191</c:v>
                </c:pt>
                <c:pt idx="14872" formatCode="m/d/yyyy\ h:mm">
                  <c:v>40192.041666654834</c:v>
                </c:pt>
                <c:pt idx="14873" formatCode="m/d/yyyy\ h:mm">
                  <c:v>40192.083333321512</c:v>
                </c:pt>
                <c:pt idx="14874" formatCode="m/d/yyyy\ h:mm">
                  <c:v>40192.124999988169</c:v>
                </c:pt>
                <c:pt idx="14875" formatCode="m/d/yyyy\ h:mm">
                  <c:v>40192.166666654834</c:v>
                </c:pt>
                <c:pt idx="14876" formatCode="m/d/yyyy\ h:mm">
                  <c:v>40192.208333321498</c:v>
                </c:pt>
                <c:pt idx="14877" formatCode="m/d/yyyy\ h:mm">
                  <c:v>40192.249999988162</c:v>
                </c:pt>
                <c:pt idx="14878" formatCode="m/d/yyyy\ h:mm">
                  <c:v>40192.291666654804</c:v>
                </c:pt>
                <c:pt idx="14879" formatCode="m/d/yyyy\ h:mm">
                  <c:v>40192.33333332149</c:v>
                </c:pt>
                <c:pt idx="14880" formatCode="m/d/yyyy\ h:mm">
                  <c:v>40192.374999988177</c:v>
                </c:pt>
                <c:pt idx="14881" formatCode="m/d/yyyy\ h:mm">
                  <c:v>40192.416666654819</c:v>
                </c:pt>
                <c:pt idx="14882" formatCode="m/d/yyyy\ h:mm">
                  <c:v>40192.458333321498</c:v>
                </c:pt>
                <c:pt idx="14883" formatCode="m/d/yyyy\ h:mm">
                  <c:v>40192.499999988147</c:v>
                </c:pt>
                <c:pt idx="14884" formatCode="m/d/yyyy\ h:mm">
                  <c:v>40192.541666654804</c:v>
                </c:pt>
                <c:pt idx="14885" formatCode="m/d/yyyy\ h:mm">
                  <c:v>40192.583333321483</c:v>
                </c:pt>
                <c:pt idx="14886" formatCode="m/d/yyyy\ h:mm">
                  <c:v>40192.62499998814</c:v>
                </c:pt>
                <c:pt idx="14887" formatCode="m/d/yyyy\ h:mm">
                  <c:v>40192.666666654804</c:v>
                </c:pt>
                <c:pt idx="14888" formatCode="m/d/yyyy\ h:mm">
                  <c:v>40192.708333321469</c:v>
                </c:pt>
                <c:pt idx="14889" formatCode="m/d/yyyy\ h:mm">
                  <c:v>40192.749999988133</c:v>
                </c:pt>
                <c:pt idx="14890" formatCode="m/d/yyyy\ h:mm">
                  <c:v>40192.791666654768</c:v>
                </c:pt>
                <c:pt idx="14891" formatCode="m/d/yyyy\ h:mm">
                  <c:v>40192.833333321461</c:v>
                </c:pt>
                <c:pt idx="14892" formatCode="m/d/yyyy\ h:mm">
                  <c:v>40192.874999988147</c:v>
                </c:pt>
                <c:pt idx="14893" formatCode="m/d/yyyy\ h:mm">
                  <c:v>40192.91666665479</c:v>
                </c:pt>
                <c:pt idx="14894" formatCode="m/d/yyyy\ h:mm">
                  <c:v>40192.958333321476</c:v>
                </c:pt>
                <c:pt idx="14895" formatCode="m/d/yyyy\ h:mm">
                  <c:v>40192.999999988118</c:v>
                </c:pt>
                <c:pt idx="14896" formatCode="m/d/yyyy\ h:mm">
                  <c:v>40193.041666654775</c:v>
                </c:pt>
                <c:pt idx="14897" formatCode="m/d/yyyy\ h:mm">
                  <c:v>40193.083333321447</c:v>
                </c:pt>
                <c:pt idx="14898" formatCode="m/d/yyyy\ h:mm">
                  <c:v>40193.124999988111</c:v>
                </c:pt>
                <c:pt idx="14899" formatCode="m/d/yyyy\ h:mm">
                  <c:v>40193.166666654775</c:v>
                </c:pt>
                <c:pt idx="14900" formatCode="m/d/yyyy\ h:mm">
                  <c:v>40193.20833332144</c:v>
                </c:pt>
                <c:pt idx="14901" formatCode="m/d/yyyy\ h:mm">
                  <c:v>40193.249999988111</c:v>
                </c:pt>
                <c:pt idx="14902" formatCode="m/d/yyyy\ h:mm">
                  <c:v>40193.291666654739</c:v>
                </c:pt>
                <c:pt idx="14903" formatCode="m/d/yyyy\ h:mm">
                  <c:v>40193.333333321432</c:v>
                </c:pt>
                <c:pt idx="14904" formatCode="m/d/yyyy\ h:mm">
                  <c:v>40193.374999988118</c:v>
                </c:pt>
                <c:pt idx="14905" formatCode="m/d/yyyy\ h:mm">
                  <c:v>40193.416666654761</c:v>
                </c:pt>
                <c:pt idx="14906" formatCode="m/d/yyyy\ h:mm">
                  <c:v>40193.458333321447</c:v>
                </c:pt>
                <c:pt idx="14907" formatCode="m/d/yyyy\ h:mm">
                  <c:v>40193.499999988089</c:v>
                </c:pt>
                <c:pt idx="14908" formatCode="m/d/yyyy\ h:mm">
                  <c:v>40193.541666654739</c:v>
                </c:pt>
                <c:pt idx="14909" formatCode="m/d/yyyy\ h:mm">
                  <c:v>40193.583333321418</c:v>
                </c:pt>
                <c:pt idx="14910" formatCode="m/d/yyyy\ h:mm">
                  <c:v>40193.624999988082</c:v>
                </c:pt>
                <c:pt idx="14911" formatCode="m/d/yyyy\ h:mm">
                  <c:v>40193.666666654732</c:v>
                </c:pt>
                <c:pt idx="14912" formatCode="m/d/yyyy\ h:mm">
                  <c:v>40193.70833332141</c:v>
                </c:pt>
                <c:pt idx="14913" formatCode="m/d/yyyy\ h:mm">
                  <c:v>40193.749999988082</c:v>
                </c:pt>
                <c:pt idx="14914" formatCode="m/d/yyyy\ h:mm">
                  <c:v>40193.791666654717</c:v>
                </c:pt>
                <c:pt idx="14915" formatCode="m/d/yyyy\ h:mm">
                  <c:v>40193.833333321403</c:v>
                </c:pt>
                <c:pt idx="14916" formatCode="m/d/yyyy\ h:mm">
                  <c:v>40193.874999988089</c:v>
                </c:pt>
                <c:pt idx="14917" formatCode="m/d/yyyy\ h:mm">
                  <c:v>40193.916666654732</c:v>
                </c:pt>
                <c:pt idx="14918" formatCode="m/d/yyyy\ h:mm">
                  <c:v>40193.95833332141</c:v>
                </c:pt>
                <c:pt idx="14919" formatCode="m/d/yyyy\ h:mm">
                  <c:v>40193.99999998806</c:v>
                </c:pt>
                <c:pt idx="14920" formatCode="m/d/yyyy\ h:mm">
                  <c:v>40194.041666654724</c:v>
                </c:pt>
                <c:pt idx="14921" formatCode="m/d/yyyy\ h:mm">
                  <c:v>40194.083333321389</c:v>
                </c:pt>
                <c:pt idx="14922" formatCode="m/d/yyyy\ h:mm">
                  <c:v>40194.124999988053</c:v>
                </c:pt>
                <c:pt idx="14923" formatCode="m/d/yyyy\ h:mm">
                  <c:v>40194.166666654703</c:v>
                </c:pt>
                <c:pt idx="14924" formatCode="m/d/yyyy\ h:mm">
                  <c:v>40194.208333321381</c:v>
                </c:pt>
                <c:pt idx="14925" formatCode="m/d/yyyy\ h:mm">
                  <c:v>40194.249999988046</c:v>
                </c:pt>
                <c:pt idx="14926" formatCode="m/d/yyyy\ h:mm">
                  <c:v>40194.291666654681</c:v>
                </c:pt>
                <c:pt idx="14927" formatCode="m/d/yyyy\ h:mm">
                  <c:v>40194.333333321381</c:v>
                </c:pt>
                <c:pt idx="14928" formatCode="m/d/yyyy\ h:mm">
                  <c:v>40194.374999988053</c:v>
                </c:pt>
                <c:pt idx="14929" formatCode="m/d/yyyy\ h:mm">
                  <c:v>40194.416666654703</c:v>
                </c:pt>
                <c:pt idx="14930" formatCode="m/d/yyyy\ h:mm">
                  <c:v>40194.458333321389</c:v>
                </c:pt>
                <c:pt idx="14931" formatCode="m/d/yyyy\ h:mm">
                  <c:v>40194.499999988031</c:v>
                </c:pt>
                <c:pt idx="14932" formatCode="m/d/yyyy\ h:mm">
                  <c:v>40194.541666654681</c:v>
                </c:pt>
                <c:pt idx="14933" formatCode="m/d/yyyy\ h:mm">
                  <c:v>40194.58333332136</c:v>
                </c:pt>
                <c:pt idx="14934" formatCode="m/d/yyyy\ h:mm">
                  <c:v>40194.624999988031</c:v>
                </c:pt>
                <c:pt idx="14935" formatCode="m/d/yyyy\ h:mm">
                  <c:v>40194.666666654673</c:v>
                </c:pt>
                <c:pt idx="14936" formatCode="m/d/yyyy\ h:mm">
                  <c:v>40194.708333321352</c:v>
                </c:pt>
                <c:pt idx="14937" formatCode="m/d/yyyy\ h:mm">
                  <c:v>40194.749999988016</c:v>
                </c:pt>
                <c:pt idx="14938" formatCode="m/d/yyyy\ h:mm">
                  <c:v>40194.791666654652</c:v>
                </c:pt>
                <c:pt idx="14939" formatCode="m/d/yyyy\ h:mm">
                  <c:v>40194.833333321345</c:v>
                </c:pt>
                <c:pt idx="14940" formatCode="m/d/yyyy\ h:mm">
                  <c:v>40194.874999988024</c:v>
                </c:pt>
                <c:pt idx="14941" formatCode="m/d/yyyy\ h:mm">
                  <c:v>40194.916666654673</c:v>
                </c:pt>
                <c:pt idx="14942" formatCode="m/d/yyyy\ h:mm">
                  <c:v>40194.958333321352</c:v>
                </c:pt>
                <c:pt idx="14943" formatCode="m/d/yyyy\ h:mm">
                  <c:v>40194.999999988002</c:v>
                </c:pt>
                <c:pt idx="14944" formatCode="m/d/yyyy\ h:mm">
                  <c:v>40195.041666654652</c:v>
                </c:pt>
                <c:pt idx="14945" formatCode="m/d/yyyy\ h:mm">
                  <c:v>40195.08333332133</c:v>
                </c:pt>
                <c:pt idx="14946" formatCode="m/d/yyyy\ h:mm">
                  <c:v>40195.124999987995</c:v>
                </c:pt>
                <c:pt idx="14947" formatCode="m/d/yyyy\ h:mm">
                  <c:v>40195.166666654644</c:v>
                </c:pt>
                <c:pt idx="14948" formatCode="m/d/yyyy\ h:mm">
                  <c:v>40195.208333321323</c:v>
                </c:pt>
                <c:pt idx="14949" formatCode="m/d/yyyy\ h:mm">
                  <c:v>40195.249999987987</c:v>
                </c:pt>
                <c:pt idx="14950" formatCode="m/d/yyyy\ h:mm">
                  <c:v>40195.291666654623</c:v>
                </c:pt>
                <c:pt idx="14951" formatCode="m/d/yyyy\ h:mm">
                  <c:v>40195.333333321316</c:v>
                </c:pt>
                <c:pt idx="14952" formatCode="m/d/yyyy\ h:mm">
                  <c:v>40195.374999987995</c:v>
                </c:pt>
                <c:pt idx="14953" formatCode="m/d/yyyy\ h:mm">
                  <c:v>40195.416666654644</c:v>
                </c:pt>
                <c:pt idx="14954" formatCode="m/d/yyyy\ h:mm">
                  <c:v>40195.458333321323</c:v>
                </c:pt>
                <c:pt idx="14955" formatCode="m/d/yyyy\ h:mm">
                  <c:v>40195.499999987973</c:v>
                </c:pt>
                <c:pt idx="14956" formatCode="m/d/yyyy\ h:mm">
                  <c:v>40195.541666654623</c:v>
                </c:pt>
                <c:pt idx="14957" formatCode="m/d/yyyy\ h:mm">
                  <c:v>40195.583333321301</c:v>
                </c:pt>
                <c:pt idx="14958" formatCode="m/d/yyyy\ h:mm">
                  <c:v>40195.624999987966</c:v>
                </c:pt>
                <c:pt idx="14959" formatCode="m/d/yyyy\ h:mm">
                  <c:v>40195.666666654615</c:v>
                </c:pt>
                <c:pt idx="14960" formatCode="m/d/yyyy\ h:mm">
                  <c:v>40195.708333321294</c:v>
                </c:pt>
                <c:pt idx="14961" formatCode="m/d/yyyy\ h:mm">
                  <c:v>40195.749999987958</c:v>
                </c:pt>
                <c:pt idx="14962" formatCode="m/d/yyyy\ h:mm">
                  <c:v>40195.791666654593</c:v>
                </c:pt>
                <c:pt idx="14963" formatCode="m/d/yyyy\ h:mm">
                  <c:v>40195.833333321287</c:v>
                </c:pt>
                <c:pt idx="14964" formatCode="m/d/yyyy\ h:mm">
                  <c:v>40195.874999987966</c:v>
                </c:pt>
                <c:pt idx="14965" formatCode="m/d/yyyy\ h:mm">
                  <c:v>40195.916666654615</c:v>
                </c:pt>
                <c:pt idx="14966" formatCode="m/d/yyyy\ h:mm">
                  <c:v>40195.958333321294</c:v>
                </c:pt>
                <c:pt idx="14967" formatCode="m/d/yyyy\ h:mm">
                  <c:v>40195.999999987944</c:v>
                </c:pt>
                <c:pt idx="14968" formatCode="m/d/yyyy\ h:mm">
                  <c:v>40196.041666654593</c:v>
                </c:pt>
                <c:pt idx="14969" formatCode="m/d/yyyy\ h:mm">
                  <c:v>40196.083333321272</c:v>
                </c:pt>
                <c:pt idx="14970" formatCode="m/d/yyyy\ h:mm">
                  <c:v>40196.124999987936</c:v>
                </c:pt>
                <c:pt idx="14971" formatCode="m/d/yyyy\ h:mm">
                  <c:v>40196.166666654586</c:v>
                </c:pt>
                <c:pt idx="14972" formatCode="m/d/yyyy\ h:mm">
                  <c:v>40196.208333321265</c:v>
                </c:pt>
                <c:pt idx="14973" formatCode="m/d/yyyy\ h:mm">
                  <c:v>40196.249999987929</c:v>
                </c:pt>
                <c:pt idx="14974" formatCode="m/d/yyyy\ h:mm">
                  <c:v>40196.291666654572</c:v>
                </c:pt>
                <c:pt idx="14975" formatCode="m/d/yyyy\ h:mm">
                  <c:v>40196.333333321258</c:v>
                </c:pt>
                <c:pt idx="14976" formatCode="m/d/yyyy\ h:mm">
                  <c:v>40196.374999987936</c:v>
                </c:pt>
                <c:pt idx="14977" formatCode="m/d/yyyy\ h:mm">
                  <c:v>40196.416666654593</c:v>
                </c:pt>
                <c:pt idx="14978" formatCode="m/d/yyyy\ h:mm">
                  <c:v>40196.458333321265</c:v>
                </c:pt>
                <c:pt idx="14979" formatCode="m/d/yyyy\ h:mm">
                  <c:v>40196.499999987915</c:v>
                </c:pt>
                <c:pt idx="14980" formatCode="m/d/yyyy\ h:mm">
                  <c:v>40196.541666654579</c:v>
                </c:pt>
                <c:pt idx="14981" formatCode="m/d/yyyy\ h:mm">
                  <c:v>40196.583333321236</c:v>
                </c:pt>
                <c:pt idx="14982" formatCode="m/d/yyyy\ h:mm">
                  <c:v>40196.624999987907</c:v>
                </c:pt>
                <c:pt idx="14983" formatCode="m/d/yyyy\ h:mm">
                  <c:v>40196.666666654572</c:v>
                </c:pt>
                <c:pt idx="14984" formatCode="m/d/yyyy\ h:mm">
                  <c:v>40196.708333321236</c:v>
                </c:pt>
                <c:pt idx="14985" formatCode="m/d/yyyy\ h:mm">
                  <c:v>40196.7499999879</c:v>
                </c:pt>
                <c:pt idx="14986" formatCode="m/d/yyyy\ h:mm">
                  <c:v>40196.79166665455</c:v>
                </c:pt>
                <c:pt idx="14987" formatCode="m/d/yyyy\ h:mm">
                  <c:v>40196.833333321229</c:v>
                </c:pt>
                <c:pt idx="14988" formatCode="m/d/yyyy\ h:mm">
                  <c:v>40196.874999987893</c:v>
                </c:pt>
                <c:pt idx="14989" formatCode="m/d/yyyy\ h:mm">
                  <c:v>40196.916666654572</c:v>
                </c:pt>
                <c:pt idx="14990" formatCode="m/d/yyyy\ h:mm">
                  <c:v>40196.958333321236</c:v>
                </c:pt>
                <c:pt idx="14991" formatCode="m/d/yyyy\ h:mm">
                  <c:v>40196.999999987886</c:v>
                </c:pt>
                <c:pt idx="14992" formatCode="m/d/yyyy\ h:mm">
                  <c:v>40197.04166665455</c:v>
                </c:pt>
                <c:pt idx="14993" formatCode="m/d/yyyy\ h:mm">
                  <c:v>40197.083333321214</c:v>
                </c:pt>
                <c:pt idx="14994" formatCode="m/d/yyyy\ h:mm">
                  <c:v>40197.124999987878</c:v>
                </c:pt>
                <c:pt idx="14995" formatCode="m/d/yyyy\ h:mm">
                  <c:v>40197.166666654535</c:v>
                </c:pt>
                <c:pt idx="14996" formatCode="m/d/yyyy\ h:mm">
                  <c:v>40197.208333321207</c:v>
                </c:pt>
                <c:pt idx="14997" formatCode="m/d/yyyy\ h:mm">
                  <c:v>40197.249999987871</c:v>
                </c:pt>
                <c:pt idx="14998" formatCode="m/d/yyyy\ h:mm">
                  <c:v>40197.291666654521</c:v>
                </c:pt>
                <c:pt idx="14999" formatCode="m/d/yyyy\ h:mm">
                  <c:v>40197.333333321199</c:v>
                </c:pt>
                <c:pt idx="15000" formatCode="m/d/yyyy\ h:mm">
                  <c:v>40197.374999987878</c:v>
                </c:pt>
                <c:pt idx="15001" formatCode="m/d/yyyy\ h:mm">
                  <c:v>40197.416666654542</c:v>
                </c:pt>
                <c:pt idx="15002" formatCode="m/d/yyyy\ h:mm">
                  <c:v>40197.458333321207</c:v>
                </c:pt>
                <c:pt idx="15003" formatCode="m/d/yyyy\ h:mm">
                  <c:v>40197.499999987856</c:v>
                </c:pt>
                <c:pt idx="15004" formatCode="m/d/yyyy\ h:mm">
                  <c:v>40197.541666654521</c:v>
                </c:pt>
                <c:pt idx="15005" formatCode="m/d/yyyy\ h:mm">
                  <c:v>40197.583333321192</c:v>
                </c:pt>
                <c:pt idx="15006" formatCode="m/d/yyyy\ h:mm">
                  <c:v>40197.624999987835</c:v>
                </c:pt>
                <c:pt idx="15007" formatCode="m/d/yyyy\ h:mm">
                  <c:v>40197.666666654506</c:v>
                </c:pt>
                <c:pt idx="15008" formatCode="m/d/yyyy\ h:mm">
                  <c:v>40197.708333321192</c:v>
                </c:pt>
                <c:pt idx="15009" formatCode="m/d/yyyy\ h:mm">
                  <c:v>40197.749999987835</c:v>
                </c:pt>
                <c:pt idx="15010" formatCode="m/d/yyyy\ h:mm">
                  <c:v>40197.791666654484</c:v>
                </c:pt>
                <c:pt idx="15011" formatCode="m/d/yyyy\ h:mm">
                  <c:v>40197.833333321185</c:v>
                </c:pt>
                <c:pt idx="15012" formatCode="m/d/yyyy\ h:mm">
                  <c:v>40197.874999987842</c:v>
                </c:pt>
                <c:pt idx="15013" formatCode="m/d/yyyy\ h:mm">
                  <c:v>40197.916666654499</c:v>
                </c:pt>
                <c:pt idx="15014" formatCode="m/d/yyyy\ h:mm">
                  <c:v>40197.958333321185</c:v>
                </c:pt>
                <c:pt idx="15015" formatCode="m/d/yyyy\ h:mm">
                  <c:v>40197.999999987827</c:v>
                </c:pt>
                <c:pt idx="15016" formatCode="m/d/yyyy\ h:mm">
                  <c:v>40198.041666654484</c:v>
                </c:pt>
                <c:pt idx="15017" formatCode="m/d/yyyy\ h:mm">
                  <c:v>40198.083333321163</c:v>
                </c:pt>
                <c:pt idx="15018" formatCode="m/d/yyyy\ h:mm">
                  <c:v>40198.12499998782</c:v>
                </c:pt>
                <c:pt idx="15019" formatCode="m/d/yyyy\ h:mm">
                  <c:v>40198.166666654484</c:v>
                </c:pt>
                <c:pt idx="15020" formatCode="m/d/yyyy\ h:mm">
                  <c:v>40198.208333321149</c:v>
                </c:pt>
                <c:pt idx="15021" formatCode="m/d/yyyy\ h:mm">
                  <c:v>40198.249999987805</c:v>
                </c:pt>
                <c:pt idx="15022" formatCode="m/d/yyyy\ h:mm">
                  <c:v>40198.291666654462</c:v>
                </c:pt>
                <c:pt idx="15023" formatCode="m/d/yyyy\ h:mm">
                  <c:v>40198.333333321141</c:v>
                </c:pt>
                <c:pt idx="15024" formatCode="m/d/yyyy\ h:mm">
                  <c:v>40198.374999987813</c:v>
                </c:pt>
                <c:pt idx="15025" formatCode="m/d/yyyy\ h:mm">
                  <c:v>40198.416666654484</c:v>
                </c:pt>
                <c:pt idx="15026" formatCode="m/d/yyyy\ h:mm">
                  <c:v>40198.458333321156</c:v>
                </c:pt>
                <c:pt idx="15027" formatCode="m/d/yyyy\ h:mm">
                  <c:v>40198.499999987784</c:v>
                </c:pt>
                <c:pt idx="15028" formatCode="m/d/yyyy\ h:mm">
                  <c:v>40198.541666654455</c:v>
                </c:pt>
                <c:pt idx="15029" formatCode="m/d/yyyy\ h:mm">
                  <c:v>40198.583333321141</c:v>
                </c:pt>
                <c:pt idx="15030" formatCode="m/d/yyyy\ h:mm">
                  <c:v>40198.624999987784</c:v>
                </c:pt>
                <c:pt idx="15031" formatCode="m/d/yyyy\ h:mm">
                  <c:v>40198.666666654455</c:v>
                </c:pt>
                <c:pt idx="15032" formatCode="m/d/yyyy\ h:mm">
                  <c:v>40198.708333321119</c:v>
                </c:pt>
                <c:pt idx="15033" formatCode="m/d/yyyy\ h:mm">
                  <c:v>40198.749999987784</c:v>
                </c:pt>
                <c:pt idx="15034" formatCode="m/d/yyyy\ h:mm">
                  <c:v>40198.791666654419</c:v>
                </c:pt>
                <c:pt idx="15035" formatCode="m/d/yyyy\ h:mm">
                  <c:v>40198.833333321112</c:v>
                </c:pt>
                <c:pt idx="15036" formatCode="m/d/yyyy\ h:mm">
                  <c:v>40198.874999987791</c:v>
                </c:pt>
                <c:pt idx="15037" formatCode="m/d/yyyy\ h:mm">
                  <c:v>40198.916666654441</c:v>
                </c:pt>
                <c:pt idx="15038" formatCode="m/d/yyyy\ h:mm">
                  <c:v>40198.958333321127</c:v>
                </c:pt>
                <c:pt idx="15039" formatCode="m/d/yyyy\ h:mm">
                  <c:v>40198.999999987755</c:v>
                </c:pt>
                <c:pt idx="15040" formatCode="m/d/yyyy\ h:mm">
                  <c:v>40199.041666654426</c:v>
                </c:pt>
                <c:pt idx="15041" formatCode="m/d/yyyy\ h:mm">
                  <c:v>40199.083333321098</c:v>
                </c:pt>
                <c:pt idx="15042" formatCode="m/d/yyyy\ h:mm">
                  <c:v>40199.124999987755</c:v>
                </c:pt>
                <c:pt idx="15043" formatCode="m/d/yyyy\ h:mm">
                  <c:v>40199.166666654426</c:v>
                </c:pt>
                <c:pt idx="15044" formatCode="m/d/yyyy\ h:mm">
                  <c:v>40199.20833332109</c:v>
                </c:pt>
                <c:pt idx="15045" formatCode="m/d/yyyy\ h:mm">
                  <c:v>40199.249999987755</c:v>
                </c:pt>
                <c:pt idx="15046" formatCode="m/d/yyyy\ h:mm">
                  <c:v>40199.291666654397</c:v>
                </c:pt>
                <c:pt idx="15047" formatCode="m/d/yyyy\ h:mm">
                  <c:v>40199.333333321083</c:v>
                </c:pt>
                <c:pt idx="15048" formatCode="m/d/yyyy\ h:mm">
                  <c:v>40199.374999987747</c:v>
                </c:pt>
                <c:pt idx="15049" formatCode="m/d/yyyy\ h:mm">
                  <c:v>40199.416666654412</c:v>
                </c:pt>
                <c:pt idx="15050" formatCode="m/d/yyyy\ h:mm">
                  <c:v>40199.458333321098</c:v>
                </c:pt>
                <c:pt idx="15051" formatCode="m/d/yyyy\ h:mm">
                  <c:v>40199.499999987725</c:v>
                </c:pt>
                <c:pt idx="15052" formatCode="m/d/yyyy\ h:mm">
                  <c:v>40199.541666654404</c:v>
                </c:pt>
                <c:pt idx="15053" formatCode="m/d/yyyy\ h:mm">
                  <c:v>40199.583333321068</c:v>
                </c:pt>
                <c:pt idx="15054" formatCode="m/d/yyyy\ h:mm">
                  <c:v>40199.624999987725</c:v>
                </c:pt>
                <c:pt idx="15055" formatCode="m/d/yyyy\ h:mm">
                  <c:v>40199.666666654382</c:v>
                </c:pt>
                <c:pt idx="15056" formatCode="m/d/yyyy\ h:mm">
                  <c:v>40199.708333321061</c:v>
                </c:pt>
                <c:pt idx="15057" formatCode="m/d/yyyy\ h:mm">
                  <c:v>40199.749999987725</c:v>
                </c:pt>
                <c:pt idx="15058" formatCode="m/d/yyyy\ h:mm">
                  <c:v>40199.791666654368</c:v>
                </c:pt>
                <c:pt idx="15059" formatCode="m/d/yyyy\ h:mm">
                  <c:v>40199.833333321061</c:v>
                </c:pt>
                <c:pt idx="15060" formatCode="m/d/yyyy\ h:mm">
                  <c:v>40199.874999987718</c:v>
                </c:pt>
                <c:pt idx="15061" formatCode="m/d/yyyy\ h:mm">
                  <c:v>40199.916666654382</c:v>
                </c:pt>
                <c:pt idx="15062" formatCode="m/d/yyyy\ h:mm">
                  <c:v>40199.958333321068</c:v>
                </c:pt>
                <c:pt idx="15063" formatCode="m/d/yyyy\ h:mm">
                  <c:v>40199.999999987704</c:v>
                </c:pt>
                <c:pt idx="15064" formatCode="m/d/yyyy\ h:mm">
                  <c:v>40200.041666654375</c:v>
                </c:pt>
                <c:pt idx="15065" formatCode="m/d/yyyy\ h:mm">
                  <c:v>40200.083333321039</c:v>
                </c:pt>
                <c:pt idx="15066" formatCode="m/d/yyyy\ h:mm">
                  <c:v>40200.124999987704</c:v>
                </c:pt>
                <c:pt idx="15067" formatCode="m/d/yyyy\ h:mm">
                  <c:v>40200.166666654353</c:v>
                </c:pt>
                <c:pt idx="15068" formatCode="m/d/yyyy\ h:mm">
                  <c:v>40200.208333321032</c:v>
                </c:pt>
                <c:pt idx="15069" formatCode="m/d/yyyy\ h:mm">
                  <c:v>40200.249999987682</c:v>
                </c:pt>
                <c:pt idx="15070" formatCode="m/d/yyyy\ h:mm">
                  <c:v>40200.291666654331</c:v>
                </c:pt>
                <c:pt idx="15071" formatCode="m/d/yyyy\ h:mm">
                  <c:v>40200.333333321032</c:v>
                </c:pt>
                <c:pt idx="15072" formatCode="m/d/yyyy\ h:mm">
                  <c:v>40200.374999987689</c:v>
                </c:pt>
                <c:pt idx="15073" formatCode="m/d/yyyy\ h:mm">
                  <c:v>40200.416666654353</c:v>
                </c:pt>
                <c:pt idx="15074" formatCode="m/d/yyyy\ h:mm">
                  <c:v>40200.458333321039</c:v>
                </c:pt>
                <c:pt idx="15075" formatCode="m/d/yyyy\ h:mm">
                  <c:v>40200.499999987675</c:v>
                </c:pt>
                <c:pt idx="15076" formatCode="m/d/yyyy\ h:mm">
                  <c:v>40200.541666654331</c:v>
                </c:pt>
                <c:pt idx="15077" formatCode="m/d/yyyy\ h:mm">
                  <c:v>40200.58333332101</c:v>
                </c:pt>
                <c:pt idx="15078" formatCode="m/d/yyyy\ h:mm">
                  <c:v>40200.624999987675</c:v>
                </c:pt>
                <c:pt idx="15079" formatCode="m/d/yyyy\ h:mm">
                  <c:v>40200.666666654324</c:v>
                </c:pt>
                <c:pt idx="15080" formatCode="m/d/yyyy\ h:mm">
                  <c:v>40200.708333321003</c:v>
                </c:pt>
                <c:pt idx="15081" formatCode="m/d/yyyy\ h:mm">
                  <c:v>40200.749999987653</c:v>
                </c:pt>
                <c:pt idx="15082" formatCode="m/d/yyyy\ h:mm">
                  <c:v>40200.791666654302</c:v>
                </c:pt>
                <c:pt idx="15083" formatCode="m/d/yyyy\ h:mm">
                  <c:v>40200.833333321003</c:v>
                </c:pt>
                <c:pt idx="15084" formatCode="m/d/yyyy\ h:mm">
                  <c:v>40200.87499998766</c:v>
                </c:pt>
                <c:pt idx="15085" formatCode="m/d/yyyy\ h:mm">
                  <c:v>40200.916666654331</c:v>
                </c:pt>
                <c:pt idx="15086" formatCode="m/d/yyyy\ h:mm">
                  <c:v>40200.95833332101</c:v>
                </c:pt>
                <c:pt idx="15087" formatCode="m/d/yyyy\ h:mm">
                  <c:v>40200.999999987638</c:v>
                </c:pt>
                <c:pt idx="15088" formatCode="m/d/yyyy\ h:mm">
                  <c:v>40201.041666654302</c:v>
                </c:pt>
                <c:pt idx="15089" formatCode="m/d/yyyy\ h:mm">
                  <c:v>40201.083333320996</c:v>
                </c:pt>
                <c:pt idx="15090" formatCode="m/d/yyyy\ h:mm">
                  <c:v>40201.124999987631</c:v>
                </c:pt>
                <c:pt idx="15091" formatCode="m/d/yyyy\ h:mm">
                  <c:v>40201.166666654295</c:v>
                </c:pt>
                <c:pt idx="15092" formatCode="m/d/yyyy\ h:mm">
                  <c:v>40201.208333320996</c:v>
                </c:pt>
                <c:pt idx="15093" formatCode="m/d/yyyy\ h:mm">
                  <c:v>40201.249999987624</c:v>
                </c:pt>
                <c:pt idx="15094" formatCode="m/d/yyyy\ h:mm">
                  <c:v>40201.291666654273</c:v>
                </c:pt>
                <c:pt idx="15095" formatCode="m/d/yyyy\ h:mm">
                  <c:v>40201.333333320988</c:v>
                </c:pt>
                <c:pt idx="15096" formatCode="m/d/yyyy\ h:mm">
                  <c:v>40201.374999987631</c:v>
                </c:pt>
                <c:pt idx="15097" formatCode="m/d/yyyy\ h:mm">
                  <c:v>40201.416666654295</c:v>
                </c:pt>
                <c:pt idx="15098" formatCode="m/d/yyyy\ h:mm">
                  <c:v>40201.458333320996</c:v>
                </c:pt>
                <c:pt idx="15099" formatCode="m/d/yyyy\ h:mm">
                  <c:v>40201.499999987624</c:v>
                </c:pt>
                <c:pt idx="15100" formatCode="m/d/yyyy\ h:mm">
                  <c:v>40201.541666654273</c:v>
                </c:pt>
                <c:pt idx="15101" formatCode="m/d/yyyy\ h:mm">
                  <c:v>40201.583333320967</c:v>
                </c:pt>
                <c:pt idx="15102" formatCode="m/d/yyyy\ h:mm">
                  <c:v>40201.624999987602</c:v>
                </c:pt>
                <c:pt idx="15103" formatCode="m/d/yyyy\ h:mm">
                  <c:v>40201.666666654266</c:v>
                </c:pt>
                <c:pt idx="15104" formatCode="m/d/yyyy\ h:mm">
                  <c:v>40201.708333320959</c:v>
                </c:pt>
                <c:pt idx="15105" formatCode="m/d/yyyy\ h:mm">
                  <c:v>40201.749999987594</c:v>
                </c:pt>
                <c:pt idx="15106" formatCode="m/d/yyyy\ h:mm">
                  <c:v>40201.791666654244</c:v>
                </c:pt>
                <c:pt idx="15107" formatCode="m/d/yyyy\ h:mm">
                  <c:v>40201.833333320952</c:v>
                </c:pt>
                <c:pt idx="15108" formatCode="m/d/yyyy\ h:mm">
                  <c:v>40201.874999987602</c:v>
                </c:pt>
                <c:pt idx="15109" formatCode="m/d/yyyy\ h:mm">
                  <c:v>40201.916666654266</c:v>
                </c:pt>
                <c:pt idx="15110" formatCode="m/d/yyyy\ h:mm">
                  <c:v>40201.958333320959</c:v>
                </c:pt>
                <c:pt idx="15111" formatCode="m/d/yyyy\ h:mm">
                  <c:v>40201.999999987594</c:v>
                </c:pt>
                <c:pt idx="15112" formatCode="m/d/yyyy\ h:mm">
                  <c:v>40202.041666654244</c:v>
                </c:pt>
                <c:pt idx="15113" formatCode="m/d/yyyy\ h:mm">
                  <c:v>40202.083333320938</c:v>
                </c:pt>
                <c:pt idx="15114" formatCode="m/d/yyyy\ h:mm">
                  <c:v>40202.124999987587</c:v>
                </c:pt>
                <c:pt idx="15115" formatCode="m/d/yyyy\ h:mm">
                  <c:v>40202.166666654237</c:v>
                </c:pt>
                <c:pt idx="15116" formatCode="m/d/yyyy\ h:mm">
                  <c:v>40202.20833332093</c:v>
                </c:pt>
                <c:pt idx="15117" formatCode="m/d/yyyy\ h:mm">
                  <c:v>40202.24999998758</c:v>
                </c:pt>
                <c:pt idx="15118" formatCode="m/d/yyyy\ h:mm">
                  <c:v>40202.291666654215</c:v>
                </c:pt>
                <c:pt idx="15119" formatCode="m/d/yyyy\ h:mm">
                  <c:v>40202.333333320923</c:v>
                </c:pt>
                <c:pt idx="15120" formatCode="m/d/yyyy\ h:mm">
                  <c:v>40202.374999987587</c:v>
                </c:pt>
                <c:pt idx="15121" formatCode="m/d/yyyy\ h:mm">
                  <c:v>40202.416666654237</c:v>
                </c:pt>
                <c:pt idx="15122" formatCode="m/d/yyyy\ h:mm">
                  <c:v>40202.45833332093</c:v>
                </c:pt>
                <c:pt idx="15123" formatCode="m/d/yyyy\ h:mm">
                  <c:v>40202.499999987565</c:v>
                </c:pt>
                <c:pt idx="15124" formatCode="m/d/yyyy\ h:mm">
                  <c:v>40202.541666654215</c:v>
                </c:pt>
                <c:pt idx="15125" formatCode="m/d/yyyy\ h:mm">
                  <c:v>40202.583333320908</c:v>
                </c:pt>
                <c:pt idx="15126" formatCode="m/d/yyyy\ h:mm">
                  <c:v>40202.624999987558</c:v>
                </c:pt>
                <c:pt idx="15127" formatCode="m/d/yyyy\ h:mm">
                  <c:v>40202.666666654208</c:v>
                </c:pt>
                <c:pt idx="15128" formatCode="m/d/yyyy\ h:mm">
                  <c:v>40202.708333320901</c:v>
                </c:pt>
                <c:pt idx="15129" formatCode="m/d/yyyy\ h:mm">
                  <c:v>40202.749999987551</c:v>
                </c:pt>
                <c:pt idx="15130" formatCode="m/d/yyyy\ h:mm">
                  <c:v>40202.791666654186</c:v>
                </c:pt>
                <c:pt idx="15131" formatCode="m/d/yyyy\ h:mm">
                  <c:v>40202.833333320894</c:v>
                </c:pt>
                <c:pt idx="15132" formatCode="m/d/yyyy\ h:mm">
                  <c:v>40202.874999987558</c:v>
                </c:pt>
                <c:pt idx="15133" formatCode="m/d/yyyy\ h:mm">
                  <c:v>40202.916666654208</c:v>
                </c:pt>
                <c:pt idx="15134" formatCode="m/d/yyyy\ h:mm">
                  <c:v>40202.958333320901</c:v>
                </c:pt>
                <c:pt idx="15135" formatCode="m/d/yyyy\ h:mm">
                  <c:v>40202.999999987536</c:v>
                </c:pt>
                <c:pt idx="15136" formatCode="m/d/yyyy\ h:mm">
                  <c:v>40203.041666654186</c:v>
                </c:pt>
                <c:pt idx="15137" formatCode="m/d/yyyy\ h:mm">
                  <c:v>40203.083333320879</c:v>
                </c:pt>
                <c:pt idx="15138" formatCode="m/d/yyyy\ h:mm">
                  <c:v>40203.124999987529</c:v>
                </c:pt>
                <c:pt idx="15139" formatCode="m/d/yyyy\ h:mm">
                  <c:v>40203.166666654186</c:v>
                </c:pt>
                <c:pt idx="15140" formatCode="m/d/yyyy\ h:mm">
                  <c:v>40203.208333320872</c:v>
                </c:pt>
                <c:pt idx="15141" formatCode="m/d/yyyy\ h:mm">
                  <c:v>40203.249999987522</c:v>
                </c:pt>
                <c:pt idx="15142" formatCode="m/d/yyyy\ h:mm">
                  <c:v>40203.291666654171</c:v>
                </c:pt>
                <c:pt idx="15143" formatCode="m/d/yyyy\ h:mm">
                  <c:v>40203.333333320865</c:v>
                </c:pt>
                <c:pt idx="15144" formatCode="m/d/yyyy\ h:mm">
                  <c:v>40203.374999987529</c:v>
                </c:pt>
                <c:pt idx="15145" formatCode="m/d/yyyy\ h:mm">
                  <c:v>40203.416666654193</c:v>
                </c:pt>
                <c:pt idx="15146" formatCode="m/d/yyyy\ h:mm">
                  <c:v>40203.458333320865</c:v>
                </c:pt>
                <c:pt idx="15147" formatCode="m/d/yyyy\ h:mm">
                  <c:v>40203.499999987507</c:v>
                </c:pt>
                <c:pt idx="15148" formatCode="m/d/yyyy\ h:mm">
                  <c:v>40203.541666654171</c:v>
                </c:pt>
                <c:pt idx="15149" formatCode="m/d/yyyy\ h:mm">
                  <c:v>40203.583333320843</c:v>
                </c:pt>
                <c:pt idx="15150" formatCode="m/d/yyyy\ h:mm">
                  <c:v>40203.6249999875</c:v>
                </c:pt>
                <c:pt idx="15151" formatCode="m/d/yyyy\ h:mm">
                  <c:v>40203.666666654164</c:v>
                </c:pt>
                <c:pt idx="15152" formatCode="m/d/yyyy\ h:mm">
                  <c:v>40203.708333320843</c:v>
                </c:pt>
                <c:pt idx="15153" formatCode="m/d/yyyy\ h:mm">
                  <c:v>40203.749999987485</c:v>
                </c:pt>
                <c:pt idx="15154" formatCode="m/d/yyyy\ h:mm">
                  <c:v>40203.791666654142</c:v>
                </c:pt>
                <c:pt idx="15155" formatCode="m/d/yyyy\ h:mm">
                  <c:v>40203.833333320836</c:v>
                </c:pt>
                <c:pt idx="15156" formatCode="m/d/yyyy\ h:mm">
                  <c:v>40203.874999987493</c:v>
                </c:pt>
                <c:pt idx="15157" formatCode="m/d/yyyy\ h:mm">
                  <c:v>40203.916666654164</c:v>
                </c:pt>
                <c:pt idx="15158" formatCode="m/d/yyyy\ h:mm">
                  <c:v>40203.958333320843</c:v>
                </c:pt>
                <c:pt idx="15159" formatCode="m/d/yyyy\ h:mm">
                  <c:v>40203.999999987478</c:v>
                </c:pt>
                <c:pt idx="15160" formatCode="m/d/yyyy\ h:mm">
                  <c:v>40204.041666654135</c:v>
                </c:pt>
                <c:pt idx="15161" formatCode="m/d/yyyy\ h:mm">
                  <c:v>40204.083333320821</c:v>
                </c:pt>
                <c:pt idx="15162" formatCode="m/d/yyyy\ h:mm">
                  <c:v>40204.124999987471</c:v>
                </c:pt>
                <c:pt idx="15163" formatCode="m/d/yyyy\ h:mm">
                  <c:v>40204.166666654135</c:v>
                </c:pt>
                <c:pt idx="15164" formatCode="m/d/yyyy\ h:mm">
                  <c:v>40204.208333320799</c:v>
                </c:pt>
                <c:pt idx="15165" formatCode="m/d/yyyy\ h:mm">
                  <c:v>40204.249999987464</c:v>
                </c:pt>
                <c:pt idx="15166" formatCode="m/d/yyyy\ h:mm">
                  <c:v>40204.291666654113</c:v>
                </c:pt>
                <c:pt idx="15167" formatCode="m/d/yyyy\ h:mm">
                  <c:v>40204.333333320792</c:v>
                </c:pt>
                <c:pt idx="15168" formatCode="m/d/yyyy\ h:mm">
                  <c:v>40204.374999987471</c:v>
                </c:pt>
                <c:pt idx="15169" formatCode="m/d/yyyy\ h:mm">
                  <c:v>40204.416666654135</c:v>
                </c:pt>
                <c:pt idx="15170" formatCode="m/d/yyyy\ h:mm">
                  <c:v>40204.458333320807</c:v>
                </c:pt>
                <c:pt idx="15171" formatCode="m/d/yyyy\ h:mm">
                  <c:v>40204.499999987434</c:v>
                </c:pt>
                <c:pt idx="15172" formatCode="m/d/yyyy\ h:mm">
                  <c:v>40204.541666654106</c:v>
                </c:pt>
                <c:pt idx="15173" formatCode="m/d/yyyy\ h:mm">
                  <c:v>40204.583333320792</c:v>
                </c:pt>
                <c:pt idx="15174" formatCode="m/d/yyyy\ h:mm">
                  <c:v>40204.624999987434</c:v>
                </c:pt>
                <c:pt idx="15175" formatCode="m/d/yyyy\ h:mm">
                  <c:v>40204.666666654106</c:v>
                </c:pt>
                <c:pt idx="15176" formatCode="m/d/yyyy\ h:mm">
                  <c:v>40204.708333320785</c:v>
                </c:pt>
                <c:pt idx="15177" formatCode="m/d/yyyy\ h:mm">
                  <c:v>40204.749999987434</c:v>
                </c:pt>
                <c:pt idx="15178" formatCode="m/d/yyyy\ h:mm">
                  <c:v>40204.791666654077</c:v>
                </c:pt>
                <c:pt idx="15179" formatCode="m/d/yyyy\ h:mm">
                  <c:v>40204.833333320763</c:v>
                </c:pt>
                <c:pt idx="15180" formatCode="m/d/yyyy\ h:mm">
                  <c:v>40204.874999987442</c:v>
                </c:pt>
                <c:pt idx="15181" formatCode="m/d/yyyy\ h:mm">
                  <c:v>40204.916666654091</c:v>
                </c:pt>
                <c:pt idx="15182" formatCode="m/d/yyyy\ h:mm">
                  <c:v>40204.958333320785</c:v>
                </c:pt>
                <c:pt idx="15183" formatCode="m/d/yyyy\ h:mm">
                  <c:v>40204.99999998742</c:v>
                </c:pt>
                <c:pt idx="15184" formatCode="m/d/yyyy\ h:mm">
                  <c:v>40205.041666654084</c:v>
                </c:pt>
                <c:pt idx="15185" formatCode="m/d/yyyy\ h:mm">
                  <c:v>40205.083333320748</c:v>
                </c:pt>
                <c:pt idx="15186" formatCode="m/d/yyyy\ h:mm">
                  <c:v>40205.124999987405</c:v>
                </c:pt>
                <c:pt idx="15187" formatCode="m/d/yyyy\ h:mm">
                  <c:v>40205.166666654077</c:v>
                </c:pt>
                <c:pt idx="15188" formatCode="m/d/yyyy\ h:mm">
                  <c:v>40205.208333320741</c:v>
                </c:pt>
                <c:pt idx="15189" formatCode="m/d/yyyy\ h:mm">
                  <c:v>40205.249999987405</c:v>
                </c:pt>
                <c:pt idx="15190" formatCode="m/d/yyyy\ h:mm">
                  <c:v>40205.291666654048</c:v>
                </c:pt>
                <c:pt idx="15191" formatCode="m/d/yyyy\ h:mm">
                  <c:v>40205.333333320741</c:v>
                </c:pt>
                <c:pt idx="15192" formatCode="m/d/yyyy\ h:mm">
                  <c:v>40205.374999987398</c:v>
                </c:pt>
                <c:pt idx="15193" formatCode="m/d/yyyy\ h:mm">
                  <c:v>40205.416666654062</c:v>
                </c:pt>
                <c:pt idx="15194" formatCode="m/d/yyyy\ h:mm">
                  <c:v>40205.458333320748</c:v>
                </c:pt>
                <c:pt idx="15195" formatCode="m/d/yyyy\ h:mm">
                  <c:v>40205.499999987376</c:v>
                </c:pt>
                <c:pt idx="15196" formatCode="m/d/yyyy\ h:mm">
                  <c:v>40205.541666654055</c:v>
                </c:pt>
                <c:pt idx="15197" formatCode="m/d/yyyy\ h:mm">
                  <c:v>40205.583333320719</c:v>
                </c:pt>
                <c:pt idx="15198" formatCode="m/d/yyyy\ h:mm">
                  <c:v>40205.624999987376</c:v>
                </c:pt>
                <c:pt idx="15199" formatCode="m/d/yyyy\ h:mm">
                  <c:v>40205.666666654033</c:v>
                </c:pt>
                <c:pt idx="15200" formatCode="m/d/yyyy\ h:mm">
                  <c:v>40205.708333320712</c:v>
                </c:pt>
                <c:pt idx="15201" formatCode="m/d/yyyy\ h:mm">
                  <c:v>40205.749999987376</c:v>
                </c:pt>
                <c:pt idx="15202" formatCode="m/d/yyyy\ h:mm">
                  <c:v>40205.791666654019</c:v>
                </c:pt>
                <c:pt idx="15203" formatCode="m/d/yyyy\ h:mm">
                  <c:v>40205.833333320712</c:v>
                </c:pt>
                <c:pt idx="15204" formatCode="m/d/yyyy\ h:mm">
                  <c:v>40205.874999987369</c:v>
                </c:pt>
                <c:pt idx="15205" formatCode="m/d/yyyy\ h:mm">
                  <c:v>40205.916666654033</c:v>
                </c:pt>
                <c:pt idx="15206" formatCode="m/d/yyyy\ h:mm">
                  <c:v>40205.958333320719</c:v>
                </c:pt>
                <c:pt idx="15207" formatCode="m/d/yyyy\ h:mm">
                  <c:v>40205.999999987354</c:v>
                </c:pt>
                <c:pt idx="15208" formatCode="m/d/yyyy\ h:mm">
                  <c:v>40206.041666654026</c:v>
                </c:pt>
                <c:pt idx="15209" formatCode="m/d/yyyy\ h:mm">
                  <c:v>40206.08333332069</c:v>
                </c:pt>
                <c:pt idx="15210" formatCode="m/d/yyyy\ h:mm">
                  <c:v>40206.124999987354</c:v>
                </c:pt>
                <c:pt idx="15211" formatCode="m/d/yyyy\ h:mm">
                  <c:v>40206.166666654004</c:v>
                </c:pt>
                <c:pt idx="15212" formatCode="m/d/yyyy\ h:mm">
                  <c:v>40206.208333320683</c:v>
                </c:pt>
                <c:pt idx="15213" formatCode="m/d/yyyy\ h:mm">
                  <c:v>40206.249999987333</c:v>
                </c:pt>
                <c:pt idx="15214" formatCode="m/d/yyyy\ h:mm">
                  <c:v>40206.291666653982</c:v>
                </c:pt>
                <c:pt idx="15215" formatCode="m/d/yyyy\ h:mm">
                  <c:v>40206.333333320683</c:v>
                </c:pt>
                <c:pt idx="15216" formatCode="m/d/yyyy\ h:mm">
                  <c:v>40206.37499998734</c:v>
                </c:pt>
                <c:pt idx="15217" formatCode="m/d/yyyy\ h:mm">
                  <c:v>40206.416666654011</c:v>
                </c:pt>
                <c:pt idx="15218" formatCode="m/d/yyyy\ h:mm">
                  <c:v>40206.45833332069</c:v>
                </c:pt>
                <c:pt idx="15219" formatCode="m/d/yyyy\ h:mm">
                  <c:v>40206.499999987325</c:v>
                </c:pt>
                <c:pt idx="15220" formatCode="m/d/yyyy\ h:mm">
                  <c:v>40206.541666653982</c:v>
                </c:pt>
                <c:pt idx="15221" formatCode="m/d/yyyy\ h:mm">
                  <c:v>40206.583333320661</c:v>
                </c:pt>
                <c:pt idx="15222" formatCode="m/d/yyyy\ h:mm">
                  <c:v>40206.624999987325</c:v>
                </c:pt>
                <c:pt idx="15223" formatCode="m/d/yyyy\ h:mm">
                  <c:v>40206.666666653975</c:v>
                </c:pt>
                <c:pt idx="15224" formatCode="m/d/yyyy\ h:mm">
                  <c:v>40206.708333320661</c:v>
                </c:pt>
                <c:pt idx="15225" formatCode="m/d/yyyy\ h:mm">
                  <c:v>40206.749999987303</c:v>
                </c:pt>
                <c:pt idx="15226" formatCode="m/d/yyyy\ h:mm">
                  <c:v>40206.791666653953</c:v>
                </c:pt>
                <c:pt idx="15227" formatCode="m/d/yyyy\ h:mm">
                  <c:v>40206.833333320646</c:v>
                </c:pt>
                <c:pt idx="15228" formatCode="m/d/yyyy\ h:mm">
                  <c:v>40206.874999987311</c:v>
                </c:pt>
                <c:pt idx="15229" formatCode="m/d/yyyy\ h:mm">
                  <c:v>40206.916666653982</c:v>
                </c:pt>
                <c:pt idx="15230" formatCode="m/d/yyyy\ h:mm">
                  <c:v>40206.958333320654</c:v>
                </c:pt>
                <c:pt idx="15231" formatCode="m/d/yyyy\ h:mm">
                  <c:v>40206.999999987289</c:v>
                </c:pt>
                <c:pt idx="15232" formatCode="m/d/yyyy\ h:mm">
                  <c:v>40207.041666653953</c:v>
                </c:pt>
                <c:pt idx="15233" formatCode="m/d/yyyy\ h:mm">
                  <c:v>40207.083333320632</c:v>
                </c:pt>
                <c:pt idx="15234" formatCode="m/d/yyyy\ h:mm">
                  <c:v>40207.124999987282</c:v>
                </c:pt>
                <c:pt idx="15235" formatCode="m/d/yyyy\ h:mm">
                  <c:v>40207.166666653946</c:v>
                </c:pt>
                <c:pt idx="15236" formatCode="m/d/yyyy\ h:mm">
                  <c:v>40207.208333320632</c:v>
                </c:pt>
                <c:pt idx="15237" formatCode="m/d/yyyy\ h:mm">
                  <c:v>40207.249999987274</c:v>
                </c:pt>
                <c:pt idx="15238" formatCode="m/d/yyyy\ h:mm">
                  <c:v>40207.291666653924</c:v>
                </c:pt>
                <c:pt idx="15239" formatCode="m/d/yyyy\ h:mm">
                  <c:v>40207.333333320617</c:v>
                </c:pt>
                <c:pt idx="15240" formatCode="m/d/yyyy\ h:mm">
                  <c:v>40207.374999987282</c:v>
                </c:pt>
                <c:pt idx="15241" formatCode="m/d/yyyy\ h:mm">
                  <c:v>40207.416666653946</c:v>
                </c:pt>
                <c:pt idx="15242" formatCode="m/d/yyyy\ h:mm">
                  <c:v>40207.458333320625</c:v>
                </c:pt>
                <c:pt idx="15243" formatCode="m/d/yyyy\ h:mm">
                  <c:v>40207.499999987274</c:v>
                </c:pt>
                <c:pt idx="15244" formatCode="m/d/yyyy\ h:mm">
                  <c:v>40207.541666653924</c:v>
                </c:pt>
                <c:pt idx="15245" formatCode="m/d/yyyy\ h:mm">
                  <c:v>40207.583333320603</c:v>
                </c:pt>
                <c:pt idx="15246" formatCode="m/d/yyyy\ h:mm">
                  <c:v>40207.624999987253</c:v>
                </c:pt>
                <c:pt idx="15247" formatCode="m/d/yyyy\ h:mm">
                  <c:v>40207.666666653924</c:v>
                </c:pt>
                <c:pt idx="15248" formatCode="m/d/yyyy\ h:mm">
                  <c:v>40207.708333320603</c:v>
                </c:pt>
                <c:pt idx="15249" formatCode="m/d/yyyy\ h:mm">
                  <c:v>40207.749999987245</c:v>
                </c:pt>
                <c:pt idx="15250" formatCode="m/d/yyyy\ h:mm">
                  <c:v>40207.791666653902</c:v>
                </c:pt>
                <c:pt idx="15251" formatCode="m/d/yyyy\ h:mm">
                  <c:v>40207.833333320603</c:v>
                </c:pt>
                <c:pt idx="15252" formatCode="m/d/yyyy\ h:mm">
                  <c:v>40207.874999987253</c:v>
                </c:pt>
                <c:pt idx="15253" formatCode="m/d/yyyy\ h:mm">
                  <c:v>40207.916666653917</c:v>
                </c:pt>
                <c:pt idx="15254" formatCode="m/d/yyyy\ h:mm">
                  <c:v>40207.95833332061</c:v>
                </c:pt>
                <c:pt idx="15255" formatCode="m/d/yyyy\ h:mm">
                  <c:v>40207.999999987231</c:v>
                </c:pt>
                <c:pt idx="15256" formatCode="m/d/yyyy\ h:mm">
                  <c:v>40208.041666653895</c:v>
                </c:pt>
                <c:pt idx="15257" formatCode="m/d/yyyy\ h:mm">
                  <c:v>40208.083333320596</c:v>
                </c:pt>
                <c:pt idx="15258" formatCode="m/d/yyyy\ h:mm">
                  <c:v>40208.124999987223</c:v>
                </c:pt>
                <c:pt idx="15259" formatCode="m/d/yyyy\ h:mm">
                  <c:v>40208.166666653888</c:v>
                </c:pt>
                <c:pt idx="15260" formatCode="m/d/yyyy\ h:mm">
                  <c:v>40208.208333320588</c:v>
                </c:pt>
                <c:pt idx="15261" formatCode="m/d/yyyy\ h:mm">
                  <c:v>40208.249999987216</c:v>
                </c:pt>
                <c:pt idx="15262" formatCode="m/d/yyyy\ h:mm">
                  <c:v>40208.291666653866</c:v>
                </c:pt>
                <c:pt idx="15263" formatCode="m/d/yyyy\ h:mm">
                  <c:v>40208.333333320574</c:v>
                </c:pt>
                <c:pt idx="15264" formatCode="m/d/yyyy\ h:mm">
                  <c:v>40208.374999987223</c:v>
                </c:pt>
                <c:pt idx="15265" formatCode="m/d/yyyy\ h:mm">
                  <c:v>40208.416666653888</c:v>
                </c:pt>
                <c:pt idx="15266" formatCode="m/d/yyyy\ h:mm">
                  <c:v>40208.458333320581</c:v>
                </c:pt>
                <c:pt idx="15267" formatCode="m/d/yyyy\ h:mm">
                  <c:v>40208.499999987202</c:v>
                </c:pt>
                <c:pt idx="15268" formatCode="m/d/yyyy\ h:mm">
                  <c:v>40208.541666653866</c:v>
                </c:pt>
                <c:pt idx="15269" formatCode="m/d/yyyy\ h:mm">
                  <c:v>40208.583333320559</c:v>
                </c:pt>
                <c:pt idx="15270" formatCode="m/d/yyyy\ h:mm">
                  <c:v>40208.624999987194</c:v>
                </c:pt>
                <c:pt idx="15271" formatCode="m/d/yyyy\ h:mm">
                  <c:v>40208.666666653859</c:v>
                </c:pt>
                <c:pt idx="15272" formatCode="m/d/yyyy\ h:mm">
                  <c:v>40208.708333320552</c:v>
                </c:pt>
                <c:pt idx="15273" formatCode="m/d/yyyy\ h:mm">
                  <c:v>40208.749999987194</c:v>
                </c:pt>
                <c:pt idx="15274" formatCode="m/d/yyyy\ h:mm">
                  <c:v>40208.791666653837</c:v>
                </c:pt>
                <c:pt idx="15275" formatCode="m/d/yyyy\ h:mm">
                  <c:v>40208.833333320545</c:v>
                </c:pt>
                <c:pt idx="15276" formatCode="m/d/yyyy\ h:mm">
                  <c:v>40208.874999987202</c:v>
                </c:pt>
                <c:pt idx="15277" formatCode="m/d/yyyy\ h:mm">
                  <c:v>40208.916666653859</c:v>
                </c:pt>
                <c:pt idx="15278" formatCode="m/d/yyyy\ h:mm">
                  <c:v>40208.958333320552</c:v>
                </c:pt>
                <c:pt idx="15279" formatCode="m/d/yyyy\ h:mm">
                  <c:v>40208.999999987187</c:v>
                </c:pt>
                <c:pt idx="15280" formatCode="m/d/yyyy\ h:mm">
                  <c:v>40209.041666653837</c:v>
                </c:pt>
                <c:pt idx="15281" formatCode="m/d/yyyy\ h:mm">
                  <c:v>40209.08333332053</c:v>
                </c:pt>
                <c:pt idx="15282" formatCode="m/d/yyyy\ h:mm">
                  <c:v>40209.12499998718</c:v>
                </c:pt>
                <c:pt idx="15283" formatCode="m/d/yyyy\ h:mm">
                  <c:v>40209.166666653829</c:v>
                </c:pt>
                <c:pt idx="15284" formatCode="m/d/yyyy\ h:mm">
                  <c:v>40209.208333320523</c:v>
                </c:pt>
                <c:pt idx="15285" formatCode="m/d/yyyy\ h:mm">
                  <c:v>40209.249999987172</c:v>
                </c:pt>
                <c:pt idx="15286" formatCode="m/d/yyyy\ h:mm">
                  <c:v>40209.291666653808</c:v>
                </c:pt>
                <c:pt idx="15287" formatCode="m/d/yyyy\ h:mm">
                  <c:v>40209.333333320516</c:v>
                </c:pt>
                <c:pt idx="15288" formatCode="m/d/yyyy\ h:mm">
                  <c:v>40209.37499998718</c:v>
                </c:pt>
                <c:pt idx="15289" formatCode="m/d/yyyy\ h:mm">
                  <c:v>40209.416666653829</c:v>
                </c:pt>
                <c:pt idx="15290" formatCode="m/d/yyyy\ h:mm">
                  <c:v>40209.458333320523</c:v>
                </c:pt>
                <c:pt idx="15291" formatCode="m/d/yyyy\ h:mm">
                  <c:v>40209.499999987158</c:v>
                </c:pt>
                <c:pt idx="15292" formatCode="m/d/yyyy\ h:mm">
                  <c:v>40209.541666653808</c:v>
                </c:pt>
                <c:pt idx="15293" formatCode="m/d/yyyy\ h:mm">
                  <c:v>40209.583333320501</c:v>
                </c:pt>
                <c:pt idx="15294" formatCode="m/d/yyyy\ h:mm">
                  <c:v>40209.624999987151</c:v>
                </c:pt>
                <c:pt idx="15295" formatCode="m/d/yyyy\ h:mm">
                  <c:v>40209.6666666538</c:v>
                </c:pt>
                <c:pt idx="15296" formatCode="m/d/yyyy\ h:mm">
                  <c:v>40209.708333320494</c:v>
                </c:pt>
                <c:pt idx="15297" formatCode="m/d/yyyy\ h:mm">
                  <c:v>40209.749999987136</c:v>
                </c:pt>
                <c:pt idx="15298" formatCode="m/d/yyyy\ h:mm">
                  <c:v>40209.791666653771</c:v>
                </c:pt>
                <c:pt idx="15299" formatCode="m/d/yyyy\ h:mm">
                  <c:v>40209.833333320486</c:v>
                </c:pt>
                <c:pt idx="15300" formatCode="m/d/yyyy\ h:mm">
                  <c:v>40209.874999987143</c:v>
                </c:pt>
                <c:pt idx="15301" formatCode="m/d/yyyy\ h:mm">
                  <c:v>40209.9166666538</c:v>
                </c:pt>
                <c:pt idx="15302" formatCode="m/d/yyyy\ h:mm">
                  <c:v>40209.958333320494</c:v>
                </c:pt>
                <c:pt idx="15303" formatCode="m/d/yyyy\ h:mm">
                  <c:v>40209.999999987129</c:v>
                </c:pt>
                <c:pt idx="15304" formatCode="m/d/yyyy\ h:mm">
                  <c:v>40210.041666653771</c:v>
                </c:pt>
                <c:pt idx="15305" formatCode="m/d/yyyy\ h:mm">
                  <c:v>40210.083333320472</c:v>
                </c:pt>
                <c:pt idx="15306" formatCode="m/d/yyyy\ h:mm">
                  <c:v>40210.124999987122</c:v>
                </c:pt>
                <c:pt idx="15307" formatCode="m/d/yyyy\ h:mm">
                  <c:v>40210.166666653771</c:v>
                </c:pt>
                <c:pt idx="15308" formatCode="m/d/yyyy\ h:mm">
                  <c:v>40210.208333320465</c:v>
                </c:pt>
                <c:pt idx="15309" formatCode="m/d/yyyy\ h:mm">
                  <c:v>40210.249999987114</c:v>
                </c:pt>
                <c:pt idx="15310" formatCode="m/d/yyyy\ h:mm">
                  <c:v>40210.291666653749</c:v>
                </c:pt>
                <c:pt idx="15311" formatCode="m/d/yyyy\ h:mm">
                  <c:v>40210.333333320443</c:v>
                </c:pt>
                <c:pt idx="15312" formatCode="m/d/yyyy\ h:mm">
                  <c:v>40210.374999987122</c:v>
                </c:pt>
                <c:pt idx="15313" formatCode="m/d/yyyy\ h:mm">
                  <c:v>40210.416666653771</c:v>
                </c:pt>
                <c:pt idx="15314" formatCode="m/d/yyyy\ h:mm">
                  <c:v>40210.458333320465</c:v>
                </c:pt>
                <c:pt idx="15315" formatCode="m/d/yyyy\ h:mm">
                  <c:v>40210.4999999871</c:v>
                </c:pt>
                <c:pt idx="15316" formatCode="m/d/yyyy\ h:mm">
                  <c:v>40210.541666653749</c:v>
                </c:pt>
                <c:pt idx="15317" formatCode="m/d/yyyy\ h:mm">
                  <c:v>40210.583333320443</c:v>
                </c:pt>
                <c:pt idx="15318" formatCode="m/d/yyyy\ h:mm">
                  <c:v>40210.624999987085</c:v>
                </c:pt>
                <c:pt idx="15319" formatCode="m/d/yyyy\ h:mm">
                  <c:v>40210.666666653735</c:v>
                </c:pt>
                <c:pt idx="15320" formatCode="m/d/yyyy\ h:mm">
                  <c:v>40210.708333320435</c:v>
                </c:pt>
                <c:pt idx="15321" formatCode="m/d/yyyy\ h:mm">
                  <c:v>40210.749999987085</c:v>
                </c:pt>
                <c:pt idx="15322" formatCode="m/d/yyyy\ h:mm">
                  <c:v>40210.791666653713</c:v>
                </c:pt>
                <c:pt idx="15323" formatCode="m/d/yyyy\ h:mm">
                  <c:v>40210.833333320428</c:v>
                </c:pt>
                <c:pt idx="15324" formatCode="m/d/yyyy\ h:mm">
                  <c:v>40210.874999987092</c:v>
                </c:pt>
                <c:pt idx="15325" formatCode="m/d/yyyy\ h:mm">
                  <c:v>40210.916666653735</c:v>
                </c:pt>
                <c:pt idx="15326" formatCode="m/d/yyyy\ h:mm">
                  <c:v>40210.958333320435</c:v>
                </c:pt>
                <c:pt idx="15327" formatCode="m/d/yyyy\ h:mm">
                  <c:v>40210.999999987071</c:v>
                </c:pt>
                <c:pt idx="15328" formatCode="m/d/yyyy\ h:mm">
                  <c:v>40211.04166665372</c:v>
                </c:pt>
                <c:pt idx="15329" formatCode="m/d/yyyy\ h:mm">
                  <c:v>40211.083333320399</c:v>
                </c:pt>
                <c:pt idx="15330" formatCode="m/d/yyyy\ h:mm">
                  <c:v>40211.124999987056</c:v>
                </c:pt>
                <c:pt idx="15331" formatCode="m/d/yyyy\ h:mm">
                  <c:v>40211.166666653713</c:v>
                </c:pt>
                <c:pt idx="15332" formatCode="m/d/yyyy\ h:mm">
                  <c:v>40211.208333320392</c:v>
                </c:pt>
                <c:pt idx="15333" formatCode="m/d/yyyy\ h:mm">
                  <c:v>40211.249999987056</c:v>
                </c:pt>
                <c:pt idx="15334" formatCode="m/d/yyyy\ h:mm">
                  <c:v>40211.291666653691</c:v>
                </c:pt>
                <c:pt idx="15335" formatCode="m/d/yyyy\ h:mm">
                  <c:v>40211.333333320392</c:v>
                </c:pt>
                <c:pt idx="15336" formatCode="m/d/yyyy\ h:mm">
                  <c:v>40211.374999987049</c:v>
                </c:pt>
                <c:pt idx="15337" formatCode="m/d/yyyy\ h:mm">
                  <c:v>40211.416666653706</c:v>
                </c:pt>
                <c:pt idx="15338" formatCode="m/d/yyyy\ h:mm">
                  <c:v>40211.458333320399</c:v>
                </c:pt>
                <c:pt idx="15339" formatCode="m/d/yyyy\ h:mm">
                  <c:v>40211.499999987034</c:v>
                </c:pt>
                <c:pt idx="15340" formatCode="m/d/yyyy\ h:mm">
                  <c:v>40211.541666653684</c:v>
                </c:pt>
                <c:pt idx="15341" formatCode="m/d/yyyy\ h:mm">
                  <c:v>40211.583333320385</c:v>
                </c:pt>
                <c:pt idx="15342" formatCode="m/d/yyyy\ h:mm">
                  <c:v>40211.624999987034</c:v>
                </c:pt>
                <c:pt idx="15343" formatCode="m/d/yyyy\ h:mm">
                  <c:v>40211.666666653677</c:v>
                </c:pt>
                <c:pt idx="15344" formatCode="m/d/yyyy\ h:mm">
                  <c:v>40211.708333320363</c:v>
                </c:pt>
                <c:pt idx="15345" formatCode="m/d/yyyy\ h:mm">
                  <c:v>40211.749999987027</c:v>
                </c:pt>
                <c:pt idx="15346" formatCode="m/d/yyyy\ h:mm">
                  <c:v>40211.791666653648</c:v>
                </c:pt>
                <c:pt idx="15347" formatCode="m/d/yyyy\ h:mm">
                  <c:v>40211.833333320363</c:v>
                </c:pt>
                <c:pt idx="15348" formatCode="m/d/yyyy\ h:mm">
                  <c:v>40211.874999987034</c:v>
                </c:pt>
                <c:pt idx="15349" formatCode="m/d/yyyy\ h:mm">
                  <c:v>40211.916666653684</c:v>
                </c:pt>
                <c:pt idx="15350" formatCode="m/d/yyyy\ h:mm">
                  <c:v>40211.95833332037</c:v>
                </c:pt>
                <c:pt idx="15351" formatCode="m/d/yyyy\ h:mm">
                  <c:v>40211.999999987005</c:v>
                </c:pt>
                <c:pt idx="15352" formatCode="m/d/yyyy\ h:mm">
                  <c:v>40212.041666653655</c:v>
                </c:pt>
                <c:pt idx="15353" formatCode="m/d/yyyy\ h:mm">
                  <c:v>40212.083333320341</c:v>
                </c:pt>
                <c:pt idx="15354" formatCode="m/d/yyyy\ h:mm">
                  <c:v>40212.124999987005</c:v>
                </c:pt>
                <c:pt idx="15355" formatCode="m/d/yyyy\ h:mm">
                  <c:v>40212.166666653648</c:v>
                </c:pt>
                <c:pt idx="15356" formatCode="m/d/yyyy\ h:mm">
                  <c:v>40212.208333320341</c:v>
                </c:pt>
                <c:pt idx="15357" formatCode="m/d/yyyy\ h:mm">
                  <c:v>40212.249999986998</c:v>
                </c:pt>
                <c:pt idx="15358" formatCode="m/d/yyyy\ h:mm">
                  <c:v>40212.291666653618</c:v>
                </c:pt>
                <c:pt idx="15359" formatCode="m/d/yyyy\ h:mm">
                  <c:v>40212.333333320341</c:v>
                </c:pt>
                <c:pt idx="15360" formatCode="m/d/yyyy\ h:mm">
                  <c:v>40212.374999987005</c:v>
                </c:pt>
                <c:pt idx="15361" formatCode="m/d/yyyy\ h:mm">
                  <c:v>40212.416666653655</c:v>
                </c:pt>
                <c:pt idx="15362" formatCode="m/d/yyyy\ h:mm">
                  <c:v>40212.458333320341</c:v>
                </c:pt>
                <c:pt idx="15363" formatCode="m/d/yyyy\ h:mm">
                  <c:v>40212.499999986983</c:v>
                </c:pt>
                <c:pt idx="15364" formatCode="m/d/yyyy\ h:mm">
                  <c:v>40212.541666653618</c:v>
                </c:pt>
                <c:pt idx="15365" formatCode="m/d/yyyy\ h:mm">
                  <c:v>40212.583333320312</c:v>
                </c:pt>
                <c:pt idx="15366" formatCode="m/d/yyyy\ h:mm">
                  <c:v>40212.624999986983</c:v>
                </c:pt>
                <c:pt idx="15367" formatCode="m/d/yyyy\ h:mm">
                  <c:v>40212.666666653618</c:v>
                </c:pt>
                <c:pt idx="15368" formatCode="m/d/yyyy\ h:mm">
                  <c:v>40212.708333320312</c:v>
                </c:pt>
                <c:pt idx="15369" formatCode="m/d/yyyy\ h:mm">
                  <c:v>40212.749999986969</c:v>
                </c:pt>
                <c:pt idx="15370" formatCode="m/d/yyyy\ h:mm">
                  <c:v>40212.791666653589</c:v>
                </c:pt>
                <c:pt idx="15371" formatCode="m/d/yyyy\ h:mm">
                  <c:v>40212.833333320297</c:v>
                </c:pt>
                <c:pt idx="15372" formatCode="m/d/yyyy\ h:mm">
                  <c:v>40212.874999986976</c:v>
                </c:pt>
                <c:pt idx="15373" formatCode="m/d/yyyy\ h:mm">
                  <c:v>40212.916666653626</c:v>
                </c:pt>
                <c:pt idx="15374" formatCode="m/d/yyyy\ h:mm">
                  <c:v>40212.958333320305</c:v>
                </c:pt>
                <c:pt idx="15375" formatCode="m/d/yyyy\ h:mm">
                  <c:v>40212.999999986961</c:v>
                </c:pt>
                <c:pt idx="15376" formatCode="m/d/yyyy\ h:mm">
                  <c:v>40213.041666653597</c:v>
                </c:pt>
                <c:pt idx="15377" formatCode="m/d/yyyy\ h:mm">
                  <c:v>40213.083333320283</c:v>
                </c:pt>
                <c:pt idx="15378" formatCode="m/d/yyyy\ h:mm">
                  <c:v>40213.124999986947</c:v>
                </c:pt>
                <c:pt idx="15379" formatCode="m/d/yyyy\ h:mm">
                  <c:v>40213.166666653589</c:v>
                </c:pt>
                <c:pt idx="15380" formatCode="m/d/yyyy\ h:mm">
                  <c:v>40213.208333320283</c:v>
                </c:pt>
                <c:pt idx="15381" formatCode="m/d/yyyy\ h:mm">
                  <c:v>40213.24999998694</c:v>
                </c:pt>
                <c:pt idx="15382" formatCode="m/d/yyyy\ h:mm">
                  <c:v>40213.291666653575</c:v>
                </c:pt>
                <c:pt idx="15383" formatCode="m/d/yyyy\ h:mm">
                  <c:v>40213.333333320268</c:v>
                </c:pt>
                <c:pt idx="15384" formatCode="m/d/yyyy\ h:mm">
                  <c:v>40213.374999986947</c:v>
                </c:pt>
                <c:pt idx="15385" formatCode="m/d/yyyy\ h:mm">
                  <c:v>40213.416666653597</c:v>
                </c:pt>
                <c:pt idx="15386" formatCode="m/d/yyyy\ h:mm">
                  <c:v>40213.458333320275</c:v>
                </c:pt>
                <c:pt idx="15387" formatCode="m/d/yyyy\ h:mm">
                  <c:v>40213.499999986932</c:v>
                </c:pt>
                <c:pt idx="15388" formatCode="m/d/yyyy\ h:mm">
                  <c:v>40213.541666653575</c:v>
                </c:pt>
                <c:pt idx="15389" formatCode="m/d/yyyy\ h:mm">
                  <c:v>40213.583333320261</c:v>
                </c:pt>
                <c:pt idx="15390" formatCode="m/d/yyyy\ h:mm">
                  <c:v>40213.624999986918</c:v>
                </c:pt>
                <c:pt idx="15391" formatCode="m/d/yyyy\ h:mm">
                  <c:v>40213.666666653575</c:v>
                </c:pt>
                <c:pt idx="15392" formatCode="m/d/yyyy\ h:mm">
                  <c:v>40213.708333320246</c:v>
                </c:pt>
                <c:pt idx="15393" formatCode="m/d/yyyy\ h:mm">
                  <c:v>40213.749999986911</c:v>
                </c:pt>
                <c:pt idx="15394" formatCode="m/d/yyyy\ h:mm">
                  <c:v>40213.791666653553</c:v>
                </c:pt>
                <c:pt idx="15395" formatCode="m/d/yyyy\ h:mm">
                  <c:v>40213.833333320239</c:v>
                </c:pt>
                <c:pt idx="15396" formatCode="m/d/yyyy\ h:mm">
                  <c:v>40213.874999986918</c:v>
                </c:pt>
                <c:pt idx="15397" formatCode="m/d/yyyy\ h:mm">
                  <c:v>40213.916666653568</c:v>
                </c:pt>
                <c:pt idx="15398" formatCode="m/d/yyyy\ h:mm">
                  <c:v>40213.958333320246</c:v>
                </c:pt>
                <c:pt idx="15399" formatCode="m/d/yyyy\ h:mm">
                  <c:v>40213.999999986896</c:v>
                </c:pt>
                <c:pt idx="15400" formatCode="m/d/yyyy\ h:mm">
                  <c:v>40214.041666653546</c:v>
                </c:pt>
                <c:pt idx="15401" formatCode="m/d/yyyy\ h:mm">
                  <c:v>40214.083333320232</c:v>
                </c:pt>
                <c:pt idx="15402" formatCode="m/d/yyyy\ h:mm">
                  <c:v>40214.124999986889</c:v>
                </c:pt>
                <c:pt idx="15403" formatCode="m/d/yyyy\ h:mm">
                  <c:v>40214.166666653538</c:v>
                </c:pt>
                <c:pt idx="15404" formatCode="m/d/yyyy\ h:mm">
                  <c:v>40214.208333320217</c:v>
                </c:pt>
                <c:pt idx="15405" formatCode="m/d/yyyy\ h:mm">
                  <c:v>40214.249999986881</c:v>
                </c:pt>
                <c:pt idx="15406" formatCode="m/d/yyyy\ h:mm">
                  <c:v>40214.291666653517</c:v>
                </c:pt>
                <c:pt idx="15407" formatCode="m/d/yyyy\ h:mm">
                  <c:v>40214.33333332021</c:v>
                </c:pt>
                <c:pt idx="15408" formatCode="m/d/yyyy\ h:mm">
                  <c:v>40214.374999986896</c:v>
                </c:pt>
                <c:pt idx="15409" formatCode="m/d/yyyy\ h:mm">
                  <c:v>40214.416666653538</c:v>
                </c:pt>
                <c:pt idx="15410" formatCode="m/d/yyyy\ h:mm">
                  <c:v>40214.458333320217</c:v>
                </c:pt>
                <c:pt idx="15411" formatCode="m/d/yyyy\ h:mm">
                  <c:v>40214.499999986867</c:v>
                </c:pt>
                <c:pt idx="15412" formatCode="m/d/yyyy\ h:mm">
                  <c:v>40214.541666653524</c:v>
                </c:pt>
                <c:pt idx="15413" formatCode="m/d/yyyy\ h:mm">
                  <c:v>40214.583333320203</c:v>
                </c:pt>
                <c:pt idx="15414" formatCode="m/d/yyyy\ h:mm">
                  <c:v>40214.62499998686</c:v>
                </c:pt>
                <c:pt idx="15415" formatCode="m/d/yyyy\ h:mm">
                  <c:v>40214.666666653524</c:v>
                </c:pt>
                <c:pt idx="15416" formatCode="m/d/yyyy\ h:mm">
                  <c:v>40214.708333320203</c:v>
                </c:pt>
                <c:pt idx="15417" formatCode="m/d/yyyy\ h:mm">
                  <c:v>40214.749999986852</c:v>
                </c:pt>
                <c:pt idx="15418" formatCode="m/d/yyyy\ h:mm">
                  <c:v>40214.791666653487</c:v>
                </c:pt>
                <c:pt idx="15419" formatCode="m/d/yyyy\ h:mm">
                  <c:v>40214.833333320195</c:v>
                </c:pt>
                <c:pt idx="15420" formatCode="m/d/yyyy\ h:mm">
                  <c:v>40214.87499998686</c:v>
                </c:pt>
                <c:pt idx="15421" formatCode="m/d/yyyy\ h:mm">
                  <c:v>40214.916666653509</c:v>
                </c:pt>
                <c:pt idx="15422" formatCode="m/d/yyyy\ h:mm">
                  <c:v>40214.95833332021</c:v>
                </c:pt>
                <c:pt idx="15423" formatCode="m/d/yyyy\ h:mm">
                  <c:v>40214.999999986838</c:v>
                </c:pt>
                <c:pt idx="15424" formatCode="m/d/yyyy\ h:mm">
                  <c:v>40215.041666653487</c:v>
                </c:pt>
                <c:pt idx="15425" formatCode="m/d/yyyy\ h:mm">
                  <c:v>40215.083333320188</c:v>
                </c:pt>
                <c:pt idx="15426" formatCode="m/d/yyyy\ h:mm">
                  <c:v>40215.124999986831</c:v>
                </c:pt>
                <c:pt idx="15427" formatCode="m/d/yyyy\ h:mm">
                  <c:v>40215.16666665348</c:v>
                </c:pt>
                <c:pt idx="15428" formatCode="m/d/yyyy\ h:mm">
                  <c:v>40215.208333320174</c:v>
                </c:pt>
                <c:pt idx="15429" formatCode="m/d/yyyy\ h:mm">
                  <c:v>40215.249999986823</c:v>
                </c:pt>
                <c:pt idx="15430" formatCode="m/d/yyyy\ h:mm">
                  <c:v>40215.291666653458</c:v>
                </c:pt>
                <c:pt idx="15431" formatCode="m/d/yyyy\ h:mm">
                  <c:v>40215.333333320166</c:v>
                </c:pt>
                <c:pt idx="15432" formatCode="m/d/yyyy\ h:mm">
                  <c:v>40215.374999986831</c:v>
                </c:pt>
                <c:pt idx="15433" formatCode="m/d/yyyy\ h:mm">
                  <c:v>40215.41666665348</c:v>
                </c:pt>
                <c:pt idx="15434" formatCode="m/d/yyyy\ h:mm">
                  <c:v>40215.458333320174</c:v>
                </c:pt>
                <c:pt idx="15435" formatCode="m/d/yyyy\ h:mm">
                  <c:v>40215.499999986809</c:v>
                </c:pt>
                <c:pt idx="15436" formatCode="m/d/yyyy\ h:mm">
                  <c:v>40215.541666653458</c:v>
                </c:pt>
                <c:pt idx="15437" formatCode="m/d/yyyy\ h:mm">
                  <c:v>40215.583333320152</c:v>
                </c:pt>
                <c:pt idx="15438" formatCode="m/d/yyyy\ h:mm">
                  <c:v>40215.624999986801</c:v>
                </c:pt>
                <c:pt idx="15439" formatCode="m/d/yyyy\ h:mm">
                  <c:v>40215.666666653451</c:v>
                </c:pt>
                <c:pt idx="15440" formatCode="m/d/yyyy\ h:mm">
                  <c:v>40215.708333320144</c:v>
                </c:pt>
                <c:pt idx="15441" formatCode="m/d/yyyy\ h:mm">
                  <c:v>40215.749999986794</c:v>
                </c:pt>
                <c:pt idx="15442" formatCode="m/d/yyyy\ h:mm">
                  <c:v>40215.791666653429</c:v>
                </c:pt>
                <c:pt idx="15443" formatCode="m/d/yyyy\ h:mm">
                  <c:v>40215.833333320137</c:v>
                </c:pt>
                <c:pt idx="15444" formatCode="m/d/yyyy\ h:mm">
                  <c:v>40215.874999986801</c:v>
                </c:pt>
                <c:pt idx="15445" formatCode="m/d/yyyy\ h:mm">
                  <c:v>40215.916666653451</c:v>
                </c:pt>
                <c:pt idx="15446" formatCode="m/d/yyyy\ h:mm">
                  <c:v>40215.958333320144</c:v>
                </c:pt>
                <c:pt idx="15447" formatCode="m/d/yyyy\ h:mm">
                  <c:v>40215.99999998678</c:v>
                </c:pt>
                <c:pt idx="15448" formatCode="m/d/yyyy\ h:mm">
                  <c:v>40216.041666653429</c:v>
                </c:pt>
                <c:pt idx="15449" formatCode="m/d/yyyy\ h:mm">
                  <c:v>40216.083333320123</c:v>
                </c:pt>
                <c:pt idx="15450" formatCode="m/d/yyyy\ h:mm">
                  <c:v>40216.124999986772</c:v>
                </c:pt>
                <c:pt idx="15451" formatCode="m/d/yyyy\ h:mm">
                  <c:v>40216.166666653422</c:v>
                </c:pt>
                <c:pt idx="15452" formatCode="m/d/yyyy\ h:mm">
                  <c:v>40216.208333320115</c:v>
                </c:pt>
                <c:pt idx="15453" formatCode="m/d/yyyy\ h:mm">
                  <c:v>40216.249999986765</c:v>
                </c:pt>
                <c:pt idx="15454" formatCode="m/d/yyyy\ h:mm">
                  <c:v>40216.2916666534</c:v>
                </c:pt>
                <c:pt idx="15455" formatCode="m/d/yyyy\ h:mm">
                  <c:v>40216.333333320108</c:v>
                </c:pt>
                <c:pt idx="15456" formatCode="m/d/yyyy\ h:mm">
                  <c:v>40216.374999986772</c:v>
                </c:pt>
                <c:pt idx="15457" formatCode="m/d/yyyy\ h:mm">
                  <c:v>40216.416666653422</c:v>
                </c:pt>
                <c:pt idx="15458" formatCode="m/d/yyyy\ h:mm">
                  <c:v>40216.458333320115</c:v>
                </c:pt>
                <c:pt idx="15459" formatCode="m/d/yyyy\ h:mm">
                  <c:v>40216.49999998675</c:v>
                </c:pt>
                <c:pt idx="15460" formatCode="m/d/yyyy\ h:mm">
                  <c:v>40216.5416666534</c:v>
                </c:pt>
                <c:pt idx="15461" formatCode="m/d/yyyy\ h:mm">
                  <c:v>40216.583333320094</c:v>
                </c:pt>
                <c:pt idx="15462" formatCode="m/d/yyyy\ h:mm">
                  <c:v>40216.624999986736</c:v>
                </c:pt>
                <c:pt idx="15463" formatCode="m/d/yyyy\ h:mm">
                  <c:v>40216.666666653393</c:v>
                </c:pt>
                <c:pt idx="15464" formatCode="m/d/yyyy\ h:mm">
                  <c:v>40216.708333320086</c:v>
                </c:pt>
                <c:pt idx="15465" formatCode="m/d/yyyy\ h:mm">
                  <c:v>40216.749999986736</c:v>
                </c:pt>
                <c:pt idx="15466" formatCode="m/d/yyyy\ h:mm">
                  <c:v>40216.791666653371</c:v>
                </c:pt>
                <c:pt idx="15467" formatCode="m/d/yyyy\ h:mm">
                  <c:v>40216.833333320079</c:v>
                </c:pt>
                <c:pt idx="15468" formatCode="m/d/yyyy\ h:mm">
                  <c:v>40216.874999986743</c:v>
                </c:pt>
                <c:pt idx="15469" formatCode="m/d/yyyy\ h:mm">
                  <c:v>40216.916666653386</c:v>
                </c:pt>
                <c:pt idx="15470" formatCode="m/d/yyyy\ h:mm">
                  <c:v>40216.958333320086</c:v>
                </c:pt>
                <c:pt idx="15471" formatCode="m/d/yyyy\ h:mm">
                  <c:v>40216.999999986721</c:v>
                </c:pt>
                <c:pt idx="15472" formatCode="m/d/yyyy\ h:mm">
                  <c:v>40217.041666653371</c:v>
                </c:pt>
                <c:pt idx="15473" formatCode="m/d/yyyy\ h:mm">
                  <c:v>40217.083333320064</c:v>
                </c:pt>
                <c:pt idx="15474" formatCode="m/d/yyyy\ h:mm">
                  <c:v>40217.124999986714</c:v>
                </c:pt>
                <c:pt idx="15475" formatCode="m/d/yyyy\ h:mm">
                  <c:v>40217.166666653364</c:v>
                </c:pt>
                <c:pt idx="15476" formatCode="m/d/yyyy\ h:mm">
                  <c:v>40217.208333320043</c:v>
                </c:pt>
                <c:pt idx="15477" formatCode="m/d/yyyy\ h:mm">
                  <c:v>40217.249999986707</c:v>
                </c:pt>
                <c:pt idx="15478" formatCode="m/d/yyyy\ h:mm">
                  <c:v>40217.291666653342</c:v>
                </c:pt>
                <c:pt idx="15479" formatCode="m/d/yyyy\ h:mm">
                  <c:v>40217.333333320043</c:v>
                </c:pt>
                <c:pt idx="15480" formatCode="m/d/yyyy\ h:mm">
                  <c:v>40217.374999986714</c:v>
                </c:pt>
                <c:pt idx="15481" formatCode="m/d/yyyy\ h:mm">
                  <c:v>40217.416666653364</c:v>
                </c:pt>
                <c:pt idx="15482" formatCode="m/d/yyyy\ h:mm">
                  <c:v>40217.45833332005</c:v>
                </c:pt>
                <c:pt idx="15483" formatCode="m/d/yyyy\ h:mm">
                  <c:v>40217.499999986685</c:v>
                </c:pt>
                <c:pt idx="15484" formatCode="m/d/yyyy\ h:mm">
                  <c:v>40217.541666653335</c:v>
                </c:pt>
                <c:pt idx="15485" formatCode="m/d/yyyy\ h:mm">
                  <c:v>40217.583333320035</c:v>
                </c:pt>
                <c:pt idx="15486" formatCode="m/d/yyyy\ h:mm">
                  <c:v>40217.624999986685</c:v>
                </c:pt>
                <c:pt idx="15487" formatCode="m/d/yyyy\ h:mm">
                  <c:v>40217.666666653327</c:v>
                </c:pt>
                <c:pt idx="15488" formatCode="m/d/yyyy\ h:mm">
                  <c:v>40217.708333320013</c:v>
                </c:pt>
                <c:pt idx="15489" formatCode="m/d/yyyy\ h:mm">
                  <c:v>40217.749999986678</c:v>
                </c:pt>
                <c:pt idx="15490" formatCode="m/d/yyyy\ h:mm">
                  <c:v>40217.791666653306</c:v>
                </c:pt>
                <c:pt idx="15491" formatCode="m/d/yyyy\ h:mm">
                  <c:v>40217.833333320013</c:v>
                </c:pt>
                <c:pt idx="15492" formatCode="m/d/yyyy\ h:mm">
                  <c:v>40217.874999986685</c:v>
                </c:pt>
                <c:pt idx="15493" formatCode="m/d/yyyy\ h:mm">
                  <c:v>40217.916666653335</c:v>
                </c:pt>
                <c:pt idx="15494" formatCode="m/d/yyyy\ h:mm">
                  <c:v>40217.958333320021</c:v>
                </c:pt>
                <c:pt idx="15495" formatCode="m/d/yyyy\ h:mm">
                  <c:v>40217.999999986656</c:v>
                </c:pt>
                <c:pt idx="15496" formatCode="m/d/yyyy\ h:mm">
                  <c:v>40218.041666653313</c:v>
                </c:pt>
                <c:pt idx="15497" formatCode="m/d/yyyy\ h:mm">
                  <c:v>40218.083333319992</c:v>
                </c:pt>
                <c:pt idx="15498" formatCode="m/d/yyyy\ h:mm">
                  <c:v>40218.124999986656</c:v>
                </c:pt>
                <c:pt idx="15499" formatCode="m/d/yyyy\ h:mm">
                  <c:v>40218.166666653298</c:v>
                </c:pt>
                <c:pt idx="15500" formatCode="m/d/yyyy\ h:mm">
                  <c:v>40218.208333319992</c:v>
                </c:pt>
                <c:pt idx="15501" formatCode="m/d/yyyy\ h:mm">
                  <c:v>40218.249999986634</c:v>
                </c:pt>
                <c:pt idx="15502" formatCode="m/d/yyyy\ h:mm">
                  <c:v>40218.291666653269</c:v>
                </c:pt>
                <c:pt idx="15503" formatCode="m/d/yyyy\ h:mm">
                  <c:v>40218.333333319992</c:v>
                </c:pt>
                <c:pt idx="15504" formatCode="m/d/yyyy\ h:mm">
                  <c:v>40218.374999986641</c:v>
                </c:pt>
                <c:pt idx="15505" formatCode="m/d/yyyy\ h:mm">
                  <c:v>40218.416666653306</c:v>
                </c:pt>
                <c:pt idx="15506" formatCode="m/d/yyyy\ h:mm">
                  <c:v>40218.458333319999</c:v>
                </c:pt>
                <c:pt idx="15507" formatCode="m/d/yyyy\ h:mm">
                  <c:v>40218.499999986634</c:v>
                </c:pt>
                <c:pt idx="15508" formatCode="m/d/yyyy\ h:mm">
                  <c:v>40218.541666653276</c:v>
                </c:pt>
                <c:pt idx="15509" formatCode="m/d/yyyy\ h:mm">
                  <c:v>40218.583333319963</c:v>
                </c:pt>
                <c:pt idx="15510" formatCode="m/d/yyyy\ h:mm">
                  <c:v>40218.624999986627</c:v>
                </c:pt>
                <c:pt idx="15511" formatCode="m/d/yyyy\ h:mm">
                  <c:v>40218.666666653269</c:v>
                </c:pt>
                <c:pt idx="15512" formatCode="m/d/yyyy\ h:mm">
                  <c:v>40218.708333319963</c:v>
                </c:pt>
                <c:pt idx="15513" formatCode="m/d/yyyy\ h:mm">
                  <c:v>40218.74999998662</c:v>
                </c:pt>
                <c:pt idx="15514" formatCode="m/d/yyyy\ h:mm">
                  <c:v>40218.791666653247</c:v>
                </c:pt>
                <c:pt idx="15515" formatCode="m/d/yyyy\ h:mm">
                  <c:v>40218.833333319948</c:v>
                </c:pt>
                <c:pt idx="15516" formatCode="m/d/yyyy\ h:mm">
                  <c:v>40218.874999986612</c:v>
                </c:pt>
                <c:pt idx="15517" formatCode="m/d/yyyy\ h:mm">
                  <c:v>40218.916666653276</c:v>
                </c:pt>
                <c:pt idx="15518" formatCode="m/d/yyyy\ h:mm">
                  <c:v>40218.958333319955</c:v>
                </c:pt>
                <c:pt idx="15519" formatCode="m/d/yyyy\ h:mm">
                  <c:v>40218.999999986605</c:v>
                </c:pt>
                <c:pt idx="15520" formatCode="m/d/yyyy\ h:mm">
                  <c:v>40219.041666653247</c:v>
                </c:pt>
                <c:pt idx="15521" formatCode="m/d/yyyy\ h:mm">
                  <c:v>40219.083333319933</c:v>
                </c:pt>
                <c:pt idx="15522" formatCode="m/d/yyyy\ h:mm">
                  <c:v>40219.124999986598</c:v>
                </c:pt>
                <c:pt idx="15523" formatCode="m/d/yyyy\ h:mm">
                  <c:v>40219.166666653233</c:v>
                </c:pt>
                <c:pt idx="15524" formatCode="m/d/yyyy\ h:mm">
                  <c:v>40219.208333319933</c:v>
                </c:pt>
                <c:pt idx="15525" formatCode="m/d/yyyy\ h:mm">
                  <c:v>40219.24999998659</c:v>
                </c:pt>
                <c:pt idx="15526" formatCode="m/d/yyyy\ h:mm">
                  <c:v>40219.291666653218</c:v>
                </c:pt>
                <c:pt idx="15527" formatCode="m/d/yyyy\ h:mm">
                  <c:v>40219.333333319919</c:v>
                </c:pt>
                <c:pt idx="15528" formatCode="m/d/yyyy\ h:mm">
                  <c:v>40219.374999986598</c:v>
                </c:pt>
                <c:pt idx="15529" formatCode="m/d/yyyy\ h:mm">
                  <c:v>40219.416666653233</c:v>
                </c:pt>
                <c:pt idx="15530" formatCode="m/d/yyyy\ h:mm">
                  <c:v>40219.458333319926</c:v>
                </c:pt>
                <c:pt idx="15531" formatCode="m/d/yyyy\ h:mm">
                  <c:v>40219.499999986583</c:v>
                </c:pt>
                <c:pt idx="15532" formatCode="m/d/yyyy\ h:mm">
                  <c:v>40219.541666653218</c:v>
                </c:pt>
                <c:pt idx="15533" formatCode="m/d/yyyy\ h:mm">
                  <c:v>40219.583333319912</c:v>
                </c:pt>
                <c:pt idx="15534" formatCode="m/d/yyyy\ h:mm">
                  <c:v>40219.624999986569</c:v>
                </c:pt>
                <c:pt idx="15535" formatCode="m/d/yyyy\ h:mm">
                  <c:v>40219.666666653204</c:v>
                </c:pt>
                <c:pt idx="15536" formatCode="m/d/yyyy\ h:mm">
                  <c:v>40219.708333319897</c:v>
                </c:pt>
                <c:pt idx="15537" formatCode="m/d/yyyy\ h:mm">
                  <c:v>40219.749999986561</c:v>
                </c:pt>
                <c:pt idx="15538" formatCode="m/d/yyyy\ h:mm">
                  <c:v>40219.791666653189</c:v>
                </c:pt>
                <c:pt idx="15539" formatCode="m/d/yyyy\ h:mm">
                  <c:v>40219.83333331989</c:v>
                </c:pt>
                <c:pt idx="15540" formatCode="m/d/yyyy\ h:mm">
                  <c:v>40219.874999986576</c:v>
                </c:pt>
                <c:pt idx="15541" formatCode="m/d/yyyy\ h:mm">
                  <c:v>40219.916666653204</c:v>
                </c:pt>
                <c:pt idx="15542" formatCode="m/d/yyyy\ h:mm">
                  <c:v>40219.958333319897</c:v>
                </c:pt>
                <c:pt idx="15543" formatCode="m/d/yyyy\ h:mm">
                  <c:v>40219.999999986547</c:v>
                </c:pt>
                <c:pt idx="15544" formatCode="m/d/yyyy\ h:mm">
                  <c:v>40220.041666653189</c:v>
                </c:pt>
                <c:pt idx="15545" formatCode="m/d/yyyy\ h:mm">
                  <c:v>40220.083333319883</c:v>
                </c:pt>
                <c:pt idx="15546" formatCode="m/d/yyyy\ h:mm">
                  <c:v>40220.124999986539</c:v>
                </c:pt>
                <c:pt idx="15547" formatCode="m/d/yyyy\ h:mm">
                  <c:v>40220.166666653189</c:v>
                </c:pt>
                <c:pt idx="15548" formatCode="m/d/yyyy\ h:mm">
                  <c:v>40220.208333319868</c:v>
                </c:pt>
                <c:pt idx="15549" formatCode="m/d/yyyy\ h:mm">
                  <c:v>40220.249999986532</c:v>
                </c:pt>
                <c:pt idx="15550" formatCode="m/d/yyyy\ h:mm">
                  <c:v>40220.291666653167</c:v>
                </c:pt>
                <c:pt idx="15551" formatCode="m/d/yyyy\ h:mm">
                  <c:v>40220.333333319861</c:v>
                </c:pt>
                <c:pt idx="15552" formatCode="m/d/yyyy\ h:mm">
                  <c:v>40220.374999986547</c:v>
                </c:pt>
                <c:pt idx="15553" formatCode="m/d/yyyy\ h:mm">
                  <c:v>40220.416666653189</c:v>
                </c:pt>
                <c:pt idx="15554" formatCode="m/d/yyyy\ h:mm">
                  <c:v>40220.458333319868</c:v>
                </c:pt>
                <c:pt idx="15555" formatCode="m/d/yyyy\ h:mm">
                  <c:v>40220.499999986518</c:v>
                </c:pt>
                <c:pt idx="15556" formatCode="m/d/yyyy\ h:mm">
                  <c:v>40220.541666653175</c:v>
                </c:pt>
                <c:pt idx="15557" formatCode="m/d/yyyy\ h:mm">
                  <c:v>40220.583333319846</c:v>
                </c:pt>
                <c:pt idx="15558" formatCode="m/d/yyyy\ h:mm">
                  <c:v>40220.62499998651</c:v>
                </c:pt>
                <c:pt idx="15559" formatCode="m/d/yyyy\ h:mm">
                  <c:v>40220.666666653175</c:v>
                </c:pt>
                <c:pt idx="15560" formatCode="m/d/yyyy\ h:mm">
                  <c:v>40220.708333319839</c:v>
                </c:pt>
                <c:pt idx="15561" formatCode="m/d/yyyy\ h:mm">
                  <c:v>40220.749999986503</c:v>
                </c:pt>
                <c:pt idx="15562" formatCode="m/d/yyyy\ h:mm">
                  <c:v>40220.791666653138</c:v>
                </c:pt>
                <c:pt idx="15563" formatCode="m/d/yyyy\ h:mm">
                  <c:v>40220.833333319832</c:v>
                </c:pt>
                <c:pt idx="15564" formatCode="m/d/yyyy\ h:mm">
                  <c:v>40220.87499998651</c:v>
                </c:pt>
                <c:pt idx="15565" formatCode="m/d/yyyy\ h:mm">
                  <c:v>40220.91666665316</c:v>
                </c:pt>
                <c:pt idx="15566" formatCode="m/d/yyyy\ h:mm">
                  <c:v>40220.958333319846</c:v>
                </c:pt>
                <c:pt idx="15567" formatCode="m/d/yyyy\ h:mm">
                  <c:v>40220.999999986489</c:v>
                </c:pt>
                <c:pt idx="15568" formatCode="m/d/yyyy\ h:mm">
                  <c:v>40221.041666653138</c:v>
                </c:pt>
                <c:pt idx="15569" formatCode="m/d/yyyy\ h:mm">
                  <c:v>40221.083333319817</c:v>
                </c:pt>
                <c:pt idx="15570" formatCode="m/d/yyyy\ h:mm">
                  <c:v>40221.124999986481</c:v>
                </c:pt>
                <c:pt idx="15571" formatCode="m/d/yyyy\ h:mm">
                  <c:v>40221.166666653131</c:v>
                </c:pt>
                <c:pt idx="15572" formatCode="m/d/yyyy\ h:mm">
                  <c:v>40221.20833331981</c:v>
                </c:pt>
                <c:pt idx="15573" formatCode="m/d/yyyy\ h:mm">
                  <c:v>40221.249999986481</c:v>
                </c:pt>
                <c:pt idx="15574" formatCode="m/d/yyyy\ h:mm">
                  <c:v>40221.291666653116</c:v>
                </c:pt>
                <c:pt idx="15575" formatCode="m/d/yyyy\ h:mm">
                  <c:v>40221.333333319802</c:v>
                </c:pt>
                <c:pt idx="15576" formatCode="m/d/yyyy\ h:mm">
                  <c:v>40221.374999986489</c:v>
                </c:pt>
                <c:pt idx="15577" formatCode="m/d/yyyy\ h:mm">
                  <c:v>40221.416666653131</c:v>
                </c:pt>
                <c:pt idx="15578" formatCode="m/d/yyyy\ h:mm">
                  <c:v>40221.45833331981</c:v>
                </c:pt>
                <c:pt idx="15579" formatCode="m/d/yyyy\ h:mm">
                  <c:v>40221.499999986459</c:v>
                </c:pt>
                <c:pt idx="15580" formatCode="m/d/yyyy\ h:mm">
                  <c:v>40221.541666653124</c:v>
                </c:pt>
                <c:pt idx="15581" formatCode="m/d/yyyy\ h:mm">
                  <c:v>40221.583333319788</c:v>
                </c:pt>
                <c:pt idx="15582" formatCode="m/d/yyyy\ h:mm">
                  <c:v>40221.624999986452</c:v>
                </c:pt>
                <c:pt idx="15583" formatCode="m/d/yyyy\ h:mm">
                  <c:v>40221.666666653102</c:v>
                </c:pt>
                <c:pt idx="15584" formatCode="m/d/yyyy\ h:mm">
                  <c:v>40221.708333319781</c:v>
                </c:pt>
                <c:pt idx="15585" formatCode="m/d/yyyy\ h:mm">
                  <c:v>40221.749999986445</c:v>
                </c:pt>
                <c:pt idx="15586" formatCode="m/d/yyyy\ h:mm">
                  <c:v>40221.79166665308</c:v>
                </c:pt>
                <c:pt idx="15587" formatCode="m/d/yyyy\ h:mm">
                  <c:v>40221.833333319773</c:v>
                </c:pt>
                <c:pt idx="15588" formatCode="m/d/yyyy\ h:mm">
                  <c:v>40221.874999986452</c:v>
                </c:pt>
                <c:pt idx="15589" formatCode="m/d/yyyy\ h:mm">
                  <c:v>40221.916666653102</c:v>
                </c:pt>
                <c:pt idx="15590" formatCode="m/d/yyyy\ h:mm">
                  <c:v>40221.958333319781</c:v>
                </c:pt>
                <c:pt idx="15591" formatCode="m/d/yyyy\ h:mm">
                  <c:v>40221.99999998643</c:v>
                </c:pt>
                <c:pt idx="15592" formatCode="m/d/yyyy\ h:mm">
                  <c:v>40222.04166665308</c:v>
                </c:pt>
                <c:pt idx="15593" formatCode="m/d/yyyy\ h:mm">
                  <c:v>40222.083333319759</c:v>
                </c:pt>
                <c:pt idx="15594" formatCode="m/d/yyyy\ h:mm">
                  <c:v>40222.124999986423</c:v>
                </c:pt>
                <c:pt idx="15595" formatCode="m/d/yyyy\ h:mm">
                  <c:v>40222.166666653073</c:v>
                </c:pt>
                <c:pt idx="15596" formatCode="m/d/yyyy\ h:mm">
                  <c:v>40222.208333319752</c:v>
                </c:pt>
                <c:pt idx="15597" formatCode="m/d/yyyy\ h:mm">
                  <c:v>40222.249999986416</c:v>
                </c:pt>
                <c:pt idx="15598" formatCode="m/d/yyyy\ h:mm">
                  <c:v>40222.291666653051</c:v>
                </c:pt>
                <c:pt idx="15599" formatCode="m/d/yyyy\ h:mm">
                  <c:v>40222.333333319744</c:v>
                </c:pt>
                <c:pt idx="15600" formatCode="m/d/yyyy\ h:mm">
                  <c:v>40222.374999986423</c:v>
                </c:pt>
                <c:pt idx="15601" formatCode="m/d/yyyy\ h:mm">
                  <c:v>40222.416666653073</c:v>
                </c:pt>
                <c:pt idx="15602" formatCode="m/d/yyyy\ h:mm">
                  <c:v>40222.458333319752</c:v>
                </c:pt>
                <c:pt idx="15603" formatCode="m/d/yyyy\ h:mm">
                  <c:v>40222.499999986401</c:v>
                </c:pt>
                <c:pt idx="15604" formatCode="m/d/yyyy\ h:mm">
                  <c:v>40222.541666653051</c:v>
                </c:pt>
                <c:pt idx="15605" formatCode="m/d/yyyy\ h:mm">
                  <c:v>40222.58333331973</c:v>
                </c:pt>
                <c:pt idx="15606" formatCode="m/d/yyyy\ h:mm">
                  <c:v>40222.624999986394</c:v>
                </c:pt>
                <c:pt idx="15607" formatCode="m/d/yyyy\ h:mm">
                  <c:v>40222.666666653044</c:v>
                </c:pt>
                <c:pt idx="15608" formatCode="m/d/yyyy\ h:mm">
                  <c:v>40222.708333319722</c:v>
                </c:pt>
                <c:pt idx="15609" formatCode="m/d/yyyy\ h:mm">
                  <c:v>40222.749999986387</c:v>
                </c:pt>
                <c:pt idx="15610" formatCode="m/d/yyyy\ h:mm">
                  <c:v>40222.791666653022</c:v>
                </c:pt>
                <c:pt idx="15611" formatCode="m/d/yyyy\ h:mm">
                  <c:v>40222.833333319715</c:v>
                </c:pt>
                <c:pt idx="15612" formatCode="m/d/yyyy\ h:mm">
                  <c:v>40222.874999986394</c:v>
                </c:pt>
                <c:pt idx="15613" formatCode="m/d/yyyy\ h:mm">
                  <c:v>40222.916666653044</c:v>
                </c:pt>
                <c:pt idx="15614" formatCode="m/d/yyyy\ h:mm">
                  <c:v>40222.958333319722</c:v>
                </c:pt>
                <c:pt idx="15615" formatCode="m/d/yyyy\ h:mm">
                  <c:v>40222.999999986372</c:v>
                </c:pt>
                <c:pt idx="15616" formatCode="m/d/yyyy\ h:mm">
                  <c:v>40223.041666653022</c:v>
                </c:pt>
                <c:pt idx="15617" formatCode="m/d/yyyy\ h:mm">
                  <c:v>40223.083333319701</c:v>
                </c:pt>
                <c:pt idx="15618" formatCode="m/d/yyyy\ h:mm">
                  <c:v>40223.124999986365</c:v>
                </c:pt>
                <c:pt idx="15619" formatCode="m/d/yyyy\ h:mm">
                  <c:v>40223.166666653015</c:v>
                </c:pt>
                <c:pt idx="15620" formatCode="m/d/yyyy\ h:mm">
                  <c:v>40223.208333319686</c:v>
                </c:pt>
                <c:pt idx="15621" formatCode="m/d/yyyy\ h:mm">
                  <c:v>40223.249999986358</c:v>
                </c:pt>
                <c:pt idx="15622" formatCode="m/d/yyyy\ h:mm">
                  <c:v>40223.291666652993</c:v>
                </c:pt>
                <c:pt idx="15623" formatCode="m/d/yyyy\ h:mm">
                  <c:v>40223.333333319686</c:v>
                </c:pt>
                <c:pt idx="15624" formatCode="m/d/yyyy\ h:mm">
                  <c:v>40223.374999986365</c:v>
                </c:pt>
                <c:pt idx="15625" formatCode="m/d/yyyy\ h:mm">
                  <c:v>40223.416666653015</c:v>
                </c:pt>
                <c:pt idx="15626" formatCode="m/d/yyyy\ h:mm">
                  <c:v>40223.458333319693</c:v>
                </c:pt>
                <c:pt idx="15627" formatCode="m/d/yyyy\ h:mm">
                  <c:v>40223.499999986336</c:v>
                </c:pt>
                <c:pt idx="15628" formatCode="m/d/yyyy\ h:mm">
                  <c:v>40223.541666652993</c:v>
                </c:pt>
                <c:pt idx="15629" formatCode="m/d/yyyy\ h:mm">
                  <c:v>40223.583333319672</c:v>
                </c:pt>
                <c:pt idx="15630" formatCode="m/d/yyyy\ h:mm">
                  <c:v>40223.624999986336</c:v>
                </c:pt>
                <c:pt idx="15631" formatCode="m/d/yyyy\ h:mm">
                  <c:v>40223.666666652985</c:v>
                </c:pt>
                <c:pt idx="15632" formatCode="m/d/yyyy\ h:mm">
                  <c:v>40223.708333319664</c:v>
                </c:pt>
                <c:pt idx="15633" formatCode="m/d/yyyy\ h:mm">
                  <c:v>40223.749999986328</c:v>
                </c:pt>
                <c:pt idx="15634" formatCode="m/d/yyyy\ h:mm">
                  <c:v>40223.791666652971</c:v>
                </c:pt>
                <c:pt idx="15635" formatCode="m/d/yyyy\ h:mm">
                  <c:v>40223.833333319657</c:v>
                </c:pt>
                <c:pt idx="15636" formatCode="m/d/yyyy\ h:mm">
                  <c:v>40223.874999986336</c:v>
                </c:pt>
                <c:pt idx="15637" formatCode="m/d/yyyy\ h:mm">
                  <c:v>40223.916666652993</c:v>
                </c:pt>
                <c:pt idx="15638" formatCode="m/d/yyyy\ h:mm">
                  <c:v>40223.958333319664</c:v>
                </c:pt>
                <c:pt idx="15639" formatCode="m/d/yyyy\ h:mm">
                  <c:v>40223.999999986314</c:v>
                </c:pt>
                <c:pt idx="15640" formatCode="m/d/yyyy\ h:mm">
                  <c:v>40224.041666652978</c:v>
                </c:pt>
                <c:pt idx="15641" formatCode="m/d/yyyy\ h:mm">
                  <c:v>40224.083333319635</c:v>
                </c:pt>
                <c:pt idx="15642" formatCode="m/d/yyyy\ h:mm">
                  <c:v>40224.124999986307</c:v>
                </c:pt>
                <c:pt idx="15643" formatCode="m/d/yyyy\ h:mm">
                  <c:v>40224.166666652971</c:v>
                </c:pt>
                <c:pt idx="15644" formatCode="m/d/yyyy\ h:mm">
                  <c:v>40224.208333319635</c:v>
                </c:pt>
                <c:pt idx="15645" formatCode="m/d/yyyy\ h:mm">
                  <c:v>40224.249999986285</c:v>
                </c:pt>
                <c:pt idx="15646" formatCode="m/d/yyyy\ h:mm">
                  <c:v>40224.291666652949</c:v>
                </c:pt>
                <c:pt idx="15647" formatCode="m/d/yyyy\ h:mm">
                  <c:v>40224.333333319628</c:v>
                </c:pt>
                <c:pt idx="15648" formatCode="m/d/yyyy\ h:mm">
                  <c:v>40224.374999986292</c:v>
                </c:pt>
                <c:pt idx="15649" formatCode="m/d/yyyy\ h:mm">
                  <c:v>40224.416666652971</c:v>
                </c:pt>
                <c:pt idx="15650" formatCode="m/d/yyyy\ h:mm">
                  <c:v>40224.458333319635</c:v>
                </c:pt>
                <c:pt idx="15651" formatCode="m/d/yyyy\ h:mm">
                  <c:v>40224.499999986285</c:v>
                </c:pt>
                <c:pt idx="15652" formatCode="m/d/yyyy\ h:mm">
                  <c:v>40224.541666652935</c:v>
                </c:pt>
                <c:pt idx="15653" formatCode="m/d/yyyy\ h:mm">
                  <c:v>40224.583333319606</c:v>
                </c:pt>
                <c:pt idx="15654" formatCode="m/d/yyyy\ h:mm">
                  <c:v>40224.624999986278</c:v>
                </c:pt>
                <c:pt idx="15655" formatCode="m/d/yyyy\ h:mm">
                  <c:v>40224.666666652935</c:v>
                </c:pt>
                <c:pt idx="15656" formatCode="m/d/yyyy\ h:mm">
                  <c:v>40224.708333319606</c:v>
                </c:pt>
                <c:pt idx="15657" formatCode="m/d/yyyy\ h:mm">
                  <c:v>40224.74999998627</c:v>
                </c:pt>
                <c:pt idx="15658" formatCode="m/d/yyyy\ h:mm">
                  <c:v>40224.79166665292</c:v>
                </c:pt>
                <c:pt idx="15659" formatCode="m/d/yyyy\ h:mm">
                  <c:v>40224.833333319599</c:v>
                </c:pt>
                <c:pt idx="15660" formatCode="m/d/yyyy\ h:mm">
                  <c:v>40224.874999986263</c:v>
                </c:pt>
                <c:pt idx="15661" formatCode="m/d/yyyy\ h:mm">
                  <c:v>40224.916666652942</c:v>
                </c:pt>
                <c:pt idx="15662" formatCode="m/d/yyyy\ h:mm">
                  <c:v>40224.958333319606</c:v>
                </c:pt>
                <c:pt idx="15663" formatCode="m/d/yyyy\ h:mm">
                  <c:v>40224.999999986256</c:v>
                </c:pt>
                <c:pt idx="15664" formatCode="m/d/yyyy\ h:mm">
                  <c:v>40225.04166665292</c:v>
                </c:pt>
                <c:pt idx="15665" formatCode="m/d/yyyy\ h:mm">
                  <c:v>40225.083333319591</c:v>
                </c:pt>
                <c:pt idx="15666" formatCode="m/d/yyyy\ h:mm">
                  <c:v>40225.124999986234</c:v>
                </c:pt>
                <c:pt idx="15667" formatCode="m/d/yyyy\ h:mm">
                  <c:v>40225.166666652905</c:v>
                </c:pt>
                <c:pt idx="15668" formatCode="m/d/yyyy\ h:mm">
                  <c:v>40225.208333319591</c:v>
                </c:pt>
                <c:pt idx="15669" formatCode="m/d/yyyy\ h:mm">
                  <c:v>40225.249999986234</c:v>
                </c:pt>
                <c:pt idx="15670" formatCode="m/d/yyyy\ h:mm">
                  <c:v>40225.291666652884</c:v>
                </c:pt>
                <c:pt idx="15671" formatCode="m/d/yyyy\ h:mm">
                  <c:v>40225.333333319584</c:v>
                </c:pt>
                <c:pt idx="15672" formatCode="m/d/yyyy\ h:mm">
                  <c:v>40225.374999986241</c:v>
                </c:pt>
                <c:pt idx="15673" formatCode="m/d/yyyy\ h:mm">
                  <c:v>40225.416666652898</c:v>
                </c:pt>
                <c:pt idx="15674" formatCode="m/d/yyyy\ h:mm">
                  <c:v>40225.458333319584</c:v>
                </c:pt>
                <c:pt idx="15675" formatCode="m/d/yyyy\ h:mm">
                  <c:v>40225.499999986227</c:v>
                </c:pt>
                <c:pt idx="15676" formatCode="m/d/yyyy\ h:mm">
                  <c:v>40225.541666652884</c:v>
                </c:pt>
                <c:pt idx="15677" formatCode="m/d/yyyy\ h:mm">
                  <c:v>40225.583333319562</c:v>
                </c:pt>
                <c:pt idx="15678" formatCode="m/d/yyyy\ h:mm">
                  <c:v>40225.624999986205</c:v>
                </c:pt>
                <c:pt idx="15679" formatCode="m/d/yyyy\ h:mm">
                  <c:v>40225.666666652884</c:v>
                </c:pt>
                <c:pt idx="15680" formatCode="m/d/yyyy\ h:mm">
                  <c:v>40225.708333319548</c:v>
                </c:pt>
                <c:pt idx="15681" formatCode="m/d/yyyy\ h:mm">
                  <c:v>40225.749999986205</c:v>
                </c:pt>
                <c:pt idx="15682" formatCode="m/d/yyyy\ h:mm">
                  <c:v>40225.791666652854</c:v>
                </c:pt>
                <c:pt idx="15683" formatCode="m/d/yyyy\ h:mm">
                  <c:v>40225.833333319541</c:v>
                </c:pt>
                <c:pt idx="15684" formatCode="m/d/yyyy\ h:mm">
                  <c:v>40225.874999986212</c:v>
                </c:pt>
                <c:pt idx="15685" formatCode="m/d/yyyy\ h:mm">
                  <c:v>40225.916666652869</c:v>
                </c:pt>
                <c:pt idx="15686" formatCode="m/d/yyyy\ h:mm">
                  <c:v>40225.958333319548</c:v>
                </c:pt>
                <c:pt idx="15687" formatCode="m/d/yyyy\ h:mm">
                  <c:v>40225.999999986198</c:v>
                </c:pt>
                <c:pt idx="15688" formatCode="m/d/yyyy\ h:mm">
                  <c:v>40226.041666652854</c:v>
                </c:pt>
                <c:pt idx="15689" formatCode="m/d/yyyy\ h:mm">
                  <c:v>40226.083333319533</c:v>
                </c:pt>
                <c:pt idx="15690" formatCode="m/d/yyyy\ h:mm">
                  <c:v>40226.12499998619</c:v>
                </c:pt>
                <c:pt idx="15691" formatCode="m/d/yyyy\ h:mm">
                  <c:v>40226.166666652854</c:v>
                </c:pt>
                <c:pt idx="15692" formatCode="m/d/yyyy\ h:mm">
                  <c:v>40226.208333319519</c:v>
                </c:pt>
                <c:pt idx="15693" formatCode="m/d/yyyy\ h:mm">
                  <c:v>40226.249999986183</c:v>
                </c:pt>
                <c:pt idx="15694" formatCode="m/d/yyyy\ h:mm">
                  <c:v>40226.291666652818</c:v>
                </c:pt>
                <c:pt idx="15695" formatCode="m/d/yyyy\ h:mm">
                  <c:v>40226.333333319511</c:v>
                </c:pt>
                <c:pt idx="15696" formatCode="m/d/yyyy\ h:mm">
                  <c:v>40226.374999986198</c:v>
                </c:pt>
                <c:pt idx="15697" formatCode="m/d/yyyy\ h:mm">
                  <c:v>40226.41666665284</c:v>
                </c:pt>
                <c:pt idx="15698" formatCode="m/d/yyyy\ h:mm">
                  <c:v>40226.458333319526</c:v>
                </c:pt>
                <c:pt idx="15699" formatCode="m/d/yyyy\ h:mm">
                  <c:v>40226.499999986168</c:v>
                </c:pt>
                <c:pt idx="15700" formatCode="m/d/yyyy\ h:mm">
                  <c:v>40226.541666652825</c:v>
                </c:pt>
                <c:pt idx="15701" formatCode="m/d/yyyy\ h:mm">
                  <c:v>40226.583333319497</c:v>
                </c:pt>
                <c:pt idx="15702" formatCode="m/d/yyyy\ h:mm">
                  <c:v>40226.624999986161</c:v>
                </c:pt>
                <c:pt idx="15703" formatCode="m/d/yyyy\ h:mm">
                  <c:v>40226.666666652825</c:v>
                </c:pt>
                <c:pt idx="15704" formatCode="m/d/yyyy\ h:mm">
                  <c:v>40226.70833331949</c:v>
                </c:pt>
                <c:pt idx="15705" formatCode="m/d/yyyy\ h:mm">
                  <c:v>40226.749999986161</c:v>
                </c:pt>
                <c:pt idx="15706" formatCode="m/d/yyyy\ h:mm">
                  <c:v>40226.791666652796</c:v>
                </c:pt>
                <c:pt idx="15707" formatCode="m/d/yyyy\ h:mm">
                  <c:v>40226.833333319482</c:v>
                </c:pt>
                <c:pt idx="15708" formatCode="m/d/yyyy\ h:mm">
                  <c:v>40226.874999986168</c:v>
                </c:pt>
                <c:pt idx="15709" formatCode="m/d/yyyy\ h:mm">
                  <c:v>40226.916666652811</c:v>
                </c:pt>
                <c:pt idx="15710" formatCode="m/d/yyyy\ h:mm">
                  <c:v>40226.958333319497</c:v>
                </c:pt>
                <c:pt idx="15711" formatCode="m/d/yyyy\ h:mm">
                  <c:v>40226.999999986139</c:v>
                </c:pt>
                <c:pt idx="15712" formatCode="m/d/yyyy\ h:mm">
                  <c:v>40227.041666652804</c:v>
                </c:pt>
                <c:pt idx="15713" formatCode="m/d/yyyy\ h:mm">
                  <c:v>40227.083333319468</c:v>
                </c:pt>
                <c:pt idx="15714" formatCode="m/d/yyyy\ h:mm">
                  <c:v>40227.124999986132</c:v>
                </c:pt>
                <c:pt idx="15715" formatCode="m/d/yyyy\ h:mm">
                  <c:v>40227.166666652782</c:v>
                </c:pt>
                <c:pt idx="15716" formatCode="m/d/yyyy\ h:mm">
                  <c:v>40227.208333319461</c:v>
                </c:pt>
                <c:pt idx="15717" formatCode="m/d/yyyy\ h:mm">
                  <c:v>40227.249999986132</c:v>
                </c:pt>
                <c:pt idx="15718" formatCode="m/d/yyyy\ h:mm">
                  <c:v>40227.291666652767</c:v>
                </c:pt>
                <c:pt idx="15719" formatCode="m/d/yyyy\ h:mm">
                  <c:v>40227.333333319453</c:v>
                </c:pt>
                <c:pt idx="15720" formatCode="m/d/yyyy\ h:mm">
                  <c:v>40227.374999986139</c:v>
                </c:pt>
                <c:pt idx="15721" formatCode="m/d/yyyy\ h:mm">
                  <c:v>40227.416666652782</c:v>
                </c:pt>
                <c:pt idx="15722" formatCode="m/d/yyyy\ h:mm">
                  <c:v>40227.458333319461</c:v>
                </c:pt>
                <c:pt idx="15723" formatCode="m/d/yyyy\ h:mm">
                  <c:v>40227.49999998611</c:v>
                </c:pt>
                <c:pt idx="15724" formatCode="m/d/yyyy\ h:mm">
                  <c:v>40227.541666652774</c:v>
                </c:pt>
                <c:pt idx="15725" formatCode="m/d/yyyy\ h:mm">
                  <c:v>40227.583333319439</c:v>
                </c:pt>
                <c:pt idx="15726" formatCode="m/d/yyyy\ h:mm">
                  <c:v>40227.624999986103</c:v>
                </c:pt>
                <c:pt idx="15727" formatCode="m/d/yyyy\ h:mm">
                  <c:v>40227.666666652753</c:v>
                </c:pt>
                <c:pt idx="15728" formatCode="m/d/yyyy\ h:mm">
                  <c:v>40227.708333319431</c:v>
                </c:pt>
                <c:pt idx="15729" formatCode="m/d/yyyy\ h:mm">
                  <c:v>40227.749999986096</c:v>
                </c:pt>
                <c:pt idx="15730" formatCode="m/d/yyyy\ h:mm">
                  <c:v>40227.791666652731</c:v>
                </c:pt>
                <c:pt idx="15731" formatCode="m/d/yyyy\ h:mm">
                  <c:v>40227.833333319431</c:v>
                </c:pt>
                <c:pt idx="15732" formatCode="m/d/yyyy\ h:mm">
                  <c:v>40227.874999986103</c:v>
                </c:pt>
                <c:pt idx="15733" formatCode="m/d/yyyy\ h:mm">
                  <c:v>40227.916666652753</c:v>
                </c:pt>
                <c:pt idx="15734" formatCode="m/d/yyyy\ h:mm">
                  <c:v>40227.958333319439</c:v>
                </c:pt>
                <c:pt idx="15735" formatCode="m/d/yyyy\ h:mm">
                  <c:v>40227.999999986081</c:v>
                </c:pt>
                <c:pt idx="15736" formatCode="m/d/yyyy\ h:mm">
                  <c:v>40228.041666652731</c:v>
                </c:pt>
                <c:pt idx="15737" formatCode="m/d/yyyy\ h:mm">
                  <c:v>40228.08333331941</c:v>
                </c:pt>
                <c:pt idx="15738" formatCode="m/d/yyyy\ h:mm">
                  <c:v>40228.124999986081</c:v>
                </c:pt>
                <c:pt idx="15739" formatCode="m/d/yyyy\ h:mm">
                  <c:v>40228.166666652724</c:v>
                </c:pt>
                <c:pt idx="15740" formatCode="m/d/yyyy\ h:mm">
                  <c:v>40228.208333319402</c:v>
                </c:pt>
                <c:pt idx="15741" formatCode="m/d/yyyy\ h:mm">
                  <c:v>40228.249999986067</c:v>
                </c:pt>
                <c:pt idx="15742" formatCode="m/d/yyyy\ h:mm">
                  <c:v>40228.291666652702</c:v>
                </c:pt>
                <c:pt idx="15743" formatCode="m/d/yyyy\ h:mm">
                  <c:v>40228.333333319395</c:v>
                </c:pt>
                <c:pt idx="15744" formatCode="m/d/yyyy\ h:mm">
                  <c:v>40228.374999986074</c:v>
                </c:pt>
                <c:pt idx="15745" formatCode="m/d/yyyy\ h:mm">
                  <c:v>40228.416666652731</c:v>
                </c:pt>
                <c:pt idx="15746" formatCode="m/d/yyyy\ h:mm">
                  <c:v>40228.458333319402</c:v>
                </c:pt>
                <c:pt idx="15747" formatCode="m/d/yyyy\ h:mm">
                  <c:v>40228.499999986052</c:v>
                </c:pt>
                <c:pt idx="15748" formatCode="m/d/yyyy\ h:mm">
                  <c:v>40228.541666652702</c:v>
                </c:pt>
                <c:pt idx="15749" formatCode="m/d/yyyy\ h:mm">
                  <c:v>40228.58333331938</c:v>
                </c:pt>
                <c:pt idx="15750" formatCode="m/d/yyyy\ h:mm">
                  <c:v>40228.624999986045</c:v>
                </c:pt>
                <c:pt idx="15751" formatCode="m/d/yyyy\ h:mm">
                  <c:v>40228.666666652694</c:v>
                </c:pt>
                <c:pt idx="15752" formatCode="m/d/yyyy\ h:mm">
                  <c:v>40228.708333319373</c:v>
                </c:pt>
                <c:pt idx="15753" formatCode="m/d/yyyy\ h:mm">
                  <c:v>40228.749999986037</c:v>
                </c:pt>
                <c:pt idx="15754" formatCode="m/d/yyyy\ h:mm">
                  <c:v>40228.791666652673</c:v>
                </c:pt>
                <c:pt idx="15755" formatCode="m/d/yyyy\ h:mm">
                  <c:v>40228.833333319366</c:v>
                </c:pt>
                <c:pt idx="15756" formatCode="m/d/yyyy\ h:mm">
                  <c:v>40228.874999986045</c:v>
                </c:pt>
                <c:pt idx="15757" formatCode="m/d/yyyy\ h:mm">
                  <c:v>40228.916666652694</c:v>
                </c:pt>
                <c:pt idx="15758" formatCode="m/d/yyyy\ h:mm">
                  <c:v>40228.958333319373</c:v>
                </c:pt>
                <c:pt idx="15759" formatCode="m/d/yyyy\ h:mm">
                  <c:v>40228.999999986023</c:v>
                </c:pt>
                <c:pt idx="15760" formatCode="m/d/yyyy\ h:mm">
                  <c:v>40229.041666652673</c:v>
                </c:pt>
                <c:pt idx="15761" formatCode="m/d/yyyy\ h:mm">
                  <c:v>40229.083333319351</c:v>
                </c:pt>
                <c:pt idx="15762" formatCode="m/d/yyyy\ h:mm">
                  <c:v>40229.124999986016</c:v>
                </c:pt>
                <c:pt idx="15763" formatCode="m/d/yyyy\ h:mm">
                  <c:v>40229.166666652665</c:v>
                </c:pt>
                <c:pt idx="15764" formatCode="m/d/yyyy\ h:mm">
                  <c:v>40229.208333319344</c:v>
                </c:pt>
                <c:pt idx="15765" formatCode="m/d/yyyy\ h:mm">
                  <c:v>40229.249999986008</c:v>
                </c:pt>
                <c:pt idx="15766" formatCode="m/d/yyyy\ h:mm">
                  <c:v>40229.291666652643</c:v>
                </c:pt>
                <c:pt idx="15767" formatCode="m/d/yyyy\ h:mm">
                  <c:v>40229.333333319337</c:v>
                </c:pt>
                <c:pt idx="15768" formatCode="m/d/yyyy\ h:mm">
                  <c:v>40229.374999986016</c:v>
                </c:pt>
                <c:pt idx="15769" formatCode="m/d/yyyy\ h:mm">
                  <c:v>40229.416666652665</c:v>
                </c:pt>
                <c:pt idx="15770" formatCode="m/d/yyyy\ h:mm">
                  <c:v>40229.458333319344</c:v>
                </c:pt>
                <c:pt idx="15771" formatCode="m/d/yyyy\ h:mm">
                  <c:v>40229.499999985994</c:v>
                </c:pt>
                <c:pt idx="15772" formatCode="m/d/yyyy\ h:mm">
                  <c:v>40229.541666652643</c:v>
                </c:pt>
                <c:pt idx="15773" formatCode="m/d/yyyy\ h:mm">
                  <c:v>40229.583333319322</c:v>
                </c:pt>
                <c:pt idx="15774" formatCode="m/d/yyyy\ h:mm">
                  <c:v>40229.624999985987</c:v>
                </c:pt>
                <c:pt idx="15775" formatCode="m/d/yyyy\ h:mm">
                  <c:v>40229.666666652629</c:v>
                </c:pt>
                <c:pt idx="15776" formatCode="m/d/yyyy\ h:mm">
                  <c:v>40229.708333319315</c:v>
                </c:pt>
                <c:pt idx="15777" formatCode="m/d/yyyy\ h:mm">
                  <c:v>40229.749999985979</c:v>
                </c:pt>
                <c:pt idx="15778" formatCode="m/d/yyyy\ h:mm">
                  <c:v>40229.791666652607</c:v>
                </c:pt>
                <c:pt idx="15779" formatCode="m/d/yyyy\ h:mm">
                  <c:v>40229.833333319308</c:v>
                </c:pt>
                <c:pt idx="15780" formatCode="m/d/yyyy\ h:mm">
                  <c:v>40229.874999985987</c:v>
                </c:pt>
                <c:pt idx="15781" formatCode="m/d/yyyy\ h:mm">
                  <c:v>40229.916666652636</c:v>
                </c:pt>
                <c:pt idx="15782" formatCode="m/d/yyyy\ h:mm">
                  <c:v>40229.958333319315</c:v>
                </c:pt>
                <c:pt idx="15783" formatCode="m/d/yyyy\ h:mm">
                  <c:v>40229.999999985965</c:v>
                </c:pt>
                <c:pt idx="15784" formatCode="m/d/yyyy\ h:mm">
                  <c:v>40230.041666652614</c:v>
                </c:pt>
                <c:pt idx="15785" formatCode="m/d/yyyy\ h:mm">
                  <c:v>40230.083333319286</c:v>
                </c:pt>
                <c:pt idx="15786" formatCode="m/d/yyyy\ h:mm">
                  <c:v>40230.124999985957</c:v>
                </c:pt>
                <c:pt idx="15787" formatCode="m/d/yyyy\ h:mm">
                  <c:v>40230.166666652607</c:v>
                </c:pt>
                <c:pt idx="15788" formatCode="m/d/yyyy\ h:mm">
                  <c:v>40230.208333319286</c:v>
                </c:pt>
                <c:pt idx="15789" formatCode="m/d/yyyy\ h:mm">
                  <c:v>40230.24999998595</c:v>
                </c:pt>
                <c:pt idx="15790" formatCode="m/d/yyyy\ h:mm">
                  <c:v>40230.291666652585</c:v>
                </c:pt>
                <c:pt idx="15791" formatCode="m/d/yyyy\ h:mm">
                  <c:v>40230.333333319279</c:v>
                </c:pt>
                <c:pt idx="15792" formatCode="m/d/yyyy\ h:mm">
                  <c:v>40230.374999985943</c:v>
                </c:pt>
                <c:pt idx="15793" formatCode="m/d/yyyy\ h:mm">
                  <c:v>40230.416666652607</c:v>
                </c:pt>
                <c:pt idx="15794" formatCode="m/d/yyyy\ h:mm">
                  <c:v>40230.458333319286</c:v>
                </c:pt>
                <c:pt idx="15795" formatCode="m/d/yyyy\ h:mm">
                  <c:v>40230.499999985936</c:v>
                </c:pt>
                <c:pt idx="15796" formatCode="m/d/yyyy\ h:mm">
                  <c:v>40230.541666652585</c:v>
                </c:pt>
                <c:pt idx="15797" formatCode="m/d/yyyy\ h:mm">
                  <c:v>40230.583333319264</c:v>
                </c:pt>
                <c:pt idx="15798" formatCode="m/d/yyyy\ h:mm">
                  <c:v>40230.624999985928</c:v>
                </c:pt>
                <c:pt idx="15799" formatCode="m/d/yyyy\ h:mm">
                  <c:v>40230.666666652585</c:v>
                </c:pt>
                <c:pt idx="15800" formatCode="m/d/yyyy\ h:mm">
                  <c:v>40230.708333319257</c:v>
                </c:pt>
                <c:pt idx="15801" formatCode="m/d/yyyy\ h:mm">
                  <c:v>40230.749999985921</c:v>
                </c:pt>
                <c:pt idx="15802" formatCode="m/d/yyyy\ h:mm">
                  <c:v>40230.791666652571</c:v>
                </c:pt>
                <c:pt idx="15803" formatCode="m/d/yyyy\ h:mm">
                  <c:v>40230.83333331925</c:v>
                </c:pt>
                <c:pt idx="15804" formatCode="m/d/yyyy\ h:mm">
                  <c:v>40230.874999985928</c:v>
                </c:pt>
                <c:pt idx="15805" formatCode="m/d/yyyy\ h:mm">
                  <c:v>40230.916666652593</c:v>
                </c:pt>
                <c:pt idx="15806" formatCode="m/d/yyyy\ h:mm">
                  <c:v>40230.958333319242</c:v>
                </c:pt>
                <c:pt idx="15807" formatCode="m/d/yyyy\ h:mm">
                  <c:v>40230.999999985906</c:v>
                </c:pt>
                <c:pt idx="15808" formatCode="m/d/yyyy\ h:mm">
                  <c:v>40231.041666652571</c:v>
                </c:pt>
                <c:pt idx="15809" formatCode="m/d/yyyy\ h:mm">
                  <c:v>40231.083333319235</c:v>
                </c:pt>
                <c:pt idx="15810" formatCode="m/d/yyyy\ h:mm">
                  <c:v>40231.124999985885</c:v>
                </c:pt>
                <c:pt idx="15811" formatCode="m/d/yyyy\ h:mm">
                  <c:v>40231.166666652556</c:v>
                </c:pt>
                <c:pt idx="15812" formatCode="m/d/yyyy\ h:mm">
                  <c:v>40231.208333319228</c:v>
                </c:pt>
                <c:pt idx="15813" formatCode="m/d/yyyy\ h:mm">
                  <c:v>40231.249999985885</c:v>
                </c:pt>
                <c:pt idx="15814" formatCode="m/d/yyyy\ h:mm">
                  <c:v>40231.291666652534</c:v>
                </c:pt>
                <c:pt idx="15815" formatCode="m/d/yyyy\ h:mm">
                  <c:v>40231.33333331922</c:v>
                </c:pt>
                <c:pt idx="15816" formatCode="m/d/yyyy\ h:mm">
                  <c:v>40231.374999985892</c:v>
                </c:pt>
                <c:pt idx="15817" formatCode="m/d/yyyy\ h:mm">
                  <c:v>40231.416666652549</c:v>
                </c:pt>
                <c:pt idx="15818" formatCode="m/d/yyyy\ h:mm">
                  <c:v>40231.458333319213</c:v>
                </c:pt>
                <c:pt idx="15819" formatCode="m/d/yyyy\ h:mm">
                  <c:v>40231.499999985877</c:v>
                </c:pt>
                <c:pt idx="15820" formatCode="m/d/yyyy\ h:mm">
                  <c:v>40231.541666652534</c:v>
                </c:pt>
                <c:pt idx="15821" formatCode="m/d/yyyy\ h:mm">
                  <c:v>40231.583333319206</c:v>
                </c:pt>
                <c:pt idx="15822" formatCode="m/d/yyyy\ h:mm">
                  <c:v>40231.62499998587</c:v>
                </c:pt>
                <c:pt idx="15823" formatCode="m/d/yyyy\ h:mm">
                  <c:v>40231.666666652534</c:v>
                </c:pt>
                <c:pt idx="15824" formatCode="m/d/yyyy\ h:mm">
                  <c:v>40231.708333319199</c:v>
                </c:pt>
                <c:pt idx="15825" formatCode="m/d/yyyy\ h:mm">
                  <c:v>40231.749999985856</c:v>
                </c:pt>
                <c:pt idx="15826" formatCode="m/d/yyyy\ h:mm">
                  <c:v>40231.791666652513</c:v>
                </c:pt>
                <c:pt idx="15827" formatCode="m/d/yyyy\ h:mm">
                  <c:v>40231.833333319191</c:v>
                </c:pt>
                <c:pt idx="15828" formatCode="m/d/yyyy\ h:mm">
                  <c:v>40231.874999985863</c:v>
                </c:pt>
                <c:pt idx="15829" formatCode="m/d/yyyy\ h:mm">
                  <c:v>40231.916666652534</c:v>
                </c:pt>
                <c:pt idx="15830" formatCode="m/d/yyyy\ h:mm">
                  <c:v>40231.958333319206</c:v>
                </c:pt>
                <c:pt idx="15831" formatCode="m/d/yyyy\ h:mm">
                  <c:v>40231.999999985834</c:v>
                </c:pt>
                <c:pt idx="15832" formatCode="m/d/yyyy\ h:mm">
                  <c:v>40232.041666652505</c:v>
                </c:pt>
                <c:pt idx="15833" formatCode="m/d/yyyy\ h:mm">
                  <c:v>40232.083333319191</c:v>
                </c:pt>
                <c:pt idx="15834" formatCode="m/d/yyyy\ h:mm">
                  <c:v>40232.124999985834</c:v>
                </c:pt>
                <c:pt idx="15835" formatCode="m/d/yyyy\ h:mm">
                  <c:v>40232.166666652505</c:v>
                </c:pt>
                <c:pt idx="15836" formatCode="m/d/yyyy\ h:mm">
                  <c:v>40232.208333319169</c:v>
                </c:pt>
                <c:pt idx="15837" formatCode="m/d/yyyy\ h:mm">
                  <c:v>40232.249999985834</c:v>
                </c:pt>
                <c:pt idx="15838" formatCode="m/d/yyyy\ h:mm">
                  <c:v>40232.291666652469</c:v>
                </c:pt>
                <c:pt idx="15839" formatCode="m/d/yyyy\ h:mm">
                  <c:v>40232.333333319162</c:v>
                </c:pt>
                <c:pt idx="15840" formatCode="m/d/yyyy\ h:mm">
                  <c:v>40232.374999985841</c:v>
                </c:pt>
                <c:pt idx="15841" formatCode="m/d/yyyy\ h:mm">
                  <c:v>40232.416666652491</c:v>
                </c:pt>
                <c:pt idx="15842" formatCode="m/d/yyyy\ h:mm">
                  <c:v>40232.458333319177</c:v>
                </c:pt>
                <c:pt idx="15843" formatCode="m/d/yyyy\ h:mm">
                  <c:v>40232.499999985805</c:v>
                </c:pt>
                <c:pt idx="15844" formatCode="m/d/yyyy\ h:mm">
                  <c:v>40232.541666652476</c:v>
                </c:pt>
                <c:pt idx="15845" formatCode="m/d/yyyy\ h:mm">
                  <c:v>40232.583333319148</c:v>
                </c:pt>
                <c:pt idx="15846" formatCode="m/d/yyyy\ h:mm">
                  <c:v>40232.624999985805</c:v>
                </c:pt>
                <c:pt idx="15847" formatCode="m/d/yyyy\ h:mm">
                  <c:v>40232.666666652476</c:v>
                </c:pt>
                <c:pt idx="15848" formatCode="m/d/yyyy\ h:mm">
                  <c:v>40232.70833331914</c:v>
                </c:pt>
                <c:pt idx="15849" formatCode="m/d/yyyy\ h:mm">
                  <c:v>40232.749999985805</c:v>
                </c:pt>
                <c:pt idx="15850" formatCode="m/d/yyyy\ h:mm">
                  <c:v>40232.791666652447</c:v>
                </c:pt>
                <c:pt idx="15851" formatCode="m/d/yyyy\ h:mm">
                  <c:v>40232.833333319133</c:v>
                </c:pt>
                <c:pt idx="15852" formatCode="m/d/yyyy\ h:mm">
                  <c:v>40232.874999985797</c:v>
                </c:pt>
                <c:pt idx="15853" formatCode="m/d/yyyy\ h:mm">
                  <c:v>40232.916666652462</c:v>
                </c:pt>
                <c:pt idx="15854" formatCode="m/d/yyyy\ h:mm">
                  <c:v>40232.958333319148</c:v>
                </c:pt>
                <c:pt idx="15855" formatCode="m/d/yyyy\ h:mm">
                  <c:v>40232.999999985776</c:v>
                </c:pt>
                <c:pt idx="15856" formatCode="m/d/yyyy\ h:mm">
                  <c:v>40233.041666652454</c:v>
                </c:pt>
                <c:pt idx="15857" formatCode="m/d/yyyy\ h:mm">
                  <c:v>40233.083333319119</c:v>
                </c:pt>
                <c:pt idx="15858" formatCode="m/d/yyyy\ h:mm">
                  <c:v>40233.124999985776</c:v>
                </c:pt>
                <c:pt idx="15859" formatCode="m/d/yyyy\ h:mm">
                  <c:v>40233.166666652432</c:v>
                </c:pt>
                <c:pt idx="15860" formatCode="m/d/yyyy\ h:mm">
                  <c:v>40233.208333319111</c:v>
                </c:pt>
                <c:pt idx="15861" formatCode="m/d/yyyy\ h:mm">
                  <c:v>40233.249999985776</c:v>
                </c:pt>
                <c:pt idx="15862" formatCode="m/d/yyyy\ h:mm">
                  <c:v>40233.291666652418</c:v>
                </c:pt>
                <c:pt idx="15863" formatCode="m/d/yyyy\ h:mm">
                  <c:v>40233.333333319111</c:v>
                </c:pt>
                <c:pt idx="15864" formatCode="m/d/yyyy\ h:mm">
                  <c:v>40233.374999985768</c:v>
                </c:pt>
                <c:pt idx="15865" formatCode="m/d/yyyy\ h:mm">
                  <c:v>40233.416666652432</c:v>
                </c:pt>
                <c:pt idx="15866" formatCode="m/d/yyyy\ h:mm">
                  <c:v>40233.458333319119</c:v>
                </c:pt>
                <c:pt idx="15867" formatCode="m/d/yyyy\ h:mm">
                  <c:v>40233.499999985754</c:v>
                </c:pt>
                <c:pt idx="15868" formatCode="m/d/yyyy\ h:mm">
                  <c:v>40233.541666652425</c:v>
                </c:pt>
                <c:pt idx="15869" formatCode="m/d/yyyy\ h:mm">
                  <c:v>40233.583333319089</c:v>
                </c:pt>
                <c:pt idx="15870" formatCode="m/d/yyyy\ h:mm">
                  <c:v>40233.624999985754</c:v>
                </c:pt>
                <c:pt idx="15871" formatCode="m/d/yyyy\ h:mm">
                  <c:v>40233.666666652403</c:v>
                </c:pt>
                <c:pt idx="15872" formatCode="m/d/yyyy\ h:mm">
                  <c:v>40233.708333319082</c:v>
                </c:pt>
                <c:pt idx="15873" formatCode="m/d/yyyy\ h:mm">
                  <c:v>40233.749999985732</c:v>
                </c:pt>
                <c:pt idx="15874" formatCode="m/d/yyyy\ h:mm">
                  <c:v>40233.791666652382</c:v>
                </c:pt>
                <c:pt idx="15875" formatCode="m/d/yyyy\ h:mm">
                  <c:v>40233.833333319082</c:v>
                </c:pt>
                <c:pt idx="15876" formatCode="m/d/yyyy\ h:mm">
                  <c:v>40233.874999985739</c:v>
                </c:pt>
                <c:pt idx="15877" formatCode="m/d/yyyy\ h:mm">
                  <c:v>40233.916666652403</c:v>
                </c:pt>
                <c:pt idx="15878" formatCode="m/d/yyyy\ h:mm">
                  <c:v>40233.958333319089</c:v>
                </c:pt>
                <c:pt idx="15879" formatCode="m/d/yyyy\ h:mm">
                  <c:v>40233.999999985725</c:v>
                </c:pt>
                <c:pt idx="15880" formatCode="m/d/yyyy\ h:mm">
                  <c:v>40234.041666652382</c:v>
                </c:pt>
                <c:pt idx="15881" formatCode="m/d/yyyy\ h:mm">
                  <c:v>40234.08333331906</c:v>
                </c:pt>
                <c:pt idx="15882" formatCode="m/d/yyyy\ h:mm">
                  <c:v>40234.124999985725</c:v>
                </c:pt>
                <c:pt idx="15883" formatCode="m/d/yyyy\ h:mm">
                  <c:v>40234.166666652374</c:v>
                </c:pt>
                <c:pt idx="15884" formatCode="m/d/yyyy\ h:mm">
                  <c:v>40234.208333319053</c:v>
                </c:pt>
                <c:pt idx="15885" formatCode="m/d/yyyy\ h:mm">
                  <c:v>40234.249999985703</c:v>
                </c:pt>
                <c:pt idx="15886" formatCode="m/d/yyyy\ h:mm">
                  <c:v>40234.291666652352</c:v>
                </c:pt>
                <c:pt idx="15887" formatCode="m/d/yyyy\ h:mm">
                  <c:v>40234.333333319046</c:v>
                </c:pt>
                <c:pt idx="15888" formatCode="m/d/yyyy\ h:mm">
                  <c:v>40234.37499998571</c:v>
                </c:pt>
                <c:pt idx="15889" formatCode="m/d/yyyy\ h:mm">
                  <c:v>40234.416666652382</c:v>
                </c:pt>
                <c:pt idx="15890" formatCode="m/d/yyyy\ h:mm">
                  <c:v>40234.458333319053</c:v>
                </c:pt>
                <c:pt idx="15891" formatCode="m/d/yyyy\ h:mm">
                  <c:v>40234.499999985688</c:v>
                </c:pt>
                <c:pt idx="15892" formatCode="m/d/yyyy\ h:mm">
                  <c:v>40234.541666652352</c:v>
                </c:pt>
                <c:pt idx="15893" formatCode="m/d/yyyy\ h:mm">
                  <c:v>40234.583333319031</c:v>
                </c:pt>
                <c:pt idx="15894" formatCode="m/d/yyyy\ h:mm">
                  <c:v>40234.624999985681</c:v>
                </c:pt>
                <c:pt idx="15895" formatCode="m/d/yyyy\ h:mm">
                  <c:v>40234.666666652345</c:v>
                </c:pt>
                <c:pt idx="15896" formatCode="m/d/yyyy\ h:mm">
                  <c:v>40234.708333319031</c:v>
                </c:pt>
                <c:pt idx="15897" formatCode="m/d/yyyy\ h:mm">
                  <c:v>40234.749999985674</c:v>
                </c:pt>
                <c:pt idx="15898" formatCode="m/d/yyyy\ h:mm">
                  <c:v>40234.791666652323</c:v>
                </c:pt>
                <c:pt idx="15899" formatCode="m/d/yyyy\ h:mm">
                  <c:v>40234.833333319017</c:v>
                </c:pt>
                <c:pt idx="15900" formatCode="m/d/yyyy\ h:mm">
                  <c:v>40234.874999985681</c:v>
                </c:pt>
                <c:pt idx="15901" formatCode="m/d/yyyy\ h:mm">
                  <c:v>40234.916666652345</c:v>
                </c:pt>
                <c:pt idx="15902" formatCode="m/d/yyyy\ h:mm">
                  <c:v>40234.958333319024</c:v>
                </c:pt>
                <c:pt idx="15903" formatCode="m/d/yyyy\ h:mm">
                  <c:v>40234.999999985674</c:v>
                </c:pt>
                <c:pt idx="15904" formatCode="m/d/yyyy\ h:mm">
                  <c:v>40235.041666652323</c:v>
                </c:pt>
                <c:pt idx="15905" formatCode="m/d/yyyy\ h:mm">
                  <c:v>40235.083333319002</c:v>
                </c:pt>
                <c:pt idx="15906" formatCode="m/d/yyyy\ h:mm">
                  <c:v>40235.124999985652</c:v>
                </c:pt>
                <c:pt idx="15907" formatCode="m/d/yyyy\ h:mm">
                  <c:v>40235.166666652316</c:v>
                </c:pt>
                <c:pt idx="15908" formatCode="m/d/yyyy\ h:mm">
                  <c:v>40235.208333319002</c:v>
                </c:pt>
                <c:pt idx="15909" formatCode="m/d/yyyy\ h:mm">
                  <c:v>40235.249999985645</c:v>
                </c:pt>
                <c:pt idx="15910" formatCode="m/d/yyyy\ h:mm">
                  <c:v>40235.291666652294</c:v>
                </c:pt>
                <c:pt idx="15911" formatCode="m/d/yyyy\ h:mm">
                  <c:v>40235.333333319002</c:v>
                </c:pt>
                <c:pt idx="15912" formatCode="m/d/yyyy\ h:mm">
                  <c:v>40235.374999985652</c:v>
                </c:pt>
                <c:pt idx="15913" formatCode="m/d/yyyy\ h:mm">
                  <c:v>40235.416666652316</c:v>
                </c:pt>
                <c:pt idx="15914" formatCode="m/d/yyyy\ h:mm">
                  <c:v>40235.458333319009</c:v>
                </c:pt>
                <c:pt idx="15915" formatCode="m/d/yyyy\ h:mm">
                  <c:v>40235.49999998563</c:v>
                </c:pt>
                <c:pt idx="15916" formatCode="m/d/yyyy\ h:mm">
                  <c:v>40235.541666652294</c:v>
                </c:pt>
                <c:pt idx="15917" formatCode="m/d/yyyy\ h:mm">
                  <c:v>40235.583333318988</c:v>
                </c:pt>
                <c:pt idx="15918" formatCode="m/d/yyyy\ h:mm">
                  <c:v>40235.624999985623</c:v>
                </c:pt>
                <c:pt idx="15919" formatCode="m/d/yyyy\ h:mm">
                  <c:v>40235.666666652287</c:v>
                </c:pt>
                <c:pt idx="15920" formatCode="m/d/yyyy\ h:mm">
                  <c:v>40235.70833331898</c:v>
                </c:pt>
                <c:pt idx="15921" formatCode="m/d/yyyy\ h:mm">
                  <c:v>40235.749999985615</c:v>
                </c:pt>
                <c:pt idx="15922" formatCode="m/d/yyyy\ h:mm">
                  <c:v>40235.791666652265</c:v>
                </c:pt>
                <c:pt idx="15923" formatCode="m/d/yyyy\ h:mm">
                  <c:v>40235.833333318973</c:v>
                </c:pt>
                <c:pt idx="15924" formatCode="m/d/yyyy\ h:mm">
                  <c:v>40235.874999985623</c:v>
                </c:pt>
                <c:pt idx="15925" formatCode="m/d/yyyy\ h:mm">
                  <c:v>40235.916666652287</c:v>
                </c:pt>
                <c:pt idx="15926" formatCode="m/d/yyyy\ h:mm">
                  <c:v>40235.95833331898</c:v>
                </c:pt>
                <c:pt idx="15927" formatCode="m/d/yyyy\ h:mm">
                  <c:v>40235.999999985601</c:v>
                </c:pt>
                <c:pt idx="15928" formatCode="m/d/yyyy\ h:mm">
                  <c:v>40236.041666652265</c:v>
                </c:pt>
                <c:pt idx="15929" formatCode="m/d/yyyy\ h:mm">
                  <c:v>40236.083333318958</c:v>
                </c:pt>
                <c:pt idx="15930" formatCode="m/d/yyyy\ h:mm">
                  <c:v>40236.124999985594</c:v>
                </c:pt>
                <c:pt idx="15931" formatCode="m/d/yyyy\ h:mm">
                  <c:v>40236.166666652258</c:v>
                </c:pt>
                <c:pt idx="15932" formatCode="m/d/yyyy\ h:mm">
                  <c:v>40236.208333318951</c:v>
                </c:pt>
                <c:pt idx="15933" formatCode="m/d/yyyy\ h:mm">
                  <c:v>40236.249999985594</c:v>
                </c:pt>
                <c:pt idx="15934" formatCode="m/d/yyyy\ h:mm">
                  <c:v>40236.291666652236</c:v>
                </c:pt>
                <c:pt idx="15935" formatCode="m/d/yyyy\ h:mm">
                  <c:v>40236.333333318944</c:v>
                </c:pt>
                <c:pt idx="15936" formatCode="m/d/yyyy\ h:mm">
                  <c:v>40236.374999985601</c:v>
                </c:pt>
                <c:pt idx="15937" formatCode="m/d/yyyy\ h:mm">
                  <c:v>40236.416666652258</c:v>
                </c:pt>
                <c:pt idx="15938" formatCode="m/d/yyyy\ h:mm">
                  <c:v>40236.458333318951</c:v>
                </c:pt>
                <c:pt idx="15939" formatCode="m/d/yyyy\ h:mm">
                  <c:v>40236.499999985586</c:v>
                </c:pt>
                <c:pt idx="15940" formatCode="m/d/yyyy\ h:mm">
                  <c:v>40236.541666652229</c:v>
                </c:pt>
                <c:pt idx="15941" formatCode="m/d/yyyy\ h:mm">
                  <c:v>40236.583333318929</c:v>
                </c:pt>
                <c:pt idx="15942" formatCode="m/d/yyyy\ h:mm">
                  <c:v>40236.624999985579</c:v>
                </c:pt>
                <c:pt idx="15943" formatCode="m/d/yyyy\ h:mm">
                  <c:v>40236.666666652221</c:v>
                </c:pt>
                <c:pt idx="15944" formatCode="m/d/yyyy\ h:mm">
                  <c:v>40236.708333318922</c:v>
                </c:pt>
                <c:pt idx="15945" formatCode="m/d/yyyy\ h:mm">
                  <c:v>40236.749999985572</c:v>
                </c:pt>
                <c:pt idx="15946" formatCode="m/d/yyyy\ h:mm">
                  <c:v>40236.791666652207</c:v>
                </c:pt>
                <c:pt idx="15947" formatCode="m/d/yyyy\ h:mm">
                  <c:v>40236.833333318915</c:v>
                </c:pt>
                <c:pt idx="15948" formatCode="m/d/yyyy\ h:mm">
                  <c:v>40236.874999985579</c:v>
                </c:pt>
                <c:pt idx="15949" formatCode="m/d/yyyy\ h:mm">
                  <c:v>40236.916666652229</c:v>
                </c:pt>
                <c:pt idx="15950" formatCode="m/d/yyyy\ h:mm">
                  <c:v>40236.958333318915</c:v>
                </c:pt>
                <c:pt idx="15951" formatCode="m/d/yyyy\ h:mm">
                  <c:v>40236.999999985557</c:v>
                </c:pt>
                <c:pt idx="15952" formatCode="m/d/yyyy\ h:mm">
                  <c:v>40237.041666652207</c:v>
                </c:pt>
                <c:pt idx="15953" formatCode="m/d/yyyy\ h:mm">
                  <c:v>40237.083333318893</c:v>
                </c:pt>
                <c:pt idx="15954" formatCode="m/d/yyyy\ h:mm">
                  <c:v>40237.12499998555</c:v>
                </c:pt>
                <c:pt idx="15955" formatCode="m/d/yyyy\ h:mm">
                  <c:v>40237.1666666522</c:v>
                </c:pt>
                <c:pt idx="15956" formatCode="m/d/yyyy\ h:mm">
                  <c:v>40237.208333318893</c:v>
                </c:pt>
                <c:pt idx="15957" formatCode="m/d/yyyy\ h:mm">
                  <c:v>40237.249999985535</c:v>
                </c:pt>
                <c:pt idx="15958" formatCode="m/d/yyyy\ h:mm">
                  <c:v>40237.291666652178</c:v>
                </c:pt>
                <c:pt idx="15959" formatCode="m/d/yyyy\ h:mm">
                  <c:v>40237.333333318886</c:v>
                </c:pt>
                <c:pt idx="15960" formatCode="m/d/yyyy\ h:mm">
                  <c:v>40237.374999985543</c:v>
                </c:pt>
                <c:pt idx="15961" formatCode="m/d/yyyy\ h:mm">
                  <c:v>40237.4166666522</c:v>
                </c:pt>
                <c:pt idx="15962" formatCode="m/d/yyyy\ h:mm">
                  <c:v>40237.458333318893</c:v>
                </c:pt>
                <c:pt idx="15963" formatCode="m/d/yyyy\ h:mm">
                  <c:v>40237.499999985528</c:v>
                </c:pt>
                <c:pt idx="15964" formatCode="m/d/yyyy\ h:mm">
                  <c:v>40237.541666652185</c:v>
                </c:pt>
                <c:pt idx="15965" formatCode="m/d/yyyy\ h:mm">
                  <c:v>40237.583333318871</c:v>
                </c:pt>
                <c:pt idx="15966" formatCode="m/d/yyyy\ h:mm">
                  <c:v>40237.624999985521</c:v>
                </c:pt>
                <c:pt idx="15967" formatCode="m/d/yyyy\ h:mm">
                  <c:v>40237.666666652185</c:v>
                </c:pt>
                <c:pt idx="15968" formatCode="m/d/yyyy\ h:mm">
                  <c:v>40237.708333318849</c:v>
                </c:pt>
                <c:pt idx="15969" formatCode="m/d/yyyy\ h:mm">
                  <c:v>40237.749999985514</c:v>
                </c:pt>
                <c:pt idx="15970" formatCode="m/d/yyyy\ h:mm">
                  <c:v>40237.791666652163</c:v>
                </c:pt>
                <c:pt idx="15971" formatCode="m/d/yyyy\ h:mm">
                  <c:v>40237.833333318842</c:v>
                </c:pt>
                <c:pt idx="15972" formatCode="m/d/yyyy\ h:mm">
                  <c:v>40237.874999985521</c:v>
                </c:pt>
                <c:pt idx="15973" formatCode="m/d/yyyy\ h:mm">
                  <c:v>40237.916666652185</c:v>
                </c:pt>
                <c:pt idx="15974" formatCode="m/d/yyyy\ h:mm">
                  <c:v>40237.958333318857</c:v>
                </c:pt>
                <c:pt idx="15975" formatCode="m/d/yyyy\ h:mm">
                  <c:v>40237.999999985484</c:v>
                </c:pt>
                <c:pt idx="15976" formatCode="m/d/yyyy\ h:mm">
                  <c:v>40238.041666652156</c:v>
                </c:pt>
                <c:pt idx="15977" formatCode="m/d/yyyy\ h:mm">
                  <c:v>40238.083333318842</c:v>
                </c:pt>
                <c:pt idx="15978" formatCode="m/d/yyyy\ h:mm">
                  <c:v>40238.124999985484</c:v>
                </c:pt>
                <c:pt idx="15979" formatCode="m/d/yyyy\ h:mm">
                  <c:v>40238.166666652156</c:v>
                </c:pt>
                <c:pt idx="15980" formatCode="m/d/yyyy\ h:mm">
                  <c:v>40238.208333318835</c:v>
                </c:pt>
                <c:pt idx="15981" formatCode="m/d/yyyy\ h:mm">
                  <c:v>40238.249999985484</c:v>
                </c:pt>
                <c:pt idx="15982" formatCode="m/d/yyyy\ h:mm">
                  <c:v>40238.291666652127</c:v>
                </c:pt>
                <c:pt idx="15983" formatCode="m/d/yyyy\ h:mm">
                  <c:v>40238.333333318813</c:v>
                </c:pt>
                <c:pt idx="15984" formatCode="m/d/yyyy\ h:mm">
                  <c:v>40238.374999985492</c:v>
                </c:pt>
                <c:pt idx="15985" formatCode="m/d/yyyy\ h:mm">
                  <c:v>40238.416666652141</c:v>
                </c:pt>
                <c:pt idx="15986" formatCode="m/d/yyyy\ h:mm">
                  <c:v>40238.458333318835</c:v>
                </c:pt>
                <c:pt idx="15987" formatCode="m/d/yyyy\ h:mm">
                  <c:v>40238.49999998547</c:v>
                </c:pt>
                <c:pt idx="15988" formatCode="m/d/yyyy\ h:mm">
                  <c:v>40238.541666652134</c:v>
                </c:pt>
                <c:pt idx="15989" formatCode="m/d/yyyy\ h:mm">
                  <c:v>40238.583333318798</c:v>
                </c:pt>
                <c:pt idx="15990" formatCode="m/d/yyyy\ h:mm">
                  <c:v>40238.624999985455</c:v>
                </c:pt>
                <c:pt idx="15991" formatCode="m/d/yyyy\ h:mm">
                  <c:v>40238.666666652127</c:v>
                </c:pt>
                <c:pt idx="15992" formatCode="m/d/yyyy\ h:mm">
                  <c:v>40238.708333318791</c:v>
                </c:pt>
                <c:pt idx="15993" formatCode="m/d/yyyy\ h:mm">
                  <c:v>40238.749999985455</c:v>
                </c:pt>
                <c:pt idx="15994" formatCode="m/d/yyyy\ h:mm">
                  <c:v>40238.791666652098</c:v>
                </c:pt>
                <c:pt idx="15995" formatCode="m/d/yyyy\ h:mm">
                  <c:v>40238.833333318791</c:v>
                </c:pt>
                <c:pt idx="15996" formatCode="m/d/yyyy\ h:mm">
                  <c:v>40238.874999985448</c:v>
                </c:pt>
                <c:pt idx="15997" formatCode="m/d/yyyy\ h:mm">
                  <c:v>40238.916666652112</c:v>
                </c:pt>
                <c:pt idx="15998" formatCode="m/d/yyyy\ h:mm">
                  <c:v>40238.958333318798</c:v>
                </c:pt>
                <c:pt idx="15999" formatCode="m/d/yyyy\ h:mm">
                  <c:v>40238.999999985434</c:v>
                </c:pt>
                <c:pt idx="16000" formatCode="m/d/yyyy\ h:mm">
                  <c:v>40239.041666652105</c:v>
                </c:pt>
                <c:pt idx="16001" formatCode="m/d/yyyy\ h:mm">
                  <c:v>40239.083333318769</c:v>
                </c:pt>
                <c:pt idx="16002" formatCode="m/d/yyyy\ h:mm">
                  <c:v>40239.124999985434</c:v>
                </c:pt>
                <c:pt idx="16003" formatCode="m/d/yyyy\ h:mm">
                  <c:v>40239.166666652083</c:v>
                </c:pt>
                <c:pt idx="16004" formatCode="m/d/yyyy\ h:mm">
                  <c:v>40239.208333318762</c:v>
                </c:pt>
                <c:pt idx="16005" formatCode="m/d/yyyy\ h:mm">
                  <c:v>40239.249999985426</c:v>
                </c:pt>
                <c:pt idx="16006" formatCode="m/d/yyyy\ h:mm">
                  <c:v>40239.291666652069</c:v>
                </c:pt>
                <c:pt idx="16007" formatCode="m/d/yyyy\ h:mm">
                  <c:v>40239.333333318762</c:v>
                </c:pt>
                <c:pt idx="16008" formatCode="m/d/yyyy\ h:mm">
                  <c:v>40239.374999985419</c:v>
                </c:pt>
                <c:pt idx="16009" formatCode="m/d/yyyy\ h:mm">
                  <c:v>40239.416666652083</c:v>
                </c:pt>
                <c:pt idx="16010" formatCode="m/d/yyyy\ h:mm">
                  <c:v>40239.458333318769</c:v>
                </c:pt>
                <c:pt idx="16011" formatCode="m/d/yyyy\ h:mm">
                  <c:v>40239.499999985404</c:v>
                </c:pt>
                <c:pt idx="16012" formatCode="m/d/yyyy\ h:mm">
                  <c:v>40239.541666652076</c:v>
                </c:pt>
                <c:pt idx="16013" formatCode="m/d/yyyy\ h:mm">
                  <c:v>40239.58333331874</c:v>
                </c:pt>
                <c:pt idx="16014" formatCode="m/d/yyyy\ h:mm">
                  <c:v>40239.624999985404</c:v>
                </c:pt>
                <c:pt idx="16015" formatCode="m/d/yyyy\ h:mm">
                  <c:v>40239.666666652054</c:v>
                </c:pt>
                <c:pt idx="16016" formatCode="m/d/yyyy\ h:mm">
                  <c:v>40239.708333318733</c:v>
                </c:pt>
                <c:pt idx="16017" formatCode="m/d/yyyy\ h:mm">
                  <c:v>40239.749999985383</c:v>
                </c:pt>
                <c:pt idx="16018" formatCode="m/d/yyyy\ h:mm">
                  <c:v>40239.791666652032</c:v>
                </c:pt>
                <c:pt idx="16019" formatCode="m/d/yyyy\ h:mm">
                  <c:v>40239.833333318733</c:v>
                </c:pt>
                <c:pt idx="16020" formatCode="m/d/yyyy\ h:mm">
                  <c:v>40239.87499998539</c:v>
                </c:pt>
                <c:pt idx="16021" formatCode="m/d/yyyy\ h:mm">
                  <c:v>40239.916666652061</c:v>
                </c:pt>
                <c:pt idx="16022" formatCode="m/d/yyyy\ h:mm">
                  <c:v>40239.95833331874</c:v>
                </c:pt>
                <c:pt idx="16023" formatCode="m/d/yyyy\ h:mm">
                  <c:v>40239.999999985375</c:v>
                </c:pt>
                <c:pt idx="16024" formatCode="m/d/yyyy\ h:mm">
                  <c:v>40240.041666652032</c:v>
                </c:pt>
                <c:pt idx="16025" formatCode="m/d/yyyy\ h:mm">
                  <c:v>40240.083333318711</c:v>
                </c:pt>
                <c:pt idx="16026" formatCode="m/d/yyyy\ h:mm">
                  <c:v>40240.124999985375</c:v>
                </c:pt>
                <c:pt idx="16027" formatCode="m/d/yyyy\ h:mm">
                  <c:v>40240.166666652025</c:v>
                </c:pt>
                <c:pt idx="16028" formatCode="m/d/yyyy\ h:mm">
                  <c:v>40240.208333318711</c:v>
                </c:pt>
                <c:pt idx="16029" formatCode="m/d/yyyy\ h:mm">
                  <c:v>40240.249999985353</c:v>
                </c:pt>
                <c:pt idx="16030" formatCode="m/d/yyyy\ h:mm">
                  <c:v>40240.291666652003</c:v>
                </c:pt>
                <c:pt idx="16031" formatCode="m/d/yyyy\ h:mm">
                  <c:v>40240.333333318697</c:v>
                </c:pt>
                <c:pt idx="16032" formatCode="m/d/yyyy\ h:mm">
                  <c:v>40240.374999985361</c:v>
                </c:pt>
                <c:pt idx="16033" formatCode="m/d/yyyy\ h:mm">
                  <c:v>40240.416666652032</c:v>
                </c:pt>
                <c:pt idx="16034" formatCode="m/d/yyyy\ h:mm">
                  <c:v>40240.458333318704</c:v>
                </c:pt>
                <c:pt idx="16035" formatCode="m/d/yyyy\ h:mm">
                  <c:v>40240.499999985339</c:v>
                </c:pt>
                <c:pt idx="16036" formatCode="m/d/yyyy\ h:mm">
                  <c:v>40240.541666652003</c:v>
                </c:pt>
                <c:pt idx="16037" formatCode="m/d/yyyy\ h:mm">
                  <c:v>40240.583333318682</c:v>
                </c:pt>
                <c:pt idx="16038" formatCode="m/d/yyyy\ h:mm">
                  <c:v>40240.624999985332</c:v>
                </c:pt>
                <c:pt idx="16039" formatCode="m/d/yyyy\ h:mm">
                  <c:v>40240.666666651996</c:v>
                </c:pt>
                <c:pt idx="16040" formatCode="m/d/yyyy\ h:mm">
                  <c:v>40240.708333318682</c:v>
                </c:pt>
                <c:pt idx="16041" formatCode="m/d/yyyy\ h:mm">
                  <c:v>40240.749999985324</c:v>
                </c:pt>
                <c:pt idx="16042" formatCode="m/d/yyyy\ h:mm">
                  <c:v>40240.791666651974</c:v>
                </c:pt>
                <c:pt idx="16043" formatCode="m/d/yyyy\ h:mm">
                  <c:v>40240.833333318667</c:v>
                </c:pt>
                <c:pt idx="16044" formatCode="m/d/yyyy\ h:mm">
                  <c:v>40240.874999985332</c:v>
                </c:pt>
                <c:pt idx="16045" formatCode="m/d/yyyy\ h:mm">
                  <c:v>40240.916666651996</c:v>
                </c:pt>
                <c:pt idx="16046" formatCode="m/d/yyyy\ h:mm">
                  <c:v>40240.958333318675</c:v>
                </c:pt>
                <c:pt idx="16047" formatCode="m/d/yyyy\ h:mm">
                  <c:v>40240.999999985324</c:v>
                </c:pt>
                <c:pt idx="16048" formatCode="m/d/yyyy\ h:mm">
                  <c:v>40241.041666651974</c:v>
                </c:pt>
                <c:pt idx="16049" formatCode="m/d/yyyy\ h:mm">
                  <c:v>40241.083333318653</c:v>
                </c:pt>
                <c:pt idx="16050" formatCode="m/d/yyyy\ h:mm">
                  <c:v>40241.124999985303</c:v>
                </c:pt>
                <c:pt idx="16051" formatCode="m/d/yyyy\ h:mm">
                  <c:v>40241.166666651974</c:v>
                </c:pt>
                <c:pt idx="16052" formatCode="m/d/yyyy\ h:mm">
                  <c:v>40241.208333318646</c:v>
                </c:pt>
                <c:pt idx="16053" formatCode="m/d/yyyy\ h:mm">
                  <c:v>40241.249999985295</c:v>
                </c:pt>
                <c:pt idx="16054" formatCode="m/d/yyyy\ h:mm">
                  <c:v>40241.291666651952</c:v>
                </c:pt>
                <c:pt idx="16055" formatCode="m/d/yyyy\ h:mm">
                  <c:v>40241.333333318638</c:v>
                </c:pt>
                <c:pt idx="16056" formatCode="m/d/yyyy\ h:mm">
                  <c:v>40241.374999985303</c:v>
                </c:pt>
                <c:pt idx="16057" formatCode="m/d/yyyy\ h:mm">
                  <c:v>40241.416666651967</c:v>
                </c:pt>
                <c:pt idx="16058" formatCode="m/d/yyyy\ h:mm">
                  <c:v>40241.458333318646</c:v>
                </c:pt>
                <c:pt idx="16059" formatCode="m/d/yyyy\ h:mm">
                  <c:v>40241.499999985281</c:v>
                </c:pt>
                <c:pt idx="16060" formatCode="m/d/yyyy\ h:mm">
                  <c:v>40241.541666651945</c:v>
                </c:pt>
                <c:pt idx="16061" formatCode="m/d/yyyy\ h:mm">
                  <c:v>40241.583333318631</c:v>
                </c:pt>
                <c:pt idx="16062" formatCode="m/d/yyyy\ h:mm">
                  <c:v>40241.624999985273</c:v>
                </c:pt>
                <c:pt idx="16063" formatCode="m/d/yyyy\ h:mm">
                  <c:v>40241.666666651938</c:v>
                </c:pt>
                <c:pt idx="16064" formatCode="m/d/yyyy\ h:mm">
                  <c:v>40241.708333318616</c:v>
                </c:pt>
                <c:pt idx="16065" formatCode="m/d/yyyy\ h:mm">
                  <c:v>40241.749999985266</c:v>
                </c:pt>
                <c:pt idx="16066" formatCode="m/d/yyyy\ h:mm">
                  <c:v>40241.791666651916</c:v>
                </c:pt>
                <c:pt idx="16067" formatCode="m/d/yyyy\ h:mm">
                  <c:v>40241.833333318609</c:v>
                </c:pt>
                <c:pt idx="16068" formatCode="m/d/yyyy\ h:mm">
                  <c:v>40241.874999985273</c:v>
                </c:pt>
                <c:pt idx="16069" formatCode="m/d/yyyy\ h:mm">
                  <c:v>40241.916666651938</c:v>
                </c:pt>
                <c:pt idx="16070" formatCode="m/d/yyyy\ h:mm">
                  <c:v>40241.958333318616</c:v>
                </c:pt>
                <c:pt idx="16071" formatCode="m/d/yyyy\ h:mm">
                  <c:v>40241.999999985252</c:v>
                </c:pt>
                <c:pt idx="16072" formatCode="m/d/yyyy\ h:mm">
                  <c:v>40242.041666651916</c:v>
                </c:pt>
                <c:pt idx="16073" formatCode="m/d/yyyy\ h:mm">
                  <c:v>40242.083333318602</c:v>
                </c:pt>
                <c:pt idx="16074" formatCode="m/d/yyyy\ h:mm">
                  <c:v>40242.124999985244</c:v>
                </c:pt>
                <c:pt idx="16075" formatCode="m/d/yyyy\ h:mm">
                  <c:v>40242.166666651909</c:v>
                </c:pt>
                <c:pt idx="16076" formatCode="m/d/yyyy\ h:mm">
                  <c:v>40242.208333318602</c:v>
                </c:pt>
                <c:pt idx="16077" formatCode="m/d/yyyy\ h:mm">
                  <c:v>40242.249999985237</c:v>
                </c:pt>
                <c:pt idx="16078" formatCode="m/d/yyyy\ h:mm">
                  <c:v>40242.291666651887</c:v>
                </c:pt>
                <c:pt idx="16079" formatCode="m/d/yyyy\ h:mm">
                  <c:v>40242.333333318595</c:v>
                </c:pt>
                <c:pt idx="16080" formatCode="m/d/yyyy\ h:mm">
                  <c:v>40242.374999985244</c:v>
                </c:pt>
                <c:pt idx="16081" formatCode="m/d/yyyy\ h:mm">
                  <c:v>40242.416666651909</c:v>
                </c:pt>
                <c:pt idx="16082" formatCode="m/d/yyyy\ h:mm">
                  <c:v>40242.458333318602</c:v>
                </c:pt>
                <c:pt idx="16083" formatCode="m/d/yyyy\ h:mm">
                  <c:v>40242.499999985223</c:v>
                </c:pt>
                <c:pt idx="16084" formatCode="m/d/yyyy\ h:mm">
                  <c:v>40242.541666651887</c:v>
                </c:pt>
                <c:pt idx="16085" formatCode="m/d/yyyy\ h:mm">
                  <c:v>40242.58333331858</c:v>
                </c:pt>
                <c:pt idx="16086" formatCode="m/d/yyyy\ h:mm">
                  <c:v>40242.624999985215</c:v>
                </c:pt>
                <c:pt idx="16087" formatCode="m/d/yyyy\ h:mm">
                  <c:v>40242.666666651879</c:v>
                </c:pt>
                <c:pt idx="16088" formatCode="m/d/yyyy\ h:mm">
                  <c:v>40242.708333318573</c:v>
                </c:pt>
                <c:pt idx="16089" formatCode="m/d/yyyy\ h:mm">
                  <c:v>40242.749999985208</c:v>
                </c:pt>
                <c:pt idx="16090" formatCode="m/d/yyyy\ h:mm">
                  <c:v>40242.791666651858</c:v>
                </c:pt>
                <c:pt idx="16091" formatCode="m/d/yyyy\ h:mm">
                  <c:v>40242.833333318566</c:v>
                </c:pt>
                <c:pt idx="16092" formatCode="m/d/yyyy\ h:mm">
                  <c:v>40242.874999985215</c:v>
                </c:pt>
                <c:pt idx="16093" formatCode="m/d/yyyy\ h:mm">
                  <c:v>40242.916666651879</c:v>
                </c:pt>
                <c:pt idx="16094" formatCode="m/d/yyyy\ h:mm">
                  <c:v>40242.958333318573</c:v>
                </c:pt>
                <c:pt idx="16095" formatCode="m/d/yyyy\ h:mm">
                  <c:v>40242.999999985193</c:v>
                </c:pt>
                <c:pt idx="16096" formatCode="m/d/yyyy\ h:mm">
                  <c:v>40243.041666651858</c:v>
                </c:pt>
                <c:pt idx="16097" formatCode="m/d/yyyy\ h:mm">
                  <c:v>40243.083333318551</c:v>
                </c:pt>
                <c:pt idx="16098" formatCode="m/d/yyyy\ h:mm">
                  <c:v>40243.124999985186</c:v>
                </c:pt>
                <c:pt idx="16099" formatCode="m/d/yyyy\ h:mm">
                  <c:v>40243.16666665185</c:v>
                </c:pt>
                <c:pt idx="16100" formatCode="m/d/yyyy\ h:mm">
                  <c:v>40243.208333318544</c:v>
                </c:pt>
                <c:pt idx="16101" formatCode="m/d/yyyy\ h:mm">
                  <c:v>40243.249999985186</c:v>
                </c:pt>
                <c:pt idx="16102" formatCode="m/d/yyyy\ h:mm">
                  <c:v>40243.291666651821</c:v>
                </c:pt>
                <c:pt idx="16103" formatCode="m/d/yyyy\ h:mm">
                  <c:v>40243.333333318536</c:v>
                </c:pt>
                <c:pt idx="16104" formatCode="m/d/yyyy\ h:mm">
                  <c:v>40243.374999985193</c:v>
                </c:pt>
                <c:pt idx="16105" formatCode="m/d/yyyy\ h:mm">
                  <c:v>40243.41666665185</c:v>
                </c:pt>
                <c:pt idx="16106" formatCode="m/d/yyyy\ h:mm">
                  <c:v>40243.458333318544</c:v>
                </c:pt>
                <c:pt idx="16107" formatCode="m/d/yyyy\ h:mm">
                  <c:v>40243.499999985179</c:v>
                </c:pt>
                <c:pt idx="16108" formatCode="m/d/yyyy\ h:mm">
                  <c:v>40243.541666651821</c:v>
                </c:pt>
                <c:pt idx="16109" formatCode="m/d/yyyy\ h:mm">
                  <c:v>40243.583333318522</c:v>
                </c:pt>
                <c:pt idx="16110" formatCode="m/d/yyyy\ h:mm">
                  <c:v>40243.624999985172</c:v>
                </c:pt>
                <c:pt idx="16111" formatCode="m/d/yyyy\ h:mm">
                  <c:v>40243.666666651821</c:v>
                </c:pt>
                <c:pt idx="16112" formatCode="m/d/yyyy\ h:mm">
                  <c:v>40243.708333318515</c:v>
                </c:pt>
                <c:pt idx="16113" formatCode="m/d/yyyy\ h:mm">
                  <c:v>40243.749999985164</c:v>
                </c:pt>
                <c:pt idx="16114" formatCode="m/d/yyyy\ h:mm">
                  <c:v>40243.791666651799</c:v>
                </c:pt>
                <c:pt idx="16115" formatCode="m/d/yyyy\ h:mm">
                  <c:v>40243.833333318493</c:v>
                </c:pt>
                <c:pt idx="16116" formatCode="m/d/yyyy\ h:mm">
                  <c:v>40243.874999985172</c:v>
                </c:pt>
                <c:pt idx="16117" formatCode="m/d/yyyy\ h:mm">
                  <c:v>40243.916666651821</c:v>
                </c:pt>
                <c:pt idx="16118" formatCode="m/d/yyyy\ h:mm">
                  <c:v>40243.958333318515</c:v>
                </c:pt>
                <c:pt idx="16119" formatCode="m/d/yyyy\ h:mm">
                  <c:v>40243.99999998515</c:v>
                </c:pt>
                <c:pt idx="16120" formatCode="m/d/yyyy\ h:mm">
                  <c:v>40244.041666651799</c:v>
                </c:pt>
                <c:pt idx="16121" formatCode="m/d/yyyy\ h:mm">
                  <c:v>40244.083333318493</c:v>
                </c:pt>
                <c:pt idx="16122" formatCode="m/d/yyyy\ h:mm">
                  <c:v>40244.124999985135</c:v>
                </c:pt>
                <c:pt idx="16123" formatCode="m/d/yyyy\ h:mm">
                  <c:v>40244.166666651785</c:v>
                </c:pt>
                <c:pt idx="16124" formatCode="m/d/yyyy\ h:mm">
                  <c:v>40244.208333318486</c:v>
                </c:pt>
                <c:pt idx="16125" formatCode="m/d/yyyy\ h:mm">
                  <c:v>40244.249999985135</c:v>
                </c:pt>
                <c:pt idx="16126" formatCode="m/d/yyyy\ h:mm">
                  <c:v>40244.291666651763</c:v>
                </c:pt>
                <c:pt idx="16127" formatCode="m/d/yyyy\ h:mm">
                  <c:v>40244.333333318478</c:v>
                </c:pt>
                <c:pt idx="16128" formatCode="m/d/yyyy\ h:mm">
                  <c:v>40244.374999985142</c:v>
                </c:pt>
                <c:pt idx="16129" formatCode="m/d/yyyy\ h:mm">
                  <c:v>40244.416666651785</c:v>
                </c:pt>
                <c:pt idx="16130" formatCode="m/d/yyyy\ h:mm">
                  <c:v>40244.458333318486</c:v>
                </c:pt>
                <c:pt idx="16131" formatCode="m/d/yyyy\ h:mm">
                  <c:v>40244.499999985121</c:v>
                </c:pt>
                <c:pt idx="16132" formatCode="m/d/yyyy\ h:mm">
                  <c:v>40244.54166665177</c:v>
                </c:pt>
                <c:pt idx="16133" formatCode="m/d/yyyy\ h:mm">
                  <c:v>40244.583333318449</c:v>
                </c:pt>
                <c:pt idx="16134" formatCode="m/d/yyyy\ h:mm">
                  <c:v>40244.624999985106</c:v>
                </c:pt>
                <c:pt idx="16135" formatCode="m/d/yyyy\ h:mm">
                  <c:v>40244.666666651763</c:v>
                </c:pt>
                <c:pt idx="16136" formatCode="m/d/yyyy\ h:mm">
                  <c:v>40244.708333318442</c:v>
                </c:pt>
                <c:pt idx="16137" formatCode="m/d/yyyy\ h:mm">
                  <c:v>40244.749999985106</c:v>
                </c:pt>
                <c:pt idx="16138" formatCode="m/d/yyyy\ h:mm">
                  <c:v>40244.791666651741</c:v>
                </c:pt>
                <c:pt idx="16139" formatCode="m/d/yyyy\ h:mm">
                  <c:v>40244.833333318442</c:v>
                </c:pt>
                <c:pt idx="16140" formatCode="m/d/yyyy\ h:mm">
                  <c:v>40244.874999985099</c:v>
                </c:pt>
                <c:pt idx="16141" formatCode="m/d/yyyy\ h:mm">
                  <c:v>40244.916666651756</c:v>
                </c:pt>
                <c:pt idx="16142" formatCode="m/d/yyyy\ h:mm">
                  <c:v>40244.958333318449</c:v>
                </c:pt>
                <c:pt idx="16143" formatCode="m/d/yyyy\ h:mm">
                  <c:v>40244.999999985084</c:v>
                </c:pt>
                <c:pt idx="16144" formatCode="m/d/yyyy\ h:mm">
                  <c:v>40245.041666651734</c:v>
                </c:pt>
                <c:pt idx="16145" formatCode="m/d/yyyy\ h:mm">
                  <c:v>40245.083333318435</c:v>
                </c:pt>
                <c:pt idx="16146" formatCode="m/d/yyyy\ h:mm">
                  <c:v>40245.124999985084</c:v>
                </c:pt>
                <c:pt idx="16147" formatCode="m/d/yyyy\ h:mm">
                  <c:v>40245.166666651727</c:v>
                </c:pt>
                <c:pt idx="16148" formatCode="m/d/yyyy\ h:mm">
                  <c:v>40245.208333318413</c:v>
                </c:pt>
                <c:pt idx="16149" formatCode="m/d/yyyy\ h:mm">
                  <c:v>40245.249999985077</c:v>
                </c:pt>
                <c:pt idx="16150" formatCode="m/d/yyyy\ h:mm">
                  <c:v>40245.291666651698</c:v>
                </c:pt>
                <c:pt idx="16151" formatCode="m/d/yyyy\ h:mm">
                  <c:v>40245.333333318413</c:v>
                </c:pt>
                <c:pt idx="16152" formatCode="m/d/yyyy\ h:mm">
                  <c:v>40245.374999985084</c:v>
                </c:pt>
                <c:pt idx="16153" formatCode="m/d/yyyy\ h:mm">
                  <c:v>40245.416666651734</c:v>
                </c:pt>
                <c:pt idx="16154" formatCode="m/d/yyyy\ h:mm">
                  <c:v>40245.45833331842</c:v>
                </c:pt>
                <c:pt idx="16155" formatCode="m/d/yyyy\ h:mm">
                  <c:v>40245.499999985055</c:v>
                </c:pt>
                <c:pt idx="16156" formatCode="m/d/yyyy\ h:mm">
                  <c:v>40245.541666651705</c:v>
                </c:pt>
                <c:pt idx="16157" formatCode="m/d/yyyy\ h:mm">
                  <c:v>40245.583333318391</c:v>
                </c:pt>
                <c:pt idx="16158" formatCode="m/d/yyyy\ h:mm">
                  <c:v>40245.624999985055</c:v>
                </c:pt>
                <c:pt idx="16159" formatCode="m/d/yyyy\ h:mm">
                  <c:v>40245.666666651698</c:v>
                </c:pt>
                <c:pt idx="16160" formatCode="m/d/yyyy\ h:mm">
                  <c:v>40245.708333318391</c:v>
                </c:pt>
                <c:pt idx="16161" formatCode="m/d/yyyy\ h:mm">
                  <c:v>40245.749999985033</c:v>
                </c:pt>
                <c:pt idx="16162" formatCode="m/d/yyyy\ h:mm">
                  <c:v>40245.791666651668</c:v>
                </c:pt>
                <c:pt idx="16163" formatCode="m/d/yyyy\ h:mm">
                  <c:v>40245.833333318391</c:v>
                </c:pt>
                <c:pt idx="16164" formatCode="m/d/yyyy\ h:mm">
                  <c:v>40245.874999985041</c:v>
                </c:pt>
                <c:pt idx="16165" formatCode="m/d/yyyy\ h:mm">
                  <c:v>40245.916666651705</c:v>
                </c:pt>
                <c:pt idx="16166" formatCode="m/d/yyyy\ h:mm">
                  <c:v>40245.958333318391</c:v>
                </c:pt>
                <c:pt idx="16167" formatCode="m/d/yyyy\ h:mm">
                  <c:v>40245.999999985026</c:v>
                </c:pt>
                <c:pt idx="16168" formatCode="m/d/yyyy\ h:mm">
                  <c:v>40246.041666651668</c:v>
                </c:pt>
                <c:pt idx="16169" formatCode="m/d/yyyy\ h:mm">
                  <c:v>40246.083333318362</c:v>
                </c:pt>
                <c:pt idx="16170" formatCode="m/d/yyyy\ h:mm">
                  <c:v>40246.124999985026</c:v>
                </c:pt>
                <c:pt idx="16171" formatCode="m/d/yyyy\ h:mm">
                  <c:v>40246.166666651668</c:v>
                </c:pt>
                <c:pt idx="16172" formatCode="m/d/yyyy\ h:mm">
                  <c:v>40246.208333318362</c:v>
                </c:pt>
                <c:pt idx="16173" formatCode="m/d/yyyy\ h:mm">
                  <c:v>40246.249999985004</c:v>
                </c:pt>
                <c:pt idx="16174" formatCode="m/d/yyyy\ h:mm">
                  <c:v>40246.291666651639</c:v>
                </c:pt>
                <c:pt idx="16175" formatCode="m/d/yyyy\ h:mm">
                  <c:v>40246.333333318347</c:v>
                </c:pt>
                <c:pt idx="16176" formatCode="m/d/yyyy\ h:mm">
                  <c:v>40246.374999985012</c:v>
                </c:pt>
                <c:pt idx="16177" formatCode="m/d/yyyy\ h:mm">
                  <c:v>40246.416666651676</c:v>
                </c:pt>
                <c:pt idx="16178" formatCode="m/d/yyyy\ h:mm">
                  <c:v>40246.458333318355</c:v>
                </c:pt>
                <c:pt idx="16179" formatCode="m/d/yyyy\ h:mm">
                  <c:v>40246.499999985004</c:v>
                </c:pt>
                <c:pt idx="16180" formatCode="m/d/yyyy\ h:mm">
                  <c:v>40246.541666651647</c:v>
                </c:pt>
                <c:pt idx="16181" formatCode="m/d/yyyy\ h:mm">
                  <c:v>40246.583333318333</c:v>
                </c:pt>
                <c:pt idx="16182" formatCode="m/d/yyyy\ h:mm">
                  <c:v>40246.624999984997</c:v>
                </c:pt>
                <c:pt idx="16183" formatCode="m/d/yyyy\ h:mm">
                  <c:v>40246.666666651632</c:v>
                </c:pt>
                <c:pt idx="16184" formatCode="m/d/yyyy\ h:mm">
                  <c:v>40246.708333318333</c:v>
                </c:pt>
                <c:pt idx="16185" formatCode="m/d/yyyy\ h:mm">
                  <c:v>40246.74999998499</c:v>
                </c:pt>
                <c:pt idx="16186" formatCode="m/d/yyyy\ h:mm">
                  <c:v>40246.791666651618</c:v>
                </c:pt>
                <c:pt idx="16187" formatCode="m/d/yyyy\ h:mm">
                  <c:v>40246.833333318318</c:v>
                </c:pt>
                <c:pt idx="16188" formatCode="m/d/yyyy\ h:mm">
                  <c:v>40246.874999984997</c:v>
                </c:pt>
                <c:pt idx="16189" formatCode="m/d/yyyy\ h:mm">
                  <c:v>40246.916666651632</c:v>
                </c:pt>
                <c:pt idx="16190" formatCode="m/d/yyyy\ h:mm">
                  <c:v>40246.958333318325</c:v>
                </c:pt>
                <c:pt idx="16191" formatCode="m/d/yyyy\ h:mm">
                  <c:v>40246.999999984982</c:v>
                </c:pt>
                <c:pt idx="16192" formatCode="m/d/yyyy\ h:mm">
                  <c:v>40247.041666651618</c:v>
                </c:pt>
                <c:pt idx="16193" formatCode="m/d/yyyy\ h:mm">
                  <c:v>40247.083333318311</c:v>
                </c:pt>
                <c:pt idx="16194" formatCode="m/d/yyyy\ h:mm">
                  <c:v>40247.124999984968</c:v>
                </c:pt>
                <c:pt idx="16195" formatCode="m/d/yyyy\ h:mm">
                  <c:v>40247.166666651603</c:v>
                </c:pt>
                <c:pt idx="16196" formatCode="m/d/yyyy\ h:mm">
                  <c:v>40247.208333318296</c:v>
                </c:pt>
                <c:pt idx="16197" formatCode="m/d/yyyy\ h:mm">
                  <c:v>40247.249999984961</c:v>
                </c:pt>
                <c:pt idx="16198" formatCode="m/d/yyyy\ h:mm">
                  <c:v>40247.291666651588</c:v>
                </c:pt>
                <c:pt idx="16199" formatCode="m/d/yyyy\ h:mm">
                  <c:v>40247.333333318289</c:v>
                </c:pt>
                <c:pt idx="16200" formatCode="m/d/yyyy\ h:mm">
                  <c:v>40247.374999984968</c:v>
                </c:pt>
                <c:pt idx="16201" formatCode="m/d/yyyy\ h:mm">
                  <c:v>40247.416666651603</c:v>
                </c:pt>
                <c:pt idx="16202" formatCode="m/d/yyyy\ h:mm">
                  <c:v>40247.458333318296</c:v>
                </c:pt>
                <c:pt idx="16203" formatCode="m/d/yyyy\ h:mm">
                  <c:v>40247.499999984946</c:v>
                </c:pt>
                <c:pt idx="16204" formatCode="m/d/yyyy\ h:mm">
                  <c:v>40247.541666651588</c:v>
                </c:pt>
                <c:pt idx="16205" formatCode="m/d/yyyy\ h:mm">
                  <c:v>40247.583333318282</c:v>
                </c:pt>
                <c:pt idx="16206" formatCode="m/d/yyyy\ h:mm">
                  <c:v>40247.624999984939</c:v>
                </c:pt>
                <c:pt idx="16207" formatCode="m/d/yyyy\ h:mm">
                  <c:v>40247.666666651581</c:v>
                </c:pt>
                <c:pt idx="16208" formatCode="m/d/yyyy\ h:mm">
                  <c:v>40247.708333318267</c:v>
                </c:pt>
                <c:pt idx="16209" formatCode="m/d/yyyy\ h:mm">
                  <c:v>40247.749999984931</c:v>
                </c:pt>
                <c:pt idx="16210" formatCode="m/d/yyyy\ h:mm">
                  <c:v>40247.791666651567</c:v>
                </c:pt>
                <c:pt idx="16211" formatCode="m/d/yyyy\ h:mm">
                  <c:v>40247.83333331826</c:v>
                </c:pt>
                <c:pt idx="16212" formatCode="m/d/yyyy\ h:mm">
                  <c:v>40247.874999984946</c:v>
                </c:pt>
                <c:pt idx="16213" formatCode="m/d/yyyy\ h:mm">
                  <c:v>40247.916666651588</c:v>
                </c:pt>
                <c:pt idx="16214" formatCode="m/d/yyyy\ h:mm">
                  <c:v>40247.958333318267</c:v>
                </c:pt>
                <c:pt idx="16215" formatCode="m/d/yyyy\ h:mm">
                  <c:v>40247.999999984917</c:v>
                </c:pt>
                <c:pt idx="16216" formatCode="m/d/yyyy\ h:mm">
                  <c:v>40248.041666651574</c:v>
                </c:pt>
                <c:pt idx="16217" formatCode="m/d/yyyy\ h:mm">
                  <c:v>40248.083333318245</c:v>
                </c:pt>
                <c:pt idx="16218" formatCode="m/d/yyyy\ h:mm">
                  <c:v>40248.12499998491</c:v>
                </c:pt>
                <c:pt idx="16219" formatCode="m/d/yyyy\ h:mm">
                  <c:v>40248.166666651574</c:v>
                </c:pt>
                <c:pt idx="16220" formatCode="m/d/yyyy\ h:mm">
                  <c:v>40248.208333318238</c:v>
                </c:pt>
                <c:pt idx="16221" formatCode="m/d/yyyy\ h:mm">
                  <c:v>40248.249999984902</c:v>
                </c:pt>
                <c:pt idx="16222" formatCode="m/d/yyyy\ h:mm">
                  <c:v>40248.291666651538</c:v>
                </c:pt>
                <c:pt idx="16223" formatCode="m/d/yyyy\ h:mm">
                  <c:v>40248.333333318231</c:v>
                </c:pt>
                <c:pt idx="16224" formatCode="m/d/yyyy\ h:mm">
                  <c:v>40248.37499998491</c:v>
                </c:pt>
                <c:pt idx="16225" formatCode="m/d/yyyy\ h:mm">
                  <c:v>40248.416666651559</c:v>
                </c:pt>
                <c:pt idx="16226" formatCode="m/d/yyyy\ h:mm">
                  <c:v>40248.458333318245</c:v>
                </c:pt>
                <c:pt idx="16227" formatCode="m/d/yyyy\ h:mm">
                  <c:v>40248.499999984888</c:v>
                </c:pt>
                <c:pt idx="16228" formatCode="m/d/yyyy\ h:mm">
                  <c:v>40248.541666651538</c:v>
                </c:pt>
                <c:pt idx="16229" formatCode="m/d/yyyy\ h:mm">
                  <c:v>40248.583333318216</c:v>
                </c:pt>
                <c:pt idx="16230" formatCode="m/d/yyyy\ h:mm">
                  <c:v>40248.624999984881</c:v>
                </c:pt>
                <c:pt idx="16231" formatCode="m/d/yyyy\ h:mm">
                  <c:v>40248.66666665153</c:v>
                </c:pt>
                <c:pt idx="16232" formatCode="m/d/yyyy\ h:mm">
                  <c:v>40248.708333318209</c:v>
                </c:pt>
                <c:pt idx="16233" formatCode="m/d/yyyy\ h:mm">
                  <c:v>40248.749999984873</c:v>
                </c:pt>
                <c:pt idx="16234" formatCode="m/d/yyyy\ h:mm">
                  <c:v>40248.791666651508</c:v>
                </c:pt>
                <c:pt idx="16235" formatCode="m/d/yyyy\ h:mm">
                  <c:v>40248.833333318202</c:v>
                </c:pt>
                <c:pt idx="16236" formatCode="m/d/yyyy\ h:mm">
                  <c:v>40248.874999984881</c:v>
                </c:pt>
                <c:pt idx="16237" formatCode="m/d/yyyy\ h:mm">
                  <c:v>40248.91666665153</c:v>
                </c:pt>
                <c:pt idx="16238" formatCode="m/d/yyyy\ h:mm">
                  <c:v>40248.958333318216</c:v>
                </c:pt>
                <c:pt idx="16239" formatCode="m/d/yyyy\ h:mm">
                  <c:v>40248.999999984859</c:v>
                </c:pt>
                <c:pt idx="16240" formatCode="m/d/yyyy\ h:mm">
                  <c:v>40249.041666651508</c:v>
                </c:pt>
                <c:pt idx="16241" formatCode="m/d/yyyy\ h:mm">
                  <c:v>40249.083333318202</c:v>
                </c:pt>
                <c:pt idx="16242" formatCode="m/d/yyyy\ h:mm">
                  <c:v>40249.124999984851</c:v>
                </c:pt>
                <c:pt idx="16243" formatCode="m/d/yyyy\ h:mm">
                  <c:v>40249.166666651501</c:v>
                </c:pt>
                <c:pt idx="16244" formatCode="m/d/yyyy\ h:mm">
                  <c:v>40249.208333318194</c:v>
                </c:pt>
                <c:pt idx="16245" formatCode="m/d/yyyy\ h:mm">
                  <c:v>40249.249999984844</c:v>
                </c:pt>
                <c:pt idx="16246" formatCode="m/d/yyyy\ h:mm">
                  <c:v>40249.291666651479</c:v>
                </c:pt>
                <c:pt idx="16247" formatCode="m/d/yyyy\ h:mm">
                  <c:v>40249.333333318187</c:v>
                </c:pt>
                <c:pt idx="16248" formatCode="m/d/yyyy\ h:mm">
                  <c:v>40249.374999984851</c:v>
                </c:pt>
                <c:pt idx="16249" formatCode="m/d/yyyy\ h:mm">
                  <c:v>40249.416666651501</c:v>
                </c:pt>
                <c:pt idx="16250" formatCode="m/d/yyyy\ h:mm">
                  <c:v>40249.458333318194</c:v>
                </c:pt>
                <c:pt idx="16251" formatCode="m/d/yyyy\ h:mm">
                  <c:v>40249.49999998483</c:v>
                </c:pt>
                <c:pt idx="16252" formatCode="m/d/yyyy\ h:mm">
                  <c:v>40249.541666651479</c:v>
                </c:pt>
                <c:pt idx="16253" formatCode="m/d/yyyy\ h:mm">
                  <c:v>40249.583333318173</c:v>
                </c:pt>
                <c:pt idx="16254" formatCode="m/d/yyyy\ h:mm">
                  <c:v>40249.624999984822</c:v>
                </c:pt>
                <c:pt idx="16255" formatCode="m/d/yyyy\ h:mm">
                  <c:v>40249.666666651472</c:v>
                </c:pt>
                <c:pt idx="16256" formatCode="m/d/yyyy\ h:mm">
                  <c:v>40249.708333318165</c:v>
                </c:pt>
                <c:pt idx="16257" formatCode="m/d/yyyy\ h:mm">
                  <c:v>40249.749999984815</c:v>
                </c:pt>
                <c:pt idx="16258" formatCode="m/d/yyyy\ h:mm">
                  <c:v>40249.79166665145</c:v>
                </c:pt>
                <c:pt idx="16259" formatCode="m/d/yyyy\ h:mm">
                  <c:v>40249.833333318158</c:v>
                </c:pt>
                <c:pt idx="16260" formatCode="m/d/yyyy\ h:mm">
                  <c:v>40249.874999984822</c:v>
                </c:pt>
                <c:pt idx="16261" formatCode="m/d/yyyy\ h:mm">
                  <c:v>40249.916666651472</c:v>
                </c:pt>
                <c:pt idx="16262" formatCode="m/d/yyyy\ h:mm">
                  <c:v>40249.958333318165</c:v>
                </c:pt>
                <c:pt idx="16263" formatCode="m/d/yyyy\ h:mm">
                  <c:v>40249.999999984801</c:v>
                </c:pt>
                <c:pt idx="16264" formatCode="m/d/yyyy\ h:mm">
                  <c:v>40250.04166665145</c:v>
                </c:pt>
                <c:pt idx="16265" formatCode="m/d/yyyy\ h:mm">
                  <c:v>40250.083333318144</c:v>
                </c:pt>
                <c:pt idx="16266" formatCode="m/d/yyyy\ h:mm">
                  <c:v>40250.124999984786</c:v>
                </c:pt>
                <c:pt idx="16267" formatCode="m/d/yyyy\ h:mm">
                  <c:v>40250.166666651443</c:v>
                </c:pt>
                <c:pt idx="16268" formatCode="m/d/yyyy\ h:mm">
                  <c:v>40250.208333318136</c:v>
                </c:pt>
                <c:pt idx="16269" formatCode="m/d/yyyy\ h:mm">
                  <c:v>40250.249999984786</c:v>
                </c:pt>
                <c:pt idx="16270" formatCode="m/d/yyyy\ h:mm">
                  <c:v>40250.291666651421</c:v>
                </c:pt>
                <c:pt idx="16271" formatCode="m/d/yyyy\ h:mm">
                  <c:v>40250.333333318129</c:v>
                </c:pt>
                <c:pt idx="16272" formatCode="m/d/yyyy\ h:mm">
                  <c:v>40250.374999984793</c:v>
                </c:pt>
                <c:pt idx="16273" formatCode="m/d/yyyy\ h:mm">
                  <c:v>40250.416666651436</c:v>
                </c:pt>
                <c:pt idx="16274" formatCode="m/d/yyyy\ h:mm">
                  <c:v>40250.458333318136</c:v>
                </c:pt>
                <c:pt idx="16275" formatCode="m/d/yyyy\ h:mm">
                  <c:v>40250.499999984771</c:v>
                </c:pt>
                <c:pt idx="16276" formatCode="m/d/yyyy\ h:mm">
                  <c:v>40250.541666651421</c:v>
                </c:pt>
                <c:pt idx="16277" formatCode="m/d/yyyy\ h:mm">
                  <c:v>40250.583333318114</c:v>
                </c:pt>
                <c:pt idx="16278" formatCode="m/d/yyyy\ h:mm">
                  <c:v>40250.624999984764</c:v>
                </c:pt>
                <c:pt idx="16279" formatCode="m/d/yyyy\ h:mm">
                  <c:v>40250.666666651414</c:v>
                </c:pt>
                <c:pt idx="16280" formatCode="m/d/yyyy\ h:mm">
                  <c:v>40250.708333318093</c:v>
                </c:pt>
                <c:pt idx="16281" formatCode="m/d/yyyy\ h:mm">
                  <c:v>40250.749999984757</c:v>
                </c:pt>
                <c:pt idx="16282" formatCode="m/d/yyyy\ h:mm">
                  <c:v>40250.791666651392</c:v>
                </c:pt>
                <c:pt idx="16283" formatCode="m/d/yyyy\ h:mm">
                  <c:v>40250.833333318093</c:v>
                </c:pt>
                <c:pt idx="16284" formatCode="m/d/yyyy\ h:mm">
                  <c:v>40250.874999984764</c:v>
                </c:pt>
                <c:pt idx="16285" formatCode="m/d/yyyy\ h:mm">
                  <c:v>40250.916666651414</c:v>
                </c:pt>
                <c:pt idx="16286" formatCode="m/d/yyyy\ h:mm">
                  <c:v>40250.9583333181</c:v>
                </c:pt>
                <c:pt idx="16287" formatCode="m/d/yyyy\ h:mm">
                  <c:v>40250.999999984735</c:v>
                </c:pt>
                <c:pt idx="16288" formatCode="m/d/yyyy\ h:mm">
                  <c:v>40251.041666651385</c:v>
                </c:pt>
                <c:pt idx="16289" formatCode="m/d/yyyy\ h:mm">
                  <c:v>40251.083333318085</c:v>
                </c:pt>
                <c:pt idx="16290" formatCode="m/d/yyyy\ h:mm">
                  <c:v>40251.124999984735</c:v>
                </c:pt>
                <c:pt idx="16291" formatCode="m/d/yyyy\ h:mm">
                  <c:v>40251.166666651377</c:v>
                </c:pt>
                <c:pt idx="16292" formatCode="m/d/yyyy\ h:mm">
                  <c:v>40251.208333318078</c:v>
                </c:pt>
                <c:pt idx="16293" formatCode="m/d/yyyy\ h:mm">
                  <c:v>40251.249999984728</c:v>
                </c:pt>
                <c:pt idx="16294" formatCode="m/d/yyyy\ h:mm">
                  <c:v>40251.291666651356</c:v>
                </c:pt>
                <c:pt idx="16295" formatCode="m/d/yyyy\ h:mm">
                  <c:v>40251.333333318071</c:v>
                </c:pt>
                <c:pt idx="16296" formatCode="m/d/yyyy\ h:mm">
                  <c:v>40251.374999984735</c:v>
                </c:pt>
                <c:pt idx="16297" formatCode="m/d/yyyy\ h:mm">
                  <c:v>40251.416666651385</c:v>
                </c:pt>
                <c:pt idx="16298" formatCode="m/d/yyyy\ h:mm">
                  <c:v>40251.458333318071</c:v>
                </c:pt>
                <c:pt idx="16299" formatCode="m/d/yyyy\ h:mm">
                  <c:v>40251.499999984706</c:v>
                </c:pt>
                <c:pt idx="16300" formatCode="m/d/yyyy\ h:mm">
                  <c:v>40251.541666651363</c:v>
                </c:pt>
                <c:pt idx="16301" formatCode="m/d/yyyy\ h:mm">
                  <c:v>40251.583333318042</c:v>
                </c:pt>
                <c:pt idx="16302" formatCode="m/d/yyyy\ h:mm">
                  <c:v>40251.624999984706</c:v>
                </c:pt>
                <c:pt idx="16303" formatCode="m/d/yyyy\ h:mm">
                  <c:v>40251.666666651348</c:v>
                </c:pt>
                <c:pt idx="16304" formatCode="m/d/yyyy\ h:mm">
                  <c:v>40251.708333318042</c:v>
                </c:pt>
                <c:pt idx="16305" formatCode="m/d/yyyy\ h:mm">
                  <c:v>40251.749999984684</c:v>
                </c:pt>
                <c:pt idx="16306" formatCode="m/d/yyyy\ h:mm">
                  <c:v>40251.791666651319</c:v>
                </c:pt>
                <c:pt idx="16307" formatCode="m/d/yyyy\ h:mm">
                  <c:v>40251.833333318042</c:v>
                </c:pt>
                <c:pt idx="16308" formatCode="m/d/yyyy\ h:mm">
                  <c:v>40251.874999984691</c:v>
                </c:pt>
                <c:pt idx="16309" formatCode="m/d/yyyy\ h:mm">
                  <c:v>40251.916666651356</c:v>
                </c:pt>
                <c:pt idx="16310" formatCode="m/d/yyyy\ h:mm">
                  <c:v>40251.958333318049</c:v>
                </c:pt>
                <c:pt idx="16311" formatCode="m/d/yyyy\ h:mm">
                  <c:v>40251.999999984684</c:v>
                </c:pt>
                <c:pt idx="16312" formatCode="m/d/yyyy\ h:mm">
                  <c:v>40252.041666651327</c:v>
                </c:pt>
                <c:pt idx="16313" formatCode="m/d/yyyy\ h:mm">
                  <c:v>40252.083333318013</c:v>
                </c:pt>
                <c:pt idx="16314" formatCode="m/d/yyyy\ h:mm">
                  <c:v>40252.124999984677</c:v>
                </c:pt>
                <c:pt idx="16315" formatCode="m/d/yyyy\ h:mm">
                  <c:v>40252.166666651319</c:v>
                </c:pt>
                <c:pt idx="16316" formatCode="m/d/yyyy\ h:mm">
                  <c:v>40252.208333318013</c:v>
                </c:pt>
                <c:pt idx="16317" formatCode="m/d/yyyy\ h:mm">
                  <c:v>40252.24999998467</c:v>
                </c:pt>
                <c:pt idx="16318" formatCode="m/d/yyyy\ h:mm">
                  <c:v>40252.291666651297</c:v>
                </c:pt>
                <c:pt idx="16319" formatCode="m/d/yyyy\ h:mm">
                  <c:v>40252.333333317998</c:v>
                </c:pt>
                <c:pt idx="16320" formatCode="m/d/yyyy\ h:mm">
                  <c:v>40252.374999984662</c:v>
                </c:pt>
                <c:pt idx="16321" formatCode="m/d/yyyy\ h:mm">
                  <c:v>40252.416666651327</c:v>
                </c:pt>
                <c:pt idx="16322" formatCode="m/d/yyyy\ h:mm">
                  <c:v>40252.458333318005</c:v>
                </c:pt>
                <c:pt idx="16323" formatCode="m/d/yyyy\ h:mm">
                  <c:v>40252.499999984655</c:v>
                </c:pt>
                <c:pt idx="16324" formatCode="m/d/yyyy\ h:mm">
                  <c:v>40252.541666651297</c:v>
                </c:pt>
                <c:pt idx="16325" formatCode="m/d/yyyy\ h:mm">
                  <c:v>40252.583333317983</c:v>
                </c:pt>
                <c:pt idx="16326" formatCode="m/d/yyyy\ h:mm">
                  <c:v>40252.624999984633</c:v>
                </c:pt>
                <c:pt idx="16327" formatCode="m/d/yyyy\ h:mm">
                  <c:v>40252.666666651283</c:v>
                </c:pt>
                <c:pt idx="16328" formatCode="m/d/yyyy\ h:mm">
                  <c:v>40252.708333317983</c:v>
                </c:pt>
                <c:pt idx="16329" formatCode="m/d/yyyy\ h:mm">
                  <c:v>40252.749999984626</c:v>
                </c:pt>
                <c:pt idx="16330" formatCode="m/d/yyyy\ h:mm">
                  <c:v>40252.791666651268</c:v>
                </c:pt>
                <c:pt idx="16331" formatCode="m/d/yyyy\ h:mm">
                  <c:v>40252.833333317969</c:v>
                </c:pt>
                <c:pt idx="16332" formatCode="m/d/yyyy\ h:mm">
                  <c:v>40252.874999984633</c:v>
                </c:pt>
                <c:pt idx="16333" formatCode="m/d/yyyy\ h:mm">
                  <c:v>40252.916666651283</c:v>
                </c:pt>
                <c:pt idx="16334" formatCode="m/d/yyyy\ h:mm">
                  <c:v>40252.958333317976</c:v>
                </c:pt>
                <c:pt idx="16335" formatCode="m/d/yyyy\ h:mm">
                  <c:v>40252.999999984626</c:v>
                </c:pt>
                <c:pt idx="16336" formatCode="m/d/yyyy\ h:mm">
                  <c:v>40253.041666651268</c:v>
                </c:pt>
                <c:pt idx="16337" formatCode="m/d/yyyy\ h:mm">
                  <c:v>40253.083333317962</c:v>
                </c:pt>
                <c:pt idx="16338" formatCode="m/d/yyyy\ h:mm">
                  <c:v>40253.124999984604</c:v>
                </c:pt>
                <c:pt idx="16339" formatCode="m/d/yyyy\ h:mm">
                  <c:v>40253.166666651254</c:v>
                </c:pt>
                <c:pt idx="16340" formatCode="m/d/yyyy\ h:mm">
                  <c:v>40253.208333317947</c:v>
                </c:pt>
                <c:pt idx="16341" formatCode="m/d/yyyy\ h:mm">
                  <c:v>40253.249999984604</c:v>
                </c:pt>
                <c:pt idx="16342" formatCode="m/d/yyyy\ h:mm">
                  <c:v>40253.291666651239</c:v>
                </c:pt>
                <c:pt idx="16343" formatCode="m/d/yyyy\ h:mm">
                  <c:v>40253.33333331794</c:v>
                </c:pt>
                <c:pt idx="16344" formatCode="m/d/yyyy\ h:mm">
                  <c:v>40253.374999984611</c:v>
                </c:pt>
                <c:pt idx="16345" formatCode="m/d/yyyy\ h:mm">
                  <c:v>40253.416666651254</c:v>
                </c:pt>
                <c:pt idx="16346" formatCode="m/d/yyyy\ h:mm">
                  <c:v>40253.458333317947</c:v>
                </c:pt>
                <c:pt idx="16347" formatCode="m/d/yyyy\ h:mm">
                  <c:v>40253.499999984597</c:v>
                </c:pt>
                <c:pt idx="16348" formatCode="m/d/yyyy\ h:mm">
                  <c:v>40253.541666651232</c:v>
                </c:pt>
                <c:pt idx="16349" formatCode="m/d/yyyy\ h:mm">
                  <c:v>40253.583333317933</c:v>
                </c:pt>
                <c:pt idx="16350" formatCode="m/d/yyyy\ h:mm">
                  <c:v>40253.62499998459</c:v>
                </c:pt>
                <c:pt idx="16351" formatCode="m/d/yyyy\ h:mm">
                  <c:v>40253.666666651232</c:v>
                </c:pt>
                <c:pt idx="16352" formatCode="m/d/yyyy\ h:mm">
                  <c:v>40253.708333317918</c:v>
                </c:pt>
                <c:pt idx="16353" formatCode="m/d/yyyy\ h:mm">
                  <c:v>40253.749999984582</c:v>
                </c:pt>
                <c:pt idx="16354" formatCode="m/d/yyyy\ h:mm">
                  <c:v>40253.79166665121</c:v>
                </c:pt>
                <c:pt idx="16355" formatCode="m/d/yyyy\ h:mm">
                  <c:v>40253.833333317911</c:v>
                </c:pt>
                <c:pt idx="16356" formatCode="m/d/yyyy\ h:mm">
                  <c:v>40253.874999984597</c:v>
                </c:pt>
                <c:pt idx="16357" formatCode="m/d/yyyy\ h:mm">
                  <c:v>40253.916666651225</c:v>
                </c:pt>
                <c:pt idx="16358" formatCode="m/d/yyyy\ h:mm">
                  <c:v>40253.958333317918</c:v>
                </c:pt>
                <c:pt idx="16359" formatCode="m/d/yyyy\ h:mm">
                  <c:v>40253.999999984568</c:v>
                </c:pt>
                <c:pt idx="16360" formatCode="m/d/yyyy\ h:mm">
                  <c:v>40254.041666651203</c:v>
                </c:pt>
                <c:pt idx="16361" formatCode="m/d/yyyy\ h:mm">
                  <c:v>40254.083333317896</c:v>
                </c:pt>
                <c:pt idx="16362" formatCode="m/d/yyyy\ h:mm">
                  <c:v>40254.12499998456</c:v>
                </c:pt>
                <c:pt idx="16363" formatCode="m/d/yyyy\ h:mm">
                  <c:v>40254.166666651203</c:v>
                </c:pt>
                <c:pt idx="16364" formatCode="m/d/yyyy\ h:mm">
                  <c:v>40254.208333317889</c:v>
                </c:pt>
                <c:pt idx="16365" formatCode="m/d/yyyy\ h:mm">
                  <c:v>40254.249999984553</c:v>
                </c:pt>
                <c:pt idx="16366" formatCode="m/d/yyyy\ h:mm">
                  <c:v>40254.291666651181</c:v>
                </c:pt>
                <c:pt idx="16367" formatCode="m/d/yyyy\ h:mm">
                  <c:v>40254.333333317882</c:v>
                </c:pt>
                <c:pt idx="16368" formatCode="m/d/yyyy\ h:mm">
                  <c:v>40254.37499998456</c:v>
                </c:pt>
                <c:pt idx="16369" formatCode="m/d/yyyy\ h:mm">
                  <c:v>40254.416666651196</c:v>
                </c:pt>
                <c:pt idx="16370" formatCode="m/d/yyyy\ h:mm">
                  <c:v>40254.458333317896</c:v>
                </c:pt>
                <c:pt idx="16371" formatCode="m/d/yyyy\ h:mm">
                  <c:v>40254.499999984539</c:v>
                </c:pt>
                <c:pt idx="16372" formatCode="m/d/yyyy\ h:mm">
                  <c:v>40254.541666651181</c:v>
                </c:pt>
                <c:pt idx="16373" formatCode="m/d/yyyy\ h:mm">
                  <c:v>40254.583333317867</c:v>
                </c:pt>
                <c:pt idx="16374" formatCode="m/d/yyyy\ h:mm">
                  <c:v>40254.624999984531</c:v>
                </c:pt>
                <c:pt idx="16375" formatCode="m/d/yyyy\ h:mm">
                  <c:v>40254.666666651181</c:v>
                </c:pt>
                <c:pt idx="16376" formatCode="m/d/yyyy\ h:mm">
                  <c:v>40254.70833331786</c:v>
                </c:pt>
                <c:pt idx="16377" formatCode="m/d/yyyy\ h:mm">
                  <c:v>40254.749999984531</c:v>
                </c:pt>
                <c:pt idx="16378" formatCode="m/d/yyyy\ h:mm">
                  <c:v>40254.791666651166</c:v>
                </c:pt>
                <c:pt idx="16379" formatCode="m/d/yyyy\ h:mm">
                  <c:v>40254.833333317853</c:v>
                </c:pt>
                <c:pt idx="16380" formatCode="m/d/yyyy\ h:mm">
                  <c:v>40254.874999984539</c:v>
                </c:pt>
                <c:pt idx="16381" formatCode="m/d/yyyy\ h:mm">
                  <c:v>40254.916666651181</c:v>
                </c:pt>
                <c:pt idx="16382" formatCode="m/d/yyyy\ h:mm">
                  <c:v>40254.95833331786</c:v>
                </c:pt>
                <c:pt idx="16383" formatCode="m/d/yyyy\ h:mm">
                  <c:v>40254.999999984509</c:v>
                </c:pt>
                <c:pt idx="16384" formatCode="m/d/yyyy\ h:mm">
                  <c:v>40255.041666651174</c:v>
                </c:pt>
                <c:pt idx="16385" formatCode="m/d/yyyy\ h:mm">
                  <c:v>40255.083333317838</c:v>
                </c:pt>
                <c:pt idx="16386" formatCode="m/d/yyyy\ h:mm">
                  <c:v>40255.124999984502</c:v>
                </c:pt>
                <c:pt idx="16387" formatCode="m/d/yyyy\ h:mm">
                  <c:v>40255.166666651152</c:v>
                </c:pt>
                <c:pt idx="16388" formatCode="m/d/yyyy\ h:mm">
                  <c:v>40255.208333317831</c:v>
                </c:pt>
                <c:pt idx="16389" formatCode="m/d/yyyy\ h:mm">
                  <c:v>40255.249999984495</c:v>
                </c:pt>
                <c:pt idx="16390" formatCode="m/d/yyyy\ h:mm">
                  <c:v>40255.29166665113</c:v>
                </c:pt>
                <c:pt idx="16391" formatCode="m/d/yyyy\ h:mm">
                  <c:v>40255.333333317823</c:v>
                </c:pt>
                <c:pt idx="16392" formatCode="m/d/yyyy\ h:mm">
                  <c:v>40255.374999984502</c:v>
                </c:pt>
                <c:pt idx="16393" formatCode="m/d/yyyy\ h:mm">
                  <c:v>40255.416666651152</c:v>
                </c:pt>
                <c:pt idx="16394" formatCode="m/d/yyyy\ h:mm">
                  <c:v>40255.458333317831</c:v>
                </c:pt>
                <c:pt idx="16395" formatCode="m/d/yyyy\ h:mm">
                  <c:v>40255.49999998448</c:v>
                </c:pt>
                <c:pt idx="16396" formatCode="m/d/yyyy\ h:mm">
                  <c:v>40255.54166665113</c:v>
                </c:pt>
                <c:pt idx="16397" formatCode="m/d/yyyy\ h:mm">
                  <c:v>40255.583333317809</c:v>
                </c:pt>
                <c:pt idx="16398" formatCode="m/d/yyyy\ h:mm">
                  <c:v>40255.624999984473</c:v>
                </c:pt>
                <c:pt idx="16399" formatCode="m/d/yyyy\ h:mm">
                  <c:v>40255.666666651123</c:v>
                </c:pt>
                <c:pt idx="16400" formatCode="m/d/yyyy\ h:mm">
                  <c:v>40255.708333317802</c:v>
                </c:pt>
                <c:pt idx="16401" formatCode="m/d/yyyy\ h:mm">
                  <c:v>40255.749999984466</c:v>
                </c:pt>
                <c:pt idx="16402" formatCode="m/d/yyyy\ h:mm">
                  <c:v>40255.791666651101</c:v>
                </c:pt>
                <c:pt idx="16403" formatCode="m/d/yyyy\ h:mm">
                  <c:v>40255.833333317794</c:v>
                </c:pt>
                <c:pt idx="16404" formatCode="m/d/yyyy\ h:mm">
                  <c:v>40255.874999984473</c:v>
                </c:pt>
                <c:pt idx="16405" formatCode="m/d/yyyy\ h:mm">
                  <c:v>40255.916666651123</c:v>
                </c:pt>
                <c:pt idx="16406" formatCode="m/d/yyyy\ h:mm">
                  <c:v>40255.958333317802</c:v>
                </c:pt>
                <c:pt idx="16407" formatCode="m/d/yyyy\ h:mm">
                  <c:v>40255.999999984451</c:v>
                </c:pt>
                <c:pt idx="16408" formatCode="m/d/yyyy\ h:mm">
                  <c:v>40256.041666651101</c:v>
                </c:pt>
                <c:pt idx="16409" formatCode="m/d/yyyy\ h:mm">
                  <c:v>40256.08333331778</c:v>
                </c:pt>
                <c:pt idx="16410" formatCode="m/d/yyyy\ h:mm">
                  <c:v>40256.124999984444</c:v>
                </c:pt>
                <c:pt idx="16411" formatCode="m/d/yyyy\ h:mm">
                  <c:v>40256.166666651094</c:v>
                </c:pt>
                <c:pt idx="16412" formatCode="m/d/yyyy\ h:mm">
                  <c:v>40256.208333317772</c:v>
                </c:pt>
                <c:pt idx="16413" formatCode="m/d/yyyy\ h:mm">
                  <c:v>40256.249999984437</c:v>
                </c:pt>
                <c:pt idx="16414" formatCode="m/d/yyyy\ h:mm">
                  <c:v>40256.291666651072</c:v>
                </c:pt>
                <c:pt idx="16415" formatCode="m/d/yyyy\ h:mm">
                  <c:v>40256.333333317765</c:v>
                </c:pt>
                <c:pt idx="16416" formatCode="m/d/yyyy\ h:mm">
                  <c:v>40256.374999984444</c:v>
                </c:pt>
                <c:pt idx="16417" formatCode="m/d/yyyy\ h:mm">
                  <c:v>40256.416666651094</c:v>
                </c:pt>
                <c:pt idx="16418" formatCode="m/d/yyyy\ h:mm">
                  <c:v>40256.458333317772</c:v>
                </c:pt>
                <c:pt idx="16419" formatCode="m/d/yyyy\ h:mm">
                  <c:v>40256.499999984422</c:v>
                </c:pt>
                <c:pt idx="16420" formatCode="m/d/yyyy\ h:mm">
                  <c:v>40256.541666651072</c:v>
                </c:pt>
                <c:pt idx="16421" formatCode="m/d/yyyy\ h:mm">
                  <c:v>40256.583333317751</c:v>
                </c:pt>
                <c:pt idx="16422" formatCode="m/d/yyyy\ h:mm">
                  <c:v>40256.624999984415</c:v>
                </c:pt>
                <c:pt idx="16423" formatCode="m/d/yyyy\ h:mm">
                  <c:v>40256.666666651065</c:v>
                </c:pt>
                <c:pt idx="16424" formatCode="m/d/yyyy\ h:mm">
                  <c:v>40256.708333317736</c:v>
                </c:pt>
                <c:pt idx="16425" formatCode="m/d/yyyy\ h:mm">
                  <c:v>40256.749999984408</c:v>
                </c:pt>
                <c:pt idx="16426" formatCode="m/d/yyyy\ h:mm">
                  <c:v>40256.791666651043</c:v>
                </c:pt>
                <c:pt idx="16427" formatCode="m/d/yyyy\ h:mm">
                  <c:v>40256.833333317736</c:v>
                </c:pt>
                <c:pt idx="16428" formatCode="m/d/yyyy\ h:mm">
                  <c:v>40256.874999984415</c:v>
                </c:pt>
                <c:pt idx="16429" formatCode="m/d/yyyy\ h:mm">
                  <c:v>40256.916666651065</c:v>
                </c:pt>
                <c:pt idx="16430" formatCode="m/d/yyyy\ h:mm">
                  <c:v>40256.958333317743</c:v>
                </c:pt>
                <c:pt idx="16431" formatCode="m/d/yyyy\ h:mm">
                  <c:v>40256.999999984386</c:v>
                </c:pt>
                <c:pt idx="16432" formatCode="m/d/yyyy\ h:mm">
                  <c:v>40257.041666651043</c:v>
                </c:pt>
                <c:pt idx="16433" formatCode="m/d/yyyy\ h:mm">
                  <c:v>40257.083333317722</c:v>
                </c:pt>
                <c:pt idx="16434" formatCode="m/d/yyyy\ h:mm">
                  <c:v>40257.124999984386</c:v>
                </c:pt>
                <c:pt idx="16435" formatCode="m/d/yyyy\ h:mm">
                  <c:v>40257.166666651028</c:v>
                </c:pt>
                <c:pt idx="16436" formatCode="m/d/yyyy\ h:mm">
                  <c:v>40257.208333317714</c:v>
                </c:pt>
                <c:pt idx="16437" formatCode="m/d/yyyy\ h:mm">
                  <c:v>40257.249999984379</c:v>
                </c:pt>
                <c:pt idx="16438" formatCode="m/d/yyyy\ h:mm">
                  <c:v>40257.291666651006</c:v>
                </c:pt>
                <c:pt idx="16439" formatCode="m/d/yyyy\ h:mm">
                  <c:v>40257.333333317707</c:v>
                </c:pt>
                <c:pt idx="16440" formatCode="m/d/yyyy\ h:mm">
                  <c:v>40257.374999984386</c:v>
                </c:pt>
                <c:pt idx="16441" formatCode="m/d/yyyy\ h:mm">
                  <c:v>40257.416666651035</c:v>
                </c:pt>
                <c:pt idx="16442" formatCode="m/d/yyyy\ h:mm">
                  <c:v>40257.458333317714</c:v>
                </c:pt>
                <c:pt idx="16443" formatCode="m/d/yyyy\ h:mm">
                  <c:v>40257.499999984364</c:v>
                </c:pt>
                <c:pt idx="16444" formatCode="m/d/yyyy\ h:mm">
                  <c:v>40257.541666651014</c:v>
                </c:pt>
                <c:pt idx="16445" formatCode="m/d/yyyy\ h:mm">
                  <c:v>40257.583333317685</c:v>
                </c:pt>
                <c:pt idx="16446" formatCode="m/d/yyyy\ h:mm">
                  <c:v>40257.624999984357</c:v>
                </c:pt>
                <c:pt idx="16447" formatCode="m/d/yyyy\ h:mm">
                  <c:v>40257.666666651006</c:v>
                </c:pt>
                <c:pt idx="16448" formatCode="m/d/yyyy\ h:mm">
                  <c:v>40257.708333317685</c:v>
                </c:pt>
                <c:pt idx="16449" formatCode="m/d/yyyy\ h:mm">
                  <c:v>40257.749999984335</c:v>
                </c:pt>
                <c:pt idx="16450" formatCode="m/d/yyyy\ h:mm">
                  <c:v>40257.791666650985</c:v>
                </c:pt>
                <c:pt idx="16451" formatCode="m/d/yyyy\ h:mm">
                  <c:v>40257.833333317678</c:v>
                </c:pt>
                <c:pt idx="16452" formatCode="m/d/yyyy\ h:mm">
                  <c:v>40257.874999984342</c:v>
                </c:pt>
                <c:pt idx="16453" formatCode="m/d/yyyy\ h:mm">
                  <c:v>40257.916666651006</c:v>
                </c:pt>
                <c:pt idx="16454" formatCode="m/d/yyyy\ h:mm">
                  <c:v>40257.958333317685</c:v>
                </c:pt>
                <c:pt idx="16455" formatCode="m/d/yyyy\ h:mm">
                  <c:v>40257.999999984335</c:v>
                </c:pt>
                <c:pt idx="16456" formatCode="m/d/yyyy\ h:mm">
                  <c:v>40258.041666650985</c:v>
                </c:pt>
                <c:pt idx="16457" formatCode="m/d/yyyy\ h:mm">
                  <c:v>40258.083333317656</c:v>
                </c:pt>
                <c:pt idx="16458" formatCode="m/d/yyyy\ h:mm">
                  <c:v>40258.124999984328</c:v>
                </c:pt>
                <c:pt idx="16459" formatCode="m/d/yyyy\ h:mm">
                  <c:v>40258.166666650985</c:v>
                </c:pt>
                <c:pt idx="16460" formatCode="m/d/yyyy\ h:mm">
                  <c:v>40258.208333317656</c:v>
                </c:pt>
                <c:pt idx="16461" formatCode="m/d/yyyy\ h:mm">
                  <c:v>40258.24999998432</c:v>
                </c:pt>
                <c:pt idx="16462" formatCode="m/d/yyyy\ h:mm">
                  <c:v>40258.29166665097</c:v>
                </c:pt>
                <c:pt idx="16463" formatCode="m/d/yyyy\ h:mm">
                  <c:v>40258.333333317634</c:v>
                </c:pt>
                <c:pt idx="16464" formatCode="m/d/yyyy\ h:mm">
                  <c:v>40258.374999984313</c:v>
                </c:pt>
                <c:pt idx="16465" formatCode="m/d/yyyy\ h:mm">
                  <c:v>40258.416666650992</c:v>
                </c:pt>
                <c:pt idx="16466" formatCode="m/d/yyyy\ h:mm">
                  <c:v>40258.458333317642</c:v>
                </c:pt>
                <c:pt idx="16467" formatCode="m/d/yyyy\ h:mm">
                  <c:v>40258.499999984306</c:v>
                </c:pt>
                <c:pt idx="16468" formatCode="m/d/yyyy\ h:mm">
                  <c:v>40258.54166665097</c:v>
                </c:pt>
                <c:pt idx="16469" formatCode="m/d/yyyy\ h:mm">
                  <c:v>40258.583333317634</c:v>
                </c:pt>
                <c:pt idx="16470" formatCode="m/d/yyyy\ h:mm">
                  <c:v>40258.624999984284</c:v>
                </c:pt>
                <c:pt idx="16471" formatCode="m/d/yyyy\ h:mm">
                  <c:v>40258.666666650955</c:v>
                </c:pt>
                <c:pt idx="16472" formatCode="m/d/yyyy\ h:mm">
                  <c:v>40258.708333317627</c:v>
                </c:pt>
                <c:pt idx="16473" formatCode="m/d/yyyy\ h:mm">
                  <c:v>40258.749999984284</c:v>
                </c:pt>
                <c:pt idx="16474" formatCode="m/d/yyyy\ h:mm">
                  <c:v>40258.791666650934</c:v>
                </c:pt>
                <c:pt idx="16475" formatCode="m/d/yyyy\ h:mm">
                  <c:v>40258.83333331762</c:v>
                </c:pt>
                <c:pt idx="16476" formatCode="m/d/yyyy\ h:mm">
                  <c:v>40258.874999984291</c:v>
                </c:pt>
                <c:pt idx="16477" formatCode="m/d/yyyy\ h:mm">
                  <c:v>40258.916666650948</c:v>
                </c:pt>
                <c:pt idx="16478" formatCode="m/d/yyyy\ h:mm">
                  <c:v>40258.958333317612</c:v>
                </c:pt>
                <c:pt idx="16479" formatCode="m/d/yyyy\ h:mm">
                  <c:v>40258.999999984277</c:v>
                </c:pt>
                <c:pt idx="16480" formatCode="m/d/yyyy\ h:mm">
                  <c:v>40259.041666650934</c:v>
                </c:pt>
                <c:pt idx="16481" formatCode="m/d/yyyy\ h:mm">
                  <c:v>40259.083333317605</c:v>
                </c:pt>
                <c:pt idx="16482" formatCode="m/d/yyyy\ h:mm">
                  <c:v>40259.124999984255</c:v>
                </c:pt>
                <c:pt idx="16483" formatCode="m/d/yyyy\ h:mm">
                  <c:v>40259.166666650934</c:v>
                </c:pt>
                <c:pt idx="16484" formatCode="m/d/yyyy\ h:mm">
                  <c:v>40259.208333317598</c:v>
                </c:pt>
                <c:pt idx="16485" formatCode="m/d/yyyy\ h:mm">
                  <c:v>40259.249999984255</c:v>
                </c:pt>
                <c:pt idx="16486" formatCode="m/d/yyyy\ h:mm">
                  <c:v>40259.291666650905</c:v>
                </c:pt>
                <c:pt idx="16487" formatCode="m/d/yyyy\ h:mm">
                  <c:v>40259.333333317591</c:v>
                </c:pt>
                <c:pt idx="16488" formatCode="m/d/yyyy\ h:mm">
                  <c:v>40259.374999984262</c:v>
                </c:pt>
                <c:pt idx="16489" formatCode="m/d/yyyy\ h:mm">
                  <c:v>40259.416666650919</c:v>
                </c:pt>
                <c:pt idx="16490" formatCode="m/d/yyyy\ h:mm">
                  <c:v>40259.458333317598</c:v>
                </c:pt>
                <c:pt idx="16491" formatCode="m/d/yyyy\ h:mm">
                  <c:v>40259.499999984233</c:v>
                </c:pt>
                <c:pt idx="16492" formatCode="m/d/yyyy\ h:mm">
                  <c:v>40259.541666650905</c:v>
                </c:pt>
                <c:pt idx="16493" formatCode="m/d/yyyy\ h:mm">
                  <c:v>40259.583333317583</c:v>
                </c:pt>
                <c:pt idx="16494" formatCode="m/d/yyyy\ h:mm">
                  <c:v>40259.624999984226</c:v>
                </c:pt>
                <c:pt idx="16495" formatCode="m/d/yyyy\ h:mm">
                  <c:v>40259.666666650905</c:v>
                </c:pt>
                <c:pt idx="16496" formatCode="m/d/yyyy\ h:mm">
                  <c:v>40259.708333317569</c:v>
                </c:pt>
                <c:pt idx="16497" formatCode="m/d/yyyy\ h:mm">
                  <c:v>40259.749999984226</c:v>
                </c:pt>
                <c:pt idx="16498" formatCode="m/d/yyyy\ h:mm">
                  <c:v>40259.791666650868</c:v>
                </c:pt>
                <c:pt idx="16499" formatCode="m/d/yyyy\ h:mm">
                  <c:v>40259.833333317561</c:v>
                </c:pt>
                <c:pt idx="16500" formatCode="m/d/yyyy\ h:mm">
                  <c:v>40259.874999984233</c:v>
                </c:pt>
                <c:pt idx="16501" formatCode="m/d/yyyy\ h:mm">
                  <c:v>40259.91666665089</c:v>
                </c:pt>
                <c:pt idx="16502" formatCode="m/d/yyyy\ h:mm">
                  <c:v>40259.958333317576</c:v>
                </c:pt>
                <c:pt idx="16503" formatCode="m/d/yyyy\ h:mm">
                  <c:v>40259.999999984204</c:v>
                </c:pt>
                <c:pt idx="16504" formatCode="m/d/yyyy\ h:mm">
                  <c:v>40260.041666650875</c:v>
                </c:pt>
                <c:pt idx="16505" formatCode="m/d/yyyy\ h:mm">
                  <c:v>40260.083333317547</c:v>
                </c:pt>
                <c:pt idx="16506" formatCode="m/d/yyyy\ h:mm">
                  <c:v>40260.124999984204</c:v>
                </c:pt>
                <c:pt idx="16507" formatCode="m/d/yyyy\ h:mm">
                  <c:v>40260.166666650875</c:v>
                </c:pt>
                <c:pt idx="16508" formatCode="m/d/yyyy\ h:mm">
                  <c:v>40260.20833331754</c:v>
                </c:pt>
                <c:pt idx="16509" formatCode="m/d/yyyy\ h:mm">
                  <c:v>40260.249999984204</c:v>
                </c:pt>
                <c:pt idx="16510" formatCode="m/d/yyyy\ h:mm">
                  <c:v>40260.291666650846</c:v>
                </c:pt>
                <c:pt idx="16511" formatCode="m/d/yyyy\ h:mm">
                  <c:v>40260.333333317532</c:v>
                </c:pt>
                <c:pt idx="16512" formatCode="m/d/yyyy\ h:mm">
                  <c:v>40260.374999984211</c:v>
                </c:pt>
                <c:pt idx="16513" formatCode="m/d/yyyy\ h:mm">
                  <c:v>40260.416666650861</c:v>
                </c:pt>
                <c:pt idx="16514" formatCode="m/d/yyyy\ h:mm">
                  <c:v>40260.458333317547</c:v>
                </c:pt>
                <c:pt idx="16515" formatCode="m/d/yyyy\ h:mm">
                  <c:v>40260.499999984189</c:v>
                </c:pt>
                <c:pt idx="16516" formatCode="m/d/yyyy\ h:mm">
                  <c:v>40260.541666650854</c:v>
                </c:pt>
                <c:pt idx="16517" formatCode="m/d/yyyy\ h:mm">
                  <c:v>40260.583333317518</c:v>
                </c:pt>
                <c:pt idx="16518" formatCode="m/d/yyyy\ h:mm">
                  <c:v>40260.624999984182</c:v>
                </c:pt>
                <c:pt idx="16519" formatCode="m/d/yyyy\ h:mm">
                  <c:v>40260.666666650832</c:v>
                </c:pt>
                <c:pt idx="16520" formatCode="m/d/yyyy\ h:mm">
                  <c:v>40260.708333317511</c:v>
                </c:pt>
                <c:pt idx="16521" formatCode="m/d/yyyy\ h:mm">
                  <c:v>40260.749999984182</c:v>
                </c:pt>
                <c:pt idx="16522" formatCode="m/d/yyyy\ h:mm">
                  <c:v>40260.791666650817</c:v>
                </c:pt>
                <c:pt idx="16523" formatCode="m/d/yyyy\ h:mm">
                  <c:v>40260.833333317503</c:v>
                </c:pt>
                <c:pt idx="16524" formatCode="m/d/yyyy\ h:mm">
                  <c:v>40260.874999984189</c:v>
                </c:pt>
                <c:pt idx="16525" formatCode="m/d/yyyy\ h:mm">
                  <c:v>40260.916666650832</c:v>
                </c:pt>
                <c:pt idx="16526" formatCode="m/d/yyyy\ h:mm">
                  <c:v>40260.958333317511</c:v>
                </c:pt>
                <c:pt idx="16527" formatCode="m/d/yyyy\ h:mm">
                  <c:v>40260.99999998416</c:v>
                </c:pt>
                <c:pt idx="16528" formatCode="m/d/yyyy\ h:mm">
                  <c:v>40261.041666650824</c:v>
                </c:pt>
                <c:pt idx="16529" formatCode="m/d/yyyy\ h:mm">
                  <c:v>40261.083333317489</c:v>
                </c:pt>
                <c:pt idx="16530" formatCode="m/d/yyyy\ h:mm">
                  <c:v>40261.124999984153</c:v>
                </c:pt>
                <c:pt idx="16531" formatCode="m/d/yyyy\ h:mm">
                  <c:v>40261.166666650803</c:v>
                </c:pt>
                <c:pt idx="16532" formatCode="m/d/yyyy\ h:mm">
                  <c:v>40261.208333317481</c:v>
                </c:pt>
                <c:pt idx="16533" formatCode="m/d/yyyy\ h:mm">
                  <c:v>40261.249999984146</c:v>
                </c:pt>
                <c:pt idx="16534" formatCode="m/d/yyyy\ h:mm">
                  <c:v>40261.291666650781</c:v>
                </c:pt>
                <c:pt idx="16535" formatCode="m/d/yyyy\ h:mm">
                  <c:v>40261.333333317481</c:v>
                </c:pt>
                <c:pt idx="16536" formatCode="m/d/yyyy\ h:mm">
                  <c:v>40261.374999984153</c:v>
                </c:pt>
                <c:pt idx="16537" formatCode="m/d/yyyy\ h:mm">
                  <c:v>40261.416666650803</c:v>
                </c:pt>
                <c:pt idx="16538" formatCode="m/d/yyyy\ h:mm">
                  <c:v>40261.458333317489</c:v>
                </c:pt>
                <c:pt idx="16539" formatCode="m/d/yyyy\ h:mm">
                  <c:v>40261.499999984131</c:v>
                </c:pt>
                <c:pt idx="16540" formatCode="m/d/yyyy\ h:mm">
                  <c:v>40261.541666650781</c:v>
                </c:pt>
                <c:pt idx="16541" formatCode="m/d/yyyy\ h:mm">
                  <c:v>40261.58333331746</c:v>
                </c:pt>
                <c:pt idx="16542" formatCode="m/d/yyyy\ h:mm">
                  <c:v>40261.624999984131</c:v>
                </c:pt>
                <c:pt idx="16543" formatCode="m/d/yyyy\ h:mm">
                  <c:v>40261.666666650774</c:v>
                </c:pt>
                <c:pt idx="16544" formatCode="m/d/yyyy\ h:mm">
                  <c:v>40261.708333317452</c:v>
                </c:pt>
                <c:pt idx="16545" formatCode="m/d/yyyy\ h:mm">
                  <c:v>40261.749999984117</c:v>
                </c:pt>
                <c:pt idx="16546" formatCode="m/d/yyyy\ h:mm">
                  <c:v>40261.791666650752</c:v>
                </c:pt>
                <c:pt idx="16547" formatCode="m/d/yyyy\ h:mm">
                  <c:v>40261.833333317445</c:v>
                </c:pt>
                <c:pt idx="16548" formatCode="m/d/yyyy\ h:mm">
                  <c:v>40261.874999984124</c:v>
                </c:pt>
                <c:pt idx="16549" formatCode="m/d/yyyy\ h:mm">
                  <c:v>40261.916666650781</c:v>
                </c:pt>
                <c:pt idx="16550" formatCode="m/d/yyyy\ h:mm">
                  <c:v>40261.958333317452</c:v>
                </c:pt>
                <c:pt idx="16551" formatCode="m/d/yyyy\ h:mm">
                  <c:v>40261.999999984102</c:v>
                </c:pt>
                <c:pt idx="16552" formatCode="m/d/yyyy\ h:mm">
                  <c:v>40262.041666650752</c:v>
                </c:pt>
                <c:pt idx="16553" formatCode="m/d/yyyy\ h:mm">
                  <c:v>40262.083333317431</c:v>
                </c:pt>
                <c:pt idx="16554" formatCode="m/d/yyyy\ h:mm">
                  <c:v>40262.124999984095</c:v>
                </c:pt>
                <c:pt idx="16555" formatCode="m/d/yyyy\ h:mm">
                  <c:v>40262.166666650744</c:v>
                </c:pt>
                <c:pt idx="16556" formatCode="m/d/yyyy\ h:mm">
                  <c:v>40262.208333317423</c:v>
                </c:pt>
                <c:pt idx="16557" formatCode="m/d/yyyy\ h:mm">
                  <c:v>40262.249999984087</c:v>
                </c:pt>
                <c:pt idx="16558" formatCode="m/d/yyyy\ h:mm">
                  <c:v>40262.291666650723</c:v>
                </c:pt>
                <c:pt idx="16559" formatCode="m/d/yyyy\ h:mm">
                  <c:v>40262.333333317416</c:v>
                </c:pt>
                <c:pt idx="16560" formatCode="m/d/yyyy\ h:mm">
                  <c:v>40262.374999984095</c:v>
                </c:pt>
                <c:pt idx="16561" formatCode="m/d/yyyy\ h:mm">
                  <c:v>40262.416666650744</c:v>
                </c:pt>
                <c:pt idx="16562" formatCode="m/d/yyyy\ h:mm">
                  <c:v>40262.458333317423</c:v>
                </c:pt>
                <c:pt idx="16563" formatCode="m/d/yyyy\ h:mm">
                  <c:v>40262.499999984073</c:v>
                </c:pt>
                <c:pt idx="16564" formatCode="m/d/yyyy\ h:mm">
                  <c:v>40262.541666650723</c:v>
                </c:pt>
                <c:pt idx="16565" formatCode="m/d/yyyy\ h:mm">
                  <c:v>40262.583333317401</c:v>
                </c:pt>
                <c:pt idx="16566" formatCode="m/d/yyyy\ h:mm">
                  <c:v>40262.624999984066</c:v>
                </c:pt>
                <c:pt idx="16567" formatCode="m/d/yyyy\ h:mm">
                  <c:v>40262.666666650715</c:v>
                </c:pt>
                <c:pt idx="16568" formatCode="m/d/yyyy\ h:mm">
                  <c:v>40262.708333317394</c:v>
                </c:pt>
                <c:pt idx="16569" formatCode="m/d/yyyy\ h:mm">
                  <c:v>40262.749999984058</c:v>
                </c:pt>
                <c:pt idx="16570" formatCode="m/d/yyyy\ h:mm">
                  <c:v>40262.791666650694</c:v>
                </c:pt>
                <c:pt idx="16571" formatCode="m/d/yyyy\ h:mm">
                  <c:v>40262.833333317387</c:v>
                </c:pt>
                <c:pt idx="16572" formatCode="m/d/yyyy\ h:mm">
                  <c:v>40262.874999984066</c:v>
                </c:pt>
                <c:pt idx="16573" formatCode="m/d/yyyy\ h:mm">
                  <c:v>40262.916666650715</c:v>
                </c:pt>
                <c:pt idx="16574" formatCode="m/d/yyyy\ h:mm">
                  <c:v>40262.958333317394</c:v>
                </c:pt>
                <c:pt idx="16575" formatCode="m/d/yyyy\ h:mm">
                  <c:v>40262.999999984044</c:v>
                </c:pt>
                <c:pt idx="16576" formatCode="m/d/yyyy\ h:mm">
                  <c:v>40263.041666650694</c:v>
                </c:pt>
                <c:pt idx="16577" formatCode="m/d/yyyy\ h:mm">
                  <c:v>40263.083333317372</c:v>
                </c:pt>
                <c:pt idx="16578" formatCode="m/d/yyyy\ h:mm">
                  <c:v>40263.124999984037</c:v>
                </c:pt>
                <c:pt idx="16579" formatCode="m/d/yyyy\ h:mm">
                  <c:v>40263.166666650686</c:v>
                </c:pt>
                <c:pt idx="16580" formatCode="m/d/yyyy\ h:mm">
                  <c:v>40263.208333317365</c:v>
                </c:pt>
                <c:pt idx="16581" formatCode="m/d/yyyy\ h:mm">
                  <c:v>40263.249999984029</c:v>
                </c:pt>
                <c:pt idx="16582" formatCode="m/d/yyyy\ h:mm">
                  <c:v>40263.291666650664</c:v>
                </c:pt>
                <c:pt idx="16583" formatCode="m/d/yyyy\ h:mm">
                  <c:v>40263.333333317358</c:v>
                </c:pt>
                <c:pt idx="16584" formatCode="m/d/yyyy\ h:mm">
                  <c:v>40263.374999984037</c:v>
                </c:pt>
                <c:pt idx="16585" formatCode="m/d/yyyy\ h:mm">
                  <c:v>40263.416666650686</c:v>
                </c:pt>
                <c:pt idx="16586" formatCode="m/d/yyyy\ h:mm">
                  <c:v>40263.458333317365</c:v>
                </c:pt>
                <c:pt idx="16587" formatCode="m/d/yyyy\ h:mm">
                  <c:v>40263.499999984015</c:v>
                </c:pt>
                <c:pt idx="16588" formatCode="m/d/yyyy\ h:mm">
                  <c:v>40263.541666650664</c:v>
                </c:pt>
                <c:pt idx="16589" formatCode="m/d/yyyy\ h:mm">
                  <c:v>40263.583333317336</c:v>
                </c:pt>
                <c:pt idx="16590" formatCode="m/d/yyyy\ h:mm">
                  <c:v>40263.624999984007</c:v>
                </c:pt>
                <c:pt idx="16591" formatCode="m/d/yyyy\ h:mm">
                  <c:v>40263.666666650657</c:v>
                </c:pt>
                <c:pt idx="16592" formatCode="m/d/yyyy\ h:mm">
                  <c:v>40263.708333317336</c:v>
                </c:pt>
                <c:pt idx="16593" formatCode="m/d/yyyy\ h:mm">
                  <c:v>40263.749999984</c:v>
                </c:pt>
                <c:pt idx="16594" formatCode="m/d/yyyy\ h:mm">
                  <c:v>40263.791666650635</c:v>
                </c:pt>
                <c:pt idx="16595" formatCode="m/d/yyyy\ h:mm">
                  <c:v>40263.833333317329</c:v>
                </c:pt>
                <c:pt idx="16596" formatCode="m/d/yyyy\ h:mm">
                  <c:v>40263.874999983993</c:v>
                </c:pt>
                <c:pt idx="16597" formatCode="m/d/yyyy\ h:mm">
                  <c:v>40263.916666650657</c:v>
                </c:pt>
                <c:pt idx="16598" formatCode="m/d/yyyy\ h:mm">
                  <c:v>40263.958333317336</c:v>
                </c:pt>
                <c:pt idx="16599" formatCode="m/d/yyyy\ h:mm">
                  <c:v>40263.999999983986</c:v>
                </c:pt>
                <c:pt idx="16600" formatCode="m/d/yyyy\ h:mm">
                  <c:v>40264.041666650628</c:v>
                </c:pt>
                <c:pt idx="16601" formatCode="m/d/yyyy\ h:mm">
                  <c:v>40264.083333317314</c:v>
                </c:pt>
                <c:pt idx="16602" formatCode="m/d/yyyy\ h:mm">
                  <c:v>40264.124999983978</c:v>
                </c:pt>
                <c:pt idx="16603" formatCode="m/d/yyyy\ h:mm">
                  <c:v>40264.166666650621</c:v>
                </c:pt>
                <c:pt idx="16604" formatCode="m/d/yyyy\ h:mm">
                  <c:v>40264.208333317307</c:v>
                </c:pt>
                <c:pt idx="16605" formatCode="m/d/yyyy\ h:mm">
                  <c:v>40264.249999983971</c:v>
                </c:pt>
                <c:pt idx="16606" formatCode="m/d/yyyy\ h:mm">
                  <c:v>40264.291666650606</c:v>
                </c:pt>
                <c:pt idx="16607" formatCode="m/d/yyyy\ h:mm">
                  <c:v>40264.3333333173</c:v>
                </c:pt>
                <c:pt idx="16608" formatCode="m/d/yyyy\ h:mm">
                  <c:v>40264.374999983978</c:v>
                </c:pt>
                <c:pt idx="16609" formatCode="m/d/yyyy\ h:mm">
                  <c:v>40264.416666650628</c:v>
                </c:pt>
                <c:pt idx="16610" formatCode="m/d/yyyy\ h:mm">
                  <c:v>40264.458333317292</c:v>
                </c:pt>
                <c:pt idx="16611" formatCode="m/d/yyyy\ h:mm">
                  <c:v>40264.499999983957</c:v>
                </c:pt>
                <c:pt idx="16612" formatCode="m/d/yyyy\ h:mm">
                  <c:v>40264.541666650599</c:v>
                </c:pt>
                <c:pt idx="16613" formatCode="m/d/yyyy\ h:mm">
                  <c:v>40264.583333317285</c:v>
                </c:pt>
                <c:pt idx="16614" formatCode="m/d/yyyy\ h:mm">
                  <c:v>40264.624999983935</c:v>
                </c:pt>
                <c:pt idx="16615" formatCode="m/d/yyyy\ h:mm">
                  <c:v>40264.666666650592</c:v>
                </c:pt>
                <c:pt idx="16616" formatCode="m/d/yyyy\ h:mm">
                  <c:v>40264.708333317278</c:v>
                </c:pt>
                <c:pt idx="16617" formatCode="m/d/yyyy\ h:mm">
                  <c:v>40264.749999983935</c:v>
                </c:pt>
                <c:pt idx="16618" formatCode="m/d/yyyy\ h:mm">
                  <c:v>40264.791666650577</c:v>
                </c:pt>
                <c:pt idx="16619" formatCode="m/d/yyyy\ h:mm">
                  <c:v>40264.83333331727</c:v>
                </c:pt>
                <c:pt idx="16620" formatCode="m/d/yyyy\ h:mm">
                  <c:v>40264.874999983942</c:v>
                </c:pt>
                <c:pt idx="16621" formatCode="m/d/yyyy\ h:mm">
                  <c:v>40264.916666650599</c:v>
                </c:pt>
                <c:pt idx="16622" formatCode="m/d/yyyy\ h:mm">
                  <c:v>40264.958333317263</c:v>
                </c:pt>
                <c:pt idx="16623" formatCode="m/d/yyyy\ h:mm">
                  <c:v>40264.999999983927</c:v>
                </c:pt>
                <c:pt idx="16624" formatCode="m/d/yyyy\ h:mm">
                  <c:v>40265.041666650584</c:v>
                </c:pt>
                <c:pt idx="16625" formatCode="m/d/yyyy\ h:mm">
                  <c:v>40265.083333317256</c:v>
                </c:pt>
                <c:pt idx="16626" formatCode="m/d/yyyy\ h:mm">
                  <c:v>40265.12499998392</c:v>
                </c:pt>
                <c:pt idx="16627" formatCode="m/d/yyyy\ h:mm">
                  <c:v>40265.166666650584</c:v>
                </c:pt>
                <c:pt idx="16628" formatCode="m/d/yyyy\ h:mm">
                  <c:v>40265.208333317234</c:v>
                </c:pt>
                <c:pt idx="16629" formatCode="m/d/yyyy\ h:mm">
                  <c:v>40265.249999983906</c:v>
                </c:pt>
                <c:pt idx="16630" formatCode="m/d/yyyy\ h:mm">
                  <c:v>40265.291666650563</c:v>
                </c:pt>
                <c:pt idx="16631" formatCode="m/d/yyyy\ h:mm">
                  <c:v>40265.333333317234</c:v>
                </c:pt>
                <c:pt idx="16632" formatCode="m/d/yyyy\ h:mm">
                  <c:v>40265.374999983913</c:v>
                </c:pt>
                <c:pt idx="16633" formatCode="m/d/yyyy\ h:mm">
                  <c:v>40265.416666650584</c:v>
                </c:pt>
                <c:pt idx="16634" formatCode="m/d/yyyy\ h:mm">
                  <c:v>40265.458333317241</c:v>
                </c:pt>
                <c:pt idx="16635" formatCode="m/d/yyyy\ h:mm">
                  <c:v>40265.499999983884</c:v>
                </c:pt>
                <c:pt idx="16636" formatCode="m/d/yyyy\ h:mm">
                  <c:v>40265.541666650555</c:v>
                </c:pt>
                <c:pt idx="16637" formatCode="m/d/yyyy\ h:mm">
                  <c:v>40265.583333317227</c:v>
                </c:pt>
                <c:pt idx="16638" formatCode="m/d/yyyy\ h:mm">
                  <c:v>40265.624999983884</c:v>
                </c:pt>
                <c:pt idx="16639" formatCode="m/d/yyyy\ h:mm">
                  <c:v>40265.666666650555</c:v>
                </c:pt>
                <c:pt idx="16640" formatCode="m/d/yyyy\ h:mm">
                  <c:v>40265.70833331722</c:v>
                </c:pt>
                <c:pt idx="16641" formatCode="m/d/yyyy\ h:mm">
                  <c:v>40265.749999983884</c:v>
                </c:pt>
                <c:pt idx="16642" formatCode="m/d/yyyy\ h:mm">
                  <c:v>40265.791666650519</c:v>
                </c:pt>
                <c:pt idx="16643" formatCode="m/d/yyyy\ h:mm">
                  <c:v>40265.833333317205</c:v>
                </c:pt>
                <c:pt idx="16644" formatCode="m/d/yyyy\ h:mm">
                  <c:v>40265.874999983891</c:v>
                </c:pt>
                <c:pt idx="16645" formatCode="m/d/yyyy\ h:mm">
                  <c:v>40265.916666650541</c:v>
                </c:pt>
                <c:pt idx="16646" formatCode="m/d/yyyy\ h:mm">
                  <c:v>40265.958333317212</c:v>
                </c:pt>
                <c:pt idx="16647" formatCode="m/d/yyyy\ h:mm">
                  <c:v>40265.999999983855</c:v>
                </c:pt>
                <c:pt idx="16648" formatCode="m/d/yyyy\ h:mm">
                  <c:v>40266.041666650526</c:v>
                </c:pt>
                <c:pt idx="16649" formatCode="m/d/yyyy\ h:mm">
                  <c:v>40266.083333317198</c:v>
                </c:pt>
                <c:pt idx="16650" formatCode="m/d/yyyy\ h:mm">
                  <c:v>40266.124999983855</c:v>
                </c:pt>
                <c:pt idx="16651" formatCode="m/d/yyyy\ h:mm">
                  <c:v>40266.166666650526</c:v>
                </c:pt>
                <c:pt idx="16652" formatCode="m/d/yyyy\ h:mm">
                  <c:v>40266.20833331719</c:v>
                </c:pt>
                <c:pt idx="16653" formatCode="m/d/yyyy\ h:mm">
                  <c:v>40266.249999983855</c:v>
                </c:pt>
                <c:pt idx="16654" formatCode="m/d/yyyy\ h:mm">
                  <c:v>40266.291666650497</c:v>
                </c:pt>
                <c:pt idx="16655" formatCode="m/d/yyyy\ h:mm">
                  <c:v>40266.333333317183</c:v>
                </c:pt>
                <c:pt idx="16656" formatCode="m/d/yyyy\ h:mm">
                  <c:v>40266.374999983847</c:v>
                </c:pt>
                <c:pt idx="16657" formatCode="m/d/yyyy\ h:mm">
                  <c:v>40266.416666650512</c:v>
                </c:pt>
                <c:pt idx="16658" formatCode="m/d/yyyy\ h:mm">
                  <c:v>40266.458333317198</c:v>
                </c:pt>
                <c:pt idx="16659" formatCode="m/d/yyyy\ h:mm">
                  <c:v>40266.499999983826</c:v>
                </c:pt>
                <c:pt idx="16660" formatCode="m/d/yyyy\ h:mm">
                  <c:v>40266.541666650504</c:v>
                </c:pt>
                <c:pt idx="16661" formatCode="m/d/yyyy\ h:mm">
                  <c:v>40266.583333317169</c:v>
                </c:pt>
                <c:pt idx="16662" formatCode="m/d/yyyy\ h:mm">
                  <c:v>40266.624999983826</c:v>
                </c:pt>
                <c:pt idx="16663" formatCode="m/d/yyyy\ h:mm">
                  <c:v>40266.666666650483</c:v>
                </c:pt>
                <c:pt idx="16664" formatCode="m/d/yyyy\ h:mm">
                  <c:v>40266.708333317161</c:v>
                </c:pt>
                <c:pt idx="16665" formatCode="m/d/yyyy\ h:mm">
                  <c:v>40266.749999983826</c:v>
                </c:pt>
                <c:pt idx="16666" formatCode="m/d/yyyy\ h:mm">
                  <c:v>40266.791666650468</c:v>
                </c:pt>
                <c:pt idx="16667" formatCode="m/d/yyyy\ h:mm">
                  <c:v>40266.833333317161</c:v>
                </c:pt>
                <c:pt idx="16668" formatCode="m/d/yyyy\ h:mm">
                  <c:v>40266.874999983818</c:v>
                </c:pt>
                <c:pt idx="16669" formatCode="m/d/yyyy\ h:mm">
                  <c:v>40266.916666650483</c:v>
                </c:pt>
                <c:pt idx="16670" formatCode="m/d/yyyy\ h:mm">
                  <c:v>40266.958333317169</c:v>
                </c:pt>
                <c:pt idx="16671" formatCode="m/d/yyyy\ h:mm">
                  <c:v>40266.999999983804</c:v>
                </c:pt>
                <c:pt idx="16672" formatCode="m/d/yyyy\ h:mm">
                  <c:v>40267.041666650475</c:v>
                </c:pt>
                <c:pt idx="16673" formatCode="m/d/yyyy\ h:mm">
                  <c:v>40267.083333317139</c:v>
                </c:pt>
                <c:pt idx="16674" formatCode="m/d/yyyy\ h:mm">
                  <c:v>40267.124999983804</c:v>
                </c:pt>
                <c:pt idx="16675" formatCode="m/d/yyyy\ h:mm">
                  <c:v>40267.166666650453</c:v>
                </c:pt>
                <c:pt idx="16676" formatCode="m/d/yyyy\ h:mm">
                  <c:v>40267.208333317132</c:v>
                </c:pt>
                <c:pt idx="16677" formatCode="m/d/yyyy\ h:mm">
                  <c:v>40267.249999983782</c:v>
                </c:pt>
                <c:pt idx="16678" formatCode="m/d/yyyy\ h:mm">
                  <c:v>40267.291666650432</c:v>
                </c:pt>
                <c:pt idx="16679" formatCode="m/d/yyyy\ h:mm">
                  <c:v>40267.333333317132</c:v>
                </c:pt>
                <c:pt idx="16680" formatCode="m/d/yyyy\ h:mm">
                  <c:v>40267.374999983789</c:v>
                </c:pt>
                <c:pt idx="16681" formatCode="m/d/yyyy\ h:mm">
                  <c:v>40267.416666650453</c:v>
                </c:pt>
                <c:pt idx="16682" formatCode="m/d/yyyy\ h:mm">
                  <c:v>40267.458333317139</c:v>
                </c:pt>
                <c:pt idx="16683" formatCode="m/d/yyyy\ h:mm">
                  <c:v>40267.499999983775</c:v>
                </c:pt>
                <c:pt idx="16684" formatCode="m/d/yyyy\ h:mm">
                  <c:v>40267.541666650432</c:v>
                </c:pt>
                <c:pt idx="16685" formatCode="m/d/yyyy\ h:mm">
                  <c:v>40267.58333331711</c:v>
                </c:pt>
                <c:pt idx="16686" formatCode="m/d/yyyy\ h:mm">
                  <c:v>40267.624999983775</c:v>
                </c:pt>
                <c:pt idx="16687" formatCode="m/d/yyyy\ h:mm">
                  <c:v>40267.666666650424</c:v>
                </c:pt>
                <c:pt idx="16688" formatCode="m/d/yyyy\ h:mm">
                  <c:v>40267.708333317103</c:v>
                </c:pt>
                <c:pt idx="16689" formatCode="m/d/yyyy\ h:mm">
                  <c:v>40267.749999983753</c:v>
                </c:pt>
                <c:pt idx="16690" formatCode="m/d/yyyy\ h:mm">
                  <c:v>40267.791666650402</c:v>
                </c:pt>
                <c:pt idx="16691" formatCode="m/d/yyyy\ h:mm">
                  <c:v>40267.833333317096</c:v>
                </c:pt>
                <c:pt idx="16692" formatCode="m/d/yyyy\ h:mm">
                  <c:v>40267.87499998376</c:v>
                </c:pt>
                <c:pt idx="16693" formatCode="m/d/yyyy\ h:mm">
                  <c:v>40267.916666650432</c:v>
                </c:pt>
                <c:pt idx="16694" formatCode="m/d/yyyy\ h:mm">
                  <c:v>40267.958333317103</c:v>
                </c:pt>
                <c:pt idx="16695" formatCode="m/d/yyyy\ h:mm">
                  <c:v>40267.999999983738</c:v>
                </c:pt>
                <c:pt idx="16696" formatCode="m/d/yyyy\ h:mm">
                  <c:v>40268.041666650402</c:v>
                </c:pt>
                <c:pt idx="16697" formatCode="m/d/yyyy\ h:mm">
                  <c:v>40268.083333317081</c:v>
                </c:pt>
                <c:pt idx="16698" formatCode="m/d/yyyy\ h:mm">
                  <c:v>40268.124999983731</c:v>
                </c:pt>
                <c:pt idx="16699" formatCode="m/d/yyyy\ h:mm">
                  <c:v>40268.166666650395</c:v>
                </c:pt>
                <c:pt idx="16700" formatCode="m/d/yyyy\ h:mm">
                  <c:v>40268.208333317081</c:v>
                </c:pt>
                <c:pt idx="16701" formatCode="m/d/yyyy\ h:mm">
                  <c:v>40268.249999983724</c:v>
                </c:pt>
                <c:pt idx="16702" formatCode="m/d/yyyy\ h:mm">
                  <c:v>40268.291666650373</c:v>
                </c:pt>
                <c:pt idx="16703" formatCode="m/d/yyyy\ h:mm">
                  <c:v>40268.333333317067</c:v>
                </c:pt>
                <c:pt idx="16704" formatCode="m/d/yyyy\ h:mm">
                  <c:v>40268.374999983731</c:v>
                </c:pt>
                <c:pt idx="16705" formatCode="m/d/yyyy\ h:mm">
                  <c:v>40268.416666650395</c:v>
                </c:pt>
                <c:pt idx="16706" formatCode="m/d/yyyy\ h:mm">
                  <c:v>40268.458333317074</c:v>
                </c:pt>
                <c:pt idx="16707" formatCode="m/d/yyyy\ h:mm">
                  <c:v>40268.499999983724</c:v>
                </c:pt>
                <c:pt idx="16708" formatCode="m/d/yyyy\ h:mm">
                  <c:v>40268.541666650373</c:v>
                </c:pt>
                <c:pt idx="16709" formatCode="m/d/yyyy\ h:mm">
                  <c:v>40268.583333317052</c:v>
                </c:pt>
                <c:pt idx="16710" formatCode="m/d/yyyy\ h:mm">
                  <c:v>40268.624999983702</c:v>
                </c:pt>
                <c:pt idx="16711" formatCode="m/d/yyyy\ h:mm">
                  <c:v>40268.666666650366</c:v>
                </c:pt>
                <c:pt idx="16712" formatCode="m/d/yyyy\ h:mm">
                  <c:v>40268.708333317045</c:v>
                </c:pt>
                <c:pt idx="16713" formatCode="m/d/yyyy\ h:mm">
                  <c:v>40268.749999983695</c:v>
                </c:pt>
                <c:pt idx="16714" formatCode="m/d/yyyy\ h:mm">
                  <c:v>40268.791666650344</c:v>
                </c:pt>
                <c:pt idx="16715" formatCode="m/d/yyyy\ h:mm">
                  <c:v>40268.833333317038</c:v>
                </c:pt>
                <c:pt idx="16716" formatCode="m/d/yyyy\ h:mm">
                  <c:v>40268.874999983702</c:v>
                </c:pt>
                <c:pt idx="16717" formatCode="m/d/yyyy\ h:mm">
                  <c:v>40268.916666650366</c:v>
                </c:pt>
                <c:pt idx="16718" formatCode="m/d/yyyy\ h:mm">
                  <c:v>40268.958333317045</c:v>
                </c:pt>
                <c:pt idx="16719" formatCode="m/d/yyyy\ h:mm">
                  <c:v>40268.99999998368</c:v>
                </c:pt>
                <c:pt idx="16720" formatCode="m/d/yyyy\ h:mm">
                  <c:v>40269.041666650344</c:v>
                </c:pt>
                <c:pt idx="16721" formatCode="m/d/yyyy\ h:mm">
                  <c:v>40269.083333317023</c:v>
                </c:pt>
                <c:pt idx="16722" formatCode="m/d/yyyy\ h:mm">
                  <c:v>40269.124999983673</c:v>
                </c:pt>
                <c:pt idx="16723" formatCode="m/d/yyyy\ h:mm">
                  <c:v>40269.166666650337</c:v>
                </c:pt>
                <c:pt idx="16724" formatCode="m/d/yyyy\ h:mm">
                  <c:v>40269.208333317016</c:v>
                </c:pt>
                <c:pt idx="16725" formatCode="m/d/yyyy\ h:mm">
                  <c:v>40269.249999983665</c:v>
                </c:pt>
                <c:pt idx="16726" formatCode="m/d/yyyy\ h:mm">
                  <c:v>40269.291666650315</c:v>
                </c:pt>
                <c:pt idx="16727" formatCode="m/d/yyyy\ h:mm">
                  <c:v>40269.333333317009</c:v>
                </c:pt>
                <c:pt idx="16728" formatCode="m/d/yyyy\ h:mm">
                  <c:v>40269.374999983673</c:v>
                </c:pt>
                <c:pt idx="16729" formatCode="m/d/yyyy\ h:mm">
                  <c:v>40269.416666650337</c:v>
                </c:pt>
                <c:pt idx="16730" formatCode="m/d/yyyy\ h:mm">
                  <c:v>40269.458333317016</c:v>
                </c:pt>
                <c:pt idx="16731" formatCode="m/d/yyyy\ h:mm">
                  <c:v>40269.499999983651</c:v>
                </c:pt>
                <c:pt idx="16732" formatCode="m/d/yyyy\ h:mm">
                  <c:v>40269.541666650315</c:v>
                </c:pt>
                <c:pt idx="16733" formatCode="m/d/yyyy\ h:mm">
                  <c:v>40269.583333317001</c:v>
                </c:pt>
                <c:pt idx="16734" formatCode="m/d/yyyy\ h:mm">
                  <c:v>40269.624999983644</c:v>
                </c:pt>
                <c:pt idx="16735" formatCode="m/d/yyyy\ h:mm">
                  <c:v>40269.666666650308</c:v>
                </c:pt>
                <c:pt idx="16736" formatCode="m/d/yyyy\ h:mm">
                  <c:v>40269.708333317001</c:v>
                </c:pt>
                <c:pt idx="16737" formatCode="m/d/yyyy\ h:mm">
                  <c:v>40269.749999983636</c:v>
                </c:pt>
                <c:pt idx="16738" formatCode="m/d/yyyy\ h:mm">
                  <c:v>40269.791666650286</c:v>
                </c:pt>
                <c:pt idx="16739" formatCode="m/d/yyyy\ h:mm">
                  <c:v>40269.833333316994</c:v>
                </c:pt>
                <c:pt idx="16740" formatCode="m/d/yyyy\ h:mm">
                  <c:v>40269.874999983644</c:v>
                </c:pt>
                <c:pt idx="16741" formatCode="m/d/yyyy\ h:mm">
                  <c:v>40269.916666650308</c:v>
                </c:pt>
                <c:pt idx="16742" formatCode="m/d/yyyy\ h:mm">
                  <c:v>40269.958333317001</c:v>
                </c:pt>
                <c:pt idx="16743" formatCode="m/d/yyyy\ h:mm">
                  <c:v>40269.999999983622</c:v>
                </c:pt>
                <c:pt idx="16744" formatCode="m/d/yyyy\ h:mm">
                  <c:v>40270.041666650279</c:v>
                </c:pt>
                <c:pt idx="16745" formatCode="m/d/yyyy\ h:mm">
                  <c:v>40270.083333316979</c:v>
                </c:pt>
                <c:pt idx="16746" formatCode="m/d/yyyy\ h:mm">
                  <c:v>40270.124999983615</c:v>
                </c:pt>
                <c:pt idx="16747" formatCode="m/d/yyyy\ h:mm">
                  <c:v>40270.166666650272</c:v>
                </c:pt>
                <c:pt idx="16748" formatCode="m/d/yyyy\ h:mm">
                  <c:v>40270.208333316972</c:v>
                </c:pt>
                <c:pt idx="16749" formatCode="m/d/yyyy\ h:mm">
                  <c:v>40270.249999983607</c:v>
                </c:pt>
                <c:pt idx="16750" formatCode="m/d/yyyy\ h:mm">
                  <c:v>40270.291666650257</c:v>
                </c:pt>
                <c:pt idx="16751" formatCode="m/d/yyyy\ h:mm">
                  <c:v>40270.333333316965</c:v>
                </c:pt>
                <c:pt idx="16752" formatCode="m/d/yyyy\ h:mm">
                  <c:v>40270.374999983615</c:v>
                </c:pt>
                <c:pt idx="16753" formatCode="m/d/yyyy\ h:mm">
                  <c:v>40270.416666650279</c:v>
                </c:pt>
                <c:pt idx="16754" formatCode="m/d/yyyy\ h:mm">
                  <c:v>40270.458333316965</c:v>
                </c:pt>
                <c:pt idx="16755" formatCode="m/d/yyyy\ h:mm">
                  <c:v>40270.499999983593</c:v>
                </c:pt>
                <c:pt idx="16756" formatCode="m/d/yyyy\ h:mm">
                  <c:v>40270.541666650257</c:v>
                </c:pt>
                <c:pt idx="16757" formatCode="m/d/yyyy\ h:mm">
                  <c:v>40270.583333316943</c:v>
                </c:pt>
                <c:pt idx="16758" formatCode="m/d/yyyy\ h:mm">
                  <c:v>40270.624999983585</c:v>
                </c:pt>
                <c:pt idx="16759" formatCode="m/d/yyyy\ h:mm">
                  <c:v>40270.66666665025</c:v>
                </c:pt>
                <c:pt idx="16760" formatCode="m/d/yyyy\ h:mm">
                  <c:v>40270.708333316943</c:v>
                </c:pt>
                <c:pt idx="16761" formatCode="m/d/yyyy\ h:mm">
                  <c:v>40270.749999983585</c:v>
                </c:pt>
                <c:pt idx="16762" formatCode="m/d/yyyy\ h:mm">
                  <c:v>40270.791666650221</c:v>
                </c:pt>
                <c:pt idx="16763" formatCode="m/d/yyyy\ h:mm">
                  <c:v>40270.833333316936</c:v>
                </c:pt>
                <c:pt idx="16764" formatCode="m/d/yyyy\ h:mm">
                  <c:v>40270.874999983593</c:v>
                </c:pt>
                <c:pt idx="16765" formatCode="m/d/yyyy\ h:mm">
                  <c:v>40270.91666665025</c:v>
                </c:pt>
                <c:pt idx="16766" formatCode="m/d/yyyy\ h:mm">
                  <c:v>40270.958333316943</c:v>
                </c:pt>
                <c:pt idx="16767" formatCode="m/d/yyyy\ h:mm">
                  <c:v>40270.999999983578</c:v>
                </c:pt>
                <c:pt idx="16768" formatCode="m/d/yyyy\ h:mm">
                  <c:v>40271.041666650221</c:v>
                </c:pt>
                <c:pt idx="16769" formatCode="m/d/yyyy\ h:mm">
                  <c:v>40271.083333316921</c:v>
                </c:pt>
                <c:pt idx="16770" formatCode="m/d/yyyy\ h:mm">
                  <c:v>40271.124999983571</c:v>
                </c:pt>
                <c:pt idx="16771" formatCode="m/d/yyyy\ h:mm">
                  <c:v>40271.166666650221</c:v>
                </c:pt>
                <c:pt idx="16772" formatCode="m/d/yyyy\ h:mm">
                  <c:v>40271.208333316899</c:v>
                </c:pt>
                <c:pt idx="16773" formatCode="m/d/yyyy\ h:mm">
                  <c:v>40271.249999983564</c:v>
                </c:pt>
                <c:pt idx="16774" formatCode="m/d/yyyy\ h:mm">
                  <c:v>40271.291666650191</c:v>
                </c:pt>
                <c:pt idx="16775" formatCode="m/d/yyyy\ h:mm">
                  <c:v>40271.333333316892</c:v>
                </c:pt>
                <c:pt idx="16776" formatCode="m/d/yyyy\ h:mm">
                  <c:v>40271.374999983571</c:v>
                </c:pt>
                <c:pt idx="16777" formatCode="m/d/yyyy\ h:mm">
                  <c:v>40271.416666650221</c:v>
                </c:pt>
                <c:pt idx="16778" formatCode="m/d/yyyy\ h:mm">
                  <c:v>40271.458333316907</c:v>
                </c:pt>
                <c:pt idx="16779" formatCode="m/d/yyyy\ h:mm">
                  <c:v>40271.499999983535</c:v>
                </c:pt>
                <c:pt idx="16780" formatCode="m/d/yyyy\ h:mm">
                  <c:v>40271.541666650191</c:v>
                </c:pt>
                <c:pt idx="16781" formatCode="m/d/yyyy\ h:mm">
                  <c:v>40271.583333316892</c:v>
                </c:pt>
                <c:pt idx="16782" formatCode="m/d/yyyy\ h:mm">
                  <c:v>40271.624999983535</c:v>
                </c:pt>
                <c:pt idx="16783" formatCode="m/d/yyyy\ h:mm">
                  <c:v>40271.666666650191</c:v>
                </c:pt>
                <c:pt idx="16784" formatCode="m/d/yyyy\ h:mm">
                  <c:v>40271.708333316885</c:v>
                </c:pt>
                <c:pt idx="16785" formatCode="m/d/yyyy\ h:mm">
                  <c:v>40271.749999983535</c:v>
                </c:pt>
                <c:pt idx="16786" formatCode="m/d/yyyy\ h:mm">
                  <c:v>40271.791666650177</c:v>
                </c:pt>
                <c:pt idx="16787" formatCode="m/d/yyyy\ h:mm">
                  <c:v>40271.833333316863</c:v>
                </c:pt>
                <c:pt idx="16788" formatCode="m/d/yyyy\ h:mm">
                  <c:v>40271.874999983542</c:v>
                </c:pt>
                <c:pt idx="16789" formatCode="m/d/yyyy\ h:mm">
                  <c:v>40271.916666650191</c:v>
                </c:pt>
                <c:pt idx="16790" formatCode="m/d/yyyy\ h:mm">
                  <c:v>40271.958333316885</c:v>
                </c:pt>
                <c:pt idx="16791" formatCode="m/d/yyyy\ h:mm">
                  <c:v>40271.99999998352</c:v>
                </c:pt>
                <c:pt idx="16792" formatCode="m/d/yyyy\ h:mm">
                  <c:v>40272.041666650184</c:v>
                </c:pt>
                <c:pt idx="16793" formatCode="m/d/yyyy\ h:mm">
                  <c:v>40272.083333316848</c:v>
                </c:pt>
                <c:pt idx="16794" formatCode="m/d/yyyy\ h:mm">
                  <c:v>40272.124999983505</c:v>
                </c:pt>
                <c:pt idx="16795" formatCode="m/d/yyyy\ h:mm">
                  <c:v>40272.166666650177</c:v>
                </c:pt>
                <c:pt idx="16796" formatCode="m/d/yyyy\ h:mm">
                  <c:v>40272.208333316841</c:v>
                </c:pt>
                <c:pt idx="16797" formatCode="m/d/yyyy\ h:mm">
                  <c:v>40272.249999983505</c:v>
                </c:pt>
                <c:pt idx="16798" formatCode="m/d/yyyy\ h:mm">
                  <c:v>40272.291666650148</c:v>
                </c:pt>
                <c:pt idx="16799" formatCode="m/d/yyyy\ h:mm">
                  <c:v>40272.333333316841</c:v>
                </c:pt>
                <c:pt idx="16800" formatCode="m/d/yyyy\ h:mm">
                  <c:v>40272.374999983498</c:v>
                </c:pt>
                <c:pt idx="16801" formatCode="m/d/yyyy\ h:mm">
                  <c:v>40272.416666650162</c:v>
                </c:pt>
                <c:pt idx="16802" formatCode="m/d/yyyy\ h:mm">
                  <c:v>40272.458333316848</c:v>
                </c:pt>
                <c:pt idx="16803" formatCode="m/d/yyyy\ h:mm">
                  <c:v>40272.499999983484</c:v>
                </c:pt>
                <c:pt idx="16804" formatCode="m/d/yyyy\ h:mm">
                  <c:v>40272.541666650155</c:v>
                </c:pt>
                <c:pt idx="16805" formatCode="m/d/yyyy\ h:mm">
                  <c:v>40272.583333316819</c:v>
                </c:pt>
                <c:pt idx="16806" formatCode="m/d/yyyy\ h:mm">
                  <c:v>40272.624999983484</c:v>
                </c:pt>
                <c:pt idx="16807" formatCode="m/d/yyyy\ h:mm">
                  <c:v>40272.666666650133</c:v>
                </c:pt>
                <c:pt idx="16808" formatCode="m/d/yyyy\ h:mm">
                  <c:v>40272.708333316812</c:v>
                </c:pt>
                <c:pt idx="16809" formatCode="m/d/yyyy\ h:mm">
                  <c:v>40272.749999983476</c:v>
                </c:pt>
                <c:pt idx="16810" formatCode="m/d/yyyy\ h:mm">
                  <c:v>40272.791666650119</c:v>
                </c:pt>
                <c:pt idx="16811" formatCode="m/d/yyyy\ h:mm">
                  <c:v>40272.833333316812</c:v>
                </c:pt>
                <c:pt idx="16812" formatCode="m/d/yyyy\ h:mm">
                  <c:v>40272.874999983469</c:v>
                </c:pt>
                <c:pt idx="16813" formatCode="m/d/yyyy\ h:mm">
                  <c:v>40272.916666650133</c:v>
                </c:pt>
                <c:pt idx="16814" formatCode="m/d/yyyy\ h:mm">
                  <c:v>40272.958333316819</c:v>
                </c:pt>
                <c:pt idx="16815" formatCode="m/d/yyyy\ h:mm">
                  <c:v>40272.999999983454</c:v>
                </c:pt>
                <c:pt idx="16816" formatCode="m/d/yyyy\ h:mm">
                  <c:v>40273.041666650126</c:v>
                </c:pt>
                <c:pt idx="16817" formatCode="m/d/yyyy\ h:mm">
                  <c:v>40273.08333331679</c:v>
                </c:pt>
                <c:pt idx="16818" formatCode="m/d/yyyy\ h:mm">
                  <c:v>40273.124999983454</c:v>
                </c:pt>
                <c:pt idx="16819" formatCode="m/d/yyyy\ h:mm">
                  <c:v>40273.166666650104</c:v>
                </c:pt>
                <c:pt idx="16820" formatCode="m/d/yyyy\ h:mm">
                  <c:v>40273.208333316783</c:v>
                </c:pt>
                <c:pt idx="16821" formatCode="m/d/yyyy\ h:mm">
                  <c:v>40273.249999983433</c:v>
                </c:pt>
                <c:pt idx="16822" formatCode="m/d/yyyy\ h:mm">
                  <c:v>40273.291666650082</c:v>
                </c:pt>
                <c:pt idx="16823" formatCode="m/d/yyyy\ h:mm">
                  <c:v>40273.333333316783</c:v>
                </c:pt>
                <c:pt idx="16824" formatCode="m/d/yyyy\ h:mm">
                  <c:v>40273.37499998344</c:v>
                </c:pt>
                <c:pt idx="16825" formatCode="m/d/yyyy\ h:mm">
                  <c:v>40273.416666650111</c:v>
                </c:pt>
                <c:pt idx="16826" formatCode="m/d/yyyy\ h:mm">
                  <c:v>40273.45833331679</c:v>
                </c:pt>
                <c:pt idx="16827" formatCode="m/d/yyyy\ h:mm">
                  <c:v>40273.499999983425</c:v>
                </c:pt>
                <c:pt idx="16828" formatCode="m/d/yyyy\ h:mm">
                  <c:v>40273.541666650082</c:v>
                </c:pt>
                <c:pt idx="16829" formatCode="m/d/yyyy\ h:mm">
                  <c:v>40273.583333316761</c:v>
                </c:pt>
                <c:pt idx="16830" formatCode="m/d/yyyy\ h:mm">
                  <c:v>40273.624999983425</c:v>
                </c:pt>
                <c:pt idx="16831" formatCode="m/d/yyyy\ h:mm">
                  <c:v>40273.666666650075</c:v>
                </c:pt>
                <c:pt idx="16832" formatCode="m/d/yyyy\ h:mm">
                  <c:v>40273.708333316761</c:v>
                </c:pt>
                <c:pt idx="16833" formatCode="m/d/yyyy\ h:mm">
                  <c:v>40273.749999983404</c:v>
                </c:pt>
                <c:pt idx="16834" formatCode="m/d/yyyy\ h:mm">
                  <c:v>40273.791666650053</c:v>
                </c:pt>
                <c:pt idx="16835" formatCode="m/d/yyyy\ h:mm">
                  <c:v>40273.833333316747</c:v>
                </c:pt>
                <c:pt idx="16836" formatCode="m/d/yyyy\ h:mm">
                  <c:v>40273.874999983411</c:v>
                </c:pt>
                <c:pt idx="16837" formatCode="m/d/yyyy\ h:mm">
                  <c:v>40273.916666650082</c:v>
                </c:pt>
                <c:pt idx="16838" formatCode="m/d/yyyy\ h:mm">
                  <c:v>40273.958333316754</c:v>
                </c:pt>
                <c:pt idx="16839" formatCode="m/d/yyyy\ h:mm">
                  <c:v>40273.999999983404</c:v>
                </c:pt>
                <c:pt idx="16840" formatCode="m/d/yyyy\ h:mm">
                  <c:v>40274.041666650053</c:v>
                </c:pt>
                <c:pt idx="16841" formatCode="m/d/yyyy\ h:mm">
                  <c:v>40274.083333316732</c:v>
                </c:pt>
                <c:pt idx="16842" formatCode="m/d/yyyy\ h:mm">
                  <c:v>40274.124999983382</c:v>
                </c:pt>
                <c:pt idx="16843" formatCode="m/d/yyyy\ h:mm">
                  <c:v>40274.166666650046</c:v>
                </c:pt>
                <c:pt idx="16844" formatCode="m/d/yyyy\ h:mm">
                  <c:v>40274.208333316732</c:v>
                </c:pt>
                <c:pt idx="16845" formatCode="m/d/yyyy\ h:mm">
                  <c:v>40274.249999983374</c:v>
                </c:pt>
                <c:pt idx="16846" formatCode="m/d/yyyy\ h:mm">
                  <c:v>40274.291666650024</c:v>
                </c:pt>
                <c:pt idx="16847" formatCode="m/d/yyyy\ h:mm">
                  <c:v>40274.333333316717</c:v>
                </c:pt>
                <c:pt idx="16848" formatCode="m/d/yyyy\ h:mm">
                  <c:v>40274.374999983382</c:v>
                </c:pt>
                <c:pt idx="16849" formatCode="m/d/yyyy\ h:mm">
                  <c:v>40274.416666650046</c:v>
                </c:pt>
                <c:pt idx="16850" formatCode="m/d/yyyy\ h:mm">
                  <c:v>40274.458333316725</c:v>
                </c:pt>
                <c:pt idx="16851" formatCode="m/d/yyyy\ h:mm">
                  <c:v>40274.499999983374</c:v>
                </c:pt>
                <c:pt idx="16852" formatCode="m/d/yyyy\ h:mm">
                  <c:v>40274.541666650024</c:v>
                </c:pt>
                <c:pt idx="16853" formatCode="m/d/yyyy\ h:mm">
                  <c:v>40274.583333316703</c:v>
                </c:pt>
                <c:pt idx="16854" formatCode="m/d/yyyy\ h:mm">
                  <c:v>40274.624999983353</c:v>
                </c:pt>
                <c:pt idx="16855" formatCode="m/d/yyyy\ h:mm">
                  <c:v>40274.666666650024</c:v>
                </c:pt>
                <c:pt idx="16856" formatCode="m/d/yyyy\ h:mm">
                  <c:v>40274.708333316696</c:v>
                </c:pt>
                <c:pt idx="16857" formatCode="m/d/yyyy\ h:mm">
                  <c:v>40274.749999983345</c:v>
                </c:pt>
                <c:pt idx="16858" formatCode="m/d/yyyy\ h:mm">
                  <c:v>40274.791666650002</c:v>
                </c:pt>
                <c:pt idx="16859" formatCode="m/d/yyyy\ h:mm">
                  <c:v>40274.833333316688</c:v>
                </c:pt>
                <c:pt idx="16860" formatCode="m/d/yyyy\ h:mm">
                  <c:v>40274.874999983353</c:v>
                </c:pt>
                <c:pt idx="16861" formatCode="m/d/yyyy\ h:mm">
                  <c:v>40274.916666650017</c:v>
                </c:pt>
                <c:pt idx="16862" formatCode="m/d/yyyy\ h:mm">
                  <c:v>40274.958333316696</c:v>
                </c:pt>
                <c:pt idx="16863" formatCode="m/d/yyyy\ h:mm">
                  <c:v>40274.999999983331</c:v>
                </c:pt>
                <c:pt idx="16864" formatCode="m/d/yyyy\ h:mm">
                  <c:v>40275.041666649995</c:v>
                </c:pt>
                <c:pt idx="16865" formatCode="m/d/yyyy\ h:mm">
                  <c:v>40275.083333316681</c:v>
                </c:pt>
                <c:pt idx="16866" formatCode="m/d/yyyy\ h:mm">
                  <c:v>40275.124999983324</c:v>
                </c:pt>
                <c:pt idx="16867" formatCode="m/d/yyyy\ h:mm">
                  <c:v>40275.166666649995</c:v>
                </c:pt>
                <c:pt idx="16868" formatCode="m/d/yyyy\ h:mm">
                  <c:v>40275.208333316667</c:v>
                </c:pt>
                <c:pt idx="16869" formatCode="m/d/yyyy\ h:mm">
                  <c:v>40275.249999983324</c:v>
                </c:pt>
                <c:pt idx="16870" formatCode="m/d/yyyy\ h:mm">
                  <c:v>40275.29166664998</c:v>
                </c:pt>
                <c:pt idx="16871" formatCode="m/d/yyyy\ h:mm">
                  <c:v>40275.333333316659</c:v>
                </c:pt>
                <c:pt idx="16872" formatCode="m/d/yyyy\ h:mm">
                  <c:v>40275.374999983331</c:v>
                </c:pt>
                <c:pt idx="16873" formatCode="m/d/yyyy\ h:mm">
                  <c:v>40275.416666650002</c:v>
                </c:pt>
                <c:pt idx="16874" formatCode="m/d/yyyy\ h:mm">
                  <c:v>40275.458333316667</c:v>
                </c:pt>
                <c:pt idx="16875" formatCode="m/d/yyyy\ h:mm">
                  <c:v>40275.499999983302</c:v>
                </c:pt>
                <c:pt idx="16876" formatCode="m/d/yyyy\ h:mm">
                  <c:v>40275.54166664998</c:v>
                </c:pt>
                <c:pt idx="16877" formatCode="m/d/yyyy\ h:mm">
                  <c:v>40275.583333316645</c:v>
                </c:pt>
                <c:pt idx="16878" formatCode="m/d/yyyy\ h:mm">
                  <c:v>40275.624999983294</c:v>
                </c:pt>
                <c:pt idx="16879" formatCode="m/d/yyyy\ h:mm">
                  <c:v>40275.666666649973</c:v>
                </c:pt>
                <c:pt idx="16880" formatCode="m/d/yyyy\ h:mm">
                  <c:v>40275.708333316637</c:v>
                </c:pt>
                <c:pt idx="16881" formatCode="m/d/yyyy\ h:mm">
                  <c:v>40275.749999983287</c:v>
                </c:pt>
                <c:pt idx="16882" formatCode="m/d/yyyy\ h:mm">
                  <c:v>40275.791666649951</c:v>
                </c:pt>
                <c:pt idx="16883" formatCode="m/d/yyyy\ h:mm">
                  <c:v>40275.83333331663</c:v>
                </c:pt>
                <c:pt idx="16884" formatCode="m/d/yyyy\ h:mm">
                  <c:v>40275.874999983294</c:v>
                </c:pt>
                <c:pt idx="16885" formatCode="m/d/yyyy\ h:mm">
                  <c:v>40275.916666649973</c:v>
                </c:pt>
                <c:pt idx="16886" formatCode="m/d/yyyy\ h:mm">
                  <c:v>40275.958333316637</c:v>
                </c:pt>
                <c:pt idx="16887" formatCode="m/d/yyyy\ h:mm">
                  <c:v>40275.999999983273</c:v>
                </c:pt>
                <c:pt idx="16888" formatCode="m/d/yyyy\ h:mm">
                  <c:v>40276.041666649951</c:v>
                </c:pt>
                <c:pt idx="16889" formatCode="m/d/yyyy\ h:mm">
                  <c:v>40276.083333316616</c:v>
                </c:pt>
                <c:pt idx="16890" formatCode="m/d/yyyy\ h:mm">
                  <c:v>40276.124999983265</c:v>
                </c:pt>
                <c:pt idx="16891" formatCode="m/d/yyyy\ h:mm">
                  <c:v>40276.166666649944</c:v>
                </c:pt>
                <c:pt idx="16892" formatCode="m/d/yyyy\ h:mm">
                  <c:v>40276.208333316608</c:v>
                </c:pt>
                <c:pt idx="16893" formatCode="m/d/yyyy\ h:mm">
                  <c:v>40276.249999983258</c:v>
                </c:pt>
                <c:pt idx="16894" formatCode="m/d/yyyy\ h:mm">
                  <c:v>40276.291666649922</c:v>
                </c:pt>
                <c:pt idx="16895" formatCode="m/d/yyyy\ h:mm">
                  <c:v>40276.333333316601</c:v>
                </c:pt>
                <c:pt idx="16896" formatCode="m/d/yyyy\ h:mm">
                  <c:v>40276.374999983265</c:v>
                </c:pt>
                <c:pt idx="16897" formatCode="m/d/yyyy\ h:mm">
                  <c:v>40276.416666649944</c:v>
                </c:pt>
                <c:pt idx="16898" formatCode="m/d/yyyy\ h:mm">
                  <c:v>40276.458333316616</c:v>
                </c:pt>
                <c:pt idx="16899" formatCode="m/d/yyyy\ h:mm">
                  <c:v>40276.499999983243</c:v>
                </c:pt>
                <c:pt idx="16900" formatCode="m/d/yyyy\ h:mm">
                  <c:v>40276.541666649922</c:v>
                </c:pt>
                <c:pt idx="16901" formatCode="m/d/yyyy\ h:mm">
                  <c:v>40276.583333316601</c:v>
                </c:pt>
                <c:pt idx="16902" formatCode="m/d/yyyy\ h:mm">
                  <c:v>40276.624999983229</c:v>
                </c:pt>
                <c:pt idx="16903" formatCode="m/d/yyyy\ h:mm">
                  <c:v>40276.666666649915</c:v>
                </c:pt>
                <c:pt idx="16904" formatCode="m/d/yyyy\ h:mm">
                  <c:v>40276.708333316594</c:v>
                </c:pt>
                <c:pt idx="16905" formatCode="m/d/yyyy\ h:mm">
                  <c:v>40276.749999983222</c:v>
                </c:pt>
                <c:pt idx="16906" formatCode="m/d/yyyy\ h:mm">
                  <c:v>40276.791666649893</c:v>
                </c:pt>
                <c:pt idx="16907" formatCode="m/d/yyyy\ h:mm">
                  <c:v>40276.833333316587</c:v>
                </c:pt>
                <c:pt idx="16908" formatCode="m/d/yyyy\ h:mm">
                  <c:v>40276.874999983236</c:v>
                </c:pt>
                <c:pt idx="16909" formatCode="m/d/yyyy\ h:mm">
                  <c:v>40276.916666649915</c:v>
                </c:pt>
                <c:pt idx="16910" formatCode="m/d/yyyy\ h:mm">
                  <c:v>40276.958333316594</c:v>
                </c:pt>
                <c:pt idx="16911" formatCode="m/d/yyyy\ h:mm">
                  <c:v>40276.999999983214</c:v>
                </c:pt>
                <c:pt idx="16912" formatCode="m/d/yyyy\ h:mm">
                  <c:v>40277.041666649886</c:v>
                </c:pt>
                <c:pt idx="16913" formatCode="m/d/yyyy\ h:mm">
                  <c:v>40277.083333316572</c:v>
                </c:pt>
                <c:pt idx="16914" formatCode="m/d/yyyy\ h:mm">
                  <c:v>40277.124999983207</c:v>
                </c:pt>
                <c:pt idx="16915" formatCode="m/d/yyyy\ h:mm">
                  <c:v>40277.166666649886</c:v>
                </c:pt>
                <c:pt idx="16916" formatCode="m/d/yyyy\ h:mm">
                  <c:v>40277.208333316565</c:v>
                </c:pt>
                <c:pt idx="16917" formatCode="m/d/yyyy\ h:mm">
                  <c:v>40277.2499999832</c:v>
                </c:pt>
                <c:pt idx="16918" formatCode="m/d/yyyy\ h:mm">
                  <c:v>40277.291666649864</c:v>
                </c:pt>
                <c:pt idx="16919" formatCode="m/d/yyyy\ h:mm">
                  <c:v>40277.333333316543</c:v>
                </c:pt>
                <c:pt idx="16920" formatCode="m/d/yyyy\ h:mm">
                  <c:v>40277.374999983207</c:v>
                </c:pt>
                <c:pt idx="16921" formatCode="m/d/yyyy\ h:mm">
                  <c:v>40277.416666649886</c:v>
                </c:pt>
                <c:pt idx="16922" formatCode="m/d/yyyy\ h:mm">
                  <c:v>40277.458333316565</c:v>
                </c:pt>
                <c:pt idx="16923" formatCode="m/d/yyyy\ h:mm">
                  <c:v>40277.499999983185</c:v>
                </c:pt>
                <c:pt idx="16924" formatCode="m/d/yyyy\ h:mm">
                  <c:v>40277.541666649864</c:v>
                </c:pt>
                <c:pt idx="16925" formatCode="m/d/yyyy\ h:mm">
                  <c:v>40277.583333316543</c:v>
                </c:pt>
                <c:pt idx="16926" formatCode="m/d/yyyy\ h:mm">
                  <c:v>40277.624999983185</c:v>
                </c:pt>
                <c:pt idx="16927" formatCode="m/d/yyyy\ h:mm">
                  <c:v>40277.666666649857</c:v>
                </c:pt>
                <c:pt idx="16928" formatCode="m/d/yyyy\ h:mm">
                  <c:v>40277.708333316536</c:v>
                </c:pt>
                <c:pt idx="16929" formatCode="m/d/yyyy\ h:mm">
                  <c:v>40277.749999983185</c:v>
                </c:pt>
                <c:pt idx="16930" formatCode="m/d/yyyy\ h:mm">
                  <c:v>40277.791666649828</c:v>
                </c:pt>
                <c:pt idx="16931" formatCode="m/d/yyyy\ h:mm">
                  <c:v>40277.833333316528</c:v>
                </c:pt>
                <c:pt idx="16932" formatCode="m/d/yyyy\ h:mm">
                  <c:v>40277.874999983193</c:v>
                </c:pt>
                <c:pt idx="16933" formatCode="m/d/yyyy\ h:mm">
                  <c:v>40277.916666649842</c:v>
                </c:pt>
                <c:pt idx="16934" formatCode="m/d/yyyy\ h:mm">
                  <c:v>40277.958333316536</c:v>
                </c:pt>
                <c:pt idx="16935" formatCode="m/d/yyyy\ h:mm">
                  <c:v>40277.999999983171</c:v>
                </c:pt>
                <c:pt idx="16936" formatCode="m/d/yyyy\ h:mm">
                  <c:v>40278.041666649835</c:v>
                </c:pt>
                <c:pt idx="16937" formatCode="m/d/yyyy\ h:mm">
                  <c:v>40278.083333316499</c:v>
                </c:pt>
                <c:pt idx="16938" formatCode="m/d/yyyy\ h:mm">
                  <c:v>40278.124999983156</c:v>
                </c:pt>
                <c:pt idx="16939" formatCode="m/d/yyyy\ h:mm">
                  <c:v>40278.166666649828</c:v>
                </c:pt>
                <c:pt idx="16940" formatCode="m/d/yyyy\ h:mm">
                  <c:v>40278.208333316492</c:v>
                </c:pt>
                <c:pt idx="16941" formatCode="m/d/yyyy\ h:mm">
                  <c:v>40278.249999983156</c:v>
                </c:pt>
                <c:pt idx="16942" formatCode="m/d/yyyy\ h:mm">
                  <c:v>40278.291666649799</c:v>
                </c:pt>
                <c:pt idx="16943" formatCode="m/d/yyyy\ h:mm">
                  <c:v>40278.333333316492</c:v>
                </c:pt>
                <c:pt idx="16944" formatCode="m/d/yyyy\ h:mm">
                  <c:v>40278.374999983149</c:v>
                </c:pt>
                <c:pt idx="16945" formatCode="m/d/yyyy\ h:mm">
                  <c:v>40278.416666649813</c:v>
                </c:pt>
                <c:pt idx="16946" formatCode="m/d/yyyy\ h:mm">
                  <c:v>40278.458333316499</c:v>
                </c:pt>
                <c:pt idx="16947" formatCode="m/d/yyyy\ h:mm">
                  <c:v>40278.499999983134</c:v>
                </c:pt>
                <c:pt idx="16948" formatCode="m/d/yyyy\ h:mm">
                  <c:v>40278.541666649806</c:v>
                </c:pt>
                <c:pt idx="16949" formatCode="m/d/yyyy\ h:mm">
                  <c:v>40278.583333316485</c:v>
                </c:pt>
                <c:pt idx="16950" formatCode="m/d/yyyy\ h:mm">
                  <c:v>40278.624999983134</c:v>
                </c:pt>
                <c:pt idx="16951" formatCode="m/d/yyyy\ h:mm">
                  <c:v>40278.666666649784</c:v>
                </c:pt>
                <c:pt idx="16952" formatCode="m/d/yyyy\ h:mm">
                  <c:v>40278.708333316463</c:v>
                </c:pt>
                <c:pt idx="16953" formatCode="m/d/yyyy\ h:mm">
                  <c:v>40278.749999983127</c:v>
                </c:pt>
                <c:pt idx="16954" formatCode="m/d/yyyy\ h:mm">
                  <c:v>40278.791666649769</c:v>
                </c:pt>
                <c:pt idx="16955" formatCode="m/d/yyyy\ h:mm">
                  <c:v>40278.833333316463</c:v>
                </c:pt>
                <c:pt idx="16956" formatCode="m/d/yyyy\ h:mm">
                  <c:v>40278.874999983134</c:v>
                </c:pt>
                <c:pt idx="16957" formatCode="m/d/yyyy\ h:mm">
                  <c:v>40278.916666649791</c:v>
                </c:pt>
                <c:pt idx="16958" formatCode="m/d/yyyy\ h:mm">
                  <c:v>40278.95833331647</c:v>
                </c:pt>
                <c:pt idx="16959" formatCode="m/d/yyyy\ h:mm">
                  <c:v>40278.999999983105</c:v>
                </c:pt>
                <c:pt idx="16960" formatCode="m/d/yyyy\ h:mm">
                  <c:v>40279.041666649777</c:v>
                </c:pt>
                <c:pt idx="16961" formatCode="m/d/yyyy\ h:mm">
                  <c:v>40279.083333316441</c:v>
                </c:pt>
                <c:pt idx="16962" formatCode="m/d/yyyy\ h:mm">
                  <c:v>40279.124999983105</c:v>
                </c:pt>
                <c:pt idx="16963" formatCode="m/d/yyyy\ h:mm">
                  <c:v>40279.166666649755</c:v>
                </c:pt>
                <c:pt idx="16964" formatCode="m/d/yyyy\ h:mm">
                  <c:v>40279.208333316441</c:v>
                </c:pt>
                <c:pt idx="16965" formatCode="m/d/yyyy\ h:mm">
                  <c:v>40279.249999983083</c:v>
                </c:pt>
                <c:pt idx="16966" formatCode="m/d/yyyy\ h:mm">
                  <c:v>40279.291666649733</c:v>
                </c:pt>
                <c:pt idx="16967" formatCode="m/d/yyyy\ h:mm">
                  <c:v>40279.333333316441</c:v>
                </c:pt>
                <c:pt idx="16968" formatCode="m/d/yyyy\ h:mm">
                  <c:v>40279.374999983091</c:v>
                </c:pt>
                <c:pt idx="16969" formatCode="m/d/yyyy\ h:mm">
                  <c:v>40279.416666649762</c:v>
                </c:pt>
                <c:pt idx="16970" formatCode="m/d/yyyy\ h:mm">
                  <c:v>40279.458333316441</c:v>
                </c:pt>
                <c:pt idx="16971" formatCode="m/d/yyyy\ h:mm">
                  <c:v>40279.499999983076</c:v>
                </c:pt>
                <c:pt idx="16972" formatCode="m/d/yyyy\ h:mm">
                  <c:v>40279.541666649733</c:v>
                </c:pt>
                <c:pt idx="16973" formatCode="m/d/yyyy\ h:mm">
                  <c:v>40279.583333316412</c:v>
                </c:pt>
                <c:pt idx="16974" formatCode="m/d/yyyy\ h:mm">
                  <c:v>40279.624999983076</c:v>
                </c:pt>
                <c:pt idx="16975" formatCode="m/d/yyyy\ h:mm">
                  <c:v>40279.666666649726</c:v>
                </c:pt>
                <c:pt idx="16976" formatCode="m/d/yyyy\ h:mm">
                  <c:v>40279.708333316412</c:v>
                </c:pt>
                <c:pt idx="16977" formatCode="m/d/yyyy\ h:mm">
                  <c:v>40279.749999983054</c:v>
                </c:pt>
                <c:pt idx="16978" formatCode="m/d/yyyy\ h:mm">
                  <c:v>40279.791666649704</c:v>
                </c:pt>
                <c:pt idx="16979" formatCode="m/d/yyyy\ h:mm">
                  <c:v>40279.833333316397</c:v>
                </c:pt>
                <c:pt idx="16980" formatCode="m/d/yyyy\ h:mm">
                  <c:v>40279.874999983062</c:v>
                </c:pt>
                <c:pt idx="16981" formatCode="m/d/yyyy\ h:mm">
                  <c:v>40279.916666649733</c:v>
                </c:pt>
                <c:pt idx="16982" formatCode="m/d/yyyy\ h:mm">
                  <c:v>40279.958333316405</c:v>
                </c:pt>
                <c:pt idx="16983" formatCode="m/d/yyyy\ h:mm">
                  <c:v>40279.999999983054</c:v>
                </c:pt>
                <c:pt idx="16984" formatCode="m/d/yyyy\ h:mm">
                  <c:v>40280.041666649704</c:v>
                </c:pt>
                <c:pt idx="16985" formatCode="m/d/yyyy\ h:mm">
                  <c:v>40280.083333316383</c:v>
                </c:pt>
                <c:pt idx="16986" formatCode="m/d/yyyy\ h:mm">
                  <c:v>40280.124999983032</c:v>
                </c:pt>
                <c:pt idx="16987" formatCode="m/d/yyyy\ h:mm">
                  <c:v>40280.166666649704</c:v>
                </c:pt>
                <c:pt idx="16988" formatCode="m/d/yyyy\ h:mm">
                  <c:v>40280.208333316383</c:v>
                </c:pt>
                <c:pt idx="16989" formatCode="m/d/yyyy\ h:mm">
                  <c:v>40280.249999983025</c:v>
                </c:pt>
                <c:pt idx="16990" formatCode="m/d/yyyy\ h:mm">
                  <c:v>40280.291666649682</c:v>
                </c:pt>
                <c:pt idx="16991" formatCode="m/d/yyyy\ h:mm">
                  <c:v>40280.333333316368</c:v>
                </c:pt>
                <c:pt idx="16992" formatCode="m/d/yyyy\ h:mm">
                  <c:v>40280.374999983032</c:v>
                </c:pt>
                <c:pt idx="16993" formatCode="m/d/yyyy\ h:mm">
                  <c:v>40280.416666649697</c:v>
                </c:pt>
                <c:pt idx="16994" formatCode="m/d/yyyy\ h:mm">
                  <c:v>40280.458333316376</c:v>
                </c:pt>
                <c:pt idx="16995" formatCode="m/d/yyyy\ h:mm">
                  <c:v>40280.499999983025</c:v>
                </c:pt>
                <c:pt idx="16996" formatCode="m/d/yyyy\ h:mm">
                  <c:v>40280.541666649675</c:v>
                </c:pt>
                <c:pt idx="16997" formatCode="m/d/yyyy\ h:mm">
                  <c:v>40280.583333316361</c:v>
                </c:pt>
                <c:pt idx="16998" formatCode="m/d/yyyy\ h:mm">
                  <c:v>40280.624999983003</c:v>
                </c:pt>
                <c:pt idx="16999" formatCode="m/d/yyyy\ h:mm">
                  <c:v>40280.666666649675</c:v>
                </c:pt>
                <c:pt idx="17000" formatCode="m/d/yyyy\ h:mm">
                  <c:v>40280.708333316346</c:v>
                </c:pt>
                <c:pt idx="17001" formatCode="m/d/yyyy\ h:mm">
                  <c:v>40280.749999982996</c:v>
                </c:pt>
                <c:pt idx="17002" formatCode="m/d/yyyy\ h:mm">
                  <c:v>40280.791666649653</c:v>
                </c:pt>
                <c:pt idx="17003" formatCode="m/d/yyyy\ h:mm">
                  <c:v>40280.833333316339</c:v>
                </c:pt>
                <c:pt idx="17004" formatCode="m/d/yyyy\ h:mm">
                  <c:v>40280.874999983003</c:v>
                </c:pt>
                <c:pt idx="17005" formatCode="m/d/yyyy\ h:mm">
                  <c:v>40280.916666649668</c:v>
                </c:pt>
                <c:pt idx="17006" formatCode="m/d/yyyy\ h:mm">
                  <c:v>40280.958333316346</c:v>
                </c:pt>
                <c:pt idx="17007" formatCode="m/d/yyyy\ h:mm">
                  <c:v>40280.999999982996</c:v>
                </c:pt>
                <c:pt idx="17008" formatCode="m/d/yyyy\ h:mm">
                  <c:v>40281.041666649646</c:v>
                </c:pt>
                <c:pt idx="17009" formatCode="m/d/yyyy\ h:mm">
                  <c:v>40281.083333316332</c:v>
                </c:pt>
                <c:pt idx="17010" formatCode="m/d/yyyy\ h:mm">
                  <c:v>40281.124999982989</c:v>
                </c:pt>
                <c:pt idx="17011" formatCode="m/d/yyyy\ h:mm">
                  <c:v>40281.166666649639</c:v>
                </c:pt>
                <c:pt idx="17012" formatCode="m/d/yyyy\ h:mm">
                  <c:v>40281.208333316317</c:v>
                </c:pt>
                <c:pt idx="17013" formatCode="m/d/yyyy\ h:mm">
                  <c:v>40281.249999982982</c:v>
                </c:pt>
                <c:pt idx="17014" formatCode="m/d/yyyy\ h:mm">
                  <c:v>40281.291666649617</c:v>
                </c:pt>
                <c:pt idx="17015" formatCode="m/d/yyyy\ h:mm">
                  <c:v>40281.33333331631</c:v>
                </c:pt>
                <c:pt idx="17016" formatCode="m/d/yyyy\ h:mm">
                  <c:v>40281.374999982996</c:v>
                </c:pt>
                <c:pt idx="17017" formatCode="m/d/yyyy\ h:mm">
                  <c:v>40281.416666649639</c:v>
                </c:pt>
                <c:pt idx="17018" formatCode="m/d/yyyy\ h:mm">
                  <c:v>40281.458333316317</c:v>
                </c:pt>
                <c:pt idx="17019" formatCode="m/d/yyyy\ h:mm">
                  <c:v>40281.499999982967</c:v>
                </c:pt>
                <c:pt idx="17020" formatCode="m/d/yyyy\ h:mm">
                  <c:v>40281.541666649624</c:v>
                </c:pt>
                <c:pt idx="17021" formatCode="m/d/yyyy\ h:mm">
                  <c:v>40281.583333316295</c:v>
                </c:pt>
                <c:pt idx="17022" formatCode="m/d/yyyy\ h:mm">
                  <c:v>40281.62499998296</c:v>
                </c:pt>
                <c:pt idx="17023" formatCode="m/d/yyyy\ h:mm">
                  <c:v>40281.666666649624</c:v>
                </c:pt>
                <c:pt idx="17024" formatCode="m/d/yyyy\ h:mm">
                  <c:v>40281.708333316288</c:v>
                </c:pt>
                <c:pt idx="17025" formatCode="m/d/yyyy\ h:mm">
                  <c:v>40281.749999982952</c:v>
                </c:pt>
                <c:pt idx="17026" formatCode="m/d/yyyy\ h:mm">
                  <c:v>40281.791666649588</c:v>
                </c:pt>
                <c:pt idx="17027" formatCode="m/d/yyyy\ h:mm">
                  <c:v>40281.833333316281</c:v>
                </c:pt>
                <c:pt idx="17028" formatCode="m/d/yyyy\ h:mm">
                  <c:v>40281.87499998296</c:v>
                </c:pt>
                <c:pt idx="17029" formatCode="m/d/yyyy\ h:mm">
                  <c:v>40281.916666649609</c:v>
                </c:pt>
                <c:pt idx="17030" formatCode="m/d/yyyy\ h:mm">
                  <c:v>40281.958333316295</c:v>
                </c:pt>
                <c:pt idx="17031" formatCode="m/d/yyyy\ h:mm">
                  <c:v>40281.999999982938</c:v>
                </c:pt>
                <c:pt idx="17032" formatCode="m/d/yyyy\ h:mm">
                  <c:v>40282.041666649595</c:v>
                </c:pt>
                <c:pt idx="17033" formatCode="m/d/yyyy\ h:mm">
                  <c:v>40282.083333316266</c:v>
                </c:pt>
                <c:pt idx="17034" formatCode="m/d/yyyy\ h:mm">
                  <c:v>40282.124999982931</c:v>
                </c:pt>
                <c:pt idx="17035" formatCode="m/d/yyyy\ h:mm">
                  <c:v>40282.166666649595</c:v>
                </c:pt>
                <c:pt idx="17036" formatCode="m/d/yyyy\ h:mm">
                  <c:v>40282.208333316259</c:v>
                </c:pt>
                <c:pt idx="17037" formatCode="m/d/yyyy\ h:mm">
                  <c:v>40282.249999982923</c:v>
                </c:pt>
                <c:pt idx="17038" formatCode="m/d/yyyy\ h:mm">
                  <c:v>40282.291666649573</c:v>
                </c:pt>
                <c:pt idx="17039" formatCode="m/d/yyyy\ h:mm">
                  <c:v>40282.333333316252</c:v>
                </c:pt>
                <c:pt idx="17040" formatCode="m/d/yyyy\ h:mm">
                  <c:v>40282.374999982931</c:v>
                </c:pt>
                <c:pt idx="17041" formatCode="m/d/yyyy\ h:mm">
                  <c:v>40282.416666649595</c:v>
                </c:pt>
                <c:pt idx="17042" formatCode="m/d/yyyy\ h:mm">
                  <c:v>40282.458333316259</c:v>
                </c:pt>
                <c:pt idx="17043" formatCode="m/d/yyyy\ h:mm">
                  <c:v>40282.499999982909</c:v>
                </c:pt>
                <c:pt idx="17044" formatCode="m/d/yyyy\ h:mm">
                  <c:v>40282.541666649573</c:v>
                </c:pt>
                <c:pt idx="17045" formatCode="m/d/yyyy\ h:mm">
                  <c:v>40282.583333316237</c:v>
                </c:pt>
                <c:pt idx="17046" formatCode="m/d/yyyy\ h:mm">
                  <c:v>40282.624999982901</c:v>
                </c:pt>
                <c:pt idx="17047" formatCode="m/d/yyyy\ h:mm">
                  <c:v>40282.666666649566</c:v>
                </c:pt>
                <c:pt idx="17048" formatCode="m/d/yyyy\ h:mm">
                  <c:v>40282.70833331623</c:v>
                </c:pt>
                <c:pt idx="17049" formatCode="m/d/yyyy\ h:mm">
                  <c:v>40282.749999982894</c:v>
                </c:pt>
                <c:pt idx="17050" formatCode="m/d/yyyy\ h:mm">
                  <c:v>40282.791666649544</c:v>
                </c:pt>
                <c:pt idx="17051" formatCode="m/d/yyyy\ h:mm">
                  <c:v>40282.833333316223</c:v>
                </c:pt>
                <c:pt idx="17052" formatCode="m/d/yyyy\ h:mm">
                  <c:v>40282.874999982901</c:v>
                </c:pt>
                <c:pt idx="17053" formatCode="m/d/yyyy\ h:mm">
                  <c:v>40282.916666649566</c:v>
                </c:pt>
                <c:pt idx="17054" formatCode="m/d/yyyy\ h:mm">
                  <c:v>40282.95833331623</c:v>
                </c:pt>
                <c:pt idx="17055" formatCode="m/d/yyyy\ h:mm">
                  <c:v>40282.99999998288</c:v>
                </c:pt>
                <c:pt idx="17056" formatCode="m/d/yyyy\ h:mm">
                  <c:v>40283.041666649544</c:v>
                </c:pt>
                <c:pt idx="17057" formatCode="m/d/yyyy\ h:mm">
                  <c:v>40283.083333316208</c:v>
                </c:pt>
                <c:pt idx="17058" formatCode="m/d/yyyy\ h:mm">
                  <c:v>40283.124999982872</c:v>
                </c:pt>
                <c:pt idx="17059" formatCode="m/d/yyyy\ h:mm">
                  <c:v>40283.166666649537</c:v>
                </c:pt>
                <c:pt idx="17060" formatCode="m/d/yyyy\ h:mm">
                  <c:v>40283.208333316201</c:v>
                </c:pt>
                <c:pt idx="17061" formatCode="m/d/yyyy\ h:mm">
                  <c:v>40283.249999982865</c:v>
                </c:pt>
                <c:pt idx="17062" formatCode="m/d/yyyy\ h:mm">
                  <c:v>40283.291666649515</c:v>
                </c:pt>
                <c:pt idx="17063" formatCode="m/d/yyyy\ h:mm">
                  <c:v>40283.333333316201</c:v>
                </c:pt>
                <c:pt idx="17064" formatCode="m/d/yyyy\ h:mm">
                  <c:v>40283.374999982872</c:v>
                </c:pt>
                <c:pt idx="17065" formatCode="m/d/yyyy\ h:mm">
                  <c:v>40283.416666649537</c:v>
                </c:pt>
                <c:pt idx="17066" formatCode="m/d/yyyy\ h:mm">
                  <c:v>40283.458333316208</c:v>
                </c:pt>
                <c:pt idx="17067" formatCode="m/d/yyyy\ h:mm">
                  <c:v>40283.499999982851</c:v>
                </c:pt>
                <c:pt idx="17068" formatCode="m/d/yyyy\ h:mm">
                  <c:v>40283.541666649515</c:v>
                </c:pt>
                <c:pt idx="17069" formatCode="m/d/yyyy\ h:mm">
                  <c:v>40283.583333316194</c:v>
                </c:pt>
                <c:pt idx="17070" formatCode="m/d/yyyy\ h:mm">
                  <c:v>40283.624999982836</c:v>
                </c:pt>
                <c:pt idx="17071" formatCode="m/d/yyyy\ h:mm">
                  <c:v>40283.666666649508</c:v>
                </c:pt>
                <c:pt idx="17072" formatCode="m/d/yyyy\ h:mm">
                  <c:v>40283.708333316186</c:v>
                </c:pt>
                <c:pt idx="17073" formatCode="m/d/yyyy\ h:mm">
                  <c:v>40283.749999982836</c:v>
                </c:pt>
                <c:pt idx="17074" formatCode="m/d/yyyy\ h:mm">
                  <c:v>40283.791666649478</c:v>
                </c:pt>
                <c:pt idx="17075" formatCode="m/d/yyyy\ h:mm">
                  <c:v>40283.833333316179</c:v>
                </c:pt>
                <c:pt idx="17076" formatCode="m/d/yyyy\ h:mm">
                  <c:v>40283.874999982843</c:v>
                </c:pt>
                <c:pt idx="17077" formatCode="m/d/yyyy\ h:mm">
                  <c:v>40283.916666649493</c:v>
                </c:pt>
                <c:pt idx="17078" formatCode="m/d/yyyy\ h:mm">
                  <c:v>40283.958333316186</c:v>
                </c:pt>
                <c:pt idx="17079" formatCode="m/d/yyyy\ h:mm">
                  <c:v>40283.999999982821</c:v>
                </c:pt>
                <c:pt idx="17080" formatCode="m/d/yyyy\ h:mm">
                  <c:v>40284.041666649486</c:v>
                </c:pt>
                <c:pt idx="17081" formatCode="m/d/yyyy\ h:mm">
                  <c:v>40284.083333316164</c:v>
                </c:pt>
                <c:pt idx="17082" formatCode="m/d/yyyy\ h:mm">
                  <c:v>40284.124999982814</c:v>
                </c:pt>
                <c:pt idx="17083" formatCode="m/d/yyyy\ h:mm">
                  <c:v>40284.166666649478</c:v>
                </c:pt>
                <c:pt idx="17084" formatCode="m/d/yyyy\ h:mm">
                  <c:v>40284.208333316143</c:v>
                </c:pt>
                <c:pt idx="17085" formatCode="m/d/yyyy\ h:mm">
                  <c:v>40284.249999982807</c:v>
                </c:pt>
                <c:pt idx="17086" formatCode="m/d/yyyy\ h:mm">
                  <c:v>40284.291666649457</c:v>
                </c:pt>
                <c:pt idx="17087" formatCode="m/d/yyyy\ h:mm">
                  <c:v>40284.333333316143</c:v>
                </c:pt>
                <c:pt idx="17088" formatCode="m/d/yyyy\ h:mm">
                  <c:v>40284.374999982814</c:v>
                </c:pt>
                <c:pt idx="17089" formatCode="m/d/yyyy\ h:mm">
                  <c:v>40284.416666649478</c:v>
                </c:pt>
                <c:pt idx="17090" formatCode="m/d/yyyy\ h:mm">
                  <c:v>40284.45833331615</c:v>
                </c:pt>
                <c:pt idx="17091" formatCode="m/d/yyyy\ h:mm">
                  <c:v>40284.499999982785</c:v>
                </c:pt>
                <c:pt idx="17092" formatCode="m/d/yyyy\ h:mm">
                  <c:v>40284.541666649457</c:v>
                </c:pt>
                <c:pt idx="17093" formatCode="m/d/yyyy\ h:mm">
                  <c:v>40284.583333316135</c:v>
                </c:pt>
                <c:pt idx="17094" formatCode="m/d/yyyy\ h:mm">
                  <c:v>40284.624999982785</c:v>
                </c:pt>
                <c:pt idx="17095" formatCode="m/d/yyyy\ h:mm">
                  <c:v>40284.666666649435</c:v>
                </c:pt>
                <c:pt idx="17096" formatCode="m/d/yyyy\ h:mm">
                  <c:v>40284.708333316128</c:v>
                </c:pt>
                <c:pt idx="17097" formatCode="m/d/yyyy\ h:mm">
                  <c:v>40284.749999982778</c:v>
                </c:pt>
                <c:pt idx="17098" formatCode="m/d/yyyy\ h:mm">
                  <c:v>40284.79166664942</c:v>
                </c:pt>
                <c:pt idx="17099" formatCode="m/d/yyyy\ h:mm">
                  <c:v>40284.833333316121</c:v>
                </c:pt>
                <c:pt idx="17100" formatCode="m/d/yyyy\ h:mm">
                  <c:v>40284.874999982785</c:v>
                </c:pt>
                <c:pt idx="17101" formatCode="m/d/yyyy\ h:mm">
                  <c:v>40284.916666649442</c:v>
                </c:pt>
                <c:pt idx="17102" formatCode="m/d/yyyy\ h:mm">
                  <c:v>40284.958333316121</c:v>
                </c:pt>
                <c:pt idx="17103" formatCode="m/d/yyyy\ h:mm">
                  <c:v>40284.999999982756</c:v>
                </c:pt>
                <c:pt idx="17104" formatCode="m/d/yyyy\ h:mm">
                  <c:v>40285.041666649427</c:v>
                </c:pt>
                <c:pt idx="17105" formatCode="m/d/yyyy\ h:mm">
                  <c:v>40285.083333316092</c:v>
                </c:pt>
                <c:pt idx="17106" formatCode="m/d/yyyy\ h:mm">
                  <c:v>40285.124999982756</c:v>
                </c:pt>
                <c:pt idx="17107" formatCode="m/d/yyyy\ h:mm">
                  <c:v>40285.16666664942</c:v>
                </c:pt>
                <c:pt idx="17108" formatCode="m/d/yyyy\ h:mm">
                  <c:v>40285.208333316092</c:v>
                </c:pt>
                <c:pt idx="17109" formatCode="m/d/yyyy\ h:mm">
                  <c:v>40285.249999982734</c:v>
                </c:pt>
                <c:pt idx="17110" formatCode="m/d/yyyy\ h:mm">
                  <c:v>40285.291666649384</c:v>
                </c:pt>
                <c:pt idx="17111" formatCode="m/d/yyyy\ h:mm">
                  <c:v>40285.333333316092</c:v>
                </c:pt>
                <c:pt idx="17112" formatCode="m/d/yyyy\ h:mm">
                  <c:v>40285.374999982741</c:v>
                </c:pt>
                <c:pt idx="17113" formatCode="m/d/yyyy\ h:mm">
                  <c:v>40285.416666649413</c:v>
                </c:pt>
                <c:pt idx="17114" formatCode="m/d/yyyy\ h:mm">
                  <c:v>40285.458333316099</c:v>
                </c:pt>
                <c:pt idx="17115" formatCode="m/d/yyyy\ h:mm">
                  <c:v>40285.499999982734</c:v>
                </c:pt>
                <c:pt idx="17116" formatCode="m/d/yyyy\ h:mm">
                  <c:v>40285.541666649384</c:v>
                </c:pt>
                <c:pt idx="17117" formatCode="m/d/yyyy\ h:mm">
                  <c:v>40285.583333316063</c:v>
                </c:pt>
                <c:pt idx="17118" formatCode="m/d/yyyy\ h:mm">
                  <c:v>40285.624999982727</c:v>
                </c:pt>
                <c:pt idx="17119" formatCode="m/d/yyyy\ h:mm">
                  <c:v>40285.666666649384</c:v>
                </c:pt>
                <c:pt idx="17120" formatCode="m/d/yyyy\ h:mm">
                  <c:v>40285.708333316063</c:v>
                </c:pt>
                <c:pt idx="17121" formatCode="m/d/yyyy\ h:mm">
                  <c:v>40285.74999998272</c:v>
                </c:pt>
                <c:pt idx="17122" formatCode="m/d/yyyy\ h:mm">
                  <c:v>40285.791666649369</c:v>
                </c:pt>
                <c:pt idx="17123" formatCode="m/d/yyyy\ h:mm">
                  <c:v>40285.833333316048</c:v>
                </c:pt>
                <c:pt idx="17124" formatCode="m/d/yyyy\ h:mm">
                  <c:v>40285.874999982712</c:v>
                </c:pt>
                <c:pt idx="17125" formatCode="m/d/yyyy\ h:mm">
                  <c:v>40285.916666649391</c:v>
                </c:pt>
                <c:pt idx="17126" formatCode="m/d/yyyy\ h:mm">
                  <c:v>40285.958333316055</c:v>
                </c:pt>
                <c:pt idx="17127" formatCode="m/d/yyyy\ h:mm">
                  <c:v>40285.999999982705</c:v>
                </c:pt>
                <c:pt idx="17128" formatCode="m/d/yyyy\ h:mm">
                  <c:v>40286.041666649355</c:v>
                </c:pt>
                <c:pt idx="17129" formatCode="m/d/yyyy\ h:mm">
                  <c:v>40286.083333316041</c:v>
                </c:pt>
                <c:pt idx="17130" formatCode="m/d/yyyy\ h:mm">
                  <c:v>40286.124999982683</c:v>
                </c:pt>
                <c:pt idx="17131" formatCode="m/d/yyyy\ h:mm">
                  <c:v>40286.166666649355</c:v>
                </c:pt>
                <c:pt idx="17132" formatCode="m/d/yyyy\ h:mm">
                  <c:v>40286.208333316041</c:v>
                </c:pt>
                <c:pt idx="17133" formatCode="m/d/yyyy\ h:mm">
                  <c:v>40286.249999982676</c:v>
                </c:pt>
                <c:pt idx="17134" formatCode="m/d/yyyy\ h:mm">
                  <c:v>40286.291666649333</c:v>
                </c:pt>
                <c:pt idx="17135" formatCode="m/d/yyyy\ h:mm">
                  <c:v>40286.333333316019</c:v>
                </c:pt>
                <c:pt idx="17136" formatCode="m/d/yyyy\ h:mm">
                  <c:v>40286.374999982683</c:v>
                </c:pt>
                <c:pt idx="17137" formatCode="m/d/yyyy\ h:mm">
                  <c:v>40286.416666649347</c:v>
                </c:pt>
                <c:pt idx="17138" formatCode="m/d/yyyy\ h:mm">
                  <c:v>40286.458333316026</c:v>
                </c:pt>
                <c:pt idx="17139" formatCode="m/d/yyyy\ h:mm">
                  <c:v>40286.499999982676</c:v>
                </c:pt>
                <c:pt idx="17140" formatCode="m/d/yyyy\ h:mm">
                  <c:v>40286.541666649326</c:v>
                </c:pt>
                <c:pt idx="17141" formatCode="m/d/yyyy\ h:mm">
                  <c:v>40286.583333316012</c:v>
                </c:pt>
                <c:pt idx="17142" formatCode="m/d/yyyy\ h:mm">
                  <c:v>40286.624999982654</c:v>
                </c:pt>
                <c:pt idx="17143" formatCode="m/d/yyyy\ h:mm">
                  <c:v>40286.666666649326</c:v>
                </c:pt>
                <c:pt idx="17144" formatCode="m/d/yyyy\ h:mm">
                  <c:v>40286.708333315997</c:v>
                </c:pt>
                <c:pt idx="17145" formatCode="m/d/yyyy\ h:mm">
                  <c:v>40286.749999982654</c:v>
                </c:pt>
                <c:pt idx="17146" formatCode="m/d/yyyy\ h:mm">
                  <c:v>40286.791666649304</c:v>
                </c:pt>
                <c:pt idx="17147" formatCode="m/d/yyyy\ h:mm">
                  <c:v>40286.83333331599</c:v>
                </c:pt>
                <c:pt idx="17148" formatCode="m/d/yyyy\ h:mm">
                  <c:v>40286.874999982661</c:v>
                </c:pt>
                <c:pt idx="17149" formatCode="m/d/yyyy\ h:mm">
                  <c:v>40286.916666649318</c:v>
                </c:pt>
                <c:pt idx="17150" formatCode="m/d/yyyy\ h:mm">
                  <c:v>40286.958333315997</c:v>
                </c:pt>
                <c:pt idx="17151" formatCode="m/d/yyyy\ h:mm">
                  <c:v>40286.999999982632</c:v>
                </c:pt>
                <c:pt idx="17152" formatCode="m/d/yyyy\ h:mm">
                  <c:v>40287.041666649304</c:v>
                </c:pt>
                <c:pt idx="17153" formatCode="m/d/yyyy\ h:mm">
                  <c:v>40287.083333315983</c:v>
                </c:pt>
                <c:pt idx="17154" formatCode="m/d/yyyy\ h:mm">
                  <c:v>40287.124999982625</c:v>
                </c:pt>
                <c:pt idx="17155" formatCode="m/d/yyyy\ h:mm">
                  <c:v>40287.166666649304</c:v>
                </c:pt>
                <c:pt idx="17156" formatCode="m/d/yyyy\ h:mm">
                  <c:v>40287.208333315968</c:v>
                </c:pt>
                <c:pt idx="17157" formatCode="m/d/yyyy\ h:mm">
                  <c:v>40287.249999982625</c:v>
                </c:pt>
                <c:pt idx="17158" formatCode="m/d/yyyy\ h:mm">
                  <c:v>40287.291666649267</c:v>
                </c:pt>
                <c:pt idx="17159" formatCode="m/d/yyyy\ h:mm">
                  <c:v>40287.333333315961</c:v>
                </c:pt>
                <c:pt idx="17160" formatCode="m/d/yyyy\ h:mm">
                  <c:v>40287.374999982632</c:v>
                </c:pt>
                <c:pt idx="17161" formatCode="m/d/yyyy\ h:mm">
                  <c:v>40287.416666649289</c:v>
                </c:pt>
                <c:pt idx="17162" formatCode="m/d/yyyy\ h:mm">
                  <c:v>40287.458333315968</c:v>
                </c:pt>
                <c:pt idx="17163" formatCode="m/d/yyyy\ h:mm">
                  <c:v>40287.499999982603</c:v>
                </c:pt>
                <c:pt idx="17164" formatCode="m/d/yyyy\ h:mm">
                  <c:v>40287.541666649275</c:v>
                </c:pt>
                <c:pt idx="17165" formatCode="m/d/yyyy\ h:mm">
                  <c:v>40287.583333315946</c:v>
                </c:pt>
                <c:pt idx="17166" formatCode="m/d/yyyy\ h:mm">
                  <c:v>40287.624999982596</c:v>
                </c:pt>
                <c:pt idx="17167" formatCode="m/d/yyyy\ h:mm">
                  <c:v>40287.666666649275</c:v>
                </c:pt>
                <c:pt idx="17168" formatCode="m/d/yyyy\ h:mm">
                  <c:v>40287.708333315939</c:v>
                </c:pt>
                <c:pt idx="17169" formatCode="m/d/yyyy\ h:mm">
                  <c:v>40287.749999982596</c:v>
                </c:pt>
                <c:pt idx="17170" formatCode="m/d/yyyy\ h:mm">
                  <c:v>40287.791666649238</c:v>
                </c:pt>
                <c:pt idx="17171" formatCode="m/d/yyyy\ h:mm">
                  <c:v>40287.833333315932</c:v>
                </c:pt>
                <c:pt idx="17172" formatCode="m/d/yyyy\ h:mm">
                  <c:v>40287.874999982603</c:v>
                </c:pt>
                <c:pt idx="17173" formatCode="m/d/yyyy\ h:mm">
                  <c:v>40287.91666664926</c:v>
                </c:pt>
                <c:pt idx="17174" formatCode="m/d/yyyy\ h:mm">
                  <c:v>40287.958333315946</c:v>
                </c:pt>
                <c:pt idx="17175" formatCode="m/d/yyyy\ h:mm">
                  <c:v>40287.999999982589</c:v>
                </c:pt>
                <c:pt idx="17176" formatCode="m/d/yyyy\ h:mm">
                  <c:v>40288.041666649238</c:v>
                </c:pt>
                <c:pt idx="17177" formatCode="m/d/yyyy\ h:mm">
                  <c:v>40288.083333315917</c:v>
                </c:pt>
                <c:pt idx="17178" formatCode="m/d/yyyy\ h:mm">
                  <c:v>40288.124999982581</c:v>
                </c:pt>
                <c:pt idx="17179" formatCode="m/d/yyyy\ h:mm">
                  <c:v>40288.166666649231</c:v>
                </c:pt>
                <c:pt idx="17180" formatCode="m/d/yyyy\ h:mm">
                  <c:v>40288.20833331591</c:v>
                </c:pt>
                <c:pt idx="17181" formatCode="m/d/yyyy\ h:mm">
                  <c:v>40288.249999982581</c:v>
                </c:pt>
                <c:pt idx="17182" formatCode="m/d/yyyy\ h:mm">
                  <c:v>40288.291666649216</c:v>
                </c:pt>
                <c:pt idx="17183" formatCode="m/d/yyyy\ h:mm">
                  <c:v>40288.333333315903</c:v>
                </c:pt>
                <c:pt idx="17184" formatCode="m/d/yyyy\ h:mm">
                  <c:v>40288.374999982589</c:v>
                </c:pt>
                <c:pt idx="17185" formatCode="m/d/yyyy\ h:mm">
                  <c:v>40288.416666649231</c:v>
                </c:pt>
                <c:pt idx="17186" formatCode="m/d/yyyy\ h:mm">
                  <c:v>40288.45833331591</c:v>
                </c:pt>
                <c:pt idx="17187" formatCode="m/d/yyyy\ h:mm">
                  <c:v>40288.49999998256</c:v>
                </c:pt>
                <c:pt idx="17188" formatCode="m/d/yyyy\ h:mm">
                  <c:v>40288.541666649224</c:v>
                </c:pt>
                <c:pt idx="17189" formatCode="m/d/yyyy\ h:mm">
                  <c:v>40288.583333315888</c:v>
                </c:pt>
                <c:pt idx="17190" formatCode="m/d/yyyy\ h:mm">
                  <c:v>40288.624999982552</c:v>
                </c:pt>
                <c:pt idx="17191" formatCode="m/d/yyyy\ h:mm">
                  <c:v>40288.666666649202</c:v>
                </c:pt>
                <c:pt idx="17192" formatCode="m/d/yyyy\ h:mm">
                  <c:v>40288.708333315881</c:v>
                </c:pt>
                <c:pt idx="17193" formatCode="m/d/yyyy\ h:mm">
                  <c:v>40288.749999982545</c:v>
                </c:pt>
                <c:pt idx="17194" formatCode="m/d/yyyy\ h:mm">
                  <c:v>40288.791666649187</c:v>
                </c:pt>
                <c:pt idx="17195" formatCode="m/d/yyyy\ h:mm">
                  <c:v>40288.833333315873</c:v>
                </c:pt>
                <c:pt idx="17196" formatCode="m/d/yyyy\ h:mm">
                  <c:v>40288.874999982552</c:v>
                </c:pt>
                <c:pt idx="17197" formatCode="m/d/yyyy\ h:mm">
                  <c:v>40288.916666649202</c:v>
                </c:pt>
                <c:pt idx="17198" formatCode="m/d/yyyy\ h:mm">
                  <c:v>40288.958333315881</c:v>
                </c:pt>
                <c:pt idx="17199" formatCode="m/d/yyyy\ h:mm">
                  <c:v>40288.99999998253</c:v>
                </c:pt>
                <c:pt idx="17200" formatCode="m/d/yyyy\ h:mm">
                  <c:v>40289.041666649195</c:v>
                </c:pt>
                <c:pt idx="17201" formatCode="m/d/yyyy\ h:mm">
                  <c:v>40289.083333315859</c:v>
                </c:pt>
                <c:pt idx="17202" formatCode="m/d/yyyy\ h:mm">
                  <c:v>40289.124999982523</c:v>
                </c:pt>
                <c:pt idx="17203" formatCode="m/d/yyyy\ h:mm">
                  <c:v>40289.166666649187</c:v>
                </c:pt>
                <c:pt idx="17204" formatCode="m/d/yyyy\ h:mm">
                  <c:v>40289.208333315852</c:v>
                </c:pt>
                <c:pt idx="17205" formatCode="m/d/yyyy\ h:mm">
                  <c:v>40289.249999982516</c:v>
                </c:pt>
                <c:pt idx="17206" formatCode="m/d/yyyy\ h:mm">
                  <c:v>40289.291666649166</c:v>
                </c:pt>
                <c:pt idx="17207" formatCode="m/d/yyyy\ h:mm">
                  <c:v>40289.333333315844</c:v>
                </c:pt>
                <c:pt idx="17208" formatCode="m/d/yyyy\ h:mm">
                  <c:v>40289.374999982523</c:v>
                </c:pt>
                <c:pt idx="17209" formatCode="m/d/yyyy\ h:mm">
                  <c:v>40289.416666649187</c:v>
                </c:pt>
                <c:pt idx="17210" formatCode="m/d/yyyy\ h:mm">
                  <c:v>40289.458333315852</c:v>
                </c:pt>
                <c:pt idx="17211" formatCode="m/d/yyyy\ h:mm">
                  <c:v>40289.499999982501</c:v>
                </c:pt>
                <c:pt idx="17212" formatCode="m/d/yyyy\ h:mm">
                  <c:v>40289.541666649166</c:v>
                </c:pt>
                <c:pt idx="17213" formatCode="m/d/yyyy\ h:mm">
                  <c:v>40289.58333331583</c:v>
                </c:pt>
                <c:pt idx="17214" formatCode="m/d/yyyy\ h:mm">
                  <c:v>40289.624999982494</c:v>
                </c:pt>
                <c:pt idx="17215" formatCode="m/d/yyyy\ h:mm">
                  <c:v>40289.666666649158</c:v>
                </c:pt>
                <c:pt idx="17216" formatCode="m/d/yyyy\ h:mm">
                  <c:v>40289.708333315823</c:v>
                </c:pt>
                <c:pt idx="17217" formatCode="m/d/yyyy\ h:mm">
                  <c:v>40289.749999982487</c:v>
                </c:pt>
                <c:pt idx="17218" formatCode="m/d/yyyy\ h:mm">
                  <c:v>40289.791666649136</c:v>
                </c:pt>
                <c:pt idx="17219" formatCode="m/d/yyyy\ h:mm">
                  <c:v>40289.833333315815</c:v>
                </c:pt>
                <c:pt idx="17220" formatCode="m/d/yyyy\ h:mm">
                  <c:v>40289.874999982494</c:v>
                </c:pt>
                <c:pt idx="17221" formatCode="m/d/yyyy\ h:mm">
                  <c:v>40289.916666649158</c:v>
                </c:pt>
                <c:pt idx="17222" formatCode="m/d/yyyy\ h:mm">
                  <c:v>40289.958333315823</c:v>
                </c:pt>
                <c:pt idx="17223" formatCode="m/d/yyyy\ h:mm">
                  <c:v>40289.999999982472</c:v>
                </c:pt>
                <c:pt idx="17224" formatCode="m/d/yyyy\ h:mm">
                  <c:v>40290.041666649136</c:v>
                </c:pt>
                <c:pt idx="17225" formatCode="m/d/yyyy\ h:mm">
                  <c:v>40290.083333315801</c:v>
                </c:pt>
                <c:pt idx="17226" formatCode="m/d/yyyy\ h:mm">
                  <c:v>40290.124999982465</c:v>
                </c:pt>
                <c:pt idx="17227" formatCode="m/d/yyyy\ h:mm">
                  <c:v>40290.166666649129</c:v>
                </c:pt>
                <c:pt idx="17228" formatCode="m/d/yyyy\ h:mm">
                  <c:v>40290.208333315786</c:v>
                </c:pt>
                <c:pt idx="17229" formatCode="m/d/yyyy\ h:mm">
                  <c:v>40290.249999982458</c:v>
                </c:pt>
                <c:pt idx="17230" formatCode="m/d/yyyy\ h:mm">
                  <c:v>40290.291666649107</c:v>
                </c:pt>
                <c:pt idx="17231" formatCode="m/d/yyyy\ h:mm">
                  <c:v>40290.333333315786</c:v>
                </c:pt>
                <c:pt idx="17232" formatCode="m/d/yyyy\ h:mm">
                  <c:v>40290.374999982465</c:v>
                </c:pt>
                <c:pt idx="17233" formatCode="m/d/yyyy\ h:mm">
                  <c:v>40290.416666649129</c:v>
                </c:pt>
                <c:pt idx="17234" formatCode="m/d/yyyy\ h:mm">
                  <c:v>40290.458333315793</c:v>
                </c:pt>
                <c:pt idx="17235" formatCode="m/d/yyyy\ h:mm">
                  <c:v>40290.499999982436</c:v>
                </c:pt>
                <c:pt idx="17236" formatCode="m/d/yyyy\ h:mm">
                  <c:v>40290.541666649107</c:v>
                </c:pt>
                <c:pt idx="17237" formatCode="m/d/yyyy\ h:mm">
                  <c:v>40290.583333315772</c:v>
                </c:pt>
                <c:pt idx="17238" formatCode="m/d/yyyy\ h:mm">
                  <c:v>40290.624999982436</c:v>
                </c:pt>
                <c:pt idx="17239" formatCode="m/d/yyyy\ h:mm">
                  <c:v>40290.6666666491</c:v>
                </c:pt>
                <c:pt idx="17240" formatCode="m/d/yyyy\ h:mm">
                  <c:v>40290.708333315764</c:v>
                </c:pt>
                <c:pt idx="17241" formatCode="m/d/yyyy\ h:mm">
                  <c:v>40290.749999982429</c:v>
                </c:pt>
                <c:pt idx="17242" formatCode="m/d/yyyy\ h:mm">
                  <c:v>40290.791666649071</c:v>
                </c:pt>
                <c:pt idx="17243" formatCode="m/d/yyyy\ h:mm">
                  <c:v>40290.833333315757</c:v>
                </c:pt>
                <c:pt idx="17244" formatCode="m/d/yyyy\ h:mm">
                  <c:v>40290.874999982436</c:v>
                </c:pt>
                <c:pt idx="17245" formatCode="m/d/yyyy\ h:mm">
                  <c:v>40290.916666649093</c:v>
                </c:pt>
                <c:pt idx="17246" formatCode="m/d/yyyy\ h:mm">
                  <c:v>40290.958333315764</c:v>
                </c:pt>
                <c:pt idx="17247" formatCode="m/d/yyyy\ h:mm">
                  <c:v>40290.999999982414</c:v>
                </c:pt>
                <c:pt idx="17248" formatCode="m/d/yyyy\ h:mm">
                  <c:v>40291.041666649078</c:v>
                </c:pt>
                <c:pt idx="17249" formatCode="m/d/yyyy\ h:mm">
                  <c:v>40291.083333315735</c:v>
                </c:pt>
                <c:pt idx="17250" formatCode="m/d/yyyy\ h:mm">
                  <c:v>40291.124999982407</c:v>
                </c:pt>
                <c:pt idx="17251" formatCode="m/d/yyyy\ h:mm">
                  <c:v>40291.166666649071</c:v>
                </c:pt>
                <c:pt idx="17252" formatCode="m/d/yyyy\ h:mm">
                  <c:v>40291.208333315735</c:v>
                </c:pt>
                <c:pt idx="17253" formatCode="m/d/yyyy\ h:mm">
                  <c:v>40291.249999982385</c:v>
                </c:pt>
                <c:pt idx="17254" formatCode="m/d/yyyy\ h:mm">
                  <c:v>40291.291666649049</c:v>
                </c:pt>
                <c:pt idx="17255" formatCode="m/d/yyyy\ h:mm">
                  <c:v>40291.333333315728</c:v>
                </c:pt>
                <c:pt idx="17256" formatCode="m/d/yyyy\ h:mm">
                  <c:v>40291.374999982392</c:v>
                </c:pt>
                <c:pt idx="17257" formatCode="m/d/yyyy\ h:mm">
                  <c:v>40291.416666649071</c:v>
                </c:pt>
                <c:pt idx="17258" formatCode="m/d/yyyy\ h:mm">
                  <c:v>40291.458333315735</c:v>
                </c:pt>
                <c:pt idx="17259" formatCode="m/d/yyyy\ h:mm">
                  <c:v>40291.499999982385</c:v>
                </c:pt>
                <c:pt idx="17260" formatCode="m/d/yyyy\ h:mm">
                  <c:v>40291.541666649035</c:v>
                </c:pt>
                <c:pt idx="17261" formatCode="m/d/yyyy\ h:mm">
                  <c:v>40291.583333315706</c:v>
                </c:pt>
                <c:pt idx="17262" formatCode="m/d/yyyy\ h:mm">
                  <c:v>40291.624999982378</c:v>
                </c:pt>
                <c:pt idx="17263" formatCode="m/d/yyyy\ h:mm">
                  <c:v>40291.666666649035</c:v>
                </c:pt>
                <c:pt idx="17264" formatCode="m/d/yyyy\ h:mm">
                  <c:v>40291.708333315706</c:v>
                </c:pt>
                <c:pt idx="17265" formatCode="m/d/yyyy\ h:mm">
                  <c:v>40291.74999998237</c:v>
                </c:pt>
                <c:pt idx="17266" formatCode="m/d/yyyy\ h:mm">
                  <c:v>40291.79166664902</c:v>
                </c:pt>
                <c:pt idx="17267" formatCode="m/d/yyyy\ h:mm">
                  <c:v>40291.833333315684</c:v>
                </c:pt>
                <c:pt idx="17268" formatCode="m/d/yyyy\ h:mm">
                  <c:v>40291.874999982363</c:v>
                </c:pt>
                <c:pt idx="17269" formatCode="m/d/yyyy\ h:mm">
                  <c:v>40291.916666649042</c:v>
                </c:pt>
                <c:pt idx="17270" formatCode="m/d/yyyy\ h:mm">
                  <c:v>40291.958333315692</c:v>
                </c:pt>
                <c:pt idx="17271" formatCode="m/d/yyyy\ h:mm">
                  <c:v>40291.999999982356</c:v>
                </c:pt>
                <c:pt idx="17272" formatCode="m/d/yyyy\ h:mm">
                  <c:v>40292.04166664902</c:v>
                </c:pt>
                <c:pt idx="17273" formatCode="m/d/yyyy\ h:mm">
                  <c:v>40292.083333315684</c:v>
                </c:pt>
                <c:pt idx="17274" formatCode="m/d/yyyy\ h:mm">
                  <c:v>40292.124999982334</c:v>
                </c:pt>
                <c:pt idx="17275" formatCode="m/d/yyyy\ h:mm">
                  <c:v>40292.166666649005</c:v>
                </c:pt>
                <c:pt idx="17276" formatCode="m/d/yyyy\ h:mm">
                  <c:v>40292.208333315677</c:v>
                </c:pt>
                <c:pt idx="17277" formatCode="m/d/yyyy\ h:mm">
                  <c:v>40292.249999982334</c:v>
                </c:pt>
                <c:pt idx="17278" formatCode="m/d/yyyy\ h:mm">
                  <c:v>40292.291666648991</c:v>
                </c:pt>
                <c:pt idx="17279" formatCode="m/d/yyyy\ h:mm">
                  <c:v>40292.33333331567</c:v>
                </c:pt>
                <c:pt idx="17280" formatCode="m/d/yyyy\ h:mm">
                  <c:v>40292.374999982341</c:v>
                </c:pt>
                <c:pt idx="17281" formatCode="m/d/yyyy\ h:mm">
                  <c:v>40292.416666649013</c:v>
                </c:pt>
                <c:pt idx="17282" formatCode="m/d/yyyy\ h:mm">
                  <c:v>40292.458333315662</c:v>
                </c:pt>
                <c:pt idx="17283" formatCode="m/d/yyyy\ h:mm">
                  <c:v>40292.499999982327</c:v>
                </c:pt>
                <c:pt idx="17284" formatCode="m/d/yyyy\ h:mm">
                  <c:v>40292.541666648991</c:v>
                </c:pt>
                <c:pt idx="17285" formatCode="m/d/yyyy\ h:mm">
                  <c:v>40292.583333315655</c:v>
                </c:pt>
                <c:pt idx="17286" formatCode="m/d/yyyy\ h:mm">
                  <c:v>40292.624999982305</c:v>
                </c:pt>
                <c:pt idx="17287" formatCode="m/d/yyyy\ h:mm">
                  <c:v>40292.666666648991</c:v>
                </c:pt>
                <c:pt idx="17288" formatCode="m/d/yyyy\ h:mm">
                  <c:v>40292.708333315633</c:v>
                </c:pt>
                <c:pt idx="17289" formatCode="m/d/yyyy\ h:mm">
                  <c:v>40292.749999982305</c:v>
                </c:pt>
                <c:pt idx="17290" formatCode="m/d/yyyy\ h:mm">
                  <c:v>40292.791666648976</c:v>
                </c:pt>
                <c:pt idx="17291" formatCode="m/d/yyyy\ h:mm">
                  <c:v>40292.833333315626</c:v>
                </c:pt>
                <c:pt idx="17292" formatCode="m/d/yyyy\ h:mm">
                  <c:v>40292.874999982312</c:v>
                </c:pt>
                <c:pt idx="17293" formatCode="m/d/yyyy\ h:mm">
                  <c:v>40292.916666648991</c:v>
                </c:pt>
                <c:pt idx="17294" formatCode="m/d/yyyy\ h:mm">
                  <c:v>40292.958333315633</c:v>
                </c:pt>
                <c:pt idx="17295" formatCode="m/d/yyyy\ h:mm">
                  <c:v>40292.999999982283</c:v>
                </c:pt>
                <c:pt idx="17296" formatCode="m/d/yyyy\ h:mm">
                  <c:v>40293.041666648962</c:v>
                </c:pt>
                <c:pt idx="17297" formatCode="m/d/yyyy\ h:mm">
                  <c:v>40293.083333315626</c:v>
                </c:pt>
                <c:pt idx="17298" formatCode="m/d/yyyy\ h:mm">
                  <c:v>40293.124999982276</c:v>
                </c:pt>
                <c:pt idx="17299" formatCode="m/d/yyyy\ h:mm">
                  <c:v>40293.166666648962</c:v>
                </c:pt>
                <c:pt idx="17300" formatCode="m/d/yyyy\ h:mm">
                  <c:v>40293.208333315604</c:v>
                </c:pt>
                <c:pt idx="17301" formatCode="m/d/yyyy\ h:mm">
                  <c:v>40293.249999982276</c:v>
                </c:pt>
                <c:pt idx="17302" formatCode="m/d/yyyy\ h:mm">
                  <c:v>40293.291666648933</c:v>
                </c:pt>
                <c:pt idx="17303" formatCode="m/d/yyyy\ h:mm">
                  <c:v>40293.333333315604</c:v>
                </c:pt>
                <c:pt idx="17304" formatCode="m/d/yyyy\ h:mm">
                  <c:v>40293.374999982283</c:v>
                </c:pt>
                <c:pt idx="17305" formatCode="m/d/yyyy\ h:mm">
                  <c:v>40293.416666648955</c:v>
                </c:pt>
                <c:pt idx="17306" formatCode="m/d/yyyy\ h:mm">
                  <c:v>40293.458333315612</c:v>
                </c:pt>
                <c:pt idx="17307" formatCode="m/d/yyyy\ h:mm">
                  <c:v>40293.499999982254</c:v>
                </c:pt>
                <c:pt idx="17308" formatCode="m/d/yyyy\ h:mm">
                  <c:v>40293.541666648933</c:v>
                </c:pt>
                <c:pt idx="17309" formatCode="m/d/yyyy\ h:mm">
                  <c:v>40293.583333315597</c:v>
                </c:pt>
                <c:pt idx="17310" formatCode="m/d/yyyy\ h:mm">
                  <c:v>40293.624999982254</c:v>
                </c:pt>
                <c:pt idx="17311" formatCode="m/d/yyyy\ h:mm">
                  <c:v>40293.666666648933</c:v>
                </c:pt>
                <c:pt idx="17312" formatCode="m/d/yyyy\ h:mm">
                  <c:v>40293.70833331559</c:v>
                </c:pt>
                <c:pt idx="17313" formatCode="m/d/yyyy\ h:mm">
                  <c:v>40293.749999982254</c:v>
                </c:pt>
                <c:pt idx="17314" formatCode="m/d/yyyy\ h:mm">
                  <c:v>40293.791666648904</c:v>
                </c:pt>
                <c:pt idx="17315" formatCode="m/d/yyyy\ h:mm">
                  <c:v>40293.833333315582</c:v>
                </c:pt>
                <c:pt idx="17316" formatCode="m/d/yyyy\ h:mm">
                  <c:v>40293.874999982247</c:v>
                </c:pt>
                <c:pt idx="17317" formatCode="m/d/yyyy\ h:mm">
                  <c:v>40293.916666648925</c:v>
                </c:pt>
                <c:pt idx="17318" formatCode="m/d/yyyy\ h:mm">
                  <c:v>40293.958333315597</c:v>
                </c:pt>
                <c:pt idx="17319" formatCode="m/d/yyyy\ h:mm">
                  <c:v>40293.999999982225</c:v>
                </c:pt>
                <c:pt idx="17320" formatCode="m/d/yyyy\ h:mm">
                  <c:v>40294.041666648911</c:v>
                </c:pt>
                <c:pt idx="17321" formatCode="m/d/yyyy\ h:mm">
                  <c:v>40294.083333315568</c:v>
                </c:pt>
                <c:pt idx="17322" formatCode="m/d/yyyy\ h:mm">
                  <c:v>40294.124999982225</c:v>
                </c:pt>
                <c:pt idx="17323" formatCode="m/d/yyyy\ h:mm">
                  <c:v>40294.166666648896</c:v>
                </c:pt>
                <c:pt idx="17324" formatCode="m/d/yyyy\ h:mm">
                  <c:v>40294.208333315561</c:v>
                </c:pt>
                <c:pt idx="17325" formatCode="m/d/yyyy\ h:mm">
                  <c:v>40294.249999982225</c:v>
                </c:pt>
                <c:pt idx="17326" formatCode="m/d/yyyy\ h:mm">
                  <c:v>40294.291666648875</c:v>
                </c:pt>
                <c:pt idx="17327" formatCode="m/d/yyyy\ h:mm">
                  <c:v>40294.333333315553</c:v>
                </c:pt>
                <c:pt idx="17328" formatCode="m/d/yyyy\ h:mm">
                  <c:v>40294.374999982218</c:v>
                </c:pt>
                <c:pt idx="17329" formatCode="m/d/yyyy\ h:mm">
                  <c:v>40294.416666648896</c:v>
                </c:pt>
                <c:pt idx="17330" formatCode="m/d/yyyy\ h:mm">
                  <c:v>40294.458333315561</c:v>
                </c:pt>
                <c:pt idx="17331" formatCode="m/d/yyyy\ h:mm">
                  <c:v>40294.499999982196</c:v>
                </c:pt>
                <c:pt idx="17332" formatCode="m/d/yyyy\ h:mm">
                  <c:v>40294.541666648882</c:v>
                </c:pt>
                <c:pt idx="17333" formatCode="m/d/yyyy\ h:mm">
                  <c:v>40294.583333315539</c:v>
                </c:pt>
                <c:pt idx="17334" formatCode="m/d/yyyy\ h:mm">
                  <c:v>40294.624999982196</c:v>
                </c:pt>
                <c:pt idx="17335" formatCode="m/d/yyyy\ h:mm">
                  <c:v>40294.666666648867</c:v>
                </c:pt>
                <c:pt idx="17336" formatCode="m/d/yyyy\ h:mm">
                  <c:v>40294.708333315531</c:v>
                </c:pt>
                <c:pt idx="17337" formatCode="m/d/yyyy\ h:mm">
                  <c:v>40294.749999982196</c:v>
                </c:pt>
                <c:pt idx="17338" formatCode="m/d/yyyy\ h:mm">
                  <c:v>40294.791666648845</c:v>
                </c:pt>
                <c:pt idx="17339" formatCode="m/d/yyyy\ h:mm">
                  <c:v>40294.833333315531</c:v>
                </c:pt>
                <c:pt idx="17340" formatCode="m/d/yyyy\ h:mm">
                  <c:v>40294.874999982203</c:v>
                </c:pt>
                <c:pt idx="17341" formatCode="m/d/yyyy\ h:mm">
                  <c:v>40294.916666648867</c:v>
                </c:pt>
                <c:pt idx="17342" formatCode="m/d/yyyy\ h:mm">
                  <c:v>40294.958333315539</c:v>
                </c:pt>
                <c:pt idx="17343" formatCode="m/d/yyyy\ h:mm">
                  <c:v>40294.999999982181</c:v>
                </c:pt>
                <c:pt idx="17344" formatCode="m/d/yyyy\ h:mm">
                  <c:v>40295.041666648845</c:v>
                </c:pt>
                <c:pt idx="17345" formatCode="m/d/yyyy\ h:mm">
                  <c:v>40295.08333331551</c:v>
                </c:pt>
                <c:pt idx="17346" formatCode="m/d/yyyy\ h:mm">
                  <c:v>40295.124999982181</c:v>
                </c:pt>
                <c:pt idx="17347" formatCode="m/d/yyyy\ h:mm">
                  <c:v>40295.166666648838</c:v>
                </c:pt>
                <c:pt idx="17348" formatCode="m/d/yyyy\ h:mm">
                  <c:v>40295.208333315502</c:v>
                </c:pt>
                <c:pt idx="17349" formatCode="m/d/yyyy\ h:mm">
                  <c:v>40295.249999982167</c:v>
                </c:pt>
                <c:pt idx="17350" formatCode="m/d/yyyy\ h:mm">
                  <c:v>40295.291666648824</c:v>
                </c:pt>
                <c:pt idx="17351" formatCode="m/d/yyyy\ h:mm">
                  <c:v>40295.333333315495</c:v>
                </c:pt>
                <c:pt idx="17352" formatCode="m/d/yyyy\ h:mm">
                  <c:v>40295.374999982174</c:v>
                </c:pt>
                <c:pt idx="17353" formatCode="m/d/yyyy\ h:mm">
                  <c:v>40295.416666648845</c:v>
                </c:pt>
                <c:pt idx="17354" formatCode="m/d/yyyy\ h:mm">
                  <c:v>40295.458333315502</c:v>
                </c:pt>
                <c:pt idx="17355" formatCode="m/d/yyyy\ h:mm">
                  <c:v>40295.499999982152</c:v>
                </c:pt>
                <c:pt idx="17356" formatCode="m/d/yyyy\ h:mm">
                  <c:v>40295.541666648816</c:v>
                </c:pt>
                <c:pt idx="17357" formatCode="m/d/yyyy\ h:mm">
                  <c:v>40295.583333315481</c:v>
                </c:pt>
                <c:pt idx="17358" formatCode="m/d/yyyy\ h:mm">
                  <c:v>40295.624999982145</c:v>
                </c:pt>
                <c:pt idx="17359" formatCode="m/d/yyyy\ h:mm">
                  <c:v>40295.666666648809</c:v>
                </c:pt>
                <c:pt idx="17360" formatCode="m/d/yyyy\ h:mm">
                  <c:v>40295.708333315473</c:v>
                </c:pt>
                <c:pt idx="17361" formatCode="m/d/yyyy\ h:mm">
                  <c:v>40295.749999982138</c:v>
                </c:pt>
                <c:pt idx="17362" formatCode="m/d/yyyy\ h:mm">
                  <c:v>40295.791666648787</c:v>
                </c:pt>
                <c:pt idx="17363" formatCode="m/d/yyyy\ h:mm">
                  <c:v>40295.833333315466</c:v>
                </c:pt>
                <c:pt idx="17364" formatCode="m/d/yyyy\ h:mm">
                  <c:v>40295.874999982145</c:v>
                </c:pt>
                <c:pt idx="17365" formatCode="m/d/yyyy\ h:mm">
                  <c:v>40295.916666648809</c:v>
                </c:pt>
                <c:pt idx="17366" formatCode="m/d/yyyy\ h:mm">
                  <c:v>40295.958333315473</c:v>
                </c:pt>
                <c:pt idx="17367" formatCode="m/d/yyyy\ h:mm">
                  <c:v>40295.999999982123</c:v>
                </c:pt>
                <c:pt idx="17368" formatCode="m/d/yyyy\ h:mm">
                  <c:v>40296.041666648787</c:v>
                </c:pt>
                <c:pt idx="17369" formatCode="m/d/yyyy\ h:mm">
                  <c:v>40296.083333315451</c:v>
                </c:pt>
                <c:pt idx="17370" formatCode="m/d/yyyy\ h:mm">
                  <c:v>40296.124999982116</c:v>
                </c:pt>
                <c:pt idx="17371" formatCode="m/d/yyyy\ h:mm">
                  <c:v>40296.16666664878</c:v>
                </c:pt>
                <c:pt idx="17372" formatCode="m/d/yyyy\ h:mm">
                  <c:v>40296.208333315444</c:v>
                </c:pt>
                <c:pt idx="17373" formatCode="m/d/yyyy\ h:mm">
                  <c:v>40296.249999982108</c:v>
                </c:pt>
                <c:pt idx="17374" formatCode="m/d/yyyy\ h:mm">
                  <c:v>40296.291666648758</c:v>
                </c:pt>
                <c:pt idx="17375" formatCode="m/d/yyyy\ h:mm">
                  <c:v>40296.333333315437</c:v>
                </c:pt>
                <c:pt idx="17376" formatCode="m/d/yyyy\ h:mm">
                  <c:v>40296.374999982116</c:v>
                </c:pt>
                <c:pt idx="17377" formatCode="m/d/yyyy\ h:mm">
                  <c:v>40296.41666664878</c:v>
                </c:pt>
                <c:pt idx="17378" formatCode="m/d/yyyy\ h:mm">
                  <c:v>40296.458333315444</c:v>
                </c:pt>
                <c:pt idx="17379" formatCode="m/d/yyyy\ h:mm">
                  <c:v>40296.499999982094</c:v>
                </c:pt>
                <c:pt idx="17380" formatCode="m/d/yyyy\ h:mm">
                  <c:v>40296.541666648758</c:v>
                </c:pt>
                <c:pt idx="17381" formatCode="m/d/yyyy\ h:mm">
                  <c:v>40296.583333315422</c:v>
                </c:pt>
                <c:pt idx="17382" formatCode="m/d/yyyy\ h:mm">
                  <c:v>40296.624999982087</c:v>
                </c:pt>
                <c:pt idx="17383" formatCode="m/d/yyyy\ h:mm">
                  <c:v>40296.666666648751</c:v>
                </c:pt>
                <c:pt idx="17384" formatCode="m/d/yyyy\ h:mm">
                  <c:v>40296.708333315415</c:v>
                </c:pt>
                <c:pt idx="17385" formatCode="m/d/yyyy\ h:mm">
                  <c:v>40296.749999982079</c:v>
                </c:pt>
                <c:pt idx="17386" formatCode="m/d/yyyy\ h:mm">
                  <c:v>40296.791666648729</c:v>
                </c:pt>
                <c:pt idx="17387" formatCode="m/d/yyyy\ h:mm">
                  <c:v>40296.833333315408</c:v>
                </c:pt>
                <c:pt idx="17388" formatCode="m/d/yyyy\ h:mm">
                  <c:v>40296.874999982087</c:v>
                </c:pt>
                <c:pt idx="17389" formatCode="m/d/yyyy\ h:mm">
                  <c:v>40296.916666648751</c:v>
                </c:pt>
                <c:pt idx="17390" formatCode="m/d/yyyy\ h:mm">
                  <c:v>40296.958333315415</c:v>
                </c:pt>
                <c:pt idx="17391" formatCode="m/d/yyyy\ h:mm">
                  <c:v>40296.999999982065</c:v>
                </c:pt>
                <c:pt idx="17392" formatCode="m/d/yyyy\ h:mm">
                  <c:v>40297.041666648729</c:v>
                </c:pt>
                <c:pt idx="17393" formatCode="m/d/yyyy\ h:mm">
                  <c:v>40297.083333315386</c:v>
                </c:pt>
                <c:pt idx="17394" formatCode="m/d/yyyy\ h:mm">
                  <c:v>40297.124999982057</c:v>
                </c:pt>
                <c:pt idx="17395" formatCode="m/d/yyyy\ h:mm">
                  <c:v>40297.166666648722</c:v>
                </c:pt>
                <c:pt idx="17396" formatCode="m/d/yyyy\ h:mm">
                  <c:v>40297.208333315386</c:v>
                </c:pt>
                <c:pt idx="17397" formatCode="m/d/yyyy\ h:mm">
                  <c:v>40297.24999998205</c:v>
                </c:pt>
                <c:pt idx="17398" formatCode="m/d/yyyy\ h:mm">
                  <c:v>40297.2916666487</c:v>
                </c:pt>
                <c:pt idx="17399" formatCode="m/d/yyyy\ h:mm">
                  <c:v>40297.333333315379</c:v>
                </c:pt>
                <c:pt idx="17400" formatCode="m/d/yyyy\ h:mm">
                  <c:v>40297.374999982043</c:v>
                </c:pt>
                <c:pt idx="17401" formatCode="m/d/yyyy\ h:mm">
                  <c:v>40297.416666648722</c:v>
                </c:pt>
                <c:pt idx="17402" formatCode="m/d/yyyy\ h:mm">
                  <c:v>40297.458333315386</c:v>
                </c:pt>
                <c:pt idx="17403" formatCode="m/d/yyyy\ h:mm">
                  <c:v>40297.499999982036</c:v>
                </c:pt>
                <c:pt idx="17404" formatCode="m/d/yyyy\ h:mm">
                  <c:v>40297.5416666487</c:v>
                </c:pt>
                <c:pt idx="17405" formatCode="m/d/yyyy\ h:mm">
                  <c:v>40297.583333315364</c:v>
                </c:pt>
                <c:pt idx="17406" formatCode="m/d/yyyy\ h:mm">
                  <c:v>40297.624999982028</c:v>
                </c:pt>
                <c:pt idx="17407" formatCode="m/d/yyyy\ h:mm">
                  <c:v>40297.666666648685</c:v>
                </c:pt>
                <c:pt idx="17408" formatCode="m/d/yyyy\ h:mm">
                  <c:v>40297.708333315357</c:v>
                </c:pt>
                <c:pt idx="17409" formatCode="m/d/yyyy\ h:mm">
                  <c:v>40297.749999982021</c:v>
                </c:pt>
                <c:pt idx="17410" formatCode="m/d/yyyy\ h:mm">
                  <c:v>40297.791666648671</c:v>
                </c:pt>
                <c:pt idx="17411" formatCode="m/d/yyyy\ h:mm">
                  <c:v>40297.83333331535</c:v>
                </c:pt>
                <c:pt idx="17412" formatCode="m/d/yyyy\ h:mm">
                  <c:v>40297.874999982028</c:v>
                </c:pt>
                <c:pt idx="17413" formatCode="m/d/yyyy\ h:mm">
                  <c:v>40297.916666648693</c:v>
                </c:pt>
                <c:pt idx="17414" formatCode="m/d/yyyy\ h:mm">
                  <c:v>40297.958333315342</c:v>
                </c:pt>
                <c:pt idx="17415" formatCode="m/d/yyyy\ h:mm">
                  <c:v>40297.999999982007</c:v>
                </c:pt>
                <c:pt idx="17416" formatCode="m/d/yyyy\ h:mm">
                  <c:v>40298.041666648671</c:v>
                </c:pt>
                <c:pt idx="17417" formatCode="m/d/yyyy\ h:mm">
                  <c:v>40298.083333315335</c:v>
                </c:pt>
                <c:pt idx="17418" formatCode="m/d/yyyy\ h:mm">
                  <c:v>40298.124999981985</c:v>
                </c:pt>
                <c:pt idx="17419" formatCode="m/d/yyyy\ h:mm">
                  <c:v>40298.166666648664</c:v>
                </c:pt>
                <c:pt idx="17420" formatCode="m/d/yyyy\ h:mm">
                  <c:v>40298.208333315328</c:v>
                </c:pt>
                <c:pt idx="17421" formatCode="m/d/yyyy\ h:mm">
                  <c:v>40298.249999981985</c:v>
                </c:pt>
                <c:pt idx="17422" formatCode="m/d/yyyy\ h:mm">
                  <c:v>40298.291666648634</c:v>
                </c:pt>
                <c:pt idx="17423" formatCode="m/d/yyyy\ h:mm">
                  <c:v>40298.33333331532</c:v>
                </c:pt>
                <c:pt idx="17424" formatCode="m/d/yyyy\ h:mm">
                  <c:v>40298.374999981992</c:v>
                </c:pt>
                <c:pt idx="17425" formatCode="m/d/yyyy\ h:mm">
                  <c:v>40298.416666648649</c:v>
                </c:pt>
                <c:pt idx="17426" formatCode="m/d/yyyy\ h:mm">
                  <c:v>40298.458333315313</c:v>
                </c:pt>
                <c:pt idx="17427" formatCode="m/d/yyyy\ h:mm">
                  <c:v>40298.499999981977</c:v>
                </c:pt>
                <c:pt idx="17428" formatCode="m/d/yyyy\ h:mm">
                  <c:v>40298.541666648634</c:v>
                </c:pt>
                <c:pt idx="17429" formatCode="m/d/yyyy\ h:mm">
                  <c:v>40298.583333315306</c:v>
                </c:pt>
                <c:pt idx="17430" formatCode="m/d/yyyy\ h:mm">
                  <c:v>40298.62499998197</c:v>
                </c:pt>
                <c:pt idx="17431" formatCode="m/d/yyyy\ h:mm">
                  <c:v>40298.666666648634</c:v>
                </c:pt>
                <c:pt idx="17432" formatCode="m/d/yyyy\ h:mm">
                  <c:v>40298.708333315284</c:v>
                </c:pt>
                <c:pt idx="17433" formatCode="m/d/yyyy\ h:mm">
                  <c:v>40298.749999981956</c:v>
                </c:pt>
                <c:pt idx="17434" formatCode="m/d/yyyy\ h:mm">
                  <c:v>40298.791666648613</c:v>
                </c:pt>
                <c:pt idx="17435" formatCode="m/d/yyyy\ h:mm">
                  <c:v>40298.833333315284</c:v>
                </c:pt>
                <c:pt idx="17436" formatCode="m/d/yyyy\ h:mm">
                  <c:v>40298.874999981963</c:v>
                </c:pt>
                <c:pt idx="17437" formatCode="m/d/yyyy\ h:mm">
                  <c:v>40298.916666648634</c:v>
                </c:pt>
                <c:pt idx="17438" formatCode="m/d/yyyy\ h:mm">
                  <c:v>40298.958333315291</c:v>
                </c:pt>
                <c:pt idx="17439" formatCode="m/d/yyyy\ h:mm">
                  <c:v>40298.999999981934</c:v>
                </c:pt>
                <c:pt idx="17440" formatCode="m/d/yyyy\ h:mm">
                  <c:v>40299.041666648605</c:v>
                </c:pt>
                <c:pt idx="17441" formatCode="m/d/yyyy\ h:mm">
                  <c:v>40299.083333315277</c:v>
                </c:pt>
                <c:pt idx="17442" formatCode="m/d/yyyy\ h:mm">
                  <c:v>40299.124999981934</c:v>
                </c:pt>
                <c:pt idx="17443" formatCode="m/d/yyyy\ h:mm">
                  <c:v>40299.166666648605</c:v>
                </c:pt>
                <c:pt idx="17444" formatCode="m/d/yyyy\ h:mm">
                  <c:v>40299.20833331527</c:v>
                </c:pt>
                <c:pt idx="17445" formatCode="m/d/yyyy\ h:mm">
                  <c:v>40299.249999981934</c:v>
                </c:pt>
                <c:pt idx="17446" formatCode="m/d/yyyy\ h:mm">
                  <c:v>40299.291666648583</c:v>
                </c:pt>
                <c:pt idx="17447" formatCode="m/d/yyyy\ h:mm">
                  <c:v>40299.333333315255</c:v>
                </c:pt>
                <c:pt idx="17448" formatCode="m/d/yyyy\ h:mm">
                  <c:v>40299.374999981941</c:v>
                </c:pt>
                <c:pt idx="17449" formatCode="m/d/yyyy\ h:mm">
                  <c:v>40299.416666648605</c:v>
                </c:pt>
                <c:pt idx="17450" formatCode="m/d/yyyy\ h:mm">
                  <c:v>40299.458333315262</c:v>
                </c:pt>
                <c:pt idx="17451" formatCode="m/d/yyyy\ h:mm">
                  <c:v>40299.499999981905</c:v>
                </c:pt>
                <c:pt idx="17452" formatCode="m/d/yyyy\ h:mm">
                  <c:v>40299.541666648583</c:v>
                </c:pt>
                <c:pt idx="17453" formatCode="m/d/yyyy\ h:mm">
                  <c:v>40299.583333315233</c:v>
                </c:pt>
                <c:pt idx="17454" formatCode="m/d/yyyy\ h:mm">
                  <c:v>40299.624999981905</c:v>
                </c:pt>
                <c:pt idx="17455" formatCode="m/d/yyyy\ h:mm">
                  <c:v>40299.666666648583</c:v>
                </c:pt>
                <c:pt idx="17456" formatCode="m/d/yyyy\ h:mm">
                  <c:v>40299.708333315226</c:v>
                </c:pt>
                <c:pt idx="17457" formatCode="m/d/yyyy\ h:mm">
                  <c:v>40299.749999981905</c:v>
                </c:pt>
                <c:pt idx="17458" formatCode="m/d/yyyy\ h:mm">
                  <c:v>40299.791666648554</c:v>
                </c:pt>
                <c:pt idx="17459" formatCode="m/d/yyyy\ h:mm">
                  <c:v>40299.833333315226</c:v>
                </c:pt>
                <c:pt idx="17460" formatCode="m/d/yyyy\ h:mm">
                  <c:v>40299.874999981897</c:v>
                </c:pt>
                <c:pt idx="17461" formatCode="m/d/yyyy\ h:mm">
                  <c:v>40299.916666648576</c:v>
                </c:pt>
                <c:pt idx="17462" formatCode="m/d/yyyy\ h:mm">
                  <c:v>40299.958333315233</c:v>
                </c:pt>
                <c:pt idx="17463" formatCode="m/d/yyyy\ h:mm">
                  <c:v>40299.999999981876</c:v>
                </c:pt>
                <c:pt idx="17464" formatCode="m/d/yyyy\ h:mm">
                  <c:v>40300.041666648562</c:v>
                </c:pt>
                <c:pt idx="17465" formatCode="m/d/yyyy\ h:mm">
                  <c:v>40300.083333315204</c:v>
                </c:pt>
                <c:pt idx="17466" formatCode="m/d/yyyy\ h:mm">
                  <c:v>40300.124999981876</c:v>
                </c:pt>
                <c:pt idx="17467" formatCode="m/d/yyyy\ h:mm">
                  <c:v>40300.166666648547</c:v>
                </c:pt>
                <c:pt idx="17468" formatCode="m/d/yyyy\ h:mm">
                  <c:v>40300.208333315204</c:v>
                </c:pt>
                <c:pt idx="17469" formatCode="m/d/yyyy\ h:mm">
                  <c:v>40300.249999981876</c:v>
                </c:pt>
                <c:pt idx="17470" formatCode="m/d/yyyy\ h:mm">
                  <c:v>40300.291666648525</c:v>
                </c:pt>
                <c:pt idx="17471" formatCode="m/d/yyyy\ h:mm">
                  <c:v>40300.333333315204</c:v>
                </c:pt>
                <c:pt idx="17472" formatCode="m/d/yyyy\ h:mm">
                  <c:v>40300.374999981868</c:v>
                </c:pt>
                <c:pt idx="17473" formatCode="m/d/yyyy\ h:mm">
                  <c:v>40300.416666648547</c:v>
                </c:pt>
                <c:pt idx="17474" formatCode="m/d/yyyy\ h:mm">
                  <c:v>40300.458333315211</c:v>
                </c:pt>
                <c:pt idx="17475" formatCode="m/d/yyyy\ h:mm">
                  <c:v>40300.499999981854</c:v>
                </c:pt>
                <c:pt idx="17476" formatCode="m/d/yyyy\ h:mm">
                  <c:v>40300.541666648533</c:v>
                </c:pt>
                <c:pt idx="17477" formatCode="m/d/yyyy\ h:mm">
                  <c:v>40300.58333331519</c:v>
                </c:pt>
                <c:pt idx="17478" formatCode="m/d/yyyy\ h:mm">
                  <c:v>40300.624999981854</c:v>
                </c:pt>
                <c:pt idx="17479" formatCode="m/d/yyyy\ h:mm">
                  <c:v>40300.666666648518</c:v>
                </c:pt>
                <c:pt idx="17480" formatCode="m/d/yyyy\ h:mm">
                  <c:v>40300.708333315182</c:v>
                </c:pt>
                <c:pt idx="17481" formatCode="m/d/yyyy\ h:mm">
                  <c:v>40300.749999981832</c:v>
                </c:pt>
                <c:pt idx="17482" formatCode="m/d/yyyy\ h:mm">
                  <c:v>40300.791666648496</c:v>
                </c:pt>
                <c:pt idx="17483" formatCode="m/d/yyyy\ h:mm">
                  <c:v>40300.833333315182</c:v>
                </c:pt>
                <c:pt idx="17484" formatCode="m/d/yyyy\ h:mm">
                  <c:v>40300.874999981839</c:v>
                </c:pt>
                <c:pt idx="17485" formatCode="m/d/yyyy\ h:mm">
                  <c:v>40300.916666648518</c:v>
                </c:pt>
                <c:pt idx="17486" formatCode="m/d/yyyy\ h:mm">
                  <c:v>40300.95833331519</c:v>
                </c:pt>
                <c:pt idx="17487" formatCode="m/d/yyyy\ h:mm">
                  <c:v>40300.999999981825</c:v>
                </c:pt>
                <c:pt idx="17488" formatCode="m/d/yyyy\ h:mm">
                  <c:v>40301.041666648496</c:v>
                </c:pt>
                <c:pt idx="17489" formatCode="m/d/yyyy\ h:mm">
                  <c:v>40301.08333331516</c:v>
                </c:pt>
                <c:pt idx="17490" formatCode="m/d/yyyy\ h:mm">
                  <c:v>40301.124999981825</c:v>
                </c:pt>
                <c:pt idx="17491" formatCode="m/d/yyyy\ h:mm">
                  <c:v>40301.166666648489</c:v>
                </c:pt>
                <c:pt idx="17492" formatCode="m/d/yyyy\ h:mm">
                  <c:v>40301.208333315153</c:v>
                </c:pt>
                <c:pt idx="17493" formatCode="m/d/yyyy\ h:mm">
                  <c:v>40301.249999981803</c:v>
                </c:pt>
                <c:pt idx="17494" formatCode="m/d/yyyy\ h:mm">
                  <c:v>40301.291666648474</c:v>
                </c:pt>
                <c:pt idx="17495" formatCode="m/d/yyyy\ h:mm">
                  <c:v>40301.333333315146</c:v>
                </c:pt>
                <c:pt idx="17496" formatCode="m/d/yyyy\ h:mm">
                  <c:v>40301.37499998181</c:v>
                </c:pt>
                <c:pt idx="17497" formatCode="m/d/yyyy\ h:mm">
                  <c:v>40301.416666648496</c:v>
                </c:pt>
                <c:pt idx="17498" formatCode="m/d/yyyy\ h:mm">
                  <c:v>40301.458333315153</c:v>
                </c:pt>
                <c:pt idx="17499" formatCode="m/d/yyyy\ h:mm">
                  <c:v>40301.499999981788</c:v>
                </c:pt>
                <c:pt idx="17500" formatCode="m/d/yyyy\ h:mm">
                  <c:v>40301.541666648467</c:v>
                </c:pt>
                <c:pt idx="17501" formatCode="m/d/yyyy\ h:mm">
                  <c:v>40301.583333315131</c:v>
                </c:pt>
                <c:pt idx="17502" formatCode="m/d/yyyy\ h:mm">
                  <c:v>40301.624999981781</c:v>
                </c:pt>
                <c:pt idx="17503" formatCode="m/d/yyyy\ h:mm">
                  <c:v>40301.66666664846</c:v>
                </c:pt>
                <c:pt idx="17504" formatCode="m/d/yyyy\ h:mm">
                  <c:v>40301.708333315131</c:v>
                </c:pt>
                <c:pt idx="17505" formatCode="m/d/yyyy\ h:mm">
                  <c:v>40301.749999981774</c:v>
                </c:pt>
                <c:pt idx="17506" formatCode="m/d/yyyy\ h:mm">
                  <c:v>40301.791666648438</c:v>
                </c:pt>
                <c:pt idx="17507" formatCode="m/d/yyyy\ h:mm">
                  <c:v>40301.833333315117</c:v>
                </c:pt>
                <c:pt idx="17508" formatCode="m/d/yyyy\ h:mm">
                  <c:v>40301.874999981781</c:v>
                </c:pt>
                <c:pt idx="17509" formatCode="m/d/yyyy\ h:mm">
                  <c:v>40301.91666664846</c:v>
                </c:pt>
                <c:pt idx="17510" formatCode="m/d/yyyy\ h:mm">
                  <c:v>40301.958333315124</c:v>
                </c:pt>
                <c:pt idx="17511" formatCode="m/d/yyyy\ h:mm">
                  <c:v>40301.999999981774</c:v>
                </c:pt>
                <c:pt idx="17512" formatCode="m/d/yyyy\ h:mm">
                  <c:v>40302.041666648438</c:v>
                </c:pt>
                <c:pt idx="17513" formatCode="m/d/yyyy\ h:mm">
                  <c:v>40302.083333315102</c:v>
                </c:pt>
                <c:pt idx="17514" formatCode="m/d/yyyy\ h:mm">
                  <c:v>40302.124999981752</c:v>
                </c:pt>
                <c:pt idx="17515" formatCode="m/d/yyyy\ h:mm">
                  <c:v>40302.166666648431</c:v>
                </c:pt>
                <c:pt idx="17516" formatCode="m/d/yyyy\ h:mm">
                  <c:v>40302.208333315095</c:v>
                </c:pt>
                <c:pt idx="17517" formatCode="m/d/yyyy\ h:mm">
                  <c:v>40302.249999981745</c:v>
                </c:pt>
                <c:pt idx="17518" formatCode="m/d/yyyy\ h:mm">
                  <c:v>40302.291666648409</c:v>
                </c:pt>
                <c:pt idx="17519" formatCode="m/d/yyyy\ h:mm">
                  <c:v>40302.333333315088</c:v>
                </c:pt>
                <c:pt idx="17520" formatCode="m/d/yyyy\ h:mm">
                  <c:v>40302.374999981752</c:v>
                </c:pt>
                <c:pt idx="17521" formatCode="m/d/yyyy\ h:mm">
                  <c:v>40302.416666648431</c:v>
                </c:pt>
                <c:pt idx="17522" formatCode="m/d/yyyy\ h:mm">
                  <c:v>40302.458333315095</c:v>
                </c:pt>
                <c:pt idx="17523" formatCode="m/d/yyyy\ h:mm">
                  <c:v>40302.49999998173</c:v>
                </c:pt>
                <c:pt idx="17524" formatCode="m/d/yyyy\ h:mm">
                  <c:v>40302.541666648409</c:v>
                </c:pt>
                <c:pt idx="17525" formatCode="m/d/yyyy\ h:mm">
                  <c:v>40302.583333315073</c:v>
                </c:pt>
                <c:pt idx="17526" formatCode="m/d/yyyy\ h:mm">
                  <c:v>40302.624999981723</c:v>
                </c:pt>
                <c:pt idx="17527" formatCode="m/d/yyyy\ h:mm">
                  <c:v>40302.666666648402</c:v>
                </c:pt>
                <c:pt idx="17528" formatCode="m/d/yyyy\ h:mm">
                  <c:v>40302.708333315066</c:v>
                </c:pt>
                <c:pt idx="17529" formatCode="m/d/yyyy\ h:mm">
                  <c:v>40302.749999981716</c:v>
                </c:pt>
                <c:pt idx="17530" formatCode="m/d/yyyy\ h:mm">
                  <c:v>40302.79166664838</c:v>
                </c:pt>
                <c:pt idx="17531" formatCode="m/d/yyyy\ h:mm">
                  <c:v>40302.833333315059</c:v>
                </c:pt>
                <c:pt idx="17532" formatCode="m/d/yyyy\ h:mm">
                  <c:v>40302.874999981723</c:v>
                </c:pt>
                <c:pt idx="17533" formatCode="m/d/yyyy\ h:mm">
                  <c:v>40302.916666648402</c:v>
                </c:pt>
                <c:pt idx="17534" formatCode="m/d/yyyy\ h:mm">
                  <c:v>40302.958333315066</c:v>
                </c:pt>
                <c:pt idx="17535" formatCode="m/d/yyyy\ h:mm">
                  <c:v>40302.999999981701</c:v>
                </c:pt>
                <c:pt idx="17536" formatCode="m/d/yyyy\ h:mm">
                  <c:v>40303.04166664838</c:v>
                </c:pt>
                <c:pt idx="17537" formatCode="m/d/yyyy\ h:mm">
                  <c:v>40303.083333315044</c:v>
                </c:pt>
                <c:pt idx="17538" formatCode="m/d/yyyy\ h:mm">
                  <c:v>40303.124999981694</c:v>
                </c:pt>
                <c:pt idx="17539" formatCode="m/d/yyyy\ h:mm">
                  <c:v>40303.166666648372</c:v>
                </c:pt>
                <c:pt idx="17540" formatCode="m/d/yyyy\ h:mm">
                  <c:v>40303.208333315037</c:v>
                </c:pt>
                <c:pt idx="17541" formatCode="m/d/yyyy\ h:mm">
                  <c:v>40303.249999981686</c:v>
                </c:pt>
                <c:pt idx="17542" formatCode="m/d/yyyy\ h:mm">
                  <c:v>40303.291666648351</c:v>
                </c:pt>
                <c:pt idx="17543" formatCode="m/d/yyyy\ h:mm">
                  <c:v>40303.333333315029</c:v>
                </c:pt>
                <c:pt idx="17544" formatCode="m/d/yyyy\ h:mm">
                  <c:v>40303.374999981694</c:v>
                </c:pt>
                <c:pt idx="17545" formatCode="m/d/yyyy\ h:mm">
                  <c:v>40303.416666648372</c:v>
                </c:pt>
                <c:pt idx="17546" formatCode="m/d/yyyy\ h:mm">
                  <c:v>40303.458333315037</c:v>
                </c:pt>
                <c:pt idx="17547" formatCode="m/d/yyyy\ h:mm">
                  <c:v>40303.499999981672</c:v>
                </c:pt>
                <c:pt idx="17548" formatCode="m/d/yyyy\ h:mm">
                  <c:v>40303.541666648351</c:v>
                </c:pt>
                <c:pt idx="17549" formatCode="m/d/yyyy\ h:mm">
                  <c:v>40303.583333315015</c:v>
                </c:pt>
                <c:pt idx="17550" formatCode="m/d/yyyy\ h:mm">
                  <c:v>40303.624999981665</c:v>
                </c:pt>
                <c:pt idx="17551" formatCode="m/d/yyyy\ h:mm">
                  <c:v>40303.666666648336</c:v>
                </c:pt>
                <c:pt idx="17552" formatCode="m/d/yyyy\ h:mm">
                  <c:v>40303.708333315008</c:v>
                </c:pt>
                <c:pt idx="17553" formatCode="m/d/yyyy\ h:mm">
                  <c:v>40303.749999981657</c:v>
                </c:pt>
                <c:pt idx="17554" formatCode="m/d/yyyy\ h:mm">
                  <c:v>40303.791666648322</c:v>
                </c:pt>
                <c:pt idx="17555" formatCode="m/d/yyyy\ h:mm">
                  <c:v>40303.833333315</c:v>
                </c:pt>
                <c:pt idx="17556" formatCode="m/d/yyyy\ h:mm">
                  <c:v>40303.874999981665</c:v>
                </c:pt>
                <c:pt idx="17557" formatCode="m/d/yyyy\ h:mm">
                  <c:v>40303.916666648343</c:v>
                </c:pt>
                <c:pt idx="17558" formatCode="m/d/yyyy\ h:mm">
                  <c:v>40303.958333315008</c:v>
                </c:pt>
                <c:pt idx="17559" formatCode="m/d/yyyy\ h:mm">
                  <c:v>40303.999999981643</c:v>
                </c:pt>
                <c:pt idx="17560" formatCode="m/d/yyyy\ h:mm">
                  <c:v>40304.041666648322</c:v>
                </c:pt>
                <c:pt idx="17561" formatCode="m/d/yyyy\ h:mm">
                  <c:v>40304.083333314993</c:v>
                </c:pt>
                <c:pt idx="17562" formatCode="m/d/yyyy\ h:mm">
                  <c:v>40304.124999981628</c:v>
                </c:pt>
                <c:pt idx="17563" formatCode="m/d/yyyy\ h:mm">
                  <c:v>40304.166666648314</c:v>
                </c:pt>
                <c:pt idx="17564" formatCode="m/d/yyyy\ h:mm">
                  <c:v>40304.208333314993</c:v>
                </c:pt>
                <c:pt idx="17565" formatCode="m/d/yyyy\ h:mm">
                  <c:v>40304.249999981621</c:v>
                </c:pt>
                <c:pt idx="17566" formatCode="m/d/yyyy\ h:mm">
                  <c:v>40304.291666648292</c:v>
                </c:pt>
                <c:pt idx="17567" formatCode="m/d/yyyy\ h:mm">
                  <c:v>40304.333333314986</c:v>
                </c:pt>
                <c:pt idx="17568" formatCode="m/d/yyyy\ h:mm">
                  <c:v>40304.374999981635</c:v>
                </c:pt>
                <c:pt idx="17569" formatCode="m/d/yyyy\ h:mm">
                  <c:v>40304.416666648314</c:v>
                </c:pt>
                <c:pt idx="17570" formatCode="m/d/yyyy\ h:mm">
                  <c:v>40304.458333314993</c:v>
                </c:pt>
                <c:pt idx="17571" formatCode="m/d/yyyy\ h:mm">
                  <c:v>40304.499999981614</c:v>
                </c:pt>
                <c:pt idx="17572" formatCode="m/d/yyyy\ h:mm">
                  <c:v>40304.541666648285</c:v>
                </c:pt>
                <c:pt idx="17573" formatCode="m/d/yyyy\ h:mm">
                  <c:v>40304.583333314971</c:v>
                </c:pt>
                <c:pt idx="17574" formatCode="m/d/yyyy\ h:mm">
                  <c:v>40304.624999981606</c:v>
                </c:pt>
                <c:pt idx="17575" formatCode="m/d/yyyy\ h:mm">
                  <c:v>40304.666666648285</c:v>
                </c:pt>
                <c:pt idx="17576" formatCode="m/d/yyyy\ h:mm">
                  <c:v>40304.708333314949</c:v>
                </c:pt>
                <c:pt idx="17577" formatCode="m/d/yyyy\ h:mm">
                  <c:v>40304.749999981599</c:v>
                </c:pt>
                <c:pt idx="17578" formatCode="m/d/yyyy\ h:mm">
                  <c:v>40304.791666648263</c:v>
                </c:pt>
                <c:pt idx="17579" formatCode="m/d/yyyy\ h:mm">
                  <c:v>40304.833333314942</c:v>
                </c:pt>
                <c:pt idx="17580" formatCode="m/d/yyyy\ h:mm">
                  <c:v>40304.874999981606</c:v>
                </c:pt>
                <c:pt idx="17581" formatCode="m/d/yyyy\ h:mm">
                  <c:v>40304.916666648285</c:v>
                </c:pt>
                <c:pt idx="17582" formatCode="m/d/yyyy\ h:mm">
                  <c:v>40304.958333314957</c:v>
                </c:pt>
                <c:pt idx="17583" formatCode="m/d/yyyy\ h:mm">
                  <c:v>40304.999999981585</c:v>
                </c:pt>
                <c:pt idx="17584" formatCode="m/d/yyyy\ h:mm">
                  <c:v>40305.041666648256</c:v>
                </c:pt>
                <c:pt idx="17585" formatCode="m/d/yyyy\ h:mm">
                  <c:v>40305.083333314942</c:v>
                </c:pt>
                <c:pt idx="17586" formatCode="m/d/yyyy\ h:mm">
                  <c:v>40305.124999981585</c:v>
                </c:pt>
                <c:pt idx="17587" formatCode="m/d/yyyy\ h:mm">
                  <c:v>40305.166666648256</c:v>
                </c:pt>
                <c:pt idx="17588" formatCode="m/d/yyyy\ h:mm">
                  <c:v>40305.208333314935</c:v>
                </c:pt>
                <c:pt idx="17589" formatCode="m/d/yyyy\ h:mm">
                  <c:v>40305.249999981585</c:v>
                </c:pt>
                <c:pt idx="17590" formatCode="m/d/yyyy\ h:mm">
                  <c:v>40305.291666648227</c:v>
                </c:pt>
                <c:pt idx="17591" formatCode="m/d/yyyy\ h:mm">
                  <c:v>40305.333333314913</c:v>
                </c:pt>
                <c:pt idx="17592" formatCode="m/d/yyyy\ h:mm">
                  <c:v>40305.374999981592</c:v>
                </c:pt>
                <c:pt idx="17593" formatCode="m/d/yyyy\ h:mm">
                  <c:v>40305.416666648242</c:v>
                </c:pt>
                <c:pt idx="17594" formatCode="m/d/yyyy\ h:mm">
                  <c:v>40305.458333314935</c:v>
                </c:pt>
                <c:pt idx="17595" formatCode="m/d/yyyy\ h:mm">
                  <c:v>40305.49999998157</c:v>
                </c:pt>
                <c:pt idx="17596" formatCode="m/d/yyyy\ h:mm">
                  <c:v>40305.541666648234</c:v>
                </c:pt>
                <c:pt idx="17597" formatCode="m/d/yyyy\ h:mm">
                  <c:v>40305.583333314898</c:v>
                </c:pt>
                <c:pt idx="17598" formatCode="m/d/yyyy\ h:mm">
                  <c:v>40305.624999981555</c:v>
                </c:pt>
                <c:pt idx="17599" formatCode="m/d/yyyy\ h:mm">
                  <c:v>40305.666666648227</c:v>
                </c:pt>
                <c:pt idx="17600" formatCode="m/d/yyyy\ h:mm">
                  <c:v>40305.708333314891</c:v>
                </c:pt>
                <c:pt idx="17601" formatCode="m/d/yyyy\ h:mm">
                  <c:v>40305.749999981555</c:v>
                </c:pt>
                <c:pt idx="17602" formatCode="m/d/yyyy\ h:mm">
                  <c:v>40305.791666648198</c:v>
                </c:pt>
                <c:pt idx="17603" formatCode="m/d/yyyy\ h:mm">
                  <c:v>40305.833333314891</c:v>
                </c:pt>
                <c:pt idx="17604" formatCode="m/d/yyyy\ h:mm">
                  <c:v>40305.874999981548</c:v>
                </c:pt>
                <c:pt idx="17605" formatCode="m/d/yyyy\ h:mm">
                  <c:v>40305.916666648212</c:v>
                </c:pt>
                <c:pt idx="17606" formatCode="m/d/yyyy\ h:mm">
                  <c:v>40305.958333314898</c:v>
                </c:pt>
                <c:pt idx="17607" formatCode="m/d/yyyy\ h:mm">
                  <c:v>40305.999999981534</c:v>
                </c:pt>
                <c:pt idx="17608" formatCode="m/d/yyyy\ h:mm">
                  <c:v>40306.041666648205</c:v>
                </c:pt>
                <c:pt idx="17609" formatCode="m/d/yyyy\ h:mm">
                  <c:v>40306.083333314869</c:v>
                </c:pt>
                <c:pt idx="17610" formatCode="m/d/yyyy\ h:mm">
                  <c:v>40306.124999981534</c:v>
                </c:pt>
                <c:pt idx="17611" formatCode="m/d/yyyy\ h:mm">
                  <c:v>40306.166666648198</c:v>
                </c:pt>
                <c:pt idx="17612" formatCode="m/d/yyyy\ h:mm">
                  <c:v>40306.208333314862</c:v>
                </c:pt>
                <c:pt idx="17613" formatCode="m/d/yyyy\ h:mm">
                  <c:v>40306.249999981526</c:v>
                </c:pt>
                <c:pt idx="17614" formatCode="m/d/yyyy\ h:mm">
                  <c:v>40306.291666648176</c:v>
                </c:pt>
                <c:pt idx="17615" formatCode="m/d/yyyy\ h:mm">
                  <c:v>40306.333333314862</c:v>
                </c:pt>
                <c:pt idx="17616" formatCode="m/d/yyyy\ h:mm">
                  <c:v>40306.374999981519</c:v>
                </c:pt>
                <c:pt idx="17617" formatCode="m/d/yyyy\ h:mm">
                  <c:v>40306.416666648198</c:v>
                </c:pt>
                <c:pt idx="17618" formatCode="m/d/yyyy\ h:mm">
                  <c:v>40306.458333314869</c:v>
                </c:pt>
                <c:pt idx="17619" formatCode="m/d/yyyy\ h:mm">
                  <c:v>40306.499999981505</c:v>
                </c:pt>
                <c:pt idx="17620" formatCode="m/d/yyyy\ h:mm">
                  <c:v>40306.541666648183</c:v>
                </c:pt>
                <c:pt idx="17621" formatCode="m/d/yyyy\ h:mm">
                  <c:v>40306.58333331484</c:v>
                </c:pt>
                <c:pt idx="17622" formatCode="m/d/yyyy\ h:mm">
                  <c:v>40306.624999981505</c:v>
                </c:pt>
                <c:pt idx="17623" formatCode="m/d/yyyy\ h:mm">
                  <c:v>40306.666666648169</c:v>
                </c:pt>
                <c:pt idx="17624" formatCode="m/d/yyyy\ h:mm">
                  <c:v>40306.708333314833</c:v>
                </c:pt>
                <c:pt idx="17625" formatCode="m/d/yyyy\ h:mm">
                  <c:v>40306.749999981483</c:v>
                </c:pt>
                <c:pt idx="17626" formatCode="m/d/yyyy\ h:mm">
                  <c:v>40306.791666648154</c:v>
                </c:pt>
                <c:pt idx="17627" formatCode="m/d/yyyy\ h:mm">
                  <c:v>40306.833333314833</c:v>
                </c:pt>
                <c:pt idx="17628" formatCode="m/d/yyyy\ h:mm">
                  <c:v>40306.87499998149</c:v>
                </c:pt>
                <c:pt idx="17629" formatCode="m/d/yyyy\ h:mm">
                  <c:v>40306.916666648176</c:v>
                </c:pt>
                <c:pt idx="17630" formatCode="m/d/yyyy\ h:mm">
                  <c:v>40306.95833331484</c:v>
                </c:pt>
                <c:pt idx="17631" formatCode="m/d/yyyy\ h:mm">
                  <c:v>40306.999999981475</c:v>
                </c:pt>
                <c:pt idx="17632" formatCode="m/d/yyyy\ h:mm">
                  <c:v>40307.041666648147</c:v>
                </c:pt>
                <c:pt idx="17633" formatCode="m/d/yyyy\ h:mm">
                  <c:v>40307.083333314811</c:v>
                </c:pt>
                <c:pt idx="17634" formatCode="m/d/yyyy\ h:mm">
                  <c:v>40307.124999981475</c:v>
                </c:pt>
                <c:pt idx="17635" formatCode="m/d/yyyy\ h:mm">
                  <c:v>40307.16666664814</c:v>
                </c:pt>
                <c:pt idx="17636" formatCode="m/d/yyyy\ h:mm">
                  <c:v>40307.208333314811</c:v>
                </c:pt>
                <c:pt idx="17637" formatCode="m/d/yyyy\ h:mm">
                  <c:v>40307.249999981454</c:v>
                </c:pt>
                <c:pt idx="17638" formatCode="m/d/yyyy\ h:mm">
                  <c:v>40307.291666648125</c:v>
                </c:pt>
                <c:pt idx="17639" formatCode="m/d/yyyy\ h:mm">
                  <c:v>40307.333333314797</c:v>
                </c:pt>
                <c:pt idx="17640" formatCode="m/d/yyyy\ h:mm">
                  <c:v>40307.374999981461</c:v>
                </c:pt>
                <c:pt idx="17641" formatCode="m/d/yyyy\ h:mm">
                  <c:v>40307.416666648147</c:v>
                </c:pt>
                <c:pt idx="17642" formatCode="m/d/yyyy\ h:mm">
                  <c:v>40307.458333314804</c:v>
                </c:pt>
                <c:pt idx="17643" formatCode="m/d/yyyy\ h:mm">
                  <c:v>40307.499999981454</c:v>
                </c:pt>
                <c:pt idx="17644" formatCode="m/d/yyyy\ h:mm">
                  <c:v>40307.541666648118</c:v>
                </c:pt>
                <c:pt idx="17645" formatCode="m/d/yyyy\ h:mm">
                  <c:v>40307.583333314782</c:v>
                </c:pt>
                <c:pt idx="17646" formatCode="m/d/yyyy\ h:mm">
                  <c:v>40307.624999981432</c:v>
                </c:pt>
                <c:pt idx="17647" formatCode="m/d/yyyy\ h:mm">
                  <c:v>40307.666666648111</c:v>
                </c:pt>
                <c:pt idx="17648" formatCode="m/d/yyyy\ h:mm">
                  <c:v>40307.708333314782</c:v>
                </c:pt>
                <c:pt idx="17649" formatCode="m/d/yyyy\ h:mm">
                  <c:v>40307.749999981424</c:v>
                </c:pt>
                <c:pt idx="17650" formatCode="m/d/yyyy\ h:mm">
                  <c:v>40307.791666648089</c:v>
                </c:pt>
                <c:pt idx="17651" formatCode="m/d/yyyy\ h:mm">
                  <c:v>40307.833333314768</c:v>
                </c:pt>
                <c:pt idx="17652" formatCode="m/d/yyyy\ h:mm">
                  <c:v>40307.874999981432</c:v>
                </c:pt>
                <c:pt idx="17653" formatCode="m/d/yyyy\ h:mm">
                  <c:v>40307.916666648111</c:v>
                </c:pt>
                <c:pt idx="17654" formatCode="m/d/yyyy\ h:mm">
                  <c:v>40307.958333314775</c:v>
                </c:pt>
                <c:pt idx="17655" formatCode="m/d/yyyy\ h:mm">
                  <c:v>40307.999999981424</c:v>
                </c:pt>
                <c:pt idx="17656" formatCode="m/d/yyyy\ h:mm">
                  <c:v>40308.041666648089</c:v>
                </c:pt>
                <c:pt idx="17657" formatCode="m/d/yyyy\ h:mm">
                  <c:v>40308.083333314753</c:v>
                </c:pt>
                <c:pt idx="17658" formatCode="m/d/yyyy\ h:mm">
                  <c:v>40308.124999981403</c:v>
                </c:pt>
                <c:pt idx="17659" formatCode="m/d/yyyy\ h:mm">
                  <c:v>40308.166666648081</c:v>
                </c:pt>
                <c:pt idx="17660" formatCode="m/d/yyyy\ h:mm">
                  <c:v>40308.208333314746</c:v>
                </c:pt>
                <c:pt idx="17661" formatCode="m/d/yyyy\ h:mm">
                  <c:v>40308.249999981395</c:v>
                </c:pt>
                <c:pt idx="17662" formatCode="m/d/yyyy\ h:mm">
                  <c:v>40308.291666648074</c:v>
                </c:pt>
                <c:pt idx="17663" formatCode="m/d/yyyy\ h:mm">
                  <c:v>40308.333333314738</c:v>
                </c:pt>
                <c:pt idx="17664" formatCode="m/d/yyyy\ h:mm">
                  <c:v>40308.374999981403</c:v>
                </c:pt>
                <c:pt idx="17665" formatCode="m/d/yyyy\ h:mm">
                  <c:v>40308.416666648089</c:v>
                </c:pt>
                <c:pt idx="17666" formatCode="m/d/yyyy\ h:mm">
                  <c:v>40308.458333314746</c:v>
                </c:pt>
                <c:pt idx="17667" formatCode="m/d/yyyy\ h:mm">
                  <c:v>40308.499999981381</c:v>
                </c:pt>
                <c:pt idx="17668" formatCode="m/d/yyyy\ h:mm">
                  <c:v>40308.54166664806</c:v>
                </c:pt>
                <c:pt idx="17669" formatCode="m/d/yyyy\ h:mm">
                  <c:v>40308.583333314731</c:v>
                </c:pt>
                <c:pt idx="17670" formatCode="m/d/yyyy\ h:mm">
                  <c:v>40308.624999981374</c:v>
                </c:pt>
                <c:pt idx="17671" formatCode="m/d/yyyy\ h:mm">
                  <c:v>40308.666666648052</c:v>
                </c:pt>
                <c:pt idx="17672" formatCode="m/d/yyyy\ h:mm">
                  <c:v>40308.708333314717</c:v>
                </c:pt>
                <c:pt idx="17673" formatCode="m/d/yyyy\ h:mm">
                  <c:v>40308.749999981374</c:v>
                </c:pt>
                <c:pt idx="17674" formatCode="m/d/yyyy\ h:mm">
                  <c:v>40308.791666648031</c:v>
                </c:pt>
                <c:pt idx="17675" formatCode="m/d/yyyy\ h:mm">
                  <c:v>40308.833333314709</c:v>
                </c:pt>
                <c:pt idx="17676" formatCode="m/d/yyyy\ h:mm">
                  <c:v>40308.874999981381</c:v>
                </c:pt>
                <c:pt idx="17677" formatCode="m/d/yyyy\ h:mm">
                  <c:v>40308.916666648052</c:v>
                </c:pt>
                <c:pt idx="17678" formatCode="m/d/yyyy\ h:mm">
                  <c:v>40308.958333314717</c:v>
                </c:pt>
                <c:pt idx="17679" formatCode="m/d/yyyy\ h:mm">
                  <c:v>40308.999999981352</c:v>
                </c:pt>
                <c:pt idx="17680" formatCode="m/d/yyyy\ h:mm">
                  <c:v>40309.041666648031</c:v>
                </c:pt>
                <c:pt idx="17681" formatCode="m/d/yyyy\ h:mm">
                  <c:v>40309.083333314695</c:v>
                </c:pt>
                <c:pt idx="17682" formatCode="m/d/yyyy\ h:mm">
                  <c:v>40309.124999981344</c:v>
                </c:pt>
                <c:pt idx="17683" formatCode="m/d/yyyy\ h:mm">
                  <c:v>40309.166666648023</c:v>
                </c:pt>
                <c:pt idx="17684" formatCode="m/d/yyyy\ h:mm">
                  <c:v>40309.208333314687</c:v>
                </c:pt>
                <c:pt idx="17685" formatCode="m/d/yyyy\ h:mm">
                  <c:v>40309.249999981337</c:v>
                </c:pt>
                <c:pt idx="17686" formatCode="m/d/yyyy\ h:mm">
                  <c:v>40309.291666648001</c:v>
                </c:pt>
                <c:pt idx="17687" formatCode="m/d/yyyy\ h:mm">
                  <c:v>40309.33333331468</c:v>
                </c:pt>
                <c:pt idx="17688" formatCode="m/d/yyyy\ h:mm">
                  <c:v>40309.374999981344</c:v>
                </c:pt>
                <c:pt idx="17689" formatCode="m/d/yyyy\ h:mm">
                  <c:v>40309.416666648023</c:v>
                </c:pt>
                <c:pt idx="17690" formatCode="m/d/yyyy\ h:mm">
                  <c:v>40309.458333314687</c:v>
                </c:pt>
                <c:pt idx="17691" formatCode="m/d/yyyy\ h:mm">
                  <c:v>40309.499999981323</c:v>
                </c:pt>
                <c:pt idx="17692" formatCode="m/d/yyyy\ h:mm">
                  <c:v>40309.541666648001</c:v>
                </c:pt>
                <c:pt idx="17693" formatCode="m/d/yyyy\ h:mm">
                  <c:v>40309.583333314666</c:v>
                </c:pt>
                <c:pt idx="17694" formatCode="m/d/yyyy\ h:mm">
                  <c:v>40309.624999981315</c:v>
                </c:pt>
                <c:pt idx="17695" formatCode="m/d/yyyy\ h:mm">
                  <c:v>40309.666666647994</c:v>
                </c:pt>
                <c:pt idx="17696" formatCode="m/d/yyyy\ h:mm">
                  <c:v>40309.708333314658</c:v>
                </c:pt>
                <c:pt idx="17697" formatCode="m/d/yyyy\ h:mm">
                  <c:v>40309.749999981308</c:v>
                </c:pt>
                <c:pt idx="17698" formatCode="m/d/yyyy\ h:mm">
                  <c:v>40309.791666647972</c:v>
                </c:pt>
                <c:pt idx="17699" formatCode="m/d/yyyy\ h:mm">
                  <c:v>40309.833333314651</c:v>
                </c:pt>
                <c:pt idx="17700" formatCode="m/d/yyyy\ h:mm">
                  <c:v>40309.874999981315</c:v>
                </c:pt>
                <c:pt idx="17701" formatCode="m/d/yyyy\ h:mm">
                  <c:v>40309.916666647994</c:v>
                </c:pt>
                <c:pt idx="17702" formatCode="m/d/yyyy\ h:mm">
                  <c:v>40309.958333314658</c:v>
                </c:pt>
                <c:pt idx="17703" formatCode="m/d/yyyy\ h:mm">
                  <c:v>40309.999999981294</c:v>
                </c:pt>
                <c:pt idx="17704" formatCode="m/d/yyyy\ h:mm">
                  <c:v>40310.041666647972</c:v>
                </c:pt>
                <c:pt idx="17705" formatCode="m/d/yyyy\ h:mm">
                  <c:v>40310.083333314637</c:v>
                </c:pt>
                <c:pt idx="17706" formatCode="m/d/yyyy\ h:mm">
                  <c:v>40310.124999981286</c:v>
                </c:pt>
                <c:pt idx="17707" formatCode="m/d/yyyy\ h:mm">
                  <c:v>40310.166666647965</c:v>
                </c:pt>
                <c:pt idx="17708" formatCode="m/d/yyyy\ h:mm">
                  <c:v>40310.208333314629</c:v>
                </c:pt>
                <c:pt idx="17709" formatCode="m/d/yyyy\ h:mm">
                  <c:v>40310.249999981279</c:v>
                </c:pt>
                <c:pt idx="17710" formatCode="m/d/yyyy\ h:mm">
                  <c:v>40310.291666647943</c:v>
                </c:pt>
                <c:pt idx="17711" formatCode="m/d/yyyy\ h:mm">
                  <c:v>40310.333333314622</c:v>
                </c:pt>
                <c:pt idx="17712" formatCode="m/d/yyyy\ h:mm">
                  <c:v>40310.374999981286</c:v>
                </c:pt>
                <c:pt idx="17713" formatCode="m/d/yyyy\ h:mm">
                  <c:v>40310.416666647965</c:v>
                </c:pt>
                <c:pt idx="17714" formatCode="m/d/yyyy\ h:mm">
                  <c:v>40310.458333314629</c:v>
                </c:pt>
                <c:pt idx="17715" formatCode="m/d/yyyy\ h:mm">
                  <c:v>40310.499999981264</c:v>
                </c:pt>
                <c:pt idx="17716" formatCode="m/d/yyyy\ h:mm">
                  <c:v>40310.541666647936</c:v>
                </c:pt>
                <c:pt idx="17717" formatCode="m/d/yyyy\ h:mm">
                  <c:v>40310.583333314607</c:v>
                </c:pt>
                <c:pt idx="17718" formatCode="m/d/yyyy\ h:mm">
                  <c:v>40310.624999981257</c:v>
                </c:pt>
                <c:pt idx="17719" formatCode="m/d/yyyy\ h:mm">
                  <c:v>40310.666666647936</c:v>
                </c:pt>
                <c:pt idx="17720" formatCode="m/d/yyyy\ h:mm">
                  <c:v>40310.7083333146</c:v>
                </c:pt>
                <c:pt idx="17721" formatCode="m/d/yyyy\ h:mm">
                  <c:v>40310.74999998125</c:v>
                </c:pt>
                <c:pt idx="17722" formatCode="m/d/yyyy\ h:mm">
                  <c:v>40310.791666647914</c:v>
                </c:pt>
                <c:pt idx="17723" formatCode="m/d/yyyy\ h:mm">
                  <c:v>40310.833333314593</c:v>
                </c:pt>
                <c:pt idx="17724" formatCode="m/d/yyyy\ h:mm">
                  <c:v>40310.874999981257</c:v>
                </c:pt>
                <c:pt idx="17725" formatCode="m/d/yyyy\ h:mm">
                  <c:v>40310.916666647936</c:v>
                </c:pt>
                <c:pt idx="17726" formatCode="m/d/yyyy\ h:mm">
                  <c:v>40310.958333314607</c:v>
                </c:pt>
                <c:pt idx="17727" formatCode="m/d/yyyy\ h:mm">
                  <c:v>40310.999999981228</c:v>
                </c:pt>
                <c:pt idx="17728" formatCode="m/d/yyyy\ h:mm">
                  <c:v>40311.041666647914</c:v>
                </c:pt>
                <c:pt idx="17729" formatCode="m/d/yyyy\ h:mm">
                  <c:v>40311.083333314593</c:v>
                </c:pt>
                <c:pt idx="17730" formatCode="m/d/yyyy\ h:mm">
                  <c:v>40311.124999981221</c:v>
                </c:pt>
                <c:pt idx="17731" formatCode="m/d/yyyy\ h:mm">
                  <c:v>40311.166666647907</c:v>
                </c:pt>
                <c:pt idx="17732" formatCode="m/d/yyyy\ h:mm">
                  <c:v>40311.208333314586</c:v>
                </c:pt>
                <c:pt idx="17733" formatCode="m/d/yyyy\ h:mm">
                  <c:v>40311.249999981221</c:v>
                </c:pt>
                <c:pt idx="17734" formatCode="m/d/yyyy\ h:mm">
                  <c:v>40311.291666647878</c:v>
                </c:pt>
                <c:pt idx="17735" formatCode="m/d/yyyy\ h:mm">
                  <c:v>40311.333333314578</c:v>
                </c:pt>
                <c:pt idx="17736" formatCode="m/d/yyyy\ h:mm">
                  <c:v>40311.374999981228</c:v>
                </c:pt>
                <c:pt idx="17737" formatCode="m/d/yyyy\ h:mm">
                  <c:v>40311.416666647892</c:v>
                </c:pt>
                <c:pt idx="17738" formatCode="m/d/yyyy\ h:mm">
                  <c:v>40311.458333314586</c:v>
                </c:pt>
                <c:pt idx="17739" formatCode="m/d/yyyy\ h:mm">
                  <c:v>40311.499999981199</c:v>
                </c:pt>
                <c:pt idx="17740" formatCode="m/d/yyyy\ h:mm">
                  <c:v>40311.541666647885</c:v>
                </c:pt>
                <c:pt idx="17741" formatCode="m/d/yyyy\ h:mm">
                  <c:v>40311.583333314549</c:v>
                </c:pt>
                <c:pt idx="17742" formatCode="m/d/yyyy\ h:mm">
                  <c:v>40311.624999981192</c:v>
                </c:pt>
                <c:pt idx="17743" formatCode="m/d/yyyy\ h:mm">
                  <c:v>40311.666666647878</c:v>
                </c:pt>
                <c:pt idx="17744" formatCode="m/d/yyyy\ h:mm">
                  <c:v>40311.708333314542</c:v>
                </c:pt>
                <c:pt idx="17745" formatCode="m/d/yyyy\ h:mm">
                  <c:v>40311.749999981192</c:v>
                </c:pt>
                <c:pt idx="17746" formatCode="m/d/yyyy\ h:mm">
                  <c:v>40311.791666647849</c:v>
                </c:pt>
                <c:pt idx="17747" formatCode="m/d/yyyy\ h:mm">
                  <c:v>40311.833333314542</c:v>
                </c:pt>
                <c:pt idx="17748" formatCode="m/d/yyyy\ h:mm">
                  <c:v>40311.874999981199</c:v>
                </c:pt>
                <c:pt idx="17749" formatCode="m/d/yyyy\ h:mm">
                  <c:v>40311.916666647863</c:v>
                </c:pt>
                <c:pt idx="17750" formatCode="m/d/yyyy\ h:mm">
                  <c:v>40311.958333314549</c:v>
                </c:pt>
                <c:pt idx="17751" formatCode="m/d/yyyy\ h:mm">
                  <c:v>40311.999999981184</c:v>
                </c:pt>
                <c:pt idx="17752" formatCode="m/d/yyyy\ h:mm">
                  <c:v>40312.041666647856</c:v>
                </c:pt>
                <c:pt idx="17753" formatCode="m/d/yyyy\ h:mm">
                  <c:v>40312.083333314535</c:v>
                </c:pt>
                <c:pt idx="17754" formatCode="m/d/yyyy\ h:mm">
                  <c:v>40312.124999981184</c:v>
                </c:pt>
                <c:pt idx="17755" formatCode="m/d/yyyy\ h:mm">
                  <c:v>40312.166666647834</c:v>
                </c:pt>
                <c:pt idx="17756" formatCode="m/d/yyyy\ h:mm">
                  <c:v>40312.208333314513</c:v>
                </c:pt>
                <c:pt idx="17757" formatCode="m/d/yyyy\ h:mm">
                  <c:v>40312.249999981177</c:v>
                </c:pt>
                <c:pt idx="17758" formatCode="m/d/yyyy\ h:mm">
                  <c:v>40312.29166664782</c:v>
                </c:pt>
                <c:pt idx="17759" formatCode="m/d/yyyy\ h:mm">
                  <c:v>40312.333333314513</c:v>
                </c:pt>
                <c:pt idx="17760" formatCode="m/d/yyyy\ h:mm">
                  <c:v>40312.374999981184</c:v>
                </c:pt>
                <c:pt idx="17761" formatCode="m/d/yyyy\ h:mm">
                  <c:v>40312.416666647841</c:v>
                </c:pt>
                <c:pt idx="17762" formatCode="m/d/yyyy\ h:mm">
                  <c:v>40312.45833331452</c:v>
                </c:pt>
                <c:pt idx="17763" formatCode="m/d/yyyy\ h:mm">
                  <c:v>40312.499999981155</c:v>
                </c:pt>
                <c:pt idx="17764" formatCode="m/d/yyyy\ h:mm">
                  <c:v>40312.541666647827</c:v>
                </c:pt>
                <c:pt idx="17765" formatCode="m/d/yyyy\ h:mm">
                  <c:v>40312.583333314491</c:v>
                </c:pt>
                <c:pt idx="17766" formatCode="m/d/yyyy\ h:mm">
                  <c:v>40312.624999981155</c:v>
                </c:pt>
                <c:pt idx="17767" formatCode="m/d/yyyy\ h:mm">
                  <c:v>40312.66666664782</c:v>
                </c:pt>
                <c:pt idx="17768" formatCode="m/d/yyyy\ h:mm">
                  <c:v>40312.708333314491</c:v>
                </c:pt>
                <c:pt idx="17769" formatCode="m/d/yyyy\ h:mm">
                  <c:v>40312.749999981133</c:v>
                </c:pt>
                <c:pt idx="17770" formatCode="m/d/yyyy\ h:mm">
                  <c:v>40312.791666647783</c:v>
                </c:pt>
                <c:pt idx="17771" formatCode="m/d/yyyy\ h:mm">
                  <c:v>40312.833333314491</c:v>
                </c:pt>
                <c:pt idx="17772" formatCode="m/d/yyyy\ h:mm">
                  <c:v>40312.874999981141</c:v>
                </c:pt>
                <c:pt idx="17773" formatCode="m/d/yyyy\ h:mm">
                  <c:v>40312.916666647812</c:v>
                </c:pt>
                <c:pt idx="17774" formatCode="m/d/yyyy\ h:mm">
                  <c:v>40312.958333314491</c:v>
                </c:pt>
                <c:pt idx="17775" formatCode="m/d/yyyy\ h:mm">
                  <c:v>40312.999999981126</c:v>
                </c:pt>
                <c:pt idx="17776" formatCode="m/d/yyyy\ h:mm">
                  <c:v>40313.041666647783</c:v>
                </c:pt>
                <c:pt idx="17777" formatCode="m/d/yyyy\ h:mm">
                  <c:v>40313.083333314462</c:v>
                </c:pt>
                <c:pt idx="17778" formatCode="m/d/yyyy\ h:mm">
                  <c:v>40313.124999981126</c:v>
                </c:pt>
                <c:pt idx="17779" formatCode="m/d/yyyy\ h:mm">
                  <c:v>40313.166666647776</c:v>
                </c:pt>
                <c:pt idx="17780" formatCode="m/d/yyyy\ h:mm">
                  <c:v>40313.208333314462</c:v>
                </c:pt>
                <c:pt idx="17781" formatCode="m/d/yyyy\ h:mm">
                  <c:v>40313.249999981104</c:v>
                </c:pt>
                <c:pt idx="17782" formatCode="m/d/yyyy\ h:mm">
                  <c:v>40313.291666647754</c:v>
                </c:pt>
                <c:pt idx="17783" formatCode="m/d/yyyy\ h:mm">
                  <c:v>40313.333333314447</c:v>
                </c:pt>
                <c:pt idx="17784" formatCode="m/d/yyyy\ h:mm">
                  <c:v>40313.374999981112</c:v>
                </c:pt>
                <c:pt idx="17785" formatCode="m/d/yyyy\ h:mm">
                  <c:v>40313.416666647783</c:v>
                </c:pt>
                <c:pt idx="17786" formatCode="m/d/yyyy\ h:mm">
                  <c:v>40313.458333314455</c:v>
                </c:pt>
                <c:pt idx="17787" formatCode="m/d/yyyy\ h:mm">
                  <c:v>40313.499999981104</c:v>
                </c:pt>
                <c:pt idx="17788" formatCode="m/d/yyyy\ h:mm">
                  <c:v>40313.541666647754</c:v>
                </c:pt>
                <c:pt idx="17789" formatCode="m/d/yyyy\ h:mm">
                  <c:v>40313.583333314433</c:v>
                </c:pt>
                <c:pt idx="17790" formatCode="m/d/yyyy\ h:mm">
                  <c:v>40313.624999981083</c:v>
                </c:pt>
                <c:pt idx="17791" formatCode="m/d/yyyy\ h:mm">
                  <c:v>40313.666666647754</c:v>
                </c:pt>
                <c:pt idx="17792" formatCode="m/d/yyyy\ h:mm">
                  <c:v>40313.708333314433</c:v>
                </c:pt>
                <c:pt idx="17793" formatCode="m/d/yyyy\ h:mm">
                  <c:v>40313.749999981075</c:v>
                </c:pt>
                <c:pt idx="17794" formatCode="m/d/yyyy\ h:mm">
                  <c:v>40313.791666647732</c:v>
                </c:pt>
                <c:pt idx="17795" formatCode="m/d/yyyy\ h:mm">
                  <c:v>40313.833333314418</c:v>
                </c:pt>
                <c:pt idx="17796" formatCode="m/d/yyyy\ h:mm">
                  <c:v>40313.874999981083</c:v>
                </c:pt>
                <c:pt idx="17797" formatCode="m/d/yyyy\ h:mm">
                  <c:v>40313.916666647747</c:v>
                </c:pt>
                <c:pt idx="17798" formatCode="m/d/yyyy\ h:mm">
                  <c:v>40313.958333314426</c:v>
                </c:pt>
                <c:pt idx="17799" formatCode="m/d/yyyy\ h:mm">
                  <c:v>40313.999999981075</c:v>
                </c:pt>
                <c:pt idx="17800" formatCode="m/d/yyyy\ h:mm">
                  <c:v>40314.041666647725</c:v>
                </c:pt>
                <c:pt idx="17801" formatCode="m/d/yyyy\ h:mm">
                  <c:v>40314.083333314411</c:v>
                </c:pt>
                <c:pt idx="17802" formatCode="m/d/yyyy\ h:mm">
                  <c:v>40314.124999981053</c:v>
                </c:pt>
                <c:pt idx="17803" formatCode="m/d/yyyy\ h:mm">
                  <c:v>40314.166666647725</c:v>
                </c:pt>
                <c:pt idx="17804" formatCode="m/d/yyyy\ h:mm">
                  <c:v>40314.208333314396</c:v>
                </c:pt>
                <c:pt idx="17805" formatCode="m/d/yyyy\ h:mm">
                  <c:v>40314.249999981046</c:v>
                </c:pt>
                <c:pt idx="17806" formatCode="m/d/yyyy\ h:mm">
                  <c:v>40314.291666647703</c:v>
                </c:pt>
                <c:pt idx="17807" formatCode="m/d/yyyy\ h:mm">
                  <c:v>40314.333333314389</c:v>
                </c:pt>
                <c:pt idx="17808" formatCode="m/d/yyyy\ h:mm">
                  <c:v>40314.374999981053</c:v>
                </c:pt>
                <c:pt idx="17809" formatCode="m/d/yyyy\ h:mm">
                  <c:v>40314.416666647718</c:v>
                </c:pt>
                <c:pt idx="17810" formatCode="m/d/yyyy\ h:mm">
                  <c:v>40314.458333314396</c:v>
                </c:pt>
                <c:pt idx="17811" formatCode="m/d/yyyy\ h:mm">
                  <c:v>40314.499999981032</c:v>
                </c:pt>
                <c:pt idx="17812" formatCode="m/d/yyyy\ h:mm">
                  <c:v>40314.541666647696</c:v>
                </c:pt>
                <c:pt idx="17813" formatCode="m/d/yyyy\ h:mm">
                  <c:v>40314.583333314382</c:v>
                </c:pt>
                <c:pt idx="17814" formatCode="m/d/yyyy\ h:mm">
                  <c:v>40314.624999981024</c:v>
                </c:pt>
                <c:pt idx="17815" formatCode="m/d/yyyy\ h:mm">
                  <c:v>40314.666666647689</c:v>
                </c:pt>
                <c:pt idx="17816" formatCode="m/d/yyyy\ h:mm">
                  <c:v>40314.708333314367</c:v>
                </c:pt>
                <c:pt idx="17817" formatCode="m/d/yyyy\ h:mm">
                  <c:v>40314.749999981024</c:v>
                </c:pt>
                <c:pt idx="17818" formatCode="m/d/yyyy\ h:mm">
                  <c:v>40314.791666647667</c:v>
                </c:pt>
                <c:pt idx="17819" formatCode="m/d/yyyy\ h:mm">
                  <c:v>40314.83333331436</c:v>
                </c:pt>
                <c:pt idx="17820" formatCode="m/d/yyyy\ h:mm">
                  <c:v>40314.874999981032</c:v>
                </c:pt>
                <c:pt idx="17821" formatCode="m/d/yyyy\ h:mm">
                  <c:v>40314.916666647689</c:v>
                </c:pt>
                <c:pt idx="17822" formatCode="m/d/yyyy\ h:mm">
                  <c:v>40314.958333314367</c:v>
                </c:pt>
                <c:pt idx="17823" formatCode="m/d/yyyy\ h:mm">
                  <c:v>40314.999999981002</c:v>
                </c:pt>
                <c:pt idx="17824" formatCode="m/d/yyyy\ h:mm">
                  <c:v>40315.041666647674</c:v>
                </c:pt>
                <c:pt idx="17825" formatCode="m/d/yyyy\ h:mm">
                  <c:v>40315.083333314346</c:v>
                </c:pt>
                <c:pt idx="17826" formatCode="m/d/yyyy\ h:mm">
                  <c:v>40315.124999980995</c:v>
                </c:pt>
                <c:pt idx="17827" formatCode="m/d/yyyy\ h:mm">
                  <c:v>40315.166666647674</c:v>
                </c:pt>
                <c:pt idx="17828" formatCode="m/d/yyyy\ h:mm">
                  <c:v>40315.208333314338</c:v>
                </c:pt>
                <c:pt idx="17829" formatCode="m/d/yyyy\ h:mm">
                  <c:v>40315.249999980995</c:v>
                </c:pt>
                <c:pt idx="17830" formatCode="m/d/yyyy\ h:mm">
                  <c:v>40315.291666647638</c:v>
                </c:pt>
                <c:pt idx="17831" formatCode="m/d/yyyy\ h:mm">
                  <c:v>40315.333333314331</c:v>
                </c:pt>
                <c:pt idx="17832" formatCode="m/d/yyyy\ h:mm">
                  <c:v>40315.374999981002</c:v>
                </c:pt>
                <c:pt idx="17833" formatCode="m/d/yyyy\ h:mm">
                  <c:v>40315.416666647659</c:v>
                </c:pt>
                <c:pt idx="17834" formatCode="m/d/yyyy\ h:mm">
                  <c:v>40315.458333314346</c:v>
                </c:pt>
                <c:pt idx="17835" formatCode="m/d/yyyy\ h:mm">
                  <c:v>40315.499999980988</c:v>
                </c:pt>
                <c:pt idx="17836" formatCode="m/d/yyyy\ h:mm">
                  <c:v>40315.541666647638</c:v>
                </c:pt>
                <c:pt idx="17837" formatCode="m/d/yyyy\ h:mm">
                  <c:v>40315.583333314316</c:v>
                </c:pt>
                <c:pt idx="17838" formatCode="m/d/yyyy\ h:mm">
                  <c:v>40315.624999980981</c:v>
                </c:pt>
                <c:pt idx="17839" formatCode="m/d/yyyy\ h:mm">
                  <c:v>40315.66666664763</c:v>
                </c:pt>
                <c:pt idx="17840" formatCode="m/d/yyyy\ h:mm">
                  <c:v>40315.708333314309</c:v>
                </c:pt>
                <c:pt idx="17841" formatCode="m/d/yyyy\ h:mm">
                  <c:v>40315.749999980973</c:v>
                </c:pt>
                <c:pt idx="17842" formatCode="m/d/yyyy\ h:mm">
                  <c:v>40315.791666647609</c:v>
                </c:pt>
                <c:pt idx="17843" formatCode="m/d/yyyy\ h:mm">
                  <c:v>40315.833333314302</c:v>
                </c:pt>
                <c:pt idx="17844" formatCode="m/d/yyyy\ h:mm">
                  <c:v>40315.874999980981</c:v>
                </c:pt>
                <c:pt idx="17845" formatCode="m/d/yyyy\ h:mm">
                  <c:v>40315.91666664763</c:v>
                </c:pt>
                <c:pt idx="17846" formatCode="m/d/yyyy\ h:mm">
                  <c:v>40315.958333314309</c:v>
                </c:pt>
                <c:pt idx="17847" formatCode="m/d/yyyy\ h:mm">
                  <c:v>40315.999999980959</c:v>
                </c:pt>
                <c:pt idx="17848" formatCode="m/d/yyyy\ h:mm">
                  <c:v>40316.041666647609</c:v>
                </c:pt>
                <c:pt idx="17849" formatCode="m/d/yyyy\ h:mm">
                  <c:v>40316.083333314287</c:v>
                </c:pt>
                <c:pt idx="17850" formatCode="m/d/yyyy\ h:mm">
                  <c:v>40316.124999980952</c:v>
                </c:pt>
                <c:pt idx="17851" formatCode="m/d/yyyy\ h:mm">
                  <c:v>40316.166666647601</c:v>
                </c:pt>
                <c:pt idx="17852" formatCode="m/d/yyyy\ h:mm">
                  <c:v>40316.20833331428</c:v>
                </c:pt>
                <c:pt idx="17853" formatCode="m/d/yyyy\ h:mm">
                  <c:v>40316.249999980944</c:v>
                </c:pt>
                <c:pt idx="17854" formatCode="m/d/yyyy\ h:mm">
                  <c:v>40316.291666647587</c:v>
                </c:pt>
                <c:pt idx="17855" formatCode="m/d/yyyy\ h:mm">
                  <c:v>40316.333333314273</c:v>
                </c:pt>
                <c:pt idx="17856" formatCode="m/d/yyyy\ h:mm">
                  <c:v>40316.374999980952</c:v>
                </c:pt>
                <c:pt idx="17857" formatCode="m/d/yyyy\ h:mm">
                  <c:v>40316.416666647601</c:v>
                </c:pt>
                <c:pt idx="17858" formatCode="m/d/yyyy\ h:mm">
                  <c:v>40316.45833331428</c:v>
                </c:pt>
                <c:pt idx="17859" formatCode="m/d/yyyy\ h:mm">
                  <c:v>40316.49999998093</c:v>
                </c:pt>
                <c:pt idx="17860" formatCode="m/d/yyyy\ h:mm">
                  <c:v>40316.541666647594</c:v>
                </c:pt>
                <c:pt idx="17861" formatCode="m/d/yyyy\ h:mm">
                  <c:v>40316.583333314258</c:v>
                </c:pt>
                <c:pt idx="17862" formatCode="m/d/yyyy\ h:mm">
                  <c:v>40316.624999980922</c:v>
                </c:pt>
                <c:pt idx="17863" formatCode="m/d/yyyy\ h:mm">
                  <c:v>40316.666666647587</c:v>
                </c:pt>
                <c:pt idx="17864" formatCode="m/d/yyyy\ h:mm">
                  <c:v>40316.708333314251</c:v>
                </c:pt>
                <c:pt idx="17865" formatCode="m/d/yyyy\ h:mm">
                  <c:v>40316.749999980915</c:v>
                </c:pt>
                <c:pt idx="17866" formatCode="m/d/yyyy\ h:mm">
                  <c:v>40316.791666647565</c:v>
                </c:pt>
                <c:pt idx="17867" formatCode="m/d/yyyy\ h:mm">
                  <c:v>40316.833333314244</c:v>
                </c:pt>
                <c:pt idx="17868" formatCode="m/d/yyyy\ h:mm">
                  <c:v>40316.874999980922</c:v>
                </c:pt>
                <c:pt idx="17869" formatCode="m/d/yyyy\ h:mm">
                  <c:v>40316.916666647587</c:v>
                </c:pt>
                <c:pt idx="17870" formatCode="m/d/yyyy\ h:mm">
                  <c:v>40316.958333314251</c:v>
                </c:pt>
                <c:pt idx="17871" formatCode="m/d/yyyy\ h:mm">
                  <c:v>40316.999999980901</c:v>
                </c:pt>
                <c:pt idx="17872" formatCode="m/d/yyyy\ h:mm">
                  <c:v>40317.041666647565</c:v>
                </c:pt>
                <c:pt idx="17873" formatCode="m/d/yyyy\ h:mm">
                  <c:v>40317.083333314229</c:v>
                </c:pt>
                <c:pt idx="17874" formatCode="m/d/yyyy\ h:mm">
                  <c:v>40317.124999980886</c:v>
                </c:pt>
                <c:pt idx="17875" formatCode="m/d/yyyy\ h:mm">
                  <c:v>40317.166666647558</c:v>
                </c:pt>
                <c:pt idx="17876" formatCode="m/d/yyyy\ h:mm">
                  <c:v>40317.208333314222</c:v>
                </c:pt>
                <c:pt idx="17877" formatCode="m/d/yyyy\ h:mm">
                  <c:v>40317.249999980886</c:v>
                </c:pt>
                <c:pt idx="17878" formatCode="m/d/yyyy\ h:mm">
                  <c:v>40317.291666647528</c:v>
                </c:pt>
                <c:pt idx="17879" formatCode="m/d/yyyy\ h:mm">
                  <c:v>40317.333333314215</c:v>
                </c:pt>
                <c:pt idx="17880" formatCode="m/d/yyyy\ h:mm">
                  <c:v>40317.374999980893</c:v>
                </c:pt>
                <c:pt idx="17881" formatCode="m/d/yyyy\ h:mm">
                  <c:v>40317.416666647543</c:v>
                </c:pt>
                <c:pt idx="17882" formatCode="m/d/yyyy\ h:mm">
                  <c:v>40317.458333314222</c:v>
                </c:pt>
                <c:pt idx="17883" formatCode="m/d/yyyy\ h:mm">
                  <c:v>40317.499999980872</c:v>
                </c:pt>
                <c:pt idx="17884" formatCode="m/d/yyyy\ h:mm">
                  <c:v>40317.541666647536</c:v>
                </c:pt>
                <c:pt idx="17885" formatCode="m/d/yyyy\ h:mm">
                  <c:v>40317.5833333142</c:v>
                </c:pt>
                <c:pt idx="17886" formatCode="m/d/yyyy\ h:mm">
                  <c:v>40317.624999980864</c:v>
                </c:pt>
                <c:pt idx="17887" formatCode="m/d/yyyy\ h:mm">
                  <c:v>40317.666666647528</c:v>
                </c:pt>
                <c:pt idx="17888" formatCode="m/d/yyyy\ h:mm">
                  <c:v>40317.708333314193</c:v>
                </c:pt>
                <c:pt idx="17889" formatCode="m/d/yyyy\ h:mm">
                  <c:v>40317.749999980857</c:v>
                </c:pt>
                <c:pt idx="17890" formatCode="m/d/yyyy\ h:mm">
                  <c:v>40317.791666647507</c:v>
                </c:pt>
                <c:pt idx="17891" formatCode="m/d/yyyy\ h:mm">
                  <c:v>40317.833333314193</c:v>
                </c:pt>
                <c:pt idx="17892" formatCode="m/d/yyyy\ h:mm">
                  <c:v>40317.874999980864</c:v>
                </c:pt>
                <c:pt idx="17893" formatCode="m/d/yyyy\ h:mm">
                  <c:v>40317.916666647528</c:v>
                </c:pt>
                <c:pt idx="17894" formatCode="m/d/yyyy\ h:mm">
                  <c:v>40317.9583333142</c:v>
                </c:pt>
                <c:pt idx="17895" formatCode="m/d/yyyy\ h:mm">
                  <c:v>40317.999999980835</c:v>
                </c:pt>
                <c:pt idx="17896" formatCode="m/d/yyyy\ h:mm">
                  <c:v>40318.041666647507</c:v>
                </c:pt>
                <c:pt idx="17897" formatCode="m/d/yyyy\ h:mm">
                  <c:v>40318.083333314185</c:v>
                </c:pt>
                <c:pt idx="17898" formatCode="m/d/yyyy\ h:mm">
                  <c:v>40318.124999980835</c:v>
                </c:pt>
                <c:pt idx="17899" formatCode="m/d/yyyy\ h:mm">
                  <c:v>40318.166666647485</c:v>
                </c:pt>
                <c:pt idx="17900" formatCode="m/d/yyyy\ h:mm">
                  <c:v>40318.208333314178</c:v>
                </c:pt>
                <c:pt idx="17901" formatCode="m/d/yyyy\ h:mm">
                  <c:v>40318.249999980828</c:v>
                </c:pt>
                <c:pt idx="17902" formatCode="m/d/yyyy\ h:mm">
                  <c:v>40318.29166664747</c:v>
                </c:pt>
                <c:pt idx="17903" formatCode="m/d/yyyy\ h:mm">
                  <c:v>40318.333333314171</c:v>
                </c:pt>
                <c:pt idx="17904" formatCode="m/d/yyyy\ h:mm">
                  <c:v>40318.374999980835</c:v>
                </c:pt>
                <c:pt idx="17905" formatCode="m/d/yyyy\ h:mm">
                  <c:v>40318.416666647492</c:v>
                </c:pt>
                <c:pt idx="17906" formatCode="m/d/yyyy\ h:mm">
                  <c:v>40318.458333314171</c:v>
                </c:pt>
                <c:pt idx="17907" formatCode="m/d/yyyy\ h:mm">
                  <c:v>40318.499999980806</c:v>
                </c:pt>
                <c:pt idx="17908" formatCode="m/d/yyyy\ h:mm">
                  <c:v>40318.541666647478</c:v>
                </c:pt>
                <c:pt idx="17909" formatCode="m/d/yyyy\ h:mm">
                  <c:v>40318.583333314142</c:v>
                </c:pt>
                <c:pt idx="17910" formatCode="m/d/yyyy\ h:mm">
                  <c:v>40318.624999980806</c:v>
                </c:pt>
                <c:pt idx="17911" formatCode="m/d/yyyy\ h:mm">
                  <c:v>40318.66666664747</c:v>
                </c:pt>
                <c:pt idx="17912" formatCode="m/d/yyyy\ h:mm">
                  <c:v>40318.708333314142</c:v>
                </c:pt>
                <c:pt idx="17913" formatCode="m/d/yyyy\ h:mm">
                  <c:v>40318.749999980784</c:v>
                </c:pt>
                <c:pt idx="17914" formatCode="m/d/yyyy\ h:mm">
                  <c:v>40318.791666647434</c:v>
                </c:pt>
                <c:pt idx="17915" formatCode="m/d/yyyy\ h:mm">
                  <c:v>40318.833333314142</c:v>
                </c:pt>
                <c:pt idx="17916" formatCode="m/d/yyyy\ h:mm">
                  <c:v>40318.874999980791</c:v>
                </c:pt>
                <c:pt idx="17917" formatCode="m/d/yyyy\ h:mm">
                  <c:v>40318.916666647463</c:v>
                </c:pt>
                <c:pt idx="17918" formatCode="m/d/yyyy\ h:mm">
                  <c:v>40318.958333314149</c:v>
                </c:pt>
                <c:pt idx="17919" formatCode="m/d/yyyy\ h:mm">
                  <c:v>40318.999999980784</c:v>
                </c:pt>
                <c:pt idx="17920" formatCode="m/d/yyyy\ h:mm">
                  <c:v>40319.041666647434</c:v>
                </c:pt>
                <c:pt idx="17921" formatCode="m/d/yyyy\ h:mm">
                  <c:v>40319.083333314113</c:v>
                </c:pt>
                <c:pt idx="17922" formatCode="m/d/yyyy\ h:mm">
                  <c:v>40319.124999980777</c:v>
                </c:pt>
                <c:pt idx="17923" formatCode="m/d/yyyy\ h:mm">
                  <c:v>40319.166666647434</c:v>
                </c:pt>
                <c:pt idx="17924" formatCode="m/d/yyyy\ h:mm">
                  <c:v>40319.208333314113</c:v>
                </c:pt>
                <c:pt idx="17925" formatCode="m/d/yyyy\ h:mm">
                  <c:v>40319.24999998077</c:v>
                </c:pt>
                <c:pt idx="17926" formatCode="m/d/yyyy\ h:mm">
                  <c:v>40319.291666647419</c:v>
                </c:pt>
                <c:pt idx="17927" formatCode="m/d/yyyy\ h:mm">
                  <c:v>40319.333333314098</c:v>
                </c:pt>
                <c:pt idx="17928" formatCode="m/d/yyyy\ h:mm">
                  <c:v>40319.374999980762</c:v>
                </c:pt>
                <c:pt idx="17929" formatCode="m/d/yyyy\ h:mm">
                  <c:v>40319.416666647441</c:v>
                </c:pt>
                <c:pt idx="17930" formatCode="m/d/yyyy\ h:mm">
                  <c:v>40319.458333314105</c:v>
                </c:pt>
                <c:pt idx="17931" formatCode="m/d/yyyy\ h:mm">
                  <c:v>40319.499999980755</c:v>
                </c:pt>
                <c:pt idx="17932" formatCode="m/d/yyyy\ h:mm">
                  <c:v>40319.541666647405</c:v>
                </c:pt>
                <c:pt idx="17933" formatCode="m/d/yyyy\ h:mm">
                  <c:v>40319.583333314091</c:v>
                </c:pt>
                <c:pt idx="17934" formatCode="m/d/yyyy\ h:mm">
                  <c:v>40319.624999980733</c:v>
                </c:pt>
                <c:pt idx="17935" formatCode="m/d/yyyy\ h:mm">
                  <c:v>40319.666666647405</c:v>
                </c:pt>
                <c:pt idx="17936" formatCode="m/d/yyyy\ h:mm">
                  <c:v>40319.708333314091</c:v>
                </c:pt>
                <c:pt idx="17937" formatCode="m/d/yyyy\ h:mm">
                  <c:v>40319.749999980726</c:v>
                </c:pt>
                <c:pt idx="17938" formatCode="m/d/yyyy\ h:mm">
                  <c:v>40319.791666647383</c:v>
                </c:pt>
                <c:pt idx="17939" formatCode="m/d/yyyy\ h:mm">
                  <c:v>40319.833333314069</c:v>
                </c:pt>
                <c:pt idx="17940" formatCode="m/d/yyyy\ h:mm">
                  <c:v>40319.874999980733</c:v>
                </c:pt>
                <c:pt idx="17941" formatCode="m/d/yyyy\ h:mm">
                  <c:v>40319.916666647398</c:v>
                </c:pt>
                <c:pt idx="17942" formatCode="m/d/yyyy\ h:mm">
                  <c:v>40319.958333314076</c:v>
                </c:pt>
                <c:pt idx="17943" formatCode="m/d/yyyy\ h:mm">
                  <c:v>40319.999999980726</c:v>
                </c:pt>
                <c:pt idx="17944" formatCode="m/d/yyyy\ h:mm">
                  <c:v>40320.041666647376</c:v>
                </c:pt>
                <c:pt idx="17945" formatCode="m/d/yyyy\ h:mm">
                  <c:v>40320.083333314062</c:v>
                </c:pt>
                <c:pt idx="17946" formatCode="m/d/yyyy\ h:mm">
                  <c:v>40320.124999980704</c:v>
                </c:pt>
                <c:pt idx="17947" formatCode="m/d/yyyy\ h:mm">
                  <c:v>40320.166666647376</c:v>
                </c:pt>
                <c:pt idx="17948" formatCode="m/d/yyyy\ h:mm">
                  <c:v>40320.208333314047</c:v>
                </c:pt>
                <c:pt idx="17949" formatCode="m/d/yyyy\ h:mm">
                  <c:v>40320.249999980704</c:v>
                </c:pt>
                <c:pt idx="17950" formatCode="m/d/yyyy\ h:mm">
                  <c:v>40320.291666647354</c:v>
                </c:pt>
                <c:pt idx="17951" formatCode="m/d/yyyy\ h:mm">
                  <c:v>40320.33333331404</c:v>
                </c:pt>
                <c:pt idx="17952" formatCode="m/d/yyyy\ h:mm">
                  <c:v>40320.374999980711</c:v>
                </c:pt>
                <c:pt idx="17953" formatCode="m/d/yyyy\ h:mm">
                  <c:v>40320.416666647368</c:v>
                </c:pt>
                <c:pt idx="17954" formatCode="m/d/yyyy\ h:mm">
                  <c:v>40320.458333314047</c:v>
                </c:pt>
                <c:pt idx="17955" formatCode="m/d/yyyy\ h:mm">
                  <c:v>40320.499999980682</c:v>
                </c:pt>
                <c:pt idx="17956" formatCode="m/d/yyyy\ h:mm">
                  <c:v>40320.541666647354</c:v>
                </c:pt>
                <c:pt idx="17957" formatCode="m/d/yyyy\ h:mm">
                  <c:v>40320.583333314033</c:v>
                </c:pt>
                <c:pt idx="17958" formatCode="m/d/yyyy\ h:mm">
                  <c:v>40320.624999980675</c:v>
                </c:pt>
                <c:pt idx="17959" formatCode="m/d/yyyy\ h:mm">
                  <c:v>40320.666666647354</c:v>
                </c:pt>
                <c:pt idx="17960" formatCode="m/d/yyyy\ h:mm">
                  <c:v>40320.708333314018</c:v>
                </c:pt>
                <c:pt idx="17961" formatCode="m/d/yyyy\ h:mm">
                  <c:v>40320.749999980675</c:v>
                </c:pt>
                <c:pt idx="17962" formatCode="m/d/yyyy\ h:mm">
                  <c:v>40320.791666647317</c:v>
                </c:pt>
                <c:pt idx="17963" formatCode="m/d/yyyy\ h:mm">
                  <c:v>40320.833333314011</c:v>
                </c:pt>
                <c:pt idx="17964" formatCode="m/d/yyyy\ h:mm">
                  <c:v>40320.874999980682</c:v>
                </c:pt>
                <c:pt idx="17965" formatCode="m/d/yyyy\ h:mm">
                  <c:v>40320.916666647339</c:v>
                </c:pt>
                <c:pt idx="17966" formatCode="m/d/yyyy\ h:mm">
                  <c:v>40320.958333314025</c:v>
                </c:pt>
                <c:pt idx="17967" formatCode="m/d/yyyy\ h:mm">
                  <c:v>40320.999999980653</c:v>
                </c:pt>
                <c:pt idx="17968" formatCode="m/d/yyyy\ h:mm">
                  <c:v>40321.041666647325</c:v>
                </c:pt>
                <c:pt idx="17969" formatCode="m/d/yyyy\ h:mm">
                  <c:v>40321.083333313996</c:v>
                </c:pt>
                <c:pt idx="17970" formatCode="m/d/yyyy\ h:mm">
                  <c:v>40321.124999980646</c:v>
                </c:pt>
                <c:pt idx="17971" formatCode="m/d/yyyy\ h:mm">
                  <c:v>40321.166666647325</c:v>
                </c:pt>
                <c:pt idx="17972" formatCode="m/d/yyyy\ h:mm">
                  <c:v>40321.208333313989</c:v>
                </c:pt>
                <c:pt idx="17973" formatCode="m/d/yyyy\ h:mm">
                  <c:v>40321.249999980639</c:v>
                </c:pt>
                <c:pt idx="17974" formatCode="m/d/yyyy\ h:mm">
                  <c:v>40321.291666647288</c:v>
                </c:pt>
                <c:pt idx="17975" formatCode="m/d/yyyy\ h:mm">
                  <c:v>40321.333333313982</c:v>
                </c:pt>
                <c:pt idx="17976" formatCode="m/d/yyyy\ h:mm">
                  <c:v>40321.374999980646</c:v>
                </c:pt>
                <c:pt idx="17977" formatCode="m/d/yyyy\ h:mm">
                  <c:v>40321.41666664731</c:v>
                </c:pt>
                <c:pt idx="17978" formatCode="m/d/yyyy\ h:mm">
                  <c:v>40321.458333313996</c:v>
                </c:pt>
                <c:pt idx="17979" formatCode="m/d/yyyy\ h:mm">
                  <c:v>40321.499999980624</c:v>
                </c:pt>
                <c:pt idx="17980" formatCode="m/d/yyyy\ h:mm">
                  <c:v>40321.541666647288</c:v>
                </c:pt>
                <c:pt idx="17981" formatCode="m/d/yyyy\ h:mm">
                  <c:v>40321.583333313967</c:v>
                </c:pt>
                <c:pt idx="17982" formatCode="m/d/yyyy\ h:mm">
                  <c:v>40321.624999980624</c:v>
                </c:pt>
                <c:pt idx="17983" formatCode="m/d/yyyy\ h:mm">
                  <c:v>40321.666666647281</c:v>
                </c:pt>
                <c:pt idx="17984" formatCode="m/d/yyyy\ h:mm">
                  <c:v>40321.70833331396</c:v>
                </c:pt>
                <c:pt idx="17985" formatCode="m/d/yyyy\ h:mm">
                  <c:v>40321.749999980624</c:v>
                </c:pt>
                <c:pt idx="17986" formatCode="m/d/yyyy\ h:mm">
                  <c:v>40321.791666647267</c:v>
                </c:pt>
                <c:pt idx="17987" formatCode="m/d/yyyy\ h:mm">
                  <c:v>40321.833333313953</c:v>
                </c:pt>
                <c:pt idx="17988" formatCode="m/d/yyyy\ h:mm">
                  <c:v>40321.874999980617</c:v>
                </c:pt>
                <c:pt idx="17989" formatCode="m/d/yyyy\ h:mm">
                  <c:v>40321.916666647281</c:v>
                </c:pt>
                <c:pt idx="17990" formatCode="m/d/yyyy\ h:mm">
                  <c:v>40321.95833331396</c:v>
                </c:pt>
                <c:pt idx="17991" formatCode="m/d/yyyy\ h:mm">
                  <c:v>40321.999999980595</c:v>
                </c:pt>
                <c:pt idx="17992" formatCode="m/d/yyyy\ h:mm">
                  <c:v>40322.041666647274</c:v>
                </c:pt>
                <c:pt idx="17993" formatCode="m/d/yyyy\ h:mm">
                  <c:v>40322.083333313938</c:v>
                </c:pt>
                <c:pt idx="17994" formatCode="m/d/yyyy\ h:mm">
                  <c:v>40322.124999980595</c:v>
                </c:pt>
                <c:pt idx="17995" formatCode="m/d/yyyy\ h:mm">
                  <c:v>40322.166666647252</c:v>
                </c:pt>
                <c:pt idx="17996" formatCode="m/d/yyyy\ h:mm">
                  <c:v>40322.208333313931</c:v>
                </c:pt>
                <c:pt idx="17997" formatCode="m/d/yyyy\ h:mm">
                  <c:v>40322.249999980595</c:v>
                </c:pt>
                <c:pt idx="17998" formatCode="m/d/yyyy\ h:mm">
                  <c:v>40322.29166664723</c:v>
                </c:pt>
                <c:pt idx="17999" formatCode="m/d/yyyy\ h:mm">
                  <c:v>40322.333333313931</c:v>
                </c:pt>
                <c:pt idx="18000" formatCode="m/d/yyyy\ h:mm">
                  <c:v>40322.374999980602</c:v>
                </c:pt>
                <c:pt idx="18001" formatCode="m/d/yyyy\ h:mm">
                  <c:v>40322.416666647252</c:v>
                </c:pt>
                <c:pt idx="18002" formatCode="m/d/yyyy\ h:mm">
                  <c:v>40322.458333313938</c:v>
                </c:pt>
                <c:pt idx="18003" formatCode="m/d/yyyy\ h:mm">
                  <c:v>40322.49999998058</c:v>
                </c:pt>
                <c:pt idx="18004" formatCode="m/d/yyyy\ h:mm">
                  <c:v>40322.54166664723</c:v>
                </c:pt>
                <c:pt idx="18005" formatCode="m/d/yyyy\ h:mm">
                  <c:v>40322.583333313909</c:v>
                </c:pt>
                <c:pt idx="18006" formatCode="m/d/yyyy\ h:mm">
                  <c:v>40322.624999980573</c:v>
                </c:pt>
                <c:pt idx="18007" formatCode="m/d/yyyy\ h:mm">
                  <c:v>40322.666666647223</c:v>
                </c:pt>
                <c:pt idx="18008" formatCode="m/d/yyyy\ h:mm">
                  <c:v>40322.708333313902</c:v>
                </c:pt>
                <c:pt idx="18009" formatCode="m/d/yyyy\ h:mm">
                  <c:v>40322.749999980566</c:v>
                </c:pt>
                <c:pt idx="18010" formatCode="m/d/yyyy\ h:mm">
                  <c:v>40322.791666647201</c:v>
                </c:pt>
                <c:pt idx="18011" formatCode="m/d/yyyy\ h:mm">
                  <c:v>40322.833333313894</c:v>
                </c:pt>
                <c:pt idx="18012" formatCode="m/d/yyyy\ h:mm">
                  <c:v>40322.874999980573</c:v>
                </c:pt>
                <c:pt idx="18013" formatCode="m/d/yyyy\ h:mm">
                  <c:v>40322.916666647223</c:v>
                </c:pt>
                <c:pt idx="18014" formatCode="m/d/yyyy\ h:mm">
                  <c:v>40322.958333313902</c:v>
                </c:pt>
                <c:pt idx="18015" formatCode="m/d/yyyy\ h:mm">
                  <c:v>40322.999999980551</c:v>
                </c:pt>
                <c:pt idx="18016" formatCode="m/d/yyyy\ h:mm">
                  <c:v>40323.041666647201</c:v>
                </c:pt>
                <c:pt idx="18017" formatCode="m/d/yyyy\ h:mm">
                  <c:v>40323.08333331388</c:v>
                </c:pt>
                <c:pt idx="18018" formatCode="m/d/yyyy\ h:mm">
                  <c:v>40323.124999980544</c:v>
                </c:pt>
                <c:pt idx="18019" formatCode="m/d/yyyy\ h:mm">
                  <c:v>40323.166666647194</c:v>
                </c:pt>
                <c:pt idx="18020" formatCode="m/d/yyyy\ h:mm">
                  <c:v>40323.208333313873</c:v>
                </c:pt>
                <c:pt idx="18021" formatCode="m/d/yyyy\ h:mm">
                  <c:v>40323.249999980537</c:v>
                </c:pt>
                <c:pt idx="18022" formatCode="m/d/yyyy\ h:mm">
                  <c:v>40323.291666647179</c:v>
                </c:pt>
                <c:pt idx="18023" formatCode="m/d/yyyy\ h:mm">
                  <c:v>40323.333333313865</c:v>
                </c:pt>
                <c:pt idx="18024" formatCode="m/d/yyyy\ h:mm">
                  <c:v>40323.374999980544</c:v>
                </c:pt>
                <c:pt idx="18025" formatCode="m/d/yyyy\ h:mm">
                  <c:v>40323.416666647201</c:v>
                </c:pt>
                <c:pt idx="18026" formatCode="m/d/yyyy\ h:mm">
                  <c:v>40323.458333313873</c:v>
                </c:pt>
                <c:pt idx="18027" formatCode="m/d/yyyy\ h:mm">
                  <c:v>40323.499999980522</c:v>
                </c:pt>
                <c:pt idx="18028" formatCode="m/d/yyyy\ h:mm">
                  <c:v>40323.541666647187</c:v>
                </c:pt>
                <c:pt idx="18029" formatCode="m/d/yyyy\ h:mm">
                  <c:v>40323.583333313851</c:v>
                </c:pt>
                <c:pt idx="18030" formatCode="m/d/yyyy\ h:mm">
                  <c:v>40323.624999980515</c:v>
                </c:pt>
                <c:pt idx="18031" formatCode="m/d/yyyy\ h:mm">
                  <c:v>40323.666666647179</c:v>
                </c:pt>
                <c:pt idx="18032" formatCode="m/d/yyyy\ h:mm">
                  <c:v>40323.708333313836</c:v>
                </c:pt>
                <c:pt idx="18033" formatCode="m/d/yyyy\ h:mm">
                  <c:v>40323.749999980508</c:v>
                </c:pt>
                <c:pt idx="18034" formatCode="m/d/yyyy\ h:mm">
                  <c:v>40323.791666647157</c:v>
                </c:pt>
                <c:pt idx="18035" formatCode="m/d/yyyy\ h:mm">
                  <c:v>40323.833333313836</c:v>
                </c:pt>
                <c:pt idx="18036" formatCode="m/d/yyyy\ h:mm">
                  <c:v>40323.874999980515</c:v>
                </c:pt>
                <c:pt idx="18037" formatCode="m/d/yyyy\ h:mm">
                  <c:v>40323.916666647179</c:v>
                </c:pt>
                <c:pt idx="18038" formatCode="m/d/yyyy\ h:mm">
                  <c:v>40323.958333313843</c:v>
                </c:pt>
                <c:pt idx="18039" formatCode="m/d/yyyy\ h:mm">
                  <c:v>40323.999999980486</c:v>
                </c:pt>
                <c:pt idx="18040" formatCode="m/d/yyyy\ h:mm">
                  <c:v>40324.041666647157</c:v>
                </c:pt>
                <c:pt idx="18041" formatCode="m/d/yyyy\ h:mm">
                  <c:v>40324.083333313822</c:v>
                </c:pt>
                <c:pt idx="18042" formatCode="m/d/yyyy\ h:mm">
                  <c:v>40324.124999980486</c:v>
                </c:pt>
                <c:pt idx="18043" formatCode="m/d/yyyy\ h:mm">
                  <c:v>40324.16666664715</c:v>
                </c:pt>
                <c:pt idx="18044" formatCode="m/d/yyyy\ h:mm">
                  <c:v>40324.208333313814</c:v>
                </c:pt>
                <c:pt idx="18045" formatCode="m/d/yyyy\ h:mm">
                  <c:v>40324.249999980479</c:v>
                </c:pt>
                <c:pt idx="18046" formatCode="m/d/yyyy\ h:mm">
                  <c:v>40324.291666647121</c:v>
                </c:pt>
                <c:pt idx="18047" formatCode="m/d/yyyy\ h:mm">
                  <c:v>40324.333333313807</c:v>
                </c:pt>
                <c:pt idx="18048" formatCode="m/d/yyyy\ h:mm">
                  <c:v>40324.374999980486</c:v>
                </c:pt>
                <c:pt idx="18049" formatCode="m/d/yyyy\ h:mm">
                  <c:v>40324.416666647143</c:v>
                </c:pt>
                <c:pt idx="18050" formatCode="m/d/yyyy\ h:mm">
                  <c:v>40324.458333313814</c:v>
                </c:pt>
                <c:pt idx="18051" formatCode="m/d/yyyy\ h:mm">
                  <c:v>40324.499999980464</c:v>
                </c:pt>
                <c:pt idx="18052" formatCode="m/d/yyyy\ h:mm">
                  <c:v>40324.541666647128</c:v>
                </c:pt>
                <c:pt idx="18053" formatCode="m/d/yyyy\ h:mm">
                  <c:v>40324.583333313785</c:v>
                </c:pt>
                <c:pt idx="18054" formatCode="m/d/yyyy\ h:mm">
                  <c:v>40324.624999980457</c:v>
                </c:pt>
                <c:pt idx="18055" formatCode="m/d/yyyy\ h:mm">
                  <c:v>40324.666666647121</c:v>
                </c:pt>
                <c:pt idx="18056" formatCode="m/d/yyyy\ h:mm">
                  <c:v>40324.708333313785</c:v>
                </c:pt>
                <c:pt idx="18057" formatCode="m/d/yyyy\ h:mm">
                  <c:v>40324.74999998045</c:v>
                </c:pt>
                <c:pt idx="18058" formatCode="m/d/yyyy\ h:mm">
                  <c:v>40324.791666647099</c:v>
                </c:pt>
                <c:pt idx="18059" formatCode="m/d/yyyy\ h:mm">
                  <c:v>40324.833333313778</c:v>
                </c:pt>
                <c:pt idx="18060" formatCode="m/d/yyyy\ h:mm">
                  <c:v>40324.874999980442</c:v>
                </c:pt>
                <c:pt idx="18061" formatCode="m/d/yyyy\ h:mm">
                  <c:v>40324.916666647121</c:v>
                </c:pt>
                <c:pt idx="18062" formatCode="m/d/yyyy\ h:mm">
                  <c:v>40324.958333313785</c:v>
                </c:pt>
                <c:pt idx="18063" formatCode="m/d/yyyy\ h:mm">
                  <c:v>40324.999999980435</c:v>
                </c:pt>
                <c:pt idx="18064" formatCode="m/d/yyyy\ h:mm">
                  <c:v>40325.041666647085</c:v>
                </c:pt>
                <c:pt idx="18065" formatCode="m/d/yyyy\ h:mm">
                  <c:v>40325.083333313756</c:v>
                </c:pt>
                <c:pt idx="18066" formatCode="m/d/yyyy\ h:mm">
                  <c:v>40325.124999980428</c:v>
                </c:pt>
                <c:pt idx="18067" formatCode="m/d/yyyy\ h:mm">
                  <c:v>40325.166666647085</c:v>
                </c:pt>
                <c:pt idx="18068" formatCode="m/d/yyyy\ h:mm">
                  <c:v>40325.208333313756</c:v>
                </c:pt>
                <c:pt idx="18069" formatCode="m/d/yyyy\ h:mm">
                  <c:v>40325.24999998042</c:v>
                </c:pt>
                <c:pt idx="18070" formatCode="m/d/yyyy\ h:mm">
                  <c:v>40325.29166664707</c:v>
                </c:pt>
                <c:pt idx="18071" formatCode="m/d/yyyy\ h:mm">
                  <c:v>40325.333333313734</c:v>
                </c:pt>
                <c:pt idx="18072" formatCode="m/d/yyyy\ h:mm">
                  <c:v>40325.374999980413</c:v>
                </c:pt>
                <c:pt idx="18073" formatCode="m/d/yyyy\ h:mm">
                  <c:v>40325.416666647092</c:v>
                </c:pt>
                <c:pt idx="18074" formatCode="m/d/yyyy\ h:mm">
                  <c:v>40325.458333313742</c:v>
                </c:pt>
                <c:pt idx="18075" formatCode="m/d/yyyy\ h:mm">
                  <c:v>40325.499999980406</c:v>
                </c:pt>
                <c:pt idx="18076" formatCode="m/d/yyyy\ h:mm">
                  <c:v>40325.54166664707</c:v>
                </c:pt>
                <c:pt idx="18077" formatCode="m/d/yyyy\ h:mm">
                  <c:v>40325.583333313734</c:v>
                </c:pt>
                <c:pt idx="18078" formatCode="m/d/yyyy\ h:mm">
                  <c:v>40325.624999980384</c:v>
                </c:pt>
                <c:pt idx="18079" formatCode="m/d/yyyy\ h:mm">
                  <c:v>40325.666666647056</c:v>
                </c:pt>
                <c:pt idx="18080" formatCode="m/d/yyyy\ h:mm">
                  <c:v>40325.708333313727</c:v>
                </c:pt>
                <c:pt idx="18081" formatCode="m/d/yyyy\ h:mm">
                  <c:v>40325.749999980384</c:v>
                </c:pt>
                <c:pt idx="18082" formatCode="m/d/yyyy\ h:mm">
                  <c:v>40325.791666647034</c:v>
                </c:pt>
                <c:pt idx="18083" formatCode="m/d/yyyy\ h:mm">
                  <c:v>40325.83333331372</c:v>
                </c:pt>
                <c:pt idx="18084" formatCode="m/d/yyyy\ h:mm">
                  <c:v>40325.874999980391</c:v>
                </c:pt>
                <c:pt idx="18085" formatCode="m/d/yyyy\ h:mm">
                  <c:v>40325.916666647048</c:v>
                </c:pt>
                <c:pt idx="18086" formatCode="m/d/yyyy\ h:mm">
                  <c:v>40325.958333313713</c:v>
                </c:pt>
                <c:pt idx="18087" formatCode="m/d/yyyy\ h:mm">
                  <c:v>40325.999999980377</c:v>
                </c:pt>
                <c:pt idx="18088" formatCode="m/d/yyyy\ h:mm">
                  <c:v>40326.041666647034</c:v>
                </c:pt>
                <c:pt idx="18089" formatCode="m/d/yyyy\ h:mm">
                  <c:v>40326.083333313705</c:v>
                </c:pt>
                <c:pt idx="18090" formatCode="m/d/yyyy\ h:mm">
                  <c:v>40326.124999980355</c:v>
                </c:pt>
                <c:pt idx="18091" formatCode="m/d/yyyy\ h:mm">
                  <c:v>40326.166666647034</c:v>
                </c:pt>
                <c:pt idx="18092" formatCode="m/d/yyyy\ h:mm">
                  <c:v>40326.208333313683</c:v>
                </c:pt>
                <c:pt idx="18093" formatCode="m/d/yyyy\ h:mm">
                  <c:v>40326.249999980355</c:v>
                </c:pt>
                <c:pt idx="18094" formatCode="m/d/yyyy\ h:mm">
                  <c:v>40326.291666647005</c:v>
                </c:pt>
                <c:pt idx="18095" formatCode="m/d/yyyy\ h:mm">
                  <c:v>40326.333333313676</c:v>
                </c:pt>
                <c:pt idx="18096" formatCode="m/d/yyyy\ h:mm">
                  <c:v>40326.374999980362</c:v>
                </c:pt>
                <c:pt idx="18097" formatCode="m/d/yyyy\ h:mm">
                  <c:v>40326.416666647019</c:v>
                </c:pt>
                <c:pt idx="18098" formatCode="m/d/yyyy\ h:mm">
                  <c:v>40326.458333313683</c:v>
                </c:pt>
                <c:pt idx="18099" formatCode="m/d/yyyy\ h:mm">
                  <c:v>40326.499999980333</c:v>
                </c:pt>
                <c:pt idx="18100" formatCode="m/d/yyyy\ h:mm">
                  <c:v>40326.541666647005</c:v>
                </c:pt>
                <c:pt idx="18101" formatCode="m/d/yyyy\ h:mm">
                  <c:v>40326.583333313676</c:v>
                </c:pt>
                <c:pt idx="18102" formatCode="m/d/yyyy\ h:mm">
                  <c:v>40326.624999980326</c:v>
                </c:pt>
                <c:pt idx="18103" formatCode="m/d/yyyy\ h:mm">
                  <c:v>40326.666666647005</c:v>
                </c:pt>
                <c:pt idx="18104" formatCode="m/d/yyyy\ h:mm">
                  <c:v>40326.708333313654</c:v>
                </c:pt>
                <c:pt idx="18105" formatCode="m/d/yyyy\ h:mm">
                  <c:v>40326.749999980326</c:v>
                </c:pt>
                <c:pt idx="18106" formatCode="m/d/yyyy\ h:mm">
                  <c:v>40326.791666646983</c:v>
                </c:pt>
                <c:pt idx="18107" formatCode="m/d/yyyy\ h:mm">
                  <c:v>40326.833333313654</c:v>
                </c:pt>
                <c:pt idx="18108" formatCode="m/d/yyyy\ h:mm">
                  <c:v>40326.874999980333</c:v>
                </c:pt>
                <c:pt idx="18109" formatCode="m/d/yyyy\ h:mm">
                  <c:v>40326.916666647005</c:v>
                </c:pt>
                <c:pt idx="18110" formatCode="m/d/yyyy\ h:mm">
                  <c:v>40326.958333313662</c:v>
                </c:pt>
                <c:pt idx="18111" formatCode="m/d/yyyy\ h:mm">
                  <c:v>40326.999999980304</c:v>
                </c:pt>
                <c:pt idx="18112" formatCode="m/d/yyyy\ h:mm">
                  <c:v>40327.041666646983</c:v>
                </c:pt>
                <c:pt idx="18113" formatCode="m/d/yyyy\ h:mm">
                  <c:v>40327.083333313632</c:v>
                </c:pt>
                <c:pt idx="18114" formatCode="m/d/yyyy\ h:mm">
                  <c:v>40327.124999980304</c:v>
                </c:pt>
                <c:pt idx="18115" formatCode="m/d/yyyy\ h:mm">
                  <c:v>40327.166666646983</c:v>
                </c:pt>
                <c:pt idx="18116" formatCode="m/d/yyyy\ h:mm">
                  <c:v>40327.208333313625</c:v>
                </c:pt>
                <c:pt idx="18117" formatCode="m/d/yyyy\ h:mm">
                  <c:v>40327.249999980304</c:v>
                </c:pt>
                <c:pt idx="18118" formatCode="m/d/yyyy\ h:mm">
                  <c:v>40327.291666646954</c:v>
                </c:pt>
                <c:pt idx="18119" formatCode="m/d/yyyy\ h:mm">
                  <c:v>40327.333333313625</c:v>
                </c:pt>
                <c:pt idx="18120" formatCode="m/d/yyyy\ h:mm">
                  <c:v>40327.374999980297</c:v>
                </c:pt>
                <c:pt idx="18121" formatCode="m/d/yyyy\ h:mm">
                  <c:v>40327.416666646976</c:v>
                </c:pt>
                <c:pt idx="18122" formatCode="m/d/yyyy\ h:mm">
                  <c:v>40327.458333313632</c:v>
                </c:pt>
                <c:pt idx="18123" formatCode="m/d/yyyy\ h:mm">
                  <c:v>40327.499999980275</c:v>
                </c:pt>
                <c:pt idx="18124" formatCode="m/d/yyyy\ h:mm">
                  <c:v>40327.541666646961</c:v>
                </c:pt>
                <c:pt idx="18125" formatCode="m/d/yyyy\ h:mm">
                  <c:v>40327.583333313603</c:v>
                </c:pt>
                <c:pt idx="18126" formatCode="m/d/yyyy\ h:mm">
                  <c:v>40327.624999980275</c:v>
                </c:pt>
                <c:pt idx="18127" formatCode="m/d/yyyy\ h:mm">
                  <c:v>40327.666666646946</c:v>
                </c:pt>
                <c:pt idx="18128" formatCode="m/d/yyyy\ h:mm">
                  <c:v>40327.708333313596</c:v>
                </c:pt>
                <c:pt idx="18129" formatCode="m/d/yyyy\ h:mm">
                  <c:v>40327.749999980275</c:v>
                </c:pt>
                <c:pt idx="18130" formatCode="m/d/yyyy\ h:mm">
                  <c:v>40327.791666646925</c:v>
                </c:pt>
                <c:pt idx="18131" formatCode="m/d/yyyy\ h:mm">
                  <c:v>40327.833333313596</c:v>
                </c:pt>
                <c:pt idx="18132" formatCode="m/d/yyyy\ h:mm">
                  <c:v>40327.874999980268</c:v>
                </c:pt>
                <c:pt idx="18133" formatCode="m/d/yyyy\ h:mm">
                  <c:v>40327.916666646946</c:v>
                </c:pt>
                <c:pt idx="18134" formatCode="m/d/yyyy\ h:mm">
                  <c:v>40327.958333313603</c:v>
                </c:pt>
                <c:pt idx="18135" formatCode="m/d/yyyy\ h:mm">
                  <c:v>40327.999999980246</c:v>
                </c:pt>
                <c:pt idx="18136" formatCode="m/d/yyyy\ h:mm">
                  <c:v>40328.041666646932</c:v>
                </c:pt>
                <c:pt idx="18137" formatCode="m/d/yyyy\ h:mm">
                  <c:v>40328.083333313589</c:v>
                </c:pt>
                <c:pt idx="18138" formatCode="m/d/yyyy\ h:mm">
                  <c:v>40328.124999980238</c:v>
                </c:pt>
                <c:pt idx="18139" formatCode="m/d/yyyy\ h:mm">
                  <c:v>40328.166666646917</c:v>
                </c:pt>
                <c:pt idx="18140" formatCode="m/d/yyyy\ h:mm">
                  <c:v>40328.208333313582</c:v>
                </c:pt>
                <c:pt idx="18141" formatCode="m/d/yyyy\ h:mm">
                  <c:v>40328.249999980231</c:v>
                </c:pt>
                <c:pt idx="18142" formatCode="m/d/yyyy\ h:mm">
                  <c:v>40328.291666646895</c:v>
                </c:pt>
                <c:pt idx="18143" formatCode="m/d/yyyy\ h:mm">
                  <c:v>40328.333333313582</c:v>
                </c:pt>
                <c:pt idx="18144" formatCode="m/d/yyyy\ h:mm">
                  <c:v>40328.374999980238</c:v>
                </c:pt>
                <c:pt idx="18145" formatCode="m/d/yyyy\ h:mm">
                  <c:v>40328.416666646917</c:v>
                </c:pt>
                <c:pt idx="18146" formatCode="m/d/yyyy\ h:mm">
                  <c:v>40328.458333313589</c:v>
                </c:pt>
                <c:pt idx="18147" formatCode="m/d/yyyy\ h:mm">
                  <c:v>40328.499999980224</c:v>
                </c:pt>
                <c:pt idx="18148" formatCode="m/d/yyyy\ h:mm">
                  <c:v>40328.541666646895</c:v>
                </c:pt>
                <c:pt idx="18149" formatCode="m/d/yyyy\ h:mm">
                  <c:v>40328.58333331356</c:v>
                </c:pt>
                <c:pt idx="18150" formatCode="m/d/yyyy\ h:mm">
                  <c:v>40328.624999980224</c:v>
                </c:pt>
                <c:pt idx="18151" formatCode="m/d/yyyy\ h:mm">
                  <c:v>40328.666666646888</c:v>
                </c:pt>
                <c:pt idx="18152" formatCode="m/d/yyyy\ h:mm">
                  <c:v>40328.708333313552</c:v>
                </c:pt>
                <c:pt idx="18153" formatCode="m/d/yyyy\ h:mm">
                  <c:v>40328.749999980202</c:v>
                </c:pt>
                <c:pt idx="18154" formatCode="m/d/yyyy\ h:mm">
                  <c:v>40328.791666646874</c:v>
                </c:pt>
                <c:pt idx="18155" formatCode="m/d/yyyy\ h:mm">
                  <c:v>40328.833333313545</c:v>
                </c:pt>
                <c:pt idx="18156" formatCode="m/d/yyyy\ h:mm">
                  <c:v>40328.874999980209</c:v>
                </c:pt>
                <c:pt idx="18157" formatCode="m/d/yyyy\ h:mm">
                  <c:v>40328.916666646895</c:v>
                </c:pt>
                <c:pt idx="18158" formatCode="m/d/yyyy\ h:mm">
                  <c:v>40328.958333313552</c:v>
                </c:pt>
                <c:pt idx="18159" formatCode="m/d/yyyy\ h:mm">
                  <c:v>40328.999999980195</c:v>
                </c:pt>
                <c:pt idx="18160" formatCode="m/d/yyyy\ h:mm">
                  <c:v>40329.041666646866</c:v>
                </c:pt>
                <c:pt idx="18161" formatCode="m/d/yyyy\ h:mm">
                  <c:v>40329.083333313531</c:v>
                </c:pt>
                <c:pt idx="18162" formatCode="m/d/yyyy\ h:mm">
                  <c:v>40329.124999980195</c:v>
                </c:pt>
                <c:pt idx="18163" formatCode="m/d/yyyy\ h:mm">
                  <c:v>40329.166666646859</c:v>
                </c:pt>
                <c:pt idx="18164" formatCode="m/d/yyyy\ h:mm">
                  <c:v>40329.208333313523</c:v>
                </c:pt>
                <c:pt idx="18165" formatCode="m/d/yyyy\ h:mm">
                  <c:v>40329.249999980188</c:v>
                </c:pt>
                <c:pt idx="18166" formatCode="m/d/yyyy\ h:mm">
                  <c:v>40329.291666646837</c:v>
                </c:pt>
                <c:pt idx="18167" formatCode="m/d/yyyy\ h:mm">
                  <c:v>40329.333333313516</c:v>
                </c:pt>
                <c:pt idx="18168" formatCode="m/d/yyyy\ h:mm">
                  <c:v>40329.374999980195</c:v>
                </c:pt>
                <c:pt idx="18169" formatCode="m/d/yyyy\ h:mm">
                  <c:v>40329.416666646859</c:v>
                </c:pt>
                <c:pt idx="18170" formatCode="m/d/yyyy\ h:mm">
                  <c:v>40329.458333313523</c:v>
                </c:pt>
                <c:pt idx="18171" formatCode="m/d/yyyy\ h:mm">
                  <c:v>40329.499999980173</c:v>
                </c:pt>
                <c:pt idx="18172" formatCode="m/d/yyyy\ h:mm">
                  <c:v>40329.541666646837</c:v>
                </c:pt>
                <c:pt idx="18173" formatCode="m/d/yyyy\ h:mm">
                  <c:v>40329.583333313501</c:v>
                </c:pt>
                <c:pt idx="18174" formatCode="m/d/yyyy\ h:mm">
                  <c:v>40329.624999980166</c:v>
                </c:pt>
                <c:pt idx="18175" formatCode="m/d/yyyy\ h:mm">
                  <c:v>40329.66666664683</c:v>
                </c:pt>
                <c:pt idx="18176" formatCode="m/d/yyyy\ h:mm">
                  <c:v>40329.708333313494</c:v>
                </c:pt>
                <c:pt idx="18177" formatCode="m/d/yyyy\ h:mm">
                  <c:v>40329.749999980158</c:v>
                </c:pt>
                <c:pt idx="18178" formatCode="m/d/yyyy\ h:mm">
                  <c:v>40329.791666646808</c:v>
                </c:pt>
                <c:pt idx="18179" formatCode="m/d/yyyy\ h:mm">
                  <c:v>40329.833333313487</c:v>
                </c:pt>
                <c:pt idx="18180" formatCode="m/d/yyyy\ h:mm">
                  <c:v>40329.874999980166</c:v>
                </c:pt>
                <c:pt idx="18181" formatCode="m/d/yyyy\ h:mm">
                  <c:v>40329.91666664683</c:v>
                </c:pt>
                <c:pt idx="18182" formatCode="m/d/yyyy\ h:mm">
                  <c:v>40329.958333313494</c:v>
                </c:pt>
                <c:pt idx="18183" formatCode="m/d/yyyy\ h:mm">
                  <c:v>40329.999999980144</c:v>
                </c:pt>
                <c:pt idx="18184" formatCode="m/d/yyyy\ h:mm">
                  <c:v>40330.041666646808</c:v>
                </c:pt>
                <c:pt idx="18185" formatCode="m/d/yyyy\ h:mm">
                  <c:v>40330.083333313472</c:v>
                </c:pt>
                <c:pt idx="18186" formatCode="m/d/yyyy\ h:mm">
                  <c:v>40330.124999980137</c:v>
                </c:pt>
                <c:pt idx="18187" formatCode="m/d/yyyy\ h:mm">
                  <c:v>40330.166666646801</c:v>
                </c:pt>
                <c:pt idx="18188" formatCode="m/d/yyyy\ h:mm">
                  <c:v>40330.208333313465</c:v>
                </c:pt>
                <c:pt idx="18189" formatCode="m/d/yyyy\ h:mm">
                  <c:v>40330.249999980129</c:v>
                </c:pt>
                <c:pt idx="18190" formatCode="m/d/yyyy\ h:mm">
                  <c:v>40330.291666646779</c:v>
                </c:pt>
                <c:pt idx="18191" formatCode="m/d/yyyy\ h:mm">
                  <c:v>40330.333333313458</c:v>
                </c:pt>
                <c:pt idx="18192" formatCode="m/d/yyyy\ h:mm">
                  <c:v>40330.374999980137</c:v>
                </c:pt>
                <c:pt idx="18193" formatCode="m/d/yyyy\ h:mm">
                  <c:v>40330.416666646801</c:v>
                </c:pt>
                <c:pt idx="18194" formatCode="m/d/yyyy\ h:mm">
                  <c:v>40330.458333313465</c:v>
                </c:pt>
                <c:pt idx="18195" formatCode="m/d/yyyy\ h:mm">
                  <c:v>40330.499999980115</c:v>
                </c:pt>
                <c:pt idx="18196" formatCode="m/d/yyyy\ h:mm">
                  <c:v>40330.541666646779</c:v>
                </c:pt>
                <c:pt idx="18197" formatCode="m/d/yyyy\ h:mm">
                  <c:v>40330.583333313436</c:v>
                </c:pt>
                <c:pt idx="18198" formatCode="m/d/yyyy\ h:mm">
                  <c:v>40330.624999980108</c:v>
                </c:pt>
                <c:pt idx="18199" formatCode="m/d/yyyy\ h:mm">
                  <c:v>40330.666666646772</c:v>
                </c:pt>
                <c:pt idx="18200" formatCode="m/d/yyyy\ h:mm">
                  <c:v>40330.708333313436</c:v>
                </c:pt>
                <c:pt idx="18201" formatCode="m/d/yyyy\ h:mm">
                  <c:v>40330.7499999801</c:v>
                </c:pt>
                <c:pt idx="18202" formatCode="m/d/yyyy\ h:mm">
                  <c:v>40330.79166664675</c:v>
                </c:pt>
                <c:pt idx="18203" formatCode="m/d/yyyy\ h:mm">
                  <c:v>40330.833333313429</c:v>
                </c:pt>
                <c:pt idx="18204" formatCode="m/d/yyyy\ h:mm">
                  <c:v>40330.874999980093</c:v>
                </c:pt>
                <c:pt idx="18205" formatCode="m/d/yyyy\ h:mm">
                  <c:v>40330.916666646772</c:v>
                </c:pt>
                <c:pt idx="18206" formatCode="m/d/yyyy\ h:mm">
                  <c:v>40330.958333313436</c:v>
                </c:pt>
                <c:pt idx="18207" formatCode="m/d/yyyy\ h:mm">
                  <c:v>40330.999999980086</c:v>
                </c:pt>
                <c:pt idx="18208" formatCode="m/d/yyyy\ h:mm">
                  <c:v>40331.04166664675</c:v>
                </c:pt>
                <c:pt idx="18209" formatCode="m/d/yyyy\ h:mm">
                  <c:v>40331.083333313414</c:v>
                </c:pt>
                <c:pt idx="18210" formatCode="m/d/yyyy\ h:mm">
                  <c:v>40331.124999980078</c:v>
                </c:pt>
                <c:pt idx="18211" formatCode="m/d/yyyy\ h:mm">
                  <c:v>40331.166666646735</c:v>
                </c:pt>
                <c:pt idx="18212" formatCode="m/d/yyyy\ h:mm">
                  <c:v>40331.208333313407</c:v>
                </c:pt>
                <c:pt idx="18213" formatCode="m/d/yyyy\ h:mm">
                  <c:v>40331.249999980071</c:v>
                </c:pt>
                <c:pt idx="18214" formatCode="m/d/yyyy\ h:mm">
                  <c:v>40331.291666646721</c:v>
                </c:pt>
                <c:pt idx="18215" formatCode="m/d/yyyy\ h:mm">
                  <c:v>40331.3333333134</c:v>
                </c:pt>
                <c:pt idx="18216" formatCode="m/d/yyyy\ h:mm">
                  <c:v>40331.374999980078</c:v>
                </c:pt>
                <c:pt idx="18217" formatCode="m/d/yyyy\ h:mm">
                  <c:v>40331.416666646743</c:v>
                </c:pt>
                <c:pt idx="18218" formatCode="m/d/yyyy\ h:mm">
                  <c:v>40331.458333313392</c:v>
                </c:pt>
                <c:pt idx="18219" formatCode="m/d/yyyy\ h:mm">
                  <c:v>40331.499999980057</c:v>
                </c:pt>
                <c:pt idx="18220" formatCode="m/d/yyyy\ h:mm">
                  <c:v>40331.541666646721</c:v>
                </c:pt>
                <c:pt idx="18221" formatCode="m/d/yyyy\ h:mm">
                  <c:v>40331.583333313385</c:v>
                </c:pt>
                <c:pt idx="18222" formatCode="m/d/yyyy\ h:mm">
                  <c:v>40331.624999980035</c:v>
                </c:pt>
                <c:pt idx="18223" formatCode="m/d/yyyy\ h:mm">
                  <c:v>40331.666666646714</c:v>
                </c:pt>
                <c:pt idx="18224" formatCode="m/d/yyyy\ h:mm">
                  <c:v>40331.708333313378</c:v>
                </c:pt>
                <c:pt idx="18225" formatCode="m/d/yyyy\ h:mm">
                  <c:v>40331.749999980035</c:v>
                </c:pt>
                <c:pt idx="18226" formatCode="m/d/yyyy\ h:mm">
                  <c:v>40331.791666646684</c:v>
                </c:pt>
                <c:pt idx="18227" formatCode="m/d/yyyy\ h:mm">
                  <c:v>40331.833333313371</c:v>
                </c:pt>
                <c:pt idx="18228" formatCode="m/d/yyyy\ h:mm">
                  <c:v>40331.874999980042</c:v>
                </c:pt>
                <c:pt idx="18229" formatCode="m/d/yyyy\ h:mm">
                  <c:v>40331.916666646699</c:v>
                </c:pt>
                <c:pt idx="18230" formatCode="m/d/yyyy\ h:mm">
                  <c:v>40331.958333313363</c:v>
                </c:pt>
                <c:pt idx="18231" formatCode="m/d/yyyy\ h:mm">
                  <c:v>40331.999999980027</c:v>
                </c:pt>
                <c:pt idx="18232" formatCode="m/d/yyyy\ h:mm">
                  <c:v>40332.041666646684</c:v>
                </c:pt>
                <c:pt idx="18233" formatCode="m/d/yyyy\ h:mm">
                  <c:v>40332.083333313356</c:v>
                </c:pt>
                <c:pt idx="18234" formatCode="m/d/yyyy\ h:mm">
                  <c:v>40332.12499998002</c:v>
                </c:pt>
                <c:pt idx="18235" formatCode="m/d/yyyy\ h:mm">
                  <c:v>40332.166666646684</c:v>
                </c:pt>
                <c:pt idx="18236" formatCode="m/d/yyyy\ h:mm">
                  <c:v>40332.208333313334</c:v>
                </c:pt>
                <c:pt idx="18237" formatCode="m/d/yyyy\ h:mm">
                  <c:v>40332.249999980006</c:v>
                </c:pt>
                <c:pt idx="18238" formatCode="m/d/yyyy\ h:mm">
                  <c:v>40332.291666646663</c:v>
                </c:pt>
                <c:pt idx="18239" formatCode="m/d/yyyy\ h:mm">
                  <c:v>40332.333333313334</c:v>
                </c:pt>
                <c:pt idx="18240" formatCode="m/d/yyyy\ h:mm">
                  <c:v>40332.374999980013</c:v>
                </c:pt>
                <c:pt idx="18241" formatCode="m/d/yyyy\ h:mm">
                  <c:v>40332.416666646684</c:v>
                </c:pt>
                <c:pt idx="18242" formatCode="m/d/yyyy\ h:mm">
                  <c:v>40332.458333313341</c:v>
                </c:pt>
                <c:pt idx="18243" formatCode="m/d/yyyy\ h:mm">
                  <c:v>40332.499999979998</c:v>
                </c:pt>
                <c:pt idx="18244" formatCode="m/d/yyyy\ h:mm">
                  <c:v>40332.541666646655</c:v>
                </c:pt>
                <c:pt idx="18245" formatCode="m/d/yyyy\ h:mm">
                  <c:v>40332.583333313327</c:v>
                </c:pt>
                <c:pt idx="18246" formatCode="m/d/yyyy\ h:mm">
                  <c:v>40332.624999979991</c:v>
                </c:pt>
                <c:pt idx="18247" formatCode="m/d/yyyy\ h:mm">
                  <c:v>40332.666666646655</c:v>
                </c:pt>
                <c:pt idx="18248" formatCode="m/d/yyyy\ h:mm">
                  <c:v>40332.70833331332</c:v>
                </c:pt>
                <c:pt idx="18249" formatCode="m/d/yyyy\ h:mm">
                  <c:v>40332.749999979991</c:v>
                </c:pt>
                <c:pt idx="18250" formatCode="m/d/yyyy\ h:mm">
                  <c:v>40332.791666646626</c:v>
                </c:pt>
                <c:pt idx="18251" formatCode="m/d/yyyy\ h:mm">
                  <c:v>40332.833333313305</c:v>
                </c:pt>
                <c:pt idx="18252" formatCode="m/d/yyyy\ h:mm">
                  <c:v>40332.874999979998</c:v>
                </c:pt>
                <c:pt idx="18253" formatCode="m/d/yyyy\ h:mm">
                  <c:v>40332.916666646641</c:v>
                </c:pt>
                <c:pt idx="18254" formatCode="m/d/yyyy\ h:mm">
                  <c:v>40332.958333313312</c:v>
                </c:pt>
                <c:pt idx="18255" formatCode="m/d/yyyy\ h:mm">
                  <c:v>40332.999999979969</c:v>
                </c:pt>
                <c:pt idx="18256" formatCode="m/d/yyyy\ h:mm">
                  <c:v>40333.041666646634</c:v>
                </c:pt>
                <c:pt idx="18257" formatCode="m/d/yyyy\ h:mm">
                  <c:v>40333.083333313283</c:v>
                </c:pt>
                <c:pt idx="18258" formatCode="m/d/yyyy\ h:mm">
                  <c:v>40333.124999979962</c:v>
                </c:pt>
                <c:pt idx="18259" formatCode="m/d/yyyy\ h:mm">
                  <c:v>40333.166666646626</c:v>
                </c:pt>
                <c:pt idx="18260" formatCode="m/d/yyyy\ h:mm">
                  <c:v>40333.208333313276</c:v>
                </c:pt>
                <c:pt idx="18261" formatCode="m/d/yyyy\ h:mm">
                  <c:v>40333.249999979962</c:v>
                </c:pt>
                <c:pt idx="18262" formatCode="m/d/yyyy\ h:mm">
                  <c:v>40333.291666646597</c:v>
                </c:pt>
                <c:pt idx="18263" formatCode="m/d/yyyy\ h:mm">
                  <c:v>40333.333333313276</c:v>
                </c:pt>
                <c:pt idx="18264" formatCode="m/d/yyyy\ h:mm">
                  <c:v>40333.374999979969</c:v>
                </c:pt>
                <c:pt idx="18265" formatCode="m/d/yyyy\ h:mm">
                  <c:v>40333.416666646612</c:v>
                </c:pt>
                <c:pt idx="18266" formatCode="m/d/yyyy\ h:mm">
                  <c:v>40333.458333313283</c:v>
                </c:pt>
                <c:pt idx="18267" formatCode="m/d/yyyy\ h:mm">
                  <c:v>40333.49999997994</c:v>
                </c:pt>
                <c:pt idx="18268" formatCode="m/d/yyyy\ h:mm">
                  <c:v>40333.541666646604</c:v>
                </c:pt>
                <c:pt idx="18269" formatCode="m/d/yyyy\ h:mm">
                  <c:v>40333.583333313254</c:v>
                </c:pt>
                <c:pt idx="18270" formatCode="m/d/yyyy\ h:mm">
                  <c:v>40333.624999979933</c:v>
                </c:pt>
                <c:pt idx="18271" formatCode="m/d/yyyy\ h:mm">
                  <c:v>40333.666666646597</c:v>
                </c:pt>
                <c:pt idx="18272" formatCode="m/d/yyyy\ h:mm">
                  <c:v>40333.708333313254</c:v>
                </c:pt>
                <c:pt idx="18273" formatCode="m/d/yyyy\ h:mm">
                  <c:v>40333.749999979933</c:v>
                </c:pt>
                <c:pt idx="18274" formatCode="m/d/yyyy\ h:mm">
                  <c:v>40333.791666646575</c:v>
                </c:pt>
                <c:pt idx="18275" formatCode="m/d/yyyy\ h:mm">
                  <c:v>40333.833333313254</c:v>
                </c:pt>
                <c:pt idx="18276" formatCode="m/d/yyyy\ h:mm">
                  <c:v>40333.87499997994</c:v>
                </c:pt>
                <c:pt idx="18277" formatCode="m/d/yyyy\ h:mm">
                  <c:v>40333.916666646597</c:v>
                </c:pt>
                <c:pt idx="18278" formatCode="m/d/yyyy\ h:mm">
                  <c:v>40333.958333313247</c:v>
                </c:pt>
                <c:pt idx="18279" formatCode="m/d/yyyy\ h:mm">
                  <c:v>40333.999999979911</c:v>
                </c:pt>
                <c:pt idx="18280" formatCode="m/d/yyyy\ h:mm">
                  <c:v>40334.041666646583</c:v>
                </c:pt>
                <c:pt idx="18281" formatCode="m/d/yyyy\ h:mm">
                  <c:v>40334.083333313225</c:v>
                </c:pt>
                <c:pt idx="18282" formatCode="m/d/yyyy\ h:mm">
                  <c:v>40334.124999979911</c:v>
                </c:pt>
                <c:pt idx="18283" formatCode="m/d/yyyy\ h:mm">
                  <c:v>40334.166666646568</c:v>
                </c:pt>
                <c:pt idx="18284" formatCode="m/d/yyyy\ h:mm">
                  <c:v>40334.208333313225</c:v>
                </c:pt>
                <c:pt idx="18285" formatCode="m/d/yyyy\ h:mm">
                  <c:v>40334.249999979897</c:v>
                </c:pt>
                <c:pt idx="18286" formatCode="m/d/yyyy\ h:mm">
                  <c:v>40334.291666646546</c:v>
                </c:pt>
                <c:pt idx="18287" formatCode="m/d/yyyy\ h:mm">
                  <c:v>40334.333333313225</c:v>
                </c:pt>
                <c:pt idx="18288" formatCode="m/d/yyyy\ h:mm">
                  <c:v>40334.374999979904</c:v>
                </c:pt>
                <c:pt idx="18289" formatCode="m/d/yyyy\ h:mm">
                  <c:v>40334.416666646568</c:v>
                </c:pt>
                <c:pt idx="18290" formatCode="m/d/yyyy\ h:mm">
                  <c:v>40334.458333313218</c:v>
                </c:pt>
                <c:pt idx="18291" formatCode="m/d/yyyy\ h:mm">
                  <c:v>40334.499999979882</c:v>
                </c:pt>
                <c:pt idx="18292" formatCode="m/d/yyyy\ h:mm">
                  <c:v>40334.541666646546</c:v>
                </c:pt>
                <c:pt idx="18293" formatCode="m/d/yyyy\ h:mm">
                  <c:v>40334.583333313196</c:v>
                </c:pt>
                <c:pt idx="18294" formatCode="m/d/yyyy\ h:mm">
                  <c:v>40334.624999979882</c:v>
                </c:pt>
                <c:pt idx="18295" formatCode="m/d/yyyy\ h:mm">
                  <c:v>40334.666666646539</c:v>
                </c:pt>
                <c:pt idx="18296" formatCode="m/d/yyyy\ h:mm">
                  <c:v>40334.708333313196</c:v>
                </c:pt>
                <c:pt idx="18297" formatCode="m/d/yyyy\ h:mm">
                  <c:v>40334.749999979867</c:v>
                </c:pt>
                <c:pt idx="18298" formatCode="m/d/yyyy\ h:mm">
                  <c:v>40334.791666646524</c:v>
                </c:pt>
                <c:pt idx="18299" formatCode="m/d/yyyy\ h:mm">
                  <c:v>40334.833333313196</c:v>
                </c:pt>
                <c:pt idx="18300" formatCode="m/d/yyyy\ h:mm">
                  <c:v>40334.874999979875</c:v>
                </c:pt>
                <c:pt idx="18301" formatCode="m/d/yyyy\ h:mm">
                  <c:v>40334.916666646546</c:v>
                </c:pt>
                <c:pt idx="18302" formatCode="m/d/yyyy\ h:mm">
                  <c:v>40334.958333313203</c:v>
                </c:pt>
                <c:pt idx="18303" formatCode="m/d/yyyy\ h:mm">
                  <c:v>40334.999999979853</c:v>
                </c:pt>
                <c:pt idx="18304" formatCode="m/d/yyyy\ h:mm">
                  <c:v>40335.041666646517</c:v>
                </c:pt>
                <c:pt idx="18305" formatCode="m/d/yyyy\ h:mm">
                  <c:v>40335.083333313181</c:v>
                </c:pt>
                <c:pt idx="18306" formatCode="m/d/yyyy\ h:mm">
                  <c:v>40335.124999979846</c:v>
                </c:pt>
                <c:pt idx="18307" formatCode="m/d/yyyy\ h:mm">
                  <c:v>40335.16666664651</c:v>
                </c:pt>
                <c:pt idx="18308" formatCode="m/d/yyyy\ h:mm">
                  <c:v>40335.208333313181</c:v>
                </c:pt>
                <c:pt idx="18309" formatCode="m/d/yyyy\ h:mm">
                  <c:v>40335.249999979838</c:v>
                </c:pt>
                <c:pt idx="18310" formatCode="m/d/yyyy\ h:mm">
                  <c:v>40335.291666646488</c:v>
                </c:pt>
                <c:pt idx="18311" formatCode="m/d/yyyy\ h:mm">
                  <c:v>40335.333333313167</c:v>
                </c:pt>
                <c:pt idx="18312" formatCode="m/d/yyyy\ h:mm">
                  <c:v>40335.374999979846</c:v>
                </c:pt>
                <c:pt idx="18313" formatCode="m/d/yyyy\ h:mm">
                  <c:v>40335.41666664651</c:v>
                </c:pt>
                <c:pt idx="18314" formatCode="m/d/yyyy\ h:mm">
                  <c:v>40335.458333313174</c:v>
                </c:pt>
                <c:pt idx="18315" formatCode="m/d/yyyy\ h:mm">
                  <c:v>40335.499999979831</c:v>
                </c:pt>
                <c:pt idx="18316" formatCode="m/d/yyyy\ h:mm">
                  <c:v>40335.541666646488</c:v>
                </c:pt>
                <c:pt idx="18317" formatCode="m/d/yyyy\ h:mm">
                  <c:v>40335.583333313152</c:v>
                </c:pt>
                <c:pt idx="18318" formatCode="m/d/yyyy\ h:mm">
                  <c:v>40335.624999979816</c:v>
                </c:pt>
                <c:pt idx="18319" formatCode="m/d/yyyy\ h:mm">
                  <c:v>40335.666666646481</c:v>
                </c:pt>
                <c:pt idx="18320" formatCode="m/d/yyyy\ h:mm">
                  <c:v>40335.708333313145</c:v>
                </c:pt>
                <c:pt idx="18321" formatCode="m/d/yyyy\ h:mm">
                  <c:v>40335.749999979809</c:v>
                </c:pt>
                <c:pt idx="18322" formatCode="m/d/yyyy\ h:mm">
                  <c:v>40335.791666646459</c:v>
                </c:pt>
                <c:pt idx="18323" formatCode="m/d/yyyy\ h:mm">
                  <c:v>40335.833333313138</c:v>
                </c:pt>
                <c:pt idx="18324" formatCode="m/d/yyyy\ h:mm">
                  <c:v>40335.874999979816</c:v>
                </c:pt>
                <c:pt idx="18325" formatCode="m/d/yyyy\ h:mm">
                  <c:v>40335.916666646481</c:v>
                </c:pt>
                <c:pt idx="18326" formatCode="m/d/yyyy\ h:mm">
                  <c:v>40335.958333313145</c:v>
                </c:pt>
                <c:pt idx="18327" formatCode="m/d/yyyy\ h:mm">
                  <c:v>40335.999999979795</c:v>
                </c:pt>
                <c:pt idx="18328" formatCode="m/d/yyyy\ h:mm">
                  <c:v>40336.041666646459</c:v>
                </c:pt>
                <c:pt idx="18329" formatCode="m/d/yyyy\ h:mm">
                  <c:v>40336.083333313123</c:v>
                </c:pt>
                <c:pt idx="18330" formatCode="m/d/yyyy\ h:mm">
                  <c:v>40336.124999979787</c:v>
                </c:pt>
                <c:pt idx="18331" formatCode="m/d/yyyy\ h:mm">
                  <c:v>40336.166666646452</c:v>
                </c:pt>
                <c:pt idx="18332" formatCode="m/d/yyyy\ h:mm">
                  <c:v>40336.208333313116</c:v>
                </c:pt>
                <c:pt idx="18333" formatCode="m/d/yyyy\ h:mm">
                  <c:v>40336.24999997978</c:v>
                </c:pt>
                <c:pt idx="18334" formatCode="m/d/yyyy\ h:mm">
                  <c:v>40336.29166664643</c:v>
                </c:pt>
                <c:pt idx="18335" formatCode="m/d/yyyy\ h:mm">
                  <c:v>40336.333333313109</c:v>
                </c:pt>
                <c:pt idx="18336" formatCode="m/d/yyyy\ h:mm">
                  <c:v>40336.374999979787</c:v>
                </c:pt>
                <c:pt idx="18337" formatCode="m/d/yyyy\ h:mm">
                  <c:v>40336.416666646452</c:v>
                </c:pt>
                <c:pt idx="18338" formatCode="m/d/yyyy\ h:mm">
                  <c:v>40336.458333313116</c:v>
                </c:pt>
                <c:pt idx="18339" formatCode="m/d/yyyy\ h:mm">
                  <c:v>40336.499999979766</c:v>
                </c:pt>
                <c:pt idx="18340" formatCode="m/d/yyyy\ h:mm">
                  <c:v>40336.54166664643</c:v>
                </c:pt>
                <c:pt idx="18341" formatCode="m/d/yyyy\ h:mm">
                  <c:v>40336.583333313094</c:v>
                </c:pt>
                <c:pt idx="18342" formatCode="m/d/yyyy\ h:mm">
                  <c:v>40336.624999979758</c:v>
                </c:pt>
                <c:pt idx="18343" formatCode="m/d/yyyy\ h:mm">
                  <c:v>40336.666666646423</c:v>
                </c:pt>
                <c:pt idx="18344" formatCode="m/d/yyyy\ h:mm">
                  <c:v>40336.708333313087</c:v>
                </c:pt>
                <c:pt idx="18345" formatCode="m/d/yyyy\ h:mm">
                  <c:v>40336.749999979751</c:v>
                </c:pt>
                <c:pt idx="18346" formatCode="m/d/yyyy\ h:mm">
                  <c:v>40336.791666646401</c:v>
                </c:pt>
                <c:pt idx="18347" formatCode="m/d/yyyy\ h:mm">
                  <c:v>40336.833333313079</c:v>
                </c:pt>
                <c:pt idx="18348" formatCode="m/d/yyyy\ h:mm">
                  <c:v>40336.874999979758</c:v>
                </c:pt>
                <c:pt idx="18349" formatCode="m/d/yyyy\ h:mm">
                  <c:v>40336.916666646423</c:v>
                </c:pt>
                <c:pt idx="18350" formatCode="m/d/yyyy\ h:mm">
                  <c:v>40336.958333313087</c:v>
                </c:pt>
                <c:pt idx="18351" formatCode="m/d/yyyy\ h:mm">
                  <c:v>40336.999999979736</c:v>
                </c:pt>
                <c:pt idx="18352" formatCode="m/d/yyyy\ h:mm">
                  <c:v>40337.041666646401</c:v>
                </c:pt>
                <c:pt idx="18353" formatCode="m/d/yyyy\ h:mm">
                  <c:v>40337.083333313065</c:v>
                </c:pt>
                <c:pt idx="18354" formatCode="m/d/yyyy\ h:mm">
                  <c:v>40337.124999979729</c:v>
                </c:pt>
                <c:pt idx="18355" formatCode="m/d/yyyy\ h:mm">
                  <c:v>40337.166666646386</c:v>
                </c:pt>
                <c:pt idx="18356" formatCode="m/d/yyyy\ h:mm">
                  <c:v>40337.208333313058</c:v>
                </c:pt>
                <c:pt idx="18357" formatCode="m/d/yyyy\ h:mm">
                  <c:v>40337.249999979722</c:v>
                </c:pt>
                <c:pt idx="18358" formatCode="m/d/yyyy\ h:mm">
                  <c:v>40337.291666646372</c:v>
                </c:pt>
                <c:pt idx="18359" formatCode="m/d/yyyy\ h:mm">
                  <c:v>40337.33333331305</c:v>
                </c:pt>
                <c:pt idx="18360" formatCode="m/d/yyyy\ h:mm">
                  <c:v>40337.374999979729</c:v>
                </c:pt>
                <c:pt idx="18361" formatCode="m/d/yyyy\ h:mm">
                  <c:v>40337.416666646393</c:v>
                </c:pt>
                <c:pt idx="18362" formatCode="m/d/yyyy\ h:mm">
                  <c:v>40337.458333313043</c:v>
                </c:pt>
                <c:pt idx="18363" formatCode="m/d/yyyy\ h:mm">
                  <c:v>40337.499999979707</c:v>
                </c:pt>
                <c:pt idx="18364" formatCode="m/d/yyyy\ h:mm">
                  <c:v>40337.541666646372</c:v>
                </c:pt>
                <c:pt idx="18365" formatCode="m/d/yyyy\ h:mm">
                  <c:v>40337.583333313036</c:v>
                </c:pt>
                <c:pt idx="18366" formatCode="m/d/yyyy\ h:mm">
                  <c:v>40337.6249999797</c:v>
                </c:pt>
                <c:pt idx="18367" formatCode="m/d/yyyy\ h:mm">
                  <c:v>40337.666666646364</c:v>
                </c:pt>
                <c:pt idx="18368" formatCode="m/d/yyyy\ h:mm">
                  <c:v>40337.708333313029</c:v>
                </c:pt>
                <c:pt idx="18369" formatCode="m/d/yyyy\ h:mm">
                  <c:v>40337.749999979686</c:v>
                </c:pt>
                <c:pt idx="18370" formatCode="m/d/yyyy\ h:mm">
                  <c:v>40337.791666646342</c:v>
                </c:pt>
                <c:pt idx="18371" formatCode="m/d/yyyy\ h:mm">
                  <c:v>40337.833333313021</c:v>
                </c:pt>
                <c:pt idx="18372" formatCode="m/d/yyyy\ h:mm">
                  <c:v>40337.874999979693</c:v>
                </c:pt>
                <c:pt idx="18373" formatCode="m/d/yyyy\ h:mm">
                  <c:v>40337.916666646364</c:v>
                </c:pt>
                <c:pt idx="18374" formatCode="m/d/yyyy\ h:mm">
                  <c:v>40337.958333313029</c:v>
                </c:pt>
                <c:pt idx="18375" formatCode="m/d/yyyy\ h:mm">
                  <c:v>40337.999999979678</c:v>
                </c:pt>
                <c:pt idx="18376" formatCode="m/d/yyyy\ h:mm">
                  <c:v>40338.041666646335</c:v>
                </c:pt>
                <c:pt idx="18377" formatCode="m/d/yyyy\ h:mm">
                  <c:v>40338.083333313007</c:v>
                </c:pt>
                <c:pt idx="18378" formatCode="m/d/yyyy\ h:mm">
                  <c:v>40338.124999979671</c:v>
                </c:pt>
                <c:pt idx="18379" formatCode="m/d/yyyy\ h:mm">
                  <c:v>40338.166666646335</c:v>
                </c:pt>
                <c:pt idx="18380" formatCode="m/d/yyyy\ h:mm">
                  <c:v>40338.208333312999</c:v>
                </c:pt>
                <c:pt idx="18381" formatCode="m/d/yyyy\ h:mm">
                  <c:v>40338.249999979664</c:v>
                </c:pt>
                <c:pt idx="18382" formatCode="m/d/yyyy\ h:mm">
                  <c:v>40338.291666646313</c:v>
                </c:pt>
                <c:pt idx="18383" formatCode="m/d/yyyy\ h:mm">
                  <c:v>40338.333333312992</c:v>
                </c:pt>
                <c:pt idx="18384" formatCode="m/d/yyyy\ h:mm">
                  <c:v>40338.374999979671</c:v>
                </c:pt>
                <c:pt idx="18385" formatCode="m/d/yyyy\ h:mm">
                  <c:v>40338.416666646335</c:v>
                </c:pt>
                <c:pt idx="18386" formatCode="m/d/yyyy\ h:mm">
                  <c:v>40338.458333313007</c:v>
                </c:pt>
                <c:pt idx="18387" formatCode="m/d/yyyy\ h:mm">
                  <c:v>40338.499999979635</c:v>
                </c:pt>
                <c:pt idx="18388" formatCode="m/d/yyyy\ h:mm">
                  <c:v>40338.541666646306</c:v>
                </c:pt>
                <c:pt idx="18389" formatCode="m/d/yyyy\ h:mm">
                  <c:v>40338.583333312992</c:v>
                </c:pt>
                <c:pt idx="18390" formatCode="m/d/yyyy\ h:mm">
                  <c:v>40338.624999979635</c:v>
                </c:pt>
                <c:pt idx="18391" formatCode="m/d/yyyy\ h:mm">
                  <c:v>40338.666666646306</c:v>
                </c:pt>
                <c:pt idx="18392" formatCode="m/d/yyyy\ h:mm">
                  <c:v>40338.708333312985</c:v>
                </c:pt>
                <c:pt idx="18393" formatCode="m/d/yyyy\ h:mm">
                  <c:v>40338.749999979635</c:v>
                </c:pt>
                <c:pt idx="18394" formatCode="m/d/yyyy\ h:mm">
                  <c:v>40338.791666646277</c:v>
                </c:pt>
                <c:pt idx="18395" formatCode="m/d/yyyy\ h:mm">
                  <c:v>40338.833333312963</c:v>
                </c:pt>
                <c:pt idx="18396" formatCode="m/d/yyyy\ h:mm">
                  <c:v>40338.874999979642</c:v>
                </c:pt>
                <c:pt idx="18397" formatCode="m/d/yyyy\ h:mm">
                  <c:v>40338.916666646292</c:v>
                </c:pt>
                <c:pt idx="18398" formatCode="m/d/yyyy\ h:mm">
                  <c:v>40338.958333312985</c:v>
                </c:pt>
                <c:pt idx="18399" formatCode="m/d/yyyy\ h:mm">
                  <c:v>40338.99999997962</c:v>
                </c:pt>
                <c:pt idx="18400" formatCode="m/d/yyyy\ h:mm">
                  <c:v>40339.041666646284</c:v>
                </c:pt>
                <c:pt idx="18401" formatCode="m/d/yyyy\ h:mm">
                  <c:v>40339.083333312949</c:v>
                </c:pt>
                <c:pt idx="18402" formatCode="m/d/yyyy\ h:mm">
                  <c:v>40339.124999979605</c:v>
                </c:pt>
                <c:pt idx="18403" formatCode="m/d/yyyy\ h:mm">
                  <c:v>40339.166666646277</c:v>
                </c:pt>
                <c:pt idx="18404" formatCode="m/d/yyyy\ h:mm">
                  <c:v>40339.208333312941</c:v>
                </c:pt>
                <c:pt idx="18405" formatCode="m/d/yyyy\ h:mm">
                  <c:v>40339.249999979605</c:v>
                </c:pt>
                <c:pt idx="18406" formatCode="m/d/yyyy\ h:mm">
                  <c:v>40339.291666646248</c:v>
                </c:pt>
                <c:pt idx="18407" formatCode="m/d/yyyy\ h:mm">
                  <c:v>40339.333333312941</c:v>
                </c:pt>
                <c:pt idx="18408" formatCode="m/d/yyyy\ h:mm">
                  <c:v>40339.374999979613</c:v>
                </c:pt>
                <c:pt idx="18409" formatCode="m/d/yyyy\ h:mm">
                  <c:v>40339.416666646262</c:v>
                </c:pt>
                <c:pt idx="18410" formatCode="m/d/yyyy\ h:mm">
                  <c:v>40339.458333312949</c:v>
                </c:pt>
                <c:pt idx="18411" formatCode="m/d/yyyy\ h:mm">
                  <c:v>40339.499999979591</c:v>
                </c:pt>
                <c:pt idx="18412" formatCode="m/d/yyyy\ h:mm">
                  <c:v>40339.541666646255</c:v>
                </c:pt>
                <c:pt idx="18413" formatCode="m/d/yyyy\ h:mm">
                  <c:v>40339.583333312919</c:v>
                </c:pt>
                <c:pt idx="18414" formatCode="m/d/yyyy\ h:mm">
                  <c:v>40339.624999979591</c:v>
                </c:pt>
                <c:pt idx="18415" formatCode="m/d/yyyy\ h:mm">
                  <c:v>40339.666666646233</c:v>
                </c:pt>
                <c:pt idx="18416" formatCode="m/d/yyyy\ h:mm">
                  <c:v>40339.708333312912</c:v>
                </c:pt>
                <c:pt idx="18417" formatCode="m/d/yyyy\ h:mm">
                  <c:v>40339.749999979591</c:v>
                </c:pt>
                <c:pt idx="18418" formatCode="m/d/yyyy\ h:mm">
                  <c:v>40339.791666646219</c:v>
                </c:pt>
                <c:pt idx="18419" formatCode="m/d/yyyy\ h:mm">
                  <c:v>40339.833333312912</c:v>
                </c:pt>
                <c:pt idx="18420" formatCode="m/d/yyyy\ h:mm">
                  <c:v>40339.874999979591</c:v>
                </c:pt>
                <c:pt idx="18421" formatCode="m/d/yyyy\ h:mm">
                  <c:v>40339.916666646233</c:v>
                </c:pt>
                <c:pt idx="18422" formatCode="m/d/yyyy\ h:mm">
                  <c:v>40339.958333312919</c:v>
                </c:pt>
                <c:pt idx="18423" formatCode="m/d/yyyy\ h:mm">
                  <c:v>40339.999999979562</c:v>
                </c:pt>
                <c:pt idx="18424" formatCode="m/d/yyyy\ h:mm">
                  <c:v>40340.041666646226</c:v>
                </c:pt>
                <c:pt idx="18425" formatCode="m/d/yyyy\ h:mm">
                  <c:v>40340.08333331289</c:v>
                </c:pt>
                <c:pt idx="18426" formatCode="m/d/yyyy\ h:mm">
                  <c:v>40340.124999979562</c:v>
                </c:pt>
                <c:pt idx="18427" formatCode="m/d/yyyy\ h:mm">
                  <c:v>40340.166666646204</c:v>
                </c:pt>
                <c:pt idx="18428" formatCode="m/d/yyyy\ h:mm">
                  <c:v>40340.208333312883</c:v>
                </c:pt>
                <c:pt idx="18429" formatCode="m/d/yyyy\ h:mm">
                  <c:v>40340.249999979547</c:v>
                </c:pt>
                <c:pt idx="18430" formatCode="m/d/yyyy\ h:mm">
                  <c:v>40340.29166664619</c:v>
                </c:pt>
                <c:pt idx="18431" formatCode="m/d/yyyy\ h:mm">
                  <c:v>40340.333333312883</c:v>
                </c:pt>
                <c:pt idx="18432" formatCode="m/d/yyyy\ h:mm">
                  <c:v>40340.374999979555</c:v>
                </c:pt>
                <c:pt idx="18433" formatCode="m/d/yyyy\ h:mm">
                  <c:v>40340.416666646212</c:v>
                </c:pt>
                <c:pt idx="18434" formatCode="m/d/yyyy\ h:mm">
                  <c:v>40340.45833331289</c:v>
                </c:pt>
                <c:pt idx="18435" formatCode="m/d/yyyy\ h:mm">
                  <c:v>40340.499999979533</c:v>
                </c:pt>
                <c:pt idx="18436" formatCode="m/d/yyyy\ h:mm">
                  <c:v>40340.541666646197</c:v>
                </c:pt>
                <c:pt idx="18437" formatCode="m/d/yyyy\ h:mm">
                  <c:v>40340.583333312861</c:v>
                </c:pt>
                <c:pt idx="18438" formatCode="m/d/yyyy\ h:mm">
                  <c:v>40340.624999979533</c:v>
                </c:pt>
                <c:pt idx="18439" formatCode="m/d/yyyy\ h:mm">
                  <c:v>40340.66666664619</c:v>
                </c:pt>
                <c:pt idx="18440" formatCode="m/d/yyyy\ h:mm">
                  <c:v>40340.708333312861</c:v>
                </c:pt>
                <c:pt idx="18441" formatCode="m/d/yyyy\ h:mm">
                  <c:v>40340.749999979518</c:v>
                </c:pt>
                <c:pt idx="18442" formatCode="m/d/yyyy\ h:mm">
                  <c:v>40340.791666646175</c:v>
                </c:pt>
                <c:pt idx="18443" formatCode="m/d/yyyy\ h:mm">
                  <c:v>40340.833333312847</c:v>
                </c:pt>
                <c:pt idx="18444" formatCode="m/d/yyyy\ h:mm">
                  <c:v>40340.874999979525</c:v>
                </c:pt>
                <c:pt idx="18445" formatCode="m/d/yyyy\ h:mm">
                  <c:v>40340.916666646197</c:v>
                </c:pt>
                <c:pt idx="18446" formatCode="m/d/yyyy\ h:mm">
                  <c:v>40340.958333312854</c:v>
                </c:pt>
                <c:pt idx="18447" formatCode="m/d/yyyy\ h:mm">
                  <c:v>40340.999999979511</c:v>
                </c:pt>
                <c:pt idx="18448" formatCode="m/d/yyyy\ h:mm">
                  <c:v>40341.041666646168</c:v>
                </c:pt>
                <c:pt idx="18449" formatCode="m/d/yyyy\ h:mm">
                  <c:v>40341.083333312832</c:v>
                </c:pt>
                <c:pt idx="18450" formatCode="m/d/yyyy\ h:mm">
                  <c:v>40341.124999979496</c:v>
                </c:pt>
                <c:pt idx="18451" formatCode="m/d/yyyy\ h:mm">
                  <c:v>40341.166666646161</c:v>
                </c:pt>
                <c:pt idx="18452" formatCode="m/d/yyyy\ h:mm">
                  <c:v>40341.208333312832</c:v>
                </c:pt>
                <c:pt idx="18453" formatCode="m/d/yyyy\ h:mm">
                  <c:v>40341.249999979489</c:v>
                </c:pt>
                <c:pt idx="18454" formatCode="m/d/yyyy\ h:mm">
                  <c:v>40341.291666646139</c:v>
                </c:pt>
                <c:pt idx="18455" formatCode="m/d/yyyy\ h:mm">
                  <c:v>40341.333333312818</c:v>
                </c:pt>
                <c:pt idx="18456" formatCode="m/d/yyyy\ h:mm">
                  <c:v>40341.374999979496</c:v>
                </c:pt>
                <c:pt idx="18457" formatCode="m/d/yyyy\ h:mm">
                  <c:v>40341.416666646161</c:v>
                </c:pt>
                <c:pt idx="18458" formatCode="m/d/yyyy\ h:mm">
                  <c:v>40341.458333312825</c:v>
                </c:pt>
                <c:pt idx="18459" formatCode="m/d/yyyy\ h:mm">
                  <c:v>40341.499999979482</c:v>
                </c:pt>
                <c:pt idx="18460" formatCode="m/d/yyyy\ h:mm">
                  <c:v>40341.541666646139</c:v>
                </c:pt>
                <c:pt idx="18461" formatCode="m/d/yyyy\ h:mm">
                  <c:v>40341.583333312803</c:v>
                </c:pt>
                <c:pt idx="18462" formatCode="m/d/yyyy\ h:mm">
                  <c:v>40341.624999979467</c:v>
                </c:pt>
                <c:pt idx="18463" formatCode="m/d/yyyy\ h:mm">
                  <c:v>40341.666666646131</c:v>
                </c:pt>
                <c:pt idx="18464" formatCode="m/d/yyyy\ h:mm">
                  <c:v>40341.708333312796</c:v>
                </c:pt>
                <c:pt idx="18465" formatCode="m/d/yyyy\ h:mm">
                  <c:v>40341.74999997946</c:v>
                </c:pt>
                <c:pt idx="18466" formatCode="m/d/yyyy\ h:mm">
                  <c:v>40341.791666646124</c:v>
                </c:pt>
                <c:pt idx="18467" formatCode="m/d/yyyy\ h:mm">
                  <c:v>40341.833333312788</c:v>
                </c:pt>
                <c:pt idx="18468" formatCode="m/d/yyyy\ h:mm">
                  <c:v>40341.874999979467</c:v>
                </c:pt>
                <c:pt idx="18469" formatCode="m/d/yyyy\ h:mm">
                  <c:v>40341.916666646139</c:v>
                </c:pt>
                <c:pt idx="18470" formatCode="m/d/yyyy\ h:mm">
                  <c:v>40341.958333312796</c:v>
                </c:pt>
                <c:pt idx="18471" formatCode="m/d/yyyy\ h:mm">
                  <c:v>40341.999999979445</c:v>
                </c:pt>
                <c:pt idx="18472" formatCode="m/d/yyyy\ h:mm">
                  <c:v>40342.04166664611</c:v>
                </c:pt>
                <c:pt idx="18473" formatCode="m/d/yyyy\ h:mm">
                  <c:v>40342.083333312781</c:v>
                </c:pt>
                <c:pt idx="18474" formatCode="m/d/yyyy\ h:mm">
                  <c:v>40342.124999979438</c:v>
                </c:pt>
                <c:pt idx="18475" formatCode="m/d/yyyy\ h:mm">
                  <c:v>40342.166666646102</c:v>
                </c:pt>
                <c:pt idx="18476" formatCode="m/d/yyyy\ h:mm">
                  <c:v>40342.208333312767</c:v>
                </c:pt>
                <c:pt idx="18477" formatCode="m/d/yyyy\ h:mm">
                  <c:v>40342.249999979431</c:v>
                </c:pt>
                <c:pt idx="18478" formatCode="m/d/yyyy\ h:mm">
                  <c:v>40342.291666646081</c:v>
                </c:pt>
                <c:pt idx="18479" formatCode="m/d/yyyy\ h:mm">
                  <c:v>40342.333333312759</c:v>
                </c:pt>
                <c:pt idx="18480" formatCode="m/d/yyyy\ h:mm">
                  <c:v>40342.374999979445</c:v>
                </c:pt>
                <c:pt idx="18481" formatCode="m/d/yyyy\ h:mm">
                  <c:v>40342.416666646102</c:v>
                </c:pt>
                <c:pt idx="18482" formatCode="m/d/yyyy\ h:mm">
                  <c:v>40342.458333312767</c:v>
                </c:pt>
                <c:pt idx="18483" formatCode="m/d/yyyy\ h:mm">
                  <c:v>40342.499999979416</c:v>
                </c:pt>
                <c:pt idx="18484" formatCode="m/d/yyyy\ h:mm">
                  <c:v>40342.541666646081</c:v>
                </c:pt>
                <c:pt idx="18485" formatCode="m/d/yyyy\ h:mm">
                  <c:v>40342.583333312745</c:v>
                </c:pt>
                <c:pt idx="18486" formatCode="m/d/yyyy\ h:mm">
                  <c:v>40342.624999979409</c:v>
                </c:pt>
                <c:pt idx="18487" formatCode="m/d/yyyy\ h:mm">
                  <c:v>40342.666666646073</c:v>
                </c:pt>
                <c:pt idx="18488" formatCode="m/d/yyyy\ h:mm">
                  <c:v>40342.708333312738</c:v>
                </c:pt>
                <c:pt idx="18489" formatCode="m/d/yyyy\ h:mm">
                  <c:v>40342.749999979402</c:v>
                </c:pt>
                <c:pt idx="18490" formatCode="m/d/yyyy\ h:mm">
                  <c:v>40342.791666646051</c:v>
                </c:pt>
                <c:pt idx="18491" formatCode="m/d/yyyy\ h:mm">
                  <c:v>40342.83333331273</c:v>
                </c:pt>
                <c:pt idx="18492" formatCode="m/d/yyyy\ h:mm">
                  <c:v>40342.874999979409</c:v>
                </c:pt>
                <c:pt idx="18493" formatCode="m/d/yyyy\ h:mm">
                  <c:v>40342.916666646073</c:v>
                </c:pt>
                <c:pt idx="18494" formatCode="m/d/yyyy\ h:mm">
                  <c:v>40342.958333312738</c:v>
                </c:pt>
                <c:pt idx="18495" formatCode="m/d/yyyy\ h:mm">
                  <c:v>40342.999999979387</c:v>
                </c:pt>
                <c:pt idx="18496" formatCode="m/d/yyyy\ h:mm">
                  <c:v>40343.041666646051</c:v>
                </c:pt>
                <c:pt idx="18497" formatCode="m/d/yyyy\ h:mm">
                  <c:v>40343.083333312716</c:v>
                </c:pt>
                <c:pt idx="18498" formatCode="m/d/yyyy\ h:mm">
                  <c:v>40343.12499997938</c:v>
                </c:pt>
                <c:pt idx="18499" formatCode="m/d/yyyy\ h:mm">
                  <c:v>40343.166666646044</c:v>
                </c:pt>
                <c:pt idx="18500" formatCode="m/d/yyyy\ h:mm">
                  <c:v>40343.208333312708</c:v>
                </c:pt>
                <c:pt idx="18501" formatCode="m/d/yyyy\ h:mm">
                  <c:v>40343.249999979373</c:v>
                </c:pt>
                <c:pt idx="18502" formatCode="m/d/yyyy\ h:mm">
                  <c:v>40343.291666646022</c:v>
                </c:pt>
                <c:pt idx="18503" formatCode="m/d/yyyy\ h:mm">
                  <c:v>40343.333333312701</c:v>
                </c:pt>
                <c:pt idx="18504" formatCode="m/d/yyyy\ h:mm">
                  <c:v>40343.37499997938</c:v>
                </c:pt>
                <c:pt idx="18505" formatCode="m/d/yyyy\ h:mm">
                  <c:v>40343.416666646044</c:v>
                </c:pt>
                <c:pt idx="18506" formatCode="m/d/yyyy\ h:mm">
                  <c:v>40343.458333312708</c:v>
                </c:pt>
                <c:pt idx="18507" formatCode="m/d/yyyy\ h:mm">
                  <c:v>40343.499999979358</c:v>
                </c:pt>
                <c:pt idx="18508" formatCode="m/d/yyyy\ h:mm">
                  <c:v>40343.541666646022</c:v>
                </c:pt>
                <c:pt idx="18509" formatCode="m/d/yyyy\ h:mm">
                  <c:v>40343.583333312687</c:v>
                </c:pt>
                <c:pt idx="18510" formatCode="m/d/yyyy\ h:mm">
                  <c:v>40343.624999979351</c:v>
                </c:pt>
                <c:pt idx="18511" formatCode="m/d/yyyy\ h:mm">
                  <c:v>40343.666666646015</c:v>
                </c:pt>
                <c:pt idx="18512" formatCode="m/d/yyyy\ h:mm">
                  <c:v>40343.708333312679</c:v>
                </c:pt>
                <c:pt idx="18513" formatCode="m/d/yyyy\ h:mm">
                  <c:v>40343.749999979344</c:v>
                </c:pt>
                <c:pt idx="18514" formatCode="m/d/yyyy\ h:mm">
                  <c:v>40343.791666645993</c:v>
                </c:pt>
                <c:pt idx="18515" formatCode="m/d/yyyy\ h:mm">
                  <c:v>40343.833333312672</c:v>
                </c:pt>
                <c:pt idx="18516" formatCode="m/d/yyyy\ h:mm">
                  <c:v>40343.874999979351</c:v>
                </c:pt>
                <c:pt idx="18517" formatCode="m/d/yyyy\ h:mm">
                  <c:v>40343.916666646015</c:v>
                </c:pt>
                <c:pt idx="18518" formatCode="m/d/yyyy\ h:mm">
                  <c:v>40343.958333312679</c:v>
                </c:pt>
                <c:pt idx="18519" formatCode="m/d/yyyy\ h:mm">
                  <c:v>40343.999999979329</c:v>
                </c:pt>
                <c:pt idx="18520" formatCode="m/d/yyyy\ h:mm">
                  <c:v>40344.041666645986</c:v>
                </c:pt>
                <c:pt idx="18521" formatCode="m/d/yyyy\ h:mm">
                  <c:v>40344.083333312657</c:v>
                </c:pt>
                <c:pt idx="18522" formatCode="m/d/yyyy\ h:mm">
                  <c:v>40344.124999979322</c:v>
                </c:pt>
                <c:pt idx="18523" formatCode="m/d/yyyy\ h:mm">
                  <c:v>40344.166666645986</c:v>
                </c:pt>
                <c:pt idx="18524" formatCode="m/d/yyyy\ h:mm">
                  <c:v>40344.20833331265</c:v>
                </c:pt>
                <c:pt idx="18525" formatCode="m/d/yyyy\ h:mm">
                  <c:v>40344.249999979314</c:v>
                </c:pt>
                <c:pt idx="18526" formatCode="m/d/yyyy\ h:mm">
                  <c:v>40344.291666645964</c:v>
                </c:pt>
                <c:pt idx="18527" formatCode="m/d/yyyy\ h:mm">
                  <c:v>40344.333333312636</c:v>
                </c:pt>
                <c:pt idx="18528" formatCode="m/d/yyyy\ h:mm">
                  <c:v>40344.374999979322</c:v>
                </c:pt>
                <c:pt idx="18529" formatCode="m/d/yyyy\ h:mm">
                  <c:v>40344.416666645986</c:v>
                </c:pt>
                <c:pt idx="18530" formatCode="m/d/yyyy\ h:mm">
                  <c:v>40344.458333312643</c:v>
                </c:pt>
                <c:pt idx="18531" formatCode="m/d/yyyy\ h:mm">
                  <c:v>40344.4999999793</c:v>
                </c:pt>
                <c:pt idx="18532" formatCode="m/d/yyyy\ h:mm">
                  <c:v>40344.541666645964</c:v>
                </c:pt>
                <c:pt idx="18533" formatCode="m/d/yyyy\ h:mm">
                  <c:v>40344.583333312628</c:v>
                </c:pt>
                <c:pt idx="18534" formatCode="m/d/yyyy\ h:mm">
                  <c:v>40344.624999979285</c:v>
                </c:pt>
                <c:pt idx="18535" formatCode="m/d/yyyy\ h:mm">
                  <c:v>40344.666666645957</c:v>
                </c:pt>
                <c:pt idx="18536" formatCode="m/d/yyyy\ h:mm">
                  <c:v>40344.708333312621</c:v>
                </c:pt>
                <c:pt idx="18537" formatCode="m/d/yyyy\ h:mm">
                  <c:v>40344.749999979285</c:v>
                </c:pt>
                <c:pt idx="18538" formatCode="m/d/yyyy\ h:mm">
                  <c:v>40344.791666645928</c:v>
                </c:pt>
                <c:pt idx="18539" formatCode="m/d/yyyy\ h:mm">
                  <c:v>40344.833333312614</c:v>
                </c:pt>
                <c:pt idx="18540" formatCode="m/d/yyyy\ h:mm">
                  <c:v>40344.874999979293</c:v>
                </c:pt>
                <c:pt idx="18541" formatCode="m/d/yyyy\ h:mm">
                  <c:v>40344.916666645942</c:v>
                </c:pt>
                <c:pt idx="18542" formatCode="m/d/yyyy\ h:mm">
                  <c:v>40344.958333312621</c:v>
                </c:pt>
                <c:pt idx="18543" formatCode="m/d/yyyy\ h:mm">
                  <c:v>40344.999999979271</c:v>
                </c:pt>
                <c:pt idx="18544" formatCode="m/d/yyyy\ h:mm">
                  <c:v>40345.041666645935</c:v>
                </c:pt>
                <c:pt idx="18545" formatCode="m/d/yyyy\ h:mm">
                  <c:v>40345.083333312599</c:v>
                </c:pt>
                <c:pt idx="18546" formatCode="m/d/yyyy\ h:mm">
                  <c:v>40345.124999979264</c:v>
                </c:pt>
                <c:pt idx="18547" formatCode="m/d/yyyy\ h:mm">
                  <c:v>40345.166666645928</c:v>
                </c:pt>
                <c:pt idx="18548" formatCode="m/d/yyyy\ h:mm">
                  <c:v>40345.208333312592</c:v>
                </c:pt>
                <c:pt idx="18549" formatCode="m/d/yyyy\ h:mm">
                  <c:v>40345.249999979256</c:v>
                </c:pt>
                <c:pt idx="18550" formatCode="m/d/yyyy\ h:mm">
                  <c:v>40345.291666645899</c:v>
                </c:pt>
                <c:pt idx="18551" formatCode="m/d/yyyy\ h:mm">
                  <c:v>40345.333333312592</c:v>
                </c:pt>
                <c:pt idx="18552" formatCode="m/d/yyyy\ h:mm">
                  <c:v>40345.374999979249</c:v>
                </c:pt>
                <c:pt idx="18553" formatCode="m/d/yyyy\ h:mm">
                  <c:v>40345.416666645913</c:v>
                </c:pt>
                <c:pt idx="18554" formatCode="m/d/yyyy\ h:mm">
                  <c:v>40345.458333312599</c:v>
                </c:pt>
                <c:pt idx="18555" formatCode="m/d/yyyy\ h:mm">
                  <c:v>40345.499999979234</c:v>
                </c:pt>
                <c:pt idx="18556" formatCode="m/d/yyyy\ h:mm">
                  <c:v>40345.541666645906</c:v>
                </c:pt>
                <c:pt idx="18557" formatCode="m/d/yyyy\ h:mm">
                  <c:v>40345.583333312585</c:v>
                </c:pt>
                <c:pt idx="18558" formatCode="m/d/yyyy\ h:mm">
                  <c:v>40345.624999979234</c:v>
                </c:pt>
                <c:pt idx="18559" formatCode="m/d/yyyy\ h:mm">
                  <c:v>40345.666666645884</c:v>
                </c:pt>
                <c:pt idx="18560" formatCode="m/d/yyyy\ h:mm">
                  <c:v>40345.708333312563</c:v>
                </c:pt>
                <c:pt idx="18561" formatCode="m/d/yyyy\ h:mm">
                  <c:v>40345.749999979227</c:v>
                </c:pt>
                <c:pt idx="18562" formatCode="m/d/yyyy\ h:mm">
                  <c:v>40345.79166664587</c:v>
                </c:pt>
                <c:pt idx="18563" formatCode="m/d/yyyy\ h:mm">
                  <c:v>40345.833333312563</c:v>
                </c:pt>
                <c:pt idx="18564" formatCode="m/d/yyyy\ h:mm">
                  <c:v>40345.874999979234</c:v>
                </c:pt>
                <c:pt idx="18565" formatCode="m/d/yyyy\ h:mm">
                  <c:v>40345.916666645891</c:v>
                </c:pt>
                <c:pt idx="18566" formatCode="m/d/yyyy\ h:mm">
                  <c:v>40345.95833331257</c:v>
                </c:pt>
                <c:pt idx="18567" formatCode="m/d/yyyy\ h:mm">
                  <c:v>40345.999999979205</c:v>
                </c:pt>
                <c:pt idx="18568" formatCode="m/d/yyyy\ h:mm">
                  <c:v>40346.041666645877</c:v>
                </c:pt>
                <c:pt idx="18569" formatCode="m/d/yyyy\ h:mm">
                  <c:v>40346.083333312541</c:v>
                </c:pt>
                <c:pt idx="18570" formatCode="m/d/yyyy\ h:mm">
                  <c:v>40346.124999979205</c:v>
                </c:pt>
                <c:pt idx="18571" formatCode="m/d/yyyy\ h:mm">
                  <c:v>40346.16666664587</c:v>
                </c:pt>
                <c:pt idx="18572" formatCode="m/d/yyyy\ h:mm">
                  <c:v>40346.208333312541</c:v>
                </c:pt>
                <c:pt idx="18573" formatCode="m/d/yyyy\ h:mm">
                  <c:v>40346.249999979198</c:v>
                </c:pt>
                <c:pt idx="18574" formatCode="m/d/yyyy\ h:mm">
                  <c:v>40346.291666645833</c:v>
                </c:pt>
                <c:pt idx="18575" formatCode="m/d/yyyy\ h:mm">
                  <c:v>40346.333333312541</c:v>
                </c:pt>
                <c:pt idx="18576" formatCode="m/d/yyyy\ h:mm">
                  <c:v>40346.374999979205</c:v>
                </c:pt>
                <c:pt idx="18577" formatCode="m/d/yyyy\ h:mm">
                  <c:v>40346.416666645862</c:v>
                </c:pt>
                <c:pt idx="18578" formatCode="m/d/yyyy\ h:mm">
                  <c:v>40346.458333312541</c:v>
                </c:pt>
                <c:pt idx="18579" formatCode="m/d/yyyy\ h:mm">
                  <c:v>40346.499999979183</c:v>
                </c:pt>
                <c:pt idx="18580" formatCode="m/d/yyyy\ h:mm">
                  <c:v>40346.541666645833</c:v>
                </c:pt>
                <c:pt idx="18581" formatCode="m/d/yyyy\ h:mm">
                  <c:v>40346.583333312512</c:v>
                </c:pt>
                <c:pt idx="18582" formatCode="m/d/yyyy\ h:mm">
                  <c:v>40346.624999979183</c:v>
                </c:pt>
                <c:pt idx="18583" formatCode="m/d/yyyy\ h:mm">
                  <c:v>40346.666666645826</c:v>
                </c:pt>
                <c:pt idx="18584" formatCode="m/d/yyyy\ h:mm">
                  <c:v>40346.708333312512</c:v>
                </c:pt>
                <c:pt idx="18585" formatCode="m/d/yyyy\ h:mm">
                  <c:v>40346.749999979169</c:v>
                </c:pt>
                <c:pt idx="18586" formatCode="m/d/yyyy\ h:mm">
                  <c:v>40346.791666645804</c:v>
                </c:pt>
                <c:pt idx="18587" formatCode="m/d/yyyy\ h:mm">
                  <c:v>40346.833333312497</c:v>
                </c:pt>
                <c:pt idx="18588" formatCode="m/d/yyyy\ h:mm">
                  <c:v>40346.874999979176</c:v>
                </c:pt>
                <c:pt idx="18589" formatCode="m/d/yyyy\ h:mm">
                  <c:v>40346.916666645833</c:v>
                </c:pt>
                <c:pt idx="18590" formatCode="m/d/yyyy\ h:mm">
                  <c:v>40346.958333312505</c:v>
                </c:pt>
                <c:pt idx="18591" formatCode="m/d/yyyy\ h:mm">
                  <c:v>40346.999999979162</c:v>
                </c:pt>
                <c:pt idx="18592" formatCode="m/d/yyyy\ h:mm">
                  <c:v>40347.041666645804</c:v>
                </c:pt>
                <c:pt idx="18593" formatCode="m/d/yyyy\ h:mm">
                  <c:v>40347.083333312483</c:v>
                </c:pt>
                <c:pt idx="18594" formatCode="m/d/yyyy\ h:mm">
                  <c:v>40347.124999979147</c:v>
                </c:pt>
                <c:pt idx="18595" formatCode="m/d/yyyy\ h:mm">
                  <c:v>40347.166666645804</c:v>
                </c:pt>
                <c:pt idx="18596" formatCode="m/d/yyyy\ h:mm">
                  <c:v>40347.208333312483</c:v>
                </c:pt>
                <c:pt idx="18597" formatCode="m/d/yyyy\ h:mm">
                  <c:v>40347.24999997914</c:v>
                </c:pt>
                <c:pt idx="18598" formatCode="m/d/yyyy\ h:mm">
                  <c:v>40347.291666645782</c:v>
                </c:pt>
                <c:pt idx="18599" formatCode="m/d/yyyy\ h:mm">
                  <c:v>40347.333333312468</c:v>
                </c:pt>
                <c:pt idx="18600" formatCode="m/d/yyyy\ h:mm">
                  <c:v>40347.374999979147</c:v>
                </c:pt>
                <c:pt idx="18601" formatCode="m/d/yyyy\ h:mm">
                  <c:v>40347.416666645797</c:v>
                </c:pt>
                <c:pt idx="18602" formatCode="m/d/yyyy\ h:mm">
                  <c:v>40347.458333312476</c:v>
                </c:pt>
                <c:pt idx="18603" formatCode="m/d/yyyy\ h:mm">
                  <c:v>40347.499999979133</c:v>
                </c:pt>
                <c:pt idx="18604" formatCode="m/d/yyyy\ h:mm">
                  <c:v>40347.541666645775</c:v>
                </c:pt>
                <c:pt idx="18605" formatCode="m/d/yyyy\ h:mm">
                  <c:v>40347.583333312461</c:v>
                </c:pt>
                <c:pt idx="18606" formatCode="m/d/yyyy\ h:mm">
                  <c:v>40347.624999979118</c:v>
                </c:pt>
                <c:pt idx="18607" formatCode="m/d/yyyy\ h:mm">
                  <c:v>40347.666666645775</c:v>
                </c:pt>
                <c:pt idx="18608" formatCode="m/d/yyyy\ h:mm">
                  <c:v>40347.708333312446</c:v>
                </c:pt>
                <c:pt idx="18609" formatCode="m/d/yyyy\ h:mm">
                  <c:v>40347.749999979111</c:v>
                </c:pt>
                <c:pt idx="18610" formatCode="m/d/yyyy\ h:mm">
                  <c:v>40347.791666645753</c:v>
                </c:pt>
                <c:pt idx="18611" formatCode="m/d/yyyy\ h:mm">
                  <c:v>40347.833333312439</c:v>
                </c:pt>
                <c:pt idx="18612" formatCode="m/d/yyyy\ h:mm">
                  <c:v>40347.874999979118</c:v>
                </c:pt>
                <c:pt idx="18613" formatCode="m/d/yyyy\ h:mm">
                  <c:v>40347.916666645768</c:v>
                </c:pt>
                <c:pt idx="18614" formatCode="m/d/yyyy\ h:mm">
                  <c:v>40347.958333312446</c:v>
                </c:pt>
                <c:pt idx="18615" formatCode="m/d/yyyy\ h:mm">
                  <c:v>40347.999999979096</c:v>
                </c:pt>
                <c:pt idx="18616" formatCode="m/d/yyyy\ h:mm">
                  <c:v>40348.041666645746</c:v>
                </c:pt>
                <c:pt idx="18617" formatCode="m/d/yyyy\ h:mm">
                  <c:v>40348.083333312432</c:v>
                </c:pt>
                <c:pt idx="18618" formatCode="m/d/yyyy\ h:mm">
                  <c:v>40348.124999979089</c:v>
                </c:pt>
                <c:pt idx="18619" formatCode="m/d/yyyy\ h:mm">
                  <c:v>40348.166666645739</c:v>
                </c:pt>
                <c:pt idx="18620" formatCode="m/d/yyyy\ h:mm">
                  <c:v>40348.208333312417</c:v>
                </c:pt>
                <c:pt idx="18621" formatCode="m/d/yyyy\ h:mm">
                  <c:v>40348.249999979082</c:v>
                </c:pt>
                <c:pt idx="18622" formatCode="m/d/yyyy\ h:mm">
                  <c:v>40348.291666645717</c:v>
                </c:pt>
                <c:pt idx="18623" formatCode="m/d/yyyy\ h:mm">
                  <c:v>40348.33333331241</c:v>
                </c:pt>
                <c:pt idx="18624" formatCode="m/d/yyyy\ h:mm">
                  <c:v>40348.374999979096</c:v>
                </c:pt>
                <c:pt idx="18625" formatCode="m/d/yyyy\ h:mm">
                  <c:v>40348.416666645739</c:v>
                </c:pt>
                <c:pt idx="18626" formatCode="m/d/yyyy\ h:mm">
                  <c:v>40348.458333312417</c:v>
                </c:pt>
                <c:pt idx="18627" formatCode="m/d/yyyy\ h:mm">
                  <c:v>40348.499999979067</c:v>
                </c:pt>
                <c:pt idx="18628" formatCode="m/d/yyyy\ h:mm">
                  <c:v>40348.541666645724</c:v>
                </c:pt>
                <c:pt idx="18629" formatCode="m/d/yyyy\ h:mm">
                  <c:v>40348.583333312396</c:v>
                </c:pt>
                <c:pt idx="18630" formatCode="m/d/yyyy\ h:mm">
                  <c:v>40348.62499997906</c:v>
                </c:pt>
                <c:pt idx="18631" formatCode="m/d/yyyy\ h:mm">
                  <c:v>40348.666666645724</c:v>
                </c:pt>
                <c:pt idx="18632" formatCode="m/d/yyyy\ h:mm">
                  <c:v>40348.708333312388</c:v>
                </c:pt>
                <c:pt idx="18633" formatCode="m/d/yyyy\ h:mm">
                  <c:v>40348.749999979053</c:v>
                </c:pt>
                <c:pt idx="18634" formatCode="m/d/yyyy\ h:mm">
                  <c:v>40348.791666645688</c:v>
                </c:pt>
                <c:pt idx="18635" formatCode="m/d/yyyy\ h:mm">
                  <c:v>40348.833333312381</c:v>
                </c:pt>
                <c:pt idx="18636" formatCode="m/d/yyyy\ h:mm">
                  <c:v>40348.87499997906</c:v>
                </c:pt>
                <c:pt idx="18637" formatCode="m/d/yyyy\ h:mm">
                  <c:v>40348.916666645709</c:v>
                </c:pt>
                <c:pt idx="18638" formatCode="m/d/yyyy\ h:mm">
                  <c:v>40348.958333312396</c:v>
                </c:pt>
                <c:pt idx="18639" formatCode="m/d/yyyy\ h:mm">
                  <c:v>40348.999999979038</c:v>
                </c:pt>
                <c:pt idx="18640" formatCode="m/d/yyyy\ h:mm">
                  <c:v>40349.041666645688</c:v>
                </c:pt>
                <c:pt idx="18641" formatCode="m/d/yyyy\ h:mm">
                  <c:v>40349.083333312366</c:v>
                </c:pt>
                <c:pt idx="18642" formatCode="m/d/yyyy\ h:mm">
                  <c:v>40349.124999979031</c:v>
                </c:pt>
                <c:pt idx="18643" formatCode="m/d/yyyy\ h:mm">
                  <c:v>40349.16666664568</c:v>
                </c:pt>
                <c:pt idx="18644" formatCode="m/d/yyyy\ h:mm">
                  <c:v>40349.208333312359</c:v>
                </c:pt>
                <c:pt idx="18645" formatCode="m/d/yyyy\ h:mm">
                  <c:v>40349.249999979023</c:v>
                </c:pt>
                <c:pt idx="18646" formatCode="m/d/yyyy\ h:mm">
                  <c:v>40349.291666645659</c:v>
                </c:pt>
                <c:pt idx="18647" formatCode="m/d/yyyy\ h:mm">
                  <c:v>40349.333333312352</c:v>
                </c:pt>
                <c:pt idx="18648" formatCode="m/d/yyyy\ h:mm">
                  <c:v>40349.374999979031</c:v>
                </c:pt>
                <c:pt idx="18649" formatCode="m/d/yyyy\ h:mm">
                  <c:v>40349.41666664568</c:v>
                </c:pt>
                <c:pt idx="18650" formatCode="m/d/yyyy\ h:mm">
                  <c:v>40349.458333312359</c:v>
                </c:pt>
                <c:pt idx="18651" formatCode="m/d/yyyy\ h:mm">
                  <c:v>40349.499999979009</c:v>
                </c:pt>
                <c:pt idx="18652" formatCode="m/d/yyyy\ h:mm">
                  <c:v>40349.541666645659</c:v>
                </c:pt>
                <c:pt idx="18653" formatCode="m/d/yyyy\ h:mm">
                  <c:v>40349.583333312337</c:v>
                </c:pt>
                <c:pt idx="18654" formatCode="m/d/yyyy\ h:mm">
                  <c:v>40349.624999979002</c:v>
                </c:pt>
                <c:pt idx="18655" formatCode="m/d/yyyy\ h:mm">
                  <c:v>40349.666666645651</c:v>
                </c:pt>
                <c:pt idx="18656" formatCode="m/d/yyyy\ h:mm">
                  <c:v>40349.70833331233</c:v>
                </c:pt>
                <c:pt idx="18657" formatCode="m/d/yyyy\ h:mm">
                  <c:v>40349.749999979002</c:v>
                </c:pt>
                <c:pt idx="18658" formatCode="m/d/yyyy\ h:mm">
                  <c:v>40349.791666645629</c:v>
                </c:pt>
                <c:pt idx="18659" formatCode="m/d/yyyy\ h:mm">
                  <c:v>40349.833333312323</c:v>
                </c:pt>
                <c:pt idx="18660" formatCode="m/d/yyyy\ h:mm">
                  <c:v>40349.874999979009</c:v>
                </c:pt>
                <c:pt idx="18661" formatCode="m/d/yyyy\ h:mm">
                  <c:v>40349.916666645651</c:v>
                </c:pt>
                <c:pt idx="18662" formatCode="m/d/yyyy\ h:mm">
                  <c:v>40349.95833331233</c:v>
                </c:pt>
                <c:pt idx="18663" formatCode="m/d/yyyy\ h:mm">
                  <c:v>40349.999999978994</c:v>
                </c:pt>
                <c:pt idx="18664" formatCode="m/d/yyyy\ h:mm">
                  <c:v>40350.041666645629</c:v>
                </c:pt>
                <c:pt idx="18665" formatCode="m/d/yyyy\ h:mm">
                  <c:v>40350.083333312308</c:v>
                </c:pt>
                <c:pt idx="18666" formatCode="m/d/yyyy\ h:mm">
                  <c:v>40350.124999978987</c:v>
                </c:pt>
                <c:pt idx="18667" formatCode="m/d/yyyy\ h:mm">
                  <c:v>40350.166666645622</c:v>
                </c:pt>
                <c:pt idx="18668" formatCode="m/d/yyyy\ h:mm">
                  <c:v>40350.208333312301</c:v>
                </c:pt>
                <c:pt idx="18669" formatCode="m/d/yyyy\ h:mm">
                  <c:v>40350.24999997898</c:v>
                </c:pt>
                <c:pt idx="18670" formatCode="m/d/yyyy\ h:mm">
                  <c:v>40350.2916666456</c:v>
                </c:pt>
                <c:pt idx="18671" formatCode="m/d/yyyy\ h:mm">
                  <c:v>40350.333333312294</c:v>
                </c:pt>
                <c:pt idx="18672" formatCode="m/d/yyyy\ h:mm">
                  <c:v>40350.374999978987</c:v>
                </c:pt>
                <c:pt idx="18673" formatCode="m/d/yyyy\ h:mm">
                  <c:v>40350.416666645622</c:v>
                </c:pt>
                <c:pt idx="18674" formatCode="m/d/yyyy\ h:mm">
                  <c:v>40350.458333312301</c:v>
                </c:pt>
                <c:pt idx="18675" formatCode="m/d/yyyy\ h:mm">
                  <c:v>40350.499999978965</c:v>
                </c:pt>
                <c:pt idx="18676" formatCode="m/d/yyyy\ h:mm">
                  <c:v>40350.5416666456</c:v>
                </c:pt>
                <c:pt idx="18677" formatCode="m/d/yyyy\ h:mm">
                  <c:v>40350.583333312279</c:v>
                </c:pt>
                <c:pt idx="18678" formatCode="m/d/yyyy\ h:mm">
                  <c:v>40350.624999978943</c:v>
                </c:pt>
                <c:pt idx="18679" formatCode="m/d/yyyy\ h:mm">
                  <c:v>40350.666666645593</c:v>
                </c:pt>
                <c:pt idx="18680" formatCode="m/d/yyyy\ h:mm">
                  <c:v>40350.708333312272</c:v>
                </c:pt>
                <c:pt idx="18681" formatCode="m/d/yyyy\ h:mm">
                  <c:v>40350.749999978943</c:v>
                </c:pt>
                <c:pt idx="18682" formatCode="m/d/yyyy\ h:mm">
                  <c:v>40350.791666645579</c:v>
                </c:pt>
                <c:pt idx="18683" formatCode="m/d/yyyy\ h:mm">
                  <c:v>40350.833333312265</c:v>
                </c:pt>
                <c:pt idx="18684" formatCode="m/d/yyyy\ h:mm">
                  <c:v>40350.874999978951</c:v>
                </c:pt>
                <c:pt idx="18685" formatCode="m/d/yyyy\ h:mm">
                  <c:v>40350.916666645593</c:v>
                </c:pt>
                <c:pt idx="18686" formatCode="m/d/yyyy\ h:mm">
                  <c:v>40350.958333312272</c:v>
                </c:pt>
                <c:pt idx="18687" formatCode="m/d/yyyy\ h:mm">
                  <c:v>40350.999999978936</c:v>
                </c:pt>
                <c:pt idx="18688" formatCode="m/d/yyyy\ h:mm">
                  <c:v>40351.041666645586</c:v>
                </c:pt>
                <c:pt idx="18689" formatCode="m/d/yyyy\ h:mm">
                  <c:v>40351.08333331225</c:v>
                </c:pt>
                <c:pt idx="18690" formatCode="m/d/yyyy\ h:mm">
                  <c:v>40351.124999978929</c:v>
                </c:pt>
                <c:pt idx="18691" formatCode="m/d/yyyy\ h:mm">
                  <c:v>40351.166666645579</c:v>
                </c:pt>
                <c:pt idx="18692" formatCode="m/d/yyyy\ h:mm">
                  <c:v>40351.208333312235</c:v>
                </c:pt>
                <c:pt idx="18693" formatCode="m/d/yyyy\ h:mm">
                  <c:v>40351.249999978922</c:v>
                </c:pt>
                <c:pt idx="18694" formatCode="m/d/yyyy\ h:mm">
                  <c:v>40351.291666645557</c:v>
                </c:pt>
                <c:pt idx="18695" formatCode="m/d/yyyy\ h:mm">
                  <c:v>40351.333333312235</c:v>
                </c:pt>
                <c:pt idx="18696" formatCode="m/d/yyyy\ h:mm">
                  <c:v>40351.374999978929</c:v>
                </c:pt>
                <c:pt idx="18697" formatCode="m/d/yyyy\ h:mm">
                  <c:v>40351.416666645579</c:v>
                </c:pt>
                <c:pt idx="18698" formatCode="m/d/yyyy\ h:mm">
                  <c:v>40351.458333312243</c:v>
                </c:pt>
                <c:pt idx="18699" formatCode="m/d/yyyy\ h:mm">
                  <c:v>40351.499999978892</c:v>
                </c:pt>
                <c:pt idx="18700" formatCode="m/d/yyyy\ h:mm">
                  <c:v>40351.541666645557</c:v>
                </c:pt>
                <c:pt idx="18701" formatCode="m/d/yyyy\ h:mm">
                  <c:v>40351.583333312221</c:v>
                </c:pt>
                <c:pt idx="18702" formatCode="m/d/yyyy\ h:mm">
                  <c:v>40351.624999978892</c:v>
                </c:pt>
                <c:pt idx="18703" formatCode="m/d/yyyy\ h:mm">
                  <c:v>40351.666666645535</c:v>
                </c:pt>
                <c:pt idx="18704" formatCode="m/d/yyyy\ h:mm">
                  <c:v>40351.708333312214</c:v>
                </c:pt>
                <c:pt idx="18705" formatCode="m/d/yyyy\ h:mm">
                  <c:v>40351.749999978892</c:v>
                </c:pt>
                <c:pt idx="18706" formatCode="m/d/yyyy\ h:mm">
                  <c:v>40351.79166664552</c:v>
                </c:pt>
                <c:pt idx="18707" formatCode="m/d/yyyy\ h:mm">
                  <c:v>40351.833333312206</c:v>
                </c:pt>
                <c:pt idx="18708" formatCode="m/d/yyyy\ h:mm">
                  <c:v>40351.8749999789</c:v>
                </c:pt>
                <c:pt idx="18709" formatCode="m/d/yyyy\ h:mm">
                  <c:v>40351.916666645542</c:v>
                </c:pt>
                <c:pt idx="18710" formatCode="m/d/yyyy\ h:mm">
                  <c:v>40351.958333312214</c:v>
                </c:pt>
                <c:pt idx="18711" formatCode="m/d/yyyy\ h:mm">
                  <c:v>40351.999999978863</c:v>
                </c:pt>
                <c:pt idx="18712" formatCode="m/d/yyyy\ h:mm">
                  <c:v>40352.041666645528</c:v>
                </c:pt>
                <c:pt idx="18713" formatCode="m/d/yyyy\ h:mm">
                  <c:v>40352.083333312192</c:v>
                </c:pt>
                <c:pt idx="18714" formatCode="m/d/yyyy\ h:mm">
                  <c:v>40352.124999978863</c:v>
                </c:pt>
                <c:pt idx="18715" formatCode="m/d/yyyy\ h:mm">
                  <c:v>40352.16666664552</c:v>
                </c:pt>
                <c:pt idx="18716" formatCode="m/d/yyyy\ h:mm">
                  <c:v>40352.208333312192</c:v>
                </c:pt>
                <c:pt idx="18717" formatCode="m/d/yyyy\ h:mm">
                  <c:v>40352.249999978849</c:v>
                </c:pt>
                <c:pt idx="18718" formatCode="m/d/yyyy\ h:mm">
                  <c:v>40352.291666645484</c:v>
                </c:pt>
                <c:pt idx="18719" formatCode="m/d/yyyy\ h:mm">
                  <c:v>40352.333333312192</c:v>
                </c:pt>
                <c:pt idx="18720" formatCode="m/d/yyyy\ h:mm">
                  <c:v>40352.374999978856</c:v>
                </c:pt>
                <c:pt idx="18721" formatCode="m/d/yyyy\ h:mm">
                  <c:v>40352.416666645513</c:v>
                </c:pt>
                <c:pt idx="18722" formatCode="m/d/yyyy\ h:mm">
                  <c:v>40352.458333312199</c:v>
                </c:pt>
                <c:pt idx="18723" formatCode="m/d/yyyy\ h:mm">
                  <c:v>40352.499999978842</c:v>
                </c:pt>
                <c:pt idx="18724" formatCode="m/d/yyyy\ h:mm">
                  <c:v>40352.541666645484</c:v>
                </c:pt>
                <c:pt idx="18725" formatCode="m/d/yyyy\ h:mm">
                  <c:v>40352.583333312163</c:v>
                </c:pt>
                <c:pt idx="18726" formatCode="m/d/yyyy\ h:mm">
                  <c:v>40352.624999978842</c:v>
                </c:pt>
                <c:pt idx="18727" formatCode="m/d/yyyy\ h:mm">
                  <c:v>40352.666666645484</c:v>
                </c:pt>
                <c:pt idx="18728" formatCode="m/d/yyyy\ h:mm">
                  <c:v>40352.708333312163</c:v>
                </c:pt>
                <c:pt idx="18729" formatCode="m/d/yyyy\ h:mm">
                  <c:v>40352.749999978834</c:v>
                </c:pt>
                <c:pt idx="18730" formatCode="m/d/yyyy\ h:mm">
                  <c:v>40352.791666645469</c:v>
                </c:pt>
                <c:pt idx="18731" formatCode="m/d/yyyy\ h:mm">
                  <c:v>40352.833333312148</c:v>
                </c:pt>
                <c:pt idx="18732" formatCode="m/d/yyyy\ h:mm">
                  <c:v>40352.874999978834</c:v>
                </c:pt>
                <c:pt idx="18733" formatCode="m/d/yyyy\ h:mm">
                  <c:v>40352.916666645491</c:v>
                </c:pt>
                <c:pt idx="18734" formatCode="m/d/yyyy\ h:mm">
                  <c:v>40352.958333312155</c:v>
                </c:pt>
                <c:pt idx="18735" formatCode="m/d/yyyy\ h:mm">
                  <c:v>40352.999999978812</c:v>
                </c:pt>
                <c:pt idx="18736" formatCode="m/d/yyyy\ h:mm">
                  <c:v>40353.041666645455</c:v>
                </c:pt>
                <c:pt idx="18737" formatCode="m/d/yyyy\ h:mm">
                  <c:v>40353.083333312141</c:v>
                </c:pt>
                <c:pt idx="18738" formatCode="m/d/yyyy\ h:mm">
                  <c:v>40353.124999978798</c:v>
                </c:pt>
                <c:pt idx="18739" formatCode="m/d/yyyy\ h:mm">
                  <c:v>40353.166666645455</c:v>
                </c:pt>
                <c:pt idx="18740" formatCode="m/d/yyyy\ h:mm">
                  <c:v>40353.208333312141</c:v>
                </c:pt>
                <c:pt idx="18741" formatCode="m/d/yyyy\ h:mm">
                  <c:v>40353.249999978791</c:v>
                </c:pt>
                <c:pt idx="18742" formatCode="m/d/yyyy\ h:mm">
                  <c:v>40353.291666645433</c:v>
                </c:pt>
                <c:pt idx="18743" formatCode="m/d/yyyy\ h:mm">
                  <c:v>40353.333333312119</c:v>
                </c:pt>
                <c:pt idx="18744" formatCode="m/d/yyyy\ h:mm">
                  <c:v>40353.374999978798</c:v>
                </c:pt>
                <c:pt idx="18745" formatCode="m/d/yyyy\ h:mm">
                  <c:v>40353.416666645448</c:v>
                </c:pt>
                <c:pt idx="18746" formatCode="m/d/yyyy\ h:mm">
                  <c:v>40353.458333312126</c:v>
                </c:pt>
                <c:pt idx="18747" formatCode="m/d/yyyy\ h:mm">
                  <c:v>40353.499999978783</c:v>
                </c:pt>
                <c:pt idx="18748" formatCode="m/d/yyyy\ h:mm">
                  <c:v>40353.541666645426</c:v>
                </c:pt>
                <c:pt idx="18749" formatCode="m/d/yyyy\ h:mm">
                  <c:v>40353.583333312112</c:v>
                </c:pt>
                <c:pt idx="18750" formatCode="m/d/yyyy\ h:mm">
                  <c:v>40353.624999978769</c:v>
                </c:pt>
                <c:pt idx="18751" formatCode="m/d/yyyy\ h:mm">
                  <c:v>40353.666666645426</c:v>
                </c:pt>
                <c:pt idx="18752" formatCode="m/d/yyyy\ h:mm">
                  <c:v>40353.708333312097</c:v>
                </c:pt>
                <c:pt idx="18753" formatCode="m/d/yyyy\ h:mm">
                  <c:v>40353.749999978761</c:v>
                </c:pt>
                <c:pt idx="18754" formatCode="m/d/yyyy\ h:mm">
                  <c:v>40353.791666645404</c:v>
                </c:pt>
                <c:pt idx="18755" formatCode="m/d/yyyy\ h:mm">
                  <c:v>40353.83333331209</c:v>
                </c:pt>
                <c:pt idx="18756" formatCode="m/d/yyyy\ h:mm">
                  <c:v>40353.874999978776</c:v>
                </c:pt>
                <c:pt idx="18757" formatCode="m/d/yyyy\ h:mm">
                  <c:v>40353.916666645418</c:v>
                </c:pt>
                <c:pt idx="18758" formatCode="m/d/yyyy\ h:mm">
                  <c:v>40353.958333312097</c:v>
                </c:pt>
                <c:pt idx="18759" formatCode="m/d/yyyy\ h:mm">
                  <c:v>40353.999999978747</c:v>
                </c:pt>
                <c:pt idx="18760" formatCode="m/d/yyyy\ h:mm">
                  <c:v>40354.041666645404</c:v>
                </c:pt>
                <c:pt idx="18761" formatCode="m/d/yyyy\ h:mm">
                  <c:v>40354.083333312083</c:v>
                </c:pt>
                <c:pt idx="18762" formatCode="m/d/yyyy\ h:mm">
                  <c:v>40354.12499997874</c:v>
                </c:pt>
                <c:pt idx="18763" formatCode="m/d/yyyy\ h:mm">
                  <c:v>40354.166666645404</c:v>
                </c:pt>
                <c:pt idx="18764" formatCode="m/d/yyyy\ h:mm">
                  <c:v>40354.208333312068</c:v>
                </c:pt>
                <c:pt idx="18765" formatCode="m/d/yyyy\ h:mm">
                  <c:v>40354.249999978732</c:v>
                </c:pt>
                <c:pt idx="18766" formatCode="m/d/yyyy\ h:mm">
                  <c:v>40354.291666645368</c:v>
                </c:pt>
                <c:pt idx="18767" formatCode="m/d/yyyy\ h:mm">
                  <c:v>40354.333333312061</c:v>
                </c:pt>
                <c:pt idx="18768" formatCode="m/d/yyyy\ h:mm">
                  <c:v>40354.374999978747</c:v>
                </c:pt>
                <c:pt idx="18769" formatCode="m/d/yyyy\ h:mm">
                  <c:v>40354.416666645389</c:v>
                </c:pt>
                <c:pt idx="18770" formatCode="m/d/yyyy\ h:mm">
                  <c:v>40354.458333312075</c:v>
                </c:pt>
                <c:pt idx="18771" formatCode="m/d/yyyy\ h:mm">
                  <c:v>40354.499999978718</c:v>
                </c:pt>
                <c:pt idx="18772" formatCode="m/d/yyyy\ h:mm">
                  <c:v>40354.541666645375</c:v>
                </c:pt>
                <c:pt idx="18773" formatCode="m/d/yyyy\ h:mm">
                  <c:v>40354.583333312046</c:v>
                </c:pt>
                <c:pt idx="18774" formatCode="m/d/yyyy\ h:mm">
                  <c:v>40354.624999978711</c:v>
                </c:pt>
                <c:pt idx="18775" formatCode="m/d/yyyy\ h:mm">
                  <c:v>40354.666666645375</c:v>
                </c:pt>
                <c:pt idx="18776" formatCode="m/d/yyyy\ h:mm">
                  <c:v>40354.708333312039</c:v>
                </c:pt>
                <c:pt idx="18777" formatCode="m/d/yyyy\ h:mm">
                  <c:v>40354.749999978703</c:v>
                </c:pt>
                <c:pt idx="18778" formatCode="m/d/yyyy\ h:mm">
                  <c:v>40354.791666645338</c:v>
                </c:pt>
                <c:pt idx="18779" formatCode="m/d/yyyy\ h:mm">
                  <c:v>40354.833333312032</c:v>
                </c:pt>
                <c:pt idx="18780" formatCode="m/d/yyyy\ h:mm">
                  <c:v>40354.874999978711</c:v>
                </c:pt>
                <c:pt idx="18781" formatCode="m/d/yyyy\ h:mm">
                  <c:v>40354.91666664536</c:v>
                </c:pt>
                <c:pt idx="18782" formatCode="m/d/yyyy\ h:mm">
                  <c:v>40354.958333312046</c:v>
                </c:pt>
                <c:pt idx="18783" formatCode="m/d/yyyy\ h:mm">
                  <c:v>40354.999999978689</c:v>
                </c:pt>
                <c:pt idx="18784" formatCode="m/d/yyyy\ h:mm">
                  <c:v>40355.041666645338</c:v>
                </c:pt>
                <c:pt idx="18785" formatCode="m/d/yyyy\ h:mm">
                  <c:v>40355.083333312017</c:v>
                </c:pt>
                <c:pt idx="18786" formatCode="m/d/yyyy\ h:mm">
                  <c:v>40355.124999978681</c:v>
                </c:pt>
                <c:pt idx="18787" formatCode="m/d/yyyy\ h:mm">
                  <c:v>40355.166666645331</c:v>
                </c:pt>
                <c:pt idx="18788" formatCode="m/d/yyyy\ h:mm">
                  <c:v>40355.20833331201</c:v>
                </c:pt>
                <c:pt idx="18789" formatCode="m/d/yyyy\ h:mm">
                  <c:v>40355.249999978681</c:v>
                </c:pt>
                <c:pt idx="18790" formatCode="m/d/yyyy\ h:mm">
                  <c:v>40355.291666645317</c:v>
                </c:pt>
                <c:pt idx="18791" formatCode="m/d/yyyy\ h:mm">
                  <c:v>40355.333333312003</c:v>
                </c:pt>
                <c:pt idx="18792" formatCode="m/d/yyyy\ h:mm">
                  <c:v>40355.374999978689</c:v>
                </c:pt>
                <c:pt idx="18793" formatCode="m/d/yyyy\ h:mm">
                  <c:v>40355.416666645331</c:v>
                </c:pt>
                <c:pt idx="18794" formatCode="m/d/yyyy\ h:mm">
                  <c:v>40355.45833331201</c:v>
                </c:pt>
                <c:pt idx="18795" formatCode="m/d/yyyy\ h:mm">
                  <c:v>40355.49999997866</c:v>
                </c:pt>
                <c:pt idx="18796" formatCode="m/d/yyyy\ h:mm">
                  <c:v>40355.541666645324</c:v>
                </c:pt>
                <c:pt idx="18797" formatCode="m/d/yyyy\ h:mm">
                  <c:v>40355.583333311988</c:v>
                </c:pt>
                <c:pt idx="18798" formatCode="m/d/yyyy\ h:mm">
                  <c:v>40355.624999978652</c:v>
                </c:pt>
                <c:pt idx="18799" formatCode="m/d/yyyy\ h:mm">
                  <c:v>40355.666666645302</c:v>
                </c:pt>
                <c:pt idx="18800" formatCode="m/d/yyyy\ h:mm">
                  <c:v>40355.708333311981</c:v>
                </c:pt>
                <c:pt idx="18801" formatCode="m/d/yyyy\ h:mm">
                  <c:v>40355.749999978645</c:v>
                </c:pt>
                <c:pt idx="18802" formatCode="m/d/yyyy\ h:mm">
                  <c:v>40355.79166664528</c:v>
                </c:pt>
                <c:pt idx="18803" formatCode="m/d/yyyy\ h:mm">
                  <c:v>40355.833333311981</c:v>
                </c:pt>
                <c:pt idx="18804" formatCode="m/d/yyyy\ h:mm">
                  <c:v>40355.874999978652</c:v>
                </c:pt>
                <c:pt idx="18805" formatCode="m/d/yyyy\ h:mm">
                  <c:v>40355.916666645302</c:v>
                </c:pt>
                <c:pt idx="18806" formatCode="m/d/yyyy\ h:mm">
                  <c:v>40355.958333311988</c:v>
                </c:pt>
                <c:pt idx="18807" formatCode="m/d/yyyy\ h:mm">
                  <c:v>40355.999999978631</c:v>
                </c:pt>
                <c:pt idx="18808" formatCode="m/d/yyyy\ h:mm">
                  <c:v>40356.04166664528</c:v>
                </c:pt>
                <c:pt idx="18809" formatCode="m/d/yyyy\ h:mm">
                  <c:v>40356.083333311959</c:v>
                </c:pt>
                <c:pt idx="18810" formatCode="m/d/yyyy\ h:mm">
                  <c:v>40356.124999978623</c:v>
                </c:pt>
                <c:pt idx="18811" formatCode="m/d/yyyy\ h:mm">
                  <c:v>40356.166666645273</c:v>
                </c:pt>
                <c:pt idx="18812" formatCode="m/d/yyyy\ h:mm">
                  <c:v>40356.208333311952</c:v>
                </c:pt>
                <c:pt idx="18813" formatCode="m/d/yyyy\ h:mm">
                  <c:v>40356.249999978616</c:v>
                </c:pt>
                <c:pt idx="18814" formatCode="m/d/yyyy\ h:mm">
                  <c:v>40356.291666645251</c:v>
                </c:pt>
                <c:pt idx="18815" formatCode="m/d/yyyy\ h:mm">
                  <c:v>40356.333333311944</c:v>
                </c:pt>
                <c:pt idx="18816" formatCode="m/d/yyyy\ h:mm">
                  <c:v>40356.374999978623</c:v>
                </c:pt>
                <c:pt idx="18817" formatCode="m/d/yyyy\ h:mm">
                  <c:v>40356.416666645273</c:v>
                </c:pt>
                <c:pt idx="18818" formatCode="m/d/yyyy\ h:mm">
                  <c:v>40356.458333311952</c:v>
                </c:pt>
                <c:pt idx="18819" formatCode="m/d/yyyy\ h:mm">
                  <c:v>40356.499999978601</c:v>
                </c:pt>
                <c:pt idx="18820" formatCode="m/d/yyyy\ h:mm">
                  <c:v>40356.541666645251</c:v>
                </c:pt>
                <c:pt idx="18821" formatCode="m/d/yyyy\ h:mm">
                  <c:v>40356.58333331193</c:v>
                </c:pt>
                <c:pt idx="18822" formatCode="m/d/yyyy\ h:mm">
                  <c:v>40356.624999978601</c:v>
                </c:pt>
                <c:pt idx="18823" formatCode="m/d/yyyy\ h:mm">
                  <c:v>40356.666666645244</c:v>
                </c:pt>
                <c:pt idx="18824" formatCode="m/d/yyyy\ h:mm">
                  <c:v>40356.708333311923</c:v>
                </c:pt>
                <c:pt idx="18825" formatCode="m/d/yyyy\ h:mm">
                  <c:v>40356.749999978601</c:v>
                </c:pt>
                <c:pt idx="18826" formatCode="m/d/yyyy\ h:mm">
                  <c:v>40356.791666645222</c:v>
                </c:pt>
                <c:pt idx="18827" formatCode="m/d/yyyy\ h:mm">
                  <c:v>40356.833333311915</c:v>
                </c:pt>
                <c:pt idx="18828" formatCode="m/d/yyyy\ h:mm">
                  <c:v>40356.874999978609</c:v>
                </c:pt>
                <c:pt idx="18829" formatCode="m/d/yyyy\ h:mm">
                  <c:v>40356.916666645244</c:v>
                </c:pt>
                <c:pt idx="18830" formatCode="m/d/yyyy\ h:mm">
                  <c:v>40356.958333311923</c:v>
                </c:pt>
                <c:pt idx="18831" formatCode="m/d/yyyy\ h:mm">
                  <c:v>40356.999999978587</c:v>
                </c:pt>
                <c:pt idx="18832" formatCode="m/d/yyyy\ h:mm">
                  <c:v>40357.041666645222</c:v>
                </c:pt>
                <c:pt idx="18833" formatCode="m/d/yyyy\ h:mm">
                  <c:v>40357.083333311901</c:v>
                </c:pt>
                <c:pt idx="18834" formatCode="m/d/yyyy\ h:mm">
                  <c:v>40357.12499997858</c:v>
                </c:pt>
                <c:pt idx="18835" formatCode="m/d/yyyy\ h:mm">
                  <c:v>40357.166666645215</c:v>
                </c:pt>
                <c:pt idx="18836" formatCode="m/d/yyyy\ h:mm">
                  <c:v>40357.208333311894</c:v>
                </c:pt>
                <c:pt idx="18837" formatCode="m/d/yyyy\ h:mm">
                  <c:v>40357.249999978572</c:v>
                </c:pt>
                <c:pt idx="18838" formatCode="m/d/yyyy\ h:mm">
                  <c:v>40357.291666645193</c:v>
                </c:pt>
                <c:pt idx="18839" formatCode="m/d/yyyy\ h:mm">
                  <c:v>40357.333333311886</c:v>
                </c:pt>
                <c:pt idx="18840" formatCode="m/d/yyyy\ h:mm">
                  <c:v>40357.37499997858</c:v>
                </c:pt>
                <c:pt idx="18841" formatCode="m/d/yyyy\ h:mm">
                  <c:v>40357.416666645215</c:v>
                </c:pt>
                <c:pt idx="18842" formatCode="m/d/yyyy\ h:mm">
                  <c:v>40357.458333311894</c:v>
                </c:pt>
                <c:pt idx="18843" formatCode="m/d/yyyy\ h:mm">
                  <c:v>40357.499999978543</c:v>
                </c:pt>
                <c:pt idx="18844" formatCode="m/d/yyyy\ h:mm">
                  <c:v>40357.541666645193</c:v>
                </c:pt>
                <c:pt idx="18845" formatCode="m/d/yyyy\ h:mm">
                  <c:v>40357.583333311872</c:v>
                </c:pt>
                <c:pt idx="18846" formatCode="m/d/yyyy\ h:mm">
                  <c:v>40357.624999978543</c:v>
                </c:pt>
                <c:pt idx="18847" formatCode="m/d/yyyy\ h:mm">
                  <c:v>40357.666666645186</c:v>
                </c:pt>
                <c:pt idx="18848" formatCode="m/d/yyyy\ h:mm">
                  <c:v>40357.708333311864</c:v>
                </c:pt>
                <c:pt idx="18849" formatCode="m/d/yyyy\ h:mm">
                  <c:v>40357.749999978543</c:v>
                </c:pt>
                <c:pt idx="18850" formatCode="m/d/yyyy\ h:mm">
                  <c:v>40357.791666645171</c:v>
                </c:pt>
                <c:pt idx="18851" formatCode="m/d/yyyy\ h:mm">
                  <c:v>40357.833333311857</c:v>
                </c:pt>
                <c:pt idx="18852" formatCode="m/d/yyyy\ h:mm">
                  <c:v>40357.87499997855</c:v>
                </c:pt>
                <c:pt idx="18853" formatCode="m/d/yyyy\ h:mm">
                  <c:v>40357.916666645193</c:v>
                </c:pt>
                <c:pt idx="18854" formatCode="m/d/yyyy\ h:mm">
                  <c:v>40357.958333311864</c:v>
                </c:pt>
                <c:pt idx="18855" formatCode="m/d/yyyy\ h:mm">
                  <c:v>40357.999999978529</c:v>
                </c:pt>
                <c:pt idx="18856" formatCode="m/d/yyyy\ h:mm">
                  <c:v>40358.041666645178</c:v>
                </c:pt>
                <c:pt idx="18857" formatCode="m/d/yyyy\ h:mm">
                  <c:v>40358.083333311835</c:v>
                </c:pt>
                <c:pt idx="18858" formatCode="m/d/yyyy\ h:mm">
                  <c:v>40358.124999978521</c:v>
                </c:pt>
                <c:pt idx="18859" formatCode="m/d/yyyy\ h:mm">
                  <c:v>40358.166666645171</c:v>
                </c:pt>
                <c:pt idx="18860" formatCode="m/d/yyyy\ h:mm">
                  <c:v>40358.208333311835</c:v>
                </c:pt>
                <c:pt idx="18861" formatCode="m/d/yyyy\ h:mm">
                  <c:v>40358.249999978514</c:v>
                </c:pt>
                <c:pt idx="18862" formatCode="m/d/yyyy\ h:mm">
                  <c:v>40358.291666645149</c:v>
                </c:pt>
                <c:pt idx="18863" formatCode="m/d/yyyy\ h:mm">
                  <c:v>40358.333333311828</c:v>
                </c:pt>
                <c:pt idx="18864" formatCode="m/d/yyyy\ h:mm">
                  <c:v>40358.374999978514</c:v>
                </c:pt>
                <c:pt idx="18865" formatCode="m/d/yyyy\ h:mm">
                  <c:v>40358.416666645171</c:v>
                </c:pt>
                <c:pt idx="18866" formatCode="m/d/yyyy\ h:mm">
                  <c:v>40358.458333311835</c:v>
                </c:pt>
                <c:pt idx="18867" formatCode="m/d/yyyy\ h:mm">
                  <c:v>40358.499999978492</c:v>
                </c:pt>
                <c:pt idx="18868" formatCode="m/d/yyyy\ h:mm">
                  <c:v>40358.541666645135</c:v>
                </c:pt>
                <c:pt idx="18869" formatCode="m/d/yyyy\ h:mm">
                  <c:v>40358.583333311806</c:v>
                </c:pt>
                <c:pt idx="18870" formatCode="m/d/yyyy\ h:mm">
                  <c:v>40358.624999978492</c:v>
                </c:pt>
                <c:pt idx="18871" formatCode="m/d/yyyy\ h:mm">
                  <c:v>40358.666666645135</c:v>
                </c:pt>
                <c:pt idx="18872" formatCode="m/d/yyyy\ h:mm">
                  <c:v>40358.708333311806</c:v>
                </c:pt>
                <c:pt idx="18873" formatCode="m/d/yyyy\ h:mm">
                  <c:v>40358.749999978485</c:v>
                </c:pt>
                <c:pt idx="18874" formatCode="m/d/yyyy\ h:mm">
                  <c:v>40358.79166664512</c:v>
                </c:pt>
                <c:pt idx="18875" formatCode="m/d/yyyy\ h:mm">
                  <c:v>40358.833333311784</c:v>
                </c:pt>
                <c:pt idx="18876" formatCode="m/d/yyyy\ h:mm">
                  <c:v>40358.874999978485</c:v>
                </c:pt>
                <c:pt idx="18877" formatCode="m/d/yyyy\ h:mm">
                  <c:v>40358.916666645142</c:v>
                </c:pt>
                <c:pt idx="18878" formatCode="m/d/yyyy\ h:mm">
                  <c:v>40358.958333311792</c:v>
                </c:pt>
                <c:pt idx="18879" formatCode="m/d/yyyy\ h:mm">
                  <c:v>40358.999999978463</c:v>
                </c:pt>
                <c:pt idx="18880" formatCode="m/d/yyyy\ h:mm">
                  <c:v>40359.04166664512</c:v>
                </c:pt>
                <c:pt idx="18881" formatCode="m/d/yyyy\ h:mm">
                  <c:v>40359.083333311784</c:v>
                </c:pt>
                <c:pt idx="18882" formatCode="m/d/yyyy\ h:mm">
                  <c:v>40359.124999978449</c:v>
                </c:pt>
                <c:pt idx="18883" formatCode="m/d/yyyy\ h:mm">
                  <c:v>40359.166666645106</c:v>
                </c:pt>
                <c:pt idx="18884" formatCode="m/d/yyyy\ h:mm">
                  <c:v>40359.208333311777</c:v>
                </c:pt>
                <c:pt idx="18885" formatCode="m/d/yyyy\ h:mm">
                  <c:v>40359.249999978441</c:v>
                </c:pt>
                <c:pt idx="18886" formatCode="m/d/yyyy\ h:mm">
                  <c:v>40359.291666645084</c:v>
                </c:pt>
                <c:pt idx="18887" formatCode="m/d/yyyy\ h:mm">
                  <c:v>40359.33333331177</c:v>
                </c:pt>
                <c:pt idx="18888" formatCode="m/d/yyyy\ h:mm">
                  <c:v>40359.374999978456</c:v>
                </c:pt>
                <c:pt idx="18889" formatCode="m/d/yyyy\ h:mm">
                  <c:v>40359.416666645098</c:v>
                </c:pt>
                <c:pt idx="18890" formatCode="m/d/yyyy\ h:mm">
                  <c:v>40359.458333311763</c:v>
                </c:pt>
                <c:pt idx="18891" formatCode="m/d/yyyy\ h:mm">
                  <c:v>40359.499999978441</c:v>
                </c:pt>
                <c:pt idx="18892" formatCode="m/d/yyyy\ h:mm">
                  <c:v>40359.541666645084</c:v>
                </c:pt>
                <c:pt idx="18893" formatCode="m/d/yyyy\ h:mm">
                  <c:v>40359.583333311755</c:v>
                </c:pt>
                <c:pt idx="18894" formatCode="m/d/yyyy\ h:mm">
                  <c:v>40359.624999978434</c:v>
                </c:pt>
                <c:pt idx="18895" formatCode="m/d/yyyy\ h:mm">
                  <c:v>40359.666666645084</c:v>
                </c:pt>
                <c:pt idx="18896" formatCode="m/d/yyyy\ h:mm">
                  <c:v>40359.708333311733</c:v>
                </c:pt>
                <c:pt idx="18897" formatCode="m/d/yyyy\ h:mm">
                  <c:v>40359.749999978412</c:v>
                </c:pt>
                <c:pt idx="18898" formatCode="m/d/yyyy\ h:mm">
                  <c:v>40359.791666645055</c:v>
                </c:pt>
                <c:pt idx="18899" formatCode="m/d/yyyy\ h:mm">
                  <c:v>40359.833333311726</c:v>
                </c:pt>
                <c:pt idx="18900" formatCode="m/d/yyyy\ h:mm">
                  <c:v>40359.874999978434</c:v>
                </c:pt>
                <c:pt idx="18901" formatCode="m/d/yyyy\ h:mm">
                  <c:v>40359.916666645069</c:v>
                </c:pt>
                <c:pt idx="18902" formatCode="m/d/yyyy\ h:mm">
                  <c:v>40359.958333311733</c:v>
                </c:pt>
                <c:pt idx="18903" formatCode="m/d/yyyy\ h:mm">
                  <c:v>40359.999999978398</c:v>
                </c:pt>
                <c:pt idx="18904" formatCode="m/d/yyyy\ h:mm">
                  <c:v>40360.041666645055</c:v>
                </c:pt>
                <c:pt idx="18905" formatCode="m/d/yyyy\ h:mm">
                  <c:v>40360.083333311726</c:v>
                </c:pt>
                <c:pt idx="18906" formatCode="m/d/yyyy\ h:mm">
                  <c:v>40360.12499997839</c:v>
                </c:pt>
                <c:pt idx="18907" formatCode="m/d/yyyy\ h:mm">
                  <c:v>40360.166666645055</c:v>
                </c:pt>
                <c:pt idx="18908" formatCode="m/d/yyyy\ h:mm">
                  <c:v>40360.208333311704</c:v>
                </c:pt>
                <c:pt idx="18909" formatCode="m/d/yyyy\ h:mm">
                  <c:v>40360.249999978383</c:v>
                </c:pt>
                <c:pt idx="18910" formatCode="m/d/yyyy\ h:mm">
                  <c:v>40360.291666645018</c:v>
                </c:pt>
                <c:pt idx="18911" formatCode="m/d/yyyy\ h:mm">
                  <c:v>40360.333333311704</c:v>
                </c:pt>
                <c:pt idx="18912" formatCode="m/d/yyyy\ h:mm">
                  <c:v>40360.374999978398</c:v>
                </c:pt>
                <c:pt idx="18913" formatCode="m/d/yyyy\ h:mm">
                  <c:v>40360.41666664504</c:v>
                </c:pt>
                <c:pt idx="18914" formatCode="m/d/yyyy\ h:mm">
                  <c:v>40360.458333311712</c:v>
                </c:pt>
                <c:pt idx="18915" formatCode="m/d/yyyy\ h:mm">
                  <c:v>40360.499999978369</c:v>
                </c:pt>
                <c:pt idx="18916" formatCode="m/d/yyyy\ h:mm">
                  <c:v>40360.541666645026</c:v>
                </c:pt>
                <c:pt idx="18917" formatCode="m/d/yyyy\ h:mm">
                  <c:v>40360.583333311683</c:v>
                </c:pt>
                <c:pt idx="18918" formatCode="m/d/yyyy\ h:mm">
                  <c:v>40360.624999978361</c:v>
                </c:pt>
                <c:pt idx="18919" formatCode="m/d/yyyy\ h:mm">
                  <c:v>40360.666666645026</c:v>
                </c:pt>
                <c:pt idx="18920" formatCode="m/d/yyyy\ h:mm">
                  <c:v>40360.708333311675</c:v>
                </c:pt>
                <c:pt idx="18921" formatCode="m/d/yyyy\ h:mm">
                  <c:v>40360.749999978361</c:v>
                </c:pt>
                <c:pt idx="18922" formatCode="m/d/yyyy\ h:mm">
                  <c:v>40360.791666644996</c:v>
                </c:pt>
                <c:pt idx="18923" formatCode="m/d/yyyy\ h:mm">
                  <c:v>40360.833333311675</c:v>
                </c:pt>
                <c:pt idx="18924" formatCode="m/d/yyyy\ h:mm">
                  <c:v>40360.874999978369</c:v>
                </c:pt>
                <c:pt idx="18925" formatCode="m/d/yyyy\ h:mm">
                  <c:v>40360.916666645011</c:v>
                </c:pt>
                <c:pt idx="18926" formatCode="m/d/yyyy\ h:mm">
                  <c:v>40360.958333311683</c:v>
                </c:pt>
                <c:pt idx="18927" formatCode="m/d/yyyy\ h:mm">
                  <c:v>40360.999999978339</c:v>
                </c:pt>
                <c:pt idx="18928" formatCode="m/d/yyyy\ h:mm">
                  <c:v>40361.041666645004</c:v>
                </c:pt>
                <c:pt idx="18929" formatCode="m/d/yyyy\ h:mm">
                  <c:v>40361.083333311653</c:v>
                </c:pt>
                <c:pt idx="18930" formatCode="m/d/yyyy\ h:mm">
                  <c:v>40361.124999978332</c:v>
                </c:pt>
                <c:pt idx="18931" formatCode="m/d/yyyy\ h:mm">
                  <c:v>40361.166666644996</c:v>
                </c:pt>
                <c:pt idx="18932" formatCode="m/d/yyyy\ h:mm">
                  <c:v>40361.208333311646</c:v>
                </c:pt>
                <c:pt idx="18933" formatCode="m/d/yyyy\ h:mm">
                  <c:v>40361.249999978332</c:v>
                </c:pt>
                <c:pt idx="18934" formatCode="m/d/yyyy\ h:mm">
                  <c:v>40361.291666644975</c:v>
                </c:pt>
                <c:pt idx="18935" formatCode="m/d/yyyy\ h:mm">
                  <c:v>40361.333333311639</c:v>
                </c:pt>
                <c:pt idx="18936" formatCode="m/d/yyyy\ h:mm">
                  <c:v>40361.374999978339</c:v>
                </c:pt>
                <c:pt idx="18937" formatCode="m/d/yyyy\ h:mm">
                  <c:v>40361.416666644996</c:v>
                </c:pt>
                <c:pt idx="18938" formatCode="m/d/yyyy\ h:mm">
                  <c:v>40361.458333311646</c:v>
                </c:pt>
                <c:pt idx="18939" formatCode="m/d/yyyy\ h:mm">
                  <c:v>40361.49999997831</c:v>
                </c:pt>
                <c:pt idx="18940" formatCode="m/d/yyyy\ h:mm">
                  <c:v>40361.541666644982</c:v>
                </c:pt>
                <c:pt idx="18941" formatCode="m/d/yyyy\ h:mm">
                  <c:v>40361.583333311624</c:v>
                </c:pt>
                <c:pt idx="18942" formatCode="m/d/yyyy\ h:mm">
                  <c:v>40361.624999978303</c:v>
                </c:pt>
                <c:pt idx="18943" formatCode="m/d/yyyy\ h:mm">
                  <c:v>40361.666666644967</c:v>
                </c:pt>
                <c:pt idx="18944" formatCode="m/d/yyyy\ h:mm">
                  <c:v>40361.708333311624</c:v>
                </c:pt>
                <c:pt idx="18945" formatCode="m/d/yyyy\ h:mm">
                  <c:v>40361.749999978296</c:v>
                </c:pt>
                <c:pt idx="18946" formatCode="m/d/yyyy\ h:mm">
                  <c:v>40361.791666644946</c:v>
                </c:pt>
                <c:pt idx="18947" formatCode="m/d/yyyy\ h:mm">
                  <c:v>40361.833333311624</c:v>
                </c:pt>
                <c:pt idx="18948" formatCode="m/d/yyyy\ h:mm">
                  <c:v>40361.874999978303</c:v>
                </c:pt>
                <c:pt idx="18949" formatCode="m/d/yyyy\ h:mm">
                  <c:v>40361.916666644967</c:v>
                </c:pt>
                <c:pt idx="18950" formatCode="m/d/yyyy\ h:mm">
                  <c:v>40361.958333311617</c:v>
                </c:pt>
                <c:pt idx="18951" formatCode="m/d/yyyy\ h:mm">
                  <c:v>40361.999999978281</c:v>
                </c:pt>
                <c:pt idx="18952" formatCode="m/d/yyyy\ h:mm">
                  <c:v>40362.041666644946</c:v>
                </c:pt>
                <c:pt idx="18953" formatCode="m/d/yyyy\ h:mm">
                  <c:v>40362.083333311595</c:v>
                </c:pt>
                <c:pt idx="18954" formatCode="m/d/yyyy\ h:mm">
                  <c:v>40362.124999978281</c:v>
                </c:pt>
                <c:pt idx="18955" formatCode="m/d/yyyy\ h:mm">
                  <c:v>40362.166666644938</c:v>
                </c:pt>
                <c:pt idx="18956" formatCode="m/d/yyyy\ h:mm">
                  <c:v>40362.208333311595</c:v>
                </c:pt>
                <c:pt idx="18957" formatCode="m/d/yyyy\ h:mm">
                  <c:v>40362.249999978267</c:v>
                </c:pt>
                <c:pt idx="18958" formatCode="m/d/yyyy\ h:mm">
                  <c:v>40362.291666644924</c:v>
                </c:pt>
                <c:pt idx="18959" formatCode="m/d/yyyy\ h:mm">
                  <c:v>40362.333333311595</c:v>
                </c:pt>
                <c:pt idx="18960" formatCode="m/d/yyyy\ h:mm">
                  <c:v>40362.374999978274</c:v>
                </c:pt>
                <c:pt idx="18961" formatCode="m/d/yyyy\ h:mm">
                  <c:v>40362.416666644946</c:v>
                </c:pt>
                <c:pt idx="18962" formatCode="m/d/yyyy\ h:mm">
                  <c:v>40362.458333311602</c:v>
                </c:pt>
                <c:pt idx="18963" formatCode="m/d/yyyy\ h:mm">
                  <c:v>40362.499999978252</c:v>
                </c:pt>
                <c:pt idx="18964" formatCode="m/d/yyyy\ h:mm">
                  <c:v>40362.541666644916</c:v>
                </c:pt>
                <c:pt idx="18965" formatCode="m/d/yyyy\ h:mm">
                  <c:v>40362.583333311581</c:v>
                </c:pt>
                <c:pt idx="18966" formatCode="m/d/yyyy\ h:mm">
                  <c:v>40362.624999978245</c:v>
                </c:pt>
                <c:pt idx="18967" formatCode="m/d/yyyy\ h:mm">
                  <c:v>40362.666666644909</c:v>
                </c:pt>
                <c:pt idx="18968" formatCode="m/d/yyyy\ h:mm">
                  <c:v>40362.708333311573</c:v>
                </c:pt>
                <c:pt idx="18969" formatCode="m/d/yyyy\ h:mm">
                  <c:v>40362.749999978238</c:v>
                </c:pt>
                <c:pt idx="18970" formatCode="m/d/yyyy\ h:mm">
                  <c:v>40362.791666644887</c:v>
                </c:pt>
                <c:pt idx="18971" formatCode="m/d/yyyy\ h:mm">
                  <c:v>40362.833333311566</c:v>
                </c:pt>
                <c:pt idx="18972" formatCode="m/d/yyyy\ h:mm">
                  <c:v>40362.874999978245</c:v>
                </c:pt>
                <c:pt idx="18973" formatCode="m/d/yyyy\ h:mm">
                  <c:v>40362.916666644909</c:v>
                </c:pt>
                <c:pt idx="18974" formatCode="m/d/yyyy\ h:mm">
                  <c:v>40362.958333311573</c:v>
                </c:pt>
                <c:pt idx="18975" formatCode="m/d/yyyy\ h:mm">
                  <c:v>40362.999999978223</c:v>
                </c:pt>
                <c:pt idx="18976" formatCode="m/d/yyyy\ h:mm">
                  <c:v>40363.041666644887</c:v>
                </c:pt>
                <c:pt idx="18977" formatCode="m/d/yyyy\ h:mm">
                  <c:v>40363.083333311552</c:v>
                </c:pt>
                <c:pt idx="18978" formatCode="m/d/yyyy\ h:mm">
                  <c:v>40363.124999978216</c:v>
                </c:pt>
                <c:pt idx="18979" formatCode="m/d/yyyy\ h:mm">
                  <c:v>40363.16666664488</c:v>
                </c:pt>
                <c:pt idx="18980" formatCode="m/d/yyyy\ h:mm">
                  <c:v>40363.208333311544</c:v>
                </c:pt>
                <c:pt idx="18981" formatCode="m/d/yyyy\ h:mm">
                  <c:v>40363.249999978209</c:v>
                </c:pt>
                <c:pt idx="18982" formatCode="m/d/yyyy\ h:mm">
                  <c:v>40363.291666644858</c:v>
                </c:pt>
                <c:pt idx="18983" formatCode="m/d/yyyy\ h:mm">
                  <c:v>40363.333333311537</c:v>
                </c:pt>
                <c:pt idx="18984" formatCode="m/d/yyyy\ h:mm">
                  <c:v>40363.374999978216</c:v>
                </c:pt>
                <c:pt idx="18985" formatCode="m/d/yyyy\ h:mm">
                  <c:v>40363.41666664488</c:v>
                </c:pt>
                <c:pt idx="18986" formatCode="m/d/yyyy\ h:mm">
                  <c:v>40363.458333311544</c:v>
                </c:pt>
                <c:pt idx="18987" formatCode="m/d/yyyy\ h:mm">
                  <c:v>40363.499999978201</c:v>
                </c:pt>
                <c:pt idx="18988" formatCode="m/d/yyyy\ h:mm">
                  <c:v>40363.541666644858</c:v>
                </c:pt>
                <c:pt idx="18989" formatCode="m/d/yyyy\ h:mm">
                  <c:v>40363.583333311522</c:v>
                </c:pt>
                <c:pt idx="18990" formatCode="m/d/yyyy\ h:mm">
                  <c:v>40363.624999978201</c:v>
                </c:pt>
                <c:pt idx="18991" formatCode="m/d/yyyy\ h:mm">
                  <c:v>40363.666666644851</c:v>
                </c:pt>
                <c:pt idx="18992" formatCode="m/d/yyyy\ h:mm">
                  <c:v>40363.708333311515</c:v>
                </c:pt>
                <c:pt idx="18993" formatCode="m/d/yyyy\ h:mm">
                  <c:v>40363.749999978194</c:v>
                </c:pt>
                <c:pt idx="18994" formatCode="m/d/yyyy\ h:mm">
                  <c:v>40363.791666644829</c:v>
                </c:pt>
                <c:pt idx="18995" formatCode="m/d/yyyy\ h:mm">
                  <c:v>40363.833333311508</c:v>
                </c:pt>
                <c:pt idx="18996" formatCode="m/d/yyyy\ h:mm">
                  <c:v>40363.874999978201</c:v>
                </c:pt>
                <c:pt idx="18997" formatCode="m/d/yyyy\ h:mm">
                  <c:v>40363.916666644851</c:v>
                </c:pt>
                <c:pt idx="18998" formatCode="m/d/yyyy\ h:mm">
                  <c:v>40363.958333311515</c:v>
                </c:pt>
                <c:pt idx="18999" formatCode="m/d/yyyy\ h:mm">
                  <c:v>40363.999999978179</c:v>
                </c:pt>
                <c:pt idx="19000" formatCode="m/d/yyyy\ h:mm">
                  <c:v>40364.041666644829</c:v>
                </c:pt>
                <c:pt idx="19001" formatCode="m/d/yyyy\ h:mm">
                  <c:v>40364.083333311486</c:v>
                </c:pt>
                <c:pt idx="19002" formatCode="m/d/yyyy\ h:mm">
                  <c:v>40364.124999978172</c:v>
                </c:pt>
                <c:pt idx="19003" formatCode="m/d/yyyy\ h:mm">
                  <c:v>40364.166666644822</c:v>
                </c:pt>
                <c:pt idx="19004" formatCode="m/d/yyyy\ h:mm">
                  <c:v>40364.208333311486</c:v>
                </c:pt>
                <c:pt idx="19005" formatCode="m/d/yyyy\ h:mm">
                  <c:v>40364.249999978165</c:v>
                </c:pt>
                <c:pt idx="19006" formatCode="m/d/yyyy\ h:mm">
                  <c:v>40364.2916666448</c:v>
                </c:pt>
                <c:pt idx="19007" formatCode="m/d/yyyy\ h:mm">
                  <c:v>40364.333333311479</c:v>
                </c:pt>
                <c:pt idx="19008" formatCode="m/d/yyyy\ h:mm">
                  <c:v>40364.374999978165</c:v>
                </c:pt>
                <c:pt idx="19009" formatCode="m/d/yyyy\ h:mm">
                  <c:v>40364.416666644822</c:v>
                </c:pt>
                <c:pt idx="19010" formatCode="m/d/yyyy\ h:mm">
                  <c:v>40364.458333311486</c:v>
                </c:pt>
                <c:pt idx="19011" formatCode="m/d/yyyy\ h:mm">
                  <c:v>40364.499999978143</c:v>
                </c:pt>
                <c:pt idx="19012" formatCode="m/d/yyyy\ h:mm">
                  <c:v>40364.5416666448</c:v>
                </c:pt>
                <c:pt idx="19013" formatCode="m/d/yyyy\ h:mm">
                  <c:v>40364.583333311464</c:v>
                </c:pt>
                <c:pt idx="19014" formatCode="m/d/yyyy\ h:mm">
                  <c:v>40364.624999978143</c:v>
                </c:pt>
                <c:pt idx="19015" formatCode="m/d/yyyy\ h:mm">
                  <c:v>40364.666666644785</c:v>
                </c:pt>
                <c:pt idx="19016" formatCode="m/d/yyyy\ h:mm">
                  <c:v>40364.708333311457</c:v>
                </c:pt>
                <c:pt idx="19017" formatCode="m/d/yyyy\ h:mm">
                  <c:v>40364.749999978136</c:v>
                </c:pt>
                <c:pt idx="19018" formatCode="m/d/yyyy\ h:mm">
                  <c:v>40364.791666644771</c:v>
                </c:pt>
                <c:pt idx="19019" formatCode="m/d/yyyy\ h:mm">
                  <c:v>40364.83333331145</c:v>
                </c:pt>
                <c:pt idx="19020" formatCode="m/d/yyyy\ h:mm">
                  <c:v>40364.874999978143</c:v>
                </c:pt>
                <c:pt idx="19021" formatCode="m/d/yyyy\ h:mm">
                  <c:v>40364.916666644793</c:v>
                </c:pt>
                <c:pt idx="19022" formatCode="m/d/yyyy\ h:mm">
                  <c:v>40364.958333311442</c:v>
                </c:pt>
                <c:pt idx="19023" formatCode="m/d/yyyy\ h:mm">
                  <c:v>40364.999999978121</c:v>
                </c:pt>
                <c:pt idx="19024" formatCode="m/d/yyyy\ h:mm">
                  <c:v>40365.041666644771</c:v>
                </c:pt>
                <c:pt idx="19025" formatCode="m/d/yyyy\ h:mm">
                  <c:v>40365.083333311435</c:v>
                </c:pt>
                <c:pt idx="19026" formatCode="m/d/yyyy\ h:mm">
                  <c:v>40365.124999978099</c:v>
                </c:pt>
                <c:pt idx="19027" formatCode="m/d/yyyy\ h:mm">
                  <c:v>40365.166666644764</c:v>
                </c:pt>
                <c:pt idx="19028" formatCode="m/d/yyyy\ h:mm">
                  <c:v>40365.208333311428</c:v>
                </c:pt>
                <c:pt idx="19029" formatCode="m/d/yyyy\ h:mm">
                  <c:v>40365.249999978092</c:v>
                </c:pt>
                <c:pt idx="19030" formatCode="m/d/yyyy\ h:mm">
                  <c:v>40365.291666644735</c:v>
                </c:pt>
                <c:pt idx="19031" formatCode="m/d/yyyy\ h:mm">
                  <c:v>40365.333333311421</c:v>
                </c:pt>
                <c:pt idx="19032" formatCode="m/d/yyyy\ h:mm">
                  <c:v>40365.374999978107</c:v>
                </c:pt>
                <c:pt idx="19033" formatCode="m/d/yyyy\ h:mm">
                  <c:v>40365.416666644749</c:v>
                </c:pt>
                <c:pt idx="19034" formatCode="m/d/yyyy\ h:mm">
                  <c:v>40365.458333311413</c:v>
                </c:pt>
                <c:pt idx="19035" formatCode="m/d/yyyy\ h:mm">
                  <c:v>40365.499999978092</c:v>
                </c:pt>
                <c:pt idx="19036" formatCode="m/d/yyyy\ h:mm">
                  <c:v>40365.541666644735</c:v>
                </c:pt>
                <c:pt idx="19037" formatCode="m/d/yyyy\ h:mm">
                  <c:v>40365.583333311406</c:v>
                </c:pt>
                <c:pt idx="19038" formatCode="m/d/yyyy\ h:mm">
                  <c:v>40365.624999978085</c:v>
                </c:pt>
                <c:pt idx="19039" formatCode="m/d/yyyy\ h:mm">
                  <c:v>40365.666666644735</c:v>
                </c:pt>
                <c:pt idx="19040" formatCode="m/d/yyyy\ h:mm">
                  <c:v>40365.708333311384</c:v>
                </c:pt>
                <c:pt idx="19041" formatCode="m/d/yyyy\ h:mm">
                  <c:v>40365.749999978063</c:v>
                </c:pt>
                <c:pt idx="19042" formatCode="m/d/yyyy\ h:mm">
                  <c:v>40365.791666644713</c:v>
                </c:pt>
                <c:pt idx="19043" formatCode="m/d/yyyy\ h:mm">
                  <c:v>40365.833333311384</c:v>
                </c:pt>
                <c:pt idx="19044" formatCode="m/d/yyyy\ h:mm">
                  <c:v>40365.874999978085</c:v>
                </c:pt>
                <c:pt idx="19045" formatCode="m/d/yyyy\ h:mm">
                  <c:v>40365.916666644735</c:v>
                </c:pt>
                <c:pt idx="19046" formatCode="m/d/yyyy\ h:mm">
                  <c:v>40365.958333311391</c:v>
                </c:pt>
                <c:pt idx="19047" formatCode="m/d/yyyy\ h:mm">
                  <c:v>40365.999999978048</c:v>
                </c:pt>
                <c:pt idx="19048" formatCode="m/d/yyyy\ h:mm">
                  <c:v>40366.041666644705</c:v>
                </c:pt>
                <c:pt idx="19049" formatCode="m/d/yyyy\ h:mm">
                  <c:v>40366.083333311377</c:v>
                </c:pt>
                <c:pt idx="19050" formatCode="m/d/yyyy\ h:mm">
                  <c:v>40366.124999978041</c:v>
                </c:pt>
                <c:pt idx="19051" formatCode="m/d/yyyy\ h:mm">
                  <c:v>40366.166666644705</c:v>
                </c:pt>
                <c:pt idx="19052" formatCode="m/d/yyyy\ h:mm">
                  <c:v>40366.20833331137</c:v>
                </c:pt>
                <c:pt idx="19053" formatCode="m/d/yyyy\ h:mm">
                  <c:v>40366.249999978041</c:v>
                </c:pt>
                <c:pt idx="19054" formatCode="m/d/yyyy\ h:mm">
                  <c:v>40366.291666644676</c:v>
                </c:pt>
                <c:pt idx="19055" formatCode="m/d/yyyy\ h:mm">
                  <c:v>40366.333333311355</c:v>
                </c:pt>
                <c:pt idx="19056" formatCode="m/d/yyyy\ h:mm">
                  <c:v>40366.374999978048</c:v>
                </c:pt>
                <c:pt idx="19057" formatCode="m/d/yyyy\ h:mm">
                  <c:v>40366.416666644691</c:v>
                </c:pt>
                <c:pt idx="19058" formatCode="m/d/yyyy\ h:mm">
                  <c:v>40366.458333311362</c:v>
                </c:pt>
                <c:pt idx="19059" formatCode="m/d/yyyy\ h:mm">
                  <c:v>40366.499999978019</c:v>
                </c:pt>
                <c:pt idx="19060" formatCode="m/d/yyyy\ h:mm">
                  <c:v>40366.541666644684</c:v>
                </c:pt>
                <c:pt idx="19061" formatCode="m/d/yyyy\ h:mm">
                  <c:v>40366.583333311333</c:v>
                </c:pt>
                <c:pt idx="19062" formatCode="m/d/yyyy\ h:mm">
                  <c:v>40366.624999978012</c:v>
                </c:pt>
                <c:pt idx="19063" formatCode="m/d/yyyy\ h:mm">
                  <c:v>40366.666666644676</c:v>
                </c:pt>
                <c:pt idx="19064" formatCode="m/d/yyyy\ h:mm">
                  <c:v>40366.708333311326</c:v>
                </c:pt>
                <c:pt idx="19065" formatCode="m/d/yyyy\ h:mm">
                  <c:v>40366.749999978012</c:v>
                </c:pt>
                <c:pt idx="19066" formatCode="m/d/yyyy\ h:mm">
                  <c:v>40366.791666644647</c:v>
                </c:pt>
                <c:pt idx="19067" formatCode="m/d/yyyy\ h:mm">
                  <c:v>40366.833333311326</c:v>
                </c:pt>
                <c:pt idx="19068" formatCode="m/d/yyyy\ h:mm">
                  <c:v>40366.874999978019</c:v>
                </c:pt>
                <c:pt idx="19069" formatCode="m/d/yyyy\ h:mm">
                  <c:v>40366.916666644662</c:v>
                </c:pt>
                <c:pt idx="19070" formatCode="m/d/yyyy\ h:mm">
                  <c:v>40366.958333311333</c:v>
                </c:pt>
                <c:pt idx="19071" formatCode="m/d/yyyy\ h:mm">
                  <c:v>40366.99999997799</c:v>
                </c:pt>
                <c:pt idx="19072" formatCode="m/d/yyyy\ h:mm">
                  <c:v>40367.041666644654</c:v>
                </c:pt>
                <c:pt idx="19073" formatCode="m/d/yyyy\ h:mm">
                  <c:v>40367.083333311304</c:v>
                </c:pt>
                <c:pt idx="19074" formatCode="m/d/yyyy\ h:mm">
                  <c:v>40367.124999977983</c:v>
                </c:pt>
                <c:pt idx="19075" formatCode="m/d/yyyy\ h:mm">
                  <c:v>40367.166666644633</c:v>
                </c:pt>
                <c:pt idx="19076" formatCode="m/d/yyyy\ h:mm">
                  <c:v>40367.208333311304</c:v>
                </c:pt>
                <c:pt idx="19077" formatCode="m/d/yyyy\ h:mm">
                  <c:v>40367.249999977983</c:v>
                </c:pt>
                <c:pt idx="19078" formatCode="m/d/yyyy\ h:mm">
                  <c:v>40367.291666644618</c:v>
                </c:pt>
                <c:pt idx="19079" formatCode="m/d/yyyy\ h:mm">
                  <c:v>40367.333333311304</c:v>
                </c:pt>
                <c:pt idx="19080" formatCode="m/d/yyyy\ h:mm">
                  <c:v>40367.37499997799</c:v>
                </c:pt>
                <c:pt idx="19081" formatCode="m/d/yyyy\ h:mm">
                  <c:v>40367.416666644633</c:v>
                </c:pt>
                <c:pt idx="19082" formatCode="m/d/yyyy\ h:mm">
                  <c:v>40367.458333311297</c:v>
                </c:pt>
                <c:pt idx="19083" formatCode="m/d/yyyy\ h:mm">
                  <c:v>40367.499999977961</c:v>
                </c:pt>
                <c:pt idx="19084" formatCode="m/d/yyyy\ h:mm">
                  <c:v>40367.541666644625</c:v>
                </c:pt>
                <c:pt idx="19085" formatCode="m/d/yyyy\ h:mm">
                  <c:v>40367.583333311275</c:v>
                </c:pt>
                <c:pt idx="19086" formatCode="m/d/yyyy\ h:mm">
                  <c:v>40367.624999977961</c:v>
                </c:pt>
                <c:pt idx="19087" formatCode="m/d/yyyy\ h:mm">
                  <c:v>40367.666666644604</c:v>
                </c:pt>
                <c:pt idx="19088" formatCode="m/d/yyyy\ h:mm">
                  <c:v>40367.708333311275</c:v>
                </c:pt>
                <c:pt idx="19089" formatCode="m/d/yyyy\ h:mm">
                  <c:v>40367.749999977947</c:v>
                </c:pt>
                <c:pt idx="19090" formatCode="m/d/yyyy\ h:mm">
                  <c:v>40367.791666644589</c:v>
                </c:pt>
                <c:pt idx="19091" formatCode="m/d/yyyy\ h:mm">
                  <c:v>40367.833333311275</c:v>
                </c:pt>
                <c:pt idx="19092" formatCode="m/d/yyyy\ h:mm">
                  <c:v>40367.874999977954</c:v>
                </c:pt>
                <c:pt idx="19093" formatCode="m/d/yyyy\ h:mm">
                  <c:v>40367.916666644611</c:v>
                </c:pt>
                <c:pt idx="19094" formatCode="m/d/yyyy\ h:mm">
                  <c:v>40367.958333311268</c:v>
                </c:pt>
                <c:pt idx="19095" formatCode="m/d/yyyy\ h:mm">
                  <c:v>40367.999999977932</c:v>
                </c:pt>
                <c:pt idx="19096" formatCode="m/d/yyyy\ h:mm">
                  <c:v>40368.041666644596</c:v>
                </c:pt>
                <c:pt idx="19097" formatCode="m/d/yyyy\ h:mm">
                  <c:v>40368.083333311246</c:v>
                </c:pt>
                <c:pt idx="19098" formatCode="m/d/yyyy\ h:mm">
                  <c:v>40368.124999977932</c:v>
                </c:pt>
                <c:pt idx="19099" formatCode="m/d/yyyy\ h:mm">
                  <c:v>40368.166666644589</c:v>
                </c:pt>
                <c:pt idx="19100" formatCode="m/d/yyyy\ h:mm">
                  <c:v>40368.208333311239</c:v>
                </c:pt>
                <c:pt idx="19101" formatCode="m/d/yyyy\ h:mm">
                  <c:v>40368.249999977917</c:v>
                </c:pt>
                <c:pt idx="19102" formatCode="m/d/yyyy\ h:mm">
                  <c:v>40368.291666644574</c:v>
                </c:pt>
                <c:pt idx="19103" formatCode="m/d/yyyy\ h:mm">
                  <c:v>40368.333333311231</c:v>
                </c:pt>
                <c:pt idx="19104" formatCode="m/d/yyyy\ h:mm">
                  <c:v>40368.374999977925</c:v>
                </c:pt>
                <c:pt idx="19105" formatCode="m/d/yyyy\ h:mm">
                  <c:v>40368.416666644596</c:v>
                </c:pt>
                <c:pt idx="19106" formatCode="m/d/yyyy\ h:mm">
                  <c:v>40368.458333311239</c:v>
                </c:pt>
                <c:pt idx="19107" formatCode="m/d/yyyy\ h:mm">
                  <c:v>40368.499999977903</c:v>
                </c:pt>
                <c:pt idx="19108" formatCode="m/d/yyyy\ h:mm">
                  <c:v>40368.541666644567</c:v>
                </c:pt>
                <c:pt idx="19109" formatCode="m/d/yyyy\ h:mm">
                  <c:v>40368.583333311224</c:v>
                </c:pt>
                <c:pt idx="19110" formatCode="m/d/yyyy\ h:mm">
                  <c:v>40368.624999977896</c:v>
                </c:pt>
                <c:pt idx="19111" formatCode="m/d/yyyy\ h:mm">
                  <c:v>40368.66666664456</c:v>
                </c:pt>
                <c:pt idx="19112" formatCode="m/d/yyyy\ h:mm">
                  <c:v>40368.708333311224</c:v>
                </c:pt>
                <c:pt idx="19113" formatCode="m/d/yyyy\ h:mm">
                  <c:v>40368.749999977888</c:v>
                </c:pt>
                <c:pt idx="19114" formatCode="m/d/yyyy\ h:mm">
                  <c:v>40368.791666644538</c:v>
                </c:pt>
                <c:pt idx="19115" formatCode="m/d/yyyy\ h:mm">
                  <c:v>40368.833333311202</c:v>
                </c:pt>
                <c:pt idx="19116" formatCode="m/d/yyyy\ h:mm">
                  <c:v>40368.874999977896</c:v>
                </c:pt>
                <c:pt idx="19117" formatCode="m/d/yyyy\ h:mm">
                  <c:v>40368.91666664456</c:v>
                </c:pt>
                <c:pt idx="19118" formatCode="m/d/yyyy\ h:mm">
                  <c:v>40368.95833331121</c:v>
                </c:pt>
                <c:pt idx="19119" formatCode="m/d/yyyy\ h:mm">
                  <c:v>40368.999999977881</c:v>
                </c:pt>
                <c:pt idx="19120" formatCode="m/d/yyyy\ h:mm">
                  <c:v>40369.041666644538</c:v>
                </c:pt>
                <c:pt idx="19121" formatCode="m/d/yyyy\ h:mm">
                  <c:v>40369.083333311195</c:v>
                </c:pt>
                <c:pt idx="19122" formatCode="m/d/yyyy\ h:mm">
                  <c:v>40369.124999977867</c:v>
                </c:pt>
                <c:pt idx="19123" formatCode="m/d/yyyy\ h:mm">
                  <c:v>40369.166666644531</c:v>
                </c:pt>
                <c:pt idx="19124" formatCode="m/d/yyyy\ h:mm">
                  <c:v>40369.208333311195</c:v>
                </c:pt>
                <c:pt idx="19125" formatCode="m/d/yyyy\ h:mm">
                  <c:v>40369.249999977859</c:v>
                </c:pt>
                <c:pt idx="19126" formatCode="m/d/yyyy\ h:mm">
                  <c:v>40369.291666644524</c:v>
                </c:pt>
                <c:pt idx="19127" formatCode="m/d/yyyy\ h:mm">
                  <c:v>40369.333333311188</c:v>
                </c:pt>
                <c:pt idx="19128" formatCode="m/d/yyyy\ h:mm">
                  <c:v>40369.374999977867</c:v>
                </c:pt>
                <c:pt idx="19129" formatCode="m/d/yyyy\ h:mm">
                  <c:v>40369.416666644538</c:v>
                </c:pt>
                <c:pt idx="19130" formatCode="m/d/yyyy\ h:mm">
                  <c:v>40369.458333311195</c:v>
                </c:pt>
                <c:pt idx="19131" formatCode="m/d/yyyy\ h:mm">
                  <c:v>40369.499999977845</c:v>
                </c:pt>
                <c:pt idx="19132" formatCode="m/d/yyyy\ h:mm">
                  <c:v>40369.541666644509</c:v>
                </c:pt>
                <c:pt idx="19133" formatCode="m/d/yyyy\ h:mm">
                  <c:v>40369.583333311173</c:v>
                </c:pt>
                <c:pt idx="19134" formatCode="m/d/yyyy\ h:mm">
                  <c:v>40369.624999977837</c:v>
                </c:pt>
                <c:pt idx="19135" formatCode="m/d/yyyy\ h:mm">
                  <c:v>40369.666666644502</c:v>
                </c:pt>
                <c:pt idx="19136" formatCode="m/d/yyyy\ h:mm">
                  <c:v>40369.708333311166</c:v>
                </c:pt>
                <c:pt idx="19137" formatCode="m/d/yyyy\ h:mm">
                  <c:v>40369.74999997783</c:v>
                </c:pt>
                <c:pt idx="19138" formatCode="m/d/yyyy\ h:mm">
                  <c:v>40369.79166664448</c:v>
                </c:pt>
                <c:pt idx="19139" formatCode="m/d/yyyy\ h:mm">
                  <c:v>40369.833333311159</c:v>
                </c:pt>
                <c:pt idx="19140" formatCode="m/d/yyyy\ h:mm">
                  <c:v>40369.874999977837</c:v>
                </c:pt>
                <c:pt idx="19141" formatCode="m/d/yyyy\ h:mm">
                  <c:v>40369.916666644502</c:v>
                </c:pt>
                <c:pt idx="19142" formatCode="m/d/yyyy\ h:mm">
                  <c:v>40369.958333311166</c:v>
                </c:pt>
                <c:pt idx="19143" formatCode="m/d/yyyy\ h:mm">
                  <c:v>40369.999999977816</c:v>
                </c:pt>
                <c:pt idx="19144" formatCode="m/d/yyyy\ h:mm">
                  <c:v>40370.04166664448</c:v>
                </c:pt>
                <c:pt idx="19145" formatCode="m/d/yyyy\ h:mm">
                  <c:v>40370.083333311144</c:v>
                </c:pt>
                <c:pt idx="19146" formatCode="m/d/yyyy\ h:mm">
                  <c:v>40370.124999977808</c:v>
                </c:pt>
                <c:pt idx="19147" formatCode="m/d/yyyy\ h:mm">
                  <c:v>40370.166666644473</c:v>
                </c:pt>
                <c:pt idx="19148" formatCode="m/d/yyyy\ h:mm">
                  <c:v>40370.208333311137</c:v>
                </c:pt>
                <c:pt idx="19149" formatCode="m/d/yyyy\ h:mm">
                  <c:v>40370.249999977801</c:v>
                </c:pt>
                <c:pt idx="19150" formatCode="m/d/yyyy\ h:mm">
                  <c:v>40370.291666644451</c:v>
                </c:pt>
                <c:pt idx="19151" formatCode="m/d/yyyy\ h:mm">
                  <c:v>40370.33333331113</c:v>
                </c:pt>
                <c:pt idx="19152" formatCode="m/d/yyyy\ h:mm">
                  <c:v>40370.374999977808</c:v>
                </c:pt>
                <c:pt idx="19153" formatCode="m/d/yyyy\ h:mm">
                  <c:v>40370.416666644473</c:v>
                </c:pt>
                <c:pt idx="19154" formatCode="m/d/yyyy\ h:mm">
                  <c:v>40370.458333311137</c:v>
                </c:pt>
                <c:pt idx="19155" formatCode="m/d/yyyy\ h:mm">
                  <c:v>40370.499999977787</c:v>
                </c:pt>
                <c:pt idx="19156" formatCode="m/d/yyyy\ h:mm">
                  <c:v>40370.541666644451</c:v>
                </c:pt>
                <c:pt idx="19157" formatCode="m/d/yyyy\ h:mm">
                  <c:v>40370.583333311115</c:v>
                </c:pt>
                <c:pt idx="19158" formatCode="m/d/yyyy\ h:mm">
                  <c:v>40370.624999977779</c:v>
                </c:pt>
                <c:pt idx="19159" formatCode="m/d/yyyy\ h:mm">
                  <c:v>40370.666666644436</c:v>
                </c:pt>
                <c:pt idx="19160" formatCode="m/d/yyyy\ h:mm">
                  <c:v>40370.708333311108</c:v>
                </c:pt>
                <c:pt idx="19161" formatCode="m/d/yyyy\ h:mm">
                  <c:v>40370.749999977772</c:v>
                </c:pt>
                <c:pt idx="19162" formatCode="m/d/yyyy\ h:mm">
                  <c:v>40370.791666644422</c:v>
                </c:pt>
                <c:pt idx="19163" formatCode="m/d/yyyy\ h:mm">
                  <c:v>40370.8333333111</c:v>
                </c:pt>
                <c:pt idx="19164" formatCode="m/d/yyyy\ h:mm">
                  <c:v>40370.874999977779</c:v>
                </c:pt>
                <c:pt idx="19165" formatCode="m/d/yyyy\ h:mm">
                  <c:v>40370.916666644443</c:v>
                </c:pt>
                <c:pt idx="19166" formatCode="m/d/yyyy\ h:mm">
                  <c:v>40370.958333311093</c:v>
                </c:pt>
                <c:pt idx="19167" formatCode="m/d/yyyy\ h:mm">
                  <c:v>40370.999999977757</c:v>
                </c:pt>
                <c:pt idx="19168" formatCode="m/d/yyyy\ h:mm">
                  <c:v>40371.041666644422</c:v>
                </c:pt>
                <c:pt idx="19169" formatCode="m/d/yyyy\ h:mm">
                  <c:v>40371.083333311086</c:v>
                </c:pt>
                <c:pt idx="19170" formatCode="m/d/yyyy\ h:mm">
                  <c:v>40371.12499997775</c:v>
                </c:pt>
                <c:pt idx="19171" formatCode="m/d/yyyy\ h:mm">
                  <c:v>40371.166666644414</c:v>
                </c:pt>
                <c:pt idx="19172" formatCode="m/d/yyyy\ h:mm">
                  <c:v>40371.208333311079</c:v>
                </c:pt>
                <c:pt idx="19173" formatCode="m/d/yyyy\ h:mm">
                  <c:v>40371.249999977736</c:v>
                </c:pt>
                <c:pt idx="19174" formatCode="m/d/yyyy\ h:mm">
                  <c:v>40371.291666644393</c:v>
                </c:pt>
                <c:pt idx="19175" formatCode="m/d/yyyy\ h:mm">
                  <c:v>40371.333333311071</c:v>
                </c:pt>
                <c:pt idx="19176" formatCode="m/d/yyyy\ h:mm">
                  <c:v>40371.374999977743</c:v>
                </c:pt>
                <c:pt idx="19177" formatCode="m/d/yyyy\ h:mm">
                  <c:v>40371.416666644414</c:v>
                </c:pt>
                <c:pt idx="19178" formatCode="m/d/yyyy\ h:mm">
                  <c:v>40371.458333311079</c:v>
                </c:pt>
                <c:pt idx="19179" formatCode="m/d/yyyy\ h:mm">
                  <c:v>40371.499999977728</c:v>
                </c:pt>
                <c:pt idx="19180" formatCode="m/d/yyyy\ h:mm">
                  <c:v>40371.541666644385</c:v>
                </c:pt>
                <c:pt idx="19181" formatCode="m/d/yyyy\ h:mm">
                  <c:v>40371.583333311057</c:v>
                </c:pt>
                <c:pt idx="19182" formatCode="m/d/yyyy\ h:mm">
                  <c:v>40371.624999977721</c:v>
                </c:pt>
                <c:pt idx="19183" formatCode="m/d/yyyy\ h:mm">
                  <c:v>40371.666666644385</c:v>
                </c:pt>
                <c:pt idx="19184" formatCode="m/d/yyyy\ h:mm">
                  <c:v>40371.70833331105</c:v>
                </c:pt>
                <c:pt idx="19185" formatCode="m/d/yyyy\ h:mm">
                  <c:v>40371.749999977714</c:v>
                </c:pt>
                <c:pt idx="19186" formatCode="m/d/yyyy\ h:mm">
                  <c:v>40371.791666644363</c:v>
                </c:pt>
                <c:pt idx="19187" formatCode="m/d/yyyy\ h:mm">
                  <c:v>40371.833333311035</c:v>
                </c:pt>
                <c:pt idx="19188" formatCode="m/d/yyyy\ h:mm">
                  <c:v>40371.874999977721</c:v>
                </c:pt>
                <c:pt idx="19189" formatCode="m/d/yyyy\ h:mm">
                  <c:v>40371.916666644385</c:v>
                </c:pt>
                <c:pt idx="19190" formatCode="m/d/yyyy\ h:mm">
                  <c:v>40371.958333311042</c:v>
                </c:pt>
                <c:pt idx="19191" formatCode="m/d/yyyy\ h:mm">
                  <c:v>40371.999999977685</c:v>
                </c:pt>
                <c:pt idx="19192" formatCode="m/d/yyyy\ h:mm">
                  <c:v>40372.041666644356</c:v>
                </c:pt>
                <c:pt idx="19193" formatCode="m/d/yyyy\ h:mm">
                  <c:v>40372.083333311028</c:v>
                </c:pt>
                <c:pt idx="19194" formatCode="m/d/yyyy\ h:mm">
                  <c:v>40372.124999977685</c:v>
                </c:pt>
                <c:pt idx="19195" formatCode="m/d/yyyy\ h:mm">
                  <c:v>40372.166666644356</c:v>
                </c:pt>
                <c:pt idx="19196" formatCode="m/d/yyyy\ h:mm">
                  <c:v>40372.20833331102</c:v>
                </c:pt>
                <c:pt idx="19197" formatCode="m/d/yyyy\ h:mm">
                  <c:v>40372.249999977685</c:v>
                </c:pt>
                <c:pt idx="19198" formatCode="m/d/yyyy\ h:mm">
                  <c:v>40372.291666644327</c:v>
                </c:pt>
                <c:pt idx="19199" formatCode="m/d/yyyy\ h:mm">
                  <c:v>40372.333333311006</c:v>
                </c:pt>
                <c:pt idx="19200" formatCode="m/d/yyyy\ h:mm">
                  <c:v>40372.374999977692</c:v>
                </c:pt>
                <c:pt idx="19201" formatCode="m/d/yyyy\ h:mm">
                  <c:v>40372.416666644342</c:v>
                </c:pt>
                <c:pt idx="19202" formatCode="m/d/yyyy\ h:mm">
                  <c:v>40372.458333311013</c:v>
                </c:pt>
                <c:pt idx="19203" formatCode="m/d/yyyy\ h:mm">
                  <c:v>40372.49999997767</c:v>
                </c:pt>
                <c:pt idx="19204" formatCode="m/d/yyyy\ h:mm">
                  <c:v>40372.541666644334</c:v>
                </c:pt>
                <c:pt idx="19205" formatCode="m/d/yyyy\ h:mm">
                  <c:v>40372.583333310999</c:v>
                </c:pt>
                <c:pt idx="19206" formatCode="m/d/yyyy\ h:mm">
                  <c:v>40372.624999977656</c:v>
                </c:pt>
                <c:pt idx="19207" formatCode="m/d/yyyy\ h:mm">
                  <c:v>40372.666666644327</c:v>
                </c:pt>
                <c:pt idx="19208" formatCode="m/d/yyyy\ h:mm">
                  <c:v>40372.708333310991</c:v>
                </c:pt>
                <c:pt idx="19209" formatCode="m/d/yyyy\ h:mm">
                  <c:v>40372.749999977656</c:v>
                </c:pt>
                <c:pt idx="19210" formatCode="m/d/yyyy\ h:mm">
                  <c:v>40372.791666644298</c:v>
                </c:pt>
                <c:pt idx="19211" formatCode="m/d/yyyy\ h:mm">
                  <c:v>40372.833333310991</c:v>
                </c:pt>
                <c:pt idx="19212" formatCode="m/d/yyyy\ h:mm">
                  <c:v>40372.874999977648</c:v>
                </c:pt>
                <c:pt idx="19213" formatCode="m/d/yyyy\ h:mm">
                  <c:v>40372.916666644312</c:v>
                </c:pt>
                <c:pt idx="19214" formatCode="m/d/yyyy\ h:mm">
                  <c:v>40372.958333310999</c:v>
                </c:pt>
                <c:pt idx="19215" formatCode="m/d/yyyy\ h:mm">
                  <c:v>40372.999999977634</c:v>
                </c:pt>
                <c:pt idx="19216" formatCode="m/d/yyyy\ h:mm">
                  <c:v>40373.041666644305</c:v>
                </c:pt>
                <c:pt idx="19217" formatCode="m/d/yyyy\ h:mm">
                  <c:v>40373.083333310969</c:v>
                </c:pt>
                <c:pt idx="19218" formatCode="m/d/yyyy\ h:mm">
                  <c:v>40373.124999977634</c:v>
                </c:pt>
                <c:pt idx="19219" formatCode="m/d/yyyy\ h:mm">
                  <c:v>40373.166666644283</c:v>
                </c:pt>
                <c:pt idx="19220" formatCode="m/d/yyyy\ h:mm">
                  <c:v>40373.208333310962</c:v>
                </c:pt>
                <c:pt idx="19221" formatCode="m/d/yyyy\ h:mm">
                  <c:v>40373.249999977626</c:v>
                </c:pt>
                <c:pt idx="19222" formatCode="m/d/yyyy\ h:mm">
                  <c:v>40373.291666644269</c:v>
                </c:pt>
                <c:pt idx="19223" formatCode="m/d/yyyy\ h:mm">
                  <c:v>40373.333333310962</c:v>
                </c:pt>
                <c:pt idx="19224" formatCode="m/d/yyyy\ h:mm">
                  <c:v>40373.374999977619</c:v>
                </c:pt>
                <c:pt idx="19225" formatCode="m/d/yyyy\ h:mm">
                  <c:v>40373.416666644283</c:v>
                </c:pt>
                <c:pt idx="19226" formatCode="m/d/yyyy\ h:mm">
                  <c:v>40373.458333310969</c:v>
                </c:pt>
                <c:pt idx="19227" formatCode="m/d/yyyy\ h:mm">
                  <c:v>40373.499999977605</c:v>
                </c:pt>
                <c:pt idx="19228" formatCode="m/d/yyyy\ h:mm">
                  <c:v>40373.541666644276</c:v>
                </c:pt>
                <c:pt idx="19229" formatCode="m/d/yyyy\ h:mm">
                  <c:v>40373.58333331094</c:v>
                </c:pt>
                <c:pt idx="19230" formatCode="m/d/yyyy\ h:mm">
                  <c:v>40373.624999977605</c:v>
                </c:pt>
                <c:pt idx="19231" formatCode="m/d/yyyy\ h:mm">
                  <c:v>40373.666666644254</c:v>
                </c:pt>
                <c:pt idx="19232" formatCode="m/d/yyyy\ h:mm">
                  <c:v>40373.708333310933</c:v>
                </c:pt>
                <c:pt idx="19233" formatCode="m/d/yyyy\ h:mm">
                  <c:v>40373.749999977597</c:v>
                </c:pt>
                <c:pt idx="19234" formatCode="m/d/yyyy\ h:mm">
                  <c:v>40373.791666644232</c:v>
                </c:pt>
                <c:pt idx="19235" formatCode="m/d/yyyy\ h:mm">
                  <c:v>40373.833333310933</c:v>
                </c:pt>
                <c:pt idx="19236" formatCode="m/d/yyyy\ h:mm">
                  <c:v>40373.874999977605</c:v>
                </c:pt>
                <c:pt idx="19237" formatCode="m/d/yyyy\ h:mm">
                  <c:v>40373.916666644262</c:v>
                </c:pt>
                <c:pt idx="19238" formatCode="m/d/yyyy\ h:mm">
                  <c:v>40373.95833331094</c:v>
                </c:pt>
                <c:pt idx="19239" formatCode="m/d/yyyy\ h:mm">
                  <c:v>40373.999999977583</c:v>
                </c:pt>
                <c:pt idx="19240" formatCode="m/d/yyyy\ h:mm">
                  <c:v>40374.041666644232</c:v>
                </c:pt>
                <c:pt idx="19241" formatCode="m/d/yyyy\ h:mm">
                  <c:v>40374.083333310911</c:v>
                </c:pt>
                <c:pt idx="19242" formatCode="m/d/yyyy\ h:mm">
                  <c:v>40374.124999977583</c:v>
                </c:pt>
                <c:pt idx="19243" formatCode="m/d/yyyy\ h:mm">
                  <c:v>40374.166666644225</c:v>
                </c:pt>
                <c:pt idx="19244" formatCode="m/d/yyyy\ h:mm">
                  <c:v>40374.208333310911</c:v>
                </c:pt>
                <c:pt idx="19245" formatCode="m/d/yyyy\ h:mm">
                  <c:v>40374.249999977568</c:v>
                </c:pt>
                <c:pt idx="19246" formatCode="m/d/yyyy\ h:mm">
                  <c:v>40374.291666644203</c:v>
                </c:pt>
                <c:pt idx="19247" formatCode="m/d/yyyy\ h:mm">
                  <c:v>40374.333333310897</c:v>
                </c:pt>
                <c:pt idx="19248" formatCode="m/d/yyyy\ h:mm">
                  <c:v>40374.374999977575</c:v>
                </c:pt>
                <c:pt idx="19249" formatCode="m/d/yyyy\ h:mm">
                  <c:v>40374.416666644232</c:v>
                </c:pt>
                <c:pt idx="19250" formatCode="m/d/yyyy\ h:mm">
                  <c:v>40374.458333310904</c:v>
                </c:pt>
                <c:pt idx="19251" formatCode="m/d/yyyy\ h:mm">
                  <c:v>40374.499999977561</c:v>
                </c:pt>
                <c:pt idx="19252" formatCode="m/d/yyyy\ h:mm">
                  <c:v>40374.541666644203</c:v>
                </c:pt>
                <c:pt idx="19253" formatCode="m/d/yyyy\ h:mm">
                  <c:v>40374.583333310882</c:v>
                </c:pt>
                <c:pt idx="19254" formatCode="m/d/yyyy\ h:mm">
                  <c:v>40374.624999977546</c:v>
                </c:pt>
                <c:pt idx="19255" formatCode="m/d/yyyy\ h:mm">
                  <c:v>40374.666666644196</c:v>
                </c:pt>
                <c:pt idx="19256" formatCode="m/d/yyyy\ h:mm">
                  <c:v>40374.708333310882</c:v>
                </c:pt>
                <c:pt idx="19257" formatCode="m/d/yyyy\ h:mm">
                  <c:v>40374.749999977539</c:v>
                </c:pt>
                <c:pt idx="19258" formatCode="m/d/yyyy\ h:mm">
                  <c:v>40374.791666644182</c:v>
                </c:pt>
                <c:pt idx="19259" formatCode="m/d/yyyy\ h:mm">
                  <c:v>40374.833333310868</c:v>
                </c:pt>
                <c:pt idx="19260" formatCode="m/d/yyyy\ h:mm">
                  <c:v>40374.874999977546</c:v>
                </c:pt>
                <c:pt idx="19261" formatCode="m/d/yyyy\ h:mm">
                  <c:v>40374.916666644203</c:v>
                </c:pt>
                <c:pt idx="19262" formatCode="m/d/yyyy\ h:mm">
                  <c:v>40374.958333310875</c:v>
                </c:pt>
                <c:pt idx="19263" formatCode="m/d/yyyy\ h:mm">
                  <c:v>40374.999999977532</c:v>
                </c:pt>
                <c:pt idx="19264" formatCode="m/d/yyyy\ h:mm">
                  <c:v>40375.041666644189</c:v>
                </c:pt>
                <c:pt idx="19265" formatCode="m/d/yyyy\ h:mm">
                  <c:v>40375.083333310853</c:v>
                </c:pt>
                <c:pt idx="19266" formatCode="m/d/yyyy\ h:mm">
                  <c:v>40375.124999977517</c:v>
                </c:pt>
                <c:pt idx="19267" formatCode="m/d/yyyy\ h:mm">
                  <c:v>40375.166666644182</c:v>
                </c:pt>
                <c:pt idx="19268" formatCode="m/d/yyyy\ h:mm">
                  <c:v>40375.208333310846</c:v>
                </c:pt>
                <c:pt idx="19269" formatCode="m/d/yyyy\ h:mm">
                  <c:v>40375.24999997751</c:v>
                </c:pt>
                <c:pt idx="19270" formatCode="m/d/yyyy\ h:mm">
                  <c:v>40375.291666644174</c:v>
                </c:pt>
                <c:pt idx="19271" formatCode="m/d/yyyy\ h:mm">
                  <c:v>40375.333333310838</c:v>
                </c:pt>
                <c:pt idx="19272" formatCode="m/d/yyyy\ h:mm">
                  <c:v>40375.374999977517</c:v>
                </c:pt>
                <c:pt idx="19273" formatCode="m/d/yyyy\ h:mm">
                  <c:v>40375.416666644189</c:v>
                </c:pt>
                <c:pt idx="19274" formatCode="m/d/yyyy\ h:mm">
                  <c:v>40375.458333310846</c:v>
                </c:pt>
                <c:pt idx="19275" formatCode="m/d/yyyy\ h:mm">
                  <c:v>40375.499999977495</c:v>
                </c:pt>
                <c:pt idx="19276" formatCode="m/d/yyyy\ h:mm">
                  <c:v>40375.54166664416</c:v>
                </c:pt>
                <c:pt idx="19277" formatCode="m/d/yyyy\ h:mm">
                  <c:v>40375.583333310831</c:v>
                </c:pt>
                <c:pt idx="19278" formatCode="m/d/yyyy\ h:mm">
                  <c:v>40375.624999977488</c:v>
                </c:pt>
                <c:pt idx="19279" formatCode="m/d/yyyy\ h:mm">
                  <c:v>40375.666666644152</c:v>
                </c:pt>
                <c:pt idx="19280" formatCode="m/d/yyyy\ h:mm">
                  <c:v>40375.708333310817</c:v>
                </c:pt>
                <c:pt idx="19281" formatCode="m/d/yyyy\ h:mm">
                  <c:v>40375.749999977481</c:v>
                </c:pt>
                <c:pt idx="19282" formatCode="m/d/yyyy\ h:mm">
                  <c:v>40375.791666644131</c:v>
                </c:pt>
                <c:pt idx="19283" formatCode="m/d/yyyy\ h:mm">
                  <c:v>40375.833333310809</c:v>
                </c:pt>
                <c:pt idx="19284" formatCode="m/d/yyyy\ h:mm">
                  <c:v>40375.874999977495</c:v>
                </c:pt>
                <c:pt idx="19285" formatCode="m/d/yyyy\ h:mm">
                  <c:v>40375.916666644152</c:v>
                </c:pt>
                <c:pt idx="19286" formatCode="m/d/yyyy\ h:mm">
                  <c:v>40375.958333310817</c:v>
                </c:pt>
                <c:pt idx="19287" formatCode="m/d/yyyy\ h:mm">
                  <c:v>40375.999999977466</c:v>
                </c:pt>
                <c:pt idx="19288" formatCode="m/d/yyyy\ h:mm">
                  <c:v>40376.041666644131</c:v>
                </c:pt>
                <c:pt idx="19289" formatCode="m/d/yyyy\ h:mm">
                  <c:v>40376.083333310795</c:v>
                </c:pt>
                <c:pt idx="19290" formatCode="m/d/yyyy\ h:mm">
                  <c:v>40376.124999977459</c:v>
                </c:pt>
                <c:pt idx="19291" formatCode="m/d/yyyy\ h:mm">
                  <c:v>40376.166666644123</c:v>
                </c:pt>
                <c:pt idx="19292" formatCode="m/d/yyyy\ h:mm">
                  <c:v>40376.208333310788</c:v>
                </c:pt>
                <c:pt idx="19293" formatCode="m/d/yyyy\ h:mm">
                  <c:v>40376.249999977452</c:v>
                </c:pt>
                <c:pt idx="19294" formatCode="m/d/yyyy\ h:mm">
                  <c:v>40376.291666644101</c:v>
                </c:pt>
                <c:pt idx="19295" formatCode="m/d/yyyy\ h:mm">
                  <c:v>40376.33333331078</c:v>
                </c:pt>
                <c:pt idx="19296" formatCode="m/d/yyyy\ h:mm">
                  <c:v>40376.374999977459</c:v>
                </c:pt>
                <c:pt idx="19297" formatCode="m/d/yyyy\ h:mm">
                  <c:v>40376.416666644123</c:v>
                </c:pt>
                <c:pt idx="19298" formatCode="m/d/yyyy\ h:mm">
                  <c:v>40376.458333310788</c:v>
                </c:pt>
                <c:pt idx="19299" formatCode="m/d/yyyy\ h:mm">
                  <c:v>40376.499999977437</c:v>
                </c:pt>
                <c:pt idx="19300" formatCode="m/d/yyyy\ h:mm">
                  <c:v>40376.541666644101</c:v>
                </c:pt>
                <c:pt idx="19301" formatCode="m/d/yyyy\ h:mm">
                  <c:v>40376.583333310766</c:v>
                </c:pt>
                <c:pt idx="19302" formatCode="m/d/yyyy\ h:mm">
                  <c:v>40376.62499997743</c:v>
                </c:pt>
                <c:pt idx="19303" formatCode="m/d/yyyy\ h:mm">
                  <c:v>40376.666666644094</c:v>
                </c:pt>
                <c:pt idx="19304" formatCode="m/d/yyyy\ h:mm">
                  <c:v>40376.708333310758</c:v>
                </c:pt>
                <c:pt idx="19305" formatCode="m/d/yyyy\ h:mm">
                  <c:v>40376.749999977423</c:v>
                </c:pt>
                <c:pt idx="19306" formatCode="m/d/yyyy\ h:mm">
                  <c:v>40376.791666644072</c:v>
                </c:pt>
                <c:pt idx="19307" formatCode="m/d/yyyy\ h:mm">
                  <c:v>40376.833333310751</c:v>
                </c:pt>
                <c:pt idx="19308" formatCode="m/d/yyyy\ h:mm">
                  <c:v>40376.87499997743</c:v>
                </c:pt>
                <c:pt idx="19309" formatCode="m/d/yyyy\ h:mm">
                  <c:v>40376.916666644094</c:v>
                </c:pt>
                <c:pt idx="19310" formatCode="m/d/yyyy\ h:mm">
                  <c:v>40376.958333310758</c:v>
                </c:pt>
                <c:pt idx="19311" formatCode="m/d/yyyy\ h:mm">
                  <c:v>40376.999999977408</c:v>
                </c:pt>
                <c:pt idx="19312" formatCode="m/d/yyyy\ h:mm">
                  <c:v>40377.041666644072</c:v>
                </c:pt>
                <c:pt idx="19313" formatCode="m/d/yyyy\ h:mm">
                  <c:v>40377.083333310737</c:v>
                </c:pt>
                <c:pt idx="19314" formatCode="m/d/yyyy\ h:mm">
                  <c:v>40377.124999977401</c:v>
                </c:pt>
                <c:pt idx="19315" formatCode="m/d/yyyy\ h:mm">
                  <c:v>40377.166666644065</c:v>
                </c:pt>
                <c:pt idx="19316" formatCode="m/d/yyyy\ h:mm">
                  <c:v>40377.208333310729</c:v>
                </c:pt>
                <c:pt idx="19317" formatCode="m/d/yyyy\ h:mm">
                  <c:v>40377.249999977394</c:v>
                </c:pt>
                <c:pt idx="19318" formatCode="m/d/yyyy\ h:mm">
                  <c:v>40377.291666644043</c:v>
                </c:pt>
                <c:pt idx="19319" formatCode="m/d/yyyy\ h:mm">
                  <c:v>40377.333333310722</c:v>
                </c:pt>
                <c:pt idx="19320" formatCode="m/d/yyyy\ h:mm">
                  <c:v>40377.374999977401</c:v>
                </c:pt>
                <c:pt idx="19321" formatCode="m/d/yyyy\ h:mm">
                  <c:v>40377.416666644065</c:v>
                </c:pt>
                <c:pt idx="19322" formatCode="m/d/yyyy\ h:mm">
                  <c:v>40377.458333310729</c:v>
                </c:pt>
                <c:pt idx="19323" formatCode="m/d/yyyy\ h:mm">
                  <c:v>40377.499999977379</c:v>
                </c:pt>
                <c:pt idx="19324" formatCode="m/d/yyyy\ h:mm">
                  <c:v>40377.541666644036</c:v>
                </c:pt>
                <c:pt idx="19325" formatCode="m/d/yyyy\ h:mm">
                  <c:v>40377.583333310708</c:v>
                </c:pt>
                <c:pt idx="19326" formatCode="m/d/yyyy\ h:mm">
                  <c:v>40377.624999977372</c:v>
                </c:pt>
                <c:pt idx="19327" formatCode="m/d/yyyy\ h:mm">
                  <c:v>40377.666666644036</c:v>
                </c:pt>
                <c:pt idx="19328" formatCode="m/d/yyyy\ h:mm">
                  <c:v>40377.7083333107</c:v>
                </c:pt>
                <c:pt idx="19329" formatCode="m/d/yyyy\ h:mm">
                  <c:v>40377.749999977364</c:v>
                </c:pt>
                <c:pt idx="19330" formatCode="m/d/yyyy\ h:mm">
                  <c:v>40377.791666644014</c:v>
                </c:pt>
                <c:pt idx="19331" formatCode="m/d/yyyy\ h:mm">
                  <c:v>40377.833333310686</c:v>
                </c:pt>
                <c:pt idx="19332" formatCode="m/d/yyyy\ h:mm">
                  <c:v>40377.874999977372</c:v>
                </c:pt>
                <c:pt idx="19333" formatCode="m/d/yyyy\ h:mm">
                  <c:v>40377.916666644036</c:v>
                </c:pt>
                <c:pt idx="19334" formatCode="m/d/yyyy\ h:mm">
                  <c:v>40377.958333310693</c:v>
                </c:pt>
                <c:pt idx="19335" formatCode="m/d/yyyy\ h:mm">
                  <c:v>40377.99999997735</c:v>
                </c:pt>
                <c:pt idx="19336" formatCode="m/d/yyyy\ h:mm">
                  <c:v>40378.041666644014</c:v>
                </c:pt>
                <c:pt idx="19337" formatCode="m/d/yyyy\ h:mm">
                  <c:v>40378.083333310678</c:v>
                </c:pt>
                <c:pt idx="19338" formatCode="m/d/yyyy\ h:mm">
                  <c:v>40378.124999977335</c:v>
                </c:pt>
                <c:pt idx="19339" formatCode="m/d/yyyy\ h:mm">
                  <c:v>40378.166666644007</c:v>
                </c:pt>
                <c:pt idx="19340" formatCode="m/d/yyyy\ h:mm">
                  <c:v>40378.208333310671</c:v>
                </c:pt>
                <c:pt idx="19341" formatCode="m/d/yyyy\ h:mm">
                  <c:v>40378.249999977335</c:v>
                </c:pt>
                <c:pt idx="19342" formatCode="m/d/yyyy\ h:mm">
                  <c:v>40378.291666643978</c:v>
                </c:pt>
                <c:pt idx="19343" formatCode="m/d/yyyy\ h:mm">
                  <c:v>40378.333333310664</c:v>
                </c:pt>
                <c:pt idx="19344" formatCode="m/d/yyyy\ h:mm">
                  <c:v>40378.374999977343</c:v>
                </c:pt>
                <c:pt idx="19345" formatCode="m/d/yyyy\ h:mm">
                  <c:v>40378.416666643992</c:v>
                </c:pt>
                <c:pt idx="19346" formatCode="m/d/yyyy\ h:mm">
                  <c:v>40378.458333310671</c:v>
                </c:pt>
                <c:pt idx="19347" formatCode="m/d/yyyy\ h:mm">
                  <c:v>40378.499999977321</c:v>
                </c:pt>
                <c:pt idx="19348" formatCode="m/d/yyyy\ h:mm">
                  <c:v>40378.541666643985</c:v>
                </c:pt>
                <c:pt idx="19349" formatCode="m/d/yyyy\ h:mm">
                  <c:v>40378.583333310635</c:v>
                </c:pt>
                <c:pt idx="19350" formatCode="m/d/yyyy\ h:mm">
                  <c:v>40378.624999977314</c:v>
                </c:pt>
                <c:pt idx="19351" formatCode="m/d/yyyy\ h:mm">
                  <c:v>40378.666666643978</c:v>
                </c:pt>
                <c:pt idx="19352" formatCode="m/d/yyyy\ h:mm">
                  <c:v>40378.708333310635</c:v>
                </c:pt>
                <c:pt idx="19353" formatCode="m/d/yyyy\ h:mm">
                  <c:v>40378.749999977306</c:v>
                </c:pt>
                <c:pt idx="19354" formatCode="m/d/yyyy\ h:mm">
                  <c:v>40378.791666643949</c:v>
                </c:pt>
                <c:pt idx="19355" formatCode="m/d/yyyy\ h:mm">
                  <c:v>40378.833333310635</c:v>
                </c:pt>
                <c:pt idx="19356" formatCode="m/d/yyyy\ h:mm">
                  <c:v>40378.874999977299</c:v>
                </c:pt>
                <c:pt idx="19357" formatCode="m/d/yyyy\ h:mm">
                  <c:v>40378.916666643963</c:v>
                </c:pt>
                <c:pt idx="19358" formatCode="m/d/yyyy\ h:mm">
                  <c:v>40378.958333310642</c:v>
                </c:pt>
                <c:pt idx="19359" formatCode="m/d/yyyy\ h:mm">
                  <c:v>40378.999999977284</c:v>
                </c:pt>
                <c:pt idx="19360" formatCode="m/d/yyyy\ h:mm">
                  <c:v>40379.041666643956</c:v>
                </c:pt>
                <c:pt idx="19361" formatCode="m/d/yyyy\ h:mm">
                  <c:v>40379.08333331062</c:v>
                </c:pt>
                <c:pt idx="19362" formatCode="m/d/yyyy\ h:mm">
                  <c:v>40379.124999977284</c:v>
                </c:pt>
                <c:pt idx="19363" formatCode="m/d/yyyy\ h:mm">
                  <c:v>40379.166666643934</c:v>
                </c:pt>
                <c:pt idx="19364" formatCode="m/d/yyyy\ h:mm">
                  <c:v>40379.208333310606</c:v>
                </c:pt>
                <c:pt idx="19365" formatCode="m/d/yyyy\ h:mm">
                  <c:v>40379.249999977277</c:v>
                </c:pt>
                <c:pt idx="19366" formatCode="m/d/yyyy\ h:mm">
                  <c:v>40379.29166664392</c:v>
                </c:pt>
                <c:pt idx="19367" formatCode="m/d/yyyy\ h:mm">
                  <c:v>40379.333333310606</c:v>
                </c:pt>
                <c:pt idx="19368" formatCode="m/d/yyyy\ h:mm">
                  <c:v>40379.374999977284</c:v>
                </c:pt>
                <c:pt idx="19369" formatCode="m/d/yyyy\ h:mm">
                  <c:v>40379.416666643941</c:v>
                </c:pt>
                <c:pt idx="19370" formatCode="m/d/yyyy\ h:mm">
                  <c:v>40379.458333310613</c:v>
                </c:pt>
                <c:pt idx="19371" formatCode="m/d/yyyy\ h:mm">
                  <c:v>40379.499999977255</c:v>
                </c:pt>
                <c:pt idx="19372" formatCode="m/d/yyyy\ h:mm">
                  <c:v>40379.541666643927</c:v>
                </c:pt>
                <c:pt idx="19373" formatCode="m/d/yyyy\ h:mm">
                  <c:v>40379.583333310591</c:v>
                </c:pt>
                <c:pt idx="19374" formatCode="m/d/yyyy\ h:mm">
                  <c:v>40379.624999977255</c:v>
                </c:pt>
                <c:pt idx="19375" formatCode="m/d/yyyy\ h:mm">
                  <c:v>40379.66666664392</c:v>
                </c:pt>
                <c:pt idx="19376" formatCode="m/d/yyyy\ h:mm">
                  <c:v>40379.708333310591</c:v>
                </c:pt>
                <c:pt idx="19377" formatCode="m/d/yyyy\ h:mm">
                  <c:v>40379.749999977234</c:v>
                </c:pt>
                <c:pt idx="19378" formatCode="m/d/yyyy\ h:mm">
                  <c:v>40379.791666643883</c:v>
                </c:pt>
                <c:pt idx="19379" formatCode="m/d/yyyy\ h:mm">
                  <c:v>40379.833333310591</c:v>
                </c:pt>
                <c:pt idx="19380" formatCode="m/d/yyyy\ h:mm">
                  <c:v>40379.874999977241</c:v>
                </c:pt>
                <c:pt idx="19381" formatCode="m/d/yyyy\ h:mm">
                  <c:v>40379.916666643912</c:v>
                </c:pt>
                <c:pt idx="19382" formatCode="m/d/yyyy\ h:mm">
                  <c:v>40379.958333310591</c:v>
                </c:pt>
                <c:pt idx="19383" formatCode="m/d/yyyy\ h:mm">
                  <c:v>40379.999999977234</c:v>
                </c:pt>
                <c:pt idx="19384" formatCode="m/d/yyyy\ h:mm">
                  <c:v>40380.041666643883</c:v>
                </c:pt>
                <c:pt idx="19385" formatCode="m/d/yyyy\ h:mm">
                  <c:v>40380.083333310562</c:v>
                </c:pt>
                <c:pt idx="19386" formatCode="m/d/yyyy\ h:mm">
                  <c:v>40380.124999977226</c:v>
                </c:pt>
                <c:pt idx="19387" formatCode="m/d/yyyy\ h:mm">
                  <c:v>40380.166666643876</c:v>
                </c:pt>
                <c:pt idx="19388" formatCode="m/d/yyyy\ h:mm">
                  <c:v>40380.208333310562</c:v>
                </c:pt>
                <c:pt idx="19389" formatCode="m/d/yyyy\ h:mm">
                  <c:v>40380.249999977204</c:v>
                </c:pt>
                <c:pt idx="19390" formatCode="m/d/yyyy\ h:mm">
                  <c:v>40380.291666643854</c:v>
                </c:pt>
                <c:pt idx="19391" formatCode="m/d/yyyy\ h:mm">
                  <c:v>40380.333333310547</c:v>
                </c:pt>
                <c:pt idx="19392" formatCode="m/d/yyyy\ h:mm">
                  <c:v>40380.374999977212</c:v>
                </c:pt>
                <c:pt idx="19393" formatCode="m/d/yyyy\ h:mm">
                  <c:v>40380.416666643883</c:v>
                </c:pt>
                <c:pt idx="19394" formatCode="m/d/yyyy\ h:mm">
                  <c:v>40380.458333310555</c:v>
                </c:pt>
                <c:pt idx="19395" formatCode="m/d/yyyy\ h:mm">
                  <c:v>40380.499999977204</c:v>
                </c:pt>
                <c:pt idx="19396" formatCode="m/d/yyyy\ h:mm">
                  <c:v>40380.541666643854</c:v>
                </c:pt>
                <c:pt idx="19397" formatCode="m/d/yyyy\ h:mm">
                  <c:v>40380.583333310533</c:v>
                </c:pt>
                <c:pt idx="19398" formatCode="m/d/yyyy\ h:mm">
                  <c:v>40380.624999977197</c:v>
                </c:pt>
                <c:pt idx="19399" formatCode="m/d/yyyy\ h:mm">
                  <c:v>40380.666666643854</c:v>
                </c:pt>
                <c:pt idx="19400" formatCode="m/d/yyyy\ h:mm">
                  <c:v>40380.708333310533</c:v>
                </c:pt>
                <c:pt idx="19401" formatCode="m/d/yyyy\ h:mm">
                  <c:v>40380.74999997719</c:v>
                </c:pt>
                <c:pt idx="19402" formatCode="m/d/yyyy\ h:mm">
                  <c:v>40380.791666643832</c:v>
                </c:pt>
                <c:pt idx="19403" formatCode="m/d/yyyy\ h:mm">
                  <c:v>40380.833333310518</c:v>
                </c:pt>
                <c:pt idx="19404" formatCode="m/d/yyyy\ h:mm">
                  <c:v>40380.874999977197</c:v>
                </c:pt>
                <c:pt idx="19405" formatCode="m/d/yyyy\ h:mm">
                  <c:v>40380.916666643847</c:v>
                </c:pt>
                <c:pt idx="19406" formatCode="m/d/yyyy\ h:mm">
                  <c:v>40380.958333310526</c:v>
                </c:pt>
                <c:pt idx="19407" formatCode="m/d/yyyy\ h:mm">
                  <c:v>40380.999999977183</c:v>
                </c:pt>
                <c:pt idx="19408" formatCode="m/d/yyyy\ h:mm">
                  <c:v>40381.041666643825</c:v>
                </c:pt>
                <c:pt idx="19409" formatCode="m/d/yyyy\ h:mm">
                  <c:v>40381.083333310511</c:v>
                </c:pt>
                <c:pt idx="19410" formatCode="m/d/yyyy\ h:mm">
                  <c:v>40381.124999977168</c:v>
                </c:pt>
                <c:pt idx="19411" formatCode="m/d/yyyy\ h:mm">
                  <c:v>40381.166666643825</c:v>
                </c:pt>
                <c:pt idx="19412" formatCode="m/d/yyyy\ h:mm">
                  <c:v>40381.208333310497</c:v>
                </c:pt>
                <c:pt idx="19413" formatCode="m/d/yyyy\ h:mm">
                  <c:v>40381.249999977161</c:v>
                </c:pt>
                <c:pt idx="19414" formatCode="m/d/yyyy\ h:mm">
                  <c:v>40381.291666643803</c:v>
                </c:pt>
                <c:pt idx="19415" formatCode="m/d/yyyy\ h:mm">
                  <c:v>40381.333333310489</c:v>
                </c:pt>
                <c:pt idx="19416" formatCode="m/d/yyyy\ h:mm">
                  <c:v>40381.374999977168</c:v>
                </c:pt>
                <c:pt idx="19417" formatCode="m/d/yyyy\ h:mm">
                  <c:v>40381.416666643818</c:v>
                </c:pt>
                <c:pt idx="19418" formatCode="m/d/yyyy\ h:mm">
                  <c:v>40381.458333310497</c:v>
                </c:pt>
                <c:pt idx="19419" formatCode="m/d/yyyy\ h:mm">
                  <c:v>40381.499999977146</c:v>
                </c:pt>
                <c:pt idx="19420" formatCode="m/d/yyyy\ h:mm">
                  <c:v>40381.541666643796</c:v>
                </c:pt>
                <c:pt idx="19421" formatCode="m/d/yyyy\ h:mm">
                  <c:v>40381.583333310482</c:v>
                </c:pt>
                <c:pt idx="19422" formatCode="m/d/yyyy\ h:mm">
                  <c:v>40381.624999977139</c:v>
                </c:pt>
                <c:pt idx="19423" formatCode="m/d/yyyy\ h:mm">
                  <c:v>40381.666666643789</c:v>
                </c:pt>
                <c:pt idx="19424" formatCode="m/d/yyyy\ h:mm">
                  <c:v>40381.708333310467</c:v>
                </c:pt>
                <c:pt idx="19425" formatCode="m/d/yyyy\ h:mm">
                  <c:v>40381.749999977132</c:v>
                </c:pt>
                <c:pt idx="19426" formatCode="m/d/yyyy\ h:mm">
                  <c:v>40381.791666643767</c:v>
                </c:pt>
                <c:pt idx="19427" formatCode="m/d/yyyy\ h:mm">
                  <c:v>40381.83333331046</c:v>
                </c:pt>
                <c:pt idx="19428" formatCode="m/d/yyyy\ h:mm">
                  <c:v>40381.874999977146</c:v>
                </c:pt>
                <c:pt idx="19429" formatCode="m/d/yyyy\ h:mm">
                  <c:v>40381.916666643789</c:v>
                </c:pt>
                <c:pt idx="19430" formatCode="m/d/yyyy\ h:mm">
                  <c:v>40381.958333310467</c:v>
                </c:pt>
                <c:pt idx="19431" formatCode="m/d/yyyy\ h:mm">
                  <c:v>40381.999999977117</c:v>
                </c:pt>
                <c:pt idx="19432" formatCode="m/d/yyyy\ h:mm">
                  <c:v>40382.041666643774</c:v>
                </c:pt>
                <c:pt idx="19433" formatCode="m/d/yyyy\ h:mm">
                  <c:v>40382.083333310446</c:v>
                </c:pt>
                <c:pt idx="19434" formatCode="m/d/yyyy\ h:mm">
                  <c:v>40382.12499997711</c:v>
                </c:pt>
                <c:pt idx="19435" formatCode="m/d/yyyy\ h:mm">
                  <c:v>40382.166666643774</c:v>
                </c:pt>
                <c:pt idx="19436" formatCode="m/d/yyyy\ h:mm">
                  <c:v>40382.208333310438</c:v>
                </c:pt>
                <c:pt idx="19437" formatCode="m/d/yyyy\ h:mm">
                  <c:v>40382.249999977103</c:v>
                </c:pt>
                <c:pt idx="19438" formatCode="m/d/yyyy\ h:mm">
                  <c:v>40382.291666643738</c:v>
                </c:pt>
                <c:pt idx="19439" formatCode="m/d/yyyy\ h:mm">
                  <c:v>40382.333333310431</c:v>
                </c:pt>
                <c:pt idx="19440" formatCode="m/d/yyyy\ h:mm">
                  <c:v>40382.37499997711</c:v>
                </c:pt>
                <c:pt idx="19441" formatCode="m/d/yyyy\ h:mm">
                  <c:v>40382.41666664376</c:v>
                </c:pt>
                <c:pt idx="19442" formatCode="m/d/yyyy\ h:mm">
                  <c:v>40382.458333310446</c:v>
                </c:pt>
                <c:pt idx="19443" formatCode="m/d/yyyy\ h:mm">
                  <c:v>40382.499999977088</c:v>
                </c:pt>
                <c:pt idx="19444" formatCode="m/d/yyyy\ h:mm">
                  <c:v>40382.541666643738</c:v>
                </c:pt>
                <c:pt idx="19445" formatCode="m/d/yyyy\ h:mm">
                  <c:v>40382.583333310416</c:v>
                </c:pt>
                <c:pt idx="19446" formatCode="m/d/yyyy\ h:mm">
                  <c:v>40382.624999977081</c:v>
                </c:pt>
                <c:pt idx="19447" formatCode="m/d/yyyy\ h:mm">
                  <c:v>40382.66666664373</c:v>
                </c:pt>
                <c:pt idx="19448" formatCode="m/d/yyyy\ h:mm">
                  <c:v>40382.708333310409</c:v>
                </c:pt>
                <c:pt idx="19449" formatCode="m/d/yyyy\ h:mm">
                  <c:v>40382.749999977073</c:v>
                </c:pt>
                <c:pt idx="19450" formatCode="m/d/yyyy\ h:mm">
                  <c:v>40382.791666643709</c:v>
                </c:pt>
                <c:pt idx="19451" formatCode="m/d/yyyy\ h:mm">
                  <c:v>40382.833333310402</c:v>
                </c:pt>
                <c:pt idx="19452" formatCode="m/d/yyyy\ h:mm">
                  <c:v>40382.874999977081</c:v>
                </c:pt>
                <c:pt idx="19453" formatCode="m/d/yyyy\ h:mm">
                  <c:v>40382.91666664373</c:v>
                </c:pt>
                <c:pt idx="19454" formatCode="m/d/yyyy\ h:mm">
                  <c:v>40382.958333310409</c:v>
                </c:pt>
                <c:pt idx="19455" formatCode="m/d/yyyy\ h:mm">
                  <c:v>40382.999999977059</c:v>
                </c:pt>
                <c:pt idx="19456" formatCode="m/d/yyyy\ h:mm">
                  <c:v>40383.041666643709</c:v>
                </c:pt>
                <c:pt idx="19457" formatCode="m/d/yyyy\ h:mm">
                  <c:v>40383.083333310387</c:v>
                </c:pt>
                <c:pt idx="19458" formatCode="m/d/yyyy\ h:mm">
                  <c:v>40383.124999977052</c:v>
                </c:pt>
                <c:pt idx="19459" formatCode="m/d/yyyy\ h:mm">
                  <c:v>40383.166666643701</c:v>
                </c:pt>
                <c:pt idx="19460" formatCode="m/d/yyyy\ h:mm">
                  <c:v>40383.20833331038</c:v>
                </c:pt>
                <c:pt idx="19461" formatCode="m/d/yyyy\ h:mm">
                  <c:v>40383.249999977044</c:v>
                </c:pt>
                <c:pt idx="19462" formatCode="m/d/yyyy\ h:mm">
                  <c:v>40383.291666643679</c:v>
                </c:pt>
                <c:pt idx="19463" formatCode="m/d/yyyy\ h:mm">
                  <c:v>40383.333333310373</c:v>
                </c:pt>
                <c:pt idx="19464" formatCode="m/d/yyyy\ h:mm">
                  <c:v>40383.374999977052</c:v>
                </c:pt>
                <c:pt idx="19465" formatCode="m/d/yyyy\ h:mm">
                  <c:v>40383.416666643701</c:v>
                </c:pt>
                <c:pt idx="19466" formatCode="m/d/yyyy\ h:mm">
                  <c:v>40383.45833331038</c:v>
                </c:pt>
                <c:pt idx="19467" formatCode="m/d/yyyy\ h:mm">
                  <c:v>40383.49999997703</c:v>
                </c:pt>
                <c:pt idx="19468" formatCode="m/d/yyyy\ h:mm">
                  <c:v>40383.541666643679</c:v>
                </c:pt>
                <c:pt idx="19469" formatCode="m/d/yyyy\ h:mm">
                  <c:v>40383.583333310358</c:v>
                </c:pt>
                <c:pt idx="19470" formatCode="m/d/yyyy\ h:mm">
                  <c:v>40383.624999977023</c:v>
                </c:pt>
                <c:pt idx="19471" formatCode="m/d/yyyy\ h:mm">
                  <c:v>40383.666666643672</c:v>
                </c:pt>
                <c:pt idx="19472" formatCode="m/d/yyyy\ h:mm">
                  <c:v>40383.708333310351</c:v>
                </c:pt>
                <c:pt idx="19473" formatCode="m/d/yyyy\ h:mm">
                  <c:v>40383.749999977015</c:v>
                </c:pt>
                <c:pt idx="19474" formatCode="m/d/yyyy\ h:mm">
                  <c:v>40383.79166664365</c:v>
                </c:pt>
                <c:pt idx="19475" formatCode="m/d/yyyy\ h:mm">
                  <c:v>40383.833333310344</c:v>
                </c:pt>
                <c:pt idx="19476" formatCode="m/d/yyyy\ h:mm">
                  <c:v>40383.874999977023</c:v>
                </c:pt>
                <c:pt idx="19477" formatCode="m/d/yyyy\ h:mm">
                  <c:v>40383.916666643672</c:v>
                </c:pt>
                <c:pt idx="19478" formatCode="m/d/yyyy\ h:mm">
                  <c:v>40383.958333310351</c:v>
                </c:pt>
                <c:pt idx="19479" formatCode="m/d/yyyy\ h:mm">
                  <c:v>40383.999999977001</c:v>
                </c:pt>
                <c:pt idx="19480" formatCode="m/d/yyyy\ h:mm">
                  <c:v>40384.04166664365</c:v>
                </c:pt>
                <c:pt idx="19481" formatCode="m/d/yyyy\ h:mm">
                  <c:v>40384.083333310329</c:v>
                </c:pt>
                <c:pt idx="19482" formatCode="m/d/yyyy\ h:mm">
                  <c:v>40384.124999976993</c:v>
                </c:pt>
                <c:pt idx="19483" formatCode="m/d/yyyy\ h:mm">
                  <c:v>40384.166666643643</c:v>
                </c:pt>
                <c:pt idx="19484" formatCode="m/d/yyyy\ h:mm">
                  <c:v>40384.208333310322</c:v>
                </c:pt>
                <c:pt idx="19485" formatCode="m/d/yyyy\ h:mm">
                  <c:v>40384.249999976993</c:v>
                </c:pt>
                <c:pt idx="19486" formatCode="m/d/yyyy\ h:mm">
                  <c:v>40384.291666643621</c:v>
                </c:pt>
                <c:pt idx="19487" formatCode="m/d/yyyy\ h:mm">
                  <c:v>40384.333333310315</c:v>
                </c:pt>
                <c:pt idx="19488" formatCode="m/d/yyyy\ h:mm">
                  <c:v>40384.374999977001</c:v>
                </c:pt>
                <c:pt idx="19489" formatCode="m/d/yyyy\ h:mm">
                  <c:v>40384.416666643636</c:v>
                </c:pt>
                <c:pt idx="19490" formatCode="m/d/yyyy\ h:mm">
                  <c:v>40384.458333310322</c:v>
                </c:pt>
                <c:pt idx="19491" formatCode="m/d/yyyy\ h:mm">
                  <c:v>40384.499999976986</c:v>
                </c:pt>
                <c:pt idx="19492" formatCode="m/d/yyyy\ h:mm">
                  <c:v>40384.541666643621</c:v>
                </c:pt>
                <c:pt idx="19493" formatCode="m/d/yyyy\ h:mm">
                  <c:v>40384.5833333103</c:v>
                </c:pt>
                <c:pt idx="19494" formatCode="m/d/yyyy\ h:mm">
                  <c:v>40384.624999976979</c:v>
                </c:pt>
                <c:pt idx="19495" formatCode="m/d/yyyy\ h:mm">
                  <c:v>40384.666666643614</c:v>
                </c:pt>
                <c:pt idx="19496" formatCode="m/d/yyyy\ h:mm">
                  <c:v>40384.708333310286</c:v>
                </c:pt>
                <c:pt idx="19497" formatCode="m/d/yyyy\ h:mm">
                  <c:v>40384.749999976972</c:v>
                </c:pt>
                <c:pt idx="19498" formatCode="m/d/yyyy\ h:mm">
                  <c:v>40384.791666643592</c:v>
                </c:pt>
                <c:pt idx="19499" formatCode="m/d/yyyy\ h:mm">
                  <c:v>40384.833333310286</c:v>
                </c:pt>
                <c:pt idx="19500" formatCode="m/d/yyyy\ h:mm">
                  <c:v>40384.874999976979</c:v>
                </c:pt>
                <c:pt idx="19501" formatCode="m/d/yyyy\ h:mm">
                  <c:v>40384.916666643614</c:v>
                </c:pt>
                <c:pt idx="19502" formatCode="m/d/yyyy\ h:mm">
                  <c:v>40384.958333310293</c:v>
                </c:pt>
                <c:pt idx="19503" formatCode="m/d/yyyy\ h:mm">
                  <c:v>40384.999999976942</c:v>
                </c:pt>
                <c:pt idx="19504" formatCode="m/d/yyyy\ h:mm">
                  <c:v>40385.041666643592</c:v>
                </c:pt>
                <c:pt idx="19505" formatCode="m/d/yyyy\ h:mm">
                  <c:v>40385.083333310271</c:v>
                </c:pt>
                <c:pt idx="19506" formatCode="m/d/yyyy\ h:mm">
                  <c:v>40385.124999976942</c:v>
                </c:pt>
                <c:pt idx="19507" formatCode="m/d/yyyy\ h:mm">
                  <c:v>40385.166666643585</c:v>
                </c:pt>
                <c:pt idx="19508" formatCode="m/d/yyyy\ h:mm">
                  <c:v>40385.208333310264</c:v>
                </c:pt>
                <c:pt idx="19509" formatCode="m/d/yyyy\ h:mm">
                  <c:v>40385.249999976942</c:v>
                </c:pt>
                <c:pt idx="19510" formatCode="m/d/yyyy\ h:mm">
                  <c:v>40385.29166664357</c:v>
                </c:pt>
                <c:pt idx="19511" formatCode="m/d/yyyy\ h:mm">
                  <c:v>40385.333333310256</c:v>
                </c:pt>
                <c:pt idx="19512" formatCode="m/d/yyyy\ h:mm">
                  <c:v>40385.37499997695</c:v>
                </c:pt>
                <c:pt idx="19513" formatCode="m/d/yyyy\ h:mm">
                  <c:v>40385.416666643592</c:v>
                </c:pt>
                <c:pt idx="19514" formatCode="m/d/yyyy\ h:mm">
                  <c:v>40385.458333310249</c:v>
                </c:pt>
                <c:pt idx="19515" formatCode="m/d/yyyy\ h:mm">
                  <c:v>40385.499999976913</c:v>
                </c:pt>
                <c:pt idx="19516" formatCode="m/d/yyyy\ h:mm">
                  <c:v>40385.541666643578</c:v>
                </c:pt>
                <c:pt idx="19517" formatCode="m/d/yyyy\ h:mm">
                  <c:v>40385.583333310235</c:v>
                </c:pt>
                <c:pt idx="19518" formatCode="m/d/yyyy\ h:mm">
                  <c:v>40385.624999976913</c:v>
                </c:pt>
                <c:pt idx="19519" formatCode="m/d/yyyy\ h:mm">
                  <c:v>40385.66666664357</c:v>
                </c:pt>
                <c:pt idx="19520" formatCode="m/d/yyyy\ h:mm">
                  <c:v>40385.708333310235</c:v>
                </c:pt>
                <c:pt idx="19521" formatCode="m/d/yyyy\ h:mm">
                  <c:v>40385.749999976899</c:v>
                </c:pt>
                <c:pt idx="19522" formatCode="m/d/yyyy\ h:mm">
                  <c:v>40385.791666643534</c:v>
                </c:pt>
                <c:pt idx="19523" formatCode="m/d/yyyy\ h:mm">
                  <c:v>40385.833333310227</c:v>
                </c:pt>
                <c:pt idx="19524" formatCode="m/d/yyyy\ h:mm">
                  <c:v>40385.874999976906</c:v>
                </c:pt>
                <c:pt idx="19525" formatCode="m/d/yyyy\ h:mm">
                  <c:v>40385.916666643563</c:v>
                </c:pt>
                <c:pt idx="19526" formatCode="m/d/yyyy\ h:mm">
                  <c:v>40385.958333310235</c:v>
                </c:pt>
                <c:pt idx="19527" formatCode="m/d/yyyy\ h:mm">
                  <c:v>40385.999999976892</c:v>
                </c:pt>
                <c:pt idx="19528" formatCode="m/d/yyyy\ h:mm">
                  <c:v>40386.041666643534</c:v>
                </c:pt>
                <c:pt idx="19529" formatCode="m/d/yyyy\ h:mm">
                  <c:v>40386.083333310205</c:v>
                </c:pt>
                <c:pt idx="19530" formatCode="m/d/yyyy\ h:mm">
                  <c:v>40386.124999976892</c:v>
                </c:pt>
                <c:pt idx="19531" formatCode="m/d/yyyy\ h:mm">
                  <c:v>40386.166666643534</c:v>
                </c:pt>
                <c:pt idx="19532" formatCode="m/d/yyyy\ h:mm">
                  <c:v>40386.208333310205</c:v>
                </c:pt>
                <c:pt idx="19533" formatCode="m/d/yyyy\ h:mm">
                  <c:v>40386.249999976884</c:v>
                </c:pt>
                <c:pt idx="19534" formatCode="m/d/yyyy\ h:mm">
                  <c:v>40386.291666643519</c:v>
                </c:pt>
                <c:pt idx="19535" formatCode="m/d/yyyy\ h:mm">
                  <c:v>40386.333333310198</c:v>
                </c:pt>
                <c:pt idx="19536" formatCode="m/d/yyyy\ h:mm">
                  <c:v>40386.374999976884</c:v>
                </c:pt>
                <c:pt idx="19537" formatCode="m/d/yyyy\ h:mm">
                  <c:v>40386.416666643541</c:v>
                </c:pt>
                <c:pt idx="19538" formatCode="m/d/yyyy\ h:mm">
                  <c:v>40386.458333310205</c:v>
                </c:pt>
                <c:pt idx="19539" formatCode="m/d/yyyy\ h:mm">
                  <c:v>40386.499999976862</c:v>
                </c:pt>
                <c:pt idx="19540" formatCode="m/d/yyyy\ h:mm">
                  <c:v>40386.541666643505</c:v>
                </c:pt>
                <c:pt idx="19541" formatCode="m/d/yyyy\ h:mm">
                  <c:v>40386.583333310191</c:v>
                </c:pt>
                <c:pt idx="19542" formatCode="m/d/yyyy\ h:mm">
                  <c:v>40386.624999976848</c:v>
                </c:pt>
                <c:pt idx="19543" formatCode="m/d/yyyy\ h:mm">
                  <c:v>40386.666666643505</c:v>
                </c:pt>
                <c:pt idx="19544" formatCode="m/d/yyyy\ h:mm">
                  <c:v>40386.708333310191</c:v>
                </c:pt>
                <c:pt idx="19545" formatCode="m/d/yyyy\ h:mm">
                  <c:v>40386.749999976841</c:v>
                </c:pt>
                <c:pt idx="19546" formatCode="m/d/yyyy\ h:mm">
                  <c:v>40386.791666643483</c:v>
                </c:pt>
                <c:pt idx="19547" formatCode="m/d/yyyy\ h:mm">
                  <c:v>40386.833333310169</c:v>
                </c:pt>
                <c:pt idx="19548" formatCode="m/d/yyyy\ h:mm">
                  <c:v>40386.874999976848</c:v>
                </c:pt>
                <c:pt idx="19549" formatCode="m/d/yyyy\ h:mm">
                  <c:v>40386.916666643498</c:v>
                </c:pt>
                <c:pt idx="19550" formatCode="m/d/yyyy\ h:mm">
                  <c:v>40386.958333310176</c:v>
                </c:pt>
                <c:pt idx="19551" formatCode="m/d/yyyy\ h:mm">
                  <c:v>40386.999999976833</c:v>
                </c:pt>
                <c:pt idx="19552" formatCode="m/d/yyyy\ h:mm">
                  <c:v>40387.041666643476</c:v>
                </c:pt>
                <c:pt idx="19553" formatCode="m/d/yyyy\ h:mm">
                  <c:v>40387.083333310162</c:v>
                </c:pt>
                <c:pt idx="19554" formatCode="m/d/yyyy\ h:mm">
                  <c:v>40387.124999976819</c:v>
                </c:pt>
                <c:pt idx="19555" formatCode="m/d/yyyy\ h:mm">
                  <c:v>40387.166666643476</c:v>
                </c:pt>
                <c:pt idx="19556" formatCode="m/d/yyyy\ h:mm">
                  <c:v>40387.208333310147</c:v>
                </c:pt>
                <c:pt idx="19557" formatCode="m/d/yyyy\ h:mm">
                  <c:v>40387.249999976812</c:v>
                </c:pt>
                <c:pt idx="19558" formatCode="m/d/yyyy\ h:mm">
                  <c:v>40387.291666643454</c:v>
                </c:pt>
                <c:pt idx="19559" formatCode="m/d/yyyy\ h:mm">
                  <c:v>40387.33333331014</c:v>
                </c:pt>
                <c:pt idx="19560" formatCode="m/d/yyyy\ h:mm">
                  <c:v>40387.374999976826</c:v>
                </c:pt>
                <c:pt idx="19561" formatCode="m/d/yyyy\ h:mm">
                  <c:v>40387.416666643468</c:v>
                </c:pt>
                <c:pt idx="19562" formatCode="m/d/yyyy\ h:mm">
                  <c:v>40387.458333310147</c:v>
                </c:pt>
                <c:pt idx="19563" formatCode="m/d/yyyy\ h:mm">
                  <c:v>40387.499999976797</c:v>
                </c:pt>
                <c:pt idx="19564" formatCode="m/d/yyyy\ h:mm">
                  <c:v>40387.541666643454</c:v>
                </c:pt>
                <c:pt idx="19565" formatCode="m/d/yyyy\ h:mm">
                  <c:v>40387.583333310133</c:v>
                </c:pt>
                <c:pt idx="19566" formatCode="m/d/yyyy\ h:mm">
                  <c:v>40387.62499997679</c:v>
                </c:pt>
                <c:pt idx="19567" formatCode="m/d/yyyy\ h:mm">
                  <c:v>40387.666666643454</c:v>
                </c:pt>
                <c:pt idx="19568" formatCode="m/d/yyyy\ h:mm">
                  <c:v>40387.708333310118</c:v>
                </c:pt>
                <c:pt idx="19569" formatCode="m/d/yyyy\ h:mm">
                  <c:v>40387.749999976782</c:v>
                </c:pt>
                <c:pt idx="19570" formatCode="m/d/yyyy\ h:mm">
                  <c:v>40387.791666643418</c:v>
                </c:pt>
                <c:pt idx="19571" formatCode="m/d/yyyy\ h:mm">
                  <c:v>40387.833333310111</c:v>
                </c:pt>
                <c:pt idx="19572" formatCode="m/d/yyyy\ h:mm">
                  <c:v>40387.874999976797</c:v>
                </c:pt>
                <c:pt idx="19573" formatCode="m/d/yyyy\ h:mm">
                  <c:v>40387.916666643439</c:v>
                </c:pt>
                <c:pt idx="19574" formatCode="m/d/yyyy\ h:mm">
                  <c:v>40387.958333310125</c:v>
                </c:pt>
                <c:pt idx="19575" formatCode="m/d/yyyy\ h:mm">
                  <c:v>40387.999999976768</c:v>
                </c:pt>
                <c:pt idx="19576" formatCode="m/d/yyyy\ h:mm">
                  <c:v>40388.041666643425</c:v>
                </c:pt>
                <c:pt idx="19577" formatCode="m/d/yyyy\ h:mm">
                  <c:v>40388.083333310096</c:v>
                </c:pt>
                <c:pt idx="19578" formatCode="m/d/yyyy\ h:mm">
                  <c:v>40388.124999976761</c:v>
                </c:pt>
                <c:pt idx="19579" formatCode="m/d/yyyy\ h:mm">
                  <c:v>40388.166666643425</c:v>
                </c:pt>
                <c:pt idx="19580" formatCode="m/d/yyyy\ h:mm">
                  <c:v>40388.208333310089</c:v>
                </c:pt>
                <c:pt idx="19581" formatCode="m/d/yyyy\ h:mm">
                  <c:v>40388.249999976753</c:v>
                </c:pt>
                <c:pt idx="19582" formatCode="m/d/yyyy\ h:mm">
                  <c:v>40388.291666643388</c:v>
                </c:pt>
                <c:pt idx="19583" formatCode="m/d/yyyy\ h:mm">
                  <c:v>40388.333333310082</c:v>
                </c:pt>
                <c:pt idx="19584" formatCode="m/d/yyyy\ h:mm">
                  <c:v>40388.374999976761</c:v>
                </c:pt>
                <c:pt idx="19585" formatCode="m/d/yyyy\ h:mm">
                  <c:v>40388.41666664341</c:v>
                </c:pt>
                <c:pt idx="19586" formatCode="m/d/yyyy\ h:mm">
                  <c:v>40388.458333310096</c:v>
                </c:pt>
                <c:pt idx="19587" formatCode="m/d/yyyy\ h:mm">
                  <c:v>40388.499999976739</c:v>
                </c:pt>
                <c:pt idx="19588" formatCode="m/d/yyyy\ h:mm">
                  <c:v>40388.541666643388</c:v>
                </c:pt>
                <c:pt idx="19589" formatCode="m/d/yyyy\ h:mm">
                  <c:v>40388.583333310067</c:v>
                </c:pt>
                <c:pt idx="19590" formatCode="m/d/yyyy\ h:mm">
                  <c:v>40388.624999976731</c:v>
                </c:pt>
                <c:pt idx="19591" formatCode="m/d/yyyy\ h:mm">
                  <c:v>40388.666666643381</c:v>
                </c:pt>
                <c:pt idx="19592" formatCode="m/d/yyyy\ h:mm">
                  <c:v>40388.70833331006</c:v>
                </c:pt>
                <c:pt idx="19593" formatCode="m/d/yyyy\ h:mm">
                  <c:v>40388.749999976731</c:v>
                </c:pt>
                <c:pt idx="19594" formatCode="m/d/yyyy\ h:mm">
                  <c:v>40388.791666643367</c:v>
                </c:pt>
                <c:pt idx="19595" formatCode="m/d/yyyy\ h:mm">
                  <c:v>40388.833333310053</c:v>
                </c:pt>
                <c:pt idx="19596" formatCode="m/d/yyyy\ h:mm">
                  <c:v>40388.874999976739</c:v>
                </c:pt>
                <c:pt idx="19597" formatCode="m/d/yyyy\ h:mm">
                  <c:v>40388.916666643381</c:v>
                </c:pt>
                <c:pt idx="19598" formatCode="m/d/yyyy\ h:mm">
                  <c:v>40388.95833331006</c:v>
                </c:pt>
                <c:pt idx="19599" formatCode="m/d/yyyy\ h:mm">
                  <c:v>40388.99999997671</c:v>
                </c:pt>
                <c:pt idx="19600" formatCode="m/d/yyyy\ h:mm">
                  <c:v>40389.041666643374</c:v>
                </c:pt>
                <c:pt idx="19601" formatCode="m/d/yyyy\ h:mm">
                  <c:v>40389.083333310038</c:v>
                </c:pt>
                <c:pt idx="19602" formatCode="m/d/yyyy\ h:mm">
                  <c:v>40389.124999976702</c:v>
                </c:pt>
                <c:pt idx="19603" formatCode="m/d/yyyy\ h:mm">
                  <c:v>40389.166666643352</c:v>
                </c:pt>
                <c:pt idx="19604" formatCode="m/d/yyyy\ h:mm">
                  <c:v>40389.208333310031</c:v>
                </c:pt>
                <c:pt idx="19605" formatCode="m/d/yyyy\ h:mm">
                  <c:v>40389.249999976695</c:v>
                </c:pt>
                <c:pt idx="19606" formatCode="m/d/yyyy\ h:mm">
                  <c:v>40389.29166664333</c:v>
                </c:pt>
                <c:pt idx="19607" formatCode="m/d/yyyy\ h:mm">
                  <c:v>40389.333333310031</c:v>
                </c:pt>
                <c:pt idx="19608" formatCode="m/d/yyyy\ h:mm">
                  <c:v>40389.374999976702</c:v>
                </c:pt>
                <c:pt idx="19609" formatCode="m/d/yyyy\ h:mm">
                  <c:v>40389.416666643352</c:v>
                </c:pt>
                <c:pt idx="19610" formatCode="m/d/yyyy\ h:mm">
                  <c:v>40389.458333310038</c:v>
                </c:pt>
                <c:pt idx="19611" formatCode="m/d/yyyy\ h:mm">
                  <c:v>40389.499999976681</c:v>
                </c:pt>
                <c:pt idx="19612" formatCode="m/d/yyyy\ h:mm">
                  <c:v>40389.54166664333</c:v>
                </c:pt>
                <c:pt idx="19613" formatCode="m/d/yyyy\ h:mm">
                  <c:v>40389.583333310009</c:v>
                </c:pt>
                <c:pt idx="19614" formatCode="m/d/yyyy\ h:mm">
                  <c:v>40389.624999976673</c:v>
                </c:pt>
                <c:pt idx="19615" formatCode="m/d/yyyy\ h:mm">
                  <c:v>40389.666666643323</c:v>
                </c:pt>
                <c:pt idx="19616" formatCode="m/d/yyyy\ h:mm">
                  <c:v>40389.708333310002</c:v>
                </c:pt>
                <c:pt idx="19617" formatCode="m/d/yyyy\ h:mm">
                  <c:v>40389.749999976666</c:v>
                </c:pt>
                <c:pt idx="19618" formatCode="m/d/yyyy\ h:mm">
                  <c:v>40389.791666643301</c:v>
                </c:pt>
                <c:pt idx="19619" formatCode="m/d/yyyy\ h:mm">
                  <c:v>40389.833333310002</c:v>
                </c:pt>
                <c:pt idx="19620" formatCode="m/d/yyyy\ h:mm">
                  <c:v>40389.874999976673</c:v>
                </c:pt>
                <c:pt idx="19621" formatCode="m/d/yyyy\ h:mm">
                  <c:v>40389.916666643323</c:v>
                </c:pt>
                <c:pt idx="19622" formatCode="m/d/yyyy\ h:mm">
                  <c:v>40389.958333310009</c:v>
                </c:pt>
                <c:pt idx="19623" formatCode="m/d/yyyy\ h:mm">
                  <c:v>40389.999999976651</c:v>
                </c:pt>
                <c:pt idx="19624" formatCode="m/d/yyyy\ h:mm">
                  <c:v>40390.041666643301</c:v>
                </c:pt>
                <c:pt idx="19625" formatCode="m/d/yyyy\ h:mm">
                  <c:v>40390.083333309994</c:v>
                </c:pt>
                <c:pt idx="19626" formatCode="m/d/yyyy\ h:mm">
                  <c:v>40390.124999976644</c:v>
                </c:pt>
                <c:pt idx="19627" formatCode="m/d/yyyy\ h:mm">
                  <c:v>40390.166666643294</c:v>
                </c:pt>
                <c:pt idx="19628" formatCode="m/d/yyyy\ h:mm">
                  <c:v>40390.208333309987</c:v>
                </c:pt>
                <c:pt idx="19629" formatCode="m/d/yyyy\ h:mm">
                  <c:v>40390.249999976637</c:v>
                </c:pt>
                <c:pt idx="19630" formatCode="m/d/yyyy\ h:mm">
                  <c:v>40390.291666643272</c:v>
                </c:pt>
                <c:pt idx="19631" formatCode="m/d/yyyy\ h:mm">
                  <c:v>40390.33333330998</c:v>
                </c:pt>
                <c:pt idx="19632" formatCode="m/d/yyyy\ h:mm">
                  <c:v>40390.374999976644</c:v>
                </c:pt>
                <c:pt idx="19633" formatCode="m/d/yyyy\ h:mm">
                  <c:v>40390.416666643294</c:v>
                </c:pt>
                <c:pt idx="19634" formatCode="m/d/yyyy\ h:mm">
                  <c:v>40390.458333309987</c:v>
                </c:pt>
                <c:pt idx="19635" formatCode="m/d/yyyy\ h:mm">
                  <c:v>40390.499999976622</c:v>
                </c:pt>
                <c:pt idx="19636" formatCode="m/d/yyyy\ h:mm">
                  <c:v>40390.541666643272</c:v>
                </c:pt>
                <c:pt idx="19637" formatCode="m/d/yyyy\ h:mm">
                  <c:v>40390.583333309965</c:v>
                </c:pt>
                <c:pt idx="19638" formatCode="m/d/yyyy\ h:mm">
                  <c:v>40390.624999976615</c:v>
                </c:pt>
                <c:pt idx="19639" formatCode="m/d/yyyy\ h:mm">
                  <c:v>40390.666666643265</c:v>
                </c:pt>
                <c:pt idx="19640" formatCode="m/d/yyyy\ h:mm">
                  <c:v>40390.708333309958</c:v>
                </c:pt>
                <c:pt idx="19641" formatCode="m/d/yyyy\ h:mm">
                  <c:v>40390.749999976608</c:v>
                </c:pt>
                <c:pt idx="19642" formatCode="m/d/yyyy\ h:mm">
                  <c:v>40390.791666643243</c:v>
                </c:pt>
                <c:pt idx="19643" formatCode="m/d/yyyy\ h:mm">
                  <c:v>40390.833333309951</c:v>
                </c:pt>
                <c:pt idx="19644" formatCode="m/d/yyyy\ h:mm">
                  <c:v>40390.874999976615</c:v>
                </c:pt>
                <c:pt idx="19645" formatCode="m/d/yyyy\ h:mm">
                  <c:v>40390.916666643265</c:v>
                </c:pt>
                <c:pt idx="19646" formatCode="m/d/yyyy\ h:mm">
                  <c:v>40390.958333309958</c:v>
                </c:pt>
                <c:pt idx="19647" formatCode="m/d/yyyy\ h:mm">
                  <c:v>40390.999999976593</c:v>
                </c:pt>
                <c:pt idx="19648" formatCode="m/d/yyyy\ h:mm">
                  <c:v>40391.041666643243</c:v>
                </c:pt>
                <c:pt idx="19649" formatCode="m/d/yyyy\ h:mm">
                  <c:v>40391.083333309936</c:v>
                </c:pt>
                <c:pt idx="19650" formatCode="m/d/yyyy\ h:mm">
                  <c:v>40391.124999976593</c:v>
                </c:pt>
                <c:pt idx="19651" formatCode="m/d/yyyy\ h:mm">
                  <c:v>40391.166666643228</c:v>
                </c:pt>
                <c:pt idx="19652" formatCode="m/d/yyyy\ h:mm">
                  <c:v>40391.208333309929</c:v>
                </c:pt>
                <c:pt idx="19653" formatCode="m/d/yyyy\ h:mm">
                  <c:v>40391.249999976593</c:v>
                </c:pt>
                <c:pt idx="19654" formatCode="m/d/yyyy\ h:mm">
                  <c:v>40391.291666643207</c:v>
                </c:pt>
                <c:pt idx="19655" formatCode="m/d/yyyy\ h:mm">
                  <c:v>40391.333333309922</c:v>
                </c:pt>
                <c:pt idx="19656" formatCode="m/d/yyyy\ h:mm">
                  <c:v>40391.374999976601</c:v>
                </c:pt>
                <c:pt idx="19657" formatCode="m/d/yyyy\ h:mm">
                  <c:v>40391.416666643236</c:v>
                </c:pt>
                <c:pt idx="19658" formatCode="m/d/yyyy\ h:mm">
                  <c:v>40391.458333309929</c:v>
                </c:pt>
                <c:pt idx="19659" formatCode="m/d/yyyy\ h:mm">
                  <c:v>40391.499999976579</c:v>
                </c:pt>
                <c:pt idx="19660" formatCode="m/d/yyyy\ h:mm">
                  <c:v>40391.541666643214</c:v>
                </c:pt>
                <c:pt idx="19661" formatCode="m/d/yyyy\ h:mm">
                  <c:v>40391.583333309893</c:v>
                </c:pt>
                <c:pt idx="19662" formatCode="m/d/yyyy\ h:mm">
                  <c:v>40391.624999976571</c:v>
                </c:pt>
                <c:pt idx="19663" formatCode="m/d/yyyy\ h:mm">
                  <c:v>40391.666666643207</c:v>
                </c:pt>
                <c:pt idx="19664" formatCode="m/d/yyyy\ h:mm">
                  <c:v>40391.708333309893</c:v>
                </c:pt>
                <c:pt idx="19665" formatCode="m/d/yyyy\ h:mm">
                  <c:v>40391.749999976564</c:v>
                </c:pt>
                <c:pt idx="19666" formatCode="m/d/yyyy\ h:mm">
                  <c:v>40391.791666643185</c:v>
                </c:pt>
                <c:pt idx="19667" formatCode="m/d/yyyy\ h:mm">
                  <c:v>40391.833333309893</c:v>
                </c:pt>
                <c:pt idx="19668" formatCode="m/d/yyyy\ h:mm">
                  <c:v>40391.874999976564</c:v>
                </c:pt>
                <c:pt idx="19669" formatCode="m/d/yyyy\ h:mm">
                  <c:v>40391.916666643207</c:v>
                </c:pt>
                <c:pt idx="19670" formatCode="m/d/yyyy\ h:mm">
                  <c:v>40391.9583333099</c:v>
                </c:pt>
                <c:pt idx="19671" formatCode="m/d/yyyy\ h:mm">
                  <c:v>40391.999999976542</c:v>
                </c:pt>
                <c:pt idx="19672" formatCode="m/d/yyyy\ h:mm">
                  <c:v>40392.041666643185</c:v>
                </c:pt>
                <c:pt idx="19673" formatCode="m/d/yyyy\ h:mm">
                  <c:v>40392.083333309878</c:v>
                </c:pt>
                <c:pt idx="19674" formatCode="m/d/yyyy\ h:mm">
                  <c:v>40392.124999976542</c:v>
                </c:pt>
                <c:pt idx="19675" formatCode="m/d/yyyy\ h:mm">
                  <c:v>40392.166666643185</c:v>
                </c:pt>
                <c:pt idx="19676" formatCode="m/d/yyyy\ h:mm">
                  <c:v>40392.208333309871</c:v>
                </c:pt>
                <c:pt idx="19677" formatCode="m/d/yyyy\ h:mm">
                  <c:v>40392.249999976535</c:v>
                </c:pt>
                <c:pt idx="19678" formatCode="m/d/yyyy\ h:mm">
                  <c:v>40392.29166664317</c:v>
                </c:pt>
                <c:pt idx="19679" formatCode="m/d/yyyy\ h:mm">
                  <c:v>40392.333333309849</c:v>
                </c:pt>
                <c:pt idx="19680" formatCode="m/d/yyyy\ h:mm">
                  <c:v>40392.374999976535</c:v>
                </c:pt>
                <c:pt idx="19681" formatCode="m/d/yyyy\ h:mm">
                  <c:v>40392.416666643192</c:v>
                </c:pt>
                <c:pt idx="19682" formatCode="m/d/yyyy\ h:mm">
                  <c:v>40392.458333309856</c:v>
                </c:pt>
                <c:pt idx="19683" formatCode="m/d/yyyy\ h:mm">
                  <c:v>40392.499999976513</c:v>
                </c:pt>
                <c:pt idx="19684" formatCode="m/d/yyyy\ h:mm">
                  <c:v>40392.54166664317</c:v>
                </c:pt>
                <c:pt idx="19685" formatCode="m/d/yyyy\ h:mm">
                  <c:v>40392.583333309842</c:v>
                </c:pt>
                <c:pt idx="19686" formatCode="m/d/yyyy\ h:mm">
                  <c:v>40392.624999976499</c:v>
                </c:pt>
                <c:pt idx="19687" formatCode="m/d/yyyy\ h:mm">
                  <c:v>40392.666666643156</c:v>
                </c:pt>
                <c:pt idx="19688" formatCode="m/d/yyyy\ h:mm">
                  <c:v>40392.708333309842</c:v>
                </c:pt>
                <c:pt idx="19689" formatCode="m/d/yyyy\ h:mm">
                  <c:v>40392.749999976491</c:v>
                </c:pt>
                <c:pt idx="19690" formatCode="m/d/yyyy\ h:mm">
                  <c:v>40392.791666643134</c:v>
                </c:pt>
                <c:pt idx="19691" formatCode="m/d/yyyy\ h:mm">
                  <c:v>40392.833333309834</c:v>
                </c:pt>
                <c:pt idx="19692" formatCode="m/d/yyyy\ h:mm">
                  <c:v>40392.874999976506</c:v>
                </c:pt>
                <c:pt idx="19693" formatCode="m/d/yyyy\ h:mm">
                  <c:v>40392.916666643148</c:v>
                </c:pt>
                <c:pt idx="19694" formatCode="m/d/yyyy\ h:mm">
                  <c:v>40392.958333309834</c:v>
                </c:pt>
                <c:pt idx="19695" formatCode="m/d/yyyy\ h:mm">
                  <c:v>40392.999999976491</c:v>
                </c:pt>
                <c:pt idx="19696" formatCode="m/d/yyyy\ h:mm">
                  <c:v>40393.041666643134</c:v>
                </c:pt>
                <c:pt idx="19697" formatCode="m/d/yyyy\ h:mm">
                  <c:v>40393.083333309813</c:v>
                </c:pt>
                <c:pt idx="19698" formatCode="m/d/yyyy\ h:mm">
                  <c:v>40393.124999976484</c:v>
                </c:pt>
                <c:pt idx="19699" formatCode="m/d/yyyy\ h:mm">
                  <c:v>40393.166666643134</c:v>
                </c:pt>
                <c:pt idx="19700" formatCode="m/d/yyyy\ h:mm">
                  <c:v>40393.208333309798</c:v>
                </c:pt>
                <c:pt idx="19701" formatCode="m/d/yyyy\ h:mm">
                  <c:v>40393.249999976462</c:v>
                </c:pt>
                <c:pt idx="19702" formatCode="m/d/yyyy\ h:mm">
                  <c:v>40393.291666643105</c:v>
                </c:pt>
                <c:pt idx="19703" formatCode="m/d/yyyy\ h:mm">
                  <c:v>40393.333333309791</c:v>
                </c:pt>
                <c:pt idx="19704" formatCode="m/d/yyyy\ h:mm">
                  <c:v>40393.374999976484</c:v>
                </c:pt>
                <c:pt idx="19705" formatCode="m/d/yyyy\ h:mm">
                  <c:v>40393.416666643119</c:v>
                </c:pt>
                <c:pt idx="19706" formatCode="m/d/yyyy\ h:mm">
                  <c:v>40393.458333309798</c:v>
                </c:pt>
                <c:pt idx="19707" formatCode="m/d/yyyy\ h:mm">
                  <c:v>40393.499999976448</c:v>
                </c:pt>
                <c:pt idx="19708" formatCode="m/d/yyyy\ h:mm">
                  <c:v>40393.541666643105</c:v>
                </c:pt>
                <c:pt idx="19709" formatCode="m/d/yyyy\ h:mm">
                  <c:v>40393.583333309783</c:v>
                </c:pt>
                <c:pt idx="19710" formatCode="m/d/yyyy\ h:mm">
                  <c:v>40393.62499997644</c:v>
                </c:pt>
                <c:pt idx="19711" formatCode="m/d/yyyy\ h:mm">
                  <c:v>40393.666666643105</c:v>
                </c:pt>
                <c:pt idx="19712" formatCode="m/d/yyyy\ h:mm">
                  <c:v>40393.708333309769</c:v>
                </c:pt>
                <c:pt idx="19713" formatCode="m/d/yyyy\ h:mm">
                  <c:v>40393.749999976433</c:v>
                </c:pt>
                <c:pt idx="19714" formatCode="m/d/yyyy\ h:mm">
                  <c:v>40393.791666643068</c:v>
                </c:pt>
                <c:pt idx="19715" formatCode="m/d/yyyy\ h:mm">
                  <c:v>40393.833333309762</c:v>
                </c:pt>
                <c:pt idx="19716" formatCode="m/d/yyyy\ h:mm">
                  <c:v>40393.874999976448</c:v>
                </c:pt>
                <c:pt idx="19717" formatCode="m/d/yyyy\ h:mm">
                  <c:v>40393.91666664309</c:v>
                </c:pt>
                <c:pt idx="19718" formatCode="m/d/yyyy\ h:mm">
                  <c:v>40393.958333309776</c:v>
                </c:pt>
                <c:pt idx="19719" formatCode="m/d/yyyy\ h:mm">
                  <c:v>40393.999999976419</c:v>
                </c:pt>
                <c:pt idx="19720" formatCode="m/d/yyyy\ h:mm">
                  <c:v>40394.041666643076</c:v>
                </c:pt>
                <c:pt idx="19721" formatCode="m/d/yyyy\ h:mm">
                  <c:v>40394.083333309747</c:v>
                </c:pt>
                <c:pt idx="19722" formatCode="m/d/yyyy\ h:mm">
                  <c:v>40394.124999976411</c:v>
                </c:pt>
                <c:pt idx="19723" formatCode="m/d/yyyy\ h:mm">
                  <c:v>40394.166666643076</c:v>
                </c:pt>
                <c:pt idx="19724" formatCode="m/d/yyyy\ h:mm">
                  <c:v>40394.20833330974</c:v>
                </c:pt>
                <c:pt idx="19725" formatCode="m/d/yyyy\ h:mm">
                  <c:v>40394.249999976411</c:v>
                </c:pt>
                <c:pt idx="19726" formatCode="m/d/yyyy\ h:mm">
                  <c:v>40394.291666643046</c:v>
                </c:pt>
                <c:pt idx="19727" formatCode="m/d/yyyy\ h:mm">
                  <c:v>40394.333333309733</c:v>
                </c:pt>
                <c:pt idx="19728" formatCode="m/d/yyyy\ h:mm">
                  <c:v>40394.374999976419</c:v>
                </c:pt>
                <c:pt idx="19729" formatCode="m/d/yyyy\ h:mm">
                  <c:v>40394.416666643061</c:v>
                </c:pt>
                <c:pt idx="19730" formatCode="m/d/yyyy\ h:mm">
                  <c:v>40394.458333309747</c:v>
                </c:pt>
                <c:pt idx="19731" formatCode="m/d/yyyy\ h:mm">
                  <c:v>40394.49999997639</c:v>
                </c:pt>
                <c:pt idx="19732" formatCode="m/d/yyyy\ h:mm">
                  <c:v>40394.541666643054</c:v>
                </c:pt>
                <c:pt idx="19733" formatCode="m/d/yyyy\ h:mm">
                  <c:v>40394.583333309718</c:v>
                </c:pt>
                <c:pt idx="19734" formatCode="m/d/yyyy\ h:mm">
                  <c:v>40394.624999976382</c:v>
                </c:pt>
                <c:pt idx="19735" formatCode="m/d/yyyy\ h:mm">
                  <c:v>40394.666666643032</c:v>
                </c:pt>
                <c:pt idx="19736" formatCode="m/d/yyyy\ h:mm">
                  <c:v>40394.708333309711</c:v>
                </c:pt>
                <c:pt idx="19737" formatCode="m/d/yyyy\ h:mm">
                  <c:v>40394.749999976382</c:v>
                </c:pt>
                <c:pt idx="19738" formatCode="m/d/yyyy\ h:mm">
                  <c:v>40394.791666643017</c:v>
                </c:pt>
                <c:pt idx="19739" formatCode="m/d/yyyy\ h:mm">
                  <c:v>40394.833333309703</c:v>
                </c:pt>
                <c:pt idx="19740" formatCode="m/d/yyyy\ h:mm">
                  <c:v>40394.87499997639</c:v>
                </c:pt>
                <c:pt idx="19741" formatCode="m/d/yyyy\ h:mm">
                  <c:v>40394.916666643032</c:v>
                </c:pt>
                <c:pt idx="19742" formatCode="m/d/yyyy\ h:mm">
                  <c:v>40394.958333309711</c:v>
                </c:pt>
                <c:pt idx="19743" formatCode="m/d/yyyy\ h:mm">
                  <c:v>40394.99999997636</c:v>
                </c:pt>
                <c:pt idx="19744" formatCode="m/d/yyyy\ h:mm">
                  <c:v>40395.041666643025</c:v>
                </c:pt>
                <c:pt idx="19745" formatCode="m/d/yyyy\ h:mm">
                  <c:v>40395.083333309689</c:v>
                </c:pt>
                <c:pt idx="19746" formatCode="m/d/yyyy\ h:mm">
                  <c:v>40395.124999976353</c:v>
                </c:pt>
                <c:pt idx="19747" formatCode="m/d/yyyy\ h:mm">
                  <c:v>40395.166666643003</c:v>
                </c:pt>
                <c:pt idx="19748" formatCode="m/d/yyyy\ h:mm">
                  <c:v>40395.208333309682</c:v>
                </c:pt>
                <c:pt idx="19749" formatCode="m/d/yyyy\ h:mm">
                  <c:v>40395.249999976346</c:v>
                </c:pt>
                <c:pt idx="19750" formatCode="m/d/yyyy\ h:mm">
                  <c:v>40395.291666642988</c:v>
                </c:pt>
                <c:pt idx="19751" formatCode="m/d/yyyy\ h:mm">
                  <c:v>40395.333333309682</c:v>
                </c:pt>
                <c:pt idx="19752" formatCode="m/d/yyyy\ h:mm">
                  <c:v>40395.374999976353</c:v>
                </c:pt>
                <c:pt idx="19753" formatCode="m/d/yyyy\ h:mm">
                  <c:v>40395.416666643003</c:v>
                </c:pt>
                <c:pt idx="19754" formatCode="m/d/yyyy\ h:mm">
                  <c:v>40395.458333309689</c:v>
                </c:pt>
                <c:pt idx="19755" formatCode="m/d/yyyy\ h:mm">
                  <c:v>40395.499999976331</c:v>
                </c:pt>
                <c:pt idx="19756" formatCode="m/d/yyyy\ h:mm">
                  <c:v>40395.541666642996</c:v>
                </c:pt>
                <c:pt idx="19757" formatCode="m/d/yyyy\ h:mm">
                  <c:v>40395.58333330966</c:v>
                </c:pt>
                <c:pt idx="19758" formatCode="m/d/yyyy\ h:mm">
                  <c:v>40395.624999976331</c:v>
                </c:pt>
                <c:pt idx="19759" formatCode="m/d/yyyy\ h:mm">
                  <c:v>40395.666666642988</c:v>
                </c:pt>
                <c:pt idx="19760" formatCode="m/d/yyyy\ h:mm">
                  <c:v>40395.708333309653</c:v>
                </c:pt>
                <c:pt idx="19761" formatCode="m/d/yyyy\ h:mm">
                  <c:v>40395.749999976317</c:v>
                </c:pt>
                <c:pt idx="19762" formatCode="m/d/yyyy\ h:mm">
                  <c:v>40395.791666642974</c:v>
                </c:pt>
                <c:pt idx="19763" formatCode="m/d/yyyy\ h:mm">
                  <c:v>40395.833333309645</c:v>
                </c:pt>
                <c:pt idx="19764" formatCode="m/d/yyyy\ h:mm">
                  <c:v>40395.874999976324</c:v>
                </c:pt>
                <c:pt idx="19765" formatCode="m/d/yyyy\ h:mm">
                  <c:v>40395.916666642996</c:v>
                </c:pt>
                <c:pt idx="19766" formatCode="m/d/yyyy\ h:mm">
                  <c:v>40395.958333309653</c:v>
                </c:pt>
                <c:pt idx="19767" formatCode="m/d/yyyy\ h:mm">
                  <c:v>40395.999999976302</c:v>
                </c:pt>
                <c:pt idx="19768" formatCode="m/d/yyyy\ h:mm">
                  <c:v>40396.041666642966</c:v>
                </c:pt>
                <c:pt idx="19769" formatCode="m/d/yyyy\ h:mm">
                  <c:v>40396.083333309631</c:v>
                </c:pt>
                <c:pt idx="19770" formatCode="m/d/yyyy\ h:mm">
                  <c:v>40396.124999976295</c:v>
                </c:pt>
                <c:pt idx="19771" formatCode="m/d/yyyy\ h:mm">
                  <c:v>40396.166666642959</c:v>
                </c:pt>
                <c:pt idx="19772" formatCode="m/d/yyyy\ h:mm">
                  <c:v>40396.208333309623</c:v>
                </c:pt>
                <c:pt idx="19773" formatCode="m/d/yyyy\ h:mm">
                  <c:v>40396.249999976288</c:v>
                </c:pt>
                <c:pt idx="19774" formatCode="m/d/yyyy\ h:mm">
                  <c:v>40396.291666642937</c:v>
                </c:pt>
                <c:pt idx="19775" formatCode="m/d/yyyy\ h:mm">
                  <c:v>40396.333333309616</c:v>
                </c:pt>
                <c:pt idx="19776" formatCode="m/d/yyyy\ h:mm">
                  <c:v>40396.374999976295</c:v>
                </c:pt>
                <c:pt idx="19777" formatCode="m/d/yyyy\ h:mm">
                  <c:v>40396.416666642959</c:v>
                </c:pt>
                <c:pt idx="19778" formatCode="m/d/yyyy\ h:mm">
                  <c:v>40396.458333309623</c:v>
                </c:pt>
                <c:pt idx="19779" formatCode="m/d/yyyy\ h:mm">
                  <c:v>40396.499999976273</c:v>
                </c:pt>
                <c:pt idx="19780" formatCode="m/d/yyyy\ h:mm">
                  <c:v>40396.541666642937</c:v>
                </c:pt>
                <c:pt idx="19781" formatCode="m/d/yyyy\ h:mm">
                  <c:v>40396.583333309602</c:v>
                </c:pt>
                <c:pt idx="19782" formatCode="m/d/yyyy\ h:mm">
                  <c:v>40396.624999976266</c:v>
                </c:pt>
                <c:pt idx="19783" formatCode="m/d/yyyy\ h:mm">
                  <c:v>40396.66666664293</c:v>
                </c:pt>
                <c:pt idx="19784" formatCode="m/d/yyyy\ h:mm">
                  <c:v>40396.708333309602</c:v>
                </c:pt>
                <c:pt idx="19785" formatCode="m/d/yyyy\ h:mm">
                  <c:v>40396.749999976259</c:v>
                </c:pt>
                <c:pt idx="19786" formatCode="m/d/yyyy\ h:mm">
                  <c:v>40396.791666642908</c:v>
                </c:pt>
                <c:pt idx="19787" formatCode="m/d/yyyy\ h:mm">
                  <c:v>40396.833333309602</c:v>
                </c:pt>
                <c:pt idx="19788" formatCode="m/d/yyyy\ h:mm">
                  <c:v>40396.874999976266</c:v>
                </c:pt>
                <c:pt idx="19789" formatCode="m/d/yyyy\ h:mm">
                  <c:v>40396.91666664293</c:v>
                </c:pt>
                <c:pt idx="19790" formatCode="m/d/yyyy\ h:mm">
                  <c:v>40396.958333309609</c:v>
                </c:pt>
                <c:pt idx="19791" formatCode="m/d/yyyy\ h:mm">
                  <c:v>40396.999999976244</c:v>
                </c:pt>
                <c:pt idx="19792" formatCode="m/d/yyyy\ h:mm">
                  <c:v>40397.041666642908</c:v>
                </c:pt>
                <c:pt idx="19793" formatCode="m/d/yyyy\ h:mm">
                  <c:v>40397.083333309587</c:v>
                </c:pt>
                <c:pt idx="19794" formatCode="m/d/yyyy\ h:mm">
                  <c:v>40397.124999976237</c:v>
                </c:pt>
                <c:pt idx="19795" formatCode="m/d/yyyy\ h:mm">
                  <c:v>40397.166666642901</c:v>
                </c:pt>
                <c:pt idx="19796" formatCode="m/d/yyyy\ h:mm">
                  <c:v>40397.20833330958</c:v>
                </c:pt>
                <c:pt idx="19797" formatCode="m/d/yyyy\ h:mm">
                  <c:v>40397.249999976229</c:v>
                </c:pt>
                <c:pt idx="19798" formatCode="m/d/yyyy\ h:mm">
                  <c:v>40397.291666642879</c:v>
                </c:pt>
                <c:pt idx="19799" formatCode="m/d/yyyy\ h:mm">
                  <c:v>40397.333333309572</c:v>
                </c:pt>
                <c:pt idx="19800" formatCode="m/d/yyyy\ h:mm">
                  <c:v>40397.374999976237</c:v>
                </c:pt>
                <c:pt idx="19801" formatCode="m/d/yyyy\ h:mm">
                  <c:v>40397.416666642901</c:v>
                </c:pt>
                <c:pt idx="19802" formatCode="m/d/yyyy\ h:mm">
                  <c:v>40397.45833330958</c:v>
                </c:pt>
                <c:pt idx="19803" formatCode="m/d/yyyy\ h:mm">
                  <c:v>40397.499999976215</c:v>
                </c:pt>
                <c:pt idx="19804" formatCode="m/d/yyyy\ h:mm">
                  <c:v>40397.541666642879</c:v>
                </c:pt>
                <c:pt idx="19805" formatCode="m/d/yyyy\ h:mm">
                  <c:v>40397.583333309543</c:v>
                </c:pt>
                <c:pt idx="19806" formatCode="m/d/yyyy\ h:mm">
                  <c:v>40397.624999976208</c:v>
                </c:pt>
                <c:pt idx="19807" formatCode="m/d/yyyy\ h:mm">
                  <c:v>40397.666666642872</c:v>
                </c:pt>
                <c:pt idx="19808" formatCode="m/d/yyyy\ h:mm">
                  <c:v>40397.708333309543</c:v>
                </c:pt>
                <c:pt idx="19809" formatCode="m/d/yyyy\ h:mm">
                  <c:v>40397.7499999762</c:v>
                </c:pt>
                <c:pt idx="19810" formatCode="m/d/yyyy\ h:mm">
                  <c:v>40397.79166664285</c:v>
                </c:pt>
                <c:pt idx="19811" formatCode="m/d/yyyy\ h:mm">
                  <c:v>40397.833333309543</c:v>
                </c:pt>
                <c:pt idx="19812" formatCode="m/d/yyyy\ h:mm">
                  <c:v>40397.874999976208</c:v>
                </c:pt>
                <c:pt idx="19813" formatCode="m/d/yyyy\ h:mm">
                  <c:v>40397.916666642872</c:v>
                </c:pt>
                <c:pt idx="19814" formatCode="m/d/yyyy\ h:mm">
                  <c:v>40397.958333309551</c:v>
                </c:pt>
                <c:pt idx="19815" formatCode="m/d/yyyy\ h:mm">
                  <c:v>40397.999999976193</c:v>
                </c:pt>
                <c:pt idx="19816" formatCode="m/d/yyyy\ h:mm">
                  <c:v>40398.04166664285</c:v>
                </c:pt>
                <c:pt idx="19817" formatCode="m/d/yyyy\ h:mm">
                  <c:v>40398.083333309529</c:v>
                </c:pt>
                <c:pt idx="19818" formatCode="m/d/yyyy\ h:mm">
                  <c:v>40398.124999976193</c:v>
                </c:pt>
                <c:pt idx="19819" formatCode="m/d/yyyy\ h:mm">
                  <c:v>40398.166666642835</c:v>
                </c:pt>
                <c:pt idx="19820" formatCode="m/d/yyyy\ h:mm">
                  <c:v>40398.208333309522</c:v>
                </c:pt>
                <c:pt idx="19821" formatCode="m/d/yyyy\ h:mm">
                  <c:v>40398.249999976186</c:v>
                </c:pt>
                <c:pt idx="19822" formatCode="m/d/yyyy\ h:mm">
                  <c:v>40398.291666642821</c:v>
                </c:pt>
                <c:pt idx="19823" formatCode="m/d/yyyy\ h:mm">
                  <c:v>40398.333333309514</c:v>
                </c:pt>
                <c:pt idx="19824" formatCode="m/d/yyyy\ h:mm">
                  <c:v>40398.374999976193</c:v>
                </c:pt>
                <c:pt idx="19825" formatCode="m/d/yyyy\ h:mm">
                  <c:v>40398.416666642843</c:v>
                </c:pt>
                <c:pt idx="19826" formatCode="m/d/yyyy\ h:mm">
                  <c:v>40398.458333309514</c:v>
                </c:pt>
                <c:pt idx="19827" formatCode="m/d/yyyy\ h:mm">
                  <c:v>40398.499999976171</c:v>
                </c:pt>
                <c:pt idx="19828" formatCode="m/d/yyyy\ h:mm">
                  <c:v>40398.541666642821</c:v>
                </c:pt>
                <c:pt idx="19829" formatCode="m/d/yyyy\ h:mm">
                  <c:v>40398.583333309492</c:v>
                </c:pt>
                <c:pt idx="19830" formatCode="m/d/yyyy\ h:mm">
                  <c:v>40398.624999976149</c:v>
                </c:pt>
                <c:pt idx="19831" formatCode="m/d/yyyy\ h:mm">
                  <c:v>40398.666666642814</c:v>
                </c:pt>
                <c:pt idx="19832" formatCode="m/d/yyyy\ h:mm">
                  <c:v>40398.708333309492</c:v>
                </c:pt>
                <c:pt idx="19833" formatCode="m/d/yyyy\ h:mm">
                  <c:v>40398.749999976142</c:v>
                </c:pt>
                <c:pt idx="19834" formatCode="m/d/yyyy\ h:mm">
                  <c:v>40398.791666642785</c:v>
                </c:pt>
                <c:pt idx="19835" formatCode="m/d/yyyy\ h:mm">
                  <c:v>40398.833333309485</c:v>
                </c:pt>
                <c:pt idx="19836" formatCode="m/d/yyyy\ h:mm">
                  <c:v>40398.874999976157</c:v>
                </c:pt>
                <c:pt idx="19837" formatCode="m/d/yyyy\ h:mm">
                  <c:v>40398.916666642799</c:v>
                </c:pt>
                <c:pt idx="19838" formatCode="m/d/yyyy\ h:mm">
                  <c:v>40398.958333309485</c:v>
                </c:pt>
                <c:pt idx="19839" formatCode="m/d/yyyy\ h:mm">
                  <c:v>40398.999999976142</c:v>
                </c:pt>
                <c:pt idx="19840" formatCode="m/d/yyyy\ h:mm">
                  <c:v>40399.041666642785</c:v>
                </c:pt>
                <c:pt idx="19841" formatCode="m/d/yyyy\ h:mm">
                  <c:v>40399.083333309463</c:v>
                </c:pt>
                <c:pt idx="19842" formatCode="m/d/yyyy\ h:mm">
                  <c:v>40399.124999976135</c:v>
                </c:pt>
                <c:pt idx="19843" formatCode="m/d/yyyy\ h:mm">
                  <c:v>40399.166666642785</c:v>
                </c:pt>
                <c:pt idx="19844" formatCode="m/d/yyyy\ h:mm">
                  <c:v>40399.208333309449</c:v>
                </c:pt>
                <c:pt idx="19845" formatCode="m/d/yyyy\ h:mm">
                  <c:v>40399.249999976113</c:v>
                </c:pt>
                <c:pt idx="19846" formatCode="m/d/yyyy\ h:mm">
                  <c:v>40399.291666642763</c:v>
                </c:pt>
                <c:pt idx="19847" formatCode="m/d/yyyy\ h:mm">
                  <c:v>40399.333333309442</c:v>
                </c:pt>
                <c:pt idx="19848" formatCode="m/d/yyyy\ h:mm">
                  <c:v>40399.374999976135</c:v>
                </c:pt>
                <c:pt idx="19849" formatCode="m/d/yyyy\ h:mm">
                  <c:v>40399.416666642785</c:v>
                </c:pt>
                <c:pt idx="19850" formatCode="m/d/yyyy\ h:mm">
                  <c:v>40399.458333309456</c:v>
                </c:pt>
                <c:pt idx="19851" formatCode="m/d/yyyy\ h:mm">
                  <c:v>40399.499999976098</c:v>
                </c:pt>
                <c:pt idx="19852" formatCode="m/d/yyyy\ h:mm">
                  <c:v>40399.541666642755</c:v>
                </c:pt>
                <c:pt idx="19853" formatCode="m/d/yyyy\ h:mm">
                  <c:v>40399.583333309442</c:v>
                </c:pt>
                <c:pt idx="19854" formatCode="m/d/yyyy\ h:mm">
                  <c:v>40399.624999976091</c:v>
                </c:pt>
                <c:pt idx="19855" formatCode="m/d/yyyy\ h:mm">
                  <c:v>40399.666666642755</c:v>
                </c:pt>
                <c:pt idx="19856" formatCode="m/d/yyyy\ h:mm">
                  <c:v>40399.708333309434</c:v>
                </c:pt>
                <c:pt idx="19857" formatCode="m/d/yyyy\ h:mm">
                  <c:v>40399.749999976091</c:v>
                </c:pt>
                <c:pt idx="19858" formatCode="m/d/yyyy\ h:mm">
                  <c:v>40399.791666642726</c:v>
                </c:pt>
                <c:pt idx="19859" formatCode="m/d/yyyy\ h:mm">
                  <c:v>40399.833333309412</c:v>
                </c:pt>
                <c:pt idx="19860" formatCode="m/d/yyyy\ h:mm">
                  <c:v>40399.874999976098</c:v>
                </c:pt>
                <c:pt idx="19861" formatCode="m/d/yyyy\ h:mm">
                  <c:v>40399.916666642741</c:v>
                </c:pt>
                <c:pt idx="19862" formatCode="m/d/yyyy\ h:mm">
                  <c:v>40399.958333309434</c:v>
                </c:pt>
                <c:pt idx="19863" formatCode="m/d/yyyy\ h:mm">
                  <c:v>40399.999999976069</c:v>
                </c:pt>
                <c:pt idx="19864" formatCode="m/d/yyyy\ h:mm">
                  <c:v>40400.041666642734</c:v>
                </c:pt>
                <c:pt idx="19865" formatCode="m/d/yyyy\ h:mm">
                  <c:v>40400.083333309398</c:v>
                </c:pt>
                <c:pt idx="19866" formatCode="m/d/yyyy\ h:mm">
                  <c:v>40400.124999976062</c:v>
                </c:pt>
                <c:pt idx="19867" formatCode="m/d/yyyy\ h:mm">
                  <c:v>40400.166666642726</c:v>
                </c:pt>
                <c:pt idx="19868" formatCode="m/d/yyyy\ h:mm">
                  <c:v>40400.208333309391</c:v>
                </c:pt>
                <c:pt idx="19869" formatCode="m/d/yyyy\ h:mm">
                  <c:v>40400.249999976062</c:v>
                </c:pt>
                <c:pt idx="19870" formatCode="m/d/yyyy\ h:mm">
                  <c:v>40400.291666642697</c:v>
                </c:pt>
                <c:pt idx="19871" formatCode="m/d/yyyy\ h:mm">
                  <c:v>40400.333333309383</c:v>
                </c:pt>
                <c:pt idx="19872" formatCode="m/d/yyyy\ h:mm">
                  <c:v>40400.374999976069</c:v>
                </c:pt>
                <c:pt idx="19873" formatCode="m/d/yyyy\ h:mm">
                  <c:v>40400.416666642712</c:v>
                </c:pt>
                <c:pt idx="19874" formatCode="m/d/yyyy\ h:mm">
                  <c:v>40400.458333309398</c:v>
                </c:pt>
                <c:pt idx="19875" formatCode="m/d/yyyy\ h:mm">
                  <c:v>40400.49999997604</c:v>
                </c:pt>
                <c:pt idx="19876" formatCode="m/d/yyyy\ h:mm">
                  <c:v>40400.541666642705</c:v>
                </c:pt>
                <c:pt idx="19877" formatCode="m/d/yyyy\ h:mm">
                  <c:v>40400.583333309369</c:v>
                </c:pt>
                <c:pt idx="19878" formatCode="m/d/yyyy\ h:mm">
                  <c:v>40400.624999976033</c:v>
                </c:pt>
                <c:pt idx="19879" formatCode="m/d/yyyy\ h:mm">
                  <c:v>40400.666666642683</c:v>
                </c:pt>
                <c:pt idx="19880" formatCode="m/d/yyyy\ h:mm">
                  <c:v>40400.708333309361</c:v>
                </c:pt>
                <c:pt idx="19881" formatCode="m/d/yyyy\ h:mm">
                  <c:v>40400.749999976033</c:v>
                </c:pt>
                <c:pt idx="19882" formatCode="m/d/yyyy\ h:mm">
                  <c:v>40400.791666642668</c:v>
                </c:pt>
                <c:pt idx="19883" formatCode="m/d/yyyy\ h:mm">
                  <c:v>40400.833333309361</c:v>
                </c:pt>
                <c:pt idx="19884" formatCode="m/d/yyyy\ h:mm">
                  <c:v>40400.87499997604</c:v>
                </c:pt>
                <c:pt idx="19885" formatCode="m/d/yyyy\ h:mm">
                  <c:v>40400.916666642683</c:v>
                </c:pt>
                <c:pt idx="19886" formatCode="m/d/yyyy\ h:mm">
                  <c:v>40400.958333309369</c:v>
                </c:pt>
                <c:pt idx="19887" formatCode="m/d/yyyy\ h:mm">
                  <c:v>40400.999999976011</c:v>
                </c:pt>
                <c:pt idx="19888" formatCode="m/d/yyyy\ h:mm">
                  <c:v>40401.041666642675</c:v>
                </c:pt>
                <c:pt idx="19889" formatCode="m/d/yyyy\ h:mm">
                  <c:v>40401.08333330934</c:v>
                </c:pt>
                <c:pt idx="19890" formatCode="m/d/yyyy\ h:mm">
                  <c:v>40401.124999976011</c:v>
                </c:pt>
                <c:pt idx="19891" formatCode="m/d/yyyy\ h:mm">
                  <c:v>40401.166666642654</c:v>
                </c:pt>
                <c:pt idx="19892" formatCode="m/d/yyyy\ h:mm">
                  <c:v>40401.208333309332</c:v>
                </c:pt>
                <c:pt idx="19893" formatCode="m/d/yyyy\ h:mm">
                  <c:v>40401.249999975997</c:v>
                </c:pt>
                <c:pt idx="19894" formatCode="m/d/yyyy\ h:mm">
                  <c:v>40401.291666642632</c:v>
                </c:pt>
                <c:pt idx="19895" formatCode="m/d/yyyy\ h:mm">
                  <c:v>40401.333333309332</c:v>
                </c:pt>
                <c:pt idx="19896" formatCode="m/d/yyyy\ h:mm">
                  <c:v>40401.374999976004</c:v>
                </c:pt>
                <c:pt idx="19897" formatCode="m/d/yyyy\ h:mm">
                  <c:v>40401.416666642661</c:v>
                </c:pt>
                <c:pt idx="19898" formatCode="m/d/yyyy\ h:mm">
                  <c:v>40401.45833330934</c:v>
                </c:pt>
                <c:pt idx="19899" formatCode="m/d/yyyy\ h:mm">
                  <c:v>40401.499999975982</c:v>
                </c:pt>
                <c:pt idx="19900" formatCode="m/d/yyyy\ h:mm">
                  <c:v>40401.541666642632</c:v>
                </c:pt>
                <c:pt idx="19901" formatCode="m/d/yyyy\ h:mm">
                  <c:v>40401.583333309311</c:v>
                </c:pt>
                <c:pt idx="19902" formatCode="m/d/yyyy\ h:mm">
                  <c:v>40401.624999975982</c:v>
                </c:pt>
                <c:pt idx="19903" formatCode="m/d/yyyy\ h:mm">
                  <c:v>40401.666666642624</c:v>
                </c:pt>
                <c:pt idx="19904" formatCode="m/d/yyyy\ h:mm">
                  <c:v>40401.708333309303</c:v>
                </c:pt>
                <c:pt idx="19905" formatCode="m/d/yyyy\ h:mm">
                  <c:v>40401.749999975968</c:v>
                </c:pt>
                <c:pt idx="19906" formatCode="m/d/yyyy\ h:mm">
                  <c:v>40401.791666642603</c:v>
                </c:pt>
                <c:pt idx="19907" formatCode="m/d/yyyy\ h:mm">
                  <c:v>40401.833333309296</c:v>
                </c:pt>
                <c:pt idx="19908" formatCode="m/d/yyyy\ h:mm">
                  <c:v>40401.874999975975</c:v>
                </c:pt>
                <c:pt idx="19909" formatCode="m/d/yyyy\ h:mm">
                  <c:v>40401.916666642632</c:v>
                </c:pt>
                <c:pt idx="19910" formatCode="m/d/yyyy\ h:mm">
                  <c:v>40401.958333309303</c:v>
                </c:pt>
                <c:pt idx="19911" formatCode="m/d/yyyy\ h:mm">
                  <c:v>40401.999999975953</c:v>
                </c:pt>
                <c:pt idx="19912" formatCode="m/d/yyyy\ h:mm">
                  <c:v>40402.041666642603</c:v>
                </c:pt>
                <c:pt idx="19913" formatCode="m/d/yyyy\ h:mm">
                  <c:v>40402.083333309281</c:v>
                </c:pt>
                <c:pt idx="19914" formatCode="m/d/yyyy\ h:mm">
                  <c:v>40402.124999975946</c:v>
                </c:pt>
                <c:pt idx="19915" formatCode="m/d/yyyy\ h:mm">
                  <c:v>40402.166666642595</c:v>
                </c:pt>
                <c:pt idx="19916" formatCode="m/d/yyyy\ h:mm">
                  <c:v>40402.208333309281</c:v>
                </c:pt>
                <c:pt idx="19917" formatCode="m/d/yyyy\ h:mm">
                  <c:v>40402.249999975938</c:v>
                </c:pt>
                <c:pt idx="19918" formatCode="m/d/yyyy\ h:mm">
                  <c:v>40402.291666642581</c:v>
                </c:pt>
                <c:pt idx="19919" formatCode="m/d/yyyy\ h:mm">
                  <c:v>40402.333333309267</c:v>
                </c:pt>
                <c:pt idx="19920" formatCode="m/d/yyyy\ h:mm">
                  <c:v>40402.374999975946</c:v>
                </c:pt>
                <c:pt idx="19921" formatCode="m/d/yyyy\ h:mm">
                  <c:v>40402.416666642603</c:v>
                </c:pt>
                <c:pt idx="19922" formatCode="m/d/yyyy\ h:mm">
                  <c:v>40402.458333309274</c:v>
                </c:pt>
                <c:pt idx="19923" formatCode="m/d/yyyy\ h:mm">
                  <c:v>40402.499999975931</c:v>
                </c:pt>
                <c:pt idx="19924" formatCode="m/d/yyyy\ h:mm">
                  <c:v>40402.541666642588</c:v>
                </c:pt>
                <c:pt idx="19925" formatCode="m/d/yyyy\ h:mm">
                  <c:v>40402.583333309252</c:v>
                </c:pt>
                <c:pt idx="19926" formatCode="m/d/yyyy\ h:mm">
                  <c:v>40402.624999975917</c:v>
                </c:pt>
                <c:pt idx="19927" formatCode="m/d/yyyy\ h:mm">
                  <c:v>40402.666666642581</c:v>
                </c:pt>
                <c:pt idx="19928" formatCode="m/d/yyyy\ h:mm">
                  <c:v>40402.708333309245</c:v>
                </c:pt>
                <c:pt idx="19929" formatCode="m/d/yyyy\ h:mm">
                  <c:v>40402.749999975909</c:v>
                </c:pt>
                <c:pt idx="19930" formatCode="m/d/yyyy\ h:mm">
                  <c:v>40402.791666642574</c:v>
                </c:pt>
                <c:pt idx="19931" formatCode="m/d/yyyy\ h:mm">
                  <c:v>40402.833333309238</c:v>
                </c:pt>
                <c:pt idx="19932" formatCode="m/d/yyyy\ h:mm">
                  <c:v>40402.874999975917</c:v>
                </c:pt>
                <c:pt idx="19933" formatCode="m/d/yyyy\ h:mm">
                  <c:v>40402.916666642588</c:v>
                </c:pt>
                <c:pt idx="19934" formatCode="m/d/yyyy\ h:mm">
                  <c:v>40402.958333309245</c:v>
                </c:pt>
                <c:pt idx="19935" formatCode="m/d/yyyy\ h:mm">
                  <c:v>40402.999999975895</c:v>
                </c:pt>
                <c:pt idx="19936" formatCode="m/d/yyyy\ h:mm">
                  <c:v>40403.041666642559</c:v>
                </c:pt>
                <c:pt idx="19937" formatCode="m/d/yyyy\ h:mm">
                  <c:v>40403.083333309223</c:v>
                </c:pt>
                <c:pt idx="19938" formatCode="m/d/yyyy\ h:mm">
                  <c:v>40403.124999975887</c:v>
                </c:pt>
                <c:pt idx="19939" formatCode="m/d/yyyy\ h:mm">
                  <c:v>40403.166666642552</c:v>
                </c:pt>
                <c:pt idx="19940" formatCode="m/d/yyyy\ h:mm">
                  <c:v>40403.208333309216</c:v>
                </c:pt>
                <c:pt idx="19941" formatCode="m/d/yyyy\ h:mm">
                  <c:v>40403.24999997588</c:v>
                </c:pt>
                <c:pt idx="19942" formatCode="m/d/yyyy\ h:mm">
                  <c:v>40403.29166664253</c:v>
                </c:pt>
                <c:pt idx="19943" formatCode="m/d/yyyy\ h:mm">
                  <c:v>40403.333333309209</c:v>
                </c:pt>
                <c:pt idx="19944" formatCode="m/d/yyyy\ h:mm">
                  <c:v>40403.374999975887</c:v>
                </c:pt>
                <c:pt idx="19945" formatCode="m/d/yyyy\ h:mm">
                  <c:v>40403.416666642552</c:v>
                </c:pt>
                <c:pt idx="19946" formatCode="m/d/yyyy\ h:mm">
                  <c:v>40403.458333309216</c:v>
                </c:pt>
                <c:pt idx="19947" formatCode="m/d/yyyy\ h:mm">
                  <c:v>40403.499999975866</c:v>
                </c:pt>
                <c:pt idx="19948" formatCode="m/d/yyyy\ h:mm">
                  <c:v>40403.54166664253</c:v>
                </c:pt>
                <c:pt idx="19949" formatCode="m/d/yyyy\ h:mm">
                  <c:v>40403.583333309201</c:v>
                </c:pt>
                <c:pt idx="19950" formatCode="m/d/yyyy\ h:mm">
                  <c:v>40403.624999975858</c:v>
                </c:pt>
                <c:pt idx="19951" formatCode="m/d/yyyy\ h:mm">
                  <c:v>40403.666666642523</c:v>
                </c:pt>
                <c:pt idx="19952" formatCode="m/d/yyyy\ h:mm">
                  <c:v>40403.708333309201</c:v>
                </c:pt>
                <c:pt idx="19953" formatCode="m/d/yyyy\ h:mm">
                  <c:v>40403.749999975851</c:v>
                </c:pt>
                <c:pt idx="19954" formatCode="m/d/yyyy\ h:mm">
                  <c:v>40403.791666642501</c:v>
                </c:pt>
                <c:pt idx="19955" formatCode="m/d/yyyy\ h:mm">
                  <c:v>40403.833333309194</c:v>
                </c:pt>
                <c:pt idx="19956" formatCode="m/d/yyyy\ h:mm">
                  <c:v>40403.874999975858</c:v>
                </c:pt>
                <c:pt idx="19957" formatCode="m/d/yyyy\ h:mm">
                  <c:v>40403.916666642523</c:v>
                </c:pt>
                <c:pt idx="19958" formatCode="m/d/yyyy\ h:mm">
                  <c:v>40403.958333309201</c:v>
                </c:pt>
                <c:pt idx="19959" formatCode="m/d/yyyy\ h:mm">
                  <c:v>40403.999999975837</c:v>
                </c:pt>
                <c:pt idx="19960" formatCode="m/d/yyyy\ h:mm">
                  <c:v>40404.041666642501</c:v>
                </c:pt>
                <c:pt idx="19961" formatCode="m/d/yyyy\ h:mm">
                  <c:v>40404.08333330918</c:v>
                </c:pt>
                <c:pt idx="19962" formatCode="m/d/yyyy\ h:mm">
                  <c:v>40404.124999975829</c:v>
                </c:pt>
                <c:pt idx="19963" formatCode="m/d/yyyy\ h:mm">
                  <c:v>40404.166666642494</c:v>
                </c:pt>
                <c:pt idx="19964" formatCode="m/d/yyyy\ h:mm">
                  <c:v>40404.208333309172</c:v>
                </c:pt>
                <c:pt idx="19965" formatCode="m/d/yyyy\ h:mm">
                  <c:v>40404.249999975822</c:v>
                </c:pt>
                <c:pt idx="19966" formatCode="m/d/yyyy\ h:mm">
                  <c:v>40404.291666642472</c:v>
                </c:pt>
                <c:pt idx="19967" formatCode="m/d/yyyy\ h:mm">
                  <c:v>40404.333333309165</c:v>
                </c:pt>
                <c:pt idx="19968" formatCode="m/d/yyyy\ h:mm">
                  <c:v>40404.374999975829</c:v>
                </c:pt>
                <c:pt idx="19969" formatCode="m/d/yyyy\ h:mm">
                  <c:v>40404.416666642494</c:v>
                </c:pt>
                <c:pt idx="19970" formatCode="m/d/yyyy\ h:mm">
                  <c:v>40404.458333309165</c:v>
                </c:pt>
                <c:pt idx="19971" formatCode="m/d/yyyy\ h:mm">
                  <c:v>40404.499999975807</c:v>
                </c:pt>
                <c:pt idx="19972" formatCode="m/d/yyyy\ h:mm">
                  <c:v>40404.541666642472</c:v>
                </c:pt>
                <c:pt idx="19973" formatCode="m/d/yyyy\ h:mm">
                  <c:v>40404.583333309143</c:v>
                </c:pt>
                <c:pt idx="19974" formatCode="m/d/yyyy\ h:mm">
                  <c:v>40404.6249999758</c:v>
                </c:pt>
                <c:pt idx="19975" formatCode="m/d/yyyy\ h:mm">
                  <c:v>40404.666666642464</c:v>
                </c:pt>
                <c:pt idx="19976" formatCode="m/d/yyyy\ h:mm">
                  <c:v>40404.708333309143</c:v>
                </c:pt>
                <c:pt idx="19977" formatCode="m/d/yyyy\ h:mm">
                  <c:v>40404.749999975786</c:v>
                </c:pt>
                <c:pt idx="19978" formatCode="m/d/yyyy\ h:mm">
                  <c:v>40404.791666642443</c:v>
                </c:pt>
                <c:pt idx="19979" formatCode="m/d/yyyy\ h:mm">
                  <c:v>40404.833333309136</c:v>
                </c:pt>
                <c:pt idx="19980" formatCode="m/d/yyyy\ h:mm">
                  <c:v>40404.874999975793</c:v>
                </c:pt>
                <c:pt idx="19981" formatCode="m/d/yyyy\ h:mm">
                  <c:v>40404.916666642464</c:v>
                </c:pt>
                <c:pt idx="19982" formatCode="m/d/yyyy\ h:mm">
                  <c:v>40404.958333309143</c:v>
                </c:pt>
                <c:pt idx="19983" formatCode="m/d/yyyy\ h:mm">
                  <c:v>40404.999999975778</c:v>
                </c:pt>
                <c:pt idx="19984" formatCode="m/d/yyyy\ h:mm">
                  <c:v>40405.041666642435</c:v>
                </c:pt>
                <c:pt idx="19985" formatCode="m/d/yyyy\ h:mm">
                  <c:v>40405.083333309121</c:v>
                </c:pt>
                <c:pt idx="19986" formatCode="m/d/yyyy\ h:mm">
                  <c:v>40405.124999975771</c:v>
                </c:pt>
                <c:pt idx="19987" formatCode="m/d/yyyy\ h:mm">
                  <c:v>40405.166666642435</c:v>
                </c:pt>
                <c:pt idx="19988" formatCode="m/d/yyyy\ h:mm">
                  <c:v>40405.208333309114</c:v>
                </c:pt>
                <c:pt idx="19989" formatCode="m/d/yyyy\ h:mm">
                  <c:v>40405.249999975764</c:v>
                </c:pt>
                <c:pt idx="19990" formatCode="m/d/yyyy\ h:mm">
                  <c:v>40405.291666642413</c:v>
                </c:pt>
                <c:pt idx="19991" formatCode="m/d/yyyy\ h:mm">
                  <c:v>40405.333333309092</c:v>
                </c:pt>
                <c:pt idx="19992" formatCode="m/d/yyyy\ h:mm">
                  <c:v>40405.374999975771</c:v>
                </c:pt>
                <c:pt idx="19993" formatCode="m/d/yyyy\ h:mm">
                  <c:v>40405.416666642435</c:v>
                </c:pt>
                <c:pt idx="19994" formatCode="m/d/yyyy\ h:mm">
                  <c:v>40405.458333309114</c:v>
                </c:pt>
                <c:pt idx="19995" formatCode="m/d/yyyy\ h:mm">
                  <c:v>40405.499999975735</c:v>
                </c:pt>
                <c:pt idx="19996" formatCode="m/d/yyyy\ h:mm">
                  <c:v>40405.541666642406</c:v>
                </c:pt>
                <c:pt idx="19997" formatCode="m/d/yyyy\ h:mm">
                  <c:v>40405.583333309092</c:v>
                </c:pt>
                <c:pt idx="19998" formatCode="m/d/yyyy\ h:mm">
                  <c:v>40405.624999975735</c:v>
                </c:pt>
                <c:pt idx="19999" formatCode="m/d/yyyy\ h:mm">
                  <c:v>40405.666666642406</c:v>
                </c:pt>
                <c:pt idx="20000" formatCode="m/d/yyyy\ h:mm">
                  <c:v>40405.708333309085</c:v>
                </c:pt>
                <c:pt idx="20001" formatCode="m/d/yyyy\ h:mm">
                  <c:v>40405.749999975735</c:v>
                </c:pt>
                <c:pt idx="20002" formatCode="m/d/yyyy\ h:mm">
                  <c:v>40405.791666642377</c:v>
                </c:pt>
                <c:pt idx="20003" formatCode="m/d/yyyy\ h:mm">
                  <c:v>40405.833333309063</c:v>
                </c:pt>
                <c:pt idx="20004" formatCode="m/d/yyyy\ h:mm">
                  <c:v>40405.874999975742</c:v>
                </c:pt>
                <c:pt idx="20005" formatCode="m/d/yyyy\ h:mm">
                  <c:v>40405.916666642392</c:v>
                </c:pt>
                <c:pt idx="20006" formatCode="m/d/yyyy\ h:mm">
                  <c:v>40405.958333309085</c:v>
                </c:pt>
                <c:pt idx="20007" formatCode="m/d/yyyy\ h:mm">
                  <c:v>40405.99999997572</c:v>
                </c:pt>
                <c:pt idx="20008" formatCode="m/d/yyyy\ h:mm">
                  <c:v>40406.041666642384</c:v>
                </c:pt>
                <c:pt idx="20009" formatCode="m/d/yyyy\ h:mm">
                  <c:v>40406.083333309049</c:v>
                </c:pt>
                <c:pt idx="20010" formatCode="m/d/yyyy\ h:mm">
                  <c:v>40406.124999975706</c:v>
                </c:pt>
                <c:pt idx="20011" formatCode="m/d/yyyy\ h:mm">
                  <c:v>40406.166666642377</c:v>
                </c:pt>
                <c:pt idx="20012" formatCode="m/d/yyyy\ h:mm">
                  <c:v>40406.208333309041</c:v>
                </c:pt>
                <c:pt idx="20013" formatCode="m/d/yyyy\ h:mm">
                  <c:v>40406.249999975706</c:v>
                </c:pt>
                <c:pt idx="20014" formatCode="m/d/yyyy\ h:mm">
                  <c:v>40406.291666642348</c:v>
                </c:pt>
                <c:pt idx="20015" formatCode="m/d/yyyy\ h:mm">
                  <c:v>40406.333333309041</c:v>
                </c:pt>
                <c:pt idx="20016" formatCode="m/d/yyyy\ h:mm">
                  <c:v>40406.374999975698</c:v>
                </c:pt>
                <c:pt idx="20017" formatCode="m/d/yyyy\ h:mm">
                  <c:v>40406.416666642363</c:v>
                </c:pt>
                <c:pt idx="20018" formatCode="m/d/yyyy\ h:mm">
                  <c:v>40406.458333309049</c:v>
                </c:pt>
                <c:pt idx="20019" formatCode="m/d/yyyy\ h:mm">
                  <c:v>40406.499999975684</c:v>
                </c:pt>
                <c:pt idx="20020" formatCode="m/d/yyyy\ h:mm">
                  <c:v>40406.541666642355</c:v>
                </c:pt>
                <c:pt idx="20021" formatCode="m/d/yyyy\ h:mm">
                  <c:v>40406.583333309034</c:v>
                </c:pt>
                <c:pt idx="20022" formatCode="m/d/yyyy\ h:mm">
                  <c:v>40406.624999975684</c:v>
                </c:pt>
                <c:pt idx="20023" formatCode="m/d/yyyy\ h:mm">
                  <c:v>40406.666666642333</c:v>
                </c:pt>
                <c:pt idx="20024" formatCode="m/d/yyyy\ h:mm">
                  <c:v>40406.708333309012</c:v>
                </c:pt>
                <c:pt idx="20025" formatCode="m/d/yyyy\ h:mm">
                  <c:v>40406.749999975676</c:v>
                </c:pt>
                <c:pt idx="20026" formatCode="m/d/yyyy\ h:mm">
                  <c:v>40406.791666642319</c:v>
                </c:pt>
                <c:pt idx="20027" formatCode="m/d/yyyy\ h:mm">
                  <c:v>40406.833333309012</c:v>
                </c:pt>
                <c:pt idx="20028" formatCode="m/d/yyyy\ h:mm">
                  <c:v>40406.874999975669</c:v>
                </c:pt>
                <c:pt idx="20029" formatCode="m/d/yyyy\ h:mm">
                  <c:v>40406.916666642333</c:v>
                </c:pt>
                <c:pt idx="20030" formatCode="m/d/yyyy\ h:mm">
                  <c:v>40406.95833330902</c:v>
                </c:pt>
                <c:pt idx="20031" formatCode="m/d/yyyy\ h:mm">
                  <c:v>40406.999999975655</c:v>
                </c:pt>
                <c:pt idx="20032" formatCode="m/d/yyyy\ h:mm">
                  <c:v>40407.041666642326</c:v>
                </c:pt>
                <c:pt idx="20033" formatCode="m/d/yyyy\ h:mm">
                  <c:v>40407.083333309005</c:v>
                </c:pt>
                <c:pt idx="20034" formatCode="m/d/yyyy\ h:mm">
                  <c:v>40407.124999975655</c:v>
                </c:pt>
                <c:pt idx="20035" formatCode="m/d/yyyy\ h:mm">
                  <c:v>40407.166666642304</c:v>
                </c:pt>
                <c:pt idx="20036" formatCode="m/d/yyyy\ h:mm">
                  <c:v>40407.208333308998</c:v>
                </c:pt>
                <c:pt idx="20037" formatCode="m/d/yyyy\ h:mm">
                  <c:v>40407.249999975633</c:v>
                </c:pt>
                <c:pt idx="20038" formatCode="m/d/yyyy\ h:mm">
                  <c:v>40407.291666642283</c:v>
                </c:pt>
                <c:pt idx="20039" formatCode="m/d/yyyy\ h:mm">
                  <c:v>40407.333333308998</c:v>
                </c:pt>
                <c:pt idx="20040" formatCode="m/d/yyyy\ h:mm">
                  <c:v>40407.37499997564</c:v>
                </c:pt>
                <c:pt idx="20041" formatCode="m/d/yyyy\ h:mm">
                  <c:v>40407.416666642312</c:v>
                </c:pt>
                <c:pt idx="20042" formatCode="m/d/yyyy\ h:mm">
                  <c:v>40407.458333308998</c:v>
                </c:pt>
                <c:pt idx="20043" formatCode="m/d/yyyy\ h:mm">
                  <c:v>40407.499999975626</c:v>
                </c:pt>
                <c:pt idx="20044" formatCode="m/d/yyyy\ h:mm">
                  <c:v>40407.541666642283</c:v>
                </c:pt>
                <c:pt idx="20045" formatCode="m/d/yyyy\ h:mm">
                  <c:v>40407.583333308976</c:v>
                </c:pt>
                <c:pt idx="20046" formatCode="m/d/yyyy\ h:mm">
                  <c:v>40407.624999975626</c:v>
                </c:pt>
                <c:pt idx="20047" formatCode="m/d/yyyy\ h:mm">
                  <c:v>40407.666666642275</c:v>
                </c:pt>
                <c:pt idx="20048" formatCode="m/d/yyyy\ h:mm">
                  <c:v>40407.708333308976</c:v>
                </c:pt>
                <c:pt idx="20049" formatCode="m/d/yyyy\ h:mm">
                  <c:v>40407.749999975604</c:v>
                </c:pt>
                <c:pt idx="20050" formatCode="m/d/yyyy\ h:mm">
                  <c:v>40407.791666642253</c:v>
                </c:pt>
                <c:pt idx="20051" formatCode="m/d/yyyy\ h:mm">
                  <c:v>40407.833333308969</c:v>
                </c:pt>
                <c:pt idx="20052" formatCode="m/d/yyyy\ h:mm">
                  <c:v>40407.874999975611</c:v>
                </c:pt>
                <c:pt idx="20053" formatCode="m/d/yyyy\ h:mm">
                  <c:v>40407.916666642283</c:v>
                </c:pt>
                <c:pt idx="20054" formatCode="m/d/yyyy\ h:mm">
                  <c:v>40407.958333308976</c:v>
                </c:pt>
                <c:pt idx="20055" formatCode="m/d/yyyy\ h:mm">
                  <c:v>40407.999999975604</c:v>
                </c:pt>
                <c:pt idx="20056" formatCode="m/d/yyyy\ h:mm">
                  <c:v>40408.041666642253</c:v>
                </c:pt>
                <c:pt idx="20057" formatCode="m/d/yyyy\ h:mm">
                  <c:v>40408.083333308947</c:v>
                </c:pt>
                <c:pt idx="20058" formatCode="m/d/yyyy\ h:mm">
                  <c:v>40408.124999975596</c:v>
                </c:pt>
                <c:pt idx="20059" formatCode="m/d/yyyy\ h:mm">
                  <c:v>40408.166666642246</c:v>
                </c:pt>
                <c:pt idx="20060" formatCode="m/d/yyyy\ h:mm">
                  <c:v>40408.208333308947</c:v>
                </c:pt>
                <c:pt idx="20061" formatCode="m/d/yyyy\ h:mm">
                  <c:v>40408.249999975589</c:v>
                </c:pt>
                <c:pt idx="20062" formatCode="m/d/yyyy\ h:mm">
                  <c:v>40408.291666642224</c:v>
                </c:pt>
                <c:pt idx="20063" formatCode="m/d/yyyy\ h:mm">
                  <c:v>40408.333333308939</c:v>
                </c:pt>
                <c:pt idx="20064" formatCode="m/d/yyyy\ h:mm">
                  <c:v>40408.374999975596</c:v>
                </c:pt>
                <c:pt idx="20065" formatCode="m/d/yyyy\ h:mm">
                  <c:v>40408.416666642246</c:v>
                </c:pt>
                <c:pt idx="20066" formatCode="m/d/yyyy\ h:mm">
                  <c:v>40408.458333308947</c:v>
                </c:pt>
                <c:pt idx="20067" formatCode="m/d/yyyy\ h:mm">
                  <c:v>40408.499999975582</c:v>
                </c:pt>
                <c:pt idx="20068" formatCode="m/d/yyyy\ h:mm">
                  <c:v>40408.541666642224</c:v>
                </c:pt>
                <c:pt idx="20069" formatCode="m/d/yyyy\ h:mm">
                  <c:v>40408.583333308918</c:v>
                </c:pt>
                <c:pt idx="20070" formatCode="m/d/yyyy\ h:mm">
                  <c:v>40408.624999975567</c:v>
                </c:pt>
                <c:pt idx="20071" formatCode="m/d/yyyy\ h:mm">
                  <c:v>40408.666666642224</c:v>
                </c:pt>
                <c:pt idx="20072" formatCode="m/d/yyyy\ h:mm">
                  <c:v>40408.70833330891</c:v>
                </c:pt>
                <c:pt idx="20073" formatCode="m/d/yyyy\ h:mm">
                  <c:v>40408.74999997556</c:v>
                </c:pt>
                <c:pt idx="20074" formatCode="m/d/yyyy\ h:mm">
                  <c:v>40408.791666642202</c:v>
                </c:pt>
                <c:pt idx="20075" formatCode="m/d/yyyy\ h:mm">
                  <c:v>40408.833333308903</c:v>
                </c:pt>
                <c:pt idx="20076" formatCode="m/d/yyyy\ h:mm">
                  <c:v>40408.874999975567</c:v>
                </c:pt>
                <c:pt idx="20077" formatCode="m/d/yyyy\ h:mm">
                  <c:v>40408.916666642217</c:v>
                </c:pt>
                <c:pt idx="20078" formatCode="m/d/yyyy\ h:mm">
                  <c:v>40408.95833330891</c:v>
                </c:pt>
                <c:pt idx="20079" formatCode="m/d/yyyy\ h:mm">
                  <c:v>40408.999999975546</c:v>
                </c:pt>
                <c:pt idx="20080" formatCode="m/d/yyyy\ h:mm">
                  <c:v>40409.041666642195</c:v>
                </c:pt>
                <c:pt idx="20081" formatCode="m/d/yyyy\ h:mm">
                  <c:v>40409.083333308896</c:v>
                </c:pt>
                <c:pt idx="20082" formatCode="m/d/yyyy\ h:mm">
                  <c:v>40409.124999975538</c:v>
                </c:pt>
                <c:pt idx="20083" formatCode="m/d/yyyy\ h:mm">
                  <c:v>40409.166666642195</c:v>
                </c:pt>
                <c:pt idx="20084" formatCode="m/d/yyyy\ h:mm">
                  <c:v>40409.208333308889</c:v>
                </c:pt>
                <c:pt idx="20085" formatCode="m/d/yyyy\ h:mm">
                  <c:v>40409.249999975531</c:v>
                </c:pt>
                <c:pt idx="20086" formatCode="m/d/yyyy\ h:mm">
                  <c:v>40409.291666642181</c:v>
                </c:pt>
                <c:pt idx="20087" formatCode="m/d/yyyy\ h:mm">
                  <c:v>40409.333333308874</c:v>
                </c:pt>
                <c:pt idx="20088" formatCode="m/d/yyyy\ h:mm">
                  <c:v>40409.374999975546</c:v>
                </c:pt>
                <c:pt idx="20089" formatCode="m/d/yyyy\ h:mm">
                  <c:v>40409.416666642202</c:v>
                </c:pt>
                <c:pt idx="20090" formatCode="m/d/yyyy\ h:mm">
                  <c:v>40409.458333308881</c:v>
                </c:pt>
                <c:pt idx="20091" formatCode="m/d/yyyy\ h:mm">
                  <c:v>40409.499999975516</c:v>
                </c:pt>
                <c:pt idx="20092" formatCode="m/d/yyyy\ h:mm">
                  <c:v>40409.541666642181</c:v>
                </c:pt>
                <c:pt idx="20093" formatCode="m/d/yyyy\ h:mm">
                  <c:v>40409.583333308859</c:v>
                </c:pt>
                <c:pt idx="20094" formatCode="m/d/yyyy\ h:mm">
                  <c:v>40409.624999975509</c:v>
                </c:pt>
                <c:pt idx="20095" formatCode="m/d/yyyy\ h:mm">
                  <c:v>40409.666666642173</c:v>
                </c:pt>
                <c:pt idx="20096" formatCode="m/d/yyyy\ h:mm">
                  <c:v>40409.708333308852</c:v>
                </c:pt>
                <c:pt idx="20097" formatCode="m/d/yyyy\ h:mm">
                  <c:v>40409.749999975502</c:v>
                </c:pt>
                <c:pt idx="20098" formatCode="m/d/yyyy\ h:mm">
                  <c:v>40409.791666642152</c:v>
                </c:pt>
                <c:pt idx="20099" formatCode="m/d/yyyy\ h:mm">
                  <c:v>40409.833333308845</c:v>
                </c:pt>
                <c:pt idx="20100" formatCode="m/d/yyyy\ h:mm">
                  <c:v>40409.874999975509</c:v>
                </c:pt>
                <c:pt idx="20101" formatCode="m/d/yyyy\ h:mm">
                  <c:v>40409.916666642173</c:v>
                </c:pt>
                <c:pt idx="20102" formatCode="m/d/yyyy\ h:mm">
                  <c:v>40409.958333308852</c:v>
                </c:pt>
                <c:pt idx="20103" formatCode="m/d/yyyy\ h:mm">
                  <c:v>40409.999999975487</c:v>
                </c:pt>
                <c:pt idx="20104" formatCode="m/d/yyyy\ h:mm">
                  <c:v>40410.041666642152</c:v>
                </c:pt>
                <c:pt idx="20105" formatCode="m/d/yyyy\ h:mm">
                  <c:v>40410.08333330883</c:v>
                </c:pt>
                <c:pt idx="20106" formatCode="m/d/yyyy\ h:mm">
                  <c:v>40410.12499997548</c:v>
                </c:pt>
                <c:pt idx="20107" formatCode="m/d/yyyy\ h:mm">
                  <c:v>40410.166666642144</c:v>
                </c:pt>
                <c:pt idx="20108" formatCode="m/d/yyyy\ h:mm">
                  <c:v>40410.208333308823</c:v>
                </c:pt>
                <c:pt idx="20109" formatCode="m/d/yyyy\ h:mm">
                  <c:v>40410.249999975473</c:v>
                </c:pt>
                <c:pt idx="20110" formatCode="m/d/yyyy\ h:mm">
                  <c:v>40410.291666642122</c:v>
                </c:pt>
                <c:pt idx="20111" formatCode="m/d/yyyy\ h:mm">
                  <c:v>40410.333333308816</c:v>
                </c:pt>
                <c:pt idx="20112" formatCode="m/d/yyyy\ h:mm">
                  <c:v>40410.37499997548</c:v>
                </c:pt>
                <c:pt idx="20113" formatCode="m/d/yyyy\ h:mm">
                  <c:v>40410.416666642144</c:v>
                </c:pt>
                <c:pt idx="20114" formatCode="m/d/yyyy\ h:mm">
                  <c:v>40410.458333308823</c:v>
                </c:pt>
                <c:pt idx="20115" formatCode="m/d/yyyy\ h:mm">
                  <c:v>40410.499999975458</c:v>
                </c:pt>
                <c:pt idx="20116" formatCode="m/d/yyyy\ h:mm">
                  <c:v>40410.541666642122</c:v>
                </c:pt>
                <c:pt idx="20117" formatCode="m/d/yyyy\ h:mm">
                  <c:v>40410.583333308801</c:v>
                </c:pt>
                <c:pt idx="20118" formatCode="m/d/yyyy\ h:mm">
                  <c:v>40410.624999975451</c:v>
                </c:pt>
                <c:pt idx="20119" formatCode="m/d/yyyy\ h:mm">
                  <c:v>40410.666666642115</c:v>
                </c:pt>
                <c:pt idx="20120" formatCode="m/d/yyyy\ h:mm">
                  <c:v>40410.708333308794</c:v>
                </c:pt>
                <c:pt idx="20121" formatCode="m/d/yyyy\ h:mm">
                  <c:v>40410.749999975444</c:v>
                </c:pt>
                <c:pt idx="20122" formatCode="m/d/yyyy\ h:mm">
                  <c:v>40410.791666642093</c:v>
                </c:pt>
                <c:pt idx="20123" formatCode="m/d/yyyy\ h:mm">
                  <c:v>40410.833333308787</c:v>
                </c:pt>
                <c:pt idx="20124" formatCode="m/d/yyyy\ h:mm">
                  <c:v>40410.874999975451</c:v>
                </c:pt>
                <c:pt idx="20125" formatCode="m/d/yyyy\ h:mm">
                  <c:v>40410.916666642115</c:v>
                </c:pt>
                <c:pt idx="20126" formatCode="m/d/yyyy\ h:mm">
                  <c:v>40410.958333308794</c:v>
                </c:pt>
                <c:pt idx="20127" formatCode="m/d/yyyy\ h:mm">
                  <c:v>40410.999999975429</c:v>
                </c:pt>
                <c:pt idx="20128" formatCode="m/d/yyyy\ h:mm">
                  <c:v>40411.041666642086</c:v>
                </c:pt>
                <c:pt idx="20129" formatCode="m/d/yyyy\ h:mm">
                  <c:v>40411.083333308772</c:v>
                </c:pt>
                <c:pt idx="20130" formatCode="m/d/yyyy\ h:mm">
                  <c:v>40411.124999975422</c:v>
                </c:pt>
                <c:pt idx="20131" formatCode="m/d/yyyy\ h:mm">
                  <c:v>40411.166666642086</c:v>
                </c:pt>
                <c:pt idx="20132" formatCode="m/d/yyyy\ h:mm">
                  <c:v>40411.208333308765</c:v>
                </c:pt>
                <c:pt idx="20133" formatCode="m/d/yyyy\ h:mm">
                  <c:v>40411.249999975415</c:v>
                </c:pt>
                <c:pt idx="20134" formatCode="m/d/yyyy\ h:mm">
                  <c:v>40411.291666642064</c:v>
                </c:pt>
                <c:pt idx="20135" formatCode="m/d/yyyy\ h:mm">
                  <c:v>40411.333333308743</c:v>
                </c:pt>
                <c:pt idx="20136" formatCode="m/d/yyyy\ h:mm">
                  <c:v>40411.374999975422</c:v>
                </c:pt>
                <c:pt idx="20137" formatCode="m/d/yyyy\ h:mm">
                  <c:v>40411.416666642086</c:v>
                </c:pt>
                <c:pt idx="20138" formatCode="m/d/yyyy\ h:mm">
                  <c:v>40411.458333308765</c:v>
                </c:pt>
                <c:pt idx="20139" formatCode="m/d/yyyy\ h:mm">
                  <c:v>40411.4999999754</c:v>
                </c:pt>
                <c:pt idx="20140" formatCode="m/d/yyyy\ h:mm">
                  <c:v>40411.541666642064</c:v>
                </c:pt>
                <c:pt idx="20141" formatCode="m/d/yyyy\ h:mm">
                  <c:v>40411.583333308743</c:v>
                </c:pt>
                <c:pt idx="20142" formatCode="m/d/yyyy\ h:mm">
                  <c:v>40411.624999975385</c:v>
                </c:pt>
                <c:pt idx="20143" formatCode="m/d/yyyy\ h:mm">
                  <c:v>40411.666666642057</c:v>
                </c:pt>
                <c:pt idx="20144" formatCode="m/d/yyyy\ h:mm">
                  <c:v>40411.708333308736</c:v>
                </c:pt>
                <c:pt idx="20145" formatCode="m/d/yyyy\ h:mm">
                  <c:v>40411.749999975385</c:v>
                </c:pt>
                <c:pt idx="20146" formatCode="m/d/yyyy\ h:mm">
                  <c:v>40411.791666642028</c:v>
                </c:pt>
                <c:pt idx="20147" formatCode="m/d/yyyy\ h:mm">
                  <c:v>40411.833333308728</c:v>
                </c:pt>
                <c:pt idx="20148" formatCode="m/d/yyyy\ h:mm">
                  <c:v>40411.874999975393</c:v>
                </c:pt>
                <c:pt idx="20149" formatCode="m/d/yyyy\ h:mm">
                  <c:v>40411.916666642042</c:v>
                </c:pt>
                <c:pt idx="20150" formatCode="m/d/yyyy\ h:mm">
                  <c:v>40411.958333308736</c:v>
                </c:pt>
                <c:pt idx="20151" formatCode="m/d/yyyy\ h:mm">
                  <c:v>40411.999999975371</c:v>
                </c:pt>
                <c:pt idx="20152" formatCode="m/d/yyyy\ h:mm">
                  <c:v>40412.041666642035</c:v>
                </c:pt>
                <c:pt idx="20153" formatCode="m/d/yyyy\ h:mm">
                  <c:v>40412.083333308699</c:v>
                </c:pt>
                <c:pt idx="20154" formatCode="m/d/yyyy\ h:mm">
                  <c:v>40412.124999975364</c:v>
                </c:pt>
                <c:pt idx="20155" formatCode="m/d/yyyy\ h:mm">
                  <c:v>40412.166666642028</c:v>
                </c:pt>
                <c:pt idx="20156" formatCode="m/d/yyyy\ h:mm">
                  <c:v>40412.208333308692</c:v>
                </c:pt>
                <c:pt idx="20157" formatCode="m/d/yyyy\ h:mm">
                  <c:v>40412.249999975356</c:v>
                </c:pt>
                <c:pt idx="20158" formatCode="m/d/yyyy\ h:mm">
                  <c:v>40412.291666641999</c:v>
                </c:pt>
                <c:pt idx="20159" formatCode="m/d/yyyy\ h:mm">
                  <c:v>40412.333333308692</c:v>
                </c:pt>
                <c:pt idx="20160" formatCode="m/d/yyyy\ h:mm">
                  <c:v>40412.374999975349</c:v>
                </c:pt>
                <c:pt idx="20161" formatCode="m/d/yyyy\ h:mm">
                  <c:v>40412.416666642013</c:v>
                </c:pt>
                <c:pt idx="20162" formatCode="m/d/yyyy\ h:mm">
                  <c:v>40412.458333308699</c:v>
                </c:pt>
                <c:pt idx="20163" formatCode="m/d/yyyy\ h:mm">
                  <c:v>40412.499999975335</c:v>
                </c:pt>
                <c:pt idx="20164" formatCode="m/d/yyyy\ h:mm">
                  <c:v>40412.541666642006</c:v>
                </c:pt>
                <c:pt idx="20165" formatCode="m/d/yyyy\ h:mm">
                  <c:v>40412.583333308685</c:v>
                </c:pt>
                <c:pt idx="20166" formatCode="m/d/yyyy\ h:mm">
                  <c:v>40412.624999975335</c:v>
                </c:pt>
                <c:pt idx="20167" formatCode="m/d/yyyy\ h:mm">
                  <c:v>40412.666666641984</c:v>
                </c:pt>
                <c:pt idx="20168" formatCode="m/d/yyyy\ h:mm">
                  <c:v>40412.708333308663</c:v>
                </c:pt>
                <c:pt idx="20169" formatCode="m/d/yyyy\ h:mm">
                  <c:v>40412.749999975327</c:v>
                </c:pt>
                <c:pt idx="20170" formatCode="m/d/yyyy\ h:mm">
                  <c:v>40412.79166664197</c:v>
                </c:pt>
                <c:pt idx="20171" formatCode="m/d/yyyy\ h:mm">
                  <c:v>40412.833333308663</c:v>
                </c:pt>
                <c:pt idx="20172" formatCode="m/d/yyyy\ h:mm">
                  <c:v>40412.874999975335</c:v>
                </c:pt>
                <c:pt idx="20173" formatCode="m/d/yyyy\ h:mm">
                  <c:v>40412.916666641991</c:v>
                </c:pt>
                <c:pt idx="20174" formatCode="m/d/yyyy\ h:mm">
                  <c:v>40412.95833330867</c:v>
                </c:pt>
                <c:pt idx="20175" formatCode="m/d/yyyy\ h:mm">
                  <c:v>40412.999999975305</c:v>
                </c:pt>
                <c:pt idx="20176" formatCode="m/d/yyyy\ h:mm">
                  <c:v>40413.041666641977</c:v>
                </c:pt>
                <c:pt idx="20177" formatCode="m/d/yyyy\ h:mm">
                  <c:v>40413.083333308641</c:v>
                </c:pt>
                <c:pt idx="20178" formatCode="m/d/yyyy\ h:mm">
                  <c:v>40413.124999975305</c:v>
                </c:pt>
                <c:pt idx="20179" formatCode="m/d/yyyy\ h:mm">
                  <c:v>40413.16666664197</c:v>
                </c:pt>
                <c:pt idx="20180" formatCode="m/d/yyyy\ h:mm">
                  <c:v>40413.208333308641</c:v>
                </c:pt>
                <c:pt idx="20181" formatCode="m/d/yyyy\ h:mm">
                  <c:v>40413.249999975284</c:v>
                </c:pt>
                <c:pt idx="20182" formatCode="m/d/yyyy\ h:mm">
                  <c:v>40413.291666641933</c:v>
                </c:pt>
                <c:pt idx="20183" formatCode="m/d/yyyy\ h:mm">
                  <c:v>40413.333333308641</c:v>
                </c:pt>
                <c:pt idx="20184" formatCode="m/d/yyyy\ h:mm">
                  <c:v>40413.374999975291</c:v>
                </c:pt>
                <c:pt idx="20185" formatCode="m/d/yyyy\ h:mm">
                  <c:v>40413.416666641962</c:v>
                </c:pt>
                <c:pt idx="20186" formatCode="m/d/yyyy\ h:mm">
                  <c:v>40413.458333308641</c:v>
                </c:pt>
                <c:pt idx="20187" formatCode="m/d/yyyy\ h:mm">
                  <c:v>40413.499999975284</c:v>
                </c:pt>
                <c:pt idx="20188" formatCode="m/d/yyyy\ h:mm">
                  <c:v>40413.541666641933</c:v>
                </c:pt>
                <c:pt idx="20189" formatCode="m/d/yyyy\ h:mm">
                  <c:v>40413.583333308612</c:v>
                </c:pt>
                <c:pt idx="20190" formatCode="m/d/yyyy\ h:mm">
                  <c:v>40413.624999975276</c:v>
                </c:pt>
                <c:pt idx="20191" formatCode="m/d/yyyy\ h:mm">
                  <c:v>40413.666666641926</c:v>
                </c:pt>
                <c:pt idx="20192" formatCode="m/d/yyyy\ h:mm">
                  <c:v>40413.708333308612</c:v>
                </c:pt>
                <c:pt idx="20193" formatCode="m/d/yyyy\ h:mm">
                  <c:v>40413.749999975254</c:v>
                </c:pt>
                <c:pt idx="20194" formatCode="m/d/yyyy\ h:mm">
                  <c:v>40413.791666641904</c:v>
                </c:pt>
                <c:pt idx="20195" formatCode="m/d/yyyy\ h:mm">
                  <c:v>40413.833333308612</c:v>
                </c:pt>
                <c:pt idx="20196" formatCode="m/d/yyyy\ h:mm">
                  <c:v>40413.874999975262</c:v>
                </c:pt>
                <c:pt idx="20197" formatCode="m/d/yyyy\ h:mm">
                  <c:v>40413.916666641933</c:v>
                </c:pt>
                <c:pt idx="20198" formatCode="m/d/yyyy\ h:mm">
                  <c:v>40413.958333308619</c:v>
                </c:pt>
                <c:pt idx="20199" formatCode="m/d/yyyy\ h:mm">
                  <c:v>40413.999999975254</c:v>
                </c:pt>
                <c:pt idx="20200" formatCode="m/d/yyyy\ h:mm">
                  <c:v>40414.041666641904</c:v>
                </c:pt>
                <c:pt idx="20201" formatCode="m/d/yyyy\ h:mm">
                  <c:v>40414.083333308598</c:v>
                </c:pt>
                <c:pt idx="20202" formatCode="m/d/yyyy\ h:mm">
                  <c:v>40414.124999975233</c:v>
                </c:pt>
                <c:pt idx="20203" formatCode="m/d/yyyy\ h:mm">
                  <c:v>40414.166666641904</c:v>
                </c:pt>
                <c:pt idx="20204" formatCode="m/d/yyyy\ h:mm">
                  <c:v>40414.208333308598</c:v>
                </c:pt>
                <c:pt idx="20205" formatCode="m/d/yyyy\ h:mm">
                  <c:v>40414.249999975225</c:v>
                </c:pt>
                <c:pt idx="20206" formatCode="m/d/yyyy\ h:mm">
                  <c:v>40414.291666641882</c:v>
                </c:pt>
                <c:pt idx="20207" formatCode="m/d/yyyy\ h:mm">
                  <c:v>40414.33333330859</c:v>
                </c:pt>
                <c:pt idx="20208" formatCode="m/d/yyyy\ h:mm">
                  <c:v>40414.374999975233</c:v>
                </c:pt>
                <c:pt idx="20209" formatCode="m/d/yyyy\ h:mm">
                  <c:v>40414.416666641897</c:v>
                </c:pt>
                <c:pt idx="20210" formatCode="m/d/yyyy\ h:mm">
                  <c:v>40414.458333308598</c:v>
                </c:pt>
                <c:pt idx="20211" formatCode="m/d/yyyy\ h:mm">
                  <c:v>40414.499999975225</c:v>
                </c:pt>
                <c:pt idx="20212" formatCode="m/d/yyyy\ h:mm">
                  <c:v>40414.541666641875</c:v>
                </c:pt>
                <c:pt idx="20213" formatCode="m/d/yyyy\ h:mm">
                  <c:v>40414.583333308576</c:v>
                </c:pt>
                <c:pt idx="20214" formatCode="m/d/yyyy\ h:mm">
                  <c:v>40414.624999975204</c:v>
                </c:pt>
                <c:pt idx="20215" formatCode="m/d/yyyy\ h:mm">
                  <c:v>40414.666666641875</c:v>
                </c:pt>
                <c:pt idx="20216" formatCode="m/d/yyyy\ h:mm">
                  <c:v>40414.708333308568</c:v>
                </c:pt>
                <c:pt idx="20217" formatCode="m/d/yyyy\ h:mm">
                  <c:v>40414.749999975204</c:v>
                </c:pt>
                <c:pt idx="20218" formatCode="m/d/yyyy\ h:mm">
                  <c:v>40414.791666641853</c:v>
                </c:pt>
                <c:pt idx="20219" formatCode="m/d/yyyy\ h:mm">
                  <c:v>40414.833333308554</c:v>
                </c:pt>
                <c:pt idx="20220" formatCode="m/d/yyyy\ h:mm">
                  <c:v>40414.874999975211</c:v>
                </c:pt>
                <c:pt idx="20221" formatCode="m/d/yyyy\ h:mm">
                  <c:v>40414.916666641868</c:v>
                </c:pt>
                <c:pt idx="20222" formatCode="m/d/yyyy\ h:mm">
                  <c:v>40414.958333308561</c:v>
                </c:pt>
                <c:pt idx="20223" formatCode="m/d/yyyy\ h:mm">
                  <c:v>40414.999999975196</c:v>
                </c:pt>
                <c:pt idx="20224" formatCode="m/d/yyyy\ h:mm">
                  <c:v>40415.041666641846</c:v>
                </c:pt>
                <c:pt idx="20225" formatCode="m/d/yyyy\ h:mm">
                  <c:v>40415.083333308547</c:v>
                </c:pt>
                <c:pt idx="20226" formatCode="m/d/yyyy\ h:mm">
                  <c:v>40415.124999975189</c:v>
                </c:pt>
                <c:pt idx="20227" formatCode="m/d/yyyy\ h:mm">
                  <c:v>40415.166666641839</c:v>
                </c:pt>
                <c:pt idx="20228" formatCode="m/d/yyyy\ h:mm">
                  <c:v>40415.208333308539</c:v>
                </c:pt>
                <c:pt idx="20229" formatCode="m/d/yyyy\ h:mm">
                  <c:v>40415.249999975182</c:v>
                </c:pt>
                <c:pt idx="20230" formatCode="m/d/yyyy\ h:mm">
                  <c:v>40415.291666641817</c:v>
                </c:pt>
                <c:pt idx="20231" formatCode="m/d/yyyy\ h:mm">
                  <c:v>40415.333333308525</c:v>
                </c:pt>
                <c:pt idx="20232" formatCode="m/d/yyyy\ h:mm">
                  <c:v>40415.374999975196</c:v>
                </c:pt>
                <c:pt idx="20233" formatCode="m/d/yyyy\ h:mm">
                  <c:v>40415.416666641839</c:v>
                </c:pt>
                <c:pt idx="20234" formatCode="m/d/yyyy\ h:mm">
                  <c:v>40415.458333308532</c:v>
                </c:pt>
                <c:pt idx="20235" formatCode="m/d/yyyy\ h:mm">
                  <c:v>40415.499999975167</c:v>
                </c:pt>
                <c:pt idx="20236" formatCode="m/d/yyyy\ h:mm">
                  <c:v>40415.541666641824</c:v>
                </c:pt>
                <c:pt idx="20237" formatCode="m/d/yyyy\ h:mm">
                  <c:v>40415.58333330851</c:v>
                </c:pt>
                <c:pt idx="20238" formatCode="m/d/yyyy\ h:mm">
                  <c:v>40415.62499997516</c:v>
                </c:pt>
                <c:pt idx="20239" formatCode="m/d/yyyy\ h:mm">
                  <c:v>40415.666666641824</c:v>
                </c:pt>
                <c:pt idx="20240" formatCode="m/d/yyyy\ h:mm">
                  <c:v>40415.708333308503</c:v>
                </c:pt>
                <c:pt idx="20241" formatCode="m/d/yyyy\ h:mm">
                  <c:v>40415.749999975153</c:v>
                </c:pt>
                <c:pt idx="20242" formatCode="m/d/yyyy\ h:mm">
                  <c:v>40415.791666641788</c:v>
                </c:pt>
                <c:pt idx="20243" formatCode="m/d/yyyy\ h:mm">
                  <c:v>40415.833333308496</c:v>
                </c:pt>
                <c:pt idx="20244" formatCode="m/d/yyyy\ h:mm">
                  <c:v>40415.87499997516</c:v>
                </c:pt>
                <c:pt idx="20245" formatCode="m/d/yyyy\ h:mm">
                  <c:v>40415.91666664181</c:v>
                </c:pt>
                <c:pt idx="20246" formatCode="m/d/yyyy\ h:mm">
                  <c:v>40415.95833330851</c:v>
                </c:pt>
                <c:pt idx="20247" formatCode="m/d/yyyy\ h:mm">
                  <c:v>40415.999999975138</c:v>
                </c:pt>
                <c:pt idx="20248" formatCode="m/d/yyyy\ h:mm">
                  <c:v>40416.041666641788</c:v>
                </c:pt>
                <c:pt idx="20249" formatCode="m/d/yyyy\ h:mm">
                  <c:v>40416.083333308488</c:v>
                </c:pt>
                <c:pt idx="20250" formatCode="m/d/yyyy\ h:mm">
                  <c:v>40416.124999975131</c:v>
                </c:pt>
                <c:pt idx="20251" formatCode="m/d/yyyy\ h:mm">
                  <c:v>40416.16666664178</c:v>
                </c:pt>
                <c:pt idx="20252" formatCode="m/d/yyyy\ h:mm">
                  <c:v>40416.208333308474</c:v>
                </c:pt>
                <c:pt idx="20253" formatCode="m/d/yyyy\ h:mm">
                  <c:v>40416.249999975131</c:v>
                </c:pt>
                <c:pt idx="20254" formatCode="m/d/yyyy\ h:mm">
                  <c:v>40416.291666641759</c:v>
                </c:pt>
                <c:pt idx="20255" formatCode="m/d/yyyy\ h:mm">
                  <c:v>40416.333333308467</c:v>
                </c:pt>
                <c:pt idx="20256" formatCode="m/d/yyyy\ h:mm">
                  <c:v>40416.374999975138</c:v>
                </c:pt>
                <c:pt idx="20257" formatCode="m/d/yyyy\ h:mm">
                  <c:v>40416.41666664178</c:v>
                </c:pt>
                <c:pt idx="20258" formatCode="m/d/yyyy\ h:mm">
                  <c:v>40416.458333308474</c:v>
                </c:pt>
                <c:pt idx="20259" formatCode="m/d/yyyy\ h:mm">
                  <c:v>40416.499999975109</c:v>
                </c:pt>
                <c:pt idx="20260" formatCode="m/d/yyyy\ h:mm">
                  <c:v>40416.541666641759</c:v>
                </c:pt>
                <c:pt idx="20261" formatCode="m/d/yyyy\ h:mm">
                  <c:v>40416.583333308452</c:v>
                </c:pt>
                <c:pt idx="20262" formatCode="m/d/yyyy\ h:mm">
                  <c:v>40416.624999975102</c:v>
                </c:pt>
                <c:pt idx="20263" formatCode="m/d/yyyy\ h:mm">
                  <c:v>40416.666666641751</c:v>
                </c:pt>
                <c:pt idx="20264" formatCode="m/d/yyyy\ h:mm">
                  <c:v>40416.708333308445</c:v>
                </c:pt>
                <c:pt idx="20265" formatCode="m/d/yyyy\ h:mm">
                  <c:v>40416.749999975094</c:v>
                </c:pt>
                <c:pt idx="20266" formatCode="m/d/yyyy\ h:mm">
                  <c:v>40416.79166664173</c:v>
                </c:pt>
                <c:pt idx="20267" formatCode="m/d/yyyy\ h:mm">
                  <c:v>40416.833333308437</c:v>
                </c:pt>
                <c:pt idx="20268" formatCode="m/d/yyyy\ h:mm">
                  <c:v>40416.874999975102</c:v>
                </c:pt>
                <c:pt idx="20269" formatCode="m/d/yyyy\ h:mm">
                  <c:v>40416.916666641751</c:v>
                </c:pt>
                <c:pt idx="20270" formatCode="m/d/yyyy\ h:mm">
                  <c:v>40416.958333308445</c:v>
                </c:pt>
                <c:pt idx="20271" formatCode="m/d/yyyy\ h:mm">
                  <c:v>40416.99999997508</c:v>
                </c:pt>
                <c:pt idx="20272" formatCode="m/d/yyyy\ h:mm">
                  <c:v>40417.04166664173</c:v>
                </c:pt>
                <c:pt idx="20273" formatCode="m/d/yyyy\ h:mm">
                  <c:v>40417.083333308423</c:v>
                </c:pt>
                <c:pt idx="20274" formatCode="m/d/yyyy\ h:mm">
                  <c:v>40417.124999975073</c:v>
                </c:pt>
                <c:pt idx="20275" formatCode="m/d/yyyy\ h:mm">
                  <c:v>40417.166666641722</c:v>
                </c:pt>
                <c:pt idx="20276" formatCode="m/d/yyyy\ h:mm">
                  <c:v>40417.208333308416</c:v>
                </c:pt>
                <c:pt idx="20277" formatCode="m/d/yyyy\ h:mm">
                  <c:v>40417.249999975065</c:v>
                </c:pt>
                <c:pt idx="20278" formatCode="m/d/yyyy\ h:mm">
                  <c:v>40417.2916666417</c:v>
                </c:pt>
                <c:pt idx="20279" formatCode="m/d/yyyy\ h:mm">
                  <c:v>40417.333333308408</c:v>
                </c:pt>
                <c:pt idx="20280" formatCode="m/d/yyyy\ h:mm">
                  <c:v>40417.374999975073</c:v>
                </c:pt>
                <c:pt idx="20281" formatCode="m/d/yyyy\ h:mm">
                  <c:v>40417.416666641722</c:v>
                </c:pt>
                <c:pt idx="20282" formatCode="m/d/yyyy\ h:mm">
                  <c:v>40417.458333308416</c:v>
                </c:pt>
                <c:pt idx="20283" formatCode="m/d/yyyy\ h:mm">
                  <c:v>40417.499999975051</c:v>
                </c:pt>
                <c:pt idx="20284" formatCode="m/d/yyyy\ h:mm">
                  <c:v>40417.5416666417</c:v>
                </c:pt>
                <c:pt idx="20285" formatCode="m/d/yyyy\ h:mm">
                  <c:v>40417.583333308394</c:v>
                </c:pt>
                <c:pt idx="20286" formatCode="m/d/yyyy\ h:mm">
                  <c:v>40417.624999975036</c:v>
                </c:pt>
                <c:pt idx="20287" formatCode="m/d/yyyy\ h:mm">
                  <c:v>40417.666666641693</c:v>
                </c:pt>
                <c:pt idx="20288" formatCode="m/d/yyyy\ h:mm">
                  <c:v>40417.708333308386</c:v>
                </c:pt>
                <c:pt idx="20289" formatCode="m/d/yyyy\ h:mm">
                  <c:v>40417.749999975036</c:v>
                </c:pt>
                <c:pt idx="20290" formatCode="m/d/yyyy\ h:mm">
                  <c:v>40417.791666641671</c:v>
                </c:pt>
                <c:pt idx="20291" formatCode="m/d/yyyy\ h:mm">
                  <c:v>40417.833333308379</c:v>
                </c:pt>
                <c:pt idx="20292" formatCode="m/d/yyyy\ h:mm">
                  <c:v>40417.874999975043</c:v>
                </c:pt>
                <c:pt idx="20293" formatCode="m/d/yyyy\ h:mm">
                  <c:v>40417.916666641686</c:v>
                </c:pt>
                <c:pt idx="20294" formatCode="m/d/yyyy\ h:mm">
                  <c:v>40417.958333308386</c:v>
                </c:pt>
                <c:pt idx="20295" formatCode="m/d/yyyy\ h:mm">
                  <c:v>40417.999999975022</c:v>
                </c:pt>
                <c:pt idx="20296" formatCode="m/d/yyyy\ h:mm">
                  <c:v>40418.041666641671</c:v>
                </c:pt>
                <c:pt idx="20297" formatCode="m/d/yyyy\ h:mm">
                  <c:v>40418.083333308365</c:v>
                </c:pt>
                <c:pt idx="20298" formatCode="m/d/yyyy\ h:mm">
                  <c:v>40418.124999975014</c:v>
                </c:pt>
                <c:pt idx="20299" formatCode="m/d/yyyy\ h:mm">
                  <c:v>40418.166666641664</c:v>
                </c:pt>
                <c:pt idx="20300" formatCode="m/d/yyyy\ h:mm">
                  <c:v>40418.208333308343</c:v>
                </c:pt>
                <c:pt idx="20301" formatCode="m/d/yyyy\ h:mm">
                  <c:v>40418.249999975007</c:v>
                </c:pt>
                <c:pt idx="20302" formatCode="m/d/yyyy\ h:mm">
                  <c:v>40418.291666641642</c:v>
                </c:pt>
                <c:pt idx="20303" formatCode="m/d/yyyy\ h:mm">
                  <c:v>40418.333333308343</c:v>
                </c:pt>
                <c:pt idx="20304" formatCode="m/d/yyyy\ h:mm">
                  <c:v>40418.374999975014</c:v>
                </c:pt>
                <c:pt idx="20305" formatCode="m/d/yyyy\ h:mm">
                  <c:v>40418.416666641664</c:v>
                </c:pt>
                <c:pt idx="20306" formatCode="m/d/yyyy\ h:mm">
                  <c:v>40418.45833330835</c:v>
                </c:pt>
                <c:pt idx="20307" formatCode="m/d/yyyy\ h:mm">
                  <c:v>40418.499999974993</c:v>
                </c:pt>
                <c:pt idx="20308" formatCode="m/d/yyyy\ h:mm">
                  <c:v>40418.541666641635</c:v>
                </c:pt>
                <c:pt idx="20309" formatCode="m/d/yyyy\ h:mm">
                  <c:v>40418.583333308336</c:v>
                </c:pt>
                <c:pt idx="20310" formatCode="m/d/yyyy\ h:mm">
                  <c:v>40418.624999974993</c:v>
                </c:pt>
                <c:pt idx="20311" formatCode="m/d/yyyy\ h:mm">
                  <c:v>40418.666666641628</c:v>
                </c:pt>
                <c:pt idx="20312" formatCode="m/d/yyyy\ h:mm">
                  <c:v>40418.708333308328</c:v>
                </c:pt>
                <c:pt idx="20313" formatCode="m/d/yyyy\ h:mm">
                  <c:v>40418.749999974993</c:v>
                </c:pt>
                <c:pt idx="20314" formatCode="m/d/yyyy\ h:mm">
                  <c:v>40418.791666641606</c:v>
                </c:pt>
                <c:pt idx="20315" formatCode="m/d/yyyy\ h:mm">
                  <c:v>40418.833333308321</c:v>
                </c:pt>
                <c:pt idx="20316" formatCode="m/d/yyyy\ h:mm">
                  <c:v>40418.874999975</c:v>
                </c:pt>
                <c:pt idx="20317" formatCode="m/d/yyyy\ h:mm">
                  <c:v>40418.916666641635</c:v>
                </c:pt>
                <c:pt idx="20318" formatCode="m/d/yyyy\ h:mm">
                  <c:v>40418.958333308321</c:v>
                </c:pt>
                <c:pt idx="20319" formatCode="m/d/yyyy\ h:mm">
                  <c:v>40418.999999974963</c:v>
                </c:pt>
                <c:pt idx="20320" formatCode="m/d/yyyy\ h:mm">
                  <c:v>40419.041666641613</c:v>
                </c:pt>
                <c:pt idx="20321" formatCode="m/d/yyyy\ h:mm">
                  <c:v>40419.083333308292</c:v>
                </c:pt>
                <c:pt idx="20322" formatCode="m/d/yyyy\ h:mm">
                  <c:v>40419.124999974963</c:v>
                </c:pt>
                <c:pt idx="20323" formatCode="m/d/yyyy\ h:mm">
                  <c:v>40419.166666641599</c:v>
                </c:pt>
                <c:pt idx="20324" formatCode="m/d/yyyy\ h:mm">
                  <c:v>40419.208333308292</c:v>
                </c:pt>
                <c:pt idx="20325" formatCode="m/d/yyyy\ h:mm">
                  <c:v>40419.249999974949</c:v>
                </c:pt>
                <c:pt idx="20326" formatCode="m/d/yyyy\ h:mm">
                  <c:v>40419.291666641577</c:v>
                </c:pt>
                <c:pt idx="20327" formatCode="m/d/yyyy\ h:mm">
                  <c:v>40419.333333308292</c:v>
                </c:pt>
                <c:pt idx="20328" formatCode="m/d/yyyy\ h:mm">
                  <c:v>40419.374999974956</c:v>
                </c:pt>
                <c:pt idx="20329" formatCode="m/d/yyyy\ h:mm">
                  <c:v>40419.416666641606</c:v>
                </c:pt>
                <c:pt idx="20330" formatCode="m/d/yyyy\ h:mm">
                  <c:v>40419.458333308299</c:v>
                </c:pt>
                <c:pt idx="20331" formatCode="m/d/yyyy\ h:mm">
                  <c:v>40419.499999974942</c:v>
                </c:pt>
                <c:pt idx="20332" formatCode="m/d/yyyy\ h:mm">
                  <c:v>40419.541666641584</c:v>
                </c:pt>
                <c:pt idx="20333" formatCode="m/d/yyyy\ h:mm">
                  <c:v>40419.583333308263</c:v>
                </c:pt>
                <c:pt idx="20334" formatCode="m/d/yyyy\ h:mm">
                  <c:v>40419.624999974942</c:v>
                </c:pt>
                <c:pt idx="20335" formatCode="m/d/yyyy\ h:mm">
                  <c:v>40419.666666641584</c:v>
                </c:pt>
                <c:pt idx="20336" formatCode="m/d/yyyy\ h:mm">
                  <c:v>40419.708333308263</c:v>
                </c:pt>
                <c:pt idx="20337" formatCode="m/d/yyyy\ h:mm">
                  <c:v>40419.749999974934</c:v>
                </c:pt>
                <c:pt idx="20338" formatCode="m/d/yyyy\ h:mm">
                  <c:v>40419.791666641569</c:v>
                </c:pt>
                <c:pt idx="20339" formatCode="m/d/yyyy\ h:mm">
                  <c:v>40419.833333308248</c:v>
                </c:pt>
                <c:pt idx="20340" formatCode="m/d/yyyy\ h:mm">
                  <c:v>40419.874999974934</c:v>
                </c:pt>
                <c:pt idx="20341" formatCode="m/d/yyyy\ h:mm">
                  <c:v>40419.916666641591</c:v>
                </c:pt>
                <c:pt idx="20342" formatCode="m/d/yyyy\ h:mm">
                  <c:v>40419.958333308256</c:v>
                </c:pt>
                <c:pt idx="20343" formatCode="m/d/yyyy\ h:mm">
                  <c:v>40419.999999974912</c:v>
                </c:pt>
                <c:pt idx="20344" formatCode="m/d/yyyy\ h:mm">
                  <c:v>40420.041666641555</c:v>
                </c:pt>
                <c:pt idx="20345" formatCode="m/d/yyyy\ h:mm">
                  <c:v>40420.083333308241</c:v>
                </c:pt>
                <c:pt idx="20346" formatCode="m/d/yyyy\ h:mm">
                  <c:v>40420.124999974898</c:v>
                </c:pt>
                <c:pt idx="20347" formatCode="m/d/yyyy\ h:mm">
                  <c:v>40420.166666641555</c:v>
                </c:pt>
                <c:pt idx="20348" formatCode="m/d/yyyy\ h:mm">
                  <c:v>40420.208333308241</c:v>
                </c:pt>
                <c:pt idx="20349" formatCode="m/d/yyyy\ h:mm">
                  <c:v>40420.249999974891</c:v>
                </c:pt>
                <c:pt idx="20350" formatCode="m/d/yyyy\ h:mm">
                  <c:v>40420.291666641533</c:v>
                </c:pt>
                <c:pt idx="20351" formatCode="m/d/yyyy\ h:mm">
                  <c:v>40420.333333308219</c:v>
                </c:pt>
                <c:pt idx="20352" formatCode="m/d/yyyy\ h:mm">
                  <c:v>40420.374999974898</c:v>
                </c:pt>
                <c:pt idx="20353" formatCode="m/d/yyyy\ h:mm">
                  <c:v>40420.416666641548</c:v>
                </c:pt>
                <c:pt idx="20354" formatCode="m/d/yyyy\ h:mm">
                  <c:v>40420.458333308226</c:v>
                </c:pt>
                <c:pt idx="20355" formatCode="m/d/yyyy\ h:mm">
                  <c:v>40420.499999974883</c:v>
                </c:pt>
                <c:pt idx="20356" formatCode="m/d/yyyy\ h:mm">
                  <c:v>40420.541666641526</c:v>
                </c:pt>
                <c:pt idx="20357" formatCode="m/d/yyyy\ h:mm">
                  <c:v>40420.583333308212</c:v>
                </c:pt>
                <c:pt idx="20358" formatCode="m/d/yyyy\ h:mm">
                  <c:v>40420.624999974869</c:v>
                </c:pt>
                <c:pt idx="20359" formatCode="m/d/yyyy\ h:mm">
                  <c:v>40420.666666641526</c:v>
                </c:pt>
                <c:pt idx="20360" formatCode="m/d/yyyy\ h:mm">
                  <c:v>40420.708333308212</c:v>
                </c:pt>
                <c:pt idx="20361" formatCode="m/d/yyyy\ h:mm">
                  <c:v>40420.749999974862</c:v>
                </c:pt>
                <c:pt idx="20362" formatCode="m/d/yyyy\ h:mm">
                  <c:v>40420.791666641504</c:v>
                </c:pt>
                <c:pt idx="20363" formatCode="m/d/yyyy\ h:mm">
                  <c:v>40420.833333308205</c:v>
                </c:pt>
                <c:pt idx="20364" formatCode="m/d/yyyy\ h:mm">
                  <c:v>40420.874999974876</c:v>
                </c:pt>
                <c:pt idx="20365" formatCode="m/d/yyyy\ h:mm">
                  <c:v>40420.916666641519</c:v>
                </c:pt>
                <c:pt idx="20366" formatCode="m/d/yyyy\ h:mm">
                  <c:v>40420.958333308212</c:v>
                </c:pt>
                <c:pt idx="20367" formatCode="m/d/yyyy\ h:mm">
                  <c:v>40420.999999974847</c:v>
                </c:pt>
                <c:pt idx="20368" formatCode="m/d/yyyy\ h:mm">
                  <c:v>40421.041666641504</c:v>
                </c:pt>
                <c:pt idx="20369" formatCode="m/d/yyyy\ h:mm">
                  <c:v>40421.083333308197</c:v>
                </c:pt>
                <c:pt idx="20370" formatCode="m/d/yyyy\ h:mm">
                  <c:v>40421.12499997484</c:v>
                </c:pt>
                <c:pt idx="20371" formatCode="m/d/yyyy\ h:mm">
                  <c:v>40421.166666641504</c:v>
                </c:pt>
                <c:pt idx="20372" formatCode="m/d/yyyy\ h:mm">
                  <c:v>40421.20833330819</c:v>
                </c:pt>
                <c:pt idx="20373" formatCode="m/d/yyyy\ h:mm">
                  <c:v>40421.249999974832</c:v>
                </c:pt>
                <c:pt idx="20374" formatCode="m/d/yyyy\ h:mm">
                  <c:v>40421.291666641468</c:v>
                </c:pt>
                <c:pt idx="20375" formatCode="m/d/yyyy\ h:mm">
                  <c:v>40421.333333308175</c:v>
                </c:pt>
                <c:pt idx="20376" formatCode="m/d/yyyy\ h:mm">
                  <c:v>40421.374999974847</c:v>
                </c:pt>
                <c:pt idx="20377" formatCode="m/d/yyyy\ h:mm">
                  <c:v>40421.416666641489</c:v>
                </c:pt>
                <c:pt idx="20378" formatCode="m/d/yyyy\ h:mm">
                  <c:v>40421.458333308197</c:v>
                </c:pt>
                <c:pt idx="20379" formatCode="m/d/yyyy\ h:mm">
                  <c:v>40421.499999974818</c:v>
                </c:pt>
                <c:pt idx="20380" formatCode="m/d/yyyy\ h:mm">
                  <c:v>40421.541666641475</c:v>
                </c:pt>
                <c:pt idx="20381" formatCode="m/d/yyyy\ h:mm">
                  <c:v>40421.583333308168</c:v>
                </c:pt>
                <c:pt idx="20382" formatCode="m/d/yyyy\ h:mm">
                  <c:v>40421.624999974811</c:v>
                </c:pt>
                <c:pt idx="20383" formatCode="m/d/yyyy\ h:mm">
                  <c:v>40421.666666641475</c:v>
                </c:pt>
                <c:pt idx="20384" formatCode="m/d/yyyy\ h:mm">
                  <c:v>40421.708333308154</c:v>
                </c:pt>
                <c:pt idx="20385" formatCode="m/d/yyyy\ h:mm">
                  <c:v>40421.749999974803</c:v>
                </c:pt>
                <c:pt idx="20386" formatCode="m/d/yyyy\ h:mm">
                  <c:v>40421.791666641438</c:v>
                </c:pt>
                <c:pt idx="20387" formatCode="m/d/yyyy\ h:mm">
                  <c:v>40421.833333308146</c:v>
                </c:pt>
                <c:pt idx="20388" formatCode="m/d/yyyy\ h:mm">
                  <c:v>40421.874999974811</c:v>
                </c:pt>
                <c:pt idx="20389" formatCode="m/d/yyyy\ h:mm">
                  <c:v>40421.91666664146</c:v>
                </c:pt>
                <c:pt idx="20390" formatCode="m/d/yyyy\ h:mm">
                  <c:v>40421.958333308161</c:v>
                </c:pt>
                <c:pt idx="20391" formatCode="m/d/yyyy\ h:mm">
                  <c:v>40421.999999974789</c:v>
                </c:pt>
                <c:pt idx="20392" formatCode="m/d/yyyy\ h:mm">
                  <c:v>40422.041666641438</c:v>
                </c:pt>
                <c:pt idx="20393" formatCode="m/d/yyyy\ h:mm">
                  <c:v>40422.083333308139</c:v>
                </c:pt>
                <c:pt idx="20394" formatCode="m/d/yyyy\ h:mm">
                  <c:v>40422.124999974782</c:v>
                </c:pt>
                <c:pt idx="20395" formatCode="m/d/yyyy\ h:mm">
                  <c:v>40422.166666641431</c:v>
                </c:pt>
                <c:pt idx="20396" formatCode="m/d/yyyy\ h:mm">
                  <c:v>40422.208333308125</c:v>
                </c:pt>
                <c:pt idx="20397" formatCode="m/d/yyyy\ h:mm">
                  <c:v>40422.249999974782</c:v>
                </c:pt>
                <c:pt idx="20398" formatCode="m/d/yyyy\ h:mm">
                  <c:v>40422.291666641417</c:v>
                </c:pt>
                <c:pt idx="20399" formatCode="m/d/yyyy\ h:mm">
                  <c:v>40422.333333308117</c:v>
                </c:pt>
                <c:pt idx="20400" formatCode="m/d/yyyy\ h:mm">
                  <c:v>40422.374999974789</c:v>
                </c:pt>
                <c:pt idx="20401" formatCode="m/d/yyyy\ h:mm">
                  <c:v>40422.416666641431</c:v>
                </c:pt>
                <c:pt idx="20402" formatCode="m/d/yyyy\ h:mm">
                  <c:v>40422.458333308125</c:v>
                </c:pt>
                <c:pt idx="20403" formatCode="m/d/yyyy\ h:mm">
                  <c:v>40422.49999997476</c:v>
                </c:pt>
                <c:pt idx="20404" formatCode="m/d/yyyy\ h:mm">
                  <c:v>40422.541666641424</c:v>
                </c:pt>
                <c:pt idx="20405" formatCode="m/d/yyyy\ h:mm">
                  <c:v>40422.583333308103</c:v>
                </c:pt>
                <c:pt idx="20406" formatCode="m/d/yyyy\ h:mm">
                  <c:v>40422.624999974752</c:v>
                </c:pt>
                <c:pt idx="20407" formatCode="m/d/yyyy\ h:mm">
                  <c:v>40422.666666641402</c:v>
                </c:pt>
                <c:pt idx="20408" formatCode="m/d/yyyy\ h:mm">
                  <c:v>40422.708333308095</c:v>
                </c:pt>
                <c:pt idx="20409" formatCode="m/d/yyyy\ h:mm">
                  <c:v>40422.749999974745</c:v>
                </c:pt>
                <c:pt idx="20410" formatCode="m/d/yyyy\ h:mm">
                  <c:v>40422.79166664138</c:v>
                </c:pt>
                <c:pt idx="20411" formatCode="m/d/yyyy\ h:mm">
                  <c:v>40422.833333308095</c:v>
                </c:pt>
                <c:pt idx="20412" formatCode="m/d/yyyy\ h:mm">
                  <c:v>40422.874999974752</c:v>
                </c:pt>
                <c:pt idx="20413" formatCode="m/d/yyyy\ h:mm">
                  <c:v>40422.916666641402</c:v>
                </c:pt>
                <c:pt idx="20414" formatCode="m/d/yyyy\ h:mm">
                  <c:v>40422.958333308095</c:v>
                </c:pt>
                <c:pt idx="20415" formatCode="m/d/yyyy\ h:mm">
                  <c:v>40422.999999974731</c:v>
                </c:pt>
                <c:pt idx="20416" formatCode="m/d/yyyy\ h:mm">
                  <c:v>40423.04166664138</c:v>
                </c:pt>
                <c:pt idx="20417" formatCode="m/d/yyyy\ h:mm">
                  <c:v>40423.083333308074</c:v>
                </c:pt>
                <c:pt idx="20418" formatCode="m/d/yyyy\ h:mm">
                  <c:v>40423.124999974723</c:v>
                </c:pt>
                <c:pt idx="20419" formatCode="m/d/yyyy\ h:mm">
                  <c:v>40423.166666641373</c:v>
                </c:pt>
                <c:pt idx="20420" formatCode="m/d/yyyy\ h:mm">
                  <c:v>40423.208333308066</c:v>
                </c:pt>
                <c:pt idx="20421" formatCode="m/d/yyyy\ h:mm">
                  <c:v>40423.249999974716</c:v>
                </c:pt>
                <c:pt idx="20422" formatCode="m/d/yyyy\ h:mm">
                  <c:v>40423.291666641351</c:v>
                </c:pt>
                <c:pt idx="20423" formatCode="m/d/yyyy\ h:mm">
                  <c:v>40423.333333308059</c:v>
                </c:pt>
                <c:pt idx="20424" formatCode="m/d/yyyy\ h:mm">
                  <c:v>40423.374999974723</c:v>
                </c:pt>
                <c:pt idx="20425" formatCode="m/d/yyyy\ h:mm">
                  <c:v>40423.416666641373</c:v>
                </c:pt>
                <c:pt idx="20426" formatCode="m/d/yyyy\ h:mm">
                  <c:v>40423.458333308066</c:v>
                </c:pt>
                <c:pt idx="20427" formatCode="m/d/yyyy\ h:mm">
                  <c:v>40423.499999974701</c:v>
                </c:pt>
                <c:pt idx="20428" formatCode="m/d/yyyy\ h:mm">
                  <c:v>40423.541666641351</c:v>
                </c:pt>
                <c:pt idx="20429" formatCode="m/d/yyyy\ h:mm">
                  <c:v>40423.583333308045</c:v>
                </c:pt>
                <c:pt idx="20430" formatCode="m/d/yyyy\ h:mm">
                  <c:v>40423.624999974694</c:v>
                </c:pt>
                <c:pt idx="20431" formatCode="m/d/yyyy\ h:mm">
                  <c:v>40423.666666641344</c:v>
                </c:pt>
                <c:pt idx="20432" formatCode="m/d/yyyy\ h:mm">
                  <c:v>40423.708333308037</c:v>
                </c:pt>
                <c:pt idx="20433" formatCode="m/d/yyyy\ h:mm">
                  <c:v>40423.749999974687</c:v>
                </c:pt>
                <c:pt idx="20434" formatCode="m/d/yyyy\ h:mm">
                  <c:v>40423.791666641322</c:v>
                </c:pt>
                <c:pt idx="20435" formatCode="m/d/yyyy\ h:mm">
                  <c:v>40423.83333330803</c:v>
                </c:pt>
                <c:pt idx="20436" formatCode="m/d/yyyy\ h:mm">
                  <c:v>40423.874999974694</c:v>
                </c:pt>
                <c:pt idx="20437" formatCode="m/d/yyyy\ h:mm">
                  <c:v>40423.916666641344</c:v>
                </c:pt>
                <c:pt idx="20438" formatCode="m/d/yyyy\ h:mm">
                  <c:v>40423.958333308037</c:v>
                </c:pt>
                <c:pt idx="20439" formatCode="m/d/yyyy\ h:mm">
                  <c:v>40423.999999974672</c:v>
                </c:pt>
                <c:pt idx="20440" formatCode="m/d/yyyy\ h:mm">
                  <c:v>40424.041666641322</c:v>
                </c:pt>
                <c:pt idx="20441" formatCode="m/d/yyyy\ h:mm">
                  <c:v>40424.083333308015</c:v>
                </c:pt>
                <c:pt idx="20442" formatCode="m/d/yyyy\ h:mm">
                  <c:v>40424.124999974665</c:v>
                </c:pt>
                <c:pt idx="20443" formatCode="m/d/yyyy\ h:mm">
                  <c:v>40424.166666641315</c:v>
                </c:pt>
                <c:pt idx="20444" formatCode="m/d/yyyy\ h:mm">
                  <c:v>40424.208333308008</c:v>
                </c:pt>
                <c:pt idx="20445" formatCode="m/d/yyyy\ h:mm">
                  <c:v>40424.249999974658</c:v>
                </c:pt>
                <c:pt idx="20446" formatCode="m/d/yyyy\ h:mm">
                  <c:v>40424.291666641293</c:v>
                </c:pt>
                <c:pt idx="20447" formatCode="m/d/yyyy\ h:mm">
                  <c:v>40424.333333308001</c:v>
                </c:pt>
                <c:pt idx="20448" formatCode="m/d/yyyy\ h:mm">
                  <c:v>40424.374999974665</c:v>
                </c:pt>
                <c:pt idx="20449" formatCode="m/d/yyyy\ h:mm">
                  <c:v>40424.416666641315</c:v>
                </c:pt>
                <c:pt idx="20450" formatCode="m/d/yyyy\ h:mm">
                  <c:v>40424.458333308008</c:v>
                </c:pt>
                <c:pt idx="20451" formatCode="m/d/yyyy\ h:mm">
                  <c:v>40424.499999974636</c:v>
                </c:pt>
                <c:pt idx="20452" formatCode="m/d/yyyy\ h:mm">
                  <c:v>40424.541666641293</c:v>
                </c:pt>
                <c:pt idx="20453" formatCode="m/d/yyyy\ h:mm">
                  <c:v>40424.583333307986</c:v>
                </c:pt>
                <c:pt idx="20454" formatCode="m/d/yyyy\ h:mm">
                  <c:v>40424.624999974636</c:v>
                </c:pt>
                <c:pt idx="20455" formatCode="m/d/yyyy\ h:mm">
                  <c:v>40424.666666641278</c:v>
                </c:pt>
                <c:pt idx="20456" formatCode="m/d/yyyy\ h:mm">
                  <c:v>40424.708333307979</c:v>
                </c:pt>
                <c:pt idx="20457" formatCode="m/d/yyyy\ h:mm">
                  <c:v>40424.749999974629</c:v>
                </c:pt>
                <c:pt idx="20458" formatCode="m/d/yyyy\ h:mm">
                  <c:v>40424.791666641257</c:v>
                </c:pt>
                <c:pt idx="20459" formatCode="m/d/yyyy\ h:mm">
                  <c:v>40424.833333307972</c:v>
                </c:pt>
                <c:pt idx="20460" formatCode="m/d/yyyy\ h:mm">
                  <c:v>40424.874999974636</c:v>
                </c:pt>
                <c:pt idx="20461" formatCode="m/d/yyyy\ h:mm">
                  <c:v>40424.916666641286</c:v>
                </c:pt>
                <c:pt idx="20462" formatCode="m/d/yyyy\ h:mm">
                  <c:v>40424.958333307979</c:v>
                </c:pt>
                <c:pt idx="20463" formatCode="m/d/yyyy\ h:mm">
                  <c:v>40424.999999974614</c:v>
                </c:pt>
                <c:pt idx="20464" formatCode="m/d/yyyy\ h:mm">
                  <c:v>40425.041666641264</c:v>
                </c:pt>
                <c:pt idx="20465" formatCode="m/d/yyyy\ h:mm">
                  <c:v>40425.083333307943</c:v>
                </c:pt>
                <c:pt idx="20466" formatCode="m/d/yyyy\ h:mm">
                  <c:v>40425.124999974607</c:v>
                </c:pt>
                <c:pt idx="20467" formatCode="m/d/yyyy\ h:mm">
                  <c:v>40425.166666641257</c:v>
                </c:pt>
                <c:pt idx="20468" formatCode="m/d/yyyy\ h:mm">
                  <c:v>40425.208333307943</c:v>
                </c:pt>
                <c:pt idx="20469" formatCode="m/d/yyyy\ h:mm">
                  <c:v>40425.2499999746</c:v>
                </c:pt>
                <c:pt idx="20470" formatCode="m/d/yyyy\ h:mm">
                  <c:v>40425.291666641227</c:v>
                </c:pt>
                <c:pt idx="20471" formatCode="m/d/yyyy\ h:mm">
                  <c:v>40425.333333307943</c:v>
                </c:pt>
                <c:pt idx="20472" formatCode="m/d/yyyy\ h:mm">
                  <c:v>40425.374999974607</c:v>
                </c:pt>
                <c:pt idx="20473" formatCode="m/d/yyyy\ h:mm">
                  <c:v>40425.416666641257</c:v>
                </c:pt>
                <c:pt idx="20474" formatCode="m/d/yyyy\ h:mm">
                  <c:v>40425.45833330795</c:v>
                </c:pt>
                <c:pt idx="20475" formatCode="m/d/yyyy\ h:mm">
                  <c:v>40425.499999974592</c:v>
                </c:pt>
                <c:pt idx="20476" formatCode="m/d/yyyy\ h:mm">
                  <c:v>40425.541666641227</c:v>
                </c:pt>
                <c:pt idx="20477" formatCode="m/d/yyyy\ h:mm">
                  <c:v>40425.583333307928</c:v>
                </c:pt>
                <c:pt idx="20478" formatCode="m/d/yyyy\ h:mm">
                  <c:v>40425.624999974592</c:v>
                </c:pt>
                <c:pt idx="20479" formatCode="m/d/yyyy\ h:mm">
                  <c:v>40425.66666664122</c:v>
                </c:pt>
                <c:pt idx="20480" formatCode="m/d/yyyy\ h:mm">
                  <c:v>40425.708333307921</c:v>
                </c:pt>
                <c:pt idx="20481" formatCode="m/d/yyyy\ h:mm">
                  <c:v>40425.749999974585</c:v>
                </c:pt>
                <c:pt idx="20482" formatCode="m/d/yyyy\ h:mm">
                  <c:v>40425.791666641206</c:v>
                </c:pt>
                <c:pt idx="20483" formatCode="m/d/yyyy\ h:mm">
                  <c:v>40425.833333307899</c:v>
                </c:pt>
                <c:pt idx="20484" formatCode="m/d/yyyy\ h:mm">
                  <c:v>40425.874999974585</c:v>
                </c:pt>
                <c:pt idx="20485" formatCode="m/d/yyyy\ h:mm">
                  <c:v>40425.916666641227</c:v>
                </c:pt>
                <c:pt idx="20486" formatCode="m/d/yyyy\ h:mm">
                  <c:v>40425.958333307906</c:v>
                </c:pt>
                <c:pt idx="20487" formatCode="m/d/yyyy\ h:mm">
                  <c:v>40425.999999974563</c:v>
                </c:pt>
                <c:pt idx="20488" formatCode="m/d/yyyy\ h:mm">
                  <c:v>40426.041666641198</c:v>
                </c:pt>
                <c:pt idx="20489" formatCode="m/d/yyyy\ h:mm">
                  <c:v>40426.083333307892</c:v>
                </c:pt>
                <c:pt idx="20490" formatCode="m/d/yyyy\ h:mm">
                  <c:v>40426.124999974549</c:v>
                </c:pt>
                <c:pt idx="20491" formatCode="m/d/yyyy\ h:mm">
                  <c:v>40426.166666641191</c:v>
                </c:pt>
                <c:pt idx="20492" formatCode="m/d/yyyy\ h:mm">
                  <c:v>40426.208333307892</c:v>
                </c:pt>
                <c:pt idx="20493" formatCode="m/d/yyyy\ h:mm">
                  <c:v>40426.249999974541</c:v>
                </c:pt>
                <c:pt idx="20494" formatCode="m/d/yyyy\ h:mm">
                  <c:v>40426.291666641177</c:v>
                </c:pt>
                <c:pt idx="20495" formatCode="m/d/yyyy\ h:mm">
                  <c:v>40426.333333307884</c:v>
                </c:pt>
                <c:pt idx="20496" formatCode="m/d/yyyy\ h:mm">
                  <c:v>40426.374999974556</c:v>
                </c:pt>
                <c:pt idx="20497" formatCode="m/d/yyyy\ h:mm">
                  <c:v>40426.416666641198</c:v>
                </c:pt>
                <c:pt idx="20498" formatCode="m/d/yyyy\ h:mm">
                  <c:v>40426.458333307884</c:v>
                </c:pt>
                <c:pt idx="20499" formatCode="m/d/yyyy\ h:mm">
                  <c:v>40426.499999974541</c:v>
                </c:pt>
                <c:pt idx="20500" formatCode="m/d/yyyy\ h:mm">
                  <c:v>40426.541666641184</c:v>
                </c:pt>
                <c:pt idx="20501" formatCode="m/d/yyyy\ h:mm">
                  <c:v>40426.583333307863</c:v>
                </c:pt>
                <c:pt idx="20502" formatCode="m/d/yyyy\ h:mm">
                  <c:v>40426.624999974534</c:v>
                </c:pt>
                <c:pt idx="20503" formatCode="m/d/yyyy\ h:mm">
                  <c:v>40426.666666641184</c:v>
                </c:pt>
                <c:pt idx="20504" formatCode="m/d/yyyy\ h:mm">
                  <c:v>40426.708333307848</c:v>
                </c:pt>
                <c:pt idx="20505" formatCode="m/d/yyyy\ h:mm">
                  <c:v>40426.749999974512</c:v>
                </c:pt>
                <c:pt idx="20506" formatCode="m/d/yyyy\ h:mm">
                  <c:v>40426.791666641155</c:v>
                </c:pt>
                <c:pt idx="20507" formatCode="m/d/yyyy\ h:mm">
                  <c:v>40426.833333307841</c:v>
                </c:pt>
                <c:pt idx="20508" formatCode="m/d/yyyy\ h:mm">
                  <c:v>40426.874999974534</c:v>
                </c:pt>
                <c:pt idx="20509" formatCode="m/d/yyyy\ h:mm">
                  <c:v>40426.916666641169</c:v>
                </c:pt>
                <c:pt idx="20510" formatCode="m/d/yyyy\ h:mm">
                  <c:v>40426.958333307855</c:v>
                </c:pt>
                <c:pt idx="20511" formatCode="m/d/yyyy\ h:mm">
                  <c:v>40426.999999974498</c:v>
                </c:pt>
                <c:pt idx="20512" formatCode="m/d/yyyy\ h:mm">
                  <c:v>40427.041666641155</c:v>
                </c:pt>
                <c:pt idx="20513" formatCode="m/d/yyyy\ h:mm">
                  <c:v>40427.083333307841</c:v>
                </c:pt>
                <c:pt idx="20514" formatCode="m/d/yyyy\ h:mm">
                  <c:v>40427.12499997449</c:v>
                </c:pt>
                <c:pt idx="20515" formatCode="m/d/yyyy\ h:mm">
                  <c:v>40427.166666641155</c:v>
                </c:pt>
                <c:pt idx="20516" formatCode="m/d/yyyy\ h:mm">
                  <c:v>40427.208333307819</c:v>
                </c:pt>
                <c:pt idx="20517" formatCode="m/d/yyyy\ h:mm">
                  <c:v>40427.249999974483</c:v>
                </c:pt>
                <c:pt idx="20518" formatCode="m/d/yyyy\ h:mm">
                  <c:v>40427.291666641118</c:v>
                </c:pt>
                <c:pt idx="20519" formatCode="m/d/yyyy\ h:mm">
                  <c:v>40427.333333307812</c:v>
                </c:pt>
                <c:pt idx="20520" formatCode="m/d/yyyy\ h:mm">
                  <c:v>40427.374999974498</c:v>
                </c:pt>
                <c:pt idx="20521" formatCode="m/d/yyyy\ h:mm">
                  <c:v>40427.41666664114</c:v>
                </c:pt>
                <c:pt idx="20522" formatCode="m/d/yyyy\ h:mm">
                  <c:v>40427.458333307826</c:v>
                </c:pt>
                <c:pt idx="20523" formatCode="m/d/yyyy\ h:mm">
                  <c:v>40427.499999974469</c:v>
                </c:pt>
                <c:pt idx="20524" formatCode="m/d/yyyy\ h:mm">
                  <c:v>40427.541666641126</c:v>
                </c:pt>
                <c:pt idx="20525" formatCode="m/d/yyyy\ h:mm">
                  <c:v>40427.583333307797</c:v>
                </c:pt>
                <c:pt idx="20526" formatCode="m/d/yyyy\ h:mm">
                  <c:v>40427.624999974461</c:v>
                </c:pt>
                <c:pt idx="20527" formatCode="m/d/yyyy\ h:mm">
                  <c:v>40427.666666641126</c:v>
                </c:pt>
                <c:pt idx="20528" formatCode="m/d/yyyy\ h:mm">
                  <c:v>40427.70833330779</c:v>
                </c:pt>
                <c:pt idx="20529" formatCode="m/d/yyyy\ h:mm">
                  <c:v>40427.749999974461</c:v>
                </c:pt>
                <c:pt idx="20530" formatCode="m/d/yyyy\ h:mm">
                  <c:v>40427.791666641097</c:v>
                </c:pt>
                <c:pt idx="20531" formatCode="m/d/yyyy\ h:mm">
                  <c:v>40427.833333307783</c:v>
                </c:pt>
                <c:pt idx="20532" formatCode="m/d/yyyy\ h:mm">
                  <c:v>40427.874999974469</c:v>
                </c:pt>
                <c:pt idx="20533" formatCode="m/d/yyyy\ h:mm">
                  <c:v>40427.916666641111</c:v>
                </c:pt>
                <c:pt idx="20534" formatCode="m/d/yyyy\ h:mm">
                  <c:v>40427.958333307797</c:v>
                </c:pt>
                <c:pt idx="20535" formatCode="m/d/yyyy\ h:mm">
                  <c:v>40427.99999997444</c:v>
                </c:pt>
                <c:pt idx="20536" formatCode="m/d/yyyy\ h:mm">
                  <c:v>40428.041666641104</c:v>
                </c:pt>
                <c:pt idx="20537" formatCode="m/d/yyyy\ h:mm">
                  <c:v>40428.083333307768</c:v>
                </c:pt>
                <c:pt idx="20538" formatCode="m/d/yyyy\ h:mm">
                  <c:v>40428.124999974432</c:v>
                </c:pt>
                <c:pt idx="20539" formatCode="m/d/yyyy\ h:mm">
                  <c:v>40428.166666641082</c:v>
                </c:pt>
                <c:pt idx="20540" formatCode="m/d/yyyy\ h:mm">
                  <c:v>40428.208333307761</c:v>
                </c:pt>
                <c:pt idx="20541" formatCode="m/d/yyyy\ h:mm">
                  <c:v>40428.249999974432</c:v>
                </c:pt>
                <c:pt idx="20542" formatCode="m/d/yyyy\ h:mm">
                  <c:v>40428.291666641067</c:v>
                </c:pt>
                <c:pt idx="20543" formatCode="m/d/yyyy\ h:mm">
                  <c:v>40428.333333307753</c:v>
                </c:pt>
                <c:pt idx="20544" formatCode="m/d/yyyy\ h:mm">
                  <c:v>40428.37499997444</c:v>
                </c:pt>
                <c:pt idx="20545" formatCode="m/d/yyyy\ h:mm">
                  <c:v>40428.416666641082</c:v>
                </c:pt>
                <c:pt idx="20546" formatCode="m/d/yyyy\ h:mm">
                  <c:v>40428.458333307761</c:v>
                </c:pt>
                <c:pt idx="20547" formatCode="m/d/yyyy\ h:mm">
                  <c:v>40428.49999997441</c:v>
                </c:pt>
                <c:pt idx="20548" formatCode="m/d/yyyy\ h:mm">
                  <c:v>40428.541666641075</c:v>
                </c:pt>
                <c:pt idx="20549" formatCode="m/d/yyyy\ h:mm">
                  <c:v>40428.583333307739</c:v>
                </c:pt>
                <c:pt idx="20550" formatCode="m/d/yyyy\ h:mm">
                  <c:v>40428.624999974403</c:v>
                </c:pt>
                <c:pt idx="20551" formatCode="m/d/yyyy\ h:mm">
                  <c:v>40428.666666641053</c:v>
                </c:pt>
                <c:pt idx="20552" formatCode="m/d/yyyy\ h:mm">
                  <c:v>40428.708333307732</c:v>
                </c:pt>
                <c:pt idx="20553" formatCode="m/d/yyyy\ h:mm">
                  <c:v>40428.749999974396</c:v>
                </c:pt>
                <c:pt idx="20554" formatCode="m/d/yyyy\ h:mm">
                  <c:v>40428.791666641031</c:v>
                </c:pt>
                <c:pt idx="20555" formatCode="m/d/yyyy\ h:mm">
                  <c:v>40428.833333307732</c:v>
                </c:pt>
                <c:pt idx="20556" formatCode="m/d/yyyy\ h:mm">
                  <c:v>40428.874999974403</c:v>
                </c:pt>
                <c:pt idx="20557" formatCode="m/d/yyyy\ h:mm">
                  <c:v>40428.916666641053</c:v>
                </c:pt>
                <c:pt idx="20558" formatCode="m/d/yyyy\ h:mm">
                  <c:v>40428.958333307739</c:v>
                </c:pt>
                <c:pt idx="20559" formatCode="m/d/yyyy\ h:mm">
                  <c:v>40428.999999974381</c:v>
                </c:pt>
                <c:pt idx="20560" formatCode="m/d/yyyy\ h:mm">
                  <c:v>40429.041666641031</c:v>
                </c:pt>
                <c:pt idx="20561" formatCode="m/d/yyyy\ h:mm">
                  <c:v>40429.08333330771</c:v>
                </c:pt>
                <c:pt idx="20562" formatCode="m/d/yyyy\ h:mm">
                  <c:v>40429.124999974381</c:v>
                </c:pt>
                <c:pt idx="20563" formatCode="m/d/yyyy\ h:mm">
                  <c:v>40429.166666641024</c:v>
                </c:pt>
                <c:pt idx="20564" formatCode="m/d/yyyy\ h:mm">
                  <c:v>40429.208333307703</c:v>
                </c:pt>
                <c:pt idx="20565" formatCode="m/d/yyyy\ h:mm">
                  <c:v>40429.249999974367</c:v>
                </c:pt>
                <c:pt idx="20566" formatCode="m/d/yyyy\ h:mm">
                  <c:v>40429.291666641002</c:v>
                </c:pt>
                <c:pt idx="20567" formatCode="m/d/yyyy\ h:mm">
                  <c:v>40429.333333307695</c:v>
                </c:pt>
                <c:pt idx="20568" formatCode="m/d/yyyy\ h:mm">
                  <c:v>40429.374999974374</c:v>
                </c:pt>
                <c:pt idx="20569" formatCode="m/d/yyyy\ h:mm">
                  <c:v>40429.416666641031</c:v>
                </c:pt>
                <c:pt idx="20570" formatCode="m/d/yyyy\ h:mm">
                  <c:v>40429.458333307703</c:v>
                </c:pt>
                <c:pt idx="20571" formatCode="m/d/yyyy\ h:mm">
                  <c:v>40429.499999974352</c:v>
                </c:pt>
                <c:pt idx="20572" formatCode="m/d/yyyy\ h:mm">
                  <c:v>40429.541666641002</c:v>
                </c:pt>
                <c:pt idx="20573" formatCode="m/d/yyyy\ h:mm">
                  <c:v>40429.583333307681</c:v>
                </c:pt>
                <c:pt idx="20574" formatCode="m/d/yyyy\ h:mm">
                  <c:v>40429.624999974345</c:v>
                </c:pt>
                <c:pt idx="20575" formatCode="m/d/yyyy\ h:mm">
                  <c:v>40429.666666640995</c:v>
                </c:pt>
                <c:pt idx="20576" formatCode="m/d/yyyy\ h:mm">
                  <c:v>40429.708333307673</c:v>
                </c:pt>
                <c:pt idx="20577" formatCode="m/d/yyyy\ h:mm">
                  <c:v>40429.749999974338</c:v>
                </c:pt>
                <c:pt idx="20578" formatCode="m/d/yyyy\ h:mm">
                  <c:v>40429.79166664098</c:v>
                </c:pt>
                <c:pt idx="20579" formatCode="m/d/yyyy\ h:mm">
                  <c:v>40429.833333307666</c:v>
                </c:pt>
                <c:pt idx="20580" formatCode="m/d/yyyy\ h:mm">
                  <c:v>40429.874999974345</c:v>
                </c:pt>
                <c:pt idx="20581" formatCode="m/d/yyyy\ h:mm">
                  <c:v>40429.916666641002</c:v>
                </c:pt>
                <c:pt idx="20582" formatCode="m/d/yyyy\ h:mm">
                  <c:v>40429.958333307673</c:v>
                </c:pt>
                <c:pt idx="20583" formatCode="m/d/yyyy\ h:mm">
                  <c:v>40429.999999974323</c:v>
                </c:pt>
                <c:pt idx="20584" formatCode="m/d/yyyy\ h:mm">
                  <c:v>40430.041666640987</c:v>
                </c:pt>
                <c:pt idx="20585" formatCode="m/d/yyyy\ h:mm">
                  <c:v>40430.083333307652</c:v>
                </c:pt>
                <c:pt idx="20586" formatCode="m/d/yyyy\ h:mm">
                  <c:v>40430.124999974316</c:v>
                </c:pt>
                <c:pt idx="20587" formatCode="m/d/yyyy\ h:mm">
                  <c:v>40430.16666664098</c:v>
                </c:pt>
                <c:pt idx="20588" formatCode="m/d/yyyy\ h:mm">
                  <c:v>40430.208333307644</c:v>
                </c:pt>
                <c:pt idx="20589" formatCode="m/d/yyyy\ h:mm">
                  <c:v>40430.249999974309</c:v>
                </c:pt>
                <c:pt idx="20590" formatCode="m/d/yyyy\ h:mm">
                  <c:v>40430.291666640958</c:v>
                </c:pt>
                <c:pt idx="20591" formatCode="m/d/yyyy\ h:mm">
                  <c:v>40430.333333307637</c:v>
                </c:pt>
                <c:pt idx="20592" formatCode="m/d/yyyy\ h:mm">
                  <c:v>40430.374999974316</c:v>
                </c:pt>
                <c:pt idx="20593" formatCode="m/d/yyyy\ h:mm">
                  <c:v>40430.41666664098</c:v>
                </c:pt>
                <c:pt idx="20594" formatCode="m/d/yyyy\ h:mm">
                  <c:v>40430.458333307644</c:v>
                </c:pt>
                <c:pt idx="20595" formatCode="m/d/yyyy\ h:mm">
                  <c:v>40430.499999974294</c:v>
                </c:pt>
                <c:pt idx="20596" formatCode="m/d/yyyy\ h:mm">
                  <c:v>40430.541666640958</c:v>
                </c:pt>
                <c:pt idx="20597" formatCode="m/d/yyyy\ h:mm">
                  <c:v>40430.583333307623</c:v>
                </c:pt>
                <c:pt idx="20598" formatCode="m/d/yyyy\ h:mm">
                  <c:v>40430.624999974287</c:v>
                </c:pt>
                <c:pt idx="20599" formatCode="m/d/yyyy\ h:mm">
                  <c:v>40430.666666640951</c:v>
                </c:pt>
                <c:pt idx="20600" formatCode="m/d/yyyy\ h:mm">
                  <c:v>40430.708333307615</c:v>
                </c:pt>
                <c:pt idx="20601" formatCode="m/d/yyyy\ h:mm">
                  <c:v>40430.749999974279</c:v>
                </c:pt>
                <c:pt idx="20602" formatCode="m/d/yyyy\ h:mm">
                  <c:v>40430.791666640929</c:v>
                </c:pt>
                <c:pt idx="20603" formatCode="m/d/yyyy\ h:mm">
                  <c:v>40430.833333307608</c:v>
                </c:pt>
                <c:pt idx="20604" formatCode="m/d/yyyy\ h:mm">
                  <c:v>40430.874999974287</c:v>
                </c:pt>
                <c:pt idx="20605" formatCode="m/d/yyyy\ h:mm">
                  <c:v>40430.916666640951</c:v>
                </c:pt>
                <c:pt idx="20606" formatCode="m/d/yyyy\ h:mm">
                  <c:v>40430.958333307615</c:v>
                </c:pt>
                <c:pt idx="20607" formatCode="m/d/yyyy\ h:mm">
                  <c:v>40430.999999974265</c:v>
                </c:pt>
                <c:pt idx="20608" formatCode="m/d/yyyy\ h:mm">
                  <c:v>40431.041666640929</c:v>
                </c:pt>
                <c:pt idx="20609" formatCode="m/d/yyyy\ h:mm">
                  <c:v>40431.083333307593</c:v>
                </c:pt>
                <c:pt idx="20610" formatCode="m/d/yyyy\ h:mm">
                  <c:v>40431.124999974258</c:v>
                </c:pt>
                <c:pt idx="20611" formatCode="m/d/yyyy\ h:mm">
                  <c:v>40431.166666640922</c:v>
                </c:pt>
                <c:pt idx="20612" formatCode="m/d/yyyy\ h:mm">
                  <c:v>40431.208333307593</c:v>
                </c:pt>
                <c:pt idx="20613" formatCode="m/d/yyyy\ h:mm">
                  <c:v>40431.24999997425</c:v>
                </c:pt>
                <c:pt idx="20614" formatCode="m/d/yyyy\ h:mm">
                  <c:v>40431.2916666409</c:v>
                </c:pt>
                <c:pt idx="20615" formatCode="m/d/yyyy\ h:mm">
                  <c:v>40431.333333307593</c:v>
                </c:pt>
                <c:pt idx="20616" formatCode="m/d/yyyy\ h:mm">
                  <c:v>40431.374999974243</c:v>
                </c:pt>
                <c:pt idx="20617" formatCode="m/d/yyyy\ h:mm">
                  <c:v>40431.416666640922</c:v>
                </c:pt>
                <c:pt idx="20618" formatCode="m/d/yyyy\ h:mm">
                  <c:v>40431.458333307601</c:v>
                </c:pt>
                <c:pt idx="20619" formatCode="m/d/yyyy\ h:mm">
                  <c:v>40431.499999974236</c:v>
                </c:pt>
                <c:pt idx="20620" formatCode="m/d/yyyy\ h:mm">
                  <c:v>40431.5416666409</c:v>
                </c:pt>
                <c:pt idx="20621" formatCode="m/d/yyyy\ h:mm">
                  <c:v>40431.583333307579</c:v>
                </c:pt>
                <c:pt idx="20622" formatCode="m/d/yyyy\ h:mm">
                  <c:v>40431.624999974229</c:v>
                </c:pt>
                <c:pt idx="20623" formatCode="m/d/yyyy\ h:mm">
                  <c:v>40431.666666640886</c:v>
                </c:pt>
                <c:pt idx="20624" formatCode="m/d/yyyy\ h:mm">
                  <c:v>40431.708333307572</c:v>
                </c:pt>
                <c:pt idx="20625" formatCode="m/d/yyyy\ h:mm">
                  <c:v>40431.749999974221</c:v>
                </c:pt>
                <c:pt idx="20626" formatCode="m/d/yyyy\ h:mm">
                  <c:v>40431.791666640871</c:v>
                </c:pt>
                <c:pt idx="20627" formatCode="m/d/yyyy\ h:mm">
                  <c:v>40431.833333307564</c:v>
                </c:pt>
                <c:pt idx="20628" formatCode="m/d/yyyy\ h:mm">
                  <c:v>40431.874999974229</c:v>
                </c:pt>
                <c:pt idx="20629" formatCode="m/d/yyyy\ h:mm">
                  <c:v>40431.916666640893</c:v>
                </c:pt>
                <c:pt idx="20630" formatCode="m/d/yyyy\ h:mm">
                  <c:v>40431.958333307564</c:v>
                </c:pt>
                <c:pt idx="20631" formatCode="m/d/yyyy\ h:mm">
                  <c:v>40431.999999974207</c:v>
                </c:pt>
                <c:pt idx="20632" formatCode="m/d/yyyy\ h:mm">
                  <c:v>40432.041666640871</c:v>
                </c:pt>
                <c:pt idx="20633" formatCode="m/d/yyyy\ h:mm">
                  <c:v>40432.083333307542</c:v>
                </c:pt>
                <c:pt idx="20634" formatCode="m/d/yyyy\ h:mm">
                  <c:v>40432.124999974199</c:v>
                </c:pt>
                <c:pt idx="20635" formatCode="m/d/yyyy\ h:mm">
                  <c:v>40432.166666640864</c:v>
                </c:pt>
                <c:pt idx="20636" formatCode="m/d/yyyy\ h:mm">
                  <c:v>40432.208333307542</c:v>
                </c:pt>
                <c:pt idx="20637" formatCode="m/d/yyyy\ h:mm">
                  <c:v>40432.249999974192</c:v>
                </c:pt>
                <c:pt idx="20638" formatCode="m/d/yyyy\ h:mm">
                  <c:v>40432.291666640835</c:v>
                </c:pt>
                <c:pt idx="20639" formatCode="m/d/yyyy\ h:mm">
                  <c:v>40432.333333307535</c:v>
                </c:pt>
                <c:pt idx="20640" formatCode="m/d/yyyy\ h:mm">
                  <c:v>40432.374999974207</c:v>
                </c:pt>
                <c:pt idx="20641" formatCode="m/d/yyyy\ h:mm">
                  <c:v>40432.416666640849</c:v>
                </c:pt>
                <c:pt idx="20642" formatCode="m/d/yyyy\ h:mm">
                  <c:v>40432.458333307535</c:v>
                </c:pt>
                <c:pt idx="20643" formatCode="m/d/yyyy\ h:mm">
                  <c:v>40432.499999974192</c:v>
                </c:pt>
                <c:pt idx="20644" formatCode="m/d/yyyy\ h:mm">
                  <c:v>40432.541666640835</c:v>
                </c:pt>
                <c:pt idx="20645" formatCode="m/d/yyyy\ h:mm">
                  <c:v>40432.583333307513</c:v>
                </c:pt>
                <c:pt idx="20646" formatCode="m/d/yyyy\ h:mm">
                  <c:v>40432.624999974185</c:v>
                </c:pt>
                <c:pt idx="20647" formatCode="m/d/yyyy\ h:mm">
                  <c:v>40432.666666640835</c:v>
                </c:pt>
                <c:pt idx="20648" formatCode="m/d/yyyy\ h:mm">
                  <c:v>40432.708333307499</c:v>
                </c:pt>
                <c:pt idx="20649" formatCode="m/d/yyyy\ h:mm">
                  <c:v>40432.749999974163</c:v>
                </c:pt>
                <c:pt idx="20650" formatCode="m/d/yyyy\ h:mm">
                  <c:v>40432.791666640813</c:v>
                </c:pt>
                <c:pt idx="20651" formatCode="m/d/yyyy\ h:mm">
                  <c:v>40432.833333307492</c:v>
                </c:pt>
                <c:pt idx="20652" formatCode="m/d/yyyy\ h:mm">
                  <c:v>40432.874999974185</c:v>
                </c:pt>
                <c:pt idx="20653" formatCode="m/d/yyyy\ h:mm">
                  <c:v>40432.916666640835</c:v>
                </c:pt>
                <c:pt idx="20654" formatCode="m/d/yyyy\ h:mm">
                  <c:v>40432.958333307506</c:v>
                </c:pt>
                <c:pt idx="20655" formatCode="m/d/yyyy\ h:mm">
                  <c:v>40432.999999974149</c:v>
                </c:pt>
                <c:pt idx="20656" formatCode="m/d/yyyy\ h:mm">
                  <c:v>40433.041666640805</c:v>
                </c:pt>
                <c:pt idx="20657" formatCode="m/d/yyyy\ h:mm">
                  <c:v>40433.083333307492</c:v>
                </c:pt>
                <c:pt idx="20658" formatCode="m/d/yyyy\ h:mm">
                  <c:v>40433.124999974141</c:v>
                </c:pt>
                <c:pt idx="20659" formatCode="m/d/yyyy\ h:mm">
                  <c:v>40433.166666640805</c:v>
                </c:pt>
                <c:pt idx="20660" formatCode="m/d/yyyy\ h:mm">
                  <c:v>40433.208333307484</c:v>
                </c:pt>
                <c:pt idx="20661" formatCode="m/d/yyyy\ h:mm">
                  <c:v>40433.249999974141</c:v>
                </c:pt>
                <c:pt idx="20662" formatCode="m/d/yyyy\ h:mm">
                  <c:v>40433.291666640776</c:v>
                </c:pt>
                <c:pt idx="20663" formatCode="m/d/yyyy\ h:mm">
                  <c:v>40433.333333307462</c:v>
                </c:pt>
                <c:pt idx="20664" formatCode="m/d/yyyy\ h:mm">
                  <c:v>40433.374999974149</c:v>
                </c:pt>
                <c:pt idx="20665" formatCode="m/d/yyyy\ h:mm">
                  <c:v>40433.416666640791</c:v>
                </c:pt>
                <c:pt idx="20666" formatCode="m/d/yyyy\ h:mm">
                  <c:v>40433.458333307484</c:v>
                </c:pt>
                <c:pt idx="20667" formatCode="m/d/yyyy\ h:mm">
                  <c:v>40433.499999974119</c:v>
                </c:pt>
                <c:pt idx="20668" formatCode="m/d/yyyy\ h:mm">
                  <c:v>40433.541666640784</c:v>
                </c:pt>
                <c:pt idx="20669" formatCode="m/d/yyyy\ h:mm">
                  <c:v>40433.583333307448</c:v>
                </c:pt>
                <c:pt idx="20670" formatCode="m/d/yyyy\ h:mm">
                  <c:v>40433.624999974112</c:v>
                </c:pt>
                <c:pt idx="20671" formatCode="m/d/yyyy\ h:mm">
                  <c:v>40433.666666640776</c:v>
                </c:pt>
                <c:pt idx="20672" formatCode="m/d/yyyy\ h:mm">
                  <c:v>40433.708333307441</c:v>
                </c:pt>
                <c:pt idx="20673" formatCode="m/d/yyyy\ h:mm">
                  <c:v>40433.749999974112</c:v>
                </c:pt>
                <c:pt idx="20674" formatCode="m/d/yyyy\ h:mm">
                  <c:v>40433.791666640747</c:v>
                </c:pt>
                <c:pt idx="20675" formatCode="m/d/yyyy\ h:mm">
                  <c:v>40433.833333307433</c:v>
                </c:pt>
                <c:pt idx="20676" formatCode="m/d/yyyy\ h:mm">
                  <c:v>40433.874999974119</c:v>
                </c:pt>
                <c:pt idx="20677" formatCode="m/d/yyyy\ h:mm">
                  <c:v>40433.916666640762</c:v>
                </c:pt>
                <c:pt idx="20678" formatCode="m/d/yyyy\ h:mm">
                  <c:v>40433.958333307448</c:v>
                </c:pt>
                <c:pt idx="20679" formatCode="m/d/yyyy\ h:mm">
                  <c:v>40433.99999997409</c:v>
                </c:pt>
                <c:pt idx="20680" formatCode="m/d/yyyy\ h:mm">
                  <c:v>40434.041666640755</c:v>
                </c:pt>
                <c:pt idx="20681" formatCode="m/d/yyyy\ h:mm">
                  <c:v>40434.083333307419</c:v>
                </c:pt>
                <c:pt idx="20682" formatCode="m/d/yyyy\ h:mm">
                  <c:v>40434.124999974083</c:v>
                </c:pt>
                <c:pt idx="20683" formatCode="m/d/yyyy\ h:mm">
                  <c:v>40434.166666640733</c:v>
                </c:pt>
                <c:pt idx="20684" formatCode="m/d/yyyy\ h:mm">
                  <c:v>40434.208333307412</c:v>
                </c:pt>
                <c:pt idx="20685" formatCode="m/d/yyyy\ h:mm">
                  <c:v>40434.249999974083</c:v>
                </c:pt>
                <c:pt idx="20686" formatCode="m/d/yyyy\ h:mm">
                  <c:v>40434.291666640718</c:v>
                </c:pt>
                <c:pt idx="20687" formatCode="m/d/yyyy\ h:mm">
                  <c:v>40434.333333307412</c:v>
                </c:pt>
                <c:pt idx="20688" formatCode="m/d/yyyy\ h:mm">
                  <c:v>40434.37499997409</c:v>
                </c:pt>
                <c:pt idx="20689" formatCode="m/d/yyyy\ h:mm">
                  <c:v>40434.416666640733</c:v>
                </c:pt>
                <c:pt idx="20690" formatCode="m/d/yyyy\ h:mm">
                  <c:v>40434.458333307419</c:v>
                </c:pt>
                <c:pt idx="20691" formatCode="m/d/yyyy\ h:mm">
                  <c:v>40434.499999974061</c:v>
                </c:pt>
                <c:pt idx="20692" formatCode="m/d/yyyy\ h:mm">
                  <c:v>40434.541666640725</c:v>
                </c:pt>
                <c:pt idx="20693" formatCode="m/d/yyyy\ h:mm">
                  <c:v>40434.58333330739</c:v>
                </c:pt>
                <c:pt idx="20694" formatCode="m/d/yyyy\ h:mm">
                  <c:v>40434.624999974061</c:v>
                </c:pt>
                <c:pt idx="20695" formatCode="m/d/yyyy\ h:mm">
                  <c:v>40434.666666640704</c:v>
                </c:pt>
                <c:pt idx="20696" formatCode="m/d/yyyy\ h:mm">
                  <c:v>40434.708333307382</c:v>
                </c:pt>
                <c:pt idx="20697" formatCode="m/d/yyyy\ h:mm">
                  <c:v>40434.749999974047</c:v>
                </c:pt>
                <c:pt idx="20698" formatCode="m/d/yyyy\ h:mm">
                  <c:v>40434.791666640682</c:v>
                </c:pt>
                <c:pt idx="20699" formatCode="m/d/yyyy\ h:mm">
                  <c:v>40434.833333307382</c:v>
                </c:pt>
                <c:pt idx="20700" formatCode="m/d/yyyy\ h:mm">
                  <c:v>40434.874999974054</c:v>
                </c:pt>
                <c:pt idx="20701" formatCode="m/d/yyyy\ h:mm">
                  <c:v>40434.916666640711</c:v>
                </c:pt>
                <c:pt idx="20702" formatCode="m/d/yyyy\ h:mm">
                  <c:v>40434.95833330739</c:v>
                </c:pt>
                <c:pt idx="20703" formatCode="m/d/yyyy\ h:mm">
                  <c:v>40434.999999974032</c:v>
                </c:pt>
                <c:pt idx="20704" formatCode="m/d/yyyy\ h:mm">
                  <c:v>40435.041666640682</c:v>
                </c:pt>
                <c:pt idx="20705" formatCode="m/d/yyyy\ h:mm">
                  <c:v>40435.083333307361</c:v>
                </c:pt>
                <c:pt idx="20706" formatCode="m/d/yyyy\ h:mm">
                  <c:v>40435.124999974032</c:v>
                </c:pt>
                <c:pt idx="20707" formatCode="m/d/yyyy\ h:mm">
                  <c:v>40435.166666640675</c:v>
                </c:pt>
                <c:pt idx="20708" formatCode="m/d/yyyy\ h:mm">
                  <c:v>40435.208333307353</c:v>
                </c:pt>
                <c:pt idx="20709" formatCode="m/d/yyyy\ h:mm">
                  <c:v>40435.249999974018</c:v>
                </c:pt>
                <c:pt idx="20710" formatCode="m/d/yyyy\ h:mm">
                  <c:v>40435.291666640653</c:v>
                </c:pt>
                <c:pt idx="20711" formatCode="m/d/yyyy\ h:mm">
                  <c:v>40435.333333307346</c:v>
                </c:pt>
                <c:pt idx="20712" formatCode="m/d/yyyy\ h:mm">
                  <c:v>40435.374999974025</c:v>
                </c:pt>
                <c:pt idx="20713" formatCode="m/d/yyyy\ h:mm">
                  <c:v>40435.416666640682</c:v>
                </c:pt>
                <c:pt idx="20714" formatCode="m/d/yyyy\ h:mm">
                  <c:v>40435.458333307353</c:v>
                </c:pt>
                <c:pt idx="20715" formatCode="m/d/yyyy\ h:mm">
                  <c:v>40435.499999974003</c:v>
                </c:pt>
                <c:pt idx="20716" formatCode="m/d/yyyy\ h:mm">
                  <c:v>40435.541666640653</c:v>
                </c:pt>
                <c:pt idx="20717" formatCode="m/d/yyyy\ h:mm">
                  <c:v>40435.583333307331</c:v>
                </c:pt>
                <c:pt idx="20718" formatCode="m/d/yyyy\ h:mm">
                  <c:v>40435.624999973996</c:v>
                </c:pt>
                <c:pt idx="20719" formatCode="m/d/yyyy\ h:mm">
                  <c:v>40435.666666640645</c:v>
                </c:pt>
                <c:pt idx="20720" formatCode="m/d/yyyy\ h:mm">
                  <c:v>40435.708333307331</c:v>
                </c:pt>
                <c:pt idx="20721" formatCode="m/d/yyyy\ h:mm">
                  <c:v>40435.749999973988</c:v>
                </c:pt>
                <c:pt idx="20722" formatCode="m/d/yyyy\ h:mm">
                  <c:v>40435.791666640624</c:v>
                </c:pt>
                <c:pt idx="20723" formatCode="m/d/yyyy\ h:mm">
                  <c:v>40435.833333307317</c:v>
                </c:pt>
                <c:pt idx="20724" formatCode="m/d/yyyy\ h:mm">
                  <c:v>40435.874999973996</c:v>
                </c:pt>
                <c:pt idx="20725" formatCode="m/d/yyyy\ h:mm">
                  <c:v>40435.916666640645</c:v>
                </c:pt>
                <c:pt idx="20726" formatCode="m/d/yyyy\ h:mm">
                  <c:v>40435.958333307324</c:v>
                </c:pt>
                <c:pt idx="20727" formatCode="m/d/yyyy\ h:mm">
                  <c:v>40435.999999973981</c:v>
                </c:pt>
                <c:pt idx="20728" formatCode="m/d/yyyy\ h:mm">
                  <c:v>40436.041666640624</c:v>
                </c:pt>
                <c:pt idx="20729" formatCode="m/d/yyyy\ h:mm">
                  <c:v>40436.083333307302</c:v>
                </c:pt>
                <c:pt idx="20730" formatCode="m/d/yyyy\ h:mm">
                  <c:v>40436.124999973967</c:v>
                </c:pt>
                <c:pt idx="20731" formatCode="m/d/yyyy\ h:mm">
                  <c:v>40436.166666640624</c:v>
                </c:pt>
                <c:pt idx="20732" formatCode="m/d/yyyy\ h:mm">
                  <c:v>40436.208333307295</c:v>
                </c:pt>
                <c:pt idx="20733" formatCode="m/d/yyyy\ h:mm">
                  <c:v>40436.249999973959</c:v>
                </c:pt>
                <c:pt idx="20734" formatCode="m/d/yyyy\ h:mm">
                  <c:v>40436.291666640602</c:v>
                </c:pt>
                <c:pt idx="20735" formatCode="m/d/yyyy\ h:mm">
                  <c:v>40436.333333307288</c:v>
                </c:pt>
                <c:pt idx="20736" formatCode="m/d/yyyy\ h:mm">
                  <c:v>40436.374999973967</c:v>
                </c:pt>
                <c:pt idx="20737" formatCode="m/d/yyyy\ h:mm">
                  <c:v>40436.416666640616</c:v>
                </c:pt>
                <c:pt idx="20738" formatCode="m/d/yyyy\ h:mm">
                  <c:v>40436.458333307295</c:v>
                </c:pt>
                <c:pt idx="20739" formatCode="m/d/yyyy\ h:mm">
                  <c:v>40436.499999973945</c:v>
                </c:pt>
                <c:pt idx="20740" formatCode="m/d/yyyy\ h:mm">
                  <c:v>40436.541666640594</c:v>
                </c:pt>
                <c:pt idx="20741" formatCode="m/d/yyyy\ h:mm">
                  <c:v>40436.583333307273</c:v>
                </c:pt>
                <c:pt idx="20742" formatCode="m/d/yyyy\ h:mm">
                  <c:v>40436.624999973938</c:v>
                </c:pt>
                <c:pt idx="20743" formatCode="m/d/yyyy\ h:mm">
                  <c:v>40436.666666640594</c:v>
                </c:pt>
                <c:pt idx="20744" formatCode="m/d/yyyy\ h:mm">
                  <c:v>40436.708333307266</c:v>
                </c:pt>
                <c:pt idx="20745" formatCode="m/d/yyyy\ h:mm">
                  <c:v>40436.74999997393</c:v>
                </c:pt>
                <c:pt idx="20746" formatCode="m/d/yyyy\ h:mm">
                  <c:v>40436.79166664058</c:v>
                </c:pt>
                <c:pt idx="20747" formatCode="m/d/yyyy\ h:mm">
                  <c:v>40436.833333307259</c:v>
                </c:pt>
                <c:pt idx="20748" formatCode="m/d/yyyy\ h:mm">
                  <c:v>40436.874999973938</c:v>
                </c:pt>
                <c:pt idx="20749" formatCode="m/d/yyyy\ h:mm">
                  <c:v>40436.916666640602</c:v>
                </c:pt>
                <c:pt idx="20750" formatCode="m/d/yyyy\ h:mm">
                  <c:v>40436.958333307266</c:v>
                </c:pt>
                <c:pt idx="20751" formatCode="m/d/yyyy\ h:mm">
                  <c:v>40436.999999973916</c:v>
                </c:pt>
                <c:pt idx="20752" formatCode="m/d/yyyy\ h:mm">
                  <c:v>40437.04166664058</c:v>
                </c:pt>
                <c:pt idx="20753" formatCode="m/d/yyyy\ h:mm">
                  <c:v>40437.083333307244</c:v>
                </c:pt>
                <c:pt idx="20754" formatCode="m/d/yyyy\ h:mm">
                  <c:v>40437.124999973908</c:v>
                </c:pt>
                <c:pt idx="20755" formatCode="m/d/yyyy\ h:mm">
                  <c:v>40437.166666640573</c:v>
                </c:pt>
                <c:pt idx="20756" formatCode="m/d/yyyy\ h:mm">
                  <c:v>40437.208333307237</c:v>
                </c:pt>
                <c:pt idx="20757" formatCode="m/d/yyyy\ h:mm">
                  <c:v>40437.249999973901</c:v>
                </c:pt>
                <c:pt idx="20758" formatCode="m/d/yyyy\ h:mm">
                  <c:v>40437.291666640551</c:v>
                </c:pt>
                <c:pt idx="20759" formatCode="m/d/yyyy\ h:mm">
                  <c:v>40437.33333330723</c:v>
                </c:pt>
                <c:pt idx="20760" formatCode="m/d/yyyy\ h:mm">
                  <c:v>40437.374999973908</c:v>
                </c:pt>
                <c:pt idx="20761" formatCode="m/d/yyyy\ h:mm">
                  <c:v>40437.416666640573</c:v>
                </c:pt>
                <c:pt idx="20762" formatCode="m/d/yyyy\ h:mm">
                  <c:v>40437.458333307237</c:v>
                </c:pt>
                <c:pt idx="20763" formatCode="m/d/yyyy\ h:mm">
                  <c:v>40437.499999973887</c:v>
                </c:pt>
                <c:pt idx="20764" formatCode="m/d/yyyy\ h:mm">
                  <c:v>40437.541666640551</c:v>
                </c:pt>
                <c:pt idx="20765" formatCode="m/d/yyyy\ h:mm">
                  <c:v>40437.583333307215</c:v>
                </c:pt>
                <c:pt idx="20766" formatCode="m/d/yyyy\ h:mm">
                  <c:v>40437.624999973879</c:v>
                </c:pt>
                <c:pt idx="20767" formatCode="m/d/yyyy\ h:mm">
                  <c:v>40437.666666640544</c:v>
                </c:pt>
                <c:pt idx="20768" formatCode="m/d/yyyy\ h:mm">
                  <c:v>40437.708333307208</c:v>
                </c:pt>
                <c:pt idx="20769" formatCode="m/d/yyyy\ h:mm">
                  <c:v>40437.749999973872</c:v>
                </c:pt>
                <c:pt idx="20770" formatCode="m/d/yyyy\ h:mm">
                  <c:v>40437.791666640522</c:v>
                </c:pt>
                <c:pt idx="20771" formatCode="m/d/yyyy\ h:mm">
                  <c:v>40437.833333307201</c:v>
                </c:pt>
                <c:pt idx="20772" formatCode="m/d/yyyy\ h:mm">
                  <c:v>40437.874999973879</c:v>
                </c:pt>
                <c:pt idx="20773" formatCode="m/d/yyyy\ h:mm">
                  <c:v>40437.916666640544</c:v>
                </c:pt>
                <c:pt idx="20774" formatCode="m/d/yyyy\ h:mm">
                  <c:v>40437.958333307208</c:v>
                </c:pt>
                <c:pt idx="20775" formatCode="m/d/yyyy\ h:mm">
                  <c:v>40437.999999973857</c:v>
                </c:pt>
                <c:pt idx="20776" formatCode="m/d/yyyy\ h:mm">
                  <c:v>40438.041666640522</c:v>
                </c:pt>
                <c:pt idx="20777" formatCode="m/d/yyyy\ h:mm">
                  <c:v>40438.083333307193</c:v>
                </c:pt>
                <c:pt idx="20778" formatCode="m/d/yyyy\ h:mm">
                  <c:v>40438.12499997385</c:v>
                </c:pt>
                <c:pt idx="20779" formatCode="m/d/yyyy\ h:mm">
                  <c:v>40438.166666640514</c:v>
                </c:pt>
                <c:pt idx="20780" formatCode="m/d/yyyy\ h:mm">
                  <c:v>40438.208333307193</c:v>
                </c:pt>
                <c:pt idx="20781" formatCode="m/d/yyyy\ h:mm">
                  <c:v>40438.249999973836</c:v>
                </c:pt>
                <c:pt idx="20782" formatCode="m/d/yyyy\ h:mm">
                  <c:v>40438.291666640493</c:v>
                </c:pt>
                <c:pt idx="20783" formatCode="m/d/yyyy\ h:mm">
                  <c:v>40438.333333307186</c:v>
                </c:pt>
                <c:pt idx="20784" formatCode="m/d/yyyy\ h:mm">
                  <c:v>40438.374999973843</c:v>
                </c:pt>
                <c:pt idx="20785" formatCode="m/d/yyyy\ h:mm">
                  <c:v>40438.416666640514</c:v>
                </c:pt>
                <c:pt idx="20786" formatCode="m/d/yyyy\ h:mm">
                  <c:v>40438.458333307193</c:v>
                </c:pt>
                <c:pt idx="20787" formatCode="m/d/yyyy\ h:mm">
                  <c:v>40438.499999973828</c:v>
                </c:pt>
                <c:pt idx="20788" formatCode="m/d/yyyy\ h:mm">
                  <c:v>40438.541666640485</c:v>
                </c:pt>
                <c:pt idx="20789" formatCode="m/d/yyyy\ h:mm">
                  <c:v>40438.583333307171</c:v>
                </c:pt>
                <c:pt idx="20790" formatCode="m/d/yyyy\ h:mm">
                  <c:v>40438.624999973821</c:v>
                </c:pt>
                <c:pt idx="20791" formatCode="m/d/yyyy\ h:mm">
                  <c:v>40438.666666640485</c:v>
                </c:pt>
                <c:pt idx="20792" formatCode="m/d/yyyy\ h:mm">
                  <c:v>40438.708333307164</c:v>
                </c:pt>
                <c:pt idx="20793" formatCode="m/d/yyyy\ h:mm">
                  <c:v>40438.749999973814</c:v>
                </c:pt>
                <c:pt idx="20794" formatCode="m/d/yyyy\ h:mm">
                  <c:v>40438.791666640464</c:v>
                </c:pt>
                <c:pt idx="20795" formatCode="m/d/yyyy\ h:mm">
                  <c:v>40438.833333307142</c:v>
                </c:pt>
                <c:pt idx="20796" formatCode="m/d/yyyy\ h:mm">
                  <c:v>40438.874999973821</c:v>
                </c:pt>
                <c:pt idx="20797" formatCode="m/d/yyyy\ h:mm">
                  <c:v>40438.916666640485</c:v>
                </c:pt>
                <c:pt idx="20798" formatCode="m/d/yyyy\ h:mm">
                  <c:v>40438.958333307164</c:v>
                </c:pt>
                <c:pt idx="20799" formatCode="m/d/yyyy\ h:mm">
                  <c:v>40438.999999973785</c:v>
                </c:pt>
                <c:pt idx="20800" formatCode="m/d/yyyy\ h:mm">
                  <c:v>40439.041666640464</c:v>
                </c:pt>
                <c:pt idx="20801" formatCode="m/d/yyyy\ h:mm">
                  <c:v>40439.083333307142</c:v>
                </c:pt>
                <c:pt idx="20802" formatCode="m/d/yyyy\ h:mm">
                  <c:v>40439.124999973785</c:v>
                </c:pt>
                <c:pt idx="20803" formatCode="m/d/yyyy\ h:mm">
                  <c:v>40439.166666640456</c:v>
                </c:pt>
                <c:pt idx="20804" formatCode="m/d/yyyy\ h:mm">
                  <c:v>40439.208333307135</c:v>
                </c:pt>
                <c:pt idx="20805" formatCode="m/d/yyyy\ h:mm">
                  <c:v>40439.249999973785</c:v>
                </c:pt>
                <c:pt idx="20806" formatCode="m/d/yyyy\ h:mm">
                  <c:v>40439.291666640427</c:v>
                </c:pt>
                <c:pt idx="20807" formatCode="m/d/yyyy\ h:mm">
                  <c:v>40439.333333307113</c:v>
                </c:pt>
                <c:pt idx="20808" formatCode="m/d/yyyy\ h:mm">
                  <c:v>40439.374999973792</c:v>
                </c:pt>
                <c:pt idx="20809" formatCode="m/d/yyyy\ h:mm">
                  <c:v>40439.416666640442</c:v>
                </c:pt>
                <c:pt idx="20810" formatCode="m/d/yyyy\ h:mm">
                  <c:v>40439.458333307135</c:v>
                </c:pt>
                <c:pt idx="20811" formatCode="m/d/yyyy\ h:mm">
                  <c:v>40439.49999997377</c:v>
                </c:pt>
                <c:pt idx="20812" formatCode="m/d/yyyy\ h:mm">
                  <c:v>40439.541666640434</c:v>
                </c:pt>
                <c:pt idx="20813" formatCode="m/d/yyyy\ h:mm">
                  <c:v>40439.583333307099</c:v>
                </c:pt>
                <c:pt idx="20814" formatCode="m/d/yyyy\ h:mm">
                  <c:v>40439.624999973756</c:v>
                </c:pt>
                <c:pt idx="20815" formatCode="m/d/yyyy\ h:mm">
                  <c:v>40439.666666640427</c:v>
                </c:pt>
                <c:pt idx="20816" formatCode="m/d/yyyy\ h:mm">
                  <c:v>40439.708333307091</c:v>
                </c:pt>
                <c:pt idx="20817" formatCode="m/d/yyyy\ h:mm">
                  <c:v>40439.749999973756</c:v>
                </c:pt>
                <c:pt idx="20818" formatCode="m/d/yyyy\ h:mm">
                  <c:v>40439.791666640398</c:v>
                </c:pt>
                <c:pt idx="20819" formatCode="m/d/yyyy\ h:mm">
                  <c:v>40439.833333307091</c:v>
                </c:pt>
                <c:pt idx="20820" formatCode="m/d/yyyy\ h:mm">
                  <c:v>40439.874999973748</c:v>
                </c:pt>
                <c:pt idx="20821" formatCode="m/d/yyyy\ h:mm">
                  <c:v>40439.916666640413</c:v>
                </c:pt>
                <c:pt idx="20822" formatCode="m/d/yyyy\ h:mm">
                  <c:v>40439.958333307099</c:v>
                </c:pt>
                <c:pt idx="20823" formatCode="m/d/yyyy\ h:mm">
                  <c:v>40439.999999973734</c:v>
                </c:pt>
                <c:pt idx="20824" formatCode="m/d/yyyy\ h:mm">
                  <c:v>40440.041666640405</c:v>
                </c:pt>
                <c:pt idx="20825" formatCode="m/d/yyyy\ h:mm">
                  <c:v>40440.083333307084</c:v>
                </c:pt>
                <c:pt idx="20826" formatCode="m/d/yyyy\ h:mm">
                  <c:v>40440.124999973734</c:v>
                </c:pt>
                <c:pt idx="20827" formatCode="m/d/yyyy\ h:mm">
                  <c:v>40440.166666640383</c:v>
                </c:pt>
                <c:pt idx="20828" formatCode="m/d/yyyy\ h:mm">
                  <c:v>40440.208333307062</c:v>
                </c:pt>
                <c:pt idx="20829" formatCode="m/d/yyyy\ h:mm">
                  <c:v>40440.249999973727</c:v>
                </c:pt>
                <c:pt idx="20830" formatCode="m/d/yyyy\ h:mm">
                  <c:v>40440.291666640369</c:v>
                </c:pt>
                <c:pt idx="20831" formatCode="m/d/yyyy\ h:mm">
                  <c:v>40440.333333307062</c:v>
                </c:pt>
                <c:pt idx="20832" formatCode="m/d/yyyy\ h:mm">
                  <c:v>40440.374999973719</c:v>
                </c:pt>
                <c:pt idx="20833" formatCode="m/d/yyyy\ h:mm">
                  <c:v>40440.416666640383</c:v>
                </c:pt>
                <c:pt idx="20834" formatCode="m/d/yyyy\ h:mm">
                  <c:v>40440.45833330707</c:v>
                </c:pt>
                <c:pt idx="20835" formatCode="m/d/yyyy\ h:mm">
                  <c:v>40440.499999973705</c:v>
                </c:pt>
                <c:pt idx="20836" formatCode="m/d/yyyy\ h:mm">
                  <c:v>40440.541666640376</c:v>
                </c:pt>
                <c:pt idx="20837" formatCode="m/d/yyyy\ h:mm">
                  <c:v>40440.58333330704</c:v>
                </c:pt>
                <c:pt idx="20838" formatCode="m/d/yyyy\ h:mm">
                  <c:v>40440.624999973705</c:v>
                </c:pt>
                <c:pt idx="20839" formatCode="m/d/yyyy\ h:mm">
                  <c:v>40440.666666640354</c:v>
                </c:pt>
                <c:pt idx="20840" formatCode="m/d/yyyy\ h:mm">
                  <c:v>40440.708333307033</c:v>
                </c:pt>
                <c:pt idx="20841" formatCode="m/d/yyyy\ h:mm">
                  <c:v>40440.749999973683</c:v>
                </c:pt>
                <c:pt idx="20842" formatCode="m/d/yyyy\ h:mm">
                  <c:v>40440.791666640333</c:v>
                </c:pt>
                <c:pt idx="20843" formatCode="m/d/yyyy\ h:mm">
                  <c:v>40440.833333307033</c:v>
                </c:pt>
                <c:pt idx="20844" formatCode="m/d/yyyy\ h:mm">
                  <c:v>40440.87499997369</c:v>
                </c:pt>
                <c:pt idx="20845" formatCode="m/d/yyyy\ h:mm">
                  <c:v>40440.916666640362</c:v>
                </c:pt>
                <c:pt idx="20846" formatCode="m/d/yyyy\ h:mm">
                  <c:v>40440.95833330704</c:v>
                </c:pt>
                <c:pt idx="20847" formatCode="m/d/yyyy\ h:mm">
                  <c:v>40440.999999973676</c:v>
                </c:pt>
                <c:pt idx="20848" formatCode="m/d/yyyy\ h:mm">
                  <c:v>40441.041666640333</c:v>
                </c:pt>
                <c:pt idx="20849" formatCode="m/d/yyyy\ h:mm">
                  <c:v>40441.083333307011</c:v>
                </c:pt>
                <c:pt idx="20850" formatCode="m/d/yyyy\ h:mm">
                  <c:v>40441.124999973676</c:v>
                </c:pt>
                <c:pt idx="20851" formatCode="m/d/yyyy\ h:mm">
                  <c:v>40441.166666640325</c:v>
                </c:pt>
                <c:pt idx="20852" formatCode="m/d/yyyy\ h:mm">
                  <c:v>40441.208333307011</c:v>
                </c:pt>
                <c:pt idx="20853" formatCode="m/d/yyyy\ h:mm">
                  <c:v>40441.249999973654</c:v>
                </c:pt>
                <c:pt idx="20854" formatCode="m/d/yyyy\ h:mm">
                  <c:v>40441.291666640303</c:v>
                </c:pt>
                <c:pt idx="20855" formatCode="m/d/yyyy\ h:mm">
                  <c:v>40441.333333307011</c:v>
                </c:pt>
                <c:pt idx="20856" formatCode="m/d/yyyy\ h:mm">
                  <c:v>40441.374999973661</c:v>
                </c:pt>
                <c:pt idx="20857" formatCode="m/d/yyyy\ h:mm">
                  <c:v>40441.416666640333</c:v>
                </c:pt>
                <c:pt idx="20858" formatCode="m/d/yyyy\ h:mm">
                  <c:v>40441.458333307019</c:v>
                </c:pt>
                <c:pt idx="20859" formatCode="m/d/yyyy\ h:mm">
                  <c:v>40441.499999973654</c:v>
                </c:pt>
                <c:pt idx="20860" formatCode="m/d/yyyy\ h:mm">
                  <c:v>40441.541666640303</c:v>
                </c:pt>
                <c:pt idx="20861" formatCode="m/d/yyyy\ h:mm">
                  <c:v>40441.583333306997</c:v>
                </c:pt>
                <c:pt idx="20862" formatCode="m/d/yyyy\ h:mm">
                  <c:v>40441.624999973632</c:v>
                </c:pt>
                <c:pt idx="20863" formatCode="m/d/yyyy\ h:mm">
                  <c:v>40441.666666640296</c:v>
                </c:pt>
                <c:pt idx="20864" formatCode="m/d/yyyy\ h:mm">
                  <c:v>40441.708333306997</c:v>
                </c:pt>
                <c:pt idx="20865" formatCode="m/d/yyyy\ h:mm">
                  <c:v>40441.749999973625</c:v>
                </c:pt>
                <c:pt idx="20866" formatCode="m/d/yyyy\ h:mm">
                  <c:v>40441.791666640274</c:v>
                </c:pt>
                <c:pt idx="20867" formatCode="m/d/yyyy\ h:mm">
                  <c:v>40441.83333330699</c:v>
                </c:pt>
                <c:pt idx="20868" formatCode="m/d/yyyy\ h:mm">
                  <c:v>40441.874999973632</c:v>
                </c:pt>
                <c:pt idx="20869" formatCode="m/d/yyyy\ h:mm">
                  <c:v>40441.916666640296</c:v>
                </c:pt>
                <c:pt idx="20870" formatCode="m/d/yyyy\ h:mm">
                  <c:v>40441.958333306997</c:v>
                </c:pt>
                <c:pt idx="20871" formatCode="m/d/yyyy\ h:mm">
                  <c:v>40441.999999973625</c:v>
                </c:pt>
                <c:pt idx="20872" formatCode="m/d/yyyy\ h:mm">
                  <c:v>40442.041666640274</c:v>
                </c:pt>
                <c:pt idx="20873" formatCode="m/d/yyyy\ h:mm">
                  <c:v>40442.083333306968</c:v>
                </c:pt>
                <c:pt idx="20874" formatCode="m/d/yyyy\ h:mm">
                  <c:v>40442.124999973603</c:v>
                </c:pt>
                <c:pt idx="20875" formatCode="m/d/yyyy\ h:mm">
                  <c:v>40442.166666640274</c:v>
                </c:pt>
                <c:pt idx="20876" formatCode="m/d/yyyy\ h:mm">
                  <c:v>40442.20833330696</c:v>
                </c:pt>
                <c:pt idx="20877" formatCode="m/d/yyyy\ h:mm">
                  <c:v>40442.249999973596</c:v>
                </c:pt>
                <c:pt idx="20878" formatCode="m/d/yyyy\ h:mm">
                  <c:v>40442.291666640253</c:v>
                </c:pt>
                <c:pt idx="20879" formatCode="m/d/yyyy\ h:mm">
                  <c:v>40442.333333306953</c:v>
                </c:pt>
                <c:pt idx="20880" formatCode="m/d/yyyy\ h:mm">
                  <c:v>40442.374999973603</c:v>
                </c:pt>
                <c:pt idx="20881" formatCode="m/d/yyyy\ h:mm">
                  <c:v>40442.416666640267</c:v>
                </c:pt>
                <c:pt idx="20882" formatCode="m/d/yyyy\ h:mm">
                  <c:v>40442.45833330696</c:v>
                </c:pt>
                <c:pt idx="20883" formatCode="m/d/yyyy\ h:mm">
                  <c:v>40442.499999973596</c:v>
                </c:pt>
                <c:pt idx="20884" formatCode="m/d/yyyy\ h:mm">
                  <c:v>40442.541666640245</c:v>
                </c:pt>
                <c:pt idx="20885" formatCode="m/d/yyyy\ h:mm">
                  <c:v>40442.583333306946</c:v>
                </c:pt>
                <c:pt idx="20886" formatCode="m/d/yyyy\ h:mm">
                  <c:v>40442.624999973588</c:v>
                </c:pt>
                <c:pt idx="20887" formatCode="m/d/yyyy\ h:mm">
                  <c:v>40442.666666640238</c:v>
                </c:pt>
                <c:pt idx="20888" formatCode="m/d/yyyy\ h:mm">
                  <c:v>40442.708333306939</c:v>
                </c:pt>
                <c:pt idx="20889" formatCode="m/d/yyyy\ h:mm">
                  <c:v>40442.749999973581</c:v>
                </c:pt>
                <c:pt idx="20890" formatCode="m/d/yyyy\ h:mm">
                  <c:v>40442.791666640216</c:v>
                </c:pt>
                <c:pt idx="20891" formatCode="m/d/yyyy\ h:mm">
                  <c:v>40442.833333306924</c:v>
                </c:pt>
                <c:pt idx="20892" formatCode="m/d/yyyy\ h:mm">
                  <c:v>40442.874999973596</c:v>
                </c:pt>
                <c:pt idx="20893" formatCode="m/d/yyyy\ h:mm">
                  <c:v>40442.916666640238</c:v>
                </c:pt>
                <c:pt idx="20894" formatCode="m/d/yyyy\ h:mm">
                  <c:v>40442.958333306931</c:v>
                </c:pt>
                <c:pt idx="20895" formatCode="m/d/yyyy\ h:mm">
                  <c:v>40442.999999973566</c:v>
                </c:pt>
                <c:pt idx="20896" formatCode="m/d/yyyy\ h:mm">
                  <c:v>40443.041666640216</c:v>
                </c:pt>
                <c:pt idx="20897" formatCode="m/d/yyyy\ h:mm">
                  <c:v>40443.083333306909</c:v>
                </c:pt>
                <c:pt idx="20898" formatCode="m/d/yyyy\ h:mm">
                  <c:v>40443.124999973559</c:v>
                </c:pt>
                <c:pt idx="20899" formatCode="m/d/yyyy\ h:mm">
                  <c:v>40443.166666640209</c:v>
                </c:pt>
                <c:pt idx="20900" formatCode="m/d/yyyy\ h:mm">
                  <c:v>40443.208333306902</c:v>
                </c:pt>
                <c:pt idx="20901" formatCode="m/d/yyyy\ h:mm">
                  <c:v>40443.249999973552</c:v>
                </c:pt>
                <c:pt idx="20902" formatCode="m/d/yyyy\ h:mm">
                  <c:v>40443.291666640187</c:v>
                </c:pt>
                <c:pt idx="20903" formatCode="m/d/yyyy\ h:mm">
                  <c:v>40443.333333306895</c:v>
                </c:pt>
                <c:pt idx="20904" formatCode="m/d/yyyy\ h:mm">
                  <c:v>40443.374999973559</c:v>
                </c:pt>
                <c:pt idx="20905" formatCode="m/d/yyyy\ h:mm">
                  <c:v>40443.416666640209</c:v>
                </c:pt>
                <c:pt idx="20906" formatCode="m/d/yyyy\ h:mm">
                  <c:v>40443.458333306902</c:v>
                </c:pt>
                <c:pt idx="20907" formatCode="m/d/yyyy\ h:mm">
                  <c:v>40443.499999973537</c:v>
                </c:pt>
                <c:pt idx="20908" formatCode="m/d/yyyy\ h:mm">
                  <c:v>40443.541666640194</c:v>
                </c:pt>
                <c:pt idx="20909" formatCode="m/d/yyyy\ h:mm">
                  <c:v>40443.58333330688</c:v>
                </c:pt>
                <c:pt idx="20910" formatCode="m/d/yyyy\ h:mm">
                  <c:v>40443.62499997353</c:v>
                </c:pt>
                <c:pt idx="20911" formatCode="m/d/yyyy\ h:mm">
                  <c:v>40443.666666640194</c:v>
                </c:pt>
                <c:pt idx="20912" formatCode="m/d/yyyy\ h:mm">
                  <c:v>40443.708333306873</c:v>
                </c:pt>
                <c:pt idx="20913" formatCode="m/d/yyyy\ h:mm">
                  <c:v>40443.749999973523</c:v>
                </c:pt>
                <c:pt idx="20914" formatCode="m/d/yyyy\ h:mm">
                  <c:v>40443.791666640172</c:v>
                </c:pt>
                <c:pt idx="20915" formatCode="m/d/yyyy\ h:mm">
                  <c:v>40443.833333306866</c:v>
                </c:pt>
                <c:pt idx="20916" formatCode="m/d/yyyy\ h:mm">
                  <c:v>40443.87499997353</c:v>
                </c:pt>
                <c:pt idx="20917" formatCode="m/d/yyyy\ h:mm">
                  <c:v>40443.916666640194</c:v>
                </c:pt>
                <c:pt idx="20918" formatCode="m/d/yyyy\ h:mm">
                  <c:v>40443.958333306873</c:v>
                </c:pt>
                <c:pt idx="20919" formatCode="m/d/yyyy\ h:mm">
                  <c:v>40443.999999973508</c:v>
                </c:pt>
                <c:pt idx="20920" formatCode="m/d/yyyy\ h:mm">
                  <c:v>40444.041666640172</c:v>
                </c:pt>
                <c:pt idx="20921" formatCode="m/d/yyyy\ h:mm">
                  <c:v>40444.083333306851</c:v>
                </c:pt>
                <c:pt idx="20922" formatCode="m/d/yyyy\ h:mm">
                  <c:v>40444.124999973501</c:v>
                </c:pt>
                <c:pt idx="20923" formatCode="m/d/yyyy\ h:mm">
                  <c:v>40444.166666640165</c:v>
                </c:pt>
                <c:pt idx="20924" formatCode="m/d/yyyy\ h:mm">
                  <c:v>40444.208333306844</c:v>
                </c:pt>
                <c:pt idx="20925" formatCode="m/d/yyyy\ h:mm">
                  <c:v>40444.249999973494</c:v>
                </c:pt>
                <c:pt idx="20926" formatCode="m/d/yyyy\ h:mm">
                  <c:v>40444.291666640143</c:v>
                </c:pt>
                <c:pt idx="20927" formatCode="m/d/yyyy\ h:mm">
                  <c:v>40444.333333306837</c:v>
                </c:pt>
                <c:pt idx="20928" formatCode="m/d/yyyy\ h:mm">
                  <c:v>40444.374999973501</c:v>
                </c:pt>
                <c:pt idx="20929" formatCode="m/d/yyyy\ h:mm">
                  <c:v>40444.416666640165</c:v>
                </c:pt>
                <c:pt idx="20930" formatCode="m/d/yyyy\ h:mm">
                  <c:v>40444.458333306844</c:v>
                </c:pt>
                <c:pt idx="20931" formatCode="m/d/yyyy\ h:mm">
                  <c:v>40444.499999973479</c:v>
                </c:pt>
                <c:pt idx="20932" formatCode="m/d/yyyy\ h:mm">
                  <c:v>40444.541666640136</c:v>
                </c:pt>
                <c:pt idx="20933" formatCode="m/d/yyyy\ h:mm">
                  <c:v>40444.583333306822</c:v>
                </c:pt>
                <c:pt idx="20934" formatCode="m/d/yyyy\ h:mm">
                  <c:v>40444.624999973472</c:v>
                </c:pt>
                <c:pt idx="20935" formatCode="m/d/yyyy\ h:mm">
                  <c:v>40444.666666640136</c:v>
                </c:pt>
                <c:pt idx="20936" formatCode="m/d/yyyy\ h:mm">
                  <c:v>40444.708333306815</c:v>
                </c:pt>
                <c:pt idx="20937" formatCode="m/d/yyyy\ h:mm">
                  <c:v>40444.749999973465</c:v>
                </c:pt>
                <c:pt idx="20938" formatCode="m/d/yyyy\ h:mm">
                  <c:v>40444.791666640114</c:v>
                </c:pt>
                <c:pt idx="20939" formatCode="m/d/yyyy\ h:mm">
                  <c:v>40444.833333306793</c:v>
                </c:pt>
                <c:pt idx="20940" formatCode="m/d/yyyy\ h:mm">
                  <c:v>40444.874999973472</c:v>
                </c:pt>
                <c:pt idx="20941" formatCode="m/d/yyyy\ h:mm">
                  <c:v>40444.916666640136</c:v>
                </c:pt>
                <c:pt idx="20942" formatCode="m/d/yyyy\ h:mm">
                  <c:v>40444.958333306815</c:v>
                </c:pt>
                <c:pt idx="20943" formatCode="m/d/yyyy\ h:mm">
                  <c:v>40444.99999997345</c:v>
                </c:pt>
                <c:pt idx="20944" formatCode="m/d/yyyy\ h:mm">
                  <c:v>40445.041666640114</c:v>
                </c:pt>
                <c:pt idx="20945" formatCode="m/d/yyyy\ h:mm">
                  <c:v>40445.083333306793</c:v>
                </c:pt>
                <c:pt idx="20946" formatCode="m/d/yyyy\ h:mm">
                  <c:v>40445.124999973435</c:v>
                </c:pt>
                <c:pt idx="20947" formatCode="m/d/yyyy\ h:mm">
                  <c:v>40445.166666640107</c:v>
                </c:pt>
                <c:pt idx="20948" formatCode="m/d/yyyy\ h:mm">
                  <c:v>40445.208333306786</c:v>
                </c:pt>
                <c:pt idx="20949" formatCode="m/d/yyyy\ h:mm">
                  <c:v>40445.249999973435</c:v>
                </c:pt>
                <c:pt idx="20950" formatCode="m/d/yyyy\ h:mm">
                  <c:v>40445.291666640078</c:v>
                </c:pt>
                <c:pt idx="20951" formatCode="m/d/yyyy\ h:mm">
                  <c:v>40445.333333306779</c:v>
                </c:pt>
                <c:pt idx="20952" formatCode="m/d/yyyy\ h:mm">
                  <c:v>40445.374999973443</c:v>
                </c:pt>
                <c:pt idx="20953" formatCode="m/d/yyyy\ h:mm">
                  <c:v>40445.416666640092</c:v>
                </c:pt>
                <c:pt idx="20954" formatCode="m/d/yyyy\ h:mm">
                  <c:v>40445.458333306786</c:v>
                </c:pt>
                <c:pt idx="20955" formatCode="m/d/yyyy\ h:mm">
                  <c:v>40445.499999973421</c:v>
                </c:pt>
                <c:pt idx="20956" formatCode="m/d/yyyy\ h:mm">
                  <c:v>40445.541666640085</c:v>
                </c:pt>
                <c:pt idx="20957" formatCode="m/d/yyyy\ h:mm">
                  <c:v>40445.583333306749</c:v>
                </c:pt>
                <c:pt idx="20958" formatCode="m/d/yyyy\ h:mm">
                  <c:v>40445.624999973414</c:v>
                </c:pt>
                <c:pt idx="20959" formatCode="m/d/yyyy\ h:mm">
                  <c:v>40445.666666640078</c:v>
                </c:pt>
                <c:pt idx="20960" formatCode="m/d/yyyy\ h:mm">
                  <c:v>40445.708333306742</c:v>
                </c:pt>
                <c:pt idx="20961" formatCode="m/d/yyyy\ h:mm">
                  <c:v>40445.749999973406</c:v>
                </c:pt>
                <c:pt idx="20962" formatCode="m/d/yyyy\ h:mm">
                  <c:v>40445.791666640049</c:v>
                </c:pt>
                <c:pt idx="20963" formatCode="m/d/yyyy\ h:mm">
                  <c:v>40445.833333306742</c:v>
                </c:pt>
                <c:pt idx="20964" formatCode="m/d/yyyy\ h:mm">
                  <c:v>40445.874999973399</c:v>
                </c:pt>
                <c:pt idx="20965" formatCode="m/d/yyyy\ h:mm">
                  <c:v>40445.916666640063</c:v>
                </c:pt>
                <c:pt idx="20966" formatCode="m/d/yyyy\ h:mm">
                  <c:v>40445.958333306749</c:v>
                </c:pt>
                <c:pt idx="20967" formatCode="m/d/yyyy\ h:mm">
                  <c:v>40445.999999973385</c:v>
                </c:pt>
                <c:pt idx="20968" formatCode="m/d/yyyy\ h:mm">
                  <c:v>40446.041666640056</c:v>
                </c:pt>
                <c:pt idx="20969" formatCode="m/d/yyyy\ h:mm">
                  <c:v>40446.083333306735</c:v>
                </c:pt>
                <c:pt idx="20970" formatCode="m/d/yyyy\ h:mm">
                  <c:v>40446.124999973385</c:v>
                </c:pt>
                <c:pt idx="20971" formatCode="m/d/yyyy\ h:mm">
                  <c:v>40446.166666640034</c:v>
                </c:pt>
                <c:pt idx="20972" formatCode="m/d/yyyy\ h:mm">
                  <c:v>40446.208333306713</c:v>
                </c:pt>
                <c:pt idx="20973" formatCode="m/d/yyyy\ h:mm">
                  <c:v>40446.249999973377</c:v>
                </c:pt>
                <c:pt idx="20974" formatCode="m/d/yyyy\ h:mm">
                  <c:v>40446.29166664002</c:v>
                </c:pt>
                <c:pt idx="20975" formatCode="m/d/yyyy\ h:mm">
                  <c:v>40446.333333306713</c:v>
                </c:pt>
                <c:pt idx="20976" formatCode="m/d/yyyy\ h:mm">
                  <c:v>40446.374999973385</c:v>
                </c:pt>
                <c:pt idx="20977" formatCode="m/d/yyyy\ h:mm">
                  <c:v>40446.416666640042</c:v>
                </c:pt>
                <c:pt idx="20978" formatCode="m/d/yyyy\ h:mm">
                  <c:v>40446.45833330672</c:v>
                </c:pt>
                <c:pt idx="20979" formatCode="m/d/yyyy\ h:mm">
                  <c:v>40446.499999973355</c:v>
                </c:pt>
                <c:pt idx="20980" formatCode="m/d/yyyy\ h:mm">
                  <c:v>40446.541666640027</c:v>
                </c:pt>
                <c:pt idx="20981" formatCode="m/d/yyyy\ h:mm">
                  <c:v>40446.583333306691</c:v>
                </c:pt>
                <c:pt idx="20982" formatCode="m/d/yyyy\ h:mm">
                  <c:v>40446.624999973355</c:v>
                </c:pt>
                <c:pt idx="20983" formatCode="m/d/yyyy\ h:mm">
                  <c:v>40446.66666664002</c:v>
                </c:pt>
                <c:pt idx="20984" formatCode="m/d/yyyy\ h:mm">
                  <c:v>40446.708333306691</c:v>
                </c:pt>
                <c:pt idx="20985" formatCode="m/d/yyyy\ h:mm">
                  <c:v>40446.749999973334</c:v>
                </c:pt>
                <c:pt idx="20986" formatCode="m/d/yyyy\ h:mm">
                  <c:v>40446.791666639983</c:v>
                </c:pt>
                <c:pt idx="20987" formatCode="m/d/yyyy\ h:mm">
                  <c:v>40446.833333306691</c:v>
                </c:pt>
                <c:pt idx="20988" formatCode="m/d/yyyy\ h:mm">
                  <c:v>40446.874999973341</c:v>
                </c:pt>
                <c:pt idx="20989" formatCode="m/d/yyyy\ h:mm">
                  <c:v>40446.916666640012</c:v>
                </c:pt>
                <c:pt idx="20990" formatCode="m/d/yyyy\ h:mm">
                  <c:v>40446.958333306691</c:v>
                </c:pt>
                <c:pt idx="20991" formatCode="m/d/yyyy\ h:mm">
                  <c:v>40446.999999973334</c:v>
                </c:pt>
                <c:pt idx="20992" formatCode="m/d/yyyy\ h:mm">
                  <c:v>40447.041666639983</c:v>
                </c:pt>
                <c:pt idx="20993" formatCode="m/d/yyyy\ h:mm">
                  <c:v>40447.083333306662</c:v>
                </c:pt>
                <c:pt idx="20994" formatCode="m/d/yyyy\ h:mm">
                  <c:v>40447.124999973326</c:v>
                </c:pt>
                <c:pt idx="20995" formatCode="m/d/yyyy\ h:mm">
                  <c:v>40447.166666639976</c:v>
                </c:pt>
                <c:pt idx="20996" formatCode="m/d/yyyy\ h:mm">
                  <c:v>40447.208333306662</c:v>
                </c:pt>
                <c:pt idx="20997" formatCode="m/d/yyyy\ h:mm">
                  <c:v>40447.249999973305</c:v>
                </c:pt>
                <c:pt idx="20998" formatCode="m/d/yyyy\ h:mm">
                  <c:v>40447.291666639954</c:v>
                </c:pt>
                <c:pt idx="20999" formatCode="m/d/yyyy\ h:mm">
                  <c:v>40447.333333306648</c:v>
                </c:pt>
                <c:pt idx="21000" formatCode="m/d/yyyy\ h:mm">
                  <c:v>40447.374999973312</c:v>
                </c:pt>
                <c:pt idx="21001" formatCode="m/d/yyyy\ h:mm">
                  <c:v>40447.416666639983</c:v>
                </c:pt>
                <c:pt idx="21002" formatCode="m/d/yyyy\ h:mm">
                  <c:v>40447.458333306655</c:v>
                </c:pt>
                <c:pt idx="21003" formatCode="m/d/yyyy\ h:mm">
                  <c:v>40447.499999973305</c:v>
                </c:pt>
                <c:pt idx="21004" formatCode="m/d/yyyy\ h:mm">
                  <c:v>40447.541666639954</c:v>
                </c:pt>
                <c:pt idx="21005" formatCode="m/d/yyyy\ h:mm">
                  <c:v>40447.583333306633</c:v>
                </c:pt>
                <c:pt idx="21006" formatCode="m/d/yyyy\ h:mm">
                  <c:v>40447.624999973283</c:v>
                </c:pt>
                <c:pt idx="21007" formatCode="m/d/yyyy\ h:mm">
                  <c:v>40447.666666639954</c:v>
                </c:pt>
                <c:pt idx="21008" formatCode="m/d/yyyy\ h:mm">
                  <c:v>40447.708333306633</c:v>
                </c:pt>
                <c:pt idx="21009" formatCode="m/d/yyyy\ h:mm">
                  <c:v>40447.749999973275</c:v>
                </c:pt>
                <c:pt idx="21010" formatCode="m/d/yyyy\ h:mm">
                  <c:v>40447.791666639932</c:v>
                </c:pt>
                <c:pt idx="21011" formatCode="m/d/yyyy\ h:mm">
                  <c:v>40447.833333306618</c:v>
                </c:pt>
                <c:pt idx="21012" formatCode="m/d/yyyy\ h:mm">
                  <c:v>40447.874999973283</c:v>
                </c:pt>
                <c:pt idx="21013" formatCode="m/d/yyyy\ h:mm">
                  <c:v>40447.916666639947</c:v>
                </c:pt>
                <c:pt idx="21014" formatCode="m/d/yyyy\ h:mm">
                  <c:v>40447.958333306626</c:v>
                </c:pt>
                <c:pt idx="21015" formatCode="m/d/yyyy\ h:mm">
                  <c:v>40447.999999973275</c:v>
                </c:pt>
                <c:pt idx="21016" formatCode="m/d/yyyy\ h:mm">
                  <c:v>40448.041666639925</c:v>
                </c:pt>
                <c:pt idx="21017" formatCode="m/d/yyyy\ h:mm">
                  <c:v>40448.083333306611</c:v>
                </c:pt>
                <c:pt idx="21018" formatCode="m/d/yyyy\ h:mm">
                  <c:v>40448.124999973254</c:v>
                </c:pt>
                <c:pt idx="21019" formatCode="m/d/yyyy\ h:mm">
                  <c:v>40448.166666639925</c:v>
                </c:pt>
                <c:pt idx="21020" formatCode="m/d/yyyy\ h:mm">
                  <c:v>40448.208333306611</c:v>
                </c:pt>
                <c:pt idx="21021" formatCode="m/d/yyyy\ h:mm">
                  <c:v>40448.249999973254</c:v>
                </c:pt>
                <c:pt idx="21022" formatCode="m/d/yyyy\ h:mm">
                  <c:v>40448.291666639903</c:v>
                </c:pt>
                <c:pt idx="21023" formatCode="m/d/yyyy\ h:mm">
                  <c:v>40448.333333306604</c:v>
                </c:pt>
                <c:pt idx="21024" formatCode="m/d/yyyy\ h:mm">
                  <c:v>40448.374999973261</c:v>
                </c:pt>
                <c:pt idx="21025" formatCode="m/d/yyyy\ h:mm">
                  <c:v>40448.416666639918</c:v>
                </c:pt>
                <c:pt idx="21026" formatCode="m/d/yyyy\ h:mm">
                  <c:v>40448.458333306611</c:v>
                </c:pt>
                <c:pt idx="21027" formatCode="m/d/yyyy\ h:mm">
                  <c:v>40448.499999973232</c:v>
                </c:pt>
                <c:pt idx="21028" formatCode="m/d/yyyy\ h:mm">
                  <c:v>40448.541666639896</c:v>
                </c:pt>
                <c:pt idx="21029" formatCode="m/d/yyyy\ h:mm">
                  <c:v>40448.583333306597</c:v>
                </c:pt>
                <c:pt idx="21030" formatCode="m/d/yyyy\ h:mm">
                  <c:v>40448.624999973224</c:v>
                </c:pt>
                <c:pt idx="21031" formatCode="m/d/yyyy\ h:mm">
                  <c:v>40448.666666639889</c:v>
                </c:pt>
                <c:pt idx="21032" formatCode="m/d/yyyy\ h:mm">
                  <c:v>40448.708333306589</c:v>
                </c:pt>
                <c:pt idx="21033" formatCode="m/d/yyyy\ h:mm">
                  <c:v>40448.749999973224</c:v>
                </c:pt>
                <c:pt idx="21034" formatCode="m/d/yyyy\ h:mm">
                  <c:v>40448.791666639867</c:v>
                </c:pt>
                <c:pt idx="21035" formatCode="m/d/yyyy\ h:mm">
                  <c:v>40448.833333306575</c:v>
                </c:pt>
                <c:pt idx="21036" formatCode="m/d/yyyy\ h:mm">
                  <c:v>40448.874999973232</c:v>
                </c:pt>
                <c:pt idx="21037" formatCode="m/d/yyyy\ h:mm">
                  <c:v>40448.916666639889</c:v>
                </c:pt>
                <c:pt idx="21038" formatCode="m/d/yyyy\ h:mm">
                  <c:v>40448.958333306582</c:v>
                </c:pt>
                <c:pt idx="21039" formatCode="m/d/yyyy\ h:mm">
                  <c:v>40448.999999973203</c:v>
                </c:pt>
                <c:pt idx="21040" formatCode="m/d/yyyy\ h:mm">
                  <c:v>40449.041666639874</c:v>
                </c:pt>
                <c:pt idx="21041" formatCode="m/d/yyyy\ h:mm">
                  <c:v>40449.08333330656</c:v>
                </c:pt>
                <c:pt idx="21042" formatCode="m/d/yyyy\ h:mm">
                  <c:v>40449.124999973195</c:v>
                </c:pt>
                <c:pt idx="21043" formatCode="m/d/yyyy\ h:mm">
                  <c:v>40449.166666639874</c:v>
                </c:pt>
                <c:pt idx="21044" formatCode="m/d/yyyy\ h:mm">
                  <c:v>40449.208333306553</c:v>
                </c:pt>
                <c:pt idx="21045" formatCode="m/d/yyyy\ h:mm">
                  <c:v>40449.249999973195</c:v>
                </c:pt>
                <c:pt idx="21046" formatCode="m/d/yyyy\ h:mm">
                  <c:v>40449.291666639838</c:v>
                </c:pt>
                <c:pt idx="21047" formatCode="m/d/yyyy\ h:mm">
                  <c:v>40449.333333306546</c:v>
                </c:pt>
                <c:pt idx="21048" formatCode="m/d/yyyy\ h:mm">
                  <c:v>40449.374999973203</c:v>
                </c:pt>
                <c:pt idx="21049" formatCode="m/d/yyyy\ h:mm">
                  <c:v>40449.41666663986</c:v>
                </c:pt>
                <c:pt idx="21050" formatCode="m/d/yyyy\ h:mm">
                  <c:v>40449.45833330656</c:v>
                </c:pt>
                <c:pt idx="21051" formatCode="m/d/yyyy\ h:mm">
                  <c:v>40449.499999973188</c:v>
                </c:pt>
                <c:pt idx="21052" formatCode="m/d/yyyy\ h:mm">
                  <c:v>40449.541666639838</c:v>
                </c:pt>
                <c:pt idx="21053" formatCode="m/d/yyyy\ h:mm">
                  <c:v>40449.583333306538</c:v>
                </c:pt>
                <c:pt idx="21054" formatCode="m/d/yyyy\ h:mm">
                  <c:v>40449.624999973181</c:v>
                </c:pt>
                <c:pt idx="21055" formatCode="m/d/yyyy\ h:mm">
                  <c:v>40449.666666639831</c:v>
                </c:pt>
                <c:pt idx="21056" formatCode="m/d/yyyy\ h:mm">
                  <c:v>40449.708333306524</c:v>
                </c:pt>
                <c:pt idx="21057" formatCode="m/d/yyyy\ h:mm">
                  <c:v>40449.749999973181</c:v>
                </c:pt>
                <c:pt idx="21058" formatCode="m/d/yyyy\ h:mm">
                  <c:v>40449.791666639809</c:v>
                </c:pt>
                <c:pt idx="21059" formatCode="m/d/yyyy\ h:mm">
                  <c:v>40449.833333306517</c:v>
                </c:pt>
                <c:pt idx="21060" formatCode="m/d/yyyy\ h:mm">
                  <c:v>40449.874999973188</c:v>
                </c:pt>
                <c:pt idx="21061" formatCode="m/d/yyyy\ h:mm">
                  <c:v>40449.916666639831</c:v>
                </c:pt>
                <c:pt idx="21062" formatCode="m/d/yyyy\ h:mm">
                  <c:v>40449.958333306524</c:v>
                </c:pt>
                <c:pt idx="21063" formatCode="m/d/yyyy\ h:mm">
                  <c:v>40449.999999973159</c:v>
                </c:pt>
                <c:pt idx="21064" formatCode="m/d/yyyy\ h:mm">
                  <c:v>40450.041666639809</c:v>
                </c:pt>
                <c:pt idx="21065" formatCode="m/d/yyyy\ h:mm">
                  <c:v>40450.083333306502</c:v>
                </c:pt>
                <c:pt idx="21066" formatCode="m/d/yyyy\ h:mm">
                  <c:v>40450.124999973152</c:v>
                </c:pt>
                <c:pt idx="21067" formatCode="m/d/yyyy\ h:mm">
                  <c:v>40450.166666639801</c:v>
                </c:pt>
                <c:pt idx="21068" formatCode="m/d/yyyy\ h:mm">
                  <c:v>40450.208333306495</c:v>
                </c:pt>
                <c:pt idx="21069" formatCode="m/d/yyyy\ h:mm">
                  <c:v>40450.249999973144</c:v>
                </c:pt>
                <c:pt idx="21070" formatCode="m/d/yyyy\ h:mm">
                  <c:v>40450.29166663978</c:v>
                </c:pt>
                <c:pt idx="21071" formatCode="m/d/yyyy\ h:mm">
                  <c:v>40450.333333306487</c:v>
                </c:pt>
                <c:pt idx="21072" formatCode="m/d/yyyy\ h:mm">
                  <c:v>40450.374999973152</c:v>
                </c:pt>
                <c:pt idx="21073" formatCode="m/d/yyyy\ h:mm">
                  <c:v>40450.416666639801</c:v>
                </c:pt>
                <c:pt idx="21074" formatCode="m/d/yyyy\ h:mm">
                  <c:v>40450.458333306495</c:v>
                </c:pt>
                <c:pt idx="21075" formatCode="m/d/yyyy\ h:mm">
                  <c:v>40450.49999997313</c:v>
                </c:pt>
                <c:pt idx="21076" formatCode="m/d/yyyy\ h:mm">
                  <c:v>40450.54166663978</c:v>
                </c:pt>
                <c:pt idx="21077" formatCode="m/d/yyyy\ h:mm">
                  <c:v>40450.583333306473</c:v>
                </c:pt>
                <c:pt idx="21078" formatCode="m/d/yyyy\ h:mm">
                  <c:v>40450.624999973123</c:v>
                </c:pt>
                <c:pt idx="21079" formatCode="m/d/yyyy\ h:mm">
                  <c:v>40450.666666639772</c:v>
                </c:pt>
                <c:pt idx="21080" formatCode="m/d/yyyy\ h:mm">
                  <c:v>40450.708333306466</c:v>
                </c:pt>
                <c:pt idx="21081" formatCode="m/d/yyyy\ h:mm">
                  <c:v>40450.749999973115</c:v>
                </c:pt>
                <c:pt idx="21082" formatCode="m/d/yyyy\ h:mm">
                  <c:v>40450.79166663975</c:v>
                </c:pt>
                <c:pt idx="21083" formatCode="m/d/yyyy\ h:mm">
                  <c:v>40450.833333306458</c:v>
                </c:pt>
                <c:pt idx="21084" formatCode="m/d/yyyy\ h:mm">
                  <c:v>40450.874999973123</c:v>
                </c:pt>
                <c:pt idx="21085" formatCode="m/d/yyyy\ h:mm">
                  <c:v>40450.916666639772</c:v>
                </c:pt>
                <c:pt idx="21086" formatCode="m/d/yyyy\ h:mm">
                  <c:v>40450.958333306466</c:v>
                </c:pt>
                <c:pt idx="21087" formatCode="m/d/yyyy\ h:mm">
                  <c:v>40450.999999973101</c:v>
                </c:pt>
                <c:pt idx="21088" formatCode="m/d/yyyy\ h:mm">
                  <c:v>40451.04166663975</c:v>
                </c:pt>
                <c:pt idx="21089" formatCode="m/d/yyyy\ h:mm">
                  <c:v>40451.083333306444</c:v>
                </c:pt>
                <c:pt idx="21090" formatCode="m/d/yyyy\ h:mm">
                  <c:v>40451.124999973094</c:v>
                </c:pt>
                <c:pt idx="21091" formatCode="m/d/yyyy\ h:mm">
                  <c:v>40451.166666639743</c:v>
                </c:pt>
                <c:pt idx="21092" formatCode="m/d/yyyy\ h:mm">
                  <c:v>40451.208333306437</c:v>
                </c:pt>
                <c:pt idx="21093" formatCode="m/d/yyyy\ h:mm">
                  <c:v>40451.249999973086</c:v>
                </c:pt>
                <c:pt idx="21094" formatCode="m/d/yyyy\ h:mm">
                  <c:v>40451.291666639721</c:v>
                </c:pt>
                <c:pt idx="21095" formatCode="m/d/yyyy\ h:mm">
                  <c:v>40451.333333306429</c:v>
                </c:pt>
                <c:pt idx="21096" formatCode="m/d/yyyy\ h:mm">
                  <c:v>40451.374999973094</c:v>
                </c:pt>
                <c:pt idx="21097" formatCode="m/d/yyyy\ h:mm">
                  <c:v>40451.416666639736</c:v>
                </c:pt>
                <c:pt idx="21098" formatCode="m/d/yyyy\ h:mm">
                  <c:v>40451.458333306437</c:v>
                </c:pt>
                <c:pt idx="21099" formatCode="m/d/yyyy\ h:mm">
                  <c:v>40451.499999973072</c:v>
                </c:pt>
                <c:pt idx="21100" formatCode="m/d/yyyy\ h:mm">
                  <c:v>40451.541666639721</c:v>
                </c:pt>
                <c:pt idx="21101" formatCode="m/d/yyyy\ h:mm">
                  <c:v>40451.583333306415</c:v>
                </c:pt>
                <c:pt idx="21102" formatCode="m/d/yyyy\ h:mm">
                  <c:v>40451.624999973064</c:v>
                </c:pt>
                <c:pt idx="21103" formatCode="m/d/yyyy\ h:mm">
                  <c:v>40451.666666639714</c:v>
                </c:pt>
                <c:pt idx="21104" formatCode="m/d/yyyy\ h:mm">
                  <c:v>40451.708333306393</c:v>
                </c:pt>
                <c:pt idx="21105" formatCode="m/d/yyyy\ h:mm">
                  <c:v>40451.749999973057</c:v>
                </c:pt>
                <c:pt idx="21106" formatCode="m/d/yyyy\ h:mm">
                  <c:v>40451.791666639692</c:v>
                </c:pt>
                <c:pt idx="21107" formatCode="m/d/yyyy\ h:mm">
                  <c:v>40451.833333306393</c:v>
                </c:pt>
                <c:pt idx="21108" formatCode="m/d/yyyy\ h:mm">
                  <c:v>40451.874999973064</c:v>
                </c:pt>
                <c:pt idx="21109" formatCode="m/d/yyyy\ h:mm">
                  <c:v>40451.916666639714</c:v>
                </c:pt>
                <c:pt idx="21110" formatCode="m/d/yyyy\ h:mm">
                  <c:v>40451.9583333064</c:v>
                </c:pt>
                <c:pt idx="21111" formatCode="m/d/yyyy\ h:mm">
                  <c:v>40451.999999973035</c:v>
                </c:pt>
                <c:pt idx="21112" formatCode="m/d/yyyy\ h:mm">
                  <c:v>40452.041666639692</c:v>
                </c:pt>
                <c:pt idx="21113" formatCode="m/d/yyyy\ h:mm">
                  <c:v>40452.083333306386</c:v>
                </c:pt>
                <c:pt idx="21114" formatCode="m/d/yyyy\ h:mm">
                  <c:v>40452.124999973035</c:v>
                </c:pt>
                <c:pt idx="21115" formatCode="m/d/yyyy\ h:mm">
                  <c:v>40452.166666639678</c:v>
                </c:pt>
                <c:pt idx="21116" formatCode="m/d/yyyy\ h:mm">
                  <c:v>40452.208333306378</c:v>
                </c:pt>
                <c:pt idx="21117" formatCode="m/d/yyyy\ h:mm">
                  <c:v>40452.249999973028</c:v>
                </c:pt>
                <c:pt idx="21118" formatCode="m/d/yyyy\ h:mm">
                  <c:v>40452.291666639656</c:v>
                </c:pt>
                <c:pt idx="21119" formatCode="m/d/yyyy\ h:mm">
                  <c:v>40452.333333306371</c:v>
                </c:pt>
                <c:pt idx="21120" formatCode="m/d/yyyy\ h:mm">
                  <c:v>40452.374999973035</c:v>
                </c:pt>
                <c:pt idx="21121" formatCode="m/d/yyyy\ h:mm">
                  <c:v>40452.416666639685</c:v>
                </c:pt>
                <c:pt idx="21122" formatCode="m/d/yyyy\ h:mm">
                  <c:v>40452.458333306371</c:v>
                </c:pt>
                <c:pt idx="21123" formatCode="m/d/yyyy\ h:mm">
                  <c:v>40452.499999973006</c:v>
                </c:pt>
                <c:pt idx="21124" formatCode="m/d/yyyy\ h:mm">
                  <c:v>40452.541666639663</c:v>
                </c:pt>
                <c:pt idx="21125" formatCode="m/d/yyyy\ h:mm">
                  <c:v>40452.583333306342</c:v>
                </c:pt>
                <c:pt idx="21126" formatCode="m/d/yyyy\ h:mm">
                  <c:v>40452.624999973006</c:v>
                </c:pt>
                <c:pt idx="21127" formatCode="m/d/yyyy\ h:mm">
                  <c:v>40452.666666639649</c:v>
                </c:pt>
                <c:pt idx="21128" formatCode="m/d/yyyy\ h:mm">
                  <c:v>40452.708333306342</c:v>
                </c:pt>
                <c:pt idx="21129" formatCode="m/d/yyyy\ h:mm">
                  <c:v>40452.749999972999</c:v>
                </c:pt>
                <c:pt idx="21130" formatCode="m/d/yyyy\ h:mm">
                  <c:v>40452.79166663962</c:v>
                </c:pt>
                <c:pt idx="21131" formatCode="m/d/yyyy\ h:mm">
                  <c:v>40452.833333306342</c:v>
                </c:pt>
                <c:pt idx="21132" formatCode="m/d/yyyy\ h:mm">
                  <c:v>40452.874999973006</c:v>
                </c:pt>
                <c:pt idx="21133" formatCode="m/d/yyyy\ h:mm">
                  <c:v>40452.916666639656</c:v>
                </c:pt>
                <c:pt idx="21134" formatCode="m/d/yyyy\ h:mm">
                  <c:v>40452.958333306349</c:v>
                </c:pt>
                <c:pt idx="21135" formatCode="m/d/yyyy\ h:mm">
                  <c:v>40452.999999972992</c:v>
                </c:pt>
                <c:pt idx="21136" formatCode="m/d/yyyy\ h:mm">
                  <c:v>40453.041666639627</c:v>
                </c:pt>
                <c:pt idx="21137" formatCode="m/d/yyyy\ h:mm">
                  <c:v>40453.083333306313</c:v>
                </c:pt>
                <c:pt idx="21138" formatCode="m/d/yyyy\ h:mm">
                  <c:v>40453.124999972992</c:v>
                </c:pt>
                <c:pt idx="21139" formatCode="m/d/yyyy\ h:mm">
                  <c:v>40453.16666663962</c:v>
                </c:pt>
                <c:pt idx="21140" formatCode="m/d/yyyy\ h:mm">
                  <c:v>40453.208333306313</c:v>
                </c:pt>
                <c:pt idx="21141" formatCode="m/d/yyyy\ h:mm">
                  <c:v>40453.249999972984</c:v>
                </c:pt>
                <c:pt idx="21142" formatCode="m/d/yyyy\ h:mm">
                  <c:v>40453.291666639605</c:v>
                </c:pt>
                <c:pt idx="21143" formatCode="m/d/yyyy\ h:mm">
                  <c:v>40453.333333306298</c:v>
                </c:pt>
                <c:pt idx="21144" formatCode="m/d/yyyy\ h:mm">
                  <c:v>40453.374999972984</c:v>
                </c:pt>
                <c:pt idx="21145" formatCode="m/d/yyyy\ h:mm">
                  <c:v>40453.416666639627</c:v>
                </c:pt>
                <c:pt idx="21146" formatCode="m/d/yyyy\ h:mm">
                  <c:v>40453.458333306306</c:v>
                </c:pt>
                <c:pt idx="21147" formatCode="m/d/yyyy\ h:mm">
                  <c:v>40453.499999972963</c:v>
                </c:pt>
                <c:pt idx="21148" formatCode="m/d/yyyy\ h:mm">
                  <c:v>40453.541666639598</c:v>
                </c:pt>
                <c:pt idx="21149" formatCode="m/d/yyyy\ h:mm">
                  <c:v>40453.583333306291</c:v>
                </c:pt>
                <c:pt idx="21150" formatCode="m/d/yyyy\ h:mm">
                  <c:v>40453.624999972948</c:v>
                </c:pt>
                <c:pt idx="21151" formatCode="m/d/yyyy\ h:mm">
                  <c:v>40453.66666663959</c:v>
                </c:pt>
                <c:pt idx="21152" formatCode="m/d/yyyy\ h:mm">
                  <c:v>40453.708333306291</c:v>
                </c:pt>
                <c:pt idx="21153" formatCode="m/d/yyyy\ h:mm">
                  <c:v>40453.749999972941</c:v>
                </c:pt>
                <c:pt idx="21154" formatCode="m/d/yyyy\ h:mm">
                  <c:v>40453.791666639576</c:v>
                </c:pt>
                <c:pt idx="21155" formatCode="m/d/yyyy\ h:mm">
                  <c:v>40453.833333306269</c:v>
                </c:pt>
                <c:pt idx="21156" formatCode="m/d/yyyy\ h:mm">
                  <c:v>40453.874999972948</c:v>
                </c:pt>
                <c:pt idx="21157" formatCode="m/d/yyyy\ h:mm">
                  <c:v>40453.916666639598</c:v>
                </c:pt>
                <c:pt idx="21158" formatCode="m/d/yyyy\ h:mm">
                  <c:v>40453.958333306276</c:v>
                </c:pt>
                <c:pt idx="21159" formatCode="m/d/yyyy\ h:mm">
                  <c:v>40453.999999972933</c:v>
                </c:pt>
                <c:pt idx="21160" formatCode="m/d/yyyy\ h:mm">
                  <c:v>40454.041666639576</c:v>
                </c:pt>
                <c:pt idx="21161" formatCode="m/d/yyyy\ h:mm">
                  <c:v>40454.083333306262</c:v>
                </c:pt>
                <c:pt idx="21162" formatCode="m/d/yyyy\ h:mm">
                  <c:v>40454.124999972919</c:v>
                </c:pt>
                <c:pt idx="21163" formatCode="m/d/yyyy\ h:mm">
                  <c:v>40454.166666639576</c:v>
                </c:pt>
                <c:pt idx="21164" formatCode="m/d/yyyy\ h:mm">
                  <c:v>40454.208333306247</c:v>
                </c:pt>
                <c:pt idx="21165" formatCode="m/d/yyyy\ h:mm">
                  <c:v>40454.249999972912</c:v>
                </c:pt>
                <c:pt idx="21166" formatCode="m/d/yyyy\ h:mm">
                  <c:v>40454.291666639554</c:v>
                </c:pt>
                <c:pt idx="21167" formatCode="m/d/yyyy\ h:mm">
                  <c:v>40454.33333330624</c:v>
                </c:pt>
                <c:pt idx="21168" formatCode="m/d/yyyy\ h:mm">
                  <c:v>40454.374999972926</c:v>
                </c:pt>
                <c:pt idx="21169" formatCode="m/d/yyyy\ h:mm">
                  <c:v>40454.416666639569</c:v>
                </c:pt>
                <c:pt idx="21170" formatCode="m/d/yyyy\ h:mm">
                  <c:v>40454.458333306247</c:v>
                </c:pt>
                <c:pt idx="21171" formatCode="m/d/yyyy\ h:mm">
                  <c:v>40454.499999972897</c:v>
                </c:pt>
                <c:pt idx="21172" formatCode="m/d/yyyy\ h:mm">
                  <c:v>40454.541666639554</c:v>
                </c:pt>
                <c:pt idx="21173" formatCode="m/d/yyyy\ h:mm">
                  <c:v>40454.583333306233</c:v>
                </c:pt>
                <c:pt idx="21174" formatCode="m/d/yyyy\ h:mm">
                  <c:v>40454.62499997289</c:v>
                </c:pt>
                <c:pt idx="21175" formatCode="m/d/yyyy\ h:mm">
                  <c:v>40454.666666639554</c:v>
                </c:pt>
                <c:pt idx="21176" formatCode="m/d/yyyy\ h:mm">
                  <c:v>40454.708333306218</c:v>
                </c:pt>
                <c:pt idx="21177" formatCode="m/d/yyyy\ h:mm">
                  <c:v>40454.749999972883</c:v>
                </c:pt>
                <c:pt idx="21178" formatCode="m/d/yyyy\ h:mm">
                  <c:v>40454.791666639518</c:v>
                </c:pt>
                <c:pt idx="21179" formatCode="m/d/yyyy\ h:mm">
                  <c:v>40454.833333306211</c:v>
                </c:pt>
                <c:pt idx="21180" formatCode="m/d/yyyy\ h:mm">
                  <c:v>40454.874999972897</c:v>
                </c:pt>
                <c:pt idx="21181" formatCode="m/d/yyyy\ h:mm">
                  <c:v>40454.916666639539</c:v>
                </c:pt>
                <c:pt idx="21182" formatCode="m/d/yyyy\ h:mm">
                  <c:v>40454.958333306226</c:v>
                </c:pt>
                <c:pt idx="21183" formatCode="m/d/yyyy\ h:mm">
                  <c:v>40454.999999972868</c:v>
                </c:pt>
                <c:pt idx="21184" formatCode="m/d/yyyy\ h:mm">
                  <c:v>40455.041666639525</c:v>
                </c:pt>
                <c:pt idx="21185" formatCode="m/d/yyyy\ h:mm">
                  <c:v>40455.083333306211</c:v>
                </c:pt>
                <c:pt idx="21186" formatCode="m/d/yyyy\ h:mm">
                  <c:v>40455.124999972861</c:v>
                </c:pt>
                <c:pt idx="21187" formatCode="m/d/yyyy\ h:mm">
                  <c:v>40455.166666639525</c:v>
                </c:pt>
                <c:pt idx="21188" formatCode="m/d/yyyy\ h:mm">
                  <c:v>40455.208333306204</c:v>
                </c:pt>
                <c:pt idx="21189" formatCode="m/d/yyyy\ h:mm">
                  <c:v>40455.249999972853</c:v>
                </c:pt>
                <c:pt idx="21190" formatCode="m/d/yyyy\ h:mm">
                  <c:v>40455.291666639489</c:v>
                </c:pt>
                <c:pt idx="21191" formatCode="m/d/yyyy\ h:mm">
                  <c:v>40455.333333306196</c:v>
                </c:pt>
                <c:pt idx="21192" formatCode="m/d/yyyy\ h:mm">
                  <c:v>40455.374999972861</c:v>
                </c:pt>
                <c:pt idx="21193" formatCode="m/d/yyyy\ h:mm">
                  <c:v>40455.41666663951</c:v>
                </c:pt>
                <c:pt idx="21194" formatCode="m/d/yyyy\ h:mm">
                  <c:v>40455.458333306211</c:v>
                </c:pt>
                <c:pt idx="21195" formatCode="m/d/yyyy\ h:mm">
                  <c:v>40455.499999972839</c:v>
                </c:pt>
                <c:pt idx="21196" formatCode="m/d/yyyy\ h:mm">
                  <c:v>40455.541666639489</c:v>
                </c:pt>
                <c:pt idx="21197" formatCode="m/d/yyyy\ h:mm">
                  <c:v>40455.583333306189</c:v>
                </c:pt>
                <c:pt idx="21198" formatCode="m/d/yyyy\ h:mm">
                  <c:v>40455.624999972832</c:v>
                </c:pt>
                <c:pt idx="21199" formatCode="m/d/yyyy\ h:mm">
                  <c:v>40455.666666639481</c:v>
                </c:pt>
                <c:pt idx="21200" formatCode="m/d/yyyy\ h:mm">
                  <c:v>40455.708333306175</c:v>
                </c:pt>
                <c:pt idx="21201" formatCode="m/d/yyyy\ h:mm">
                  <c:v>40455.749999972832</c:v>
                </c:pt>
                <c:pt idx="21202" formatCode="m/d/yyyy\ h:mm">
                  <c:v>40455.791666639467</c:v>
                </c:pt>
                <c:pt idx="21203" formatCode="m/d/yyyy\ h:mm">
                  <c:v>40455.833333306167</c:v>
                </c:pt>
                <c:pt idx="21204" formatCode="m/d/yyyy\ h:mm">
                  <c:v>40455.874999972839</c:v>
                </c:pt>
                <c:pt idx="21205" formatCode="m/d/yyyy\ h:mm">
                  <c:v>40455.916666639481</c:v>
                </c:pt>
                <c:pt idx="21206" formatCode="m/d/yyyy\ h:mm">
                  <c:v>40455.958333306175</c:v>
                </c:pt>
                <c:pt idx="21207" formatCode="m/d/yyyy\ h:mm">
                  <c:v>40455.99999997281</c:v>
                </c:pt>
                <c:pt idx="21208" formatCode="m/d/yyyy\ h:mm">
                  <c:v>40456.041666639474</c:v>
                </c:pt>
                <c:pt idx="21209" formatCode="m/d/yyyy\ h:mm">
                  <c:v>40456.083333306153</c:v>
                </c:pt>
                <c:pt idx="21210" formatCode="m/d/yyyy\ h:mm">
                  <c:v>40456.124999972802</c:v>
                </c:pt>
                <c:pt idx="21211" formatCode="m/d/yyyy\ h:mm">
                  <c:v>40456.166666639452</c:v>
                </c:pt>
                <c:pt idx="21212" formatCode="m/d/yyyy\ h:mm">
                  <c:v>40456.208333306146</c:v>
                </c:pt>
                <c:pt idx="21213" formatCode="m/d/yyyy\ h:mm">
                  <c:v>40456.249999972795</c:v>
                </c:pt>
                <c:pt idx="21214" formatCode="m/d/yyyy\ h:mm">
                  <c:v>40456.29166663943</c:v>
                </c:pt>
                <c:pt idx="21215" formatCode="m/d/yyyy\ h:mm">
                  <c:v>40456.333333306146</c:v>
                </c:pt>
                <c:pt idx="21216" formatCode="m/d/yyyy\ h:mm">
                  <c:v>40456.374999972802</c:v>
                </c:pt>
                <c:pt idx="21217" formatCode="m/d/yyyy\ h:mm">
                  <c:v>40456.416666639452</c:v>
                </c:pt>
                <c:pt idx="21218" formatCode="m/d/yyyy\ h:mm">
                  <c:v>40456.458333306146</c:v>
                </c:pt>
                <c:pt idx="21219" formatCode="m/d/yyyy\ h:mm">
                  <c:v>40456.499999972781</c:v>
                </c:pt>
                <c:pt idx="21220" formatCode="m/d/yyyy\ h:mm">
                  <c:v>40456.54166663943</c:v>
                </c:pt>
                <c:pt idx="21221" formatCode="m/d/yyyy\ h:mm">
                  <c:v>40456.583333306124</c:v>
                </c:pt>
                <c:pt idx="21222" formatCode="m/d/yyyy\ h:mm">
                  <c:v>40456.624999972773</c:v>
                </c:pt>
                <c:pt idx="21223" formatCode="m/d/yyyy\ h:mm">
                  <c:v>40456.666666639423</c:v>
                </c:pt>
                <c:pt idx="21224" formatCode="m/d/yyyy\ h:mm">
                  <c:v>40456.708333306116</c:v>
                </c:pt>
                <c:pt idx="21225" formatCode="m/d/yyyy\ h:mm">
                  <c:v>40456.749999972766</c:v>
                </c:pt>
                <c:pt idx="21226" formatCode="m/d/yyyy\ h:mm">
                  <c:v>40456.791666639401</c:v>
                </c:pt>
                <c:pt idx="21227" formatCode="m/d/yyyy\ h:mm">
                  <c:v>40456.833333306109</c:v>
                </c:pt>
                <c:pt idx="21228" formatCode="m/d/yyyy\ h:mm">
                  <c:v>40456.874999972773</c:v>
                </c:pt>
                <c:pt idx="21229" formatCode="m/d/yyyy\ h:mm">
                  <c:v>40456.916666639423</c:v>
                </c:pt>
                <c:pt idx="21230" formatCode="m/d/yyyy\ h:mm">
                  <c:v>40456.958333306116</c:v>
                </c:pt>
                <c:pt idx="21231" formatCode="m/d/yyyy\ h:mm">
                  <c:v>40456.999999972752</c:v>
                </c:pt>
                <c:pt idx="21232" formatCode="m/d/yyyy\ h:mm">
                  <c:v>40457.041666639401</c:v>
                </c:pt>
                <c:pt idx="21233" formatCode="m/d/yyyy\ h:mm">
                  <c:v>40457.083333306095</c:v>
                </c:pt>
                <c:pt idx="21234" formatCode="m/d/yyyy\ h:mm">
                  <c:v>40457.124999972744</c:v>
                </c:pt>
                <c:pt idx="21235" formatCode="m/d/yyyy\ h:mm">
                  <c:v>40457.166666639394</c:v>
                </c:pt>
                <c:pt idx="21236" formatCode="m/d/yyyy\ h:mm">
                  <c:v>40457.208333306087</c:v>
                </c:pt>
                <c:pt idx="21237" formatCode="m/d/yyyy\ h:mm">
                  <c:v>40457.249999972737</c:v>
                </c:pt>
                <c:pt idx="21238" formatCode="m/d/yyyy\ h:mm">
                  <c:v>40457.291666639372</c:v>
                </c:pt>
                <c:pt idx="21239" formatCode="m/d/yyyy\ h:mm">
                  <c:v>40457.33333330608</c:v>
                </c:pt>
                <c:pt idx="21240" formatCode="m/d/yyyy\ h:mm">
                  <c:v>40457.374999972744</c:v>
                </c:pt>
                <c:pt idx="21241" formatCode="m/d/yyyy\ h:mm">
                  <c:v>40457.416666639394</c:v>
                </c:pt>
                <c:pt idx="21242" formatCode="m/d/yyyy\ h:mm">
                  <c:v>40457.458333306087</c:v>
                </c:pt>
                <c:pt idx="21243" formatCode="m/d/yyyy\ h:mm">
                  <c:v>40457.499999972722</c:v>
                </c:pt>
                <c:pt idx="21244" formatCode="m/d/yyyy\ h:mm">
                  <c:v>40457.541666639372</c:v>
                </c:pt>
                <c:pt idx="21245" formatCode="m/d/yyyy\ h:mm">
                  <c:v>40457.583333306065</c:v>
                </c:pt>
                <c:pt idx="21246" formatCode="m/d/yyyy\ h:mm">
                  <c:v>40457.624999972715</c:v>
                </c:pt>
                <c:pt idx="21247" formatCode="m/d/yyyy\ h:mm">
                  <c:v>40457.666666639365</c:v>
                </c:pt>
                <c:pt idx="21248" formatCode="m/d/yyyy\ h:mm">
                  <c:v>40457.708333306058</c:v>
                </c:pt>
                <c:pt idx="21249" formatCode="m/d/yyyy\ h:mm">
                  <c:v>40457.749999972708</c:v>
                </c:pt>
                <c:pt idx="21250" formatCode="m/d/yyyy\ h:mm">
                  <c:v>40457.791666639343</c:v>
                </c:pt>
                <c:pt idx="21251" formatCode="m/d/yyyy\ h:mm">
                  <c:v>40457.833333306051</c:v>
                </c:pt>
                <c:pt idx="21252" formatCode="m/d/yyyy\ h:mm">
                  <c:v>40457.874999972715</c:v>
                </c:pt>
                <c:pt idx="21253" formatCode="m/d/yyyy\ h:mm">
                  <c:v>40457.916666639365</c:v>
                </c:pt>
                <c:pt idx="21254" formatCode="m/d/yyyy\ h:mm">
                  <c:v>40457.958333306058</c:v>
                </c:pt>
                <c:pt idx="21255" formatCode="m/d/yyyy\ h:mm">
                  <c:v>40457.999999972686</c:v>
                </c:pt>
                <c:pt idx="21256" formatCode="m/d/yyyy\ h:mm">
                  <c:v>40458.041666639343</c:v>
                </c:pt>
                <c:pt idx="21257" formatCode="m/d/yyyy\ h:mm">
                  <c:v>40458.083333306036</c:v>
                </c:pt>
                <c:pt idx="21258" formatCode="m/d/yyyy\ h:mm">
                  <c:v>40458.124999972686</c:v>
                </c:pt>
                <c:pt idx="21259" formatCode="m/d/yyyy\ h:mm">
                  <c:v>40458.166666639328</c:v>
                </c:pt>
                <c:pt idx="21260" formatCode="m/d/yyyy\ h:mm">
                  <c:v>40458.208333306029</c:v>
                </c:pt>
                <c:pt idx="21261" formatCode="m/d/yyyy\ h:mm">
                  <c:v>40458.249999972679</c:v>
                </c:pt>
                <c:pt idx="21262" formatCode="m/d/yyyy\ h:mm">
                  <c:v>40458.291666639307</c:v>
                </c:pt>
                <c:pt idx="21263" formatCode="m/d/yyyy\ h:mm">
                  <c:v>40458.333333306022</c:v>
                </c:pt>
                <c:pt idx="21264" formatCode="m/d/yyyy\ h:mm">
                  <c:v>40458.374999972686</c:v>
                </c:pt>
                <c:pt idx="21265" formatCode="m/d/yyyy\ h:mm">
                  <c:v>40458.416666639336</c:v>
                </c:pt>
                <c:pt idx="21266" formatCode="m/d/yyyy\ h:mm">
                  <c:v>40458.458333306029</c:v>
                </c:pt>
                <c:pt idx="21267" formatCode="m/d/yyyy\ h:mm">
                  <c:v>40458.499999972664</c:v>
                </c:pt>
                <c:pt idx="21268" formatCode="m/d/yyyy\ h:mm">
                  <c:v>40458.541666639314</c:v>
                </c:pt>
                <c:pt idx="21269" formatCode="m/d/yyyy\ h:mm">
                  <c:v>40458.583333305993</c:v>
                </c:pt>
                <c:pt idx="21270" formatCode="m/d/yyyy\ h:mm">
                  <c:v>40458.624999972657</c:v>
                </c:pt>
                <c:pt idx="21271" formatCode="m/d/yyyy\ h:mm">
                  <c:v>40458.666666639307</c:v>
                </c:pt>
                <c:pt idx="21272" formatCode="m/d/yyyy\ h:mm">
                  <c:v>40458.708333305993</c:v>
                </c:pt>
                <c:pt idx="21273" formatCode="m/d/yyyy\ h:mm">
                  <c:v>40458.74999997265</c:v>
                </c:pt>
                <c:pt idx="21274" formatCode="m/d/yyyy\ h:mm">
                  <c:v>40458.791666639278</c:v>
                </c:pt>
                <c:pt idx="21275" formatCode="m/d/yyyy\ h:mm">
                  <c:v>40458.833333305993</c:v>
                </c:pt>
                <c:pt idx="21276" formatCode="m/d/yyyy\ h:mm">
                  <c:v>40458.874999972642</c:v>
                </c:pt>
                <c:pt idx="21277" formatCode="m/d/yyyy\ h:mm">
                  <c:v>40458.916666639307</c:v>
                </c:pt>
                <c:pt idx="21278" formatCode="m/d/yyyy\ h:mm">
                  <c:v>40458.958333306</c:v>
                </c:pt>
                <c:pt idx="21279" formatCode="m/d/yyyy\ h:mm">
                  <c:v>40458.999999972635</c:v>
                </c:pt>
                <c:pt idx="21280" formatCode="m/d/yyyy\ h:mm">
                  <c:v>40459.041666639278</c:v>
                </c:pt>
                <c:pt idx="21281" formatCode="m/d/yyyy\ h:mm">
                  <c:v>40459.083333305978</c:v>
                </c:pt>
                <c:pt idx="21282" formatCode="m/d/yyyy\ h:mm">
                  <c:v>40459.124999972628</c:v>
                </c:pt>
                <c:pt idx="21283" formatCode="m/d/yyyy\ h:mm">
                  <c:v>40459.16666663927</c:v>
                </c:pt>
                <c:pt idx="21284" formatCode="m/d/yyyy\ h:mm">
                  <c:v>40459.208333305971</c:v>
                </c:pt>
                <c:pt idx="21285" formatCode="m/d/yyyy\ h:mm">
                  <c:v>40459.249999972621</c:v>
                </c:pt>
                <c:pt idx="21286" formatCode="m/d/yyyy\ h:mm">
                  <c:v>40459.291666639256</c:v>
                </c:pt>
                <c:pt idx="21287" formatCode="m/d/yyyy\ h:mm">
                  <c:v>40459.333333305949</c:v>
                </c:pt>
                <c:pt idx="21288" formatCode="m/d/yyyy\ h:mm">
                  <c:v>40459.374999972613</c:v>
                </c:pt>
                <c:pt idx="21289" formatCode="m/d/yyyy\ h:mm">
                  <c:v>40459.416666639278</c:v>
                </c:pt>
                <c:pt idx="21290" formatCode="m/d/yyyy\ h:mm">
                  <c:v>40459.458333305956</c:v>
                </c:pt>
                <c:pt idx="21291" formatCode="m/d/yyyy\ h:mm">
                  <c:v>40459.499999972606</c:v>
                </c:pt>
                <c:pt idx="21292" formatCode="m/d/yyyy\ h:mm">
                  <c:v>40459.541666639248</c:v>
                </c:pt>
                <c:pt idx="21293" formatCode="m/d/yyyy\ h:mm">
                  <c:v>40459.583333305942</c:v>
                </c:pt>
                <c:pt idx="21294" formatCode="m/d/yyyy\ h:mm">
                  <c:v>40459.624999972599</c:v>
                </c:pt>
                <c:pt idx="21295" formatCode="m/d/yyyy\ h:mm">
                  <c:v>40459.666666639234</c:v>
                </c:pt>
                <c:pt idx="21296" formatCode="m/d/yyyy\ h:mm">
                  <c:v>40459.708333305942</c:v>
                </c:pt>
                <c:pt idx="21297" formatCode="m/d/yyyy\ h:mm">
                  <c:v>40459.749999972591</c:v>
                </c:pt>
                <c:pt idx="21298" formatCode="m/d/yyyy\ h:mm">
                  <c:v>40459.791666639219</c:v>
                </c:pt>
                <c:pt idx="21299" formatCode="m/d/yyyy\ h:mm">
                  <c:v>40459.833333305935</c:v>
                </c:pt>
                <c:pt idx="21300" formatCode="m/d/yyyy\ h:mm">
                  <c:v>40459.874999972606</c:v>
                </c:pt>
                <c:pt idx="21301" formatCode="m/d/yyyy\ h:mm">
                  <c:v>40459.916666639234</c:v>
                </c:pt>
                <c:pt idx="21302" formatCode="m/d/yyyy\ h:mm">
                  <c:v>40459.958333305935</c:v>
                </c:pt>
                <c:pt idx="21303" formatCode="m/d/yyyy\ h:mm">
                  <c:v>40459.999999972591</c:v>
                </c:pt>
                <c:pt idx="21304" formatCode="m/d/yyyy\ h:mm">
                  <c:v>40460.041666639219</c:v>
                </c:pt>
                <c:pt idx="21305" formatCode="m/d/yyyy\ h:mm">
                  <c:v>40460.083333305913</c:v>
                </c:pt>
                <c:pt idx="21306" formatCode="m/d/yyyy\ h:mm">
                  <c:v>40460.124999972584</c:v>
                </c:pt>
                <c:pt idx="21307" formatCode="m/d/yyyy\ h:mm">
                  <c:v>40460.166666639219</c:v>
                </c:pt>
                <c:pt idx="21308" formatCode="m/d/yyyy\ h:mm">
                  <c:v>40460.208333305898</c:v>
                </c:pt>
                <c:pt idx="21309" formatCode="m/d/yyyy\ h:mm">
                  <c:v>40460.249999972562</c:v>
                </c:pt>
                <c:pt idx="21310" formatCode="m/d/yyyy\ h:mm">
                  <c:v>40460.29166663919</c:v>
                </c:pt>
                <c:pt idx="21311" formatCode="m/d/yyyy\ h:mm">
                  <c:v>40460.333333305891</c:v>
                </c:pt>
                <c:pt idx="21312" formatCode="m/d/yyyy\ h:mm">
                  <c:v>40460.374999972584</c:v>
                </c:pt>
                <c:pt idx="21313" formatCode="m/d/yyyy\ h:mm">
                  <c:v>40460.416666639205</c:v>
                </c:pt>
                <c:pt idx="21314" formatCode="m/d/yyyy\ h:mm">
                  <c:v>40460.458333305905</c:v>
                </c:pt>
                <c:pt idx="21315" formatCode="m/d/yyyy\ h:mm">
                  <c:v>40460.499999972548</c:v>
                </c:pt>
                <c:pt idx="21316" formatCode="m/d/yyyy\ h:mm">
                  <c:v>40460.54166663919</c:v>
                </c:pt>
                <c:pt idx="21317" formatCode="m/d/yyyy\ h:mm">
                  <c:v>40460.583333305891</c:v>
                </c:pt>
                <c:pt idx="21318" formatCode="m/d/yyyy\ h:mm">
                  <c:v>40460.624999972541</c:v>
                </c:pt>
                <c:pt idx="21319" formatCode="m/d/yyyy\ h:mm">
                  <c:v>40460.66666663919</c:v>
                </c:pt>
                <c:pt idx="21320" formatCode="m/d/yyyy\ h:mm">
                  <c:v>40460.708333305869</c:v>
                </c:pt>
                <c:pt idx="21321" formatCode="m/d/yyyy\ h:mm">
                  <c:v>40460.749999972533</c:v>
                </c:pt>
                <c:pt idx="21322" formatCode="m/d/yyyy\ h:mm">
                  <c:v>40460.791666639168</c:v>
                </c:pt>
                <c:pt idx="21323" formatCode="m/d/yyyy\ h:mm">
                  <c:v>40460.833333305862</c:v>
                </c:pt>
                <c:pt idx="21324" formatCode="m/d/yyyy\ h:mm">
                  <c:v>40460.874999972548</c:v>
                </c:pt>
                <c:pt idx="21325" formatCode="m/d/yyyy\ h:mm">
                  <c:v>40460.91666663919</c:v>
                </c:pt>
                <c:pt idx="21326" formatCode="m/d/yyyy\ h:mm">
                  <c:v>40460.958333305876</c:v>
                </c:pt>
                <c:pt idx="21327" formatCode="m/d/yyyy\ h:mm">
                  <c:v>40460.999999972519</c:v>
                </c:pt>
                <c:pt idx="21328" formatCode="m/d/yyyy\ h:mm">
                  <c:v>40461.041666639176</c:v>
                </c:pt>
                <c:pt idx="21329" formatCode="m/d/yyyy\ h:mm">
                  <c:v>40461.083333305847</c:v>
                </c:pt>
                <c:pt idx="21330" formatCode="m/d/yyyy\ h:mm">
                  <c:v>40461.124999972511</c:v>
                </c:pt>
                <c:pt idx="21331" formatCode="m/d/yyyy\ h:mm">
                  <c:v>40461.166666639176</c:v>
                </c:pt>
                <c:pt idx="21332" formatCode="m/d/yyyy\ h:mm">
                  <c:v>40461.20833330584</c:v>
                </c:pt>
                <c:pt idx="21333" formatCode="m/d/yyyy\ h:mm">
                  <c:v>40461.249999972511</c:v>
                </c:pt>
                <c:pt idx="21334" formatCode="m/d/yyyy\ h:mm">
                  <c:v>40461.291666639147</c:v>
                </c:pt>
                <c:pt idx="21335" formatCode="m/d/yyyy\ h:mm">
                  <c:v>40461.333333305833</c:v>
                </c:pt>
                <c:pt idx="21336" formatCode="m/d/yyyy\ h:mm">
                  <c:v>40461.374999972519</c:v>
                </c:pt>
                <c:pt idx="21337" formatCode="m/d/yyyy\ h:mm">
                  <c:v>40461.416666639161</c:v>
                </c:pt>
                <c:pt idx="21338" formatCode="m/d/yyyy\ h:mm">
                  <c:v>40461.458333305847</c:v>
                </c:pt>
                <c:pt idx="21339" formatCode="m/d/yyyy\ h:mm">
                  <c:v>40461.49999997249</c:v>
                </c:pt>
                <c:pt idx="21340" formatCode="m/d/yyyy\ h:mm">
                  <c:v>40461.541666639154</c:v>
                </c:pt>
                <c:pt idx="21341" formatCode="m/d/yyyy\ h:mm">
                  <c:v>40461.583333305818</c:v>
                </c:pt>
                <c:pt idx="21342" formatCode="m/d/yyyy\ h:mm">
                  <c:v>40461.624999972482</c:v>
                </c:pt>
                <c:pt idx="21343" formatCode="m/d/yyyy\ h:mm">
                  <c:v>40461.666666639132</c:v>
                </c:pt>
                <c:pt idx="21344" formatCode="m/d/yyyy\ h:mm">
                  <c:v>40461.708333305811</c:v>
                </c:pt>
                <c:pt idx="21345" formatCode="m/d/yyyy\ h:mm">
                  <c:v>40461.749999972482</c:v>
                </c:pt>
                <c:pt idx="21346" formatCode="m/d/yyyy\ h:mm">
                  <c:v>40461.791666639117</c:v>
                </c:pt>
                <c:pt idx="21347" formatCode="m/d/yyyy\ h:mm">
                  <c:v>40461.833333305811</c:v>
                </c:pt>
                <c:pt idx="21348" formatCode="m/d/yyyy\ h:mm">
                  <c:v>40461.87499997249</c:v>
                </c:pt>
                <c:pt idx="21349" formatCode="m/d/yyyy\ h:mm">
                  <c:v>40461.916666639132</c:v>
                </c:pt>
                <c:pt idx="21350" formatCode="m/d/yyyy\ h:mm">
                  <c:v>40461.958333305818</c:v>
                </c:pt>
                <c:pt idx="21351" formatCode="m/d/yyyy\ h:mm">
                  <c:v>40461.999999972461</c:v>
                </c:pt>
                <c:pt idx="21352" formatCode="m/d/yyyy\ h:mm">
                  <c:v>40462.041666639125</c:v>
                </c:pt>
                <c:pt idx="21353" formatCode="m/d/yyyy\ h:mm">
                  <c:v>40462.083333305789</c:v>
                </c:pt>
                <c:pt idx="21354" formatCode="m/d/yyyy\ h:mm">
                  <c:v>40462.124999972453</c:v>
                </c:pt>
                <c:pt idx="21355" formatCode="m/d/yyyy\ h:mm">
                  <c:v>40462.166666639103</c:v>
                </c:pt>
                <c:pt idx="21356" formatCode="m/d/yyyy\ h:mm">
                  <c:v>40462.208333305782</c:v>
                </c:pt>
                <c:pt idx="21357" formatCode="m/d/yyyy\ h:mm">
                  <c:v>40462.249999972446</c:v>
                </c:pt>
                <c:pt idx="21358" formatCode="m/d/yyyy\ h:mm">
                  <c:v>40462.291666639081</c:v>
                </c:pt>
                <c:pt idx="21359" formatCode="m/d/yyyy\ h:mm">
                  <c:v>40462.333333305782</c:v>
                </c:pt>
                <c:pt idx="21360" formatCode="m/d/yyyy\ h:mm">
                  <c:v>40462.374999972453</c:v>
                </c:pt>
                <c:pt idx="21361" formatCode="m/d/yyyy\ h:mm">
                  <c:v>40462.416666639103</c:v>
                </c:pt>
                <c:pt idx="21362" formatCode="m/d/yyyy\ h:mm">
                  <c:v>40462.458333305789</c:v>
                </c:pt>
                <c:pt idx="21363" formatCode="m/d/yyyy\ h:mm">
                  <c:v>40462.499999972431</c:v>
                </c:pt>
                <c:pt idx="21364" formatCode="m/d/yyyy\ h:mm">
                  <c:v>40462.541666639081</c:v>
                </c:pt>
                <c:pt idx="21365" formatCode="m/d/yyyy\ h:mm">
                  <c:v>40462.58333330576</c:v>
                </c:pt>
                <c:pt idx="21366" formatCode="m/d/yyyy\ h:mm">
                  <c:v>40462.624999972431</c:v>
                </c:pt>
                <c:pt idx="21367" formatCode="m/d/yyyy\ h:mm">
                  <c:v>40462.666666639074</c:v>
                </c:pt>
                <c:pt idx="21368" formatCode="m/d/yyyy\ h:mm">
                  <c:v>40462.708333305753</c:v>
                </c:pt>
                <c:pt idx="21369" formatCode="m/d/yyyy\ h:mm">
                  <c:v>40462.749999972417</c:v>
                </c:pt>
                <c:pt idx="21370" formatCode="m/d/yyyy\ h:mm">
                  <c:v>40462.791666639052</c:v>
                </c:pt>
                <c:pt idx="21371" formatCode="m/d/yyyy\ h:mm">
                  <c:v>40462.833333305745</c:v>
                </c:pt>
                <c:pt idx="21372" formatCode="m/d/yyyy\ h:mm">
                  <c:v>40462.874999972424</c:v>
                </c:pt>
                <c:pt idx="21373" formatCode="m/d/yyyy\ h:mm">
                  <c:v>40462.916666639081</c:v>
                </c:pt>
                <c:pt idx="21374" formatCode="m/d/yyyy\ h:mm">
                  <c:v>40462.958333305753</c:v>
                </c:pt>
                <c:pt idx="21375" formatCode="m/d/yyyy\ h:mm">
                  <c:v>40462.999999972402</c:v>
                </c:pt>
                <c:pt idx="21376" formatCode="m/d/yyyy\ h:mm">
                  <c:v>40463.041666639052</c:v>
                </c:pt>
                <c:pt idx="21377" formatCode="m/d/yyyy\ h:mm">
                  <c:v>40463.083333305731</c:v>
                </c:pt>
                <c:pt idx="21378" formatCode="m/d/yyyy\ h:mm">
                  <c:v>40463.124999972395</c:v>
                </c:pt>
                <c:pt idx="21379" formatCode="m/d/yyyy\ h:mm">
                  <c:v>40463.166666639045</c:v>
                </c:pt>
                <c:pt idx="21380" formatCode="m/d/yyyy\ h:mm">
                  <c:v>40463.208333305723</c:v>
                </c:pt>
                <c:pt idx="21381" formatCode="m/d/yyyy\ h:mm">
                  <c:v>40463.249999972388</c:v>
                </c:pt>
                <c:pt idx="21382" formatCode="m/d/yyyy\ h:mm">
                  <c:v>40463.291666639023</c:v>
                </c:pt>
                <c:pt idx="21383" formatCode="m/d/yyyy\ h:mm">
                  <c:v>40463.333333305716</c:v>
                </c:pt>
                <c:pt idx="21384" formatCode="m/d/yyyy\ h:mm">
                  <c:v>40463.374999972395</c:v>
                </c:pt>
                <c:pt idx="21385" formatCode="m/d/yyyy\ h:mm">
                  <c:v>40463.416666639045</c:v>
                </c:pt>
                <c:pt idx="21386" formatCode="m/d/yyyy\ h:mm">
                  <c:v>40463.458333305723</c:v>
                </c:pt>
                <c:pt idx="21387" formatCode="m/d/yyyy\ h:mm">
                  <c:v>40463.499999972373</c:v>
                </c:pt>
                <c:pt idx="21388" formatCode="m/d/yyyy\ h:mm">
                  <c:v>40463.541666639023</c:v>
                </c:pt>
                <c:pt idx="21389" formatCode="m/d/yyyy\ h:mm">
                  <c:v>40463.583333305702</c:v>
                </c:pt>
                <c:pt idx="21390" formatCode="m/d/yyyy\ h:mm">
                  <c:v>40463.624999972366</c:v>
                </c:pt>
                <c:pt idx="21391" formatCode="m/d/yyyy\ h:mm">
                  <c:v>40463.666666639016</c:v>
                </c:pt>
                <c:pt idx="21392" formatCode="m/d/yyyy\ h:mm">
                  <c:v>40463.708333305694</c:v>
                </c:pt>
                <c:pt idx="21393" formatCode="m/d/yyyy\ h:mm">
                  <c:v>40463.749999972359</c:v>
                </c:pt>
                <c:pt idx="21394" formatCode="m/d/yyyy\ h:mm">
                  <c:v>40463.791666638994</c:v>
                </c:pt>
                <c:pt idx="21395" formatCode="m/d/yyyy\ h:mm">
                  <c:v>40463.833333305687</c:v>
                </c:pt>
                <c:pt idx="21396" formatCode="m/d/yyyy\ h:mm">
                  <c:v>40463.874999972366</c:v>
                </c:pt>
                <c:pt idx="21397" formatCode="m/d/yyyy\ h:mm">
                  <c:v>40463.916666639016</c:v>
                </c:pt>
                <c:pt idx="21398" formatCode="m/d/yyyy\ h:mm">
                  <c:v>40463.958333305694</c:v>
                </c:pt>
                <c:pt idx="21399" formatCode="m/d/yyyy\ h:mm">
                  <c:v>40463.999999972344</c:v>
                </c:pt>
                <c:pt idx="21400" formatCode="m/d/yyyy\ h:mm">
                  <c:v>40464.041666638994</c:v>
                </c:pt>
                <c:pt idx="21401" formatCode="m/d/yyyy\ h:mm">
                  <c:v>40464.083333305673</c:v>
                </c:pt>
                <c:pt idx="21402" formatCode="m/d/yyyy\ h:mm">
                  <c:v>40464.124999972337</c:v>
                </c:pt>
                <c:pt idx="21403" formatCode="m/d/yyyy\ h:mm">
                  <c:v>40464.166666638994</c:v>
                </c:pt>
                <c:pt idx="21404" formatCode="m/d/yyyy\ h:mm">
                  <c:v>40464.208333305665</c:v>
                </c:pt>
                <c:pt idx="21405" formatCode="m/d/yyyy\ h:mm">
                  <c:v>40464.24999997233</c:v>
                </c:pt>
                <c:pt idx="21406" formatCode="m/d/yyyy\ h:mm">
                  <c:v>40464.291666638979</c:v>
                </c:pt>
                <c:pt idx="21407" formatCode="m/d/yyyy\ h:mm">
                  <c:v>40464.333333305658</c:v>
                </c:pt>
                <c:pt idx="21408" formatCode="m/d/yyyy\ h:mm">
                  <c:v>40464.374999972337</c:v>
                </c:pt>
                <c:pt idx="21409" formatCode="m/d/yyyy\ h:mm">
                  <c:v>40464.416666639001</c:v>
                </c:pt>
                <c:pt idx="21410" formatCode="m/d/yyyy\ h:mm">
                  <c:v>40464.458333305665</c:v>
                </c:pt>
                <c:pt idx="21411" formatCode="m/d/yyyy\ h:mm">
                  <c:v>40464.499999972315</c:v>
                </c:pt>
                <c:pt idx="21412" formatCode="m/d/yyyy\ h:mm">
                  <c:v>40464.541666638979</c:v>
                </c:pt>
                <c:pt idx="21413" formatCode="m/d/yyyy\ h:mm">
                  <c:v>40464.583333305636</c:v>
                </c:pt>
                <c:pt idx="21414" formatCode="m/d/yyyy\ h:mm">
                  <c:v>40464.624999972308</c:v>
                </c:pt>
                <c:pt idx="21415" formatCode="m/d/yyyy\ h:mm">
                  <c:v>40464.666666638972</c:v>
                </c:pt>
                <c:pt idx="21416" formatCode="m/d/yyyy\ h:mm">
                  <c:v>40464.708333305636</c:v>
                </c:pt>
                <c:pt idx="21417" formatCode="m/d/yyyy\ h:mm">
                  <c:v>40464.7499999723</c:v>
                </c:pt>
                <c:pt idx="21418" formatCode="m/d/yyyy\ h:mm">
                  <c:v>40464.79166663895</c:v>
                </c:pt>
                <c:pt idx="21419" formatCode="m/d/yyyy\ h:mm">
                  <c:v>40464.833333305629</c:v>
                </c:pt>
                <c:pt idx="21420" formatCode="m/d/yyyy\ h:mm">
                  <c:v>40464.874999972293</c:v>
                </c:pt>
                <c:pt idx="21421" formatCode="m/d/yyyy\ h:mm">
                  <c:v>40464.916666638972</c:v>
                </c:pt>
                <c:pt idx="21422" formatCode="m/d/yyyy\ h:mm">
                  <c:v>40464.958333305636</c:v>
                </c:pt>
                <c:pt idx="21423" formatCode="m/d/yyyy\ h:mm">
                  <c:v>40464.999999972286</c:v>
                </c:pt>
                <c:pt idx="21424" formatCode="m/d/yyyy\ h:mm">
                  <c:v>40465.04166663895</c:v>
                </c:pt>
                <c:pt idx="21425" formatCode="m/d/yyyy\ h:mm">
                  <c:v>40465.083333305614</c:v>
                </c:pt>
                <c:pt idx="21426" formatCode="m/d/yyyy\ h:mm">
                  <c:v>40465.124999972279</c:v>
                </c:pt>
                <c:pt idx="21427" formatCode="m/d/yyyy\ h:mm">
                  <c:v>40465.166666638936</c:v>
                </c:pt>
                <c:pt idx="21428" formatCode="m/d/yyyy\ h:mm">
                  <c:v>40465.208333305607</c:v>
                </c:pt>
                <c:pt idx="21429" formatCode="m/d/yyyy\ h:mm">
                  <c:v>40465.249999972271</c:v>
                </c:pt>
                <c:pt idx="21430" formatCode="m/d/yyyy\ h:mm">
                  <c:v>40465.291666638921</c:v>
                </c:pt>
                <c:pt idx="21431" formatCode="m/d/yyyy\ h:mm">
                  <c:v>40465.3333333056</c:v>
                </c:pt>
                <c:pt idx="21432" formatCode="m/d/yyyy\ h:mm">
                  <c:v>40465.374999972279</c:v>
                </c:pt>
                <c:pt idx="21433" formatCode="m/d/yyyy\ h:mm">
                  <c:v>40465.416666638943</c:v>
                </c:pt>
                <c:pt idx="21434" formatCode="m/d/yyyy\ h:mm">
                  <c:v>40465.458333305607</c:v>
                </c:pt>
                <c:pt idx="21435" formatCode="m/d/yyyy\ h:mm">
                  <c:v>40465.499999972257</c:v>
                </c:pt>
                <c:pt idx="21436" formatCode="m/d/yyyy\ h:mm">
                  <c:v>40465.541666638921</c:v>
                </c:pt>
                <c:pt idx="21437" formatCode="m/d/yyyy\ h:mm">
                  <c:v>40465.583333305593</c:v>
                </c:pt>
                <c:pt idx="21438" formatCode="m/d/yyyy\ h:mm">
                  <c:v>40465.624999972235</c:v>
                </c:pt>
                <c:pt idx="21439" formatCode="m/d/yyyy\ h:mm">
                  <c:v>40465.666666638914</c:v>
                </c:pt>
                <c:pt idx="21440" formatCode="m/d/yyyy\ h:mm">
                  <c:v>40465.708333305593</c:v>
                </c:pt>
                <c:pt idx="21441" formatCode="m/d/yyyy\ h:mm">
                  <c:v>40465.749999972235</c:v>
                </c:pt>
                <c:pt idx="21442" formatCode="m/d/yyyy\ h:mm">
                  <c:v>40465.791666638885</c:v>
                </c:pt>
                <c:pt idx="21443" formatCode="m/d/yyyy\ h:mm">
                  <c:v>40465.833333305585</c:v>
                </c:pt>
                <c:pt idx="21444" formatCode="m/d/yyyy\ h:mm">
                  <c:v>40465.874999972242</c:v>
                </c:pt>
                <c:pt idx="21445" formatCode="m/d/yyyy\ h:mm">
                  <c:v>40465.916666638899</c:v>
                </c:pt>
                <c:pt idx="21446" formatCode="m/d/yyyy\ h:mm">
                  <c:v>40465.958333305585</c:v>
                </c:pt>
                <c:pt idx="21447" formatCode="m/d/yyyy\ h:mm">
                  <c:v>40465.999999972228</c:v>
                </c:pt>
                <c:pt idx="21448" formatCode="m/d/yyyy\ h:mm">
                  <c:v>40466.041666638885</c:v>
                </c:pt>
                <c:pt idx="21449" formatCode="m/d/yyyy\ h:mm">
                  <c:v>40466.083333305563</c:v>
                </c:pt>
                <c:pt idx="21450" formatCode="m/d/yyyy\ h:mm">
                  <c:v>40466.12499997222</c:v>
                </c:pt>
                <c:pt idx="21451" formatCode="m/d/yyyy\ h:mm">
                  <c:v>40466.166666638885</c:v>
                </c:pt>
                <c:pt idx="21452" formatCode="m/d/yyyy\ h:mm">
                  <c:v>40466.208333305549</c:v>
                </c:pt>
                <c:pt idx="21453" formatCode="m/d/yyyy\ h:mm">
                  <c:v>40466.249999972206</c:v>
                </c:pt>
                <c:pt idx="21454" formatCode="m/d/yyyy\ h:mm">
                  <c:v>40466.291666638863</c:v>
                </c:pt>
                <c:pt idx="21455" formatCode="m/d/yyyy\ h:mm">
                  <c:v>40466.333333305542</c:v>
                </c:pt>
                <c:pt idx="21456" formatCode="m/d/yyyy\ h:mm">
                  <c:v>40466.374999972213</c:v>
                </c:pt>
                <c:pt idx="21457" formatCode="m/d/yyyy\ h:mm">
                  <c:v>40466.416666638885</c:v>
                </c:pt>
                <c:pt idx="21458" formatCode="m/d/yyyy\ h:mm">
                  <c:v>40466.458333305556</c:v>
                </c:pt>
                <c:pt idx="21459" formatCode="m/d/yyyy\ h:mm">
                  <c:v>40466.499999972199</c:v>
                </c:pt>
                <c:pt idx="21460" formatCode="m/d/yyyy\ h:mm">
                  <c:v>40466.541666638856</c:v>
                </c:pt>
                <c:pt idx="21461" formatCode="m/d/yyyy\ h:mm">
                  <c:v>40466.583333305542</c:v>
                </c:pt>
                <c:pt idx="21462" formatCode="m/d/yyyy\ h:mm">
                  <c:v>40466.624999972191</c:v>
                </c:pt>
                <c:pt idx="21463" formatCode="m/d/yyyy\ h:mm">
                  <c:v>40466.666666638856</c:v>
                </c:pt>
                <c:pt idx="21464" formatCode="m/d/yyyy\ h:mm">
                  <c:v>40466.708333305534</c:v>
                </c:pt>
                <c:pt idx="21465" formatCode="m/d/yyyy\ h:mm">
                  <c:v>40466.749999972191</c:v>
                </c:pt>
                <c:pt idx="21466" formatCode="m/d/yyyy\ h:mm">
                  <c:v>40466.791666638826</c:v>
                </c:pt>
                <c:pt idx="21467" formatCode="m/d/yyyy\ h:mm">
                  <c:v>40466.833333305512</c:v>
                </c:pt>
                <c:pt idx="21468" formatCode="m/d/yyyy\ h:mm">
                  <c:v>40466.874999972199</c:v>
                </c:pt>
                <c:pt idx="21469" formatCode="m/d/yyyy\ h:mm">
                  <c:v>40466.916666638841</c:v>
                </c:pt>
                <c:pt idx="21470" formatCode="m/d/yyyy\ h:mm">
                  <c:v>40466.958333305534</c:v>
                </c:pt>
                <c:pt idx="21471" formatCode="m/d/yyyy\ h:mm">
                  <c:v>40466.999999972169</c:v>
                </c:pt>
                <c:pt idx="21472" formatCode="m/d/yyyy\ h:mm">
                  <c:v>40467.041666638834</c:v>
                </c:pt>
                <c:pt idx="21473" formatCode="m/d/yyyy\ h:mm">
                  <c:v>40467.083333305498</c:v>
                </c:pt>
                <c:pt idx="21474" formatCode="m/d/yyyy\ h:mm">
                  <c:v>40467.124999972162</c:v>
                </c:pt>
                <c:pt idx="21475" formatCode="m/d/yyyy\ h:mm">
                  <c:v>40467.166666638826</c:v>
                </c:pt>
                <c:pt idx="21476" formatCode="m/d/yyyy\ h:mm">
                  <c:v>40467.208333305491</c:v>
                </c:pt>
                <c:pt idx="21477" formatCode="m/d/yyyy\ h:mm">
                  <c:v>40467.249999972162</c:v>
                </c:pt>
                <c:pt idx="21478" formatCode="m/d/yyyy\ h:mm">
                  <c:v>40467.291666638797</c:v>
                </c:pt>
                <c:pt idx="21479" formatCode="m/d/yyyy\ h:mm">
                  <c:v>40467.333333305483</c:v>
                </c:pt>
                <c:pt idx="21480" formatCode="m/d/yyyy\ h:mm">
                  <c:v>40467.374999972169</c:v>
                </c:pt>
                <c:pt idx="21481" formatCode="m/d/yyyy\ h:mm">
                  <c:v>40467.416666638812</c:v>
                </c:pt>
                <c:pt idx="21482" formatCode="m/d/yyyy\ h:mm">
                  <c:v>40467.458333305498</c:v>
                </c:pt>
                <c:pt idx="21483" formatCode="m/d/yyyy\ h:mm">
                  <c:v>40467.49999997214</c:v>
                </c:pt>
                <c:pt idx="21484" formatCode="m/d/yyyy\ h:mm">
                  <c:v>40467.541666638805</c:v>
                </c:pt>
                <c:pt idx="21485" formatCode="m/d/yyyy\ h:mm">
                  <c:v>40467.583333305469</c:v>
                </c:pt>
                <c:pt idx="21486" formatCode="m/d/yyyy\ h:mm">
                  <c:v>40467.624999972133</c:v>
                </c:pt>
                <c:pt idx="21487" formatCode="m/d/yyyy\ h:mm">
                  <c:v>40467.666666638783</c:v>
                </c:pt>
                <c:pt idx="21488" formatCode="m/d/yyyy\ h:mm">
                  <c:v>40467.708333305462</c:v>
                </c:pt>
                <c:pt idx="21489" formatCode="m/d/yyyy\ h:mm">
                  <c:v>40467.749999972133</c:v>
                </c:pt>
                <c:pt idx="21490" formatCode="m/d/yyyy\ h:mm">
                  <c:v>40467.791666638768</c:v>
                </c:pt>
                <c:pt idx="21491" formatCode="m/d/yyyy\ h:mm">
                  <c:v>40467.833333305462</c:v>
                </c:pt>
                <c:pt idx="21492" formatCode="m/d/yyyy\ h:mm">
                  <c:v>40467.87499997214</c:v>
                </c:pt>
                <c:pt idx="21493" formatCode="m/d/yyyy\ h:mm">
                  <c:v>40467.916666638783</c:v>
                </c:pt>
                <c:pt idx="21494" formatCode="m/d/yyyy\ h:mm">
                  <c:v>40467.958333305469</c:v>
                </c:pt>
                <c:pt idx="21495" formatCode="m/d/yyyy\ h:mm">
                  <c:v>40467.999999972111</c:v>
                </c:pt>
                <c:pt idx="21496" formatCode="m/d/yyyy\ h:mm">
                  <c:v>40468.041666638775</c:v>
                </c:pt>
                <c:pt idx="21497" formatCode="m/d/yyyy\ h:mm">
                  <c:v>40468.08333330544</c:v>
                </c:pt>
                <c:pt idx="21498" formatCode="m/d/yyyy\ h:mm">
                  <c:v>40468.124999972111</c:v>
                </c:pt>
                <c:pt idx="21499" formatCode="m/d/yyyy\ h:mm">
                  <c:v>40468.166666638754</c:v>
                </c:pt>
                <c:pt idx="21500" formatCode="m/d/yyyy\ h:mm">
                  <c:v>40468.208333305432</c:v>
                </c:pt>
                <c:pt idx="21501" formatCode="m/d/yyyy\ h:mm">
                  <c:v>40468.249999972097</c:v>
                </c:pt>
                <c:pt idx="21502" formatCode="m/d/yyyy\ h:mm">
                  <c:v>40468.291666638732</c:v>
                </c:pt>
                <c:pt idx="21503" formatCode="m/d/yyyy\ h:mm">
                  <c:v>40468.333333305432</c:v>
                </c:pt>
                <c:pt idx="21504" formatCode="m/d/yyyy\ h:mm">
                  <c:v>40468.374999972104</c:v>
                </c:pt>
                <c:pt idx="21505" formatCode="m/d/yyyy\ h:mm">
                  <c:v>40468.416666638761</c:v>
                </c:pt>
                <c:pt idx="21506" formatCode="m/d/yyyy\ h:mm">
                  <c:v>40468.45833330544</c:v>
                </c:pt>
                <c:pt idx="21507" formatCode="m/d/yyyy\ h:mm">
                  <c:v>40468.499999972082</c:v>
                </c:pt>
                <c:pt idx="21508" formatCode="m/d/yyyy\ h:mm">
                  <c:v>40468.541666638732</c:v>
                </c:pt>
                <c:pt idx="21509" formatCode="m/d/yyyy\ h:mm">
                  <c:v>40468.583333305411</c:v>
                </c:pt>
                <c:pt idx="21510" formatCode="m/d/yyyy\ h:mm">
                  <c:v>40468.624999972082</c:v>
                </c:pt>
                <c:pt idx="21511" formatCode="m/d/yyyy\ h:mm">
                  <c:v>40468.666666638725</c:v>
                </c:pt>
                <c:pt idx="21512" formatCode="m/d/yyyy\ h:mm">
                  <c:v>40468.708333305403</c:v>
                </c:pt>
                <c:pt idx="21513" formatCode="m/d/yyyy\ h:mm">
                  <c:v>40468.749999972068</c:v>
                </c:pt>
                <c:pt idx="21514" formatCode="m/d/yyyy\ h:mm">
                  <c:v>40468.791666638703</c:v>
                </c:pt>
                <c:pt idx="21515" formatCode="m/d/yyyy\ h:mm">
                  <c:v>40468.833333305396</c:v>
                </c:pt>
                <c:pt idx="21516" formatCode="m/d/yyyy\ h:mm">
                  <c:v>40468.874999972075</c:v>
                </c:pt>
                <c:pt idx="21517" formatCode="m/d/yyyy\ h:mm">
                  <c:v>40468.916666638732</c:v>
                </c:pt>
                <c:pt idx="21518" formatCode="m/d/yyyy\ h:mm">
                  <c:v>40468.958333305403</c:v>
                </c:pt>
                <c:pt idx="21519" formatCode="m/d/yyyy\ h:mm">
                  <c:v>40468.999999972053</c:v>
                </c:pt>
                <c:pt idx="21520" formatCode="m/d/yyyy\ h:mm">
                  <c:v>40469.041666638703</c:v>
                </c:pt>
                <c:pt idx="21521" formatCode="m/d/yyyy\ h:mm">
                  <c:v>40469.083333305382</c:v>
                </c:pt>
                <c:pt idx="21522" formatCode="m/d/yyyy\ h:mm">
                  <c:v>40469.124999972046</c:v>
                </c:pt>
                <c:pt idx="21523" formatCode="m/d/yyyy\ h:mm">
                  <c:v>40469.166666638695</c:v>
                </c:pt>
                <c:pt idx="21524" formatCode="m/d/yyyy\ h:mm">
                  <c:v>40469.208333305382</c:v>
                </c:pt>
                <c:pt idx="21525" formatCode="m/d/yyyy\ h:mm">
                  <c:v>40469.249999972038</c:v>
                </c:pt>
                <c:pt idx="21526" formatCode="m/d/yyyy\ h:mm">
                  <c:v>40469.291666638674</c:v>
                </c:pt>
                <c:pt idx="21527" formatCode="m/d/yyyy\ h:mm">
                  <c:v>40469.333333305367</c:v>
                </c:pt>
                <c:pt idx="21528" formatCode="m/d/yyyy\ h:mm">
                  <c:v>40469.374999972046</c:v>
                </c:pt>
                <c:pt idx="21529" formatCode="m/d/yyyy\ h:mm">
                  <c:v>40469.416666638695</c:v>
                </c:pt>
                <c:pt idx="21530" formatCode="m/d/yyyy\ h:mm">
                  <c:v>40469.458333305374</c:v>
                </c:pt>
                <c:pt idx="21531" formatCode="m/d/yyyy\ h:mm">
                  <c:v>40469.499999972031</c:v>
                </c:pt>
                <c:pt idx="21532" formatCode="m/d/yyyy\ h:mm">
                  <c:v>40469.541666638674</c:v>
                </c:pt>
                <c:pt idx="21533" formatCode="m/d/yyyy\ h:mm">
                  <c:v>40469.583333305352</c:v>
                </c:pt>
                <c:pt idx="21534" formatCode="m/d/yyyy\ h:mm">
                  <c:v>40469.624999972017</c:v>
                </c:pt>
                <c:pt idx="21535" formatCode="m/d/yyyy\ h:mm">
                  <c:v>40469.666666638674</c:v>
                </c:pt>
                <c:pt idx="21536" formatCode="m/d/yyyy\ h:mm">
                  <c:v>40469.708333305345</c:v>
                </c:pt>
                <c:pt idx="21537" formatCode="m/d/yyyy\ h:mm">
                  <c:v>40469.749999972009</c:v>
                </c:pt>
                <c:pt idx="21538" formatCode="m/d/yyyy\ h:mm">
                  <c:v>40469.791666638652</c:v>
                </c:pt>
                <c:pt idx="21539" formatCode="m/d/yyyy\ h:mm">
                  <c:v>40469.833333305338</c:v>
                </c:pt>
                <c:pt idx="21540" formatCode="m/d/yyyy\ h:mm">
                  <c:v>40469.874999972017</c:v>
                </c:pt>
                <c:pt idx="21541" formatCode="m/d/yyyy\ h:mm">
                  <c:v>40469.916666638666</c:v>
                </c:pt>
                <c:pt idx="21542" formatCode="m/d/yyyy\ h:mm">
                  <c:v>40469.958333305345</c:v>
                </c:pt>
                <c:pt idx="21543" formatCode="m/d/yyyy\ h:mm">
                  <c:v>40469.999999971995</c:v>
                </c:pt>
                <c:pt idx="21544" formatCode="m/d/yyyy\ h:mm">
                  <c:v>40470.041666638645</c:v>
                </c:pt>
                <c:pt idx="21545" formatCode="m/d/yyyy\ h:mm">
                  <c:v>40470.083333305323</c:v>
                </c:pt>
                <c:pt idx="21546" formatCode="m/d/yyyy\ h:mm">
                  <c:v>40470.124999971988</c:v>
                </c:pt>
                <c:pt idx="21547" formatCode="m/d/yyyy\ h:mm">
                  <c:v>40470.166666638637</c:v>
                </c:pt>
                <c:pt idx="21548" formatCode="m/d/yyyy\ h:mm">
                  <c:v>40470.208333305316</c:v>
                </c:pt>
                <c:pt idx="21549" formatCode="m/d/yyyy\ h:mm">
                  <c:v>40470.24999997198</c:v>
                </c:pt>
                <c:pt idx="21550" formatCode="m/d/yyyy\ h:mm">
                  <c:v>40470.291666638615</c:v>
                </c:pt>
                <c:pt idx="21551" formatCode="m/d/yyyy\ h:mm">
                  <c:v>40470.333333305309</c:v>
                </c:pt>
                <c:pt idx="21552" formatCode="m/d/yyyy\ h:mm">
                  <c:v>40470.374999971988</c:v>
                </c:pt>
                <c:pt idx="21553" formatCode="m/d/yyyy\ h:mm">
                  <c:v>40470.416666638637</c:v>
                </c:pt>
                <c:pt idx="21554" formatCode="m/d/yyyy\ h:mm">
                  <c:v>40470.458333305316</c:v>
                </c:pt>
                <c:pt idx="21555" formatCode="m/d/yyyy\ h:mm">
                  <c:v>40470.499999971966</c:v>
                </c:pt>
                <c:pt idx="21556" formatCode="m/d/yyyy\ h:mm">
                  <c:v>40470.541666638615</c:v>
                </c:pt>
                <c:pt idx="21557" formatCode="m/d/yyyy\ h:mm">
                  <c:v>40470.583333305294</c:v>
                </c:pt>
                <c:pt idx="21558" formatCode="m/d/yyyy\ h:mm">
                  <c:v>40470.624999971958</c:v>
                </c:pt>
                <c:pt idx="21559" formatCode="m/d/yyyy\ h:mm">
                  <c:v>40470.666666638608</c:v>
                </c:pt>
                <c:pt idx="21560" formatCode="m/d/yyyy\ h:mm">
                  <c:v>40470.708333305287</c:v>
                </c:pt>
                <c:pt idx="21561" formatCode="m/d/yyyy\ h:mm">
                  <c:v>40470.749999971951</c:v>
                </c:pt>
                <c:pt idx="21562" formatCode="m/d/yyyy\ h:mm">
                  <c:v>40470.791666638586</c:v>
                </c:pt>
                <c:pt idx="21563" formatCode="m/d/yyyy\ h:mm">
                  <c:v>40470.83333330528</c:v>
                </c:pt>
                <c:pt idx="21564" formatCode="m/d/yyyy\ h:mm">
                  <c:v>40470.874999971958</c:v>
                </c:pt>
                <c:pt idx="21565" formatCode="m/d/yyyy\ h:mm">
                  <c:v>40470.916666638608</c:v>
                </c:pt>
                <c:pt idx="21566" formatCode="m/d/yyyy\ h:mm">
                  <c:v>40470.958333305287</c:v>
                </c:pt>
                <c:pt idx="21567" formatCode="m/d/yyyy\ h:mm">
                  <c:v>40470.999999971937</c:v>
                </c:pt>
                <c:pt idx="21568" formatCode="m/d/yyyy\ h:mm">
                  <c:v>40471.041666638594</c:v>
                </c:pt>
                <c:pt idx="21569" formatCode="m/d/yyyy\ h:mm">
                  <c:v>40471.083333305265</c:v>
                </c:pt>
                <c:pt idx="21570" formatCode="m/d/yyyy\ h:mm">
                  <c:v>40471.124999971929</c:v>
                </c:pt>
                <c:pt idx="21571" formatCode="m/d/yyyy\ h:mm">
                  <c:v>40471.166666638594</c:v>
                </c:pt>
                <c:pt idx="21572" formatCode="m/d/yyyy\ h:mm">
                  <c:v>40471.208333305258</c:v>
                </c:pt>
                <c:pt idx="21573" formatCode="m/d/yyyy\ h:mm">
                  <c:v>40471.249999971922</c:v>
                </c:pt>
                <c:pt idx="21574" formatCode="m/d/yyyy\ h:mm">
                  <c:v>40471.291666638572</c:v>
                </c:pt>
                <c:pt idx="21575" formatCode="m/d/yyyy\ h:mm">
                  <c:v>40471.333333305251</c:v>
                </c:pt>
                <c:pt idx="21576" formatCode="m/d/yyyy\ h:mm">
                  <c:v>40471.374999971929</c:v>
                </c:pt>
                <c:pt idx="21577" formatCode="m/d/yyyy\ h:mm">
                  <c:v>40471.416666638594</c:v>
                </c:pt>
                <c:pt idx="21578" formatCode="m/d/yyyy\ h:mm">
                  <c:v>40471.458333305243</c:v>
                </c:pt>
                <c:pt idx="21579" formatCode="m/d/yyyy\ h:mm">
                  <c:v>40471.499999971908</c:v>
                </c:pt>
                <c:pt idx="21580" formatCode="m/d/yyyy\ h:mm">
                  <c:v>40471.541666638572</c:v>
                </c:pt>
                <c:pt idx="21581" formatCode="m/d/yyyy\ h:mm">
                  <c:v>40471.583333305236</c:v>
                </c:pt>
                <c:pt idx="21582" formatCode="m/d/yyyy\ h:mm">
                  <c:v>40471.6249999719</c:v>
                </c:pt>
                <c:pt idx="21583" formatCode="m/d/yyyy\ h:mm">
                  <c:v>40471.666666638564</c:v>
                </c:pt>
                <c:pt idx="21584" formatCode="m/d/yyyy\ h:mm">
                  <c:v>40471.708333305229</c:v>
                </c:pt>
                <c:pt idx="21585" formatCode="m/d/yyyy\ h:mm">
                  <c:v>40471.749999971886</c:v>
                </c:pt>
                <c:pt idx="21586" formatCode="m/d/yyyy\ h:mm">
                  <c:v>40471.791666638543</c:v>
                </c:pt>
                <c:pt idx="21587" formatCode="m/d/yyyy\ h:mm">
                  <c:v>40471.833333305221</c:v>
                </c:pt>
                <c:pt idx="21588" formatCode="m/d/yyyy\ h:mm">
                  <c:v>40471.874999971893</c:v>
                </c:pt>
                <c:pt idx="21589" formatCode="m/d/yyyy\ h:mm">
                  <c:v>40471.916666638564</c:v>
                </c:pt>
                <c:pt idx="21590" formatCode="m/d/yyyy\ h:mm">
                  <c:v>40471.958333305229</c:v>
                </c:pt>
                <c:pt idx="21591" formatCode="m/d/yyyy\ h:mm">
                  <c:v>40471.999999971878</c:v>
                </c:pt>
                <c:pt idx="21592" formatCode="m/d/yyyy\ h:mm">
                  <c:v>40472.041666638535</c:v>
                </c:pt>
                <c:pt idx="21593" formatCode="m/d/yyyy\ h:mm">
                  <c:v>40472.083333305207</c:v>
                </c:pt>
                <c:pt idx="21594" formatCode="m/d/yyyy\ h:mm">
                  <c:v>40472.124999971871</c:v>
                </c:pt>
                <c:pt idx="21595" formatCode="m/d/yyyy\ h:mm">
                  <c:v>40472.166666638535</c:v>
                </c:pt>
                <c:pt idx="21596" formatCode="m/d/yyyy\ h:mm">
                  <c:v>40472.2083333052</c:v>
                </c:pt>
                <c:pt idx="21597" formatCode="m/d/yyyy\ h:mm">
                  <c:v>40472.249999971864</c:v>
                </c:pt>
                <c:pt idx="21598" formatCode="m/d/yyyy\ h:mm">
                  <c:v>40472.291666638514</c:v>
                </c:pt>
                <c:pt idx="21599" formatCode="m/d/yyyy\ h:mm">
                  <c:v>40472.333333305192</c:v>
                </c:pt>
                <c:pt idx="21600" formatCode="m/d/yyyy\ h:mm">
                  <c:v>40472.374999971871</c:v>
                </c:pt>
                <c:pt idx="21601" formatCode="m/d/yyyy\ h:mm">
                  <c:v>40472.416666638535</c:v>
                </c:pt>
                <c:pt idx="21602" formatCode="m/d/yyyy\ h:mm">
                  <c:v>40472.458333305207</c:v>
                </c:pt>
                <c:pt idx="21603" formatCode="m/d/yyyy\ h:mm">
                  <c:v>40472.499999971835</c:v>
                </c:pt>
                <c:pt idx="21604" formatCode="m/d/yyyy\ h:mm">
                  <c:v>40472.541666638514</c:v>
                </c:pt>
                <c:pt idx="21605" formatCode="m/d/yyyy\ h:mm">
                  <c:v>40472.583333305192</c:v>
                </c:pt>
                <c:pt idx="21606" formatCode="m/d/yyyy\ h:mm">
                  <c:v>40472.624999971835</c:v>
                </c:pt>
                <c:pt idx="21607" formatCode="m/d/yyyy\ h:mm">
                  <c:v>40472.666666638506</c:v>
                </c:pt>
                <c:pt idx="21608" formatCode="m/d/yyyy\ h:mm">
                  <c:v>40472.708333305185</c:v>
                </c:pt>
                <c:pt idx="21609" formatCode="m/d/yyyy\ h:mm">
                  <c:v>40472.749999971835</c:v>
                </c:pt>
                <c:pt idx="21610" formatCode="m/d/yyyy\ h:mm">
                  <c:v>40472.791666638477</c:v>
                </c:pt>
                <c:pt idx="21611" formatCode="m/d/yyyy\ h:mm">
                  <c:v>40472.833333305163</c:v>
                </c:pt>
                <c:pt idx="21612" formatCode="m/d/yyyy\ h:mm">
                  <c:v>40472.874999971842</c:v>
                </c:pt>
                <c:pt idx="21613" formatCode="m/d/yyyy\ h:mm">
                  <c:v>40472.916666638492</c:v>
                </c:pt>
                <c:pt idx="21614" formatCode="m/d/yyyy\ h:mm">
                  <c:v>40472.958333305185</c:v>
                </c:pt>
                <c:pt idx="21615" formatCode="m/d/yyyy\ h:mm">
                  <c:v>40472.99999997182</c:v>
                </c:pt>
                <c:pt idx="21616" formatCode="m/d/yyyy\ h:mm">
                  <c:v>40473.041666638484</c:v>
                </c:pt>
                <c:pt idx="21617" formatCode="m/d/yyyy\ h:mm">
                  <c:v>40473.083333305149</c:v>
                </c:pt>
                <c:pt idx="21618" formatCode="m/d/yyyy\ h:mm">
                  <c:v>40473.124999971806</c:v>
                </c:pt>
                <c:pt idx="21619" formatCode="m/d/yyyy\ h:mm">
                  <c:v>40473.166666638477</c:v>
                </c:pt>
                <c:pt idx="21620" formatCode="m/d/yyyy\ h:mm">
                  <c:v>40473.208333305141</c:v>
                </c:pt>
                <c:pt idx="21621" formatCode="m/d/yyyy\ h:mm">
                  <c:v>40473.249999971806</c:v>
                </c:pt>
                <c:pt idx="21622" formatCode="m/d/yyyy\ h:mm">
                  <c:v>40473.291666638448</c:v>
                </c:pt>
                <c:pt idx="21623" formatCode="m/d/yyyy\ h:mm">
                  <c:v>40473.333333305141</c:v>
                </c:pt>
                <c:pt idx="21624" formatCode="m/d/yyyy\ h:mm">
                  <c:v>40473.374999971798</c:v>
                </c:pt>
                <c:pt idx="21625" formatCode="m/d/yyyy\ h:mm">
                  <c:v>40473.416666638463</c:v>
                </c:pt>
                <c:pt idx="21626" formatCode="m/d/yyyy\ h:mm">
                  <c:v>40473.458333305149</c:v>
                </c:pt>
                <c:pt idx="21627" formatCode="m/d/yyyy\ h:mm">
                  <c:v>40473.499999971784</c:v>
                </c:pt>
                <c:pt idx="21628" formatCode="m/d/yyyy\ h:mm">
                  <c:v>40473.541666638455</c:v>
                </c:pt>
                <c:pt idx="21629" formatCode="m/d/yyyy\ h:mm">
                  <c:v>40473.583333305134</c:v>
                </c:pt>
                <c:pt idx="21630" formatCode="m/d/yyyy\ h:mm">
                  <c:v>40473.624999971784</c:v>
                </c:pt>
                <c:pt idx="21631" formatCode="m/d/yyyy\ h:mm">
                  <c:v>40473.666666638434</c:v>
                </c:pt>
                <c:pt idx="21632" formatCode="m/d/yyyy\ h:mm">
                  <c:v>40473.708333305112</c:v>
                </c:pt>
                <c:pt idx="21633" formatCode="m/d/yyyy\ h:mm">
                  <c:v>40473.749999971777</c:v>
                </c:pt>
                <c:pt idx="21634" formatCode="m/d/yyyy\ h:mm">
                  <c:v>40473.791666638419</c:v>
                </c:pt>
                <c:pt idx="21635" formatCode="m/d/yyyy\ h:mm">
                  <c:v>40473.833333305112</c:v>
                </c:pt>
                <c:pt idx="21636" formatCode="m/d/yyyy\ h:mm">
                  <c:v>40473.874999971769</c:v>
                </c:pt>
                <c:pt idx="21637" formatCode="m/d/yyyy\ h:mm">
                  <c:v>40473.916666638441</c:v>
                </c:pt>
                <c:pt idx="21638" formatCode="m/d/yyyy\ h:mm">
                  <c:v>40473.95833330512</c:v>
                </c:pt>
                <c:pt idx="21639" formatCode="m/d/yyyy\ h:mm">
                  <c:v>40473.999999971755</c:v>
                </c:pt>
                <c:pt idx="21640" formatCode="m/d/yyyy\ h:mm">
                  <c:v>40474.041666638426</c:v>
                </c:pt>
                <c:pt idx="21641" formatCode="m/d/yyyy\ h:mm">
                  <c:v>40474.08333330509</c:v>
                </c:pt>
                <c:pt idx="21642" formatCode="m/d/yyyy\ h:mm">
                  <c:v>40474.124999971755</c:v>
                </c:pt>
                <c:pt idx="21643" formatCode="m/d/yyyy\ h:mm">
                  <c:v>40474.166666638404</c:v>
                </c:pt>
                <c:pt idx="21644" formatCode="m/d/yyyy\ h:mm">
                  <c:v>40474.208333305083</c:v>
                </c:pt>
                <c:pt idx="21645" formatCode="m/d/yyyy\ h:mm">
                  <c:v>40474.249999971733</c:v>
                </c:pt>
                <c:pt idx="21646" formatCode="m/d/yyyy\ h:mm">
                  <c:v>40474.291666638383</c:v>
                </c:pt>
                <c:pt idx="21647" formatCode="m/d/yyyy\ h:mm">
                  <c:v>40474.333333305083</c:v>
                </c:pt>
                <c:pt idx="21648" formatCode="m/d/yyyy\ h:mm">
                  <c:v>40474.37499997174</c:v>
                </c:pt>
                <c:pt idx="21649" formatCode="m/d/yyyy\ h:mm">
                  <c:v>40474.416666638412</c:v>
                </c:pt>
                <c:pt idx="21650" formatCode="m/d/yyyy\ h:mm">
                  <c:v>40474.45833330509</c:v>
                </c:pt>
                <c:pt idx="21651" formatCode="m/d/yyyy\ h:mm">
                  <c:v>40474.499999971726</c:v>
                </c:pt>
                <c:pt idx="21652" formatCode="m/d/yyyy\ h:mm">
                  <c:v>40474.541666638383</c:v>
                </c:pt>
                <c:pt idx="21653" formatCode="m/d/yyyy\ h:mm">
                  <c:v>40474.583333305061</c:v>
                </c:pt>
                <c:pt idx="21654" formatCode="m/d/yyyy\ h:mm">
                  <c:v>40474.624999971726</c:v>
                </c:pt>
                <c:pt idx="21655" formatCode="m/d/yyyy\ h:mm">
                  <c:v>40474.666666638375</c:v>
                </c:pt>
                <c:pt idx="21656" formatCode="m/d/yyyy\ h:mm">
                  <c:v>40474.708333305061</c:v>
                </c:pt>
                <c:pt idx="21657" formatCode="m/d/yyyy\ h:mm">
                  <c:v>40474.749999971704</c:v>
                </c:pt>
                <c:pt idx="21658" formatCode="m/d/yyyy\ h:mm">
                  <c:v>40474.791666638353</c:v>
                </c:pt>
                <c:pt idx="21659" formatCode="m/d/yyyy\ h:mm">
                  <c:v>40474.833333305047</c:v>
                </c:pt>
                <c:pt idx="21660" formatCode="m/d/yyyy\ h:mm">
                  <c:v>40474.874999971711</c:v>
                </c:pt>
                <c:pt idx="21661" formatCode="m/d/yyyy\ h:mm">
                  <c:v>40474.916666638383</c:v>
                </c:pt>
                <c:pt idx="21662" formatCode="m/d/yyyy\ h:mm">
                  <c:v>40474.958333305054</c:v>
                </c:pt>
                <c:pt idx="21663" formatCode="m/d/yyyy\ h:mm">
                  <c:v>40474.999999971704</c:v>
                </c:pt>
                <c:pt idx="21664" formatCode="m/d/yyyy\ h:mm">
                  <c:v>40475.041666638353</c:v>
                </c:pt>
                <c:pt idx="21665" formatCode="m/d/yyyy\ h:mm">
                  <c:v>40475.083333305032</c:v>
                </c:pt>
                <c:pt idx="21666" formatCode="m/d/yyyy\ h:mm">
                  <c:v>40475.124999971682</c:v>
                </c:pt>
                <c:pt idx="21667" formatCode="m/d/yyyy\ h:mm">
                  <c:v>40475.166666638346</c:v>
                </c:pt>
                <c:pt idx="21668" formatCode="m/d/yyyy\ h:mm">
                  <c:v>40475.208333305032</c:v>
                </c:pt>
                <c:pt idx="21669" formatCode="m/d/yyyy\ h:mm">
                  <c:v>40475.249999971675</c:v>
                </c:pt>
                <c:pt idx="21670" formatCode="m/d/yyyy\ h:mm">
                  <c:v>40475.291666638324</c:v>
                </c:pt>
                <c:pt idx="21671" formatCode="m/d/yyyy\ h:mm">
                  <c:v>40475.333333305018</c:v>
                </c:pt>
                <c:pt idx="21672" formatCode="m/d/yyyy\ h:mm">
                  <c:v>40475.374999971682</c:v>
                </c:pt>
                <c:pt idx="21673" formatCode="m/d/yyyy\ h:mm">
                  <c:v>40475.416666638346</c:v>
                </c:pt>
                <c:pt idx="21674" formatCode="m/d/yyyy\ h:mm">
                  <c:v>40475.458333305025</c:v>
                </c:pt>
                <c:pt idx="21675" formatCode="m/d/yyyy\ h:mm">
                  <c:v>40475.499999971675</c:v>
                </c:pt>
                <c:pt idx="21676" formatCode="m/d/yyyy\ h:mm">
                  <c:v>40475.541666638324</c:v>
                </c:pt>
                <c:pt idx="21677" formatCode="m/d/yyyy\ h:mm">
                  <c:v>40475.583333305003</c:v>
                </c:pt>
                <c:pt idx="21678" formatCode="m/d/yyyy\ h:mm">
                  <c:v>40475.624999971653</c:v>
                </c:pt>
                <c:pt idx="21679" formatCode="m/d/yyyy\ h:mm">
                  <c:v>40475.666666638324</c:v>
                </c:pt>
                <c:pt idx="21680" formatCode="m/d/yyyy\ h:mm">
                  <c:v>40475.708333305003</c:v>
                </c:pt>
                <c:pt idx="21681" formatCode="m/d/yyyy\ h:mm">
                  <c:v>40475.749999971646</c:v>
                </c:pt>
                <c:pt idx="21682" formatCode="m/d/yyyy\ h:mm">
                  <c:v>40475.791666638303</c:v>
                </c:pt>
                <c:pt idx="21683" formatCode="m/d/yyyy\ h:mm">
                  <c:v>40475.833333305003</c:v>
                </c:pt>
                <c:pt idx="21684" formatCode="m/d/yyyy\ h:mm">
                  <c:v>40475.874999971653</c:v>
                </c:pt>
                <c:pt idx="21685" formatCode="m/d/yyyy\ h:mm">
                  <c:v>40475.916666638317</c:v>
                </c:pt>
                <c:pt idx="21686" formatCode="m/d/yyyy\ h:mm">
                  <c:v>40475.95833330501</c:v>
                </c:pt>
                <c:pt idx="21687" formatCode="m/d/yyyy\ h:mm">
                  <c:v>40475.999999971631</c:v>
                </c:pt>
                <c:pt idx="21688" formatCode="m/d/yyyy\ h:mm">
                  <c:v>40476.041666638295</c:v>
                </c:pt>
                <c:pt idx="21689" formatCode="m/d/yyyy\ h:mm">
                  <c:v>40476.083333304996</c:v>
                </c:pt>
                <c:pt idx="21690" formatCode="m/d/yyyy\ h:mm">
                  <c:v>40476.124999971624</c:v>
                </c:pt>
                <c:pt idx="21691" formatCode="m/d/yyyy\ h:mm">
                  <c:v>40476.166666638288</c:v>
                </c:pt>
                <c:pt idx="21692" formatCode="m/d/yyyy\ h:mm">
                  <c:v>40476.208333304989</c:v>
                </c:pt>
                <c:pt idx="21693" formatCode="m/d/yyyy\ h:mm">
                  <c:v>40476.249999971624</c:v>
                </c:pt>
                <c:pt idx="21694" formatCode="m/d/yyyy\ h:mm">
                  <c:v>40476.291666638266</c:v>
                </c:pt>
                <c:pt idx="21695" formatCode="m/d/yyyy\ h:mm">
                  <c:v>40476.333333304974</c:v>
                </c:pt>
                <c:pt idx="21696" formatCode="m/d/yyyy\ h:mm">
                  <c:v>40476.374999971631</c:v>
                </c:pt>
                <c:pt idx="21697" formatCode="m/d/yyyy\ h:mm">
                  <c:v>40476.416666638288</c:v>
                </c:pt>
                <c:pt idx="21698" formatCode="m/d/yyyy\ h:mm">
                  <c:v>40476.458333304981</c:v>
                </c:pt>
                <c:pt idx="21699" formatCode="m/d/yyyy\ h:mm">
                  <c:v>40476.499999971602</c:v>
                </c:pt>
                <c:pt idx="21700" formatCode="m/d/yyyy\ h:mm">
                  <c:v>40476.541666638266</c:v>
                </c:pt>
                <c:pt idx="21701" formatCode="m/d/yyyy\ h:mm">
                  <c:v>40476.58333330496</c:v>
                </c:pt>
                <c:pt idx="21702" formatCode="m/d/yyyy\ h:mm">
                  <c:v>40476.624999971595</c:v>
                </c:pt>
                <c:pt idx="21703" formatCode="m/d/yyyy\ h:mm">
                  <c:v>40476.666666638259</c:v>
                </c:pt>
                <c:pt idx="21704" formatCode="m/d/yyyy\ h:mm">
                  <c:v>40476.708333304952</c:v>
                </c:pt>
                <c:pt idx="21705" formatCode="m/d/yyyy\ h:mm">
                  <c:v>40476.749999971595</c:v>
                </c:pt>
                <c:pt idx="21706" formatCode="m/d/yyyy\ h:mm">
                  <c:v>40476.791666638237</c:v>
                </c:pt>
                <c:pt idx="21707" formatCode="m/d/yyyy\ h:mm">
                  <c:v>40476.833333304945</c:v>
                </c:pt>
                <c:pt idx="21708" formatCode="m/d/yyyy\ h:mm">
                  <c:v>40476.874999971602</c:v>
                </c:pt>
                <c:pt idx="21709" formatCode="m/d/yyyy\ h:mm">
                  <c:v>40476.916666638259</c:v>
                </c:pt>
                <c:pt idx="21710" formatCode="m/d/yyyy\ h:mm">
                  <c:v>40476.958333304952</c:v>
                </c:pt>
                <c:pt idx="21711" formatCode="m/d/yyyy\ h:mm">
                  <c:v>40476.999999971587</c:v>
                </c:pt>
                <c:pt idx="21712" formatCode="m/d/yyyy\ h:mm">
                  <c:v>40477.041666638237</c:v>
                </c:pt>
                <c:pt idx="21713" formatCode="m/d/yyyy\ h:mm">
                  <c:v>40477.08333330493</c:v>
                </c:pt>
                <c:pt idx="21714" formatCode="m/d/yyyy\ h:mm">
                  <c:v>40477.12499997158</c:v>
                </c:pt>
                <c:pt idx="21715" formatCode="m/d/yyyy\ h:mm">
                  <c:v>40477.16666663823</c:v>
                </c:pt>
                <c:pt idx="21716" formatCode="m/d/yyyy\ h:mm">
                  <c:v>40477.208333304923</c:v>
                </c:pt>
                <c:pt idx="21717" formatCode="m/d/yyyy\ h:mm">
                  <c:v>40477.249999971573</c:v>
                </c:pt>
                <c:pt idx="21718" formatCode="m/d/yyyy\ h:mm">
                  <c:v>40477.291666638208</c:v>
                </c:pt>
                <c:pt idx="21719" formatCode="m/d/yyyy\ h:mm">
                  <c:v>40477.333333304916</c:v>
                </c:pt>
                <c:pt idx="21720" formatCode="m/d/yyyy\ h:mm">
                  <c:v>40477.37499997158</c:v>
                </c:pt>
                <c:pt idx="21721" formatCode="m/d/yyyy\ h:mm">
                  <c:v>40477.41666663823</c:v>
                </c:pt>
                <c:pt idx="21722" formatCode="m/d/yyyy\ h:mm">
                  <c:v>40477.458333304923</c:v>
                </c:pt>
                <c:pt idx="21723" formatCode="m/d/yyyy\ h:mm">
                  <c:v>40477.499999971558</c:v>
                </c:pt>
                <c:pt idx="21724" formatCode="m/d/yyyy\ h:mm">
                  <c:v>40477.541666638208</c:v>
                </c:pt>
                <c:pt idx="21725" formatCode="m/d/yyyy\ h:mm">
                  <c:v>40477.583333304901</c:v>
                </c:pt>
                <c:pt idx="21726" formatCode="m/d/yyyy\ h:mm">
                  <c:v>40477.624999971551</c:v>
                </c:pt>
                <c:pt idx="21727" formatCode="m/d/yyyy\ h:mm">
                  <c:v>40477.666666638201</c:v>
                </c:pt>
                <c:pt idx="21728" formatCode="m/d/yyyy\ h:mm">
                  <c:v>40477.708333304894</c:v>
                </c:pt>
                <c:pt idx="21729" formatCode="m/d/yyyy\ h:mm">
                  <c:v>40477.749999971544</c:v>
                </c:pt>
                <c:pt idx="21730" formatCode="m/d/yyyy\ h:mm">
                  <c:v>40477.791666638179</c:v>
                </c:pt>
                <c:pt idx="21731" formatCode="m/d/yyyy\ h:mm">
                  <c:v>40477.833333304887</c:v>
                </c:pt>
                <c:pt idx="21732" formatCode="m/d/yyyy\ h:mm">
                  <c:v>40477.874999971551</c:v>
                </c:pt>
                <c:pt idx="21733" formatCode="m/d/yyyy\ h:mm">
                  <c:v>40477.916666638201</c:v>
                </c:pt>
                <c:pt idx="21734" formatCode="m/d/yyyy\ h:mm">
                  <c:v>40477.958333304894</c:v>
                </c:pt>
                <c:pt idx="21735" formatCode="m/d/yyyy\ h:mm">
                  <c:v>40477.999999971529</c:v>
                </c:pt>
                <c:pt idx="21736" formatCode="m/d/yyyy\ h:mm">
                  <c:v>40478.041666638186</c:v>
                </c:pt>
                <c:pt idx="21737" formatCode="m/d/yyyy\ h:mm">
                  <c:v>40478.083333304872</c:v>
                </c:pt>
                <c:pt idx="21738" formatCode="m/d/yyyy\ h:mm">
                  <c:v>40478.124999971522</c:v>
                </c:pt>
                <c:pt idx="21739" formatCode="m/d/yyyy\ h:mm">
                  <c:v>40478.166666638186</c:v>
                </c:pt>
                <c:pt idx="21740" formatCode="m/d/yyyy\ h:mm">
                  <c:v>40478.208333304865</c:v>
                </c:pt>
                <c:pt idx="21741" formatCode="m/d/yyyy\ h:mm">
                  <c:v>40478.249999971515</c:v>
                </c:pt>
                <c:pt idx="21742" formatCode="m/d/yyyy\ h:mm">
                  <c:v>40478.291666638164</c:v>
                </c:pt>
                <c:pt idx="21743" formatCode="m/d/yyyy\ h:mm">
                  <c:v>40478.333333304843</c:v>
                </c:pt>
                <c:pt idx="21744" formatCode="m/d/yyyy\ h:mm">
                  <c:v>40478.374999971522</c:v>
                </c:pt>
                <c:pt idx="21745" formatCode="m/d/yyyy\ h:mm">
                  <c:v>40478.416666638186</c:v>
                </c:pt>
                <c:pt idx="21746" formatCode="m/d/yyyy\ h:mm">
                  <c:v>40478.458333304865</c:v>
                </c:pt>
                <c:pt idx="21747" formatCode="m/d/yyyy\ h:mm">
                  <c:v>40478.4999999715</c:v>
                </c:pt>
                <c:pt idx="21748" formatCode="m/d/yyyy\ h:mm">
                  <c:v>40478.541666638164</c:v>
                </c:pt>
                <c:pt idx="21749" formatCode="m/d/yyyy\ h:mm">
                  <c:v>40478.583333304843</c:v>
                </c:pt>
                <c:pt idx="21750" formatCode="m/d/yyyy\ h:mm">
                  <c:v>40478.624999971486</c:v>
                </c:pt>
                <c:pt idx="21751" formatCode="m/d/yyyy\ h:mm">
                  <c:v>40478.666666638157</c:v>
                </c:pt>
                <c:pt idx="21752" formatCode="m/d/yyyy\ h:mm">
                  <c:v>40478.708333304836</c:v>
                </c:pt>
                <c:pt idx="21753" formatCode="m/d/yyyy\ h:mm">
                  <c:v>40478.749999971486</c:v>
                </c:pt>
                <c:pt idx="21754" formatCode="m/d/yyyy\ h:mm">
                  <c:v>40478.791666638128</c:v>
                </c:pt>
                <c:pt idx="21755" formatCode="m/d/yyyy\ h:mm">
                  <c:v>40478.833333304829</c:v>
                </c:pt>
                <c:pt idx="21756" formatCode="m/d/yyyy\ h:mm">
                  <c:v>40478.874999971493</c:v>
                </c:pt>
                <c:pt idx="21757" formatCode="m/d/yyyy\ h:mm">
                  <c:v>40478.916666638142</c:v>
                </c:pt>
                <c:pt idx="21758" formatCode="m/d/yyyy\ h:mm">
                  <c:v>40478.958333304836</c:v>
                </c:pt>
                <c:pt idx="21759" formatCode="m/d/yyyy\ h:mm">
                  <c:v>40478.999999971471</c:v>
                </c:pt>
                <c:pt idx="21760" formatCode="m/d/yyyy\ h:mm">
                  <c:v>40479.041666638135</c:v>
                </c:pt>
                <c:pt idx="21761" formatCode="m/d/yyyy\ h:mm">
                  <c:v>40479.083333304799</c:v>
                </c:pt>
                <c:pt idx="21762" formatCode="m/d/yyyy\ h:mm">
                  <c:v>40479.124999971464</c:v>
                </c:pt>
                <c:pt idx="21763" formatCode="m/d/yyyy\ h:mm">
                  <c:v>40479.166666638128</c:v>
                </c:pt>
                <c:pt idx="21764" formatCode="m/d/yyyy\ h:mm">
                  <c:v>40479.208333304792</c:v>
                </c:pt>
                <c:pt idx="21765" formatCode="m/d/yyyy\ h:mm">
                  <c:v>40479.249999971456</c:v>
                </c:pt>
                <c:pt idx="21766" formatCode="m/d/yyyy\ h:mm">
                  <c:v>40479.291666638099</c:v>
                </c:pt>
                <c:pt idx="21767" formatCode="m/d/yyyy\ h:mm">
                  <c:v>40479.333333304792</c:v>
                </c:pt>
                <c:pt idx="21768" formatCode="m/d/yyyy\ h:mm">
                  <c:v>40479.374999971449</c:v>
                </c:pt>
                <c:pt idx="21769" formatCode="m/d/yyyy\ h:mm">
                  <c:v>40479.416666638113</c:v>
                </c:pt>
                <c:pt idx="21770" formatCode="m/d/yyyy\ h:mm">
                  <c:v>40479.458333304799</c:v>
                </c:pt>
                <c:pt idx="21771" formatCode="m/d/yyyy\ h:mm">
                  <c:v>40479.499999971435</c:v>
                </c:pt>
                <c:pt idx="21772" formatCode="m/d/yyyy\ h:mm">
                  <c:v>40479.541666638106</c:v>
                </c:pt>
                <c:pt idx="21773" formatCode="m/d/yyyy\ h:mm">
                  <c:v>40479.583333304785</c:v>
                </c:pt>
                <c:pt idx="21774" formatCode="m/d/yyyy\ h:mm">
                  <c:v>40479.624999971435</c:v>
                </c:pt>
                <c:pt idx="21775" formatCode="m/d/yyyy\ h:mm">
                  <c:v>40479.666666638084</c:v>
                </c:pt>
                <c:pt idx="21776" formatCode="m/d/yyyy\ h:mm">
                  <c:v>40479.708333304763</c:v>
                </c:pt>
                <c:pt idx="21777" formatCode="m/d/yyyy\ h:mm">
                  <c:v>40479.749999971427</c:v>
                </c:pt>
                <c:pt idx="21778" formatCode="m/d/yyyy\ h:mm">
                  <c:v>40479.79166663807</c:v>
                </c:pt>
                <c:pt idx="21779" formatCode="m/d/yyyy\ h:mm">
                  <c:v>40479.833333304763</c:v>
                </c:pt>
                <c:pt idx="21780" formatCode="m/d/yyyy\ h:mm">
                  <c:v>40479.874999971435</c:v>
                </c:pt>
                <c:pt idx="21781" formatCode="m/d/yyyy\ h:mm">
                  <c:v>40479.916666638092</c:v>
                </c:pt>
                <c:pt idx="21782" formatCode="m/d/yyyy\ h:mm">
                  <c:v>40479.95833330477</c:v>
                </c:pt>
                <c:pt idx="21783" formatCode="m/d/yyyy\ h:mm">
                  <c:v>40479.999999971405</c:v>
                </c:pt>
                <c:pt idx="21784" formatCode="m/d/yyyy\ h:mm">
                  <c:v>40480.041666638077</c:v>
                </c:pt>
                <c:pt idx="21785" formatCode="m/d/yyyy\ h:mm">
                  <c:v>40480.083333304741</c:v>
                </c:pt>
                <c:pt idx="21786" formatCode="m/d/yyyy\ h:mm">
                  <c:v>40480.124999971405</c:v>
                </c:pt>
                <c:pt idx="21787" formatCode="m/d/yyyy\ h:mm">
                  <c:v>40480.16666663807</c:v>
                </c:pt>
                <c:pt idx="21788" formatCode="m/d/yyyy\ h:mm">
                  <c:v>40480.208333304741</c:v>
                </c:pt>
                <c:pt idx="21789" formatCode="m/d/yyyy\ h:mm">
                  <c:v>40480.249999971384</c:v>
                </c:pt>
                <c:pt idx="21790" formatCode="m/d/yyyy\ h:mm">
                  <c:v>40480.291666638033</c:v>
                </c:pt>
                <c:pt idx="21791" formatCode="m/d/yyyy\ h:mm">
                  <c:v>40480.333333304741</c:v>
                </c:pt>
                <c:pt idx="21792" formatCode="m/d/yyyy\ h:mm">
                  <c:v>40480.374999971391</c:v>
                </c:pt>
                <c:pt idx="21793" formatCode="m/d/yyyy\ h:mm">
                  <c:v>40480.416666638062</c:v>
                </c:pt>
                <c:pt idx="21794" formatCode="m/d/yyyy\ h:mm">
                  <c:v>40480.458333304741</c:v>
                </c:pt>
                <c:pt idx="21795" formatCode="m/d/yyyy\ h:mm">
                  <c:v>40480.499999971384</c:v>
                </c:pt>
                <c:pt idx="21796" formatCode="m/d/yyyy\ h:mm">
                  <c:v>40480.541666638033</c:v>
                </c:pt>
                <c:pt idx="21797" formatCode="m/d/yyyy\ h:mm">
                  <c:v>40480.583333304712</c:v>
                </c:pt>
                <c:pt idx="21798" formatCode="m/d/yyyy\ h:mm">
                  <c:v>40480.624999971376</c:v>
                </c:pt>
                <c:pt idx="21799" formatCode="m/d/yyyy\ h:mm">
                  <c:v>40480.666666638026</c:v>
                </c:pt>
                <c:pt idx="21800" formatCode="m/d/yyyy\ h:mm">
                  <c:v>40480.708333304712</c:v>
                </c:pt>
                <c:pt idx="21801" formatCode="m/d/yyyy\ h:mm">
                  <c:v>40480.749999971355</c:v>
                </c:pt>
                <c:pt idx="21802" formatCode="m/d/yyyy\ h:mm">
                  <c:v>40480.791666638004</c:v>
                </c:pt>
                <c:pt idx="21803" formatCode="m/d/yyyy\ h:mm">
                  <c:v>40480.833333304698</c:v>
                </c:pt>
                <c:pt idx="21804" formatCode="m/d/yyyy\ h:mm">
                  <c:v>40480.874999971362</c:v>
                </c:pt>
                <c:pt idx="21805" formatCode="m/d/yyyy\ h:mm">
                  <c:v>40480.916666638033</c:v>
                </c:pt>
                <c:pt idx="21806" formatCode="m/d/yyyy\ h:mm">
                  <c:v>40480.958333304705</c:v>
                </c:pt>
                <c:pt idx="21807" formatCode="m/d/yyyy\ h:mm">
                  <c:v>40480.999999971355</c:v>
                </c:pt>
                <c:pt idx="21808" formatCode="m/d/yyyy\ h:mm">
                  <c:v>40481.041666638004</c:v>
                </c:pt>
                <c:pt idx="21809" formatCode="m/d/yyyy\ h:mm">
                  <c:v>40481.083333304683</c:v>
                </c:pt>
                <c:pt idx="21810" formatCode="m/d/yyyy\ h:mm">
                  <c:v>40481.124999971333</c:v>
                </c:pt>
                <c:pt idx="21811" formatCode="m/d/yyyy\ h:mm">
                  <c:v>40481.166666638004</c:v>
                </c:pt>
                <c:pt idx="21812" formatCode="m/d/yyyy\ h:mm">
                  <c:v>40481.208333304683</c:v>
                </c:pt>
                <c:pt idx="21813" formatCode="m/d/yyyy\ h:mm">
                  <c:v>40481.249999971325</c:v>
                </c:pt>
                <c:pt idx="21814" formatCode="m/d/yyyy\ h:mm">
                  <c:v>40481.291666637982</c:v>
                </c:pt>
                <c:pt idx="21815" formatCode="m/d/yyyy\ h:mm">
                  <c:v>40481.333333304668</c:v>
                </c:pt>
                <c:pt idx="21816" formatCode="m/d/yyyy\ h:mm">
                  <c:v>40481.374999971333</c:v>
                </c:pt>
                <c:pt idx="21817" formatCode="m/d/yyyy\ h:mm">
                  <c:v>40481.416666637997</c:v>
                </c:pt>
                <c:pt idx="21818" formatCode="m/d/yyyy\ h:mm">
                  <c:v>40481.458333304676</c:v>
                </c:pt>
                <c:pt idx="21819" formatCode="m/d/yyyy\ h:mm">
                  <c:v>40481.499999971325</c:v>
                </c:pt>
                <c:pt idx="21820" formatCode="m/d/yyyy\ h:mm">
                  <c:v>40481.541666637975</c:v>
                </c:pt>
                <c:pt idx="21821" formatCode="m/d/yyyy\ h:mm">
                  <c:v>40481.583333304661</c:v>
                </c:pt>
                <c:pt idx="21822" formatCode="m/d/yyyy\ h:mm">
                  <c:v>40481.624999971304</c:v>
                </c:pt>
                <c:pt idx="21823" formatCode="m/d/yyyy\ h:mm">
                  <c:v>40481.666666637975</c:v>
                </c:pt>
                <c:pt idx="21824" formatCode="m/d/yyyy\ h:mm">
                  <c:v>40481.708333304647</c:v>
                </c:pt>
                <c:pt idx="21825" formatCode="m/d/yyyy\ h:mm">
                  <c:v>40481.749999971304</c:v>
                </c:pt>
                <c:pt idx="21826" formatCode="m/d/yyyy\ h:mm">
                  <c:v>40481.791666637953</c:v>
                </c:pt>
                <c:pt idx="21827" formatCode="m/d/yyyy\ h:mm">
                  <c:v>40481.833333304639</c:v>
                </c:pt>
                <c:pt idx="21828" formatCode="m/d/yyyy\ h:mm">
                  <c:v>40481.874999971311</c:v>
                </c:pt>
                <c:pt idx="21829" formatCode="m/d/yyyy\ h:mm">
                  <c:v>40481.916666637968</c:v>
                </c:pt>
                <c:pt idx="21830" formatCode="m/d/yyyy\ h:mm">
                  <c:v>40481.958333304647</c:v>
                </c:pt>
                <c:pt idx="21831" formatCode="m/d/yyyy\ h:mm">
                  <c:v>40481.999999971282</c:v>
                </c:pt>
                <c:pt idx="21832" formatCode="m/d/yyyy\ h:mm">
                  <c:v>40482.041666637946</c:v>
                </c:pt>
                <c:pt idx="21833" formatCode="m/d/yyyy\ h:mm">
                  <c:v>40482.083333304632</c:v>
                </c:pt>
                <c:pt idx="21834" formatCode="m/d/yyyy\ h:mm">
                  <c:v>40482.124999971275</c:v>
                </c:pt>
                <c:pt idx="21835" formatCode="m/d/yyyy\ h:mm">
                  <c:v>40482.166666637939</c:v>
                </c:pt>
                <c:pt idx="21836" formatCode="m/d/yyyy\ h:mm">
                  <c:v>40482.208333304618</c:v>
                </c:pt>
                <c:pt idx="21837" formatCode="m/d/yyyy\ h:mm">
                  <c:v>40482.249999971275</c:v>
                </c:pt>
                <c:pt idx="21838" formatCode="m/d/yyyy\ h:mm">
                  <c:v>40482.291666637917</c:v>
                </c:pt>
                <c:pt idx="21839" formatCode="m/d/yyyy\ h:mm">
                  <c:v>40482.33333330461</c:v>
                </c:pt>
                <c:pt idx="21840" formatCode="m/d/yyyy\ h:mm">
                  <c:v>40482.374999971282</c:v>
                </c:pt>
                <c:pt idx="21841" formatCode="m/d/yyyy\ h:mm">
                  <c:v>40482.416666637939</c:v>
                </c:pt>
                <c:pt idx="21842" formatCode="m/d/yyyy\ h:mm">
                  <c:v>40482.458333304618</c:v>
                </c:pt>
                <c:pt idx="21843" formatCode="m/d/yyyy\ h:mm">
                  <c:v>40482.499999971253</c:v>
                </c:pt>
                <c:pt idx="21844" formatCode="m/d/yyyy\ h:mm">
                  <c:v>40482.541666637924</c:v>
                </c:pt>
                <c:pt idx="21845" formatCode="m/d/yyyy\ h:mm">
                  <c:v>40482.583333304603</c:v>
                </c:pt>
                <c:pt idx="21846" formatCode="m/d/yyyy\ h:mm">
                  <c:v>40482.624999971245</c:v>
                </c:pt>
                <c:pt idx="21847" formatCode="m/d/yyyy\ h:mm">
                  <c:v>40482.666666637924</c:v>
                </c:pt>
                <c:pt idx="21848" formatCode="m/d/yyyy\ h:mm">
                  <c:v>40482.708333304603</c:v>
                </c:pt>
                <c:pt idx="21849" formatCode="m/d/yyyy\ h:mm">
                  <c:v>40482.749999971238</c:v>
                </c:pt>
                <c:pt idx="21850" formatCode="m/d/yyyy\ h:mm">
                  <c:v>40482.791666637888</c:v>
                </c:pt>
                <c:pt idx="21851" formatCode="m/d/yyyy\ h:mm">
                  <c:v>40482.833333304596</c:v>
                </c:pt>
                <c:pt idx="21852" formatCode="m/d/yyyy\ h:mm">
                  <c:v>40482.874999971245</c:v>
                </c:pt>
                <c:pt idx="21853" formatCode="m/d/yyyy\ h:mm">
                  <c:v>40482.91666663791</c:v>
                </c:pt>
                <c:pt idx="21854" formatCode="m/d/yyyy\ h:mm">
                  <c:v>40482.95833330461</c:v>
                </c:pt>
                <c:pt idx="21855" formatCode="m/d/yyyy\ h:mm">
                  <c:v>40482.999999971224</c:v>
                </c:pt>
                <c:pt idx="21856" formatCode="m/d/yyyy\ h:mm">
                  <c:v>40483.041666637888</c:v>
                </c:pt>
                <c:pt idx="21857" formatCode="m/d/yyyy\ h:mm">
                  <c:v>40483.083333304588</c:v>
                </c:pt>
                <c:pt idx="21858" formatCode="m/d/yyyy\ h:mm">
                  <c:v>40483.124999971224</c:v>
                </c:pt>
                <c:pt idx="21859" formatCode="m/d/yyyy\ h:mm">
                  <c:v>40483.166666637881</c:v>
                </c:pt>
                <c:pt idx="21860" formatCode="m/d/yyyy\ h:mm">
                  <c:v>40483.208333304574</c:v>
                </c:pt>
                <c:pt idx="21861" formatCode="m/d/yyyy\ h:mm">
                  <c:v>40483.249999971224</c:v>
                </c:pt>
                <c:pt idx="21862" formatCode="m/d/yyyy\ h:mm">
                  <c:v>40483.291666637859</c:v>
                </c:pt>
                <c:pt idx="21863" formatCode="m/d/yyyy\ h:mm">
                  <c:v>40483.333333304567</c:v>
                </c:pt>
                <c:pt idx="21864" formatCode="m/d/yyyy\ h:mm">
                  <c:v>40483.374999971216</c:v>
                </c:pt>
                <c:pt idx="21865" formatCode="m/d/yyyy\ h:mm">
                  <c:v>40483.416666637881</c:v>
                </c:pt>
                <c:pt idx="21866" formatCode="m/d/yyyy\ h:mm">
                  <c:v>40483.458333304574</c:v>
                </c:pt>
                <c:pt idx="21867" formatCode="m/d/yyyy\ h:mm">
                  <c:v>40483.499999971194</c:v>
                </c:pt>
                <c:pt idx="21868" formatCode="m/d/yyyy\ h:mm">
                  <c:v>40483.541666637859</c:v>
                </c:pt>
                <c:pt idx="21869" formatCode="m/d/yyyy\ h:mm">
                  <c:v>40483.583333304552</c:v>
                </c:pt>
                <c:pt idx="21870" formatCode="m/d/yyyy\ h:mm">
                  <c:v>40483.624999971194</c:v>
                </c:pt>
                <c:pt idx="21871" formatCode="m/d/yyyy\ h:mm">
                  <c:v>40483.666666637851</c:v>
                </c:pt>
                <c:pt idx="21872" formatCode="m/d/yyyy\ h:mm">
                  <c:v>40483.708333304545</c:v>
                </c:pt>
                <c:pt idx="21873" formatCode="m/d/yyyy\ h:mm">
                  <c:v>40483.749999971194</c:v>
                </c:pt>
                <c:pt idx="21874" formatCode="m/d/yyyy\ h:mm">
                  <c:v>40483.79166663783</c:v>
                </c:pt>
                <c:pt idx="21875" formatCode="m/d/yyyy\ h:mm">
                  <c:v>40483.833333304538</c:v>
                </c:pt>
                <c:pt idx="21876" formatCode="m/d/yyyy\ h:mm">
                  <c:v>40483.874999971202</c:v>
                </c:pt>
                <c:pt idx="21877" formatCode="m/d/yyyy\ h:mm">
                  <c:v>40483.916666637851</c:v>
                </c:pt>
                <c:pt idx="21878" formatCode="m/d/yyyy\ h:mm">
                  <c:v>40483.958333304545</c:v>
                </c:pt>
                <c:pt idx="21879" formatCode="m/d/yyyy\ h:mm">
                  <c:v>40483.99999997118</c:v>
                </c:pt>
                <c:pt idx="21880" formatCode="m/d/yyyy\ h:mm">
                  <c:v>40484.04166663783</c:v>
                </c:pt>
                <c:pt idx="21881" formatCode="m/d/yyyy\ h:mm">
                  <c:v>40484.083333304523</c:v>
                </c:pt>
                <c:pt idx="21882" formatCode="m/d/yyyy\ h:mm">
                  <c:v>40484.124999971173</c:v>
                </c:pt>
                <c:pt idx="21883" formatCode="m/d/yyyy\ h:mm">
                  <c:v>40484.166666637822</c:v>
                </c:pt>
                <c:pt idx="21884" formatCode="m/d/yyyy\ h:mm">
                  <c:v>40484.208333304516</c:v>
                </c:pt>
                <c:pt idx="21885" formatCode="m/d/yyyy\ h:mm">
                  <c:v>40484.249999971165</c:v>
                </c:pt>
                <c:pt idx="21886" formatCode="m/d/yyyy\ h:mm">
                  <c:v>40484.291666637801</c:v>
                </c:pt>
                <c:pt idx="21887" formatCode="m/d/yyyy\ h:mm">
                  <c:v>40484.333333304508</c:v>
                </c:pt>
                <c:pt idx="21888" formatCode="m/d/yyyy\ h:mm">
                  <c:v>40484.374999971173</c:v>
                </c:pt>
                <c:pt idx="21889" formatCode="m/d/yyyy\ h:mm">
                  <c:v>40484.416666637822</c:v>
                </c:pt>
                <c:pt idx="21890" formatCode="m/d/yyyy\ h:mm">
                  <c:v>40484.458333304516</c:v>
                </c:pt>
                <c:pt idx="21891" formatCode="m/d/yyyy\ h:mm">
                  <c:v>40484.499999971151</c:v>
                </c:pt>
                <c:pt idx="21892" formatCode="m/d/yyyy\ h:mm">
                  <c:v>40484.541666637801</c:v>
                </c:pt>
                <c:pt idx="21893" formatCode="m/d/yyyy\ h:mm">
                  <c:v>40484.583333304494</c:v>
                </c:pt>
                <c:pt idx="21894" formatCode="m/d/yyyy\ h:mm">
                  <c:v>40484.624999971144</c:v>
                </c:pt>
                <c:pt idx="21895" formatCode="m/d/yyyy\ h:mm">
                  <c:v>40484.666666637793</c:v>
                </c:pt>
                <c:pt idx="21896" formatCode="m/d/yyyy\ h:mm">
                  <c:v>40484.708333304487</c:v>
                </c:pt>
                <c:pt idx="21897" formatCode="m/d/yyyy\ h:mm">
                  <c:v>40484.749999971136</c:v>
                </c:pt>
                <c:pt idx="21898" formatCode="m/d/yyyy\ h:mm">
                  <c:v>40484.791666637771</c:v>
                </c:pt>
                <c:pt idx="21899" formatCode="m/d/yyyy\ h:mm">
                  <c:v>40484.833333304479</c:v>
                </c:pt>
                <c:pt idx="21900" formatCode="m/d/yyyy\ h:mm">
                  <c:v>40484.874999971144</c:v>
                </c:pt>
                <c:pt idx="21901" formatCode="m/d/yyyy\ h:mm">
                  <c:v>40484.916666637786</c:v>
                </c:pt>
                <c:pt idx="21902" formatCode="m/d/yyyy\ h:mm">
                  <c:v>40484.958333304487</c:v>
                </c:pt>
                <c:pt idx="21903" formatCode="m/d/yyyy\ h:mm">
                  <c:v>40484.999999971122</c:v>
                </c:pt>
                <c:pt idx="21904" formatCode="m/d/yyyy\ h:mm">
                  <c:v>40485.041666637771</c:v>
                </c:pt>
                <c:pt idx="21905" formatCode="m/d/yyyy\ h:mm">
                  <c:v>40485.083333304465</c:v>
                </c:pt>
                <c:pt idx="21906" formatCode="m/d/yyyy\ h:mm">
                  <c:v>40485.124999971114</c:v>
                </c:pt>
                <c:pt idx="21907" formatCode="m/d/yyyy\ h:mm">
                  <c:v>40485.166666637764</c:v>
                </c:pt>
                <c:pt idx="21908" formatCode="m/d/yyyy\ h:mm">
                  <c:v>40485.208333304443</c:v>
                </c:pt>
                <c:pt idx="21909" formatCode="m/d/yyyy\ h:mm">
                  <c:v>40485.249999971107</c:v>
                </c:pt>
                <c:pt idx="21910" formatCode="m/d/yyyy\ h:mm">
                  <c:v>40485.291666637742</c:v>
                </c:pt>
                <c:pt idx="21911" formatCode="m/d/yyyy\ h:mm">
                  <c:v>40485.333333304443</c:v>
                </c:pt>
                <c:pt idx="21912" formatCode="m/d/yyyy\ h:mm">
                  <c:v>40485.374999971114</c:v>
                </c:pt>
                <c:pt idx="21913" formatCode="m/d/yyyy\ h:mm">
                  <c:v>40485.416666637764</c:v>
                </c:pt>
                <c:pt idx="21914" formatCode="m/d/yyyy\ h:mm">
                  <c:v>40485.45833330445</c:v>
                </c:pt>
                <c:pt idx="21915" formatCode="m/d/yyyy\ h:mm">
                  <c:v>40485.499999971085</c:v>
                </c:pt>
                <c:pt idx="21916" formatCode="m/d/yyyy\ h:mm">
                  <c:v>40485.541666637742</c:v>
                </c:pt>
                <c:pt idx="21917" formatCode="m/d/yyyy\ h:mm">
                  <c:v>40485.583333304436</c:v>
                </c:pt>
                <c:pt idx="21918" formatCode="m/d/yyyy\ h:mm">
                  <c:v>40485.624999971085</c:v>
                </c:pt>
                <c:pt idx="21919" formatCode="m/d/yyyy\ h:mm">
                  <c:v>40485.666666637728</c:v>
                </c:pt>
                <c:pt idx="21920" formatCode="m/d/yyyy\ h:mm">
                  <c:v>40485.708333304428</c:v>
                </c:pt>
                <c:pt idx="21921" formatCode="m/d/yyyy\ h:mm">
                  <c:v>40485.749999971078</c:v>
                </c:pt>
                <c:pt idx="21922" formatCode="m/d/yyyy\ h:mm">
                  <c:v>40485.791666637706</c:v>
                </c:pt>
                <c:pt idx="21923" formatCode="m/d/yyyy\ h:mm">
                  <c:v>40485.833333304421</c:v>
                </c:pt>
                <c:pt idx="21924" formatCode="m/d/yyyy\ h:mm">
                  <c:v>40485.874999971085</c:v>
                </c:pt>
                <c:pt idx="21925" formatCode="m/d/yyyy\ h:mm">
                  <c:v>40485.916666637735</c:v>
                </c:pt>
                <c:pt idx="21926" formatCode="m/d/yyyy\ h:mm">
                  <c:v>40485.958333304421</c:v>
                </c:pt>
                <c:pt idx="21927" formatCode="m/d/yyyy\ h:mm">
                  <c:v>40485.999999971064</c:v>
                </c:pt>
                <c:pt idx="21928" formatCode="m/d/yyyy\ h:mm">
                  <c:v>40486.041666637713</c:v>
                </c:pt>
                <c:pt idx="21929" formatCode="m/d/yyyy\ h:mm">
                  <c:v>40486.083333304392</c:v>
                </c:pt>
                <c:pt idx="21930" formatCode="m/d/yyyy\ h:mm">
                  <c:v>40486.124999971056</c:v>
                </c:pt>
                <c:pt idx="21931" formatCode="m/d/yyyy\ h:mm">
                  <c:v>40486.166666637699</c:v>
                </c:pt>
                <c:pt idx="21932" formatCode="m/d/yyyy\ h:mm">
                  <c:v>40486.208333304392</c:v>
                </c:pt>
                <c:pt idx="21933" formatCode="m/d/yyyy\ h:mm">
                  <c:v>40486.249999971034</c:v>
                </c:pt>
                <c:pt idx="21934" formatCode="m/d/yyyy\ h:mm">
                  <c:v>40486.29166663767</c:v>
                </c:pt>
                <c:pt idx="21935" formatCode="m/d/yyyy\ h:mm">
                  <c:v>40486.333333304392</c:v>
                </c:pt>
                <c:pt idx="21936" formatCode="m/d/yyyy\ h:mm">
                  <c:v>40486.374999971042</c:v>
                </c:pt>
                <c:pt idx="21937" formatCode="m/d/yyyy\ h:mm">
                  <c:v>40486.416666637706</c:v>
                </c:pt>
                <c:pt idx="21938" formatCode="m/d/yyyy\ h:mm">
                  <c:v>40486.458333304399</c:v>
                </c:pt>
                <c:pt idx="21939" formatCode="m/d/yyyy\ h:mm">
                  <c:v>40486.499999971034</c:v>
                </c:pt>
                <c:pt idx="21940" formatCode="m/d/yyyy\ h:mm">
                  <c:v>40486.541666637677</c:v>
                </c:pt>
                <c:pt idx="21941" formatCode="m/d/yyyy\ h:mm">
                  <c:v>40486.583333304363</c:v>
                </c:pt>
                <c:pt idx="21942" formatCode="m/d/yyyy\ h:mm">
                  <c:v>40486.624999971027</c:v>
                </c:pt>
                <c:pt idx="21943" formatCode="m/d/yyyy\ h:mm">
                  <c:v>40486.66666663767</c:v>
                </c:pt>
                <c:pt idx="21944" formatCode="m/d/yyyy\ h:mm">
                  <c:v>40486.708333304363</c:v>
                </c:pt>
                <c:pt idx="21945" formatCode="m/d/yyyy\ h:mm">
                  <c:v>40486.74999997102</c:v>
                </c:pt>
                <c:pt idx="21946" formatCode="m/d/yyyy\ h:mm">
                  <c:v>40486.791666637655</c:v>
                </c:pt>
                <c:pt idx="21947" formatCode="m/d/yyyy\ h:mm">
                  <c:v>40486.833333304348</c:v>
                </c:pt>
                <c:pt idx="21948" formatCode="m/d/yyyy\ h:mm">
                  <c:v>40486.874999971013</c:v>
                </c:pt>
                <c:pt idx="21949" formatCode="m/d/yyyy\ h:mm">
                  <c:v>40486.916666637677</c:v>
                </c:pt>
                <c:pt idx="21950" formatCode="m/d/yyyy\ h:mm">
                  <c:v>40486.958333304356</c:v>
                </c:pt>
                <c:pt idx="21951" formatCode="m/d/yyyy\ h:mm">
                  <c:v>40486.999999971005</c:v>
                </c:pt>
                <c:pt idx="21952" formatCode="m/d/yyyy\ h:mm">
                  <c:v>40487.041666637648</c:v>
                </c:pt>
                <c:pt idx="21953" formatCode="m/d/yyyy\ h:mm">
                  <c:v>40487.083333304341</c:v>
                </c:pt>
                <c:pt idx="21954" formatCode="m/d/yyyy\ h:mm">
                  <c:v>40487.124999970998</c:v>
                </c:pt>
                <c:pt idx="21955" formatCode="m/d/yyyy\ h:mm">
                  <c:v>40487.166666637633</c:v>
                </c:pt>
                <c:pt idx="21956" formatCode="m/d/yyyy\ h:mm">
                  <c:v>40487.208333304341</c:v>
                </c:pt>
                <c:pt idx="21957" formatCode="m/d/yyyy\ h:mm">
                  <c:v>40487.249999970991</c:v>
                </c:pt>
                <c:pt idx="21958" formatCode="m/d/yyyy\ h:mm">
                  <c:v>40487.291666637619</c:v>
                </c:pt>
                <c:pt idx="21959" formatCode="m/d/yyyy\ h:mm">
                  <c:v>40487.333333304319</c:v>
                </c:pt>
                <c:pt idx="21960" formatCode="m/d/yyyy\ h:mm">
                  <c:v>40487.374999970998</c:v>
                </c:pt>
                <c:pt idx="21961" formatCode="m/d/yyyy\ h:mm">
                  <c:v>40487.416666637633</c:v>
                </c:pt>
                <c:pt idx="21962" formatCode="m/d/yyyy\ h:mm">
                  <c:v>40487.458333304327</c:v>
                </c:pt>
                <c:pt idx="21963" formatCode="m/d/yyyy\ h:mm">
                  <c:v>40487.499999970983</c:v>
                </c:pt>
                <c:pt idx="21964" formatCode="m/d/yyyy\ h:mm">
                  <c:v>40487.541666637619</c:v>
                </c:pt>
                <c:pt idx="21965" formatCode="m/d/yyyy\ h:mm">
                  <c:v>40487.583333304312</c:v>
                </c:pt>
                <c:pt idx="21966" formatCode="m/d/yyyy\ h:mm">
                  <c:v>40487.624999970969</c:v>
                </c:pt>
                <c:pt idx="21967" formatCode="m/d/yyyy\ h:mm">
                  <c:v>40487.666666637604</c:v>
                </c:pt>
                <c:pt idx="21968" formatCode="m/d/yyyy\ h:mm">
                  <c:v>40487.708333304297</c:v>
                </c:pt>
                <c:pt idx="21969" formatCode="m/d/yyyy\ h:mm">
                  <c:v>40487.749999970962</c:v>
                </c:pt>
                <c:pt idx="21970" formatCode="m/d/yyyy\ h:mm">
                  <c:v>40487.79166663759</c:v>
                </c:pt>
                <c:pt idx="21971" formatCode="m/d/yyyy\ h:mm">
                  <c:v>40487.83333330429</c:v>
                </c:pt>
                <c:pt idx="21972" formatCode="m/d/yyyy\ h:mm">
                  <c:v>40487.874999970976</c:v>
                </c:pt>
                <c:pt idx="21973" formatCode="m/d/yyyy\ h:mm">
                  <c:v>40487.916666637604</c:v>
                </c:pt>
                <c:pt idx="21974" formatCode="m/d/yyyy\ h:mm">
                  <c:v>40487.958333304297</c:v>
                </c:pt>
                <c:pt idx="21975" formatCode="m/d/yyyy\ h:mm">
                  <c:v>40487.999999970947</c:v>
                </c:pt>
                <c:pt idx="21976" formatCode="m/d/yyyy\ h:mm">
                  <c:v>40488.04166663759</c:v>
                </c:pt>
                <c:pt idx="21977" formatCode="m/d/yyyy\ h:mm">
                  <c:v>40488.083333304283</c:v>
                </c:pt>
                <c:pt idx="21978" formatCode="m/d/yyyy\ h:mm">
                  <c:v>40488.12499997094</c:v>
                </c:pt>
                <c:pt idx="21979" formatCode="m/d/yyyy\ h:mm">
                  <c:v>40488.16666663759</c:v>
                </c:pt>
                <c:pt idx="21980" formatCode="m/d/yyyy\ h:mm">
                  <c:v>40488.208333304268</c:v>
                </c:pt>
                <c:pt idx="21981" formatCode="m/d/yyyy\ h:mm">
                  <c:v>40488.249999970933</c:v>
                </c:pt>
                <c:pt idx="21982" formatCode="m/d/yyyy\ h:mm">
                  <c:v>40488.291666637568</c:v>
                </c:pt>
                <c:pt idx="21983" formatCode="m/d/yyyy\ h:mm">
                  <c:v>40488.333333304261</c:v>
                </c:pt>
                <c:pt idx="21984" formatCode="m/d/yyyy\ h:mm">
                  <c:v>40488.374999970947</c:v>
                </c:pt>
                <c:pt idx="21985" formatCode="m/d/yyyy\ h:mm">
                  <c:v>40488.41666663759</c:v>
                </c:pt>
                <c:pt idx="21986" formatCode="m/d/yyyy\ h:mm">
                  <c:v>40488.458333304276</c:v>
                </c:pt>
                <c:pt idx="21987" formatCode="m/d/yyyy\ h:mm">
                  <c:v>40488.499999970918</c:v>
                </c:pt>
                <c:pt idx="21988" formatCode="m/d/yyyy\ h:mm">
                  <c:v>40488.541666637575</c:v>
                </c:pt>
                <c:pt idx="21989" formatCode="m/d/yyyy\ h:mm">
                  <c:v>40488.583333304246</c:v>
                </c:pt>
                <c:pt idx="21990" formatCode="m/d/yyyy\ h:mm">
                  <c:v>40488.624999970911</c:v>
                </c:pt>
                <c:pt idx="21991" formatCode="m/d/yyyy\ h:mm">
                  <c:v>40488.666666637575</c:v>
                </c:pt>
                <c:pt idx="21992" formatCode="m/d/yyyy\ h:mm">
                  <c:v>40488.708333304239</c:v>
                </c:pt>
                <c:pt idx="21993" formatCode="m/d/yyyy\ h:mm">
                  <c:v>40488.749999970903</c:v>
                </c:pt>
                <c:pt idx="21994" formatCode="m/d/yyyy\ h:mm">
                  <c:v>40488.791666637539</c:v>
                </c:pt>
                <c:pt idx="21995" formatCode="m/d/yyyy\ h:mm">
                  <c:v>40488.833333304232</c:v>
                </c:pt>
                <c:pt idx="21996" formatCode="m/d/yyyy\ h:mm">
                  <c:v>40488.874999970911</c:v>
                </c:pt>
                <c:pt idx="21997" formatCode="m/d/yyyy\ h:mm">
                  <c:v>40488.91666663756</c:v>
                </c:pt>
                <c:pt idx="21998" formatCode="m/d/yyyy\ h:mm">
                  <c:v>40488.958333304246</c:v>
                </c:pt>
                <c:pt idx="21999" formatCode="m/d/yyyy\ h:mm">
                  <c:v>40488.999999970889</c:v>
                </c:pt>
                <c:pt idx="22000" formatCode="m/d/yyyy\ h:mm">
                  <c:v>40489.041666637539</c:v>
                </c:pt>
                <c:pt idx="22001" formatCode="m/d/yyyy\ h:mm">
                  <c:v>40489.083333304217</c:v>
                </c:pt>
                <c:pt idx="22002" formatCode="m/d/yyyy\ h:mm">
                  <c:v>40489.124999970882</c:v>
                </c:pt>
                <c:pt idx="22003" formatCode="m/d/yyyy\ h:mm">
                  <c:v>40489.166666637531</c:v>
                </c:pt>
                <c:pt idx="22004" formatCode="m/d/yyyy\ h:mm">
                  <c:v>40489.20833330421</c:v>
                </c:pt>
                <c:pt idx="22005" formatCode="m/d/yyyy\ h:mm">
                  <c:v>40489.249999970882</c:v>
                </c:pt>
                <c:pt idx="22006" formatCode="m/d/yyyy\ h:mm">
                  <c:v>40489.291666637517</c:v>
                </c:pt>
                <c:pt idx="22007" formatCode="m/d/yyyy\ h:mm">
                  <c:v>40489.333333304203</c:v>
                </c:pt>
                <c:pt idx="22008" formatCode="m/d/yyyy\ h:mm">
                  <c:v>40489.374999970889</c:v>
                </c:pt>
                <c:pt idx="22009" formatCode="m/d/yyyy\ h:mm">
                  <c:v>40489.416666637531</c:v>
                </c:pt>
                <c:pt idx="22010" formatCode="m/d/yyyy\ h:mm">
                  <c:v>40489.458333304217</c:v>
                </c:pt>
                <c:pt idx="22011" formatCode="m/d/yyyy\ h:mm">
                  <c:v>40489.49999997086</c:v>
                </c:pt>
                <c:pt idx="22012" formatCode="m/d/yyyy\ h:mm">
                  <c:v>40489.541666637524</c:v>
                </c:pt>
                <c:pt idx="22013" formatCode="m/d/yyyy\ h:mm">
                  <c:v>40489.583333304203</c:v>
                </c:pt>
                <c:pt idx="22014" formatCode="m/d/yyyy\ h:mm">
                  <c:v>40489.624999970853</c:v>
                </c:pt>
                <c:pt idx="22015" formatCode="m/d/yyyy\ h:mm">
                  <c:v>40489.666666637502</c:v>
                </c:pt>
                <c:pt idx="22016" formatCode="m/d/yyyy\ h:mm">
                  <c:v>40489.708333304196</c:v>
                </c:pt>
                <c:pt idx="22017" formatCode="m/d/yyyy\ h:mm">
                  <c:v>40489.749999970845</c:v>
                </c:pt>
                <c:pt idx="22018" formatCode="m/d/yyyy\ h:mm">
                  <c:v>40489.79166663748</c:v>
                </c:pt>
                <c:pt idx="22019" formatCode="m/d/yyyy\ h:mm">
                  <c:v>40489.833333304196</c:v>
                </c:pt>
                <c:pt idx="22020" formatCode="m/d/yyyy\ h:mm">
                  <c:v>40489.874999970853</c:v>
                </c:pt>
                <c:pt idx="22021" formatCode="m/d/yyyy\ h:mm">
                  <c:v>40489.916666637502</c:v>
                </c:pt>
                <c:pt idx="22022" formatCode="m/d/yyyy\ h:mm">
                  <c:v>40489.958333304196</c:v>
                </c:pt>
                <c:pt idx="22023" formatCode="m/d/yyyy\ h:mm">
                  <c:v>40489.999999970831</c:v>
                </c:pt>
                <c:pt idx="22024" formatCode="m/d/yyyy\ h:mm">
                  <c:v>40490.04166663748</c:v>
                </c:pt>
                <c:pt idx="22025" formatCode="m/d/yyyy\ h:mm">
                  <c:v>40490.083333304174</c:v>
                </c:pt>
                <c:pt idx="22026" formatCode="m/d/yyyy\ h:mm">
                  <c:v>40490.124999970823</c:v>
                </c:pt>
                <c:pt idx="22027" formatCode="m/d/yyyy\ h:mm">
                  <c:v>40490.166666637473</c:v>
                </c:pt>
                <c:pt idx="22028" formatCode="m/d/yyyy\ h:mm">
                  <c:v>40490.208333304166</c:v>
                </c:pt>
                <c:pt idx="22029" formatCode="m/d/yyyy\ h:mm">
                  <c:v>40490.249999970816</c:v>
                </c:pt>
                <c:pt idx="22030" formatCode="m/d/yyyy\ h:mm">
                  <c:v>40490.291666637451</c:v>
                </c:pt>
                <c:pt idx="22031" formatCode="m/d/yyyy\ h:mm">
                  <c:v>40490.333333304159</c:v>
                </c:pt>
                <c:pt idx="22032" formatCode="m/d/yyyy\ h:mm">
                  <c:v>40490.374999970823</c:v>
                </c:pt>
                <c:pt idx="22033" formatCode="m/d/yyyy\ h:mm">
                  <c:v>40490.416666637473</c:v>
                </c:pt>
                <c:pt idx="22034" formatCode="m/d/yyyy\ h:mm">
                  <c:v>40490.458333304166</c:v>
                </c:pt>
                <c:pt idx="22035" formatCode="m/d/yyyy\ h:mm">
                  <c:v>40490.499999970802</c:v>
                </c:pt>
                <c:pt idx="22036" formatCode="m/d/yyyy\ h:mm">
                  <c:v>40490.541666637451</c:v>
                </c:pt>
                <c:pt idx="22037" formatCode="m/d/yyyy\ h:mm">
                  <c:v>40490.583333304145</c:v>
                </c:pt>
                <c:pt idx="22038" formatCode="m/d/yyyy\ h:mm">
                  <c:v>40490.624999970794</c:v>
                </c:pt>
                <c:pt idx="22039" formatCode="m/d/yyyy\ h:mm">
                  <c:v>40490.666666637444</c:v>
                </c:pt>
                <c:pt idx="22040" formatCode="m/d/yyyy\ h:mm">
                  <c:v>40490.708333304137</c:v>
                </c:pt>
                <c:pt idx="22041" formatCode="m/d/yyyy\ h:mm">
                  <c:v>40490.749999970787</c:v>
                </c:pt>
                <c:pt idx="22042" formatCode="m/d/yyyy\ h:mm">
                  <c:v>40490.791666637422</c:v>
                </c:pt>
                <c:pt idx="22043" formatCode="m/d/yyyy\ h:mm">
                  <c:v>40490.83333330413</c:v>
                </c:pt>
                <c:pt idx="22044" formatCode="m/d/yyyy\ h:mm">
                  <c:v>40490.874999970794</c:v>
                </c:pt>
                <c:pt idx="22045" formatCode="m/d/yyyy\ h:mm">
                  <c:v>40490.916666637444</c:v>
                </c:pt>
                <c:pt idx="22046" formatCode="m/d/yyyy\ h:mm">
                  <c:v>40490.958333304137</c:v>
                </c:pt>
                <c:pt idx="22047" formatCode="m/d/yyyy\ h:mm">
                  <c:v>40490.999999970772</c:v>
                </c:pt>
                <c:pt idx="22048" formatCode="m/d/yyyy\ h:mm">
                  <c:v>40491.041666637422</c:v>
                </c:pt>
                <c:pt idx="22049" formatCode="m/d/yyyy\ h:mm">
                  <c:v>40491.083333304116</c:v>
                </c:pt>
                <c:pt idx="22050" formatCode="m/d/yyyy\ h:mm">
                  <c:v>40491.124999970765</c:v>
                </c:pt>
                <c:pt idx="22051" formatCode="m/d/yyyy\ h:mm">
                  <c:v>40491.166666637415</c:v>
                </c:pt>
                <c:pt idx="22052" formatCode="m/d/yyyy\ h:mm">
                  <c:v>40491.208333304108</c:v>
                </c:pt>
                <c:pt idx="22053" formatCode="m/d/yyyy\ h:mm">
                  <c:v>40491.249999970758</c:v>
                </c:pt>
                <c:pt idx="22054" formatCode="m/d/yyyy\ h:mm">
                  <c:v>40491.291666637393</c:v>
                </c:pt>
                <c:pt idx="22055" formatCode="m/d/yyyy\ h:mm">
                  <c:v>40491.333333304101</c:v>
                </c:pt>
                <c:pt idx="22056" formatCode="m/d/yyyy\ h:mm">
                  <c:v>40491.374999970765</c:v>
                </c:pt>
                <c:pt idx="22057" formatCode="m/d/yyyy\ h:mm">
                  <c:v>40491.416666637415</c:v>
                </c:pt>
                <c:pt idx="22058" formatCode="m/d/yyyy\ h:mm">
                  <c:v>40491.458333304108</c:v>
                </c:pt>
                <c:pt idx="22059" formatCode="m/d/yyyy\ h:mm">
                  <c:v>40491.499999970736</c:v>
                </c:pt>
                <c:pt idx="22060" formatCode="m/d/yyyy\ h:mm">
                  <c:v>40491.541666637393</c:v>
                </c:pt>
                <c:pt idx="22061" formatCode="m/d/yyyy\ h:mm">
                  <c:v>40491.583333304086</c:v>
                </c:pt>
                <c:pt idx="22062" formatCode="m/d/yyyy\ h:mm">
                  <c:v>40491.624999970736</c:v>
                </c:pt>
                <c:pt idx="22063" formatCode="m/d/yyyy\ h:mm">
                  <c:v>40491.666666637379</c:v>
                </c:pt>
                <c:pt idx="22064" formatCode="m/d/yyyy\ h:mm">
                  <c:v>40491.708333304079</c:v>
                </c:pt>
                <c:pt idx="22065" formatCode="m/d/yyyy\ h:mm">
                  <c:v>40491.749999970729</c:v>
                </c:pt>
                <c:pt idx="22066" formatCode="m/d/yyyy\ h:mm">
                  <c:v>40491.791666637357</c:v>
                </c:pt>
                <c:pt idx="22067" formatCode="m/d/yyyy\ h:mm">
                  <c:v>40491.833333304072</c:v>
                </c:pt>
                <c:pt idx="22068" formatCode="m/d/yyyy\ h:mm">
                  <c:v>40491.874999970736</c:v>
                </c:pt>
                <c:pt idx="22069" formatCode="m/d/yyyy\ h:mm">
                  <c:v>40491.916666637386</c:v>
                </c:pt>
                <c:pt idx="22070" formatCode="m/d/yyyy\ h:mm">
                  <c:v>40491.958333304079</c:v>
                </c:pt>
                <c:pt idx="22071" formatCode="m/d/yyyy\ h:mm">
                  <c:v>40491.999999970714</c:v>
                </c:pt>
                <c:pt idx="22072" formatCode="m/d/yyyy\ h:mm">
                  <c:v>40492.041666637364</c:v>
                </c:pt>
                <c:pt idx="22073" formatCode="m/d/yyyy\ h:mm">
                  <c:v>40492.083333304043</c:v>
                </c:pt>
                <c:pt idx="22074" formatCode="m/d/yyyy\ h:mm">
                  <c:v>40492.124999970707</c:v>
                </c:pt>
                <c:pt idx="22075" formatCode="m/d/yyyy\ h:mm">
                  <c:v>40492.166666637357</c:v>
                </c:pt>
                <c:pt idx="22076" formatCode="m/d/yyyy\ h:mm">
                  <c:v>40492.208333304043</c:v>
                </c:pt>
                <c:pt idx="22077" formatCode="m/d/yyyy\ h:mm">
                  <c:v>40492.2499999707</c:v>
                </c:pt>
                <c:pt idx="22078" formatCode="m/d/yyyy\ h:mm">
                  <c:v>40492.291666637328</c:v>
                </c:pt>
                <c:pt idx="22079" formatCode="m/d/yyyy\ h:mm">
                  <c:v>40492.333333304043</c:v>
                </c:pt>
                <c:pt idx="22080" formatCode="m/d/yyyy\ h:mm">
                  <c:v>40492.374999970692</c:v>
                </c:pt>
                <c:pt idx="22081" formatCode="m/d/yyyy\ h:mm">
                  <c:v>40492.416666637357</c:v>
                </c:pt>
                <c:pt idx="22082" formatCode="m/d/yyyy\ h:mm">
                  <c:v>40492.45833330405</c:v>
                </c:pt>
                <c:pt idx="22083" formatCode="m/d/yyyy\ h:mm">
                  <c:v>40492.499999970685</c:v>
                </c:pt>
                <c:pt idx="22084" formatCode="m/d/yyyy\ h:mm">
                  <c:v>40492.541666637328</c:v>
                </c:pt>
                <c:pt idx="22085" formatCode="m/d/yyyy\ h:mm">
                  <c:v>40492.583333304028</c:v>
                </c:pt>
                <c:pt idx="22086" formatCode="m/d/yyyy\ h:mm">
                  <c:v>40492.624999970678</c:v>
                </c:pt>
                <c:pt idx="22087" formatCode="m/d/yyyy\ h:mm">
                  <c:v>40492.66666663732</c:v>
                </c:pt>
                <c:pt idx="22088" formatCode="m/d/yyyy\ h:mm">
                  <c:v>40492.708333304021</c:v>
                </c:pt>
                <c:pt idx="22089" formatCode="m/d/yyyy\ h:mm">
                  <c:v>40492.749999970671</c:v>
                </c:pt>
                <c:pt idx="22090" formatCode="m/d/yyyy\ h:mm">
                  <c:v>40492.791666637306</c:v>
                </c:pt>
                <c:pt idx="22091" formatCode="m/d/yyyy\ h:mm">
                  <c:v>40492.833333303999</c:v>
                </c:pt>
                <c:pt idx="22092" formatCode="m/d/yyyy\ h:mm">
                  <c:v>40492.874999970663</c:v>
                </c:pt>
                <c:pt idx="22093" formatCode="m/d/yyyy\ h:mm">
                  <c:v>40492.916666637328</c:v>
                </c:pt>
                <c:pt idx="22094" formatCode="m/d/yyyy\ h:mm">
                  <c:v>40492.958333304006</c:v>
                </c:pt>
                <c:pt idx="22095" formatCode="m/d/yyyy\ h:mm">
                  <c:v>40492.999999970656</c:v>
                </c:pt>
                <c:pt idx="22096" formatCode="m/d/yyyy\ h:mm">
                  <c:v>40493.041666637298</c:v>
                </c:pt>
                <c:pt idx="22097" formatCode="m/d/yyyy\ h:mm">
                  <c:v>40493.083333303992</c:v>
                </c:pt>
                <c:pt idx="22098" formatCode="m/d/yyyy\ h:mm">
                  <c:v>40493.124999970634</c:v>
                </c:pt>
                <c:pt idx="22099" formatCode="m/d/yyyy\ h:mm">
                  <c:v>40493.166666637284</c:v>
                </c:pt>
                <c:pt idx="22100" formatCode="m/d/yyyy\ h:mm">
                  <c:v>40493.208333303992</c:v>
                </c:pt>
                <c:pt idx="22101" formatCode="m/d/yyyy\ h:mm">
                  <c:v>40493.249999970634</c:v>
                </c:pt>
                <c:pt idx="22102" formatCode="m/d/yyyy\ h:mm">
                  <c:v>40493.291666637269</c:v>
                </c:pt>
                <c:pt idx="22103" formatCode="m/d/yyyy\ h:mm">
                  <c:v>40493.333333303985</c:v>
                </c:pt>
                <c:pt idx="22104" formatCode="m/d/yyyy\ h:mm">
                  <c:v>40493.374999970642</c:v>
                </c:pt>
                <c:pt idx="22105" formatCode="m/d/yyyy\ h:mm">
                  <c:v>40493.416666637284</c:v>
                </c:pt>
                <c:pt idx="22106" formatCode="m/d/yyyy\ h:mm">
                  <c:v>40493.458333303985</c:v>
                </c:pt>
                <c:pt idx="22107" formatCode="m/d/yyyy\ h:mm">
                  <c:v>40493.499999970627</c:v>
                </c:pt>
                <c:pt idx="22108" formatCode="m/d/yyyy\ h:mm">
                  <c:v>40493.541666637269</c:v>
                </c:pt>
                <c:pt idx="22109" formatCode="m/d/yyyy\ h:mm">
                  <c:v>40493.583333303963</c:v>
                </c:pt>
                <c:pt idx="22110" formatCode="m/d/yyyy\ h:mm">
                  <c:v>40493.62499997062</c:v>
                </c:pt>
                <c:pt idx="22111" formatCode="m/d/yyyy\ h:mm">
                  <c:v>40493.666666637269</c:v>
                </c:pt>
                <c:pt idx="22112" formatCode="m/d/yyyy\ h:mm">
                  <c:v>40493.708333303948</c:v>
                </c:pt>
                <c:pt idx="22113" formatCode="m/d/yyyy\ h:mm">
                  <c:v>40493.749999970605</c:v>
                </c:pt>
                <c:pt idx="22114" formatCode="m/d/yyyy\ h:mm">
                  <c:v>40493.79166663724</c:v>
                </c:pt>
                <c:pt idx="22115" formatCode="m/d/yyyy\ h:mm">
                  <c:v>40493.833333303941</c:v>
                </c:pt>
                <c:pt idx="22116" formatCode="m/d/yyyy\ h:mm">
                  <c:v>40493.874999970612</c:v>
                </c:pt>
                <c:pt idx="22117" formatCode="m/d/yyyy\ h:mm">
                  <c:v>40493.916666637255</c:v>
                </c:pt>
                <c:pt idx="22118" formatCode="m/d/yyyy\ h:mm">
                  <c:v>40493.958333303955</c:v>
                </c:pt>
                <c:pt idx="22119" formatCode="m/d/yyyy\ h:mm">
                  <c:v>40493.999999970598</c:v>
                </c:pt>
                <c:pt idx="22120" formatCode="m/d/yyyy\ h:mm">
                  <c:v>40494.041666637233</c:v>
                </c:pt>
                <c:pt idx="22121" formatCode="m/d/yyyy\ h:mm">
                  <c:v>40494.083333303941</c:v>
                </c:pt>
                <c:pt idx="22122" formatCode="m/d/yyyy\ h:mm">
                  <c:v>40494.124999970591</c:v>
                </c:pt>
                <c:pt idx="22123" formatCode="m/d/yyyy\ h:mm">
                  <c:v>40494.166666637233</c:v>
                </c:pt>
                <c:pt idx="22124" formatCode="m/d/yyyy\ h:mm">
                  <c:v>40494.208333303919</c:v>
                </c:pt>
                <c:pt idx="22125" formatCode="m/d/yyyy\ h:mm">
                  <c:v>40494.249999970583</c:v>
                </c:pt>
                <c:pt idx="22126" formatCode="m/d/yyyy\ h:mm">
                  <c:v>40494.291666637211</c:v>
                </c:pt>
                <c:pt idx="22127" formatCode="m/d/yyyy\ h:mm">
                  <c:v>40494.333333303912</c:v>
                </c:pt>
                <c:pt idx="22128" formatCode="m/d/yyyy\ h:mm">
                  <c:v>40494.374999970598</c:v>
                </c:pt>
                <c:pt idx="22129" formatCode="m/d/yyyy\ h:mm">
                  <c:v>40494.416666637226</c:v>
                </c:pt>
                <c:pt idx="22130" formatCode="m/d/yyyy\ h:mm">
                  <c:v>40494.458333303926</c:v>
                </c:pt>
                <c:pt idx="22131" formatCode="m/d/yyyy\ h:mm">
                  <c:v>40494.499999970569</c:v>
                </c:pt>
                <c:pt idx="22132" formatCode="m/d/yyyy\ h:mm">
                  <c:v>40494.541666637204</c:v>
                </c:pt>
                <c:pt idx="22133" formatCode="m/d/yyyy\ h:mm">
                  <c:v>40494.583333303897</c:v>
                </c:pt>
                <c:pt idx="22134" formatCode="m/d/yyyy\ h:mm">
                  <c:v>40494.624999970561</c:v>
                </c:pt>
                <c:pt idx="22135" formatCode="m/d/yyyy\ h:mm">
                  <c:v>40494.666666637204</c:v>
                </c:pt>
                <c:pt idx="22136" formatCode="m/d/yyyy\ h:mm">
                  <c:v>40494.70833330389</c:v>
                </c:pt>
                <c:pt idx="22137" formatCode="m/d/yyyy\ h:mm">
                  <c:v>40494.749999970561</c:v>
                </c:pt>
                <c:pt idx="22138" formatCode="m/d/yyyy\ h:mm">
                  <c:v>40494.791666637182</c:v>
                </c:pt>
                <c:pt idx="22139" formatCode="m/d/yyyy\ h:mm">
                  <c:v>40494.833333303883</c:v>
                </c:pt>
                <c:pt idx="22140" formatCode="m/d/yyyy\ h:mm">
                  <c:v>40494.874999970569</c:v>
                </c:pt>
                <c:pt idx="22141" formatCode="m/d/yyyy\ h:mm">
                  <c:v>40494.916666637204</c:v>
                </c:pt>
                <c:pt idx="22142" formatCode="m/d/yyyy\ h:mm">
                  <c:v>40494.958333303897</c:v>
                </c:pt>
                <c:pt idx="22143" formatCode="m/d/yyyy\ h:mm">
                  <c:v>40494.99999997054</c:v>
                </c:pt>
                <c:pt idx="22144" formatCode="m/d/yyyy\ h:mm">
                  <c:v>40495.041666637189</c:v>
                </c:pt>
                <c:pt idx="22145" formatCode="m/d/yyyy\ h:mm">
                  <c:v>40495.083333303868</c:v>
                </c:pt>
                <c:pt idx="22146" formatCode="m/d/yyyy\ h:mm">
                  <c:v>40495.124999970532</c:v>
                </c:pt>
                <c:pt idx="22147" formatCode="m/d/yyyy\ h:mm">
                  <c:v>40495.166666637182</c:v>
                </c:pt>
                <c:pt idx="22148" formatCode="m/d/yyyy\ h:mm">
                  <c:v>40495.208333303861</c:v>
                </c:pt>
                <c:pt idx="22149" formatCode="m/d/yyyy\ h:mm">
                  <c:v>40495.249999970532</c:v>
                </c:pt>
                <c:pt idx="22150" formatCode="m/d/yyyy\ h:mm">
                  <c:v>40495.291666637168</c:v>
                </c:pt>
                <c:pt idx="22151" formatCode="m/d/yyyy\ h:mm">
                  <c:v>40495.333333303861</c:v>
                </c:pt>
                <c:pt idx="22152" formatCode="m/d/yyyy\ h:mm">
                  <c:v>40495.37499997054</c:v>
                </c:pt>
                <c:pt idx="22153" formatCode="m/d/yyyy\ h:mm">
                  <c:v>40495.416666637182</c:v>
                </c:pt>
                <c:pt idx="22154" formatCode="m/d/yyyy\ h:mm">
                  <c:v>40495.458333303868</c:v>
                </c:pt>
                <c:pt idx="22155" formatCode="m/d/yyyy\ h:mm">
                  <c:v>40495.499999970511</c:v>
                </c:pt>
                <c:pt idx="22156" formatCode="m/d/yyyy\ h:mm">
                  <c:v>40495.541666637175</c:v>
                </c:pt>
                <c:pt idx="22157" formatCode="m/d/yyyy\ h:mm">
                  <c:v>40495.583333303839</c:v>
                </c:pt>
                <c:pt idx="22158" formatCode="m/d/yyyy\ h:mm">
                  <c:v>40495.624999970503</c:v>
                </c:pt>
                <c:pt idx="22159" formatCode="m/d/yyyy\ h:mm">
                  <c:v>40495.666666637153</c:v>
                </c:pt>
                <c:pt idx="22160" formatCode="m/d/yyyy\ h:mm">
                  <c:v>40495.708333303832</c:v>
                </c:pt>
                <c:pt idx="22161" formatCode="m/d/yyyy\ h:mm">
                  <c:v>40495.749999970496</c:v>
                </c:pt>
                <c:pt idx="22162" formatCode="m/d/yyyy\ h:mm">
                  <c:v>40495.791666637131</c:v>
                </c:pt>
                <c:pt idx="22163" formatCode="m/d/yyyy\ h:mm">
                  <c:v>40495.833333303832</c:v>
                </c:pt>
                <c:pt idx="22164" formatCode="m/d/yyyy\ h:mm">
                  <c:v>40495.874999970503</c:v>
                </c:pt>
                <c:pt idx="22165" formatCode="m/d/yyyy\ h:mm">
                  <c:v>40495.916666637153</c:v>
                </c:pt>
                <c:pt idx="22166" formatCode="m/d/yyyy\ h:mm">
                  <c:v>40495.958333303839</c:v>
                </c:pt>
                <c:pt idx="22167" formatCode="m/d/yyyy\ h:mm">
                  <c:v>40495.999999970481</c:v>
                </c:pt>
                <c:pt idx="22168" formatCode="m/d/yyyy\ h:mm">
                  <c:v>40496.041666637131</c:v>
                </c:pt>
                <c:pt idx="22169" formatCode="m/d/yyyy\ h:mm">
                  <c:v>40496.08333330381</c:v>
                </c:pt>
                <c:pt idx="22170" formatCode="m/d/yyyy\ h:mm">
                  <c:v>40496.124999970481</c:v>
                </c:pt>
                <c:pt idx="22171" formatCode="m/d/yyyy\ h:mm">
                  <c:v>40496.166666637124</c:v>
                </c:pt>
                <c:pt idx="22172" formatCode="m/d/yyyy\ h:mm">
                  <c:v>40496.208333303803</c:v>
                </c:pt>
                <c:pt idx="22173" formatCode="m/d/yyyy\ h:mm">
                  <c:v>40496.249999970467</c:v>
                </c:pt>
                <c:pt idx="22174" formatCode="m/d/yyyy\ h:mm">
                  <c:v>40496.291666637102</c:v>
                </c:pt>
                <c:pt idx="22175" formatCode="m/d/yyyy\ h:mm">
                  <c:v>40496.333333303795</c:v>
                </c:pt>
                <c:pt idx="22176" formatCode="m/d/yyyy\ h:mm">
                  <c:v>40496.374999970474</c:v>
                </c:pt>
                <c:pt idx="22177" formatCode="m/d/yyyy\ h:mm">
                  <c:v>40496.416666637131</c:v>
                </c:pt>
                <c:pt idx="22178" formatCode="m/d/yyyy\ h:mm">
                  <c:v>40496.458333303803</c:v>
                </c:pt>
                <c:pt idx="22179" formatCode="m/d/yyyy\ h:mm">
                  <c:v>40496.499999970452</c:v>
                </c:pt>
                <c:pt idx="22180" formatCode="m/d/yyyy\ h:mm">
                  <c:v>40496.541666637102</c:v>
                </c:pt>
                <c:pt idx="22181" formatCode="m/d/yyyy\ h:mm">
                  <c:v>40496.583333303781</c:v>
                </c:pt>
                <c:pt idx="22182" formatCode="m/d/yyyy\ h:mm">
                  <c:v>40496.624999970445</c:v>
                </c:pt>
                <c:pt idx="22183" formatCode="m/d/yyyy\ h:mm">
                  <c:v>40496.666666637095</c:v>
                </c:pt>
                <c:pt idx="22184" formatCode="m/d/yyyy\ h:mm">
                  <c:v>40496.708333303781</c:v>
                </c:pt>
                <c:pt idx="22185" formatCode="m/d/yyyy\ h:mm">
                  <c:v>40496.749999970438</c:v>
                </c:pt>
                <c:pt idx="22186" formatCode="m/d/yyyy\ h:mm">
                  <c:v>40496.791666637073</c:v>
                </c:pt>
                <c:pt idx="22187" formatCode="m/d/yyyy\ h:mm">
                  <c:v>40496.833333303766</c:v>
                </c:pt>
                <c:pt idx="22188" formatCode="m/d/yyyy\ h:mm">
                  <c:v>40496.874999970445</c:v>
                </c:pt>
                <c:pt idx="22189" formatCode="m/d/yyyy\ h:mm">
                  <c:v>40496.916666637095</c:v>
                </c:pt>
                <c:pt idx="22190" formatCode="m/d/yyyy\ h:mm">
                  <c:v>40496.958333303774</c:v>
                </c:pt>
                <c:pt idx="22191" formatCode="m/d/yyyy\ h:mm">
                  <c:v>40496.999999970423</c:v>
                </c:pt>
                <c:pt idx="22192" formatCode="m/d/yyyy\ h:mm">
                  <c:v>40497.041666637073</c:v>
                </c:pt>
                <c:pt idx="22193" formatCode="m/d/yyyy\ h:mm">
                  <c:v>40497.083333303752</c:v>
                </c:pt>
                <c:pt idx="22194" formatCode="m/d/yyyy\ h:mm">
                  <c:v>40497.124999970416</c:v>
                </c:pt>
                <c:pt idx="22195" formatCode="m/d/yyyy\ h:mm">
                  <c:v>40497.166666637066</c:v>
                </c:pt>
                <c:pt idx="22196" formatCode="m/d/yyyy\ h:mm">
                  <c:v>40497.208333303744</c:v>
                </c:pt>
                <c:pt idx="22197" formatCode="m/d/yyyy\ h:mm">
                  <c:v>40497.249999970409</c:v>
                </c:pt>
                <c:pt idx="22198" formatCode="m/d/yyyy\ h:mm">
                  <c:v>40497.291666637044</c:v>
                </c:pt>
                <c:pt idx="22199" formatCode="m/d/yyyy\ h:mm">
                  <c:v>40497.333333303737</c:v>
                </c:pt>
                <c:pt idx="22200" formatCode="m/d/yyyy\ h:mm">
                  <c:v>40497.374999970416</c:v>
                </c:pt>
                <c:pt idx="22201" formatCode="m/d/yyyy\ h:mm">
                  <c:v>40497.416666637066</c:v>
                </c:pt>
                <c:pt idx="22202" formatCode="m/d/yyyy\ h:mm">
                  <c:v>40497.458333303744</c:v>
                </c:pt>
                <c:pt idx="22203" formatCode="m/d/yyyy\ h:mm">
                  <c:v>40497.499999970394</c:v>
                </c:pt>
                <c:pt idx="22204" formatCode="m/d/yyyy\ h:mm">
                  <c:v>40497.541666637044</c:v>
                </c:pt>
                <c:pt idx="22205" formatCode="m/d/yyyy\ h:mm">
                  <c:v>40497.583333303723</c:v>
                </c:pt>
                <c:pt idx="22206" formatCode="m/d/yyyy\ h:mm">
                  <c:v>40497.624999970387</c:v>
                </c:pt>
                <c:pt idx="22207" formatCode="m/d/yyyy\ h:mm">
                  <c:v>40497.666666637037</c:v>
                </c:pt>
                <c:pt idx="22208" formatCode="m/d/yyyy\ h:mm">
                  <c:v>40497.708333303715</c:v>
                </c:pt>
                <c:pt idx="22209" formatCode="m/d/yyyy\ h:mm">
                  <c:v>40497.74999997038</c:v>
                </c:pt>
                <c:pt idx="22210" formatCode="m/d/yyyy\ h:mm">
                  <c:v>40497.791666637015</c:v>
                </c:pt>
                <c:pt idx="22211" formatCode="m/d/yyyy\ h:mm">
                  <c:v>40497.833333303708</c:v>
                </c:pt>
                <c:pt idx="22212" formatCode="m/d/yyyy\ h:mm">
                  <c:v>40497.874999970387</c:v>
                </c:pt>
                <c:pt idx="22213" formatCode="m/d/yyyy\ h:mm">
                  <c:v>40497.916666637037</c:v>
                </c:pt>
                <c:pt idx="22214" formatCode="m/d/yyyy\ h:mm">
                  <c:v>40497.958333303715</c:v>
                </c:pt>
                <c:pt idx="22215" formatCode="m/d/yyyy\ h:mm">
                  <c:v>40497.999999970365</c:v>
                </c:pt>
                <c:pt idx="22216" formatCode="m/d/yyyy\ h:mm">
                  <c:v>40498.041666637015</c:v>
                </c:pt>
                <c:pt idx="22217" formatCode="m/d/yyyy\ h:mm">
                  <c:v>40498.083333303694</c:v>
                </c:pt>
                <c:pt idx="22218" formatCode="m/d/yyyy\ h:mm">
                  <c:v>40498.124999970358</c:v>
                </c:pt>
                <c:pt idx="22219" formatCode="m/d/yyyy\ h:mm">
                  <c:v>40498.166666637007</c:v>
                </c:pt>
                <c:pt idx="22220" formatCode="m/d/yyyy\ h:mm">
                  <c:v>40498.208333303686</c:v>
                </c:pt>
                <c:pt idx="22221" formatCode="m/d/yyyy\ h:mm">
                  <c:v>40498.24999997035</c:v>
                </c:pt>
                <c:pt idx="22222" formatCode="m/d/yyyy\ h:mm">
                  <c:v>40498.291666636986</c:v>
                </c:pt>
                <c:pt idx="22223" formatCode="m/d/yyyy\ h:mm">
                  <c:v>40498.333333303679</c:v>
                </c:pt>
                <c:pt idx="22224" formatCode="m/d/yyyy\ h:mm">
                  <c:v>40498.374999970343</c:v>
                </c:pt>
                <c:pt idx="22225" formatCode="m/d/yyyy\ h:mm">
                  <c:v>40498.416666637007</c:v>
                </c:pt>
                <c:pt idx="22226" formatCode="m/d/yyyy\ h:mm">
                  <c:v>40498.458333303686</c:v>
                </c:pt>
                <c:pt idx="22227" formatCode="m/d/yyyy\ h:mm">
                  <c:v>40498.499999970336</c:v>
                </c:pt>
                <c:pt idx="22228" formatCode="m/d/yyyy\ h:mm">
                  <c:v>40498.541666636986</c:v>
                </c:pt>
                <c:pt idx="22229" formatCode="m/d/yyyy\ h:mm">
                  <c:v>40498.583333303664</c:v>
                </c:pt>
                <c:pt idx="22230" formatCode="m/d/yyyy\ h:mm">
                  <c:v>40498.624999970329</c:v>
                </c:pt>
                <c:pt idx="22231" formatCode="m/d/yyyy\ h:mm">
                  <c:v>40498.666666636986</c:v>
                </c:pt>
                <c:pt idx="22232" formatCode="m/d/yyyy\ h:mm">
                  <c:v>40498.708333303657</c:v>
                </c:pt>
                <c:pt idx="22233" formatCode="m/d/yyyy\ h:mm">
                  <c:v>40498.749999970321</c:v>
                </c:pt>
                <c:pt idx="22234" formatCode="m/d/yyyy\ h:mm">
                  <c:v>40498.791666636971</c:v>
                </c:pt>
                <c:pt idx="22235" formatCode="m/d/yyyy\ h:mm">
                  <c:v>40498.83333330365</c:v>
                </c:pt>
                <c:pt idx="22236" formatCode="m/d/yyyy\ h:mm">
                  <c:v>40498.874999970329</c:v>
                </c:pt>
                <c:pt idx="22237" formatCode="m/d/yyyy\ h:mm">
                  <c:v>40498.916666636993</c:v>
                </c:pt>
                <c:pt idx="22238" formatCode="m/d/yyyy\ h:mm">
                  <c:v>40498.958333303643</c:v>
                </c:pt>
                <c:pt idx="22239" formatCode="m/d/yyyy\ h:mm">
                  <c:v>40498.999999970307</c:v>
                </c:pt>
                <c:pt idx="22240" formatCode="m/d/yyyy\ h:mm">
                  <c:v>40499.041666636971</c:v>
                </c:pt>
                <c:pt idx="22241" formatCode="m/d/yyyy\ h:mm">
                  <c:v>40499.083333303635</c:v>
                </c:pt>
                <c:pt idx="22242" formatCode="m/d/yyyy\ h:mm">
                  <c:v>40499.1249999703</c:v>
                </c:pt>
                <c:pt idx="22243" formatCode="m/d/yyyy\ h:mm">
                  <c:v>40499.166666636964</c:v>
                </c:pt>
                <c:pt idx="22244" formatCode="m/d/yyyy\ h:mm">
                  <c:v>40499.208333303628</c:v>
                </c:pt>
                <c:pt idx="22245" formatCode="m/d/yyyy\ h:mm">
                  <c:v>40499.249999970285</c:v>
                </c:pt>
                <c:pt idx="22246" formatCode="m/d/yyyy\ h:mm">
                  <c:v>40499.291666636935</c:v>
                </c:pt>
                <c:pt idx="22247" formatCode="m/d/yyyy\ h:mm">
                  <c:v>40499.333333303621</c:v>
                </c:pt>
                <c:pt idx="22248" formatCode="m/d/yyyy\ h:mm">
                  <c:v>40499.374999970292</c:v>
                </c:pt>
                <c:pt idx="22249" formatCode="m/d/yyyy\ h:mm">
                  <c:v>40499.416666636949</c:v>
                </c:pt>
                <c:pt idx="22250" formatCode="m/d/yyyy\ h:mm">
                  <c:v>40499.458333303613</c:v>
                </c:pt>
                <c:pt idx="22251" formatCode="m/d/yyyy\ h:mm">
                  <c:v>40499.499999970278</c:v>
                </c:pt>
                <c:pt idx="22252" formatCode="m/d/yyyy\ h:mm">
                  <c:v>40499.541666636935</c:v>
                </c:pt>
                <c:pt idx="22253" formatCode="m/d/yyyy\ h:mm">
                  <c:v>40499.583333303606</c:v>
                </c:pt>
                <c:pt idx="22254" formatCode="m/d/yyyy\ h:mm">
                  <c:v>40499.62499997027</c:v>
                </c:pt>
                <c:pt idx="22255" formatCode="m/d/yyyy\ h:mm">
                  <c:v>40499.666666636935</c:v>
                </c:pt>
                <c:pt idx="22256" formatCode="m/d/yyyy\ h:mm">
                  <c:v>40499.708333303599</c:v>
                </c:pt>
                <c:pt idx="22257" formatCode="m/d/yyyy\ h:mm">
                  <c:v>40499.749999970256</c:v>
                </c:pt>
                <c:pt idx="22258" formatCode="m/d/yyyy\ h:mm">
                  <c:v>40499.791666636913</c:v>
                </c:pt>
                <c:pt idx="22259" formatCode="m/d/yyyy\ h:mm">
                  <c:v>40499.833333303592</c:v>
                </c:pt>
                <c:pt idx="22260" formatCode="m/d/yyyy\ h:mm">
                  <c:v>40499.874999970263</c:v>
                </c:pt>
                <c:pt idx="22261" formatCode="m/d/yyyy\ h:mm">
                  <c:v>40499.916666636935</c:v>
                </c:pt>
                <c:pt idx="22262" formatCode="m/d/yyyy\ h:mm">
                  <c:v>40499.958333303606</c:v>
                </c:pt>
                <c:pt idx="22263" formatCode="m/d/yyyy\ h:mm">
                  <c:v>40499.999999970234</c:v>
                </c:pt>
                <c:pt idx="22264" formatCode="m/d/yyyy\ h:mm">
                  <c:v>40500.041666636906</c:v>
                </c:pt>
                <c:pt idx="22265" formatCode="m/d/yyyy\ h:mm">
                  <c:v>40500.083333303592</c:v>
                </c:pt>
                <c:pt idx="22266" formatCode="m/d/yyyy\ h:mm">
                  <c:v>40500.124999970234</c:v>
                </c:pt>
                <c:pt idx="22267" formatCode="m/d/yyyy\ h:mm">
                  <c:v>40500.166666636906</c:v>
                </c:pt>
                <c:pt idx="22268" formatCode="m/d/yyyy\ h:mm">
                  <c:v>40500.208333303584</c:v>
                </c:pt>
                <c:pt idx="22269" formatCode="m/d/yyyy\ h:mm">
                  <c:v>40500.249999970234</c:v>
                </c:pt>
                <c:pt idx="22270" formatCode="m/d/yyyy\ h:mm">
                  <c:v>40500.291666636876</c:v>
                </c:pt>
                <c:pt idx="22271" formatCode="m/d/yyyy\ h:mm">
                  <c:v>40500.333333303563</c:v>
                </c:pt>
                <c:pt idx="22272" formatCode="m/d/yyyy\ h:mm">
                  <c:v>40500.374999970241</c:v>
                </c:pt>
                <c:pt idx="22273" formatCode="m/d/yyyy\ h:mm">
                  <c:v>40500.416666636891</c:v>
                </c:pt>
                <c:pt idx="22274" formatCode="m/d/yyyy\ h:mm">
                  <c:v>40500.458333303584</c:v>
                </c:pt>
                <c:pt idx="22275" formatCode="m/d/yyyy\ h:mm">
                  <c:v>40500.49999997022</c:v>
                </c:pt>
                <c:pt idx="22276" formatCode="m/d/yyyy\ h:mm">
                  <c:v>40500.541666636884</c:v>
                </c:pt>
                <c:pt idx="22277" formatCode="m/d/yyyy\ h:mm">
                  <c:v>40500.583333303548</c:v>
                </c:pt>
                <c:pt idx="22278" formatCode="m/d/yyyy\ h:mm">
                  <c:v>40500.624999970205</c:v>
                </c:pt>
                <c:pt idx="22279" formatCode="m/d/yyyy\ h:mm">
                  <c:v>40500.666666636876</c:v>
                </c:pt>
                <c:pt idx="22280" formatCode="m/d/yyyy\ h:mm">
                  <c:v>40500.708333303541</c:v>
                </c:pt>
                <c:pt idx="22281" formatCode="m/d/yyyy\ h:mm">
                  <c:v>40500.749999970205</c:v>
                </c:pt>
                <c:pt idx="22282" formatCode="m/d/yyyy\ h:mm">
                  <c:v>40500.791666636847</c:v>
                </c:pt>
                <c:pt idx="22283" formatCode="m/d/yyyy\ h:mm">
                  <c:v>40500.833333303533</c:v>
                </c:pt>
                <c:pt idx="22284" formatCode="m/d/yyyy\ h:mm">
                  <c:v>40500.874999970212</c:v>
                </c:pt>
                <c:pt idx="22285" formatCode="m/d/yyyy\ h:mm">
                  <c:v>40500.916666636862</c:v>
                </c:pt>
                <c:pt idx="22286" formatCode="m/d/yyyy\ h:mm">
                  <c:v>40500.958333303548</c:v>
                </c:pt>
                <c:pt idx="22287" formatCode="m/d/yyyy\ h:mm">
                  <c:v>40500.99999997019</c:v>
                </c:pt>
                <c:pt idx="22288" formatCode="m/d/yyyy\ h:mm">
                  <c:v>40501.041666636855</c:v>
                </c:pt>
                <c:pt idx="22289" formatCode="m/d/yyyy\ h:mm">
                  <c:v>40501.083333303519</c:v>
                </c:pt>
                <c:pt idx="22290" formatCode="m/d/yyyy\ h:mm">
                  <c:v>40501.124999970183</c:v>
                </c:pt>
                <c:pt idx="22291" formatCode="m/d/yyyy\ h:mm">
                  <c:v>40501.166666636833</c:v>
                </c:pt>
                <c:pt idx="22292" formatCode="m/d/yyyy\ h:mm">
                  <c:v>40501.208333303512</c:v>
                </c:pt>
                <c:pt idx="22293" formatCode="m/d/yyyy\ h:mm">
                  <c:v>40501.249999970183</c:v>
                </c:pt>
                <c:pt idx="22294" formatCode="m/d/yyyy\ h:mm">
                  <c:v>40501.291666636818</c:v>
                </c:pt>
                <c:pt idx="22295" formatCode="m/d/yyyy\ h:mm">
                  <c:v>40501.333333303512</c:v>
                </c:pt>
                <c:pt idx="22296" formatCode="m/d/yyyy\ h:mm">
                  <c:v>40501.37499997019</c:v>
                </c:pt>
                <c:pt idx="22297" formatCode="m/d/yyyy\ h:mm">
                  <c:v>40501.416666636833</c:v>
                </c:pt>
                <c:pt idx="22298" formatCode="m/d/yyyy\ h:mm">
                  <c:v>40501.458333303519</c:v>
                </c:pt>
                <c:pt idx="22299" formatCode="m/d/yyyy\ h:mm">
                  <c:v>40501.499999970161</c:v>
                </c:pt>
                <c:pt idx="22300" formatCode="m/d/yyyy\ h:mm">
                  <c:v>40501.541666636826</c:v>
                </c:pt>
                <c:pt idx="22301" formatCode="m/d/yyyy\ h:mm">
                  <c:v>40501.58333330349</c:v>
                </c:pt>
                <c:pt idx="22302" formatCode="m/d/yyyy\ h:mm">
                  <c:v>40501.624999970161</c:v>
                </c:pt>
                <c:pt idx="22303" formatCode="m/d/yyyy\ h:mm">
                  <c:v>40501.666666636804</c:v>
                </c:pt>
                <c:pt idx="22304" formatCode="m/d/yyyy\ h:mm">
                  <c:v>40501.708333303483</c:v>
                </c:pt>
                <c:pt idx="22305" formatCode="m/d/yyyy\ h:mm">
                  <c:v>40501.749999970147</c:v>
                </c:pt>
                <c:pt idx="22306" formatCode="m/d/yyyy\ h:mm">
                  <c:v>40501.791666636782</c:v>
                </c:pt>
                <c:pt idx="22307" formatCode="m/d/yyyy\ h:mm">
                  <c:v>40501.833333303483</c:v>
                </c:pt>
                <c:pt idx="22308" formatCode="m/d/yyyy\ h:mm">
                  <c:v>40501.874999970154</c:v>
                </c:pt>
                <c:pt idx="22309" formatCode="m/d/yyyy\ h:mm">
                  <c:v>40501.916666636811</c:v>
                </c:pt>
                <c:pt idx="22310" formatCode="m/d/yyyy\ h:mm">
                  <c:v>40501.95833330349</c:v>
                </c:pt>
                <c:pt idx="22311" formatCode="m/d/yyyy\ h:mm">
                  <c:v>40501.999999970132</c:v>
                </c:pt>
                <c:pt idx="22312" formatCode="m/d/yyyy\ h:mm">
                  <c:v>40502.041666636782</c:v>
                </c:pt>
                <c:pt idx="22313" formatCode="m/d/yyyy\ h:mm">
                  <c:v>40502.083333303461</c:v>
                </c:pt>
                <c:pt idx="22314" formatCode="m/d/yyyy\ h:mm">
                  <c:v>40502.124999970132</c:v>
                </c:pt>
                <c:pt idx="22315" formatCode="m/d/yyyy\ h:mm">
                  <c:v>40502.166666636775</c:v>
                </c:pt>
                <c:pt idx="22316" formatCode="m/d/yyyy\ h:mm">
                  <c:v>40502.208333303453</c:v>
                </c:pt>
                <c:pt idx="22317" formatCode="m/d/yyyy\ h:mm">
                  <c:v>40502.249999970118</c:v>
                </c:pt>
                <c:pt idx="22318" formatCode="m/d/yyyy\ h:mm">
                  <c:v>40502.291666636753</c:v>
                </c:pt>
                <c:pt idx="22319" formatCode="m/d/yyyy\ h:mm">
                  <c:v>40502.333333303446</c:v>
                </c:pt>
                <c:pt idx="22320" formatCode="m/d/yyyy\ h:mm">
                  <c:v>40502.374999970125</c:v>
                </c:pt>
                <c:pt idx="22321" formatCode="m/d/yyyy\ h:mm">
                  <c:v>40502.416666636782</c:v>
                </c:pt>
                <c:pt idx="22322" formatCode="m/d/yyyy\ h:mm">
                  <c:v>40502.458333303453</c:v>
                </c:pt>
                <c:pt idx="22323" formatCode="m/d/yyyy\ h:mm">
                  <c:v>40502.499999970103</c:v>
                </c:pt>
                <c:pt idx="22324" formatCode="m/d/yyyy\ h:mm">
                  <c:v>40502.541666636753</c:v>
                </c:pt>
                <c:pt idx="22325" formatCode="m/d/yyyy\ h:mm">
                  <c:v>40502.583333303432</c:v>
                </c:pt>
                <c:pt idx="22326" formatCode="m/d/yyyy\ h:mm">
                  <c:v>40502.624999970096</c:v>
                </c:pt>
                <c:pt idx="22327" formatCode="m/d/yyyy\ h:mm">
                  <c:v>40502.666666636746</c:v>
                </c:pt>
                <c:pt idx="22328" formatCode="m/d/yyyy\ h:mm">
                  <c:v>40502.708333303432</c:v>
                </c:pt>
                <c:pt idx="22329" formatCode="m/d/yyyy\ h:mm">
                  <c:v>40502.749999970089</c:v>
                </c:pt>
                <c:pt idx="22330" formatCode="m/d/yyyy\ h:mm">
                  <c:v>40502.791666636724</c:v>
                </c:pt>
                <c:pt idx="22331" formatCode="m/d/yyyy\ h:mm">
                  <c:v>40502.833333303417</c:v>
                </c:pt>
                <c:pt idx="22332" formatCode="m/d/yyyy\ h:mm">
                  <c:v>40502.874999970096</c:v>
                </c:pt>
                <c:pt idx="22333" formatCode="m/d/yyyy\ h:mm">
                  <c:v>40502.916666636746</c:v>
                </c:pt>
                <c:pt idx="22334" formatCode="m/d/yyyy\ h:mm">
                  <c:v>40502.958333303424</c:v>
                </c:pt>
                <c:pt idx="22335" formatCode="m/d/yyyy\ h:mm">
                  <c:v>40502.999999970081</c:v>
                </c:pt>
                <c:pt idx="22336" formatCode="m/d/yyyy\ h:mm">
                  <c:v>40503.041666636724</c:v>
                </c:pt>
                <c:pt idx="22337" formatCode="m/d/yyyy\ h:mm">
                  <c:v>40503.083333303402</c:v>
                </c:pt>
                <c:pt idx="22338" formatCode="m/d/yyyy\ h:mm">
                  <c:v>40503.124999970067</c:v>
                </c:pt>
                <c:pt idx="22339" formatCode="m/d/yyyy\ h:mm">
                  <c:v>40503.166666636724</c:v>
                </c:pt>
                <c:pt idx="22340" formatCode="m/d/yyyy\ h:mm">
                  <c:v>40503.208333303395</c:v>
                </c:pt>
                <c:pt idx="22341" formatCode="m/d/yyyy\ h:mm">
                  <c:v>40503.249999970059</c:v>
                </c:pt>
                <c:pt idx="22342" formatCode="m/d/yyyy\ h:mm">
                  <c:v>40503.291666636702</c:v>
                </c:pt>
                <c:pt idx="22343" formatCode="m/d/yyyy\ h:mm">
                  <c:v>40503.333333303388</c:v>
                </c:pt>
                <c:pt idx="22344" formatCode="m/d/yyyy\ h:mm">
                  <c:v>40503.374999970067</c:v>
                </c:pt>
                <c:pt idx="22345" formatCode="m/d/yyyy\ h:mm">
                  <c:v>40503.416666636716</c:v>
                </c:pt>
                <c:pt idx="22346" formatCode="m/d/yyyy\ h:mm">
                  <c:v>40503.458333303395</c:v>
                </c:pt>
                <c:pt idx="22347" formatCode="m/d/yyyy\ h:mm">
                  <c:v>40503.499999970045</c:v>
                </c:pt>
                <c:pt idx="22348" formatCode="m/d/yyyy\ h:mm">
                  <c:v>40503.541666636695</c:v>
                </c:pt>
                <c:pt idx="22349" formatCode="m/d/yyyy\ h:mm">
                  <c:v>40503.583333303373</c:v>
                </c:pt>
                <c:pt idx="22350" formatCode="m/d/yyyy\ h:mm">
                  <c:v>40503.624999970038</c:v>
                </c:pt>
                <c:pt idx="22351" formatCode="m/d/yyyy\ h:mm">
                  <c:v>40503.666666636687</c:v>
                </c:pt>
                <c:pt idx="22352" formatCode="m/d/yyyy\ h:mm">
                  <c:v>40503.708333303366</c:v>
                </c:pt>
                <c:pt idx="22353" formatCode="m/d/yyyy\ h:mm">
                  <c:v>40503.74999997003</c:v>
                </c:pt>
                <c:pt idx="22354" formatCode="m/d/yyyy\ h:mm">
                  <c:v>40503.791666636665</c:v>
                </c:pt>
                <c:pt idx="22355" formatCode="m/d/yyyy\ h:mm">
                  <c:v>40503.833333303359</c:v>
                </c:pt>
                <c:pt idx="22356" formatCode="m/d/yyyy\ h:mm">
                  <c:v>40503.874999970038</c:v>
                </c:pt>
                <c:pt idx="22357" formatCode="m/d/yyyy\ h:mm">
                  <c:v>40503.916666636687</c:v>
                </c:pt>
                <c:pt idx="22358" formatCode="m/d/yyyy\ h:mm">
                  <c:v>40503.958333303366</c:v>
                </c:pt>
                <c:pt idx="22359" formatCode="m/d/yyyy\ h:mm">
                  <c:v>40503.999999970016</c:v>
                </c:pt>
                <c:pt idx="22360" formatCode="m/d/yyyy\ h:mm">
                  <c:v>40504.041666636665</c:v>
                </c:pt>
                <c:pt idx="22361" formatCode="m/d/yyyy\ h:mm">
                  <c:v>40504.083333303344</c:v>
                </c:pt>
                <c:pt idx="22362" formatCode="m/d/yyyy\ h:mm">
                  <c:v>40504.124999970009</c:v>
                </c:pt>
                <c:pt idx="22363" formatCode="m/d/yyyy\ h:mm">
                  <c:v>40504.166666636658</c:v>
                </c:pt>
                <c:pt idx="22364" formatCode="m/d/yyyy\ h:mm">
                  <c:v>40504.208333303337</c:v>
                </c:pt>
                <c:pt idx="22365" formatCode="m/d/yyyy\ h:mm">
                  <c:v>40504.249999970001</c:v>
                </c:pt>
                <c:pt idx="22366" formatCode="m/d/yyyy\ h:mm">
                  <c:v>40504.291666636636</c:v>
                </c:pt>
                <c:pt idx="22367" formatCode="m/d/yyyy\ h:mm">
                  <c:v>40504.33333330333</c:v>
                </c:pt>
                <c:pt idx="22368" formatCode="m/d/yyyy\ h:mm">
                  <c:v>40504.374999970009</c:v>
                </c:pt>
                <c:pt idx="22369" formatCode="m/d/yyyy\ h:mm">
                  <c:v>40504.416666636658</c:v>
                </c:pt>
                <c:pt idx="22370" formatCode="m/d/yyyy\ h:mm">
                  <c:v>40504.458333303337</c:v>
                </c:pt>
                <c:pt idx="22371" formatCode="m/d/yyyy\ h:mm">
                  <c:v>40504.499999969987</c:v>
                </c:pt>
                <c:pt idx="22372" formatCode="m/d/yyyy\ h:mm">
                  <c:v>40504.541666636636</c:v>
                </c:pt>
                <c:pt idx="22373" formatCode="m/d/yyyy\ h:mm">
                  <c:v>40504.583333303315</c:v>
                </c:pt>
                <c:pt idx="22374" formatCode="m/d/yyyy\ h:mm">
                  <c:v>40504.624999969979</c:v>
                </c:pt>
                <c:pt idx="22375" formatCode="m/d/yyyy\ h:mm">
                  <c:v>40504.666666636629</c:v>
                </c:pt>
                <c:pt idx="22376" formatCode="m/d/yyyy\ h:mm">
                  <c:v>40504.708333303308</c:v>
                </c:pt>
                <c:pt idx="22377" formatCode="m/d/yyyy\ h:mm">
                  <c:v>40504.749999969972</c:v>
                </c:pt>
                <c:pt idx="22378" formatCode="m/d/yyyy\ h:mm">
                  <c:v>40504.791666636607</c:v>
                </c:pt>
                <c:pt idx="22379" formatCode="m/d/yyyy\ h:mm">
                  <c:v>40504.833333303301</c:v>
                </c:pt>
                <c:pt idx="22380" formatCode="m/d/yyyy\ h:mm">
                  <c:v>40504.874999969979</c:v>
                </c:pt>
                <c:pt idx="22381" formatCode="m/d/yyyy\ h:mm">
                  <c:v>40504.916666636629</c:v>
                </c:pt>
                <c:pt idx="22382" formatCode="m/d/yyyy\ h:mm">
                  <c:v>40504.958333303293</c:v>
                </c:pt>
                <c:pt idx="22383" formatCode="m/d/yyyy\ h:mm">
                  <c:v>40504.999999969958</c:v>
                </c:pt>
                <c:pt idx="22384" formatCode="m/d/yyyy\ h:mm">
                  <c:v>40505.041666636607</c:v>
                </c:pt>
                <c:pt idx="22385" formatCode="m/d/yyyy\ h:mm">
                  <c:v>40505.083333303286</c:v>
                </c:pt>
                <c:pt idx="22386" formatCode="m/d/yyyy\ h:mm">
                  <c:v>40505.12499996995</c:v>
                </c:pt>
                <c:pt idx="22387" formatCode="m/d/yyyy\ h:mm">
                  <c:v>40505.1666666366</c:v>
                </c:pt>
                <c:pt idx="22388" formatCode="m/d/yyyy\ h:mm">
                  <c:v>40505.208333303279</c:v>
                </c:pt>
                <c:pt idx="22389" formatCode="m/d/yyyy\ h:mm">
                  <c:v>40505.249999969936</c:v>
                </c:pt>
                <c:pt idx="22390" formatCode="m/d/yyyy\ h:mm">
                  <c:v>40505.291666636578</c:v>
                </c:pt>
                <c:pt idx="22391" formatCode="m/d/yyyy\ h:mm">
                  <c:v>40505.333333303272</c:v>
                </c:pt>
                <c:pt idx="22392" formatCode="m/d/yyyy\ h:mm">
                  <c:v>40505.374999969943</c:v>
                </c:pt>
                <c:pt idx="22393" formatCode="m/d/yyyy\ h:mm">
                  <c:v>40505.4166666366</c:v>
                </c:pt>
                <c:pt idx="22394" formatCode="m/d/yyyy\ h:mm">
                  <c:v>40505.458333303279</c:v>
                </c:pt>
                <c:pt idx="22395" formatCode="m/d/yyyy\ h:mm">
                  <c:v>40505.499999969928</c:v>
                </c:pt>
                <c:pt idx="22396" formatCode="m/d/yyyy\ h:mm">
                  <c:v>40505.541666636585</c:v>
                </c:pt>
                <c:pt idx="22397" formatCode="m/d/yyyy\ h:mm">
                  <c:v>40505.583333303257</c:v>
                </c:pt>
                <c:pt idx="22398" formatCode="m/d/yyyy\ h:mm">
                  <c:v>40505.624999969921</c:v>
                </c:pt>
                <c:pt idx="22399" formatCode="m/d/yyyy\ h:mm">
                  <c:v>40505.666666636585</c:v>
                </c:pt>
                <c:pt idx="22400" formatCode="m/d/yyyy\ h:mm">
                  <c:v>40505.70833330325</c:v>
                </c:pt>
                <c:pt idx="22401" formatCode="m/d/yyyy\ h:mm">
                  <c:v>40505.749999969914</c:v>
                </c:pt>
                <c:pt idx="22402" formatCode="m/d/yyyy\ h:mm">
                  <c:v>40505.791666636564</c:v>
                </c:pt>
                <c:pt idx="22403" formatCode="m/d/yyyy\ h:mm">
                  <c:v>40505.833333303235</c:v>
                </c:pt>
                <c:pt idx="22404" formatCode="m/d/yyyy\ h:mm">
                  <c:v>40505.874999969921</c:v>
                </c:pt>
                <c:pt idx="22405" formatCode="m/d/yyyy\ h:mm">
                  <c:v>40505.916666636585</c:v>
                </c:pt>
                <c:pt idx="22406" formatCode="m/d/yyyy\ h:mm">
                  <c:v>40505.958333303242</c:v>
                </c:pt>
                <c:pt idx="22407" formatCode="m/d/yyyy\ h:mm">
                  <c:v>40505.999999969885</c:v>
                </c:pt>
                <c:pt idx="22408" formatCode="m/d/yyyy\ h:mm">
                  <c:v>40506.041666636564</c:v>
                </c:pt>
                <c:pt idx="22409" formatCode="m/d/yyyy\ h:mm">
                  <c:v>40506.083333303228</c:v>
                </c:pt>
                <c:pt idx="22410" formatCode="m/d/yyyy\ h:mm">
                  <c:v>40506.124999969885</c:v>
                </c:pt>
                <c:pt idx="22411" formatCode="m/d/yyyy\ h:mm">
                  <c:v>40506.166666636556</c:v>
                </c:pt>
                <c:pt idx="22412" formatCode="m/d/yyyy\ h:mm">
                  <c:v>40506.208333303221</c:v>
                </c:pt>
                <c:pt idx="22413" formatCode="m/d/yyyy\ h:mm">
                  <c:v>40506.249999969885</c:v>
                </c:pt>
                <c:pt idx="22414" formatCode="m/d/yyyy\ h:mm">
                  <c:v>40506.291666636527</c:v>
                </c:pt>
                <c:pt idx="22415" formatCode="m/d/yyyy\ h:mm">
                  <c:v>40506.333333303206</c:v>
                </c:pt>
                <c:pt idx="22416" formatCode="m/d/yyyy\ h:mm">
                  <c:v>40506.374999969892</c:v>
                </c:pt>
                <c:pt idx="22417" formatCode="m/d/yyyy\ h:mm">
                  <c:v>40506.416666636542</c:v>
                </c:pt>
                <c:pt idx="22418" formatCode="m/d/yyyy\ h:mm">
                  <c:v>40506.458333303213</c:v>
                </c:pt>
                <c:pt idx="22419" formatCode="m/d/yyyy\ h:mm">
                  <c:v>40506.49999996987</c:v>
                </c:pt>
                <c:pt idx="22420" formatCode="m/d/yyyy\ h:mm">
                  <c:v>40506.541666636535</c:v>
                </c:pt>
                <c:pt idx="22421" formatCode="m/d/yyyy\ h:mm">
                  <c:v>40506.583333303199</c:v>
                </c:pt>
                <c:pt idx="22422" formatCode="m/d/yyyy\ h:mm">
                  <c:v>40506.624999969856</c:v>
                </c:pt>
                <c:pt idx="22423" formatCode="m/d/yyyy\ h:mm">
                  <c:v>40506.666666636527</c:v>
                </c:pt>
                <c:pt idx="22424" formatCode="m/d/yyyy\ h:mm">
                  <c:v>40506.708333303191</c:v>
                </c:pt>
                <c:pt idx="22425" formatCode="m/d/yyyy\ h:mm">
                  <c:v>40506.749999969856</c:v>
                </c:pt>
                <c:pt idx="22426" formatCode="m/d/yyyy\ h:mm">
                  <c:v>40506.791666636498</c:v>
                </c:pt>
                <c:pt idx="22427" formatCode="m/d/yyyy\ h:mm">
                  <c:v>40506.833333303191</c:v>
                </c:pt>
                <c:pt idx="22428" formatCode="m/d/yyyy\ h:mm">
                  <c:v>40506.874999969848</c:v>
                </c:pt>
                <c:pt idx="22429" formatCode="m/d/yyyy\ h:mm">
                  <c:v>40506.916666636513</c:v>
                </c:pt>
                <c:pt idx="22430" formatCode="m/d/yyyy\ h:mm">
                  <c:v>40506.958333303199</c:v>
                </c:pt>
                <c:pt idx="22431" formatCode="m/d/yyyy\ h:mm">
                  <c:v>40506.999999969834</c:v>
                </c:pt>
                <c:pt idx="22432" formatCode="m/d/yyyy\ h:mm">
                  <c:v>40507.041666636505</c:v>
                </c:pt>
                <c:pt idx="22433" formatCode="m/d/yyyy\ h:mm">
                  <c:v>40507.083333303184</c:v>
                </c:pt>
                <c:pt idx="22434" formatCode="m/d/yyyy\ h:mm">
                  <c:v>40507.124999969834</c:v>
                </c:pt>
                <c:pt idx="22435" formatCode="m/d/yyyy\ h:mm">
                  <c:v>40507.166666636484</c:v>
                </c:pt>
                <c:pt idx="22436" formatCode="m/d/yyyy\ h:mm">
                  <c:v>40507.208333303162</c:v>
                </c:pt>
                <c:pt idx="22437" formatCode="m/d/yyyy\ h:mm">
                  <c:v>40507.249999969827</c:v>
                </c:pt>
                <c:pt idx="22438" formatCode="m/d/yyyy\ h:mm">
                  <c:v>40507.291666636469</c:v>
                </c:pt>
                <c:pt idx="22439" formatCode="m/d/yyyy\ h:mm">
                  <c:v>40507.333333303162</c:v>
                </c:pt>
                <c:pt idx="22440" formatCode="m/d/yyyy\ h:mm">
                  <c:v>40507.374999969819</c:v>
                </c:pt>
                <c:pt idx="22441" formatCode="m/d/yyyy\ h:mm">
                  <c:v>40507.416666636491</c:v>
                </c:pt>
                <c:pt idx="22442" formatCode="m/d/yyyy\ h:mm">
                  <c:v>40507.45833330317</c:v>
                </c:pt>
                <c:pt idx="22443" formatCode="m/d/yyyy\ h:mm">
                  <c:v>40507.499999969805</c:v>
                </c:pt>
                <c:pt idx="22444" formatCode="m/d/yyyy\ h:mm">
                  <c:v>40507.541666636476</c:v>
                </c:pt>
                <c:pt idx="22445" formatCode="m/d/yyyy\ h:mm">
                  <c:v>40507.583333303141</c:v>
                </c:pt>
                <c:pt idx="22446" formatCode="m/d/yyyy\ h:mm">
                  <c:v>40507.624999969805</c:v>
                </c:pt>
                <c:pt idx="22447" formatCode="m/d/yyyy\ h:mm">
                  <c:v>40507.666666636454</c:v>
                </c:pt>
                <c:pt idx="22448" formatCode="m/d/yyyy\ h:mm">
                  <c:v>40507.708333303133</c:v>
                </c:pt>
                <c:pt idx="22449" formatCode="m/d/yyyy\ h:mm">
                  <c:v>40507.749999969783</c:v>
                </c:pt>
                <c:pt idx="22450" formatCode="m/d/yyyy\ h:mm">
                  <c:v>40507.791666636433</c:v>
                </c:pt>
                <c:pt idx="22451" formatCode="m/d/yyyy\ h:mm">
                  <c:v>40507.833333303133</c:v>
                </c:pt>
                <c:pt idx="22452" formatCode="m/d/yyyy\ h:mm">
                  <c:v>40507.87499996979</c:v>
                </c:pt>
                <c:pt idx="22453" formatCode="m/d/yyyy\ h:mm">
                  <c:v>40507.916666636462</c:v>
                </c:pt>
                <c:pt idx="22454" formatCode="m/d/yyyy\ h:mm">
                  <c:v>40507.958333303141</c:v>
                </c:pt>
                <c:pt idx="22455" formatCode="m/d/yyyy\ h:mm">
                  <c:v>40507.999999969776</c:v>
                </c:pt>
                <c:pt idx="22456" formatCode="m/d/yyyy\ h:mm">
                  <c:v>40508.041666636433</c:v>
                </c:pt>
                <c:pt idx="22457" formatCode="m/d/yyyy\ h:mm">
                  <c:v>40508.083333303111</c:v>
                </c:pt>
                <c:pt idx="22458" formatCode="m/d/yyyy\ h:mm">
                  <c:v>40508.124999969776</c:v>
                </c:pt>
                <c:pt idx="22459" formatCode="m/d/yyyy\ h:mm">
                  <c:v>40508.166666636425</c:v>
                </c:pt>
                <c:pt idx="22460" formatCode="m/d/yyyy\ h:mm">
                  <c:v>40508.208333303111</c:v>
                </c:pt>
                <c:pt idx="22461" formatCode="m/d/yyyy\ h:mm">
                  <c:v>40508.249999969754</c:v>
                </c:pt>
                <c:pt idx="22462" formatCode="m/d/yyyy\ h:mm">
                  <c:v>40508.291666636404</c:v>
                </c:pt>
                <c:pt idx="22463" formatCode="m/d/yyyy\ h:mm">
                  <c:v>40508.333333303097</c:v>
                </c:pt>
                <c:pt idx="22464" formatCode="m/d/yyyy\ h:mm">
                  <c:v>40508.374999969761</c:v>
                </c:pt>
                <c:pt idx="22465" formatCode="m/d/yyyy\ h:mm">
                  <c:v>40508.416666636433</c:v>
                </c:pt>
                <c:pt idx="22466" formatCode="m/d/yyyy\ h:mm">
                  <c:v>40508.458333303104</c:v>
                </c:pt>
                <c:pt idx="22467" formatCode="m/d/yyyy\ h:mm">
                  <c:v>40508.499999969754</c:v>
                </c:pt>
                <c:pt idx="22468" formatCode="m/d/yyyy\ h:mm">
                  <c:v>40508.541666636404</c:v>
                </c:pt>
                <c:pt idx="22469" formatCode="m/d/yyyy\ h:mm">
                  <c:v>40508.583333303082</c:v>
                </c:pt>
                <c:pt idx="22470" formatCode="m/d/yyyy\ h:mm">
                  <c:v>40508.624999969732</c:v>
                </c:pt>
                <c:pt idx="22471" formatCode="m/d/yyyy\ h:mm">
                  <c:v>40508.666666636404</c:v>
                </c:pt>
                <c:pt idx="22472" formatCode="m/d/yyyy\ h:mm">
                  <c:v>40508.708333303082</c:v>
                </c:pt>
                <c:pt idx="22473" formatCode="m/d/yyyy\ h:mm">
                  <c:v>40508.749999969725</c:v>
                </c:pt>
                <c:pt idx="22474" formatCode="m/d/yyyy\ h:mm">
                  <c:v>40508.791666636382</c:v>
                </c:pt>
                <c:pt idx="22475" formatCode="m/d/yyyy\ h:mm">
                  <c:v>40508.833333303068</c:v>
                </c:pt>
                <c:pt idx="22476" formatCode="m/d/yyyy\ h:mm">
                  <c:v>40508.874999969732</c:v>
                </c:pt>
                <c:pt idx="22477" formatCode="m/d/yyyy\ h:mm">
                  <c:v>40508.916666636396</c:v>
                </c:pt>
                <c:pt idx="22478" formatCode="m/d/yyyy\ h:mm">
                  <c:v>40508.958333303075</c:v>
                </c:pt>
                <c:pt idx="22479" formatCode="m/d/yyyy\ h:mm">
                  <c:v>40508.999999969725</c:v>
                </c:pt>
                <c:pt idx="22480" formatCode="m/d/yyyy\ h:mm">
                  <c:v>40509.041666636374</c:v>
                </c:pt>
                <c:pt idx="22481" formatCode="m/d/yyyy\ h:mm">
                  <c:v>40509.083333303053</c:v>
                </c:pt>
                <c:pt idx="22482" formatCode="m/d/yyyy\ h:mm">
                  <c:v>40509.124999969703</c:v>
                </c:pt>
                <c:pt idx="22483" formatCode="m/d/yyyy\ h:mm">
                  <c:v>40509.166666636374</c:v>
                </c:pt>
                <c:pt idx="22484" formatCode="m/d/yyyy\ h:mm">
                  <c:v>40509.208333303046</c:v>
                </c:pt>
                <c:pt idx="22485" formatCode="m/d/yyyy\ h:mm">
                  <c:v>40509.249999969696</c:v>
                </c:pt>
                <c:pt idx="22486" formatCode="m/d/yyyy\ h:mm">
                  <c:v>40509.291666636353</c:v>
                </c:pt>
                <c:pt idx="22487" formatCode="m/d/yyyy\ h:mm">
                  <c:v>40509.333333303039</c:v>
                </c:pt>
                <c:pt idx="22488" formatCode="m/d/yyyy\ h:mm">
                  <c:v>40509.374999969703</c:v>
                </c:pt>
                <c:pt idx="22489" formatCode="m/d/yyyy\ h:mm">
                  <c:v>40509.416666636367</c:v>
                </c:pt>
                <c:pt idx="22490" formatCode="m/d/yyyy\ h:mm">
                  <c:v>40509.458333303046</c:v>
                </c:pt>
                <c:pt idx="22491" formatCode="m/d/yyyy\ h:mm">
                  <c:v>40509.499999969681</c:v>
                </c:pt>
                <c:pt idx="22492" formatCode="m/d/yyyy\ h:mm">
                  <c:v>40509.541666636345</c:v>
                </c:pt>
                <c:pt idx="22493" formatCode="m/d/yyyy\ h:mm">
                  <c:v>40509.583333303031</c:v>
                </c:pt>
                <c:pt idx="22494" formatCode="m/d/yyyy\ h:mm">
                  <c:v>40509.624999969674</c:v>
                </c:pt>
                <c:pt idx="22495" formatCode="m/d/yyyy\ h:mm">
                  <c:v>40509.666666636338</c:v>
                </c:pt>
                <c:pt idx="22496" formatCode="m/d/yyyy\ h:mm">
                  <c:v>40509.708333303017</c:v>
                </c:pt>
                <c:pt idx="22497" formatCode="m/d/yyyy\ h:mm">
                  <c:v>40509.749999969674</c:v>
                </c:pt>
                <c:pt idx="22498" formatCode="m/d/yyyy\ h:mm">
                  <c:v>40509.791666636316</c:v>
                </c:pt>
                <c:pt idx="22499" formatCode="m/d/yyyy\ h:mm">
                  <c:v>40509.83333330301</c:v>
                </c:pt>
                <c:pt idx="22500" formatCode="m/d/yyyy\ h:mm">
                  <c:v>40509.874999969681</c:v>
                </c:pt>
                <c:pt idx="22501" formatCode="m/d/yyyy\ h:mm">
                  <c:v>40509.916666636338</c:v>
                </c:pt>
                <c:pt idx="22502" formatCode="m/d/yyyy\ h:mm">
                  <c:v>40509.958333303017</c:v>
                </c:pt>
                <c:pt idx="22503" formatCode="m/d/yyyy\ h:mm">
                  <c:v>40509.999999969652</c:v>
                </c:pt>
                <c:pt idx="22504" formatCode="m/d/yyyy\ h:mm">
                  <c:v>40510.041666636316</c:v>
                </c:pt>
                <c:pt idx="22505" formatCode="m/d/yyyy\ h:mm">
                  <c:v>40510.083333303002</c:v>
                </c:pt>
                <c:pt idx="22506" formatCode="m/d/yyyy\ h:mm">
                  <c:v>40510.124999969645</c:v>
                </c:pt>
                <c:pt idx="22507" formatCode="m/d/yyyy\ h:mm">
                  <c:v>40510.166666636309</c:v>
                </c:pt>
                <c:pt idx="22508" formatCode="m/d/yyyy\ h:mm">
                  <c:v>40510.208333303002</c:v>
                </c:pt>
                <c:pt idx="22509" formatCode="m/d/yyyy\ h:mm">
                  <c:v>40510.249999969637</c:v>
                </c:pt>
                <c:pt idx="22510" formatCode="m/d/yyyy\ h:mm">
                  <c:v>40510.291666636287</c:v>
                </c:pt>
                <c:pt idx="22511" formatCode="m/d/yyyy\ h:mm">
                  <c:v>40510.333333302995</c:v>
                </c:pt>
                <c:pt idx="22512" formatCode="m/d/yyyy\ h:mm">
                  <c:v>40510.374999969645</c:v>
                </c:pt>
                <c:pt idx="22513" formatCode="m/d/yyyy\ h:mm">
                  <c:v>40510.416666636309</c:v>
                </c:pt>
                <c:pt idx="22514" formatCode="m/d/yyyy\ h:mm">
                  <c:v>40510.458333303002</c:v>
                </c:pt>
                <c:pt idx="22515" formatCode="m/d/yyyy\ h:mm">
                  <c:v>40510.499999969623</c:v>
                </c:pt>
                <c:pt idx="22516" formatCode="m/d/yyyy\ h:mm">
                  <c:v>40510.541666636287</c:v>
                </c:pt>
                <c:pt idx="22517" formatCode="m/d/yyyy\ h:mm">
                  <c:v>40510.58333330298</c:v>
                </c:pt>
                <c:pt idx="22518" formatCode="m/d/yyyy\ h:mm">
                  <c:v>40510.624999969616</c:v>
                </c:pt>
                <c:pt idx="22519" formatCode="m/d/yyyy\ h:mm">
                  <c:v>40510.66666663628</c:v>
                </c:pt>
                <c:pt idx="22520" formatCode="m/d/yyyy\ h:mm">
                  <c:v>40510.708333302973</c:v>
                </c:pt>
                <c:pt idx="22521" formatCode="m/d/yyyy\ h:mm">
                  <c:v>40510.749999969608</c:v>
                </c:pt>
                <c:pt idx="22522" formatCode="m/d/yyyy\ h:mm">
                  <c:v>40510.791666636258</c:v>
                </c:pt>
                <c:pt idx="22523" formatCode="m/d/yyyy\ h:mm">
                  <c:v>40510.833333302966</c:v>
                </c:pt>
                <c:pt idx="22524" formatCode="m/d/yyyy\ h:mm">
                  <c:v>40510.874999969616</c:v>
                </c:pt>
                <c:pt idx="22525" formatCode="m/d/yyyy\ h:mm">
                  <c:v>40510.91666663628</c:v>
                </c:pt>
                <c:pt idx="22526" formatCode="m/d/yyyy\ h:mm">
                  <c:v>40510.958333302973</c:v>
                </c:pt>
                <c:pt idx="22527" formatCode="m/d/yyyy\ h:mm">
                  <c:v>40510.999999969594</c:v>
                </c:pt>
                <c:pt idx="22528" formatCode="m/d/yyyy\ h:mm">
                  <c:v>40511.041666636258</c:v>
                </c:pt>
                <c:pt idx="22529" formatCode="m/d/yyyy\ h:mm">
                  <c:v>40511.083333302951</c:v>
                </c:pt>
                <c:pt idx="22530" formatCode="m/d/yyyy\ h:mm">
                  <c:v>40511.124999969594</c:v>
                </c:pt>
                <c:pt idx="22531" formatCode="m/d/yyyy\ h:mm">
                  <c:v>40511.166666636251</c:v>
                </c:pt>
                <c:pt idx="22532" formatCode="m/d/yyyy\ h:mm">
                  <c:v>40511.208333302944</c:v>
                </c:pt>
                <c:pt idx="22533" formatCode="m/d/yyyy\ h:mm">
                  <c:v>40511.249999969594</c:v>
                </c:pt>
                <c:pt idx="22534" formatCode="m/d/yyyy\ h:mm">
                  <c:v>40511.291666636222</c:v>
                </c:pt>
                <c:pt idx="22535" formatCode="m/d/yyyy\ h:mm">
                  <c:v>40511.333333302937</c:v>
                </c:pt>
                <c:pt idx="22536" formatCode="m/d/yyyy\ h:mm">
                  <c:v>40511.374999969601</c:v>
                </c:pt>
                <c:pt idx="22537" formatCode="m/d/yyyy\ h:mm">
                  <c:v>40511.416666636251</c:v>
                </c:pt>
                <c:pt idx="22538" formatCode="m/d/yyyy\ h:mm">
                  <c:v>40511.458333302944</c:v>
                </c:pt>
                <c:pt idx="22539" formatCode="m/d/yyyy\ h:mm">
                  <c:v>40511.499999969579</c:v>
                </c:pt>
                <c:pt idx="22540" formatCode="m/d/yyyy\ h:mm">
                  <c:v>40511.541666636222</c:v>
                </c:pt>
                <c:pt idx="22541" formatCode="m/d/yyyy\ h:mm">
                  <c:v>40511.583333302922</c:v>
                </c:pt>
                <c:pt idx="22542" formatCode="m/d/yyyy\ h:mm">
                  <c:v>40511.624999969572</c:v>
                </c:pt>
                <c:pt idx="22543" formatCode="m/d/yyyy\ h:mm">
                  <c:v>40511.666666636222</c:v>
                </c:pt>
                <c:pt idx="22544" formatCode="m/d/yyyy\ h:mm">
                  <c:v>40511.708333302915</c:v>
                </c:pt>
                <c:pt idx="22545" formatCode="m/d/yyyy\ h:mm">
                  <c:v>40511.749999969565</c:v>
                </c:pt>
                <c:pt idx="22546" formatCode="m/d/yyyy\ h:mm">
                  <c:v>40511.7916666362</c:v>
                </c:pt>
                <c:pt idx="22547" formatCode="m/d/yyyy\ h:mm">
                  <c:v>40511.833333302893</c:v>
                </c:pt>
                <c:pt idx="22548" formatCode="m/d/yyyy\ h:mm">
                  <c:v>40511.874999969572</c:v>
                </c:pt>
                <c:pt idx="22549" formatCode="m/d/yyyy\ h:mm">
                  <c:v>40511.916666636222</c:v>
                </c:pt>
                <c:pt idx="22550" formatCode="m/d/yyyy\ h:mm">
                  <c:v>40511.958333302915</c:v>
                </c:pt>
                <c:pt idx="22551" formatCode="m/d/yyyy\ h:mm">
                  <c:v>40511.99999996955</c:v>
                </c:pt>
                <c:pt idx="22552" formatCode="m/d/yyyy\ h:mm">
                  <c:v>40512.0416666362</c:v>
                </c:pt>
                <c:pt idx="22553" formatCode="m/d/yyyy\ h:mm">
                  <c:v>40512.083333302893</c:v>
                </c:pt>
                <c:pt idx="22554" formatCode="m/d/yyyy\ h:mm">
                  <c:v>40512.124999969536</c:v>
                </c:pt>
                <c:pt idx="22555" formatCode="m/d/yyyy\ h:mm">
                  <c:v>40512.166666636193</c:v>
                </c:pt>
                <c:pt idx="22556" formatCode="m/d/yyyy\ h:mm">
                  <c:v>40512.208333302886</c:v>
                </c:pt>
                <c:pt idx="22557" formatCode="m/d/yyyy\ h:mm">
                  <c:v>40512.249999969536</c:v>
                </c:pt>
                <c:pt idx="22558" formatCode="m/d/yyyy\ h:mm">
                  <c:v>40512.291666636178</c:v>
                </c:pt>
                <c:pt idx="22559" formatCode="m/d/yyyy\ h:mm">
                  <c:v>40512.333333302879</c:v>
                </c:pt>
                <c:pt idx="22560" formatCode="m/d/yyyy\ h:mm">
                  <c:v>40512.374999969543</c:v>
                </c:pt>
                <c:pt idx="22561" formatCode="m/d/yyyy\ h:mm">
                  <c:v>40512.416666636193</c:v>
                </c:pt>
                <c:pt idx="22562" formatCode="m/d/yyyy\ h:mm">
                  <c:v>40512.458333302886</c:v>
                </c:pt>
                <c:pt idx="22563" formatCode="m/d/yyyy\ h:mm">
                  <c:v>40512.499999969521</c:v>
                </c:pt>
                <c:pt idx="22564" formatCode="m/d/yyyy\ h:mm">
                  <c:v>40512.541666636185</c:v>
                </c:pt>
                <c:pt idx="22565" formatCode="m/d/yyyy\ h:mm">
                  <c:v>40512.583333302849</c:v>
                </c:pt>
                <c:pt idx="22566" formatCode="m/d/yyyy\ h:mm">
                  <c:v>40512.624999969514</c:v>
                </c:pt>
                <c:pt idx="22567" formatCode="m/d/yyyy\ h:mm">
                  <c:v>40512.666666636178</c:v>
                </c:pt>
                <c:pt idx="22568" formatCode="m/d/yyyy\ h:mm">
                  <c:v>40512.708333302842</c:v>
                </c:pt>
                <c:pt idx="22569" formatCode="m/d/yyyy\ h:mm">
                  <c:v>40512.749999969506</c:v>
                </c:pt>
                <c:pt idx="22570" formatCode="m/d/yyyy\ h:mm">
                  <c:v>40512.791666636149</c:v>
                </c:pt>
                <c:pt idx="22571" formatCode="m/d/yyyy\ h:mm">
                  <c:v>40512.833333302842</c:v>
                </c:pt>
                <c:pt idx="22572" formatCode="m/d/yyyy\ h:mm">
                  <c:v>40512.874999969499</c:v>
                </c:pt>
                <c:pt idx="22573" formatCode="m/d/yyyy\ h:mm">
                  <c:v>40512.916666636163</c:v>
                </c:pt>
                <c:pt idx="22574" formatCode="m/d/yyyy\ h:mm">
                  <c:v>40512.958333302849</c:v>
                </c:pt>
                <c:pt idx="22575" formatCode="m/d/yyyy\ h:mm">
                  <c:v>40512.999999969485</c:v>
                </c:pt>
                <c:pt idx="22576" formatCode="m/d/yyyy\ h:mm">
                  <c:v>40513.041666636156</c:v>
                </c:pt>
                <c:pt idx="22577" formatCode="m/d/yyyy\ h:mm">
                  <c:v>40513.083333302835</c:v>
                </c:pt>
                <c:pt idx="22578" formatCode="m/d/yyyy\ h:mm">
                  <c:v>40513.124999969485</c:v>
                </c:pt>
                <c:pt idx="22579" formatCode="m/d/yyyy\ h:mm">
                  <c:v>40513.166666636134</c:v>
                </c:pt>
                <c:pt idx="22580" formatCode="m/d/yyyy\ h:mm">
                  <c:v>40513.208333302813</c:v>
                </c:pt>
                <c:pt idx="22581" formatCode="m/d/yyyy\ h:mm">
                  <c:v>40513.249999969477</c:v>
                </c:pt>
                <c:pt idx="22582" formatCode="m/d/yyyy\ h:mm">
                  <c:v>40513.29166663612</c:v>
                </c:pt>
                <c:pt idx="22583" formatCode="m/d/yyyy\ h:mm">
                  <c:v>40513.333333302813</c:v>
                </c:pt>
                <c:pt idx="22584" formatCode="m/d/yyyy\ h:mm">
                  <c:v>40513.374999969485</c:v>
                </c:pt>
                <c:pt idx="22585" formatCode="m/d/yyyy\ h:mm">
                  <c:v>40513.416666636142</c:v>
                </c:pt>
                <c:pt idx="22586" formatCode="m/d/yyyy\ h:mm">
                  <c:v>40513.45833330282</c:v>
                </c:pt>
                <c:pt idx="22587" formatCode="m/d/yyyy\ h:mm">
                  <c:v>40513.499999969456</c:v>
                </c:pt>
                <c:pt idx="22588" formatCode="m/d/yyyy\ h:mm">
                  <c:v>40513.541666636127</c:v>
                </c:pt>
                <c:pt idx="22589" formatCode="m/d/yyyy\ h:mm">
                  <c:v>40513.583333302791</c:v>
                </c:pt>
                <c:pt idx="22590" formatCode="m/d/yyyy\ h:mm">
                  <c:v>40513.624999969456</c:v>
                </c:pt>
                <c:pt idx="22591" formatCode="m/d/yyyy\ h:mm">
                  <c:v>40513.66666663612</c:v>
                </c:pt>
                <c:pt idx="22592" formatCode="m/d/yyyy\ h:mm">
                  <c:v>40513.708333302791</c:v>
                </c:pt>
                <c:pt idx="22593" formatCode="m/d/yyyy\ h:mm">
                  <c:v>40513.749999969434</c:v>
                </c:pt>
                <c:pt idx="22594" formatCode="m/d/yyyy\ h:mm">
                  <c:v>40513.791666636083</c:v>
                </c:pt>
                <c:pt idx="22595" formatCode="m/d/yyyy\ h:mm">
                  <c:v>40513.833333302791</c:v>
                </c:pt>
                <c:pt idx="22596" formatCode="m/d/yyyy\ h:mm">
                  <c:v>40513.874999969441</c:v>
                </c:pt>
                <c:pt idx="22597" formatCode="m/d/yyyy\ h:mm">
                  <c:v>40513.916666636112</c:v>
                </c:pt>
                <c:pt idx="22598" formatCode="m/d/yyyy\ h:mm">
                  <c:v>40513.958333302791</c:v>
                </c:pt>
                <c:pt idx="22599" formatCode="m/d/yyyy\ h:mm">
                  <c:v>40513.999999969434</c:v>
                </c:pt>
                <c:pt idx="22600" formatCode="m/d/yyyy\ h:mm">
                  <c:v>40514.041666636083</c:v>
                </c:pt>
                <c:pt idx="22601" formatCode="m/d/yyyy\ h:mm">
                  <c:v>40514.083333302762</c:v>
                </c:pt>
                <c:pt idx="22602" formatCode="m/d/yyyy\ h:mm">
                  <c:v>40514.124999969426</c:v>
                </c:pt>
                <c:pt idx="22603" formatCode="m/d/yyyy\ h:mm">
                  <c:v>40514.166666636076</c:v>
                </c:pt>
                <c:pt idx="22604" formatCode="m/d/yyyy\ h:mm">
                  <c:v>40514.208333302762</c:v>
                </c:pt>
                <c:pt idx="22605" formatCode="m/d/yyyy\ h:mm">
                  <c:v>40514.249999969405</c:v>
                </c:pt>
                <c:pt idx="22606" formatCode="m/d/yyyy\ h:mm">
                  <c:v>40514.291666636054</c:v>
                </c:pt>
                <c:pt idx="22607" formatCode="m/d/yyyy\ h:mm">
                  <c:v>40514.333333302748</c:v>
                </c:pt>
                <c:pt idx="22608" formatCode="m/d/yyyy\ h:mm">
                  <c:v>40514.374999969412</c:v>
                </c:pt>
                <c:pt idx="22609" formatCode="m/d/yyyy\ h:mm">
                  <c:v>40514.416666636083</c:v>
                </c:pt>
                <c:pt idx="22610" formatCode="m/d/yyyy\ h:mm">
                  <c:v>40514.458333302755</c:v>
                </c:pt>
                <c:pt idx="22611" formatCode="m/d/yyyy\ h:mm">
                  <c:v>40514.499999969405</c:v>
                </c:pt>
                <c:pt idx="22612" formatCode="m/d/yyyy\ h:mm">
                  <c:v>40514.541666636054</c:v>
                </c:pt>
                <c:pt idx="22613" formatCode="m/d/yyyy\ h:mm">
                  <c:v>40514.583333302733</c:v>
                </c:pt>
                <c:pt idx="22614" formatCode="m/d/yyyy\ h:mm">
                  <c:v>40514.624999969383</c:v>
                </c:pt>
                <c:pt idx="22615" formatCode="m/d/yyyy\ h:mm">
                  <c:v>40514.666666636054</c:v>
                </c:pt>
                <c:pt idx="22616" formatCode="m/d/yyyy\ h:mm">
                  <c:v>40514.708333302733</c:v>
                </c:pt>
                <c:pt idx="22617" formatCode="m/d/yyyy\ h:mm">
                  <c:v>40514.749999969375</c:v>
                </c:pt>
                <c:pt idx="22618" formatCode="m/d/yyyy\ h:mm">
                  <c:v>40514.791666636032</c:v>
                </c:pt>
                <c:pt idx="22619" formatCode="m/d/yyyy\ h:mm">
                  <c:v>40514.833333302719</c:v>
                </c:pt>
                <c:pt idx="22620" formatCode="m/d/yyyy\ h:mm">
                  <c:v>40514.874999969383</c:v>
                </c:pt>
                <c:pt idx="22621" formatCode="m/d/yyyy\ h:mm">
                  <c:v>40514.916666636047</c:v>
                </c:pt>
                <c:pt idx="22622" formatCode="m/d/yyyy\ h:mm">
                  <c:v>40514.958333302726</c:v>
                </c:pt>
                <c:pt idx="22623" formatCode="m/d/yyyy\ h:mm">
                  <c:v>40514.999999969375</c:v>
                </c:pt>
                <c:pt idx="22624" formatCode="m/d/yyyy\ h:mm">
                  <c:v>40515.041666636025</c:v>
                </c:pt>
                <c:pt idx="22625" formatCode="m/d/yyyy\ h:mm">
                  <c:v>40515.083333302711</c:v>
                </c:pt>
                <c:pt idx="22626" formatCode="m/d/yyyy\ h:mm">
                  <c:v>40515.124999969354</c:v>
                </c:pt>
                <c:pt idx="22627" formatCode="m/d/yyyy\ h:mm">
                  <c:v>40515.166666636025</c:v>
                </c:pt>
                <c:pt idx="22628" formatCode="m/d/yyyy\ h:mm">
                  <c:v>40515.208333302697</c:v>
                </c:pt>
                <c:pt idx="22629" formatCode="m/d/yyyy\ h:mm">
                  <c:v>40515.249999969354</c:v>
                </c:pt>
                <c:pt idx="22630" formatCode="m/d/yyyy\ h:mm">
                  <c:v>40515.291666636003</c:v>
                </c:pt>
                <c:pt idx="22631" formatCode="m/d/yyyy\ h:mm">
                  <c:v>40515.333333302689</c:v>
                </c:pt>
                <c:pt idx="22632" formatCode="m/d/yyyy\ h:mm">
                  <c:v>40515.374999969361</c:v>
                </c:pt>
                <c:pt idx="22633" formatCode="m/d/yyyy\ h:mm">
                  <c:v>40515.416666636018</c:v>
                </c:pt>
                <c:pt idx="22634" formatCode="m/d/yyyy\ h:mm">
                  <c:v>40515.458333302697</c:v>
                </c:pt>
                <c:pt idx="22635" formatCode="m/d/yyyy\ h:mm">
                  <c:v>40515.499999969332</c:v>
                </c:pt>
                <c:pt idx="22636" formatCode="m/d/yyyy\ h:mm">
                  <c:v>40515.541666635996</c:v>
                </c:pt>
                <c:pt idx="22637" formatCode="m/d/yyyy\ h:mm">
                  <c:v>40515.583333302682</c:v>
                </c:pt>
                <c:pt idx="22638" formatCode="m/d/yyyy\ h:mm">
                  <c:v>40515.624999969325</c:v>
                </c:pt>
                <c:pt idx="22639" formatCode="m/d/yyyy\ h:mm">
                  <c:v>40515.666666635989</c:v>
                </c:pt>
                <c:pt idx="22640" formatCode="m/d/yyyy\ h:mm">
                  <c:v>40515.708333302668</c:v>
                </c:pt>
                <c:pt idx="22641" formatCode="m/d/yyyy\ h:mm">
                  <c:v>40515.749999969325</c:v>
                </c:pt>
                <c:pt idx="22642" formatCode="m/d/yyyy\ h:mm">
                  <c:v>40515.791666635967</c:v>
                </c:pt>
                <c:pt idx="22643" formatCode="m/d/yyyy\ h:mm">
                  <c:v>40515.83333330266</c:v>
                </c:pt>
                <c:pt idx="22644" formatCode="m/d/yyyy\ h:mm">
                  <c:v>40515.874999969332</c:v>
                </c:pt>
                <c:pt idx="22645" formatCode="m/d/yyyy\ h:mm">
                  <c:v>40515.916666635989</c:v>
                </c:pt>
                <c:pt idx="22646" formatCode="m/d/yyyy\ h:mm">
                  <c:v>40515.958333302668</c:v>
                </c:pt>
                <c:pt idx="22647" formatCode="m/d/yyyy\ h:mm">
                  <c:v>40515.999999969303</c:v>
                </c:pt>
                <c:pt idx="22648" formatCode="m/d/yyyy\ h:mm">
                  <c:v>40516.041666635974</c:v>
                </c:pt>
                <c:pt idx="22649" formatCode="m/d/yyyy\ h:mm">
                  <c:v>40516.083333302646</c:v>
                </c:pt>
                <c:pt idx="22650" formatCode="m/d/yyyy\ h:mm">
                  <c:v>40516.124999969295</c:v>
                </c:pt>
                <c:pt idx="22651" formatCode="m/d/yyyy\ h:mm">
                  <c:v>40516.166666635974</c:v>
                </c:pt>
                <c:pt idx="22652" formatCode="m/d/yyyy\ h:mm">
                  <c:v>40516.208333302638</c:v>
                </c:pt>
                <c:pt idx="22653" formatCode="m/d/yyyy\ h:mm">
                  <c:v>40516.249999969288</c:v>
                </c:pt>
                <c:pt idx="22654" formatCode="m/d/yyyy\ h:mm">
                  <c:v>40516.291666635938</c:v>
                </c:pt>
                <c:pt idx="22655" formatCode="m/d/yyyy\ h:mm">
                  <c:v>40516.333333302631</c:v>
                </c:pt>
                <c:pt idx="22656" formatCode="m/d/yyyy\ h:mm">
                  <c:v>40516.374999969295</c:v>
                </c:pt>
                <c:pt idx="22657" formatCode="m/d/yyyy\ h:mm">
                  <c:v>40516.41666663596</c:v>
                </c:pt>
                <c:pt idx="22658" formatCode="m/d/yyyy\ h:mm">
                  <c:v>40516.458333302646</c:v>
                </c:pt>
                <c:pt idx="22659" formatCode="m/d/yyyy\ h:mm">
                  <c:v>40516.499999969274</c:v>
                </c:pt>
                <c:pt idx="22660" formatCode="m/d/yyyy\ h:mm">
                  <c:v>40516.541666635938</c:v>
                </c:pt>
                <c:pt idx="22661" formatCode="m/d/yyyy\ h:mm">
                  <c:v>40516.583333302617</c:v>
                </c:pt>
                <c:pt idx="22662" formatCode="m/d/yyyy\ h:mm">
                  <c:v>40516.624999969274</c:v>
                </c:pt>
                <c:pt idx="22663" formatCode="m/d/yyyy\ h:mm">
                  <c:v>40516.666666635931</c:v>
                </c:pt>
                <c:pt idx="22664" formatCode="m/d/yyyy\ h:mm">
                  <c:v>40516.708333302609</c:v>
                </c:pt>
                <c:pt idx="22665" formatCode="m/d/yyyy\ h:mm">
                  <c:v>40516.749999969274</c:v>
                </c:pt>
                <c:pt idx="22666" formatCode="m/d/yyyy\ h:mm">
                  <c:v>40516.791666635909</c:v>
                </c:pt>
                <c:pt idx="22667" formatCode="m/d/yyyy\ h:mm">
                  <c:v>40516.833333302602</c:v>
                </c:pt>
                <c:pt idx="22668" formatCode="m/d/yyyy\ h:mm">
                  <c:v>40516.874999969266</c:v>
                </c:pt>
                <c:pt idx="22669" formatCode="m/d/yyyy\ h:mm">
                  <c:v>40516.916666635931</c:v>
                </c:pt>
                <c:pt idx="22670" formatCode="m/d/yyyy\ h:mm">
                  <c:v>40516.958333302617</c:v>
                </c:pt>
                <c:pt idx="22671" formatCode="m/d/yyyy\ h:mm">
                  <c:v>40516.999999969245</c:v>
                </c:pt>
                <c:pt idx="22672" formatCode="m/d/yyyy\ h:mm">
                  <c:v>40517.041666635909</c:v>
                </c:pt>
                <c:pt idx="22673" formatCode="m/d/yyyy\ h:mm">
                  <c:v>40517.083333302602</c:v>
                </c:pt>
                <c:pt idx="22674" formatCode="m/d/yyyy\ h:mm">
                  <c:v>40517.124999969237</c:v>
                </c:pt>
                <c:pt idx="22675" formatCode="m/d/yyyy\ h:mm">
                  <c:v>40517.166666635901</c:v>
                </c:pt>
                <c:pt idx="22676" formatCode="m/d/yyyy\ h:mm">
                  <c:v>40517.208333302595</c:v>
                </c:pt>
                <c:pt idx="22677" formatCode="m/d/yyyy\ h:mm">
                  <c:v>40517.24999996923</c:v>
                </c:pt>
                <c:pt idx="22678" formatCode="m/d/yyyy\ h:mm">
                  <c:v>40517.29166663588</c:v>
                </c:pt>
                <c:pt idx="22679" formatCode="m/d/yyyy\ h:mm">
                  <c:v>40517.333333302588</c:v>
                </c:pt>
                <c:pt idx="22680" formatCode="m/d/yyyy\ h:mm">
                  <c:v>40517.374999969237</c:v>
                </c:pt>
                <c:pt idx="22681" formatCode="m/d/yyyy\ h:mm">
                  <c:v>40517.416666635901</c:v>
                </c:pt>
                <c:pt idx="22682" formatCode="m/d/yyyy\ h:mm">
                  <c:v>40517.458333302595</c:v>
                </c:pt>
                <c:pt idx="22683" formatCode="m/d/yyyy\ h:mm">
                  <c:v>40517.499999969215</c:v>
                </c:pt>
                <c:pt idx="22684" formatCode="m/d/yyyy\ h:mm">
                  <c:v>40517.54166663588</c:v>
                </c:pt>
                <c:pt idx="22685" formatCode="m/d/yyyy\ h:mm">
                  <c:v>40517.583333302573</c:v>
                </c:pt>
                <c:pt idx="22686" formatCode="m/d/yyyy\ h:mm">
                  <c:v>40517.624999969208</c:v>
                </c:pt>
                <c:pt idx="22687" formatCode="m/d/yyyy\ h:mm">
                  <c:v>40517.666666635872</c:v>
                </c:pt>
                <c:pt idx="22688" formatCode="m/d/yyyy\ h:mm">
                  <c:v>40517.708333302566</c:v>
                </c:pt>
                <c:pt idx="22689" formatCode="m/d/yyyy\ h:mm">
                  <c:v>40517.749999969201</c:v>
                </c:pt>
                <c:pt idx="22690" formatCode="m/d/yyyy\ h:mm">
                  <c:v>40517.791666635851</c:v>
                </c:pt>
                <c:pt idx="22691" formatCode="m/d/yyyy\ h:mm">
                  <c:v>40517.833333302558</c:v>
                </c:pt>
                <c:pt idx="22692" formatCode="m/d/yyyy\ h:mm">
                  <c:v>40517.874999969208</c:v>
                </c:pt>
                <c:pt idx="22693" formatCode="m/d/yyyy\ h:mm">
                  <c:v>40517.916666635872</c:v>
                </c:pt>
                <c:pt idx="22694" formatCode="m/d/yyyy\ h:mm">
                  <c:v>40517.958333302566</c:v>
                </c:pt>
                <c:pt idx="22695" formatCode="m/d/yyyy\ h:mm">
                  <c:v>40517.999999969194</c:v>
                </c:pt>
                <c:pt idx="22696" formatCode="m/d/yyyy\ h:mm">
                  <c:v>40518.041666635851</c:v>
                </c:pt>
                <c:pt idx="22697" formatCode="m/d/yyyy\ h:mm">
                  <c:v>40518.083333302544</c:v>
                </c:pt>
                <c:pt idx="22698" formatCode="m/d/yyyy\ h:mm">
                  <c:v>40518.124999969194</c:v>
                </c:pt>
                <c:pt idx="22699" formatCode="m/d/yyyy\ h:mm">
                  <c:v>40518.166666635843</c:v>
                </c:pt>
                <c:pt idx="22700" formatCode="m/d/yyyy\ h:mm">
                  <c:v>40518.208333302537</c:v>
                </c:pt>
                <c:pt idx="22701" formatCode="m/d/yyyy\ h:mm">
                  <c:v>40518.249999969186</c:v>
                </c:pt>
                <c:pt idx="22702" formatCode="m/d/yyyy\ h:mm">
                  <c:v>40518.291666635821</c:v>
                </c:pt>
                <c:pt idx="22703" formatCode="m/d/yyyy\ h:mm">
                  <c:v>40518.333333302529</c:v>
                </c:pt>
                <c:pt idx="22704" formatCode="m/d/yyyy\ h:mm">
                  <c:v>40518.374999969194</c:v>
                </c:pt>
                <c:pt idx="22705" formatCode="m/d/yyyy\ h:mm">
                  <c:v>40518.416666635836</c:v>
                </c:pt>
                <c:pt idx="22706" formatCode="m/d/yyyy\ h:mm">
                  <c:v>40518.458333302537</c:v>
                </c:pt>
                <c:pt idx="22707" formatCode="m/d/yyyy\ h:mm">
                  <c:v>40518.499999969172</c:v>
                </c:pt>
                <c:pt idx="22708" formatCode="m/d/yyyy\ h:mm">
                  <c:v>40518.541666635821</c:v>
                </c:pt>
                <c:pt idx="22709" formatCode="m/d/yyyy\ h:mm">
                  <c:v>40518.583333302515</c:v>
                </c:pt>
                <c:pt idx="22710" formatCode="m/d/yyyy\ h:mm">
                  <c:v>40518.624999969164</c:v>
                </c:pt>
                <c:pt idx="22711" formatCode="m/d/yyyy\ h:mm">
                  <c:v>40518.666666635814</c:v>
                </c:pt>
                <c:pt idx="22712" formatCode="m/d/yyyy\ h:mm">
                  <c:v>40518.708333302493</c:v>
                </c:pt>
                <c:pt idx="22713" formatCode="m/d/yyyy\ h:mm">
                  <c:v>40518.749999969157</c:v>
                </c:pt>
                <c:pt idx="22714" formatCode="m/d/yyyy\ h:mm">
                  <c:v>40518.791666635792</c:v>
                </c:pt>
                <c:pt idx="22715" formatCode="m/d/yyyy\ h:mm">
                  <c:v>40518.833333302493</c:v>
                </c:pt>
                <c:pt idx="22716" formatCode="m/d/yyyy\ h:mm">
                  <c:v>40518.874999969164</c:v>
                </c:pt>
                <c:pt idx="22717" formatCode="m/d/yyyy\ h:mm">
                  <c:v>40518.916666635814</c:v>
                </c:pt>
                <c:pt idx="22718" formatCode="m/d/yyyy\ h:mm">
                  <c:v>40518.9583333025</c:v>
                </c:pt>
                <c:pt idx="22719" formatCode="m/d/yyyy\ h:mm">
                  <c:v>40518.999999969135</c:v>
                </c:pt>
                <c:pt idx="22720" formatCode="m/d/yyyy\ h:mm">
                  <c:v>40519.041666635792</c:v>
                </c:pt>
                <c:pt idx="22721" formatCode="m/d/yyyy\ h:mm">
                  <c:v>40519.083333302486</c:v>
                </c:pt>
                <c:pt idx="22722" formatCode="m/d/yyyy\ h:mm">
                  <c:v>40519.124999969135</c:v>
                </c:pt>
                <c:pt idx="22723" formatCode="m/d/yyyy\ h:mm">
                  <c:v>40519.166666635778</c:v>
                </c:pt>
                <c:pt idx="22724" formatCode="m/d/yyyy\ h:mm">
                  <c:v>40519.208333302478</c:v>
                </c:pt>
                <c:pt idx="22725" formatCode="m/d/yyyy\ h:mm">
                  <c:v>40519.249999969128</c:v>
                </c:pt>
                <c:pt idx="22726" formatCode="m/d/yyyy\ h:mm">
                  <c:v>40519.291666635756</c:v>
                </c:pt>
                <c:pt idx="22727" formatCode="m/d/yyyy\ h:mm">
                  <c:v>40519.333333302471</c:v>
                </c:pt>
                <c:pt idx="22728" formatCode="m/d/yyyy\ h:mm">
                  <c:v>40519.374999969135</c:v>
                </c:pt>
                <c:pt idx="22729" formatCode="m/d/yyyy\ h:mm">
                  <c:v>40519.416666635785</c:v>
                </c:pt>
                <c:pt idx="22730" formatCode="m/d/yyyy\ h:mm">
                  <c:v>40519.458333302471</c:v>
                </c:pt>
                <c:pt idx="22731" formatCode="m/d/yyyy\ h:mm">
                  <c:v>40519.499999969114</c:v>
                </c:pt>
                <c:pt idx="22732" formatCode="m/d/yyyy\ h:mm">
                  <c:v>40519.541666635763</c:v>
                </c:pt>
                <c:pt idx="22733" formatCode="m/d/yyyy\ h:mm">
                  <c:v>40519.583333302442</c:v>
                </c:pt>
                <c:pt idx="22734" formatCode="m/d/yyyy\ h:mm">
                  <c:v>40519.624999969106</c:v>
                </c:pt>
                <c:pt idx="22735" formatCode="m/d/yyyy\ h:mm">
                  <c:v>40519.666666635749</c:v>
                </c:pt>
                <c:pt idx="22736" formatCode="m/d/yyyy\ h:mm">
                  <c:v>40519.708333302442</c:v>
                </c:pt>
                <c:pt idx="22737" formatCode="m/d/yyyy\ h:mm">
                  <c:v>40519.749999969084</c:v>
                </c:pt>
                <c:pt idx="22738" formatCode="m/d/yyyy\ h:mm">
                  <c:v>40519.79166663572</c:v>
                </c:pt>
                <c:pt idx="22739" formatCode="m/d/yyyy\ h:mm">
                  <c:v>40519.833333302442</c:v>
                </c:pt>
                <c:pt idx="22740" formatCode="m/d/yyyy\ h:mm">
                  <c:v>40519.874999969092</c:v>
                </c:pt>
                <c:pt idx="22741" formatCode="m/d/yyyy\ h:mm">
                  <c:v>40519.916666635756</c:v>
                </c:pt>
                <c:pt idx="22742" formatCode="m/d/yyyy\ h:mm">
                  <c:v>40519.958333302449</c:v>
                </c:pt>
                <c:pt idx="22743" formatCode="m/d/yyyy\ h:mm">
                  <c:v>40519.999999969084</c:v>
                </c:pt>
                <c:pt idx="22744" formatCode="m/d/yyyy\ h:mm">
                  <c:v>40520.041666635727</c:v>
                </c:pt>
                <c:pt idx="22745" formatCode="m/d/yyyy\ h:mm">
                  <c:v>40520.083333302413</c:v>
                </c:pt>
                <c:pt idx="22746" formatCode="m/d/yyyy\ h:mm">
                  <c:v>40520.124999969077</c:v>
                </c:pt>
                <c:pt idx="22747" formatCode="m/d/yyyy\ h:mm">
                  <c:v>40520.16666663572</c:v>
                </c:pt>
                <c:pt idx="22748" formatCode="m/d/yyyy\ h:mm">
                  <c:v>40520.208333302413</c:v>
                </c:pt>
                <c:pt idx="22749" formatCode="m/d/yyyy\ h:mm">
                  <c:v>40520.24999996907</c:v>
                </c:pt>
                <c:pt idx="22750" formatCode="m/d/yyyy\ h:mm">
                  <c:v>40520.291666635705</c:v>
                </c:pt>
                <c:pt idx="22751" formatCode="m/d/yyyy\ h:mm">
                  <c:v>40520.333333302398</c:v>
                </c:pt>
                <c:pt idx="22752" formatCode="m/d/yyyy\ h:mm">
                  <c:v>40520.374999969063</c:v>
                </c:pt>
                <c:pt idx="22753" formatCode="m/d/yyyy\ h:mm">
                  <c:v>40520.416666635727</c:v>
                </c:pt>
                <c:pt idx="22754" formatCode="m/d/yyyy\ h:mm">
                  <c:v>40520.458333302406</c:v>
                </c:pt>
                <c:pt idx="22755" formatCode="m/d/yyyy\ h:mm">
                  <c:v>40520.499999969055</c:v>
                </c:pt>
                <c:pt idx="22756" formatCode="m/d/yyyy\ h:mm">
                  <c:v>40520.541666635698</c:v>
                </c:pt>
                <c:pt idx="22757" formatCode="m/d/yyyy\ h:mm">
                  <c:v>40520.583333302391</c:v>
                </c:pt>
                <c:pt idx="22758" formatCode="m/d/yyyy\ h:mm">
                  <c:v>40520.624999969034</c:v>
                </c:pt>
                <c:pt idx="22759" formatCode="m/d/yyyy\ h:mm">
                  <c:v>40520.666666635683</c:v>
                </c:pt>
                <c:pt idx="22760" formatCode="m/d/yyyy\ h:mm">
                  <c:v>40520.708333302391</c:v>
                </c:pt>
                <c:pt idx="22761" formatCode="m/d/yyyy\ h:mm">
                  <c:v>40520.749999969034</c:v>
                </c:pt>
                <c:pt idx="22762" formatCode="m/d/yyyy\ h:mm">
                  <c:v>40520.791666635669</c:v>
                </c:pt>
                <c:pt idx="22763" formatCode="m/d/yyyy\ h:mm">
                  <c:v>40520.833333302369</c:v>
                </c:pt>
                <c:pt idx="22764" formatCode="m/d/yyyy\ h:mm">
                  <c:v>40520.874999969041</c:v>
                </c:pt>
                <c:pt idx="22765" formatCode="m/d/yyyy\ h:mm">
                  <c:v>40520.916666635683</c:v>
                </c:pt>
                <c:pt idx="22766" formatCode="m/d/yyyy\ h:mm">
                  <c:v>40520.958333302377</c:v>
                </c:pt>
                <c:pt idx="22767" formatCode="m/d/yyyy\ h:mm">
                  <c:v>40520.999999969026</c:v>
                </c:pt>
                <c:pt idx="22768" formatCode="m/d/yyyy\ h:mm">
                  <c:v>40521.041666635669</c:v>
                </c:pt>
                <c:pt idx="22769" formatCode="m/d/yyyy\ h:mm">
                  <c:v>40521.083333302362</c:v>
                </c:pt>
                <c:pt idx="22770" formatCode="m/d/yyyy\ h:mm">
                  <c:v>40521.124999969004</c:v>
                </c:pt>
                <c:pt idx="22771" formatCode="m/d/yyyy\ h:mm">
                  <c:v>40521.166666635654</c:v>
                </c:pt>
                <c:pt idx="22772" formatCode="m/d/yyyy\ h:mm">
                  <c:v>40521.208333302347</c:v>
                </c:pt>
                <c:pt idx="22773" formatCode="m/d/yyyy\ h:mm">
                  <c:v>40521.249999969004</c:v>
                </c:pt>
                <c:pt idx="22774" formatCode="m/d/yyyy\ h:mm">
                  <c:v>40521.29166663564</c:v>
                </c:pt>
                <c:pt idx="22775" formatCode="m/d/yyyy\ h:mm">
                  <c:v>40521.33333330234</c:v>
                </c:pt>
                <c:pt idx="22776" formatCode="m/d/yyyy\ h:mm">
                  <c:v>40521.374999969012</c:v>
                </c:pt>
                <c:pt idx="22777" formatCode="m/d/yyyy\ h:mm">
                  <c:v>40521.416666635654</c:v>
                </c:pt>
                <c:pt idx="22778" formatCode="m/d/yyyy\ h:mm">
                  <c:v>40521.458333302347</c:v>
                </c:pt>
                <c:pt idx="22779" formatCode="m/d/yyyy\ h:mm">
                  <c:v>40521.499999968997</c:v>
                </c:pt>
                <c:pt idx="22780" formatCode="m/d/yyyy\ h:mm">
                  <c:v>40521.541666635632</c:v>
                </c:pt>
                <c:pt idx="22781" formatCode="m/d/yyyy\ h:mm">
                  <c:v>40521.583333302333</c:v>
                </c:pt>
                <c:pt idx="22782" formatCode="m/d/yyyy\ h:mm">
                  <c:v>40521.62499996899</c:v>
                </c:pt>
                <c:pt idx="22783" formatCode="m/d/yyyy\ h:mm">
                  <c:v>40521.666666635632</c:v>
                </c:pt>
                <c:pt idx="22784" formatCode="m/d/yyyy\ h:mm">
                  <c:v>40521.708333302318</c:v>
                </c:pt>
                <c:pt idx="22785" formatCode="m/d/yyyy\ h:mm">
                  <c:v>40521.749999968983</c:v>
                </c:pt>
                <c:pt idx="22786" formatCode="m/d/yyyy\ h:mm">
                  <c:v>40521.79166663561</c:v>
                </c:pt>
                <c:pt idx="22787" formatCode="m/d/yyyy\ h:mm">
                  <c:v>40521.833333302311</c:v>
                </c:pt>
                <c:pt idx="22788" formatCode="m/d/yyyy\ h:mm">
                  <c:v>40521.874999968997</c:v>
                </c:pt>
                <c:pt idx="22789" formatCode="m/d/yyyy\ h:mm">
                  <c:v>40521.916666635625</c:v>
                </c:pt>
                <c:pt idx="22790" formatCode="m/d/yyyy\ h:mm">
                  <c:v>40521.958333302326</c:v>
                </c:pt>
                <c:pt idx="22791" formatCode="m/d/yyyy\ h:mm">
                  <c:v>40521.999999968968</c:v>
                </c:pt>
                <c:pt idx="22792" formatCode="m/d/yyyy\ h:mm">
                  <c:v>40522.041666635603</c:v>
                </c:pt>
                <c:pt idx="22793" formatCode="m/d/yyyy\ h:mm">
                  <c:v>40522.083333302297</c:v>
                </c:pt>
                <c:pt idx="22794" formatCode="m/d/yyyy\ h:mm">
                  <c:v>40522.124999968961</c:v>
                </c:pt>
                <c:pt idx="22795" formatCode="m/d/yyyy\ h:mm">
                  <c:v>40522.166666635603</c:v>
                </c:pt>
                <c:pt idx="22796" formatCode="m/d/yyyy\ h:mm">
                  <c:v>40522.208333302289</c:v>
                </c:pt>
                <c:pt idx="22797" formatCode="m/d/yyyy\ h:mm">
                  <c:v>40522.249999968953</c:v>
                </c:pt>
                <c:pt idx="22798" formatCode="m/d/yyyy\ h:mm">
                  <c:v>40522.291666635581</c:v>
                </c:pt>
                <c:pt idx="22799" formatCode="m/d/yyyy\ h:mm">
                  <c:v>40522.333333302282</c:v>
                </c:pt>
                <c:pt idx="22800" formatCode="m/d/yyyy\ h:mm">
                  <c:v>40522.374999968961</c:v>
                </c:pt>
                <c:pt idx="22801" formatCode="m/d/yyyy\ h:mm">
                  <c:v>40522.416666635596</c:v>
                </c:pt>
                <c:pt idx="22802" formatCode="m/d/yyyy\ h:mm">
                  <c:v>40522.458333302297</c:v>
                </c:pt>
                <c:pt idx="22803" formatCode="m/d/yyyy\ h:mm">
                  <c:v>40522.499999968939</c:v>
                </c:pt>
                <c:pt idx="22804" formatCode="m/d/yyyy\ h:mm">
                  <c:v>40522.541666635581</c:v>
                </c:pt>
                <c:pt idx="22805" formatCode="m/d/yyyy\ h:mm">
                  <c:v>40522.583333302267</c:v>
                </c:pt>
                <c:pt idx="22806" formatCode="m/d/yyyy\ h:mm">
                  <c:v>40522.624999968932</c:v>
                </c:pt>
                <c:pt idx="22807" formatCode="m/d/yyyy\ h:mm">
                  <c:v>40522.666666635581</c:v>
                </c:pt>
                <c:pt idx="22808" formatCode="m/d/yyyy\ h:mm">
                  <c:v>40522.70833330226</c:v>
                </c:pt>
                <c:pt idx="22809" formatCode="m/d/yyyy\ h:mm">
                  <c:v>40522.749999968932</c:v>
                </c:pt>
                <c:pt idx="22810" formatCode="m/d/yyyy\ h:mm">
                  <c:v>40522.791666635567</c:v>
                </c:pt>
                <c:pt idx="22811" formatCode="m/d/yyyy\ h:mm">
                  <c:v>40522.833333302253</c:v>
                </c:pt>
                <c:pt idx="22812" formatCode="m/d/yyyy\ h:mm">
                  <c:v>40522.874999968939</c:v>
                </c:pt>
                <c:pt idx="22813" formatCode="m/d/yyyy\ h:mm">
                  <c:v>40522.916666635581</c:v>
                </c:pt>
                <c:pt idx="22814" formatCode="m/d/yyyy\ h:mm">
                  <c:v>40522.95833330226</c:v>
                </c:pt>
                <c:pt idx="22815" formatCode="m/d/yyyy\ h:mm">
                  <c:v>40522.99999996891</c:v>
                </c:pt>
                <c:pt idx="22816" formatCode="m/d/yyyy\ h:mm">
                  <c:v>40523.041666635574</c:v>
                </c:pt>
                <c:pt idx="22817" formatCode="m/d/yyyy\ h:mm">
                  <c:v>40523.083333302238</c:v>
                </c:pt>
                <c:pt idx="22818" formatCode="m/d/yyyy\ h:mm">
                  <c:v>40523.124999968903</c:v>
                </c:pt>
                <c:pt idx="22819" formatCode="m/d/yyyy\ h:mm">
                  <c:v>40523.166666635552</c:v>
                </c:pt>
                <c:pt idx="22820" formatCode="m/d/yyyy\ h:mm">
                  <c:v>40523.208333302231</c:v>
                </c:pt>
                <c:pt idx="22821" formatCode="m/d/yyyy\ h:mm">
                  <c:v>40523.249999968895</c:v>
                </c:pt>
                <c:pt idx="22822" formatCode="m/d/yyyy\ h:mm">
                  <c:v>40523.29166663553</c:v>
                </c:pt>
                <c:pt idx="22823" formatCode="m/d/yyyy\ h:mm">
                  <c:v>40523.333333302231</c:v>
                </c:pt>
                <c:pt idx="22824" formatCode="m/d/yyyy\ h:mm">
                  <c:v>40523.374999968903</c:v>
                </c:pt>
                <c:pt idx="22825" formatCode="m/d/yyyy\ h:mm">
                  <c:v>40523.416666635552</c:v>
                </c:pt>
                <c:pt idx="22826" formatCode="m/d/yyyy\ h:mm">
                  <c:v>40523.458333302238</c:v>
                </c:pt>
                <c:pt idx="22827" formatCode="m/d/yyyy\ h:mm">
                  <c:v>40523.499999968881</c:v>
                </c:pt>
                <c:pt idx="22828" formatCode="m/d/yyyy\ h:mm">
                  <c:v>40523.54166663553</c:v>
                </c:pt>
                <c:pt idx="22829" formatCode="m/d/yyyy\ h:mm">
                  <c:v>40523.583333302209</c:v>
                </c:pt>
                <c:pt idx="22830" formatCode="m/d/yyyy\ h:mm">
                  <c:v>40523.624999968873</c:v>
                </c:pt>
                <c:pt idx="22831" formatCode="m/d/yyyy\ h:mm">
                  <c:v>40523.666666635523</c:v>
                </c:pt>
                <c:pt idx="22832" formatCode="m/d/yyyy\ h:mm">
                  <c:v>40523.708333302202</c:v>
                </c:pt>
                <c:pt idx="22833" formatCode="m/d/yyyy\ h:mm">
                  <c:v>40523.749999968866</c:v>
                </c:pt>
                <c:pt idx="22834" formatCode="m/d/yyyy\ h:mm">
                  <c:v>40523.791666635501</c:v>
                </c:pt>
                <c:pt idx="22835" formatCode="m/d/yyyy\ h:mm">
                  <c:v>40523.833333302202</c:v>
                </c:pt>
                <c:pt idx="22836" formatCode="m/d/yyyy\ h:mm">
                  <c:v>40523.874999968873</c:v>
                </c:pt>
                <c:pt idx="22837" formatCode="m/d/yyyy\ h:mm">
                  <c:v>40523.916666635523</c:v>
                </c:pt>
                <c:pt idx="22838" formatCode="m/d/yyyy\ h:mm">
                  <c:v>40523.958333302209</c:v>
                </c:pt>
                <c:pt idx="22839" formatCode="m/d/yyyy\ h:mm">
                  <c:v>40523.999999968852</c:v>
                </c:pt>
                <c:pt idx="22840" formatCode="m/d/yyyy\ h:mm">
                  <c:v>40524.041666635501</c:v>
                </c:pt>
                <c:pt idx="22841" formatCode="m/d/yyyy\ h:mm">
                  <c:v>40524.083333302195</c:v>
                </c:pt>
                <c:pt idx="22842" formatCode="m/d/yyyy\ h:mm">
                  <c:v>40524.124999968844</c:v>
                </c:pt>
                <c:pt idx="22843" formatCode="m/d/yyyy\ h:mm">
                  <c:v>40524.166666635494</c:v>
                </c:pt>
                <c:pt idx="22844" formatCode="m/d/yyyy\ h:mm">
                  <c:v>40524.208333302187</c:v>
                </c:pt>
                <c:pt idx="22845" formatCode="m/d/yyyy\ h:mm">
                  <c:v>40524.249999968837</c:v>
                </c:pt>
                <c:pt idx="22846" formatCode="m/d/yyyy\ h:mm">
                  <c:v>40524.291666635472</c:v>
                </c:pt>
                <c:pt idx="22847" formatCode="m/d/yyyy\ h:mm">
                  <c:v>40524.33333330218</c:v>
                </c:pt>
                <c:pt idx="22848" formatCode="m/d/yyyy\ h:mm">
                  <c:v>40524.374999968844</c:v>
                </c:pt>
                <c:pt idx="22849" formatCode="m/d/yyyy\ h:mm">
                  <c:v>40524.416666635494</c:v>
                </c:pt>
                <c:pt idx="22850" formatCode="m/d/yyyy\ h:mm">
                  <c:v>40524.458333302187</c:v>
                </c:pt>
                <c:pt idx="22851" formatCode="m/d/yyyy\ h:mm">
                  <c:v>40524.499999968823</c:v>
                </c:pt>
                <c:pt idx="22852" formatCode="m/d/yyyy\ h:mm">
                  <c:v>40524.541666635472</c:v>
                </c:pt>
                <c:pt idx="22853" formatCode="m/d/yyyy\ h:mm">
                  <c:v>40524.583333302166</c:v>
                </c:pt>
                <c:pt idx="22854" formatCode="m/d/yyyy\ h:mm">
                  <c:v>40524.624999968815</c:v>
                </c:pt>
                <c:pt idx="22855" formatCode="m/d/yyyy\ h:mm">
                  <c:v>40524.666666635465</c:v>
                </c:pt>
                <c:pt idx="22856" formatCode="m/d/yyyy\ h:mm">
                  <c:v>40524.708333302158</c:v>
                </c:pt>
                <c:pt idx="22857" formatCode="m/d/yyyy\ h:mm">
                  <c:v>40524.749999968808</c:v>
                </c:pt>
                <c:pt idx="22858" formatCode="m/d/yyyy\ h:mm">
                  <c:v>40524.791666635443</c:v>
                </c:pt>
                <c:pt idx="22859" formatCode="m/d/yyyy\ h:mm">
                  <c:v>40524.833333302151</c:v>
                </c:pt>
                <c:pt idx="22860" formatCode="m/d/yyyy\ h:mm">
                  <c:v>40524.874999968815</c:v>
                </c:pt>
                <c:pt idx="22861" formatCode="m/d/yyyy\ h:mm">
                  <c:v>40524.916666635465</c:v>
                </c:pt>
                <c:pt idx="22862" formatCode="m/d/yyyy\ h:mm">
                  <c:v>40524.958333302158</c:v>
                </c:pt>
                <c:pt idx="22863" formatCode="m/d/yyyy\ h:mm">
                  <c:v>40524.999999968786</c:v>
                </c:pt>
                <c:pt idx="22864" formatCode="m/d/yyyy\ h:mm">
                  <c:v>40525.041666635443</c:v>
                </c:pt>
                <c:pt idx="22865" formatCode="m/d/yyyy\ h:mm">
                  <c:v>40525.083333302136</c:v>
                </c:pt>
                <c:pt idx="22866" formatCode="m/d/yyyy\ h:mm">
                  <c:v>40525.124999968786</c:v>
                </c:pt>
                <c:pt idx="22867" formatCode="m/d/yyyy\ h:mm">
                  <c:v>40525.166666635429</c:v>
                </c:pt>
                <c:pt idx="22868" formatCode="m/d/yyyy\ h:mm">
                  <c:v>40525.208333302129</c:v>
                </c:pt>
                <c:pt idx="22869" formatCode="m/d/yyyy\ h:mm">
                  <c:v>40525.249999968779</c:v>
                </c:pt>
                <c:pt idx="22870" formatCode="m/d/yyyy\ h:mm">
                  <c:v>40525.291666635407</c:v>
                </c:pt>
                <c:pt idx="22871" formatCode="m/d/yyyy\ h:mm">
                  <c:v>40525.333333302122</c:v>
                </c:pt>
                <c:pt idx="22872" formatCode="m/d/yyyy\ h:mm">
                  <c:v>40525.374999968786</c:v>
                </c:pt>
                <c:pt idx="22873" formatCode="m/d/yyyy\ h:mm">
                  <c:v>40525.416666635436</c:v>
                </c:pt>
                <c:pt idx="22874" formatCode="m/d/yyyy\ h:mm">
                  <c:v>40525.458333302129</c:v>
                </c:pt>
                <c:pt idx="22875" formatCode="m/d/yyyy\ h:mm">
                  <c:v>40525.499999968764</c:v>
                </c:pt>
                <c:pt idx="22876" formatCode="m/d/yyyy\ h:mm">
                  <c:v>40525.541666635414</c:v>
                </c:pt>
                <c:pt idx="22877" formatCode="m/d/yyyy\ h:mm">
                  <c:v>40525.583333302093</c:v>
                </c:pt>
                <c:pt idx="22878" formatCode="m/d/yyyy\ h:mm">
                  <c:v>40525.624999968757</c:v>
                </c:pt>
                <c:pt idx="22879" formatCode="m/d/yyyy\ h:mm">
                  <c:v>40525.666666635407</c:v>
                </c:pt>
                <c:pt idx="22880" formatCode="m/d/yyyy\ h:mm">
                  <c:v>40525.708333302093</c:v>
                </c:pt>
                <c:pt idx="22881" formatCode="m/d/yyyy\ h:mm">
                  <c:v>40525.74999996875</c:v>
                </c:pt>
                <c:pt idx="22882" formatCode="m/d/yyyy\ h:mm">
                  <c:v>40525.791666635378</c:v>
                </c:pt>
                <c:pt idx="22883" formatCode="m/d/yyyy\ h:mm">
                  <c:v>40525.833333302093</c:v>
                </c:pt>
                <c:pt idx="22884" formatCode="m/d/yyyy\ h:mm">
                  <c:v>40525.874999968742</c:v>
                </c:pt>
                <c:pt idx="22885" formatCode="m/d/yyyy\ h:mm">
                  <c:v>40525.916666635407</c:v>
                </c:pt>
                <c:pt idx="22886" formatCode="m/d/yyyy\ h:mm">
                  <c:v>40525.9583333021</c:v>
                </c:pt>
                <c:pt idx="22887" formatCode="m/d/yyyy\ h:mm">
                  <c:v>40525.999999968735</c:v>
                </c:pt>
                <c:pt idx="22888" formatCode="m/d/yyyy\ h:mm">
                  <c:v>40526.041666635378</c:v>
                </c:pt>
                <c:pt idx="22889" formatCode="m/d/yyyy\ h:mm">
                  <c:v>40526.083333302078</c:v>
                </c:pt>
                <c:pt idx="22890" formatCode="m/d/yyyy\ h:mm">
                  <c:v>40526.124999968728</c:v>
                </c:pt>
                <c:pt idx="22891" formatCode="m/d/yyyy\ h:mm">
                  <c:v>40526.16666663537</c:v>
                </c:pt>
                <c:pt idx="22892" formatCode="m/d/yyyy\ h:mm">
                  <c:v>40526.208333302071</c:v>
                </c:pt>
                <c:pt idx="22893" formatCode="m/d/yyyy\ h:mm">
                  <c:v>40526.249999968721</c:v>
                </c:pt>
                <c:pt idx="22894" formatCode="m/d/yyyy\ h:mm">
                  <c:v>40526.291666635356</c:v>
                </c:pt>
                <c:pt idx="22895" formatCode="m/d/yyyy\ h:mm">
                  <c:v>40526.333333302049</c:v>
                </c:pt>
                <c:pt idx="22896" formatCode="m/d/yyyy\ h:mm">
                  <c:v>40526.374999968713</c:v>
                </c:pt>
                <c:pt idx="22897" formatCode="m/d/yyyy\ h:mm">
                  <c:v>40526.416666635378</c:v>
                </c:pt>
                <c:pt idx="22898" formatCode="m/d/yyyy\ h:mm">
                  <c:v>40526.458333302056</c:v>
                </c:pt>
                <c:pt idx="22899" formatCode="m/d/yyyy\ h:mm">
                  <c:v>40526.499999968706</c:v>
                </c:pt>
                <c:pt idx="22900" formatCode="m/d/yyyy\ h:mm">
                  <c:v>40526.541666635349</c:v>
                </c:pt>
                <c:pt idx="22901" formatCode="m/d/yyyy\ h:mm">
                  <c:v>40526.583333302042</c:v>
                </c:pt>
                <c:pt idx="22902" formatCode="m/d/yyyy\ h:mm">
                  <c:v>40526.624999968684</c:v>
                </c:pt>
                <c:pt idx="22903" formatCode="m/d/yyyy\ h:mm">
                  <c:v>40526.666666635334</c:v>
                </c:pt>
                <c:pt idx="22904" formatCode="m/d/yyyy\ h:mm">
                  <c:v>40526.708333302042</c:v>
                </c:pt>
                <c:pt idx="22905" formatCode="m/d/yyyy\ h:mm">
                  <c:v>40526.749999968684</c:v>
                </c:pt>
                <c:pt idx="22906" formatCode="m/d/yyyy\ h:mm">
                  <c:v>40526.791666635319</c:v>
                </c:pt>
                <c:pt idx="22907" formatCode="m/d/yyyy\ h:mm">
                  <c:v>40526.833333302035</c:v>
                </c:pt>
                <c:pt idx="22908" formatCode="m/d/yyyy\ h:mm">
                  <c:v>40526.874999968692</c:v>
                </c:pt>
                <c:pt idx="22909" formatCode="m/d/yyyy\ h:mm">
                  <c:v>40526.916666635334</c:v>
                </c:pt>
                <c:pt idx="22910" formatCode="m/d/yyyy\ h:mm">
                  <c:v>40526.958333302035</c:v>
                </c:pt>
                <c:pt idx="22911" formatCode="m/d/yyyy\ h:mm">
                  <c:v>40526.999999968677</c:v>
                </c:pt>
                <c:pt idx="22912" formatCode="m/d/yyyy\ h:mm">
                  <c:v>40527.041666635319</c:v>
                </c:pt>
                <c:pt idx="22913" formatCode="m/d/yyyy\ h:mm">
                  <c:v>40527.083333302013</c:v>
                </c:pt>
                <c:pt idx="22914" formatCode="m/d/yyyy\ h:mm">
                  <c:v>40527.12499996867</c:v>
                </c:pt>
                <c:pt idx="22915" formatCode="m/d/yyyy\ h:mm">
                  <c:v>40527.166666635319</c:v>
                </c:pt>
                <c:pt idx="22916" formatCode="m/d/yyyy\ h:mm">
                  <c:v>40527.208333301998</c:v>
                </c:pt>
                <c:pt idx="22917" formatCode="m/d/yyyy\ h:mm">
                  <c:v>40527.249999968655</c:v>
                </c:pt>
                <c:pt idx="22918" formatCode="m/d/yyyy\ h:mm">
                  <c:v>40527.29166663529</c:v>
                </c:pt>
                <c:pt idx="22919" formatCode="m/d/yyyy\ h:mm">
                  <c:v>40527.333333301991</c:v>
                </c:pt>
                <c:pt idx="22920" formatCode="m/d/yyyy\ h:mm">
                  <c:v>40527.374999968662</c:v>
                </c:pt>
                <c:pt idx="22921" formatCode="m/d/yyyy\ h:mm">
                  <c:v>40527.416666635305</c:v>
                </c:pt>
                <c:pt idx="22922" formatCode="m/d/yyyy\ h:mm">
                  <c:v>40527.458333302005</c:v>
                </c:pt>
                <c:pt idx="22923" formatCode="m/d/yyyy\ h:mm">
                  <c:v>40527.499999968633</c:v>
                </c:pt>
                <c:pt idx="22924" formatCode="m/d/yyyy\ h:mm">
                  <c:v>40527.541666635283</c:v>
                </c:pt>
                <c:pt idx="22925" formatCode="m/d/yyyy\ h:mm">
                  <c:v>40527.583333301991</c:v>
                </c:pt>
                <c:pt idx="22926" formatCode="m/d/yyyy\ h:mm">
                  <c:v>40527.624999968626</c:v>
                </c:pt>
                <c:pt idx="22927" formatCode="m/d/yyyy\ h:mm">
                  <c:v>40527.666666635283</c:v>
                </c:pt>
                <c:pt idx="22928" formatCode="m/d/yyyy\ h:mm">
                  <c:v>40527.708333301969</c:v>
                </c:pt>
                <c:pt idx="22929" formatCode="m/d/yyyy\ h:mm">
                  <c:v>40527.749999968626</c:v>
                </c:pt>
                <c:pt idx="22930" formatCode="m/d/yyyy\ h:mm">
                  <c:v>40527.791666635261</c:v>
                </c:pt>
                <c:pt idx="22931" formatCode="m/d/yyyy\ h:mm">
                  <c:v>40527.833333301962</c:v>
                </c:pt>
                <c:pt idx="22932" formatCode="m/d/yyyy\ h:mm">
                  <c:v>40527.874999968633</c:v>
                </c:pt>
                <c:pt idx="22933" formatCode="m/d/yyyy\ h:mm">
                  <c:v>40527.916666635276</c:v>
                </c:pt>
                <c:pt idx="22934" formatCode="m/d/yyyy\ h:mm">
                  <c:v>40527.958333301976</c:v>
                </c:pt>
                <c:pt idx="22935" formatCode="m/d/yyyy\ h:mm">
                  <c:v>40527.999999968604</c:v>
                </c:pt>
                <c:pt idx="22936" formatCode="m/d/yyyy\ h:mm">
                  <c:v>40528.041666635254</c:v>
                </c:pt>
                <c:pt idx="22937" formatCode="m/d/yyyy\ h:mm">
                  <c:v>40528.083333301947</c:v>
                </c:pt>
                <c:pt idx="22938" formatCode="m/d/yyyy\ h:mm">
                  <c:v>40528.124999968604</c:v>
                </c:pt>
                <c:pt idx="22939" formatCode="m/d/yyyy\ h:mm">
                  <c:v>40528.166666635254</c:v>
                </c:pt>
                <c:pt idx="22940" formatCode="m/d/yyyy\ h:mm">
                  <c:v>40528.20833330194</c:v>
                </c:pt>
                <c:pt idx="22941" formatCode="m/d/yyyy\ h:mm">
                  <c:v>40528.249999968604</c:v>
                </c:pt>
                <c:pt idx="22942" formatCode="m/d/yyyy\ h:mm">
                  <c:v>40528.291666635225</c:v>
                </c:pt>
                <c:pt idx="22943" formatCode="m/d/yyyy\ h:mm">
                  <c:v>40528.333333301933</c:v>
                </c:pt>
                <c:pt idx="22944" formatCode="m/d/yyyy\ h:mm">
                  <c:v>40528.374999968612</c:v>
                </c:pt>
                <c:pt idx="22945" formatCode="m/d/yyyy\ h:mm">
                  <c:v>40528.416666635254</c:v>
                </c:pt>
                <c:pt idx="22946" formatCode="m/d/yyyy\ h:mm">
                  <c:v>40528.458333301947</c:v>
                </c:pt>
                <c:pt idx="22947" formatCode="m/d/yyyy\ h:mm">
                  <c:v>40528.49999996859</c:v>
                </c:pt>
                <c:pt idx="22948" formatCode="m/d/yyyy\ h:mm">
                  <c:v>40528.541666635232</c:v>
                </c:pt>
                <c:pt idx="22949" formatCode="m/d/yyyy\ h:mm">
                  <c:v>40528.583333301918</c:v>
                </c:pt>
                <c:pt idx="22950" formatCode="m/d/yyyy\ h:mm">
                  <c:v>40528.624999968582</c:v>
                </c:pt>
                <c:pt idx="22951" formatCode="m/d/yyyy\ h:mm">
                  <c:v>40528.666666635218</c:v>
                </c:pt>
                <c:pt idx="22952" formatCode="m/d/yyyy\ h:mm">
                  <c:v>40528.708333301911</c:v>
                </c:pt>
                <c:pt idx="22953" formatCode="m/d/yyyy\ h:mm">
                  <c:v>40528.749999968582</c:v>
                </c:pt>
                <c:pt idx="22954" formatCode="m/d/yyyy\ h:mm">
                  <c:v>40528.791666635196</c:v>
                </c:pt>
                <c:pt idx="22955" formatCode="m/d/yyyy\ h:mm">
                  <c:v>40528.833333301911</c:v>
                </c:pt>
                <c:pt idx="22956" formatCode="m/d/yyyy\ h:mm">
                  <c:v>40528.87499996859</c:v>
                </c:pt>
                <c:pt idx="22957" formatCode="m/d/yyyy\ h:mm">
                  <c:v>40528.916666635225</c:v>
                </c:pt>
                <c:pt idx="22958" formatCode="m/d/yyyy\ h:mm">
                  <c:v>40528.958333301918</c:v>
                </c:pt>
                <c:pt idx="22959" formatCode="m/d/yyyy\ h:mm">
                  <c:v>40528.999999968561</c:v>
                </c:pt>
                <c:pt idx="22960" formatCode="m/d/yyyy\ h:mm">
                  <c:v>40529.041666635203</c:v>
                </c:pt>
                <c:pt idx="22961" formatCode="m/d/yyyy\ h:mm">
                  <c:v>40529.083333301889</c:v>
                </c:pt>
                <c:pt idx="22962" formatCode="m/d/yyyy\ h:mm">
                  <c:v>40529.124999968553</c:v>
                </c:pt>
                <c:pt idx="22963" formatCode="m/d/yyyy\ h:mm">
                  <c:v>40529.166666635188</c:v>
                </c:pt>
                <c:pt idx="22964" formatCode="m/d/yyyy\ h:mm">
                  <c:v>40529.208333301882</c:v>
                </c:pt>
                <c:pt idx="22965" formatCode="m/d/yyyy\ h:mm">
                  <c:v>40529.249999968546</c:v>
                </c:pt>
                <c:pt idx="22966" formatCode="m/d/yyyy\ h:mm">
                  <c:v>40529.291666635174</c:v>
                </c:pt>
                <c:pt idx="22967" formatCode="m/d/yyyy\ h:mm">
                  <c:v>40529.333333301882</c:v>
                </c:pt>
                <c:pt idx="22968" formatCode="m/d/yyyy\ h:mm">
                  <c:v>40529.374999968553</c:v>
                </c:pt>
                <c:pt idx="22969" formatCode="m/d/yyyy\ h:mm">
                  <c:v>40529.416666635196</c:v>
                </c:pt>
                <c:pt idx="22970" formatCode="m/d/yyyy\ h:mm">
                  <c:v>40529.458333301889</c:v>
                </c:pt>
                <c:pt idx="22971" formatCode="m/d/yyyy\ h:mm">
                  <c:v>40529.499999968531</c:v>
                </c:pt>
                <c:pt idx="22972" formatCode="m/d/yyyy\ h:mm">
                  <c:v>40529.541666635181</c:v>
                </c:pt>
                <c:pt idx="22973" formatCode="m/d/yyyy\ h:mm">
                  <c:v>40529.58333330186</c:v>
                </c:pt>
                <c:pt idx="22974" formatCode="m/d/yyyy\ h:mm">
                  <c:v>40529.624999968531</c:v>
                </c:pt>
                <c:pt idx="22975" formatCode="m/d/yyyy\ h:mm">
                  <c:v>40529.666666635174</c:v>
                </c:pt>
                <c:pt idx="22976" formatCode="m/d/yyyy\ h:mm">
                  <c:v>40529.708333301853</c:v>
                </c:pt>
                <c:pt idx="22977" formatCode="m/d/yyyy\ h:mm">
                  <c:v>40529.749999968517</c:v>
                </c:pt>
                <c:pt idx="22978" formatCode="m/d/yyyy\ h:mm">
                  <c:v>40529.791666635152</c:v>
                </c:pt>
                <c:pt idx="22979" formatCode="m/d/yyyy\ h:mm">
                  <c:v>40529.833333301845</c:v>
                </c:pt>
                <c:pt idx="22980" formatCode="m/d/yyyy\ h:mm">
                  <c:v>40529.874999968524</c:v>
                </c:pt>
                <c:pt idx="22981" formatCode="m/d/yyyy\ h:mm">
                  <c:v>40529.916666635181</c:v>
                </c:pt>
                <c:pt idx="22982" formatCode="m/d/yyyy\ h:mm">
                  <c:v>40529.958333301853</c:v>
                </c:pt>
                <c:pt idx="22983" formatCode="m/d/yyyy\ h:mm">
                  <c:v>40529.999999968502</c:v>
                </c:pt>
                <c:pt idx="22984" formatCode="m/d/yyyy\ h:mm">
                  <c:v>40530.041666635152</c:v>
                </c:pt>
                <c:pt idx="22985" formatCode="m/d/yyyy\ h:mm">
                  <c:v>40530.083333301831</c:v>
                </c:pt>
                <c:pt idx="22986" formatCode="m/d/yyyy\ h:mm">
                  <c:v>40530.124999968495</c:v>
                </c:pt>
                <c:pt idx="22987" formatCode="m/d/yyyy\ h:mm">
                  <c:v>40530.166666635145</c:v>
                </c:pt>
                <c:pt idx="22988" formatCode="m/d/yyyy\ h:mm">
                  <c:v>40530.208333301831</c:v>
                </c:pt>
                <c:pt idx="22989" formatCode="m/d/yyyy\ h:mm">
                  <c:v>40530.249999968488</c:v>
                </c:pt>
                <c:pt idx="22990" formatCode="m/d/yyyy\ h:mm">
                  <c:v>40530.291666635123</c:v>
                </c:pt>
                <c:pt idx="22991" formatCode="m/d/yyyy\ h:mm">
                  <c:v>40530.333333301816</c:v>
                </c:pt>
                <c:pt idx="22992" formatCode="m/d/yyyy\ h:mm">
                  <c:v>40530.374999968495</c:v>
                </c:pt>
                <c:pt idx="22993" formatCode="m/d/yyyy\ h:mm">
                  <c:v>40530.416666635145</c:v>
                </c:pt>
                <c:pt idx="22994" formatCode="m/d/yyyy\ h:mm">
                  <c:v>40530.458333301824</c:v>
                </c:pt>
                <c:pt idx="22995" formatCode="m/d/yyyy\ h:mm">
                  <c:v>40530.499999968473</c:v>
                </c:pt>
                <c:pt idx="22996" formatCode="m/d/yyyy\ h:mm">
                  <c:v>40530.541666635123</c:v>
                </c:pt>
                <c:pt idx="22997" formatCode="m/d/yyyy\ h:mm">
                  <c:v>40530.583333301802</c:v>
                </c:pt>
                <c:pt idx="22998" formatCode="m/d/yyyy\ h:mm">
                  <c:v>40530.624999968466</c:v>
                </c:pt>
                <c:pt idx="22999" formatCode="m/d/yyyy\ h:mm">
                  <c:v>40530.666666635116</c:v>
                </c:pt>
                <c:pt idx="23000" formatCode="m/d/yyyy\ h:mm">
                  <c:v>40530.708333301794</c:v>
                </c:pt>
                <c:pt idx="23001" formatCode="m/d/yyyy\ h:mm">
                  <c:v>40530.749999968459</c:v>
                </c:pt>
                <c:pt idx="23002" formatCode="m/d/yyyy\ h:mm">
                  <c:v>40530.791666635094</c:v>
                </c:pt>
                <c:pt idx="23003" formatCode="m/d/yyyy\ h:mm">
                  <c:v>40530.833333301787</c:v>
                </c:pt>
                <c:pt idx="23004" formatCode="m/d/yyyy\ h:mm">
                  <c:v>40530.874999968466</c:v>
                </c:pt>
                <c:pt idx="23005" formatCode="m/d/yyyy\ h:mm">
                  <c:v>40530.916666635116</c:v>
                </c:pt>
                <c:pt idx="23006" formatCode="m/d/yyyy\ h:mm">
                  <c:v>40530.958333301794</c:v>
                </c:pt>
                <c:pt idx="23007" formatCode="m/d/yyyy\ h:mm">
                  <c:v>40530.999999968444</c:v>
                </c:pt>
                <c:pt idx="23008" formatCode="m/d/yyyy\ h:mm">
                  <c:v>40531.041666635094</c:v>
                </c:pt>
                <c:pt idx="23009" formatCode="m/d/yyyy\ h:mm">
                  <c:v>40531.083333301773</c:v>
                </c:pt>
                <c:pt idx="23010" formatCode="m/d/yyyy\ h:mm">
                  <c:v>40531.124999968437</c:v>
                </c:pt>
                <c:pt idx="23011" formatCode="m/d/yyyy\ h:mm">
                  <c:v>40531.166666635087</c:v>
                </c:pt>
                <c:pt idx="23012" formatCode="m/d/yyyy\ h:mm">
                  <c:v>40531.208333301765</c:v>
                </c:pt>
                <c:pt idx="23013" formatCode="m/d/yyyy\ h:mm">
                  <c:v>40531.24999996843</c:v>
                </c:pt>
                <c:pt idx="23014" formatCode="m/d/yyyy\ h:mm">
                  <c:v>40531.291666635065</c:v>
                </c:pt>
                <c:pt idx="23015" formatCode="m/d/yyyy\ h:mm">
                  <c:v>40531.333333301758</c:v>
                </c:pt>
                <c:pt idx="23016" formatCode="m/d/yyyy\ h:mm">
                  <c:v>40531.374999968437</c:v>
                </c:pt>
                <c:pt idx="23017" formatCode="m/d/yyyy\ h:mm">
                  <c:v>40531.416666635087</c:v>
                </c:pt>
                <c:pt idx="23018" formatCode="m/d/yyyy\ h:mm">
                  <c:v>40531.458333301765</c:v>
                </c:pt>
                <c:pt idx="23019" formatCode="m/d/yyyy\ h:mm">
                  <c:v>40531.499999968415</c:v>
                </c:pt>
                <c:pt idx="23020" formatCode="m/d/yyyy\ h:mm">
                  <c:v>40531.541666635065</c:v>
                </c:pt>
                <c:pt idx="23021" formatCode="m/d/yyyy\ h:mm">
                  <c:v>40531.583333301744</c:v>
                </c:pt>
                <c:pt idx="23022" formatCode="m/d/yyyy\ h:mm">
                  <c:v>40531.624999968408</c:v>
                </c:pt>
                <c:pt idx="23023" formatCode="m/d/yyyy\ h:mm">
                  <c:v>40531.666666635057</c:v>
                </c:pt>
                <c:pt idx="23024" formatCode="m/d/yyyy\ h:mm">
                  <c:v>40531.708333301736</c:v>
                </c:pt>
                <c:pt idx="23025" formatCode="m/d/yyyy\ h:mm">
                  <c:v>40531.749999968401</c:v>
                </c:pt>
                <c:pt idx="23026" formatCode="m/d/yyyy\ h:mm">
                  <c:v>40531.791666635036</c:v>
                </c:pt>
                <c:pt idx="23027" formatCode="m/d/yyyy\ h:mm">
                  <c:v>40531.833333301729</c:v>
                </c:pt>
                <c:pt idx="23028" formatCode="m/d/yyyy\ h:mm">
                  <c:v>40531.874999968393</c:v>
                </c:pt>
                <c:pt idx="23029" formatCode="m/d/yyyy\ h:mm">
                  <c:v>40531.916666635057</c:v>
                </c:pt>
                <c:pt idx="23030" formatCode="m/d/yyyy\ h:mm">
                  <c:v>40531.958333301736</c:v>
                </c:pt>
                <c:pt idx="23031" formatCode="m/d/yyyy\ h:mm">
                  <c:v>40531.999999968386</c:v>
                </c:pt>
                <c:pt idx="23032" formatCode="m/d/yyyy\ h:mm">
                  <c:v>40532.041666635028</c:v>
                </c:pt>
                <c:pt idx="23033" formatCode="m/d/yyyy\ h:mm">
                  <c:v>40532.083333301714</c:v>
                </c:pt>
                <c:pt idx="23034" formatCode="m/d/yyyy\ h:mm">
                  <c:v>40532.124999968379</c:v>
                </c:pt>
                <c:pt idx="23035" formatCode="m/d/yyyy\ h:mm">
                  <c:v>40532.166666635021</c:v>
                </c:pt>
                <c:pt idx="23036" formatCode="m/d/yyyy\ h:mm">
                  <c:v>40532.208333301707</c:v>
                </c:pt>
                <c:pt idx="23037" formatCode="m/d/yyyy\ h:mm">
                  <c:v>40532.249999968371</c:v>
                </c:pt>
                <c:pt idx="23038" formatCode="m/d/yyyy\ h:mm">
                  <c:v>40532.291666635007</c:v>
                </c:pt>
                <c:pt idx="23039" formatCode="m/d/yyyy\ h:mm">
                  <c:v>40532.3333333017</c:v>
                </c:pt>
                <c:pt idx="23040" formatCode="m/d/yyyy\ h:mm">
                  <c:v>40532.374999968379</c:v>
                </c:pt>
                <c:pt idx="23041" formatCode="m/d/yyyy\ h:mm">
                  <c:v>40532.416666635028</c:v>
                </c:pt>
                <c:pt idx="23042" formatCode="m/d/yyyy\ h:mm">
                  <c:v>40532.458333301693</c:v>
                </c:pt>
                <c:pt idx="23043" formatCode="m/d/yyyy\ h:mm">
                  <c:v>40532.499999968357</c:v>
                </c:pt>
                <c:pt idx="23044" formatCode="m/d/yyyy\ h:mm">
                  <c:v>40532.541666635007</c:v>
                </c:pt>
                <c:pt idx="23045" formatCode="m/d/yyyy\ h:mm">
                  <c:v>40532.583333301685</c:v>
                </c:pt>
                <c:pt idx="23046" formatCode="m/d/yyyy\ h:mm">
                  <c:v>40532.62499996835</c:v>
                </c:pt>
                <c:pt idx="23047" formatCode="m/d/yyyy\ h:mm">
                  <c:v>40532.666666634999</c:v>
                </c:pt>
                <c:pt idx="23048" formatCode="m/d/yyyy\ h:mm">
                  <c:v>40532.708333301678</c:v>
                </c:pt>
                <c:pt idx="23049" formatCode="m/d/yyyy\ h:mm">
                  <c:v>40532.749999968335</c:v>
                </c:pt>
                <c:pt idx="23050" formatCode="m/d/yyyy\ h:mm">
                  <c:v>40532.791666634977</c:v>
                </c:pt>
                <c:pt idx="23051" formatCode="m/d/yyyy\ h:mm">
                  <c:v>40532.833333301671</c:v>
                </c:pt>
                <c:pt idx="23052" formatCode="m/d/yyyy\ h:mm">
                  <c:v>40532.874999968342</c:v>
                </c:pt>
                <c:pt idx="23053" formatCode="m/d/yyyy\ h:mm">
                  <c:v>40532.916666634999</c:v>
                </c:pt>
                <c:pt idx="23054" formatCode="m/d/yyyy\ h:mm">
                  <c:v>40532.958333301678</c:v>
                </c:pt>
                <c:pt idx="23055" formatCode="m/d/yyyy\ h:mm">
                  <c:v>40532.999999968328</c:v>
                </c:pt>
                <c:pt idx="23056" formatCode="m/d/yyyy\ h:mm">
                  <c:v>40533.041666634985</c:v>
                </c:pt>
                <c:pt idx="23057" formatCode="m/d/yyyy\ h:mm">
                  <c:v>40533.083333301656</c:v>
                </c:pt>
                <c:pt idx="23058" formatCode="m/d/yyyy\ h:mm">
                  <c:v>40533.12499996832</c:v>
                </c:pt>
                <c:pt idx="23059" formatCode="m/d/yyyy\ h:mm">
                  <c:v>40533.166666634985</c:v>
                </c:pt>
                <c:pt idx="23060" formatCode="m/d/yyyy\ h:mm">
                  <c:v>40533.208333301634</c:v>
                </c:pt>
                <c:pt idx="23061" formatCode="m/d/yyyy\ h:mm">
                  <c:v>40533.249999968306</c:v>
                </c:pt>
                <c:pt idx="23062" formatCode="m/d/yyyy\ h:mm">
                  <c:v>40533.291666634963</c:v>
                </c:pt>
                <c:pt idx="23063" formatCode="m/d/yyyy\ h:mm">
                  <c:v>40533.333333301634</c:v>
                </c:pt>
                <c:pt idx="23064" formatCode="m/d/yyyy\ h:mm">
                  <c:v>40533.374999968313</c:v>
                </c:pt>
                <c:pt idx="23065" formatCode="m/d/yyyy\ h:mm">
                  <c:v>40533.416666634985</c:v>
                </c:pt>
                <c:pt idx="23066" formatCode="m/d/yyyy\ h:mm">
                  <c:v>40533.458333301642</c:v>
                </c:pt>
                <c:pt idx="23067" formatCode="m/d/yyyy\ h:mm">
                  <c:v>40533.499999968284</c:v>
                </c:pt>
                <c:pt idx="23068" formatCode="m/d/yyyy\ h:mm">
                  <c:v>40533.541666634956</c:v>
                </c:pt>
                <c:pt idx="23069" formatCode="m/d/yyyy\ h:mm">
                  <c:v>40533.583333301627</c:v>
                </c:pt>
                <c:pt idx="23070" formatCode="m/d/yyyy\ h:mm">
                  <c:v>40533.624999968284</c:v>
                </c:pt>
                <c:pt idx="23071" formatCode="m/d/yyyy\ h:mm">
                  <c:v>40533.666666634956</c:v>
                </c:pt>
                <c:pt idx="23072" formatCode="m/d/yyyy\ h:mm">
                  <c:v>40533.70833330162</c:v>
                </c:pt>
                <c:pt idx="23073" formatCode="m/d/yyyy\ h:mm">
                  <c:v>40533.749999968284</c:v>
                </c:pt>
                <c:pt idx="23074" formatCode="m/d/yyyy\ h:mm">
                  <c:v>40533.791666634927</c:v>
                </c:pt>
                <c:pt idx="23075" formatCode="m/d/yyyy\ h:mm">
                  <c:v>40533.833333301605</c:v>
                </c:pt>
                <c:pt idx="23076" formatCode="m/d/yyyy\ h:mm">
                  <c:v>40533.874999968291</c:v>
                </c:pt>
                <c:pt idx="23077" formatCode="m/d/yyyy\ h:mm">
                  <c:v>40533.916666634941</c:v>
                </c:pt>
                <c:pt idx="23078" formatCode="m/d/yyyy\ h:mm">
                  <c:v>40533.958333301613</c:v>
                </c:pt>
                <c:pt idx="23079" formatCode="m/d/yyyy\ h:mm">
                  <c:v>40533.99999996827</c:v>
                </c:pt>
                <c:pt idx="23080" formatCode="m/d/yyyy\ h:mm">
                  <c:v>40534.041666634934</c:v>
                </c:pt>
                <c:pt idx="23081" formatCode="m/d/yyyy\ h:mm">
                  <c:v>40534.083333301598</c:v>
                </c:pt>
                <c:pt idx="23082" formatCode="m/d/yyyy\ h:mm">
                  <c:v>40534.124999968255</c:v>
                </c:pt>
                <c:pt idx="23083" formatCode="m/d/yyyy\ h:mm">
                  <c:v>40534.166666634927</c:v>
                </c:pt>
                <c:pt idx="23084" formatCode="m/d/yyyy\ h:mm">
                  <c:v>40534.208333301591</c:v>
                </c:pt>
                <c:pt idx="23085" formatCode="m/d/yyyy\ h:mm">
                  <c:v>40534.249999968255</c:v>
                </c:pt>
                <c:pt idx="23086" formatCode="m/d/yyyy\ h:mm">
                  <c:v>40534.291666634897</c:v>
                </c:pt>
                <c:pt idx="23087" formatCode="m/d/yyyy\ h:mm">
                  <c:v>40534.333333301583</c:v>
                </c:pt>
                <c:pt idx="23088" formatCode="m/d/yyyy\ h:mm">
                  <c:v>40534.374999968248</c:v>
                </c:pt>
                <c:pt idx="23089" formatCode="m/d/yyyy\ h:mm">
                  <c:v>40534.416666634912</c:v>
                </c:pt>
                <c:pt idx="23090" formatCode="m/d/yyyy\ h:mm">
                  <c:v>40534.458333301598</c:v>
                </c:pt>
                <c:pt idx="23091" formatCode="m/d/yyyy\ h:mm">
                  <c:v>40534.499999968226</c:v>
                </c:pt>
                <c:pt idx="23092" formatCode="m/d/yyyy\ h:mm">
                  <c:v>40534.541666634905</c:v>
                </c:pt>
                <c:pt idx="23093" formatCode="m/d/yyyy\ h:mm">
                  <c:v>40534.583333301569</c:v>
                </c:pt>
                <c:pt idx="23094" formatCode="m/d/yyyy\ h:mm">
                  <c:v>40534.624999968226</c:v>
                </c:pt>
                <c:pt idx="23095" formatCode="m/d/yyyy\ h:mm">
                  <c:v>40534.666666634883</c:v>
                </c:pt>
                <c:pt idx="23096" formatCode="m/d/yyyy\ h:mm">
                  <c:v>40534.708333301562</c:v>
                </c:pt>
                <c:pt idx="23097" formatCode="m/d/yyyy\ h:mm">
                  <c:v>40534.749999968226</c:v>
                </c:pt>
                <c:pt idx="23098" formatCode="m/d/yyyy\ h:mm">
                  <c:v>40534.791666634868</c:v>
                </c:pt>
                <c:pt idx="23099" formatCode="m/d/yyyy\ h:mm">
                  <c:v>40534.833333301562</c:v>
                </c:pt>
                <c:pt idx="23100" formatCode="m/d/yyyy\ h:mm">
                  <c:v>40534.874999968219</c:v>
                </c:pt>
                <c:pt idx="23101" formatCode="m/d/yyyy\ h:mm">
                  <c:v>40534.916666634883</c:v>
                </c:pt>
                <c:pt idx="23102" formatCode="m/d/yyyy\ h:mm">
                  <c:v>40534.958333301569</c:v>
                </c:pt>
                <c:pt idx="23103" formatCode="m/d/yyyy\ h:mm">
                  <c:v>40534.999999968204</c:v>
                </c:pt>
                <c:pt idx="23104" formatCode="m/d/yyyy\ h:mm">
                  <c:v>40535.041666634876</c:v>
                </c:pt>
                <c:pt idx="23105" formatCode="m/d/yyyy\ h:mm">
                  <c:v>40535.08333330154</c:v>
                </c:pt>
                <c:pt idx="23106" formatCode="m/d/yyyy\ h:mm">
                  <c:v>40535.124999968204</c:v>
                </c:pt>
                <c:pt idx="23107" formatCode="m/d/yyyy\ h:mm">
                  <c:v>40535.166666634854</c:v>
                </c:pt>
                <c:pt idx="23108" formatCode="m/d/yyyy\ h:mm">
                  <c:v>40535.208333301533</c:v>
                </c:pt>
                <c:pt idx="23109" formatCode="m/d/yyyy\ h:mm">
                  <c:v>40535.249999968197</c:v>
                </c:pt>
                <c:pt idx="23110" formatCode="m/d/yyyy\ h:mm">
                  <c:v>40535.291666634832</c:v>
                </c:pt>
                <c:pt idx="23111" formatCode="m/d/yyyy\ h:mm">
                  <c:v>40535.333333301533</c:v>
                </c:pt>
                <c:pt idx="23112" formatCode="m/d/yyyy\ h:mm">
                  <c:v>40535.374999968204</c:v>
                </c:pt>
                <c:pt idx="23113" formatCode="m/d/yyyy\ h:mm">
                  <c:v>40535.416666634861</c:v>
                </c:pt>
                <c:pt idx="23114" formatCode="m/d/yyyy\ h:mm">
                  <c:v>40535.45833330154</c:v>
                </c:pt>
                <c:pt idx="23115" formatCode="m/d/yyyy\ h:mm">
                  <c:v>40535.499999968182</c:v>
                </c:pt>
                <c:pt idx="23116" formatCode="m/d/yyyy\ h:mm">
                  <c:v>40535.541666634832</c:v>
                </c:pt>
                <c:pt idx="23117" formatCode="m/d/yyyy\ h:mm">
                  <c:v>40535.583333301511</c:v>
                </c:pt>
                <c:pt idx="23118" formatCode="m/d/yyyy\ h:mm">
                  <c:v>40535.624999968182</c:v>
                </c:pt>
                <c:pt idx="23119" formatCode="m/d/yyyy\ h:mm">
                  <c:v>40535.666666634825</c:v>
                </c:pt>
                <c:pt idx="23120" formatCode="m/d/yyyy\ h:mm">
                  <c:v>40535.708333301503</c:v>
                </c:pt>
                <c:pt idx="23121" formatCode="m/d/yyyy\ h:mm">
                  <c:v>40535.749999968168</c:v>
                </c:pt>
                <c:pt idx="23122" formatCode="m/d/yyyy\ h:mm">
                  <c:v>40535.791666634803</c:v>
                </c:pt>
                <c:pt idx="23123" formatCode="m/d/yyyy\ h:mm">
                  <c:v>40535.833333301496</c:v>
                </c:pt>
                <c:pt idx="23124" formatCode="m/d/yyyy\ h:mm">
                  <c:v>40535.874999968175</c:v>
                </c:pt>
                <c:pt idx="23125" formatCode="m/d/yyyy\ h:mm">
                  <c:v>40535.916666634832</c:v>
                </c:pt>
                <c:pt idx="23126" formatCode="m/d/yyyy\ h:mm">
                  <c:v>40535.958333301503</c:v>
                </c:pt>
                <c:pt idx="23127" formatCode="m/d/yyyy\ h:mm">
                  <c:v>40535.999999968153</c:v>
                </c:pt>
                <c:pt idx="23128" formatCode="m/d/yyyy\ h:mm">
                  <c:v>40536.041666634803</c:v>
                </c:pt>
                <c:pt idx="23129" formatCode="m/d/yyyy\ h:mm">
                  <c:v>40536.083333301482</c:v>
                </c:pt>
                <c:pt idx="23130" formatCode="m/d/yyyy\ h:mm">
                  <c:v>40536.124999968146</c:v>
                </c:pt>
                <c:pt idx="23131" formatCode="m/d/yyyy\ h:mm">
                  <c:v>40536.166666634796</c:v>
                </c:pt>
                <c:pt idx="23132" formatCode="m/d/yyyy\ h:mm">
                  <c:v>40536.208333301482</c:v>
                </c:pt>
                <c:pt idx="23133" formatCode="m/d/yyyy\ h:mm">
                  <c:v>40536.249999968139</c:v>
                </c:pt>
                <c:pt idx="23134" formatCode="m/d/yyyy\ h:mm">
                  <c:v>40536.291666634774</c:v>
                </c:pt>
                <c:pt idx="23135" formatCode="m/d/yyyy\ h:mm">
                  <c:v>40536.333333301467</c:v>
                </c:pt>
                <c:pt idx="23136" formatCode="m/d/yyyy\ h:mm">
                  <c:v>40536.374999968146</c:v>
                </c:pt>
                <c:pt idx="23137" formatCode="m/d/yyyy\ h:mm">
                  <c:v>40536.416666634796</c:v>
                </c:pt>
                <c:pt idx="23138" formatCode="m/d/yyyy\ h:mm">
                  <c:v>40536.458333301474</c:v>
                </c:pt>
                <c:pt idx="23139" formatCode="m/d/yyyy\ h:mm">
                  <c:v>40536.499999968131</c:v>
                </c:pt>
                <c:pt idx="23140" formatCode="m/d/yyyy\ h:mm">
                  <c:v>40536.541666634774</c:v>
                </c:pt>
                <c:pt idx="23141" formatCode="m/d/yyyy\ h:mm">
                  <c:v>40536.583333301453</c:v>
                </c:pt>
                <c:pt idx="23142" formatCode="m/d/yyyy\ h:mm">
                  <c:v>40536.624999968117</c:v>
                </c:pt>
                <c:pt idx="23143" formatCode="m/d/yyyy\ h:mm">
                  <c:v>40536.666666634774</c:v>
                </c:pt>
                <c:pt idx="23144" formatCode="m/d/yyyy\ h:mm">
                  <c:v>40536.708333301445</c:v>
                </c:pt>
                <c:pt idx="23145" formatCode="m/d/yyyy\ h:mm">
                  <c:v>40536.749999968109</c:v>
                </c:pt>
                <c:pt idx="23146" formatCode="m/d/yyyy\ h:mm">
                  <c:v>40536.791666634752</c:v>
                </c:pt>
                <c:pt idx="23147" formatCode="m/d/yyyy\ h:mm">
                  <c:v>40536.833333301438</c:v>
                </c:pt>
                <c:pt idx="23148" formatCode="m/d/yyyy\ h:mm">
                  <c:v>40536.874999968117</c:v>
                </c:pt>
                <c:pt idx="23149" formatCode="m/d/yyyy\ h:mm">
                  <c:v>40536.916666634766</c:v>
                </c:pt>
                <c:pt idx="23150" formatCode="m/d/yyyy\ h:mm">
                  <c:v>40536.958333301445</c:v>
                </c:pt>
                <c:pt idx="23151" formatCode="m/d/yyyy\ h:mm">
                  <c:v>40536.999999968095</c:v>
                </c:pt>
                <c:pt idx="23152" formatCode="m/d/yyyy\ h:mm">
                  <c:v>40537.041666634745</c:v>
                </c:pt>
                <c:pt idx="23153" formatCode="m/d/yyyy\ h:mm">
                  <c:v>40537.083333301423</c:v>
                </c:pt>
                <c:pt idx="23154" formatCode="m/d/yyyy\ h:mm">
                  <c:v>40537.124999968088</c:v>
                </c:pt>
                <c:pt idx="23155" formatCode="m/d/yyyy\ h:mm">
                  <c:v>40537.166666634737</c:v>
                </c:pt>
                <c:pt idx="23156" formatCode="m/d/yyyy\ h:mm">
                  <c:v>40537.208333301416</c:v>
                </c:pt>
                <c:pt idx="23157" formatCode="m/d/yyyy\ h:mm">
                  <c:v>40537.24999996808</c:v>
                </c:pt>
                <c:pt idx="23158" formatCode="m/d/yyyy\ h:mm">
                  <c:v>40537.291666634716</c:v>
                </c:pt>
                <c:pt idx="23159" formatCode="m/d/yyyy\ h:mm">
                  <c:v>40537.333333301409</c:v>
                </c:pt>
                <c:pt idx="23160" formatCode="m/d/yyyy\ h:mm">
                  <c:v>40537.374999968088</c:v>
                </c:pt>
                <c:pt idx="23161" formatCode="m/d/yyyy\ h:mm">
                  <c:v>40537.416666634737</c:v>
                </c:pt>
                <c:pt idx="23162" formatCode="m/d/yyyy\ h:mm">
                  <c:v>40537.458333301416</c:v>
                </c:pt>
                <c:pt idx="23163" formatCode="m/d/yyyy\ h:mm">
                  <c:v>40537.499999968066</c:v>
                </c:pt>
                <c:pt idx="23164" formatCode="m/d/yyyy\ h:mm">
                  <c:v>40537.541666634716</c:v>
                </c:pt>
                <c:pt idx="23165" formatCode="m/d/yyyy\ h:mm">
                  <c:v>40537.583333301394</c:v>
                </c:pt>
                <c:pt idx="23166" formatCode="m/d/yyyy\ h:mm">
                  <c:v>40537.624999968059</c:v>
                </c:pt>
                <c:pt idx="23167" formatCode="m/d/yyyy\ h:mm">
                  <c:v>40537.666666634708</c:v>
                </c:pt>
                <c:pt idx="23168" formatCode="m/d/yyyy\ h:mm">
                  <c:v>40537.708333301387</c:v>
                </c:pt>
                <c:pt idx="23169" formatCode="m/d/yyyy\ h:mm">
                  <c:v>40537.749999968051</c:v>
                </c:pt>
                <c:pt idx="23170" formatCode="m/d/yyyy\ h:mm">
                  <c:v>40537.791666634686</c:v>
                </c:pt>
                <c:pt idx="23171" formatCode="m/d/yyyy\ h:mm">
                  <c:v>40537.83333330138</c:v>
                </c:pt>
                <c:pt idx="23172" formatCode="m/d/yyyy\ h:mm">
                  <c:v>40537.874999968059</c:v>
                </c:pt>
                <c:pt idx="23173" formatCode="m/d/yyyy\ h:mm">
                  <c:v>40537.916666634708</c:v>
                </c:pt>
                <c:pt idx="23174" formatCode="m/d/yyyy\ h:mm">
                  <c:v>40537.958333301387</c:v>
                </c:pt>
                <c:pt idx="23175" formatCode="m/d/yyyy\ h:mm">
                  <c:v>40537.999999968037</c:v>
                </c:pt>
                <c:pt idx="23176" formatCode="m/d/yyyy\ h:mm">
                  <c:v>40538.041666634686</c:v>
                </c:pt>
                <c:pt idx="23177" formatCode="m/d/yyyy\ h:mm">
                  <c:v>40538.083333301365</c:v>
                </c:pt>
                <c:pt idx="23178" formatCode="m/d/yyyy\ h:mm">
                  <c:v>40538.124999968029</c:v>
                </c:pt>
                <c:pt idx="23179" formatCode="m/d/yyyy\ h:mm">
                  <c:v>40538.166666634679</c:v>
                </c:pt>
                <c:pt idx="23180" formatCode="m/d/yyyy\ h:mm">
                  <c:v>40538.208333301358</c:v>
                </c:pt>
                <c:pt idx="23181" formatCode="m/d/yyyy\ h:mm">
                  <c:v>40538.249999968022</c:v>
                </c:pt>
                <c:pt idx="23182" formatCode="m/d/yyyy\ h:mm">
                  <c:v>40538.291666634657</c:v>
                </c:pt>
                <c:pt idx="23183" formatCode="m/d/yyyy\ h:mm">
                  <c:v>40538.333333301351</c:v>
                </c:pt>
                <c:pt idx="23184" formatCode="m/d/yyyy\ h:mm">
                  <c:v>40538.374999968029</c:v>
                </c:pt>
                <c:pt idx="23185" formatCode="m/d/yyyy\ h:mm">
                  <c:v>40538.416666634679</c:v>
                </c:pt>
                <c:pt idx="23186" formatCode="m/d/yyyy\ h:mm">
                  <c:v>40538.458333301343</c:v>
                </c:pt>
                <c:pt idx="23187" formatCode="m/d/yyyy\ h:mm">
                  <c:v>40538.499999968008</c:v>
                </c:pt>
                <c:pt idx="23188" formatCode="m/d/yyyy\ h:mm">
                  <c:v>40538.541666634657</c:v>
                </c:pt>
                <c:pt idx="23189" formatCode="m/d/yyyy\ h:mm">
                  <c:v>40538.583333301336</c:v>
                </c:pt>
                <c:pt idx="23190" formatCode="m/d/yyyy\ h:mm">
                  <c:v>40538.624999968</c:v>
                </c:pt>
                <c:pt idx="23191" formatCode="m/d/yyyy\ h:mm">
                  <c:v>40538.66666663465</c:v>
                </c:pt>
                <c:pt idx="23192" formatCode="m/d/yyyy\ h:mm">
                  <c:v>40538.708333301329</c:v>
                </c:pt>
                <c:pt idx="23193" formatCode="m/d/yyyy\ h:mm">
                  <c:v>40538.749999967986</c:v>
                </c:pt>
                <c:pt idx="23194" formatCode="m/d/yyyy\ h:mm">
                  <c:v>40538.791666634621</c:v>
                </c:pt>
                <c:pt idx="23195" formatCode="m/d/yyyy\ h:mm">
                  <c:v>40538.833333301322</c:v>
                </c:pt>
                <c:pt idx="23196" formatCode="m/d/yyyy\ h:mm">
                  <c:v>40538.874999967993</c:v>
                </c:pt>
                <c:pt idx="23197" formatCode="m/d/yyyy\ h:mm">
                  <c:v>40538.91666663465</c:v>
                </c:pt>
                <c:pt idx="23198" formatCode="m/d/yyyy\ h:mm">
                  <c:v>40538.958333301329</c:v>
                </c:pt>
                <c:pt idx="23199" formatCode="m/d/yyyy\ h:mm">
                  <c:v>40538.999999967979</c:v>
                </c:pt>
                <c:pt idx="23200" formatCode="m/d/yyyy\ h:mm">
                  <c:v>40539.041666634621</c:v>
                </c:pt>
                <c:pt idx="23201" formatCode="m/d/yyyy\ h:mm">
                  <c:v>40539.083333301307</c:v>
                </c:pt>
                <c:pt idx="23202" formatCode="m/d/yyyy\ h:mm">
                  <c:v>40539.124999967971</c:v>
                </c:pt>
                <c:pt idx="23203" formatCode="m/d/yyyy\ h:mm">
                  <c:v>40539.166666634621</c:v>
                </c:pt>
                <c:pt idx="23204" formatCode="m/d/yyyy\ h:mm">
                  <c:v>40539.2083333013</c:v>
                </c:pt>
                <c:pt idx="23205" formatCode="m/d/yyyy\ h:mm">
                  <c:v>40539.249999967964</c:v>
                </c:pt>
                <c:pt idx="23206" formatCode="m/d/yyyy\ h:mm">
                  <c:v>40539.291666634599</c:v>
                </c:pt>
                <c:pt idx="23207" formatCode="m/d/yyyy\ h:mm">
                  <c:v>40539.333333301285</c:v>
                </c:pt>
                <c:pt idx="23208" formatCode="m/d/yyyy\ h:mm">
                  <c:v>40539.374999967971</c:v>
                </c:pt>
                <c:pt idx="23209" formatCode="m/d/yyyy\ h:mm">
                  <c:v>40539.416666634621</c:v>
                </c:pt>
                <c:pt idx="23210" formatCode="m/d/yyyy\ h:mm">
                  <c:v>40539.458333301292</c:v>
                </c:pt>
                <c:pt idx="23211" formatCode="m/d/yyyy\ h:mm">
                  <c:v>40539.499999967935</c:v>
                </c:pt>
                <c:pt idx="23212" formatCode="m/d/yyyy\ h:mm">
                  <c:v>40539.541666634599</c:v>
                </c:pt>
                <c:pt idx="23213" formatCode="m/d/yyyy\ h:mm">
                  <c:v>40539.583333301278</c:v>
                </c:pt>
                <c:pt idx="23214" formatCode="m/d/yyyy\ h:mm">
                  <c:v>40539.624999967935</c:v>
                </c:pt>
                <c:pt idx="23215" formatCode="m/d/yyyy\ h:mm">
                  <c:v>40539.666666634592</c:v>
                </c:pt>
                <c:pt idx="23216" formatCode="m/d/yyyy\ h:mm">
                  <c:v>40539.708333301271</c:v>
                </c:pt>
                <c:pt idx="23217" formatCode="m/d/yyyy\ h:mm">
                  <c:v>40539.749999967935</c:v>
                </c:pt>
                <c:pt idx="23218" formatCode="m/d/yyyy\ h:mm">
                  <c:v>40539.791666634577</c:v>
                </c:pt>
                <c:pt idx="23219" formatCode="m/d/yyyy\ h:mm">
                  <c:v>40539.833333301256</c:v>
                </c:pt>
                <c:pt idx="23220" formatCode="m/d/yyyy\ h:mm">
                  <c:v>40539.874999967942</c:v>
                </c:pt>
                <c:pt idx="23221" formatCode="m/d/yyyy\ h:mm">
                  <c:v>40539.916666634592</c:v>
                </c:pt>
                <c:pt idx="23222" formatCode="m/d/yyyy\ h:mm">
                  <c:v>40539.958333301263</c:v>
                </c:pt>
                <c:pt idx="23223" formatCode="m/d/yyyy\ h:mm">
                  <c:v>40539.99999996792</c:v>
                </c:pt>
                <c:pt idx="23224" formatCode="m/d/yyyy\ h:mm">
                  <c:v>40540.041666634585</c:v>
                </c:pt>
                <c:pt idx="23225" formatCode="m/d/yyyy\ h:mm">
                  <c:v>40540.083333301234</c:v>
                </c:pt>
                <c:pt idx="23226" formatCode="m/d/yyyy\ h:mm">
                  <c:v>40540.124999967906</c:v>
                </c:pt>
                <c:pt idx="23227" formatCode="m/d/yyyy\ h:mm">
                  <c:v>40540.166666634577</c:v>
                </c:pt>
                <c:pt idx="23228" formatCode="m/d/yyyy\ h:mm">
                  <c:v>40540.208333301234</c:v>
                </c:pt>
                <c:pt idx="23229" formatCode="m/d/yyyy\ h:mm">
                  <c:v>40540.249999967906</c:v>
                </c:pt>
                <c:pt idx="23230" formatCode="m/d/yyyy\ h:mm">
                  <c:v>40540.291666634548</c:v>
                </c:pt>
                <c:pt idx="23231" formatCode="m/d/yyyy\ h:mm">
                  <c:v>40540.333333301234</c:v>
                </c:pt>
                <c:pt idx="23232" formatCode="m/d/yyyy\ h:mm">
                  <c:v>40540.374999967898</c:v>
                </c:pt>
                <c:pt idx="23233" formatCode="m/d/yyyy\ h:mm">
                  <c:v>40540.416666634563</c:v>
                </c:pt>
                <c:pt idx="23234" formatCode="m/d/yyyy\ h:mm">
                  <c:v>40540.458333301242</c:v>
                </c:pt>
                <c:pt idx="23235" formatCode="m/d/yyyy\ h:mm">
                  <c:v>40540.499999967884</c:v>
                </c:pt>
                <c:pt idx="23236" formatCode="m/d/yyyy\ h:mm">
                  <c:v>40540.541666634555</c:v>
                </c:pt>
                <c:pt idx="23237" formatCode="m/d/yyyy\ h:mm">
                  <c:v>40540.58333330122</c:v>
                </c:pt>
                <c:pt idx="23238" formatCode="m/d/yyyy\ h:mm">
                  <c:v>40540.624999967884</c:v>
                </c:pt>
                <c:pt idx="23239" formatCode="m/d/yyyy\ h:mm">
                  <c:v>40540.666666634534</c:v>
                </c:pt>
                <c:pt idx="23240" formatCode="m/d/yyyy\ h:mm">
                  <c:v>40540.708333301205</c:v>
                </c:pt>
                <c:pt idx="23241" formatCode="m/d/yyyy\ h:mm">
                  <c:v>40540.749999967877</c:v>
                </c:pt>
                <c:pt idx="23242" formatCode="m/d/yyyy\ h:mm">
                  <c:v>40540.791666634519</c:v>
                </c:pt>
                <c:pt idx="23243" formatCode="m/d/yyyy\ h:mm">
                  <c:v>40540.833333301205</c:v>
                </c:pt>
                <c:pt idx="23244" formatCode="m/d/yyyy\ h:mm">
                  <c:v>40540.874999967869</c:v>
                </c:pt>
                <c:pt idx="23245" formatCode="m/d/yyyy\ h:mm">
                  <c:v>40540.916666634541</c:v>
                </c:pt>
                <c:pt idx="23246" formatCode="m/d/yyyy\ h:mm">
                  <c:v>40540.958333301212</c:v>
                </c:pt>
                <c:pt idx="23247" formatCode="m/d/yyyy\ h:mm">
                  <c:v>40540.999999967855</c:v>
                </c:pt>
                <c:pt idx="23248" formatCode="m/d/yyyy\ h:mm">
                  <c:v>40541.041666634526</c:v>
                </c:pt>
                <c:pt idx="23249" formatCode="m/d/yyyy\ h:mm">
                  <c:v>40541.083333301191</c:v>
                </c:pt>
                <c:pt idx="23250" formatCode="m/d/yyyy\ h:mm">
                  <c:v>40541.124999967855</c:v>
                </c:pt>
                <c:pt idx="23251" formatCode="m/d/yyyy\ h:mm">
                  <c:v>40541.166666634505</c:v>
                </c:pt>
                <c:pt idx="23252" formatCode="m/d/yyyy\ h:mm">
                  <c:v>40541.208333301183</c:v>
                </c:pt>
                <c:pt idx="23253" formatCode="m/d/yyyy\ h:mm">
                  <c:v>40541.249999967833</c:v>
                </c:pt>
                <c:pt idx="23254" formatCode="m/d/yyyy\ h:mm">
                  <c:v>40541.291666634483</c:v>
                </c:pt>
                <c:pt idx="23255" formatCode="m/d/yyyy\ h:mm">
                  <c:v>40541.333333301183</c:v>
                </c:pt>
                <c:pt idx="23256" formatCode="m/d/yyyy\ h:mm">
                  <c:v>40541.37499996784</c:v>
                </c:pt>
                <c:pt idx="23257" formatCode="m/d/yyyy\ h:mm">
                  <c:v>40541.416666634512</c:v>
                </c:pt>
                <c:pt idx="23258" formatCode="m/d/yyyy\ h:mm">
                  <c:v>40541.458333301191</c:v>
                </c:pt>
                <c:pt idx="23259" formatCode="m/d/yyyy\ h:mm">
                  <c:v>40541.499999967826</c:v>
                </c:pt>
                <c:pt idx="23260" formatCode="m/d/yyyy\ h:mm">
                  <c:v>40541.541666634483</c:v>
                </c:pt>
                <c:pt idx="23261" formatCode="m/d/yyyy\ h:mm">
                  <c:v>40541.583333301161</c:v>
                </c:pt>
                <c:pt idx="23262" formatCode="m/d/yyyy\ h:mm">
                  <c:v>40541.624999967826</c:v>
                </c:pt>
                <c:pt idx="23263" formatCode="m/d/yyyy\ h:mm">
                  <c:v>40541.666666634475</c:v>
                </c:pt>
                <c:pt idx="23264" formatCode="m/d/yyyy\ h:mm">
                  <c:v>40541.708333301161</c:v>
                </c:pt>
                <c:pt idx="23265" formatCode="m/d/yyyy\ h:mm">
                  <c:v>40541.749999967804</c:v>
                </c:pt>
                <c:pt idx="23266" formatCode="m/d/yyyy\ h:mm">
                  <c:v>40541.791666634454</c:v>
                </c:pt>
                <c:pt idx="23267" formatCode="m/d/yyyy\ h:mm">
                  <c:v>40541.833333301147</c:v>
                </c:pt>
                <c:pt idx="23268" formatCode="m/d/yyyy\ h:mm">
                  <c:v>40541.874999967811</c:v>
                </c:pt>
                <c:pt idx="23269" formatCode="m/d/yyyy\ h:mm">
                  <c:v>40541.916666634483</c:v>
                </c:pt>
                <c:pt idx="23270" formatCode="m/d/yyyy\ h:mm">
                  <c:v>40541.958333301154</c:v>
                </c:pt>
                <c:pt idx="23271" formatCode="m/d/yyyy\ h:mm">
                  <c:v>40541.999999967804</c:v>
                </c:pt>
                <c:pt idx="23272" formatCode="m/d/yyyy\ h:mm">
                  <c:v>40542.041666634454</c:v>
                </c:pt>
                <c:pt idx="23273" formatCode="m/d/yyyy\ h:mm">
                  <c:v>40542.083333301132</c:v>
                </c:pt>
                <c:pt idx="23274" formatCode="m/d/yyyy\ h:mm">
                  <c:v>40542.124999967782</c:v>
                </c:pt>
                <c:pt idx="23275" formatCode="m/d/yyyy\ h:mm">
                  <c:v>40542.166666634454</c:v>
                </c:pt>
                <c:pt idx="23276" formatCode="m/d/yyyy\ h:mm">
                  <c:v>40542.208333301132</c:v>
                </c:pt>
                <c:pt idx="23277" formatCode="m/d/yyyy\ h:mm">
                  <c:v>40542.249999967775</c:v>
                </c:pt>
                <c:pt idx="23278" formatCode="m/d/yyyy\ h:mm">
                  <c:v>40542.291666634432</c:v>
                </c:pt>
                <c:pt idx="23279" formatCode="m/d/yyyy\ h:mm">
                  <c:v>40542.333333301118</c:v>
                </c:pt>
                <c:pt idx="23280" formatCode="m/d/yyyy\ h:mm">
                  <c:v>40542.374999967782</c:v>
                </c:pt>
                <c:pt idx="23281" formatCode="m/d/yyyy\ h:mm">
                  <c:v>40542.416666634446</c:v>
                </c:pt>
                <c:pt idx="23282" formatCode="m/d/yyyy\ h:mm">
                  <c:v>40542.458333301125</c:v>
                </c:pt>
                <c:pt idx="23283" formatCode="m/d/yyyy\ h:mm">
                  <c:v>40542.499999967775</c:v>
                </c:pt>
                <c:pt idx="23284" formatCode="m/d/yyyy\ h:mm">
                  <c:v>40542.541666634424</c:v>
                </c:pt>
                <c:pt idx="23285" formatCode="m/d/yyyy\ h:mm">
                  <c:v>40542.583333301103</c:v>
                </c:pt>
                <c:pt idx="23286" formatCode="m/d/yyyy\ h:mm">
                  <c:v>40542.624999967753</c:v>
                </c:pt>
                <c:pt idx="23287" formatCode="m/d/yyyy\ h:mm">
                  <c:v>40542.666666634424</c:v>
                </c:pt>
                <c:pt idx="23288" formatCode="m/d/yyyy\ h:mm">
                  <c:v>40542.708333301096</c:v>
                </c:pt>
                <c:pt idx="23289" formatCode="m/d/yyyy\ h:mm">
                  <c:v>40542.749999967746</c:v>
                </c:pt>
                <c:pt idx="23290" formatCode="m/d/yyyy\ h:mm">
                  <c:v>40542.791666634403</c:v>
                </c:pt>
                <c:pt idx="23291" formatCode="m/d/yyyy\ h:mm">
                  <c:v>40542.833333301089</c:v>
                </c:pt>
                <c:pt idx="23292" formatCode="m/d/yyyy\ h:mm">
                  <c:v>40542.874999967753</c:v>
                </c:pt>
                <c:pt idx="23293" formatCode="m/d/yyyy\ h:mm">
                  <c:v>40542.916666634417</c:v>
                </c:pt>
                <c:pt idx="23294" formatCode="m/d/yyyy\ h:mm">
                  <c:v>40542.958333301096</c:v>
                </c:pt>
                <c:pt idx="23295" formatCode="m/d/yyyy\ h:mm">
                  <c:v>40542.999999967731</c:v>
                </c:pt>
                <c:pt idx="23296" formatCode="m/d/yyyy\ h:mm">
                  <c:v>40543.041666634395</c:v>
                </c:pt>
                <c:pt idx="23297" formatCode="m/d/yyyy\ h:mm">
                  <c:v>40543.083333301081</c:v>
                </c:pt>
                <c:pt idx="23298" formatCode="m/d/yyyy\ h:mm">
                  <c:v>40543.124999967724</c:v>
                </c:pt>
                <c:pt idx="23299" formatCode="m/d/yyyy\ h:mm">
                  <c:v>40543.166666634388</c:v>
                </c:pt>
                <c:pt idx="23300" formatCode="m/d/yyyy\ h:mm">
                  <c:v>40543.208333301067</c:v>
                </c:pt>
                <c:pt idx="23301" formatCode="m/d/yyyy\ h:mm">
                  <c:v>40543.249999967724</c:v>
                </c:pt>
                <c:pt idx="23302" formatCode="m/d/yyyy\ h:mm">
                  <c:v>40543.291666634366</c:v>
                </c:pt>
                <c:pt idx="23303" formatCode="m/d/yyyy\ h:mm">
                  <c:v>40543.33333330106</c:v>
                </c:pt>
                <c:pt idx="23304" formatCode="m/d/yyyy\ h:mm">
                  <c:v>40543.374999967731</c:v>
                </c:pt>
                <c:pt idx="23305" formatCode="m/d/yyyy\ h:mm">
                  <c:v>40543.416666634388</c:v>
                </c:pt>
                <c:pt idx="23306" formatCode="m/d/yyyy\ h:mm">
                  <c:v>40543.458333301067</c:v>
                </c:pt>
                <c:pt idx="23307" formatCode="m/d/yyyy\ h:mm">
                  <c:v>40543.499999967702</c:v>
                </c:pt>
                <c:pt idx="23308" formatCode="m/d/yyyy\ h:mm">
                  <c:v>40543.541666634374</c:v>
                </c:pt>
                <c:pt idx="23309" formatCode="m/d/yyyy\ h:mm">
                  <c:v>40543.583333301045</c:v>
                </c:pt>
                <c:pt idx="23310" formatCode="m/d/yyyy\ h:mm">
                  <c:v>40543.624999967695</c:v>
                </c:pt>
                <c:pt idx="23311" formatCode="m/d/yyyy\ h:mm">
                  <c:v>40543.666666634374</c:v>
                </c:pt>
                <c:pt idx="23312" formatCode="m/d/yyyy\ h:mm">
                  <c:v>40543.708333301038</c:v>
                </c:pt>
                <c:pt idx="23313" formatCode="m/d/yyyy\ h:mm">
                  <c:v>40543.749999967687</c:v>
                </c:pt>
                <c:pt idx="23314" formatCode="m/d/yyyy\ h:mm">
                  <c:v>40543.791666634337</c:v>
                </c:pt>
                <c:pt idx="23315" formatCode="m/d/yyyy\ h:mm">
                  <c:v>40543.833333301031</c:v>
                </c:pt>
                <c:pt idx="23316" formatCode="m/d/yyyy\ h:mm">
                  <c:v>40543.874999967695</c:v>
                </c:pt>
                <c:pt idx="23317" formatCode="m/d/yyyy\ h:mm">
                  <c:v>40543.916666634359</c:v>
                </c:pt>
                <c:pt idx="23318" formatCode="m/d/yyyy\ h:mm">
                  <c:v>40543.958333301038</c:v>
                </c:pt>
                <c:pt idx="23321" formatCode="m/d/yyyy\ h:mm">
                  <c:v>40544</c:v>
                </c:pt>
                <c:pt idx="23322" formatCode="m/d/yyyy\ h:mm">
                  <c:v>40544.04166666665</c:v>
                </c:pt>
                <c:pt idx="23323" formatCode="m/d/yyyy\ h:mm">
                  <c:v>40544.083333333328</c:v>
                </c:pt>
                <c:pt idx="23324" formatCode="m/d/yyyy\ h:mm">
                  <c:v>40544.124999999993</c:v>
                </c:pt>
                <c:pt idx="23325" formatCode="m/d/yyyy\ h:mm">
                  <c:v>40544.166666666642</c:v>
                </c:pt>
                <c:pt idx="23326" formatCode="m/d/yyyy\ h:mm">
                  <c:v>40544.208333333321</c:v>
                </c:pt>
                <c:pt idx="23327" formatCode="m/d/yyyy\ h:mm">
                  <c:v>40544.249999999993</c:v>
                </c:pt>
                <c:pt idx="23328" formatCode="m/d/yyyy\ h:mm">
                  <c:v>40544.291666666621</c:v>
                </c:pt>
                <c:pt idx="23329" formatCode="m/d/yyyy\ h:mm">
                  <c:v>40544.333333333314</c:v>
                </c:pt>
                <c:pt idx="23330" formatCode="m/d/yyyy\ h:mm">
                  <c:v>40544.375</c:v>
                </c:pt>
                <c:pt idx="23331" formatCode="m/d/yyyy\ h:mm">
                  <c:v>40544.416666666635</c:v>
                </c:pt>
                <c:pt idx="23332" formatCode="m/d/yyyy\ h:mm">
                  <c:v>40544.458333333321</c:v>
                </c:pt>
                <c:pt idx="23333" formatCode="m/d/yyyy\ h:mm">
                  <c:v>40544.499999999985</c:v>
                </c:pt>
                <c:pt idx="23334" formatCode="m/d/yyyy\ h:mm">
                  <c:v>40544.541666666621</c:v>
                </c:pt>
                <c:pt idx="23335" formatCode="m/d/yyyy\ h:mm">
                  <c:v>40544.583333333285</c:v>
                </c:pt>
                <c:pt idx="23336" formatCode="m/d/yyyy\ h:mm">
                  <c:v>40544.624999999978</c:v>
                </c:pt>
                <c:pt idx="23337" formatCode="m/d/yyyy\ h:mm">
                  <c:v>40544.666666666613</c:v>
                </c:pt>
                <c:pt idx="23338" formatCode="m/d/yyyy\ h:mm">
                  <c:v>40544.708333333285</c:v>
                </c:pt>
                <c:pt idx="23339" formatCode="m/d/yyyy\ h:mm">
                  <c:v>40544.749999999971</c:v>
                </c:pt>
                <c:pt idx="23340" formatCode="m/d/yyyy\ h:mm">
                  <c:v>40544.791666666591</c:v>
                </c:pt>
                <c:pt idx="23341" formatCode="m/d/yyyy\ h:mm">
                  <c:v>40544.833333333285</c:v>
                </c:pt>
                <c:pt idx="23342" formatCode="m/d/yyyy\ h:mm">
                  <c:v>40544.874999999971</c:v>
                </c:pt>
                <c:pt idx="23343" formatCode="m/d/yyyy\ h:mm">
                  <c:v>40544.916666666606</c:v>
                </c:pt>
                <c:pt idx="23344" formatCode="m/d/yyyy\ h:mm">
                  <c:v>40544.958333333292</c:v>
                </c:pt>
                <c:pt idx="23345" formatCode="m/d/yyyy\ h:mm">
                  <c:v>40544.999999999942</c:v>
                </c:pt>
                <c:pt idx="23346" formatCode="m/d/yyyy\ h:mm">
                  <c:v>40545.041666666591</c:v>
                </c:pt>
                <c:pt idx="23347" formatCode="m/d/yyyy\ h:mm">
                  <c:v>40545.08333333327</c:v>
                </c:pt>
                <c:pt idx="23348" formatCode="m/d/yyyy\ h:mm">
                  <c:v>40545.124999999942</c:v>
                </c:pt>
                <c:pt idx="23349" formatCode="m/d/yyyy\ h:mm">
                  <c:v>40545.166666666584</c:v>
                </c:pt>
                <c:pt idx="23350" formatCode="m/d/yyyy\ h:mm">
                  <c:v>40545.208333333256</c:v>
                </c:pt>
                <c:pt idx="23351" formatCode="m/d/yyyy\ h:mm">
                  <c:v>40545.249999999942</c:v>
                </c:pt>
                <c:pt idx="23352" formatCode="m/d/yyyy\ h:mm">
                  <c:v>40545.29166666657</c:v>
                </c:pt>
                <c:pt idx="23353" formatCode="m/d/yyyy\ h:mm">
                  <c:v>40545.333333333256</c:v>
                </c:pt>
                <c:pt idx="23354" formatCode="m/d/yyyy\ h:mm">
                  <c:v>40545.374999999949</c:v>
                </c:pt>
                <c:pt idx="23355" formatCode="m/d/yyyy\ h:mm">
                  <c:v>40545.416666666591</c:v>
                </c:pt>
                <c:pt idx="23356" formatCode="m/d/yyyy\ h:mm">
                  <c:v>40545.458333333248</c:v>
                </c:pt>
                <c:pt idx="23357" formatCode="m/d/yyyy\ h:mm">
                  <c:v>40545.499999999913</c:v>
                </c:pt>
                <c:pt idx="23358" formatCode="m/d/yyyy\ h:mm">
                  <c:v>40545.541666666577</c:v>
                </c:pt>
                <c:pt idx="23359" formatCode="m/d/yyyy\ h:mm">
                  <c:v>40545.583333333234</c:v>
                </c:pt>
                <c:pt idx="23360" formatCode="m/d/yyyy\ h:mm">
                  <c:v>40545.624999999913</c:v>
                </c:pt>
                <c:pt idx="23361" formatCode="m/d/yyyy\ h:mm">
                  <c:v>40545.66666666657</c:v>
                </c:pt>
                <c:pt idx="23362" formatCode="m/d/yyyy\ h:mm">
                  <c:v>40545.708333333234</c:v>
                </c:pt>
                <c:pt idx="23363" formatCode="m/d/yyyy\ h:mm">
                  <c:v>40545.749999999898</c:v>
                </c:pt>
                <c:pt idx="23364" formatCode="m/d/yyyy\ h:mm">
                  <c:v>40545.791666666533</c:v>
                </c:pt>
                <c:pt idx="23365" formatCode="m/d/yyyy\ h:mm">
                  <c:v>40545.833333333227</c:v>
                </c:pt>
                <c:pt idx="23366" formatCode="m/d/yyyy\ h:mm">
                  <c:v>40545.874999999905</c:v>
                </c:pt>
                <c:pt idx="23367" formatCode="m/d/yyyy\ h:mm">
                  <c:v>40545.916666666562</c:v>
                </c:pt>
                <c:pt idx="23368" formatCode="m/d/yyyy\ h:mm">
                  <c:v>40545.958333333219</c:v>
                </c:pt>
                <c:pt idx="23369" formatCode="m/d/yyyy\ h:mm">
                  <c:v>40545.999999999891</c:v>
                </c:pt>
                <c:pt idx="23370" formatCode="m/d/yyyy\ h:mm">
                  <c:v>40546.041666666533</c:v>
                </c:pt>
                <c:pt idx="23371" formatCode="m/d/yyyy\ h:mm">
                  <c:v>40546.083333333205</c:v>
                </c:pt>
                <c:pt idx="23372" formatCode="m/d/yyyy\ h:mm">
                  <c:v>40546.124999999891</c:v>
                </c:pt>
                <c:pt idx="23373" formatCode="m/d/yyyy\ h:mm">
                  <c:v>40546.166666666526</c:v>
                </c:pt>
                <c:pt idx="23374" formatCode="m/d/yyyy\ h:mm">
                  <c:v>40546.208333333205</c:v>
                </c:pt>
                <c:pt idx="23375" formatCode="m/d/yyyy\ h:mm">
                  <c:v>40546.249999999869</c:v>
                </c:pt>
                <c:pt idx="23376" formatCode="m/d/yyyy\ h:mm">
                  <c:v>40546.291666666504</c:v>
                </c:pt>
                <c:pt idx="23377" formatCode="m/d/yyyy\ h:mm">
                  <c:v>40546.333333333198</c:v>
                </c:pt>
                <c:pt idx="23378" formatCode="m/d/yyyy\ h:mm">
                  <c:v>40546.374999999876</c:v>
                </c:pt>
                <c:pt idx="23379" formatCode="m/d/yyyy\ h:mm">
                  <c:v>40546.416666666533</c:v>
                </c:pt>
                <c:pt idx="23380" formatCode="m/d/yyyy\ h:mm">
                  <c:v>40546.458333333205</c:v>
                </c:pt>
                <c:pt idx="23381" formatCode="m/d/yyyy\ h:mm">
                  <c:v>40546.499999999862</c:v>
                </c:pt>
                <c:pt idx="23382" formatCode="m/d/yyyy\ h:mm">
                  <c:v>40546.541666666504</c:v>
                </c:pt>
                <c:pt idx="23383" formatCode="m/d/yyyy\ h:mm">
                  <c:v>40546.583333333183</c:v>
                </c:pt>
                <c:pt idx="23384" formatCode="m/d/yyyy\ h:mm">
                  <c:v>40546.624999999847</c:v>
                </c:pt>
                <c:pt idx="23385" formatCode="m/d/yyyy\ h:mm">
                  <c:v>40546.666666666504</c:v>
                </c:pt>
                <c:pt idx="23386" formatCode="m/d/yyyy\ h:mm">
                  <c:v>40546.708333333183</c:v>
                </c:pt>
                <c:pt idx="23387" formatCode="m/d/yyyy\ h:mm">
                  <c:v>40546.74999999984</c:v>
                </c:pt>
                <c:pt idx="23388" formatCode="m/d/yyyy\ h:mm">
                  <c:v>40546.791666666482</c:v>
                </c:pt>
                <c:pt idx="23389" formatCode="m/d/yyyy\ h:mm">
                  <c:v>40546.833333333168</c:v>
                </c:pt>
                <c:pt idx="23390" formatCode="m/d/yyyy\ h:mm">
                  <c:v>40546.874999999847</c:v>
                </c:pt>
                <c:pt idx="23391" formatCode="m/d/yyyy\ h:mm">
                  <c:v>40546.916666666497</c:v>
                </c:pt>
                <c:pt idx="23392" formatCode="m/d/yyyy\ h:mm">
                  <c:v>40546.958333333176</c:v>
                </c:pt>
                <c:pt idx="23393" formatCode="m/d/yyyy\ h:mm">
                  <c:v>40546.999999999833</c:v>
                </c:pt>
                <c:pt idx="23394" formatCode="m/d/yyyy\ h:mm">
                  <c:v>40547.041666666475</c:v>
                </c:pt>
                <c:pt idx="23395" formatCode="m/d/yyyy\ h:mm">
                  <c:v>40547.083333333161</c:v>
                </c:pt>
                <c:pt idx="23396" formatCode="m/d/yyyy\ h:mm">
                  <c:v>40547.124999999818</c:v>
                </c:pt>
                <c:pt idx="23397" formatCode="m/d/yyyy\ h:mm">
                  <c:v>40547.166666666475</c:v>
                </c:pt>
                <c:pt idx="23398" formatCode="m/d/yyyy\ h:mm">
                  <c:v>40547.208333333147</c:v>
                </c:pt>
                <c:pt idx="23399" formatCode="m/d/yyyy\ h:mm">
                  <c:v>40547.249999999811</c:v>
                </c:pt>
                <c:pt idx="23400" formatCode="m/d/yyyy\ h:mm">
                  <c:v>40547.291666666453</c:v>
                </c:pt>
                <c:pt idx="23401" formatCode="m/d/yyyy\ h:mm">
                  <c:v>40547.333333333139</c:v>
                </c:pt>
                <c:pt idx="23402" formatCode="m/d/yyyy\ h:mm">
                  <c:v>40547.374999999825</c:v>
                </c:pt>
                <c:pt idx="23403" formatCode="m/d/yyyy\ h:mm">
                  <c:v>40547.416666666468</c:v>
                </c:pt>
                <c:pt idx="23404" formatCode="m/d/yyyy\ h:mm">
                  <c:v>40547.458333333147</c:v>
                </c:pt>
                <c:pt idx="23405" formatCode="m/d/yyyy\ h:mm">
                  <c:v>40547.499999999796</c:v>
                </c:pt>
                <c:pt idx="23406" formatCode="m/d/yyyy\ h:mm">
                  <c:v>40547.541666666446</c:v>
                </c:pt>
                <c:pt idx="23407" formatCode="m/d/yyyy\ h:mm">
                  <c:v>40547.583333333132</c:v>
                </c:pt>
                <c:pt idx="23408" formatCode="m/d/yyyy\ h:mm">
                  <c:v>40547.624999999789</c:v>
                </c:pt>
                <c:pt idx="23409" formatCode="m/d/yyyy\ h:mm">
                  <c:v>40547.666666666439</c:v>
                </c:pt>
                <c:pt idx="23410" formatCode="m/d/yyyy\ h:mm">
                  <c:v>40547.708333333117</c:v>
                </c:pt>
                <c:pt idx="23411" formatCode="m/d/yyyy\ h:mm">
                  <c:v>40547.749999999782</c:v>
                </c:pt>
                <c:pt idx="23412" formatCode="m/d/yyyy\ h:mm">
                  <c:v>40547.791666666417</c:v>
                </c:pt>
                <c:pt idx="23413" formatCode="m/d/yyyy\ h:mm">
                  <c:v>40547.83333333311</c:v>
                </c:pt>
                <c:pt idx="23414" formatCode="m/d/yyyy\ h:mm">
                  <c:v>40547.874999999796</c:v>
                </c:pt>
                <c:pt idx="23415" formatCode="m/d/yyyy\ h:mm">
                  <c:v>40547.916666666439</c:v>
                </c:pt>
                <c:pt idx="23416" formatCode="m/d/yyyy\ h:mm">
                  <c:v>40547.958333333117</c:v>
                </c:pt>
                <c:pt idx="23417" formatCode="m/d/yyyy\ h:mm">
                  <c:v>40547.999999999767</c:v>
                </c:pt>
                <c:pt idx="23418" formatCode="m/d/yyyy\ h:mm">
                  <c:v>40548.041666666424</c:v>
                </c:pt>
                <c:pt idx="23419" formatCode="m/d/yyyy\ h:mm">
                  <c:v>40548.083333333096</c:v>
                </c:pt>
                <c:pt idx="23420" formatCode="m/d/yyyy\ h:mm">
                  <c:v>40548.12499999976</c:v>
                </c:pt>
                <c:pt idx="23421" formatCode="m/d/yyyy\ h:mm">
                  <c:v>40548.166666666424</c:v>
                </c:pt>
                <c:pt idx="23422" formatCode="m/d/yyyy\ h:mm">
                  <c:v>40548.208333333088</c:v>
                </c:pt>
                <c:pt idx="23423" formatCode="m/d/yyyy\ h:mm">
                  <c:v>40548.249999999753</c:v>
                </c:pt>
                <c:pt idx="23424" formatCode="m/d/yyyy\ h:mm">
                  <c:v>40548.291666666388</c:v>
                </c:pt>
                <c:pt idx="23425" formatCode="m/d/yyyy\ h:mm">
                  <c:v>40548.333333333081</c:v>
                </c:pt>
                <c:pt idx="23426" formatCode="m/d/yyyy\ h:mm">
                  <c:v>40548.37499999976</c:v>
                </c:pt>
                <c:pt idx="23427" formatCode="m/d/yyyy\ h:mm">
                  <c:v>40548.41666666641</c:v>
                </c:pt>
                <c:pt idx="23428" formatCode="m/d/yyyy\ h:mm">
                  <c:v>40548.458333333096</c:v>
                </c:pt>
                <c:pt idx="23429" formatCode="m/d/yyyy\ h:mm">
                  <c:v>40548.499999999738</c:v>
                </c:pt>
                <c:pt idx="23430" formatCode="m/d/yyyy\ h:mm">
                  <c:v>40548.541666666388</c:v>
                </c:pt>
                <c:pt idx="23431" formatCode="m/d/yyyy\ h:mm">
                  <c:v>40548.583333333067</c:v>
                </c:pt>
                <c:pt idx="23432" formatCode="m/d/yyyy\ h:mm">
                  <c:v>40548.624999999731</c:v>
                </c:pt>
                <c:pt idx="23433" formatCode="m/d/yyyy\ h:mm">
                  <c:v>40548.66666666638</c:v>
                </c:pt>
                <c:pt idx="23434" formatCode="m/d/yyyy\ h:mm">
                  <c:v>40548.708333333059</c:v>
                </c:pt>
                <c:pt idx="23435" formatCode="m/d/yyyy\ h:mm">
                  <c:v>40548.749999999731</c:v>
                </c:pt>
                <c:pt idx="23436" formatCode="m/d/yyyy\ h:mm">
                  <c:v>40548.791666666359</c:v>
                </c:pt>
                <c:pt idx="23437" formatCode="m/d/yyyy\ h:mm">
                  <c:v>40548.833333333052</c:v>
                </c:pt>
                <c:pt idx="23438" formatCode="m/d/yyyy\ h:mm">
                  <c:v>40548.874999999738</c:v>
                </c:pt>
                <c:pt idx="23439" formatCode="m/d/yyyy\ h:mm">
                  <c:v>40548.91666666638</c:v>
                </c:pt>
                <c:pt idx="23440" formatCode="m/d/yyyy\ h:mm">
                  <c:v>40548.958333333059</c:v>
                </c:pt>
                <c:pt idx="23441" formatCode="m/d/yyyy\ h:mm">
                  <c:v>40548.999999999709</c:v>
                </c:pt>
                <c:pt idx="23442" formatCode="m/d/yyyy\ h:mm">
                  <c:v>40549.041666666359</c:v>
                </c:pt>
                <c:pt idx="23443" formatCode="m/d/yyyy\ h:mm">
                  <c:v>40549.083333333037</c:v>
                </c:pt>
                <c:pt idx="23444" formatCode="m/d/yyyy\ h:mm">
                  <c:v>40549.124999999702</c:v>
                </c:pt>
                <c:pt idx="23445" formatCode="m/d/yyyy\ h:mm">
                  <c:v>40549.166666666351</c:v>
                </c:pt>
                <c:pt idx="23446" formatCode="m/d/yyyy\ h:mm">
                  <c:v>40549.20833333303</c:v>
                </c:pt>
                <c:pt idx="23447" formatCode="m/d/yyyy\ h:mm">
                  <c:v>40549.249999999694</c:v>
                </c:pt>
                <c:pt idx="23448" formatCode="m/d/yyyy\ h:mm">
                  <c:v>40549.29166666633</c:v>
                </c:pt>
                <c:pt idx="23449" formatCode="m/d/yyyy\ h:mm">
                  <c:v>40549.333333333023</c:v>
                </c:pt>
                <c:pt idx="23450" formatCode="m/d/yyyy\ h:mm">
                  <c:v>40549.374999999702</c:v>
                </c:pt>
                <c:pt idx="23451" formatCode="m/d/yyyy\ h:mm">
                  <c:v>40549.416666666351</c:v>
                </c:pt>
                <c:pt idx="23452" formatCode="m/d/yyyy\ h:mm">
                  <c:v>40549.45833333303</c:v>
                </c:pt>
                <c:pt idx="23453" formatCode="m/d/yyyy\ h:mm">
                  <c:v>40549.49999999968</c:v>
                </c:pt>
                <c:pt idx="23454" formatCode="m/d/yyyy\ h:mm">
                  <c:v>40549.54166666633</c:v>
                </c:pt>
                <c:pt idx="23455" formatCode="m/d/yyyy\ h:mm">
                  <c:v>40549.583333333008</c:v>
                </c:pt>
                <c:pt idx="23456" formatCode="m/d/yyyy\ h:mm">
                  <c:v>40549.624999999673</c:v>
                </c:pt>
                <c:pt idx="23457" formatCode="m/d/yyyy\ h:mm">
                  <c:v>40549.666666666322</c:v>
                </c:pt>
                <c:pt idx="23458" formatCode="m/d/yyyy\ h:mm">
                  <c:v>40549.708333333001</c:v>
                </c:pt>
                <c:pt idx="23459" formatCode="m/d/yyyy\ h:mm">
                  <c:v>40549.749999999665</c:v>
                </c:pt>
                <c:pt idx="23460" formatCode="m/d/yyyy\ h:mm">
                  <c:v>40549.7916666663</c:v>
                </c:pt>
                <c:pt idx="23461" formatCode="m/d/yyyy\ h:mm">
                  <c:v>40549.833333333001</c:v>
                </c:pt>
                <c:pt idx="23462" formatCode="m/d/yyyy\ h:mm">
                  <c:v>40549.874999999673</c:v>
                </c:pt>
                <c:pt idx="23463" formatCode="m/d/yyyy\ h:mm">
                  <c:v>40549.916666666322</c:v>
                </c:pt>
                <c:pt idx="23464" formatCode="m/d/yyyy\ h:mm">
                  <c:v>40549.958333333008</c:v>
                </c:pt>
                <c:pt idx="23465" formatCode="m/d/yyyy\ h:mm">
                  <c:v>40549.999999999651</c:v>
                </c:pt>
                <c:pt idx="23466" formatCode="m/d/yyyy\ h:mm">
                  <c:v>40550.0416666663</c:v>
                </c:pt>
                <c:pt idx="23467" formatCode="m/d/yyyy\ h:mm">
                  <c:v>40550.083333332994</c:v>
                </c:pt>
                <c:pt idx="23468" formatCode="m/d/yyyy\ h:mm">
                  <c:v>40550.124999999636</c:v>
                </c:pt>
                <c:pt idx="23469" formatCode="m/d/yyyy\ h:mm">
                  <c:v>40550.166666666293</c:v>
                </c:pt>
                <c:pt idx="23470" formatCode="m/d/yyyy\ h:mm">
                  <c:v>40550.208333332987</c:v>
                </c:pt>
                <c:pt idx="23471" formatCode="m/d/yyyy\ h:mm">
                  <c:v>40550.249999999636</c:v>
                </c:pt>
                <c:pt idx="23472" formatCode="m/d/yyyy\ h:mm">
                  <c:v>40550.291666666271</c:v>
                </c:pt>
                <c:pt idx="23473" formatCode="m/d/yyyy\ h:mm">
                  <c:v>40550.333333332979</c:v>
                </c:pt>
                <c:pt idx="23474" formatCode="m/d/yyyy\ h:mm">
                  <c:v>40550.374999999643</c:v>
                </c:pt>
                <c:pt idx="23475" formatCode="m/d/yyyy\ h:mm">
                  <c:v>40550.416666666286</c:v>
                </c:pt>
                <c:pt idx="23476" formatCode="m/d/yyyy\ h:mm">
                  <c:v>40550.458333332987</c:v>
                </c:pt>
                <c:pt idx="23477" formatCode="m/d/yyyy\ h:mm">
                  <c:v>40550.499999999622</c:v>
                </c:pt>
                <c:pt idx="23478" formatCode="m/d/yyyy\ h:mm">
                  <c:v>40550.541666666271</c:v>
                </c:pt>
                <c:pt idx="23479" formatCode="m/d/yyyy\ h:mm">
                  <c:v>40550.583333332965</c:v>
                </c:pt>
                <c:pt idx="23480" formatCode="m/d/yyyy\ h:mm">
                  <c:v>40550.624999999614</c:v>
                </c:pt>
                <c:pt idx="23481" formatCode="m/d/yyyy\ h:mm">
                  <c:v>40550.666666666264</c:v>
                </c:pt>
                <c:pt idx="23482" formatCode="m/d/yyyy\ h:mm">
                  <c:v>40550.708333332943</c:v>
                </c:pt>
                <c:pt idx="23483" formatCode="m/d/yyyy\ h:mm">
                  <c:v>40550.749999999607</c:v>
                </c:pt>
                <c:pt idx="23484" formatCode="m/d/yyyy\ h:mm">
                  <c:v>40550.791666666242</c:v>
                </c:pt>
                <c:pt idx="23485" formatCode="m/d/yyyy\ h:mm">
                  <c:v>40550.833333332943</c:v>
                </c:pt>
                <c:pt idx="23486" formatCode="m/d/yyyy\ h:mm">
                  <c:v>40550.874999999614</c:v>
                </c:pt>
                <c:pt idx="23487" formatCode="m/d/yyyy\ h:mm">
                  <c:v>40550.916666666264</c:v>
                </c:pt>
                <c:pt idx="23488" formatCode="m/d/yyyy\ h:mm">
                  <c:v>40550.95833333295</c:v>
                </c:pt>
                <c:pt idx="23489" formatCode="m/d/yyyy\ h:mm">
                  <c:v>40550.999999999593</c:v>
                </c:pt>
                <c:pt idx="23490" formatCode="m/d/yyyy\ h:mm">
                  <c:v>40551.041666666242</c:v>
                </c:pt>
                <c:pt idx="23491" formatCode="m/d/yyyy\ h:mm">
                  <c:v>40551.083333332936</c:v>
                </c:pt>
                <c:pt idx="23492" formatCode="m/d/yyyy\ h:mm">
                  <c:v>40551.124999999593</c:v>
                </c:pt>
                <c:pt idx="23493" formatCode="m/d/yyyy\ h:mm">
                  <c:v>40551.166666666228</c:v>
                </c:pt>
                <c:pt idx="23494" formatCode="m/d/yyyy\ h:mm">
                  <c:v>40551.208333332928</c:v>
                </c:pt>
                <c:pt idx="23495" formatCode="m/d/yyyy\ h:mm">
                  <c:v>40551.249999999593</c:v>
                </c:pt>
                <c:pt idx="23496" formatCode="m/d/yyyy\ h:mm">
                  <c:v>40551.291666666206</c:v>
                </c:pt>
                <c:pt idx="23497" formatCode="m/d/yyyy\ h:mm">
                  <c:v>40551.333333332921</c:v>
                </c:pt>
                <c:pt idx="23498" formatCode="m/d/yyyy\ h:mm">
                  <c:v>40551.3749999996</c:v>
                </c:pt>
                <c:pt idx="23499" formatCode="m/d/yyyy\ h:mm">
                  <c:v>40551.416666666235</c:v>
                </c:pt>
                <c:pt idx="23500" formatCode="m/d/yyyy\ h:mm">
                  <c:v>40551.458333332921</c:v>
                </c:pt>
                <c:pt idx="23501" formatCode="m/d/yyyy\ h:mm">
                  <c:v>40551.499999999563</c:v>
                </c:pt>
                <c:pt idx="23502" formatCode="m/d/yyyy\ h:mm">
                  <c:v>40551.541666666213</c:v>
                </c:pt>
                <c:pt idx="23503" formatCode="m/d/yyyy\ h:mm">
                  <c:v>40551.583333332892</c:v>
                </c:pt>
                <c:pt idx="23504" formatCode="m/d/yyyy\ h:mm">
                  <c:v>40551.624999999563</c:v>
                </c:pt>
                <c:pt idx="23505" formatCode="m/d/yyyy\ h:mm">
                  <c:v>40551.666666666199</c:v>
                </c:pt>
                <c:pt idx="23506" formatCode="m/d/yyyy\ h:mm">
                  <c:v>40551.708333332892</c:v>
                </c:pt>
                <c:pt idx="23507" formatCode="m/d/yyyy\ h:mm">
                  <c:v>40551.749999999549</c:v>
                </c:pt>
                <c:pt idx="23508" formatCode="m/d/yyyy\ h:mm">
                  <c:v>40551.791666666177</c:v>
                </c:pt>
                <c:pt idx="23509" formatCode="m/d/yyyy\ h:mm">
                  <c:v>40551.833333332892</c:v>
                </c:pt>
                <c:pt idx="23510" formatCode="m/d/yyyy\ h:mm">
                  <c:v>40551.874999999556</c:v>
                </c:pt>
                <c:pt idx="23511" formatCode="m/d/yyyy\ h:mm">
                  <c:v>40551.916666666206</c:v>
                </c:pt>
                <c:pt idx="23512" formatCode="m/d/yyyy\ h:mm">
                  <c:v>40551.958333332899</c:v>
                </c:pt>
                <c:pt idx="23513" formatCode="m/d/yyyy\ h:mm">
                  <c:v>40551.999999999542</c:v>
                </c:pt>
                <c:pt idx="23514" formatCode="m/d/yyyy\ h:mm">
                  <c:v>40552.041666666184</c:v>
                </c:pt>
                <c:pt idx="23515" formatCode="m/d/yyyy\ h:mm">
                  <c:v>40552.083333332863</c:v>
                </c:pt>
                <c:pt idx="23516" formatCode="m/d/yyyy\ h:mm">
                  <c:v>40552.124999999542</c:v>
                </c:pt>
                <c:pt idx="23517" formatCode="m/d/yyyy\ h:mm">
                  <c:v>40552.166666666184</c:v>
                </c:pt>
                <c:pt idx="23518" formatCode="m/d/yyyy\ h:mm">
                  <c:v>40552.208333332863</c:v>
                </c:pt>
                <c:pt idx="23519" formatCode="m/d/yyyy\ h:mm">
                  <c:v>40552.249999999534</c:v>
                </c:pt>
                <c:pt idx="23520" formatCode="m/d/yyyy\ h:mm">
                  <c:v>40552.291666666169</c:v>
                </c:pt>
                <c:pt idx="23521" formatCode="m/d/yyyy\ h:mm">
                  <c:v>40552.333333332848</c:v>
                </c:pt>
                <c:pt idx="23522" formatCode="m/d/yyyy\ h:mm">
                  <c:v>40552.374999999534</c:v>
                </c:pt>
                <c:pt idx="23523" formatCode="m/d/yyyy\ h:mm">
                  <c:v>40552.416666666191</c:v>
                </c:pt>
                <c:pt idx="23524" formatCode="m/d/yyyy\ h:mm">
                  <c:v>40552.458333332856</c:v>
                </c:pt>
                <c:pt idx="23525" formatCode="m/d/yyyy\ h:mm">
                  <c:v>40552.499999999513</c:v>
                </c:pt>
                <c:pt idx="23526" formatCode="m/d/yyyy\ h:mm">
                  <c:v>40552.541666666155</c:v>
                </c:pt>
                <c:pt idx="23527" formatCode="m/d/yyyy\ h:mm">
                  <c:v>40552.583333332841</c:v>
                </c:pt>
                <c:pt idx="23528" formatCode="m/d/yyyy\ h:mm">
                  <c:v>40552.624999999498</c:v>
                </c:pt>
                <c:pt idx="23529" formatCode="m/d/yyyy\ h:mm">
                  <c:v>40552.666666666155</c:v>
                </c:pt>
                <c:pt idx="23530" formatCode="m/d/yyyy\ h:mm">
                  <c:v>40552.708333332841</c:v>
                </c:pt>
                <c:pt idx="23531" formatCode="m/d/yyyy\ h:mm">
                  <c:v>40552.749999999491</c:v>
                </c:pt>
                <c:pt idx="23532" formatCode="m/d/yyyy\ h:mm">
                  <c:v>40552.791666666133</c:v>
                </c:pt>
                <c:pt idx="23533" formatCode="m/d/yyyy\ h:mm">
                  <c:v>40552.833333332819</c:v>
                </c:pt>
                <c:pt idx="23534" formatCode="m/d/yyyy\ h:mm">
                  <c:v>40552.874999999498</c:v>
                </c:pt>
                <c:pt idx="23535" formatCode="m/d/yyyy\ h:mm">
                  <c:v>40552.916666666148</c:v>
                </c:pt>
                <c:pt idx="23536" formatCode="m/d/yyyy\ h:mm">
                  <c:v>40552.958333332826</c:v>
                </c:pt>
                <c:pt idx="23537" formatCode="m/d/yyyy\ h:mm">
                  <c:v>40552.999999999483</c:v>
                </c:pt>
                <c:pt idx="23538" formatCode="m/d/yyyy\ h:mm">
                  <c:v>40553.041666666126</c:v>
                </c:pt>
                <c:pt idx="23539" formatCode="m/d/yyyy\ h:mm">
                  <c:v>40553.083333332812</c:v>
                </c:pt>
                <c:pt idx="23540" formatCode="m/d/yyyy\ h:mm">
                  <c:v>40553.124999999469</c:v>
                </c:pt>
                <c:pt idx="23541" formatCode="m/d/yyyy\ h:mm">
                  <c:v>40553.166666666126</c:v>
                </c:pt>
                <c:pt idx="23542" formatCode="m/d/yyyy\ h:mm">
                  <c:v>40553.208333332797</c:v>
                </c:pt>
                <c:pt idx="23543" formatCode="m/d/yyyy\ h:mm">
                  <c:v>40553.249999999462</c:v>
                </c:pt>
                <c:pt idx="23544" formatCode="m/d/yyyy\ h:mm">
                  <c:v>40553.291666666104</c:v>
                </c:pt>
                <c:pt idx="23545" formatCode="m/d/yyyy\ h:mm">
                  <c:v>40553.33333333279</c:v>
                </c:pt>
                <c:pt idx="23546" formatCode="m/d/yyyy\ h:mm">
                  <c:v>40553.374999999476</c:v>
                </c:pt>
                <c:pt idx="23547" formatCode="m/d/yyyy\ h:mm">
                  <c:v>40553.416666666119</c:v>
                </c:pt>
                <c:pt idx="23548" formatCode="m/d/yyyy\ h:mm">
                  <c:v>40553.458333332797</c:v>
                </c:pt>
                <c:pt idx="23549" formatCode="m/d/yyyy\ h:mm">
                  <c:v>40553.499999999447</c:v>
                </c:pt>
                <c:pt idx="23550" formatCode="m/d/yyyy\ h:mm">
                  <c:v>40553.541666666104</c:v>
                </c:pt>
                <c:pt idx="23551" formatCode="m/d/yyyy\ h:mm">
                  <c:v>40553.583333332783</c:v>
                </c:pt>
                <c:pt idx="23552" formatCode="m/d/yyyy\ h:mm">
                  <c:v>40553.62499999944</c:v>
                </c:pt>
                <c:pt idx="23553" formatCode="m/d/yyyy\ h:mm">
                  <c:v>40553.666666666104</c:v>
                </c:pt>
                <c:pt idx="23554" formatCode="m/d/yyyy\ h:mm">
                  <c:v>40553.708333332768</c:v>
                </c:pt>
                <c:pt idx="23555" formatCode="m/d/yyyy\ h:mm">
                  <c:v>40553.749999999432</c:v>
                </c:pt>
                <c:pt idx="23556" formatCode="m/d/yyyy\ h:mm">
                  <c:v>40553.791666666068</c:v>
                </c:pt>
                <c:pt idx="23557" formatCode="m/d/yyyy\ h:mm">
                  <c:v>40553.833333332761</c:v>
                </c:pt>
                <c:pt idx="23558" formatCode="m/d/yyyy\ h:mm">
                  <c:v>40553.874999999447</c:v>
                </c:pt>
                <c:pt idx="23559" formatCode="m/d/yyyy\ h:mm">
                  <c:v>40553.916666666089</c:v>
                </c:pt>
                <c:pt idx="23560" formatCode="m/d/yyyy\ h:mm">
                  <c:v>40553.958333332776</c:v>
                </c:pt>
                <c:pt idx="23561" formatCode="m/d/yyyy\ h:mm">
                  <c:v>40553.999999999418</c:v>
                </c:pt>
                <c:pt idx="23562" formatCode="m/d/yyyy\ h:mm">
                  <c:v>40554.041666666075</c:v>
                </c:pt>
                <c:pt idx="23563" formatCode="m/d/yyyy\ h:mm">
                  <c:v>40554.083333332746</c:v>
                </c:pt>
                <c:pt idx="23564" formatCode="m/d/yyyy\ h:mm">
                  <c:v>40554.124999999411</c:v>
                </c:pt>
                <c:pt idx="23565" formatCode="m/d/yyyy\ h:mm">
                  <c:v>40554.166666666075</c:v>
                </c:pt>
                <c:pt idx="23566" formatCode="m/d/yyyy\ h:mm">
                  <c:v>40554.208333332739</c:v>
                </c:pt>
                <c:pt idx="23567" formatCode="m/d/yyyy\ h:mm">
                  <c:v>40554.249999999403</c:v>
                </c:pt>
                <c:pt idx="23568" formatCode="m/d/yyyy\ h:mm">
                  <c:v>40554.291666666039</c:v>
                </c:pt>
                <c:pt idx="23569" formatCode="m/d/yyyy\ h:mm">
                  <c:v>40554.333333332732</c:v>
                </c:pt>
                <c:pt idx="23570" formatCode="m/d/yyyy\ h:mm">
                  <c:v>40554.374999999411</c:v>
                </c:pt>
                <c:pt idx="23571" formatCode="m/d/yyyy\ h:mm">
                  <c:v>40554.41666666606</c:v>
                </c:pt>
                <c:pt idx="23572" formatCode="m/d/yyyy\ h:mm">
                  <c:v>40554.458333332746</c:v>
                </c:pt>
                <c:pt idx="23573" formatCode="m/d/yyyy\ h:mm">
                  <c:v>40554.499999999389</c:v>
                </c:pt>
                <c:pt idx="23574" formatCode="m/d/yyyy\ h:mm">
                  <c:v>40554.541666666039</c:v>
                </c:pt>
                <c:pt idx="23575" formatCode="m/d/yyyy\ h:mm">
                  <c:v>40554.583333332717</c:v>
                </c:pt>
                <c:pt idx="23576" formatCode="m/d/yyyy\ h:mm">
                  <c:v>40554.624999999382</c:v>
                </c:pt>
                <c:pt idx="23577" formatCode="m/d/yyyy\ h:mm">
                  <c:v>40554.666666666031</c:v>
                </c:pt>
                <c:pt idx="23578" formatCode="m/d/yyyy\ h:mm">
                  <c:v>40554.70833333271</c:v>
                </c:pt>
                <c:pt idx="23579" formatCode="m/d/yyyy\ h:mm">
                  <c:v>40554.749999999382</c:v>
                </c:pt>
                <c:pt idx="23580" formatCode="m/d/yyyy\ h:mm">
                  <c:v>40554.791666666017</c:v>
                </c:pt>
                <c:pt idx="23581" formatCode="m/d/yyyy\ h:mm">
                  <c:v>40554.833333332703</c:v>
                </c:pt>
                <c:pt idx="23582" formatCode="m/d/yyyy\ h:mm">
                  <c:v>40554.874999999389</c:v>
                </c:pt>
                <c:pt idx="23583" formatCode="m/d/yyyy\ h:mm">
                  <c:v>40554.916666666031</c:v>
                </c:pt>
                <c:pt idx="23584" formatCode="m/d/yyyy\ h:mm">
                  <c:v>40554.95833333271</c:v>
                </c:pt>
                <c:pt idx="23585" formatCode="m/d/yyyy\ h:mm">
                  <c:v>40554.99999999936</c:v>
                </c:pt>
                <c:pt idx="23586" formatCode="m/d/yyyy\ h:mm">
                  <c:v>40555.041666666024</c:v>
                </c:pt>
                <c:pt idx="23587" formatCode="m/d/yyyy\ h:mm">
                  <c:v>40555.083333332688</c:v>
                </c:pt>
                <c:pt idx="23588" formatCode="m/d/yyyy\ h:mm">
                  <c:v>40555.124999999352</c:v>
                </c:pt>
                <c:pt idx="23589" formatCode="m/d/yyyy\ h:mm">
                  <c:v>40555.166666666002</c:v>
                </c:pt>
                <c:pt idx="23590" formatCode="m/d/yyyy\ h:mm">
                  <c:v>40555.208333332681</c:v>
                </c:pt>
                <c:pt idx="23591" formatCode="m/d/yyyy\ h:mm">
                  <c:v>40555.249999999345</c:v>
                </c:pt>
                <c:pt idx="23592" formatCode="m/d/yyyy\ h:mm">
                  <c:v>40555.29166666598</c:v>
                </c:pt>
                <c:pt idx="23593" formatCode="m/d/yyyy\ h:mm">
                  <c:v>40555.333333332681</c:v>
                </c:pt>
                <c:pt idx="23594" formatCode="m/d/yyyy\ h:mm">
                  <c:v>40555.374999999352</c:v>
                </c:pt>
                <c:pt idx="23595" formatCode="m/d/yyyy\ h:mm">
                  <c:v>40555.416666666002</c:v>
                </c:pt>
                <c:pt idx="23596" formatCode="m/d/yyyy\ h:mm">
                  <c:v>40555.458333332688</c:v>
                </c:pt>
                <c:pt idx="23597" formatCode="m/d/yyyy\ h:mm">
                  <c:v>40555.499999999331</c:v>
                </c:pt>
                <c:pt idx="23598" formatCode="m/d/yyyy\ h:mm">
                  <c:v>40555.54166666598</c:v>
                </c:pt>
                <c:pt idx="23599" formatCode="m/d/yyyy\ h:mm">
                  <c:v>40555.583333332659</c:v>
                </c:pt>
                <c:pt idx="23600" formatCode="m/d/yyyy\ h:mm">
                  <c:v>40555.624999999323</c:v>
                </c:pt>
                <c:pt idx="23601" formatCode="m/d/yyyy\ h:mm">
                  <c:v>40555.666666665973</c:v>
                </c:pt>
                <c:pt idx="23602" formatCode="m/d/yyyy\ h:mm">
                  <c:v>40555.708333332652</c:v>
                </c:pt>
                <c:pt idx="23603" formatCode="m/d/yyyy\ h:mm">
                  <c:v>40555.749999999316</c:v>
                </c:pt>
                <c:pt idx="23604" formatCode="m/d/yyyy\ h:mm">
                  <c:v>40555.791666665951</c:v>
                </c:pt>
                <c:pt idx="23605" formatCode="m/d/yyyy\ h:mm">
                  <c:v>40555.833333332645</c:v>
                </c:pt>
                <c:pt idx="23606" formatCode="m/d/yyyy\ h:mm">
                  <c:v>40555.874999999323</c:v>
                </c:pt>
                <c:pt idx="23607" formatCode="m/d/yyyy\ h:mm">
                  <c:v>40555.916666665973</c:v>
                </c:pt>
                <c:pt idx="23608" formatCode="m/d/yyyy\ h:mm">
                  <c:v>40555.958333332652</c:v>
                </c:pt>
                <c:pt idx="23609" formatCode="m/d/yyyy\ h:mm">
                  <c:v>40555.999999999302</c:v>
                </c:pt>
                <c:pt idx="23610" formatCode="m/d/yyyy\ h:mm">
                  <c:v>40556.041666665951</c:v>
                </c:pt>
                <c:pt idx="23611" formatCode="m/d/yyyy\ h:mm">
                  <c:v>40556.08333333263</c:v>
                </c:pt>
                <c:pt idx="23612" formatCode="m/d/yyyy\ h:mm">
                  <c:v>40556.124999999294</c:v>
                </c:pt>
                <c:pt idx="23613" formatCode="m/d/yyyy\ h:mm">
                  <c:v>40556.166666665944</c:v>
                </c:pt>
                <c:pt idx="23614" formatCode="m/d/yyyy\ h:mm">
                  <c:v>40556.208333332623</c:v>
                </c:pt>
                <c:pt idx="23615" formatCode="m/d/yyyy\ h:mm">
                  <c:v>40556.249999999287</c:v>
                </c:pt>
                <c:pt idx="23616" formatCode="m/d/yyyy\ h:mm">
                  <c:v>40556.291666665922</c:v>
                </c:pt>
                <c:pt idx="23617" formatCode="m/d/yyyy\ h:mm">
                  <c:v>40556.333333332615</c:v>
                </c:pt>
                <c:pt idx="23618" formatCode="m/d/yyyy\ h:mm">
                  <c:v>40556.374999999294</c:v>
                </c:pt>
                <c:pt idx="23619" formatCode="m/d/yyyy\ h:mm">
                  <c:v>40556.416666665944</c:v>
                </c:pt>
                <c:pt idx="23620" formatCode="m/d/yyyy\ h:mm">
                  <c:v>40556.458333332623</c:v>
                </c:pt>
                <c:pt idx="23621" formatCode="m/d/yyyy\ h:mm">
                  <c:v>40556.499999999272</c:v>
                </c:pt>
                <c:pt idx="23622" formatCode="m/d/yyyy\ h:mm">
                  <c:v>40556.541666665922</c:v>
                </c:pt>
                <c:pt idx="23623" formatCode="m/d/yyyy\ h:mm">
                  <c:v>40556.583333332601</c:v>
                </c:pt>
                <c:pt idx="23624" formatCode="m/d/yyyy\ h:mm">
                  <c:v>40556.624999999265</c:v>
                </c:pt>
                <c:pt idx="23625" formatCode="m/d/yyyy\ h:mm">
                  <c:v>40556.666666665915</c:v>
                </c:pt>
                <c:pt idx="23626" formatCode="m/d/yyyy\ h:mm">
                  <c:v>40556.708333332601</c:v>
                </c:pt>
                <c:pt idx="23627" formatCode="m/d/yyyy\ h:mm">
                  <c:v>40556.749999999258</c:v>
                </c:pt>
                <c:pt idx="23628" formatCode="m/d/yyyy\ h:mm">
                  <c:v>40556.791666665893</c:v>
                </c:pt>
                <c:pt idx="23629" formatCode="m/d/yyyy\ h:mm">
                  <c:v>40556.833333332601</c:v>
                </c:pt>
                <c:pt idx="23630" formatCode="m/d/yyyy\ h:mm">
                  <c:v>40556.874999999265</c:v>
                </c:pt>
                <c:pt idx="23631" formatCode="m/d/yyyy\ h:mm">
                  <c:v>40556.916666665915</c:v>
                </c:pt>
                <c:pt idx="23632" formatCode="m/d/yyyy\ h:mm">
                  <c:v>40556.958333332608</c:v>
                </c:pt>
                <c:pt idx="23633" formatCode="m/d/yyyy\ h:mm">
                  <c:v>40556.999999999236</c:v>
                </c:pt>
                <c:pt idx="23634" formatCode="m/d/yyyy\ h:mm">
                  <c:v>40557.041666665893</c:v>
                </c:pt>
                <c:pt idx="23635" formatCode="m/d/yyyy\ h:mm">
                  <c:v>40557.083333332586</c:v>
                </c:pt>
                <c:pt idx="23636" formatCode="m/d/yyyy\ h:mm">
                  <c:v>40557.124999999236</c:v>
                </c:pt>
                <c:pt idx="23637" formatCode="m/d/yyyy\ h:mm">
                  <c:v>40557.166666665878</c:v>
                </c:pt>
                <c:pt idx="23638" formatCode="m/d/yyyy\ h:mm">
                  <c:v>40557.208333332579</c:v>
                </c:pt>
                <c:pt idx="23639" formatCode="m/d/yyyy\ h:mm">
                  <c:v>40557.249999999229</c:v>
                </c:pt>
                <c:pt idx="23640" formatCode="m/d/yyyy\ h:mm">
                  <c:v>40557.291666665857</c:v>
                </c:pt>
                <c:pt idx="23641" formatCode="m/d/yyyy\ h:mm">
                  <c:v>40557.333333332572</c:v>
                </c:pt>
                <c:pt idx="23642" formatCode="m/d/yyyy\ h:mm">
                  <c:v>40557.374999999236</c:v>
                </c:pt>
                <c:pt idx="23643" formatCode="m/d/yyyy\ h:mm">
                  <c:v>40557.416666665886</c:v>
                </c:pt>
                <c:pt idx="23644" formatCode="m/d/yyyy\ h:mm">
                  <c:v>40557.458333332579</c:v>
                </c:pt>
                <c:pt idx="23645" formatCode="m/d/yyyy\ h:mm">
                  <c:v>40557.499999999214</c:v>
                </c:pt>
                <c:pt idx="23646" formatCode="m/d/yyyy\ h:mm">
                  <c:v>40557.541666665864</c:v>
                </c:pt>
                <c:pt idx="23647" formatCode="m/d/yyyy\ h:mm">
                  <c:v>40557.583333332543</c:v>
                </c:pt>
                <c:pt idx="23648" formatCode="m/d/yyyy\ h:mm">
                  <c:v>40557.624999999207</c:v>
                </c:pt>
                <c:pt idx="23649" formatCode="m/d/yyyy\ h:mm">
                  <c:v>40557.666666665857</c:v>
                </c:pt>
                <c:pt idx="23650" formatCode="m/d/yyyy\ h:mm">
                  <c:v>40557.708333332543</c:v>
                </c:pt>
                <c:pt idx="23651" formatCode="m/d/yyyy\ h:mm">
                  <c:v>40557.7499999992</c:v>
                </c:pt>
                <c:pt idx="23652" formatCode="m/d/yyyy\ h:mm">
                  <c:v>40557.791666665828</c:v>
                </c:pt>
                <c:pt idx="23653" formatCode="m/d/yyyy\ h:mm">
                  <c:v>40557.833333332543</c:v>
                </c:pt>
                <c:pt idx="23654" formatCode="m/d/yyyy\ h:mm">
                  <c:v>40557.874999999207</c:v>
                </c:pt>
                <c:pt idx="23655" formatCode="m/d/yyyy\ h:mm">
                  <c:v>40557.916666665857</c:v>
                </c:pt>
                <c:pt idx="23656" formatCode="m/d/yyyy\ h:mm">
                  <c:v>40557.95833333255</c:v>
                </c:pt>
                <c:pt idx="23657" formatCode="m/d/yyyy\ h:mm">
                  <c:v>40557.999999999192</c:v>
                </c:pt>
                <c:pt idx="23658" formatCode="m/d/yyyy\ h:mm">
                  <c:v>40558.041666665828</c:v>
                </c:pt>
                <c:pt idx="23659" formatCode="m/d/yyyy\ h:mm">
                  <c:v>40558.083333332528</c:v>
                </c:pt>
                <c:pt idx="23660" formatCode="m/d/yyyy\ h:mm">
                  <c:v>40558.124999999192</c:v>
                </c:pt>
                <c:pt idx="23661" formatCode="m/d/yyyy\ h:mm">
                  <c:v>40558.16666666582</c:v>
                </c:pt>
                <c:pt idx="23662" formatCode="m/d/yyyy\ h:mm">
                  <c:v>40558.208333332521</c:v>
                </c:pt>
                <c:pt idx="23663" formatCode="m/d/yyyy\ h:mm">
                  <c:v>40558.249999999185</c:v>
                </c:pt>
                <c:pt idx="23664" formatCode="m/d/yyyy\ h:mm">
                  <c:v>40558.291666665806</c:v>
                </c:pt>
                <c:pt idx="23665" formatCode="m/d/yyyy\ h:mm">
                  <c:v>40558.333333332499</c:v>
                </c:pt>
                <c:pt idx="23666" formatCode="m/d/yyyy\ h:mm">
                  <c:v>40558.374999999185</c:v>
                </c:pt>
                <c:pt idx="23667" formatCode="m/d/yyyy\ h:mm">
                  <c:v>40558.416666665828</c:v>
                </c:pt>
                <c:pt idx="23668" formatCode="m/d/yyyy\ h:mm">
                  <c:v>40558.458333332506</c:v>
                </c:pt>
                <c:pt idx="23669" formatCode="m/d/yyyy\ h:mm">
                  <c:v>40558.499999999163</c:v>
                </c:pt>
                <c:pt idx="23670" formatCode="m/d/yyyy\ h:mm">
                  <c:v>40558.541666665798</c:v>
                </c:pt>
                <c:pt idx="23671" formatCode="m/d/yyyy\ h:mm">
                  <c:v>40558.583333332492</c:v>
                </c:pt>
                <c:pt idx="23672" formatCode="m/d/yyyy\ h:mm">
                  <c:v>40558.624999999149</c:v>
                </c:pt>
                <c:pt idx="23673" formatCode="m/d/yyyy\ h:mm">
                  <c:v>40558.666666665784</c:v>
                </c:pt>
                <c:pt idx="23674" formatCode="m/d/yyyy\ h:mm">
                  <c:v>40558.708333332492</c:v>
                </c:pt>
                <c:pt idx="23675" formatCode="m/d/yyyy\ h:mm">
                  <c:v>40558.749999999141</c:v>
                </c:pt>
                <c:pt idx="23676" formatCode="m/d/yyyy\ h:mm">
                  <c:v>40558.791666665769</c:v>
                </c:pt>
                <c:pt idx="23677" formatCode="m/d/yyyy\ h:mm">
                  <c:v>40558.833333332484</c:v>
                </c:pt>
                <c:pt idx="23678" formatCode="m/d/yyyy\ h:mm">
                  <c:v>40558.874999999156</c:v>
                </c:pt>
                <c:pt idx="23679" formatCode="m/d/yyyy\ h:mm">
                  <c:v>40558.916666665784</c:v>
                </c:pt>
                <c:pt idx="23680" formatCode="m/d/yyyy\ h:mm">
                  <c:v>40558.958333332484</c:v>
                </c:pt>
                <c:pt idx="23681" formatCode="m/d/yyyy\ h:mm">
                  <c:v>40558.999999999141</c:v>
                </c:pt>
                <c:pt idx="23682" formatCode="m/d/yyyy\ h:mm">
                  <c:v>40559.041666665769</c:v>
                </c:pt>
                <c:pt idx="23683" formatCode="m/d/yyyy\ h:mm">
                  <c:v>40559.083333332463</c:v>
                </c:pt>
                <c:pt idx="23684" formatCode="m/d/yyyy\ h:mm">
                  <c:v>40559.124999999134</c:v>
                </c:pt>
                <c:pt idx="23685" formatCode="m/d/yyyy\ h:mm">
                  <c:v>40559.166666665769</c:v>
                </c:pt>
                <c:pt idx="23686" formatCode="m/d/yyyy\ h:mm">
                  <c:v>40559.208333332448</c:v>
                </c:pt>
                <c:pt idx="23687" formatCode="m/d/yyyy\ h:mm">
                  <c:v>40559.249999999112</c:v>
                </c:pt>
                <c:pt idx="23688" formatCode="m/d/yyyy\ h:mm">
                  <c:v>40559.29166666574</c:v>
                </c:pt>
                <c:pt idx="23689" formatCode="m/d/yyyy\ h:mm">
                  <c:v>40559.333333332441</c:v>
                </c:pt>
                <c:pt idx="23690" formatCode="m/d/yyyy\ h:mm">
                  <c:v>40559.374999999134</c:v>
                </c:pt>
                <c:pt idx="23691" formatCode="m/d/yyyy\ h:mm">
                  <c:v>40559.416666665755</c:v>
                </c:pt>
                <c:pt idx="23692" formatCode="m/d/yyyy\ h:mm">
                  <c:v>40559.458333332455</c:v>
                </c:pt>
                <c:pt idx="23693" formatCode="m/d/yyyy\ h:mm">
                  <c:v>40559.499999999098</c:v>
                </c:pt>
                <c:pt idx="23694" formatCode="m/d/yyyy\ h:mm">
                  <c:v>40559.541666665733</c:v>
                </c:pt>
                <c:pt idx="23695" formatCode="m/d/yyyy\ h:mm">
                  <c:v>40559.583333332441</c:v>
                </c:pt>
                <c:pt idx="23696" formatCode="m/d/yyyy\ h:mm">
                  <c:v>40559.624999999091</c:v>
                </c:pt>
                <c:pt idx="23697" formatCode="m/d/yyyy\ h:mm">
                  <c:v>40559.666666665733</c:v>
                </c:pt>
                <c:pt idx="23698" formatCode="m/d/yyyy\ h:mm">
                  <c:v>40559.708333332419</c:v>
                </c:pt>
                <c:pt idx="23699" formatCode="m/d/yyyy\ h:mm">
                  <c:v>40559.749999999083</c:v>
                </c:pt>
                <c:pt idx="23700" formatCode="m/d/yyyy\ h:mm">
                  <c:v>40559.791666665711</c:v>
                </c:pt>
                <c:pt idx="23701" formatCode="m/d/yyyy\ h:mm">
                  <c:v>40559.833333332412</c:v>
                </c:pt>
                <c:pt idx="23702" formatCode="m/d/yyyy\ h:mm">
                  <c:v>40559.874999999098</c:v>
                </c:pt>
                <c:pt idx="23703" formatCode="m/d/yyyy\ h:mm">
                  <c:v>40559.916666665726</c:v>
                </c:pt>
                <c:pt idx="23704" formatCode="m/d/yyyy\ h:mm">
                  <c:v>40559.958333332426</c:v>
                </c:pt>
                <c:pt idx="23705" formatCode="m/d/yyyy\ h:mm">
                  <c:v>40559.999999999069</c:v>
                </c:pt>
                <c:pt idx="23706" formatCode="m/d/yyyy\ h:mm">
                  <c:v>40560.041666665704</c:v>
                </c:pt>
                <c:pt idx="23707" formatCode="m/d/yyyy\ h:mm">
                  <c:v>40560.083333332397</c:v>
                </c:pt>
                <c:pt idx="23708" formatCode="m/d/yyyy\ h:mm">
                  <c:v>40560.124999999061</c:v>
                </c:pt>
                <c:pt idx="23709" formatCode="m/d/yyyy\ h:mm">
                  <c:v>40560.166666665704</c:v>
                </c:pt>
                <c:pt idx="23710" formatCode="m/d/yyyy\ h:mm">
                  <c:v>40560.20833333239</c:v>
                </c:pt>
                <c:pt idx="23711" formatCode="m/d/yyyy\ h:mm">
                  <c:v>40560.249999999061</c:v>
                </c:pt>
                <c:pt idx="23712" formatCode="m/d/yyyy\ h:mm">
                  <c:v>40560.291666665675</c:v>
                </c:pt>
                <c:pt idx="23713" formatCode="m/d/yyyy\ h:mm">
                  <c:v>40560.333333332383</c:v>
                </c:pt>
                <c:pt idx="23714" formatCode="m/d/yyyy\ h:mm">
                  <c:v>40560.374999999069</c:v>
                </c:pt>
                <c:pt idx="23715" formatCode="m/d/yyyy\ h:mm">
                  <c:v>40560.416666665704</c:v>
                </c:pt>
                <c:pt idx="23716" formatCode="m/d/yyyy\ h:mm">
                  <c:v>40560.458333332397</c:v>
                </c:pt>
                <c:pt idx="23717" formatCode="m/d/yyyy\ h:mm">
                  <c:v>40560.49999999904</c:v>
                </c:pt>
                <c:pt idx="23718" formatCode="m/d/yyyy\ h:mm">
                  <c:v>40560.541666665682</c:v>
                </c:pt>
                <c:pt idx="23719" formatCode="m/d/yyyy\ h:mm">
                  <c:v>40560.583333332368</c:v>
                </c:pt>
                <c:pt idx="23720" formatCode="m/d/yyyy\ h:mm">
                  <c:v>40560.624999999032</c:v>
                </c:pt>
                <c:pt idx="23721" formatCode="m/d/yyyy\ h:mm">
                  <c:v>40560.666666665667</c:v>
                </c:pt>
                <c:pt idx="23722" formatCode="m/d/yyyy\ h:mm">
                  <c:v>40560.708333332361</c:v>
                </c:pt>
                <c:pt idx="23723" formatCode="m/d/yyyy\ h:mm">
                  <c:v>40560.749999999032</c:v>
                </c:pt>
                <c:pt idx="23724" formatCode="m/d/yyyy\ h:mm">
                  <c:v>40560.791666665646</c:v>
                </c:pt>
                <c:pt idx="23725" formatCode="m/d/yyyy\ h:mm">
                  <c:v>40560.833333332361</c:v>
                </c:pt>
                <c:pt idx="23726" formatCode="m/d/yyyy\ h:mm">
                  <c:v>40560.87499999904</c:v>
                </c:pt>
                <c:pt idx="23727" formatCode="m/d/yyyy\ h:mm">
                  <c:v>40560.916666665675</c:v>
                </c:pt>
                <c:pt idx="23728" formatCode="m/d/yyyy\ h:mm">
                  <c:v>40560.958333332368</c:v>
                </c:pt>
                <c:pt idx="23729" formatCode="m/d/yyyy\ h:mm">
                  <c:v>40560.99999999901</c:v>
                </c:pt>
                <c:pt idx="23730" formatCode="m/d/yyyy\ h:mm">
                  <c:v>40561.041666665653</c:v>
                </c:pt>
                <c:pt idx="23731" formatCode="m/d/yyyy\ h:mm">
                  <c:v>40561.083333332339</c:v>
                </c:pt>
                <c:pt idx="23732" formatCode="m/d/yyyy\ h:mm">
                  <c:v>40561.124999999003</c:v>
                </c:pt>
                <c:pt idx="23733" formatCode="m/d/yyyy\ h:mm">
                  <c:v>40561.166666665638</c:v>
                </c:pt>
                <c:pt idx="23734" formatCode="m/d/yyyy\ h:mm">
                  <c:v>40561.208333332332</c:v>
                </c:pt>
                <c:pt idx="23735" formatCode="m/d/yyyy\ h:mm">
                  <c:v>40561.249999999003</c:v>
                </c:pt>
                <c:pt idx="23736" formatCode="m/d/yyyy\ h:mm">
                  <c:v>40561.291666665617</c:v>
                </c:pt>
                <c:pt idx="23737" formatCode="m/d/yyyy\ h:mm">
                  <c:v>40561.333333332332</c:v>
                </c:pt>
                <c:pt idx="23738" formatCode="m/d/yyyy\ h:mm">
                  <c:v>40561.37499999901</c:v>
                </c:pt>
                <c:pt idx="23739" formatCode="m/d/yyyy\ h:mm">
                  <c:v>40561.416666665638</c:v>
                </c:pt>
                <c:pt idx="23740" formatCode="m/d/yyyy\ h:mm">
                  <c:v>40561.458333332339</c:v>
                </c:pt>
                <c:pt idx="23741" formatCode="m/d/yyyy\ h:mm">
                  <c:v>40561.499999998996</c:v>
                </c:pt>
                <c:pt idx="23742" formatCode="m/d/yyyy\ h:mm">
                  <c:v>40561.541666665617</c:v>
                </c:pt>
                <c:pt idx="23743" formatCode="m/d/yyyy\ h:mm">
                  <c:v>40561.58333333231</c:v>
                </c:pt>
                <c:pt idx="23744" formatCode="m/d/yyyy\ h:mm">
                  <c:v>40561.624999998996</c:v>
                </c:pt>
                <c:pt idx="23745" formatCode="m/d/yyyy\ h:mm">
                  <c:v>40561.666666665617</c:v>
                </c:pt>
                <c:pt idx="23746" formatCode="m/d/yyyy\ h:mm">
                  <c:v>40561.708333332303</c:v>
                </c:pt>
                <c:pt idx="23747" formatCode="m/d/yyyy\ h:mm">
                  <c:v>40561.749999998989</c:v>
                </c:pt>
                <c:pt idx="23748" formatCode="m/d/yyyy\ h:mm">
                  <c:v>40561.791666665587</c:v>
                </c:pt>
                <c:pt idx="23749" formatCode="m/d/yyyy\ h:mm">
                  <c:v>40561.833333332295</c:v>
                </c:pt>
                <c:pt idx="23750" formatCode="m/d/yyyy\ h:mm">
                  <c:v>40561.874999998996</c:v>
                </c:pt>
                <c:pt idx="23751" formatCode="m/d/yyyy\ h:mm">
                  <c:v>40561.916666665624</c:v>
                </c:pt>
                <c:pt idx="23752" formatCode="m/d/yyyy\ h:mm">
                  <c:v>40561.958333332303</c:v>
                </c:pt>
                <c:pt idx="23753" formatCode="m/d/yyyy\ h:mm">
                  <c:v>40561.999999998967</c:v>
                </c:pt>
                <c:pt idx="23754" formatCode="m/d/yyyy\ h:mm">
                  <c:v>40562.041666665587</c:v>
                </c:pt>
                <c:pt idx="23755" formatCode="m/d/yyyy\ h:mm">
                  <c:v>40562.083333332281</c:v>
                </c:pt>
                <c:pt idx="23756" formatCode="m/d/yyyy\ h:mm">
                  <c:v>40562.12499999896</c:v>
                </c:pt>
                <c:pt idx="23757" formatCode="m/d/yyyy\ h:mm">
                  <c:v>40562.166666665587</c:v>
                </c:pt>
                <c:pt idx="23758" formatCode="m/d/yyyy\ h:mm">
                  <c:v>40562.208333332273</c:v>
                </c:pt>
                <c:pt idx="23759" formatCode="m/d/yyyy\ h:mm">
                  <c:v>40562.249999998952</c:v>
                </c:pt>
                <c:pt idx="23760" formatCode="m/d/yyyy\ h:mm">
                  <c:v>40562.291666665566</c:v>
                </c:pt>
                <c:pt idx="23761" formatCode="m/d/yyyy\ h:mm">
                  <c:v>40562.333333332266</c:v>
                </c:pt>
                <c:pt idx="23762" formatCode="m/d/yyyy\ h:mm">
                  <c:v>40562.37499999896</c:v>
                </c:pt>
                <c:pt idx="23763" formatCode="m/d/yyyy\ h:mm">
                  <c:v>40562.416666665595</c:v>
                </c:pt>
                <c:pt idx="23764" formatCode="m/d/yyyy\ h:mm">
                  <c:v>40562.458333332273</c:v>
                </c:pt>
                <c:pt idx="23765" formatCode="m/d/yyyy\ h:mm">
                  <c:v>40562.499999998938</c:v>
                </c:pt>
                <c:pt idx="23766" formatCode="m/d/yyyy\ h:mm">
                  <c:v>40562.541666665573</c:v>
                </c:pt>
                <c:pt idx="23767" formatCode="m/d/yyyy\ h:mm">
                  <c:v>40562.583333332252</c:v>
                </c:pt>
                <c:pt idx="23768" formatCode="m/d/yyyy\ h:mm">
                  <c:v>40562.62499999893</c:v>
                </c:pt>
                <c:pt idx="23769" formatCode="m/d/yyyy\ h:mm">
                  <c:v>40562.666666665566</c:v>
                </c:pt>
                <c:pt idx="23770" formatCode="m/d/yyyy\ h:mm">
                  <c:v>40562.708333332244</c:v>
                </c:pt>
                <c:pt idx="23771" formatCode="m/d/yyyy\ h:mm">
                  <c:v>40562.749999998923</c:v>
                </c:pt>
                <c:pt idx="23772" formatCode="m/d/yyyy\ h:mm">
                  <c:v>40562.791666665544</c:v>
                </c:pt>
                <c:pt idx="23773" formatCode="m/d/yyyy\ h:mm">
                  <c:v>40562.833333332237</c:v>
                </c:pt>
                <c:pt idx="23774" formatCode="m/d/yyyy\ h:mm">
                  <c:v>40562.87499999893</c:v>
                </c:pt>
                <c:pt idx="23775" formatCode="m/d/yyyy\ h:mm">
                  <c:v>40562.916666665566</c:v>
                </c:pt>
                <c:pt idx="23776" formatCode="m/d/yyyy\ h:mm">
                  <c:v>40562.958333332244</c:v>
                </c:pt>
                <c:pt idx="23777" formatCode="m/d/yyyy\ h:mm">
                  <c:v>40562.999999998909</c:v>
                </c:pt>
                <c:pt idx="23778" formatCode="m/d/yyyy\ h:mm">
                  <c:v>40563.041666665544</c:v>
                </c:pt>
                <c:pt idx="23779" formatCode="m/d/yyyy\ h:mm">
                  <c:v>40563.083333332223</c:v>
                </c:pt>
                <c:pt idx="23780" formatCode="m/d/yyyy\ h:mm">
                  <c:v>40563.124999998901</c:v>
                </c:pt>
                <c:pt idx="23781" formatCode="m/d/yyyy\ h:mm">
                  <c:v>40563.166666665536</c:v>
                </c:pt>
                <c:pt idx="23782" formatCode="m/d/yyyy\ h:mm">
                  <c:v>40563.208333332215</c:v>
                </c:pt>
                <c:pt idx="23783" formatCode="m/d/yyyy\ h:mm">
                  <c:v>40563.249999998894</c:v>
                </c:pt>
                <c:pt idx="23784" formatCode="m/d/yyyy\ h:mm">
                  <c:v>40563.291666665515</c:v>
                </c:pt>
                <c:pt idx="23785" formatCode="m/d/yyyy\ h:mm">
                  <c:v>40563.333333332208</c:v>
                </c:pt>
                <c:pt idx="23786" formatCode="m/d/yyyy\ h:mm">
                  <c:v>40563.374999998901</c:v>
                </c:pt>
                <c:pt idx="23787" formatCode="m/d/yyyy\ h:mm">
                  <c:v>40563.416666665536</c:v>
                </c:pt>
                <c:pt idx="23788" formatCode="m/d/yyyy\ h:mm">
                  <c:v>40563.458333332215</c:v>
                </c:pt>
                <c:pt idx="23789" formatCode="m/d/yyyy\ h:mm">
                  <c:v>40563.49999999888</c:v>
                </c:pt>
                <c:pt idx="23790" formatCode="m/d/yyyy\ h:mm">
                  <c:v>40563.541666665515</c:v>
                </c:pt>
                <c:pt idx="23791" formatCode="m/d/yyyy\ h:mm">
                  <c:v>40563.583333332193</c:v>
                </c:pt>
                <c:pt idx="23792" formatCode="m/d/yyyy\ h:mm">
                  <c:v>40563.624999998872</c:v>
                </c:pt>
                <c:pt idx="23793" formatCode="m/d/yyyy\ h:mm">
                  <c:v>40563.666666665507</c:v>
                </c:pt>
                <c:pt idx="23794" formatCode="m/d/yyyy\ h:mm">
                  <c:v>40563.708333332193</c:v>
                </c:pt>
                <c:pt idx="23795" formatCode="m/d/yyyy\ h:mm">
                  <c:v>40563.749999998865</c:v>
                </c:pt>
                <c:pt idx="23796" formatCode="m/d/yyyy\ h:mm">
                  <c:v>40563.791666665486</c:v>
                </c:pt>
                <c:pt idx="23797" formatCode="m/d/yyyy\ h:mm">
                  <c:v>40563.833333332193</c:v>
                </c:pt>
                <c:pt idx="23798" formatCode="m/d/yyyy\ h:mm">
                  <c:v>40563.874999998865</c:v>
                </c:pt>
                <c:pt idx="23799" formatCode="m/d/yyyy\ h:mm">
                  <c:v>40563.916666665507</c:v>
                </c:pt>
                <c:pt idx="23800" formatCode="m/d/yyyy\ h:mm">
                  <c:v>40563.958333332201</c:v>
                </c:pt>
                <c:pt idx="23801" formatCode="m/d/yyyy\ h:mm">
                  <c:v>40563.999999998843</c:v>
                </c:pt>
                <c:pt idx="23802" formatCode="m/d/yyyy\ h:mm">
                  <c:v>40564.041666665478</c:v>
                </c:pt>
                <c:pt idx="23803" formatCode="m/d/yyyy\ h:mm">
                  <c:v>40564.083333332179</c:v>
                </c:pt>
                <c:pt idx="23804" formatCode="m/d/yyyy\ h:mm">
                  <c:v>40564.124999998843</c:v>
                </c:pt>
                <c:pt idx="23805" formatCode="m/d/yyyy\ h:mm">
                  <c:v>40564.166666665471</c:v>
                </c:pt>
                <c:pt idx="23806" formatCode="m/d/yyyy\ h:mm">
                  <c:v>40564.208333332172</c:v>
                </c:pt>
                <c:pt idx="23807" formatCode="m/d/yyyy\ h:mm">
                  <c:v>40564.249999998836</c:v>
                </c:pt>
                <c:pt idx="23808" formatCode="m/d/yyyy\ h:mm">
                  <c:v>40564.291666665456</c:v>
                </c:pt>
                <c:pt idx="23809" formatCode="m/d/yyyy\ h:mm">
                  <c:v>40564.333333332164</c:v>
                </c:pt>
                <c:pt idx="23810" formatCode="m/d/yyyy\ h:mm">
                  <c:v>40564.374999998843</c:v>
                </c:pt>
                <c:pt idx="23811" formatCode="m/d/yyyy\ h:mm">
                  <c:v>40564.416666665478</c:v>
                </c:pt>
                <c:pt idx="23812" formatCode="m/d/yyyy\ h:mm">
                  <c:v>40564.458333332164</c:v>
                </c:pt>
                <c:pt idx="23813" formatCode="m/d/yyyy\ h:mm">
                  <c:v>40564.499999998821</c:v>
                </c:pt>
                <c:pt idx="23814" formatCode="m/d/yyyy\ h:mm">
                  <c:v>40564.541666665456</c:v>
                </c:pt>
                <c:pt idx="23815" formatCode="m/d/yyyy\ h:mm">
                  <c:v>40564.583333332143</c:v>
                </c:pt>
                <c:pt idx="23816" formatCode="m/d/yyyy\ h:mm">
                  <c:v>40564.624999998799</c:v>
                </c:pt>
                <c:pt idx="23817" formatCode="m/d/yyyy\ h:mm">
                  <c:v>40564.666666665449</c:v>
                </c:pt>
                <c:pt idx="23818" formatCode="m/d/yyyy\ h:mm">
                  <c:v>40564.708333332143</c:v>
                </c:pt>
                <c:pt idx="23819" formatCode="m/d/yyyy\ h:mm">
                  <c:v>40564.749999998792</c:v>
                </c:pt>
                <c:pt idx="23820" formatCode="m/d/yyyy\ h:mm">
                  <c:v>40564.79166666542</c:v>
                </c:pt>
                <c:pt idx="23821" formatCode="m/d/yyyy\ h:mm">
                  <c:v>40564.833333332135</c:v>
                </c:pt>
                <c:pt idx="23822" formatCode="m/d/yyyy\ h:mm">
                  <c:v>40564.874999998807</c:v>
                </c:pt>
                <c:pt idx="23823" formatCode="m/d/yyyy\ h:mm">
                  <c:v>40564.916666665435</c:v>
                </c:pt>
                <c:pt idx="23824" formatCode="m/d/yyyy\ h:mm">
                  <c:v>40564.958333332135</c:v>
                </c:pt>
                <c:pt idx="23825" formatCode="m/d/yyyy\ h:mm">
                  <c:v>40564.999999998792</c:v>
                </c:pt>
                <c:pt idx="23826" formatCode="m/d/yyyy\ h:mm">
                  <c:v>40565.04166666542</c:v>
                </c:pt>
                <c:pt idx="23827" formatCode="m/d/yyyy\ h:mm">
                  <c:v>40565.083333332113</c:v>
                </c:pt>
                <c:pt idx="23828" formatCode="m/d/yyyy\ h:mm">
                  <c:v>40565.124999998785</c:v>
                </c:pt>
                <c:pt idx="23829" formatCode="m/d/yyyy\ h:mm">
                  <c:v>40565.16666666542</c:v>
                </c:pt>
                <c:pt idx="23830" formatCode="m/d/yyyy\ h:mm">
                  <c:v>40565.208333332099</c:v>
                </c:pt>
                <c:pt idx="23831" formatCode="m/d/yyyy\ h:mm">
                  <c:v>40565.249999998763</c:v>
                </c:pt>
                <c:pt idx="23832" formatCode="m/d/yyyy\ h:mm">
                  <c:v>40565.291666665391</c:v>
                </c:pt>
                <c:pt idx="23833" formatCode="m/d/yyyy\ h:mm">
                  <c:v>40565.333333332092</c:v>
                </c:pt>
                <c:pt idx="23834" formatCode="m/d/yyyy\ h:mm">
                  <c:v>40565.374999998785</c:v>
                </c:pt>
                <c:pt idx="23835" formatCode="m/d/yyyy\ h:mm">
                  <c:v>40565.41666666542</c:v>
                </c:pt>
                <c:pt idx="23836" formatCode="m/d/yyyy\ h:mm">
                  <c:v>40565.458333332106</c:v>
                </c:pt>
                <c:pt idx="23837" formatCode="m/d/yyyy\ h:mm">
                  <c:v>40565.499999998749</c:v>
                </c:pt>
                <c:pt idx="23838" formatCode="m/d/yyyy\ h:mm">
                  <c:v>40565.541666665384</c:v>
                </c:pt>
                <c:pt idx="23839" formatCode="m/d/yyyy\ h:mm">
                  <c:v>40565.583333332092</c:v>
                </c:pt>
                <c:pt idx="23840" formatCode="m/d/yyyy\ h:mm">
                  <c:v>40565.624999998741</c:v>
                </c:pt>
                <c:pt idx="23841" formatCode="m/d/yyyy\ h:mm">
                  <c:v>40565.666666665384</c:v>
                </c:pt>
                <c:pt idx="23842" formatCode="m/d/yyyy\ h:mm">
                  <c:v>40565.708333332084</c:v>
                </c:pt>
                <c:pt idx="23843" formatCode="m/d/yyyy\ h:mm">
                  <c:v>40565.749999998741</c:v>
                </c:pt>
                <c:pt idx="23844" formatCode="m/d/yyyy\ h:mm">
                  <c:v>40565.791666665362</c:v>
                </c:pt>
                <c:pt idx="23845" formatCode="m/d/yyyy\ h:mm">
                  <c:v>40565.833333332062</c:v>
                </c:pt>
                <c:pt idx="23846" formatCode="m/d/yyyy\ h:mm">
                  <c:v>40565.874999998749</c:v>
                </c:pt>
                <c:pt idx="23847" formatCode="m/d/yyyy\ h:mm">
                  <c:v>40565.916666665384</c:v>
                </c:pt>
                <c:pt idx="23848" formatCode="m/d/yyyy\ h:mm">
                  <c:v>40565.958333332084</c:v>
                </c:pt>
                <c:pt idx="23849" formatCode="m/d/yyyy\ h:mm">
                  <c:v>40565.999999998719</c:v>
                </c:pt>
                <c:pt idx="23850" formatCode="m/d/yyyy\ h:mm">
                  <c:v>40566.041666665369</c:v>
                </c:pt>
                <c:pt idx="23851" formatCode="m/d/yyyy\ h:mm">
                  <c:v>40566.083333332048</c:v>
                </c:pt>
                <c:pt idx="23852" formatCode="m/d/yyyy\ h:mm">
                  <c:v>40566.124999998712</c:v>
                </c:pt>
                <c:pt idx="23853" formatCode="m/d/yyyy\ h:mm">
                  <c:v>40566.166666665355</c:v>
                </c:pt>
                <c:pt idx="23854" formatCode="m/d/yyyy\ h:mm">
                  <c:v>40566.208333332041</c:v>
                </c:pt>
                <c:pt idx="23855" formatCode="m/d/yyyy\ h:mm">
                  <c:v>40566.249999998712</c:v>
                </c:pt>
                <c:pt idx="23856" formatCode="m/d/yyyy\ h:mm">
                  <c:v>40566.291666665325</c:v>
                </c:pt>
                <c:pt idx="23857" formatCode="m/d/yyyy\ h:mm">
                  <c:v>40566.333333332033</c:v>
                </c:pt>
                <c:pt idx="23858" formatCode="m/d/yyyy\ h:mm">
                  <c:v>40566.374999998719</c:v>
                </c:pt>
                <c:pt idx="23859" formatCode="m/d/yyyy\ h:mm">
                  <c:v>40566.416666665355</c:v>
                </c:pt>
                <c:pt idx="23860" formatCode="m/d/yyyy\ h:mm">
                  <c:v>40566.458333332048</c:v>
                </c:pt>
                <c:pt idx="23861" formatCode="m/d/yyyy\ h:mm">
                  <c:v>40566.49999999869</c:v>
                </c:pt>
                <c:pt idx="23862" formatCode="m/d/yyyy\ h:mm">
                  <c:v>40566.541666665333</c:v>
                </c:pt>
                <c:pt idx="23863" formatCode="m/d/yyyy\ h:mm">
                  <c:v>40566.583333332019</c:v>
                </c:pt>
                <c:pt idx="23864" formatCode="m/d/yyyy\ h:mm">
                  <c:v>40566.624999998683</c:v>
                </c:pt>
                <c:pt idx="23865" formatCode="m/d/yyyy\ h:mm">
                  <c:v>40566.666666665318</c:v>
                </c:pt>
                <c:pt idx="23866" formatCode="m/d/yyyy\ h:mm">
                  <c:v>40566.708333332012</c:v>
                </c:pt>
                <c:pt idx="23867" formatCode="m/d/yyyy\ h:mm">
                  <c:v>40566.749999998683</c:v>
                </c:pt>
                <c:pt idx="23868" formatCode="m/d/yyyy\ h:mm">
                  <c:v>40566.791666665296</c:v>
                </c:pt>
                <c:pt idx="23869" formatCode="m/d/yyyy\ h:mm">
                  <c:v>40566.833333332012</c:v>
                </c:pt>
                <c:pt idx="23870" formatCode="m/d/yyyy\ h:mm">
                  <c:v>40566.87499999869</c:v>
                </c:pt>
                <c:pt idx="23871" formatCode="m/d/yyyy\ h:mm">
                  <c:v>40566.916666665325</c:v>
                </c:pt>
                <c:pt idx="23872" formatCode="m/d/yyyy\ h:mm">
                  <c:v>40566.958333332019</c:v>
                </c:pt>
                <c:pt idx="23873" formatCode="m/d/yyyy\ h:mm">
                  <c:v>40566.999999998661</c:v>
                </c:pt>
                <c:pt idx="23874" formatCode="m/d/yyyy\ h:mm">
                  <c:v>40567.041666665304</c:v>
                </c:pt>
                <c:pt idx="23875" formatCode="m/d/yyyy\ h:mm">
                  <c:v>40567.08333333199</c:v>
                </c:pt>
                <c:pt idx="23876" formatCode="m/d/yyyy\ h:mm">
                  <c:v>40567.124999998661</c:v>
                </c:pt>
                <c:pt idx="23877" formatCode="m/d/yyyy\ h:mm">
                  <c:v>40567.166666665296</c:v>
                </c:pt>
                <c:pt idx="23878" formatCode="m/d/yyyy\ h:mm">
                  <c:v>40567.208333331982</c:v>
                </c:pt>
                <c:pt idx="23879" formatCode="m/d/yyyy\ h:mm">
                  <c:v>40567.249999998647</c:v>
                </c:pt>
                <c:pt idx="23880" formatCode="m/d/yyyy\ h:mm">
                  <c:v>40567.291666665267</c:v>
                </c:pt>
                <c:pt idx="23881" formatCode="m/d/yyyy\ h:mm">
                  <c:v>40567.333333331982</c:v>
                </c:pt>
                <c:pt idx="23882" formatCode="m/d/yyyy\ h:mm">
                  <c:v>40567.374999998654</c:v>
                </c:pt>
                <c:pt idx="23883" formatCode="m/d/yyyy\ h:mm">
                  <c:v>40567.416666665304</c:v>
                </c:pt>
                <c:pt idx="23884" formatCode="m/d/yyyy\ h:mm">
                  <c:v>40567.45833333199</c:v>
                </c:pt>
                <c:pt idx="23885" formatCode="m/d/yyyy\ h:mm">
                  <c:v>40567.499999998632</c:v>
                </c:pt>
                <c:pt idx="23886" formatCode="m/d/yyyy\ h:mm">
                  <c:v>40567.541666665267</c:v>
                </c:pt>
                <c:pt idx="23887" formatCode="m/d/yyyy\ h:mm">
                  <c:v>40567.583333331961</c:v>
                </c:pt>
                <c:pt idx="23888" formatCode="m/d/yyyy\ h:mm">
                  <c:v>40567.624999998632</c:v>
                </c:pt>
                <c:pt idx="23889" formatCode="m/d/yyyy\ h:mm">
                  <c:v>40567.666666665267</c:v>
                </c:pt>
                <c:pt idx="23890" formatCode="m/d/yyyy\ h:mm">
                  <c:v>40567.708333331953</c:v>
                </c:pt>
                <c:pt idx="23891" formatCode="m/d/yyyy\ h:mm">
                  <c:v>40567.749999998618</c:v>
                </c:pt>
                <c:pt idx="23892" formatCode="m/d/yyyy\ h:mm">
                  <c:v>40567.791666665238</c:v>
                </c:pt>
                <c:pt idx="23893" formatCode="m/d/yyyy\ h:mm">
                  <c:v>40567.833333331946</c:v>
                </c:pt>
                <c:pt idx="23894" formatCode="m/d/yyyy\ h:mm">
                  <c:v>40567.874999998625</c:v>
                </c:pt>
                <c:pt idx="23895" formatCode="m/d/yyyy\ h:mm">
                  <c:v>40567.916666665275</c:v>
                </c:pt>
                <c:pt idx="23896" formatCode="m/d/yyyy\ h:mm">
                  <c:v>40567.958333331953</c:v>
                </c:pt>
                <c:pt idx="23897" formatCode="m/d/yyyy\ h:mm">
                  <c:v>40567.999999998603</c:v>
                </c:pt>
                <c:pt idx="23898" formatCode="m/d/yyyy\ h:mm">
                  <c:v>40568.041666665238</c:v>
                </c:pt>
                <c:pt idx="23899" formatCode="m/d/yyyy\ h:mm">
                  <c:v>40568.083333331931</c:v>
                </c:pt>
                <c:pt idx="23900" formatCode="m/d/yyyy\ h:mm">
                  <c:v>40568.124999998603</c:v>
                </c:pt>
                <c:pt idx="23901" formatCode="m/d/yyyy\ h:mm">
                  <c:v>40568.166666665231</c:v>
                </c:pt>
                <c:pt idx="23902" formatCode="m/d/yyyy\ h:mm">
                  <c:v>40568.208333331931</c:v>
                </c:pt>
                <c:pt idx="23903" formatCode="m/d/yyyy\ h:mm">
                  <c:v>40568.249999998603</c:v>
                </c:pt>
                <c:pt idx="23904" formatCode="m/d/yyyy\ h:mm">
                  <c:v>40568.291666665209</c:v>
                </c:pt>
                <c:pt idx="23905" formatCode="m/d/yyyy\ h:mm">
                  <c:v>40568.333333331917</c:v>
                </c:pt>
                <c:pt idx="23906" formatCode="m/d/yyyy\ h:mm">
                  <c:v>40568.37499999861</c:v>
                </c:pt>
                <c:pt idx="23907" formatCode="m/d/yyyy\ h:mm">
                  <c:v>40568.416666665231</c:v>
                </c:pt>
                <c:pt idx="23908" formatCode="m/d/yyyy\ h:mm">
                  <c:v>40568.458333331924</c:v>
                </c:pt>
                <c:pt idx="23909" formatCode="m/d/yyyy\ h:mm">
                  <c:v>40568.499999998596</c:v>
                </c:pt>
                <c:pt idx="23910" formatCode="m/d/yyyy\ h:mm">
                  <c:v>40568.541666665216</c:v>
                </c:pt>
                <c:pt idx="23911" formatCode="m/d/yyyy\ h:mm">
                  <c:v>40568.583333331902</c:v>
                </c:pt>
                <c:pt idx="23912" formatCode="m/d/yyyy\ h:mm">
                  <c:v>40568.624999998588</c:v>
                </c:pt>
                <c:pt idx="23913" formatCode="m/d/yyyy\ h:mm">
                  <c:v>40568.666666665202</c:v>
                </c:pt>
                <c:pt idx="23914" formatCode="m/d/yyyy\ h:mm">
                  <c:v>40568.708333331895</c:v>
                </c:pt>
                <c:pt idx="23915" formatCode="m/d/yyyy\ h:mm">
                  <c:v>40568.749999998574</c:v>
                </c:pt>
                <c:pt idx="23916" formatCode="m/d/yyyy\ h:mm">
                  <c:v>40568.791666665187</c:v>
                </c:pt>
                <c:pt idx="23917" formatCode="m/d/yyyy\ h:mm">
                  <c:v>40568.833333331888</c:v>
                </c:pt>
                <c:pt idx="23918" formatCode="m/d/yyyy\ h:mm">
                  <c:v>40568.874999998581</c:v>
                </c:pt>
                <c:pt idx="23919" formatCode="m/d/yyyy\ h:mm">
                  <c:v>40568.916666665202</c:v>
                </c:pt>
                <c:pt idx="23920" formatCode="m/d/yyyy\ h:mm">
                  <c:v>40568.958333331895</c:v>
                </c:pt>
                <c:pt idx="23921" formatCode="m/d/yyyy\ h:mm">
                  <c:v>40568.999999998559</c:v>
                </c:pt>
                <c:pt idx="23922" formatCode="m/d/yyyy\ h:mm">
                  <c:v>40569.041666665187</c:v>
                </c:pt>
                <c:pt idx="23923" formatCode="m/d/yyyy\ h:mm">
                  <c:v>40569.083333331873</c:v>
                </c:pt>
                <c:pt idx="23924" formatCode="m/d/yyyy\ h:mm">
                  <c:v>40569.124999998552</c:v>
                </c:pt>
                <c:pt idx="23925" formatCode="m/d/yyyy\ h:mm">
                  <c:v>40569.16666666518</c:v>
                </c:pt>
                <c:pt idx="23926" formatCode="m/d/yyyy\ h:mm">
                  <c:v>40569.208333331866</c:v>
                </c:pt>
                <c:pt idx="23927" formatCode="m/d/yyyy\ h:mm">
                  <c:v>40569.249999998545</c:v>
                </c:pt>
                <c:pt idx="23928" formatCode="m/d/yyyy\ h:mm">
                  <c:v>40569.291666665165</c:v>
                </c:pt>
                <c:pt idx="23929" formatCode="m/d/yyyy\ h:mm">
                  <c:v>40569.333333331859</c:v>
                </c:pt>
                <c:pt idx="23930" formatCode="m/d/yyyy\ h:mm">
                  <c:v>40569.374999998552</c:v>
                </c:pt>
                <c:pt idx="23931" formatCode="m/d/yyyy\ h:mm">
                  <c:v>40569.416666665187</c:v>
                </c:pt>
                <c:pt idx="23932" formatCode="m/d/yyyy\ h:mm">
                  <c:v>40569.458333331866</c:v>
                </c:pt>
                <c:pt idx="23933" formatCode="m/d/yyyy\ h:mm">
                  <c:v>40569.49999999853</c:v>
                </c:pt>
                <c:pt idx="23934" formatCode="m/d/yyyy\ h:mm">
                  <c:v>40569.541666665165</c:v>
                </c:pt>
                <c:pt idx="23935" formatCode="m/d/yyyy\ h:mm">
                  <c:v>40569.583333331844</c:v>
                </c:pt>
                <c:pt idx="23936" formatCode="m/d/yyyy\ h:mm">
                  <c:v>40569.624999998523</c:v>
                </c:pt>
                <c:pt idx="23937" formatCode="m/d/yyyy\ h:mm">
                  <c:v>40569.666666665158</c:v>
                </c:pt>
                <c:pt idx="23938" formatCode="m/d/yyyy\ h:mm">
                  <c:v>40569.708333331837</c:v>
                </c:pt>
                <c:pt idx="23939" formatCode="m/d/yyyy\ h:mm">
                  <c:v>40569.749999998516</c:v>
                </c:pt>
                <c:pt idx="23940" formatCode="m/d/yyyy\ h:mm">
                  <c:v>40569.791666665136</c:v>
                </c:pt>
                <c:pt idx="23941" formatCode="m/d/yyyy\ h:mm">
                  <c:v>40569.83333333183</c:v>
                </c:pt>
                <c:pt idx="23942" formatCode="m/d/yyyy\ h:mm">
                  <c:v>40569.874999998523</c:v>
                </c:pt>
                <c:pt idx="23943" formatCode="m/d/yyyy\ h:mm">
                  <c:v>40569.916666665158</c:v>
                </c:pt>
                <c:pt idx="23944" formatCode="m/d/yyyy\ h:mm">
                  <c:v>40569.958333331837</c:v>
                </c:pt>
                <c:pt idx="23945" formatCode="m/d/yyyy\ h:mm">
                  <c:v>40569.999999998501</c:v>
                </c:pt>
                <c:pt idx="23946" formatCode="m/d/yyyy\ h:mm">
                  <c:v>40570.041666665136</c:v>
                </c:pt>
                <c:pt idx="23947" formatCode="m/d/yyyy\ h:mm">
                  <c:v>40570.083333331815</c:v>
                </c:pt>
                <c:pt idx="23948" formatCode="m/d/yyyy\ h:mm">
                  <c:v>40570.124999998494</c:v>
                </c:pt>
                <c:pt idx="23949" formatCode="m/d/yyyy\ h:mm">
                  <c:v>40570.166666665129</c:v>
                </c:pt>
                <c:pt idx="23950" formatCode="m/d/yyyy\ h:mm">
                  <c:v>40570.208333331808</c:v>
                </c:pt>
                <c:pt idx="23951" formatCode="m/d/yyyy\ h:mm">
                  <c:v>40570.249999998487</c:v>
                </c:pt>
                <c:pt idx="23952" formatCode="m/d/yyyy\ h:mm">
                  <c:v>40570.291666665107</c:v>
                </c:pt>
                <c:pt idx="23953" formatCode="m/d/yyyy\ h:mm">
                  <c:v>40570.333333331801</c:v>
                </c:pt>
                <c:pt idx="23954" formatCode="m/d/yyyy\ h:mm">
                  <c:v>40570.374999998494</c:v>
                </c:pt>
                <c:pt idx="23955" formatCode="m/d/yyyy\ h:mm">
                  <c:v>40570.416666665129</c:v>
                </c:pt>
                <c:pt idx="23956" formatCode="m/d/yyyy\ h:mm">
                  <c:v>40570.458333331793</c:v>
                </c:pt>
                <c:pt idx="23957" formatCode="m/d/yyyy\ h:mm">
                  <c:v>40570.499999998472</c:v>
                </c:pt>
                <c:pt idx="23958" formatCode="m/d/yyyy\ h:mm">
                  <c:v>40570.541666665107</c:v>
                </c:pt>
                <c:pt idx="23959" formatCode="m/d/yyyy\ h:mm">
                  <c:v>40570.583333331786</c:v>
                </c:pt>
                <c:pt idx="23960" formatCode="m/d/yyyy\ h:mm">
                  <c:v>40570.624999998465</c:v>
                </c:pt>
                <c:pt idx="23961" formatCode="m/d/yyyy\ h:mm">
                  <c:v>40570.6666666651</c:v>
                </c:pt>
                <c:pt idx="23962" formatCode="m/d/yyyy\ h:mm">
                  <c:v>40570.708333331779</c:v>
                </c:pt>
                <c:pt idx="23963" formatCode="m/d/yyyy\ h:mm">
                  <c:v>40570.749999998443</c:v>
                </c:pt>
                <c:pt idx="23964" formatCode="m/d/yyyy\ h:mm">
                  <c:v>40570.791666665071</c:v>
                </c:pt>
                <c:pt idx="23965" formatCode="m/d/yyyy\ h:mm">
                  <c:v>40570.833333331771</c:v>
                </c:pt>
                <c:pt idx="23966" formatCode="m/d/yyyy\ h:mm">
                  <c:v>40570.874999998465</c:v>
                </c:pt>
                <c:pt idx="23967" formatCode="m/d/yyyy\ h:mm">
                  <c:v>40570.9166666651</c:v>
                </c:pt>
                <c:pt idx="23968" formatCode="m/d/yyyy\ h:mm">
                  <c:v>40570.958333331779</c:v>
                </c:pt>
                <c:pt idx="23969" formatCode="m/d/yyyy\ h:mm">
                  <c:v>40570.999999998443</c:v>
                </c:pt>
                <c:pt idx="23970" formatCode="m/d/yyyy\ h:mm">
                  <c:v>40571.041666665071</c:v>
                </c:pt>
                <c:pt idx="23971" formatCode="m/d/yyyy\ h:mm">
                  <c:v>40571.083333331757</c:v>
                </c:pt>
                <c:pt idx="23972" formatCode="m/d/yyyy\ h:mm">
                  <c:v>40571.124999998436</c:v>
                </c:pt>
                <c:pt idx="23973" formatCode="m/d/yyyy\ h:mm">
                  <c:v>40571.166666665071</c:v>
                </c:pt>
                <c:pt idx="23974" formatCode="m/d/yyyy\ h:mm">
                  <c:v>40571.20833333175</c:v>
                </c:pt>
                <c:pt idx="23975" formatCode="m/d/yyyy\ h:mm">
                  <c:v>40571.249999998428</c:v>
                </c:pt>
                <c:pt idx="23976" formatCode="m/d/yyyy\ h:mm">
                  <c:v>40571.291666665049</c:v>
                </c:pt>
                <c:pt idx="23977" formatCode="m/d/yyyy\ h:mm">
                  <c:v>40571.333333331735</c:v>
                </c:pt>
                <c:pt idx="23978" formatCode="m/d/yyyy\ h:mm">
                  <c:v>40571.374999998436</c:v>
                </c:pt>
                <c:pt idx="23979" formatCode="m/d/yyyy\ h:mm">
                  <c:v>40571.416666665071</c:v>
                </c:pt>
                <c:pt idx="23980" formatCode="m/d/yyyy\ h:mm">
                  <c:v>40571.458333331742</c:v>
                </c:pt>
                <c:pt idx="23981" formatCode="m/d/yyyy\ h:mm">
                  <c:v>40571.499999998399</c:v>
                </c:pt>
                <c:pt idx="23982" formatCode="m/d/yyyy\ h:mm">
                  <c:v>40571.541666665049</c:v>
                </c:pt>
                <c:pt idx="23983" formatCode="m/d/yyyy\ h:mm">
                  <c:v>40571.583333331728</c:v>
                </c:pt>
                <c:pt idx="23984" formatCode="m/d/yyyy\ h:mm">
                  <c:v>40571.624999998392</c:v>
                </c:pt>
                <c:pt idx="23985" formatCode="m/d/yyyy\ h:mm">
                  <c:v>40571.666666665034</c:v>
                </c:pt>
                <c:pt idx="23986" formatCode="m/d/yyyy\ h:mm">
                  <c:v>40571.70833333172</c:v>
                </c:pt>
                <c:pt idx="23987" formatCode="m/d/yyyy\ h:mm">
                  <c:v>40571.749999998392</c:v>
                </c:pt>
                <c:pt idx="23988" formatCode="m/d/yyyy\ h:mm">
                  <c:v>40571.791666665013</c:v>
                </c:pt>
                <c:pt idx="23989" formatCode="m/d/yyyy\ h:mm">
                  <c:v>40571.833333331706</c:v>
                </c:pt>
                <c:pt idx="23990" formatCode="m/d/yyyy\ h:mm">
                  <c:v>40571.874999998399</c:v>
                </c:pt>
                <c:pt idx="23991" formatCode="m/d/yyyy\ h:mm">
                  <c:v>40571.916666665034</c:v>
                </c:pt>
                <c:pt idx="23992" formatCode="m/d/yyyy\ h:mm">
                  <c:v>40571.958333331713</c:v>
                </c:pt>
                <c:pt idx="23993" formatCode="m/d/yyyy\ h:mm">
                  <c:v>40571.999999998385</c:v>
                </c:pt>
                <c:pt idx="23994" formatCode="m/d/yyyy\ h:mm">
                  <c:v>40572.04166666502</c:v>
                </c:pt>
                <c:pt idx="23995" formatCode="m/d/yyyy\ h:mm">
                  <c:v>40572.083333331684</c:v>
                </c:pt>
                <c:pt idx="23996" formatCode="m/d/yyyy\ h:mm">
                  <c:v>40572.124999998363</c:v>
                </c:pt>
                <c:pt idx="23997" formatCode="m/d/yyyy\ h:mm">
                  <c:v>40572.166666665013</c:v>
                </c:pt>
                <c:pt idx="23998" formatCode="m/d/yyyy\ h:mm">
                  <c:v>40572.208333331684</c:v>
                </c:pt>
                <c:pt idx="23999" formatCode="m/d/yyyy\ h:mm">
                  <c:v>40572.249999998363</c:v>
                </c:pt>
                <c:pt idx="24000" formatCode="m/d/yyyy\ h:mm">
                  <c:v>40572.291666664991</c:v>
                </c:pt>
                <c:pt idx="24001" formatCode="m/d/yyyy\ h:mm">
                  <c:v>40572.333333331684</c:v>
                </c:pt>
                <c:pt idx="24002" formatCode="m/d/yyyy\ h:mm">
                  <c:v>40572.37499999837</c:v>
                </c:pt>
                <c:pt idx="24003" formatCode="m/d/yyyy\ h:mm">
                  <c:v>40572.416666665005</c:v>
                </c:pt>
                <c:pt idx="24004" formatCode="m/d/yyyy\ h:mm">
                  <c:v>40572.458333331691</c:v>
                </c:pt>
                <c:pt idx="24005" formatCode="m/d/yyyy\ h:mm">
                  <c:v>40572.499999998341</c:v>
                </c:pt>
                <c:pt idx="24006" formatCode="m/d/yyyy\ h:mm">
                  <c:v>40572.541666664991</c:v>
                </c:pt>
                <c:pt idx="24007" formatCode="m/d/yyyy\ h:mm">
                  <c:v>40572.58333333167</c:v>
                </c:pt>
                <c:pt idx="24008" formatCode="m/d/yyyy\ h:mm">
                  <c:v>40572.624999998341</c:v>
                </c:pt>
                <c:pt idx="24009" formatCode="m/d/yyyy\ h:mm">
                  <c:v>40572.666666664983</c:v>
                </c:pt>
                <c:pt idx="24010" formatCode="m/d/yyyy\ h:mm">
                  <c:v>40572.708333331655</c:v>
                </c:pt>
                <c:pt idx="24011" formatCode="m/d/yyyy\ h:mm">
                  <c:v>40572.749999998341</c:v>
                </c:pt>
                <c:pt idx="24012" formatCode="m/d/yyyy\ h:mm">
                  <c:v>40572.791666664969</c:v>
                </c:pt>
                <c:pt idx="24013" formatCode="m/d/yyyy\ h:mm">
                  <c:v>40572.833333331655</c:v>
                </c:pt>
                <c:pt idx="24014" formatCode="m/d/yyyy\ h:mm">
                  <c:v>40572.874999998341</c:v>
                </c:pt>
                <c:pt idx="24015" formatCode="m/d/yyyy\ h:mm">
                  <c:v>40572.916666664983</c:v>
                </c:pt>
                <c:pt idx="24016" formatCode="m/d/yyyy\ h:mm">
                  <c:v>40572.958333331648</c:v>
                </c:pt>
                <c:pt idx="24017" formatCode="m/d/yyyy\ h:mm">
                  <c:v>40572.999999998312</c:v>
                </c:pt>
                <c:pt idx="24018" formatCode="m/d/yyyy\ h:mm">
                  <c:v>40573.041666664976</c:v>
                </c:pt>
                <c:pt idx="24019" formatCode="m/d/yyyy\ h:mm">
                  <c:v>40573.083333331626</c:v>
                </c:pt>
                <c:pt idx="24020" formatCode="m/d/yyyy\ h:mm">
                  <c:v>40573.124999998312</c:v>
                </c:pt>
                <c:pt idx="24021" formatCode="m/d/yyyy\ h:mm">
                  <c:v>40573.166666664954</c:v>
                </c:pt>
                <c:pt idx="24022" formatCode="m/d/yyyy\ h:mm">
                  <c:v>40573.208333331626</c:v>
                </c:pt>
                <c:pt idx="24023" formatCode="m/d/yyyy\ h:mm">
                  <c:v>40573.249999998297</c:v>
                </c:pt>
                <c:pt idx="24024" formatCode="m/d/yyyy\ h:mm">
                  <c:v>40573.291666664933</c:v>
                </c:pt>
                <c:pt idx="24025" formatCode="m/d/yyyy\ h:mm">
                  <c:v>40573.333333331626</c:v>
                </c:pt>
                <c:pt idx="24026" formatCode="m/d/yyyy\ h:mm">
                  <c:v>40573.374999998305</c:v>
                </c:pt>
                <c:pt idx="24027" formatCode="m/d/yyyy\ h:mm">
                  <c:v>40573.416666664962</c:v>
                </c:pt>
                <c:pt idx="24028" formatCode="m/d/yyyy\ h:mm">
                  <c:v>40573.458333331619</c:v>
                </c:pt>
                <c:pt idx="24029" formatCode="m/d/yyyy\ h:mm">
                  <c:v>40573.499999998283</c:v>
                </c:pt>
                <c:pt idx="24030" formatCode="m/d/yyyy\ h:mm">
                  <c:v>40573.541666664933</c:v>
                </c:pt>
                <c:pt idx="24031" formatCode="m/d/yyyy\ h:mm">
                  <c:v>40573.583333331604</c:v>
                </c:pt>
                <c:pt idx="24032" formatCode="m/d/yyyy\ h:mm">
                  <c:v>40573.624999998283</c:v>
                </c:pt>
                <c:pt idx="24033" formatCode="m/d/yyyy\ h:mm">
                  <c:v>40573.666666664925</c:v>
                </c:pt>
                <c:pt idx="24034" formatCode="m/d/yyyy\ h:mm">
                  <c:v>40573.708333331604</c:v>
                </c:pt>
                <c:pt idx="24035" formatCode="m/d/yyyy\ h:mm">
                  <c:v>40573.749999998268</c:v>
                </c:pt>
                <c:pt idx="24036" formatCode="m/d/yyyy\ h:mm">
                  <c:v>40573.791666664903</c:v>
                </c:pt>
                <c:pt idx="24037" formatCode="m/d/yyyy\ h:mm">
                  <c:v>40573.833333331597</c:v>
                </c:pt>
                <c:pt idx="24038" formatCode="m/d/yyyy\ h:mm">
                  <c:v>40573.874999998276</c:v>
                </c:pt>
                <c:pt idx="24039" formatCode="m/d/yyyy\ h:mm">
                  <c:v>40573.916666664933</c:v>
                </c:pt>
                <c:pt idx="24040" formatCode="m/d/yyyy\ h:mm">
                  <c:v>40573.958333331604</c:v>
                </c:pt>
                <c:pt idx="24041" formatCode="m/d/yyyy\ h:mm">
                  <c:v>40573.999999998261</c:v>
                </c:pt>
                <c:pt idx="24042" formatCode="m/d/yyyy\ h:mm">
                  <c:v>40574.041666664903</c:v>
                </c:pt>
                <c:pt idx="24043" formatCode="m/d/yyyy\ h:mm">
                  <c:v>40574.083333331582</c:v>
                </c:pt>
                <c:pt idx="24044" formatCode="m/d/yyyy\ h:mm">
                  <c:v>40574.124999998246</c:v>
                </c:pt>
                <c:pt idx="24045" formatCode="m/d/yyyy\ h:mm">
                  <c:v>40574.166666664896</c:v>
                </c:pt>
                <c:pt idx="24046" formatCode="m/d/yyyy\ h:mm">
                  <c:v>40574.208333331582</c:v>
                </c:pt>
                <c:pt idx="24047" formatCode="m/d/yyyy\ h:mm">
                  <c:v>40574.249999998239</c:v>
                </c:pt>
                <c:pt idx="24048" formatCode="m/d/yyyy\ h:mm">
                  <c:v>40574.291666664874</c:v>
                </c:pt>
                <c:pt idx="24049" formatCode="m/d/yyyy\ h:mm">
                  <c:v>40574.333333331568</c:v>
                </c:pt>
                <c:pt idx="24050" formatCode="m/d/yyyy\ h:mm">
                  <c:v>40574.374999998246</c:v>
                </c:pt>
                <c:pt idx="24051" formatCode="m/d/yyyy\ h:mm">
                  <c:v>40574.416666664896</c:v>
                </c:pt>
                <c:pt idx="24052" formatCode="m/d/yyyy\ h:mm">
                  <c:v>40574.458333331575</c:v>
                </c:pt>
                <c:pt idx="24053" formatCode="m/d/yyyy\ h:mm">
                  <c:v>40574.499999998232</c:v>
                </c:pt>
                <c:pt idx="24054" formatCode="m/d/yyyy\ h:mm">
                  <c:v>40574.541666664874</c:v>
                </c:pt>
                <c:pt idx="24055" formatCode="m/d/yyyy\ h:mm">
                  <c:v>40574.583333331553</c:v>
                </c:pt>
                <c:pt idx="24056" formatCode="m/d/yyyy\ h:mm">
                  <c:v>40574.624999998217</c:v>
                </c:pt>
                <c:pt idx="24057" formatCode="m/d/yyyy\ h:mm">
                  <c:v>40574.666666664874</c:v>
                </c:pt>
                <c:pt idx="24058" formatCode="m/d/yyyy\ h:mm">
                  <c:v>40574.708333331546</c:v>
                </c:pt>
                <c:pt idx="24059" formatCode="m/d/yyyy\ h:mm">
                  <c:v>40574.74999999821</c:v>
                </c:pt>
                <c:pt idx="24060" formatCode="m/d/yyyy\ h:mm">
                  <c:v>40574.791666664853</c:v>
                </c:pt>
                <c:pt idx="24061" formatCode="m/d/yyyy\ h:mm">
                  <c:v>40574.833333331539</c:v>
                </c:pt>
                <c:pt idx="24062" formatCode="m/d/yyyy\ h:mm">
                  <c:v>40574.874999998217</c:v>
                </c:pt>
                <c:pt idx="24063" formatCode="m/d/yyyy\ h:mm">
                  <c:v>40574.916666664867</c:v>
                </c:pt>
                <c:pt idx="24064" formatCode="m/d/yyyy\ h:mm">
                  <c:v>40574.958333331546</c:v>
                </c:pt>
                <c:pt idx="24065" formatCode="m/d/yyyy\ h:mm">
                  <c:v>40574.999999998203</c:v>
                </c:pt>
                <c:pt idx="24066" formatCode="m/d/yyyy\ h:mm">
                  <c:v>40575.041666664845</c:v>
                </c:pt>
                <c:pt idx="24067" formatCode="m/d/yyyy\ h:mm">
                  <c:v>40575.083333331531</c:v>
                </c:pt>
                <c:pt idx="24068" formatCode="m/d/yyyy\ h:mm">
                  <c:v>40575.124999998203</c:v>
                </c:pt>
                <c:pt idx="24069" formatCode="m/d/yyyy\ h:mm">
                  <c:v>40575.166666664838</c:v>
                </c:pt>
                <c:pt idx="24070" formatCode="m/d/yyyy\ h:mm">
                  <c:v>40575.208333331517</c:v>
                </c:pt>
                <c:pt idx="24071" formatCode="m/d/yyyy\ h:mm">
                  <c:v>40575.249999998196</c:v>
                </c:pt>
                <c:pt idx="24072" formatCode="m/d/yyyy\ h:mm">
                  <c:v>40575.291666664816</c:v>
                </c:pt>
                <c:pt idx="24073" formatCode="m/d/yyyy\ h:mm">
                  <c:v>40575.333333331509</c:v>
                </c:pt>
                <c:pt idx="24074" formatCode="m/d/yyyy\ h:mm">
                  <c:v>40575.37499999821</c:v>
                </c:pt>
                <c:pt idx="24075" formatCode="m/d/yyyy\ h:mm">
                  <c:v>40575.416666664838</c:v>
                </c:pt>
                <c:pt idx="24076" formatCode="m/d/yyyy\ h:mm">
                  <c:v>40575.458333331517</c:v>
                </c:pt>
                <c:pt idx="24077" formatCode="m/d/yyyy\ h:mm">
                  <c:v>40575.499999998188</c:v>
                </c:pt>
                <c:pt idx="24078" formatCode="m/d/yyyy\ h:mm">
                  <c:v>40575.541666664816</c:v>
                </c:pt>
                <c:pt idx="24079" formatCode="m/d/yyyy\ h:mm">
                  <c:v>40575.583333331495</c:v>
                </c:pt>
                <c:pt idx="24080" formatCode="m/d/yyyy\ h:mm">
                  <c:v>40575.624999998174</c:v>
                </c:pt>
                <c:pt idx="24081" formatCode="m/d/yyyy\ h:mm">
                  <c:v>40575.666666664809</c:v>
                </c:pt>
                <c:pt idx="24082" formatCode="m/d/yyyy\ h:mm">
                  <c:v>40575.708333331488</c:v>
                </c:pt>
                <c:pt idx="24083" formatCode="m/d/yyyy\ h:mm">
                  <c:v>40575.749999998166</c:v>
                </c:pt>
                <c:pt idx="24084" formatCode="m/d/yyyy\ h:mm">
                  <c:v>40575.791666664787</c:v>
                </c:pt>
                <c:pt idx="24085" formatCode="m/d/yyyy\ h:mm">
                  <c:v>40575.83333333148</c:v>
                </c:pt>
                <c:pt idx="24086" formatCode="m/d/yyyy\ h:mm">
                  <c:v>40575.874999998174</c:v>
                </c:pt>
                <c:pt idx="24087" formatCode="m/d/yyyy\ h:mm">
                  <c:v>40575.916666664809</c:v>
                </c:pt>
                <c:pt idx="24088" formatCode="m/d/yyyy\ h:mm">
                  <c:v>40575.958333331488</c:v>
                </c:pt>
                <c:pt idx="24089" formatCode="m/d/yyyy\ h:mm">
                  <c:v>40575.999999998152</c:v>
                </c:pt>
                <c:pt idx="24090" formatCode="m/d/yyyy\ h:mm">
                  <c:v>40576.041666664787</c:v>
                </c:pt>
                <c:pt idx="24091" formatCode="m/d/yyyy\ h:mm">
                  <c:v>40576.083333331466</c:v>
                </c:pt>
                <c:pt idx="24092" formatCode="m/d/yyyy\ h:mm">
                  <c:v>40576.124999998145</c:v>
                </c:pt>
                <c:pt idx="24093" formatCode="m/d/yyyy\ h:mm">
                  <c:v>40576.16666666478</c:v>
                </c:pt>
                <c:pt idx="24094" formatCode="m/d/yyyy\ h:mm">
                  <c:v>40576.208333331459</c:v>
                </c:pt>
                <c:pt idx="24095" formatCode="m/d/yyyy\ h:mm">
                  <c:v>40576.249999998137</c:v>
                </c:pt>
                <c:pt idx="24096" formatCode="m/d/yyyy\ h:mm">
                  <c:v>40576.291666664758</c:v>
                </c:pt>
                <c:pt idx="24097" formatCode="m/d/yyyy\ h:mm">
                  <c:v>40576.333333331451</c:v>
                </c:pt>
                <c:pt idx="24098" formatCode="m/d/yyyy\ h:mm">
                  <c:v>40576.374999998145</c:v>
                </c:pt>
                <c:pt idx="24099" formatCode="m/d/yyyy\ h:mm">
                  <c:v>40576.41666666478</c:v>
                </c:pt>
                <c:pt idx="24100" formatCode="m/d/yyyy\ h:mm">
                  <c:v>40576.458333331459</c:v>
                </c:pt>
                <c:pt idx="24101" formatCode="m/d/yyyy\ h:mm">
                  <c:v>40576.499999998123</c:v>
                </c:pt>
                <c:pt idx="24102" formatCode="m/d/yyyy\ h:mm">
                  <c:v>40576.541666664758</c:v>
                </c:pt>
                <c:pt idx="24103" formatCode="m/d/yyyy\ h:mm">
                  <c:v>40576.583333331437</c:v>
                </c:pt>
                <c:pt idx="24104" formatCode="m/d/yyyy\ h:mm">
                  <c:v>40576.624999998116</c:v>
                </c:pt>
                <c:pt idx="24105" formatCode="m/d/yyyy\ h:mm">
                  <c:v>40576.666666664751</c:v>
                </c:pt>
                <c:pt idx="24106" formatCode="m/d/yyyy\ h:mm">
                  <c:v>40576.708333331429</c:v>
                </c:pt>
                <c:pt idx="24107" formatCode="m/d/yyyy\ h:mm">
                  <c:v>40576.749999998108</c:v>
                </c:pt>
                <c:pt idx="24108" formatCode="m/d/yyyy\ h:mm">
                  <c:v>40576.791666664722</c:v>
                </c:pt>
                <c:pt idx="24109" formatCode="m/d/yyyy\ h:mm">
                  <c:v>40576.833333331422</c:v>
                </c:pt>
                <c:pt idx="24110" formatCode="m/d/yyyy\ h:mm">
                  <c:v>40576.874999998116</c:v>
                </c:pt>
                <c:pt idx="24111" formatCode="m/d/yyyy\ h:mm">
                  <c:v>40576.916666664751</c:v>
                </c:pt>
                <c:pt idx="24112" formatCode="m/d/yyyy\ h:mm">
                  <c:v>40576.958333331429</c:v>
                </c:pt>
                <c:pt idx="24113" formatCode="m/d/yyyy\ h:mm">
                  <c:v>40576.999999998094</c:v>
                </c:pt>
                <c:pt idx="24114" formatCode="m/d/yyyy\ h:mm">
                  <c:v>40577.041666664722</c:v>
                </c:pt>
                <c:pt idx="24115" formatCode="m/d/yyyy\ h:mm">
                  <c:v>40577.083333331408</c:v>
                </c:pt>
                <c:pt idx="24116" formatCode="m/d/yyyy\ h:mm">
                  <c:v>40577.124999998086</c:v>
                </c:pt>
                <c:pt idx="24117" formatCode="m/d/yyyy\ h:mm">
                  <c:v>40577.166666664722</c:v>
                </c:pt>
                <c:pt idx="24118" formatCode="m/d/yyyy\ h:mm">
                  <c:v>40577.2083333314</c:v>
                </c:pt>
                <c:pt idx="24119" formatCode="m/d/yyyy\ h:mm">
                  <c:v>40577.249999998079</c:v>
                </c:pt>
                <c:pt idx="24120" formatCode="m/d/yyyy\ h:mm">
                  <c:v>40577.2916666647</c:v>
                </c:pt>
                <c:pt idx="24121" formatCode="m/d/yyyy\ h:mm">
                  <c:v>40577.333333331386</c:v>
                </c:pt>
                <c:pt idx="24122" formatCode="m/d/yyyy\ h:mm">
                  <c:v>40577.374999998086</c:v>
                </c:pt>
                <c:pt idx="24123" formatCode="m/d/yyyy\ h:mm">
                  <c:v>40577.416666664722</c:v>
                </c:pt>
                <c:pt idx="24124" formatCode="m/d/yyyy\ h:mm">
                  <c:v>40577.458333331393</c:v>
                </c:pt>
                <c:pt idx="24125" formatCode="m/d/yyyy\ h:mm">
                  <c:v>40577.499999998065</c:v>
                </c:pt>
                <c:pt idx="24126" formatCode="m/d/yyyy\ h:mm">
                  <c:v>40577.5416666647</c:v>
                </c:pt>
                <c:pt idx="24127" formatCode="m/d/yyyy\ h:mm">
                  <c:v>40577.583333331379</c:v>
                </c:pt>
                <c:pt idx="24128" formatCode="m/d/yyyy\ h:mm">
                  <c:v>40577.624999998043</c:v>
                </c:pt>
                <c:pt idx="24129" formatCode="m/d/yyyy\ h:mm">
                  <c:v>40577.666666664692</c:v>
                </c:pt>
                <c:pt idx="24130" formatCode="m/d/yyyy\ h:mm">
                  <c:v>40577.708333331371</c:v>
                </c:pt>
                <c:pt idx="24131" formatCode="m/d/yyyy\ h:mm">
                  <c:v>40577.749999998043</c:v>
                </c:pt>
                <c:pt idx="24132" formatCode="m/d/yyyy\ h:mm">
                  <c:v>40577.791666664671</c:v>
                </c:pt>
                <c:pt idx="24133" formatCode="m/d/yyyy\ h:mm">
                  <c:v>40577.833333331364</c:v>
                </c:pt>
                <c:pt idx="24134" formatCode="m/d/yyyy\ h:mm">
                  <c:v>40577.87499999805</c:v>
                </c:pt>
                <c:pt idx="24135" formatCode="m/d/yyyy\ h:mm">
                  <c:v>40577.916666664685</c:v>
                </c:pt>
                <c:pt idx="24136" formatCode="m/d/yyyy\ h:mm">
                  <c:v>40577.958333331371</c:v>
                </c:pt>
                <c:pt idx="24137" formatCode="m/d/yyyy\ h:mm">
                  <c:v>40577.999999998035</c:v>
                </c:pt>
                <c:pt idx="24138" formatCode="m/d/yyyy\ h:mm">
                  <c:v>40578.041666664671</c:v>
                </c:pt>
                <c:pt idx="24139" formatCode="m/d/yyyy\ h:mm">
                  <c:v>40578.083333331335</c:v>
                </c:pt>
                <c:pt idx="24140" formatCode="m/d/yyyy\ h:mm">
                  <c:v>40578.124999998028</c:v>
                </c:pt>
                <c:pt idx="24141" formatCode="m/d/yyyy\ h:mm">
                  <c:v>40578.166666664663</c:v>
                </c:pt>
                <c:pt idx="24142" formatCode="m/d/yyyy\ h:mm">
                  <c:v>40578.208333331335</c:v>
                </c:pt>
                <c:pt idx="24143" formatCode="m/d/yyyy\ h:mm">
                  <c:v>40578.249999998021</c:v>
                </c:pt>
                <c:pt idx="24144" formatCode="m/d/yyyy\ h:mm">
                  <c:v>40578.291666664642</c:v>
                </c:pt>
                <c:pt idx="24145" formatCode="m/d/yyyy\ h:mm">
                  <c:v>40578.333333331335</c:v>
                </c:pt>
                <c:pt idx="24146" formatCode="m/d/yyyy\ h:mm">
                  <c:v>40578.374999998021</c:v>
                </c:pt>
                <c:pt idx="24147" formatCode="m/d/yyyy\ h:mm">
                  <c:v>40578.416666664656</c:v>
                </c:pt>
                <c:pt idx="24148" formatCode="m/d/yyyy\ h:mm">
                  <c:v>40578.458333331342</c:v>
                </c:pt>
                <c:pt idx="24149" formatCode="m/d/yyyy\ h:mm">
                  <c:v>40578.499999997992</c:v>
                </c:pt>
                <c:pt idx="24150" formatCode="m/d/yyyy\ h:mm">
                  <c:v>40578.541666664634</c:v>
                </c:pt>
                <c:pt idx="24151" formatCode="m/d/yyyy\ h:mm">
                  <c:v>40578.58333333132</c:v>
                </c:pt>
                <c:pt idx="24152" formatCode="m/d/yyyy\ h:mm">
                  <c:v>40578.624999997992</c:v>
                </c:pt>
                <c:pt idx="24153" formatCode="m/d/yyyy\ h:mm">
                  <c:v>40578.666666664627</c:v>
                </c:pt>
                <c:pt idx="24154" formatCode="m/d/yyyy\ h:mm">
                  <c:v>40578.708333331306</c:v>
                </c:pt>
                <c:pt idx="24155" formatCode="m/d/yyyy\ h:mm">
                  <c:v>40578.749999997992</c:v>
                </c:pt>
                <c:pt idx="24156" formatCode="m/d/yyyy\ h:mm">
                  <c:v>40578.791666664605</c:v>
                </c:pt>
                <c:pt idx="24157" formatCode="m/d/yyyy\ h:mm">
                  <c:v>40578.833333331306</c:v>
                </c:pt>
                <c:pt idx="24158" formatCode="m/d/yyyy\ h:mm">
                  <c:v>40578.874999997999</c:v>
                </c:pt>
                <c:pt idx="24159" formatCode="m/d/yyyy\ h:mm">
                  <c:v>40578.916666664634</c:v>
                </c:pt>
                <c:pt idx="24160" formatCode="m/d/yyyy\ h:mm">
                  <c:v>40578.958333331298</c:v>
                </c:pt>
                <c:pt idx="24161" formatCode="m/d/yyyy\ h:mm">
                  <c:v>40578.999999997963</c:v>
                </c:pt>
                <c:pt idx="24162" formatCode="m/d/yyyy\ h:mm">
                  <c:v>40579.041666664612</c:v>
                </c:pt>
                <c:pt idx="24163" formatCode="m/d/yyyy\ h:mm">
                  <c:v>40579.083333331284</c:v>
                </c:pt>
                <c:pt idx="24164" formatCode="m/d/yyyy\ h:mm">
                  <c:v>40579.124999997963</c:v>
                </c:pt>
                <c:pt idx="24165" formatCode="m/d/yyyy\ h:mm">
                  <c:v>40579.166666664598</c:v>
                </c:pt>
                <c:pt idx="24166" formatCode="m/d/yyyy\ h:mm">
                  <c:v>40579.208333331284</c:v>
                </c:pt>
                <c:pt idx="24167" formatCode="m/d/yyyy\ h:mm">
                  <c:v>40579.249999997948</c:v>
                </c:pt>
                <c:pt idx="24168" formatCode="m/d/yyyy\ h:mm">
                  <c:v>40579.291666664576</c:v>
                </c:pt>
                <c:pt idx="24169" formatCode="m/d/yyyy\ h:mm">
                  <c:v>40579.333333331277</c:v>
                </c:pt>
                <c:pt idx="24170" formatCode="m/d/yyyy\ h:mm">
                  <c:v>40579.374999997955</c:v>
                </c:pt>
                <c:pt idx="24171" formatCode="m/d/yyyy\ h:mm">
                  <c:v>40579.416666664605</c:v>
                </c:pt>
                <c:pt idx="24172" formatCode="m/d/yyyy\ h:mm">
                  <c:v>40579.458333331269</c:v>
                </c:pt>
                <c:pt idx="24173" formatCode="m/d/yyyy\ h:mm">
                  <c:v>40579.499999997941</c:v>
                </c:pt>
                <c:pt idx="24174" formatCode="m/d/yyyy\ h:mm">
                  <c:v>40579.541666664583</c:v>
                </c:pt>
                <c:pt idx="24175" formatCode="m/d/yyyy\ h:mm">
                  <c:v>40579.583333331255</c:v>
                </c:pt>
                <c:pt idx="24176" formatCode="m/d/yyyy\ h:mm">
                  <c:v>40579.624999997941</c:v>
                </c:pt>
                <c:pt idx="24177" formatCode="m/d/yyyy\ h:mm">
                  <c:v>40579.666666664576</c:v>
                </c:pt>
                <c:pt idx="24178" formatCode="m/d/yyyy\ h:mm">
                  <c:v>40579.708333331255</c:v>
                </c:pt>
                <c:pt idx="24179" formatCode="m/d/yyyy\ h:mm">
                  <c:v>40579.749999997919</c:v>
                </c:pt>
                <c:pt idx="24180" formatCode="m/d/yyyy\ h:mm">
                  <c:v>40579.791666664554</c:v>
                </c:pt>
                <c:pt idx="24181" formatCode="m/d/yyyy\ h:mm">
                  <c:v>40579.833333331233</c:v>
                </c:pt>
                <c:pt idx="24182" formatCode="m/d/yyyy\ h:mm">
                  <c:v>40579.874999997926</c:v>
                </c:pt>
                <c:pt idx="24183" formatCode="m/d/yyyy\ h:mm">
                  <c:v>40579.916666664583</c:v>
                </c:pt>
                <c:pt idx="24184" formatCode="m/d/yyyy\ h:mm">
                  <c:v>40579.95833333124</c:v>
                </c:pt>
                <c:pt idx="24185" formatCode="m/d/yyyy\ h:mm">
                  <c:v>40579.999999997912</c:v>
                </c:pt>
                <c:pt idx="24186" formatCode="m/d/yyyy\ h:mm">
                  <c:v>40580.041666664554</c:v>
                </c:pt>
                <c:pt idx="24187" formatCode="m/d/yyyy\ h:mm">
                  <c:v>40580.083333331226</c:v>
                </c:pt>
                <c:pt idx="24188" formatCode="m/d/yyyy\ h:mm">
                  <c:v>40580.124999997897</c:v>
                </c:pt>
                <c:pt idx="24189" formatCode="m/d/yyyy\ h:mm">
                  <c:v>40580.166666664554</c:v>
                </c:pt>
                <c:pt idx="24190" formatCode="m/d/yyyy\ h:mm">
                  <c:v>40580.208333331226</c:v>
                </c:pt>
                <c:pt idx="24191" formatCode="m/d/yyyy\ h:mm">
                  <c:v>40580.24999999789</c:v>
                </c:pt>
                <c:pt idx="24192" formatCode="m/d/yyyy\ h:mm">
                  <c:v>40580.291666664532</c:v>
                </c:pt>
                <c:pt idx="24193" formatCode="m/d/yyyy\ h:mm">
                  <c:v>40580.333333331204</c:v>
                </c:pt>
                <c:pt idx="24194" formatCode="m/d/yyyy\ h:mm">
                  <c:v>40580.374999997897</c:v>
                </c:pt>
                <c:pt idx="24195" formatCode="m/d/yyyy\ h:mm">
                  <c:v>40580.416666664547</c:v>
                </c:pt>
                <c:pt idx="24196" formatCode="m/d/yyyy\ h:mm">
                  <c:v>40580.458333331211</c:v>
                </c:pt>
                <c:pt idx="24197" formatCode="m/d/yyyy\ h:mm">
                  <c:v>40580.499999997883</c:v>
                </c:pt>
                <c:pt idx="24198" formatCode="m/d/yyyy\ h:mm">
                  <c:v>40580.541666664525</c:v>
                </c:pt>
                <c:pt idx="24199" formatCode="m/d/yyyy\ h:mm">
                  <c:v>40580.583333331204</c:v>
                </c:pt>
                <c:pt idx="24200" formatCode="m/d/yyyy\ h:mm">
                  <c:v>40580.624999997868</c:v>
                </c:pt>
                <c:pt idx="24201" formatCode="m/d/yyyy\ h:mm">
                  <c:v>40580.666666664525</c:v>
                </c:pt>
                <c:pt idx="24202" formatCode="m/d/yyyy\ h:mm">
                  <c:v>40580.708333331197</c:v>
                </c:pt>
                <c:pt idx="24203" formatCode="m/d/yyyy\ h:mm">
                  <c:v>40580.749999997861</c:v>
                </c:pt>
                <c:pt idx="24204" formatCode="m/d/yyyy\ h:mm">
                  <c:v>40580.791666664503</c:v>
                </c:pt>
                <c:pt idx="24205" formatCode="m/d/yyyy\ h:mm">
                  <c:v>40580.833333331189</c:v>
                </c:pt>
                <c:pt idx="24206" formatCode="m/d/yyyy\ h:mm">
                  <c:v>40580.874999997875</c:v>
                </c:pt>
                <c:pt idx="24207" formatCode="m/d/yyyy\ h:mm">
                  <c:v>40580.916666664518</c:v>
                </c:pt>
                <c:pt idx="24208" formatCode="m/d/yyyy\ h:mm">
                  <c:v>40580.958333331197</c:v>
                </c:pt>
                <c:pt idx="24209" formatCode="m/d/yyyy\ h:mm">
                  <c:v>40580.999999997846</c:v>
                </c:pt>
                <c:pt idx="24210" formatCode="m/d/yyyy\ h:mm">
                  <c:v>40581.041666664496</c:v>
                </c:pt>
                <c:pt idx="24211" formatCode="m/d/yyyy\ h:mm">
                  <c:v>40581.083333331182</c:v>
                </c:pt>
                <c:pt idx="24212" formatCode="m/d/yyyy\ h:mm">
                  <c:v>40581.124999997839</c:v>
                </c:pt>
                <c:pt idx="24213" formatCode="m/d/yyyy\ h:mm">
                  <c:v>40581.166666664489</c:v>
                </c:pt>
                <c:pt idx="24214" formatCode="m/d/yyyy\ h:mm">
                  <c:v>40581.208333331168</c:v>
                </c:pt>
                <c:pt idx="24215" formatCode="m/d/yyyy\ h:mm">
                  <c:v>40581.249999997832</c:v>
                </c:pt>
                <c:pt idx="24216" formatCode="m/d/yyyy\ h:mm">
                  <c:v>40581.291666664467</c:v>
                </c:pt>
                <c:pt idx="24217" formatCode="m/d/yyyy\ h:mm">
                  <c:v>40581.33333333116</c:v>
                </c:pt>
                <c:pt idx="24218" formatCode="m/d/yyyy\ h:mm">
                  <c:v>40581.374999997846</c:v>
                </c:pt>
                <c:pt idx="24219" formatCode="m/d/yyyy\ h:mm">
                  <c:v>40581.416666664489</c:v>
                </c:pt>
                <c:pt idx="24220" formatCode="m/d/yyyy\ h:mm">
                  <c:v>40581.458333331168</c:v>
                </c:pt>
                <c:pt idx="24221" formatCode="m/d/yyyy\ h:mm">
                  <c:v>40581.499999997817</c:v>
                </c:pt>
                <c:pt idx="24222" formatCode="m/d/yyyy\ h:mm">
                  <c:v>40581.541666664474</c:v>
                </c:pt>
                <c:pt idx="24223" formatCode="m/d/yyyy\ h:mm">
                  <c:v>40581.583333331146</c:v>
                </c:pt>
                <c:pt idx="24224" formatCode="m/d/yyyy\ h:mm">
                  <c:v>40581.62499999781</c:v>
                </c:pt>
                <c:pt idx="24225" formatCode="m/d/yyyy\ h:mm">
                  <c:v>40581.666666664474</c:v>
                </c:pt>
                <c:pt idx="24226" formatCode="m/d/yyyy\ h:mm">
                  <c:v>40581.708333331138</c:v>
                </c:pt>
                <c:pt idx="24227" formatCode="m/d/yyyy\ h:mm">
                  <c:v>40581.749999997803</c:v>
                </c:pt>
                <c:pt idx="24228" formatCode="m/d/yyyy\ h:mm">
                  <c:v>40581.791666664438</c:v>
                </c:pt>
                <c:pt idx="24229" formatCode="m/d/yyyy\ h:mm">
                  <c:v>40581.833333331131</c:v>
                </c:pt>
                <c:pt idx="24230" formatCode="m/d/yyyy\ h:mm">
                  <c:v>40581.87499999781</c:v>
                </c:pt>
                <c:pt idx="24231" formatCode="m/d/yyyy\ h:mm">
                  <c:v>40581.91666666446</c:v>
                </c:pt>
                <c:pt idx="24232" formatCode="m/d/yyyy\ h:mm">
                  <c:v>40581.958333331146</c:v>
                </c:pt>
                <c:pt idx="24233" formatCode="m/d/yyyy\ h:mm">
                  <c:v>40581.999999997788</c:v>
                </c:pt>
                <c:pt idx="24234" formatCode="m/d/yyyy\ h:mm">
                  <c:v>40582.041666664438</c:v>
                </c:pt>
                <c:pt idx="24235" formatCode="m/d/yyyy\ h:mm">
                  <c:v>40582.083333331117</c:v>
                </c:pt>
                <c:pt idx="24236" formatCode="m/d/yyyy\ h:mm">
                  <c:v>40582.124999997781</c:v>
                </c:pt>
                <c:pt idx="24237" formatCode="m/d/yyyy\ h:mm">
                  <c:v>40582.166666664431</c:v>
                </c:pt>
                <c:pt idx="24238" formatCode="m/d/yyyy\ h:mm">
                  <c:v>40582.208333331109</c:v>
                </c:pt>
                <c:pt idx="24239" formatCode="m/d/yyyy\ h:mm">
                  <c:v>40582.249999997781</c:v>
                </c:pt>
                <c:pt idx="24240" formatCode="m/d/yyyy\ h:mm">
                  <c:v>40582.291666664409</c:v>
                </c:pt>
                <c:pt idx="24241" formatCode="m/d/yyyy\ h:mm">
                  <c:v>40582.333333331102</c:v>
                </c:pt>
                <c:pt idx="24242" formatCode="m/d/yyyy\ h:mm">
                  <c:v>40582.374999997788</c:v>
                </c:pt>
                <c:pt idx="24243" formatCode="m/d/yyyy\ h:mm">
                  <c:v>40582.416666664431</c:v>
                </c:pt>
                <c:pt idx="24244" formatCode="m/d/yyyy\ h:mm">
                  <c:v>40582.458333331109</c:v>
                </c:pt>
                <c:pt idx="24245" formatCode="m/d/yyyy\ h:mm">
                  <c:v>40582.499999997759</c:v>
                </c:pt>
                <c:pt idx="24246" formatCode="m/d/yyyy\ h:mm">
                  <c:v>40582.541666664409</c:v>
                </c:pt>
                <c:pt idx="24247" formatCode="m/d/yyyy\ h:mm">
                  <c:v>40582.583333331087</c:v>
                </c:pt>
                <c:pt idx="24248" formatCode="m/d/yyyy\ h:mm">
                  <c:v>40582.624999997752</c:v>
                </c:pt>
                <c:pt idx="24249" formatCode="m/d/yyyy\ h:mm">
                  <c:v>40582.666666664401</c:v>
                </c:pt>
                <c:pt idx="24250" formatCode="m/d/yyyy\ h:mm">
                  <c:v>40582.70833333108</c:v>
                </c:pt>
                <c:pt idx="24251" formatCode="m/d/yyyy\ h:mm">
                  <c:v>40582.749999997744</c:v>
                </c:pt>
                <c:pt idx="24252" formatCode="m/d/yyyy\ h:mm">
                  <c:v>40582.79166666438</c:v>
                </c:pt>
                <c:pt idx="24253" formatCode="m/d/yyyy\ h:mm">
                  <c:v>40582.833333331073</c:v>
                </c:pt>
                <c:pt idx="24254" formatCode="m/d/yyyy\ h:mm">
                  <c:v>40582.874999997752</c:v>
                </c:pt>
                <c:pt idx="24255" formatCode="m/d/yyyy\ h:mm">
                  <c:v>40582.916666664401</c:v>
                </c:pt>
                <c:pt idx="24256" formatCode="m/d/yyyy\ h:mm">
                  <c:v>40582.95833333108</c:v>
                </c:pt>
                <c:pt idx="24257" formatCode="m/d/yyyy\ h:mm">
                  <c:v>40582.99999999773</c:v>
                </c:pt>
                <c:pt idx="24258" formatCode="m/d/yyyy\ h:mm">
                  <c:v>40583.04166666438</c:v>
                </c:pt>
                <c:pt idx="24259" formatCode="m/d/yyyy\ h:mm">
                  <c:v>40583.083333331058</c:v>
                </c:pt>
                <c:pt idx="24260" formatCode="m/d/yyyy\ h:mm">
                  <c:v>40583.124999997723</c:v>
                </c:pt>
                <c:pt idx="24261" formatCode="m/d/yyyy\ h:mm">
                  <c:v>40583.166666664372</c:v>
                </c:pt>
                <c:pt idx="24262" formatCode="m/d/yyyy\ h:mm">
                  <c:v>40583.208333331051</c:v>
                </c:pt>
                <c:pt idx="24263" formatCode="m/d/yyyy\ h:mm">
                  <c:v>40583.249999997715</c:v>
                </c:pt>
                <c:pt idx="24264" formatCode="m/d/yyyy\ h:mm">
                  <c:v>40583.29166666435</c:v>
                </c:pt>
                <c:pt idx="24265" formatCode="m/d/yyyy\ h:mm">
                  <c:v>40583.333333331044</c:v>
                </c:pt>
                <c:pt idx="24266" formatCode="m/d/yyyy\ h:mm">
                  <c:v>40583.374999997723</c:v>
                </c:pt>
                <c:pt idx="24267" formatCode="m/d/yyyy\ h:mm">
                  <c:v>40583.416666664372</c:v>
                </c:pt>
                <c:pt idx="24268" formatCode="m/d/yyyy\ h:mm">
                  <c:v>40583.458333331051</c:v>
                </c:pt>
                <c:pt idx="24269" formatCode="m/d/yyyy\ h:mm">
                  <c:v>40583.499999997701</c:v>
                </c:pt>
                <c:pt idx="24270" formatCode="m/d/yyyy\ h:mm">
                  <c:v>40583.54166666435</c:v>
                </c:pt>
                <c:pt idx="24271" formatCode="m/d/yyyy\ h:mm">
                  <c:v>40583.583333331029</c:v>
                </c:pt>
                <c:pt idx="24272" formatCode="m/d/yyyy\ h:mm">
                  <c:v>40583.624999997694</c:v>
                </c:pt>
                <c:pt idx="24273" formatCode="m/d/yyyy\ h:mm">
                  <c:v>40583.666666664343</c:v>
                </c:pt>
                <c:pt idx="24274" formatCode="m/d/yyyy\ h:mm">
                  <c:v>40583.708333331022</c:v>
                </c:pt>
                <c:pt idx="24275" formatCode="m/d/yyyy\ h:mm">
                  <c:v>40583.749999997686</c:v>
                </c:pt>
                <c:pt idx="24276" formatCode="m/d/yyyy\ h:mm">
                  <c:v>40583.791666664321</c:v>
                </c:pt>
                <c:pt idx="24277" formatCode="m/d/yyyy\ h:mm">
                  <c:v>40583.833333331015</c:v>
                </c:pt>
                <c:pt idx="24278" formatCode="m/d/yyyy\ h:mm">
                  <c:v>40583.874999997694</c:v>
                </c:pt>
                <c:pt idx="24279" formatCode="m/d/yyyy\ h:mm">
                  <c:v>40583.916666664336</c:v>
                </c:pt>
                <c:pt idx="24280" formatCode="m/d/yyyy\ h:mm">
                  <c:v>40583.958333331022</c:v>
                </c:pt>
                <c:pt idx="24281" formatCode="m/d/yyyy\ h:mm">
                  <c:v>40583.999999997672</c:v>
                </c:pt>
                <c:pt idx="24282" formatCode="m/d/yyyy\ h:mm">
                  <c:v>40584.041666664321</c:v>
                </c:pt>
                <c:pt idx="24283" formatCode="m/d/yyyy\ h:mm">
                  <c:v>40584.083333331</c:v>
                </c:pt>
                <c:pt idx="24284" formatCode="m/d/yyyy\ h:mm">
                  <c:v>40584.124999997664</c:v>
                </c:pt>
                <c:pt idx="24285" formatCode="m/d/yyyy\ h:mm">
                  <c:v>40584.166666664314</c:v>
                </c:pt>
                <c:pt idx="24286" formatCode="m/d/yyyy\ h:mm">
                  <c:v>40584.208333330993</c:v>
                </c:pt>
                <c:pt idx="24287" formatCode="m/d/yyyy\ h:mm">
                  <c:v>40584.249999997657</c:v>
                </c:pt>
                <c:pt idx="24288" formatCode="m/d/yyyy\ h:mm">
                  <c:v>40584.291666664292</c:v>
                </c:pt>
                <c:pt idx="24289" formatCode="m/d/yyyy\ h:mm">
                  <c:v>40584.333333330993</c:v>
                </c:pt>
                <c:pt idx="24290" formatCode="m/d/yyyy\ h:mm">
                  <c:v>40584.374999997664</c:v>
                </c:pt>
                <c:pt idx="24291" formatCode="m/d/yyyy\ h:mm">
                  <c:v>40584.416666664314</c:v>
                </c:pt>
                <c:pt idx="24292" formatCode="m/d/yyyy\ h:mm">
                  <c:v>40584.458333331</c:v>
                </c:pt>
                <c:pt idx="24293" formatCode="m/d/yyyy\ h:mm">
                  <c:v>40584.499999997635</c:v>
                </c:pt>
                <c:pt idx="24294" formatCode="m/d/yyyy\ h:mm">
                  <c:v>40584.541666664292</c:v>
                </c:pt>
                <c:pt idx="24295" formatCode="m/d/yyyy\ h:mm">
                  <c:v>40584.583333330986</c:v>
                </c:pt>
                <c:pt idx="24296" formatCode="m/d/yyyy\ h:mm">
                  <c:v>40584.624999997635</c:v>
                </c:pt>
                <c:pt idx="24297" formatCode="m/d/yyyy\ h:mm">
                  <c:v>40584.666666664278</c:v>
                </c:pt>
                <c:pt idx="24298" formatCode="m/d/yyyy\ h:mm">
                  <c:v>40584.708333330978</c:v>
                </c:pt>
                <c:pt idx="24299" formatCode="m/d/yyyy\ h:mm">
                  <c:v>40584.749999997628</c:v>
                </c:pt>
                <c:pt idx="24300" formatCode="m/d/yyyy\ h:mm">
                  <c:v>40584.791666664256</c:v>
                </c:pt>
                <c:pt idx="24301" formatCode="m/d/yyyy\ h:mm">
                  <c:v>40584.833333330971</c:v>
                </c:pt>
                <c:pt idx="24302" formatCode="m/d/yyyy\ h:mm">
                  <c:v>40584.874999997635</c:v>
                </c:pt>
                <c:pt idx="24303" formatCode="m/d/yyyy\ h:mm">
                  <c:v>40584.916666664285</c:v>
                </c:pt>
                <c:pt idx="24304" formatCode="m/d/yyyy\ h:mm">
                  <c:v>40584.958333330971</c:v>
                </c:pt>
                <c:pt idx="24305" formatCode="m/d/yyyy\ h:mm">
                  <c:v>40584.999999997606</c:v>
                </c:pt>
                <c:pt idx="24306" formatCode="m/d/yyyy\ h:mm">
                  <c:v>40585.041666664263</c:v>
                </c:pt>
                <c:pt idx="24307" formatCode="m/d/yyyy\ h:mm">
                  <c:v>40585.083333330942</c:v>
                </c:pt>
                <c:pt idx="24308" formatCode="m/d/yyyy\ h:mm">
                  <c:v>40585.124999997606</c:v>
                </c:pt>
                <c:pt idx="24309" formatCode="m/d/yyyy\ h:mm">
                  <c:v>40585.166666664249</c:v>
                </c:pt>
                <c:pt idx="24310" formatCode="m/d/yyyy\ h:mm">
                  <c:v>40585.208333330942</c:v>
                </c:pt>
                <c:pt idx="24311" formatCode="m/d/yyyy\ h:mm">
                  <c:v>40585.249999997599</c:v>
                </c:pt>
                <c:pt idx="24312" formatCode="m/d/yyyy\ h:mm">
                  <c:v>40585.29166666422</c:v>
                </c:pt>
                <c:pt idx="24313" formatCode="m/d/yyyy\ h:mm">
                  <c:v>40585.333333330942</c:v>
                </c:pt>
                <c:pt idx="24314" formatCode="m/d/yyyy\ h:mm">
                  <c:v>40585.374999997606</c:v>
                </c:pt>
                <c:pt idx="24315" formatCode="m/d/yyyy\ h:mm">
                  <c:v>40585.416666664256</c:v>
                </c:pt>
                <c:pt idx="24316" formatCode="m/d/yyyy\ h:mm">
                  <c:v>40585.458333330949</c:v>
                </c:pt>
                <c:pt idx="24317" formatCode="m/d/yyyy\ h:mm">
                  <c:v>40585.499999997592</c:v>
                </c:pt>
                <c:pt idx="24318" formatCode="m/d/yyyy\ h:mm">
                  <c:v>40585.541666664227</c:v>
                </c:pt>
                <c:pt idx="24319" formatCode="m/d/yyyy\ h:mm">
                  <c:v>40585.583333330913</c:v>
                </c:pt>
                <c:pt idx="24320" formatCode="m/d/yyyy\ h:mm">
                  <c:v>40585.624999997592</c:v>
                </c:pt>
                <c:pt idx="24321" formatCode="m/d/yyyy\ h:mm">
                  <c:v>40585.66666666422</c:v>
                </c:pt>
                <c:pt idx="24322" formatCode="m/d/yyyy\ h:mm">
                  <c:v>40585.708333330913</c:v>
                </c:pt>
                <c:pt idx="24323" formatCode="m/d/yyyy\ h:mm">
                  <c:v>40585.749999997584</c:v>
                </c:pt>
                <c:pt idx="24324" formatCode="m/d/yyyy\ h:mm">
                  <c:v>40585.791666664205</c:v>
                </c:pt>
                <c:pt idx="24325" formatCode="m/d/yyyy\ h:mm">
                  <c:v>40585.833333330898</c:v>
                </c:pt>
                <c:pt idx="24326" formatCode="m/d/yyyy\ h:mm">
                  <c:v>40585.874999997584</c:v>
                </c:pt>
                <c:pt idx="24327" formatCode="m/d/yyyy\ h:mm">
                  <c:v>40585.916666664227</c:v>
                </c:pt>
                <c:pt idx="24328" formatCode="m/d/yyyy\ h:mm">
                  <c:v>40585.958333330906</c:v>
                </c:pt>
                <c:pt idx="24329" formatCode="m/d/yyyy\ h:mm">
                  <c:v>40585.999999997563</c:v>
                </c:pt>
                <c:pt idx="24330" formatCode="m/d/yyyy\ h:mm">
                  <c:v>40586.041666664198</c:v>
                </c:pt>
                <c:pt idx="24331" formatCode="m/d/yyyy\ h:mm">
                  <c:v>40586.083333330891</c:v>
                </c:pt>
                <c:pt idx="24332" formatCode="m/d/yyyy\ h:mm">
                  <c:v>40586.124999997548</c:v>
                </c:pt>
                <c:pt idx="24333" formatCode="m/d/yyyy\ h:mm">
                  <c:v>40586.16666666419</c:v>
                </c:pt>
                <c:pt idx="24334" formatCode="m/d/yyyy\ h:mm">
                  <c:v>40586.208333330891</c:v>
                </c:pt>
                <c:pt idx="24335" formatCode="m/d/yyyy\ h:mm">
                  <c:v>40586.249999997541</c:v>
                </c:pt>
                <c:pt idx="24336" formatCode="m/d/yyyy\ h:mm">
                  <c:v>40586.291666664176</c:v>
                </c:pt>
                <c:pt idx="24337" formatCode="m/d/yyyy\ h:mm">
                  <c:v>40586.333333330869</c:v>
                </c:pt>
                <c:pt idx="24338" formatCode="m/d/yyyy\ h:mm">
                  <c:v>40586.374999997548</c:v>
                </c:pt>
                <c:pt idx="24339" formatCode="m/d/yyyy\ h:mm">
                  <c:v>40586.416666664198</c:v>
                </c:pt>
                <c:pt idx="24340" formatCode="m/d/yyyy\ h:mm">
                  <c:v>40586.458333330876</c:v>
                </c:pt>
                <c:pt idx="24341" formatCode="m/d/yyyy\ h:mm">
                  <c:v>40586.499999997533</c:v>
                </c:pt>
                <c:pt idx="24342" formatCode="m/d/yyyy\ h:mm">
                  <c:v>40586.541666664176</c:v>
                </c:pt>
                <c:pt idx="24343" formatCode="m/d/yyyy\ h:mm">
                  <c:v>40586.583333330862</c:v>
                </c:pt>
                <c:pt idx="24344" formatCode="m/d/yyyy\ h:mm">
                  <c:v>40586.624999997519</c:v>
                </c:pt>
                <c:pt idx="24345" formatCode="m/d/yyyy\ h:mm">
                  <c:v>40586.666666664176</c:v>
                </c:pt>
                <c:pt idx="24346" formatCode="m/d/yyyy\ h:mm">
                  <c:v>40586.708333330847</c:v>
                </c:pt>
                <c:pt idx="24347" formatCode="m/d/yyyy\ h:mm">
                  <c:v>40586.749999997512</c:v>
                </c:pt>
                <c:pt idx="24348" formatCode="m/d/yyyy\ h:mm">
                  <c:v>40586.791666664154</c:v>
                </c:pt>
                <c:pt idx="24349" formatCode="m/d/yyyy\ h:mm">
                  <c:v>40586.83333333084</c:v>
                </c:pt>
                <c:pt idx="24350" formatCode="m/d/yyyy\ h:mm">
                  <c:v>40586.874999997526</c:v>
                </c:pt>
                <c:pt idx="24351" formatCode="m/d/yyyy\ h:mm">
                  <c:v>40586.916666664169</c:v>
                </c:pt>
                <c:pt idx="24352" formatCode="m/d/yyyy\ h:mm">
                  <c:v>40586.958333330847</c:v>
                </c:pt>
                <c:pt idx="24353" formatCode="m/d/yyyy\ h:mm">
                  <c:v>40586.999999997497</c:v>
                </c:pt>
                <c:pt idx="24354" formatCode="m/d/yyyy\ h:mm">
                  <c:v>40587.041666664154</c:v>
                </c:pt>
                <c:pt idx="24355" formatCode="m/d/yyyy\ h:mm">
                  <c:v>40587.083333330833</c:v>
                </c:pt>
                <c:pt idx="24356" formatCode="m/d/yyyy\ h:mm">
                  <c:v>40587.12499999749</c:v>
                </c:pt>
                <c:pt idx="24357" formatCode="m/d/yyyy\ h:mm">
                  <c:v>40587.166666664154</c:v>
                </c:pt>
                <c:pt idx="24358" formatCode="m/d/yyyy\ h:mm">
                  <c:v>40587.208333330818</c:v>
                </c:pt>
                <c:pt idx="24359" formatCode="m/d/yyyy\ h:mm">
                  <c:v>40587.249999997483</c:v>
                </c:pt>
                <c:pt idx="24360" formatCode="m/d/yyyy\ h:mm">
                  <c:v>40587.291666664118</c:v>
                </c:pt>
                <c:pt idx="24361" formatCode="m/d/yyyy\ h:mm">
                  <c:v>40587.333333330811</c:v>
                </c:pt>
                <c:pt idx="24362" formatCode="m/d/yyyy\ h:mm">
                  <c:v>40587.374999997497</c:v>
                </c:pt>
                <c:pt idx="24363" formatCode="m/d/yyyy\ h:mm">
                  <c:v>40587.416666664139</c:v>
                </c:pt>
                <c:pt idx="24364" formatCode="m/d/yyyy\ h:mm">
                  <c:v>40587.458333330826</c:v>
                </c:pt>
                <c:pt idx="24365" formatCode="m/d/yyyy\ h:mm">
                  <c:v>40587.499999997468</c:v>
                </c:pt>
                <c:pt idx="24366" formatCode="m/d/yyyy\ h:mm">
                  <c:v>40587.541666664125</c:v>
                </c:pt>
                <c:pt idx="24367" formatCode="m/d/yyyy\ h:mm">
                  <c:v>40587.583333330796</c:v>
                </c:pt>
                <c:pt idx="24368" formatCode="m/d/yyyy\ h:mm">
                  <c:v>40587.624999997461</c:v>
                </c:pt>
                <c:pt idx="24369" formatCode="m/d/yyyy\ h:mm">
                  <c:v>40587.666666664125</c:v>
                </c:pt>
                <c:pt idx="24370" formatCode="m/d/yyyy\ h:mm">
                  <c:v>40587.708333330789</c:v>
                </c:pt>
                <c:pt idx="24371" formatCode="m/d/yyyy\ h:mm">
                  <c:v>40587.749999997453</c:v>
                </c:pt>
                <c:pt idx="24372" formatCode="m/d/yyyy\ h:mm">
                  <c:v>40587.791666664089</c:v>
                </c:pt>
                <c:pt idx="24373" formatCode="m/d/yyyy\ h:mm">
                  <c:v>40587.833333330782</c:v>
                </c:pt>
                <c:pt idx="24374" formatCode="m/d/yyyy\ h:mm">
                  <c:v>40587.874999997461</c:v>
                </c:pt>
                <c:pt idx="24375" formatCode="m/d/yyyy\ h:mm">
                  <c:v>40587.91666666411</c:v>
                </c:pt>
                <c:pt idx="24376" formatCode="m/d/yyyy\ h:mm">
                  <c:v>40587.958333330796</c:v>
                </c:pt>
                <c:pt idx="24377" formatCode="m/d/yyyy\ h:mm">
                  <c:v>40587.999999997439</c:v>
                </c:pt>
                <c:pt idx="24378" formatCode="m/d/yyyy\ h:mm">
                  <c:v>40588.041666664089</c:v>
                </c:pt>
                <c:pt idx="24379" formatCode="m/d/yyyy\ h:mm">
                  <c:v>40588.083333330767</c:v>
                </c:pt>
                <c:pt idx="24380" formatCode="m/d/yyyy\ h:mm">
                  <c:v>40588.124999997432</c:v>
                </c:pt>
                <c:pt idx="24381" formatCode="m/d/yyyy\ h:mm">
                  <c:v>40588.166666664081</c:v>
                </c:pt>
                <c:pt idx="24382" formatCode="m/d/yyyy\ h:mm">
                  <c:v>40588.20833333076</c:v>
                </c:pt>
                <c:pt idx="24383" formatCode="m/d/yyyy\ h:mm">
                  <c:v>40588.249999997432</c:v>
                </c:pt>
                <c:pt idx="24384" formatCode="m/d/yyyy\ h:mm">
                  <c:v>40588.291666664067</c:v>
                </c:pt>
                <c:pt idx="24385" formatCode="m/d/yyyy\ h:mm">
                  <c:v>40588.333333330753</c:v>
                </c:pt>
                <c:pt idx="24386" formatCode="m/d/yyyy\ h:mm">
                  <c:v>40588.374999997439</c:v>
                </c:pt>
                <c:pt idx="24387" formatCode="m/d/yyyy\ h:mm">
                  <c:v>40588.416666664081</c:v>
                </c:pt>
                <c:pt idx="24388" formatCode="m/d/yyyy\ h:mm">
                  <c:v>40588.45833333076</c:v>
                </c:pt>
                <c:pt idx="24389" formatCode="m/d/yyyy\ h:mm">
                  <c:v>40588.49999999741</c:v>
                </c:pt>
                <c:pt idx="24390" formatCode="m/d/yyyy\ h:mm">
                  <c:v>40588.541666664074</c:v>
                </c:pt>
                <c:pt idx="24391" formatCode="m/d/yyyy\ h:mm">
                  <c:v>40588.583333330738</c:v>
                </c:pt>
                <c:pt idx="24392" formatCode="m/d/yyyy\ h:mm">
                  <c:v>40588.624999997402</c:v>
                </c:pt>
                <c:pt idx="24393" formatCode="m/d/yyyy\ h:mm">
                  <c:v>40588.666666664052</c:v>
                </c:pt>
                <c:pt idx="24394" formatCode="m/d/yyyy\ h:mm">
                  <c:v>40588.708333330731</c:v>
                </c:pt>
                <c:pt idx="24395" formatCode="m/d/yyyy\ h:mm">
                  <c:v>40588.749999997395</c:v>
                </c:pt>
                <c:pt idx="24396" formatCode="m/d/yyyy\ h:mm">
                  <c:v>40588.79166666403</c:v>
                </c:pt>
                <c:pt idx="24397" formatCode="m/d/yyyy\ h:mm">
                  <c:v>40588.833333330731</c:v>
                </c:pt>
                <c:pt idx="24398" formatCode="m/d/yyyy\ h:mm">
                  <c:v>40588.874999997402</c:v>
                </c:pt>
                <c:pt idx="24399" formatCode="m/d/yyyy\ h:mm">
                  <c:v>40588.916666664052</c:v>
                </c:pt>
                <c:pt idx="24400" formatCode="m/d/yyyy\ h:mm">
                  <c:v>40588.958333330738</c:v>
                </c:pt>
                <c:pt idx="24401" formatCode="m/d/yyyy\ h:mm">
                  <c:v>40588.999999997381</c:v>
                </c:pt>
                <c:pt idx="24402" formatCode="m/d/yyyy\ h:mm">
                  <c:v>40589.04166666403</c:v>
                </c:pt>
                <c:pt idx="24403" formatCode="m/d/yyyy\ h:mm">
                  <c:v>40589.083333330709</c:v>
                </c:pt>
                <c:pt idx="24404" formatCode="m/d/yyyy\ h:mm">
                  <c:v>40589.124999997373</c:v>
                </c:pt>
                <c:pt idx="24405" formatCode="m/d/yyyy\ h:mm">
                  <c:v>40589.166666664023</c:v>
                </c:pt>
                <c:pt idx="24406" formatCode="m/d/yyyy\ h:mm">
                  <c:v>40589.208333330702</c:v>
                </c:pt>
                <c:pt idx="24407" formatCode="m/d/yyyy\ h:mm">
                  <c:v>40589.249999997366</c:v>
                </c:pt>
                <c:pt idx="24408" formatCode="m/d/yyyy\ h:mm">
                  <c:v>40589.291666664001</c:v>
                </c:pt>
                <c:pt idx="24409" formatCode="m/d/yyyy\ h:mm">
                  <c:v>40589.333333330695</c:v>
                </c:pt>
                <c:pt idx="24410" formatCode="m/d/yyyy\ h:mm">
                  <c:v>40589.374999997373</c:v>
                </c:pt>
                <c:pt idx="24411" formatCode="m/d/yyyy\ h:mm">
                  <c:v>40589.416666664023</c:v>
                </c:pt>
                <c:pt idx="24412" formatCode="m/d/yyyy\ h:mm">
                  <c:v>40589.458333330702</c:v>
                </c:pt>
                <c:pt idx="24413" formatCode="m/d/yyyy\ h:mm">
                  <c:v>40589.499999997352</c:v>
                </c:pt>
                <c:pt idx="24414" formatCode="m/d/yyyy\ h:mm">
                  <c:v>40589.541666664001</c:v>
                </c:pt>
                <c:pt idx="24415" formatCode="m/d/yyyy\ h:mm">
                  <c:v>40589.58333333068</c:v>
                </c:pt>
                <c:pt idx="24416" formatCode="m/d/yyyy\ h:mm">
                  <c:v>40589.624999997344</c:v>
                </c:pt>
                <c:pt idx="24417" formatCode="m/d/yyyy\ h:mm">
                  <c:v>40589.666666663994</c:v>
                </c:pt>
                <c:pt idx="24418" formatCode="m/d/yyyy\ h:mm">
                  <c:v>40589.708333330673</c:v>
                </c:pt>
                <c:pt idx="24419" formatCode="m/d/yyyy\ h:mm">
                  <c:v>40589.749999997337</c:v>
                </c:pt>
                <c:pt idx="24420" formatCode="m/d/yyyy\ h:mm">
                  <c:v>40589.791666663972</c:v>
                </c:pt>
                <c:pt idx="24421" formatCode="m/d/yyyy\ h:mm">
                  <c:v>40589.833333330665</c:v>
                </c:pt>
                <c:pt idx="24422" formatCode="m/d/yyyy\ h:mm">
                  <c:v>40589.874999997344</c:v>
                </c:pt>
                <c:pt idx="24423" formatCode="m/d/yyyy\ h:mm">
                  <c:v>40589.916666663994</c:v>
                </c:pt>
                <c:pt idx="24424" formatCode="m/d/yyyy\ h:mm">
                  <c:v>40589.958333330673</c:v>
                </c:pt>
                <c:pt idx="24425" formatCode="m/d/yyyy\ h:mm">
                  <c:v>40589.999999997322</c:v>
                </c:pt>
                <c:pt idx="24426" formatCode="m/d/yyyy\ h:mm">
                  <c:v>40590.041666663972</c:v>
                </c:pt>
                <c:pt idx="24427" formatCode="m/d/yyyy\ h:mm">
                  <c:v>40590.083333330651</c:v>
                </c:pt>
                <c:pt idx="24428" formatCode="m/d/yyyy\ h:mm">
                  <c:v>40590.124999997315</c:v>
                </c:pt>
                <c:pt idx="24429" formatCode="m/d/yyyy\ h:mm">
                  <c:v>40590.166666663965</c:v>
                </c:pt>
                <c:pt idx="24430" formatCode="m/d/yyyy\ h:mm">
                  <c:v>40590.208333330644</c:v>
                </c:pt>
                <c:pt idx="24431" formatCode="m/d/yyyy\ h:mm">
                  <c:v>40590.249999997308</c:v>
                </c:pt>
                <c:pt idx="24432" formatCode="m/d/yyyy\ h:mm">
                  <c:v>40590.291666663943</c:v>
                </c:pt>
                <c:pt idx="24433" formatCode="m/d/yyyy\ h:mm">
                  <c:v>40590.333333330636</c:v>
                </c:pt>
                <c:pt idx="24434" formatCode="m/d/yyyy\ h:mm">
                  <c:v>40590.374999997315</c:v>
                </c:pt>
                <c:pt idx="24435" formatCode="m/d/yyyy\ h:mm">
                  <c:v>40590.416666663965</c:v>
                </c:pt>
                <c:pt idx="24436" formatCode="m/d/yyyy\ h:mm">
                  <c:v>40590.458333330644</c:v>
                </c:pt>
                <c:pt idx="24437" formatCode="m/d/yyyy\ h:mm">
                  <c:v>40590.499999997286</c:v>
                </c:pt>
                <c:pt idx="24438" formatCode="m/d/yyyy\ h:mm">
                  <c:v>40590.541666663943</c:v>
                </c:pt>
                <c:pt idx="24439" formatCode="m/d/yyyy\ h:mm">
                  <c:v>40590.583333330622</c:v>
                </c:pt>
                <c:pt idx="24440" formatCode="m/d/yyyy\ h:mm">
                  <c:v>40590.624999997286</c:v>
                </c:pt>
                <c:pt idx="24441" formatCode="m/d/yyyy\ h:mm">
                  <c:v>40590.666666663928</c:v>
                </c:pt>
                <c:pt idx="24442" formatCode="m/d/yyyy\ h:mm">
                  <c:v>40590.708333330615</c:v>
                </c:pt>
                <c:pt idx="24443" formatCode="m/d/yyyy\ h:mm">
                  <c:v>40590.749999997279</c:v>
                </c:pt>
                <c:pt idx="24444" formatCode="m/d/yyyy\ h:mm">
                  <c:v>40590.791666663907</c:v>
                </c:pt>
                <c:pt idx="24445" formatCode="m/d/yyyy\ h:mm">
                  <c:v>40590.833333330607</c:v>
                </c:pt>
                <c:pt idx="24446" formatCode="m/d/yyyy\ h:mm">
                  <c:v>40590.874999997286</c:v>
                </c:pt>
                <c:pt idx="24447" formatCode="m/d/yyyy\ h:mm">
                  <c:v>40590.916666663936</c:v>
                </c:pt>
                <c:pt idx="24448" formatCode="m/d/yyyy\ h:mm">
                  <c:v>40590.958333330615</c:v>
                </c:pt>
                <c:pt idx="24449" formatCode="m/d/yyyy\ h:mm">
                  <c:v>40590.999999997264</c:v>
                </c:pt>
                <c:pt idx="24450" formatCode="m/d/yyyy\ h:mm">
                  <c:v>40591.041666663914</c:v>
                </c:pt>
                <c:pt idx="24451" formatCode="m/d/yyyy\ h:mm">
                  <c:v>40591.083333330593</c:v>
                </c:pt>
                <c:pt idx="24452" formatCode="m/d/yyyy\ h:mm">
                  <c:v>40591.124999997257</c:v>
                </c:pt>
                <c:pt idx="24453" formatCode="m/d/yyyy\ h:mm">
                  <c:v>40591.166666663907</c:v>
                </c:pt>
                <c:pt idx="24454" formatCode="m/d/yyyy\ h:mm">
                  <c:v>40591.208333330593</c:v>
                </c:pt>
                <c:pt idx="24455" formatCode="m/d/yyyy\ h:mm">
                  <c:v>40591.24999999725</c:v>
                </c:pt>
                <c:pt idx="24456" formatCode="m/d/yyyy\ h:mm">
                  <c:v>40591.291666663878</c:v>
                </c:pt>
                <c:pt idx="24457" formatCode="m/d/yyyy\ h:mm">
                  <c:v>40591.333333330593</c:v>
                </c:pt>
                <c:pt idx="24458" formatCode="m/d/yyyy\ h:mm">
                  <c:v>40591.374999997242</c:v>
                </c:pt>
                <c:pt idx="24459" formatCode="m/d/yyyy\ h:mm">
                  <c:v>40591.416666663907</c:v>
                </c:pt>
                <c:pt idx="24460" formatCode="m/d/yyyy\ h:mm">
                  <c:v>40591.4583333306</c:v>
                </c:pt>
                <c:pt idx="24461" formatCode="m/d/yyyy\ h:mm">
                  <c:v>40591.499999997235</c:v>
                </c:pt>
                <c:pt idx="24462" formatCode="m/d/yyyy\ h:mm">
                  <c:v>40591.541666663878</c:v>
                </c:pt>
                <c:pt idx="24463" formatCode="m/d/yyyy\ h:mm">
                  <c:v>40591.583333330578</c:v>
                </c:pt>
                <c:pt idx="24464" formatCode="m/d/yyyy\ h:mm">
                  <c:v>40591.624999997228</c:v>
                </c:pt>
                <c:pt idx="24465" formatCode="m/d/yyyy\ h:mm">
                  <c:v>40591.66666666387</c:v>
                </c:pt>
                <c:pt idx="24466" formatCode="m/d/yyyy\ h:mm">
                  <c:v>40591.708333330571</c:v>
                </c:pt>
                <c:pt idx="24467" formatCode="m/d/yyyy\ h:mm">
                  <c:v>40591.749999997221</c:v>
                </c:pt>
                <c:pt idx="24468" formatCode="m/d/yyyy\ h:mm">
                  <c:v>40591.791666663856</c:v>
                </c:pt>
                <c:pt idx="24469" formatCode="m/d/yyyy\ h:mm">
                  <c:v>40591.833333330549</c:v>
                </c:pt>
                <c:pt idx="24470" formatCode="m/d/yyyy\ h:mm">
                  <c:v>40591.874999997213</c:v>
                </c:pt>
                <c:pt idx="24471" formatCode="m/d/yyyy\ h:mm">
                  <c:v>40591.916666663878</c:v>
                </c:pt>
                <c:pt idx="24472" formatCode="m/d/yyyy\ h:mm">
                  <c:v>40591.958333330556</c:v>
                </c:pt>
                <c:pt idx="24473" formatCode="m/d/yyyy\ h:mm">
                  <c:v>40591.999999997206</c:v>
                </c:pt>
                <c:pt idx="24474" formatCode="m/d/yyyy\ h:mm">
                  <c:v>40592.041666663848</c:v>
                </c:pt>
                <c:pt idx="24475" formatCode="m/d/yyyy\ h:mm">
                  <c:v>40592.083333330542</c:v>
                </c:pt>
                <c:pt idx="24476" formatCode="m/d/yyyy\ h:mm">
                  <c:v>40592.124999997199</c:v>
                </c:pt>
                <c:pt idx="24477" formatCode="m/d/yyyy\ h:mm">
                  <c:v>40592.166666663834</c:v>
                </c:pt>
                <c:pt idx="24478" formatCode="m/d/yyyy\ h:mm">
                  <c:v>40592.208333330542</c:v>
                </c:pt>
                <c:pt idx="24479" formatCode="m/d/yyyy\ h:mm">
                  <c:v>40592.249999997191</c:v>
                </c:pt>
                <c:pt idx="24480" formatCode="m/d/yyyy\ h:mm">
                  <c:v>40592.291666663819</c:v>
                </c:pt>
                <c:pt idx="24481" formatCode="m/d/yyyy\ h:mm">
                  <c:v>40592.333333330535</c:v>
                </c:pt>
                <c:pt idx="24482" formatCode="m/d/yyyy\ h:mm">
                  <c:v>40592.374999997206</c:v>
                </c:pt>
                <c:pt idx="24483" formatCode="m/d/yyyy\ h:mm">
                  <c:v>40592.416666663834</c:v>
                </c:pt>
                <c:pt idx="24484" formatCode="m/d/yyyy\ h:mm">
                  <c:v>40592.458333330535</c:v>
                </c:pt>
                <c:pt idx="24485" formatCode="m/d/yyyy\ h:mm">
                  <c:v>40592.499999997191</c:v>
                </c:pt>
                <c:pt idx="24486" formatCode="m/d/yyyy\ h:mm">
                  <c:v>40592.541666663819</c:v>
                </c:pt>
                <c:pt idx="24487" formatCode="m/d/yyyy\ h:mm">
                  <c:v>40592.583333330513</c:v>
                </c:pt>
                <c:pt idx="24488" formatCode="m/d/yyyy\ h:mm">
                  <c:v>40592.624999997184</c:v>
                </c:pt>
                <c:pt idx="24489" formatCode="m/d/yyyy\ h:mm">
                  <c:v>40592.666666663819</c:v>
                </c:pt>
                <c:pt idx="24490" formatCode="m/d/yyyy\ h:mm">
                  <c:v>40592.708333330498</c:v>
                </c:pt>
                <c:pt idx="24491" formatCode="m/d/yyyy\ h:mm">
                  <c:v>40592.749999997162</c:v>
                </c:pt>
                <c:pt idx="24492" formatCode="m/d/yyyy\ h:mm">
                  <c:v>40592.79166666379</c:v>
                </c:pt>
                <c:pt idx="24493" formatCode="m/d/yyyy\ h:mm">
                  <c:v>40592.833333330491</c:v>
                </c:pt>
                <c:pt idx="24494" formatCode="m/d/yyyy\ h:mm">
                  <c:v>40592.874999997184</c:v>
                </c:pt>
                <c:pt idx="24495" formatCode="m/d/yyyy\ h:mm">
                  <c:v>40592.916666663805</c:v>
                </c:pt>
                <c:pt idx="24496" formatCode="m/d/yyyy\ h:mm">
                  <c:v>40592.958333330505</c:v>
                </c:pt>
                <c:pt idx="24497" formatCode="m/d/yyyy\ h:mm">
                  <c:v>40592.999999997148</c:v>
                </c:pt>
                <c:pt idx="24498" formatCode="m/d/yyyy\ h:mm">
                  <c:v>40593.041666663783</c:v>
                </c:pt>
                <c:pt idx="24499" formatCode="m/d/yyyy\ h:mm">
                  <c:v>40593.083333330491</c:v>
                </c:pt>
                <c:pt idx="24500" formatCode="m/d/yyyy\ h:mm">
                  <c:v>40593.124999997141</c:v>
                </c:pt>
                <c:pt idx="24501" formatCode="m/d/yyyy\ h:mm">
                  <c:v>40593.166666663783</c:v>
                </c:pt>
                <c:pt idx="24502" formatCode="m/d/yyyy\ h:mm">
                  <c:v>40593.208333330469</c:v>
                </c:pt>
                <c:pt idx="24503" formatCode="m/d/yyyy\ h:mm">
                  <c:v>40593.249999997133</c:v>
                </c:pt>
                <c:pt idx="24504" formatCode="m/d/yyyy\ h:mm">
                  <c:v>40593.291666663761</c:v>
                </c:pt>
                <c:pt idx="24505" formatCode="m/d/yyyy\ h:mm">
                  <c:v>40593.333333330462</c:v>
                </c:pt>
                <c:pt idx="24506" formatCode="m/d/yyyy\ h:mm">
                  <c:v>40593.374999997148</c:v>
                </c:pt>
                <c:pt idx="24507" formatCode="m/d/yyyy\ h:mm">
                  <c:v>40593.416666663776</c:v>
                </c:pt>
                <c:pt idx="24508" formatCode="m/d/yyyy\ h:mm">
                  <c:v>40593.458333330476</c:v>
                </c:pt>
                <c:pt idx="24509" formatCode="m/d/yyyy\ h:mm">
                  <c:v>40593.499999997119</c:v>
                </c:pt>
                <c:pt idx="24510" formatCode="m/d/yyyy\ h:mm">
                  <c:v>40593.541666663754</c:v>
                </c:pt>
                <c:pt idx="24511" formatCode="m/d/yyyy\ h:mm">
                  <c:v>40593.583333330447</c:v>
                </c:pt>
                <c:pt idx="24512" formatCode="m/d/yyyy\ h:mm">
                  <c:v>40593.624999997111</c:v>
                </c:pt>
                <c:pt idx="24513" formatCode="m/d/yyyy\ h:mm">
                  <c:v>40593.666666663754</c:v>
                </c:pt>
                <c:pt idx="24514" formatCode="m/d/yyyy\ h:mm">
                  <c:v>40593.70833333044</c:v>
                </c:pt>
                <c:pt idx="24515" formatCode="m/d/yyyy\ h:mm">
                  <c:v>40593.749999997111</c:v>
                </c:pt>
                <c:pt idx="24516" formatCode="m/d/yyyy\ h:mm">
                  <c:v>40593.791666663725</c:v>
                </c:pt>
                <c:pt idx="24517" formatCode="m/d/yyyy\ h:mm">
                  <c:v>40593.833333330433</c:v>
                </c:pt>
                <c:pt idx="24518" formatCode="m/d/yyyy\ h:mm">
                  <c:v>40593.874999997119</c:v>
                </c:pt>
                <c:pt idx="24519" formatCode="m/d/yyyy\ h:mm">
                  <c:v>40593.916666663754</c:v>
                </c:pt>
                <c:pt idx="24520" formatCode="m/d/yyyy\ h:mm">
                  <c:v>40593.958333330447</c:v>
                </c:pt>
                <c:pt idx="24521" formatCode="m/d/yyyy\ h:mm">
                  <c:v>40593.99999999709</c:v>
                </c:pt>
                <c:pt idx="24522" formatCode="m/d/yyyy\ h:mm">
                  <c:v>40594.041666663732</c:v>
                </c:pt>
                <c:pt idx="24523" formatCode="m/d/yyyy\ h:mm">
                  <c:v>40594.083333330418</c:v>
                </c:pt>
                <c:pt idx="24524" formatCode="m/d/yyyy\ h:mm">
                  <c:v>40594.124999997082</c:v>
                </c:pt>
                <c:pt idx="24525" formatCode="m/d/yyyy\ h:mm">
                  <c:v>40594.166666663717</c:v>
                </c:pt>
                <c:pt idx="24526" formatCode="m/d/yyyy\ h:mm">
                  <c:v>40594.208333330411</c:v>
                </c:pt>
                <c:pt idx="24527" formatCode="m/d/yyyy\ h:mm">
                  <c:v>40594.249999997082</c:v>
                </c:pt>
                <c:pt idx="24528" formatCode="m/d/yyyy\ h:mm">
                  <c:v>40594.291666663696</c:v>
                </c:pt>
                <c:pt idx="24529" formatCode="m/d/yyyy\ h:mm">
                  <c:v>40594.333333330411</c:v>
                </c:pt>
                <c:pt idx="24530" formatCode="m/d/yyyy\ h:mm">
                  <c:v>40594.37499999709</c:v>
                </c:pt>
                <c:pt idx="24531" formatCode="m/d/yyyy\ h:mm">
                  <c:v>40594.416666663725</c:v>
                </c:pt>
                <c:pt idx="24532" formatCode="m/d/yyyy\ h:mm">
                  <c:v>40594.458333330418</c:v>
                </c:pt>
                <c:pt idx="24533" formatCode="m/d/yyyy\ h:mm">
                  <c:v>40594.499999997061</c:v>
                </c:pt>
                <c:pt idx="24534" formatCode="m/d/yyyy\ h:mm">
                  <c:v>40594.541666663703</c:v>
                </c:pt>
                <c:pt idx="24535" formatCode="m/d/yyyy\ h:mm">
                  <c:v>40594.583333330389</c:v>
                </c:pt>
                <c:pt idx="24536" formatCode="m/d/yyyy\ h:mm">
                  <c:v>40594.624999997053</c:v>
                </c:pt>
                <c:pt idx="24537" formatCode="m/d/yyyy\ h:mm">
                  <c:v>40594.666666663688</c:v>
                </c:pt>
                <c:pt idx="24538" formatCode="m/d/yyyy\ h:mm">
                  <c:v>40594.708333330382</c:v>
                </c:pt>
                <c:pt idx="24539" formatCode="m/d/yyyy\ h:mm">
                  <c:v>40594.749999997046</c:v>
                </c:pt>
                <c:pt idx="24540" formatCode="m/d/yyyy\ h:mm">
                  <c:v>40594.791666663667</c:v>
                </c:pt>
                <c:pt idx="24541" formatCode="m/d/yyyy\ h:mm">
                  <c:v>40594.833333330382</c:v>
                </c:pt>
                <c:pt idx="24542" formatCode="m/d/yyyy\ h:mm">
                  <c:v>40594.874999997053</c:v>
                </c:pt>
                <c:pt idx="24543" formatCode="m/d/yyyy\ h:mm">
                  <c:v>40594.916666663688</c:v>
                </c:pt>
                <c:pt idx="24544" formatCode="m/d/yyyy\ h:mm">
                  <c:v>40594.958333330389</c:v>
                </c:pt>
                <c:pt idx="24545" formatCode="m/d/yyyy\ h:mm">
                  <c:v>40594.999999997031</c:v>
                </c:pt>
                <c:pt idx="24546" formatCode="m/d/yyyy\ h:mm">
                  <c:v>40595.041666663667</c:v>
                </c:pt>
                <c:pt idx="24547" formatCode="m/d/yyyy\ h:mm">
                  <c:v>40595.08333333036</c:v>
                </c:pt>
                <c:pt idx="24548" formatCode="m/d/yyyy\ h:mm">
                  <c:v>40595.124999997031</c:v>
                </c:pt>
                <c:pt idx="24549" formatCode="m/d/yyyy\ h:mm">
                  <c:v>40595.166666663667</c:v>
                </c:pt>
                <c:pt idx="24550" formatCode="m/d/yyyy\ h:mm">
                  <c:v>40595.208333330353</c:v>
                </c:pt>
                <c:pt idx="24551" formatCode="m/d/yyyy\ h:mm">
                  <c:v>40595.249999997017</c:v>
                </c:pt>
                <c:pt idx="24552" formatCode="m/d/yyyy\ h:mm">
                  <c:v>40595.291666663637</c:v>
                </c:pt>
                <c:pt idx="24553" formatCode="m/d/yyyy\ h:mm">
                  <c:v>40595.333333330345</c:v>
                </c:pt>
                <c:pt idx="24554" formatCode="m/d/yyyy\ h:mm">
                  <c:v>40595.374999997024</c:v>
                </c:pt>
                <c:pt idx="24555" formatCode="m/d/yyyy\ h:mm">
                  <c:v>40595.416666663674</c:v>
                </c:pt>
                <c:pt idx="24556" formatCode="m/d/yyyy\ h:mm">
                  <c:v>40595.458333330353</c:v>
                </c:pt>
                <c:pt idx="24557" formatCode="m/d/yyyy\ h:mm">
                  <c:v>40595.499999997002</c:v>
                </c:pt>
                <c:pt idx="24558" formatCode="m/d/yyyy\ h:mm">
                  <c:v>40595.541666663637</c:v>
                </c:pt>
                <c:pt idx="24559" formatCode="m/d/yyyy\ h:mm">
                  <c:v>40595.583333330331</c:v>
                </c:pt>
                <c:pt idx="24560" formatCode="m/d/yyyy\ h:mm">
                  <c:v>40595.624999997002</c:v>
                </c:pt>
                <c:pt idx="24561" formatCode="m/d/yyyy\ h:mm">
                  <c:v>40595.66666666363</c:v>
                </c:pt>
                <c:pt idx="24562" formatCode="m/d/yyyy\ h:mm">
                  <c:v>40595.708333330331</c:v>
                </c:pt>
                <c:pt idx="24563" formatCode="m/d/yyyy\ h:mm">
                  <c:v>40595.749999997002</c:v>
                </c:pt>
                <c:pt idx="24564" formatCode="m/d/yyyy\ h:mm">
                  <c:v>40595.791666663608</c:v>
                </c:pt>
                <c:pt idx="24565" formatCode="m/d/yyyy\ h:mm">
                  <c:v>40595.833333330316</c:v>
                </c:pt>
                <c:pt idx="24566" formatCode="m/d/yyyy\ h:mm">
                  <c:v>40595.87499999701</c:v>
                </c:pt>
                <c:pt idx="24567" formatCode="m/d/yyyy\ h:mm">
                  <c:v>40595.91666666363</c:v>
                </c:pt>
                <c:pt idx="24568" formatCode="m/d/yyyy\ h:mm">
                  <c:v>40595.958333330324</c:v>
                </c:pt>
                <c:pt idx="24569" formatCode="m/d/yyyy\ h:mm">
                  <c:v>40595.999999996988</c:v>
                </c:pt>
                <c:pt idx="24570" formatCode="m/d/yyyy\ h:mm">
                  <c:v>40596.041666663608</c:v>
                </c:pt>
                <c:pt idx="24571" formatCode="m/d/yyyy\ h:mm">
                  <c:v>40596.083333330302</c:v>
                </c:pt>
                <c:pt idx="24572" formatCode="m/d/yyyy\ h:mm">
                  <c:v>40596.12499999698</c:v>
                </c:pt>
                <c:pt idx="24573" formatCode="m/d/yyyy\ h:mm">
                  <c:v>40596.166666663601</c:v>
                </c:pt>
                <c:pt idx="24574" formatCode="m/d/yyyy\ h:mm">
                  <c:v>40596.208333330294</c:v>
                </c:pt>
                <c:pt idx="24575" formatCode="m/d/yyyy\ h:mm">
                  <c:v>40596.249999996973</c:v>
                </c:pt>
                <c:pt idx="24576" formatCode="m/d/yyyy\ h:mm">
                  <c:v>40596.291666663579</c:v>
                </c:pt>
                <c:pt idx="24577" formatCode="m/d/yyyy\ h:mm">
                  <c:v>40596.333333330287</c:v>
                </c:pt>
                <c:pt idx="24578" formatCode="m/d/yyyy\ h:mm">
                  <c:v>40596.37499999698</c:v>
                </c:pt>
                <c:pt idx="24579" formatCode="m/d/yyyy\ h:mm">
                  <c:v>40596.416666663601</c:v>
                </c:pt>
                <c:pt idx="24580" formatCode="m/d/yyyy\ h:mm">
                  <c:v>40596.458333330294</c:v>
                </c:pt>
                <c:pt idx="24581" formatCode="m/d/yyyy\ h:mm">
                  <c:v>40596.499999996959</c:v>
                </c:pt>
                <c:pt idx="24582" formatCode="m/d/yyyy\ h:mm">
                  <c:v>40596.541666663587</c:v>
                </c:pt>
                <c:pt idx="24583" formatCode="m/d/yyyy\ h:mm">
                  <c:v>40596.583333330273</c:v>
                </c:pt>
                <c:pt idx="24584" formatCode="m/d/yyyy\ h:mm">
                  <c:v>40596.624999996951</c:v>
                </c:pt>
                <c:pt idx="24585" formatCode="m/d/yyyy\ h:mm">
                  <c:v>40596.666666663579</c:v>
                </c:pt>
                <c:pt idx="24586" formatCode="m/d/yyyy\ h:mm">
                  <c:v>40596.708333330265</c:v>
                </c:pt>
                <c:pt idx="24587" formatCode="m/d/yyyy\ h:mm">
                  <c:v>40596.749999996944</c:v>
                </c:pt>
                <c:pt idx="24588" formatCode="m/d/yyyy\ h:mm">
                  <c:v>40596.791666663565</c:v>
                </c:pt>
                <c:pt idx="24589" formatCode="m/d/yyyy\ h:mm">
                  <c:v>40596.833333330258</c:v>
                </c:pt>
                <c:pt idx="24590" formatCode="m/d/yyyy\ h:mm">
                  <c:v>40596.874999996951</c:v>
                </c:pt>
                <c:pt idx="24591" formatCode="m/d/yyyy\ h:mm">
                  <c:v>40596.916666663587</c:v>
                </c:pt>
                <c:pt idx="24592" formatCode="m/d/yyyy\ h:mm">
                  <c:v>40596.958333330265</c:v>
                </c:pt>
                <c:pt idx="24593" formatCode="m/d/yyyy\ h:mm">
                  <c:v>40596.99999999693</c:v>
                </c:pt>
                <c:pt idx="24594" formatCode="m/d/yyyy\ h:mm">
                  <c:v>40597.041666663565</c:v>
                </c:pt>
                <c:pt idx="24595" formatCode="m/d/yyyy\ h:mm">
                  <c:v>40597.083333330236</c:v>
                </c:pt>
                <c:pt idx="24596" formatCode="m/d/yyyy\ h:mm">
                  <c:v>40597.124999996922</c:v>
                </c:pt>
                <c:pt idx="24597" formatCode="m/d/yyyy\ h:mm">
                  <c:v>40597.166666663557</c:v>
                </c:pt>
                <c:pt idx="24598" formatCode="m/d/yyyy\ h:mm">
                  <c:v>40597.208333330236</c:v>
                </c:pt>
                <c:pt idx="24599" formatCode="m/d/yyyy\ h:mm">
                  <c:v>40597.249999996915</c:v>
                </c:pt>
                <c:pt idx="24600" formatCode="m/d/yyyy\ h:mm">
                  <c:v>40597.291666663536</c:v>
                </c:pt>
                <c:pt idx="24601" formatCode="m/d/yyyy\ h:mm">
                  <c:v>40597.333333330229</c:v>
                </c:pt>
                <c:pt idx="24602" formatCode="m/d/yyyy\ h:mm">
                  <c:v>40597.374999996915</c:v>
                </c:pt>
                <c:pt idx="24603" formatCode="m/d/yyyy\ h:mm">
                  <c:v>40597.416666663557</c:v>
                </c:pt>
                <c:pt idx="24604" formatCode="m/d/yyyy\ h:mm">
                  <c:v>40597.458333330236</c:v>
                </c:pt>
                <c:pt idx="24605" formatCode="m/d/yyyy\ h:mm">
                  <c:v>40597.499999996893</c:v>
                </c:pt>
                <c:pt idx="24606" formatCode="m/d/yyyy\ h:mm">
                  <c:v>40597.541666663528</c:v>
                </c:pt>
                <c:pt idx="24607" formatCode="m/d/yyyy\ h:mm">
                  <c:v>40597.583333330214</c:v>
                </c:pt>
                <c:pt idx="24608" formatCode="m/d/yyyy\ h:mm">
                  <c:v>40597.624999996893</c:v>
                </c:pt>
                <c:pt idx="24609" formatCode="m/d/yyyy\ h:mm">
                  <c:v>40597.666666663521</c:v>
                </c:pt>
                <c:pt idx="24610" formatCode="m/d/yyyy\ h:mm">
                  <c:v>40597.708333330207</c:v>
                </c:pt>
                <c:pt idx="24611" formatCode="m/d/yyyy\ h:mm">
                  <c:v>40597.749999996886</c:v>
                </c:pt>
                <c:pt idx="24612" formatCode="m/d/yyyy\ h:mm">
                  <c:v>40597.791666663506</c:v>
                </c:pt>
                <c:pt idx="24613" formatCode="m/d/yyyy\ h:mm">
                  <c:v>40597.8333333302</c:v>
                </c:pt>
                <c:pt idx="24614" formatCode="m/d/yyyy\ h:mm">
                  <c:v>40597.874999996893</c:v>
                </c:pt>
                <c:pt idx="24615" formatCode="m/d/yyyy\ h:mm">
                  <c:v>40597.916666663528</c:v>
                </c:pt>
                <c:pt idx="24616" formatCode="m/d/yyyy\ h:mm">
                  <c:v>40597.958333330207</c:v>
                </c:pt>
                <c:pt idx="24617" formatCode="m/d/yyyy\ h:mm">
                  <c:v>40597.999999996871</c:v>
                </c:pt>
                <c:pt idx="24618" formatCode="m/d/yyyy\ h:mm">
                  <c:v>40598.041666663506</c:v>
                </c:pt>
                <c:pt idx="24619" formatCode="m/d/yyyy\ h:mm">
                  <c:v>40598.083333330193</c:v>
                </c:pt>
                <c:pt idx="24620" formatCode="m/d/yyyy\ h:mm">
                  <c:v>40598.124999996864</c:v>
                </c:pt>
                <c:pt idx="24621" formatCode="m/d/yyyy\ h:mm">
                  <c:v>40598.166666663499</c:v>
                </c:pt>
                <c:pt idx="24622" formatCode="m/d/yyyy\ h:mm">
                  <c:v>40598.208333330193</c:v>
                </c:pt>
                <c:pt idx="24623" formatCode="m/d/yyyy\ h:mm">
                  <c:v>40598.249999996842</c:v>
                </c:pt>
                <c:pt idx="24624" formatCode="m/d/yyyy\ h:mm">
                  <c:v>40598.29166666347</c:v>
                </c:pt>
                <c:pt idx="24625" formatCode="m/d/yyyy\ h:mm">
                  <c:v>40598.333333330185</c:v>
                </c:pt>
                <c:pt idx="24626" formatCode="m/d/yyyy\ h:mm">
                  <c:v>40598.374999996864</c:v>
                </c:pt>
                <c:pt idx="24627" formatCode="m/d/yyyy\ h:mm">
                  <c:v>40598.416666663485</c:v>
                </c:pt>
                <c:pt idx="24628" formatCode="m/d/yyyy\ h:mm">
                  <c:v>40598.458333330185</c:v>
                </c:pt>
                <c:pt idx="24629" formatCode="m/d/yyyy\ h:mm">
                  <c:v>40598.499999996842</c:v>
                </c:pt>
                <c:pt idx="24630" formatCode="m/d/yyyy\ h:mm">
                  <c:v>40598.54166666347</c:v>
                </c:pt>
                <c:pt idx="24631" formatCode="m/d/yyyy\ h:mm">
                  <c:v>40598.583333330163</c:v>
                </c:pt>
                <c:pt idx="24632" formatCode="m/d/yyyy\ h:mm">
                  <c:v>40598.624999996835</c:v>
                </c:pt>
                <c:pt idx="24633" formatCode="m/d/yyyy\ h:mm">
                  <c:v>40598.66666666347</c:v>
                </c:pt>
                <c:pt idx="24634" formatCode="m/d/yyyy\ h:mm">
                  <c:v>40598.708333330149</c:v>
                </c:pt>
                <c:pt idx="24635" formatCode="m/d/yyyy\ h:mm">
                  <c:v>40598.749999996813</c:v>
                </c:pt>
                <c:pt idx="24636" formatCode="m/d/yyyy\ h:mm">
                  <c:v>40598.791666663441</c:v>
                </c:pt>
                <c:pt idx="24637" formatCode="m/d/yyyy\ h:mm">
                  <c:v>40598.833333330142</c:v>
                </c:pt>
                <c:pt idx="24638" formatCode="m/d/yyyy\ h:mm">
                  <c:v>40598.874999996835</c:v>
                </c:pt>
                <c:pt idx="24639" formatCode="m/d/yyyy\ h:mm">
                  <c:v>40598.91666666347</c:v>
                </c:pt>
                <c:pt idx="24640" formatCode="m/d/yyyy\ h:mm">
                  <c:v>40598.958333330156</c:v>
                </c:pt>
                <c:pt idx="24641" formatCode="m/d/yyyy\ h:mm">
                  <c:v>40598.999999996799</c:v>
                </c:pt>
                <c:pt idx="24642" formatCode="m/d/yyyy\ h:mm">
                  <c:v>40599.041666663434</c:v>
                </c:pt>
                <c:pt idx="24643" formatCode="m/d/yyyy\ h:mm">
                  <c:v>40599.083333330142</c:v>
                </c:pt>
                <c:pt idx="24644" formatCode="m/d/yyyy\ h:mm">
                  <c:v>40599.124999996791</c:v>
                </c:pt>
                <c:pt idx="24645" formatCode="m/d/yyyy\ h:mm">
                  <c:v>40599.166666663434</c:v>
                </c:pt>
                <c:pt idx="24646" formatCode="m/d/yyyy\ h:mm">
                  <c:v>40599.208333330134</c:v>
                </c:pt>
                <c:pt idx="24647" formatCode="m/d/yyyy\ h:mm">
                  <c:v>40599.249999996791</c:v>
                </c:pt>
                <c:pt idx="24648" formatCode="m/d/yyyy\ h:mm">
                  <c:v>40599.291666663412</c:v>
                </c:pt>
                <c:pt idx="24649" formatCode="m/d/yyyy\ h:mm">
                  <c:v>40599.333333330113</c:v>
                </c:pt>
                <c:pt idx="24650" formatCode="m/d/yyyy\ h:mm">
                  <c:v>40599.374999996799</c:v>
                </c:pt>
                <c:pt idx="24651" formatCode="m/d/yyyy\ h:mm">
                  <c:v>40599.416666663434</c:v>
                </c:pt>
                <c:pt idx="24652" formatCode="m/d/yyyy\ h:mm">
                  <c:v>40599.458333330134</c:v>
                </c:pt>
                <c:pt idx="24653" formatCode="m/d/yyyy\ h:mm">
                  <c:v>40599.499999996769</c:v>
                </c:pt>
                <c:pt idx="24654" formatCode="m/d/yyyy\ h:mm">
                  <c:v>40599.541666663419</c:v>
                </c:pt>
                <c:pt idx="24655" formatCode="m/d/yyyy\ h:mm">
                  <c:v>40599.583333330098</c:v>
                </c:pt>
                <c:pt idx="24656" formatCode="m/d/yyyy\ h:mm">
                  <c:v>40599.624999996762</c:v>
                </c:pt>
                <c:pt idx="24657" formatCode="m/d/yyyy\ h:mm">
                  <c:v>40599.666666663405</c:v>
                </c:pt>
                <c:pt idx="24658" formatCode="m/d/yyyy\ h:mm">
                  <c:v>40599.708333330091</c:v>
                </c:pt>
                <c:pt idx="24659" formatCode="m/d/yyyy\ h:mm">
                  <c:v>40599.749999996762</c:v>
                </c:pt>
                <c:pt idx="24660" formatCode="m/d/yyyy\ h:mm">
                  <c:v>40599.791666663376</c:v>
                </c:pt>
                <c:pt idx="24661" formatCode="m/d/yyyy\ h:mm">
                  <c:v>40599.833333330083</c:v>
                </c:pt>
                <c:pt idx="24662" formatCode="m/d/yyyy\ h:mm">
                  <c:v>40599.874999996769</c:v>
                </c:pt>
                <c:pt idx="24663" formatCode="m/d/yyyy\ h:mm">
                  <c:v>40599.916666663405</c:v>
                </c:pt>
                <c:pt idx="24664" formatCode="m/d/yyyy\ h:mm">
                  <c:v>40599.958333330098</c:v>
                </c:pt>
                <c:pt idx="24665" formatCode="m/d/yyyy\ h:mm">
                  <c:v>40599.99999999674</c:v>
                </c:pt>
                <c:pt idx="24666" formatCode="m/d/yyyy\ h:mm">
                  <c:v>40600.041666663383</c:v>
                </c:pt>
                <c:pt idx="24667" formatCode="m/d/yyyy\ h:mm">
                  <c:v>40600.083333330069</c:v>
                </c:pt>
                <c:pt idx="24668" formatCode="m/d/yyyy\ h:mm">
                  <c:v>40600.124999996733</c:v>
                </c:pt>
                <c:pt idx="24669" formatCode="m/d/yyyy\ h:mm">
                  <c:v>40600.166666663368</c:v>
                </c:pt>
                <c:pt idx="24670" formatCode="m/d/yyyy\ h:mm">
                  <c:v>40600.208333330062</c:v>
                </c:pt>
                <c:pt idx="24671" formatCode="m/d/yyyy\ h:mm">
                  <c:v>40600.249999996733</c:v>
                </c:pt>
                <c:pt idx="24672" formatCode="m/d/yyyy\ h:mm">
                  <c:v>40600.291666663346</c:v>
                </c:pt>
                <c:pt idx="24673" formatCode="m/d/yyyy\ h:mm">
                  <c:v>40600.333333330062</c:v>
                </c:pt>
                <c:pt idx="24674" formatCode="m/d/yyyy\ h:mm">
                  <c:v>40600.37499999674</c:v>
                </c:pt>
                <c:pt idx="24675" formatCode="m/d/yyyy\ h:mm">
                  <c:v>40600.416666663376</c:v>
                </c:pt>
                <c:pt idx="24676" formatCode="m/d/yyyy\ h:mm">
                  <c:v>40600.458333330069</c:v>
                </c:pt>
                <c:pt idx="24677" formatCode="m/d/yyyy\ h:mm">
                  <c:v>40600.499999996711</c:v>
                </c:pt>
                <c:pt idx="24678" formatCode="m/d/yyyy\ h:mm">
                  <c:v>40600.541666663354</c:v>
                </c:pt>
                <c:pt idx="24679" formatCode="m/d/yyyy\ h:mm">
                  <c:v>40600.58333333004</c:v>
                </c:pt>
                <c:pt idx="24680" formatCode="m/d/yyyy\ h:mm">
                  <c:v>40600.624999996711</c:v>
                </c:pt>
                <c:pt idx="24681" formatCode="m/d/yyyy\ h:mm">
                  <c:v>40600.666666663346</c:v>
                </c:pt>
                <c:pt idx="24682" formatCode="m/d/yyyy\ h:mm">
                  <c:v>40600.708333330032</c:v>
                </c:pt>
                <c:pt idx="24683" formatCode="m/d/yyyy\ h:mm">
                  <c:v>40600.749999996697</c:v>
                </c:pt>
                <c:pt idx="24684" formatCode="m/d/yyyy\ h:mm">
                  <c:v>40600.791666663317</c:v>
                </c:pt>
                <c:pt idx="24685" formatCode="m/d/yyyy\ h:mm">
                  <c:v>40600.833333330032</c:v>
                </c:pt>
                <c:pt idx="24686" formatCode="m/d/yyyy\ h:mm">
                  <c:v>40600.874999996704</c:v>
                </c:pt>
                <c:pt idx="24687" formatCode="m/d/yyyy\ h:mm">
                  <c:v>40600.916666663354</c:v>
                </c:pt>
                <c:pt idx="24688" formatCode="m/d/yyyy\ h:mm">
                  <c:v>40600.95833333004</c:v>
                </c:pt>
                <c:pt idx="24689" formatCode="m/d/yyyy\ h:mm">
                  <c:v>40600.999999996682</c:v>
                </c:pt>
                <c:pt idx="24690" formatCode="m/d/yyyy\ h:mm">
                  <c:v>40601.041666663317</c:v>
                </c:pt>
                <c:pt idx="24691" formatCode="m/d/yyyy\ h:mm">
                  <c:v>40601.083333330011</c:v>
                </c:pt>
                <c:pt idx="24692" formatCode="m/d/yyyy\ h:mm">
                  <c:v>40601.124999996682</c:v>
                </c:pt>
                <c:pt idx="24693" formatCode="m/d/yyyy\ h:mm">
                  <c:v>40601.166666663317</c:v>
                </c:pt>
                <c:pt idx="24694" formatCode="m/d/yyyy\ h:mm">
                  <c:v>40601.208333330003</c:v>
                </c:pt>
                <c:pt idx="24695" formatCode="m/d/yyyy\ h:mm">
                  <c:v>40601.249999996668</c:v>
                </c:pt>
                <c:pt idx="24696" formatCode="m/d/yyyy\ h:mm">
                  <c:v>40601.291666663288</c:v>
                </c:pt>
                <c:pt idx="24697" formatCode="m/d/yyyy\ h:mm">
                  <c:v>40601.333333330003</c:v>
                </c:pt>
                <c:pt idx="24698" formatCode="m/d/yyyy\ h:mm">
                  <c:v>40601.374999996675</c:v>
                </c:pt>
                <c:pt idx="24699" formatCode="m/d/yyyy\ h:mm">
                  <c:v>40601.416666663325</c:v>
                </c:pt>
                <c:pt idx="24700" formatCode="m/d/yyyy\ h:mm">
                  <c:v>40601.458333330011</c:v>
                </c:pt>
                <c:pt idx="24701" formatCode="m/d/yyyy\ h:mm">
                  <c:v>40601.499999996653</c:v>
                </c:pt>
                <c:pt idx="24702" formatCode="m/d/yyyy\ h:mm">
                  <c:v>40601.541666663288</c:v>
                </c:pt>
                <c:pt idx="24703" formatCode="m/d/yyyy\ h:mm">
                  <c:v>40601.583333329996</c:v>
                </c:pt>
                <c:pt idx="24704" formatCode="m/d/yyyy\ h:mm">
                  <c:v>40601.624999996646</c:v>
                </c:pt>
                <c:pt idx="24705" formatCode="m/d/yyyy\ h:mm">
                  <c:v>40601.666666663281</c:v>
                </c:pt>
                <c:pt idx="24706" formatCode="m/d/yyyy\ h:mm">
                  <c:v>40601.708333329996</c:v>
                </c:pt>
                <c:pt idx="24707" formatCode="m/d/yyyy\ h:mm">
                  <c:v>40601.749999996639</c:v>
                </c:pt>
                <c:pt idx="24708" formatCode="m/d/yyyy\ h:mm">
                  <c:v>40601.791666663259</c:v>
                </c:pt>
                <c:pt idx="24709" formatCode="m/d/yyyy\ h:mm">
                  <c:v>40601.833333329989</c:v>
                </c:pt>
                <c:pt idx="24710" formatCode="m/d/yyyy\ h:mm">
                  <c:v>40601.874999996646</c:v>
                </c:pt>
                <c:pt idx="24711" formatCode="m/d/yyyy\ h:mm">
                  <c:v>40601.916666663281</c:v>
                </c:pt>
                <c:pt idx="24712" formatCode="m/d/yyyy\ h:mm">
                  <c:v>40601.958333329996</c:v>
                </c:pt>
                <c:pt idx="24713" formatCode="m/d/yyyy\ h:mm">
                  <c:v>40601.999999996631</c:v>
                </c:pt>
                <c:pt idx="24714" formatCode="m/d/yyyy\ h:mm">
                  <c:v>40602.041666663266</c:v>
                </c:pt>
                <c:pt idx="24715" formatCode="m/d/yyyy\ h:mm">
                  <c:v>40602.083333329967</c:v>
                </c:pt>
                <c:pt idx="24716" formatCode="m/d/yyyy\ h:mm">
                  <c:v>40602.124999996617</c:v>
                </c:pt>
                <c:pt idx="24717" formatCode="m/d/yyyy\ h:mm">
                  <c:v>40602.166666663252</c:v>
                </c:pt>
                <c:pt idx="24718" formatCode="m/d/yyyy\ h:mm">
                  <c:v>40602.20833332996</c:v>
                </c:pt>
                <c:pt idx="24719" formatCode="m/d/yyyy\ h:mm">
                  <c:v>40602.249999996609</c:v>
                </c:pt>
                <c:pt idx="24720" formatCode="m/d/yyyy\ h:mm">
                  <c:v>40602.291666663237</c:v>
                </c:pt>
                <c:pt idx="24721" formatCode="m/d/yyyy\ h:mm">
                  <c:v>40602.333333329952</c:v>
                </c:pt>
                <c:pt idx="24722" formatCode="m/d/yyyy\ h:mm">
                  <c:v>40602.374999996617</c:v>
                </c:pt>
                <c:pt idx="24723" formatCode="m/d/yyyy\ h:mm">
                  <c:v>40602.416666663252</c:v>
                </c:pt>
                <c:pt idx="24724" formatCode="m/d/yyyy\ h:mm">
                  <c:v>40602.45833332996</c:v>
                </c:pt>
                <c:pt idx="24725" formatCode="m/d/yyyy\ h:mm">
                  <c:v>40602.499999996602</c:v>
                </c:pt>
                <c:pt idx="24726" formatCode="m/d/yyyy\ h:mm">
                  <c:v>40602.54166666323</c:v>
                </c:pt>
                <c:pt idx="24727" formatCode="m/d/yyyy\ h:mm">
                  <c:v>40602.583333329938</c:v>
                </c:pt>
                <c:pt idx="24728" formatCode="m/d/yyyy\ h:mm">
                  <c:v>40602.624999996602</c:v>
                </c:pt>
                <c:pt idx="24729" formatCode="m/d/yyyy\ h:mm">
                  <c:v>40602.666666663223</c:v>
                </c:pt>
                <c:pt idx="24730" formatCode="m/d/yyyy\ h:mm">
                  <c:v>40602.708333329931</c:v>
                </c:pt>
                <c:pt idx="24731" formatCode="m/d/yyyy\ h:mm">
                  <c:v>40602.749999996595</c:v>
                </c:pt>
                <c:pt idx="24732" formatCode="m/d/yyyy\ h:mm">
                  <c:v>40602.791666663201</c:v>
                </c:pt>
                <c:pt idx="24733" formatCode="m/d/yyyy\ h:mm">
                  <c:v>40602.833333329923</c:v>
                </c:pt>
                <c:pt idx="24734" formatCode="m/d/yyyy\ h:mm">
                  <c:v>40602.874999996602</c:v>
                </c:pt>
                <c:pt idx="24735" formatCode="m/d/yyyy\ h:mm">
                  <c:v>40602.916666663223</c:v>
                </c:pt>
                <c:pt idx="24736" formatCode="m/d/yyyy\ h:mm">
                  <c:v>40602.958333329931</c:v>
                </c:pt>
                <c:pt idx="24737" formatCode="m/d/yyyy\ h:mm">
                  <c:v>40602.99999999658</c:v>
                </c:pt>
                <c:pt idx="24738" formatCode="m/d/yyyy\ h:mm">
                  <c:v>40603.041666663201</c:v>
                </c:pt>
                <c:pt idx="24739" formatCode="m/d/yyyy\ h:mm">
                  <c:v>40603.083333329909</c:v>
                </c:pt>
                <c:pt idx="24740" formatCode="m/d/yyyy\ h:mm">
                  <c:v>40603.124999996573</c:v>
                </c:pt>
                <c:pt idx="24741" formatCode="m/d/yyyy\ h:mm">
                  <c:v>40603.166666663194</c:v>
                </c:pt>
                <c:pt idx="24742" formatCode="m/d/yyyy\ h:mm">
                  <c:v>40603.208333329902</c:v>
                </c:pt>
                <c:pt idx="24743" formatCode="m/d/yyyy\ h:mm">
                  <c:v>40603.249999996566</c:v>
                </c:pt>
                <c:pt idx="24744" formatCode="m/d/yyyy\ h:mm">
                  <c:v>40603.291666663179</c:v>
                </c:pt>
                <c:pt idx="24745" formatCode="m/d/yyyy\ h:mm">
                  <c:v>40603.333333329894</c:v>
                </c:pt>
                <c:pt idx="24746" formatCode="m/d/yyyy\ h:mm">
                  <c:v>40603.374999996573</c:v>
                </c:pt>
                <c:pt idx="24747" formatCode="m/d/yyyy\ h:mm">
                  <c:v>40603.416666663194</c:v>
                </c:pt>
                <c:pt idx="24748" formatCode="m/d/yyyy\ h:mm">
                  <c:v>40603.458333329902</c:v>
                </c:pt>
                <c:pt idx="24749" formatCode="m/d/yyyy\ h:mm">
                  <c:v>40603.499999996551</c:v>
                </c:pt>
                <c:pt idx="24750" formatCode="m/d/yyyy\ h:mm">
                  <c:v>40603.541666663179</c:v>
                </c:pt>
                <c:pt idx="24751" formatCode="m/d/yyyy\ h:mm">
                  <c:v>40603.58333332988</c:v>
                </c:pt>
                <c:pt idx="24752" formatCode="m/d/yyyy\ h:mm">
                  <c:v>40603.624999996544</c:v>
                </c:pt>
                <c:pt idx="24753" formatCode="m/d/yyyy\ h:mm">
                  <c:v>40603.666666663179</c:v>
                </c:pt>
                <c:pt idx="24754" formatCode="m/d/yyyy\ h:mm">
                  <c:v>40603.708333329872</c:v>
                </c:pt>
                <c:pt idx="24755" formatCode="m/d/yyyy\ h:mm">
                  <c:v>40603.749999996537</c:v>
                </c:pt>
                <c:pt idx="24756" formatCode="m/d/yyyy\ h:mm">
                  <c:v>40603.791666663157</c:v>
                </c:pt>
                <c:pt idx="24757" formatCode="m/d/yyyy\ h:mm">
                  <c:v>40603.833333329865</c:v>
                </c:pt>
                <c:pt idx="24758" formatCode="m/d/yyyy\ h:mm">
                  <c:v>40603.874999996544</c:v>
                </c:pt>
                <c:pt idx="24759" formatCode="m/d/yyyy\ h:mm">
                  <c:v>40603.916666663179</c:v>
                </c:pt>
                <c:pt idx="24760" formatCode="m/d/yyyy\ h:mm">
                  <c:v>40603.958333329865</c:v>
                </c:pt>
                <c:pt idx="24761" formatCode="m/d/yyyy\ h:mm">
                  <c:v>40603.999999996522</c:v>
                </c:pt>
                <c:pt idx="24762" formatCode="m/d/yyyy\ h:mm">
                  <c:v>40604.041666663157</c:v>
                </c:pt>
                <c:pt idx="24763" formatCode="m/d/yyyy\ h:mm">
                  <c:v>40604.083333329843</c:v>
                </c:pt>
                <c:pt idx="24764" formatCode="m/d/yyyy\ h:mm">
                  <c:v>40604.124999996515</c:v>
                </c:pt>
                <c:pt idx="24765" formatCode="m/d/yyyy\ h:mm">
                  <c:v>40604.16666666315</c:v>
                </c:pt>
                <c:pt idx="24766" formatCode="m/d/yyyy\ h:mm">
                  <c:v>40604.208333329843</c:v>
                </c:pt>
                <c:pt idx="24767" formatCode="m/d/yyyy\ h:mm">
                  <c:v>40604.249999996493</c:v>
                </c:pt>
                <c:pt idx="24768" formatCode="m/d/yyyy\ h:mm">
                  <c:v>40604.291666663121</c:v>
                </c:pt>
                <c:pt idx="24769" formatCode="m/d/yyyy\ h:mm">
                  <c:v>40604.333333329836</c:v>
                </c:pt>
                <c:pt idx="24770" formatCode="m/d/yyyy\ h:mm">
                  <c:v>40604.374999996515</c:v>
                </c:pt>
                <c:pt idx="24771" formatCode="m/d/yyyy\ h:mm">
                  <c:v>40604.41666666315</c:v>
                </c:pt>
                <c:pt idx="24772" formatCode="m/d/yyyy\ h:mm">
                  <c:v>40604.458333329843</c:v>
                </c:pt>
                <c:pt idx="24773" formatCode="m/d/yyyy\ h:mm">
                  <c:v>40604.499999996493</c:v>
                </c:pt>
                <c:pt idx="24774" formatCode="m/d/yyyy\ h:mm">
                  <c:v>40604.541666663121</c:v>
                </c:pt>
                <c:pt idx="24775" formatCode="m/d/yyyy\ h:mm">
                  <c:v>40604.583333329821</c:v>
                </c:pt>
                <c:pt idx="24776" formatCode="m/d/yyyy\ h:mm">
                  <c:v>40604.624999996486</c:v>
                </c:pt>
                <c:pt idx="24777" formatCode="m/d/yyyy\ h:mm">
                  <c:v>40604.666666663121</c:v>
                </c:pt>
                <c:pt idx="24778" formatCode="m/d/yyyy\ h:mm">
                  <c:v>40604.708333329814</c:v>
                </c:pt>
                <c:pt idx="24779" formatCode="m/d/yyyy\ h:mm">
                  <c:v>40604.749999996478</c:v>
                </c:pt>
                <c:pt idx="24780" formatCode="m/d/yyyy\ h:mm">
                  <c:v>40604.791666663099</c:v>
                </c:pt>
                <c:pt idx="24781" formatCode="m/d/yyyy\ h:mm">
                  <c:v>40604.833333329792</c:v>
                </c:pt>
                <c:pt idx="24782" formatCode="m/d/yyyy\ h:mm">
                  <c:v>40604.874999996486</c:v>
                </c:pt>
                <c:pt idx="24783" formatCode="m/d/yyyy\ h:mm">
                  <c:v>40604.916666663121</c:v>
                </c:pt>
                <c:pt idx="24784" formatCode="m/d/yyyy\ h:mm">
                  <c:v>40604.958333329814</c:v>
                </c:pt>
                <c:pt idx="24785" formatCode="m/d/yyyy\ h:mm">
                  <c:v>40604.999999996449</c:v>
                </c:pt>
                <c:pt idx="24786" formatCode="m/d/yyyy\ h:mm">
                  <c:v>40605.041666663099</c:v>
                </c:pt>
                <c:pt idx="24787" formatCode="m/d/yyyy\ h:mm">
                  <c:v>40605.083333329792</c:v>
                </c:pt>
                <c:pt idx="24788" formatCode="m/d/yyyy\ h:mm">
                  <c:v>40605.124999996442</c:v>
                </c:pt>
                <c:pt idx="24789" formatCode="m/d/yyyy\ h:mm">
                  <c:v>40605.166666663084</c:v>
                </c:pt>
                <c:pt idx="24790" formatCode="m/d/yyyy\ h:mm">
                  <c:v>40605.208333329785</c:v>
                </c:pt>
                <c:pt idx="24791" formatCode="m/d/yyyy\ h:mm">
                  <c:v>40605.249999996442</c:v>
                </c:pt>
                <c:pt idx="24792" formatCode="m/d/yyyy\ h:mm">
                  <c:v>40605.291666663063</c:v>
                </c:pt>
                <c:pt idx="24793" formatCode="m/d/yyyy\ h:mm">
                  <c:v>40605.333333329763</c:v>
                </c:pt>
                <c:pt idx="24794" formatCode="m/d/yyyy\ h:mm">
                  <c:v>40605.374999996449</c:v>
                </c:pt>
                <c:pt idx="24795" formatCode="m/d/yyyy\ h:mm">
                  <c:v>40605.416666663084</c:v>
                </c:pt>
                <c:pt idx="24796" formatCode="m/d/yyyy\ h:mm">
                  <c:v>40605.458333329785</c:v>
                </c:pt>
                <c:pt idx="24797" formatCode="m/d/yyyy\ h:mm">
                  <c:v>40605.499999996435</c:v>
                </c:pt>
                <c:pt idx="24798" formatCode="m/d/yyyy\ h:mm">
                  <c:v>40605.54166666307</c:v>
                </c:pt>
                <c:pt idx="24799" formatCode="m/d/yyyy\ h:mm">
                  <c:v>40605.583333329749</c:v>
                </c:pt>
                <c:pt idx="24800" formatCode="m/d/yyyy\ h:mm">
                  <c:v>40605.624999996413</c:v>
                </c:pt>
                <c:pt idx="24801" formatCode="m/d/yyyy\ h:mm">
                  <c:v>40605.666666663063</c:v>
                </c:pt>
                <c:pt idx="24802" formatCode="m/d/yyyy\ h:mm">
                  <c:v>40605.708333329741</c:v>
                </c:pt>
                <c:pt idx="24803" formatCode="m/d/yyyy\ h:mm">
                  <c:v>40605.749999996413</c:v>
                </c:pt>
                <c:pt idx="24804" formatCode="m/d/yyyy\ h:mm">
                  <c:v>40605.791666663041</c:v>
                </c:pt>
                <c:pt idx="24805" formatCode="m/d/yyyy\ h:mm">
                  <c:v>40605.833333329741</c:v>
                </c:pt>
                <c:pt idx="24806" formatCode="m/d/yyyy\ h:mm">
                  <c:v>40605.87499999642</c:v>
                </c:pt>
                <c:pt idx="24807" formatCode="m/d/yyyy\ h:mm">
                  <c:v>40605.916666663055</c:v>
                </c:pt>
                <c:pt idx="24808" formatCode="m/d/yyyy\ h:mm">
                  <c:v>40605.958333329749</c:v>
                </c:pt>
                <c:pt idx="24809" formatCode="m/d/yyyy\ h:mm">
                  <c:v>40605.999999996391</c:v>
                </c:pt>
                <c:pt idx="24810" formatCode="m/d/yyyy\ h:mm">
                  <c:v>40606.041666663034</c:v>
                </c:pt>
                <c:pt idx="24811" formatCode="m/d/yyyy\ h:mm">
                  <c:v>40606.083333329734</c:v>
                </c:pt>
                <c:pt idx="24812" formatCode="m/d/yyyy\ h:mm">
                  <c:v>40606.124999996391</c:v>
                </c:pt>
                <c:pt idx="24813" formatCode="m/d/yyyy\ h:mm">
                  <c:v>40606.166666663026</c:v>
                </c:pt>
                <c:pt idx="24814" formatCode="m/d/yyyy\ h:mm">
                  <c:v>40606.208333329712</c:v>
                </c:pt>
                <c:pt idx="24815" formatCode="m/d/yyyy\ h:mm">
                  <c:v>40606.249999996391</c:v>
                </c:pt>
                <c:pt idx="24816" formatCode="m/d/yyyy\ h:mm">
                  <c:v>40606.291666662997</c:v>
                </c:pt>
                <c:pt idx="24817" formatCode="m/d/yyyy\ h:mm">
                  <c:v>40606.333333329712</c:v>
                </c:pt>
                <c:pt idx="24818" formatCode="m/d/yyyy\ h:mm">
                  <c:v>40606.374999996391</c:v>
                </c:pt>
                <c:pt idx="24819" formatCode="m/d/yyyy\ h:mm">
                  <c:v>40606.416666663034</c:v>
                </c:pt>
                <c:pt idx="24820" formatCode="m/d/yyyy\ h:mm">
                  <c:v>40606.45833332972</c:v>
                </c:pt>
                <c:pt idx="24821" formatCode="m/d/yyyy\ h:mm">
                  <c:v>40606.499999996362</c:v>
                </c:pt>
                <c:pt idx="24822" formatCode="m/d/yyyy\ h:mm">
                  <c:v>40606.541666663004</c:v>
                </c:pt>
                <c:pt idx="24823" formatCode="m/d/yyyy\ h:mm">
                  <c:v>40606.583333329691</c:v>
                </c:pt>
                <c:pt idx="24824" formatCode="m/d/yyyy\ h:mm">
                  <c:v>40606.624999996362</c:v>
                </c:pt>
                <c:pt idx="24825" formatCode="m/d/yyyy\ h:mm">
                  <c:v>40606.666666662997</c:v>
                </c:pt>
                <c:pt idx="24826" formatCode="m/d/yyyy\ h:mm">
                  <c:v>40606.708333329683</c:v>
                </c:pt>
                <c:pt idx="24827" formatCode="m/d/yyyy\ h:mm">
                  <c:v>40606.749999996347</c:v>
                </c:pt>
                <c:pt idx="24828" formatCode="m/d/yyyy\ h:mm">
                  <c:v>40606.791666662975</c:v>
                </c:pt>
                <c:pt idx="24829" formatCode="m/d/yyyy\ h:mm">
                  <c:v>40606.833333329683</c:v>
                </c:pt>
                <c:pt idx="24830" formatCode="m/d/yyyy\ h:mm">
                  <c:v>40606.874999996355</c:v>
                </c:pt>
                <c:pt idx="24831" formatCode="m/d/yyyy\ h:mm">
                  <c:v>40606.916666663004</c:v>
                </c:pt>
                <c:pt idx="24832" formatCode="m/d/yyyy\ h:mm">
                  <c:v>40606.958333329691</c:v>
                </c:pt>
                <c:pt idx="24833" formatCode="m/d/yyyy\ h:mm">
                  <c:v>40606.999999996333</c:v>
                </c:pt>
                <c:pt idx="24834" formatCode="m/d/yyyy\ h:mm">
                  <c:v>40607.041666662983</c:v>
                </c:pt>
                <c:pt idx="24835" formatCode="m/d/yyyy\ h:mm">
                  <c:v>40607.083333329661</c:v>
                </c:pt>
                <c:pt idx="24836" formatCode="m/d/yyyy\ h:mm">
                  <c:v>40607.124999996333</c:v>
                </c:pt>
                <c:pt idx="24837" formatCode="m/d/yyyy\ h:mm">
                  <c:v>40607.166666662975</c:v>
                </c:pt>
                <c:pt idx="24838" formatCode="m/d/yyyy\ h:mm">
                  <c:v>40607.208333329661</c:v>
                </c:pt>
                <c:pt idx="24839" formatCode="m/d/yyyy\ h:mm">
                  <c:v>40607.249999996318</c:v>
                </c:pt>
                <c:pt idx="24840" formatCode="m/d/yyyy\ h:mm">
                  <c:v>40607.291666662954</c:v>
                </c:pt>
                <c:pt idx="24841" formatCode="m/d/yyyy\ h:mm">
                  <c:v>40607.333333329647</c:v>
                </c:pt>
                <c:pt idx="24842" formatCode="m/d/yyyy\ h:mm">
                  <c:v>40607.374999996326</c:v>
                </c:pt>
                <c:pt idx="24843" formatCode="m/d/yyyy\ h:mm">
                  <c:v>40607.416666662983</c:v>
                </c:pt>
                <c:pt idx="24844" formatCode="m/d/yyyy\ h:mm">
                  <c:v>40607.458333329654</c:v>
                </c:pt>
                <c:pt idx="24845" formatCode="m/d/yyyy\ h:mm">
                  <c:v>40607.499999996311</c:v>
                </c:pt>
                <c:pt idx="24846" formatCode="m/d/yyyy\ h:mm">
                  <c:v>40607.541666662954</c:v>
                </c:pt>
                <c:pt idx="24847" formatCode="m/d/yyyy\ h:mm">
                  <c:v>40607.583333329632</c:v>
                </c:pt>
                <c:pt idx="24848" formatCode="m/d/yyyy\ h:mm">
                  <c:v>40607.624999996297</c:v>
                </c:pt>
                <c:pt idx="24849" formatCode="m/d/yyyy\ h:mm">
                  <c:v>40607.666666662954</c:v>
                </c:pt>
                <c:pt idx="24850" formatCode="m/d/yyyy\ h:mm">
                  <c:v>40607.708333329632</c:v>
                </c:pt>
                <c:pt idx="24851" formatCode="m/d/yyyy\ h:mm">
                  <c:v>40607.749999996289</c:v>
                </c:pt>
                <c:pt idx="24852" formatCode="m/d/yyyy\ h:mm">
                  <c:v>40607.791666662932</c:v>
                </c:pt>
                <c:pt idx="24853" formatCode="m/d/yyyy\ h:mm">
                  <c:v>40607.833333329618</c:v>
                </c:pt>
                <c:pt idx="24854" formatCode="m/d/yyyy\ h:mm">
                  <c:v>40607.874999996297</c:v>
                </c:pt>
                <c:pt idx="24855" formatCode="m/d/yyyy\ h:mm">
                  <c:v>40607.916666662946</c:v>
                </c:pt>
                <c:pt idx="24856" formatCode="m/d/yyyy\ h:mm">
                  <c:v>40607.958333329625</c:v>
                </c:pt>
                <c:pt idx="24857" formatCode="m/d/yyyy\ h:mm">
                  <c:v>40607.999999996282</c:v>
                </c:pt>
                <c:pt idx="24858" formatCode="m/d/yyyy\ h:mm">
                  <c:v>40608.041666662924</c:v>
                </c:pt>
                <c:pt idx="24859" formatCode="m/d/yyyy\ h:mm">
                  <c:v>40608.083333329603</c:v>
                </c:pt>
                <c:pt idx="24860" formatCode="m/d/yyyy\ h:mm">
                  <c:v>40608.124999996267</c:v>
                </c:pt>
                <c:pt idx="24861" formatCode="m/d/yyyy\ h:mm">
                  <c:v>40608.166666662924</c:v>
                </c:pt>
                <c:pt idx="24862" formatCode="m/d/yyyy\ h:mm">
                  <c:v>40608.208333329603</c:v>
                </c:pt>
                <c:pt idx="24863" formatCode="m/d/yyyy\ h:mm">
                  <c:v>40608.24999999626</c:v>
                </c:pt>
                <c:pt idx="24864" formatCode="m/d/yyyy\ h:mm">
                  <c:v>40608.291666662903</c:v>
                </c:pt>
                <c:pt idx="24865" formatCode="m/d/yyyy\ h:mm">
                  <c:v>40608.333333329603</c:v>
                </c:pt>
                <c:pt idx="24866" formatCode="m/d/yyyy\ h:mm">
                  <c:v>40608.374999996267</c:v>
                </c:pt>
                <c:pt idx="24867" formatCode="m/d/yyyy\ h:mm">
                  <c:v>40608.416666662917</c:v>
                </c:pt>
                <c:pt idx="24868" formatCode="m/d/yyyy\ h:mm">
                  <c:v>40608.45833332961</c:v>
                </c:pt>
                <c:pt idx="24869" formatCode="m/d/yyyy\ h:mm">
                  <c:v>40608.499999996246</c:v>
                </c:pt>
                <c:pt idx="24870" formatCode="m/d/yyyy\ h:mm">
                  <c:v>40608.541666662895</c:v>
                </c:pt>
                <c:pt idx="24871" formatCode="m/d/yyyy\ h:mm">
                  <c:v>40608.583333329596</c:v>
                </c:pt>
                <c:pt idx="24872" formatCode="m/d/yyyy\ h:mm">
                  <c:v>40608.624999996238</c:v>
                </c:pt>
                <c:pt idx="24873" formatCode="m/d/yyyy\ h:mm">
                  <c:v>40608.666666662888</c:v>
                </c:pt>
                <c:pt idx="24874" formatCode="m/d/yyyy\ h:mm">
                  <c:v>40608.708333329589</c:v>
                </c:pt>
                <c:pt idx="24875" formatCode="m/d/yyyy\ h:mm">
                  <c:v>40608.749999996231</c:v>
                </c:pt>
                <c:pt idx="24876" formatCode="m/d/yyyy\ h:mm">
                  <c:v>40608.791666662866</c:v>
                </c:pt>
                <c:pt idx="24877" formatCode="m/d/yyyy\ h:mm">
                  <c:v>40608.833333329574</c:v>
                </c:pt>
                <c:pt idx="24878" formatCode="m/d/yyyy\ h:mm">
                  <c:v>40608.874999996246</c:v>
                </c:pt>
                <c:pt idx="24879" formatCode="m/d/yyyy\ h:mm">
                  <c:v>40608.916666662888</c:v>
                </c:pt>
                <c:pt idx="24880" formatCode="m/d/yyyy\ h:mm">
                  <c:v>40608.958333329581</c:v>
                </c:pt>
                <c:pt idx="24881" formatCode="m/d/yyyy\ h:mm">
                  <c:v>40608.999999996217</c:v>
                </c:pt>
                <c:pt idx="24882" formatCode="m/d/yyyy\ h:mm">
                  <c:v>40609.041666662866</c:v>
                </c:pt>
                <c:pt idx="24883" formatCode="m/d/yyyy\ h:mm">
                  <c:v>40609.08333332956</c:v>
                </c:pt>
                <c:pt idx="24884" formatCode="m/d/yyyy\ h:mm">
                  <c:v>40609.124999996209</c:v>
                </c:pt>
                <c:pt idx="24885" formatCode="m/d/yyyy\ h:mm">
                  <c:v>40609.166666662859</c:v>
                </c:pt>
                <c:pt idx="24886" formatCode="m/d/yyyy\ h:mm">
                  <c:v>40609.208333329552</c:v>
                </c:pt>
                <c:pt idx="24887" formatCode="m/d/yyyy\ h:mm">
                  <c:v>40609.249999996202</c:v>
                </c:pt>
                <c:pt idx="24888" formatCode="m/d/yyyy\ h:mm">
                  <c:v>40609.291666662837</c:v>
                </c:pt>
                <c:pt idx="24889" formatCode="m/d/yyyy\ h:mm">
                  <c:v>40609.333333329545</c:v>
                </c:pt>
                <c:pt idx="24890" formatCode="m/d/yyyy\ h:mm">
                  <c:v>40609.374999996217</c:v>
                </c:pt>
                <c:pt idx="24891" formatCode="m/d/yyyy\ h:mm">
                  <c:v>40609.416666662859</c:v>
                </c:pt>
                <c:pt idx="24892" formatCode="m/d/yyyy\ h:mm">
                  <c:v>40609.458333329552</c:v>
                </c:pt>
                <c:pt idx="24893" formatCode="m/d/yyyy\ h:mm">
                  <c:v>40609.499999996202</c:v>
                </c:pt>
                <c:pt idx="24894" formatCode="m/d/yyyy\ h:mm">
                  <c:v>40609.541666662837</c:v>
                </c:pt>
                <c:pt idx="24895" formatCode="m/d/yyyy\ h:mm">
                  <c:v>40609.58333332953</c:v>
                </c:pt>
                <c:pt idx="24896" formatCode="m/d/yyyy\ h:mm">
                  <c:v>40609.624999996195</c:v>
                </c:pt>
                <c:pt idx="24897" formatCode="m/d/yyyy\ h:mm">
                  <c:v>40609.66666666283</c:v>
                </c:pt>
                <c:pt idx="24898" formatCode="m/d/yyyy\ h:mm">
                  <c:v>40609.708333329523</c:v>
                </c:pt>
                <c:pt idx="24899" formatCode="m/d/yyyy\ h:mm">
                  <c:v>40609.749999996187</c:v>
                </c:pt>
                <c:pt idx="24900" formatCode="m/d/yyyy\ h:mm">
                  <c:v>40609.791666662808</c:v>
                </c:pt>
                <c:pt idx="24901" formatCode="m/d/yyyy\ h:mm">
                  <c:v>40609.833333329516</c:v>
                </c:pt>
                <c:pt idx="24902" formatCode="m/d/yyyy\ h:mm">
                  <c:v>40609.874999996195</c:v>
                </c:pt>
                <c:pt idx="24903" formatCode="m/d/yyyy\ h:mm">
                  <c:v>40609.91666666283</c:v>
                </c:pt>
                <c:pt idx="24904" formatCode="m/d/yyyy\ h:mm">
                  <c:v>40609.958333329523</c:v>
                </c:pt>
                <c:pt idx="24905" formatCode="m/d/yyyy\ h:mm">
                  <c:v>40609.999999996173</c:v>
                </c:pt>
                <c:pt idx="24906" formatCode="m/d/yyyy\ h:mm">
                  <c:v>40610.041666662808</c:v>
                </c:pt>
                <c:pt idx="24907" formatCode="m/d/yyyy\ h:mm">
                  <c:v>40610.083333329501</c:v>
                </c:pt>
                <c:pt idx="24908" formatCode="m/d/yyyy\ h:mm">
                  <c:v>40610.124999996166</c:v>
                </c:pt>
                <c:pt idx="24909" formatCode="m/d/yyyy\ h:mm">
                  <c:v>40610.166666662801</c:v>
                </c:pt>
                <c:pt idx="24910" formatCode="m/d/yyyy\ h:mm">
                  <c:v>40610.208333329494</c:v>
                </c:pt>
                <c:pt idx="24911" formatCode="m/d/yyyy\ h:mm">
                  <c:v>40610.249999996158</c:v>
                </c:pt>
                <c:pt idx="24912" formatCode="m/d/yyyy\ h:mm">
                  <c:v>40610.291666662772</c:v>
                </c:pt>
                <c:pt idx="24913" formatCode="m/d/yyyy\ h:mm">
                  <c:v>40610.333333329487</c:v>
                </c:pt>
                <c:pt idx="24914" formatCode="m/d/yyyy\ h:mm">
                  <c:v>40610.374999996166</c:v>
                </c:pt>
                <c:pt idx="24915" formatCode="m/d/yyyy\ h:mm">
                  <c:v>40610.416666662801</c:v>
                </c:pt>
                <c:pt idx="24916" formatCode="m/d/yyyy\ h:mm">
                  <c:v>40610.458333329494</c:v>
                </c:pt>
                <c:pt idx="24917" formatCode="m/d/yyyy\ h:mm">
                  <c:v>40610.499999996144</c:v>
                </c:pt>
                <c:pt idx="24918" formatCode="m/d/yyyy\ h:mm">
                  <c:v>40610.541666662772</c:v>
                </c:pt>
                <c:pt idx="24919" formatCode="m/d/yyyy\ h:mm">
                  <c:v>40610.583333329472</c:v>
                </c:pt>
                <c:pt idx="24920" formatCode="m/d/yyyy\ h:mm">
                  <c:v>40610.624999996136</c:v>
                </c:pt>
                <c:pt idx="24921" formatCode="m/d/yyyy\ h:mm">
                  <c:v>40610.666666662772</c:v>
                </c:pt>
                <c:pt idx="24922" formatCode="m/d/yyyy\ h:mm">
                  <c:v>40610.708333329465</c:v>
                </c:pt>
                <c:pt idx="24923" formatCode="m/d/yyyy\ h:mm">
                  <c:v>40610.749999996129</c:v>
                </c:pt>
                <c:pt idx="24924" formatCode="m/d/yyyy\ h:mm">
                  <c:v>40610.79166666275</c:v>
                </c:pt>
                <c:pt idx="24925" formatCode="m/d/yyyy\ h:mm">
                  <c:v>40610.833333329443</c:v>
                </c:pt>
                <c:pt idx="24926" formatCode="m/d/yyyy\ h:mm">
                  <c:v>40610.874999996136</c:v>
                </c:pt>
                <c:pt idx="24927" formatCode="m/d/yyyy\ h:mm">
                  <c:v>40610.916666662772</c:v>
                </c:pt>
                <c:pt idx="24928" formatCode="m/d/yyyy\ h:mm">
                  <c:v>40610.958333329465</c:v>
                </c:pt>
                <c:pt idx="24929" formatCode="m/d/yyyy\ h:mm">
                  <c:v>40610.999999996115</c:v>
                </c:pt>
                <c:pt idx="24930" formatCode="m/d/yyyy\ h:mm">
                  <c:v>40611.04166666275</c:v>
                </c:pt>
                <c:pt idx="24931" formatCode="m/d/yyyy\ h:mm">
                  <c:v>40611.083333329443</c:v>
                </c:pt>
                <c:pt idx="24932" formatCode="m/d/yyyy\ h:mm">
                  <c:v>40611.124999996093</c:v>
                </c:pt>
                <c:pt idx="24933" formatCode="m/d/yyyy\ h:mm">
                  <c:v>40611.166666662743</c:v>
                </c:pt>
                <c:pt idx="24934" formatCode="m/d/yyyy\ h:mm">
                  <c:v>40611.208333329436</c:v>
                </c:pt>
                <c:pt idx="24935" formatCode="m/d/yyyy\ h:mm">
                  <c:v>40611.249999996093</c:v>
                </c:pt>
                <c:pt idx="24936" formatCode="m/d/yyyy\ h:mm">
                  <c:v>40611.291666662721</c:v>
                </c:pt>
                <c:pt idx="24937" formatCode="m/d/yyyy\ h:mm">
                  <c:v>40611.333333329429</c:v>
                </c:pt>
                <c:pt idx="24938" formatCode="m/d/yyyy\ h:mm">
                  <c:v>40611.3749999961</c:v>
                </c:pt>
                <c:pt idx="24939" formatCode="m/d/yyyy\ h:mm">
                  <c:v>40611.416666662735</c:v>
                </c:pt>
                <c:pt idx="24940" formatCode="m/d/yyyy\ h:mm">
                  <c:v>40611.458333329436</c:v>
                </c:pt>
                <c:pt idx="24941" formatCode="m/d/yyyy\ h:mm">
                  <c:v>40611.499999996086</c:v>
                </c:pt>
                <c:pt idx="24942" formatCode="m/d/yyyy\ h:mm">
                  <c:v>40611.541666662721</c:v>
                </c:pt>
                <c:pt idx="24943" formatCode="m/d/yyyy\ h:mm">
                  <c:v>40611.583333329399</c:v>
                </c:pt>
                <c:pt idx="24944" formatCode="m/d/yyyy\ h:mm">
                  <c:v>40611.624999996078</c:v>
                </c:pt>
                <c:pt idx="24945" formatCode="m/d/yyyy\ h:mm">
                  <c:v>40611.666666662713</c:v>
                </c:pt>
                <c:pt idx="24946" formatCode="m/d/yyyy\ h:mm">
                  <c:v>40611.708333329392</c:v>
                </c:pt>
                <c:pt idx="24947" formatCode="m/d/yyyy\ h:mm">
                  <c:v>40611.749999996071</c:v>
                </c:pt>
                <c:pt idx="24948" formatCode="m/d/yyyy\ h:mm">
                  <c:v>40611.791666662692</c:v>
                </c:pt>
                <c:pt idx="24949" formatCode="m/d/yyyy\ h:mm">
                  <c:v>40611.833333329392</c:v>
                </c:pt>
                <c:pt idx="24950" formatCode="m/d/yyyy\ h:mm">
                  <c:v>40611.874999996071</c:v>
                </c:pt>
                <c:pt idx="24951" formatCode="m/d/yyyy\ h:mm">
                  <c:v>40611.916666662706</c:v>
                </c:pt>
                <c:pt idx="24952" formatCode="m/d/yyyy\ h:mm">
                  <c:v>40611.958333329399</c:v>
                </c:pt>
                <c:pt idx="24953" formatCode="m/d/yyyy\ h:mm">
                  <c:v>40611.999999996042</c:v>
                </c:pt>
                <c:pt idx="24954" formatCode="m/d/yyyy\ h:mm">
                  <c:v>40612.041666662684</c:v>
                </c:pt>
                <c:pt idx="24955" formatCode="m/d/yyyy\ h:mm">
                  <c:v>40612.083333329385</c:v>
                </c:pt>
                <c:pt idx="24956" formatCode="m/d/yyyy\ h:mm">
                  <c:v>40612.124999996042</c:v>
                </c:pt>
                <c:pt idx="24957" formatCode="m/d/yyyy\ h:mm">
                  <c:v>40612.166666662677</c:v>
                </c:pt>
                <c:pt idx="24958" formatCode="m/d/yyyy\ h:mm">
                  <c:v>40612.208333329363</c:v>
                </c:pt>
                <c:pt idx="24959" formatCode="m/d/yyyy\ h:mm">
                  <c:v>40612.249999996042</c:v>
                </c:pt>
                <c:pt idx="24960" formatCode="m/d/yyyy\ h:mm">
                  <c:v>40612.291666662655</c:v>
                </c:pt>
                <c:pt idx="24961" formatCode="m/d/yyyy\ h:mm">
                  <c:v>40612.333333329363</c:v>
                </c:pt>
                <c:pt idx="24962" formatCode="m/d/yyyy\ h:mm">
                  <c:v>40612.374999996049</c:v>
                </c:pt>
                <c:pt idx="24963" formatCode="m/d/yyyy\ h:mm">
                  <c:v>40612.416666662684</c:v>
                </c:pt>
                <c:pt idx="24964" formatCode="m/d/yyyy\ h:mm">
                  <c:v>40612.45833332937</c:v>
                </c:pt>
                <c:pt idx="24965" formatCode="m/d/yyyy\ h:mm">
                  <c:v>40612.499999996013</c:v>
                </c:pt>
                <c:pt idx="24966" formatCode="m/d/yyyy\ h:mm">
                  <c:v>40612.541666662662</c:v>
                </c:pt>
                <c:pt idx="24967" formatCode="m/d/yyyy\ h:mm">
                  <c:v>40612.583333329341</c:v>
                </c:pt>
                <c:pt idx="24968" formatCode="m/d/yyyy\ h:mm">
                  <c:v>40612.624999996013</c:v>
                </c:pt>
                <c:pt idx="24969" formatCode="m/d/yyyy\ h:mm">
                  <c:v>40612.666666662648</c:v>
                </c:pt>
                <c:pt idx="24970" formatCode="m/d/yyyy\ h:mm">
                  <c:v>40612.708333329341</c:v>
                </c:pt>
                <c:pt idx="24971" formatCode="m/d/yyyy\ h:mm">
                  <c:v>40612.749999995998</c:v>
                </c:pt>
                <c:pt idx="24972" formatCode="m/d/yyyy\ h:mm">
                  <c:v>40612.791666662619</c:v>
                </c:pt>
                <c:pt idx="24973" formatCode="m/d/yyyy\ h:mm">
                  <c:v>40612.833333329341</c:v>
                </c:pt>
                <c:pt idx="24974" formatCode="m/d/yyyy\ h:mm">
                  <c:v>40612.874999996005</c:v>
                </c:pt>
                <c:pt idx="24975" formatCode="m/d/yyyy\ h:mm">
                  <c:v>40612.916666662655</c:v>
                </c:pt>
                <c:pt idx="24976" formatCode="m/d/yyyy\ h:mm">
                  <c:v>40612.958333329341</c:v>
                </c:pt>
                <c:pt idx="24977" formatCode="m/d/yyyy\ h:mm">
                  <c:v>40612.999999995991</c:v>
                </c:pt>
                <c:pt idx="24978" formatCode="m/d/yyyy\ h:mm">
                  <c:v>40613.041666662619</c:v>
                </c:pt>
                <c:pt idx="24979" formatCode="m/d/yyyy\ h:mm">
                  <c:v>40613.083333329312</c:v>
                </c:pt>
                <c:pt idx="24980" formatCode="m/d/yyyy\ h:mm">
                  <c:v>40613.124999995991</c:v>
                </c:pt>
                <c:pt idx="24981" formatCode="m/d/yyyy\ h:mm">
                  <c:v>40613.166666662619</c:v>
                </c:pt>
                <c:pt idx="24982" formatCode="m/d/yyyy\ h:mm">
                  <c:v>40613.208333329312</c:v>
                </c:pt>
                <c:pt idx="24983" formatCode="m/d/yyyy\ h:mm">
                  <c:v>40613.249999995969</c:v>
                </c:pt>
                <c:pt idx="24984" formatCode="m/d/yyyy\ h:mm">
                  <c:v>40613.29166666259</c:v>
                </c:pt>
                <c:pt idx="24985" formatCode="m/d/yyyy\ h:mm">
                  <c:v>40613.333333329298</c:v>
                </c:pt>
                <c:pt idx="24986" formatCode="m/d/yyyy\ h:mm">
                  <c:v>40613.374999995976</c:v>
                </c:pt>
                <c:pt idx="24987" formatCode="m/d/yyyy\ h:mm">
                  <c:v>40613.416666662626</c:v>
                </c:pt>
                <c:pt idx="24988" formatCode="m/d/yyyy\ h:mm">
                  <c:v>40613.458333329305</c:v>
                </c:pt>
                <c:pt idx="24989" formatCode="m/d/yyyy\ h:mm">
                  <c:v>40613.499999995962</c:v>
                </c:pt>
                <c:pt idx="24990" formatCode="m/d/yyyy\ h:mm">
                  <c:v>40613.541666662597</c:v>
                </c:pt>
                <c:pt idx="24991" formatCode="m/d/yyyy\ h:mm">
                  <c:v>40613.583333329283</c:v>
                </c:pt>
                <c:pt idx="24992" formatCode="m/d/yyyy\ h:mm">
                  <c:v>40613.624999995947</c:v>
                </c:pt>
                <c:pt idx="24993" formatCode="m/d/yyyy\ h:mm">
                  <c:v>40613.66666666259</c:v>
                </c:pt>
                <c:pt idx="24994" formatCode="m/d/yyyy\ h:mm">
                  <c:v>40613.708333329283</c:v>
                </c:pt>
                <c:pt idx="24995" formatCode="m/d/yyyy\ h:mm">
                  <c:v>40613.74999999594</c:v>
                </c:pt>
                <c:pt idx="24996" formatCode="m/d/yyyy\ h:mm">
                  <c:v>40613.791666662575</c:v>
                </c:pt>
                <c:pt idx="24997" formatCode="m/d/yyyy\ h:mm">
                  <c:v>40613.833333329268</c:v>
                </c:pt>
                <c:pt idx="24998" formatCode="m/d/yyyy\ h:mm">
                  <c:v>40613.874999995947</c:v>
                </c:pt>
                <c:pt idx="24999" formatCode="m/d/yyyy\ h:mm">
                  <c:v>40613.916666662597</c:v>
                </c:pt>
                <c:pt idx="25000" formatCode="m/d/yyyy\ h:mm">
                  <c:v>40613.958333329276</c:v>
                </c:pt>
                <c:pt idx="25001" formatCode="m/d/yyyy\ h:mm">
                  <c:v>40613.999999995933</c:v>
                </c:pt>
                <c:pt idx="25002" formatCode="m/d/yyyy\ h:mm">
                  <c:v>40614.041666662575</c:v>
                </c:pt>
                <c:pt idx="25003" formatCode="m/d/yyyy\ h:mm">
                  <c:v>40614.083333329261</c:v>
                </c:pt>
                <c:pt idx="25004" formatCode="m/d/yyyy\ h:mm">
                  <c:v>40614.124999995918</c:v>
                </c:pt>
                <c:pt idx="25005" formatCode="m/d/yyyy\ h:mm">
                  <c:v>40614.166666662575</c:v>
                </c:pt>
                <c:pt idx="25006" formatCode="m/d/yyyy\ h:mm">
                  <c:v>40614.208333329247</c:v>
                </c:pt>
                <c:pt idx="25007" formatCode="m/d/yyyy\ h:mm">
                  <c:v>40614.249999995911</c:v>
                </c:pt>
                <c:pt idx="25008" formatCode="m/d/yyyy\ h:mm">
                  <c:v>40614.291666662553</c:v>
                </c:pt>
                <c:pt idx="25009" formatCode="m/d/yyyy\ h:mm">
                  <c:v>40614.333333329239</c:v>
                </c:pt>
                <c:pt idx="25010" formatCode="m/d/yyyy\ h:mm">
                  <c:v>40614.374999995925</c:v>
                </c:pt>
                <c:pt idx="25011" formatCode="m/d/yyyy\ h:mm">
                  <c:v>40614.416666662568</c:v>
                </c:pt>
                <c:pt idx="25012" formatCode="m/d/yyyy\ h:mm">
                  <c:v>40614.458333329247</c:v>
                </c:pt>
                <c:pt idx="25013" formatCode="m/d/yyyy\ h:mm">
                  <c:v>40614.499999995896</c:v>
                </c:pt>
                <c:pt idx="25014" formatCode="m/d/yyyy\ h:mm">
                  <c:v>40614.541666662546</c:v>
                </c:pt>
                <c:pt idx="25015" formatCode="m/d/yyyy\ h:mm">
                  <c:v>40614.583333329232</c:v>
                </c:pt>
                <c:pt idx="25016" formatCode="m/d/yyyy\ h:mm">
                  <c:v>40614.624999995889</c:v>
                </c:pt>
                <c:pt idx="25017" formatCode="m/d/yyyy\ h:mm">
                  <c:v>40614.666666662539</c:v>
                </c:pt>
                <c:pt idx="25018" formatCode="m/d/yyyy\ h:mm">
                  <c:v>40614.708333329218</c:v>
                </c:pt>
                <c:pt idx="25019" formatCode="m/d/yyyy\ h:mm">
                  <c:v>40614.749999995882</c:v>
                </c:pt>
                <c:pt idx="25020" formatCode="m/d/yyyy\ h:mm">
                  <c:v>40614.791666662517</c:v>
                </c:pt>
                <c:pt idx="25021" formatCode="m/d/yyyy\ h:mm">
                  <c:v>40614.83333332921</c:v>
                </c:pt>
                <c:pt idx="25022" formatCode="m/d/yyyy\ h:mm">
                  <c:v>40614.874999995896</c:v>
                </c:pt>
                <c:pt idx="25023" formatCode="m/d/yyyy\ h:mm">
                  <c:v>40614.916666662539</c:v>
                </c:pt>
                <c:pt idx="25024" formatCode="m/d/yyyy\ h:mm">
                  <c:v>40614.958333329218</c:v>
                </c:pt>
                <c:pt idx="25025" formatCode="m/d/yyyy\ h:mm">
                  <c:v>40614.999999995867</c:v>
                </c:pt>
                <c:pt idx="25026" formatCode="m/d/yyyy\ h:mm">
                  <c:v>40615.041666662524</c:v>
                </c:pt>
                <c:pt idx="25027" formatCode="m/d/yyyy\ h:mm">
                  <c:v>40615.083333329203</c:v>
                </c:pt>
                <c:pt idx="25028" formatCode="m/d/yyyy\ h:mm">
                  <c:v>40615.12499999586</c:v>
                </c:pt>
                <c:pt idx="25029" formatCode="m/d/yyyy\ h:mm">
                  <c:v>40615.166666662524</c:v>
                </c:pt>
                <c:pt idx="25030" formatCode="m/d/yyyy\ h:mm">
                  <c:v>40615.208333329203</c:v>
                </c:pt>
                <c:pt idx="25031" formatCode="m/d/yyyy\ h:mm">
                  <c:v>40615.249999995853</c:v>
                </c:pt>
                <c:pt idx="25032" formatCode="m/d/yyyy\ h:mm">
                  <c:v>40615.291666662488</c:v>
                </c:pt>
                <c:pt idx="25033" formatCode="m/d/yyyy\ h:mm">
                  <c:v>40615.333333329196</c:v>
                </c:pt>
                <c:pt idx="25034" formatCode="m/d/yyyy\ h:mm">
                  <c:v>40615.37499999586</c:v>
                </c:pt>
                <c:pt idx="25035" formatCode="m/d/yyyy\ h:mm">
                  <c:v>40615.41666666251</c:v>
                </c:pt>
                <c:pt idx="25036" formatCode="m/d/yyyy\ h:mm">
                  <c:v>40615.45833332921</c:v>
                </c:pt>
                <c:pt idx="25037" formatCode="m/d/yyyy\ h:mm">
                  <c:v>40615.499999995838</c:v>
                </c:pt>
                <c:pt idx="25038" formatCode="m/d/yyyy\ h:mm">
                  <c:v>40615.541666662488</c:v>
                </c:pt>
                <c:pt idx="25039" formatCode="m/d/yyyy\ h:mm">
                  <c:v>40615.583333329188</c:v>
                </c:pt>
                <c:pt idx="25040" formatCode="m/d/yyyy\ h:mm">
                  <c:v>40615.624999995831</c:v>
                </c:pt>
                <c:pt idx="25041" formatCode="m/d/yyyy\ h:mm">
                  <c:v>40615.666666662481</c:v>
                </c:pt>
                <c:pt idx="25042" formatCode="m/d/yyyy\ h:mm">
                  <c:v>40615.708333329174</c:v>
                </c:pt>
                <c:pt idx="25043" formatCode="m/d/yyyy\ h:mm">
                  <c:v>40615.749999995831</c:v>
                </c:pt>
                <c:pt idx="25044" formatCode="m/d/yyyy\ h:mm">
                  <c:v>40615.791666662459</c:v>
                </c:pt>
                <c:pt idx="25045" formatCode="m/d/yyyy\ h:mm">
                  <c:v>40615.833333329167</c:v>
                </c:pt>
                <c:pt idx="25046" formatCode="m/d/yyyy\ h:mm">
                  <c:v>40615.874999995838</c:v>
                </c:pt>
                <c:pt idx="25047" formatCode="m/d/yyyy\ h:mm">
                  <c:v>40615.916666662481</c:v>
                </c:pt>
                <c:pt idx="25048" formatCode="m/d/yyyy\ h:mm">
                  <c:v>40615.958333329174</c:v>
                </c:pt>
                <c:pt idx="25049" formatCode="m/d/yyyy\ h:mm">
                  <c:v>40615.999999995809</c:v>
                </c:pt>
                <c:pt idx="25050" formatCode="m/d/yyyy\ h:mm">
                  <c:v>40616.041666662459</c:v>
                </c:pt>
                <c:pt idx="25051" formatCode="m/d/yyyy\ h:mm">
                  <c:v>40616.083333329152</c:v>
                </c:pt>
                <c:pt idx="25052" formatCode="m/d/yyyy\ h:mm">
                  <c:v>40616.124999995802</c:v>
                </c:pt>
                <c:pt idx="25053" formatCode="m/d/yyyy\ h:mm">
                  <c:v>40616.166666662451</c:v>
                </c:pt>
                <c:pt idx="25054" formatCode="m/d/yyyy\ h:mm">
                  <c:v>40616.208333329145</c:v>
                </c:pt>
                <c:pt idx="25055" formatCode="m/d/yyyy\ h:mm">
                  <c:v>40616.249999995794</c:v>
                </c:pt>
                <c:pt idx="25056" formatCode="m/d/yyyy\ h:mm">
                  <c:v>40616.29166666243</c:v>
                </c:pt>
                <c:pt idx="25057" formatCode="m/d/yyyy\ h:mm">
                  <c:v>40616.333333329138</c:v>
                </c:pt>
                <c:pt idx="25058" formatCode="m/d/yyyy\ h:mm">
                  <c:v>40616.374999995802</c:v>
                </c:pt>
                <c:pt idx="25059" formatCode="m/d/yyyy\ h:mm">
                  <c:v>40616.416666662451</c:v>
                </c:pt>
                <c:pt idx="25060" formatCode="m/d/yyyy\ h:mm">
                  <c:v>40616.458333329145</c:v>
                </c:pt>
                <c:pt idx="25061" formatCode="m/d/yyyy\ h:mm">
                  <c:v>40616.49999999578</c:v>
                </c:pt>
                <c:pt idx="25062" formatCode="m/d/yyyy\ h:mm">
                  <c:v>40616.54166666243</c:v>
                </c:pt>
                <c:pt idx="25063" formatCode="m/d/yyyy\ h:mm">
                  <c:v>40616.583333329123</c:v>
                </c:pt>
                <c:pt idx="25064" formatCode="m/d/yyyy\ h:mm">
                  <c:v>40616.624999995773</c:v>
                </c:pt>
                <c:pt idx="25065" formatCode="m/d/yyyy\ h:mm">
                  <c:v>40616.666666662422</c:v>
                </c:pt>
                <c:pt idx="25066" formatCode="m/d/yyyy\ h:mm">
                  <c:v>40616.708333329116</c:v>
                </c:pt>
                <c:pt idx="25067" formatCode="m/d/yyyy\ h:mm">
                  <c:v>40616.749999995765</c:v>
                </c:pt>
                <c:pt idx="25068" formatCode="m/d/yyyy\ h:mm">
                  <c:v>40616.791666662401</c:v>
                </c:pt>
                <c:pt idx="25069" formatCode="m/d/yyyy\ h:mm">
                  <c:v>40616.833333329108</c:v>
                </c:pt>
                <c:pt idx="25070" formatCode="m/d/yyyy\ h:mm">
                  <c:v>40616.874999995773</c:v>
                </c:pt>
                <c:pt idx="25071" formatCode="m/d/yyyy\ h:mm">
                  <c:v>40616.916666662422</c:v>
                </c:pt>
                <c:pt idx="25072" formatCode="m/d/yyyy\ h:mm">
                  <c:v>40616.958333329116</c:v>
                </c:pt>
                <c:pt idx="25073" formatCode="m/d/yyyy\ h:mm">
                  <c:v>40616.999999995751</c:v>
                </c:pt>
                <c:pt idx="25074" formatCode="m/d/yyyy\ h:mm">
                  <c:v>40617.041666662401</c:v>
                </c:pt>
                <c:pt idx="25075" formatCode="m/d/yyyy\ h:mm">
                  <c:v>40617.083333329094</c:v>
                </c:pt>
                <c:pt idx="25076" formatCode="m/d/yyyy\ h:mm">
                  <c:v>40617.124999995744</c:v>
                </c:pt>
                <c:pt idx="25077" formatCode="m/d/yyyy\ h:mm">
                  <c:v>40617.166666662393</c:v>
                </c:pt>
                <c:pt idx="25078" formatCode="m/d/yyyy\ h:mm">
                  <c:v>40617.208333329087</c:v>
                </c:pt>
                <c:pt idx="25079" formatCode="m/d/yyyy\ h:mm">
                  <c:v>40617.249999995736</c:v>
                </c:pt>
                <c:pt idx="25080" formatCode="m/d/yyyy\ h:mm">
                  <c:v>40617.291666662371</c:v>
                </c:pt>
                <c:pt idx="25081" formatCode="m/d/yyyy\ h:mm">
                  <c:v>40617.333333329079</c:v>
                </c:pt>
                <c:pt idx="25082" formatCode="m/d/yyyy\ h:mm">
                  <c:v>40617.374999995744</c:v>
                </c:pt>
                <c:pt idx="25083" formatCode="m/d/yyyy\ h:mm">
                  <c:v>40617.416666662386</c:v>
                </c:pt>
                <c:pt idx="25084" formatCode="m/d/yyyy\ h:mm">
                  <c:v>40617.458333329087</c:v>
                </c:pt>
                <c:pt idx="25085" formatCode="m/d/yyyy\ h:mm">
                  <c:v>40617.499999995722</c:v>
                </c:pt>
                <c:pt idx="25086" formatCode="m/d/yyyy\ h:mm">
                  <c:v>40617.541666662371</c:v>
                </c:pt>
                <c:pt idx="25087" formatCode="m/d/yyyy\ h:mm">
                  <c:v>40617.583333329065</c:v>
                </c:pt>
                <c:pt idx="25088" formatCode="m/d/yyyy\ h:mm">
                  <c:v>40617.624999995714</c:v>
                </c:pt>
                <c:pt idx="25089" formatCode="m/d/yyyy\ h:mm">
                  <c:v>40617.666666662364</c:v>
                </c:pt>
                <c:pt idx="25090" formatCode="m/d/yyyy\ h:mm">
                  <c:v>40617.708333329043</c:v>
                </c:pt>
                <c:pt idx="25091" formatCode="m/d/yyyy\ h:mm">
                  <c:v>40617.749999995707</c:v>
                </c:pt>
                <c:pt idx="25092" formatCode="m/d/yyyy\ h:mm">
                  <c:v>40617.791666662342</c:v>
                </c:pt>
                <c:pt idx="25093" formatCode="m/d/yyyy\ h:mm">
                  <c:v>40617.833333329043</c:v>
                </c:pt>
                <c:pt idx="25094" formatCode="m/d/yyyy\ h:mm">
                  <c:v>40617.874999995714</c:v>
                </c:pt>
                <c:pt idx="25095" formatCode="m/d/yyyy\ h:mm">
                  <c:v>40617.916666662364</c:v>
                </c:pt>
                <c:pt idx="25096" formatCode="m/d/yyyy\ h:mm">
                  <c:v>40617.95833332905</c:v>
                </c:pt>
                <c:pt idx="25097" formatCode="m/d/yyyy\ h:mm">
                  <c:v>40617.999999995685</c:v>
                </c:pt>
                <c:pt idx="25098" formatCode="m/d/yyyy\ h:mm">
                  <c:v>40618.041666662342</c:v>
                </c:pt>
                <c:pt idx="25099" formatCode="m/d/yyyy\ h:mm">
                  <c:v>40618.083333329036</c:v>
                </c:pt>
                <c:pt idx="25100" formatCode="m/d/yyyy\ h:mm">
                  <c:v>40618.124999995685</c:v>
                </c:pt>
                <c:pt idx="25101" formatCode="m/d/yyyy\ h:mm">
                  <c:v>40618.166666662328</c:v>
                </c:pt>
                <c:pt idx="25102" formatCode="m/d/yyyy\ h:mm">
                  <c:v>40618.208333329028</c:v>
                </c:pt>
                <c:pt idx="25103" formatCode="m/d/yyyy\ h:mm">
                  <c:v>40618.249999995678</c:v>
                </c:pt>
                <c:pt idx="25104" formatCode="m/d/yyyy\ h:mm">
                  <c:v>40618.291666662306</c:v>
                </c:pt>
                <c:pt idx="25105" formatCode="m/d/yyyy\ h:mm">
                  <c:v>40618.333333329021</c:v>
                </c:pt>
                <c:pt idx="25106" formatCode="m/d/yyyy\ h:mm">
                  <c:v>40618.374999995685</c:v>
                </c:pt>
                <c:pt idx="25107" formatCode="m/d/yyyy\ h:mm">
                  <c:v>40618.416666662335</c:v>
                </c:pt>
                <c:pt idx="25108" formatCode="m/d/yyyy\ h:mm">
                  <c:v>40618.458333329028</c:v>
                </c:pt>
                <c:pt idx="25109" formatCode="m/d/yyyy\ h:mm">
                  <c:v>40618.499999995664</c:v>
                </c:pt>
                <c:pt idx="25110" formatCode="m/d/yyyy\ h:mm">
                  <c:v>40618.541666662313</c:v>
                </c:pt>
                <c:pt idx="25111" formatCode="m/d/yyyy\ h:mm">
                  <c:v>40618.583333329007</c:v>
                </c:pt>
                <c:pt idx="25112" formatCode="m/d/yyyy\ h:mm">
                  <c:v>40618.624999995656</c:v>
                </c:pt>
                <c:pt idx="25113" formatCode="m/d/yyyy\ h:mm">
                  <c:v>40618.666666662299</c:v>
                </c:pt>
                <c:pt idx="25114" formatCode="m/d/yyyy\ h:mm">
                  <c:v>40618.708333329007</c:v>
                </c:pt>
                <c:pt idx="25115" formatCode="m/d/yyyy\ h:mm">
                  <c:v>40618.749999995634</c:v>
                </c:pt>
                <c:pt idx="25116" formatCode="m/d/yyyy\ h:mm">
                  <c:v>40618.79166666227</c:v>
                </c:pt>
                <c:pt idx="25117" formatCode="m/d/yyyy\ h:mm">
                  <c:v>40618.833333328999</c:v>
                </c:pt>
                <c:pt idx="25118" formatCode="m/d/yyyy\ h:mm">
                  <c:v>40618.874999995642</c:v>
                </c:pt>
                <c:pt idx="25119" formatCode="m/d/yyyy\ h:mm">
                  <c:v>40618.916666662306</c:v>
                </c:pt>
                <c:pt idx="25120" formatCode="m/d/yyyy\ h:mm">
                  <c:v>40618.958333329007</c:v>
                </c:pt>
                <c:pt idx="25121" formatCode="m/d/yyyy\ h:mm">
                  <c:v>40618.999999995634</c:v>
                </c:pt>
                <c:pt idx="25122" formatCode="m/d/yyyy\ h:mm">
                  <c:v>40619.041666662277</c:v>
                </c:pt>
                <c:pt idx="25123" formatCode="m/d/yyyy\ h:mm">
                  <c:v>40619.083333328985</c:v>
                </c:pt>
                <c:pt idx="25124" formatCode="m/d/yyyy\ h:mm">
                  <c:v>40619.124999995627</c:v>
                </c:pt>
                <c:pt idx="25125" formatCode="m/d/yyyy\ h:mm">
                  <c:v>40619.16666666227</c:v>
                </c:pt>
                <c:pt idx="25126" formatCode="m/d/yyyy\ h:mm">
                  <c:v>40619.208333328985</c:v>
                </c:pt>
                <c:pt idx="25127" formatCode="m/d/yyyy\ h:mm">
                  <c:v>40619.24999999562</c:v>
                </c:pt>
                <c:pt idx="25128" formatCode="m/d/yyyy\ h:mm">
                  <c:v>40619.291666662255</c:v>
                </c:pt>
                <c:pt idx="25129" formatCode="m/d/yyyy\ h:mm">
                  <c:v>40619.33333332897</c:v>
                </c:pt>
                <c:pt idx="25130" formatCode="m/d/yyyy\ h:mm">
                  <c:v>40619.374999995613</c:v>
                </c:pt>
                <c:pt idx="25131" formatCode="m/d/yyyy\ h:mm">
                  <c:v>40619.416666662277</c:v>
                </c:pt>
                <c:pt idx="25132" formatCode="m/d/yyyy\ h:mm">
                  <c:v>40619.458333328977</c:v>
                </c:pt>
                <c:pt idx="25133" formatCode="m/d/yyyy\ h:mm">
                  <c:v>40619.499999995605</c:v>
                </c:pt>
                <c:pt idx="25134" formatCode="m/d/yyyy\ h:mm">
                  <c:v>40619.541666662248</c:v>
                </c:pt>
                <c:pt idx="25135" formatCode="m/d/yyyy\ h:mm">
                  <c:v>40619.583333328956</c:v>
                </c:pt>
                <c:pt idx="25136" formatCode="m/d/yyyy\ h:mm">
                  <c:v>40619.624999995598</c:v>
                </c:pt>
                <c:pt idx="25137" formatCode="m/d/yyyy\ h:mm">
                  <c:v>40619.666666662233</c:v>
                </c:pt>
                <c:pt idx="25138" formatCode="m/d/yyyy\ h:mm">
                  <c:v>40619.708333328948</c:v>
                </c:pt>
                <c:pt idx="25139" formatCode="m/d/yyyy\ h:mm">
                  <c:v>40619.749999995591</c:v>
                </c:pt>
                <c:pt idx="25140" formatCode="m/d/yyyy\ h:mm">
                  <c:v>40619.791666662219</c:v>
                </c:pt>
                <c:pt idx="25141" formatCode="m/d/yyyy\ h:mm">
                  <c:v>40619.833333328941</c:v>
                </c:pt>
                <c:pt idx="25142" formatCode="m/d/yyyy\ h:mm">
                  <c:v>40619.874999995598</c:v>
                </c:pt>
                <c:pt idx="25143" formatCode="m/d/yyyy\ h:mm">
                  <c:v>40619.916666662233</c:v>
                </c:pt>
                <c:pt idx="25144" formatCode="m/d/yyyy\ h:mm">
                  <c:v>40619.958333328948</c:v>
                </c:pt>
                <c:pt idx="25145" formatCode="m/d/yyyy\ h:mm">
                  <c:v>40619.999999995583</c:v>
                </c:pt>
                <c:pt idx="25146" formatCode="m/d/yyyy\ h:mm">
                  <c:v>40620.041666662219</c:v>
                </c:pt>
                <c:pt idx="25147" formatCode="m/d/yyyy\ h:mm">
                  <c:v>40620.083333328927</c:v>
                </c:pt>
                <c:pt idx="25148" formatCode="m/d/yyyy\ h:mm">
                  <c:v>40620.124999995569</c:v>
                </c:pt>
                <c:pt idx="25149" formatCode="m/d/yyyy\ h:mm">
                  <c:v>40620.166666662204</c:v>
                </c:pt>
                <c:pt idx="25150" formatCode="m/d/yyyy\ h:mm">
                  <c:v>40620.208333328919</c:v>
                </c:pt>
                <c:pt idx="25151" formatCode="m/d/yyyy\ h:mm">
                  <c:v>40620.249999995562</c:v>
                </c:pt>
                <c:pt idx="25152" formatCode="m/d/yyyy\ h:mm">
                  <c:v>40620.29166666219</c:v>
                </c:pt>
                <c:pt idx="25153" formatCode="m/d/yyyy\ h:mm">
                  <c:v>40620.333333328905</c:v>
                </c:pt>
                <c:pt idx="25154" formatCode="m/d/yyyy\ h:mm">
                  <c:v>40620.374999995576</c:v>
                </c:pt>
                <c:pt idx="25155" formatCode="m/d/yyyy\ h:mm">
                  <c:v>40620.416666662204</c:v>
                </c:pt>
                <c:pt idx="25156" formatCode="m/d/yyyy\ h:mm">
                  <c:v>40620.458333328912</c:v>
                </c:pt>
                <c:pt idx="25157" formatCode="m/d/yyyy\ h:mm">
                  <c:v>40620.499999995547</c:v>
                </c:pt>
                <c:pt idx="25158" formatCode="m/d/yyyy\ h:mm">
                  <c:v>40620.54166666219</c:v>
                </c:pt>
                <c:pt idx="25159" formatCode="m/d/yyyy\ h:mm">
                  <c:v>40620.583333328897</c:v>
                </c:pt>
                <c:pt idx="25160" formatCode="m/d/yyyy\ h:mm">
                  <c:v>40620.62499999554</c:v>
                </c:pt>
                <c:pt idx="25161" formatCode="m/d/yyyy\ h:mm">
                  <c:v>40620.66666666219</c:v>
                </c:pt>
                <c:pt idx="25162" formatCode="m/d/yyyy\ h:mm">
                  <c:v>40620.70833332889</c:v>
                </c:pt>
                <c:pt idx="25163" formatCode="m/d/yyyy\ h:mm">
                  <c:v>40620.749999995533</c:v>
                </c:pt>
                <c:pt idx="25164" formatCode="m/d/yyyy\ h:mm">
                  <c:v>40620.791666662168</c:v>
                </c:pt>
                <c:pt idx="25165" formatCode="m/d/yyyy\ h:mm">
                  <c:v>40620.833333328876</c:v>
                </c:pt>
                <c:pt idx="25166" formatCode="m/d/yyyy\ h:mm">
                  <c:v>40620.874999995547</c:v>
                </c:pt>
                <c:pt idx="25167" formatCode="m/d/yyyy\ h:mm">
                  <c:v>40620.91666666219</c:v>
                </c:pt>
                <c:pt idx="25168" formatCode="m/d/yyyy\ h:mm">
                  <c:v>40620.958333328897</c:v>
                </c:pt>
                <c:pt idx="25169" formatCode="m/d/yyyy\ h:mm">
                  <c:v>40620.999999995518</c:v>
                </c:pt>
                <c:pt idx="25170" formatCode="m/d/yyyy\ h:mm">
                  <c:v>40621.041666662175</c:v>
                </c:pt>
                <c:pt idx="25171" formatCode="m/d/yyyy\ h:mm">
                  <c:v>40621.083333328868</c:v>
                </c:pt>
                <c:pt idx="25172" formatCode="m/d/yyyy\ h:mm">
                  <c:v>40621.124999995511</c:v>
                </c:pt>
                <c:pt idx="25173" formatCode="m/d/yyyy\ h:mm">
                  <c:v>40621.166666662175</c:v>
                </c:pt>
                <c:pt idx="25174" formatCode="m/d/yyyy\ h:mm">
                  <c:v>40621.208333328854</c:v>
                </c:pt>
                <c:pt idx="25175" formatCode="m/d/yyyy\ h:mm">
                  <c:v>40621.249999995503</c:v>
                </c:pt>
                <c:pt idx="25176" formatCode="m/d/yyyy\ h:mm">
                  <c:v>40621.291666662139</c:v>
                </c:pt>
                <c:pt idx="25177" formatCode="m/d/yyyy\ h:mm">
                  <c:v>40621.333333328846</c:v>
                </c:pt>
                <c:pt idx="25178" formatCode="m/d/yyyy\ h:mm">
                  <c:v>40621.374999995511</c:v>
                </c:pt>
                <c:pt idx="25179" formatCode="m/d/yyyy\ h:mm">
                  <c:v>40621.41666666216</c:v>
                </c:pt>
                <c:pt idx="25180" formatCode="m/d/yyyy\ h:mm">
                  <c:v>40621.458333328861</c:v>
                </c:pt>
                <c:pt idx="25181" formatCode="m/d/yyyy\ h:mm">
                  <c:v>40621.499999995489</c:v>
                </c:pt>
                <c:pt idx="25182" formatCode="m/d/yyyy\ h:mm">
                  <c:v>40621.541666662139</c:v>
                </c:pt>
                <c:pt idx="25183" formatCode="m/d/yyyy\ h:mm">
                  <c:v>40621.583333328839</c:v>
                </c:pt>
                <c:pt idx="25184" formatCode="m/d/yyyy\ h:mm">
                  <c:v>40621.624999995482</c:v>
                </c:pt>
                <c:pt idx="25185" formatCode="m/d/yyyy\ h:mm">
                  <c:v>40621.666666662131</c:v>
                </c:pt>
                <c:pt idx="25186" formatCode="m/d/yyyy\ h:mm">
                  <c:v>40621.708333328825</c:v>
                </c:pt>
                <c:pt idx="25187" formatCode="m/d/yyyy\ h:mm">
                  <c:v>40621.749999995482</c:v>
                </c:pt>
                <c:pt idx="25188" formatCode="m/d/yyyy\ h:mm">
                  <c:v>40621.791666662117</c:v>
                </c:pt>
                <c:pt idx="25189" formatCode="m/d/yyyy\ h:mm">
                  <c:v>40621.833333328817</c:v>
                </c:pt>
                <c:pt idx="25190" formatCode="m/d/yyyy\ h:mm">
                  <c:v>40621.874999995489</c:v>
                </c:pt>
                <c:pt idx="25191" formatCode="m/d/yyyy\ h:mm">
                  <c:v>40621.916666662131</c:v>
                </c:pt>
                <c:pt idx="25192" formatCode="m/d/yyyy\ h:mm">
                  <c:v>40621.958333328825</c:v>
                </c:pt>
                <c:pt idx="25193" formatCode="m/d/yyyy\ h:mm">
                  <c:v>40621.99999999546</c:v>
                </c:pt>
                <c:pt idx="25194" formatCode="m/d/yyyy\ h:mm">
                  <c:v>40622.041666662124</c:v>
                </c:pt>
                <c:pt idx="25195" formatCode="m/d/yyyy\ h:mm">
                  <c:v>40622.083333328803</c:v>
                </c:pt>
                <c:pt idx="25196" formatCode="m/d/yyyy\ h:mm">
                  <c:v>40622.124999995453</c:v>
                </c:pt>
                <c:pt idx="25197" formatCode="m/d/yyyy\ h:mm">
                  <c:v>40622.166666662102</c:v>
                </c:pt>
                <c:pt idx="25198" formatCode="m/d/yyyy\ h:mm">
                  <c:v>40622.208333328796</c:v>
                </c:pt>
                <c:pt idx="25199" formatCode="m/d/yyyy\ h:mm">
                  <c:v>40622.249999995445</c:v>
                </c:pt>
                <c:pt idx="25200" formatCode="m/d/yyyy\ h:mm">
                  <c:v>40622.29166666208</c:v>
                </c:pt>
                <c:pt idx="25201" formatCode="m/d/yyyy\ h:mm">
                  <c:v>40622.333333328796</c:v>
                </c:pt>
                <c:pt idx="25202" formatCode="m/d/yyyy\ h:mm">
                  <c:v>40622.374999995453</c:v>
                </c:pt>
                <c:pt idx="25203" formatCode="m/d/yyyy\ h:mm">
                  <c:v>40622.416666662102</c:v>
                </c:pt>
                <c:pt idx="25204" formatCode="m/d/yyyy\ h:mm">
                  <c:v>40622.458333328796</c:v>
                </c:pt>
                <c:pt idx="25205" formatCode="m/d/yyyy\ h:mm">
                  <c:v>40622.499999995431</c:v>
                </c:pt>
                <c:pt idx="25206" formatCode="m/d/yyyy\ h:mm">
                  <c:v>40622.54166666208</c:v>
                </c:pt>
                <c:pt idx="25207" formatCode="m/d/yyyy\ h:mm">
                  <c:v>40622.583333328774</c:v>
                </c:pt>
                <c:pt idx="25208" formatCode="m/d/yyyy\ h:mm">
                  <c:v>40622.624999995423</c:v>
                </c:pt>
                <c:pt idx="25209" formatCode="m/d/yyyy\ h:mm">
                  <c:v>40622.666666662073</c:v>
                </c:pt>
                <c:pt idx="25210" formatCode="m/d/yyyy\ h:mm">
                  <c:v>40622.708333328766</c:v>
                </c:pt>
                <c:pt idx="25211" formatCode="m/d/yyyy\ h:mm">
                  <c:v>40622.749999995416</c:v>
                </c:pt>
                <c:pt idx="25212" formatCode="m/d/yyyy\ h:mm">
                  <c:v>40622.791666662051</c:v>
                </c:pt>
                <c:pt idx="25213" formatCode="m/d/yyyy\ h:mm">
                  <c:v>40622.833333328759</c:v>
                </c:pt>
                <c:pt idx="25214" formatCode="m/d/yyyy\ h:mm">
                  <c:v>40622.874999995423</c:v>
                </c:pt>
                <c:pt idx="25215" formatCode="m/d/yyyy\ h:mm">
                  <c:v>40622.916666662073</c:v>
                </c:pt>
                <c:pt idx="25216" formatCode="m/d/yyyy\ h:mm">
                  <c:v>40622.958333328766</c:v>
                </c:pt>
                <c:pt idx="25217" formatCode="m/d/yyyy\ h:mm">
                  <c:v>40622.999999995402</c:v>
                </c:pt>
                <c:pt idx="25218" formatCode="m/d/yyyy\ h:mm">
                  <c:v>40623.041666662051</c:v>
                </c:pt>
                <c:pt idx="25219" formatCode="m/d/yyyy\ h:mm">
                  <c:v>40623.083333328745</c:v>
                </c:pt>
                <c:pt idx="25220" formatCode="m/d/yyyy\ h:mm">
                  <c:v>40623.124999995394</c:v>
                </c:pt>
                <c:pt idx="25221" formatCode="m/d/yyyy\ h:mm">
                  <c:v>40623.166666662044</c:v>
                </c:pt>
                <c:pt idx="25222" formatCode="m/d/yyyy\ h:mm">
                  <c:v>40623.208333328737</c:v>
                </c:pt>
                <c:pt idx="25223" formatCode="m/d/yyyy\ h:mm">
                  <c:v>40623.249999995387</c:v>
                </c:pt>
                <c:pt idx="25224" formatCode="m/d/yyyy\ h:mm">
                  <c:v>40623.291666662022</c:v>
                </c:pt>
                <c:pt idx="25225" formatCode="m/d/yyyy\ h:mm">
                  <c:v>40623.33333332873</c:v>
                </c:pt>
                <c:pt idx="25226" formatCode="m/d/yyyy\ h:mm">
                  <c:v>40623.374999995394</c:v>
                </c:pt>
                <c:pt idx="25227" formatCode="m/d/yyyy\ h:mm">
                  <c:v>40623.416666662044</c:v>
                </c:pt>
                <c:pt idx="25228" formatCode="m/d/yyyy\ h:mm">
                  <c:v>40623.458333328737</c:v>
                </c:pt>
                <c:pt idx="25229" formatCode="m/d/yyyy\ h:mm">
                  <c:v>40623.499999995372</c:v>
                </c:pt>
                <c:pt idx="25230" formatCode="m/d/yyyy\ h:mm">
                  <c:v>40623.541666662022</c:v>
                </c:pt>
                <c:pt idx="25231" formatCode="m/d/yyyy\ h:mm">
                  <c:v>40623.583333328716</c:v>
                </c:pt>
                <c:pt idx="25232" formatCode="m/d/yyyy\ h:mm">
                  <c:v>40623.624999995365</c:v>
                </c:pt>
                <c:pt idx="25233" formatCode="m/d/yyyy\ h:mm">
                  <c:v>40623.666666662015</c:v>
                </c:pt>
                <c:pt idx="25234" formatCode="m/d/yyyy\ h:mm">
                  <c:v>40623.708333328708</c:v>
                </c:pt>
                <c:pt idx="25235" formatCode="m/d/yyyy\ h:mm">
                  <c:v>40623.749999995358</c:v>
                </c:pt>
                <c:pt idx="25236" formatCode="m/d/yyyy\ h:mm">
                  <c:v>40623.791666661993</c:v>
                </c:pt>
                <c:pt idx="25237" formatCode="m/d/yyyy\ h:mm">
                  <c:v>40623.833333328701</c:v>
                </c:pt>
                <c:pt idx="25238" formatCode="m/d/yyyy\ h:mm">
                  <c:v>40623.874999995365</c:v>
                </c:pt>
                <c:pt idx="25239" formatCode="m/d/yyyy\ h:mm">
                  <c:v>40623.916666662015</c:v>
                </c:pt>
                <c:pt idx="25240" formatCode="m/d/yyyy\ h:mm">
                  <c:v>40623.958333328708</c:v>
                </c:pt>
                <c:pt idx="25241" formatCode="m/d/yyyy\ h:mm">
                  <c:v>40623.999999995336</c:v>
                </c:pt>
                <c:pt idx="25242" formatCode="m/d/yyyy\ h:mm">
                  <c:v>40624.041666661993</c:v>
                </c:pt>
                <c:pt idx="25243" formatCode="m/d/yyyy\ h:mm">
                  <c:v>40624.083333328686</c:v>
                </c:pt>
                <c:pt idx="25244" formatCode="m/d/yyyy\ h:mm">
                  <c:v>40624.124999995336</c:v>
                </c:pt>
                <c:pt idx="25245" formatCode="m/d/yyyy\ h:mm">
                  <c:v>40624.166666661979</c:v>
                </c:pt>
                <c:pt idx="25246" formatCode="m/d/yyyy\ h:mm">
                  <c:v>40624.208333328679</c:v>
                </c:pt>
                <c:pt idx="25247" formatCode="m/d/yyyy\ h:mm">
                  <c:v>40624.249999995329</c:v>
                </c:pt>
                <c:pt idx="25248" formatCode="m/d/yyyy\ h:mm">
                  <c:v>40624.291666661957</c:v>
                </c:pt>
                <c:pt idx="25249" formatCode="m/d/yyyy\ h:mm">
                  <c:v>40624.333333328672</c:v>
                </c:pt>
                <c:pt idx="25250" formatCode="m/d/yyyy\ h:mm">
                  <c:v>40624.374999995336</c:v>
                </c:pt>
                <c:pt idx="25251" formatCode="m/d/yyyy\ h:mm">
                  <c:v>40624.416666661986</c:v>
                </c:pt>
                <c:pt idx="25252" formatCode="m/d/yyyy\ h:mm">
                  <c:v>40624.458333328679</c:v>
                </c:pt>
                <c:pt idx="25253" formatCode="m/d/yyyy\ h:mm">
                  <c:v>40624.499999995314</c:v>
                </c:pt>
                <c:pt idx="25254" formatCode="m/d/yyyy\ h:mm">
                  <c:v>40624.541666661964</c:v>
                </c:pt>
                <c:pt idx="25255" formatCode="m/d/yyyy\ h:mm">
                  <c:v>40624.583333328643</c:v>
                </c:pt>
                <c:pt idx="25256" formatCode="m/d/yyyy\ h:mm">
                  <c:v>40624.624999995307</c:v>
                </c:pt>
                <c:pt idx="25257" formatCode="m/d/yyyy\ h:mm">
                  <c:v>40624.666666661957</c:v>
                </c:pt>
                <c:pt idx="25258" formatCode="m/d/yyyy\ h:mm">
                  <c:v>40624.708333328643</c:v>
                </c:pt>
                <c:pt idx="25259" formatCode="m/d/yyyy\ h:mm">
                  <c:v>40624.7499999953</c:v>
                </c:pt>
                <c:pt idx="25260" formatCode="m/d/yyyy\ h:mm">
                  <c:v>40624.791666661928</c:v>
                </c:pt>
                <c:pt idx="25261" formatCode="m/d/yyyy\ h:mm">
                  <c:v>40624.833333328643</c:v>
                </c:pt>
                <c:pt idx="25262" formatCode="m/d/yyyy\ h:mm">
                  <c:v>40624.874999995292</c:v>
                </c:pt>
                <c:pt idx="25263" formatCode="m/d/yyyy\ h:mm">
                  <c:v>40624.916666661957</c:v>
                </c:pt>
                <c:pt idx="25264" formatCode="m/d/yyyy\ h:mm">
                  <c:v>40624.95833332865</c:v>
                </c:pt>
                <c:pt idx="25265" formatCode="m/d/yyyy\ h:mm">
                  <c:v>40624.999999995285</c:v>
                </c:pt>
                <c:pt idx="25266" formatCode="m/d/yyyy\ h:mm">
                  <c:v>40625.041666661928</c:v>
                </c:pt>
                <c:pt idx="25267" formatCode="m/d/yyyy\ h:mm">
                  <c:v>40625.083333328628</c:v>
                </c:pt>
                <c:pt idx="25268" formatCode="m/d/yyyy\ h:mm">
                  <c:v>40625.124999995278</c:v>
                </c:pt>
                <c:pt idx="25269" formatCode="m/d/yyyy\ h:mm">
                  <c:v>40625.16666666192</c:v>
                </c:pt>
                <c:pt idx="25270" formatCode="m/d/yyyy\ h:mm">
                  <c:v>40625.208333328621</c:v>
                </c:pt>
                <c:pt idx="25271" formatCode="m/d/yyyy\ h:mm">
                  <c:v>40625.249999995271</c:v>
                </c:pt>
                <c:pt idx="25272" formatCode="m/d/yyyy\ h:mm">
                  <c:v>40625.291666661906</c:v>
                </c:pt>
                <c:pt idx="25273" formatCode="m/d/yyyy\ h:mm">
                  <c:v>40625.333333328614</c:v>
                </c:pt>
                <c:pt idx="25274" formatCode="m/d/yyyy\ h:mm">
                  <c:v>40625.374999995263</c:v>
                </c:pt>
                <c:pt idx="25275" formatCode="m/d/yyyy\ h:mm">
                  <c:v>40625.416666661928</c:v>
                </c:pt>
                <c:pt idx="25276" formatCode="m/d/yyyy\ h:mm">
                  <c:v>40625.458333328621</c:v>
                </c:pt>
                <c:pt idx="25277" formatCode="m/d/yyyy\ h:mm">
                  <c:v>40625.499999995256</c:v>
                </c:pt>
                <c:pt idx="25278" formatCode="m/d/yyyy\ h:mm">
                  <c:v>40625.541666661898</c:v>
                </c:pt>
                <c:pt idx="25279" formatCode="m/d/yyyy\ h:mm">
                  <c:v>40625.583333328606</c:v>
                </c:pt>
                <c:pt idx="25280" formatCode="m/d/yyyy\ h:mm">
                  <c:v>40625.624999995234</c:v>
                </c:pt>
                <c:pt idx="25281" formatCode="m/d/yyyy\ h:mm">
                  <c:v>40625.666666661884</c:v>
                </c:pt>
                <c:pt idx="25282" formatCode="m/d/yyyy\ h:mm">
                  <c:v>40625.708333328599</c:v>
                </c:pt>
                <c:pt idx="25283" formatCode="m/d/yyyy\ h:mm">
                  <c:v>40625.749999995234</c:v>
                </c:pt>
                <c:pt idx="25284" formatCode="m/d/yyyy\ h:mm">
                  <c:v>40625.791666661869</c:v>
                </c:pt>
                <c:pt idx="25285" formatCode="m/d/yyyy\ h:mm">
                  <c:v>40625.833333328599</c:v>
                </c:pt>
                <c:pt idx="25286" formatCode="m/d/yyyy\ h:mm">
                  <c:v>40625.874999995242</c:v>
                </c:pt>
                <c:pt idx="25287" formatCode="m/d/yyyy\ h:mm">
                  <c:v>40625.916666661884</c:v>
                </c:pt>
                <c:pt idx="25288" formatCode="m/d/yyyy\ h:mm">
                  <c:v>40625.958333328599</c:v>
                </c:pt>
                <c:pt idx="25289" formatCode="m/d/yyyy\ h:mm">
                  <c:v>40625.999999995227</c:v>
                </c:pt>
                <c:pt idx="25290" formatCode="m/d/yyyy\ h:mm">
                  <c:v>40626.041666661869</c:v>
                </c:pt>
                <c:pt idx="25291" formatCode="m/d/yyyy\ h:mm">
                  <c:v>40626.083333328585</c:v>
                </c:pt>
                <c:pt idx="25292" formatCode="m/d/yyyy\ h:mm">
                  <c:v>40626.12499999522</c:v>
                </c:pt>
                <c:pt idx="25293" formatCode="m/d/yyyy\ h:mm">
                  <c:v>40626.166666661869</c:v>
                </c:pt>
                <c:pt idx="25294" formatCode="m/d/yyyy\ h:mm">
                  <c:v>40626.20833332857</c:v>
                </c:pt>
                <c:pt idx="25295" formatCode="m/d/yyyy\ h:mm">
                  <c:v>40626.249999995205</c:v>
                </c:pt>
                <c:pt idx="25296" formatCode="m/d/yyyy\ h:mm">
                  <c:v>40626.29166666184</c:v>
                </c:pt>
                <c:pt idx="25297" formatCode="m/d/yyyy\ h:mm">
                  <c:v>40626.333333328555</c:v>
                </c:pt>
                <c:pt idx="25298" formatCode="m/d/yyyy\ h:mm">
                  <c:v>40626.374999995212</c:v>
                </c:pt>
                <c:pt idx="25299" formatCode="m/d/yyyy\ h:mm">
                  <c:v>40626.416666661855</c:v>
                </c:pt>
                <c:pt idx="25300" formatCode="m/d/yyyy\ h:mm">
                  <c:v>40626.458333328577</c:v>
                </c:pt>
                <c:pt idx="25301" formatCode="m/d/yyyy\ h:mm">
                  <c:v>40626.499999995198</c:v>
                </c:pt>
                <c:pt idx="25302" formatCode="m/d/yyyy\ h:mm">
                  <c:v>40626.541666661833</c:v>
                </c:pt>
                <c:pt idx="25303" formatCode="m/d/yyyy\ h:mm">
                  <c:v>40626.583333328548</c:v>
                </c:pt>
                <c:pt idx="25304" formatCode="m/d/yyyy\ h:mm">
                  <c:v>40626.624999995191</c:v>
                </c:pt>
                <c:pt idx="25305" formatCode="m/d/yyyy\ h:mm">
                  <c:v>40626.666666661833</c:v>
                </c:pt>
                <c:pt idx="25306" formatCode="m/d/yyyy\ h:mm">
                  <c:v>40626.708333328541</c:v>
                </c:pt>
                <c:pt idx="25307" formatCode="m/d/yyyy\ h:mm">
                  <c:v>40626.749999995183</c:v>
                </c:pt>
                <c:pt idx="25308" formatCode="m/d/yyyy\ h:mm">
                  <c:v>40626.791666661811</c:v>
                </c:pt>
                <c:pt idx="25309" formatCode="m/d/yyyy\ h:mm">
                  <c:v>40626.833333328526</c:v>
                </c:pt>
                <c:pt idx="25310" formatCode="m/d/yyyy\ h:mm">
                  <c:v>40626.874999995198</c:v>
                </c:pt>
                <c:pt idx="25311" formatCode="m/d/yyyy\ h:mm">
                  <c:v>40626.916666661826</c:v>
                </c:pt>
                <c:pt idx="25312" formatCode="m/d/yyyy\ h:mm">
                  <c:v>40626.958333328548</c:v>
                </c:pt>
                <c:pt idx="25313" formatCode="m/d/yyyy\ h:mm">
                  <c:v>40626.999999995169</c:v>
                </c:pt>
                <c:pt idx="25314" formatCode="m/d/yyyy\ h:mm">
                  <c:v>40627.041666661804</c:v>
                </c:pt>
                <c:pt idx="25315" formatCode="m/d/yyyy\ h:mm">
                  <c:v>40627.083333328519</c:v>
                </c:pt>
                <c:pt idx="25316" formatCode="m/d/yyyy\ h:mm">
                  <c:v>40627.124999995161</c:v>
                </c:pt>
                <c:pt idx="25317" formatCode="m/d/yyyy\ h:mm">
                  <c:v>40627.166666661804</c:v>
                </c:pt>
                <c:pt idx="25318" formatCode="m/d/yyyy\ h:mm">
                  <c:v>40627.208333328505</c:v>
                </c:pt>
                <c:pt idx="25319" formatCode="m/d/yyyy\ h:mm">
                  <c:v>40627.249999995161</c:v>
                </c:pt>
                <c:pt idx="25320" formatCode="m/d/yyyy\ h:mm">
                  <c:v>40627.291666661775</c:v>
                </c:pt>
                <c:pt idx="25321" formatCode="m/d/yyyy\ h:mm">
                  <c:v>40627.333333328497</c:v>
                </c:pt>
                <c:pt idx="25322" formatCode="m/d/yyyy\ h:mm">
                  <c:v>40627.374999995169</c:v>
                </c:pt>
                <c:pt idx="25323" formatCode="m/d/yyyy\ h:mm">
                  <c:v>40627.416666661804</c:v>
                </c:pt>
                <c:pt idx="25324" formatCode="m/d/yyyy\ h:mm">
                  <c:v>40627.458333328512</c:v>
                </c:pt>
                <c:pt idx="25325" formatCode="m/d/yyyy\ h:mm">
                  <c:v>40627.49999999514</c:v>
                </c:pt>
                <c:pt idx="25326" formatCode="m/d/yyyy\ h:mm">
                  <c:v>40627.541666661782</c:v>
                </c:pt>
                <c:pt idx="25327" formatCode="m/d/yyyy\ h:mm">
                  <c:v>40627.58333332849</c:v>
                </c:pt>
                <c:pt idx="25328" formatCode="m/d/yyyy\ h:mm">
                  <c:v>40627.624999995132</c:v>
                </c:pt>
                <c:pt idx="25329" formatCode="m/d/yyyy\ h:mm">
                  <c:v>40627.666666661768</c:v>
                </c:pt>
                <c:pt idx="25330" formatCode="m/d/yyyy\ h:mm">
                  <c:v>40627.708333328475</c:v>
                </c:pt>
                <c:pt idx="25331" formatCode="m/d/yyyy\ h:mm">
                  <c:v>40627.749999995132</c:v>
                </c:pt>
                <c:pt idx="25332" formatCode="m/d/yyyy\ h:mm">
                  <c:v>40627.791666661746</c:v>
                </c:pt>
                <c:pt idx="25333" formatCode="m/d/yyyy\ h:mm">
                  <c:v>40627.833333328475</c:v>
                </c:pt>
                <c:pt idx="25334" formatCode="m/d/yyyy\ h:mm">
                  <c:v>40627.87499999514</c:v>
                </c:pt>
                <c:pt idx="25335" formatCode="m/d/yyyy\ h:mm">
                  <c:v>40627.916666661775</c:v>
                </c:pt>
                <c:pt idx="25336" formatCode="m/d/yyyy\ h:mm">
                  <c:v>40627.958333328475</c:v>
                </c:pt>
                <c:pt idx="25337" formatCode="m/d/yyyy\ h:mm">
                  <c:v>40627.999999995111</c:v>
                </c:pt>
                <c:pt idx="25338" formatCode="m/d/yyyy\ h:mm">
                  <c:v>40628.041666661753</c:v>
                </c:pt>
                <c:pt idx="25339" formatCode="m/d/yyyy\ h:mm">
                  <c:v>40628.083333328454</c:v>
                </c:pt>
                <c:pt idx="25340" formatCode="m/d/yyyy\ h:mm">
                  <c:v>40628.124999995103</c:v>
                </c:pt>
                <c:pt idx="25341" formatCode="m/d/yyyy\ h:mm">
                  <c:v>40628.166666661738</c:v>
                </c:pt>
                <c:pt idx="25342" formatCode="m/d/yyyy\ h:mm">
                  <c:v>40628.208333328446</c:v>
                </c:pt>
                <c:pt idx="25343" formatCode="m/d/yyyy\ h:mm">
                  <c:v>40628.249999995096</c:v>
                </c:pt>
                <c:pt idx="25344" formatCode="m/d/yyyy\ h:mm">
                  <c:v>40628.291666661717</c:v>
                </c:pt>
                <c:pt idx="25345" formatCode="m/d/yyyy\ h:mm">
                  <c:v>40628.333333328446</c:v>
                </c:pt>
                <c:pt idx="25346" formatCode="m/d/yyyy\ h:mm">
                  <c:v>40628.374999995103</c:v>
                </c:pt>
                <c:pt idx="25347" formatCode="m/d/yyyy\ h:mm">
                  <c:v>40628.416666661738</c:v>
                </c:pt>
                <c:pt idx="25348" formatCode="m/d/yyyy\ h:mm">
                  <c:v>40628.458333328446</c:v>
                </c:pt>
                <c:pt idx="25349" formatCode="m/d/yyyy\ h:mm">
                  <c:v>40628.499999995081</c:v>
                </c:pt>
                <c:pt idx="25350" formatCode="m/d/yyyy\ h:mm">
                  <c:v>40628.541666661717</c:v>
                </c:pt>
                <c:pt idx="25351" formatCode="m/d/yyyy\ h:mm">
                  <c:v>40628.583333328424</c:v>
                </c:pt>
                <c:pt idx="25352" formatCode="m/d/yyyy\ h:mm">
                  <c:v>40628.624999995081</c:v>
                </c:pt>
                <c:pt idx="25353" formatCode="m/d/yyyy\ h:mm">
                  <c:v>40628.666666661717</c:v>
                </c:pt>
                <c:pt idx="25354" formatCode="m/d/yyyy\ h:mm">
                  <c:v>40628.708333328417</c:v>
                </c:pt>
                <c:pt idx="25355" formatCode="m/d/yyyy\ h:mm">
                  <c:v>40628.749999995067</c:v>
                </c:pt>
                <c:pt idx="25356" formatCode="m/d/yyyy\ h:mm">
                  <c:v>40628.791666661687</c:v>
                </c:pt>
                <c:pt idx="25357" formatCode="m/d/yyyy\ h:mm">
                  <c:v>40628.83333332841</c:v>
                </c:pt>
                <c:pt idx="25358" formatCode="m/d/yyyy\ h:mm">
                  <c:v>40628.874999995074</c:v>
                </c:pt>
                <c:pt idx="25359" formatCode="m/d/yyyy\ h:mm">
                  <c:v>40628.916666661724</c:v>
                </c:pt>
                <c:pt idx="25360" formatCode="m/d/yyyy\ h:mm">
                  <c:v>40628.958333328417</c:v>
                </c:pt>
                <c:pt idx="25361" formatCode="m/d/yyyy\ h:mm">
                  <c:v>40628.999999995052</c:v>
                </c:pt>
                <c:pt idx="25362" formatCode="m/d/yyyy\ h:mm">
                  <c:v>40629.041666661687</c:v>
                </c:pt>
                <c:pt idx="25363" formatCode="m/d/yyyy\ h:mm">
                  <c:v>40629.083333328395</c:v>
                </c:pt>
                <c:pt idx="25364" formatCode="m/d/yyyy\ h:mm">
                  <c:v>40629.124999995045</c:v>
                </c:pt>
                <c:pt idx="25365" formatCode="m/d/yyyy\ h:mm">
                  <c:v>40629.16666666168</c:v>
                </c:pt>
                <c:pt idx="25366" formatCode="m/d/yyyy\ h:mm">
                  <c:v>40629.208333328395</c:v>
                </c:pt>
                <c:pt idx="25367" formatCode="m/d/yyyy\ h:mm">
                  <c:v>40629.249999995038</c:v>
                </c:pt>
                <c:pt idx="25368" formatCode="m/d/yyyy\ h:mm">
                  <c:v>40629.291666661658</c:v>
                </c:pt>
                <c:pt idx="25369" formatCode="m/d/yyyy\ h:mm">
                  <c:v>40629.333333328388</c:v>
                </c:pt>
                <c:pt idx="25370" formatCode="m/d/yyyy\ h:mm">
                  <c:v>40629.374999995045</c:v>
                </c:pt>
                <c:pt idx="25371" formatCode="m/d/yyyy\ h:mm">
                  <c:v>40629.41666666168</c:v>
                </c:pt>
                <c:pt idx="25372" formatCode="m/d/yyyy\ h:mm">
                  <c:v>40629.458333328395</c:v>
                </c:pt>
                <c:pt idx="25373" formatCode="m/d/yyyy\ h:mm">
                  <c:v>40629.499999995023</c:v>
                </c:pt>
                <c:pt idx="25374" formatCode="m/d/yyyy\ h:mm">
                  <c:v>40629.541666661658</c:v>
                </c:pt>
                <c:pt idx="25375" formatCode="m/d/yyyy\ h:mm">
                  <c:v>40629.583333328366</c:v>
                </c:pt>
                <c:pt idx="25376" formatCode="m/d/yyyy\ h:mm">
                  <c:v>40629.624999995016</c:v>
                </c:pt>
                <c:pt idx="25377" formatCode="m/d/yyyy\ h:mm">
                  <c:v>40629.666666661651</c:v>
                </c:pt>
                <c:pt idx="25378" formatCode="m/d/yyyy\ h:mm">
                  <c:v>40629.708333328359</c:v>
                </c:pt>
                <c:pt idx="25379" formatCode="m/d/yyyy\ h:mm">
                  <c:v>40629.749999995009</c:v>
                </c:pt>
                <c:pt idx="25380" formatCode="m/d/yyyy\ h:mm">
                  <c:v>40629.791666661629</c:v>
                </c:pt>
                <c:pt idx="25381" formatCode="m/d/yyyy\ h:mm">
                  <c:v>40629.833333328352</c:v>
                </c:pt>
                <c:pt idx="25382" formatCode="m/d/yyyy\ h:mm">
                  <c:v>40629.874999995016</c:v>
                </c:pt>
                <c:pt idx="25383" formatCode="m/d/yyyy\ h:mm">
                  <c:v>40629.916666661651</c:v>
                </c:pt>
                <c:pt idx="25384" formatCode="m/d/yyyy\ h:mm">
                  <c:v>40629.958333328359</c:v>
                </c:pt>
                <c:pt idx="25385" formatCode="m/d/yyyy\ h:mm">
                  <c:v>40629.999999995001</c:v>
                </c:pt>
                <c:pt idx="25386" formatCode="m/d/yyyy\ h:mm">
                  <c:v>40630.041666661629</c:v>
                </c:pt>
                <c:pt idx="25387" formatCode="m/d/yyyy\ h:mm">
                  <c:v>40630.083333328337</c:v>
                </c:pt>
                <c:pt idx="25388" formatCode="m/d/yyyy\ h:mm">
                  <c:v>40630.124999995001</c:v>
                </c:pt>
                <c:pt idx="25389" formatCode="m/d/yyyy\ h:mm">
                  <c:v>40630.166666661622</c:v>
                </c:pt>
                <c:pt idx="25390" formatCode="m/d/yyyy\ h:mm">
                  <c:v>40630.20833332833</c:v>
                </c:pt>
                <c:pt idx="25391" formatCode="m/d/yyyy\ h:mm">
                  <c:v>40630.249999994994</c:v>
                </c:pt>
                <c:pt idx="25392" formatCode="m/d/yyyy\ h:mm">
                  <c:v>40630.2916666616</c:v>
                </c:pt>
                <c:pt idx="25393" formatCode="m/d/yyyy\ h:mm">
                  <c:v>40630.333333328323</c:v>
                </c:pt>
                <c:pt idx="25394" formatCode="m/d/yyyy\ h:mm">
                  <c:v>40630.374999995001</c:v>
                </c:pt>
                <c:pt idx="25395" formatCode="m/d/yyyy\ h:mm">
                  <c:v>40630.416666661622</c:v>
                </c:pt>
                <c:pt idx="25396" formatCode="m/d/yyyy\ h:mm">
                  <c:v>40630.45833332833</c:v>
                </c:pt>
                <c:pt idx="25397" formatCode="m/d/yyyy\ h:mm">
                  <c:v>40630.49999999498</c:v>
                </c:pt>
                <c:pt idx="25398" formatCode="m/d/yyyy\ h:mm">
                  <c:v>40630.5416666616</c:v>
                </c:pt>
                <c:pt idx="25399" formatCode="m/d/yyyy\ h:mm">
                  <c:v>40630.583333328308</c:v>
                </c:pt>
                <c:pt idx="25400" formatCode="m/d/yyyy\ h:mm">
                  <c:v>40630.624999994972</c:v>
                </c:pt>
                <c:pt idx="25401" formatCode="m/d/yyyy\ h:mm">
                  <c:v>40630.666666661593</c:v>
                </c:pt>
                <c:pt idx="25402" formatCode="m/d/yyyy\ h:mm">
                  <c:v>40630.708333328301</c:v>
                </c:pt>
                <c:pt idx="25403" formatCode="m/d/yyyy\ h:mm">
                  <c:v>40630.749999994965</c:v>
                </c:pt>
                <c:pt idx="25404" formatCode="m/d/yyyy\ h:mm">
                  <c:v>40630.791666661571</c:v>
                </c:pt>
                <c:pt idx="25405" formatCode="m/d/yyyy\ h:mm">
                  <c:v>40630.833333328294</c:v>
                </c:pt>
                <c:pt idx="25406" formatCode="m/d/yyyy\ h:mm">
                  <c:v>40630.874999994965</c:v>
                </c:pt>
                <c:pt idx="25407" formatCode="m/d/yyyy\ h:mm">
                  <c:v>40630.916666661593</c:v>
                </c:pt>
                <c:pt idx="25408" formatCode="m/d/yyyy\ h:mm">
                  <c:v>40630.958333328301</c:v>
                </c:pt>
                <c:pt idx="25409" formatCode="m/d/yyyy\ h:mm">
                  <c:v>40630.999999994943</c:v>
                </c:pt>
                <c:pt idx="25410" formatCode="m/d/yyyy\ h:mm">
                  <c:v>40631.041666661578</c:v>
                </c:pt>
                <c:pt idx="25411" formatCode="m/d/yyyy\ h:mm">
                  <c:v>40631.083333328279</c:v>
                </c:pt>
                <c:pt idx="25412" formatCode="m/d/yyyy\ h:mm">
                  <c:v>40631.124999994943</c:v>
                </c:pt>
                <c:pt idx="25413" formatCode="m/d/yyyy\ h:mm">
                  <c:v>40631.166666661571</c:v>
                </c:pt>
                <c:pt idx="25414" formatCode="m/d/yyyy\ h:mm">
                  <c:v>40631.208333328272</c:v>
                </c:pt>
                <c:pt idx="25415" formatCode="m/d/yyyy\ h:mm">
                  <c:v>40631.249999994936</c:v>
                </c:pt>
                <c:pt idx="25416" formatCode="m/d/yyyy\ h:mm">
                  <c:v>40631.291666661557</c:v>
                </c:pt>
                <c:pt idx="25417" formatCode="m/d/yyyy\ h:mm">
                  <c:v>40631.333333328264</c:v>
                </c:pt>
                <c:pt idx="25418" formatCode="m/d/yyyy\ h:mm">
                  <c:v>40631.374999994943</c:v>
                </c:pt>
                <c:pt idx="25419" formatCode="m/d/yyyy\ h:mm">
                  <c:v>40631.416666661578</c:v>
                </c:pt>
                <c:pt idx="25420" formatCode="m/d/yyyy\ h:mm">
                  <c:v>40631.458333328264</c:v>
                </c:pt>
                <c:pt idx="25421" formatCode="m/d/yyyy\ h:mm">
                  <c:v>40631.499999994921</c:v>
                </c:pt>
                <c:pt idx="25422" formatCode="m/d/yyyy\ h:mm">
                  <c:v>40631.541666661557</c:v>
                </c:pt>
                <c:pt idx="25423" formatCode="m/d/yyyy\ h:mm">
                  <c:v>40631.583333328243</c:v>
                </c:pt>
                <c:pt idx="25424" formatCode="m/d/yyyy\ h:mm">
                  <c:v>40631.624999994914</c:v>
                </c:pt>
                <c:pt idx="25425" formatCode="m/d/yyyy\ h:mm">
                  <c:v>40631.666666661549</c:v>
                </c:pt>
                <c:pt idx="25426" formatCode="m/d/yyyy\ h:mm">
                  <c:v>40631.708333328243</c:v>
                </c:pt>
                <c:pt idx="25427" formatCode="m/d/yyyy\ h:mm">
                  <c:v>40631.749999994892</c:v>
                </c:pt>
                <c:pt idx="25428" formatCode="m/d/yyyy\ h:mm">
                  <c:v>40631.79166666152</c:v>
                </c:pt>
                <c:pt idx="25429" formatCode="m/d/yyyy\ h:mm">
                  <c:v>40631.833333328235</c:v>
                </c:pt>
                <c:pt idx="25430" formatCode="m/d/yyyy\ h:mm">
                  <c:v>40631.874999994914</c:v>
                </c:pt>
                <c:pt idx="25431" formatCode="m/d/yyyy\ h:mm">
                  <c:v>40631.916666661535</c:v>
                </c:pt>
                <c:pt idx="25432" formatCode="m/d/yyyy\ h:mm">
                  <c:v>40631.958333328235</c:v>
                </c:pt>
                <c:pt idx="25433" formatCode="m/d/yyyy\ h:mm">
                  <c:v>40631.999999994892</c:v>
                </c:pt>
                <c:pt idx="25434" formatCode="m/d/yyyy\ h:mm">
                  <c:v>40632.04166666152</c:v>
                </c:pt>
                <c:pt idx="25435" formatCode="m/d/yyyy\ h:mm">
                  <c:v>40632.083333328213</c:v>
                </c:pt>
                <c:pt idx="25436" formatCode="m/d/yyyy\ h:mm">
                  <c:v>40632.124999994885</c:v>
                </c:pt>
                <c:pt idx="25437" formatCode="m/d/yyyy\ h:mm">
                  <c:v>40632.16666666152</c:v>
                </c:pt>
                <c:pt idx="25438" formatCode="m/d/yyyy\ h:mm">
                  <c:v>40632.208333328213</c:v>
                </c:pt>
                <c:pt idx="25439" formatCode="m/d/yyyy\ h:mm">
                  <c:v>40632.249999994863</c:v>
                </c:pt>
                <c:pt idx="25440" formatCode="m/d/yyyy\ h:mm">
                  <c:v>40632.291666661491</c:v>
                </c:pt>
                <c:pt idx="25441" formatCode="m/d/yyyy\ h:mm">
                  <c:v>40632.333333328206</c:v>
                </c:pt>
                <c:pt idx="25442" formatCode="m/d/yyyy\ h:mm">
                  <c:v>40632.374999994885</c:v>
                </c:pt>
                <c:pt idx="25443" formatCode="m/d/yyyy\ h:mm">
                  <c:v>40632.41666666152</c:v>
                </c:pt>
                <c:pt idx="25444" formatCode="m/d/yyyy\ h:mm">
                  <c:v>40632.458333328221</c:v>
                </c:pt>
                <c:pt idx="25445" formatCode="m/d/yyyy\ h:mm">
                  <c:v>40632.499999994849</c:v>
                </c:pt>
                <c:pt idx="25446" formatCode="m/d/yyyy\ h:mm">
                  <c:v>40632.541666661484</c:v>
                </c:pt>
                <c:pt idx="25447" formatCode="m/d/yyyy\ h:mm">
                  <c:v>40632.583333328199</c:v>
                </c:pt>
                <c:pt idx="25448" formatCode="m/d/yyyy\ h:mm">
                  <c:v>40632.624999994841</c:v>
                </c:pt>
                <c:pt idx="25449" formatCode="m/d/yyyy\ h:mm">
                  <c:v>40632.666666661484</c:v>
                </c:pt>
                <c:pt idx="25450" formatCode="m/d/yyyy\ h:mm">
                  <c:v>40632.708333328199</c:v>
                </c:pt>
                <c:pt idx="25451" formatCode="m/d/yyyy\ h:mm">
                  <c:v>40632.749999994841</c:v>
                </c:pt>
                <c:pt idx="25452" formatCode="m/d/yyyy\ h:mm">
                  <c:v>40632.791666661462</c:v>
                </c:pt>
                <c:pt idx="25453" formatCode="m/d/yyyy\ h:mm">
                  <c:v>40632.833333328184</c:v>
                </c:pt>
                <c:pt idx="25454" formatCode="m/d/yyyy\ h:mm">
                  <c:v>40632.874999994849</c:v>
                </c:pt>
                <c:pt idx="25455" formatCode="m/d/yyyy\ h:mm">
                  <c:v>40632.916666661484</c:v>
                </c:pt>
                <c:pt idx="25456" formatCode="m/d/yyyy\ h:mm">
                  <c:v>40632.958333328199</c:v>
                </c:pt>
                <c:pt idx="25457" formatCode="m/d/yyyy\ h:mm">
                  <c:v>40632.999999994834</c:v>
                </c:pt>
                <c:pt idx="25458" formatCode="m/d/yyyy\ h:mm">
                  <c:v>40633.041666661469</c:v>
                </c:pt>
                <c:pt idx="25459" formatCode="m/d/yyyy\ h:mm">
                  <c:v>40633.08333332817</c:v>
                </c:pt>
                <c:pt idx="25460" formatCode="m/d/yyyy\ h:mm">
                  <c:v>40633.124999994812</c:v>
                </c:pt>
                <c:pt idx="25461" formatCode="m/d/yyyy\ h:mm">
                  <c:v>40633.166666661455</c:v>
                </c:pt>
                <c:pt idx="25462" formatCode="m/d/yyyy\ h:mm">
                  <c:v>40633.208333328155</c:v>
                </c:pt>
                <c:pt idx="25463" formatCode="m/d/yyyy\ h:mm">
                  <c:v>40633.249999994812</c:v>
                </c:pt>
                <c:pt idx="25464" formatCode="m/d/yyyy\ h:mm">
                  <c:v>40633.291666661426</c:v>
                </c:pt>
                <c:pt idx="25465" formatCode="m/d/yyyy\ h:mm">
                  <c:v>40633.333333328148</c:v>
                </c:pt>
                <c:pt idx="25466" formatCode="m/d/yyyy\ h:mm">
                  <c:v>40633.37499999482</c:v>
                </c:pt>
                <c:pt idx="25467" formatCode="m/d/yyyy\ h:mm">
                  <c:v>40633.416666661455</c:v>
                </c:pt>
                <c:pt idx="25468" formatCode="m/d/yyyy\ h:mm">
                  <c:v>40633.458333328163</c:v>
                </c:pt>
                <c:pt idx="25469" formatCode="m/d/yyyy\ h:mm">
                  <c:v>40633.49999999479</c:v>
                </c:pt>
                <c:pt idx="25470" formatCode="m/d/yyyy\ h:mm">
                  <c:v>40633.541666661433</c:v>
                </c:pt>
                <c:pt idx="25471" formatCode="m/d/yyyy\ h:mm">
                  <c:v>40633.583333328141</c:v>
                </c:pt>
                <c:pt idx="25472" formatCode="m/d/yyyy\ h:mm">
                  <c:v>40633.624999994783</c:v>
                </c:pt>
                <c:pt idx="25473" formatCode="m/d/yyyy\ h:mm">
                  <c:v>40633.666666661418</c:v>
                </c:pt>
                <c:pt idx="25474" formatCode="m/d/yyyy\ h:mm">
                  <c:v>40633.708333328126</c:v>
                </c:pt>
                <c:pt idx="25475" formatCode="m/d/yyyy\ h:mm">
                  <c:v>40633.749999994783</c:v>
                </c:pt>
                <c:pt idx="25476" formatCode="m/d/yyyy\ h:mm">
                  <c:v>40633.791666661396</c:v>
                </c:pt>
                <c:pt idx="25477" formatCode="m/d/yyyy\ h:mm">
                  <c:v>40633.833333328126</c:v>
                </c:pt>
                <c:pt idx="25478" formatCode="m/d/yyyy\ h:mm">
                  <c:v>40633.87499999479</c:v>
                </c:pt>
                <c:pt idx="25479" formatCode="m/d/yyyy\ h:mm">
                  <c:v>40633.916666661426</c:v>
                </c:pt>
                <c:pt idx="25480" formatCode="m/d/yyyy\ h:mm">
                  <c:v>40633.958333328126</c:v>
                </c:pt>
                <c:pt idx="25481" formatCode="m/d/yyyy\ h:mm">
                  <c:v>40633.999999994761</c:v>
                </c:pt>
                <c:pt idx="25482" formatCode="m/d/yyyy\ h:mm">
                  <c:v>40634.041666661404</c:v>
                </c:pt>
                <c:pt idx="25483" formatCode="m/d/yyyy\ h:mm">
                  <c:v>40634.083333328104</c:v>
                </c:pt>
                <c:pt idx="25484" formatCode="m/d/yyyy\ h:mm">
                  <c:v>40634.124999994761</c:v>
                </c:pt>
                <c:pt idx="25485" formatCode="m/d/yyyy\ h:mm">
                  <c:v>40634.166666661396</c:v>
                </c:pt>
                <c:pt idx="25486" formatCode="m/d/yyyy\ h:mm">
                  <c:v>40634.208333328097</c:v>
                </c:pt>
                <c:pt idx="25487" formatCode="m/d/yyyy\ h:mm">
                  <c:v>40634.249999994747</c:v>
                </c:pt>
                <c:pt idx="25488" formatCode="m/d/yyyy\ h:mm">
                  <c:v>40634.291666661367</c:v>
                </c:pt>
                <c:pt idx="25489" formatCode="m/d/yyyy\ h:mm">
                  <c:v>40634.333333328097</c:v>
                </c:pt>
                <c:pt idx="25490" formatCode="m/d/yyyy\ h:mm">
                  <c:v>40634.374999994754</c:v>
                </c:pt>
                <c:pt idx="25491" formatCode="m/d/yyyy\ h:mm">
                  <c:v>40634.416666661404</c:v>
                </c:pt>
                <c:pt idx="25492" formatCode="m/d/yyyy\ h:mm">
                  <c:v>40634.458333328097</c:v>
                </c:pt>
                <c:pt idx="25493" formatCode="m/d/yyyy\ h:mm">
                  <c:v>40634.499999994732</c:v>
                </c:pt>
                <c:pt idx="25494" formatCode="m/d/yyyy\ h:mm">
                  <c:v>40634.541666661367</c:v>
                </c:pt>
                <c:pt idx="25495" formatCode="m/d/yyyy\ h:mm">
                  <c:v>40634.583333328075</c:v>
                </c:pt>
                <c:pt idx="25496" formatCode="m/d/yyyy\ h:mm">
                  <c:v>40634.624999994732</c:v>
                </c:pt>
                <c:pt idx="25497" formatCode="m/d/yyyy\ h:mm">
                  <c:v>40634.666666661367</c:v>
                </c:pt>
                <c:pt idx="25498" formatCode="m/d/yyyy\ h:mm">
                  <c:v>40634.708333328068</c:v>
                </c:pt>
                <c:pt idx="25499" formatCode="m/d/yyyy\ h:mm">
                  <c:v>40634.749999994718</c:v>
                </c:pt>
                <c:pt idx="25500" formatCode="m/d/yyyy\ h:mm">
                  <c:v>40634.791666661338</c:v>
                </c:pt>
                <c:pt idx="25501" formatCode="m/d/yyyy\ h:mm">
                  <c:v>40634.833333328061</c:v>
                </c:pt>
                <c:pt idx="25502" formatCode="m/d/yyyy\ h:mm">
                  <c:v>40634.874999994725</c:v>
                </c:pt>
                <c:pt idx="25503" formatCode="m/d/yyyy\ h:mm">
                  <c:v>40634.916666661375</c:v>
                </c:pt>
                <c:pt idx="25504" formatCode="m/d/yyyy\ h:mm">
                  <c:v>40634.958333328068</c:v>
                </c:pt>
                <c:pt idx="25505" formatCode="m/d/yyyy\ h:mm">
                  <c:v>40634.999999994703</c:v>
                </c:pt>
                <c:pt idx="25506" formatCode="m/d/yyyy\ h:mm">
                  <c:v>40635.041666661338</c:v>
                </c:pt>
                <c:pt idx="25507" formatCode="m/d/yyyy\ h:mm">
                  <c:v>40635.083333328046</c:v>
                </c:pt>
                <c:pt idx="25508" formatCode="m/d/yyyy\ h:mm">
                  <c:v>40635.124999994696</c:v>
                </c:pt>
                <c:pt idx="25509" formatCode="m/d/yyyy\ h:mm">
                  <c:v>40635.166666661331</c:v>
                </c:pt>
                <c:pt idx="25510" formatCode="m/d/yyyy\ h:mm">
                  <c:v>40635.208333328046</c:v>
                </c:pt>
                <c:pt idx="25511" formatCode="m/d/yyyy\ h:mm">
                  <c:v>40635.249999994689</c:v>
                </c:pt>
                <c:pt idx="25512" formatCode="m/d/yyyy\ h:mm">
                  <c:v>40635.291666661309</c:v>
                </c:pt>
                <c:pt idx="25513" formatCode="m/d/yyyy\ h:mm">
                  <c:v>40635.333333328039</c:v>
                </c:pt>
                <c:pt idx="25514" formatCode="m/d/yyyy\ h:mm">
                  <c:v>40635.374999994696</c:v>
                </c:pt>
                <c:pt idx="25515" formatCode="m/d/yyyy\ h:mm">
                  <c:v>40635.416666661331</c:v>
                </c:pt>
                <c:pt idx="25516" formatCode="m/d/yyyy\ h:mm">
                  <c:v>40635.458333328046</c:v>
                </c:pt>
                <c:pt idx="25517" formatCode="m/d/yyyy\ h:mm">
                  <c:v>40635.499999994681</c:v>
                </c:pt>
                <c:pt idx="25518" formatCode="m/d/yyyy\ h:mm">
                  <c:v>40635.541666661316</c:v>
                </c:pt>
                <c:pt idx="25519" formatCode="m/d/yyyy\ h:mm">
                  <c:v>40635.583333328017</c:v>
                </c:pt>
                <c:pt idx="25520" formatCode="m/d/yyyy\ h:mm">
                  <c:v>40635.624999994667</c:v>
                </c:pt>
                <c:pt idx="25521" formatCode="m/d/yyyy\ h:mm">
                  <c:v>40635.666666661302</c:v>
                </c:pt>
                <c:pt idx="25522" formatCode="m/d/yyyy\ h:mm">
                  <c:v>40635.70833332801</c:v>
                </c:pt>
                <c:pt idx="25523" formatCode="m/d/yyyy\ h:mm">
                  <c:v>40635.749999994659</c:v>
                </c:pt>
                <c:pt idx="25524" formatCode="m/d/yyyy\ h:mm">
                  <c:v>40635.791666661287</c:v>
                </c:pt>
                <c:pt idx="25525" formatCode="m/d/yyyy\ h:mm">
                  <c:v>40635.833333328002</c:v>
                </c:pt>
                <c:pt idx="25526" formatCode="m/d/yyyy\ h:mm">
                  <c:v>40635.874999994667</c:v>
                </c:pt>
                <c:pt idx="25527" formatCode="m/d/yyyy\ h:mm">
                  <c:v>40635.916666661302</c:v>
                </c:pt>
                <c:pt idx="25528" formatCode="m/d/yyyy\ h:mm">
                  <c:v>40635.95833332801</c:v>
                </c:pt>
                <c:pt idx="25529" formatCode="m/d/yyyy\ h:mm">
                  <c:v>40635.999999994645</c:v>
                </c:pt>
                <c:pt idx="25530" formatCode="m/d/yyyy\ h:mm">
                  <c:v>40636.04166666128</c:v>
                </c:pt>
                <c:pt idx="25531" formatCode="m/d/yyyy\ h:mm">
                  <c:v>40636.083333327988</c:v>
                </c:pt>
                <c:pt idx="25532" formatCode="m/d/yyyy\ h:mm">
                  <c:v>40636.124999994638</c:v>
                </c:pt>
                <c:pt idx="25533" formatCode="m/d/yyyy\ h:mm">
                  <c:v>40636.166666661273</c:v>
                </c:pt>
                <c:pt idx="25534" formatCode="m/d/yyyy\ h:mm">
                  <c:v>40636.208333327981</c:v>
                </c:pt>
                <c:pt idx="25535" formatCode="m/d/yyyy\ h:mm">
                  <c:v>40636.24999999463</c:v>
                </c:pt>
                <c:pt idx="25536" formatCode="m/d/yyyy\ h:mm">
                  <c:v>40636.291666661251</c:v>
                </c:pt>
                <c:pt idx="25537" formatCode="m/d/yyyy\ h:mm">
                  <c:v>40636.333333327973</c:v>
                </c:pt>
                <c:pt idx="25538" formatCode="m/d/yyyy\ h:mm">
                  <c:v>40636.374999994638</c:v>
                </c:pt>
                <c:pt idx="25539" formatCode="m/d/yyyy\ h:mm">
                  <c:v>40636.416666661273</c:v>
                </c:pt>
                <c:pt idx="25540" formatCode="m/d/yyyy\ h:mm">
                  <c:v>40636.458333327981</c:v>
                </c:pt>
                <c:pt idx="25541" formatCode="m/d/yyyy\ h:mm">
                  <c:v>40636.499999994616</c:v>
                </c:pt>
                <c:pt idx="25542" formatCode="m/d/yyyy\ h:mm">
                  <c:v>40636.541666661251</c:v>
                </c:pt>
                <c:pt idx="25543" formatCode="m/d/yyyy\ h:mm">
                  <c:v>40636.583333327959</c:v>
                </c:pt>
                <c:pt idx="25544" formatCode="m/d/yyyy\ h:mm">
                  <c:v>40636.624999994609</c:v>
                </c:pt>
                <c:pt idx="25545" formatCode="m/d/yyyy\ h:mm">
                  <c:v>40636.666666661244</c:v>
                </c:pt>
                <c:pt idx="25546" formatCode="m/d/yyyy\ h:mm">
                  <c:v>40636.708333327952</c:v>
                </c:pt>
                <c:pt idx="25547" formatCode="m/d/yyyy\ h:mm">
                  <c:v>40636.749999994601</c:v>
                </c:pt>
                <c:pt idx="25548" formatCode="m/d/yyyy\ h:mm">
                  <c:v>40636.791666661222</c:v>
                </c:pt>
                <c:pt idx="25549" formatCode="m/d/yyyy\ h:mm">
                  <c:v>40636.833333327944</c:v>
                </c:pt>
                <c:pt idx="25550" formatCode="m/d/yyyy\ h:mm">
                  <c:v>40636.874999994616</c:v>
                </c:pt>
                <c:pt idx="25551" formatCode="m/d/yyyy\ h:mm">
                  <c:v>40636.916666661244</c:v>
                </c:pt>
                <c:pt idx="25552" formatCode="m/d/yyyy\ h:mm">
                  <c:v>40636.958333327952</c:v>
                </c:pt>
                <c:pt idx="25553" formatCode="m/d/yyyy\ h:mm">
                  <c:v>40636.999999994601</c:v>
                </c:pt>
                <c:pt idx="25554" formatCode="m/d/yyyy\ h:mm">
                  <c:v>40637.041666661222</c:v>
                </c:pt>
                <c:pt idx="25555" formatCode="m/d/yyyy\ h:mm">
                  <c:v>40637.08333332793</c:v>
                </c:pt>
                <c:pt idx="25556" formatCode="m/d/yyyy\ h:mm">
                  <c:v>40637.124999994594</c:v>
                </c:pt>
                <c:pt idx="25557" formatCode="m/d/yyyy\ h:mm">
                  <c:v>40637.166666661215</c:v>
                </c:pt>
                <c:pt idx="25558" formatCode="m/d/yyyy\ h:mm">
                  <c:v>40637.208333327922</c:v>
                </c:pt>
                <c:pt idx="25559" formatCode="m/d/yyyy\ h:mm">
                  <c:v>40637.249999994587</c:v>
                </c:pt>
                <c:pt idx="25560" formatCode="m/d/yyyy\ h:mm">
                  <c:v>40637.291666661193</c:v>
                </c:pt>
                <c:pt idx="25561" formatCode="m/d/yyyy\ h:mm">
                  <c:v>40637.333333327915</c:v>
                </c:pt>
                <c:pt idx="25562" formatCode="m/d/yyyy\ h:mm">
                  <c:v>40637.374999994594</c:v>
                </c:pt>
                <c:pt idx="25563" formatCode="m/d/yyyy\ h:mm">
                  <c:v>40637.416666661215</c:v>
                </c:pt>
                <c:pt idx="25564" formatCode="m/d/yyyy\ h:mm">
                  <c:v>40637.458333327915</c:v>
                </c:pt>
                <c:pt idx="25565" formatCode="m/d/yyyy\ h:mm">
                  <c:v>40637.499999994572</c:v>
                </c:pt>
                <c:pt idx="25566" formatCode="m/d/yyyy\ h:mm">
                  <c:v>40637.541666661193</c:v>
                </c:pt>
                <c:pt idx="25567" formatCode="m/d/yyyy\ h:mm">
                  <c:v>40637.583333327893</c:v>
                </c:pt>
                <c:pt idx="25568" formatCode="m/d/yyyy\ h:mm">
                  <c:v>40637.624999994565</c:v>
                </c:pt>
                <c:pt idx="25569" formatCode="m/d/yyyy\ h:mm">
                  <c:v>40637.666666661185</c:v>
                </c:pt>
                <c:pt idx="25570" formatCode="m/d/yyyy\ h:mm">
                  <c:v>40637.708333327893</c:v>
                </c:pt>
                <c:pt idx="25571" formatCode="m/d/yyyy\ h:mm">
                  <c:v>40637.749999994543</c:v>
                </c:pt>
                <c:pt idx="25572" formatCode="m/d/yyyy\ h:mm">
                  <c:v>40637.791666661171</c:v>
                </c:pt>
                <c:pt idx="25573" formatCode="m/d/yyyy\ h:mm">
                  <c:v>40637.833333327886</c:v>
                </c:pt>
                <c:pt idx="25574" formatCode="m/d/yyyy\ h:mm">
                  <c:v>40637.874999994565</c:v>
                </c:pt>
                <c:pt idx="25575" formatCode="m/d/yyyy\ h:mm">
                  <c:v>40637.916666661185</c:v>
                </c:pt>
                <c:pt idx="25576" formatCode="m/d/yyyy\ h:mm">
                  <c:v>40637.958333327893</c:v>
                </c:pt>
                <c:pt idx="25577" formatCode="m/d/yyyy\ h:mm">
                  <c:v>40637.999999994543</c:v>
                </c:pt>
                <c:pt idx="25578" formatCode="m/d/yyyy\ h:mm">
                  <c:v>40638.041666661171</c:v>
                </c:pt>
                <c:pt idx="25579" formatCode="m/d/yyyy\ h:mm">
                  <c:v>40638.083333327872</c:v>
                </c:pt>
                <c:pt idx="25580" formatCode="m/d/yyyy\ h:mm">
                  <c:v>40638.124999994536</c:v>
                </c:pt>
                <c:pt idx="25581" formatCode="m/d/yyyy\ h:mm">
                  <c:v>40638.166666661171</c:v>
                </c:pt>
                <c:pt idx="25582" formatCode="m/d/yyyy\ h:mm">
                  <c:v>40638.208333327864</c:v>
                </c:pt>
                <c:pt idx="25583" formatCode="m/d/yyyy\ h:mm">
                  <c:v>40638.249999994528</c:v>
                </c:pt>
                <c:pt idx="25584" formatCode="m/d/yyyy\ h:mm">
                  <c:v>40638.291666661149</c:v>
                </c:pt>
                <c:pt idx="25585" formatCode="m/d/yyyy\ h:mm">
                  <c:v>40638.333333327842</c:v>
                </c:pt>
                <c:pt idx="25586" formatCode="m/d/yyyy\ h:mm">
                  <c:v>40638.374999994536</c:v>
                </c:pt>
                <c:pt idx="25587" formatCode="m/d/yyyy\ h:mm">
                  <c:v>40638.416666661171</c:v>
                </c:pt>
                <c:pt idx="25588" formatCode="m/d/yyyy\ h:mm">
                  <c:v>40638.458333327864</c:v>
                </c:pt>
                <c:pt idx="25589" formatCode="m/d/yyyy\ h:mm">
                  <c:v>40638.499999994499</c:v>
                </c:pt>
                <c:pt idx="25590" formatCode="m/d/yyyy\ h:mm">
                  <c:v>40638.541666661149</c:v>
                </c:pt>
                <c:pt idx="25591" formatCode="m/d/yyyy\ h:mm">
                  <c:v>40638.583333327842</c:v>
                </c:pt>
                <c:pt idx="25592" formatCode="m/d/yyyy\ h:mm">
                  <c:v>40638.624999994492</c:v>
                </c:pt>
                <c:pt idx="25593" formatCode="m/d/yyyy\ h:mm">
                  <c:v>40638.666666661135</c:v>
                </c:pt>
                <c:pt idx="25594" formatCode="m/d/yyyy\ h:mm">
                  <c:v>40638.708333327835</c:v>
                </c:pt>
                <c:pt idx="25595" formatCode="m/d/yyyy\ h:mm">
                  <c:v>40638.749999994492</c:v>
                </c:pt>
                <c:pt idx="25596" formatCode="m/d/yyyy\ h:mm">
                  <c:v>40638.791666661113</c:v>
                </c:pt>
                <c:pt idx="25597" formatCode="m/d/yyyy\ h:mm">
                  <c:v>40638.833333327813</c:v>
                </c:pt>
                <c:pt idx="25598" formatCode="m/d/yyyy\ h:mm">
                  <c:v>40638.874999994499</c:v>
                </c:pt>
                <c:pt idx="25599" formatCode="m/d/yyyy\ h:mm">
                  <c:v>40638.916666661135</c:v>
                </c:pt>
                <c:pt idx="25600" formatCode="m/d/yyyy\ h:mm">
                  <c:v>40638.958333327835</c:v>
                </c:pt>
                <c:pt idx="25601" formatCode="m/d/yyyy\ h:mm">
                  <c:v>40638.999999994485</c:v>
                </c:pt>
                <c:pt idx="25602" formatCode="m/d/yyyy\ h:mm">
                  <c:v>40639.04166666112</c:v>
                </c:pt>
                <c:pt idx="25603" formatCode="m/d/yyyy\ h:mm">
                  <c:v>40639.083333327799</c:v>
                </c:pt>
                <c:pt idx="25604" formatCode="m/d/yyyy\ h:mm">
                  <c:v>40639.124999994463</c:v>
                </c:pt>
                <c:pt idx="25605" formatCode="m/d/yyyy\ h:mm">
                  <c:v>40639.166666661113</c:v>
                </c:pt>
                <c:pt idx="25606" formatCode="m/d/yyyy\ h:mm">
                  <c:v>40639.208333327791</c:v>
                </c:pt>
                <c:pt idx="25607" formatCode="m/d/yyyy\ h:mm">
                  <c:v>40639.249999994463</c:v>
                </c:pt>
                <c:pt idx="25608" formatCode="m/d/yyyy\ h:mm">
                  <c:v>40639.291666661091</c:v>
                </c:pt>
                <c:pt idx="25609" formatCode="m/d/yyyy\ h:mm">
                  <c:v>40639.333333327791</c:v>
                </c:pt>
                <c:pt idx="25610" formatCode="m/d/yyyy\ h:mm">
                  <c:v>40639.37499999447</c:v>
                </c:pt>
                <c:pt idx="25611" formatCode="m/d/yyyy\ h:mm">
                  <c:v>40639.416666661105</c:v>
                </c:pt>
                <c:pt idx="25612" formatCode="m/d/yyyy\ h:mm">
                  <c:v>40639.458333327799</c:v>
                </c:pt>
                <c:pt idx="25613" formatCode="m/d/yyyy\ h:mm">
                  <c:v>40639.499999994441</c:v>
                </c:pt>
                <c:pt idx="25614" formatCode="m/d/yyyy\ h:mm">
                  <c:v>40639.541666661084</c:v>
                </c:pt>
                <c:pt idx="25615" formatCode="m/d/yyyy\ h:mm">
                  <c:v>40639.583333327784</c:v>
                </c:pt>
                <c:pt idx="25616" formatCode="m/d/yyyy\ h:mm">
                  <c:v>40639.624999994441</c:v>
                </c:pt>
                <c:pt idx="25617" formatCode="m/d/yyyy\ h:mm">
                  <c:v>40639.666666661076</c:v>
                </c:pt>
                <c:pt idx="25618" formatCode="m/d/yyyy\ h:mm">
                  <c:v>40639.708333327762</c:v>
                </c:pt>
                <c:pt idx="25619" formatCode="m/d/yyyy\ h:mm">
                  <c:v>40639.749999994441</c:v>
                </c:pt>
                <c:pt idx="25620" formatCode="m/d/yyyy\ h:mm">
                  <c:v>40639.791666661047</c:v>
                </c:pt>
                <c:pt idx="25621" formatCode="m/d/yyyy\ h:mm">
                  <c:v>40639.833333327762</c:v>
                </c:pt>
                <c:pt idx="25622" formatCode="m/d/yyyy\ h:mm">
                  <c:v>40639.874999994441</c:v>
                </c:pt>
                <c:pt idx="25623" formatCode="m/d/yyyy\ h:mm">
                  <c:v>40639.916666661084</c:v>
                </c:pt>
                <c:pt idx="25624" formatCode="m/d/yyyy\ h:mm">
                  <c:v>40639.95833332777</c:v>
                </c:pt>
                <c:pt idx="25625" formatCode="m/d/yyyy\ h:mm">
                  <c:v>40639.999999994412</c:v>
                </c:pt>
                <c:pt idx="25626" formatCode="m/d/yyyy\ h:mm">
                  <c:v>40640.041666661054</c:v>
                </c:pt>
                <c:pt idx="25627" formatCode="m/d/yyyy\ h:mm">
                  <c:v>40640.083333327741</c:v>
                </c:pt>
                <c:pt idx="25628" formatCode="m/d/yyyy\ h:mm">
                  <c:v>40640.124999994412</c:v>
                </c:pt>
                <c:pt idx="25629" formatCode="m/d/yyyy\ h:mm">
                  <c:v>40640.166666661047</c:v>
                </c:pt>
                <c:pt idx="25630" formatCode="m/d/yyyy\ h:mm">
                  <c:v>40640.208333327733</c:v>
                </c:pt>
                <c:pt idx="25631" formatCode="m/d/yyyy\ h:mm">
                  <c:v>40640.249999994398</c:v>
                </c:pt>
                <c:pt idx="25632" formatCode="m/d/yyyy\ h:mm">
                  <c:v>40640.291666661018</c:v>
                </c:pt>
                <c:pt idx="25633" formatCode="m/d/yyyy\ h:mm">
                  <c:v>40640.333333327733</c:v>
                </c:pt>
                <c:pt idx="25634" formatCode="m/d/yyyy\ h:mm">
                  <c:v>40640.374999994405</c:v>
                </c:pt>
                <c:pt idx="25635" formatCode="m/d/yyyy\ h:mm">
                  <c:v>40640.416666661054</c:v>
                </c:pt>
                <c:pt idx="25636" formatCode="m/d/yyyy\ h:mm">
                  <c:v>40640.458333327741</c:v>
                </c:pt>
                <c:pt idx="25637" formatCode="m/d/yyyy\ h:mm">
                  <c:v>40640.499999994383</c:v>
                </c:pt>
                <c:pt idx="25638" formatCode="m/d/yyyy\ h:mm">
                  <c:v>40640.541666661018</c:v>
                </c:pt>
                <c:pt idx="25639" formatCode="m/d/yyyy\ h:mm">
                  <c:v>40640.583333327711</c:v>
                </c:pt>
                <c:pt idx="25640" formatCode="m/d/yyyy\ h:mm">
                  <c:v>40640.624999994383</c:v>
                </c:pt>
                <c:pt idx="25641" formatCode="m/d/yyyy\ h:mm">
                  <c:v>40640.666666661018</c:v>
                </c:pt>
                <c:pt idx="25642" formatCode="m/d/yyyy\ h:mm">
                  <c:v>40640.708333327711</c:v>
                </c:pt>
                <c:pt idx="25643" formatCode="m/d/yyyy\ h:mm">
                  <c:v>40640.749999994368</c:v>
                </c:pt>
                <c:pt idx="25644" formatCode="m/d/yyyy\ h:mm">
                  <c:v>40640.791666660989</c:v>
                </c:pt>
                <c:pt idx="25645" formatCode="m/d/yyyy\ h:mm">
                  <c:v>40640.833333327697</c:v>
                </c:pt>
                <c:pt idx="25646" formatCode="m/d/yyyy\ h:mm">
                  <c:v>40640.874999994376</c:v>
                </c:pt>
                <c:pt idx="25647" formatCode="m/d/yyyy\ h:mm">
                  <c:v>40640.916666661025</c:v>
                </c:pt>
                <c:pt idx="25648" formatCode="m/d/yyyy\ h:mm">
                  <c:v>40640.958333327704</c:v>
                </c:pt>
                <c:pt idx="25649" formatCode="m/d/yyyy\ h:mm">
                  <c:v>40640.999999994361</c:v>
                </c:pt>
                <c:pt idx="25650" formatCode="m/d/yyyy\ h:mm">
                  <c:v>40641.041666660996</c:v>
                </c:pt>
                <c:pt idx="25651" formatCode="m/d/yyyy\ h:mm">
                  <c:v>40641.083333327682</c:v>
                </c:pt>
                <c:pt idx="25652" formatCode="m/d/yyyy\ h:mm">
                  <c:v>40641.124999994347</c:v>
                </c:pt>
                <c:pt idx="25653" formatCode="m/d/yyyy\ h:mm">
                  <c:v>40641.166666660989</c:v>
                </c:pt>
                <c:pt idx="25654" formatCode="m/d/yyyy\ h:mm">
                  <c:v>40641.208333327682</c:v>
                </c:pt>
                <c:pt idx="25655" formatCode="m/d/yyyy\ h:mm">
                  <c:v>40641.249999994339</c:v>
                </c:pt>
                <c:pt idx="25656" formatCode="m/d/yyyy\ h:mm">
                  <c:v>40641.291666660974</c:v>
                </c:pt>
                <c:pt idx="25657" formatCode="m/d/yyyy\ h:mm">
                  <c:v>40641.333333327668</c:v>
                </c:pt>
                <c:pt idx="25658" formatCode="m/d/yyyy\ h:mm">
                  <c:v>40641.374999994347</c:v>
                </c:pt>
                <c:pt idx="25659" formatCode="m/d/yyyy\ h:mm">
                  <c:v>40641.416666660996</c:v>
                </c:pt>
                <c:pt idx="25660" formatCode="m/d/yyyy\ h:mm">
                  <c:v>40641.458333327675</c:v>
                </c:pt>
                <c:pt idx="25661" formatCode="m/d/yyyy\ h:mm">
                  <c:v>40641.499999994332</c:v>
                </c:pt>
                <c:pt idx="25662" formatCode="m/d/yyyy\ h:mm">
                  <c:v>40641.541666660974</c:v>
                </c:pt>
                <c:pt idx="25663" formatCode="m/d/yyyy\ h:mm">
                  <c:v>40641.583333327653</c:v>
                </c:pt>
                <c:pt idx="25664" formatCode="m/d/yyyy\ h:mm">
                  <c:v>40641.624999994317</c:v>
                </c:pt>
                <c:pt idx="25665" formatCode="m/d/yyyy\ h:mm">
                  <c:v>40641.666666660974</c:v>
                </c:pt>
                <c:pt idx="25666" formatCode="m/d/yyyy\ h:mm">
                  <c:v>40641.708333327646</c:v>
                </c:pt>
                <c:pt idx="25667" formatCode="m/d/yyyy\ h:mm">
                  <c:v>40641.74999999431</c:v>
                </c:pt>
                <c:pt idx="25668" formatCode="m/d/yyyy\ h:mm">
                  <c:v>40641.791666660953</c:v>
                </c:pt>
                <c:pt idx="25669" formatCode="m/d/yyyy\ h:mm">
                  <c:v>40641.833333327639</c:v>
                </c:pt>
                <c:pt idx="25670" formatCode="m/d/yyyy\ h:mm">
                  <c:v>40641.874999994317</c:v>
                </c:pt>
                <c:pt idx="25671" formatCode="m/d/yyyy\ h:mm">
                  <c:v>40641.916666660967</c:v>
                </c:pt>
                <c:pt idx="25672" formatCode="m/d/yyyy\ h:mm">
                  <c:v>40641.958333327646</c:v>
                </c:pt>
                <c:pt idx="25673" formatCode="m/d/yyyy\ h:mm">
                  <c:v>40641.999999994296</c:v>
                </c:pt>
                <c:pt idx="25674" formatCode="m/d/yyyy\ h:mm">
                  <c:v>40642.041666660945</c:v>
                </c:pt>
                <c:pt idx="25675" formatCode="m/d/yyyy\ h:mm">
                  <c:v>40642.083333327631</c:v>
                </c:pt>
                <c:pt idx="25676" formatCode="m/d/yyyy\ h:mm">
                  <c:v>40642.124999994288</c:v>
                </c:pt>
                <c:pt idx="25677" formatCode="m/d/yyyy\ h:mm">
                  <c:v>40642.166666660938</c:v>
                </c:pt>
                <c:pt idx="25678" formatCode="m/d/yyyy\ h:mm">
                  <c:v>40642.208333327617</c:v>
                </c:pt>
                <c:pt idx="25679" formatCode="m/d/yyyy\ h:mm">
                  <c:v>40642.249999994281</c:v>
                </c:pt>
                <c:pt idx="25680" formatCode="m/d/yyyy\ h:mm">
                  <c:v>40642.291666660916</c:v>
                </c:pt>
                <c:pt idx="25681" formatCode="m/d/yyyy\ h:mm">
                  <c:v>40642.33333332761</c:v>
                </c:pt>
                <c:pt idx="25682" formatCode="m/d/yyyy\ h:mm">
                  <c:v>40642.374999994296</c:v>
                </c:pt>
                <c:pt idx="25683" formatCode="m/d/yyyy\ h:mm">
                  <c:v>40642.416666660938</c:v>
                </c:pt>
                <c:pt idx="25684" formatCode="m/d/yyyy\ h:mm">
                  <c:v>40642.458333327617</c:v>
                </c:pt>
                <c:pt idx="25685" formatCode="m/d/yyyy\ h:mm">
                  <c:v>40642.499999994267</c:v>
                </c:pt>
                <c:pt idx="25686" formatCode="m/d/yyyy\ h:mm">
                  <c:v>40642.541666660924</c:v>
                </c:pt>
                <c:pt idx="25687" formatCode="m/d/yyyy\ h:mm">
                  <c:v>40642.583333327602</c:v>
                </c:pt>
                <c:pt idx="25688" formatCode="m/d/yyyy\ h:mm">
                  <c:v>40642.624999994259</c:v>
                </c:pt>
                <c:pt idx="25689" formatCode="m/d/yyyy\ h:mm">
                  <c:v>40642.666666660924</c:v>
                </c:pt>
                <c:pt idx="25690" formatCode="m/d/yyyy\ h:mm">
                  <c:v>40642.708333327602</c:v>
                </c:pt>
                <c:pt idx="25691" formatCode="m/d/yyyy\ h:mm">
                  <c:v>40642.749999994252</c:v>
                </c:pt>
                <c:pt idx="25692" formatCode="m/d/yyyy\ h:mm">
                  <c:v>40642.791666660887</c:v>
                </c:pt>
                <c:pt idx="25693" formatCode="m/d/yyyy\ h:mm">
                  <c:v>40642.833333327595</c:v>
                </c:pt>
                <c:pt idx="25694" formatCode="m/d/yyyy\ h:mm">
                  <c:v>40642.874999994259</c:v>
                </c:pt>
                <c:pt idx="25695" formatCode="m/d/yyyy\ h:mm">
                  <c:v>40642.916666660909</c:v>
                </c:pt>
                <c:pt idx="25696" formatCode="m/d/yyyy\ h:mm">
                  <c:v>40642.958333327602</c:v>
                </c:pt>
                <c:pt idx="25697" formatCode="m/d/yyyy\ h:mm">
                  <c:v>40642.999999994237</c:v>
                </c:pt>
                <c:pt idx="25698" formatCode="m/d/yyyy\ h:mm">
                  <c:v>40643.041666660887</c:v>
                </c:pt>
                <c:pt idx="25699" formatCode="m/d/yyyy\ h:mm">
                  <c:v>40643.08333332758</c:v>
                </c:pt>
                <c:pt idx="25700" formatCode="m/d/yyyy\ h:mm">
                  <c:v>40643.12499999423</c:v>
                </c:pt>
                <c:pt idx="25701" formatCode="m/d/yyyy\ h:mm">
                  <c:v>40643.16666666088</c:v>
                </c:pt>
                <c:pt idx="25702" formatCode="m/d/yyyy\ h:mm">
                  <c:v>40643.208333327573</c:v>
                </c:pt>
                <c:pt idx="25703" formatCode="m/d/yyyy\ h:mm">
                  <c:v>40643.249999994223</c:v>
                </c:pt>
                <c:pt idx="25704" formatCode="m/d/yyyy\ h:mm">
                  <c:v>40643.291666660858</c:v>
                </c:pt>
                <c:pt idx="25705" formatCode="m/d/yyyy\ h:mm">
                  <c:v>40643.333333327566</c:v>
                </c:pt>
                <c:pt idx="25706" formatCode="m/d/yyyy\ h:mm">
                  <c:v>40643.37499999423</c:v>
                </c:pt>
                <c:pt idx="25707" formatCode="m/d/yyyy\ h:mm">
                  <c:v>40643.41666666088</c:v>
                </c:pt>
                <c:pt idx="25708" formatCode="m/d/yyyy\ h:mm">
                  <c:v>40643.458333327573</c:v>
                </c:pt>
                <c:pt idx="25709" formatCode="m/d/yyyy\ h:mm">
                  <c:v>40643.499999994208</c:v>
                </c:pt>
                <c:pt idx="25710" formatCode="m/d/yyyy\ h:mm">
                  <c:v>40643.541666660858</c:v>
                </c:pt>
                <c:pt idx="25711" formatCode="m/d/yyyy\ h:mm">
                  <c:v>40643.583333327551</c:v>
                </c:pt>
                <c:pt idx="25712" formatCode="m/d/yyyy\ h:mm">
                  <c:v>40643.624999994201</c:v>
                </c:pt>
                <c:pt idx="25713" formatCode="m/d/yyyy\ h:mm">
                  <c:v>40643.666666660851</c:v>
                </c:pt>
                <c:pt idx="25714" formatCode="m/d/yyyy\ h:mm">
                  <c:v>40643.708333327544</c:v>
                </c:pt>
                <c:pt idx="25715" formatCode="m/d/yyyy\ h:mm">
                  <c:v>40643.749999994201</c:v>
                </c:pt>
                <c:pt idx="25716" formatCode="m/d/yyyy\ h:mm">
                  <c:v>40643.791666660822</c:v>
                </c:pt>
                <c:pt idx="25717" formatCode="m/d/yyyy\ h:mm">
                  <c:v>40643.833333327537</c:v>
                </c:pt>
                <c:pt idx="25718" formatCode="m/d/yyyy\ h:mm">
                  <c:v>40643.874999994208</c:v>
                </c:pt>
                <c:pt idx="25719" formatCode="m/d/yyyy\ h:mm">
                  <c:v>40643.916666660851</c:v>
                </c:pt>
                <c:pt idx="25720" formatCode="m/d/yyyy\ h:mm">
                  <c:v>40643.958333327544</c:v>
                </c:pt>
                <c:pt idx="25721" formatCode="m/d/yyyy\ h:mm">
                  <c:v>40643.999999994194</c:v>
                </c:pt>
                <c:pt idx="25722" formatCode="m/d/yyyy\ h:mm">
                  <c:v>40644.041666660822</c:v>
                </c:pt>
                <c:pt idx="25723" formatCode="m/d/yyyy\ h:mm">
                  <c:v>40644.083333327522</c:v>
                </c:pt>
                <c:pt idx="25724" formatCode="m/d/yyyy\ h:mm">
                  <c:v>40644.124999994187</c:v>
                </c:pt>
                <c:pt idx="25725" formatCode="m/d/yyyy\ h:mm">
                  <c:v>40644.166666660822</c:v>
                </c:pt>
                <c:pt idx="25726" formatCode="m/d/yyyy\ h:mm">
                  <c:v>40644.208333327515</c:v>
                </c:pt>
                <c:pt idx="25727" formatCode="m/d/yyyy\ h:mm">
                  <c:v>40644.249999994179</c:v>
                </c:pt>
                <c:pt idx="25728" formatCode="m/d/yyyy\ h:mm">
                  <c:v>40644.2916666608</c:v>
                </c:pt>
                <c:pt idx="25729" formatCode="m/d/yyyy\ h:mm">
                  <c:v>40644.333333327493</c:v>
                </c:pt>
                <c:pt idx="25730" formatCode="m/d/yyyy\ h:mm">
                  <c:v>40644.374999994187</c:v>
                </c:pt>
                <c:pt idx="25731" formatCode="m/d/yyyy\ h:mm">
                  <c:v>40644.416666660822</c:v>
                </c:pt>
                <c:pt idx="25732" formatCode="m/d/yyyy\ h:mm">
                  <c:v>40644.458333327515</c:v>
                </c:pt>
                <c:pt idx="25733" formatCode="m/d/yyyy\ h:mm">
                  <c:v>40644.499999994165</c:v>
                </c:pt>
                <c:pt idx="25734" formatCode="m/d/yyyy\ h:mm">
                  <c:v>40644.5416666608</c:v>
                </c:pt>
                <c:pt idx="25735" formatCode="m/d/yyyy\ h:mm">
                  <c:v>40644.583333327493</c:v>
                </c:pt>
                <c:pt idx="25736" formatCode="m/d/yyyy\ h:mm">
                  <c:v>40644.624999994143</c:v>
                </c:pt>
                <c:pt idx="25737" formatCode="m/d/yyyy\ h:mm">
                  <c:v>40644.666666660793</c:v>
                </c:pt>
                <c:pt idx="25738" formatCode="m/d/yyyy\ h:mm">
                  <c:v>40644.708333327486</c:v>
                </c:pt>
                <c:pt idx="25739" formatCode="m/d/yyyy\ h:mm">
                  <c:v>40644.749999994143</c:v>
                </c:pt>
                <c:pt idx="25740" formatCode="m/d/yyyy\ h:mm">
                  <c:v>40644.791666660771</c:v>
                </c:pt>
                <c:pt idx="25741" formatCode="m/d/yyyy\ h:mm">
                  <c:v>40644.833333327479</c:v>
                </c:pt>
                <c:pt idx="25742" formatCode="m/d/yyyy\ h:mm">
                  <c:v>40644.87499999415</c:v>
                </c:pt>
                <c:pt idx="25743" formatCode="m/d/yyyy\ h:mm">
                  <c:v>40644.916666660785</c:v>
                </c:pt>
                <c:pt idx="25744" formatCode="m/d/yyyy\ h:mm">
                  <c:v>40644.958333327486</c:v>
                </c:pt>
                <c:pt idx="25745" formatCode="m/d/yyyy\ h:mm">
                  <c:v>40644.999999994136</c:v>
                </c:pt>
                <c:pt idx="25746" formatCode="m/d/yyyy\ h:mm">
                  <c:v>40645.041666660771</c:v>
                </c:pt>
                <c:pt idx="25747" formatCode="m/d/yyyy\ h:mm">
                  <c:v>40645.083333327464</c:v>
                </c:pt>
                <c:pt idx="25748" formatCode="m/d/yyyy\ h:mm">
                  <c:v>40645.124999994128</c:v>
                </c:pt>
                <c:pt idx="25749" formatCode="m/d/yyyy\ h:mm">
                  <c:v>40645.166666660763</c:v>
                </c:pt>
                <c:pt idx="25750" formatCode="m/d/yyyy\ h:mm">
                  <c:v>40645.208333327442</c:v>
                </c:pt>
                <c:pt idx="25751" formatCode="m/d/yyyy\ h:mm">
                  <c:v>40645.249999994121</c:v>
                </c:pt>
                <c:pt idx="25752" formatCode="m/d/yyyy\ h:mm">
                  <c:v>40645.291666660742</c:v>
                </c:pt>
                <c:pt idx="25753" formatCode="m/d/yyyy\ h:mm">
                  <c:v>40645.333333327442</c:v>
                </c:pt>
                <c:pt idx="25754" formatCode="m/d/yyyy\ h:mm">
                  <c:v>40645.374999994121</c:v>
                </c:pt>
                <c:pt idx="25755" formatCode="m/d/yyyy\ h:mm">
                  <c:v>40645.416666660756</c:v>
                </c:pt>
                <c:pt idx="25756" formatCode="m/d/yyyy\ h:mm">
                  <c:v>40645.45833332745</c:v>
                </c:pt>
                <c:pt idx="25757" formatCode="m/d/yyyy\ h:mm">
                  <c:v>40645.499999994092</c:v>
                </c:pt>
                <c:pt idx="25758" formatCode="m/d/yyyy\ h:mm">
                  <c:v>40645.541666660734</c:v>
                </c:pt>
                <c:pt idx="25759" formatCode="m/d/yyyy\ h:mm">
                  <c:v>40645.583333327435</c:v>
                </c:pt>
                <c:pt idx="25760" formatCode="m/d/yyyy\ h:mm">
                  <c:v>40645.624999994092</c:v>
                </c:pt>
                <c:pt idx="25761" formatCode="m/d/yyyy\ h:mm">
                  <c:v>40645.666666660727</c:v>
                </c:pt>
                <c:pt idx="25762" formatCode="m/d/yyyy\ h:mm">
                  <c:v>40645.708333327413</c:v>
                </c:pt>
                <c:pt idx="25763" formatCode="m/d/yyyy\ h:mm">
                  <c:v>40645.749999994092</c:v>
                </c:pt>
                <c:pt idx="25764" formatCode="m/d/yyyy\ h:mm">
                  <c:v>40645.791666660705</c:v>
                </c:pt>
                <c:pt idx="25765" formatCode="m/d/yyyy\ h:mm">
                  <c:v>40645.833333327413</c:v>
                </c:pt>
                <c:pt idx="25766" formatCode="m/d/yyyy\ h:mm">
                  <c:v>40645.874999994099</c:v>
                </c:pt>
                <c:pt idx="25767" formatCode="m/d/yyyy\ h:mm">
                  <c:v>40645.916666660734</c:v>
                </c:pt>
                <c:pt idx="25768" formatCode="m/d/yyyy\ h:mm">
                  <c:v>40645.95833332742</c:v>
                </c:pt>
                <c:pt idx="25769" formatCode="m/d/yyyy\ h:mm">
                  <c:v>40645.999999994063</c:v>
                </c:pt>
                <c:pt idx="25770" formatCode="m/d/yyyy\ h:mm">
                  <c:v>40646.041666660713</c:v>
                </c:pt>
                <c:pt idx="25771" formatCode="m/d/yyyy\ h:mm">
                  <c:v>40646.083333327391</c:v>
                </c:pt>
                <c:pt idx="25772" formatCode="m/d/yyyy\ h:mm">
                  <c:v>40646.124999994063</c:v>
                </c:pt>
                <c:pt idx="25773" formatCode="m/d/yyyy\ h:mm">
                  <c:v>40646.166666660698</c:v>
                </c:pt>
                <c:pt idx="25774" formatCode="m/d/yyyy\ h:mm">
                  <c:v>40646.208333327391</c:v>
                </c:pt>
                <c:pt idx="25775" formatCode="m/d/yyyy\ h:mm">
                  <c:v>40646.249999994048</c:v>
                </c:pt>
                <c:pt idx="25776" formatCode="m/d/yyyy\ h:mm">
                  <c:v>40646.291666660669</c:v>
                </c:pt>
                <c:pt idx="25777" formatCode="m/d/yyyy\ h:mm">
                  <c:v>40646.333333327391</c:v>
                </c:pt>
                <c:pt idx="25778" formatCode="m/d/yyyy\ h:mm">
                  <c:v>40646.374999994056</c:v>
                </c:pt>
                <c:pt idx="25779" formatCode="m/d/yyyy\ h:mm">
                  <c:v>40646.416666660705</c:v>
                </c:pt>
                <c:pt idx="25780" formatCode="m/d/yyyy\ h:mm">
                  <c:v>40646.458333327391</c:v>
                </c:pt>
                <c:pt idx="25781" formatCode="m/d/yyyy\ h:mm">
                  <c:v>40646.499999994041</c:v>
                </c:pt>
                <c:pt idx="25782" formatCode="m/d/yyyy\ h:mm">
                  <c:v>40646.541666660669</c:v>
                </c:pt>
                <c:pt idx="25783" formatCode="m/d/yyyy\ h:mm">
                  <c:v>40646.583333327362</c:v>
                </c:pt>
                <c:pt idx="25784" formatCode="m/d/yyyy\ h:mm">
                  <c:v>40646.624999994041</c:v>
                </c:pt>
                <c:pt idx="25785" formatCode="m/d/yyyy\ h:mm">
                  <c:v>40646.666666660669</c:v>
                </c:pt>
                <c:pt idx="25786" formatCode="m/d/yyyy\ h:mm">
                  <c:v>40646.708333327362</c:v>
                </c:pt>
                <c:pt idx="25787" formatCode="m/d/yyyy\ h:mm">
                  <c:v>40646.749999994019</c:v>
                </c:pt>
                <c:pt idx="25788" formatCode="m/d/yyyy\ h:mm">
                  <c:v>40646.79166666064</c:v>
                </c:pt>
                <c:pt idx="25789" formatCode="m/d/yyyy\ h:mm">
                  <c:v>40646.833333327348</c:v>
                </c:pt>
                <c:pt idx="25790" formatCode="m/d/yyyy\ h:mm">
                  <c:v>40646.874999994026</c:v>
                </c:pt>
                <c:pt idx="25791" formatCode="m/d/yyyy\ h:mm">
                  <c:v>40646.916666660676</c:v>
                </c:pt>
                <c:pt idx="25792" formatCode="m/d/yyyy\ h:mm">
                  <c:v>40646.958333327355</c:v>
                </c:pt>
                <c:pt idx="25793" formatCode="m/d/yyyy\ h:mm">
                  <c:v>40646.999999994012</c:v>
                </c:pt>
                <c:pt idx="25794" formatCode="m/d/yyyy\ h:mm">
                  <c:v>40647.041666660647</c:v>
                </c:pt>
                <c:pt idx="25795" formatCode="m/d/yyyy\ h:mm">
                  <c:v>40647.083333327333</c:v>
                </c:pt>
                <c:pt idx="25796" formatCode="m/d/yyyy\ h:mm">
                  <c:v>40647.124999993997</c:v>
                </c:pt>
                <c:pt idx="25797" formatCode="m/d/yyyy\ h:mm">
                  <c:v>40647.166666660632</c:v>
                </c:pt>
                <c:pt idx="25798" formatCode="m/d/yyyy\ h:mm">
                  <c:v>40647.208333327333</c:v>
                </c:pt>
                <c:pt idx="25799" formatCode="m/d/yyyy\ h:mm">
                  <c:v>40647.24999999399</c:v>
                </c:pt>
                <c:pt idx="25800" formatCode="m/d/yyyy\ h:mm">
                  <c:v>40647.291666660618</c:v>
                </c:pt>
                <c:pt idx="25801" formatCode="m/d/yyyy\ h:mm">
                  <c:v>40647.333333327319</c:v>
                </c:pt>
                <c:pt idx="25802" formatCode="m/d/yyyy\ h:mm">
                  <c:v>40647.374999993997</c:v>
                </c:pt>
                <c:pt idx="25803" formatCode="m/d/yyyy\ h:mm">
                  <c:v>40647.416666660632</c:v>
                </c:pt>
                <c:pt idx="25804" formatCode="m/d/yyyy\ h:mm">
                  <c:v>40647.458333327326</c:v>
                </c:pt>
                <c:pt idx="25805" formatCode="m/d/yyyy\ h:mm">
                  <c:v>40647.499999993983</c:v>
                </c:pt>
                <c:pt idx="25806" formatCode="m/d/yyyy\ h:mm">
                  <c:v>40647.541666660618</c:v>
                </c:pt>
                <c:pt idx="25807" formatCode="m/d/yyyy\ h:mm">
                  <c:v>40647.583333327311</c:v>
                </c:pt>
                <c:pt idx="25808" formatCode="m/d/yyyy\ h:mm">
                  <c:v>40647.624999993968</c:v>
                </c:pt>
                <c:pt idx="25809" formatCode="m/d/yyyy\ h:mm">
                  <c:v>40647.666666660603</c:v>
                </c:pt>
                <c:pt idx="25810" formatCode="m/d/yyyy\ h:mm">
                  <c:v>40647.708333327297</c:v>
                </c:pt>
                <c:pt idx="25811" formatCode="m/d/yyyy\ h:mm">
                  <c:v>40647.749999993961</c:v>
                </c:pt>
                <c:pt idx="25812" formatCode="m/d/yyyy\ h:mm">
                  <c:v>40647.791666660589</c:v>
                </c:pt>
                <c:pt idx="25813" formatCode="m/d/yyyy\ h:mm">
                  <c:v>40647.833333327289</c:v>
                </c:pt>
                <c:pt idx="25814" formatCode="m/d/yyyy\ h:mm">
                  <c:v>40647.874999993976</c:v>
                </c:pt>
                <c:pt idx="25815" formatCode="m/d/yyyy\ h:mm">
                  <c:v>40647.916666660603</c:v>
                </c:pt>
                <c:pt idx="25816" formatCode="m/d/yyyy\ h:mm">
                  <c:v>40647.958333327297</c:v>
                </c:pt>
                <c:pt idx="25817" formatCode="m/d/yyyy\ h:mm">
                  <c:v>40647.999999993946</c:v>
                </c:pt>
                <c:pt idx="25818" formatCode="m/d/yyyy\ h:mm">
                  <c:v>40648.041666660589</c:v>
                </c:pt>
                <c:pt idx="25819" formatCode="m/d/yyyy\ h:mm">
                  <c:v>40648.083333327282</c:v>
                </c:pt>
                <c:pt idx="25820" formatCode="m/d/yyyy\ h:mm">
                  <c:v>40648.124999993939</c:v>
                </c:pt>
                <c:pt idx="25821" formatCode="m/d/yyyy\ h:mm">
                  <c:v>40648.166666660582</c:v>
                </c:pt>
                <c:pt idx="25822" formatCode="m/d/yyyy\ h:mm">
                  <c:v>40648.208333327268</c:v>
                </c:pt>
                <c:pt idx="25823" formatCode="m/d/yyyy\ h:mm">
                  <c:v>40648.249999993932</c:v>
                </c:pt>
                <c:pt idx="25824" formatCode="m/d/yyyy\ h:mm">
                  <c:v>40648.291666660567</c:v>
                </c:pt>
                <c:pt idx="25825" formatCode="m/d/yyyy\ h:mm">
                  <c:v>40648.33333332726</c:v>
                </c:pt>
                <c:pt idx="25826" formatCode="m/d/yyyy\ h:mm">
                  <c:v>40648.374999993946</c:v>
                </c:pt>
                <c:pt idx="25827" formatCode="m/d/yyyy\ h:mm">
                  <c:v>40648.416666660589</c:v>
                </c:pt>
                <c:pt idx="25828" formatCode="m/d/yyyy\ h:mm">
                  <c:v>40648.458333327268</c:v>
                </c:pt>
                <c:pt idx="25829" formatCode="m/d/yyyy\ h:mm">
                  <c:v>40648.499999993917</c:v>
                </c:pt>
                <c:pt idx="25830" formatCode="m/d/yyyy\ h:mm">
                  <c:v>40648.541666660574</c:v>
                </c:pt>
                <c:pt idx="25831" formatCode="m/d/yyyy\ h:mm">
                  <c:v>40648.583333327246</c:v>
                </c:pt>
                <c:pt idx="25832" formatCode="m/d/yyyy\ h:mm">
                  <c:v>40648.62499999391</c:v>
                </c:pt>
                <c:pt idx="25833" formatCode="m/d/yyyy\ h:mm">
                  <c:v>40648.666666660574</c:v>
                </c:pt>
                <c:pt idx="25834" formatCode="m/d/yyyy\ h:mm">
                  <c:v>40648.708333327239</c:v>
                </c:pt>
                <c:pt idx="25835" formatCode="m/d/yyyy\ h:mm">
                  <c:v>40648.749999993903</c:v>
                </c:pt>
                <c:pt idx="25836" formatCode="m/d/yyyy\ h:mm">
                  <c:v>40648.791666660538</c:v>
                </c:pt>
                <c:pt idx="25837" formatCode="m/d/yyyy\ h:mm">
                  <c:v>40648.833333327231</c:v>
                </c:pt>
                <c:pt idx="25838" formatCode="m/d/yyyy\ h:mm">
                  <c:v>40648.87499999391</c:v>
                </c:pt>
                <c:pt idx="25839" formatCode="m/d/yyyy\ h:mm">
                  <c:v>40648.91666666056</c:v>
                </c:pt>
                <c:pt idx="25840" formatCode="m/d/yyyy\ h:mm">
                  <c:v>40648.958333327246</c:v>
                </c:pt>
                <c:pt idx="25841" formatCode="m/d/yyyy\ h:mm">
                  <c:v>40648.999999993888</c:v>
                </c:pt>
                <c:pt idx="25842" formatCode="m/d/yyyy\ h:mm">
                  <c:v>40649.041666660538</c:v>
                </c:pt>
                <c:pt idx="25843" formatCode="m/d/yyyy\ h:mm">
                  <c:v>40649.083333327217</c:v>
                </c:pt>
                <c:pt idx="25844" formatCode="m/d/yyyy\ h:mm">
                  <c:v>40649.124999993881</c:v>
                </c:pt>
                <c:pt idx="25845" formatCode="m/d/yyyy\ h:mm">
                  <c:v>40649.166666660531</c:v>
                </c:pt>
                <c:pt idx="25846" formatCode="m/d/yyyy\ h:mm">
                  <c:v>40649.208333327209</c:v>
                </c:pt>
                <c:pt idx="25847" formatCode="m/d/yyyy\ h:mm">
                  <c:v>40649.249999993881</c:v>
                </c:pt>
                <c:pt idx="25848" formatCode="m/d/yyyy\ h:mm">
                  <c:v>40649.291666660509</c:v>
                </c:pt>
                <c:pt idx="25849" formatCode="m/d/yyyy\ h:mm">
                  <c:v>40649.333333327202</c:v>
                </c:pt>
                <c:pt idx="25850" formatCode="m/d/yyyy\ h:mm">
                  <c:v>40649.374999993888</c:v>
                </c:pt>
                <c:pt idx="25851" formatCode="m/d/yyyy\ h:mm">
                  <c:v>40649.416666660531</c:v>
                </c:pt>
                <c:pt idx="25852" formatCode="m/d/yyyy\ h:mm">
                  <c:v>40649.458333327217</c:v>
                </c:pt>
                <c:pt idx="25853" formatCode="m/d/yyyy\ h:mm">
                  <c:v>40649.499999993859</c:v>
                </c:pt>
                <c:pt idx="25854" formatCode="m/d/yyyy\ h:mm">
                  <c:v>40649.541666660509</c:v>
                </c:pt>
                <c:pt idx="25855" formatCode="m/d/yyyy\ h:mm">
                  <c:v>40649.583333327202</c:v>
                </c:pt>
                <c:pt idx="25856" formatCode="m/d/yyyy\ h:mm">
                  <c:v>40649.624999993852</c:v>
                </c:pt>
                <c:pt idx="25857" formatCode="m/d/yyyy\ h:mm">
                  <c:v>40649.666666660502</c:v>
                </c:pt>
                <c:pt idx="25858" formatCode="m/d/yyyy\ h:mm">
                  <c:v>40649.708333327195</c:v>
                </c:pt>
                <c:pt idx="25859" formatCode="m/d/yyyy\ h:mm">
                  <c:v>40649.749999993845</c:v>
                </c:pt>
                <c:pt idx="25860" formatCode="m/d/yyyy\ h:mm">
                  <c:v>40649.79166666048</c:v>
                </c:pt>
                <c:pt idx="25861" formatCode="m/d/yyyy\ h:mm">
                  <c:v>40649.833333327188</c:v>
                </c:pt>
                <c:pt idx="25862" formatCode="m/d/yyyy\ h:mm">
                  <c:v>40649.874999993852</c:v>
                </c:pt>
                <c:pt idx="25863" formatCode="m/d/yyyy\ h:mm">
                  <c:v>40649.916666660502</c:v>
                </c:pt>
                <c:pt idx="25864" formatCode="m/d/yyyy\ h:mm">
                  <c:v>40649.958333327195</c:v>
                </c:pt>
                <c:pt idx="25865" formatCode="m/d/yyyy\ h:mm">
                  <c:v>40649.99999999383</c:v>
                </c:pt>
                <c:pt idx="25866" formatCode="m/d/yyyy\ h:mm">
                  <c:v>40650.04166666048</c:v>
                </c:pt>
                <c:pt idx="25867" formatCode="m/d/yyyy\ h:mm">
                  <c:v>40650.083333327173</c:v>
                </c:pt>
                <c:pt idx="25868" formatCode="m/d/yyyy\ h:mm">
                  <c:v>40650.124999993823</c:v>
                </c:pt>
                <c:pt idx="25869" formatCode="m/d/yyyy\ h:mm">
                  <c:v>40650.166666660472</c:v>
                </c:pt>
                <c:pt idx="25870" formatCode="m/d/yyyy\ h:mm">
                  <c:v>40650.208333327166</c:v>
                </c:pt>
                <c:pt idx="25871" formatCode="m/d/yyyy\ h:mm">
                  <c:v>40650.249999993815</c:v>
                </c:pt>
                <c:pt idx="25872" formatCode="m/d/yyyy\ h:mm">
                  <c:v>40650.291666660451</c:v>
                </c:pt>
                <c:pt idx="25873" formatCode="m/d/yyyy\ h:mm">
                  <c:v>40650.333333327158</c:v>
                </c:pt>
                <c:pt idx="25874" formatCode="m/d/yyyy\ h:mm">
                  <c:v>40650.374999993823</c:v>
                </c:pt>
                <c:pt idx="25875" formatCode="m/d/yyyy\ h:mm">
                  <c:v>40650.416666660472</c:v>
                </c:pt>
                <c:pt idx="25876" formatCode="m/d/yyyy\ h:mm">
                  <c:v>40650.458333327166</c:v>
                </c:pt>
                <c:pt idx="25877" formatCode="m/d/yyyy\ h:mm">
                  <c:v>40650.499999993801</c:v>
                </c:pt>
                <c:pt idx="25878" formatCode="m/d/yyyy\ h:mm">
                  <c:v>40650.541666660451</c:v>
                </c:pt>
                <c:pt idx="25879" formatCode="m/d/yyyy\ h:mm">
                  <c:v>40650.583333327144</c:v>
                </c:pt>
                <c:pt idx="25880" formatCode="m/d/yyyy\ h:mm">
                  <c:v>40650.624999993794</c:v>
                </c:pt>
                <c:pt idx="25881" formatCode="m/d/yyyy\ h:mm">
                  <c:v>40650.666666660443</c:v>
                </c:pt>
                <c:pt idx="25882" formatCode="m/d/yyyy\ h:mm">
                  <c:v>40650.708333327137</c:v>
                </c:pt>
                <c:pt idx="25883" formatCode="m/d/yyyy\ h:mm">
                  <c:v>40650.749999993786</c:v>
                </c:pt>
                <c:pt idx="25884" formatCode="m/d/yyyy\ h:mm">
                  <c:v>40650.791666660421</c:v>
                </c:pt>
                <c:pt idx="25885" formatCode="m/d/yyyy\ h:mm">
                  <c:v>40650.833333327129</c:v>
                </c:pt>
                <c:pt idx="25886" formatCode="m/d/yyyy\ h:mm">
                  <c:v>40650.874999993794</c:v>
                </c:pt>
                <c:pt idx="25887" formatCode="m/d/yyyy\ h:mm">
                  <c:v>40650.916666660436</c:v>
                </c:pt>
                <c:pt idx="25888" formatCode="m/d/yyyy\ h:mm">
                  <c:v>40650.958333327137</c:v>
                </c:pt>
                <c:pt idx="25889" formatCode="m/d/yyyy\ h:mm">
                  <c:v>40650.999999993772</c:v>
                </c:pt>
                <c:pt idx="25890" formatCode="m/d/yyyy\ h:mm">
                  <c:v>40651.041666660421</c:v>
                </c:pt>
                <c:pt idx="25891" formatCode="m/d/yyyy\ h:mm">
                  <c:v>40651.083333327115</c:v>
                </c:pt>
                <c:pt idx="25892" formatCode="m/d/yyyy\ h:mm">
                  <c:v>40651.124999993765</c:v>
                </c:pt>
                <c:pt idx="25893" formatCode="m/d/yyyy\ h:mm">
                  <c:v>40651.166666660414</c:v>
                </c:pt>
                <c:pt idx="25894" formatCode="m/d/yyyy\ h:mm">
                  <c:v>40651.208333327093</c:v>
                </c:pt>
                <c:pt idx="25895" formatCode="m/d/yyyy\ h:mm">
                  <c:v>40651.249999993757</c:v>
                </c:pt>
                <c:pt idx="25896" formatCode="m/d/yyyy\ h:mm">
                  <c:v>40651.291666660392</c:v>
                </c:pt>
                <c:pt idx="25897" formatCode="m/d/yyyy\ h:mm">
                  <c:v>40651.333333327093</c:v>
                </c:pt>
                <c:pt idx="25898" formatCode="m/d/yyyy\ h:mm">
                  <c:v>40651.374999993765</c:v>
                </c:pt>
                <c:pt idx="25899" formatCode="m/d/yyyy\ h:mm">
                  <c:v>40651.416666660414</c:v>
                </c:pt>
                <c:pt idx="25900" formatCode="m/d/yyyy\ h:mm">
                  <c:v>40651.4583333271</c:v>
                </c:pt>
                <c:pt idx="25901" formatCode="m/d/yyyy\ h:mm">
                  <c:v>40651.499999993735</c:v>
                </c:pt>
                <c:pt idx="25902" formatCode="m/d/yyyy\ h:mm">
                  <c:v>40651.541666660392</c:v>
                </c:pt>
                <c:pt idx="25903" formatCode="m/d/yyyy\ h:mm">
                  <c:v>40651.583333327086</c:v>
                </c:pt>
                <c:pt idx="25904" formatCode="m/d/yyyy\ h:mm">
                  <c:v>40651.624999993735</c:v>
                </c:pt>
                <c:pt idx="25905" formatCode="m/d/yyyy\ h:mm">
                  <c:v>40651.666666660378</c:v>
                </c:pt>
                <c:pt idx="25906" formatCode="m/d/yyyy\ h:mm">
                  <c:v>40651.708333327078</c:v>
                </c:pt>
                <c:pt idx="25907" formatCode="m/d/yyyy\ h:mm">
                  <c:v>40651.749999993728</c:v>
                </c:pt>
                <c:pt idx="25908" formatCode="m/d/yyyy\ h:mm">
                  <c:v>40651.791666660356</c:v>
                </c:pt>
                <c:pt idx="25909" formatCode="m/d/yyyy\ h:mm">
                  <c:v>40651.833333327071</c:v>
                </c:pt>
                <c:pt idx="25910" formatCode="m/d/yyyy\ h:mm">
                  <c:v>40651.874999993735</c:v>
                </c:pt>
                <c:pt idx="25911" formatCode="m/d/yyyy\ h:mm">
                  <c:v>40651.916666660385</c:v>
                </c:pt>
                <c:pt idx="25912" formatCode="m/d/yyyy\ h:mm">
                  <c:v>40651.958333327071</c:v>
                </c:pt>
                <c:pt idx="25913" formatCode="m/d/yyyy\ h:mm">
                  <c:v>40651.999999993714</c:v>
                </c:pt>
                <c:pt idx="25914" formatCode="m/d/yyyy\ h:mm">
                  <c:v>40652.041666660363</c:v>
                </c:pt>
                <c:pt idx="25915" formatCode="m/d/yyyy\ h:mm">
                  <c:v>40652.083333327042</c:v>
                </c:pt>
                <c:pt idx="25916" formatCode="m/d/yyyy\ h:mm">
                  <c:v>40652.124999993706</c:v>
                </c:pt>
                <c:pt idx="25917" formatCode="m/d/yyyy\ h:mm">
                  <c:v>40652.166666660349</c:v>
                </c:pt>
                <c:pt idx="25918" formatCode="m/d/yyyy\ h:mm">
                  <c:v>40652.208333327042</c:v>
                </c:pt>
                <c:pt idx="25919" formatCode="m/d/yyyy\ h:mm">
                  <c:v>40652.249999993684</c:v>
                </c:pt>
                <c:pt idx="25920" formatCode="m/d/yyyy\ h:mm">
                  <c:v>40652.29166666032</c:v>
                </c:pt>
                <c:pt idx="25921" formatCode="m/d/yyyy\ h:mm">
                  <c:v>40652.333333327042</c:v>
                </c:pt>
                <c:pt idx="25922" formatCode="m/d/yyyy\ h:mm">
                  <c:v>40652.374999993692</c:v>
                </c:pt>
                <c:pt idx="25923" formatCode="m/d/yyyy\ h:mm">
                  <c:v>40652.416666660356</c:v>
                </c:pt>
                <c:pt idx="25924" formatCode="m/d/yyyy\ h:mm">
                  <c:v>40652.458333327049</c:v>
                </c:pt>
                <c:pt idx="25925" formatCode="m/d/yyyy\ h:mm">
                  <c:v>40652.499999993684</c:v>
                </c:pt>
                <c:pt idx="25926" formatCode="m/d/yyyy\ h:mm">
                  <c:v>40652.541666660327</c:v>
                </c:pt>
                <c:pt idx="25927" formatCode="m/d/yyyy\ h:mm">
                  <c:v>40652.583333327013</c:v>
                </c:pt>
                <c:pt idx="25928" formatCode="m/d/yyyy\ h:mm">
                  <c:v>40652.624999993677</c:v>
                </c:pt>
                <c:pt idx="25929" formatCode="m/d/yyyy\ h:mm">
                  <c:v>40652.66666666032</c:v>
                </c:pt>
                <c:pt idx="25930" formatCode="m/d/yyyy\ h:mm">
                  <c:v>40652.708333327013</c:v>
                </c:pt>
                <c:pt idx="25931" formatCode="m/d/yyyy\ h:mm">
                  <c:v>40652.74999999367</c:v>
                </c:pt>
                <c:pt idx="25932" formatCode="m/d/yyyy\ h:mm">
                  <c:v>40652.791666660305</c:v>
                </c:pt>
                <c:pt idx="25933" formatCode="m/d/yyyy\ h:mm">
                  <c:v>40652.833333327013</c:v>
                </c:pt>
                <c:pt idx="25934" formatCode="m/d/yyyy\ h:mm">
                  <c:v>40652.874999993663</c:v>
                </c:pt>
                <c:pt idx="25935" formatCode="m/d/yyyy\ h:mm">
                  <c:v>40652.916666660327</c:v>
                </c:pt>
                <c:pt idx="25936" formatCode="m/d/yyyy\ h:mm">
                  <c:v>40652.95833332702</c:v>
                </c:pt>
                <c:pt idx="25937" formatCode="m/d/yyyy\ h:mm">
                  <c:v>40652.999999993655</c:v>
                </c:pt>
                <c:pt idx="25938" formatCode="m/d/yyyy\ h:mm">
                  <c:v>40653.041666660298</c:v>
                </c:pt>
                <c:pt idx="25939" formatCode="m/d/yyyy\ h:mm">
                  <c:v>40653.083333327006</c:v>
                </c:pt>
                <c:pt idx="25940" formatCode="m/d/yyyy\ h:mm">
                  <c:v>40653.124999993634</c:v>
                </c:pt>
                <c:pt idx="25941" formatCode="m/d/yyyy\ h:mm">
                  <c:v>40653.166666660283</c:v>
                </c:pt>
                <c:pt idx="25942" formatCode="m/d/yyyy\ h:mm">
                  <c:v>40653.208333326998</c:v>
                </c:pt>
                <c:pt idx="25943" formatCode="m/d/yyyy\ h:mm">
                  <c:v>40653.249999993634</c:v>
                </c:pt>
                <c:pt idx="25944" formatCode="m/d/yyyy\ h:mm">
                  <c:v>40653.291666660269</c:v>
                </c:pt>
                <c:pt idx="25945" formatCode="m/d/yyyy\ h:mm">
                  <c:v>40653.333333326991</c:v>
                </c:pt>
                <c:pt idx="25946" formatCode="m/d/yyyy\ h:mm">
                  <c:v>40653.374999993641</c:v>
                </c:pt>
                <c:pt idx="25947" formatCode="m/d/yyyy\ h:mm">
                  <c:v>40653.416666660283</c:v>
                </c:pt>
                <c:pt idx="25948" formatCode="m/d/yyyy\ h:mm">
                  <c:v>40653.458333326998</c:v>
                </c:pt>
                <c:pt idx="25949" formatCode="m/d/yyyy\ h:mm">
                  <c:v>40653.499999993626</c:v>
                </c:pt>
                <c:pt idx="25950" formatCode="m/d/yyyy\ h:mm">
                  <c:v>40653.541666660269</c:v>
                </c:pt>
                <c:pt idx="25951" formatCode="m/d/yyyy\ h:mm">
                  <c:v>40653.583333326977</c:v>
                </c:pt>
                <c:pt idx="25952" formatCode="m/d/yyyy\ h:mm">
                  <c:v>40653.624999993604</c:v>
                </c:pt>
                <c:pt idx="25953" formatCode="m/d/yyyy\ h:mm">
                  <c:v>40653.666666660254</c:v>
                </c:pt>
                <c:pt idx="25954" formatCode="m/d/yyyy\ h:mm">
                  <c:v>40653.708333326969</c:v>
                </c:pt>
                <c:pt idx="25955" formatCode="m/d/yyyy\ h:mm">
                  <c:v>40653.749999993604</c:v>
                </c:pt>
                <c:pt idx="25956" formatCode="m/d/yyyy\ h:mm">
                  <c:v>40653.79166666024</c:v>
                </c:pt>
                <c:pt idx="25957" formatCode="m/d/yyyy\ h:mm">
                  <c:v>40653.833333326955</c:v>
                </c:pt>
                <c:pt idx="25958" formatCode="m/d/yyyy\ h:mm">
                  <c:v>40653.874999993612</c:v>
                </c:pt>
                <c:pt idx="25959" formatCode="m/d/yyyy\ h:mm">
                  <c:v>40653.916666660254</c:v>
                </c:pt>
                <c:pt idx="25960" formatCode="m/d/yyyy\ h:mm">
                  <c:v>40653.958333326962</c:v>
                </c:pt>
                <c:pt idx="25961" formatCode="m/d/yyyy\ h:mm">
                  <c:v>40653.999999993597</c:v>
                </c:pt>
                <c:pt idx="25962" formatCode="m/d/yyyy\ h:mm">
                  <c:v>40654.041666660232</c:v>
                </c:pt>
                <c:pt idx="25963" formatCode="m/d/yyyy\ h:mm">
                  <c:v>40654.083333326947</c:v>
                </c:pt>
                <c:pt idx="25964" formatCode="m/d/yyyy\ h:mm">
                  <c:v>40654.12499999359</c:v>
                </c:pt>
                <c:pt idx="25965" formatCode="m/d/yyyy\ h:mm">
                  <c:v>40654.166666660232</c:v>
                </c:pt>
                <c:pt idx="25966" formatCode="m/d/yyyy\ h:mm">
                  <c:v>40654.20833332694</c:v>
                </c:pt>
                <c:pt idx="25967" formatCode="m/d/yyyy\ h:mm">
                  <c:v>40654.249999993583</c:v>
                </c:pt>
                <c:pt idx="25968" formatCode="m/d/yyyy\ h:mm">
                  <c:v>40654.29166666021</c:v>
                </c:pt>
                <c:pt idx="25969" formatCode="m/d/yyyy\ h:mm">
                  <c:v>40654.333333326926</c:v>
                </c:pt>
                <c:pt idx="25970" formatCode="m/d/yyyy\ h:mm">
                  <c:v>40654.374999993597</c:v>
                </c:pt>
                <c:pt idx="25971" formatCode="m/d/yyyy\ h:mm">
                  <c:v>40654.416666660225</c:v>
                </c:pt>
                <c:pt idx="25972" formatCode="m/d/yyyy\ h:mm">
                  <c:v>40654.458333326947</c:v>
                </c:pt>
                <c:pt idx="25973" formatCode="m/d/yyyy\ h:mm">
                  <c:v>40654.499999993568</c:v>
                </c:pt>
                <c:pt idx="25974" formatCode="m/d/yyyy\ h:mm">
                  <c:v>40654.541666660203</c:v>
                </c:pt>
                <c:pt idx="25975" formatCode="m/d/yyyy\ h:mm">
                  <c:v>40654.583333326918</c:v>
                </c:pt>
                <c:pt idx="25976" formatCode="m/d/yyyy\ h:mm">
                  <c:v>40654.624999993561</c:v>
                </c:pt>
                <c:pt idx="25977" formatCode="m/d/yyyy\ h:mm">
                  <c:v>40654.666666660203</c:v>
                </c:pt>
                <c:pt idx="25978" formatCode="m/d/yyyy\ h:mm">
                  <c:v>40654.708333326904</c:v>
                </c:pt>
                <c:pt idx="25979" formatCode="m/d/yyyy\ h:mm">
                  <c:v>40654.749999993561</c:v>
                </c:pt>
                <c:pt idx="25980" formatCode="m/d/yyyy\ h:mm">
                  <c:v>40654.791666660181</c:v>
                </c:pt>
                <c:pt idx="25981" formatCode="m/d/yyyy\ h:mm">
                  <c:v>40654.833333326897</c:v>
                </c:pt>
                <c:pt idx="25982" formatCode="m/d/yyyy\ h:mm">
                  <c:v>40654.874999993568</c:v>
                </c:pt>
                <c:pt idx="25983" formatCode="m/d/yyyy\ h:mm">
                  <c:v>40654.916666660196</c:v>
                </c:pt>
                <c:pt idx="25984" formatCode="m/d/yyyy\ h:mm">
                  <c:v>40654.958333326911</c:v>
                </c:pt>
                <c:pt idx="25985" formatCode="m/d/yyyy\ h:mm">
                  <c:v>40654.999999993539</c:v>
                </c:pt>
                <c:pt idx="25986" formatCode="m/d/yyyy\ h:mm">
                  <c:v>40655.041666660181</c:v>
                </c:pt>
                <c:pt idx="25987" formatCode="m/d/yyyy\ h:mm">
                  <c:v>40655.083333326889</c:v>
                </c:pt>
                <c:pt idx="25988" formatCode="m/d/yyyy\ h:mm">
                  <c:v>40655.124999993532</c:v>
                </c:pt>
                <c:pt idx="25989" formatCode="m/d/yyyy\ h:mm">
                  <c:v>40655.166666660181</c:v>
                </c:pt>
                <c:pt idx="25990" formatCode="m/d/yyyy\ h:mm">
                  <c:v>40655.208333326875</c:v>
                </c:pt>
                <c:pt idx="25991" formatCode="m/d/yyyy\ h:mm">
                  <c:v>40655.249999993532</c:v>
                </c:pt>
                <c:pt idx="25992" formatCode="m/d/yyyy\ h:mm">
                  <c:v>40655.291666660167</c:v>
                </c:pt>
                <c:pt idx="25993" formatCode="m/d/yyyy\ h:mm">
                  <c:v>40655.333333326867</c:v>
                </c:pt>
                <c:pt idx="25994" formatCode="m/d/yyyy\ h:mm">
                  <c:v>40655.374999993539</c:v>
                </c:pt>
                <c:pt idx="25995" formatCode="m/d/yyyy\ h:mm">
                  <c:v>40655.416666660181</c:v>
                </c:pt>
                <c:pt idx="25996" formatCode="m/d/yyyy\ h:mm">
                  <c:v>40655.458333326875</c:v>
                </c:pt>
                <c:pt idx="25997" formatCode="m/d/yyyy\ h:mm">
                  <c:v>40655.49999999351</c:v>
                </c:pt>
                <c:pt idx="25998" formatCode="m/d/yyyy\ h:mm">
                  <c:v>40655.541666660174</c:v>
                </c:pt>
                <c:pt idx="25999" formatCode="m/d/yyyy\ h:mm">
                  <c:v>40655.583333326853</c:v>
                </c:pt>
                <c:pt idx="26000" formatCode="m/d/yyyy\ h:mm">
                  <c:v>40655.624999993503</c:v>
                </c:pt>
                <c:pt idx="26001" formatCode="m/d/yyyy\ h:mm">
                  <c:v>40655.666666660152</c:v>
                </c:pt>
                <c:pt idx="26002" formatCode="m/d/yyyy\ h:mm">
                  <c:v>40655.708333326846</c:v>
                </c:pt>
                <c:pt idx="26003" formatCode="m/d/yyyy\ h:mm">
                  <c:v>40655.749999993495</c:v>
                </c:pt>
                <c:pt idx="26004" formatCode="m/d/yyyy\ h:mm">
                  <c:v>40655.79166666013</c:v>
                </c:pt>
                <c:pt idx="26005" formatCode="m/d/yyyy\ h:mm">
                  <c:v>40655.833333326846</c:v>
                </c:pt>
                <c:pt idx="26006" formatCode="m/d/yyyy\ h:mm">
                  <c:v>40655.874999993503</c:v>
                </c:pt>
                <c:pt idx="26007" formatCode="m/d/yyyy\ h:mm">
                  <c:v>40655.916666660152</c:v>
                </c:pt>
                <c:pt idx="26008" formatCode="m/d/yyyy\ h:mm">
                  <c:v>40655.958333326846</c:v>
                </c:pt>
                <c:pt idx="26009" formatCode="m/d/yyyy\ h:mm">
                  <c:v>40655.999999993481</c:v>
                </c:pt>
                <c:pt idx="26010" formatCode="m/d/yyyy\ h:mm">
                  <c:v>40656.04166666013</c:v>
                </c:pt>
                <c:pt idx="26011" formatCode="m/d/yyyy\ h:mm">
                  <c:v>40656.083333326824</c:v>
                </c:pt>
                <c:pt idx="26012" formatCode="m/d/yyyy\ h:mm">
                  <c:v>40656.124999993473</c:v>
                </c:pt>
                <c:pt idx="26013" formatCode="m/d/yyyy\ h:mm">
                  <c:v>40656.166666660123</c:v>
                </c:pt>
                <c:pt idx="26014" formatCode="m/d/yyyy\ h:mm">
                  <c:v>40656.208333326817</c:v>
                </c:pt>
                <c:pt idx="26015" formatCode="m/d/yyyy\ h:mm">
                  <c:v>40656.249999993466</c:v>
                </c:pt>
                <c:pt idx="26016" formatCode="m/d/yyyy\ h:mm">
                  <c:v>40656.291666660101</c:v>
                </c:pt>
                <c:pt idx="26017" formatCode="m/d/yyyy\ h:mm">
                  <c:v>40656.333333326809</c:v>
                </c:pt>
                <c:pt idx="26018" formatCode="m/d/yyyy\ h:mm">
                  <c:v>40656.374999993473</c:v>
                </c:pt>
                <c:pt idx="26019" formatCode="m/d/yyyy\ h:mm">
                  <c:v>40656.416666660123</c:v>
                </c:pt>
                <c:pt idx="26020" formatCode="m/d/yyyy\ h:mm">
                  <c:v>40656.458333326817</c:v>
                </c:pt>
                <c:pt idx="26021" formatCode="m/d/yyyy\ h:mm">
                  <c:v>40656.499999993452</c:v>
                </c:pt>
                <c:pt idx="26022" formatCode="m/d/yyyy\ h:mm">
                  <c:v>40656.541666660101</c:v>
                </c:pt>
                <c:pt idx="26023" formatCode="m/d/yyyy\ h:mm">
                  <c:v>40656.583333326795</c:v>
                </c:pt>
                <c:pt idx="26024" formatCode="m/d/yyyy\ h:mm">
                  <c:v>40656.624999993444</c:v>
                </c:pt>
                <c:pt idx="26025" formatCode="m/d/yyyy\ h:mm">
                  <c:v>40656.666666660094</c:v>
                </c:pt>
                <c:pt idx="26026" formatCode="m/d/yyyy\ h:mm">
                  <c:v>40656.708333326787</c:v>
                </c:pt>
                <c:pt idx="26027" formatCode="m/d/yyyy\ h:mm">
                  <c:v>40656.749999993437</c:v>
                </c:pt>
                <c:pt idx="26028" formatCode="m/d/yyyy\ h:mm">
                  <c:v>40656.791666660072</c:v>
                </c:pt>
                <c:pt idx="26029" formatCode="m/d/yyyy\ h:mm">
                  <c:v>40656.83333332678</c:v>
                </c:pt>
                <c:pt idx="26030" formatCode="m/d/yyyy\ h:mm">
                  <c:v>40656.874999993444</c:v>
                </c:pt>
                <c:pt idx="26031" formatCode="m/d/yyyy\ h:mm">
                  <c:v>40656.916666660094</c:v>
                </c:pt>
                <c:pt idx="26032" formatCode="m/d/yyyy\ h:mm">
                  <c:v>40656.958333326787</c:v>
                </c:pt>
                <c:pt idx="26033" formatCode="m/d/yyyy\ h:mm">
                  <c:v>40656.999999993423</c:v>
                </c:pt>
                <c:pt idx="26034" formatCode="m/d/yyyy\ h:mm">
                  <c:v>40657.041666660072</c:v>
                </c:pt>
                <c:pt idx="26035" formatCode="m/d/yyyy\ h:mm">
                  <c:v>40657.083333326766</c:v>
                </c:pt>
                <c:pt idx="26036" formatCode="m/d/yyyy\ h:mm">
                  <c:v>40657.124999993415</c:v>
                </c:pt>
                <c:pt idx="26037" formatCode="m/d/yyyy\ h:mm">
                  <c:v>40657.166666660065</c:v>
                </c:pt>
                <c:pt idx="26038" formatCode="m/d/yyyy\ h:mm">
                  <c:v>40657.208333326758</c:v>
                </c:pt>
                <c:pt idx="26039" formatCode="m/d/yyyy\ h:mm">
                  <c:v>40657.249999993408</c:v>
                </c:pt>
                <c:pt idx="26040" formatCode="m/d/yyyy\ h:mm">
                  <c:v>40657.291666660043</c:v>
                </c:pt>
                <c:pt idx="26041" formatCode="m/d/yyyy\ h:mm">
                  <c:v>40657.333333326751</c:v>
                </c:pt>
                <c:pt idx="26042" formatCode="m/d/yyyy\ h:mm">
                  <c:v>40657.374999993415</c:v>
                </c:pt>
                <c:pt idx="26043" formatCode="m/d/yyyy\ h:mm">
                  <c:v>40657.416666660065</c:v>
                </c:pt>
                <c:pt idx="26044" formatCode="m/d/yyyy\ h:mm">
                  <c:v>40657.458333326758</c:v>
                </c:pt>
                <c:pt idx="26045" formatCode="m/d/yyyy\ h:mm">
                  <c:v>40657.499999993386</c:v>
                </c:pt>
                <c:pt idx="26046" formatCode="m/d/yyyy\ h:mm">
                  <c:v>40657.541666660043</c:v>
                </c:pt>
                <c:pt idx="26047" formatCode="m/d/yyyy\ h:mm">
                  <c:v>40657.583333326736</c:v>
                </c:pt>
                <c:pt idx="26048" formatCode="m/d/yyyy\ h:mm">
                  <c:v>40657.624999993386</c:v>
                </c:pt>
                <c:pt idx="26049" formatCode="m/d/yyyy\ h:mm">
                  <c:v>40657.666666660029</c:v>
                </c:pt>
                <c:pt idx="26050" formatCode="m/d/yyyy\ h:mm">
                  <c:v>40657.708333326729</c:v>
                </c:pt>
                <c:pt idx="26051" formatCode="m/d/yyyy\ h:mm">
                  <c:v>40657.749999993379</c:v>
                </c:pt>
                <c:pt idx="26052" formatCode="m/d/yyyy\ h:mm">
                  <c:v>40657.791666660007</c:v>
                </c:pt>
                <c:pt idx="26053" formatCode="m/d/yyyy\ h:mm">
                  <c:v>40657.833333326722</c:v>
                </c:pt>
                <c:pt idx="26054" formatCode="m/d/yyyy\ h:mm">
                  <c:v>40657.874999993386</c:v>
                </c:pt>
                <c:pt idx="26055" formatCode="m/d/yyyy\ h:mm">
                  <c:v>40657.916666660036</c:v>
                </c:pt>
                <c:pt idx="26056" formatCode="m/d/yyyy\ h:mm">
                  <c:v>40657.958333326729</c:v>
                </c:pt>
                <c:pt idx="26057" formatCode="m/d/yyyy\ h:mm">
                  <c:v>40657.999999993364</c:v>
                </c:pt>
                <c:pt idx="26058" formatCode="m/d/yyyy\ h:mm">
                  <c:v>40658.041666660014</c:v>
                </c:pt>
                <c:pt idx="26059" formatCode="m/d/yyyy\ h:mm">
                  <c:v>40658.083333326693</c:v>
                </c:pt>
                <c:pt idx="26060" formatCode="m/d/yyyy\ h:mm">
                  <c:v>40658.124999993357</c:v>
                </c:pt>
                <c:pt idx="26061" formatCode="m/d/yyyy\ h:mm">
                  <c:v>40658.166666660007</c:v>
                </c:pt>
                <c:pt idx="26062" formatCode="m/d/yyyy\ h:mm">
                  <c:v>40658.208333326693</c:v>
                </c:pt>
                <c:pt idx="26063" formatCode="m/d/yyyy\ h:mm">
                  <c:v>40658.24999999335</c:v>
                </c:pt>
                <c:pt idx="26064" formatCode="m/d/yyyy\ h:mm">
                  <c:v>40658.291666659985</c:v>
                </c:pt>
                <c:pt idx="26065" formatCode="m/d/yyyy\ h:mm">
                  <c:v>40658.333333326693</c:v>
                </c:pt>
                <c:pt idx="26066" formatCode="m/d/yyyy\ h:mm">
                  <c:v>40658.374999993342</c:v>
                </c:pt>
                <c:pt idx="26067" formatCode="m/d/yyyy\ h:mm">
                  <c:v>40658.416666660007</c:v>
                </c:pt>
                <c:pt idx="26068" formatCode="m/d/yyyy\ h:mm">
                  <c:v>40658.4583333267</c:v>
                </c:pt>
                <c:pt idx="26069" formatCode="m/d/yyyy\ h:mm">
                  <c:v>40658.499999993335</c:v>
                </c:pt>
                <c:pt idx="26070" formatCode="m/d/yyyy\ h:mm">
                  <c:v>40658.541666659985</c:v>
                </c:pt>
                <c:pt idx="26071" formatCode="m/d/yyyy\ h:mm">
                  <c:v>40658.583333326678</c:v>
                </c:pt>
                <c:pt idx="26072" formatCode="m/d/yyyy\ h:mm">
                  <c:v>40658.624999993328</c:v>
                </c:pt>
                <c:pt idx="26073" formatCode="m/d/yyyy\ h:mm">
                  <c:v>40658.666666659985</c:v>
                </c:pt>
                <c:pt idx="26074" formatCode="m/d/yyyy\ h:mm">
                  <c:v>40658.708333326671</c:v>
                </c:pt>
                <c:pt idx="26075" formatCode="m/d/yyyy\ h:mm">
                  <c:v>40658.749999993321</c:v>
                </c:pt>
                <c:pt idx="26076" formatCode="m/d/yyyy\ h:mm">
                  <c:v>40658.79166665997</c:v>
                </c:pt>
                <c:pt idx="26077" formatCode="m/d/yyyy\ h:mm">
                  <c:v>40658.833333326649</c:v>
                </c:pt>
                <c:pt idx="26078" formatCode="m/d/yyyy\ h:mm">
                  <c:v>40658.874999993313</c:v>
                </c:pt>
                <c:pt idx="26079" formatCode="m/d/yyyy\ h:mm">
                  <c:v>40658.916666659992</c:v>
                </c:pt>
                <c:pt idx="26080" formatCode="m/d/yyyy\ h:mm">
                  <c:v>40658.958333326656</c:v>
                </c:pt>
                <c:pt idx="26081" formatCode="m/d/yyyy\ h:mm">
                  <c:v>40658.999999993306</c:v>
                </c:pt>
                <c:pt idx="26082" formatCode="m/d/yyyy\ h:mm">
                  <c:v>40659.04166665997</c:v>
                </c:pt>
                <c:pt idx="26083" formatCode="m/d/yyyy\ h:mm">
                  <c:v>40659.083333326642</c:v>
                </c:pt>
                <c:pt idx="26084" formatCode="m/d/yyyy\ h:mm">
                  <c:v>40659.124999993284</c:v>
                </c:pt>
                <c:pt idx="26085" formatCode="m/d/yyyy\ h:mm">
                  <c:v>40659.166666659956</c:v>
                </c:pt>
                <c:pt idx="26086" formatCode="m/d/yyyy\ h:mm">
                  <c:v>40659.208333326642</c:v>
                </c:pt>
                <c:pt idx="26087" formatCode="m/d/yyyy\ h:mm">
                  <c:v>40659.249999993284</c:v>
                </c:pt>
                <c:pt idx="26088" formatCode="m/d/yyyy\ h:mm">
                  <c:v>40659.291666659934</c:v>
                </c:pt>
                <c:pt idx="26089" formatCode="m/d/yyyy\ h:mm">
                  <c:v>40659.333333326635</c:v>
                </c:pt>
                <c:pt idx="26090" formatCode="m/d/yyyy\ h:mm">
                  <c:v>40659.374999993292</c:v>
                </c:pt>
                <c:pt idx="26091" formatCode="m/d/yyyy\ h:mm">
                  <c:v>40659.416666659949</c:v>
                </c:pt>
                <c:pt idx="26092" formatCode="m/d/yyyy\ h:mm">
                  <c:v>40659.458333326635</c:v>
                </c:pt>
                <c:pt idx="26093" formatCode="m/d/yyyy\ h:mm">
                  <c:v>40659.499999993277</c:v>
                </c:pt>
                <c:pt idx="26094" formatCode="m/d/yyyy\ h:mm">
                  <c:v>40659.541666659934</c:v>
                </c:pt>
                <c:pt idx="26095" formatCode="m/d/yyyy\ h:mm">
                  <c:v>40659.583333326613</c:v>
                </c:pt>
                <c:pt idx="26096" formatCode="m/d/yyyy\ h:mm">
                  <c:v>40659.62499999327</c:v>
                </c:pt>
                <c:pt idx="26097" formatCode="m/d/yyyy\ h:mm">
                  <c:v>40659.666666659934</c:v>
                </c:pt>
                <c:pt idx="26098" formatCode="m/d/yyyy\ h:mm">
                  <c:v>40659.708333326613</c:v>
                </c:pt>
                <c:pt idx="26099" formatCode="m/d/yyyy\ h:mm">
                  <c:v>40659.749999993255</c:v>
                </c:pt>
                <c:pt idx="26100" formatCode="m/d/yyyy\ h:mm">
                  <c:v>40659.791666659905</c:v>
                </c:pt>
                <c:pt idx="26101" formatCode="m/d/yyyy\ h:mm">
                  <c:v>40659.833333326605</c:v>
                </c:pt>
                <c:pt idx="26102" formatCode="m/d/yyyy\ h:mm">
                  <c:v>40659.874999993262</c:v>
                </c:pt>
                <c:pt idx="26103" formatCode="m/d/yyyy\ h:mm">
                  <c:v>40659.916666659919</c:v>
                </c:pt>
                <c:pt idx="26104" formatCode="m/d/yyyy\ h:mm">
                  <c:v>40659.95833332662</c:v>
                </c:pt>
                <c:pt idx="26105" formatCode="m/d/yyyy\ h:mm">
                  <c:v>40659.999999993233</c:v>
                </c:pt>
                <c:pt idx="26106" formatCode="m/d/yyyy\ h:mm">
                  <c:v>40660.041666659905</c:v>
                </c:pt>
                <c:pt idx="26107" formatCode="m/d/yyyy\ h:mm">
                  <c:v>40660.083333326598</c:v>
                </c:pt>
                <c:pt idx="26108" formatCode="m/d/yyyy\ h:mm">
                  <c:v>40660.124999993226</c:v>
                </c:pt>
                <c:pt idx="26109" formatCode="m/d/yyyy\ h:mm">
                  <c:v>40660.166666659905</c:v>
                </c:pt>
                <c:pt idx="26110" formatCode="m/d/yyyy\ h:mm">
                  <c:v>40660.208333326591</c:v>
                </c:pt>
                <c:pt idx="26111" formatCode="m/d/yyyy\ h:mm">
                  <c:v>40660.249999993226</c:v>
                </c:pt>
                <c:pt idx="26112" formatCode="m/d/yyyy\ h:mm">
                  <c:v>40660.291666659868</c:v>
                </c:pt>
                <c:pt idx="26113" formatCode="m/d/yyyy\ h:mm">
                  <c:v>40660.333333326576</c:v>
                </c:pt>
                <c:pt idx="26114" formatCode="m/d/yyyy\ h:mm">
                  <c:v>40660.374999993233</c:v>
                </c:pt>
                <c:pt idx="26115" formatCode="m/d/yyyy\ h:mm">
                  <c:v>40660.41666665989</c:v>
                </c:pt>
                <c:pt idx="26116" formatCode="m/d/yyyy\ h:mm">
                  <c:v>40660.458333326598</c:v>
                </c:pt>
                <c:pt idx="26117" formatCode="m/d/yyyy\ h:mm">
                  <c:v>40660.499999993204</c:v>
                </c:pt>
                <c:pt idx="26118" formatCode="m/d/yyyy\ h:mm">
                  <c:v>40660.541666659876</c:v>
                </c:pt>
                <c:pt idx="26119" formatCode="m/d/yyyy\ h:mm">
                  <c:v>40660.583333326569</c:v>
                </c:pt>
                <c:pt idx="26120" formatCode="m/d/yyyy\ h:mm">
                  <c:v>40660.624999993204</c:v>
                </c:pt>
                <c:pt idx="26121" formatCode="m/d/yyyy\ h:mm">
                  <c:v>40660.666666659876</c:v>
                </c:pt>
                <c:pt idx="26122" formatCode="m/d/yyyy\ h:mm">
                  <c:v>40660.708333326555</c:v>
                </c:pt>
                <c:pt idx="26123" formatCode="m/d/yyyy\ h:mm">
                  <c:v>40660.749999993204</c:v>
                </c:pt>
                <c:pt idx="26124" formatCode="m/d/yyyy\ h:mm">
                  <c:v>40660.791666659847</c:v>
                </c:pt>
                <c:pt idx="26125" formatCode="m/d/yyyy\ h:mm">
                  <c:v>40660.833333326547</c:v>
                </c:pt>
                <c:pt idx="26126" formatCode="m/d/yyyy\ h:mm">
                  <c:v>40660.874999993212</c:v>
                </c:pt>
                <c:pt idx="26127" formatCode="m/d/yyyy\ h:mm">
                  <c:v>40660.916666659861</c:v>
                </c:pt>
                <c:pt idx="26128" formatCode="m/d/yyyy\ h:mm">
                  <c:v>40660.958333326562</c:v>
                </c:pt>
                <c:pt idx="26129" formatCode="m/d/yyyy\ h:mm">
                  <c:v>40660.99999999319</c:v>
                </c:pt>
                <c:pt idx="26130" formatCode="m/d/yyyy\ h:mm">
                  <c:v>40661.041666659854</c:v>
                </c:pt>
                <c:pt idx="26131" formatCode="m/d/yyyy\ h:mm">
                  <c:v>40661.08333332654</c:v>
                </c:pt>
                <c:pt idx="26132" formatCode="m/d/yyyy\ h:mm">
                  <c:v>40661.124999993182</c:v>
                </c:pt>
                <c:pt idx="26133" formatCode="m/d/yyyy\ h:mm">
                  <c:v>40661.166666659832</c:v>
                </c:pt>
                <c:pt idx="26134" formatCode="m/d/yyyy\ h:mm">
                  <c:v>40661.208333326525</c:v>
                </c:pt>
                <c:pt idx="26135" formatCode="m/d/yyyy\ h:mm">
                  <c:v>40661.249999993182</c:v>
                </c:pt>
                <c:pt idx="26136" formatCode="m/d/yyyy\ h:mm">
                  <c:v>40661.291666659818</c:v>
                </c:pt>
                <c:pt idx="26137" formatCode="m/d/yyyy\ h:mm">
                  <c:v>40661.333333326525</c:v>
                </c:pt>
                <c:pt idx="26138" formatCode="m/d/yyyy\ h:mm">
                  <c:v>40661.37499999319</c:v>
                </c:pt>
                <c:pt idx="26139" formatCode="m/d/yyyy\ h:mm">
                  <c:v>40661.416666659832</c:v>
                </c:pt>
                <c:pt idx="26140" formatCode="m/d/yyyy\ h:mm">
                  <c:v>40661.458333326525</c:v>
                </c:pt>
                <c:pt idx="26141" formatCode="m/d/yyyy\ h:mm">
                  <c:v>40661.499999993161</c:v>
                </c:pt>
                <c:pt idx="26142" formatCode="m/d/yyyy\ h:mm">
                  <c:v>40661.541666659825</c:v>
                </c:pt>
                <c:pt idx="26143" formatCode="m/d/yyyy\ h:mm">
                  <c:v>40661.583333326504</c:v>
                </c:pt>
                <c:pt idx="26144" formatCode="m/d/yyyy\ h:mm">
                  <c:v>40661.624999993153</c:v>
                </c:pt>
                <c:pt idx="26145" formatCode="m/d/yyyy\ h:mm">
                  <c:v>40661.666666659803</c:v>
                </c:pt>
                <c:pt idx="26146" formatCode="m/d/yyyy\ h:mm">
                  <c:v>40661.708333326496</c:v>
                </c:pt>
                <c:pt idx="26147" formatCode="m/d/yyyy\ h:mm">
                  <c:v>40661.749999993146</c:v>
                </c:pt>
                <c:pt idx="26148" formatCode="m/d/yyyy\ h:mm">
                  <c:v>40661.791666659781</c:v>
                </c:pt>
                <c:pt idx="26149" formatCode="m/d/yyyy\ h:mm">
                  <c:v>40661.833333326496</c:v>
                </c:pt>
                <c:pt idx="26150" formatCode="m/d/yyyy\ h:mm">
                  <c:v>40661.874999993153</c:v>
                </c:pt>
                <c:pt idx="26151" formatCode="m/d/yyyy\ h:mm">
                  <c:v>40661.916666659803</c:v>
                </c:pt>
                <c:pt idx="26152" formatCode="m/d/yyyy\ h:mm">
                  <c:v>40661.958333326496</c:v>
                </c:pt>
                <c:pt idx="26153" formatCode="m/d/yyyy\ h:mm">
                  <c:v>40661.999999993131</c:v>
                </c:pt>
                <c:pt idx="26154" formatCode="m/d/yyyy\ h:mm">
                  <c:v>40662.041666659781</c:v>
                </c:pt>
                <c:pt idx="26155" formatCode="m/d/yyyy\ h:mm">
                  <c:v>40662.083333326475</c:v>
                </c:pt>
                <c:pt idx="26156" formatCode="m/d/yyyy\ h:mm">
                  <c:v>40662.124999993131</c:v>
                </c:pt>
                <c:pt idx="26157" formatCode="m/d/yyyy\ h:mm">
                  <c:v>40662.166666659774</c:v>
                </c:pt>
                <c:pt idx="26158" formatCode="m/d/yyyy\ h:mm">
                  <c:v>40662.208333326467</c:v>
                </c:pt>
                <c:pt idx="26159" formatCode="m/d/yyyy\ h:mm">
                  <c:v>40662.249999993117</c:v>
                </c:pt>
                <c:pt idx="26160" formatCode="m/d/yyyy\ h:mm">
                  <c:v>40662.291666659752</c:v>
                </c:pt>
                <c:pt idx="26161" formatCode="m/d/yyyy\ h:mm">
                  <c:v>40662.33333332646</c:v>
                </c:pt>
                <c:pt idx="26162" formatCode="m/d/yyyy\ h:mm">
                  <c:v>40662.374999993124</c:v>
                </c:pt>
                <c:pt idx="26163" formatCode="m/d/yyyy\ h:mm">
                  <c:v>40662.416666659781</c:v>
                </c:pt>
                <c:pt idx="26164" formatCode="m/d/yyyy\ h:mm">
                  <c:v>40662.458333326467</c:v>
                </c:pt>
                <c:pt idx="26165" formatCode="m/d/yyyy\ h:mm">
                  <c:v>40662.499999993102</c:v>
                </c:pt>
                <c:pt idx="26166" formatCode="m/d/yyyy\ h:mm">
                  <c:v>40662.541666659752</c:v>
                </c:pt>
                <c:pt idx="26167" formatCode="m/d/yyyy\ h:mm">
                  <c:v>40662.583333326445</c:v>
                </c:pt>
                <c:pt idx="26168" formatCode="m/d/yyyy\ h:mm">
                  <c:v>40662.624999993095</c:v>
                </c:pt>
                <c:pt idx="26169" formatCode="m/d/yyyy\ h:mm">
                  <c:v>40662.666666659745</c:v>
                </c:pt>
                <c:pt idx="26170" formatCode="m/d/yyyy\ h:mm">
                  <c:v>40662.708333326445</c:v>
                </c:pt>
                <c:pt idx="26171" formatCode="m/d/yyyy\ h:mm">
                  <c:v>40662.749999993088</c:v>
                </c:pt>
                <c:pt idx="26172" formatCode="m/d/yyyy\ h:mm">
                  <c:v>40662.791666659723</c:v>
                </c:pt>
                <c:pt idx="26173" formatCode="m/d/yyyy\ h:mm">
                  <c:v>40662.833333326438</c:v>
                </c:pt>
                <c:pt idx="26174" formatCode="m/d/yyyy\ h:mm">
                  <c:v>40662.874999993095</c:v>
                </c:pt>
                <c:pt idx="26175" formatCode="m/d/yyyy\ h:mm">
                  <c:v>40662.916666659745</c:v>
                </c:pt>
                <c:pt idx="26176" formatCode="m/d/yyyy\ h:mm">
                  <c:v>40662.958333326445</c:v>
                </c:pt>
                <c:pt idx="26177" formatCode="m/d/yyyy\ h:mm">
                  <c:v>40662.999999993073</c:v>
                </c:pt>
                <c:pt idx="26178" formatCode="m/d/yyyy\ h:mm">
                  <c:v>40663.041666659723</c:v>
                </c:pt>
                <c:pt idx="26179" formatCode="m/d/yyyy\ h:mm">
                  <c:v>40663.083333326416</c:v>
                </c:pt>
                <c:pt idx="26180" formatCode="m/d/yyyy\ h:mm">
                  <c:v>40663.124999993066</c:v>
                </c:pt>
                <c:pt idx="26181" formatCode="m/d/yyyy\ h:mm">
                  <c:v>40663.166666659716</c:v>
                </c:pt>
                <c:pt idx="26182" formatCode="m/d/yyyy\ h:mm">
                  <c:v>40663.208333326409</c:v>
                </c:pt>
                <c:pt idx="26183" formatCode="m/d/yyyy\ h:mm">
                  <c:v>40663.249999993059</c:v>
                </c:pt>
                <c:pt idx="26184" formatCode="m/d/yyyy\ h:mm">
                  <c:v>40663.291666659694</c:v>
                </c:pt>
                <c:pt idx="26185" formatCode="m/d/yyyy\ h:mm">
                  <c:v>40663.333333326402</c:v>
                </c:pt>
                <c:pt idx="26186" formatCode="m/d/yyyy\ h:mm">
                  <c:v>40663.374999993066</c:v>
                </c:pt>
                <c:pt idx="26187" formatCode="m/d/yyyy\ h:mm">
                  <c:v>40663.416666659716</c:v>
                </c:pt>
                <c:pt idx="26188" formatCode="m/d/yyyy\ h:mm">
                  <c:v>40663.458333326409</c:v>
                </c:pt>
                <c:pt idx="26189" formatCode="m/d/yyyy\ h:mm">
                  <c:v>40663.499999993044</c:v>
                </c:pt>
                <c:pt idx="26190" formatCode="m/d/yyyy\ h:mm">
                  <c:v>40663.541666659694</c:v>
                </c:pt>
                <c:pt idx="26191" formatCode="m/d/yyyy\ h:mm">
                  <c:v>40663.583333326387</c:v>
                </c:pt>
                <c:pt idx="26192" formatCode="m/d/yyyy\ h:mm">
                  <c:v>40663.624999993037</c:v>
                </c:pt>
                <c:pt idx="26193" formatCode="m/d/yyyy\ h:mm">
                  <c:v>40663.666666659687</c:v>
                </c:pt>
                <c:pt idx="26194" formatCode="m/d/yyyy\ h:mm">
                  <c:v>40663.70833332638</c:v>
                </c:pt>
                <c:pt idx="26195" formatCode="m/d/yyyy\ h:mm">
                  <c:v>40663.74999999303</c:v>
                </c:pt>
                <c:pt idx="26196" formatCode="m/d/yyyy\ h:mm">
                  <c:v>40663.791666659665</c:v>
                </c:pt>
                <c:pt idx="26197" formatCode="m/d/yyyy\ h:mm">
                  <c:v>40663.833333326373</c:v>
                </c:pt>
                <c:pt idx="26198" formatCode="m/d/yyyy\ h:mm">
                  <c:v>40663.874999993037</c:v>
                </c:pt>
                <c:pt idx="26199" formatCode="m/d/yyyy\ h:mm">
                  <c:v>40663.916666659687</c:v>
                </c:pt>
                <c:pt idx="26200" formatCode="m/d/yyyy\ h:mm">
                  <c:v>40663.95833332638</c:v>
                </c:pt>
                <c:pt idx="26201" formatCode="m/d/yyyy\ h:mm">
                  <c:v>40663.999999993015</c:v>
                </c:pt>
                <c:pt idx="26202" formatCode="m/d/yyyy\ h:mm">
                  <c:v>40664.041666659665</c:v>
                </c:pt>
                <c:pt idx="26203" formatCode="m/d/yyyy\ h:mm">
                  <c:v>40664.083333326358</c:v>
                </c:pt>
                <c:pt idx="26204" formatCode="m/d/yyyy\ h:mm">
                  <c:v>40664.124999993008</c:v>
                </c:pt>
                <c:pt idx="26205" formatCode="m/d/yyyy\ h:mm">
                  <c:v>40664.166666659657</c:v>
                </c:pt>
                <c:pt idx="26206" formatCode="m/d/yyyy\ h:mm">
                  <c:v>40664.208333326351</c:v>
                </c:pt>
                <c:pt idx="26207" formatCode="m/d/yyyy\ h:mm">
                  <c:v>40664.249999993001</c:v>
                </c:pt>
                <c:pt idx="26208" formatCode="m/d/yyyy\ h:mm">
                  <c:v>40664.291666659636</c:v>
                </c:pt>
                <c:pt idx="26209" formatCode="m/d/yyyy\ h:mm">
                  <c:v>40664.333333326344</c:v>
                </c:pt>
                <c:pt idx="26210" formatCode="m/d/yyyy\ h:mm">
                  <c:v>40664.374999993008</c:v>
                </c:pt>
                <c:pt idx="26211" formatCode="m/d/yyyy\ h:mm">
                  <c:v>40664.416666659657</c:v>
                </c:pt>
                <c:pt idx="26212" formatCode="m/d/yyyy\ h:mm">
                  <c:v>40664.458333326351</c:v>
                </c:pt>
                <c:pt idx="26213" formatCode="m/d/yyyy\ h:mm">
                  <c:v>40664.499999992993</c:v>
                </c:pt>
                <c:pt idx="26214" formatCode="m/d/yyyy\ h:mm">
                  <c:v>40664.541666659628</c:v>
                </c:pt>
                <c:pt idx="26215" formatCode="m/d/yyyy\ h:mm">
                  <c:v>40664.583333326329</c:v>
                </c:pt>
                <c:pt idx="26216" formatCode="m/d/yyyy\ h:mm">
                  <c:v>40664.624999992993</c:v>
                </c:pt>
                <c:pt idx="26217" formatCode="m/d/yyyy\ h:mm">
                  <c:v>40664.666666659621</c:v>
                </c:pt>
                <c:pt idx="26218" formatCode="m/d/yyyy\ h:mm">
                  <c:v>40664.708333326322</c:v>
                </c:pt>
                <c:pt idx="26219" formatCode="m/d/yyyy\ h:mm">
                  <c:v>40664.749999992986</c:v>
                </c:pt>
                <c:pt idx="26220" formatCode="m/d/yyyy\ h:mm">
                  <c:v>40664.791666659607</c:v>
                </c:pt>
                <c:pt idx="26221" formatCode="m/d/yyyy\ h:mm">
                  <c:v>40664.833333326314</c:v>
                </c:pt>
                <c:pt idx="26222" formatCode="m/d/yyyy\ h:mm">
                  <c:v>40664.874999992993</c:v>
                </c:pt>
                <c:pt idx="26223" formatCode="m/d/yyyy\ h:mm">
                  <c:v>40664.916666659628</c:v>
                </c:pt>
                <c:pt idx="26224" formatCode="m/d/yyyy\ h:mm">
                  <c:v>40664.958333326314</c:v>
                </c:pt>
                <c:pt idx="26225" formatCode="m/d/yyyy\ h:mm">
                  <c:v>40664.999999992971</c:v>
                </c:pt>
                <c:pt idx="26226" formatCode="m/d/yyyy\ h:mm">
                  <c:v>40665.041666659607</c:v>
                </c:pt>
                <c:pt idx="26227" formatCode="m/d/yyyy\ h:mm">
                  <c:v>40665.083333326293</c:v>
                </c:pt>
                <c:pt idx="26228" formatCode="m/d/yyyy\ h:mm">
                  <c:v>40665.124999992964</c:v>
                </c:pt>
                <c:pt idx="26229" formatCode="m/d/yyyy\ h:mm">
                  <c:v>40665.166666659599</c:v>
                </c:pt>
                <c:pt idx="26230" formatCode="m/d/yyyy\ h:mm">
                  <c:v>40665.208333326293</c:v>
                </c:pt>
                <c:pt idx="26231" formatCode="m/d/yyyy\ h:mm">
                  <c:v>40665.249999992942</c:v>
                </c:pt>
                <c:pt idx="26232" formatCode="m/d/yyyy\ h:mm">
                  <c:v>40665.291666659577</c:v>
                </c:pt>
                <c:pt idx="26233" formatCode="m/d/yyyy\ h:mm">
                  <c:v>40665.333333326285</c:v>
                </c:pt>
                <c:pt idx="26234" formatCode="m/d/yyyy\ h:mm">
                  <c:v>40665.374999992964</c:v>
                </c:pt>
                <c:pt idx="26235" formatCode="m/d/yyyy\ h:mm">
                  <c:v>40665.416666659599</c:v>
                </c:pt>
                <c:pt idx="26236" formatCode="m/d/yyyy\ h:mm">
                  <c:v>40665.458333326293</c:v>
                </c:pt>
                <c:pt idx="26237" formatCode="m/d/yyyy\ h:mm">
                  <c:v>40665.499999992942</c:v>
                </c:pt>
                <c:pt idx="26238" formatCode="m/d/yyyy\ h:mm">
                  <c:v>40665.541666659585</c:v>
                </c:pt>
                <c:pt idx="26239" formatCode="m/d/yyyy\ h:mm">
                  <c:v>40665.583333326271</c:v>
                </c:pt>
                <c:pt idx="26240" formatCode="m/d/yyyy\ h:mm">
                  <c:v>40665.624999992935</c:v>
                </c:pt>
                <c:pt idx="26241" formatCode="m/d/yyyy\ h:mm">
                  <c:v>40665.666666659585</c:v>
                </c:pt>
                <c:pt idx="26242" formatCode="m/d/yyyy\ h:mm">
                  <c:v>40665.708333326249</c:v>
                </c:pt>
                <c:pt idx="26243" formatCode="m/d/yyyy\ h:mm">
                  <c:v>40665.749999992913</c:v>
                </c:pt>
                <c:pt idx="26244" formatCode="m/d/yyyy\ h:mm">
                  <c:v>40665.791666659563</c:v>
                </c:pt>
                <c:pt idx="26245" formatCode="m/d/yyyy\ h:mm">
                  <c:v>40665.833333326242</c:v>
                </c:pt>
                <c:pt idx="26246" formatCode="m/d/yyyy\ h:mm">
                  <c:v>40665.874999992935</c:v>
                </c:pt>
                <c:pt idx="26247" formatCode="m/d/yyyy\ h:mm">
                  <c:v>40665.916666659585</c:v>
                </c:pt>
                <c:pt idx="26248" formatCode="m/d/yyyy\ h:mm">
                  <c:v>40665.958333326256</c:v>
                </c:pt>
                <c:pt idx="26249" formatCode="m/d/yyyy\ h:mm">
                  <c:v>40665.999999992899</c:v>
                </c:pt>
                <c:pt idx="26250" formatCode="m/d/yyyy\ h:mm">
                  <c:v>40666.041666659556</c:v>
                </c:pt>
                <c:pt idx="26251" formatCode="m/d/yyyy\ h:mm">
                  <c:v>40666.083333326242</c:v>
                </c:pt>
                <c:pt idx="26252" formatCode="m/d/yyyy\ h:mm">
                  <c:v>40666.124999992891</c:v>
                </c:pt>
                <c:pt idx="26253" formatCode="m/d/yyyy\ h:mm">
                  <c:v>40666.166666659556</c:v>
                </c:pt>
                <c:pt idx="26254" formatCode="m/d/yyyy\ h:mm">
                  <c:v>40666.208333326234</c:v>
                </c:pt>
                <c:pt idx="26255" formatCode="m/d/yyyy\ h:mm">
                  <c:v>40666.249999992891</c:v>
                </c:pt>
                <c:pt idx="26256" formatCode="m/d/yyyy\ h:mm">
                  <c:v>40666.291666659527</c:v>
                </c:pt>
                <c:pt idx="26257" formatCode="m/d/yyyy\ h:mm">
                  <c:v>40666.333333326213</c:v>
                </c:pt>
                <c:pt idx="26258" formatCode="m/d/yyyy\ h:mm">
                  <c:v>40666.374999992899</c:v>
                </c:pt>
                <c:pt idx="26259" formatCode="m/d/yyyy\ h:mm">
                  <c:v>40666.416666659541</c:v>
                </c:pt>
                <c:pt idx="26260" formatCode="m/d/yyyy\ h:mm">
                  <c:v>40666.458333326234</c:v>
                </c:pt>
                <c:pt idx="26261" formatCode="m/d/yyyy\ h:mm">
                  <c:v>40666.499999992884</c:v>
                </c:pt>
                <c:pt idx="26262" formatCode="m/d/yyyy\ h:mm">
                  <c:v>40666.541666659534</c:v>
                </c:pt>
                <c:pt idx="26263" formatCode="m/d/yyyy\ h:mm">
                  <c:v>40666.583333326213</c:v>
                </c:pt>
                <c:pt idx="26264" formatCode="m/d/yyyy\ h:mm">
                  <c:v>40666.624999992862</c:v>
                </c:pt>
                <c:pt idx="26265" formatCode="m/d/yyyy\ h:mm">
                  <c:v>40666.666666659527</c:v>
                </c:pt>
                <c:pt idx="26266" formatCode="m/d/yyyy\ h:mm">
                  <c:v>40666.708333326205</c:v>
                </c:pt>
                <c:pt idx="26267" formatCode="m/d/yyyy\ h:mm">
                  <c:v>40666.749999992862</c:v>
                </c:pt>
                <c:pt idx="26268" formatCode="m/d/yyyy\ h:mm">
                  <c:v>40666.791666659497</c:v>
                </c:pt>
                <c:pt idx="26269" formatCode="m/d/yyyy\ h:mm">
                  <c:v>40666.833333326198</c:v>
                </c:pt>
                <c:pt idx="26270" formatCode="m/d/yyyy\ h:mm">
                  <c:v>40666.87499999287</c:v>
                </c:pt>
                <c:pt idx="26271" formatCode="m/d/yyyy\ h:mm">
                  <c:v>40666.916666659512</c:v>
                </c:pt>
                <c:pt idx="26272" formatCode="m/d/yyyy\ h:mm">
                  <c:v>40666.958333326213</c:v>
                </c:pt>
                <c:pt idx="26273" formatCode="m/d/yyyy\ h:mm">
                  <c:v>40666.99999999284</c:v>
                </c:pt>
                <c:pt idx="26274" formatCode="m/d/yyyy\ h:mm">
                  <c:v>40667.041666659505</c:v>
                </c:pt>
                <c:pt idx="26275" formatCode="m/d/yyyy\ h:mm">
                  <c:v>40667.083333326191</c:v>
                </c:pt>
                <c:pt idx="26276" formatCode="m/d/yyyy\ h:mm">
                  <c:v>40667.124999992833</c:v>
                </c:pt>
                <c:pt idx="26277" formatCode="m/d/yyyy\ h:mm">
                  <c:v>40667.166666659483</c:v>
                </c:pt>
                <c:pt idx="26278" formatCode="m/d/yyyy\ h:mm">
                  <c:v>40667.208333326176</c:v>
                </c:pt>
                <c:pt idx="26279" formatCode="m/d/yyyy\ h:mm">
                  <c:v>40667.249999992833</c:v>
                </c:pt>
                <c:pt idx="26280" formatCode="m/d/yyyy\ h:mm">
                  <c:v>40667.291666659468</c:v>
                </c:pt>
                <c:pt idx="26281" formatCode="m/d/yyyy\ h:mm">
                  <c:v>40667.333333326176</c:v>
                </c:pt>
                <c:pt idx="26282" formatCode="m/d/yyyy\ h:mm">
                  <c:v>40667.37499999284</c:v>
                </c:pt>
                <c:pt idx="26283" formatCode="m/d/yyyy\ h:mm">
                  <c:v>40667.416666659483</c:v>
                </c:pt>
                <c:pt idx="26284" formatCode="m/d/yyyy\ h:mm">
                  <c:v>40667.458333326176</c:v>
                </c:pt>
                <c:pt idx="26285" formatCode="m/d/yyyy\ h:mm">
                  <c:v>40667.499999992811</c:v>
                </c:pt>
                <c:pt idx="26286" formatCode="m/d/yyyy\ h:mm">
                  <c:v>40667.541666659476</c:v>
                </c:pt>
                <c:pt idx="26287" formatCode="m/d/yyyy\ h:mm">
                  <c:v>40667.583333326154</c:v>
                </c:pt>
                <c:pt idx="26288" formatCode="m/d/yyyy\ h:mm">
                  <c:v>40667.624999992811</c:v>
                </c:pt>
                <c:pt idx="26289" formatCode="m/d/yyyy\ h:mm">
                  <c:v>40667.666666659454</c:v>
                </c:pt>
                <c:pt idx="26290" formatCode="m/d/yyyy\ h:mm">
                  <c:v>40667.708333326147</c:v>
                </c:pt>
                <c:pt idx="26291" formatCode="m/d/yyyy\ h:mm">
                  <c:v>40667.749999992797</c:v>
                </c:pt>
                <c:pt idx="26292" formatCode="m/d/yyyy\ h:mm">
                  <c:v>40667.791666659432</c:v>
                </c:pt>
                <c:pt idx="26293" formatCode="m/d/yyyy\ h:mm">
                  <c:v>40667.833333326147</c:v>
                </c:pt>
                <c:pt idx="26294" formatCode="m/d/yyyy\ h:mm">
                  <c:v>40667.874999992804</c:v>
                </c:pt>
                <c:pt idx="26295" formatCode="m/d/yyyy\ h:mm">
                  <c:v>40667.916666659461</c:v>
                </c:pt>
                <c:pt idx="26296" formatCode="m/d/yyyy\ h:mm">
                  <c:v>40667.958333326147</c:v>
                </c:pt>
                <c:pt idx="26297" formatCode="m/d/yyyy\ h:mm">
                  <c:v>40667.999999992782</c:v>
                </c:pt>
                <c:pt idx="26298" formatCode="m/d/yyyy\ h:mm">
                  <c:v>40668.041666659432</c:v>
                </c:pt>
                <c:pt idx="26299" formatCode="m/d/yyyy\ h:mm">
                  <c:v>40668.083333326125</c:v>
                </c:pt>
                <c:pt idx="26300" formatCode="m/d/yyyy\ h:mm">
                  <c:v>40668.124999992782</c:v>
                </c:pt>
                <c:pt idx="26301" formatCode="m/d/yyyy\ h:mm">
                  <c:v>40668.166666659425</c:v>
                </c:pt>
                <c:pt idx="26302" formatCode="m/d/yyyy\ h:mm">
                  <c:v>40668.208333326118</c:v>
                </c:pt>
                <c:pt idx="26303" formatCode="m/d/yyyy\ h:mm">
                  <c:v>40668.249999992768</c:v>
                </c:pt>
                <c:pt idx="26304" formatCode="m/d/yyyy\ h:mm">
                  <c:v>40668.291666659403</c:v>
                </c:pt>
                <c:pt idx="26305" formatCode="m/d/yyyy\ h:mm">
                  <c:v>40668.333333326111</c:v>
                </c:pt>
                <c:pt idx="26306" formatCode="m/d/yyyy\ h:mm">
                  <c:v>40668.374999992775</c:v>
                </c:pt>
                <c:pt idx="26307" formatCode="m/d/yyyy\ h:mm">
                  <c:v>40668.416666659432</c:v>
                </c:pt>
                <c:pt idx="26308" formatCode="m/d/yyyy\ h:mm">
                  <c:v>40668.458333326118</c:v>
                </c:pt>
                <c:pt idx="26309" formatCode="m/d/yyyy\ h:mm">
                  <c:v>40668.499999992753</c:v>
                </c:pt>
                <c:pt idx="26310" formatCode="m/d/yyyy\ h:mm">
                  <c:v>40668.541666659403</c:v>
                </c:pt>
                <c:pt idx="26311" formatCode="m/d/yyyy\ h:mm">
                  <c:v>40668.583333326096</c:v>
                </c:pt>
                <c:pt idx="26312" formatCode="m/d/yyyy\ h:mm">
                  <c:v>40668.624999992746</c:v>
                </c:pt>
                <c:pt idx="26313" formatCode="m/d/yyyy\ h:mm">
                  <c:v>40668.666666659396</c:v>
                </c:pt>
                <c:pt idx="26314" formatCode="m/d/yyyy\ h:mm">
                  <c:v>40668.708333326096</c:v>
                </c:pt>
                <c:pt idx="26315" formatCode="m/d/yyyy\ h:mm">
                  <c:v>40668.749999992739</c:v>
                </c:pt>
                <c:pt idx="26316" formatCode="m/d/yyyy\ h:mm">
                  <c:v>40668.791666659374</c:v>
                </c:pt>
                <c:pt idx="26317" formatCode="m/d/yyyy\ h:mm">
                  <c:v>40668.833333326089</c:v>
                </c:pt>
                <c:pt idx="26318" formatCode="m/d/yyyy\ h:mm">
                  <c:v>40668.874999992746</c:v>
                </c:pt>
                <c:pt idx="26319" formatCode="m/d/yyyy\ h:mm">
                  <c:v>40668.916666659396</c:v>
                </c:pt>
                <c:pt idx="26320" formatCode="m/d/yyyy\ h:mm">
                  <c:v>40668.958333326096</c:v>
                </c:pt>
                <c:pt idx="26321" formatCode="m/d/yyyy\ h:mm">
                  <c:v>40668.999999992731</c:v>
                </c:pt>
                <c:pt idx="26322" formatCode="m/d/yyyy\ h:mm">
                  <c:v>40669.041666659374</c:v>
                </c:pt>
                <c:pt idx="26323" formatCode="m/d/yyyy\ h:mm">
                  <c:v>40669.083333326067</c:v>
                </c:pt>
                <c:pt idx="26324" formatCode="m/d/yyyy\ h:mm">
                  <c:v>40669.124999992717</c:v>
                </c:pt>
                <c:pt idx="26325" formatCode="m/d/yyyy\ h:mm">
                  <c:v>40669.166666659374</c:v>
                </c:pt>
                <c:pt idx="26326" formatCode="m/d/yyyy\ h:mm">
                  <c:v>40669.20833332606</c:v>
                </c:pt>
                <c:pt idx="26327" formatCode="m/d/yyyy\ h:mm">
                  <c:v>40669.249999992709</c:v>
                </c:pt>
                <c:pt idx="26328" formatCode="m/d/yyyy\ h:mm">
                  <c:v>40669.291666659352</c:v>
                </c:pt>
                <c:pt idx="26329" formatCode="m/d/yyyy\ h:mm">
                  <c:v>40669.333333326053</c:v>
                </c:pt>
                <c:pt idx="26330" formatCode="m/d/yyyy\ h:mm">
                  <c:v>40669.374999992717</c:v>
                </c:pt>
                <c:pt idx="26331" formatCode="m/d/yyyy\ h:mm">
                  <c:v>40669.416666659366</c:v>
                </c:pt>
                <c:pt idx="26332" formatCode="m/d/yyyy\ h:mm">
                  <c:v>40669.45833332606</c:v>
                </c:pt>
                <c:pt idx="26333" formatCode="m/d/yyyy\ h:mm">
                  <c:v>40669.499999992695</c:v>
                </c:pt>
                <c:pt idx="26334" formatCode="m/d/yyyy\ h:mm">
                  <c:v>40669.541666659345</c:v>
                </c:pt>
                <c:pt idx="26335" formatCode="m/d/yyyy\ h:mm">
                  <c:v>40669.583333326038</c:v>
                </c:pt>
                <c:pt idx="26336" formatCode="m/d/yyyy\ h:mm">
                  <c:v>40669.624999992688</c:v>
                </c:pt>
                <c:pt idx="26337" formatCode="m/d/yyyy\ h:mm">
                  <c:v>40669.666666659337</c:v>
                </c:pt>
                <c:pt idx="26338" formatCode="m/d/yyyy\ h:mm">
                  <c:v>40669.708333326031</c:v>
                </c:pt>
                <c:pt idx="26339" formatCode="m/d/yyyy\ h:mm">
                  <c:v>40669.74999999268</c:v>
                </c:pt>
                <c:pt idx="26340" formatCode="m/d/yyyy\ h:mm">
                  <c:v>40669.791666659316</c:v>
                </c:pt>
                <c:pt idx="26341" formatCode="m/d/yyyy\ h:mm">
                  <c:v>40669.833333326023</c:v>
                </c:pt>
                <c:pt idx="26342" formatCode="m/d/yyyy\ h:mm">
                  <c:v>40669.874999992688</c:v>
                </c:pt>
                <c:pt idx="26343" formatCode="m/d/yyyy\ h:mm">
                  <c:v>40669.916666659337</c:v>
                </c:pt>
                <c:pt idx="26344" formatCode="m/d/yyyy\ h:mm">
                  <c:v>40669.958333326031</c:v>
                </c:pt>
                <c:pt idx="26345" formatCode="m/d/yyyy\ h:mm">
                  <c:v>40669.999999992666</c:v>
                </c:pt>
                <c:pt idx="26346" formatCode="m/d/yyyy\ h:mm">
                  <c:v>40670.041666659316</c:v>
                </c:pt>
                <c:pt idx="26347" formatCode="m/d/yyyy\ h:mm">
                  <c:v>40670.083333326009</c:v>
                </c:pt>
                <c:pt idx="26348" formatCode="m/d/yyyy\ h:mm">
                  <c:v>40670.124999992659</c:v>
                </c:pt>
                <c:pt idx="26349" formatCode="m/d/yyyy\ h:mm">
                  <c:v>40670.166666659308</c:v>
                </c:pt>
                <c:pt idx="26350" formatCode="m/d/yyyy\ h:mm">
                  <c:v>40670.208333326002</c:v>
                </c:pt>
                <c:pt idx="26351" formatCode="m/d/yyyy\ h:mm">
                  <c:v>40670.249999992651</c:v>
                </c:pt>
                <c:pt idx="26352" formatCode="m/d/yyyy\ h:mm">
                  <c:v>40670.291666659286</c:v>
                </c:pt>
                <c:pt idx="26353" formatCode="m/d/yyyy\ h:mm">
                  <c:v>40670.333333325994</c:v>
                </c:pt>
                <c:pt idx="26354" formatCode="m/d/yyyy\ h:mm">
                  <c:v>40670.374999992659</c:v>
                </c:pt>
                <c:pt idx="26355" formatCode="m/d/yyyy\ h:mm">
                  <c:v>40670.416666659308</c:v>
                </c:pt>
                <c:pt idx="26356" formatCode="m/d/yyyy\ h:mm">
                  <c:v>40670.458333326002</c:v>
                </c:pt>
                <c:pt idx="26357" formatCode="m/d/yyyy\ h:mm">
                  <c:v>40670.499999992637</c:v>
                </c:pt>
                <c:pt idx="26358" formatCode="m/d/yyyy\ h:mm">
                  <c:v>40670.541666659286</c:v>
                </c:pt>
                <c:pt idx="26359" formatCode="m/d/yyyy\ h:mm">
                  <c:v>40670.58333332598</c:v>
                </c:pt>
                <c:pt idx="26360" formatCode="m/d/yyyy\ h:mm">
                  <c:v>40670.624999992629</c:v>
                </c:pt>
                <c:pt idx="26361" formatCode="m/d/yyyy\ h:mm">
                  <c:v>40670.666666659279</c:v>
                </c:pt>
                <c:pt idx="26362" formatCode="m/d/yyyy\ h:mm">
                  <c:v>40670.708333325972</c:v>
                </c:pt>
                <c:pt idx="26363" formatCode="m/d/yyyy\ h:mm">
                  <c:v>40670.749999992622</c:v>
                </c:pt>
                <c:pt idx="26364" formatCode="m/d/yyyy\ h:mm">
                  <c:v>40670.791666659257</c:v>
                </c:pt>
                <c:pt idx="26365" formatCode="m/d/yyyy\ h:mm">
                  <c:v>40670.833333325965</c:v>
                </c:pt>
                <c:pt idx="26366" formatCode="m/d/yyyy\ h:mm">
                  <c:v>40670.874999992629</c:v>
                </c:pt>
                <c:pt idx="26367" formatCode="m/d/yyyy\ h:mm">
                  <c:v>40670.916666659279</c:v>
                </c:pt>
                <c:pt idx="26368" formatCode="m/d/yyyy\ h:mm">
                  <c:v>40670.958333325965</c:v>
                </c:pt>
                <c:pt idx="26369" formatCode="m/d/yyyy\ h:mm">
                  <c:v>40670.999999992608</c:v>
                </c:pt>
                <c:pt idx="26370" formatCode="m/d/yyyy\ h:mm">
                  <c:v>40671.041666659257</c:v>
                </c:pt>
                <c:pt idx="26371" formatCode="m/d/yyyy\ h:mm">
                  <c:v>40671.083333325943</c:v>
                </c:pt>
                <c:pt idx="26372" formatCode="m/d/yyyy\ h:mm">
                  <c:v>40671.1249999926</c:v>
                </c:pt>
                <c:pt idx="26373" formatCode="m/d/yyyy\ h:mm">
                  <c:v>40671.16666665925</c:v>
                </c:pt>
                <c:pt idx="26374" formatCode="m/d/yyyy\ h:mm">
                  <c:v>40671.208333325943</c:v>
                </c:pt>
                <c:pt idx="26375" formatCode="m/d/yyyy\ h:mm">
                  <c:v>40671.249999992593</c:v>
                </c:pt>
                <c:pt idx="26376" formatCode="m/d/yyyy\ h:mm">
                  <c:v>40671.291666659221</c:v>
                </c:pt>
                <c:pt idx="26377" formatCode="m/d/yyyy\ h:mm">
                  <c:v>40671.333333325936</c:v>
                </c:pt>
                <c:pt idx="26378" formatCode="m/d/yyyy\ h:mm">
                  <c:v>40671.374999992608</c:v>
                </c:pt>
                <c:pt idx="26379" formatCode="m/d/yyyy\ h:mm">
                  <c:v>40671.41666665925</c:v>
                </c:pt>
                <c:pt idx="26380" formatCode="m/d/yyyy\ h:mm">
                  <c:v>40671.458333325943</c:v>
                </c:pt>
                <c:pt idx="26381" formatCode="m/d/yyyy\ h:mm">
                  <c:v>40671.499999992593</c:v>
                </c:pt>
                <c:pt idx="26382" formatCode="m/d/yyyy\ h:mm">
                  <c:v>40671.541666659221</c:v>
                </c:pt>
                <c:pt idx="26383" formatCode="m/d/yyyy\ h:mm">
                  <c:v>40671.583333325922</c:v>
                </c:pt>
                <c:pt idx="26384" formatCode="m/d/yyyy\ h:mm">
                  <c:v>40671.624999992586</c:v>
                </c:pt>
                <c:pt idx="26385" formatCode="m/d/yyyy\ h:mm">
                  <c:v>40671.666666659221</c:v>
                </c:pt>
                <c:pt idx="26386" formatCode="m/d/yyyy\ h:mm">
                  <c:v>40671.708333325914</c:v>
                </c:pt>
                <c:pt idx="26387" formatCode="m/d/yyyy\ h:mm">
                  <c:v>40671.749999992579</c:v>
                </c:pt>
                <c:pt idx="26388" formatCode="m/d/yyyy\ h:mm">
                  <c:v>40671.791666659199</c:v>
                </c:pt>
                <c:pt idx="26389" formatCode="m/d/yyyy\ h:mm">
                  <c:v>40671.833333325892</c:v>
                </c:pt>
                <c:pt idx="26390" formatCode="m/d/yyyy\ h:mm">
                  <c:v>40671.874999992586</c:v>
                </c:pt>
                <c:pt idx="26391" formatCode="m/d/yyyy\ h:mm">
                  <c:v>40671.916666659221</c:v>
                </c:pt>
                <c:pt idx="26392" formatCode="m/d/yyyy\ h:mm">
                  <c:v>40671.958333325914</c:v>
                </c:pt>
                <c:pt idx="26393" formatCode="m/d/yyyy\ h:mm">
                  <c:v>40671.999999992549</c:v>
                </c:pt>
                <c:pt idx="26394" formatCode="m/d/yyyy\ h:mm">
                  <c:v>40672.041666659199</c:v>
                </c:pt>
                <c:pt idx="26395" formatCode="m/d/yyyy\ h:mm">
                  <c:v>40672.083333325892</c:v>
                </c:pt>
                <c:pt idx="26396" formatCode="m/d/yyyy\ h:mm">
                  <c:v>40672.124999992542</c:v>
                </c:pt>
                <c:pt idx="26397" formatCode="m/d/yyyy\ h:mm">
                  <c:v>40672.166666659192</c:v>
                </c:pt>
                <c:pt idx="26398" formatCode="m/d/yyyy\ h:mm">
                  <c:v>40672.208333325885</c:v>
                </c:pt>
                <c:pt idx="26399" formatCode="m/d/yyyy\ h:mm">
                  <c:v>40672.249999992542</c:v>
                </c:pt>
                <c:pt idx="26400" formatCode="m/d/yyyy\ h:mm">
                  <c:v>40672.291666659177</c:v>
                </c:pt>
                <c:pt idx="26401" formatCode="m/d/yyyy\ h:mm">
                  <c:v>40672.333333325863</c:v>
                </c:pt>
                <c:pt idx="26402" formatCode="m/d/yyyy\ h:mm">
                  <c:v>40672.374999992549</c:v>
                </c:pt>
                <c:pt idx="26403" formatCode="m/d/yyyy\ h:mm">
                  <c:v>40672.416666659192</c:v>
                </c:pt>
                <c:pt idx="26404" formatCode="m/d/yyyy\ h:mm">
                  <c:v>40672.458333325885</c:v>
                </c:pt>
                <c:pt idx="26405" formatCode="m/d/yyyy\ h:mm">
                  <c:v>40672.499999992535</c:v>
                </c:pt>
                <c:pt idx="26406" formatCode="m/d/yyyy\ h:mm">
                  <c:v>40672.541666659185</c:v>
                </c:pt>
                <c:pt idx="26407" formatCode="m/d/yyyy\ h:mm">
                  <c:v>40672.583333325849</c:v>
                </c:pt>
                <c:pt idx="26408" formatCode="m/d/yyyy\ h:mm">
                  <c:v>40672.624999992513</c:v>
                </c:pt>
                <c:pt idx="26409" formatCode="m/d/yyyy\ h:mm">
                  <c:v>40672.666666659177</c:v>
                </c:pt>
                <c:pt idx="26410" formatCode="m/d/yyyy\ h:mm">
                  <c:v>40672.708333325842</c:v>
                </c:pt>
                <c:pt idx="26411" formatCode="m/d/yyyy\ h:mm">
                  <c:v>40672.749999992513</c:v>
                </c:pt>
                <c:pt idx="26412" formatCode="m/d/yyyy\ h:mm">
                  <c:v>40672.791666659148</c:v>
                </c:pt>
                <c:pt idx="26413" formatCode="m/d/yyyy\ h:mm">
                  <c:v>40672.833333325842</c:v>
                </c:pt>
                <c:pt idx="26414" formatCode="m/d/yyyy\ h:mm">
                  <c:v>40672.87499999252</c:v>
                </c:pt>
                <c:pt idx="26415" formatCode="m/d/yyyy\ h:mm">
                  <c:v>40672.916666659163</c:v>
                </c:pt>
                <c:pt idx="26416" formatCode="m/d/yyyy\ h:mm">
                  <c:v>40672.958333325849</c:v>
                </c:pt>
                <c:pt idx="26417" formatCode="m/d/yyyy\ h:mm">
                  <c:v>40672.999999992491</c:v>
                </c:pt>
                <c:pt idx="26418" formatCode="m/d/yyyy\ h:mm">
                  <c:v>40673.041666659155</c:v>
                </c:pt>
                <c:pt idx="26419" formatCode="m/d/yyyy\ h:mm">
                  <c:v>40673.083333325834</c:v>
                </c:pt>
                <c:pt idx="26420" formatCode="m/d/yyyy\ h:mm">
                  <c:v>40673.124999992491</c:v>
                </c:pt>
                <c:pt idx="26421" formatCode="m/d/yyyy\ h:mm">
                  <c:v>40673.166666659134</c:v>
                </c:pt>
                <c:pt idx="26422" formatCode="m/d/yyyy\ h:mm">
                  <c:v>40673.208333325812</c:v>
                </c:pt>
                <c:pt idx="26423" formatCode="m/d/yyyy\ h:mm">
                  <c:v>40673.249999992491</c:v>
                </c:pt>
                <c:pt idx="26424" formatCode="m/d/yyyy\ h:mm">
                  <c:v>40673.291666659119</c:v>
                </c:pt>
                <c:pt idx="26425" formatCode="m/d/yyyy\ h:mm">
                  <c:v>40673.333333325812</c:v>
                </c:pt>
                <c:pt idx="26426" formatCode="m/d/yyyy\ h:mm">
                  <c:v>40673.374999992491</c:v>
                </c:pt>
                <c:pt idx="26427" formatCode="m/d/yyyy\ h:mm">
                  <c:v>40673.416666659141</c:v>
                </c:pt>
                <c:pt idx="26428" formatCode="m/d/yyyy\ h:mm">
                  <c:v>40673.45833332582</c:v>
                </c:pt>
                <c:pt idx="26429" formatCode="m/d/yyyy\ h:mm">
                  <c:v>40673.499999992462</c:v>
                </c:pt>
                <c:pt idx="26430" formatCode="m/d/yyyy\ h:mm">
                  <c:v>40673.541666659126</c:v>
                </c:pt>
                <c:pt idx="26431" formatCode="m/d/yyyy\ h:mm">
                  <c:v>40673.583333325791</c:v>
                </c:pt>
                <c:pt idx="26432" formatCode="m/d/yyyy\ h:mm">
                  <c:v>40673.624999992462</c:v>
                </c:pt>
                <c:pt idx="26433" formatCode="m/d/yyyy\ h:mm">
                  <c:v>40673.666666659105</c:v>
                </c:pt>
                <c:pt idx="26434" formatCode="m/d/yyyy\ h:mm">
                  <c:v>40673.708333325783</c:v>
                </c:pt>
                <c:pt idx="26435" formatCode="m/d/yyyy\ h:mm">
                  <c:v>40673.749999992448</c:v>
                </c:pt>
                <c:pt idx="26436" formatCode="m/d/yyyy\ h:mm">
                  <c:v>40673.791666659083</c:v>
                </c:pt>
                <c:pt idx="26437" formatCode="m/d/yyyy\ h:mm">
                  <c:v>40673.833333325783</c:v>
                </c:pt>
                <c:pt idx="26438" formatCode="m/d/yyyy\ h:mm">
                  <c:v>40673.874999992455</c:v>
                </c:pt>
                <c:pt idx="26439" formatCode="m/d/yyyy\ h:mm">
                  <c:v>40673.916666659112</c:v>
                </c:pt>
                <c:pt idx="26440" formatCode="m/d/yyyy\ h:mm">
                  <c:v>40673.958333325791</c:v>
                </c:pt>
                <c:pt idx="26441" formatCode="m/d/yyyy\ h:mm">
                  <c:v>40673.999999992433</c:v>
                </c:pt>
                <c:pt idx="26442" formatCode="m/d/yyyy\ h:mm">
                  <c:v>40674.041666659083</c:v>
                </c:pt>
                <c:pt idx="26443" formatCode="m/d/yyyy\ h:mm">
                  <c:v>40674.083333325761</c:v>
                </c:pt>
                <c:pt idx="26444" formatCode="m/d/yyyy\ h:mm">
                  <c:v>40674.124999992433</c:v>
                </c:pt>
                <c:pt idx="26445" formatCode="m/d/yyyy\ h:mm">
                  <c:v>40674.166666659075</c:v>
                </c:pt>
                <c:pt idx="26446" formatCode="m/d/yyyy\ h:mm">
                  <c:v>40674.208333325761</c:v>
                </c:pt>
                <c:pt idx="26447" formatCode="m/d/yyyy\ h:mm">
                  <c:v>40674.249999992418</c:v>
                </c:pt>
                <c:pt idx="26448" formatCode="m/d/yyyy\ h:mm">
                  <c:v>40674.291666659054</c:v>
                </c:pt>
                <c:pt idx="26449" formatCode="m/d/yyyy\ h:mm">
                  <c:v>40674.333333325747</c:v>
                </c:pt>
                <c:pt idx="26450" formatCode="m/d/yyyy\ h:mm">
                  <c:v>40674.374999992426</c:v>
                </c:pt>
                <c:pt idx="26451" formatCode="m/d/yyyy\ h:mm">
                  <c:v>40674.416666659083</c:v>
                </c:pt>
                <c:pt idx="26452" formatCode="m/d/yyyy\ h:mm">
                  <c:v>40674.458333325754</c:v>
                </c:pt>
                <c:pt idx="26453" formatCode="m/d/yyyy\ h:mm">
                  <c:v>40674.499999992411</c:v>
                </c:pt>
                <c:pt idx="26454" formatCode="m/d/yyyy\ h:mm">
                  <c:v>40674.541666659054</c:v>
                </c:pt>
                <c:pt idx="26455" formatCode="m/d/yyyy\ h:mm">
                  <c:v>40674.583333325732</c:v>
                </c:pt>
                <c:pt idx="26456" formatCode="m/d/yyyy\ h:mm">
                  <c:v>40674.624999992397</c:v>
                </c:pt>
                <c:pt idx="26457" formatCode="m/d/yyyy\ h:mm">
                  <c:v>40674.666666659054</c:v>
                </c:pt>
                <c:pt idx="26458" formatCode="m/d/yyyy\ h:mm">
                  <c:v>40674.708333325732</c:v>
                </c:pt>
                <c:pt idx="26459" formatCode="m/d/yyyy\ h:mm">
                  <c:v>40674.749999992389</c:v>
                </c:pt>
                <c:pt idx="26460" formatCode="m/d/yyyy\ h:mm">
                  <c:v>40674.791666659032</c:v>
                </c:pt>
                <c:pt idx="26461" formatCode="m/d/yyyy\ h:mm">
                  <c:v>40674.833333325718</c:v>
                </c:pt>
                <c:pt idx="26462" formatCode="m/d/yyyy\ h:mm">
                  <c:v>40674.874999992397</c:v>
                </c:pt>
                <c:pt idx="26463" formatCode="m/d/yyyy\ h:mm">
                  <c:v>40674.916666659046</c:v>
                </c:pt>
                <c:pt idx="26464" formatCode="m/d/yyyy\ h:mm">
                  <c:v>40674.958333325725</c:v>
                </c:pt>
                <c:pt idx="26465" formatCode="m/d/yyyy\ h:mm">
                  <c:v>40674.999999992382</c:v>
                </c:pt>
                <c:pt idx="26466" formatCode="m/d/yyyy\ h:mm">
                  <c:v>40675.041666659024</c:v>
                </c:pt>
                <c:pt idx="26467" formatCode="m/d/yyyy\ h:mm">
                  <c:v>40675.083333325703</c:v>
                </c:pt>
                <c:pt idx="26468" formatCode="m/d/yyyy\ h:mm">
                  <c:v>40675.124999992368</c:v>
                </c:pt>
                <c:pt idx="26469" formatCode="m/d/yyyy\ h:mm">
                  <c:v>40675.166666659024</c:v>
                </c:pt>
                <c:pt idx="26470" formatCode="m/d/yyyy\ h:mm">
                  <c:v>40675.208333325696</c:v>
                </c:pt>
                <c:pt idx="26471" formatCode="m/d/yyyy\ h:mm">
                  <c:v>40675.24999999236</c:v>
                </c:pt>
                <c:pt idx="26472" formatCode="m/d/yyyy\ h:mm">
                  <c:v>40675.291666659003</c:v>
                </c:pt>
                <c:pt idx="26473" formatCode="m/d/yyyy\ h:mm">
                  <c:v>40675.333333325689</c:v>
                </c:pt>
                <c:pt idx="26474" formatCode="m/d/yyyy\ h:mm">
                  <c:v>40675.374999992368</c:v>
                </c:pt>
                <c:pt idx="26475" formatCode="m/d/yyyy\ h:mm">
                  <c:v>40675.416666659017</c:v>
                </c:pt>
                <c:pt idx="26476" formatCode="m/d/yyyy\ h:mm">
                  <c:v>40675.458333325696</c:v>
                </c:pt>
                <c:pt idx="26477" formatCode="m/d/yyyy\ h:mm">
                  <c:v>40675.499999992346</c:v>
                </c:pt>
                <c:pt idx="26478" formatCode="m/d/yyyy\ h:mm">
                  <c:v>40675.541666658995</c:v>
                </c:pt>
                <c:pt idx="26479" formatCode="m/d/yyyy\ h:mm">
                  <c:v>40675.583333325681</c:v>
                </c:pt>
                <c:pt idx="26480" formatCode="m/d/yyyy\ h:mm">
                  <c:v>40675.624999992338</c:v>
                </c:pt>
                <c:pt idx="26481" formatCode="m/d/yyyy\ h:mm">
                  <c:v>40675.666666658995</c:v>
                </c:pt>
                <c:pt idx="26482" formatCode="m/d/yyyy\ h:mm">
                  <c:v>40675.708333325667</c:v>
                </c:pt>
                <c:pt idx="26483" formatCode="m/d/yyyy\ h:mm">
                  <c:v>40675.749999992331</c:v>
                </c:pt>
                <c:pt idx="26484" formatCode="m/d/yyyy\ h:mm">
                  <c:v>40675.791666658981</c:v>
                </c:pt>
                <c:pt idx="26485" formatCode="m/d/yyyy\ h:mm">
                  <c:v>40675.83333332566</c:v>
                </c:pt>
                <c:pt idx="26486" formatCode="m/d/yyyy\ h:mm">
                  <c:v>40675.874999992346</c:v>
                </c:pt>
                <c:pt idx="26487" formatCode="m/d/yyyy\ h:mm">
                  <c:v>40675.916666659003</c:v>
                </c:pt>
                <c:pt idx="26488" formatCode="m/d/yyyy\ h:mm">
                  <c:v>40675.958333325667</c:v>
                </c:pt>
                <c:pt idx="26489" formatCode="m/d/yyyy\ h:mm">
                  <c:v>40675.999999992317</c:v>
                </c:pt>
                <c:pt idx="26490" formatCode="m/d/yyyy\ h:mm">
                  <c:v>40676.041666658981</c:v>
                </c:pt>
                <c:pt idx="26491" formatCode="m/d/yyyy\ h:mm">
                  <c:v>40676.083333325645</c:v>
                </c:pt>
                <c:pt idx="26492" formatCode="m/d/yyyy\ h:mm">
                  <c:v>40676.124999992309</c:v>
                </c:pt>
                <c:pt idx="26493" formatCode="m/d/yyyy\ h:mm">
                  <c:v>40676.166666658981</c:v>
                </c:pt>
                <c:pt idx="26494" formatCode="m/d/yyyy\ h:mm">
                  <c:v>40676.208333325638</c:v>
                </c:pt>
                <c:pt idx="26495" formatCode="m/d/yyyy\ h:mm">
                  <c:v>40676.249999992302</c:v>
                </c:pt>
                <c:pt idx="26496" formatCode="m/d/yyyy\ h:mm">
                  <c:v>40676.291666658952</c:v>
                </c:pt>
                <c:pt idx="26497" formatCode="m/d/yyyy\ h:mm">
                  <c:v>40676.333333325631</c:v>
                </c:pt>
                <c:pt idx="26498" formatCode="m/d/yyyy\ h:mm">
                  <c:v>40676.374999992309</c:v>
                </c:pt>
                <c:pt idx="26499" formatCode="m/d/yyyy\ h:mm">
                  <c:v>40676.416666658974</c:v>
                </c:pt>
                <c:pt idx="26500" formatCode="m/d/yyyy\ h:mm">
                  <c:v>40676.458333325638</c:v>
                </c:pt>
                <c:pt idx="26501" formatCode="m/d/yyyy\ h:mm">
                  <c:v>40676.499999992287</c:v>
                </c:pt>
                <c:pt idx="26502" formatCode="m/d/yyyy\ h:mm">
                  <c:v>40676.541666658952</c:v>
                </c:pt>
                <c:pt idx="26503" formatCode="m/d/yyyy\ h:mm">
                  <c:v>40676.583333325616</c:v>
                </c:pt>
                <c:pt idx="26504" formatCode="m/d/yyyy\ h:mm">
                  <c:v>40676.62499999228</c:v>
                </c:pt>
                <c:pt idx="26505" formatCode="m/d/yyyy\ h:mm">
                  <c:v>40676.666666658944</c:v>
                </c:pt>
                <c:pt idx="26506" formatCode="m/d/yyyy\ h:mm">
                  <c:v>40676.708333325609</c:v>
                </c:pt>
                <c:pt idx="26507" formatCode="m/d/yyyy\ h:mm">
                  <c:v>40676.749999992273</c:v>
                </c:pt>
                <c:pt idx="26508" formatCode="m/d/yyyy\ h:mm">
                  <c:v>40676.791666658923</c:v>
                </c:pt>
                <c:pt idx="26509" formatCode="m/d/yyyy\ h:mm">
                  <c:v>40676.833333325601</c:v>
                </c:pt>
                <c:pt idx="26510" formatCode="m/d/yyyy\ h:mm">
                  <c:v>40676.87499999228</c:v>
                </c:pt>
                <c:pt idx="26511" formatCode="m/d/yyyy\ h:mm">
                  <c:v>40676.916666658944</c:v>
                </c:pt>
                <c:pt idx="26512" formatCode="m/d/yyyy\ h:mm">
                  <c:v>40676.958333325616</c:v>
                </c:pt>
                <c:pt idx="26513" formatCode="m/d/yyyy\ h:mm">
                  <c:v>40676.999999992258</c:v>
                </c:pt>
                <c:pt idx="26514" formatCode="m/d/yyyy\ h:mm">
                  <c:v>40677.041666658923</c:v>
                </c:pt>
                <c:pt idx="26515" formatCode="m/d/yyyy\ h:mm">
                  <c:v>40677.083333325601</c:v>
                </c:pt>
                <c:pt idx="26516" formatCode="m/d/yyyy\ h:mm">
                  <c:v>40677.124999992251</c:v>
                </c:pt>
                <c:pt idx="26517" formatCode="m/d/yyyy\ h:mm">
                  <c:v>40677.166666658915</c:v>
                </c:pt>
                <c:pt idx="26518" formatCode="m/d/yyyy\ h:mm">
                  <c:v>40677.208333325594</c:v>
                </c:pt>
                <c:pt idx="26519" formatCode="m/d/yyyy\ h:mm">
                  <c:v>40677.249999992244</c:v>
                </c:pt>
                <c:pt idx="26520" formatCode="m/d/yyyy\ h:mm">
                  <c:v>40677.291666658894</c:v>
                </c:pt>
                <c:pt idx="26521" formatCode="m/d/yyyy\ h:mm">
                  <c:v>40677.333333325587</c:v>
                </c:pt>
                <c:pt idx="26522" formatCode="m/d/yyyy\ h:mm">
                  <c:v>40677.374999992251</c:v>
                </c:pt>
                <c:pt idx="26523" formatCode="m/d/yyyy\ h:mm">
                  <c:v>40677.416666658915</c:v>
                </c:pt>
                <c:pt idx="26524" formatCode="m/d/yyyy\ h:mm">
                  <c:v>40677.458333325594</c:v>
                </c:pt>
                <c:pt idx="26525" formatCode="m/d/yyyy\ h:mm">
                  <c:v>40677.499999992229</c:v>
                </c:pt>
                <c:pt idx="26526" formatCode="m/d/yyyy\ h:mm">
                  <c:v>40677.541666658894</c:v>
                </c:pt>
                <c:pt idx="26527" formatCode="m/d/yyyy\ h:mm">
                  <c:v>40677.583333325572</c:v>
                </c:pt>
                <c:pt idx="26528" formatCode="m/d/yyyy\ h:mm">
                  <c:v>40677.624999992222</c:v>
                </c:pt>
                <c:pt idx="26529" formatCode="m/d/yyyy\ h:mm">
                  <c:v>40677.666666658886</c:v>
                </c:pt>
                <c:pt idx="26530" formatCode="m/d/yyyy\ h:mm">
                  <c:v>40677.708333325565</c:v>
                </c:pt>
                <c:pt idx="26531" formatCode="m/d/yyyy\ h:mm">
                  <c:v>40677.749999992215</c:v>
                </c:pt>
                <c:pt idx="26532" formatCode="m/d/yyyy\ h:mm">
                  <c:v>40677.791666658864</c:v>
                </c:pt>
                <c:pt idx="26533" formatCode="m/d/yyyy\ h:mm">
                  <c:v>40677.833333325543</c:v>
                </c:pt>
                <c:pt idx="26534" formatCode="m/d/yyyy\ h:mm">
                  <c:v>40677.874999992222</c:v>
                </c:pt>
                <c:pt idx="26535" formatCode="m/d/yyyy\ h:mm">
                  <c:v>40677.916666658886</c:v>
                </c:pt>
                <c:pt idx="26536" formatCode="m/d/yyyy\ h:mm">
                  <c:v>40677.958333325565</c:v>
                </c:pt>
                <c:pt idx="26537" formatCode="m/d/yyyy\ h:mm">
                  <c:v>40677.9999999922</c:v>
                </c:pt>
                <c:pt idx="26538" formatCode="m/d/yyyy\ h:mm">
                  <c:v>40678.041666658864</c:v>
                </c:pt>
                <c:pt idx="26539" formatCode="m/d/yyyy\ h:mm">
                  <c:v>40678.083333325543</c:v>
                </c:pt>
                <c:pt idx="26540" formatCode="m/d/yyyy\ h:mm">
                  <c:v>40678.124999992193</c:v>
                </c:pt>
                <c:pt idx="26541" formatCode="m/d/yyyy\ h:mm">
                  <c:v>40678.166666658857</c:v>
                </c:pt>
                <c:pt idx="26542" formatCode="m/d/yyyy\ h:mm">
                  <c:v>40678.208333325536</c:v>
                </c:pt>
                <c:pt idx="26543" formatCode="m/d/yyyy\ h:mm">
                  <c:v>40678.249999992193</c:v>
                </c:pt>
                <c:pt idx="26544" formatCode="m/d/yyyy\ h:mm">
                  <c:v>40678.291666658828</c:v>
                </c:pt>
                <c:pt idx="26545" formatCode="m/d/yyyy\ h:mm">
                  <c:v>40678.333333325529</c:v>
                </c:pt>
                <c:pt idx="26546" formatCode="m/d/yyyy\ h:mm">
                  <c:v>40678.3749999922</c:v>
                </c:pt>
                <c:pt idx="26547" formatCode="m/d/yyyy\ h:mm">
                  <c:v>40678.416666658843</c:v>
                </c:pt>
                <c:pt idx="26548" formatCode="m/d/yyyy\ h:mm">
                  <c:v>40678.458333325536</c:v>
                </c:pt>
                <c:pt idx="26549" formatCode="m/d/yyyy\ h:mm">
                  <c:v>40678.499999992186</c:v>
                </c:pt>
                <c:pt idx="26550" formatCode="m/d/yyyy\ h:mm">
                  <c:v>40678.541666658835</c:v>
                </c:pt>
                <c:pt idx="26551" formatCode="m/d/yyyy\ h:mm">
                  <c:v>40678.583333325514</c:v>
                </c:pt>
                <c:pt idx="26552" formatCode="m/d/yyyy\ h:mm">
                  <c:v>40678.624999992178</c:v>
                </c:pt>
                <c:pt idx="26553" formatCode="m/d/yyyy\ h:mm">
                  <c:v>40678.666666658828</c:v>
                </c:pt>
                <c:pt idx="26554" formatCode="m/d/yyyy\ h:mm">
                  <c:v>40678.708333325492</c:v>
                </c:pt>
                <c:pt idx="26555" formatCode="m/d/yyyy\ h:mm">
                  <c:v>40678.749999992171</c:v>
                </c:pt>
                <c:pt idx="26556" formatCode="m/d/yyyy\ h:mm">
                  <c:v>40678.791666658799</c:v>
                </c:pt>
                <c:pt idx="26557" formatCode="m/d/yyyy\ h:mm">
                  <c:v>40678.833333325492</c:v>
                </c:pt>
                <c:pt idx="26558" formatCode="m/d/yyyy\ h:mm">
                  <c:v>40678.874999992171</c:v>
                </c:pt>
                <c:pt idx="26559" formatCode="m/d/yyyy\ h:mm">
                  <c:v>40678.916666658813</c:v>
                </c:pt>
                <c:pt idx="26560" formatCode="m/d/yyyy\ h:mm">
                  <c:v>40678.9583333255</c:v>
                </c:pt>
                <c:pt idx="26561" formatCode="m/d/yyyy\ h:mm">
                  <c:v>40678.999999992142</c:v>
                </c:pt>
                <c:pt idx="26562" formatCode="m/d/yyyy\ h:mm">
                  <c:v>40679.041666658806</c:v>
                </c:pt>
                <c:pt idx="26563" formatCode="m/d/yyyy\ h:mm">
                  <c:v>40679.083333325485</c:v>
                </c:pt>
                <c:pt idx="26564" formatCode="m/d/yyyy\ h:mm">
                  <c:v>40679.124999992142</c:v>
                </c:pt>
                <c:pt idx="26565" formatCode="m/d/yyyy\ h:mm">
                  <c:v>40679.166666658784</c:v>
                </c:pt>
                <c:pt idx="26566" formatCode="m/d/yyyy\ h:mm">
                  <c:v>40679.208333325463</c:v>
                </c:pt>
                <c:pt idx="26567" formatCode="m/d/yyyy\ h:mm">
                  <c:v>40679.249999992142</c:v>
                </c:pt>
                <c:pt idx="26568" formatCode="m/d/yyyy\ h:mm">
                  <c:v>40679.29166665877</c:v>
                </c:pt>
                <c:pt idx="26569" formatCode="m/d/yyyy\ h:mm">
                  <c:v>40679.333333325463</c:v>
                </c:pt>
                <c:pt idx="26570" formatCode="m/d/yyyy\ h:mm">
                  <c:v>40679.374999992149</c:v>
                </c:pt>
                <c:pt idx="26571" formatCode="m/d/yyyy\ h:mm">
                  <c:v>40679.416666658792</c:v>
                </c:pt>
                <c:pt idx="26572" formatCode="m/d/yyyy\ h:mm">
                  <c:v>40679.45833332547</c:v>
                </c:pt>
                <c:pt idx="26573" formatCode="m/d/yyyy\ h:mm">
                  <c:v>40679.499999992113</c:v>
                </c:pt>
                <c:pt idx="26574" formatCode="m/d/yyyy\ h:mm">
                  <c:v>40679.541666658777</c:v>
                </c:pt>
                <c:pt idx="26575" formatCode="m/d/yyyy\ h:mm">
                  <c:v>40679.583333325441</c:v>
                </c:pt>
                <c:pt idx="26576" formatCode="m/d/yyyy\ h:mm">
                  <c:v>40679.624999992113</c:v>
                </c:pt>
                <c:pt idx="26577" formatCode="m/d/yyyy\ h:mm">
                  <c:v>40679.66666665877</c:v>
                </c:pt>
                <c:pt idx="26578" formatCode="m/d/yyyy\ h:mm">
                  <c:v>40679.708333325441</c:v>
                </c:pt>
                <c:pt idx="26579" formatCode="m/d/yyyy\ h:mm">
                  <c:v>40679.749999992098</c:v>
                </c:pt>
                <c:pt idx="26580" formatCode="m/d/yyyy\ h:mm">
                  <c:v>40679.791666658733</c:v>
                </c:pt>
                <c:pt idx="26581" formatCode="m/d/yyyy\ h:mm">
                  <c:v>40679.833333325441</c:v>
                </c:pt>
                <c:pt idx="26582" formatCode="m/d/yyyy\ h:mm">
                  <c:v>40679.874999992106</c:v>
                </c:pt>
                <c:pt idx="26583" formatCode="m/d/yyyy\ h:mm">
                  <c:v>40679.916666658763</c:v>
                </c:pt>
                <c:pt idx="26584" formatCode="m/d/yyyy\ h:mm">
                  <c:v>40679.958333325449</c:v>
                </c:pt>
                <c:pt idx="26585" formatCode="m/d/yyyy\ h:mm">
                  <c:v>40679.999999992091</c:v>
                </c:pt>
                <c:pt idx="26586" formatCode="m/d/yyyy\ h:mm">
                  <c:v>40680.041666658733</c:v>
                </c:pt>
                <c:pt idx="26587" formatCode="m/d/yyyy\ h:mm">
                  <c:v>40680.083333325412</c:v>
                </c:pt>
                <c:pt idx="26588" formatCode="m/d/yyyy\ h:mm">
                  <c:v>40680.124999992091</c:v>
                </c:pt>
                <c:pt idx="26589" formatCode="m/d/yyyy\ h:mm">
                  <c:v>40680.166666658726</c:v>
                </c:pt>
                <c:pt idx="26590" formatCode="m/d/yyyy\ h:mm">
                  <c:v>40680.208333325412</c:v>
                </c:pt>
                <c:pt idx="26591" formatCode="m/d/yyyy\ h:mm">
                  <c:v>40680.249999992069</c:v>
                </c:pt>
                <c:pt idx="26592" formatCode="m/d/yyyy\ h:mm">
                  <c:v>40680.291666658704</c:v>
                </c:pt>
                <c:pt idx="26593" formatCode="m/d/yyyy\ h:mm">
                  <c:v>40680.333333325398</c:v>
                </c:pt>
                <c:pt idx="26594" formatCode="m/d/yyyy\ h:mm">
                  <c:v>40680.374999992076</c:v>
                </c:pt>
                <c:pt idx="26595" formatCode="m/d/yyyy\ h:mm">
                  <c:v>40680.416666658733</c:v>
                </c:pt>
                <c:pt idx="26596" formatCode="m/d/yyyy\ h:mm">
                  <c:v>40680.458333325405</c:v>
                </c:pt>
                <c:pt idx="26597" formatCode="m/d/yyyy\ h:mm">
                  <c:v>40680.499999992062</c:v>
                </c:pt>
                <c:pt idx="26598" formatCode="m/d/yyyy\ h:mm">
                  <c:v>40680.541666658704</c:v>
                </c:pt>
                <c:pt idx="26599" formatCode="m/d/yyyy\ h:mm">
                  <c:v>40680.583333325383</c:v>
                </c:pt>
                <c:pt idx="26600" formatCode="m/d/yyyy\ h:mm">
                  <c:v>40680.624999992047</c:v>
                </c:pt>
                <c:pt idx="26601" formatCode="m/d/yyyy\ h:mm">
                  <c:v>40680.666666658704</c:v>
                </c:pt>
                <c:pt idx="26602" formatCode="m/d/yyyy\ h:mm">
                  <c:v>40680.708333325383</c:v>
                </c:pt>
                <c:pt idx="26603" formatCode="m/d/yyyy\ h:mm">
                  <c:v>40680.74999999204</c:v>
                </c:pt>
                <c:pt idx="26604" formatCode="m/d/yyyy\ h:mm">
                  <c:v>40680.791666658683</c:v>
                </c:pt>
                <c:pt idx="26605" formatCode="m/d/yyyy\ h:mm">
                  <c:v>40680.833333325369</c:v>
                </c:pt>
                <c:pt idx="26606" formatCode="m/d/yyyy\ h:mm">
                  <c:v>40680.874999992047</c:v>
                </c:pt>
                <c:pt idx="26607" formatCode="m/d/yyyy\ h:mm">
                  <c:v>40680.916666658697</c:v>
                </c:pt>
                <c:pt idx="26608" formatCode="m/d/yyyy\ h:mm">
                  <c:v>40680.958333325376</c:v>
                </c:pt>
                <c:pt idx="26609" formatCode="m/d/yyyy\ h:mm">
                  <c:v>40680.999999992033</c:v>
                </c:pt>
                <c:pt idx="26610" formatCode="m/d/yyyy\ h:mm">
                  <c:v>40681.041666658675</c:v>
                </c:pt>
                <c:pt idx="26611" formatCode="m/d/yyyy\ h:mm">
                  <c:v>40681.083333325361</c:v>
                </c:pt>
                <c:pt idx="26612" formatCode="m/d/yyyy\ h:mm">
                  <c:v>40681.124999992018</c:v>
                </c:pt>
                <c:pt idx="26613" formatCode="m/d/yyyy\ h:mm">
                  <c:v>40681.166666658675</c:v>
                </c:pt>
                <c:pt idx="26614" formatCode="m/d/yyyy\ h:mm">
                  <c:v>40681.208333325347</c:v>
                </c:pt>
                <c:pt idx="26615" formatCode="m/d/yyyy\ h:mm">
                  <c:v>40681.249999992011</c:v>
                </c:pt>
                <c:pt idx="26616" formatCode="m/d/yyyy\ h:mm">
                  <c:v>40681.291666658653</c:v>
                </c:pt>
                <c:pt idx="26617" formatCode="m/d/yyyy\ h:mm">
                  <c:v>40681.333333325339</c:v>
                </c:pt>
                <c:pt idx="26618" formatCode="m/d/yyyy\ h:mm">
                  <c:v>40681.374999992026</c:v>
                </c:pt>
                <c:pt idx="26619" formatCode="m/d/yyyy\ h:mm">
                  <c:v>40681.416666658668</c:v>
                </c:pt>
                <c:pt idx="26620" formatCode="m/d/yyyy\ h:mm">
                  <c:v>40681.458333325347</c:v>
                </c:pt>
                <c:pt idx="26621" formatCode="m/d/yyyy\ h:mm">
                  <c:v>40681.499999991996</c:v>
                </c:pt>
                <c:pt idx="26622" formatCode="m/d/yyyy\ h:mm">
                  <c:v>40681.541666658646</c:v>
                </c:pt>
                <c:pt idx="26623" formatCode="m/d/yyyy\ h:mm">
                  <c:v>40681.583333325332</c:v>
                </c:pt>
                <c:pt idx="26624" formatCode="m/d/yyyy\ h:mm">
                  <c:v>40681.624999991989</c:v>
                </c:pt>
                <c:pt idx="26625" formatCode="m/d/yyyy\ h:mm">
                  <c:v>40681.666666658639</c:v>
                </c:pt>
                <c:pt idx="26626" formatCode="m/d/yyyy\ h:mm">
                  <c:v>40681.708333325318</c:v>
                </c:pt>
                <c:pt idx="26627" formatCode="m/d/yyyy\ h:mm">
                  <c:v>40681.749999991982</c:v>
                </c:pt>
                <c:pt idx="26628" formatCode="m/d/yyyy\ h:mm">
                  <c:v>40681.791666658617</c:v>
                </c:pt>
                <c:pt idx="26629" formatCode="m/d/yyyy\ h:mm">
                  <c:v>40681.83333332531</c:v>
                </c:pt>
                <c:pt idx="26630" formatCode="m/d/yyyy\ h:mm">
                  <c:v>40681.874999991996</c:v>
                </c:pt>
                <c:pt idx="26631" formatCode="m/d/yyyy\ h:mm">
                  <c:v>40681.916666658639</c:v>
                </c:pt>
                <c:pt idx="26632" formatCode="m/d/yyyy\ h:mm">
                  <c:v>40681.958333325318</c:v>
                </c:pt>
                <c:pt idx="26633" formatCode="m/d/yyyy\ h:mm">
                  <c:v>40681.999999991967</c:v>
                </c:pt>
                <c:pt idx="26634" formatCode="m/d/yyyy\ h:mm">
                  <c:v>40682.041666658624</c:v>
                </c:pt>
                <c:pt idx="26635" formatCode="m/d/yyyy\ h:mm">
                  <c:v>40682.083333325296</c:v>
                </c:pt>
                <c:pt idx="26636" formatCode="m/d/yyyy\ h:mm">
                  <c:v>40682.12499999196</c:v>
                </c:pt>
                <c:pt idx="26637" formatCode="m/d/yyyy\ h:mm">
                  <c:v>40682.166666658624</c:v>
                </c:pt>
                <c:pt idx="26638" formatCode="m/d/yyyy\ h:mm">
                  <c:v>40682.208333325289</c:v>
                </c:pt>
                <c:pt idx="26639" formatCode="m/d/yyyy\ h:mm">
                  <c:v>40682.249999991953</c:v>
                </c:pt>
                <c:pt idx="26640" formatCode="m/d/yyyy\ h:mm">
                  <c:v>40682.291666658588</c:v>
                </c:pt>
                <c:pt idx="26641" formatCode="m/d/yyyy\ h:mm">
                  <c:v>40682.333333325281</c:v>
                </c:pt>
                <c:pt idx="26642" formatCode="m/d/yyyy\ h:mm">
                  <c:v>40682.37499999196</c:v>
                </c:pt>
                <c:pt idx="26643" formatCode="m/d/yyyy\ h:mm">
                  <c:v>40682.41666665861</c:v>
                </c:pt>
                <c:pt idx="26644" formatCode="m/d/yyyy\ h:mm">
                  <c:v>40682.458333325296</c:v>
                </c:pt>
                <c:pt idx="26645" formatCode="m/d/yyyy\ h:mm">
                  <c:v>40682.499999991938</c:v>
                </c:pt>
                <c:pt idx="26646" formatCode="m/d/yyyy\ h:mm">
                  <c:v>40682.541666658595</c:v>
                </c:pt>
                <c:pt idx="26647" formatCode="m/d/yyyy\ h:mm">
                  <c:v>40682.583333325267</c:v>
                </c:pt>
                <c:pt idx="26648" formatCode="m/d/yyyy\ h:mm">
                  <c:v>40682.624999991931</c:v>
                </c:pt>
                <c:pt idx="26649" formatCode="m/d/yyyy\ h:mm">
                  <c:v>40682.666666658595</c:v>
                </c:pt>
                <c:pt idx="26650" formatCode="m/d/yyyy\ h:mm">
                  <c:v>40682.708333325259</c:v>
                </c:pt>
                <c:pt idx="26651" formatCode="m/d/yyyy\ h:mm">
                  <c:v>40682.749999991931</c:v>
                </c:pt>
                <c:pt idx="26652" formatCode="m/d/yyyy\ h:mm">
                  <c:v>40682.791666658573</c:v>
                </c:pt>
                <c:pt idx="26653" formatCode="m/d/yyyy\ h:mm">
                  <c:v>40682.833333325252</c:v>
                </c:pt>
                <c:pt idx="26654" formatCode="m/d/yyyy\ h:mm">
                  <c:v>40682.874999991938</c:v>
                </c:pt>
                <c:pt idx="26655" formatCode="m/d/yyyy\ h:mm">
                  <c:v>40682.916666658595</c:v>
                </c:pt>
                <c:pt idx="26656" formatCode="m/d/yyyy\ h:mm">
                  <c:v>40682.958333325259</c:v>
                </c:pt>
                <c:pt idx="26657" formatCode="m/d/yyyy\ h:mm">
                  <c:v>40682.999999991909</c:v>
                </c:pt>
                <c:pt idx="26658" formatCode="m/d/yyyy\ h:mm">
                  <c:v>40683.041666658573</c:v>
                </c:pt>
                <c:pt idx="26659" formatCode="m/d/yyyy\ h:mm">
                  <c:v>40683.083333325238</c:v>
                </c:pt>
                <c:pt idx="26660" formatCode="m/d/yyyy\ h:mm">
                  <c:v>40683.124999991902</c:v>
                </c:pt>
                <c:pt idx="26661" formatCode="m/d/yyyy\ h:mm">
                  <c:v>40683.166666658566</c:v>
                </c:pt>
                <c:pt idx="26662" formatCode="m/d/yyyy\ h:mm">
                  <c:v>40683.20833332523</c:v>
                </c:pt>
                <c:pt idx="26663" formatCode="m/d/yyyy\ h:mm">
                  <c:v>40683.249999991895</c:v>
                </c:pt>
                <c:pt idx="26664" formatCode="m/d/yyyy\ h:mm">
                  <c:v>40683.291666658544</c:v>
                </c:pt>
                <c:pt idx="26665" formatCode="m/d/yyyy\ h:mm">
                  <c:v>40683.333333325223</c:v>
                </c:pt>
                <c:pt idx="26666" formatCode="m/d/yyyy\ h:mm">
                  <c:v>40683.374999991902</c:v>
                </c:pt>
                <c:pt idx="26667" formatCode="m/d/yyyy\ h:mm">
                  <c:v>40683.416666658566</c:v>
                </c:pt>
                <c:pt idx="26668" formatCode="m/d/yyyy\ h:mm">
                  <c:v>40683.45833332523</c:v>
                </c:pt>
                <c:pt idx="26669" formatCode="m/d/yyyy\ h:mm">
                  <c:v>40683.49999999188</c:v>
                </c:pt>
                <c:pt idx="26670" formatCode="m/d/yyyy\ h:mm">
                  <c:v>40683.541666658544</c:v>
                </c:pt>
                <c:pt idx="26671" formatCode="m/d/yyyy\ h:mm">
                  <c:v>40683.583333325209</c:v>
                </c:pt>
                <c:pt idx="26672" formatCode="m/d/yyyy\ h:mm">
                  <c:v>40683.624999991873</c:v>
                </c:pt>
                <c:pt idx="26673" formatCode="m/d/yyyy\ h:mm">
                  <c:v>40683.666666658537</c:v>
                </c:pt>
                <c:pt idx="26674" formatCode="m/d/yyyy\ h:mm">
                  <c:v>40683.708333325201</c:v>
                </c:pt>
                <c:pt idx="26675" formatCode="m/d/yyyy\ h:mm">
                  <c:v>40683.749999991865</c:v>
                </c:pt>
                <c:pt idx="26676" formatCode="m/d/yyyy\ h:mm">
                  <c:v>40683.791666658515</c:v>
                </c:pt>
                <c:pt idx="26677" formatCode="m/d/yyyy\ h:mm">
                  <c:v>40683.833333325201</c:v>
                </c:pt>
                <c:pt idx="26678" formatCode="m/d/yyyy\ h:mm">
                  <c:v>40683.874999991873</c:v>
                </c:pt>
                <c:pt idx="26679" formatCode="m/d/yyyy\ h:mm">
                  <c:v>40683.916666658537</c:v>
                </c:pt>
                <c:pt idx="26680" formatCode="m/d/yyyy\ h:mm">
                  <c:v>40683.958333325209</c:v>
                </c:pt>
                <c:pt idx="26681" formatCode="m/d/yyyy\ h:mm">
                  <c:v>40683.999999991851</c:v>
                </c:pt>
                <c:pt idx="26682" formatCode="m/d/yyyy\ h:mm">
                  <c:v>40684.041666658515</c:v>
                </c:pt>
                <c:pt idx="26683" formatCode="m/d/yyyy\ h:mm">
                  <c:v>40684.083333325194</c:v>
                </c:pt>
                <c:pt idx="26684" formatCode="m/d/yyyy\ h:mm">
                  <c:v>40684.124999991844</c:v>
                </c:pt>
                <c:pt idx="26685" formatCode="m/d/yyyy\ h:mm">
                  <c:v>40684.166666658508</c:v>
                </c:pt>
                <c:pt idx="26686" formatCode="m/d/yyyy\ h:mm">
                  <c:v>40684.208333325187</c:v>
                </c:pt>
                <c:pt idx="26687" formatCode="m/d/yyyy\ h:mm">
                  <c:v>40684.249999991836</c:v>
                </c:pt>
                <c:pt idx="26688" formatCode="m/d/yyyy\ h:mm">
                  <c:v>40684.291666658479</c:v>
                </c:pt>
                <c:pt idx="26689" formatCode="m/d/yyyy\ h:mm">
                  <c:v>40684.333333325179</c:v>
                </c:pt>
                <c:pt idx="26690" formatCode="m/d/yyyy\ h:mm">
                  <c:v>40684.374999991844</c:v>
                </c:pt>
                <c:pt idx="26691" formatCode="m/d/yyyy\ h:mm">
                  <c:v>40684.416666658493</c:v>
                </c:pt>
                <c:pt idx="26692" formatCode="m/d/yyyy\ h:mm">
                  <c:v>40684.458333325187</c:v>
                </c:pt>
                <c:pt idx="26693" formatCode="m/d/yyyy\ h:mm">
                  <c:v>40684.499999991822</c:v>
                </c:pt>
                <c:pt idx="26694" formatCode="m/d/yyyy\ h:mm">
                  <c:v>40684.541666658486</c:v>
                </c:pt>
                <c:pt idx="26695" formatCode="m/d/yyyy\ h:mm">
                  <c:v>40684.583333325165</c:v>
                </c:pt>
                <c:pt idx="26696" formatCode="m/d/yyyy\ h:mm">
                  <c:v>40684.624999991815</c:v>
                </c:pt>
                <c:pt idx="26697" formatCode="m/d/yyyy\ h:mm">
                  <c:v>40684.666666658479</c:v>
                </c:pt>
                <c:pt idx="26698" formatCode="m/d/yyyy\ h:mm">
                  <c:v>40684.708333325143</c:v>
                </c:pt>
                <c:pt idx="26699" formatCode="m/d/yyyy\ h:mm">
                  <c:v>40684.749999991807</c:v>
                </c:pt>
                <c:pt idx="26700" formatCode="m/d/yyyy\ h:mm">
                  <c:v>40684.791666658457</c:v>
                </c:pt>
                <c:pt idx="26701" formatCode="m/d/yyyy\ h:mm">
                  <c:v>40684.833333325143</c:v>
                </c:pt>
                <c:pt idx="26702" formatCode="m/d/yyyy\ h:mm">
                  <c:v>40684.874999991815</c:v>
                </c:pt>
                <c:pt idx="26703" formatCode="m/d/yyyy\ h:mm">
                  <c:v>40684.916666658479</c:v>
                </c:pt>
                <c:pt idx="26704" formatCode="m/d/yyyy\ h:mm">
                  <c:v>40684.95833332515</c:v>
                </c:pt>
                <c:pt idx="26705" formatCode="m/d/yyyy\ h:mm">
                  <c:v>40684.999999991785</c:v>
                </c:pt>
                <c:pt idx="26706" formatCode="m/d/yyyy\ h:mm">
                  <c:v>40685.041666658457</c:v>
                </c:pt>
                <c:pt idx="26707" formatCode="m/d/yyyy\ h:mm">
                  <c:v>40685.083333325136</c:v>
                </c:pt>
                <c:pt idx="26708" formatCode="m/d/yyyy\ h:mm">
                  <c:v>40685.124999991785</c:v>
                </c:pt>
                <c:pt idx="26709" formatCode="m/d/yyyy\ h:mm">
                  <c:v>40685.16666665845</c:v>
                </c:pt>
                <c:pt idx="26710" formatCode="m/d/yyyy\ h:mm">
                  <c:v>40685.208333325128</c:v>
                </c:pt>
                <c:pt idx="26711" formatCode="m/d/yyyy\ h:mm">
                  <c:v>40685.249999991778</c:v>
                </c:pt>
                <c:pt idx="26712" formatCode="m/d/yyyy\ h:mm">
                  <c:v>40685.291666658421</c:v>
                </c:pt>
                <c:pt idx="26713" formatCode="m/d/yyyy\ h:mm">
                  <c:v>40685.333333325121</c:v>
                </c:pt>
                <c:pt idx="26714" formatCode="m/d/yyyy\ h:mm">
                  <c:v>40685.374999991785</c:v>
                </c:pt>
                <c:pt idx="26715" formatCode="m/d/yyyy\ h:mm">
                  <c:v>40685.416666658442</c:v>
                </c:pt>
                <c:pt idx="26716" formatCode="m/d/yyyy\ h:mm">
                  <c:v>40685.458333325121</c:v>
                </c:pt>
                <c:pt idx="26717" formatCode="m/d/yyyy\ h:mm">
                  <c:v>40685.499999991764</c:v>
                </c:pt>
                <c:pt idx="26718" formatCode="m/d/yyyy\ h:mm">
                  <c:v>40685.541666658428</c:v>
                </c:pt>
                <c:pt idx="26719" formatCode="m/d/yyyy\ h:mm">
                  <c:v>40685.583333325092</c:v>
                </c:pt>
                <c:pt idx="26720" formatCode="m/d/yyyy\ h:mm">
                  <c:v>40685.624999991756</c:v>
                </c:pt>
                <c:pt idx="26721" formatCode="m/d/yyyy\ h:mm">
                  <c:v>40685.666666658421</c:v>
                </c:pt>
                <c:pt idx="26722" formatCode="m/d/yyyy\ h:mm">
                  <c:v>40685.708333325092</c:v>
                </c:pt>
                <c:pt idx="26723" formatCode="m/d/yyyy\ h:mm">
                  <c:v>40685.749999991735</c:v>
                </c:pt>
                <c:pt idx="26724" formatCode="m/d/yyyy\ h:mm">
                  <c:v>40685.791666658384</c:v>
                </c:pt>
                <c:pt idx="26725" formatCode="m/d/yyyy\ h:mm">
                  <c:v>40685.833333325092</c:v>
                </c:pt>
                <c:pt idx="26726" formatCode="m/d/yyyy\ h:mm">
                  <c:v>40685.874999991742</c:v>
                </c:pt>
                <c:pt idx="26727" formatCode="m/d/yyyy\ h:mm">
                  <c:v>40685.916666658413</c:v>
                </c:pt>
                <c:pt idx="26728" formatCode="m/d/yyyy\ h:mm">
                  <c:v>40685.958333325099</c:v>
                </c:pt>
                <c:pt idx="26729" formatCode="m/d/yyyy\ h:mm">
                  <c:v>40685.999999991735</c:v>
                </c:pt>
                <c:pt idx="26730" formatCode="m/d/yyyy\ h:mm">
                  <c:v>40686.041666658384</c:v>
                </c:pt>
                <c:pt idx="26731" formatCode="m/d/yyyy\ h:mm">
                  <c:v>40686.083333325063</c:v>
                </c:pt>
                <c:pt idx="26732" formatCode="m/d/yyyy\ h:mm">
                  <c:v>40686.124999991727</c:v>
                </c:pt>
                <c:pt idx="26733" formatCode="m/d/yyyy\ h:mm">
                  <c:v>40686.166666658384</c:v>
                </c:pt>
                <c:pt idx="26734" formatCode="m/d/yyyy\ h:mm">
                  <c:v>40686.208333325063</c:v>
                </c:pt>
                <c:pt idx="26735" formatCode="m/d/yyyy\ h:mm">
                  <c:v>40686.24999999172</c:v>
                </c:pt>
                <c:pt idx="26736" formatCode="m/d/yyyy\ h:mm">
                  <c:v>40686.29166665837</c:v>
                </c:pt>
                <c:pt idx="26737" formatCode="m/d/yyyy\ h:mm">
                  <c:v>40686.333333325048</c:v>
                </c:pt>
                <c:pt idx="26738" formatCode="m/d/yyyy\ h:mm">
                  <c:v>40686.374999991713</c:v>
                </c:pt>
                <c:pt idx="26739" formatCode="m/d/yyyy\ h:mm">
                  <c:v>40686.416666658391</c:v>
                </c:pt>
                <c:pt idx="26740" formatCode="m/d/yyyy\ h:mm">
                  <c:v>40686.458333325056</c:v>
                </c:pt>
                <c:pt idx="26741" formatCode="m/d/yyyy\ h:mm">
                  <c:v>40686.499999991705</c:v>
                </c:pt>
                <c:pt idx="26742" formatCode="m/d/yyyy\ h:mm">
                  <c:v>40686.54166665837</c:v>
                </c:pt>
                <c:pt idx="26743" formatCode="m/d/yyyy\ h:mm">
                  <c:v>40686.583333325041</c:v>
                </c:pt>
                <c:pt idx="26744" formatCode="m/d/yyyy\ h:mm">
                  <c:v>40686.624999991684</c:v>
                </c:pt>
                <c:pt idx="26745" formatCode="m/d/yyyy\ h:mm">
                  <c:v>40686.666666658355</c:v>
                </c:pt>
                <c:pt idx="26746" formatCode="m/d/yyyy\ h:mm">
                  <c:v>40686.708333325041</c:v>
                </c:pt>
                <c:pt idx="26747" formatCode="m/d/yyyy\ h:mm">
                  <c:v>40686.749999991684</c:v>
                </c:pt>
                <c:pt idx="26748" formatCode="m/d/yyyy\ h:mm">
                  <c:v>40686.791666658333</c:v>
                </c:pt>
                <c:pt idx="26749" formatCode="m/d/yyyy\ h:mm">
                  <c:v>40686.833333325019</c:v>
                </c:pt>
                <c:pt idx="26750" formatCode="m/d/yyyy\ h:mm">
                  <c:v>40686.874999991691</c:v>
                </c:pt>
                <c:pt idx="26751" formatCode="m/d/yyyy\ h:mm">
                  <c:v>40686.916666658348</c:v>
                </c:pt>
                <c:pt idx="26752" formatCode="m/d/yyyy\ h:mm">
                  <c:v>40686.958333325027</c:v>
                </c:pt>
                <c:pt idx="26753" formatCode="m/d/yyyy\ h:mm">
                  <c:v>40686.999999991676</c:v>
                </c:pt>
                <c:pt idx="26754" formatCode="m/d/yyyy\ h:mm">
                  <c:v>40687.041666658326</c:v>
                </c:pt>
                <c:pt idx="26755" formatCode="m/d/yyyy\ h:mm">
                  <c:v>40687.083333325012</c:v>
                </c:pt>
                <c:pt idx="26756" formatCode="m/d/yyyy\ h:mm">
                  <c:v>40687.124999991654</c:v>
                </c:pt>
                <c:pt idx="26757" formatCode="m/d/yyyy\ h:mm">
                  <c:v>40687.166666658326</c:v>
                </c:pt>
                <c:pt idx="26758" formatCode="m/d/yyyy\ h:mm">
                  <c:v>40687.208333325012</c:v>
                </c:pt>
                <c:pt idx="26759" formatCode="m/d/yyyy\ h:mm">
                  <c:v>40687.249999991654</c:v>
                </c:pt>
                <c:pt idx="26760" formatCode="m/d/yyyy\ h:mm">
                  <c:v>40687.291666658304</c:v>
                </c:pt>
                <c:pt idx="26761" formatCode="m/d/yyyy\ h:mm">
                  <c:v>40687.333333325005</c:v>
                </c:pt>
                <c:pt idx="26762" formatCode="m/d/yyyy\ h:mm">
                  <c:v>40687.374999991662</c:v>
                </c:pt>
                <c:pt idx="26763" formatCode="m/d/yyyy\ h:mm">
                  <c:v>40687.416666658319</c:v>
                </c:pt>
                <c:pt idx="26764" formatCode="m/d/yyyy\ h:mm">
                  <c:v>40687.458333325012</c:v>
                </c:pt>
                <c:pt idx="26765" formatCode="m/d/yyyy\ h:mm">
                  <c:v>40687.499999991633</c:v>
                </c:pt>
                <c:pt idx="26766" formatCode="m/d/yyyy\ h:mm">
                  <c:v>40687.541666658304</c:v>
                </c:pt>
                <c:pt idx="26767" formatCode="m/d/yyyy\ h:mm">
                  <c:v>40687.583333324998</c:v>
                </c:pt>
                <c:pt idx="26768" formatCode="m/d/yyyy\ h:mm">
                  <c:v>40687.624999991625</c:v>
                </c:pt>
                <c:pt idx="26769" formatCode="m/d/yyyy\ h:mm">
                  <c:v>40687.666666658304</c:v>
                </c:pt>
                <c:pt idx="26770" formatCode="m/d/yyyy\ h:mm">
                  <c:v>40687.70833332499</c:v>
                </c:pt>
                <c:pt idx="26771" formatCode="m/d/yyyy\ h:mm">
                  <c:v>40687.749999991625</c:v>
                </c:pt>
                <c:pt idx="26772" formatCode="m/d/yyyy\ h:mm">
                  <c:v>40687.791666658268</c:v>
                </c:pt>
                <c:pt idx="26773" formatCode="m/d/yyyy\ h:mm">
                  <c:v>40687.833333324976</c:v>
                </c:pt>
                <c:pt idx="26774" formatCode="m/d/yyyy\ h:mm">
                  <c:v>40687.874999991633</c:v>
                </c:pt>
                <c:pt idx="26775" formatCode="m/d/yyyy\ h:mm">
                  <c:v>40687.91666665829</c:v>
                </c:pt>
                <c:pt idx="26776" formatCode="m/d/yyyy\ h:mm">
                  <c:v>40687.958333324998</c:v>
                </c:pt>
                <c:pt idx="26777" formatCode="m/d/yyyy\ h:mm">
                  <c:v>40687.999999991604</c:v>
                </c:pt>
                <c:pt idx="26778" formatCode="m/d/yyyy\ h:mm">
                  <c:v>40688.041666658275</c:v>
                </c:pt>
                <c:pt idx="26779" formatCode="m/d/yyyy\ h:mm">
                  <c:v>40688.083333324968</c:v>
                </c:pt>
                <c:pt idx="26780" formatCode="m/d/yyyy\ h:mm">
                  <c:v>40688.124999991604</c:v>
                </c:pt>
                <c:pt idx="26781" formatCode="m/d/yyyy\ h:mm">
                  <c:v>40688.166666658275</c:v>
                </c:pt>
                <c:pt idx="26782" formatCode="m/d/yyyy\ h:mm">
                  <c:v>40688.208333324954</c:v>
                </c:pt>
                <c:pt idx="26783" formatCode="m/d/yyyy\ h:mm">
                  <c:v>40688.249999991604</c:v>
                </c:pt>
                <c:pt idx="26784" formatCode="m/d/yyyy\ h:mm">
                  <c:v>40688.291666658239</c:v>
                </c:pt>
                <c:pt idx="26785" formatCode="m/d/yyyy\ h:mm">
                  <c:v>40688.333333324947</c:v>
                </c:pt>
                <c:pt idx="26786" formatCode="m/d/yyyy\ h:mm">
                  <c:v>40688.374999991611</c:v>
                </c:pt>
                <c:pt idx="26787" formatCode="m/d/yyyy\ h:mm">
                  <c:v>40688.416666658261</c:v>
                </c:pt>
                <c:pt idx="26788" formatCode="m/d/yyyy\ h:mm">
                  <c:v>40688.458333324961</c:v>
                </c:pt>
                <c:pt idx="26789" formatCode="m/d/yyyy\ h:mm">
                  <c:v>40688.499999991589</c:v>
                </c:pt>
                <c:pt idx="26790" formatCode="m/d/yyyy\ h:mm">
                  <c:v>40688.541666658239</c:v>
                </c:pt>
                <c:pt idx="26791" formatCode="m/d/yyyy\ h:mm">
                  <c:v>40688.583333324939</c:v>
                </c:pt>
                <c:pt idx="26792" formatCode="m/d/yyyy\ h:mm">
                  <c:v>40688.624999991582</c:v>
                </c:pt>
                <c:pt idx="26793" formatCode="m/d/yyyy\ h:mm">
                  <c:v>40688.666666658231</c:v>
                </c:pt>
                <c:pt idx="26794" formatCode="m/d/yyyy\ h:mm">
                  <c:v>40688.708333324925</c:v>
                </c:pt>
                <c:pt idx="26795" formatCode="m/d/yyyy\ h:mm">
                  <c:v>40688.749999991582</c:v>
                </c:pt>
                <c:pt idx="26796" formatCode="m/d/yyyy\ h:mm">
                  <c:v>40688.791666658217</c:v>
                </c:pt>
                <c:pt idx="26797" formatCode="m/d/yyyy\ h:mm">
                  <c:v>40688.833333324917</c:v>
                </c:pt>
                <c:pt idx="26798" formatCode="m/d/yyyy\ h:mm">
                  <c:v>40688.874999991589</c:v>
                </c:pt>
                <c:pt idx="26799" formatCode="m/d/yyyy\ h:mm">
                  <c:v>40688.916666658231</c:v>
                </c:pt>
                <c:pt idx="26800" formatCode="m/d/yyyy\ h:mm">
                  <c:v>40688.958333324925</c:v>
                </c:pt>
                <c:pt idx="26801" formatCode="m/d/yyyy\ h:mm">
                  <c:v>40688.99999999156</c:v>
                </c:pt>
                <c:pt idx="26802" formatCode="m/d/yyyy\ h:mm">
                  <c:v>40689.041666658224</c:v>
                </c:pt>
                <c:pt idx="26803" formatCode="m/d/yyyy\ h:mm">
                  <c:v>40689.083333324903</c:v>
                </c:pt>
                <c:pt idx="26804" formatCode="m/d/yyyy\ h:mm">
                  <c:v>40689.124999991553</c:v>
                </c:pt>
                <c:pt idx="26805" formatCode="m/d/yyyy\ h:mm">
                  <c:v>40689.166666658202</c:v>
                </c:pt>
                <c:pt idx="26806" formatCode="m/d/yyyy\ h:mm">
                  <c:v>40689.208333324896</c:v>
                </c:pt>
                <c:pt idx="26807" formatCode="m/d/yyyy\ h:mm">
                  <c:v>40689.249999991545</c:v>
                </c:pt>
                <c:pt idx="26808" formatCode="m/d/yyyy\ h:mm">
                  <c:v>40689.291666658188</c:v>
                </c:pt>
                <c:pt idx="26809" formatCode="m/d/yyyy\ h:mm">
                  <c:v>40689.333333324896</c:v>
                </c:pt>
                <c:pt idx="26810" formatCode="m/d/yyyy\ h:mm">
                  <c:v>40689.374999991553</c:v>
                </c:pt>
                <c:pt idx="26811" formatCode="m/d/yyyy\ h:mm">
                  <c:v>40689.416666658202</c:v>
                </c:pt>
                <c:pt idx="26812" formatCode="m/d/yyyy\ h:mm">
                  <c:v>40689.458333324896</c:v>
                </c:pt>
                <c:pt idx="26813" formatCode="m/d/yyyy\ h:mm">
                  <c:v>40689.499999991531</c:v>
                </c:pt>
                <c:pt idx="26814" formatCode="m/d/yyyy\ h:mm">
                  <c:v>40689.541666658195</c:v>
                </c:pt>
                <c:pt idx="26815" formatCode="m/d/yyyy\ h:mm">
                  <c:v>40689.583333324874</c:v>
                </c:pt>
                <c:pt idx="26816" formatCode="m/d/yyyy\ h:mm">
                  <c:v>40689.624999991531</c:v>
                </c:pt>
                <c:pt idx="26817" formatCode="m/d/yyyy\ h:mm">
                  <c:v>40689.666666658188</c:v>
                </c:pt>
                <c:pt idx="26818" formatCode="m/d/yyyy\ h:mm">
                  <c:v>40689.708333324867</c:v>
                </c:pt>
                <c:pt idx="26819" formatCode="m/d/yyyy\ h:mm">
                  <c:v>40689.749999991516</c:v>
                </c:pt>
                <c:pt idx="26820" formatCode="m/d/yyyy\ h:mm">
                  <c:v>40689.791666658166</c:v>
                </c:pt>
                <c:pt idx="26821" formatCode="m/d/yyyy\ h:mm">
                  <c:v>40689.833333324859</c:v>
                </c:pt>
                <c:pt idx="26822" formatCode="m/d/yyyy\ h:mm">
                  <c:v>40689.874999991524</c:v>
                </c:pt>
                <c:pt idx="26823" formatCode="m/d/yyyy\ h:mm">
                  <c:v>40689.916666658188</c:v>
                </c:pt>
                <c:pt idx="26824" formatCode="m/d/yyyy\ h:mm">
                  <c:v>40689.958333324867</c:v>
                </c:pt>
                <c:pt idx="26825" formatCode="m/d/yyyy\ h:mm">
                  <c:v>40689.999999991502</c:v>
                </c:pt>
                <c:pt idx="26826" formatCode="m/d/yyyy\ h:mm">
                  <c:v>40690.041666658166</c:v>
                </c:pt>
                <c:pt idx="26827" formatCode="m/d/yyyy\ h:mm">
                  <c:v>40690.083333324845</c:v>
                </c:pt>
                <c:pt idx="26828" formatCode="m/d/yyyy\ h:mm">
                  <c:v>40690.124999991494</c:v>
                </c:pt>
                <c:pt idx="26829" formatCode="m/d/yyyy\ h:mm">
                  <c:v>40690.166666658159</c:v>
                </c:pt>
                <c:pt idx="26830" formatCode="m/d/yyyy\ h:mm">
                  <c:v>40690.208333324837</c:v>
                </c:pt>
                <c:pt idx="26831" formatCode="m/d/yyyy\ h:mm">
                  <c:v>40690.249999991487</c:v>
                </c:pt>
                <c:pt idx="26832" formatCode="m/d/yyyy\ h:mm">
                  <c:v>40690.291666658137</c:v>
                </c:pt>
                <c:pt idx="26833" formatCode="m/d/yyyy\ h:mm">
                  <c:v>40690.33333332483</c:v>
                </c:pt>
                <c:pt idx="26834" formatCode="m/d/yyyy\ h:mm">
                  <c:v>40690.374999991494</c:v>
                </c:pt>
                <c:pt idx="26835" formatCode="m/d/yyyy\ h:mm">
                  <c:v>40690.416666658159</c:v>
                </c:pt>
                <c:pt idx="26836" formatCode="m/d/yyyy\ h:mm">
                  <c:v>40690.458333324837</c:v>
                </c:pt>
                <c:pt idx="26837" formatCode="m/d/yyyy\ h:mm">
                  <c:v>40690.499999991473</c:v>
                </c:pt>
                <c:pt idx="26838" formatCode="m/d/yyyy\ h:mm">
                  <c:v>40690.541666658137</c:v>
                </c:pt>
                <c:pt idx="26839" formatCode="m/d/yyyy\ h:mm">
                  <c:v>40690.583333324816</c:v>
                </c:pt>
                <c:pt idx="26840" formatCode="m/d/yyyy\ h:mm">
                  <c:v>40690.624999991465</c:v>
                </c:pt>
                <c:pt idx="26841" formatCode="m/d/yyyy\ h:mm">
                  <c:v>40690.66666665813</c:v>
                </c:pt>
                <c:pt idx="26842" formatCode="m/d/yyyy\ h:mm">
                  <c:v>40690.708333324808</c:v>
                </c:pt>
                <c:pt idx="26843" formatCode="m/d/yyyy\ h:mm">
                  <c:v>40690.749999991458</c:v>
                </c:pt>
                <c:pt idx="26844" formatCode="m/d/yyyy\ h:mm">
                  <c:v>40690.791666658108</c:v>
                </c:pt>
                <c:pt idx="26845" formatCode="m/d/yyyy\ h:mm">
                  <c:v>40690.833333324801</c:v>
                </c:pt>
                <c:pt idx="26846" formatCode="m/d/yyyy\ h:mm">
                  <c:v>40690.874999991465</c:v>
                </c:pt>
                <c:pt idx="26847" formatCode="m/d/yyyy\ h:mm">
                  <c:v>40690.91666665813</c:v>
                </c:pt>
                <c:pt idx="26848" formatCode="m/d/yyyy\ h:mm">
                  <c:v>40690.958333324808</c:v>
                </c:pt>
                <c:pt idx="26849" formatCode="m/d/yyyy\ h:mm">
                  <c:v>40690.999999991436</c:v>
                </c:pt>
                <c:pt idx="26850" formatCode="m/d/yyyy\ h:mm">
                  <c:v>40691.041666658108</c:v>
                </c:pt>
                <c:pt idx="26851" formatCode="m/d/yyyy\ h:mm">
                  <c:v>40691.083333324787</c:v>
                </c:pt>
                <c:pt idx="26852" formatCode="m/d/yyyy\ h:mm">
                  <c:v>40691.124999991436</c:v>
                </c:pt>
                <c:pt idx="26853" formatCode="m/d/yyyy\ h:mm">
                  <c:v>40691.1666666581</c:v>
                </c:pt>
                <c:pt idx="26854" formatCode="m/d/yyyy\ h:mm">
                  <c:v>40691.208333324779</c:v>
                </c:pt>
                <c:pt idx="26855" formatCode="m/d/yyyy\ h:mm">
                  <c:v>40691.249999991429</c:v>
                </c:pt>
                <c:pt idx="26856" formatCode="m/d/yyyy\ h:mm">
                  <c:v>40691.291666658071</c:v>
                </c:pt>
                <c:pt idx="26857" formatCode="m/d/yyyy\ h:mm">
                  <c:v>40691.333333324772</c:v>
                </c:pt>
                <c:pt idx="26858" formatCode="m/d/yyyy\ h:mm">
                  <c:v>40691.374999991436</c:v>
                </c:pt>
                <c:pt idx="26859" formatCode="m/d/yyyy\ h:mm">
                  <c:v>40691.416666658093</c:v>
                </c:pt>
                <c:pt idx="26860" formatCode="m/d/yyyy\ h:mm">
                  <c:v>40691.458333324779</c:v>
                </c:pt>
                <c:pt idx="26861" formatCode="m/d/yyyy\ h:mm">
                  <c:v>40691.499999991414</c:v>
                </c:pt>
                <c:pt idx="26862" formatCode="m/d/yyyy\ h:mm">
                  <c:v>40691.541666658079</c:v>
                </c:pt>
                <c:pt idx="26863" formatCode="m/d/yyyy\ h:mm">
                  <c:v>40691.583333324743</c:v>
                </c:pt>
                <c:pt idx="26864" formatCode="m/d/yyyy\ h:mm">
                  <c:v>40691.624999991407</c:v>
                </c:pt>
                <c:pt idx="26865" formatCode="m/d/yyyy\ h:mm">
                  <c:v>40691.666666658071</c:v>
                </c:pt>
                <c:pt idx="26866" formatCode="m/d/yyyy\ h:mm">
                  <c:v>40691.708333324743</c:v>
                </c:pt>
                <c:pt idx="26867" formatCode="m/d/yyyy\ h:mm">
                  <c:v>40691.7499999914</c:v>
                </c:pt>
                <c:pt idx="26868" formatCode="m/d/yyyy\ h:mm">
                  <c:v>40691.79166665805</c:v>
                </c:pt>
                <c:pt idx="26869" formatCode="m/d/yyyy\ h:mm">
                  <c:v>40691.833333324743</c:v>
                </c:pt>
                <c:pt idx="26870" formatCode="m/d/yyyy\ h:mm">
                  <c:v>40691.874999991393</c:v>
                </c:pt>
                <c:pt idx="26871" formatCode="m/d/yyyy\ h:mm">
                  <c:v>40691.916666658071</c:v>
                </c:pt>
                <c:pt idx="26872" formatCode="m/d/yyyy\ h:mm">
                  <c:v>40691.95833332475</c:v>
                </c:pt>
                <c:pt idx="26873" formatCode="m/d/yyyy\ h:mm">
                  <c:v>40691.999999991385</c:v>
                </c:pt>
                <c:pt idx="26874" formatCode="m/d/yyyy\ h:mm">
                  <c:v>40692.04166665805</c:v>
                </c:pt>
                <c:pt idx="26875" formatCode="m/d/yyyy\ h:mm">
                  <c:v>40692.083333324728</c:v>
                </c:pt>
                <c:pt idx="26876" formatCode="m/d/yyyy\ h:mm">
                  <c:v>40692.124999991378</c:v>
                </c:pt>
                <c:pt idx="26877" formatCode="m/d/yyyy\ h:mm">
                  <c:v>40692.166666658035</c:v>
                </c:pt>
                <c:pt idx="26878" formatCode="m/d/yyyy\ h:mm">
                  <c:v>40692.208333324721</c:v>
                </c:pt>
                <c:pt idx="26879" formatCode="m/d/yyyy\ h:mm">
                  <c:v>40692.249999991371</c:v>
                </c:pt>
                <c:pt idx="26880" formatCode="m/d/yyyy\ h:mm">
                  <c:v>40692.29166665802</c:v>
                </c:pt>
                <c:pt idx="26881" formatCode="m/d/yyyy\ h:mm">
                  <c:v>40692.333333324699</c:v>
                </c:pt>
                <c:pt idx="26882" formatCode="m/d/yyyy\ h:mm">
                  <c:v>40692.374999991363</c:v>
                </c:pt>
                <c:pt idx="26883" formatCode="m/d/yyyy\ h:mm">
                  <c:v>40692.416666658042</c:v>
                </c:pt>
                <c:pt idx="26884" formatCode="m/d/yyyy\ h:mm">
                  <c:v>40692.458333324706</c:v>
                </c:pt>
                <c:pt idx="26885" formatCode="m/d/yyyy\ h:mm">
                  <c:v>40692.499999991356</c:v>
                </c:pt>
                <c:pt idx="26886" formatCode="m/d/yyyy\ h:mm">
                  <c:v>40692.54166665802</c:v>
                </c:pt>
                <c:pt idx="26887" formatCode="m/d/yyyy\ h:mm">
                  <c:v>40692.583333324692</c:v>
                </c:pt>
                <c:pt idx="26888" formatCode="m/d/yyyy\ h:mm">
                  <c:v>40692.624999991334</c:v>
                </c:pt>
                <c:pt idx="26889" formatCode="m/d/yyyy\ h:mm">
                  <c:v>40692.666666658006</c:v>
                </c:pt>
                <c:pt idx="26890" formatCode="m/d/yyyy\ h:mm">
                  <c:v>40692.708333324692</c:v>
                </c:pt>
                <c:pt idx="26891" formatCode="m/d/yyyy\ h:mm">
                  <c:v>40692.749999991334</c:v>
                </c:pt>
                <c:pt idx="26892" formatCode="m/d/yyyy\ h:mm">
                  <c:v>40692.791666657984</c:v>
                </c:pt>
                <c:pt idx="26893" formatCode="m/d/yyyy\ h:mm">
                  <c:v>40692.833333324685</c:v>
                </c:pt>
                <c:pt idx="26894" formatCode="m/d/yyyy\ h:mm">
                  <c:v>40692.874999991342</c:v>
                </c:pt>
                <c:pt idx="26895" formatCode="m/d/yyyy\ h:mm">
                  <c:v>40692.916666657999</c:v>
                </c:pt>
                <c:pt idx="26896" formatCode="m/d/yyyy\ h:mm">
                  <c:v>40692.958333324685</c:v>
                </c:pt>
                <c:pt idx="26897" formatCode="m/d/yyyy\ h:mm">
                  <c:v>40692.999999991327</c:v>
                </c:pt>
                <c:pt idx="26898" formatCode="m/d/yyyy\ h:mm">
                  <c:v>40693.041666657984</c:v>
                </c:pt>
                <c:pt idx="26899" formatCode="m/d/yyyy\ h:mm">
                  <c:v>40693.083333324663</c:v>
                </c:pt>
                <c:pt idx="26900" formatCode="m/d/yyyy\ h:mm">
                  <c:v>40693.12499999132</c:v>
                </c:pt>
                <c:pt idx="26901" formatCode="m/d/yyyy\ h:mm">
                  <c:v>40693.166666657984</c:v>
                </c:pt>
                <c:pt idx="26902" formatCode="m/d/yyyy\ h:mm">
                  <c:v>40693.208333324648</c:v>
                </c:pt>
                <c:pt idx="26903" formatCode="m/d/yyyy\ h:mm">
                  <c:v>40693.249999991305</c:v>
                </c:pt>
                <c:pt idx="26904" formatCode="m/d/yyyy\ h:mm">
                  <c:v>40693.291666657955</c:v>
                </c:pt>
                <c:pt idx="26905" formatCode="m/d/yyyy\ h:mm">
                  <c:v>40693.333333324641</c:v>
                </c:pt>
                <c:pt idx="26906" formatCode="m/d/yyyy\ h:mm">
                  <c:v>40693.374999991313</c:v>
                </c:pt>
                <c:pt idx="26907" formatCode="m/d/yyyy\ h:mm">
                  <c:v>40693.416666657969</c:v>
                </c:pt>
                <c:pt idx="26908" formatCode="m/d/yyyy\ h:mm">
                  <c:v>40693.458333324656</c:v>
                </c:pt>
                <c:pt idx="26909" formatCode="m/d/yyyy\ h:mm">
                  <c:v>40693.499999991283</c:v>
                </c:pt>
                <c:pt idx="26910" formatCode="m/d/yyyy\ h:mm">
                  <c:v>40693.541666657955</c:v>
                </c:pt>
                <c:pt idx="26911" formatCode="m/d/yyyy\ h:mm">
                  <c:v>40693.583333324641</c:v>
                </c:pt>
                <c:pt idx="26912" formatCode="m/d/yyyy\ h:mm">
                  <c:v>40693.624999991276</c:v>
                </c:pt>
                <c:pt idx="26913" formatCode="m/d/yyyy\ h:mm">
                  <c:v>40693.666666657955</c:v>
                </c:pt>
                <c:pt idx="26914" formatCode="m/d/yyyy\ h:mm">
                  <c:v>40693.708333324619</c:v>
                </c:pt>
                <c:pt idx="26915" formatCode="m/d/yyyy\ h:mm">
                  <c:v>40693.749999991276</c:v>
                </c:pt>
                <c:pt idx="26916" formatCode="m/d/yyyy\ h:mm">
                  <c:v>40693.791666657919</c:v>
                </c:pt>
                <c:pt idx="26917" formatCode="m/d/yyyy\ h:mm">
                  <c:v>40693.833333324612</c:v>
                </c:pt>
                <c:pt idx="26918" formatCode="m/d/yyyy\ h:mm">
                  <c:v>40693.874999991283</c:v>
                </c:pt>
                <c:pt idx="26919" formatCode="m/d/yyyy\ h:mm">
                  <c:v>40693.91666665794</c:v>
                </c:pt>
                <c:pt idx="26920" formatCode="m/d/yyyy\ h:mm">
                  <c:v>40693.958333324626</c:v>
                </c:pt>
                <c:pt idx="26921" formatCode="m/d/yyyy\ h:mm">
                  <c:v>40693.999999991254</c:v>
                </c:pt>
                <c:pt idx="26922" formatCode="m/d/yyyy\ h:mm">
                  <c:v>40694.041666657926</c:v>
                </c:pt>
                <c:pt idx="26923" formatCode="m/d/yyyy\ h:mm">
                  <c:v>40694.083333324612</c:v>
                </c:pt>
                <c:pt idx="26924" formatCode="m/d/yyyy\ h:mm">
                  <c:v>40694.124999991254</c:v>
                </c:pt>
                <c:pt idx="26925" formatCode="m/d/yyyy\ h:mm">
                  <c:v>40694.166666657926</c:v>
                </c:pt>
                <c:pt idx="26926" formatCode="m/d/yyyy\ h:mm">
                  <c:v>40694.208333324605</c:v>
                </c:pt>
                <c:pt idx="26927" formatCode="m/d/yyyy\ h:mm">
                  <c:v>40694.249999991254</c:v>
                </c:pt>
                <c:pt idx="26928" formatCode="m/d/yyyy\ h:mm">
                  <c:v>40694.291666657897</c:v>
                </c:pt>
                <c:pt idx="26929" formatCode="m/d/yyyy\ h:mm">
                  <c:v>40694.333333324597</c:v>
                </c:pt>
                <c:pt idx="26930" formatCode="m/d/yyyy\ h:mm">
                  <c:v>40694.374999991247</c:v>
                </c:pt>
                <c:pt idx="26931" formatCode="m/d/yyyy\ h:mm">
                  <c:v>40694.416666657911</c:v>
                </c:pt>
                <c:pt idx="26932" formatCode="m/d/yyyy\ h:mm">
                  <c:v>40694.458333324612</c:v>
                </c:pt>
                <c:pt idx="26933" formatCode="m/d/yyyy\ h:mm">
                  <c:v>40694.499999991225</c:v>
                </c:pt>
                <c:pt idx="26934" formatCode="m/d/yyyy\ h:mm">
                  <c:v>40694.541666657904</c:v>
                </c:pt>
                <c:pt idx="26935" formatCode="m/d/yyyy\ h:mm">
                  <c:v>40694.58333332459</c:v>
                </c:pt>
                <c:pt idx="26936" formatCode="m/d/yyyy\ h:mm">
                  <c:v>40694.624999991225</c:v>
                </c:pt>
                <c:pt idx="26937" formatCode="m/d/yyyy\ h:mm">
                  <c:v>40694.666666657882</c:v>
                </c:pt>
                <c:pt idx="26938" formatCode="m/d/yyyy\ h:mm">
                  <c:v>40694.708333324576</c:v>
                </c:pt>
                <c:pt idx="26939" formatCode="m/d/yyyy\ h:mm">
                  <c:v>40694.749999991225</c:v>
                </c:pt>
                <c:pt idx="26940" formatCode="m/d/yyyy\ h:mm">
                  <c:v>40694.791666657868</c:v>
                </c:pt>
                <c:pt idx="26941" formatCode="m/d/yyyy\ h:mm">
                  <c:v>40694.833333324576</c:v>
                </c:pt>
                <c:pt idx="26942" formatCode="m/d/yyyy\ h:mm">
                  <c:v>40694.874999991218</c:v>
                </c:pt>
                <c:pt idx="26943" formatCode="m/d/yyyy\ h:mm">
                  <c:v>40694.916666657882</c:v>
                </c:pt>
                <c:pt idx="26944" formatCode="m/d/yyyy\ h:mm">
                  <c:v>40694.958333324576</c:v>
                </c:pt>
                <c:pt idx="26945" formatCode="m/d/yyyy\ h:mm">
                  <c:v>40694.999999991196</c:v>
                </c:pt>
                <c:pt idx="26946" formatCode="m/d/yyyy\ h:mm">
                  <c:v>40695.041666657875</c:v>
                </c:pt>
                <c:pt idx="26947" formatCode="m/d/yyyy\ h:mm">
                  <c:v>40695.083333324554</c:v>
                </c:pt>
                <c:pt idx="26948" formatCode="m/d/yyyy\ h:mm">
                  <c:v>40695.124999991196</c:v>
                </c:pt>
                <c:pt idx="26949" formatCode="m/d/yyyy\ h:mm">
                  <c:v>40695.166666657853</c:v>
                </c:pt>
                <c:pt idx="26950" formatCode="m/d/yyyy\ h:mm">
                  <c:v>40695.208333324546</c:v>
                </c:pt>
                <c:pt idx="26951" formatCode="m/d/yyyy\ h:mm">
                  <c:v>40695.249999991196</c:v>
                </c:pt>
                <c:pt idx="26952" formatCode="m/d/yyyy\ h:mm">
                  <c:v>40695.291666657831</c:v>
                </c:pt>
                <c:pt idx="26953" formatCode="m/d/yyyy\ h:mm">
                  <c:v>40695.333333324546</c:v>
                </c:pt>
                <c:pt idx="26954" formatCode="m/d/yyyy\ h:mm">
                  <c:v>40695.374999991203</c:v>
                </c:pt>
                <c:pt idx="26955" formatCode="m/d/yyyy\ h:mm">
                  <c:v>40695.416666657853</c:v>
                </c:pt>
                <c:pt idx="26956" formatCode="m/d/yyyy\ h:mm">
                  <c:v>40695.458333324546</c:v>
                </c:pt>
                <c:pt idx="26957" formatCode="m/d/yyyy\ h:mm">
                  <c:v>40695.499999991182</c:v>
                </c:pt>
                <c:pt idx="26958" formatCode="m/d/yyyy\ h:mm">
                  <c:v>40695.541666657831</c:v>
                </c:pt>
                <c:pt idx="26959" formatCode="m/d/yyyy\ h:mm">
                  <c:v>40695.583333324525</c:v>
                </c:pt>
                <c:pt idx="26960" formatCode="m/d/yyyy\ h:mm">
                  <c:v>40695.624999991182</c:v>
                </c:pt>
                <c:pt idx="26961" formatCode="m/d/yyyy\ h:mm">
                  <c:v>40695.666666657824</c:v>
                </c:pt>
                <c:pt idx="26962" formatCode="m/d/yyyy\ h:mm">
                  <c:v>40695.708333324517</c:v>
                </c:pt>
                <c:pt idx="26963" formatCode="m/d/yyyy\ h:mm">
                  <c:v>40695.749999991167</c:v>
                </c:pt>
                <c:pt idx="26964" formatCode="m/d/yyyy\ h:mm">
                  <c:v>40695.791666657802</c:v>
                </c:pt>
                <c:pt idx="26965" formatCode="m/d/yyyy\ h:mm">
                  <c:v>40695.83333332451</c:v>
                </c:pt>
                <c:pt idx="26966" formatCode="m/d/yyyy\ h:mm">
                  <c:v>40695.874999991174</c:v>
                </c:pt>
                <c:pt idx="26967" formatCode="m/d/yyyy\ h:mm">
                  <c:v>40695.916666657831</c:v>
                </c:pt>
                <c:pt idx="26968" formatCode="m/d/yyyy\ h:mm">
                  <c:v>40695.958333324517</c:v>
                </c:pt>
                <c:pt idx="26969" formatCode="m/d/yyyy\ h:mm">
                  <c:v>40695.999999991152</c:v>
                </c:pt>
                <c:pt idx="26970" formatCode="m/d/yyyy\ h:mm">
                  <c:v>40696.041666657802</c:v>
                </c:pt>
                <c:pt idx="26971" formatCode="m/d/yyyy\ h:mm">
                  <c:v>40696.083333324495</c:v>
                </c:pt>
                <c:pt idx="26972" formatCode="m/d/yyyy\ h:mm">
                  <c:v>40696.124999991145</c:v>
                </c:pt>
                <c:pt idx="26973" formatCode="m/d/yyyy\ h:mm">
                  <c:v>40696.166666657795</c:v>
                </c:pt>
                <c:pt idx="26974" formatCode="m/d/yyyy\ h:mm">
                  <c:v>40696.208333324495</c:v>
                </c:pt>
                <c:pt idx="26975" formatCode="m/d/yyyy\ h:mm">
                  <c:v>40696.249999991138</c:v>
                </c:pt>
                <c:pt idx="26976" formatCode="m/d/yyyy\ h:mm">
                  <c:v>40696.291666657773</c:v>
                </c:pt>
                <c:pt idx="26977" formatCode="m/d/yyyy\ h:mm">
                  <c:v>40696.333333324488</c:v>
                </c:pt>
                <c:pt idx="26978" formatCode="m/d/yyyy\ h:mm">
                  <c:v>40696.374999991145</c:v>
                </c:pt>
                <c:pt idx="26979" formatCode="m/d/yyyy\ h:mm">
                  <c:v>40696.416666657795</c:v>
                </c:pt>
                <c:pt idx="26980" formatCode="m/d/yyyy\ h:mm">
                  <c:v>40696.458333324495</c:v>
                </c:pt>
                <c:pt idx="26981" formatCode="m/d/yyyy\ h:mm">
                  <c:v>40696.499999991123</c:v>
                </c:pt>
                <c:pt idx="26982" formatCode="m/d/yyyy\ h:mm">
                  <c:v>40696.541666657773</c:v>
                </c:pt>
                <c:pt idx="26983" formatCode="m/d/yyyy\ h:mm">
                  <c:v>40696.583333324466</c:v>
                </c:pt>
                <c:pt idx="26984" formatCode="m/d/yyyy\ h:mm">
                  <c:v>40696.624999991116</c:v>
                </c:pt>
                <c:pt idx="26985" formatCode="m/d/yyyy\ h:mm">
                  <c:v>40696.666666657766</c:v>
                </c:pt>
                <c:pt idx="26986" formatCode="m/d/yyyy\ h:mm">
                  <c:v>40696.708333324459</c:v>
                </c:pt>
                <c:pt idx="26987" formatCode="m/d/yyyy\ h:mm">
                  <c:v>40696.749999991109</c:v>
                </c:pt>
                <c:pt idx="26988" formatCode="m/d/yyyy\ h:mm">
                  <c:v>40696.791666657744</c:v>
                </c:pt>
                <c:pt idx="26989" formatCode="m/d/yyyy\ h:mm">
                  <c:v>40696.833333324452</c:v>
                </c:pt>
                <c:pt idx="26990" formatCode="m/d/yyyy\ h:mm">
                  <c:v>40696.874999991116</c:v>
                </c:pt>
                <c:pt idx="26991" formatCode="m/d/yyyy\ h:mm">
                  <c:v>40696.916666657766</c:v>
                </c:pt>
                <c:pt idx="26992" formatCode="m/d/yyyy\ h:mm">
                  <c:v>40696.958333324459</c:v>
                </c:pt>
                <c:pt idx="26993" formatCode="m/d/yyyy\ h:mm">
                  <c:v>40696.999999991094</c:v>
                </c:pt>
                <c:pt idx="26994" formatCode="m/d/yyyy\ h:mm">
                  <c:v>40697.041666657744</c:v>
                </c:pt>
                <c:pt idx="26995" formatCode="m/d/yyyy\ h:mm">
                  <c:v>40697.083333324437</c:v>
                </c:pt>
                <c:pt idx="26996" formatCode="m/d/yyyy\ h:mm">
                  <c:v>40697.124999991087</c:v>
                </c:pt>
                <c:pt idx="26997" formatCode="m/d/yyyy\ h:mm">
                  <c:v>40697.166666657737</c:v>
                </c:pt>
                <c:pt idx="26998" formatCode="m/d/yyyy\ h:mm">
                  <c:v>40697.20833332443</c:v>
                </c:pt>
                <c:pt idx="26999" formatCode="m/d/yyyy\ h:mm">
                  <c:v>40697.24999999108</c:v>
                </c:pt>
                <c:pt idx="27000" formatCode="m/d/yyyy\ h:mm">
                  <c:v>40697.291666657715</c:v>
                </c:pt>
                <c:pt idx="27001" formatCode="m/d/yyyy\ h:mm">
                  <c:v>40697.333333324423</c:v>
                </c:pt>
                <c:pt idx="27002" formatCode="m/d/yyyy\ h:mm">
                  <c:v>40697.374999991087</c:v>
                </c:pt>
                <c:pt idx="27003" formatCode="m/d/yyyy\ h:mm">
                  <c:v>40697.416666657737</c:v>
                </c:pt>
                <c:pt idx="27004" formatCode="m/d/yyyy\ h:mm">
                  <c:v>40697.45833332443</c:v>
                </c:pt>
                <c:pt idx="27005" formatCode="m/d/yyyy\ h:mm">
                  <c:v>40697.499999991065</c:v>
                </c:pt>
                <c:pt idx="27006" formatCode="m/d/yyyy\ h:mm">
                  <c:v>40697.541666657715</c:v>
                </c:pt>
                <c:pt idx="27007" formatCode="m/d/yyyy\ h:mm">
                  <c:v>40697.583333324408</c:v>
                </c:pt>
                <c:pt idx="27008" formatCode="m/d/yyyy\ h:mm">
                  <c:v>40697.624999991058</c:v>
                </c:pt>
                <c:pt idx="27009" formatCode="m/d/yyyy\ h:mm">
                  <c:v>40697.666666657708</c:v>
                </c:pt>
                <c:pt idx="27010" formatCode="m/d/yyyy\ h:mm">
                  <c:v>40697.708333324401</c:v>
                </c:pt>
                <c:pt idx="27011" formatCode="m/d/yyyy\ h:mm">
                  <c:v>40697.749999991051</c:v>
                </c:pt>
                <c:pt idx="27012" formatCode="m/d/yyyy\ h:mm">
                  <c:v>40697.791666657686</c:v>
                </c:pt>
                <c:pt idx="27013" formatCode="m/d/yyyy\ h:mm">
                  <c:v>40697.833333324394</c:v>
                </c:pt>
                <c:pt idx="27014" formatCode="m/d/yyyy\ h:mm">
                  <c:v>40697.874999991043</c:v>
                </c:pt>
                <c:pt idx="27015" formatCode="m/d/yyyy\ h:mm">
                  <c:v>40697.916666657708</c:v>
                </c:pt>
                <c:pt idx="27016" formatCode="m/d/yyyy\ h:mm">
                  <c:v>40697.958333324401</c:v>
                </c:pt>
                <c:pt idx="27017" formatCode="m/d/yyyy\ h:mm">
                  <c:v>40697.999999991036</c:v>
                </c:pt>
                <c:pt idx="27018" formatCode="m/d/yyyy\ h:mm">
                  <c:v>40698.041666657678</c:v>
                </c:pt>
                <c:pt idx="27019" formatCode="m/d/yyyy\ h:mm">
                  <c:v>40698.083333324379</c:v>
                </c:pt>
                <c:pt idx="27020" formatCode="m/d/yyyy\ h:mm">
                  <c:v>40698.124999991029</c:v>
                </c:pt>
                <c:pt idx="27021" formatCode="m/d/yyyy\ h:mm">
                  <c:v>40698.166666657671</c:v>
                </c:pt>
                <c:pt idx="27022" formatCode="m/d/yyyy\ h:mm">
                  <c:v>40698.208333324372</c:v>
                </c:pt>
                <c:pt idx="27023" formatCode="m/d/yyyy\ h:mm">
                  <c:v>40698.249999991021</c:v>
                </c:pt>
                <c:pt idx="27024" formatCode="m/d/yyyy\ h:mm">
                  <c:v>40698.291666657657</c:v>
                </c:pt>
                <c:pt idx="27025" formatCode="m/d/yyyy\ h:mm">
                  <c:v>40698.333333324365</c:v>
                </c:pt>
                <c:pt idx="27026" formatCode="m/d/yyyy\ h:mm">
                  <c:v>40698.374999991029</c:v>
                </c:pt>
                <c:pt idx="27027" formatCode="m/d/yyyy\ h:mm">
                  <c:v>40698.416666657678</c:v>
                </c:pt>
                <c:pt idx="27028" formatCode="m/d/yyyy\ h:mm">
                  <c:v>40698.458333324365</c:v>
                </c:pt>
                <c:pt idx="27029" formatCode="m/d/yyyy\ h:mm">
                  <c:v>40698.499999991007</c:v>
                </c:pt>
                <c:pt idx="27030" formatCode="m/d/yyyy\ h:mm">
                  <c:v>40698.541666657657</c:v>
                </c:pt>
                <c:pt idx="27031" formatCode="m/d/yyyy\ h:mm">
                  <c:v>40698.583333324343</c:v>
                </c:pt>
                <c:pt idx="27032" formatCode="m/d/yyyy\ h:mm">
                  <c:v>40698.624999991</c:v>
                </c:pt>
                <c:pt idx="27033" formatCode="m/d/yyyy\ h:mm">
                  <c:v>40698.666666657649</c:v>
                </c:pt>
                <c:pt idx="27034" formatCode="m/d/yyyy\ h:mm">
                  <c:v>40698.708333324343</c:v>
                </c:pt>
                <c:pt idx="27035" formatCode="m/d/yyyy\ h:mm">
                  <c:v>40698.749999990992</c:v>
                </c:pt>
                <c:pt idx="27036" formatCode="m/d/yyyy\ h:mm">
                  <c:v>40698.79166665762</c:v>
                </c:pt>
                <c:pt idx="27037" formatCode="m/d/yyyy\ h:mm">
                  <c:v>40698.833333324335</c:v>
                </c:pt>
                <c:pt idx="27038" formatCode="m/d/yyyy\ h:mm">
                  <c:v>40698.874999991007</c:v>
                </c:pt>
                <c:pt idx="27039" formatCode="m/d/yyyy\ h:mm">
                  <c:v>40698.916666657635</c:v>
                </c:pt>
                <c:pt idx="27040" formatCode="m/d/yyyy\ h:mm">
                  <c:v>40698.958333324343</c:v>
                </c:pt>
                <c:pt idx="27041" formatCode="m/d/yyyy\ h:mm">
                  <c:v>40698.999999990992</c:v>
                </c:pt>
                <c:pt idx="27042" formatCode="m/d/yyyy\ h:mm">
                  <c:v>40699.04166665762</c:v>
                </c:pt>
                <c:pt idx="27043" formatCode="m/d/yyyy\ h:mm">
                  <c:v>40699.083333324321</c:v>
                </c:pt>
                <c:pt idx="27044" formatCode="m/d/yyyy\ h:mm">
                  <c:v>40699.124999990985</c:v>
                </c:pt>
                <c:pt idx="27045" formatCode="m/d/yyyy\ h:mm">
                  <c:v>40699.16666665762</c:v>
                </c:pt>
                <c:pt idx="27046" formatCode="m/d/yyyy\ h:mm">
                  <c:v>40699.208333324299</c:v>
                </c:pt>
                <c:pt idx="27047" formatCode="m/d/yyyy\ h:mm">
                  <c:v>40699.249999990963</c:v>
                </c:pt>
                <c:pt idx="27048" formatCode="m/d/yyyy\ h:mm">
                  <c:v>40699.291666657591</c:v>
                </c:pt>
                <c:pt idx="27049" formatCode="m/d/yyyy\ h:mm">
                  <c:v>40699.333333324292</c:v>
                </c:pt>
                <c:pt idx="27050" formatCode="m/d/yyyy\ h:mm">
                  <c:v>40699.374999990985</c:v>
                </c:pt>
                <c:pt idx="27051" formatCode="m/d/yyyy\ h:mm">
                  <c:v>40699.41666665762</c:v>
                </c:pt>
                <c:pt idx="27052" formatCode="m/d/yyyy\ h:mm">
                  <c:v>40699.458333324306</c:v>
                </c:pt>
                <c:pt idx="27053" formatCode="m/d/yyyy\ h:mm">
                  <c:v>40699.499999990949</c:v>
                </c:pt>
                <c:pt idx="27054" formatCode="m/d/yyyy\ h:mm">
                  <c:v>40699.541666657591</c:v>
                </c:pt>
                <c:pt idx="27055" formatCode="m/d/yyyy\ h:mm">
                  <c:v>40699.583333324292</c:v>
                </c:pt>
                <c:pt idx="27056" formatCode="m/d/yyyy\ h:mm">
                  <c:v>40699.624999990941</c:v>
                </c:pt>
                <c:pt idx="27057" formatCode="m/d/yyyy\ h:mm">
                  <c:v>40699.666666657591</c:v>
                </c:pt>
                <c:pt idx="27058" formatCode="m/d/yyyy\ h:mm">
                  <c:v>40699.708333324284</c:v>
                </c:pt>
                <c:pt idx="27059" formatCode="m/d/yyyy\ h:mm">
                  <c:v>40699.749999990941</c:v>
                </c:pt>
                <c:pt idx="27060" formatCode="m/d/yyyy\ h:mm">
                  <c:v>40699.791666657577</c:v>
                </c:pt>
                <c:pt idx="27061" formatCode="m/d/yyyy\ h:mm">
                  <c:v>40699.833333324263</c:v>
                </c:pt>
                <c:pt idx="27062" formatCode="m/d/yyyy\ h:mm">
                  <c:v>40699.874999990949</c:v>
                </c:pt>
                <c:pt idx="27063" formatCode="m/d/yyyy\ h:mm">
                  <c:v>40699.916666657591</c:v>
                </c:pt>
                <c:pt idx="27064" formatCode="m/d/yyyy\ h:mm">
                  <c:v>40699.958333324284</c:v>
                </c:pt>
                <c:pt idx="27065" formatCode="m/d/yyyy\ h:mm">
                  <c:v>40699.999999990934</c:v>
                </c:pt>
                <c:pt idx="27066" formatCode="m/d/yyyy\ h:mm">
                  <c:v>40700.041666657584</c:v>
                </c:pt>
                <c:pt idx="27067" formatCode="m/d/yyyy\ h:mm">
                  <c:v>40700.083333324248</c:v>
                </c:pt>
                <c:pt idx="27068" formatCode="m/d/yyyy\ h:mm">
                  <c:v>40700.124999990912</c:v>
                </c:pt>
                <c:pt idx="27069" formatCode="m/d/yyyy\ h:mm">
                  <c:v>40700.166666657577</c:v>
                </c:pt>
                <c:pt idx="27070" formatCode="m/d/yyyy\ h:mm">
                  <c:v>40700.208333324241</c:v>
                </c:pt>
                <c:pt idx="27071" formatCode="m/d/yyyy\ h:mm">
                  <c:v>40700.249999990912</c:v>
                </c:pt>
                <c:pt idx="27072" formatCode="m/d/yyyy\ h:mm">
                  <c:v>40700.291666657547</c:v>
                </c:pt>
                <c:pt idx="27073" formatCode="m/d/yyyy\ h:mm">
                  <c:v>40700.333333324241</c:v>
                </c:pt>
                <c:pt idx="27074" formatCode="m/d/yyyy\ h:mm">
                  <c:v>40700.37499999092</c:v>
                </c:pt>
                <c:pt idx="27075" formatCode="m/d/yyyy\ h:mm">
                  <c:v>40700.416666657562</c:v>
                </c:pt>
                <c:pt idx="27076" formatCode="m/d/yyyy\ h:mm">
                  <c:v>40700.458333324248</c:v>
                </c:pt>
                <c:pt idx="27077" formatCode="m/d/yyyy\ h:mm">
                  <c:v>40700.499999990891</c:v>
                </c:pt>
                <c:pt idx="27078" formatCode="m/d/yyyy\ h:mm">
                  <c:v>40700.541666657555</c:v>
                </c:pt>
                <c:pt idx="27079" formatCode="m/d/yyyy\ h:mm">
                  <c:v>40700.583333324219</c:v>
                </c:pt>
                <c:pt idx="27080" formatCode="m/d/yyyy\ h:mm">
                  <c:v>40700.624999990883</c:v>
                </c:pt>
                <c:pt idx="27081" formatCode="m/d/yyyy\ h:mm">
                  <c:v>40700.666666657533</c:v>
                </c:pt>
                <c:pt idx="27082" formatCode="m/d/yyyy\ h:mm">
                  <c:v>40700.708333324212</c:v>
                </c:pt>
                <c:pt idx="27083" formatCode="m/d/yyyy\ h:mm">
                  <c:v>40700.749999990883</c:v>
                </c:pt>
                <c:pt idx="27084" formatCode="m/d/yyyy\ h:mm">
                  <c:v>40700.791666657518</c:v>
                </c:pt>
                <c:pt idx="27085" formatCode="m/d/yyyy\ h:mm">
                  <c:v>40700.833333324212</c:v>
                </c:pt>
                <c:pt idx="27086" formatCode="m/d/yyyy\ h:mm">
                  <c:v>40700.874999990891</c:v>
                </c:pt>
                <c:pt idx="27087" formatCode="m/d/yyyy\ h:mm">
                  <c:v>40700.916666657533</c:v>
                </c:pt>
                <c:pt idx="27088" formatCode="m/d/yyyy\ h:mm">
                  <c:v>40700.958333324219</c:v>
                </c:pt>
                <c:pt idx="27089" formatCode="m/d/yyyy\ h:mm">
                  <c:v>40700.999999990861</c:v>
                </c:pt>
                <c:pt idx="27090" formatCode="m/d/yyyy\ h:mm">
                  <c:v>40701.041666657526</c:v>
                </c:pt>
                <c:pt idx="27091" formatCode="m/d/yyyy\ h:mm">
                  <c:v>40701.083333324204</c:v>
                </c:pt>
                <c:pt idx="27092" formatCode="m/d/yyyy\ h:mm">
                  <c:v>40701.124999990861</c:v>
                </c:pt>
                <c:pt idx="27093" formatCode="m/d/yyyy\ h:mm">
                  <c:v>40701.166666657504</c:v>
                </c:pt>
                <c:pt idx="27094" formatCode="m/d/yyyy\ h:mm">
                  <c:v>40701.208333324197</c:v>
                </c:pt>
                <c:pt idx="27095" formatCode="m/d/yyyy\ h:mm">
                  <c:v>40701.249999990847</c:v>
                </c:pt>
                <c:pt idx="27096" formatCode="m/d/yyyy\ h:mm">
                  <c:v>40701.291666657482</c:v>
                </c:pt>
                <c:pt idx="27097" formatCode="m/d/yyyy\ h:mm">
                  <c:v>40701.333333324197</c:v>
                </c:pt>
                <c:pt idx="27098" formatCode="m/d/yyyy\ h:mm">
                  <c:v>40701.374999990854</c:v>
                </c:pt>
                <c:pt idx="27099" formatCode="m/d/yyyy\ h:mm">
                  <c:v>40701.416666657511</c:v>
                </c:pt>
                <c:pt idx="27100" formatCode="m/d/yyyy\ h:mm">
                  <c:v>40701.458333324197</c:v>
                </c:pt>
                <c:pt idx="27101" formatCode="m/d/yyyy\ h:mm">
                  <c:v>40701.499999990832</c:v>
                </c:pt>
                <c:pt idx="27102" formatCode="m/d/yyyy\ h:mm">
                  <c:v>40701.541666657482</c:v>
                </c:pt>
                <c:pt idx="27103" formatCode="m/d/yyyy\ h:mm">
                  <c:v>40701.583333324175</c:v>
                </c:pt>
                <c:pt idx="27104" formatCode="m/d/yyyy\ h:mm">
                  <c:v>40701.624999990832</c:v>
                </c:pt>
                <c:pt idx="27105" formatCode="m/d/yyyy\ h:mm">
                  <c:v>40701.666666657475</c:v>
                </c:pt>
                <c:pt idx="27106" formatCode="m/d/yyyy\ h:mm">
                  <c:v>40701.708333324175</c:v>
                </c:pt>
                <c:pt idx="27107" formatCode="m/d/yyyy\ h:mm">
                  <c:v>40701.749999990818</c:v>
                </c:pt>
                <c:pt idx="27108" formatCode="m/d/yyyy\ h:mm">
                  <c:v>40701.791666657453</c:v>
                </c:pt>
                <c:pt idx="27109" formatCode="m/d/yyyy\ h:mm">
                  <c:v>40701.833333324168</c:v>
                </c:pt>
                <c:pt idx="27110" formatCode="m/d/yyyy\ h:mm">
                  <c:v>40701.874999990825</c:v>
                </c:pt>
                <c:pt idx="27111" formatCode="m/d/yyyy\ h:mm">
                  <c:v>40701.916666657482</c:v>
                </c:pt>
                <c:pt idx="27112" formatCode="m/d/yyyy\ h:mm">
                  <c:v>40701.958333324175</c:v>
                </c:pt>
                <c:pt idx="27113" formatCode="m/d/yyyy\ h:mm">
                  <c:v>40701.999999990803</c:v>
                </c:pt>
                <c:pt idx="27114" formatCode="m/d/yyyy\ h:mm">
                  <c:v>40702.041666657453</c:v>
                </c:pt>
                <c:pt idx="27115" formatCode="m/d/yyyy\ h:mm">
                  <c:v>40702.083333324146</c:v>
                </c:pt>
                <c:pt idx="27116" formatCode="m/d/yyyy\ h:mm">
                  <c:v>40702.124999990796</c:v>
                </c:pt>
                <c:pt idx="27117" formatCode="m/d/yyyy\ h:mm">
                  <c:v>40702.166666657446</c:v>
                </c:pt>
                <c:pt idx="27118" formatCode="m/d/yyyy\ h:mm">
                  <c:v>40702.208333324146</c:v>
                </c:pt>
                <c:pt idx="27119" formatCode="m/d/yyyy\ h:mm">
                  <c:v>40702.249999990789</c:v>
                </c:pt>
                <c:pt idx="27120" formatCode="m/d/yyyy\ h:mm">
                  <c:v>40702.291666657424</c:v>
                </c:pt>
                <c:pt idx="27121" formatCode="m/d/yyyy\ h:mm">
                  <c:v>40702.333333324139</c:v>
                </c:pt>
                <c:pt idx="27122" formatCode="m/d/yyyy\ h:mm">
                  <c:v>40702.374999990796</c:v>
                </c:pt>
                <c:pt idx="27123" formatCode="m/d/yyyy\ h:mm">
                  <c:v>40702.416666657446</c:v>
                </c:pt>
                <c:pt idx="27124" formatCode="m/d/yyyy\ h:mm">
                  <c:v>40702.458333324146</c:v>
                </c:pt>
                <c:pt idx="27125" formatCode="m/d/yyyy\ h:mm">
                  <c:v>40702.499999990781</c:v>
                </c:pt>
                <c:pt idx="27126" formatCode="m/d/yyyy\ h:mm">
                  <c:v>40702.541666657424</c:v>
                </c:pt>
                <c:pt idx="27127" formatCode="m/d/yyyy\ h:mm">
                  <c:v>40702.583333324117</c:v>
                </c:pt>
                <c:pt idx="27128" formatCode="m/d/yyyy\ h:mm">
                  <c:v>40702.624999990767</c:v>
                </c:pt>
                <c:pt idx="27129" formatCode="m/d/yyyy\ h:mm">
                  <c:v>40702.666666657424</c:v>
                </c:pt>
                <c:pt idx="27130" formatCode="m/d/yyyy\ h:mm">
                  <c:v>40702.70833332411</c:v>
                </c:pt>
                <c:pt idx="27131" formatCode="m/d/yyyy\ h:mm">
                  <c:v>40702.74999999076</c:v>
                </c:pt>
                <c:pt idx="27132" formatCode="m/d/yyyy\ h:mm">
                  <c:v>40702.791666657402</c:v>
                </c:pt>
                <c:pt idx="27133" formatCode="m/d/yyyy\ h:mm">
                  <c:v>40702.833333324103</c:v>
                </c:pt>
                <c:pt idx="27134" formatCode="m/d/yyyy\ h:mm">
                  <c:v>40702.874999990767</c:v>
                </c:pt>
                <c:pt idx="27135" formatCode="m/d/yyyy\ h:mm">
                  <c:v>40702.916666657416</c:v>
                </c:pt>
                <c:pt idx="27136" formatCode="m/d/yyyy\ h:mm">
                  <c:v>40702.95833332411</c:v>
                </c:pt>
                <c:pt idx="27137" formatCode="m/d/yyyy\ h:mm">
                  <c:v>40702.999999990745</c:v>
                </c:pt>
                <c:pt idx="27138" formatCode="m/d/yyyy\ h:mm">
                  <c:v>40703.041666657395</c:v>
                </c:pt>
                <c:pt idx="27139" formatCode="m/d/yyyy\ h:mm">
                  <c:v>40703.083333324088</c:v>
                </c:pt>
                <c:pt idx="27140" formatCode="m/d/yyyy\ h:mm">
                  <c:v>40703.124999990738</c:v>
                </c:pt>
                <c:pt idx="27141" formatCode="m/d/yyyy\ h:mm">
                  <c:v>40703.166666657387</c:v>
                </c:pt>
                <c:pt idx="27142" formatCode="m/d/yyyy\ h:mm">
                  <c:v>40703.208333324081</c:v>
                </c:pt>
                <c:pt idx="27143" formatCode="m/d/yyyy\ h:mm">
                  <c:v>40703.24999999073</c:v>
                </c:pt>
                <c:pt idx="27144" formatCode="m/d/yyyy\ h:mm">
                  <c:v>40703.291666657366</c:v>
                </c:pt>
                <c:pt idx="27145" formatCode="m/d/yyyy\ h:mm">
                  <c:v>40703.333333324073</c:v>
                </c:pt>
                <c:pt idx="27146" formatCode="m/d/yyyy\ h:mm">
                  <c:v>40703.374999990738</c:v>
                </c:pt>
                <c:pt idx="27147" formatCode="m/d/yyyy\ h:mm">
                  <c:v>40703.416666657387</c:v>
                </c:pt>
                <c:pt idx="27148" formatCode="m/d/yyyy\ h:mm">
                  <c:v>40703.458333324081</c:v>
                </c:pt>
                <c:pt idx="27149" formatCode="m/d/yyyy\ h:mm">
                  <c:v>40703.499999990716</c:v>
                </c:pt>
                <c:pt idx="27150" formatCode="m/d/yyyy\ h:mm">
                  <c:v>40703.541666657366</c:v>
                </c:pt>
                <c:pt idx="27151" formatCode="m/d/yyyy\ h:mm">
                  <c:v>40703.583333324059</c:v>
                </c:pt>
                <c:pt idx="27152" formatCode="m/d/yyyy\ h:mm">
                  <c:v>40703.624999990709</c:v>
                </c:pt>
                <c:pt idx="27153" formatCode="m/d/yyyy\ h:mm">
                  <c:v>40703.666666657358</c:v>
                </c:pt>
                <c:pt idx="27154" formatCode="m/d/yyyy\ h:mm">
                  <c:v>40703.708333324052</c:v>
                </c:pt>
                <c:pt idx="27155" formatCode="m/d/yyyy\ h:mm">
                  <c:v>40703.749999990701</c:v>
                </c:pt>
                <c:pt idx="27156" formatCode="m/d/yyyy\ h:mm">
                  <c:v>40703.791666657336</c:v>
                </c:pt>
                <c:pt idx="27157" formatCode="m/d/yyyy\ h:mm">
                  <c:v>40703.833333324044</c:v>
                </c:pt>
                <c:pt idx="27158" formatCode="m/d/yyyy\ h:mm">
                  <c:v>40703.874999990709</c:v>
                </c:pt>
                <c:pt idx="27159" formatCode="m/d/yyyy\ h:mm">
                  <c:v>40703.916666657358</c:v>
                </c:pt>
                <c:pt idx="27160" formatCode="m/d/yyyy\ h:mm">
                  <c:v>40703.958333324052</c:v>
                </c:pt>
                <c:pt idx="27161" formatCode="m/d/yyyy\ h:mm">
                  <c:v>40703.999999990687</c:v>
                </c:pt>
                <c:pt idx="27162" formatCode="m/d/yyyy\ h:mm">
                  <c:v>40704.041666657336</c:v>
                </c:pt>
                <c:pt idx="27163" formatCode="m/d/yyyy\ h:mm">
                  <c:v>40704.08333332403</c:v>
                </c:pt>
                <c:pt idx="27164" formatCode="m/d/yyyy\ h:mm">
                  <c:v>40704.124999990679</c:v>
                </c:pt>
                <c:pt idx="27165" formatCode="m/d/yyyy\ h:mm">
                  <c:v>40704.166666657329</c:v>
                </c:pt>
                <c:pt idx="27166" formatCode="m/d/yyyy\ h:mm">
                  <c:v>40704.208333324023</c:v>
                </c:pt>
                <c:pt idx="27167" formatCode="m/d/yyyy\ h:mm">
                  <c:v>40704.249999990672</c:v>
                </c:pt>
                <c:pt idx="27168" formatCode="m/d/yyyy\ h:mm">
                  <c:v>40704.291666657307</c:v>
                </c:pt>
                <c:pt idx="27169" formatCode="m/d/yyyy\ h:mm">
                  <c:v>40704.333333324015</c:v>
                </c:pt>
                <c:pt idx="27170" formatCode="m/d/yyyy\ h:mm">
                  <c:v>40704.374999990679</c:v>
                </c:pt>
                <c:pt idx="27171" formatCode="m/d/yyyy\ h:mm">
                  <c:v>40704.416666657329</c:v>
                </c:pt>
                <c:pt idx="27172" formatCode="m/d/yyyy\ h:mm">
                  <c:v>40704.458333324015</c:v>
                </c:pt>
                <c:pt idx="27173" formatCode="m/d/yyyy\ h:mm">
                  <c:v>40704.499999990658</c:v>
                </c:pt>
                <c:pt idx="27174" formatCode="m/d/yyyy\ h:mm">
                  <c:v>40704.541666657307</c:v>
                </c:pt>
                <c:pt idx="27175" formatCode="m/d/yyyy\ h:mm">
                  <c:v>40704.583333323993</c:v>
                </c:pt>
                <c:pt idx="27176" formatCode="m/d/yyyy\ h:mm">
                  <c:v>40704.62499999065</c:v>
                </c:pt>
                <c:pt idx="27177" formatCode="m/d/yyyy\ h:mm">
                  <c:v>40704.6666666573</c:v>
                </c:pt>
                <c:pt idx="27178" formatCode="m/d/yyyy\ h:mm">
                  <c:v>40704.708333323993</c:v>
                </c:pt>
                <c:pt idx="27179" formatCode="m/d/yyyy\ h:mm">
                  <c:v>40704.749999990636</c:v>
                </c:pt>
                <c:pt idx="27180" formatCode="m/d/yyyy\ h:mm">
                  <c:v>40704.791666657271</c:v>
                </c:pt>
                <c:pt idx="27181" formatCode="m/d/yyyy\ h:mm">
                  <c:v>40704.833333323986</c:v>
                </c:pt>
                <c:pt idx="27182" formatCode="m/d/yyyy\ h:mm">
                  <c:v>40704.874999990643</c:v>
                </c:pt>
                <c:pt idx="27183" formatCode="m/d/yyyy\ h:mm">
                  <c:v>40704.9166666573</c:v>
                </c:pt>
                <c:pt idx="27184" formatCode="m/d/yyyy\ h:mm">
                  <c:v>40704.958333323993</c:v>
                </c:pt>
                <c:pt idx="27185" formatCode="m/d/yyyy\ h:mm">
                  <c:v>40704.999999990629</c:v>
                </c:pt>
                <c:pt idx="27186" formatCode="m/d/yyyy\ h:mm">
                  <c:v>40705.041666657271</c:v>
                </c:pt>
                <c:pt idx="27187" formatCode="m/d/yyyy\ h:mm">
                  <c:v>40705.083333323972</c:v>
                </c:pt>
                <c:pt idx="27188" formatCode="m/d/yyyy\ h:mm">
                  <c:v>40705.124999990621</c:v>
                </c:pt>
                <c:pt idx="27189" formatCode="m/d/yyyy\ h:mm">
                  <c:v>40705.166666657271</c:v>
                </c:pt>
                <c:pt idx="27190" formatCode="m/d/yyyy\ h:mm">
                  <c:v>40705.208333323964</c:v>
                </c:pt>
                <c:pt idx="27191" formatCode="m/d/yyyy\ h:mm">
                  <c:v>40705.249999990614</c:v>
                </c:pt>
                <c:pt idx="27192" formatCode="m/d/yyyy\ h:mm">
                  <c:v>40705.291666657249</c:v>
                </c:pt>
                <c:pt idx="27193" formatCode="m/d/yyyy\ h:mm">
                  <c:v>40705.333333323942</c:v>
                </c:pt>
                <c:pt idx="27194" formatCode="m/d/yyyy\ h:mm">
                  <c:v>40705.374999990621</c:v>
                </c:pt>
                <c:pt idx="27195" formatCode="m/d/yyyy\ h:mm">
                  <c:v>40705.416666657271</c:v>
                </c:pt>
                <c:pt idx="27196" formatCode="m/d/yyyy\ h:mm">
                  <c:v>40705.458333323964</c:v>
                </c:pt>
                <c:pt idx="27197" formatCode="m/d/yyyy\ h:mm">
                  <c:v>40705.499999990599</c:v>
                </c:pt>
                <c:pt idx="27198" formatCode="m/d/yyyy\ h:mm">
                  <c:v>40705.541666657249</c:v>
                </c:pt>
                <c:pt idx="27199" formatCode="m/d/yyyy\ h:mm">
                  <c:v>40705.583333323942</c:v>
                </c:pt>
                <c:pt idx="27200" formatCode="m/d/yyyy\ h:mm">
                  <c:v>40705.624999990592</c:v>
                </c:pt>
                <c:pt idx="27201" formatCode="m/d/yyyy\ h:mm">
                  <c:v>40705.666666657235</c:v>
                </c:pt>
                <c:pt idx="27202" formatCode="m/d/yyyy\ h:mm">
                  <c:v>40705.708333323935</c:v>
                </c:pt>
                <c:pt idx="27203" formatCode="m/d/yyyy\ h:mm">
                  <c:v>40705.749999990592</c:v>
                </c:pt>
                <c:pt idx="27204" formatCode="m/d/yyyy\ h:mm">
                  <c:v>40705.791666657213</c:v>
                </c:pt>
                <c:pt idx="27205" formatCode="m/d/yyyy\ h:mm">
                  <c:v>40705.833333323913</c:v>
                </c:pt>
                <c:pt idx="27206" formatCode="m/d/yyyy\ h:mm">
                  <c:v>40705.874999990599</c:v>
                </c:pt>
                <c:pt idx="27207" formatCode="m/d/yyyy\ h:mm">
                  <c:v>40705.916666657235</c:v>
                </c:pt>
                <c:pt idx="27208" formatCode="m/d/yyyy\ h:mm">
                  <c:v>40705.958333323935</c:v>
                </c:pt>
                <c:pt idx="27209" formatCode="m/d/yyyy\ h:mm">
                  <c:v>40705.999999990585</c:v>
                </c:pt>
                <c:pt idx="27210" formatCode="m/d/yyyy\ h:mm">
                  <c:v>40706.04166665722</c:v>
                </c:pt>
                <c:pt idx="27211" formatCode="m/d/yyyy\ h:mm">
                  <c:v>40706.083333323899</c:v>
                </c:pt>
                <c:pt idx="27212" formatCode="m/d/yyyy\ h:mm">
                  <c:v>40706.124999990563</c:v>
                </c:pt>
                <c:pt idx="27213" formatCode="m/d/yyyy\ h:mm">
                  <c:v>40706.166666657213</c:v>
                </c:pt>
                <c:pt idx="27214" formatCode="m/d/yyyy\ h:mm">
                  <c:v>40706.208333323892</c:v>
                </c:pt>
                <c:pt idx="27215" formatCode="m/d/yyyy\ h:mm">
                  <c:v>40706.249999990563</c:v>
                </c:pt>
                <c:pt idx="27216" formatCode="m/d/yyyy\ h:mm">
                  <c:v>40706.291666657191</c:v>
                </c:pt>
                <c:pt idx="27217" formatCode="m/d/yyyy\ h:mm">
                  <c:v>40706.333333323892</c:v>
                </c:pt>
                <c:pt idx="27218" formatCode="m/d/yyyy\ h:mm">
                  <c:v>40706.37499999057</c:v>
                </c:pt>
                <c:pt idx="27219" formatCode="m/d/yyyy\ h:mm">
                  <c:v>40706.416666657205</c:v>
                </c:pt>
                <c:pt idx="27220" formatCode="m/d/yyyy\ h:mm">
                  <c:v>40706.458333323899</c:v>
                </c:pt>
                <c:pt idx="27221" formatCode="m/d/yyyy\ h:mm">
                  <c:v>40706.499999990541</c:v>
                </c:pt>
                <c:pt idx="27222" formatCode="m/d/yyyy\ h:mm">
                  <c:v>40706.541666657191</c:v>
                </c:pt>
                <c:pt idx="27223" formatCode="m/d/yyyy\ h:mm">
                  <c:v>40706.583333323884</c:v>
                </c:pt>
                <c:pt idx="27224" formatCode="m/d/yyyy\ h:mm">
                  <c:v>40706.624999990541</c:v>
                </c:pt>
                <c:pt idx="27225" formatCode="m/d/yyyy\ h:mm">
                  <c:v>40706.666666657184</c:v>
                </c:pt>
                <c:pt idx="27226" formatCode="m/d/yyyy\ h:mm">
                  <c:v>40706.708333323862</c:v>
                </c:pt>
                <c:pt idx="27227" formatCode="m/d/yyyy\ h:mm">
                  <c:v>40706.749999990541</c:v>
                </c:pt>
                <c:pt idx="27228" formatCode="m/d/yyyy\ h:mm">
                  <c:v>40706.791666657169</c:v>
                </c:pt>
                <c:pt idx="27229" formatCode="m/d/yyyy\ h:mm">
                  <c:v>40706.833333323862</c:v>
                </c:pt>
                <c:pt idx="27230" formatCode="m/d/yyyy\ h:mm">
                  <c:v>40706.874999990541</c:v>
                </c:pt>
                <c:pt idx="27231" formatCode="m/d/yyyy\ h:mm">
                  <c:v>40706.916666657191</c:v>
                </c:pt>
                <c:pt idx="27232" formatCode="m/d/yyyy\ h:mm">
                  <c:v>40706.95833332387</c:v>
                </c:pt>
                <c:pt idx="27233" formatCode="m/d/yyyy\ h:mm">
                  <c:v>40706.999999990512</c:v>
                </c:pt>
                <c:pt idx="27234" formatCode="m/d/yyyy\ h:mm">
                  <c:v>40707.041666657176</c:v>
                </c:pt>
                <c:pt idx="27235" formatCode="m/d/yyyy\ h:mm">
                  <c:v>40707.083333323841</c:v>
                </c:pt>
                <c:pt idx="27236" formatCode="m/d/yyyy\ h:mm">
                  <c:v>40707.124999990512</c:v>
                </c:pt>
                <c:pt idx="27237" formatCode="m/d/yyyy\ h:mm">
                  <c:v>40707.166666657155</c:v>
                </c:pt>
                <c:pt idx="27238" formatCode="m/d/yyyy\ h:mm">
                  <c:v>40707.208333323833</c:v>
                </c:pt>
                <c:pt idx="27239" formatCode="m/d/yyyy\ h:mm">
                  <c:v>40707.249999990498</c:v>
                </c:pt>
                <c:pt idx="27240" formatCode="m/d/yyyy\ h:mm">
                  <c:v>40707.291666657133</c:v>
                </c:pt>
                <c:pt idx="27241" formatCode="m/d/yyyy\ h:mm">
                  <c:v>40707.333333323833</c:v>
                </c:pt>
                <c:pt idx="27242" formatCode="m/d/yyyy\ h:mm">
                  <c:v>40707.374999990505</c:v>
                </c:pt>
                <c:pt idx="27243" formatCode="m/d/yyyy\ h:mm">
                  <c:v>40707.416666657162</c:v>
                </c:pt>
                <c:pt idx="27244" formatCode="m/d/yyyy\ h:mm">
                  <c:v>40707.458333323841</c:v>
                </c:pt>
                <c:pt idx="27245" formatCode="m/d/yyyy\ h:mm">
                  <c:v>40707.499999990483</c:v>
                </c:pt>
                <c:pt idx="27246" formatCode="m/d/yyyy\ h:mm">
                  <c:v>40707.541666657133</c:v>
                </c:pt>
                <c:pt idx="27247" formatCode="m/d/yyyy\ h:mm">
                  <c:v>40707.583333323812</c:v>
                </c:pt>
                <c:pt idx="27248" formatCode="m/d/yyyy\ h:mm">
                  <c:v>40707.624999990483</c:v>
                </c:pt>
                <c:pt idx="27249" formatCode="m/d/yyyy\ h:mm">
                  <c:v>40707.666666657125</c:v>
                </c:pt>
                <c:pt idx="27250" formatCode="m/d/yyyy\ h:mm">
                  <c:v>40707.708333323812</c:v>
                </c:pt>
                <c:pt idx="27251" formatCode="m/d/yyyy\ h:mm">
                  <c:v>40707.749999990468</c:v>
                </c:pt>
                <c:pt idx="27252" formatCode="m/d/yyyy\ h:mm">
                  <c:v>40707.791666657104</c:v>
                </c:pt>
                <c:pt idx="27253" formatCode="m/d/yyyy\ h:mm">
                  <c:v>40707.833333323797</c:v>
                </c:pt>
                <c:pt idx="27254" formatCode="m/d/yyyy\ h:mm">
                  <c:v>40707.874999990476</c:v>
                </c:pt>
                <c:pt idx="27255" formatCode="m/d/yyyy\ h:mm">
                  <c:v>40707.916666657133</c:v>
                </c:pt>
                <c:pt idx="27256" formatCode="m/d/yyyy\ h:mm">
                  <c:v>40707.958333323804</c:v>
                </c:pt>
                <c:pt idx="27257" formatCode="m/d/yyyy\ h:mm">
                  <c:v>40707.999999990461</c:v>
                </c:pt>
                <c:pt idx="27258" formatCode="m/d/yyyy\ h:mm">
                  <c:v>40708.041666657104</c:v>
                </c:pt>
                <c:pt idx="27259" formatCode="m/d/yyyy\ h:mm">
                  <c:v>40708.083333323782</c:v>
                </c:pt>
                <c:pt idx="27260" formatCode="m/d/yyyy\ h:mm">
                  <c:v>40708.124999990447</c:v>
                </c:pt>
                <c:pt idx="27261" formatCode="m/d/yyyy\ h:mm">
                  <c:v>40708.166666657104</c:v>
                </c:pt>
                <c:pt idx="27262" formatCode="m/d/yyyy\ h:mm">
                  <c:v>40708.208333323782</c:v>
                </c:pt>
                <c:pt idx="27263" formatCode="m/d/yyyy\ h:mm">
                  <c:v>40708.249999990439</c:v>
                </c:pt>
                <c:pt idx="27264" formatCode="m/d/yyyy\ h:mm">
                  <c:v>40708.291666657082</c:v>
                </c:pt>
                <c:pt idx="27265" formatCode="m/d/yyyy\ h:mm">
                  <c:v>40708.333333323768</c:v>
                </c:pt>
                <c:pt idx="27266" formatCode="m/d/yyyy\ h:mm">
                  <c:v>40708.374999990447</c:v>
                </c:pt>
                <c:pt idx="27267" formatCode="m/d/yyyy\ h:mm">
                  <c:v>40708.416666657096</c:v>
                </c:pt>
                <c:pt idx="27268" formatCode="m/d/yyyy\ h:mm">
                  <c:v>40708.458333323775</c:v>
                </c:pt>
                <c:pt idx="27269" formatCode="m/d/yyyy\ h:mm">
                  <c:v>40708.499999990432</c:v>
                </c:pt>
                <c:pt idx="27270" formatCode="m/d/yyyy\ h:mm">
                  <c:v>40708.541666657075</c:v>
                </c:pt>
                <c:pt idx="27271" formatCode="m/d/yyyy\ h:mm">
                  <c:v>40708.583333323753</c:v>
                </c:pt>
                <c:pt idx="27272" formatCode="m/d/yyyy\ h:mm">
                  <c:v>40708.624999990418</c:v>
                </c:pt>
                <c:pt idx="27273" formatCode="m/d/yyyy\ h:mm">
                  <c:v>40708.666666657075</c:v>
                </c:pt>
                <c:pt idx="27274" formatCode="m/d/yyyy\ h:mm">
                  <c:v>40708.708333323746</c:v>
                </c:pt>
                <c:pt idx="27275" formatCode="m/d/yyyy\ h:mm">
                  <c:v>40708.74999999041</c:v>
                </c:pt>
                <c:pt idx="27276" formatCode="m/d/yyyy\ h:mm">
                  <c:v>40708.791666657053</c:v>
                </c:pt>
                <c:pt idx="27277" formatCode="m/d/yyyy\ h:mm">
                  <c:v>40708.833333323739</c:v>
                </c:pt>
                <c:pt idx="27278" formatCode="m/d/yyyy\ h:mm">
                  <c:v>40708.874999990418</c:v>
                </c:pt>
                <c:pt idx="27279" formatCode="m/d/yyyy\ h:mm">
                  <c:v>40708.916666657067</c:v>
                </c:pt>
                <c:pt idx="27280" formatCode="m/d/yyyy\ h:mm">
                  <c:v>40708.958333323746</c:v>
                </c:pt>
                <c:pt idx="27281" formatCode="m/d/yyyy\ h:mm">
                  <c:v>40708.999999990396</c:v>
                </c:pt>
                <c:pt idx="27282" formatCode="m/d/yyyy\ h:mm">
                  <c:v>40709.041666657045</c:v>
                </c:pt>
                <c:pt idx="27283" formatCode="m/d/yyyy\ h:mm">
                  <c:v>40709.083333323731</c:v>
                </c:pt>
                <c:pt idx="27284" formatCode="m/d/yyyy\ h:mm">
                  <c:v>40709.124999990388</c:v>
                </c:pt>
                <c:pt idx="27285" formatCode="m/d/yyyy\ h:mm">
                  <c:v>40709.166666657038</c:v>
                </c:pt>
                <c:pt idx="27286" formatCode="m/d/yyyy\ h:mm">
                  <c:v>40709.208333323717</c:v>
                </c:pt>
                <c:pt idx="27287" formatCode="m/d/yyyy\ h:mm">
                  <c:v>40709.249999990381</c:v>
                </c:pt>
                <c:pt idx="27288" formatCode="m/d/yyyy\ h:mm">
                  <c:v>40709.291666657016</c:v>
                </c:pt>
                <c:pt idx="27289" formatCode="m/d/yyyy\ h:mm">
                  <c:v>40709.33333332371</c:v>
                </c:pt>
                <c:pt idx="27290" formatCode="m/d/yyyy\ h:mm">
                  <c:v>40709.374999990396</c:v>
                </c:pt>
                <c:pt idx="27291" formatCode="m/d/yyyy\ h:mm">
                  <c:v>40709.416666657038</c:v>
                </c:pt>
                <c:pt idx="27292" formatCode="m/d/yyyy\ h:mm">
                  <c:v>40709.458333323717</c:v>
                </c:pt>
                <c:pt idx="27293" formatCode="m/d/yyyy\ h:mm">
                  <c:v>40709.499999990367</c:v>
                </c:pt>
                <c:pt idx="27294" formatCode="m/d/yyyy\ h:mm">
                  <c:v>40709.541666657024</c:v>
                </c:pt>
                <c:pt idx="27295" formatCode="m/d/yyyy\ h:mm">
                  <c:v>40709.583333323695</c:v>
                </c:pt>
                <c:pt idx="27296" formatCode="m/d/yyyy\ h:mm">
                  <c:v>40709.624999990359</c:v>
                </c:pt>
                <c:pt idx="27297" formatCode="m/d/yyyy\ h:mm">
                  <c:v>40709.666666657024</c:v>
                </c:pt>
                <c:pt idx="27298" formatCode="m/d/yyyy\ h:mm">
                  <c:v>40709.708333323688</c:v>
                </c:pt>
                <c:pt idx="27299" formatCode="m/d/yyyy\ h:mm">
                  <c:v>40709.749999990352</c:v>
                </c:pt>
                <c:pt idx="27300" formatCode="m/d/yyyy\ h:mm">
                  <c:v>40709.791666656987</c:v>
                </c:pt>
                <c:pt idx="27301" formatCode="m/d/yyyy\ h:mm">
                  <c:v>40709.833333323681</c:v>
                </c:pt>
                <c:pt idx="27302" formatCode="m/d/yyyy\ h:mm">
                  <c:v>40709.874999990359</c:v>
                </c:pt>
                <c:pt idx="27303" formatCode="m/d/yyyy\ h:mm">
                  <c:v>40709.916666657009</c:v>
                </c:pt>
                <c:pt idx="27304" formatCode="m/d/yyyy\ h:mm">
                  <c:v>40709.958333323688</c:v>
                </c:pt>
                <c:pt idx="27305" formatCode="m/d/yyyy\ h:mm">
                  <c:v>40709.999999990338</c:v>
                </c:pt>
                <c:pt idx="27306" formatCode="m/d/yyyy\ h:mm">
                  <c:v>40710.041666656994</c:v>
                </c:pt>
                <c:pt idx="27307" formatCode="m/d/yyyy\ h:mm">
                  <c:v>40710.083333323666</c:v>
                </c:pt>
                <c:pt idx="27308" formatCode="m/d/yyyy\ h:mm">
                  <c:v>40710.12499999033</c:v>
                </c:pt>
                <c:pt idx="27309" formatCode="m/d/yyyy\ h:mm">
                  <c:v>40710.166666656994</c:v>
                </c:pt>
                <c:pt idx="27310" formatCode="m/d/yyyy\ h:mm">
                  <c:v>40710.208333323659</c:v>
                </c:pt>
                <c:pt idx="27311" formatCode="m/d/yyyy\ h:mm">
                  <c:v>40710.249999990323</c:v>
                </c:pt>
                <c:pt idx="27312" formatCode="m/d/yyyy\ h:mm">
                  <c:v>40710.291666656973</c:v>
                </c:pt>
                <c:pt idx="27313" formatCode="m/d/yyyy\ h:mm">
                  <c:v>40710.333333323651</c:v>
                </c:pt>
                <c:pt idx="27314" formatCode="m/d/yyyy\ h:mm">
                  <c:v>40710.37499999033</c:v>
                </c:pt>
                <c:pt idx="27315" formatCode="m/d/yyyy\ h:mm">
                  <c:v>40710.416666656994</c:v>
                </c:pt>
                <c:pt idx="27316" formatCode="m/d/yyyy\ h:mm">
                  <c:v>40710.458333323659</c:v>
                </c:pt>
                <c:pt idx="27317" formatCode="m/d/yyyy\ h:mm">
                  <c:v>40710.499999990308</c:v>
                </c:pt>
                <c:pt idx="27318" formatCode="m/d/yyyy\ h:mm">
                  <c:v>40710.541666656973</c:v>
                </c:pt>
                <c:pt idx="27319" formatCode="m/d/yyyy\ h:mm">
                  <c:v>40710.583333323637</c:v>
                </c:pt>
                <c:pt idx="27320" formatCode="m/d/yyyy\ h:mm">
                  <c:v>40710.624999990301</c:v>
                </c:pt>
                <c:pt idx="27321" formatCode="m/d/yyyy\ h:mm">
                  <c:v>40710.666666656965</c:v>
                </c:pt>
                <c:pt idx="27322" formatCode="m/d/yyyy\ h:mm">
                  <c:v>40710.70833332363</c:v>
                </c:pt>
                <c:pt idx="27323" formatCode="m/d/yyyy\ h:mm">
                  <c:v>40710.749999990294</c:v>
                </c:pt>
                <c:pt idx="27324" formatCode="m/d/yyyy\ h:mm">
                  <c:v>40710.791666656944</c:v>
                </c:pt>
                <c:pt idx="27325" formatCode="m/d/yyyy\ h:mm">
                  <c:v>40710.833333323622</c:v>
                </c:pt>
                <c:pt idx="27326" formatCode="m/d/yyyy\ h:mm">
                  <c:v>40710.874999990301</c:v>
                </c:pt>
                <c:pt idx="27327" formatCode="m/d/yyyy\ h:mm">
                  <c:v>40710.916666656965</c:v>
                </c:pt>
                <c:pt idx="27328" formatCode="m/d/yyyy\ h:mm">
                  <c:v>40710.95833332363</c:v>
                </c:pt>
                <c:pt idx="27329" formatCode="m/d/yyyy\ h:mm">
                  <c:v>40710.999999990279</c:v>
                </c:pt>
                <c:pt idx="27330" formatCode="m/d/yyyy\ h:mm">
                  <c:v>40711.041666656944</c:v>
                </c:pt>
                <c:pt idx="27331" formatCode="m/d/yyyy\ h:mm">
                  <c:v>40711.083333323608</c:v>
                </c:pt>
                <c:pt idx="27332" formatCode="m/d/yyyy\ h:mm">
                  <c:v>40711.124999990272</c:v>
                </c:pt>
                <c:pt idx="27333" formatCode="m/d/yyyy\ h:mm">
                  <c:v>40711.166666656936</c:v>
                </c:pt>
                <c:pt idx="27334" formatCode="m/d/yyyy\ h:mm">
                  <c:v>40711.208333323601</c:v>
                </c:pt>
                <c:pt idx="27335" formatCode="m/d/yyyy\ h:mm">
                  <c:v>40711.249999990265</c:v>
                </c:pt>
                <c:pt idx="27336" formatCode="m/d/yyyy\ h:mm">
                  <c:v>40711.291666656914</c:v>
                </c:pt>
                <c:pt idx="27337" formatCode="m/d/yyyy\ h:mm">
                  <c:v>40711.333333323593</c:v>
                </c:pt>
                <c:pt idx="27338" formatCode="m/d/yyyy\ h:mm">
                  <c:v>40711.374999990272</c:v>
                </c:pt>
                <c:pt idx="27339" formatCode="m/d/yyyy\ h:mm">
                  <c:v>40711.416666656936</c:v>
                </c:pt>
                <c:pt idx="27340" formatCode="m/d/yyyy\ h:mm">
                  <c:v>40711.458333323608</c:v>
                </c:pt>
                <c:pt idx="27341" formatCode="m/d/yyyy\ h:mm">
                  <c:v>40711.49999999025</c:v>
                </c:pt>
                <c:pt idx="27342" formatCode="m/d/yyyy\ h:mm">
                  <c:v>40711.541666656914</c:v>
                </c:pt>
                <c:pt idx="27343" formatCode="m/d/yyyy\ h:mm">
                  <c:v>40711.583333323593</c:v>
                </c:pt>
                <c:pt idx="27344" formatCode="m/d/yyyy\ h:mm">
                  <c:v>40711.624999990236</c:v>
                </c:pt>
                <c:pt idx="27345" formatCode="m/d/yyyy\ h:mm">
                  <c:v>40711.666666656907</c:v>
                </c:pt>
                <c:pt idx="27346" formatCode="m/d/yyyy\ h:mm">
                  <c:v>40711.708333323586</c:v>
                </c:pt>
                <c:pt idx="27347" formatCode="m/d/yyyy\ h:mm">
                  <c:v>40711.749999990236</c:v>
                </c:pt>
                <c:pt idx="27348" formatCode="m/d/yyyy\ h:mm">
                  <c:v>40711.791666656878</c:v>
                </c:pt>
                <c:pt idx="27349" formatCode="m/d/yyyy\ h:mm">
                  <c:v>40711.833333323579</c:v>
                </c:pt>
                <c:pt idx="27350" formatCode="m/d/yyyy\ h:mm">
                  <c:v>40711.874999990243</c:v>
                </c:pt>
                <c:pt idx="27351" formatCode="m/d/yyyy\ h:mm">
                  <c:v>40711.916666656893</c:v>
                </c:pt>
                <c:pt idx="27352" formatCode="m/d/yyyy\ h:mm">
                  <c:v>40711.958333323586</c:v>
                </c:pt>
                <c:pt idx="27353" formatCode="m/d/yyyy\ h:mm">
                  <c:v>40711.999999990221</c:v>
                </c:pt>
                <c:pt idx="27354" formatCode="m/d/yyyy\ h:mm">
                  <c:v>40712.041666656885</c:v>
                </c:pt>
                <c:pt idx="27355" formatCode="m/d/yyyy\ h:mm">
                  <c:v>40712.083333323564</c:v>
                </c:pt>
                <c:pt idx="27356" formatCode="m/d/yyyy\ h:mm">
                  <c:v>40712.124999990214</c:v>
                </c:pt>
                <c:pt idx="27357" formatCode="m/d/yyyy\ h:mm">
                  <c:v>40712.166666656878</c:v>
                </c:pt>
                <c:pt idx="27358" formatCode="m/d/yyyy\ h:mm">
                  <c:v>40712.208333323542</c:v>
                </c:pt>
                <c:pt idx="27359" formatCode="m/d/yyyy\ h:mm">
                  <c:v>40712.249999990207</c:v>
                </c:pt>
                <c:pt idx="27360" formatCode="m/d/yyyy\ h:mm">
                  <c:v>40712.291666656856</c:v>
                </c:pt>
                <c:pt idx="27361" formatCode="m/d/yyyy\ h:mm">
                  <c:v>40712.333333323542</c:v>
                </c:pt>
                <c:pt idx="27362" formatCode="m/d/yyyy\ h:mm">
                  <c:v>40712.374999990214</c:v>
                </c:pt>
                <c:pt idx="27363" formatCode="m/d/yyyy\ h:mm">
                  <c:v>40712.416666656878</c:v>
                </c:pt>
                <c:pt idx="27364" formatCode="m/d/yyyy\ h:mm">
                  <c:v>40712.45833332355</c:v>
                </c:pt>
                <c:pt idx="27365" formatCode="m/d/yyyy\ h:mm">
                  <c:v>40712.499999990192</c:v>
                </c:pt>
                <c:pt idx="27366" formatCode="m/d/yyyy\ h:mm">
                  <c:v>40712.541666656856</c:v>
                </c:pt>
                <c:pt idx="27367" formatCode="m/d/yyyy\ h:mm">
                  <c:v>40712.583333323535</c:v>
                </c:pt>
                <c:pt idx="27368" formatCode="m/d/yyyy\ h:mm">
                  <c:v>40712.624999990192</c:v>
                </c:pt>
                <c:pt idx="27369" formatCode="m/d/yyyy\ h:mm">
                  <c:v>40712.666666656834</c:v>
                </c:pt>
                <c:pt idx="27370" formatCode="m/d/yyyy\ h:mm">
                  <c:v>40712.708333323513</c:v>
                </c:pt>
                <c:pt idx="27371" formatCode="m/d/yyyy\ h:mm">
                  <c:v>40712.749999990192</c:v>
                </c:pt>
                <c:pt idx="27372" formatCode="m/d/yyyy\ h:mm">
                  <c:v>40712.79166665682</c:v>
                </c:pt>
                <c:pt idx="27373" formatCode="m/d/yyyy\ h:mm">
                  <c:v>40712.833333323513</c:v>
                </c:pt>
                <c:pt idx="27374" formatCode="m/d/yyyy\ h:mm">
                  <c:v>40712.874999990199</c:v>
                </c:pt>
                <c:pt idx="27375" formatCode="m/d/yyyy\ h:mm">
                  <c:v>40712.916666656842</c:v>
                </c:pt>
                <c:pt idx="27376" formatCode="m/d/yyyy\ h:mm">
                  <c:v>40712.95833332352</c:v>
                </c:pt>
                <c:pt idx="27377" formatCode="m/d/yyyy\ h:mm">
                  <c:v>40712.999999990163</c:v>
                </c:pt>
                <c:pt idx="27378" formatCode="m/d/yyyy\ h:mm">
                  <c:v>40713.041666656827</c:v>
                </c:pt>
                <c:pt idx="27379" formatCode="m/d/yyyy\ h:mm">
                  <c:v>40713.083333323491</c:v>
                </c:pt>
                <c:pt idx="27380" formatCode="m/d/yyyy\ h:mm">
                  <c:v>40713.124999990163</c:v>
                </c:pt>
                <c:pt idx="27381" formatCode="m/d/yyyy\ h:mm">
                  <c:v>40713.16666665682</c:v>
                </c:pt>
                <c:pt idx="27382" formatCode="m/d/yyyy\ h:mm">
                  <c:v>40713.208333323491</c:v>
                </c:pt>
                <c:pt idx="27383" formatCode="m/d/yyyy\ h:mm">
                  <c:v>40713.249999990148</c:v>
                </c:pt>
                <c:pt idx="27384" formatCode="m/d/yyyy\ h:mm">
                  <c:v>40713.291666656783</c:v>
                </c:pt>
                <c:pt idx="27385" formatCode="m/d/yyyy\ h:mm">
                  <c:v>40713.333333323491</c:v>
                </c:pt>
                <c:pt idx="27386" formatCode="m/d/yyyy\ h:mm">
                  <c:v>40713.374999990156</c:v>
                </c:pt>
                <c:pt idx="27387" formatCode="m/d/yyyy\ h:mm">
                  <c:v>40713.416666656813</c:v>
                </c:pt>
                <c:pt idx="27388" formatCode="m/d/yyyy\ h:mm">
                  <c:v>40713.458333323499</c:v>
                </c:pt>
                <c:pt idx="27389" formatCode="m/d/yyyy\ h:mm">
                  <c:v>40713.499999990141</c:v>
                </c:pt>
                <c:pt idx="27390" formatCode="m/d/yyyy\ h:mm">
                  <c:v>40713.541666656783</c:v>
                </c:pt>
                <c:pt idx="27391" formatCode="m/d/yyyy\ h:mm">
                  <c:v>40713.583333323462</c:v>
                </c:pt>
                <c:pt idx="27392" formatCode="m/d/yyyy\ h:mm">
                  <c:v>40713.624999990141</c:v>
                </c:pt>
                <c:pt idx="27393" formatCode="m/d/yyyy\ h:mm">
                  <c:v>40713.666666656776</c:v>
                </c:pt>
                <c:pt idx="27394" formatCode="m/d/yyyy\ h:mm">
                  <c:v>40713.708333323462</c:v>
                </c:pt>
                <c:pt idx="27395" formatCode="m/d/yyyy\ h:mm">
                  <c:v>40713.749999990119</c:v>
                </c:pt>
                <c:pt idx="27396" formatCode="m/d/yyyy\ h:mm">
                  <c:v>40713.791666656754</c:v>
                </c:pt>
                <c:pt idx="27397" formatCode="m/d/yyyy\ h:mm">
                  <c:v>40713.833333323448</c:v>
                </c:pt>
                <c:pt idx="27398" formatCode="m/d/yyyy\ h:mm">
                  <c:v>40713.874999990127</c:v>
                </c:pt>
                <c:pt idx="27399" formatCode="m/d/yyyy\ h:mm">
                  <c:v>40713.916666656783</c:v>
                </c:pt>
                <c:pt idx="27400" formatCode="m/d/yyyy\ h:mm">
                  <c:v>40713.958333323455</c:v>
                </c:pt>
                <c:pt idx="27401" formatCode="m/d/yyyy\ h:mm">
                  <c:v>40713.999999990112</c:v>
                </c:pt>
                <c:pt idx="27402" formatCode="m/d/yyyy\ h:mm">
                  <c:v>40714.041666656754</c:v>
                </c:pt>
                <c:pt idx="27403" formatCode="m/d/yyyy\ h:mm">
                  <c:v>40714.083333323433</c:v>
                </c:pt>
                <c:pt idx="27404" formatCode="m/d/yyyy\ h:mm">
                  <c:v>40714.124999990097</c:v>
                </c:pt>
                <c:pt idx="27405" formatCode="m/d/yyyy\ h:mm">
                  <c:v>40714.166666656754</c:v>
                </c:pt>
                <c:pt idx="27406" formatCode="m/d/yyyy\ h:mm">
                  <c:v>40714.208333323433</c:v>
                </c:pt>
                <c:pt idx="27407" formatCode="m/d/yyyy\ h:mm">
                  <c:v>40714.24999999009</c:v>
                </c:pt>
                <c:pt idx="27408" formatCode="m/d/yyyy\ h:mm">
                  <c:v>40714.291666656733</c:v>
                </c:pt>
                <c:pt idx="27409" formatCode="m/d/yyyy\ h:mm">
                  <c:v>40714.333333323419</c:v>
                </c:pt>
                <c:pt idx="27410" formatCode="m/d/yyyy\ h:mm">
                  <c:v>40714.374999990097</c:v>
                </c:pt>
                <c:pt idx="27411" formatCode="m/d/yyyy\ h:mm">
                  <c:v>40714.416666656747</c:v>
                </c:pt>
                <c:pt idx="27412" formatCode="m/d/yyyy\ h:mm">
                  <c:v>40714.458333323426</c:v>
                </c:pt>
                <c:pt idx="27413" formatCode="m/d/yyyy\ h:mm">
                  <c:v>40714.499999990083</c:v>
                </c:pt>
                <c:pt idx="27414" formatCode="m/d/yyyy\ h:mm">
                  <c:v>40714.541666656725</c:v>
                </c:pt>
                <c:pt idx="27415" formatCode="m/d/yyyy\ h:mm">
                  <c:v>40714.583333323411</c:v>
                </c:pt>
                <c:pt idx="27416" formatCode="m/d/yyyy\ h:mm">
                  <c:v>40714.624999990068</c:v>
                </c:pt>
                <c:pt idx="27417" formatCode="m/d/yyyy\ h:mm">
                  <c:v>40714.666666656725</c:v>
                </c:pt>
                <c:pt idx="27418" formatCode="m/d/yyyy\ h:mm">
                  <c:v>40714.708333323397</c:v>
                </c:pt>
                <c:pt idx="27419" formatCode="m/d/yyyy\ h:mm">
                  <c:v>40714.749999990061</c:v>
                </c:pt>
                <c:pt idx="27420" formatCode="m/d/yyyy\ h:mm">
                  <c:v>40714.791666656703</c:v>
                </c:pt>
                <c:pt idx="27421" formatCode="m/d/yyyy\ h:mm">
                  <c:v>40714.83333332339</c:v>
                </c:pt>
                <c:pt idx="27422" formatCode="m/d/yyyy\ h:mm">
                  <c:v>40714.874999990076</c:v>
                </c:pt>
                <c:pt idx="27423" formatCode="m/d/yyyy\ h:mm">
                  <c:v>40714.916666656718</c:v>
                </c:pt>
                <c:pt idx="27424" formatCode="m/d/yyyy\ h:mm">
                  <c:v>40714.958333323397</c:v>
                </c:pt>
                <c:pt idx="27425" formatCode="m/d/yyyy\ h:mm">
                  <c:v>40714.999999990046</c:v>
                </c:pt>
                <c:pt idx="27426" formatCode="m/d/yyyy\ h:mm">
                  <c:v>40715.041666656696</c:v>
                </c:pt>
                <c:pt idx="27427" formatCode="m/d/yyyy\ h:mm">
                  <c:v>40715.083333323382</c:v>
                </c:pt>
                <c:pt idx="27428" formatCode="m/d/yyyy\ h:mm">
                  <c:v>40715.124999990039</c:v>
                </c:pt>
                <c:pt idx="27429" formatCode="m/d/yyyy\ h:mm">
                  <c:v>40715.166666656689</c:v>
                </c:pt>
                <c:pt idx="27430" formatCode="m/d/yyyy\ h:mm">
                  <c:v>40715.208333323368</c:v>
                </c:pt>
                <c:pt idx="27431" formatCode="m/d/yyyy\ h:mm">
                  <c:v>40715.249999990032</c:v>
                </c:pt>
                <c:pt idx="27432" formatCode="m/d/yyyy\ h:mm">
                  <c:v>40715.291666656667</c:v>
                </c:pt>
                <c:pt idx="27433" formatCode="m/d/yyyy\ h:mm">
                  <c:v>40715.33333332336</c:v>
                </c:pt>
                <c:pt idx="27434" formatCode="m/d/yyyy\ h:mm">
                  <c:v>40715.374999990046</c:v>
                </c:pt>
                <c:pt idx="27435" formatCode="m/d/yyyy\ h:mm">
                  <c:v>40715.416666656689</c:v>
                </c:pt>
                <c:pt idx="27436" formatCode="m/d/yyyy\ h:mm">
                  <c:v>40715.458333323368</c:v>
                </c:pt>
                <c:pt idx="27437" formatCode="m/d/yyyy\ h:mm">
                  <c:v>40715.499999990017</c:v>
                </c:pt>
                <c:pt idx="27438" formatCode="m/d/yyyy\ h:mm">
                  <c:v>40715.541666656674</c:v>
                </c:pt>
                <c:pt idx="27439" formatCode="m/d/yyyy\ h:mm">
                  <c:v>40715.583333323346</c:v>
                </c:pt>
                <c:pt idx="27440" formatCode="m/d/yyyy\ h:mm">
                  <c:v>40715.62499999001</c:v>
                </c:pt>
                <c:pt idx="27441" formatCode="m/d/yyyy\ h:mm">
                  <c:v>40715.666666656674</c:v>
                </c:pt>
                <c:pt idx="27442" formatCode="m/d/yyyy\ h:mm">
                  <c:v>40715.708333323339</c:v>
                </c:pt>
                <c:pt idx="27443" formatCode="m/d/yyyy\ h:mm">
                  <c:v>40715.749999990003</c:v>
                </c:pt>
                <c:pt idx="27444" formatCode="m/d/yyyy\ h:mm">
                  <c:v>40715.791666656638</c:v>
                </c:pt>
                <c:pt idx="27445" formatCode="m/d/yyyy\ h:mm">
                  <c:v>40715.833333323331</c:v>
                </c:pt>
                <c:pt idx="27446" formatCode="m/d/yyyy\ h:mm">
                  <c:v>40715.87499999001</c:v>
                </c:pt>
                <c:pt idx="27447" formatCode="m/d/yyyy\ h:mm">
                  <c:v>40715.91666665666</c:v>
                </c:pt>
                <c:pt idx="27448" formatCode="m/d/yyyy\ h:mm">
                  <c:v>40715.958333323346</c:v>
                </c:pt>
                <c:pt idx="27449" formatCode="m/d/yyyy\ h:mm">
                  <c:v>40715.999999989988</c:v>
                </c:pt>
                <c:pt idx="27450" formatCode="m/d/yyyy\ h:mm">
                  <c:v>40716.041666656638</c:v>
                </c:pt>
                <c:pt idx="27451" formatCode="m/d/yyyy\ h:mm">
                  <c:v>40716.083333323317</c:v>
                </c:pt>
                <c:pt idx="27452" formatCode="m/d/yyyy\ h:mm">
                  <c:v>40716.124999989981</c:v>
                </c:pt>
                <c:pt idx="27453" formatCode="m/d/yyyy\ h:mm">
                  <c:v>40716.166666656631</c:v>
                </c:pt>
                <c:pt idx="27454" formatCode="m/d/yyyy\ h:mm">
                  <c:v>40716.208333323309</c:v>
                </c:pt>
                <c:pt idx="27455" formatCode="m/d/yyyy\ h:mm">
                  <c:v>40716.249999989981</c:v>
                </c:pt>
                <c:pt idx="27456" formatCode="m/d/yyyy\ h:mm">
                  <c:v>40716.291666656609</c:v>
                </c:pt>
                <c:pt idx="27457" formatCode="m/d/yyyy\ h:mm">
                  <c:v>40716.333333323302</c:v>
                </c:pt>
                <c:pt idx="27458" formatCode="m/d/yyyy\ h:mm">
                  <c:v>40716.374999989988</c:v>
                </c:pt>
                <c:pt idx="27459" formatCode="m/d/yyyy\ h:mm">
                  <c:v>40716.416666656631</c:v>
                </c:pt>
                <c:pt idx="27460" formatCode="m/d/yyyy\ h:mm">
                  <c:v>40716.458333323309</c:v>
                </c:pt>
                <c:pt idx="27461" formatCode="m/d/yyyy\ h:mm">
                  <c:v>40716.499999989959</c:v>
                </c:pt>
                <c:pt idx="27462" formatCode="m/d/yyyy\ h:mm">
                  <c:v>40716.541666656609</c:v>
                </c:pt>
                <c:pt idx="27463" formatCode="m/d/yyyy\ h:mm">
                  <c:v>40716.583333323288</c:v>
                </c:pt>
                <c:pt idx="27464" formatCode="m/d/yyyy\ h:mm">
                  <c:v>40716.624999989952</c:v>
                </c:pt>
                <c:pt idx="27465" formatCode="m/d/yyyy\ h:mm">
                  <c:v>40716.666666656602</c:v>
                </c:pt>
                <c:pt idx="27466" formatCode="m/d/yyyy\ h:mm">
                  <c:v>40716.70833332328</c:v>
                </c:pt>
                <c:pt idx="27467" formatCode="m/d/yyyy\ h:mm">
                  <c:v>40716.749999989945</c:v>
                </c:pt>
                <c:pt idx="27468" formatCode="m/d/yyyy\ h:mm">
                  <c:v>40716.791666656587</c:v>
                </c:pt>
                <c:pt idx="27469" formatCode="m/d/yyyy\ h:mm">
                  <c:v>40716.833333323273</c:v>
                </c:pt>
                <c:pt idx="27470" formatCode="m/d/yyyy\ h:mm">
                  <c:v>40716.874999989952</c:v>
                </c:pt>
                <c:pt idx="27471" formatCode="m/d/yyyy\ h:mm">
                  <c:v>40716.916666656602</c:v>
                </c:pt>
                <c:pt idx="27472" formatCode="m/d/yyyy\ h:mm">
                  <c:v>40716.95833332328</c:v>
                </c:pt>
                <c:pt idx="27473" formatCode="m/d/yyyy\ h:mm">
                  <c:v>40716.99999998993</c:v>
                </c:pt>
                <c:pt idx="27474" formatCode="m/d/yyyy\ h:mm">
                  <c:v>40717.041666656594</c:v>
                </c:pt>
                <c:pt idx="27475" formatCode="m/d/yyyy\ h:mm">
                  <c:v>40717.083333323259</c:v>
                </c:pt>
                <c:pt idx="27476" formatCode="m/d/yyyy\ h:mm">
                  <c:v>40717.124999989923</c:v>
                </c:pt>
                <c:pt idx="27477" formatCode="m/d/yyyy\ h:mm">
                  <c:v>40717.166666656587</c:v>
                </c:pt>
                <c:pt idx="27478" formatCode="m/d/yyyy\ h:mm">
                  <c:v>40717.208333323251</c:v>
                </c:pt>
                <c:pt idx="27479" formatCode="m/d/yyyy\ h:mm">
                  <c:v>40717.249999989916</c:v>
                </c:pt>
                <c:pt idx="27480" formatCode="m/d/yyyy\ h:mm">
                  <c:v>40717.291666656565</c:v>
                </c:pt>
                <c:pt idx="27481" formatCode="m/d/yyyy\ h:mm">
                  <c:v>40717.333333323244</c:v>
                </c:pt>
                <c:pt idx="27482" formatCode="m/d/yyyy\ h:mm">
                  <c:v>40717.374999989923</c:v>
                </c:pt>
                <c:pt idx="27483" formatCode="m/d/yyyy\ h:mm">
                  <c:v>40717.416666656587</c:v>
                </c:pt>
                <c:pt idx="27484" formatCode="m/d/yyyy\ h:mm">
                  <c:v>40717.458333323251</c:v>
                </c:pt>
                <c:pt idx="27485" formatCode="m/d/yyyy\ h:mm">
                  <c:v>40717.499999989901</c:v>
                </c:pt>
                <c:pt idx="27486" formatCode="m/d/yyyy\ h:mm">
                  <c:v>40717.541666656565</c:v>
                </c:pt>
                <c:pt idx="27487" formatCode="m/d/yyyy\ h:mm">
                  <c:v>40717.583333323229</c:v>
                </c:pt>
                <c:pt idx="27488" formatCode="m/d/yyyy\ h:mm">
                  <c:v>40717.624999989894</c:v>
                </c:pt>
                <c:pt idx="27489" formatCode="m/d/yyyy\ h:mm">
                  <c:v>40717.666666656558</c:v>
                </c:pt>
                <c:pt idx="27490" formatCode="m/d/yyyy\ h:mm">
                  <c:v>40717.708333323222</c:v>
                </c:pt>
                <c:pt idx="27491" formatCode="m/d/yyyy\ h:mm">
                  <c:v>40717.749999989886</c:v>
                </c:pt>
                <c:pt idx="27492" formatCode="m/d/yyyy\ h:mm">
                  <c:v>40717.791666656529</c:v>
                </c:pt>
                <c:pt idx="27493" formatCode="m/d/yyyy\ h:mm">
                  <c:v>40717.833333323215</c:v>
                </c:pt>
                <c:pt idx="27494" formatCode="m/d/yyyy\ h:mm">
                  <c:v>40717.874999989894</c:v>
                </c:pt>
                <c:pt idx="27495" formatCode="m/d/yyyy\ h:mm">
                  <c:v>40717.916666656543</c:v>
                </c:pt>
                <c:pt idx="27496" formatCode="m/d/yyyy\ h:mm">
                  <c:v>40717.958333323222</c:v>
                </c:pt>
                <c:pt idx="27497" formatCode="m/d/yyyy\ h:mm">
                  <c:v>40717.999999989872</c:v>
                </c:pt>
                <c:pt idx="27498" formatCode="m/d/yyyy\ h:mm">
                  <c:v>40718.041666656536</c:v>
                </c:pt>
                <c:pt idx="27499" formatCode="m/d/yyyy\ h:mm">
                  <c:v>40718.0833333232</c:v>
                </c:pt>
                <c:pt idx="27500" formatCode="m/d/yyyy\ h:mm">
                  <c:v>40718.124999989865</c:v>
                </c:pt>
                <c:pt idx="27501" formatCode="m/d/yyyy\ h:mm">
                  <c:v>40718.166666656529</c:v>
                </c:pt>
                <c:pt idx="27502" formatCode="m/d/yyyy\ h:mm">
                  <c:v>40718.208333323193</c:v>
                </c:pt>
                <c:pt idx="27503" formatCode="m/d/yyyy\ h:mm">
                  <c:v>40718.249999989857</c:v>
                </c:pt>
                <c:pt idx="27504" formatCode="m/d/yyyy\ h:mm">
                  <c:v>40718.291666656507</c:v>
                </c:pt>
                <c:pt idx="27505" formatCode="m/d/yyyy\ h:mm">
                  <c:v>40718.333333323193</c:v>
                </c:pt>
                <c:pt idx="27506" formatCode="m/d/yyyy\ h:mm">
                  <c:v>40718.374999989865</c:v>
                </c:pt>
                <c:pt idx="27507" formatCode="m/d/yyyy\ h:mm">
                  <c:v>40718.416666656529</c:v>
                </c:pt>
                <c:pt idx="27508" formatCode="m/d/yyyy\ h:mm">
                  <c:v>40718.4583333232</c:v>
                </c:pt>
                <c:pt idx="27509" formatCode="m/d/yyyy\ h:mm">
                  <c:v>40718.499999989835</c:v>
                </c:pt>
                <c:pt idx="27510" formatCode="m/d/yyyy\ h:mm">
                  <c:v>40718.541666656507</c:v>
                </c:pt>
                <c:pt idx="27511" formatCode="m/d/yyyy\ h:mm">
                  <c:v>40718.583333323186</c:v>
                </c:pt>
                <c:pt idx="27512" formatCode="m/d/yyyy\ h:mm">
                  <c:v>40718.624999989835</c:v>
                </c:pt>
                <c:pt idx="27513" formatCode="m/d/yyyy\ h:mm">
                  <c:v>40718.6666666565</c:v>
                </c:pt>
                <c:pt idx="27514" formatCode="m/d/yyyy\ h:mm">
                  <c:v>40718.708333323179</c:v>
                </c:pt>
                <c:pt idx="27515" formatCode="m/d/yyyy\ h:mm">
                  <c:v>40718.749999989828</c:v>
                </c:pt>
                <c:pt idx="27516" formatCode="m/d/yyyy\ h:mm">
                  <c:v>40718.791666656471</c:v>
                </c:pt>
                <c:pt idx="27517" formatCode="m/d/yyyy\ h:mm">
                  <c:v>40718.833333323171</c:v>
                </c:pt>
                <c:pt idx="27518" formatCode="m/d/yyyy\ h:mm">
                  <c:v>40718.874999989835</c:v>
                </c:pt>
                <c:pt idx="27519" formatCode="m/d/yyyy\ h:mm">
                  <c:v>40718.916666656492</c:v>
                </c:pt>
                <c:pt idx="27520" formatCode="m/d/yyyy\ h:mm">
                  <c:v>40718.958333323171</c:v>
                </c:pt>
                <c:pt idx="27521" formatCode="m/d/yyyy\ h:mm">
                  <c:v>40718.999999989814</c:v>
                </c:pt>
                <c:pt idx="27522" formatCode="m/d/yyyy\ h:mm">
                  <c:v>40719.041666656478</c:v>
                </c:pt>
                <c:pt idx="27523" formatCode="m/d/yyyy\ h:mm">
                  <c:v>40719.083333323142</c:v>
                </c:pt>
                <c:pt idx="27524" formatCode="m/d/yyyy\ h:mm">
                  <c:v>40719.124999989806</c:v>
                </c:pt>
                <c:pt idx="27525" formatCode="m/d/yyyy\ h:mm">
                  <c:v>40719.166666656471</c:v>
                </c:pt>
                <c:pt idx="27526" formatCode="m/d/yyyy\ h:mm">
                  <c:v>40719.208333323142</c:v>
                </c:pt>
                <c:pt idx="27527" formatCode="m/d/yyyy\ h:mm">
                  <c:v>40719.249999989785</c:v>
                </c:pt>
                <c:pt idx="27528" formatCode="m/d/yyyy\ h:mm">
                  <c:v>40719.291666656434</c:v>
                </c:pt>
                <c:pt idx="27529" formatCode="m/d/yyyy\ h:mm">
                  <c:v>40719.333333323142</c:v>
                </c:pt>
                <c:pt idx="27530" formatCode="m/d/yyyy\ h:mm">
                  <c:v>40719.374999989792</c:v>
                </c:pt>
                <c:pt idx="27531" formatCode="m/d/yyyy\ h:mm">
                  <c:v>40719.416666656463</c:v>
                </c:pt>
                <c:pt idx="27532" formatCode="m/d/yyyy\ h:mm">
                  <c:v>40719.458333323149</c:v>
                </c:pt>
                <c:pt idx="27533" formatCode="m/d/yyyy\ h:mm">
                  <c:v>40719.499999989785</c:v>
                </c:pt>
                <c:pt idx="27534" formatCode="m/d/yyyy\ h:mm">
                  <c:v>40719.541666656434</c:v>
                </c:pt>
                <c:pt idx="27535" formatCode="m/d/yyyy\ h:mm">
                  <c:v>40719.583333323113</c:v>
                </c:pt>
                <c:pt idx="27536" formatCode="m/d/yyyy\ h:mm">
                  <c:v>40719.624999989777</c:v>
                </c:pt>
                <c:pt idx="27537" formatCode="m/d/yyyy\ h:mm">
                  <c:v>40719.666666656434</c:v>
                </c:pt>
                <c:pt idx="27538" formatCode="m/d/yyyy\ h:mm">
                  <c:v>40719.708333323113</c:v>
                </c:pt>
                <c:pt idx="27539" formatCode="m/d/yyyy\ h:mm">
                  <c:v>40719.74999998977</c:v>
                </c:pt>
                <c:pt idx="27540" formatCode="m/d/yyyy\ h:mm">
                  <c:v>40719.79166665642</c:v>
                </c:pt>
                <c:pt idx="27541" formatCode="m/d/yyyy\ h:mm">
                  <c:v>40719.833333323098</c:v>
                </c:pt>
                <c:pt idx="27542" formatCode="m/d/yyyy\ h:mm">
                  <c:v>40719.874999989763</c:v>
                </c:pt>
                <c:pt idx="27543" formatCode="m/d/yyyy\ h:mm">
                  <c:v>40719.916666656442</c:v>
                </c:pt>
                <c:pt idx="27544" formatCode="m/d/yyyy\ h:mm">
                  <c:v>40719.958333323106</c:v>
                </c:pt>
                <c:pt idx="27545" formatCode="m/d/yyyy\ h:mm">
                  <c:v>40719.999999989755</c:v>
                </c:pt>
                <c:pt idx="27546" formatCode="m/d/yyyy\ h:mm">
                  <c:v>40720.04166665642</c:v>
                </c:pt>
                <c:pt idx="27547" formatCode="m/d/yyyy\ h:mm">
                  <c:v>40720.083333323091</c:v>
                </c:pt>
                <c:pt idx="27548" formatCode="m/d/yyyy\ h:mm">
                  <c:v>40720.124999989734</c:v>
                </c:pt>
                <c:pt idx="27549" formatCode="m/d/yyyy\ h:mm">
                  <c:v>40720.166666656405</c:v>
                </c:pt>
                <c:pt idx="27550" formatCode="m/d/yyyy\ h:mm">
                  <c:v>40720.208333323091</c:v>
                </c:pt>
                <c:pt idx="27551" formatCode="m/d/yyyy\ h:mm">
                  <c:v>40720.249999989734</c:v>
                </c:pt>
                <c:pt idx="27552" formatCode="m/d/yyyy\ h:mm">
                  <c:v>40720.291666656383</c:v>
                </c:pt>
                <c:pt idx="27553" formatCode="m/d/yyyy\ h:mm">
                  <c:v>40720.333333323069</c:v>
                </c:pt>
                <c:pt idx="27554" formatCode="m/d/yyyy\ h:mm">
                  <c:v>40720.374999989741</c:v>
                </c:pt>
                <c:pt idx="27555" formatCode="m/d/yyyy\ h:mm">
                  <c:v>40720.416666656398</c:v>
                </c:pt>
                <c:pt idx="27556" formatCode="m/d/yyyy\ h:mm">
                  <c:v>40720.458333323077</c:v>
                </c:pt>
                <c:pt idx="27557" formatCode="m/d/yyyy\ h:mm">
                  <c:v>40720.499999989726</c:v>
                </c:pt>
                <c:pt idx="27558" formatCode="m/d/yyyy\ h:mm">
                  <c:v>40720.541666656376</c:v>
                </c:pt>
                <c:pt idx="27559" formatCode="m/d/yyyy\ h:mm">
                  <c:v>40720.583333323062</c:v>
                </c:pt>
                <c:pt idx="27560" formatCode="m/d/yyyy\ h:mm">
                  <c:v>40720.624999989705</c:v>
                </c:pt>
                <c:pt idx="27561" formatCode="m/d/yyyy\ h:mm">
                  <c:v>40720.666666656376</c:v>
                </c:pt>
                <c:pt idx="27562" formatCode="m/d/yyyy\ h:mm">
                  <c:v>40720.708333323048</c:v>
                </c:pt>
                <c:pt idx="27563" formatCode="m/d/yyyy\ h:mm">
                  <c:v>40720.749999989705</c:v>
                </c:pt>
                <c:pt idx="27564" formatCode="m/d/yyyy\ h:mm">
                  <c:v>40720.791666656354</c:v>
                </c:pt>
                <c:pt idx="27565" formatCode="m/d/yyyy\ h:mm">
                  <c:v>40720.83333332304</c:v>
                </c:pt>
                <c:pt idx="27566" formatCode="m/d/yyyy\ h:mm">
                  <c:v>40720.874999989712</c:v>
                </c:pt>
                <c:pt idx="27567" formatCode="m/d/yyyy\ h:mm">
                  <c:v>40720.916666656369</c:v>
                </c:pt>
                <c:pt idx="27568" formatCode="m/d/yyyy\ h:mm">
                  <c:v>40720.958333323048</c:v>
                </c:pt>
                <c:pt idx="27569" formatCode="m/d/yyyy\ h:mm">
                  <c:v>40720.999999989683</c:v>
                </c:pt>
                <c:pt idx="27570" formatCode="m/d/yyyy\ h:mm">
                  <c:v>40721.041666656354</c:v>
                </c:pt>
                <c:pt idx="27571" formatCode="m/d/yyyy\ h:mm">
                  <c:v>40721.083333323033</c:v>
                </c:pt>
                <c:pt idx="27572" formatCode="m/d/yyyy\ h:mm">
                  <c:v>40721.124999989675</c:v>
                </c:pt>
                <c:pt idx="27573" formatCode="m/d/yyyy\ h:mm">
                  <c:v>40721.166666656354</c:v>
                </c:pt>
                <c:pt idx="27574" formatCode="m/d/yyyy\ h:mm">
                  <c:v>40721.208333323018</c:v>
                </c:pt>
                <c:pt idx="27575" formatCode="m/d/yyyy\ h:mm">
                  <c:v>40721.249999989675</c:v>
                </c:pt>
                <c:pt idx="27576" formatCode="m/d/yyyy\ h:mm">
                  <c:v>40721.291666656318</c:v>
                </c:pt>
                <c:pt idx="27577" formatCode="m/d/yyyy\ h:mm">
                  <c:v>40721.333333323011</c:v>
                </c:pt>
                <c:pt idx="27578" formatCode="m/d/yyyy\ h:mm">
                  <c:v>40721.374999989683</c:v>
                </c:pt>
                <c:pt idx="27579" formatCode="m/d/yyyy\ h:mm">
                  <c:v>40721.41666665634</c:v>
                </c:pt>
                <c:pt idx="27580" formatCode="m/d/yyyy\ h:mm">
                  <c:v>40721.458333323026</c:v>
                </c:pt>
                <c:pt idx="27581" formatCode="m/d/yyyy\ h:mm">
                  <c:v>40721.499999989654</c:v>
                </c:pt>
                <c:pt idx="27582" formatCode="m/d/yyyy\ h:mm">
                  <c:v>40721.541666656325</c:v>
                </c:pt>
                <c:pt idx="27583" formatCode="m/d/yyyy\ h:mm">
                  <c:v>40721.583333323011</c:v>
                </c:pt>
                <c:pt idx="27584" formatCode="m/d/yyyy\ h:mm">
                  <c:v>40721.624999989654</c:v>
                </c:pt>
                <c:pt idx="27585" formatCode="m/d/yyyy\ h:mm">
                  <c:v>40721.666666656325</c:v>
                </c:pt>
                <c:pt idx="27586" formatCode="m/d/yyyy\ h:mm">
                  <c:v>40721.708333323004</c:v>
                </c:pt>
                <c:pt idx="27587" formatCode="m/d/yyyy\ h:mm">
                  <c:v>40721.749999989654</c:v>
                </c:pt>
                <c:pt idx="27588" formatCode="m/d/yyyy\ h:mm">
                  <c:v>40721.791666656289</c:v>
                </c:pt>
                <c:pt idx="27589" formatCode="m/d/yyyy\ h:mm">
                  <c:v>40721.833333322997</c:v>
                </c:pt>
                <c:pt idx="27590" formatCode="m/d/yyyy\ h:mm">
                  <c:v>40721.874999989646</c:v>
                </c:pt>
                <c:pt idx="27591" formatCode="m/d/yyyy\ h:mm">
                  <c:v>40721.916666656311</c:v>
                </c:pt>
                <c:pt idx="27592" formatCode="m/d/yyyy\ h:mm">
                  <c:v>40721.958333323011</c:v>
                </c:pt>
                <c:pt idx="27593" formatCode="m/d/yyyy\ h:mm">
                  <c:v>40721.999999989624</c:v>
                </c:pt>
                <c:pt idx="27594" formatCode="m/d/yyyy\ h:mm">
                  <c:v>40722.041666656289</c:v>
                </c:pt>
                <c:pt idx="27595" formatCode="m/d/yyyy\ h:mm">
                  <c:v>40722.083333322989</c:v>
                </c:pt>
                <c:pt idx="27596" formatCode="m/d/yyyy\ h:mm">
                  <c:v>40722.124999989624</c:v>
                </c:pt>
                <c:pt idx="27597" formatCode="m/d/yyyy\ h:mm">
                  <c:v>40722.166666656281</c:v>
                </c:pt>
                <c:pt idx="27598" formatCode="m/d/yyyy\ h:mm">
                  <c:v>40722.208333322975</c:v>
                </c:pt>
                <c:pt idx="27599" formatCode="m/d/yyyy\ h:mm">
                  <c:v>40722.249999989624</c:v>
                </c:pt>
                <c:pt idx="27600" formatCode="m/d/yyyy\ h:mm">
                  <c:v>40722.291666656267</c:v>
                </c:pt>
                <c:pt idx="27601" formatCode="m/d/yyyy\ h:mm">
                  <c:v>40722.333333322968</c:v>
                </c:pt>
                <c:pt idx="27602" formatCode="m/d/yyyy\ h:mm">
                  <c:v>40722.374999989617</c:v>
                </c:pt>
                <c:pt idx="27603" formatCode="m/d/yyyy\ h:mm">
                  <c:v>40722.416666656281</c:v>
                </c:pt>
                <c:pt idx="27604" formatCode="m/d/yyyy\ h:mm">
                  <c:v>40722.458333322975</c:v>
                </c:pt>
                <c:pt idx="27605" formatCode="m/d/yyyy\ h:mm">
                  <c:v>40722.499999989595</c:v>
                </c:pt>
                <c:pt idx="27606" formatCode="m/d/yyyy\ h:mm">
                  <c:v>40722.541666656274</c:v>
                </c:pt>
                <c:pt idx="27607" formatCode="m/d/yyyy\ h:mm">
                  <c:v>40722.583333322953</c:v>
                </c:pt>
                <c:pt idx="27608" formatCode="m/d/yyyy\ h:mm">
                  <c:v>40722.624999989595</c:v>
                </c:pt>
                <c:pt idx="27609" formatCode="m/d/yyyy\ h:mm">
                  <c:v>40722.666666656252</c:v>
                </c:pt>
                <c:pt idx="27610" formatCode="m/d/yyyy\ h:mm">
                  <c:v>40722.708333322946</c:v>
                </c:pt>
                <c:pt idx="27611" formatCode="m/d/yyyy\ h:mm">
                  <c:v>40722.749999989595</c:v>
                </c:pt>
                <c:pt idx="27612" formatCode="m/d/yyyy\ h:mm">
                  <c:v>40722.791666656231</c:v>
                </c:pt>
                <c:pt idx="27613" formatCode="m/d/yyyy\ h:mm">
                  <c:v>40722.833333322946</c:v>
                </c:pt>
                <c:pt idx="27614" formatCode="m/d/yyyy\ h:mm">
                  <c:v>40722.874999989603</c:v>
                </c:pt>
                <c:pt idx="27615" formatCode="m/d/yyyy\ h:mm">
                  <c:v>40722.916666656252</c:v>
                </c:pt>
                <c:pt idx="27616" formatCode="m/d/yyyy\ h:mm">
                  <c:v>40722.958333322946</c:v>
                </c:pt>
                <c:pt idx="27617" formatCode="m/d/yyyy\ h:mm">
                  <c:v>40722.999999989581</c:v>
                </c:pt>
                <c:pt idx="27618" formatCode="m/d/yyyy\ h:mm">
                  <c:v>40723.041666656231</c:v>
                </c:pt>
                <c:pt idx="27619" formatCode="m/d/yyyy\ h:mm">
                  <c:v>40723.083333322924</c:v>
                </c:pt>
                <c:pt idx="27620" formatCode="m/d/yyyy\ h:mm">
                  <c:v>40723.124999989581</c:v>
                </c:pt>
                <c:pt idx="27621" formatCode="m/d/yyyy\ h:mm">
                  <c:v>40723.166666656223</c:v>
                </c:pt>
                <c:pt idx="27622" formatCode="m/d/yyyy\ h:mm">
                  <c:v>40723.208333322917</c:v>
                </c:pt>
                <c:pt idx="27623" formatCode="m/d/yyyy\ h:mm">
                  <c:v>40723.249999989566</c:v>
                </c:pt>
                <c:pt idx="27624" formatCode="m/d/yyyy\ h:mm">
                  <c:v>40723.291666656201</c:v>
                </c:pt>
                <c:pt idx="27625" formatCode="m/d/yyyy\ h:mm">
                  <c:v>40723.333333322909</c:v>
                </c:pt>
                <c:pt idx="27626" formatCode="m/d/yyyy\ h:mm">
                  <c:v>40723.374999989574</c:v>
                </c:pt>
                <c:pt idx="27627" formatCode="m/d/yyyy\ h:mm">
                  <c:v>40723.416666656223</c:v>
                </c:pt>
                <c:pt idx="27628" formatCode="m/d/yyyy\ h:mm">
                  <c:v>40723.458333322917</c:v>
                </c:pt>
                <c:pt idx="27629" formatCode="m/d/yyyy\ h:mm">
                  <c:v>40723.499999989552</c:v>
                </c:pt>
                <c:pt idx="27630" formatCode="m/d/yyyy\ h:mm">
                  <c:v>40723.541666656201</c:v>
                </c:pt>
                <c:pt idx="27631" formatCode="m/d/yyyy\ h:mm">
                  <c:v>40723.583333322895</c:v>
                </c:pt>
                <c:pt idx="27632" formatCode="m/d/yyyy\ h:mm">
                  <c:v>40723.624999989544</c:v>
                </c:pt>
                <c:pt idx="27633" formatCode="m/d/yyyy\ h:mm">
                  <c:v>40723.666666656194</c:v>
                </c:pt>
                <c:pt idx="27634" formatCode="m/d/yyyy\ h:mm">
                  <c:v>40723.708333322887</c:v>
                </c:pt>
                <c:pt idx="27635" formatCode="m/d/yyyy\ h:mm">
                  <c:v>40723.749999989537</c:v>
                </c:pt>
                <c:pt idx="27636" formatCode="m/d/yyyy\ h:mm">
                  <c:v>40723.79166665618</c:v>
                </c:pt>
                <c:pt idx="27637" formatCode="m/d/yyyy\ h:mm">
                  <c:v>40723.83333332288</c:v>
                </c:pt>
                <c:pt idx="27638" formatCode="m/d/yyyy\ h:mm">
                  <c:v>40723.874999989544</c:v>
                </c:pt>
                <c:pt idx="27639" formatCode="m/d/yyyy\ h:mm">
                  <c:v>40723.916666656201</c:v>
                </c:pt>
                <c:pt idx="27640" formatCode="m/d/yyyy\ h:mm">
                  <c:v>40723.958333322887</c:v>
                </c:pt>
                <c:pt idx="27641" formatCode="m/d/yyyy\ h:mm">
                  <c:v>40723.999999989523</c:v>
                </c:pt>
                <c:pt idx="27642" formatCode="m/d/yyyy\ h:mm">
                  <c:v>40724.041666656187</c:v>
                </c:pt>
                <c:pt idx="27643" formatCode="m/d/yyyy\ h:mm">
                  <c:v>40724.083333322866</c:v>
                </c:pt>
                <c:pt idx="27644" formatCode="m/d/yyyy\ h:mm">
                  <c:v>40724.124999989515</c:v>
                </c:pt>
                <c:pt idx="27645" formatCode="m/d/yyyy\ h:mm">
                  <c:v>40724.16666665618</c:v>
                </c:pt>
                <c:pt idx="27646" formatCode="m/d/yyyy\ h:mm">
                  <c:v>40724.208333322858</c:v>
                </c:pt>
                <c:pt idx="27647" formatCode="m/d/yyyy\ h:mm">
                  <c:v>40724.249999989508</c:v>
                </c:pt>
                <c:pt idx="27648" formatCode="m/d/yyyy\ h:mm">
                  <c:v>40724.291666656158</c:v>
                </c:pt>
                <c:pt idx="27649" formatCode="m/d/yyyy\ h:mm">
                  <c:v>40724.333333322851</c:v>
                </c:pt>
                <c:pt idx="27650" formatCode="m/d/yyyy\ h:mm">
                  <c:v>40724.374999989515</c:v>
                </c:pt>
                <c:pt idx="27651" formatCode="m/d/yyyy\ h:mm">
                  <c:v>40724.41666665618</c:v>
                </c:pt>
                <c:pt idx="27652" formatCode="m/d/yyyy\ h:mm">
                  <c:v>40724.458333322858</c:v>
                </c:pt>
                <c:pt idx="27653" formatCode="m/d/yyyy\ h:mm">
                  <c:v>40724.499999989494</c:v>
                </c:pt>
                <c:pt idx="27654" formatCode="m/d/yyyy\ h:mm">
                  <c:v>40724.541666656158</c:v>
                </c:pt>
                <c:pt idx="27655" formatCode="m/d/yyyy\ h:mm">
                  <c:v>40724.583333322837</c:v>
                </c:pt>
                <c:pt idx="27656" formatCode="m/d/yyyy\ h:mm">
                  <c:v>40724.624999989486</c:v>
                </c:pt>
                <c:pt idx="27657" formatCode="m/d/yyyy\ h:mm">
                  <c:v>40724.66666665615</c:v>
                </c:pt>
                <c:pt idx="27658" formatCode="m/d/yyyy\ h:mm">
                  <c:v>40724.708333322829</c:v>
                </c:pt>
                <c:pt idx="27659" formatCode="m/d/yyyy\ h:mm">
                  <c:v>40724.749999989479</c:v>
                </c:pt>
                <c:pt idx="27660" formatCode="m/d/yyyy\ h:mm">
                  <c:v>40724.791666656121</c:v>
                </c:pt>
                <c:pt idx="27661" formatCode="m/d/yyyy\ h:mm">
                  <c:v>40724.833333322822</c:v>
                </c:pt>
                <c:pt idx="27662" formatCode="m/d/yyyy\ h:mm">
                  <c:v>40724.874999989486</c:v>
                </c:pt>
                <c:pt idx="27663" formatCode="m/d/yyyy\ h:mm">
                  <c:v>40724.916666656143</c:v>
                </c:pt>
                <c:pt idx="27664" formatCode="m/d/yyyy\ h:mm">
                  <c:v>40724.958333322829</c:v>
                </c:pt>
                <c:pt idx="27665" formatCode="m/d/yyyy\ h:mm">
                  <c:v>40724.999999989464</c:v>
                </c:pt>
                <c:pt idx="27666" formatCode="m/d/yyyy\ h:mm">
                  <c:v>40725.041666656129</c:v>
                </c:pt>
                <c:pt idx="27667" formatCode="m/d/yyyy\ h:mm">
                  <c:v>40725.083333322793</c:v>
                </c:pt>
                <c:pt idx="27668" formatCode="m/d/yyyy\ h:mm">
                  <c:v>40725.124999989457</c:v>
                </c:pt>
                <c:pt idx="27669" formatCode="m/d/yyyy\ h:mm">
                  <c:v>40725.166666656121</c:v>
                </c:pt>
                <c:pt idx="27670" formatCode="m/d/yyyy\ h:mm">
                  <c:v>40725.208333322793</c:v>
                </c:pt>
                <c:pt idx="27671" formatCode="m/d/yyyy\ h:mm">
                  <c:v>40725.24999998945</c:v>
                </c:pt>
                <c:pt idx="27672" formatCode="m/d/yyyy\ h:mm">
                  <c:v>40725.2916666561</c:v>
                </c:pt>
                <c:pt idx="27673" formatCode="m/d/yyyy\ h:mm">
                  <c:v>40725.333333322793</c:v>
                </c:pt>
                <c:pt idx="27674" formatCode="m/d/yyyy\ h:mm">
                  <c:v>40725.374999989443</c:v>
                </c:pt>
                <c:pt idx="27675" formatCode="m/d/yyyy\ h:mm">
                  <c:v>40725.416666656121</c:v>
                </c:pt>
                <c:pt idx="27676" formatCode="m/d/yyyy\ h:mm">
                  <c:v>40725.4583333228</c:v>
                </c:pt>
                <c:pt idx="27677" formatCode="m/d/yyyy\ h:mm">
                  <c:v>40725.499999989435</c:v>
                </c:pt>
                <c:pt idx="27678" formatCode="m/d/yyyy\ h:mm">
                  <c:v>40725.5416666561</c:v>
                </c:pt>
                <c:pt idx="27679" formatCode="m/d/yyyy\ h:mm">
                  <c:v>40725.583333322778</c:v>
                </c:pt>
                <c:pt idx="27680" formatCode="m/d/yyyy\ h:mm">
                  <c:v>40725.624999989428</c:v>
                </c:pt>
                <c:pt idx="27681" formatCode="m/d/yyyy\ h:mm">
                  <c:v>40725.666666656085</c:v>
                </c:pt>
                <c:pt idx="27682" formatCode="m/d/yyyy\ h:mm">
                  <c:v>40725.708333322771</c:v>
                </c:pt>
                <c:pt idx="27683" formatCode="m/d/yyyy\ h:mm">
                  <c:v>40725.749999989421</c:v>
                </c:pt>
                <c:pt idx="27684" formatCode="m/d/yyyy\ h:mm">
                  <c:v>40725.79166665607</c:v>
                </c:pt>
                <c:pt idx="27685" formatCode="m/d/yyyy\ h:mm">
                  <c:v>40725.833333322749</c:v>
                </c:pt>
                <c:pt idx="27686" formatCode="m/d/yyyy\ h:mm">
                  <c:v>40725.874999989413</c:v>
                </c:pt>
                <c:pt idx="27687" formatCode="m/d/yyyy\ h:mm">
                  <c:v>40725.916666656092</c:v>
                </c:pt>
                <c:pt idx="27688" formatCode="m/d/yyyy\ h:mm">
                  <c:v>40725.958333322757</c:v>
                </c:pt>
                <c:pt idx="27689" formatCode="m/d/yyyy\ h:mm">
                  <c:v>40725.999999989406</c:v>
                </c:pt>
                <c:pt idx="27690" formatCode="m/d/yyyy\ h:mm">
                  <c:v>40726.04166665607</c:v>
                </c:pt>
                <c:pt idx="27691" formatCode="m/d/yyyy\ h:mm">
                  <c:v>40726.083333322742</c:v>
                </c:pt>
                <c:pt idx="27692" formatCode="m/d/yyyy\ h:mm">
                  <c:v>40726.124999989384</c:v>
                </c:pt>
                <c:pt idx="27693" formatCode="m/d/yyyy\ h:mm">
                  <c:v>40726.166666656056</c:v>
                </c:pt>
                <c:pt idx="27694" formatCode="m/d/yyyy\ h:mm">
                  <c:v>40726.208333322742</c:v>
                </c:pt>
                <c:pt idx="27695" formatCode="m/d/yyyy\ h:mm">
                  <c:v>40726.249999989384</c:v>
                </c:pt>
                <c:pt idx="27696" formatCode="m/d/yyyy\ h:mm">
                  <c:v>40726.291666656034</c:v>
                </c:pt>
                <c:pt idx="27697" formatCode="m/d/yyyy\ h:mm">
                  <c:v>40726.333333322735</c:v>
                </c:pt>
                <c:pt idx="27698" formatCode="m/d/yyyy\ h:mm">
                  <c:v>40726.374999989392</c:v>
                </c:pt>
                <c:pt idx="27699" formatCode="m/d/yyyy\ h:mm">
                  <c:v>40726.416666656049</c:v>
                </c:pt>
                <c:pt idx="27700" formatCode="m/d/yyyy\ h:mm">
                  <c:v>40726.458333322735</c:v>
                </c:pt>
                <c:pt idx="27701" formatCode="m/d/yyyy\ h:mm">
                  <c:v>40726.499999989377</c:v>
                </c:pt>
                <c:pt idx="27702" formatCode="m/d/yyyy\ h:mm">
                  <c:v>40726.541666656034</c:v>
                </c:pt>
                <c:pt idx="27703" formatCode="m/d/yyyy\ h:mm">
                  <c:v>40726.583333322713</c:v>
                </c:pt>
                <c:pt idx="27704" formatCode="m/d/yyyy\ h:mm">
                  <c:v>40726.62499998937</c:v>
                </c:pt>
                <c:pt idx="27705" formatCode="m/d/yyyy\ h:mm">
                  <c:v>40726.666666656034</c:v>
                </c:pt>
                <c:pt idx="27706" formatCode="m/d/yyyy\ h:mm">
                  <c:v>40726.708333322698</c:v>
                </c:pt>
                <c:pt idx="27707" formatCode="m/d/yyyy\ h:mm">
                  <c:v>40726.749999989355</c:v>
                </c:pt>
                <c:pt idx="27708" formatCode="m/d/yyyy\ h:mm">
                  <c:v>40726.791666656012</c:v>
                </c:pt>
                <c:pt idx="27709" formatCode="m/d/yyyy\ h:mm">
                  <c:v>40726.833333322691</c:v>
                </c:pt>
                <c:pt idx="27710" formatCode="m/d/yyyy\ h:mm">
                  <c:v>40726.874999989363</c:v>
                </c:pt>
                <c:pt idx="27711" formatCode="m/d/yyyy\ h:mm">
                  <c:v>40726.916666656034</c:v>
                </c:pt>
                <c:pt idx="27712" formatCode="m/d/yyyy\ h:mm">
                  <c:v>40726.958333322706</c:v>
                </c:pt>
                <c:pt idx="27713" formatCode="m/d/yyyy\ h:mm">
                  <c:v>40726.999999989333</c:v>
                </c:pt>
                <c:pt idx="27714" formatCode="m/d/yyyy\ h:mm">
                  <c:v>40727.041666656005</c:v>
                </c:pt>
                <c:pt idx="27715" formatCode="m/d/yyyy\ h:mm">
                  <c:v>40727.083333322691</c:v>
                </c:pt>
                <c:pt idx="27716" formatCode="m/d/yyyy\ h:mm">
                  <c:v>40727.124999989326</c:v>
                </c:pt>
                <c:pt idx="27717" formatCode="m/d/yyyy\ h:mm">
                  <c:v>40727.166666656005</c:v>
                </c:pt>
                <c:pt idx="27718" formatCode="m/d/yyyy\ h:mm">
                  <c:v>40727.208333322669</c:v>
                </c:pt>
                <c:pt idx="27719" formatCode="m/d/yyyy\ h:mm">
                  <c:v>40727.249999989326</c:v>
                </c:pt>
                <c:pt idx="27720" formatCode="m/d/yyyy\ h:mm">
                  <c:v>40727.291666655969</c:v>
                </c:pt>
                <c:pt idx="27721" formatCode="m/d/yyyy\ h:mm">
                  <c:v>40727.333333322662</c:v>
                </c:pt>
                <c:pt idx="27722" formatCode="m/d/yyyy\ h:mm">
                  <c:v>40727.374999989333</c:v>
                </c:pt>
                <c:pt idx="27723" formatCode="m/d/yyyy\ h:mm">
                  <c:v>40727.41666665599</c:v>
                </c:pt>
                <c:pt idx="27724" formatCode="m/d/yyyy\ h:mm">
                  <c:v>40727.458333322676</c:v>
                </c:pt>
                <c:pt idx="27725" formatCode="m/d/yyyy\ h:mm">
                  <c:v>40727.499999989304</c:v>
                </c:pt>
                <c:pt idx="27726" formatCode="m/d/yyyy\ h:mm">
                  <c:v>40727.541666655976</c:v>
                </c:pt>
                <c:pt idx="27727" formatCode="m/d/yyyy\ h:mm">
                  <c:v>40727.583333322647</c:v>
                </c:pt>
                <c:pt idx="27728" formatCode="m/d/yyyy\ h:mm">
                  <c:v>40727.624999989304</c:v>
                </c:pt>
                <c:pt idx="27729" formatCode="m/d/yyyy\ h:mm">
                  <c:v>40727.666666655976</c:v>
                </c:pt>
                <c:pt idx="27730" formatCode="m/d/yyyy\ h:mm">
                  <c:v>40727.70833332264</c:v>
                </c:pt>
                <c:pt idx="27731" formatCode="m/d/yyyy\ h:mm">
                  <c:v>40727.749999989304</c:v>
                </c:pt>
                <c:pt idx="27732" formatCode="m/d/yyyy\ h:mm">
                  <c:v>40727.791666655947</c:v>
                </c:pt>
                <c:pt idx="27733" formatCode="m/d/yyyy\ h:mm">
                  <c:v>40727.833333322633</c:v>
                </c:pt>
                <c:pt idx="27734" formatCode="m/d/yyyy\ h:mm">
                  <c:v>40727.874999989297</c:v>
                </c:pt>
                <c:pt idx="27735" formatCode="m/d/yyyy\ h:mm">
                  <c:v>40727.916666655961</c:v>
                </c:pt>
                <c:pt idx="27736" formatCode="m/d/yyyy\ h:mm">
                  <c:v>40727.958333322647</c:v>
                </c:pt>
                <c:pt idx="27737" formatCode="m/d/yyyy\ h:mm">
                  <c:v>40727.999999989275</c:v>
                </c:pt>
                <c:pt idx="27738" formatCode="m/d/yyyy\ h:mm">
                  <c:v>40728.041666655954</c:v>
                </c:pt>
                <c:pt idx="27739" formatCode="m/d/yyyy\ h:mm">
                  <c:v>40728.083333322618</c:v>
                </c:pt>
                <c:pt idx="27740" formatCode="m/d/yyyy\ h:mm">
                  <c:v>40728.124999989275</c:v>
                </c:pt>
                <c:pt idx="27741" formatCode="m/d/yyyy\ h:mm">
                  <c:v>40728.166666655932</c:v>
                </c:pt>
                <c:pt idx="27742" formatCode="m/d/yyyy\ h:mm">
                  <c:v>40728.208333322611</c:v>
                </c:pt>
                <c:pt idx="27743" formatCode="m/d/yyyy\ h:mm">
                  <c:v>40728.249999989275</c:v>
                </c:pt>
                <c:pt idx="27744" formatCode="m/d/yyyy\ h:mm">
                  <c:v>40728.291666655918</c:v>
                </c:pt>
                <c:pt idx="27745" formatCode="m/d/yyyy\ h:mm">
                  <c:v>40728.333333322611</c:v>
                </c:pt>
                <c:pt idx="27746" formatCode="m/d/yyyy\ h:mm">
                  <c:v>40728.374999989268</c:v>
                </c:pt>
                <c:pt idx="27747" formatCode="m/d/yyyy\ h:mm">
                  <c:v>40728.416666655932</c:v>
                </c:pt>
                <c:pt idx="27748" formatCode="m/d/yyyy\ h:mm">
                  <c:v>40728.458333322618</c:v>
                </c:pt>
                <c:pt idx="27749" formatCode="m/d/yyyy\ h:mm">
                  <c:v>40728.499999989246</c:v>
                </c:pt>
                <c:pt idx="27750" formatCode="m/d/yyyy\ h:mm">
                  <c:v>40728.541666655925</c:v>
                </c:pt>
                <c:pt idx="27751" formatCode="m/d/yyyy\ h:mm">
                  <c:v>40728.583333322604</c:v>
                </c:pt>
                <c:pt idx="27752" formatCode="m/d/yyyy\ h:mm">
                  <c:v>40728.624999989239</c:v>
                </c:pt>
                <c:pt idx="27753" formatCode="m/d/yyyy\ h:mm">
                  <c:v>40728.666666655903</c:v>
                </c:pt>
                <c:pt idx="27754" formatCode="m/d/yyyy\ h:mm">
                  <c:v>40728.708333322596</c:v>
                </c:pt>
                <c:pt idx="27755" formatCode="m/d/yyyy\ h:mm">
                  <c:v>40728.749999989232</c:v>
                </c:pt>
                <c:pt idx="27756" formatCode="m/d/yyyy\ h:mm">
                  <c:v>40728.791666655881</c:v>
                </c:pt>
                <c:pt idx="27757" formatCode="m/d/yyyy\ h:mm">
                  <c:v>40728.833333322596</c:v>
                </c:pt>
                <c:pt idx="27758" formatCode="m/d/yyyy\ h:mm">
                  <c:v>40728.874999989239</c:v>
                </c:pt>
                <c:pt idx="27759" formatCode="m/d/yyyy\ h:mm">
                  <c:v>40728.916666655903</c:v>
                </c:pt>
                <c:pt idx="27760" formatCode="m/d/yyyy\ h:mm">
                  <c:v>40728.958333322596</c:v>
                </c:pt>
                <c:pt idx="27761" formatCode="m/d/yyyy\ h:mm">
                  <c:v>40728.999999989224</c:v>
                </c:pt>
                <c:pt idx="27762" formatCode="m/d/yyyy\ h:mm">
                  <c:v>40729.041666655881</c:v>
                </c:pt>
                <c:pt idx="27763" formatCode="m/d/yyyy\ h:mm">
                  <c:v>40729.083333322575</c:v>
                </c:pt>
                <c:pt idx="27764" formatCode="m/d/yyyy\ h:mm">
                  <c:v>40729.124999989224</c:v>
                </c:pt>
                <c:pt idx="27765" formatCode="m/d/yyyy\ h:mm">
                  <c:v>40729.166666655874</c:v>
                </c:pt>
                <c:pt idx="27766" formatCode="m/d/yyyy\ h:mm">
                  <c:v>40729.208333322567</c:v>
                </c:pt>
                <c:pt idx="27767" formatCode="m/d/yyyy\ h:mm">
                  <c:v>40729.249999989202</c:v>
                </c:pt>
                <c:pt idx="27768" formatCode="m/d/yyyy\ h:mm">
                  <c:v>40729.291666655852</c:v>
                </c:pt>
                <c:pt idx="27769" formatCode="m/d/yyyy\ h:mm">
                  <c:v>40729.33333332256</c:v>
                </c:pt>
                <c:pt idx="27770" formatCode="m/d/yyyy\ h:mm">
                  <c:v>40729.37499998921</c:v>
                </c:pt>
                <c:pt idx="27771" formatCode="m/d/yyyy\ h:mm">
                  <c:v>40729.416666655881</c:v>
                </c:pt>
                <c:pt idx="27772" formatCode="m/d/yyyy\ h:mm">
                  <c:v>40729.458333322567</c:v>
                </c:pt>
                <c:pt idx="27773" formatCode="m/d/yyyy\ h:mm">
                  <c:v>40729.499999989195</c:v>
                </c:pt>
                <c:pt idx="27774" formatCode="m/d/yyyy\ h:mm">
                  <c:v>40729.541666655852</c:v>
                </c:pt>
                <c:pt idx="27775" formatCode="m/d/yyyy\ h:mm">
                  <c:v>40729.583333322546</c:v>
                </c:pt>
                <c:pt idx="27776" formatCode="m/d/yyyy\ h:mm">
                  <c:v>40729.624999989195</c:v>
                </c:pt>
                <c:pt idx="27777" formatCode="m/d/yyyy\ h:mm">
                  <c:v>40729.666666655845</c:v>
                </c:pt>
                <c:pt idx="27778" formatCode="m/d/yyyy\ h:mm">
                  <c:v>40729.708333322546</c:v>
                </c:pt>
                <c:pt idx="27779" formatCode="m/d/yyyy\ h:mm">
                  <c:v>40729.749999989188</c:v>
                </c:pt>
                <c:pt idx="27780" formatCode="m/d/yyyy\ h:mm">
                  <c:v>40729.791666655823</c:v>
                </c:pt>
                <c:pt idx="27781" formatCode="m/d/yyyy\ h:mm">
                  <c:v>40729.833333322538</c:v>
                </c:pt>
                <c:pt idx="27782" formatCode="m/d/yyyy\ h:mm">
                  <c:v>40729.874999989195</c:v>
                </c:pt>
                <c:pt idx="27783" formatCode="m/d/yyyy\ h:mm">
                  <c:v>40729.916666655845</c:v>
                </c:pt>
                <c:pt idx="27784" formatCode="m/d/yyyy\ h:mm">
                  <c:v>40729.958333322546</c:v>
                </c:pt>
                <c:pt idx="27785" formatCode="m/d/yyyy\ h:mm">
                  <c:v>40729.999999989173</c:v>
                </c:pt>
                <c:pt idx="27786" formatCode="m/d/yyyy\ h:mm">
                  <c:v>40730.041666655823</c:v>
                </c:pt>
                <c:pt idx="27787" formatCode="m/d/yyyy\ h:mm">
                  <c:v>40730.083333322516</c:v>
                </c:pt>
                <c:pt idx="27788" formatCode="m/d/yyyy\ h:mm">
                  <c:v>40730.124999989166</c:v>
                </c:pt>
                <c:pt idx="27789" formatCode="m/d/yyyy\ h:mm">
                  <c:v>40730.166666655816</c:v>
                </c:pt>
                <c:pt idx="27790" formatCode="m/d/yyyy\ h:mm">
                  <c:v>40730.208333322509</c:v>
                </c:pt>
                <c:pt idx="27791" formatCode="m/d/yyyy\ h:mm">
                  <c:v>40730.249999989159</c:v>
                </c:pt>
                <c:pt idx="27792" formatCode="m/d/yyyy\ h:mm">
                  <c:v>40730.291666655794</c:v>
                </c:pt>
                <c:pt idx="27793" formatCode="m/d/yyyy\ h:mm">
                  <c:v>40730.333333322502</c:v>
                </c:pt>
                <c:pt idx="27794" formatCode="m/d/yyyy\ h:mm">
                  <c:v>40730.374999989166</c:v>
                </c:pt>
                <c:pt idx="27795" formatCode="m/d/yyyy\ h:mm">
                  <c:v>40730.416666655816</c:v>
                </c:pt>
                <c:pt idx="27796" formatCode="m/d/yyyy\ h:mm">
                  <c:v>40730.458333322509</c:v>
                </c:pt>
                <c:pt idx="27797" formatCode="m/d/yyyy\ h:mm">
                  <c:v>40730.499999989144</c:v>
                </c:pt>
                <c:pt idx="27798" formatCode="m/d/yyyy\ h:mm">
                  <c:v>40730.541666655794</c:v>
                </c:pt>
                <c:pt idx="27799" formatCode="m/d/yyyy\ h:mm">
                  <c:v>40730.583333322487</c:v>
                </c:pt>
                <c:pt idx="27800" formatCode="m/d/yyyy\ h:mm">
                  <c:v>40730.624999989137</c:v>
                </c:pt>
                <c:pt idx="27801" formatCode="m/d/yyyy\ h:mm">
                  <c:v>40730.666666655787</c:v>
                </c:pt>
                <c:pt idx="27802" formatCode="m/d/yyyy\ h:mm">
                  <c:v>40730.70833332248</c:v>
                </c:pt>
                <c:pt idx="27803" formatCode="m/d/yyyy\ h:mm">
                  <c:v>40730.74999998913</c:v>
                </c:pt>
                <c:pt idx="27804" formatCode="m/d/yyyy\ h:mm">
                  <c:v>40730.791666655765</c:v>
                </c:pt>
                <c:pt idx="27805" formatCode="m/d/yyyy\ h:mm">
                  <c:v>40730.833333322473</c:v>
                </c:pt>
                <c:pt idx="27806" formatCode="m/d/yyyy\ h:mm">
                  <c:v>40730.874999989137</c:v>
                </c:pt>
                <c:pt idx="27807" formatCode="m/d/yyyy\ h:mm">
                  <c:v>40730.916666655787</c:v>
                </c:pt>
                <c:pt idx="27808" formatCode="m/d/yyyy\ h:mm">
                  <c:v>40730.95833332248</c:v>
                </c:pt>
                <c:pt idx="27809" formatCode="m/d/yyyy\ h:mm">
                  <c:v>40730.999999989115</c:v>
                </c:pt>
                <c:pt idx="27810" formatCode="m/d/yyyy\ h:mm">
                  <c:v>40731.041666655765</c:v>
                </c:pt>
                <c:pt idx="27811" formatCode="m/d/yyyy\ h:mm">
                  <c:v>40731.083333322458</c:v>
                </c:pt>
                <c:pt idx="27812" formatCode="m/d/yyyy\ h:mm">
                  <c:v>40731.124999989108</c:v>
                </c:pt>
                <c:pt idx="27813" formatCode="m/d/yyyy\ h:mm">
                  <c:v>40731.166666655758</c:v>
                </c:pt>
                <c:pt idx="27814" formatCode="m/d/yyyy\ h:mm">
                  <c:v>40731.208333322451</c:v>
                </c:pt>
                <c:pt idx="27815" formatCode="m/d/yyyy\ h:mm">
                  <c:v>40731.249999989101</c:v>
                </c:pt>
                <c:pt idx="27816" formatCode="m/d/yyyy\ h:mm">
                  <c:v>40731.291666655736</c:v>
                </c:pt>
                <c:pt idx="27817" formatCode="m/d/yyyy\ h:mm">
                  <c:v>40731.333333322444</c:v>
                </c:pt>
                <c:pt idx="27818" formatCode="m/d/yyyy\ h:mm">
                  <c:v>40731.374999989093</c:v>
                </c:pt>
                <c:pt idx="27819" formatCode="m/d/yyyy\ h:mm">
                  <c:v>40731.416666655758</c:v>
                </c:pt>
                <c:pt idx="27820" formatCode="m/d/yyyy\ h:mm">
                  <c:v>40731.458333322451</c:v>
                </c:pt>
                <c:pt idx="27821" formatCode="m/d/yyyy\ h:mm">
                  <c:v>40731.499999989086</c:v>
                </c:pt>
                <c:pt idx="27822" formatCode="m/d/yyyy\ h:mm">
                  <c:v>40731.541666655728</c:v>
                </c:pt>
                <c:pt idx="27823" formatCode="m/d/yyyy\ h:mm">
                  <c:v>40731.583333322429</c:v>
                </c:pt>
                <c:pt idx="27824" formatCode="m/d/yyyy\ h:mm">
                  <c:v>40731.624999989079</c:v>
                </c:pt>
                <c:pt idx="27825" formatCode="m/d/yyyy\ h:mm">
                  <c:v>40731.666666655721</c:v>
                </c:pt>
                <c:pt idx="27826" formatCode="m/d/yyyy\ h:mm">
                  <c:v>40731.708333322422</c:v>
                </c:pt>
                <c:pt idx="27827" formatCode="m/d/yyyy\ h:mm">
                  <c:v>40731.749999989072</c:v>
                </c:pt>
                <c:pt idx="27828" formatCode="m/d/yyyy\ h:mm">
                  <c:v>40731.791666655707</c:v>
                </c:pt>
                <c:pt idx="27829" formatCode="m/d/yyyy\ h:mm">
                  <c:v>40731.833333322415</c:v>
                </c:pt>
                <c:pt idx="27830" formatCode="m/d/yyyy\ h:mm">
                  <c:v>40731.874999989079</c:v>
                </c:pt>
                <c:pt idx="27831" formatCode="m/d/yyyy\ h:mm">
                  <c:v>40731.916666655728</c:v>
                </c:pt>
                <c:pt idx="27832" formatCode="m/d/yyyy\ h:mm">
                  <c:v>40731.958333322415</c:v>
                </c:pt>
                <c:pt idx="27833" formatCode="m/d/yyyy\ h:mm">
                  <c:v>40731.999999989057</c:v>
                </c:pt>
                <c:pt idx="27834" formatCode="m/d/yyyy\ h:mm">
                  <c:v>40732.041666655707</c:v>
                </c:pt>
                <c:pt idx="27835" formatCode="m/d/yyyy\ h:mm">
                  <c:v>40732.083333322393</c:v>
                </c:pt>
                <c:pt idx="27836" formatCode="m/d/yyyy\ h:mm">
                  <c:v>40732.12499998905</c:v>
                </c:pt>
                <c:pt idx="27837" formatCode="m/d/yyyy\ h:mm">
                  <c:v>40732.166666655699</c:v>
                </c:pt>
                <c:pt idx="27838" formatCode="m/d/yyyy\ h:mm">
                  <c:v>40732.208333322393</c:v>
                </c:pt>
                <c:pt idx="27839" formatCode="m/d/yyyy\ h:mm">
                  <c:v>40732.249999989035</c:v>
                </c:pt>
                <c:pt idx="27840" formatCode="m/d/yyyy\ h:mm">
                  <c:v>40732.29166665567</c:v>
                </c:pt>
                <c:pt idx="27841" formatCode="m/d/yyyy\ h:mm">
                  <c:v>40732.333333322385</c:v>
                </c:pt>
                <c:pt idx="27842" formatCode="m/d/yyyy\ h:mm">
                  <c:v>40732.374999989042</c:v>
                </c:pt>
                <c:pt idx="27843" formatCode="m/d/yyyy\ h:mm">
                  <c:v>40732.416666655685</c:v>
                </c:pt>
                <c:pt idx="27844" formatCode="m/d/yyyy\ h:mm">
                  <c:v>40732.458333322393</c:v>
                </c:pt>
                <c:pt idx="27845" formatCode="m/d/yyyy\ h:mm">
                  <c:v>40732.499999989028</c:v>
                </c:pt>
                <c:pt idx="27846" formatCode="m/d/yyyy\ h:mm">
                  <c:v>40732.54166665567</c:v>
                </c:pt>
                <c:pt idx="27847" formatCode="m/d/yyyy\ h:mm">
                  <c:v>40732.583333322371</c:v>
                </c:pt>
                <c:pt idx="27848" formatCode="m/d/yyyy\ h:mm">
                  <c:v>40732.624999989021</c:v>
                </c:pt>
                <c:pt idx="27849" formatCode="m/d/yyyy\ h:mm">
                  <c:v>40732.66666665567</c:v>
                </c:pt>
                <c:pt idx="27850" formatCode="m/d/yyyy\ h:mm">
                  <c:v>40732.708333322349</c:v>
                </c:pt>
                <c:pt idx="27851" formatCode="m/d/yyyy\ h:mm">
                  <c:v>40732.749999989006</c:v>
                </c:pt>
                <c:pt idx="27852" formatCode="m/d/yyyy\ h:mm">
                  <c:v>40732.791666655641</c:v>
                </c:pt>
                <c:pt idx="27853" formatCode="m/d/yyyy\ h:mm">
                  <c:v>40732.833333322342</c:v>
                </c:pt>
                <c:pt idx="27854" formatCode="m/d/yyyy\ h:mm">
                  <c:v>40732.874999989013</c:v>
                </c:pt>
                <c:pt idx="27855" formatCode="m/d/yyyy\ h:mm">
                  <c:v>40732.91666665567</c:v>
                </c:pt>
                <c:pt idx="27856" formatCode="m/d/yyyy\ h:mm">
                  <c:v>40732.958333322356</c:v>
                </c:pt>
                <c:pt idx="27857" formatCode="m/d/yyyy\ h:mm">
                  <c:v>40732.999999988999</c:v>
                </c:pt>
                <c:pt idx="27858" formatCode="m/d/yyyy\ h:mm">
                  <c:v>40733.041666655634</c:v>
                </c:pt>
                <c:pt idx="27859" formatCode="m/d/yyyy\ h:mm">
                  <c:v>40733.083333322342</c:v>
                </c:pt>
                <c:pt idx="27860" formatCode="m/d/yyyy\ h:mm">
                  <c:v>40733.124999988991</c:v>
                </c:pt>
                <c:pt idx="27861" formatCode="m/d/yyyy\ h:mm">
                  <c:v>40733.166666655634</c:v>
                </c:pt>
                <c:pt idx="27862" formatCode="m/d/yyyy\ h:mm">
                  <c:v>40733.208333322335</c:v>
                </c:pt>
                <c:pt idx="27863" formatCode="m/d/yyyy\ h:mm">
                  <c:v>40733.249999988991</c:v>
                </c:pt>
                <c:pt idx="27864" formatCode="m/d/yyyy\ h:mm">
                  <c:v>40733.291666655612</c:v>
                </c:pt>
                <c:pt idx="27865" formatCode="m/d/yyyy\ h:mm">
                  <c:v>40733.333333322313</c:v>
                </c:pt>
                <c:pt idx="27866" formatCode="m/d/yyyy\ h:mm">
                  <c:v>40733.374999988999</c:v>
                </c:pt>
                <c:pt idx="27867" formatCode="m/d/yyyy\ h:mm">
                  <c:v>40733.416666655634</c:v>
                </c:pt>
                <c:pt idx="27868" formatCode="m/d/yyyy\ h:mm">
                  <c:v>40733.458333322335</c:v>
                </c:pt>
                <c:pt idx="27869" formatCode="m/d/yyyy\ h:mm">
                  <c:v>40733.499999988984</c:v>
                </c:pt>
                <c:pt idx="27870" formatCode="m/d/yyyy\ h:mm">
                  <c:v>40733.541666655619</c:v>
                </c:pt>
                <c:pt idx="27871" formatCode="m/d/yyyy\ h:mm">
                  <c:v>40733.583333322298</c:v>
                </c:pt>
                <c:pt idx="27872" formatCode="m/d/yyyy\ h:mm">
                  <c:v>40733.624999988962</c:v>
                </c:pt>
                <c:pt idx="27873" formatCode="m/d/yyyy\ h:mm">
                  <c:v>40733.666666655605</c:v>
                </c:pt>
                <c:pt idx="27874" formatCode="m/d/yyyy\ h:mm">
                  <c:v>40733.708333322291</c:v>
                </c:pt>
                <c:pt idx="27875" formatCode="m/d/yyyy\ h:mm">
                  <c:v>40733.749999988962</c:v>
                </c:pt>
                <c:pt idx="27876" formatCode="m/d/yyyy\ h:mm">
                  <c:v>40733.791666655583</c:v>
                </c:pt>
                <c:pt idx="27877" formatCode="m/d/yyyy\ h:mm">
                  <c:v>40733.833333322291</c:v>
                </c:pt>
                <c:pt idx="27878" formatCode="m/d/yyyy\ h:mm">
                  <c:v>40733.87499998897</c:v>
                </c:pt>
                <c:pt idx="27879" formatCode="m/d/yyyy\ h:mm">
                  <c:v>40733.916666655605</c:v>
                </c:pt>
                <c:pt idx="27880" formatCode="m/d/yyyy\ h:mm">
                  <c:v>40733.958333322298</c:v>
                </c:pt>
                <c:pt idx="27881" formatCode="m/d/yyyy\ h:mm">
                  <c:v>40733.999999988941</c:v>
                </c:pt>
                <c:pt idx="27882" formatCode="m/d/yyyy\ h:mm">
                  <c:v>40734.04166665559</c:v>
                </c:pt>
                <c:pt idx="27883" formatCode="m/d/yyyy\ h:mm">
                  <c:v>40734.083333322269</c:v>
                </c:pt>
                <c:pt idx="27884" formatCode="m/d/yyyy\ h:mm">
                  <c:v>40734.124999988933</c:v>
                </c:pt>
                <c:pt idx="27885" formatCode="m/d/yyyy\ h:mm">
                  <c:v>40734.166666655583</c:v>
                </c:pt>
                <c:pt idx="27886" formatCode="m/d/yyyy\ h:mm">
                  <c:v>40734.208333322262</c:v>
                </c:pt>
                <c:pt idx="27887" formatCode="m/d/yyyy\ h:mm">
                  <c:v>40734.249999988933</c:v>
                </c:pt>
                <c:pt idx="27888" formatCode="m/d/yyyy\ h:mm">
                  <c:v>40734.291666655568</c:v>
                </c:pt>
                <c:pt idx="27889" formatCode="m/d/yyyy\ h:mm">
                  <c:v>40734.333333322262</c:v>
                </c:pt>
                <c:pt idx="27890" formatCode="m/d/yyyy\ h:mm">
                  <c:v>40734.374999988941</c:v>
                </c:pt>
                <c:pt idx="27891" formatCode="m/d/yyyy\ h:mm">
                  <c:v>40734.416666655583</c:v>
                </c:pt>
                <c:pt idx="27892" formatCode="m/d/yyyy\ h:mm">
                  <c:v>40734.458333322269</c:v>
                </c:pt>
                <c:pt idx="27893" formatCode="m/d/yyyy\ h:mm">
                  <c:v>40734.499999988911</c:v>
                </c:pt>
                <c:pt idx="27894" formatCode="m/d/yyyy\ h:mm">
                  <c:v>40734.541666655576</c:v>
                </c:pt>
                <c:pt idx="27895" formatCode="m/d/yyyy\ h:mm">
                  <c:v>40734.58333332224</c:v>
                </c:pt>
                <c:pt idx="27896" formatCode="m/d/yyyy\ h:mm">
                  <c:v>40734.624999988911</c:v>
                </c:pt>
                <c:pt idx="27897" formatCode="m/d/yyyy\ h:mm">
                  <c:v>40734.666666655554</c:v>
                </c:pt>
                <c:pt idx="27898" formatCode="m/d/yyyy\ h:mm">
                  <c:v>40734.708333322233</c:v>
                </c:pt>
                <c:pt idx="27899" formatCode="m/d/yyyy\ h:mm">
                  <c:v>40734.749999988897</c:v>
                </c:pt>
                <c:pt idx="27900" formatCode="m/d/yyyy\ h:mm">
                  <c:v>40734.791666655532</c:v>
                </c:pt>
                <c:pt idx="27901" formatCode="m/d/yyyy\ h:mm">
                  <c:v>40734.833333322233</c:v>
                </c:pt>
                <c:pt idx="27902" formatCode="m/d/yyyy\ h:mm">
                  <c:v>40734.874999988904</c:v>
                </c:pt>
                <c:pt idx="27903" formatCode="m/d/yyyy\ h:mm">
                  <c:v>40734.916666655561</c:v>
                </c:pt>
                <c:pt idx="27904" formatCode="m/d/yyyy\ h:mm">
                  <c:v>40734.95833332224</c:v>
                </c:pt>
                <c:pt idx="27905" formatCode="m/d/yyyy\ h:mm">
                  <c:v>40734.999999988882</c:v>
                </c:pt>
                <c:pt idx="27906" formatCode="m/d/yyyy\ h:mm">
                  <c:v>40735.041666655532</c:v>
                </c:pt>
                <c:pt idx="27907" formatCode="m/d/yyyy\ h:mm">
                  <c:v>40735.083333322211</c:v>
                </c:pt>
                <c:pt idx="27908" formatCode="m/d/yyyy\ h:mm">
                  <c:v>40735.124999988882</c:v>
                </c:pt>
                <c:pt idx="27909" formatCode="m/d/yyyy\ h:mm">
                  <c:v>40735.166666655525</c:v>
                </c:pt>
                <c:pt idx="27910" formatCode="m/d/yyyy\ h:mm">
                  <c:v>40735.208333322211</c:v>
                </c:pt>
                <c:pt idx="27911" formatCode="m/d/yyyy\ h:mm">
                  <c:v>40735.249999988868</c:v>
                </c:pt>
                <c:pt idx="27912" formatCode="m/d/yyyy\ h:mm">
                  <c:v>40735.291666655503</c:v>
                </c:pt>
                <c:pt idx="27913" formatCode="m/d/yyyy\ h:mm">
                  <c:v>40735.333333322211</c:v>
                </c:pt>
                <c:pt idx="27914" formatCode="m/d/yyyy\ h:mm">
                  <c:v>40735.374999988875</c:v>
                </c:pt>
                <c:pt idx="27915" formatCode="m/d/yyyy\ h:mm">
                  <c:v>40735.416666655532</c:v>
                </c:pt>
                <c:pt idx="27916" formatCode="m/d/yyyy\ h:mm">
                  <c:v>40735.458333322218</c:v>
                </c:pt>
                <c:pt idx="27917" formatCode="m/d/yyyy\ h:mm">
                  <c:v>40735.499999988853</c:v>
                </c:pt>
                <c:pt idx="27918" formatCode="m/d/yyyy\ h:mm">
                  <c:v>40735.541666655503</c:v>
                </c:pt>
                <c:pt idx="27919" formatCode="m/d/yyyy\ h:mm">
                  <c:v>40735.583333322196</c:v>
                </c:pt>
                <c:pt idx="27920" formatCode="m/d/yyyy\ h:mm">
                  <c:v>40735.624999988846</c:v>
                </c:pt>
                <c:pt idx="27921" formatCode="m/d/yyyy\ h:mm">
                  <c:v>40735.666666655496</c:v>
                </c:pt>
                <c:pt idx="27922" formatCode="m/d/yyyy\ h:mm">
                  <c:v>40735.708333322196</c:v>
                </c:pt>
                <c:pt idx="27923" formatCode="m/d/yyyy\ h:mm">
                  <c:v>40735.749999988839</c:v>
                </c:pt>
                <c:pt idx="27924" formatCode="m/d/yyyy\ h:mm">
                  <c:v>40735.791666655474</c:v>
                </c:pt>
                <c:pt idx="27925" formatCode="m/d/yyyy\ h:mm">
                  <c:v>40735.833333322189</c:v>
                </c:pt>
                <c:pt idx="27926" formatCode="m/d/yyyy\ h:mm">
                  <c:v>40735.874999988846</c:v>
                </c:pt>
                <c:pt idx="27927" formatCode="m/d/yyyy\ h:mm">
                  <c:v>40735.916666655496</c:v>
                </c:pt>
                <c:pt idx="27928" formatCode="m/d/yyyy\ h:mm">
                  <c:v>40735.958333322196</c:v>
                </c:pt>
                <c:pt idx="27929" formatCode="m/d/yyyy\ h:mm">
                  <c:v>40735.999999988831</c:v>
                </c:pt>
                <c:pt idx="27930" formatCode="m/d/yyyy\ h:mm">
                  <c:v>40736.041666655474</c:v>
                </c:pt>
                <c:pt idx="27931" formatCode="m/d/yyyy\ h:mm">
                  <c:v>40736.083333322167</c:v>
                </c:pt>
                <c:pt idx="27932" formatCode="m/d/yyyy\ h:mm">
                  <c:v>40736.124999988817</c:v>
                </c:pt>
                <c:pt idx="27933" formatCode="m/d/yyyy\ h:mm">
                  <c:v>40736.166666655474</c:v>
                </c:pt>
                <c:pt idx="27934" formatCode="m/d/yyyy\ h:mm">
                  <c:v>40736.20833332216</c:v>
                </c:pt>
                <c:pt idx="27935" formatCode="m/d/yyyy\ h:mm">
                  <c:v>40736.24999998881</c:v>
                </c:pt>
                <c:pt idx="27936" formatCode="m/d/yyyy\ h:mm">
                  <c:v>40736.291666655452</c:v>
                </c:pt>
                <c:pt idx="27937" formatCode="m/d/yyyy\ h:mm">
                  <c:v>40736.333333322153</c:v>
                </c:pt>
                <c:pt idx="27938" formatCode="m/d/yyyy\ h:mm">
                  <c:v>40736.374999988817</c:v>
                </c:pt>
                <c:pt idx="27939" formatCode="m/d/yyyy\ h:mm">
                  <c:v>40736.416666655467</c:v>
                </c:pt>
                <c:pt idx="27940" formatCode="m/d/yyyy\ h:mm">
                  <c:v>40736.45833332216</c:v>
                </c:pt>
                <c:pt idx="27941" formatCode="m/d/yyyy\ h:mm">
                  <c:v>40736.499999988795</c:v>
                </c:pt>
                <c:pt idx="27942" formatCode="m/d/yyyy\ h:mm">
                  <c:v>40736.541666655445</c:v>
                </c:pt>
                <c:pt idx="27943" formatCode="m/d/yyyy\ h:mm">
                  <c:v>40736.583333322145</c:v>
                </c:pt>
                <c:pt idx="27944" formatCode="m/d/yyyy\ h:mm">
                  <c:v>40736.624999988788</c:v>
                </c:pt>
                <c:pt idx="27945" formatCode="m/d/yyyy\ h:mm">
                  <c:v>40736.666666655437</c:v>
                </c:pt>
                <c:pt idx="27946" formatCode="m/d/yyyy\ h:mm">
                  <c:v>40736.708333322138</c:v>
                </c:pt>
                <c:pt idx="27947" formatCode="m/d/yyyy\ h:mm">
                  <c:v>40736.74999998878</c:v>
                </c:pt>
                <c:pt idx="27948" formatCode="m/d/yyyy\ h:mm">
                  <c:v>40736.791666655416</c:v>
                </c:pt>
                <c:pt idx="27949" formatCode="m/d/yyyy\ h:mm">
                  <c:v>40736.833333322124</c:v>
                </c:pt>
                <c:pt idx="27950" formatCode="m/d/yyyy\ h:mm">
                  <c:v>40736.874999988788</c:v>
                </c:pt>
                <c:pt idx="27951" formatCode="m/d/yyyy\ h:mm">
                  <c:v>40736.916666655437</c:v>
                </c:pt>
                <c:pt idx="27952" formatCode="m/d/yyyy\ h:mm">
                  <c:v>40736.958333322131</c:v>
                </c:pt>
                <c:pt idx="27953" formatCode="m/d/yyyy\ h:mm">
                  <c:v>40736.999999988766</c:v>
                </c:pt>
                <c:pt idx="27954" formatCode="m/d/yyyy\ h:mm">
                  <c:v>40737.041666655416</c:v>
                </c:pt>
                <c:pt idx="27955" formatCode="m/d/yyyy\ h:mm">
                  <c:v>40737.083333322109</c:v>
                </c:pt>
                <c:pt idx="27956" formatCode="m/d/yyyy\ h:mm">
                  <c:v>40737.124999988759</c:v>
                </c:pt>
                <c:pt idx="27957" formatCode="m/d/yyyy\ h:mm">
                  <c:v>40737.166666655408</c:v>
                </c:pt>
                <c:pt idx="27958" formatCode="m/d/yyyy\ h:mm">
                  <c:v>40737.208333322102</c:v>
                </c:pt>
                <c:pt idx="27959" formatCode="m/d/yyyy\ h:mm">
                  <c:v>40737.249999988751</c:v>
                </c:pt>
                <c:pt idx="27960" formatCode="m/d/yyyy\ h:mm">
                  <c:v>40737.291666655387</c:v>
                </c:pt>
                <c:pt idx="27961" formatCode="m/d/yyyy\ h:mm">
                  <c:v>40737.333333322094</c:v>
                </c:pt>
                <c:pt idx="27962" formatCode="m/d/yyyy\ h:mm">
                  <c:v>40737.374999988759</c:v>
                </c:pt>
                <c:pt idx="27963" formatCode="m/d/yyyy\ h:mm">
                  <c:v>40737.416666655408</c:v>
                </c:pt>
                <c:pt idx="27964" formatCode="m/d/yyyy\ h:mm">
                  <c:v>40737.458333322102</c:v>
                </c:pt>
                <c:pt idx="27965" formatCode="m/d/yyyy\ h:mm">
                  <c:v>40737.499999988737</c:v>
                </c:pt>
                <c:pt idx="27966" formatCode="m/d/yyyy\ h:mm">
                  <c:v>40737.541666655387</c:v>
                </c:pt>
                <c:pt idx="27967" formatCode="m/d/yyyy\ h:mm">
                  <c:v>40737.58333332208</c:v>
                </c:pt>
                <c:pt idx="27968" formatCode="m/d/yyyy\ h:mm">
                  <c:v>40737.62499998873</c:v>
                </c:pt>
                <c:pt idx="27969" formatCode="m/d/yyyy\ h:mm">
                  <c:v>40737.666666655379</c:v>
                </c:pt>
                <c:pt idx="27970" formatCode="m/d/yyyy\ h:mm">
                  <c:v>40737.708333322073</c:v>
                </c:pt>
                <c:pt idx="27971" formatCode="m/d/yyyy\ h:mm">
                  <c:v>40737.749999988722</c:v>
                </c:pt>
                <c:pt idx="27972" formatCode="m/d/yyyy\ h:mm">
                  <c:v>40737.791666655357</c:v>
                </c:pt>
                <c:pt idx="27973" formatCode="m/d/yyyy\ h:mm">
                  <c:v>40737.833333322065</c:v>
                </c:pt>
                <c:pt idx="27974" formatCode="m/d/yyyy\ h:mm">
                  <c:v>40737.87499998873</c:v>
                </c:pt>
                <c:pt idx="27975" formatCode="m/d/yyyy\ h:mm">
                  <c:v>40737.916666655379</c:v>
                </c:pt>
                <c:pt idx="27976" formatCode="m/d/yyyy\ h:mm">
                  <c:v>40737.958333322065</c:v>
                </c:pt>
                <c:pt idx="27977" formatCode="m/d/yyyy\ h:mm">
                  <c:v>40737.999999988708</c:v>
                </c:pt>
                <c:pt idx="27978" formatCode="m/d/yyyy\ h:mm">
                  <c:v>40738.041666655357</c:v>
                </c:pt>
                <c:pt idx="27979" formatCode="m/d/yyyy\ h:mm">
                  <c:v>40738.083333322043</c:v>
                </c:pt>
                <c:pt idx="27980" formatCode="m/d/yyyy\ h:mm">
                  <c:v>40738.1249999887</c:v>
                </c:pt>
                <c:pt idx="27981" formatCode="m/d/yyyy\ h:mm">
                  <c:v>40738.16666665535</c:v>
                </c:pt>
                <c:pt idx="27982" formatCode="m/d/yyyy\ h:mm">
                  <c:v>40738.208333322043</c:v>
                </c:pt>
                <c:pt idx="27983" formatCode="m/d/yyyy\ h:mm">
                  <c:v>40738.249999988686</c:v>
                </c:pt>
                <c:pt idx="27984" formatCode="m/d/yyyy\ h:mm">
                  <c:v>40738.291666655321</c:v>
                </c:pt>
                <c:pt idx="27985" formatCode="m/d/yyyy\ h:mm">
                  <c:v>40738.333333322036</c:v>
                </c:pt>
                <c:pt idx="27986" formatCode="m/d/yyyy\ h:mm">
                  <c:v>40738.374999988693</c:v>
                </c:pt>
                <c:pt idx="27987" formatCode="m/d/yyyy\ h:mm">
                  <c:v>40738.41666665535</c:v>
                </c:pt>
                <c:pt idx="27988" formatCode="m/d/yyyy\ h:mm">
                  <c:v>40738.458333322043</c:v>
                </c:pt>
                <c:pt idx="27989" formatCode="m/d/yyyy\ h:mm">
                  <c:v>40738.499999988679</c:v>
                </c:pt>
                <c:pt idx="27990" formatCode="m/d/yyyy\ h:mm">
                  <c:v>40738.541666655321</c:v>
                </c:pt>
                <c:pt idx="27991" formatCode="m/d/yyyy\ h:mm">
                  <c:v>40738.583333322022</c:v>
                </c:pt>
                <c:pt idx="27992" formatCode="m/d/yyyy\ h:mm">
                  <c:v>40738.624999988671</c:v>
                </c:pt>
                <c:pt idx="27993" formatCode="m/d/yyyy\ h:mm">
                  <c:v>40738.666666655321</c:v>
                </c:pt>
                <c:pt idx="27994" formatCode="m/d/yyyy\ h:mm">
                  <c:v>40738.708333322014</c:v>
                </c:pt>
                <c:pt idx="27995" formatCode="m/d/yyyy\ h:mm">
                  <c:v>40738.749999988664</c:v>
                </c:pt>
                <c:pt idx="27996" formatCode="m/d/yyyy\ h:mm">
                  <c:v>40738.791666655299</c:v>
                </c:pt>
                <c:pt idx="27997" formatCode="m/d/yyyy\ h:mm">
                  <c:v>40738.833333321993</c:v>
                </c:pt>
                <c:pt idx="27998" formatCode="m/d/yyyy\ h:mm">
                  <c:v>40738.874999988671</c:v>
                </c:pt>
                <c:pt idx="27999" formatCode="m/d/yyyy\ h:mm">
                  <c:v>40738.916666655321</c:v>
                </c:pt>
                <c:pt idx="28000" formatCode="m/d/yyyy\ h:mm">
                  <c:v>40738.958333322014</c:v>
                </c:pt>
                <c:pt idx="28001" formatCode="m/d/yyyy\ h:mm">
                  <c:v>40738.99999998865</c:v>
                </c:pt>
                <c:pt idx="28002" formatCode="m/d/yyyy\ h:mm">
                  <c:v>40739.041666655299</c:v>
                </c:pt>
                <c:pt idx="28003" formatCode="m/d/yyyy\ h:mm">
                  <c:v>40739.083333321993</c:v>
                </c:pt>
                <c:pt idx="28004" formatCode="m/d/yyyy\ h:mm">
                  <c:v>40739.124999988635</c:v>
                </c:pt>
                <c:pt idx="28005" formatCode="m/d/yyyy\ h:mm">
                  <c:v>40739.166666655285</c:v>
                </c:pt>
                <c:pt idx="28006" formatCode="m/d/yyyy\ h:mm">
                  <c:v>40739.208333321985</c:v>
                </c:pt>
                <c:pt idx="28007" formatCode="m/d/yyyy\ h:mm">
                  <c:v>40739.249999988635</c:v>
                </c:pt>
                <c:pt idx="28008" formatCode="m/d/yyyy\ h:mm">
                  <c:v>40739.291666655263</c:v>
                </c:pt>
                <c:pt idx="28009" formatCode="m/d/yyyy\ h:mm">
                  <c:v>40739.333333321963</c:v>
                </c:pt>
                <c:pt idx="28010" formatCode="m/d/yyyy\ h:mm">
                  <c:v>40739.374999988642</c:v>
                </c:pt>
                <c:pt idx="28011" formatCode="m/d/yyyy\ h:mm">
                  <c:v>40739.416666655285</c:v>
                </c:pt>
                <c:pt idx="28012" formatCode="m/d/yyyy\ h:mm">
                  <c:v>40739.458333321985</c:v>
                </c:pt>
                <c:pt idx="28013" formatCode="m/d/yyyy\ h:mm">
                  <c:v>40739.49999998862</c:v>
                </c:pt>
                <c:pt idx="28014" formatCode="m/d/yyyy\ h:mm">
                  <c:v>40739.54166665527</c:v>
                </c:pt>
                <c:pt idx="28015" formatCode="m/d/yyyy\ h:mm">
                  <c:v>40739.583333321949</c:v>
                </c:pt>
                <c:pt idx="28016" formatCode="m/d/yyyy\ h:mm">
                  <c:v>40739.624999988606</c:v>
                </c:pt>
                <c:pt idx="28017" formatCode="m/d/yyyy\ h:mm">
                  <c:v>40739.666666655263</c:v>
                </c:pt>
                <c:pt idx="28018" formatCode="m/d/yyyy\ h:mm">
                  <c:v>40739.708333321942</c:v>
                </c:pt>
                <c:pt idx="28019" formatCode="m/d/yyyy\ h:mm">
                  <c:v>40739.749999988606</c:v>
                </c:pt>
                <c:pt idx="28020" formatCode="m/d/yyyy\ h:mm">
                  <c:v>40739.791666655241</c:v>
                </c:pt>
                <c:pt idx="28021" formatCode="m/d/yyyy\ h:mm">
                  <c:v>40739.833333321942</c:v>
                </c:pt>
                <c:pt idx="28022" formatCode="m/d/yyyy\ h:mm">
                  <c:v>40739.874999988613</c:v>
                </c:pt>
                <c:pt idx="28023" formatCode="m/d/yyyy\ h:mm">
                  <c:v>40739.916666655256</c:v>
                </c:pt>
                <c:pt idx="28024" formatCode="m/d/yyyy\ h:mm">
                  <c:v>40739.958333321949</c:v>
                </c:pt>
                <c:pt idx="28025" formatCode="m/d/yyyy\ h:mm">
                  <c:v>40739.999999988591</c:v>
                </c:pt>
                <c:pt idx="28026" formatCode="m/d/yyyy\ h:mm">
                  <c:v>40740.041666655234</c:v>
                </c:pt>
                <c:pt idx="28027" formatCode="m/d/yyyy\ h:mm">
                  <c:v>40740.083333321934</c:v>
                </c:pt>
                <c:pt idx="28028" formatCode="m/d/yyyy\ h:mm">
                  <c:v>40740.124999988591</c:v>
                </c:pt>
                <c:pt idx="28029" formatCode="m/d/yyyy\ h:mm">
                  <c:v>40740.166666655226</c:v>
                </c:pt>
                <c:pt idx="28030" formatCode="m/d/yyyy\ h:mm">
                  <c:v>40740.208333321913</c:v>
                </c:pt>
                <c:pt idx="28031" formatCode="m/d/yyyy\ h:mm">
                  <c:v>40740.249999988591</c:v>
                </c:pt>
                <c:pt idx="28032" formatCode="m/d/yyyy\ h:mm">
                  <c:v>40740.291666655197</c:v>
                </c:pt>
                <c:pt idx="28033" formatCode="m/d/yyyy\ h:mm">
                  <c:v>40740.333333321913</c:v>
                </c:pt>
                <c:pt idx="28034" formatCode="m/d/yyyy\ h:mm">
                  <c:v>40740.374999988591</c:v>
                </c:pt>
                <c:pt idx="28035" formatCode="m/d/yyyy\ h:mm">
                  <c:v>40740.416666655234</c:v>
                </c:pt>
                <c:pt idx="28036" formatCode="m/d/yyyy\ h:mm">
                  <c:v>40740.45833332192</c:v>
                </c:pt>
                <c:pt idx="28037" formatCode="m/d/yyyy\ h:mm">
                  <c:v>40740.499999988562</c:v>
                </c:pt>
                <c:pt idx="28038" formatCode="m/d/yyyy\ h:mm">
                  <c:v>40740.541666655205</c:v>
                </c:pt>
                <c:pt idx="28039" formatCode="m/d/yyyy\ h:mm">
                  <c:v>40740.583333321891</c:v>
                </c:pt>
                <c:pt idx="28040" formatCode="m/d/yyyy\ h:mm">
                  <c:v>40740.624999988562</c:v>
                </c:pt>
                <c:pt idx="28041" formatCode="m/d/yyyy\ h:mm">
                  <c:v>40740.666666655197</c:v>
                </c:pt>
                <c:pt idx="28042" formatCode="m/d/yyyy\ h:mm">
                  <c:v>40740.708333321883</c:v>
                </c:pt>
                <c:pt idx="28043" formatCode="m/d/yyyy\ h:mm">
                  <c:v>40740.749999988548</c:v>
                </c:pt>
                <c:pt idx="28044" formatCode="m/d/yyyy\ h:mm">
                  <c:v>40740.791666655176</c:v>
                </c:pt>
                <c:pt idx="28045" formatCode="m/d/yyyy\ h:mm">
                  <c:v>40740.833333321883</c:v>
                </c:pt>
                <c:pt idx="28046" formatCode="m/d/yyyy\ h:mm">
                  <c:v>40740.874999988555</c:v>
                </c:pt>
                <c:pt idx="28047" formatCode="m/d/yyyy\ h:mm">
                  <c:v>40740.916666655205</c:v>
                </c:pt>
                <c:pt idx="28048" formatCode="m/d/yyyy\ h:mm">
                  <c:v>40740.958333321891</c:v>
                </c:pt>
                <c:pt idx="28049" formatCode="m/d/yyyy\ h:mm">
                  <c:v>40740.999999988533</c:v>
                </c:pt>
                <c:pt idx="28050" formatCode="m/d/yyyy\ h:mm">
                  <c:v>40741.041666655183</c:v>
                </c:pt>
                <c:pt idx="28051" formatCode="m/d/yyyy\ h:mm">
                  <c:v>40741.083333321862</c:v>
                </c:pt>
                <c:pt idx="28052" formatCode="m/d/yyyy\ h:mm">
                  <c:v>40741.124999988533</c:v>
                </c:pt>
                <c:pt idx="28053" formatCode="m/d/yyyy\ h:mm">
                  <c:v>40741.166666655176</c:v>
                </c:pt>
                <c:pt idx="28054" formatCode="m/d/yyyy\ h:mm">
                  <c:v>40741.208333321862</c:v>
                </c:pt>
                <c:pt idx="28055" formatCode="m/d/yyyy\ h:mm">
                  <c:v>40741.249999988519</c:v>
                </c:pt>
                <c:pt idx="28056" formatCode="m/d/yyyy\ h:mm">
                  <c:v>40741.291666655154</c:v>
                </c:pt>
                <c:pt idx="28057" formatCode="m/d/yyyy\ h:mm">
                  <c:v>40741.333333321847</c:v>
                </c:pt>
                <c:pt idx="28058" formatCode="m/d/yyyy\ h:mm">
                  <c:v>40741.374999988526</c:v>
                </c:pt>
                <c:pt idx="28059" formatCode="m/d/yyyy\ h:mm">
                  <c:v>40741.416666655183</c:v>
                </c:pt>
                <c:pt idx="28060" formatCode="m/d/yyyy\ h:mm">
                  <c:v>40741.458333321854</c:v>
                </c:pt>
                <c:pt idx="28061" formatCode="m/d/yyyy\ h:mm">
                  <c:v>40741.499999988511</c:v>
                </c:pt>
                <c:pt idx="28062" formatCode="m/d/yyyy\ h:mm">
                  <c:v>40741.541666655154</c:v>
                </c:pt>
                <c:pt idx="28063" formatCode="m/d/yyyy\ h:mm">
                  <c:v>40741.583333321832</c:v>
                </c:pt>
                <c:pt idx="28064" formatCode="m/d/yyyy\ h:mm">
                  <c:v>40741.624999988497</c:v>
                </c:pt>
                <c:pt idx="28065" formatCode="m/d/yyyy\ h:mm">
                  <c:v>40741.666666655154</c:v>
                </c:pt>
                <c:pt idx="28066" formatCode="m/d/yyyy\ h:mm">
                  <c:v>40741.708333321832</c:v>
                </c:pt>
                <c:pt idx="28067" formatCode="m/d/yyyy\ h:mm">
                  <c:v>40741.749999988489</c:v>
                </c:pt>
                <c:pt idx="28068" formatCode="m/d/yyyy\ h:mm">
                  <c:v>40741.791666655132</c:v>
                </c:pt>
                <c:pt idx="28069" formatCode="m/d/yyyy\ h:mm">
                  <c:v>40741.833333321818</c:v>
                </c:pt>
                <c:pt idx="28070" formatCode="m/d/yyyy\ h:mm">
                  <c:v>40741.874999988497</c:v>
                </c:pt>
                <c:pt idx="28071" formatCode="m/d/yyyy\ h:mm">
                  <c:v>40741.916666655146</c:v>
                </c:pt>
                <c:pt idx="28072" formatCode="m/d/yyyy\ h:mm">
                  <c:v>40741.958333321825</c:v>
                </c:pt>
                <c:pt idx="28073" formatCode="m/d/yyyy\ h:mm">
                  <c:v>40741.999999988482</c:v>
                </c:pt>
                <c:pt idx="28074" formatCode="m/d/yyyy\ h:mm">
                  <c:v>40742.041666655125</c:v>
                </c:pt>
                <c:pt idx="28075" formatCode="m/d/yyyy\ h:mm">
                  <c:v>40742.083333321803</c:v>
                </c:pt>
                <c:pt idx="28076" formatCode="m/d/yyyy\ h:mm">
                  <c:v>40742.124999988468</c:v>
                </c:pt>
                <c:pt idx="28077" formatCode="m/d/yyyy\ h:mm">
                  <c:v>40742.166666655125</c:v>
                </c:pt>
                <c:pt idx="28078" formatCode="m/d/yyyy\ h:mm">
                  <c:v>40742.208333321796</c:v>
                </c:pt>
                <c:pt idx="28079" formatCode="m/d/yyyy\ h:mm">
                  <c:v>40742.24999998846</c:v>
                </c:pt>
                <c:pt idx="28080" formatCode="m/d/yyyy\ h:mm">
                  <c:v>40742.291666655103</c:v>
                </c:pt>
                <c:pt idx="28081" formatCode="m/d/yyyy\ h:mm">
                  <c:v>40742.333333321789</c:v>
                </c:pt>
                <c:pt idx="28082" formatCode="m/d/yyyy\ h:mm">
                  <c:v>40742.374999988468</c:v>
                </c:pt>
                <c:pt idx="28083" formatCode="m/d/yyyy\ h:mm">
                  <c:v>40742.416666655117</c:v>
                </c:pt>
                <c:pt idx="28084" formatCode="m/d/yyyy\ h:mm">
                  <c:v>40742.458333321796</c:v>
                </c:pt>
                <c:pt idx="28085" formatCode="m/d/yyyy\ h:mm">
                  <c:v>40742.499999988446</c:v>
                </c:pt>
                <c:pt idx="28086" formatCode="m/d/yyyy\ h:mm">
                  <c:v>40742.541666655095</c:v>
                </c:pt>
                <c:pt idx="28087" formatCode="m/d/yyyy\ h:mm">
                  <c:v>40742.583333321782</c:v>
                </c:pt>
                <c:pt idx="28088" formatCode="m/d/yyyy\ h:mm">
                  <c:v>40742.624999988439</c:v>
                </c:pt>
                <c:pt idx="28089" formatCode="m/d/yyyy\ h:mm">
                  <c:v>40742.666666655088</c:v>
                </c:pt>
                <c:pt idx="28090" formatCode="m/d/yyyy\ h:mm">
                  <c:v>40742.708333321767</c:v>
                </c:pt>
                <c:pt idx="28091" formatCode="m/d/yyyy\ h:mm">
                  <c:v>40742.749999988431</c:v>
                </c:pt>
                <c:pt idx="28092" formatCode="m/d/yyyy\ h:mm">
                  <c:v>40742.791666655066</c:v>
                </c:pt>
                <c:pt idx="28093" formatCode="m/d/yyyy\ h:mm">
                  <c:v>40742.83333332176</c:v>
                </c:pt>
                <c:pt idx="28094" formatCode="m/d/yyyy\ h:mm">
                  <c:v>40742.874999988446</c:v>
                </c:pt>
                <c:pt idx="28095" formatCode="m/d/yyyy\ h:mm">
                  <c:v>40742.916666655088</c:v>
                </c:pt>
                <c:pt idx="28096" formatCode="m/d/yyyy\ h:mm">
                  <c:v>40742.958333321767</c:v>
                </c:pt>
                <c:pt idx="28097" formatCode="m/d/yyyy\ h:mm">
                  <c:v>40742.999999988417</c:v>
                </c:pt>
                <c:pt idx="28098" formatCode="m/d/yyyy\ h:mm">
                  <c:v>40743.041666655074</c:v>
                </c:pt>
                <c:pt idx="28099" formatCode="m/d/yyyy\ h:mm">
                  <c:v>40743.083333321745</c:v>
                </c:pt>
                <c:pt idx="28100" formatCode="m/d/yyyy\ h:mm">
                  <c:v>40743.124999988409</c:v>
                </c:pt>
                <c:pt idx="28101" formatCode="m/d/yyyy\ h:mm">
                  <c:v>40743.166666655074</c:v>
                </c:pt>
                <c:pt idx="28102" formatCode="m/d/yyyy\ h:mm">
                  <c:v>40743.208333321738</c:v>
                </c:pt>
                <c:pt idx="28103" formatCode="m/d/yyyy\ h:mm">
                  <c:v>40743.249999988402</c:v>
                </c:pt>
                <c:pt idx="28104" formatCode="m/d/yyyy\ h:mm">
                  <c:v>40743.291666655037</c:v>
                </c:pt>
                <c:pt idx="28105" formatCode="m/d/yyyy\ h:mm">
                  <c:v>40743.333333321731</c:v>
                </c:pt>
                <c:pt idx="28106" formatCode="m/d/yyyy\ h:mm">
                  <c:v>40743.374999988409</c:v>
                </c:pt>
                <c:pt idx="28107" formatCode="m/d/yyyy\ h:mm">
                  <c:v>40743.416666655059</c:v>
                </c:pt>
                <c:pt idx="28108" formatCode="m/d/yyyy\ h:mm">
                  <c:v>40743.458333321738</c:v>
                </c:pt>
                <c:pt idx="28109" formatCode="m/d/yyyy\ h:mm">
                  <c:v>40743.499999988388</c:v>
                </c:pt>
                <c:pt idx="28110" formatCode="m/d/yyyy\ h:mm">
                  <c:v>40743.541666655037</c:v>
                </c:pt>
                <c:pt idx="28111" formatCode="m/d/yyyy\ h:mm">
                  <c:v>40743.583333321716</c:v>
                </c:pt>
                <c:pt idx="28112" formatCode="m/d/yyyy\ h:mm">
                  <c:v>40743.62499998838</c:v>
                </c:pt>
                <c:pt idx="28113" formatCode="m/d/yyyy\ h:mm">
                  <c:v>40743.66666665503</c:v>
                </c:pt>
                <c:pt idx="28114" formatCode="m/d/yyyy\ h:mm">
                  <c:v>40743.708333321709</c:v>
                </c:pt>
                <c:pt idx="28115" formatCode="m/d/yyyy\ h:mm">
                  <c:v>40743.749999988373</c:v>
                </c:pt>
                <c:pt idx="28116" formatCode="m/d/yyyy\ h:mm">
                  <c:v>40743.791666655008</c:v>
                </c:pt>
                <c:pt idx="28117" formatCode="m/d/yyyy\ h:mm">
                  <c:v>40743.833333321702</c:v>
                </c:pt>
                <c:pt idx="28118" formatCode="m/d/yyyy\ h:mm">
                  <c:v>40743.87499998838</c:v>
                </c:pt>
                <c:pt idx="28119" formatCode="m/d/yyyy\ h:mm">
                  <c:v>40743.91666665503</c:v>
                </c:pt>
                <c:pt idx="28120" formatCode="m/d/yyyy\ h:mm">
                  <c:v>40743.958333321709</c:v>
                </c:pt>
                <c:pt idx="28121" formatCode="m/d/yyyy\ h:mm">
                  <c:v>40743.999999988358</c:v>
                </c:pt>
                <c:pt idx="28122" formatCode="m/d/yyyy\ h:mm">
                  <c:v>40744.041666655008</c:v>
                </c:pt>
                <c:pt idx="28123" formatCode="m/d/yyyy\ h:mm">
                  <c:v>40744.083333321687</c:v>
                </c:pt>
                <c:pt idx="28124" formatCode="m/d/yyyy\ h:mm">
                  <c:v>40744.124999988351</c:v>
                </c:pt>
                <c:pt idx="28125" formatCode="m/d/yyyy\ h:mm">
                  <c:v>40744.166666655001</c:v>
                </c:pt>
                <c:pt idx="28126" formatCode="m/d/yyyy\ h:mm">
                  <c:v>40744.20833332168</c:v>
                </c:pt>
                <c:pt idx="28127" formatCode="m/d/yyyy\ h:mm">
                  <c:v>40744.249999988344</c:v>
                </c:pt>
                <c:pt idx="28128" formatCode="m/d/yyyy\ h:mm">
                  <c:v>40744.291666654986</c:v>
                </c:pt>
                <c:pt idx="28129" formatCode="m/d/yyyy\ h:mm">
                  <c:v>40744.333333321672</c:v>
                </c:pt>
                <c:pt idx="28130" formatCode="m/d/yyyy\ h:mm">
                  <c:v>40744.374999988351</c:v>
                </c:pt>
                <c:pt idx="28131" formatCode="m/d/yyyy\ h:mm">
                  <c:v>40744.416666655001</c:v>
                </c:pt>
                <c:pt idx="28132" formatCode="m/d/yyyy\ h:mm">
                  <c:v>40744.45833332168</c:v>
                </c:pt>
                <c:pt idx="28133" formatCode="m/d/yyyy\ h:mm">
                  <c:v>40744.499999988329</c:v>
                </c:pt>
                <c:pt idx="28134" formatCode="m/d/yyyy\ h:mm">
                  <c:v>40744.541666654994</c:v>
                </c:pt>
                <c:pt idx="28135" formatCode="m/d/yyyy\ h:mm">
                  <c:v>40744.583333321658</c:v>
                </c:pt>
                <c:pt idx="28136" formatCode="m/d/yyyy\ h:mm">
                  <c:v>40744.624999988322</c:v>
                </c:pt>
                <c:pt idx="28137" formatCode="m/d/yyyy\ h:mm">
                  <c:v>40744.666666654986</c:v>
                </c:pt>
                <c:pt idx="28138" formatCode="m/d/yyyy\ h:mm">
                  <c:v>40744.708333321651</c:v>
                </c:pt>
                <c:pt idx="28139" formatCode="m/d/yyyy\ h:mm">
                  <c:v>40744.749999988315</c:v>
                </c:pt>
                <c:pt idx="28140" formatCode="m/d/yyyy\ h:mm">
                  <c:v>40744.791666654965</c:v>
                </c:pt>
                <c:pt idx="28141" formatCode="m/d/yyyy\ h:mm">
                  <c:v>40744.833333321636</c:v>
                </c:pt>
                <c:pt idx="28142" formatCode="m/d/yyyy\ h:mm">
                  <c:v>40744.874999988322</c:v>
                </c:pt>
                <c:pt idx="28143" formatCode="m/d/yyyy\ h:mm">
                  <c:v>40744.916666654986</c:v>
                </c:pt>
                <c:pt idx="28144" formatCode="m/d/yyyy\ h:mm">
                  <c:v>40744.958333321643</c:v>
                </c:pt>
                <c:pt idx="28145" formatCode="m/d/yyyy\ h:mm">
                  <c:v>40744.9999999883</c:v>
                </c:pt>
                <c:pt idx="28146" formatCode="m/d/yyyy\ h:mm">
                  <c:v>40745.041666654965</c:v>
                </c:pt>
                <c:pt idx="28147" formatCode="m/d/yyyy\ h:mm">
                  <c:v>40745.083333321629</c:v>
                </c:pt>
                <c:pt idx="28148" formatCode="m/d/yyyy\ h:mm">
                  <c:v>40745.124999988286</c:v>
                </c:pt>
                <c:pt idx="28149" formatCode="m/d/yyyy\ h:mm">
                  <c:v>40745.166666654957</c:v>
                </c:pt>
                <c:pt idx="28150" formatCode="m/d/yyyy\ h:mm">
                  <c:v>40745.208333321621</c:v>
                </c:pt>
                <c:pt idx="28151" formatCode="m/d/yyyy\ h:mm">
                  <c:v>40745.249999988286</c:v>
                </c:pt>
                <c:pt idx="28152" formatCode="m/d/yyyy\ h:mm">
                  <c:v>40745.291666654928</c:v>
                </c:pt>
                <c:pt idx="28153" formatCode="m/d/yyyy\ h:mm">
                  <c:v>40745.333333321614</c:v>
                </c:pt>
                <c:pt idx="28154" formatCode="m/d/yyyy\ h:mm">
                  <c:v>40745.374999988293</c:v>
                </c:pt>
                <c:pt idx="28155" formatCode="m/d/yyyy\ h:mm">
                  <c:v>40745.416666654943</c:v>
                </c:pt>
                <c:pt idx="28156" formatCode="m/d/yyyy\ h:mm">
                  <c:v>40745.458333321621</c:v>
                </c:pt>
                <c:pt idx="28157" formatCode="m/d/yyyy\ h:mm">
                  <c:v>40745.499999988271</c:v>
                </c:pt>
                <c:pt idx="28158" formatCode="m/d/yyyy\ h:mm">
                  <c:v>40745.541666654935</c:v>
                </c:pt>
                <c:pt idx="28159" formatCode="m/d/yyyy\ h:mm">
                  <c:v>40745.5833333216</c:v>
                </c:pt>
                <c:pt idx="28160" formatCode="m/d/yyyy\ h:mm">
                  <c:v>40745.624999988264</c:v>
                </c:pt>
                <c:pt idx="28161" formatCode="m/d/yyyy\ h:mm">
                  <c:v>40745.666666654928</c:v>
                </c:pt>
                <c:pt idx="28162" formatCode="m/d/yyyy\ h:mm">
                  <c:v>40745.708333321592</c:v>
                </c:pt>
                <c:pt idx="28163" formatCode="m/d/yyyy\ h:mm">
                  <c:v>40745.749999988257</c:v>
                </c:pt>
                <c:pt idx="28164" formatCode="m/d/yyyy\ h:mm">
                  <c:v>40745.791666654906</c:v>
                </c:pt>
                <c:pt idx="28165" formatCode="m/d/yyyy\ h:mm">
                  <c:v>40745.833333321592</c:v>
                </c:pt>
                <c:pt idx="28166" formatCode="m/d/yyyy\ h:mm">
                  <c:v>40745.874999988249</c:v>
                </c:pt>
                <c:pt idx="28167" formatCode="m/d/yyyy\ h:mm">
                  <c:v>40745.916666654928</c:v>
                </c:pt>
                <c:pt idx="28168" formatCode="m/d/yyyy\ h:mm">
                  <c:v>40745.9583333216</c:v>
                </c:pt>
                <c:pt idx="28169" formatCode="m/d/yyyy\ h:mm">
                  <c:v>40745.999999988235</c:v>
                </c:pt>
                <c:pt idx="28170" formatCode="m/d/yyyy\ h:mm">
                  <c:v>40746.041666654906</c:v>
                </c:pt>
                <c:pt idx="28171" formatCode="m/d/yyyy\ h:mm">
                  <c:v>40746.083333321585</c:v>
                </c:pt>
                <c:pt idx="28172" formatCode="m/d/yyyy\ h:mm">
                  <c:v>40746.124999988235</c:v>
                </c:pt>
                <c:pt idx="28173" formatCode="m/d/yyyy\ h:mm">
                  <c:v>40746.166666654884</c:v>
                </c:pt>
                <c:pt idx="28174" formatCode="m/d/yyyy\ h:mm">
                  <c:v>40746.208333321563</c:v>
                </c:pt>
                <c:pt idx="28175" formatCode="m/d/yyyy\ h:mm">
                  <c:v>40746.249999988228</c:v>
                </c:pt>
                <c:pt idx="28176" formatCode="m/d/yyyy\ h:mm">
                  <c:v>40746.29166665487</c:v>
                </c:pt>
                <c:pt idx="28177" formatCode="m/d/yyyy\ h:mm">
                  <c:v>40746.333333321563</c:v>
                </c:pt>
                <c:pt idx="28178" formatCode="m/d/yyyy\ h:mm">
                  <c:v>40746.374999988235</c:v>
                </c:pt>
                <c:pt idx="28179" formatCode="m/d/yyyy\ h:mm">
                  <c:v>40746.416666654892</c:v>
                </c:pt>
                <c:pt idx="28180" formatCode="m/d/yyyy\ h:mm">
                  <c:v>40746.458333321571</c:v>
                </c:pt>
                <c:pt idx="28181" formatCode="m/d/yyyy\ h:mm">
                  <c:v>40746.499999988206</c:v>
                </c:pt>
                <c:pt idx="28182" formatCode="m/d/yyyy\ h:mm">
                  <c:v>40746.541666654877</c:v>
                </c:pt>
                <c:pt idx="28183" formatCode="m/d/yyyy\ h:mm">
                  <c:v>40746.583333321541</c:v>
                </c:pt>
                <c:pt idx="28184" formatCode="m/d/yyyy\ h:mm">
                  <c:v>40746.624999988206</c:v>
                </c:pt>
                <c:pt idx="28185" formatCode="m/d/yyyy\ h:mm">
                  <c:v>40746.66666665487</c:v>
                </c:pt>
                <c:pt idx="28186" formatCode="m/d/yyyy\ h:mm">
                  <c:v>40746.708333321541</c:v>
                </c:pt>
                <c:pt idx="28187" formatCode="m/d/yyyy\ h:mm">
                  <c:v>40746.749999988198</c:v>
                </c:pt>
                <c:pt idx="28188" formatCode="m/d/yyyy\ h:mm">
                  <c:v>40746.791666654834</c:v>
                </c:pt>
                <c:pt idx="28189" formatCode="m/d/yyyy\ h:mm">
                  <c:v>40746.833333321541</c:v>
                </c:pt>
                <c:pt idx="28190" formatCode="m/d/yyyy\ h:mm">
                  <c:v>40746.874999988206</c:v>
                </c:pt>
                <c:pt idx="28191" formatCode="m/d/yyyy\ h:mm">
                  <c:v>40746.916666654863</c:v>
                </c:pt>
                <c:pt idx="28192" formatCode="m/d/yyyy\ h:mm">
                  <c:v>40746.958333321549</c:v>
                </c:pt>
                <c:pt idx="28193" formatCode="m/d/yyyy\ h:mm">
                  <c:v>40746.999999988191</c:v>
                </c:pt>
                <c:pt idx="28194" formatCode="m/d/yyyy\ h:mm">
                  <c:v>40747.041666654834</c:v>
                </c:pt>
                <c:pt idx="28195" formatCode="m/d/yyyy\ h:mm">
                  <c:v>40747.083333321512</c:v>
                </c:pt>
                <c:pt idx="28196" formatCode="m/d/yyyy\ h:mm">
                  <c:v>40747.124999988191</c:v>
                </c:pt>
                <c:pt idx="28197" formatCode="m/d/yyyy\ h:mm">
                  <c:v>40747.166666654834</c:v>
                </c:pt>
                <c:pt idx="28198" formatCode="m/d/yyyy\ h:mm">
                  <c:v>40747.208333321512</c:v>
                </c:pt>
                <c:pt idx="28199" formatCode="m/d/yyyy\ h:mm">
                  <c:v>40747.249999988169</c:v>
                </c:pt>
                <c:pt idx="28200" formatCode="m/d/yyyy\ h:mm">
                  <c:v>40747.291666654819</c:v>
                </c:pt>
                <c:pt idx="28201" formatCode="m/d/yyyy\ h:mm">
                  <c:v>40747.333333321498</c:v>
                </c:pt>
                <c:pt idx="28202" formatCode="m/d/yyyy\ h:mm">
                  <c:v>40747.374999988177</c:v>
                </c:pt>
                <c:pt idx="28203" formatCode="m/d/yyyy\ h:mm">
                  <c:v>40747.416666654841</c:v>
                </c:pt>
                <c:pt idx="28204" formatCode="m/d/yyyy\ h:mm">
                  <c:v>40747.458333321505</c:v>
                </c:pt>
                <c:pt idx="28205" formatCode="m/d/yyyy\ h:mm">
                  <c:v>40747.499999988162</c:v>
                </c:pt>
                <c:pt idx="28206" formatCode="m/d/yyyy\ h:mm">
                  <c:v>40747.541666654804</c:v>
                </c:pt>
                <c:pt idx="28207" formatCode="m/d/yyyy\ h:mm">
                  <c:v>40747.583333321483</c:v>
                </c:pt>
                <c:pt idx="28208" formatCode="m/d/yyyy\ h:mm">
                  <c:v>40747.624999988147</c:v>
                </c:pt>
                <c:pt idx="28209" formatCode="m/d/yyyy\ h:mm">
                  <c:v>40747.666666654804</c:v>
                </c:pt>
                <c:pt idx="28210" formatCode="m/d/yyyy\ h:mm">
                  <c:v>40747.708333321483</c:v>
                </c:pt>
                <c:pt idx="28211" formatCode="m/d/yyyy\ h:mm">
                  <c:v>40747.74999998814</c:v>
                </c:pt>
                <c:pt idx="28212" formatCode="m/d/yyyy\ h:mm">
                  <c:v>40747.791666654783</c:v>
                </c:pt>
                <c:pt idx="28213" formatCode="m/d/yyyy\ h:mm">
                  <c:v>40747.833333321469</c:v>
                </c:pt>
                <c:pt idx="28214" formatCode="m/d/yyyy\ h:mm">
                  <c:v>40747.874999988147</c:v>
                </c:pt>
                <c:pt idx="28215" formatCode="m/d/yyyy\ h:mm">
                  <c:v>40747.916666654797</c:v>
                </c:pt>
                <c:pt idx="28216" formatCode="m/d/yyyy\ h:mm">
                  <c:v>40747.958333321476</c:v>
                </c:pt>
                <c:pt idx="28217" formatCode="m/d/yyyy\ h:mm">
                  <c:v>40747.999999988133</c:v>
                </c:pt>
                <c:pt idx="28218" formatCode="m/d/yyyy\ h:mm">
                  <c:v>40748.041666654775</c:v>
                </c:pt>
                <c:pt idx="28219" formatCode="m/d/yyyy\ h:mm">
                  <c:v>40748.083333321461</c:v>
                </c:pt>
                <c:pt idx="28220" formatCode="m/d/yyyy\ h:mm">
                  <c:v>40748.124999988118</c:v>
                </c:pt>
                <c:pt idx="28221" formatCode="m/d/yyyy\ h:mm">
                  <c:v>40748.166666654775</c:v>
                </c:pt>
                <c:pt idx="28222" formatCode="m/d/yyyy\ h:mm">
                  <c:v>40748.208333321447</c:v>
                </c:pt>
                <c:pt idx="28223" formatCode="m/d/yyyy\ h:mm">
                  <c:v>40748.249999988111</c:v>
                </c:pt>
                <c:pt idx="28224" formatCode="m/d/yyyy\ h:mm">
                  <c:v>40748.291666654753</c:v>
                </c:pt>
                <c:pt idx="28225" formatCode="m/d/yyyy\ h:mm">
                  <c:v>40748.33333332144</c:v>
                </c:pt>
                <c:pt idx="28226" formatCode="m/d/yyyy\ h:mm">
                  <c:v>40748.374999988126</c:v>
                </c:pt>
                <c:pt idx="28227" formatCode="m/d/yyyy\ h:mm">
                  <c:v>40748.416666654768</c:v>
                </c:pt>
                <c:pt idx="28228" formatCode="m/d/yyyy\ h:mm">
                  <c:v>40748.458333321447</c:v>
                </c:pt>
                <c:pt idx="28229" formatCode="m/d/yyyy\ h:mm">
                  <c:v>40748.499999988097</c:v>
                </c:pt>
                <c:pt idx="28230" formatCode="m/d/yyyy\ h:mm">
                  <c:v>40748.541666654746</c:v>
                </c:pt>
                <c:pt idx="28231" formatCode="m/d/yyyy\ h:mm">
                  <c:v>40748.583333321432</c:v>
                </c:pt>
                <c:pt idx="28232" formatCode="m/d/yyyy\ h:mm">
                  <c:v>40748.624999988089</c:v>
                </c:pt>
                <c:pt idx="28233" formatCode="m/d/yyyy\ h:mm">
                  <c:v>40748.666666654739</c:v>
                </c:pt>
                <c:pt idx="28234" formatCode="m/d/yyyy\ h:mm">
                  <c:v>40748.708333321418</c:v>
                </c:pt>
                <c:pt idx="28235" formatCode="m/d/yyyy\ h:mm">
                  <c:v>40748.749999988082</c:v>
                </c:pt>
                <c:pt idx="28236" formatCode="m/d/yyyy\ h:mm">
                  <c:v>40748.791666654717</c:v>
                </c:pt>
                <c:pt idx="28237" formatCode="m/d/yyyy\ h:mm">
                  <c:v>40748.83333332141</c:v>
                </c:pt>
                <c:pt idx="28238" formatCode="m/d/yyyy\ h:mm">
                  <c:v>40748.874999988097</c:v>
                </c:pt>
                <c:pt idx="28239" formatCode="m/d/yyyy\ h:mm">
                  <c:v>40748.916666654739</c:v>
                </c:pt>
                <c:pt idx="28240" formatCode="m/d/yyyy\ h:mm">
                  <c:v>40748.958333321418</c:v>
                </c:pt>
                <c:pt idx="28241" formatCode="m/d/yyyy\ h:mm">
                  <c:v>40748.999999988067</c:v>
                </c:pt>
                <c:pt idx="28242" formatCode="m/d/yyyy\ h:mm">
                  <c:v>40749.041666654724</c:v>
                </c:pt>
                <c:pt idx="28243" formatCode="m/d/yyyy\ h:mm">
                  <c:v>40749.083333321396</c:v>
                </c:pt>
                <c:pt idx="28244" formatCode="m/d/yyyy\ h:mm">
                  <c:v>40749.12499998806</c:v>
                </c:pt>
                <c:pt idx="28245" formatCode="m/d/yyyy\ h:mm">
                  <c:v>40749.166666654724</c:v>
                </c:pt>
                <c:pt idx="28246" formatCode="m/d/yyyy\ h:mm">
                  <c:v>40749.208333321389</c:v>
                </c:pt>
                <c:pt idx="28247" formatCode="m/d/yyyy\ h:mm">
                  <c:v>40749.249999988053</c:v>
                </c:pt>
                <c:pt idx="28248" formatCode="m/d/yyyy\ h:mm">
                  <c:v>40749.291666654688</c:v>
                </c:pt>
                <c:pt idx="28249" formatCode="m/d/yyyy\ h:mm">
                  <c:v>40749.333333321381</c:v>
                </c:pt>
                <c:pt idx="28250" formatCode="m/d/yyyy\ h:mm">
                  <c:v>40749.37499998806</c:v>
                </c:pt>
                <c:pt idx="28251" formatCode="m/d/yyyy\ h:mm">
                  <c:v>40749.41666665471</c:v>
                </c:pt>
                <c:pt idx="28252" formatCode="m/d/yyyy\ h:mm">
                  <c:v>40749.458333321396</c:v>
                </c:pt>
                <c:pt idx="28253" formatCode="m/d/yyyy\ h:mm">
                  <c:v>40749.499999988038</c:v>
                </c:pt>
                <c:pt idx="28254" formatCode="m/d/yyyy\ h:mm">
                  <c:v>40749.541666654688</c:v>
                </c:pt>
                <c:pt idx="28255" formatCode="m/d/yyyy\ h:mm">
                  <c:v>40749.583333321367</c:v>
                </c:pt>
                <c:pt idx="28256" formatCode="m/d/yyyy\ h:mm">
                  <c:v>40749.624999988031</c:v>
                </c:pt>
                <c:pt idx="28257" formatCode="m/d/yyyy\ h:mm">
                  <c:v>40749.666666654681</c:v>
                </c:pt>
                <c:pt idx="28258" formatCode="m/d/yyyy\ h:mm">
                  <c:v>40749.70833332136</c:v>
                </c:pt>
                <c:pt idx="28259" formatCode="m/d/yyyy\ h:mm">
                  <c:v>40749.749999988031</c:v>
                </c:pt>
                <c:pt idx="28260" formatCode="m/d/yyyy\ h:mm">
                  <c:v>40749.791666654659</c:v>
                </c:pt>
                <c:pt idx="28261" formatCode="m/d/yyyy\ h:mm">
                  <c:v>40749.833333321352</c:v>
                </c:pt>
                <c:pt idx="28262" formatCode="m/d/yyyy\ h:mm">
                  <c:v>40749.874999988038</c:v>
                </c:pt>
                <c:pt idx="28263" formatCode="m/d/yyyy\ h:mm">
                  <c:v>40749.916666654681</c:v>
                </c:pt>
                <c:pt idx="28264" formatCode="m/d/yyyy\ h:mm">
                  <c:v>40749.95833332136</c:v>
                </c:pt>
                <c:pt idx="28265" formatCode="m/d/yyyy\ h:mm">
                  <c:v>40749.999999988009</c:v>
                </c:pt>
                <c:pt idx="28266" formatCode="m/d/yyyy\ h:mm">
                  <c:v>40750.041666654659</c:v>
                </c:pt>
                <c:pt idx="28267" formatCode="m/d/yyyy\ h:mm">
                  <c:v>40750.083333321338</c:v>
                </c:pt>
                <c:pt idx="28268" formatCode="m/d/yyyy\ h:mm">
                  <c:v>40750.124999988002</c:v>
                </c:pt>
                <c:pt idx="28269" formatCode="m/d/yyyy\ h:mm">
                  <c:v>40750.166666654652</c:v>
                </c:pt>
                <c:pt idx="28270" formatCode="m/d/yyyy\ h:mm">
                  <c:v>40750.20833332133</c:v>
                </c:pt>
                <c:pt idx="28271" formatCode="m/d/yyyy\ h:mm">
                  <c:v>40750.249999987995</c:v>
                </c:pt>
                <c:pt idx="28272" formatCode="m/d/yyyy\ h:mm">
                  <c:v>40750.29166665463</c:v>
                </c:pt>
                <c:pt idx="28273" formatCode="m/d/yyyy\ h:mm">
                  <c:v>40750.333333321323</c:v>
                </c:pt>
                <c:pt idx="28274" formatCode="m/d/yyyy\ h:mm">
                  <c:v>40750.374999988002</c:v>
                </c:pt>
                <c:pt idx="28275" formatCode="m/d/yyyy\ h:mm">
                  <c:v>40750.416666654652</c:v>
                </c:pt>
                <c:pt idx="28276" formatCode="m/d/yyyy\ h:mm">
                  <c:v>40750.45833332133</c:v>
                </c:pt>
                <c:pt idx="28277" formatCode="m/d/yyyy\ h:mm">
                  <c:v>40750.49999998798</c:v>
                </c:pt>
                <c:pt idx="28278" formatCode="m/d/yyyy\ h:mm">
                  <c:v>40750.54166665463</c:v>
                </c:pt>
                <c:pt idx="28279" formatCode="m/d/yyyy\ h:mm">
                  <c:v>40750.583333321309</c:v>
                </c:pt>
                <c:pt idx="28280" formatCode="m/d/yyyy\ h:mm">
                  <c:v>40750.624999987973</c:v>
                </c:pt>
                <c:pt idx="28281" formatCode="m/d/yyyy\ h:mm">
                  <c:v>40750.666666654623</c:v>
                </c:pt>
                <c:pt idx="28282" formatCode="m/d/yyyy\ h:mm">
                  <c:v>40750.708333321301</c:v>
                </c:pt>
                <c:pt idx="28283" formatCode="m/d/yyyy\ h:mm">
                  <c:v>40750.749999987966</c:v>
                </c:pt>
                <c:pt idx="28284" formatCode="m/d/yyyy\ h:mm">
                  <c:v>40750.791666654601</c:v>
                </c:pt>
                <c:pt idx="28285" formatCode="m/d/yyyy\ h:mm">
                  <c:v>40750.833333321294</c:v>
                </c:pt>
                <c:pt idx="28286" formatCode="m/d/yyyy\ h:mm">
                  <c:v>40750.874999987973</c:v>
                </c:pt>
                <c:pt idx="28287" formatCode="m/d/yyyy\ h:mm">
                  <c:v>40750.916666654623</c:v>
                </c:pt>
                <c:pt idx="28288" formatCode="m/d/yyyy\ h:mm">
                  <c:v>40750.958333321301</c:v>
                </c:pt>
                <c:pt idx="28289" formatCode="m/d/yyyy\ h:mm">
                  <c:v>40750.999999987951</c:v>
                </c:pt>
                <c:pt idx="28290" formatCode="m/d/yyyy\ h:mm">
                  <c:v>40751.041666654601</c:v>
                </c:pt>
                <c:pt idx="28291" formatCode="m/d/yyyy\ h:mm">
                  <c:v>40751.083333321279</c:v>
                </c:pt>
                <c:pt idx="28292" formatCode="m/d/yyyy\ h:mm">
                  <c:v>40751.124999987944</c:v>
                </c:pt>
                <c:pt idx="28293" formatCode="m/d/yyyy\ h:mm">
                  <c:v>40751.166666654593</c:v>
                </c:pt>
                <c:pt idx="28294" formatCode="m/d/yyyy\ h:mm">
                  <c:v>40751.208333321272</c:v>
                </c:pt>
                <c:pt idx="28295" formatCode="m/d/yyyy\ h:mm">
                  <c:v>40751.249999987936</c:v>
                </c:pt>
                <c:pt idx="28296" formatCode="m/d/yyyy\ h:mm">
                  <c:v>40751.291666654579</c:v>
                </c:pt>
                <c:pt idx="28297" formatCode="m/d/yyyy\ h:mm">
                  <c:v>40751.333333321265</c:v>
                </c:pt>
                <c:pt idx="28298" formatCode="m/d/yyyy\ h:mm">
                  <c:v>40751.374999987944</c:v>
                </c:pt>
                <c:pt idx="28299" formatCode="m/d/yyyy\ h:mm">
                  <c:v>40751.416666654593</c:v>
                </c:pt>
                <c:pt idx="28300" formatCode="m/d/yyyy\ h:mm">
                  <c:v>40751.458333321272</c:v>
                </c:pt>
                <c:pt idx="28301" formatCode="m/d/yyyy\ h:mm">
                  <c:v>40751.499999987922</c:v>
                </c:pt>
                <c:pt idx="28302" formatCode="m/d/yyyy\ h:mm">
                  <c:v>40751.541666654586</c:v>
                </c:pt>
                <c:pt idx="28303" formatCode="m/d/yyyy\ h:mm">
                  <c:v>40751.58333332125</c:v>
                </c:pt>
                <c:pt idx="28304" formatCode="m/d/yyyy\ h:mm">
                  <c:v>40751.624999987915</c:v>
                </c:pt>
                <c:pt idx="28305" formatCode="m/d/yyyy\ h:mm">
                  <c:v>40751.666666654579</c:v>
                </c:pt>
                <c:pt idx="28306" formatCode="m/d/yyyy\ h:mm">
                  <c:v>40751.708333321236</c:v>
                </c:pt>
                <c:pt idx="28307" formatCode="m/d/yyyy\ h:mm">
                  <c:v>40751.749999987907</c:v>
                </c:pt>
                <c:pt idx="28308" formatCode="m/d/yyyy\ h:mm">
                  <c:v>40751.791666654557</c:v>
                </c:pt>
                <c:pt idx="28309" formatCode="m/d/yyyy\ h:mm">
                  <c:v>40751.833333321236</c:v>
                </c:pt>
                <c:pt idx="28310" formatCode="m/d/yyyy\ h:mm">
                  <c:v>40751.874999987915</c:v>
                </c:pt>
                <c:pt idx="28311" formatCode="m/d/yyyy\ h:mm">
                  <c:v>40751.916666654579</c:v>
                </c:pt>
                <c:pt idx="28312" formatCode="m/d/yyyy\ h:mm">
                  <c:v>40751.958333321243</c:v>
                </c:pt>
                <c:pt idx="28313" formatCode="m/d/yyyy\ h:mm">
                  <c:v>40751.999999987886</c:v>
                </c:pt>
                <c:pt idx="28314" formatCode="m/d/yyyy\ h:mm">
                  <c:v>40752.041666654557</c:v>
                </c:pt>
                <c:pt idx="28315" formatCode="m/d/yyyy\ h:mm">
                  <c:v>40752.083333321221</c:v>
                </c:pt>
                <c:pt idx="28316" formatCode="m/d/yyyy\ h:mm">
                  <c:v>40752.124999987886</c:v>
                </c:pt>
                <c:pt idx="28317" formatCode="m/d/yyyy\ h:mm">
                  <c:v>40752.16666665455</c:v>
                </c:pt>
                <c:pt idx="28318" formatCode="m/d/yyyy\ h:mm">
                  <c:v>40752.208333321214</c:v>
                </c:pt>
                <c:pt idx="28319" formatCode="m/d/yyyy\ h:mm">
                  <c:v>40752.249999987878</c:v>
                </c:pt>
                <c:pt idx="28320" formatCode="m/d/yyyy\ h:mm">
                  <c:v>40752.291666654521</c:v>
                </c:pt>
                <c:pt idx="28321" formatCode="m/d/yyyy\ h:mm">
                  <c:v>40752.333333321207</c:v>
                </c:pt>
                <c:pt idx="28322" formatCode="m/d/yyyy\ h:mm">
                  <c:v>40752.374999987886</c:v>
                </c:pt>
                <c:pt idx="28323" formatCode="m/d/yyyy\ h:mm">
                  <c:v>40752.416666654542</c:v>
                </c:pt>
                <c:pt idx="28324" formatCode="m/d/yyyy\ h:mm">
                  <c:v>40752.458333321214</c:v>
                </c:pt>
                <c:pt idx="28325" formatCode="m/d/yyyy\ h:mm">
                  <c:v>40752.499999987864</c:v>
                </c:pt>
                <c:pt idx="28326" formatCode="m/d/yyyy\ h:mm">
                  <c:v>40752.541666654528</c:v>
                </c:pt>
                <c:pt idx="28327" formatCode="m/d/yyyy\ h:mm">
                  <c:v>40752.583333321192</c:v>
                </c:pt>
                <c:pt idx="28328" formatCode="m/d/yyyy\ h:mm">
                  <c:v>40752.624999987856</c:v>
                </c:pt>
                <c:pt idx="28329" formatCode="m/d/yyyy\ h:mm">
                  <c:v>40752.666666654521</c:v>
                </c:pt>
                <c:pt idx="28330" formatCode="m/d/yyyy\ h:mm">
                  <c:v>40752.708333321192</c:v>
                </c:pt>
                <c:pt idx="28331" formatCode="m/d/yyyy\ h:mm">
                  <c:v>40752.749999987835</c:v>
                </c:pt>
                <c:pt idx="28332" formatCode="m/d/yyyy\ h:mm">
                  <c:v>40752.791666654484</c:v>
                </c:pt>
                <c:pt idx="28333" formatCode="m/d/yyyy\ h:mm">
                  <c:v>40752.833333321192</c:v>
                </c:pt>
                <c:pt idx="28334" formatCode="m/d/yyyy\ h:mm">
                  <c:v>40752.874999987842</c:v>
                </c:pt>
                <c:pt idx="28335" formatCode="m/d/yyyy\ h:mm">
                  <c:v>40752.916666654513</c:v>
                </c:pt>
                <c:pt idx="28336" formatCode="m/d/yyyy\ h:mm">
                  <c:v>40752.958333321199</c:v>
                </c:pt>
                <c:pt idx="28337" formatCode="m/d/yyyy\ h:mm">
                  <c:v>40752.999999987835</c:v>
                </c:pt>
                <c:pt idx="28338" formatCode="m/d/yyyy\ h:mm">
                  <c:v>40753.041666654484</c:v>
                </c:pt>
                <c:pt idx="28339" formatCode="m/d/yyyy\ h:mm">
                  <c:v>40753.083333321163</c:v>
                </c:pt>
                <c:pt idx="28340" formatCode="m/d/yyyy\ h:mm">
                  <c:v>40753.124999987827</c:v>
                </c:pt>
                <c:pt idx="28341" formatCode="m/d/yyyy\ h:mm">
                  <c:v>40753.166666654484</c:v>
                </c:pt>
                <c:pt idx="28342" formatCode="m/d/yyyy\ h:mm">
                  <c:v>40753.208333321163</c:v>
                </c:pt>
                <c:pt idx="28343" formatCode="m/d/yyyy\ h:mm">
                  <c:v>40753.24999998782</c:v>
                </c:pt>
                <c:pt idx="28344" formatCode="m/d/yyyy\ h:mm">
                  <c:v>40753.29166665447</c:v>
                </c:pt>
                <c:pt idx="28345" formatCode="m/d/yyyy\ h:mm">
                  <c:v>40753.333333321149</c:v>
                </c:pt>
                <c:pt idx="28346" formatCode="m/d/yyyy\ h:mm">
                  <c:v>40753.374999987813</c:v>
                </c:pt>
                <c:pt idx="28347" formatCode="m/d/yyyy\ h:mm">
                  <c:v>40753.416666654492</c:v>
                </c:pt>
                <c:pt idx="28348" formatCode="m/d/yyyy\ h:mm">
                  <c:v>40753.458333321156</c:v>
                </c:pt>
                <c:pt idx="28349" formatCode="m/d/yyyy\ h:mm">
                  <c:v>40753.499999987805</c:v>
                </c:pt>
                <c:pt idx="28350" formatCode="m/d/yyyy\ h:mm">
                  <c:v>40753.54166665447</c:v>
                </c:pt>
                <c:pt idx="28351" formatCode="m/d/yyyy\ h:mm">
                  <c:v>40753.583333321141</c:v>
                </c:pt>
                <c:pt idx="28352" formatCode="m/d/yyyy\ h:mm">
                  <c:v>40753.624999987784</c:v>
                </c:pt>
                <c:pt idx="28353" formatCode="m/d/yyyy\ h:mm">
                  <c:v>40753.666666654455</c:v>
                </c:pt>
                <c:pt idx="28354" formatCode="m/d/yyyy\ h:mm">
                  <c:v>40753.708333321141</c:v>
                </c:pt>
                <c:pt idx="28355" formatCode="m/d/yyyy\ h:mm">
                  <c:v>40753.749999987784</c:v>
                </c:pt>
                <c:pt idx="28356" formatCode="m/d/yyyy\ h:mm">
                  <c:v>40753.791666654433</c:v>
                </c:pt>
                <c:pt idx="28357" formatCode="m/d/yyyy\ h:mm">
                  <c:v>40753.833333321119</c:v>
                </c:pt>
                <c:pt idx="28358" formatCode="m/d/yyyy\ h:mm">
                  <c:v>40753.874999987791</c:v>
                </c:pt>
                <c:pt idx="28359" formatCode="m/d/yyyy\ h:mm">
                  <c:v>40753.916666654448</c:v>
                </c:pt>
                <c:pt idx="28360" formatCode="m/d/yyyy\ h:mm">
                  <c:v>40753.958333321127</c:v>
                </c:pt>
                <c:pt idx="28361" formatCode="m/d/yyyy\ h:mm">
                  <c:v>40753.999999987776</c:v>
                </c:pt>
                <c:pt idx="28362" formatCode="m/d/yyyy\ h:mm">
                  <c:v>40754.041666654426</c:v>
                </c:pt>
                <c:pt idx="28363" formatCode="m/d/yyyy\ h:mm">
                  <c:v>40754.083333321112</c:v>
                </c:pt>
                <c:pt idx="28364" formatCode="m/d/yyyy\ h:mm">
                  <c:v>40754.124999987755</c:v>
                </c:pt>
                <c:pt idx="28365" formatCode="m/d/yyyy\ h:mm">
                  <c:v>40754.166666654426</c:v>
                </c:pt>
                <c:pt idx="28366" formatCode="m/d/yyyy\ h:mm">
                  <c:v>40754.208333321098</c:v>
                </c:pt>
                <c:pt idx="28367" formatCode="m/d/yyyy\ h:mm">
                  <c:v>40754.249999987755</c:v>
                </c:pt>
                <c:pt idx="28368" formatCode="m/d/yyyy\ h:mm">
                  <c:v>40754.291666654404</c:v>
                </c:pt>
                <c:pt idx="28369" formatCode="m/d/yyyy\ h:mm">
                  <c:v>40754.33333332109</c:v>
                </c:pt>
                <c:pt idx="28370" formatCode="m/d/yyyy\ h:mm">
                  <c:v>40754.374999987762</c:v>
                </c:pt>
                <c:pt idx="28371" formatCode="m/d/yyyy\ h:mm">
                  <c:v>40754.416666654419</c:v>
                </c:pt>
                <c:pt idx="28372" formatCode="m/d/yyyy\ h:mm">
                  <c:v>40754.458333321098</c:v>
                </c:pt>
                <c:pt idx="28373" formatCode="m/d/yyyy\ h:mm">
                  <c:v>40754.499999987733</c:v>
                </c:pt>
                <c:pt idx="28374" formatCode="m/d/yyyy\ h:mm">
                  <c:v>40754.541666654404</c:v>
                </c:pt>
                <c:pt idx="28375" formatCode="m/d/yyyy\ h:mm">
                  <c:v>40754.583333321083</c:v>
                </c:pt>
                <c:pt idx="28376" formatCode="m/d/yyyy\ h:mm">
                  <c:v>40754.624999987725</c:v>
                </c:pt>
                <c:pt idx="28377" formatCode="m/d/yyyy\ h:mm">
                  <c:v>40754.666666654404</c:v>
                </c:pt>
                <c:pt idx="28378" formatCode="m/d/yyyy\ h:mm">
                  <c:v>40754.708333321068</c:v>
                </c:pt>
                <c:pt idx="28379" formatCode="m/d/yyyy\ h:mm">
                  <c:v>40754.749999987725</c:v>
                </c:pt>
                <c:pt idx="28380" formatCode="m/d/yyyy\ h:mm">
                  <c:v>40754.791666654368</c:v>
                </c:pt>
                <c:pt idx="28381" formatCode="m/d/yyyy\ h:mm">
                  <c:v>40754.833333321061</c:v>
                </c:pt>
                <c:pt idx="28382" formatCode="m/d/yyyy\ h:mm">
                  <c:v>40754.874999987733</c:v>
                </c:pt>
                <c:pt idx="28383" formatCode="m/d/yyyy\ h:mm">
                  <c:v>40754.91666665439</c:v>
                </c:pt>
                <c:pt idx="28384" formatCode="m/d/yyyy\ h:mm">
                  <c:v>40754.958333321076</c:v>
                </c:pt>
                <c:pt idx="28385" formatCode="m/d/yyyy\ h:mm">
                  <c:v>40754.999999987704</c:v>
                </c:pt>
                <c:pt idx="28386" formatCode="m/d/yyyy\ h:mm">
                  <c:v>40755.041666654375</c:v>
                </c:pt>
                <c:pt idx="28387" formatCode="m/d/yyyy\ h:mm">
                  <c:v>40755.083333321047</c:v>
                </c:pt>
                <c:pt idx="28388" formatCode="m/d/yyyy\ h:mm">
                  <c:v>40755.124999987704</c:v>
                </c:pt>
                <c:pt idx="28389" formatCode="m/d/yyyy\ h:mm">
                  <c:v>40755.166666654375</c:v>
                </c:pt>
                <c:pt idx="28390" formatCode="m/d/yyyy\ h:mm">
                  <c:v>40755.208333321039</c:v>
                </c:pt>
                <c:pt idx="28391" formatCode="m/d/yyyy\ h:mm">
                  <c:v>40755.249999987704</c:v>
                </c:pt>
                <c:pt idx="28392" formatCode="m/d/yyyy\ h:mm">
                  <c:v>40755.291666654339</c:v>
                </c:pt>
                <c:pt idx="28393" formatCode="m/d/yyyy\ h:mm">
                  <c:v>40755.333333321032</c:v>
                </c:pt>
                <c:pt idx="28394" formatCode="m/d/yyyy\ h:mm">
                  <c:v>40755.374999987696</c:v>
                </c:pt>
                <c:pt idx="28395" formatCode="m/d/yyyy\ h:mm">
                  <c:v>40755.416666654361</c:v>
                </c:pt>
                <c:pt idx="28396" formatCode="m/d/yyyy\ h:mm">
                  <c:v>40755.458333321047</c:v>
                </c:pt>
                <c:pt idx="28397" formatCode="m/d/yyyy\ h:mm">
                  <c:v>40755.499999987675</c:v>
                </c:pt>
                <c:pt idx="28398" formatCode="m/d/yyyy\ h:mm">
                  <c:v>40755.541666654339</c:v>
                </c:pt>
                <c:pt idx="28399" formatCode="m/d/yyyy\ h:mm">
                  <c:v>40755.583333321018</c:v>
                </c:pt>
                <c:pt idx="28400" formatCode="m/d/yyyy\ h:mm">
                  <c:v>40755.624999987675</c:v>
                </c:pt>
                <c:pt idx="28401" formatCode="m/d/yyyy\ h:mm">
                  <c:v>40755.666666654331</c:v>
                </c:pt>
                <c:pt idx="28402" formatCode="m/d/yyyy\ h:mm">
                  <c:v>40755.70833332101</c:v>
                </c:pt>
                <c:pt idx="28403" formatCode="m/d/yyyy\ h:mm">
                  <c:v>40755.749999987675</c:v>
                </c:pt>
                <c:pt idx="28404" formatCode="m/d/yyyy\ h:mm">
                  <c:v>40755.791666654317</c:v>
                </c:pt>
                <c:pt idx="28405" formatCode="m/d/yyyy\ h:mm">
                  <c:v>40755.833333321003</c:v>
                </c:pt>
                <c:pt idx="28406" formatCode="m/d/yyyy\ h:mm">
                  <c:v>40755.874999987667</c:v>
                </c:pt>
                <c:pt idx="28407" formatCode="m/d/yyyy\ h:mm">
                  <c:v>40755.916666654331</c:v>
                </c:pt>
                <c:pt idx="28408" formatCode="m/d/yyyy\ h:mm">
                  <c:v>40755.958333321018</c:v>
                </c:pt>
                <c:pt idx="28409" formatCode="m/d/yyyy\ h:mm">
                  <c:v>40755.999999987645</c:v>
                </c:pt>
                <c:pt idx="28410" formatCode="m/d/yyyy\ h:mm">
                  <c:v>40756.041666654324</c:v>
                </c:pt>
                <c:pt idx="28411" formatCode="m/d/yyyy\ h:mm">
                  <c:v>40756.083333321003</c:v>
                </c:pt>
                <c:pt idx="28412" formatCode="m/d/yyyy\ h:mm">
                  <c:v>40756.124999987638</c:v>
                </c:pt>
                <c:pt idx="28413" formatCode="m/d/yyyy\ h:mm">
                  <c:v>40756.166666654302</c:v>
                </c:pt>
                <c:pt idx="28414" formatCode="m/d/yyyy\ h:mm">
                  <c:v>40756.208333320996</c:v>
                </c:pt>
                <c:pt idx="28415" formatCode="m/d/yyyy\ h:mm">
                  <c:v>40756.249999987631</c:v>
                </c:pt>
                <c:pt idx="28416" formatCode="m/d/yyyy\ h:mm">
                  <c:v>40756.291666654281</c:v>
                </c:pt>
                <c:pt idx="28417" formatCode="m/d/yyyy\ h:mm">
                  <c:v>40756.333333320996</c:v>
                </c:pt>
                <c:pt idx="28418" formatCode="m/d/yyyy\ h:mm">
                  <c:v>40756.374999987638</c:v>
                </c:pt>
                <c:pt idx="28419" formatCode="m/d/yyyy\ h:mm">
                  <c:v>40756.416666654302</c:v>
                </c:pt>
                <c:pt idx="28420" formatCode="m/d/yyyy\ h:mm">
                  <c:v>40756.458333320996</c:v>
                </c:pt>
                <c:pt idx="28421" formatCode="m/d/yyyy\ h:mm">
                  <c:v>40756.499999987624</c:v>
                </c:pt>
                <c:pt idx="28422" formatCode="m/d/yyyy\ h:mm">
                  <c:v>40756.541666654281</c:v>
                </c:pt>
                <c:pt idx="28423" formatCode="m/d/yyyy\ h:mm">
                  <c:v>40756.583333320974</c:v>
                </c:pt>
                <c:pt idx="28424" formatCode="m/d/yyyy\ h:mm">
                  <c:v>40756.624999987624</c:v>
                </c:pt>
                <c:pt idx="28425" formatCode="m/d/yyyy\ h:mm">
                  <c:v>40756.666666654273</c:v>
                </c:pt>
                <c:pt idx="28426" formatCode="m/d/yyyy\ h:mm">
                  <c:v>40756.708333320967</c:v>
                </c:pt>
                <c:pt idx="28427" formatCode="m/d/yyyy\ h:mm">
                  <c:v>40756.749999987602</c:v>
                </c:pt>
                <c:pt idx="28428" formatCode="m/d/yyyy\ h:mm">
                  <c:v>40756.791666654251</c:v>
                </c:pt>
                <c:pt idx="28429" formatCode="m/d/yyyy\ h:mm">
                  <c:v>40756.833333320959</c:v>
                </c:pt>
                <c:pt idx="28430" formatCode="m/d/yyyy\ h:mm">
                  <c:v>40756.874999987609</c:v>
                </c:pt>
                <c:pt idx="28431" formatCode="m/d/yyyy\ h:mm">
                  <c:v>40756.916666654273</c:v>
                </c:pt>
                <c:pt idx="28432" formatCode="m/d/yyyy\ h:mm">
                  <c:v>40756.958333320967</c:v>
                </c:pt>
                <c:pt idx="28433" formatCode="m/d/yyyy\ h:mm">
                  <c:v>40756.999999987594</c:v>
                </c:pt>
                <c:pt idx="28434" formatCode="m/d/yyyy\ h:mm">
                  <c:v>40757.041666654251</c:v>
                </c:pt>
                <c:pt idx="28435" formatCode="m/d/yyyy\ h:mm">
                  <c:v>40757.083333320945</c:v>
                </c:pt>
                <c:pt idx="28436" formatCode="m/d/yyyy\ h:mm">
                  <c:v>40757.124999987594</c:v>
                </c:pt>
                <c:pt idx="28437" formatCode="m/d/yyyy\ h:mm">
                  <c:v>40757.166666654244</c:v>
                </c:pt>
                <c:pt idx="28438" formatCode="m/d/yyyy\ h:mm">
                  <c:v>40757.208333320938</c:v>
                </c:pt>
                <c:pt idx="28439" formatCode="m/d/yyyy\ h:mm">
                  <c:v>40757.249999987587</c:v>
                </c:pt>
                <c:pt idx="28440" formatCode="m/d/yyyy\ h:mm">
                  <c:v>40757.291666654222</c:v>
                </c:pt>
                <c:pt idx="28441" formatCode="m/d/yyyy\ h:mm">
                  <c:v>40757.33333332093</c:v>
                </c:pt>
                <c:pt idx="28442" formatCode="m/d/yyyy\ h:mm">
                  <c:v>40757.374999987594</c:v>
                </c:pt>
                <c:pt idx="28443" formatCode="m/d/yyyy\ h:mm">
                  <c:v>40757.416666654244</c:v>
                </c:pt>
                <c:pt idx="28444" formatCode="m/d/yyyy\ h:mm">
                  <c:v>40757.458333320938</c:v>
                </c:pt>
                <c:pt idx="28445" formatCode="m/d/yyyy\ h:mm">
                  <c:v>40757.499999987573</c:v>
                </c:pt>
                <c:pt idx="28446" formatCode="m/d/yyyy\ h:mm">
                  <c:v>40757.541666654222</c:v>
                </c:pt>
                <c:pt idx="28447" formatCode="m/d/yyyy\ h:mm">
                  <c:v>40757.583333320916</c:v>
                </c:pt>
                <c:pt idx="28448" formatCode="m/d/yyyy\ h:mm">
                  <c:v>40757.624999987565</c:v>
                </c:pt>
                <c:pt idx="28449" formatCode="m/d/yyyy\ h:mm">
                  <c:v>40757.666666654215</c:v>
                </c:pt>
                <c:pt idx="28450" formatCode="m/d/yyyy\ h:mm">
                  <c:v>40757.708333320908</c:v>
                </c:pt>
                <c:pt idx="28451" formatCode="m/d/yyyy\ h:mm">
                  <c:v>40757.749999987558</c:v>
                </c:pt>
                <c:pt idx="28452" formatCode="m/d/yyyy\ h:mm">
                  <c:v>40757.791666654193</c:v>
                </c:pt>
                <c:pt idx="28453" formatCode="m/d/yyyy\ h:mm">
                  <c:v>40757.833333320901</c:v>
                </c:pt>
                <c:pt idx="28454" formatCode="m/d/yyyy\ h:mm">
                  <c:v>40757.874999987565</c:v>
                </c:pt>
                <c:pt idx="28455" formatCode="m/d/yyyy\ h:mm">
                  <c:v>40757.916666654215</c:v>
                </c:pt>
                <c:pt idx="28456" formatCode="m/d/yyyy\ h:mm">
                  <c:v>40757.958333320908</c:v>
                </c:pt>
                <c:pt idx="28457" formatCode="m/d/yyyy\ h:mm">
                  <c:v>40757.999999987544</c:v>
                </c:pt>
                <c:pt idx="28458" formatCode="m/d/yyyy\ h:mm">
                  <c:v>40758.041666654193</c:v>
                </c:pt>
                <c:pt idx="28459" formatCode="m/d/yyyy\ h:mm">
                  <c:v>40758.083333320887</c:v>
                </c:pt>
                <c:pt idx="28460" formatCode="m/d/yyyy\ h:mm">
                  <c:v>40758.124999987536</c:v>
                </c:pt>
                <c:pt idx="28461" formatCode="m/d/yyyy\ h:mm">
                  <c:v>40758.166666654186</c:v>
                </c:pt>
                <c:pt idx="28462" formatCode="m/d/yyyy\ h:mm">
                  <c:v>40758.208333320879</c:v>
                </c:pt>
                <c:pt idx="28463" formatCode="m/d/yyyy\ h:mm">
                  <c:v>40758.249999987529</c:v>
                </c:pt>
                <c:pt idx="28464" formatCode="m/d/yyyy\ h:mm">
                  <c:v>40758.291666654171</c:v>
                </c:pt>
                <c:pt idx="28465" formatCode="m/d/yyyy\ h:mm">
                  <c:v>40758.333333320872</c:v>
                </c:pt>
                <c:pt idx="28466" formatCode="m/d/yyyy\ h:mm">
                  <c:v>40758.374999987536</c:v>
                </c:pt>
                <c:pt idx="28467" formatCode="m/d/yyyy\ h:mm">
                  <c:v>40758.416666654193</c:v>
                </c:pt>
                <c:pt idx="28468" formatCode="m/d/yyyy\ h:mm">
                  <c:v>40758.458333320879</c:v>
                </c:pt>
                <c:pt idx="28469" formatCode="m/d/yyyy\ h:mm">
                  <c:v>40758.499999987514</c:v>
                </c:pt>
                <c:pt idx="28470" formatCode="m/d/yyyy\ h:mm">
                  <c:v>40758.541666654179</c:v>
                </c:pt>
                <c:pt idx="28471" formatCode="m/d/yyyy\ h:mm">
                  <c:v>40758.583333320843</c:v>
                </c:pt>
                <c:pt idx="28472" formatCode="m/d/yyyy\ h:mm">
                  <c:v>40758.624999987507</c:v>
                </c:pt>
                <c:pt idx="28473" formatCode="m/d/yyyy\ h:mm">
                  <c:v>40758.666666654171</c:v>
                </c:pt>
                <c:pt idx="28474" formatCode="m/d/yyyy\ h:mm">
                  <c:v>40758.708333320843</c:v>
                </c:pt>
                <c:pt idx="28475" formatCode="m/d/yyyy\ h:mm">
                  <c:v>40758.7499999875</c:v>
                </c:pt>
                <c:pt idx="28476" formatCode="m/d/yyyy\ h:mm">
                  <c:v>40758.79166665415</c:v>
                </c:pt>
                <c:pt idx="28477" formatCode="m/d/yyyy\ h:mm">
                  <c:v>40758.833333320843</c:v>
                </c:pt>
                <c:pt idx="28478" formatCode="m/d/yyyy\ h:mm">
                  <c:v>40758.874999987493</c:v>
                </c:pt>
                <c:pt idx="28479" formatCode="m/d/yyyy\ h:mm">
                  <c:v>40758.916666654171</c:v>
                </c:pt>
                <c:pt idx="28480" formatCode="m/d/yyyy\ h:mm">
                  <c:v>40758.95833332085</c:v>
                </c:pt>
                <c:pt idx="28481" formatCode="m/d/yyyy\ h:mm">
                  <c:v>40758.999999987485</c:v>
                </c:pt>
                <c:pt idx="28482" formatCode="m/d/yyyy\ h:mm">
                  <c:v>40759.04166665415</c:v>
                </c:pt>
                <c:pt idx="28483" formatCode="m/d/yyyy\ h:mm">
                  <c:v>40759.083333320828</c:v>
                </c:pt>
                <c:pt idx="28484" formatCode="m/d/yyyy\ h:mm">
                  <c:v>40759.124999987478</c:v>
                </c:pt>
                <c:pt idx="28485" formatCode="m/d/yyyy\ h:mm">
                  <c:v>40759.166666654135</c:v>
                </c:pt>
                <c:pt idx="28486" formatCode="m/d/yyyy\ h:mm">
                  <c:v>40759.208333320821</c:v>
                </c:pt>
                <c:pt idx="28487" formatCode="m/d/yyyy\ h:mm">
                  <c:v>40759.249999987471</c:v>
                </c:pt>
                <c:pt idx="28488" formatCode="m/d/yyyy\ h:mm">
                  <c:v>40759.29166665412</c:v>
                </c:pt>
                <c:pt idx="28489" formatCode="m/d/yyyy\ h:mm">
                  <c:v>40759.333333320799</c:v>
                </c:pt>
                <c:pt idx="28490" formatCode="m/d/yyyy\ h:mm">
                  <c:v>40759.374999987478</c:v>
                </c:pt>
                <c:pt idx="28491" formatCode="m/d/yyyy\ h:mm">
                  <c:v>40759.416666654142</c:v>
                </c:pt>
                <c:pt idx="28492" formatCode="m/d/yyyy\ h:mm">
                  <c:v>40759.458333320807</c:v>
                </c:pt>
                <c:pt idx="28493" formatCode="m/d/yyyy\ h:mm">
                  <c:v>40759.499999987456</c:v>
                </c:pt>
                <c:pt idx="28494" formatCode="m/d/yyyy\ h:mm">
                  <c:v>40759.54166665412</c:v>
                </c:pt>
                <c:pt idx="28495" formatCode="m/d/yyyy\ h:mm">
                  <c:v>40759.583333320792</c:v>
                </c:pt>
                <c:pt idx="28496" formatCode="m/d/yyyy\ h:mm">
                  <c:v>40759.624999987434</c:v>
                </c:pt>
                <c:pt idx="28497" formatCode="m/d/yyyy\ h:mm">
                  <c:v>40759.666666654106</c:v>
                </c:pt>
                <c:pt idx="28498" formatCode="m/d/yyyy\ h:mm">
                  <c:v>40759.708333320792</c:v>
                </c:pt>
                <c:pt idx="28499" formatCode="m/d/yyyy\ h:mm">
                  <c:v>40759.749999987434</c:v>
                </c:pt>
                <c:pt idx="28500" formatCode="m/d/yyyy\ h:mm">
                  <c:v>40759.791666654084</c:v>
                </c:pt>
                <c:pt idx="28501" formatCode="m/d/yyyy\ h:mm">
                  <c:v>40759.833333320785</c:v>
                </c:pt>
                <c:pt idx="28502" formatCode="m/d/yyyy\ h:mm">
                  <c:v>40759.874999987442</c:v>
                </c:pt>
                <c:pt idx="28503" formatCode="m/d/yyyy\ h:mm">
                  <c:v>40759.916666654099</c:v>
                </c:pt>
                <c:pt idx="28504" formatCode="m/d/yyyy\ h:mm">
                  <c:v>40759.958333320785</c:v>
                </c:pt>
                <c:pt idx="28505" formatCode="m/d/yyyy\ h:mm">
                  <c:v>40759.999999987427</c:v>
                </c:pt>
                <c:pt idx="28506" formatCode="m/d/yyyy\ h:mm">
                  <c:v>40760.041666654084</c:v>
                </c:pt>
                <c:pt idx="28507" formatCode="m/d/yyyy\ h:mm">
                  <c:v>40760.083333320763</c:v>
                </c:pt>
                <c:pt idx="28508" formatCode="m/d/yyyy\ h:mm">
                  <c:v>40760.12499998742</c:v>
                </c:pt>
                <c:pt idx="28509" formatCode="m/d/yyyy\ h:mm">
                  <c:v>40760.166666654084</c:v>
                </c:pt>
                <c:pt idx="28510" formatCode="m/d/yyyy\ h:mm">
                  <c:v>40760.208333320748</c:v>
                </c:pt>
                <c:pt idx="28511" formatCode="m/d/yyyy\ h:mm">
                  <c:v>40760.249999987405</c:v>
                </c:pt>
                <c:pt idx="28512" formatCode="m/d/yyyy\ h:mm">
                  <c:v>40760.291666654062</c:v>
                </c:pt>
                <c:pt idx="28513" formatCode="m/d/yyyy\ h:mm">
                  <c:v>40760.333333320741</c:v>
                </c:pt>
                <c:pt idx="28514" formatCode="m/d/yyyy\ h:mm">
                  <c:v>40760.374999987413</c:v>
                </c:pt>
                <c:pt idx="28515" formatCode="m/d/yyyy\ h:mm">
                  <c:v>40760.416666654084</c:v>
                </c:pt>
                <c:pt idx="28516" formatCode="m/d/yyyy\ h:mm">
                  <c:v>40760.458333320756</c:v>
                </c:pt>
                <c:pt idx="28517" formatCode="m/d/yyyy\ h:mm">
                  <c:v>40760.499999987383</c:v>
                </c:pt>
                <c:pt idx="28518" formatCode="m/d/yyyy\ h:mm">
                  <c:v>40760.541666654055</c:v>
                </c:pt>
                <c:pt idx="28519" formatCode="m/d/yyyy\ h:mm">
                  <c:v>40760.583333320741</c:v>
                </c:pt>
                <c:pt idx="28520" formatCode="m/d/yyyy\ h:mm">
                  <c:v>40760.624999987376</c:v>
                </c:pt>
                <c:pt idx="28521" formatCode="m/d/yyyy\ h:mm">
                  <c:v>40760.666666654055</c:v>
                </c:pt>
                <c:pt idx="28522" formatCode="m/d/yyyy\ h:mm">
                  <c:v>40760.708333320719</c:v>
                </c:pt>
                <c:pt idx="28523" formatCode="m/d/yyyy\ h:mm">
                  <c:v>40760.749999987376</c:v>
                </c:pt>
                <c:pt idx="28524" formatCode="m/d/yyyy\ h:mm">
                  <c:v>40760.791666654019</c:v>
                </c:pt>
                <c:pt idx="28525" formatCode="m/d/yyyy\ h:mm">
                  <c:v>40760.833333320712</c:v>
                </c:pt>
                <c:pt idx="28526" formatCode="m/d/yyyy\ h:mm">
                  <c:v>40760.874999987383</c:v>
                </c:pt>
                <c:pt idx="28527" formatCode="m/d/yyyy\ h:mm">
                  <c:v>40760.91666665404</c:v>
                </c:pt>
                <c:pt idx="28528" formatCode="m/d/yyyy\ h:mm">
                  <c:v>40760.958333320727</c:v>
                </c:pt>
                <c:pt idx="28529" formatCode="m/d/yyyy\ h:mm">
                  <c:v>40760.999999987354</c:v>
                </c:pt>
                <c:pt idx="28530" formatCode="m/d/yyyy\ h:mm">
                  <c:v>40761.041666654026</c:v>
                </c:pt>
                <c:pt idx="28531" formatCode="m/d/yyyy\ h:mm">
                  <c:v>40761.083333320697</c:v>
                </c:pt>
                <c:pt idx="28532" formatCode="m/d/yyyy\ h:mm">
                  <c:v>40761.124999987354</c:v>
                </c:pt>
                <c:pt idx="28533" formatCode="m/d/yyyy\ h:mm">
                  <c:v>40761.166666654026</c:v>
                </c:pt>
                <c:pt idx="28534" formatCode="m/d/yyyy\ h:mm">
                  <c:v>40761.20833332069</c:v>
                </c:pt>
                <c:pt idx="28535" formatCode="m/d/yyyy\ h:mm">
                  <c:v>40761.249999987354</c:v>
                </c:pt>
                <c:pt idx="28536" formatCode="m/d/yyyy\ h:mm">
                  <c:v>40761.291666653997</c:v>
                </c:pt>
                <c:pt idx="28537" formatCode="m/d/yyyy\ h:mm">
                  <c:v>40761.333333320683</c:v>
                </c:pt>
                <c:pt idx="28538" formatCode="m/d/yyyy\ h:mm">
                  <c:v>40761.374999987347</c:v>
                </c:pt>
                <c:pt idx="28539" formatCode="m/d/yyyy\ h:mm">
                  <c:v>40761.416666654011</c:v>
                </c:pt>
                <c:pt idx="28540" formatCode="m/d/yyyy\ h:mm">
                  <c:v>40761.458333320697</c:v>
                </c:pt>
                <c:pt idx="28541" formatCode="m/d/yyyy\ h:mm">
                  <c:v>40761.499999987325</c:v>
                </c:pt>
                <c:pt idx="28542" formatCode="m/d/yyyy\ h:mm">
                  <c:v>40761.541666654004</c:v>
                </c:pt>
                <c:pt idx="28543" formatCode="m/d/yyyy\ h:mm">
                  <c:v>40761.583333320668</c:v>
                </c:pt>
                <c:pt idx="28544" formatCode="m/d/yyyy\ h:mm">
                  <c:v>40761.624999987325</c:v>
                </c:pt>
                <c:pt idx="28545" formatCode="m/d/yyyy\ h:mm">
                  <c:v>40761.666666653982</c:v>
                </c:pt>
                <c:pt idx="28546" formatCode="m/d/yyyy\ h:mm">
                  <c:v>40761.708333320661</c:v>
                </c:pt>
                <c:pt idx="28547" formatCode="m/d/yyyy\ h:mm">
                  <c:v>40761.749999987325</c:v>
                </c:pt>
                <c:pt idx="28548" formatCode="m/d/yyyy\ h:mm">
                  <c:v>40761.791666653968</c:v>
                </c:pt>
                <c:pt idx="28549" formatCode="m/d/yyyy\ h:mm">
                  <c:v>40761.833333320661</c:v>
                </c:pt>
                <c:pt idx="28550" formatCode="m/d/yyyy\ h:mm">
                  <c:v>40761.874999987318</c:v>
                </c:pt>
                <c:pt idx="28551" formatCode="m/d/yyyy\ h:mm">
                  <c:v>40761.916666653982</c:v>
                </c:pt>
                <c:pt idx="28552" formatCode="m/d/yyyy\ h:mm">
                  <c:v>40761.958333320668</c:v>
                </c:pt>
                <c:pt idx="28553" formatCode="m/d/yyyy\ h:mm">
                  <c:v>40761.999999987296</c:v>
                </c:pt>
                <c:pt idx="28554" formatCode="m/d/yyyy\ h:mm">
                  <c:v>40762.041666653975</c:v>
                </c:pt>
                <c:pt idx="28555" formatCode="m/d/yyyy\ h:mm">
                  <c:v>40762.083333320639</c:v>
                </c:pt>
                <c:pt idx="28556" formatCode="m/d/yyyy\ h:mm">
                  <c:v>40762.124999987289</c:v>
                </c:pt>
                <c:pt idx="28557" formatCode="m/d/yyyy\ h:mm">
                  <c:v>40762.166666653953</c:v>
                </c:pt>
                <c:pt idx="28558" formatCode="m/d/yyyy\ h:mm">
                  <c:v>40762.208333320632</c:v>
                </c:pt>
                <c:pt idx="28559" formatCode="m/d/yyyy\ h:mm">
                  <c:v>40762.249999987282</c:v>
                </c:pt>
                <c:pt idx="28560" formatCode="m/d/yyyy\ h:mm">
                  <c:v>40762.291666653931</c:v>
                </c:pt>
                <c:pt idx="28561" formatCode="m/d/yyyy\ h:mm">
                  <c:v>40762.333333320632</c:v>
                </c:pt>
                <c:pt idx="28562" formatCode="m/d/yyyy\ h:mm">
                  <c:v>40762.374999987289</c:v>
                </c:pt>
                <c:pt idx="28563" formatCode="m/d/yyyy\ h:mm">
                  <c:v>40762.416666653953</c:v>
                </c:pt>
                <c:pt idx="28564" formatCode="m/d/yyyy\ h:mm">
                  <c:v>40762.458333320639</c:v>
                </c:pt>
                <c:pt idx="28565" formatCode="m/d/yyyy\ h:mm">
                  <c:v>40762.499999987274</c:v>
                </c:pt>
                <c:pt idx="28566" formatCode="m/d/yyyy\ h:mm">
                  <c:v>40762.541666653931</c:v>
                </c:pt>
                <c:pt idx="28567" formatCode="m/d/yyyy\ h:mm">
                  <c:v>40762.58333332061</c:v>
                </c:pt>
                <c:pt idx="28568" formatCode="m/d/yyyy\ h:mm">
                  <c:v>40762.624999987274</c:v>
                </c:pt>
                <c:pt idx="28569" formatCode="m/d/yyyy\ h:mm">
                  <c:v>40762.666666653924</c:v>
                </c:pt>
                <c:pt idx="28570" formatCode="m/d/yyyy\ h:mm">
                  <c:v>40762.708333320603</c:v>
                </c:pt>
                <c:pt idx="28571" formatCode="m/d/yyyy\ h:mm">
                  <c:v>40762.749999987253</c:v>
                </c:pt>
                <c:pt idx="28572" formatCode="m/d/yyyy\ h:mm">
                  <c:v>40762.791666653902</c:v>
                </c:pt>
                <c:pt idx="28573" formatCode="m/d/yyyy\ h:mm">
                  <c:v>40762.833333320603</c:v>
                </c:pt>
                <c:pt idx="28574" formatCode="m/d/yyyy\ h:mm">
                  <c:v>40762.87499998726</c:v>
                </c:pt>
                <c:pt idx="28575" formatCode="m/d/yyyy\ h:mm">
                  <c:v>40762.916666653931</c:v>
                </c:pt>
                <c:pt idx="28576" formatCode="m/d/yyyy\ h:mm">
                  <c:v>40762.95833332061</c:v>
                </c:pt>
                <c:pt idx="28577" formatCode="m/d/yyyy\ h:mm">
                  <c:v>40762.999999987238</c:v>
                </c:pt>
                <c:pt idx="28578" formatCode="m/d/yyyy\ h:mm">
                  <c:v>40763.041666653902</c:v>
                </c:pt>
                <c:pt idx="28579" formatCode="m/d/yyyy\ h:mm">
                  <c:v>40763.083333320596</c:v>
                </c:pt>
                <c:pt idx="28580" formatCode="m/d/yyyy\ h:mm">
                  <c:v>40763.124999987231</c:v>
                </c:pt>
                <c:pt idx="28581" formatCode="m/d/yyyy\ h:mm">
                  <c:v>40763.166666653895</c:v>
                </c:pt>
                <c:pt idx="28582" formatCode="m/d/yyyy\ h:mm">
                  <c:v>40763.208333320596</c:v>
                </c:pt>
                <c:pt idx="28583" formatCode="m/d/yyyy\ h:mm">
                  <c:v>40763.249999987223</c:v>
                </c:pt>
                <c:pt idx="28584" formatCode="m/d/yyyy\ h:mm">
                  <c:v>40763.291666653873</c:v>
                </c:pt>
                <c:pt idx="28585" formatCode="m/d/yyyy\ h:mm">
                  <c:v>40763.333333320588</c:v>
                </c:pt>
                <c:pt idx="28586" formatCode="m/d/yyyy\ h:mm">
                  <c:v>40763.374999987231</c:v>
                </c:pt>
                <c:pt idx="28587" formatCode="m/d/yyyy\ h:mm">
                  <c:v>40763.416666653895</c:v>
                </c:pt>
                <c:pt idx="28588" formatCode="m/d/yyyy\ h:mm">
                  <c:v>40763.458333320596</c:v>
                </c:pt>
                <c:pt idx="28589" formatCode="m/d/yyyy\ h:mm">
                  <c:v>40763.499999987209</c:v>
                </c:pt>
                <c:pt idx="28590" formatCode="m/d/yyyy\ h:mm">
                  <c:v>40763.541666653873</c:v>
                </c:pt>
                <c:pt idx="28591" formatCode="m/d/yyyy\ h:mm">
                  <c:v>40763.583333320566</c:v>
                </c:pt>
                <c:pt idx="28592" formatCode="m/d/yyyy\ h:mm">
                  <c:v>40763.624999987202</c:v>
                </c:pt>
                <c:pt idx="28593" formatCode="m/d/yyyy\ h:mm">
                  <c:v>40763.666666653866</c:v>
                </c:pt>
                <c:pt idx="28594" formatCode="m/d/yyyy\ h:mm">
                  <c:v>40763.708333320559</c:v>
                </c:pt>
                <c:pt idx="28595" formatCode="m/d/yyyy\ h:mm">
                  <c:v>40763.749999987194</c:v>
                </c:pt>
                <c:pt idx="28596" formatCode="m/d/yyyy\ h:mm">
                  <c:v>40763.791666653844</c:v>
                </c:pt>
                <c:pt idx="28597" formatCode="m/d/yyyy\ h:mm">
                  <c:v>40763.833333320552</c:v>
                </c:pt>
                <c:pt idx="28598" formatCode="m/d/yyyy\ h:mm">
                  <c:v>40763.874999987202</c:v>
                </c:pt>
                <c:pt idx="28599" formatCode="m/d/yyyy\ h:mm">
                  <c:v>40763.916666653866</c:v>
                </c:pt>
                <c:pt idx="28600" formatCode="m/d/yyyy\ h:mm">
                  <c:v>40763.958333320559</c:v>
                </c:pt>
                <c:pt idx="28601" formatCode="m/d/yyyy\ h:mm">
                  <c:v>40763.999999987194</c:v>
                </c:pt>
                <c:pt idx="28602" formatCode="m/d/yyyy\ h:mm">
                  <c:v>40764.041666653844</c:v>
                </c:pt>
                <c:pt idx="28603" formatCode="m/d/yyyy\ h:mm">
                  <c:v>40764.083333320537</c:v>
                </c:pt>
                <c:pt idx="28604" formatCode="m/d/yyyy\ h:mm">
                  <c:v>40764.124999987187</c:v>
                </c:pt>
                <c:pt idx="28605" formatCode="m/d/yyyy\ h:mm">
                  <c:v>40764.166666653837</c:v>
                </c:pt>
                <c:pt idx="28606" formatCode="m/d/yyyy\ h:mm">
                  <c:v>40764.20833332053</c:v>
                </c:pt>
                <c:pt idx="28607" formatCode="m/d/yyyy\ h:mm">
                  <c:v>40764.24999998718</c:v>
                </c:pt>
                <c:pt idx="28608" formatCode="m/d/yyyy\ h:mm">
                  <c:v>40764.291666653815</c:v>
                </c:pt>
                <c:pt idx="28609" formatCode="m/d/yyyy\ h:mm">
                  <c:v>40764.333333320523</c:v>
                </c:pt>
                <c:pt idx="28610" formatCode="m/d/yyyy\ h:mm">
                  <c:v>40764.374999987187</c:v>
                </c:pt>
                <c:pt idx="28611" formatCode="m/d/yyyy\ h:mm">
                  <c:v>40764.416666653837</c:v>
                </c:pt>
                <c:pt idx="28612" formatCode="m/d/yyyy\ h:mm">
                  <c:v>40764.45833332053</c:v>
                </c:pt>
                <c:pt idx="28613" formatCode="m/d/yyyy\ h:mm">
                  <c:v>40764.499999987165</c:v>
                </c:pt>
                <c:pt idx="28614" formatCode="m/d/yyyy\ h:mm">
                  <c:v>40764.541666653815</c:v>
                </c:pt>
                <c:pt idx="28615" formatCode="m/d/yyyy\ h:mm">
                  <c:v>40764.583333320508</c:v>
                </c:pt>
                <c:pt idx="28616" formatCode="m/d/yyyy\ h:mm">
                  <c:v>40764.624999987158</c:v>
                </c:pt>
                <c:pt idx="28617" formatCode="m/d/yyyy\ h:mm">
                  <c:v>40764.666666653808</c:v>
                </c:pt>
                <c:pt idx="28618" formatCode="m/d/yyyy\ h:mm">
                  <c:v>40764.708333320501</c:v>
                </c:pt>
                <c:pt idx="28619" formatCode="m/d/yyyy\ h:mm">
                  <c:v>40764.749999987151</c:v>
                </c:pt>
                <c:pt idx="28620" formatCode="m/d/yyyy\ h:mm">
                  <c:v>40764.791666653786</c:v>
                </c:pt>
                <c:pt idx="28621" formatCode="m/d/yyyy\ h:mm">
                  <c:v>40764.833333320494</c:v>
                </c:pt>
                <c:pt idx="28622" formatCode="m/d/yyyy\ h:mm">
                  <c:v>40764.874999987143</c:v>
                </c:pt>
                <c:pt idx="28623" formatCode="m/d/yyyy\ h:mm">
                  <c:v>40764.916666653808</c:v>
                </c:pt>
                <c:pt idx="28624" formatCode="m/d/yyyy\ h:mm">
                  <c:v>40764.958333320501</c:v>
                </c:pt>
                <c:pt idx="28625" formatCode="m/d/yyyy\ h:mm">
                  <c:v>40764.999999987136</c:v>
                </c:pt>
                <c:pt idx="28626" formatCode="m/d/yyyy\ h:mm">
                  <c:v>40765.041666653779</c:v>
                </c:pt>
                <c:pt idx="28627" formatCode="m/d/yyyy\ h:mm">
                  <c:v>40765.083333320479</c:v>
                </c:pt>
                <c:pt idx="28628" formatCode="m/d/yyyy\ h:mm">
                  <c:v>40765.124999987129</c:v>
                </c:pt>
                <c:pt idx="28629" formatCode="m/d/yyyy\ h:mm">
                  <c:v>40765.166666653771</c:v>
                </c:pt>
                <c:pt idx="28630" formatCode="m/d/yyyy\ h:mm">
                  <c:v>40765.208333320472</c:v>
                </c:pt>
                <c:pt idx="28631" formatCode="m/d/yyyy\ h:mm">
                  <c:v>40765.249999987122</c:v>
                </c:pt>
                <c:pt idx="28632" formatCode="m/d/yyyy\ h:mm">
                  <c:v>40765.291666653757</c:v>
                </c:pt>
                <c:pt idx="28633" formatCode="m/d/yyyy\ h:mm">
                  <c:v>40765.333333320465</c:v>
                </c:pt>
                <c:pt idx="28634" formatCode="m/d/yyyy\ h:mm">
                  <c:v>40765.374999987129</c:v>
                </c:pt>
                <c:pt idx="28635" formatCode="m/d/yyyy\ h:mm">
                  <c:v>40765.416666653779</c:v>
                </c:pt>
                <c:pt idx="28636" formatCode="m/d/yyyy\ h:mm">
                  <c:v>40765.458333320465</c:v>
                </c:pt>
                <c:pt idx="28637" formatCode="m/d/yyyy\ h:mm">
                  <c:v>40765.499999987107</c:v>
                </c:pt>
                <c:pt idx="28638" formatCode="m/d/yyyy\ h:mm">
                  <c:v>40765.541666653757</c:v>
                </c:pt>
                <c:pt idx="28639" formatCode="m/d/yyyy\ h:mm">
                  <c:v>40765.583333320443</c:v>
                </c:pt>
                <c:pt idx="28640" formatCode="m/d/yyyy\ h:mm">
                  <c:v>40765.6249999871</c:v>
                </c:pt>
                <c:pt idx="28641" formatCode="m/d/yyyy\ h:mm">
                  <c:v>40765.666666653749</c:v>
                </c:pt>
                <c:pt idx="28642" formatCode="m/d/yyyy\ h:mm">
                  <c:v>40765.708333320443</c:v>
                </c:pt>
                <c:pt idx="28643" formatCode="m/d/yyyy\ h:mm">
                  <c:v>40765.749999987085</c:v>
                </c:pt>
                <c:pt idx="28644" formatCode="m/d/yyyy\ h:mm">
                  <c:v>40765.79166665372</c:v>
                </c:pt>
                <c:pt idx="28645" formatCode="m/d/yyyy\ h:mm">
                  <c:v>40765.833333320435</c:v>
                </c:pt>
                <c:pt idx="28646" formatCode="m/d/yyyy\ h:mm">
                  <c:v>40765.874999987092</c:v>
                </c:pt>
                <c:pt idx="28647" formatCode="m/d/yyyy\ h:mm">
                  <c:v>40765.916666653735</c:v>
                </c:pt>
                <c:pt idx="28648" formatCode="m/d/yyyy\ h:mm">
                  <c:v>40765.958333320443</c:v>
                </c:pt>
                <c:pt idx="28649" formatCode="m/d/yyyy\ h:mm">
                  <c:v>40765.999999987078</c:v>
                </c:pt>
                <c:pt idx="28650" formatCode="m/d/yyyy\ h:mm">
                  <c:v>40766.04166665372</c:v>
                </c:pt>
                <c:pt idx="28651" formatCode="m/d/yyyy\ h:mm">
                  <c:v>40766.083333320421</c:v>
                </c:pt>
                <c:pt idx="28652" formatCode="m/d/yyyy\ h:mm">
                  <c:v>40766.124999987071</c:v>
                </c:pt>
                <c:pt idx="28653" formatCode="m/d/yyyy\ h:mm">
                  <c:v>40766.16666665372</c:v>
                </c:pt>
                <c:pt idx="28654" formatCode="m/d/yyyy\ h:mm">
                  <c:v>40766.208333320399</c:v>
                </c:pt>
                <c:pt idx="28655" formatCode="m/d/yyyy\ h:mm">
                  <c:v>40766.249999987056</c:v>
                </c:pt>
                <c:pt idx="28656" formatCode="m/d/yyyy\ h:mm">
                  <c:v>40766.291666653691</c:v>
                </c:pt>
                <c:pt idx="28657" formatCode="m/d/yyyy\ h:mm">
                  <c:v>40766.333333320392</c:v>
                </c:pt>
                <c:pt idx="28658" formatCode="m/d/yyyy\ h:mm">
                  <c:v>40766.374999987063</c:v>
                </c:pt>
                <c:pt idx="28659" formatCode="m/d/yyyy\ h:mm">
                  <c:v>40766.41666665372</c:v>
                </c:pt>
                <c:pt idx="28660" formatCode="m/d/yyyy\ h:mm">
                  <c:v>40766.458333320406</c:v>
                </c:pt>
                <c:pt idx="28661" formatCode="m/d/yyyy\ h:mm">
                  <c:v>40766.499999987034</c:v>
                </c:pt>
                <c:pt idx="28662" formatCode="m/d/yyyy\ h:mm">
                  <c:v>40766.541666653684</c:v>
                </c:pt>
                <c:pt idx="28663" formatCode="m/d/yyyy\ h:mm">
                  <c:v>40766.583333320392</c:v>
                </c:pt>
                <c:pt idx="28664" formatCode="m/d/yyyy\ h:mm">
                  <c:v>40766.624999987034</c:v>
                </c:pt>
                <c:pt idx="28665" formatCode="m/d/yyyy\ h:mm">
                  <c:v>40766.666666653684</c:v>
                </c:pt>
                <c:pt idx="28666" formatCode="m/d/yyyy\ h:mm">
                  <c:v>40766.708333320385</c:v>
                </c:pt>
                <c:pt idx="28667" formatCode="m/d/yyyy\ h:mm">
                  <c:v>40766.749999987034</c:v>
                </c:pt>
                <c:pt idx="28668" formatCode="m/d/yyyy\ h:mm">
                  <c:v>40766.791666653662</c:v>
                </c:pt>
                <c:pt idx="28669" formatCode="m/d/yyyy\ h:mm">
                  <c:v>40766.833333320363</c:v>
                </c:pt>
                <c:pt idx="28670" formatCode="m/d/yyyy\ h:mm">
                  <c:v>40766.874999987042</c:v>
                </c:pt>
                <c:pt idx="28671" formatCode="m/d/yyyy\ h:mm">
                  <c:v>40766.916666653684</c:v>
                </c:pt>
                <c:pt idx="28672" formatCode="m/d/yyyy\ h:mm">
                  <c:v>40766.958333320385</c:v>
                </c:pt>
                <c:pt idx="28673" formatCode="m/d/yyyy\ h:mm">
                  <c:v>40766.99999998702</c:v>
                </c:pt>
                <c:pt idx="28674" formatCode="m/d/yyyy\ h:mm">
                  <c:v>40767.041666653669</c:v>
                </c:pt>
                <c:pt idx="28675" formatCode="m/d/yyyy\ h:mm">
                  <c:v>40767.083333320348</c:v>
                </c:pt>
                <c:pt idx="28676" formatCode="m/d/yyyy\ h:mm">
                  <c:v>40767.124999987005</c:v>
                </c:pt>
                <c:pt idx="28677" formatCode="m/d/yyyy\ h:mm">
                  <c:v>40767.166666653655</c:v>
                </c:pt>
                <c:pt idx="28678" formatCode="m/d/yyyy\ h:mm">
                  <c:v>40767.208333320341</c:v>
                </c:pt>
                <c:pt idx="28679" formatCode="m/d/yyyy\ h:mm">
                  <c:v>40767.249999987005</c:v>
                </c:pt>
                <c:pt idx="28680" formatCode="m/d/yyyy\ h:mm">
                  <c:v>40767.291666653626</c:v>
                </c:pt>
                <c:pt idx="28681" formatCode="m/d/yyyy\ h:mm">
                  <c:v>40767.333333320341</c:v>
                </c:pt>
                <c:pt idx="28682" formatCode="m/d/yyyy\ h:mm">
                  <c:v>40767.374999987012</c:v>
                </c:pt>
                <c:pt idx="28683" formatCode="m/d/yyyy\ h:mm">
                  <c:v>40767.416666653655</c:v>
                </c:pt>
                <c:pt idx="28684" formatCode="m/d/yyyy\ h:mm">
                  <c:v>40767.458333320348</c:v>
                </c:pt>
                <c:pt idx="28685" formatCode="m/d/yyyy\ h:mm">
                  <c:v>40767.499999986991</c:v>
                </c:pt>
                <c:pt idx="28686" formatCode="m/d/yyyy\ h:mm">
                  <c:v>40767.541666653633</c:v>
                </c:pt>
                <c:pt idx="28687" formatCode="m/d/yyyy\ h:mm">
                  <c:v>40767.583333320319</c:v>
                </c:pt>
                <c:pt idx="28688" formatCode="m/d/yyyy\ h:mm">
                  <c:v>40767.624999986983</c:v>
                </c:pt>
                <c:pt idx="28689" formatCode="m/d/yyyy\ h:mm">
                  <c:v>40767.666666653618</c:v>
                </c:pt>
                <c:pt idx="28690" formatCode="m/d/yyyy\ h:mm">
                  <c:v>40767.708333320312</c:v>
                </c:pt>
                <c:pt idx="28691" formatCode="m/d/yyyy\ h:mm">
                  <c:v>40767.749999986983</c:v>
                </c:pt>
                <c:pt idx="28692" formatCode="m/d/yyyy\ h:mm">
                  <c:v>40767.791666653597</c:v>
                </c:pt>
                <c:pt idx="28693" formatCode="m/d/yyyy\ h:mm">
                  <c:v>40767.833333320312</c:v>
                </c:pt>
                <c:pt idx="28694" formatCode="m/d/yyyy\ h:mm">
                  <c:v>40767.874999986991</c:v>
                </c:pt>
                <c:pt idx="28695" formatCode="m/d/yyyy\ h:mm">
                  <c:v>40767.916666653626</c:v>
                </c:pt>
                <c:pt idx="28696" formatCode="m/d/yyyy\ h:mm">
                  <c:v>40767.958333320319</c:v>
                </c:pt>
                <c:pt idx="28697" formatCode="m/d/yyyy\ h:mm">
                  <c:v>40767.999999986961</c:v>
                </c:pt>
                <c:pt idx="28698" formatCode="m/d/yyyy\ h:mm">
                  <c:v>40768.041666653604</c:v>
                </c:pt>
                <c:pt idx="28699" formatCode="m/d/yyyy\ h:mm">
                  <c:v>40768.08333332029</c:v>
                </c:pt>
                <c:pt idx="28700" formatCode="m/d/yyyy\ h:mm">
                  <c:v>40768.124999986961</c:v>
                </c:pt>
                <c:pt idx="28701" formatCode="m/d/yyyy\ h:mm">
                  <c:v>40768.166666653597</c:v>
                </c:pt>
                <c:pt idx="28702" formatCode="m/d/yyyy\ h:mm">
                  <c:v>40768.208333320283</c:v>
                </c:pt>
                <c:pt idx="28703" formatCode="m/d/yyyy\ h:mm">
                  <c:v>40768.249999986947</c:v>
                </c:pt>
                <c:pt idx="28704" formatCode="m/d/yyyy\ h:mm">
                  <c:v>40768.291666653575</c:v>
                </c:pt>
                <c:pt idx="28705" formatCode="m/d/yyyy\ h:mm">
                  <c:v>40768.333333320283</c:v>
                </c:pt>
                <c:pt idx="28706" formatCode="m/d/yyyy\ h:mm">
                  <c:v>40768.374999986954</c:v>
                </c:pt>
                <c:pt idx="28707" formatCode="m/d/yyyy\ h:mm">
                  <c:v>40768.416666653604</c:v>
                </c:pt>
                <c:pt idx="28708" formatCode="m/d/yyyy\ h:mm">
                  <c:v>40768.45833332029</c:v>
                </c:pt>
                <c:pt idx="28709" formatCode="m/d/yyyy\ h:mm">
                  <c:v>40768.499999986932</c:v>
                </c:pt>
                <c:pt idx="28710" formatCode="m/d/yyyy\ h:mm">
                  <c:v>40768.541666653582</c:v>
                </c:pt>
                <c:pt idx="28711" formatCode="m/d/yyyy\ h:mm">
                  <c:v>40768.583333320261</c:v>
                </c:pt>
                <c:pt idx="28712" formatCode="m/d/yyyy\ h:mm">
                  <c:v>40768.624999986932</c:v>
                </c:pt>
                <c:pt idx="28713" formatCode="m/d/yyyy\ h:mm">
                  <c:v>40768.666666653575</c:v>
                </c:pt>
                <c:pt idx="28714" formatCode="m/d/yyyy\ h:mm">
                  <c:v>40768.708333320261</c:v>
                </c:pt>
                <c:pt idx="28715" formatCode="m/d/yyyy\ h:mm">
                  <c:v>40768.749999986918</c:v>
                </c:pt>
                <c:pt idx="28716" formatCode="m/d/yyyy\ h:mm">
                  <c:v>40768.791666653553</c:v>
                </c:pt>
                <c:pt idx="28717" formatCode="m/d/yyyy\ h:mm">
                  <c:v>40768.833333320246</c:v>
                </c:pt>
                <c:pt idx="28718" formatCode="m/d/yyyy\ h:mm">
                  <c:v>40768.874999986925</c:v>
                </c:pt>
                <c:pt idx="28719" formatCode="m/d/yyyy\ h:mm">
                  <c:v>40768.916666653582</c:v>
                </c:pt>
                <c:pt idx="28720" formatCode="m/d/yyyy\ h:mm">
                  <c:v>40768.958333320254</c:v>
                </c:pt>
                <c:pt idx="28721" formatCode="m/d/yyyy\ h:mm">
                  <c:v>40768.999999986903</c:v>
                </c:pt>
                <c:pt idx="28722" formatCode="m/d/yyyy\ h:mm">
                  <c:v>40769.041666653553</c:v>
                </c:pt>
                <c:pt idx="28723" formatCode="m/d/yyyy\ h:mm">
                  <c:v>40769.083333320232</c:v>
                </c:pt>
                <c:pt idx="28724" formatCode="m/d/yyyy\ h:mm">
                  <c:v>40769.124999986896</c:v>
                </c:pt>
                <c:pt idx="28725" formatCode="m/d/yyyy\ h:mm">
                  <c:v>40769.166666653546</c:v>
                </c:pt>
                <c:pt idx="28726" formatCode="m/d/yyyy\ h:mm">
                  <c:v>40769.208333320232</c:v>
                </c:pt>
                <c:pt idx="28727" formatCode="m/d/yyyy\ h:mm">
                  <c:v>40769.249999986889</c:v>
                </c:pt>
                <c:pt idx="28728" formatCode="m/d/yyyy\ h:mm">
                  <c:v>40769.291666653524</c:v>
                </c:pt>
                <c:pt idx="28729" formatCode="m/d/yyyy\ h:mm">
                  <c:v>40769.333333320217</c:v>
                </c:pt>
                <c:pt idx="28730" formatCode="m/d/yyyy\ h:mm">
                  <c:v>40769.374999986896</c:v>
                </c:pt>
                <c:pt idx="28731" formatCode="m/d/yyyy\ h:mm">
                  <c:v>40769.416666653546</c:v>
                </c:pt>
                <c:pt idx="28732" formatCode="m/d/yyyy\ h:mm">
                  <c:v>40769.458333320224</c:v>
                </c:pt>
                <c:pt idx="28733" formatCode="m/d/yyyy\ h:mm">
                  <c:v>40769.499999986881</c:v>
                </c:pt>
                <c:pt idx="28734" formatCode="m/d/yyyy\ h:mm">
                  <c:v>40769.541666653524</c:v>
                </c:pt>
                <c:pt idx="28735" formatCode="m/d/yyyy\ h:mm">
                  <c:v>40769.583333320203</c:v>
                </c:pt>
                <c:pt idx="28736" formatCode="m/d/yyyy\ h:mm">
                  <c:v>40769.624999986867</c:v>
                </c:pt>
                <c:pt idx="28737" formatCode="m/d/yyyy\ h:mm">
                  <c:v>40769.666666653524</c:v>
                </c:pt>
                <c:pt idx="28738" formatCode="m/d/yyyy\ h:mm">
                  <c:v>40769.708333320203</c:v>
                </c:pt>
                <c:pt idx="28739" formatCode="m/d/yyyy\ h:mm">
                  <c:v>40769.74999998686</c:v>
                </c:pt>
                <c:pt idx="28740" formatCode="m/d/yyyy\ h:mm">
                  <c:v>40769.791666653502</c:v>
                </c:pt>
                <c:pt idx="28741" formatCode="m/d/yyyy\ h:mm">
                  <c:v>40769.833333320203</c:v>
                </c:pt>
                <c:pt idx="28742" formatCode="m/d/yyyy\ h:mm">
                  <c:v>40769.874999986867</c:v>
                </c:pt>
                <c:pt idx="28743" formatCode="m/d/yyyy\ h:mm">
                  <c:v>40769.916666653517</c:v>
                </c:pt>
                <c:pt idx="28744" formatCode="m/d/yyyy\ h:mm">
                  <c:v>40769.95833332021</c:v>
                </c:pt>
                <c:pt idx="28745" formatCode="m/d/yyyy\ h:mm">
                  <c:v>40769.999999986845</c:v>
                </c:pt>
                <c:pt idx="28746" formatCode="m/d/yyyy\ h:mm">
                  <c:v>40770.041666653495</c:v>
                </c:pt>
                <c:pt idx="28747" formatCode="m/d/yyyy\ h:mm">
                  <c:v>40770.083333320195</c:v>
                </c:pt>
                <c:pt idx="28748" formatCode="m/d/yyyy\ h:mm">
                  <c:v>40770.124999986838</c:v>
                </c:pt>
                <c:pt idx="28749" formatCode="m/d/yyyy\ h:mm">
                  <c:v>40770.166666653487</c:v>
                </c:pt>
                <c:pt idx="28750" formatCode="m/d/yyyy\ h:mm">
                  <c:v>40770.208333320188</c:v>
                </c:pt>
                <c:pt idx="28751" formatCode="m/d/yyyy\ h:mm">
                  <c:v>40770.249999986831</c:v>
                </c:pt>
                <c:pt idx="28752" formatCode="m/d/yyyy\ h:mm">
                  <c:v>40770.291666653466</c:v>
                </c:pt>
                <c:pt idx="28753" formatCode="m/d/yyyy\ h:mm">
                  <c:v>40770.333333320174</c:v>
                </c:pt>
                <c:pt idx="28754" formatCode="m/d/yyyy\ h:mm">
                  <c:v>40770.374999986838</c:v>
                </c:pt>
                <c:pt idx="28755" formatCode="m/d/yyyy\ h:mm">
                  <c:v>40770.416666653487</c:v>
                </c:pt>
                <c:pt idx="28756" formatCode="m/d/yyyy\ h:mm">
                  <c:v>40770.458333320181</c:v>
                </c:pt>
                <c:pt idx="28757" formatCode="m/d/yyyy\ h:mm">
                  <c:v>40770.499999986816</c:v>
                </c:pt>
                <c:pt idx="28758" formatCode="m/d/yyyy\ h:mm">
                  <c:v>40770.541666653466</c:v>
                </c:pt>
                <c:pt idx="28759" formatCode="m/d/yyyy\ h:mm">
                  <c:v>40770.583333320159</c:v>
                </c:pt>
                <c:pt idx="28760" formatCode="m/d/yyyy\ h:mm">
                  <c:v>40770.624999986809</c:v>
                </c:pt>
                <c:pt idx="28761" formatCode="m/d/yyyy\ h:mm">
                  <c:v>40770.666666653458</c:v>
                </c:pt>
                <c:pt idx="28762" formatCode="m/d/yyyy\ h:mm">
                  <c:v>40770.708333320152</c:v>
                </c:pt>
                <c:pt idx="28763" formatCode="m/d/yyyy\ h:mm">
                  <c:v>40770.749999986801</c:v>
                </c:pt>
                <c:pt idx="28764" formatCode="m/d/yyyy\ h:mm">
                  <c:v>40770.791666653437</c:v>
                </c:pt>
                <c:pt idx="28765" formatCode="m/d/yyyy\ h:mm">
                  <c:v>40770.833333320144</c:v>
                </c:pt>
                <c:pt idx="28766" formatCode="m/d/yyyy\ h:mm">
                  <c:v>40770.874999986809</c:v>
                </c:pt>
                <c:pt idx="28767" formatCode="m/d/yyyy\ h:mm">
                  <c:v>40770.916666653458</c:v>
                </c:pt>
                <c:pt idx="28768" formatCode="m/d/yyyy\ h:mm">
                  <c:v>40770.958333320152</c:v>
                </c:pt>
                <c:pt idx="28769" formatCode="m/d/yyyy\ h:mm">
                  <c:v>40770.999999986787</c:v>
                </c:pt>
                <c:pt idx="28770" formatCode="m/d/yyyy\ h:mm">
                  <c:v>40771.041666653437</c:v>
                </c:pt>
                <c:pt idx="28771" formatCode="m/d/yyyy\ h:mm">
                  <c:v>40771.08333332013</c:v>
                </c:pt>
                <c:pt idx="28772" formatCode="m/d/yyyy\ h:mm">
                  <c:v>40771.12499998678</c:v>
                </c:pt>
                <c:pt idx="28773" formatCode="m/d/yyyy\ h:mm">
                  <c:v>40771.166666653429</c:v>
                </c:pt>
                <c:pt idx="28774" formatCode="m/d/yyyy\ h:mm">
                  <c:v>40771.208333320123</c:v>
                </c:pt>
                <c:pt idx="28775" formatCode="m/d/yyyy\ h:mm">
                  <c:v>40771.249999986772</c:v>
                </c:pt>
                <c:pt idx="28776" formatCode="m/d/yyyy\ h:mm">
                  <c:v>40771.291666653407</c:v>
                </c:pt>
                <c:pt idx="28777" formatCode="m/d/yyyy\ h:mm">
                  <c:v>40771.333333320115</c:v>
                </c:pt>
                <c:pt idx="28778" formatCode="m/d/yyyy\ h:mm">
                  <c:v>40771.37499998678</c:v>
                </c:pt>
                <c:pt idx="28779" formatCode="m/d/yyyy\ h:mm">
                  <c:v>40771.416666653429</c:v>
                </c:pt>
                <c:pt idx="28780" formatCode="m/d/yyyy\ h:mm">
                  <c:v>40771.458333320123</c:v>
                </c:pt>
                <c:pt idx="28781" formatCode="m/d/yyyy\ h:mm">
                  <c:v>40771.499999986758</c:v>
                </c:pt>
                <c:pt idx="28782" formatCode="m/d/yyyy\ h:mm">
                  <c:v>40771.541666653407</c:v>
                </c:pt>
                <c:pt idx="28783" formatCode="m/d/yyyy\ h:mm">
                  <c:v>40771.583333320101</c:v>
                </c:pt>
                <c:pt idx="28784" formatCode="m/d/yyyy\ h:mm">
                  <c:v>40771.62499998675</c:v>
                </c:pt>
                <c:pt idx="28785" formatCode="m/d/yyyy\ h:mm">
                  <c:v>40771.6666666534</c:v>
                </c:pt>
                <c:pt idx="28786" formatCode="m/d/yyyy\ h:mm">
                  <c:v>40771.708333320094</c:v>
                </c:pt>
                <c:pt idx="28787" formatCode="m/d/yyyy\ h:mm">
                  <c:v>40771.749999986736</c:v>
                </c:pt>
                <c:pt idx="28788" formatCode="m/d/yyyy\ h:mm">
                  <c:v>40771.791666653371</c:v>
                </c:pt>
                <c:pt idx="28789" formatCode="m/d/yyyy\ h:mm">
                  <c:v>40771.833333320086</c:v>
                </c:pt>
                <c:pt idx="28790" formatCode="m/d/yyyy\ h:mm">
                  <c:v>40771.874999986743</c:v>
                </c:pt>
                <c:pt idx="28791" formatCode="m/d/yyyy\ h:mm">
                  <c:v>40771.9166666534</c:v>
                </c:pt>
                <c:pt idx="28792" formatCode="m/d/yyyy\ h:mm">
                  <c:v>40771.958333320094</c:v>
                </c:pt>
                <c:pt idx="28793" formatCode="m/d/yyyy\ h:mm">
                  <c:v>40771.999999986729</c:v>
                </c:pt>
                <c:pt idx="28794" formatCode="m/d/yyyy\ h:mm">
                  <c:v>40772.041666653371</c:v>
                </c:pt>
                <c:pt idx="28795" formatCode="m/d/yyyy\ h:mm">
                  <c:v>40772.083333320072</c:v>
                </c:pt>
                <c:pt idx="28796" formatCode="m/d/yyyy\ h:mm">
                  <c:v>40772.124999986721</c:v>
                </c:pt>
                <c:pt idx="28797" formatCode="m/d/yyyy\ h:mm">
                  <c:v>40772.166666653371</c:v>
                </c:pt>
                <c:pt idx="28798" formatCode="m/d/yyyy\ h:mm">
                  <c:v>40772.208333320064</c:v>
                </c:pt>
                <c:pt idx="28799" formatCode="m/d/yyyy\ h:mm">
                  <c:v>40772.249999986714</c:v>
                </c:pt>
                <c:pt idx="28800" formatCode="m/d/yyyy\ h:mm">
                  <c:v>40772.291666653349</c:v>
                </c:pt>
                <c:pt idx="28801" formatCode="m/d/yyyy\ h:mm">
                  <c:v>40772.333333320043</c:v>
                </c:pt>
                <c:pt idx="28802" formatCode="m/d/yyyy\ h:mm">
                  <c:v>40772.374999986721</c:v>
                </c:pt>
                <c:pt idx="28803" formatCode="m/d/yyyy\ h:mm">
                  <c:v>40772.416666653371</c:v>
                </c:pt>
                <c:pt idx="28804" formatCode="m/d/yyyy\ h:mm">
                  <c:v>40772.458333320064</c:v>
                </c:pt>
                <c:pt idx="28805" formatCode="m/d/yyyy\ h:mm">
                  <c:v>40772.4999999867</c:v>
                </c:pt>
                <c:pt idx="28806" formatCode="m/d/yyyy\ h:mm">
                  <c:v>40772.541666653349</c:v>
                </c:pt>
                <c:pt idx="28807" formatCode="m/d/yyyy\ h:mm">
                  <c:v>40772.583333320043</c:v>
                </c:pt>
                <c:pt idx="28808" formatCode="m/d/yyyy\ h:mm">
                  <c:v>40772.624999986685</c:v>
                </c:pt>
                <c:pt idx="28809" formatCode="m/d/yyyy\ h:mm">
                  <c:v>40772.666666653335</c:v>
                </c:pt>
                <c:pt idx="28810" formatCode="m/d/yyyy\ h:mm">
                  <c:v>40772.708333320035</c:v>
                </c:pt>
                <c:pt idx="28811" formatCode="m/d/yyyy\ h:mm">
                  <c:v>40772.749999986685</c:v>
                </c:pt>
                <c:pt idx="28812" formatCode="m/d/yyyy\ h:mm">
                  <c:v>40772.791666653313</c:v>
                </c:pt>
                <c:pt idx="28813" formatCode="m/d/yyyy\ h:mm">
                  <c:v>40772.833333320013</c:v>
                </c:pt>
                <c:pt idx="28814" formatCode="m/d/yyyy\ h:mm">
                  <c:v>40772.874999986692</c:v>
                </c:pt>
                <c:pt idx="28815" formatCode="m/d/yyyy\ h:mm">
                  <c:v>40772.916666653335</c:v>
                </c:pt>
                <c:pt idx="28816" formatCode="m/d/yyyy\ h:mm">
                  <c:v>40772.958333320035</c:v>
                </c:pt>
                <c:pt idx="28817" formatCode="m/d/yyyy\ h:mm">
                  <c:v>40772.99999998667</c:v>
                </c:pt>
                <c:pt idx="28818" formatCode="m/d/yyyy\ h:mm">
                  <c:v>40773.04166665332</c:v>
                </c:pt>
                <c:pt idx="28819" formatCode="m/d/yyyy\ h:mm">
                  <c:v>40773.083333319999</c:v>
                </c:pt>
                <c:pt idx="28820" formatCode="m/d/yyyy\ h:mm">
                  <c:v>40773.124999986656</c:v>
                </c:pt>
                <c:pt idx="28821" formatCode="m/d/yyyy\ h:mm">
                  <c:v>40773.166666653313</c:v>
                </c:pt>
                <c:pt idx="28822" formatCode="m/d/yyyy\ h:mm">
                  <c:v>40773.208333319992</c:v>
                </c:pt>
                <c:pt idx="28823" formatCode="m/d/yyyy\ h:mm">
                  <c:v>40773.249999986656</c:v>
                </c:pt>
                <c:pt idx="28824" formatCode="m/d/yyyy\ h:mm">
                  <c:v>40773.291666653291</c:v>
                </c:pt>
                <c:pt idx="28825" formatCode="m/d/yyyy\ h:mm">
                  <c:v>40773.333333319992</c:v>
                </c:pt>
                <c:pt idx="28826" formatCode="m/d/yyyy\ h:mm">
                  <c:v>40773.374999986649</c:v>
                </c:pt>
                <c:pt idx="28827" formatCode="m/d/yyyy\ h:mm">
                  <c:v>40773.416666653306</c:v>
                </c:pt>
                <c:pt idx="28828" formatCode="m/d/yyyy\ h:mm">
                  <c:v>40773.458333319999</c:v>
                </c:pt>
                <c:pt idx="28829" formatCode="m/d/yyyy\ h:mm">
                  <c:v>40773.499999986634</c:v>
                </c:pt>
                <c:pt idx="28830" formatCode="m/d/yyyy\ h:mm">
                  <c:v>40773.541666653284</c:v>
                </c:pt>
                <c:pt idx="28831" formatCode="m/d/yyyy\ h:mm">
                  <c:v>40773.583333319984</c:v>
                </c:pt>
                <c:pt idx="28832" formatCode="m/d/yyyy\ h:mm">
                  <c:v>40773.624999986634</c:v>
                </c:pt>
                <c:pt idx="28833" formatCode="m/d/yyyy\ h:mm">
                  <c:v>40773.666666653276</c:v>
                </c:pt>
                <c:pt idx="28834" formatCode="m/d/yyyy\ h:mm">
                  <c:v>40773.708333319963</c:v>
                </c:pt>
                <c:pt idx="28835" formatCode="m/d/yyyy\ h:mm">
                  <c:v>40773.749999986627</c:v>
                </c:pt>
                <c:pt idx="28836" formatCode="m/d/yyyy\ h:mm">
                  <c:v>40773.791666653247</c:v>
                </c:pt>
                <c:pt idx="28837" formatCode="m/d/yyyy\ h:mm">
                  <c:v>40773.833333319963</c:v>
                </c:pt>
                <c:pt idx="28838" formatCode="m/d/yyyy\ h:mm">
                  <c:v>40773.874999986634</c:v>
                </c:pt>
                <c:pt idx="28839" formatCode="m/d/yyyy\ h:mm">
                  <c:v>40773.916666653284</c:v>
                </c:pt>
                <c:pt idx="28840" formatCode="m/d/yyyy\ h:mm">
                  <c:v>40773.95833331997</c:v>
                </c:pt>
                <c:pt idx="28841" formatCode="m/d/yyyy\ h:mm">
                  <c:v>40773.999999986605</c:v>
                </c:pt>
                <c:pt idx="28842" formatCode="m/d/yyyy\ h:mm">
                  <c:v>40774.041666653255</c:v>
                </c:pt>
                <c:pt idx="28843" formatCode="m/d/yyyy\ h:mm">
                  <c:v>40774.083333319941</c:v>
                </c:pt>
                <c:pt idx="28844" formatCode="m/d/yyyy\ h:mm">
                  <c:v>40774.124999986605</c:v>
                </c:pt>
                <c:pt idx="28845" formatCode="m/d/yyyy\ h:mm">
                  <c:v>40774.166666653247</c:v>
                </c:pt>
                <c:pt idx="28846" formatCode="m/d/yyyy\ h:mm">
                  <c:v>40774.208333319933</c:v>
                </c:pt>
                <c:pt idx="28847" formatCode="m/d/yyyy\ h:mm">
                  <c:v>40774.249999986598</c:v>
                </c:pt>
                <c:pt idx="28848" formatCode="m/d/yyyy\ h:mm">
                  <c:v>40774.291666653218</c:v>
                </c:pt>
                <c:pt idx="28849" formatCode="m/d/yyyy\ h:mm">
                  <c:v>40774.333333319933</c:v>
                </c:pt>
                <c:pt idx="28850" formatCode="m/d/yyyy\ h:mm">
                  <c:v>40774.374999986605</c:v>
                </c:pt>
                <c:pt idx="28851" formatCode="m/d/yyyy\ h:mm">
                  <c:v>40774.416666653255</c:v>
                </c:pt>
                <c:pt idx="28852" formatCode="m/d/yyyy\ h:mm">
                  <c:v>40774.458333319941</c:v>
                </c:pt>
                <c:pt idx="28853" formatCode="m/d/yyyy\ h:mm">
                  <c:v>40774.499999986583</c:v>
                </c:pt>
                <c:pt idx="28854" formatCode="m/d/yyyy\ h:mm">
                  <c:v>40774.541666653218</c:v>
                </c:pt>
                <c:pt idx="28855" formatCode="m/d/yyyy\ h:mm">
                  <c:v>40774.583333319912</c:v>
                </c:pt>
                <c:pt idx="28856" formatCode="m/d/yyyy\ h:mm">
                  <c:v>40774.624999986583</c:v>
                </c:pt>
                <c:pt idx="28857" formatCode="m/d/yyyy\ h:mm">
                  <c:v>40774.666666653218</c:v>
                </c:pt>
                <c:pt idx="28858" formatCode="m/d/yyyy\ h:mm">
                  <c:v>40774.708333319912</c:v>
                </c:pt>
                <c:pt idx="28859" formatCode="m/d/yyyy\ h:mm">
                  <c:v>40774.749999986569</c:v>
                </c:pt>
                <c:pt idx="28860" formatCode="m/d/yyyy\ h:mm">
                  <c:v>40774.791666653189</c:v>
                </c:pt>
                <c:pt idx="28861" formatCode="m/d/yyyy\ h:mm">
                  <c:v>40774.833333319897</c:v>
                </c:pt>
                <c:pt idx="28862" formatCode="m/d/yyyy\ h:mm">
                  <c:v>40774.874999986576</c:v>
                </c:pt>
                <c:pt idx="28863" formatCode="m/d/yyyy\ h:mm">
                  <c:v>40774.916666653226</c:v>
                </c:pt>
                <c:pt idx="28864" formatCode="m/d/yyyy\ h:mm">
                  <c:v>40774.958333319904</c:v>
                </c:pt>
                <c:pt idx="28865" formatCode="m/d/yyyy\ h:mm">
                  <c:v>40774.999999986561</c:v>
                </c:pt>
                <c:pt idx="28866" formatCode="m/d/yyyy\ h:mm">
                  <c:v>40775.041666653196</c:v>
                </c:pt>
                <c:pt idx="28867" formatCode="m/d/yyyy\ h:mm">
                  <c:v>40775.083333319883</c:v>
                </c:pt>
                <c:pt idx="28868" formatCode="m/d/yyyy\ h:mm">
                  <c:v>40775.124999986547</c:v>
                </c:pt>
                <c:pt idx="28869" formatCode="m/d/yyyy\ h:mm">
                  <c:v>40775.166666653189</c:v>
                </c:pt>
                <c:pt idx="28870" formatCode="m/d/yyyy\ h:mm">
                  <c:v>40775.208333319883</c:v>
                </c:pt>
                <c:pt idx="28871" formatCode="m/d/yyyy\ h:mm">
                  <c:v>40775.249999986539</c:v>
                </c:pt>
                <c:pt idx="28872" formatCode="m/d/yyyy\ h:mm">
                  <c:v>40775.291666653175</c:v>
                </c:pt>
                <c:pt idx="28873" formatCode="m/d/yyyy\ h:mm">
                  <c:v>40775.333333319868</c:v>
                </c:pt>
                <c:pt idx="28874" formatCode="m/d/yyyy\ h:mm">
                  <c:v>40775.374999986547</c:v>
                </c:pt>
                <c:pt idx="28875" formatCode="m/d/yyyy\ h:mm">
                  <c:v>40775.416666653196</c:v>
                </c:pt>
                <c:pt idx="28876" formatCode="m/d/yyyy\ h:mm">
                  <c:v>40775.458333319875</c:v>
                </c:pt>
                <c:pt idx="28877" formatCode="m/d/yyyy\ h:mm">
                  <c:v>40775.499999986532</c:v>
                </c:pt>
                <c:pt idx="28878" formatCode="m/d/yyyy\ h:mm">
                  <c:v>40775.541666653175</c:v>
                </c:pt>
                <c:pt idx="28879" formatCode="m/d/yyyy\ h:mm">
                  <c:v>40775.583333319853</c:v>
                </c:pt>
                <c:pt idx="28880" formatCode="m/d/yyyy\ h:mm">
                  <c:v>40775.624999986518</c:v>
                </c:pt>
                <c:pt idx="28881" formatCode="m/d/yyyy\ h:mm">
                  <c:v>40775.666666653175</c:v>
                </c:pt>
                <c:pt idx="28882" formatCode="m/d/yyyy\ h:mm">
                  <c:v>40775.708333319846</c:v>
                </c:pt>
                <c:pt idx="28883" formatCode="m/d/yyyy\ h:mm">
                  <c:v>40775.74999998651</c:v>
                </c:pt>
                <c:pt idx="28884" formatCode="m/d/yyyy\ h:mm">
                  <c:v>40775.791666653153</c:v>
                </c:pt>
                <c:pt idx="28885" formatCode="m/d/yyyy\ h:mm">
                  <c:v>40775.833333319839</c:v>
                </c:pt>
                <c:pt idx="28886" formatCode="m/d/yyyy\ h:mm">
                  <c:v>40775.874999986518</c:v>
                </c:pt>
                <c:pt idx="28887" formatCode="m/d/yyyy\ h:mm">
                  <c:v>40775.916666653167</c:v>
                </c:pt>
                <c:pt idx="28888" formatCode="m/d/yyyy\ h:mm">
                  <c:v>40775.958333319846</c:v>
                </c:pt>
                <c:pt idx="28889" formatCode="m/d/yyyy\ h:mm">
                  <c:v>40775.999999986496</c:v>
                </c:pt>
                <c:pt idx="28890" formatCode="m/d/yyyy\ h:mm">
                  <c:v>40776.041666653146</c:v>
                </c:pt>
                <c:pt idx="28891" formatCode="m/d/yyyy\ h:mm">
                  <c:v>40776.083333319832</c:v>
                </c:pt>
                <c:pt idx="28892" formatCode="m/d/yyyy\ h:mm">
                  <c:v>40776.124999986489</c:v>
                </c:pt>
                <c:pt idx="28893" formatCode="m/d/yyyy\ h:mm">
                  <c:v>40776.166666653138</c:v>
                </c:pt>
                <c:pt idx="28894" formatCode="m/d/yyyy\ h:mm">
                  <c:v>40776.208333319817</c:v>
                </c:pt>
                <c:pt idx="28895" formatCode="m/d/yyyy\ h:mm">
                  <c:v>40776.249999986481</c:v>
                </c:pt>
                <c:pt idx="28896" formatCode="m/d/yyyy\ h:mm">
                  <c:v>40776.291666653116</c:v>
                </c:pt>
                <c:pt idx="28897" formatCode="m/d/yyyy\ h:mm">
                  <c:v>40776.33333331981</c:v>
                </c:pt>
                <c:pt idx="28898" formatCode="m/d/yyyy\ h:mm">
                  <c:v>40776.374999986496</c:v>
                </c:pt>
                <c:pt idx="28899" formatCode="m/d/yyyy\ h:mm">
                  <c:v>40776.416666653138</c:v>
                </c:pt>
                <c:pt idx="28900" formatCode="m/d/yyyy\ h:mm">
                  <c:v>40776.458333319817</c:v>
                </c:pt>
                <c:pt idx="28901" formatCode="m/d/yyyy\ h:mm">
                  <c:v>40776.499999986467</c:v>
                </c:pt>
                <c:pt idx="28902" formatCode="m/d/yyyy\ h:mm">
                  <c:v>40776.541666653124</c:v>
                </c:pt>
                <c:pt idx="28903" formatCode="m/d/yyyy\ h:mm">
                  <c:v>40776.583333319795</c:v>
                </c:pt>
                <c:pt idx="28904" formatCode="m/d/yyyy\ h:mm">
                  <c:v>40776.624999986459</c:v>
                </c:pt>
                <c:pt idx="28905" formatCode="m/d/yyyy\ h:mm">
                  <c:v>40776.666666653124</c:v>
                </c:pt>
                <c:pt idx="28906" formatCode="m/d/yyyy\ h:mm">
                  <c:v>40776.708333319788</c:v>
                </c:pt>
                <c:pt idx="28907" formatCode="m/d/yyyy\ h:mm">
                  <c:v>40776.749999986452</c:v>
                </c:pt>
                <c:pt idx="28908" formatCode="m/d/yyyy\ h:mm">
                  <c:v>40776.791666653087</c:v>
                </c:pt>
                <c:pt idx="28909" formatCode="m/d/yyyy\ h:mm">
                  <c:v>40776.833333319781</c:v>
                </c:pt>
                <c:pt idx="28910" formatCode="m/d/yyyy\ h:mm">
                  <c:v>40776.874999986459</c:v>
                </c:pt>
                <c:pt idx="28911" formatCode="m/d/yyyy\ h:mm">
                  <c:v>40776.916666653109</c:v>
                </c:pt>
                <c:pt idx="28912" formatCode="m/d/yyyy\ h:mm">
                  <c:v>40776.958333319788</c:v>
                </c:pt>
                <c:pt idx="28913" formatCode="m/d/yyyy\ h:mm">
                  <c:v>40776.999999986438</c:v>
                </c:pt>
                <c:pt idx="28914" formatCode="m/d/yyyy\ h:mm">
                  <c:v>40777.041666653087</c:v>
                </c:pt>
                <c:pt idx="28915" formatCode="m/d/yyyy\ h:mm">
                  <c:v>40777.083333319766</c:v>
                </c:pt>
                <c:pt idx="28916" formatCode="m/d/yyyy\ h:mm">
                  <c:v>40777.12499998643</c:v>
                </c:pt>
                <c:pt idx="28917" formatCode="m/d/yyyy\ h:mm">
                  <c:v>40777.16666665308</c:v>
                </c:pt>
                <c:pt idx="28918" formatCode="m/d/yyyy\ h:mm">
                  <c:v>40777.208333319759</c:v>
                </c:pt>
                <c:pt idx="28919" formatCode="m/d/yyyy\ h:mm">
                  <c:v>40777.249999986423</c:v>
                </c:pt>
                <c:pt idx="28920" formatCode="m/d/yyyy\ h:mm">
                  <c:v>40777.291666653058</c:v>
                </c:pt>
                <c:pt idx="28921" formatCode="m/d/yyyy\ h:mm">
                  <c:v>40777.333333319752</c:v>
                </c:pt>
                <c:pt idx="28922" formatCode="m/d/yyyy\ h:mm">
                  <c:v>40777.37499998643</c:v>
                </c:pt>
                <c:pt idx="28923" formatCode="m/d/yyyy\ h:mm">
                  <c:v>40777.41666665308</c:v>
                </c:pt>
                <c:pt idx="28924" formatCode="m/d/yyyy\ h:mm">
                  <c:v>40777.458333319759</c:v>
                </c:pt>
                <c:pt idx="28925" formatCode="m/d/yyyy\ h:mm">
                  <c:v>40777.499999986409</c:v>
                </c:pt>
                <c:pt idx="28926" formatCode="m/d/yyyy\ h:mm">
                  <c:v>40777.541666653058</c:v>
                </c:pt>
                <c:pt idx="28927" formatCode="m/d/yyyy\ h:mm">
                  <c:v>40777.583333319737</c:v>
                </c:pt>
                <c:pt idx="28928" formatCode="m/d/yyyy\ h:mm">
                  <c:v>40777.624999986401</c:v>
                </c:pt>
                <c:pt idx="28929" formatCode="m/d/yyyy\ h:mm">
                  <c:v>40777.666666653051</c:v>
                </c:pt>
                <c:pt idx="28930" formatCode="m/d/yyyy\ h:mm">
                  <c:v>40777.70833331973</c:v>
                </c:pt>
                <c:pt idx="28931" formatCode="m/d/yyyy\ h:mm">
                  <c:v>40777.749999986394</c:v>
                </c:pt>
                <c:pt idx="28932" formatCode="m/d/yyyy\ h:mm">
                  <c:v>40777.791666653029</c:v>
                </c:pt>
                <c:pt idx="28933" formatCode="m/d/yyyy\ h:mm">
                  <c:v>40777.833333319722</c:v>
                </c:pt>
                <c:pt idx="28934" formatCode="m/d/yyyy\ h:mm">
                  <c:v>40777.874999986401</c:v>
                </c:pt>
                <c:pt idx="28935" formatCode="m/d/yyyy\ h:mm">
                  <c:v>40777.916666653051</c:v>
                </c:pt>
                <c:pt idx="28936" formatCode="m/d/yyyy\ h:mm">
                  <c:v>40777.95833331973</c:v>
                </c:pt>
                <c:pt idx="28937" formatCode="m/d/yyyy\ h:mm">
                  <c:v>40777.999999986379</c:v>
                </c:pt>
                <c:pt idx="28938" formatCode="m/d/yyyy\ h:mm">
                  <c:v>40778.041666653029</c:v>
                </c:pt>
                <c:pt idx="28939" formatCode="m/d/yyyy\ h:mm">
                  <c:v>40778.083333319708</c:v>
                </c:pt>
                <c:pt idx="28940" formatCode="m/d/yyyy\ h:mm">
                  <c:v>40778.124999986372</c:v>
                </c:pt>
                <c:pt idx="28941" formatCode="m/d/yyyy\ h:mm">
                  <c:v>40778.166666653022</c:v>
                </c:pt>
                <c:pt idx="28942" formatCode="m/d/yyyy\ h:mm">
                  <c:v>40778.208333319701</c:v>
                </c:pt>
                <c:pt idx="28943" formatCode="m/d/yyyy\ h:mm">
                  <c:v>40778.249999986365</c:v>
                </c:pt>
                <c:pt idx="28944" formatCode="m/d/yyyy\ h:mm">
                  <c:v>40778.291666653</c:v>
                </c:pt>
                <c:pt idx="28945" formatCode="m/d/yyyy\ h:mm">
                  <c:v>40778.333333319686</c:v>
                </c:pt>
                <c:pt idx="28946" formatCode="m/d/yyyy\ h:mm">
                  <c:v>40778.374999986372</c:v>
                </c:pt>
                <c:pt idx="28947" formatCode="m/d/yyyy\ h:mm">
                  <c:v>40778.416666653022</c:v>
                </c:pt>
                <c:pt idx="28948" formatCode="m/d/yyyy\ h:mm">
                  <c:v>40778.458333319693</c:v>
                </c:pt>
                <c:pt idx="28949" formatCode="m/d/yyyy\ h:mm">
                  <c:v>40778.49999998635</c:v>
                </c:pt>
                <c:pt idx="28950" formatCode="m/d/yyyy\ h:mm">
                  <c:v>40778.541666653</c:v>
                </c:pt>
                <c:pt idx="28951" formatCode="m/d/yyyy\ h:mm">
                  <c:v>40778.583333319679</c:v>
                </c:pt>
                <c:pt idx="28952" formatCode="m/d/yyyy\ h:mm">
                  <c:v>40778.624999986336</c:v>
                </c:pt>
                <c:pt idx="28953" formatCode="m/d/yyyy\ h:mm">
                  <c:v>40778.666666652993</c:v>
                </c:pt>
                <c:pt idx="28954" formatCode="m/d/yyyy\ h:mm">
                  <c:v>40778.708333319672</c:v>
                </c:pt>
                <c:pt idx="28955" formatCode="m/d/yyyy\ h:mm">
                  <c:v>40778.749999986336</c:v>
                </c:pt>
                <c:pt idx="28956" formatCode="m/d/yyyy\ h:mm">
                  <c:v>40778.791666652978</c:v>
                </c:pt>
                <c:pt idx="28957" formatCode="m/d/yyyy\ h:mm">
                  <c:v>40778.833333319664</c:v>
                </c:pt>
                <c:pt idx="28958" formatCode="m/d/yyyy\ h:mm">
                  <c:v>40778.874999986343</c:v>
                </c:pt>
                <c:pt idx="28959" formatCode="m/d/yyyy\ h:mm">
                  <c:v>40778.916666652993</c:v>
                </c:pt>
                <c:pt idx="28960" formatCode="m/d/yyyy\ h:mm">
                  <c:v>40778.958333319672</c:v>
                </c:pt>
                <c:pt idx="28961" formatCode="m/d/yyyy\ h:mm">
                  <c:v>40778.999999986321</c:v>
                </c:pt>
                <c:pt idx="28962" formatCode="m/d/yyyy\ h:mm">
                  <c:v>40779.041666652985</c:v>
                </c:pt>
                <c:pt idx="28963" formatCode="m/d/yyyy\ h:mm">
                  <c:v>40779.08333331965</c:v>
                </c:pt>
                <c:pt idx="28964" formatCode="m/d/yyyy\ h:mm">
                  <c:v>40779.124999986314</c:v>
                </c:pt>
                <c:pt idx="28965" formatCode="m/d/yyyy\ h:mm">
                  <c:v>40779.166666652978</c:v>
                </c:pt>
                <c:pt idx="28966" formatCode="m/d/yyyy\ h:mm">
                  <c:v>40779.208333319635</c:v>
                </c:pt>
                <c:pt idx="28967" formatCode="m/d/yyyy\ h:mm">
                  <c:v>40779.249999986307</c:v>
                </c:pt>
                <c:pt idx="28968" formatCode="m/d/yyyy\ h:mm">
                  <c:v>40779.291666652956</c:v>
                </c:pt>
                <c:pt idx="28969" formatCode="m/d/yyyy\ h:mm">
                  <c:v>40779.333333319635</c:v>
                </c:pt>
                <c:pt idx="28970" formatCode="m/d/yyyy\ h:mm">
                  <c:v>40779.374999986299</c:v>
                </c:pt>
                <c:pt idx="28971" formatCode="m/d/yyyy\ h:mm">
                  <c:v>40779.416666652978</c:v>
                </c:pt>
                <c:pt idx="28972" formatCode="m/d/yyyy\ h:mm">
                  <c:v>40779.458333319642</c:v>
                </c:pt>
                <c:pt idx="28973" formatCode="m/d/yyyy\ h:mm">
                  <c:v>40779.499999986285</c:v>
                </c:pt>
                <c:pt idx="28974" formatCode="m/d/yyyy\ h:mm">
                  <c:v>40779.541666652956</c:v>
                </c:pt>
                <c:pt idx="28975" formatCode="m/d/yyyy\ h:mm">
                  <c:v>40779.583333319621</c:v>
                </c:pt>
                <c:pt idx="28976" formatCode="m/d/yyyy\ h:mm">
                  <c:v>40779.624999986285</c:v>
                </c:pt>
                <c:pt idx="28977" formatCode="m/d/yyyy\ h:mm">
                  <c:v>40779.666666652935</c:v>
                </c:pt>
                <c:pt idx="28978" formatCode="m/d/yyyy\ h:mm">
                  <c:v>40779.708333319606</c:v>
                </c:pt>
                <c:pt idx="28979" formatCode="m/d/yyyy\ h:mm">
                  <c:v>40779.749999986278</c:v>
                </c:pt>
                <c:pt idx="28980" formatCode="m/d/yyyy\ h:mm">
                  <c:v>40779.79166665292</c:v>
                </c:pt>
                <c:pt idx="28981" formatCode="m/d/yyyy\ h:mm">
                  <c:v>40779.833333319606</c:v>
                </c:pt>
                <c:pt idx="28982" formatCode="m/d/yyyy\ h:mm">
                  <c:v>40779.874999986285</c:v>
                </c:pt>
                <c:pt idx="28983" formatCode="m/d/yyyy\ h:mm">
                  <c:v>40779.916666652942</c:v>
                </c:pt>
                <c:pt idx="28984" formatCode="m/d/yyyy\ h:mm">
                  <c:v>40779.958333319613</c:v>
                </c:pt>
                <c:pt idx="28985" formatCode="m/d/yyyy\ h:mm">
                  <c:v>40779.999999986256</c:v>
                </c:pt>
                <c:pt idx="28986" formatCode="m/d/yyyy\ h:mm">
                  <c:v>40780.041666652927</c:v>
                </c:pt>
                <c:pt idx="28987" formatCode="m/d/yyyy\ h:mm">
                  <c:v>40780.083333319591</c:v>
                </c:pt>
                <c:pt idx="28988" formatCode="m/d/yyyy\ h:mm">
                  <c:v>40780.124999986256</c:v>
                </c:pt>
                <c:pt idx="28989" formatCode="m/d/yyyy\ h:mm">
                  <c:v>40780.16666665292</c:v>
                </c:pt>
                <c:pt idx="28990" formatCode="m/d/yyyy\ h:mm">
                  <c:v>40780.208333319591</c:v>
                </c:pt>
                <c:pt idx="28991" formatCode="m/d/yyyy\ h:mm">
                  <c:v>40780.249999986234</c:v>
                </c:pt>
                <c:pt idx="28992" formatCode="m/d/yyyy\ h:mm">
                  <c:v>40780.291666652884</c:v>
                </c:pt>
                <c:pt idx="28993" formatCode="m/d/yyyy\ h:mm">
                  <c:v>40780.333333319591</c:v>
                </c:pt>
                <c:pt idx="28994" formatCode="m/d/yyyy\ h:mm">
                  <c:v>40780.374999986241</c:v>
                </c:pt>
                <c:pt idx="28995" formatCode="m/d/yyyy\ h:mm">
                  <c:v>40780.416666652913</c:v>
                </c:pt>
                <c:pt idx="28996" formatCode="m/d/yyyy\ h:mm">
                  <c:v>40780.458333319599</c:v>
                </c:pt>
                <c:pt idx="28997" formatCode="m/d/yyyy\ h:mm">
                  <c:v>40780.499999986234</c:v>
                </c:pt>
                <c:pt idx="28998" formatCode="m/d/yyyy\ h:mm">
                  <c:v>40780.541666652884</c:v>
                </c:pt>
                <c:pt idx="28999" formatCode="m/d/yyyy\ h:mm">
                  <c:v>40780.583333319562</c:v>
                </c:pt>
                <c:pt idx="29000" formatCode="m/d/yyyy\ h:mm">
                  <c:v>40780.624999986227</c:v>
                </c:pt>
                <c:pt idx="29001" formatCode="m/d/yyyy\ h:mm">
                  <c:v>40780.666666652884</c:v>
                </c:pt>
                <c:pt idx="29002" formatCode="m/d/yyyy\ h:mm">
                  <c:v>40780.708333319562</c:v>
                </c:pt>
                <c:pt idx="29003" formatCode="m/d/yyyy\ h:mm">
                  <c:v>40780.749999986205</c:v>
                </c:pt>
                <c:pt idx="29004" formatCode="m/d/yyyy\ h:mm">
                  <c:v>40780.791666652869</c:v>
                </c:pt>
                <c:pt idx="29005" formatCode="m/d/yyyy\ h:mm">
                  <c:v>40780.833333319548</c:v>
                </c:pt>
                <c:pt idx="29006" formatCode="m/d/yyyy\ h:mm">
                  <c:v>40780.874999986212</c:v>
                </c:pt>
                <c:pt idx="29007" formatCode="m/d/yyyy\ h:mm">
                  <c:v>40780.916666652891</c:v>
                </c:pt>
                <c:pt idx="29008" formatCode="m/d/yyyy\ h:mm">
                  <c:v>40780.958333319555</c:v>
                </c:pt>
                <c:pt idx="29009" formatCode="m/d/yyyy\ h:mm">
                  <c:v>40780.999999986205</c:v>
                </c:pt>
                <c:pt idx="29010" formatCode="m/d/yyyy\ h:mm">
                  <c:v>40781.041666652854</c:v>
                </c:pt>
                <c:pt idx="29011" formatCode="m/d/yyyy\ h:mm">
                  <c:v>40781.083333319533</c:v>
                </c:pt>
                <c:pt idx="29012" formatCode="m/d/yyyy\ h:mm">
                  <c:v>40781.124999986198</c:v>
                </c:pt>
                <c:pt idx="29013" formatCode="m/d/yyyy\ h:mm">
                  <c:v>40781.166666652854</c:v>
                </c:pt>
                <c:pt idx="29014" formatCode="m/d/yyyy\ h:mm">
                  <c:v>40781.208333319533</c:v>
                </c:pt>
                <c:pt idx="29015" formatCode="m/d/yyyy\ h:mm">
                  <c:v>40781.24999998619</c:v>
                </c:pt>
                <c:pt idx="29016" formatCode="m/d/yyyy\ h:mm">
                  <c:v>40781.291666652833</c:v>
                </c:pt>
                <c:pt idx="29017" formatCode="m/d/yyyy\ h:mm">
                  <c:v>40781.333333319519</c:v>
                </c:pt>
                <c:pt idx="29018" formatCode="m/d/yyyy\ h:mm">
                  <c:v>40781.374999986198</c:v>
                </c:pt>
                <c:pt idx="29019" formatCode="m/d/yyyy\ h:mm">
                  <c:v>40781.416666652847</c:v>
                </c:pt>
                <c:pt idx="29020" formatCode="m/d/yyyy\ h:mm">
                  <c:v>40781.458333319526</c:v>
                </c:pt>
                <c:pt idx="29021" formatCode="m/d/yyyy\ h:mm">
                  <c:v>40781.499999986183</c:v>
                </c:pt>
                <c:pt idx="29022" formatCode="m/d/yyyy\ h:mm">
                  <c:v>40781.541666652825</c:v>
                </c:pt>
                <c:pt idx="29023" formatCode="m/d/yyyy\ h:mm">
                  <c:v>40781.583333319511</c:v>
                </c:pt>
                <c:pt idx="29024" formatCode="m/d/yyyy\ h:mm">
                  <c:v>40781.624999986168</c:v>
                </c:pt>
                <c:pt idx="29025" formatCode="m/d/yyyy\ h:mm">
                  <c:v>40781.666666652825</c:v>
                </c:pt>
                <c:pt idx="29026" formatCode="m/d/yyyy\ h:mm">
                  <c:v>40781.708333319497</c:v>
                </c:pt>
                <c:pt idx="29027" formatCode="m/d/yyyy\ h:mm">
                  <c:v>40781.749999986161</c:v>
                </c:pt>
                <c:pt idx="29028" formatCode="m/d/yyyy\ h:mm">
                  <c:v>40781.791666652804</c:v>
                </c:pt>
                <c:pt idx="29029" formatCode="m/d/yyyy\ h:mm">
                  <c:v>40781.83333331949</c:v>
                </c:pt>
                <c:pt idx="29030" formatCode="m/d/yyyy\ h:mm">
                  <c:v>40781.874999986176</c:v>
                </c:pt>
                <c:pt idx="29031" formatCode="m/d/yyyy\ h:mm">
                  <c:v>40781.916666652818</c:v>
                </c:pt>
                <c:pt idx="29032" formatCode="m/d/yyyy\ h:mm">
                  <c:v>40781.958333319497</c:v>
                </c:pt>
                <c:pt idx="29033" formatCode="m/d/yyyy\ h:mm">
                  <c:v>40781.999999986147</c:v>
                </c:pt>
                <c:pt idx="29034" formatCode="m/d/yyyy\ h:mm">
                  <c:v>40782.041666652804</c:v>
                </c:pt>
                <c:pt idx="29035" formatCode="m/d/yyyy\ h:mm">
                  <c:v>40782.083333319482</c:v>
                </c:pt>
                <c:pt idx="29036" formatCode="m/d/yyyy\ h:mm">
                  <c:v>40782.124999986139</c:v>
                </c:pt>
                <c:pt idx="29037" formatCode="m/d/yyyy\ h:mm">
                  <c:v>40782.166666652804</c:v>
                </c:pt>
                <c:pt idx="29038" formatCode="m/d/yyyy\ h:mm">
                  <c:v>40782.208333319468</c:v>
                </c:pt>
                <c:pt idx="29039" formatCode="m/d/yyyy\ h:mm">
                  <c:v>40782.249999986132</c:v>
                </c:pt>
                <c:pt idx="29040" formatCode="m/d/yyyy\ h:mm">
                  <c:v>40782.291666652767</c:v>
                </c:pt>
                <c:pt idx="29041" formatCode="m/d/yyyy\ h:mm">
                  <c:v>40782.333333319461</c:v>
                </c:pt>
                <c:pt idx="29042" formatCode="m/d/yyyy\ h:mm">
                  <c:v>40782.374999986147</c:v>
                </c:pt>
                <c:pt idx="29043" formatCode="m/d/yyyy\ h:mm">
                  <c:v>40782.416666652789</c:v>
                </c:pt>
                <c:pt idx="29044" formatCode="m/d/yyyy\ h:mm">
                  <c:v>40782.458333319468</c:v>
                </c:pt>
                <c:pt idx="29045" formatCode="m/d/yyyy\ h:mm">
                  <c:v>40782.499999986117</c:v>
                </c:pt>
                <c:pt idx="29046" formatCode="m/d/yyyy\ h:mm">
                  <c:v>40782.541666652774</c:v>
                </c:pt>
                <c:pt idx="29047" formatCode="m/d/yyyy\ h:mm">
                  <c:v>40782.583333319446</c:v>
                </c:pt>
                <c:pt idx="29048" formatCode="m/d/yyyy\ h:mm">
                  <c:v>40782.62499998611</c:v>
                </c:pt>
                <c:pt idx="29049" formatCode="m/d/yyyy\ h:mm">
                  <c:v>40782.666666652774</c:v>
                </c:pt>
                <c:pt idx="29050" formatCode="m/d/yyyy\ h:mm">
                  <c:v>40782.708333319439</c:v>
                </c:pt>
                <c:pt idx="29051" formatCode="m/d/yyyy\ h:mm">
                  <c:v>40782.749999986103</c:v>
                </c:pt>
                <c:pt idx="29052" formatCode="m/d/yyyy\ h:mm">
                  <c:v>40782.791666652738</c:v>
                </c:pt>
                <c:pt idx="29053" formatCode="m/d/yyyy\ h:mm">
                  <c:v>40782.833333319431</c:v>
                </c:pt>
                <c:pt idx="29054" formatCode="m/d/yyyy\ h:mm">
                  <c:v>40782.87499998611</c:v>
                </c:pt>
                <c:pt idx="29055" formatCode="m/d/yyyy\ h:mm">
                  <c:v>40782.91666665276</c:v>
                </c:pt>
                <c:pt idx="29056" formatCode="m/d/yyyy\ h:mm">
                  <c:v>40782.958333319446</c:v>
                </c:pt>
                <c:pt idx="29057" formatCode="m/d/yyyy\ h:mm">
                  <c:v>40782.999999986088</c:v>
                </c:pt>
                <c:pt idx="29058" formatCode="m/d/yyyy\ h:mm">
                  <c:v>40783.041666652738</c:v>
                </c:pt>
                <c:pt idx="29059" formatCode="m/d/yyyy\ h:mm">
                  <c:v>40783.083333319417</c:v>
                </c:pt>
                <c:pt idx="29060" formatCode="m/d/yyyy\ h:mm">
                  <c:v>40783.124999986081</c:v>
                </c:pt>
                <c:pt idx="29061" formatCode="m/d/yyyy\ h:mm">
                  <c:v>40783.166666652731</c:v>
                </c:pt>
                <c:pt idx="29062" formatCode="m/d/yyyy\ h:mm">
                  <c:v>40783.20833331941</c:v>
                </c:pt>
                <c:pt idx="29063" formatCode="m/d/yyyy\ h:mm">
                  <c:v>40783.249999986081</c:v>
                </c:pt>
                <c:pt idx="29064" formatCode="m/d/yyyy\ h:mm">
                  <c:v>40783.291666652716</c:v>
                </c:pt>
                <c:pt idx="29065" formatCode="m/d/yyyy\ h:mm">
                  <c:v>40783.333333319402</c:v>
                </c:pt>
                <c:pt idx="29066" formatCode="m/d/yyyy\ h:mm">
                  <c:v>40783.374999986088</c:v>
                </c:pt>
                <c:pt idx="29067" formatCode="m/d/yyyy\ h:mm">
                  <c:v>40783.416666652731</c:v>
                </c:pt>
                <c:pt idx="29068" formatCode="m/d/yyyy\ h:mm">
                  <c:v>40783.45833331941</c:v>
                </c:pt>
                <c:pt idx="29069" formatCode="m/d/yyyy\ h:mm">
                  <c:v>40783.499999986059</c:v>
                </c:pt>
                <c:pt idx="29070" formatCode="m/d/yyyy\ h:mm">
                  <c:v>40783.541666652724</c:v>
                </c:pt>
                <c:pt idx="29071" formatCode="m/d/yyyy\ h:mm">
                  <c:v>40783.583333319388</c:v>
                </c:pt>
                <c:pt idx="29072" formatCode="m/d/yyyy\ h:mm">
                  <c:v>40783.624999986052</c:v>
                </c:pt>
                <c:pt idx="29073" formatCode="m/d/yyyy\ h:mm">
                  <c:v>40783.666666652702</c:v>
                </c:pt>
                <c:pt idx="29074" formatCode="m/d/yyyy\ h:mm">
                  <c:v>40783.70833331938</c:v>
                </c:pt>
                <c:pt idx="29075" formatCode="m/d/yyyy\ h:mm">
                  <c:v>40783.749999986045</c:v>
                </c:pt>
                <c:pt idx="29076" formatCode="m/d/yyyy\ h:mm">
                  <c:v>40783.79166665268</c:v>
                </c:pt>
                <c:pt idx="29077" formatCode="m/d/yyyy\ h:mm">
                  <c:v>40783.833333319373</c:v>
                </c:pt>
                <c:pt idx="29078" formatCode="m/d/yyyy\ h:mm">
                  <c:v>40783.874999986052</c:v>
                </c:pt>
                <c:pt idx="29079" formatCode="m/d/yyyy\ h:mm">
                  <c:v>40783.916666652702</c:v>
                </c:pt>
                <c:pt idx="29080" formatCode="m/d/yyyy\ h:mm">
                  <c:v>40783.95833331938</c:v>
                </c:pt>
                <c:pt idx="29081" formatCode="m/d/yyyy\ h:mm">
                  <c:v>40783.99999998603</c:v>
                </c:pt>
                <c:pt idx="29082" formatCode="m/d/yyyy\ h:mm">
                  <c:v>40784.04166665268</c:v>
                </c:pt>
                <c:pt idx="29083" formatCode="m/d/yyyy\ h:mm">
                  <c:v>40784.083333319359</c:v>
                </c:pt>
                <c:pt idx="29084" formatCode="m/d/yyyy\ h:mm">
                  <c:v>40784.124999986023</c:v>
                </c:pt>
                <c:pt idx="29085" formatCode="m/d/yyyy\ h:mm">
                  <c:v>40784.166666652673</c:v>
                </c:pt>
                <c:pt idx="29086" formatCode="m/d/yyyy\ h:mm">
                  <c:v>40784.208333319351</c:v>
                </c:pt>
                <c:pt idx="29087" formatCode="m/d/yyyy\ h:mm">
                  <c:v>40784.249999986016</c:v>
                </c:pt>
                <c:pt idx="29088" formatCode="m/d/yyyy\ h:mm">
                  <c:v>40784.291666652651</c:v>
                </c:pt>
                <c:pt idx="29089" formatCode="m/d/yyyy\ h:mm">
                  <c:v>40784.333333319344</c:v>
                </c:pt>
                <c:pt idx="29090" formatCode="m/d/yyyy\ h:mm">
                  <c:v>40784.374999986023</c:v>
                </c:pt>
                <c:pt idx="29091" formatCode="m/d/yyyy\ h:mm">
                  <c:v>40784.416666652673</c:v>
                </c:pt>
                <c:pt idx="29092" formatCode="m/d/yyyy\ h:mm">
                  <c:v>40784.458333319351</c:v>
                </c:pt>
                <c:pt idx="29093" formatCode="m/d/yyyy\ h:mm">
                  <c:v>40784.499999986001</c:v>
                </c:pt>
                <c:pt idx="29094" formatCode="m/d/yyyy\ h:mm">
                  <c:v>40784.541666652651</c:v>
                </c:pt>
                <c:pt idx="29095" formatCode="m/d/yyyy\ h:mm">
                  <c:v>40784.58333331933</c:v>
                </c:pt>
                <c:pt idx="29096" formatCode="m/d/yyyy\ h:mm">
                  <c:v>40784.624999985994</c:v>
                </c:pt>
                <c:pt idx="29097" formatCode="m/d/yyyy\ h:mm">
                  <c:v>40784.666666652643</c:v>
                </c:pt>
                <c:pt idx="29098" formatCode="m/d/yyyy\ h:mm">
                  <c:v>40784.708333319322</c:v>
                </c:pt>
                <c:pt idx="29099" formatCode="m/d/yyyy\ h:mm">
                  <c:v>40784.749999985987</c:v>
                </c:pt>
                <c:pt idx="29100" formatCode="m/d/yyyy\ h:mm">
                  <c:v>40784.791666652622</c:v>
                </c:pt>
                <c:pt idx="29101" formatCode="m/d/yyyy\ h:mm">
                  <c:v>40784.833333319315</c:v>
                </c:pt>
                <c:pt idx="29102" formatCode="m/d/yyyy\ h:mm">
                  <c:v>40784.874999985994</c:v>
                </c:pt>
                <c:pt idx="29103" formatCode="m/d/yyyy\ h:mm">
                  <c:v>40784.916666652636</c:v>
                </c:pt>
                <c:pt idx="29104" formatCode="m/d/yyyy\ h:mm">
                  <c:v>40784.958333319322</c:v>
                </c:pt>
                <c:pt idx="29105" formatCode="m/d/yyyy\ h:mm">
                  <c:v>40784.999999985972</c:v>
                </c:pt>
                <c:pt idx="29106" formatCode="m/d/yyyy\ h:mm">
                  <c:v>40785.041666652622</c:v>
                </c:pt>
                <c:pt idx="29107" formatCode="m/d/yyyy\ h:mm">
                  <c:v>40785.0833333193</c:v>
                </c:pt>
                <c:pt idx="29108" formatCode="m/d/yyyy\ h:mm">
                  <c:v>40785.124999985965</c:v>
                </c:pt>
                <c:pt idx="29109" formatCode="m/d/yyyy\ h:mm">
                  <c:v>40785.166666652614</c:v>
                </c:pt>
                <c:pt idx="29110" formatCode="m/d/yyyy\ h:mm">
                  <c:v>40785.208333319286</c:v>
                </c:pt>
                <c:pt idx="29111" formatCode="m/d/yyyy\ h:mm">
                  <c:v>40785.249999985957</c:v>
                </c:pt>
                <c:pt idx="29112" formatCode="m/d/yyyy\ h:mm">
                  <c:v>40785.291666652593</c:v>
                </c:pt>
                <c:pt idx="29113" formatCode="m/d/yyyy\ h:mm">
                  <c:v>40785.333333319286</c:v>
                </c:pt>
                <c:pt idx="29114" formatCode="m/d/yyyy\ h:mm">
                  <c:v>40785.374999985965</c:v>
                </c:pt>
                <c:pt idx="29115" formatCode="m/d/yyyy\ h:mm">
                  <c:v>40785.416666652614</c:v>
                </c:pt>
                <c:pt idx="29116" formatCode="m/d/yyyy\ h:mm">
                  <c:v>40785.458333319293</c:v>
                </c:pt>
                <c:pt idx="29117" formatCode="m/d/yyyy\ h:mm">
                  <c:v>40785.499999985936</c:v>
                </c:pt>
                <c:pt idx="29118" formatCode="m/d/yyyy\ h:mm">
                  <c:v>40785.541666652593</c:v>
                </c:pt>
                <c:pt idx="29119" formatCode="m/d/yyyy\ h:mm">
                  <c:v>40785.583333319271</c:v>
                </c:pt>
                <c:pt idx="29120" formatCode="m/d/yyyy\ h:mm">
                  <c:v>40785.624999985936</c:v>
                </c:pt>
                <c:pt idx="29121" formatCode="m/d/yyyy\ h:mm">
                  <c:v>40785.666666652585</c:v>
                </c:pt>
                <c:pt idx="29122" formatCode="m/d/yyyy\ h:mm">
                  <c:v>40785.708333319264</c:v>
                </c:pt>
                <c:pt idx="29123" formatCode="m/d/yyyy\ h:mm">
                  <c:v>40785.749999985928</c:v>
                </c:pt>
                <c:pt idx="29124" formatCode="m/d/yyyy\ h:mm">
                  <c:v>40785.791666652571</c:v>
                </c:pt>
                <c:pt idx="29125" formatCode="m/d/yyyy\ h:mm">
                  <c:v>40785.833333319257</c:v>
                </c:pt>
                <c:pt idx="29126" formatCode="m/d/yyyy\ h:mm">
                  <c:v>40785.874999985936</c:v>
                </c:pt>
                <c:pt idx="29127" formatCode="m/d/yyyy\ h:mm">
                  <c:v>40785.916666652593</c:v>
                </c:pt>
                <c:pt idx="29128" formatCode="m/d/yyyy\ h:mm">
                  <c:v>40785.958333319264</c:v>
                </c:pt>
                <c:pt idx="29129" formatCode="m/d/yyyy\ h:mm">
                  <c:v>40785.999999985914</c:v>
                </c:pt>
                <c:pt idx="29130" formatCode="m/d/yyyy\ h:mm">
                  <c:v>40786.041666652578</c:v>
                </c:pt>
                <c:pt idx="29131" formatCode="m/d/yyyy\ h:mm">
                  <c:v>40786.083333319235</c:v>
                </c:pt>
                <c:pt idx="29132" formatCode="m/d/yyyy\ h:mm">
                  <c:v>40786.124999985906</c:v>
                </c:pt>
                <c:pt idx="29133" formatCode="m/d/yyyy\ h:mm">
                  <c:v>40786.166666652571</c:v>
                </c:pt>
                <c:pt idx="29134" formatCode="m/d/yyyy\ h:mm">
                  <c:v>40786.208333319235</c:v>
                </c:pt>
                <c:pt idx="29135" formatCode="m/d/yyyy\ h:mm">
                  <c:v>40786.249999985885</c:v>
                </c:pt>
                <c:pt idx="29136" formatCode="m/d/yyyy\ h:mm">
                  <c:v>40786.291666652534</c:v>
                </c:pt>
                <c:pt idx="29137" formatCode="m/d/yyyy\ h:mm">
                  <c:v>40786.333333319228</c:v>
                </c:pt>
                <c:pt idx="29138" formatCode="m/d/yyyy\ h:mm">
                  <c:v>40786.374999985892</c:v>
                </c:pt>
                <c:pt idx="29139" formatCode="m/d/yyyy\ h:mm">
                  <c:v>40786.416666652563</c:v>
                </c:pt>
                <c:pt idx="29140" formatCode="m/d/yyyy\ h:mm">
                  <c:v>40786.458333319235</c:v>
                </c:pt>
                <c:pt idx="29141" formatCode="m/d/yyyy\ h:mm">
                  <c:v>40786.499999985885</c:v>
                </c:pt>
                <c:pt idx="29142" formatCode="m/d/yyyy\ h:mm">
                  <c:v>40786.541666652534</c:v>
                </c:pt>
                <c:pt idx="29143" formatCode="m/d/yyyy\ h:mm">
                  <c:v>40786.583333319206</c:v>
                </c:pt>
                <c:pt idx="29144" formatCode="m/d/yyyy\ h:mm">
                  <c:v>40786.624999985877</c:v>
                </c:pt>
                <c:pt idx="29145" formatCode="m/d/yyyy\ h:mm">
                  <c:v>40786.666666652534</c:v>
                </c:pt>
                <c:pt idx="29146" formatCode="m/d/yyyy\ h:mm">
                  <c:v>40786.708333319206</c:v>
                </c:pt>
                <c:pt idx="29147" formatCode="m/d/yyyy\ h:mm">
                  <c:v>40786.74999998587</c:v>
                </c:pt>
                <c:pt idx="29148" formatCode="m/d/yyyy\ h:mm">
                  <c:v>40786.79166665252</c:v>
                </c:pt>
                <c:pt idx="29149" formatCode="m/d/yyyy\ h:mm">
                  <c:v>40786.833333319199</c:v>
                </c:pt>
                <c:pt idx="29150" formatCode="m/d/yyyy\ h:mm">
                  <c:v>40786.874999985863</c:v>
                </c:pt>
                <c:pt idx="29151" formatCode="m/d/yyyy\ h:mm">
                  <c:v>40786.916666652542</c:v>
                </c:pt>
                <c:pt idx="29152" formatCode="m/d/yyyy\ h:mm">
                  <c:v>40786.958333319206</c:v>
                </c:pt>
                <c:pt idx="29153" formatCode="m/d/yyyy\ h:mm">
                  <c:v>40786.999999985856</c:v>
                </c:pt>
                <c:pt idx="29154" formatCode="m/d/yyyy\ h:mm">
                  <c:v>40787.04166665252</c:v>
                </c:pt>
                <c:pt idx="29155" formatCode="m/d/yyyy\ h:mm">
                  <c:v>40787.083333319191</c:v>
                </c:pt>
                <c:pt idx="29156" formatCode="m/d/yyyy\ h:mm">
                  <c:v>40787.124999985834</c:v>
                </c:pt>
                <c:pt idx="29157" formatCode="m/d/yyyy\ h:mm">
                  <c:v>40787.166666652505</c:v>
                </c:pt>
                <c:pt idx="29158" formatCode="m/d/yyyy\ h:mm">
                  <c:v>40787.208333319191</c:v>
                </c:pt>
                <c:pt idx="29159" formatCode="m/d/yyyy\ h:mm">
                  <c:v>40787.249999985834</c:v>
                </c:pt>
                <c:pt idx="29160" formatCode="m/d/yyyy\ h:mm">
                  <c:v>40787.291666652483</c:v>
                </c:pt>
                <c:pt idx="29161" formatCode="m/d/yyyy\ h:mm">
                  <c:v>40787.333333319169</c:v>
                </c:pt>
                <c:pt idx="29162" formatCode="m/d/yyyy\ h:mm">
                  <c:v>40787.374999985841</c:v>
                </c:pt>
                <c:pt idx="29163" formatCode="m/d/yyyy\ h:mm">
                  <c:v>40787.416666652498</c:v>
                </c:pt>
                <c:pt idx="29164" formatCode="m/d/yyyy\ h:mm">
                  <c:v>40787.458333319177</c:v>
                </c:pt>
                <c:pt idx="29165" formatCode="m/d/yyyy\ h:mm">
                  <c:v>40787.499999985826</c:v>
                </c:pt>
                <c:pt idx="29166" formatCode="m/d/yyyy\ h:mm">
                  <c:v>40787.541666652476</c:v>
                </c:pt>
                <c:pt idx="29167" formatCode="m/d/yyyy\ h:mm">
                  <c:v>40787.583333319162</c:v>
                </c:pt>
                <c:pt idx="29168" formatCode="m/d/yyyy\ h:mm">
                  <c:v>40787.624999985805</c:v>
                </c:pt>
                <c:pt idx="29169" formatCode="m/d/yyyy\ h:mm">
                  <c:v>40787.666666652476</c:v>
                </c:pt>
                <c:pt idx="29170" formatCode="m/d/yyyy\ h:mm">
                  <c:v>40787.708333319148</c:v>
                </c:pt>
                <c:pt idx="29171" formatCode="m/d/yyyy\ h:mm">
                  <c:v>40787.749999985805</c:v>
                </c:pt>
                <c:pt idx="29172" formatCode="m/d/yyyy\ h:mm">
                  <c:v>40787.791666652454</c:v>
                </c:pt>
                <c:pt idx="29173" formatCode="m/d/yyyy\ h:mm">
                  <c:v>40787.83333331914</c:v>
                </c:pt>
                <c:pt idx="29174" formatCode="m/d/yyyy\ h:mm">
                  <c:v>40787.874999985812</c:v>
                </c:pt>
                <c:pt idx="29175" formatCode="m/d/yyyy\ h:mm">
                  <c:v>40787.916666652469</c:v>
                </c:pt>
                <c:pt idx="29176" formatCode="m/d/yyyy\ h:mm">
                  <c:v>40787.958333319148</c:v>
                </c:pt>
                <c:pt idx="29177" formatCode="m/d/yyyy\ h:mm">
                  <c:v>40787.999999985783</c:v>
                </c:pt>
                <c:pt idx="29178" formatCode="m/d/yyyy\ h:mm">
                  <c:v>40788.041666652454</c:v>
                </c:pt>
                <c:pt idx="29179" formatCode="m/d/yyyy\ h:mm">
                  <c:v>40788.083333319133</c:v>
                </c:pt>
                <c:pt idx="29180" formatCode="m/d/yyyy\ h:mm">
                  <c:v>40788.124999985776</c:v>
                </c:pt>
                <c:pt idx="29181" formatCode="m/d/yyyy\ h:mm">
                  <c:v>40788.166666652454</c:v>
                </c:pt>
                <c:pt idx="29182" formatCode="m/d/yyyy\ h:mm">
                  <c:v>40788.208333319119</c:v>
                </c:pt>
                <c:pt idx="29183" formatCode="m/d/yyyy\ h:mm">
                  <c:v>40788.249999985776</c:v>
                </c:pt>
                <c:pt idx="29184" formatCode="m/d/yyyy\ h:mm">
                  <c:v>40788.291666652418</c:v>
                </c:pt>
                <c:pt idx="29185" formatCode="m/d/yyyy\ h:mm">
                  <c:v>40788.333333319111</c:v>
                </c:pt>
                <c:pt idx="29186" formatCode="m/d/yyyy\ h:mm">
                  <c:v>40788.374999985783</c:v>
                </c:pt>
                <c:pt idx="29187" formatCode="m/d/yyyy\ h:mm">
                  <c:v>40788.41666665244</c:v>
                </c:pt>
                <c:pt idx="29188" formatCode="m/d/yyyy\ h:mm">
                  <c:v>40788.458333319126</c:v>
                </c:pt>
                <c:pt idx="29189" formatCode="m/d/yyyy\ h:mm">
                  <c:v>40788.499999985754</c:v>
                </c:pt>
                <c:pt idx="29190" formatCode="m/d/yyyy\ h:mm">
                  <c:v>40788.541666652425</c:v>
                </c:pt>
                <c:pt idx="29191" formatCode="m/d/yyyy\ h:mm">
                  <c:v>40788.583333319097</c:v>
                </c:pt>
                <c:pt idx="29192" formatCode="m/d/yyyy\ h:mm">
                  <c:v>40788.624999985754</c:v>
                </c:pt>
                <c:pt idx="29193" formatCode="m/d/yyyy\ h:mm">
                  <c:v>40788.666666652425</c:v>
                </c:pt>
                <c:pt idx="29194" formatCode="m/d/yyyy\ h:mm">
                  <c:v>40788.708333319089</c:v>
                </c:pt>
                <c:pt idx="29195" formatCode="m/d/yyyy\ h:mm">
                  <c:v>40788.749999985754</c:v>
                </c:pt>
                <c:pt idx="29196" formatCode="m/d/yyyy\ h:mm">
                  <c:v>40788.791666652389</c:v>
                </c:pt>
                <c:pt idx="29197" formatCode="m/d/yyyy\ h:mm">
                  <c:v>40788.833333319082</c:v>
                </c:pt>
                <c:pt idx="29198" formatCode="m/d/yyyy\ h:mm">
                  <c:v>40788.874999985746</c:v>
                </c:pt>
                <c:pt idx="29199" formatCode="m/d/yyyy\ h:mm">
                  <c:v>40788.916666652411</c:v>
                </c:pt>
                <c:pt idx="29200" formatCode="m/d/yyyy\ h:mm">
                  <c:v>40788.958333319097</c:v>
                </c:pt>
                <c:pt idx="29201" formatCode="m/d/yyyy\ h:mm">
                  <c:v>40788.999999985725</c:v>
                </c:pt>
                <c:pt idx="29202" formatCode="m/d/yyyy\ h:mm">
                  <c:v>40789.041666652389</c:v>
                </c:pt>
                <c:pt idx="29203" formatCode="m/d/yyyy\ h:mm">
                  <c:v>40789.083333319068</c:v>
                </c:pt>
                <c:pt idx="29204" formatCode="m/d/yyyy\ h:mm">
                  <c:v>40789.124999985725</c:v>
                </c:pt>
                <c:pt idx="29205" formatCode="m/d/yyyy\ h:mm">
                  <c:v>40789.166666652382</c:v>
                </c:pt>
                <c:pt idx="29206" formatCode="m/d/yyyy\ h:mm">
                  <c:v>40789.20833331906</c:v>
                </c:pt>
                <c:pt idx="29207" formatCode="m/d/yyyy\ h:mm">
                  <c:v>40789.249999985725</c:v>
                </c:pt>
                <c:pt idx="29208" formatCode="m/d/yyyy\ h:mm">
                  <c:v>40789.291666652367</c:v>
                </c:pt>
                <c:pt idx="29209" formatCode="m/d/yyyy\ h:mm">
                  <c:v>40789.333333319053</c:v>
                </c:pt>
                <c:pt idx="29210" formatCode="m/d/yyyy\ h:mm">
                  <c:v>40789.374999985717</c:v>
                </c:pt>
                <c:pt idx="29211" formatCode="m/d/yyyy\ h:mm">
                  <c:v>40789.416666652382</c:v>
                </c:pt>
                <c:pt idx="29212" formatCode="m/d/yyyy\ h:mm">
                  <c:v>40789.45833331906</c:v>
                </c:pt>
                <c:pt idx="29213" formatCode="m/d/yyyy\ h:mm">
                  <c:v>40789.499999985695</c:v>
                </c:pt>
                <c:pt idx="29214" formatCode="m/d/yyyy\ h:mm">
                  <c:v>40789.541666652374</c:v>
                </c:pt>
                <c:pt idx="29215" formatCode="m/d/yyyy\ h:mm">
                  <c:v>40789.583333319039</c:v>
                </c:pt>
                <c:pt idx="29216" formatCode="m/d/yyyy\ h:mm">
                  <c:v>40789.624999985688</c:v>
                </c:pt>
                <c:pt idx="29217" formatCode="m/d/yyyy\ h:mm">
                  <c:v>40789.666666652352</c:v>
                </c:pt>
                <c:pt idx="29218" formatCode="m/d/yyyy\ h:mm">
                  <c:v>40789.708333319031</c:v>
                </c:pt>
                <c:pt idx="29219" formatCode="m/d/yyyy\ h:mm">
                  <c:v>40789.749999985681</c:v>
                </c:pt>
                <c:pt idx="29220" formatCode="m/d/yyyy\ h:mm">
                  <c:v>40789.791666652331</c:v>
                </c:pt>
                <c:pt idx="29221" formatCode="m/d/yyyy\ h:mm">
                  <c:v>40789.833333319031</c:v>
                </c:pt>
                <c:pt idx="29222" formatCode="m/d/yyyy\ h:mm">
                  <c:v>40789.874999985688</c:v>
                </c:pt>
                <c:pt idx="29223" formatCode="m/d/yyyy\ h:mm">
                  <c:v>40789.916666652352</c:v>
                </c:pt>
                <c:pt idx="29224" formatCode="m/d/yyyy\ h:mm">
                  <c:v>40789.958333319039</c:v>
                </c:pt>
                <c:pt idx="29225" formatCode="m/d/yyyy\ h:mm">
                  <c:v>40789.999999985674</c:v>
                </c:pt>
                <c:pt idx="29226" formatCode="m/d/yyyy\ h:mm">
                  <c:v>40790.041666652331</c:v>
                </c:pt>
                <c:pt idx="29227" formatCode="m/d/yyyy\ h:mm">
                  <c:v>40790.083333319009</c:v>
                </c:pt>
                <c:pt idx="29228" formatCode="m/d/yyyy\ h:mm">
                  <c:v>40790.124999985674</c:v>
                </c:pt>
                <c:pt idx="29229" formatCode="m/d/yyyy\ h:mm">
                  <c:v>40790.166666652323</c:v>
                </c:pt>
                <c:pt idx="29230" formatCode="m/d/yyyy\ h:mm">
                  <c:v>40790.208333319002</c:v>
                </c:pt>
                <c:pt idx="29231" formatCode="m/d/yyyy\ h:mm">
                  <c:v>40790.249999985652</c:v>
                </c:pt>
                <c:pt idx="29232" formatCode="m/d/yyyy\ h:mm">
                  <c:v>40790.291666652302</c:v>
                </c:pt>
                <c:pt idx="29233" formatCode="m/d/yyyy\ h:mm">
                  <c:v>40790.333333319002</c:v>
                </c:pt>
                <c:pt idx="29234" formatCode="m/d/yyyy\ h:mm">
                  <c:v>40790.374999985659</c:v>
                </c:pt>
                <c:pt idx="29235" formatCode="m/d/yyyy\ h:mm">
                  <c:v>40790.416666652323</c:v>
                </c:pt>
                <c:pt idx="29236" formatCode="m/d/yyyy\ h:mm">
                  <c:v>40790.458333319009</c:v>
                </c:pt>
                <c:pt idx="29237" formatCode="m/d/yyyy\ h:mm">
                  <c:v>40790.499999985637</c:v>
                </c:pt>
                <c:pt idx="29238" formatCode="m/d/yyyy\ h:mm">
                  <c:v>40790.541666652302</c:v>
                </c:pt>
                <c:pt idx="29239" formatCode="m/d/yyyy\ h:mm">
                  <c:v>40790.583333318995</c:v>
                </c:pt>
                <c:pt idx="29240" formatCode="m/d/yyyy\ h:mm">
                  <c:v>40790.62499998563</c:v>
                </c:pt>
                <c:pt idx="29241" formatCode="m/d/yyyy\ h:mm">
                  <c:v>40790.666666652294</c:v>
                </c:pt>
                <c:pt idx="29242" formatCode="m/d/yyyy\ h:mm">
                  <c:v>40790.708333318988</c:v>
                </c:pt>
                <c:pt idx="29243" formatCode="m/d/yyyy\ h:mm">
                  <c:v>40790.749999985623</c:v>
                </c:pt>
                <c:pt idx="29244" formatCode="m/d/yyyy\ h:mm">
                  <c:v>40790.791666652272</c:v>
                </c:pt>
                <c:pt idx="29245" formatCode="m/d/yyyy\ h:mm">
                  <c:v>40790.83333331898</c:v>
                </c:pt>
                <c:pt idx="29246" formatCode="m/d/yyyy\ h:mm">
                  <c:v>40790.87499998563</c:v>
                </c:pt>
                <c:pt idx="29247" formatCode="m/d/yyyy\ h:mm">
                  <c:v>40790.916666652294</c:v>
                </c:pt>
                <c:pt idx="29248" formatCode="m/d/yyyy\ h:mm">
                  <c:v>40790.958333318988</c:v>
                </c:pt>
                <c:pt idx="29249" formatCode="m/d/yyyy\ h:mm">
                  <c:v>40790.999999985608</c:v>
                </c:pt>
                <c:pt idx="29250" formatCode="m/d/yyyy\ h:mm">
                  <c:v>40791.041666652272</c:v>
                </c:pt>
                <c:pt idx="29251" formatCode="m/d/yyyy\ h:mm">
                  <c:v>40791.083333318966</c:v>
                </c:pt>
                <c:pt idx="29252" formatCode="m/d/yyyy\ h:mm">
                  <c:v>40791.124999985601</c:v>
                </c:pt>
                <c:pt idx="29253" formatCode="m/d/yyyy\ h:mm">
                  <c:v>40791.166666652265</c:v>
                </c:pt>
                <c:pt idx="29254" formatCode="m/d/yyyy\ h:mm">
                  <c:v>40791.208333318958</c:v>
                </c:pt>
                <c:pt idx="29255" formatCode="m/d/yyyy\ h:mm">
                  <c:v>40791.249999985594</c:v>
                </c:pt>
                <c:pt idx="29256" formatCode="m/d/yyyy\ h:mm">
                  <c:v>40791.291666652243</c:v>
                </c:pt>
                <c:pt idx="29257" formatCode="m/d/yyyy\ h:mm">
                  <c:v>40791.333333318951</c:v>
                </c:pt>
                <c:pt idx="29258" formatCode="m/d/yyyy\ h:mm">
                  <c:v>40791.374999985601</c:v>
                </c:pt>
                <c:pt idx="29259" formatCode="m/d/yyyy\ h:mm">
                  <c:v>40791.416666652265</c:v>
                </c:pt>
                <c:pt idx="29260" formatCode="m/d/yyyy\ h:mm">
                  <c:v>40791.458333318958</c:v>
                </c:pt>
                <c:pt idx="29261" formatCode="m/d/yyyy\ h:mm">
                  <c:v>40791.499999985594</c:v>
                </c:pt>
                <c:pt idx="29262" formatCode="m/d/yyyy\ h:mm">
                  <c:v>40791.541666652243</c:v>
                </c:pt>
                <c:pt idx="29263" formatCode="m/d/yyyy\ h:mm">
                  <c:v>40791.583333318937</c:v>
                </c:pt>
                <c:pt idx="29264" formatCode="m/d/yyyy\ h:mm">
                  <c:v>40791.624999985586</c:v>
                </c:pt>
                <c:pt idx="29265" formatCode="m/d/yyyy\ h:mm">
                  <c:v>40791.666666652229</c:v>
                </c:pt>
                <c:pt idx="29266" formatCode="m/d/yyyy\ h:mm">
                  <c:v>40791.708333318929</c:v>
                </c:pt>
                <c:pt idx="29267" formatCode="m/d/yyyy\ h:mm">
                  <c:v>40791.749999985579</c:v>
                </c:pt>
                <c:pt idx="29268" formatCode="m/d/yyyy\ h:mm">
                  <c:v>40791.791666652207</c:v>
                </c:pt>
                <c:pt idx="29269" formatCode="m/d/yyyy\ h:mm">
                  <c:v>40791.833333318922</c:v>
                </c:pt>
                <c:pt idx="29270" formatCode="m/d/yyyy\ h:mm">
                  <c:v>40791.874999985586</c:v>
                </c:pt>
                <c:pt idx="29271" formatCode="m/d/yyyy\ h:mm">
                  <c:v>40791.916666652236</c:v>
                </c:pt>
                <c:pt idx="29272" formatCode="m/d/yyyy\ h:mm">
                  <c:v>40791.958333318929</c:v>
                </c:pt>
                <c:pt idx="29273" formatCode="m/d/yyyy\ h:mm">
                  <c:v>40791.999999985565</c:v>
                </c:pt>
                <c:pt idx="29274" formatCode="m/d/yyyy\ h:mm">
                  <c:v>40792.041666652214</c:v>
                </c:pt>
                <c:pt idx="29275" formatCode="m/d/yyyy\ h:mm">
                  <c:v>40792.083333318893</c:v>
                </c:pt>
                <c:pt idx="29276" formatCode="m/d/yyyy\ h:mm">
                  <c:v>40792.124999985557</c:v>
                </c:pt>
                <c:pt idx="29277" formatCode="m/d/yyyy\ h:mm">
                  <c:v>40792.166666652207</c:v>
                </c:pt>
                <c:pt idx="29278" formatCode="m/d/yyyy\ h:mm">
                  <c:v>40792.208333318893</c:v>
                </c:pt>
                <c:pt idx="29279" formatCode="m/d/yyyy\ h:mm">
                  <c:v>40792.24999998555</c:v>
                </c:pt>
                <c:pt idx="29280" formatCode="m/d/yyyy\ h:mm">
                  <c:v>40792.291666652185</c:v>
                </c:pt>
                <c:pt idx="29281" formatCode="m/d/yyyy\ h:mm">
                  <c:v>40792.333333318893</c:v>
                </c:pt>
                <c:pt idx="29282" formatCode="m/d/yyyy\ h:mm">
                  <c:v>40792.374999985543</c:v>
                </c:pt>
                <c:pt idx="29283" formatCode="m/d/yyyy\ h:mm">
                  <c:v>40792.416666652207</c:v>
                </c:pt>
                <c:pt idx="29284" formatCode="m/d/yyyy\ h:mm">
                  <c:v>40792.4583333189</c:v>
                </c:pt>
                <c:pt idx="29285" formatCode="m/d/yyyy\ h:mm">
                  <c:v>40792.499999985535</c:v>
                </c:pt>
                <c:pt idx="29286" formatCode="m/d/yyyy\ h:mm">
                  <c:v>40792.541666652185</c:v>
                </c:pt>
                <c:pt idx="29287" formatCode="m/d/yyyy\ h:mm">
                  <c:v>40792.583333318878</c:v>
                </c:pt>
                <c:pt idx="29288" formatCode="m/d/yyyy\ h:mm">
                  <c:v>40792.624999985528</c:v>
                </c:pt>
                <c:pt idx="29289" formatCode="m/d/yyyy\ h:mm">
                  <c:v>40792.666666652185</c:v>
                </c:pt>
                <c:pt idx="29290" formatCode="m/d/yyyy\ h:mm">
                  <c:v>40792.708333318871</c:v>
                </c:pt>
                <c:pt idx="29291" formatCode="m/d/yyyy\ h:mm">
                  <c:v>40792.749999985521</c:v>
                </c:pt>
                <c:pt idx="29292" formatCode="m/d/yyyy\ h:mm">
                  <c:v>40792.791666652171</c:v>
                </c:pt>
                <c:pt idx="29293" formatCode="m/d/yyyy\ h:mm">
                  <c:v>40792.833333318849</c:v>
                </c:pt>
                <c:pt idx="29294" formatCode="m/d/yyyy\ h:mm">
                  <c:v>40792.874999985528</c:v>
                </c:pt>
                <c:pt idx="29295" formatCode="m/d/yyyy\ h:mm">
                  <c:v>40792.916666652192</c:v>
                </c:pt>
                <c:pt idx="29296" formatCode="m/d/yyyy\ h:mm">
                  <c:v>40792.958333318857</c:v>
                </c:pt>
                <c:pt idx="29297" formatCode="m/d/yyyy\ h:mm">
                  <c:v>40792.999999985506</c:v>
                </c:pt>
                <c:pt idx="29298" formatCode="m/d/yyyy\ h:mm">
                  <c:v>40793.041666652171</c:v>
                </c:pt>
                <c:pt idx="29299" formatCode="m/d/yyyy\ h:mm">
                  <c:v>40793.083333318842</c:v>
                </c:pt>
                <c:pt idx="29300" formatCode="m/d/yyyy\ h:mm">
                  <c:v>40793.124999985484</c:v>
                </c:pt>
                <c:pt idx="29301" formatCode="m/d/yyyy\ h:mm">
                  <c:v>40793.166666652156</c:v>
                </c:pt>
                <c:pt idx="29302" formatCode="m/d/yyyy\ h:mm">
                  <c:v>40793.208333318842</c:v>
                </c:pt>
                <c:pt idx="29303" formatCode="m/d/yyyy\ h:mm">
                  <c:v>40793.249999985484</c:v>
                </c:pt>
                <c:pt idx="29304" formatCode="m/d/yyyy\ h:mm">
                  <c:v>40793.291666652134</c:v>
                </c:pt>
                <c:pt idx="29305" formatCode="m/d/yyyy\ h:mm">
                  <c:v>40793.333333318835</c:v>
                </c:pt>
                <c:pt idx="29306" formatCode="m/d/yyyy\ h:mm">
                  <c:v>40793.374999985492</c:v>
                </c:pt>
                <c:pt idx="29307" formatCode="m/d/yyyy\ h:mm">
                  <c:v>40793.416666652149</c:v>
                </c:pt>
                <c:pt idx="29308" formatCode="m/d/yyyy\ h:mm">
                  <c:v>40793.458333318835</c:v>
                </c:pt>
                <c:pt idx="29309" formatCode="m/d/yyyy\ h:mm">
                  <c:v>40793.499999985477</c:v>
                </c:pt>
                <c:pt idx="29310" formatCode="m/d/yyyy\ h:mm">
                  <c:v>40793.541666652134</c:v>
                </c:pt>
                <c:pt idx="29311" formatCode="m/d/yyyy\ h:mm">
                  <c:v>40793.583333318813</c:v>
                </c:pt>
                <c:pt idx="29312" formatCode="m/d/yyyy\ h:mm">
                  <c:v>40793.62499998547</c:v>
                </c:pt>
                <c:pt idx="29313" formatCode="m/d/yyyy\ h:mm">
                  <c:v>40793.666666652134</c:v>
                </c:pt>
                <c:pt idx="29314" formatCode="m/d/yyyy\ h:mm">
                  <c:v>40793.708333318798</c:v>
                </c:pt>
                <c:pt idx="29315" formatCode="m/d/yyyy\ h:mm">
                  <c:v>40793.749999985455</c:v>
                </c:pt>
                <c:pt idx="29316" formatCode="m/d/yyyy\ h:mm">
                  <c:v>40793.791666652112</c:v>
                </c:pt>
                <c:pt idx="29317" formatCode="m/d/yyyy\ h:mm">
                  <c:v>40793.833333318791</c:v>
                </c:pt>
                <c:pt idx="29318" formatCode="m/d/yyyy\ h:mm">
                  <c:v>40793.874999985463</c:v>
                </c:pt>
                <c:pt idx="29319" formatCode="m/d/yyyy\ h:mm">
                  <c:v>40793.916666652134</c:v>
                </c:pt>
                <c:pt idx="29320" formatCode="m/d/yyyy\ h:mm">
                  <c:v>40793.958333318806</c:v>
                </c:pt>
                <c:pt idx="29321" formatCode="m/d/yyyy\ h:mm">
                  <c:v>40793.999999985434</c:v>
                </c:pt>
                <c:pt idx="29322" formatCode="m/d/yyyy\ h:mm">
                  <c:v>40794.041666652105</c:v>
                </c:pt>
                <c:pt idx="29323" formatCode="m/d/yyyy\ h:mm">
                  <c:v>40794.083333318791</c:v>
                </c:pt>
                <c:pt idx="29324" formatCode="m/d/yyyy\ h:mm">
                  <c:v>40794.124999985434</c:v>
                </c:pt>
                <c:pt idx="29325" formatCode="m/d/yyyy\ h:mm">
                  <c:v>40794.166666652105</c:v>
                </c:pt>
                <c:pt idx="29326" formatCode="m/d/yyyy\ h:mm">
                  <c:v>40794.208333318769</c:v>
                </c:pt>
                <c:pt idx="29327" formatCode="m/d/yyyy\ h:mm">
                  <c:v>40794.249999985434</c:v>
                </c:pt>
                <c:pt idx="29328" formatCode="m/d/yyyy\ h:mm">
                  <c:v>40794.291666652069</c:v>
                </c:pt>
                <c:pt idx="29329" formatCode="m/d/yyyy\ h:mm">
                  <c:v>40794.333333318762</c:v>
                </c:pt>
                <c:pt idx="29330" formatCode="m/d/yyyy\ h:mm">
                  <c:v>40794.374999985441</c:v>
                </c:pt>
                <c:pt idx="29331" formatCode="m/d/yyyy\ h:mm">
                  <c:v>40794.41666665209</c:v>
                </c:pt>
                <c:pt idx="29332" formatCode="m/d/yyyy\ h:mm">
                  <c:v>40794.458333318777</c:v>
                </c:pt>
                <c:pt idx="29333" formatCode="m/d/yyyy\ h:mm">
                  <c:v>40794.499999985404</c:v>
                </c:pt>
                <c:pt idx="29334" formatCode="m/d/yyyy\ h:mm">
                  <c:v>40794.541666652076</c:v>
                </c:pt>
                <c:pt idx="29335" formatCode="m/d/yyyy\ h:mm">
                  <c:v>40794.583333318747</c:v>
                </c:pt>
                <c:pt idx="29336" formatCode="m/d/yyyy\ h:mm">
                  <c:v>40794.624999985404</c:v>
                </c:pt>
                <c:pt idx="29337" formatCode="m/d/yyyy\ h:mm">
                  <c:v>40794.666666652076</c:v>
                </c:pt>
                <c:pt idx="29338" formatCode="m/d/yyyy\ h:mm">
                  <c:v>40794.70833331874</c:v>
                </c:pt>
                <c:pt idx="29339" formatCode="m/d/yyyy\ h:mm">
                  <c:v>40794.749999985404</c:v>
                </c:pt>
                <c:pt idx="29340" formatCode="m/d/yyyy\ h:mm">
                  <c:v>40794.791666652047</c:v>
                </c:pt>
                <c:pt idx="29341" formatCode="m/d/yyyy\ h:mm">
                  <c:v>40794.833333318733</c:v>
                </c:pt>
                <c:pt idx="29342" formatCode="m/d/yyyy\ h:mm">
                  <c:v>40794.874999985397</c:v>
                </c:pt>
                <c:pt idx="29343" formatCode="m/d/yyyy\ h:mm">
                  <c:v>40794.916666652061</c:v>
                </c:pt>
                <c:pt idx="29344" formatCode="m/d/yyyy\ h:mm">
                  <c:v>40794.958333318747</c:v>
                </c:pt>
                <c:pt idx="29345" formatCode="m/d/yyyy\ h:mm">
                  <c:v>40794.999999985375</c:v>
                </c:pt>
                <c:pt idx="29346" formatCode="m/d/yyyy\ h:mm">
                  <c:v>40795.041666652054</c:v>
                </c:pt>
                <c:pt idx="29347" formatCode="m/d/yyyy\ h:mm">
                  <c:v>40795.083333318718</c:v>
                </c:pt>
                <c:pt idx="29348" formatCode="m/d/yyyy\ h:mm">
                  <c:v>40795.124999985375</c:v>
                </c:pt>
                <c:pt idx="29349" formatCode="m/d/yyyy\ h:mm">
                  <c:v>40795.166666652032</c:v>
                </c:pt>
                <c:pt idx="29350" formatCode="m/d/yyyy\ h:mm">
                  <c:v>40795.208333318711</c:v>
                </c:pt>
                <c:pt idx="29351" formatCode="m/d/yyyy\ h:mm">
                  <c:v>40795.249999985375</c:v>
                </c:pt>
                <c:pt idx="29352" formatCode="m/d/yyyy\ h:mm">
                  <c:v>40795.291666652018</c:v>
                </c:pt>
                <c:pt idx="29353" formatCode="m/d/yyyy\ h:mm">
                  <c:v>40795.333333318711</c:v>
                </c:pt>
                <c:pt idx="29354" formatCode="m/d/yyyy\ h:mm">
                  <c:v>40795.374999985368</c:v>
                </c:pt>
                <c:pt idx="29355" formatCode="m/d/yyyy\ h:mm">
                  <c:v>40795.416666652032</c:v>
                </c:pt>
                <c:pt idx="29356" formatCode="m/d/yyyy\ h:mm">
                  <c:v>40795.458333318718</c:v>
                </c:pt>
                <c:pt idx="29357" formatCode="m/d/yyyy\ h:mm">
                  <c:v>40795.499999985346</c:v>
                </c:pt>
                <c:pt idx="29358" formatCode="m/d/yyyy\ h:mm">
                  <c:v>40795.541666652025</c:v>
                </c:pt>
                <c:pt idx="29359" formatCode="m/d/yyyy\ h:mm">
                  <c:v>40795.583333318689</c:v>
                </c:pt>
                <c:pt idx="29360" formatCode="m/d/yyyy\ h:mm">
                  <c:v>40795.624999985339</c:v>
                </c:pt>
                <c:pt idx="29361" formatCode="m/d/yyyy\ h:mm">
                  <c:v>40795.666666652003</c:v>
                </c:pt>
                <c:pt idx="29362" formatCode="m/d/yyyy\ h:mm">
                  <c:v>40795.708333318682</c:v>
                </c:pt>
                <c:pt idx="29363" formatCode="m/d/yyyy\ h:mm">
                  <c:v>40795.749999985332</c:v>
                </c:pt>
                <c:pt idx="29364" formatCode="m/d/yyyy\ h:mm">
                  <c:v>40795.791666651981</c:v>
                </c:pt>
                <c:pt idx="29365" formatCode="m/d/yyyy\ h:mm">
                  <c:v>40795.833333318682</c:v>
                </c:pt>
                <c:pt idx="29366" formatCode="m/d/yyyy\ h:mm">
                  <c:v>40795.874999985339</c:v>
                </c:pt>
                <c:pt idx="29367" formatCode="m/d/yyyy\ h:mm">
                  <c:v>40795.916666652003</c:v>
                </c:pt>
                <c:pt idx="29368" formatCode="m/d/yyyy\ h:mm">
                  <c:v>40795.958333318689</c:v>
                </c:pt>
                <c:pt idx="29369" formatCode="m/d/yyyy\ h:mm">
                  <c:v>40795.999999985324</c:v>
                </c:pt>
                <c:pt idx="29370" formatCode="m/d/yyyy\ h:mm">
                  <c:v>40796.041666651981</c:v>
                </c:pt>
                <c:pt idx="29371" formatCode="m/d/yyyy\ h:mm">
                  <c:v>40796.08333331866</c:v>
                </c:pt>
                <c:pt idx="29372" formatCode="m/d/yyyy\ h:mm">
                  <c:v>40796.124999985324</c:v>
                </c:pt>
                <c:pt idx="29373" formatCode="m/d/yyyy\ h:mm">
                  <c:v>40796.166666651974</c:v>
                </c:pt>
                <c:pt idx="29374" formatCode="m/d/yyyy\ h:mm">
                  <c:v>40796.208333318653</c:v>
                </c:pt>
                <c:pt idx="29375" formatCode="m/d/yyyy\ h:mm">
                  <c:v>40796.249999985303</c:v>
                </c:pt>
                <c:pt idx="29376" formatCode="m/d/yyyy\ h:mm">
                  <c:v>40796.291666651952</c:v>
                </c:pt>
                <c:pt idx="29377" formatCode="m/d/yyyy\ h:mm">
                  <c:v>40796.333333318646</c:v>
                </c:pt>
                <c:pt idx="29378" formatCode="m/d/yyyy\ h:mm">
                  <c:v>40796.37499998531</c:v>
                </c:pt>
                <c:pt idx="29379" formatCode="m/d/yyyy\ h:mm">
                  <c:v>40796.416666651981</c:v>
                </c:pt>
                <c:pt idx="29380" formatCode="m/d/yyyy\ h:mm">
                  <c:v>40796.458333318653</c:v>
                </c:pt>
                <c:pt idx="29381" formatCode="m/d/yyyy\ h:mm">
                  <c:v>40796.499999985288</c:v>
                </c:pt>
                <c:pt idx="29382" formatCode="m/d/yyyy\ h:mm">
                  <c:v>40796.541666651952</c:v>
                </c:pt>
                <c:pt idx="29383" formatCode="m/d/yyyy\ h:mm">
                  <c:v>40796.583333318631</c:v>
                </c:pt>
                <c:pt idx="29384" formatCode="m/d/yyyy\ h:mm">
                  <c:v>40796.624999985281</c:v>
                </c:pt>
                <c:pt idx="29385" formatCode="m/d/yyyy\ h:mm">
                  <c:v>40796.666666651945</c:v>
                </c:pt>
                <c:pt idx="29386" formatCode="m/d/yyyy\ h:mm">
                  <c:v>40796.708333318631</c:v>
                </c:pt>
                <c:pt idx="29387" formatCode="m/d/yyyy\ h:mm">
                  <c:v>40796.749999985273</c:v>
                </c:pt>
                <c:pt idx="29388" formatCode="m/d/yyyy\ h:mm">
                  <c:v>40796.791666651923</c:v>
                </c:pt>
                <c:pt idx="29389" formatCode="m/d/yyyy\ h:mm">
                  <c:v>40796.833333318616</c:v>
                </c:pt>
                <c:pt idx="29390" formatCode="m/d/yyyy\ h:mm">
                  <c:v>40796.874999985281</c:v>
                </c:pt>
                <c:pt idx="29391" formatCode="m/d/yyyy\ h:mm">
                  <c:v>40796.916666651945</c:v>
                </c:pt>
                <c:pt idx="29392" formatCode="m/d/yyyy\ h:mm">
                  <c:v>40796.958333318624</c:v>
                </c:pt>
                <c:pt idx="29393" formatCode="m/d/yyyy\ h:mm">
                  <c:v>40796.999999985259</c:v>
                </c:pt>
                <c:pt idx="29394" formatCode="m/d/yyyy\ h:mm">
                  <c:v>40797.041666651923</c:v>
                </c:pt>
                <c:pt idx="29395" formatCode="m/d/yyyy\ h:mm">
                  <c:v>40797.083333318602</c:v>
                </c:pt>
                <c:pt idx="29396" formatCode="m/d/yyyy\ h:mm">
                  <c:v>40797.124999985252</c:v>
                </c:pt>
                <c:pt idx="29397" formatCode="m/d/yyyy\ h:mm">
                  <c:v>40797.166666651916</c:v>
                </c:pt>
                <c:pt idx="29398" formatCode="m/d/yyyy\ h:mm">
                  <c:v>40797.208333318602</c:v>
                </c:pt>
                <c:pt idx="29399" formatCode="m/d/yyyy\ h:mm">
                  <c:v>40797.249999985244</c:v>
                </c:pt>
                <c:pt idx="29400" formatCode="m/d/yyyy\ h:mm">
                  <c:v>40797.291666651894</c:v>
                </c:pt>
                <c:pt idx="29401" formatCode="m/d/yyyy\ h:mm">
                  <c:v>40797.333333318602</c:v>
                </c:pt>
                <c:pt idx="29402" formatCode="m/d/yyyy\ h:mm">
                  <c:v>40797.374999985252</c:v>
                </c:pt>
                <c:pt idx="29403" formatCode="m/d/yyyy\ h:mm">
                  <c:v>40797.416666651916</c:v>
                </c:pt>
                <c:pt idx="29404" formatCode="m/d/yyyy\ h:mm">
                  <c:v>40797.458333318609</c:v>
                </c:pt>
                <c:pt idx="29405" formatCode="m/d/yyyy\ h:mm">
                  <c:v>40797.49999998523</c:v>
                </c:pt>
                <c:pt idx="29406" formatCode="m/d/yyyy\ h:mm">
                  <c:v>40797.541666651894</c:v>
                </c:pt>
                <c:pt idx="29407" formatCode="m/d/yyyy\ h:mm">
                  <c:v>40797.583333318587</c:v>
                </c:pt>
                <c:pt idx="29408" formatCode="m/d/yyyy\ h:mm">
                  <c:v>40797.624999985223</c:v>
                </c:pt>
                <c:pt idx="29409" formatCode="m/d/yyyy\ h:mm">
                  <c:v>40797.666666651887</c:v>
                </c:pt>
                <c:pt idx="29410" formatCode="m/d/yyyy\ h:mm">
                  <c:v>40797.70833331858</c:v>
                </c:pt>
                <c:pt idx="29411" formatCode="m/d/yyyy\ h:mm">
                  <c:v>40797.749999985215</c:v>
                </c:pt>
                <c:pt idx="29412" formatCode="m/d/yyyy\ h:mm">
                  <c:v>40797.791666651865</c:v>
                </c:pt>
                <c:pt idx="29413" formatCode="m/d/yyyy\ h:mm">
                  <c:v>40797.833333318573</c:v>
                </c:pt>
                <c:pt idx="29414" formatCode="m/d/yyyy\ h:mm">
                  <c:v>40797.874999985223</c:v>
                </c:pt>
                <c:pt idx="29415" formatCode="m/d/yyyy\ h:mm">
                  <c:v>40797.916666651887</c:v>
                </c:pt>
                <c:pt idx="29416" formatCode="m/d/yyyy\ h:mm">
                  <c:v>40797.95833331858</c:v>
                </c:pt>
                <c:pt idx="29417" formatCode="m/d/yyyy\ h:mm">
                  <c:v>40797.999999985201</c:v>
                </c:pt>
                <c:pt idx="29418" formatCode="m/d/yyyy\ h:mm">
                  <c:v>40798.041666651865</c:v>
                </c:pt>
                <c:pt idx="29419" formatCode="m/d/yyyy\ h:mm">
                  <c:v>40798.083333318558</c:v>
                </c:pt>
                <c:pt idx="29420" formatCode="m/d/yyyy\ h:mm">
                  <c:v>40798.124999985193</c:v>
                </c:pt>
                <c:pt idx="29421" formatCode="m/d/yyyy\ h:mm">
                  <c:v>40798.166666651858</c:v>
                </c:pt>
                <c:pt idx="29422" formatCode="m/d/yyyy\ h:mm">
                  <c:v>40798.208333318551</c:v>
                </c:pt>
                <c:pt idx="29423" formatCode="m/d/yyyy\ h:mm">
                  <c:v>40798.249999985186</c:v>
                </c:pt>
                <c:pt idx="29424" formatCode="m/d/yyyy\ h:mm">
                  <c:v>40798.291666651836</c:v>
                </c:pt>
                <c:pt idx="29425" formatCode="m/d/yyyy\ h:mm">
                  <c:v>40798.333333318544</c:v>
                </c:pt>
                <c:pt idx="29426" formatCode="m/d/yyyy\ h:mm">
                  <c:v>40798.374999985193</c:v>
                </c:pt>
                <c:pt idx="29427" formatCode="m/d/yyyy\ h:mm">
                  <c:v>40798.416666651858</c:v>
                </c:pt>
                <c:pt idx="29428" formatCode="m/d/yyyy\ h:mm">
                  <c:v>40798.458333318551</c:v>
                </c:pt>
                <c:pt idx="29429" formatCode="m/d/yyyy\ h:mm">
                  <c:v>40798.499999985186</c:v>
                </c:pt>
                <c:pt idx="29430" formatCode="m/d/yyyy\ h:mm">
                  <c:v>40798.541666651829</c:v>
                </c:pt>
                <c:pt idx="29431" formatCode="m/d/yyyy\ h:mm">
                  <c:v>40798.583333318529</c:v>
                </c:pt>
                <c:pt idx="29432" formatCode="m/d/yyyy\ h:mm">
                  <c:v>40798.624999985179</c:v>
                </c:pt>
                <c:pt idx="29433" formatCode="m/d/yyyy\ h:mm">
                  <c:v>40798.666666651821</c:v>
                </c:pt>
                <c:pt idx="29434" formatCode="m/d/yyyy\ h:mm">
                  <c:v>40798.708333318522</c:v>
                </c:pt>
                <c:pt idx="29435" formatCode="m/d/yyyy\ h:mm">
                  <c:v>40798.749999985172</c:v>
                </c:pt>
                <c:pt idx="29436" formatCode="m/d/yyyy\ h:mm">
                  <c:v>40798.791666651807</c:v>
                </c:pt>
                <c:pt idx="29437" formatCode="m/d/yyyy\ h:mm">
                  <c:v>40798.833333318515</c:v>
                </c:pt>
                <c:pt idx="29438" formatCode="m/d/yyyy\ h:mm">
                  <c:v>40798.874999985179</c:v>
                </c:pt>
                <c:pt idx="29439" formatCode="m/d/yyyy\ h:mm">
                  <c:v>40798.916666651829</c:v>
                </c:pt>
                <c:pt idx="29440" formatCode="m/d/yyyy\ h:mm">
                  <c:v>40798.958333318515</c:v>
                </c:pt>
                <c:pt idx="29441" formatCode="m/d/yyyy\ h:mm">
                  <c:v>40798.999999985157</c:v>
                </c:pt>
                <c:pt idx="29442" formatCode="m/d/yyyy\ h:mm">
                  <c:v>40799.041666651807</c:v>
                </c:pt>
                <c:pt idx="29443" formatCode="m/d/yyyy\ h:mm">
                  <c:v>40799.083333318493</c:v>
                </c:pt>
                <c:pt idx="29444" formatCode="m/d/yyyy\ h:mm">
                  <c:v>40799.12499998515</c:v>
                </c:pt>
                <c:pt idx="29445" formatCode="m/d/yyyy\ h:mm">
                  <c:v>40799.166666651799</c:v>
                </c:pt>
                <c:pt idx="29446" formatCode="m/d/yyyy\ h:mm">
                  <c:v>40799.208333318493</c:v>
                </c:pt>
                <c:pt idx="29447" formatCode="m/d/yyyy\ h:mm">
                  <c:v>40799.249999985135</c:v>
                </c:pt>
                <c:pt idx="29448" formatCode="m/d/yyyy\ h:mm">
                  <c:v>40799.29166665177</c:v>
                </c:pt>
                <c:pt idx="29449" formatCode="m/d/yyyy\ h:mm">
                  <c:v>40799.333333318486</c:v>
                </c:pt>
                <c:pt idx="29450" formatCode="m/d/yyyy\ h:mm">
                  <c:v>40799.374999985142</c:v>
                </c:pt>
                <c:pt idx="29451" formatCode="m/d/yyyy\ h:mm">
                  <c:v>40799.416666651785</c:v>
                </c:pt>
                <c:pt idx="29452" formatCode="m/d/yyyy\ h:mm">
                  <c:v>40799.458333318493</c:v>
                </c:pt>
                <c:pt idx="29453" formatCode="m/d/yyyy\ h:mm">
                  <c:v>40799.499999985128</c:v>
                </c:pt>
                <c:pt idx="29454" formatCode="m/d/yyyy\ h:mm">
                  <c:v>40799.54166665177</c:v>
                </c:pt>
                <c:pt idx="29455" formatCode="m/d/yyyy\ h:mm">
                  <c:v>40799.583333318471</c:v>
                </c:pt>
                <c:pt idx="29456" formatCode="m/d/yyyy\ h:mm">
                  <c:v>40799.624999985121</c:v>
                </c:pt>
                <c:pt idx="29457" formatCode="m/d/yyyy\ h:mm">
                  <c:v>40799.66666665177</c:v>
                </c:pt>
                <c:pt idx="29458" formatCode="m/d/yyyy\ h:mm">
                  <c:v>40799.708333318449</c:v>
                </c:pt>
                <c:pt idx="29459" formatCode="m/d/yyyy\ h:mm">
                  <c:v>40799.749999985106</c:v>
                </c:pt>
                <c:pt idx="29460" formatCode="m/d/yyyy\ h:mm">
                  <c:v>40799.791666651741</c:v>
                </c:pt>
                <c:pt idx="29461" formatCode="m/d/yyyy\ h:mm">
                  <c:v>40799.833333318442</c:v>
                </c:pt>
                <c:pt idx="29462" formatCode="m/d/yyyy\ h:mm">
                  <c:v>40799.874999985113</c:v>
                </c:pt>
                <c:pt idx="29463" formatCode="m/d/yyyy\ h:mm">
                  <c:v>40799.91666665177</c:v>
                </c:pt>
                <c:pt idx="29464" formatCode="m/d/yyyy\ h:mm">
                  <c:v>40799.958333318456</c:v>
                </c:pt>
                <c:pt idx="29465" formatCode="m/d/yyyy\ h:mm">
                  <c:v>40799.999999985084</c:v>
                </c:pt>
                <c:pt idx="29466" formatCode="m/d/yyyy\ h:mm">
                  <c:v>40800.041666651734</c:v>
                </c:pt>
                <c:pt idx="29467" formatCode="m/d/yyyy\ h:mm">
                  <c:v>40800.083333318442</c:v>
                </c:pt>
                <c:pt idx="29468" formatCode="m/d/yyyy\ h:mm">
                  <c:v>40800.124999985084</c:v>
                </c:pt>
                <c:pt idx="29469" formatCode="m/d/yyyy\ h:mm">
                  <c:v>40800.166666651734</c:v>
                </c:pt>
                <c:pt idx="29470" formatCode="m/d/yyyy\ h:mm">
                  <c:v>40800.208333318435</c:v>
                </c:pt>
                <c:pt idx="29471" formatCode="m/d/yyyy\ h:mm">
                  <c:v>40800.249999985084</c:v>
                </c:pt>
                <c:pt idx="29472" formatCode="m/d/yyyy\ h:mm">
                  <c:v>40800.291666651712</c:v>
                </c:pt>
                <c:pt idx="29473" formatCode="m/d/yyyy\ h:mm">
                  <c:v>40800.333333318413</c:v>
                </c:pt>
                <c:pt idx="29474" formatCode="m/d/yyyy\ h:mm">
                  <c:v>40800.374999985092</c:v>
                </c:pt>
                <c:pt idx="29475" formatCode="m/d/yyyy\ h:mm">
                  <c:v>40800.416666651734</c:v>
                </c:pt>
                <c:pt idx="29476" formatCode="m/d/yyyy\ h:mm">
                  <c:v>40800.458333318435</c:v>
                </c:pt>
                <c:pt idx="29477" formatCode="m/d/yyyy\ h:mm">
                  <c:v>40800.49999998507</c:v>
                </c:pt>
                <c:pt idx="29478" formatCode="m/d/yyyy\ h:mm">
                  <c:v>40800.541666651719</c:v>
                </c:pt>
                <c:pt idx="29479" formatCode="m/d/yyyy\ h:mm">
                  <c:v>40800.583333318398</c:v>
                </c:pt>
                <c:pt idx="29480" formatCode="m/d/yyyy\ h:mm">
                  <c:v>40800.624999985055</c:v>
                </c:pt>
                <c:pt idx="29481" formatCode="m/d/yyyy\ h:mm">
                  <c:v>40800.666666651705</c:v>
                </c:pt>
                <c:pt idx="29482" formatCode="m/d/yyyy\ h:mm">
                  <c:v>40800.708333318391</c:v>
                </c:pt>
                <c:pt idx="29483" formatCode="m/d/yyyy\ h:mm">
                  <c:v>40800.749999985055</c:v>
                </c:pt>
                <c:pt idx="29484" formatCode="m/d/yyyy\ h:mm">
                  <c:v>40800.791666651676</c:v>
                </c:pt>
                <c:pt idx="29485" formatCode="m/d/yyyy\ h:mm">
                  <c:v>40800.833333318391</c:v>
                </c:pt>
                <c:pt idx="29486" formatCode="m/d/yyyy\ h:mm">
                  <c:v>40800.874999985048</c:v>
                </c:pt>
                <c:pt idx="29487" formatCode="m/d/yyyy\ h:mm">
                  <c:v>40800.916666651705</c:v>
                </c:pt>
                <c:pt idx="29488" formatCode="m/d/yyyy\ h:mm">
                  <c:v>40800.958333318398</c:v>
                </c:pt>
                <c:pt idx="29489" formatCode="m/d/yyyy\ h:mm">
                  <c:v>40800.999999985026</c:v>
                </c:pt>
                <c:pt idx="29490" formatCode="m/d/yyyy\ h:mm">
                  <c:v>40801.041666651683</c:v>
                </c:pt>
                <c:pt idx="29491" formatCode="m/d/yyyy\ h:mm">
                  <c:v>40801.083333318369</c:v>
                </c:pt>
                <c:pt idx="29492" formatCode="m/d/yyyy\ h:mm">
                  <c:v>40801.124999985026</c:v>
                </c:pt>
                <c:pt idx="29493" formatCode="m/d/yyyy\ h:mm">
                  <c:v>40801.166666651668</c:v>
                </c:pt>
                <c:pt idx="29494" formatCode="m/d/yyyy\ h:mm">
                  <c:v>40801.208333318362</c:v>
                </c:pt>
                <c:pt idx="29495" formatCode="m/d/yyyy\ h:mm">
                  <c:v>40801.249999985026</c:v>
                </c:pt>
                <c:pt idx="29496" formatCode="m/d/yyyy\ h:mm">
                  <c:v>40801.291666651647</c:v>
                </c:pt>
                <c:pt idx="29497" formatCode="m/d/yyyy\ h:mm">
                  <c:v>40801.333333318362</c:v>
                </c:pt>
                <c:pt idx="29498" formatCode="m/d/yyyy\ h:mm">
                  <c:v>40801.374999985019</c:v>
                </c:pt>
                <c:pt idx="29499" formatCode="m/d/yyyy\ h:mm">
                  <c:v>40801.416666651676</c:v>
                </c:pt>
                <c:pt idx="29500" formatCode="m/d/yyyy\ h:mm">
                  <c:v>40801.458333318369</c:v>
                </c:pt>
                <c:pt idx="29501" formatCode="m/d/yyyy\ h:mm">
                  <c:v>40801.499999985004</c:v>
                </c:pt>
                <c:pt idx="29502" formatCode="m/d/yyyy\ h:mm">
                  <c:v>40801.541666651654</c:v>
                </c:pt>
                <c:pt idx="29503" formatCode="m/d/yyyy\ h:mm">
                  <c:v>40801.58333331834</c:v>
                </c:pt>
                <c:pt idx="29504" formatCode="m/d/yyyy\ h:mm">
                  <c:v>40801.624999985004</c:v>
                </c:pt>
                <c:pt idx="29505" formatCode="m/d/yyyy\ h:mm">
                  <c:v>40801.666666651647</c:v>
                </c:pt>
                <c:pt idx="29506" formatCode="m/d/yyyy\ h:mm">
                  <c:v>40801.708333318333</c:v>
                </c:pt>
                <c:pt idx="29507" formatCode="m/d/yyyy\ h:mm">
                  <c:v>40801.749999984997</c:v>
                </c:pt>
                <c:pt idx="29508" formatCode="m/d/yyyy\ h:mm">
                  <c:v>40801.791666651618</c:v>
                </c:pt>
                <c:pt idx="29509" formatCode="m/d/yyyy\ h:mm">
                  <c:v>40801.833333318333</c:v>
                </c:pt>
                <c:pt idx="29510" formatCode="m/d/yyyy\ h:mm">
                  <c:v>40801.874999985004</c:v>
                </c:pt>
                <c:pt idx="29511" formatCode="m/d/yyyy\ h:mm">
                  <c:v>40801.916666651654</c:v>
                </c:pt>
                <c:pt idx="29512" formatCode="m/d/yyyy\ h:mm">
                  <c:v>40801.95833331834</c:v>
                </c:pt>
                <c:pt idx="29513" formatCode="m/d/yyyy\ h:mm">
                  <c:v>40801.999999984982</c:v>
                </c:pt>
                <c:pt idx="29514" formatCode="m/d/yyyy\ h:mm">
                  <c:v>40802.041666651618</c:v>
                </c:pt>
                <c:pt idx="29515" formatCode="m/d/yyyy\ h:mm">
                  <c:v>40802.083333318311</c:v>
                </c:pt>
                <c:pt idx="29516" formatCode="m/d/yyyy\ h:mm">
                  <c:v>40802.124999984982</c:v>
                </c:pt>
                <c:pt idx="29517" formatCode="m/d/yyyy\ h:mm">
                  <c:v>40802.166666651618</c:v>
                </c:pt>
                <c:pt idx="29518" formatCode="m/d/yyyy\ h:mm">
                  <c:v>40802.208333318311</c:v>
                </c:pt>
                <c:pt idx="29519" formatCode="m/d/yyyy\ h:mm">
                  <c:v>40802.249999984968</c:v>
                </c:pt>
                <c:pt idx="29520" formatCode="m/d/yyyy\ h:mm">
                  <c:v>40802.291666651588</c:v>
                </c:pt>
                <c:pt idx="29521" formatCode="m/d/yyyy\ h:mm">
                  <c:v>40802.333333318296</c:v>
                </c:pt>
                <c:pt idx="29522" formatCode="m/d/yyyy\ h:mm">
                  <c:v>40802.374999984975</c:v>
                </c:pt>
                <c:pt idx="29523" formatCode="m/d/yyyy\ h:mm">
                  <c:v>40802.416666651625</c:v>
                </c:pt>
                <c:pt idx="29524" formatCode="m/d/yyyy\ h:mm">
                  <c:v>40802.458333318304</c:v>
                </c:pt>
                <c:pt idx="29525" formatCode="m/d/yyyy\ h:mm">
                  <c:v>40802.499999984953</c:v>
                </c:pt>
                <c:pt idx="29526" formatCode="m/d/yyyy\ h:mm">
                  <c:v>40802.541666651588</c:v>
                </c:pt>
                <c:pt idx="29527" formatCode="m/d/yyyy\ h:mm">
                  <c:v>40802.583333318282</c:v>
                </c:pt>
                <c:pt idx="29528" formatCode="m/d/yyyy\ h:mm">
                  <c:v>40802.624999984946</c:v>
                </c:pt>
                <c:pt idx="29529" formatCode="m/d/yyyy\ h:mm">
                  <c:v>40802.666666651588</c:v>
                </c:pt>
                <c:pt idx="29530" formatCode="m/d/yyyy\ h:mm">
                  <c:v>40802.708333318282</c:v>
                </c:pt>
                <c:pt idx="29531" formatCode="m/d/yyyy\ h:mm">
                  <c:v>40802.749999984939</c:v>
                </c:pt>
                <c:pt idx="29532" formatCode="m/d/yyyy\ h:mm">
                  <c:v>40802.791666651567</c:v>
                </c:pt>
                <c:pt idx="29533" formatCode="m/d/yyyy\ h:mm">
                  <c:v>40802.833333318267</c:v>
                </c:pt>
                <c:pt idx="29534" formatCode="m/d/yyyy\ h:mm">
                  <c:v>40802.874999984946</c:v>
                </c:pt>
                <c:pt idx="29535" formatCode="m/d/yyyy\ h:mm">
                  <c:v>40802.916666651596</c:v>
                </c:pt>
                <c:pt idx="29536" formatCode="m/d/yyyy\ h:mm">
                  <c:v>40802.958333318275</c:v>
                </c:pt>
                <c:pt idx="29537" formatCode="m/d/yyyy\ h:mm">
                  <c:v>40802.999999984931</c:v>
                </c:pt>
                <c:pt idx="29538" formatCode="m/d/yyyy\ h:mm">
                  <c:v>40803.041666651574</c:v>
                </c:pt>
                <c:pt idx="29539" formatCode="m/d/yyyy\ h:mm">
                  <c:v>40803.083333318253</c:v>
                </c:pt>
                <c:pt idx="29540" formatCode="m/d/yyyy\ h:mm">
                  <c:v>40803.124999984917</c:v>
                </c:pt>
                <c:pt idx="29541" formatCode="m/d/yyyy\ h:mm">
                  <c:v>40803.166666651574</c:v>
                </c:pt>
                <c:pt idx="29542" formatCode="m/d/yyyy\ h:mm">
                  <c:v>40803.208333318245</c:v>
                </c:pt>
                <c:pt idx="29543" formatCode="m/d/yyyy\ h:mm">
                  <c:v>40803.24999998491</c:v>
                </c:pt>
                <c:pt idx="29544" formatCode="m/d/yyyy\ h:mm">
                  <c:v>40803.291666651552</c:v>
                </c:pt>
                <c:pt idx="29545" formatCode="m/d/yyyy\ h:mm">
                  <c:v>40803.333333318238</c:v>
                </c:pt>
                <c:pt idx="29546" formatCode="m/d/yyyy\ h:mm">
                  <c:v>40803.374999984917</c:v>
                </c:pt>
                <c:pt idx="29547" formatCode="m/d/yyyy\ h:mm">
                  <c:v>40803.416666651567</c:v>
                </c:pt>
                <c:pt idx="29548" formatCode="m/d/yyyy\ h:mm">
                  <c:v>40803.458333318245</c:v>
                </c:pt>
                <c:pt idx="29549" formatCode="m/d/yyyy\ h:mm">
                  <c:v>40803.499999984895</c:v>
                </c:pt>
                <c:pt idx="29550" formatCode="m/d/yyyy\ h:mm">
                  <c:v>40803.541666651545</c:v>
                </c:pt>
                <c:pt idx="29551" formatCode="m/d/yyyy\ h:mm">
                  <c:v>40803.583333318231</c:v>
                </c:pt>
                <c:pt idx="29552" formatCode="m/d/yyyy\ h:mm">
                  <c:v>40803.624999984888</c:v>
                </c:pt>
                <c:pt idx="29553" formatCode="m/d/yyyy\ h:mm">
                  <c:v>40803.666666651538</c:v>
                </c:pt>
                <c:pt idx="29554" formatCode="m/d/yyyy\ h:mm">
                  <c:v>40803.708333318216</c:v>
                </c:pt>
                <c:pt idx="29555" formatCode="m/d/yyyy\ h:mm">
                  <c:v>40803.749999984881</c:v>
                </c:pt>
                <c:pt idx="29556" formatCode="m/d/yyyy\ h:mm">
                  <c:v>40803.791666651516</c:v>
                </c:pt>
                <c:pt idx="29557" formatCode="m/d/yyyy\ h:mm">
                  <c:v>40803.833333318209</c:v>
                </c:pt>
                <c:pt idx="29558" formatCode="m/d/yyyy\ h:mm">
                  <c:v>40803.874999984888</c:v>
                </c:pt>
                <c:pt idx="29559" formatCode="m/d/yyyy\ h:mm">
                  <c:v>40803.916666651538</c:v>
                </c:pt>
                <c:pt idx="29560" formatCode="m/d/yyyy\ h:mm">
                  <c:v>40803.958333318216</c:v>
                </c:pt>
                <c:pt idx="29561" formatCode="m/d/yyyy\ h:mm">
                  <c:v>40803.999999984866</c:v>
                </c:pt>
                <c:pt idx="29562" formatCode="m/d/yyyy\ h:mm">
                  <c:v>40804.041666651516</c:v>
                </c:pt>
                <c:pt idx="29563" formatCode="m/d/yyyy\ h:mm">
                  <c:v>40804.083333318202</c:v>
                </c:pt>
                <c:pt idx="29564" formatCode="m/d/yyyy\ h:mm">
                  <c:v>40804.124999984859</c:v>
                </c:pt>
                <c:pt idx="29565" formatCode="m/d/yyyy\ h:mm">
                  <c:v>40804.166666651508</c:v>
                </c:pt>
                <c:pt idx="29566" formatCode="m/d/yyyy\ h:mm">
                  <c:v>40804.208333318202</c:v>
                </c:pt>
                <c:pt idx="29567" formatCode="m/d/yyyy\ h:mm">
                  <c:v>40804.249999984851</c:v>
                </c:pt>
                <c:pt idx="29568" formatCode="m/d/yyyy\ h:mm">
                  <c:v>40804.291666651487</c:v>
                </c:pt>
                <c:pt idx="29569" formatCode="m/d/yyyy\ h:mm">
                  <c:v>40804.333333318194</c:v>
                </c:pt>
                <c:pt idx="29570" formatCode="m/d/yyyy\ h:mm">
                  <c:v>40804.374999984859</c:v>
                </c:pt>
                <c:pt idx="29571" formatCode="m/d/yyyy\ h:mm">
                  <c:v>40804.416666651508</c:v>
                </c:pt>
                <c:pt idx="29572" formatCode="m/d/yyyy\ h:mm">
                  <c:v>40804.458333318202</c:v>
                </c:pt>
                <c:pt idx="29573" formatCode="m/d/yyyy\ h:mm">
                  <c:v>40804.499999984837</c:v>
                </c:pt>
                <c:pt idx="29574" formatCode="m/d/yyyy\ h:mm">
                  <c:v>40804.541666651487</c:v>
                </c:pt>
                <c:pt idx="29575" formatCode="m/d/yyyy\ h:mm">
                  <c:v>40804.58333331818</c:v>
                </c:pt>
                <c:pt idx="29576" formatCode="m/d/yyyy\ h:mm">
                  <c:v>40804.62499998483</c:v>
                </c:pt>
                <c:pt idx="29577" formatCode="m/d/yyyy\ h:mm">
                  <c:v>40804.666666651479</c:v>
                </c:pt>
                <c:pt idx="29578" formatCode="m/d/yyyy\ h:mm">
                  <c:v>40804.708333318173</c:v>
                </c:pt>
                <c:pt idx="29579" formatCode="m/d/yyyy\ h:mm">
                  <c:v>40804.749999984822</c:v>
                </c:pt>
                <c:pt idx="29580" formatCode="m/d/yyyy\ h:mm">
                  <c:v>40804.791666651457</c:v>
                </c:pt>
                <c:pt idx="29581" formatCode="m/d/yyyy\ h:mm">
                  <c:v>40804.833333318165</c:v>
                </c:pt>
                <c:pt idx="29582" formatCode="m/d/yyyy\ h:mm">
                  <c:v>40804.87499998483</c:v>
                </c:pt>
                <c:pt idx="29583" formatCode="m/d/yyyy\ h:mm">
                  <c:v>40804.916666651479</c:v>
                </c:pt>
                <c:pt idx="29584" formatCode="m/d/yyyy\ h:mm">
                  <c:v>40804.958333318173</c:v>
                </c:pt>
                <c:pt idx="29585" formatCode="m/d/yyyy\ h:mm">
                  <c:v>40804.999999984808</c:v>
                </c:pt>
                <c:pt idx="29586" formatCode="m/d/yyyy\ h:mm">
                  <c:v>40805.041666651457</c:v>
                </c:pt>
                <c:pt idx="29587" formatCode="m/d/yyyy\ h:mm">
                  <c:v>40805.083333318151</c:v>
                </c:pt>
                <c:pt idx="29588" formatCode="m/d/yyyy\ h:mm">
                  <c:v>40805.124999984801</c:v>
                </c:pt>
                <c:pt idx="29589" formatCode="m/d/yyyy\ h:mm">
                  <c:v>40805.16666665145</c:v>
                </c:pt>
                <c:pt idx="29590" formatCode="m/d/yyyy\ h:mm">
                  <c:v>40805.208333318144</c:v>
                </c:pt>
                <c:pt idx="29591" formatCode="m/d/yyyy\ h:mm">
                  <c:v>40805.249999984786</c:v>
                </c:pt>
                <c:pt idx="29592" formatCode="m/d/yyyy\ h:mm">
                  <c:v>40805.291666651421</c:v>
                </c:pt>
                <c:pt idx="29593" formatCode="m/d/yyyy\ h:mm">
                  <c:v>40805.333333318136</c:v>
                </c:pt>
                <c:pt idx="29594" formatCode="m/d/yyyy\ h:mm">
                  <c:v>40805.374999984793</c:v>
                </c:pt>
                <c:pt idx="29595" formatCode="m/d/yyyy\ h:mm">
                  <c:v>40805.41666665145</c:v>
                </c:pt>
                <c:pt idx="29596" formatCode="m/d/yyyy\ h:mm">
                  <c:v>40805.458333318144</c:v>
                </c:pt>
                <c:pt idx="29597" formatCode="m/d/yyyy\ h:mm">
                  <c:v>40805.499999984779</c:v>
                </c:pt>
                <c:pt idx="29598" formatCode="m/d/yyyy\ h:mm">
                  <c:v>40805.541666651421</c:v>
                </c:pt>
                <c:pt idx="29599" formatCode="m/d/yyyy\ h:mm">
                  <c:v>40805.583333318122</c:v>
                </c:pt>
                <c:pt idx="29600" formatCode="m/d/yyyy\ h:mm">
                  <c:v>40805.624999984771</c:v>
                </c:pt>
                <c:pt idx="29601" formatCode="m/d/yyyy\ h:mm">
                  <c:v>40805.666666651421</c:v>
                </c:pt>
                <c:pt idx="29602" formatCode="m/d/yyyy\ h:mm">
                  <c:v>40805.708333318114</c:v>
                </c:pt>
                <c:pt idx="29603" formatCode="m/d/yyyy\ h:mm">
                  <c:v>40805.749999984764</c:v>
                </c:pt>
                <c:pt idx="29604" formatCode="m/d/yyyy\ h:mm">
                  <c:v>40805.791666651399</c:v>
                </c:pt>
                <c:pt idx="29605" formatCode="m/d/yyyy\ h:mm">
                  <c:v>40805.833333318093</c:v>
                </c:pt>
                <c:pt idx="29606" formatCode="m/d/yyyy\ h:mm">
                  <c:v>40805.874999984771</c:v>
                </c:pt>
                <c:pt idx="29607" formatCode="m/d/yyyy\ h:mm">
                  <c:v>40805.916666651421</c:v>
                </c:pt>
                <c:pt idx="29608" formatCode="m/d/yyyy\ h:mm">
                  <c:v>40805.958333318114</c:v>
                </c:pt>
                <c:pt idx="29609" formatCode="m/d/yyyy\ h:mm">
                  <c:v>40805.99999998475</c:v>
                </c:pt>
                <c:pt idx="29610" formatCode="m/d/yyyy\ h:mm">
                  <c:v>40806.041666651399</c:v>
                </c:pt>
                <c:pt idx="29611" formatCode="m/d/yyyy\ h:mm">
                  <c:v>40806.083333318093</c:v>
                </c:pt>
                <c:pt idx="29612" formatCode="m/d/yyyy\ h:mm">
                  <c:v>40806.124999984735</c:v>
                </c:pt>
                <c:pt idx="29613" formatCode="m/d/yyyy\ h:mm">
                  <c:v>40806.166666651385</c:v>
                </c:pt>
                <c:pt idx="29614" formatCode="m/d/yyyy\ h:mm">
                  <c:v>40806.208333318085</c:v>
                </c:pt>
                <c:pt idx="29615" formatCode="m/d/yyyy\ h:mm">
                  <c:v>40806.249999984735</c:v>
                </c:pt>
                <c:pt idx="29616" formatCode="m/d/yyyy\ h:mm">
                  <c:v>40806.291666651363</c:v>
                </c:pt>
                <c:pt idx="29617" formatCode="m/d/yyyy\ h:mm">
                  <c:v>40806.333333318078</c:v>
                </c:pt>
                <c:pt idx="29618" formatCode="m/d/yyyy\ h:mm">
                  <c:v>40806.374999984742</c:v>
                </c:pt>
                <c:pt idx="29619" formatCode="m/d/yyyy\ h:mm">
                  <c:v>40806.416666651385</c:v>
                </c:pt>
                <c:pt idx="29620" formatCode="m/d/yyyy\ h:mm">
                  <c:v>40806.458333318085</c:v>
                </c:pt>
                <c:pt idx="29621" formatCode="m/d/yyyy\ h:mm">
                  <c:v>40806.49999998472</c:v>
                </c:pt>
                <c:pt idx="29622" formatCode="m/d/yyyy\ h:mm">
                  <c:v>40806.54166665137</c:v>
                </c:pt>
                <c:pt idx="29623" formatCode="m/d/yyyy\ h:mm">
                  <c:v>40806.583333318049</c:v>
                </c:pt>
                <c:pt idx="29624" formatCode="m/d/yyyy\ h:mm">
                  <c:v>40806.624999984706</c:v>
                </c:pt>
                <c:pt idx="29625" formatCode="m/d/yyyy\ h:mm">
                  <c:v>40806.666666651363</c:v>
                </c:pt>
                <c:pt idx="29626" formatCode="m/d/yyyy\ h:mm">
                  <c:v>40806.708333318042</c:v>
                </c:pt>
                <c:pt idx="29627" formatCode="m/d/yyyy\ h:mm">
                  <c:v>40806.749999984706</c:v>
                </c:pt>
                <c:pt idx="29628" formatCode="m/d/yyyy\ h:mm">
                  <c:v>40806.791666651341</c:v>
                </c:pt>
                <c:pt idx="29629" formatCode="m/d/yyyy\ h:mm">
                  <c:v>40806.833333318042</c:v>
                </c:pt>
                <c:pt idx="29630" formatCode="m/d/yyyy\ h:mm">
                  <c:v>40806.874999984699</c:v>
                </c:pt>
                <c:pt idx="29631" formatCode="m/d/yyyy\ h:mm">
                  <c:v>40806.916666651356</c:v>
                </c:pt>
                <c:pt idx="29632" formatCode="m/d/yyyy\ h:mm">
                  <c:v>40806.958333318049</c:v>
                </c:pt>
                <c:pt idx="29633" formatCode="m/d/yyyy\ h:mm">
                  <c:v>40806.999999984684</c:v>
                </c:pt>
                <c:pt idx="29634" formatCode="m/d/yyyy\ h:mm">
                  <c:v>40807.041666651334</c:v>
                </c:pt>
                <c:pt idx="29635" formatCode="m/d/yyyy\ h:mm">
                  <c:v>40807.083333318034</c:v>
                </c:pt>
                <c:pt idx="29636" formatCode="m/d/yyyy\ h:mm">
                  <c:v>40807.124999984684</c:v>
                </c:pt>
                <c:pt idx="29637" formatCode="m/d/yyyy\ h:mm">
                  <c:v>40807.166666651327</c:v>
                </c:pt>
                <c:pt idx="29638" formatCode="m/d/yyyy\ h:mm">
                  <c:v>40807.208333318013</c:v>
                </c:pt>
                <c:pt idx="29639" formatCode="m/d/yyyy\ h:mm">
                  <c:v>40807.249999984677</c:v>
                </c:pt>
                <c:pt idx="29640" formatCode="m/d/yyyy\ h:mm">
                  <c:v>40807.291666651297</c:v>
                </c:pt>
                <c:pt idx="29641" formatCode="m/d/yyyy\ h:mm">
                  <c:v>40807.333333318013</c:v>
                </c:pt>
                <c:pt idx="29642" formatCode="m/d/yyyy\ h:mm">
                  <c:v>40807.374999984684</c:v>
                </c:pt>
                <c:pt idx="29643" formatCode="m/d/yyyy\ h:mm">
                  <c:v>40807.416666651334</c:v>
                </c:pt>
                <c:pt idx="29644" formatCode="m/d/yyyy\ h:mm">
                  <c:v>40807.45833331802</c:v>
                </c:pt>
                <c:pt idx="29645" formatCode="m/d/yyyy\ h:mm">
                  <c:v>40807.499999984655</c:v>
                </c:pt>
                <c:pt idx="29646" formatCode="m/d/yyyy\ h:mm">
                  <c:v>40807.541666651305</c:v>
                </c:pt>
                <c:pt idx="29647" formatCode="m/d/yyyy\ h:mm">
                  <c:v>40807.583333317991</c:v>
                </c:pt>
                <c:pt idx="29648" formatCode="m/d/yyyy\ h:mm">
                  <c:v>40807.624999984655</c:v>
                </c:pt>
                <c:pt idx="29649" formatCode="m/d/yyyy\ h:mm">
                  <c:v>40807.666666651297</c:v>
                </c:pt>
                <c:pt idx="29650" formatCode="m/d/yyyy\ h:mm">
                  <c:v>40807.708333317983</c:v>
                </c:pt>
                <c:pt idx="29651" formatCode="m/d/yyyy\ h:mm">
                  <c:v>40807.749999984633</c:v>
                </c:pt>
                <c:pt idx="29652" formatCode="m/d/yyyy\ h:mm">
                  <c:v>40807.791666651268</c:v>
                </c:pt>
                <c:pt idx="29653" formatCode="m/d/yyyy\ h:mm">
                  <c:v>40807.833333317983</c:v>
                </c:pt>
                <c:pt idx="29654" formatCode="m/d/yyyy\ h:mm">
                  <c:v>40807.87499998464</c:v>
                </c:pt>
                <c:pt idx="29655" formatCode="m/d/yyyy\ h:mm">
                  <c:v>40807.916666651305</c:v>
                </c:pt>
                <c:pt idx="29656" formatCode="m/d/yyyy\ h:mm">
                  <c:v>40807.958333317991</c:v>
                </c:pt>
                <c:pt idx="29657" formatCode="m/d/yyyy\ h:mm">
                  <c:v>40807.999999984626</c:v>
                </c:pt>
                <c:pt idx="29658" formatCode="m/d/yyyy\ h:mm">
                  <c:v>40808.041666651268</c:v>
                </c:pt>
                <c:pt idx="29659" formatCode="m/d/yyyy\ h:mm">
                  <c:v>40808.083333317962</c:v>
                </c:pt>
                <c:pt idx="29660" formatCode="m/d/yyyy\ h:mm">
                  <c:v>40808.124999984626</c:v>
                </c:pt>
                <c:pt idx="29661" formatCode="m/d/yyyy\ h:mm">
                  <c:v>40808.166666651268</c:v>
                </c:pt>
                <c:pt idx="29662" formatCode="m/d/yyyy\ h:mm">
                  <c:v>40808.208333317962</c:v>
                </c:pt>
                <c:pt idx="29663" formatCode="m/d/yyyy\ h:mm">
                  <c:v>40808.249999984604</c:v>
                </c:pt>
                <c:pt idx="29664" formatCode="m/d/yyyy\ h:mm">
                  <c:v>40808.291666651239</c:v>
                </c:pt>
                <c:pt idx="29665" formatCode="m/d/yyyy\ h:mm">
                  <c:v>40808.333333317947</c:v>
                </c:pt>
                <c:pt idx="29666" formatCode="m/d/yyyy\ h:mm">
                  <c:v>40808.374999984611</c:v>
                </c:pt>
                <c:pt idx="29667" formatCode="m/d/yyyy\ h:mm">
                  <c:v>40808.416666651276</c:v>
                </c:pt>
                <c:pt idx="29668" formatCode="m/d/yyyy\ h:mm">
                  <c:v>40808.458333317954</c:v>
                </c:pt>
                <c:pt idx="29669" formatCode="m/d/yyyy\ h:mm">
                  <c:v>40808.499999984604</c:v>
                </c:pt>
                <c:pt idx="29670" formatCode="m/d/yyyy\ h:mm">
                  <c:v>40808.541666651246</c:v>
                </c:pt>
                <c:pt idx="29671" formatCode="m/d/yyyy\ h:mm">
                  <c:v>40808.583333317933</c:v>
                </c:pt>
                <c:pt idx="29672" formatCode="m/d/yyyy\ h:mm">
                  <c:v>40808.624999984597</c:v>
                </c:pt>
                <c:pt idx="29673" formatCode="m/d/yyyy\ h:mm">
                  <c:v>40808.666666651232</c:v>
                </c:pt>
                <c:pt idx="29674" formatCode="m/d/yyyy\ h:mm">
                  <c:v>40808.708333317933</c:v>
                </c:pt>
                <c:pt idx="29675" formatCode="m/d/yyyy\ h:mm">
                  <c:v>40808.74999998459</c:v>
                </c:pt>
                <c:pt idx="29676" formatCode="m/d/yyyy\ h:mm">
                  <c:v>40808.791666651217</c:v>
                </c:pt>
                <c:pt idx="29677" formatCode="m/d/yyyy\ h:mm">
                  <c:v>40808.833333317918</c:v>
                </c:pt>
                <c:pt idx="29678" formatCode="m/d/yyyy\ h:mm">
                  <c:v>40808.874999984597</c:v>
                </c:pt>
                <c:pt idx="29679" formatCode="m/d/yyyy\ h:mm">
                  <c:v>40808.916666651232</c:v>
                </c:pt>
                <c:pt idx="29680" formatCode="m/d/yyyy\ h:mm">
                  <c:v>40808.958333317925</c:v>
                </c:pt>
                <c:pt idx="29681" formatCode="m/d/yyyy\ h:mm">
                  <c:v>40808.999999984582</c:v>
                </c:pt>
                <c:pt idx="29682" formatCode="m/d/yyyy\ h:mm">
                  <c:v>40809.041666651217</c:v>
                </c:pt>
                <c:pt idx="29683" formatCode="m/d/yyyy\ h:mm">
                  <c:v>40809.083333317903</c:v>
                </c:pt>
                <c:pt idx="29684" formatCode="m/d/yyyy\ h:mm">
                  <c:v>40809.124999984568</c:v>
                </c:pt>
                <c:pt idx="29685" formatCode="m/d/yyyy\ h:mm">
                  <c:v>40809.166666651203</c:v>
                </c:pt>
                <c:pt idx="29686" formatCode="m/d/yyyy\ h:mm">
                  <c:v>40809.208333317896</c:v>
                </c:pt>
                <c:pt idx="29687" formatCode="m/d/yyyy\ h:mm">
                  <c:v>40809.24999998456</c:v>
                </c:pt>
                <c:pt idx="29688" formatCode="m/d/yyyy\ h:mm">
                  <c:v>40809.291666651188</c:v>
                </c:pt>
                <c:pt idx="29689" formatCode="m/d/yyyy\ h:mm">
                  <c:v>40809.333333317889</c:v>
                </c:pt>
                <c:pt idx="29690" formatCode="m/d/yyyy\ h:mm">
                  <c:v>40809.374999984568</c:v>
                </c:pt>
                <c:pt idx="29691" formatCode="m/d/yyyy\ h:mm">
                  <c:v>40809.416666651203</c:v>
                </c:pt>
                <c:pt idx="29692" formatCode="m/d/yyyy\ h:mm">
                  <c:v>40809.458333317896</c:v>
                </c:pt>
                <c:pt idx="29693" formatCode="m/d/yyyy\ h:mm">
                  <c:v>40809.499999984546</c:v>
                </c:pt>
                <c:pt idx="29694" formatCode="m/d/yyyy\ h:mm">
                  <c:v>40809.541666651188</c:v>
                </c:pt>
                <c:pt idx="29695" formatCode="m/d/yyyy\ h:mm">
                  <c:v>40809.583333317882</c:v>
                </c:pt>
                <c:pt idx="29696" formatCode="m/d/yyyy\ h:mm">
                  <c:v>40809.624999984539</c:v>
                </c:pt>
                <c:pt idx="29697" formatCode="m/d/yyyy\ h:mm">
                  <c:v>40809.666666651181</c:v>
                </c:pt>
                <c:pt idx="29698" formatCode="m/d/yyyy\ h:mm">
                  <c:v>40809.708333317867</c:v>
                </c:pt>
                <c:pt idx="29699" formatCode="m/d/yyyy\ h:mm">
                  <c:v>40809.749999984531</c:v>
                </c:pt>
                <c:pt idx="29700" formatCode="m/d/yyyy\ h:mm">
                  <c:v>40809.791666651166</c:v>
                </c:pt>
                <c:pt idx="29701" formatCode="m/d/yyyy\ h:mm">
                  <c:v>40809.83333331786</c:v>
                </c:pt>
                <c:pt idx="29702" formatCode="m/d/yyyy\ h:mm">
                  <c:v>40809.874999984546</c:v>
                </c:pt>
                <c:pt idx="29703" formatCode="m/d/yyyy\ h:mm">
                  <c:v>40809.916666651188</c:v>
                </c:pt>
                <c:pt idx="29704" formatCode="m/d/yyyy\ h:mm">
                  <c:v>40809.958333317867</c:v>
                </c:pt>
                <c:pt idx="29705" formatCode="m/d/yyyy\ h:mm">
                  <c:v>40809.999999984517</c:v>
                </c:pt>
                <c:pt idx="29706" formatCode="m/d/yyyy\ h:mm">
                  <c:v>40810.041666651174</c:v>
                </c:pt>
                <c:pt idx="29707" formatCode="m/d/yyyy\ h:mm">
                  <c:v>40810.083333317845</c:v>
                </c:pt>
                <c:pt idx="29708" formatCode="m/d/yyyy\ h:mm">
                  <c:v>40810.124999984509</c:v>
                </c:pt>
                <c:pt idx="29709" formatCode="m/d/yyyy\ h:mm">
                  <c:v>40810.166666651174</c:v>
                </c:pt>
                <c:pt idx="29710" formatCode="m/d/yyyy\ h:mm">
                  <c:v>40810.208333317838</c:v>
                </c:pt>
                <c:pt idx="29711" formatCode="m/d/yyyy\ h:mm">
                  <c:v>40810.249999984502</c:v>
                </c:pt>
                <c:pt idx="29712" formatCode="m/d/yyyy\ h:mm">
                  <c:v>40810.291666651137</c:v>
                </c:pt>
                <c:pt idx="29713" formatCode="m/d/yyyy\ h:mm">
                  <c:v>40810.333333317831</c:v>
                </c:pt>
                <c:pt idx="29714" formatCode="m/d/yyyy\ h:mm">
                  <c:v>40810.374999984509</c:v>
                </c:pt>
                <c:pt idx="29715" formatCode="m/d/yyyy\ h:mm">
                  <c:v>40810.416666651159</c:v>
                </c:pt>
                <c:pt idx="29716" formatCode="m/d/yyyy\ h:mm">
                  <c:v>40810.458333317838</c:v>
                </c:pt>
                <c:pt idx="29717" formatCode="m/d/yyyy\ h:mm">
                  <c:v>40810.499999984488</c:v>
                </c:pt>
                <c:pt idx="29718" formatCode="m/d/yyyy\ h:mm">
                  <c:v>40810.541666651137</c:v>
                </c:pt>
                <c:pt idx="29719" formatCode="m/d/yyyy\ h:mm">
                  <c:v>40810.583333317816</c:v>
                </c:pt>
                <c:pt idx="29720" formatCode="m/d/yyyy\ h:mm">
                  <c:v>40810.62499998448</c:v>
                </c:pt>
                <c:pt idx="29721" formatCode="m/d/yyyy\ h:mm">
                  <c:v>40810.66666665113</c:v>
                </c:pt>
                <c:pt idx="29722" formatCode="m/d/yyyy\ h:mm">
                  <c:v>40810.708333317809</c:v>
                </c:pt>
                <c:pt idx="29723" formatCode="m/d/yyyy\ h:mm">
                  <c:v>40810.749999984473</c:v>
                </c:pt>
                <c:pt idx="29724" formatCode="m/d/yyyy\ h:mm">
                  <c:v>40810.791666651108</c:v>
                </c:pt>
                <c:pt idx="29725" formatCode="m/d/yyyy\ h:mm">
                  <c:v>40810.833333317802</c:v>
                </c:pt>
                <c:pt idx="29726" formatCode="m/d/yyyy\ h:mm">
                  <c:v>40810.87499998448</c:v>
                </c:pt>
                <c:pt idx="29727" formatCode="m/d/yyyy\ h:mm">
                  <c:v>40810.91666665113</c:v>
                </c:pt>
                <c:pt idx="29728" formatCode="m/d/yyyy\ h:mm">
                  <c:v>40810.958333317809</c:v>
                </c:pt>
                <c:pt idx="29729" formatCode="m/d/yyyy\ h:mm">
                  <c:v>40810.999999984459</c:v>
                </c:pt>
                <c:pt idx="29730" formatCode="m/d/yyyy\ h:mm">
                  <c:v>40811.041666651108</c:v>
                </c:pt>
                <c:pt idx="29731" formatCode="m/d/yyyy\ h:mm">
                  <c:v>40811.083333317787</c:v>
                </c:pt>
                <c:pt idx="29732" formatCode="m/d/yyyy\ h:mm">
                  <c:v>40811.124999984451</c:v>
                </c:pt>
                <c:pt idx="29733" formatCode="m/d/yyyy\ h:mm">
                  <c:v>40811.166666651101</c:v>
                </c:pt>
                <c:pt idx="29734" formatCode="m/d/yyyy\ h:mm">
                  <c:v>40811.20833331778</c:v>
                </c:pt>
                <c:pt idx="29735" formatCode="m/d/yyyy\ h:mm">
                  <c:v>40811.249999984444</c:v>
                </c:pt>
                <c:pt idx="29736" formatCode="m/d/yyyy\ h:mm">
                  <c:v>40811.291666651079</c:v>
                </c:pt>
                <c:pt idx="29737" formatCode="m/d/yyyy\ h:mm">
                  <c:v>40811.333333317772</c:v>
                </c:pt>
                <c:pt idx="29738" formatCode="m/d/yyyy\ h:mm">
                  <c:v>40811.374999984451</c:v>
                </c:pt>
                <c:pt idx="29739" formatCode="m/d/yyyy\ h:mm">
                  <c:v>40811.416666651101</c:v>
                </c:pt>
                <c:pt idx="29740" formatCode="m/d/yyyy\ h:mm">
                  <c:v>40811.45833331778</c:v>
                </c:pt>
                <c:pt idx="29741" formatCode="m/d/yyyy\ h:mm">
                  <c:v>40811.499999984429</c:v>
                </c:pt>
                <c:pt idx="29742" formatCode="m/d/yyyy\ h:mm">
                  <c:v>40811.541666651079</c:v>
                </c:pt>
                <c:pt idx="29743" formatCode="m/d/yyyy\ h:mm">
                  <c:v>40811.583333317758</c:v>
                </c:pt>
                <c:pt idx="29744" formatCode="m/d/yyyy\ h:mm">
                  <c:v>40811.624999984422</c:v>
                </c:pt>
                <c:pt idx="29745" formatCode="m/d/yyyy\ h:mm">
                  <c:v>40811.666666651072</c:v>
                </c:pt>
                <c:pt idx="29746" formatCode="m/d/yyyy\ h:mm">
                  <c:v>40811.708333317751</c:v>
                </c:pt>
                <c:pt idx="29747" formatCode="m/d/yyyy\ h:mm">
                  <c:v>40811.749999984415</c:v>
                </c:pt>
                <c:pt idx="29748" formatCode="m/d/yyyy\ h:mm">
                  <c:v>40811.79166665105</c:v>
                </c:pt>
                <c:pt idx="29749" formatCode="m/d/yyyy\ h:mm">
                  <c:v>40811.833333317736</c:v>
                </c:pt>
                <c:pt idx="29750" formatCode="m/d/yyyy\ h:mm">
                  <c:v>40811.874999984422</c:v>
                </c:pt>
                <c:pt idx="29751" formatCode="m/d/yyyy\ h:mm">
                  <c:v>40811.916666651072</c:v>
                </c:pt>
                <c:pt idx="29752" formatCode="m/d/yyyy\ h:mm">
                  <c:v>40811.958333317743</c:v>
                </c:pt>
                <c:pt idx="29753" formatCode="m/d/yyyy\ h:mm">
                  <c:v>40811.9999999844</c:v>
                </c:pt>
                <c:pt idx="29754" formatCode="m/d/yyyy\ h:mm">
                  <c:v>40812.04166665105</c:v>
                </c:pt>
                <c:pt idx="29755" formatCode="m/d/yyyy\ h:mm">
                  <c:v>40812.083333317729</c:v>
                </c:pt>
                <c:pt idx="29756" formatCode="m/d/yyyy\ h:mm">
                  <c:v>40812.124999984386</c:v>
                </c:pt>
                <c:pt idx="29757" formatCode="m/d/yyyy\ h:mm">
                  <c:v>40812.166666651043</c:v>
                </c:pt>
                <c:pt idx="29758" formatCode="m/d/yyyy\ h:mm">
                  <c:v>40812.208333317722</c:v>
                </c:pt>
                <c:pt idx="29759" formatCode="m/d/yyyy\ h:mm">
                  <c:v>40812.249999984386</c:v>
                </c:pt>
                <c:pt idx="29760" formatCode="m/d/yyyy\ h:mm">
                  <c:v>40812.291666651021</c:v>
                </c:pt>
                <c:pt idx="29761" formatCode="m/d/yyyy\ h:mm">
                  <c:v>40812.333333317714</c:v>
                </c:pt>
                <c:pt idx="29762" formatCode="m/d/yyyy\ h:mm">
                  <c:v>40812.374999984393</c:v>
                </c:pt>
                <c:pt idx="29763" formatCode="m/d/yyyy\ h:mm">
                  <c:v>40812.416666651035</c:v>
                </c:pt>
                <c:pt idx="29764" formatCode="m/d/yyyy\ h:mm">
                  <c:v>40812.458333317722</c:v>
                </c:pt>
                <c:pt idx="29765" formatCode="m/d/yyyy\ h:mm">
                  <c:v>40812.499999984371</c:v>
                </c:pt>
                <c:pt idx="29766" formatCode="m/d/yyyy\ h:mm">
                  <c:v>40812.541666651021</c:v>
                </c:pt>
                <c:pt idx="29767" formatCode="m/d/yyyy\ h:mm">
                  <c:v>40812.5833333177</c:v>
                </c:pt>
                <c:pt idx="29768" formatCode="m/d/yyyy\ h:mm">
                  <c:v>40812.624999984364</c:v>
                </c:pt>
                <c:pt idx="29769" formatCode="m/d/yyyy\ h:mm">
                  <c:v>40812.666666651014</c:v>
                </c:pt>
                <c:pt idx="29770" formatCode="m/d/yyyy\ h:mm">
                  <c:v>40812.708333317685</c:v>
                </c:pt>
                <c:pt idx="29771" formatCode="m/d/yyyy\ h:mm">
                  <c:v>40812.749999984357</c:v>
                </c:pt>
                <c:pt idx="29772" formatCode="m/d/yyyy\ h:mm">
                  <c:v>40812.791666650992</c:v>
                </c:pt>
                <c:pt idx="29773" formatCode="m/d/yyyy\ h:mm">
                  <c:v>40812.833333317685</c:v>
                </c:pt>
                <c:pt idx="29774" formatCode="m/d/yyyy\ h:mm">
                  <c:v>40812.874999984349</c:v>
                </c:pt>
                <c:pt idx="29775" formatCode="m/d/yyyy\ h:mm">
                  <c:v>40812.916666651014</c:v>
                </c:pt>
                <c:pt idx="29776" formatCode="m/d/yyyy\ h:mm">
                  <c:v>40812.958333317692</c:v>
                </c:pt>
                <c:pt idx="29777" formatCode="m/d/yyyy\ h:mm">
                  <c:v>40812.999999984335</c:v>
                </c:pt>
                <c:pt idx="29778" formatCode="m/d/yyyy\ h:mm">
                  <c:v>40813.041666650992</c:v>
                </c:pt>
                <c:pt idx="29779" formatCode="m/d/yyyy\ h:mm">
                  <c:v>40813.083333317671</c:v>
                </c:pt>
                <c:pt idx="29780" formatCode="m/d/yyyy\ h:mm">
                  <c:v>40813.124999984335</c:v>
                </c:pt>
                <c:pt idx="29781" formatCode="m/d/yyyy\ h:mm">
                  <c:v>40813.166666650985</c:v>
                </c:pt>
                <c:pt idx="29782" formatCode="m/d/yyyy\ h:mm">
                  <c:v>40813.208333317656</c:v>
                </c:pt>
                <c:pt idx="29783" formatCode="m/d/yyyy\ h:mm">
                  <c:v>40813.249999984328</c:v>
                </c:pt>
                <c:pt idx="29784" formatCode="m/d/yyyy\ h:mm">
                  <c:v>40813.29166665097</c:v>
                </c:pt>
                <c:pt idx="29785" formatCode="m/d/yyyy\ h:mm">
                  <c:v>40813.333333317656</c:v>
                </c:pt>
                <c:pt idx="29786" formatCode="m/d/yyyy\ h:mm">
                  <c:v>40813.374999984335</c:v>
                </c:pt>
                <c:pt idx="29787" formatCode="m/d/yyyy\ h:mm">
                  <c:v>40813.416666650992</c:v>
                </c:pt>
                <c:pt idx="29788" formatCode="m/d/yyyy\ h:mm">
                  <c:v>40813.458333317649</c:v>
                </c:pt>
                <c:pt idx="29789" formatCode="m/d/yyyy\ h:mm">
                  <c:v>40813.499999984306</c:v>
                </c:pt>
                <c:pt idx="29790" formatCode="m/d/yyyy\ h:mm">
                  <c:v>40813.541666650977</c:v>
                </c:pt>
                <c:pt idx="29791" formatCode="m/d/yyyy\ h:mm">
                  <c:v>40813.583333317634</c:v>
                </c:pt>
                <c:pt idx="29792" formatCode="m/d/yyyy\ h:mm">
                  <c:v>40813.624999984306</c:v>
                </c:pt>
                <c:pt idx="29793" formatCode="m/d/yyyy\ h:mm">
                  <c:v>40813.66666665097</c:v>
                </c:pt>
                <c:pt idx="29794" formatCode="m/d/yyyy\ h:mm">
                  <c:v>40813.708333317634</c:v>
                </c:pt>
                <c:pt idx="29795" formatCode="m/d/yyyy\ h:mm">
                  <c:v>40813.749999984284</c:v>
                </c:pt>
                <c:pt idx="29796" formatCode="m/d/yyyy\ h:mm">
                  <c:v>40813.791666650934</c:v>
                </c:pt>
                <c:pt idx="29797" formatCode="m/d/yyyy\ h:mm">
                  <c:v>40813.833333317627</c:v>
                </c:pt>
                <c:pt idx="29798" formatCode="m/d/yyyy\ h:mm">
                  <c:v>40813.874999984291</c:v>
                </c:pt>
                <c:pt idx="29799" formatCode="m/d/yyyy\ h:mm">
                  <c:v>40813.916666650963</c:v>
                </c:pt>
                <c:pt idx="29800" formatCode="m/d/yyyy\ h:mm">
                  <c:v>40813.958333317634</c:v>
                </c:pt>
                <c:pt idx="29801" formatCode="m/d/yyyy\ h:mm">
                  <c:v>40813.999999984284</c:v>
                </c:pt>
                <c:pt idx="29802" formatCode="m/d/yyyy\ h:mm">
                  <c:v>40814.041666650934</c:v>
                </c:pt>
                <c:pt idx="29803" formatCode="m/d/yyyy\ h:mm">
                  <c:v>40814.083333317605</c:v>
                </c:pt>
                <c:pt idx="29804" formatCode="m/d/yyyy\ h:mm">
                  <c:v>40814.124999984277</c:v>
                </c:pt>
                <c:pt idx="29805" formatCode="m/d/yyyy\ h:mm">
                  <c:v>40814.166666650934</c:v>
                </c:pt>
                <c:pt idx="29806" formatCode="m/d/yyyy\ h:mm">
                  <c:v>40814.208333317605</c:v>
                </c:pt>
                <c:pt idx="29807" formatCode="m/d/yyyy\ h:mm">
                  <c:v>40814.249999984255</c:v>
                </c:pt>
                <c:pt idx="29808" formatCode="m/d/yyyy\ h:mm">
                  <c:v>40814.291666650919</c:v>
                </c:pt>
                <c:pt idx="29809" formatCode="m/d/yyyy\ h:mm">
                  <c:v>40814.333333317598</c:v>
                </c:pt>
                <c:pt idx="29810" formatCode="m/d/yyyy\ h:mm">
                  <c:v>40814.374999984262</c:v>
                </c:pt>
                <c:pt idx="29811" formatCode="m/d/yyyy\ h:mm">
                  <c:v>40814.416666650941</c:v>
                </c:pt>
                <c:pt idx="29812" formatCode="m/d/yyyy\ h:mm">
                  <c:v>40814.458333317605</c:v>
                </c:pt>
                <c:pt idx="29813" formatCode="m/d/yyyy\ h:mm">
                  <c:v>40814.499999984255</c:v>
                </c:pt>
                <c:pt idx="29814" formatCode="m/d/yyyy\ h:mm">
                  <c:v>40814.541666650905</c:v>
                </c:pt>
                <c:pt idx="29815" formatCode="m/d/yyyy\ h:mm">
                  <c:v>40814.583333317583</c:v>
                </c:pt>
                <c:pt idx="29816" formatCode="m/d/yyyy\ h:mm">
                  <c:v>40814.624999984233</c:v>
                </c:pt>
                <c:pt idx="29817" formatCode="m/d/yyyy\ h:mm">
                  <c:v>40814.666666650905</c:v>
                </c:pt>
                <c:pt idx="29818" formatCode="m/d/yyyy\ h:mm">
                  <c:v>40814.708333317583</c:v>
                </c:pt>
                <c:pt idx="29819" formatCode="m/d/yyyy\ h:mm">
                  <c:v>40814.749999984226</c:v>
                </c:pt>
                <c:pt idx="29820" formatCode="m/d/yyyy\ h:mm">
                  <c:v>40814.791666650883</c:v>
                </c:pt>
                <c:pt idx="29821" formatCode="m/d/yyyy\ h:mm">
                  <c:v>40814.833333317569</c:v>
                </c:pt>
                <c:pt idx="29822" formatCode="m/d/yyyy\ h:mm">
                  <c:v>40814.874999984233</c:v>
                </c:pt>
                <c:pt idx="29823" formatCode="m/d/yyyy\ h:mm">
                  <c:v>40814.916666650897</c:v>
                </c:pt>
                <c:pt idx="29824" formatCode="m/d/yyyy\ h:mm">
                  <c:v>40814.958333317576</c:v>
                </c:pt>
                <c:pt idx="29825" formatCode="m/d/yyyy\ h:mm">
                  <c:v>40814.999999984226</c:v>
                </c:pt>
                <c:pt idx="29826" formatCode="m/d/yyyy\ h:mm">
                  <c:v>40815.041666650875</c:v>
                </c:pt>
                <c:pt idx="29827" formatCode="m/d/yyyy\ h:mm">
                  <c:v>40815.083333317561</c:v>
                </c:pt>
                <c:pt idx="29828" formatCode="m/d/yyyy\ h:mm">
                  <c:v>40815.124999984204</c:v>
                </c:pt>
                <c:pt idx="29829" formatCode="m/d/yyyy\ h:mm">
                  <c:v>40815.166666650875</c:v>
                </c:pt>
                <c:pt idx="29830" formatCode="m/d/yyyy\ h:mm">
                  <c:v>40815.208333317547</c:v>
                </c:pt>
                <c:pt idx="29831" formatCode="m/d/yyyy\ h:mm">
                  <c:v>40815.249999984204</c:v>
                </c:pt>
                <c:pt idx="29832" formatCode="m/d/yyyy\ h:mm">
                  <c:v>40815.291666650854</c:v>
                </c:pt>
                <c:pt idx="29833" formatCode="m/d/yyyy\ h:mm">
                  <c:v>40815.33333331754</c:v>
                </c:pt>
                <c:pt idx="29834" formatCode="m/d/yyyy\ h:mm">
                  <c:v>40815.374999984211</c:v>
                </c:pt>
                <c:pt idx="29835" formatCode="m/d/yyyy\ h:mm">
                  <c:v>40815.416666650868</c:v>
                </c:pt>
                <c:pt idx="29836" formatCode="m/d/yyyy\ h:mm">
                  <c:v>40815.458333317547</c:v>
                </c:pt>
                <c:pt idx="29837" formatCode="m/d/yyyy\ h:mm">
                  <c:v>40815.499999984197</c:v>
                </c:pt>
                <c:pt idx="29838" formatCode="m/d/yyyy\ h:mm">
                  <c:v>40815.541666650854</c:v>
                </c:pt>
                <c:pt idx="29839" formatCode="m/d/yyyy\ h:mm">
                  <c:v>40815.583333317532</c:v>
                </c:pt>
                <c:pt idx="29840" formatCode="m/d/yyyy\ h:mm">
                  <c:v>40815.624999984189</c:v>
                </c:pt>
                <c:pt idx="29841" formatCode="m/d/yyyy\ h:mm">
                  <c:v>40815.666666650854</c:v>
                </c:pt>
                <c:pt idx="29842" formatCode="m/d/yyyy\ h:mm">
                  <c:v>40815.708333317518</c:v>
                </c:pt>
                <c:pt idx="29843" formatCode="m/d/yyyy\ h:mm">
                  <c:v>40815.749999984182</c:v>
                </c:pt>
                <c:pt idx="29844" formatCode="m/d/yyyy\ h:mm">
                  <c:v>40815.791666650817</c:v>
                </c:pt>
                <c:pt idx="29845" formatCode="m/d/yyyy\ h:mm">
                  <c:v>40815.833333317511</c:v>
                </c:pt>
                <c:pt idx="29846" formatCode="m/d/yyyy\ h:mm">
                  <c:v>40815.874999984197</c:v>
                </c:pt>
                <c:pt idx="29847" formatCode="m/d/yyyy\ h:mm">
                  <c:v>40815.916666650839</c:v>
                </c:pt>
                <c:pt idx="29848" formatCode="m/d/yyyy\ h:mm">
                  <c:v>40815.958333317518</c:v>
                </c:pt>
                <c:pt idx="29849" formatCode="m/d/yyyy\ h:mm">
                  <c:v>40815.999999984168</c:v>
                </c:pt>
                <c:pt idx="29850" formatCode="m/d/yyyy\ h:mm">
                  <c:v>40816.041666650824</c:v>
                </c:pt>
                <c:pt idx="29851" formatCode="m/d/yyyy\ h:mm">
                  <c:v>40816.083333317496</c:v>
                </c:pt>
                <c:pt idx="29852" formatCode="m/d/yyyy\ h:mm">
                  <c:v>40816.12499998416</c:v>
                </c:pt>
                <c:pt idx="29853" formatCode="m/d/yyyy\ h:mm">
                  <c:v>40816.166666650824</c:v>
                </c:pt>
                <c:pt idx="29854" formatCode="m/d/yyyy\ h:mm">
                  <c:v>40816.208333317489</c:v>
                </c:pt>
                <c:pt idx="29855" formatCode="m/d/yyyy\ h:mm">
                  <c:v>40816.249999984153</c:v>
                </c:pt>
                <c:pt idx="29856" formatCode="m/d/yyyy\ h:mm">
                  <c:v>40816.291666650788</c:v>
                </c:pt>
                <c:pt idx="29857" formatCode="m/d/yyyy\ h:mm">
                  <c:v>40816.333333317481</c:v>
                </c:pt>
                <c:pt idx="29858" formatCode="m/d/yyyy\ h:mm">
                  <c:v>40816.37499998416</c:v>
                </c:pt>
                <c:pt idx="29859" formatCode="m/d/yyyy\ h:mm">
                  <c:v>40816.41666665081</c:v>
                </c:pt>
                <c:pt idx="29860" formatCode="m/d/yyyy\ h:mm">
                  <c:v>40816.458333317496</c:v>
                </c:pt>
                <c:pt idx="29861" formatCode="m/d/yyyy\ h:mm">
                  <c:v>40816.499999984138</c:v>
                </c:pt>
                <c:pt idx="29862" formatCode="m/d/yyyy\ h:mm">
                  <c:v>40816.541666650788</c:v>
                </c:pt>
                <c:pt idx="29863" formatCode="m/d/yyyy\ h:mm">
                  <c:v>40816.583333317467</c:v>
                </c:pt>
                <c:pt idx="29864" formatCode="m/d/yyyy\ h:mm">
                  <c:v>40816.624999984131</c:v>
                </c:pt>
                <c:pt idx="29865" formatCode="m/d/yyyy\ h:mm">
                  <c:v>40816.666666650781</c:v>
                </c:pt>
                <c:pt idx="29866" formatCode="m/d/yyyy\ h:mm">
                  <c:v>40816.70833331746</c:v>
                </c:pt>
                <c:pt idx="29867" formatCode="m/d/yyyy\ h:mm">
                  <c:v>40816.749999984131</c:v>
                </c:pt>
                <c:pt idx="29868" formatCode="m/d/yyyy\ h:mm">
                  <c:v>40816.791666650766</c:v>
                </c:pt>
                <c:pt idx="29869" formatCode="m/d/yyyy\ h:mm">
                  <c:v>40816.833333317452</c:v>
                </c:pt>
                <c:pt idx="29870" formatCode="m/d/yyyy\ h:mm">
                  <c:v>40816.874999984138</c:v>
                </c:pt>
                <c:pt idx="29871" formatCode="m/d/yyyy\ h:mm">
                  <c:v>40816.916666650781</c:v>
                </c:pt>
                <c:pt idx="29872" formatCode="m/d/yyyy\ h:mm">
                  <c:v>40816.95833331746</c:v>
                </c:pt>
                <c:pt idx="29873" formatCode="m/d/yyyy\ h:mm">
                  <c:v>40816.999999984109</c:v>
                </c:pt>
                <c:pt idx="29874" formatCode="m/d/yyyy\ h:mm">
                  <c:v>40817.041666650774</c:v>
                </c:pt>
                <c:pt idx="29875" formatCode="m/d/yyyy\ h:mm">
                  <c:v>40817.083333317438</c:v>
                </c:pt>
                <c:pt idx="29876" formatCode="m/d/yyyy\ h:mm">
                  <c:v>40817.124999984102</c:v>
                </c:pt>
                <c:pt idx="29877" formatCode="m/d/yyyy\ h:mm">
                  <c:v>40817.166666650752</c:v>
                </c:pt>
                <c:pt idx="29878" formatCode="m/d/yyyy\ h:mm">
                  <c:v>40817.208333317431</c:v>
                </c:pt>
                <c:pt idx="29879" formatCode="m/d/yyyy\ h:mm">
                  <c:v>40817.249999984095</c:v>
                </c:pt>
                <c:pt idx="29880" formatCode="m/d/yyyy\ h:mm">
                  <c:v>40817.29166665073</c:v>
                </c:pt>
                <c:pt idx="29881" formatCode="m/d/yyyy\ h:mm">
                  <c:v>40817.333333317423</c:v>
                </c:pt>
                <c:pt idx="29882" formatCode="m/d/yyyy\ h:mm">
                  <c:v>40817.374999984102</c:v>
                </c:pt>
                <c:pt idx="29883" formatCode="m/d/yyyy\ h:mm">
                  <c:v>40817.416666650752</c:v>
                </c:pt>
                <c:pt idx="29884" formatCode="m/d/yyyy\ h:mm">
                  <c:v>40817.458333317431</c:v>
                </c:pt>
                <c:pt idx="29885" formatCode="m/d/yyyy\ h:mm">
                  <c:v>40817.49999998408</c:v>
                </c:pt>
                <c:pt idx="29886" formatCode="m/d/yyyy\ h:mm">
                  <c:v>40817.54166665073</c:v>
                </c:pt>
                <c:pt idx="29887" formatCode="m/d/yyyy\ h:mm">
                  <c:v>40817.583333317409</c:v>
                </c:pt>
                <c:pt idx="29888" formatCode="m/d/yyyy\ h:mm">
                  <c:v>40817.624999984073</c:v>
                </c:pt>
                <c:pt idx="29889" formatCode="m/d/yyyy\ h:mm">
                  <c:v>40817.666666650723</c:v>
                </c:pt>
                <c:pt idx="29890" formatCode="m/d/yyyy\ h:mm">
                  <c:v>40817.708333317401</c:v>
                </c:pt>
                <c:pt idx="29891" formatCode="m/d/yyyy\ h:mm">
                  <c:v>40817.749999984066</c:v>
                </c:pt>
                <c:pt idx="29892" formatCode="m/d/yyyy\ h:mm">
                  <c:v>40817.791666650701</c:v>
                </c:pt>
                <c:pt idx="29893" formatCode="m/d/yyyy\ h:mm">
                  <c:v>40817.833333317394</c:v>
                </c:pt>
                <c:pt idx="29894" formatCode="m/d/yyyy\ h:mm">
                  <c:v>40817.874999984073</c:v>
                </c:pt>
                <c:pt idx="29895" formatCode="m/d/yyyy\ h:mm">
                  <c:v>40817.916666650723</c:v>
                </c:pt>
                <c:pt idx="29896" formatCode="m/d/yyyy\ h:mm">
                  <c:v>40817.958333317401</c:v>
                </c:pt>
                <c:pt idx="29897" formatCode="m/d/yyyy\ h:mm">
                  <c:v>40817.999999984051</c:v>
                </c:pt>
                <c:pt idx="29898" formatCode="m/d/yyyy\ h:mm">
                  <c:v>40818.041666650701</c:v>
                </c:pt>
                <c:pt idx="29899" formatCode="m/d/yyyy\ h:mm">
                  <c:v>40818.08333331738</c:v>
                </c:pt>
                <c:pt idx="29900" formatCode="m/d/yyyy\ h:mm">
                  <c:v>40818.124999984044</c:v>
                </c:pt>
                <c:pt idx="29901" formatCode="m/d/yyyy\ h:mm">
                  <c:v>40818.166666650694</c:v>
                </c:pt>
                <c:pt idx="29902" formatCode="m/d/yyyy\ h:mm">
                  <c:v>40818.208333317372</c:v>
                </c:pt>
                <c:pt idx="29903" formatCode="m/d/yyyy\ h:mm">
                  <c:v>40818.249999984037</c:v>
                </c:pt>
                <c:pt idx="29904" formatCode="m/d/yyyy\ h:mm">
                  <c:v>40818.291666650672</c:v>
                </c:pt>
                <c:pt idx="29905" formatCode="m/d/yyyy\ h:mm">
                  <c:v>40818.333333317365</c:v>
                </c:pt>
                <c:pt idx="29906" formatCode="m/d/yyyy\ h:mm">
                  <c:v>40818.374999984044</c:v>
                </c:pt>
                <c:pt idx="29907" formatCode="m/d/yyyy\ h:mm">
                  <c:v>40818.416666650694</c:v>
                </c:pt>
                <c:pt idx="29908" formatCode="m/d/yyyy\ h:mm">
                  <c:v>40818.458333317372</c:v>
                </c:pt>
                <c:pt idx="29909" formatCode="m/d/yyyy\ h:mm">
                  <c:v>40818.499999984022</c:v>
                </c:pt>
                <c:pt idx="29910" formatCode="m/d/yyyy\ h:mm">
                  <c:v>40818.541666650672</c:v>
                </c:pt>
                <c:pt idx="29911" formatCode="m/d/yyyy\ h:mm">
                  <c:v>40818.58333331735</c:v>
                </c:pt>
                <c:pt idx="29912" formatCode="m/d/yyyy\ h:mm">
                  <c:v>40818.624999984015</c:v>
                </c:pt>
                <c:pt idx="29913" formatCode="m/d/yyyy\ h:mm">
                  <c:v>40818.666666650664</c:v>
                </c:pt>
                <c:pt idx="29914" formatCode="m/d/yyyy\ h:mm">
                  <c:v>40818.708333317336</c:v>
                </c:pt>
                <c:pt idx="29915" formatCode="m/d/yyyy\ h:mm">
                  <c:v>40818.749999984007</c:v>
                </c:pt>
                <c:pt idx="29916" formatCode="m/d/yyyy\ h:mm">
                  <c:v>40818.791666650643</c:v>
                </c:pt>
                <c:pt idx="29917" formatCode="m/d/yyyy\ h:mm">
                  <c:v>40818.833333317336</c:v>
                </c:pt>
                <c:pt idx="29918" formatCode="m/d/yyyy\ h:mm">
                  <c:v>40818.874999984015</c:v>
                </c:pt>
                <c:pt idx="29919" formatCode="m/d/yyyy\ h:mm">
                  <c:v>40818.916666650664</c:v>
                </c:pt>
                <c:pt idx="29920" formatCode="m/d/yyyy\ h:mm">
                  <c:v>40818.958333317343</c:v>
                </c:pt>
                <c:pt idx="29921" formatCode="m/d/yyyy\ h:mm">
                  <c:v>40818.999999983986</c:v>
                </c:pt>
                <c:pt idx="29922" formatCode="m/d/yyyy\ h:mm">
                  <c:v>40819.041666650643</c:v>
                </c:pt>
                <c:pt idx="29923" formatCode="m/d/yyyy\ h:mm">
                  <c:v>40819.083333317321</c:v>
                </c:pt>
                <c:pt idx="29924" formatCode="m/d/yyyy\ h:mm">
                  <c:v>40819.124999983986</c:v>
                </c:pt>
                <c:pt idx="29925" formatCode="m/d/yyyy\ h:mm">
                  <c:v>40819.166666650628</c:v>
                </c:pt>
                <c:pt idx="29926" formatCode="m/d/yyyy\ h:mm">
                  <c:v>40819.208333317314</c:v>
                </c:pt>
                <c:pt idx="29927" formatCode="m/d/yyyy\ h:mm">
                  <c:v>40819.249999983978</c:v>
                </c:pt>
                <c:pt idx="29928" formatCode="m/d/yyyy\ h:mm">
                  <c:v>40819.291666650606</c:v>
                </c:pt>
                <c:pt idx="29929" formatCode="m/d/yyyy\ h:mm">
                  <c:v>40819.333333317307</c:v>
                </c:pt>
                <c:pt idx="29930" formatCode="m/d/yyyy\ h:mm">
                  <c:v>40819.374999983986</c:v>
                </c:pt>
                <c:pt idx="29931" formatCode="m/d/yyyy\ h:mm">
                  <c:v>40819.416666650635</c:v>
                </c:pt>
                <c:pt idx="29932" formatCode="m/d/yyyy\ h:mm">
                  <c:v>40819.458333317314</c:v>
                </c:pt>
                <c:pt idx="29933" formatCode="m/d/yyyy\ h:mm">
                  <c:v>40819.499999983964</c:v>
                </c:pt>
                <c:pt idx="29934" formatCode="m/d/yyyy\ h:mm">
                  <c:v>40819.541666650613</c:v>
                </c:pt>
                <c:pt idx="29935" formatCode="m/d/yyyy\ h:mm">
                  <c:v>40819.583333317285</c:v>
                </c:pt>
                <c:pt idx="29936" formatCode="m/d/yyyy\ h:mm">
                  <c:v>40819.624999983957</c:v>
                </c:pt>
                <c:pt idx="29937" formatCode="m/d/yyyy\ h:mm">
                  <c:v>40819.666666650599</c:v>
                </c:pt>
                <c:pt idx="29938" formatCode="m/d/yyyy\ h:mm">
                  <c:v>40819.708333317285</c:v>
                </c:pt>
                <c:pt idx="29939" formatCode="m/d/yyyy\ h:mm">
                  <c:v>40819.749999983935</c:v>
                </c:pt>
                <c:pt idx="29940" formatCode="m/d/yyyy\ h:mm">
                  <c:v>40819.791666650577</c:v>
                </c:pt>
                <c:pt idx="29941" formatCode="m/d/yyyy\ h:mm">
                  <c:v>40819.833333317278</c:v>
                </c:pt>
                <c:pt idx="29942" formatCode="m/d/yyyy\ h:mm">
                  <c:v>40819.874999983942</c:v>
                </c:pt>
                <c:pt idx="29943" formatCode="m/d/yyyy\ h:mm">
                  <c:v>40819.916666650606</c:v>
                </c:pt>
                <c:pt idx="29944" formatCode="m/d/yyyy\ h:mm">
                  <c:v>40819.958333317285</c:v>
                </c:pt>
                <c:pt idx="29945" formatCode="m/d/yyyy\ h:mm">
                  <c:v>40819.999999983935</c:v>
                </c:pt>
                <c:pt idx="29946" formatCode="m/d/yyyy\ h:mm">
                  <c:v>40820.041666650584</c:v>
                </c:pt>
                <c:pt idx="29947" formatCode="m/d/yyyy\ h:mm">
                  <c:v>40820.083333317256</c:v>
                </c:pt>
                <c:pt idx="29948" formatCode="m/d/yyyy\ h:mm">
                  <c:v>40820.124999983927</c:v>
                </c:pt>
                <c:pt idx="29949" formatCode="m/d/yyyy\ h:mm">
                  <c:v>40820.166666650584</c:v>
                </c:pt>
                <c:pt idx="29950" formatCode="m/d/yyyy\ h:mm">
                  <c:v>40820.208333317256</c:v>
                </c:pt>
                <c:pt idx="29951" formatCode="m/d/yyyy\ h:mm">
                  <c:v>40820.24999998392</c:v>
                </c:pt>
                <c:pt idx="29952" formatCode="m/d/yyyy\ h:mm">
                  <c:v>40820.29166665057</c:v>
                </c:pt>
                <c:pt idx="29953" formatCode="m/d/yyyy\ h:mm">
                  <c:v>40820.333333317234</c:v>
                </c:pt>
                <c:pt idx="29954" formatCode="m/d/yyyy\ h:mm">
                  <c:v>40820.374999983913</c:v>
                </c:pt>
                <c:pt idx="29955" formatCode="m/d/yyyy\ h:mm">
                  <c:v>40820.416666650592</c:v>
                </c:pt>
                <c:pt idx="29956" formatCode="m/d/yyyy\ h:mm">
                  <c:v>40820.458333317241</c:v>
                </c:pt>
                <c:pt idx="29957" formatCode="m/d/yyyy\ h:mm">
                  <c:v>40820.499999983906</c:v>
                </c:pt>
                <c:pt idx="29958" formatCode="m/d/yyyy\ h:mm">
                  <c:v>40820.54166665057</c:v>
                </c:pt>
                <c:pt idx="29959" formatCode="m/d/yyyy\ h:mm">
                  <c:v>40820.583333317234</c:v>
                </c:pt>
                <c:pt idx="29960" formatCode="m/d/yyyy\ h:mm">
                  <c:v>40820.624999983884</c:v>
                </c:pt>
                <c:pt idx="29961" formatCode="m/d/yyyy\ h:mm">
                  <c:v>40820.666666650555</c:v>
                </c:pt>
                <c:pt idx="29962" formatCode="m/d/yyyy\ h:mm">
                  <c:v>40820.708333317227</c:v>
                </c:pt>
                <c:pt idx="29963" formatCode="m/d/yyyy\ h:mm">
                  <c:v>40820.749999983884</c:v>
                </c:pt>
                <c:pt idx="29964" formatCode="m/d/yyyy\ h:mm">
                  <c:v>40820.791666650533</c:v>
                </c:pt>
                <c:pt idx="29965" formatCode="m/d/yyyy\ h:mm">
                  <c:v>40820.83333331722</c:v>
                </c:pt>
                <c:pt idx="29966" formatCode="m/d/yyyy\ h:mm">
                  <c:v>40820.874999983891</c:v>
                </c:pt>
                <c:pt idx="29967" formatCode="m/d/yyyy\ h:mm">
                  <c:v>40820.916666650548</c:v>
                </c:pt>
                <c:pt idx="29968" formatCode="m/d/yyyy\ h:mm">
                  <c:v>40820.958333317212</c:v>
                </c:pt>
                <c:pt idx="29969" formatCode="m/d/yyyy\ h:mm">
                  <c:v>40820.999999983876</c:v>
                </c:pt>
                <c:pt idx="29970" formatCode="m/d/yyyy\ h:mm">
                  <c:v>40821.041666650526</c:v>
                </c:pt>
                <c:pt idx="29971" formatCode="m/d/yyyy\ h:mm">
                  <c:v>40821.083333317205</c:v>
                </c:pt>
                <c:pt idx="29972" formatCode="m/d/yyyy\ h:mm">
                  <c:v>40821.124999983855</c:v>
                </c:pt>
                <c:pt idx="29973" formatCode="m/d/yyyy\ h:mm">
                  <c:v>40821.166666650526</c:v>
                </c:pt>
                <c:pt idx="29974" formatCode="m/d/yyyy\ h:mm">
                  <c:v>40821.208333317198</c:v>
                </c:pt>
                <c:pt idx="29975" formatCode="m/d/yyyy\ h:mm">
                  <c:v>40821.249999983855</c:v>
                </c:pt>
                <c:pt idx="29976" formatCode="m/d/yyyy\ h:mm">
                  <c:v>40821.291666650504</c:v>
                </c:pt>
                <c:pt idx="29977" formatCode="m/d/yyyy\ h:mm">
                  <c:v>40821.33333331719</c:v>
                </c:pt>
                <c:pt idx="29978" formatCode="m/d/yyyy\ h:mm">
                  <c:v>40821.374999983862</c:v>
                </c:pt>
                <c:pt idx="29979" formatCode="m/d/yyyy\ h:mm">
                  <c:v>40821.416666650519</c:v>
                </c:pt>
                <c:pt idx="29980" formatCode="m/d/yyyy\ h:mm">
                  <c:v>40821.458333317198</c:v>
                </c:pt>
                <c:pt idx="29981" formatCode="m/d/yyyy\ h:mm">
                  <c:v>40821.499999983833</c:v>
                </c:pt>
                <c:pt idx="29982" formatCode="m/d/yyyy\ h:mm">
                  <c:v>40821.541666650504</c:v>
                </c:pt>
                <c:pt idx="29983" formatCode="m/d/yyyy\ h:mm">
                  <c:v>40821.583333317183</c:v>
                </c:pt>
                <c:pt idx="29984" formatCode="m/d/yyyy\ h:mm">
                  <c:v>40821.624999983826</c:v>
                </c:pt>
                <c:pt idx="29985" formatCode="m/d/yyyy\ h:mm">
                  <c:v>40821.666666650504</c:v>
                </c:pt>
                <c:pt idx="29986" formatCode="m/d/yyyy\ h:mm">
                  <c:v>40821.708333317169</c:v>
                </c:pt>
                <c:pt idx="29987" formatCode="m/d/yyyy\ h:mm">
                  <c:v>40821.749999983826</c:v>
                </c:pt>
                <c:pt idx="29988" formatCode="m/d/yyyy\ h:mm">
                  <c:v>40821.791666650468</c:v>
                </c:pt>
                <c:pt idx="29989" formatCode="m/d/yyyy\ h:mm">
                  <c:v>40821.833333317161</c:v>
                </c:pt>
                <c:pt idx="29990" formatCode="m/d/yyyy\ h:mm">
                  <c:v>40821.874999983833</c:v>
                </c:pt>
                <c:pt idx="29991" formatCode="m/d/yyyy\ h:mm">
                  <c:v>40821.91666665049</c:v>
                </c:pt>
                <c:pt idx="29992" formatCode="m/d/yyyy\ h:mm">
                  <c:v>40821.958333317176</c:v>
                </c:pt>
                <c:pt idx="29993" formatCode="m/d/yyyy\ h:mm">
                  <c:v>40821.999999983804</c:v>
                </c:pt>
                <c:pt idx="29994" formatCode="m/d/yyyy\ h:mm">
                  <c:v>40822.041666650475</c:v>
                </c:pt>
                <c:pt idx="29995" formatCode="m/d/yyyy\ h:mm">
                  <c:v>40822.083333317147</c:v>
                </c:pt>
                <c:pt idx="29996" formatCode="m/d/yyyy\ h:mm">
                  <c:v>40822.124999983804</c:v>
                </c:pt>
                <c:pt idx="29997" formatCode="m/d/yyyy\ h:mm">
                  <c:v>40822.166666650475</c:v>
                </c:pt>
                <c:pt idx="29998" formatCode="m/d/yyyy\ h:mm">
                  <c:v>40822.208333317139</c:v>
                </c:pt>
                <c:pt idx="29999" formatCode="m/d/yyyy\ h:mm">
                  <c:v>40822.249999983804</c:v>
                </c:pt>
                <c:pt idx="30000" formatCode="m/d/yyyy\ h:mm">
                  <c:v>40822.291666650439</c:v>
                </c:pt>
                <c:pt idx="30001" formatCode="m/d/yyyy\ h:mm">
                  <c:v>40822.333333317132</c:v>
                </c:pt>
                <c:pt idx="30002" formatCode="m/d/yyyy\ h:mm">
                  <c:v>40822.374999983796</c:v>
                </c:pt>
                <c:pt idx="30003" formatCode="m/d/yyyy\ h:mm">
                  <c:v>40822.416666650461</c:v>
                </c:pt>
                <c:pt idx="30004" formatCode="m/d/yyyy\ h:mm">
                  <c:v>40822.458333317147</c:v>
                </c:pt>
                <c:pt idx="30005" formatCode="m/d/yyyy\ h:mm">
                  <c:v>40822.499999983775</c:v>
                </c:pt>
                <c:pt idx="30006" formatCode="m/d/yyyy\ h:mm">
                  <c:v>40822.541666650439</c:v>
                </c:pt>
                <c:pt idx="30007" formatCode="m/d/yyyy\ h:mm">
                  <c:v>40822.583333317118</c:v>
                </c:pt>
                <c:pt idx="30008" formatCode="m/d/yyyy\ h:mm">
                  <c:v>40822.624999983775</c:v>
                </c:pt>
                <c:pt idx="30009" formatCode="m/d/yyyy\ h:mm">
                  <c:v>40822.666666650432</c:v>
                </c:pt>
                <c:pt idx="30010" formatCode="m/d/yyyy\ h:mm">
                  <c:v>40822.70833331711</c:v>
                </c:pt>
                <c:pt idx="30011" formatCode="m/d/yyyy\ h:mm">
                  <c:v>40822.749999983775</c:v>
                </c:pt>
                <c:pt idx="30012" formatCode="m/d/yyyy\ h:mm">
                  <c:v>40822.791666650417</c:v>
                </c:pt>
                <c:pt idx="30013" formatCode="m/d/yyyy\ h:mm">
                  <c:v>40822.833333317103</c:v>
                </c:pt>
                <c:pt idx="30014" formatCode="m/d/yyyy\ h:mm">
                  <c:v>40822.874999983767</c:v>
                </c:pt>
                <c:pt idx="30015" formatCode="m/d/yyyy\ h:mm">
                  <c:v>40822.916666650432</c:v>
                </c:pt>
                <c:pt idx="30016" formatCode="m/d/yyyy\ h:mm">
                  <c:v>40822.95833331711</c:v>
                </c:pt>
                <c:pt idx="30017" formatCode="m/d/yyyy\ h:mm">
                  <c:v>40822.999999983746</c:v>
                </c:pt>
                <c:pt idx="30018" formatCode="m/d/yyyy\ h:mm">
                  <c:v>40823.041666650424</c:v>
                </c:pt>
                <c:pt idx="30019" formatCode="m/d/yyyy\ h:mm">
                  <c:v>40823.083333317089</c:v>
                </c:pt>
                <c:pt idx="30020" formatCode="m/d/yyyy\ h:mm">
                  <c:v>40823.124999983738</c:v>
                </c:pt>
                <c:pt idx="30021" formatCode="m/d/yyyy\ h:mm">
                  <c:v>40823.166666650402</c:v>
                </c:pt>
                <c:pt idx="30022" formatCode="m/d/yyyy\ h:mm">
                  <c:v>40823.208333317081</c:v>
                </c:pt>
                <c:pt idx="30023" formatCode="m/d/yyyy\ h:mm">
                  <c:v>40823.249999983731</c:v>
                </c:pt>
                <c:pt idx="30024" formatCode="m/d/yyyy\ h:mm">
                  <c:v>40823.291666650381</c:v>
                </c:pt>
                <c:pt idx="30025" formatCode="m/d/yyyy\ h:mm">
                  <c:v>40823.333333317081</c:v>
                </c:pt>
                <c:pt idx="30026" formatCode="m/d/yyyy\ h:mm">
                  <c:v>40823.374999983738</c:v>
                </c:pt>
                <c:pt idx="30027" formatCode="m/d/yyyy\ h:mm">
                  <c:v>40823.416666650402</c:v>
                </c:pt>
                <c:pt idx="30028" formatCode="m/d/yyyy\ h:mm">
                  <c:v>40823.458333317089</c:v>
                </c:pt>
                <c:pt idx="30029" formatCode="m/d/yyyy\ h:mm">
                  <c:v>40823.499999983724</c:v>
                </c:pt>
                <c:pt idx="30030" formatCode="m/d/yyyy\ h:mm">
                  <c:v>40823.541666650381</c:v>
                </c:pt>
                <c:pt idx="30031" formatCode="m/d/yyyy\ h:mm">
                  <c:v>40823.583333317059</c:v>
                </c:pt>
                <c:pt idx="30032" formatCode="m/d/yyyy\ h:mm">
                  <c:v>40823.624999983724</c:v>
                </c:pt>
                <c:pt idx="30033" formatCode="m/d/yyyy\ h:mm">
                  <c:v>40823.666666650373</c:v>
                </c:pt>
                <c:pt idx="30034" formatCode="m/d/yyyy\ h:mm">
                  <c:v>40823.708333317052</c:v>
                </c:pt>
                <c:pt idx="30035" formatCode="m/d/yyyy\ h:mm">
                  <c:v>40823.749999983702</c:v>
                </c:pt>
                <c:pt idx="30036" formatCode="m/d/yyyy\ h:mm">
                  <c:v>40823.791666650352</c:v>
                </c:pt>
                <c:pt idx="30037" formatCode="m/d/yyyy\ h:mm">
                  <c:v>40823.833333317045</c:v>
                </c:pt>
                <c:pt idx="30038" formatCode="m/d/yyyy\ h:mm">
                  <c:v>40823.874999983709</c:v>
                </c:pt>
                <c:pt idx="30039" formatCode="m/d/yyyy\ h:mm">
                  <c:v>40823.916666650373</c:v>
                </c:pt>
                <c:pt idx="30040" formatCode="m/d/yyyy\ h:mm">
                  <c:v>40823.958333317052</c:v>
                </c:pt>
                <c:pt idx="30041" formatCode="m/d/yyyy\ h:mm">
                  <c:v>40823.999999983687</c:v>
                </c:pt>
                <c:pt idx="30042" formatCode="m/d/yyyy\ h:mm">
                  <c:v>40824.041666650352</c:v>
                </c:pt>
                <c:pt idx="30043" formatCode="m/d/yyyy\ h:mm">
                  <c:v>40824.08333331703</c:v>
                </c:pt>
                <c:pt idx="30044" formatCode="m/d/yyyy\ h:mm">
                  <c:v>40824.12499998368</c:v>
                </c:pt>
                <c:pt idx="30045" formatCode="m/d/yyyy\ h:mm">
                  <c:v>40824.166666650344</c:v>
                </c:pt>
                <c:pt idx="30046" formatCode="m/d/yyyy\ h:mm">
                  <c:v>40824.208333317023</c:v>
                </c:pt>
                <c:pt idx="30047" formatCode="m/d/yyyy\ h:mm">
                  <c:v>40824.249999983673</c:v>
                </c:pt>
                <c:pt idx="30048" formatCode="m/d/yyyy\ h:mm">
                  <c:v>40824.291666650322</c:v>
                </c:pt>
                <c:pt idx="30049" formatCode="m/d/yyyy\ h:mm">
                  <c:v>40824.333333317016</c:v>
                </c:pt>
                <c:pt idx="30050" formatCode="m/d/yyyy\ h:mm">
                  <c:v>40824.37499998368</c:v>
                </c:pt>
                <c:pt idx="30051" formatCode="m/d/yyyy\ h:mm">
                  <c:v>40824.416666650344</c:v>
                </c:pt>
                <c:pt idx="30052" formatCode="m/d/yyyy\ h:mm">
                  <c:v>40824.458333317023</c:v>
                </c:pt>
                <c:pt idx="30053" formatCode="m/d/yyyy\ h:mm">
                  <c:v>40824.499999983658</c:v>
                </c:pt>
                <c:pt idx="30054" formatCode="m/d/yyyy\ h:mm">
                  <c:v>40824.541666650322</c:v>
                </c:pt>
                <c:pt idx="30055" formatCode="m/d/yyyy\ h:mm">
                  <c:v>40824.583333317001</c:v>
                </c:pt>
                <c:pt idx="30056" formatCode="m/d/yyyy\ h:mm">
                  <c:v>40824.624999983651</c:v>
                </c:pt>
                <c:pt idx="30057" formatCode="m/d/yyyy\ h:mm">
                  <c:v>40824.666666650315</c:v>
                </c:pt>
                <c:pt idx="30058" formatCode="m/d/yyyy\ h:mm">
                  <c:v>40824.708333317001</c:v>
                </c:pt>
                <c:pt idx="30059" formatCode="m/d/yyyy\ h:mm">
                  <c:v>40824.749999983644</c:v>
                </c:pt>
                <c:pt idx="30060" formatCode="m/d/yyyy\ h:mm">
                  <c:v>40824.791666650293</c:v>
                </c:pt>
                <c:pt idx="30061" formatCode="m/d/yyyy\ h:mm">
                  <c:v>40824.833333317001</c:v>
                </c:pt>
                <c:pt idx="30062" formatCode="m/d/yyyy\ h:mm">
                  <c:v>40824.874999983651</c:v>
                </c:pt>
                <c:pt idx="30063" formatCode="m/d/yyyy\ h:mm">
                  <c:v>40824.916666650315</c:v>
                </c:pt>
                <c:pt idx="30064" formatCode="m/d/yyyy\ h:mm">
                  <c:v>40824.958333317009</c:v>
                </c:pt>
                <c:pt idx="30065" formatCode="m/d/yyyy\ h:mm">
                  <c:v>40824.999999983629</c:v>
                </c:pt>
                <c:pt idx="30066" formatCode="m/d/yyyy\ h:mm">
                  <c:v>40825.041666650293</c:v>
                </c:pt>
                <c:pt idx="30067" formatCode="m/d/yyyy\ h:mm">
                  <c:v>40825.083333316987</c:v>
                </c:pt>
                <c:pt idx="30068" formatCode="m/d/yyyy\ h:mm">
                  <c:v>40825.124999983622</c:v>
                </c:pt>
                <c:pt idx="30069" formatCode="m/d/yyyy\ h:mm">
                  <c:v>40825.166666650279</c:v>
                </c:pt>
                <c:pt idx="30070" formatCode="m/d/yyyy\ h:mm">
                  <c:v>40825.208333316979</c:v>
                </c:pt>
                <c:pt idx="30071" formatCode="m/d/yyyy\ h:mm">
                  <c:v>40825.249999983615</c:v>
                </c:pt>
                <c:pt idx="30072" formatCode="m/d/yyyy\ h:mm">
                  <c:v>40825.291666650257</c:v>
                </c:pt>
                <c:pt idx="30073" formatCode="m/d/yyyy\ h:mm">
                  <c:v>40825.333333316972</c:v>
                </c:pt>
                <c:pt idx="30074" formatCode="m/d/yyyy\ h:mm">
                  <c:v>40825.374999983622</c:v>
                </c:pt>
                <c:pt idx="30075" formatCode="m/d/yyyy\ h:mm">
                  <c:v>40825.416666650286</c:v>
                </c:pt>
                <c:pt idx="30076" formatCode="m/d/yyyy\ h:mm">
                  <c:v>40825.458333316979</c:v>
                </c:pt>
                <c:pt idx="30077" formatCode="m/d/yyyy\ h:mm">
                  <c:v>40825.4999999836</c:v>
                </c:pt>
                <c:pt idx="30078" formatCode="m/d/yyyy\ h:mm">
                  <c:v>40825.541666650264</c:v>
                </c:pt>
                <c:pt idx="30079" formatCode="m/d/yyyy\ h:mm">
                  <c:v>40825.583333316943</c:v>
                </c:pt>
                <c:pt idx="30080" formatCode="m/d/yyyy\ h:mm">
                  <c:v>40825.624999983593</c:v>
                </c:pt>
                <c:pt idx="30081" formatCode="m/d/yyyy\ h:mm">
                  <c:v>40825.666666650257</c:v>
                </c:pt>
                <c:pt idx="30082" formatCode="m/d/yyyy\ h:mm">
                  <c:v>40825.708333316943</c:v>
                </c:pt>
                <c:pt idx="30083" formatCode="m/d/yyyy\ h:mm">
                  <c:v>40825.749999983585</c:v>
                </c:pt>
                <c:pt idx="30084" formatCode="m/d/yyyy\ h:mm">
                  <c:v>40825.791666650235</c:v>
                </c:pt>
                <c:pt idx="30085" formatCode="m/d/yyyy\ h:mm">
                  <c:v>40825.833333316943</c:v>
                </c:pt>
                <c:pt idx="30086" formatCode="m/d/yyyy\ h:mm">
                  <c:v>40825.874999983593</c:v>
                </c:pt>
                <c:pt idx="30087" formatCode="m/d/yyyy\ h:mm">
                  <c:v>40825.916666650257</c:v>
                </c:pt>
                <c:pt idx="30088" formatCode="m/d/yyyy\ h:mm">
                  <c:v>40825.95833331695</c:v>
                </c:pt>
                <c:pt idx="30089" formatCode="m/d/yyyy\ h:mm">
                  <c:v>40825.999999983585</c:v>
                </c:pt>
                <c:pt idx="30090" formatCode="m/d/yyyy\ h:mm">
                  <c:v>40826.041666650228</c:v>
                </c:pt>
                <c:pt idx="30091" formatCode="m/d/yyyy\ h:mm">
                  <c:v>40826.083333316928</c:v>
                </c:pt>
                <c:pt idx="30092" formatCode="m/d/yyyy\ h:mm">
                  <c:v>40826.124999983578</c:v>
                </c:pt>
                <c:pt idx="30093" formatCode="m/d/yyyy\ h:mm">
                  <c:v>40826.166666650221</c:v>
                </c:pt>
                <c:pt idx="30094" formatCode="m/d/yyyy\ h:mm">
                  <c:v>40826.208333316921</c:v>
                </c:pt>
                <c:pt idx="30095" formatCode="m/d/yyyy\ h:mm">
                  <c:v>40826.249999983571</c:v>
                </c:pt>
                <c:pt idx="30096" formatCode="m/d/yyyy\ h:mm">
                  <c:v>40826.291666650206</c:v>
                </c:pt>
                <c:pt idx="30097" formatCode="m/d/yyyy\ h:mm">
                  <c:v>40826.333333316899</c:v>
                </c:pt>
                <c:pt idx="30098" formatCode="m/d/yyyy\ h:mm">
                  <c:v>40826.374999983578</c:v>
                </c:pt>
                <c:pt idx="30099" formatCode="m/d/yyyy\ h:mm">
                  <c:v>40826.416666650228</c:v>
                </c:pt>
                <c:pt idx="30100" formatCode="m/d/yyyy\ h:mm">
                  <c:v>40826.458333316907</c:v>
                </c:pt>
                <c:pt idx="30101" formatCode="m/d/yyyy\ h:mm">
                  <c:v>40826.499999983556</c:v>
                </c:pt>
                <c:pt idx="30102" formatCode="m/d/yyyy\ h:mm">
                  <c:v>40826.541666650199</c:v>
                </c:pt>
                <c:pt idx="30103" formatCode="m/d/yyyy\ h:mm">
                  <c:v>40826.583333316892</c:v>
                </c:pt>
                <c:pt idx="30104" formatCode="m/d/yyyy\ h:mm">
                  <c:v>40826.624999983535</c:v>
                </c:pt>
                <c:pt idx="30105" formatCode="m/d/yyyy\ h:mm">
                  <c:v>40826.666666650191</c:v>
                </c:pt>
                <c:pt idx="30106" formatCode="m/d/yyyy\ h:mm">
                  <c:v>40826.708333316892</c:v>
                </c:pt>
                <c:pt idx="30107" formatCode="m/d/yyyy\ h:mm">
                  <c:v>40826.749999983535</c:v>
                </c:pt>
                <c:pt idx="30108" formatCode="m/d/yyyy\ h:mm">
                  <c:v>40826.791666650177</c:v>
                </c:pt>
                <c:pt idx="30109" formatCode="m/d/yyyy\ h:mm">
                  <c:v>40826.833333316885</c:v>
                </c:pt>
                <c:pt idx="30110" formatCode="m/d/yyyy\ h:mm">
                  <c:v>40826.874999983542</c:v>
                </c:pt>
                <c:pt idx="30111" formatCode="m/d/yyyy\ h:mm">
                  <c:v>40826.916666650199</c:v>
                </c:pt>
                <c:pt idx="30112" formatCode="m/d/yyyy\ h:mm">
                  <c:v>40826.958333316885</c:v>
                </c:pt>
                <c:pt idx="30113" formatCode="m/d/yyyy\ h:mm">
                  <c:v>40826.999999983527</c:v>
                </c:pt>
                <c:pt idx="30114" formatCode="m/d/yyyy\ h:mm">
                  <c:v>40827.041666650184</c:v>
                </c:pt>
                <c:pt idx="30115" formatCode="m/d/yyyy\ h:mm">
                  <c:v>40827.083333316863</c:v>
                </c:pt>
                <c:pt idx="30116" formatCode="m/d/yyyy\ h:mm">
                  <c:v>40827.12499998352</c:v>
                </c:pt>
                <c:pt idx="30117" formatCode="m/d/yyyy\ h:mm">
                  <c:v>40827.166666650184</c:v>
                </c:pt>
                <c:pt idx="30118" formatCode="m/d/yyyy\ h:mm">
                  <c:v>40827.208333316848</c:v>
                </c:pt>
                <c:pt idx="30119" formatCode="m/d/yyyy\ h:mm">
                  <c:v>40827.249999983505</c:v>
                </c:pt>
                <c:pt idx="30120" formatCode="m/d/yyyy\ h:mm">
                  <c:v>40827.291666650162</c:v>
                </c:pt>
                <c:pt idx="30121" formatCode="m/d/yyyy\ h:mm">
                  <c:v>40827.333333316841</c:v>
                </c:pt>
                <c:pt idx="30122" formatCode="m/d/yyyy\ h:mm">
                  <c:v>40827.374999983513</c:v>
                </c:pt>
                <c:pt idx="30123" formatCode="m/d/yyyy\ h:mm">
                  <c:v>40827.416666650184</c:v>
                </c:pt>
                <c:pt idx="30124" formatCode="m/d/yyyy\ h:mm">
                  <c:v>40827.458333316856</c:v>
                </c:pt>
                <c:pt idx="30125" formatCode="m/d/yyyy\ h:mm">
                  <c:v>40827.499999983484</c:v>
                </c:pt>
                <c:pt idx="30126" formatCode="m/d/yyyy\ h:mm">
                  <c:v>40827.541666650155</c:v>
                </c:pt>
                <c:pt idx="30127" formatCode="m/d/yyyy\ h:mm">
                  <c:v>40827.583333316841</c:v>
                </c:pt>
                <c:pt idx="30128" formatCode="m/d/yyyy\ h:mm">
                  <c:v>40827.624999983484</c:v>
                </c:pt>
                <c:pt idx="30129" formatCode="m/d/yyyy\ h:mm">
                  <c:v>40827.666666650155</c:v>
                </c:pt>
                <c:pt idx="30130" formatCode="m/d/yyyy\ h:mm">
                  <c:v>40827.708333316819</c:v>
                </c:pt>
                <c:pt idx="30131" formatCode="m/d/yyyy\ h:mm">
                  <c:v>40827.749999983484</c:v>
                </c:pt>
                <c:pt idx="30132" formatCode="m/d/yyyy\ h:mm">
                  <c:v>40827.791666650119</c:v>
                </c:pt>
                <c:pt idx="30133" formatCode="m/d/yyyy\ h:mm">
                  <c:v>40827.833333316812</c:v>
                </c:pt>
                <c:pt idx="30134" formatCode="m/d/yyyy\ h:mm">
                  <c:v>40827.874999983491</c:v>
                </c:pt>
                <c:pt idx="30135" formatCode="m/d/yyyy\ h:mm">
                  <c:v>40827.916666650141</c:v>
                </c:pt>
                <c:pt idx="30136" formatCode="m/d/yyyy\ h:mm">
                  <c:v>40827.958333316827</c:v>
                </c:pt>
                <c:pt idx="30137" formatCode="m/d/yyyy\ h:mm">
                  <c:v>40827.999999983454</c:v>
                </c:pt>
                <c:pt idx="30138" formatCode="m/d/yyyy\ h:mm">
                  <c:v>40828.041666650126</c:v>
                </c:pt>
                <c:pt idx="30139" formatCode="m/d/yyyy\ h:mm">
                  <c:v>40828.083333316798</c:v>
                </c:pt>
                <c:pt idx="30140" formatCode="m/d/yyyy\ h:mm">
                  <c:v>40828.124999983454</c:v>
                </c:pt>
                <c:pt idx="30141" formatCode="m/d/yyyy\ h:mm">
                  <c:v>40828.166666650126</c:v>
                </c:pt>
                <c:pt idx="30142" formatCode="m/d/yyyy\ h:mm">
                  <c:v>40828.20833331679</c:v>
                </c:pt>
                <c:pt idx="30143" formatCode="m/d/yyyy\ h:mm">
                  <c:v>40828.249999983454</c:v>
                </c:pt>
                <c:pt idx="30144" formatCode="m/d/yyyy\ h:mm">
                  <c:v>40828.291666650097</c:v>
                </c:pt>
                <c:pt idx="30145" formatCode="m/d/yyyy\ h:mm">
                  <c:v>40828.333333316783</c:v>
                </c:pt>
                <c:pt idx="30146" formatCode="m/d/yyyy\ h:mm">
                  <c:v>40828.374999983447</c:v>
                </c:pt>
                <c:pt idx="30147" formatCode="m/d/yyyy\ h:mm">
                  <c:v>40828.416666650111</c:v>
                </c:pt>
                <c:pt idx="30148" formatCode="m/d/yyyy\ h:mm">
                  <c:v>40828.458333316798</c:v>
                </c:pt>
                <c:pt idx="30149" formatCode="m/d/yyyy\ h:mm">
                  <c:v>40828.499999983425</c:v>
                </c:pt>
                <c:pt idx="30150" formatCode="m/d/yyyy\ h:mm">
                  <c:v>40828.541666650104</c:v>
                </c:pt>
                <c:pt idx="30151" formatCode="m/d/yyyy\ h:mm">
                  <c:v>40828.583333316768</c:v>
                </c:pt>
                <c:pt idx="30152" formatCode="m/d/yyyy\ h:mm">
                  <c:v>40828.624999983425</c:v>
                </c:pt>
                <c:pt idx="30153" formatCode="m/d/yyyy\ h:mm">
                  <c:v>40828.666666650082</c:v>
                </c:pt>
                <c:pt idx="30154" formatCode="m/d/yyyy\ h:mm">
                  <c:v>40828.708333316761</c:v>
                </c:pt>
                <c:pt idx="30155" formatCode="m/d/yyyy\ h:mm">
                  <c:v>40828.749999983425</c:v>
                </c:pt>
                <c:pt idx="30156" formatCode="m/d/yyyy\ h:mm">
                  <c:v>40828.791666650068</c:v>
                </c:pt>
                <c:pt idx="30157" formatCode="m/d/yyyy\ h:mm">
                  <c:v>40828.833333316761</c:v>
                </c:pt>
                <c:pt idx="30158" formatCode="m/d/yyyy\ h:mm">
                  <c:v>40828.874999983418</c:v>
                </c:pt>
                <c:pt idx="30159" formatCode="m/d/yyyy\ h:mm">
                  <c:v>40828.916666650082</c:v>
                </c:pt>
                <c:pt idx="30160" formatCode="m/d/yyyy\ h:mm">
                  <c:v>40828.958333316768</c:v>
                </c:pt>
                <c:pt idx="30161" formatCode="m/d/yyyy\ h:mm">
                  <c:v>40828.999999983404</c:v>
                </c:pt>
                <c:pt idx="30162" formatCode="m/d/yyyy\ h:mm">
                  <c:v>40829.041666650075</c:v>
                </c:pt>
                <c:pt idx="30163" formatCode="m/d/yyyy\ h:mm">
                  <c:v>40829.083333316739</c:v>
                </c:pt>
                <c:pt idx="30164" formatCode="m/d/yyyy\ h:mm">
                  <c:v>40829.124999983404</c:v>
                </c:pt>
                <c:pt idx="30165" formatCode="m/d/yyyy\ h:mm">
                  <c:v>40829.166666650053</c:v>
                </c:pt>
                <c:pt idx="30166" formatCode="m/d/yyyy\ h:mm">
                  <c:v>40829.208333316732</c:v>
                </c:pt>
                <c:pt idx="30167" formatCode="m/d/yyyy\ h:mm">
                  <c:v>40829.249999983382</c:v>
                </c:pt>
                <c:pt idx="30168" formatCode="m/d/yyyy\ h:mm">
                  <c:v>40829.291666650031</c:v>
                </c:pt>
                <c:pt idx="30169" formatCode="m/d/yyyy\ h:mm">
                  <c:v>40829.333333316732</c:v>
                </c:pt>
                <c:pt idx="30170" formatCode="m/d/yyyy\ h:mm">
                  <c:v>40829.374999983389</c:v>
                </c:pt>
                <c:pt idx="30171" formatCode="m/d/yyyy\ h:mm">
                  <c:v>40829.416666650053</c:v>
                </c:pt>
                <c:pt idx="30172" formatCode="m/d/yyyy\ h:mm">
                  <c:v>40829.458333316739</c:v>
                </c:pt>
                <c:pt idx="30173" formatCode="m/d/yyyy\ h:mm">
                  <c:v>40829.499999983374</c:v>
                </c:pt>
                <c:pt idx="30174" formatCode="m/d/yyyy\ h:mm">
                  <c:v>40829.541666650031</c:v>
                </c:pt>
                <c:pt idx="30175" formatCode="m/d/yyyy\ h:mm">
                  <c:v>40829.58333331671</c:v>
                </c:pt>
                <c:pt idx="30176" formatCode="m/d/yyyy\ h:mm">
                  <c:v>40829.624999983374</c:v>
                </c:pt>
                <c:pt idx="30177" formatCode="m/d/yyyy\ h:mm">
                  <c:v>40829.666666650024</c:v>
                </c:pt>
                <c:pt idx="30178" formatCode="m/d/yyyy\ h:mm">
                  <c:v>40829.708333316703</c:v>
                </c:pt>
                <c:pt idx="30179" formatCode="m/d/yyyy\ h:mm">
                  <c:v>40829.749999983353</c:v>
                </c:pt>
                <c:pt idx="30180" formatCode="m/d/yyyy\ h:mm">
                  <c:v>40829.791666650002</c:v>
                </c:pt>
                <c:pt idx="30181" formatCode="m/d/yyyy\ h:mm">
                  <c:v>40829.833333316696</c:v>
                </c:pt>
                <c:pt idx="30182" formatCode="m/d/yyyy\ h:mm">
                  <c:v>40829.87499998336</c:v>
                </c:pt>
                <c:pt idx="30183" formatCode="m/d/yyyy\ h:mm">
                  <c:v>40829.916666650031</c:v>
                </c:pt>
                <c:pt idx="30184" formatCode="m/d/yyyy\ h:mm">
                  <c:v>40829.958333316703</c:v>
                </c:pt>
                <c:pt idx="30185" formatCode="m/d/yyyy\ h:mm">
                  <c:v>40829.999999983338</c:v>
                </c:pt>
                <c:pt idx="30186" formatCode="m/d/yyyy\ h:mm">
                  <c:v>40830.041666650002</c:v>
                </c:pt>
                <c:pt idx="30187" formatCode="m/d/yyyy\ h:mm">
                  <c:v>40830.083333316681</c:v>
                </c:pt>
                <c:pt idx="30188" formatCode="m/d/yyyy\ h:mm">
                  <c:v>40830.124999983331</c:v>
                </c:pt>
                <c:pt idx="30189" formatCode="m/d/yyyy\ h:mm">
                  <c:v>40830.166666649995</c:v>
                </c:pt>
                <c:pt idx="30190" formatCode="m/d/yyyy\ h:mm">
                  <c:v>40830.208333316681</c:v>
                </c:pt>
                <c:pt idx="30191" formatCode="m/d/yyyy\ h:mm">
                  <c:v>40830.249999983324</c:v>
                </c:pt>
                <c:pt idx="30192" formatCode="m/d/yyyy\ h:mm">
                  <c:v>40830.29166664998</c:v>
                </c:pt>
                <c:pt idx="30193" formatCode="m/d/yyyy\ h:mm">
                  <c:v>40830.333333316667</c:v>
                </c:pt>
                <c:pt idx="30194" formatCode="m/d/yyyy\ h:mm">
                  <c:v>40830.374999983331</c:v>
                </c:pt>
                <c:pt idx="30195" formatCode="m/d/yyyy\ h:mm">
                  <c:v>40830.416666650002</c:v>
                </c:pt>
                <c:pt idx="30196" formatCode="m/d/yyyy\ h:mm">
                  <c:v>40830.458333316674</c:v>
                </c:pt>
                <c:pt idx="30197" formatCode="m/d/yyyy\ h:mm">
                  <c:v>40830.499999983324</c:v>
                </c:pt>
                <c:pt idx="30198" formatCode="m/d/yyyy\ h:mm">
                  <c:v>40830.541666649988</c:v>
                </c:pt>
                <c:pt idx="30199" formatCode="m/d/yyyy\ h:mm">
                  <c:v>40830.583333316652</c:v>
                </c:pt>
                <c:pt idx="30200" formatCode="m/d/yyyy\ h:mm">
                  <c:v>40830.624999983302</c:v>
                </c:pt>
                <c:pt idx="30201" formatCode="m/d/yyyy\ h:mm">
                  <c:v>40830.66666664998</c:v>
                </c:pt>
                <c:pt idx="30202" formatCode="m/d/yyyy\ h:mm">
                  <c:v>40830.708333316645</c:v>
                </c:pt>
                <c:pt idx="30203" formatCode="m/d/yyyy\ h:mm">
                  <c:v>40830.749999983294</c:v>
                </c:pt>
                <c:pt idx="30204" formatCode="m/d/yyyy\ h:mm">
                  <c:v>40830.791666649959</c:v>
                </c:pt>
                <c:pt idx="30205" formatCode="m/d/yyyy\ h:mm">
                  <c:v>40830.833333316637</c:v>
                </c:pt>
                <c:pt idx="30206" formatCode="m/d/yyyy\ h:mm">
                  <c:v>40830.874999983302</c:v>
                </c:pt>
                <c:pt idx="30207" formatCode="m/d/yyyy\ h:mm">
                  <c:v>40830.91666664998</c:v>
                </c:pt>
                <c:pt idx="30208" formatCode="m/d/yyyy\ h:mm">
                  <c:v>40830.958333316645</c:v>
                </c:pt>
                <c:pt idx="30209" formatCode="m/d/yyyy\ h:mm">
                  <c:v>40830.99999998328</c:v>
                </c:pt>
                <c:pt idx="30210" formatCode="m/d/yyyy\ h:mm">
                  <c:v>40831.041666649959</c:v>
                </c:pt>
                <c:pt idx="30211" formatCode="m/d/yyyy\ h:mm">
                  <c:v>40831.083333316623</c:v>
                </c:pt>
                <c:pt idx="30212" formatCode="m/d/yyyy\ h:mm">
                  <c:v>40831.124999983273</c:v>
                </c:pt>
                <c:pt idx="30213" formatCode="m/d/yyyy\ h:mm">
                  <c:v>40831.166666649951</c:v>
                </c:pt>
                <c:pt idx="30214" formatCode="m/d/yyyy\ h:mm">
                  <c:v>40831.208333316616</c:v>
                </c:pt>
                <c:pt idx="30215" formatCode="m/d/yyyy\ h:mm">
                  <c:v>40831.249999983265</c:v>
                </c:pt>
                <c:pt idx="30216" formatCode="m/d/yyyy\ h:mm">
                  <c:v>40831.29166664993</c:v>
                </c:pt>
                <c:pt idx="30217" formatCode="m/d/yyyy\ h:mm">
                  <c:v>40831.333333316608</c:v>
                </c:pt>
                <c:pt idx="30218" formatCode="m/d/yyyy\ h:mm">
                  <c:v>40831.374999983273</c:v>
                </c:pt>
                <c:pt idx="30219" formatCode="m/d/yyyy\ h:mm">
                  <c:v>40831.416666649951</c:v>
                </c:pt>
                <c:pt idx="30220" formatCode="m/d/yyyy\ h:mm">
                  <c:v>40831.458333316616</c:v>
                </c:pt>
                <c:pt idx="30221" formatCode="m/d/yyyy\ h:mm">
                  <c:v>40831.499999983251</c:v>
                </c:pt>
                <c:pt idx="30222" formatCode="m/d/yyyy\ h:mm">
                  <c:v>40831.54166664993</c:v>
                </c:pt>
                <c:pt idx="30223" formatCode="m/d/yyyy\ h:mm">
                  <c:v>40831.583333316601</c:v>
                </c:pt>
                <c:pt idx="30224" formatCode="m/d/yyyy\ h:mm">
                  <c:v>40831.624999983243</c:v>
                </c:pt>
                <c:pt idx="30225" formatCode="m/d/yyyy\ h:mm">
                  <c:v>40831.666666649922</c:v>
                </c:pt>
                <c:pt idx="30226" formatCode="m/d/yyyy\ h:mm">
                  <c:v>40831.708333316601</c:v>
                </c:pt>
                <c:pt idx="30227" formatCode="m/d/yyyy\ h:mm">
                  <c:v>40831.749999983229</c:v>
                </c:pt>
                <c:pt idx="30228" formatCode="m/d/yyyy\ h:mm">
                  <c:v>40831.7916666499</c:v>
                </c:pt>
                <c:pt idx="30229" formatCode="m/d/yyyy\ h:mm">
                  <c:v>40831.833333316594</c:v>
                </c:pt>
                <c:pt idx="30230" formatCode="m/d/yyyy\ h:mm">
                  <c:v>40831.874999983236</c:v>
                </c:pt>
                <c:pt idx="30231" formatCode="m/d/yyyy\ h:mm">
                  <c:v>40831.916666649922</c:v>
                </c:pt>
                <c:pt idx="30232" formatCode="m/d/yyyy\ h:mm">
                  <c:v>40831.958333316601</c:v>
                </c:pt>
                <c:pt idx="30233" formatCode="m/d/yyyy\ h:mm">
                  <c:v>40831.999999983222</c:v>
                </c:pt>
                <c:pt idx="30234" formatCode="m/d/yyyy\ h:mm">
                  <c:v>40832.0416666499</c:v>
                </c:pt>
                <c:pt idx="30235" formatCode="m/d/yyyy\ h:mm">
                  <c:v>40832.083333316579</c:v>
                </c:pt>
                <c:pt idx="30236" formatCode="m/d/yyyy\ h:mm">
                  <c:v>40832.124999983214</c:v>
                </c:pt>
                <c:pt idx="30237" formatCode="m/d/yyyy\ h:mm">
                  <c:v>40832.166666649886</c:v>
                </c:pt>
                <c:pt idx="30238" formatCode="m/d/yyyy\ h:mm">
                  <c:v>40832.208333316572</c:v>
                </c:pt>
                <c:pt idx="30239" formatCode="m/d/yyyy\ h:mm">
                  <c:v>40832.249999983207</c:v>
                </c:pt>
                <c:pt idx="30240" formatCode="m/d/yyyy\ h:mm">
                  <c:v>40832.291666649871</c:v>
                </c:pt>
                <c:pt idx="30241" formatCode="m/d/yyyy\ h:mm">
                  <c:v>40832.333333316565</c:v>
                </c:pt>
                <c:pt idx="30242" formatCode="m/d/yyyy\ h:mm">
                  <c:v>40832.374999983214</c:v>
                </c:pt>
                <c:pt idx="30243" formatCode="m/d/yyyy\ h:mm">
                  <c:v>40832.416666649893</c:v>
                </c:pt>
                <c:pt idx="30244" formatCode="m/d/yyyy\ h:mm">
                  <c:v>40832.458333316565</c:v>
                </c:pt>
                <c:pt idx="30245" formatCode="m/d/yyyy\ h:mm">
                  <c:v>40832.499999983193</c:v>
                </c:pt>
                <c:pt idx="30246" formatCode="m/d/yyyy\ h:mm">
                  <c:v>40832.541666649871</c:v>
                </c:pt>
                <c:pt idx="30247" formatCode="m/d/yyyy\ h:mm">
                  <c:v>40832.583333316543</c:v>
                </c:pt>
                <c:pt idx="30248" formatCode="m/d/yyyy\ h:mm">
                  <c:v>40832.624999983185</c:v>
                </c:pt>
                <c:pt idx="30249" formatCode="m/d/yyyy\ h:mm">
                  <c:v>40832.666666649864</c:v>
                </c:pt>
                <c:pt idx="30250" formatCode="m/d/yyyy\ h:mm">
                  <c:v>40832.708333316543</c:v>
                </c:pt>
                <c:pt idx="30251" formatCode="m/d/yyyy\ h:mm">
                  <c:v>40832.749999983185</c:v>
                </c:pt>
                <c:pt idx="30252" formatCode="m/d/yyyy\ h:mm">
                  <c:v>40832.791666649842</c:v>
                </c:pt>
                <c:pt idx="30253" formatCode="m/d/yyyy\ h:mm">
                  <c:v>40832.833333316536</c:v>
                </c:pt>
                <c:pt idx="30254" formatCode="m/d/yyyy\ h:mm">
                  <c:v>40832.874999983193</c:v>
                </c:pt>
                <c:pt idx="30255" formatCode="m/d/yyyy\ h:mm">
                  <c:v>40832.916666649864</c:v>
                </c:pt>
                <c:pt idx="30256" formatCode="m/d/yyyy\ h:mm">
                  <c:v>40832.958333316543</c:v>
                </c:pt>
                <c:pt idx="30257" formatCode="m/d/yyyy\ h:mm">
                  <c:v>40832.999999983178</c:v>
                </c:pt>
                <c:pt idx="30258" formatCode="m/d/yyyy\ h:mm">
                  <c:v>40833.041666649835</c:v>
                </c:pt>
                <c:pt idx="30259" formatCode="m/d/yyyy\ h:mm">
                  <c:v>40833.083333316521</c:v>
                </c:pt>
                <c:pt idx="30260" formatCode="m/d/yyyy\ h:mm">
                  <c:v>40833.124999983171</c:v>
                </c:pt>
                <c:pt idx="30261" formatCode="m/d/yyyy\ h:mm">
                  <c:v>40833.166666649835</c:v>
                </c:pt>
                <c:pt idx="30262" formatCode="m/d/yyyy\ h:mm">
                  <c:v>40833.208333316499</c:v>
                </c:pt>
                <c:pt idx="30263" formatCode="m/d/yyyy\ h:mm">
                  <c:v>40833.249999983156</c:v>
                </c:pt>
                <c:pt idx="30264" formatCode="m/d/yyyy\ h:mm">
                  <c:v>40833.291666649813</c:v>
                </c:pt>
                <c:pt idx="30265" formatCode="m/d/yyyy\ h:mm">
                  <c:v>40833.333333316492</c:v>
                </c:pt>
                <c:pt idx="30266" formatCode="m/d/yyyy\ h:mm">
                  <c:v>40833.374999983163</c:v>
                </c:pt>
                <c:pt idx="30267" formatCode="m/d/yyyy\ h:mm">
                  <c:v>40833.416666649835</c:v>
                </c:pt>
                <c:pt idx="30268" formatCode="m/d/yyyy\ h:mm">
                  <c:v>40833.458333316506</c:v>
                </c:pt>
                <c:pt idx="30269" formatCode="m/d/yyyy\ h:mm">
                  <c:v>40833.499999983134</c:v>
                </c:pt>
                <c:pt idx="30270" formatCode="m/d/yyyy\ h:mm">
                  <c:v>40833.541666649806</c:v>
                </c:pt>
                <c:pt idx="30271" formatCode="m/d/yyyy\ h:mm">
                  <c:v>40833.583333316492</c:v>
                </c:pt>
                <c:pt idx="30272" formatCode="m/d/yyyy\ h:mm">
                  <c:v>40833.624999983134</c:v>
                </c:pt>
                <c:pt idx="30273" formatCode="m/d/yyyy\ h:mm">
                  <c:v>40833.666666649806</c:v>
                </c:pt>
                <c:pt idx="30274" formatCode="m/d/yyyy\ h:mm">
                  <c:v>40833.708333316485</c:v>
                </c:pt>
                <c:pt idx="30275" formatCode="m/d/yyyy\ h:mm">
                  <c:v>40833.749999983134</c:v>
                </c:pt>
                <c:pt idx="30276" formatCode="m/d/yyyy\ h:mm">
                  <c:v>40833.791666649777</c:v>
                </c:pt>
                <c:pt idx="30277" formatCode="m/d/yyyy\ h:mm">
                  <c:v>40833.833333316463</c:v>
                </c:pt>
                <c:pt idx="30278" formatCode="m/d/yyyy\ h:mm">
                  <c:v>40833.874999983142</c:v>
                </c:pt>
                <c:pt idx="30279" formatCode="m/d/yyyy\ h:mm">
                  <c:v>40833.916666649791</c:v>
                </c:pt>
                <c:pt idx="30280" formatCode="m/d/yyyy\ h:mm">
                  <c:v>40833.958333316485</c:v>
                </c:pt>
                <c:pt idx="30281" formatCode="m/d/yyyy\ h:mm">
                  <c:v>40833.99999998312</c:v>
                </c:pt>
                <c:pt idx="30282" formatCode="m/d/yyyy\ h:mm">
                  <c:v>40834.041666649784</c:v>
                </c:pt>
                <c:pt idx="30283" formatCode="m/d/yyyy\ h:mm">
                  <c:v>40834.083333316448</c:v>
                </c:pt>
                <c:pt idx="30284" formatCode="m/d/yyyy\ h:mm">
                  <c:v>40834.124999983105</c:v>
                </c:pt>
                <c:pt idx="30285" formatCode="m/d/yyyy\ h:mm">
                  <c:v>40834.166666649777</c:v>
                </c:pt>
                <c:pt idx="30286" formatCode="m/d/yyyy\ h:mm">
                  <c:v>40834.208333316441</c:v>
                </c:pt>
                <c:pt idx="30287" formatCode="m/d/yyyy\ h:mm">
                  <c:v>40834.249999983105</c:v>
                </c:pt>
                <c:pt idx="30288" formatCode="m/d/yyyy\ h:mm">
                  <c:v>40834.291666649748</c:v>
                </c:pt>
                <c:pt idx="30289" formatCode="m/d/yyyy\ h:mm">
                  <c:v>40834.333333316441</c:v>
                </c:pt>
                <c:pt idx="30290" formatCode="m/d/yyyy\ h:mm">
                  <c:v>40834.374999983098</c:v>
                </c:pt>
                <c:pt idx="30291" formatCode="m/d/yyyy\ h:mm">
                  <c:v>40834.416666649762</c:v>
                </c:pt>
                <c:pt idx="30292" formatCode="m/d/yyyy\ h:mm">
                  <c:v>40834.458333316448</c:v>
                </c:pt>
                <c:pt idx="30293" formatCode="m/d/yyyy\ h:mm">
                  <c:v>40834.499999983076</c:v>
                </c:pt>
                <c:pt idx="30294" formatCode="m/d/yyyy\ h:mm">
                  <c:v>40834.541666649755</c:v>
                </c:pt>
                <c:pt idx="30295" formatCode="m/d/yyyy\ h:mm">
                  <c:v>40834.583333316419</c:v>
                </c:pt>
                <c:pt idx="30296" formatCode="m/d/yyyy\ h:mm">
                  <c:v>40834.624999983076</c:v>
                </c:pt>
                <c:pt idx="30297" formatCode="m/d/yyyy\ h:mm">
                  <c:v>40834.666666649733</c:v>
                </c:pt>
                <c:pt idx="30298" formatCode="m/d/yyyy\ h:mm">
                  <c:v>40834.708333316412</c:v>
                </c:pt>
                <c:pt idx="30299" formatCode="m/d/yyyy\ h:mm">
                  <c:v>40834.749999983076</c:v>
                </c:pt>
                <c:pt idx="30300" formatCode="m/d/yyyy\ h:mm">
                  <c:v>40834.791666649719</c:v>
                </c:pt>
                <c:pt idx="30301" formatCode="m/d/yyyy\ h:mm">
                  <c:v>40834.833333316412</c:v>
                </c:pt>
                <c:pt idx="30302" formatCode="m/d/yyyy\ h:mm">
                  <c:v>40834.874999983069</c:v>
                </c:pt>
                <c:pt idx="30303" formatCode="m/d/yyyy\ h:mm">
                  <c:v>40834.916666649733</c:v>
                </c:pt>
                <c:pt idx="30304" formatCode="m/d/yyyy\ h:mm">
                  <c:v>40834.958333316419</c:v>
                </c:pt>
                <c:pt idx="30305" formatCode="m/d/yyyy\ h:mm">
                  <c:v>40834.999999983054</c:v>
                </c:pt>
                <c:pt idx="30306" formatCode="m/d/yyyy\ h:mm">
                  <c:v>40835.041666649726</c:v>
                </c:pt>
                <c:pt idx="30307" formatCode="m/d/yyyy\ h:mm">
                  <c:v>40835.08333331639</c:v>
                </c:pt>
                <c:pt idx="30308" formatCode="m/d/yyyy\ h:mm">
                  <c:v>40835.124999983054</c:v>
                </c:pt>
                <c:pt idx="30309" formatCode="m/d/yyyy\ h:mm">
                  <c:v>40835.166666649704</c:v>
                </c:pt>
                <c:pt idx="30310" formatCode="m/d/yyyy\ h:mm">
                  <c:v>40835.208333316383</c:v>
                </c:pt>
                <c:pt idx="30311" formatCode="m/d/yyyy\ h:mm">
                  <c:v>40835.249999983032</c:v>
                </c:pt>
                <c:pt idx="30312" formatCode="m/d/yyyy\ h:mm">
                  <c:v>40835.291666649682</c:v>
                </c:pt>
                <c:pt idx="30313" formatCode="m/d/yyyy\ h:mm">
                  <c:v>40835.333333316383</c:v>
                </c:pt>
                <c:pt idx="30314" formatCode="m/d/yyyy\ h:mm">
                  <c:v>40835.37499998304</c:v>
                </c:pt>
                <c:pt idx="30315" formatCode="m/d/yyyy\ h:mm">
                  <c:v>40835.416666649711</c:v>
                </c:pt>
                <c:pt idx="30316" formatCode="m/d/yyyy\ h:mm">
                  <c:v>40835.45833331639</c:v>
                </c:pt>
                <c:pt idx="30317" formatCode="m/d/yyyy\ h:mm">
                  <c:v>40835.499999983025</c:v>
                </c:pt>
                <c:pt idx="30318" formatCode="m/d/yyyy\ h:mm">
                  <c:v>40835.541666649682</c:v>
                </c:pt>
                <c:pt idx="30319" formatCode="m/d/yyyy\ h:mm">
                  <c:v>40835.583333316361</c:v>
                </c:pt>
                <c:pt idx="30320" formatCode="m/d/yyyy\ h:mm">
                  <c:v>40835.624999983025</c:v>
                </c:pt>
                <c:pt idx="30321" formatCode="m/d/yyyy\ h:mm">
                  <c:v>40835.666666649675</c:v>
                </c:pt>
                <c:pt idx="30322" formatCode="m/d/yyyy\ h:mm">
                  <c:v>40835.708333316361</c:v>
                </c:pt>
                <c:pt idx="30323" formatCode="m/d/yyyy\ h:mm">
                  <c:v>40835.749999983003</c:v>
                </c:pt>
                <c:pt idx="30324" formatCode="m/d/yyyy\ h:mm">
                  <c:v>40835.791666649653</c:v>
                </c:pt>
                <c:pt idx="30325" formatCode="m/d/yyyy\ h:mm">
                  <c:v>40835.833333316346</c:v>
                </c:pt>
                <c:pt idx="30326" formatCode="m/d/yyyy\ h:mm">
                  <c:v>40835.874999983011</c:v>
                </c:pt>
                <c:pt idx="30327" formatCode="m/d/yyyy\ h:mm">
                  <c:v>40835.916666649682</c:v>
                </c:pt>
                <c:pt idx="30328" formatCode="m/d/yyyy\ h:mm">
                  <c:v>40835.958333316354</c:v>
                </c:pt>
                <c:pt idx="30329" formatCode="m/d/yyyy\ h:mm">
                  <c:v>40835.999999982996</c:v>
                </c:pt>
                <c:pt idx="30330" formatCode="m/d/yyyy\ h:mm">
                  <c:v>40836.041666649653</c:v>
                </c:pt>
                <c:pt idx="30331" formatCode="m/d/yyyy\ h:mm">
                  <c:v>40836.083333316332</c:v>
                </c:pt>
                <c:pt idx="30332" formatCode="m/d/yyyy\ h:mm">
                  <c:v>40836.124999982996</c:v>
                </c:pt>
                <c:pt idx="30333" formatCode="m/d/yyyy\ h:mm">
                  <c:v>40836.166666649646</c:v>
                </c:pt>
                <c:pt idx="30334" formatCode="m/d/yyyy\ h:mm">
                  <c:v>40836.208333316332</c:v>
                </c:pt>
                <c:pt idx="30335" formatCode="m/d/yyyy\ h:mm">
                  <c:v>40836.249999982989</c:v>
                </c:pt>
                <c:pt idx="30336" formatCode="m/d/yyyy\ h:mm">
                  <c:v>40836.291666649624</c:v>
                </c:pt>
                <c:pt idx="30337" formatCode="m/d/yyyy\ h:mm">
                  <c:v>40836.333333316317</c:v>
                </c:pt>
                <c:pt idx="30338" formatCode="m/d/yyyy\ h:mm">
                  <c:v>40836.374999982996</c:v>
                </c:pt>
                <c:pt idx="30339" formatCode="m/d/yyyy\ h:mm">
                  <c:v>40836.416666649646</c:v>
                </c:pt>
                <c:pt idx="30340" formatCode="m/d/yyyy\ h:mm">
                  <c:v>40836.458333316325</c:v>
                </c:pt>
                <c:pt idx="30341" formatCode="m/d/yyyy\ h:mm">
                  <c:v>40836.499999982982</c:v>
                </c:pt>
                <c:pt idx="30342" formatCode="m/d/yyyy\ h:mm">
                  <c:v>40836.541666649624</c:v>
                </c:pt>
                <c:pt idx="30343" formatCode="m/d/yyyy\ h:mm">
                  <c:v>40836.583333316303</c:v>
                </c:pt>
                <c:pt idx="30344" formatCode="m/d/yyyy\ h:mm">
                  <c:v>40836.624999982967</c:v>
                </c:pt>
                <c:pt idx="30345" formatCode="m/d/yyyy\ h:mm">
                  <c:v>40836.666666649624</c:v>
                </c:pt>
                <c:pt idx="30346" formatCode="m/d/yyyy\ h:mm">
                  <c:v>40836.708333316295</c:v>
                </c:pt>
                <c:pt idx="30347" formatCode="m/d/yyyy\ h:mm">
                  <c:v>40836.74999998296</c:v>
                </c:pt>
                <c:pt idx="30348" formatCode="m/d/yyyy\ h:mm">
                  <c:v>40836.791666649602</c:v>
                </c:pt>
                <c:pt idx="30349" formatCode="m/d/yyyy\ h:mm">
                  <c:v>40836.833333316288</c:v>
                </c:pt>
                <c:pt idx="30350" formatCode="m/d/yyyy\ h:mm">
                  <c:v>40836.874999982967</c:v>
                </c:pt>
                <c:pt idx="30351" formatCode="m/d/yyyy\ h:mm">
                  <c:v>40836.916666649617</c:v>
                </c:pt>
                <c:pt idx="30352" formatCode="m/d/yyyy\ h:mm">
                  <c:v>40836.958333316295</c:v>
                </c:pt>
                <c:pt idx="30353" formatCode="m/d/yyyy\ h:mm">
                  <c:v>40836.999999982945</c:v>
                </c:pt>
                <c:pt idx="30354" formatCode="m/d/yyyy\ h:mm">
                  <c:v>40837.041666649595</c:v>
                </c:pt>
                <c:pt idx="30355" formatCode="m/d/yyyy\ h:mm">
                  <c:v>40837.083333316281</c:v>
                </c:pt>
                <c:pt idx="30356" formatCode="m/d/yyyy\ h:mm">
                  <c:v>40837.124999982938</c:v>
                </c:pt>
                <c:pt idx="30357" formatCode="m/d/yyyy\ h:mm">
                  <c:v>40837.166666649595</c:v>
                </c:pt>
                <c:pt idx="30358" formatCode="m/d/yyyy\ h:mm">
                  <c:v>40837.208333316266</c:v>
                </c:pt>
                <c:pt idx="30359" formatCode="m/d/yyyy\ h:mm">
                  <c:v>40837.249999982931</c:v>
                </c:pt>
                <c:pt idx="30360" formatCode="m/d/yyyy\ h:mm">
                  <c:v>40837.29166664958</c:v>
                </c:pt>
                <c:pt idx="30361" formatCode="m/d/yyyy\ h:mm">
                  <c:v>40837.333333316259</c:v>
                </c:pt>
                <c:pt idx="30362" formatCode="m/d/yyyy\ h:mm">
                  <c:v>40837.374999982938</c:v>
                </c:pt>
                <c:pt idx="30363" formatCode="m/d/yyyy\ h:mm">
                  <c:v>40837.416666649602</c:v>
                </c:pt>
                <c:pt idx="30364" formatCode="m/d/yyyy\ h:mm">
                  <c:v>40837.458333316266</c:v>
                </c:pt>
                <c:pt idx="30365" formatCode="m/d/yyyy\ h:mm">
                  <c:v>40837.499999982916</c:v>
                </c:pt>
                <c:pt idx="30366" formatCode="m/d/yyyy\ h:mm">
                  <c:v>40837.54166664958</c:v>
                </c:pt>
                <c:pt idx="30367" formatCode="m/d/yyyy\ h:mm">
                  <c:v>40837.583333316245</c:v>
                </c:pt>
                <c:pt idx="30368" formatCode="m/d/yyyy\ h:mm">
                  <c:v>40837.624999982909</c:v>
                </c:pt>
                <c:pt idx="30369" formatCode="m/d/yyyy\ h:mm">
                  <c:v>40837.666666649573</c:v>
                </c:pt>
                <c:pt idx="30370" formatCode="m/d/yyyy\ h:mm">
                  <c:v>40837.708333316237</c:v>
                </c:pt>
                <c:pt idx="30371" formatCode="m/d/yyyy\ h:mm">
                  <c:v>40837.749999982901</c:v>
                </c:pt>
              </c:numCache>
            </c:numRef>
          </c:xVal>
          <c:yVal>
            <c:numRef>
              <c:f>'Penn-CT-Flow-Wx-ALL DATA.dat'!$G$5:$G$30376</c:f>
              <c:numCache>
                <c:formatCode>0</c:formatCode>
                <c:ptCount val="30372"/>
                <c:pt idx="0">
                  <c:v>49875</c:v>
                </c:pt>
                <c:pt idx="1">
                  <c:v>48125</c:v>
                </c:pt>
                <c:pt idx="2">
                  <c:v>46200</c:v>
                </c:pt>
                <c:pt idx="3">
                  <c:v>44940</c:v>
                </c:pt>
                <c:pt idx="4">
                  <c:v>43085</c:v>
                </c:pt>
                <c:pt idx="5">
                  <c:v>41825</c:v>
                </c:pt>
                <c:pt idx="6">
                  <c:v>40390</c:v>
                </c:pt>
                <c:pt idx="7">
                  <c:v>38570</c:v>
                </c:pt>
                <c:pt idx="8">
                  <c:v>36995</c:v>
                </c:pt>
                <c:pt idx="9">
                  <c:v>35350</c:v>
                </c:pt>
                <c:pt idx="10">
                  <c:v>33810</c:v>
                </c:pt>
                <c:pt idx="11">
                  <c:v>32340</c:v>
                </c:pt>
                <c:pt idx="12">
                  <c:v>34615</c:v>
                </c:pt>
                <c:pt idx="13">
                  <c:v>32620</c:v>
                </c:pt>
                <c:pt idx="14">
                  <c:v>30765</c:v>
                </c:pt>
                <c:pt idx="15">
                  <c:v>29190</c:v>
                </c:pt>
                <c:pt idx="16">
                  <c:v>28175</c:v>
                </c:pt>
                <c:pt idx="17">
                  <c:v>26775</c:v>
                </c:pt>
                <c:pt idx="18">
                  <c:v>25515</c:v>
                </c:pt>
                <c:pt idx="19">
                  <c:v>24010</c:v>
                </c:pt>
                <c:pt idx="20">
                  <c:v>22960</c:v>
                </c:pt>
                <c:pt idx="21">
                  <c:v>22365</c:v>
                </c:pt>
                <c:pt idx="22">
                  <c:v>21385</c:v>
                </c:pt>
                <c:pt idx="23">
                  <c:v>20755</c:v>
                </c:pt>
                <c:pt idx="24">
                  <c:v>19985</c:v>
                </c:pt>
                <c:pt idx="25">
                  <c:v>19810</c:v>
                </c:pt>
                <c:pt idx="26">
                  <c:v>19040</c:v>
                </c:pt>
                <c:pt idx="27">
                  <c:v>19110</c:v>
                </c:pt>
                <c:pt idx="28">
                  <c:v>21770</c:v>
                </c:pt>
                <c:pt idx="29">
                  <c:v>21070</c:v>
                </c:pt>
                <c:pt idx="30">
                  <c:v>20510</c:v>
                </c:pt>
                <c:pt idx="31">
                  <c:v>19985</c:v>
                </c:pt>
                <c:pt idx="32">
                  <c:v>19495</c:v>
                </c:pt>
                <c:pt idx="33">
                  <c:v>18830</c:v>
                </c:pt>
                <c:pt idx="34">
                  <c:v>18655</c:v>
                </c:pt>
                <c:pt idx="35">
                  <c:v>18165</c:v>
                </c:pt>
                <c:pt idx="36">
                  <c:v>21350</c:v>
                </c:pt>
                <c:pt idx="37">
                  <c:v>20825</c:v>
                </c:pt>
                <c:pt idx="38">
                  <c:v>20510</c:v>
                </c:pt>
                <c:pt idx="39">
                  <c:v>20125</c:v>
                </c:pt>
                <c:pt idx="40">
                  <c:v>19775</c:v>
                </c:pt>
                <c:pt idx="41">
                  <c:v>19320</c:v>
                </c:pt>
                <c:pt idx="42">
                  <c:v>20195</c:v>
                </c:pt>
                <c:pt idx="43">
                  <c:v>19775</c:v>
                </c:pt>
                <c:pt idx="44">
                  <c:v>19460</c:v>
                </c:pt>
                <c:pt idx="45">
                  <c:v>20195</c:v>
                </c:pt>
                <c:pt idx="46">
                  <c:v>19810</c:v>
                </c:pt>
                <c:pt idx="47">
                  <c:v>19180</c:v>
                </c:pt>
                <c:pt idx="48">
                  <c:v>18900</c:v>
                </c:pt>
                <c:pt idx="49">
                  <c:v>18690</c:v>
                </c:pt>
                <c:pt idx="50">
                  <c:v>18620</c:v>
                </c:pt>
                <c:pt idx="51">
                  <c:v>18515</c:v>
                </c:pt>
                <c:pt idx="52">
                  <c:v>18410</c:v>
                </c:pt>
                <c:pt idx="53">
                  <c:v>18200</c:v>
                </c:pt>
                <c:pt idx="54">
                  <c:v>26985</c:v>
                </c:pt>
                <c:pt idx="55">
                  <c:v>26355</c:v>
                </c:pt>
                <c:pt idx="56">
                  <c:v>25830</c:v>
                </c:pt>
                <c:pt idx="57">
                  <c:v>25270</c:v>
                </c:pt>
                <c:pt idx="58">
                  <c:v>24780</c:v>
                </c:pt>
                <c:pt idx="59">
                  <c:v>24115</c:v>
                </c:pt>
                <c:pt idx="60">
                  <c:v>23625</c:v>
                </c:pt>
                <c:pt idx="61">
                  <c:v>23135</c:v>
                </c:pt>
                <c:pt idx="62">
                  <c:v>22610</c:v>
                </c:pt>
                <c:pt idx="63">
                  <c:v>22190</c:v>
                </c:pt>
                <c:pt idx="64">
                  <c:v>21840</c:v>
                </c:pt>
                <c:pt idx="65">
                  <c:v>22015</c:v>
                </c:pt>
                <c:pt idx="66">
                  <c:v>21700</c:v>
                </c:pt>
                <c:pt idx="67">
                  <c:v>21385</c:v>
                </c:pt>
                <c:pt idx="68">
                  <c:v>20930</c:v>
                </c:pt>
                <c:pt idx="69">
                  <c:v>27545</c:v>
                </c:pt>
                <c:pt idx="70">
                  <c:v>27125</c:v>
                </c:pt>
                <c:pt idx="71">
                  <c:v>26740</c:v>
                </c:pt>
                <c:pt idx="72">
                  <c:v>26285</c:v>
                </c:pt>
                <c:pt idx="73">
                  <c:v>25900</c:v>
                </c:pt>
                <c:pt idx="74">
                  <c:v>35840</c:v>
                </c:pt>
                <c:pt idx="75">
                  <c:v>35280</c:v>
                </c:pt>
                <c:pt idx="76">
                  <c:v>34755</c:v>
                </c:pt>
                <c:pt idx="77">
                  <c:v>34300</c:v>
                </c:pt>
                <c:pt idx="78">
                  <c:v>33880</c:v>
                </c:pt>
                <c:pt idx="79">
                  <c:v>33600</c:v>
                </c:pt>
                <c:pt idx="80">
                  <c:v>33390</c:v>
                </c:pt>
                <c:pt idx="81">
                  <c:v>33285</c:v>
                </c:pt>
                <c:pt idx="82">
                  <c:v>35455</c:v>
                </c:pt>
                <c:pt idx="83">
                  <c:v>35210</c:v>
                </c:pt>
                <c:pt idx="84">
                  <c:v>34965</c:v>
                </c:pt>
                <c:pt idx="85">
                  <c:v>34685</c:v>
                </c:pt>
                <c:pt idx="86">
                  <c:v>34405</c:v>
                </c:pt>
                <c:pt idx="87">
                  <c:v>34020</c:v>
                </c:pt>
                <c:pt idx="88">
                  <c:v>40530</c:v>
                </c:pt>
                <c:pt idx="89">
                  <c:v>39760</c:v>
                </c:pt>
                <c:pt idx="90">
                  <c:v>38920</c:v>
                </c:pt>
                <c:pt idx="91">
                  <c:v>38080</c:v>
                </c:pt>
                <c:pt idx="92">
                  <c:v>37240</c:v>
                </c:pt>
                <c:pt idx="93">
                  <c:v>36435</c:v>
                </c:pt>
                <c:pt idx="94">
                  <c:v>35700</c:v>
                </c:pt>
                <c:pt idx="95">
                  <c:v>35455</c:v>
                </c:pt>
                <c:pt idx="96">
                  <c:v>34720</c:v>
                </c:pt>
                <c:pt idx="97">
                  <c:v>34090</c:v>
                </c:pt>
                <c:pt idx="98">
                  <c:v>33600</c:v>
                </c:pt>
                <c:pt idx="99">
                  <c:v>33005</c:v>
                </c:pt>
                <c:pt idx="100">
                  <c:v>32515</c:v>
                </c:pt>
                <c:pt idx="101">
                  <c:v>32025</c:v>
                </c:pt>
                <c:pt idx="102">
                  <c:v>31115</c:v>
                </c:pt>
                <c:pt idx="103">
                  <c:v>30695</c:v>
                </c:pt>
                <c:pt idx="104">
                  <c:v>30205</c:v>
                </c:pt>
                <c:pt idx="105">
                  <c:v>29435</c:v>
                </c:pt>
                <c:pt idx="106">
                  <c:v>28805</c:v>
                </c:pt>
                <c:pt idx="107">
                  <c:v>28175</c:v>
                </c:pt>
                <c:pt idx="108">
                  <c:v>27615</c:v>
                </c:pt>
                <c:pt idx="109">
                  <c:v>27125</c:v>
                </c:pt>
                <c:pt idx="110">
                  <c:v>26670</c:v>
                </c:pt>
                <c:pt idx="111">
                  <c:v>26040</c:v>
                </c:pt>
                <c:pt idx="112">
                  <c:v>25655</c:v>
                </c:pt>
                <c:pt idx="113">
                  <c:v>25340</c:v>
                </c:pt>
                <c:pt idx="114">
                  <c:v>24535</c:v>
                </c:pt>
                <c:pt idx="115">
                  <c:v>27125</c:v>
                </c:pt>
                <c:pt idx="116">
                  <c:v>26565</c:v>
                </c:pt>
                <c:pt idx="117">
                  <c:v>26145</c:v>
                </c:pt>
                <c:pt idx="118">
                  <c:v>25655</c:v>
                </c:pt>
                <c:pt idx="119">
                  <c:v>35665</c:v>
                </c:pt>
                <c:pt idx="120">
                  <c:v>34895</c:v>
                </c:pt>
                <c:pt idx="121">
                  <c:v>34160</c:v>
                </c:pt>
                <c:pt idx="122">
                  <c:v>33530</c:v>
                </c:pt>
                <c:pt idx="123">
                  <c:v>32935</c:v>
                </c:pt>
                <c:pt idx="124">
                  <c:v>32340</c:v>
                </c:pt>
                <c:pt idx="125">
                  <c:v>31815</c:v>
                </c:pt>
                <c:pt idx="126">
                  <c:v>31290</c:v>
                </c:pt>
                <c:pt idx="127">
                  <c:v>30800</c:v>
                </c:pt>
                <c:pt idx="128">
                  <c:v>30240</c:v>
                </c:pt>
                <c:pt idx="129">
                  <c:v>29750</c:v>
                </c:pt>
                <c:pt idx="130">
                  <c:v>29260</c:v>
                </c:pt>
                <c:pt idx="131">
                  <c:v>28770</c:v>
                </c:pt>
                <c:pt idx="132">
                  <c:v>28210</c:v>
                </c:pt>
                <c:pt idx="133">
                  <c:v>27720</c:v>
                </c:pt>
                <c:pt idx="134">
                  <c:v>27195</c:v>
                </c:pt>
                <c:pt idx="135">
                  <c:v>26775</c:v>
                </c:pt>
                <c:pt idx="136">
                  <c:v>26355</c:v>
                </c:pt>
                <c:pt idx="137">
                  <c:v>25970</c:v>
                </c:pt>
                <c:pt idx="138">
                  <c:v>30730</c:v>
                </c:pt>
                <c:pt idx="139">
                  <c:v>29750</c:v>
                </c:pt>
                <c:pt idx="140">
                  <c:v>29015</c:v>
                </c:pt>
                <c:pt idx="141">
                  <c:v>28420</c:v>
                </c:pt>
                <c:pt idx="142">
                  <c:v>27860</c:v>
                </c:pt>
                <c:pt idx="143">
                  <c:v>27335</c:v>
                </c:pt>
                <c:pt idx="144">
                  <c:v>26915</c:v>
                </c:pt>
                <c:pt idx="145">
                  <c:v>26425</c:v>
                </c:pt>
                <c:pt idx="146">
                  <c:v>25935</c:v>
                </c:pt>
                <c:pt idx="147">
                  <c:v>25515</c:v>
                </c:pt>
                <c:pt idx="148">
                  <c:v>25095</c:v>
                </c:pt>
                <c:pt idx="149">
                  <c:v>24710</c:v>
                </c:pt>
                <c:pt idx="150">
                  <c:v>24360</c:v>
                </c:pt>
                <c:pt idx="151">
                  <c:v>24045</c:v>
                </c:pt>
                <c:pt idx="152">
                  <c:v>21980</c:v>
                </c:pt>
                <c:pt idx="153">
                  <c:v>21735</c:v>
                </c:pt>
                <c:pt idx="154">
                  <c:v>21525</c:v>
                </c:pt>
                <c:pt idx="155">
                  <c:v>21315</c:v>
                </c:pt>
                <c:pt idx="156">
                  <c:v>21175</c:v>
                </c:pt>
                <c:pt idx="157">
                  <c:v>21000</c:v>
                </c:pt>
                <c:pt idx="158">
                  <c:v>20895</c:v>
                </c:pt>
                <c:pt idx="159">
                  <c:v>20720</c:v>
                </c:pt>
                <c:pt idx="160">
                  <c:v>20650</c:v>
                </c:pt>
                <c:pt idx="161">
                  <c:v>20580</c:v>
                </c:pt>
                <c:pt idx="162">
                  <c:v>20510</c:v>
                </c:pt>
                <c:pt idx="163">
                  <c:v>20440</c:v>
                </c:pt>
                <c:pt idx="164">
                  <c:v>20335</c:v>
                </c:pt>
                <c:pt idx="165">
                  <c:v>20230</c:v>
                </c:pt>
                <c:pt idx="166">
                  <c:v>20195</c:v>
                </c:pt>
                <c:pt idx="167">
                  <c:v>20160</c:v>
                </c:pt>
                <c:pt idx="168">
                  <c:v>20055</c:v>
                </c:pt>
                <c:pt idx="169">
                  <c:v>19985</c:v>
                </c:pt>
                <c:pt idx="170">
                  <c:v>18270</c:v>
                </c:pt>
                <c:pt idx="171">
                  <c:v>18130</c:v>
                </c:pt>
                <c:pt idx="172">
                  <c:v>18025</c:v>
                </c:pt>
                <c:pt idx="173">
                  <c:v>17955</c:v>
                </c:pt>
                <c:pt idx="174">
                  <c:v>17920</c:v>
                </c:pt>
                <c:pt idx="175">
                  <c:v>19215</c:v>
                </c:pt>
                <c:pt idx="176">
                  <c:v>19110</c:v>
                </c:pt>
                <c:pt idx="177">
                  <c:v>18970</c:v>
                </c:pt>
                <c:pt idx="178">
                  <c:v>18865</c:v>
                </c:pt>
                <c:pt idx="179">
                  <c:v>18760</c:v>
                </c:pt>
                <c:pt idx="180">
                  <c:v>18620</c:v>
                </c:pt>
                <c:pt idx="181">
                  <c:v>18515</c:v>
                </c:pt>
                <c:pt idx="182">
                  <c:v>18410</c:v>
                </c:pt>
                <c:pt idx="183">
                  <c:v>18340</c:v>
                </c:pt>
                <c:pt idx="184">
                  <c:v>18235</c:v>
                </c:pt>
                <c:pt idx="185">
                  <c:v>18095</c:v>
                </c:pt>
                <c:pt idx="186">
                  <c:v>19145</c:v>
                </c:pt>
                <c:pt idx="187">
                  <c:v>19075</c:v>
                </c:pt>
                <c:pt idx="188">
                  <c:v>19005</c:v>
                </c:pt>
                <c:pt idx="189">
                  <c:v>18830</c:v>
                </c:pt>
                <c:pt idx="190">
                  <c:v>18830</c:v>
                </c:pt>
                <c:pt idx="191">
                  <c:v>18830</c:v>
                </c:pt>
                <c:pt idx="192">
                  <c:v>18830</c:v>
                </c:pt>
                <c:pt idx="193">
                  <c:v>18795</c:v>
                </c:pt>
                <c:pt idx="194">
                  <c:v>18760</c:v>
                </c:pt>
                <c:pt idx="195">
                  <c:v>18725</c:v>
                </c:pt>
                <c:pt idx="196">
                  <c:v>18725</c:v>
                </c:pt>
                <c:pt idx="197">
                  <c:v>18725</c:v>
                </c:pt>
                <c:pt idx="198">
                  <c:v>18690</c:v>
                </c:pt>
                <c:pt idx="199">
                  <c:v>18760</c:v>
                </c:pt>
                <c:pt idx="200">
                  <c:v>18795</c:v>
                </c:pt>
                <c:pt idx="201">
                  <c:v>18795</c:v>
                </c:pt>
                <c:pt idx="202">
                  <c:v>18795</c:v>
                </c:pt>
                <c:pt idx="203">
                  <c:v>18865</c:v>
                </c:pt>
                <c:pt idx="204">
                  <c:v>18900</c:v>
                </c:pt>
                <c:pt idx="205">
                  <c:v>18970</c:v>
                </c:pt>
                <c:pt idx="206">
                  <c:v>19040</c:v>
                </c:pt>
                <c:pt idx="207">
                  <c:v>19145</c:v>
                </c:pt>
                <c:pt idx="208">
                  <c:v>19320</c:v>
                </c:pt>
                <c:pt idx="209">
                  <c:v>19425</c:v>
                </c:pt>
                <c:pt idx="210">
                  <c:v>19565</c:v>
                </c:pt>
                <c:pt idx="211">
                  <c:v>19775</c:v>
                </c:pt>
                <c:pt idx="212">
                  <c:v>19915</c:v>
                </c:pt>
                <c:pt idx="213">
                  <c:v>20125</c:v>
                </c:pt>
                <c:pt idx="214">
                  <c:v>20265</c:v>
                </c:pt>
                <c:pt idx="215">
                  <c:v>20475</c:v>
                </c:pt>
                <c:pt idx="216">
                  <c:v>20615</c:v>
                </c:pt>
                <c:pt idx="217">
                  <c:v>20895</c:v>
                </c:pt>
                <c:pt idx="218">
                  <c:v>21070</c:v>
                </c:pt>
                <c:pt idx="219">
                  <c:v>21350</c:v>
                </c:pt>
                <c:pt idx="220">
                  <c:v>26145</c:v>
                </c:pt>
                <c:pt idx="221">
                  <c:v>25865</c:v>
                </c:pt>
                <c:pt idx="222">
                  <c:v>25620</c:v>
                </c:pt>
                <c:pt idx="223">
                  <c:v>31010</c:v>
                </c:pt>
                <c:pt idx="224">
                  <c:v>30835</c:v>
                </c:pt>
                <c:pt idx="225">
                  <c:v>30660</c:v>
                </c:pt>
                <c:pt idx="226">
                  <c:v>30380</c:v>
                </c:pt>
                <c:pt idx="227">
                  <c:v>30240</c:v>
                </c:pt>
                <c:pt idx="228">
                  <c:v>30065</c:v>
                </c:pt>
                <c:pt idx="229">
                  <c:v>29645</c:v>
                </c:pt>
                <c:pt idx="230">
                  <c:v>29225</c:v>
                </c:pt>
                <c:pt idx="231">
                  <c:v>29050</c:v>
                </c:pt>
                <c:pt idx="232">
                  <c:v>28840</c:v>
                </c:pt>
                <c:pt idx="233">
                  <c:v>28665</c:v>
                </c:pt>
                <c:pt idx="234">
                  <c:v>28490</c:v>
                </c:pt>
                <c:pt idx="235">
                  <c:v>28315</c:v>
                </c:pt>
                <c:pt idx="236">
                  <c:v>28105</c:v>
                </c:pt>
                <c:pt idx="237">
                  <c:v>27895</c:v>
                </c:pt>
                <c:pt idx="238">
                  <c:v>27685</c:v>
                </c:pt>
                <c:pt idx="239">
                  <c:v>27545</c:v>
                </c:pt>
                <c:pt idx="240">
                  <c:v>27475</c:v>
                </c:pt>
                <c:pt idx="241">
                  <c:v>27300</c:v>
                </c:pt>
                <c:pt idx="242">
                  <c:v>27090</c:v>
                </c:pt>
                <c:pt idx="243">
                  <c:v>26985</c:v>
                </c:pt>
                <c:pt idx="244">
                  <c:v>26915</c:v>
                </c:pt>
                <c:pt idx="245">
                  <c:v>26845</c:v>
                </c:pt>
                <c:pt idx="246">
                  <c:v>26635</c:v>
                </c:pt>
                <c:pt idx="247">
                  <c:v>26460</c:v>
                </c:pt>
                <c:pt idx="248">
                  <c:v>26250</c:v>
                </c:pt>
                <c:pt idx="249">
                  <c:v>26075</c:v>
                </c:pt>
                <c:pt idx="250">
                  <c:v>25865</c:v>
                </c:pt>
                <c:pt idx="251">
                  <c:v>25655</c:v>
                </c:pt>
                <c:pt idx="252">
                  <c:v>25480</c:v>
                </c:pt>
                <c:pt idx="253">
                  <c:v>24780</c:v>
                </c:pt>
                <c:pt idx="254">
                  <c:v>24605</c:v>
                </c:pt>
                <c:pt idx="255">
                  <c:v>24465</c:v>
                </c:pt>
                <c:pt idx="256">
                  <c:v>24325</c:v>
                </c:pt>
                <c:pt idx="257">
                  <c:v>24220</c:v>
                </c:pt>
                <c:pt idx="258">
                  <c:v>24115</c:v>
                </c:pt>
                <c:pt idx="259">
                  <c:v>23905</c:v>
                </c:pt>
                <c:pt idx="260">
                  <c:v>23800</c:v>
                </c:pt>
                <c:pt idx="261">
                  <c:v>23695</c:v>
                </c:pt>
                <c:pt idx="262">
                  <c:v>23590</c:v>
                </c:pt>
                <c:pt idx="263">
                  <c:v>23485</c:v>
                </c:pt>
                <c:pt idx="264">
                  <c:v>23380</c:v>
                </c:pt>
                <c:pt idx="265">
                  <c:v>23275</c:v>
                </c:pt>
                <c:pt idx="266">
                  <c:v>23135</c:v>
                </c:pt>
                <c:pt idx="267">
                  <c:v>23065</c:v>
                </c:pt>
                <c:pt idx="268">
                  <c:v>23030</c:v>
                </c:pt>
                <c:pt idx="269">
                  <c:v>22890</c:v>
                </c:pt>
                <c:pt idx="270">
                  <c:v>22820</c:v>
                </c:pt>
                <c:pt idx="271">
                  <c:v>22715</c:v>
                </c:pt>
                <c:pt idx="272">
                  <c:v>22645</c:v>
                </c:pt>
                <c:pt idx="273">
                  <c:v>22540</c:v>
                </c:pt>
                <c:pt idx="274">
                  <c:v>22470</c:v>
                </c:pt>
                <c:pt idx="275">
                  <c:v>22365</c:v>
                </c:pt>
                <c:pt idx="276">
                  <c:v>27895</c:v>
                </c:pt>
                <c:pt idx="277">
                  <c:v>27755</c:v>
                </c:pt>
                <c:pt idx="278">
                  <c:v>27615</c:v>
                </c:pt>
                <c:pt idx="279">
                  <c:v>27475</c:v>
                </c:pt>
                <c:pt idx="280">
                  <c:v>27265</c:v>
                </c:pt>
                <c:pt idx="281">
                  <c:v>27195</c:v>
                </c:pt>
                <c:pt idx="282">
                  <c:v>27020</c:v>
                </c:pt>
                <c:pt idx="283">
                  <c:v>26880</c:v>
                </c:pt>
                <c:pt idx="284">
                  <c:v>26775</c:v>
                </c:pt>
                <c:pt idx="285">
                  <c:v>26600</c:v>
                </c:pt>
                <c:pt idx="286">
                  <c:v>26600</c:v>
                </c:pt>
                <c:pt idx="287">
                  <c:v>26495</c:v>
                </c:pt>
                <c:pt idx="288">
                  <c:v>26250</c:v>
                </c:pt>
                <c:pt idx="289">
                  <c:v>26005</c:v>
                </c:pt>
                <c:pt idx="290">
                  <c:v>25865</c:v>
                </c:pt>
                <c:pt idx="291">
                  <c:v>25690</c:v>
                </c:pt>
                <c:pt idx="292">
                  <c:v>25515</c:v>
                </c:pt>
                <c:pt idx="293">
                  <c:v>25270</c:v>
                </c:pt>
                <c:pt idx="294">
                  <c:v>25095</c:v>
                </c:pt>
                <c:pt idx="295">
                  <c:v>24920</c:v>
                </c:pt>
                <c:pt idx="296">
                  <c:v>24780</c:v>
                </c:pt>
                <c:pt idx="297">
                  <c:v>24955</c:v>
                </c:pt>
                <c:pt idx="298">
                  <c:v>24745</c:v>
                </c:pt>
                <c:pt idx="299">
                  <c:v>24535</c:v>
                </c:pt>
                <c:pt idx="300">
                  <c:v>24360</c:v>
                </c:pt>
                <c:pt idx="301">
                  <c:v>24080</c:v>
                </c:pt>
                <c:pt idx="302">
                  <c:v>23905</c:v>
                </c:pt>
                <c:pt idx="303">
                  <c:v>23695</c:v>
                </c:pt>
                <c:pt idx="304">
                  <c:v>23415</c:v>
                </c:pt>
                <c:pt idx="305">
                  <c:v>25025</c:v>
                </c:pt>
                <c:pt idx="306">
                  <c:v>25060</c:v>
                </c:pt>
                <c:pt idx="307">
                  <c:v>25025</c:v>
                </c:pt>
                <c:pt idx="308">
                  <c:v>24990</c:v>
                </c:pt>
                <c:pt idx="309">
                  <c:v>24885</c:v>
                </c:pt>
                <c:pt idx="310">
                  <c:v>24955</c:v>
                </c:pt>
                <c:pt idx="311">
                  <c:v>24850</c:v>
                </c:pt>
                <c:pt idx="312">
                  <c:v>24675</c:v>
                </c:pt>
                <c:pt idx="313">
                  <c:v>24570</c:v>
                </c:pt>
                <c:pt idx="314">
                  <c:v>24465</c:v>
                </c:pt>
                <c:pt idx="315">
                  <c:v>24325</c:v>
                </c:pt>
                <c:pt idx="316">
                  <c:v>24150</c:v>
                </c:pt>
                <c:pt idx="317">
                  <c:v>24045</c:v>
                </c:pt>
                <c:pt idx="318">
                  <c:v>23940</c:v>
                </c:pt>
                <c:pt idx="319">
                  <c:v>23870</c:v>
                </c:pt>
                <c:pt idx="320">
                  <c:v>23695</c:v>
                </c:pt>
                <c:pt idx="321">
                  <c:v>23660</c:v>
                </c:pt>
                <c:pt idx="322">
                  <c:v>23555</c:v>
                </c:pt>
                <c:pt idx="323">
                  <c:v>23485</c:v>
                </c:pt>
                <c:pt idx="324">
                  <c:v>23450</c:v>
                </c:pt>
                <c:pt idx="325">
                  <c:v>23345</c:v>
                </c:pt>
                <c:pt idx="326">
                  <c:v>23275</c:v>
                </c:pt>
                <c:pt idx="327">
                  <c:v>23205</c:v>
                </c:pt>
                <c:pt idx="328">
                  <c:v>23205</c:v>
                </c:pt>
                <c:pt idx="329">
                  <c:v>23170</c:v>
                </c:pt>
                <c:pt idx="330">
                  <c:v>23135</c:v>
                </c:pt>
                <c:pt idx="331">
                  <c:v>23065</c:v>
                </c:pt>
                <c:pt idx="332">
                  <c:v>23030</c:v>
                </c:pt>
                <c:pt idx="333">
                  <c:v>23030</c:v>
                </c:pt>
                <c:pt idx="334">
                  <c:v>23100</c:v>
                </c:pt>
                <c:pt idx="335">
                  <c:v>23135</c:v>
                </c:pt>
                <c:pt idx="336">
                  <c:v>23100</c:v>
                </c:pt>
                <c:pt idx="337">
                  <c:v>23030</c:v>
                </c:pt>
                <c:pt idx="338">
                  <c:v>23030</c:v>
                </c:pt>
                <c:pt idx="339">
                  <c:v>23030</c:v>
                </c:pt>
                <c:pt idx="340">
                  <c:v>22995</c:v>
                </c:pt>
                <c:pt idx="341">
                  <c:v>22960</c:v>
                </c:pt>
                <c:pt idx="342">
                  <c:v>23065</c:v>
                </c:pt>
                <c:pt idx="343">
                  <c:v>23310</c:v>
                </c:pt>
                <c:pt idx="344">
                  <c:v>27825</c:v>
                </c:pt>
                <c:pt idx="345">
                  <c:v>27720</c:v>
                </c:pt>
                <c:pt idx="346">
                  <c:v>27720</c:v>
                </c:pt>
                <c:pt idx="347">
                  <c:v>27685</c:v>
                </c:pt>
                <c:pt idx="348">
                  <c:v>27650</c:v>
                </c:pt>
                <c:pt idx="349">
                  <c:v>27615</c:v>
                </c:pt>
                <c:pt idx="350">
                  <c:v>27580</c:v>
                </c:pt>
                <c:pt idx="351">
                  <c:v>27510</c:v>
                </c:pt>
                <c:pt idx="352">
                  <c:v>27510</c:v>
                </c:pt>
                <c:pt idx="353">
                  <c:v>27475</c:v>
                </c:pt>
                <c:pt idx="354">
                  <c:v>27405</c:v>
                </c:pt>
                <c:pt idx="355">
                  <c:v>27370</c:v>
                </c:pt>
                <c:pt idx="356">
                  <c:v>27335</c:v>
                </c:pt>
                <c:pt idx="357">
                  <c:v>27335</c:v>
                </c:pt>
                <c:pt idx="358">
                  <c:v>27440</c:v>
                </c:pt>
                <c:pt idx="359">
                  <c:v>27440</c:v>
                </c:pt>
                <c:pt idx="360">
                  <c:v>27475</c:v>
                </c:pt>
                <c:pt idx="361">
                  <c:v>27650</c:v>
                </c:pt>
                <c:pt idx="362">
                  <c:v>27580</c:v>
                </c:pt>
                <c:pt idx="363">
                  <c:v>27510</c:v>
                </c:pt>
                <c:pt idx="364">
                  <c:v>27370</c:v>
                </c:pt>
                <c:pt idx="365">
                  <c:v>27195</c:v>
                </c:pt>
                <c:pt idx="366">
                  <c:v>27090</c:v>
                </c:pt>
                <c:pt idx="367">
                  <c:v>27020</c:v>
                </c:pt>
                <c:pt idx="368">
                  <c:v>26950</c:v>
                </c:pt>
                <c:pt idx="369">
                  <c:v>26880</c:v>
                </c:pt>
                <c:pt idx="370">
                  <c:v>26810</c:v>
                </c:pt>
                <c:pt idx="371">
                  <c:v>26635</c:v>
                </c:pt>
                <c:pt idx="372">
                  <c:v>26600</c:v>
                </c:pt>
                <c:pt idx="373">
                  <c:v>26495</c:v>
                </c:pt>
                <c:pt idx="374">
                  <c:v>26460</c:v>
                </c:pt>
                <c:pt idx="375">
                  <c:v>26495</c:v>
                </c:pt>
                <c:pt idx="376">
                  <c:v>26530</c:v>
                </c:pt>
                <c:pt idx="377">
                  <c:v>28700</c:v>
                </c:pt>
                <c:pt idx="378">
                  <c:v>28525</c:v>
                </c:pt>
                <c:pt idx="379">
                  <c:v>28315</c:v>
                </c:pt>
                <c:pt idx="380">
                  <c:v>32585</c:v>
                </c:pt>
                <c:pt idx="381">
                  <c:v>32480</c:v>
                </c:pt>
                <c:pt idx="382">
                  <c:v>32375</c:v>
                </c:pt>
                <c:pt idx="383">
                  <c:v>32200</c:v>
                </c:pt>
                <c:pt idx="384">
                  <c:v>32095</c:v>
                </c:pt>
                <c:pt idx="385">
                  <c:v>31955</c:v>
                </c:pt>
                <c:pt idx="386">
                  <c:v>31780</c:v>
                </c:pt>
                <c:pt idx="387">
                  <c:v>31605</c:v>
                </c:pt>
                <c:pt idx="388">
                  <c:v>31535</c:v>
                </c:pt>
                <c:pt idx="389">
                  <c:v>32375</c:v>
                </c:pt>
                <c:pt idx="390">
                  <c:v>32130</c:v>
                </c:pt>
                <c:pt idx="391">
                  <c:v>31745</c:v>
                </c:pt>
                <c:pt idx="392">
                  <c:v>31500</c:v>
                </c:pt>
                <c:pt idx="393">
                  <c:v>31290</c:v>
                </c:pt>
                <c:pt idx="394">
                  <c:v>31010</c:v>
                </c:pt>
                <c:pt idx="395">
                  <c:v>30835</c:v>
                </c:pt>
                <c:pt idx="396">
                  <c:v>30695</c:v>
                </c:pt>
                <c:pt idx="397">
                  <c:v>30520</c:v>
                </c:pt>
                <c:pt idx="398">
                  <c:v>30415</c:v>
                </c:pt>
                <c:pt idx="399">
                  <c:v>30275</c:v>
                </c:pt>
                <c:pt idx="400">
                  <c:v>39795</c:v>
                </c:pt>
                <c:pt idx="401">
                  <c:v>42665</c:v>
                </c:pt>
                <c:pt idx="402">
                  <c:v>42175</c:v>
                </c:pt>
                <c:pt idx="403">
                  <c:v>41650</c:v>
                </c:pt>
                <c:pt idx="404">
                  <c:v>40985</c:v>
                </c:pt>
                <c:pt idx="405">
                  <c:v>40285</c:v>
                </c:pt>
                <c:pt idx="406">
                  <c:v>39620</c:v>
                </c:pt>
                <c:pt idx="407">
                  <c:v>38885</c:v>
                </c:pt>
                <c:pt idx="408">
                  <c:v>38115</c:v>
                </c:pt>
                <c:pt idx="409">
                  <c:v>37450</c:v>
                </c:pt>
                <c:pt idx="410">
                  <c:v>36750</c:v>
                </c:pt>
                <c:pt idx="411">
                  <c:v>36015</c:v>
                </c:pt>
                <c:pt idx="412">
                  <c:v>35175</c:v>
                </c:pt>
                <c:pt idx="413">
                  <c:v>34545</c:v>
                </c:pt>
                <c:pt idx="414">
                  <c:v>33880</c:v>
                </c:pt>
                <c:pt idx="415">
                  <c:v>33215</c:v>
                </c:pt>
                <c:pt idx="416">
                  <c:v>32655</c:v>
                </c:pt>
                <c:pt idx="417">
                  <c:v>32130</c:v>
                </c:pt>
                <c:pt idx="418">
                  <c:v>31675</c:v>
                </c:pt>
                <c:pt idx="419">
                  <c:v>31185</c:v>
                </c:pt>
                <c:pt idx="420">
                  <c:v>30695</c:v>
                </c:pt>
                <c:pt idx="421">
                  <c:v>30170</c:v>
                </c:pt>
                <c:pt idx="422">
                  <c:v>29680</c:v>
                </c:pt>
                <c:pt idx="423">
                  <c:v>29225</c:v>
                </c:pt>
                <c:pt idx="424">
                  <c:v>28665</c:v>
                </c:pt>
                <c:pt idx="425">
                  <c:v>28350</c:v>
                </c:pt>
                <c:pt idx="426">
                  <c:v>27965</c:v>
                </c:pt>
                <c:pt idx="427">
                  <c:v>27685</c:v>
                </c:pt>
                <c:pt idx="428">
                  <c:v>27370</c:v>
                </c:pt>
                <c:pt idx="429">
                  <c:v>27090</c:v>
                </c:pt>
                <c:pt idx="430">
                  <c:v>26880</c:v>
                </c:pt>
                <c:pt idx="431">
                  <c:v>26670</c:v>
                </c:pt>
                <c:pt idx="432">
                  <c:v>26390</c:v>
                </c:pt>
                <c:pt idx="433">
                  <c:v>25935</c:v>
                </c:pt>
                <c:pt idx="434">
                  <c:v>28665</c:v>
                </c:pt>
                <c:pt idx="435">
                  <c:v>28525</c:v>
                </c:pt>
                <c:pt idx="436">
                  <c:v>28385</c:v>
                </c:pt>
                <c:pt idx="437">
                  <c:v>28280</c:v>
                </c:pt>
                <c:pt idx="438">
                  <c:v>28280</c:v>
                </c:pt>
                <c:pt idx="439">
                  <c:v>28175</c:v>
                </c:pt>
                <c:pt idx="440">
                  <c:v>28210</c:v>
                </c:pt>
                <c:pt idx="441">
                  <c:v>28175</c:v>
                </c:pt>
                <c:pt idx="442">
                  <c:v>28280</c:v>
                </c:pt>
                <c:pt idx="443">
                  <c:v>28280</c:v>
                </c:pt>
                <c:pt idx="444">
                  <c:v>28245</c:v>
                </c:pt>
                <c:pt idx="445">
                  <c:v>28210</c:v>
                </c:pt>
                <c:pt idx="446">
                  <c:v>28175</c:v>
                </c:pt>
                <c:pt idx="447">
                  <c:v>28105</c:v>
                </c:pt>
                <c:pt idx="448">
                  <c:v>28070</c:v>
                </c:pt>
                <c:pt idx="449">
                  <c:v>28840</c:v>
                </c:pt>
                <c:pt idx="450">
                  <c:v>28980</c:v>
                </c:pt>
                <c:pt idx="451">
                  <c:v>29085</c:v>
                </c:pt>
                <c:pt idx="452">
                  <c:v>29190</c:v>
                </c:pt>
                <c:pt idx="453">
                  <c:v>29400</c:v>
                </c:pt>
                <c:pt idx="454">
                  <c:v>29505</c:v>
                </c:pt>
                <c:pt idx="455">
                  <c:v>29715</c:v>
                </c:pt>
                <c:pt idx="456">
                  <c:v>29995</c:v>
                </c:pt>
                <c:pt idx="457">
                  <c:v>30520</c:v>
                </c:pt>
                <c:pt idx="458">
                  <c:v>36960</c:v>
                </c:pt>
                <c:pt idx="459">
                  <c:v>36750</c:v>
                </c:pt>
                <c:pt idx="460">
                  <c:v>36435</c:v>
                </c:pt>
                <c:pt idx="461">
                  <c:v>36785</c:v>
                </c:pt>
                <c:pt idx="462">
                  <c:v>36750</c:v>
                </c:pt>
                <c:pt idx="463">
                  <c:v>36680</c:v>
                </c:pt>
                <c:pt idx="464">
                  <c:v>36575</c:v>
                </c:pt>
                <c:pt idx="465">
                  <c:v>36575</c:v>
                </c:pt>
                <c:pt idx="466">
                  <c:v>36470</c:v>
                </c:pt>
                <c:pt idx="467">
                  <c:v>36505</c:v>
                </c:pt>
                <c:pt idx="468">
                  <c:v>36470</c:v>
                </c:pt>
                <c:pt idx="469">
                  <c:v>36470</c:v>
                </c:pt>
                <c:pt idx="470">
                  <c:v>36645</c:v>
                </c:pt>
                <c:pt idx="471">
                  <c:v>37065</c:v>
                </c:pt>
                <c:pt idx="472">
                  <c:v>37485</c:v>
                </c:pt>
                <c:pt idx="473">
                  <c:v>37695</c:v>
                </c:pt>
                <c:pt idx="474">
                  <c:v>37800</c:v>
                </c:pt>
                <c:pt idx="475">
                  <c:v>37800</c:v>
                </c:pt>
                <c:pt idx="476">
                  <c:v>37730</c:v>
                </c:pt>
                <c:pt idx="477">
                  <c:v>37800</c:v>
                </c:pt>
                <c:pt idx="478">
                  <c:v>37730</c:v>
                </c:pt>
                <c:pt idx="479">
                  <c:v>37590</c:v>
                </c:pt>
                <c:pt idx="480">
                  <c:v>37450</c:v>
                </c:pt>
                <c:pt idx="481">
                  <c:v>37275</c:v>
                </c:pt>
                <c:pt idx="482">
                  <c:v>36575</c:v>
                </c:pt>
                <c:pt idx="483">
                  <c:v>36435</c:v>
                </c:pt>
                <c:pt idx="484">
                  <c:v>36330</c:v>
                </c:pt>
                <c:pt idx="485">
                  <c:v>36155</c:v>
                </c:pt>
                <c:pt idx="486">
                  <c:v>36120</c:v>
                </c:pt>
                <c:pt idx="487">
                  <c:v>36050</c:v>
                </c:pt>
                <c:pt idx="488">
                  <c:v>35910</c:v>
                </c:pt>
                <c:pt idx="489">
                  <c:v>35735</c:v>
                </c:pt>
                <c:pt idx="490">
                  <c:v>35630</c:v>
                </c:pt>
                <c:pt idx="491">
                  <c:v>35595</c:v>
                </c:pt>
                <c:pt idx="492">
                  <c:v>35490</c:v>
                </c:pt>
                <c:pt idx="493">
                  <c:v>35385</c:v>
                </c:pt>
                <c:pt idx="494">
                  <c:v>35315</c:v>
                </c:pt>
                <c:pt idx="495">
                  <c:v>35245</c:v>
                </c:pt>
                <c:pt idx="496">
                  <c:v>35140</c:v>
                </c:pt>
                <c:pt idx="497">
                  <c:v>35070</c:v>
                </c:pt>
                <c:pt idx="498">
                  <c:v>34965</c:v>
                </c:pt>
                <c:pt idx="499">
                  <c:v>34860</c:v>
                </c:pt>
                <c:pt idx="500">
                  <c:v>34860</c:v>
                </c:pt>
                <c:pt idx="501">
                  <c:v>34755</c:v>
                </c:pt>
                <c:pt idx="502">
                  <c:v>34650</c:v>
                </c:pt>
                <c:pt idx="503">
                  <c:v>34580</c:v>
                </c:pt>
                <c:pt idx="504">
                  <c:v>34475</c:v>
                </c:pt>
                <c:pt idx="505">
                  <c:v>34335</c:v>
                </c:pt>
                <c:pt idx="506">
                  <c:v>34405</c:v>
                </c:pt>
                <c:pt idx="507">
                  <c:v>34300</c:v>
                </c:pt>
                <c:pt idx="508">
                  <c:v>34195</c:v>
                </c:pt>
                <c:pt idx="509">
                  <c:v>34125</c:v>
                </c:pt>
                <c:pt idx="510">
                  <c:v>34020</c:v>
                </c:pt>
                <c:pt idx="511">
                  <c:v>34020</c:v>
                </c:pt>
                <c:pt idx="512">
                  <c:v>33950</c:v>
                </c:pt>
                <c:pt idx="513">
                  <c:v>33880</c:v>
                </c:pt>
                <c:pt idx="514">
                  <c:v>33775</c:v>
                </c:pt>
                <c:pt idx="515">
                  <c:v>33810</c:v>
                </c:pt>
                <c:pt idx="516">
                  <c:v>33740</c:v>
                </c:pt>
                <c:pt idx="517">
                  <c:v>33565</c:v>
                </c:pt>
                <c:pt idx="518">
                  <c:v>33600</c:v>
                </c:pt>
                <c:pt idx="519">
                  <c:v>33530</c:v>
                </c:pt>
                <c:pt idx="520">
                  <c:v>33530</c:v>
                </c:pt>
                <c:pt idx="521">
                  <c:v>33495</c:v>
                </c:pt>
                <c:pt idx="522">
                  <c:v>33460</c:v>
                </c:pt>
                <c:pt idx="523">
                  <c:v>33460</c:v>
                </c:pt>
                <c:pt idx="524">
                  <c:v>33425</c:v>
                </c:pt>
                <c:pt idx="525">
                  <c:v>33390</c:v>
                </c:pt>
                <c:pt idx="526">
                  <c:v>33425</c:v>
                </c:pt>
                <c:pt idx="527">
                  <c:v>33355</c:v>
                </c:pt>
                <c:pt idx="528">
                  <c:v>33250</c:v>
                </c:pt>
                <c:pt idx="529">
                  <c:v>33215</c:v>
                </c:pt>
                <c:pt idx="530">
                  <c:v>33215</c:v>
                </c:pt>
                <c:pt idx="531">
                  <c:v>33215</c:v>
                </c:pt>
                <c:pt idx="532">
                  <c:v>33110</c:v>
                </c:pt>
                <c:pt idx="533">
                  <c:v>33110</c:v>
                </c:pt>
                <c:pt idx="534">
                  <c:v>33075</c:v>
                </c:pt>
                <c:pt idx="535">
                  <c:v>33005</c:v>
                </c:pt>
                <c:pt idx="536">
                  <c:v>32935</c:v>
                </c:pt>
                <c:pt idx="537">
                  <c:v>32970</c:v>
                </c:pt>
                <c:pt idx="538">
                  <c:v>32970</c:v>
                </c:pt>
                <c:pt idx="539">
                  <c:v>32935</c:v>
                </c:pt>
                <c:pt idx="540">
                  <c:v>32865</c:v>
                </c:pt>
                <c:pt idx="541">
                  <c:v>32935</c:v>
                </c:pt>
                <c:pt idx="542">
                  <c:v>32865</c:v>
                </c:pt>
                <c:pt idx="543">
                  <c:v>32830</c:v>
                </c:pt>
                <c:pt idx="544">
                  <c:v>32795</c:v>
                </c:pt>
                <c:pt idx="545">
                  <c:v>32760</c:v>
                </c:pt>
                <c:pt idx="546">
                  <c:v>32725</c:v>
                </c:pt>
                <c:pt idx="547">
                  <c:v>32690</c:v>
                </c:pt>
                <c:pt idx="548">
                  <c:v>32690</c:v>
                </c:pt>
                <c:pt idx="549">
                  <c:v>32725</c:v>
                </c:pt>
                <c:pt idx="550">
                  <c:v>32760</c:v>
                </c:pt>
                <c:pt idx="551">
                  <c:v>32690</c:v>
                </c:pt>
                <c:pt idx="552">
                  <c:v>32690</c:v>
                </c:pt>
                <c:pt idx="553">
                  <c:v>32760</c:v>
                </c:pt>
                <c:pt idx="554">
                  <c:v>32690</c:v>
                </c:pt>
                <c:pt idx="555">
                  <c:v>32690</c:v>
                </c:pt>
                <c:pt idx="556">
                  <c:v>32690</c:v>
                </c:pt>
                <c:pt idx="557">
                  <c:v>32655</c:v>
                </c:pt>
                <c:pt idx="558">
                  <c:v>32620</c:v>
                </c:pt>
                <c:pt idx="559">
                  <c:v>32620</c:v>
                </c:pt>
                <c:pt idx="560">
                  <c:v>32585</c:v>
                </c:pt>
                <c:pt idx="561">
                  <c:v>32585</c:v>
                </c:pt>
                <c:pt idx="562">
                  <c:v>32515</c:v>
                </c:pt>
                <c:pt idx="563">
                  <c:v>32585</c:v>
                </c:pt>
                <c:pt idx="564">
                  <c:v>32585</c:v>
                </c:pt>
                <c:pt idx="565">
                  <c:v>32550</c:v>
                </c:pt>
                <c:pt idx="566">
                  <c:v>32585</c:v>
                </c:pt>
                <c:pt idx="567">
                  <c:v>32550</c:v>
                </c:pt>
                <c:pt idx="568">
                  <c:v>32550</c:v>
                </c:pt>
                <c:pt idx="569">
                  <c:v>32515</c:v>
                </c:pt>
                <c:pt idx="570">
                  <c:v>32515</c:v>
                </c:pt>
                <c:pt idx="571">
                  <c:v>32515</c:v>
                </c:pt>
                <c:pt idx="572">
                  <c:v>32515</c:v>
                </c:pt>
                <c:pt idx="573">
                  <c:v>32515</c:v>
                </c:pt>
                <c:pt idx="574">
                  <c:v>32550</c:v>
                </c:pt>
                <c:pt idx="575">
                  <c:v>46130</c:v>
                </c:pt>
                <c:pt idx="576">
                  <c:v>45675</c:v>
                </c:pt>
                <c:pt idx="577">
                  <c:v>45255</c:v>
                </c:pt>
                <c:pt idx="578">
                  <c:v>45010</c:v>
                </c:pt>
                <c:pt idx="579">
                  <c:v>44695</c:v>
                </c:pt>
                <c:pt idx="580">
                  <c:v>44310</c:v>
                </c:pt>
                <c:pt idx="581">
                  <c:v>43890</c:v>
                </c:pt>
                <c:pt idx="582">
                  <c:v>43505</c:v>
                </c:pt>
                <c:pt idx="583">
                  <c:v>43085</c:v>
                </c:pt>
                <c:pt idx="584">
                  <c:v>42630</c:v>
                </c:pt>
                <c:pt idx="585">
                  <c:v>42245</c:v>
                </c:pt>
                <c:pt idx="586">
                  <c:v>41825</c:v>
                </c:pt>
                <c:pt idx="587">
                  <c:v>41370</c:v>
                </c:pt>
                <c:pt idx="588">
                  <c:v>40950</c:v>
                </c:pt>
                <c:pt idx="589">
                  <c:v>40460</c:v>
                </c:pt>
                <c:pt idx="590">
                  <c:v>40075</c:v>
                </c:pt>
                <c:pt idx="591">
                  <c:v>39655</c:v>
                </c:pt>
                <c:pt idx="592">
                  <c:v>39200</c:v>
                </c:pt>
                <c:pt idx="593">
                  <c:v>38920</c:v>
                </c:pt>
                <c:pt idx="594">
                  <c:v>38605</c:v>
                </c:pt>
                <c:pt idx="595">
                  <c:v>38325</c:v>
                </c:pt>
                <c:pt idx="596">
                  <c:v>38045</c:v>
                </c:pt>
                <c:pt idx="597">
                  <c:v>37800</c:v>
                </c:pt>
                <c:pt idx="598">
                  <c:v>37555</c:v>
                </c:pt>
                <c:pt idx="599">
                  <c:v>37240</c:v>
                </c:pt>
                <c:pt idx="600">
                  <c:v>36925</c:v>
                </c:pt>
                <c:pt idx="601">
                  <c:v>36645</c:v>
                </c:pt>
                <c:pt idx="602">
                  <c:v>36365</c:v>
                </c:pt>
                <c:pt idx="603">
                  <c:v>36120</c:v>
                </c:pt>
                <c:pt idx="604">
                  <c:v>35875</c:v>
                </c:pt>
                <c:pt idx="605">
                  <c:v>35630</c:v>
                </c:pt>
                <c:pt idx="606">
                  <c:v>35385</c:v>
                </c:pt>
                <c:pt idx="607">
                  <c:v>35175</c:v>
                </c:pt>
                <c:pt idx="608">
                  <c:v>35000</c:v>
                </c:pt>
                <c:pt idx="609">
                  <c:v>34895</c:v>
                </c:pt>
                <c:pt idx="610">
                  <c:v>34720</c:v>
                </c:pt>
                <c:pt idx="611">
                  <c:v>34545</c:v>
                </c:pt>
                <c:pt idx="612">
                  <c:v>33845</c:v>
                </c:pt>
                <c:pt idx="613">
                  <c:v>33775</c:v>
                </c:pt>
                <c:pt idx="614">
                  <c:v>33635</c:v>
                </c:pt>
                <c:pt idx="615">
                  <c:v>33495</c:v>
                </c:pt>
                <c:pt idx="616">
                  <c:v>33390</c:v>
                </c:pt>
                <c:pt idx="617">
                  <c:v>33285</c:v>
                </c:pt>
                <c:pt idx="618">
                  <c:v>33180</c:v>
                </c:pt>
                <c:pt idx="619">
                  <c:v>33180</c:v>
                </c:pt>
                <c:pt idx="620">
                  <c:v>33075</c:v>
                </c:pt>
                <c:pt idx="621">
                  <c:v>33040</c:v>
                </c:pt>
                <c:pt idx="622">
                  <c:v>33005</c:v>
                </c:pt>
                <c:pt idx="623">
                  <c:v>32900</c:v>
                </c:pt>
                <c:pt idx="624">
                  <c:v>32830</c:v>
                </c:pt>
                <c:pt idx="625">
                  <c:v>32795</c:v>
                </c:pt>
                <c:pt idx="626">
                  <c:v>32725</c:v>
                </c:pt>
                <c:pt idx="627">
                  <c:v>33005</c:v>
                </c:pt>
                <c:pt idx="628">
                  <c:v>32970</c:v>
                </c:pt>
                <c:pt idx="629">
                  <c:v>32970</c:v>
                </c:pt>
                <c:pt idx="630">
                  <c:v>32970</c:v>
                </c:pt>
                <c:pt idx="631">
                  <c:v>32970</c:v>
                </c:pt>
                <c:pt idx="632">
                  <c:v>33005</c:v>
                </c:pt>
                <c:pt idx="633">
                  <c:v>33005</c:v>
                </c:pt>
                <c:pt idx="634">
                  <c:v>33075</c:v>
                </c:pt>
                <c:pt idx="635">
                  <c:v>32725</c:v>
                </c:pt>
                <c:pt idx="636">
                  <c:v>32760</c:v>
                </c:pt>
                <c:pt idx="637">
                  <c:v>33005</c:v>
                </c:pt>
                <c:pt idx="638">
                  <c:v>38710</c:v>
                </c:pt>
                <c:pt idx="639">
                  <c:v>38675</c:v>
                </c:pt>
                <c:pt idx="640">
                  <c:v>38675</c:v>
                </c:pt>
                <c:pt idx="641">
                  <c:v>38640</c:v>
                </c:pt>
                <c:pt idx="642">
                  <c:v>38570</c:v>
                </c:pt>
                <c:pt idx="643">
                  <c:v>38535</c:v>
                </c:pt>
                <c:pt idx="644">
                  <c:v>38465</c:v>
                </c:pt>
                <c:pt idx="645">
                  <c:v>38500</c:v>
                </c:pt>
                <c:pt idx="646">
                  <c:v>38465</c:v>
                </c:pt>
                <c:pt idx="647">
                  <c:v>38395</c:v>
                </c:pt>
                <c:pt idx="648">
                  <c:v>38290</c:v>
                </c:pt>
                <c:pt idx="649">
                  <c:v>38220</c:v>
                </c:pt>
                <c:pt idx="650">
                  <c:v>38220</c:v>
                </c:pt>
                <c:pt idx="651">
                  <c:v>38255</c:v>
                </c:pt>
                <c:pt idx="652">
                  <c:v>38150</c:v>
                </c:pt>
                <c:pt idx="653">
                  <c:v>38080</c:v>
                </c:pt>
                <c:pt idx="654">
                  <c:v>37730</c:v>
                </c:pt>
                <c:pt idx="655">
                  <c:v>37800</c:v>
                </c:pt>
                <c:pt idx="656">
                  <c:v>37730</c:v>
                </c:pt>
                <c:pt idx="657">
                  <c:v>37730</c:v>
                </c:pt>
                <c:pt idx="658">
                  <c:v>37695</c:v>
                </c:pt>
                <c:pt idx="659">
                  <c:v>37590</c:v>
                </c:pt>
                <c:pt idx="660">
                  <c:v>37555</c:v>
                </c:pt>
                <c:pt idx="661">
                  <c:v>37450</c:v>
                </c:pt>
                <c:pt idx="662">
                  <c:v>37485</c:v>
                </c:pt>
                <c:pt idx="663">
                  <c:v>37415</c:v>
                </c:pt>
                <c:pt idx="664">
                  <c:v>37380</c:v>
                </c:pt>
                <c:pt idx="665">
                  <c:v>37345</c:v>
                </c:pt>
                <c:pt idx="666">
                  <c:v>37275</c:v>
                </c:pt>
                <c:pt idx="667">
                  <c:v>37240</c:v>
                </c:pt>
                <c:pt idx="668">
                  <c:v>37205</c:v>
                </c:pt>
                <c:pt idx="669">
                  <c:v>37205</c:v>
                </c:pt>
                <c:pt idx="670">
                  <c:v>37275</c:v>
                </c:pt>
                <c:pt idx="671">
                  <c:v>37170</c:v>
                </c:pt>
                <c:pt idx="672">
                  <c:v>38885</c:v>
                </c:pt>
                <c:pt idx="673">
                  <c:v>38920</c:v>
                </c:pt>
                <c:pt idx="674">
                  <c:v>38815</c:v>
                </c:pt>
                <c:pt idx="675">
                  <c:v>38885</c:v>
                </c:pt>
                <c:pt idx="676">
                  <c:v>38885</c:v>
                </c:pt>
                <c:pt idx="677">
                  <c:v>38885</c:v>
                </c:pt>
                <c:pt idx="678">
                  <c:v>38885</c:v>
                </c:pt>
                <c:pt idx="679">
                  <c:v>38850</c:v>
                </c:pt>
                <c:pt idx="680">
                  <c:v>38850</c:v>
                </c:pt>
                <c:pt idx="681">
                  <c:v>38815</c:v>
                </c:pt>
                <c:pt idx="682">
                  <c:v>38745</c:v>
                </c:pt>
                <c:pt idx="683">
                  <c:v>38780</c:v>
                </c:pt>
                <c:pt idx="684">
                  <c:v>38745</c:v>
                </c:pt>
                <c:pt idx="685">
                  <c:v>38675</c:v>
                </c:pt>
                <c:pt idx="686">
                  <c:v>38675</c:v>
                </c:pt>
                <c:pt idx="687">
                  <c:v>38605</c:v>
                </c:pt>
                <c:pt idx="688">
                  <c:v>38535</c:v>
                </c:pt>
                <c:pt idx="689">
                  <c:v>38465</c:v>
                </c:pt>
                <c:pt idx="690">
                  <c:v>38290</c:v>
                </c:pt>
                <c:pt idx="691">
                  <c:v>38255</c:v>
                </c:pt>
                <c:pt idx="692">
                  <c:v>38360</c:v>
                </c:pt>
                <c:pt idx="693">
                  <c:v>38325</c:v>
                </c:pt>
                <c:pt idx="694">
                  <c:v>38395</c:v>
                </c:pt>
                <c:pt idx="695">
                  <c:v>38360</c:v>
                </c:pt>
                <c:pt idx="696">
                  <c:v>38395</c:v>
                </c:pt>
                <c:pt idx="697">
                  <c:v>38430</c:v>
                </c:pt>
                <c:pt idx="698">
                  <c:v>39585</c:v>
                </c:pt>
                <c:pt idx="699">
                  <c:v>39655</c:v>
                </c:pt>
                <c:pt idx="700">
                  <c:v>39655</c:v>
                </c:pt>
                <c:pt idx="701">
                  <c:v>39725</c:v>
                </c:pt>
                <c:pt idx="702">
                  <c:v>39760</c:v>
                </c:pt>
                <c:pt idx="703">
                  <c:v>39830</c:v>
                </c:pt>
                <c:pt idx="704">
                  <c:v>39865</c:v>
                </c:pt>
                <c:pt idx="705">
                  <c:v>39900</c:v>
                </c:pt>
                <c:pt idx="706">
                  <c:v>39935</c:v>
                </c:pt>
                <c:pt idx="707">
                  <c:v>39900</c:v>
                </c:pt>
                <c:pt idx="708">
                  <c:v>39585</c:v>
                </c:pt>
                <c:pt idx="709">
                  <c:v>39690</c:v>
                </c:pt>
                <c:pt idx="710">
                  <c:v>39690</c:v>
                </c:pt>
                <c:pt idx="711">
                  <c:v>39725</c:v>
                </c:pt>
                <c:pt idx="712">
                  <c:v>39725</c:v>
                </c:pt>
                <c:pt idx="713">
                  <c:v>39900</c:v>
                </c:pt>
                <c:pt idx="714">
                  <c:v>39935</c:v>
                </c:pt>
                <c:pt idx="715">
                  <c:v>40005</c:v>
                </c:pt>
                <c:pt idx="716">
                  <c:v>40040</c:v>
                </c:pt>
                <c:pt idx="717">
                  <c:v>40110</c:v>
                </c:pt>
                <c:pt idx="718">
                  <c:v>40145</c:v>
                </c:pt>
                <c:pt idx="719">
                  <c:v>40180</c:v>
                </c:pt>
                <c:pt idx="720">
                  <c:v>40355</c:v>
                </c:pt>
                <c:pt idx="721">
                  <c:v>40425</c:v>
                </c:pt>
                <c:pt idx="722">
                  <c:v>40495</c:v>
                </c:pt>
                <c:pt idx="723">
                  <c:v>40250</c:v>
                </c:pt>
                <c:pt idx="724">
                  <c:v>40320</c:v>
                </c:pt>
                <c:pt idx="725">
                  <c:v>40425</c:v>
                </c:pt>
                <c:pt idx="726">
                  <c:v>40495</c:v>
                </c:pt>
                <c:pt idx="727">
                  <c:v>40705</c:v>
                </c:pt>
                <c:pt idx="728">
                  <c:v>40810</c:v>
                </c:pt>
                <c:pt idx="729">
                  <c:v>40880</c:v>
                </c:pt>
                <c:pt idx="730">
                  <c:v>40950</c:v>
                </c:pt>
                <c:pt idx="731">
                  <c:v>40985</c:v>
                </c:pt>
                <c:pt idx="732">
                  <c:v>41125</c:v>
                </c:pt>
                <c:pt idx="733">
                  <c:v>41195</c:v>
                </c:pt>
                <c:pt idx="734">
                  <c:v>41230</c:v>
                </c:pt>
                <c:pt idx="735">
                  <c:v>41265</c:v>
                </c:pt>
                <c:pt idx="736">
                  <c:v>41370</c:v>
                </c:pt>
                <c:pt idx="737">
                  <c:v>41125</c:v>
                </c:pt>
                <c:pt idx="738">
                  <c:v>41160</c:v>
                </c:pt>
                <c:pt idx="739">
                  <c:v>41195</c:v>
                </c:pt>
                <c:pt idx="740">
                  <c:v>41230</c:v>
                </c:pt>
                <c:pt idx="741">
                  <c:v>41370</c:v>
                </c:pt>
                <c:pt idx="742">
                  <c:v>41475</c:v>
                </c:pt>
                <c:pt idx="743">
                  <c:v>41545</c:v>
                </c:pt>
                <c:pt idx="744">
                  <c:v>41860</c:v>
                </c:pt>
                <c:pt idx="745">
                  <c:v>41965</c:v>
                </c:pt>
                <c:pt idx="746">
                  <c:v>42105</c:v>
                </c:pt>
                <c:pt idx="747">
                  <c:v>42210</c:v>
                </c:pt>
                <c:pt idx="748">
                  <c:v>42315</c:v>
                </c:pt>
                <c:pt idx="749">
                  <c:v>42385</c:v>
                </c:pt>
                <c:pt idx="750">
                  <c:v>42560</c:v>
                </c:pt>
                <c:pt idx="751">
                  <c:v>42350</c:v>
                </c:pt>
                <c:pt idx="752">
                  <c:v>42525</c:v>
                </c:pt>
                <c:pt idx="753">
                  <c:v>42595</c:v>
                </c:pt>
                <c:pt idx="754">
                  <c:v>42700</c:v>
                </c:pt>
                <c:pt idx="755">
                  <c:v>42770</c:v>
                </c:pt>
                <c:pt idx="756">
                  <c:v>42840</c:v>
                </c:pt>
                <c:pt idx="757">
                  <c:v>43050</c:v>
                </c:pt>
                <c:pt idx="758">
                  <c:v>43120</c:v>
                </c:pt>
                <c:pt idx="759">
                  <c:v>43190</c:v>
                </c:pt>
                <c:pt idx="760">
                  <c:v>43260</c:v>
                </c:pt>
                <c:pt idx="761">
                  <c:v>43365</c:v>
                </c:pt>
                <c:pt idx="762">
                  <c:v>43540</c:v>
                </c:pt>
                <c:pt idx="763">
                  <c:v>43645</c:v>
                </c:pt>
                <c:pt idx="764">
                  <c:v>43820</c:v>
                </c:pt>
                <c:pt idx="765">
                  <c:v>43890</c:v>
                </c:pt>
                <c:pt idx="766">
                  <c:v>44030</c:v>
                </c:pt>
                <c:pt idx="767">
                  <c:v>44100</c:v>
                </c:pt>
                <c:pt idx="768">
                  <c:v>44170</c:v>
                </c:pt>
                <c:pt idx="769">
                  <c:v>44065</c:v>
                </c:pt>
                <c:pt idx="770">
                  <c:v>44135</c:v>
                </c:pt>
                <c:pt idx="771">
                  <c:v>44170</c:v>
                </c:pt>
                <c:pt idx="772">
                  <c:v>44205</c:v>
                </c:pt>
                <c:pt idx="773">
                  <c:v>44345</c:v>
                </c:pt>
                <c:pt idx="774">
                  <c:v>44415</c:v>
                </c:pt>
                <c:pt idx="775">
                  <c:v>44520</c:v>
                </c:pt>
                <c:pt idx="776">
                  <c:v>44590</c:v>
                </c:pt>
                <c:pt idx="777">
                  <c:v>44660</c:v>
                </c:pt>
                <c:pt idx="778">
                  <c:v>44695</c:v>
                </c:pt>
                <c:pt idx="779">
                  <c:v>44730</c:v>
                </c:pt>
                <c:pt idx="780">
                  <c:v>44870</c:v>
                </c:pt>
                <c:pt idx="781">
                  <c:v>44905</c:v>
                </c:pt>
                <c:pt idx="782">
                  <c:v>45115</c:v>
                </c:pt>
                <c:pt idx="783">
                  <c:v>45115</c:v>
                </c:pt>
                <c:pt idx="784">
                  <c:v>45185</c:v>
                </c:pt>
                <c:pt idx="785">
                  <c:v>45220</c:v>
                </c:pt>
                <c:pt idx="786">
                  <c:v>45255</c:v>
                </c:pt>
                <c:pt idx="787">
                  <c:v>45465</c:v>
                </c:pt>
                <c:pt idx="788">
                  <c:v>45465</c:v>
                </c:pt>
                <c:pt idx="789">
                  <c:v>45535</c:v>
                </c:pt>
                <c:pt idx="790">
                  <c:v>45675</c:v>
                </c:pt>
                <c:pt idx="791">
                  <c:v>45675</c:v>
                </c:pt>
                <c:pt idx="792">
                  <c:v>45710</c:v>
                </c:pt>
                <c:pt idx="793">
                  <c:v>45815</c:v>
                </c:pt>
                <c:pt idx="794">
                  <c:v>45640</c:v>
                </c:pt>
                <c:pt idx="795">
                  <c:v>45675</c:v>
                </c:pt>
                <c:pt idx="796">
                  <c:v>45815</c:v>
                </c:pt>
                <c:pt idx="797">
                  <c:v>45850</c:v>
                </c:pt>
                <c:pt idx="798">
                  <c:v>45955</c:v>
                </c:pt>
                <c:pt idx="799">
                  <c:v>45955</c:v>
                </c:pt>
                <c:pt idx="800">
                  <c:v>45955</c:v>
                </c:pt>
                <c:pt idx="801">
                  <c:v>45955</c:v>
                </c:pt>
                <c:pt idx="802">
                  <c:v>45990</c:v>
                </c:pt>
                <c:pt idx="803">
                  <c:v>46130</c:v>
                </c:pt>
                <c:pt idx="804">
                  <c:v>46095</c:v>
                </c:pt>
                <c:pt idx="805">
                  <c:v>46165</c:v>
                </c:pt>
                <c:pt idx="806">
                  <c:v>46165</c:v>
                </c:pt>
                <c:pt idx="807">
                  <c:v>46165</c:v>
                </c:pt>
                <c:pt idx="808">
                  <c:v>46165</c:v>
                </c:pt>
                <c:pt idx="809">
                  <c:v>46340</c:v>
                </c:pt>
                <c:pt idx="810">
                  <c:v>46305</c:v>
                </c:pt>
                <c:pt idx="811">
                  <c:v>46410</c:v>
                </c:pt>
                <c:pt idx="812">
                  <c:v>46445</c:v>
                </c:pt>
                <c:pt idx="813">
                  <c:v>46480</c:v>
                </c:pt>
                <c:pt idx="814">
                  <c:v>46655</c:v>
                </c:pt>
                <c:pt idx="815">
                  <c:v>46725</c:v>
                </c:pt>
                <c:pt idx="816">
                  <c:v>46760</c:v>
                </c:pt>
                <c:pt idx="817">
                  <c:v>46760</c:v>
                </c:pt>
                <c:pt idx="818">
                  <c:v>46795</c:v>
                </c:pt>
                <c:pt idx="819">
                  <c:v>46970</c:v>
                </c:pt>
                <c:pt idx="820">
                  <c:v>46970</c:v>
                </c:pt>
                <c:pt idx="821">
                  <c:v>47005</c:v>
                </c:pt>
                <c:pt idx="822">
                  <c:v>47040</c:v>
                </c:pt>
                <c:pt idx="823">
                  <c:v>47040</c:v>
                </c:pt>
                <c:pt idx="824">
                  <c:v>47110</c:v>
                </c:pt>
                <c:pt idx="825">
                  <c:v>47250</c:v>
                </c:pt>
                <c:pt idx="826">
                  <c:v>47250</c:v>
                </c:pt>
                <c:pt idx="827">
                  <c:v>47320</c:v>
                </c:pt>
                <c:pt idx="828">
                  <c:v>47355</c:v>
                </c:pt>
                <c:pt idx="829">
                  <c:v>47320</c:v>
                </c:pt>
                <c:pt idx="830">
                  <c:v>47355</c:v>
                </c:pt>
                <c:pt idx="831">
                  <c:v>47495</c:v>
                </c:pt>
                <c:pt idx="832">
                  <c:v>47530</c:v>
                </c:pt>
                <c:pt idx="833">
                  <c:v>47600</c:v>
                </c:pt>
                <c:pt idx="834">
                  <c:v>47635</c:v>
                </c:pt>
                <c:pt idx="835">
                  <c:v>47635</c:v>
                </c:pt>
                <c:pt idx="836">
                  <c:v>47705</c:v>
                </c:pt>
                <c:pt idx="837">
                  <c:v>47915</c:v>
                </c:pt>
                <c:pt idx="838">
                  <c:v>47985</c:v>
                </c:pt>
                <c:pt idx="839">
                  <c:v>47985</c:v>
                </c:pt>
                <c:pt idx="840">
                  <c:v>48020</c:v>
                </c:pt>
                <c:pt idx="841">
                  <c:v>48055</c:v>
                </c:pt>
                <c:pt idx="842">
                  <c:v>48160</c:v>
                </c:pt>
                <c:pt idx="843">
                  <c:v>48160</c:v>
                </c:pt>
                <c:pt idx="844">
                  <c:v>48125</c:v>
                </c:pt>
                <c:pt idx="845">
                  <c:v>48300</c:v>
                </c:pt>
                <c:pt idx="846">
                  <c:v>48300</c:v>
                </c:pt>
                <c:pt idx="847">
                  <c:v>48370</c:v>
                </c:pt>
                <c:pt idx="848">
                  <c:v>48370</c:v>
                </c:pt>
                <c:pt idx="849">
                  <c:v>48440</c:v>
                </c:pt>
                <c:pt idx="850">
                  <c:v>48370</c:v>
                </c:pt>
                <c:pt idx="851">
                  <c:v>48545</c:v>
                </c:pt>
                <c:pt idx="852">
                  <c:v>48545</c:v>
                </c:pt>
                <c:pt idx="853">
                  <c:v>48580</c:v>
                </c:pt>
                <c:pt idx="854">
                  <c:v>48545</c:v>
                </c:pt>
                <c:pt idx="855">
                  <c:v>48650</c:v>
                </c:pt>
                <c:pt idx="856">
                  <c:v>48720</c:v>
                </c:pt>
                <c:pt idx="857">
                  <c:v>48650</c:v>
                </c:pt>
                <c:pt idx="858">
                  <c:v>48685</c:v>
                </c:pt>
                <c:pt idx="859">
                  <c:v>48685</c:v>
                </c:pt>
                <c:pt idx="860">
                  <c:v>48685</c:v>
                </c:pt>
                <c:pt idx="861">
                  <c:v>48860</c:v>
                </c:pt>
                <c:pt idx="862">
                  <c:v>48930</c:v>
                </c:pt>
                <c:pt idx="863">
                  <c:v>48895</c:v>
                </c:pt>
                <c:pt idx="864">
                  <c:v>48930</c:v>
                </c:pt>
                <c:pt idx="865">
                  <c:v>49070</c:v>
                </c:pt>
                <c:pt idx="866">
                  <c:v>49035</c:v>
                </c:pt>
                <c:pt idx="867">
                  <c:v>49070</c:v>
                </c:pt>
                <c:pt idx="868">
                  <c:v>49000</c:v>
                </c:pt>
                <c:pt idx="869">
                  <c:v>49105</c:v>
                </c:pt>
                <c:pt idx="870">
                  <c:v>49140</c:v>
                </c:pt>
                <c:pt idx="871">
                  <c:v>49105</c:v>
                </c:pt>
                <c:pt idx="872">
                  <c:v>49000</c:v>
                </c:pt>
                <c:pt idx="873">
                  <c:v>48965</c:v>
                </c:pt>
                <c:pt idx="874">
                  <c:v>49070</c:v>
                </c:pt>
                <c:pt idx="875">
                  <c:v>49000</c:v>
                </c:pt>
                <c:pt idx="876">
                  <c:v>48965</c:v>
                </c:pt>
                <c:pt idx="877">
                  <c:v>48930</c:v>
                </c:pt>
                <c:pt idx="878">
                  <c:v>48790</c:v>
                </c:pt>
                <c:pt idx="879">
                  <c:v>48965</c:v>
                </c:pt>
                <c:pt idx="880">
                  <c:v>48930</c:v>
                </c:pt>
                <c:pt idx="881">
                  <c:v>48895</c:v>
                </c:pt>
                <c:pt idx="882">
                  <c:v>48860</c:v>
                </c:pt>
                <c:pt idx="883">
                  <c:v>49000</c:v>
                </c:pt>
                <c:pt idx="884">
                  <c:v>48965</c:v>
                </c:pt>
                <c:pt idx="885">
                  <c:v>48930</c:v>
                </c:pt>
                <c:pt idx="886">
                  <c:v>48965</c:v>
                </c:pt>
                <c:pt idx="887">
                  <c:v>48930</c:v>
                </c:pt>
                <c:pt idx="888">
                  <c:v>49070</c:v>
                </c:pt>
                <c:pt idx="889">
                  <c:v>49035</c:v>
                </c:pt>
                <c:pt idx="890">
                  <c:v>49070</c:v>
                </c:pt>
                <c:pt idx="891">
                  <c:v>49035</c:v>
                </c:pt>
                <c:pt idx="892">
                  <c:v>49175</c:v>
                </c:pt>
                <c:pt idx="893">
                  <c:v>49175</c:v>
                </c:pt>
                <c:pt idx="894">
                  <c:v>49035</c:v>
                </c:pt>
                <c:pt idx="895">
                  <c:v>49175</c:v>
                </c:pt>
                <c:pt idx="896">
                  <c:v>49175</c:v>
                </c:pt>
                <c:pt idx="897">
                  <c:v>49175</c:v>
                </c:pt>
                <c:pt idx="898">
                  <c:v>49280</c:v>
                </c:pt>
                <c:pt idx="899">
                  <c:v>49315</c:v>
                </c:pt>
                <c:pt idx="900">
                  <c:v>49280</c:v>
                </c:pt>
                <c:pt idx="901">
                  <c:v>49245</c:v>
                </c:pt>
                <c:pt idx="902">
                  <c:v>49245</c:v>
                </c:pt>
                <c:pt idx="903">
                  <c:v>49420</c:v>
                </c:pt>
                <c:pt idx="904">
                  <c:v>49385</c:v>
                </c:pt>
                <c:pt idx="905">
                  <c:v>49350</c:v>
                </c:pt>
                <c:pt idx="906">
                  <c:v>49315</c:v>
                </c:pt>
                <c:pt idx="907">
                  <c:v>49455</c:v>
                </c:pt>
                <c:pt idx="908">
                  <c:v>49385</c:v>
                </c:pt>
                <c:pt idx="909">
                  <c:v>49385</c:v>
                </c:pt>
                <c:pt idx="910">
                  <c:v>49385</c:v>
                </c:pt>
                <c:pt idx="911">
                  <c:v>49490</c:v>
                </c:pt>
                <c:pt idx="912">
                  <c:v>49490</c:v>
                </c:pt>
                <c:pt idx="913">
                  <c:v>49490</c:v>
                </c:pt>
                <c:pt idx="914">
                  <c:v>49420</c:v>
                </c:pt>
                <c:pt idx="915">
                  <c:v>49490</c:v>
                </c:pt>
                <c:pt idx="916">
                  <c:v>49490</c:v>
                </c:pt>
                <c:pt idx="917">
                  <c:v>49455</c:v>
                </c:pt>
                <c:pt idx="918">
                  <c:v>49420</c:v>
                </c:pt>
                <c:pt idx="919">
                  <c:v>49490</c:v>
                </c:pt>
                <c:pt idx="920">
                  <c:v>49490</c:v>
                </c:pt>
                <c:pt idx="921">
                  <c:v>49490</c:v>
                </c:pt>
                <c:pt idx="922">
                  <c:v>49420</c:v>
                </c:pt>
                <c:pt idx="923">
                  <c:v>49525</c:v>
                </c:pt>
                <c:pt idx="924">
                  <c:v>49455</c:v>
                </c:pt>
                <c:pt idx="925">
                  <c:v>49560</c:v>
                </c:pt>
                <c:pt idx="926">
                  <c:v>49525</c:v>
                </c:pt>
                <c:pt idx="927">
                  <c:v>49490</c:v>
                </c:pt>
                <c:pt idx="928">
                  <c:v>49420</c:v>
                </c:pt>
                <c:pt idx="929">
                  <c:v>49560</c:v>
                </c:pt>
                <c:pt idx="930">
                  <c:v>49490</c:v>
                </c:pt>
                <c:pt idx="931">
                  <c:v>49455</c:v>
                </c:pt>
                <c:pt idx="932">
                  <c:v>49420</c:v>
                </c:pt>
                <c:pt idx="933">
                  <c:v>49560</c:v>
                </c:pt>
                <c:pt idx="934">
                  <c:v>49595</c:v>
                </c:pt>
                <c:pt idx="935">
                  <c:v>49525</c:v>
                </c:pt>
                <c:pt idx="936">
                  <c:v>49630</c:v>
                </c:pt>
                <c:pt idx="937">
                  <c:v>49560</c:v>
                </c:pt>
                <c:pt idx="938">
                  <c:v>49525</c:v>
                </c:pt>
                <c:pt idx="939">
                  <c:v>49385</c:v>
                </c:pt>
                <c:pt idx="940">
                  <c:v>49455</c:v>
                </c:pt>
                <c:pt idx="941">
                  <c:v>49385</c:v>
                </c:pt>
                <c:pt idx="942">
                  <c:v>49315</c:v>
                </c:pt>
                <c:pt idx="943">
                  <c:v>49105</c:v>
                </c:pt>
                <c:pt idx="944">
                  <c:v>49070</c:v>
                </c:pt>
                <c:pt idx="945">
                  <c:v>49000</c:v>
                </c:pt>
                <c:pt idx="946">
                  <c:v>49000</c:v>
                </c:pt>
                <c:pt idx="947">
                  <c:v>49035</c:v>
                </c:pt>
                <c:pt idx="948">
                  <c:v>48965</c:v>
                </c:pt>
                <c:pt idx="949">
                  <c:v>48860</c:v>
                </c:pt>
                <c:pt idx="950">
                  <c:v>48790</c:v>
                </c:pt>
                <c:pt idx="951">
                  <c:v>48790</c:v>
                </c:pt>
                <c:pt idx="952">
                  <c:v>48790</c:v>
                </c:pt>
                <c:pt idx="953">
                  <c:v>48685</c:v>
                </c:pt>
                <c:pt idx="954">
                  <c:v>48615</c:v>
                </c:pt>
                <c:pt idx="955">
                  <c:v>48790</c:v>
                </c:pt>
                <c:pt idx="956">
                  <c:v>48650</c:v>
                </c:pt>
                <c:pt idx="957">
                  <c:v>48650</c:v>
                </c:pt>
                <c:pt idx="958">
                  <c:v>48685</c:v>
                </c:pt>
                <c:pt idx="959">
                  <c:v>48790</c:v>
                </c:pt>
                <c:pt idx="960">
                  <c:v>48755</c:v>
                </c:pt>
                <c:pt idx="961">
                  <c:v>48650</c:v>
                </c:pt>
                <c:pt idx="962">
                  <c:v>48615</c:v>
                </c:pt>
                <c:pt idx="963">
                  <c:v>48510</c:v>
                </c:pt>
                <c:pt idx="964">
                  <c:v>48440</c:v>
                </c:pt>
                <c:pt idx="965">
                  <c:v>48545</c:v>
                </c:pt>
                <c:pt idx="966">
                  <c:v>48440</c:v>
                </c:pt>
                <c:pt idx="967">
                  <c:v>48405</c:v>
                </c:pt>
                <c:pt idx="968">
                  <c:v>48370</c:v>
                </c:pt>
                <c:pt idx="969">
                  <c:v>48300</c:v>
                </c:pt>
                <c:pt idx="970">
                  <c:v>48440</c:v>
                </c:pt>
                <c:pt idx="971">
                  <c:v>48335</c:v>
                </c:pt>
                <c:pt idx="972">
                  <c:v>48230</c:v>
                </c:pt>
                <c:pt idx="973">
                  <c:v>48125</c:v>
                </c:pt>
                <c:pt idx="974">
                  <c:v>48230</c:v>
                </c:pt>
                <c:pt idx="975">
                  <c:v>48160</c:v>
                </c:pt>
                <c:pt idx="976">
                  <c:v>48090</c:v>
                </c:pt>
                <c:pt idx="977">
                  <c:v>48020</c:v>
                </c:pt>
                <c:pt idx="978">
                  <c:v>48055</c:v>
                </c:pt>
                <c:pt idx="979">
                  <c:v>47950</c:v>
                </c:pt>
                <c:pt idx="980">
                  <c:v>47915</c:v>
                </c:pt>
                <c:pt idx="981">
                  <c:v>48055</c:v>
                </c:pt>
                <c:pt idx="982">
                  <c:v>48055</c:v>
                </c:pt>
                <c:pt idx="983">
                  <c:v>47985</c:v>
                </c:pt>
                <c:pt idx="984">
                  <c:v>47915</c:v>
                </c:pt>
                <c:pt idx="985">
                  <c:v>47810</c:v>
                </c:pt>
                <c:pt idx="986">
                  <c:v>47845</c:v>
                </c:pt>
                <c:pt idx="987">
                  <c:v>47740</c:v>
                </c:pt>
                <c:pt idx="988">
                  <c:v>47705</c:v>
                </c:pt>
                <c:pt idx="989">
                  <c:v>47810</c:v>
                </c:pt>
                <c:pt idx="990">
                  <c:v>47705</c:v>
                </c:pt>
                <c:pt idx="991">
                  <c:v>47600</c:v>
                </c:pt>
                <c:pt idx="992">
                  <c:v>47530</c:v>
                </c:pt>
                <c:pt idx="993">
                  <c:v>47635</c:v>
                </c:pt>
                <c:pt idx="994">
                  <c:v>47530</c:v>
                </c:pt>
                <c:pt idx="995">
                  <c:v>47460</c:v>
                </c:pt>
                <c:pt idx="996">
                  <c:v>47390</c:v>
                </c:pt>
                <c:pt idx="997">
                  <c:v>47425</c:v>
                </c:pt>
                <c:pt idx="998">
                  <c:v>47320</c:v>
                </c:pt>
                <c:pt idx="999">
                  <c:v>47215</c:v>
                </c:pt>
                <c:pt idx="1000">
                  <c:v>47145</c:v>
                </c:pt>
                <c:pt idx="1001">
                  <c:v>47075</c:v>
                </c:pt>
                <c:pt idx="1002">
                  <c:v>47005</c:v>
                </c:pt>
                <c:pt idx="1003">
                  <c:v>47110</c:v>
                </c:pt>
                <c:pt idx="1004">
                  <c:v>47075</c:v>
                </c:pt>
                <c:pt idx="1005">
                  <c:v>46935</c:v>
                </c:pt>
                <c:pt idx="1006">
                  <c:v>46935</c:v>
                </c:pt>
                <c:pt idx="1007">
                  <c:v>46970</c:v>
                </c:pt>
                <c:pt idx="1008">
                  <c:v>46900</c:v>
                </c:pt>
                <c:pt idx="1009">
                  <c:v>46865</c:v>
                </c:pt>
                <c:pt idx="1010">
                  <c:v>46795</c:v>
                </c:pt>
                <c:pt idx="1011">
                  <c:v>46760</c:v>
                </c:pt>
                <c:pt idx="1012">
                  <c:v>46690</c:v>
                </c:pt>
                <c:pt idx="1013">
                  <c:v>46725</c:v>
                </c:pt>
                <c:pt idx="1014">
                  <c:v>46655</c:v>
                </c:pt>
                <c:pt idx="1015">
                  <c:v>46585</c:v>
                </c:pt>
                <c:pt idx="1016">
                  <c:v>46480</c:v>
                </c:pt>
                <c:pt idx="1017">
                  <c:v>46620</c:v>
                </c:pt>
                <c:pt idx="1018">
                  <c:v>46550</c:v>
                </c:pt>
                <c:pt idx="1019">
                  <c:v>46445</c:v>
                </c:pt>
                <c:pt idx="1020">
                  <c:v>46410</c:v>
                </c:pt>
                <c:pt idx="1021">
                  <c:v>46480</c:v>
                </c:pt>
                <c:pt idx="1022">
                  <c:v>46445</c:v>
                </c:pt>
                <c:pt idx="1023">
                  <c:v>46375</c:v>
                </c:pt>
                <c:pt idx="1024">
                  <c:v>46375</c:v>
                </c:pt>
                <c:pt idx="1025">
                  <c:v>46445</c:v>
                </c:pt>
                <c:pt idx="1026">
                  <c:v>46410</c:v>
                </c:pt>
                <c:pt idx="1027">
                  <c:v>46340</c:v>
                </c:pt>
                <c:pt idx="1028">
                  <c:v>46340</c:v>
                </c:pt>
                <c:pt idx="1029">
                  <c:v>46340</c:v>
                </c:pt>
                <c:pt idx="1030">
                  <c:v>46410</c:v>
                </c:pt>
                <c:pt idx="1031">
                  <c:v>46305</c:v>
                </c:pt>
                <c:pt idx="1032">
                  <c:v>46200</c:v>
                </c:pt>
                <c:pt idx="1033">
                  <c:v>46235</c:v>
                </c:pt>
                <c:pt idx="1034">
                  <c:v>46060</c:v>
                </c:pt>
                <c:pt idx="1035">
                  <c:v>46060</c:v>
                </c:pt>
                <c:pt idx="1036">
                  <c:v>46025</c:v>
                </c:pt>
                <c:pt idx="1037">
                  <c:v>45955</c:v>
                </c:pt>
                <c:pt idx="1038">
                  <c:v>45920</c:v>
                </c:pt>
                <c:pt idx="1039">
                  <c:v>46095</c:v>
                </c:pt>
                <c:pt idx="1040">
                  <c:v>46060</c:v>
                </c:pt>
                <c:pt idx="1041">
                  <c:v>46060</c:v>
                </c:pt>
                <c:pt idx="1042">
                  <c:v>46060</c:v>
                </c:pt>
                <c:pt idx="1043">
                  <c:v>46060</c:v>
                </c:pt>
                <c:pt idx="1044">
                  <c:v>46235</c:v>
                </c:pt>
                <c:pt idx="1045">
                  <c:v>46200</c:v>
                </c:pt>
                <c:pt idx="1046">
                  <c:v>46200</c:v>
                </c:pt>
                <c:pt idx="1047">
                  <c:v>46200</c:v>
                </c:pt>
                <c:pt idx="1048">
                  <c:v>46165</c:v>
                </c:pt>
                <c:pt idx="1049">
                  <c:v>46165</c:v>
                </c:pt>
                <c:pt idx="1050">
                  <c:v>46200</c:v>
                </c:pt>
                <c:pt idx="1051">
                  <c:v>46165</c:v>
                </c:pt>
                <c:pt idx="1052">
                  <c:v>46375</c:v>
                </c:pt>
                <c:pt idx="1053">
                  <c:v>46270</c:v>
                </c:pt>
                <c:pt idx="1054">
                  <c:v>46340</c:v>
                </c:pt>
                <c:pt idx="1055">
                  <c:v>46340</c:v>
                </c:pt>
                <c:pt idx="1056">
                  <c:v>46375</c:v>
                </c:pt>
                <c:pt idx="1057">
                  <c:v>46515</c:v>
                </c:pt>
                <c:pt idx="1058">
                  <c:v>45605</c:v>
                </c:pt>
                <c:pt idx="1059">
                  <c:v>45430</c:v>
                </c:pt>
                <c:pt idx="1060">
                  <c:v>45430</c:v>
                </c:pt>
                <c:pt idx="1061">
                  <c:v>45605</c:v>
                </c:pt>
                <c:pt idx="1062">
                  <c:v>45570</c:v>
                </c:pt>
                <c:pt idx="1063">
                  <c:v>45500</c:v>
                </c:pt>
                <c:pt idx="1064">
                  <c:v>45430</c:v>
                </c:pt>
                <c:pt idx="1065">
                  <c:v>45465</c:v>
                </c:pt>
                <c:pt idx="1066">
                  <c:v>45675</c:v>
                </c:pt>
                <c:pt idx="1067">
                  <c:v>45570</c:v>
                </c:pt>
                <c:pt idx="1068">
                  <c:v>45500</c:v>
                </c:pt>
                <c:pt idx="1069">
                  <c:v>45570</c:v>
                </c:pt>
                <c:pt idx="1070">
                  <c:v>45570</c:v>
                </c:pt>
                <c:pt idx="1071">
                  <c:v>45500</c:v>
                </c:pt>
                <c:pt idx="1072">
                  <c:v>45465</c:v>
                </c:pt>
                <c:pt idx="1073">
                  <c:v>45570</c:v>
                </c:pt>
                <c:pt idx="1074">
                  <c:v>45535</c:v>
                </c:pt>
                <c:pt idx="1075">
                  <c:v>45535</c:v>
                </c:pt>
                <c:pt idx="1076">
                  <c:v>45640</c:v>
                </c:pt>
                <c:pt idx="1077">
                  <c:v>45640</c:v>
                </c:pt>
                <c:pt idx="1078">
                  <c:v>45710</c:v>
                </c:pt>
                <c:pt idx="1079">
                  <c:v>45815</c:v>
                </c:pt>
                <c:pt idx="1080">
                  <c:v>45815</c:v>
                </c:pt>
                <c:pt idx="1081">
                  <c:v>45955</c:v>
                </c:pt>
                <c:pt idx="1082">
                  <c:v>45955</c:v>
                </c:pt>
                <c:pt idx="1083">
                  <c:v>45920</c:v>
                </c:pt>
                <c:pt idx="1084">
                  <c:v>46060</c:v>
                </c:pt>
                <c:pt idx="1085">
                  <c:v>46060</c:v>
                </c:pt>
                <c:pt idx="1086">
                  <c:v>46060</c:v>
                </c:pt>
                <c:pt idx="1087">
                  <c:v>46235</c:v>
                </c:pt>
                <c:pt idx="1088">
                  <c:v>46235</c:v>
                </c:pt>
                <c:pt idx="1089">
                  <c:v>46270</c:v>
                </c:pt>
                <c:pt idx="1090">
                  <c:v>46235</c:v>
                </c:pt>
                <c:pt idx="1091">
                  <c:v>46375</c:v>
                </c:pt>
                <c:pt idx="1092">
                  <c:v>46340</c:v>
                </c:pt>
                <c:pt idx="1093">
                  <c:v>46305</c:v>
                </c:pt>
                <c:pt idx="1094">
                  <c:v>46445</c:v>
                </c:pt>
                <c:pt idx="1095">
                  <c:v>46410</c:v>
                </c:pt>
                <c:pt idx="1096">
                  <c:v>46375</c:v>
                </c:pt>
                <c:pt idx="1097">
                  <c:v>46410</c:v>
                </c:pt>
                <c:pt idx="1098">
                  <c:v>46445</c:v>
                </c:pt>
                <c:pt idx="1099">
                  <c:v>46550</c:v>
                </c:pt>
                <c:pt idx="1100">
                  <c:v>46550</c:v>
                </c:pt>
                <c:pt idx="1101">
                  <c:v>46550</c:v>
                </c:pt>
                <c:pt idx="1102">
                  <c:v>46795</c:v>
                </c:pt>
                <c:pt idx="1103">
                  <c:v>46795</c:v>
                </c:pt>
                <c:pt idx="1104">
                  <c:v>46760</c:v>
                </c:pt>
                <c:pt idx="1105">
                  <c:v>46830</c:v>
                </c:pt>
                <c:pt idx="1106">
                  <c:v>46830</c:v>
                </c:pt>
                <c:pt idx="1107">
                  <c:v>46830</c:v>
                </c:pt>
                <c:pt idx="1108">
                  <c:v>46970</c:v>
                </c:pt>
                <c:pt idx="1109">
                  <c:v>46935</c:v>
                </c:pt>
                <c:pt idx="1110">
                  <c:v>47040</c:v>
                </c:pt>
                <c:pt idx="1111">
                  <c:v>47040</c:v>
                </c:pt>
                <c:pt idx="1112">
                  <c:v>47005</c:v>
                </c:pt>
                <c:pt idx="1113">
                  <c:v>46725</c:v>
                </c:pt>
                <c:pt idx="1114">
                  <c:v>46690</c:v>
                </c:pt>
                <c:pt idx="1115">
                  <c:v>46655</c:v>
                </c:pt>
                <c:pt idx="1116">
                  <c:v>46620</c:v>
                </c:pt>
                <c:pt idx="1117">
                  <c:v>46620</c:v>
                </c:pt>
                <c:pt idx="1118">
                  <c:v>46620</c:v>
                </c:pt>
                <c:pt idx="1119">
                  <c:v>46865</c:v>
                </c:pt>
                <c:pt idx="1120">
                  <c:v>46830</c:v>
                </c:pt>
                <c:pt idx="1121">
                  <c:v>46760</c:v>
                </c:pt>
                <c:pt idx="1122">
                  <c:v>46865</c:v>
                </c:pt>
                <c:pt idx="1123">
                  <c:v>46760</c:v>
                </c:pt>
                <c:pt idx="1124">
                  <c:v>46865</c:v>
                </c:pt>
                <c:pt idx="1125">
                  <c:v>46900</c:v>
                </c:pt>
                <c:pt idx="1126">
                  <c:v>46935</c:v>
                </c:pt>
                <c:pt idx="1127">
                  <c:v>46970</c:v>
                </c:pt>
                <c:pt idx="1128">
                  <c:v>46970</c:v>
                </c:pt>
                <c:pt idx="1129">
                  <c:v>46935</c:v>
                </c:pt>
                <c:pt idx="1130">
                  <c:v>47040</c:v>
                </c:pt>
                <c:pt idx="1131">
                  <c:v>47005</c:v>
                </c:pt>
                <c:pt idx="1132">
                  <c:v>47005</c:v>
                </c:pt>
                <c:pt idx="1133">
                  <c:v>47075</c:v>
                </c:pt>
                <c:pt idx="1134">
                  <c:v>47040</c:v>
                </c:pt>
                <c:pt idx="1135">
                  <c:v>47005</c:v>
                </c:pt>
                <c:pt idx="1136">
                  <c:v>47110</c:v>
                </c:pt>
                <c:pt idx="1137">
                  <c:v>47110</c:v>
                </c:pt>
                <c:pt idx="1138">
                  <c:v>47075</c:v>
                </c:pt>
                <c:pt idx="1139">
                  <c:v>47040</c:v>
                </c:pt>
                <c:pt idx="1140">
                  <c:v>47110</c:v>
                </c:pt>
                <c:pt idx="1141">
                  <c:v>47005</c:v>
                </c:pt>
                <c:pt idx="1142">
                  <c:v>47075</c:v>
                </c:pt>
                <c:pt idx="1143">
                  <c:v>47040</c:v>
                </c:pt>
                <c:pt idx="1144">
                  <c:v>46970</c:v>
                </c:pt>
                <c:pt idx="1145">
                  <c:v>47040</c:v>
                </c:pt>
                <c:pt idx="1146">
                  <c:v>47005</c:v>
                </c:pt>
                <c:pt idx="1147">
                  <c:v>46970</c:v>
                </c:pt>
                <c:pt idx="1148">
                  <c:v>47075</c:v>
                </c:pt>
                <c:pt idx="1149">
                  <c:v>47005</c:v>
                </c:pt>
                <c:pt idx="1150">
                  <c:v>46970</c:v>
                </c:pt>
                <c:pt idx="1151">
                  <c:v>46935</c:v>
                </c:pt>
                <c:pt idx="1152">
                  <c:v>47005</c:v>
                </c:pt>
                <c:pt idx="1153">
                  <c:v>46935</c:v>
                </c:pt>
                <c:pt idx="1154">
                  <c:v>46970</c:v>
                </c:pt>
                <c:pt idx="1155">
                  <c:v>46900</c:v>
                </c:pt>
                <c:pt idx="1156">
                  <c:v>46865</c:v>
                </c:pt>
                <c:pt idx="1157">
                  <c:v>46935</c:v>
                </c:pt>
                <c:pt idx="1158">
                  <c:v>46935</c:v>
                </c:pt>
                <c:pt idx="1159">
                  <c:v>46900</c:v>
                </c:pt>
                <c:pt idx="1160">
                  <c:v>46900</c:v>
                </c:pt>
                <c:pt idx="1161">
                  <c:v>46900</c:v>
                </c:pt>
                <c:pt idx="1162">
                  <c:v>46900</c:v>
                </c:pt>
                <c:pt idx="1163">
                  <c:v>46935</c:v>
                </c:pt>
                <c:pt idx="1164">
                  <c:v>46970</c:v>
                </c:pt>
                <c:pt idx="1165">
                  <c:v>47005</c:v>
                </c:pt>
                <c:pt idx="1166">
                  <c:v>47005</c:v>
                </c:pt>
                <c:pt idx="1167">
                  <c:v>46865</c:v>
                </c:pt>
                <c:pt idx="1168">
                  <c:v>46725</c:v>
                </c:pt>
                <c:pt idx="1169">
                  <c:v>46480</c:v>
                </c:pt>
                <c:pt idx="1170">
                  <c:v>46375</c:v>
                </c:pt>
                <c:pt idx="1171">
                  <c:v>46270</c:v>
                </c:pt>
                <c:pt idx="1172">
                  <c:v>46130</c:v>
                </c:pt>
                <c:pt idx="1173">
                  <c:v>46025</c:v>
                </c:pt>
                <c:pt idx="1174">
                  <c:v>46025</c:v>
                </c:pt>
                <c:pt idx="1175">
                  <c:v>45850</c:v>
                </c:pt>
                <c:pt idx="1176">
                  <c:v>45815</c:v>
                </c:pt>
                <c:pt idx="1177">
                  <c:v>45745</c:v>
                </c:pt>
                <c:pt idx="1178">
                  <c:v>45710</c:v>
                </c:pt>
                <c:pt idx="1179">
                  <c:v>45605</c:v>
                </c:pt>
                <c:pt idx="1180">
                  <c:v>45605</c:v>
                </c:pt>
                <c:pt idx="1181">
                  <c:v>45570</c:v>
                </c:pt>
                <c:pt idx="1182">
                  <c:v>45535</c:v>
                </c:pt>
                <c:pt idx="1183">
                  <c:v>45500</c:v>
                </c:pt>
                <c:pt idx="1184">
                  <c:v>45465</c:v>
                </c:pt>
                <c:pt idx="1185">
                  <c:v>45465</c:v>
                </c:pt>
                <c:pt idx="1186">
                  <c:v>45430</c:v>
                </c:pt>
                <c:pt idx="1187">
                  <c:v>45395</c:v>
                </c:pt>
                <c:pt idx="1188">
                  <c:v>45360</c:v>
                </c:pt>
                <c:pt idx="1189">
                  <c:v>45360</c:v>
                </c:pt>
                <c:pt idx="1190">
                  <c:v>45290</c:v>
                </c:pt>
                <c:pt idx="1191">
                  <c:v>45325</c:v>
                </c:pt>
                <c:pt idx="1192">
                  <c:v>45255</c:v>
                </c:pt>
                <c:pt idx="1193">
                  <c:v>45220</c:v>
                </c:pt>
                <c:pt idx="1194">
                  <c:v>45185</c:v>
                </c:pt>
                <c:pt idx="1195">
                  <c:v>45185</c:v>
                </c:pt>
                <c:pt idx="1196">
                  <c:v>45150</c:v>
                </c:pt>
                <c:pt idx="1197">
                  <c:v>45150</c:v>
                </c:pt>
                <c:pt idx="1198">
                  <c:v>45185</c:v>
                </c:pt>
                <c:pt idx="1199">
                  <c:v>45115</c:v>
                </c:pt>
                <c:pt idx="1200">
                  <c:v>45080</c:v>
                </c:pt>
                <c:pt idx="1201">
                  <c:v>45045</c:v>
                </c:pt>
                <c:pt idx="1202">
                  <c:v>44905</c:v>
                </c:pt>
                <c:pt idx="1203">
                  <c:v>44870</c:v>
                </c:pt>
                <c:pt idx="1204">
                  <c:v>44870</c:v>
                </c:pt>
                <c:pt idx="1205">
                  <c:v>44835</c:v>
                </c:pt>
                <c:pt idx="1206">
                  <c:v>44800</c:v>
                </c:pt>
                <c:pt idx="1207">
                  <c:v>44765</c:v>
                </c:pt>
                <c:pt idx="1208">
                  <c:v>44730</c:v>
                </c:pt>
                <c:pt idx="1209">
                  <c:v>46760</c:v>
                </c:pt>
                <c:pt idx="1210">
                  <c:v>46550</c:v>
                </c:pt>
                <c:pt idx="1211">
                  <c:v>46480</c:v>
                </c:pt>
                <c:pt idx="1212">
                  <c:v>46340</c:v>
                </c:pt>
                <c:pt idx="1213">
                  <c:v>46305</c:v>
                </c:pt>
                <c:pt idx="1214">
                  <c:v>46165</c:v>
                </c:pt>
                <c:pt idx="1215">
                  <c:v>46165</c:v>
                </c:pt>
                <c:pt idx="1216">
                  <c:v>46025</c:v>
                </c:pt>
                <c:pt idx="1217">
                  <c:v>46025</c:v>
                </c:pt>
                <c:pt idx="1218">
                  <c:v>45920</c:v>
                </c:pt>
                <c:pt idx="1219">
                  <c:v>45885</c:v>
                </c:pt>
                <c:pt idx="1220">
                  <c:v>45815</c:v>
                </c:pt>
                <c:pt idx="1221">
                  <c:v>45815</c:v>
                </c:pt>
                <c:pt idx="1222">
                  <c:v>45780</c:v>
                </c:pt>
                <c:pt idx="1223">
                  <c:v>45745</c:v>
                </c:pt>
                <c:pt idx="1224">
                  <c:v>45290</c:v>
                </c:pt>
                <c:pt idx="1225">
                  <c:v>45220</c:v>
                </c:pt>
                <c:pt idx="1226">
                  <c:v>45115</c:v>
                </c:pt>
                <c:pt idx="1227">
                  <c:v>45080</c:v>
                </c:pt>
                <c:pt idx="1228">
                  <c:v>44975</c:v>
                </c:pt>
                <c:pt idx="1229">
                  <c:v>44905</c:v>
                </c:pt>
                <c:pt idx="1230">
                  <c:v>44870</c:v>
                </c:pt>
                <c:pt idx="1231">
                  <c:v>44800</c:v>
                </c:pt>
                <c:pt idx="1232">
                  <c:v>44800</c:v>
                </c:pt>
                <c:pt idx="1233">
                  <c:v>44695</c:v>
                </c:pt>
                <c:pt idx="1234">
                  <c:v>44695</c:v>
                </c:pt>
                <c:pt idx="1235">
                  <c:v>44625</c:v>
                </c:pt>
                <c:pt idx="1236">
                  <c:v>44590</c:v>
                </c:pt>
                <c:pt idx="1237">
                  <c:v>44485</c:v>
                </c:pt>
                <c:pt idx="1238">
                  <c:v>44415</c:v>
                </c:pt>
                <c:pt idx="1239">
                  <c:v>44380</c:v>
                </c:pt>
                <c:pt idx="1240">
                  <c:v>44345</c:v>
                </c:pt>
                <c:pt idx="1241">
                  <c:v>44345</c:v>
                </c:pt>
                <c:pt idx="1242">
                  <c:v>44345</c:v>
                </c:pt>
                <c:pt idx="1243">
                  <c:v>44310</c:v>
                </c:pt>
                <c:pt idx="1244">
                  <c:v>44310</c:v>
                </c:pt>
                <c:pt idx="1245">
                  <c:v>44345</c:v>
                </c:pt>
                <c:pt idx="1246">
                  <c:v>44415</c:v>
                </c:pt>
                <c:pt idx="1247">
                  <c:v>44415</c:v>
                </c:pt>
                <c:pt idx="1248">
                  <c:v>44450</c:v>
                </c:pt>
                <c:pt idx="1249">
                  <c:v>44415</c:v>
                </c:pt>
                <c:pt idx="1250">
                  <c:v>44415</c:v>
                </c:pt>
                <c:pt idx="1251">
                  <c:v>44345</c:v>
                </c:pt>
                <c:pt idx="1252">
                  <c:v>44310</c:v>
                </c:pt>
                <c:pt idx="1253">
                  <c:v>44275</c:v>
                </c:pt>
                <c:pt idx="1254">
                  <c:v>44275</c:v>
                </c:pt>
                <c:pt idx="1255">
                  <c:v>44240</c:v>
                </c:pt>
                <c:pt idx="1256">
                  <c:v>44240</c:v>
                </c:pt>
                <c:pt idx="1257">
                  <c:v>44240</c:v>
                </c:pt>
                <c:pt idx="1258">
                  <c:v>44240</c:v>
                </c:pt>
                <c:pt idx="1259">
                  <c:v>44205</c:v>
                </c:pt>
                <c:pt idx="1260">
                  <c:v>44205</c:v>
                </c:pt>
                <c:pt idx="1261">
                  <c:v>44170</c:v>
                </c:pt>
                <c:pt idx="1262">
                  <c:v>44135</c:v>
                </c:pt>
                <c:pt idx="1263">
                  <c:v>44135</c:v>
                </c:pt>
                <c:pt idx="1264">
                  <c:v>44135</c:v>
                </c:pt>
                <c:pt idx="1265">
                  <c:v>44100</c:v>
                </c:pt>
                <c:pt idx="1266">
                  <c:v>44100</c:v>
                </c:pt>
                <c:pt idx="1267">
                  <c:v>44100</c:v>
                </c:pt>
                <c:pt idx="1268">
                  <c:v>44135</c:v>
                </c:pt>
                <c:pt idx="1269">
                  <c:v>44170</c:v>
                </c:pt>
                <c:pt idx="1270">
                  <c:v>44205</c:v>
                </c:pt>
                <c:pt idx="1271">
                  <c:v>44205</c:v>
                </c:pt>
                <c:pt idx="1272">
                  <c:v>44240</c:v>
                </c:pt>
                <c:pt idx="1273">
                  <c:v>44240</c:v>
                </c:pt>
                <c:pt idx="1274">
                  <c:v>44275</c:v>
                </c:pt>
                <c:pt idx="1275">
                  <c:v>44205</c:v>
                </c:pt>
                <c:pt idx="1276">
                  <c:v>44240</c:v>
                </c:pt>
                <c:pt idx="1277">
                  <c:v>44240</c:v>
                </c:pt>
                <c:pt idx="1278">
                  <c:v>44240</c:v>
                </c:pt>
                <c:pt idx="1279">
                  <c:v>44240</c:v>
                </c:pt>
                <c:pt idx="1280">
                  <c:v>44240</c:v>
                </c:pt>
                <c:pt idx="1281">
                  <c:v>44275</c:v>
                </c:pt>
                <c:pt idx="1282">
                  <c:v>44275</c:v>
                </c:pt>
                <c:pt idx="1283">
                  <c:v>44240</c:v>
                </c:pt>
                <c:pt idx="1284">
                  <c:v>44240</c:v>
                </c:pt>
                <c:pt idx="1285">
                  <c:v>44205</c:v>
                </c:pt>
                <c:pt idx="1286">
                  <c:v>44205</c:v>
                </c:pt>
                <c:pt idx="1287">
                  <c:v>44170</c:v>
                </c:pt>
                <c:pt idx="1288">
                  <c:v>44170</c:v>
                </c:pt>
                <c:pt idx="1289">
                  <c:v>44170</c:v>
                </c:pt>
                <c:pt idx="1290">
                  <c:v>44135</c:v>
                </c:pt>
                <c:pt idx="1291">
                  <c:v>44135</c:v>
                </c:pt>
                <c:pt idx="1292">
                  <c:v>44135</c:v>
                </c:pt>
                <c:pt idx="1293">
                  <c:v>44135</c:v>
                </c:pt>
                <c:pt idx="1294">
                  <c:v>44135</c:v>
                </c:pt>
                <c:pt idx="1295">
                  <c:v>44100</c:v>
                </c:pt>
                <c:pt idx="1296">
                  <c:v>44100</c:v>
                </c:pt>
                <c:pt idx="1297">
                  <c:v>64435</c:v>
                </c:pt>
                <c:pt idx="1298">
                  <c:v>63770</c:v>
                </c:pt>
                <c:pt idx="1299">
                  <c:v>63245</c:v>
                </c:pt>
                <c:pt idx="1300">
                  <c:v>62790</c:v>
                </c:pt>
                <c:pt idx="1301">
                  <c:v>62405</c:v>
                </c:pt>
                <c:pt idx="1302">
                  <c:v>61810</c:v>
                </c:pt>
                <c:pt idx="1303">
                  <c:v>61285</c:v>
                </c:pt>
                <c:pt idx="1304">
                  <c:v>60690</c:v>
                </c:pt>
                <c:pt idx="1305">
                  <c:v>60235</c:v>
                </c:pt>
                <c:pt idx="1306">
                  <c:v>59675</c:v>
                </c:pt>
                <c:pt idx="1307">
                  <c:v>59115</c:v>
                </c:pt>
                <c:pt idx="1308">
                  <c:v>58975</c:v>
                </c:pt>
                <c:pt idx="1309">
                  <c:v>58975</c:v>
                </c:pt>
                <c:pt idx="1310">
                  <c:v>59325</c:v>
                </c:pt>
                <c:pt idx="1311">
                  <c:v>59570</c:v>
                </c:pt>
                <c:pt idx="1312">
                  <c:v>59325</c:v>
                </c:pt>
                <c:pt idx="1313">
                  <c:v>58835</c:v>
                </c:pt>
                <c:pt idx="1314">
                  <c:v>58450</c:v>
                </c:pt>
                <c:pt idx="1315">
                  <c:v>57820</c:v>
                </c:pt>
                <c:pt idx="1316">
                  <c:v>57365</c:v>
                </c:pt>
                <c:pt idx="1317">
                  <c:v>56910</c:v>
                </c:pt>
                <c:pt idx="1318">
                  <c:v>56490</c:v>
                </c:pt>
                <c:pt idx="1319">
                  <c:v>56105</c:v>
                </c:pt>
                <c:pt idx="1320">
                  <c:v>55755</c:v>
                </c:pt>
                <c:pt idx="1321">
                  <c:v>55475</c:v>
                </c:pt>
                <c:pt idx="1322">
                  <c:v>55055</c:v>
                </c:pt>
                <c:pt idx="1323">
                  <c:v>54845</c:v>
                </c:pt>
                <c:pt idx="1324">
                  <c:v>54635</c:v>
                </c:pt>
                <c:pt idx="1325">
                  <c:v>54390</c:v>
                </c:pt>
                <c:pt idx="1326">
                  <c:v>54285</c:v>
                </c:pt>
                <c:pt idx="1327">
                  <c:v>54075</c:v>
                </c:pt>
                <c:pt idx="1328">
                  <c:v>54040</c:v>
                </c:pt>
                <c:pt idx="1329">
                  <c:v>53935</c:v>
                </c:pt>
                <c:pt idx="1330">
                  <c:v>53760</c:v>
                </c:pt>
                <c:pt idx="1331">
                  <c:v>53795</c:v>
                </c:pt>
                <c:pt idx="1332">
                  <c:v>53620</c:v>
                </c:pt>
                <c:pt idx="1333">
                  <c:v>53480</c:v>
                </c:pt>
                <c:pt idx="1334">
                  <c:v>53480</c:v>
                </c:pt>
                <c:pt idx="1335">
                  <c:v>53445</c:v>
                </c:pt>
                <c:pt idx="1336">
                  <c:v>53270</c:v>
                </c:pt>
                <c:pt idx="1337">
                  <c:v>53340</c:v>
                </c:pt>
                <c:pt idx="1338">
                  <c:v>53095</c:v>
                </c:pt>
                <c:pt idx="1339">
                  <c:v>53200</c:v>
                </c:pt>
                <c:pt idx="1340">
                  <c:v>53165</c:v>
                </c:pt>
                <c:pt idx="1341">
                  <c:v>53200</c:v>
                </c:pt>
                <c:pt idx="1342">
                  <c:v>53130</c:v>
                </c:pt>
                <c:pt idx="1343">
                  <c:v>53130</c:v>
                </c:pt>
                <c:pt idx="1344">
                  <c:v>53130</c:v>
                </c:pt>
                <c:pt idx="1345">
                  <c:v>53130</c:v>
                </c:pt>
                <c:pt idx="1346">
                  <c:v>53130</c:v>
                </c:pt>
                <c:pt idx="1347">
                  <c:v>53130</c:v>
                </c:pt>
                <c:pt idx="1348">
                  <c:v>53130</c:v>
                </c:pt>
                <c:pt idx="1349">
                  <c:v>53130</c:v>
                </c:pt>
                <c:pt idx="1350">
                  <c:v>53130</c:v>
                </c:pt>
                <c:pt idx="1351">
                  <c:v>53130</c:v>
                </c:pt>
                <c:pt idx="1352">
                  <c:v>53130</c:v>
                </c:pt>
                <c:pt idx="1353">
                  <c:v>53130</c:v>
                </c:pt>
                <c:pt idx="1354">
                  <c:v>53130</c:v>
                </c:pt>
                <c:pt idx="1355">
                  <c:v>53130</c:v>
                </c:pt>
                <c:pt idx="1356">
                  <c:v>53130</c:v>
                </c:pt>
                <c:pt idx="1357">
                  <c:v>53130</c:v>
                </c:pt>
                <c:pt idx="1358">
                  <c:v>53130</c:v>
                </c:pt>
                <c:pt idx="1359">
                  <c:v>53130</c:v>
                </c:pt>
                <c:pt idx="1360">
                  <c:v>53130</c:v>
                </c:pt>
                <c:pt idx="1361">
                  <c:v>53130</c:v>
                </c:pt>
                <c:pt idx="1362">
                  <c:v>53130</c:v>
                </c:pt>
                <c:pt idx="1363">
                  <c:v>53130</c:v>
                </c:pt>
                <c:pt idx="1364">
                  <c:v>53130</c:v>
                </c:pt>
                <c:pt idx="1365">
                  <c:v>53130</c:v>
                </c:pt>
                <c:pt idx="1366">
                  <c:v>53130</c:v>
                </c:pt>
                <c:pt idx="1367">
                  <c:v>53130</c:v>
                </c:pt>
                <c:pt idx="1368">
                  <c:v>53130</c:v>
                </c:pt>
                <c:pt idx="1369">
                  <c:v>53130</c:v>
                </c:pt>
                <c:pt idx="1370">
                  <c:v>53130</c:v>
                </c:pt>
                <c:pt idx="1371">
                  <c:v>53130</c:v>
                </c:pt>
                <c:pt idx="1372">
                  <c:v>53130</c:v>
                </c:pt>
                <c:pt idx="1373">
                  <c:v>53130</c:v>
                </c:pt>
                <c:pt idx="1374">
                  <c:v>53130</c:v>
                </c:pt>
                <c:pt idx="1375">
                  <c:v>53130</c:v>
                </c:pt>
                <c:pt idx="1376">
                  <c:v>53130</c:v>
                </c:pt>
                <c:pt idx="1377">
                  <c:v>53130</c:v>
                </c:pt>
                <c:pt idx="1378">
                  <c:v>53130</c:v>
                </c:pt>
                <c:pt idx="1379">
                  <c:v>53130</c:v>
                </c:pt>
                <c:pt idx="1380">
                  <c:v>53130</c:v>
                </c:pt>
                <c:pt idx="1381">
                  <c:v>53130</c:v>
                </c:pt>
                <c:pt idx="1382">
                  <c:v>53130</c:v>
                </c:pt>
                <c:pt idx="1383">
                  <c:v>53130</c:v>
                </c:pt>
                <c:pt idx="1384">
                  <c:v>53130</c:v>
                </c:pt>
                <c:pt idx="1385">
                  <c:v>53130</c:v>
                </c:pt>
                <c:pt idx="1386">
                  <c:v>53130</c:v>
                </c:pt>
                <c:pt idx="1387">
                  <c:v>53130</c:v>
                </c:pt>
                <c:pt idx="1388">
                  <c:v>53130</c:v>
                </c:pt>
                <c:pt idx="1389">
                  <c:v>53130</c:v>
                </c:pt>
                <c:pt idx="1390">
                  <c:v>53130</c:v>
                </c:pt>
                <c:pt idx="1391">
                  <c:v>53130</c:v>
                </c:pt>
                <c:pt idx="1392">
                  <c:v>53130</c:v>
                </c:pt>
                <c:pt idx="1393">
                  <c:v>53130</c:v>
                </c:pt>
                <c:pt idx="1394">
                  <c:v>53130</c:v>
                </c:pt>
                <c:pt idx="1395">
                  <c:v>53130</c:v>
                </c:pt>
                <c:pt idx="1396">
                  <c:v>53130</c:v>
                </c:pt>
                <c:pt idx="1397">
                  <c:v>53130</c:v>
                </c:pt>
                <c:pt idx="1398">
                  <c:v>53130</c:v>
                </c:pt>
                <c:pt idx="1399">
                  <c:v>53130</c:v>
                </c:pt>
                <c:pt idx="1400">
                  <c:v>53130</c:v>
                </c:pt>
                <c:pt idx="1401">
                  <c:v>53130</c:v>
                </c:pt>
                <c:pt idx="1402">
                  <c:v>53130</c:v>
                </c:pt>
                <c:pt idx="1403">
                  <c:v>53130</c:v>
                </c:pt>
                <c:pt idx="1404">
                  <c:v>53130</c:v>
                </c:pt>
                <c:pt idx="1405">
                  <c:v>53130</c:v>
                </c:pt>
                <c:pt idx="1406">
                  <c:v>53130</c:v>
                </c:pt>
                <c:pt idx="1407">
                  <c:v>53130</c:v>
                </c:pt>
                <c:pt idx="1408">
                  <c:v>53130</c:v>
                </c:pt>
                <c:pt idx="1409">
                  <c:v>53130</c:v>
                </c:pt>
                <c:pt idx="1410">
                  <c:v>53130</c:v>
                </c:pt>
                <c:pt idx="1411">
                  <c:v>53130</c:v>
                </c:pt>
                <c:pt idx="1412">
                  <c:v>53130</c:v>
                </c:pt>
                <c:pt idx="1413">
                  <c:v>53130</c:v>
                </c:pt>
                <c:pt idx="1414">
                  <c:v>53130</c:v>
                </c:pt>
                <c:pt idx="1415">
                  <c:v>53130</c:v>
                </c:pt>
                <c:pt idx="1416">
                  <c:v>53130</c:v>
                </c:pt>
                <c:pt idx="1417">
                  <c:v>53130</c:v>
                </c:pt>
                <c:pt idx="1418">
                  <c:v>53130</c:v>
                </c:pt>
                <c:pt idx="1419">
                  <c:v>53130</c:v>
                </c:pt>
                <c:pt idx="1420">
                  <c:v>53130</c:v>
                </c:pt>
                <c:pt idx="1421">
                  <c:v>53130</c:v>
                </c:pt>
                <c:pt idx="1422">
                  <c:v>53130</c:v>
                </c:pt>
                <c:pt idx="1423">
                  <c:v>53130</c:v>
                </c:pt>
                <c:pt idx="1424">
                  <c:v>53130</c:v>
                </c:pt>
                <c:pt idx="1425">
                  <c:v>53130</c:v>
                </c:pt>
                <c:pt idx="1426">
                  <c:v>53130</c:v>
                </c:pt>
                <c:pt idx="1427">
                  <c:v>53130</c:v>
                </c:pt>
                <c:pt idx="1428">
                  <c:v>53130</c:v>
                </c:pt>
                <c:pt idx="1429">
                  <c:v>53130</c:v>
                </c:pt>
                <c:pt idx="1430">
                  <c:v>53130</c:v>
                </c:pt>
                <c:pt idx="1431">
                  <c:v>53130</c:v>
                </c:pt>
                <c:pt idx="1432">
                  <c:v>53130</c:v>
                </c:pt>
                <c:pt idx="1433">
                  <c:v>53130</c:v>
                </c:pt>
                <c:pt idx="1434">
                  <c:v>53130</c:v>
                </c:pt>
                <c:pt idx="1435">
                  <c:v>53130</c:v>
                </c:pt>
                <c:pt idx="1436">
                  <c:v>53130</c:v>
                </c:pt>
                <c:pt idx="1437">
                  <c:v>53130</c:v>
                </c:pt>
                <c:pt idx="1438">
                  <c:v>53130</c:v>
                </c:pt>
                <c:pt idx="1439">
                  <c:v>53130</c:v>
                </c:pt>
                <c:pt idx="1440">
                  <c:v>53130</c:v>
                </c:pt>
                <c:pt idx="1441">
                  <c:v>53130</c:v>
                </c:pt>
                <c:pt idx="1442">
                  <c:v>53130</c:v>
                </c:pt>
                <c:pt idx="1443">
                  <c:v>53130</c:v>
                </c:pt>
                <c:pt idx="1444">
                  <c:v>53130</c:v>
                </c:pt>
                <c:pt idx="1445">
                  <c:v>53130</c:v>
                </c:pt>
                <c:pt idx="1446">
                  <c:v>53130</c:v>
                </c:pt>
                <c:pt idx="1447">
                  <c:v>53130</c:v>
                </c:pt>
                <c:pt idx="1448">
                  <c:v>53130</c:v>
                </c:pt>
                <c:pt idx="1449">
                  <c:v>53130</c:v>
                </c:pt>
                <c:pt idx="1450">
                  <c:v>53130</c:v>
                </c:pt>
                <c:pt idx="1451">
                  <c:v>53130</c:v>
                </c:pt>
                <c:pt idx="1452">
                  <c:v>53130</c:v>
                </c:pt>
                <c:pt idx="1453">
                  <c:v>53130</c:v>
                </c:pt>
                <c:pt idx="1454">
                  <c:v>53130</c:v>
                </c:pt>
                <c:pt idx="1455">
                  <c:v>53130</c:v>
                </c:pt>
                <c:pt idx="1456">
                  <c:v>53130</c:v>
                </c:pt>
                <c:pt idx="1457">
                  <c:v>53130</c:v>
                </c:pt>
                <c:pt idx="1458">
                  <c:v>53130</c:v>
                </c:pt>
                <c:pt idx="1459">
                  <c:v>53130</c:v>
                </c:pt>
                <c:pt idx="1460">
                  <c:v>53130</c:v>
                </c:pt>
                <c:pt idx="1461">
                  <c:v>53130</c:v>
                </c:pt>
                <c:pt idx="1462">
                  <c:v>53130</c:v>
                </c:pt>
                <c:pt idx="1463">
                  <c:v>53130</c:v>
                </c:pt>
                <c:pt idx="1464">
                  <c:v>53130</c:v>
                </c:pt>
                <c:pt idx="1465">
                  <c:v>53130</c:v>
                </c:pt>
                <c:pt idx="1466">
                  <c:v>53130</c:v>
                </c:pt>
                <c:pt idx="1467">
                  <c:v>53130</c:v>
                </c:pt>
                <c:pt idx="1468">
                  <c:v>53130</c:v>
                </c:pt>
                <c:pt idx="1469">
                  <c:v>53130</c:v>
                </c:pt>
                <c:pt idx="1470">
                  <c:v>53130</c:v>
                </c:pt>
                <c:pt idx="1471">
                  <c:v>53130</c:v>
                </c:pt>
                <c:pt idx="1472">
                  <c:v>53130</c:v>
                </c:pt>
                <c:pt idx="1473">
                  <c:v>53130</c:v>
                </c:pt>
                <c:pt idx="1474">
                  <c:v>53130</c:v>
                </c:pt>
                <c:pt idx="1475">
                  <c:v>53130</c:v>
                </c:pt>
                <c:pt idx="1476">
                  <c:v>53130</c:v>
                </c:pt>
                <c:pt idx="1477">
                  <c:v>53130</c:v>
                </c:pt>
                <c:pt idx="1478">
                  <c:v>53130</c:v>
                </c:pt>
                <c:pt idx="1479">
                  <c:v>53130</c:v>
                </c:pt>
                <c:pt idx="1480">
                  <c:v>53130</c:v>
                </c:pt>
                <c:pt idx="1481">
                  <c:v>53130</c:v>
                </c:pt>
                <c:pt idx="1482">
                  <c:v>53130</c:v>
                </c:pt>
                <c:pt idx="1483">
                  <c:v>53130</c:v>
                </c:pt>
                <c:pt idx="1484">
                  <c:v>53130</c:v>
                </c:pt>
                <c:pt idx="1485">
                  <c:v>53130</c:v>
                </c:pt>
                <c:pt idx="1486">
                  <c:v>53130</c:v>
                </c:pt>
                <c:pt idx="1487">
                  <c:v>53130</c:v>
                </c:pt>
                <c:pt idx="1488">
                  <c:v>53130</c:v>
                </c:pt>
                <c:pt idx="1489">
                  <c:v>53130</c:v>
                </c:pt>
                <c:pt idx="1490">
                  <c:v>53130</c:v>
                </c:pt>
                <c:pt idx="1491">
                  <c:v>53130</c:v>
                </c:pt>
                <c:pt idx="1492">
                  <c:v>53130</c:v>
                </c:pt>
                <c:pt idx="1493">
                  <c:v>53130</c:v>
                </c:pt>
                <c:pt idx="1494">
                  <c:v>53130</c:v>
                </c:pt>
                <c:pt idx="1495">
                  <c:v>53130</c:v>
                </c:pt>
                <c:pt idx="1496">
                  <c:v>53130</c:v>
                </c:pt>
                <c:pt idx="1497">
                  <c:v>53130</c:v>
                </c:pt>
                <c:pt idx="1498">
                  <c:v>53130</c:v>
                </c:pt>
                <c:pt idx="1499">
                  <c:v>53130</c:v>
                </c:pt>
                <c:pt idx="1500">
                  <c:v>53130</c:v>
                </c:pt>
                <c:pt idx="1501">
                  <c:v>53130</c:v>
                </c:pt>
                <c:pt idx="1502">
                  <c:v>53130</c:v>
                </c:pt>
                <c:pt idx="1503">
                  <c:v>53130</c:v>
                </c:pt>
                <c:pt idx="1504">
                  <c:v>53130</c:v>
                </c:pt>
                <c:pt idx="1505">
                  <c:v>53130</c:v>
                </c:pt>
                <c:pt idx="1506">
                  <c:v>53130</c:v>
                </c:pt>
                <c:pt idx="1507">
                  <c:v>53130</c:v>
                </c:pt>
                <c:pt idx="1508">
                  <c:v>53130</c:v>
                </c:pt>
                <c:pt idx="1509">
                  <c:v>53130</c:v>
                </c:pt>
                <c:pt idx="1510">
                  <c:v>53130</c:v>
                </c:pt>
                <c:pt idx="1511">
                  <c:v>53130</c:v>
                </c:pt>
                <c:pt idx="1512">
                  <c:v>53130</c:v>
                </c:pt>
                <c:pt idx="1513">
                  <c:v>53130</c:v>
                </c:pt>
                <c:pt idx="1514">
                  <c:v>53130</c:v>
                </c:pt>
                <c:pt idx="1515">
                  <c:v>53130</c:v>
                </c:pt>
                <c:pt idx="1516">
                  <c:v>53130</c:v>
                </c:pt>
                <c:pt idx="1517">
                  <c:v>53130</c:v>
                </c:pt>
                <c:pt idx="1518">
                  <c:v>53130</c:v>
                </c:pt>
                <c:pt idx="1519">
                  <c:v>53130</c:v>
                </c:pt>
                <c:pt idx="1520">
                  <c:v>53130</c:v>
                </c:pt>
                <c:pt idx="1521">
                  <c:v>53130</c:v>
                </c:pt>
                <c:pt idx="1522">
                  <c:v>53130</c:v>
                </c:pt>
                <c:pt idx="1523">
                  <c:v>53130</c:v>
                </c:pt>
                <c:pt idx="1524">
                  <c:v>53130</c:v>
                </c:pt>
                <c:pt idx="1525">
                  <c:v>53130</c:v>
                </c:pt>
                <c:pt idx="1526">
                  <c:v>53130</c:v>
                </c:pt>
                <c:pt idx="1527">
                  <c:v>53130</c:v>
                </c:pt>
                <c:pt idx="1528">
                  <c:v>53130</c:v>
                </c:pt>
                <c:pt idx="1529">
                  <c:v>53130</c:v>
                </c:pt>
                <c:pt idx="1530">
                  <c:v>53130</c:v>
                </c:pt>
                <c:pt idx="1531">
                  <c:v>53130</c:v>
                </c:pt>
                <c:pt idx="1532">
                  <c:v>53130</c:v>
                </c:pt>
                <c:pt idx="1533">
                  <c:v>53130</c:v>
                </c:pt>
                <c:pt idx="1534">
                  <c:v>53130</c:v>
                </c:pt>
                <c:pt idx="1535">
                  <c:v>53130</c:v>
                </c:pt>
                <c:pt idx="1536">
                  <c:v>71365</c:v>
                </c:pt>
                <c:pt idx="1537">
                  <c:v>71225</c:v>
                </c:pt>
                <c:pt idx="1538">
                  <c:v>70910</c:v>
                </c:pt>
                <c:pt idx="1539">
                  <c:v>70665</c:v>
                </c:pt>
                <c:pt idx="1540">
                  <c:v>70315</c:v>
                </c:pt>
                <c:pt idx="1541">
                  <c:v>69965</c:v>
                </c:pt>
                <c:pt idx="1542">
                  <c:v>69510</c:v>
                </c:pt>
                <c:pt idx="1543">
                  <c:v>69160</c:v>
                </c:pt>
                <c:pt idx="1544">
                  <c:v>68495</c:v>
                </c:pt>
                <c:pt idx="1545">
                  <c:v>70175</c:v>
                </c:pt>
                <c:pt idx="1546">
                  <c:v>71400</c:v>
                </c:pt>
                <c:pt idx="1547">
                  <c:v>71330</c:v>
                </c:pt>
                <c:pt idx="1548">
                  <c:v>71120</c:v>
                </c:pt>
                <c:pt idx="1549">
                  <c:v>71295</c:v>
                </c:pt>
                <c:pt idx="1550">
                  <c:v>71680</c:v>
                </c:pt>
                <c:pt idx="1551">
                  <c:v>71295</c:v>
                </c:pt>
                <c:pt idx="1552">
                  <c:v>71260</c:v>
                </c:pt>
                <c:pt idx="1553">
                  <c:v>71155</c:v>
                </c:pt>
                <c:pt idx="1554">
                  <c:v>71225</c:v>
                </c:pt>
                <c:pt idx="1555">
                  <c:v>71015</c:v>
                </c:pt>
                <c:pt idx="1556">
                  <c:v>70875</c:v>
                </c:pt>
                <c:pt idx="1557">
                  <c:v>70595</c:v>
                </c:pt>
                <c:pt idx="1558">
                  <c:v>69475</c:v>
                </c:pt>
                <c:pt idx="1559">
                  <c:v>71365</c:v>
                </c:pt>
                <c:pt idx="1560">
                  <c:v>71225</c:v>
                </c:pt>
                <c:pt idx="1561">
                  <c:v>71995</c:v>
                </c:pt>
                <c:pt idx="1562">
                  <c:v>72065</c:v>
                </c:pt>
                <c:pt idx="1563">
                  <c:v>71960</c:v>
                </c:pt>
                <c:pt idx="1564">
                  <c:v>71995</c:v>
                </c:pt>
                <c:pt idx="1565">
                  <c:v>71785</c:v>
                </c:pt>
                <c:pt idx="1566">
                  <c:v>71750</c:v>
                </c:pt>
                <c:pt idx="1567">
                  <c:v>71575</c:v>
                </c:pt>
                <c:pt idx="1568">
                  <c:v>71505</c:v>
                </c:pt>
                <c:pt idx="1569">
                  <c:v>71435</c:v>
                </c:pt>
                <c:pt idx="1570">
                  <c:v>70875</c:v>
                </c:pt>
                <c:pt idx="1571">
                  <c:v>71960</c:v>
                </c:pt>
                <c:pt idx="1572">
                  <c:v>71610</c:v>
                </c:pt>
                <c:pt idx="1573">
                  <c:v>71750</c:v>
                </c:pt>
                <c:pt idx="1574">
                  <c:v>72205</c:v>
                </c:pt>
                <c:pt idx="1575">
                  <c:v>72205</c:v>
                </c:pt>
                <c:pt idx="1576">
                  <c:v>72240</c:v>
                </c:pt>
                <c:pt idx="1577">
                  <c:v>72135</c:v>
                </c:pt>
                <c:pt idx="1578">
                  <c:v>71820</c:v>
                </c:pt>
                <c:pt idx="1579">
                  <c:v>71960</c:v>
                </c:pt>
                <c:pt idx="1580">
                  <c:v>71820</c:v>
                </c:pt>
                <c:pt idx="1581">
                  <c:v>71645</c:v>
                </c:pt>
                <c:pt idx="1582">
                  <c:v>71260</c:v>
                </c:pt>
                <c:pt idx="1583">
                  <c:v>72170</c:v>
                </c:pt>
                <c:pt idx="1584">
                  <c:v>72065</c:v>
                </c:pt>
                <c:pt idx="1585">
                  <c:v>72030</c:v>
                </c:pt>
                <c:pt idx="1586">
                  <c:v>72415</c:v>
                </c:pt>
                <c:pt idx="1587">
                  <c:v>72415</c:v>
                </c:pt>
                <c:pt idx="1588">
                  <c:v>72380</c:v>
                </c:pt>
                <c:pt idx="1589">
                  <c:v>72310</c:v>
                </c:pt>
                <c:pt idx="1590">
                  <c:v>72170</c:v>
                </c:pt>
                <c:pt idx="1591">
                  <c:v>71995</c:v>
                </c:pt>
                <c:pt idx="1592">
                  <c:v>71820</c:v>
                </c:pt>
                <c:pt idx="1593">
                  <c:v>71505</c:v>
                </c:pt>
                <c:pt idx="1594">
                  <c:v>72380</c:v>
                </c:pt>
                <c:pt idx="1595">
                  <c:v>72240</c:v>
                </c:pt>
                <c:pt idx="1596">
                  <c:v>72555</c:v>
                </c:pt>
                <c:pt idx="1597">
                  <c:v>72520</c:v>
                </c:pt>
                <c:pt idx="1598">
                  <c:v>72485</c:v>
                </c:pt>
                <c:pt idx="1599">
                  <c:v>72380</c:v>
                </c:pt>
                <c:pt idx="1600">
                  <c:v>72450</c:v>
                </c:pt>
                <c:pt idx="1601">
                  <c:v>72275</c:v>
                </c:pt>
                <c:pt idx="1602">
                  <c:v>72275</c:v>
                </c:pt>
                <c:pt idx="1603">
                  <c:v>72030</c:v>
                </c:pt>
                <c:pt idx="1604">
                  <c:v>71890</c:v>
                </c:pt>
                <c:pt idx="1605">
                  <c:v>72415</c:v>
                </c:pt>
                <c:pt idx="1606">
                  <c:v>72765</c:v>
                </c:pt>
                <c:pt idx="1607">
                  <c:v>72730</c:v>
                </c:pt>
                <c:pt idx="1608">
                  <c:v>72730</c:v>
                </c:pt>
                <c:pt idx="1609">
                  <c:v>72730</c:v>
                </c:pt>
                <c:pt idx="1610">
                  <c:v>72730</c:v>
                </c:pt>
                <c:pt idx="1611">
                  <c:v>72695</c:v>
                </c:pt>
                <c:pt idx="1612">
                  <c:v>72660</c:v>
                </c:pt>
                <c:pt idx="1613">
                  <c:v>72415</c:v>
                </c:pt>
                <c:pt idx="1614">
                  <c:v>72275</c:v>
                </c:pt>
                <c:pt idx="1615">
                  <c:v>72695</c:v>
                </c:pt>
                <c:pt idx="1616">
                  <c:v>73010</c:v>
                </c:pt>
                <c:pt idx="1617">
                  <c:v>72905</c:v>
                </c:pt>
                <c:pt idx="1618">
                  <c:v>72870</c:v>
                </c:pt>
                <c:pt idx="1619">
                  <c:v>72800</c:v>
                </c:pt>
                <c:pt idx="1620">
                  <c:v>72940</c:v>
                </c:pt>
                <c:pt idx="1621">
                  <c:v>72905</c:v>
                </c:pt>
                <c:pt idx="1622">
                  <c:v>72660</c:v>
                </c:pt>
                <c:pt idx="1623">
                  <c:v>72590</c:v>
                </c:pt>
                <c:pt idx="1624">
                  <c:v>72485</c:v>
                </c:pt>
                <c:pt idx="1625">
                  <c:v>72380</c:v>
                </c:pt>
                <c:pt idx="1626">
                  <c:v>72905</c:v>
                </c:pt>
                <c:pt idx="1627">
                  <c:v>72975</c:v>
                </c:pt>
                <c:pt idx="1628">
                  <c:v>72975</c:v>
                </c:pt>
                <c:pt idx="1629">
                  <c:v>72975</c:v>
                </c:pt>
                <c:pt idx="1630">
                  <c:v>72905</c:v>
                </c:pt>
                <c:pt idx="1631">
                  <c:v>72800</c:v>
                </c:pt>
                <c:pt idx="1632">
                  <c:v>72835</c:v>
                </c:pt>
                <c:pt idx="1633">
                  <c:v>72870</c:v>
                </c:pt>
                <c:pt idx="1634">
                  <c:v>72765</c:v>
                </c:pt>
                <c:pt idx="1635">
                  <c:v>72695</c:v>
                </c:pt>
                <c:pt idx="1636">
                  <c:v>72940</c:v>
                </c:pt>
                <c:pt idx="1637">
                  <c:v>73010</c:v>
                </c:pt>
                <c:pt idx="1638">
                  <c:v>73010</c:v>
                </c:pt>
                <c:pt idx="1639">
                  <c:v>73045</c:v>
                </c:pt>
                <c:pt idx="1640">
                  <c:v>73115</c:v>
                </c:pt>
                <c:pt idx="1641">
                  <c:v>72870</c:v>
                </c:pt>
                <c:pt idx="1642">
                  <c:v>72870</c:v>
                </c:pt>
                <c:pt idx="1643">
                  <c:v>72765</c:v>
                </c:pt>
                <c:pt idx="1644">
                  <c:v>72765</c:v>
                </c:pt>
                <c:pt idx="1645">
                  <c:v>72905</c:v>
                </c:pt>
                <c:pt idx="1646">
                  <c:v>73045</c:v>
                </c:pt>
                <c:pt idx="1647">
                  <c:v>73045</c:v>
                </c:pt>
                <c:pt idx="1648">
                  <c:v>73045</c:v>
                </c:pt>
                <c:pt idx="1649">
                  <c:v>73080</c:v>
                </c:pt>
                <c:pt idx="1650">
                  <c:v>72870</c:v>
                </c:pt>
                <c:pt idx="1651">
                  <c:v>72870</c:v>
                </c:pt>
                <c:pt idx="1652">
                  <c:v>72870</c:v>
                </c:pt>
                <c:pt idx="1653">
                  <c:v>72765</c:v>
                </c:pt>
                <c:pt idx="1654">
                  <c:v>73220</c:v>
                </c:pt>
                <c:pt idx="1655">
                  <c:v>73220</c:v>
                </c:pt>
                <c:pt idx="1656">
                  <c:v>73045</c:v>
                </c:pt>
                <c:pt idx="1657">
                  <c:v>73010</c:v>
                </c:pt>
                <c:pt idx="1658">
                  <c:v>73115</c:v>
                </c:pt>
                <c:pt idx="1659">
                  <c:v>73045</c:v>
                </c:pt>
                <c:pt idx="1660">
                  <c:v>73045</c:v>
                </c:pt>
                <c:pt idx="1661">
                  <c:v>72940</c:v>
                </c:pt>
                <c:pt idx="1662">
                  <c:v>73045</c:v>
                </c:pt>
                <c:pt idx="1663">
                  <c:v>73045</c:v>
                </c:pt>
                <c:pt idx="1664">
                  <c:v>73045</c:v>
                </c:pt>
                <c:pt idx="1665">
                  <c:v>73080</c:v>
                </c:pt>
                <c:pt idx="1666">
                  <c:v>73080</c:v>
                </c:pt>
                <c:pt idx="1667">
                  <c:v>73010</c:v>
                </c:pt>
                <c:pt idx="1668">
                  <c:v>72975</c:v>
                </c:pt>
                <c:pt idx="1669">
                  <c:v>73010</c:v>
                </c:pt>
                <c:pt idx="1670">
                  <c:v>73045</c:v>
                </c:pt>
                <c:pt idx="1671">
                  <c:v>73150</c:v>
                </c:pt>
                <c:pt idx="1672">
                  <c:v>73080</c:v>
                </c:pt>
                <c:pt idx="1673">
                  <c:v>73150</c:v>
                </c:pt>
                <c:pt idx="1674">
                  <c:v>73115</c:v>
                </c:pt>
                <c:pt idx="1675">
                  <c:v>73080</c:v>
                </c:pt>
                <c:pt idx="1676">
                  <c:v>73150</c:v>
                </c:pt>
                <c:pt idx="1677">
                  <c:v>73115</c:v>
                </c:pt>
                <c:pt idx="1678">
                  <c:v>73010</c:v>
                </c:pt>
                <c:pt idx="1679">
                  <c:v>73080</c:v>
                </c:pt>
                <c:pt idx="1680">
                  <c:v>73185</c:v>
                </c:pt>
                <c:pt idx="1681">
                  <c:v>73220</c:v>
                </c:pt>
                <c:pt idx="1682">
                  <c:v>73150</c:v>
                </c:pt>
                <c:pt idx="1683">
                  <c:v>73220</c:v>
                </c:pt>
                <c:pt idx="1684">
                  <c:v>73045</c:v>
                </c:pt>
                <c:pt idx="1685">
                  <c:v>73010</c:v>
                </c:pt>
                <c:pt idx="1686">
                  <c:v>73150</c:v>
                </c:pt>
                <c:pt idx="1687">
                  <c:v>73150</c:v>
                </c:pt>
                <c:pt idx="1688">
                  <c:v>73185</c:v>
                </c:pt>
                <c:pt idx="1689">
                  <c:v>73080</c:v>
                </c:pt>
                <c:pt idx="1690">
                  <c:v>73045</c:v>
                </c:pt>
                <c:pt idx="1691">
                  <c:v>73080</c:v>
                </c:pt>
                <c:pt idx="1692">
                  <c:v>73010</c:v>
                </c:pt>
                <c:pt idx="1693">
                  <c:v>73080</c:v>
                </c:pt>
                <c:pt idx="1694">
                  <c:v>73185</c:v>
                </c:pt>
                <c:pt idx="1695">
                  <c:v>73220</c:v>
                </c:pt>
                <c:pt idx="1696">
                  <c:v>73010</c:v>
                </c:pt>
                <c:pt idx="1697">
                  <c:v>73045</c:v>
                </c:pt>
                <c:pt idx="1698">
                  <c:v>73080</c:v>
                </c:pt>
                <c:pt idx="1699">
                  <c:v>73080</c:v>
                </c:pt>
                <c:pt idx="1700">
                  <c:v>73115</c:v>
                </c:pt>
                <c:pt idx="1701">
                  <c:v>73080</c:v>
                </c:pt>
                <c:pt idx="1702">
                  <c:v>73010</c:v>
                </c:pt>
                <c:pt idx="1703">
                  <c:v>73115</c:v>
                </c:pt>
                <c:pt idx="1704">
                  <c:v>73115</c:v>
                </c:pt>
                <c:pt idx="1705">
                  <c:v>73080</c:v>
                </c:pt>
                <c:pt idx="1706">
                  <c:v>73080</c:v>
                </c:pt>
                <c:pt idx="1707">
                  <c:v>73185</c:v>
                </c:pt>
                <c:pt idx="1708">
                  <c:v>73045</c:v>
                </c:pt>
                <c:pt idx="1709">
                  <c:v>72940</c:v>
                </c:pt>
                <c:pt idx="1710">
                  <c:v>72975</c:v>
                </c:pt>
                <c:pt idx="1711">
                  <c:v>73010</c:v>
                </c:pt>
                <c:pt idx="1712">
                  <c:v>73115</c:v>
                </c:pt>
                <c:pt idx="1713">
                  <c:v>73045</c:v>
                </c:pt>
                <c:pt idx="1714">
                  <c:v>72940</c:v>
                </c:pt>
                <c:pt idx="1715">
                  <c:v>73080</c:v>
                </c:pt>
                <c:pt idx="1716">
                  <c:v>72870</c:v>
                </c:pt>
                <c:pt idx="1717">
                  <c:v>72835</c:v>
                </c:pt>
                <c:pt idx="1718">
                  <c:v>72940</c:v>
                </c:pt>
                <c:pt idx="1719">
                  <c:v>72975</c:v>
                </c:pt>
                <c:pt idx="1720">
                  <c:v>72940</c:v>
                </c:pt>
                <c:pt idx="1721">
                  <c:v>72975</c:v>
                </c:pt>
                <c:pt idx="1722">
                  <c:v>72835</c:v>
                </c:pt>
                <c:pt idx="1723">
                  <c:v>72765</c:v>
                </c:pt>
                <c:pt idx="1724">
                  <c:v>72835</c:v>
                </c:pt>
                <c:pt idx="1725">
                  <c:v>72765</c:v>
                </c:pt>
                <c:pt idx="1726">
                  <c:v>72940</c:v>
                </c:pt>
                <c:pt idx="1727">
                  <c:v>72905</c:v>
                </c:pt>
                <c:pt idx="1728">
                  <c:v>72975</c:v>
                </c:pt>
                <c:pt idx="1729">
                  <c:v>72975</c:v>
                </c:pt>
                <c:pt idx="1730">
                  <c:v>72835</c:v>
                </c:pt>
                <c:pt idx="1731">
                  <c:v>72695</c:v>
                </c:pt>
                <c:pt idx="1732">
                  <c:v>72695</c:v>
                </c:pt>
                <c:pt idx="1733">
                  <c:v>72800</c:v>
                </c:pt>
                <c:pt idx="1734">
                  <c:v>72835</c:v>
                </c:pt>
                <c:pt idx="1735">
                  <c:v>72835</c:v>
                </c:pt>
                <c:pt idx="1736">
                  <c:v>72800</c:v>
                </c:pt>
                <c:pt idx="1737">
                  <c:v>72730</c:v>
                </c:pt>
                <c:pt idx="1738">
                  <c:v>72730</c:v>
                </c:pt>
                <c:pt idx="1739">
                  <c:v>72695</c:v>
                </c:pt>
                <c:pt idx="1740">
                  <c:v>72695</c:v>
                </c:pt>
                <c:pt idx="1741">
                  <c:v>72730</c:v>
                </c:pt>
                <c:pt idx="1742">
                  <c:v>72765</c:v>
                </c:pt>
                <c:pt idx="1743">
                  <c:v>72800</c:v>
                </c:pt>
                <c:pt idx="1744">
                  <c:v>72800</c:v>
                </c:pt>
                <c:pt idx="1745">
                  <c:v>72590</c:v>
                </c:pt>
                <c:pt idx="1746">
                  <c:v>72625</c:v>
                </c:pt>
                <c:pt idx="1747">
                  <c:v>72520</c:v>
                </c:pt>
                <c:pt idx="1748">
                  <c:v>72695</c:v>
                </c:pt>
                <c:pt idx="1749">
                  <c:v>72765</c:v>
                </c:pt>
                <c:pt idx="1750">
                  <c:v>72730</c:v>
                </c:pt>
                <c:pt idx="1751">
                  <c:v>72730</c:v>
                </c:pt>
                <c:pt idx="1752">
                  <c:v>72765</c:v>
                </c:pt>
                <c:pt idx="1753">
                  <c:v>72730</c:v>
                </c:pt>
                <c:pt idx="1754">
                  <c:v>72730</c:v>
                </c:pt>
                <c:pt idx="1755">
                  <c:v>72660</c:v>
                </c:pt>
                <c:pt idx="1756">
                  <c:v>72590</c:v>
                </c:pt>
                <c:pt idx="1757">
                  <c:v>72590</c:v>
                </c:pt>
                <c:pt idx="1758">
                  <c:v>72590</c:v>
                </c:pt>
                <c:pt idx="1759">
                  <c:v>72555</c:v>
                </c:pt>
                <c:pt idx="1760">
                  <c:v>72555</c:v>
                </c:pt>
                <c:pt idx="1761">
                  <c:v>72625</c:v>
                </c:pt>
                <c:pt idx="1762">
                  <c:v>72625</c:v>
                </c:pt>
                <c:pt idx="1763">
                  <c:v>72555</c:v>
                </c:pt>
                <c:pt idx="1764">
                  <c:v>72625</c:v>
                </c:pt>
                <c:pt idx="1765">
                  <c:v>72660</c:v>
                </c:pt>
                <c:pt idx="1766">
                  <c:v>72695</c:v>
                </c:pt>
                <c:pt idx="1767">
                  <c:v>72695</c:v>
                </c:pt>
                <c:pt idx="1768">
                  <c:v>72485</c:v>
                </c:pt>
                <c:pt idx="1769">
                  <c:v>72485</c:v>
                </c:pt>
                <c:pt idx="1770">
                  <c:v>72485</c:v>
                </c:pt>
                <c:pt idx="1771">
                  <c:v>72555</c:v>
                </c:pt>
                <c:pt idx="1772">
                  <c:v>72590</c:v>
                </c:pt>
                <c:pt idx="1773">
                  <c:v>72590</c:v>
                </c:pt>
                <c:pt idx="1774">
                  <c:v>72590</c:v>
                </c:pt>
                <c:pt idx="1775">
                  <c:v>72590</c:v>
                </c:pt>
                <c:pt idx="1776">
                  <c:v>72625</c:v>
                </c:pt>
                <c:pt idx="1777">
                  <c:v>72765</c:v>
                </c:pt>
                <c:pt idx="1778">
                  <c:v>72520</c:v>
                </c:pt>
                <c:pt idx="1779">
                  <c:v>72485</c:v>
                </c:pt>
                <c:pt idx="1780">
                  <c:v>72485</c:v>
                </c:pt>
                <c:pt idx="1781">
                  <c:v>72520</c:v>
                </c:pt>
                <c:pt idx="1782">
                  <c:v>72520</c:v>
                </c:pt>
                <c:pt idx="1783">
                  <c:v>72450</c:v>
                </c:pt>
                <c:pt idx="1784">
                  <c:v>72520</c:v>
                </c:pt>
                <c:pt idx="1785">
                  <c:v>72485</c:v>
                </c:pt>
                <c:pt idx="1786">
                  <c:v>72520</c:v>
                </c:pt>
                <c:pt idx="1787">
                  <c:v>72485</c:v>
                </c:pt>
                <c:pt idx="1788">
                  <c:v>72380</c:v>
                </c:pt>
                <c:pt idx="1789">
                  <c:v>72380</c:v>
                </c:pt>
                <c:pt idx="1790">
                  <c:v>72275</c:v>
                </c:pt>
                <c:pt idx="1791">
                  <c:v>72380</c:v>
                </c:pt>
                <c:pt idx="1792">
                  <c:v>72415</c:v>
                </c:pt>
                <c:pt idx="1793">
                  <c:v>72380</c:v>
                </c:pt>
                <c:pt idx="1794">
                  <c:v>72380</c:v>
                </c:pt>
                <c:pt idx="1795">
                  <c:v>72415</c:v>
                </c:pt>
                <c:pt idx="1796">
                  <c:v>72450</c:v>
                </c:pt>
                <c:pt idx="1797">
                  <c:v>72450</c:v>
                </c:pt>
                <c:pt idx="1798">
                  <c:v>72415</c:v>
                </c:pt>
                <c:pt idx="1799">
                  <c:v>72380</c:v>
                </c:pt>
                <c:pt idx="1800">
                  <c:v>72345</c:v>
                </c:pt>
                <c:pt idx="1801">
                  <c:v>72380</c:v>
                </c:pt>
                <c:pt idx="1802">
                  <c:v>72240</c:v>
                </c:pt>
                <c:pt idx="1803">
                  <c:v>72170</c:v>
                </c:pt>
                <c:pt idx="1804">
                  <c:v>72170</c:v>
                </c:pt>
                <c:pt idx="1805">
                  <c:v>72170</c:v>
                </c:pt>
                <c:pt idx="1806">
                  <c:v>72100</c:v>
                </c:pt>
                <c:pt idx="1807">
                  <c:v>72065</c:v>
                </c:pt>
                <c:pt idx="1808">
                  <c:v>72100</c:v>
                </c:pt>
                <c:pt idx="1809">
                  <c:v>72030</c:v>
                </c:pt>
                <c:pt idx="1810">
                  <c:v>72100</c:v>
                </c:pt>
                <c:pt idx="1811">
                  <c:v>72065</c:v>
                </c:pt>
                <c:pt idx="1812">
                  <c:v>72100</c:v>
                </c:pt>
                <c:pt idx="1813">
                  <c:v>72100</c:v>
                </c:pt>
                <c:pt idx="1814">
                  <c:v>72135</c:v>
                </c:pt>
                <c:pt idx="1815">
                  <c:v>72135</c:v>
                </c:pt>
                <c:pt idx="1816">
                  <c:v>72100</c:v>
                </c:pt>
                <c:pt idx="1817">
                  <c:v>71890</c:v>
                </c:pt>
                <c:pt idx="1818">
                  <c:v>71960</c:v>
                </c:pt>
                <c:pt idx="1819">
                  <c:v>71960</c:v>
                </c:pt>
                <c:pt idx="1820">
                  <c:v>72030</c:v>
                </c:pt>
                <c:pt idx="1821">
                  <c:v>71925</c:v>
                </c:pt>
                <c:pt idx="1822">
                  <c:v>71995</c:v>
                </c:pt>
                <c:pt idx="1823">
                  <c:v>71960</c:v>
                </c:pt>
                <c:pt idx="1824">
                  <c:v>71925</c:v>
                </c:pt>
                <c:pt idx="1825">
                  <c:v>72205</c:v>
                </c:pt>
                <c:pt idx="1826">
                  <c:v>72170</c:v>
                </c:pt>
                <c:pt idx="1827">
                  <c:v>72170</c:v>
                </c:pt>
                <c:pt idx="1828">
                  <c:v>72170</c:v>
                </c:pt>
                <c:pt idx="1829">
                  <c:v>72135</c:v>
                </c:pt>
                <c:pt idx="1830">
                  <c:v>72170</c:v>
                </c:pt>
                <c:pt idx="1831">
                  <c:v>72100</c:v>
                </c:pt>
                <c:pt idx="1832">
                  <c:v>72240</c:v>
                </c:pt>
                <c:pt idx="1833">
                  <c:v>72275</c:v>
                </c:pt>
                <c:pt idx="1834">
                  <c:v>72135</c:v>
                </c:pt>
                <c:pt idx="1835">
                  <c:v>72240</c:v>
                </c:pt>
                <c:pt idx="1836">
                  <c:v>72030</c:v>
                </c:pt>
                <c:pt idx="1837">
                  <c:v>72065</c:v>
                </c:pt>
                <c:pt idx="1838">
                  <c:v>72065</c:v>
                </c:pt>
                <c:pt idx="1839">
                  <c:v>72065</c:v>
                </c:pt>
                <c:pt idx="1840">
                  <c:v>72065</c:v>
                </c:pt>
                <c:pt idx="1841">
                  <c:v>72030</c:v>
                </c:pt>
                <c:pt idx="1842">
                  <c:v>72065</c:v>
                </c:pt>
                <c:pt idx="1843">
                  <c:v>72030</c:v>
                </c:pt>
                <c:pt idx="1844">
                  <c:v>72170</c:v>
                </c:pt>
                <c:pt idx="1845">
                  <c:v>71890</c:v>
                </c:pt>
                <c:pt idx="1846">
                  <c:v>71960</c:v>
                </c:pt>
                <c:pt idx="1847">
                  <c:v>71890</c:v>
                </c:pt>
                <c:pt idx="1848">
                  <c:v>71890</c:v>
                </c:pt>
                <c:pt idx="1849">
                  <c:v>71890</c:v>
                </c:pt>
                <c:pt idx="1850">
                  <c:v>71995</c:v>
                </c:pt>
                <c:pt idx="1851">
                  <c:v>71890</c:v>
                </c:pt>
                <c:pt idx="1852">
                  <c:v>72065</c:v>
                </c:pt>
                <c:pt idx="1853">
                  <c:v>71855</c:v>
                </c:pt>
                <c:pt idx="1854">
                  <c:v>71855</c:v>
                </c:pt>
                <c:pt idx="1855">
                  <c:v>71820</c:v>
                </c:pt>
                <c:pt idx="1856">
                  <c:v>71750</c:v>
                </c:pt>
                <c:pt idx="1857">
                  <c:v>71855</c:v>
                </c:pt>
                <c:pt idx="1858">
                  <c:v>71925</c:v>
                </c:pt>
                <c:pt idx="1859">
                  <c:v>71855</c:v>
                </c:pt>
                <c:pt idx="1860">
                  <c:v>71890</c:v>
                </c:pt>
                <c:pt idx="1861">
                  <c:v>71785</c:v>
                </c:pt>
                <c:pt idx="1862">
                  <c:v>71785</c:v>
                </c:pt>
                <c:pt idx="1863">
                  <c:v>71715</c:v>
                </c:pt>
                <c:pt idx="1864">
                  <c:v>71645</c:v>
                </c:pt>
                <c:pt idx="1865">
                  <c:v>71715</c:v>
                </c:pt>
                <c:pt idx="1866">
                  <c:v>71715</c:v>
                </c:pt>
                <c:pt idx="1867">
                  <c:v>71820</c:v>
                </c:pt>
                <c:pt idx="1868">
                  <c:v>71855</c:v>
                </c:pt>
                <c:pt idx="1869">
                  <c:v>71575</c:v>
                </c:pt>
                <c:pt idx="1870">
                  <c:v>71680</c:v>
                </c:pt>
                <c:pt idx="1871">
                  <c:v>71645</c:v>
                </c:pt>
                <c:pt idx="1872">
                  <c:v>71715</c:v>
                </c:pt>
                <c:pt idx="1873">
                  <c:v>71750</c:v>
                </c:pt>
                <c:pt idx="1874">
                  <c:v>71645</c:v>
                </c:pt>
                <c:pt idx="1875">
                  <c:v>71680</c:v>
                </c:pt>
                <c:pt idx="1876">
                  <c:v>71750</c:v>
                </c:pt>
                <c:pt idx="1877">
                  <c:v>71645</c:v>
                </c:pt>
                <c:pt idx="1878">
                  <c:v>71680</c:v>
                </c:pt>
                <c:pt idx="1879">
                  <c:v>71575</c:v>
                </c:pt>
                <c:pt idx="1880">
                  <c:v>71610</c:v>
                </c:pt>
                <c:pt idx="1881">
                  <c:v>71645</c:v>
                </c:pt>
                <c:pt idx="1882">
                  <c:v>71645</c:v>
                </c:pt>
                <c:pt idx="1883">
                  <c:v>71715</c:v>
                </c:pt>
                <c:pt idx="1884">
                  <c:v>71715</c:v>
                </c:pt>
                <c:pt idx="1885">
                  <c:v>71645</c:v>
                </c:pt>
                <c:pt idx="1886">
                  <c:v>71715</c:v>
                </c:pt>
                <c:pt idx="1887">
                  <c:v>71575</c:v>
                </c:pt>
                <c:pt idx="1888">
                  <c:v>71505</c:v>
                </c:pt>
                <c:pt idx="1889">
                  <c:v>71540</c:v>
                </c:pt>
                <c:pt idx="1890">
                  <c:v>71505</c:v>
                </c:pt>
                <c:pt idx="1891">
                  <c:v>71435</c:v>
                </c:pt>
                <c:pt idx="1892">
                  <c:v>71470</c:v>
                </c:pt>
                <c:pt idx="1893">
                  <c:v>71575</c:v>
                </c:pt>
                <c:pt idx="1894">
                  <c:v>71575</c:v>
                </c:pt>
                <c:pt idx="1895">
                  <c:v>71575</c:v>
                </c:pt>
                <c:pt idx="1896">
                  <c:v>71645</c:v>
                </c:pt>
                <c:pt idx="1897">
                  <c:v>71470</c:v>
                </c:pt>
                <c:pt idx="1898">
                  <c:v>71470</c:v>
                </c:pt>
                <c:pt idx="1899">
                  <c:v>71400</c:v>
                </c:pt>
                <c:pt idx="1900">
                  <c:v>71365</c:v>
                </c:pt>
                <c:pt idx="1901">
                  <c:v>71435</c:v>
                </c:pt>
                <c:pt idx="1902">
                  <c:v>71400</c:v>
                </c:pt>
                <c:pt idx="1903">
                  <c:v>71470</c:v>
                </c:pt>
                <c:pt idx="1904">
                  <c:v>71505</c:v>
                </c:pt>
                <c:pt idx="1905">
                  <c:v>71470</c:v>
                </c:pt>
                <c:pt idx="1906">
                  <c:v>71540</c:v>
                </c:pt>
                <c:pt idx="1907">
                  <c:v>71400</c:v>
                </c:pt>
                <c:pt idx="1908">
                  <c:v>71365</c:v>
                </c:pt>
                <c:pt idx="1909">
                  <c:v>71365</c:v>
                </c:pt>
                <c:pt idx="1910">
                  <c:v>71400</c:v>
                </c:pt>
                <c:pt idx="1911">
                  <c:v>71330</c:v>
                </c:pt>
                <c:pt idx="1912">
                  <c:v>71365</c:v>
                </c:pt>
                <c:pt idx="1913">
                  <c:v>71400</c:v>
                </c:pt>
                <c:pt idx="1914">
                  <c:v>71400</c:v>
                </c:pt>
                <c:pt idx="1915">
                  <c:v>71470</c:v>
                </c:pt>
                <c:pt idx="1916">
                  <c:v>71295</c:v>
                </c:pt>
                <c:pt idx="1917">
                  <c:v>71330</c:v>
                </c:pt>
                <c:pt idx="1918">
                  <c:v>71330</c:v>
                </c:pt>
                <c:pt idx="1919">
                  <c:v>71330</c:v>
                </c:pt>
                <c:pt idx="1920">
                  <c:v>71330</c:v>
                </c:pt>
                <c:pt idx="1921">
                  <c:v>59710</c:v>
                </c:pt>
                <c:pt idx="1922">
                  <c:v>59570</c:v>
                </c:pt>
                <c:pt idx="1923">
                  <c:v>59640</c:v>
                </c:pt>
                <c:pt idx="1924">
                  <c:v>59605</c:v>
                </c:pt>
                <c:pt idx="1925">
                  <c:v>60025</c:v>
                </c:pt>
                <c:pt idx="1926">
                  <c:v>60200</c:v>
                </c:pt>
                <c:pt idx="1927">
                  <c:v>60095</c:v>
                </c:pt>
                <c:pt idx="1928">
                  <c:v>60235</c:v>
                </c:pt>
                <c:pt idx="1929">
                  <c:v>60235</c:v>
                </c:pt>
                <c:pt idx="1930">
                  <c:v>60165</c:v>
                </c:pt>
                <c:pt idx="1931">
                  <c:v>60130</c:v>
                </c:pt>
                <c:pt idx="1932">
                  <c:v>60130</c:v>
                </c:pt>
                <c:pt idx="1933">
                  <c:v>60270</c:v>
                </c:pt>
                <c:pt idx="1934">
                  <c:v>60165</c:v>
                </c:pt>
                <c:pt idx="1935">
                  <c:v>60130</c:v>
                </c:pt>
                <c:pt idx="1936">
                  <c:v>60200</c:v>
                </c:pt>
                <c:pt idx="1937">
                  <c:v>60200</c:v>
                </c:pt>
                <c:pt idx="1938">
                  <c:v>60200</c:v>
                </c:pt>
                <c:pt idx="1939">
                  <c:v>60270</c:v>
                </c:pt>
                <c:pt idx="1940">
                  <c:v>60235</c:v>
                </c:pt>
                <c:pt idx="1941">
                  <c:v>60095</c:v>
                </c:pt>
                <c:pt idx="1942">
                  <c:v>60095</c:v>
                </c:pt>
                <c:pt idx="1943">
                  <c:v>60165</c:v>
                </c:pt>
                <c:pt idx="1944">
                  <c:v>60200</c:v>
                </c:pt>
                <c:pt idx="1945">
                  <c:v>60130</c:v>
                </c:pt>
                <c:pt idx="1946">
                  <c:v>60235</c:v>
                </c:pt>
                <c:pt idx="1947">
                  <c:v>60130</c:v>
                </c:pt>
                <c:pt idx="1948">
                  <c:v>60305</c:v>
                </c:pt>
                <c:pt idx="1949">
                  <c:v>60270</c:v>
                </c:pt>
                <c:pt idx="1950">
                  <c:v>60200</c:v>
                </c:pt>
                <c:pt idx="1951">
                  <c:v>60200</c:v>
                </c:pt>
                <c:pt idx="1952">
                  <c:v>60165</c:v>
                </c:pt>
                <c:pt idx="1953">
                  <c:v>60305</c:v>
                </c:pt>
                <c:pt idx="1954">
                  <c:v>60305</c:v>
                </c:pt>
                <c:pt idx="1955">
                  <c:v>60235</c:v>
                </c:pt>
                <c:pt idx="1956">
                  <c:v>60165</c:v>
                </c:pt>
                <c:pt idx="1957">
                  <c:v>60305</c:v>
                </c:pt>
                <c:pt idx="1958">
                  <c:v>60270</c:v>
                </c:pt>
                <c:pt idx="1959">
                  <c:v>60270</c:v>
                </c:pt>
                <c:pt idx="1960">
                  <c:v>60200</c:v>
                </c:pt>
                <c:pt idx="1961">
                  <c:v>60165</c:v>
                </c:pt>
                <c:pt idx="1962">
                  <c:v>60305</c:v>
                </c:pt>
                <c:pt idx="1963">
                  <c:v>60235</c:v>
                </c:pt>
                <c:pt idx="1964">
                  <c:v>60235</c:v>
                </c:pt>
                <c:pt idx="1965">
                  <c:v>60130</c:v>
                </c:pt>
                <c:pt idx="1966">
                  <c:v>60130</c:v>
                </c:pt>
                <c:pt idx="1967">
                  <c:v>60235</c:v>
                </c:pt>
                <c:pt idx="1968">
                  <c:v>60270</c:v>
                </c:pt>
                <c:pt idx="1969">
                  <c:v>60235</c:v>
                </c:pt>
                <c:pt idx="1970">
                  <c:v>60200</c:v>
                </c:pt>
                <c:pt idx="1971">
                  <c:v>60095</c:v>
                </c:pt>
                <c:pt idx="1972">
                  <c:v>60270</c:v>
                </c:pt>
                <c:pt idx="1973">
                  <c:v>60305</c:v>
                </c:pt>
                <c:pt idx="1974">
                  <c:v>60235</c:v>
                </c:pt>
                <c:pt idx="1975">
                  <c:v>60235</c:v>
                </c:pt>
                <c:pt idx="1976">
                  <c:v>60165</c:v>
                </c:pt>
                <c:pt idx="1977">
                  <c:v>60235</c:v>
                </c:pt>
                <c:pt idx="1978">
                  <c:v>60305</c:v>
                </c:pt>
                <c:pt idx="1979">
                  <c:v>60340</c:v>
                </c:pt>
                <c:pt idx="1980">
                  <c:v>60235</c:v>
                </c:pt>
                <c:pt idx="1981">
                  <c:v>60375</c:v>
                </c:pt>
                <c:pt idx="1982">
                  <c:v>60375</c:v>
                </c:pt>
                <c:pt idx="1983">
                  <c:v>60340</c:v>
                </c:pt>
                <c:pt idx="1984">
                  <c:v>60305</c:v>
                </c:pt>
                <c:pt idx="1985">
                  <c:v>60340</c:v>
                </c:pt>
                <c:pt idx="1986">
                  <c:v>60340</c:v>
                </c:pt>
                <c:pt idx="1987">
                  <c:v>60340</c:v>
                </c:pt>
                <c:pt idx="1988">
                  <c:v>60270</c:v>
                </c:pt>
                <c:pt idx="1989">
                  <c:v>60305</c:v>
                </c:pt>
                <c:pt idx="1990">
                  <c:v>60165</c:v>
                </c:pt>
                <c:pt idx="1991">
                  <c:v>60410</c:v>
                </c:pt>
                <c:pt idx="1992">
                  <c:v>60340</c:v>
                </c:pt>
                <c:pt idx="1993">
                  <c:v>60270</c:v>
                </c:pt>
                <c:pt idx="1994">
                  <c:v>60305</c:v>
                </c:pt>
                <c:pt idx="1995">
                  <c:v>60410</c:v>
                </c:pt>
                <c:pt idx="1996">
                  <c:v>60270</c:v>
                </c:pt>
                <c:pt idx="1997">
                  <c:v>60375</c:v>
                </c:pt>
                <c:pt idx="1998">
                  <c:v>60340</c:v>
                </c:pt>
                <c:pt idx="1999">
                  <c:v>60270</c:v>
                </c:pt>
                <c:pt idx="2000">
                  <c:v>60340</c:v>
                </c:pt>
                <c:pt idx="2001">
                  <c:v>60410</c:v>
                </c:pt>
                <c:pt idx="2002">
                  <c:v>60340</c:v>
                </c:pt>
                <c:pt idx="2003">
                  <c:v>60375</c:v>
                </c:pt>
                <c:pt idx="2004">
                  <c:v>60340</c:v>
                </c:pt>
                <c:pt idx="2005">
                  <c:v>60410</c:v>
                </c:pt>
                <c:pt idx="2006">
                  <c:v>60340</c:v>
                </c:pt>
                <c:pt idx="2007">
                  <c:v>60375</c:v>
                </c:pt>
                <c:pt idx="2008">
                  <c:v>60340</c:v>
                </c:pt>
                <c:pt idx="2009">
                  <c:v>60235</c:v>
                </c:pt>
                <c:pt idx="2010">
                  <c:v>60375</c:v>
                </c:pt>
                <c:pt idx="2011">
                  <c:v>60340</c:v>
                </c:pt>
                <c:pt idx="2012">
                  <c:v>60305</c:v>
                </c:pt>
                <c:pt idx="2013">
                  <c:v>60165</c:v>
                </c:pt>
                <c:pt idx="2014">
                  <c:v>60200</c:v>
                </c:pt>
                <c:pt idx="2015">
                  <c:v>60340</c:v>
                </c:pt>
                <c:pt idx="2016">
                  <c:v>60340</c:v>
                </c:pt>
                <c:pt idx="2017">
                  <c:v>60305</c:v>
                </c:pt>
                <c:pt idx="2018">
                  <c:v>60270</c:v>
                </c:pt>
                <c:pt idx="2019">
                  <c:v>60235</c:v>
                </c:pt>
                <c:pt idx="2020">
                  <c:v>60375</c:v>
                </c:pt>
                <c:pt idx="2021">
                  <c:v>60305</c:v>
                </c:pt>
                <c:pt idx="2022">
                  <c:v>60305</c:v>
                </c:pt>
                <c:pt idx="2023">
                  <c:v>60305</c:v>
                </c:pt>
                <c:pt idx="2024">
                  <c:v>60200</c:v>
                </c:pt>
                <c:pt idx="2025">
                  <c:v>60305</c:v>
                </c:pt>
                <c:pt idx="2026">
                  <c:v>60305</c:v>
                </c:pt>
                <c:pt idx="2027">
                  <c:v>60235</c:v>
                </c:pt>
                <c:pt idx="2028">
                  <c:v>60235</c:v>
                </c:pt>
                <c:pt idx="2029">
                  <c:v>60165</c:v>
                </c:pt>
                <c:pt idx="2030">
                  <c:v>60095</c:v>
                </c:pt>
                <c:pt idx="2031">
                  <c:v>60235</c:v>
                </c:pt>
                <c:pt idx="2032">
                  <c:v>60200</c:v>
                </c:pt>
                <c:pt idx="2033">
                  <c:v>60060</c:v>
                </c:pt>
                <c:pt idx="2034">
                  <c:v>60095</c:v>
                </c:pt>
                <c:pt idx="2035">
                  <c:v>60235</c:v>
                </c:pt>
                <c:pt idx="2036">
                  <c:v>60235</c:v>
                </c:pt>
                <c:pt idx="2037">
                  <c:v>60130</c:v>
                </c:pt>
                <c:pt idx="2038">
                  <c:v>60095</c:v>
                </c:pt>
                <c:pt idx="2039">
                  <c:v>60165</c:v>
                </c:pt>
                <c:pt idx="2040">
                  <c:v>60165</c:v>
                </c:pt>
                <c:pt idx="2041">
                  <c:v>60130</c:v>
                </c:pt>
                <c:pt idx="2042">
                  <c:v>60060</c:v>
                </c:pt>
                <c:pt idx="2043">
                  <c:v>60095</c:v>
                </c:pt>
                <c:pt idx="2044">
                  <c:v>60095</c:v>
                </c:pt>
                <c:pt idx="2045">
                  <c:v>60165</c:v>
                </c:pt>
                <c:pt idx="2046">
                  <c:v>60130</c:v>
                </c:pt>
                <c:pt idx="2047">
                  <c:v>60130</c:v>
                </c:pt>
                <c:pt idx="2048">
                  <c:v>59990</c:v>
                </c:pt>
                <c:pt idx="2049">
                  <c:v>60025</c:v>
                </c:pt>
                <c:pt idx="2050">
                  <c:v>59955</c:v>
                </c:pt>
                <c:pt idx="2051">
                  <c:v>60060</c:v>
                </c:pt>
                <c:pt idx="2052">
                  <c:v>60095</c:v>
                </c:pt>
                <c:pt idx="2053">
                  <c:v>60060</c:v>
                </c:pt>
                <c:pt idx="2054">
                  <c:v>60025</c:v>
                </c:pt>
                <c:pt idx="2055">
                  <c:v>59920</c:v>
                </c:pt>
                <c:pt idx="2056">
                  <c:v>60095</c:v>
                </c:pt>
                <c:pt idx="2057">
                  <c:v>60025</c:v>
                </c:pt>
                <c:pt idx="2058">
                  <c:v>60025</c:v>
                </c:pt>
                <c:pt idx="2059">
                  <c:v>59920</c:v>
                </c:pt>
                <c:pt idx="2060">
                  <c:v>59920</c:v>
                </c:pt>
                <c:pt idx="2061">
                  <c:v>60060</c:v>
                </c:pt>
                <c:pt idx="2062">
                  <c:v>60060</c:v>
                </c:pt>
                <c:pt idx="2063">
                  <c:v>60025</c:v>
                </c:pt>
                <c:pt idx="2064">
                  <c:v>59920</c:v>
                </c:pt>
                <c:pt idx="2065">
                  <c:v>59815</c:v>
                </c:pt>
                <c:pt idx="2066">
                  <c:v>60025</c:v>
                </c:pt>
                <c:pt idx="2067">
                  <c:v>59920</c:v>
                </c:pt>
                <c:pt idx="2068">
                  <c:v>59920</c:v>
                </c:pt>
                <c:pt idx="2069">
                  <c:v>59885</c:v>
                </c:pt>
                <c:pt idx="2070">
                  <c:v>59815</c:v>
                </c:pt>
                <c:pt idx="2071">
                  <c:v>59990</c:v>
                </c:pt>
                <c:pt idx="2072">
                  <c:v>59920</c:v>
                </c:pt>
                <c:pt idx="2073">
                  <c:v>59850</c:v>
                </c:pt>
                <c:pt idx="2074">
                  <c:v>59850</c:v>
                </c:pt>
                <c:pt idx="2075">
                  <c:v>59780</c:v>
                </c:pt>
                <c:pt idx="2076">
                  <c:v>59955</c:v>
                </c:pt>
                <c:pt idx="2077">
                  <c:v>59920</c:v>
                </c:pt>
                <c:pt idx="2078">
                  <c:v>59780</c:v>
                </c:pt>
                <c:pt idx="2079">
                  <c:v>59885</c:v>
                </c:pt>
                <c:pt idx="2080">
                  <c:v>59815</c:v>
                </c:pt>
                <c:pt idx="2081">
                  <c:v>59885</c:v>
                </c:pt>
                <c:pt idx="2082">
                  <c:v>59850</c:v>
                </c:pt>
                <c:pt idx="2083">
                  <c:v>59815</c:v>
                </c:pt>
                <c:pt idx="2084">
                  <c:v>59815</c:v>
                </c:pt>
                <c:pt idx="2085">
                  <c:v>59955</c:v>
                </c:pt>
                <c:pt idx="2086">
                  <c:v>59885</c:v>
                </c:pt>
                <c:pt idx="2087">
                  <c:v>59990</c:v>
                </c:pt>
                <c:pt idx="2088">
                  <c:v>59920</c:v>
                </c:pt>
                <c:pt idx="2089">
                  <c:v>59675</c:v>
                </c:pt>
                <c:pt idx="2090">
                  <c:v>59815</c:v>
                </c:pt>
                <c:pt idx="2091">
                  <c:v>59815</c:v>
                </c:pt>
                <c:pt idx="2092">
                  <c:v>59815</c:v>
                </c:pt>
                <c:pt idx="2093">
                  <c:v>59745</c:v>
                </c:pt>
                <c:pt idx="2094">
                  <c:v>59675</c:v>
                </c:pt>
                <c:pt idx="2095">
                  <c:v>59850</c:v>
                </c:pt>
                <c:pt idx="2096">
                  <c:v>59815</c:v>
                </c:pt>
                <c:pt idx="2097">
                  <c:v>59815</c:v>
                </c:pt>
                <c:pt idx="2098">
                  <c:v>59745</c:v>
                </c:pt>
                <c:pt idx="2099">
                  <c:v>59710</c:v>
                </c:pt>
                <c:pt idx="2100">
                  <c:v>59815</c:v>
                </c:pt>
                <c:pt idx="2101">
                  <c:v>59780</c:v>
                </c:pt>
                <c:pt idx="2102">
                  <c:v>59675</c:v>
                </c:pt>
                <c:pt idx="2103">
                  <c:v>59710</c:v>
                </c:pt>
                <c:pt idx="2104">
                  <c:v>59605</c:v>
                </c:pt>
                <c:pt idx="2105">
                  <c:v>59710</c:v>
                </c:pt>
                <c:pt idx="2106">
                  <c:v>59780</c:v>
                </c:pt>
                <c:pt idx="2107">
                  <c:v>59710</c:v>
                </c:pt>
                <c:pt idx="2108">
                  <c:v>59675</c:v>
                </c:pt>
                <c:pt idx="2109">
                  <c:v>59605</c:v>
                </c:pt>
                <c:pt idx="2110">
                  <c:v>59850</c:v>
                </c:pt>
                <c:pt idx="2111">
                  <c:v>59710</c:v>
                </c:pt>
                <c:pt idx="2112">
                  <c:v>59815</c:v>
                </c:pt>
                <c:pt idx="2113">
                  <c:v>59570</c:v>
                </c:pt>
                <c:pt idx="2114">
                  <c:v>59535</c:v>
                </c:pt>
                <c:pt idx="2115">
                  <c:v>59605</c:v>
                </c:pt>
                <c:pt idx="2116">
                  <c:v>59920</c:v>
                </c:pt>
                <c:pt idx="2117">
                  <c:v>59815</c:v>
                </c:pt>
                <c:pt idx="2118">
                  <c:v>60060</c:v>
                </c:pt>
                <c:pt idx="2119">
                  <c:v>60025</c:v>
                </c:pt>
                <c:pt idx="2120">
                  <c:v>60025</c:v>
                </c:pt>
                <c:pt idx="2121">
                  <c:v>59920</c:v>
                </c:pt>
                <c:pt idx="2122">
                  <c:v>59885</c:v>
                </c:pt>
                <c:pt idx="2123">
                  <c:v>59955</c:v>
                </c:pt>
                <c:pt idx="2124">
                  <c:v>59920</c:v>
                </c:pt>
                <c:pt idx="2125">
                  <c:v>59885</c:v>
                </c:pt>
                <c:pt idx="2126">
                  <c:v>59850</c:v>
                </c:pt>
                <c:pt idx="2127">
                  <c:v>59780</c:v>
                </c:pt>
                <c:pt idx="2128">
                  <c:v>59780</c:v>
                </c:pt>
                <c:pt idx="2129">
                  <c:v>59815</c:v>
                </c:pt>
                <c:pt idx="2130">
                  <c:v>59780</c:v>
                </c:pt>
                <c:pt idx="2131">
                  <c:v>59780</c:v>
                </c:pt>
                <c:pt idx="2132">
                  <c:v>59780</c:v>
                </c:pt>
                <c:pt idx="2133">
                  <c:v>59710</c:v>
                </c:pt>
                <c:pt idx="2134">
                  <c:v>59675</c:v>
                </c:pt>
                <c:pt idx="2135">
                  <c:v>59780</c:v>
                </c:pt>
                <c:pt idx="2136">
                  <c:v>59675</c:v>
                </c:pt>
                <c:pt idx="2137">
                  <c:v>59675</c:v>
                </c:pt>
                <c:pt idx="2138">
                  <c:v>59640</c:v>
                </c:pt>
                <c:pt idx="2139">
                  <c:v>59710</c:v>
                </c:pt>
                <c:pt idx="2140">
                  <c:v>59675</c:v>
                </c:pt>
                <c:pt idx="2141">
                  <c:v>59675</c:v>
                </c:pt>
                <c:pt idx="2142">
                  <c:v>59710</c:v>
                </c:pt>
                <c:pt idx="2143">
                  <c:v>59675</c:v>
                </c:pt>
                <c:pt idx="2144">
                  <c:v>59675</c:v>
                </c:pt>
                <c:pt idx="2145">
                  <c:v>59640</c:v>
                </c:pt>
                <c:pt idx="2146">
                  <c:v>59640</c:v>
                </c:pt>
                <c:pt idx="2147">
                  <c:v>59640</c:v>
                </c:pt>
                <c:pt idx="2148">
                  <c:v>59640</c:v>
                </c:pt>
                <c:pt idx="2149">
                  <c:v>59640</c:v>
                </c:pt>
                <c:pt idx="2150">
                  <c:v>59640</c:v>
                </c:pt>
                <c:pt idx="2151">
                  <c:v>59605</c:v>
                </c:pt>
                <c:pt idx="2152">
                  <c:v>59605</c:v>
                </c:pt>
                <c:pt idx="2153">
                  <c:v>59605</c:v>
                </c:pt>
                <c:pt idx="2154">
                  <c:v>59570</c:v>
                </c:pt>
                <c:pt idx="2155">
                  <c:v>59535</c:v>
                </c:pt>
                <c:pt idx="2156">
                  <c:v>59535</c:v>
                </c:pt>
                <c:pt idx="2157">
                  <c:v>59570</c:v>
                </c:pt>
                <c:pt idx="2158">
                  <c:v>59500</c:v>
                </c:pt>
                <c:pt idx="2159">
                  <c:v>59500</c:v>
                </c:pt>
                <c:pt idx="2160">
                  <c:v>59535</c:v>
                </c:pt>
                <c:pt idx="2161">
                  <c:v>59430</c:v>
                </c:pt>
                <c:pt idx="2162">
                  <c:v>59500</c:v>
                </c:pt>
                <c:pt idx="2163">
                  <c:v>59465</c:v>
                </c:pt>
                <c:pt idx="2164">
                  <c:v>59430</c:v>
                </c:pt>
                <c:pt idx="2165">
                  <c:v>59465</c:v>
                </c:pt>
                <c:pt idx="2166">
                  <c:v>59465</c:v>
                </c:pt>
                <c:pt idx="2167">
                  <c:v>59465</c:v>
                </c:pt>
                <c:pt idx="2168">
                  <c:v>59430</c:v>
                </c:pt>
                <c:pt idx="2169">
                  <c:v>59430</c:v>
                </c:pt>
                <c:pt idx="2170">
                  <c:v>59395</c:v>
                </c:pt>
                <c:pt idx="2171">
                  <c:v>59465</c:v>
                </c:pt>
                <c:pt idx="2172">
                  <c:v>59430</c:v>
                </c:pt>
                <c:pt idx="2173">
                  <c:v>59465</c:v>
                </c:pt>
                <c:pt idx="2174">
                  <c:v>59395</c:v>
                </c:pt>
                <c:pt idx="2175">
                  <c:v>59395</c:v>
                </c:pt>
                <c:pt idx="2176">
                  <c:v>59395</c:v>
                </c:pt>
                <c:pt idx="2177">
                  <c:v>59360</c:v>
                </c:pt>
                <c:pt idx="2178">
                  <c:v>59325</c:v>
                </c:pt>
                <c:pt idx="2179">
                  <c:v>59325</c:v>
                </c:pt>
                <c:pt idx="2180">
                  <c:v>59360</c:v>
                </c:pt>
                <c:pt idx="2181">
                  <c:v>59325</c:v>
                </c:pt>
                <c:pt idx="2182">
                  <c:v>59290</c:v>
                </c:pt>
                <c:pt idx="2183">
                  <c:v>59255</c:v>
                </c:pt>
                <c:pt idx="2184">
                  <c:v>59255</c:v>
                </c:pt>
                <c:pt idx="2185">
                  <c:v>59255</c:v>
                </c:pt>
                <c:pt idx="2186">
                  <c:v>59255</c:v>
                </c:pt>
                <c:pt idx="2187">
                  <c:v>59290</c:v>
                </c:pt>
                <c:pt idx="2188">
                  <c:v>59220</c:v>
                </c:pt>
                <c:pt idx="2189">
                  <c:v>59220</c:v>
                </c:pt>
                <c:pt idx="2190">
                  <c:v>59220</c:v>
                </c:pt>
                <c:pt idx="2191">
                  <c:v>59185</c:v>
                </c:pt>
                <c:pt idx="2192">
                  <c:v>59185</c:v>
                </c:pt>
                <c:pt idx="2193">
                  <c:v>59150</c:v>
                </c:pt>
                <c:pt idx="2194">
                  <c:v>59150</c:v>
                </c:pt>
                <c:pt idx="2195">
                  <c:v>59115</c:v>
                </c:pt>
                <c:pt idx="2196">
                  <c:v>59150</c:v>
                </c:pt>
                <c:pt idx="2197">
                  <c:v>59115</c:v>
                </c:pt>
                <c:pt idx="2198">
                  <c:v>59080</c:v>
                </c:pt>
                <c:pt idx="2199">
                  <c:v>59150</c:v>
                </c:pt>
                <c:pt idx="2200">
                  <c:v>59115</c:v>
                </c:pt>
                <c:pt idx="2201">
                  <c:v>59080</c:v>
                </c:pt>
                <c:pt idx="2202">
                  <c:v>59115</c:v>
                </c:pt>
                <c:pt idx="2203">
                  <c:v>59045</c:v>
                </c:pt>
                <c:pt idx="2204">
                  <c:v>59045</c:v>
                </c:pt>
                <c:pt idx="2205">
                  <c:v>59010</c:v>
                </c:pt>
                <c:pt idx="2206">
                  <c:v>59010</c:v>
                </c:pt>
                <c:pt idx="2207">
                  <c:v>54915</c:v>
                </c:pt>
                <c:pt idx="2208">
                  <c:v>54985</c:v>
                </c:pt>
                <c:pt idx="2209">
                  <c:v>54915</c:v>
                </c:pt>
                <c:pt idx="2210">
                  <c:v>54845</c:v>
                </c:pt>
                <c:pt idx="2211">
                  <c:v>54845</c:v>
                </c:pt>
                <c:pt idx="2212">
                  <c:v>54845</c:v>
                </c:pt>
                <c:pt idx="2213">
                  <c:v>54775</c:v>
                </c:pt>
                <c:pt idx="2214">
                  <c:v>54775</c:v>
                </c:pt>
                <c:pt idx="2215">
                  <c:v>54775</c:v>
                </c:pt>
                <c:pt idx="2216">
                  <c:v>54775</c:v>
                </c:pt>
                <c:pt idx="2217">
                  <c:v>54810</c:v>
                </c:pt>
                <c:pt idx="2218">
                  <c:v>54775</c:v>
                </c:pt>
                <c:pt idx="2219">
                  <c:v>54775</c:v>
                </c:pt>
                <c:pt idx="2220">
                  <c:v>54740</c:v>
                </c:pt>
                <c:pt idx="2221">
                  <c:v>54705</c:v>
                </c:pt>
                <c:pt idx="2222">
                  <c:v>54740</c:v>
                </c:pt>
                <c:pt idx="2223">
                  <c:v>54705</c:v>
                </c:pt>
                <c:pt idx="2224">
                  <c:v>54705</c:v>
                </c:pt>
                <c:pt idx="2225">
                  <c:v>54705</c:v>
                </c:pt>
                <c:pt idx="2226">
                  <c:v>54705</c:v>
                </c:pt>
                <c:pt idx="2227">
                  <c:v>54670</c:v>
                </c:pt>
                <c:pt idx="2228">
                  <c:v>54705</c:v>
                </c:pt>
                <c:pt idx="2229">
                  <c:v>54705</c:v>
                </c:pt>
                <c:pt idx="2230">
                  <c:v>54670</c:v>
                </c:pt>
                <c:pt idx="2231">
                  <c:v>54670</c:v>
                </c:pt>
                <c:pt idx="2232">
                  <c:v>54740</c:v>
                </c:pt>
                <c:pt idx="2233">
                  <c:v>54635</c:v>
                </c:pt>
                <c:pt idx="2234">
                  <c:v>54600</c:v>
                </c:pt>
                <c:pt idx="2235">
                  <c:v>54600</c:v>
                </c:pt>
                <c:pt idx="2236">
                  <c:v>54600</c:v>
                </c:pt>
                <c:pt idx="2237">
                  <c:v>54600</c:v>
                </c:pt>
                <c:pt idx="2238">
                  <c:v>54600</c:v>
                </c:pt>
                <c:pt idx="2239">
                  <c:v>54565</c:v>
                </c:pt>
                <c:pt idx="2240">
                  <c:v>54495</c:v>
                </c:pt>
                <c:pt idx="2241">
                  <c:v>54565</c:v>
                </c:pt>
                <c:pt idx="2242">
                  <c:v>54565</c:v>
                </c:pt>
                <c:pt idx="2243">
                  <c:v>54565</c:v>
                </c:pt>
                <c:pt idx="2244">
                  <c:v>54530</c:v>
                </c:pt>
                <c:pt idx="2245">
                  <c:v>54495</c:v>
                </c:pt>
                <c:pt idx="2246">
                  <c:v>54530</c:v>
                </c:pt>
                <c:pt idx="2247">
                  <c:v>54460</c:v>
                </c:pt>
                <c:pt idx="2248">
                  <c:v>54460</c:v>
                </c:pt>
                <c:pt idx="2249">
                  <c:v>54390</c:v>
                </c:pt>
                <c:pt idx="2250">
                  <c:v>54390</c:v>
                </c:pt>
                <c:pt idx="2251">
                  <c:v>54425</c:v>
                </c:pt>
                <c:pt idx="2252">
                  <c:v>54425</c:v>
                </c:pt>
                <c:pt idx="2253">
                  <c:v>54460</c:v>
                </c:pt>
                <c:pt idx="2254">
                  <c:v>54425</c:v>
                </c:pt>
                <c:pt idx="2255">
                  <c:v>54425</c:v>
                </c:pt>
                <c:pt idx="2256">
                  <c:v>54425</c:v>
                </c:pt>
                <c:pt idx="2257">
                  <c:v>54425</c:v>
                </c:pt>
                <c:pt idx="2258">
                  <c:v>54425</c:v>
                </c:pt>
                <c:pt idx="2259">
                  <c:v>54355</c:v>
                </c:pt>
                <c:pt idx="2260">
                  <c:v>54355</c:v>
                </c:pt>
                <c:pt idx="2261">
                  <c:v>54355</c:v>
                </c:pt>
                <c:pt idx="2262">
                  <c:v>54285</c:v>
                </c:pt>
                <c:pt idx="2263">
                  <c:v>54320</c:v>
                </c:pt>
                <c:pt idx="2264">
                  <c:v>54285</c:v>
                </c:pt>
                <c:pt idx="2265">
                  <c:v>54285</c:v>
                </c:pt>
                <c:pt idx="2266">
                  <c:v>54215</c:v>
                </c:pt>
                <c:pt idx="2267">
                  <c:v>54285</c:v>
                </c:pt>
                <c:pt idx="2268">
                  <c:v>54285</c:v>
                </c:pt>
                <c:pt idx="2269">
                  <c:v>54250</c:v>
                </c:pt>
                <c:pt idx="2270">
                  <c:v>54215</c:v>
                </c:pt>
                <c:pt idx="2271">
                  <c:v>54215</c:v>
                </c:pt>
                <c:pt idx="2272">
                  <c:v>54180</c:v>
                </c:pt>
                <c:pt idx="2273">
                  <c:v>54215</c:v>
                </c:pt>
                <c:pt idx="2274">
                  <c:v>54215</c:v>
                </c:pt>
                <c:pt idx="2275">
                  <c:v>54215</c:v>
                </c:pt>
                <c:pt idx="2276">
                  <c:v>54215</c:v>
                </c:pt>
                <c:pt idx="2277">
                  <c:v>54215</c:v>
                </c:pt>
                <c:pt idx="2278">
                  <c:v>54250</c:v>
                </c:pt>
                <c:pt idx="2279">
                  <c:v>54180</c:v>
                </c:pt>
                <c:pt idx="2280">
                  <c:v>54320</c:v>
                </c:pt>
                <c:pt idx="2281">
                  <c:v>54180</c:v>
                </c:pt>
                <c:pt idx="2282">
                  <c:v>54250</c:v>
                </c:pt>
                <c:pt idx="2283">
                  <c:v>54075</c:v>
                </c:pt>
                <c:pt idx="2284">
                  <c:v>54145</c:v>
                </c:pt>
                <c:pt idx="2285">
                  <c:v>54110</c:v>
                </c:pt>
                <c:pt idx="2286">
                  <c:v>54075</c:v>
                </c:pt>
                <c:pt idx="2287">
                  <c:v>54110</c:v>
                </c:pt>
                <c:pt idx="2288">
                  <c:v>54075</c:v>
                </c:pt>
                <c:pt idx="2289">
                  <c:v>54075</c:v>
                </c:pt>
                <c:pt idx="2290">
                  <c:v>54075</c:v>
                </c:pt>
                <c:pt idx="2291">
                  <c:v>54075</c:v>
                </c:pt>
                <c:pt idx="2292">
                  <c:v>54075</c:v>
                </c:pt>
                <c:pt idx="2293">
                  <c:v>54040</c:v>
                </c:pt>
                <c:pt idx="2294">
                  <c:v>54075</c:v>
                </c:pt>
                <c:pt idx="2295">
                  <c:v>54040</c:v>
                </c:pt>
                <c:pt idx="2296">
                  <c:v>54005</c:v>
                </c:pt>
                <c:pt idx="2297">
                  <c:v>54005</c:v>
                </c:pt>
                <c:pt idx="2298">
                  <c:v>54005</c:v>
                </c:pt>
                <c:pt idx="2299">
                  <c:v>54040</c:v>
                </c:pt>
                <c:pt idx="2300">
                  <c:v>54005</c:v>
                </c:pt>
                <c:pt idx="2301">
                  <c:v>54005</c:v>
                </c:pt>
                <c:pt idx="2302">
                  <c:v>54075</c:v>
                </c:pt>
                <c:pt idx="2303">
                  <c:v>54005</c:v>
                </c:pt>
                <c:pt idx="2304">
                  <c:v>53970</c:v>
                </c:pt>
                <c:pt idx="2305">
                  <c:v>53970</c:v>
                </c:pt>
                <c:pt idx="2306">
                  <c:v>53970</c:v>
                </c:pt>
                <c:pt idx="2307">
                  <c:v>53935</c:v>
                </c:pt>
                <c:pt idx="2308">
                  <c:v>53900</c:v>
                </c:pt>
                <c:pt idx="2309">
                  <c:v>53900</c:v>
                </c:pt>
                <c:pt idx="2310">
                  <c:v>53865</c:v>
                </c:pt>
                <c:pt idx="2311">
                  <c:v>53865</c:v>
                </c:pt>
                <c:pt idx="2312">
                  <c:v>53830</c:v>
                </c:pt>
                <c:pt idx="2313">
                  <c:v>53830</c:v>
                </c:pt>
                <c:pt idx="2314">
                  <c:v>53830</c:v>
                </c:pt>
                <c:pt idx="2315">
                  <c:v>53795</c:v>
                </c:pt>
                <c:pt idx="2316">
                  <c:v>53830</c:v>
                </c:pt>
                <c:pt idx="2317">
                  <c:v>53795</c:v>
                </c:pt>
                <c:pt idx="2318">
                  <c:v>53795</c:v>
                </c:pt>
                <c:pt idx="2319">
                  <c:v>53795</c:v>
                </c:pt>
                <c:pt idx="2320">
                  <c:v>53760</c:v>
                </c:pt>
                <c:pt idx="2321">
                  <c:v>53760</c:v>
                </c:pt>
                <c:pt idx="2322">
                  <c:v>53760</c:v>
                </c:pt>
                <c:pt idx="2323">
                  <c:v>53725</c:v>
                </c:pt>
                <c:pt idx="2324">
                  <c:v>53760</c:v>
                </c:pt>
                <c:pt idx="2325">
                  <c:v>53725</c:v>
                </c:pt>
                <c:pt idx="2326">
                  <c:v>53795</c:v>
                </c:pt>
                <c:pt idx="2327">
                  <c:v>53760</c:v>
                </c:pt>
                <c:pt idx="2328">
                  <c:v>53725</c:v>
                </c:pt>
                <c:pt idx="2329">
                  <c:v>53690</c:v>
                </c:pt>
                <c:pt idx="2330">
                  <c:v>53690</c:v>
                </c:pt>
                <c:pt idx="2331">
                  <c:v>53690</c:v>
                </c:pt>
                <c:pt idx="2332">
                  <c:v>53690</c:v>
                </c:pt>
                <c:pt idx="2333">
                  <c:v>53690</c:v>
                </c:pt>
                <c:pt idx="2334">
                  <c:v>53585</c:v>
                </c:pt>
                <c:pt idx="2335">
                  <c:v>53585</c:v>
                </c:pt>
                <c:pt idx="2336">
                  <c:v>53585</c:v>
                </c:pt>
                <c:pt idx="2337">
                  <c:v>53620</c:v>
                </c:pt>
                <c:pt idx="2338">
                  <c:v>53585</c:v>
                </c:pt>
                <c:pt idx="2339">
                  <c:v>53585</c:v>
                </c:pt>
                <c:pt idx="2340">
                  <c:v>53550</c:v>
                </c:pt>
                <c:pt idx="2341">
                  <c:v>53585</c:v>
                </c:pt>
                <c:pt idx="2342">
                  <c:v>53550</c:v>
                </c:pt>
                <c:pt idx="2343">
                  <c:v>53515</c:v>
                </c:pt>
                <c:pt idx="2344">
                  <c:v>53515</c:v>
                </c:pt>
                <c:pt idx="2345">
                  <c:v>53550</c:v>
                </c:pt>
                <c:pt idx="2346">
                  <c:v>53515</c:v>
                </c:pt>
                <c:pt idx="2347">
                  <c:v>53480</c:v>
                </c:pt>
                <c:pt idx="2348">
                  <c:v>53445</c:v>
                </c:pt>
                <c:pt idx="2349">
                  <c:v>53515</c:v>
                </c:pt>
                <c:pt idx="2350">
                  <c:v>53620</c:v>
                </c:pt>
                <c:pt idx="2351">
                  <c:v>53655</c:v>
                </c:pt>
                <c:pt idx="2352">
                  <c:v>53585</c:v>
                </c:pt>
                <c:pt idx="2353">
                  <c:v>53655</c:v>
                </c:pt>
                <c:pt idx="2354">
                  <c:v>53690</c:v>
                </c:pt>
                <c:pt idx="2355">
                  <c:v>53515</c:v>
                </c:pt>
                <c:pt idx="2356">
                  <c:v>53445</c:v>
                </c:pt>
                <c:pt idx="2357">
                  <c:v>53445</c:v>
                </c:pt>
                <c:pt idx="2358">
                  <c:v>53410</c:v>
                </c:pt>
                <c:pt idx="2359">
                  <c:v>53410</c:v>
                </c:pt>
                <c:pt idx="2360">
                  <c:v>53410</c:v>
                </c:pt>
                <c:pt idx="2361">
                  <c:v>53340</c:v>
                </c:pt>
                <c:pt idx="2362">
                  <c:v>53340</c:v>
                </c:pt>
                <c:pt idx="2363">
                  <c:v>53410</c:v>
                </c:pt>
                <c:pt idx="2364">
                  <c:v>53340</c:v>
                </c:pt>
                <c:pt idx="2365">
                  <c:v>53375</c:v>
                </c:pt>
                <c:pt idx="2366">
                  <c:v>53375</c:v>
                </c:pt>
                <c:pt idx="2367">
                  <c:v>53375</c:v>
                </c:pt>
                <c:pt idx="2368">
                  <c:v>53270</c:v>
                </c:pt>
                <c:pt idx="2369">
                  <c:v>53340</c:v>
                </c:pt>
                <c:pt idx="2370">
                  <c:v>53305</c:v>
                </c:pt>
                <c:pt idx="2371">
                  <c:v>53270</c:v>
                </c:pt>
                <c:pt idx="2372">
                  <c:v>53340</c:v>
                </c:pt>
                <c:pt idx="2373">
                  <c:v>53375</c:v>
                </c:pt>
                <c:pt idx="2374">
                  <c:v>53410</c:v>
                </c:pt>
                <c:pt idx="2375">
                  <c:v>53515</c:v>
                </c:pt>
                <c:pt idx="2376">
                  <c:v>53585</c:v>
                </c:pt>
                <c:pt idx="2377">
                  <c:v>53655</c:v>
                </c:pt>
                <c:pt idx="2378">
                  <c:v>53410</c:v>
                </c:pt>
                <c:pt idx="2379">
                  <c:v>53340</c:v>
                </c:pt>
                <c:pt idx="2380">
                  <c:v>53305</c:v>
                </c:pt>
                <c:pt idx="2381">
                  <c:v>53305</c:v>
                </c:pt>
                <c:pt idx="2382">
                  <c:v>53270</c:v>
                </c:pt>
                <c:pt idx="2383">
                  <c:v>53235</c:v>
                </c:pt>
                <c:pt idx="2384">
                  <c:v>53200</c:v>
                </c:pt>
                <c:pt idx="2385">
                  <c:v>53200</c:v>
                </c:pt>
                <c:pt idx="2386">
                  <c:v>53235</c:v>
                </c:pt>
                <c:pt idx="2387">
                  <c:v>53270</c:v>
                </c:pt>
                <c:pt idx="2388">
                  <c:v>53235</c:v>
                </c:pt>
                <c:pt idx="2389">
                  <c:v>53235</c:v>
                </c:pt>
                <c:pt idx="2390">
                  <c:v>53235</c:v>
                </c:pt>
                <c:pt idx="2391">
                  <c:v>53165</c:v>
                </c:pt>
                <c:pt idx="2392">
                  <c:v>53165</c:v>
                </c:pt>
                <c:pt idx="2393">
                  <c:v>53235</c:v>
                </c:pt>
                <c:pt idx="2394">
                  <c:v>53235</c:v>
                </c:pt>
                <c:pt idx="2395">
                  <c:v>53200</c:v>
                </c:pt>
                <c:pt idx="2396">
                  <c:v>53165</c:v>
                </c:pt>
                <c:pt idx="2397">
                  <c:v>53270</c:v>
                </c:pt>
                <c:pt idx="2398">
                  <c:v>53305</c:v>
                </c:pt>
                <c:pt idx="2399">
                  <c:v>53410</c:v>
                </c:pt>
                <c:pt idx="2400">
                  <c:v>53305</c:v>
                </c:pt>
                <c:pt idx="2401">
                  <c:v>53585</c:v>
                </c:pt>
                <c:pt idx="2402">
                  <c:v>53235</c:v>
                </c:pt>
                <c:pt idx="2403">
                  <c:v>53200</c:v>
                </c:pt>
                <c:pt idx="2404">
                  <c:v>53200</c:v>
                </c:pt>
                <c:pt idx="2405">
                  <c:v>53200</c:v>
                </c:pt>
                <c:pt idx="2406">
                  <c:v>53130</c:v>
                </c:pt>
                <c:pt idx="2407">
                  <c:v>53060</c:v>
                </c:pt>
                <c:pt idx="2408">
                  <c:v>53095</c:v>
                </c:pt>
                <c:pt idx="2409">
                  <c:v>53130</c:v>
                </c:pt>
                <c:pt idx="2410">
                  <c:v>53095</c:v>
                </c:pt>
                <c:pt idx="2411">
                  <c:v>53095</c:v>
                </c:pt>
                <c:pt idx="2412">
                  <c:v>53095</c:v>
                </c:pt>
                <c:pt idx="2413">
                  <c:v>53060</c:v>
                </c:pt>
                <c:pt idx="2414">
                  <c:v>53060</c:v>
                </c:pt>
                <c:pt idx="2415">
                  <c:v>53025</c:v>
                </c:pt>
                <c:pt idx="2416">
                  <c:v>53060</c:v>
                </c:pt>
                <c:pt idx="2417">
                  <c:v>53025</c:v>
                </c:pt>
                <c:pt idx="2418">
                  <c:v>53060</c:v>
                </c:pt>
                <c:pt idx="2419">
                  <c:v>53025</c:v>
                </c:pt>
                <c:pt idx="2420">
                  <c:v>53060</c:v>
                </c:pt>
                <c:pt idx="2421">
                  <c:v>53130</c:v>
                </c:pt>
                <c:pt idx="2422">
                  <c:v>53165</c:v>
                </c:pt>
                <c:pt idx="2423">
                  <c:v>53025</c:v>
                </c:pt>
                <c:pt idx="2424">
                  <c:v>53165</c:v>
                </c:pt>
                <c:pt idx="2425">
                  <c:v>53305</c:v>
                </c:pt>
                <c:pt idx="2426">
                  <c:v>52990</c:v>
                </c:pt>
                <c:pt idx="2427">
                  <c:v>52990</c:v>
                </c:pt>
                <c:pt idx="2428">
                  <c:v>53060</c:v>
                </c:pt>
                <c:pt idx="2429">
                  <c:v>52920</c:v>
                </c:pt>
                <c:pt idx="2430">
                  <c:v>52990</c:v>
                </c:pt>
                <c:pt idx="2431">
                  <c:v>52920</c:v>
                </c:pt>
                <c:pt idx="2432">
                  <c:v>52920</c:v>
                </c:pt>
                <c:pt idx="2433">
                  <c:v>52990</c:v>
                </c:pt>
                <c:pt idx="2434">
                  <c:v>52885</c:v>
                </c:pt>
                <c:pt idx="2435">
                  <c:v>52885</c:v>
                </c:pt>
                <c:pt idx="2436">
                  <c:v>52885</c:v>
                </c:pt>
                <c:pt idx="2437">
                  <c:v>52850</c:v>
                </c:pt>
                <c:pt idx="2438">
                  <c:v>52850</c:v>
                </c:pt>
                <c:pt idx="2439">
                  <c:v>52850</c:v>
                </c:pt>
                <c:pt idx="2440">
                  <c:v>52885</c:v>
                </c:pt>
                <c:pt idx="2441">
                  <c:v>52885</c:v>
                </c:pt>
                <c:pt idx="2442">
                  <c:v>52850</c:v>
                </c:pt>
                <c:pt idx="2443">
                  <c:v>52850</c:v>
                </c:pt>
                <c:pt idx="2444">
                  <c:v>52850</c:v>
                </c:pt>
                <c:pt idx="2445">
                  <c:v>52885</c:v>
                </c:pt>
                <c:pt idx="2446">
                  <c:v>52920</c:v>
                </c:pt>
                <c:pt idx="2447">
                  <c:v>52955</c:v>
                </c:pt>
                <c:pt idx="2448">
                  <c:v>52920</c:v>
                </c:pt>
                <c:pt idx="2449">
                  <c:v>52920</c:v>
                </c:pt>
                <c:pt idx="2450">
                  <c:v>52850</c:v>
                </c:pt>
                <c:pt idx="2451">
                  <c:v>52885</c:v>
                </c:pt>
                <c:pt idx="2452">
                  <c:v>52885</c:v>
                </c:pt>
                <c:pt idx="2453">
                  <c:v>52815</c:v>
                </c:pt>
                <c:pt idx="2454">
                  <c:v>52850</c:v>
                </c:pt>
                <c:pt idx="2455">
                  <c:v>52780</c:v>
                </c:pt>
                <c:pt idx="2456">
                  <c:v>52815</c:v>
                </c:pt>
                <c:pt idx="2457">
                  <c:v>52885</c:v>
                </c:pt>
                <c:pt idx="2458">
                  <c:v>52850</c:v>
                </c:pt>
                <c:pt idx="2459">
                  <c:v>52850</c:v>
                </c:pt>
                <c:pt idx="2460">
                  <c:v>52815</c:v>
                </c:pt>
                <c:pt idx="2461">
                  <c:v>52780</c:v>
                </c:pt>
                <c:pt idx="2462">
                  <c:v>52745</c:v>
                </c:pt>
                <c:pt idx="2463">
                  <c:v>52710</c:v>
                </c:pt>
                <c:pt idx="2464">
                  <c:v>52780</c:v>
                </c:pt>
                <c:pt idx="2465">
                  <c:v>52780</c:v>
                </c:pt>
                <c:pt idx="2466">
                  <c:v>52745</c:v>
                </c:pt>
                <c:pt idx="2467">
                  <c:v>52745</c:v>
                </c:pt>
                <c:pt idx="2468">
                  <c:v>52745</c:v>
                </c:pt>
                <c:pt idx="2469">
                  <c:v>52745</c:v>
                </c:pt>
                <c:pt idx="2470">
                  <c:v>52745</c:v>
                </c:pt>
                <c:pt idx="2471">
                  <c:v>52850</c:v>
                </c:pt>
                <c:pt idx="2472">
                  <c:v>53025</c:v>
                </c:pt>
                <c:pt idx="2473">
                  <c:v>52885</c:v>
                </c:pt>
                <c:pt idx="2474">
                  <c:v>52780</c:v>
                </c:pt>
                <c:pt idx="2475">
                  <c:v>52745</c:v>
                </c:pt>
                <c:pt idx="2476">
                  <c:v>52675</c:v>
                </c:pt>
                <c:pt idx="2477">
                  <c:v>52710</c:v>
                </c:pt>
                <c:pt idx="2478">
                  <c:v>52675</c:v>
                </c:pt>
                <c:pt idx="2479">
                  <c:v>52675</c:v>
                </c:pt>
                <c:pt idx="2480">
                  <c:v>52675</c:v>
                </c:pt>
                <c:pt idx="2481">
                  <c:v>52675</c:v>
                </c:pt>
                <c:pt idx="2482">
                  <c:v>52675</c:v>
                </c:pt>
                <c:pt idx="2483">
                  <c:v>52710</c:v>
                </c:pt>
                <c:pt idx="2484">
                  <c:v>52640</c:v>
                </c:pt>
                <c:pt idx="2485">
                  <c:v>52710</c:v>
                </c:pt>
                <c:pt idx="2486">
                  <c:v>52710</c:v>
                </c:pt>
                <c:pt idx="2487">
                  <c:v>52675</c:v>
                </c:pt>
                <c:pt idx="2488">
                  <c:v>52745</c:v>
                </c:pt>
                <c:pt idx="2489">
                  <c:v>52710</c:v>
                </c:pt>
                <c:pt idx="2490">
                  <c:v>52710</c:v>
                </c:pt>
                <c:pt idx="2491">
                  <c:v>52780</c:v>
                </c:pt>
                <c:pt idx="2492">
                  <c:v>52780</c:v>
                </c:pt>
                <c:pt idx="2493">
                  <c:v>52885</c:v>
                </c:pt>
                <c:pt idx="2494">
                  <c:v>52920</c:v>
                </c:pt>
                <c:pt idx="2495">
                  <c:v>53025</c:v>
                </c:pt>
                <c:pt idx="2496">
                  <c:v>52990</c:v>
                </c:pt>
                <c:pt idx="2497">
                  <c:v>53025</c:v>
                </c:pt>
                <c:pt idx="2498">
                  <c:v>53095</c:v>
                </c:pt>
                <c:pt idx="2499">
                  <c:v>53095</c:v>
                </c:pt>
                <c:pt idx="2500">
                  <c:v>53095</c:v>
                </c:pt>
                <c:pt idx="2501">
                  <c:v>53060</c:v>
                </c:pt>
                <c:pt idx="2502">
                  <c:v>53095</c:v>
                </c:pt>
                <c:pt idx="2503">
                  <c:v>53130</c:v>
                </c:pt>
                <c:pt idx="2504">
                  <c:v>53165</c:v>
                </c:pt>
                <c:pt idx="2505">
                  <c:v>53235</c:v>
                </c:pt>
                <c:pt idx="2506">
                  <c:v>53270</c:v>
                </c:pt>
                <c:pt idx="2507">
                  <c:v>53270</c:v>
                </c:pt>
                <c:pt idx="2508">
                  <c:v>53340</c:v>
                </c:pt>
                <c:pt idx="2509">
                  <c:v>53375</c:v>
                </c:pt>
                <c:pt idx="2510">
                  <c:v>53445</c:v>
                </c:pt>
                <c:pt idx="2511">
                  <c:v>53445</c:v>
                </c:pt>
                <c:pt idx="2512">
                  <c:v>53515</c:v>
                </c:pt>
                <c:pt idx="2513">
                  <c:v>53585</c:v>
                </c:pt>
                <c:pt idx="2514">
                  <c:v>53620</c:v>
                </c:pt>
                <c:pt idx="2515">
                  <c:v>53690</c:v>
                </c:pt>
                <c:pt idx="2516">
                  <c:v>53725</c:v>
                </c:pt>
                <c:pt idx="2517">
                  <c:v>53935</c:v>
                </c:pt>
                <c:pt idx="2518">
                  <c:v>54005</c:v>
                </c:pt>
                <c:pt idx="2519">
                  <c:v>53970</c:v>
                </c:pt>
                <c:pt idx="2520">
                  <c:v>54250</c:v>
                </c:pt>
                <c:pt idx="2521">
                  <c:v>54320</c:v>
                </c:pt>
                <c:pt idx="2522">
                  <c:v>54355</c:v>
                </c:pt>
                <c:pt idx="2523">
                  <c:v>54390</c:v>
                </c:pt>
                <c:pt idx="2524">
                  <c:v>54355</c:v>
                </c:pt>
                <c:pt idx="2525">
                  <c:v>54390</c:v>
                </c:pt>
                <c:pt idx="2526">
                  <c:v>54460</c:v>
                </c:pt>
                <c:pt idx="2527">
                  <c:v>54495</c:v>
                </c:pt>
                <c:pt idx="2528">
                  <c:v>54600</c:v>
                </c:pt>
                <c:pt idx="2529">
                  <c:v>54670</c:v>
                </c:pt>
                <c:pt idx="2530">
                  <c:v>54740</c:v>
                </c:pt>
                <c:pt idx="2531">
                  <c:v>54775</c:v>
                </c:pt>
                <c:pt idx="2532">
                  <c:v>54880</c:v>
                </c:pt>
                <c:pt idx="2533">
                  <c:v>54880</c:v>
                </c:pt>
                <c:pt idx="2534">
                  <c:v>54985</c:v>
                </c:pt>
                <c:pt idx="2535">
                  <c:v>55020</c:v>
                </c:pt>
                <c:pt idx="2536">
                  <c:v>55090</c:v>
                </c:pt>
                <c:pt idx="2537">
                  <c:v>55195</c:v>
                </c:pt>
                <c:pt idx="2538">
                  <c:v>55195</c:v>
                </c:pt>
                <c:pt idx="2539">
                  <c:v>55265</c:v>
                </c:pt>
                <c:pt idx="2540">
                  <c:v>55265</c:v>
                </c:pt>
                <c:pt idx="2541">
                  <c:v>55405</c:v>
                </c:pt>
                <c:pt idx="2542">
                  <c:v>55510</c:v>
                </c:pt>
                <c:pt idx="2543">
                  <c:v>55580</c:v>
                </c:pt>
                <c:pt idx="2544">
                  <c:v>55720</c:v>
                </c:pt>
                <c:pt idx="2545">
                  <c:v>55685</c:v>
                </c:pt>
                <c:pt idx="2546">
                  <c:v>55755</c:v>
                </c:pt>
                <c:pt idx="2547">
                  <c:v>55545</c:v>
                </c:pt>
                <c:pt idx="2548">
                  <c:v>55545</c:v>
                </c:pt>
                <c:pt idx="2549">
                  <c:v>55580</c:v>
                </c:pt>
                <c:pt idx="2550">
                  <c:v>55580</c:v>
                </c:pt>
                <c:pt idx="2551">
                  <c:v>55615</c:v>
                </c:pt>
                <c:pt idx="2552">
                  <c:v>55615</c:v>
                </c:pt>
                <c:pt idx="2553">
                  <c:v>55685</c:v>
                </c:pt>
                <c:pt idx="2554">
                  <c:v>55685</c:v>
                </c:pt>
                <c:pt idx="2555">
                  <c:v>55720</c:v>
                </c:pt>
                <c:pt idx="2556">
                  <c:v>55720</c:v>
                </c:pt>
                <c:pt idx="2557">
                  <c:v>55755</c:v>
                </c:pt>
                <c:pt idx="2558">
                  <c:v>55755</c:v>
                </c:pt>
                <c:pt idx="2559">
                  <c:v>55790</c:v>
                </c:pt>
                <c:pt idx="2560">
                  <c:v>55790</c:v>
                </c:pt>
                <c:pt idx="2561">
                  <c:v>55825</c:v>
                </c:pt>
                <c:pt idx="2562">
                  <c:v>55860</c:v>
                </c:pt>
                <c:pt idx="2563">
                  <c:v>55860</c:v>
                </c:pt>
                <c:pt idx="2564">
                  <c:v>55860</c:v>
                </c:pt>
                <c:pt idx="2565">
                  <c:v>55965</c:v>
                </c:pt>
                <c:pt idx="2566">
                  <c:v>56035</c:v>
                </c:pt>
                <c:pt idx="2567">
                  <c:v>56070</c:v>
                </c:pt>
                <c:pt idx="2568">
                  <c:v>56070</c:v>
                </c:pt>
                <c:pt idx="2569">
                  <c:v>56070</c:v>
                </c:pt>
                <c:pt idx="2570">
                  <c:v>56105</c:v>
                </c:pt>
                <c:pt idx="2571">
                  <c:v>55965</c:v>
                </c:pt>
                <c:pt idx="2572">
                  <c:v>55930</c:v>
                </c:pt>
                <c:pt idx="2573">
                  <c:v>55930</c:v>
                </c:pt>
                <c:pt idx="2574">
                  <c:v>55860</c:v>
                </c:pt>
                <c:pt idx="2575">
                  <c:v>55860</c:v>
                </c:pt>
                <c:pt idx="2576">
                  <c:v>55860</c:v>
                </c:pt>
                <c:pt idx="2577">
                  <c:v>55895</c:v>
                </c:pt>
                <c:pt idx="2578">
                  <c:v>55930</c:v>
                </c:pt>
                <c:pt idx="2579">
                  <c:v>55930</c:v>
                </c:pt>
                <c:pt idx="2580">
                  <c:v>55930</c:v>
                </c:pt>
                <c:pt idx="2581">
                  <c:v>55895</c:v>
                </c:pt>
                <c:pt idx="2582">
                  <c:v>55860</c:v>
                </c:pt>
                <c:pt idx="2583">
                  <c:v>55860</c:v>
                </c:pt>
                <c:pt idx="2584">
                  <c:v>55860</c:v>
                </c:pt>
                <c:pt idx="2585">
                  <c:v>55895</c:v>
                </c:pt>
                <c:pt idx="2586">
                  <c:v>55860</c:v>
                </c:pt>
                <c:pt idx="2587">
                  <c:v>55860</c:v>
                </c:pt>
                <c:pt idx="2588">
                  <c:v>55895</c:v>
                </c:pt>
                <c:pt idx="2589">
                  <c:v>55965</c:v>
                </c:pt>
                <c:pt idx="2590">
                  <c:v>56000</c:v>
                </c:pt>
                <c:pt idx="2591">
                  <c:v>56000</c:v>
                </c:pt>
                <c:pt idx="2592">
                  <c:v>56070</c:v>
                </c:pt>
                <c:pt idx="2593">
                  <c:v>56000</c:v>
                </c:pt>
                <c:pt idx="2594">
                  <c:v>56000</c:v>
                </c:pt>
                <c:pt idx="2595">
                  <c:v>55930</c:v>
                </c:pt>
                <c:pt idx="2596">
                  <c:v>55860</c:v>
                </c:pt>
                <c:pt idx="2597">
                  <c:v>55860</c:v>
                </c:pt>
                <c:pt idx="2598">
                  <c:v>55825</c:v>
                </c:pt>
                <c:pt idx="2599">
                  <c:v>55790</c:v>
                </c:pt>
                <c:pt idx="2600">
                  <c:v>55790</c:v>
                </c:pt>
                <c:pt idx="2601">
                  <c:v>55825</c:v>
                </c:pt>
                <c:pt idx="2602">
                  <c:v>55825</c:v>
                </c:pt>
                <c:pt idx="2603">
                  <c:v>55860</c:v>
                </c:pt>
                <c:pt idx="2604">
                  <c:v>55895</c:v>
                </c:pt>
                <c:pt idx="2605">
                  <c:v>55895</c:v>
                </c:pt>
                <c:pt idx="2606">
                  <c:v>55895</c:v>
                </c:pt>
                <c:pt idx="2607">
                  <c:v>55930</c:v>
                </c:pt>
                <c:pt idx="2608">
                  <c:v>55930</c:v>
                </c:pt>
                <c:pt idx="2609">
                  <c:v>55930</c:v>
                </c:pt>
                <c:pt idx="2610">
                  <c:v>55930</c:v>
                </c:pt>
                <c:pt idx="2611">
                  <c:v>55965</c:v>
                </c:pt>
                <c:pt idx="2612">
                  <c:v>55965</c:v>
                </c:pt>
                <c:pt idx="2613">
                  <c:v>56070</c:v>
                </c:pt>
                <c:pt idx="2614">
                  <c:v>56070</c:v>
                </c:pt>
                <c:pt idx="2615">
                  <c:v>56175</c:v>
                </c:pt>
                <c:pt idx="2616">
                  <c:v>56210</c:v>
                </c:pt>
                <c:pt idx="2617">
                  <c:v>56140</c:v>
                </c:pt>
                <c:pt idx="2618">
                  <c:v>56140</c:v>
                </c:pt>
                <c:pt idx="2619">
                  <c:v>56000</c:v>
                </c:pt>
                <c:pt idx="2620">
                  <c:v>56000</c:v>
                </c:pt>
                <c:pt idx="2621">
                  <c:v>56000</c:v>
                </c:pt>
                <c:pt idx="2622">
                  <c:v>55965</c:v>
                </c:pt>
                <c:pt idx="2623">
                  <c:v>55965</c:v>
                </c:pt>
                <c:pt idx="2624">
                  <c:v>56000</c:v>
                </c:pt>
                <c:pt idx="2625">
                  <c:v>55965</c:v>
                </c:pt>
                <c:pt idx="2626">
                  <c:v>55965</c:v>
                </c:pt>
                <c:pt idx="2627">
                  <c:v>55965</c:v>
                </c:pt>
                <c:pt idx="2628">
                  <c:v>56035</c:v>
                </c:pt>
                <c:pt idx="2629">
                  <c:v>56070</c:v>
                </c:pt>
                <c:pt idx="2630">
                  <c:v>56035</c:v>
                </c:pt>
                <c:pt idx="2631">
                  <c:v>56035</c:v>
                </c:pt>
                <c:pt idx="2632">
                  <c:v>56035</c:v>
                </c:pt>
                <c:pt idx="2633">
                  <c:v>56070</c:v>
                </c:pt>
                <c:pt idx="2634">
                  <c:v>56070</c:v>
                </c:pt>
                <c:pt idx="2635">
                  <c:v>56000</c:v>
                </c:pt>
                <c:pt idx="2636">
                  <c:v>56070</c:v>
                </c:pt>
                <c:pt idx="2637">
                  <c:v>56175</c:v>
                </c:pt>
                <c:pt idx="2638">
                  <c:v>56210</c:v>
                </c:pt>
                <c:pt idx="2639">
                  <c:v>56280</c:v>
                </c:pt>
                <c:pt idx="2640">
                  <c:v>56315</c:v>
                </c:pt>
                <c:pt idx="2641">
                  <c:v>56105</c:v>
                </c:pt>
                <c:pt idx="2642">
                  <c:v>56105</c:v>
                </c:pt>
                <c:pt idx="2643">
                  <c:v>56105</c:v>
                </c:pt>
                <c:pt idx="2644">
                  <c:v>56105</c:v>
                </c:pt>
                <c:pt idx="2645">
                  <c:v>56140</c:v>
                </c:pt>
                <c:pt idx="2646">
                  <c:v>56140</c:v>
                </c:pt>
                <c:pt idx="2647">
                  <c:v>56175</c:v>
                </c:pt>
                <c:pt idx="2648">
                  <c:v>56140</c:v>
                </c:pt>
                <c:pt idx="2649">
                  <c:v>56175</c:v>
                </c:pt>
                <c:pt idx="2650">
                  <c:v>56210</c:v>
                </c:pt>
                <c:pt idx="2651">
                  <c:v>56175</c:v>
                </c:pt>
                <c:pt idx="2652">
                  <c:v>56210</c:v>
                </c:pt>
                <c:pt idx="2653">
                  <c:v>56210</c:v>
                </c:pt>
                <c:pt idx="2654">
                  <c:v>56245</c:v>
                </c:pt>
                <c:pt idx="2655">
                  <c:v>56245</c:v>
                </c:pt>
                <c:pt idx="2656">
                  <c:v>56245</c:v>
                </c:pt>
                <c:pt idx="2657">
                  <c:v>56280</c:v>
                </c:pt>
                <c:pt idx="2658">
                  <c:v>56280</c:v>
                </c:pt>
                <c:pt idx="2659">
                  <c:v>56350</c:v>
                </c:pt>
                <c:pt idx="2660">
                  <c:v>56350</c:v>
                </c:pt>
                <c:pt idx="2661">
                  <c:v>56490</c:v>
                </c:pt>
                <c:pt idx="2662">
                  <c:v>56490</c:v>
                </c:pt>
                <c:pt idx="2663">
                  <c:v>56595</c:v>
                </c:pt>
                <c:pt idx="2664">
                  <c:v>56595</c:v>
                </c:pt>
                <c:pt idx="2665">
                  <c:v>56420</c:v>
                </c:pt>
                <c:pt idx="2666">
                  <c:v>56525</c:v>
                </c:pt>
                <c:pt idx="2667">
                  <c:v>56490</c:v>
                </c:pt>
                <c:pt idx="2668">
                  <c:v>56420</c:v>
                </c:pt>
                <c:pt idx="2669">
                  <c:v>56385</c:v>
                </c:pt>
                <c:pt idx="2670">
                  <c:v>56385</c:v>
                </c:pt>
                <c:pt idx="2671">
                  <c:v>56420</c:v>
                </c:pt>
                <c:pt idx="2672">
                  <c:v>56420</c:v>
                </c:pt>
                <c:pt idx="2673">
                  <c:v>56455</c:v>
                </c:pt>
                <c:pt idx="2674">
                  <c:v>56455</c:v>
                </c:pt>
                <c:pt idx="2675">
                  <c:v>56455</c:v>
                </c:pt>
                <c:pt idx="2676">
                  <c:v>56455</c:v>
                </c:pt>
                <c:pt idx="2677">
                  <c:v>56490</c:v>
                </c:pt>
                <c:pt idx="2678">
                  <c:v>56525</c:v>
                </c:pt>
                <c:pt idx="2679">
                  <c:v>56525</c:v>
                </c:pt>
                <c:pt idx="2680">
                  <c:v>56560</c:v>
                </c:pt>
                <c:pt idx="2681">
                  <c:v>56595</c:v>
                </c:pt>
                <c:pt idx="2682">
                  <c:v>56595</c:v>
                </c:pt>
                <c:pt idx="2683">
                  <c:v>56595</c:v>
                </c:pt>
                <c:pt idx="2684">
                  <c:v>56560</c:v>
                </c:pt>
                <c:pt idx="2685">
                  <c:v>56700</c:v>
                </c:pt>
                <c:pt idx="2686">
                  <c:v>56700</c:v>
                </c:pt>
                <c:pt idx="2687">
                  <c:v>56805</c:v>
                </c:pt>
                <c:pt idx="2688">
                  <c:v>56770</c:v>
                </c:pt>
                <c:pt idx="2689">
                  <c:v>56665</c:v>
                </c:pt>
                <c:pt idx="2690">
                  <c:v>56700</c:v>
                </c:pt>
                <c:pt idx="2691">
                  <c:v>56665</c:v>
                </c:pt>
                <c:pt idx="2692">
                  <c:v>56700</c:v>
                </c:pt>
                <c:pt idx="2693">
                  <c:v>56665</c:v>
                </c:pt>
                <c:pt idx="2694">
                  <c:v>56665</c:v>
                </c:pt>
                <c:pt idx="2695">
                  <c:v>56665</c:v>
                </c:pt>
                <c:pt idx="2696">
                  <c:v>56700</c:v>
                </c:pt>
                <c:pt idx="2697">
                  <c:v>56665</c:v>
                </c:pt>
                <c:pt idx="2698">
                  <c:v>56700</c:v>
                </c:pt>
                <c:pt idx="2699">
                  <c:v>56700</c:v>
                </c:pt>
                <c:pt idx="2700">
                  <c:v>56735</c:v>
                </c:pt>
                <c:pt idx="2701">
                  <c:v>56735</c:v>
                </c:pt>
                <c:pt idx="2702">
                  <c:v>56770</c:v>
                </c:pt>
                <c:pt idx="2703">
                  <c:v>56735</c:v>
                </c:pt>
                <c:pt idx="2704">
                  <c:v>56735</c:v>
                </c:pt>
                <c:pt idx="2705">
                  <c:v>56735</c:v>
                </c:pt>
                <c:pt idx="2706">
                  <c:v>56735</c:v>
                </c:pt>
                <c:pt idx="2707">
                  <c:v>56770</c:v>
                </c:pt>
                <c:pt idx="2708">
                  <c:v>56735</c:v>
                </c:pt>
                <c:pt idx="2709">
                  <c:v>56840</c:v>
                </c:pt>
                <c:pt idx="2710">
                  <c:v>56945</c:v>
                </c:pt>
                <c:pt idx="2711">
                  <c:v>56945</c:v>
                </c:pt>
                <c:pt idx="2712">
                  <c:v>56980</c:v>
                </c:pt>
                <c:pt idx="2713">
                  <c:v>56840</c:v>
                </c:pt>
                <c:pt idx="2714">
                  <c:v>56910</c:v>
                </c:pt>
                <c:pt idx="2715">
                  <c:v>56805</c:v>
                </c:pt>
                <c:pt idx="2716">
                  <c:v>56805</c:v>
                </c:pt>
                <c:pt idx="2717">
                  <c:v>56770</c:v>
                </c:pt>
                <c:pt idx="2718">
                  <c:v>56805</c:v>
                </c:pt>
                <c:pt idx="2719">
                  <c:v>56805</c:v>
                </c:pt>
                <c:pt idx="2720">
                  <c:v>56805</c:v>
                </c:pt>
                <c:pt idx="2721">
                  <c:v>56770</c:v>
                </c:pt>
                <c:pt idx="2722">
                  <c:v>56805</c:v>
                </c:pt>
                <c:pt idx="2723">
                  <c:v>56805</c:v>
                </c:pt>
                <c:pt idx="2724">
                  <c:v>56770</c:v>
                </c:pt>
                <c:pt idx="2725">
                  <c:v>56840</c:v>
                </c:pt>
                <c:pt idx="2726">
                  <c:v>56805</c:v>
                </c:pt>
                <c:pt idx="2727">
                  <c:v>56840</c:v>
                </c:pt>
                <c:pt idx="2728">
                  <c:v>56840</c:v>
                </c:pt>
                <c:pt idx="2729">
                  <c:v>56805</c:v>
                </c:pt>
                <c:pt idx="2730">
                  <c:v>56770</c:v>
                </c:pt>
                <c:pt idx="2731">
                  <c:v>56805</c:v>
                </c:pt>
                <c:pt idx="2732">
                  <c:v>56770</c:v>
                </c:pt>
                <c:pt idx="2733">
                  <c:v>56875</c:v>
                </c:pt>
                <c:pt idx="2734">
                  <c:v>56945</c:v>
                </c:pt>
                <c:pt idx="2735">
                  <c:v>57015</c:v>
                </c:pt>
                <c:pt idx="2736">
                  <c:v>57050</c:v>
                </c:pt>
                <c:pt idx="2737">
                  <c:v>56910</c:v>
                </c:pt>
                <c:pt idx="2738">
                  <c:v>56980</c:v>
                </c:pt>
                <c:pt idx="2739">
                  <c:v>56840</c:v>
                </c:pt>
                <c:pt idx="2740">
                  <c:v>56840</c:v>
                </c:pt>
                <c:pt idx="2741">
                  <c:v>56805</c:v>
                </c:pt>
                <c:pt idx="2742">
                  <c:v>56735</c:v>
                </c:pt>
                <c:pt idx="2743">
                  <c:v>56770</c:v>
                </c:pt>
                <c:pt idx="2744">
                  <c:v>56735</c:v>
                </c:pt>
                <c:pt idx="2745">
                  <c:v>56735</c:v>
                </c:pt>
                <c:pt idx="2746">
                  <c:v>56700</c:v>
                </c:pt>
                <c:pt idx="2747">
                  <c:v>56700</c:v>
                </c:pt>
                <c:pt idx="2748">
                  <c:v>56665</c:v>
                </c:pt>
                <c:pt idx="2749">
                  <c:v>56665</c:v>
                </c:pt>
                <c:pt idx="2750">
                  <c:v>56700</c:v>
                </c:pt>
                <c:pt idx="2751">
                  <c:v>56665</c:v>
                </c:pt>
                <c:pt idx="2752">
                  <c:v>56700</c:v>
                </c:pt>
                <c:pt idx="2753">
                  <c:v>56700</c:v>
                </c:pt>
                <c:pt idx="2754">
                  <c:v>56700</c:v>
                </c:pt>
                <c:pt idx="2755">
                  <c:v>56665</c:v>
                </c:pt>
                <c:pt idx="2756">
                  <c:v>56665</c:v>
                </c:pt>
                <c:pt idx="2757">
                  <c:v>56770</c:v>
                </c:pt>
                <c:pt idx="2758">
                  <c:v>56840</c:v>
                </c:pt>
                <c:pt idx="2759">
                  <c:v>56875</c:v>
                </c:pt>
                <c:pt idx="2760">
                  <c:v>56945</c:v>
                </c:pt>
                <c:pt idx="2761">
                  <c:v>56805</c:v>
                </c:pt>
                <c:pt idx="2762">
                  <c:v>56840</c:v>
                </c:pt>
                <c:pt idx="2763">
                  <c:v>56770</c:v>
                </c:pt>
                <c:pt idx="2764">
                  <c:v>56665</c:v>
                </c:pt>
                <c:pt idx="2765">
                  <c:v>56665</c:v>
                </c:pt>
                <c:pt idx="2766">
                  <c:v>56630</c:v>
                </c:pt>
                <c:pt idx="2767">
                  <c:v>56595</c:v>
                </c:pt>
                <c:pt idx="2768">
                  <c:v>56560</c:v>
                </c:pt>
                <c:pt idx="2769">
                  <c:v>56560</c:v>
                </c:pt>
                <c:pt idx="2770">
                  <c:v>56560</c:v>
                </c:pt>
                <c:pt idx="2771">
                  <c:v>56560</c:v>
                </c:pt>
                <c:pt idx="2772">
                  <c:v>56490</c:v>
                </c:pt>
                <c:pt idx="2773">
                  <c:v>56560</c:v>
                </c:pt>
                <c:pt idx="2774">
                  <c:v>56525</c:v>
                </c:pt>
                <c:pt idx="2775">
                  <c:v>56560</c:v>
                </c:pt>
                <c:pt idx="2776">
                  <c:v>56525</c:v>
                </c:pt>
                <c:pt idx="2777">
                  <c:v>56525</c:v>
                </c:pt>
                <c:pt idx="2778">
                  <c:v>56595</c:v>
                </c:pt>
                <c:pt idx="2779">
                  <c:v>56560</c:v>
                </c:pt>
                <c:pt idx="2780">
                  <c:v>56595</c:v>
                </c:pt>
                <c:pt idx="2781">
                  <c:v>56735</c:v>
                </c:pt>
                <c:pt idx="2782">
                  <c:v>56805</c:v>
                </c:pt>
                <c:pt idx="2783">
                  <c:v>56840</c:v>
                </c:pt>
                <c:pt idx="2784">
                  <c:v>56910</c:v>
                </c:pt>
                <c:pt idx="2785">
                  <c:v>56735</c:v>
                </c:pt>
                <c:pt idx="2786">
                  <c:v>56805</c:v>
                </c:pt>
                <c:pt idx="2787">
                  <c:v>56805</c:v>
                </c:pt>
                <c:pt idx="2788">
                  <c:v>56805</c:v>
                </c:pt>
                <c:pt idx="2789">
                  <c:v>56840</c:v>
                </c:pt>
                <c:pt idx="2790">
                  <c:v>56840</c:v>
                </c:pt>
                <c:pt idx="2791">
                  <c:v>56910</c:v>
                </c:pt>
                <c:pt idx="2792">
                  <c:v>56910</c:v>
                </c:pt>
                <c:pt idx="2793">
                  <c:v>56945</c:v>
                </c:pt>
                <c:pt idx="2794">
                  <c:v>56980</c:v>
                </c:pt>
                <c:pt idx="2795">
                  <c:v>57015</c:v>
                </c:pt>
                <c:pt idx="2796">
                  <c:v>57050</c:v>
                </c:pt>
                <c:pt idx="2797">
                  <c:v>57085</c:v>
                </c:pt>
                <c:pt idx="2798">
                  <c:v>57120</c:v>
                </c:pt>
                <c:pt idx="2799">
                  <c:v>57190</c:v>
                </c:pt>
                <c:pt idx="2800">
                  <c:v>57225</c:v>
                </c:pt>
                <c:pt idx="2801">
                  <c:v>57295</c:v>
                </c:pt>
                <c:pt idx="2802">
                  <c:v>57330</c:v>
                </c:pt>
                <c:pt idx="2803">
                  <c:v>57365</c:v>
                </c:pt>
                <c:pt idx="2804">
                  <c:v>57400</c:v>
                </c:pt>
                <c:pt idx="2805">
                  <c:v>57540</c:v>
                </c:pt>
                <c:pt idx="2806">
                  <c:v>57610</c:v>
                </c:pt>
                <c:pt idx="2807">
                  <c:v>57715</c:v>
                </c:pt>
                <c:pt idx="2808">
                  <c:v>57785</c:v>
                </c:pt>
                <c:pt idx="2809">
                  <c:v>57715</c:v>
                </c:pt>
                <c:pt idx="2810">
                  <c:v>57715</c:v>
                </c:pt>
                <c:pt idx="2811">
                  <c:v>57715</c:v>
                </c:pt>
                <c:pt idx="2812">
                  <c:v>57855</c:v>
                </c:pt>
                <c:pt idx="2813">
                  <c:v>57820</c:v>
                </c:pt>
                <c:pt idx="2814">
                  <c:v>57855</c:v>
                </c:pt>
                <c:pt idx="2815">
                  <c:v>57855</c:v>
                </c:pt>
                <c:pt idx="2816">
                  <c:v>57925</c:v>
                </c:pt>
                <c:pt idx="2817">
                  <c:v>57960</c:v>
                </c:pt>
                <c:pt idx="2818">
                  <c:v>57995</c:v>
                </c:pt>
                <c:pt idx="2819">
                  <c:v>57995</c:v>
                </c:pt>
                <c:pt idx="2820">
                  <c:v>58100</c:v>
                </c:pt>
                <c:pt idx="2821">
                  <c:v>58100</c:v>
                </c:pt>
                <c:pt idx="2822">
                  <c:v>58100</c:v>
                </c:pt>
                <c:pt idx="2823">
                  <c:v>58205</c:v>
                </c:pt>
                <c:pt idx="2824">
                  <c:v>58240</c:v>
                </c:pt>
                <c:pt idx="2825">
                  <c:v>58275</c:v>
                </c:pt>
                <c:pt idx="2826">
                  <c:v>58345</c:v>
                </c:pt>
                <c:pt idx="2827">
                  <c:v>58380</c:v>
                </c:pt>
                <c:pt idx="2828">
                  <c:v>58415</c:v>
                </c:pt>
                <c:pt idx="2829">
                  <c:v>58625</c:v>
                </c:pt>
                <c:pt idx="2830">
                  <c:v>58730</c:v>
                </c:pt>
                <c:pt idx="2831">
                  <c:v>58765</c:v>
                </c:pt>
                <c:pt idx="2832">
                  <c:v>58660</c:v>
                </c:pt>
                <c:pt idx="2833">
                  <c:v>58660</c:v>
                </c:pt>
                <c:pt idx="2834">
                  <c:v>58730</c:v>
                </c:pt>
                <c:pt idx="2835">
                  <c:v>58800</c:v>
                </c:pt>
                <c:pt idx="2836">
                  <c:v>58800</c:v>
                </c:pt>
                <c:pt idx="2837">
                  <c:v>58870</c:v>
                </c:pt>
                <c:pt idx="2838">
                  <c:v>58835</c:v>
                </c:pt>
                <c:pt idx="2839">
                  <c:v>58800</c:v>
                </c:pt>
                <c:pt idx="2840">
                  <c:v>58870</c:v>
                </c:pt>
                <c:pt idx="2841">
                  <c:v>58940</c:v>
                </c:pt>
                <c:pt idx="2842">
                  <c:v>58940</c:v>
                </c:pt>
                <c:pt idx="2843">
                  <c:v>58905</c:v>
                </c:pt>
                <c:pt idx="2844">
                  <c:v>58940</c:v>
                </c:pt>
                <c:pt idx="2845">
                  <c:v>58975</c:v>
                </c:pt>
                <c:pt idx="2846">
                  <c:v>58975</c:v>
                </c:pt>
                <c:pt idx="2847">
                  <c:v>58975</c:v>
                </c:pt>
                <c:pt idx="2848">
                  <c:v>59045</c:v>
                </c:pt>
                <c:pt idx="2849">
                  <c:v>59045</c:v>
                </c:pt>
                <c:pt idx="2850">
                  <c:v>59080</c:v>
                </c:pt>
                <c:pt idx="2851">
                  <c:v>59045</c:v>
                </c:pt>
                <c:pt idx="2852">
                  <c:v>59115</c:v>
                </c:pt>
                <c:pt idx="2853">
                  <c:v>59290</c:v>
                </c:pt>
                <c:pt idx="2854">
                  <c:v>59255</c:v>
                </c:pt>
                <c:pt idx="2855">
                  <c:v>59290</c:v>
                </c:pt>
                <c:pt idx="2856">
                  <c:v>59325</c:v>
                </c:pt>
                <c:pt idx="2857">
                  <c:v>59290</c:v>
                </c:pt>
                <c:pt idx="2858">
                  <c:v>59255</c:v>
                </c:pt>
                <c:pt idx="2859">
                  <c:v>59220</c:v>
                </c:pt>
                <c:pt idx="2860">
                  <c:v>59220</c:v>
                </c:pt>
                <c:pt idx="2861">
                  <c:v>59220</c:v>
                </c:pt>
                <c:pt idx="2862">
                  <c:v>59185</c:v>
                </c:pt>
                <c:pt idx="2863">
                  <c:v>59150</c:v>
                </c:pt>
                <c:pt idx="2864">
                  <c:v>59150</c:v>
                </c:pt>
                <c:pt idx="2865">
                  <c:v>59185</c:v>
                </c:pt>
                <c:pt idx="2866">
                  <c:v>59220</c:v>
                </c:pt>
                <c:pt idx="2867">
                  <c:v>59185</c:v>
                </c:pt>
                <c:pt idx="2868">
                  <c:v>59150</c:v>
                </c:pt>
                <c:pt idx="2869">
                  <c:v>59185</c:v>
                </c:pt>
                <c:pt idx="2870">
                  <c:v>59150</c:v>
                </c:pt>
                <c:pt idx="2871">
                  <c:v>59185</c:v>
                </c:pt>
                <c:pt idx="2872">
                  <c:v>59185</c:v>
                </c:pt>
                <c:pt idx="2873">
                  <c:v>59150</c:v>
                </c:pt>
                <c:pt idx="2874">
                  <c:v>59080</c:v>
                </c:pt>
                <c:pt idx="2875">
                  <c:v>59045</c:v>
                </c:pt>
                <c:pt idx="2876">
                  <c:v>59080</c:v>
                </c:pt>
                <c:pt idx="2877">
                  <c:v>59185</c:v>
                </c:pt>
                <c:pt idx="2878">
                  <c:v>59220</c:v>
                </c:pt>
                <c:pt idx="2879">
                  <c:v>59220</c:v>
                </c:pt>
                <c:pt idx="2880">
                  <c:v>59290</c:v>
                </c:pt>
                <c:pt idx="2881">
                  <c:v>59045</c:v>
                </c:pt>
                <c:pt idx="2882">
                  <c:v>59045</c:v>
                </c:pt>
                <c:pt idx="2883">
                  <c:v>58975</c:v>
                </c:pt>
                <c:pt idx="2884">
                  <c:v>58905</c:v>
                </c:pt>
                <c:pt idx="2885">
                  <c:v>58835</c:v>
                </c:pt>
                <c:pt idx="2886">
                  <c:v>58800</c:v>
                </c:pt>
                <c:pt idx="2887">
                  <c:v>58730</c:v>
                </c:pt>
                <c:pt idx="2888">
                  <c:v>58660</c:v>
                </c:pt>
                <c:pt idx="2889">
                  <c:v>58695</c:v>
                </c:pt>
                <c:pt idx="2890">
                  <c:v>58625</c:v>
                </c:pt>
                <c:pt idx="2891">
                  <c:v>58660</c:v>
                </c:pt>
                <c:pt idx="2892">
                  <c:v>58625</c:v>
                </c:pt>
                <c:pt idx="2893">
                  <c:v>58590</c:v>
                </c:pt>
                <c:pt idx="2894">
                  <c:v>58555</c:v>
                </c:pt>
                <c:pt idx="2895">
                  <c:v>58555</c:v>
                </c:pt>
                <c:pt idx="2896">
                  <c:v>58485</c:v>
                </c:pt>
                <c:pt idx="2897">
                  <c:v>58450</c:v>
                </c:pt>
                <c:pt idx="2898">
                  <c:v>58485</c:v>
                </c:pt>
                <c:pt idx="2899">
                  <c:v>58415</c:v>
                </c:pt>
                <c:pt idx="2900">
                  <c:v>58380</c:v>
                </c:pt>
                <c:pt idx="2901">
                  <c:v>58485</c:v>
                </c:pt>
                <c:pt idx="2902">
                  <c:v>58415</c:v>
                </c:pt>
                <c:pt idx="2903">
                  <c:v>58345</c:v>
                </c:pt>
                <c:pt idx="2904">
                  <c:v>58415</c:v>
                </c:pt>
                <c:pt idx="2905">
                  <c:v>58345</c:v>
                </c:pt>
                <c:pt idx="2906">
                  <c:v>58310</c:v>
                </c:pt>
                <c:pt idx="2907">
                  <c:v>58170</c:v>
                </c:pt>
                <c:pt idx="2908">
                  <c:v>58135</c:v>
                </c:pt>
                <c:pt idx="2909">
                  <c:v>58065</c:v>
                </c:pt>
                <c:pt idx="2910">
                  <c:v>58030</c:v>
                </c:pt>
                <c:pt idx="2911">
                  <c:v>57995</c:v>
                </c:pt>
                <c:pt idx="2912">
                  <c:v>57960</c:v>
                </c:pt>
                <c:pt idx="2913">
                  <c:v>57960</c:v>
                </c:pt>
                <c:pt idx="2914">
                  <c:v>57925</c:v>
                </c:pt>
                <c:pt idx="2915">
                  <c:v>57960</c:v>
                </c:pt>
                <c:pt idx="2916">
                  <c:v>57960</c:v>
                </c:pt>
                <c:pt idx="2917">
                  <c:v>57925</c:v>
                </c:pt>
                <c:pt idx="2918">
                  <c:v>57925</c:v>
                </c:pt>
                <c:pt idx="2919">
                  <c:v>57715</c:v>
                </c:pt>
                <c:pt idx="2920">
                  <c:v>57435</c:v>
                </c:pt>
                <c:pt idx="2921">
                  <c:v>57785</c:v>
                </c:pt>
                <c:pt idx="2922">
                  <c:v>57750</c:v>
                </c:pt>
                <c:pt idx="2923">
                  <c:v>57715</c:v>
                </c:pt>
                <c:pt idx="2924">
                  <c:v>57645</c:v>
                </c:pt>
                <c:pt idx="2925">
                  <c:v>57715</c:v>
                </c:pt>
                <c:pt idx="2926">
                  <c:v>57645</c:v>
                </c:pt>
                <c:pt idx="2927">
                  <c:v>57715</c:v>
                </c:pt>
                <c:pt idx="2928">
                  <c:v>57715</c:v>
                </c:pt>
                <c:pt idx="2929">
                  <c:v>57540</c:v>
                </c:pt>
                <c:pt idx="2930">
                  <c:v>57540</c:v>
                </c:pt>
                <c:pt idx="2931">
                  <c:v>57435</c:v>
                </c:pt>
                <c:pt idx="2932">
                  <c:v>57365</c:v>
                </c:pt>
                <c:pt idx="2933">
                  <c:v>57295</c:v>
                </c:pt>
                <c:pt idx="2934">
                  <c:v>57260</c:v>
                </c:pt>
                <c:pt idx="2935">
                  <c:v>57190</c:v>
                </c:pt>
                <c:pt idx="2936">
                  <c:v>57190</c:v>
                </c:pt>
                <c:pt idx="2937">
                  <c:v>57120</c:v>
                </c:pt>
                <c:pt idx="2938">
                  <c:v>57120</c:v>
                </c:pt>
                <c:pt idx="2939">
                  <c:v>57085</c:v>
                </c:pt>
                <c:pt idx="2940">
                  <c:v>57050</c:v>
                </c:pt>
                <c:pt idx="2941">
                  <c:v>57050</c:v>
                </c:pt>
                <c:pt idx="2942">
                  <c:v>56980</c:v>
                </c:pt>
                <c:pt idx="2943">
                  <c:v>56910</c:v>
                </c:pt>
                <c:pt idx="2944">
                  <c:v>56945</c:v>
                </c:pt>
                <c:pt idx="2945">
                  <c:v>56910</c:v>
                </c:pt>
                <c:pt idx="2946">
                  <c:v>56875</c:v>
                </c:pt>
                <c:pt idx="2947">
                  <c:v>56875</c:v>
                </c:pt>
                <c:pt idx="2948">
                  <c:v>56805</c:v>
                </c:pt>
                <c:pt idx="2949">
                  <c:v>56840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51660</c:v>
                </c:pt>
                <c:pt idx="3407">
                  <c:v>51625</c:v>
                </c:pt>
                <c:pt idx="3408">
                  <c:v>51800</c:v>
                </c:pt>
                <c:pt idx="3409">
                  <c:v>51835</c:v>
                </c:pt>
                <c:pt idx="3410">
                  <c:v>51975</c:v>
                </c:pt>
                <c:pt idx="3411">
                  <c:v>51835</c:v>
                </c:pt>
                <c:pt idx="3412">
                  <c:v>52080</c:v>
                </c:pt>
                <c:pt idx="3413">
                  <c:v>51905</c:v>
                </c:pt>
                <c:pt idx="3414">
                  <c:v>51905</c:v>
                </c:pt>
                <c:pt idx="3415">
                  <c:v>51975</c:v>
                </c:pt>
                <c:pt idx="3416">
                  <c:v>52010</c:v>
                </c:pt>
                <c:pt idx="3417">
                  <c:v>51905</c:v>
                </c:pt>
                <c:pt idx="3418">
                  <c:v>51975</c:v>
                </c:pt>
                <c:pt idx="3419">
                  <c:v>52115</c:v>
                </c:pt>
                <c:pt idx="3420">
                  <c:v>52185</c:v>
                </c:pt>
                <c:pt idx="3421">
                  <c:v>52255</c:v>
                </c:pt>
                <c:pt idx="3422">
                  <c:v>52395</c:v>
                </c:pt>
                <c:pt idx="3423">
                  <c:v>52360</c:v>
                </c:pt>
                <c:pt idx="3424">
                  <c:v>52535</c:v>
                </c:pt>
                <c:pt idx="3425">
                  <c:v>52255</c:v>
                </c:pt>
                <c:pt idx="3426">
                  <c:v>52045</c:v>
                </c:pt>
                <c:pt idx="3427">
                  <c:v>52045</c:v>
                </c:pt>
                <c:pt idx="3428">
                  <c:v>52045</c:v>
                </c:pt>
                <c:pt idx="3429">
                  <c:v>52010</c:v>
                </c:pt>
                <c:pt idx="3430">
                  <c:v>52010</c:v>
                </c:pt>
                <c:pt idx="3431">
                  <c:v>52010</c:v>
                </c:pt>
                <c:pt idx="3432">
                  <c:v>51940</c:v>
                </c:pt>
                <c:pt idx="3433">
                  <c:v>51975</c:v>
                </c:pt>
                <c:pt idx="3434">
                  <c:v>51975</c:v>
                </c:pt>
                <c:pt idx="3435">
                  <c:v>51975</c:v>
                </c:pt>
                <c:pt idx="3436">
                  <c:v>51905</c:v>
                </c:pt>
                <c:pt idx="3437">
                  <c:v>51870</c:v>
                </c:pt>
                <c:pt idx="3438">
                  <c:v>51835</c:v>
                </c:pt>
                <c:pt idx="3439">
                  <c:v>51835</c:v>
                </c:pt>
                <c:pt idx="3440">
                  <c:v>51835</c:v>
                </c:pt>
                <c:pt idx="3441">
                  <c:v>51870</c:v>
                </c:pt>
                <c:pt idx="3442">
                  <c:v>51835</c:v>
                </c:pt>
                <c:pt idx="3443">
                  <c:v>51870</c:v>
                </c:pt>
                <c:pt idx="3444">
                  <c:v>51800</c:v>
                </c:pt>
                <c:pt idx="3445">
                  <c:v>51800</c:v>
                </c:pt>
                <c:pt idx="3446">
                  <c:v>51800</c:v>
                </c:pt>
                <c:pt idx="3447">
                  <c:v>51800</c:v>
                </c:pt>
                <c:pt idx="3448">
                  <c:v>51800</c:v>
                </c:pt>
                <c:pt idx="3449">
                  <c:v>51835</c:v>
                </c:pt>
                <c:pt idx="3450">
                  <c:v>51905</c:v>
                </c:pt>
                <c:pt idx="3451">
                  <c:v>51870</c:v>
                </c:pt>
                <c:pt idx="3452">
                  <c:v>51870</c:v>
                </c:pt>
                <c:pt idx="3453">
                  <c:v>51940</c:v>
                </c:pt>
                <c:pt idx="3454">
                  <c:v>51870</c:v>
                </c:pt>
                <c:pt idx="3455">
                  <c:v>52010</c:v>
                </c:pt>
                <c:pt idx="3456">
                  <c:v>52010</c:v>
                </c:pt>
                <c:pt idx="3457">
                  <c:v>51975</c:v>
                </c:pt>
                <c:pt idx="3458">
                  <c:v>51940</c:v>
                </c:pt>
                <c:pt idx="3459">
                  <c:v>51940</c:v>
                </c:pt>
                <c:pt idx="3460">
                  <c:v>51905</c:v>
                </c:pt>
                <c:pt idx="3461">
                  <c:v>51940</c:v>
                </c:pt>
                <c:pt idx="3462">
                  <c:v>51905</c:v>
                </c:pt>
                <c:pt idx="3463">
                  <c:v>51870</c:v>
                </c:pt>
                <c:pt idx="3464">
                  <c:v>51905</c:v>
                </c:pt>
                <c:pt idx="3465">
                  <c:v>51905</c:v>
                </c:pt>
                <c:pt idx="3466">
                  <c:v>51870</c:v>
                </c:pt>
                <c:pt idx="3467">
                  <c:v>51905</c:v>
                </c:pt>
                <c:pt idx="3468">
                  <c:v>51870</c:v>
                </c:pt>
                <c:pt idx="3469">
                  <c:v>51905</c:v>
                </c:pt>
                <c:pt idx="3470">
                  <c:v>51905</c:v>
                </c:pt>
                <c:pt idx="3471">
                  <c:v>51205</c:v>
                </c:pt>
                <c:pt idx="3472">
                  <c:v>51835</c:v>
                </c:pt>
                <c:pt idx="3473">
                  <c:v>51485</c:v>
                </c:pt>
                <c:pt idx="3474">
                  <c:v>51660</c:v>
                </c:pt>
                <c:pt idx="3475">
                  <c:v>51695</c:v>
                </c:pt>
                <c:pt idx="3476">
                  <c:v>51555</c:v>
                </c:pt>
                <c:pt idx="3477">
                  <c:v>51660</c:v>
                </c:pt>
                <c:pt idx="3478">
                  <c:v>51835</c:v>
                </c:pt>
                <c:pt idx="3479">
                  <c:v>51940</c:v>
                </c:pt>
                <c:pt idx="3480">
                  <c:v>51870</c:v>
                </c:pt>
                <c:pt idx="3481">
                  <c:v>51835</c:v>
                </c:pt>
                <c:pt idx="3482">
                  <c:v>51835</c:v>
                </c:pt>
                <c:pt idx="3483">
                  <c:v>51800</c:v>
                </c:pt>
                <c:pt idx="3484">
                  <c:v>51800</c:v>
                </c:pt>
                <c:pt idx="3485">
                  <c:v>51870</c:v>
                </c:pt>
                <c:pt idx="3486">
                  <c:v>51835</c:v>
                </c:pt>
                <c:pt idx="3487">
                  <c:v>51835</c:v>
                </c:pt>
                <c:pt idx="3488">
                  <c:v>51870</c:v>
                </c:pt>
                <c:pt idx="3489">
                  <c:v>51870</c:v>
                </c:pt>
                <c:pt idx="3490">
                  <c:v>51905</c:v>
                </c:pt>
                <c:pt idx="3491">
                  <c:v>51940</c:v>
                </c:pt>
                <c:pt idx="3492">
                  <c:v>51905</c:v>
                </c:pt>
                <c:pt idx="3493">
                  <c:v>51905</c:v>
                </c:pt>
                <c:pt idx="3494">
                  <c:v>51905</c:v>
                </c:pt>
                <c:pt idx="3495">
                  <c:v>51905</c:v>
                </c:pt>
                <c:pt idx="3496">
                  <c:v>51870</c:v>
                </c:pt>
                <c:pt idx="3497">
                  <c:v>51905</c:v>
                </c:pt>
                <c:pt idx="3498">
                  <c:v>51870</c:v>
                </c:pt>
                <c:pt idx="3499">
                  <c:v>51870</c:v>
                </c:pt>
                <c:pt idx="3500">
                  <c:v>51870</c:v>
                </c:pt>
                <c:pt idx="3501">
                  <c:v>51975</c:v>
                </c:pt>
                <c:pt idx="3502">
                  <c:v>51940</c:v>
                </c:pt>
                <c:pt idx="3503">
                  <c:v>51905</c:v>
                </c:pt>
                <c:pt idx="3504">
                  <c:v>52010</c:v>
                </c:pt>
                <c:pt idx="3505">
                  <c:v>51870</c:v>
                </c:pt>
                <c:pt idx="3506">
                  <c:v>51870</c:v>
                </c:pt>
                <c:pt idx="3507">
                  <c:v>51800</c:v>
                </c:pt>
                <c:pt idx="3508">
                  <c:v>51800</c:v>
                </c:pt>
                <c:pt idx="3509">
                  <c:v>51800</c:v>
                </c:pt>
                <c:pt idx="3510">
                  <c:v>51800</c:v>
                </c:pt>
                <c:pt idx="3511">
                  <c:v>51905</c:v>
                </c:pt>
                <c:pt idx="3512">
                  <c:v>51940</c:v>
                </c:pt>
                <c:pt idx="3513">
                  <c:v>51800</c:v>
                </c:pt>
                <c:pt idx="3514">
                  <c:v>51835</c:v>
                </c:pt>
                <c:pt idx="3515">
                  <c:v>51800</c:v>
                </c:pt>
                <c:pt idx="3516">
                  <c:v>51940</c:v>
                </c:pt>
                <c:pt idx="3517">
                  <c:v>51940</c:v>
                </c:pt>
                <c:pt idx="3518">
                  <c:v>53130</c:v>
                </c:pt>
                <c:pt idx="3519">
                  <c:v>53165</c:v>
                </c:pt>
                <c:pt idx="3520">
                  <c:v>53235</c:v>
                </c:pt>
                <c:pt idx="3521">
                  <c:v>53235</c:v>
                </c:pt>
                <c:pt idx="3522">
                  <c:v>53200</c:v>
                </c:pt>
                <c:pt idx="3523">
                  <c:v>53095</c:v>
                </c:pt>
                <c:pt idx="3524">
                  <c:v>53165</c:v>
                </c:pt>
                <c:pt idx="3525">
                  <c:v>53235</c:v>
                </c:pt>
                <c:pt idx="3526">
                  <c:v>53200</c:v>
                </c:pt>
                <c:pt idx="3527">
                  <c:v>53060</c:v>
                </c:pt>
                <c:pt idx="3528">
                  <c:v>53130</c:v>
                </c:pt>
                <c:pt idx="3529">
                  <c:v>53060</c:v>
                </c:pt>
                <c:pt idx="3530">
                  <c:v>53130</c:v>
                </c:pt>
                <c:pt idx="3531">
                  <c:v>53095</c:v>
                </c:pt>
                <c:pt idx="3532">
                  <c:v>53025</c:v>
                </c:pt>
                <c:pt idx="3533">
                  <c:v>53095</c:v>
                </c:pt>
                <c:pt idx="3534">
                  <c:v>53130</c:v>
                </c:pt>
                <c:pt idx="3535">
                  <c:v>53200</c:v>
                </c:pt>
                <c:pt idx="3536">
                  <c:v>53025</c:v>
                </c:pt>
                <c:pt idx="3537">
                  <c:v>53060</c:v>
                </c:pt>
                <c:pt idx="3538">
                  <c:v>53060</c:v>
                </c:pt>
                <c:pt idx="3539">
                  <c:v>53130</c:v>
                </c:pt>
                <c:pt idx="3540">
                  <c:v>53025</c:v>
                </c:pt>
                <c:pt idx="3541">
                  <c:v>53060</c:v>
                </c:pt>
                <c:pt idx="3542">
                  <c:v>53060</c:v>
                </c:pt>
                <c:pt idx="3543">
                  <c:v>53060</c:v>
                </c:pt>
                <c:pt idx="3544">
                  <c:v>53095</c:v>
                </c:pt>
                <c:pt idx="3545">
                  <c:v>53095</c:v>
                </c:pt>
                <c:pt idx="3546">
                  <c:v>53130</c:v>
                </c:pt>
                <c:pt idx="3547">
                  <c:v>53095</c:v>
                </c:pt>
                <c:pt idx="3548">
                  <c:v>53095</c:v>
                </c:pt>
                <c:pt idx="3549">
                  <c:v>53130</c:v>
                </c:pt>
                <c:pt idx="3550">
                  <c:v>53165</c:v>
                </c:pt>
                <c:pt idx="3551">
                  <c:v>53095</c:v>
                </c:pt>
                <c:pt idx="3552">
                  <c:v>53060</c:v>
                </c:pt>
                <c:pt idx="3553">
                  <c:v>53305</c:v>
                </c:pt>
                <c:pt idx="3554">
                  <c:v>53340</c:v>
                </c:pt>
                <c:pt idx="3555">
                  <c:v>53340</c:v>
                </c:pt>
                <c:pt idx="3556">
                  <c:v>53305</c:v>
                </c:pt>
                <c:pt idx="3557">
                  <c:v>53095</c:v>
                </c:pt>
                <c:pt idx="3558">
                  <c:v>53130</c:v>
                </c:pt>
                <c:pt idx="3559">
                  <c:v>53095</c:v>
                </c:pt>
                <c:pt idx="3560">
                  <c:v>53270</c:v>
                </c:pt>
                <c:pt idx="3561">
                  <c:v>53340</c:v>
                </c:pt>
                <c:pt idx="3562">
                  <c:v>53340</c:v>
                </c:pt>
                <c:pt idx="3563">
                  <c:v>53270</c:v>
                </c:pt>
                <c:pt idx="3564">
                  <c:v>53270</c:v>
                </c:pt>
                <c:pt idx="3565">
                  <c:v>53305</c:v>
                </c:pt>
                <c:pt idx="3566">
                  <c:v>53270</c:v>
                </c:pt>
                <c:pt idx="3567">
                  <c:v>53270</c:v>
                </c:pt>
                <c:pt idx="3568">
                  <c:v>53340</c:v>
                </c:pt>
                <c:pt idx="3569">
                  <c:v>53270</c:v>
                </c:pt>
                <c:pt idx="3570">
                  <c:v>53305</c:v>
                </c:pt>
                <c:pt idx="3571">
                  <c:v>53305</c:v>
                </c:pt>
                <c:pt idx="3572">
                  <c:v>53165</c:v>
                </c:pt>
                <c:pt idx="3573">
                  <c:v>53340</c:v>
                </c:pt>
                <c:pt idx="3574">
                  <c:v>53410</c:v>
                </c:pt>
                <c:pt idx="3575">
                  <c:v>53410</c:v>
                </c:pt>
                <c:pt idx="3576">
                  <c:v>53410</c:v>
                </c:pt>
                <c:pt idx="3577">
                  <c:v>53445</c:v>
                </c:pt>
                <c:pt idx="3578">
                  <c:v>53445</c:v>
                </c:pt>
                <c:pt idx="3579">
                  <c:v>53410</c:v>
                </c:pt>
                <c:pt idx="3580">
                  <c:v>53410</c:v>
                </c:pt>
                <c:pt idx="3581">
                  <c:v>53305</c:v>
                </c:pt>
                <c:pt idx="3582">
                  <c:v>53270</c:v>
                </c:pt>
                <c:pt idx="3583">
                  <c:v>53340</c:v>
                </c:pt>
                <c:pt idx="3584">
                  <c:v>53270</c:v>
                </c:pt>
                <c:pt idx="3585">
                  <c:v>53200</c:v>
                </c:pt>
                <c:pt idx="3586">
                  <c:v>53270</c:v>
                </c:pt>
                <c:pt idx="3587">
                  <c:v>53235</c:v>
                </c:pt>
                <c:pt idx="3588">
                  <c:v>53445</c:v>
                </c:pt>
                <c:pt idx="3589">
                  <c:v>53270</c:v>
                </c:pt>
                <c:pt idx="3590">
                  <c:v>53235</c:v>
                </c:pt>
                <c:pt idx="3591">
                  <c:v>53340</c:v>
                </c:pt>
                <c:pt idx="3592">
                  <c:v>53375</c:v>
                </c:pt>
                <c:pt idx="3593">
                  <c:v>53340</c:v>
                </c:pt>
                <c:pt idx="3594">
                  <c:v>53340</c:v>
                </c:pt>
                <c:pt idx="3595">
                  <c:v>53375</c:v>
                </c:pt>
                <c:pt idx="3596">
                  <c:v>53375</c:v>
                </c:pt>
                <c:pt idx="3597">
                  <c:v>53375</c:v>
                </c:pt>
                <c:pt idx="3598">
                  <c:v>53480</c:v>
                </c:pt>
                <c:pt idx="3599">
                  <c:v>53480</c:v>
                </c:pt>
                <c:pt idx="3600">
                  <c:v>53445</c:v>
                </c:pt>
                <c:pt idx="3601">
                  <c:v>53445</c:v>
                </c:pt>
                <c:pt idx="3602">
                  <c:v>53445</c:v>
                </c:pt>
                <c:pt idx="3603">
                  <c:v>53410</c:v>
                </c:pt>
                <c:pt idx="3604">
                  <c:v>53410</c:v>
                </c:pt>
                <c:pt idx="3605">
                  <c:v>53445</c:v>
                </c:pt>
                <c:pt idx="3606">
                  <c:v>53375</c:v>
                </c:pt>
                <c:pt idx="3607">
                  <c:v>53410</c:v>
                </c:pt>
                <c:pt idx="3608">
                  <c:v>53375</c:v>
                </c:pt>
                <c:pt idx="3609">
                  <c:v>53410</c:v>
                </c:pt>
                <c:pt idx="3610">
                  <c:v>53375</c:v>
                </c:pt>
                <c:pt idx="3611">
                  <c:v>53375</c:v>
                </c:pt>
                <c:pt idx="3612">
                  <c:v>53375</c:v>
                </c:pt>
                <c:pt idx="3613">
                  <c:v>53410</c:v>
                </c:pt>
                <c:pt idx="3614">
                  <c:v>53375</c:v>
                </c:pt>
                <c:pt idx="3615">
                  <c:v>53410</c:v>
                </c:pt>
                <c:pt idx="3616">
                  <c:v>53375</c:v>
                </c:pt>
                <c:pt idx="3617">
                  <c:v>53410</c:v>
                </c:pt>
                <c:pt idx="3618">
                  <c:v>53445</c:v>
                </c:pt>
                <c:pt idx="3619">
                  <c:v>53445</c:v>
                </c:pt>
                <c:pt idx="3620">
                  <c:v>53515</c:v>
                </c:pt>
                <c:pt idx="3621">
                  <c:v>53480</c:v>
                </c:pt>
                <c:pt idx="3622">
                  <c:v>53550</c:v>
                </c:pt>
                <c:pt idx="3623">
                  <c:v>53585</c:v>
                </c:pt>
                <c:pt idx="3624">
                  <c:v>53550</c:v>
                </c:pt>
                <c:pt idx="3625">
                  <c:v>53585</c:v>
                </c:pt>
                <c:pt idx="3626">
                  <c:v>53550</c:v>
                </c:pt>
                <c:pt idx="3627">
                  <c:v>53585</c:v>
                </c:pt>
                <c:pt idx="3628">
                  <c:v>53515</c:v>
                </c:pt>
                <c:pt idx="3629">
                  <c:v>53515</c:v>
                </c:pt>
                <c:pt idx="3630">
                  <c:v>53445</c:v>
                </c:pt>
                <c:pt idx="3631">
                  <c:v>53515</c:v>
                </c:pt>
                <c:pt idx="3632">
                  <c:v>53515</c:v>
                </c:pt>
                <c:pt idx="3633">
                  <c:v>53515</c:v>
                </c:pt>
                <c:pt idx="3634">
                  <c:v>53515</c:v>
                </c:pt>
                <c:pt idx="3635">
                  <c:v>53585</c:v>
                </c:pt>
                <c:pt idx="3636">
                  <c:v>53655</c:v>
                </c:pt>
                <c:pt idx="3637">
                  <c:v>53655</c:v>
                </c:pt>
                <c:pt idx="3638">
                  <c:v>53690</c:v>
                </c:pt>
                <c:pt idx="3639">
                  <c:v>53620</c:v>
                </c:pt>
                <c:pt idx="3640">
                  <c:v>53620</c:v>
                </c:pt>
                <c:pt idx="3641">
                  <c:v>53620</c:v>
                </c:pt>
                <c:pt idx="3642">
                  <c:v>53620</c:v>
                </c:pt>
                <c:pt idx="3643">
                  <c:v>53655</c:v>
                </c:pt>
                <c:pt idx="3644">
                  <c:v>53690</c:v>
                </c:pt>
                <c:pt idx="3645">
                  <c:v>53690</c:v>
                </c:pt>
                <c:pt idx="3646">
                  <c:v>53690</c:v>
                </c:pt>
                <c:pt idx="3647">
                  <c:v>53725</c:v>
                </c:pt>
                <c:pt idx="3648">
                  <c:v>53725</c:v>
                </c:pt>
                <c:pt idx="3649">
                  <c:v>53655</c:v>
                </c:pt>
                <c:pt idx="3650">
                  <c:v>53655</c:v>
                </c:pt>
                <c:pt idx="3651">
                  <c:v>53690</c:v>
                </c:pt>
                <c:pt idx="3652">
                  <c:v>53690</c:v>
                </c:pt>
                <c:pt idx="3653">
                  <c:v>53655</c:v>
                </c:pt>
                <c:pt idx="3654">
                  <c:v>53585</c:v>
                </c:pt>
                <c:pt idx="3655">
                  <c:v>53585</c:v>
                </c:pt>
                <c:pt idx="3656">
                  <c:v>53585</c:v>
                </c:pt>
                <c:pt idx="3657">
                  <c:v>53550</c:v>
                </c:pt>
                <c:pt idx="3658">
                  <c:v>53620</c:v>
                </c:pt>
                <c:pt idx="3659">
                  <c:v>53620</c:v>
                </c:pt>
                <c:pt idx="3660">
                  <c:v>53620</c:v>
                </c:pt>
                <c:pt idx="3661">
                  <c:v>53620</c:v>
                </c:pt>
                <c:pt idx="3662">
                  <c:v>53620</c:v>
                </c:pt>
                <c:pt idx="3663">
                  <c:v>53585</c:v>
                </c:pt>
                <c:pt idx="3664">
                  <c:v>53620</c:v>
                </c:pt>
                <c:pt idx="3665">
                  <c:v>53690</c:v>
                </c:pt>
                <c:pt idx="3666">
                  <c:v>53655</c:v>
                </c:pt>
                <c:pt idx="3667">
                  <c:v>53655</c:v>
                </c:pt>
                <c:pt idx="3668">
                  <c:v>53725</c:v>
                </c:pt>
                <c:pt idx="3669">
                  <c:v>53760</c:v>
                </c:pt>
                <c:pt idx="3670">
                  <c:v>53725</c:v>
                </c:pt>
                <c:pt idx="3671">
                  <c:v>53795</c:v>
                </c:pt>
                <c:pt idx="3672">
                  <c:v>53795</c:v>
                </c:pt>
                <c:pt idx="3673">
                  <c:v>53760</c:v>
                </c:pt>
                <c:pt idx="3674">
                  <c:v>53690</c:v>
                </c:pt>
                <c:pt idx="3675">
                  <c:v>53760</c:v>
                </c:pt>
                <c:pt idx="3676">
                  <c:v>53655</c:v>
                </c:pt>
                <c:pt idx="3677">
                  <c:v>53725</c:v>
                </c:pt>
                <c:pt idx="3678">
                  <c:v>53725</c:v>
                </c:pt>
                <c:pt idx="3679">
                  <c:v>53690</c:v>
                </c:pt>
                <c:pt idx="3680">
                  <c:v>53690</c:v>
                </c:pt>
                <c:pt idx="3681">
                  <c:v>53690</c:v>
                </c:pt>
                <c:pt idx="3682">
                  <c:v>53690</c:v>
                </c:pt>
                <c:pt idx="3683">
                  <c:v>53690</c:v>
                </c:pt>
                <c:pt idx="3684">
                  <c:v>53690</c:v>
                </c:pt>
                <c:pt idx="3685">
                  <c:v>53620</c:v>
                </c:pt>
                <c:pt idx="3686">
                  <c:v>53725</c:v>
                </c:pt>
                <c:pt idx="3687">
                  <c:v>53690</c:v>
                </c:pt>
                <c:pt idx="3688">
                  <c:v>53725</c:v>
                </c:pt>
                <c:pt idx="3689">
                  <c:v>53655</c:v>
                </c:pt>
                <c:pt idx="3690">
                  <c:v>53655</c:v>
                </c:pt>
                <c:pt idx="3691">
                  <c:v>53725</c:v>
                </c:pt>
                <c:pt idx="3692">
                  <c:v>53690</c:v>
                </c:pt>
                <c:pt idx="3693">
                  <c:v>53690</c:v>
                </c:pt>
                <c:pt idx="3694">
                  <c:v>53690</c:v>
                </c:pt>
                <c:pt idx="3695">
                  <c:v>53760</c:v>
                </c:pt>
                <c:pt idx="3696">
                  <c:v>53690</c:v>
                </c:pt>
                <c:pt idx="3697">
                  <c:v>53760</c:v>
                </c:pt>
                <c:pt idx="3698">
                  <c:v>53795</c:v>
                </c:pt>
                <c:pt idx="3699">
                  <c:v>53795</c:v>
                </c:pt>
                <c:pt idx="3700">
                  <c:v>53760</c:v>
                </c:pt>
                <c:pt idx="3701">
                  <c:v>53690</c:v>
                </c:pt>
                <c:pt idx="3702">
                  <c:v>53865</c:v>
                </c:pt>
                <c:pt idx="3703">
                  <c:v>53865</c:v>
                </c:pt>
                <c:pt idx="3704">
                  <c:v>53830</c:v>
                </c:pt>
                <c:pt idx="3705">
                  <c:v>53830</c:v>
                </c:pt>
                <c:pt idx="3706">
                  <c:v>53865</c:v>
                </c:pt>
                <c:pt idx="3707">
                  <c:v>53830</c:v>
                </c:pt>
                <c:pt idx="3708">
                  <c:v>53795</c:v>
                </c:pt>
                <c:pt idx="3709">
                  <c:v>53795</c:v>
                </c:pt>
                <c:pt idx="3710">
                  <c:v>53830</c:v>
                </c:pt>
                <c:pt idx="3711">
                  <c:v>53760</c:v>
                </c:pt>
                <c:pt idx="3712">
                  <c:v>53725</c:v>
                </c:pt>
                <c:pt idx="3713">
                  <c:v>53690</c:v>
                </c:pt>
                <c:pt idx="3714">
                  <c:v>53690</c:v>
                </c:pt>
                <c:pt idx="3715">
                  <c:v>53725</c:v>
                </c:pt>
                <c:pt idx="3716">
                  <c:v>53690</c:v>
                </c:pt>
                <c:pt idx="3717">
                  <c:v>53725</c:v>
                </c:pt>
                <c:pt idx="3718">
                  <c:v>53760</c:v>
                </c:pt>
                <c:pt idx="3719">
                  <c:v>53760</c:v>
                </c:pt>
                <c:pt idx="3720">
                  <c:v>53760</c:v>
                </c:pt>
                <c:pt idx="3721">
                  <c:v>53620</c:v>
                </c:pt>
                <c:pt idx="3722">
                  <c:v>53725</c:v>
                </c:pt>
                <c:pt idx="3723">
                  <c:v>53690</c:v>
                </c:pt>
                <c:pt idx="3724">
                  <c:v>53620</c:v>
                </c:pt>
                <c:pt idx="3725">
                  <c:v>53585</c:v>
                </c:pt>
                <c:pt idx="3726">
                  <c:v>53585</c:v>
                </c:pt>
                <c:pt idx="3727">
                  <c:v>53550</c:v>
                </c:pt>
                <c:pt idx="3728">
                  <c:v>53515</c:v>
                </c:pt>
                <c:pt idx="3729">
                  <c:v>53585</c:v>
                </c:pt>
                <c:pt idx="3730">
                  <c:v>53620</c:v>
                </c:pt>
                <c:pt idx="3731">
                  <c:v>53585</c:v>
                </c:pt>
                <c:pt idx="3732">
                  <c:v>53585</c:v>
                </c:pt>
                <c:pt idx="3733">
                  <c:v>53585</c:v>
                </c:pt>
                <c:pt idx="3734">
                  <c:v>53585</c:v>
                </c:pt>
                <c:pt idx="3735">
                  <c:v>53655</c:v>
                </c:pt>
                <c:pt idx="3736">
                  <c:v>53690</c:v>
                </c:pt>
                <c:pt idx="3737">
                  <c:v>53655</c:v>
                </c:pt>
                <c:pt idx="3738">
                  <c:v>53620</c:v>
                </c:pt>
                <c:pt idx="3739">
                  <c:v>53655</c:v>
                </c:pt>
                <c:pt idx="3740">
                  <c:v>53655</c:v>
                </c:pt>
                <c:pt idx="3741">
                  <c:v>53655</c:v>
                </c:pt>
                <c:pt idx="3742">
                  <c:v>53725</c:v>
                </c:pt>
                <c:pt idx="3743">
                  <c:v>53760</c:v>
                </c:pt>
                <c:pt idx="3744">
                  <c:v>53760</c:v>
                </c:pt>
                <c:pt idx="3745">
                  <c:v>53620</c:v>
                </c:pt>
                <c:pt idx="3746">
                  <c:v>53725</c:v>
                </c:pt>
                <c:pt idx="3747">
                  <c:v>53795</c:v>
                </c:pt>
                <c:pt idx="3748">
                  <c:v>53795</c:v>
                </c:pt>
                <c:pt idx="3749">
                  <c:v>53830</c:v>
                </c:pt>
                <c:pt idx="3750">
                  <c:v>53865</c:v>
                </c:pt>
                <c:pt idx="3751">
                  <c:v>53935</c:v>
                </c:pt>
                <c:pt idx="3752">
                  <c:v>53970</c:v>
                </c:pt>
                <c:pt idx="3753">
                  <c:v>54075</c:v>
                </c:pt>
                <c:pt idx="3754">
                  <c:v>54145</c:v>
                </c:pt>
                <c:pt idx="3755">
                  <c:v>54390</c:v>
                </c:pt>
                <c:pt idx="3756">
                  <c:v>54425</c:v>
                </c:pt>
                <c:pt idx="3757">
                  <c:v>54635</c:v>
                </c:pt>
                <c:pt idx="3758">
                  <c:v>54705</c:v>
                </c:pt>
                <c:pt idx="3759">
                  <c:v>54810</c:v>
                </c:pt>
                <c:pt idx="3760">
                  <c:v>54810</c:v>
                </c:pt>
                <c:pt idx="3761">
                  <c:v>54880</c:v>
                </c:pt>
                <c:pt idx="3762">
                  <c:v>54985</c:v>
                </c:pt>
                <c:pt idx="3763">
                  <c:v>55055</c:v>
                </c:pt>
                <c:pt idx="3764">
                  <c:v>55125</c:v>
                </c:pt>
                <c:pt idx="3765">
                  <c:v>55230</c:v>
                </c:pt>
                <c:pt idx="3766">
                  <c:v>54985</c:v>
                </c:pt>
                <c:pt idx="3767">
                  <c:v>55090</c:v>
                </c:pt>
                <c:pt idx="3768">
                  <c:v>55090</c:v>
                </c:pt>
                <c:pt idx="3769">
                  <c:v>55055</c:v>
                </c:pt>
                <c:pt idx="3770">
                  <c:v>55160</c:v>
                </c:pt>
                <c:pt idx="3771">
                  <c:v>55125</c:v>
                </c:pt>
                <c:pt idx="3772">
                  <c:v>55090</c:v>
                </c:pt>
                <c:pt idx="3773">
                  <c:v>55020</c:v>
                </c:pt>
                <c:pt idx="3774">
                  <c:v>55055</c:v>
                </c:pt>
                <c:pt idx="3775">
                  <c:v>55020</c:v>
                </c:pt>
                <c:pt idx="3776">
                  <c:v>55090</c:v>
                </c:pt>
                <c:pt idx="3777">
                  <c:v>55090</c:v>
                </c:pt>
                <c:pt idx="3778">
                  <c:v>55090</c:v>
                </c:pt>
                <c:pt idx="3779">
                  <c:v>55055</c:v>
                </c:pt>
                <c:pt idx="3780">
                  <c:v>55160</c:v>
                </c:pt>
                <c:pt idx="3781">
                  <c:v>55160</c:v>
                </c:pt>
                <c:pt idx="3782">
                  <c:v>55125</c:v>
                </c:pt>
                <c:pt idx="3783">
                  <c:v>55195</c:v>
                </c:pt>
                <c:pt idx="3784">
                  <c:v>55195</c:v>
                </c:pt>
                <c:pt idx="3785">
                  <c:v>55125</c:v>
                </c:pt>
                <c:pt idx="3786">
                  <c:v>55160</c:v>
                </c:pt>
                <c:pt idx="3787">
                  <c:v>55160</c:v>
                </c:pt>
                <c:pt idx="3788">
                  <c:v>55090</c:v>
                </c:pt>
                <c:pt idx="3789">
                  <c:v>55125</c:v>
                </c:pt>
                <c:pt idx="3790">
                  <c:v>55195</c:v>
                </c:pt>
                <c:pt idx="3791">
                  <c:v>55195</c:v>
                </c:pt>
                <c:pt idx="3792">
                  <c:v>55265</c:v>
                </c:pt>
                <c:pt idx="3793">
                  <c:v>55230</c:v>
                </c:pt>
                <c:pt idx="3794">
                  <c:v>55195</c:v>
                </c:pt>
                <c:pt idx="3795">
                  <c:v>55160</c:v>
                </c:pt>
                <c:pt idx="3796">
                  <c:v>55125</c:v>
                </c:pt>
                <c:pt idx="3797">
                  <c:v>55125</c:v>
                </c:pt>
                <c:pt idx="3798">
                  <c:v>55055</c:v>
                </c:pt>
                <c:pt idx="3799">
                  <c:v>54985</c:v>
                </c:pt>
                <c:pt idx="3800">
                  <c:v>54915</c:v>
                </c:pt>
                <c:pt idx="3801">
                  <c:v>54985</c:v>
                </c:pt>
                <c:pt idx="3802">
                  <c:v>54950</c:v>
                </c:pt>
                <c:pt idx="3803">
                  <c:v>54880</c:v>
                </c:pt>
                <c:pt idx="3804">
                  <c:v>54915</c:v>
                </c:pt>
                <c:pt idx="3805">
                  <c:v>54845</c:v>
                </c:pt>
                <c:pt idx="3806">
                  <c:v>54845</c:v>
                </c:pt>
                <c:pt idx="3807">
                  <c:v>54880</c:v>
                </c:pt>
                <c:pt idx="3808">
                  <c:v>54775</c:v>
                </c:pt>
                <c:pt idx="3809">
                  <c:v>54740</c:v>
                </c:pt>
                <c:pt idx="3810">
                  <c:v>54740</c:v>
                </c:pt>
                <c:pt idx="3811">
                  <c:v>54705</c:v>
                </c:pt>
                <c:pt idx="3812">
                  <c:v>54705</c:v>
                </c:pt>
                <c:pt idx="3813">
                  <c:v>54810</c:v>
                </c:pt>
                <c:pt idx="3814">
                  <c:v>54740</c:v>
                </c:pt>
                <c:pt idx="3815">
                  <c:v>54775</c:v>
                </c:pt>
                <c:pt idx="3816">
                  <c:v>54705</c:v>
                </c:pt>
                <c:pt idx="3817">
                  <c:v>54635</c:v>
                </c:pt>
                <c:pt idx="3818">
                  <c:v>54635</c:v>
                </c:pt>
                <c:pt idx="3819">
                  <c:v>54565</c:v>
                </c:pt>
                <c:pt idx="3820">
                  <c:v>54495</c:v>
                </c:pt>
                <c:pt idx="3821">
                  <c:v>54495</c:v>
                </c:pt>
                <c:pt idx="3822">
                  <c:v>54390</c:v>
                </c:pt>
                <c:pt idx="3823">
                  <c:v>54355</c:v>
                </c:pt>
                <c:pt idx="3824">
                  <c:v>54355</c:v>
                </c:pt>
                <c:pt idx="3825">
                  <c:v>54460</c:v>
                </c:pt>
                <c:pt idx="3826">
                  <c:v>54355</c:v>
                </c:pt>
                <c:pt idx="3827">
                  <c:v>54285</c:v>
                </c:pt>
                <c:pt idx="3828">
                  <c:v>54285</c:v>
                </c:pt>
                <c:pt idx="3829">
                  <c:v>54320</c:v>
                </c:pt>
                <c:pt idx="3830">
                  <c:v>54215</c:v>
                </c:pt>
                <c:pt idx="3831">
                  <c:v>54180</c:v>
                </c:pt>
                <c:pt idx="3832">
                  <c:v>54180</c:v>
                </c:pt>
                <c:pt idx="3833">
                  <c:v>54215</c:v>
                </c:pt>
                <c:pt idx="3834">
                  <c:v>54145</c:v>
                </c:pt>
                <c:pt idx="3835">
                  <c:v>54180</c:v>
                </c:pt>
                <c:pt idx="3836">
                  <c:v>54145</c:v>
                </c:pt>
                <c:pt idx="3837">
                  <c:v>54215</c:v>
                </c:pt>
                <c:pt idx="3838">
                  <c:v>54180</c:v>
                </c:pt>
                <c:pt idx="3839">
                  <c:v>54250</c:v>
                </c:pt>
                <c:pt idx="3840">
                  <c:v>54005</c:v>
                </c:pt>
                <c:pt idx="3841">
                  <c:v>53900</c:v>
                </c:pt>
                <c:pt idx="3842">
                  <c:v>53970</c:v>
                </c:pt>
                <c:pt idx="3843">
                  <c:v>53970</c:v>
                </c:pt>
                <c:pt idx="3844">
                  <c:v>53900</c:v>
                </c:pt>
                <c:pt idx="3845">
                  <c:v>53830</c:v>
                </c:pt>
                <c:pt idx="3846">
                  <c:v>53830</c:v>
                </c:pt>
                <c:pt idx="3847">
                  <c:v>53795</c:v>
                </c:pt>
                <c:pt idx="3848">
                  <c:v>53760</c:v>
                </c:pt>
                <c:pt idx="3849">
                  <c:v>53760</c:v>
                </c:pt>
                <c:pt idx="3850">
                  <c:v>53725</c:v>
                </c:pt>
                <c:pt idx="3851">
                  <c:v>53760</c:v>
                </c:pt>
                <c:pt idx="3852">
                  <c:v>53690</c:v>
                </c:pt>
                <c:pt idx="3853">
                  <c:v>53550</c:v>
                </c:pt>
                <c:pt idx="3854">
                  <c:v>53515</c:v>
                </c:pt>
                <c:pt idx="3855">
                  <c:v>53515</c:v>
                </c:pt>
                <c:pt idx="3856">
                  <c:v>53480</c:v>
                </c:pt>
                <c:pt idx="3857">
                  <c:v>53445</c:v>
                </c:pt>
                <c:pt idx="3858">
                  <c:v>53445</c:v>
                </c:pt>
                <c:pt idx="3859">
                  <c:v>53445</c:v>
                </c:pt>
                <c:pt idx="3860">
                  <c:v>53375</c:v>
                </c:pt>
                <c:pt idx="3861">
                  <c:v>53340</c:v>
                </c:pt>
                <c:pt idx="3862">
                  <c:v>53305</c:v>
                </c:pt>
                <c:pt idx="3863">
                  <c:v>53340</c:v>
                </c:pt>
                <c:pt idx="3864">
                  <c:v>53305</c:v>
                </c:pt>
                <c:pt idx="3865">
                  <c:v>53270</c:v>
                </c:pt>
                <c:pt idx="3866">
                  <c:v>53340</c:v>
                </c:pt>
                <c:pt idx="3867">
                  <c:v>53235</c:v>
                </c:pt>
                <c:pt idx="3868">
                  <c:v>53235</c:v>
                </c:pt>
                <c:pt idx="3869">
                  <c:v>53200</c:v>
                </c:pt>
                <c:pt idx="3870">
                  <c:v>53200</c:v>
                </c:pt>
                <c:pt idx="3871">
                  <c:v>53130</c:v>
                </c:pt>
                <c:pt idx="3872">
                  <c:v>53095</c:v>
                </c:pt>
                <c:pt idx="3873">
                  <c:v>53095</c:v>
                </c:pt>
                <c:pt idx="3874">
                  <c:v>53060</c:v>
                </c:pt>
                <c:pt idx="3875">
                  <c:v>52990</c:v>
                </c:pt>
                <c:pt idx="3876">
                  <c:v>52990</c:v>
                </c:pt>
                <c:pt idx="3877">
                  <c:v>52955</c:v>
                </c:pt>
                <c:pt idx="3878">
                  <c:v>52920</c:v>
                </c:pt>
                <c:pt idx="3879">
                  <c:v>52850</c:v>
                </c:pt>
                <c:pt idx="3880">
                  <c:v>52885</c:v>
                </c:pt>
                <c:pt idx="3881">
                  <c:v>52850</c:v>
                </c:pt>
                <c:pt idx="3882">
                  <c:v>52815</c:v>
                </c:pt>
                <c:pt idx="3883">
                  <c:v>52850</c:v>
                </c:pt>
                <c:pt idx="3884">
                  <c:v>52815</c:v>
                </c:pt>
                <c:pt idx="3885">
                  <c:v>52885</c:v>
                </c:pt>
                <c:pt idx="3886">
                  <c:v>52885</c:v>
                </c:pt>
                <c:pt idx="3887">
                  <c:v>52885</c:v>
                </c:pt>
                <c:pt idx="3888">
                  <c:v>52850</c:v>
                </c:pt>
                <c:pt idx="3889">
                  <c:v>52815</c:v>
                </c:pt>
                <c:pt idx="3890">
                  <c:v>52780</c:v>
                </c:pt>
                <c:pt idx="3891">
                  <c:v>52780</c:v>
                </c:pt>
                <c:pt idx="3892">
                  <c:v>52745</c:v>
                </c:pt>
                <c:pt idx="3893">
                  <c:v>52640</c:v>
                </c:pt>
                <c:pt idx="3894">
                  <c:v>52640</c:v>
                </c:pt>
                <c:pt idx="3895">
                  <c:v>52640</c:v>
                </c:pt>
                <c:pt idx="3896">
                  <c:v>52640</c:v>
                </c:pt>
                <c:pt idx="3897">
                  <c:v>52605</c:v>
                </c:pt>
                <c:pt idx="3898">
                  <c:v>52640</c:v>
                </c:pt>
                <c:pt idx="3899">
                  <c:v>52675</c:v>
                </c:pt>
                <c:pt idx="3900">
                  <c:v>52640</c:v>
                </c:pt>
                <c:pt idx="3901">
                  <c:v>52535</c:v>
                </c:pt>
                <c:pt idx="3902">
                  <c:v>52570</c:v>
                </c:pt>
                <c:pt idx="3903">
                  <c:v>52605</c:v>
                </c:pt>
                <c:pt idx="3904">
                  <c:v>52640</c:v>
                </c:pt>
                <c:pt idx="3905">
                  <c:v>52605</c:v>
                </c:pt>
                <c:pt idx="3906">
                  <c:v>52605</c:v>
                </c:pt>
                <c:pt idx="3907">
                  <c:v>52500</c:v>
                </c:pt>
                <c:pt idx="3908">
                  <c:v>52465</c:v>
                </c:pt>
                <c:pt idx="3909">
                  <c:v>52605</c:v>
                </c:pt>
                <c:pt idx="3910">
                  <c:v>52570</c:v>
                </c:pt>
                <c:pt idx="3911">
                  <c:v>52675</c:v>
                </c:pt>
                <c:pt idx="3912">
                  <c:v>52675</c:v>
                </c:pt>
                <c:pt idx="3913">
                  <c:v>52570</c:v>
                </c:pt>
                <c:pt idx="3914">
                  <c:v>52570</c:v>
                </c:pt>
                <c:pt idx="3915">
                  <c:v>52535</c:v>
                </c:pt>
                <c:pt idx="3916">
                  <c:v>52500</c:v>
                </c:pt>
                <c:pt idx="3917">
                  <c:v>52430</c:v>
                </c:pt>
                <c:pt idx="3918">
                  <c:v>52465</c:v>
                </c:pt>
                <c:pt idx="3919">
                  <c:v>52395</c:v>
                </c:pt>
                <c:pt idx="3920">
                  <c:v>52360</c:v>
                </c:pt>
                <c:pt idx="3921">
                  <c:v>52325</c:v>
                </c:pt>
                <c:pt idx="3922">
                  <c:v>52395</c:v>
                </c:pt>
                <c:pt idx="3923">
                  <c:v>52395</c:v>
                </c:pt>
                <c:pt idx="3924">
                  <c:v>52395</c:v>
                </c:pt>
                <c:pt idx="3925">
                  <c:v>52290</c:v>
                </c:pt>
                <c:pt idx="3926">
                  <c:v>52290</c:v>
                </c:pt>
                <c:pt idx="3927">
                  <c:v>52325</c:v>
                </c:pt>
                <c:pt idx="3928">
                  <c:v>52255</c:v>
                </c:pt>
                <c:pt idx="3929">
                  <c:v>52185</c:v>
                </c:pt>
                <c:pt idx="3930">
                  <c:v>52220</c:v>
                </c:pt>
                <c:pt idx="3931">
                  <c:v>52185</c:v>
                </c:pt>
                <c:pt idx="3932">
                  <c:v>52185</c:v>
                </c:pt>
                <c:pt idx="3933">
                  <c:v>52220</c:v>
                </c:pt>
                <c:pt idx="3934">
                  <c:v>52185</c:v>
                </c:pt>
                <c:pt idx="3935">
                  <c:v>52255</c:v>
                </c:pt>
                <c:pt idx="3936">
                  <c:v>52185</c:v>
                </c:pt>
                <c:pt idx="3937">
                  <c:v>52115</c:v>
                </c:pt>
                <c:pt idx="3938">
                  <c:v>52185</c:v>
                </c:pt>
                <c:pt idx="3939">
                  <c:v>52150</c:v>
                </c:pt>
                <c:pt idx="3940">
                  <c:v>52080</c:v>
                </c:pt>
                <c:pt idx="3941">
                  <c:v>52080</c:v>
                </c:pt>
                <c:pt idx="3942">
                  <c:v>52045</c:v>
                </c:pt>
                <c:pt idx="3943">
                  <c:v>52045</c:v>
                </c:pt>
                <c:pt idx="3944">
                  <c:v>52045</c:v>
                </c:pt>
                <c:pt idx="3945">
                  <c:v>52010</c:v>
                </c:pt>
                <c:pt idx="3946">
                  <c:v>52010</c:v>
                </c:pt>
                <c:pt idx="3947">
                  <c:v>51975</c:v>
                </c:pt>
                <c:pt idx="3948">
                  <c:v>51975</c:v>
                </c:pt>
                <c:pt idx="3949">
                  <c:v>52010</c:v>
                </c:pt>
                <c:pt idx="3950">
                  <c:v>52045</c:v>
                </c:pt>
                <c:pt idx="3951">
                  <c:v>51975</c:v>
                </c:pt>
                <c:pt idx="3952">
                  <c:v>51975</c:v>
                </c:pt>
                <c:pt idx="3953">
                  <c:v>51975</c:v>
                </c:pt>
                <c:pt idx="3954">
                  <c:v>51940</c:v>
                </c:pt>
                <c:pt idx="3955">
                  <c:v>51940</c:v>
                </c:pt>
                <c:pt idx="3956">
                  <c:v>51940</c:v>
                </c:pt>
                <c:pt idx="3957">
                  <c:v>52045</c:v>
                </c:pt>
                <c:pt idx="3958">
                  <c:v>52080</c:v>
                </c:pt>
                <c:pt idx="3959">
                  <c:v>52150</c:v>
                </c:pt>
                <c:pt idx="3960">
                  <c:v>52080</c:v>
                </c:pt>
                <c:pt idx="3961">
                  <c:v>51975</c:v>
                </c:pt>
                <c:pt idx="3962">
                  <c:v>51975</c:v>
                </c:pt>
                <c:pt idx="3963">
                  <c:v>51975</c:v>
                </c:pt>
                <c:pt idx="3964">
                  <c:v>51870</c:v>
                </c:pt>
                <c:pt idx="3965">
                  <c:v>51870</c:v>
                </c:pt>
                <c:pt idx="3966">
                  <c:v>51835</c:v>
                </c:pt>
                <c:pt idx="3967">
                  <c:v>51870</c:v>
                </c:pt>
                <c:pt idx="3968">
                  <c:v>51870</c:v>
                </c:pt>
                <c:pt idx="3969">
                  <c:v>51870</c:v>
                </c:pt>
                <c:pt idx="3970">
                  <c:v>51835</c:v>
                </c:pt>
                <c:pt idx="3971">
                  <c:v>51835</c:v>
                </c:pt>
                <c:pt idx="3972">
                  <c:v>51135</c:v>
                </c:pt>
                <c:pt idx="3973">
                  <c:v>51905</c:v>
                </c:pt>
                <c:pt idx="3974">
                  <c:v>51870</c:v>
                </c:pt>
                <c:pt idx="3975">
                  <c:v>51870</c:v>
                </c:pt>
                <c:pt idx="3976">
                  <c:v>51835</c:v>
                </c:pt>
                <c:pt idx="3977">
                  <c:v>51800</c:v>
                </c:pt>
                <c:pt idx="3978">
                  <c:v>51765</c:v>
                </c:pt>
                <c:pt idx="3979">
                  <c:v>51800</c:v>
                </c:pt>
                <c:pt idx="3980">
                  <c:v>51765</c:v>
                </c:pt>
                <c:pt idx="3981">
                  <c:v>51765</c:v>
                </c:pt>
                <c:pt idx="3982">
                  <c:v>51765</c:v>
                </c:pt>
                <c:pt idx="3983">
                  <c:v>51800</c:v>
                </c:pt>
                <c:pt idx="3984">
                  <c:v>51800</c:v>
                </c:pt>
                <c:pt idx="3985">
                  <c:v>51765</c:v>
                </c:pt>
                <c:pt idx="3986">
                  <c:v>51765</c:v>
                </c:pt>
                <c:pt idx="3987">
                  <c:v>51800</c:v>
                </c:pt>
                <c:pt idx="3988">
                  <c:v>51800</c:v>
                </c:pt>
                <c:pt idx="3989">
                  <c:v>51730</c:v>
                </c:pt>
                <c:pt idx="3990">
                  <c:v>51695</c:v>
                </c:pt>
                <c:pt idx="3991">
                  <c:v>52360</c:v>
                </c:pt>
                <c:pt idx="3992">
                  <c:v>52290</c:v>
                </c:pt>
                <c:pt idx="3993">
                  <c:v>52360</c:v>
                </c:pt>
                <c:pt idx="3994">
                  <c:v>52395</c:v>
                </c:pt>
                <c:pt idx="3995">
                  <c:v>52360</c:v>
                </c:pt>
                <c:pt idx="3996">
                  <c:v>52395</c:v>
                </c:pt>
                <c:pt idx="3997">
                  <c:v>52395</c:v>
                </c:pt>
                <c:pt idx="3998">
                  <c:v>52360</c:v>
                </c:pt>
                <c:pt idx="3999">
                  <c:v>52360</c:v>
                </c:pt>
                <c:pt idx="4000">
                  <c:v>52395</c:v>
                </c:pt>
                <c:pt idx="4001">
                  <c:v>52360</c:v>
                </c:pt>
                <c:pt idx="4002">
                  <c:v>52360</c:v>
                </c:pt>
                <c:pt idx="4003">
                  <c:v>52395</c:v>
                </c:pt>
                <c:pt idx="4004">
                  <c:v>52360</c:v>
                </c:pt>
                <c:pt idx="4005">
                  <c:v>52395</c:v>
                </c:pt>
                <c:pt idx="4006">
                  <c:v>52325</c:v>
                </c:pt>
                <c:pt idx="4007">
                  <c:v>52465</c:v>
                </c:pt>
                <c:pt idx="4008">
                  <c:v>52395</c:v>
                </c:pt>
                <c:pt idx="4009">
                  <c:v>52430</c:v>
                </c:pt>
                <c:pt idx="4010">
                  <c:v>52395</c:v>
                </c:pt>
                <c:pt idx="4011">
                  <c:v>52395</c:v>
                </c:pt>
                <c:pt idx="4012">
                  <c:v>52360</c:v>
                </c:pt>
                <c:pt idx="4013">
                  <c:v>52325</c:v>
                </c:pt>
                <c:pt idx="4014">
                  <c:v>52290</c:v>
                </c:pt>
                <c:pt idx="4015">
                  <c:v>52325</c:v>
                </c:pt>
                <c:pt idx="4016">
                  <c:v>52290</c:v>
                </c:pt>
                <c:pt idx="4017">
                  <c:v>52255</c:v>
                </c:pt>
                <c:pt idx="4018">
                  <c:v>52290</c:v>
                </c:pt>
                <c:pt idx="4019">
                  <c:v>52255</c:v>
                </c:pt>
                <c:pt idx="4020">
                  <c:v>52220</c:v>
                </c:pt>
                <c:pt idx="4021">
                  <c:v>52185</c:v>
                </c:pt>
                <c:pt idx="4022">
                  <c:v>52185</c:v>
                </c:pt>
                <c:pt idx="4023">
                  <c:v>52150</c:v>
                </c:pt>
                <c:pt idx="4024">
                  <c:v>52220</c:v>
                </c:pt>
                <c:pt idx="4025">
                  <c:v>52150</c:v>
                </c:pt>
                <c:pt idx="4026">
                  <c:v>52150</c:v>
                </c:pt>
                <c:pt idx="4027">
                  <c:v>52115</c:v>
                </c:pt>
                <c:pt idx="4028">
                  <c:v>52080</c:v>
                </c:pt>
                <c:pt idx="4029">
                  <c:v>52080</c:v>
                </c:pt>
                <c:pt idx="4030">
                  <c:v>52150</c:v>
                </c:pt>
                <c:pt idx="4031">
                  <c:v>52185</c:v>
                </c:pt>
                <c:pt idx="4032">
                  <c:v>52115</c:v>
                </c:pt>
                <c:pt idx="4033">
                  <c:v>52080</c:v>
                </c:pt>
                <c:pt idx="4034">
                  <c:v>52080</c:v>
                </c:pt>
                <c:pt idx="4035">
                  <c:v>52045</c:v>
                </c:pt>
                <c:pt idx="4036">
                  <c:v>51940</c:v>
                </c:pt>
                <c:pt idx="4037">
                  <c:v>51975</c:v>
                </c:pt>
                <c:pt idx="4038">
                  <c:v>51940</c:v>
                </c:pt>
                <c:pt idx="4039">
                  <c:v>51940</c:v>
                </c:pt>
                <c:pt idx="4040">
                  <c:v>51905</c:v>
                </c:pt>
                <c:pt idx="4041">
                  <c:v>51905</c:v>
                </c:pt>
                <c:pt idx="4042">
                  <c:v>51905</c:v>
                </c:pt>
                <c:pt idx="4043">
                  <c:v>51940</c:v>
                </c:pt>
                <c:pt idx="4044">
                  <c:v>51905</c:v>
                </c:pt>
                <c:pt idx="4045">
                  <c:v>51870</c:v>
                </c:pt>
                <c:pt idx="4046">
                  <c:v>51870</c:v>
                </c:pt>
                <c:pt idx="4047">
                  <c:v>51940</c:v>
                </c:pt>
                <c:pt idx="4048">
                  <c:v>51905</c:v>
                </c:pt>
                <c:pt idx="4049">
                  <c:v>51905</c:v>
                </c:pt>
                <c:pt idx="4050">
                  <c:v>51870</c:v>
                </c:pt>
                <c:pt idx="4051">
                  <c:v>51870</c:v>
                </c:pt>
                <c:pt idx="4052">
                  <c:v>51905</c:v>
                </c:pt>
                <c:pt idx="4053">
                  <c:v>51975</c:v>
                </c:pt>
                <c:pt idx="4054">
                  <c:v>52010</c:v>
                </c:pt>
                <c:pt idx="4055">
                  <c:v>51940</c:v>
                </c:pt>
                <c:pt idx="4056">
                  <c:v>51940</c:v>
                </c:pt>
                <c:pt idx="4057">
                  <c:v>51905</c:v>
                </c:pt>
                <c:pt idx="4058">
                  <c:v>51835</c:v>
                </c:pt>
                <c:pt idx="4059">
                  <c:v>51800</c:v>
                </c:pt>
                <c:pt idx="4060">
                  <c:v>51870</c:v>
                </c:pt>
                <c:pt idx="4061">
                  <c:v>51800</c:v>
                </c:pt>
                <c:pt idx="4062">
                  <c:v>51765</c:v>
                </c:pt>
                <c:pt idx="4063">
                  <c:v>51765</c:v>
                </c:pt>
                <c:pt idx="4064">
                  <c:v>51765</c:v>
                </c:pt>
                <c:pt idx="4065">
                  <c:v>51800</c:v>
                </c:pt>
                <c:pt idx="4066">
                  <c:v>51800</c:v>
                </c:pt>
                <c:pt idx="4067">
                  <c:v>51800</c:v>
                </c:pt>
                <c:pt idx="4068">
                  <c:v>51800</c:v>
                </c:pt>
                <c:pt idx="4069">
                  <c:v>51835</c:v>
                </c:pt>
                <c:pt idx="4070">
                  <c:v>51835</c:v>
                </c:pt>
                <c:pt idx="4071">
                  <c:v>51800</c:v>
                </c:pt>
                <c:pt idx="4072">
                  <c:v>51835</c:v>
                </c:pt>
                <c:pt idx="4073">
                  <c:v>51765</c:v>
                </c:pt>
                <c:pt idx="4074">
                  <c:v>51835</c:v>
                </c:pt>
                <c:pt idx="4075">
                  <c:v>51695</c:v>
                </c:pt>
                <c:pt idx="4076">
                  <c:v>51765</c:v>
                </c:pt>
                <c:pt idx="4077">
                  <c:v>51835</c:v>
                </c:pt>
                <c:pt idx="4078">
                  <c:v>51800</c:v>
                </c:pt>
                <c:pt idx="4079">
                  <c:v>51940</c:v>
                </c:pt>
                <c:pt idx="4080">
                  <c:v>51905</c:v>
                </c:pt>
                <c:pt idx="4081">
                  <c:v>51870</c:v>
                </c:pt>
                <c:pt idx="4082">
                  <c:v>51870</c:v>
                </c:pt>
                <c:pt idx="4083">
                  <c:v>51800</c:v>
                </c:pt>
                <c:pt idx="4084">
                  <c:v>51765</c:v>
                </c:pt>
                <c:pt idx="4085">
                  <c:v>51695</c:v>
                </c:pt>
                <c:pt idx="4086">
                  <c:v>51660</c:v>
                </c:pt>
                <c:pt idx="4087">
                  <c:v>51660</c:v>
                </c:pt>
                <c:pt idx="4088">
                  <c:v>51660</c:v>
                </c:pt>
                <c:pt idx="4089">
                  <c:v>51625</c:v>
                </c:pt>
                <c:pt idx="4090">
                  <c:v>51520</c:v>
                </c:pt>
                <c:pt idx="4091">
                  <c:v>51520</c:v>
                </c:pt>
                <c:pt idx="4092">
                  <c:v>51485</c:v>
                </c:pt>
                <c:pt idx="4093">
                  <c:v>51520</c:v>
                </c:pt>
                <c:pt idx="4094">
                  <c:v>51520</c:v>
                </c:pt>
                <c:pt idx="4095">
                  <c:v>51555</c:v>
                </c:pt>
                <c:pt idx="4096">
                  <c:v>51520</c:v>
                </c:pt>
                <c:pt idx="4097">
                  <c:v>51555</c:v>
                </c:pt>
                <c:pt idx="4098">
                  <c:v>51520</c:v>
                </c:pt>
                <c:pt idx="4099">
                  <c:v>51520</c:v>
                </c:pt>
                <c:pt idx="4100">
                  <c:v>51555</c:v>
                </c:pt>
                <c:pt idx="4101">
                  <c:v>51555</c:v>
                </c:pt>
                <c:pt idx="4102">
                  <c:v>51555</c:v>
                </c:pt>
                <c:pt idx="4103">
                  <c:v>51555</c:v>
                </c:pt>
                <c:pt idx="4104">
                  <c:v>51590</c:v>
                </c:pt>
                <c:pt idx="4105">
                  <c:v>51520</c:v>
                </c:pt>
                <c:pt idx="4106">
                  <c:v>51555</c:v>
                </c:pt>
                <c:pt idx="4107">
                  <c:v>51520</c:v>
                </c:pt>
                <c:pt idx="4108">
                  <c:v>51520</c:v>
                </c:pt>
                <c:pt idx="4109">
                  <c:v>51485</c:v>
                </c:pt>
                <c:pt idx="4110">
                  <c:v>51485</c:v>
                </c:pt>
                <c:pt idx="4111">
                  <c:v>51450</c:v>
                </c:pt>
                <c:pt idx="4112">
                  <c:v>51415</c:v>
                </c:pt>
                <c:pt idx="4113">
                  <c:v>51345</c:v>
                </c:pt>
                <c:pt idx="4114">
                  <c:v>51450</c:v>
                </c:pt>
                <c:pt idx="4115">
                  <c:v>51450</c:v>
                </c:pt>
                <c:pt idx="4116">
                  <c:v>51450</c:v>
                </c:pt>
                <c:pt idx="4117">
                  <c:v>51450</c:v>
                </c:pt>
                <c:pt idx="4118">
                  <c:v>51450</c:v>
                </c:pt>
                <c:pt idx="4119">
                  <c:v>51415</c:v>
                </c:pt>
                <c:pt idx="4120">
                  <c:v>51380</c:v>
                </c:pt>
                <c:pt idx="4121">
                  <c:v>51345</c:v>
                </c:pt>
                <c:pt idx="4122">
                  <c:v>51345</c:v>
                </c:pt>
                <c:pt idx="4123">
                  <c:v>51345</c:v>
                </c:pt>
                <c:pt idx="4124">
                  <c:v>51380</c:v>
                </c:pt>
                <c:pt idx="4125">
                  <c:v>51380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</c:v>
                </c:pt>
                <c:pt idx="9163">
                  <c:v>0</c:v>
                </c:pt>
                <c:pt idx="9164">
                  <c:v>0</c:v>
                </c:pt>
                <c:pt idx="9165">
                  <c:v>0</c:v>
                </c:pt>
                <c:pt idx="9166">
                  <c:v>0</c:v>
                </c:pt>
                <c:pt idx="9167">
                  <c:v>0</c:v>
                </c:pt>
                <c:pt idx="9168">
                  <c:v>0</c:v>
                </c:pt>
                <c:pt idx="9169">
                  <c:v>0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</c:v>
                </c:pt>
                <c:pt idx="9177">
                  <c:v>0</c:v>
                </c:pt>
                <c:pt idx="9178">
                  <c:v>0</c:v>
                </c:pt>
                <c:pt idx="9179">
                  <c:v>0</c:v>
                </c:pt>
                <c:pt idx="9180">
                  <c:v>0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</c:v>
                </c:pt>
                <c:pt idx="9218">
                  <c:v>0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</c:v>
                </c:pt>
                <c:pt idx="9302">
                  <c:v>0</c:v>
                </c:pt>
                <c:pt idx="9303">
                  <c:v>0</c:v>
                </c:pt>
                <c:pt idx="9304">
                  <c:v>0</c:v>
                </c:pt>
                <c:pt idx="9305">
                  <c:v>0</c:v>
                </c:pt>
                <c:pt idx="9306">
                  <c:v>0</c:v>
                </c:pt>
                <c:pt idx="9307">
                  <c:v>0</c:v>
                </c:pt>
                <c:pt idx="9308">
                  <c:v>0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0</c:v>
                </c:pt>
                <c:pt idx="9327">
                  <c:v>0</c:v>
                </c:pt>
                <c:pt idx="9328">
                  <c:v>0</c:v>
                </c:pt>
                <c:pt idx="9329">
                  <c:v>0</c:v>
                </c:pt>
                <c:pt idx="9330">
                  <c:v>0</c:v>
                </c:pt>
                <c:pt idx="9331">
                  <c:v>0</c:v>
                </c:pt>
                <c:pt idx="9332">
                  <c:v>0</c:v>
                </c:pt>
                <c:pt idx="9333">
                  <c:v>0</c:v>
                </c:pt>
                <c:pt idx="9334">
                  <c:v>0</c:v>
                </c:pt>
                <c:pt idx="9335">
                  <c:v>0</c:v>
                </c:pt>
                <c:pt idx="9336">
                  <c:v>0</c:v>
                </c:pt>
                <c:pt idx="9337">
                  <c:v>0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0</c:v>
                </c:pt>
                <c:pt idx="9476">
                  <c:v>0</c:v>
                </c:pt>
                <c:pt idx="9477">
                  <c:v>0</c:v>
                </c:pt>
                <c:pt idx="9478">
                  <c:v>0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</c:v>
                </c:pt>
                <c:pt idx="9561">
                  <c:v>0</c:v>
                </c:pt>
                <c:pt idx="9562">
                  <c:v>0</c:v>
                </c:pt>
                <c:pt idx="9563">
                  <c:v>0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0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70857.5</c:v>
                </c:pt>
                <c:pt idx="9974">
                  <c:v>70682.5</c:v>
                </c:pt>
                <c:pt idx="9975">
                  <c:v>70987</c:v>
                </c:pt>
                <c:pt idx="9976">
                  <c:v>70742</c:v>
                </c:pt>
                <c:pt idx="9977">
                  <c:v>70906.5</c:v>
                </c:pt>
                <c:pt idx="9978">
                  <c:v>71036</c:v>
                </c:pt>
                <c:pt idx="9979">
                  <c:v>70861</c:v>
                </c:pt>
                <c:pt idx="9980">
                  <c:v>70864.5</c:v>
                </c:pt>
                <c:pt idx="9981">
                  <c:v>71032.5</c:v>
                </c:pt>
                <c:pt idx="9982">
                  <c:v>70472.5</c:v>
                </c:pt>
                <c:pt idx="9983">
                  <c:v>71032.5</c:v>
                </c:pt>
                <c:pt idx="9984">
                  <c:v>70808.5</c:v>
                </c:pt>
                <c:pt idx="9985">
                  <c:v>71008</c:v>
                </c:pt>
                <c:pt idx="9986">
                  <c:v>70780.5</c:v>
                </c:pt>
                <c:pt idx="9987">
                  <c:v>70864.5</c:v>
                </c:pt>
                <c:pt idx="9988">
                  <c:v>70672</c:v>
                </c:pt>
                <c:pt idx="9989">
                  <c:v>70812</c:v>
                </c:pt>
                <c:pt idx="9990">
                  <c:v>70903</c:v>
                </c:pt>
                <c:pt idx="9991">
                  <c:v>70850.5</c:v>
                </c:pt>
                <c:pt idx="9992">
                  <c:v>70630</c:v>
                </c:pt>
                <c:pt idx="9993">
                  <c:v>70822.5</c:v>
                </c:pt>
                <c:pt idx="9994">
                  <c:v>70574</c:v>
                </c:pt>
                <c:pt idx="9995">
                  <c:v>70619.5</c:v>
                </c:pt>
                <c:pt idx="9996">
                  <c:v>71011.5</c:v>
                </c:pt>
                <c:pt idx="9997">
                  <c:v>70948.5</c:v>
                </c:pt>
                <c:pt idx="9998">
                  <c:v>70780.5</c:v>
                </c:pt>
                <c:pt idx="9999">
                  <c:v>70696.5</c:v>
                </c:pt>
                <c:pt idx="10000">
                  <c:v>70976.5</c:v>
                </c:pt>
                <c:pt idx="10001">
                  <c:v>70854</c:v>
                </c:pt>
                <c:pt idx="10002">
                  <c:v>70913.5</c:v>
                </c:pt>
                <c:pt idx="10003">
                  <c:v>71057</c:v>
                </c:pt>
                <c:pt idx="10004">
                  <c:v>71036</c:v>
                </c:pt>
                <c:pt idx="10005">
                  <c:v>70864.5</c:v>
                </c:pt>
                <c:pt idx="10006">
                  <c:v>71179.5</c:v>
                </c:pt>
                <c:pt idx="10007">
                  <c:v>71155</c:v>
                </c:pt>
                <c:pt idx="10008">
                  <c:v>71092</c:v>
                </c:pt>
                <c:pt idx="10009">
                  <c:v>71183</c:v>
                </c:pt>
                <c:pt idx="10010">
                  <c:v>71151.5</c:v>
                </c:pt>
                <c:pt idx="10011">
                  <c:v>70973</c:v>
                </c:pt>
                <c:pt idx="10012">
                  <c:v>71123.5</c:v>
                </c:pt>
                <c:pt idx="10013">
                  <c:v>71176</c:v>
                </c:pt>
                <c:pt idx="10014">
                  <c:v>71284.5</c:v>
                </c:pt>
                <c:pt idx="10015">
                  <c:v>71109.5</c:v>
                </c:pt>
                <c:pt idx="10016">
                  <c:v>71092</c:v>
                </c:pt>
                <c:pt idx="10017">
                  <c:v>71277.5</c:v>
                </c:pt>
                <c:pt idx="10018">
                  <c:v>71260</c:v>
                </c:pt>
                <c:pt idx="10019">
                  <c:v>71379</c:v>
                </c:pt>
                <c:pt idx="10020">
                  <c:v>70966</c:v>
                </c:pt>
                <c:pt idx="10021">
                  <c:v>71295</c:v>
                </c:pt>
                <c:pt idx="10022">
                  <c:v>71305.5</c:v>
                </c:pt>
                <c:pt idx="10023">
                  <c:v>71347.5</c:v>
                </c:pt>
                <c:pt idx="10024">
                  <c:v>71459.5</c:v>
                </c:pt>
                <c:pt idx="10025">
                  <c:v>71491</c:v>
                </c:pt>
                <c:pt idx="10026">
                  <c:v>71585.5</c:v>
                </c:pt>
                <c:pt idx="10027">
                  <c:v>71655.5</c:v>
                </c:pt>
                <c:pt idx="10028">
                  <c:v>71627.5</c:v>
                </c:pt>
                <c:pt idx="10029">
                  <c:v>71627.5</c:v>
                </c:pt>
                <c:pt idx="10030">
                  <c:v>71627.5</c:v>
                </c:pt>
                <c:pt idx="10031">
                  <c:v>71827</c:v>
                </c:pt>
                <c:pt idx="10032">
                  <c:v>71778</c:v>
                </c:pt>
                <c:pt idx="10033">
                  <c:v>71771</c:v>
                </c:pt>
                <c:pt idx="10034">
                  <c:v>71739.5</c:v>
                </c:pt>
                <c:pt idx="10035">
                  <c:v>71715</c:v>
                </c:pt>
                <c:pt idx="10036">
                  <c:v>71662.5</c:v>
                </c:pt>
                <c:pt idx="10037">
                  <c:v>71970.5</c:v>
                </c:pt>
                <c:pt idx="10038">
                  <c:v>71907.5</c:v>
                </c:pt>
                <c:pt idx="10039">
                  <c:v>71928.5</c:v>
                </c:pt>
                <c:pt idx="10040">
                  <c:v>71774.5</c:v>
                </c:pt>
                <c:pt idx="10041">
                  <c:v>71743</c:v>
                </c:pt>
                <c:pt idx="10042">
                  <c:v>71914.5</c:v>
                </c:pt>
                <c:pt idx="10043">
                  <c:v>71620.5</c:v>
                </c:pt>
                <c:pt idx="10044">
                  <c:v>71813</c:v>
                </c:pt>
                <c:pt idx="10045">
                  <c:v>71613.5</c:v>
                </c:pt>
                <c:pt idx="10046">
                  <c:v>71781.5</c:v>
                </c:pt>
                <c:pt idx="10047">
                  <c:v>71830.5</c:v>
                </c:pt>
                <c:pt idx="10048">
                  <c:v>72016</c:v>
                </c:pt>
                <c:pt idx="10049">
                  <c:v>71935.5</c:v>
                </c:pt>
                <c:pt idx="10050">
                  <c:v>72072</c:v>
                </c:pt>
                <c:pt idx="10051">
                  <c:v>72079</c:v>
                </c:pt>
                <c:pt idx="10052">
                  <c:v>71876</c:v>
                </c:pt>
                <c:pt idx="10053">
                  <c:v>72138.5</c:v>
                </c:pt>
                <c:pt idx="10054">
                  <c:v>72107</c:v>
                </c:pt>
                <c:pt idx="10055">
                  <c:v>72047.5</c:v>
                </c:pt>
                <c:pt idx="10056">
                  <c:v>72110.5</c:v>
                </c:pt>
                <c:pt idx="10057">
                  <c:v>72054.5</c:v>
                </c:pt>
                <c:pt idx="10058">
                  <c:v>72250.5</c:v>
                </c:pt>
                <c:pt idx="10059">
                  <c:v>72191</c:v>
                </c:pt>
                <c:pt idx="10060">
                  <c:v>72222.5</c:v>
                </c:pt>
                <c:pt idx="10061">
                  <c:v>72159.5</c:v>
                </c:pt>
                <c:pt idx="10062">
                  <c:v>72446.5</c:v>
                </c:pt>
                <c:pt idx="10063">
                  <c:v>72271.5</c:v>
                </c:pt>
                <c:pt idx="10064">
                  <c:v>72212</c:v>
                </c:pt>
                <c:pt idx="10065">
                  <c:v>72177</c:v>
                </c:pt>
                <c:pt idx="10066">
                  <c:v>72138.5</c:v>
                </c:pt>
                <c:pt idx="10067">
                  <c:v>72002</c:v>
                </c:pt>
                <c:pt idx="10068">
                  <c:v>72156</c:v>
                </c:pt>
                <c:pt idx="10069">
                  <c:v>72131.5</c:v>
                </c:pt>
                <c:pt idx="10070">
                  <c:v>72292.5</c:v>
                </c:pt>
                <c:pt idx="10071">
                  <c:v>72222.5</c:v>
                </c:pt>
                <c:pt idx="10072">
                  <c:v>72401</c:v>
                </c:pt>
                <c:pt idx="10073">
                  <c:v>72436</c:v>
                </c:pt>
                <c:pt idx="10074">
                  <c:v>72411.5</c:v>
                </c:pt>
                <c:pt idx="10075">
                  <c:v>72485</c:v>
                </c:pt>
                <c:pt idx="10076">
                  <c:v>72446.5</c:v>
                </c:pt>
                <c:pt idx="10077">
                  <c:v>72565.5</c:v>
                </c:pt>
                <c:pt idx="10078">
                  <c:v>72621.5</c:v>
                </c:pt>
                <c:pt idx="10079">
                  <c:v>72530.5</c:v>
                </c:pt>
                <c:pt idx="10080">
                  <c:v>72558.5</c:v>
                </c:pt>
                <c:pt idx="10081">
                  <c:v>72527</c:v>
                </c:pt>
                <c:pt idx="10082">
                  <c:v>72586.5</c:v>
                </c:pt>
                <c:pt idx="10083">
                  <c:v>72674</c:v>
                </c:pt>
                <c:pt idx="10084">
                  <c:v>72674</c:v>
                </c:pt>
                <c:pt idx="10085">
                  <c:v>72611</c:v>
                </c:pt>
                <c:pt idx="10086">
                  <c:v>72576</c:v>
                </c:pt>
                <c:pt idx="10087">
                  <c:v>72775.5</c:v>
                </c:pt>
                <c:pt idx="10088">
                  <c:v>72635.5</c:v>
                </c:pt>
                <c:pt idx="10089">
                  <c:v>72635.5</c:v>
                </c:pt>
                <c:pt idx="10090">
                  <c:v>72576</c:v>
                </c:pt>
                <c:pt idx="10091">
                  <c:v>72320.5</c:v>
                </c:pt>
                <c:pt idx="10092">
                  <c:v>72513</c:v>
                </c:pt>
                <c:pt idx="10093">
                  <c:v>72628.5</c:v>
                </c:pt>
                <c:pt idx="10094">
                  <c:v>72649.5</c:v>
                </c:pt>
                <c:pt idx="10095">
                  <c:v>72460.5</c:v>
                </c:pt>
                <c:pt idx="10096">
                  <c:v>72656.5</c:v>
                </c:pt>
                <c:pt idx="10097">
                  <c:v>72695</c:v>
                </c:pt>
                <c:pt idx="10098">
                  <c:v>72751</c:v>
                </c:pt>
                <c:pt idx="10099">
                  <c:v>72702</c:v>
                </c:pt>
                <c:pt idx="10100">
                  <c:v>72716</c:v>
                </c:pt>
                <c:pt idx="10101">
                  <c:v>72831.5</c:v>
                </c:pt>
                <c:pt idx="10102">
                  <c:v>72775.5</c:v>
                </c:pt>
                <c:pt idx="10103">
                  <c:v>72768.5</c:v>
                </c:pt>
                <c:pt idx="10104">
                  <c:v>72744</c:v>
                </c:pt>
                <c:pt idx="10105">
                  <c:v>72681</c:v>
                </c:pt>
                <c:pt idx="10106">
                  <c:v>72803.5</c:v>
                </c:pt>
                <c:pt idx="10107">
                  <c:v>72803.5</c:v>
                </c:pt>
                <c:pt idx="10108">
                  <c:v>72772</c:v>
                </c:pt>
                <c:pt idx="10109">
                  <c:v>72709</c:v>
                </c:pt>
                <c:pt idx="10110">
                  <c:v>72642.5</c:v>
                </c:pt>
                <c:pt idx="10111">
                  <c:v>72817.5</c:v>
                </c:pt>
                <c:pt idx="10112">
                  <c:v>72705.5</c:v>
                </c:pt>
                <c:pt idx="10113">
                  <c:v>72681</c:v>
                </c:pt>
                <c:pt idx="10114">
                  <c:v>72579.5</c:v>
                </c:pt>
                <c:pt idx="10115">
                  <c:v>72450</c:v>
                </c:pt>
                <c:pt idx="10116">
                  <c:v>72443</c:v>
                </c:pt>
                <c:pt idx="10117">
                  <c:v>72639</c:v>
                </c:pt>
                <c:pt idx="10118">
                  <c:v>72506</c:v>
                </c:pt>
                <c:pt idx="10119">
                  <c:v>72418.5</c:v>
                </c:pt>
                <c:pt idx="10120">
                  <c:v>72607.5</c:v>
                </c:pt>
                <c:pt idx="10121">
                  <c:v>72611</c:v>
                </c:pt>
                <c:pt idx="10122">
                  <c:v>72569</c:v>
                </c:pt>
                <c:pt idx="10123">
                  <c:v>72520</c:v>
                </c:pt>
                <c:pt idx="10124">
                  <c:v>72464</c:v>
                </c:pt>
                <c:pt idx="10125">
                  <c:v>72614.5</c:v>
                </c:pt>
                <c:pt idx="10126">
                  <c:v>72579.5</c:v>
                </c:pt>
                <c:pt idx="10127">
                  <c:v>72544.5</c:v>
                </c:pt>
                <c:pt idx="10128">
                  <c:v>72436</c:v>
                </c:pt>
                <c:pt idx="10129">
                  <c:v>72576</c:v>
                </c:pt>
                <c:pt idx="10130">
                  <c:v>72523.5</c:v>
                </c:pt>
                <c:pt idx="10131">
                  <c:v>72464</c:v>
                </c:pt>
                <c:pt idx="10132">
                  <c:v>72373</c:v>
                </c:pt>
                <c:pt idx="10133">
                  <c:v>72338</c:v>
                </c:pt>
                <c:pt idx="10134">
                  <c:v>72422</c:v>
                </c:pt>
                <c:pt idx="10135">
                  <c:v>72415</c:v>
                </c:pt>
                <c:pt idx="10136">
                  <c:v>72338</c:v>
                </c:pt>
                <c:pt idx="10137">
                  <c:v>72285.5</c:v>
                </c:pt>
                <c:pt idx="10138">
                  <c:v>72159.5</c:v>
                </c:pt>
                <c:pt idx="10139">
                  <c:v>72187.5</c:v>
                </c:pt>
                <c:pt idx="10140">
                  <c:v>72222.5</c:v>
                </c:pt>
                <c:pt idx="10141">
                  <c:v>71883</c:v>
                </c:pt>
                <c:pt idx="10142">
                  <c:v>72222.5</c:v>
                </c:pt>
                <c:pt idx="10143">
                  <c:v>71844.5</c:v>
                </c:pt>
                <c:pt idx="10144">
                  <c:v>72282</c:v>
                </c:pt>
                <c:pt idx="10145">
                  <c:v>72145.5</c:v>
                </c:pt>
                <c:pt idx="10146">
                  <c:v>72163</c:v>
                </c:pt>
                <c:pt idx="10147">
                  <c:v>72128</c:v>
                </c:pt>
                <c:pt idx="10148">
                  <c:v>72075.5</c:v>
                </c:pt>
                <c:pt idx="10149">
                  <c:v>72135</c:v>
                </c:pt>
                <c:pt idx="10150">
                  <c:v>72131.5</c:v>
                </c:pt>
                <c:pt idx="10151">
                  <c:v>72135</c:v>
                </c:pt>
                <c:pt idx="10152">
                  <c:v>72110.5</c:v>
                </c:pt>
                <c:pt idx="10153">
                  <c:v>71963.5</c:v>
                </c:pt>
                <c:pt idx="10154">
                  <c:v>72138.5</c:v>
                </c:pt>
                <c:pt idx="10155">
                  <c:v>72054.5</c:v>
                </c:pt>
                <c:pt idx="10156">
                  <c:v>71991.5</c:v>
                </c:pt>
                <c:pt idx="10157">
                  <c:v>71907.5</c:v>
                </c:pt>
                <c:pt idx="10158">
                  <c:v>72016</c:v>
                </c:pt>
                <c:pt idx="10159">
                  <c:v>72012.5</c:v>
                </c:pt>
                <c:pt idx="10160">
                  <c:v>71942.5</c:v>
                </c:pt>
                <c:pt idx="10161">
                  <c:v>71792</c:v>
                </c:pt>
                <c:pt idx="10162">
                  <c:v>71750</c:v>
                </c:pt>
                <c:pt idx="10163">
                  <c:v>71582</c:v>
                </c:pt>
                <c:pt idx="10164">
                  <c:v>71806</c:v>
                </c:pt>
                <c:pt idx="10165">
                  <c:v>71459.5</c:v>
                </c:pt>
                <c:pt idx="10166">
                  <c:v>71844.5</c:v>
                </c:pt>
                <c:pt idx="10167">
                  <c:v>71533</c:v>
                </c:pt>
                <c:pt idx="10168">
                  <c:v>71837.5</c:v>
                </c:pt>
                <c:pt idx="10169">
                  <c:v>71781.5</c:v>
                </c:pt>
                <c:pt idx="10170">
                  <c:v>71760.5</c:v>
                </c:pt>
                <c:pt idx="10171">
                  <c:v>71701</c:v>
                </c:pt>
                <c:pt idx="10172">
                  <c:v>71799</c:v>
                </c:pt>
                <c:pt idx="10173">
                  <c:v>71823.5</c:v>
                </c:pt>
                <c:pt idx="10174">
                  <c:v>71760.5</c:v>
                </c:pt>
                <c:pt idx="10175">
                  <c:v>71795.5</c:v>
                </c:pt>
                <c:pt idx="10176">
                  <c:v>71620.5</c:v>
                </c:pt>
                <c:pt idx="10177">
                  <c:v>71799</c:v>
                </c:pt>
                <c:pt idx="10178">
                  <c:v>71683.5</c:v>
                </c:pt>
                <c:pt idx="10179">
                  <c:v>71708</c:v>
                </c:pt>
                <c:pt idx="10180">
                  <c:v>71624</c:v>
                </c:pt>
                <c:pt idx="10181">
                  <c:v>71508.5</c:v>
                </c:pt>
                <c:pt idx="10182">
                  <c:v>71564.5</c:v>
                </c:pt>
                <c:pt idx="10183">
                  <c:v>71645</c:v>
                </c:pt>
                <c:pt idx="10184">
                  <c:v>71627.5</c:v>
                </c:pt>
                <c:pt idx="10185">
                  <c:v>71540</c:v>
                </c:pt>
                <c:pt idx="10186">
                  <c:v>71449</c:v>
                </c:pt>
                <c:pt idx="10187">
                  <c:v>71442</c:v>
                </c:pt>
                <c:pt idx="10188">
                  <c:v>71288</c:v>
                </c:pt>
                <c:pt idx="10189">
                  <c:v>71512</c:v>
                </c:pt>
                <c:pt idx="10190">
                  <c:v>71529.5</c:v>
                </c:pt>
                <c:pt idx="10191">
                  <c:v>71505</c:v>
                </c:pt>
                <c:pt idx="10192">
                  <c:v>71589</c:v>
                </c:pt>
                <c:pt idx="10193">
                  <c:v>71589</c:v>
                </c:pt>
                <c:pt idx="10194">
                  <c:v>71540</c:v>
                </c:pt>
                <c:pt idx="10195">
                  <c:v>71505</c:v>
                </c:pt>
                <c:pt idx="10196">
                  <c:v>71655.5</c:v>
                </c:pt>
                <c:pt idx="10197">
                  <c:v>71666</c:v>
                </c:pt>
                <c:pt idx="10198">
                  <c:v>71575</c:v>
                </c:pt>
                <c:pt idx="10199">
                  <c:v>71606.5</c:v>
                </c:pt>
                <c:pt idx="10200">
                  <c:v>71543.5</c:v>
                </c:pt>
                <c:pt idx="10201">
                  <c:v>71662.5</c:v>
                </c:pt>
                <c:pt idx="10202">
                  <c:v>71683.5</c:v>
                </c:pt>
                <c:pt idx="10203">
                  <c:v>71638</c:v>
                </c:pt>
                <c:pt idx="10204">
                  <c:v>71603</c:v>
                </c:pt>
                <c:pt idx="10205">
                  <c:v>71519</c:v>
                </c:pt>
                <c:pt idx="10206">
                  <c:v>71711.5</c:v>
                </c:pt>
                <c:pt idx="10207">
                  <c:v>71715</c:v>
                </c:pt>
                <c:pt idx="10208">
                  <c:v>71722</c:v>
                </c:pt>
                <c:pt idx="10209">
                  <c:v>71610</c:v>
                </c:pt>
                <c:pt idx="10210">
                  <c:v>71774.5</c:v>
                </c:pt>
                <c:pt idx="10211">
                  <c:v>71295</c:v>
                </c:pt>
                <c:pt idx="10212">
                  <c:v>71648.5</c:v>
                </c:pt>
                <c:pt idx="10213">
                  <c:v>71578.5</c:v>
                </c:pt>
                <c:pt idx="10214">
                  <c:v>71788.5</c:v>
                </c:pt>
                <c:pt idx="10215">
                  <c:v>71816.5</c:v>
                </c:pt>
                <c:pt idx="10216">
                  <c:v>71820</c:v>
                </c:pt>
                <c:pt idx="10217">
                  <c:v>71774.5</c:v>
                </c:pt>
                <c:pt idx="10218">
                  <c:v>71900.5</c:v>
                </c:pt>
                <c:pt idx="10219">
                  <c:v>71939</c:v>
                </c:pt>
                <c:pt idx="10220">
                  <c:v>72030</c:v>
                </c:pt>
                <c:pt idx="10221">
                  <c:v>71981</c:v>
                </c:pt>
                <c:pt idx="10222">
                  <c:v>71956.5</c:v>
                </c:pt>
                <c:pt idx="10223">
                  <c:v>72096.5</c:v>
                </c:pt>
                <c:pt idx="10224">
                  <c:v>72072</c:v>
                </c:pt>
                <c:pt idx="10225">
                  <c:v>72128</c:v>
                </c:pt>
                <c:pt idx="10226">
                  <c:v>72096.5</c:v>
                </c:pt>
                <c:pt idx="10227">
                  <c:v>72037</c:v>
                </c:pt>
                <c:pt idx="10228">
                  <c:v>72212</c:v>
                </c:pt>
                <c:pt idx="10229">
                  <c:v>72180.5</c:v>
                </c:pt>
                <c:pt idx="10230">
                  <c:v>72159.5</c:v>
                </c:pt>
                <c:pt idx="10231">
                  <c:v>72180.5</c:v>
                </c:pt>
                <c:pt idx="10232">
                  <c:v>72275</c:v>
                </c:pt>
                <c:pt idx="10233">
                  <c:v>72296</c:v>
                </c:pt>
                <c:pt idx="10234">
                  <c:v>72345</c:v>
                </c:pt>
                <c:pt idx="10235">
                  <c:v>72334.5</c:v>
                </c:pt>
                <c:pt idx="10236">
                  <c:v>72065</c:v>
                </c:pt>
                <c:pt idx="10237">
                  <c:v>72345</c:v>
                </c:pt>
                <c:pt idx="10238">
                  <c:v>72457</c:v>
                </c:pt>
                <c:pt idx="10239">
                  <c:v>72240</c:v>
                </c:pt>
                <c:pt idx="10240">
                  <c:v>72313.5</c:v>
                </c:pt>
                <c:pt idx="10241">
                  <c:v>72271.5</c:v>
                </c:pt>
                <c:pt idx="10242">
                  <c:v>72464</c:v>
                </c:pt>
                <c:pt idx="10243">
                  <c:v>72576</c:v>
                </c:pt>
                <c:pt idx="10244">
                  <c:v>72551.5</c:v>
                </c:pt>
                <c:pt idx="10245">
                  <c:v>72523.5</c:v>
                </c:pt>
                <c:pt idx="10246">
                  <c:v>72639</c:v>
                </c:pt>
                <c:pt idx="10247">
                  <c:v>72670.5</c:v>
                </c:pt>
                <c:pt idx="10248">
                  <c:v>72635.5</c:v>
                </c:pt>
                <c:pt idx="10249">
                  <c:v>72635.5</c:v>
                </c:pt>
                <c:pt idx="10250">
                  <c:v>72551.5</c:v>
                </c:pt>
                <c:pt idx="10251">
                  <c:v>72726.5</c:v>
                </c:pt>
                <c:pt idx="10252">
                  <c:v>72754.5</c:v>
                </c:pt>
                <c:pt idx="10253">
                  <c:v>72747.5</c:v>
                </c:pt>
                <c:pt idx="10254">
                  <c:v>72744</c:v>
                </c:pt>
                <c:pt idx="10255">
                  <c:v>72674</c:v>
                </c:pt>
                <c:pt idx="10256">
                  <c:v>72740.5</c:v>
                </c:pt>
                <c:pt idx="10257">
                  <c:v>72775.5</c:v>
                </c:pt>
                <c:pt idx="10258">
                  <c:v>72789.5</c:v>
                </c:pt>
                <c:pt idx="10259">
                  <c:v>72324</c:v>
                </c:pt>
                <c:pt idx="10260">
                  <c:v>72775.5</c:v>
                </c:pt>
                <c:pt idx="10261">
                  <c:v>72845.5</c:v>
                </c:pt>
                <c:pt idx="10262">
                  <c:v>72828</c:v>
                </c:pt>
                <c:pt idx="10263">
                  <c:v>72768.5</c:v>
                </c:pt>
                <c:pt idx="10264">
                  <c:v>72632</c:v>
                </c:pt>
                <c:pt idx="10265">
                  <c:v>72870</c:v>
                </c:pt>
                <c:pt idx="10266">
                  <c:v>72940</c:v>
                </c:pt>
                <c:pt idx="10267">
                  <c:v>72849</c:v>
                </c:pt>
                <c:pt idx="10268">
                  <c:v>72884</c:v>
                </c:pt>
                <c:pt idx="10269">
                  <c:v>72978.5</c:v>
                </c:pt>
                <c:pt idx="10270">
                  <c:v>72975</c:v>
                </c:pt>
                <c:pt idx="10271">
                  <c:v>72978.5</c:v>
                </c:pt>
                <c:pt idx="10272">
                  <c:v>73010</c:v>
                </c:pt>
                <c:pt idx="10273">
                  <c:v>72915.5</c:v>
                </c:pt>
                <c:pt idx="10274">
                  <c:v>73003</c:v>
                </c:pt>
                <c:pt idx="10275">
                  <c:v>73034.5</c:v>
                </c:pt>
                <c:pt idx="10276">
                  <c:v>73031</c:v>
                </c:pt>
                <c:pt idx="10277">
                  <c:v>72971.5</c:v>
                </c:pt>
                <c:pt idx="10278">
                  <c:v>72905</c:v>
                </c:pt>
                <c:pt idx="10279">
                  <c:v>73083.5</c:v>
                </c:pt>
                <c:pt idx="10280">
                  <c:v>72929.5</c:v>
                </c:pt>
                <c:pt idx="10281">
                  <c:v>72922.5</c:v>
                </c:pt>
                <c:pt idx="10282">
                  <c:v>72821</c:v>
                </c:pt>
                <c:pt idx="10283">
                  <c:v>72817.5</c:v>
                </c:pt>
                <c:pt idx="10284">
                  <c:v>72793</c:v>
                </c:pt>
                <c:pt idx="10285">
                  <c:v>72474.5</c:v>
                </c:pt>
                <c:pt idx="10286">
                  <c:v>72849</c:v>
                </c:pt>
                <c:pt idx="10287">
                  <c:v>72670.5</c:v>
                </c:pt>
                <c:pt idx="10288">
                  <c:v>73027.5</c:v>
                </c:pt>
                <c:pt idx="10289">
                  <c:v>72954</c:v>
                </c:pt>
                <c:pt idx="10290">
                  <c:v>72950.5</c:v>
                </c:pt>
                <c:pt idx="10291">
                  <c:v>72901.5</c:v>
                </c:pt>
                <c:pt idx="10292">
                  <c:v>72999.5</c:v>
                </c:pt>
                <c:pt idx="10293">
                  <c:v>72968</c:v>
                </c:pt>
                <c:pt idx="10294">
                  <c:v>72940</c:v>
                </c:pt>
                <c:pt idx="10295">
                  <c:v>72849</c:v>
                </c:pt>
                <c:pt idx="10296">
                  <c:v>72996</c:v>
                </c:pt>
                <c:pt idx="10297">
                  <c:v>72936.5</c:v>
                </c:pt>
                <c:pt idx="10298">
                  <c:v>72877</c:v>
                </c:pt>
                <c:pt idx="10299">
                  <c:v>72789.5</c:v>
                </c:pt>
                <c:pt idx="10300">
                  <c:v>72670.5</c:v>
                </c:pt>
                <c:pt idx="10301">
                  <c:v>72877</c:v>
                </c:pt>
                <c:pt idx="10302">
                  <c:v>72782.5</c:v>
                </c:pt>
                <c:pt idx="10303">
                  <c:v>72628.5</c:v>
                </c:pt>
                <c:pt idx="10304">
                  <c:v>72590</c:v>
                </c:pt>
                <c:pt idx="10305">
                  <c:v>72674</c:v>
                </c:pt>
                <c:pt idx="10306">
                  <c:v>72565.5</c:v>
                </c:pt>
                <c:pt idx="10307">
                  <c:v>72247</c:v>
                </c:pt>
                <c:pt idx="10308">
                  <c:v>72408</c:v>
                </c:pt>
                <c:pt idx="10309">
                  <c:v>72012.5</c:v>
                </c:pt>
                <c:pt idx="10310">
                  <c:v>72520</c:v>
                </c:pt>
                <c:pt idx="10311">
                  <c:v>72506</c:v>
                </c:pt>
                <c:pt idx="10312">
                  <c:v>72551.5</c:v>
                </c:pt>
                <c:pt idx="10313">
                  <c:v>72436</c:v>
                </c:pt>
                <c:pt idx="10314">
                  <c:v>72534</c:v>
                </c:pt>
                <c:pt idx="10315">
                  <c:v>72544.5</c:v>
                </c:pt>
                <c:pt idx="10316">
                  <c:v>72467.5</c:v>
                </c:pt>
                <c:pt idx="10317">
                  <c:v>72436</c:v>
                </c:pt>
                <c:pt idx="10318">
                  <c:v>72296</c:v>
                </c:pt>
                <c:pt idx="10319">
                  <c:v>72495.5</c:v>
                </c:pt>
                <c:pt idx="10320">
                  <c:v>72408</c:v>
                </c:pt>
                <c:pt idx="10321">
                  <c:v>72380</c:v>
                </c:pt>
                <c:pt idx="10322">
                  <c:v>72296</c:v>
                </c:pt>
                <c:pt idx="10323">
                  <c:v>72352</c:v>
                </c:pt>
                <c:pt idx="10324">
                  <c:v>72320.5</c:v>
                </c:pt>
                <c:pt idx="10325">
                  <c:v>72317</c:v>
                </c:pt>
                <c:pt idx="10326">
                  <c:v>72166.5</c:v>
                </c:pt>
                <c:pt idx="10327">
                  <c:v>72068.5</c:v>
                </c:pt>
                <c:pt idx="10328">
                  <c:v>72093</c:v>
                </c:pt>
                <c:pt idx="10329">
                  <c:v>72107</c:v>
                </c:pt>
                <c:pt idx="10330">
                  <c:v>72033.5</c:v>
                </c:pt>
                <c:pt idx="10331">
                  <c:v>71718.5</c:v>
                </c:pt>
                <c:pt idx="10332">
                  <c:v>71589</c:v>
                </c:pt>
                <c:pt idx="10333">
                  <c:v>72065</c:v>
                </c:pt>
                <c:pt idx="10334">
                  <c:v>71848</c:v>
                </c:pt>
                <c:pt idx="10335">
                  <c:v>71732.5</c:v>
                </c:pt>
                <c:pt idx="10336">
                  <c:v>71823.5</c:v>
                </c:pt>
                <c:pt idx="10337">
                  <c:v>71690.5</c:v>
                </c:pt>
                <c:pt idx="10338">
                  <c:v>71872.5</c:v>
                </c:pt>
                <c:pt idx="10339">
                  <c:v>71823.5</c:v>
                </c:pt>
                <c:pt idx="10340">
                  <c:v>71771</c:v>
                </c:pt>
                <c:pt idx="10341">
                  <c:v>71683.5</c:v>
                </c:pt>
                <c:pt idx="10342">
                  <c:v>71778</c:v>
                </c:pt>
                <c:pt idx="10343">
                  <c:v>71802.5</c:v>
                </c:pt>
                <c:pt idx="10344">
                  <c:v>71722</c:v>
                </c:pt>
                <c:pt idx="10345">
                  <c:v>71634.5</c:v>
                </c:pt>
                <c:pt idx="10346">
                  <c:v>71571.5</c:v>
                </c:pt>
                <c:pt idx="10347">
                  <c:v>71603</c:v>
                </c:pt>
                <c:pt idx="10348">
                  <c:v>71666</c:v>
                </c:pt>
                <c:pt idx="10349">
                  <c:v>71603</c:v>
                </c:pt>
                <c:pt idx="10350">
                  <c:v>71445.5</c:v>
                </c:pt>
                <c:pt idx="10351">
                  <c:v>71417.5</c:v>
                </c:pt>
                <c:pt idx="10352">
                  <c:v>71477</c:v>
                </c:pt>
                <c:pt idx="10353">
                  <c:v>71414</c:v>
                </c:pt>
                <c:pt idx="10354">
                  <c:v>71358</c:v>
                </c:pt>
                <c:pt idx="10355">
                  <c:v>71036</c:v>
                </c:pt>
                <c:pt idx="10356">
                  <c:v>71085</c:v>
                </c:pt>
                <c:pt idx="10357">
                  <c:v>71193.5</c:v>
                </c:pt>
                <c:pt idx="10358">
                  <c:v>71197</c:v>
                </c:pt>
                <c:pt idx="10359">
                  <c:v>71298.5</c:v>
                </c:pt>
                <c:pt idx="10360">
                  <c:v>71155</c:v>
                </c:pt>
                <c:pt idx="10361">
                  <c:v>71022</c:v>
                </c:pt>
                <c:pt idx="10362">
                  <c:v>71204</c:v>
                </c:pt>
                <c:pt idx="10363">
                  <c:v>71256.5</c:v>
                </c:pt>
                <c:pt idx="10364">
                  <c:v>71158.5</c:v>
                </c:pt>
                <c:pt idx="10365">
                  <c:v>71071</c:v>
                </c:pt>
                <c:pt idx="10366">
                  <c:v>71015</c:v>
                </c:pt>
                <c:pt idx="10367">
                  <c:v>71127</c:v>
                </c:pt>
                <c:pt idx="10368">
                  <c:v>71130.5</c:v>
                </c:pt>
                <c:pt idx="10369">
                  <c:v>71106</c:v>
                </c:pt>
                <c:pt idx="10370">
                  <c:v>70994</c:v>
                </c:pt>
                <c:pt idx="10371">
                  <c:v>71078</c:v>
                </c:pt>
                <c:pt idx="10372">
                  <c:v>71050</c:v>
                </c:pt>
                <c:pt idx="10373">
                  <c:v>70994</c:v>
                </c:pt>
                <c:pt idx="10374">
                  <c:v>70899.5</c:v>
                </c:pt>
                <c:pt idx="10375">
                  <c:v>70983.5</c:v>
                </c:pt>
                <c:pt idx="10376">
                  <c:v>70927.5</c:v>
                </c:pt>
                <c:pt idx="10377">
                  <c:v>70843.5</c:v>
                </c:pt>
                <c:pt idx="10378">
                  <c:v>70787.5</c:v>
                </c:pt>
                <c:pt idx="10379">
                  <c:v>70371</c:v>
                </c:pt>
                <c:pt idx="10380">
                  <c:v>70829.5</c:v>
                </c:pt>
                <c:pt idx="10381">
                  <c:v>70787.5</c:v>
                </c:pt>
                <c:pt idx="10382">
                  <c:v>70556.5</c:v>
                </c:pt>
                <c:pt idx="10383">
                  <c:v>70689.5</c:v>
                </c:pt>
                <c:pt idx="10384">
                  <c:v>70623</c:v>
                </c:pt>
                <c:pt idx="10385">
                  <c:v>70647.5</c:v>
                </c:pt>
                <c:pt idx="10386">
                  <c:v>70738.5</c:v>
                </c:pt>
                <c:pt idx="10387">
                  <c:v>70710.5</c:v>
                </c:pt>
                <c:pt idx="10388">
                  <c:v>70605.5</c:v>
                </c:pt>
                <c:pt idx="10389">
                  <c:v>70518</c:v>
                </c:pt>
                <c:pt idx="10390">
                  <c:v>70630</c:v>
                </c:pt>
                <c:pt idx="10391">
                  <c:v>70630</c:v>
                </c:pt>
                <c:pt idx="10392">
                  <c:v>70521.5</c:v>
                </c:pt>
                <c:pt idx="10393">
                  <c:v>70472.5</c:v>
                </c:pt>
                <c:pt idx="10394">
                  <c:v>70381.5</c:v>
                </c:pt>
                <c:pt idx="10395">
                  <c:v>70493.5</c:v>
                </c:pt>
                <c:pt idx="10396">
                  <c:v>70437.5</c:v>
                </c:pt>
                <c:pt idx="10397">
                  <c:v>70353.5</c:v>
                </c:pt>
                <c:pt idx="10398">
                  <c:v>70318.5</c:v>
                </c:pt>
                <c:pt idx="10399">
                  <c:v>70252</c:v>
                </c:pt>
                <c:pt idx="10400">
                  <c:v>70357</c:v>
                </c:pt>
                <c:pt idx="10401">
                  <c:v>70273</c:v>
                </c:pt>
                <c:pt idx="10402">
                  <c:v>70255.5</c:v>
                </c:pt>
                <c:pt idx="10403">
                  <c:v>70143.5</c:v>
                </c:pt>
                <c:pt idx="10404">
                  <c:v>70248.5</c:v>
                </c:pt>
                <c:pt idx="10405">
                  <c:v>70255.5</c:v>
                </c:pt>
                <c:pt idx="10406">
                  <c:v>70140</c:v>
                </c:pt>
                <c:pt idx="10407">
                  <c:v>70248.5</c:v>
                </c:pt>
                <c:pt idx="10408">
                  <c:v>70136.5</c:v>
                </c:pt>
                <c:pt idx="10409">
                  <c:v>70108.5</c:v>
                </c:pt>
                <c:pt idx="10410">
                  <c:v>70066.5</c:v>
                </c:pt>
                <c:pt idx="10411">
                  <c:v>69961.5</c:v>
                </c:pt>
                <c:pt idx="10412">
                  <c:v>70136.5</c:v>
                </c:pt>
                <c:pt idx="10413">
                  <c:v>70084</c:v>
                </c:pt>
                <c:pt idx="10414">
                  <c:v>70049</c:v>
                </c:pt>
                <c:pt idx="10415">
                  <c:v>70000</c:v>
                </c:pt>
                <c:pt idx="10416">
                  <c:v>69944</c:v>
                </c:pt>
                <c:pt idx="10417">
                  <c:v>70028</c:v>
                </c:pt>
                <c:pt idx="10418">
                  <c:v>69975.5</c:v>
                </c:pt>
                <c:pt idx="10419">
                  <c:v>69916</c:v>
                </c:pt>
                <c:pt idx="10420">
                  <c:v>69835.5</c:v>
                </c:pt>
                <c:pt idx="10421">
                  <c:v>69755</c:v>
                </c:pt>
                <c:pt idx="10422">
                  <c:v>69912.5</c:v>
                </c:pt>
                <c:pt idx="10423">
                  <c:v>69846</c:v>
                </c:pt>
                <c:pt idx="10424">
                  <c:v>69727</c:v>
                </c:pt>
                <c:pt idx="10425">
                  <c:v>69646.5</c:v>
                </c:pt>
                <c:pt idx="10426">
                  <c:v>69762</c:v>
                </c:pt>
                <c:pt idx="10427">
                  <c:v>69590.5</c:v>
                </c:pt>
                <c:pt idx="10428">
                  <c:v>69769</c:v>
                </c:pt>
                <c:pt idx="10429">
                  <c:v>69625.5</c:v>
                </c:pt>
                <c:pt idx="10430">
                  <c:v>69531</c:v>
                </c:pt>
                <c:pt idx="10431">
                  <c:v>69678</c:v>
                </c:pt>
                <c:pt idx="10432">
                  <c:v>69653.5</c:v>
                </c:pt>
                <c:pt idx="10433">
                  <c:v>69580</c:v>
                </c:pt>
                <c:pt idx="10434">
                  <c:v>69618.5</c:v>
                </c:pt>
                <c:pt idx="10435">
                  <c:v>69580</c:v>
                </c:pt>
                <c:pt idx="10436">
                  <c:v>69559</c:v>
                </c:pt>
                <c:pt idx="10437">
                  <c:v>69485.5</c:v>
                </c:pt>
                <c:pt idx="10438">
                  <c:v>69429.5</c:v>
                </c:pt>
                <c:pt idx="10439">
                  <c:v>69569.5</c:v>
                </c:pt>
                <c:pt idx="10440">
                  <c:v>69513.5</c:v>
                </c:pt>
                <c:pt idx="10441">
                  <c:v>69485.5</c:v>
                </c:pt>
                <c:pt idx="10442">
                  <c:v>69401.5</c:v>
                </c:pt>
                <c:pt idx="10443">
                  <c:v>69240.5</c:v>
                </c:pt>
                <c:pt idx="10444">
                  <c:v>69482</c:v>
                </c:pt>
                <c:pt idx="10445">
                  <c:v>69454</c:v>
                </c:pt>
                <c:pt idx="10446">
                  <c:v>69394.5</c:v>
                </c:pt>
                <c:pt idx="10447">
                  <c:v>69359.5</c:v>
                </c:pt>
                <c:pt idx="10448">
                  <c:v>69202</c:v>
                </c:pt>
                <c:pt idx="10449">
                  <c:v>69272</c:v>
                </c:pt>
                <c:pt idx="10450">
                  <c:v>69240.5</c:v>
                </c:pt>
                <c:pt idx="10451">
                  <c:v>68918.5</c:v>
                </c:pt>
                <c:pt idx="10452">
                  <c:v>68880</c:v>
                </c:pt>
                <c:pt idx="10453">
                  <c:v>68831</c:v>
                </c:pt>
                <c:pt idx="10454">
                  <c:v>69076</c:v>
                </c:pt>
                <c:pt idx="10455">
                  <c:v>68932.5</c:v>
                </c:pt>
                <c:pt idx="10456">
                  <c:v>69086.5</c:v>
                </c:pt>
                <c:pt idx="10457">
                  <c:v>69174</c:v>
                </c:pt>
                <c:pt idx="10458">
                  <c:v>69209</c:v>
                </c:pt>
                <c:pt idx="10459">
                  <c:v>69097</c:v>
                </c:pt>
                <c:pt idx="10460">
                  <c:v>69076</c:v>
                </c:pt>
                <c:pt idx="10461">
                  <c:v>68918.5</c:v>
                </c:pt>
                <c:pt idx="10462">
                  <c:v>69076</c:v>
                </c:pt>
                <c:pt idx="10463">
                  <c:v>69023.5</c:v>
                </c:pt>
                <c:pt idx="10464">
                  <c:v>68999</c:v>
                </c:pt>
                <c:pt idx="10465">
                  <c:v>68950</c:v>
                </c:pt>
                <c:pt idx="10466">
                  <c:v>68950</c:v>
                </c:pt>
                <c:pt idx="10467">
                  <c:v>68894</c:v>
                </c:pt>
                <c:pt idx="10468">
                  <c:v>68894</c:v>
                </c:pt>
                <c:pt idx="10469">
                  <c:v>68817</c:v>
                </c:pt>
                <c:pt idx="10470">
                  <c:v>68862.5</c:v>
                </c:pt>
                <c:pt idx="10471">
                  <c:v>68848.5</c:v>
                </c:pt>
                <c:pt idx="10472">
                  <c:v>68778.5</c:v>
                </c:pt>
                <c:pt idx="10473">
                  <c:v>68621</c:v>
                </c:pt>
                <c:pt idx="10474">
                  <c:v>68530</c:v>
                </c:pt>
                <c:pt idx="10475">
                  <c:v>68330.5</c:v>
                </c:pt>
                <c:pt idx="10476">
                  <c:v>68474</c:v>
                </c:pt>
                <c:pt idx="10477">
                  <c:v>68113.5</c:v>
                </c:pt>
                <c:pt idx="10478">
                  <c:v>68407.5</c:v>
                </c:pt>
                <c:pt idx="10479">
                  <c:v>68432</c:v>
                </c:pt>
                <c:pt idx="10480">
                  <c:v>68537</c:v>
                </c:pt>
                <c:pt idx="10481">
                  <c:v>68516</c:v>
                </c:pt>
                <c:pt idx="10482">
                  <c:v>68491.5</c:v>
                </c:pt>
                <c:pt idx="10483">
                  <c:v>68519.5</c:v>
                </c:pt>
                <c:pt idx="10484">
                  <c:v>68446</c:v>
                </c:pt>
                <c:pt idx="10485">
                  <c:v>68369</c:v>
                </c:pt>
                <c:pt idx="10486">
                  <c:v>68341</c:v>
                </c:pt>
                <c:pt idx="10487">
                  <c:v>68292</c:v>
                </c:pt>
                <c:pt idx="10488">
                  <c:v>68397</c:v>
                </c:pt>
                <c:pt idx="10489">
                  <c:v>68320</c:v>
                </c:pt>
                <c:pt idx="10490">
                  <c:v>68295.5</c:v>
                </c:pt>
                <c:pt idx="10491">
                  <c:v>68295.5</c:v>
                </c:pt>
                <c:pt idx="10492">
                  <c:v>68166</c:v>
                </c:pt>
                <c:pt idx="10493">
                  <c:v>68222</c:v>
                </c:pt>
                <c:pt idx="10494">
                  <c:v>68236</c:v>
                </c:pt>
                <c:pt idx="10495">
                  <c:v>68183.5</c:v>
                </c:pt>
                <c:pt idx="10496">
                  <c:v>68071.5</c:v>
                </c:pt>
                <c:pt idx="10497">
                  <c:v>67826.5</c:v>
                </c:pt>
                <c:pt idx="10498">
                  <c:v>68124</c:v>
                </c:pt>
                <c:pt idx="10499">
                  <c:v>67756.5</c:v>
                </c:pt>
                <c:pt idx="10500">
                  <c:v>67725</c:v>
                </c:pt>
                <c:pt idx="10501">
                  <c:v>67567.5</c:v>
                </c:pt>
                <c:pt idx="10502">
                  <c:v>67917.5</c:v>
                </c:pt>
                <c:pt idx="10503">
                  <c:v>67872</c:v>
                </c:pt>
                <c:pt idx="10504">
                  <c:v>67987.5</c:v>
                </c:pt>
                <c:pt idx="10505">
                  <c:v>67837</c:v>
                </c:pt>
                <c:pt idx="10506">
                  <c:v>67798.5</c:v>
                </c:pt>
                <c:pt idx="10507">
                  <c:v>67928</c:v>
                </c:pt>
                <c:pt idx="10508">
                  <c:v>67910.5</c:v>
                </c:pt>
                <c:pt idx="10509">
                  <c:v>67854.5</c:v>
                </c:pt>
                <c:pt idx="10510">
                  <c:v>67798.5</c:v>
                </c:pt>
                <c:pt idx="10511">
                  <c:v>67676</c:v>
                </c:pt>
                <c:pt idx="10512">
                  <c:v>67854.5</c:v>
                </c:pt>
                <c:pt idx="10513">
                  <c:v>67802</c:v>
                </c:pt>
                <c:pt idx="10514">
                  <c:v>67697</c:v>
                </c:pt>
                <c:pt idx="10515">
                  <c:v>67676</c:v>
                </c:pt>
                <c:pt idx="10516">
                  <c:v>67546.5</c:v>
                </c:pt>
                <c:pt idx="10517">
                  <c:v>67651.5</c:v>
                </c:pt>
                <c:pt idx="10518">
                  <c:v>67644.5</c:v>
                </c:pt>
                <c:pt idx="10519">
                  <c:v>67581.5</c:v>
                </c:pt>
                <c:pt idx="10520">
                  <c:v>67490.5</c:v>
                </c:pt>
                <c:pt idx="10521">
                  <c:v>67560.5</c:v>
                </c:pt>
                <c:pt idx="10522">
                  <c:v>67504.5</c:v>
                </c:pt>
                <c:pt idx="10523">
                  <c:v>67112.5</c:v>
                </c:pt>
                <c:pt idx="10524">
                  <c:v>67210.5</c:v>
                </c:pt>
                <c:pt idx="10525">
                  <c:v>67193</c:v>
                </c:pt>
                <c:pt idx="10526">
                  <c:v>67448.5</c:v>
                </c:pt>
                <c:pt idx="10527">
                  <c:v>67420.5</c:v>
                </c:pt>
                <c:pt idx="10528">
                  <c:v>67259.5</c:v>
                </c:pt>
                <c:pt idx="10529">
                  <c:v>67413.5</c:v>
                </c:pt>
                <c:pt idx="10530">
                  <c:v>67350.5</c:v>
                </c:pt>
                <c:pt idx="10531">
                  <c:v>67361</c:v>
                </c:pt>
                <c:pt idx="10532">
                  <c:v>67217.5</c:v>
                </c:pt>
                <c:pt idx="10533">
                  <c:v>67186</c:v>
                </c:pt>
                <c:pt idx="10534">
                  <c:v>67291</c:v>
                </c:pt>
                <c:pt idx="10535">
                  <c:v>67266.5</c:v>
                </c:pt>
                <c:pt idx="10536">
                  <c:v>67214</c:v>
                </c:pt>
                <c:pt idx="10537">
                  <c:v>67116</c:v>
                </c:pt>
                <c:pt idx="10538">
                  <c:v>67165</c:v>
                </c:pt>
                <c:pt idx="10539">
                  <c:v>67165</c:v>
                </c:pt>
                <c:pt idx="10540">
                  <c:v>67091.5</c:v>
                </c:pt>
                <c:pt idx="10541">
                  <c:v>67018</c:v>
                </c:pt>
                <c:pt idx="10542">
                  <c:v>67084.5</c:v>
                </c:pt>
                <c:pt idx="10543">
                  <c:v>67077.5</c:v>
                </c:pt>
                <c:pt idx="10544">
                  <c:v>67011</c:v>
                </c:pt>
                <c:pt idx="10545">
                  <c:v>66913</c:v>
                </c:pt>
                <c:pt idx="10546">
                  <c:v>66769.5</c:v>
                </c:pt>
                <c:pt idx="10547">
                  <c:v>66605</c:v>
                </c:pt>
                <c:pt idx="10548">
                  <c:v>66720.5</c:v>
                </c:pt>
                <c:pt idx="10549">
                  <c:v>66451</c:v>
                </c:pt>
                <c:pt idx="10550">
                  <c:v>66566.5</c:v>
                </c:pt>
                <c:pt idx="10551">
                  <c:v>66447.5</c:v>
                </c:pt>
                <c:pt idx="10552">
                  <c:v>66850</c:v>
                </c:pt>
                <c:pt idx="10553">
                  <c:v>66832.5</c:v>
                </c:pt>
                <c:pt idx="10554">
                  <c:v>66745</c:v>
                </c:pt>
                <c:pt idx="10555">
                  <c:v>66745</c:v>
                </c:pt>
                <c:pt idx="10556">
                  <c:v>66612</c:v>
                </c:pt>
                <c:pt idx="10557">
                  <c:v>66734.5</c:v>
                </c:pt>
                <c:pt idx="10558">
                  <c:v>66766</c:v>
                </c:pt>
                <c:pt idx="10559">
                  <c:v>66689</c:v>
                </c:pt>
                <c:pt idx="10560">
                  <c:v>66636.5</c:v>
                </c:pt>
                <c:pt idx="10561">
                  <c:v>66559.5</c:v>
                </c:pt>
                <c:pt idx="10562">
                  <c:v>66636.5</c:v>
                </c:pt>
                <c:pt idx="10563">
                  <c:v>66657.5</c:v>
                </c:pt>
                <c:pt idx="10564">
                  <c:v>66559.5</c:v>
                </c:pt>
                <c:pt idx="10565">
                  <c:v>66437</c:v>
                </c:pt>
                <c:pt idx="10566">
                  <c:v>66552.5</c:v>
                </c:pt>
                <c:pt idx="10567">
                  <c:v>66542</c:v>
                </c:pt>
                <c:pt idx="10568">
                  <c:v>66503.5</c:v>
                </c:pt>
                <c:pt idx="10569">
                  <c:v>66391.5</c:v>
                </c:pt>
                <c:pt idx="10570">
                  <c:v>66234</c:v>
                </c:pt>
                <c:pt idx="10571">
                  <c:v>66353</c:v>
                </c:pt>
                <c:pt idx="10572">
                  <c:v>66269</c:v>
                </c:pt>
                <c:pt idx="10573">
                  <c:v>66314.5</c:v>
                </c:pt>
                <c:pt idx="10574">
                  <c:v>66129</c:v>
                </c:pt>
                <c:pt idx="10575">
                  <c:v>66157</c:v>
                </c:pt>
                <c:pt idx="10576">
                  <c:v>66234</c:v>
                </c:pt>
                <c:pt idx="10577">
                  <c:v>66181.5</c:v>
                </c:pt>
                <c:pt idx="10578">
                  <c:v>66171</c:v>
                </c:pt>
                <c:pt idx="10579">
                  <c:v>66248</c:v>
                </c:pt>
                <c:pt idx="10580">
                  <c:v>66199</c:v>
                </c:pt>
                <c:pt idx="10581">
                  <c:v>66206</c:v>
                </c:pt>
                <c:pt idx="10582">
                  <c:v>66157</c:v>
                </c:pt>
                <c:pt idx="10583">
                  <c:v>66080</c:v>
                </c:pt>
                <c:pt idx="10584">
                  <c:v>66181.5</c:v>
                </c:pt>
                <c:pt idx="10585">
                  <c:v>66160.5</c:v>
                </c:pt>
                <c:pt idx="10586">
                  <c:v>66132.5</c:v>
                </c:pt>
                <c:pt idx="10587">
                  <c:v>65936.5</c:v>
                </c:pt>
                <c:pt idx="10588">
                  <c:v>66059</c:v>
                </c:pt>
                <c:pt idx="10589">
                  <c:v>66104.5</c:v>
                </c:pt>
                <c:pt idx="10590">
                  <c:v>66017</c:v>
                </c:pt>
                <c:pt idx="10591">
                  <c:v>65947</c:v>
                </c:pt>
                <c:pt idx="10592">
                  <c:v>66020.5</c:v>
                </c:pt>
                <c:pt idx="10593">
                  <c:v>65978.5</c:v>
                </c:pt>
                <c:pt idx="10594">
                  <c:v>65849</c:v>
                </c:pt>
                <c:pt idx="10595">
                  <c:v>65866.5</c:v>
                </c:pt>
                <c:pt idx="10596">
                  <c:v>65733.5</c:v>
                </c:pt>
                <c:pt idx="10597">
                  <c:v>65618</c:v>
                </c:pt>
                <c:pt idx="10598">
                  <c:v>65807</c:v>
                </c:pt>
                <c:pt idx="10599">
                  <c:v>65558.5</c:v>
                </c:pt>
                <c:pt idx="10600">
                  <c:v>65803.5</c:v>
                </c:pt>
                <c:pt idx="10601">
                  <c:v>65667</c:v>
                </c:pt>
                <c:pt idx="10602">
                  <c:v>65653</c:v>
                </c:pt>
                <c:pt idx="10603">
                  <c:v>65782.5</c:v>
                </c:pt>
                <c:pt idx="10604">
                  <c:v>65744</c:v>
                </c:pt>
                <c:pt idx="10605">
                  <c:v>65719.5</c:v>
                </c:pt>
                <c:pt idx="10606">
                  <c:v>65569</c:v>
                </c:pt>
                <c:pt idx="10607">
                  <c:v>65765</c:v>
                </c:pt>
                <c:pt idx="10608">
                  <c:v>65698.5</c:v>
                </c:pt>
                <c:pt idx="10609">
                  <c:v>65649.5</c:v>
                </c:pt>
                <c:pt idx="10610">
                  <c:v>65649.5</c:v>
                </c:pt>
                <c:pt idx="10611">
                  <c:v>65646</c:v>
                </c:pt>
                <c:pt idx="10612">
                  <c:v>65576</c:v>
                </c:pt>
                <c:pt idx="10613">
                  <c:v>65495.5</c:v>
                </c:pt>
                <c:pt idx="10614">
                  <c:v>65565.5</c:v>
                </c:pt>
                <c:pt idx="10615">
                  <c:v>65534</c:v>
                </c:pt>
                <c:pt idx="10616">
                  <c:v>65446.5</c:v>
                </c:pt>
                <c:pt idx="10617">
                  <c:v>65341.5</c:v>
                </c:pt>
                <c:pt idx="10618">
                  <c:v>65215.5</c:v>
                </c:pt>
                <c:pt idx="10619">
                  <c:v>65047.5</c:v>
                </c:pt>
                <c:pt idx="10620">
                  <c:v>65121</c:v>
                </c:pt>
                <c:pt idx="10621">
                  <c:v>65159.5</c:v>
                </c:pt>
                <c:pt idx="10622">
                  <c:v>65166.5</c:v>
                </c:pt>
                <c:pt idx="10623">
                  <c:v>65002</c:v>
                </c:pt>
                <c:pt idx="10624">
                  <c:v>65303</c:v>
                </c:pt>
                <c:pt idx="10625">
                  <c:v>65271.5</c:v>
                </c:pt>
                <c:pt idx="10626">
                  <c:v>65243.5</c:v>
                </c:pt>
                <c:pt idx="10627">
                  <c:v>65187.5</c:v>
                </c:pt>
                <c:pt idx="10628">
                  <c:v>65124.5</c:v>
                </c:pt>
                <c:pt idx="10629">
                  <c:v>65243.5</c:v>
                </c:pt>
                <c:pt idx="10630">
                  <c:v>65243.5</c:v>
                </c:pt>
                <c:pt idx="10631">
                  <c:v>65198</c:v>
                </c:pt>
                <c:pt idx="10632">
                  <c:v>65149</c:v>
                </c:pt>
                <c:pt idx="10633">
                  <c:v>65051</c:v>
                </c:pt>
                <c:pt idx="10634">
                  <c:v>65219</c:v>
                </c:pt>
                <c:pt idx="10635">
                  <c:v>65173.5</c:v>
                </c:pt>
                <c:pt idx="10636">
                  <c:v>65131.5</c:v>
                </c:pt>
                <c:pt idx="10637">
                  <c:v>65030</c:v>
                </c:pt>
                <c:pt idx="10638">
                  <c:v>65068.5</c:v>
                </c:pt>
                <c:pt idx="10639">
                  <c:v>65040.5</c:v>
                </c:pt>
                <c:pt idx="10640">
                  <c:v>65009</c:v>
                </c:pt>
                <c:pt idx="10641">
                  <c:v>64886.5</c:v>
                </c:pt>
                <c:pt idx="10642">
                  <c:v>64858.5</c:v>
                </c:pt>
                <c:pt idx="10643">
                  <c:v>64855</c:v>
                </c:pt>
                <c:pt idx="10644">
                  <c:v>64645</c:v>
                </c:pt>
                <c:pt idx="10645">
                  <c:v>64501.5</c:v>
                </c:pt>
                <c:pt idx="10646">
                  <c:v>64729</c:v>
                </c:pt>
                <c:pt idx="10647">
                  <c:v>64764</c:v>
                </c:pt>
                <c:pt idx="10648">
                  <c:v>64862</c:v>
                </c:pt>
                <c:pt idx="10649">
                  <c:v>64827</c:v>
                </c:pt>
                <c:pt idx="10650">
                  <c:v>64753.5</c:v>
                </c:pt>
                <c:pt idx="10651">
                  <c:v>64687</c:v>
                </c:pt>
                <c:pt idx="10652">
                  <c:v>64837.5</c:v>
                </c:pt>
                <c:pt idx="10653">
                  <c:v>64844.5</c:v>
                </c:pt>
                <c:pt idx="10654">
                  <c:v>64792</c:v>
                </c:pt>
                <c:pt idx="10655">
                  <c:v>64722</c:v>
                </c:pt>
                <c:pt idx="10656">
                  <c:v>64648.5</c:v>
                </c:pt>
                <c:pt idx="10657">
                  <c:v>64816.5</c:v>
                </c:pt>
                <c:pt idx="10658">
                  <c:v>64725.5</c:v>
                </c:pt>
                <c:pt idx="10659">
                  <c:v>64746.5</c:v>
                </c:pt>
                <c:pt idx="10660">
                  <c:v>64652</c:v>
                </c:pt>
                <c:pt idx="10661">
                  <c:v>64557.5</c:v>
                </c:pt>
                <c:pt idx="10662">
                  <c:v>64648.5</c:v>
                </c:pt>
                <c:pt idx="10663">
                  <c:v>64620.5</c:v>
                </c:pt>
                <c:pt idx="10664">
                  <c:v>64592.5</c:v>
                </c:pt>
                <c:pt idx="10665">
                  <c:v>64515.5</c:v>
                </c:pt>
                <c:pt idx="10666">
                  <c:v>64410.5</c:v>
                </c:pt>
                <c:pt idx="10667">
                  <c:v>64253</c:v>
                </c:pt>
                <c:pt idx="10668">
                  <c:v>64298.5</c:v>
                </c:pt>
                <c:pt idx="10669">
                  <c:v>64449</c:v>
                </c:pt>
                <c:pt idx="10670">
                  <c:v>64347.5</c:v>
                </c:pt>
                <c:pt idx="10671">
                  <c:v>64340.5</c:v>
                </c:pt>
                <c:pt idx="10672">
                  <c:v>64470</c:v>
                </c:pt>
                <c:pt idx="10673">
                  <c:v>64445.5</c:v>
                </c:pt>
                <c:pt idx="10674">
                  <c:v>64435</c:v>
                </c:pt>
                <c:pt idx="10675">
                  <c:v>64386</c:v>
                </c:pt>
                <c:pt idx="10676">
                  <c:v>64330</c:v>
                </c:pt>
                <c:pt idx="10677">
                  <c:v>64277.5</c:v>
                </c:pt>
                <c:pt idx="10678">
                  <c:v>64442</c:v>
                </c:pt>
                <c:pt idx="10679">
                  <c:v>64421</c:v>
                </c:pt>
                <c:pt idx="10680">
                  <c:v>64372</c:v>
                </c:pt>
                <c:pt idx="10681">
                  <c:v>64351</c:v>
                </c:pt>
                <c:pt idx="10682">
                  <c:v>64277.5</c:v>
                </c:pt>
                <c:pt idx="10683">
                  <c:v>64165.5</c:v>
                </c:pt>
                <c:pt idx="10684">
                  <c:v>64305.5</c:v>
                </c:pt>
                <c:pt idx="10685">
                  <c:v>64235.5</c:v>
                </c:pt>
                <c:pt idx="10686">
                  <c:v>64200.5</c:v>
                </c:pt>
                <c:pt idx="10687">
                  <c:v>64200.5</c:v>
                </c:pt>
                <c:pt idx="10688">
                  <c:v>63983.5</c:v>
                </c:pt>
                <c:pt idx="10689">
                  <c:v>64162</c:v>
                </c:pt>
                <c:pt idx="10690">
                  <c:v>64141</c:v>
                </c:pt>
                <c:pt idx="10691">
                  <c:v>64109.5</c:v>
                </c:pt>
                <c:pt idx="10692">
                  <c:v>64109.5</c:v>
                </c:pt>
                <c:pt idx="10693">
                  <c:v>0</c:v>
                </c:pt>
                <c:pt idx="10694">
                  <c:v>0</c:v>
                </c:pt>
                <c:pt idx="10695">
                  <c:v>0</c:v>
                </c:pt>
                <c:pt idx="10696">
                  <c:v>64011.5</c:v>
                </c:pt>
                <c:pt idx="10697">
                  <c:v>64323.000000000007</c:v>
                </c:pt>
                <c:pt idx="10698">
                  <c:v>63286.999999999993</c:v>
                </c:pt>
                <c:pt idx="10699">
                  <c:v>64039.499999999993</c:v>
                </c:pt>
                <c:pt idx="10700">
                  <c:v>64515.500000000007</c:v>
                </c:pt>
                <c:pt idx="10701">
                  <c:v>64225</c:v>
                </c:pt>
                <c:pt idx="10702">
                  <c:v>64484</c:v>
                </c:pt>
                <c:pt idx="10703">
                  <c:v>64715</c:v>
                </c:pt>
                <c:pt idx="10704">
                  <c:v>64683.5</c:v>
                </c:pt>
                <c:pt idx="10705">
                  <c:v>64494.499999999993</c:v>
                </c:pt>
                <c:pt idx="10706">
                  <c:v>64715</c:v>
                </c:pt>
                <c:pt idx="10707">
                  <c:v>64546.999999999993</c:v>
                </c:pt>
                <c:pt idx="10708">
                  <c:v>64715</c:v>
                </c:pt>
                <c:pt idx="10709">
                  <c:v>64771</c:v>
                </c:pt>
                <c:pt idx="10710">
                  <c:v>64494.499999999993</c:v>
                </c:pt>
                <c:pt idx="10711">
                  <c:v>64603.000000000007</c:v>
                </c:pt>
                <c:pt idx="10712">
                  <c:v>64305.500000000007</c:v>
                </c:pt>
                <c:pt idx="10713">
                  <c:v>64428.000000000007</c:v>
                </c:pt>
                <c:pt idx="10714">
                  <c:v>64235.500000000007</c:v>
                </c:pt>
                <c:pt idx="10715">
                  <c:v>64078.000000000007</c:v>
                </c:pt>
                <c:pt idx="10716">
                  <c:v>64106</c:v>
                </c:pt>
                <c:pt idx="10717">
                  <c:v>63717.5</c:v>
                </c:pt>
                <c:pt idx="10718">
                  <c:v>63689.499999999993</c:v>
                </c:pt>
                <c:pt idx="10719">
                  <c:v>63749</c:v>
                </c:pt>
                <c:pt idx="10720">
                  <c:v>64144.499999999993</c:v>
                </c:pt>
                <c:pt idx="10721">
                  <c:v>63787.5</c:v>
                </c:pt>
                <c:pt idx="10722">
                  <c:v>63721</c:v>
                </c:pt>
                <c:pt idx="10723">
                  <c:v>63794.499999999993</c:v>
                </c:pt>
                <c:pt idx="10724">
                  <c:v>64050</c:v>
                </c:pt>
                <c:pt idx="10725">
                  <c:v>64508.5</c:v>
                </c:pt>
                <c:pt idx="10726">
                  <c:v>64274</c:v>
                </c:pt>
                <c:pt idx="10727">
                  <c:v>64494.499999999993</c:v>
                </c:pt>
                <c:pt idx="10728">
                  <c:v>64228.5</c:v>
                </c:pt>
                <c:pt idx="10729">
                  <c:v>64361.5</c:v>
                </c:pt>
                <c:pt idx="10730">
                  <c:v>64361.5</c:v>
                </c:pt>
                <c:pt idx="10731">
                  <c:v>64039.499999999993</c:v>
                </c:pt>
                <c:pt idx="10732">
                  <c:v>64039.499999999993</c:v>
                </c:pt>
                <c:pt idx="10733">
                  <c:v>64284.499999999993</c:v>
                </c:pt>
                <c:pt idx="10734">
                  <c:v>64095.500000000007</c:v>
                </c:pt>
                <c:pt idx="10735">
                  <c:v>64148.000000000007</c:v>
                </c:pt>
                <c:pt idx="10736">
                  <c:v>64417.5</c:v>
                </c:pt>
                <c:pt idx="10737">
                  <c:v>64036</c:v>
                </c:pt>
                <c:pt idx="10738">
                  <c:v>64109.499999999993</c:v>
                </c:pt>
                <c:pt idx="10739">
                  <c:v>63916.999999999993</c:v>
                </c:pt>
                <c:pt idx="10740">
                  <c:v>64123.5</c:v>
                </c:pt>
                <c:pt idx="10741">
                  <c:v>63983.5</c:v>
                </c:pt>
                <c:pt idx="10742">
                  <c:v>63913.5</c:v>
                </c:pt>
                <c:pt idx="10743">
                  <c:v>63458.5</c:v>
                </c:pt>
                <c:pt idx="10744">
                  <c:v>63791</c:v>
                </c:pt>
                <c:pt idx="10745">
                  <c:v>64036</c:v>
                </c:pt>
                <c:pt idx="10746">
                  <c:v>64081.5</c:v>
                </c:pt>
                <c:pt idx="10747">
                  <c:v>63836.5</c:v>
                </c:pt>
                <c:pt idx="10748">
                  <c:v>63986.999999999993</c:v>
                </c:pt>
                <c:pt idx="10749">
                  <c:v>64046.5</c:v>
                </c:pt>
                <c:pt idx="10750">
                  <c:v>64088.5</c:v>
                </c:pt>
                <c:pt idx="10751">
                  <c:v>63878.5</c:v>
                </c:pt>
                <c:pt idx="10752">
                  <c:v>64071</c:v>
                </c:pt>
                <c:pt idx="10753">
                  <c:v>63801.5</c:v>
                </c:pt>
                <c:pt idx="10754">
                  <c:v>64021.999999999993</c:v>
                </c:pt>
                <c:pt idx="10755">
                  <c:v>63934.499999999993</c:v>
                </c:pt>
                <c:pt idx="10756">
                  <c:v>63966</c:v>
                </c:pt>
                <c:pt idx="10757">
                  <c:v>63994</c:v>
                </c:pt>
                <c:pt idx="10758">
                  <c:v>64018.5</c:v>
                </c:pt>
                <c:pt idx="10759">
                  <c:v>64018.5</c:v>
                </c:pt>
                <c:pt idx="10760">
                  <c:v>63913.5</c:v>
                </c:pt>
                <c:pt idx="10761">
                  <c:v>63959</c:v>
                </c:pt>
                <c:pt idx="10762">
                  <c:v>63980</c:v>
                </c:pt>
                <c:pt idx="10763">
                  <c:v>63896</c:v>
                </c:pt>
                <c:pt idx="10764">
                  <c:v>63819</c:v>
                </c:pt>
                <c:pt idx="10765">
                  <c:v>63574</c:v>
                </c:pt>
                <c:pt idx="10766">
                  <c:v>63514.499999999993</c:v>
                </c:pt>
                <c:pt idx="10767">
                  <c:v>63206.5</c:v>
                </c:pt>
                <c:pt idx="10768">
                  <c:v>63521.5</c:v>
                </c:pt>
                <c:pt idx="10769">
                  <c:v>63399</c:v>
                </c:pt>
                <c:pt idx="10770">
                  <c:v>63651</c:v>
                </c:pt>
                <c:pt idx="10771">
                  <c:v>63735</c:v>
                </c:pt>
                <c:pt idx="10772">
                  <c:v>63588.000000000007</c:v>
                </c:pt>
                <c:pt idx="10773">
                  <c:v>63479.499999999993</c:v>
                </c:pt>
                <c:pt idx="10774">
                  <c:v>63636.999999999993</c:v>
                </c:pt>
                <c:pt idx="10775">
                  <c:v>63651</c:v>
                </c:pt>
                <c:pt idx="10776">
                  <c:v>63721</c:v>
                </c:pt>
                <c:pt idx="10777">
                  <c:v>63647.5</c:v>
                </c:pt>
                <c:pt idx="10778">
                  <c:v>63644</c:v>
                </c:pt>
                <c:pt idx="10779">
                  <c:v>63595</c:v>
                </c:pt>
                <c:pt idx="10780">
                  <c:v>63514.499999999993</c:v>
                </c:pt>
                <c:pt idx="10781">
                  <c:v>63595</c:v>
                </c:pt>
                <c:pt idx="10782">
                  <c:v>63273.000000000007</c:v>
                </c:pt>
                <c:pt idx="10783">
                  <c:v>63332.5</c:v>
                </c:pt>
                <c:pt idx="10784">
                  <c:v>63224</c:v>
                </c:pt>
                <c:pt idx="10785">
                  <c:v>63297.5</c:v>
                </c:pt>
                <c:pt idx="10786">
                  <c:v>63717.5</c:v>
                </c:pt>
                <c:pt idx="10787">
                  <c:v>63787.5</c:v>
                </c:pt>
                <c:pt idx="10788">
                  <c:v>63413.000000000007</c:v>
                </c:pt>
                <c:pt idx="10789">
                  <c:v>63493.5</c:v>
                </c:pt>
                <c:pt idx="10790">
                  <c:v>63280</c:v>
                </c:pt>
                <c:pt idx="10791">
                  <c:v>63430.500000000007</c:v>
                </c:pt>
                <c:pt idx="10792">
                  <c:v>63601.999999999993</c:v>
                </c:pt>
                <c:pt idx="10793">
                  <c:v>63591.5</c:v>
                </c:pt>
                <c:pt idx="10794">
                  <c:v>63696.5</c:v>
                </c:pt>
                <c:pt idx="10795">
                  <c:v>63560</c:v>
                </c:pt>
                <c:pt idx="10796">
                  <c:v>63511</c:v>
                </c:pt>
                <c:pt idx="10797">
                  <c:v>63682.5</c:v>
                </c:pt>
                <c:pt idx="10798">
                  <c:v>63626.5</c:v>
                </c:pt>
                <c:pt idx="10799">
                  <c:v>63679</c:v>
                </c:pt>
                <c:pt idx="10800">
                  <c:v>63574</c:v>
                </c:pt>
                <c:pt idx="10801">
                  <c:v>63385</c:v>
                </c:pt>
                <c:pt idx="10802">
                  <c:v>63542.5</c:v>
                </c:pt>
                <c:pt idx="10803">
                  <c:v>63493.5</c:v>
                </c:pt>
                <c:pt idx="10804">
                  <c:v>63461.999999999993</c:v>
                </c:pt>
                <c:pt idx="10805">
                  <c:v>63356.999999999993</c:v>
                </c:pt>
                <c:pt idx="10806">
                  <c:v>63441</c:v>
                </c:pt>
                <c:pt idx="10807">
                  <c:v>63441</c:v>
                </c:pt>
                <c:pt idx="10808">
                  <c:v>63409.499999999993</c:v>
                </c:pt>
                <c:pt idx="10809">
                  <c:v>63402.5</c:v>
                </c:pt>
                <c:pt idx="10810">
                  <c:v>63248.5</c:v>
                </c:pt>
                <c:pt idx="10811">
                  <c:v>63367.5</c:v>
                </c:pt>
                <c:pt idx="10812">
                  <c:v>62849.499999999993</c:v>
                </c:pt>
                <c:pt idx="10813">
                  <c:v>62751.5</c:v>
                </c:pt>
                <c:pt idx="10814">
                  <c:v>63014</c:v>
                </c:pt>
                <c:pt idx="10815">
                  <c:v>62664</c:v>
                </c:pt>
                <c:pt idx="10816">
                  <c:v>63014</c:v>
                </c:pt>
                <c:pt idx="10817">
                  <c:v>62971.999999999993</c:v>
                </c:pt>
                <c:pt idx="10818">
                  <c:v>63003.5</c:v>
                </c:pt>
                <c:pt idx="10819">
                  <c:v>62737.5</c:v>
                </c:pt>
                <c:pt idx="10820">
                  <c:v>62891.5</c:v>
                </c:pt>
                <c:pt idx="10821">
                  <c:v>62839</c:v>
                </c:pt>
                <c:pt idx="10822">
                  <c:v>62898.5</c:v>
                </c:pt>
                <c:pt idx="10823">
                  <c:v>62891.5</c:v>
                </c:pt>
                <c:pt idx="10824">
                  <c:v>62884.499999999993</c:v>
                </c:pt>
                <c:pt idx="10825">
                  <c:v>62786.5</c:v>
                </c:pt>
                <c:pt idx="10826">
                  <c:v>62860</c:v>
                </c:pt>
                <c:pt idx="10827">
                  <c:v>62758.5</c:v>
                </c:pt>
                <c:pt idx="10828">
                  <c:v>62761.999999999993</c:v>
                </c:pt>
                <c:pt idx="10829">
                  <c:v>62685</c:v>
                </c:pt>
                <c:pt idx="10830">
                  <c:v>62678.000000000007</c:v>
                </c:pt>
                <c:pt idx="10831">
                  <c:v>62685</c:v>
                </c:pt>
                <c:pt idx="10832">
                  <c:v>62653.5</c:v>
                </c:pt>
                <c:pt idx="10833">
                  <c:v>62653.5</c:v>
                </c:pt>
                <c:pt idx="10834">
                  <c:v>62618.5</c:v>
                </c:pt>
                <c:pt idx="10835">
                  <c:v>62534.499999999993</c:v>
                </c:pt>
                <c:pt idx="10836">
                  <c:v>62601</c:v>
                </c:pt>
                <c:pt idx="10837">
                  <c:v>62387.5</c:v>
                </c:pt>
                <c:pt idx="10838">
                  <c:v>62296.5</c:v>
                </c:pt>
                <c:pt idx="10839">
                  <c:v>61967.5</c:v>
                </c:pt>
                <c:pt idx="10840">
                  <c:v>62450.500000000007</c:v>
                </c:pt>
                <c:pt idx="10841">
                  <c:v>62450.500000000007</c:v>
                </c:pt>
                <c:pt idx="10842">
                  <c:v>62440</c:v>
                </c:pt>
                <c:pt idx="10843">
                  <c:v>62321</c:v>
                </c:pt>
                <c:pt idx="10844">
                  <c:v>62300</c:v>
                </c:pt>
                <c:pt idx="10845">
                  <c:v>62306.999999999993</c:v>
                </c:pt>
                <c:pt idx="10846">
                  <c:v>62363.000000000007</c:v>
                </c:pt>
                <c:pt idx="10847">
                  <c:v>62300</c:v>
                </c:pt>
                <c:pt idx="10848">
                  <c:v>62356</c:v>
                </c:pt>
                <c:pt idx="10849">
                  <c:v>62254.499999999993</c:v>
                </c:pt>
                <c:pt idx="10850">
                  <c:v>62328.000000000007</c:v>
                </c:pt>
                <c:pt idx="10851">
                  <c:v>62300</c:v>
                </c:pt>
                <c:pt idx="10852">
                  <c:v>62226.5</c:v>
                </c:pt>
                <c:pt idx="10853">
                  <c:v>62306.999999999993</c:v>
                </c:pt>
                <c:pt idx="10854">
                  <c:v>62254.499999999993</c:v>
                </c:pt>
                <c:pt idx="10855">
                  <c:v>62201.999999999993</c:v>
                </c:pt>
                <c:pt idx="10856">
                  <c:v>62282.5</c:v>
                </c:pt>
                <c:pt idx="10857">
                  <c:v>62216</c:v>
                </c:pt>
                <c:pt idx="10858">
                  <c:v>62244</c:v>
                </c:pt>
                <c:pt idx="10859">
                  <c:v>62166.999999999993</c:v>
                </c:pt>
                <c:pt idx="10860">
                  <c:v>62051.5</c:v>
                </c:pt>
                <c:pt idx="10861">
                  <c:v>62191.5</c:v>
                </c:pt>
                <c:pt idx="10862">
                  <c:v>62289.499999999993</c:v>
                </c:pt>
                <c:pt idx="10863">
                  <c:v>62251</c:v>
                </c:pt>
                <c:pt idx="10864">
                  <c:v>62436.5</c:v>
                </c:pt>
                <c:pt idx="10865">
                  <c:v>61876.5</c:v>
                </c:pt>
                <c:pt idx="10866">
                  <c:v>62398.000000000007</c:v>
                </c:pt>
                <c:pt idx="10867">
                  <c:v>62201.999999999993</c:v>
                </c:pt>
                <c:pt idx="10868">
                  <c:v>62520.500000000007</c:v>
                </c:pt>
                <c:pt idx="10869">
                  <c:v>62419</c:v>
                </c:pt>
                <c:pt idx="10870">
                  <c:v>62674.499999999993</c:v>
                </c:pt>
                <c:pt idx="10871">
                  <c:v>62653.5</c:v>
                </c:pt>
                <c:pt idx="10872">
                  <c:v>62604.499999999993</c:v>
                </c:pt>
                <c:pt idx="10873">
                  <c:v>62646.5</c:v>
                </c:pt>
                <c:pt idx="10874">
                  <c:v>62734</c:v>
                </c:pt>
                <c:pt idx="10875">
                  <c:v>62730.500000000007</c:v>
                </c:pt>
                <c:pt idx="10876">
                  <c:v>62755</c:v>
                </c:pt>
                <c:pt idx="10877">
                  <c:v>62755</c:v>
                </c:pt>
                <c:pt idx="10878">
                  <c:v>62702.5</c:v>
                </c:pt>
                <c:pt idx="10879">
                  <c:v>62751.5</c:v>
                </c:pt>
                <c:pt idx="10880">
                  <c:v>62748.000000000007</c:v>
                </c:pt>
                <c:pt idx="10881">
                  <c:v>62716.5</c:v>
                </c:pt>
                <c:pt idx="10882">
                  <c:v>62730.500000000007</c:v>
                </c:pt>
                <c:pt idx="10883">
                  <c:v>62726.999999999993</c:v>
                </c:pt>
                <c:pt idx="10884">
                  <c:v>62520.500000000007</c:v>
                </c:pt>
                <c:pt idx="10885">
                  <c:v>62429.499999999993</c:v>
                </c:pt>
                <c:pt idx="10886">
                  <c:v>62236.999999999993</c:v>
                </c:pt>
                <c:pt idx="10887">
                  <c:v>62090</c:v>
                </c:pt>
                <c:pt idx="10888">
                  <c:v>62303.5</c:v>
                </c:pt>
                <c:pt idx="10889">
                  <c:v>62286</c:v>
                </c:pt>
                <c:pt idx="10890">
                  <c:v>62195</c:v>
                </c:pt>
                <c:pt idx="10891">
                  <c:v>62524</c:v>
                </c:pt>
                <c:pt idx="10892">
                  <c:v>62492.5</c:v>
                </c:pt>
                <c:pt idx="10893">
                  <c:v>62545</c:v>
                </c:pt>
                <c:pt idx="10894">
                  <c:v>62685</c:v>
                </c:pt>
                <c:pt idx="10895">
                  <c:v>62636</c:v>
                </c:pt>
                <c:pt idx="10896">
                  <c:v>62611.5</c:v>
                </c:pt>
                <c:pt idx="10897">
                  <c:v>62664</c:v>
                </c:pt>
                <c:pt idx="10898">
                  <c:v>62685</c:v>
                </c:pt>
                <c:pt idx="10899">
                  <c:v>62667.5</c:v>
                </c:pt>
                <c:pt idx="10900">
                  <c:v>62685</c:v>
                </c:pt>
                <c:pt idx="10901">
                  <c:v>62685</c:v>
                </c:pt>
                <c:pt idx="10902">
                  <c:v>62608.000000000007</c:v>
                </c:pt>
                <c:pt idx="10903">
                  <c:v>62664</c:v>
                </c:pt>
                <c:pt idx="10904">
                  <c:v>62636</c:v>
                </c:pt>
                <c:pt idx="10905">
                  <c:v>62573.000000000007</c:v>
                </c:pt>
                <c:pt idx="10906">
                  <c:v>62516.999999999993</c:v>
                </c:pt>
                <c:pt idx="10907">
                  <c:v>62583.5</c:v>
                </c:pt>
                <c:pt idx="10908">
                  <c:v>62370</c:v>
                </c:pt>
                <c:pt idx="10909">
                  <c:v>62226.5</c:v>
                </c:pt>
                <c:pt idx="10910">
                  <c:v>62034</c:v>
                </c:pt>
                <c:pt idx="10911">
                  <c:v>62026.999999999993</c:v>
                </c:pt>
                <c:pt idx="10912">
                  <c:v>62037.5</c:v>
                </c:pt>
                <c:pt idx="10913">
                  <c:v>62268.5</c:v>
                </c:pt>
                <c:pt idx="10914">
                  <c:v>62041</c:v>
                </c:pt>
                <c:pt idx="10915">
                  <c:v>62338.5</c:v>
                </c:pt>
                <c:pt idx="10916">
                  <c:v>62524</c:v>
                </c:pt>
                <c:pt idx="10917">
                  <c:v>62562.5</c:v>
                </c:pt>
                <c:pt idx="10918">
                  <c:v>62510</c:v>
                </c:pt>
                <c:pt idx="10919">
                  <c:v>62524</c:v>
                </c:pt>
                <c:pt idx="10920">
                  <c:v>62527.5</c:v>
                </c:pt>
                <c:pt idx="10921">
                  <c:v>62590.500000000007</c:v>
                </c:pt>
                <c:pt idx="10922">
                  <c:v>62426</c:v>
                </c:pt>
                <c:pt idx="10923">
                  <c:v>62583.5</c:v>
                </c:pt>
                <c:pt idx="10924">
                  <c:v>62555.500000000007</c:v>
                </c:pt>
                <c:pt idx="10925">
                  <c:v>62506.5</c:v>
                </c:pt>
                <c:pt idx="10926">
                  <c:v>62555.500000000007</c:v>
                </c:pt>
                <c:pt idx="10927">
                  <c:v>62531</c:v>
                </c:pt>
                <c:pt idx="10928">
                  <c:v>62506.5</c:v>
                </c:pt>
                <c:pt idx="10929">
                  <c:v>62496</c:v>
                </c:pt>
                <c:pt idx="10930">
                  <c:v>62489</c:v>
                </c:pt>
                <c:pt idx="10931">
                  <c:v>62426</c:v>
                </c:pt>
                <c:pt idx="10932">
                  <c:v>62244</c:v>
                </c:pt>
                <c:pt idx="10933">
                  <c:v>62156.5</c:v>
                </c:pt>
                <c:pt idx="10934">
                  <c:v>62419</c:v>
                </c:pt>
                <c:pt idx="10935">
                  <c:v>61831</c:v>
                </c:pt>
                <c:pt idx="10936">
                  <c:v>61974.499999999993</c:v>
                </c:pt>
                <c:pt idx="10937">
                  <c:v>62069</c:v>
                </c:pt>
                <c:pt idx="10938">
                  <c:v>62303.5</c:v>
                </c:pt>
                <c:pt idx="10939">
                  <c:v>62370</c:v>
                </c:pt>
                <c:pt idx="10940">
                  <c:v>62184.499999999993</c:v>
                </c:pt>
                <c:pt idx="10941">
                  <c:v>62352.5</c:v>
                </c:pt>
                <c:pt idx="10942">
                  <c:v>62391</c:v>
                </c:pt>
                <c:pt idx="10943">
                  <c:v>62380.500000000007</c:v>
                </c:pt>
                <c:pt idx="10944">
                  <c:v>62328.000000000007</c:v>
                </c:pt>
                <c:pt idx="10945">
                  <c:v>62328.000000000007</c:v>
                </c:pt>
                <c:pt idx="10946">
                  <c:v>62198.5</c:v>
                </c:pt>
                <c:pt idx="10947">
                  <c:v>62296.5</c:v>
                </c:pt>
                <c:pt idx="10948">
                  <c:v>62303.5</c:v>
                </c:pt>
                <c:pt idx="10949">
                  <c:v>62324.499999999993</c:v>
                </c:pt>
                <c:pt idx="10950">
                  <c:v>62324.499999999993</c:v>
                </c:pt>
                <c:pt idx="10951">
                  <c:v>62300</c:v>
                </c:pt>
                <c:pt idx="10952">
                  <c:v>62300</c:v>
                </c:pt>
                <c:pt idx="10953">
                  <c:v>62236.999999999993</c:v>
                </c:pt>
                <c:pt idx="10954">
                  <c:v>62209</c:v>
                </c:pt>
                <c:pt idx="10955">
                  <c:v>62247.5</c:v>
                </c:pt>
                <c:pt idx="10956">
                  <c:v>62037.5</c:v>
                </c:pt>
                <c:pt idx="10957">
                  <c:v>61946.5</c:v>
                </c:pt>
                <c:pt idx="10958">
                  <c:v>61862.5</c:v>
                </c:pt>
                <c:pt idx="10959">
                  <c:v>61593.000000000007</c:v>
                </c:pt>
                <c:pt idx="10960">
                  <c:v>62100.500000000007</c:v>
                </c:pt>
                <c:pt idx="10961">
                  <c:v>62009.499999999993</c:v>
                </c:pt>
                <c:pt idx="10962">
                  <c:v>62041</c:v>
                </c:pt>
                <c:pt idx="10963">
                  <c:v>62041</c:v>
                </c:pt>
                <c:pt idx="10964">
                  <c:v>62076</c:v>
                </c:pt>
                <c:pt idx="10965">
                  <c:v>62069</c:v>
                </c:pt>
                <c:pt idx="10966">
                  <c:v>62079.499999999993</c:v>
                </c:pt>
                <c:pt idx="10967">
                  <c:v>62118.000000000007</c:v>
                </c:pt>
                <c:pt idx="10968">
                  <c:v>62093.5</c:v>
                </c:pt>
                <c:pt idx="10969">
                  <c:v>62096.999999999993</c:v>
                </c:pt>
                <c:pt idx="10970">
                  <c:v>62048.000000000007</c:v>
                </c:pt>
                <c:pt idx="10971">
                  <c:v>61995.500000000007</c:v>
                </c:pt>
                <c:pt idx="10972">
                  <c:v>61974.499999999993</c:v>
                </c:pt>
                <c:pt idx="10973">
                  <c:v>61991.999999999993</c:v>
                </c:pt>
                <c:pt idx="10974">
                  <c:v>61995.500000000007</c:v>
                </c:pt>
                <c:pt idx="10975">
                  <c:v>61946.5</c:v>
                </c:pt>
                <c:pt idx="10976">
                  <c:v>61971</c:v>
                </c:pt>
                <c:pt idx="10977">
                  <c:v>61939.499999999993</c:v>
                </c:pt>
                <c:pt idx="10978">
                  <c:v>61876.5</c:v>
                </c:pt>
                <c:pt idx="10979">
                  <c:v>61901</c:v>
                </c:pt>
                <c:pt idx="10980">
                  <c:v>61673.5</c:v>
                </c:pt>
                <c:pt idx="10981">
                  <c:v>61554.499999999993</c:v>
                </c:pt>
                <c:pt idx="10982">
                  <c:v>61449.499999999993</c:v>
                </c:pt>
                <c:pt idx="10983">
                  <c:v>61141.5</c:v>
                </c:pt>
                <c:pt idx="10984">
                  <c:v>61075</c:v>
                </c:pt>
                <c:pt idx="10985">
                  <c:v>61505.500000000007</c:v>
                </c:pt>
                <c:pt idx="10986">
                  <c:v>61505.500000000007</c:v>
                </c:pt>
                <c:pt idx="10987">
                  <c:v>61491.5</c:v>
                </c:pt>
                <c:pt idx="10988">
                  <c:v>61400.500000000007</c:v>
                </c:pt>
                <c:pt idx="10989">
                  <c:v>61491.5</c:v>
                </c:pt>
                <c:pt idx="10990">
                  <c:v>61593.000000000007</c:v>
                </c:pt>
                <c:pt idx="10991">
                  <c:v>61603.5</c:v>
                </c:pt>
                <c:pt idx="10992">
                  <c:v>61530</c:v>
                </c:pt>
                <c:pt idx="10993">
                  <c:v>61586</c:v>
                </c:pt>
                <c:pt idx="10994">
                  <c:v>61582.5</c:v>
                </c:pt>
                <c:pt idx="10995">
                  <c:v>61530</c:v>
                </c:pt>
                <c:pt idx="10996">
                  <c:v>61540.500000000007</c:v>
                </c:pt>
                <c:pt idx="10997">
                  <c:v>61512.5</c:v>
                </c:pt>
                <c:pt idx="10998">
                  <c:v>61488.000000000007</c:v>
                </c:pt>
                <c:pt idx="10999">
                  <c:v>61488.000000000007</c:v>
                </c:pt>
                <c:pt idx="11000">
                  <c:v>61561.5</c:v>
                </c:pt>
                <c:pt idx="11001">
                  <c:v>61404</c:v>
                </c:pt>
                <c:pt idx="11002">
                  <c:v>61334</c:v>
                </c:pt>
                <c:pt idx="11003">
                  <c:v>61309.499999999993</c:v>
                </c:pt>
                <c:pt idx="11004">
                  <c:v>61351.5</c:v>
                </c:pt>
                <c:pt idx="11005">
                  <c:v>61316.5</c:v>
                </c:pt>
                <c:pt idx="11006">
                  <c:v>61145</c:v>
                </c:pt>
                <c:pt idx="11007">
                  <c:v>60770.5</c:v>
                </c:pt>
                <c:pt idx="11008">
                  <c:v>61215</c:v>
                </c:pt>
                <c:pt idx="11009">
                  <c:v>61291.999999999993</c:v>
                </c:pt>
                <c:pt idx="11010">
                  <c:v>61337.5</c:v>
                </c:pt>
                <c:pt idx="11011">
                  <c:v>61197.5</c:v>
                </c:pt>
                <c:pt idx="11012">
                  <c:v>61173</c:v>
                </c:pt>
                <c:pt idx="11013">
                  <c:v>61246.5</c:v>
                </c:pt>
                <c:pt idx="11014">
                  <c:v>61110</c:v>
                </c:pt>
                <c:pt idx="11015">
                  <c:v>61239.499999999993</c:v>
                </c:pt>
                <c:pt idx="11016">
                  <c:v>61264</c:v>
                </c:pt>
                <c:pt idx="11017">
                  <c:v>61162.5</c:v>
                </c:pt>
                <c:pt idx="11018">
                  <c:v>61236</c:v>
                </c:pt>
                <c:pt idx="11019">
                  <c:v>61236</c:v>
                </c:pt>
                <c:pt idx="11020">
                  <c:v>61232.5</c:v>
                </c:pt>
                <c:pt idx="11021">
                  <c:v>61215</c:v>
                </c:pt>
                <c:pt idx="11022">
                  <c:v>61236</c:v>
                </c:pt>
                <c:pt idx="11023">
                  <c:v>61166</c:v>
                </c:pt>
                <c:pt idx="11024">
                  <c:v>61211.5</c:v>
                </c:pt>
                <c:pt idx="11025">
                  <c:v>61180</c:v>
                </c:pt>
                <c:pt idx="11026">
                  <c:v>61218.5</c:v>
                </c:pt>
                <c:pt idx="11027">
                  <c:v>61162.5</c:v>
                </c:pt>
                <c:pt idx="11028">
                  <c:v>60963</c:v>
                </c:pt>
                <c:pt idx="11029">
                  <c:v>60928</c:v>
                </c:pt>
                <c:pt idx="11030">
                  <c:v>60823</c:v>
                </c:pt>
                <c:pt idx="11031">
                  <c:v>60700.5</c:v>
                </c:pt>
                <c:pt idx="11032">
                  <c:v>60641</c:v>
                </c:pt>
                <c:pt idx="11033">
                  <c:v>60630.5</c:v>
                </c:pt>
                <c:pt idx="11034">
                  <c:v>60669</c:v>
                </c:pt>
                <c:pt idx="11035">
                  <c:v>60942</c:v>
                </c:pt>
                <c:pt idx="11036">
                  <c:v>61047</c:v>
                </c:pt>
                <c:pt idx="11037">
                  <c:v>61008.5</c:v>
                </c:pt>
                <c:pt idx="11038">
                  <c:v>61026</c:v>
                </c:pt>
                <c:pt idx="11039">
                  <c:v>61054</c:v>
                </c:pt>
                <c:pt idx="11040">
                  <c:v>60980.5</c:v>
                </c:pt>
                <c:pt idx="11041">
                  <c:v>61036.5</c:v>
                </c:pt>
                <c:pt idx="11042">
                  <c:v>61029.5</c:v>
                </c:pt>
                <c:pt idx="11043">
                  <c:v>61040</c:v>
                </c:pt>
                <c:pt idx="11044">
                  <c:v>60987.5</c:v>
                </c:pt>
                <c:pt idx="11045">
                  <c:v>60956</c:v>
                </c:pt>
                <c:pt idx="11046">
                  <c:v>60931.5</c:v>
                </c:pt>
                <c:pt idx="11047">
                  <c:v>60837</c:v>
                </c:pt>
                <c:pt idx="11048">
                  <c:v>60865</c:v>
                </c:pt>
                <c:pt idx="11049">
                  <c:v>60882.5</c:v>
                </c:pt>
                <c:pt idx="11050">
                  <c:v>60875.5</c:v>
                </c:pt>
                <c:pt idx="11051">
                  <c:v>60760</c:v>
                </c:pt>
                <c:pt idx="11052">
                  <c:v>60637.5</c:v>
                </c:pt>
                <c:pt idx="11053">
                  <c:v>60595.5</c:v>
                </c:pt>
                <c:pt idx="11054">
                  <c:v>60326</c:v>
                </c:pt>
                <c:pt idx="11055">
                  <c:v>60224.5</c:v>
                </c:pt>
                <c:pt idx="11056">
                  <c:v>60256</c:v>
                </c:pt>
                <c:pt idx="11057">
                  <c:v>60301.5</c:v>
                </c:pt>
                <c:pt idx="11058">
                  <c:v>60126.5</c:v>
                </c:pt>
                <c:pt idx="11059">
                  <c:v>60595.5</c:v>
                </c:pt>
                <c:pt idx="11060">
                  <c:v>60455.5</c:v>
                </c:pt>
                <c:pt idx="11061">
                  <c:v>60613</c:v>
                </c:pt>
                <c:pt idx="11062">
                  <c:v>60571</c:v>
                </c:pt>
                <c:pt idx="11063">
                  <c:v>60599</c:v>
                </c:pt>
                <c:pt idx="11064">
                  <c:v>60599</c:v>
                </c:pt>
                <c:pt idx="11065">
                  <c:v>60553.5</c:v>
                </c:pt>
                <c:pt idx="11066">
                  <c:v>60578</c:v>
                </c:pt>
                <c:pt idx="11067">
                  <c:v>60553.5</c:v>
                </c:pt>
                <c:pt idx="11068">
                  <c:v>60532.5</c:v>
                </c:pt>
                <c:pt idx="11069">
                  <c:v>60508</c:v>
                </c:pt>
                <c:pt idx="11070">
                  <c:v>60462.5</c:v>
                </c:pt>
                <c:pt idx="11071">
                  <c:v>60361</c:v>
                </c:pt>
                <c:pt idx="11072">
                  <c:v>60364.5</c:v>
                </c:pt>
                <c:pt idx="11073">
                  <c:v>60354</c:v>
                </c:pt>
                <c:pt idx="11074">
                  <c:v>60347</c:v>
                </c:pt>
                <c:pt idx="11075">
                  <c:v>60315.5</c:v>
                </c:pt>
                <c:pt idx="11076">
                  <c:v>60137</c:v>
                </c:pt>
                <c:pt idx="11077">
                  <c:v>60067</c:v>
                </c:pt>
                <c:pt idx="11078">
                  <c:v>59958.5</c:v>
                </c:pt>
                <c:pt idx="11079">
                  <c:v>59829</c:v>
                </c:pt>
                <c:pt idx="11080">
                  <c:v>59874.5</c:v>
                </c:pt>
                <c:pt idx="11081">
                  <c:v>59899</c:v>
                </c:pt>
                <c:pt idx="11082">
                  <c:v>59724</c:v>
                </c:pt>
                <c:pt idx="11083">
                  <c:v>59916.5</c:v>
                </c:pt>
                <c:pt idx="11084">
                  <c:v>60025</c:v>
                </c:pt>
                <c:pt idx="11085">
                  <c:v>60042.5</c:v>
                </c:pt>
                <c:pt idx="11086">
                  <c:v>60025</c:v>
                </c:pt>
                <c:pt idx="11087">
                  <c:v>60105.5</c:v>
                </c:pt>
                <c:pt idx="11088">
                  <c:v>60109</c:v>
                </c:pt>
                <c:pt idx="11089">
                  <c:v>60039</c:v>
                </c:pt>
                <c:pt idx="11090">
                  <c:v>60084.5</c:v>
                </c:pt>
                <c:pt idx="11091">
                  <c:v>60014.5</c:v>
                </c:pt>
                <c:pt idx="11092">
                  <c:v>60060</c:v>
                </c:pt>
                <c:pt idx="11093">
                  <c:v>59993.5</c:v>
                </c:pt>
                <c:pt idx="11094">
                  <c:v>59948</c:v>
                </c:pt>
                <c:pt idx="11095">
                  <c:v>59895.5</c:v>
                </c:pt>
                <c:pt idx="11096">
                  <c:v>59920</c:v>
                </c:pt>
                <c:pt idx="11097">
                  <c:v>59913</c:v>
                </c:pt>
                <c:pt idx="11098">
                  <c:v>59951.5</c:v>
                </c:pt>
                <c:pt idx="11099">
                  <c:v>59846.5</c:v>
                </c:pt>
                <c:pt idx="11100">
                  <c:v>59657.5</c:v>
                </c:pt>
                <c:pt idx="11101">
                  <c:v>59626</c:v>
                </c:pt>
                <c:pt idx="11102">
                  <c:v>59524.5</c:v>
                </c:pt>
                <c:pt idx="11103">
                  <c:v>59409</c:v>
                </c:pt>
                <c:pt idx="11104">
                  <c:v>59363.5</c:v>
                </c:pt>
                <c:pt idx="11105">
                  <c:v>59377.5</c:v>
                </c:pt>
                <c:pt idx="11106">
                  <c:v>59356.5</c:v>
                </c:pt>
                <c:pt idx="11107">
                  <c:v>59724</c:v>
                </c:pt>
                <c:pt idx="11108">
                  <c:v>59615.5</c:v>
                </c:pt>
                <c:pt idx="11109">
                  <c:v>59748.5</c:v>
                </c:pt>
                <c:pt idx="11110">
                  <c:v>59769.5</c:v>
                </c:pt>
                <c:pt idx="11111">
                  <c:v>59752</c:v>
                </c:pt>
                <c:pt idx="11112">
                  <c:v>59703</c:v>
                </c:pt>
                <c:pt idx="11113">
                  <c:v>59752</c:v>
                </c:pt>
                <c:pt idx="11114">
                  <c:v>59612</c:v>
                </c:pt>
                <c:pt idx="11115">
                  <c:v>59661</c:v>
                </c:pt>
                <c:pt idx="11116">
                  <c:v>59692.5</c:v>
                </c:pt>
                <c:pt idx="11117">
                  <c:v>59689</c:v>
                </c:pt>
                <c:pt idx="11118">
                  <c:v>59643.5</c:v>
                </c:pt>
                <c:pt idx="11119">
                  <c:v>59594.5</c:v>
                </c:pt>
                <c:pt idx="11120">
                  <c:v>59570</c:v>
                </c:pt>
                <c:pt idx="11121">
                  <c:v>59556</c:v>
                </c:pt>
                <c:pt idx="11122">
                  <c:v>59545.5</c:v>
                </c:pt>
                <c:pt idx="11123">
                  <c:v>59440.5</c:v>
                </c:pt>
                <c:pt idx="11124">
                  <c:v>59381</c:v>
                </c:pt>
                <c:pt idx="11125">
                  <c:v>59321.5</c:v>
                </c:pt>
                <c:pt idx="11126">
                  <c:v>59290</c:v>
                </c:pt>
                <c:pt idx="11127">
                  <c:v>59118.5</c:v>
                </c:pt>
                <c:pt idx="11128">
                  <c:v>59227</c:v>
                </c:pt>
                <c:pt idx="11129">
                  <c:v>59129</c:v>
                </c:pt>
                <c:pt idx="11130">
                  <c:v>59055.5</c:v>
                </c:pt>
                <c:pt idx="11131">
                  <c:v>59167.5</c:v>
                </c:pt>
                <c:pt idx="11132">
                  <c:v>59335.5</c:v>
                </c:pt>
                <c:pt idx="11133">
                  <c:v>59360</c:v>
                </c:pt>
                <c:pt idx="11134">
                  <c:v>59391.5</c:v>
                </c:pt>
                <c:pt idx="11135">
                  <c:v>59374</c:v>
                </c:pt>
                <c:pt idx="11136">
                  <c:v>59304</c:v>
                </c:pt>
                <c:pt idx="11137">
                  <c:v>59307.5</c:v>
                </c:pt>
                <c:pt idx="11138">
                  <c:v>59304</c:v>
                </c:pt>
                <c:pt idx="11139">
                  <c:v>59314.5</c:v>
                </c:pt>
                <c:pt idx="11140">
                  <c:v>59213</c:v>
                </c:pt>
                <c:pt idx="11141">
                  <c:v>59255</c:v>
                </c:pt>
                <c:pt idx="11142">
                  <c:v>59258.5</c:v>
                </c:pt>
                <c:pt idx="11143">
                  <c:v>59255</c:v>
                </c:pt>
                <c:pt idx="11144">
                  <c:v>59237.5</c:v>
                </c:pt>
                <c:pt idx="11145">
                  <c:v>59251.5</c:v>
                </c:pt>
                <c:pt idx="11146">
                  <c:v>59202.5</c:v>
                </c:pt>
                <c:pt idx="11147">
                  <c:v>59167.5</c:v>
                </c:pt>
                <c:pt idx="11148">
                  <c:v>59010</c:v>
                </c:pt>
                <c:pt idx="11149">
                  <c:v>58870</c:v>
                </c:pt>
                <c:pt idx="11150">
                  <c:v>58908.5</c:v>
                </c:pt>
                <c:pt idx="11151">
                  <c:v>58800</c:v>
                </c:pt>
                <c:pt idx="11152">
                  <c:v>58586.5</c:v>
                </c:pt>
                <c:pt idx="11153">
                  <c:v>58684.5</c:v>
                </c:pt>
                <c:pt idx="11154">
                  <c:v>58695</c:v>
                </c:pt>
                <c:pt idx="11155">
                  <c:v>58873.5</c:v>
                </c:pt>
                <c:pt idx="11156">
                  <c:v>59031</c:v>
                </c:pt>
                <c:pt idx="11157">
                  <c:v>58936.5</c:v>
                </c:pt>
                <c:pt idx="11158">
                  <c:v>59094</c:v>
                </c:pt>
                <c:pt idx="11159">
                  <c:v>59055.5</c:v>
                </c:pt>
                <c:pt idx="11160">
                  <c:v>59052</c:v>
                </c:pt>
                <c:pt idx="11161">
                  <c:v>59027.5</c:v>
                </c:pt>
                <c:pt idx="11162">
                  <c:v>59059</c:v>
                </c:pt>
                <c:pt idx="11163">
                  <c:v>59031</c:v>
                </c:pt>
                <c:pt idx="11164">
                  <c:v>59027.5</c:v>
                </c:pt>
                <c:pt idx="11165">
                  <c:v>59010</c:v>
                </c:pt>
                <c:pt idx="11166">
                  <c:v>59059</c:v>
                </c:pt>
                <c:pt idx="11167">
                  <c:v>59059</c:v>
                </c:pt>
                <c:pt idx="11168">
                  <c:v>59010</c:v>
                </c:pt>
                <c:pt idx="11169">
                  <c:v>59024</c:v>
                </c:pt>
                <c:pt idx="11170">
                  <c:v>58922.5</c:v>
                </c:pt>
                <c:pt idx="11171">
                  <c:v>58873.5</c:v>
                </c:pt>
                <c:pt idx="11172">
                  <c:v>58866.5</c:v>
                </c:pt>
                <c:pt idx="11173">
                  <c:v>58761.5</c:v>
                </c:pt>
                <c:pt idx="11174">
                  <c:v>58660</c:v>
                </c:pt>
                <c:pt idx="11175">
                  <c:v>58912</c:v>
                </c:pt>
                <c:pt idx="11176">
                  <c:v>58831.5</c:v>
                </c:pt>
                <c:pt idx="11177">
                  <c:v>58894.5</c:v>
                </c:pt>
                <c:pt idx="11178">
                  <c:v>58856</c:v>
                </c:pt>
                <c:pt idx="11179">
                  <c:v>58961</c:v>
                </c:pt>
                <c:pt idx="11180">
                  <c:v>58887.5</c:v>
                </c:pt>
                <c:pt idx="11181">
                  <c:v>58859.5</c:v>
                </c:pt>
                <c:pt idx="11182">
                  <c:v>58982</c:v>
                </c:pt>
                <c:pt idx="11183">
                  <c:v>59073</c:v>
                </c:pt>
                <c:pt idx="11184">
                  <c:v>59052</c:v>
                </c:pt>
                <c:pt idx="11185">
                  <c:v>58999.5</c:v>
                </c:pt>
                <c:pt idx="11186">
                  <c:v>59048.5</c:v>
                </c:pt>
                <c:pt idx="11187">
                  <c:v>58985.5</c:v>
                </c:pt>
                <c:pt idx="11188">
                  <c:v>59020.5</c:v>
                </c:pt>
                <c:pt idx="11189">
                  <c:v>59027.5</c:v>
                </c:pt>
                <c:pt idx="11190">
                  <c:v>59003</c:v>
                </c:pt>
                <c:pt idx="11191">
                  <c:v>59006.5</c:v>
                </c:pt>
                <c:pt idx="11192">
                  <c:v>59006.5</c:v>
                </c:pt>
                <c:pt idx="11193">
                  <c:v>58880.5</c:v>
                </c:pt>
                <c:pt idx="11194">
                  <c:v>58831.5</c:v>
                </c:pt>
                <c:pt idx="11195">
                  <c:v>58828</c:v>
                </c:pt>
                <c:pt idx="11196">
                  <c:v>58765</c:v>
                </c:pt>
                <c:pt idx="11197">
                  <c:v>58768.5</c:v>
                </c:pt>
                <c:pt idx="11198">
                  <c:v>58737</c:v>
                </c:pt>
                <c:pt idx="11199">
                  <c:v>58639</c:v>
                </c:pt>
                <c:pt idx="11200">
                  <c:v>58488.5</c:v>
                </c:pt>
                <c:pt idx="11201">
                  <c:v>59062.5</c:v>
                </c:pt>
                <c:pt idx="11202">
                  <c:v>58418.5</c:v>
                </c:pt>
                <c:pt idx="11203">
                  <c:v>58306.5</c:v>
                </c:pt>
                <c:pt idx="11204">
                  <c:v>58600.5</c:v>
                </c:pt>
                <c:pt idx="11205">
                  <c:v>58642.5</c:v>
                </c:pt>
                <c:pt idx="11206">
                  <c:v>58684.5</c:v>
                </c:pt>
                <c:pt idx="11207">
                  <c:v>58726.5</c:v>
                </c:pt>
                <c:pt idx="11208">
                  <c:v>58772</c:v>
                </c:pt>
                <c:pt idx="11209">
                  <c:v>58758</c:v>
                </c:pt>
                <c:pt idx="11210">
                  <c:v>58712.5</c:v>
                </c:pt>
                <c:pt idx="11211">
                  <c:v>58698.5</c:v>
                </c:pt>
                <c:pt idx="11212">
                  <c:v>58607.5</c:v>
                </c:pt>
                <c:pt idx="11213">
                  <c:v>58649.5</c:v>
                </c:pt>
                <c:pt idx="11214">
                  <c:v>58674</c:v>
                </c:pt>
                <c:pt idx="11215">
                  <c:v>58723</c:v>
                </c:pt>
                <c:pt idx="11216">
                  <c:v>58516.5</c:v>
                </c:pt>
                <c:pt idx="11217">
                  <c:v>58576</c:v>
                </c:pt>
                <c:pt idx="11218">
                  <c:v>58642.5</c:v>
                </c:pt>
                <c:pt idx="11219">
                  <c:v>58534</c:v>
                </c:pt>
                <c:pt idx="11220">
                  <c:v>58625</c:v>
                </c:pt>
                <c:pt idx="11221">
                  <c:v>58453.5</c:v>
                </c:pt>
                <c:pt idx="11222">
                  <c:v>58380</c:v>
                </c:pt>
                <c:pt idx="11223">
                  <c:v>58219</c:v>
                </c:pt>
                <c:pt idx="11224">
                  <c:v>58474.5</c:v>
                </c:pt>
                <c:pt idx="11225">
                  <c:v>58233</c:v>
                </c:pt>
                <c:pt idx="11226">
                  <c:v>58226</c:v>
                </c:pt>
                <c:pt idx="11227">
                  <c:v>58495.5</c:v>
                </c:pt>
                <c:pt idx="11228">
                  <c:v>58551.5</c:v>
                </c:pt>
                <c:pt idx="11229">
                  <c:v>58485</c:v>
                </c:pt>
                <c:pt idx="11230">
                  <c:v>58537.5</c:v>
                </c:pt>
                <c:pt idx="11231">
                  <c:v>58520</c:v>
                </c:pt>
                <c:pt idx="11232">
                  <c:v>58516.5</c:v>
                </c:pt>
                <c:pt idx="11233">
                  <c:v>58541</c:v>
                </c:pt>
                <c:pt idx="11234">
                  <c:v>58565.5</c:v>
                </c:pt>
                <c:pt idx="11235">
                  <c:v>58569</c:v>
                </c:pt>
                <c:pt idx="11236">
                  <c:v>58520</c:v>
                </c:pt>
                <c:pt idx="11237">
                  <c:v>58453.5</c:v>
                </c:pt>
                <c:pt idx="11238">
                  <c:v>58453.5</c:v>
                </c:pt>
                <c:pt idx="11239">
                  <c:v>58478</c:v>
                </c:pt>
                <c:pt idx="11240">
                  <c:v>58453.5</c:v>
                </c:pt>
                <c:pt idx="11241">
                  <c:v>58635.5</c:v>
                </c:pt>
                <c:pt idx="11242">
                  <c:v>58481.5</c:v>
                </c:pt>
                <c:pt idx="11243">
                  <c:v>58537.5</c:v>
                </c:pt>
                <c:pt idx="11244">
                  <c:v>58446.5</c:v>
                </c:pt>
                <c:pt idx="11245">
                  <c:v>58429</c:v>
                </c:pt>
                <c:pt idx="11246">
                  <c:v>58478</c:v>
                </c:pt>
                <c:pt idx="11247">
                  <c:v>58156</c:v>
                </c:pt>
                <c:pt idx="11248">
                  <c:v>58079</c:v>
                </c:pt>
                <c:pt idx="11249">
                  <c:v>58240</c:v>
                </c:pt>
                <c:pt idx="11250">
                  <c:v>58121</c:v>
                </c:pt>
                <c:pt idx="11251">
                  <c:v>58338</c:v>
                </c:pt>
                <c:pt idx="11252">
                  <c:v>58324</c:v>
                </c:pt>
                <c:pt idx="11253">
                  <c:v>58464</c:v>
                </c:pt>
                <c:pt idx="11254">
                  <c:v>58453.5</c:v>
                </c:pt>
                <c:pt idx="11255">
                  <c:v>58481.5</c:v>
                </c:pt>
                <c:pt idx="11256">
                  <c:v>58415</c:v>
                </c:pt>
                <c:pt idx="11257">
                  <c:v>58488.5</c:v>
                </c:pt>
                <c:pt idx="11258">
                  <c:v>58485</c:v>
                </c:pt>
                <c:pt idx="11259">
                  <c:v>58467.5</c:v>
                </c:pt>
                <c:pt idx="11260">
                  <c:v>58467.5</c:v>
                </c:pt>
                <c:pt idx="11261">
                  <c:v>58306.5</c:v>
                </c:pt>
                <c:pt idx="11262">
                  <c:v>58376.5</c:v>
                </c:pt>
                <c:pt idx="11263">
                  <c:v>58331</c:v>
                </c:pt>
                <c:pt idx="11264">
                  <c:v>58348.5</c:v>
                </c:pt>
                <c:pt idx="11265">
                  <c:v>58292.5</c:v>
                </c:pt>
                <c:pt idx="11266">
                  <c:v>58313.5</c:v>
                </c:pt>
                <c:pt idx="11267">
                  <c:v>58191</c:v>
                </c:pt>
                <c:pt idx="11268">
                  <c:v>58096.5</c:v>
                </c:pt>
                <c:pt idx="11269">
                  <c:v>58103.5</c:v>
                </c:pt>
                <c:pt idx="11270">
                  <c:v>58121</c:v>
                </c:pt>
                <c:pt idx="11271">
                  <c:v>58005.5</c:v>
                </c:pt>
                <c:pt idx="11272">
                  <c:v>57834</c:v>
                </c:pt>
                <c:pt idx="11273">
                  <c:v>58131.5</c:v>
                </c:pt>
                <c:pt idx="11274">
                  <c:v>58065</c:v>
                </c:pt>
                <c:pt idx="11275">
                  <c:v>58107</c:v>
                </c:pt>
                <c:pt idx="11276">
                  <c:v>58110.5</c:v>
                </c:pt>
                <c:pt idx="11277">
                  <c:v>58156</c:v>
                </c:pt>
                <c:pt idx="11278">
                  <c:v>58180.5</c:v>
                </c:pt>
                <c:pt idx="11279">
                  <c:v>58229.5</c:v>
                </c:pt>
                <c:pt idx="11280">
                  <c:v>58229.5</c:v>
                </c:pt>
                <c:pt idx="11281">
                  <c:v>58229.5</c:v>
                </c:pt>
                <c:pt idx="11282">
                  <c:v>58215.5</c:v>
                </c:pt>
                <c:pt idx="11283">
                  <c:v>58212</c:v>
                </c:pt>
                <c:pt idx="11284">
                  <c:v>58142</c:v>
                </c:pt>
                <c:pt idx="11285">
                  <c:v>58145.5</c:v>
                </c:pt>
                <c:pt idx="11286">
                  <c:v>58145.5</c:v>
                </c:pt>
                <c:pt idx="11287">
                  <c:v>58166.5</c:v>
                </c:pt>
                <c:pt idx="11288">
                  <c:v>58121</c:v>
                </c:pt>
                <c:pt idx="11289">
                  <c:v>58082.5</c:v>
                </c:pt>
                <c:pt idx="11290">
                  <c:v>58047.5</c:v>
                </c:pt>
                <c:pt idx="11291">
                  <c:v>58026.5</c:v>
                </c:pt>
                <c:pt idx="11292">
                  <c:v>57893.5</c:v>
                </c:pt>
                <c:pt idx="11293">
                  <c:v>57897</c:v>
                </c:pt>
                <c:pt idx="11294">
                  <c:v>58072</c:v>
                </c:pt>
                <c:pt idx="11295">
                  <c:v>57732.5</c:v>
                </c:pt>
                <c:pt idx="11296">
                  <c:v>57718.5</c:v>
                </c:pt>
                <c:pt idx="11297">
                  <c:v>57743</c:v>
                </c:pt>
                <c:pt idx="11298">
                  <c:v>57883</c:v>
                </c:pt>
                <c:pt idx="11299">
                  <c:v>57750</c:v>
                </c:pt>
                <c:pt idx="11300">
                  <c:v>57823.5</c:v>
                </c:pt>
                <c:pt idx="11301">
                  <c:v>57963.5</c:v>
                </c:pt>
                <c:pt idx="11302">
                  <c:v>57981</c:v>
                </c:pt>
                <c:pt idx="11303">
                  <c:v>57935.5</c:v>
                </c:pt>
                <c:pt idx="11304">
                  <c:v>57981</c:v>
                </c:pt>
                <c:pt idx="11305">
                  <c:v>57984.5</c:v>
                </c:pt>
                <c:pt idx="11306">
                  <c:v>57963.5</c:v>
                </c:pt>
                <c:pt idx="11307">
                  <c:v>57967</c:v>
                </c:pt>
                <c:pt idx="11308">
                  <c:v>57963.5</c:v>
                </c:pt>
                <c:pt idx="11309">
                  <c:v>57851.5</c:v>
                </c:pt>
                <c:pt idx="11310">
                  <c:v>57897</c:v>
                </c:pt>
                <c:pt idx="11311">
                  <c:v>57893.5</c:v>
                </c:pt>
                <c:pt idx="11312">
                  <c:v>57935.5</c:v>
                </c:pt>
                <c:pt idx="11313">
                  <c:v>57883</c:v>
                </c:pt>
                <c:pt idx="11314">
                  <c:v>57911</c:v>
                </c:pt>
                <c:pt idx="11315">
                  <c:v>57830.5</c:v>
                </c:pt>
                <c:pt idx="11316">
                  <c:v>57673</c:v>
                </c:pt>
                <c:pt idx="11317">
                  <c:v>57659</c:v>
                </c:pt>
                <c:pt idx="11318">
                  <c:v>57659</c:v>
                </c:pt>
                <c:pt idx="11319">
                  <c:v>57554</c:v>
                </c:pt>
                <c:pt idx="11320">
                  <c:v>57515.5</c:v>
                </c:pt>
                <c:pt idx="11321">
                  <c:v>57613.5</c:v>
                </c:pt>
                <c:pt idx="11322">
                  <c:v>57557.5</c:v>
                </c:pt>
                <c:pt idx="11323">
                  <c:v>57718.5</c:v>
                </c:pt>
                <c:pt idx="11324">
                  <c:v>57771</c:v>
                </c:pt>
                <c:pt idx="11325">
                  <c:v>57732.5</c:v>
                </c:pt>
                <c:pt idx="11326">
                  <c:v>57603</c:v>
                </c:pt>
                <c:pt idx="11327">
                  <c:v>57788.5</c:v>
                </c:pt>
                <c:pt idx="11328">
                  <c:v>57715</c:v>
                </c:pt>
                <c:pt idx="11329">
                  <c:v>57669.5</c:v>
                </c:pt>
                <c:pt idx="11330">
                  <c:v>57697.5</c:v>
                </c:pt>
                <c:pt idx="11331">
                  <c:v>57624</c:v>
                </c:pt>
                <c:pt idx="11332">
                  <c:v>57606.5</c:v>
                </c:pt>
                <c:pt idx="11333">
                  <c:v>57512</c:v>
                </c:pt>
                <c:pt idx="11334">
                  <c:v>57585.5</c:v>
                </c:pt>
                <c:pt idx="11335">
                  <c:v>57561</c:v>
                </c:pt>
                <c:pt idx="11336">
                  <c:v>57557.5</c:v>
                </c:pt>
                <c:pt idx="11337">
                  <c:v>57533</c:v>
                </c:pt>
                <c:pt idx="11338">
                  <c:v>57571.5</c:v>
                </c:pt>
                <c:pt idx="11339">
                  <c:v>57421</c:v>
                </c:pt>
                <c:pt idx="11340">
                  <c:v>57379</c:v>
                </c:pt>
                <c:pt idx="11341">
                  <c:v>57281</c:v>
                </c:pt>
                <c:pt idx="11342">
                  <c:v>57305.5</c:v>
                </c:pt>
                <c:pt idx="11343">
                  <c:v>57120</c:v>
                </c:pt>
                <c:pt idx="11344">
                  <c:v>57116.5</c:v>
                </c:pt>
                <c:pt idx="11345">
                  <c:v>57099</c:v>
                </c:pt>
                <c:pt idx="11346">
                  <c:v>57092</c:v>
                </c:pt>
                <c:pt idx="11347">
                  <c:v>57214.5</c:v>
                </c:pt>
                <c:pt idx="11348">
                  <c:v>57253</c:v>
                </c:pt>
                <c:pt idx="11349">
                  <c:v>57354.5</c:v>
                </c:pt>
                <c:pt idx="11350">
                  <c:v>57337</c:v>
                </c:pt>
                <c:pt idx="11351">
                  <c:v>57218</c:v>
                </c:pt>
                <c:pt idx="11352">
                  <c:v>57291.5</c:v>
                </c:pt>
                <c:pt idx="11353">
                  <c:v>57291.5</c:v>
                </c:pt>
                <c:pt idx="11354">
                  <c:v>57253</c:v>
                </c:pt>
                <c:pt idx="11355">
                  <c:v>57253</c:v>
                </c:pt>
                <c:pt idx="11356">
                  <c:v>57253</c:v>
                </c:pt>
                <c:pt idx="11357">
                  <c:v>57232</c:v>
                </c:pt>
                <c:pt idx="11358">
                  <c:v>57162</c:v>
                </c:pt>
                <c:pt idx="11359">
                  <c:v>57141</c:v>
                </c:pt>
                <c:pt idx="11360">
                  <c:v>57158.5</c:v>
                </c:pt>
                <c:pt idx="11361">
                  <c:v>57134</c:v>
                </c:pt>
                <c:pt idx="11362">
                  <c:v>57081.5</c:v>
                </c:pt>
                <c:pt idx="11363">
                  <c:v>56997.5</c:v>
                </c:pt>
                <c:pt idx="11364">
                  <c:v>56910</c:v>
                </c:pt>
                <c:pt idx="11365">
                  <c:v>56773.5</c:v>
                </c:pt>
                <c:pt idx="11366">
                  <c:v>56777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0</c:v>
                </c:pt>
                <c:pt idx="11393">
                  <c:v>0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0</c:v>
                </c:pt>
                <c:pt idx="11458">
                  <c:v>0</c:v>
                </c:pt>
                <c:pt idx="11459">
                  <c:v>0</c:v>
                </c:pt>
                <c:pt idx="11460">
                  <c:v>0</c:v>
                </c:pt>
                <c:pt idx="11461">
                  <c:v>0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</c:v>
                </c:pt>
                <c:pt idx="11505">
                  <c:v>0</c:v>
                </c:pt>
                <c:pt idx="11506">
                  <c:v>0</c:v>
                </c:pt>
                <c:pt idx="11507">
                  <c:v>0</c:v>
                </c:pt>
                <c:pt idx="11508">
                  <c:v>0</c:v>
                </c:pt>
                <c:pt idx="11509">
                  <c:v>0</c:v>
                </c:pt>
                <c:pt idx="11510">
                  <c:v>0</c:v>
                </c:pt>
                <c:pt idx="11511">
                  <c:v>0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</c:v>
                </c:pt>
                <c:pt idx="11611">
                  <c:v>0</c:v>
                </c:pt>
                <c:pt idx="11612">
                  <c:v>0</c:v>
                </c:pt>
                <c:pt idx="11613">
                  <c:v>0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0</c:v>
                </c:pt>
                <c:pt idx="11631">
                  <c:v>0</c:v>
                </c:pt>
                <c:pt idx="11632">
                  <c:v>0</c:v>
                </c:pt>
                <c:pt idx="11633">
                  <c:v>0</c:v>
                </c:pt>
                <c:pt idx="11634">
                  <c:v>0</c:v>
                </c:pt>
                <c:pt idx="11635">
                  <c:v>0</c:v>
                </c:pt>
                <c:pt idx="11636">
                  <c:v>0</c:v>
                </c:pt>
                <c:pt idx="11637">
                  <c:v>0</c:v>
                </c:pt>
                <c:pt idx="11638">
                  <c:v>0</c:v>
                </c:pt>
                <c:pt idx="11639">
                  <c:v>0</c:v>
                </c:pt>
                <c:pt idx="11640">
                  <c:v>0</c:v>
                </c:pt>
                <c:pt idx="11641">
                  <c:v>0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0</c:v>
                </c:pt>
                <c:pt idx="11654">
                  <c:v>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0</c:v>
                </c:pt>
                <c:pt idx="11743">
                  <c:v>0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0</c:v>
                </c:pt>
                <c:pt idx="11760">
                  <c:v>0</c:v>
                </c:pt>
                <c:pt idx="11761">
                  <c:v>0</c:v>
                </c:pt>
                <c:pt idx="11762">
                  <c:v>0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0</c:v>
                </c:pt>
                <c:pt idx="11777">
                  <c:v>0</c:v>
                </c:pt>
                <c:pt idx="11778">
                  <c:v>0</c:v>
                </c:pt>
                <c:pt idx="11779">
                  <c:v>0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0</c:v>
                </c:pt>
                <c:pt idx="11799">
                  <c:v>0</c:v>
                </c:pt>
                <c:pt idx="11800">
                  <c:v>0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</c:v>
                </c:pt>
                <c:pt idx="11821">
                  <c:v>0</c:v>
                </c:pt>
                <c:pt idx="11822">
                  <c:v>0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0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54040</c:v>
                </c:pt>
                <c:pt idx="11837">
                  <c:v>53011</c:v>
                </c:pt>
                <c:pt idx="11838">
                  <c:v>52787</c:v>
                </c:pt>
                <c:pt idx="11839">
                  <c:v>53473</c:v>
                </c:pt>
                <c:pt idx="11840">
                  <c:v>53826.5</c:v>
                </c:pt>
                <c:pt idx="11841">
                  <c:v>53613</c:v>
                </c:pt>
                <c:pt idx="11842">
                  <c:v>53959.5</c:v>
                </c:pt>
                <c:pt idx="11843">
                  <c:v>53907</c:v>
                </c:pt>
                <c:pt idx="11844">
                  <c:v>53865</c:v>
                </c:pt>
                <c:pt idx="11845">
                  <c:v>53921</c:v>
                </c:pt>
                <c:pt idx="11846">
                  <c:v>53931.5</c:v>
                </c:pt>
                <c:pt idx="11847">
                  <c:v>54166</c:v>
                </c:pt>
                <c:pt idx="11848">
                  <c:v>54043.5</c:v>
                </c:pt>
                <c:pt idx="11849">
                  <c:v>54029.5</c:v>
                </c:pt>
                <c:pt idx="11850">
                  <c:v>53935</c:v>
                </c:pt>
                <c:pt idx="11851">
                  <c:v>53991</c:v>
                </c:pt>
                <c:pt idx="11852">
                  <c:v>54103</c:v>
                </c:pt>
                <c:pt idx="11853">
                  <c:v>53753</c:v>
                </c:pt>
                <c:pt idx="11854">
                  <c:v>54099.5</c:v>
                </c:pt>
                <c:pt idx="11855">
                  <c:v>53879</c:v>
                </c:pt>
                <c:pt idx="11856">
                  <c:v>53917.5</c:v>
                </c:pt>
                <c:pt idx="11857">
                  <c:v>54040</c:v>
                </c:pt>
                <c:pt idx="11858">
                  <c:v>54015.5</c:v>
                </c:pt>
                <c:pt idx="11859">
                  <c:v>54008.5</c:v>
                </c:pt>
                <c:pt idx="11860">
                  <c:v>53809</c:v>
                </c:pt>
                <c:pt idx="11861">
                  <c:v>54085.5</c:v>
                </c:pt>
                <c:pt idx="11862">
                  <c:v>53840.5</c:v>
                </c:pt>
                <c:pt idx="11863">
                  <c:v>53980.5</c:v>
                </c:pt>
                <c:pt idx="11864">
                  <c:v>53676</c:v>
                </c:pt>
                <c:pt idx="11865">
                  <c:v>53994.5</c:v>
                </c:pt>
                <c:pt idx="11866">
                  <c:v>53872</c:v>
                </c:pt>
                <c:pt idx="11867">
                  <c:v>53942</c:v>
                </c:pt>
                <c:pt idx="11868">
                  <c:v>53984</c:v>
                </c:pt>
                <c:pt idx="11869">
                  <c:v>54026</c:v>
                </c:pt>
                <c:pt idx="11870">
                  <c:v>53809</c:v>
                </c:pt>
                <c:pt idx="11871">
                  <c:v>54082</c:v>
                </c:pt>
                <c:pt idx="11872">
                  <c:v>53949</c:v>
                </c:pt>
                <c:pt idx="11873">
                  <c:v>53987.5</c:v>
                </c:pt>
                <c:pt idx="11874">
                  <c:v>54005</c:v>
                </c:pt>
                <c:pt idx="11875">
                  <c:v>54022.5</c:v>
                </c:pt>
                <c:pt idx="11876">
                  <c:v>53959.5</c:v>
                </c:pt>
                <c:pt idx="11877">
                  <c:v>54043.5</c:v>
                </c:pt>
                <c:pt idx="11878">
                  <c:v>53921</c:v>
                </c:pt>
                <c:pt idx="11879">
                  <c:v>54033</c:v>
                </c:pt>
                <c:pt idx="11880">
                  <c:v>53977</c:v>
                </c:pt>
                <c:pt idx="11881">
                  <c:v>53942</c:v>
                </c:pt>
                <c:pt idx="11882">
                  <c:v>53928</c:v>
                </c:pt>
                <c:pt idx="11883">
                  <c:v>53872</c:v>
                </c:pt>
                <c:pt idx="11884">
                  <c:v>53868.5</c:v>
                </c:pt>
                <c:pt idx="11885">
                  <c:v>53693.5</c:v>
                </c:pt>
                <c:pt idx="11886">
                  <c:v>53879</c:v>
                </c:pt>
                <c:pt idx="11887">
                  <c:v>53889.5</c:v>
                </c:pt>
                <c:pt idx="11888">
                  <c:v>53942</c:v>
                </c:pt>
                <c:pt idx="11889">
                  <c:v>53711</c:v>
                </c:pt>
                <c:pt idx="11890">
                  <c:v>53970</c:v>
                </c:pt>
                <c:pt idx="11891">
                  <c:v>53882.5</c:v>
                </c:pt>
                <c:pt idx="11892">
                  <c:v>53938.5</c:v>
                </c:pt>
                <c:pt idx="11893">
                  <c:v>53826.5</c:v>
                </c:pt>
                <c:pt idx="11894">
                  <c:v>53826.5</c:v>
                </c:pt>
                <c:pt idx="11895">
                  <c:v>53963</c:v>
                </c:pt>
                <c:pt idx="11896">
                  <c:v>53907</c:v>
                </c:pt>
                <c:pt idx="11897">
                  <c:v>53809</c:v>
                </c:pt>
                <c:pt idx="11898">
                  <c:v>53868.5</c:v>
                </c:pt>
                <c:pt idx="11899">
                  <c:v>53753</c:v>
                </c:pt>
                <c:pt idx="11900">
                  <c:v>53588.5</c:v>
                </c:pt>
                <c:pt idx="11901">
                  <c:v>53567.5</c:v>
                </c:pt>
                <c:pt idx="11902">
                  <c:v>53760</c:v>
                </c:pt>
                <c:pt idx="11903">
                  <c:v>53658.5</c:v>
                </c:pt>
                <c:pt idx="11904">
                  <c:v>53718</c:v>
                </c:pt>
                <c:pt idx="11905">
                  <c:v>53725</c:v>
                </c:pt>
                <c:pt idx="11906">
                  <c:v>53728.5</c:v>
                </c:pt>
                <c:pt idx="11907">
                  <c:v>53753</c:v>
                </c:pt>
                <c:pt idx="11908">
                  <c:v>53714.5</c:v>
                </c:pt>
                <c:pt idx="11909">
                  <c:v>53718</c:v>
                </c:pt>
                <c:pt idx="11910">
                  <c:v>53522</c:v>
                </c:pt>
                <c:pt idx="11911">
                  <c:v>53662</c:v>
                </c:pt>
                <c:pt idx="11912">
                  <c:v>53655</c:v>
                </c:pt>
                <c:pt idx="11913">
                  <c:v>53532.5</c:v>
                </c:pt>
                <c:pt idx="11914">
                  <c:v>53613</c:v>
                </c:pt>
                <c:pt idx="11915">
                  <c:v>53441.5</c:v>
                </c:pt>
                <c:pt idx="11916">
                  <c:v>53749.5</c:v>
                </c:pt>
                <c:pt idx="11917">
                  <c:v>53648</c:v>
                </c:pt>
                <c:pt idx="11918">
                  <c:v>53571</c:v>
                </c:pt>
                <c:pt idx="11919">
                  <c:v>53746</c:v>
                </c:pt>
                <c:pt idx="11920">
                  <c:v>53686.5</c:v>
                </c:pt>
                <c:pt idx="11921">
                  <c:v>53648</c:v>
                </c:pt>
                <c:pt idx="11922">
                  <c:v>53749.5</c:v>
                </c:pt>
                <c:pt idx="11923">
                  <c:v>53595.5</c:v>
                </c:pt>
                <c:pt idx="11924">
                  <c:v>53501</c:v>
                </c:pt>
                <c:pt idx="11925">
                  <c:v>53504.5</c:v>
                </c:pt>
                <c:pt idx="11926">
                  <c:v>53616.5</c:v>
                </c:pt>
                <c:pt idx="11927">
                  <c:v>53648</c:v>
                </c:pt>
                <c:pt idx="11928">
                  <c:v>53648</c:v>
                </c:pt>
                <c:pt idx="11929">
                  <c:v>53494</c:v>
                </c:pt>
                <c:pt idx="11930">
                  <c:v>53431</c:v>
                </c:pt>
                <c:pt idx="11931">
                  <c:v>53553.5</c:v>
                </c:pt>
                <c:pt idx="11932">
                  <c:v>53511.5</c:v>
                </c:pt>
                <c:pt idx="11933">
                  <c:v>53560.5</c:v>
                </c:pt>
                <c:pt idx="11934">
                  <c:v>53473</c:v>
                </c:pt>
                <c:pt idx="11935">
                  <c:v>53438</c:v>
                </c:pt>
                <c:pt idx="11936">
                  <c:v>53469.5</c:v>
                </c:pt>
                <c:pt idx="11937">
                  <c:v>53473</c:v>
                </c:pt>
                <c:pt idx="11938">
                  <c:v>53385.5</c:v>
                </c:pt>
                <c:pt idx="11939">
                  <c:v>53403</c:v>
                </c:pt>
                <c:pt idx="11940">
                  <c:v>53322.5</c:v>
                </c:pt>
                <c:pt idx="11941">
                  <c:v>53424</c:v>
                </c:pt>
                <c:pt idx="11942">
                  <c:v>53392.5</c:v>
                </c:pt>
                <c:pt idx="11943">
                  <c:v>53431</c:v>
                </c:pt>
                <c:pt idx="11944">
                  <c:v>53431</c:v>
                </c:pt>
                <c:pt idx="11945">
                  <c:v>53350.5</c:v>
                </c:pt>
                <c:pt idx="11946">
                  <c:v>53319</c:v>
                </c:pt>
                <c:pt idx="11947">
                  <c:v>53340</c:v>
                </c:pt>
                <c:pt idx="11948">
                  <c:v>53336.5</c:v>
                </c:pt>
                <c:pt idx="11949">
                  <c:v>53224.5</c:v>
                </c:pt>
                <c:pt idx="11950">
                  <c:v>53333</c:v>
                </c:pt>
                <c:pt idx="11951">
                  <c:v>53270</c:v>
                </c:pt>
                <c:pt idx="11952">
                  <c:v>53158</c:v>
                </c:pt>
                <c:pt idx="11953">
                  <c:v>53130</c:v>
                </c:pt>
                <c:pt idx="11954">
                  <c:v>53228</c:v>
                </c:pt>
                <c:pt idx="11955">
                  <c:v>52976</c:v>
                </c:pt>
                <c:pt idx="11956">
                  <c:v>52937.5</c:v>
                </c:pt>
                <c:pt idx="11957">
                  <c:v>53228</c:v>
                </c:pt>
                <c:pt idx="11958">
                  <c:v>53168.5</c:v>
                </c:pt>
                <c:pt idx="11959">
                  <c:v>53137</c:v>
                </c:pt>
                <c:pt idx="11960">
                  <c:v>52986.5</c:v>
                </c:pt>
                <c:pt idx="11961">
                  <c:v>53158</c:v>
                </c:pt>
                <c:pt idx="11962">
                  <c:v>53133.5</c:v>
                </c:pt>
                <c:pt idx="11963">
                  <c:v>53102</c:v>
                </c:pt>
                <c:pt idx="11964">
                  <c:v>53004</c:v>
                </c:pt>
                <c:pt idx="11965">
                  <c:v>53081</c:v>
                </c:pt>
                <c:pt idx="11966">
                  <c:v>53126.5</c:v>
                </c:pt>
                <c:pt idx="11967">
                  <c:v>53144</c:v>
                </c:pt>
                <c:pt idx="11968">
                  <c:v>53067</c:v>
                </c:pt>
                <c:pt idx="11969">
                  <c:v>53165</c:v>
                </c:pt>
                <c:pt idx="11970">
                  <c:v>53070.5</c:v>
                </c:pt>
                <c:pt idx="11971">
                  <c:v>52979.5</c:v>
                </c:pt>
                <c:pt idx="11972">
                  <c:v>52864</c:v>
                </c:pt>
                <c:pt idx="11973">
                  <c:v>52916.5</c:v>
                </c:pt>
                <c:pt idx="11974">
                  <c:v>52986.5</c:v>
                </c:pt>
                <c:pt idx="11975">
                  <c:v>53102</c:v>
                </c:pt>
                <c:pt idx="11976">
                  <c:v>53053</c:v>
                </c:pt>
                <c:pt idx="11977">
                  <c:v>52983</c:v>
                </c:pt>
                <c:pt idx="11978">
                  <c:v>52822</c:v>
                </c:pt>
                <c:pt idx="11979">
                  <c:v>53049.5</c:v>
                </c:pt>
                <c:pt idx="11980">
                  <c:v>52983</c:v>
                </c:pt>
                <c:pt idx="11981">
                  <c:v>53070.5</c:v>
                </c:pt>
                <c:pt idx="11982">
                  <c:v>52934</c:v>
                </c:pt>
                <c:pt idx="11983">
                  <c:v>52944.5</c:v>
                </c:pt>
                <c:pt idx="11984">
                  <c:v>53025</c:v>
                </c:pt>
                <c:pt idx="11985">
                  <c:v>53060</c:v>
                </c:pt>
                <c:pt idx="11986">
                  <c:v>53046</c:v>
                </c:pt>
                <c:pt idx="11987">
                  <c:v>53021.5</c:v>
                </c:pt>
                <c:pt idx="11988">
                  <c:v>52986.5</c:v>
                </c:pt>
                <c:pt idx="11989">
                  <c:v>53070.5</c:v>
                </c:pt>
                <c:pt idx="11990">
                  <c:v>53046</c:v>
                </c:pt>
                <c:pt idx="11991">
                  <c:v>53032</c:v>
                </c:pt>
                <c:pt idx="11992">
                  <c:v>53112.5</c:v>
                </c:pt>
                <c:pt idx="11993">
                  <c:v>53168.5</c:v>
                </c:pt>
                <c:pt idx="11994">
                  <c:v>53105.5</c:v>
                </c:pt>
                <c:pt idx="11995">
                  <c:v>53011</c:v>
                </c:pt>
                <c:pt idx="11996">
                  <c:v>53056.5</c:v>
                </c:pt>
                <c:pt idx="11997">
                  <c:v>53007.5</c:v>
                </c:pt>
                <c:pt idx="11998">
                  <c:v>52972.5</c:v>
                </c:pt>
                <c:pt idx="11999">
                  <c:v>53056.5</c:v>
                </c:pt>
                <c:pt idx="12000">
                  <c:v>53147.5</c:v>
                </c:pt>
                <c:pt idx="12001">
                  <c:v>53151</c:v>
                </c:pt>
                <c:pt idx="12002">
                  <c:v>53140.5</c:v>
                </c:pt>
                <c:pt idx="12003">
                  <c:v>53035.5</c:v>
                </c:pt>
                <c:pt idx="12004">
                  <c:v>53039</c:v>
                </c:pt>
                <c:pt idx="12005">
                  <c:v>53053</c:v>
                </c:pt>
                <c:pt idx="12006">
                  <c:v>52920</c:v>
                </c:pt>
                <c:pt idx="12007">
                  <c:v>53074</c:v>
                </c:pt>
                <c:pt idx="12008">
                  <c:v>53228</c:v>
                </c:pt>
                <c:pt idx="12009">
                  <c:v>53200</c:v>
                </c:pt>
                <c:pt idx="12010">
                  <c:v>53224.5</c:v>
                </c:pt>
                <c:pt idx="12011">
                  <c:v>53189.5</c:v>
                </c:pt>
                <c:pt idx="12012">
                  <c:v>53168.5</c:v>
                </c:pt>
                <c:pt idx="12013">
                  <c:v>53102</c:v>
                </c:pt>
                <c:pt idx="12014">
                  <c:v>53322.5</c:v>
                </c:pt>
                <c:pt idx="12015">
                  <c:v>53326</c:v>
                </c:pt>
                <c:pt idx="12016">
                  <c:v>53329.5</c:v>
                </c:pt>
                <c:pt idx="12017">
                  <c:v>53294.5</c:v>
                </c:pt>
                <c:pt idx="12018">
                  <c:v>53231.5</c:v>
                </c:pt>
                <c:pt idx="12019">
                  <c:v>53193</c:v>
                </c:pt>
                <c:pt idx="12020">
                  <c:v>53189.5</c:v>
                </c:pt>
                <c:pt idx="12021">
                  <c:v>53207</c:v>
                </c:pt>
                <c:pt idx="12022">
                  <c:v>53441.5</c:v>
                </c:pt>
                <c:pt idx="12023">
                  <c:v>53473</c:v>
                </c:pt>
                <c:pt idx="12024">
                  <c:v>53319</c:v>
                </c:pt>
                <c:pt idx="12025">
                  <c:v>53238.5</c:v>
                </c:pt>
                <c:pt idx="12026">
                  <c:v>53284</c:v>
                </c:pt>
                <c:pt idx="12027">
                  <c:v>53242</c:v>
                </c:pt>
                <c:pt idx="12028">
                  <c:v>53382</c:v>
                </c:pt>
                <c:pt idx="12029">
                  <c:v>53413.5</c:v>
                </c:pt>
                <c:pt idx="12030">
                  <c:v>53308.5</c:v>
                </c:pt>
                <c:pt idx="12031">
                  <c:v>53476.5</c:v>
                </c:pt>
                <c:pt idx="12032">
                  <c:v>53476.5</c:v>
                </c:pt>
                <c:pt idx="12033">
                  <c:v>53445</c:v>
                </c:pt>
                <c:pt idx="12034">
                  <c:v>53438</c:v>
                </c:pt>
                <c:pt idx="12035">
                  <c:v>53410</c:v>
                </c:pt>
                <c:pt idx="12036">
                  <c:v>53336.5</c:v>
                </c:pt>
                <c:pt idx="12037">
                  <c:v>53564</c:v>
                </c:pt>
                <c:pt idx="12038">
                  <c:v>53588.5</c:v>
                </c:pt>
                <c:pt idx="12039">
                  <c:v>53529</c:v>
                </c:pt>
                <c:pt idx="12040">
                  <c:v>53508</c:v>
                </c:pt>
                <c:pt idx="12041">
                  <c:v>53438</c:v>
                </c:pt>
                <c:pt idx="12042">
                  <c:v>53361</c:v>
                </c:pt>
                <c:pt idx="12043">
                  <c:v>53280.5</c:v>
                </c:pt>
                <c:pt idx="12044">
                  <c:v>53315.5</c:v>
                </c:pt>
                <c:pt idx="12045">
                  <c:v>53462.5</c:v>
                </c:pt>
                <c:pt idx="12046">
                  <c:v>53371.5</c:v>
                </c:pt>
                <c:pt idx="12047">
                  <c:v>53553.5</c:v>
                </c:pt>
                <c:pt idx="12048">
                  <c:v>53515</c:v>
                </c:pt>
                <c:pt idx="12049">
                  <c:v>53518.5</c:v>
                </c:pt>
                <c:pt idx="12050">
                  <c:v>53483.5</c:v>
                </c:pt>
                <c:pt idx="12051">
                  <c:v>53424</c:v>
                </c:pt>
                <c:pt idx="12052">
                  <c:v>53504.5</c:v>
                </c:pt>
                <c:pt idx="12053">
                  <c:v>53448.5</c:v>
                </c:pt>
                <c:pt idx="12054">
                  <c:v>53329.5</c:v>
                </c:pt>
                <c:pt idx="12055">
                  <c:v>53224.5</c:v>
                </c:pt>
                <c:pt idx="12056">
                  <c:v>53154.5</c:v>
                </c:pt>
                <c:pt idx="12057">
                  <c:v>53396</c:v>
                </c:pt>
                <c:pt idx="12058">
                  <c:v>53543</c:v>
                </c:pt>
                <c:pt idx="12059">
                  <c:v>53504.5</c:v>
                </c:pt>
                <c:pt idx="12060">
                  <c:v>53508</c:v>
                </c:pt>
                <c:pt idx="12061">
                  <c:v>53564</c:v>
                </c:pt>
                <c:pt idx="12062">
                  <c:v>53613</c:v>
                </c:pt>
                <c:pt idx="12063">
                  <c:v>53515</c:v>
                </c:pt>
                <c:pt idx="12064">
                  <c:v>53497.5</c:v>
                </c:pt>
                <c:pt idx="12065">
                  <c:v>53364.5</c:v>
                </c:pt>
                <c:pt idx="12066">
                  <c:v>53553.5</c:v>
                </c:pt>
                <c:pt idx="12067">
                  <c:v>53571</c:v>
                </c:pt>
                <c:pt idx="12068">
                  <c:v>53417</c:v>
                </c:pt>
                <c:pt idx="12069">
                  <c:v>53413.5</c:v>
                </c:pt>
                <c:pt idx="12070">
                  <c:v>53242</c:v>
                </c:pt>
                <c:pt idx="12071">
                  <c:v>53179</c:v>
                </c:pt>
                <c:pt idx="12072">
                  <c:v>53343.5</c:v>
                </c:pt>
                <c:pt idx="12073">
                  <c:v>53508</c:v>
                </c:pt>
                <c:pt idx="12074">
                  <c:v>53347</c:v>
                </c:pt>
                <c:pt idx="12075">
                  <c:v>53284</c:v>
                </c:pt>
                <c:pt idx="12076">
                  <c:v>53263</c:v>
                </c:pt>
                <c:pt idx="12077">
                  <c:v>53298</c:v>
                </c:pt>
                <c:pt idx="12078">
                  <c:v>53452</c:v>
                </c:pt>
                <c:pt idx="12079">
                  <c:v>53424</c:v>
                </c:pt>
                <c:pt idx="12080">
                  <c:v>53333</c:v>
                </c:pt>
                <c:pt idx="12081">
                  <c:v>53301.5</c:v>
                </c:pt>
                <c:pt idx="12082">
                  <c:v>53424</c:v>
                </c:pt>
                <c:pt idx="12083">
                  <c:v>53214</c:v>
                </c:pt>
                <c:pt idx="12084">
                  <c:v>53298</c:v>
                </c:pt>
                <c:pt idx="12085">
                  <c:v>53396</c:v>
                </c:pt>
                <c:pt idx="12086">
                  <c:v>53410</c:v>
                </c:pt>
                <c:pt idx="12087">
                  <c:v>53378.5</c:v>
                </c:pt>
                <c:pt idx="12088">
                  <c:v>53452</c:v>
                </c:pt>
                <c:pt idx="12089">
                  <c:v>53438</c:v>
                </c:pt>
                <c:pt idx="12090">
                  <c:v>53441.5</c:v>
                </c:pt>
                <c:pt idx="12091">
                  <c:v>53378.5</c:v>
                </c:pt>
                <c:pt idx="12092">
                  <c:v>53452</c:v>
                </c:pt>
                <c:pt idx="12093">
                  <c:v>53452</c:v>
                </c:pt>
                <c:pt idx="12094">
                  <c:v>53508</c:v>
                </c:pt>
                <c:pt idx="12095">
                  <c:v>53434.5</c:v>
                </c:pt>
                <c:pt idx="12096">
                  <c:v>53378.5</c:v>
                </c:pt>
                <c:pt idx="12097">
                  <c:v>53413.5</c:v>
                </c:pt>
                <c:pt idx="12098">
                  <c:v>53350.5</c:v>
                </c:pt>
                <c:pt idx="12099">
                  <c:v>53294.5</c:v>
                </c:pt>
                <c:pt idx="12100">
                  <c:v>53480</c:v>
                </c:pt>
                <c:pt idx="12101">
                  <c:v>53466</c:v>
                </c:pt>
                <c:pt idx="12102">
                  <c:v>53385.5</c:v>
                </c:pt>
                <c:pt idx="12103">
                  <c:v>53224.5</c:v>
                </c:pt>
                <c:pt idx="12104">
                  <c:v>53459</c:v>
                </c:pt>
                <c:pt idx="12105">
                  <c:v>53333</c:v>
                </c:pt>
                <c:pt idx="12106">
                  <c:v>53452</c:v>
                </c:pt>
                <c:pt idx="12107">
                  <c:v>53480</c:v>
                </c:pt>
                <c:pt idx="12108">
                  <c:v>53452</c:v>
                </c:pt>
                <c:pt idx="12109">
                  <c:v>53511.5</c:v>
                </c:pt>
                <c:pt idx="12110">
                  <c:v>53417</c:v>
                </c:pt>
                <c:pt idx="12111">
                  <c:v>53529</c:v>
                </c:pt>
                <c:pt idx="12112">
                  <c:v>53630.5</c:v>
                </c:pt>
                <c:pt idx="12113">
                  <c:v>53592</c:v>
                </c:pt>
                <c:pt idx="12114">
                  <c:v>53511.5</c:v>
                </c:pt>
                <c:pt idx="12115">
                  <c:v>53224.5</c:v>
                </c:pt>
                <c:pt idx="12116">
                  <c:v>53452</c:v>
                </c:pt>
                <c:pt idx="12117">
                  <c:v>53476.5</c:v>
                </c:pt>
                <c:pt idx="12118">
                  <c:v>53301.5</c:v>
                </c:pt>
                <c:pt idx="12119">
                  <c:v>53434.5</c:v>
                </c:pt>
                <c:pt idx="12120">
                  <c:v>53469.5</c:v>
                </c:pt>
                <c:pt idx="12121">
                  <c:v>53336.5</c:v>
                </c:pt>
                <c:pt idx="12122">
                  <c:v>53172</c:v>
                </c:pt>
                <c:pt idx="12123">
                  <c:v>53494</c:v>
                </c:pt>
                <c:pt idx="12124">
                  <c:v>53480</c:v>
                </c:pt>
                <c:pt idx="12125">
                  <c:v>53364.5</c:v>
                </c:pt>
                <c:pt idx="12126">
                  <c:v>53413.5</c:v>
                </c:pt>
                <c:pt idx="12127">
                  <c:v>53277</c:v>
                </c:pt>
                <c:pt idx="12128">
                  <c:v>53413.5</c:v>
                </c:pt>
                <c:pt idx="12129">
                  <c:v>53371.5</c:v>
                </c:pt>
                <c:pt idx="12130">
                  <c:v>53347</c:v>
                </c:pt>
                <c:pt idx="12131">
                  <c:v>53354</c:v>
                </c:pt>
                <c:pt idx="12132">
                  <c:v>53406.5</c:v>
                </c:pt>
                <c:pt idx="12133">
                  <c:v>53406.5</c:v>
                </c:pt>
                <c:pt idx="12134">
                  <c:v>53333</c:v>
                </c:pt>
                <c:pt idx="12135">
                  <c:v>53333</c:v>
                </c:pt>
                <c:pt idx="12136">
                  <c:v>53329.5</c:v>
                </c:pt>
                <c:pt idx="12137">
                  <c:v>53354</c:v>
                </c:pt>
                <c:pt idx="12138">
                  <c:v>53273.5</c:v>
                </c:pt>
                <c:pt idx="12139">
                  <c:v>53200</c:v>
                </c:pt>
                <c:pt idx="12140">
                  <c:v>53214</c:v>
                </c:pt>
                <c:pt idx="12141">
                  <c:v>53277</c:v>
                </c:pt>
                <c:pt idx="12142">
                  <c:v>53200</c:v>
                </c:pt>
                <c:pt idx="12143">
                  <c:v>53207</c:v>
                </c:pt>
                <c:pt idx="12144">
                  <c:v>53207</c:v>
                </c:pt>
                <c:pt idx="12145">
                  <c:v>53172</c:v>
                </c:pt>
                <c:pt idx="12146">
                  <c:v>53165</c:v>
                </c:pt>
                <c:pt idx="12147">
                  <c:v>53091.5</c:v>
                </c:pt>
                <c:pt idx="12148">
                  <c:v>53056.5</c:v>
                </c:pt>
                <c:pt idx="12149">
                  <c:v>52962</c:v>
                </c:pt>
                <c:pt idx="12150">
                  <c:v>52965.5</c:v>
                </c:pt>
                <c:pt idx="12151">
                  <c:v>53028.5</c:v>
                </c:pt>
                <c:pt idx="12152">
                  <c:v>52972.5</c:v>
                </c:pt>
                <c:pt idx="12153">
                  <c:v>53130</c:v>
                </c:pt>
                <c:pt idx="12154">
                  <c:v>53063.5</c:v>
                </c:pt>
                <c:pt idx="12155">
                  <c:v>52951.5</c:v>
                </c:pt>
                <c:pt idx="12156">
                  <c:v>53105.5</c:v>
                </c:pt>
                <c:pt idx="12157">
                  <c:v>52916.5</c:v>
                </c:pt>
                <c:pt idx="12158">
                  <c:v>52955</c:v>
                </c:pt>
                <c:pt idx="12159">
                  <c:v>53070.5</c:v>
                </c:pt>
                <c:pt idx="12160">
                  <c:v>52976</c:v>
                </c:pt>
                <c:pt idx="12161">
                  <c:v>52878</c:v>
                </c:pt>
                <c:pt idx="12162">
                  <c:v>52773</c:v>
                </c:pt>
                <c:pt idx="12163">
                  <c:v>53095</c:v>
                </c:pt>
                <c:pt idx="12164">
                  <c:v>52976</c:v>
                </c:pt>
                <c:pt idx="12165">
                  <c:v>52937.5</c:v>
                </c:pt>
                <c:pt idx="12166">
                  <c:v>53084.5</c:v>
                </c:pt>
                <c:pt idx="12167">
                  <c:v>52958.5</c:v>
                </c:pt>
                <c:pt idx="12168">
                  <c:v>52846.5</c:v>
                </c:pt>
                <c:pt idx="12169">
                  <c:v>52990</c:v>
                </c:pt>
                <c:pt idx="12170">
                  <c:v>52955</c:v>
                </c:pt>
                <c:pt idx="12171">
                  <c:v>52927</c:v>
                </c:pt>
                <c:pt idx="12172">
                  <c:v>52979.5</c:v>
                </c:pt>
                <c:pt idx="12173">
                  <c:v>52839.5</c:v>
                </c:pt>
                <c:pt idx="12174">
                  <c:v>52916.5</c:v>
                </c:pt>
                <c:pt idx="12175">
                  <c:v>52808</c:v>
                </c:pt>
                <c:pt idx="12176">
                  <c:v>52913</c:v>
                </c:pt>
                <c:pt idx="12177">
                  <c:v>52804.5</c:v>
                </c:pt>
                <c:pt idx="12178">
                  <c:v>52727.5</c:v>
                </c:pt>
                <c:pt idx="12179">
                  <c:v>52762.5</c:v>
                </c:pt>
                <c:pt idx="12180">
                  <c:v>52937.5</c:v>
                </c:pt>
                <c:pt idx="12181">
                  <c:v>52839.5</c:v>
                </c:pt>
                <c:pt idx="12182">
                  <c:v>52902.5</c:v>
                </c:pt>
                <c:pt idx="12183">
                  <c:v>52790.5</c:v>
                </c:pt>
                <c:pt idx="12184">
                  <c:v>52927</c:v>
                </c:pt>
                <c:pt idx="12185">
                  <c:v>52871</c:v>
                </c:pt>
                <c:pt idx="12186">
                  <c:v>52703</c:v>
                </c:pt>
                <c:pt idx="12187">
                  <c:v>52699.5</c:v>
                </c:pt>
                <c:pt idx="12188">
                  <c:v>52773</c:v>
                </c:pt>
                <c:pt idx="12189">
                  <c:v>52727.5</c:v>
                </c:pt>
                <c:pt idx="12190">
                  <c:v>52580.5</c:v>
                </c:pt>
                <c:pt idx="12191">
                  <c:v>52643.5</c:v>
                </c:pt>
                <c:pt idx="12192">
                  <c:v>52633</c:v>
                </c:pt>
                <c:pt idx="12193">
                  <c:v>52818.5</c:v>
                </c:pt>
                <c:pt idx="12194">
                  <c:v>52685.5</c:v>
                </c:pt>
                <c:pt idx="12195">
                  <c:v>52755.5</c:v>
                </c:pt>
                <c:pt idx="12196">
                  <c:v>52881.5</c:v>
                </c:pt>
                <c:pt idx="12197">
                  <c:v>52899</c:v>
                </c:pt>
                <c:pt idx="12198">
                  <c:v>52857</c:v>
                </c:pt>
                <c:pt idx="12199">
                  <c:v>52955</c:v>
                </c:pt>
                <c:pt idx="12200">
                  <c:v>52843</c:v>
                </c:pt>
                <c:pt idx="12201">
                  <c:v>52990</c:v>
                </c:pt>
                <c:pt idx="12202">
                  <c:v>52892</c:v>
                </c:pt>
                <c:pt idx="12203">
                  <c:v>52895.5</c:v>
                </c:pt>
                <c:pt idx="12204">
                  <c:v>52934</c:v>
                </c:pt>
                <c:pt idx="12205">
                  <c:v>52878</c:v>
                </c:pt>
                <c:pt idx="12206">
                  <c:v>52706.5</c:v>
                </c:pt>
                <c:pt idx="12207">
                  <c:v>52937.5</c:v>
                </c:pt>
                <c:pt idx="12208">
                  <c:v>52885</c:v>
                </c:pt>
                <c:pt idx="12209">
                  <c:v>52493</c:v>
                </c:pt>
                <c:pt idx="12210">
                  <c:v>52955</c:v>
                </c:pt>
                <c:pt idx="12211">
                  <c:v>53028.5</c:v>
                </c:pt>
                <c:pt idx="12212">
                  <c:v>52944.5</c:v>
                </c:pt>
                <c:pt idx="12213">
                  <c:v>52944.5</c:v>
                </c:pt>
                <c:pt idx="12214">
                  <c:v>52762.5</c:v>
                </c:pt>
                <c:pt idx="12215">
                  <c:v>52734.5</c:v>
                </c:pt>
                <c:pt idx="12216">
                  <c:v>52629.5</c:v>
                </c:pt>
                <c:pt idx="12217">
                  <c:v>52801</c:v>
                </c:pt>
                <c:pt idx="12218">
                  <c:v>52738</c:v>
                </c:pt>
                <c:pt idx="12219">
                  <c:v>52633</c:v>
                </c:pt>
                <c:pt idx="12220">
                  <c:v>52713.5</c:v>
                </c:pt>
                <c:pt idx="12221">
                  <c:v>52738</c:v>
                </c:pt>
                <c:pt idx="12222">
                  <c:v>52668</c:v>
                </c:pt>
                <c:pt idx="12223">
                  <c:v>52612</c:v>
                </c:pt>
                <c:pt idx="12224">
                  <c:v>52640</c:v>
                </c:pt>
                <c:pt idx="12225">
                  <c:v>52615.5</c:v>
                </c:pt>
                <c:pt idx="12226">
                  <c:v>52598</c:v>
                </c:pt>
                <c:pt idx="12227">
                  <c:v>52713.5</c:v>
                </c:pt>
                <c:pt idx="12228">
                  <c:v>52657.5</c:v>
                </c:pt>
                <c:pt idx="12229">
                  <c:v>52542</c:v>
                </c:pt>
                <c:pt idx="12230">
                  <c:v>52545.5</c:v>
                </c:pt>
                <c:pt idx="12231">
                  <c:v>52563</c:v>
                </c:pt>
                <c:pt idx="12232">
                  <c:v>52360</c:v>
                </c:pt>
                <c:pt idx="12233">
                  <c:v>52363.5</c:v>
                </c:pt>
                <c:pt idx="12234">
                  <c:v>52472</c:v>
                </c:pt>
                <c:pt idx="12235">
                  <c:v>52451</c:v>
                </c:pt>
                <c:pt idx="12236">
                  <c:v>52342.5</c:v>
                </c:pt>
                <c:pt idx="12237">
                  <c:v>52398.5</c:v>
                </c:pt>
                <c:pt idx="12238">
                  <c:v>52496.5</c:v>
                </c:pt>
                <c:pt idx="12239">
                  <c:v>52374</c:v>
                </c:pt>
                <c:pt idx="12240">
                  <c:v>52248</c:v>
                </c:pt>
                <c:pt idx="12241">
                  <c:v>52353</c:v>
                </c:pt>
                <c:pt idx="12242">
                  <c:v>52433.5</c:v>
                </c:pt>
                <c:pt idx="12243">
                  <c:v>52388</c:v>
                </c:pt>
                <c:pt idx="12244">
                  <c:v>52342.5</c:v>
                </c:pt>
                <c:pt idx="12245">
                  <c:v>52549</c:v>
                </c:pt>
                <c:pt idx="12246">
                  <c:v>52447.5</c:v>
                </c:pt>
                <c:pt idx="12247">
                  <c:v>52286.5</c:v>
                </c:pt>
                <c:pt idx="12248">
                  <c:v>52461.5</c:v>
                </c:pt>
                <c:pt idx="12249">
                  <c:v>52356.5</c:v>
                </c:pt>
                <c:pt idx="12250">
                  <c:v>52248</c:v>
                </c:pt>
                <c:pt idx="12251">
                  <c:v>52384.5</c:v>
                </c:pt>
                <c:pt idx="12252">
                  <c:v>52290</c:v>
                </c:pt>
                <c:pt idx="12253">
                  <c:v>52195.5</c:v>
                </c:pt>
                <c:pt idx="12254">
                  <c:v>52272.5</c:v>
                </c:pt>
                <c:pt idx="12255">
                  <c:v>52220</c:v>
                </c:pt>
                <c:pt idx="12256">
                  <c:v>52185</c:v>
                </c:pt>
                <c:pt idx="12257">
                  <c:v>52164</c:v>
                </c:pt>
                <c:pt idx="12258">
                  <c:v>52332</c:v>
                </c:pt>
                <c:pt idx="12259">
                  <c:v>52216.5</c:v>
                </c:pt>
                <c:pt idx="12260">
                  <c:v>52185</c:v>
                </c:pt>
                <c:pt idx="12261">
                  <c:v>52349.5</c:v>
                </c:pt>
                <c:pt idx="12262">
                  <c:v>52181.5</c:v>
                </c:pt>
                <c:pt idx="12263">
                  <c:v>52192</c:v>
                </c:pt>
                <c:pt idx="12264">
                  <c:v>52003</c:v>
                </c:pt>
                <c:pt idx="12265">
                  <c:v>52241</c:v>
                </c:pt>
                <c:pt idx="12266">
                  <c:v>52265.5</c:v>
                </c:pt>
                <c:pt idx="12267">
                  <c:v>52157</c:v>
                </c:pt>
                <c:pt idx="12268">
                  <c:v>52279.5</c:v>
                </c:pt>
                <c:pt idx="12269">
                  <c:v>52297</c:v>
                </c:pt>
                <c:pt idx="12270">
                  <c:v>52377.5</c:v>
                </c:pt>
                <c:pt idx="12271">
                  <c:v>52216.5</c:v>
                </c:pt>
                <c:pt idx="12272">
                  <c:v>52076.5</c:v>
                </c:pt>
                <c:pt idx="12273">
                  <c:v>51996</c:v>
                </c:pt>
                <c:pt idx="12274">
                  <c:v>52052</c:v>
                </c:pt>
                <c:pt idx="12275">
                  <c:v>52143</c:v>
                </c:pt>
                <c:pt idx="12276">
                  <c:v>52185</c:v>
                </c:pt>
                <c:pt idx="12277">
                  <c:v>52241</c:v>
                </c:pt>
                <c:pt idx="12278">
                  <c:v>52430</c:v>
                </c:pt>
                <c:pt idx="12279">
                  <c:v>52356.5</c:v>
                </c:pt>
                <c:pt idx="12280">
                  <c:v>52171</c:v>
                </c:pt>
                <c:pt idx="12281">
                  <c:v>52318</c:v>
                </c:pt>
                <c:pt idx="12282">
                  <c:v>52157</c:v>
                </c:pt>
                <c:pt idx="12283">
                  <c:v>52101</c:v>
                </c:pt>
                <c:pt idx="12284">
                  <c:v>52083.5</c:v>
                </c:pt>
                <c:pt idx="12285">
                  <c:v>52192</c:v>
                </c:pt>
                <c:pt idx="12286">
                  <c:v>52118.5</c:v>
                </c:pt>
                <c:pt idx="12287">
                  <c:v>52080</c:v>
                </c:pt>
                <c:pt idx="12288">
                  <c:v>52220</c:v>
                </c:pt>
                <c:pt idx="12289">
                  <c:v>52104.5</c:v>
                </c:pt>
                <c:pt idx="12290">
                  <c:v>51961</c:v>
                </c:pt>
                <c:pt idx="12291">
                  <c:v>51884</c:v>
                </c:pt>
                <c:pt idx="12292">
                  <c:v>52066</c:v>
                </c:pt>
                <c:pt idx="12293">
                  <c:v>52045</c:v>
                </c:pt>
                <c:pt idx="12294">
                  <c:v>51989</c:v>
                </c:pt>
                <c:pt idx="12295">
                  <c:v>52111.5</c:v>
                </c:pt>
                <c:pt idx="12296">
                  <c:v>52150</c:v>
                </c:pt>
                <c:pt idx="12297">
                  <c:v>52027.5</c:v>
                </c:pt>
                <c:pt idx="12298">
                  <c:v>51971.5</c:v>
                </c:pt>
                <c:pt idx="12299">
                  <c:v>52122</c:v>
                </c:pt>
                <c:pt idx="12300">
                  <c:v>52048.5</c:v>
                </c:pt>
                <c:pt idx="12301">
                  <c:v>52034.5</c:v>
                </c:pt>
                <c:pt idx="12302">
                  <c:v>51873.5</c:v>
                </c:pt>
                <c:pt idx="12303">
                  <c:v>51947</c:v>
                </c:pt>
                <c:pt idx="12304">
                  <c:v>52059</c:v>
                </c:pt>
                <c:pt idx="12305">
                  <c:v>52041.5</c:v>
                </c:pt>
                <c:pt idx="12306">
                  <c:v>52206</c:v>
                </c:pt>
                <c:pt idx="12307">
                  <c:v>52174.5</c:v>
                </c:pt>
                <c:pt idx="12308">
                  <c:v>52024</c:v>
                </c:pt>
                <c:pt idx="12309">
                  <c:v>51933</c:v>
                </c:pt>
                <c:pt idx="12310">
                  <c:v>52080</c:v>
                </c:pt>
                <c:pt idx="12311">
                  <c:v>52073</c:v>
                </c:pt>
                <c:pt idx="12312">
                  <c:v>51926</c:v>
                </c:pt>
                <c:pt idx="12313">
                  <c:v>51887.5</c:v>
                </c:pt>
                <c:pt idx="12314">
                  <c:v>52038</c:v>
                </c:pt>
                <c:pt idx="12315">
                  <c:v>52020.5</c:v>
                </c:pt>
                <c:pt idx="12316">
                  <c:v>51898</c:v>
                </c:pt>
                <c:pt idx="12317">
                  <c:v>52013.5</c:v>
                </c:pt>
                <c:pt idx="12318">
                  <c:v>51961</c:v>
                </c:pt>
                <c:pt idx="12319">
                  <c:v>51870</c:v>
                </c:pt>
                <c:pt idx="12320">
                  <c:v>51866.5</c:v>
                </c:pt>
                <c:pt idx="12321">
                  <c:v>51800</c:v>
                </c:pt>
                <c:pt idx="12322">
                  <c:v>51698.5</c:v>
                </c:pt>
                <c:pt idx="12323">
                  <c:v>51880.5</c:v>
                </c:pt>
                <c:pt idx="12324">
                  <c:v>51852.5</c:v>
                </c:pt>
                <c:pt idx="12325">
                  <c:v>52034.5</c:v>
                </c:pt>
                <c:pt idx="12326">
                  <c:v>51978.5</c:v>
                </c:pt>
                <c:pt idx="12327">
                  <c:v>51905</c:v>
                </c:pt>
                <c:pt idx="12328">
                  <c:v>51866.5</c:v>
                </c:pt>
                <c:pt idx="12329">
                  <c:v>51761.5</c:v>
                </c:pt>
                <c:pt idx="12330">
                  <c:v>52010</c:v>
                </c:pt>
                <c:pt idx="12331">
                  <c:v>51901.5</c:v>
                </c:pt>
                <c:pt idx="12332">
                  <c:v>51884</c:v>
                </c:pt>
                <c:pt idx="12333">
                  <c:v>51845.5</c:v>
                </c:pt>
                <c:pt idx="12334">
                  <c:v>51975</c:v>
                </c:pt>
                <c:pt idx="12335">
                  <c:v>51898</c:v>
                </c:pt>
                <c:pt idx="12336">
                  <c:v>51800</c:v>
                </c:pt>
                <c:pt idx="12337">
                  <c:v>51852.5</c:v>
                </c:pt>
                <c:pt idx="12338">
                  <c:v>51964.5</c:v>
                </c:pt>
                <c:pt idx="12339">
                  <c:v>51873.5</c:v>
                </c:pt>
                <c:pt idx="12340">
                  <c:v>51873.5</c:v>
                </c:pt>
                <c:pt idx="12341">
                  <c:v>52045</c:v>
                </c:pt>
                <c:pt idx="12342">
                  <c:v>51999.5</c:v>
                </c:pt>
                <c:pt idx="12343">
                  <c:v>51821</c:v>
                </c:pt>
                <c:pt idx="12344">
                  <c:v>52059</c:v>
                </c:pt>
                <c:pt idx="12345">
                  <c:v>52024</c:v>
                </c:pt>
                <c:pt idx="12346">
                  <c:v>51996</c:v>
                </c:pt>
                <c:pt idx="12347">
                  <c:v>51814</c:v>
                </c:pt>
                <c:pt idx="12348">
                  <c:v>51908.5</c:v>
                </c:pt>
                <c:pt idx="12349">
                  <c:v>52069.5</c:v>
                </c:pt>
                <c:pt idx="12350">
                  <c:v>52059</c:v>
                </c:pt>
                <c:pt idx="12351">
                  <c:v>51996</c:v>
                </c:pt>
                <c:pt idx="12352">
                  <c:v>51786</c:v>
                </c:pt>
                <c:pt idx="12353">
                  <c:v>51999.5</c:v>
                </c:pt>
                <c:pt idx="12354">
                  <c:v>51968</c:v>
                </c:pt>
                <c:pt idx="12355">
                  <c:v>51810.5</c:v>
                </c:pt>
                <c:pt idx="12356">
                  <c:v>51950.5</c:v>
                </c:pt>
                <c:pt idx="12357">
                  <c:v>51842</c:v>
                </c:pt>
                <c:pt idx="12358">
                  <c:v>51716</c:v>
                </c:pt>
                <c:pt idx="12359">
                  <c:v>51814</c:v>
                </c:pt>
                <c:pt idx="12360">
                  <c:v>51968</c:v>
                </c:pt>
                <c:pt idx="12361">
                  <c:v>51880.5</c:v>
                </c:pt>
                <c:pt idx="12362">
                  <c:v>51943.5</c:v>
                </c:pt>
                <c:pt idx="12363">
                  <c:v>51894.5</c:v>
                </c:pt>
                <c:pt idx="12364">
                  <c:v>51880.5</c:v>
                </c:pt>
                <c:pt idx="12365">
                  <c:v>51936.5</c:v>
                </c:pt>
                <c:pt idx="12366">
                  <c:v>51842</c:v>
                </c:pt>
                <c:pt idx="12367">
                  <c:v>51824.5</c:v>
                </c:pt>
                <c:pt idx="12368">
                  <c:v>51793</c:v>
                </c:pt>
                <c:pt idx="12369">
                  <c:v>51733.5</c:v>
                </c:pt>
                <c:pt idx="12370">
                  <c:v>51646</c:v>
                </c:pt>
                <c:pt idx="12371">
                  <c:v>51425.5</c:v>
                </c:pt>
                <c:pt idx="12372">
                  <c:v>51485</c:v>
                </c:pt>
                <c:pt idx="12373">
                  <c:v>51569</c:v>
                </c:pt>
                <c:pt idx="12374">
                  <c:v>51541</c:v>
                </c:pt>
                <c:pt idx="12375">
                  <c:v>51824.5</c:v>
                </c:pt>
                <c:pt idx="12376">
                  <c:v>51793</c:v>
                </c:pt>
                <c:pt idx="12377">
                  <c:v>51677.5</c:v>
                </c:pt>
                <c:pt idx="12378">
                  <c:v>51684.5</c:v>
                </c:pt>
                <c:pt idx="12379">
                  <c:v>51614.5</c:v>
                </c:pt>
                <c:pt idx="12380">
                  <c:v>51775.5</c:v>
                </c:pt>
                <c:pt idx="12381">
                  <c:v>51702</c:v>
                </c:pt>
                <c:pt idx="12382">
                  <c:v>51562</c:v>
                </c:pt>
                <c:pt idx="12383">
                  <c:v>51541</c:v>
                </c:pt>
                <c:pt idx="12384">
                  <c:v>51642.5</c:v>
                </c:pt>
                <c:pt idx="12385">
                  <c:v>51635.5</c:v>
                </c:pt>
                <c:pt idx="12386">
                  <c:v>51569</c:v>
                </c:pt>
                <c:pt idx="12387">
                  <c:v>51506</c:v>
                </c:pt>
                <c:pt idx="12388">
                  <c:v>51614.5</c:v>
                </c:pt>
                <c:pt idx="12389">
                  <c:v>51604</c:v>
                </c:pt>
                <c:pt idx="12390">
                  <c:v>51586.5</c:v>
                </c:pt>
                <c:pt idx="12391">
                  <c:v>51478</c:v>
                </c:pt>
                <c:pt idx="12392">
                  <c:v>51453.5</c:v>
                </c:pt>
                <c:pt idx="12393">
                  <c:v>51597</c:v>
                </c:pt>
                <c:pt idx="12394">
                  <c:v>51541</c:v>
                </c:pt>
                <c:pt idx="12395">
                  <c:v>51485</c:v>
                </c:pt>
                <c:pt idx="12396">
                  <c:v>51688</c:v>
                </c:pt>
                <c:pt idx="12397">
                  <c:v>51523.5</c:v>
                </c:pt>
                <c:pt idx="12398">
                  <c:v>51611</c:v>
                </c:pt>
                <c:pt idx="12399">
                  <c:v>51614.5</c:v>
                </c:pt>
                <c:pt idx="12400">
                  <c:v>51555</c:v>
                </c:pt>
                <c:pt idx="12401">
                  <c:v>51453.5</c:v>
                </c:pt>
                <c:pt idx="12402">
                  <c:v>51628.5</c:v>
                </c:pt>
                <c:pt idx="12403">
                  <c:v>51667</c:v>
                </c:pt>
                <c:pt idx="12404">
                  <c:v>51527</c:v>
                </c:pt>
                <c:pt idx="12405">
                  <c:v>51485</c:v>
                </c:pt>
                <c:pt idx="12406">
                  <c:v>51425.5</c:v>
                </c:pt>
                <c:pt idx="12407">
                  <c:v>51579.5</c:v>
                </c:pt>
                <c:pt idx="12408">
                  <c:v>51523.5</c:v>
                </c:pt>
                <c:pt idx="12409">
                  <c:v>51488.5</c:v>
                </c:pt>
                <c:pt idx="12410">
                  <c:v>51425.5</c:v>
                </c:pt>
                <c:pt idx="12411">
                  <c:v>51184</c:v>
                </c:pt>
                <c:pt idx="12412">
                  <c:v>51583</c:v>
                </c:pt>
                <c:pt idx="12413">
                  <c:v>51565.5</c:v>
                </c:pt>
                <c:pt idx="12414">
                  <c:v>51590</c:v>
                </c:pt>
                <c:pt idx="12415">
                  <c:v>51677.5</c:v>
                </c:pt>
                <c:pt idx="12416">
                  <c:v>51439.5</c:v>
                </c:pt>
                <c:pt idx="12417">
                  <c:v>51632</c:v>
                </c:pt>
                <c:pt idx="12418">
                  <c:v>51541</c:v>
                </c:pt>
                <c:pt idx="12419">
                  <c:v>51523.5</c:v>
                </c:pt>
                <c:pt idx="12420">
                  <c:v>51474.5</c:v>
                </c:pt>
                <c:pt idx="12421">
                  <c:v>51642.5</c:v>
                </c:pt>
                <c:pt idx="12422">
                  <c:v>51586.5</c:v>
                </c:pt>
                <c:pt idx="12423">
                  <c:v>51355.5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50876</c:v>
                </c:pt>
                <c:pt idx="12428">
                  <c:v>50687</c:v>
                </c:pt>
                <c:pt idx="12429">
                  <c:v>50813</c:v>
                </c:pt>
                <c:pt idx="12430">
                  <c:v>50816.5</c:v>
                </c:pt>
                <c:pt idx="12431">
                  <c:v>50830.5</c:v>
                </c:pt>
                <c:pt idx="12432">
                  <c:v>50764</c:v>
                </c:pt>
                <c:pt idx="12433">
                  <c:v>50799</c:v>
                </c:pt>
                <c:pt idx="12434">
                  <c:v>50788.5</c:v>
                </c:pt>
                <c:pt idx="12435">
                  <c:v>50578.5</c:v>
                </c:pt>
                <c:pt idx="12436">
                  <c:v>50788.5</c:v>
                </c:pt>
                <c:pt idx="12437">
                  <c:v>50715</c:v>
                </c:pt>
                <c:pt idx="12438">
                  <c:v>50575</c:v>
                </c:pt>
                <c:pt idx="12439">
                  <c:v>50785</c:v>
                </c:pt>
                <c:pt idx="12440">
                  <c:v>50662.5</c:v>
                </c:pt>
                <c:pt idx="12441">
                  <c:v>50732.5</c:v>
                </c:pt>
                <c:pt idx="12442">
                  <c:v>50799</c:v>
                </c:pt>
                <c:pt idx="12443">
                  <c:v>50753.5</c:v>
                </c:pt>
                <c:pt idx="12444">
                  <c:v>50795.5</c:v>
                </c:pt>
                <c:pt idx="12445">
                  <c:v>50778</c:v>
                </c:pt>
                <c:pt idx="12446">
                  <c:v>50732.5</c:v>
                </c:pt>
                <c:pt idx="12447">
                  <c:v>50778</c:v>
                </c:pt>
                <c:pt idx="12448">
                  <c:v>50764</c:v>
                </c:pt>
                <c:pt idx="12449">
                  <c:v>50799</c:v>
                </c:pt>
                <c:pt idx="12450">
                  <c:v>50764</c:v>
                </c:pt>
                <c:pt idx="12451">
                  <c:v>50715</c:v>
                </c:pt>
                <c:pt idx="12452">
                  <c:v>50750</c:v>
                </c:pt>
                <c:pt idx="12453">
                  <c:v>50701</c:v>
                </c:pt>
                <c:pt idx="12454">
                  <c:v>50722</c:v>
                </c:pt>
                <c:pt idx="12455">
                  <c:v>50708</c:v>
                </c:pt>
                <c:pt idx="12456">
                  <c:v>50652</c:v>
                </c:pt>
                <c:pt idx="12457">
                  <c:v>50655.5</c:v>
                </c:pt>
                <c:pt idx="12458">
                  <c:v>50687</c:v>
                </c:pt>
                <c:pt idx="12459">
                  <c:v>50701</c:v>
                </c:pt>
                <c:pt idx="12460">
                  <c:v>50676.5</c:v>
                </c:pt>
                <c:pt idx="12461">
                  <c:v>50659</c:v>
                </c:pt>
                <c:pt idx="12462">
                  <c:v>50648.5</c:v>
                </c:pt>
                <c:pt idx="12463">
                  <c:v>50631</c:v>
                </c:pt>
                <c:pt idx="12464">
                  <c:v>50617</c:v>
                </c:pt>
                <c:pt idx="12465">
                  <c:v>50582</c:v>
                </c:pt>
                <c:pt idx="12466">
                  <c:v>50452.5</c:v>
                </c:pt>
                <c:pt idx="12467">
                  <c:v>50526</c:v>
                </c:pt>
                <c:pt idx="12468">
                  <c:v>50459.5</c:v>
                </c:pt>
                <c:pt idx="12469">
                  <c:v>50480.5</c:v>
                </c:pt>
                <c:pt idx="12470">
                  <c:v>50543.5</c:v>
                </c:pt>
                <c:pt idx="12471">
                  <c:v>50547</c:v>
                </c:pt>
                <c:pt idx="12472">
                  <c:v>50526</c:v>
                </c:pt>
                <c:pt idx="12473">
                  <c:v>50512</c:v>
                </c:pt>
                <c:pt idx="12474">
                  <c:v>50529.5</c:v>
                </c:pt>
                <c:pt idx="12475">
                  <c:v>50543.5</c:v>
                </c:pt>
                <c:pt idx="12476">
                  <c:v>50512</c:v>
                </c:pt>
                <c:pt idx="12477">
                  <c:v>50480.5</c:v>
                </c:pt>
                <c:pt idx="12478">
                  <c:v>50480.5</c:v>
                </c:pt>
                <c:pt idx="12479">
                  <c:v>50480.5</c:v>
                </c:pt>
                <c:pt idx="12480">
                  <c:v>50480.5</c:v>
                </c:pt>
                <c:pt idx="12481">
                  <c:v>50498</c:v>
                </c:pt>
                <c:pt idx="12482">
                  <c:v>50498</c:v>
                </c:pt>
                <c:pt idx="12483">
                  <c:v>50487.5</c:v>
                </c:pt>
                <c:pt idx="12484">
                  <c:v>50480.5</c:v>
                </c:pt>
                <c:pt idx="12485">
                  <c:v>50484</c:v>
                </c:pt>
                <c:pt idx="12486">
                  <c:v>50494.5</c:v>
                </c:pt>
                <c:pt idx="12487">
                  <c:v>50477</c:v>
                </c:pt>
                <c:pt idx="12488">
                  <c:v>50330</c:v>
                </c:pt>
                <c:pt idx="12489">
                  <c:v>50473.5</c:v>
                </c:pt>
                <c:pt idx="12490">
                  <c:v>50449</c:v>
                </c:pt>
                <c:pt idx="12491">
                  <c:v>50435</c:v>
                </c:pt>
                <c:pt idx="12492">
                  <c:v>50463</c:v>
                </c:pt>
                <c:pt idx="12493">
                  <c:v>50466.5</c:v>
                </c:pt>
                <c:pt idx="12494">
                  <c:v>50435</c:v>
                </c:pt>
                <c:pt idx="12495">
                  <c:v>50466.5</c:v>
                </c:pt>
                <c:pt idx="12496">
                  <c:v>50309</c:v>
                </c:pt>
                <c:pt idx="12497">
                  <c:v>50417.5</c:v>
                </c:pt>
                <c:pt idx="12498">
                  <c:v>50295</c:v>
                </c:pt>
                <c:pt idx="12499">
                  <c:v>50407</c:v>
                </c:pt>
                <c:pt idx="12500">
                  <c:v>50358</c:v>
                </c:pt>
                <c:pt idx="12501">
                  <c:v>50403.5</c:v>
                </c:pt>
                <c:pt idx="12502">
                  <c:v>50232</c:v>
                </c:pt>
                <c:pt idx="12503">
                  <c:v>50326.5</c:v>
                </c:pt>
                <c:pt idx="12504">
                  <c:v>50354.5</c:v>
                </c:pt>
                <c:pt idx="12505">
                  <c:v>50330</c:v>
                </c:pt>
                <c:pt idx="12506">
                  <c:v>50316</c:v>
                </c:pt>
                <c:pt idx="12507">
                  <c:v>50337</c:v>
                </c:pt>
                <c:pt idx="12508">
                  <c:v>50298.5</c:v>
                </c:pt>
                <c:pt idx="12509">
                  <c:v>50361.5</c:v>
                </c:pt>
                <c:pt idx="12510">
                  <c:v>50351</c:v>
                </c:pt>
                <c:pt idx="12511">
                  <c:v>50260</c:v>
                </c:pt>
                <c:pt idx="12512">
                  <c:v>50309</c:v>
                </c:pt>
                <c:pt idx="12513">
                  <c:v>50246</c:v>
                </c:pt>
                <c:pt idx="12514">
                  <c:v>50344</c:v>
                </c:pt>
                <c:pt idx="12515">
                  <c:v>50347.5</c:v>
                </c:pt>
                <c:pt idx="12516">
                  <c:v>50337</c:v>
                </c:pt>
                <c:pt idx="12517">
                  <c:v>50323</c:v>
                </c:pt>
                <c:pt idx="12518">
                  <c:v>50309</c:v>
                </c:pt>
                <c:pt idx="12519">
                  <c:v>50326.5</c:v>
                </c:pt>
                <c:pt idx="12520">
                  <c:v>50326.5</c:v>
                </c:pt>
                <c:pt idx="12521">
                  <c:v>50214.5</c:v>
                </c:pt>
                <c:pt idx="12522">
                  <c:v>50323</c:v>
                </c:pt>
                <c:pt idx="12523">
                  <c:v>50277.5</c:v>
                </c:pt>
                <c:pt idx="12524">
                  <c:v>50277.5</c:v>
                </c:pt>
                <c:pt idx="12525">
                  <c:v>50200.5</c:v>
                </c:pt>
                <c:pt idx="12526">
                  <c:v>50214.5</c:v>
                </c:pt>
                <c:pt idx="12527">
                  <c:v>50200.5</c:v>
                </c:pt>
                <c:pt idx="12528">
                  <c:v>50137.5</c:v>
                </c:pt>
                <c:pt idx="12529">
                  <c:v>50123.5</c:v>
                </c:pt>
                <c:pt idx="12530">
                  <c:v>50211</c:v>
                </c:pt>
                <c:pt idx="12531">
                  <c:v>50200.5</c:v>
                </c:pt>
                <c:pt idx="12532">
                  <c:v>50204</c:v>
                </c:pt>
                <c:pt idx="12533">
                  <c:v>50165.5</c:v>
                </c:pt>
                <c:pt idx="12534">
                  <c:v>50176</c:v>
                </c:pt>
                <c:pt idx="12535">
                  <c:v>50144.5</c:v>
                </c:pt>
                <c:pt idx="12536">
                  <c:v>49990.5</c:v>
                </c:pt>
                <c:pt idx="12537">
                  <c:v>50116.5</c:v>
                </c:pt>
                <c:pt idx="12538">
                  <c:v>50081.5</c:v>
                </c:pt>
                <c:pt idx="12539">
                  <c:v>50127</c:v>
                </c:pt>
                <c:pt idx="12540">
                  <c:v>50106</c:v>
                </c:pt>
                <c:pt idx="12541">
                  <c:v>50127</c:v>
                </c:pt>
                <c:pt idx="12542">
                  <c:v>50155</c:v>
                </c:pt>
                <c:pt idx="12543">
                  <c:v>50109.5</c:v>
                </c:pt>
                <c:pt idx="12544">
                  <c:v>50109.5</c:v>
                </c:pt>
                <c:pt idx="12545">
                  <c:v>50123.5</c:v>
                </c:pt>
                <c:pt idx="12546">
                  <c:v>50109.5</c:v>
                </c:pt>
                <c:pt idx="12547">
                  <c:v>50106</c:v>
                </c:pt>
                <c:pt idx="12548">
                  <c:v>50106</c:v>
                </c:pt>
                <c:pt idx="12549">
                  <c:v>50078</c:v>
                </c:pt>
                <c:pt idx="12550">
                  <c:v>50078</c:v>
                </c:pt>
                <c:pt idx="12551">
                  <c:v>50078</c:v>
                </c:pt>
                <c:pt idx="12552">
                  <c:v>50050</c:v>
                </c:pt>
                <c:pt idx="12553">
                  <c:v>50060.5</c:v>
                </c:pt>
                <c:pt idx="12554">
                  <c:v>50060.5</c:v>
                </c:pt>
                <c:pt idx="12555">
                  <c:v>50057</c:v>
                </c:pt>
                <c:pt idx="12556">
                  <c:v>50025.5</c:v>
                </c:pt>
                <c:pt idx="12557">
                  <c:v>50057</c:v>
                </c:pt>
                <c:pt idx="12558">
                  <c:v>50050</c:v>
                </c:pt>
                <c:pt idx="12559">
                  <c:v>50053.5</c:v>
                </c:pt>
                <c:pt idx="12560">
                  <c:v>49913.5</c:v>
                </c:pt>
                <c:pt idx="12561">
                  <c:v>49983.5</c:v>
                </c:pt>
                <c:pt idx="12562">
                  <c:v>49990.5</c:v>
                </c:pt>
                <c:pt idx="12563">
                  <c:v>50008</c:v>
                </c:pt>
                <c:pt idx="12564">
                  <c:v>50029</c:v>
                </c:pt>
                <c:pt idx="12565">
                  <c:v>50032.5</c:v>
                </c:pt>
                <c:pt idx="12566">
                  <c:v>50004.5</c:v>
                </c:pt>
                <c:pt idx="12567">
                  <c:v>50015</c:v>
                </c:pt>
                <c:pt idx="12568">
                  <c:v>50015</c:v>
                </c:pt>
                <c:pt idx="12569">
                  <c:v>49983.5</c:v>
                </c:pt>
                <c:pt idx="12570">
                  <c:v>50015</c:v>
                </c:pt>
                <c:pt idx="12571">
                  <c:v>50001</c:v>
                </c:pt>
                <c:pt idx="12572">
                  <c:v>49892.5</c:v>
                </c:pt>
                <c:pt idx="12573">
                  <c:v>49969.5</c:v>
                </c:pt>
                <c:pt idx="12574">
                  <c:v>49955.5</c:v>
                </c:pt>
                <c:pt idx="12575">
                  <c:v>49906.5</c:v>
                </c:pt>
                <c:pt idx="12576">
                  <c:v>49938</c:v>
                </c:pt>
                <c:pt idx="12577">
                  <c:v>49924</c:v>
                </c:pt>
                <c:pt idx="12578">
                  <c:v>49920.5</c:v>
                </c:pt>
                <c:pt idx="12579">
                  <c:v>49938</c:v>
                </c:pt>
                <c:pt idx="12580">
                  <c:v>49931</c:v>
                </c:pt>
                <c:pt idx="12581">
                  <c:v>49903</c:v>
                </c:pt>
                <c:pt idx="12582">
                  <c:v>49931</c:v>
                </c:pt>
                <c:pt idx="12583">
                  <c:v>49871.5</c:v>
                </c:pt>
                <c:pt idx="12584">
                  <c:v>49878.5</c:v>
                </c:pt>
                <c:pt idx="12585">
                  <c:v>49871.5</c:v>
                </c:pt>
                <c:pt idx="12586">
                  <c:v>49871.5</c:v>
                </c:pt>
                <c:pt idx="12587">
                  <c:v>49826</c:v>
                </c:pt>
                <c:pt idx="12588">
                  <c:v>49794.5</c:v>
                </c:pt>
                <c:pt idx="12589">
                  <c:v>49892.5</c:v>
                </c:pt>
                <c:pt idx="12590">
                  <c:v>49861</c:v>
                </c:pt>
                <c:pt idx="12591">
                  <c:v>49815.5</c:v>
                </c:pt>
                <c:pt idx="12592">
                  <c:v>49903</c:v>
                </c:pt>
                <c:pt idx="12593">
                  <c:v>49861</c:v>
                </c:pt>
                <c:pt idx="12594">
                  <c:v>49906.5</c:v>
                </c:pt>
                <c:pt idx="12595">
                  <c:v>49752.5</c:v>
                </c:pt>
                <c:pt idx="12596">
                  <c:v>49875</c:v>
                </c:pt>
                <c:pt idx="12597">
                  <c:v>49784</c:v>
                </c:pt>
                <c:pt idx="12598">
                  <c:v>49784</c:v>
                </c:pt>
                <c:pt idx="12599">
                  <c:v>49864.5</c:v>
                </c:pt>
                <c:pt idx="12600">
                  <c:v>49878.5</c:v>
                </c:pt>
                <c:pt idx="12601">
                  <c:v>49892.5</c:v>
                </c:pt>
                <c:pt idx="12602">
                  <c:v>49889</c:v>
                </c:pt>
                <c:pt idx="12603">
                  <c:v>49840</c:v>
                </c:pt>
                <c:pt idx="12604">
                  <c:v>49812</c:v>
                </c:pt>
                <c:pt idx="12605">
                  <c:v>49868</c:v>
                </c:pt>
                <c:pt idx="12606">
                  <c:v>49861</c:v>
                </c:pt>
                <c:pt idx="12607">
                  <c:v>49843.5</c:v>
                </c:pt>
                <c:pt idx="12608">
                  <c:v>49826</c:v>
                </c:pt>
                <c:pt idx="12609">
                  <c:v>49808.5</c:v>
                </c:pt>
                <c:pt idx="12610">
                  <c:v>49801.5</c:v>
                </c:pt>
                <c:pt idx="12611">
                  <c:v>49791</c:v>
                </c:pt>
                <c:pt idx="12612">
                  <c:v>49749</c:v>
                </c:pt>
                <c:pt idx="12613">
                  <c:v>49798</c:v>
                </c:pt>
                <c:pt idx="12614">
                  <c:v>49794.5</c:v>
                </c:pt>
                <c:pt idx="12615">
                  <c:v>49815.5</c:v>
                </c:pt>
                <c:pt idx="12616">
                  <c:v>49826</c:v>
                </c:pt>
                <c:pt idx="12617">
                  <c:v>49798</c:v>
                </c:pt>
                <c:pt idx="12618">
                  <c:v>49812</c:v>
                </c:pt>
                <c:pt idx="12619">
                  <c:v>49829.5</c:v>
                </c:pt>
                <c:pt idx="12620">
                  <c:v>49752.5</c:v>
                </c:pt>
                <c:pt idx="12621">
                  <c:v>49770</c:v>
                </c:pt>
                <c:pt idx="12622">
                  <c:v>49780.5</c:v>
                </c:pt>
                <c:pt idx="12623">
                  <c:v>49766.5</c:v>
                </c:pt>
                <c:pt idx="12624">
                  <c:v>49738.5</c:v>
                </c:pt>
                <c:pt idx="12625">
                  <c:v>49780.5</c:v>
                </c:pt>
                <c:pt idx="12626">
                  <c:v>49749</c:v>
                </c:pt>
                <c:pt idx="12627">
                  <c:v>49766.5</c:v>
                </c:pt>
                <c:pt idx="12628">
                  <c:v>49721</c:v>
                </c:pt>
                <c:pt idx="12629">
                  <c:v>49791</c:v>
                </c:pt>
                <c:pt idx="12630">
                  <c:v>49738.5</c:v>
                </c:pt>
                <c:pt idx="12631">
                  <c:v>49742</c:v>
                </c:pt>
                <c:pt idx="12632">
                  <c:v>49749</c:v>
                </c:pt>
                <c:pt idx="12633">
                  <c:v>49623</c:v>
                </c:pt>
                <c:pt idx="12634">
                  <c:v>49693</c:v>
                </c:pt>
                <c:pt idx="12635">
                  <c:v>49749</c:v>
                </c:pt>
                <c:pt idx="12636">
                  <c:v>49763</c:v>
                </c:pt>
                <c:pt idx="12637">
                  <c:v>49738.5</c:v>
                </c:pt>
                <c:pt idx="12638">
                  <c:v>49749</c:v>
                </c:pt>
                <c:pt idx="12639">
                  <c:v>49735</c:v>
                </c:pt>
                <c:pt idx="12640">
                  <c:v>49721</c:v>
                </c:pt>
                <c:pt idx="12641">
                  <c:v>49752.5</c:v>
                </c:pt>
                <c:pt idx="12642">
                  <c:v>49752.5</c:v>
                </c:pt>
                <c:pt idx="12643">
                  <c:v>49721</c:v>
                </c:pt>
                <c:pt idx="12644">
                  <c:v>49717.5</c:v>
                </c:pt>
                <c:pt idx="12645">
                  <c:v>49658</c:v>
                </c:pt>
                <c:pt idx="12646">
                  <c:v>49703.5</c:v>
                </c:pt>
                <c:pt idx="12647">
                  <c:v>49717.5</c:v>
                </c:pt>
                <c:pt idx="12648">
                  <c:v>49749</c:v>
                </c:pt>
                <c:pt idx="12649">
                  <c:v>49700</c:v>
                </c:pt>
                <c:pt idx="12650">
                  <c:v>49700</c:v>
                </c:pt>
                <c:pt idx="12651">
                  <c:v>49686</c:v>
                </c:pt>
                <c:pt idx="12652">
                  <c:v>49686</c:v>
                </c:pt>
                <c:pt idx="12653">
                  <c:v>49668.5</c:v>
                </c:pt>
                <c:pt idx="12654">
                  <c:v>49675.5</c:v>
                </c:pt>
                <c:pt idx="12655">
                  <c:v>49672</c:v>
                </c:pt>
                <c:pt idx="12656">
                  <c:v>49633.5</c:v>
                </c:pt>
                <c:pt idx="12657">
                  <c:v>49658</c:v>
                </c:pt>
                <c:pt idx="12658">
                  <c:v>49644</c:v>
                </c:pt>
                <c:pt idx="12659">
                  <c:v>49581</c:v>
                </c:pt>
                <c:pt idx="12660">
                  <c:v>49654.5</c:v>
                </c:pt>
                <c:pt idx="12661">
                  <c:v>49591.5</c:v>
                </c:pt>
                <c:pt idx="12662">
                  <c:v>49623</c:v>
                </c:pt>
                <c:pt idx="12663">
                  <c:v>49626.5</c:v>
                </c:pt>
                <c:pt idx="12664">
                  <c:v>49567</c:v>
                </c:pt>
                <c:pt idx="12665">
                  <c:v>49581</c:v>
                </c:pt>
                <c:pt idx="12666">
                  <c:v>49490</c:v>
                </c:pt>
                <c:pt idx="12667">
                  <c:v>49549.5</c:v>
                </c:pt>
                <c:pt idx="12668">
                  <c:v>49521.5</c:v>
                </c:pt>
                <c:pt idx="12669">
                  <c:v>49553</c:v>
                </c:pt>
                <c:pt idx="12670">
                  <c:v>49507.5</c:v>
                </c:pt>
                <c:pt idx="12671">
                  <c:v>49539</c:v>
                </c:pt>
                <c:pt idx="12672">
                  <c:v>49539</c:v>
                </c:pt>
                <c:pt idx="12673">
                  <c:v>49507.5</c:v>
                </c:pt>
                <c:pt idx="12674">
                  <c:v>49504</c:v>
                </c:pt>
                <c:pt idx="12675">
                  <c:v>49511</c:v>
                </c:pt>
                <c:pt idx="12676">
                  <c:v>49504</c:v>
                </c:pt>
                <c:pt idx="12677">
                  <c:v>49437.5</c:v>
                </c:pt>
                <c:pt idx="12678">
                  <c:v>49455</c:v>
                </c:pt>
                <c:pt idx="12679">
                  <c:v>49395.5</c:v>
                </c:pt>
                <c:pt idx="12680">
                  <c:v>49423.5</c:v>
                </c:pt>
                <c:pt idx="12681">
                  <c:v>49444.5</c:v>
                </c:pt>
                <c:pt idx="12682">
                  <c:v>49430.5</c:v>
                </c:pt>
                <c:pt idx="12683">
                  <c:v>49427</c:v>
                </c:pt>
                <c:pt idx="12684">
                  <c:v>49385</c:v>
                </c:pt>
                <c:pt idx="12685">
                  <c:v>49416.5</c:v>
                </c:pt>
                <c:pt idx="12686">
                  <c:v>49416.5</c:v>
                </c:pt>
                <c:pt idx="12687">
                  <c:v>49402.5</c:v>
                </c:pt>
                <c:pt idx="12688">
                  <c:v>49402.5</c:v>
                </c:pt>
                <c:pt idx="12689">
                  <c:v>49343</c:v>
                </c:pt>
                <c:pt idx="12690">
                  <c:v>49371</c:v>
                </c:pt>
                <c:pt idx="12691">
                  <c:v>49283.5</c:v>
                </c:pt>
                <c:pt idx="12692">
                  <c:v>49294</c:v>
                </c:pt>
                <c:pt idx="12693">
                  <c:v>49297.5</c:v>
                </c:pt>
                <c:pt idx="12694">
                  <c:v>49269.5</c:v>
                </c:pt>
                <c:pt idx="12695">
                  <c:v>49283.5</c:v>
                </c:pt>
                <c:pt idx="12696">
                  <c:v>49220.5</c:v>
                </c:pt>
                <c:pt idx="12697">
                  <c:v>49238</c:v>
                </c:pt>
                <c:pt idx="12698">
                  <c:v>49178.5</c:v>
                </c:pt>
                <c:pt idx="12699">
                  <c:v>49168</c:v>
                </c:pt>
                <c:pt idx="12700">
                  <c:v>49189</c:v>
                </c:pt>
                <c:pt idx="12701">
                  <c:v>49171.5</c:v>
                </c:pt>
                <c:pt idx="12702">
                  <c:v>49154</c:v>
                </c:pt>
                <c:pt idx="12703">
                  <c:v>49143.5</c:v>
                </c:pt>
                <c:pt idx="12704">
                  <c:v>49119</c:v>
                </c:pt>
                <c:pt idx="12705">
                  <c:v>49101.5</c:v>
                </c:pt>
                <c:pt idx="12706">
                  <c:v>49108.5</c:v>
                </c:pt>
                <c:pt idx="12707">
                  <c:v>49094.5</c:v>
                </c:pt>
                <c:pt idx="12708">
                  <c:v>49084</c:v>
                </c:pt>
                <c:pt idx="12709">
                  <c:v>49014</c:v>
                </c:pt>
                <c:pt idx="12710">
                  <c:v>49073.5</c:v>
                </c:pt>
                <c:pt idx="12711">
                  <c:v>49045.5</c:v>
                </c:pt>
                <c:pt idx="12712">
                  <c:v>49031.5</c:v>
                </c:pt>
                <c:pt idx="12713">
                  <c:v>48982.5</c:v>
                </c:pt>
                <c:pt idx="12714">
                  <c:v>48982.5</c:v>
                </c:pt>
                <c:pt idx="12715">
                  <c:v>48986</c:v>
                </c:pt>
                <c:pt idx="12716">
                  <c:v>48912.5</c:v>
                </c:pt>
                <c:pt idx="12717">
                  <c:v>48909</c:v>
                </c:pt>
                <c:pt idx="12718">
                  <c:v>48867</c:v>
                </c:pt>
                <c:pt idx="12719">
                  <c:v>48940.5</c:v>
                </c:pt>
                <c:pt idx="12720">
                  <c:v>48958</c:v>
                </c:pt>
                <c:pt idx="12721">
                  <c:v>48912.5</c:v>
                </c:pt>
                <c:pt idx="12722">
                  <c:v>48895</c:v>
                </c:pt>
                <c:pt idx="12723">
                  <c:v>48842.5</c:v>
                </c:pt>
                <c:pt idx="12724">
                  <c:v>48891.5</c:v>
                </c:pt>
                <c:pt idx="12725">
                  <c:v>48891.5</c:v>
                </c:pt>
                <c:pt idx="12726">
                  <c:v>48867</c:v>
                </c:pt>
                <c:pt idx="12727">
                  <c:v>48863.5</c:v>
                </c:pt>
                <c:pt idx="12728">
                  <c:v>48874</c:v>
                </c:pt>
                <c:pt idx="12729">
                  <c:v>48818</c:v>
                </c:pt>
                <c:pt idx="12730">
                  <c:v>48804</c:v>
                </c:pt>
                <c:pt idx="12731">
                  <c:v>48807.5</c:v>
                </c:pt>
                <c:pt idx="12732">
                  <c:v>48793.5</c:v>
                </c:pt>
                <c:pt idx="12733">
                  <c:v>48807.5</c:v>
                </c:pt>
                <c:pt idx="12734">
                  <c:v>48793.5</c:v>
                </c:pt>
                <c:pt idx="12735">
                  <c:v>48807.5</c:v>
                </c:pt>
                <c:pt idx="12736">
                  <c:v>48807.5</c:v>
                </c:pt>
                <c:pt idx="12737">
                  <c:v>48797</c:v>
                </c:pt>
                <c:pt idx="12738">
                  <c:v>48793.5</c:v>
                </c:pt>
                <c:pt idx="12739">
                  <c:v>48748</c:v>
                </c:pt>
                <c:pt idx="12740">
                  <c:v>48720</c:v>
                </c:pt>
                <c:pt idx="12741">
                  <c:v>48765.5</c:v>
                </c:pt>
                <c:pt idx="12742">
                  <c:v>48720</c:v>
                </c:pt>
                <c:pt idx="12743">
                  <c:v>48779.5</c:v>
                </c:pt>
                <c:pt idx="12744">
                  <c:v>48734</c:v>
                </c:pt>
                <c:pt idx="12745">
                  <c:v>48779.5</c:v>
                </c:pt>
                <c:pt idx="12746">
                  <c:v>48804</c:v>
                </c:pt>
                <c:pt idx="12747">
                  <c:v>48797</c:v>
                </c:pt>
                <c:pt idx="12748">
                  <c:v>48772.5</c:v>
                </c:pt>
                <c:pt idx="12749">
                  <c:v>48755</c:v>
                </c:pt>
                <c:pt idx="12750">
                  <c:v>48800.5</c:v>
                </c:pt>
                <c:pt idx="12751">
                  <c:v>48765.5</c:v>
                </c:pt>
                <c:pt idx="12752">
                  <c:v>48807.5</c:v>
                </c:pt>
                <c:pt idx="12753">
                  <c:v>48762</c:v>
                </c:pt>
                <c:pt idx="12754">
                  <c:v>48811</c:v>
                </c:pt>
                <c:pt idx="12755">
                  <c:v>48832</c:v>
                </c:pt>
                <c:pt idx="12756">
                  <c:v>48807.5</c:v>
                </c:pt>
                <c:pt idx="12757">
                  <c:v>48811</c:v>
                </c:pt>
                <c:pt idx="12758">
                  <c:v>48825</c:v>
                </c:pt>
                <c:pt idx="12759">
                  <c:v>48825</c:v>
                </c:pt>
                <c:pt idx="12760">
                  <c:v>48811</c:v>
                </c:pt>
                <c:pt idx="12761">
                  <c:v>48811</c:v>
                </c:pt>
                <c:pt idx="12762">
                  <c:v>48797</c:v>
                </c:pt>
                <c:pt idx="12763">
                  <c:v>48811</c:v>
                </c:pt>
                <c:pt idx="12764">
                  <c:v>48825</c:v>
                </c:pt>
                <c:pt idx="12765">
                  <c:v>48811</c:v>
                </c:pt>
                <c:pt idx="12766">
                  <c:v>48807.5</c:v>
                </c:pt>
                <c:pt idx="12767">
                  <c:v>48811</c:v>
                </c:pt>
                <c:pt idx="12768">
                  <c:v>48811</c:v>
                </c:pt>
                <c:pt idx="12769">
                  <c:v>48783</c:v>
                </c:pt>
                <c:pt idx="12770">
                  <c:v>48821.5</c:v>
                </c:pt>
                <c:pt idx="12771">
                  <c:v>48804</c:v>
                </c:pt>
                <c:pt idx="12772">
                  <c:v>48793.5</c:v>
                </c:pt>
                <c:pt idx="12773">
                  <c:v>48786.5</c:v>
                </c:pt>
                <c:pt idx="12774">
                  <c:v>48790</c:v>
                </c:pt>
                <c:pt idx="12775">
                  <c:v>48783</c:v>
                </c:pt>
                <c:pt idx="12776">
                  <c:v>48769</c:v>
                </c:pt>
                <c:pt idx="12777">
                  <c:v>48748</c:v>
                </c:pt>
                <c:pt idx="12778">
                  <c:v>48751.5</c:v>
                </c:pt>
                <c:pt idx="12779">
                  <c:v>48741</c:v>
                </c:pt>
                <c:pt idx="12780">
                  <c:v>48734</c:v>
                </c:pt>
                <c:pt idx="12781">
                  <c:v>48751.5</c:v>
                </c:pt>
                <c:pt idx="12782">
                  <c:v>48765.5</c:v>
                </c:pt>
                <c:pt idx="12783">
                  <c:v>48702.5</c:v>
                </c:pt>
                <c:pt idx="12784">
                  <c:v>48748</c:v>
                </c:pt>
                <c:pt idx="12785">
                  <c:v>48748</c:v>
                </c:pt>
                <c:pt idx="12786">
                  <c:v>48734</c:v>
                </c:pt>
                <c:pt idx="12787">
                  <c:v>48720</c:v>
                </c:pt>
                <c:pt idx="12788">
                  <c:v>48660.5</c:v>
                </c:pt>
                <c:pt idx="12789">
                  <c:v>48678</c:v>
                </c:pt>
                <c:pt idx="12790">
                  <c:v>48678</c:v>
                </c:pt>
                <c:pt idx="12791">
                  <c:v>48688.5</c:v>
                </c:pt>
                <c:pt idx="12792">
                  <c:v>48664</c:v>
                </c:pt>
                <c:pt idx="12793">
                  <c:v>48664</c:v>
                </c:pt>
                <c:pt idx="12794">
                  <c:v>48632.5</c:v>
                </c:pt>
                <c:pt idx="12795">
                  <c:v>48646.5</c:v>
                </c:pt>
                <c:pt idx="12796">
                  <c:v>48632.5</c:v>
                </c:pt>
                <c:pt idx="12797">
                  <c:v>48643</c:v>
                </c:pt>
                <c:pt idx="12798">
                  <c:v>48618.5</c:v>
                </c:pt>
                <c:pt idx="12799">
                  <c:v>48601</c:v>
                </c:pt>
                <c:pt idx="12800">
                  <c:v>48608</c:v>
                </c:pt>
                <c:pt idx="12801">
                  <c:v>48594</c:v>
                </c:pt>
                <c:pt idx="12802">
                  <c:v>48601</c:v>
                </c:pt>
                <c:pt idx="12803">
                  <c:v>48604.5</c:v>
                </c:pt>
                <c:pt idx="12804">
                  <c:v>48604.5</c:v>
                </c:pt>
                <c:pt idx="12805">
                  <c:v>48601</c:v>
                </c:pt>
                <c:pt idx="12806">
                  <c:v>48601</c:v>
                </c:pt>
                <c:pt idx="12807">
                  <c:v>48618.5</c:v>
                </c:pt>
                <c:pt idx="12808">
                  <c:v>48601</c:v>
                </c:pt>
                <c:pt idx="12809">
                  <c:v>48573</c:v>
                </c:pt>
                <c:pt idx="12810">
                  <c:v>48604.5</c:v>
                </c:pt>
                <c:pt idx="12811">
                  <c:v>48601</c:v>
                </c:pt>
                <c:pt idx="12812">
                  <c:v>48573</c:v>
                </c:pt>
                <c:pt idx="12813">
                  <c:v>48541.5</c:v>
                </c:pt>
                <c:pt idx="12814">
                  <c:v>48559</c:v>
                </c:pt>
                <c:pt idx="12815">
                  <c:v>48601</c:v>
                </c:pt>
                <c:pt idx="12816">
                  <c:v>48639.5</c:v>
                </c:pt>
                <c:pt idx="12817">
                  <c:v>48611.5</c:v>
                </c:pt>
                <c:pt idx="12818">
                  <c:v>48618.5</c:v>
                </c:pt>
                <c:pt idx="12819">
                  <c:v>48639.5</c:v>
                </c:pt>
                <c:pt idx="12820">
                  <c:v>48636</c:v>
                </c:pt>
                <c:pt idx="12821">
                  <c:v>48667.5</c:v>
                </c:pt>
                <c:pt idx="12822">
                  <c:v>48692</c:v>
                </c:pt>
                <c:pt idx="12823">
                  <c:v>48716.5</c:v>
                </c:pt>
                <c:pt idx="12824">
                  <c:v>48713</c:v>
                </c:pt>
                <c:pt idx="12825">
                  <c:v>48720</c:v>
                </c:pt>
                <c:pt idx="12826">
                  <c:v>48769</c:v>
                </c:pt>
                <c:pt idx="12827">
                  <c:v>48769</c:v>
                </c:pt>
                <c:pt idx="12828">
                  <c:v>48758.5</c:v>
                </c:pt>
                <c:pt idx="12829">
                  <c:v>48800.5</c:v>
                </c:pt>
                <c:pt idx="12830">
                  <c:v>48814.5</c:v>
                </c:pt>
                <c:pt idx="12831">
                  <c:v>48832</c:v>
                </c:pt>
                <c:pt idx="12832">
                  <c:v>48846</c:v>
                </c:pt>
                <c:pt idx="12833">
                  <c:v>48832</c:v>
                </c:pt>
                <c:pt idx="12834">
                  <c:v>48863.5</c:v>
                </c:pt>
                <c:pt idx="12835">
                  <c:v>48846</c:v>
                </c:pt>
                <c:pt idx="12836">
                  <c:v>48828.5</c:v>
                </c:pt>
                <c:pt idx="12837">
                  <c:v>48902</c:v>
                </c:pt>
                <c:pt idx="12838">
                  <c:v>48825</c:v>
                </c:pt>
                <c:pt idx="12839">
                  <c:v>48846</c:v>
                </c:pt>
                <c:pt idx="12840">
                  <c:v>48839</c:v>
                </c:pt>
                <c:pt idx="12841">
                  <c:v>48825</c:v>
                </c:pt>
                <c:pt idx="12842">
                  <c:v>48825</c:v>
                </c:pt>
                <c:pt idx="12843">
                  <c:v>48849.5</c:v>
                </c:pt>
                <c:pt idx="12844">
                  <c:v>48797</c:v>
                </c:pt>
                <c:pt idx="12845">
                  <c:v>48807.5</c:v>
                </c:pt>
                <c:pt idx="12846">
                  <c:v>48786.5</c:v>
                </c:pt>
                <c:pt idx="12847">
                  <c:v>48741</c:v>
                </c:pt>
                <c:pt idx="12848">
                  <c:v>48772.5</c:v>
                </c:pt>
                <c:pt idx="12849">
                  <c:v>48727</c:v>
                </c:pt>
                <c:pt idx="12850">
                  <c:v>48681.5</c:v>
                </c:pt>
                <c:pt idx="12851">
                  <c:v>48716.5</c:v>
                </c:pt>
                <c:pt idx="12852">
                  <c:v>48706</c:v>
                </c:pt>
                <c:pt idx="12853">
                  <c:v>48713</c:v>
                </c:pt>
                <c:pt idx="12854">
                  <c:v>48695.5</c:v>
                </c:pt>
                <c:pt idx="12855">
                  <c:v>48664</c:v>
                </c:pt>
                <c:pt idx="12856">
                  <c:v>48681.5</c:v>
                </c:pt>
                <c:pt idx="12857">
                  <c:v>48475</c:v>
                </c:pt>
                <c:pt idx="12858">
                  <c:v>48594</c:v>
                </c:pt>
                <c:pt idx="12859">
                  <c:v>48608</c:v>
                </c:pt>
                <c:pt idx="12860">
                  <c:v>48566</c:v>
                </c:pt>
                <c:pt idx="12861">
                  <c:v>48534.5</c:v>
                </c:pt>
                <c:pt idx="12862">
                  <c:v>48520.5</c:v>
                </c:pt>
                <c:pt idx="12863">
                  <c:v>48506.5</c:v>
                </c:pt>
                <c:pt idx="12864">
                  <c:v>48506.5</c:v>
                </c:pt>
                <c:pt idx="12865">
                  <c:v>48478.5</c:v>
                </c:pt>
                <c:pt idx="12866">
                  <c:v>48461</c:v>
                </c:pt>
                <c:pt idx="12867">
                  <c:v>48464.5</c:v>
                </c:pt>
                <c:pt idx="12868">
                  <c:v>48405</c:v>
                </c:pt>
                <c:pt idx="12869">
                  <c:v>48405</c:v>
                </c:pt>
                <c:pt idx="12870">
                  <c:v>48373.5</c:v>
                </c:pt>
                <c:pt idx="12871">
                  <c:v>48398</c:v>
                </c:pt>
                <c:pt idx="12872">
                  <c:v>48373.5</c:v>
                </c:pt>
                <c:pt idx="12873">
                  <c:v>48352.5</c:v>
                </c:pt>
                <c:pt idx="12874">
                  <c:v>48356</c:v>
                </c:pt>
                <c:pt idx="12875">
                  <c:v>48338.5</c:v>
                </c:pt>
                <c:pt idx="12876">
                  <c:v>48342</c:v>
                </c:pt>
                <c:pt idx="12877">
                  <c:v>48317.5</c:v>
                </c:pt>
                <c:pt idx="12878">
                  <c:v>48300</c:v>
                </c:pt>
                <c:pt idx="12879">
                  <c:v>48328</c:v>
                </c:pt>
                <c:pt idx="12880">
                  <c:v>48303.5</c:v>
                </c:pt>
                <c:pt idx="12881">
                  <c:v>48359.5</c:v>
                </c:pt>
                <c:pt idx="12882">
                  <c:v>48363</c:v>
                </c:pt>
                <c:pt idx="12883">
                  <c:v>48335</c:v>
                </c:pt>
                <c:pt idx="12884">
                  <c:v>48335</c:v>
                </c:pt>
                <c:pt idx="12885">
                  <c:v>48331.5</c:v>
                </c:pt>
                <c:pt idx="12886">
                  <c:v>48247.5</c:v>
                </c:pt>
                <c:pt idx="12887">
                  <c:v>48244</c:v>
                </c:pt>
                <c:pt idx="12888">
                  <c:v>48202</c:v>
                </c:pt>
                <c:pt idx="12889">
                  <c:v>48230</c:v>
                </c:pt>
                <c:pt idx="12890">
                  <c:v>48198.5</c:v>
                </c:pt>
                <c:pt idx="12891">
                  <c:v>48209</c:v>
                </c:pt>
                <c:pt idx="12892">
                  <c:v>48202</c:v>
                </c:pt>
                <c:pt idx="12893">
                  <c:v>48097</c:v>
                </c:pt>
                <c:pt idx="12894">
                  <c:v>48174</c:v>
                </c:pt>
                <c:pt idx="12895">
                  <c:v>48156.5</c:v>
                </c:pt>
                <c:pt idx="12896">
                  <c:v>48163.5</c:v>
                </c:pt>
                <c:pt idx="12897">
                  <c:v>48160</c:v>
                </c:pt>
                <c:pt idx="12898">
                  <c:v>48128.5</c:v>
                </c:pt>
                <c:pt idx="12899">
                  <c:v>48093.5</c:v>
                </c:pt>
                <c:pt idx="12900">
                  <c:v>48055</c:v>
                </c:pt>
                <c:pt idx="12901">
                  <c:v>48058.5</c:v>
                </c:pt>
                <c:pt idx="12902">
                  <c:v>48076</c:v>
                </c:pt>
                <c:pt idx="12903">
                  <c:v>48044.5</c:v>
                </c:pt>
                <c:pt idx="12904">
                  <c:v>48048</c:v>
                </c:pt>
                <c:pt idx="12905">
                  <c:v>48030.5</c:v>
                </c:pt>
                <c:pt idx="12906">
                  <c:v>47988.5</c:v>
                </c:pt>
                <c:pt idx="12907">
                  <c:v>47988.5</c:v>
                </c:pt>
                <c:pt idx="12908">
                  <c:v>47957</c:v>
                </c:pt>
                <c:pt idx="12909">
                  <c:v>47946.5</c:v>
                </c:pt>
                <c:pt idx="12910">
                  <c:v>47922</c:v>
                </c:pt>
                <c:pt idx="12911">
                  <c:v>47918.5</c:v>
                </c:pt>
                <c:pt idx="12912">
                  <c:v>47901</c:v>
                </c:pt>
                <c:pt idx="12913">
                  <c:v>47876.5</c:v>
                </c:pt>
                <c:pt idx="12914">
                  <c:v>47876.5</c:v>
                </c:pt>
                <c:pt idx="12915">
                  <c:v>47876.5</c:v>
                </c:pt>
                <c:pt idx="12916">
                  <c:v>47834.5</c:v>
                </c:pt>
                <c:pt idx="12917">
                  <c:v>47831</c:v>
                </c:pt>
                <c:pt idx="12918">
                  <c:v>47838</c:v>
                </c:pt>
                <c:pt idx="12919">
                  <c:v>47855.5</c:v>
                </c:pt>
                <c:pt idx="12920">
                  <c:v>47813.5</c:v>
                </c:pt>
                <c:pt idx="12921">
                  <c:v>47806.5</c:v>
                </c:pt>
                <c:pt idx="12922">
                  <c:v>47799.5</c:v>
                </c:pt>
                <c:pt idx="12923">
                  <c:v>47817</c:v>
                </c:pt>
                <c:pt idx="12924">
                  <c:v>47806.5</c:v>
                </c:pt>
                <c:pt idx="12925">
                  <c:v>47820.5</c:v>
                </c:pt>
                <c:pt idx="12926">
                  <c:v>47820.5</c:v>
                </c:pt>
                <c:pt idx="12927">
                  <c:v>47820.5</c:v>
                </c:pt>
                <c:pt idx="12928">
                  <c:v>47820.5</c:v>
                </c:pt>
                <c:pt idx="12929">
                  <c:v>47848.5</c:v>
                </c:pt>
                <c:pt idx="12930">
                  <c:v>47848.5</c:v>
                </c:pt>
                <c:pt idx="12931">
                  <c:v>47834.5</c:v>
                </c:pt>
                <c:pt idx="12932">
                  <c:v>47848.5</c:v>
                </c:pt>
                <c:pt idx="12933">
                  <c:v>47862.5</c:v>
                </c:pt>
                <c:pt idx="12934">
                  <c:v>47834.5</c:v>
                </c:pt>
                <c:pt idx="12935">
                  <c:v>47848.5</c:v>
                </c:pt>
                <c:pt idx="12936">
                  <c:v>47834.5</c:v>
                </c:pt>
                <c:pt idx="12937">
                  <c:v>47866</c:v>
                </c:pt>
                <c:pt idx="12938">
                  <c:v>47831</c:v>
                </c:pt>
                <c:pt idx="12939">
                  <c:v>47862.5</c:v>
                </c:pt>
                <c:pt idx="12940">
                  <c:v>47862.5</c:v>
                </c:pt>
                <c:pt idx="12941">
                  <c:v>47845</c:v>
                </c:pt>
                <c:pt idx="12942">
                  <c:v>47841.5</c:v>
                </c:pt>
                <c:pt idx="12943">
                  <c:v>47873</c:v>
                </c:pt>
                <c:pt idx="12944">
                  <c:v>47855.5</c:v>
                </c:pt>
                <c:pt idx="12945">
                  <c:v>47827.5</c:v>
                </c:pt>
                <c:pt idx="12946">
                  <c:v>47862.5</c:v>
                </c:pt>
                <c:pt idx="12947">
                  <c:v>47859</c:v>
                </c:pt>
                <c:pt idx="12948">
                  <c:v>47873</c:v>
                </c:pt>
                <c:pt idx="12949">
                  <c:v>47890.5</c:v>
                </c:pt>
                <c:pt idx="12950">
                  <c:v>47862.5</c:v>
                </c:pt>
                <c:pt idx="12951">
                  <c:v>47876.5</c:v>
                </c:pt>
                <c:pt idx="12952">
                  <c:v>47904.5</c:v>
                </c:pt>
                <c:pt idx="12953">
                  <c:v>47876.5</c:v>
                </c:pt>
                <c:pt idx="12954">
                  <c:v>47876.5</c:v>
                </c:pt>
                <c:pt idx="12955">
                  <c:v>47876.5</c:v>
                </c:pt>
                <c:pt idx="12956">
                  <c:v>47848.5</c:v>
                </c:pt>
                <c:pt idx="12957">
                  <c:v>47876.5</c:v>
                </c:pt>
                <c:pt idx="12958">
                  <c:v>47862.5</c:v>
                </c:pt>
                <c:pt idx="12959">
                  <c:v>47890.5</c:v>
                </c:pt>
                <c:pt idx="12960">
                  <c:v>47862.5</c:v>
                </c:pt>
                <c:pt idx="12961">
                  <c:v>47848.5</c:v>
                </c:pt>
                <c:pt idx="12962">
                  <c:v>47859</c:v>
                </c:pt>
                <c:pt idx="12963">
                  <c:v>47873</c:v>
                </c:pt>
                <c:pt idx="12964">
                  <c:v>47841.5</c:v>
                </c:pt>
                <c:pt idx="12965">
                  <c:v>47831</c:v>
                </c:pt>
                <c:pt idx="12966">
                  <c:v>47827.5</c:v>
                </c:pt>
                <c:pt idx="12967">
                  <c:v>47824</c:v>
                </c:pt>
                <c:pt idx="12968">
                  <c:v>47806.5</c:v>
                </c:pt>
                <c:pt idx="12969">
                  <c:v>47796</c:v>
                </c:pt>
                <c:pt idx="12970">
                  <c:v>47810</c:v>
                </c:pt>
                <c:pt idx="12971">
                  <c:v>47785.5</c:v>
                </c:pt>
                <c:pt idx="12972">
                  <c:v>47803</c:v>
                </c:pt>
                <c:pt idx="12973">
                  <c:v>47817</c:v>
                </c:pt>
                <c:pt idx="12974">
                  <c:v>47789</c:v>
                </c:pt>
                <c:pt idx="12975">
                  <c:v>47747</c:v>
                </c:pt>
                <c:pt idx="12976">
                  <c:v>47803</c:v>
                </c:pt>
                <c:pt idx="12977">
                  <c:v>47775</c:v>
                </c:pt>
                <c:pt idx="12978">
                  <c:v>47757.5</c:v>
                </c:pt>
                <c:pt idx="12979">
                  <c:v>47761</c:v>
                </c:pt>
                <c:pt idx="12980">
                  <c:v>47775</c:v>
                </c:pt>
                <c:pt idx="12981">
                  <c:v>47757.5</c:v>
                </c:pt>
                <c:pt idx="12982">
                  <c:v>47747</c:v>
                </c:pt>
                <c:pt idx="12983">
                  <c:v>47747</c:v>
                </c:pt>
                <c:pt idx="12984">
                  <c:v>47733</c:v>
                </c:pt>
                <c:pt idx="12985">
                  <c:v>47715.5</c:v>
                </c:pt>
                <c:pt idx="12986">
                  <c:v>47733</c:v>
                </c:pt>
                <c:pt idx="12987">
                  <c:v>47715.5</c:v>
                </c:pt>
                <c:pt idx="12988">
                  <c:v>47726</c:v>
                </c:pt>
                <c:pt idx="12989">
                  <c:v>47726</c:v>
                </c:pt>
                <c:pt idx="12990">
                  <c:v>47743.5</c:v>
                </c:pt>
                <c:pt idx="12991">
                  <c:v>47740</c:v>
                </c:pt>
                <c:pt idx="12992">
                  <c:v>47740</c:v>
                </c:pt>
                <c:pt idx="12993">
                  <c:v>47708.5</c:v>
                </c:pt>
                <c:pt idx="12994">
                  <c:v>47659.5</c:v>
                </c:pt>
                <c:pt idx="12995">
                  <c:v>47726</c:v>
                </c:pt>
                <c:pt idx="12996">
                  <c:v>47715.5</c:v>
                </c:pt>
                <c:pt idx="12997">
                  <c:v>47729.5</c:v>
                </c:pt>
                <c:pt idx="12998">
                  <c:v>47729.5</c:v>
                </c:pt>
                <c:pt idx="12999">
                  <c:v>47719</c:v>
                </c:pt>
                <c:pt idx="13000">
                  <c:v>47712</c:v>
                </c:pt>
                <c:pt idx="13001">
                  <c:v>47715.5</c:v>
                </c:pt>
                <c:pt idx="13002">
                  <c:v>47701.5</c:v>
                </c:pt>
                <c:pt idx="13003">
                  <c:v>47701.5</c:v>
                </c:pt>
                <c:pt idx="13004">
                  <c:v>47680.5</c:v>
                </c:pt>
                <c:pt idx="13005">
                  <c:v>47642</c:v>
                </c:pt>
                <c:pt idx="13006">
                  <c:v>47656</c:v>
                </c:pt>
                <c:pt idx="13007">
                  <c:v>47631.5</c:v>
                </c:pt>
                <c:pt idx="13008">
                  <c:v>47670</c:v>
                </c:pt>
                <c:pt idx="13009">
                  <c:v>47631.5</c:v>
                </c:pt>
                <c:pt idx="13010">
                  <c:v>47645.5</c:v>
                </c:pt>
                <c:pt idx="13011">
                  <c:v>47614</c:v>
                </c:pt>
                <c:pt idx="13012">
                  <c:v>47614</c:v>
                </c:pt>
                <c:pt idx="13013">
                  <c:v>47600</c:v>
                </c:pt>
                <c:pt idx="13014">
                  <c:v>47600</c:v>
                </c:pt>
                <c:pt idx="13015">
                  <c:v>47614</c:v>
                </c:pt>
                <c:pt idx="13016">
                  <c:v>47586</c:v>
                </c:pt>
                <c:pt idx="13017">
                  <c:v>47579</c:v>
                </c:pt>
                <c:pt idx="13018">
                  <c:v>47558</c:v>
                </c:pt>
                <c:pt idx="13019">
                  <c:v>47544</c:v>
                </c:pt>
                <c:pt idx="13020">
                  <c:v>47526.5</c:v>
                </c:pt>
                <c:pt idx="13021">
                  <c:v>47530</c:v>
                </c:pt>
                <c:pt idx="13022">
                  <c:v>47530</c:v>
                </c:pt>
                <c:pt idx="13023">
                  <c:v>47502</c:v>
                </c:pt>
                <c:pt idx="13024">
                  <c:v>47533.5</c:v>
                </c:pt>
                <c:pt idx="13025">
                  <c:v>47530</c:v>
                </c:pt>
                <c:pt idx="13026">
                  <c:v>47530</c:v>
                </c:pt>
                <c:pt idx="13027">
                  <c:v>47502</c:v>
                </c:pt>
                <c:pt idx="13028">
                  <c:v>47502</c:v>
                </c:pt>
                <c:pt idx="13029">
                  <c:v>47491.5</c:v>
                </c:pt>
                <c:pt idx="13030">
                  <c:v>47488</c:v>
                </c:pt>
                <c:pt idx="13031">
                  <c:v>47484.5</c:v>
                </c:pt>
                <c:pt idx="13032">
                  <c:v>47477.5</c:v>
                </c:pt>
                <c:pt idx="13033">
                  <c:v>47474</c:v>
                </c:pt>
                <c:pt idx="13034">
                  <c:v>47477.5</c:v>
                </c:pt>
                <c:pt idx="13035">
                  <c:v>47484.5</c:v>
                </c:pt>
                <c:pt idx="13036">
                  <c:v>47463.5</c:v>
                </c:pt>
                <c:pt idx="13037">
                  <c:v>47463.5</c:v>
                </c:pt>
                <c:pt idx="13038">
                  <c:v>47456.5</c:v>
                </c:pt>
                <c:pt idx="13039">
                  <c:v>47442.5</c:v>
                </c:pt>
                <c:pt idx="13040">
                  <c:v>47425</c:v>
                </c:pt>
                <c:pt idx="13041">
                  <c:v>47428.5</c:v>
                </c:pt>
                <c:pt idx="13042">
                  <c:v>47432</c:v>
                </c:pt>
                <c:pt idx="13043">
                  <c:v>47442.5</c:v>
                </c:pt>
                <c:pt idx="13044">
                  <c:v>47442.5</c:v>
                </c:pt>
                <c:pt idx="13045">
                  <c:v>47460</c:v>
                </c:pt>
                <c:pt idx="13046">
                  <c:v>47432</c:v>
                </c:pt>
                <c:pt idx="13047">
                  <c:v>47418</c:v>
                </c:pt>
                <c:pt idx="13048">
                  <c:v>47456.5</c:v>
                </c:pt>
                <c:pt idx="13049">
                  <c:v>47470.5</c:v>
                </c:pt>
                <c:pt idx="13050">
                  <c:v>47460</c:v>
                </c:pt>
                <c:pt idx="13051">
                  <c:v>47442.5</c:v>
                </c:pt>
                <c:pt idx="13052">
                  <c:v>47418</c:v>
                </c:pt>
                <c:pt idx="13053">
                  <c:v>47418</c:v>
                </c:pt>
                <c:pt idx="13054">
                  <c:v>47446</c:v>
                </c:pt>
                <c:pt idx="13055">
                  <c:v>47432</c:v>
                </c:pt>
                <c:pt idx="13056">
                  <c:v>47474</c:v>
                </c:pt>
                <c:pt idx="13057">
                  <c:v>47442.5</c:v>
                </c:pt>
                <c:pt idx="13058">
                  <c:v>47428.5</c:v>
                </c:pt>
                <c:pt idx="13059">
                  <c:v>47456.5</c:v>
                </c:pt>
                <c:pt idx="13060">
                  <c:v>47453</c:v>
                </c:pt>
                <c:pt idx="13061">
                  <c:v>47442.5</c:v>
                </c:pt>
                <c:pt idx="13062">
                  <c:v>47428.5</c:v>
                </c:pt>
                <c:pt idx="13063">
                  <c:v>47411</c:v>
                </c:pt>
                <c:pt idx="13064">
                  <c:v>47439</c:v>
                </c:pt>
                <c:pt idx="13065">
                  <c:v>47418</c:v>
                </c:pt>
                <c:pt idx="13066">
                  <c:v>47435.5</c:v>
                </c:pt>
                <c:pt idx="13067">
                  <c:v>47439</c:v>
                </c:pt>
                <c:pt idx="13068">
                  <c:v>47456.5</c:v>
                </c:pt>
                <c:pt idx="13069">
                  <c:v>47442.5</c:v>
                </c:pt>
                <c:pt idx="13070">
                  <c:v>47456.5</c:v>
                </c:pt>
                <c:pt idx="13071">
                  <c:v>47456.5</c:v>
                </c:pt>
                <c:pt idx="13072">
                  <c:v>47470.5</c:v>
                </c:pt>
                <c:pt idx="13073">
                  <c:v>47428.5</c:v>
                </c:pt>
                <c:pt idx="13074">
                  <c:v>47442.5</c:v>
                </c:pt>
                <c:pt idx="13075">
                  <c:v>47442.5</c:v>
                </c:pt>
                <c:pt idx="13076">
                  <c:v>47428.5</c:v>
                </c:pt>
                <c:pt idx="13077">
                  <c:v>47428.5</c:v>
                </c:pt>
                <c:pt idx="13078">
                  <c:v>47386.5</c:v>
                </c:pt>
                <c:pt idx="13079">
                  <c:v>47355</c:v>
                </c:pt>
                <c:pt idx="13080">
                  <c:v>47372.5</c:v>
                </c:pt>
                <c:pt idx="13081">
                  <c:v>47341</c:v>
                </c:pt>
                <c:pt idx="13082">
                  <c:v>47372.5</c:v>
                </c:pt>
                <c:pt idx="13083">
                  <c:v>47341</c:v>
                </c:pt>
                <c:pt idx="13084">
                  <c:v>47327</c:v>
                </c:pt>
                <c:pt idx="13085">
                  <c:v>47313</c:v>
                </c:pt>
                <c:pt idx="13086">
                  <c:v>47316.5</c:v>
                </c:pt>
                <c:pt idx="13087">
                  <c:v>47281.5</c:v>
                </c:pt>
                <c:pt idx="13088">
                  <c:v>47246.5</c:v>
                </c:pt>
                <c:pt idx="13089">
                  <c:v>47222</c:v>
                </c:pt>
                <c:pt idx="13090">
                  <c:v>47225.5</c:v>
                </c:pt>
                <c:pt idx="13091">
                  <c:v>47229</c:v>
                </c:pt>
                <c:pt idx="13092">
                  <c:v>47229</c:v>
                </c:pt>
                <c:pt idx="13093">
                  <c:v>47243</c:v>
                </c:pt>
                <c:pt idx="13094">
                  <c:v>47232.5</c:v>
                </c:pt>
                <c:pt idx="13095">
                  <c:v>47215</c:v>
                </c:pt>
                <c:pt idx="13096">
                  <c:v>47218.5</c:v>
                </c:pt>
                <c:pt idx="13097">
                  <c:v>47218.5</c:v>
                </c:pt>
                <c:pt idx="13098">
                  <c:v>47218.5</c:v>
                </c:pt>
                <c:pt idx="13099">
                  <c:v>47218.5</c:v>
                </c:pt>
                <c:pt idx="13100">
                  <c:v>47201</c:v>
                </c:pt>
                <c:pt idx="13101">
                  <c:v>47204.5</c:v>
                </c:pt>
                <c:pt idx="13102">
                  <c:v>47162.5</c:v>
                </c:pt>
                <c:pt idx="13103">
                  <c:v>47162.5</c:v>
                </c:pt>
                <c:pt idx="13104">
                  <c:v>47176.5</c:v>
                </c:pt>
                <c:pt idx="13105">
                  <c:v>47162.5</c:v>
                </c:pt>
                <c:pt idx="13106">
                  <c:v>47162.5</c:v>
                </c:pt>
                <c:pt idx="13107">
                  <c:v>47173</c:v>
                </c:pt>
                <c:pt idx="13108">
                  <c:v>47155.5</c:v>
                </c:pt>
                <c:pt idx="13109">
                  <c:v>47148.5</c:v>
                </c:pt>
                <c:pt idx="13110">
                  <c:v>47166</c:v>
                </c:pt>
                <c:pt idx="13111">
                  <c:v>47113.5</c:v>
                </c:pt>
                <c:pt idx="13112">
                  <c:v>47113.5</c:v>
                </c:pt>
                <c:pt idx="13113">
                  <c:v>47092.5</c:v>
                </c:pt>
                <c:pt idx="13114">
                  <c:v>47082</c:v>
                </c:pt>
                <c:pt idx="13115">
                  <c:v>47061</c:v>
                </c:pt>
                <c:pt idx="13116">
                  <c:v>47064.5</c:v>
                </c:pt>
                <c:pt idx="13117">
                  <c:v>47064.5</c:v>
                </c:pt>
                <c:pt idx="13118">
                  <c:v>47054</c:v>
                </c:pt>
                <c:pt idx="13119">
                  <c:v>47022.5</c:v>
                </c:pt>
                <c:pt idx="13120">
                  <c:v>47019</c:v>
                </c:pt>
                <c:pt idx="13121">
                  <c:v>47026</c:v>
                </c:pt>
                <c:pt idx="13122">
                  <c:v>47012</c:v>
                </c:pt>
                <c:pt idx="13123">
                  <c:v>47012</c:v>
                </c:pt>
                <c:pt idx="13124">
                  <c:v>46970</c:v>
                </c:pt>
                <c:pt idx="13125">
                  <c:v>46952.5</c:v>
                </c:pt>
                <c:pt idx="13126">
                  <c:v>46942</c:v>
                </c:pt>
                <c:pt idx="13127">
                  <c:v>46928</c:v>
                </c:pt>
                <c:pt idx="13128">
                  <c:v>46914</c:v>
                </c:pt>
                <c:pt idx="13129">
                  <c:v>46900</c:v>
                </c:pt>
                <c:pt idx="13130">
                  <c:v>46900</c:v>
                </c:pt>
                <c:pt idx="13131">
                  <c:v>46886</c:v>
                </c:pt>
                <c:pt idx="13132">
                  <c:v>46886</c:v>
                </c:pt>
                <c:pt idx="13133">
                  <c:v>46868.5</c:v>
                </c:pt>
                <c:pt idx="13134">
                  <c:v>46851</c:v>
                </c:pt>
                <c:pt idx="13135">
                  <c:v>46854.5</c:v>
                </c:pt>
                <c:pt idx="13136">
                  <c:v>46826.5</c:v>
                </c:pt>
                <c:pt idx="13137">
                  <c:v>46826.5</c:v>
                </c:pt>
                <c:pt idx="13138">
                  <c:v>46802</c:v>
                </c:pt>
                <c:pt idx="13139">
                  <c:v>46819.5</c:v>
                </c:pt>
                <c:pt idx="13140">
                  <c:v>46791.5</c:v>
                </c:pt>
                <c:pt idx="13141">
                  <c:v>46791.5</c:v>
                </c:pt>
                <c:pt idx="13142">
                  <c:v>46767</c:v>
                </c:pt>
                <c:pt idx="13143">
                  <c:v>46791.5</c:v>
                </c:pt>
                <c:pt idx="13144">
                  <c:v>46777.5</c:v>
                </c:pt>
                <c:pt idx="13145">
                  <c:v>46791.5</c:v>
                </c:pt>
                <c:pt idx="13146">
                  <c:v>46777.5</c:v>
                </c:pt>
                <c:pt idx="13147">
                  <c:v>46739</c:v>
                </c:pt>
                <c:pt idx="13148">
                  <c:v>46753</c:v>
                </c:pt>
                <c:pt idx="13149">
                  <c:v>46749.5</c:v>
                </c:pt>
                <c:pt idx="13150">
                  <c:v>46725</c:v>
                </c:pt>
                <c:pt idx="13151">
                  <c:v>46739</c:v>
                </c:pt>
                <c:pt idx="13152">
                  <c:v>46711</c:v>
                </c:pt>
                <c:pt idx="13153">
                  <c:v>46725</c:v>
                </c:pt>
                <c:pt idx="13154">
                  <c:v>46721.5</c:v>
                </c:pt>
                <c:pt idx="13155">
                  <c:v>46735.5</c:v>
                </c:pt>
                <c:pt idx="13156">
                  <c:v>46704</c:v>
                </c:pt>
                <c:pt idx="13157">
                  <c:v>46721.5</c:v>
                </c:pt>
                <c:pt idx="13158">
                  <c:v>46718</c:v>
                </c:pt>
                <c:pt idx="13159">
                  <c:v>46693.5</c:v>
                </c:pt>
                <c:pt idx="13160">
                  <c:v>46693.5</c:v>
                </c:pt>
                <c:pt idx="13161">
                  <c:v>46655</c:v>
                </c:pt>
                <c:pt idx="13162">
                  <c:v>46676</c:v>
                </c:pt>
                <c:pt idx="13163">
                  <c:v>46665.5</c:v>
                </c:pt>
                <c:pt idx="13164">
                  <c:v>46655</c:v>
                </c:pt>
                <c:pt idx="13165">
                  <c:v>46669</c:v>
                </c:pt>
                <c:pt idx="13166">
                  <c:v>46683</c:v>
                </c:pt>
                <c:pt idx="13167">
                  <c:v>46683</c:v>
                </c:pt>
                <c:pt idx="13168">
                  <c:v>46669</c:v>
                </c:pt>
                <c:pt idx="13169">
                  <c:v>46683</c:v>
                </c:pt>
                <c:pt idx="13170">
                  <c:v>46655</c:v>
                </c:pt>
                <c:pt idx="13171">
                  <c:v>46683</c:v>
                </c:pt>
                <c:pt idx="13172">
                  <c:v>46641</c:v>
                </c:pt>
                <c:pt idx="13173">
                  <c:v>46655</c:v>
                </c:pt>
                <c:pt idx="13174">
                  <c:v>46641</c:v>
                </c:pt>
                <c:pt idx="13175">
                  <c:v>46613</c:v>
                </c:pt>
                <c:pt idx="13176">
                  <c:v>46613</c:v>
                </c:pt>
                <c:pt idx="13177">
                  <c:v>46627</c:v>
                </c:pt>
                <c:pt idx="13178">
                  <c:v>46627</c:v>
                </c:pt>
                <c:pt idx="13179">
                  <c:v>46609.5</c:v>
                </c:pt>
                <c:pt idx="13180">
                  <c:v>46606</c:v>
                </c:pt>
                <c:pt idx="13181">
                  <c:v>46606</c:v>
                </c:pt>
                <c:pt idx="13182">
                  <c:v>46623.5</c:v>
                </c:pt>
                <c:pt idx="13183">
                  <c:v>46595.5</c:v>
                </c:pt>
                <c:pt idx="13184">
                  <c:v>46595.5</c:v>
                </c:pt>
                <c:pt idx="13185">
                  <c:v>46546.5</c:v>
                </c:pt>
                <c:pt idx="13186">
                  <c:v>46567.5</c:v>
                </c:pt>
                <c:pt idx="13187">
                  <c:v>46557</c:v>
                </c:pt>
                <c:pt idx="13188">
                  <c:v>46574.5</c:v>
                </c:pt>
                <c:pt idx="13189">
                  <c:v>46571</c:v>
                </c:pt>
                <c:pt idx="13190">
                  <c:v>46574.5</c:v>
                </c:pt>
                <c:pt idx="13191">
                  <c:v>46599</c:v>
                </c:pt>
                <c:pt idx="13192">
                  <c:v>46613</c:v>
                </c:pt>
                <c:pt idx="13193">
                  <c:v>46613</c:v>
                </c:pt>
                <c:pt idx="13194">
                  <c:v>46599</c:v>
                </c:pt>
                <c:pt idx="13195">
                  <c:v>46613</c:v>
                </c:pt>
                <c:pt idx="13196">
                  <c:v>46613</c:v>
                </c:pt>
                <c:pt idx="13197">
                  <c:v>46627</c:v>
                </c:pt>
                <c:pt idx="13198">
                  <c:v>46599</c:v>
                </c:pt>
                <c:pt idx="13199">
                  <c:v>46613</c:v>
                </c:pt>
                <c:pt idx="13200">
                  <c:v>46627</c:v>
                </c:pt>
                <c:pt idx="13201">
                  <c:v>46613</c:v>
                </c:pt>
                <c:pt idx="13202">
                  <c:v>46641</c:v>
                </c:pt>
                <c:pt idx="13203">
                  <c:v>46637.5</c:v>
                </c:pt>
                <c:pt idx="13204">
                  <c:v>46651.5</c:v>
                </c:pt>
                <c:pt idx="13205">
                  <c:v>46557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46637.5</c:v>
                </c:pt>
                <c:pt idx="13211">
                  <c:v>46595.5</c:v>
                </c:pt>
                <c:pt idx="13212">
                  <c:v>46581.5</c:v>
                </c:pt>
                <c:pt idx="13213">
                  <c:v>46679.5</c:v>
                </c:pt>
                <c:pt idx="13214">
                  <c:v>46641</c:v>
                </c:pt>
                <c:pt idx="13215">
                  <c:v>46679.5</c:v>
                </c:pt>
                <c:pt idx="13216">
                  <c:v>46704</c:v>
                </c:pt>
                <c:pt idx="13217">
                  <c:v>46707.5</c:v>
                </c:pt>
                <c:pt idx="13218">
                  <c:v>46718</c:v>
                </c:pt>
                <c:pt idx="13219">
                  <c:v>46718</c:v>
                </c:pt>
                <c:pt idx="13220">
                  <c:v>46760</c:v>
                </c:pt>
                <c:pt idx="13221">
                  <c:v>46704</c:v>
                </c:pt>
                <c:pt idx="13222">
                  <c:v>46707.5</c:v>
                </c:pt>
                <c:pt idx="13223">
                  <c:v>46760</c:v>
                </c:pt>
                <c:pt idx="13224">
                  <c:v>46693.5</c:v>
                </c:pt>
                <c:pt idx="13225">
                  <c:v>46595.5</c:v>
                </c:pt>
                <c:pt idx="13226">
                  <c:v>46620</c:v>
                </c:pt>
                <c:pt idx="13227">
                  <c:v>46690</c:v>
                </c:pt>
                <c:pt idx="13228">
                  <c:v>46686.5</c:v>
                </c:pt>
                <c:pt idx="13229">
                  <c:v>46574.5</c:v>
                </c:pt>
                <c:pt idx="13230">
                  <c:v>46679.5</c:v>
                </c:pt>
                <c:pt idx="13231">
                  <c:v>46868.5</c:v>
                </c:pt>
                <c:pt idx="13232">
                  <c:v>46620</c:v>
                </c:pt>
                <c:pt idx="13233">
                  <c:v>46630.5</c:v>
                </c:pt>
                <c:pt idx="13234">
                  <c:v>46518.5</c:v>
                </c:pt>
                <c:pt idx="13235">
                  <c:v>46543</c:v>
                </c:pt>
                <c:pt idx="13236">
                  <c:v>46469.5</c:v>
                </c:pt>
                <c:pt idx="13237">
                  <c:v>46599</c:v>
                </c:pt>
                <c:pt idx="13238">
                  <c:v>46788</c:v>
                </c:pt>
                <c:pt idx="13239">
                  <c:v>46445</c:v>
                </c:pt>
                <c:pt idx="13240">
                  <c:v>46812.5</c:v>
                </c:pt>
                <c:pt idx="13241">
                  <c:v>46536</c:v>
                </c:pt>
                <c:pt idx="13242">
                  <c:v>46581.5</c:v>
                </c:pt>
                <c:pt idx="13243">
                  <c:v>46511.5</c:v>
                </c:pt>
                <c:pt idx="13244">
                  <c:v>46403</c:v>
                </c:pt>
                <c:pt idx="13245">
                  <c:v>46581.5</c:v>
                </c:pt>
                <c:pt idx="13246">
                  <c:v>46497.5</c:v>
                </c:pt>
                <c:pt idx="13247">
                  <c:v>46497.5</c:v>
                </c:pt>
                <c:pt idx="13248">
                  <c:v>46483.5</c:v>
                </c:pt>
                <c:pt idx="13249">
                  <c:v>46459</c:v>
                </c:pt>
                <c:pt idx="13250">
                  <c:v>46445</c:v>
                </c:pt>
                <c:pt idx="13251">
                  <c:v>46445</c:v>
                </c:pt>
                <c:pt idx="13252">
                  <c:v>46308.5</c:v>
                </c:pt>
                <c:pt idx="13253">
                  <c:v>46413.5</c:v>
                </c:pt>
                <c:pt idx="13254">
                  <c:v>46371.5</c:v>
                </c:pt>
                <c:pt idx="13255">
                  <c:v>46403</c:v>
                </c:pt>
                <c:pt idx="13256">
                  <c:v>46336.5</c:v>
                </c:pt>
                <c:pt idx="13257">
                  <c:v>46294.5</c:v>
                </c:pt>
                <c:pt idx="13258">
                  <c:v>46333</c:v>
                </c:pt>
                <c:pt idx="13259">
                  <c:v>46333</c:v>
                </c:pt>
                <c:pt idx="13260">
                  <c:v>46298</c:v>
                </c:pt>
                <c:pt idx="13261">
                  <c:v>46305</c:v>
                </c:pt>
                <c:pt idx="13262">
                  <c:v>46315.5</c:v>
                </c:pt>
                <c:pt idx="13263">
                  <c:v>46298</c:v>
                </c:pt>
                <c:pt idx="13264">
                  <c:v>46161.5</c:v>
                </c:pt>
                <c:pt idx="13265">
                  <c:v>46298</c:v>
                </c:pt>
                <c:pt idx="13266">
                  <c:v>46137</c:v>
                </c:pt>
                <c:pt idx="13267">
                  <c:v>46217.5</c:v>
                </c:pt>
                <c:pt idx="13268">
                  <c:v>46557</c:v>
                </c:pt>
                <c:pt idx="13269">
                  <c:v>46147.5</c:v>
                </c:pt>
                <c:pt idx="13270">
                  <c:v>46242</c:v>
                </c:pt>
                <c:pt idx="13271">
                  <c:v>46214</c:v>
                </c:pt>
                <c:pt idx="13272">
                  <c:v>46284</c:v>
                </c:pt>
                <c:pt idx="13273">
                  <c:v>46147.5</c:v>
                </c:pt>
                <c:pt idx="13274">
                  <c:v>46228</c:v>
                </c:pt>
                <c:pt idx="13275">
                  <c:v>46228</c:v>
                </c:pt>
                <c:pt idx="13276">
                  <c:v>46280.5</c:v>
                </c:pt>
                <c:pt idx="13277">
                  <c:v>46266.5</c:v>
                </c:pt>
                <c:pt idx="13278">
                  <c:v>46095</c:v>
                </c:pt>
                <c:pt idx="13279">
                  <c:v>46217.5</c:v>
                </c:pt>
                <c:pt idx="13280">
                  <c:v>46245.5</c:v>
                </c:pt>
                <c:pt idx="13281">
                  <c:v>46053</c:v>
                </c:pt>
                <c:pt idx="13282">
                  <c:v>46126.5</c:v>
                </c:pt>
                <c:pt idx="13283">
                  <c:v>46214</c:v>
                </c:pt>
                <c:pt idx="13284">
                  <c:v>46175.5</c:v>
                </c:pt>
                <c:pt idx="13285">
                  <c:v>46144</c:v>
                </c:pt>
                <c:pt idx="13286">
                  <c:v>46175.5</c:v>
                </c:pt>
                <c:pt idx="13287">
                  <c:v>46081</c:v>
                </c:pt>
                <c:pt idx="13288">
                  <c:v>46147.5</c:v>
                </c:pt>
                <c:pt idx="13289">
                  <c:v>46151</c:v>
                </c:pt>
                <c:pt idx="13290">
                  <c:v>46151</c:v>
                </c:pt>
                <c:pt idx="13291">
                  <c:v>46151</c:v>
                </c:pt>
                <c:pt idx="13292">
                  <c:v>46126.5</c:v>
                </c:pt>
                <c:pt idx="13293">
                  <c:v>46112.5</c:v>
                </c:pt>
                <c:pt idx="13294">
                  <c:v>46102</c:v>
                </c:pt>
                <c:pt idx="13295">
                  <c:v>46046</c:v>
                </c:pt>
                <c:pt idx="13296">
                  <c:v>46032</c:v>
                </c:pt>
                <c:pt idx="13297">
                  <c:v>46046</c:v>
                </c:pt>
                <c:pt idx="13298">
                  <c:v>46011</c:v>
                </c:pt>
                <c:pt idx="13299">
                  <c:v>45941</c:v>
                </c:pt>
                <c:pt idx="13300">
                  <c:v>46007.5</c:v>
                </c:pt>
                <c:pt idx="13301">
                  <c:v>45990</c:v>
                </c:pt>
                <c:pt idx="13302">
                  <c:v>45983</c:v>
                </c:pt>
                <c:pt idx="13303">
                  <c:v>46263</c:v>
                </c:pt>
                <c:pt idx="13304">
                  <c:v>45951.5</c:v>
                </c:pt>
                <c:pt idx="13305">
                  <c:v>45937.5</c:v>
                </c:pt>
                <c:pt idx="13306">
                  <c:v>45867.5</c:v>
                </c:pt>
                <c:pt idx="13307">
                  <c:v>45867.5</c:v>
                </c:pt>
                <c:pt idx="13308">
                  <c:v>45853.5</c:v>
                </c:pt>
                <c:pt idx="13309">
                  <c:v>45892</c:v>
                </c:pt>
                <c:pt idx="13310">
                  <c:v>46228</c:v>
                </c:pt>
                <c:pt idx="13311">
                  <c:v>45902.5</c:v>
                </c:pt>
                <c:pt idx="13312">
                  <c:v>45808</c:v>
                </c:pt>
                <c:pt idx="13313">
                  <c:v>45888.5</c:v>
                </c:pt>
                <c:pt idx="13314">
                  <c:v>45888.5</c:v>
                </c:pt>
                <c:pt idx="13315">
                  <c:v>45822</c:v>
                </c:pt>
                <c:pt idx="13316">
                  <c:v>45892</c:v>
                </c:pt>
                <c:pt idx="13317">
                  <c:v>45860.5</c:v>
                </c:pt>
                <c:pt idx="13318">
                  <c:v>45822</c:v>
                </c:pt>
                <c:pt idx="13319">
                  <c:v>45703</c:v>
                </c:pt>
                <c:pt idx="13320">
                  <c:v>45822</c:v>
                </c:pt>
                <c:pt idx="13321">
                  <c:v>45836</c:v>
                </c:pt>
                <c:pt idx="13322">
                  <c:v>45850</c:v>
                </c:pt>
                <c:pt idx="13323">
                  <c:v>45825.5</c:v>
                </c:pt>
                <c:pt idx="13324">
                  <c:v>46049.5</c:v>
                </c:pt>
                <c:pt idx="13325">
                  <c:v>45846.5</c:v>
                </c:pt>
                <c:pt idx="13326">
                  <c:v>45853.5</c:v>
                </c:pt>
                <c:pt idx="13327">
                  <c:v>45864</c:v>
                </c:pt>
                <c:pt idx="13328">
                  <c:v>45832.5</c:v>
                </c:pt>
                <c:pt idx="13329">
                  <c:v>45846.5</c:v>
                </c:pt>
                <c:pt idx="13330">
                  <c:v>45843</c:v>
                </c:pt>
                <c:pt idx="13331">
                  <c:v>45871</c:v>
                </c:pt>
                <c:pt idx="13332">
                  <c:v>45962</c:v>
                </c:pt>
                <c:pt idx="13333">
                  <c:v>45839.5</c:v>
                </c:pt>
                <c:pt idx="13334">
                  <c:v>45867.5</c:v>
                </c:pt>
                <c:pt idx="13335">
                  <c:v>45797.5</c:v>
                </c:pt>
                <c:pt idx="13336">
                  <c:v>45864</c:v>
                </c:pt>
                <c:pt idx="13337">
                  <c:v>45916.5</c:v>
                </c:pt>
                <c:pt idx="13338">
                  <c:v>45769.5</c:v>
                </c:pt>
                <c:pt idx="13339">
                  <c:v>45927</c:v>
                </c:pt>
                <c:pt idx="13340">
                  <c:v>45927</c:v>
                </c:pt>
                <c:pt idx="13341">
                  <c:v>45808</c:v>
                </c:pt>
                <c:pt idx="13342">
                  <c:v>45944.5</c:v>
                </c:pt>
                <c:pt idx="13343">
                  <c:v>45927</c:v>
                </c:pt>
                <c:pt idx="13344">
                  <c:v>45941</c:v>
                </c:pt>
                <c:pt idx="13345">
                  <c:v>45913</c:v>
                </c:pt>
                <c:pt idx="13346">
                  <c:v>46025</c:v>
                </c:pt>
                <c:pt idx="13347">
                  <c:v>45941</c:v>
                </c:pt>
                <c:pt idx="13348">
                  <c:v>45969</c:v>
                </c:pt>
                <c:pt idx="13349">
                  <c:v>45927</c:v>
                </c:pt>
                <c:pt idx="13350">
                  <c:v>45958.5</c:v>
                </c:pt>
                <c:pt idx="13351">
                  <c:v>45888.5</c:v>
                </c:pt>
                <c:pt idx="13352">
                  <c:v>45808</c:v>
                </c:pt>
                <c:pt idx="13353">
                  <c:v>45822</c:v>
                </c:pt>
                <c:pt idx="13354">
                  <c:v>45755.5</c:v>
                </c:pt>
                <c:pt idx="13355">
                  <c:v>45857</c:v>
                </c:pt>
                <c:pt idx="13356">
                  <c:v>45710</c:v>
                </c:pt>
                <c:pt idx="13357">
                  <c:v>45696</c:v>
                </c:pt>
                <c:pt idx="13358">
                  <c:v>45640</c:v>
                </c:pt>
                <c:pt idx="13359">
                  <c:v>45580.5</c:v>
                </c:pt>
                <c:pt idx="13360">
                  <c:v>45542</c:v>
                </c:pt>
                <c:pt idx="13361">
                  <c:v>45594.5</c:v>
                </c:pt>
                <c:pt idx="13362">
                  <c:v>45570</c:v>
                </c:pt>
                <c:pt idx="13363">
                  <c:v>45570</c:v>
                </c:pt>
                <c:pt idx="13364">
                  <c:v>45542</c:v>
                </c:pt>
                <c:pt idx="13365">
                  <c:v>45685.5</c:v>
                </c:pt>
                <c:pt idx="13366">
                  <c:v>45594.5</c:v>
                </c:pt>
                <c:pt idx="13367">
                  <c:v>45514</c:v>
                </c:pt>
                <c:pt idx="13368">
                  <c:v>45528</c:v>
                </c:pt>
                <c:pt idx="13369">
                  <c:v>45489.5</c:v>
                </c:pt>
                <c:pt idx="13370">
                  <c:v>45493</c:v>
                </c:pt>
                <c:pt idx="13371">
                  <c:v>45437</c:v>
                </c:pt>
                <c:pt idx="13372">
                  <c:v>45475.5</c:v>
                </c:pt>
                <c:pt idx="13373">
                  <c:v>45475.5</c:v>
                </c:pt>
                <c:pt idx="13374">
                  <c:v>45615.5</c:v>
                </c:pt>
                <c:pt idx="13375">
                  <c:v>45409</c:v>
                </c:pt>
                <c:pt idx="13376">
                  <c:v>45461.5</c:v>
                </c:pt>
                <c:pt idx="13377">
                  <c:v>45433.5</c:v>
                </c:pt>
                <c:pt idx="13378">
                  <c:v>45405.5</c:v>
                </c:pt>
                <c:pt idx="13379">
                  <c:v>45409</c:v>
                </c:pt>
                <c:pt idx="13380">
                  <c:v>45405.5</c:v>
                </c:pt>
                <c:pt idx="13381">
                  <c:v>45325</c:v>
                </c:pt>
                <c:pt idx="13382">
                  <c:v>45335.5</c:v>
                </c:pt>
                <c:pt idx="13383">
                  <c:v>45293.5</c:v>
                </c:pt>
                <c:pt idx="13384">
                  <c:v>45335.5</c:v>
                </c:pt>
                <c:pt idx="13385">
                  <c:v>45220</c:v>
                </c:pt>
                <c:pt idx="13386">
                  <c:v>45307.5</c:v>
                </c:pt>
                <c:pt idx="13387">
                  <c:v>45269</c:v>
                </c:pt>
                <c:pt idx="13388">
                  <c:v>45216.5</c:v>
                </c:pt>
                <c:pt idx="13389">
                  <c:v>45258.5</c:v>
                </c:pt>
                <c:pt idx="13390">
                  <c:v>45227</c:v>
                </c:pt>
                <c:pt idx="13391">
                  <c:v>45066</c:v>
                </c:pt>
                <c:pt idx="13392">
                  <c:v>45230.5</c:v>
                </c:pt>
                <c:pt idx="13393">
                  <c:v>45167.5</c:v>
                </c:pt>
                <c:pt idx="13394">
                  <c:v>45129</c:v>
                </c:pt>
                <c:pt idx="13395">
                  <c:v>45115</c:v>
                </c:pt>
                <c:pt idx="13396">
                  <c:v>45167.5</c:v>
                </c:pt>
                <c:pt idx="13397">
                  <c:v>45097.5</c:v>
                </c:pt>
                <c:pt idx="13398">
                  <c:v>45090.5</c:v>
                </c:pt>
                <c:pt idx="13399">
                  <c:v>45062.5</c:v>
                </c:pt>
                <c:pt idx="13400">
                  <c:v>45090.5</c:v>
                </c:pt>
                <c:pt idx="13401">
                  <c:v>45010</c:v>
                </c:pt>
                <c:pt idx="13402">
                  <c:v>45101</c:v>
                </c:pt>
                <c:pt idx="13403">
                  <c:v>45073</c:v>
                </c:pt>
                <c:pt idx="13404">
                  <c:v>45048.5</c:v>
                </c:pt>
                <c:pt idx="13405">
                  <c:v>45069.5</c:v>
                </c:pt>
                <c:pt idx="13406">
                  <c:v>45069.5</c:v>
                </c:pt>
                <c:pt idx="13407">
                  <c:v>45090.5</c:v>
                </c:pt>
                <c:pt idx="13408">
                  <c:v>45104.5</c:v>
                </c:pt>
                <c:pt idx="13409">
                  <c:v>45129</c:v>
                </c:pt>
                <c:pt idx="13410">
                  <c:v>45090.5</c:v>
                </c:pt>
                <c:pt idx="13411">
                  <c:v>45052</c:v>
                </c:pt>
                <c:pt idx="13412">
                  <c:v>45087</c:v>
                </c:pt>
                <c:pt idx="13413">
                  <c:v>45076.5</c:v>
                </c:pt>
                <c:pt idx="13414">
                  <c:v>45090.5</c:v>
                </c:pt>
                <c:pt idx="13415">
                  <c:v>45244.5</c:v>
                </c:pt>
                <c:pt idx="13416">
                  <c:v>45272.5</c:v>
                </c:pt>
                <c:pt idx="13417">
                  <c:v>45244.5</c:v>
                </c:pt>
                <c:pt idx="13418">
                  <c:v>45202.5</c:v>
                </c:pt>
                <c:pt idx="13419">
                  <c:v>45195.5</c:v>
                </c:pt>
                <c:pt idx="13420">
                  <c:v>45202.5</c:v>
                </c:pt>
                <c:pt idx="13421">
                  <c:v>45192</c:v>
                </c:pt>
                <c:pt idx="13422">
                  <c:v>45024</c:v>
                </c:pt>
                <c:pt idx="13423">
                  <c:v>45349.5</c:v>
                </c:pt>
                <c:pt idx="13424">
                  <c:v>45178</c:v>
                </c:pt>
                <c:pt idx="13425">
                  <c:v>45188.5</c:v>
                </c:pt>
                <c:pt idx="13426">
                  <c:v>45251.5</c:v>
                </c:pt>
                <c:pt idx="13427">
                  <c:v>45367</c:v>
                </c:pt>
                <c:pt idx="13428">
                  <c:v>45370.5</c:v>
                </c:pt>
                <c:pt idx="13429">
                  <c:v>45356.5</c:v>
                </c:pt>
                <c:pt idx="13430">
                  <c:v>45395</c:v>
                </c:pt>
                <c:pt idx="13431">
                  <c:v>45398.5</c:v>
                </c:pt>
                <c:pt idx="13432">
                  <c:v>45437</c:v>
                </c:pt>
                <c:pt idx="13433">
                  <c:v>45346</c:v>
                </c:pt>
                <c:pt idx="13434">
                  <c:v>45381</c:v>
                </c:pt>
                <c:pt idx="13435">
                  <c:v>45500</c:v>
                </c:pt>
                <c:pt idx="13436">
                  <c:v>45538.5</c:v>
                </c:pt>
                <c:pt idx="13437">
                  <c:v>45423</c:v>
                </c:pt>
                <c:pt idx="13438">
                  <c:v>45517.5</c:v>
                </c:pt>
                <c:pt idx="13439">
                  <c:v>45318</c:v>
                </c:pt>
                <c:pt idx="13440">
                  <c:v>45423</c:v>
                </c:pt>
                <c:pt idx="13441">
                  <c:v>45447.5</c:v>
                </c:pt>
                <c:pt idx="13442">
                  <c:v>45342.5</c:v>
                </c:pt>
                <c:pt idx="13443">
                  <c:v>45437</c:v>
                </c:pt>
                <c:pt idx="13444">
                  <c:v>45360</c:v>
                </c:pt>
                <c:pt idx="13445">
                  <c:v>45398.5</c:v>
                </c:pt>
                <c:pt idx="13446">
                  <c:v>45311</c:v>
                </c:pt>
                <c:pt idx="13447">
                  <c:v>45409</c:v>
                </c:pt>
                <c:pt idx="13448">
                  <c:v>45398.5</c:v>
                </c:pt>
                <c:pt idx="13449">
                  <c:v>45409</c:v>
                </c:pt>
                <c:pt idx="13450">
                  <c:v>45381</c:v>
                </c:pt>
                <c:pt idx="13451">
                  <c:v>45619</c:v>
                </c:pt>
                <c:pt idx="13452">
                  <c:v>45377.5</c:v>
                </c:pt>
                <c:pt idx="13453">
                  <c:v>45342.5</c:v>
                </c:pt>
                <c:pt idx="13454">
                  <c:v>45199</c:v>
                </c:pt>
                <c:pt idx="13455">
                  <c:v>45255</c:v>
                </c:pt>
                <c:pt idx="13456">
                  <c:v>45244.5</c:v>
                </c:pt>
                <c:pt idx="13457">
                  <c:v>45297</c:v>
                </c:pt>
                <c:pt idx="13458">
                  <c:v>45269</c:v>
                </c:pt>
                <c:pt idx="13459">
                  <c:v>45272.5</c:v>
                </c:pt>
                <c:pt idx="13460">
                  <c:v>45335.5</c:v>
                </c:pt>
                <c:pt idx="13461">
                  <c:v>45272.5</c:v>
                </c:pt>
                <c:pt idx="13462">
                  <c:v>45503.5</c:v>
                </c:pt>
                <c:pt idx="13463">
                  <c:v>45321.5</c:v>
                </c:pt>
                <c:pt idx="13464">
                  <c:v>45307.5</c:v>
                </c:pt>
                <c:pt idx="13465">
                  <c:v>45227</c:v>
                </c:pt>
                <c:pt idx="13466">
                  <c:v>45216.5</c:v>
                </c:pt>
                <c:pt idx="13467">
                  <c:v>45279.5</c:v>
                </c:pt>
                <c:pt idx="13468">
                  <c:v>45321.5</c:v>
                </c:pt>
                <c:pt idx="13469">
                  <c:v>45146.5</c:v>
                </c:pt>
                <c:pt idx="13470">
                  <c:v>45293.5</c:v>
                </c:pt>
                <c:pt idx="13471">
                  <c:v>45479</c:v>
                </c:pt>
                <c:pt idx="13472">
                  <c:v>45360</c:v>
                </c:pt>
                <c:pt idx="13473">
                  <c:v>45496.5</c:v>
                </c:pt>
                <c:pt idx="13474">
                  <c:v>45538.5</c:v>
                </c:pt>
                <c:pt idx="13475">
                  <c:v>45556</c:v>
                </c:pt>
                <c:pt idx="13476">
                  <c:v>45524.5</c:v>
                </c:pt>
                <c:pt idx="13477">
                  <c:v>45552.5</c:v>
                </c:pt>
                <c:pt idx="13478">
                  <c:v>45517.5</c:v>
                </c:pt>
                <c:pt idx="13479">
                  <c:v>45927</c:v>
                </c:pt>
                <c:pt idx="13480">
                  <c:v>45636.5</c:v>
                </c:pt>
                <c:pt idx="13481">
                  <c:v>45570</c:v>
                </c:pt>
                <c:pt idx="13482">
                  <c:v>45493</c:v>
                </c:pt>
                <c:pt idx="13483">
                  <c:v>45412.5</c:v>
                </c:pt>
                <c:pt idx="13484">
                  <c:v>45612</c:v>
                </c:pt>
                <c:pt idx="13485">
                  <c:v>45573.5</c:v>
                </c:pt>
                <c:pt idx="13486">
                  <c:v>45573.5</c:v>
                </c:pt>
                <c:pt idx="13487">
                  <c:v>45458</c:v>
                </c:pt>
                <c:pt idx="13488">
                  <c:v>45507</c:v>
                </c:pt>
                <c:pt idx="13489">
                  <c:v>45472</c:v>
                </c:pt>
                <c:pt idx="13490">
                  <c:v>45472</c:v>
                </c:pt>
                <c:pt idx="13491">
                  <c:v>45391.5</c:v>
                </c:pt>
                <c:pt idx="13492">
                  <c:v>45272.5</c:v>
                </c:pt>
                <c:pt idx="13493">
                  <c:v>45419.5</c:v>
                </c:pt>
                <c:pt idx="13494">
                  <c:v>45293.5</c:v>
                </c:pt>
                <c:pt idx="13495">
                  <c:v>45381</c:v>
                </c:pt>
                <c:pt idx="13496">
                  <c:v>45391.5</c:v>
                </c:pt>
                <c:pt idx="13497">
                  <c:v>45353</c:v>
                </c:pt>
                <c:pt idx="13498">
                  <c:v>45363.5</c:v>
                </c:pt>
                <c:pt idx="13499">
                  <c:v>45339</c:v>
                </c:pt>
                <c:pt idx="13500">
                  <c:v>45321.5</c:v>
                </c:pt>
                <c:pt idx="13501">
                  <c:v>45230.5</c:v>
                </c:pt>
                <c:pt idx="13502">
                  <c:v>45024</c:v>
                </c:pt>
                <c:pt idx="13503">
                  <c:v>45209.5</c:v>
                </c:pt>
                <c:pt idx="13504">
                  <c:v>45248</c:v>
                </c:pt>
                <c:pt idx="13505">
                  <c:v>45276</c:v>
                </c:pt>
                <c:pt idx="13506">
                  <c:v>45276</c:v>
                </c:pt>
                <c:pt idx="13507">
                  <c:v>45276</c:v>
                </c:pt>
                <c:pt idx="13508">
                  <c:v>45290</c:v>
                </c:pt>
                <c:pt idx="13509">
                  <c:v>45272.5</c:v>
                </c:pt>
                <c:pt idx="13510">
                  <c:v>45265.5</c:v>
                </c:pt>
                <c:pt idx="13511">
                  <c:v>45237.5</c:v>
                </c:pt>
                <c:pt idx="13512">
                  <c:v>45223.5</c:v>
                </c:pt>
                <c:pt idx="13513">
                  <c:v>45223.5</c:v>
                </c:pt>
                <c:pt idx="13514">
                  <c:v>45185</c:v>
                </c:pt>
                <c:pt idx="13515">
                  <c:v>45195.5</c:v>
                </c:pt>
                <c:pt idx="13516">
                  <c:v>45209.5</c:v>
                </c:pt>
                <c:pt idx="13517">
                  <c:v>45048.5</c:v>
                </c:pt>
                <c:pt idx="13518">
                  <c:v>45223.5</c:v>
                </c:pt>
                <c:pt idx="13519">
                  <c:v>45255</c:v>
                </c:pt>
                <c:pt idx="13520">
                  <c:v>45213</c:v>
                </c:pt>
                <c:pt idx="13521">
                  <c:v>45272.5</c:v>
                </c:pt>
                <c:pt idx="13522">
                  <c:v>45234</c:v>
                </c:pt>
                <c:pt idx="13523">
                  <c:v>45094</c:v>
                </c:pt>
                <c:pt idx="13524">
                  <c:v>45489.5</c:v>
                </c:pt>
                <c:pt idx="13525">
                  <c:v>45083.5</c:v>
                </c:pt>
                <c:pt idx="13526">
                  <c:v>45185</c:v>
                </c:pt>
                <c:pt idx="13527">
                  <c:v>45272.5</c:v>
                </c:pt>
                <c:pt idx="13528">
                  <c:v>45132.5</c:v>
                </c:pt>
                <c:pt idx="13529">
                  <c:v>45209.5</c:v>
                </c:pt>
                <c:pt idx="13530">
                  <c:v>45080</c:v>
                </c:pt>
                <c:pt idx="13531">
                  <c:v>45272.5</c:v>
                </c:pt>
                <c:pt idx="13532">
                  <c:v>45234</c:v>
                </c:pt>
                <c:pt idx="13533">
                  <c:v>45286.5</c:v>
                </c:pt>
                <c:pt idx="13534">
                  <c:v>45272.5</c:v>
                </c:pt>
                <c:pt idx="13535">
                  <c:v>45300.5</c:v>
                </c:pt>
                <c:pt idx="13536">
                  <c:v>45300.5</c:v>
                </c:pt>
                <c:pt idx="13537">
                  <c:v>45248</c:v>
                </c:pt>
                <c:pt idx="13538">
                  <c:v>45272.5</c:v>
                </c:pt>
                <c:pt idx="13539">
                  <c:v>45290</c:v>
                </c:pt>
                <c:pt idx="13540">
                  <c:v>45248</c:v>
                </c:pt>
                <c:pt idx="13541">
                  <c:v>45286.5</c:v>
                </c:pt>
                <c:pt idx="13542">
                  <c:v>45279.5</c:v>
                </c:pt>
                <c:pt idx="13543">
                  <c:v>45227</c:v>
                </c:pt>
                <c:pt idx="13544">
                  <c:v>45290</c:v>
                </c:pt>
                <c:pt idx="13545">
                  <c:v>45290</c:v>
                </c:pt>
                <c:pt idx="13546">
                  <c:v>45419.5</c:v>
                </c:pt>
                <c:pt idx="13547">
                  <c:v>45195.5</c:v>
                </c:pt>
                <c:pt idx="13548">
                  <c:v>45223.5</c:v>
                </c:pt>
                <c:pt idx="13549">
                  <c:v>45234</c:v>
                </c:pt>
                <c:pt idx="13550">
                  <c:v>45192</c:v>
                </c:pt>
                <c:pt idx="13551">
                  <c:v>45237.5</c:v>
                </c:pt>
                <c:pt idx="13552">
                  <c:v>45248</c:v>
                </c:pt>
                <c:pt idx="13553">
                  <c:v>45146.5</c:v>
                </c:pt>
                <c:pt idx="13554">
                  <c:v>45199</c:v>
                </c:pt>
                <c:pt idx="13555">
                  <c:v>45286.5</c:v>
                </c:pt>
                <c:pt idx="13556">
                  <c:v>45094</c:v>
                </c:pt>
                <c:pt idx="13557">
                  <c:v>45500</c:v>
                </c:pt>
                <c:pt idx="13558">
                  <c:v>45251.5</c:v>
                </c:pt>
                <c:pt idx="13559">
                  <c:v>45248</c:v>
                </c:pt>
                <c:pt idx="13560">
                  <c:v>45209.5</c:v>
                </c:pt>
                <c:pt idx="13561">
                  <c:v>45510.5</c:v>
                </c:pt>
                <c:pt idx="13562">
                  <c:v>45237.5</c:v>
                </c:pt>
                <c:pt idx="13563">
                  <c:v>45237.5</c:v>
                </c:pt>
                <c:pt idx="13564">
                  <c:v>45304</c:v>
                </c:pt>
                <c:pt idx="13565">
                  <c:v>45286.5</c:v>
                </c:pt>
                <c:pt idx="13566">
                  <c:v>45293.5</c:v>
                </c:pt>
                <c:pt idx="13567">
                  <c:v>45290</c:v>
                </c:pt>
                <c:pt idx="13568">
                  <c:v>45290</c:v>
                </c:pt>
                <c:pt idx="13569">
                  <c:v>45290</c:v>
                </c:pt>
                <c:pt idx="13570">
                  <c:v>45290</c:v>
                </c:pt>
                <c:pt idx="13571">
                  <c:v>45286.5</c:v>
                </c:pt>
                <c:pt idx="13572">
                  <c:v>45311</c:v>
                </c:pt>
                <c:pt idx="13573">
                  <c:v>45314.5</c:v>
                </c:pt>
                <c:pt idx="13574">
                  <c:v>45279.5</c:v>
                </c:pt>
                <c:pt idx="13575">
                  <c:v>45563</c:v>
                </c:pt>
                <c:pt idx="13576">
                  <c:v>45272.5</c:v>
                </c:pt>
                <c:pt idx="13577">
                  <c:v>45286.5</c:v>
                </c:pt>
                <c:pt idx="13578">
                  <c:v>45297</c:v>
                </c:pt>
                <c:pt idx="13579">
                  <c:v>45286.5</c:v>
                </c:pt>
                <c:pt idx="13580">
                  <c:v>45272.5</c:v>
                </c:pt>
                <c:pt idx="13581">
                  <c:v>45349.5</c:v>
                </c:pt>
                <c:pt idx="13582">
                  <c:v>45363.5</c:v>
                </c:pt>
                <c:pt idx="13583">
                  <c:v>45374</c:v>
                </c:pt>
                <c:pt idx="13584">
                  <c:v>45374</c:v>
                </c:pt>
                <c:pt idx="13585">
                  <c:v>45374</c:v>
                </c:pt>
                <c:pt idx="13586">
                  <c:v>45374</c:v>
                </c:pt>
                <c:pt idx="13587">
                  <c:v>45346</c:v>
                </c:pt>
                <c:pt idx="13588">
                  <c:v>45398.5</c:v>
                </c:pt>
                <c:pt idx="13589">
                  <c:v>45409</c:v>
                </c:pt>
                <c:pt idx="13590">
                  <c:v>45374</c:v>
                </c:pt>
                <c:pt idx="13591">
                  <c:v>45384.5</c:v>
                </c:pt>
                <c:pt idx="13592">
                  <c:v>45374</c:v>
                </c:pt>
                <c:pt idx="13593">
                  <c:v>45353</c:v>
                </c:pt>
                <c:pt idx="13594">
                  <c:v>45580.5</c:v>
                </c:pt>
                <c:pt idx="13595">
                  <c:v>45185</c:v>
                </c:pt>
                <c:pt idx="13596">
                  <c:v>45318</c:v>
                </c:pt>
                <c:pt idx="13597">
                  <c:v>45370.5</c:v>
                </c:pt>
                <c:pt idx="13598">
                  <c:v>45398.5</c:v>
                </c:pt>
                <c:pt idx="13599">
                  <c:v>45293.5</c:v>
                </c:pt>
                <c:pt idx="13600">
                  <c:v>45398.5</c:v>
                </c:pt>
                <c:pt idx="13601">
                  <c:v>45258.5</c:v>
                </c:pt>
                <c:pt idx="13602">
                  <c:v>45391.5</c:v>
                </c:pt>
                <c:pt idx="13603">
                  <c:v>45234</c:v>
                </c:pt>
                <c:pt idx="13604">
                  <c:v>45584</c:v>
                </c:pt>
                <c:pt idx="13605">
                  <c:v>45244.5</c:v>
                </c:pt>
                <c:pt idx="13606">
                  <c:v>45346</c:v>
                </c:pt>
                <c:pt idx="13607">
                  <c:v>45346</c:v>
                </c:pt>
                <c:pt idx="13608">
                  <c:v>45335.5</c:v>
                </c:pt>
                <c:pt idx="13609">
                  <c:v>45230.5</c:v>
                </c:pt>
                <c:pt idx="13610">
                  <c:v>45360</c:v>
                </c:pt>
                <c:pt idx="13611">
                  <c:v>45335.5</c:v>
                </c:pt>
                <c:pt idx="13612">
                  <c:v>45297</c:v>
                </c:pt>
                <c:pt idx="13613">
                  <c:v>45279.5</c:v>
                </c:pt>
                <c:pt idx="13614">
                  <c:v>45286.5</c:v>
                </c:pt>
                <c:pt idx="13615">
                  <c:v>45216.5</c:v>
                </c:pt>
                <c:pt idx="13616">
                  <c:v>45276</c:v>
                </c:pt>
                <c:pt idx="13617">
                  <c:v>45164</c:v>
                </c:pt>
                <c:pt idx="13618">
                  <c:v>45139.5</c:v>
                </c:pt>
                <c:pt idx="13619">
                  <c:v>45272.5</c:v>
                </c:pt>
                <c:pt idx="13620">
                  <c:v>45272.5</c:v>
                </c:pt>
                <c:pt idx="13621">
                  <c:v>45227</c:v>
                </c:pt>
                <c:pt idx="13622">
                  <c:v>45209.5</c:v>
                </c:pt>
                <c:pt idx="13623">
                  <c:v>45220</c:v>
                </c:pt>
                <c:pt idx="13624">
                  <c:v>45178</c:v>
                </c:pt>
                <c:pt idx="13625">
                  <c:v>45220</c:v>
                </c:pt>
                <c:pt idx="13626">
                  <c:v>45195.5</c:v>
                </c:pt>
                <c:pt idx="13627">
                  <c:v>45234</c:v>
                </c:pt>
                <c:pt idx="13628">
                  <c:v>45167.5</c:v>
                </c:pt>
                <c:pt idx="13629">
                  <c:v>45181.5</c:v>
                </c:pt>
                <c:pt idx="13630">
                  <c:v>45195.5</c:v>
                </c:pt>
                <c:pt idx="13631">
                  <c:v>45115</c:v>
                </c:pt>
                <c:pt idx="13632">
                  <c:v>45143</c:v>
                </c:pt>
                <c:pt idx="13633">
                  <c:v>45076.5</c:v>
                </c:pt>
                <c:pt idx="13634">
                  <c:v>45171</c:v>
                </c:pt>
                <c:pt idx="13635">
                  <c:v>45118.5</c:v>
                </c:pt>
                <c:pt idx="13636">
                  <c:v>45118.5</c:v>
                </c:pt>
                <c:pt idx="13637">
                  <c:v>45118.5</c:v>
                </c:pt>
                <c:pt idx="13638">
                  <c:v>45006.5</c:v>
                </c:pt>
                <c:pt idx="13639">
                  <c:v>45069.5</c:v>
                </c:pt>
                <c:pt idx="13640">
                  <c:v>45234</c:v>
                </c:pt>
                <c:pt idx="13641">
                  <c:v>45041.5</c:v>
                </c:pt>
                <c:pt idx="13642">
                  <c:v>45038</c:v>
                </c:pt>
                <c:pt idx="13643">
                  <c:v>45132.5</c:v>
                </c:pt>
                <c:pt idx="13644">
                  <c:v>45027.5</c:v>
                </c:pt>
                <c:pt idx="13645">
                  <c:v>44859.5</c:v>
                </c:pt>
                <c:pt idx="13646">
                  <c:v>44894.5</c:v>
                </c:pt>
                <c:pt idx="13647">
                  <c:v>44989</c:v>
                </c:pt>
                <c:pt idx="13648">
                  <c:v>44992.5</c:v>
                </c:pt>
                <c:pt idx="13649">
                  <c:v>44989</c:v>
                </c:pt>
                <c:pt idx="13650">
                  <c:v>45003</c:v>
                </c:pt>
                <c:pt idx="13651">
                  <c:v>45003</c:v>
                </c:pt>
                <c:pt idx="13652">
                  <c:v>44936.5</c:v>
                </c:pt>
                <c:pt idx="13653">
                  <c:v>45027.5</c:v>
                </c:pt>
                <c:pt idx="13654">
                  <c:v>44989</c:v>
                </c:pt>
                <c:pt idx="13655">
                  <c:v>45027.5</c:v>
                </c:pt>
                <c:pt idx="13656">
                  <c:v>44999.5</c:v>
                </c:pt>
                <c:pt idx="13657">
                  <c:v>45017</c:v>
                </c:pt>
                <c:pt idx="13658">
                  <c:v>44989</c:v>
                </c:pt>
                <c:pt idx="13659">
                  <c:v>44859.5</c:v>
                </c:pt>
                <c:pt idx="13660">
                  <c:v>45052</c:v>
                </c:pt>
                <c:pt idx="13661">
                  <c:v>45052</c:v>
                </c:pt>
                <c:pt idx="13662">
                  <c:v>45027.5</c:v>
                </c:pt>
                <c:pt idx="13663">
                  <c:v>45087</c:v>
                </c:pt>
                <c:pt idx="13664">
                  <c:v>45062.5</c:v>
                </c:pt>
                <c:pt idx="13665">
                  <c:v>45094</c:v>
                </c:pt>
                <c:pt idx="13666">
                  <c:v>45094</c:v>
                </c:pt>
                <c:pt idx="13667">
                  <c:v>45111.5</c:v>
                </c:pt>
                <c:pt idx="13668">
                  <c:v>45125.5</c:v>
                </c:pt>
                <c:pt idx="13669">
                  <c:v>45132.5</c:v>
                </c:pt>
                <c:pt idx="13670">
                  <c:v>45146.5</c:v>
                </c:pt>
                <c:pt idx="13671">
                  <c:v>45087</c:v>
                </c:pt>
                <c:pt idx="13672">
                  <c:v>45195.5</c:v>
                </c:pt>
                <c:pt idx="13673">
                  <c:v>45048.5</c:v>
                </c:pt>
                <c:pt idx="13674">
                  <c:v>45115</c:v>
                </c:pt>
                <c:pt idx="13675">
                  <c:v>45255</c:v>
                </c:pt>
                <c:pt idx="13676">
                  <c:v>45076.5</c:v>
                </c:pt>
                <c:pt idx="13677">
                  <c:v>45258.5</c:v>
                </c:pt>
                <c:pt idx="13678">
                  <c:v>45248</c:v>
                </c:pt>
                <c:pt idx="13679">
                  <c:v>45073</c:v>
                </c:pt>
                <c:pt idx="13680">
                  <c:v>45220</c:v>
                </c:pt>
                <c:pt idx="13681">
                  <c:v>45258.5</c:v>
                </c:pt>
                <c:pt idx="13682">
                  <c:v>45139.5</c:v>
                </c:pt>
                <c:pt idx="13683">
                  <c:v>45293.5</c:v>
                </c:pt>
                <c:pt idx="13684">
                  <c:v>45227</c:v>
                </c:pt>
                <c:pt idx="13685">
                  <c:v>45160.5</c:v>
                </c:pt>
                <c:pt idx="13686">
                  <c:v>45465</c:v>
                </c:pt>
                <c:pt idx="13687">
                  <c:v>45083.5</c:v>
                </c:pt>
                <c:pt idx="13688">
                  <c:v>45027.5</c:v>
                </c:pt>
                <c:pt idx="13689">
                  <c:v>45185</c:v>
                </c:pt>
                <c:pt idx="13690">
                  <c:v>45258.5</c:v>
                </c:pt>
                <c:pt idx="13691">
                  <c:v>45209.5</c:v>
                </c:pt>
                <c:pt idx="13692">
                  <c:v>45216.5</c:v>
                </c:pt>
                <c:pt idx="13693">
                  <c:v>45209.5</c:v>
                </c:pt>
                <c:pt idx="13694">
                  <c:v>45248</c:v>
                </c:pt>
                <c:pt idx="13695">
                  <c:v>45188.5</c:v>
                </c:pt>
                <c:pt idx="13696">
                  <c:v>45426.5</c:v>
                </c:pt>
                <c:pt idx="13697">
                  <c:v>45283</c:v>
                </c:pt>
                <c:pt idx="13698">
                  <c:v>45297</c:v>
                </c:pt>
                <c:pt idx="13699">
                  <c:v>45269</c:v>
                </c:pt>
                <c:pt idx="13700">
                  <c:v>45269</c:v>
                </c:pt>
                <c:pt idx="13701">
                  <c:v>45059</c:v>
                </c:pt>
                <c:pt idx="13702">
                  <c:v>45255</c:v>
                </c:pt>
                <c:pt idx="13703">
                  <c:v>45437</c:v>
                </c:pt>
                <c:pt idx="13704">
                  <c:v>45244.5</c:v>
                </c:pt>
                <c:pt idx="13705">
                  <c:v>45244.5</c:v>
                </c:pt>
                <c:pt idx="13706">
                  <c:v>45125.5</c:v>
                </c:pt>
                <c:pt idx="13707">
                  <c:v>45181.5</c:v>
                </c:pt>
                <c:pt idx="13708">
                  <c:v>45216.5</c:v>
                </c:pt>
                <c:pt idx="13709">
                  <c:v>45059</c:v>
                </c:pt>
                <c:pt idx="13710">
                  <c:v>45234</c:v>
                </c:pt>
                <c:pt idx="13711">
                  <c:v>45192</c:v>
                </c:pt>
                <c:pt idx="13712">
                  <c:v>45167.5</c:v>
                </c:pt>
                <c:pt idx="13713">
                  <c:v>45440.5</c:v>
                </c:pt>
                <c:pt idx="13714">
                  <c:v>45129</c:v>
                </c:pt>
                <c:pt idx="13715">
                  <c:v>45328.5</c:v>
                </c:pt>
                <c:pt idx="13716">
                  <c:v>45524.5</c:v>
                </c:pt>
                <c:pt idx="13717">
                  <c:v>45262</c:v>
                </c:pt>
                <c:pt idx="13718">
                  <c:v>45153.5</c:v>
                </c:pt>
                <c:pt idx="13719">
                  <c:v>45129</c:v>
                </c:pt>
                <c:pt idx="13720">
                  <c:v>45024</c:v>
                </c:pt>
                <c:pt idx="13721">
                  <c:v>45167.5</c:v>
                </c:pt>
                <c:pt idx="13722">
                  <c:v>45157</c:v>
                </c:pt>
                <c:pt idx="13723">
                  <c:v>45139.5</c:v>
                </c:pt>
                <c:pt idx="13724">
                  <c:v>45129</c:v>
                </c:pt>
                <c:pt idx="13725">
                  <c:v>45115</c:v>
                </c:pt>
                <c:pt idx="13726">
                  <c:v>45167.5</c:v>
                </c:pt>
                <c:pt idx="13727">
                  <c:v>45153.5</c:v>
                </c:pt>
                <c:pt idx="13728">
                  <c:v>45115</c:v>
                </c:pt>
                <c:pt idx="13729">
                  <c:v>45440.5</c:v>
                </c:pt>
                <c:pt idx="13730">
                  <c:v>45062.5</c:v>
                </c:pt>
                <c:pt idx="13731">
                  <c:v>45076.5</c:v>
                </c:pt>
                <c:pt idx="13732">
                  <c:v>44947</c:v>
                </c:pt>
                <c:pt idx="13733">
                  <c:v>45038</c:v>
                </c:pt>
                <c:pt idx="13734">
                  <c:v>45003</c:v>
                </c:pt>
                <c:pt idx="13735">
                  <c:v>45157</c:v>
                </c:pt>
                <c:pt idx="13736">
                  <c:v>44999.5</c:v>
                </c:pt>
                <c:pt idx="13737">
                  <c:v>45003</c:v>
                </c:pt>
                <c:pt idx="13738">
                  <c:v>44996</c:v>
                </c:pt>
                <c:pt idx="13739">
                  <c:v>44968</c:v>
                </c:pt>
                <c:pt idx="13740">
                  <c:v>44961</c:v>
                </c:pt>
                <c:pt idx="13741">
                  <c:v>44961</c:v>
                </c:pt>
                <c:pt idx="13742">
                  <c:v>44961</c:v>
                </c:pt>
                <c:pt idx="13743">
                  <c:v>44961</c:v>
                </c:pt>
                <c:pt idx="13744">
                  <c:v>44961</c:v>
                </c:pt>
                <c:pt idx="13745">
                  <c:v>44985.5</c:v>
                </c:pt>
                <c:pt idx="13746">
                  <c:v>44936.5</c:v>
                </c:pt>
                <c:pt idx="13747">
                  <c:v>44947</c:v>
                </c:pt>
                <c:pt idx="13748">
                  <c:v>44961</c:v>
                </c:pt>
                <c:pt idx="13749">
                  <c:v>44961</c:v>
                </c:pt>
                <c:pt idx="13750">
                  <c:v>44936.5</c:v>
                </c:pt>
                <c:pt idx="13751">
                  <c:v>44936.5</c:v>
                </c:pt>
                <c:pt idx="13752">
                  <c:v>44922.5</c:v>
                </c:pt>
                <c:pt idx="13753">
                  <c:v>44845.5</c:v>
                </c:pt>
                <c:pt idx="13754">
                  <c:v>44933</c:v>
                </c:pt>
                <c:pt idx="13755">
                  <c:v>45192</c:v>
                </c:pt>
                <c:pt idx="13756">
                  <c:v>44807</c:v>
                </c:pt>
                <c:pt idx="13757">
                  <c:v>44908.5</c:v>
                </c:pt>
                <c:pt idx="13758">
                  <c:v>45262</c:v>
                </c:pt>
                <c:pt idx="13759">
                  <c:v>44873.5</c:v>
                </c:pt>
                <c:pt idx="13760">
                  <c:v>44912</c:v>
                </c:pt>
                <c:pt idx="13761">
                  <c:v>44901.5</c:v>
                </c:pt>
                <c:pt idx="13762">
                  <c:v>44849</c:v>
                </c:pt>
                <c:pt idx="13763">
                  <c:v>44866.5</c:v>
                </c:pt>
                <c:pt idx="13764">
                  <c:v>44873.5</c:v>
                </c:pt>
                <c:pt idx="13765">
                  <c:v>44943.5</c:v>
                </c:pt>
                <c:pt idx="13766">
                  <c:v>44947</c:v>
                </c:pt>
                <c:pt idx="13767">
                  <c:v>44996</c:v>
                </c:pt>
                <c:pt idx="13768">
                  <c:v>44957.5</c:v>
                </c:pt>
                <c:pt idx="13769">
                  <c:v>45010</c:v>
                </c:pt>
                <c:pt idx="13770">
                  <c:v>45048.5</c:v>
                </c:pt>
                <c:pt idx="13771">
                  <c:v>44866.5</c:v>
                </c:pt>
                <c:pt idx="13772">
                  <c:v>44971.5</c:v>
                </c:pt>
                <c:pt idx="13773">
                  <c:v>45010</c:v>
                </c:pt>
                <c:pt idx="13774">
                  <c:v>45024</c:v>
                </c:pt>
                <c:pt idx="13775">
                  <c:v>45006.5</c:v>
                </c:pt>
                <c:pt idx="13776">
                  <c:v>45010</c:v>
                </c:pt>
                <c:pt idx="13777">
                  <c:v>44985.5</c:v>
                </c:pt>
                <c:pt idx="13778">
                  <c:v>44996</c:v>
                </c:pt>
                <c:pt idx="13779">
                  <c:v>45048.5</c:v>
                </c:pt>
                <c:pt idx="13780">
                  <c:v>44947</c:v>
                </c:pt>
                <c:pt idx="13781">
                  <c:v>45006.5</c:v>
                </c:pt>
                <c:pt idx="13782">
                  <c:v>45052</c:v>
                </c:pt>
                <c:pt idx="13783">
                  <c:v>45062.5</c:v>
                </c:pt>
                <c:pt idx="13784">
                  <c:v>45265.5</c:v>
                </c:pt>
                <c:pt idx="13785">
                  <c:v>45059</c:v>
                </c:pt>
                <c:pt idx="13786">
                  <c:v>45230.5</c:v>
                </c:pt>
                <c:pt idx="13787">
                  <c:v>44957.5</c:v>
                </c:pt>
                <c:pt idx="13788">
                  <c:v>44957.5</c:v>
                </c:pt>
                <c:pt idx="13789">
                  <c:v>45024</c:v>
                </c:pt>
                <c:pt idx="13790">
                  <c:v>44929.5</c:v>
                </c:pt>
                <c:pt idx="13791">
                  <c:v>45059</c:v>
                </c:pt>
                <c:pt idx="13792">
                  <c:v>45048.5</c:v>
                </c:pt>
                <c:pt idx="13793">
                  <c:v>45045</c:v>
                </c:pt>
                <c:pt idx="13794">
                  <c:v>44982</c:v>
                </c:pt>
                <c:pt idx="13795">
                  <c:v>45006.5</c:v>
                </c:pt>
                <c:pt idx="13796">
                  <c:v>44985.5</c:v>
                </c:pt>
                <c:pt idx="13797">
                  <c:v>45202.5</c:v>
                </c:pt>
                <c:pt idx="13798">
                  <c:v>44831.5</c:v>
                </c:pt>
                <c:pt idx="13799">
                  <c:v>44933</c:v>
                </c:pt>
                <c:pt idx="13800">
                  <c:v>44817.5</c:v>
                </c:pt>
                <c:pt idx="13801">
                  <c:v>44919</c:v>
                </c:pt>
                <c:pt idx="13802">
                  <c:v>44842</c:v>
                </c:pt>
                <c:pt idx="13803">
                  <c:v>44740.5</c:v>
                </c:pt>
                <c:pt idx="13804">
                  <c:v>44894.5</c:v>
                </c:pt>
                <c:pt idx="13805">
                  <c:v>44905</c:v>
                </c:pt>
                <c:pt idx="13806">
                  <c:v>44873.5</c:v>
                </c:pt>
                <c:pt idx="13807">
                  <c:v>44873.5</c:v>
                </c:pt>
                <c:pt idx="13808">
                  <c:v>44803.5</c:v>
                </c:pt>
                <c:pt idx="13809">
                  <c:v>44838.5</c:v>
                </c:pt>
                <c:pt idx="13810">
                  <c:v>44828</c:v>
                </c:pt>
                <c:pt idx="13811">
                  <c:v>44810.5</c:v>
                </c:pt>
                <c:pt idx="13812">
                  <c:v>44754.5</c:v>
                </c:pt>
                <c:pt idx="13813">
                  <c:v>44796.5</c:v>
                </c:pt>
                <c:pt idx="13814">
                  <c:v>44779</c:v>
                </c:pt>
                <c:pt idx="13815">
                  <c:v>44779</c:v>
                </c:pt>
                <c:pt idx="13816">
                  <c:v>44779</c:v>
                </c:pt>
                <c:pt idx="13817">
                  <c:v>44779</c:v>
                </c:pt>
                <c:pt idx="13818">
                  <c:v>44754.5</c:v>
                </c:pt>
                <c:pt idx="13819">
                  <c:v>44817.5</c:v>
                </c:pt>
                <c:pt idx="13820">
                  <c:v>44793</c:v>
                </c:pt>
                <c:pt idx="13821">
                  <c:v>44793</c:v>
                </c:pt>
                <c:pt idx="13822">
                  <c:v>44677.5</c:v>
                </c:pt>
                <c:pt idx="13823">
                  <c:v>44782.5</c:v>
                </c:pt>
                <c:pt idx="13824">
                  <c:v>44667</c:v>
                </c:pt>
                <c:pt idx="13825">
                  <c:v>44831.5</c:v>
                </c:pt>
                <c:pt idx="13826">
                  <c:v>44856</c:v>
                </c:pt>
                <c:pt idx="13827">
                  <c:v>44551.5</c:v>
                </c:pt>
                <c:pt idx="13828">
                  <c:v>44817.5</c:v>
                </c:pt>
                <c:pt idx="13829">
                  <c:v>44779</c:v>
                </c:pt>
                <c:pt idx="13830">
                  <c:v>44782.5</c:v>
                </c:pt>
                <c:pt idx="13831">
                  <c:v>44677.5</c:v>
                </c:pt>
                <c:pt idx="13832">
                  <c:v>44842</c:v>
                </c:pt>
                <c:pt idx="13833">
                  <c:v>44824.5</c:v>
                </c:pt>
                <c:pt idx="13834">
                  <c:v>44926</c:v>
                </c:pt>
                <c:pt idx="13835">
                  <c:v>44842</c:v>
                </c:pt>
                <c:pt idx="13836">
                  <c:v>44751</c:v>
                </c:pt>
                <c:pt idx="13837">
                  <c:v>44922.5</c:v>
                </c:pt>
                <c:pt idx="13838">
                  <c:v>44975</c:v>
                </c:pt>
                <c:pt idx="13839">
                  <c:v>44964.5</c:v>
                </c:pt>
                <c:pt idx="13840">
                  <c:v>45003</c:v>
                </c:pt>
                <c:pt idx="13841">
                  <c:v>44849</c:v>
                </c:pt>
                <c:pt idx="13842">
                  <c:v>44982</c:v>
                </c:pt>
                <c:pt idx="13843">
                  <c:v>44810.5</c:v>
                </c:pt>
                <c:pt idx="13844">
                  <c:v>44954</c:v>
                </c:pt>
                <c:pt idx="13845">
                  <c:v>44866.5</c:v>
                </c:pt>
                <c:pt idx="13846">
                  <c:v>44873.5</c:v>
                </c:pt>
                <c:pt idx="13847">
                  <c:v>44866.5</c:v>
                </c:pt>
                <c:pt idx="13848">
                  <c:v>44915.5</c:v>
                </c:pt>
                <c:pt idx="13849">
                  <c:v>44814</c:v>
                </c:pt>
                <c:pt idx="13850">
                  <c:v>44768.5</c:v>
                </c:pt>
                <c:pt idx="13851">
                  <c:v>44740.5</c:v>
                </c:pt>
                <c:pt idx="13852">
                  <c:v>44754.5</c:v>
                </c:pt>
                <c:pt idx="13853">
                  <c:v>44744</c:v>
                </c:pt>
                <c:pt idx="13854">
                  <c:v>44681</c:v>
                </c:pt>
                <c:pt idx="13855">
                  <c:v>44747.5</c:v>
                </c:pt>
                <c:pt idx="13856">
                  <c:v>44667</c:v>
                </c:pt>
                <c:pt idx="13857">
                  <c:v>44677.5</c:v>
                </c:pt>
                <c:pt idx="13858">
                  <c:v>44604</c:v>
                </c:pt>
                <c:pt idx="13859">
                  <c:v>44670.5</c:v>
                </c:pt>
                <c:pt idx="13860">
                  <c:v>44597</c:v>
                </c:pt>
                <c:pt idx="13861">
                  <c:v>44635.5</c:v>
                </c:pt>
                <c:pt idx="13862">
                  <c:v>44632</c:v>
                </c:pt>
                <c:pt idx="13863">
                  <c:v>44649.5</c:v>
                </c:pt>
                <c:pt idx="13864">
                  <c:v>44632</c:v>
                </c:pt>
                <c:pt idx="13865">
                  <c:v>44604</c:v>
                </c:pt>
                <c:pt idx="13866">
                  <c:v>44513</c:v>
                </c:pt>
                <c:pt idx="13867">
                  <c:v>44565.5</c:v>
                </c:pt>
                <c:pt idx="13868">
                  <c:v>44541</c:v>
                </c:pt>
                <c:pt idx="13869">
                  <c:v>44551.5</c:v>
                </c:pt>
                <c:pt idx="13870">
                  <c:v>44537.5</c:v>
                </c:pt>
                <c:pt idx="13871">
                  <c:v>44639</c:v>
                </c:pt>
                <c:pt idx="13872">
                  <c:v>44513</c:v>
                </c:pt>
                <c:pt idx="13873">
                  <c:v>44551.5</c:v>
                </c:pt>
                <c:pt idx="13874">
                  <c:v>44499</c:v>
                </c:pt>
                <c:pt idx="13875">
                  <c:v>44541</c:v>
                </c:pt>
                <c:pt idx="13876">
                  <c:v>44478</c:v>
                </c:pt>
                <c:pt idx="13877">
                  <c:v>44492</c:v>
                </c:pt>
                <c:pt idx="13878">
                  <c:v>44467.5</c:v>
                </c:pt>
                <c:pt idx="13879">
                  <c:v>44425.5</c:v>
                </c:pt>
                <c:pt idx="13880">
                  <c:v>44429</c:v>
                </c:pt>
                <c:pt idx="13881">
                  <c:v>44376.5</c:v>
                </c:pt>
                <c:pt idx="13882">
                  <c:v>44376.5</c:v>
                </c:pt>
                <c:pt idx="13883">
                  <c:v>44425.5</c:v>
                </c:pt>
                <c:pt idx="13884">
                  <c:v>44415</c:v>
                </c:pt>
                <c:pt idx="13885">
                  <c:v>44327.5</c:v>
                </c:pt>
                <c:pt idx="13886">
                  <c:v>44212</c:v>
                </c:pt>
                <c:pt idx="13887">
                  <c:v>44306.5</c:v>
                </c:pt>
                <c:pt idx="13888">
                  <c:v>44327.5</c:v>
                </c:pt>
                <c:pt idx="13889">
                  <c:v>44345</c:v>
                </c:pt>
                <c:pt idx="13890">
                  <c:v>44345</c:v>
                </c:pt>
                <c:pt idx="13891">
                  <c:v>44320.5</c:v>
                </c:pt>
                <c:pt idx="13892">
                  <c:v>44317</c:v>
                </c:pt>
                <c:pt idx="13893">
                  <c:v>44394</c:v>
                </c:pt>
                <c:pt idx="13894">
                  <c:v>44306.5</c:v>
                </c:pt>
                <c:pt idx="13895">
                  <c:v>44131.5</c:v>
                </c:pt>
                <c:pt idx="13896">
                  <c:v>44282</c:v>
                </c:pt>
                <c:pt idx="13897">
                  <c:v>44317</c:v>
                </c:pt>
                <c:pt idx="13898">
                  <c:v>44306.5</c:v>
                </c:pt>
                <c:pt idx="13899">
                  <c:v>44257.5</c:v>
                </c:pt>
                <c:pt idx="13900">
                  <c:v>44208.5</c:v>
                </c:pt>
                <c:pt idx="13901">
                  <c:v>44093</c:v>
                </c:pt>
                <c:pt idx="13902">
                  <c:v>44103.5</c:v>
                </c:pt>
                <c:pt idx="13903">
                  <c:v>44208.5</c:v>
                </c:pt>
                <c:pt idx="13904">
                  <c:v>44233</c:v>
                </c:pt>
                <c:pt idx="13905">
                  <c:v>44243.5</c:v>
                </c:pt>
                <c:pt idx="13906">
                  <c:v>44229.5</c:v>
                </c:pt>
                <c:pt idx="13907">
                  <c:v>44219</c:v>
                </c:pt>
                <c:pt idx="13908">
                  <c:v>44040.5</c:v>
                </c:pt>
                <c:pt idx="13909">
                  <c:v>44194.5</c:v>
                </c:pt>
                <c:pt idx="13910">
                  <c:v>44163</c:v>
                </c:pt>
                <c:pt idx="13911">
                  <c:v>44096.5</c:v>
                </c:pt>
                <c:pt idx="13912">
                  <c:v>44107</c:v>
                </c:pt>
                <c:pt idx="13913">
                  <c:v>44184</c:v>
                </c:pt>
                <c:pt idx="13914">
                  <c:v>44198</c:v>
                </c:pt>
                <c:pt idx="13915">
                  <c:v>44170</c:v>
                </c:pt>
                <c:pt idx="13916">
                  <c:v>44222.5</c:v>
                </c:pt>
                <c:pt idx="13917">
                  <c:v>44222.5</c:v>
                </c:pt>
                <c:pt idx="13918">
                  <c:v>44170</c:v>
                </c:pt>
                <c:pt idx="13919">
                  <c:v>44159.5</c:v>
                </c:pt>
                <c:pt idx="13920">
                  <c:v>44208.5</c:v>
                </c:pt>
                <c:pt idx="13921">
                  <c:v>44219</c:v>
                </c:pt>
                <c:pt idx="13922">
                  <c:v>44194.5</c:v>
                </c:pt>
                <c:pt idx="13923">
                  <c:v>44219</c:v>
                </c:pt>
                <c:pt idx="13924">
                  <c:v>44184</c:v>
                </c:pt>
                <c:pt idx="13925">
                  <c:v>44268</c:v>
                </c:pt>
                <c:pt idx="13926">
                  <c:v>44159.5</c:v>
                </c:pt>
                <c:pt idx="13927">
                  <c:v>44159.5</c:v>
                </c:pt>
                <c:pt idx="13928">
                  <c:v>44208.5</c:v>
                </c:pt>
                <c:pt idx="13929">
                  <c:v>44093</c:v>
                </c:pt>
                <c:pt idx="13930">
                  <c:v>44212</c:v>
                </c:pt>
                <c:pt idx="13931">
                  <c:v>44124.5</c:v>
                </c:pt>
                <c:pt idx="13932">
                  <c:v>44226</c:v>
                </c:pt>
                <c:pt idx="13933">
                  <c:v>44180.5</c:v>
                </c:pt>
                <c:pt idx="13934">
                  <c:v>44198</c:v>
                </c:pt>
                <c:pt idx="13935">
                  <c:v>44268</c:v>
                </c:pt>
                <c:pt idx="13936">
                  <c:v>44282</c:v>
                </c:pt>
                <c:pt idx="13937">
                  <c:v>44257.5</c:v>
                </c:pt>
                <c:pt idx="13938">
                  <c:v>44271.5</c:v>
                </c:pt>
                <c:pt idx="13939">
                  <c:v>44257.5</c:v>
                </c:pt>
                <c:pt idx="13940">
                  <c:v>44180.5</c:v>
                </c:pt>
                <c:pt idx="13941">
                  <c:v>44296</c:v>
                </c:pt>
                <c:pt idx="13942">
                  <c:v>44170</c:v>
                </c:pt>
                <c:pt idx="13943">
                  <c:v>44261</c:v>
                </c:pt>
                <c:pt idx="13944">
                  <c:v>44131.5</c:v>
                </c:pt>
                <c:pt idx="13945">
                  <c:v>44184</c:v>
                </c:pt>
                <c:pt idx="13946">
                  <c:v>44271.5</c:v>
                </c:pt>
                <c:pt idx="13947">
                  <c:v>44247</c:v>
                </c:pt>
                <c:pt idx="13948">
                  <c:v>44271.5</c:v>
                </c:pt>
                <c:pt idx="13949">
                  <c:v>44159.5</c:v>
                </c:pt>
                <c:pt idx="13950">
                  <c:v>44201.5</c:v>
                </c:pt>
                <c:pt idx="13951">
                  <c:v>44226</c:v>
                </c:pt>
                <c:pt idx="13952">
                  <c:v>44135</c:v>
                </c:pt>
                <c:pt idx="13953">
                  <c:v>44226</c:v>
                </c:pt>
                <c:pt idx="13954">
                  <c:v>44009</c:v>
                </c:pt>
                <c:pt idx="13955">
                  <c:v>44254</c:v>
                </c:pt>
                <c:pt idx="13956">
                  <c:v>44184</c:v>
                </c:pt>
                <c:pt idx="13957">
                  <c:v>44254</c:v>
                </c:pt>
                <c:pt idx="13958">
                  <c:v>44275</c:v>
                </c:pt>
                <c:pt idx="13959">
                  <c:v>44268</c:v>
                </c:pt>
                <c:pt idx="13960">
                  <c:v>44373</c:v>
                </c:pt>
                <c:pt idx="13961">
                  <c:v>44317</c:v>
                </c:pt>
                <c:pt idx="13962">
                  <c:v>44408</c:v>
                </c:pt>
                <c:pt idx="13963">
                  <c:v>44530.5</c:v>
                </c:pt>
                <c:pt idx="13964">
                  <c:v>44278.5</c:v>
                </c:pt>
                <c:pt idx="13965">
                  <c:v>44404.5</c:v>
                </c:pt>
                <c:pt idx="13966">
                  <c:v>44264.5</c:v>
                </c:pt>
                <c:pt idx="13967">
                  <c:v>44646</c:v>
                </c:pt>
                <c:pt idx="13968">
                  <c:v>44439.5</c:v>
                </c:pt>
                <c:pt idx="13969">
                  <c:v>44278.5</c:v>
                </c:pt>
                <c:pt idx="13970">
                  <c:v>44331</c:v>
                </c:pt>
                <c:pt idx="13971">
                  <c:v>44380</c:v>
                </c:pt>
                <c:pt idx="13972">
                  <c:v>44404.5</c:v>
                </c:pt>
                <c:pt idx="13973">
                  <c:v>44331</c:v>
                </c:pt>
                <c:pt idx="13974">
                  <c:v>44313.5</c:v>
                </c:pt>
                <c:pt idx="13975">
                  <c:v>44359</c:v>
                </c:pt>
                <c:pt idx="13976">
                  <c:v>44198</c:v>
                </c:pt>
                <c:pt idx="13977">
                  <c:v>44264.5</c:v>
                </c:pt>
                <c:pt idx="13978">
                  <c:v>44205</c:v>
                </c:pt>
                <c:pt idx="13979">
                  <c:v>44177</c:v>
                </c:pt>
                <c:pt idx="13980">
                  <c:v>44096.5</c:v>
                </c:pt>
                <c:pt idx="13981">
                  <c:v>44205</c:v>
                </c:pt>
                <c:pt idx="13982">
                  <c:v>44243.5</c:v>
                </c:pt>
                <c:pt idx="13983">
                  <c:v>44257.5</c:v>
                </c:pt>
                <c:pt idx="13984">
                  <c:v>44243.5</c:v>
                </c:pt>
                <c:pt idx="13985">
                  <c:v>44271.5</c:v>
                </c:pt>
                <c:pt idx="13986">
                  <c:v>44107</c:v>
                </c:pt>
                <c:pt idx="13987">
                  <c:v>44233</c:v>
                </c:pt>
                <c:pt idx="13988">
                  <c:v>44208.5</c:v>
                </c:pt>
                <c:pt idx="13989">
                  <c:v>44222.5</c:v>
                </c:pt>
                <c:pt idx="13990">
                  <c:v>44145.5</c:v>
                </c:pt>
                <c:pt idx="13991">
                  <c:v>44135</c:v>
                </c:pt>
                <c:pt idx="13992">
                  <c:v>44135</c:v>
                </c:pt>
                <c:pt idx="13993">
                  <c:v>44086</c:v>
                </c:pt>
                <c:pt idx="13994">
                  <c:v>44096.5</c:v>
                </c:pt>
                <c:pt idx="13995">
                  <c:v>44023</c:v>
                </c:pt>
                <c:pt idx="13996">
                  <c:v>44121</c:v>
                </c:pt>
                <c:pt idx="13997">
                  <c:v>44026.5</c:v>
                </c:pt>
                <c:pt idx="13998">
                  <c:v>44030</c:v>
                </c:pt>
                <c:pt idx="13999">
                  <c:v>43949.5</c:v>
                </c:pt>
                <c:pt idx="14000">
                  <c:v>44023</c:v>
                </c:pt>
                <c:pt idx="14001">
                  <c:v>44009</c:v>
                </c:pt>
                <c:pt idx="14002">
                  <c:v>43970.5</c:v>
                </c:pt>
                <c:pt idx="14003">
                  <c:v>44047.5</c:v>
                </c:pt>
                <c:pt idx="14004">
                  <c:v>43995</c:v>
                </c:pt>
                <c:pt idx="14005">
                  <c:v>43939</c:v>
                </c:pt>
                <c:pt idx="14006">
                  <c:v>44030</c:v>
                </c:pt>
                <c:pt idx="14007">
                  <c:v>43865.5</c:v>
                </c:pt>
                <c:pt idx="14008">
                  <c:v>44002</c:v>
                </c:pt>
                <c:pt idx="14009">
                  <c:v>43991.5</c:v>
                </c:pt>
                <c:pt idx="14010">
                  <c:v>43988</c:v>
                </c:pt>
                <c:pt idx="14011">
                  <c:v>44012.5</c:v>
                </c:pt>
                <c:pt idx="14012">
                  <c:v>43904</c:v>
                </c:pt>
                <c:pt idx="14013">
                  <c:v>43974</c:v>
                </c:pt>
                <c:pt idx="14014">
                  <c:v>43988</c:v>
                </c:pt>
                <c:pt idx="14015">
                  <c:v>43953</c:v>
                </c:pt>
                <c:pt idx="14016">
                  <c:v>43806</c:v>
                </c:pt>
                <c:pt idx="14017">
                  <c:v>43953</c:v>
                </c:pt>
                <c:pt idx="14018">
                  <c:v>43953</c:v>
                </c:pt>
                <c:pt idx="14019">
                  <c:v>43953</c:v>
                </c:pt>
                <c:pt idx="14020">
                  <c:v>43928.5</c:v>
                </c:pt>
                <c:pt idx="14021">
                  <c:v>43963.5</c:v>
                </c:pt>
                <c:pt idx="14022">
                  <c:v>43942.5</c:v>
                </c:pt>
                <c:pt idx="14023">
                  <c:v>43970.5</c:v>
                </c:pt>
                <c:pt idx="14024">
                  <c:v>43984.5</c:v>
                </c:pt>
                <c:pt idx="14025">
                  <c:v>43897</c:v>
                </c:pt>
                <c:pt idx="14026">
                  <c:v>43900.5</c:v>
                </c:pt>
                <c:pt idx="14027">
                  <c:v>43925</c:v>
                </c:pt>
                <c:pt idx="14028">
                  <c:v>43886.5</c:v>
                </c:pt>
                <c:pt idx="14029">
                  <c:v>43963.5</c:v>
                </c:pt>
                <c:pt idx="14030">
                  <c:v>44002</c:v>
                </c:pt>
                <c:pt idx="14031">
                  <c:v>43974</c:v>
                </c:pt>
                <c:pt idx="14032">
                  <c:v>43960</c:v>
                </c:pt>
                <c:pt idx="14033">
                  <c:v>43886.5</c:v>
                </c:pt>
                <c:pt idx="14034">
                  <c:v>43963.5</c:v>
                </c:pt>
                <c:pt idx="14035">
                  <c:v>43998.5</c:v>
                </c:pt>
                <c:pt idx="14036">
                  <c:v>43862</c:v>
                </c:pt>
                <c:pt idx="14037">
                  <c:v>44012.5</c:v>
                </c:pt>
                <c:pt idx="14038">
                  <c:v>43998.5</c:v>
                </c:pt>
                <c:pt idx="14039">
                  <c:v>44026.5</c:v>
                </c:pt>
                <c:pt idx="14040">
                  <c:v>43963.5</c:v>
                </c:pt>
                <c:pt idx="14041">
                  <c:v>44002</c:v>
                </c:pt>
                <c:pt idx="14042">
                  <c:v>43841</c:v>
                </c:pt>
                <c:pt idx="14043">
                  <c:v>43988</c:v>
                </c:pt>
                <c:pt idx="14044">
                  <c:v>43886.5</c:v>
                </c:pt>
                <c:pt idx="14045">
                  <c:v>43900.5</c:v>
                </c:pt>
                <c:pt idx="14046">
                  <c:v>44009</c:v>
                </c:pt>
                <c:pt idx="14047">
                  <c:v>44016</c:v>
                </c:pt>
                <c:pt idx="14048">
                  <c:v>44023</c:v>
                </c:pt>
                <c:pt idx="14049">
                  <c:v>44040.5</c:v>
                </c:pt>
                <c:pt idx="14050">
                  <c:v>43921.5</c:v>
                </c:pt>
                <c:pt idx="14051">
                  <c:v>43757</c:v>
                </c:pt>
                <c:pt idx="14052">
                  <c:v>43918</c:v>
                </c:pt>
                <c:pt idx="14053">
                  <c:v>43879.5</c:v>
                </c:pt>
                <c:pt idx="14054">
                  <c:v>44177</c:v>
                </c:pt>
                <c:pt idx="14055">
                  <c:v>44072</c:v>
                </c:pt>
                <c:pt idx="14056">
                  <c:v>44236.5</c:v>
                </c:pt>
                <c:pt idx="14057">
                  <c:v>44082.5</c:v>
                </c:pt>
                <c:pt idx="14058">
                  <c:v>44135</c:v>
                </c:pt>
                <c:pt idx="14059">
                  <c:v>44110.5</c:v>
                </c:pt>
                <c:pt idx="14060">
                  <c:v>44135</c:v>
                </c:pt>
                <c:pt idx="14061">
                  <c:v>44107</c:v>
                </c:pt>
                <c:pt idx="14062">
                  <c:v>44131.5</c:v>
                </c:pt>
                <c:pt idx="14063">
                  <c:v>44082.5</c:v>
                </c:pt>
                <c:pt idx="14064">
                  <c:v>44121</c:v>
                </c:pt>
                <c:pt idx="14065">
                  <c:v>44121</c:v>
                </c:pt>
                <c:pt idx="14066">
                  <c:v>44082.5</c:v>
                </c:pt>
                <c:pt idx="14067">
                  <c:v>44058</c:v>
                </c:pt>
                <c:pt idx="14068">
                  <c:v>44121</c:v>
                </c:pt>
                <c:pt idx="14069">
                  <c:v>44096.5</c:v>
                </c:pt>
                <c:pt idx="14070">
                  <c:v>44072</c:v>
                </c:pt>
                <c:pt idx="14071">
                  <c:v>44058</c:v>
                </c:pt>
                <c:pt idx="14072">
                  <c:v>44089.5</c:v>
                </c:pt>
                <c:pt idx="14073">
                  <c:v>44019.5</c:v>
                </c:pt>
                <c:pt idx="14074">
                  <c:v>44075.5</c:v>
                </c:pt>
                <c:pt idx="14075">
                  <c:v>44033.5</c:v>
                </c:pt>
                <c:pt idx="14076">
                  <c:v>44044</c:v>
                </c:pt>
                <c:pt idx="14077">
                  <c:v>44093</c:v>
                </c:pt>
                <c:pt idx="14078">
                  <c:v>44114</c:v>
                </c:pt>
                <c:pt idx="14079">
                  <c:v>44107</c:v>
                </c:pt>
                <c:pt idx="14080">
                  <c:v>44093</c:v>
                </c:pt>
                <c:pt idx="14081">
                  <c:v>44093</c:v>
                </c:pt>
                <c:pt idx="14082">
                  <c:v>43970.5</c:v>
                </c:pt>
                <c:pt idx="14083">
                  <c:v>44082.5</c:v>
                </c:pt>
                <c:pt idx="14084">
                  <c:v>44044</c:v>
                </c:pt>
                <c:pt idx="14085">
                  <c:v>44103.5</c:v>
                </c:pt>
                <c:pt idx="14086">
                  <c:v>44117.5</c:v>
                </c:pt>
                <c:pt idx="14087">
                  <c:v>44079</c:v>
                </c:pt>
                <c:pt idx="14088">
                  <c:v>43942.5</c:v>
                </c:pt>
                <c:pt idx="14089">
                  <c:v>44079</c:v>
                </c:pt>
                <c:pt idx="14090">
                  <c:v>44082.5</c:v>
                </c:pt>
                <c:pt idx="14091">
                  <c:v>44068.5</c:v>
                </c:pt>
                <c:pt idx="14092">
                  <c:v>44068.5</c:v>
                </c:pt>
                <c:pt idx="14093">
                  <c:v>44040.5</c:v>
                </c:pt>
                <c:pt idx="14094">
                  <c:v>44061.5</c:v>
                </c:pt>
                <c:pt idx="14095">
                  <c:v>44040.5</c:v>
                </c:pt>
                <c:pt idx="14096">
                  <c:v>44026.5</c:v>
                </c:pt>
                <c:pt idx="14097">
                  <c:v>43914.5</c:v>
                </c:pt>
                <c:pt idx="14098">
                  <c:v>44047.5</c:v>
                </c:pt>
                <c:pt idx="14099">
                  <c:v>43970.5</c:v>
                </c:pt>
                <c:pt idx="14100">
                  <c:v>44240</c:v>
                </c:pt>
                <c:pt idx="14101">
                  <c:v>44002</c:v>
                </c:pt>
                <c:pt idx="14102">
                  <c:v>43988</c:v>
                </c:pt>
                <c:pt idx="14103">
                  <c:v>43970.5</c:v>
                </c:pt>
                <c:pt idx="14104">
                  <c:v>43956.5</c:v>
                </c:pt>
                <c:pt idx="14105">
                  <c:v>43970.5</c:v>
                </c:pt>
                <c:pt idx="14106">
                  <c:v>43932</c:v>
                </c:pt>
                <c:pt idx="14107">
                  <c:v>43883</c:v>
                </c:pt>
                <c:pt idx="14108">
                  <c:v>43956.5</c:v>
                </c:pt>
                <c:pt idx="14109">
                  <c:v>43932</c:v>
                </c:pt>
                <c:pt idx="14110">
                  <c:v>43823.5</c:v>
                </c:pt>
                <c:pt idx="14111">
                  <c:v>43932</c:v>
                </c:pt>
                <c:pt idx="14112">
                  <c:v>43907.5</c:v>
                </c:pt>
                <c:pt idx="14113">
                  <c:v>43911</c:v>
                </c:pt>
                <c:pt idx="14114">
                  <c:v>43946</c:v>
                </c:pt>
                <c:pt idx="14115">
                  <c:v>44131.5</c:v>
                </c:pt>
                <c:pt idx="14116">
                  <c:v>43904</c:v>
                </c:pt>
                <c:pt idx="14117">
                  <c:v>43918</c:v>
                </c:pt>
                <c:pt idx="14118">
                  <c:v>43862</c:v>
                </c:pt>
                <c:pt idx="14119">
                  <c:v>43897</c:v>
                </c:pt>
                <c:pt idx="14120">
                  <c:v>43893.5</c:v>
                </c:pt>
                <c:pt idx="14121">
                  <c:v>43893.5</c:v>
                </c:pt>
                <c:pt idx="14122">
                  <c:v>43897</c:v>
                </c:pt>
                <c:pt idx="14123">
                  <c:v>43883</c:v>
                </c:pt>
                <c:pt idx="14124">
                  <c:v>43890</c:v>
                </c:pt>
                <c:pt idx="14125">
                  <c:v>43855</c:v>
                </c:pt>
                <c:pt idx="14126">
                  <c:v>43760.5</c:v>
                </c:pt>
                <c:pt idx="14127">
                  <c:v>43848</c:v>
                </c:pt>
                <c:pt idx="14128">
                  <c:v>43799</c:v>
                </c:pt>
                <c:pt idx="14129">
                  <c:v>43886.5</c:v>
                </c:pt>
                <c:pt idx="14130">
                  <c:v>43848</c:v>
                </c:pt>
                <c:pt idx="14131">
                  <c:v>43837.5</c:v>
                </c:pt>
                <c:pt idx="14132">
                  <c:v>43883</c:v>
                </c:pt>
                <c:pt idx="14133">
                  <c:v>43855</c:v>
                </c:pt>
                <c:pt idx="14134">
                  <c:v>43823.5</c:v>
                </c:pt>
                <c:pt idx="14135">
                  <c:v>43834</c:v>
                </c:pt>
                <c:pt idx="14136">
                  <c:v>43848</c:v>
                </c:pt>
                <c:pt idx="14137">
                  <c:v>43848</c:v>
                </c:pt>
                <c:pt idx="14138">
                  <c:v>43823.5</c:v>
                </c:pt>
                <c:pt idx="14139">
                  <c:v>43799</c:v>
                </c:pt>
                <c:pt idx="14140">
                  <c:v>43851.5</c:v>
                </c:pt>
                <c:pt idx="14141">
                  <c:v>43862</c:v>
                </c:pt>
                <c:pt idx="14142">
                  <c:v>43841</c:v>
                </c:pt>
                <c:pt idx="14143">
                  <c:v>43876</c:v>
                </c:pt>
                <c:pt idx="14144">
                  <c:v>43848</c:v>
                </c:pt>
                <c:pt idx="14145">
                  <c:v>43760.5</c:v>
                </c:pt>
                <c:pt idx="14146">
                  <c:v>43869</c:v>
                </c:pt>
                <c:pt idx="14147">
                  <c:v>43876</c:v>
                </c:pt>
                <c:pt idx="14148">
                  <c:v>43855</c:v>
                </c:pt>
                <c:pt idx="14149">
                  <c:v>43904</c:v>
                </c:pt>
                <c:pt idx="14150">
                  <c:v>43862</c:v>
                </c:pt>
                <c:pt idx="14151">
                  <c:v>43893.5</c:v>
                </c:pt>
                <c:pt idx="14152">
                  <c:v>43872.5</c:v>
                </c:pt>
                <c:pt idx="14153">
                  <c:v>43858.5</c:v>
                </c:pt>
                <c:pt idx="14154">
                  <c:v>43788.5</c:v>
                </c:pt>
                <c:pt idx="14155">
                  <c:v>43638</c:v>
                </c:pt>
                <c:pt idx="14156">
                  <c:v>43809.5</c:v>
                </c:pt>
                <c:pt idx="14157">
                  <c:v>43907.5</c:v>
                </c:pt>
                <c:pt idx="14158">
                  <c:v>43809.5</c:v>
                </c:pt>
                <c:pt idx="14159">
                  <c:v>43862</c:v>
                </c:pt>
                <c:pt idx="14160">
                  <c:v>43907.5</c:v>
                </c:pt>
                <c:pt idx="14161">
                  <c:v>43911</c:v>
                </c:pt>
                <c:pt idx="14162">
                  <c:v>43858.5</c:v>
                </c:pt>
                <c:pt idx="14163">
                  <c:v>43757</c:v>
                </c:pt>
                <c:pt idx="14164">
                  <c:v>43872.5</c:v>
                </c:pt>
                <c:pt idx="14165">
                  <c:v>43879.5</c:v>
                </c:pt>
                <c:pt idx="14166">
                  <c:v>43865.5</c:v>
                </c:pt>
                <c:pt idx="14167">
                  <c:v>43806</c:v>
                </c:pt>
                <c:pt idx="14168">
                  <c:v>43753.5</c:v>
                </c:pt>
                <c:pt idx="14169">
                  <c:v>43816.5</c:v>
                </c:pt>
                <c:pt idx="14170">
                  <c:v>43862</c:v>
                </c:pt>
                <c:pt idx="14171">
                  <c:v>43851.5</c:v>
                </c:pt>
                <c:pt idx="14172">
                  <c:v>43823.5</c:v>
                </c:pt>
                <c:pt idx="14173">
                  <c:v>43813</c:v>
                </c:pt>
                <c:pt idx="14174">
                  <c:v>43806</c:v>
                </c:pt>
                <c:pt idx="14175">
                  <c:v>43816.5</c:v>
                </c:pt>
                <c:pt idx="14176">
                  <c:v>43914.5</c:v>
                </c:pt>
                <c:pt idx="14177">
                  <c:v>43904</c:v>
                </c:pt>
                <c:pt idx="14178">
                  <c:v>44152.5</c:v>
                </c:pt>
                <c:pt idx="14179">
                  <c:v>43914.5</c:v>
                </c:pt>
                <c:pt idx="14180">
                  <c:v>43879.5</c:v>
                </c:pt>
                <c:pt idx="14181">
                  <c:v>43925</c:v>
                </c:pt>
                <c:pt idx="14182">
                  <c:v>44313.5</c:v>
                </c:pt>
                <c:pt idx="14183">
                  <c:v>43890</c:v>
                </c:pt>
                <c:pt idx="14184">
                  <c:v>43914.5</c:v>
                </c:pt>
                <c:pt idx="14185">
                  <c:v>43967</c:v>
                </c:pt>
                <c:pt idx="14186">
                  <c:v>44040.5</c:v>
                </c:pt>
                <c:pt idx="14187">
                  <c:v>43953</c:v>
                </c:pt>
                <c:pt idx="14188">
                  <c:v>43914.5</c:v>
                </c:pt>
                <c:pt idx="14189">
                  <c:v>43953</c:v>
                </c:pt>
                <c:pt idx="14190">
                  <c:v>43932</c:v>
                </c:pt>
                <c:pt idx="14191">
                  <c:v>43718.5</c:v>
                </c:pt>
                <c:pt idx="14192">
                  <c:v>43883</c:v>
                </c:pt>
                <c:pt idx="14193">
                  <c:v>43872.5</c:v>
                </c:pt>
                <c:pt idx="14194">
                  <c:v>43918</c:v>
                </c:pt>
                <c:pt idx="14195">
                  <c:v>43876</c:v>
                </c:pt>
                <c:pt idx="14196">
                  <c:v>43890</c:v>
                </c:pt>
                <c:pt idx="14197">
                  <c:v>43876</c:v>
                </c:pt>
                <c:pt idx="14198">
                  <c:v>43844.5</c:v>
                </c:pt>
                <c:pt idx="14199">
                  <c:v>43757</c:v>
                </c:pt>
                <c:pt idx="14200">
                  <c:v>43879.5</c:v>
                </c:pt>
                <c:pt idx="14201">
                  <c:v>43820</c:v>
                </c:pt>
                <c:pt idx="14202">
                  <c:v>43844.5</c:v>
                </c:pt>
                <c:pt idx="14203">
                  <c:v>43820</c:v>
                </c:pt>
                <c:pt idx="14204">
                  <c:v>43844.5</c:v>
                </c:pt>
                <c:pt idx="14205">
                  <c:v>43795.5</c:v>
                </c:pt>
                <c:pt idx="14206">
                  <c:v>43830.5</c:v>
                </c:pt>
                <c:pt idx="14207">
                  <c:v>43624</c:v>
                </c:pt>
                <c:pt idx="14208">
                  <c:v>43767.5</c:v>
                </c:pt>
                <c:pt idx="14209">
                  <c:v>43732.5</c:v>
                </c:pt>
                <c:pt idx="14210">
                  <c:v>43757</c:v>
                </c:pt>
                <c:pt idx="14211">
                  <c:v>43746.5</c:v>
                </c:pt>
                <c:pt idx="14212">
                  <c:v>43732.5</c:v>
                </c:pt>
                <c:pt idx="14213">
                  <c:v>43722</c:v>
                </c:pt>
                <c:pt idx="14214">
                  <c:v>43683.5</c:v>
                </c:pt>
                <c:pt idx="14215">
                  <c:v>43683.5</c:v>
                </c:pt>
                <c:pt idx="14216">
                  <c:v>43638</c:v>
                </c:pt>
                <c:pt idx="14217">
                  <c:v>43578.5</c:v>
                </c:pt>
                <c:pt idx="14218">
                  <c:v>43662.5</c:v>
                </c:pt>
                <c:pt idx="14219">
                  <c:v>43631</c:v>
                </c:pt>
                <c:pt idx="14220">
                  <c:v>43561</c:v>
                </c:pt>
                <c:pt idx="14221">
                  <c:v>43743</c:v>
                </c:pt>
                <c:pt idx="14222">
                  <c:v>43561</c:v>
                </c:pt>
                <c:pt idx="14223">
                  <c:v>43750</c:v>
                </c:pt>
                <c:pt idx="14224">
                  <c:v>43529.5</c:v>
                </c:pt>
                <c:pt idx="14225">
                  <c:v>43494.5</c:v>
                </c:pt>
                <c:pt idx="14226">
                  <c:v>43491</c:v>
                </c:pt>
                <c:pt idx="14227">
                  <c:v>43575</c:v>
                </c:pt>
                <c:pt idx="14228">
                  <c:v>43823.5</c:v>
                </c:pt>
                <c:pt idx="14229">
                  <c:v>43505</c:v>
                </c:pt>
                <c:pt idx="14230">
                  <c:v>43519</c:v>
                </c:pt>
                <c:pt idx="14231">
                  <c:v>43568</c:v>
                </c:pt>
                <c:pt idx="14232">
                  <c:v>43529.5</c:v>
                </c:pt>
                <c:pt idx="14233">
                  <c:v>43554</c:v>
                </c:pt>
                <c:pt idx="14234">
                  <c:v>43774.5</c:v>
                </c:pt>
                <c:pt idx="14235">
                  <c:v>43589</c:v>
                </c:pt>
                <c:pt idx="14236">
                  <c:v>43466.5</c:v>
                </c:pt>
                <c:pt idx="14237">
                  <c:v>43529.5</c:v>
                </c:pt>
                <c:pt idx="14238">
                  <c:v>43431.5</c:v>
                </c:pt>
                <c:pt idx="14239">
                  <c:v>43389.5</c:v>
                </c:pt>
                <c:pt idx="14240">
                  <c:v>43512</c:v>
                </c:pt>
                <c:pt idx="14241">
                  <c:v>43851.5</c:v>
                </c:pt>
                <c:pt idx="14242">
                  <c:v>43708</c:v>
                </c:pt>
                <c:pt idx="14243">
                  <c:v>43456</c:v>
                </c:pt>
                <c:pt idx="14244">
                  <c:v>43515.5</c:v>
                </c:pt>
                <c:pt idx="14245">
                  <c:v>43554</c:v>
                </c:pt>
                <c:pt idx="14246">
                  <c:v>43452.5</c:v>
                </c:pt>
                <c:pt idx="14247">
                  <c:v>43571.5</c:v>
                </c:pt>
                <c:pt idx="14248">
                  <c:v>43634.5</c:v>
                </c:pt>
                <c:pt idx="14249">
                  <c:v>43571.5</c:v>
                </c:pt>
                <c:pt idx="14250">
                  <c:v>43869</c:v>
                </c:pt>
                <c:pt idx="14251">
                  <c:v>43561</c:v>
                </c:pt>
                <c:pt idx="14252">
                  <c:v>43505</c:v>
                </c:pt>
                <c:pt idx="14253">
                  <c:v>43501.5</c:v>
                </c:pt>
                <c:pt idx="14254">
                  <c:v>43725.5</c:v>
                </c:pt>
                <c:pt idx="14255">
                  <c:v>43501.5</c:v>
                </c:pt>
                <c:pt idx="14256">
                  <c:v>43543.5</c:v>
                </c:pt>
                <c:pt idx="14257">
                  <c:v>43872.5</c:v>
                </c:pt>
                <c:pt idx="14258">
                  <c:v>43484</c:v>
                </c:pt>
                <c:pt idx="14259">
                  <c:v>43641.5</c:v>
                </c:pt>
                <c:pt idx="14260">
                  <c:v>43480.5</c:v>
                </c:pt>
                <c:pt idx="14261">
                  <c:v>43470</c:v>
                </c:pt>
                <c:pt idx="14262">
                  <c:v>43431.5</c:v>
                </c:pt>
                <c:pt idx="14263">
                  <c:v>43452.5</c:v>
                </c:pt>
                <c:pt idx="14264">
                  <c:v>43382.5</c:v>
                </c:pt>
                <c:pt idx="14265">
                  <c:v>43368.5</c:v>
                </c:pt>
                <c:pt idx="14266">
                  <c:v>43312.5</c:v>
                </c:pt>
                <c:pt idx="14267">
                  <c:v>43676.5</c:v>
                </c:pt>
                <c:pt idx="14268">
                  <c:v>43375.5</c:v>
                </c:pt>
                <c:pt idx="14269">
                  <c:v>43365</c:v>
                </c:pt>
                <c:pt idx="14270">
                  <c:v>43190</c:v>
                </c:pt>
                <c:pt idx="14271">
                  <c:v>43330</c:v>
                </c:pt>
                <c:pt idx="14272">
                  <c:v>43340.5</c:v>
                </c:pt>
                <c:pt idx="14273">
                  <c:v>43295</c:v>
                </c:pt>
                <c:pt idx="14274">
                  <c:v>43305.5</c:v>
                </c:pt>
                <c:pt idx="14275">
                  <c:v>43270.5</c:v>
                </c:pt>
                <c:pt idx="14276">
                  <c:v>43221.5</c:v>
                </c:pt>
                <c:pt idx="14277">
                  <c:v>43305.5</c:v>
                </c:pt>
                <c:pt idx="14278">
                  <c:v>43319.5</c:v>
                </c:pt>
                <c:pt idx="14279">
                  <c:v>43260</c:v>
                </c:pt>
                <c:pt idx="14280">
                  <c:v>43232</c:v>
                </c:pt>
                <c:pt idx="14281">
                  <c:v>43284.5</c:v>
                </c:pt>
                <c:pt idx="14282">
                  <c:v>43260</c:v>
                </c:pt>
                <c:pt idx="14283">
                  <c:v>43235.5</c:v>
                </c:pt>
                <c:pt idx="14284">
                  <c:v>43162</c:v>
                </c:pt>
                <c:pt idx="14285">
                  <c:v>43225</c:v>
                </c:pt>
                <c:pt idx="14286">
                  <c:v>43183</c:v>
                </c:pt>
                <c:pt idx="14287">
                  <c:v>43200.5</c:v>
                </c:pt>
                <c:pt idx="14288">
                  <c:v>43197</c:v>
                </c:pt>
                <c:pt idx="14289">
                  <c:v>43172.5</c:v>
                </c:pt>
                <c:pt idx="14290">
                  <c:v>43123.5</c:v>
                </c:pt>
                <c:pt idx="14291">
                  <c:v>43197</c:v>
                </c:pt>
                <c:pt idx="14292">
                  <c:v>43120</c:v>
                </c:pt>
                <c:pt idx="14293">
                  <c:v>43050</c:v>
                </c:pt>
                <c:pt idx="14294">
                  <c:v>43165.5</c:v>
                </c:pt>
                <c:pt idx="14295">
                  <c:v>43088.5</c:v>
                </c:pt>
                <c:pt idx="14296">
                  <c:v>43102.5</c:v>
                </c:pt>
                <c:pt idx="14297">
                  <c:v>43151.5</c:v>
                </c:pt>
                <c:pt idx="14298">
                  <c:v>43102.5</c:v>
                </c:pt>
                <c:pt idx="14299">
                  <c:v>43008</c:v>
                </c:pt>
                <c:pt idx="14300">
                  <c:v>43092</c:v>
                </c:pt>
                <c:pt idx="14301">
                  <c:v>43162</c:v>
                </c:pt>
                <c:pt idx="14302">
                  <c:v>43176</c:v>
                </c:pt>
                <c:pt idx="14303">
                  <c:v>43032.5</c:v>
                </c:pt>
                <c:pt idx="14304">
                  <c:v>43155</c:v>
                </c:pt>
                <c:pt idx="14305">
                  <c:v>43116.5</c:v>
                </c:pt>
                <c:pt idx="14306">
                  <c:v>43127</c:v>
                </c:pt>
                <c:pt idx="14307">
                  <c:v>42952</c:v>
                </c:pt>
                <c:pt idx="14308">
                  <c:v>43106</c:v>
                </c:pt>
                <c:pt idx="14309">
                  <c:v>43067.5</c:v>
                </c:pt>
                <c:pt idx="14310">
                  <c:v>43085</c:v>
                </c:pt>
                <c:pt idx="14311">
                  <c:v>43008</c:v>
                </c:pt>
                <c:pt idx="14312">
                  <c:v>43102.5</c:v>
                </c:pt>
                <c:pt idx="14313">
                  <c:v>43004.5</c:v>
                </c:pt>
                <c:pt idx="14314">
                  <c:v>43078</c:v>
                </c:pt>
                <c:pt idx="14315">
                  <c:v>43123.5</c:v>
                </c:pt>
                <c:pt idx="14316">
                  <c:v>43053.5</c:v>
                </c:pt>
                <c:pt idx="14317">
                  <c:v>43008</c:v>
                </c:pt>
                <c:pt idx="14318">
                  <c:v>43015</c:v>
                </c:pt>
                <c:pt idx="14319">
                  <c:v>43001</c:v>
                </c:pt>
                <c:pt idx="14320">
                  <c:v>43036</c:v>
                </c:pt>
                <c:pt idx="14321">
                  <c:v>43025.5</c:v>
                </c:pt>
                <c:pt idx="14322">
                  <c:v>42987</c:v>
                </c:pt>
                <c:pt idx="14323">
                  <c:v>42833</c:v>
                </c:pt>
                <c:pt idx="14324">
                  <c:v>43022</c:v>
                </c:pt>
                <c:pt idx="14325">
                  <c:v>43057</c:v>
                </c:pt>
                <c:pt idx="14326">
                  <c:v>42987</c:v>
                </c:pt>
                <c:pt idx="14327">
                  <c:v>42913.5</c:v>
                </c:pt>
                <c:pt idx="14328">
                  <c:v>43071</c:v>
                </c:pt>
                <c:pt idx="14329">
                  <c:v>42976.5</c:v>
                </c:pt>
                <c:pt idx="14330">
                  <c:v>42843.5</c:v>
                </c:pt>
                <c:pt idx="14331">
                  <c:v>43032.5</c:v>
                </c:pt>
                <c:pt idx="14332">
                  <c:v>43092</c:v>
                </c:pt>
                <c:pt idx="14333">
                  <c:v>43043</c:v>
                </c:pt>
                <c:pt idx="14334">
                  <c:v>43071</c:v>
                </c:pt>
                <c:pt idx="14335">
                  <c:v>43071</c:v>
                </c:pt>
                <c:pt idx="14336">
                  <c:v>43025.5</c:v>
                </c:pt>
                <c:pt idx="14337">
                  <c:v>42955.5</c:v>
                </c:pt>
                <c:pt idx="14338">
                  <c:v>43081.5</c:v>
                </c:pt>
                <c:pt idx="14339">
                  <c:v>43001</c:v>
                </c:pt>
                <c:pt idx="14340">
                  <c:v>42906.5</c:v>
                </c:pt>
                <c:pt idx="14341">
                  <c:v>43141</c:v>
                </c:pt>
                <c:pt idx="14342">
                  <c:v>43141</c:v>
                </c:pt>
                <c:pt idx="14343">
                  <c:v>43172.5</c:v>
                </c:pt>
                <c:pt idx="14344">
                  <c:v>43186.5</c:v>
                </c:pt>
                <c:pt idx="14345">
                  <c:v>43169</c:v>
                </c:pt>
                <c:pt idx="14346">
                  <c:v>43099</c:v>
                </c:pt>
                <c:pt idx="14347">
                  <c:v>43039.5</c:v>
                </c:pt>
                <c:pt idx="14348">
                  <c:v>43291.5</c:v>
                </c:pt>
                <c:pt idx="14349">
                  <c:v>43099</c:v>
                </c:pt>
                <c:pt idx="14350">
                  <c:v>43183</c:v>
                </c:pt>
                <c:pt idx="14351">
                  <c:v>43263.5</c:v>
                </c:pt>
                <c:pt idx="14352">
                  <c:v>43302</c:v>
                </c:pt>
                <c:pt idx="14353">
                  <c:v>43543.5</c:v>
                </c:pt>
                <c:pt idx="14354">
                  <c:v>43183</c:v>
                </c:pt>
                <c:pt idx="14355">
                  <c:v>43288</c:v>
                </c:pt>
                <c:pt idx="14356">
                  <c:v>43316</c:v>
                </c:pt>
                <c:pt idx="14357">
                  <c:v>43529.5</c:v>
                </c:pt>
                <c:pt idx="14358">
                  <c:v>43211</c:v>
                </c:pt>
                <c:pt idx="14359">
                  <c:v>43288</c:v>
                </c:pt>
                <c:pt idx="14360">
                  <c:v>43193.5</c:v>
                </c:pt>
                <c:pt idx="14361">
                  <c:v>43256.5</c:v>
                </c:pt>
                <c:pt idx="14362">
                  <c:v>43085</c:v>
                </c:pt>
                <c:pt idx="14363">
                  <c:v>43253</c:v>
                </c:pt>
                <c:pt idx="14364">
                  <c:v>43228.5</c:v>
                </c:pt>
                <c:pt idx="14365">
                  <c:v>43158.5</c:v>
                </c:pt>
                <c:pt idx="14366">
                  <c:v>43256.5</c:v>
                </c:pt>
                <c:pt idx="14367">
                  <c:v>43302</c:v>
                </c:pt>
                <c:pt idx="14368">
                  <c:v>43263.5</c:v>
                </c:pt>
                <c:pt idx="14369">
                  <c:v>43106</c:v>
                </c:pt>
                <c:pt idx="14370">
                  <c:v>43214.5</c:v>
                </c:pt>
                <c:pt idx="14371">
                  <c:v>43298.5</c:v>
                </c:pt>
                <c:pt idx="14372">
                  <c:v>43253</c:v>
                </c:pt>
                <c:pt idx="14373">
                  <c:v>43274</c:v>
                </c:pt>
                <c:pt idx="14374">
                  <c:v>43263.5</c:v>
                </c:pt>
                <c:pt idx="14375">
                  <c:v>43253</c:v>
                </c:pt>
                <c:pt idx="14376">
                  <c:v>43263.5</c:v>
                </c:pt>
                <c:pt idx="14377">
                  <c:v>43165.5</c:v>
                </c:pt>
                <c:pt idx="14378">
                  <c:v>43064</c:v>
                </c:pt>
                <c:pt idx="14379">
                  <c:v>43134</c:v>
                </c:pt>
                <c:pt idx="14380">
                  <c:v>43120</c:v>
                </c:pt>
                <c:pt idx="14381">
                  <c:v>43074.5</c:v>
                </c:pt>
                <c:pt idx="14382">
                  <c:v>43302</c:v>
                </c:pt>
                <c:pt idx="14383">
                  <c:v>43466.5</c:v>
                </c:pt>
                <c:pt idx="14384">
                  <c:v>43113</c:v>
                </c:pt>
                <c:pt idx="14385">
                  <c:v>43109.5</c:v>
                </c:pt>
                <c:pt idx="14386">
                  <c:v>43130.5</c:v>
                </c:pt>
                <c:pt idx="14387">
                  <c:v>43008</c:v>
                </c:pt>
                <c:pt idx="14388">
                  <c:v>43081.5</c:v>
                </c:pt>
                <c:pt idx="14389">
                  <c:v>43064</c:v>
                </c:pt>
                <c:pt idx="14390">
                  <c:v>42889</c:v>
                </c:pt>
                <c:pt idx="14391">
                  <c:v>43039.5</c:v>
                </c:pt>
                <c:pt idx="14392">
                  <c:v>42994</c:v>
                </c:pt>
                <c:pt idx="14393">
                  <c:v>42903</c:v>
                </c:pt>
                <c:pt idx="14394">
                  <c:v>43008</c:v>
                </c:pt>
                <c:pt idx="14395">
                  <c:v>42924</c:v>
                </c:pt>
                <c:pt idx="14396">
                  <c:v>42903</c:v>
                </c:pt>
                <c:pt idx="14397">
                  <c:v>42833</c:v>
                </c:pt>
                <c:pt idx="14398">
                  <c:v>42969.5</c:v>
                </c:pt>
                <c:pt idx="14399">
                  <c:v>42948.5</c:v>
                </c:pt>
                <c:pt idx="14400">
                  <c:v>42973</c:v>
                </c:pt>
                <c:pt idx="14401">
                  <c:v>42938</c:v>
                </c:pt>
                <c:pt idx="14402">
                  <c:v>42924</c:v>
                </c:pt>
                <c:pt idx="14403">
                  <c:v>42878.5</c:v>
                </c:pt>
                <c:pt idx="14404">
                  <c:v>42913.5</c:v>
                </c:pt>
                <c:pt idx="14405">
                  <c:v>42864.5</c:v>
                </c:pt>
                <c:pt idx="14406">
                  <c:v>42875</c:v>
                </c:pt>
                <c:pt idx="14407">
                  <c:v>42815.5</c:v>
                </c:pt>
                <c:pt idx="14408">
                  <c:v>42686</c:v>
                </c:pt>
                <c:pt idx="14409">
                  <c:v>42812</c:v>
                </c:pt>
                <c:pt idx="14410">
                  <c:v>42665</c:v>
                </c:pt>
                <c:pt idx="14411">
                  <c:v>42836.5</c:v>
                </c:pt>
                <c:pt idx="14412">
                  <c:v>42833</c:v>
                </c:pt>
                <c:pt idx="14413">
                  <c:v>42759.5</c:v>
                </c:pt>
                <c:pt idx="14414">
                  <c:v>42644</c:v>
                </c:pt>
                <c:pt idx="14415">
                  <c:v>42854</c:v>
                </c:pt>
                <c:pt idx="14416">
                  <c:v>42819</c:v>
                </c:pt>
                <c:pt idx="14417">
                  <c:v>42833</c:v>
                </c:pt>
                <c:pt idx="14418">
                  <c:v>42808.5</c:v>
                </c:pt>
                <c:pt idx="14419">
                  <c:v>42903</c:v>
                </c:pt>
                <c:pt idx="14420">
                  <c:v>42808.5</c:v>
                </c:pt>
                <c:pt idx="14421">
                  <c:v>42749</c:v>
                </c:pt>
                <c:pt idx="14422">
                  <c:v>42822.5</c:v>
                </c:pt>
                <c:pt idx="14423">
                  <c:v>42703.5</c:v>
                </c:pt>
                <c:pt idx="14424">
                  <c:v>42784</c:v>
                </c:pt>
                <c:pt idx="14425">
                  <c:v>42770</c:v>
                </c:pt>
                <c:pt idx="14426">
                  <c:v>42763</c:v>
                </c:pt>
                <c:pt idx="14427">
                  <c:v>42843.5</c:v>
                </c:pt>
                <c:pt idx="14428">
                  <c:v>42833</c:v>
                </c:pt>
                <c:pt idx="14429">
                  <c:v>42882</c:v>
                </c:pt>
                <c:pt idx="14430">
                  <c:v>42899.5</c:v>
                </c:pt>
                <c:pt idx="14431">
                  <c:v>42966</c:v>
                </c:pt>
                <c:pt idx="14432">
                  <c:v>42581</c:v>
                </c:pt>
                <c:pt idx="14433">
                  <c:v>42808.5</c:v>
                </c:pt>
                <c:pt idx="14434">
                  <c:v>42847</c:v>
                </c:pt>
                <c:pt idx="14435">
                  <c:v>42990.5</c:v>
                </c:pt>
                <c:pt idx="14436">
                  <c:v>42826</c:v>
                </c:pt>
                <c:pt idx="14437">
                  <c:v>42826</c:v>
                </c:pt>
                <c:pt idx="14438">
                  <c:v>42924</c:v>
                </c:pt>
                <c:pt idx="14439">
                  <c:v>42969.5</c:v>
                </c:pt>
                <c:pt idx="14440">
                  <c:v>42938</c:v>
                </c:pt>
                <c:pt idx="14441">
                  <c:v>42983.5</c:v>
                </c:pt>
                <c:pt idx="14442">
                  <c:v>43008</c:v>
                </c:pt>
                <c:pt idx="14443">
                  <c:v>43200.5</c:v>
                </c:pt>
                <c:pt idx="14444">
                  <c:v>42969.5</c:v>
                </c:pt>
                <c:pt idx="14445">
                  <c:v>42945</c:v>
                </c:pt>
                <c:pt idx="14446">
                  <c:v>42983.5</c:v>
                </c:pt>
                <c:pt idx="14447">
                  <c:v>42948.5</c:v>
                </c:pt>
                <c:pt idx="14448">
                  <c:v>43053.5</c:v>
                </c:pt>
                <c:pt idx="14449">
                  <c:v>43029</c:v>
                </c:pt>
                <c:pt idx="14450">
                  <c:v>42983.5</c:v>
                </c:pt>
                <c:pt idx="14451">
                  <c:v>42724.5</c:v>
                </c:pt>
                <c:pt idx="14452">
                  <c:v>42756</c:v>
                </c:pt>
                <c:pt idx="14453">
                  <c:v>43032.5</c:v>
                </c:pt>
                <c:pt idx="14454">
                  <c:v>43004.5</c:v>
                </c:pt>
                <c:pt idx="14455">
                  <c:v>42892.5</c:v>
                </c:pt>
                <c:pt idx="14456">
                  <c:v>42962.5</c:v>
                </c:pt>
                <c:pt idx="14457">
                  <c:v>42763</c:v>
                </c:pt>
                <c:pt idx="14458">
                  <c:v>42948.5</c:v>
                </c:pt>
                <c:pt idx="14459">
                  <c:v>43004.5</c:v>
                </c:pt>
                <c:pt idx="14460">
                  <c:v>42973</c:v>
                </c:pt>
                <c:pt idx="14461">
                  <c:v>42889</c:v>
                </c:pt>
                <c:pt idx="14462">
                  <c:v>42819</c:v>
                </c:pt>
                <c:pt idx="14463">
                  <c:v>42854</c:v>
                </c:pt>
                <c:pt idx="14464">
                  <c:v>42973</c:v>
                </c:pt>
                <c:pt idx="14465">
                  <c:v>42927.5</c:v>
                </c:pt>
                <c:pt idx="14466">
                  <c:v>42815.5</c:v>
                </c:pt>
                <c:pt idx="14467">
                  <c:v>42665</c:v>
                </c:pt>
                <c:pt idx="14468">
                  <c:v>42805</c:v>
                </c:pt>
                <c:pt idx="14469">
                  <c:v>42938</c:v>
                </c:pt>
                <c:pt idx="14470">
                  <c:v>42987</c:v>
                </c:pt>
                <c:pt idx="14471">
                  <c:v>42959</c:v>
                </c:pt>
                <c:pt idx="14472">
                  <c:v>42973</c:v>
                </c:pt>
                <c:pt idx="14473">
                  <c:v>42948.5</c:v>
                </c:pt>
                <c:pt idx="14474">
                  <c:v>42854</c:v>
                </c:pt>
                <c:pt idx="14475">
                  <c:v>42868</c:v>
                </c:pt>
                <c:pt idx="14476">
                  <c:v>42948.5</c:v>
                </c:pt>
                <c:pt idx="14477">
                  <c:v>42948.5</c:v>
                </c:pt>
                <c:pt idx="14478">
                  <c:v>42623</c:v>
                </c:pt>
                <c:pt idx="14479">
                  <c:v>42868</c:v>
                </c:pt>
                <c:pt idx="14480">
                  <c:v>42756</c:v>
                </c:pt>
                <c:pt idx="14481">
                  <c:v>42903</c:v>
                </c:pt>
                <c:pt idx="14482">
                  <c:v>42889</c:v>
                </c:pt>
                <c:pt idx="14483">
                  <c:v>42878.5</c:v>
                </c:pt>
                <c:pt idx="14484">
                  <c:v>42798</c:v>
                </c:pt>
                <c:pt idx="14485">
                  <c:v>42679</c:v>
                </c:pt>
                <c:pt idx="14486">
                  <c:v>42728</c:v>
                </c:pt>
                <c:pt idx="14487">
                  <c:v>42700</c:v>
                </c:pt>
                <c:pt idx="14488">
                  <c:v>42843.5</c:v>
                </c:pt>
                <c:pt idx="14489">
                  <c:v>42878.5</c:v>
                </c:pt>
                <c:pt idx="14490">
                  <c:v>43057</c:v>
                </c:pt>
                <c:pt idx="14491">
                  <c:v>42724.5</c:v>
                </c:pt>
                <c:pt idx="14492">
                  <c:v>42833</c:v>
                </c:pt>
                <c:pt idx="14493">
                  <c:v>42878.5</c:v>
                </c:pt>
                <c:pt idx="14494">
                  <c:v>42819</c:v>
                </c:pt>
                <c:pt idx="14495">
                  <c:v>42927.5</c:v>
                </c:pt>
                <c:pt idx="14496">
                  <c:v>42938</c:v>
                </c:pt>
                <c:pt idx="14497">
                  <c:v>42889</c:v>
                </c:pt>
                <c:pt idx="14498">
                  <c:v>42829.5</c:v>
                </c:pt>
                <c:pt idx="14499">
                  <c:v>43127</c:v>
                </c:pt>
                <c:pt idx="14500">
                  <c:v>42794.5</c:v>
                </c:pt>
                <c:pt idx="14501">
                  <c:v>42903</c:v>
                </c:pt>
                <c:pt idx="14502">
                  <c:v>42920.5</c:v>
                </c:pt>
                <c:pt idx="14503">
                  <c:v>42857.5</c:v>
                </c:pt>
                <c:pt idx="14504">
                  <c:v>42878.5</c:v>
                </c:pt>
                <c:pt idx="14505">
                  <c:v>42819</c:v>
                </c:pt>
                <c:pt idx="14506">
                  <c:v>42749</c:v>
                </c:pt>
                <c:pt idx="14507">
                  <c:v>42861</c:v>
                </c:pt>
                <c:pt idx="14508">
                  <c:v>42791</c:v>
                </c:pt>
                <c:pt idx="14509">
                  <c:v>42735</c:v>
                </c:pt>
                <c:pt idx="14510">
                  <c:v>42941.5</c:v>
                </c:pt>
                <c:pt idx="14511">
                  <c:v>42934.5</c:v>
                </c:pt>
                <c:pt idx="14512">
                  <c:v>42934.5</c:v>
                </c:pt>
                <c:pt idx="14513">
                  <c:v>42910</c:v>
                </c:pt>
                <c:pt idx="14514">
                  <c:v>42829.5</c:v>
                </c:pt>
                <c:pt idx="14515">
                  <c:v>42959</c:v>
                </c:pt>
                <c:pt idx="14516">
                  <c:v>42959</c:v>
                </c:pt>
                <c:pt idx="14517">
                  <c:v>42945</c:v>
                </c:pt>
                <c:pt idx="14518">
                  <c:v>42966</c:v>
                </c:pt>
                <c:pt idx="14519">
                  <c:v>42955.5</c:v>
                </c:pt>
                <c:pt idx="14520">
                  <c:v>42910</c:v>
                </c:pt>
                <c:pt idx="14521">
                  <c:v>42969.5</c:v>
                </c:pt>
                <c:pt idx="14522">
                  <c:v>42850.5</c:v>
                </c:pt>
                <c:pt idx="14523">
                  <c:v>42686</c:v>
                </c:pt>
                <c:pt idx="14524">
                  <c:v>42812</c:v>
                </c:pt>
                <c:pt idx="14525">
                  <c:v>42850.5</c:v>
                </c:pt>
                <c:pt idx="14526">
                  <c:v>42714</c:v>
                </c:pt>
                <c:pt idx="14527">
                  <c:v>42945</c:v>
                </c:pt>
                <c:pt idx="14528">
                  <c:v>42924</c:v>
                </c:pt>
                <c:pt idx="14529">
                  <c:v>42920.5</c:v>
                </c:pt>
                <c:pt idx="14530">
                  <c:v>42917</c:v>
                </c:pt>
                <c:pt idx="14531">
                  <c:v>42784</c:v>
                </c:pt>
                <c:pt idx="14532">
                  <c:v>42976.5</c:v>
                </c:pt>
                <c:pt idx="14533">
                  <c:v>43099</c:v>
                </c:pt>
                <c:pt idx="14534">
                  <c:v>43064</c:v>
                </c:pt>
                <c:pt idx="14535">
                  <c:v>42577.5</c:v>
                </c:pt>
                <c:pt idx="14536">
                  <c:v>42791</c:v>
                </c:pt>
                <c:pt idx="14537">
                  <c:v>42990.5</c:v>
                </c:pt>
                <c:pt idx="14538">
                  <c:v>42920.5</c:v>
                </c:pt>
                <c:pt idx="14539">
                  <c:v>42896</c:v>
                </c:pt>
                <c:pt idx="14540">
                  <c:v>43074.5</c:v>
                </c:pt>
                <c:pt idx="14541">
                  <c:v>42871.5</c:v>
                </c:pt>
                <c:pt idx="14542">
                  <c:v>43085</c:v>
                </c:pt>
                <c:pt idx="14543">
                  <c:v>42969.5</c:v>
                </c:pt>
                <c:pt idx="14544">
                  <c:v>42990.5</c:v>
                </c:pt>
                <c:pt idx="14545">
                  <c:v>43064</c:v>
                </c:pt>
                <c:pt idx="14546">
                  <c:v>43039.5</c:v>
                </c:pt>
                <c:pt idx="14547">
                  <c:v>42980</c:v>
                </c:pt>
                <c:pt idx="14548">
                  <c:v>42752.5</c:v>
                </c:pt>
                <c:pt idx="14549">
                  <c:v>43015</c:v>
                </c:pt>
                <c:pt idx="14550">
                  <c:v>43032.5</c:v>
                </c:pt>
                <c:pt idx="14551">
                  <c:v>43011.5</c:v>
                </c:pt>
                <c:pt idx="14552">
                  <c:v>43001</c:v>
                </c:pt>
                <c:pt idx="14553">
                  <c:v>43001</c:v>
                </c:pt>
                <c:pt idx="14554">
                  <c:v>42973</c:v>
                </c:pt>
                <c:pt idx="14555">
                  <c:v>42987</c:v>
                </c:pt>
                <c:pt idx="14556">
                  <c:v>42952</c:v>
                </c:pt>
                <c:pt idx="14557">
                  <c:v>42952</c:v>
                </c:pt>
                <c:pt idx="14558">
                  <c:v>42665</c:v>
                </c:pt>
                <c:pt idx="14559">
                  <c:v>42836.5</c:v>
                </c:pt>
                <c:pt idx="14560">
                  <c:v>42945</c:v>
                </c:pt>
                <c:pt idx="14561">
                  <c:v>42871.5</c:v>
                </c:pt>
                <c:pt idx="14562">
                  <c:v>42766.5</c:v>
                </c:pt>
                <c:pt idx="14563">
                  <c:v>42766.5</c:v>
                </c:pt>
                <c:pt idx="14564">
                  <c:v>42934.5</c:v>
                </c:pt>
                <c:pt idx="14565">
                  <c:v>42896</c:v>
                </c:pt>
                <c:pt idx="14566">
                  <c:v>42955.5</c:v>
                </c:pt>
                <c:pt idx="14567">
                  <c:v>42906.5</c:v>
                </c:pt>
                <c:pt idx="14568">
                  <c:v>42910</c:v>
                </c:pt>
                <c:pt idx="14569">
                  <c:v>42745.5</c:v>
                </c:pt>
                <c:pt idx="14570">
                  <c:v>42885.5</c:v>
                </c:pt>
                <c:pt idx="14571">
                  <c:v>42885.5</c:v>
                </c:pt>
                <c:pt idx="14572">
                  <c:v>42780.5</c:v>
                </c:pt>
                <c:pt idx="14573">
                  <c:v>42686</c:v>
                </c:pt>
                <c:pt idx="14574">
                  <c:v>42868</c:v>
                </c:pt>
                <c:pt idx="14575">
                  <c:v>42854</c:v>
                </c:pt>
                <c:pt idx="14576">
                  <c:v>42836.5</c:v>
                </c:pt>
                <c:pt idx="14577">
                  <c:v>42822.5</c:v>
                </c:pt>
                <c:pt idx="14578">
                  <c:v>42854</c:v>
                </c:pt>
                <c:pt idx="14579">
                  <c:v>42847</c:v>
                </c:pt>
                <c:pt idx="14580">
                  <c:v>42826</c:v>
                </c:pt>
                <c:pt idx="14581">
                  <c:v>42833</c:v>
                </c:pt>
                <c:pt idx="14582">
                  <c:v>42696.5</c:v>
                </c:pt>
                <c:pt idx="14583">
                  <c:v>42931</c:v>
                </c:pt>
                <c:pt idx="14584">
                  <c:v>42794.5</c:v>
                </c:pt>
                <c:pt idx="14585">
                  <c:v>42815.5</c:v>
                </c:pt>
                <c:pt idx="14586">
                  <c:v>42805</c:v>
                </c:pt>
                <c:pt idx="14587">
                  <c:v>42794.5</c:v>
                </c:pt>
                <c:pt idx="14588">
                  <c:v>42794.5</c:v>
                </c:pt>
                <c:pt idx="14589">
                  <c:v>42749</c:v>
                </c:pt>
                <c:pt idx="14590">
                  <c:v>42759.5</c:v>
                </c:pt>
                <c:pt idx="14591">
                  <c:v>42745.5</c:v>
                </c:pt>
                <c:pt idx="14592">
                  <c:v>42703.5</c:v>
                </c:pt>
                <c:pt idx="14593">
                  <c:v>42584.5</c:v>
                </c:pt>
                <c:pt idx="14594">
                  <c:v>42759.5</c:v>
                </c:pt>
                <c:pt idx="14595">
                  <c:v>42794.5</c:v>
                </c:pt>
                <c:pt idx="14596">
                  <c:v>42759.5</c:v>
                </c:pt>
                <c:pt idx="14597">
                  <c:v>42759.5</c:v>
                </c:pt>
                <c:pt idx="14598">
                  <c:v>42752.5</c:v>
                </c:pt>
                <c:pt idx="14599">
                  <c:v>42759.5</c:v>
                </c:pt>
                <c:pt idx="14600">
                  <c:v>43116.5</c:v>
                </c:pt>
                <c:pt idx="14601">
                  <c:v>42745.5</c:v>
                </c:pt>
                <c:pt idx="14602">
                  <c:v>42602</c:v>
                </c:pt>
                <c:pt idx="14603">
                  <c:v>42735</c:v>
                </c:pt>
                <c:pt idx="14604">
                  <c:v>42640.5</c:v>
                </c:pt>
                <c:pt idx="14605">
                  <c:v>42714</c:v>
                </c:pt>
                <c:pt idx="14606">
                  <c:v>42717.5</c:v>
                </c:pt>
                <c:pt idx="14607">
                  <c:v>43032.5</c:v>
                </c:pt>
                <c:pt idx="14608">
                  <c:v>42689.5</c:v>
                </c:pt>
                <c:pt idx="14609">
                  <c:v>42633.5</c:v>
                </c:pt>
                <c:pt idx="14610">
                  <c:v>42490</c:v>
                </c:pt>
                <c:pt idx="14611">
                  <c:v>42738.5</c:v>
                </c:pt>
                <c:pt idx="14612">
                  <c:v>42738.5</c:v>
                </c:pt>
                <c:pt idx="14613">
                  <c:v>42738.5</c:v>
                </c:pt>
                <c:pt idx="14614">
                  <c:v>42742</c:v>
                </c:pt>
                <c:pt idx="14615">
                  <c:v>42728</c:v>
                </c:pt>
                <c:pt idx="14616">
                  <c:v>42738.5</c:v>
                </c:pt>
                <c:pt idx="14617">
                  <c:v>42714</c:v>
                </c:pt>
                <c:pt idx="14618">
                  <c:v>42693</c:v>
                </c:pt>
                <c:pt idx="14619">
                  <c:v>42728</c:v>
                </c:pt>
                <c:pt idx="14620">
                  <c:v>42553</c:v>
                </c:pt>
                <c:pt idx="14621">
                  <c:v>42696.5</c:v>
                </c:pt>
                <c:pt idx="14622">
                  <c:v>42675.5</c:v>
                </c:pt>
                <c:pt idx="14623">
                  <c:v>42703.5</c:v>
                </c:pt>
                <c:pt idx="14624">
                  <c:v>42644</c:v>
                </c:pt>
                <c:pt idx="14625">
                  <c:v>42717.5</c:v>
                </c:pt>
                <c:pt idx="14626">
                  <c:v>42721</c:v>
                </c:pt>
                <c:pt idx="14627">
                  <c:v>42700</c:v>
                </c:pt>
                <c:pt idx="14628">
                  <c:v>42728</c:v>
                </c:pt>
                <c:pt idx="14629">
                  <c:v>42721</c:v>
                </c:pt>
                <c:pt idx="14630">
                  <c:v>42672</c:v>
                </c:pt>
                <c:pt idx="14631">
                  <c:v>42528.5</c:v>
                </c:pt>
                <c:pt idx="14632">
                  <c:v>42707</c:v>
                </c:pt>
                <c:pt idx="14633">
                  <c:v>42752.5</c:v>
                </c:pt>
                <c:pt idx="14634">
                  <c:v>42721</c:v>
                </c:pt>
                <c:pt idx="14635">
                  <c:v>42707</c:v>
                </c:pt>
                <c:pt idx="14636">
                  <c:v>42707</c:v>
                </c:pt>
                <c:pt idx="14637">
                  <c:v>42588</c:v>
                </c:pt>
                <c:pt idx="14638">
                  <c:v>42602</c:v>
                </c:pt>
                <c:pt idx="14639">
                  <c:v>42633.5</c:v>
                </c:pt>
                <c:pt idx="14640">
                  <c:v>42521.5</c:v>
                </c:pt>
                <c:pt idx="14641">
                  <c:v>42742</c:v>
                </c:pt>
                <c:pt idx="14642">
                  <c:v>42742</c:v>
                </c:pt>
                <c:pt idx="14643">
                  <c:v>42742</c:v>
                </c:pt>
                <c:pt idx="14644">
                  <c:v>42682.5</c:v>
                </c:pt>
                <c:pt idx="14645">
                  <c:v>42707</c:v>
                </c:pt>
                <c:pt idx="14646">
                  <c:v>42665</c:v>
                </c:pt>
                <c:pt idx="14647">
                  <c:v>42504</c:v>
                </c:pt>
                <c:pt idx="14648">
                  <c:v>42976.5</c:v>
                </c:pt>
                <c:pt idx="14649">
                  <c:v>42724.5</c:v>
                </c:pt>
                <c:pt idx="14650">
                  <c:v>42724.5</c:v>
                </c:pt>
                <c:pt idx="14651">
                  <c:v>42728</c:v>
                </c:pt>
                <c:pt idx="14652">
                  <c:v>42714</c:v>
                </c:pt>
                <c:pt idx="14653">
                  <c:v>42700</c:v>
                </c:pt>
                <c:pt idx="14654">
                  <c:v>42710.5</c:v>
                </c:pt>
                <c:pt idx="14655">
                  <c:v>42567</c:v>
                </c:pt>
                <c:pt idx="14656">
                  <c:v>42717.5</c:v>
                </c:pt>
                <c:pt idx="14657">
                  <c:v>42717.5</c:v>
                </c:pt>
                <c:pt idx="14658">
                  <c:v>42668.5</c:v>
                </c:pt>
                <c:pt idx="14659">
                  <c:v>42731.5</c:v>
                </c:pt>
                <c:pt idx="14660">
                  <c:v>42742</c:v>
                </c:pt>
                <c:pt idx="14661">
                  <c:v>42602</c:v>
                </c:pt>
                <c:pt idx="14662">
                  <c:v>42507.5</c:v>
                </c:pt>
                <c:pt idx="14663">
                  <c:v>42658</c:v>
                </c:pt>
                <c:pt idx="14664">
                  <c:v>42742</c:v>
                </c:pt>
                <c:pt idx="14665">
                  <c:v>42731.5</c:v>
                </c:pt>
                <c:pt idx="14666">
                  <c:v>42742</c:v>
                </c:pt>
                <c:pt idx="14667">
                  <c:v>42742</c:v>
                </c:pt>
                <c:pt idx="14668">
                  <c:v>42672</c:v>
                </c:pt>
                <c:pt idx="14669">
                  <c:v>42777</c:v>
                </c:pt>
                <c:pt idx="14670">
                  <c:v>42749</c:v>
                </c:pt>
                <c:pt idx="14671">
                  <c:v>42728</c:v>
                </c:pt>
                <c:pt idx="14672">
                  <c:v>42752.5</c:v>
                </c:pt>
                <c:pt idx="14673">
                  <c:v>42644</c:v>
                </c:pt>
                <c:pt idx="14674">
                  <c:v>42724.5</c:v>
                </c:pt>
                <c:pt idx="14675">
                  <c:v>42654.5</c:v>
                </c:pt>
                <c:pt idx="14676">
                  <c:v>42700</c:v>
                </c:pt>
                <c:pt idx="14677">
                  <c:v>42518</c:v>
                </c:pt>
                <c:pt idx="14678">
                  <c:v>42756</c:v>
                </c:pt>
                <c:pt idx="14679">
                  <c:v>42749</c:v>
                </c:pt>
                <c:pt idx="14680">
                  <c:v>42752.5</c:v>
                </c:pt>
                <c:pt idx="14681">
                  <c:v>42742</c:v>
                </c:pt>
                <c:pt idx="14682">
                  <c:v>42763</c:v>
                </c:pt>
                <c:pt idx="14683">
                  <c:v>42738.5</c:v>
                </c:pt>
                <c:pt idx="14684">
                  <c:v>42808.5</c:v>
                </c:pt>
                <c:pt idx="14685">
                  <c:v>42794.5</c:v>
                </c:pt>
                <c:pt idx="14686">
                  <c:v>42808.5</c:v>
                </c:pt>
                <c:pt idx="14687">
                  <c:v>42794.5</c:v>
                </c:pt>
                <c:pt idx="14688">
                  <c:v>42808.5</c:v>
                </c:pt>
                <c:pt idx="14689">
                  <c:v>42784</c:v>
                </c:pt>
                <c:pt idx="14690">
                  <c:v>42794.5</c:v>
                </c:pt>
                <c:pt idx="14691">
                  <c:v>42773.5</c:v>
                </c:pt>
                <c:pt idx="14692">
                  <c:v>42689.5</c:v>
                </c:pt>
                <c:pt idx="14693">
                  <c:v>42878.5</c:v>
                </c:pt>
                <c:pt idx="14694">
                  <c:v>42871.5</c:v>
                </c:pt>
                <c:pt idx="14695">
                  <c:v>42889</c:v>
                </c:pt>
                <c:pt idx="14696">
                  <c:v>42878.5</c:v>
                </c:pt>
                <c:pt idx="14697">
                  <c:v>42896</c:v>
                </c:pt>
                <c:pt idx="14698">
                  <c:v>42892.5</c:v>
                </c:pt>
                <c:pt idx="14699">
                  <c:v>42798</c:v>
                </c:pt>
                <c:pt idx="14700">
                  <c:v>42871.5</c:v>
                </c:pt>
                <c:pt idx="14701">
                  <c:v>42927.5</c:v>
                </c:pt>
                <c:pt idx="14702">
                  <c:v>42903</c:v>
                </c:pt>
                <c:pt idx="14703">
                  <c:v>42910</c:v>
                </c:pt>
                <c:pt idx="14704">
                  <c:v>42875</c:v>
                </c:pt>
                <c:pt idx="14705">
                  <c:v>42910</c:v>
                </c:pt>
                <c:pt idx="14706">
                  <c:v>42924</c:v>
                </c:pt>
                <c:pt idx="14707">
                  <c:v>42850.5</c:v>
                </c:pt>
                <c:pt idx="14708">
                  <c:v>42899.5</c:v>
                </c:pt>
                <c:pt idx="14709">
                  <c:v>42791</c:v>
                </c:pt>
                <c:pt idx="14710">
                  <c:v>42826</c:v>
                </c:pt>
                <c:pt idx="14711">
                  <c:v>42966</c:v>
                </c:pt>
                <c:pt idx="14712">
                  <c:v>42994</c:v>
                </c:pt>
                <c:pt idx="14713">
                  <c:v>42906.5</c:v>
                </c:pt>
                <c:pt idx="14714">
                  <c:v>42766.5</c:v>
                </c:pt>
                <c:pt idx="14715">
                  <c:v>42994</c:v>
                </c:pt>
                <c:pt idx="14716">
                  <c:v>42980</c:v>
                </c:pt>
                <c:pt idx="14717">
                  <c:v>42969.5</c:v>
                </c:pt>
                <c:pt idx="14718">
                  <c:v>42966</c:v>
                </c:pt>
                <c:pt idx="14719">
                  <c:v>42952</c:v>
                </c:pt>
                <c:pt idx="14720">
                  <c:v>42966</c:v>
                </c:pt>
                <c:pt idx="14721">
                  <c:v>42959</c:v>
                </c:pt>
                <c:pt idx="14722">
                  <c:v>42966</c:v>
                </c:pt>
                <c:pt idx="14723">
                  <c:v>42829.5</c:v>
                </c:pt>
                <c:pt idx="14724">
                  <c:v>42938</c:v>
                </c:pt>
                <c:pt idx="14725">
                  <c:v>42910</c:v>
                </c:pt>
                <c:pt idx="14726">
                  <c:v>42794.5</c:v>
                </c:pt>
                <c:pt idx="14727">
                  <c:v>42931</c:v>
                </c:pt>
                <c:pt idx="14728">
                  <c:v>42959</c:v>
                </c:pt>
                <c:pt idx="14729">
                  <c:v>42938</c:v>
                </c:pt>
                <c:pt idx="14730">
                  <c:v>42899.5</c:v>
                </c:pt>
                <c:pt idx="14731">
                  <c:v>42864.5</c:v>
                </c:pt>
                <c:pt idx="14732">
                  <c:v>42910</c:v>
                </c:pt>
                <c:pt idx="14733">
                  <c:v>42791</c:v>
                </c:pt>
                <c:pt idx="14734">
                  <c:v>42899.5</c:v>
                </c:pt>
                <c:pt idx="14735">
                  <c:v>42889</c:v>
                </c:pt>
                <c:pt idx="14736">
                  <c:v>42994</c:v>
                </c:pt>
                <c:pt idx="14737">
                  <c:v>42616</c:v>
                </c:pt>
                <c:pt idx="14738">
                  <c:v>42784</c:v>
                </c:pt>
                <c:pt idx="14739">
                  <c:v>42843.5</c:v>
                </c:pt>
                <c:pt idx="14740">
                  <c:v>42420</c:v>
                </c:pt>
                <c:pt idx="14741">
                  <c:v>42815.5</c:v>
                </c:pt>
                <c:pt idx="14742">
                  <c:v>42812</c:v>
                </c:pt>
                <c:pt idx="14743">
                  <c:v>42819</c:v>
                </c:pt>
                <c:pt idx="14744">
                  <c:v>42808.5</c:v>
                </c:pt>
                <c:pt idx="14745">
                  <c:v>42791</c:v>
                </c:pt>
                <c:pt idx="14746">
                  <c:v>42836.5</c:v>
                </c:pt>
                <c:pt idx="14747">
                  <c:v>42812</c:v>
                </c:pt>
                <c:pt idx="14748">
                  <c:v>42777</c:v>
                </c:pt>
                <c:pt idx="14749">
                  <c:v>42777</c:v>
                </c:pt>
                <c:pt idx="14750">
                  <c:v>42773.5</c:v>
                </c:pt>
                <c:pt idx="14751">
                  <c:v>42745.5</c:v>
                </c:pt>
                <c:pt idx="14752">
                  <c:v>42749</c:v>
                </c:pt>
                <c:pt idx="14753">
                  <c:v>42735</c:v>
                </c:pt>
                <c:pt idx="14754">
                  <c:v>42724.5</c:v>
                </c:pt>
                <c:pt idx="14755">
                  <c:v>42749</c:v>
                </c:pt>
                <c:pt idx="14756">
                  <c:v>42735</c:v>
                </c:pt>
                <c:pt idx="14757">
                  <c:v>42714</c:v>
                </c:pt>
                <c:pt idx="14758">
                  <c:v>42640.5</c:v>
                </c:pt>
                <c:pt idx="14759">
                  <c:v>42535.5</c:v>
                </c:pt>
                <c:pt idx="14760">
                  <c:v>42756</c:v>
                </c:pt>
                <c:pt idx="14761">
                  <c:v>42759.5</c:v>
                </c:pt>
                <c:pt idx="14762">
                  <c:v>42749</c:v>
                </c:pt>
                <c:pt idx="14763">
                  <c:v>42738.5</c:v>
                </c:pt>
                <c:pt idx="14764">
                  <c:v>42759.5</c:v>
                </c:pt>
                <c:pt idx="14765">
                  <c:v>42749</c:v>
                </c:pt>
                <c:pt idx="14766">
                  <c:v>42735</c:v>
                </c:pt>
                <c:pt idx="14767">
                  <c:v>42717.5</c:v>
                </c:pt>
                <c:pt idx="14768">
                  <c:v>42728</c:v>
                </c:pt>
                <c:pt idx="14769">
                  <c:v>42560</c:v>
                </c:pt>
                <c:pt idx="14770">
                  <c:v>42717.5</c:v>
                </c:pt>
                <c:pt idx="14771">
                  <c:v>42749</c:v>
                </c:pt>
                <c:pt idx="14772">
                  <c:v>42749</c:v>
                </c:pt>
                <c:pt idx="14773">
                  <c:v>42742</c:v>
                </c:pt>
                <c:pt idx="14774">
                  <c:v>42738.5</c:v>
                </c:pt>
                <c:pt idx="14775">
                  <c:v>42770</c:v>
                </c:pt>
                <c:pt idx="14776">
                  <c:v>42770</c:v>
                </c:pt>
                <c:pt idx="14777">
                  <c:v>42745.5</c:v>
                </c:pt>
                <c:pt idx="14778">
                  <c:v>42651</c:v>
                </c:pt>
                <c:pt idx="14779">
                  <c:v>42745.5</c:v>
                </c:pt>
                <c:pt idx="14780">
                  <c:v>42780.5</c:v>
                </c:pt>
                <c:pt idx="14781">
                  <c:v>42770</c:v>
                </c:pt>
                <c:pt idx="14782">
                  <c:v>42766.5</c:v>
                </c:pt>
                <c:pt idx="14783">
                  <c:v>42801.5</c:v>
                </c:pt>
                <c:pt idx="14784">
                  <c:v>42805</c:v>
                </c:pt>
                <c:pt idx="14785">
                  <c:v>42805</c:v>
                </c:pt>
                <c:pt idx="14786">
                  <c:v>42651</c:v>
                </c:pt>
                <c:pt idx="14787">
                  <c:v>42815.5</c:v>
                </c:pt>
                <c:pt idx="14788">
                  <c:v>42815.5</c:v>
                </c:pt>
                <c:pt idx="14789">
                  <c:v>42675.5</c:v>
                </c:pt>
                <c:pt idx="14790">
                  <c:v>42801.5</c:v>
                </c:pt>
                <c:pt idx="14791">
                  <c:v>42829.5</c:v>
                </c:pt>
                <c:pt idx="14792">
                  <c:v>42955.5</c:v>
                </c:pt>
                <c:pt idx="14793">
                  <c:v>42654.5</c:v>
                </c:pt>
                <c:pt idx="14794">
                  <c:v>42493.5</c:v>
                </c:pt>
                <c:pt idx="14795">
                  <c:v>42784</c:v>
                </c:pt>
                <c:pt idx="14796">
                  <c:v>42840</c:v>
                </c:pt>
                <c:pt idx="14797">
                  <c:v>42784</c:v>
                </c:pt>
                <c:pt idx="14798">
                  <c:v>42763</c:v>
                </c:pt>
                <c:pt idx="14799">
                  <c:v>42896</c:v>
                </c:pt>
                <c:pt idx="14800">
                  <c:v>42889</c:v>
                </c:pt>
                <c:pt idx="14801">
                  <c:v>42910</c:v>
                </c:pt>
                <c:pt idx="14802">
                  <c:v>42910</c:v>
                </c:pt>
                <c:pt idx="14803">
                  <c:v>42899.5</c:v>
                </c:pt>
                <c:pt idx="14804">
                  <c:v>42945</c:v>
                </c:pt>
                <c:pt idx="14805">
                  <c:v>42920.5</c:v>
                </c:pt>
                <c:pt idx="14806">
                  <c:v>42696.5</c:v>
                </c:pt>
                <c:pt idx="14807">
                  <c:v>42875</c:v>
                </c:pt>
                <c:pt idx="14808">
                  <c:v>42871.5</c:v>
                </c:pt>
                <c:pt idx="14809">
                  <c:v>42861</c:v>
                </c:pt>
                <c:pt idx="14810">
                  <c:v>42885.5</c:v>
                </c:pt>
                <c:pt idx="14811">
                  <c:v>42885.5</c:v>
                </c:pt>
                <c:pt idx="14812">
                  <c:v>42885.5</c:v>
                </c:pt>
                <c:pt idx="14813">
                  <c:v>42885.5</c:v>
                </c:pt>
                <c:pt idx="14814">
                  <c:v>42857.5</c:v>
                </c:pt>
                <c:pt idx="14815">
                  <c:v>42707</c:v>
                </c:pt>
                <c:pt idx="14816">
                  <c:v>42826</c:v>
                </c:pt>
                <c:pt idx="14817">
                  <c:v>42724.5</c:v>
                </c:pt>
                <c:pt idx="14818">
                  <c:v>42721</c:v>
                </c:pt>
                <c:pt idx="14819">
                  <c:v>42721</c:v>
                </c:pt>
                <c:pt idx="14820">
                  <c:v>42742</c:v>
                </c:pt>
                <c:pt idx="14821">
                  <c:v>42717.5</c:v>
                </c:pt>
                <c:pt idx="14822">
                  <c:v>42735</c:v>
                </c:pt>
                <c:pt idx="14823">
                  <c:v>42742</c:v>
                </c:pt>
                <c:pt idx="14824">
                  <c:v>42637</c:v>
                </c:pt>
                <c:pt idx="14825">
                  <c:v>42710.5</c:v>
                </c:pt>
                <c:pt idx="14826">
                  <c:v>42630</c:v>
                </c:pt>
                <c:pt idx="14827">
                  <c:v>42731.5</c:v>
                </c:pt>
                <c:pt idx="14828">
                  <c:v>42626.5</c:v>
                </c:pt>
                <c:pt idx="14829">
                  <c:v>42707</c:v>
                </c:pt>
                <c:pt idx="14830">
                  <c:v>42710.5</c:v>
                </c:pt>
                <c:pt idx="14831">
                  <c:v>42710.5</c:v>
                </c:pt>
                <c:pt idx="14832">
                  <c:v>42756</c:v>
                </c:pt>
                <c:pt idx="14833">
                  <c:v>42756</c:v>
                </c:pt>
                <c:pt idx="14834">
                  <c:v>42602</c:v>
                </c:pt>
                <c:pt idx="14835">
                  <c:v>42721</c:v>
                </c:pt>
                <c:pt idx="14836">
                  <c:v>42686</c:v>
                </c:pt>
                <c:pt idx="14837">
                  <c:v>42696.5</c:v>
                </c:pt>
                <c:pt idx="14838">
                  <c:v>42693</c:v>
                </c:pt>
                <c:pt idx="14839">
                  <c:v>42668.5</c:v>
                </c:pt>
                <c:pt idx="14840">
                  <c:v>42462</c:v>
                </c:pt>
                <c:pt idx="14841">
                  <c:v>42654.5</c:v>
                </c:pt>
                <c:pt idx="14842">
                  <c:v>42322</c:v>
                </c:pt>
                <c:pt idx="14843">
                  <c:v>42546</c:v>
                </c:pt>
                <c:pt idx="14844">
                  <c:v>42140</c:v>
                </c:pt>
                <c:pt idx="14845">
                  <c:v>42455</c:v>
                </c:pt>
                <c:pt idx="14846">
                  <c:v>42581</c:v>
                </c:pt>
                <c:pt idx="14847">
                  <c:v>42882</c:v>
                </c:pt>
                <c:pt idx="14848">
                  <c:v>42836.5</c:v>
                </c:pt>
                <c:pt idx="14849">
                  <c:v>42731.5</c:v>
                </c:pt>
                <c:pt idx="14850">
                  <c:v>42896</c:v>
                </c:pt>
                <c:pt idx="14851">
                  <c:v>42885.5</c:v>
                </c:pt>
                <c:pt idx="14852">
                  <c:v>42861</c:v>
                </c:pt>
                <c:pt idx="14853">
                  <c:v>42871.5</c:v>
                </c:pt>
                <c:pt idx="14854">
                  <c:v>42882</c:v>
                </c:pt>
                <c:pt idx="14855">
                  <c:v>42871.5</c:v>
                </c:pt>
                <c:pt idx="14856">
                  <c:v>42875</c:v>
                </c:pt>
                <c:pt idx="14857">
                  <c:v>42885.5</c:v>
                </c:pt>
                <c:pt idx="14858">
                  <c:v>42875</c:v>
                </c:pt>
                <c:pt idx="14859">
                  <c:v>42864.5</c:v>
                </c:pt>
                <c:pt idx="14860">
                  <c:v>42836.5</c:v>
                </c:pt>
                <c:pt idx="14861">
                  <c:v>42626.5</c:v>
                </c:pt>
                <c:pt idx="14862">
                  <c:v>42742</c:v>
                </c:pt>
                <c:pt idx="14863">
                  <c:v>42766.5</c:v>
                </c:pt>
                <c:pt idx="14864">
                  <c:v>42731.5</c:v>
                </c:pt>
                <c:pt idx="14865">
                  <c:v>42703.5</c:v>
                </c:pt>
                <c:pt idx="14866">
                  <c:v>42703.5</c:v>
                </c:pt>
                <c:pt idx="14867">
                  <c:v>42871.5</c:v>
                </c:pt>
                <c:pt idx="14868">
                  <c:v>42581</c:v>
                </c:pt>
                <c:pt idx="14869">
                  <c:v>42696.5</c:v>
                </c:pt>
                <c:pt idx="14870">
                  <c:v>42479.5</c:v>
                </c:pt>
                <c:pt idx="14871">
                  <c:v>42766.5</c:v>
                </c:pt>
                <c:pt idx="14872">
                  <c:v>42777</c:v>
                </c:pt>
                <c:pt idx="14873">
                  <c:v>42654.5</c:v>
                </c:pt>
                <c:pt idx="14874">
                  <c:v>42812</c:v>
                </c:pt>
                <c:pt idx="14875">
                  <c:v>42563.5</c:v>
                </c:pt>
                <c:pt idx="14876">
                  <c:v>42801.5</c:v>
                </c:pt>
                <c:pt idx="14877">
                  <c:v>42787.5</c:v>
                </c:pt>
                <c:pt idx="14878">
                  <c:v>42721</c:v>
                </c:pt>
                <c:pt idx="14879">
                  <c:v>42553</c:v>
                </c:pt>
                <c:pt idx="14880">
                  <c:v>42686</c:v>
                </c:pt>
                <c:pt idx="14881">
                  <c:v>42581</c:v>
                </c:pt>
                <c:pt idx="14882">
                  <c:v>42661.5</c:v>
                </c:pt>
                <c:pt idx="14883">
                  <c:v>42696.5</c:v>
                </c:pt>
                <c:pt idx="14884">
                  <c:v>42675.5</c:v>
                </c:pt>
                <c:pt idx="14885">
                  <c:v>42616</c:v>
                </c:pt>
                <c:pt idx="14886">
                  <c:v>42430.5</c:v>
                </c:pt>
                <c:pt idx="14887">
                  <c:v>42504</c:v>
                </c:pt>
                <c:pt idx="14888">
                  <c:v>42612.5</c:v>
                </c:pt>
                <c:pt idx="14889">
                  <c:v>42574</c:v>
                </c:pt>
                <c:pt idx="14890">
                  <c:v>42528.5</c:v>
                </c:pt>
                <c:pt idx="14891">
                  <c:v>42595</c:v>
                </c:pt>
                <c:pt idx="14892">
                  <c:v>42808.5</c:v>
                </c:pt>
                <c:pt idx="14893">
                  <c:v>42392</c:v>
                </c:pt>
                <c:pt idx="14894">
                  <c:v>42605.5</c:v>
                </c:pt>
                <c:pt idx="14895">
                  <c:v>42602</c:v>
                </c:pt>
                <c:pt idx="14896">
                  <c:v>42567</c:v>
                </c:pt>
                <c:pt idx="14897">
                  <c:v>42280</c:v>
                </c:pt>
                <c:pt idx="14898">
                  <c:v>42626.5</c:v>
                </c:pt>
                <c:pt idx="14899">
                  <c:v>42567</c:v>
                </c:pt>
                <c:pt idx="14900">
                  <c:v>42416.5</c:v>
                </c:pt>
                <c:pt idx="14901">
                  <c:v>42269.5</c:v>
                </c:pt>
                <c:pt idx="14902">
                  <c:v>42360.5</c:v>
                </c:pt>
                <c:pt idx="14903">
                  <c:v>42451.5</c:v>
                </c:pt>
                <c:pt idx="14904">
                  <c:v>42616</c:v>
                </c:pt>
                <c:pt idx="14905">
                  <c:v>42462</c:v>
                </c:pt>
                <c:pt idx="14906">
                  <c:v>42381.5</c:v>
                </c:pt>
                <c:pt idx="14907">
                  <c:v>42486.5</c:v>
                </c:pt>
                <c:pt idx="14908">
                  <c:v>42451.5</c:v>
                </c:pt>
                <c:pt idx="14909">
                  <c:v>42497</c:v>
                </c:pt>
                <c:pt idx="14910">
                  <c:v>42591.5</c:v>
                </c:pt>
                <c:pt idx="14911">
                  <c:v>42455</c:v>
                </c:pt>
                <c:pt idx="14912">
                  <c:v>42609</c:v>
                </c:pt>
                <c:pt idx="14913">
                  <c:v>42598.5</c:v>
                </c:pt>
                <c:pt idx="14914">
                  <c:v>42556.5</c:v>
                </c:pt>
                <c:pt idx="14915">
                  <c:v>42598.5</c:v>
                </c:pt>
                <c:pt idx="14916">
                  <c:v>42616</c:v>
                </c:pt>
                <c:pt idx="14917">
                  <c:v>42308</c:v>
                </c:pt>
                <c:pt idx="14918">
                  <c:v>42609</c:v>
                </c:pt>
                <c:pt idx="14919">
                  <c:v>42623</c:v>
                </c:pt>
                <c:pt idx="14920">
                  <c:v>42567</c:v>
                </c:pt>
                <c:pt idx="14921">
                  <c:v>42451.5</c:v>
                </c:pt>
                <c:pt idx="14922">
                  <c:v>42612.5</c:v>
                </c:pt>
                <c:pt idx="14923">
                  <c:v>42637</c:v>
                </c:pt>
                <c:pt idx="14924">
                  <c:v>42647.5</c:v>
                </c:pt>
                <c:pt idx="14925">
                  <c:v>42647.5</c:v>
                </c:pt>
                <c:pt idx="14926">
                  <c:v>42616</c:v>
                </c:pt>
                <c:pt idx="14927">
                  <c:v>42521.5</c:v>
                </c:pt>
                <c:pt idx="14928">
                  <c:v>42735</c:v>
                </c:pt>
                <c:pt idx="14929">
                  <c:v>42605.5</c:v>
                </c:pt>
                <c:pt idx="14930">
                  <c:v>42486.5</c:v>
                </c:pt>
                <c:pt idx="14931">
                  <c:v>42220.5</c:v>
                </c:pt>
                <c:pt idx="14932">
                  <c:v>42581</c:v>
                </c:pt>
                <c:pt idx="14933">
                  <c:v>42616</c:v>
                </c:pt>
                <c:pt idx="14934">
                  <c:v>42602</c:v>
                </c:pt>
                <c:pt idx="14935">
                  <c:v>42591.5</c:v>
                </c:pt>
                <c:pt idx="14936">
                  <c:v>42686</c:v>
                </c:pt>
                <c:pt idx="14937">
                  <c:v>42350</c:v>
                </c:pt>
                <c:pt idx="14938">
                  <c:v>42339.5</c:v>
                </c:pt>
                <c:pt idx="14939">
                  <c:v>42441</c:v>
                </c:pt>
                <c:pt idx="14940">
                  <c:v>42325.5</c:v>
                </c:pt>
                <c:pt idx="14941">
                  <c:v>42511</c:v>
                </c:pt>
                <c:pt idx="14942">
                  <c:v>42381.5</c:v>
                </c:pt>
                <c:pt idx="14943">
                  <c:v>42346.5</c:v>
                </c:pt>
                <c:pt idx="14944">
                  <c:v>42465.5</c:v>
                </c:pt>
                <c:pt idx="14945">
                  <c:v>42479.5</c:v>
                </c:pt>
                <c:pt idx="14946">
                  <c:v>42490</c:v>
                </c:pt>
                <c:pt idx="14947">
                  <c:v>42269.5</c:v>
                </c:pt>
                <c:pt idx="14948">
                  <c:v>42350</c:v>
                </c:pt>
                <c:pt idx="14949">
                  <c:v>42315</c:v>
                </c:pt>
                <c:pt idx="14950">
                  <c:v>42374.5</c:v>
                </c:pt>
                <c:pt idx="14951">
                  <c:v>42472.5</c:v>
                </c:pt>
                <c:pt idx="14952">
                  <c:v>42311.5</c:v>
                </c:pt>
                <c:pt idx="14953">
                  <c:v>42437.5</c:v>
                </c:pt>
                <c:pt idx="14954">
                  <c:v>42217</c:v>
                </c:pt>
                <c:pt idx="14955">
                  <c:v>42192.5</c:v>
                </c:pt>
                <c:pt idx="14956">
                  <c:v>42147</c:v>
                </c:pt>
                <c:pt idx="14957">
                  <c:v>41996.5</c:v>
                </c:pt>
                <c:pt idx="14958">
                  <c:v>42287</c:v>
                </c:pt>
                <c:pt idx="14959">
                  <c:v>42017.5</c:v>
                </c:pt>
                <c:pt idx="14960">
                  <c:v>42371</c:v>
                </c:pt>
                <c:pt idx="14961">
                  <c:v>42315</c:v>
                </c:pt>
                <c:pt idx="14962">
                  <c:v>42385</c:v>
                </c:pt>
                <c:pt idx="14963">
                  <c:v>42441</c:v>
                </c:pt>
                <c:pt idx="14964">
                  <c:v>42392</c:v>
                </c:pt>
                <c:pt idx="14965">
                  <c:v>42364</c:v>
                </c:pt>
                <c:pt idx="14966">
                  <c:v>42378</c:v>
                </c:pt>
                <c:pt idx="14967">
                  <c:v>42371</c:v>
                </c:pt>
                <c:pt idx="14968">
                  <c:v>42357</c:v>
                </c:pt>
                <c:pt idx="14969">
                  <c:v>42350</c:v>
                </c:pt>
                <c:pt idx="14970">
                  <c:v>42322</c:v>
                </c:pt>
                <c:pt idx="14971">
                  <c:v>42322</c:v>
                </c:pt>
                <c:pt idx="14972">
                  <c:v>42339.5</c:v>
                </c:pt>
                <c:pt idx="14973">
                  <c:v>42315</c:v>
                </c:pt>
                <c:pt idx="14974">
                  <c:v>42304.5</c:v>
                </c:pt>
                <c:pt idx="14975">
                  <c:v>42290.5</c:v>
                </c:pt>
                <c:pt idx="14976">
                  <c:v>42280</c:v>
                </c:pt>
                <c:pt idx="14977">
                  <c:v>42280</c:v>
                </c:pt>
                <c:pt idx="14978">
                  <c:v>42269.5</c:v>
                </c:pt>
                <c:pt idx="14979">
                  <c:v>42269.5</c:v>
                </c:pt>
                <c:pt idx="14980">
                  <c:v>42283.5</c:v>
                </c:pt>
                <c:pt idx="14981">
                  <c:v>42248.5</c:v>
                </c:pt>
                <c:pt idx="14982">
                  <c:v>42245</c:v>
                </c:pt>
                <c:pt idx="14983">
                  <c:v>42266</c:v>
                </c:pt>
                <c:pt idx="14984">
                  <c:v>42255.5</c:v>
                </c:pt>
                <c:pt idx="14985">
                  <c:v>42276.5</c:v>
                </c:pt>
                <c:pt idx="14986">
                  <c:v>42136.5</c:v>
                </c:pt>
                <c:pt idx="14987">
                  <c:v>42248.5</c:v>
                </c:pt>
                <c:pt idx="14988">
                  <c:v>42248.5</c:v>
                </c:pt>
                <c:pt idx="14989">
                  <c:v>42252</c:v>
                </c:pt>
                <c:pt idx="14990">
                  <c:v>42101.5</c:v>
                </c:pt>
                <c:pt idx="14991">
                  <c:v>42385</c:v>
                </c:pt>
                <c:pt idx="14992">
                  <c:v>42098</c:v>
                </c:pt>
                <c:pt idx="14993">
                  <c:v>41975.5</c:v>
                </c:pt>
                <c:pt idx="14994">
                  <c:v>42178.5</c:v>
                </c:pt>
                <c:pt idx="14995">
                  <c:v>42199.5</c:v>
                </c:pt>
                <c:pt idx="14996">
                  <c:v>42192.5</c:v>
                </c:pt>
                <c:pt idx="14997">
                  <c:v>42178.5</c:v>
                </c:pt>
                <c:pt idx="14998">
                  <c:v>42147</c:v>
                </c:pt>
                <c:pt idx="14999">
                  <c:v>42147</c:v>
                </c:pt>
                <c:pt idx="15000">
                  <c:v>42122.5</c:v>
                </c:pt>
                <c:pt idx="15001">
                  <c:v>42126</c:v>
                </c:pt>
                <c:pt idx="15002">
                  <c:v>42147</c:v>
                </c:pt>
                <c:pt idx="15003">
                  <c:v>42136.5</c:v>
                </c:pt>
                <c:pt idx="15004">
                  <c:v>42126</c:v>
                </c:pt>
                <c:pt idx="15005">
                  <c:v>42126</c:v>
                </c:pt>
                <c:pt idx="15006">
                  <c:v>42122.5</c:v>
                </c:pt>
                <c:pt idx="15007">
                  <c:v>42108.5</c:v>
                </c:pt>
                <c:pt idx="15008">
                  <c:v>42084</c:v>
                </c:pt>
                <c:pt idx="15009">
                  <c:v>42129.5</c:v>
                </c:pt>
                <c:pt idx="15010">
                  <c:v>42136.5</c:v>
                </c:pt>
                <c:pt idx="15011">
                  <c:v>42119</c:v>
                </c:pt>
                <c:pt idx="15012">
                  <c:v>42147</c:v>
                </c:pt>
                <c:pt idx="15013">
                  <c:v>42164.5</c:v>
                </c:pt>
                <c:pt idx="15014">
                  <c:v>42245</c:v>
                </c:pt>
                <c:pt idx="15015">
                  <c:v>42031.5</c:v>
                </c:pt>
                <c:pt idx="15016">
                  <c:v>42171.5</c:v>
                </c:pt>
                <c:pt idx="15017">
                  <c:v>42136.5</c:v>
                </c:pt>
                <c:pt idx="15018">
                  <c:v>41975.5</c:v>
                </c:pt>
                <c:pt idx="15019">
                  <c:v>42133</c:v>
                </c:pt>
                <c:pt idx="15020">
                  <c:v>42021</c:v>
                </c:pt>
                <c:pt idx="15021">
                  <c:v>42101.5</c:v>
                </c:pt>
                <c:pt idx="15022">
                  <c:v>42084</c:v>
                </c:pt>
                <c:pt idx="15023">
                  <c:v>42147</c:v>
                </c:pt>
                <c:pt idx="15024">
                  <c:v>42087.5</c:v>
                </c:pt>
                <c:pt idx="15025">
                  <c:v>41975.5</c:v>
                </c:pt>
                <c:pt idx="15026">
                  <c:v>42273</c:v>
                </c:pt>
                <c:pt idx="15027">
                  <c:v>41940.5</c:v>
                </c:pt>
                <c:pt idx="15028">
                  <c:v>42238</c:v>
                </c:pt>
                <c:pt idx="15029">
                  <c:v>42192.5</c:v>
                </c:pt>
                <c:pt idx="15030">
                  <c:v>42189</c:v>
                </c:pt>
                <c:pt idx="15031">
                  <c:v>42252</c:v>
                </c:pt>
                <c:pt idx="15032">
                  <c:v>42168</c:v>
                </c:pt>
                <c:pt idx="15033">
                  <c:v>42248.5</c:v>
                </c:pt>
                <c:pt idx="15034">
                  <c:v>42196</c:v>
                </c:pt>
                <c:pt idx="15035">
                  <c:v>42203</c:v>
                </c:pt>
                <c:pt idx="15036">
                  <c:v>42126</c:v>
                </c:pt>
                <c:pt idx="15037">
                  <c:v>42084</c:v>
                </c:pt>
                <c:pt idx="15038">
                  <c:v>42038.5</c:v>
                </c:pt>
                <c:pt idx="15039">
                  <c:v>41993</c:v>
                </c:pt>
                <c:pt idx="15040">
                  <c:v>42157.5</c:v>
                </c:pt>
                <c:pt idx="15041">
                  <c:v>42269.5</c:v>
                </c:pt>
                <c:pt idx="15042">
                  <c:v>42077</c:v>
                </c:pt>
                <c:pt idx="15043">
                  <c:v>42168</c:v>
                </c:pt>
                <c:pt idx="15044">
                  <c:v>41909</c:v>
                </c:pt>
                <c:pt idx="15045">
                  <c:v>42262.5</c:v>
                </c:pt>
                <c:pt idx="15046">
                  <c:v>42122.5</c:v>
                </c:pt>
                <c:pt idx="15047">
                  <c:v>42283.5</c:v>
                </c:pt>
                <c:pt idx="15048">
                  <c:v>42238</c:v>
                </c:pt>
                <c:pt idx="15049">
                  <c:v>42045.5</c:v>
                </c:pt>
                <c:pt idx="15050">
                  <c:v>42227.5</c:v>
                </c:pt>
                <c:pt idx="15051">
                  <c:v>42252</c:v>
                </c:pt>
                <c:pt idx="15052">
                  <c:v>42283.5</c:v>
                </c:pt>
                <c:pt idx="15053">
                  <c:v>42283.5</c:v>
                </c:pt>
                <c:pt idx="15054">
                  <c:v>42287</c:v>
                </c:pt>
                <c:pt idx="15055">
                  <c:v>42269.5</c:v>
                </c:pt>
                <c:pt idx="15056">
                  <c:v>42269.5</c:v>
                </c:pt>
                <c:pt idx="15057">
                  <c:v>42182</c:v>
                </c:pt>
                <c:pt idx="15058">
                  <c:v>42255.5</c:v>
                </c:pt>
                <c:pt idx="15059">
                  <c:v>42217</c:v>
                </c:pt>
                <c:pt idx="15060">
                  <c:v>42189</c:v>
                </c:pt>
                <c:pt idx="15061">
                  <c:v>42248.5</c:v>
                </c:pt>
                <c:pt idx="15062">
                  <c:v>42360.5</c:v>
                </c:pt>
                <c:pt idx="15063">
                  <c:v>42140</c:v>
                </c:pt>
                <c:pt idx="15064">
                  <c:v>42136.5</c:v>
                </c:pt>
                <c:pt idx="15065">
                  <c:v>42374.5</c:v>
                </c:pt>
                <c:pt idx="15066">
                  <c:v>42339.5</c:v>
                </c:pt>
                <c:pt idx="15067">
                  <c:v>42339.5</c:v>
                </c:pt>
                <c:pt idx="15068">
                  <c:v>42364</c:v>
                </c:pt>
                <c:pt idx="15069">
                  <c:v>42339.5</c:v>
                </c:pt>
                <c:pt idx="15070">
                  <c:v>42245</c:v>
                </c:pt>
                <c:pt idx="15071">
                  <c:v>42399</c:v>
                </c:pt>
                <c:pt idx="15072">
                  <c:v>42399</c:v>
                </c:pt>
                <c:pt idx="15073">
                  <c:v>42315</c:v>
                </c:pt>
                <c:pt idx="15074">
                  <c:v>42329</c:v>
                </c:pt>
                <c:pt idx="15075">
                  <c:v>42294</c:v>
                </c:pt>
                <c:pt idx="15076">
                  <c:v>41916</c:v>
                </c:pt>
                <c:pt idx="15077">
                  <c:v>42409.5</c:v>
                </c:pt>
                <c:pt idx="15078">
                  <c:v>42416.5</c:v>
                </c:pt>
                <c:pt idx="15079">
                  <c:v>42430.5</c:v>
                </c:pt>
                <c:pt idx="15080">
                  <c:v>42413</c:v>
                </c:pt>
                <c:pt idx="15081">
                  <c:v>42451.5</c:v>
                </c:pt>
                <c:pt idx="15082">
                  <c:v>42427</c:v>
                </c:pt>
                <c:pt idx="15083">
                  <c:v>42469</c:v>
                </c:pt>
                <c:pt idx="15084">
                  <c:v>42434</c:v>
                </c:pt>
                <c:pt idx="15085">
                  <c:v>42423.5</c:v>
                </c:pt>
                <c:pt idx="15086">
                  <c:v>42434</c:v>
                </c:pt>
                <c:pt idx="15087">
                  <c:v>42476</c:v>
                </c:pt>
                <c:pt idx="15088">
                  <c:v>42490</c:v>
                </c:pt>
                <c:pt idx="15089">
                  <c:v>42385</c:v>
                </c:pt>
                <c:pt idx="15090">
                  <c:v>42455</c:v>
                </c:pt>
                <c:pt idx="15091">
                  <c:v>42455</c:v>
                </c:pt>
                <c:pt idx="15092">
                  <c:v>42455</c:v>
                </c:pt>
                <c:pt idx="15093">
                  <c:v>42455</c:v>
                </c:pt>
                <c:pt idx="15094">
                  <c:v>42469</c:v>
                </c:pt>
                <c:pt idx="15095">
                  <c:v>42458.5</c:v>
                </c:pt>
                <c:pt idx="15096">
                  <c:v>42465.5</c:v>
                </c:pt>
                <c:pt idx="15097">
                  <c:v>42458.5</c:v>
                </c:pt>
                <c:pt idx="15098">
                  <c:v>42444.5</c:v>
                </c:pt>
                <c:pt idx="15099">
                  <c:v>42441</c:v>
                </c:pt>
                <c:pt idx="15100">
                  <c:v>42434</c:v>
                </c:pt>
                <c:pt idx="15101">
                  <c:v>42465.5</c:v>
                </c:pt>
                <c:pt idx="15102">
                  <c:v>42448</c:v>
                </c:pt>
                <c:pt idx="15103">
                  <c:v>42441</c:v>
                </c:pt>
                <c:pt idx="15104">
                  <c:v>42416.5</c:v>
                </c:pt>
                <c:pt idx="15105">
                  <c:v>42406</c:v>
                </c:pt>
                <c:pt idx="15106">
                  <c:v>42413</c:v>
                </c:pt>
                <c:pt idx="15107">
                  <c:v>42430.5</c:v>
                </c:pt>
                <c:pt idx="15108">
                  <c:v>42423.5</c:v>
                </c:pt>
                <c:pt idx="15109">
                  <c:v>42427</c:v>
                </c:pt>
                <c:pt idx="15110">
                  <c:v>42409.5</c:v>
                </c:pt>
                <c:pt idx="15111">
                  <c:v>42413</c:v>
                </c:pt>
                <c:pt idx="15112">
                  <c:v>42409.5</c:v>
                </c:pt>
                <c:pt idx="15113">
                  <c:v>42409.5</c:v>
                </c:pt>
                <c:pt idx="15114">
                  <c:v>42409.5</c:v>
                </c:pt>
                <c:pt idx="15115">
                  <c:v>42395.5</c:v>
                </c:pt>
                <c:pt idx="15116">
                  <c:v>42430.5</c:v>
                </c:pt>
                <c:pt idx="15117">
                  <c:v>42441</c:v>
                </c:pt>
                <c:pt idx="15118">
                  <c:v>42430.5</c:v>
                </c:pt>
                <c:pt idx="15119">
                  <c:v>42441</c:v>
                </c:pt>
                <c:pt idx="15120">
                  <c:v>42315</c:v>
                </c:pt>
                <c:pt idx="15121">
                  <c:v>42430.5</c:v>
                </c:pt>
                <c:pt idx="15122">
                  <c:v>42441</c:v>
                </c:pt>
                <c:pt idx="15123">
                  <c:v>42448</c:v>
                </c:pt>
                <c:pt idx="15124">
                  <c:v>42441</c:v>
                </c:pt>
                <c:pt idx="15125">
                  <c:v>42451.5</c:v>
                </c:pt>
                <c:pt idx="15126">
                  <c:v>42339.5</c:v>
                </c:pt>
                <c:pt idx="15127">
                  <c:v>42472.5</c:v>
                </c:pt>
                <c:pt idx="15128">
                  <c:v>42458.5</c:v>
                </c:pt>
                <c:pt idx="15129">
                  <c:v>42483</c:v>
                </c:pt>
                <c:pt idx="15130">
                  <c:v>42476</c:v>
                </c:pt>
                <c:pt idx="15131">
                  <c:v>42448</c:v>
                </c:pt>
                <c:pt idx="15132">
                  <c:v>42483</c:v>
                </c:pt>
                <c:pt idx="15133">
                  <c:v>42479.5</c:v>
                </c:pt>
                <c:pt idx="15134">
                  <c:v>42462</c:v>
                </c:pt>
                <c:pt idx="15135">
                  <c:v>42490</c:v>
                </c:pt>
                <c:pt idx="15136">
                  <c:v>42476</c:v>
                </c:pt>
                <c:pt idx="15137">
                  <c:v>42448</c:v>
                </c:pt>
                <c:pt idx="15138">
                  <c:v>42392</c:v>
                </c:pt>
                <c:pt idx="15139">
                  <c:v>42507.5</c:v>
                </c:pt>
                <c:pt idx="15140">
                  <c:v>42518</c:v>
                </c:pt>
                <c:pt idx="15141">
                  <c:v>42518</c:v>
                </c:pt>
                <c:pt idx="15142">
                  <c:v>42518</c:v>
                </c:pt>
                <c:pt idx="15143">
                  <c:v>42542.5</c:v>
                </c:pt>
                <c:pt idx="15144">
                  <c:v>42602</c:v>
                </c:pt>
                <c:pt idx="15145">
                  <c:v>42567</c:v>
                </c:pt>
                <c:pt idx="15146">
                  <c:v>42378</c:v>
                </c:pt>
                <c:pt idx="15147">
                  <c:v>42255.5</c:v>
                </c:pt>
                <c:pt idx="15148">
                  <c:v>42430.5</c:v>
                </c:pt>
                <c:pt idx="15149">
                  <c:v>42437.5</c:v>
                </c:pt>
                <c:pt idx="15150">
                  <c:v>42203</c:v>
                </c:pt>
                <c:pt idx="15151">
                  <c:v>42490</c:v>
                </c:pt>
                <c:pt idx="15152">
                  <c:v>42381.5</c:v>
                </c:pt>
                <c:pt idx="15153">
                  <c:v>42385</c:v>
                </c:pt>
                <c:pt idx="15154">
                  <c:v>42304.5</c:v>
                </c:pt>
                <c:pt idx="15155">
                  <c:v>42248.5</c:v>
                </c:pt>
                <c:pt idx="15156">
                  <c:v>42283.5</c:v>
                </c:pt>
                <c:pt idx="15157">
                  <c:v>42346.5</c:v>
                </c:pt>
                <c:pt idx="15158">
                  <c:v>42374.5</c:v>
                </c:pt>
                <c:pt idx="15159">
                  <c:v>42346.5</c:v>
                </c:pt>
                <c:pt idx="15160">
                  <c:v>42325.5</c:v>
                </c:pt>
                <c:pt idx="15161">
                  <c:v>42451.5</c:v>
                </c:pt>
                <c:pt idx="15162">
                  <c:v>42441</c:v>
                </c:pt>
                <c:pt idx="15163">
                  <c:v>42416.5</c:v>
                </c:pt>
                <c:pt idx="15164">
                  <c:v>42455</c:v>
                </c:pt>
                <c:pt idx="15165">
                  <c:v>42420</c:v>
                </c:pt>
                <c:pt idx="15166">
                  <c:v>42416.5</c:v>
                </c:pt>
                <c:pt idx="15167">
                  <c:v>42451.5</c:v>
                </c:pt>
                <c:pt idx="15168">
                  <c:v>42430.5</c:v>
                </c:pt>
                <c:pt idx="15169">
                  <c:v>42455</c:v>
                </c:pt>
                <c:pt idx="15170">
                  <c:v>42406</c:v>
                </c:pt>
                <c:pt idx="15171">
                  <c:v>42406</c:v>
                </c:pt>
                <c:pt idx="15172">
                  <c:v>42280</c:v>
                </c:pt>
                <c:pt idx="15173">
                  <c:v>42374.5</c:v>
                </c:pt>
                <c:pt idx="15174">
                  <c:v>42287</c:v>
                </c:pt>
                <c:pt idx="15175">
                  <c:v>42371</c:v>
                </c:pt>
                <c:pt idx="15176">
                  <c:v>42353.5</c:v>
                </c:pt>
                <c:pt idx="15177">
                  <c:v>42346.5</c:v>
                </c:pt>
                <c:pt idx="15178">
                  <c:v>42350</c:v>
                </c:pt>
                <c:pt idx="15179">
                  <c:v>42343</c:v>
                </c:pt>
                <c:pt idx="15180">
                  <c:v>42332.5</c:v>
                </c:pt>
                <c:pt idx="15181">
                  <c:v>42325.5</c:v>
                </c:pt>
                <c:pt idx="15182">
                  <c:v>42315</c:v>
                </c:pt>
                <c:pt idx="15183">
                  <c:v>42315</c:v>
                </c:pt>
                <c:pt idx="15184">
                  <c:v>42325.5</c:v>
                </c:pt>
                <c:pt idx="15185">
                  <c:v>42325.5</c:v>
                </c:pt>
                <c:pt idx="15186">
                  <c:v>42339.5</c:v>
                </c:pt>
                <c:pt idx="15187">
                  <c:v>42336</c:v>
                </c:pt>
                <c:pt idx="15188">
                  <c:v>42325.5</c:v>
                </c:pt>
                <c:pt idx="15189">
                  <c:v>42325.5</c:v>
                </c:pt>
                <c:pt idx="15190">
                  <c:v>42315</c:v>
                </c:pt>
                <c:pt idx="15191">
                  <c:v>42339.5</c:v>
                </c:pt>
                <c:pt idx="15192">
                  <c:v>42339.5</c:v>
                </c:pt>
                <c:pt idx="15193">
                  <c:v>42325.5</c:v>
                </c:pt>
                <c:pt idx="15194">
                  <c:v>42325.5</c:v>
                </c:pt>
                <c:pt idx="15195">
                  <c:v>42339.5</c:v>
                </c:pt>
                <c:pt idx="15196">
                  <c:v>42336</c:v>
                </c:pt>
                <c:pt idx="15197">
                  <c:v>42322</c:v>
                </c:pt>
                <c:pt idx="15198">
                  <c:v>42332.5</c:v>
                </c:pt>
                <c:pt idx="15199">
                  <c:v>42311.5</c:v>
                </c:pt>
                <c:pt idx="15200">
                  <c:v>42276.5</c:v>
                </c:pt>
                <c:pt idx="15201">
                  <c:v>42297.5</c:v>
                </c:pt>
                <c:pt idx="15202">
                  <c:v>42273</c:v>
                </c:pt>
                <c:pt idx="15203">
                  <c:v>42308</c:v>
                </c:pt>
                <c:pt idx="15204">
                  <c:v>42276.5</c:v>
                </c:pt>
                <c:pt idx="15205">
                  <c:v>42234.5</c:v>
                </c:pt>
                <c:pt idx="15206">
                  <c:v>42091</c:v>
                </c:pt>
                <c:pt idx="15207">
                  <c:v>42154</c:v>
                </c:pt>
                <c:pt idx="15208">
                  <c:v>42346.5</c:v>
                </c:pt>
                <c:pt idx="15209">
                  <c:v>42336</c:v>
                </c:pt>
                <c:pt idx="15210">
                  <c:v>42276.5</c:v>
                </c:pt>
                <c:pt idx="15211">
                  <c:v>42150.5</c:v>
                </c:pt>
                <c:pt idx="15212">
                  <c:v>42266</c:v>
                </c:pt>
                <c:pt idx="15213">
                  <c:v>42357</c:v>
                </c:pt>
                <c:pt idx="15214">
                  <c:v>42115.5</c:v>
                </c:pt>
                <c:pt idx="15215">
                  <c:v>41912.5</c:v>
                </c:pt>
                <c:pt idx="15216">
                  <c:v>41919.5</c:v>
                </c:pt>
                <c:pt idx="15217">
                  <c:v>42115.5</c:v>
                </c:pt>
                <c:pt idx="15218">
                  <c:v>42497</c:v>
                </c:pt>
                <c:pt idx="15219">
                  <c:v>42427</c:v>
                </c:pt>
                <c:pt idx="15220">
                  <c:v>42322</c:v>
                </c:pt>
                <c:pt idx="15221">
                  <c:v>42045.5</c:v>
                </c:pt>
                <c:pt idx="15222">
                  <c:v>42364</c:v>
                </c:pt>
                <c:pt idx="15223">
                  <c:v>42346.5</c:v>
                </c:pt>
                <c:pt idx="15224">
                  <c:v>42364</c:v>
                </c:pt>
                <c:pt idx="15225">
                  <c:v>42266</c:v>
                </c:pt>
                <c:pt idx="15226">
                  <c:v>42332.5</c:v>
                </c:pt>
                <c:pt idx="15227">
                  <c:v>42227.5</c:v>
                </c:pt>
                <c:pt idx="15228">
                  <c:v>42416.5</c:v>
                </c:pt>
                <c:pt idx="15229">
                  <c:v>42234.5</c:v>
                </c:pt>
                <c:pt idx="15230">
                  <c:v>42143.5</c:v>
                </c:pt>
                <c:pt idx="15231">
                  <c:v>42287</c:v>
                </c:pt>
                <c:pt idx="15232">
                  <c:v>42430.5</c:v>
                </c:pt>
                <c:pt idx="15233">
                  <c:v>42413</c:v>
                </c:pt>
                <c:pt idx="15234">
                  <c:v>42420</c:v>
                </c:pt>
                <c:pt idx="15235">
                  <c:v>42423.5</c:v>
                </c:pt>
                <c:pt idx="15236">
                  <c:v>42413</c:v>
                </c:pt>
                <c:pt idx="15237">
                  <c:v>42413</c:v>
                </c:pt>
                <c:pt idx="15238">
                  <c:v>42402.5</c:v>
                </c:pt>
                <c:pt idx="15239">
                  <c:v>42378</c:v>
                </c:pt>
                <c:pt idx="15240">
                  <c:v>42378</c:v>
                </c:pt>
                <c:pt idx="15241">
                  <c:v>42357</c:v>
                </c:pt>
                <c:pt idx="15242">
                  <c:v>42308</c:v>
                </c:pt>
                <c:pt idx="15243">
                  <c:v>42381.5</c:v>
                </c:pt>
                <c:pt idx="15244">
                  <c:v>42357</c:v>
                </c:pt>
                <c:pt idx="15245">
                  <c:v>42346.5</c:v>
                </c:pt>
                <c:pt idx="15246">
                  <c:v>42301</c:v>
                </c:pt>
                <c:pt idx="15247">
                  <c:v>42322</c:v>
                </c:pt>
                <c:pt idx="15248">
                  <c:v>42266</c:v>
                </c:pt>
                <c:pt idx="15249">
                  <c:v>42273</c:v>
                </c:pt>
                <c:pt idx="15250">
                  <c:v>42297.5</c:v>
                </c:pt>
                <c:pt idx="15251">
                  <c:v>42192.5</c:v>
                </c:pt>
                <c:pt idx="15252">
                  <c:v>42231</c:v>
                </c:pt>
                <c:pt idx="15253">
                  <c:v>42206.5</c:v>
                </c:pt>
                <c:pt idx="15254">
                  <c:v>42147</c:v>
                </c:pt>
                <c:pt idx="15255">
                  <c:v>42063</c:v>
                </c:pt>
                <c:pt idx="15256">
                  <c:v>42210</c:v>
                </c:pt>
                <c:pt idx="15257">
                  <c:v>42290.5</c:v>
                </c:pt>
                <c:pt idx="15258">
                  <c:v>42094.5</c:v>
                </c:pt>
                <c:pt idx="15259">
                  <c:v>42038.5</c:v>
                </c:pt>
                <c:pt idx="15260">
                  <c:v>42024.5</c:v>
                </c:pt>
                <c:pt idx="15261">
                  <c:v>42224</c:v>
                </c:pt>
                <c:pt idx="15262">
                  <c:v>42210</c:v>
                </c:pt>
                <c:pt idx="15263">
                  <c:v>42199.5</c:v>
                </c:pt>
                <c:pt idx="15264">
                  <c:v>41982.5</c:v>
                </c:pt>
                <c:pt idx="15265">
                  <c:v>42014</c:v>
                </c:pt>
                <c:pt idx="15266">
                  <c:v>42175</c:v>
                </c:pt>
                <c:pt idx="15267">
                  <c:v>42143.5</c:v>
                </c:pt>
                <c:pt idx="15268">
                  <c:v>42028</c:v>
                </c:pt>
                <c:pt idx="15269">
                  <c:v>42129.5</c:v>
                </c:pt>
                <c:pt idx="15270">
                  <c:v>42150.5</c:v>
                </c:pt>
                <c:pt idx="15271">
                  <c:v>42154</c:v>
                </c:pt>
                <c:pt idx="15272">
                  <c:v>42126</c:v>
                </c:pt>
                <c:pt idx="15273">
                  <c:v>42196</c:v>
                </c:pt>
                <c:pt idx="15274">
                  <c:v>41951</c:v>
                </c:pt>
                <c:pt idx="15275">
                  <c:v>41870.5</c:v>
                </c:pt>
                <c:pt idx="15276">
                  <c:v>42028</c:v>
                </c:pt>
                <c:pt idx="15277">
                  <c:v>42157.5</c:v>
                </c:pt>
                <c:pt idx="15278">
                  <c:v>42154</c:v>
                </c:pt>
                <c:pt idx="15279">
                  <c:v>42101.5</c:v>
                </c:pt>
                <c:pt idx="15280">
                  <c:v>42189</c:v>
                </c:pt>
                <c:pt idx="15281">
                  <c:v>42119</c:v>
                </c:pt>
                <c:pt idx="15282">
                  <c:v>42073.5</c:v>
                </c:pt>
                <c:pt idx="15283">
                  <c:v>42024.5</c:v>
                </c:pt>
                <c:pt idx="15284">
                  <c:v>42164.5</c:v>
                </c:pt>
                <c:pt idx="15285">
                  <c:v>42199.5</c:v>
                </c:pt>
                <c:pt idx="15286">
                  <c:v>41853</c:v>
                </c:pt>
                <c:pt idx="15287">
                  <c:v>42140</c:v>
                </c:pt>
                <c:pt idx="15288">
                  <c:v>42206.5</c:v>
                </c:pt>
                <c:pt idx="15289">
                  <c:v>42220.5</c:v>
                </c:pt>
                <c:pt idx="15290">
                  <c:v>42206.5</c:v>
                </c:pt>
                <c:pt idx="15291">
                  <c:v>42220.5</c:v>
                </c:pt>
                <c:pt idx="15292">
                  <c:v>42234.5</c:v>
                </c:pt>
                <c:pt idx="15293">
                  <c:v>42227.5</c:v>
                </c:pt>
                <c:pt idx="15294">
                  <c:v>42199.5</c:v>
                </c:pt>
                <c:pt idx="15295">
                  <c:v>42206.5</c:v>
                </c:pt>
                <c:pt idx="15296">
                  <c:v>42073.5</c:v>
                </c:pt>
                <c:pt idx="15297">
                  <c:v>42105</c:v>
                </c:pt>
                <c:pt idx="15298">
                  <c:v>42108.5</c:v>
                </c:pt>
                <c:pt idx="15299">
                  <c:v>41807.5</c:v>
                </c:pt>
                <c:pt idx="15300">
                  <c:v>41811</c:v>
                </c:pt>
                <c:pt idx="15301">
                  <c:v>41975.5</c:v>
                </c:pt>
                <c:pt idx="15302">
                  <c:v>42126</c:v>
                </c:pt>
                <c:pt idx="15303">
                  <c:v>42115.5</c:v>
                </c:pt>
                <c:pt idx="15304">
                  <c:v>42196</c:v>
                </c:pt>
                <c:pt idx="15305">
                  <c:v>42301</c:v>
                </c:pt>
                <c:pt idx="15306">
                  <c:v>42297.5</c:v>
                </c:pt>
                <c:pt idx="15307">
                  <c:v>42297.5</c:v>
                </c:pt>
                <c:pt idx="15308">
                  <c:v>42290.5</c:v>
                </c:pt>
                <c:pt idx="15309">
                  <c:v>42297.5</c:v>
                </c:pt>
                <c:pt idx="15310">
                  <c:v>42332.5</c:v>
                </c:pt>
                <c:pt idx="15311">
                  <c:v>42357</c:v>
                </c:pt>
                <c:pt idx="15312">
                  <c:v>42357</c:v>
                </c:pt>
                <c:pt idx="15313">
                  <c:v>42357</c:v>
                </c:pt>
                <c:pt idx="15314">
                  <c:v>42357</c:v>
                </c:pt>
                <c:pt idx="15315">
                  <c:v>42371</c:v>
                </c:pt>
                <c:pt idx="15316">
                  <c:v>42346.5</c:v>
                </c:pt>
                <c:pt idx="15317">
                  <c:v>42367.5</c:v>
                </c:pt>
                <c:pt idx="15318">
                  <c:v>42353.5</c:v>
                </c:pt>
                <c:pt idx="15319">
                  <c:v>42343</c:v>
                </c:pt>
                <c:pt idx="15320">
                  <c:v>42290.5</c:v>
                </c:pt>
                <c:pt idx="15321">
                  <c:v>42364</c:v>
                </c:pt>
                <c:pt idx="15322">
                  <c:v>42343</c:v>
                </c:pt>
                <c:pt idx="15323">
                  <c:v>42357</c:v>
                </c:pt>
                <c:pt idx="15324">
                  <c:v>42350</c:v>
                </c:pt>
                <c:pt idx="15325">
                  <c:v>42322</c:v>
                </c:pt>
                <c:pt idx="15326">
                  <c:v>42315</c:v>
                </c:pt>
                <c:pt idx="15327">
                  <c:v>42318.5</c:v>
                </c:pt>
                <c:pt idx="15328">
                  <c:v>42420</c:v>
                </c:pt>
                <c:pt idx="15329">
                  <c:v>42395.5</c:v>
                </c:pt>
                <c:pt idx="15330">
                  <c:v>42311.5</c:v>
                </c:pt>
                <c:pt idx="15331">
                  <c:v>42441</c:v>
                </c:pt>
                <c:pt idx="15332">
                  <c:v>42420</c:v>
                </c:pt>
                <c:pt idx="15333">
                  <c:v>42395.5</c:v>
                </c:pt>
                <c:pt idx="15334">
                  <c:v>42395.5</c:v>
                </c:pt>
                <c:pt idx="15335">
                  <c:v>42385</c:v>
                </c:pt>
                <c:pt idx="15336">
                  <c:v>42735</c:v>
                </c:pt>
                <c:pt idx="15337">
                  <c:v>42724.5</c:v>
                </c:pt>
                <c:pt idx="15338">
                  <c:v>42731.5</c:v>
                </c:pt>
                <c:pt idx="15339">
                  <c:v>42724.5</c:v>
                </c:pt>
                <c:pt idx="15340">
                  <c:v>42710.5</c:v>
                </c:pt>
                <c:pt idx="15341">
                  <c:v>42696.5</c:v>
                </c:pt>
                <c:pt idx="15342">
                  <c:v>42703.5</c:v>
                </c:pt>
                <c:pt idx="15343">
                  <c:v>42686</c:v>
                </c:pt>
                <c:pt idx="15344">
                  <c:v>42679</c:v>
                </c:pt>
                <c:pt idx="15345">
                  <c:v>42675.5</c:v>
                </c:pt>
                <c:pt idx="15346">
                  <c:v>42661.5</c:v>
                </c:pt>
                <c:pt idx="15347">
                  <c:v>42651</c:v>
                </c:pt>
                <c:pt idx="15348">
                  <c:v>42647.5</c:v>
                </c:pt>
                <c:pt idx="15349">
                  <c:v>42689.5</c:v>
                </c:pt>
                <c:pt idx="15350">
                  <c:v>42661.5</c:v>
                </c:pt>
                <c:pt idx="15351">
                  <c:v>42658</c:v>
                </c:pt>
                <c:pt idx="15352">
                  <c:v>42668.5</c:v>
                </c:pt>
                <c:pt idx="15353">
                  <c:v>42668.5</c:v>
                </c:pt>
                <c:pt idx="15354">
                  <c:v>42665</c:v>
                </c:pt>
                <c:pt idx="15355">
                  <c:v>42665</c:v>
                </c:pt>
                <c:pt idx="15356">
                  <c:v>42675.5</c:v>
                </c:pt>
                <c:pt idx="15357">
                  <c:v>42675.5</c:v>
                </c:pt>
                <c:pt idx="15358">
                  <c:v>42665</c:v>
                </c:pt>
                <c:pt idx="15359">
                  <c:v>42665</c:v>
                </c:pt>
                <c:pt idx="15360">
                  <c:v>42654.5</c:v>
                </c:pt>
                <c:pt idx="15361">
                  <c:v>42665</c:v>
                </c:pt>
                <c:pt idx="15362">
                  <c:v>42651</c:v>
                </c:pt>
                <c:pt idx="15363">
                  <c:v>42651</c:v>
                </c:pt>
                <c:pt idx="15364">
                  <c:v>42651</c:v>
                </c:pt>
                <c:pt idx="15365">
                  <c:v>42346.5</c:v>
                </c:pt>
                <c:pt idx="15366">
                  <c:v>42332.5</c:v>
                </c:pt>
                <c:pt idx="15367">
                  <c:v>42287</c:v>
                </c:pt>
                <c:pt idx="15368">
                  <c:v>42007</c:v>
                </c:pt>
                <c:pt idx="15369">
                  <c:v>42318.5</c:v>
                </c:pt>
                <c:pt idx="15370">
                  <c:v>42336</c:v>
                </c:pt>
                <c:pt idx="15371">
                  <c:v>42360.5</c:v>
                </c:pt>
                <c:pt idx="15372">
                  <c:v>42350</c:v>
                </c:pt>
                <c:pt idx="15373">
                  <c:v>42266</c:v>
                </c:pt>
                <c:pt idx="15374">
                  <c:v>42350</c:v>
                </c:pt>
                <c:pt idx="15375">
                  <c:v>42364</c:v>
                </c:pt>
                <c:pt idx="15376">
                  <c:v>42385</c:v>
                </c:pt>
                <c:pt idx="15377">
                  <c:v>42374.5</c:v>
                </c:pt>
                <c:pt idx="15378">
                  <c:v>42280</c:v>
                </c:pt>
                <c:pt idx="15379">
                  <c:v>42269.5</c:v>
                </c:pt>
                <c:pt idx="15380">
                  <c:v>42385</c:v>
                </c:pt>
                <c:pt idx="15381">
                  <c:v>42304.5</c:v>
                </c:pt>
                <c:pt idx="15382">
                  <c:v>42199.5</c:v>
                </c:pt>
                <c:pt idx="15383">
                  <c:v>42395.5</c:v>
                </c:pt>
                <c:pt idx="15384">
                  <c:v>42420</c:v>
                </c:pt>
                <c:pt idx="15385">
                  <c:v>42406</c:v>
                </c:pt>
                <c:pt idx="15386">
                  <c:v>42406</c:v>
                </c:pt>
                <c:pt idx="15387">
                  <c:v>42525</c:v>
                </c:pt>
                <c:pt idx="15388">
                  <c:v>42514.5</c:v>
                </c:pt>
                <c:pt idx="15389">
                  <c:v>42416.5</c:v>
                </c:pt>
                <c:pt idx="15390">
                  <c:v>42504</c:v>
                </c:pt>
                <c:pt idx="15391">
                  <c:v>42346.5</c:v>
                </c:pt>
                <c:pt idx="15392">
                  <c:v>42175</c:v>
                </c:pt>
                <c:pt idx="15393">
                  <c:v>42469</c:v>
                </c:pt>
                <c:pt idx="15394">
                  <c:v>42416.5</c:v>
                </c:pt>
                <c:pt idx="15395">
                  <c:v>42448</c:v>
                </c:pt>
                <c:pt idx="15396">
                  <c:v>42133</c:v>
                </c:pt>
                <c:pt idx="15397">
                  <c:v>42476</c:v>
                </c:pt>
                <c:pt idx="15398">
                  <c:v>42175</c:v>
                </c:pt>
                <c:pt idx="15399">
                  <c:v>42143.5</c:v>
                </c:pt>
                <c:pt idx="15400">
                  <c:v>42189</c:v>
                </c:pt>
                <c:pt idx="15401">
                  <c:v>42189</c:v>
                </c:pt>
                <c:pt idx="15402">
                  <c:v>42021</c:v>
                </c:pt>
                <c:pt idx="15403">
                  <c:v>41825</c:v>
                </c:pt>
                <c:pt idx="15404">
                  <c:v>42199.5</c:v>
                </c:pt>
                <c:pt idx="15405">
                  <c:v>42108.5</c:v>
                </c:pt>
                <c:pt idx="15406">
                  <c:v>42213.5</c:v>
                </c:pt>
                <c:pt idx="15407">
                  <c:v>41961.5</c:v>
                </c:pt>
                <c:pt idx="15408">
                  <c:v>42133</c:v>
                </c:pt>
                <c:pt idx="15409">
                  <c:v>42157.5</c:v>
                </c:pt>
                <c:pt idx="15410">
                  <c:v>42154</c:v>
                </c:pt>
                <c:pt idx="15411">
                  <c:v>42143.5</c:v>
                </c:pt>
                <c:pt idx="15412">
                  <c:v>42154</c:v>
                </c:pt>
                <c:pt idx="15413">
                  <c:v>42168</c:v>
                </c:pt>
                <c:pt idx="15414">
                  <c:v>42112</c:v>
                </c:pt>
                <c:pt idx="15415">
                  <c:v>42115.5</c:v>
                </c:pt>
                <c:pt idx="15416">
                  <c:v>42063</c:v>
                </c:pt>
                <c:pt idx="15417">
                  <c:v>41884.5</c:v>
                </c:pt>
                <c:pt idx="15418">
                  <c:v>41888</c:v>
                </c:pt>
                <c:pt idx="15419">
                  <c:v>42031.5</c:v>
                </c:pt>
                <c:pt idx="15420">
                  <c:v>42010.5</c:v>
                </c:pt>
                <c:pt idx="15421">
                  <c:v>42105</c:v>
                </c:pt>
                <c:pt idx="15422">
                  <c:v>42087.5</c:v>
                </c:pt>
                <c:pt idx="15423">
                  <c:v>41972</c:v>
                </c:pt>
                <c:pt idx="15424">
                  <c:v>42073.5</c:v>
                </c:pt>
                <c:pt idx="15425">
                  <c:v>42133</c:v>
                </c:pt>
                <c:pt idx="15426">
                  <c:v>42112</c:v>
                </c:pt>
                <c:pt idx="15427">
                  <c:v>41986</c:v>
                </c:pt>
                <c:pt idx="15428">
                  <c:v>42073.5</c:v>
                </c:pt>
                <c:pt idx="15429">
                  <c:v>41982.5</c:v>
                </c:pt>
                <c:pt idx="15430">
                  <c:v>41846</c:v>
                </c:pt>
                <c:pt idx="15431">
                  <c:v>42098</c:v>
                </c:pt>
                <c:pt idx="15432">
                  <c:v>42108.5</c:v>
                </c:pt>
                <c:pt idx="15433">
                  <c:v>42133</c:v>
                </c:pt>
                <c:pt idx="15434">
                  <c:v>42042</c:v>
                </c:pt>
                <c:pt idx="15435">
                  <c:v>41982.5</c:v>
                </c:pt>
                <c:pt idx="15436">
                  <c:v>41926.5</c:v>
                </c:pt>
                <c:pt idx="15437">
                  <c:v>41968.5</c:v>
                </c:pt>
                <c:pt idx="15438">
                  <c:v>41968.5</c:v>
                </c:pt>
                <c:pt idx="15439">
                  <c:v>42182</c:v>
                </c:pt>
                <c:pt idx="15440">
                  <c:v>41926.5</c:v>
                </c:pt>
                <c:pt idx="15441">
                  <c:v>41940.5</c:v>
                </c:pt>
                <c:pt idx="15442">
                  <c:v>41989.5</c:v>
                </c:pt>
                <c:pt idx="15443">
                  <c:v>42038.5</c:v>
                </c:pt>
                <c:pt idx="15444">
                  <c:v>41993</c:v>
                </c:pt>
                <c:pt idx="15445">
                  <c:v>42031.5</c:v>
                </c:pt>
                <c:pt idx="15446">
                  <c:v>41818</c:v>
                </c:pt>
                <c:pt idx="15447">
                  <c:v>42129.5</c:v>
                </c:pt>
                <c:pt idx="15448">
                  <c:v>41902</c:v>
                </c:pt>
                <c:pt idx="15449">
                  <c:v>41891.5</c:v>
                </c:pt>
                <c:pt idx="15450">
                  <c:v>41720</c:v>
                </c:pt>
                <c:pt idx="15451">
                  <c:v>41916</c:v>
                </c:pt>
                <c:pt idx="15452">
                  <c:v>41723.5</c:v>
                </c:pt>
                <c:pt idx="15453">
                  <c:v>42063</c:v>
                </c:pt>
                <c:pt idx="15454">
                  <c:v>42038.5</c:v>
                </c:pt>
                <c:pt idx="15455">
                  <c:v>42098</c:v>
                </c:pt>
                <c:pt idx="15456">
                  <c:v>42129.5</c:v>
                </c:pt>
                <c:pt idx="15457">
                  <c:v>42042</c:v>
                </c:pt>
                <c:pt idx="15458">
                  <c:v>42084</c:v>
                </c:pt>
                <c:pt idx="15459">
                  <c:v>42259</c:v>
                </c:pt>
                <c:pt idx="15460">
                  <c:v>42052.5</c:v>
                </c:pt>
                <c:pt idx="15461">
                  <c:v>41923</c:v>
                </c:pt>
                <c:pt idx="15462">
                  <c:v>42154</c:v>
                </c:pt>
                <c:pt idx="15463">
                  <c:v>41884.5</c:v>
                </c:pt>
                <c:pt idx="15464">
                  <c:v>41807.5</c:v>
                </c:pt>
                <c:pt idx="15465">
                  <c:v>41989.5</c:v>
                </c:pt>
                <c:pt idx="15466">
                  <c:v>41902</c:v>
                </c:pt>
                <c:pt idx="15467">
                  <c:v>41912.5</c:v>
                </c:pt>
                <c:pt idx="15468">
                  <c:v>41779.5</c:v>
                </c:pt>
                <c:pt idx="15469">
                  <c:v>42094.5</c:v>
                </c:pt>
                <c:pt idx="15470">
                  <c:v>42112</c:v>
                </c:pt>
                <c:pt idx="15471">
                  <c:v>42115.5</c:v>
                </c:pt>
                <c:pt idx="15472">
                  <c:v>42122.5</c:v>
                </c:pt>
                <c:pt idx="15473">
                  <c:v>42045.5</c:v>
                </c:pt>
                <c:pt idx="15474">
                  <c:v>41975.5</c:v>
                </c:pt>
                <c:pt idx="15475">
                  <c:v>42115.5</c:v>
                </c:pt>
                <c:pt idx="15476">
                  <c:v>42136.5</c:v>
                </c:pt>
                <c:pt idx="15477">
                  <c:v>42122.5</c:v>
                </c:pt>
                <c:pt idx="15478">
                  <c:v>42112</c:v>
                </c:pt>
                <c:pt idx="15479">
                  <c:v>42115.5</c:v>
                </c:pt>
                <c:pt idx="15480">
                  <c:v>42101.5</c:v>
                </c:pt>
                <c:pt idx="15481">
                  <c:v>42094.5</c:v>
                </c:pt>
                <c:pt idx="15482">
                  <c:v>42080.5</c:v>
                </c:pt>
                <c:pt idx="15483">
                  <c:v>42056</c:v>
                </c:pt>
                <c:pt idx="15484">
                  <c:v>42021</c:v>
                </c:pt>
                <c:pt idx="15485">
                  <c:v>42115.5</c:v>
                </c:pt>
                <c:pt idx="15486">
                  <c:v>42101.5</c:v>
                </c:pt>
                <c:pt idx="15487">
                  <c:v>42133</c:v>
                </c:pt>
                <c:pt idx="15488">
                  <c:v>42105</c:v>
                </c:pt>
                <c:pt idx="15489">
                  <c:v>42098</c:v>
                </c:pt>
                <c:pt idx="15490">
                  <c:v>42045.5</c:v>
                </c:pt>
                <c:pt idx="15491">
                  <c:v>42105</c:v>
                </c:pt>
                <c:pt idx="15492">
                  <c:v>42007</c:v>
                </c:pt>
                <c:pt idx="15493">
                  <c:v>42115.5</c:v>
                </c:pt>
                <c:pt idx="15494">
                  <c:v>42080.5</c:v>
                </c:pt>
                <c:pt idx="15495">
                  <c:v>42115.5</c:v>
                </c:pt>
                <c:pt idx="15496">
                  <c:v>41996.5</c:v>
                </c:pt>
                <c:pt idx="15497">
                  <c:v>42073.5</c:v>
                </c:pt>
                <c:pt idx="15498">
                  <c:v>41727</c:v>
                </c:pt>
                <c:pt idx="15499">
                  <c:v>41772.5</c:v>
                </c:pt>
                <c:pt idx="15500">
                  <c:v>41937</c:v>
                </c:pt>
                <c:pt idx="15501">
                  <c:v>42052.5</c:v>
                </c:pt>
                <c:pt idx="15502">
                  <c:v>42203</c:v>
                </c:pt>
                <c:pt idx="15503">
                  <c:v>42210</c:v>
                </c:pt>
                <c:pt idx="15504">
                  <c:v>42192.5</c:v>
                </c:pt>
                <c:pt idx="15505">
                  <c:v>42087.5</c:v>
                </c:pt>
                <c:pt idx="15506">
                  <c:v>42042</c:v>
                </c:pt>
                <c:pt idx="15507">
                  <c:v>42147</c:v>
                </c:pt>
                <c:pt idx="15508">
                  <c:v>42182</c:v>
                </c:pt>
                <c:pt idx="15509">
                  <c:v>42119</c:v>
                </c:pt>
                <c:pt idx="15510">
                  <c:v>42063</c:v>
                </c:pt>
                <c:pt idx="15511">
                  <c:v>42196</c:v>
                </c:pt>
                <c:pt idx="15512">
                  <c:v>42157.5</c:v>
                </c:pt>
                <c:pt idx="15513">
                  <c:v>42231</c:v>
                </c:pt>
                <c:pt idx="15514">
                  <c:v>42115.5</c:v>
                </c:pt>
                <c:pt idx="15515">
                  <c:v>42959</c:v>
                </c:pt>
                <c:pt idx="15516">
                  <c:v>42570.5</c:v>
                </c:pt>
                <c:pt idx="15517">
                  <c:v>42584.5</c:v>
                </c:pt>
                <c:pt idx="15518">
                  <c:v>42899.5</c:v>
                </c:pt>
                <c:pt idx="15519">
                  <c:v>42843.5</c:v>
                </c:pt>
                <c:pt idx="15520">
                  <c:v>42941.5</c:v>
                </c:pt>
                <c:pt idx="15521">
                  <c:v>42941.5</c:v>
                </c:pt>
                <c:pt idx="15522">
                  <c:v>42868</c:v>
                </c:pt>
                <c:pt idx="15523">
                  <c:v>42868</c:v>
                </c:pt>
                <c:pt idx="15524">
                  <c:v>42833</c:v>
                </c:pt>
                <c:pt idx="15525">
                  <c:v>42819</c:v>
                </c:pt>
                <c:pt idx="15526">
                  <c:v>42822.5</c:v>
                </c:pt>
                <c:pt idx="15527">
                  <c:v>42798</c:v>
                </c:pt>
                <c:pt idx="15528">
                  <c:v>42794.5</c:v>
                </c:pt>
                <c:pt idx="15529">
                  <c:v>42679</c:v>
                </c:pt>
                <c:pt idx="15530">
                  <c:v>42798</c:v>
                </c:pt>
                <c:pt idx="15531">
                  <c:v>42836.5</c:v>
                </c:pt>
                <c:pt idx="15532">
                  <c:v>42833</c:v>
                </c:pt>
                <c:pt idx="15533">
                  <c:v>42815.5</c:v>
                </c:pt>
                <c:pt idx="15534">
                  <c:v>42808.5</c:v>
                </c:pt>
                <c:pt idx="15535">
                  <c:v>42822.5</c:v>
                </c:pt>
                <c:pt idx="15536">
                  <c:v>42801.5</c:v>
                </c:pt>
                <c:pt idx="15537">
                  <c:v>42777</c:v>
                </c:pt>
                <c:pt idx="15538">
                  <c:v>42619.5</c:v>
                </c:pt>
                <c:pt idx="15539">
                  <c:v>42630</c:v>
                </c:pt>
                <c:pt idx="15540">
                  <c:v>42675.5</c:v>
                </c:pt>
                <c:pt idx="15541">
                  <c:v>42616</c:v>
                </c:pt>
                <c:pt idx="15542">
                  <c:v>42448</c:v>
                </c:pt>
                <c:pt idx="15543">
                  <c:v>42441</c:v>
                </c:pt>
                <c:pt idx="15544">
                  <c:v>42455</c:v>
                </c:pt>
                <c:pt idx="15545">
                  <c:v>42458.5</c:v>
                </c:pt>
                <c:pt idx="15546">
                  <c:v>42654.5</c:v>
                </c:pt>
                <c:pt idx="15547">
                  <c:v>42458.5</c:v>
                </c:pt>
                <c:pt idx="15548">
                  <c:v>42563.5</c:v>
                </c:pt>
                <c:pt idx="15549">
                  <c:v>42700</c:v>
                </c:pt>
                <c:pt idx="15550">
                  <c:v>42605.5</c:v>
                </c:pt>
                <c:pt idx="15551">
                  <c:v>42514.5</c:v>
                </c:pt>
                <c:pt idx="15552">
                  <c:v>42455</c:v>
                </c:pt>
                <c:pt idx="15553">
                  <c:v>42619.5</c:v>
                </c:pt>
                <c:pt idx="15554">
                  <c:v>42665</c:v>
                </c:pt>
                <c:pt idx="15555">
                  <c:v>42525</c:v>
                </c:pt>
                <c:pt idx="15556">
                  <c:v>42633.5</c:v>
                </c:pt>
                <c:pt idx="15557">
                  <c:v>42616</c:v>
                </c:pt>
                <c:pt idx="15558">
                  <c:v>42640.5</c:v>
                </c:pt>
                <c:pt idx="15559">
                  <c:v>42567</c:v>
                </c:pt>
                <c:pt idx="15560">
                  <c:v>42616</c:v>
                </c:pt>
                <c:pt idx="15561">
                  <c:v>42640.5</c:v>
                </c:pt>
                <c:pt idx="15562">
                  <c:v>42819</c:v>
                </c:pt>
                <c:pt idx="15563">
                  <c:v>42826</c:v>
                </c:pt>
                <c:pt idx="15564">
                  <c:v>42259</c:v>
                </c:pt>
                <c:pt idx="15565">
                  <c:v>42616</c:v>
                </c:pt>
                <c:pt idx="15566">
                  <c:v>42896</c:v>
                </c:pt>
                <c:pt idx="15567">
                  <c:v>42745.5</c:v>
                </c:pt>
                <c:pt idx="15568">
                  <c:v>42794.5</c:v>
                </c:pt>
                <c:pt idx="15569">
                  <c:v>42864.5</c:v>
                </c:pt>
                <c:pt idx="15570">
                  <c:v>42780.5</c:v>
                </c:pt>
                <c:pt idx="15571">
                  <c:v>42665</c:v>
                </c:pt>
                <c:pt idx="15572">
                  <c:v>43319.5</c:v>
                </c:pt>
                <c:pt idx="15573">
                  <c:v>43102.5</c:v>
                </c:pt>
                <c:pt idx="15574">
                  <c:v>43291.5</c:v>
                </c:pt>
                <c:pt idx="15575">
                  <c:v>43162</c:v>
                </c:pt>
                <c:pt idx="15576">
                  <c:v>43211</c:v>
                </c:pt>
                <c:pt idx="15577">
                  <c:v>43197</c:v>
                </c:pt>
                <c:pt idx="15578">
                  <c:v>43113</c:v>
                </c:pt>
                <c:pt idx="15579">
                  <c:v>43029</c:v>
                </c:pt>
                <c:pt idx="15580">
                  <c:v>43053.5</c:v>
                </c:pt>
                <c:pt idx="15581">
                  <c:v>43036</c:v>
                </c:pt>
                <c:pt idx="15582">
                  <c:v>43155</c:v>
                </c:pt>
                <c:pt idx="15583">
                  <c:v>43134</c:v>
                </c:pt>
                <c:pt idx="15584">
                  <c:v>43078</c:v>
                </c:pt>
                <c:pt idx="15585">
                  <c:v>43141</c:v>
                </c:pt>
                <c:pt idx="15586">
                  <c:v>44184</c:v>
                </c:pt>
                <c:pt idx="15587">
                  <c:v>44051</c:v>
                </c:pt>
                <c:pt idx="15588">
                  <c:v>44299.5</c:v>
                </c:pt>
                <c:pt idx="15589">
                  <c:v>44205</c:v>
                </c:pt>
                <c:pt idx="15590">
                  <c:v>44047.5</c:v>
                </c:pt>
                <c:pt idx="15591">
                  <c:v>44233</c:v>
                </c:pt>
                <c:pt idx="15592">
                  <c:v>44012.5</c:v>
                </c:pt>
                <c:pt idx="15593">
                  <c:v>44096.5</c:v>
                </c:pt>
                <c:pt idx="15594">
                  <c:v>44194.5</c:v>
                </c:pt>
                <c:pt idx="15595">
                  <c:v>44072</c:v>
                </c:pt>
                <c:pt idx="15596">
                  <c:v>43897</c:v>
                </c:pt>
                <c:pt idx="15597">
                  <c:v>44110.5</c:v>
                </c:pt>
                <c:pt idx="15598">
                  <c:v>44023</c:v>
                </c:pt>
                <c:pt idx="15599">
                  <c:v>44471</c:v>
                </c:pt>
                <c:pt idx="15600">
                  <c:v>44460.5</c:v>
                </c:pt>
                <c:pt idx="15601">
                  <c:v>44271.5</c:v>
                </c:pt>
                <c:pt idx="15602">
                  <c:v>44198</c:v>
                </c:pt>
                <c:pt idx="15603">
                  <c:v>44145.5</c:v>
                </c:pt>
                <c:pt idx="15604">
                  <c:v>44184</c:v>
                </c:pt>
                <c:pt idx="15605">
                  <c:v>44478</c:v>
                </c:pt>
                <c:pt idx="15606">
                  <c:v>44296</c:v>
                </c:pt>
                <c:pt idx="15607">
                  <c:v>44579.5</c:v>
                </c:pt>
                <c:pt idx="15608">
                  <c:v>44380</c:v>
                </c:pt>
                <c:pt idx="15609">
                  <c:v>44257.5</c:v>
                </c:pt>
                <c:pt idx="15610">
                  <c:v>44191</c:v>
                </c:pt>
                <c:pt idx="15611">
                  <c:v>44373</c:v>
                </c:pt>
                <c:pt idx="15612">
                  <c:v>44387</c:v>
                </c:pt>
                <c:pt idx="15613">
                  <c:v>44296</c:v>
                </c:pt>
                <c:pt idx="15614">
                  <c:v>44250.5</c:v>
                </c:pt>
                <c:pt idx="15615">
                  <c:v>44271.5</c:v>
                </c:pt>
                <c:pt idx="15616">
                  <c:v>44436</c:v>
                </c:pt>
                <c:pt idx="15617">
                  <c:v>44369.5</c:v>
                </c:pt>
                <c:pt idx="15618">
                  <c:v>44422</c:v>
                </c:pt>
                <c:pt idx="15619">
                  <c:v>44082.5</c:v>
                </c:pt>
                <c:pt idx="15620">
                  <c:v>44397.5</c:v>
                </c:pt>
                <c:pt idx="15621">
                  <c:v>44135</c:v>
                </c:pt>
                <c:pt idx="15622">
                  <c:v>44194.5</c:v>
                </c:pt>
                <c:pt idx="15623">
                  <c:v>44520</c:v>
                </c:pt>
                <c:pt idx="15624">
                  <c:v>44282</c:v>
                </c:pt>
                <c:pt idx="15625">
                  <c:v>43900.5</c:v>
                </c:pt>
                <c:pt idx="15626">
                  <c:v>44446.5</c:v>
                </c:pt>
                <c:pt idx="15627">
                  <c:v>44208.5</c:v>
                </c:pt>
                <c:pt idx="15628">
                  <c:v>43823.5</c:v>
                </c:pt>
                <c:pt idx="15629">
                  <c:v>43851.5</c:v>
                </c:pt>
                <c:pt idx="15630">
                  <c:v>44012.5</c:v>
                </c:pt>
                <c:pt idx="15631">
                  <c:v>43680</c:v>
                </c:pt>
                <c:pt idx="15632">
                  <c:v>43620.5</c:v>
                </c:pt>
                <c:pt idx="15633">
                  <c:v>43778</c:v>
                </c:pt>
                <c:pt idx="15634">
                  <c:v>43858.5</c:v>
                </c:pt>
                <c:pt idx="15635">
                  <c:v>43869</c:v>
                </c:pt>
                <c:pt idx="15636">
                  <c:v>43589</c:v>
                </c:pt>
                <c:pt idx="15637">
                  <c:v>43799</c:v>
                </c:pt>
                <c:pt idx="15638">
                  <c:v>43701</c:v>
                </c:pt>
                <c:pt idx="15639">
                  <c:v>43858.5</c:v>
                </c:pt>
                <c:pt idx="15640">
                  <c:v>43970.5</c:v>
                </c:pt>
                <c:pt idx="15641">
                  <c:v>43921.5</c:v>
                </c:pt>
                <c:pt idx="15642">
                  <c:v>43921.5</c:v>
                </c:pt>
                <c:pt idx="15643">
                  <c:v>43970.5</c:v>
                </c:pt>
                <c:pt idx="15644">
                  <c:v>43050</c:v>
                </c:pt>
                <c:pt idx="15645">
                  <c:v>43144.5</c:v>
                </c:pt>
                <c:pt idx="15646">
                  <c:v>43179.5</c:v>
                </c:pt>
                <c:pt idx="15647">
                  <c:v>42931</c:v>
                </c:pt>
                <c:pt idx="15648">
                  <c:v>43144.5</c:v>
                </c:pt>
                <c:pt idx="15649">
                  <c:v>43134</c:v>
                </c:pt>
                <c:pt idx="15650">
                  <c:v>42826</c:v>
                </c:pt>
                <c:pt idx="15651">
                  <c:v>42966</c:v>
                </c:pt>
                <c:pt idx="15652">
                  <c:v>42777</c:v>
                </c:pt>
                <c:pt idx="15653">
                  <c:v>42672</c:v>
                </c:pt>
                <c:pt idx="15654">
                  <c:v>42371</c:v>
                </c:pt>
                <c:pt idx="15655">
                  <c:v>42553</c:v>
                </c:pt>
                <c:pt idx="15656">
                  <c:v>42528.5</c:v>
                </c:pt>
                <c:pt idx="15657">
                  <c:v>42423.5</c:v>
                </c:pt>
                <c:pt idx="15658">
                  <c:v>42602</c:v>
                </c:pt>
                <c:pt idx="15659">
                  <c:v>42518</c:v>
                </c:pt>
                <c:pt idx="15660">
                  <c:v>42707</c:v>
                </c:pt>
                <c:pt idx="15661">
                  <c:v>42819</c:v>
                </c:pt>
                <c:pt idx="15662">
                  <c:v>42696.5</c:v>
                </c:pt>
                <c:pt idx="15663">
                  <c:v>42927.5</c:v>
                </c:pt>
                <c:pt idx="15664">
                  <c:v>42987</c:v>
                </c:pt>
                <c:pt idx="15665">
                  <c:v>42980</c:v>
                </c:pt>
                <c:pt idx="15666">
                  <c:v>42980</c:v>
                </c:pt>
                <c:pt idx="15667">
                  <c:v>43060.5</c:v>
                </c:pt>
                <c:pt idx="15668">
                  <c:v>43004.5</c:v>
                </c:pt>
                <c:pt idx="15669">
                  <c:v>42882</c:v>
                </c:pt>
                <c:pt idx="15670">
                  <c:v>43109.5</c:v>
                </c:pt>
                <c:pt idx="15671">
                  <c:v>43029</c:v>
                </c:pt>
                <c:pt idx="15672">
                  <c:v>42994</c:v>
                </c:pt>
                <c:pt idx="15673">
                  <c:v>43078</c:v>
                </c:pt>
                <c:pt idx="15674">
                  <c:v>43018.5</c:v>
                </c:pt>
                <c:pt idx="15675">
                  <c:v>42710.5</c:v>
                </c:pt>
                <c:pt idx="15676">
                  <c:v>42864.5</c:v>
                </c:pt>
                <c:pt idx="15677">
                  <c:v>42871.5</c:v>
                </c:pt>
                <c:pt idx="15678">
                  <c:v>42973</c:v>
                </c:pt>
                <c:pt idx="15679">
                  <c:v>42955.5</c:v>
                </c:pt>
                <c:pt idx="15680">
                  <c:v>42994</c:v>
                </c:pt>
                <c:pt idx="15681">
                  <c:v>42969.5</c:v>
                </c:pt>
                <c:pt idx="15682">
                  <c:v>42962.5</c:v>
                </c:pt>
                <c:pt idx="15683">
                  <c:v>42969.5</c:v>
                </c:pt>
                <c:pt idx="15684">
                  <c:v>43032.5</c:v>
                </c:pt>
                <c:pt idx="15685">
                  <c:v>43008</c:v>
                </c:pt>
                <c:pt idx="15686">
                  <c:v>42542.5</c:v>
                </c:pt>
                <c:pt idx="15687">
                  <c:v>42469</c:v>
                </c:pt>
                <c:pt idx="15688">
                  <c:v>42294</c:v>
                </c:pt>
                <c:pt idx="15689">
                  <c:v>42112</c:v>
                </c:pt>
                <c:pt idx="15690">
                  <c:v>42493.5</c:v>
                </c:pt>
                <c:pt idx="15691">
                  <c:v>42483</c:v>
                </c:pt>
                <c:pt idx="15692">
                  <c:v>42507.5</c:v>
                </c:pt>
                <c:pt idx="15693">
                  <c:v>42469</c:v>
                </c:pt>
                <c:pt idx="15694">
                  <c:v>42458.5</c:v>
                </c:pt>
                <c:pt idx="15695">
                  <c:v>42483</c:v>
                </c:pt>
                <c:pt idx="15696">
                  <c:v>42472.5</c:v>
                </c:pt>
                <c:pt idx="15697">
                  <c:v>42479.5</c:v>
                </c:pt>
                <c:pt idx="15698">
                  <c:v>42483</c:v>
                </c:pt>
                <c:pt idx="15699">
                  <c:v>42458.5</c:v>
                </c:pt>
                <c:pt idx="15700">
                  <c:v>42353.5</c:v>
                </c:pt>
                <c:pt idx="15701">
                  <c:v>42430.5</c:v>
                </c:pt>
                <c:pt idx="15702">
                  <c:v>42469</c:v>
                </c:pt>
                <c:pt idx="15703">
                  <c:v>42434</c:v>
                </c:pt>
                <c:pt idx="15704">
                  <c:v>42409.5</c:v>
                </c:pt>
                <c:pt idx="15705">
                  <c:v>42479.5</c:v>
                </c:pt>
                <c:pt idx="15706">
                  <c:v>42395.5</c:v>
                </c:pt>
                <c:pt idx="15707">
                  <c:v>42399</c:v>
                </c:pt>
                <c:pt idx="15708">
                  <c:v>42052.5</c:v>
                </c:pt>
                <c:pt idx="15709">
                  <c:v>42217</c:v>
                </c:pt>
                <c:pt idx="15710">
                  <c:v>42444.5</c:v>
                </c:pt>
                <c:pt idx="15711">
                  <c:v>42570.5</c:v>
                </c:pt>
                <c:pt idx="15712">
                  <c:v>42560</c:v>
                </c:pt>
                <c:pt idx="15713">
                  <c:v>42563.5</c:v>
                </c:pt>
                <c:pt idx="15714">
                  <c:v>42584.5</c:v>
                </c:pt>
                <c:pt idx="15715">
                  <c:v>42469</c:v>
                </c:pt>
                <c:pt idx="15716">
                  <c:v>42651</c:v>
                </c:pt>
                <c:pt idx="15717">
                  <c:v>42595</c:v>
                </c:pt>
                <c:pt idx="15718">
                  <c:v>42556.5</c:v>
                </c:pt>
                <c:pt idx="15719">
                  <c:v>42661.5</c:v>
                </c:pt>
                <c:pt idx="15720">
                  <c:v>42570.5</c:v>
                </c:pt>
                <c:pt idx="15721">
                  <c:v>42570.5</c:v>
                </c:pt>
                <c:pt idx="15722">
                  <c:v>42605.5</c:v>
                </c:pt>
                <c:pt idx="15723">
                  <c:v>42434</c:v>
                </c:pt>
                <c:pt idx="15724">
                  <c:v>42451.5</c:v>
                </c:pt>
                <c:pt idx="15725">
                  <c:v>42290.5</c:v>
                </c:pt>
                <c:pt idx="15726">
                  <c:v>42427</c:v>
                </c:pt>
                <c:pt idx="15727">
                  <c:v>42122.5</c:v>
                </c:pt>
                <c:pt idx="15728">
                  <c:v>42343</c:v>
                </c:pt>
                <c:pt idx="15729">
                  <c:v>42178.5</c:v>
                </c:pt>
                <c:pt idx="15730">
                  <c:v>42217</c:v>
                </c:pt>
                <c:pt idx="15731">
                  <c:v>42203</c:v>
                </c:pt>
                <c:pt idx="15732">
                  <c:v>42976.5</c:v>
                </c:pt>
                <c:pt idx="15733">
                  <c:v>42913.5</c:v>
                </c:pt>
                <c:pt idx="15734">
                  <c:v>42885.5</c:v>
                </c:pt>
                <c:pt idx="15735">
                  <c:v>42959</c:v>
                </c:pt>
                <c:pt idx="15736">
                  <c:v>43067.5</c:v>
                </c:pt>
                <c:pt idx="15737">
                  <c:v>43032.5</c:v>
                </c:pt>
                <c:pt idx="15738">
                  <c:v>42983.5</c:v>
                </c:pt>
                <c:pt idx="15739">
                  <c:v>42843.5</c:v>
                </c:pt>
                <c:pt idx="15740">
                  <c:v>42794.5</c:v>
                </c:pt>
                <c:pt idx="15741">
                  <c:v>42770</c:v>
                </c:pt>
                <c:pt idx="15742">
                  <c:v>42626.5</c:v>
                </c:pt>
                <c:pt idx="15743">
                  <c:v>42934.5</c:v>
                </c:pt>
                <c:pt idx="15744">
                  <c:v>42791</c:v>
                </c:pt>
                <c:pt idx="15745">
                  <c:v>42696.5</c:v>
                </c:pt>
                <c:pt idx="15746">
                  <c:v>42696.5</c:v>
                </c:pt>
                <c:pt idx="15747">
                  <c:v>42735</c:v>
                </c:pt>
                <c:pt idx="15748">
                  <c:v>42595</c:v>
                </c:pt>
                <c:pt idx="15749">
                  <c:v>42619.5</c:v>
                </c:pt>
                <c:pt idx="15750">
                  <c:v>42626.5</c:v>
                </c:pt>
                <c:pt idx="15751">
                  <c:v>42661.5</c:v>
                </c:pt>
                <c:pt idx="15752">
                  <c:v>42801.5</c:v>
                </c:pt>
                <c:pt idx="15753">
                  <c:v>42703.5</c:v>
                </c:pt>
                <c:pt idx="15754">
                  <c:v>42829.5</c:v>
                </c:pt>
                <c:pt idx="15755">
                  <c:v>42864.5</c:v>
                </c:pt>
                <c:pt idx="15756">
                  <c:v>42857.5</c:v>
                </c:pt>
                <c:pt idx="15757">
                  <c:v>42843.5</c:v>
                </c:pt>
                <c:pt idx="15758">
                  <c:v>42791</c:v>
                </c:pt>
                <c:pt idx="15759">
                  <c:v>42889</c:v>
                </c:pt>
                <c:pt idx="15760">
                  <c:v>42777</c:v>
                </c:pt>
                <c:pt idx="15761">
                  <c:v>42868</c:v>
                </c:pt>
                <c:pt idx="15762">
                  <c:v>42665</c:v>
                </c:pt>
                <c:pt idx="15763">
                  <c:v>42679</c:v>
                </c:pt>
                <c:pt idx="15764">
                  <c:v>42654.5</c:v>
                </c:pt>
                <c:pt idx="15765">
                  <c:v>42651</c:v>
                </c:pt>
                <c:pt idx="15766">
                  <c:v>42675.5</c:v>
                </c:pt>
                <c:pt idx="15767">
                  <c:v>42654.5</c:v>
                </c:pt>
                <c:pt idx="15768">
                  <c:v>42668.5</c:v>
                </c:pt>
                <c:pt idx="15769">
                  <c:v>42644</c:v>
                </c:pt>
                <c:pt idx="15770">
                  <c:v>42644</c:v>
                </c:pt>
                <c:pt idx="15771">
                  <c:v>42630</c:v>
                </c:pt>
                <c:pt idx="15772">
                  <c:v>42630</c:v>
                </c:pt>
                <c:pt idx="15773">
                  <c:v>42525</c:v>
                </c:pt>
                <c:pt idx="15774">
                  <c:v>42630</c:v>
                </c:pt>
                <c:pt idx="15775">
                  <c:v>42605.5</c:v>
                </c:pt>
                <c:pt idx="15776">
                  <c:v>42588</c:v>
                </c:pt>
                <c:pt idx="15777">
                  <c:v>42591.5</c:v>
                </c:pt>
                <c:pt idx="15778">
                  <c:v>42570.5</c:v>
                </c:pt>
                <c:pt idx="15779">
                  <c:v>42563.5</c:v>
                </c:pt>
                <c:pt idx="15780">
                  <c:v>42584.5</c:v>
                </c:pt>
                <c:pt idx="15781">
                  <c:v>42647.5</c:v>
                </c:pt>
                <c:pt idx="15782">
                  <c:v>42672</c:v>
                </c:pt>
                <c:pt idx="15783">
                  <c:v>42703.5</c:v>
                </c:pt>
                <c:pt idx="15784">
                  <c:v>42700</c:v>
                </c:pt>
                <c:pt idx="15785">
                  <c:v>42710.5</c:v>
                </c:pt>
                <c:pt idx="15786">
                  <c:v>42759.5</c:v>
                </c:pt>
                <c:pt idx="15787">
                  <c:v>42315</c:v>
                </c:pt>
                <c:pt idx="15788">
                  <c:v>42325.5</c:v>
                </c:pt>
                <c:pt idx="15789">
                  <c:v>42325.5</c:v>
                </c:pt>
                <c:pt idx="15790">
                  <c:v>42311.5</c:v>
                </c:pt>
                <c:pt idx="15791">
                  <c:v>42336</c:v>
                </c:pt>
                <c:pt idx="15792">
                  <c:v>42336</c:v>
                </c:pt>
                <c:pt idx="15793">
                  <c:v>42325.5</c:v>
                </c:pt>
                <c:pt idx="15794">
                  <c:v>42336</c:v>
                </c:pt>
                <c:pt idx="15795">
                  <c:v>42360.5</c:v>
                </c:pt>
                <c:pt idx="15796">
                  <c:v>42350</c:v>
                </c:pt>
                <c:pt idx="15797">
                  <c:v>42381.5</c:v>
                </c:pt>
                <c:pt idx="15798">
                  <c:v>42360.5</c:v>
                </c:pt>
                <c:pt idx="15799">
                  <c:v>42339.5</c:v>
                </c:pt>
                <c:pt idx="15800">
                  <c:v>42339.5</c:v>
                </c:pt>
                <c:pt idx="15801">
                  <c:v>42238</c:v>
                </c:pt>
                <c:pt idx="15802">
                  <c:v>42266</c:v>
                </c:pt>
                <c:pt idx="15803">
                  <c:v>42192.5</c:v>
                </c:pt>
                <c:pt idx="15804">
                  <c:v>42234.5</c:v>
                </c:pt>
                <c:pt idx="15805">
                  <c:v>42416.5</c:v>
                </c:pt>
                <c:pt idx="15806">
                  <c:v>42304.5</c:v>
                </c:pt>
                <c:pt idx="15807">
                  <c:v>42374.5</c:v>
                </c:pt>
                <c:pt idx="15808">
                  <c:v>42966</c:v>
                </c:pt>
                <c:pt idx="15809">
                  <c:v>42507.5</c:v>
                </c:pt>
                <c:pt idx="15810">
                  <c:v>42791</c:v>
                </c:pt>
                <c:pt idx="15811">
                  <c:v>42542.5</c:v>
                </c:pt>
                <c:pt idx="15812">
                  <c:v>43253</c:v>
                </c:pt>
                <c:pt idx="15813">
                  <c:v>42833</c:v>
                </c:pt>
                <c:pt idx="15814">
                  <c:v>43288</c:v>
                </c:pt>
                <c:pt idx="15815">
                  <c:v>43288</c:v>
                </c:pt>
                <c:pt idx="15816">
                  <c:v>43386</c:v>
                </c:pt>
                <c:pt idx="15817">
                  <c:v>43274</c:v>
                </c:pt>
                <c:pt idx="15818">
                  <c:v>43253</c:v>
                </c:pt>
                <c:pt idx="15819">
                  <c:v>43274</c:v>
                </c:pt>
                <c:pt idx="15820">
                  <c:v>43207.5</c:v>
                </c:pt>
                <c:pt idx="15821">
                  <c:v>43193.5</c:v>
                </c:pt>
                <c:pt idx="15822">
                  <c:v>43158.5</c:v>
                </c:pt>
                <c:pt idx="15823">
                  <c:v>43235.5</c:v>
                </c:pt>
                <c:pt idx="15824">
                  <c:v>43053.5</c:v>
                </c:pt>
                <c:pt idx="15825">
                  <c:v>43102.5</c:v>
                </c:pt>
                <c:pt idx="15826">
                  <c:v>42987</c:v>
                </c:pt>
                <c:pt idx="15827">
                  <c:v>43060.5</c:v>
                </c:pt>
                <c:pt idx="15828">
                  <c:v>42976.5</c:v>
                </c:pt>
                <c:pt idx="15829">
                  <c:v>43071</c:v>
                </c:pt>
                <c:pt idx="15830">
                  <c:v>43064</c:v>
                </c:pt>
                <c:pt idx="15831">
                  <c:v>43106</c:v>
                </c:pt>
                <c:pt idx="15832">
                  <c:v>43109.5</c:v>
                </c:pt>
                <c:pt idx="15833">
                  <c:v>43099</c:v>
                </c:pt>
                <c:pt idx="15834">
                  <c:v>43099</c:v>
                </c:pt>
                <c:pt idx="15835">
                  <c:v>43074.5</c:v>
                </c:pt>
                <c:pt idx="15836">
                  <c:v>43078</c:v>
                </c:pt>
                <c:pt idx="15837">
                  <c:v>43078</c:v>
                </c:pt>
                <c:pt idx="15838">
                  <c:v>43067.5</c:v>
                </c:pt>
                <c:pt idx="15839">
                  <c:v>43053.5</c:v>
                </c:pt>
                <c:pt idx="15840">
                  <c:v>43029</c:v>
                </c:pt>
                <c:pt idx="15841">
                  <c:v>43078</c:v>
                </c:pt>
                <c:pt idx="15842">
                  <c:v>43088.5</c:v>
                </c:pt>
                <c:pt idx="15843">
                  <c:v>43078</c:v>
                </c:pt>
                <c:pt idx="15844">
                  <c:v>43043</c:v>
                </c:pt>
                <c:pt idx="15845">
                  <c:v>43036</c:v>
                </c:pt>
                <c:pt idx="15846">
                  <c:v>43025.5</c:v>
                </c:pt>
                <c:pt idx="15847">
                  <c:v>42696.5</c:v>
                </c:pt>
                <c:pt idx="15848">
                  <c:v>42672</c:v>
                </c:pt>
                <c:pt idx="15849">
                  <c:v>42668.5</c:v>
                </c:pt>
                <c:pt idx="15850">
                  <c:v>42693</c:v>
                </c:pt>
                <c:pt idx="15851">
                  <c:v>42682.5</c:v>
                </c:pt>
                <c:pt idx="15852">
                  <c:v>42703.5</c:v>
                </c:pt>
                <c:pt idx="15853">
                  <c:v>42675.5</c:v>
                </c:pt>
                <c:pt idx="15854">
                  <c:v>42693</c:v>
                </c:pt>
                <c:pt idx="15855">
                  <c:v>42693</c:v>
                </c:pt>
                <c:pt idx="15856">
                  <c:v>42696.5</c:v>
                </c:pt>
                <c:pt idx="15857">
                  <c:v>42759.5</c:v>
                </c:pt>
                <c:pt idx="15858">
                  <c:v>42770</c:v>
                </c:pt>
                <c:pt idx="15859">
                  <c:v>42770</c:v>
                </c:pt>
                <c:pt idx="15860">
                  <c:v>42777</c:v>
                </c:pt>
                <c:pt idx="15861">
                  <c:v>42770</c:v>
                </c:pt>
                <c:pt idx="15862">
                  <c:v>42756</c:v>
                </c:pt>
                <c:pt idx="15863">
                  <c:v>42686</c:v>
                </c:pt>
                <c:pt idx="15864">
                  <c:v>42675.5</c:v>
                </c:pt>
                <c:pt idx="15865">
                  <c:v>42672</c:v>
                </c:pt>
                <c:pt idx="15866">
                  <c:v>42675.5</c:v>
                </c:pt>
                <c:pt idx="15867">
                  <c:v>42731.5</c:v>
                </c:pt>
                <c:pt idx="15868">
                  <c:v>42731.5</c:v>
                </c:pt>
                <c:pt idx="15869">
                  <c:v>42721</c:v>
                </c:pt>
                <c:pt idx="15870">
                  <c:v>42710.5</c:v>
                </c:pt>
                <c:pt idx="15871">
                  <c:v>42651</c:v>
                </c:pt>
                <c:pt idx="15872">
                  <c:v>42717.5</c:v>
                </c:pt>
                <c:pt idx="15873">
                  <c:v>42577.5</c:v>
                </c:pt>
                <c:pt idx="15874">
                  <c:v>42731.5</c:v>
                </c:pt>
                <c:pt idx="15875">
                  <c:v>42710.5</c:v>
                </c:pt>
                <c:pt idx="15876">
                  <c:v>42714</c:v>
                </c:pt>
                <c:pt idx="15877">
                  <c:v>42707</c:v>
                </c:pt>
                <c:pt idx="15878">
                  <c:v>42721</c:v>
                </c:pt>
                <c:pt idx="15879">
                  <c:v>42714</c:v>
                </c:pt>
                <c:pt idx="15880">
                  <c:v>42717.5</c:v>
                </c:pt>
                <c:pt idx="15881">
                  <c:v>42742</c:v>
                </c:pt>
                <c:pt idx="15882">
                  <c:v>42731.5</c:v>
                </c:pt>
                <c:pt idx="15883">
                  <c:v>42742</c:v>
                </c:pt>
                <c:pt idx="15884">
                  <c:v>42812</c:v>
                </c:pt>
                <c:pt idx="15885">
                  <c:v>42742</c:v>
                </c:pt>
                <c:pt idx="15886">
                  <c:v>42777</c:v>
                </c:pt>
                <c:pt idx="15887">
                  <c:v>42777</c:v>
                </c:pt>
                <c:pt idx="15888">
                  <c:v>43120</c:v>
                </c:pt>
                <c:pt idx="15889">
                  <c:v>43053.5</c:v>
                </c:pt>
                <c:pt idx="15890">
                  <c:v>42875</c:v>
                </c:pt>
                <c:pt idx="15891">
                  <c:v>43120</c:v>
                </c:pt>
                <c:pt idx="15892">
                  <c:v>43109.5</c:v>
                </c:pt>
                <c:pt idx="15893">
                  <c:v>43134</c:v>
                </c:pt>
                <c:pt idx="15894">
                  <c:v>43127</c:v>
                </c:pt>
                <c:pt idx="15895">
                  <c:v>43088.5</c:v>
                </c:pt>
                <c:pt idx="15896">
                  <c:v>43050</c:v>
                </c:pt>
                <c:pt idx="15897">
                  <c:v>42997.5</c:v>
                </c:pt>
                <c:pt idx="15898">
                  <c:v>42983.5</c:v>
                </c:pt>
                <c:pt idx="15899">
                  <c:v>43095.5</c:v>
                </c:pt>
                <c:pt idx="15900">
                  <c:v>43106</c:v>
                </c:pt>
                <c:pt idx="15901">
                  <c:v>43081.5</c:v>
                </c:pt>
                <c:pt idx="15902">
                  <c:v>43046.5</c:v>
                </c:pt>
                <c:pt idx="15903">
                  <c:v>43123.5</c:v>
                </c:pt>
                <c:pt idx="15904">
                  <c:v>43141</c:v>
                </c:pt>
                <c:pt idx="15905">
                  <c:v>43130.5</c:v>
                </c:pt>
                <c:pt idx="15906">
                  <c:v>43127</c:v>
                </c:pt>
                <c:pt idx="15907">
                  <c:v>43155</c:v>
                </c:pt>
                <c:pt idx="15908">
                  <c:v>43155</c:v>
                </c:pt>
                <c:pt idx="15909">
                  <c:v>43165.5</c:v>
                </c:pt>
                <c:pt idx="15910">
                  <c:v>43186.5</c:v>
                </c:pt>
                <c:pt idx="15911">
                  <c:v>43102.5</c:v>
                </c:pt>
                <c:pt idx="15912">
                  <c:v>42938</c:v>
                </c:pt>
                <c:pt idx="15913">
                  <c:v>43358</c:v>
                </c:pt>
                <c:pt idx="15914">
                  <c:v>43382.5</c:v>
                </c:pt>
                <c:pt idx="15915">
                  <c:v>43204</c:v>
                </c:pt>
                <c:pt idx="15916">
                  <c:v>42892.5</c:v>
                </c:pt>
                <c:pt idx="15917">
                  <c:v>43039.5</c:v>
                </c:pt>
                <c:pt idx="15918">
                  <c:v>43148</c:v>
                </c:pt>
                <c:pt idx="15919">
                  <c:v>43130.5</c:v>
                </c:pt>
                <c:pt idx="15920">
                  <c:v>42948.5</c:v>
                </c:pt>
                <c:pt idx="15921">
                  <c:v>42847</c:v>
                </c:pt>
                <c:pt idx="15922">
                  <c:v>42980</c:v>
                </c:pt>
                <c:pt idx="15923">
                  <c:v>42959</c:v>
                </c:pt>
                <c:pt idx="15924">
                  <c:v>43011.5</c:v>
                </c:pt>
                <c:pt idx="15925">
                  <c:v>42934.5</c:v>
                </c:pt>
                <c:pt idx="15926">
                  <c:v>43060.5</c:v>
                </c:pt>
                <c:pt idx="15927">
                  <c:v>43204</c:v>
                </c:pt>
                <c:pt idx="15928">
                  <c:v>43162</c:v>
                </c:pt>
                <c:pt idx="15929">
                  <c:v>42875</c:v>
                </c:pt>
                <c:pt idx="15930">
                  <c:v>43018.5</c:v>
                </c:pt>
                <c:pt idx="15931">
                  <c:v>43127</c:v>
                </c:pt>
                <c:pt idx="15932">
                  <c:v>43246</c:v>
                </c:pt>
                <c:pt idx="15933">
                  <c:v>43232</c:v>
                </c:pt>
                <c:pt idx="15934">
                  <c:v>43106</c:v>
                </c:pt>
                <c:pt idx="15935">
                  <c:v>43197</c:v>
                </c:pt>
                <c:pt idx="15936">
                  <c:v>43274</c:v>
                </c:pt>
                <c:pt idx="15937">
                  <c:v>43172.5</c:v>
                </c:pt>
                <c:pt idx="15938">
                  <c:v>43200.5</c:v>
                </c:pt>
                <c:pt idx="15939">
                  <c:v>42630</c:v>
                </c:pt>
                <c:pt idx="15940">
                  <c:v>42675.5</c:v>
                </c:pt>
                <c:pt idx="15941">
                  <c:v>42507.5</c:v>
                </c:pt>
                <c:pt idx="15942">
                  <c:v>42483</c:v>
                </c:pt>
                <c:pt idx="15943">
                  <c:v>42626.5</c:v>
                </c:pt>
                <c:pt idx="15944">
                  <c:v>42521.5</c:v>
                </c:pt>
                <c:pt idx="15945">
                  <c:v>42637</c:v>
                </c:pt>
                <c:pt idx="15946">
                  <c:v>42616</c:v>
                </c:pt>
                <c:pt idx="15947">
                  <c:v>42329</c:v>
                </c:pt>
                <c:pt idx="15948">
                  <c:v>42371</c:v>
                </c:pt>
                <c:pt idx="15949">
                  <c:v>42385</c:v>
                </c:pt>
                <c:pt idx="15950">
                  <c:v>42374.5</c:v>
                </c:pt>
                <c:pt idx="15951">
                  <c:v>42367.5</c:v>
                </c:pt>
                <c:pt idx="15952">
                  <c:v>42353.5</c:v>
                </c:pt>
                <c:pt idx="15953">
                  <c:v>42357</c:v>
                </c:pt>
                <c:pt idx="15954">
                  <c:v>42346.5</c:v>
                </c:pt>
                <c:pt idx="15955">
                  <c:v>42343</c:v>
                </c:pt>
                <c:pt idx="15956">
                  <c:v>42332.5</c:v>
                </c:pt>
                <c:pt idx="15957">
                  <c:v>42322</c:v>
                </c:pt>
                <c:pt idx="15958">
                  <c:v>42322</c:v>
                </c:pt>
                <c:pt idx="15959">
                  <c:v>42346.5</c:v>
                </c:pt>
                <c:pt idx="15960">
                  <c:v>42336</c:v>
                </c:pt>
                <c:pt idx="15961">
                  <c:v>42336</c:v>
                </c:pt>
                <c:pt idx="15962">
                  <c:v>42346.5</c:v>
                </c:pt>
                <c:pt idx="15963">
                  <c:v>42332.5</c:v>
                </c:pt>
                <c:pt idx="15964">
                  <c:v>42322</c:v>
                </c:pt>
                <c:pt idx="15965">
                  <c:v>42304.5</c:v>
                </c:pt>
                <c:pt idx="15966">
                  <c:v>42311.5</c:v>
                </c:pt>
                <c:pt idx="15967">
                  <c:v>42301</c:v>
                </c:pt>
                <c:pt idx="15968">
                  <c:v>42241.5</c:v>
                </c:pt>
                <c:pt idx="15969">
                  <c:v>42269.5</c:v>
                </c:pt>
                <c:pt idx="15970">
                  <c:v>42294</c:v>
                </c:pt>
                <c:pt idx="15971">
                  <c:v>42290.5</c:v>
                </c:pt>
                <c:pt idx="15972">
                  <c:v>42301</c:v>
                </c:pt>
                <c:pt idx="15973">
                  <c:v>42301</c:v>
                </c:pt>
                <c:pt idx="15974">
                  <c:v>42297.5</c:v>
                </c:pt>
                <c:pt idx="15975">
                  <c:v>42287</c:v>
                </c:pt>
                <c:pt idx="15976">
                  <c:v>42339.5</c:v>
                </c:pt>
                <c:pt idx="15977">
                  <c:v>42322</c:v>
                </c:pt>
                <c:pt idx="15978">
                  <c:v>42077</c:v>
                </c:pt>
                <c:pt idx="15979">
                  <c:v>42147</c:v>
                </c:pt>
                <c:pt idx="15980">
                  <c:v>42353.5</c:v>
                </c:pt>
                <c:pt idx="15981">
                  <c:v>42248.5</c:v>
                </c:pt>
                <c:pt idx="15982">
                  <c:v>42318.5</c:v>
                </c:pt>
                <c:pt idx="15983">
                  <c:v>42388.5</c:v>
                </c:pt>
                <c:pt idx="15984">
                  <c:v>42353.5</c:v>
                </c:pt>
                <c:pt idx="15985">
                  <c:v>42273</c:v>
                </c:pt>
                <c:pt idx="15986">
                  <c:v>42294</c:v>
                </c:pt>
                <c:pt idx="15987">
                  <c:v>42378</c:v>
                </c:pt>
                <c:pt idx="15988">
                  <c:v>42353.5</c:v>
                </c:pt>
                <c:pt idx="15989">
                  <c:v>42378</c:v>
                </c:pt>
                <c:pt idx="15990">
                  <c:v>42339.5</c:v>
                </c:pt>
                <c:pt idx="15991">
                  <c:v>42336</c:v>
                </c:pt>
                <c:pt idx="15992">
                  <c:v>42378</c:v>
                </c:pt>
                <c:pt idx="15993">
                  <c:v>42283.5</c:v>
                </c:pt>
                <c:pt idx="15994">
                  <c:v>42346.5</c:v>
                </c:pt>
                <c:pt idx="15995">
                  <c:v>42308</c:v>
                </c:pt>
                <c:pt idx="15996">
                  <c:v>42420</c:v>
                </c:pt>
                <c:pt idx="15997">
                  <c:v>42287</c:v>
                </c:pt>
                <c:pt idx="15998">
                  <c:v>42220.5</c:v>
                </c:pt>
                <c:pt idx="15999">
                  <c:v>42217</c:v>
                </c:pt>
                <c:pt idx="16000">
                  <c:v>42220.5</c:v>
                </c:pt>
                <c:pt idx="16001">
                  <c:v>42199.5</c:v>
                </c:pt>
                <c:pt idx="16002">
                  <c:v>42451.5</c:v>
                </c:pt>
                <c:pt idx="16003">
                  <c:v>42315</c:v>
                </c:pt>
                <c:pt idx="16004">
                  <c:v>42346.5</c:v>
                </c:pt>
                <c:pt idx="16005">
                  <c:v>42661.5</c:v>
                </c:pt>
                <c:pt idx="16006">
                  <c:v>42476</c:v>
                </c:pt>
                <c:pt idx="16007">
                  <c:v>42462</c:v>
                </c:pt>
                <c:pt idx="16008">
                  <c:v>42441</c:v>
                </c:pt>
                <c:pt idx="16009">
                  <c:v>42595</c:v>
                </c:pt>
                <c:pt idx="16010">
                  <c:v>42350</c:v>
                </c:pt>
                <c:pt idx="16011">
                  <c:v>42462</c:v>
                </c:pt>
                <c:pt idx="16012">
                  <c:v>42325.5</c:v>
                </c:pt>
                <c:pt idx="16013">
                  <c:v>42381.5</c:v>
                </c:pt>
                <c:pt idx="16014">
                  <c:v>42409.5</c:v>
                </c:pt>
                <c:pt idx="16015">
                  <c:v>42283.5</c:v>
                </c:pt>
                <c:pt idx="16016">
                  <c:v>42301</c:v>
                </c:pt>
                <c:pt idx="16017">
                  <c:v>42315</c:v>
                </c:pt>
                <c:pt idx="16018">
                  <c:v>42161</c:v>
                </c:pt>
                <c:pt idx="16019">
                  <c:v>42437.5</c:v>
                </c:pt>
                <c:pt idx="16020">
                  <c:v>42486.5</c:v>
                </c:pt>
                <c:pt idx="16021">
                  <c:v>42441</c:v>
                </c:pt>
                <c:pt idx="16022">
                  <c:v>42434</c:v>
                </c:pt>
                <c:pt idx="16023">
                  <c:v>42448</c:v>
                </c:pt>
                <c:pt idx="16024">
                  <c:v>42441</c:v>
                </c:pt>
                <c:pt idx="16025">
                  <c:v>42420</c:v>
                </c:pt>
                <c:pt idx="16026">
                  <c:v>42395.5</c:v>
                </c:pt>
                <c:pt idx="16027">
                  <c:v>42350</c:v>
                </c:pt>
                <c:pt idx="16028">
                  <c:v>42479.5</c:v>
                </c:pt>
                <c:pt idx="16029">
                  <c:v>42360.5</c:v>
                </c:pt>
                <c:pt idx="16030">
                  <c:v>42315</c:v>
                </c:pt>
                <c:pt idx="16031">
                  <c:v>42476</c:v>
                </c:pt>
                <c:pt idx="16032">
                  <c:v>42465.5</c:v>
                </c:pt>
                <c:pt idx="16033">
                  <c:v>42465.5</c:v>
                </c:pt>
                <c:pt idx="16034">
                  <c:v>42455</c:v>
                </c:pt>
                <c:pt idx="16035">
                  <c:v>42455</c:v>
                </c:pt>
                <c:pt idx="16036">
                  <c:v>42441</c:v>
                </c:pt>
                <c:pt idx="16037">
                  <c:v>42420</c:v>
                </c:pt>
                <c:pt idx="16038">
                  <c:v>42322</c:v>
                </c:pt>
                <c:pt idx="16039">
                  <c:v>42315</c:v>
                </c:pt>
                <c:pt idx="16040">
                  <c:v>42287</c:v>
                </c:pt>
                <c:pt idx="16041">
                  <c:v>42493.5</c:v>
                </c:pt>
                <c:pt idx="16042">
                  <c:v>42469</c:v>
                </c:pt>
                <c:pt idx="16043">
                  <c:v>42434</c:v>
                </c:pt>
                <c:pt idx="16044">
                  <c:v>42458.5</c:v>
                </c:pt>
                <c:pt idx="16045">
                  <c:v>42374.5</c:v>
                </c:pt>
                <c:pt idx="16046">
                  <c:v>42448</c:v>
                </c:pt>
                <c:pt idx="16047">
                  <c:v>42409.5</c:v>
                </c:pt>
                <c:pt idx="16048">
                  <c:v>42283.5</c:v>
                </c:pt>
                <c:pt idx="16049">
                  <c:v>42556.5</c:v>
                </c:pt>
                <c:pt idx="16050">
                  <c:v>42262.5</c:v>
                </c:pt>
                <c:pt idx="16051">
                  <c:v>42647.5</c:v>
                </c:pt>
                <c:pt idx="16052">
                  <c:v>42322</c:v>
                </c:pt>
                <c:pt idx="16053">
                  <c:v>42409.5</c:v>
                </c:pt>
                <c:pt idx="16054">
                  <c:v>42262.5</c:v>
                </c:pt>
                <c:pt idx="16055">
                  <c:v>42427</c:v>
                </c:pt>
                <c:pt idx="16056">
                  <c:v>42486.5</c:v>
                </c:pt>
                <c:pt idx="16057">
                  <c:v>42476</c:v>
                </c:pt>
                <c:pt idx="16058">
                  <c:v>42451.5</c:v>
                </c:pt>
                <c:pt idx="16059">
                  <c:v>42406</c:v>
                </c:pt>
                <c:pt idx="16060">
                  <c:v>42367.5</c:v>
                </c:pt>
                <c:pt idx="16061">
                  <c:v>42395.5</c:v>
                </c:pt>
                <c:pt idx="16062">
                  <c:v>42385</c:v>
                </c:pt>
                <c:pt idx="16063">
                  <c:v>42329</c:v>
                </c:pt>
                <c:pt idx="16064">
                  <c:v>42381.5</c:v>
                </c:pt>
                <c:pt idx="16065">
                  <c:v>42056</c:v>
                </c:pt>
                <c:pt idx="16066">
                  <c:v>42255.5</c:v>
                </c:pt>
                <c:pt idx="16067">
                  <c:v>42196</c:v>
                </c:pt>
                <c:pt idx="16068">
                  <c:v>42210</c:v>
                </c:pt>
                <c:pt idx="16069">
                  <c:v>42325.5</c:v>
                </c:pt>
                <c:pt idx="16070">
                  <c:v>41961.5</c:v>
                </c:pt>
                <c:pt idx="16071">
                  <c:v>42357</c:v>
                </c:pt>
                <c:pt idx="16072">
                  <c:v>42367.5</c:v>
                </c:pt>
                <c:pt idx="16073">
                  <c:v>42346.5</c:v>
                </c:pt>
                <c:pt idx="16074">
                  <c:v>42196</c:v>
                </c:pt>
                <c:pt idx="16075">
                  <c:v>42315</c:v>
                </c:pt>
                <c:pt idx="16076">
                  <c:v>42360.5</c:v>
                </c:pt>
                <c:pt idx="16077">
                  <c:v>42143.5</c:v>
                </c:pt>
                <c:pt idx="16078">
                  <c:v>42038.5</c:v>
                </c:pt>
                <c:pt idx="16079">
                  <c:v>42234.5</c:v>
                </c:pt>
                <c:pt idx="16080">
                  <c:v>42395.5</c:v>
                </c:pt>
                <c:pt idx="16081">
                  <c:v>42017.5</c:v>
                </c:pt>
                <c:pt idx="16082">
                  <c:v>42318.5</c:v>
                </c:pt>
                <c:pt idx="16083">
                  <c:v>42248.5</c:v>
                </c:pt>
                <c:pt idx="16084">
                  <c:v>42259</c:v>
                </c:pt>
                <c:pt idx="16085">
                  <c:v>42252</c:v>
                </c:pt>
                <c:pt idx="16086">
                  <c:v>42241.5</c:v>
                </c:pt>
                <c:pt idx="16087">
                  <c:v>42091</c:v>
                </c:pt>
                <c:pt idx="16088">
                  <c:v>42108.5</c:v>
                </c:pt>
                <c:pt idx="16089">
                  <c:v>42217</c:v>
                </c:pt>
                <c:pt idx="16090">
                  <c:v>41930</c:v>
                </c:pt>
                <c:pt idx="16091">
                  <c:v>42185.5</c:v>
                </c:pt>
                <c:pt idx="16092">
                  <c:v>42094.5</c:v>
                </c:pt>
                <c:pt idx="16093">
                  <c:v>42077</c:v>
                </c:pt>
                <c:pt idx="16094">
                  <c:v>41937</c:v>
                </c:pt>
                <c:pt idx="16095">
                  <c:v>42094.5</c:v>
                </c:pt>
                <c:pt idx="16096">
                  <c:v>42178.5</c:v>
                </c:pt>
                <c:pt idx="16097">
                  <c:v>42161</c:v>
                </c:pt>
                <c:pt idx="16098">
                  <c:v>42150.5</c:v>
                </c:pt>
                <c:pt idx="16099">
                  <c:v>42161</c:v>
                </c:pt>
                <c:pt idx="16100">
                  <c:v>42150.5</c:v>
                </c:pt>
                <c:pt idx="16101">
                  <c:v>42161</c:v>
                </c:pt>
                <c:pt idx="16102">
                  <c:v>42150.5</c:v>
                </c:pt>
                <c:pt idx="16103">
                  <c:v>42129.5</c:v>
                </c:pt>
                <c:pt idx="16104">
                  <c:v>42126</c:v>
                </c:pt>
                <c:pt idx="16105">
                  <c:v>42073.5</c:v>
                </c:pt>
                <c:pt idx="16106">
                  <c:v>41979</c:v>
                </c:pt>
                <c:pt idx="16107">
                  <c:v>42084</c:v>
                </c:pt>
                <c:pt idx="16108">
                  <c:v>42028</c:v>
                </c:pt>
                <c:pt idx="16109">
                  <c:v>41923</c:v>
                </c:pt>
                <c:pt idx="16110">
                  <c:v>42119</c:v>
                </c:pt>
                <c:pt idx="16111">
                  <c:v>42017.5</c:v>
                </c:pt>
                <c:pt idx="16112">
                  <c:v>42084</c:v>
                </c:pt>
                <c:pt idx="16113">
                  <c:v>42028</c:v>
                </c:pt>
                <c:pt idx="16114">
                  <c:v>42094.5</c:v>
                </c:pt>
                <c:pt idx="16115">
                  <c:v>42129.5</c:v>
                </c:pt>
                <c:pt idx="16116">
                  <c:v>42007</c:v>
                </c:pt>
                <c:pt idx="16117">
                  <c:v>42143.5</c:v>
                </c:pt>
                <c:pt idx="16118">
                  <c:v>42017.5</c:v>
                </c:pt>
                <c:pt idx="16119">
                  <c:v>42108.5</c:v>
                </c:pt>
                <c:pt idx="16120">
                  <c:v>42087.5</c:v>
                </c:pt>
                <c:pt idx="16121">
                  <c:v>42182</c:v>
                </c:pt>
                <c:pt idx="16122">
                  <c:v>42189</c:v>
                </c:pt>
                <c:pt idx="16123">
                  <c:v>42378</c:v>
                </c:pt>
                <c:pt idx="16124">
                  <c:v>42031.5</c:v>
                </c:pt>
                <c:pt idx="16125">
                  <c:v>42213.5</c:v>
                </c:pt>
                <c:pt idx="16126">
                  <c:v>42213.5</c:v>
                </c:pt>
                <c:pt idx="16127">
                  <c:v>42224</c:v>
                </c:pt>
                <c:pt idx="16128">
                  <c:v>42122.5</c:v>
                </c:pt>
                <c:pt idx="16129">
                  <c:v>42192.5</c:v>
                </c:pt>
                <c:pt idx="16130">
                  <c:v>42238</c:v>
                </c:pt>
                <c:pt idx="16131">
                  <c:v>42213.5</c:v>
                </c:pt>
                <c:pt idx="16132">
                  <c:v>42203</c:v>
                </c:pt>
                <c:pt idx="16133">
                  <c:v>42259</c:v>
                </c:pt>
                <c:pt idx="16134">
                  <c:v>42035</c:v>
                </c:pt>
                <c:pt idx="16135">
                  <c:v>42077</c:v>
                </c:pt>
                <c:pt idx="16136">
                  <c:v>42098</c:v>
                </c:pt>
                <c:pt idx="16137">
                  <c:v>41975.5</c:v>
                </c:pt>
                <c:pt idx="16138">
                  <c:v>42077</c:v>
                </c:pt>
                <c:pt idx="16139">
                  <c:v>41888</c:v>
                </c:pt>
                <c:pt idx="16140">
                  <c:v>42080.5</c:v>
                </c:pt>
                <c:pt idx="16141">
                  <c:v>42108.5</c:v>
                </c:pt>
                <c:pt idx="16142">
                  <c:v>42227.5</c:v>
                </c:pt>
                <c:pt idx="16143">
                  <c:v>42007</c:v>
                </c:pt>
                <c:pt idx="16144">
                  <c:v>42350</c:v>
                </c:pt>
                <c:pt idx="16145">
                  <c:v>42171.5</c:v>
                </c:pt>
                <c:pt idx="16146">
                  <c:v>42213.5</c:v>
                </c:pt>
                <c:pt idx="16147">
                  <c:v>42248.5</c:v>
                </c:pt>
                <c:pt idx="16148">
                  <c:v>42259</c:v>
                </c:pt>
                <c:pt idx="16149">
                  <c:v>42248.5</c:v>
                </c:pt>
                <c:pt idx="16150">
                  <c:v>42248.5</c:v>
                </c:pt>
                <c:pt idx="16151">
                  <c:v>42227.5</c:v>
                </c:pt>
                <c:pt idx="16152">
                  <c:v>42227.5</c:v>
                </c:pt>
                <c:pt idx="16153">
                  <c:v>42206.5</c:v>
                </c:pt>
                <c:pt idx="16154">
                  <c:v>42192.5</c:v>
                </c:pt>
                <c:pt idx="16155">
                  <c:v>42171.5</c:v>
                </c:pt>
                <c:pt idx="16156">
                  <c:v>42161</c:v>
                </c:pt>
                <c:pt idx="16157">
                  <c:v>42126</c:v>
                </c:pt>
                <c:pt idx="16158">
                  <c:v>42126</c:v>
                </c:pt>
                <c:pt idx="16159">
                  <c:v>42031.5</c:v>
                </c:pt>
                <c:pt idx="16160">
                  <c:v>42154</c:v>
                </c:pt>
                <c:pt idx="16161">
                  <c:v>42115.5</c:v>
                </c:pt>
                <c:pt idx="16162">
                  <c:v>42136.5</c:v>
                </c:pt>
                <c:pt idx="16163">
                  <c:v>42108.5</c:v>
                </c:pt>
                <c:pt idx="16164">
                  <c:v>42017.5</c:v>
                </c:pt>
                <c:pt idx="16165">
                  <c:v>42115.5</c:v>
                </c:pt>
                <c:pt idx="16166">
                  <c:v>42049</c:v>
                </c:pt>
                <c:pt idx="16167">
                  <c:v>42056</c:v>
                </c:pt>
                <c:pt idx="16168">
                  <c:v>42042</c:v>
                </c:pt>
                <c:pt idx="16169">
                  <c:v>41986</c:v>
                </c:pt>
                <c:pt idx="16170">
                  <c:v>42136.5</c:v>
                </c:pt>
                <c:pt idx="16171">
                  <c:v>42129.5</c:v>
                </c:pt>
                <c:pt idx="16172">
                  <c:v>42129.5</c:v>
                </c:pt>
                <c:pt idx="16173">
                  <c:v>42129.5</c:v>
                </c:pt>
                <c:pt idx="16174">
                  <c:v>42129.5</c:v>
                </c:pt>
                <c:pt idx="16175">
                  <c:v>42119</c:v>
                </c:pt>
                <c:pt idx="16176">
                  <c:v>42105</c:v>
                </c:pt>
                <c:pt idx="16177">
                  <c:v>42105</c:v>
                </c:pt>
                <c:pt idx="16178">
                  <c:v>42073.5</c:v>
                </c:pt>
                <c:pt idx="16179">
                  <c:v>42059.5</c:v>
                </c:pt>
                <c:pt idx="16180">
                  <c:v>42017.5</c:v>
                </c:pt>
                <c:pt idx="16181">
                  <c:v>41933.5</c:v>
                </c:pt>
                <c:pt idx="16182">
                  <c:v>42087.5</c:v>
                </c:pt>
                <c:pt idx="16183">
                  <c:v>41926.5</c:v>
                </c:pt>
                <c:pt idx="16184">
                  <c:v>41993</c:v>
                </c:pt>
                <c:pt idx="16185">
                  <c:v>42024.5</c:v>
                </c:pt>
                <c:pt idx="16186">
                  <c:v>42052.5</c:v>
                </c:pt>
                <c:pt idx="16187">
                  <c:v>42063</c:v>
                </c:pt>
                <c:pt idx="16188">
                  <c:v>42077</c:v>
                </c:pt>
                <c:pt idx="16189">
                  <c:v>42066.5</c:v>
                </c:pt>
                <c:pt idx="16190">
                  <c:v>42038.5</c:v>
                </c:pt>
                <c:pt idx="16191">
                  <c:v>42056</c:v>
                </c:pt>
                <c:pt idx="16192">
                  <c:v>42049</c:v>
                </c:pt>
                <c:pt idx="16193">
                  <c:v>42028</c:v>
                </c:pt>
                <c:pt idx="16194">
                  <c:v>41979</c:v>
                </c:pt>
                <c:pt idx="16195">
                  <c:v>41881</c:v>
                </c:pt>
                <c:pt idx="16196">
                  <c:v>42098</c:v>
                </c:pt>
                <c:pt idx="16197">
                  <c:v>42094.5</c:v>
                </c:pt>
                <c:pt idx="16198">
                  <c:v>42105</c:v>
                </c:pt>
                <c:pt idx="16199">
                  <c:v>42105</c:v>
                </c:pt>
                <c:pt idx="16200">
                  <c:v>42084</c:v>
                </c:pt>
                <c:pt idx="16201">
                  <c:v>42094.5</c:v>
                </c:pt>
                <c:pt idx="16202">
                  <c:v>42059.5</c:v>
                </c:pt>
                <c:pt idx="16203">
                  <c:v>42024.5</c:v>
                </c:pt>
                <c:pt idx="16204">
                  <c:v>41947.5</c:v>
                </c:pt>
                <c:pt idx="16205">
                  <c:v>42115.5</c:v>
                </c:pt>
                <c:pt idx="16206">
                  <c:v>42133</c:v>
                </c:pt>
                <c:pt idx="16207">
                  <c:v>41821.5</c:v>
                </c:pt>
                <c:pt idx="16208">
                  <c:v>42080.5</c:v>
                </c:pt>
                <c:pt idx="16209">
                  <c:v>42080.5</c:v>
                </c:pt>
                <c:pt idx="16210">
                  <c:v>42115.5</c:v>
                </c:pt>
                <c:pt idx="16211">
                  <c:v>42101.5</c:v>
                </c:pt>
                <c:pt idx="16212">
                  <c:v>42059.5</c:v>
                </c:pt>
                <c:pt idx="16213">
                  <c:v>43141</c:v>
                </c:pt>
                <c:pt idx="16214">
                  <c:v>43165.5</c:v>
                </c:pt>
                <c:pt idx="16215">
                  <c:v>43155</c:v>
                </c:pt>
                <c:pt idx="16216">
                  <c:v>43169</c:v>
                </c:pt>
                <c:pt idx="16217">
                  <c:v>43109.5</c:v>
                </c:pt>
                <c:pt idx="16218">
                  <c:v>42994</c:v>
                </c:pt>
                <c:pt idx="16219">
                  <c:v>43214.5</c:v>
                </c:pt>
                <c:pt idx="16220">
                  <c:v>43218</c:v>
                </c:pt>
                <c:pt idx="16221">
                  <c:v>43207.5</c:v>
                </c:pt>
                <c:pt idx="16222">
                  <c:v>43169</c:v>
                </c:pt>
                <c:pt idx="16223">
                  <c:v>43130.5</c:v>
                </c:pt>
                <c:pt idx="16224">
                  <c:v>43267</c:v>
                </c:pt>
                <c:pt idx="16225">
                  <c:v>43253</c:v>
                </c:pt>
                <c:pt idx="16226">
                  <c:v>43256.5</c:v>
                </c:pt>
                <c:pt idx="16227">
                  <c:v>43277.5</c:v>
                </c:pt>
                <c:pt idx="16228">
                  <c:v>43274</c:v>
                </c:pt>
                <c:pt idx="16229">
                  <c:v>43197</c:v>
                </c:pt>
                <c:pt idx="16230">
                  <c:v>43172.5</c:v>
                </c:pt>
                <c:pt idx="16231">
                  <c:v>42959</c:v>
                </c:pt>
                <c:pt idx="16232">
                  <c:v>42035</c:v>
                </c:pt>
                <c:pt idx="16233">
                  <c:v>42150.5</c:v>
                </c:pt>
                <c:pt idx="16234">
                  <c:v>42091</c:v>
                </c:pt>
                <c:pt idx="16235">
                  <c:v>42080.5</c:v>
                </c:pt>
                <c:pt idx="16236">
                  <c:v>42199.5</c:v>
                </c:pt>
                <c:pt idx="16237">
                  <c:v>42199.5</c:v>
                </c:pt>
                <c:pt idx="16238">
                  <c:v>42210</c:v>
                </c:pt>
                <c:pt idx="16239">
                  <c:v>42273</c:v>
                </c:pt>
                <c:pt idx="16240">
                  <c:v>42210</c:v>
                </c:pt>
                <c:pt idx="16241">
                  <c:v>42304.5</c:v>
                </c:pt>
                <c:pt idx="16242">
                  <c:v>42315</c:v>
                </c:pt>
                <c:pt idx="16243">
                  <c:v>42325.5</c:v>
                </c:pt>
                <c:pt idx="16244">
                  <c:v>42336</c:v>
                </c:pt>
                <c:pt idx="16245">
                  <c:v>42336</c:v>
                </c:pt>
                <c:pt idx="16246">
                  <c:v>42343</c:v>
                </c:pt>
                <c:pt idx="16247">
                  <c:v>42360.5</c:v>
                </c:pt>
                <c:pt idx="16248">
                  <c:v>42350</c:v>
                </c:pt>
                <c:pt idx="16249">
                  <c:v>42234.5</c:v>
                </c:pt>
                <c:pt idx="16250">
                  <c:v>42385</c:v>
                </c:pt>
                <c:pt idx="16251">
                  <c:v>42336</c:v>
                </c:pt>
                <c:pt idx="16252">
                  <c:v>42329</c:v>
                </c:pt>
                <c:pt idx="16253">
                  <c:v>42518</c:v>
                </c:pt>
                <c:pt idx="16254">
                  <c:v>42266</c:v>
                </c:pt>
                <c:pt idx="16255">
                  <c:v>42367.5</c:v>
                </c:pt>
                <c:pt idx="16256">
                  <c:v>42087.5</c:v>
                </c:pt>
                <c:pt idx="16257">
                  <c:v>42423.5</c:v>
                </c:pt>
                <c:pt idx="16258">
                  <c:v>42024.5</c:v>
                </c:pt>
                <c:pt idx="16259">
                  <c:v>42304.5</c:v>
                </c:pt>
                <c:pt idx="16260">
                  <c:v>41982.5</c:v>
                </c:pt>
                <c:pt idx="16261">
                  <c:v>42073.5</c:v>
                </c:pt>
                <c:pt idx="16262">
                  <c:v>42031.5</c:v>
                </c:pt>
                <c:pt idx="16263">
                  <c:v>42374.5</c:v>
                </c:pt>
                <c:pt idx="16264">
                  <c:v>42455</c:v>
                </c:pt>
                <c:pt idx="16265">
                  <c:v>42402.5</c:v>
                </c:pt>
                <c:pt idx="16266">
                  <c:v>42343</c:v>
                </c:pt>
                <c:pt idx="16267">
                  <c:v>42402.5</c:v>
                </c:pt>
                <c:pt idx="16268">
                  <c:v>42402.5</c:v>
                </c:pt>
                <c:pt idx="16269">
                  <c:v>42311.5</c:v>
                </c:pt>
                <c:pt idx="16270">
                  <c:v>42392</c:v>
                </c:pt>
                <c:pt idx="16271">
                  <c:v>42367.5</c:v>
                </c:pt>
                <c:pt idx="16272">
                  <c:v>42360.5</c:v>
                </c:pt>
                <c:pt idx="16273">
                  <c:v>42336</c:v>
                </c:pt>
                <c:pt idx="16274">
                  <c:v>42311.5</c:v>
                </c:pt>
                <c:pt idx="16275">
                  <c:v>42360.5</c:v>
                </c:pt>
                <c:pt idx="16276">
                  <c:v>42336</c:v>
                </c:pt>
                <c:pt idx="16277">
                  <c:v>42346.5</c:v>
                </c:pt>
                <c:pt idx="16278">
                  <c:v>42332.5</c:v>
                </c:pt>
                <c:pt idx="16279">
                  <c:v>42087.5</c:v>
                </c:pt>
                <c:pt idx="16280">
                  <c:v>41807.5</c:v>
                </c:pt>
                <c:pt idx="16281">
                  <c:v>41919.5</c:v>
                </c:pt>
                <c:pt idx="16282">
                  <c:v>42143.5</c:v>
                </c:pt>
                <c:pt idx="16283">
                  <c:v>42206.5</c:v>
                </c:pt>
                <c:pt idx="16284">
                  <c:v>42266</c:v>
                </c:pt>
                <c:pt idx="16285">
                  <c:v>42182</c:v>
                </c:pt>
                <c:pt idx="16286">
                  <c:v>42210</c:v>
                </c:pt>
                <c:pt idx="16287">
                  <c:v>42140</c:v>
                </c:pt>
                <c:pt idx="16288">
                  <c:v>42238</c:v>
                </c:pt>
                <c:pt idx="16289">
                  <c:v>42220.5</c:v>
                </c:pt>
                <c:pt idx="16290">
                  <c:v>42196</c:v>
                </c:pt>
                <c:pt idx="16291">
                  <c:v>42171.5</c:v>
                </c:pt>
                <c:pt idx="16292">
                  <c:v>42115.5</c:v>
                </c:pt>
                <c:pt idx="16293">
                  <c:v>42231</c:v>
                </c:pt>
                <c:pt idx="16294">
                  <c:v>42220.5</c:v>
                </c:pt>
                <c:pt idx="16295">
                  <c:v>42206.5</c:v>
                </c:pt>
                <c:pt idx="16296">
                  <c:v>42196</c:v>
                </c:pt>
                <c:pt idx="16297">
                  <c:v>42185.5</c:v>
                </c:pt>
                <c:pt idx="16298">
                  <c:v>42175</c:v>
                </c:pt>
                <c:pt idx="16299">
                  <c:v>42154</c:v>
                </c:pt>
                <c:pt idx="16300">
                  <c:v>42126</c:v>
                </c:pt>
                <c:pt idx="16301">
                  <c:v>42080.5</c:v>
                </c:pt>
                <c:pt idx="16302">
                  <c:v>42164.5</c:v>
                </c:pt>
                <c:pt idx="16303">
                  <c:v>41758.5</c:v>
                </c:pt>
                <c:pt idx="16304">
                  <c:v>42108.5</c:v>
                </c:pt>
                <c:pt idx="16305">
                  <c:v>42056</c:v>
                </c:pt>
                <c:pt idx="16306">
                  <c:v>42045.5</c:v>
                </c:pt>
                <c:pt idx="16307">
                  <c:v>41947.5</c:v>
                </c:pt>
                <c:pt idx="16308">
                  <c:v>41989.5</c:v>
                </c:pt>
                <c:pt idx="16309">
                  <c:v>42105</c:v>
                </c:pt>
                <c:pt idx="16310">
                  <c:v>42122.5</c:v>
                </c:pt>
                <c:pt idx="16311">
                  <c:v>42101.5</c:v>
                </c:pt>
                <c:pt idx="16312">
                  <c:v>42091</c:v>
                </c:pt>
                <c:pt idx="16313">
                  <c:v>41982.5</c:v>
                </c:pt>
                <c:pt idx="16314">
                  <c:v>42063</c:v>
                </c:pt>
                <c:pt idx="16315">
                  <c:v>42108.5</c:v>
                </c:pt>
                <c:pt idx="16316">
                  <c:v>42108.5</c:v>
                </c:pt>
                <c:pt idx="16317">
                  <c:v>42119</c:v>
                </c:pt>
                <c:pt idx="16318">
                  <c:v>42105</c:v>
                </c:pt>
                <c:pt idx="16319">
                  <c:v>42098</c:v>
                </c:pt>
                <c:pt idx="16320">
                  <c:v>42063</c:v>
                </c:pt>
                <c:pt idx="16321">
                  <c:v>41968.5</c:v>
                </c:pt>
                <c:pt idx="16322">
                  <c:v>42087.5</c:v>
                </c:pt>
                <c:pt idx="16323">
                  <c:v>42084</c:v>
                </c:pt>
                <c:pt idx="16324">
                  <c:v>42115.5</c:v>
                </c:pt>
                <c:pt idx="16325">
                  <c:v>42105</c:v>
                </c:pt>
                <c:pt idx="16326">
                  <c:v>42091</c:v>
                </c:pt>
                <c:pt idx="16327">
                  <c:v>41695.5</c:v>
                </c:pt>
                <c:pt idx="16328">
                  <c:v>41447</c:v>
                </c:pt>
                <c:pt idx="16329">
                  <c:v>41807.5</c:v>
                </c:pt>
                <c:pt idx="16330">
                  <c:v>41884.5</c:v>
                </c:pt>
                <c:pt idx="16331">
                  <c:v>42080.5</c:v>
                </c:pt>
                <c:pt idx="16332">
                  <c:v>42154</c:v>
                </c:pt>
                <c:pt idx="16333">
                  <c:v>42073.5</c:v>
                </c:pt>
                <c:pt idx="16334">
                  <c:v>42098</c:v>
                </c:pt>
                <c:pt idx="16335">
                  <c:v>42091</c:v>
                </c:pt>
                <c:pt idx="16336">
                  <c:v>42031.5</c:v>
                </c:pt>
                <c:pt idx="16337">
                  <c:v>42140</c:v>
                </c:pt>
                <c:pt idx="16338">
                  <c:v>42126</c:v>
                </c:pt>
                <c:pt idx="16339">
                  <c:v>42115.5</c:v>
                </c:pt>
                <c:pt idx="16340">
                  <c:v>42094.5</c:v>
                </c:pt>
                <c:pt idx="16341">
                  <c:v>42171.5</c:v>
                </c:pt>
                <c:pt idx="16342">
                  <c:v>42171.5</c:v>
                </c:pt>
                <c:pt idx="16343">
                  <c:v>42161</c:v>
                </c:pt>
                <c:pt idx="16344">
                  <c:v>42171.5</c:v>
                </c:pt>
                <c:pt idx="16345">
                  <c:v>42161</c:v>
                </c:pt>
                <c:pt idx="16346">
                  <c:v>42171.5</c:v>
                </c:pt>
                <c:pt idx="16347">
                  <c:v>42164.5</c:v>
                </c:pt>
                <c:pt idx="16348">
                  <c:v>42157.5</c:v>
                </c:pt>
                <c:pt idx="16349">
                  <c:v>42350</c:v>
                </c:pt>
                <c:pt idx="16350">
                  <c:v>42073.5</c:v>
                </c:pt>
                <c:pt idx="16351">
                  <c:v>42066.5</c:v>
                </c:pt>
                <c:pt idx="16352">
                  <c:v>41930</c:v>
                </c:pt>
                <c:pt idx="16353">
                  <c:v>42101.5</c:v>
                </c:pt>
                <c:pt idx="16354">
                  <c:v>42021</c:v>
                </c:pt>
                <c:pt idx="16355">
                  <c:v>41853</c:v>
                </c:pt>
                <c:pt idx="16356">
                  <c:v>42287</c:v>
                </c:pt>
                <c:pt idx="16357">
                  <c:v>42049</c:v>
                </c:pt>
                <c:pt idx="16358">
                  <c:v>42035</c:v>
                </c:pt>
                <c:pt idx="16359">
                  <c:v>42164.5</c:v>
                </c:pt>
                <c:pt idx="16360">
                  <c:v>42108.5</c:v>
                </c:pt>
                <c:pt idx="16361">
                  <c:v>41765.5</c:v>
                </c:pt>
                <c:pt idx="16362">
                  <c:v>41972</c:v>
                </c:pt>
                <c:pt idx="16363">
                  <c:v>42028</c:v>
                </c:pt>
                <c:pt idx="16364">
                  <c:v>42133</c:v>
                </c:pt>
                <c:pt idx="16365">
                  <c:v>42259</c:v>
                </c:pt>
                <c:pt idx="16366">
                  <c:v>42308</c:v>
                </c:pt>
                <c:pt idx="16367">
                  <c:v>42210</c:v>
                </c:pt>
                <c:pt idx="16368">
                  <c:v>42161</c:v>
                </c:pt>
                <c:pt idx="16369">
                  <c:v>42147</c:v>
                </c:pt>
                <c:pt idx="16370">
                  <c:v>42000</c:v>
                </c:pt>
                <c:pt idx="16371">
                  <c:v>42066.5</c:v>
                </c:pt>
                <c:pt idx="16372">
                  <c:v>41884.5</c:v>
                </c:pt>
                <c:pt idx="16373">
                  <c:v>42087.5</c:v>
                </c:pt>
                <c:pt idx="16374">
                  <c:v>42402.5</c:v>
                </c:pt>
                <c:pt idx="16375">
                  <c:v>42017.5</c:v>
                </c:pt>
                <c:pt idx="16376">
                  <c:v>42119</c:v>
                </c:pt>
                <c:pt idx="16377">
                  <c:v>41790</c:v>
                </c:pt>
                <c:pt idx="16378">
                  <c:v>42154</c:v>
                </c:pt>
                <c:pt idx="16379">
                  <c:v>42077</c:v>
                </c:pt>
                <c:pt idx="16380">
                  <c:v>42031.5</c:v>
                </c:pt>
                <c:pt idx="16381">
                  <c:v>42287</c:v>
                </c:pt>
                <c:pt idx="16382">
                  <c:v>42063</c:v>
                </c:pt>
                <c:pt idx="16383">
                  <c:v>42175</c:v>
                </c:pt>
                <c:pt idx="16384">
                  <c:v>42185.5</c:v>
                </c:pt>
                <c:pt idx="16385">
                  <c:v>42322</c:v>
                </c:pt>
                <c:pt idx="16386">
                  <c:v>42045.5</c:v>
                </c:pt>
                <c:pt idx="16387">
                  <c:v>42231</c:v>
                </c:pt>
                <c:pt idx="16388">
                  <c:v>42206.5</c:v>
                </c:pt>
                <c:pt idx="16389">
                  <c:v>42220.5</c:v>
                </c:pt>
                <c:pt idx="16390">
                  <c:v>42115.5</c:v>
                </c:pt>
                <c:pt idx="16391">
                  <c:v>42185.5</c:v>
                </c:pt>
                <c:pt idx="16392">
                  <c:v>42196</c:v>
                </c:pt>
                <c:pt idx="16393">
                  <c:v>42175</c:v>
                </c:pt>
                <c:pt idx="16394">
                  <c:v>42161</c:v>
                </c:pt>
                <c:pt idx="16395">
                  <c:v>42140</c:v>
                </c:pt>
                <c:pt idx="16396">
                  <c:v>42000</c:v>
                </c:pt>
                <c:pt idx="16397">
                  <c:v>42112</c:v>
                </c:pt>
                <c:pt idx="16398">
                  <c:v>42115.5</c:v>
                </c:pt>
                <c:pt idx="16399">
                  <c:v>41881</c:v>
                </c:pt>
                <c:pt idx="16400">
                  <c:v>41695.5</c:v>
                </c:pt>
                <c:pt idx="16401">
                  <c:v>42049</c:v>
                </c:pt>
                <c:pt idx="16402">
                  <c:v>42084</c:v>
                </c:pt>
                <c:pt idx="16403">
                  <c:v>42133</c:v>
                </c:pt>
                <c:pt idx="16404">
                  <c:v>42108.5</c:v>
                </c:pt>
                <c:pt idx="16405">
                  <c:v>41926.5</c:v>
                </c:pt>
                <c:pt idx="16406">
                  <c:v>42070</c:v>
                </c:pt>
                <c:pt idx="16407">
                  <c:v>42084</c:v>
                </c:pt>
                <c:pt idx="16408">
                  <c:v>42112</c:v>
                </c:pt>
                <c:pt idx="16409">
                  <c:v>42091</c:v>
                </c:pt>
                <c:pt idx="16410">
                  <c:v>42003.5</c:v>
                </c:pt>
                <c:pt idx="16411">
                  <c:v>42126</c:v>
                </c:pt>
                <c:pt idx="16412">
                  <c:v>42171.5</c:v>
                </c:pt>
                <c:pt idx="16413">
                  <c:v>42171.5</c:v>
                </c:pt>
                <c:pt idx="16414">
                  <c:v>42171.5</c:v>
                </c:pt>
                <c:pt idx="16415">
                  <c:v>42182</c:v>
                </c:pt>
                <c:pt idx="16416">
                  <c:v>42168</c:v>
                </c:pt>
                <c:pt idx="16417">
                  <c:v>42157.5</c:v>
                </c:pt>
                <c:pt idx="16418">
                  <c:v>42115.5</c:v>
                </c:pt>
                <c:pt idx="16419">
                  <c:v>42185.5</c:v>
                </c:pt>
                <c:pt idx="16420">
                  <c:v>42192.5</c:v>
                </c:pt>
                <c:pt idx="16421">
                  <c:v>42224</c:v>
                </c:pt>
                <c:pt idx="16422">
                  <c:v>42178.5</c:v>
                </c:pt>
                <c:pt idx="16423">
                  <c:v>41937</c:v>
                </c:pt>
                <c:pt idx="16424">
                  <c:v>42007</c:v>
                </c:pt>
                <c:pt idx="16425">
                  <c:v>41954.5</c:v>
                </c:pt>
                <c:pt idx="16426">
                  <c:v>42014</c:v>
                </c:pt>
                <c:pt idx="16427">
                  <c:v>42150.5</c:v>
                </c:pt>
                <c:pt idx="16428">
                  <c:v>41944</c:v>
                </c:pt>
                <c:pt idx="16429">
                  <c:v>41919.5</c:v>
                </c:pt>
                <c:pt idx="16430">
                  <c:v>42182</c:v>
                </c:pt>
                <c:pt idx="16431">
                  <c:v>42192.5</c:v>
                </c:pt>
                <c:pt idx="16432">
                  <c:v>42266</c:v>
                </c:pt>
                <c:pt idx="16433">
                  <c:v>42283.5</c:v>
                </c:pt>
                <c:pt idx="16434">
                  <c:v>42283.5</c:v>
                </c:pt>
                <c:pt idx="16435">
                  <c:v>42003.5</c:v>
                </c:pt>
                <c:pt idx="16436">
                  <c:v>42283.5</c:v>
                </c:pt>
                <c:pt idx="16437">
                  <c:v>42294</c:v>
                </c:pt>
                <c:pt idx="16438">
                  <c:v>42283.5</c:v>
                </c:pt>
                <c:pt idx="16439">
                  <c:v>42409.5</c:v>
                </c:pt>
                <c:pt idx="16440">
                  <c:v>42339.5</c:v>
                </c:pt>
                <c:pt idx="16441">
                  <c:v>41996.5</c:v>
                </c:pt>
                <c:pt idx="16442">
                  <c:v>42304.5</c:v>
                </c:pt>
                <c:pt idx="16443">
                  <c:v>42234.5</c:v>
                </c:pt>
                <c:pt idx="16444">
                  <c:v>42290.5</c:v>
                </c:pt>
                <c:pt idx="16445">
                  <c:v>42294</c:v>
                </c:pt>
                <c:pt idx="16446">
                  <c:v>42371</c:v>
                </c:pt>
                <c:pt idx="16447">
                  <c:v>42087.5</c:v>
                </c:pt>
                <c:pt idx="16448">
                  <c:v>42147</c:v>
                </c:pt>
                <c:pt idx="16449">
                  <c:v>42248.5</c:v>
                </c:pt>
                <c:pt idx="16450">
                  <c:v>41954.5</c:v>
                </c:pt>
                <c:pt idx="16451">
                  <c:v>41888</c:v>
                </c:pt>
                <c:pt idx="16452">
                  <c:v>41916</c:v>
                </c:pt>
                <c:pt idx="16453">
                  <c:v>41909</c:v>
                </c:pt>
                <c:pt idx="16454">
                  <c:v>42192.5</c:v>
                </c:pt>
                <c:pt idx="16455">
                  <c:v>42213.5</c:v>
                </c:pt>
                <c:pt idx="16456">
                  <c:v>42059.5</c:v>
                </c:pt>
                <c:pt idx="16457">
                  <c:v>42248.5</c:v>
                </c:pt>
                <c:pt idx="16458">
                  <c:v>42420</c:v>
                </c:pt>
                <c:pt idx="16459">
                  <c:v>42157.5</c:v>
                </c:pt>
                <c:pt idx="16460">
                  <c:v>42045.5</c:v>
                </c:pt>
                <c:pt idx="16461">
                  <c:v>42077</c:v>
                </c:pt>
                <c:pt idx="16462">
                  <c:v>42112</c:v>
                </c:pt>
                <c:pt idx="16463">
                  <c:v>42171.5</c:v>
                </c:pt>
                <c:pt idx="16464">
                  <c:v>42133</c:v>
                </c:pt>
                <c:pt idx="16465">
                  <c:v>42161</c:v>
                </c:pt>
                <c:pt idx="16466">
                  <c:v>42147</c:v>
                </c:pt>
                <c:pt idx="16467">
                  <c:v>42140</c:v>
                </c:pt>
                <c:pt idx="16468">
                  <c:v>42112</c:v>
                </c:pt>
                <c:pt idx="16469">
                  <c:v>42098</c:v>
                </c:pt>
                <c:pt idx="16470">
                  <c:v>42080.5</c:v>
                </c:pt>
                <c:pt idx="16471">
                  <c:v>41755</c:v>
                </c:pt>
                <c:pt idx="16472">
                  <c:v>41618.5</c:v>
                </c:pt>
                <c:pt idx="16473">
                  <c:v>41968.5</c:v>
                </c:pt>
                <c:pt idx="16474">
                  <c:v>42010.5</c:v>
                </c:pt>
                <c:pt idx="16475">
                  <c:v>41916</c:v>
                </c:pt>
                <c:pt idx="16476">
                  <c:v>42000</c:v>
                </c:pt>
                <c:pt idx="16477">
                  <c:v>42014</c:v>
                </c:pt>
                <c:pt idx="16478">
                  <c:v>41993</c:v>
                </c:pt>
                <c:pt idx="16479">
                  <c:v>42049</c:v>
                </c:pt>
                <c:pt idx="16480">
                  <c:v>42042</c:v>
                </c:pt>
                <c:pt idx="16481">
                  <c:v>42059.5</c:v>
                </c:pt>
                <c:pt idx="16482">
                  <c:v>42070</c:v>
                </c:pt>
                <c:pt idx="16483">
                  <c:v>42063</c:v>
                </c:pt>
                <c:pt idx="16484">
                  <c:v>42052.5</c:v>
                </c:pt>
                <c:pt idx="16485">
                  <c:v>42063</c:v>
                </c:pt>
                <c:pt idx="16486">
                  <c:v>42063</c:v>
                </c:pt>
                <c:pt idx="16487">
                  <c:v>42073.5</c:v>
                </c:pt>
                <c:pt idx="16488">
                  <c:v>42052.5</c:v>
                </c:pt>
                <c:pt idx="16489">
                  <c:v>42052.5</c:v>
                </c:pt>
                <c:pt idx="16490">
                  <c:v>42049</c:v>
                </c:pt>
                <c:pt idx="16491">
                  <c:v>42031.5</c:v>
                </c:pt>
                <c:pt idx="16492">
                  <c:v>42003.5</c:v>
                </c:pt>
                <c:pt idx="16493">
                  <c:v>42063</c:v>
                </c:pt>
                <c:pt idx="16494">
                  <c:v>42000</c:v>
                </c:pt>
                <c:pt idx="16495">
                  <c:v>41692</c:v>
                </c:pt>
                <c:pt idx="16496">
                  <c:v>41912.5</c:v>
                </c:pt>
                <c:pt idx="16497">
                  <c:v>42059.5</c:v>
                </c:pt>
                <c:pt idx="16498">
                  <c:v>41902</c:v>
                </c:pt>
                <c:pt idx="16499">
                  <c:v>41870.5</c:v>
                </c:pt>
                <c:pt idx="16500">
                  <c:v>41947.5</c:v>
                </c:pt>
                <c:pt idx="16501">
                  <c:v>41881</c:v>
                </c:pt>
                <c:pt idx="16502">
                  <c:v>41818</c:v>
                </c:pt>
                <c:pt idx="16503">
                  <c:v>41723.5</c:v>
                </c:pt>
                <c:pt idx="16504">
                  <c:v>42063</c:v>
                </c:pt>
                <c:pt idx="16505">
                  <c:v>41979</c:v>
                </c:pt>
                <c:pt idx="16506">
                  <c:v>42084</c:v>
                </c:pt>
                <c:pt idx="16507">
                  <c:v>42091</c:v>
                </c:pt>
                <c:pt idx="16508">
                  <c:v>42084</c:v>
                </c:pt>
                <c:pt idx="16509">
                  <c:v>42105</c:v>
                </c:pt>
                <c:pt idx="16510">
                  <c:v>42056</c:v>
                </c:pt>
                <c:pt idx="16511">
                  <c:v>42059.5</c:v>
                </c:pt>
                <c:pt idx="16512">
                  <c:v>42038.5</c:v>
                </c:pt>
                <c:pt idx="16513">
                  <c:v>42115.5</c:v>
                </c:pt>
                <c:pt idx="16514">
                  <c:v>42129.5</c:v>
                </c:pt>
                <c:pt idx="16515">
                  <c:v>42129.5</c:v>
                </c:pt>
                <c:pt idx="16516">
                  <c:v>42136.5</c:v>
                </c:pt>
                <c:pt idx="16517">
                  <c:v>42122.5</c:v>
                </c:pt>
                <c:pt idx="16518">
                  <c:v>42077</c:v>
                </c:pt>
                <c:pt idx="16519">
                  <c:v>41933.5</c:v>
                </c:pt>
                <c:pt idx="16520">
                  <c:v>42070</c:v>
                </c:pt>
                <c:pt idx="16521">
                  <c:v>42073.5</c:v>
                </c:pt>
                <c:pt idx="16522">
                  <c:v>41968.5</c:v>
                </c:pt>
                <c:pt idx="16523">
                  <c:v>41926.5</c:v>
                </c:pt>
                <c:pt idx="16524">
                  <c:v>41947.5</c:v>
                </c:pt>
                <c:pt idx="16525">
                  <c:v>41912.5</c:v>
                </c:pt>
                <c:pt idx="16526">
                  <c:v>41947.5</c:v>
                </c:pt>
                <c:pt idx="16527">
                  <c:v>41926.5</c:v>
                </c:pt>
                <c:pt idx="16528">
                  <c:v>41958</c:v>
                </c:pt>
                <c:pt idx="16529">
                  <c:v>41965</c:v>
                </c:pt>
                <c:pt idx="16530">
                  <c:v>41961.5</c:v>
                </c:pt>
                <c:pt idx="16531">
                  <c:v>41986</c:v>
                </c:pt>
                <c:pt idx="16532">
                  <c:v>41919.5</c:v>
                </c:pt>
                <c:pt idx="16533">
                  <c:v>42238</c:v>
                </c:pt>
                <c:pt idx="16534">
                  <c:v>42248.5</c:v>
                </c:pt>
                <c:pt idx="16535">
                  <c:v>42248.5</c:v>
                </c:pt>
                <c:pt idx="16536">
                  <c:v>42252</c:v>
                </c:pt>
                <c:pt idx="16537">
                  <c:v>42238</c:v>
                </c:pt>
                <c:pt idx="16538">
                  <c:v>42238</c:v>
                </c:pt>
                <c:pt idx="16539">
                  <c:v>42224</c:v>
                </c:pt>
                <c:pt idx="16540">
                  <c:v>42154</c:v>
                </c:pt>
                <c:pt idx="16541">
                  <c:v>42017.5</c:v>
                </c:pt>
                <c:pt idx="16542">
                  <c:v>42164.5</c:v>
                </c:pt>
                <c:pt idx="16543">
                  <c:v>41583.5</c:v>
                </c:pt>
                <c:pt idx="16544">
                  <c:v>41902</c:v>
                </c:pt>
                <c:pt idx="16545">
                  <c:v>42028</c:v>
                </c:pt>
                <c:pt idx="16546">
                  <c:v>42252</c:v>
                </c:pt>
                <c:pt idx="16547">
                  <c:v>42063</c:v>
                </c:pt>
                <c:pt idx="16548">
                  <c:v>42136.5</c:v>
                </c:pt>
                <c:pt idx="16549">
                  <c:v>42136.5</c:v>
                </c:pt>
                <c:pt idx="16550">
                  <c:v>42168</c:v>
                </c:pt>
                <c:pt idx="16551">
                  <c:v>42217</c:v>
                </c:pt>
                <c:pt idx="16552">
                  <c:v>42231</c:v>
                </c:pt>
                <c:pt idx="16553">
                  <c:v>42203</c:v>
                </c:pt>
                <c:pt idx="16554">
                  <c:v>42168</c:v>
                </c:pt>
                <c:pt idx="16555">
                  <c:v>42248.5</c:v>
                </c:pt>
                <c:pt idx="16556">
                  <c:v>42248.5</c:v>
                </c:pt>
                <c:pt idx="16557">
                  <c:v>42154</c:v>
                </c:pt>
                <c:pt idx="16558">
                  <c:v>41902</c:v>
                </c:pt>
                <c:pt idx="16559">
                  <c:v>42224</c:v>
                </c:pt>
                <c:pt idx="16560">
                  <c:v>42224</c:v>
                </c:pt>
                <c:pt idx="16561">
                  <c:v>42234.5</c:v>
                </c:pt>
                <c:pt idx="16562">
                  <c:v>42238</c:v>
                </c:pt>
                <c:pt idx="16563">
                  <c:v>42224</c:v>
                </c:pt>
                <c:pt idx="16564">
                  <c:v>42217</c:v>
                </c:pt>
                <c:pt idx="16565">
                  <c:v>42199.5</c:v>
                </c:pt>
                <c:pt idx="16566">
                  <c:v>42140</c:v>
                </c:pt>
                <c:pt idx="16567">
                  <c:v>42105</c:v>
                </c:pt>
                <c:pt idx="16568">
                  <c:v>41975.5</c:v>
                </c:pt>
                <c:pt idx="16569">
                  <c:v>41951</c:v>
                </c:pt>
                <c:pt idx="16570">
                  <c:v>41989.5</c:v>
                </c:pt>
                <c:pt idx="16571">
                  <c:v>42080.5</c:v>
                </c:pt>
                <c:pt idx="16572">
                  <c:v>42056</c:v>
                </c:pt>
                <c:pt idx="16573">
                  <c:v>42175</c:v>
                </c:pt>
                <c:pt idx="16574">
                  <c:v>42126</c:v>
                </c:pt>
                <c:pt idx="16575">
                  <c:v>42255.5</c:v>
                </c:pt>
                <c:pt idx="16576">
                  <c:v>42332.5</c:v>
                </c:pt>
                <c:pt idx="16577">
                  <c:v>42182</c:v>
                </c:pt>
                <c:pt idx="16578">
                  <c:v>42080.5</c:v>
                </c:pt>
                <c:pt idx="16579">
                  <c:v>42161</c:v>
                </c:pt>
                <c:pt idx="16580">
                  <c:v>42311.5</c:v>
                </c:pt>
                <c:pt idx="16581">
                  <c:v>42255.5</c:v>
                </c:pt>
                <c:pt idx="16582">
                  <c:v>42301</c:v>
                </c:pt>
                <c:pt idx="16583">
                  <c:v>42290.5</c:v>
                </c:pt>
                <c:pt idx="16584">
                  <c:v>42385</c:v>
                </c:pt>
                <c:pt idx="16585">
                  <c:v>42049</c:v>
                </c:pt>
                <c:pt idx="16586">
                  <c:v>42129.5</c:v>
                </c:pt>
                <c:pt idx="16587">
                  <c:v>42094.5</c:v>
                </c:pt>
                <c:pt idx="16588">
                  <c:v>42147</c:v>
                </c:pt>
                <c:pt idx="16589">
                  <c:v>41982.5</c:v>
                </c:pt>
                <c:pt idx="16590">
                  <c:v>41867</c:v>
                </c:pt>
                <c:pt idx="16591">
                  <c:v>41940.5</c:v>
                </c:pt>
                <c:pt idx="16592">
                  <c:v>41891.5</c:v>
                </c:pt>
                <c:pt idx="16593">
                  <c:v>42164.5</c:v>
                </c:pt>
                <c:pt idx="16594">
                  <c:v>41821.5</c:v>
                </c:pt>
                <c:pt idx="16595">
                  <c:v>42241.5</c:v>
                </c:pt>
                <c:pt idx="16596">
                  <c:v>42161</c:v>
                </c:pt>
                <c:pt idx="16597">
                  <c:v>42122.5</c:v>
                </c:pt>
                <c:pt idx="16598">
                  <c:v>42178.5</c:v>
                </c:pt>
                <c:pt idx="16599">
                  <c:v>42108.5</c:v>
                </c:pt>
                <c:pt idx="16600">
                  <c:v>42255.5</c:v>
                </c:pt>
                <c:pt idx="16601">
                  <c:v>42283.5</c:v>
                </c:pt>
                <c:pt idx="16602">
                  <c:v>42255.5</c:v>
                </c:pt>
                <c:pt idx="16603">
                  <c:v>42248.5</c:v>
                </c:pt>
                <c:pt idx="16604">
                  <c:v>42213.5</c:v>
                </c:pt>
                <c:pt idx="16605">
                  <c:v>42210</c:v>
                </c:pt>
                <c:pt idx="16606">
                  <c:v>42178.5</c:v>
                </c:pt>
                <c:pt idx="16607">
                  <c:v>42234.5</c:v>
                </c:pt>
                <c:pt idx="16608">
                  <c:v>42213.5</c:v>
                </c:pt>
                <c:pt idx="16609">
                  <c:v>42444.5</c:v>
                </c:pt>
                <c:pt idx="16610">
                  <c:v>41916</c:v>
                </c:pt>
                <c:pt idx="16611">
                  <c:v>41982.5</c:v>
                </c:pt>
                <c:pt idx="16612">
                  <c:v>42143.5</c:v>
                </c:pt>
                <c:pt idx="16613">
                  <c:v>41891.5</c:v>
                </c:pt>
                <c:pt idx="16614">
                  <c:v>42042</c:v>
                </c:pt>
                <c:pt idx="16615">
                  <c:v>42119</c:v>
                </c:pt>
                <c:pt idx="16616">
                  <c:v>41933.5</c:v>
                </c:pt>
                <c:pt idx="16617">
                  <c:v>41786.5</c:v>
                </c:pt>
                <c:pt idx="16618">
                  <c:v>41895</c:v>
                </c:pt>
                <c:pt idx="16619">
                  <c:v>41870.5</c:v>
                </c:pt>
                <c:pt idx="16620">
                  <c:v>42171.5</c:v>
                </c:pt>
                <c:pt idx="16621">
                  <c:v>42199.5</c:v>
                </c:pt>
                <c:pt idx="16622">
                  <c:v>42189</c:v>
                </c:pt>
                <c:pt idx="16623">
                  <c:v>42101.5</c:v>
                </c:pt>
                <c:pt idx="16624">
                  <c:v>42063</c:v>
                </c:pt>
                <c:pt idx="16625">
                  <c:v>42255.5</c:v>
                </c:pt>
                <c:pt idx="16626">
                  <c:v>42360.5</c:v>
                </c:pt>
                <c:pt idx="16627">
                  <c:v>42003.5</c:v>
                </c:pt>
                <c:pt idx="16628">
                  <c:v>42241.5</c:v>
                </c:pt>
                <c:pt idx="16629">
                  <c:v>41891.5</c:v>
                </c:pt>
                <c:pt idx="16630">
                  <c:v>42028</c:v>
                </c:pt>
                <c:pt idx="16631">
                  <c:v>42119</c:v>
                </c:pt>
                <c:pt idx="16632">
                  <c:v>42119</c:v>
                </c:pt>
                <c:pt idx="16633">
                  <c:v>42028</c:v>
                </c:pt>
                <c:pt idx="16634">
                  <c:v>42108.5</c:v>
                </c:pt>
                <c:pt idx="16635">
                  <c:v>41961.5</c:v>
                </c:pt>
                <c:pt idx="16636">
                  <c:v>42098</c:v>
                </c:pt>
                <c:pt idx="16637">
                  <c:v>41937</c:v>
                </c:pt>
                <c:pt idx="16638">
                  <c:v>42049</c:v>
                </c:pt>
                <c:pt idx="16639">
                  <c:v>41996.5</c:v>
                </c:pt>
                <c:pt idx="16640">
                  <c:v>41772.5</c:v>
                </c:pt>
                <c:pt idx="16641">
                  <c:v>42077</c:v>
                </c:pt>
                <c:pt idx="16642">
                  <c:v>41874</c:v>
                </c:pt>
                <c:pt idx="16643">
                  <c:v>42091</c:v>
                </c:pt>
                <c:pt idx="16644">
                  <c:v>42052.5</c:v>
                </c:pt>
                <c:pt idx="16645">
                  <c:v>42049</c:v>
                </c:pt>
                <c:pt idx="16646">
                  <c:v>42175</c:v>
                </c:pt>
                <c:pt idx="16647">
                  <c:v>42122.5</c:v>
                </c:pt>
                <c:pt idx="16648">
                  <c:v>41979</c:v>
                </c:pt>
                <c:pt idx="16649">
                  <c:v>42164.5</c:v>
                </c:pt>
                <c:pt idx="16650">
                  <c:v>42143.5</c:v>
                </c:pt>
                <c:pt idx="16651">
                  <c:v>42052.5</c:v>
                </c:pt>
                <c:pt idx="16652">
                  <c:v>42147</c:v>
                </c:pt>
                <c:pt idx="16653">
                  <c:v>42147</c:v>
                </c:pt>
                <c:pt idx="16654">
                  <c:v>42133</c:v>
                </c:pt>
                <c:pt idx="16655">
                  <c:v>42112</c:v>
                </c:pt>
                <c:pt idx="16656">
                  <c:v>42108.5</c:v>
                </c:pt>
                <c:pt idx="16657">
                  <c:v>42073.5</c:v>
                </c:pt>
                <c:pt idx="16658">
                  <c:v>42045.5</c:v>
                </c:pt>
                <c:pt idx="16659">
                  <c:v>42126</c:v>
                </c:pt>
                <c:pt idx="16660">
                  <c:v>41912.5</c:v>
                </c:pt>
                <c:pt idx="16661">
                  <c:v>41839</c:v>
                </c:pt>
                <c:pt idx="16662">
                  <c:v>41954.5</c:v>
                </c:pt>
                <c:pt idx="16663">
                  <c:v>41699</c:v>
                </c:pt>
                <c:pt idx="16664">
                  <c:v>41940.5</c:v>
                </c:pt>
                <c:pt idx="16665">
                  <c:v>41629</c:v>
                </c:pt>
                <c:pt idx="16666">
                  <c:v>41870.5</c:v>
                </c:pt>
                <c:pt idx="16667">
                  <c:v>41828.5</c:v>
                </c:pt>
                <c:pt idx="16668">
                  <c:v>41961.5</c:v>
                </c:pt>
                <c:pt idx="16669">
                  <c:v>42045.5</c:v>
                </c:pt>
                <c:pt idx="16670">
                  <c:v>42024.5</c:v>
                </c:pt>
                <c:pt idx="16671">
                  <c:v>42024.5</c:v>
                </c:pt>
                <c:pt idx="16672">
                  <c:v>42115.5</c:v>
                </c:pt>
                <c:pt idx="16673">
                  <c:v>42077</c:v>
                </c:pt>
                <c:pt idx="16674">
                  <c:v>41996.5</c:v>
                </c:pt>
                <c:pt idx="16675">
                  <c:v>42052.5</c:v>
                </c:pt>
                <c:pt idx="16676">
                  <c:v>42031.5</c:v>
                </c:pt>
                <c:pt idx="16677">
                  <c:v>42133</c:v>
                </c:pt>
                <c:pt idx="16678">
                  <c:v>42045.5</c:v>
                </c:pt>
                <c:pt idx="16679">
                  <c:v>42052.5</c:v>
                </c:pt>
                <c:pt idx="16680">
                  <c:v>42168</c:v>
                </c:pt>
                <c:pt idx="16681">
                  <c:v>42031.5</c:v>
                </c:pt>
                <c:pt idx="16682">
                  <c:v>41940.5</c:v>
                </c:pt>
                <c:pt idx="16683">
                  <c:v>42021</c:v>
                </c:pt>
                <c:pt idx="16684">
                  <c:v>42147</c:v>
                </c:pt>
                <c:pt idx="16685">
                  <c:v>42049</c:v>
                </c:pt>
                <c:pt idx="16686">
                  <c:v>41916</c:v>
                </c:pt>
                <c:pt idx="16687">
                  <c:v>41800.5</c:v>
                </c:pt>
                <c:pt idx="16688">
                  <c:v>42059.5</c:v>
                </c:pt>
                <c:pt idx="16689">
                  <c:v>41933.5</c:v>
                </c:pt>
                <c:pt idx="16690">
                  <c:v>41898.5</c:v>
                </c:pt>
                <c:pt idx="16691">
                  <c:v>41877.5</c:v>
                </c:pt>
                <c:pt idx="16692">
                  <c:v>41699</c:v>
                </c:pt>
                <c:pt idx="16693">
                  <c:v>42077</c:v>
                </c:pt>
                <c:pt idx="16694">
                  <c:v>42203</c:v>
                </c:pt>
                <c:pt idx="16695">
                  <c:v>42255.5</c:v>
                </c:pt>
                <c:pt idx="16696">
                  <c:v>41867</c:v>
                </c:pt>
                <c:pt idx="16697">
                  <c:v>42259</c:v>
                </c:pt>
                <c:pt idx="16698">
                  <c:v>42276.5</c:v>
                </c:pt>
                <c:pt idx="16699">
                  <c:v>42171.5</c:v>
                </c:pt>
                <c:pt idx="16700">
                  <c:v>42178.5</c:v>
                </c:pt>
                <c:pt idx="16701">
                  <c:v>42185.5</c:v>
                </c:pt>
                <c:pt idx="16702">
                  <c:v>42210</c:v>
                </c:pt>
                <c:pt idx="16703">
                  <c:v>42283.5</c:v>
                </c:pt>
                <c:pt idx="16704">
                  <c:v>42262.5</c:v>
                </c:pt>
                <c:pt idx="16705">
                  <c:v>42248.5</c:v>
                </c:pt>
                <c:pt idx="16706">
                  <c:v>42262.5</c:v>
                </c:pt>
                <c:pt idx="16707">
                  <c:v>42262.5</c:v>
                </c:pt>
                <c:pt idx="16708">
                  <c:v>42091</c:v>
                </c:pt>
                <c:pt idx="16709">
                  <c:v>42129.5</c:v>
                </c:pt>
                <c:pt idx="16710">
                  <c:v>42227.5</c:v>
                </c:pt>
                <c:pt idx="16711">
                  <c:v>42203</c:v>
                </c:pt>
                <c:pt idx="16712">
                  <c:v>42161</c:v>
                </c:pt>
                <c:pt idx="16713">
                  <c:v>42168</c:v>
                </c:pt>
                <c:pt idx="16714">
                  <c:v>42185.5</c:v>
                </c:pt>
                <c:pt idx="16715">
                  <c:v>42157.5</c:v>
                </c:pt>
                <c:pt idx="16716">
                  <c:v>42168</c:v>
                </c:pt>
                <c:pt idx="16717">
                  <c:v>42206.5</c:v>
                </c:pt>
                <c:pt idx="16718">
                  <c:v>42192.5</c:v>
                </c:pt>
                <c:pt idx="16719">
                  <c:v>42192.5</c:v>
                </c:pt>
                <c:pt idx="16720">
                  <c:v>42175</c:v>
                </c:pt>
                <c:pt idx="16721">
                  <c:v>42171.5</c:v>
                </c:pt>
                <c:pt idx="16722">
                  <c:v>42171.5</c:v>
                </c:pt>
                <c:pt idx="16723">
                  <c:v>42171.5</c:v>
                </c:pt>
                <c:pt idx="16724">
                  <c:v>42147</c:v>
                </c:pt>
                <c:pt idx="16725">
                  <c:v>42147</c:v>
                </c:pt>
                <c:pt idx="16726">
                  <c:v>42147</c:v>
                </c:pt>
                <c:pt idx="16727">
                  <c:v>42147</c:v>
                </c:pt>
                <c:pt idx="16728">
                  <c:v>42140</c:v>
                </c:pt>
                <c:pt idx="16729">
                  <c:v>42126</c:v>
                </c:pt>
                <c:pt idx="16730">
                  <c:v>42136.5</c:v>
                </c:pt>
                <c:pt idx="16731">
                  <c:v>42150.5</c:v>
                </c:pt>
                <c:pt idx="16732">
                  <c:v>42147</c:v>
                </c:pt>
                <c:pt idx="16733">
                  <c:v>42119</c:v>
                </c:pt>
                <c:pt idx="16734">
                  <c:v>42063</c:v>
                </c:pt>
                <c:pt idx="16735">
                  <c:v>41604.5</c:v>
                </c:pt>
                <c:pt idx="16736">
                  <c:v>42066.5</c:v>
                </c:pt>
                <c:pt idx="16737">
                  <c:v>42143.5</c:v>
                </c:pt>
                <c:pt idx="16738">
                  <c:v>42133</c:v>
                </c:pt>
                <c:pt idx="16739">
                  <c:v>42087.5</c:v>
                </c:pt>
                <c:pt idx="16740">
                  <c:v>42094.5</c:v>
                </c:pt>
                <c:pt idx="16741">
                  <c:v>42101.5</c:v>
                </c:pt>
                <c:pt idx="16742">
                  <c:v>42105</c:v>
                </c:pt>
                <c:pt idx="16743">
                  <c:v>42129.5</c:v>
                </c:pt>
                <c:pt idx="16744">
                  <c:v>42129.5</c:v>
                </c:pt>
                <c:pt idx="16745">
                  <c:v>42136.5</c:v>
                </c:pt>
                <c:pt idx="16746">
                  <c:v>42157.5</c:v>
                </c:pt>
                <c:pt idx="16747">
                  <c:v>42147</c:v>
                </c:pt>
                <c:pt idx="16748">
                  <c:v>42147</c:v>
                </c:pt>
                <c:pt idx="16749">
                  <c:v>42157.5</c:v>
                </c:pt>
                <c:pt idx="16750">
                  <c:v>42171.5</c:v>
                </c:pt>
                <c:pt idx="16751">
                  <c:v>42182</c:v>
                </c:pt>
                <c:pt idx="16752">
                  <c:v>42171.5</c:v>
                </c:pt>
                <c:pt idx="16753">
                  <c:v>42161</c:v>
                </c:pt>
                <c:pt idx="16754">
                  <c:v>42203</c:v>
                </c:pt>
                <c:pt idx="16755">
                  <c:v>42192.5</c:v>
                </c:pt>
                <c:pt idx="16756">
                  <c:v>42091</c:v>
                </c:pt>
                <c:pt idx="16757">
                  <c:v>42189</c:v>
                </c:pt>
                <c:pt idx="16758">
                  <c:v>42133</c:v>
                </c:pt>
                <c:pt idx="16759">
                  <c:v>41650</c:v>
                </c:pt>
                <c:pt idx="16760">
                  <c:v>42150.5</c:v>
                </c:pt>
                <c:pt idx="16761">
                  <c:v>42150.5</c:v>
                </c:pt>
                <c:pt idx="16762">
                  <c:v>42161</c:v>
                </c:pt>
                <c:pt idx="16763">
                  <c:v>42143.5</c:v>
                </c:pt>
                <c:pt idx="16764">
                  <c:v>42234.5</c:v>
                </c:pt>
                <c:pt idx="16765">
                  <c:v>42196</c:v>
                </c:pt>
                <c:pt idx="16766">
                  <c:v>42234.5</c:v>
                </c:pt>
                <c:pt idx="16767">
                  <c:v>42255.5</c:v>
                </c:pt>
                <c:pt idx="16768">
                  <c:v>42259</c:v>
                </c:pt>
                <c:pt idx="16769">
                  <c:v>42273</c:v>
                </c:pt>
                <c:pt idx="16770">
                  <c:v>42283.5</c:v>
                </c:pt>
                <c:pt idx="16771">
                  <c:v>42273</c:v>
                </c:pt>
                <c:pt idx="16772">
                  <c:v>42283.5</c:v>
                </c:pt>
                <c:pt idx="16773">
                  <c:v>42269.5</c:v>
                </c:pt>
                <c:pt idx="16774">
                  <c:v>42283.5</c:v>
                </c:pt>
                <c:pt idx="16775">
                  <c:v>42308</c:v>
                </c:pt>
                <c:pt idx="16776">
                  <c:v>42304.5</c:v>
                </c:pt>
                <c:pt idx="16777">
                  <c:v>42308</c:v>
                </c:pt>
                <c:pt idx="16778">
                  <c:v>42308</c:v>
                </c:pt>
                <c:pt idx="16779">
                  <c:v>42308</c:v>
                </c:pt>
                <c:pt idx="16780">
                  <c:v>42287</c:v>
                </c:pt>
                <c:pt idx="16781">
                  <c:v>42304.5</c:v>
                </c:pt>
                <c:pt idx="16782">
                  <c:v>42192.5</c:v>
                </c:pt>
                <c:pt idx="16783">
                  <c:v>42003.5</c:v>
                </c:pt>
                <c:pt idx="16784">
                  <c:v>42220.5</c:v>
                </c:pt>
                <c:pt idx="16785">
                  <c:v>42276.5</c:v>
                </c:pt>
                <c:pt idx="16786">
                  <c:v>42248.5</c:v>
                </c:pt>
                <c:pt idx="16787">
                  <c:v>42290.5</c:v>
                </c:pt>
                <c:pt idx="16788">
                  <c:v>42227.5</c:v>
                </c:pt>
                <c:pt idx="16789">
                  <c:v>42255.5</c:v>
                </c:pt>
                <c:pt idx="16790">
                  <c:v>42294</c:v>
                </c:pt>
                <c:pt idx="16791">
                  <c:v>42287</c:v>
                </c:pt>
                <c:pt idx="16792">
                  <c:v>42311.5</c:v>
                </c:pt>
                <c:pt idx="16793">
                  <c:v>42325.5</c:v>
                </c:pt>
                <c:pt idx="16794">
                  <c:v>42329</c:v>
                </c:pt>
                <c:pt idx="16795">
                  <c:v>42325.5</c:v>
                </c:pt>
                <c:pt idx="16796">
                  <c:v>42325.5</c:v>
                </c:pt>
                <c:pt idx="16797">
                  <c:v>42325.5</c:v>
                </c:pt>
                <c:pt idx="16798">
                  <c:v>42325.5</c:v>
                </c:pt>
                <c:pt idx="16799">
                  <c:v>42325.5</c:v>
                </c:pt>
                <c:pt idx="16800">
                  <c:v>42325.5</c:v>
                </c:pt>
                <c:pt idx="16801">
                  <c:v>42315</c:v>
                </c:pt>
                <c:pt idx="16802">
                  <c:v>42318.5</c:v>
                </c:pt>
                <c:pt idx="16803">
                  <c:v>42308</c:v>
                </c:pt>
                <c:pt idx="16804">
                  <c:v>42322</c:v>
                </c:pt>
                <c:pt idx="16805">
                  <c:v>42280</c:v>
                </c:pt>
                <c:pt idx="16806">
                  <c:v>42119</c:v>
                </c:pt>
                <c:pt idx="16807">
                  <c:v>41895</c:v>
                </c:pt>
                <c:pt idx="16808">
                  <c:v>42185.5</c:v>
                </c:pt>
                <c:pt idx="16809">
                  <c:v>42196</c:v>
                </c:pt>
                <c:pt idx="16810">
                  <c:v>42238</c:v>
                </c:pt>
                <c:pt idx="16811">
                  <c:v>42238</c:v>
                </c:pt>
                <c:pt idx="16812">
                  <c:v>42217</c:v>
                </c:pt>
                <c:pt idx="16813">
                  <c:v>42245</c:v>
                </c:pt>
                <c:pt idx="16814">
                  <c:v>42269.5</c:v>
                </c:pt>
                <c:pt idx="16815">
                  <c:v>42283.5</c:v>
                </c:pt>
                <c:pt idx="16816">
                  <c:v>42294</c:v>
                </c:pt>
                <c:pt idx="16817">
                  <c:v>42304.5</c:v>
                </c:pt>
                <c:pt idx="16818">
                  <c:v>42311.5</c:v>
                </c:pt>
                <c:pt idx="16819">
                  <c:v>42301</c:v>
                </c:pt>
                <c:pt idx="16820">
                  <c:v>42301</c:v>
                </c:pt>
                <c:pt idx="16821">
                  <c:v>42315</c:v>
                </c:pt>
                <c:pt idx="16822">
                  <c:v>42301</c:v>
                </c:pt>
                <c:pt idx="16823">
                  <c:v>42301</c:v>
                </c:pt>
                <c:pt idx="16824">
                  <c:v>42301</c:v>
                </c:pt>
                <c:pt idx="16825">
                  <c:v>42290.5</c:v>
                </c:pt>
                <c:pt idx="16826">
                  <c:v>42290.5</c:v>
                </c:pt>
                <c:pt idx="16827">
                  <c:v>42266</c:v>
                </c:pt>
                <c:pt idx="16828">
                  <c:v>42241.5</c:v>
                </c:pt>
                <c:pt idx="16829">
                  <c:v>42248.5</c:v>
                </c:pt>
                <c:pt idx="16830">
                  <c:v>42171.5</c:v>
                </c:pt>
                <c:pt idx="16831">
                  <c:v>42178.5</c:v>
                </c:pt>
                <c:pt idx="16832">
                  <c:v>42175</c:v>
                </c:pt>
                <c:pt idx="16833">
                  <c:v>42143.5</c:v>
                </c:pt>
                <c:pt idx="16834">
                  <c:v>42154</c:v>
                </c:pt>
                <c:pt idx="16835">
                  <c:v>42248.5</c:v>
                </c:pt>
                <c:pt idx="16836">
                  <c:v>42280</c:v>
                </c:pt>
                <c:pt idx="16837">
                  <c:v>42231</c:v>
                </c:pt>
                <c:pt idx="16838">
                  <c:v>42283.5</c:v>
                </c:pt>
                <c:pt idx="16839">
                  <c:v>42297.5</c:v>
                </c:pt>
                <c:pt idx="16840">
                  <c:v>42311.5</c:v>
                </c:pt>
                <c:pt idx="16841">
                  <c:v>42311.5</c:v>
                </c:pt>
                <c:pt idx="16842">
                  <c:v>42322</c:v>
                </c:pt>
                <c:pt idx="16843">
                  <c:v>42336</c:v>
                </c:pt>
                <c:pt idx="16844">
                  <c:v>42322</c:v>
                </c:pt>
                <c:pt idx="16845">
                  <c:v>42626.5</c:v>
                </c:pt>
                <c:pt idx="16846">
                  <c:v>42332.5</c:v>
                </c:pt>
                <c:pt idx="16847">
                  <c:v>42343</c:v>
                </c:pt>
                <c:pt idx="16848">
                  <c:v>42343</c:v>
                </c:pt>
                <c:pt idx="16849">
                  <c:v>42318.5</c:v>
                </c:pt>
                <c:pt idx="16850">
                  <c:v>42364</c:v>
                </c:pt>
                <c:pt idx="16851">
                  <c:v>42374.5</c:v>
                </c:pt>
                <c:pt idx="16852">
                  <c:v>42287</c:v>
                </c:pt>
                <c:pt idx="16853">
                  <c:v>42343</c:v>
                </c:pt>
                <c:pt idx="16854">
                  <c:v>42350</c:v>
                </c:pt>
                <c:pt idx="16855">
                  <c:v>42126</c:v>
                </c:pt>
                <c:pt idx="16856">
                  <c:v>42031.5</c:v>
                </c:pt>
                <c:pt idx="16857">
                  <c:v>42115.5</c:v>
                </c:pt>
                <c:pt idx="16858">
                  <c:v>42203</c:v>
                </c:pt>
                <c:pt idx="16859">
                  <c:v>42388.5</c:v>
                </c:pt>
                <c:pt idx="16860">
                  <c:v>42133</c:v>
                </c:pt>
                <c:pt idx="16861">
                  <c:v>42101.5</c:v>
                </c:pt>
                <c:pt idx="16862">
                  <c:v>42441</c:v>
                </c:pt>
                <c:pt idx="16863">
                  <c:v>42479.5</c:v>
                </c:pt>
                <c:pt idx="16864">
                  <c:v>42402.5</c:v>
                </c:pt>
                <c:pt idx="16865">
                  <c:v>42504</c:v>
                </c:pt>
                <c:pt idx="16866">
                  <c:v>42479.5</c:v>
                </c:pt>
                <c:pt idx="16867">
                  <c:v>42504</c:v>
                </c:pt>
                <c:pt idx="16868">
                  <c:v>42504</c:v>
                </c:pt>
                <c:pt idx="16869">
                  <c:v>42490</c:v>
                </c:pt>
                <c:pt idx="16870">
                  <c:v>42469</c:v>
                </c:pt>
                <c:pt idx="16871">
                  <c:v>42441</c:v>
                </c:pt>
                <c:pt idx="16872">
                  <c:v>42413</c:v>
                </c:pt>
                <c:pt idx="16873">
                  <c:v>42504</c:v>
                </c:pt>
                <c:pt idx="16874">
                  <c:v>42514.5</c:v>
                </c:pt>
                <c:pt idx="16875">
                  <c:v>42504</c:v>
                </c:pt>
                <c:pt idx="16876">
                  <c:v>42497</c:v>
                </c:pt>
                <c:pt idx="16877">
                  <c:v>42465.5</c:v>
                </c:pt>
                <c:pt idx="16878">
                  <c:v>41951</c:v>
                </c:pt>
                <c:pt idx="16879">
                  <c:v>41811</c:v>
                </c:pt>
                <c:pt idx="16880">
                  <c:v>42227.5</c:v>
                </c:pt>
                <c:pt idx="16881">
                  <c:v>42329</c:v>
                </c:pt>
                <c:pt idx="16882">
                  <c:v>42332.5</c:v>
                </c:pt>
                <c:pt idx="16883">
                  <c:v>42381.5</c:v>
                </c:pt>
                <c:pt idx="16884">
                  <c:v>42395.5</c:v>
                </c:pt>
                <c:pt idx="16885">
                  <c:v>42378</c:v>
                </c:pt>
                <c:pt idx="16886">
                  <c:v>42409.5</c:v>
                </c:pt>
                <c:pt idx="16887">
                  <c:v>42406</c:v>
                </c:pt>
                <c:pt idx="16888">
                  <c:v>42409.5</c:v>
                </c:pt>
                <c:pt idx="16889">
                  <c:v>42409.5</c:v>
                </c:pt>
                <c:pt idx="16890">
                  <c:v>42409.5</c:v>
                </c:pt>
                <c:pt idx="16891">
                  <c:v>42395.5</c:v>
                </c:pt>
                <c:pt idx="16892">
                  <c:v>42385</c:v>
                </c:pt>
                <c:pt idx="16893">
                  <c:v>42395.5</c:v>
                </c:pt>
                <c:pt idx="16894">
                  <c:v>42420</c:v>
                </c:pt>
                <c:pt idx="16895">
                  <c:v>42395.5</c:v>
                </c:pt>
                <c:pt idx="16896">
                  <c:v>42409.5</c:v>
                </c:pt>
                <c:pt idx="16897">
                  <c:v>42395.5</c:v>
                </c:pt>
                <c:pt idx="16898">
                  <c:v>42385</c:v>
                </c:pt>
                <c:pt idx="16899">
                  <c:v>42385</c:v>
                </c:pt>
                <c:pt idx="16900">
                  <c:v>42378</c:v>
                </c:pt>
                <c:pt idx="16901">
                  <c:v>42332.5</c:v>
                </c:pt>
                <c:pt idx="16902">
                  <c:v>42231</c:v>
                </c:pt>
                <c:pt idx="16903">
                  <c:v>41793.5</c:v>
                </c:pt>
                <c:pt idx="16904">
                  <c:v>42070</c:v>
                </c:pt>
                <c:pt idx="16905">
                  <c:v>42273</c:v>
                </c:pt>
                <c:pt idx="16906">
                  <c:v>42266</c:v>
                </c:pt>
                <c:pt idx="16907">
                  <c:v>42301</c:v>
                </c:pt>
                <c:pt idx="16908">
                  <c:v>42287</c:v>
                </c:pt>
                <c:pt idx="16909">
                  <c:v>42350</c:v>
                </c:pt>
                <c:pt idx="16910">
                  <c:v>42385</c:v>
                </c:pt>
                <c:pt idx="16911">
                  <c:v>42385</c:v>
                </c:pt>
                <c:pt idx="16912">
                  <c:v>42311.5</c:v>
                </c:pt>
                <c:pt idx="16913">
                  <c:v>42423.5</c:v>
                </c:pt>
                <c:pt idx="16914">
                  <c:v>42409.5</c:v>
                </c:pt>
                <c:pt idx="16915">
                  <c:v>42406</c:v>
                </c:pt>
                <c:pt idx="16916">
                  <c:v>42409.5</c:v>
                </c:pt>
                <c:pt idx="16917">
                  <c:v>42294</c:v>
                </c:pt>
                <c:pt idx="16918">
                  <c:v>42329</c:v>
                </c:pt>
                <c:pt idx="16919">
                  <c:v>42409.5</c:v>
                </c:pt>
                <c:pt idx="16920">
                  <c:v>42409.5</c:v>
                </c:pt>
                <c:pt idx="16921">
                  <c:v>42423.5</c:v>
                </c:pt>
                <c:pt idx="16922">
                  <c:v>42409.5</c:v>
                </c:pt>
                <c:pt idx="16923">
                  <c:v>42388.5</c:v>
                </c:pt>
                <c:pt idx="16924">
                  <c:v>42343</c:v>
                </c:pt>
                <c:pt idx="16925">
                  <c:v>42322</c:v>
                </c:pt>
                <c:pt idx="16926">
                  <c:v>42287</c:v>
                </c:pt>
                <c:pt idx="16927">
                  <c:v>42234.5</c:v>
                </c:pt>
                <c:pt idx="16928">
                  <c:v>42224</c:v>
                </c:pt>
                <c:pt idx="16929">
                  <c:v>42238</c:v>
                </c:pt>
                <c:pt idx="16930">
                  <c:v>42238</c:v>
                </c:pt>
                <c:pt idx="16931">
                  <c:v>42203</c:v>
                </c:pt>
                <c:pt idx="16932">
                  <c:v>42308</c:v>
                </c:pt>
                <c:pt idx="16933">
                  <c:v>42269.5</c:v>
                </c:pt>
                <c:pt idx="16934">
                  <c:v>42259</c:v>
                </c:pt>
                <c:pt idx="16935">
                  <c:v>42280</c:v>
                </c:pt>
                <c:pt idx="16936">
                  <c:v>42318.5</c:v>
                </c:pt>
                <c:pt idx="16937">
                  <c:v>42329</c:v>
                </c:pt>
                <c:pt idx="16938">
                  <c:v>42388.5</c:v>
                </c:pt>
                <c:pt idx="16939">
                  <c:v>42234.5</c:v>
                </c:pt>
                <c:pt idx="16940">
                  <c:v>42308</c:v>
                </c:pt>
                <c:pt idx="16941">
                  <c:v>42304.5</c:v>
                </c:pt>
                <c:pt idx="16942">
                  <c:v>42315</c:v>
                </c:pt>
                <c:pt idx="16943">
                  <c:v>42318.5</c:v>
                </c:pt>
                <c:pt idx="16944">
                  <c:v>42308</c:v>
                </c:pt>
                <c:pt idx="16945">
                  <c:v>42329</c:v>
                </c:pt>
                <c:pt idx="16946">
                  <c:v>42329</c:v>
                </c:pt>
                <c:pt idx="16947">
                  <c:v>42315</c:v>
                </c:pt>
                <c:pt idx="16948">
                  <c:v>42311.5</c:v>
                </c:pt>
                <c:pt idx="16949">
                  <c:v>42297.5</c:v>
                </c:pt>
                <c:pt idx="16950">
                  <c:v>42248.5</c:v>
                </c:pt>
                <c:pt idx="16951">
                  <c:v>42105</c:v>
                </c:pt>
                <c:pt idx="16952">
                  <c:v>41769</c:v>
                </c:pt>
                <c:pt idx="16953">
                  <c:v>41702.5</c:v>
                </c:pt>
                <c:pt idx="16954">
                  <c:v>41825</c:v>
                </c:pt>
                <c:pt idx="16955">
                  <c:v>41569.5</c:v>
                </c:pt>
                <c:pt idx="16956">
                  <c:v>41769</c:v>
                </c:pt>
                <c:pt idx="16957">
                  <c:v>41790</c:v>
                </c:pt>
                <c:pt idx="16958">
                  <c:v>41825</c:v>
                </c:pt>
                <c:pt idx="16959">
                  <c:v>41884.5</c:v>
                </c:pt>
                <c:pt idx="16960">
                  <c:v>41849.5</c:v>
                </c:pt>
                <c:pt idx="16961">
                  <c:v>42049</c:v>
                </c:pt>
                <c:pt idx="16962">
                  <c:v>42028</c:v>
                </c:pt>
                <c:pt idx="16963">
                  <c:v>41961.5</c:v>
                </c:pt>
                <c:pt idx="16964">
                  <c:v>42409.5</c:v>
                </c:pt>
                <c:pt idx="16965">
                  <c:v>42315</c:v>
                </c:pt>
                <c:pt idx="16966">
                  <c:v>42409.5</c:v>
                </c:pt>
                <c:pt idx="16967">
                  <c:v>42420</c:v>
                </c:pt>
                <c:pt idx="16968">
                  <c:v>42420</c:v>
                </c:pt>
                <c:pt idx="16969">
                  <c:v>42406</c:v>
                </c:pt>
                <c:pt idx="16970">
                  <c:v>42430.5</c:v>
                </c:pt>
                <c:pt idx="16971">
                  <c:v>42430.5</c:v>
                </c:pt>
                <c:pt idx="16972">
                  <c:v>42420</c:v>
                </c:pt>
                <c:pt idx="16973">
                  <c:v>42402.5</c:v>
                </c:pt>
                <c:pt idx="16974">
                  <c:v>42031.5</c:v>
                </c:pt>
                <c:pt idx="16975">
                  <c:v>41772.5</c:v>
                </c:pt>
                <c:pt idx="16976">
                  <c:v>42073.5</c:v>
                </c:pt>
                <c:pt idx="16977">
                  <c:v>42245</c:v>
                </c:pt>
                <c:pt idx="16978">
                  <c:v>42304.5</c:v>
                </c:pt>
                <c:pt idx="16979">
                  <c:v>42304.5</c:v>
                </c:pt>
                <c:pt idx="16980">
                  <c:v>42343</c:v>
                </c:pt>
                <c:pt idx="16981">
                  <c:v>42378</c:v>
                </c:pt>
                <c:pt idx="16982">
                  <c:v>42399</c:v>
                </c:pt>
                <c:pt idx="16983">
                  <c:v>42413</c:v>
                </c:pt>
                <c:pt idx="16984">
                  <c:v>42423.5</c:v>
                </c:pt>
                <c:pt idx="16985">
                  <c:v>42455</c:v>
                </c:pt>
                <c:pt idx="16986">
                  <c:v>42455</c:v>
                </c:pt>
                <c:pt idx="16987">
                  <c:v>42441</c:v>
                </c:pt>
                <c:pt idx="16988">
                  <c:v>42441</c:v>
                </c:pt>
                <c:pt idx="16989">
                  <c:v>42451.5</c:v>
                </c:pt>
                <c:pt idx="16990">
                  <c:v>42441</c:v>
                </c:pt>
                <c:pt idx="16991">
                  <c:v>42455</c:v>
                </c:pt>
                <c:pt idx="16992">
                  <c:v>42437.5</c:v>
                </c:pt>
                <c:pt idx="16993">
                  <c:v>42451.5</c:v>
                </c:pt>
                <c:pt idx="16994">
                  <c:v>42441</c:v>
                </c:pt>
                <c:pt idx="16995">
                  <c:v>42441</c:v>
                </c:pt>
                <c:pt idx="16996">
                  <c:v>42441</c:v>
                </c:pt>
                <c:pt idx="16997">
                  <c:v>42416.5</c:v>
                </c:pt>
                <c:pt idx="16998">
                  <c:v>42248.5</c:v>
                </c:pt>
                <c:pt idx="16999">
                  <c:v>41776</c:v>
                </c:pt>
                <c:pt idx="17000">
                  <c:v>42371</c:v>
                </c:pt>
                <c:pt idx="17001">
                  <c:v>42350</c:v>
                </c:pt>
                <c:pt idx="17002">
                  <c:v>42378</c:v>
                </c:pt>
                <c:pt idx="17003">
                  <c:v>42346.5</c:v>
                </c:pt>
                <c:pt idx="17004">
                  <c:v>42388.5</c:v>
                </c:pt>
                <c:pt idx="17005">
                  <c:v>42392</c:v>
                </c:pt>
                <c:pt idx="17006">
                  <c:v>42388.5</c:v>
                </c:pt>
                <c:pt idx="17007">
                  <c:v>42413</c:v>
                </c:pt>
                <c:pt idx="17008">
                  <c:v>42416.5</c:v>
                </c:pt>
                <c:pt idx="17009">
                  <c:v>42448</c:v>
                </c:pt>
                <c:pt idx="17010">
                  <c:v>42462</c:v>
                </c:pt>
                <c:pt idx="17011">
                  <c:v>42451.5</c:v>
                </c:pt>
                <c:pt idx="17012">
                  <c:v>42476</c:v>
                </c:pt>
                <c:pt idx="17013">
                  <c:v>42462</c:v>
                </c:pt>
                <c:pt idx="17014">
                  <c:v>42472.5</c:v>
                </c:pt>
                <c:pt idx="17015">
                  <c:v>42462</c:v>
                </c:pt>
                <c:pt idx="17016">
                  <c:v>42462</c:v>
                </c:pt>
                <c:pt idx="17017">
                  <c:v>42458.5</c:v>
                </c:pt>
                <c:pt idx="17018">
                  <c:v>42448</c:v>
                </c:pt>
                <c:pt idx="17019">
                  <c:v>42462</c:v>
                </c:pt>
                <c:pt idx="17020">
                  <c:v>42462</c:v>
                </c:pt>
                <c:pt idx="17021">
                  <c:v>42437.5</c:v>
                </c:pt>
                <c:pt idx="17022">
                  <c:v>41982.5</c:v>
                </c:pt>
                <c:pt idx="17023">
                  <c:v>41849.5</c:v>
                </c:pt>
                <c:pt idx="17024">
                  <c:v>42318.5</c:v>
                </c:pt>
                <c:pt idx="17025">
                  <c:v>42350</c:v>
                </c:pt>
                <c:pt idx="17026">
                  <c:v>42434</c:v>
                </c:pt>
                <c:pt idx="17027">
                  <c:v>42287</c:v>
                </c:pt>
                <c:pt idx="17028">
                  <c:v>42444.5</c:v>
                </c:pt>
                <c:pt idx="17029">
                  <c:v>42420</c:v>
                </c:pt>
                <c:pt idx="17030">
                  <c:v>42367.5</c:v>
                </c:pt>
                <c:pt idx="17031">
                  <c:v>42402.5</c:v>
                </c:pt>
                <c:pt idx="17032">
                  <c:v>42427</c:v>
                </c:pt>
                <c:pt idx="17033">
                  <c:v>42434</c:v>
                </c:pt>
                <c:pt idx="17034">
                  <c:v>42448</c:v>
                </c:pt>
                <c:pt idx="17035">
                  <c:v>42434</c:v>
                </c:pt>
                <c:pt idx="17036">
                  <c:v>42483</c:v>
                </c:pt>
                <c:pt idx="17037">
                  <c:v>42483</c:v>
                </c:pt>
                <c:pt idx="17038">
                  <c:v>42472.5</c:v>
                </c:pt>
                <c:pt idx="17039">
                  <c:v>42479.5</c:v>
                </c:pt>
                <c:pt idx="17040">
                  <c:v>42469</c:v>
                </c:pt>
                <c:pt idx="17041">
                  <c:v>42479.5</c:v>
                </c:pt>
                <c:pt idx="17042">
                  <c:v>42483</c:v>
                </c:pt>
                <c:pt idx="17043">
                  <c:v>42469</c:v>
                </c:pt>
                <c:pt idx="17044">
                  <c:v>42444.5</c:v>
                </c:pt>
                <c:pt idx="17045">
                  <c:v>42399</c:v>
                </c:pt>
                <c:pt idx="17046">
                  <c:v>42381.5</c:v>
                </c:pt>
                <c:pt idx="17047">
                  <c:v>42206.5</c:v>
                </c:pt>
                <c:pt idx="17048">
                  <c:v>42329</c:v>
                </c:pt>
                <c:pt idx="17049">
                  <c:v>42210</c:v>
                </c:pt>
                <c:pt idx="17050">
                  <c:v>42416.5</c:v>
                </c:pt>
                <c:pt idx="17051">
                  <c:v>42406</c:v>
                </c:pt>
                <c:pt idx="17052">
                  <c:v>42444.5</c:v>
                </c:pt>
                <c:pt idx="17053">
                  <c:v>42409.5</c:v>
                </c:pt>
                <c:pt idx="17054">
                  <c:v>42385</c:v>
                </c:pt>
                <c:pt idx="17055">
                  <c:v>42406</c:v>
                </c:pt>
                <c:pt idx="17056">
                  <c:v>42497</c:v>
                </c:pt>
                <c:pt idx="17057">
                  <c:v>42504</c:v>
                </c:pt>
                <c:pt idx="17058">
                  <c:v>42493.5</c:v>
                </c:pt>
                <c:pt idx="17059">
                  <c:v>42518</c:v>
                </c:pt>
                <c:pt idx="17060">
                  <c:v>42539</c:v>
                </c:pt>
                <c:pt idx="17061">
                  <c:v>42353.5</c:v>
                </c:pt>
                <c:pt idx="17062">
                  <c:v>42168</c:v>
                </c:pt>
                <c:pt idx="17063">
                  <c:v>42385</c:v>
                </c:pt>
                <c:pt idx="17064">
                  <c:v>42532</c:v>
                </c:pt>
                <c:pt idx="17065">
                  <c:v>42521.5</c:v>
                </c:pt>
                <c:pt idx="17066">
                  <c:v>42532</c:v>
                </c:pt>
                <c:pt idx="17067">
                  <c:v>42525</c:v>
                </c:pt>
                <c:pt idx="17068">
                  <c:v>42514.5</c:v>
                </c:pt>
                <c:pt idx="17069">
                  <c:v>42535.5</c:v>
                </c:pt>
                <c:pt idx="17070">
                  <c:v>42283.5</c:v>
                </c:pt>
                <c:pt idx="17071">
                  <c:v>42098</c:v>
                </c:pt>
                <c:pt idx="17072">
                  <c:v>41811</c:v>
                </c:pt>
                <c:pt idx="17073">
                  <c:v>42206.5</c:v>
                </c:pt>
                <c:pt idx="17074">
                  <c:v>42371</c:v>
                </c:pt>
                <c:pt idx="17075">
                  <c:v>42343</c:v>
                </c:pt>
                <c:pt idx="17076">
                  <c:v>42451.5</c:v>
                </c:pt>
                <c:pt idx="17077">
                  <c:v>42427</c:v>
                </c:pt>
                <c:pt idx="17078">
                  <c:v>42553</c:v>
                </c:pt>
                <c:pt idx="17079">
                  <c:v>42567</c:v>
                </c:pt>
                <c:pt idx="17080">
                  <c:v>42493.5</c:v>
                </c:pt>
                <c:pt idx="17081">
                  <c:v>42444.5</c:v>
                </c:pt>
                <c:pt idx="17082">
                  <c:v>42567</c:v>
                </c:pt>
                <c:pt idx="17083">
                  <c:v>42511</c:v>
                </c:pt>
                <c:pt idx="17084">
                  <c:v>42497</c:v>
                </c:pt>
                <c:pt idx="17085">
                  <c:v>42591.5</c:v>
                </c:pt>
                <c:pt idx="17086">
                  <c:v>42602</c:v>
                </c:pt>
                <c:pt idx="17087">
                  <c:v>42591.5</c:v>
                </c:pt>
                <c:pt idx="17088">
                  <c:v>42451.5</c:v>
                </c:pt>
                <c:pt idx="17089">
                  <c:v>42581</c:v>
                </c:pt>
                <c:pt idx="17090">
                  <c:v>42591.5</c:v>
                </c:pt>
                <c:pt idx="17091">
                  <c:v>42567</c:v>
                </c:pt>
                <c:pt idx="17092">
                  <c:v>42675.5</c:v>
                </c:pt>
                <c:pt idx="17093">
                  <c:v>42322</c:v>
                </c:pt>
                <c:pt idx="17094">
                  <c:v>42318.5</c:v>
                </c:pt>
                <c:pt idx="17095">
                  <c:v>42262.5</c:v>
                </c:pt>
                <c:pt idx="17096">
                  <c:v>42437.5</c:v>
                </c:pt>
                <c:pt idx="17097">
                  <c:v>42798</c:v>
                </c:pt>
                <c:pt idx="17098">
                  <c:v>42157.5</c:v>
                </c:pt>
                <c:pt idx="17099">
                  <c:v>42402.5</c:v>
                </c:pt>
                <c:pt idx="17100">
                  <c:v>42420</c:v>
                </c:pt>
                <c:pt idx="17101">
                  <c:v>42255.5</c:v>
                </c:pt>
                <c:pt idx="17102">
                  <c:v>42504</c:v>
                </c:pt>
                <c:pt idx="17103">
                  <c:v>42598.5</c:v>
                </c:pt>
                <c:pt idx="17104">
                  <c:v>42420</c:v>
                </c:pt>
                <c:pt idx="17105">
                  <c:v>42518</c:v>
                </c:pt>
                <c:pt idx="17106">
                  <c:v>42542.5</c:v>
                </c:pt>
                <c:pt idx="17107">
                  <c:v>42612.5</c:v>
                </c:pt>
                <c:pt idx="17108">
                  <c:v>42493.5</c:v>
                </c:pt>
                <c:pt idx="17109">
                  <c:v>42623</c:v>
                </c:pt>
                <c:pt idx="17110">
                  <c:v>42588</c:v>
                </c:pt>
                <c:pt idx="17111">
                  <c:v>42644</c:v>
                </c:pt>
                <c:pt idx="17112">
                  <c:v>42528.5</c:v>
                </c:pt>
                <c:pt idx="17113">
                  <c:v>42616</c:v>
                </c:pt>
                <c:pt idx="17114">
                  <c:v>42532</c:v>
                </c:pt>
                <c:pt idx="17115">
                  <c:v>42626.5</c:v>
                </c:pt>
                <c:pt idx="17116">
                  <c:v>42651</c:v>
                </c:pt>
                <c:pt idx="17117">
                  <c:v>42612.5</c:v>
                </c:pt>
                <c:pt idx="17118">
                  <c:v>42756</c:v>
                </c:pt>
                <c:pt idx="17119">
                  <c:v>42574</c:v>
                </c:pt>
                <c:pt idx="17120">
                  <c:v>42521.5</c:v>
                </c:pt>
                <c:pt idx="17121">
                  <c:v>42497</c:v>
                </c:pt>
                <c:pt idx="17122">
                  <c:v>42451.5</c:v>
                </c:pt>
                <c:pt idx="17123">
                  <c:v>42469</c:v>
                </c:pt>
                <c:pt idx="17124">
                  <c:v>42609</c:v>
                </c:pt>
                <c:pt idx="17125">
                  <c:v>42640.5</c:v>
                </c:pt>
                <c:pt idx="17126">
                  <c:v>42616</c:v>
                </c:pt>
                <c:pt idx="17127">
                  <c:v>42598.5</c:v>
                </c:pt>
                <c:pt idx="17128">
                  <c:v>42602</c:v>
                </c:pt>
                <c:pt idx="17129">
                  <c:v>42598.5</c:v>
                </c:pt>
                <c:pt idx="17130">
                  <c:v>42591.5</c:v>
                </c:pt>
                <c:pt idx="17131">
                  <c:v>42574</c:v>
                </c:pt>
                <c:pt idx="17132">
                  <c:v>42556.5</c:v>
                </c:pt>
                <c:pt idx="17133">
                  <c:v>42539</c:v>
                </c:pt>
                <c:pt idx="17134">
                  <c:v>42581</c:v>
                </c:pt>
                <c:pt idx="17135">
                  <c:v>42570.5</c:v>
                </c:pt>
                <c:pt idx="17136">
                  <c:v>42490</c:v>
                </c:pt>
                <c:pt idx="17137">
                  <c:v>42574</c:v>
                </c:pt>
                <c:pt idx="17138">
                  <c:v>42525</c:v>
                </c:pt>
                <c:pt idx="17139">
                  <c:v>42521.5</c:v>
                </c:pt>
                <c:pt idx="17140">
                  <c:v>42504</c:v>
                </c:pt>
                <c:pt idx="17141">
                  <c:v>42472.5</c:v>
                </c:pt>
                <c:pt idx="17142">
                  <c:v>42413</c:v>
                </c:pt>
                <c:pt idx="17143">
                  <c:v>42455</c:v>
                </c:pt>
                <c:pt idx="17144">
                  <c:v>42192.5</c:v>
                </c:pt>
                <c:pt idx="17145">
                  <c:v>42402.5</c:v>
                </c:pt>
                <c:pt idx="17146">
                  <c:v>42360.5</c:v>
                </c:pt>
                <c:pt idx="17147">
                  <c:v>42644</c:v>
                </c:pt>
                <c:pt idx="17148">
                  <c:v>42399</c:v>
                </c:pt>
                <c:pt idx="17149">
                  <c:v>42395.5</c:v>
                </c:pt>
                <c:pt idx="17150">
                  <c:v>42483</c:v>
                </c:pt>
                <c:pt idx="17151">
                  <c:v>42535.5</c:v>
                </c:pt>
                <c:pt idx="17152">
                  <c:v>42577.5</c:v>
                </c:pt>
                <c:pt idx="17153">
                  <c:v>42514.5</c:v>
                </c:pt>
                <c:pt idx="17154">
                  <c:v>42451.5</c:v>
                </c:pt>
                <c:pt idx="17155">
                  <c:v>42490</c:v>
                </c:pt>
                <c:pt idx="17156">
                  <c:v>42420</c:v>
                </c:pt>
                <c:pt idx="17157">
                  <c:v>42535.5</c:v>
                </c:pt>
                <c:pt idx="17158">
                  <c:v>42889</c:v>
                </c:pt>
                <c:pt idx="17159">
                  <c:v>42889</c:v>
                </c:pt>
                <c:pt idx="17160">
                  <c:v>42878.5</c:v>
                </c:pt>
                <c:pt idx="17161">
                  <c:v>42868</c:v>
                </c:pt>
                <c:pt idx="17162">
                  <c:v>42889</c:v>
                </c:pt>
                <c:pt idx="17163">
                  <c:v>42864.5</c:v>
                </c:pt>
                <c:pt idx="17164">
                  <c:v>42868</c:v>
                </c:pt>
                <c:pt idx="17165">
                  <c:v>42861</c:v>
                </c:pt>
                <c:pt idx="17166">
                  <c:v>42749</c:v>
                </c:pt>
                <c:pt idx="17167">
                  <c:v>42735</c:v>
                </c:pt>
                <c:pt idx="17168">
                  <c:v>42889</c:v>
                </c:pt>
                <c:pt idx="17169">
                  <c:v>42752.5</c:v>
                </c:pt>
                <c:pt idx="17170">
                  <c:v>42633.5</c:v>
                </c:pt>
                <c:pt idx="17171">
                  <c:v>42745.5</c:v>
                </c:pt>
                <c:pt idx="17172">
                  <c:v>42735</c:v>
                </c:pt>
                <c:pt idx="17173">
                  <c:v>42707</c:v>
                </c:pt>
                <c:pt idx="17174">
                  <c:v>42717.5</c:v>
                </c:pt>
                <c:pt idx="17175">
                  <c:v>42731.5</c:v>
                </c:pt>
                <c:pt idx="17176">
                  <c:v>42875</c:v>
                </c:pt>
                <c:pt idx="17177">
                  <c:v>42882</c:v>
                </c:pt>
                <c:pt idx="17178">
                  <c:v>42654.5</c:v>
                </c:pt>
                <c:pt idx="17179">
                  <c:v>42605.5</c:v>
                </c:pt>
                <c:pt idx="17180">
                  <c:v>42595</c:v>
                </c:pt>
                <c:pt idx="17181">
                  <c:v>42619.5</c:v>
                </c:pt>
                <c:pt idx="17182">
                  <c:v>42619.5</c:v>
                </c:pt>
                <c:pt idx="17183">
                  <c:v>42514.5</c:v>
                </c:pt>
                <c:pt idx="17184">
                  <c:v>42504</c:v>
                </c:pt>
                <c:pt idx="17185">
                  <c:v>42504</c:v>
                </c:pt>
                <c:pt idx="17186">
                  <c:v>42504</c:v>
                </c:pt>
                <c:pt idx="17187">
                  <c:v>42500.5</c:v>
                </c:pt>
                <c:pt idx="17188">
                  <c:v>42497</c:v>
                </c:pt>
                <c:pt idx="17189">
                  <c:v>42483</c:v>
                </c:pt>
                <c:pt idx="17190">
                  <c:v>41835.5</c:v>
                </c:pt>
                <c:pt idx="17191">
                  <c:v>41723.5</c:v>
                </c:pt>
                <c:pt idx="17192">
                  <c:v>42353.5</c:v>
                </c:pt>
                <c:pt idx="17193">
                  <c:v>42374.5</c:v>
                </c:pt>
                <c:pt idx="17194">
                  <c:v>42381.5</c:v>
                </c:pt>
                <c:pt idx="17195">
                  <c:v>42301</c:v>
                </c:pt>
                <c:pt idx="17196">
                  <c:v>42364</c:v>
                </c:pt>
                <c:pt idx="17197">
                  <c:v>42318.5</c:v>
                </c:pt>
                <c:pt idx="17198">
                  <c:v>42423.5</c:v>
                </c:pt>
                <c:pt idx="17199">
                  <c:v>42490</c:v>
                </c:pt>
                <c:pt idx="17200">
                  <c:v>42500.5</c:v>
                </c:pt>
                <c:pt idx="17201">
                  <c:v>42500.5</c:v>
                </c:pt>
                <c:pt idx="17202">
                  <c:v>42514.5</c:v>
                </c:pt>
                <c:pt idx="17203">
                  <c:v>42504</c:v>
                </c:pt>
                <c:pt idx="17204">
                  <c:v>42490</c:v>
                </c:pt>
                <c:pt idx="17205">
                  <c:v>42539</c:v>
                </c:pt>
                <c:pt idx="17206">
                  <c:v>42539</c:v>
                </c:pt>
                <c:pt idx="17207">
                  <c:v>42525</c:v>
                </c:pt>
                <c:pt idx="17208">
                  <c:v>42525</c:v>
                </c:pt>
                <c:pt idx="17209">
                  <c:v>42507.5</c:v>
                </c:pt>
                <c:pt idx="17210">
                  <c:v>42514.5</c:v>
                </c:pt>
                <c:pt idx="17211">
                  <c:v>42500.5</c:v>
                </c:pt>
                <c:pt idx="17212">
                  <c:v>42455</c:v>
                </c:pt>
                <c:pt idx="17213">
                  <c:v>42371</c:v>
                </c:pt>
                <c:pt idx="17214">
                  <c:v>42304.5</c:v>
                </c:pt>
                <c:pt idx="17215">
                  <c:v>41793.5</c:v>
                </c:pt>
                <c:pt idx="17216">
                  <c:v>42325.5</c:v>
                </c:pt>
                <c:pt idx="17217">
                  <c:v>42339.5</c:v>
                </c:pt>
                <c:pt idx="17218">
                  <c:v>42395.5</c:v>
                </c:pt>
                <c:pt idx="17219">
                  <c:v>42455</c:v>
                </c:pt>
                <c:pt idx="17220">
                  <c:v>42441</c:v>
                </c:pt>
                <c:pt idx="17221">
                  <c:v>42497</c:v>
                </c:pt>
                <c:pt idx="17222">
                  <c:v>42525</c:v>
                </c:pt>
                <c:pt idx="17223">
                  <c:v>42567</c:v>
                </c:pt>
                <c:pt idx="17224">
                  <c:v>42546</c:v>
                </c:pt>
                <c:pt idx="17225">
                  <c:v>42381.5</c:v>
                </c:pt>
                <c:pt idx="17226">
                  <c:v>42602</c:v>
                </c:pt>
                <c:pt idx="17227">
                  <c:v>42626.5</c:v>
                </c:pt>
                <c:pt idx="17228">
                  <c:v>42637</c:v>
                </c:pt>
                <c:pt idx="17229">
                  <c:v>42626.5</c:v>
                </c:pt>
                <c:pt idx="17230">
                  <c:v>42647.5</c:v>
                </c:pt>
                <c:pt idx="17231">
                  <c:v>42647.5</c:v>
                </c:pt>
                <c:pt idx="17232">
                  <c:v>42602</c:v>
                </c:pt>
                <c:pt idx="17233">
                  <c:v>42637</c:v>
                </c:pt>
                <c:pt idx="17234">
                  <c:v>42630</c:v>
                </c:pt>
                <c:pt idx="17235">
                  <c:v>42581</c:v>
                </c:pt>
                <c:pt idx="17236">
                  <c:v>42455</c:v>
                </c:pt>
                <c:pt idx="17237">
                  <c:v>42371</c:v>
                </c:pt>
                <c:pt idx="17238">
                  <c:v>42224</c:v>
                </c:pt>
                <c:pt idx="17239">
                  <c:v>42528.5</c:v>
                </c:pt>
                <c:pt idx="17240">
                  <c:v>42472.5</c:v>
                </c:pt>
                <c:pt idx="17241">
                  <c:v>42595</c:v>
                </c:pt>
                <c:pt idx="17242">
                  <c:v>42395.5</c:v>
                </c:pt>
                <c:pt idx="17243">
                  <c:v>42549.5</c:v>
                </c:pt>
                <c:pt idx="17244">
                  <c:v>42532</c:v>
                </c:pt>
                <c:pt idx="17245">
                  <c:v>42630</c:v>
                </c:pt>
                <c:pt idx="17246">
                  <c:v>42703.5</c:v>
                </c:pt>
                <c:pt idx="17247">
                  <c:v>42735</c:v>
                </c:pt>
                <c:pt idx="17248">
                  <c:v>42773.5</c:v>
                </c:pt>
                <c:pt idx="17249">
                  <c:v>42787.5</c:v>
                </c:pt>
                <c:pt idx="17250">
                  <c:v>42780.5</c:v>
                </c:pt>
                <c:pt idx="17251">
                  <c:v>42787.5</c:v>
                </c:pt>
                <c:pt idx="17252">
                  <c:v>42766.5</c:v>
                </c:pt>
                <c:pt idx="17253">
                  <c:v>42682.5</c:v>
                </c:pt>
                <c:pt idx="17254">
                  <c:v>42801.5</c:v>
                </c:pt>
                <c:pt idx="17255">
                  <c:v>42742</c:v>
                </c:pt>
                <c:pt idx="17256">
                  <c:v>42801.5</c:v>
                </c:pt>
                <c:pt idx="17257">
                  <c:v>42801.5</c:v>
                </c:pt>
                <c:pt idx="17258">
                  <c:v>42752.5</c:v>
                </c:pt>
                <c:pt idx="17259">
                  <c:v>42798</c:v>
                </c:pt>
                <c:pt idx="17260">
                  <c:v>42770</c:v>
                </c:pt>
                <c:pt idx="17261">
                  <c:v>42546</c:v>
                </c:pt>
                <c:pt idx="17262">
                  <c:v>42661.5</c:v>
                </c:pt>
                <c:pt idx="17263">
                  <c:v>42595</c:v>
                </c:pt>
                <c:pt idx="17264">
                  <c:v>42584.5</c:v>
                </c:pt>
                <c:pt idx="17265">
                  <c:v>42647.5</c:v>
                </c:pt>
                <c:pt idx="17266">
                  <c:v>42584.5</c:v>
                </c:pt>
                <c:pt idx="17267">
                  <c:v>42679</c:v>
                </c:pt>
                <c:pt idx="17268">
                  <c:v>42728</c:v>
                </c:pt>
                <c:pt idx="17269">
                  <c:v>42731.5</c:v>
                </c:pt>
                <c:pt idx="17270">
                  <c:v>42518</c:v>
                </c:pt>
                <c:pt idx="17271">
                  <c:v>42581</c:v>
                </c:pt>
                <c:pt idx="17272">
                  <c:v>42763</c:v>
                </c:pt>
                <c:pt idx="17273">
                  <c:v>42714</c:v>
                </c:pt>
                <c:pt idx="17274">
                  <c:v>42808.5</c:v>
                </c:pt>
                <c:pt idx="17275">
                  <c:v>42749</c:v>
                </c:pt>
                <c:pt idx="17276">
                  <c:v>42574</c:v>
                </c:pt>
                <c:pt idx="17277">
                  <c:v>42808.5</c:v>
                </c:pt>
                <c:pt idx="17278">
                  <c:v>42794.5</c:v>
                </c:pt>
                <c:pt idx="17279">
                  <c:v>42798</c:v>
                </c:pt>
                <c:pt idx="17280">
                  <c:v>42784</c:v>
                </c:pt>
                <c:pt idx="17281">
                  <c:v>42738.5</c:v>
                </c:pt>
                <c:pt idx="17282">
                  <c:v>42752.5</c:v>
                </c:pt>
                <c:pt idx="17283">
                  <c:v>42644</c:v>
                </c:pt>
                <c:pt idx="17284">
                  <c:v>42721</c:v>
                </c:pt>
                <c:pt idx="17285">
                  <c:v>42686</c:v>
                </c:pt>
                <c:pt idx="17286">
                  <c:v>42623</c:v>
                </c:pt>
                <c:pt idx="17287">
                  <c:v>42388.5</c:v>
                </c:pt>
                <c:pt idx="17288">
                  <c:v>42553</c:v>
                </c:pt>
                <c:pt idx="17289">
                  <c:v>42563.5</c:v>
                </c:pt>
                <c:pt idx="17290">
                  <c:v>42357</c:v>
                </c:pt>
                <c:pt idx="17291">
                  <c:v>42546</c:v>
                </c:pt>
                <c:pt idx="17292">
                  <c:v>42553</c:v>
                </c:pt>
                <c:pt idx="17293">
                  <c:v>42875</c:v>
                </c:pt>
                <c:pt idx="17294">
                  <c:v>42448</c:v>
                </c:pt>
                <c:pt idx="17295">
                  <c:v>42665</c:v>
                </c:pt>
                <c:pt idx="17296">
                  <c:v>42644</c:v>
                </c:pt>
                <c:pt idx="17297">
                  <c:v>42665</c:v>
                </c:pt>
                <c:pt idx="17298">
                  <c:v>42644</c:v>
                </c:pt>
                <c:pt idx="17299">
                  <c:v>42665</c:v>
                </c:pt>
                <c:pt idx="17300">
                  <c:v>42665</c:v>
                </c:pt>
                <c:pt idx="17301">
                  <c:v>42700</c:v>
                </c:pt>
                <c:pt idx="17302">
                  <c:v>42689.5</c:v>
                </c:pt>
                <c:pt idx="17303">
                  <c:v>42689.5</c:v>
                </c:pt>
                <c:pt idx="17304">
                  <c:v>42700</c:v>
                </c:pt>
                <c:pt idx="17305">
                  <c:v>42689.5</c:v>
                </c:pt>
                <c:pt idx="17306">
                  <c:v>42679</c:v>
                </c:pt>
                <c:pt idx="17307">
                  <c:v>42675.5</c:v>
                </c:pt>
                <c:pt idx="17308">
                  <c:v>42672</c:v>
                </c:pt>
                <c:pt idx="17309">
                  <c:v>42612.5</c:v>
                </c:pt>
                <c:pt idx="17310">
                  <c:v>42637</c:v>
                </c:pt>
                <c:pt idx="17311">
                  <c:v>42626.5</c:v>
                </c:pt>
                <c:pt idx="17312">
                  <c:v>42630</c:v>
                </c:pt>
                <c:pt idx="17313">
                  <c:v>42665</c:v>
                </c:pt>
                <c:pt idx="17314">
                  <c:v>42574</c:v>
                </c:pt>
                <c:pt idx="17315">
                  <c:v>42465.5</c:v>
                </c:pt>
                <c:pt idx="17316">
                  <c:v>42619.5</c:v>
                </c:pt>
                <c:pt idx="17317">
                  <c:v>42637</c:v>
                </c:pt>
                <c:pt idx="17318">
                  <c:v>42644</c:v>
                </c:pt>
                <c:pt idx="17319">
                  <c:v>42696.5</c:v>
                </c:pt>
                <c:pt idx="17320">
                  <c:v>42707</c:v>
                </c:pt>
                <c:pt idx="17321">
                  <c:v>42689.5</c:v>
                </c:pt>
                <c:pt idx="17322">
                  <c:v>42630</c:v>
                </c:pt>
                <c:pt idx="17323">
                  <c:v>42539</c:v>
                </c:pt>
                <c:pt idx="17324">
                  <c:v>42665</c:v>
                </c:pt>
                <c:pt idx="17325">
                  <c:v>42668.5</c:v>
                </c:pt>
                <c:pt idx="17326">
                  <c:v>42668.5</c:v>
                </c:pt>
                <c:pt idx="17327">
                  <c:v>42633.5</c:v>
                </c:pt>
                <c:pt idx="17328">
                  <c:v>42644</c:v>
                </c:pt>
                <c:pt idx="17329">
                  <c:v>42644</c:v>
                </c:pt>
                <c:pt idx="17330">
                  <c:v>42633.5</c:v>
                </c:pt>
                <c:pt idx="17331">
                  <c:v>42609</c:v>
                </c:pt>
                <c:pt idx="17332">
                  <c:v>42623</c:v>
                </c:pt>
                <c:pt idx="17333">
                  <c:v>42591.5</c:v>
                </c:pt>
                <c:pt idx="17334">
                  <c:v>42511</c:v>
                </c:pt>
                <c:pt idx="17335">
                  <c:v>42381.5</c:v>
                </c:pt>
                <c:pt idx="17336">
                  <c:v>42367.5</c:v>
                </c:pt>
                <c:pt idx="17337">
                  <c:v>42304.5</c:v>
                </c:pt>
                <c:pt idx="17338">
                  <c:v>42427</c:v>
                </c:pt>
                <c:pt idx="17339">
                  <c:v>42546</c:v>
                </c:pt>
                <c:pt idx="17340">
                  <c:v>42532</c:v>
                </c:pt>
                <c:pt idx="17341">
                  <c:v>42507.5</c:v>
                </c:pt>
                <c:pt idx="17342">
                  <c:v>42542.5</c:v>
                </c:pt>
                <c:pt idx="17343">
                  <c:v>42560</c:v>
                </c:pt>
                <c:pt idx="17344">
                  <c:v>42546</c:v>
                </c:pt>
                <c:pt idx="17345">
                  <c:v>42528.5</c:v>
                </c:pt>
                <c:pt idx="17346">
                  <c:v>42528.5</c:v>
                </c:pt>
                <c:pt idx="17347">
                  <c:v>42521.5</c:v>
                </c:pt>
                <c:pt idx="17348">
                  <c:v>42521.5</c:v>
                </c:pt>
                <c:pt idx="17349">
                  <c:v>42507.5</c:v>
                </c:pt>
                <c:pt idx="17350">
                  <c:v>42518</c:v>
                </c:pt>
                <c:pt idx="17351">
                  <c:v>42507.5</c:v>
                </c:pt>
                <c:pt idx="17352">
                  <c:v>42511</c:v>
                </c:pt>
                <c:pt idx="17353">
                  <c:v>42497</c:v>
                </c:pt>
                <c:pt idx="17354">
                  <c:v>42441</c:v>
                </c:pt>
                <c:pt idx="17355">
                  <c:v>42332.5</c:v>
                </c:pt>
                <c:pt idx="17356">
                  <c:v>42451.5</c:v>
                </c:pt>
                <c:pt idx="17357">
                  <c:v>42427</c:v>
                </c:pt>
                <c:pt idx="17358">
                  <c:v>42448</c:v>
                </c:pt>
                <c:pt idx="17359">
                  <c:v>42273</c:v>
                </c:pt>
                <c:pt idx="17360">
                  <c:v>42381.5</c:v>
                </c:pt>
                <c:pt idx="17361">
                  <c:v>42353.5</c:v>
                </c:pt>
                <c:pt idx="17362">
                  <c:v>42427</c:v>
                </c:pt>
                <c:pt idx="17363">
                  <c:v>42465.5</c:v>
                </c:pt>
                <c:pt idx="17364">
                  <c:v>42437.5</c:v>
                </c:pt>
                <c:pt idx="17365">
                  <c:v>42483</c:v>
                </c:pt>
                <c:pt idx="17366">
                  <c:v>42483</c:v>
                </c:pt>
                <c:pt idx="17367">
                  <c:v>42514.5</c:v>
                </c:pt>
                <c:pt idx="17368">
                  <c:v>42528.5</c:v>
                </c:pt>
                <c:pt idx="17369">
                  <c:v>42539</c:v>
                </c:pt>
                <c:pt idx="17370">
                  <c:v>42539</c:v>
                </c:pt>
                <c:pt idx="17371">
                  <c:v>42549.5</c:v>
                </c:pt>
                <c:pt idx="17372">
                  <c:v>42553</c:v>
                </c:pt>
                <c:pt idx="17373">
                  <c:v>42539</c:v>
                </c:pt>
                <c:pt idx="17374">
                  <c:v>42588</c:v>
                </c:pt>
                <c:pt idx="17375">
                  <c:v>42472.5</c:v>
                </c:pt>
                <c:pt idx="17376">
                  <c:v>42563.5</c:v>
                </c:pt>
                <c:pt idx="17377">
                  <c:v>42567</c:v>
                </c:pt>
                <c:pt idx="17378">
                  <c:v>42567</c:v>
                </c:pt>
                <c:pt idx="17379">
                  <c:v>42574</c:v>
                </c:pt>
                <c:pt idx="17380">
                  <c:v>42549.5</c:v>
                </c:pt>
                <c:pt idx="17381">
                  <c:v>42560</c:v>
                </c:pt>
                <c:pt idx="17382">
                  <c:v>42416.5</c:v>
                </c:pt>
                <c:pt idx="17383">
                  <c:v>41923</c:v>
                </c:pt>
                <c:pt idx="17384">
                  <c:v>42350</c:v>
                </c:pt>
                <c:pt idx="17385">
                  <c:v>42371</c:v>
                </c:pt>
                <c:pt idx="17386">
                  <c:v>42392</c:v>
                </c:pt>
                <c:pt idx="17387">
                  <c:v>42378</c:v>
                </c:pt>
                <c:pt idx="17388">
                  <c:v>42374.5</c:v>
                </c:pt>
                <c:pt idx="17389">
                  <c:v>42500.5</c:v>
                </c:pt>
                <c:pt idx="17390">
                  <c:v>42493.5</c:v>
                </c:pt>
                <c:pt idx="17391">
                  <c:v>42493.5</c:v>
                </c:pt>
                <c:pt idx="17392">
                  <c:v>42493.5</c:v>
                </c:pt>
                <c:pt idx="17393">
                  <c:v>42378</c:v>
                </c:pt>
                <c:pt idx="17394">
                  <c:v>42507.5</c:v>
                </c:pt>
                <c:pt idx="17395">
                  <c:v>42493.5</c:v>
                </c:pt>
                <c:pt idx="17396">
                  <c:v>42532</c:v>
                </c:pt>
                <c:pt idx="17397">
                  <c:v>42511</c:v>
                </c:pt>
                <c:pt idx="17398">
                  <c:v>42532</c:v>
                </c:pt>
                <c:pt idx="17399">
                  <c:v>42518</c:v>
                </c:pt>
                <c:pt idx="17400">
                  <c:v>42521.5</c:v>
                </c:pt>
                <c:pt idx="17401">
                  <c:v>42518</c:v>
                </c:pt>
                <c:pt idx="17402">
                  <c:v>42507.5</c:v>
                </c:pt>
                <c:pt idx="17403">
                  <c:v>42497</c:v>
                </c:pt>
                <c:pt idx="17404">
                  <c:v>42528.5</c:v>
                </c:pt>
                <c:pt idx="17405">
                  <c:v>42651</c:v>
                </c:pt>
                <c:pt idx="17406">
                  <c:v>42581</c:v>
                </c:pt>
                <c:pt idx="17407">
                  <c:v>42294</c:v>
                </c:pt>
                <c:pt idx="17408">
                  <c:v>42469</c:v>
                </c:pt>
                <c:pt idx="17409">
                  <c:v>42658</c:v>
                </c:pt>
                <c:pt idx="17410">
                  <c:v>42570.5</c:v>
                </c:pt>
                <c:pt idx="17411">
                  <c:v>42626.5</c:v>
                </c:pt>
                <c:pt idx="17412">
                  <c:v>42619.5</c:v>
                </c:pt>
                <c:pt idx="17413">
                  <c:v>42612.5</c:v>
                </c:pt>
                <c:pt idx="17414">
                  <c:v>42581</c:v>
                </c:pt>
                <c:pt idx="17415">
                  <c:v>42616</c:v>
                </c:pt>
                <c:pt idx="17416">
                  <c:v>42742</c:v>
                </c:pt>
                <c:pt idx="17417">
                  <c:v>42752.5</c:v>
                </c:pt>
                <c:pt idx="17418">
                  <c:v>42766.5</c:v>
                </c:pt>
                <c:pt idx="17419">
                  <c:v>42766.5</c:v>
                </c:pt>
                <c:pt idx="17420">
                  <c:v>42766.5</c:v>
                </c:pt>
                <c:pt idx="17421">
                  <c:v>42787.5</c:v>
                </c:pt>
                <c:pt idx="17422">
                  <c:v>42777</c:v>
                </c:pt>
                <c:pt idx="17423">
                  <c:v>42787.5</c:v>
                </c:pt>
                <c:pt idx="17424">
                  <c:v>42787.5</c:v>
                </c:pt>
                <c:pt idx="17425">
                  <c:v>42773.5</c:v>
                </c:pt>
                <c:pt idx="17426">
                  <c:v>42777</c:v>
                </c:pt>
                <c:pt idx="17427">
                  <c:v>42759.5</c:v>
                </c:pt>
                <c:pt idx="17428">
                  <c:v>42745.5</c:v>
                </c:pt>
                <c:pt idx="17429">
                  <c:v>42784</c:v>
                </c:pt>
                <c:pt idx="17430">
                  <c:v>42577.5</c:v>
                </c:pt>
                <c:pt idx="17431">
                  <c:v>42024.5</c:v>
                </c:pt>
                <c:pt idx="17432">
                  <c:v>42619.5</c:v>
                </c:pt>
                <c:pt idx="17433">
                  <c:v>42581</c:v>
                </c:pt>
                <c:pt idx="17434">
                  <c:v>42605.5</c:v>
                </c:pt>
                <c:pt idx="17435">
                  <c:v>42742</c:v>
                </c:pt>
                <c:pt idx="17436">
                  <c:v>42728</c:v>
                </c:pt>
                <c:pt idx="17437">
                  <c:v>42703.5</c:v>
                </c:pt>
                <c:pt idx="17438">
                  <c:v>42798</c:v>
                </c:pt>
                <c:pt idx="17439">
                  <c:v>42738.5</c:v>
                </c:pt>
                <c:pt idx="17440">
                  <c:v>42665</c:v>
                </c:pt>
                <c:pt idx="17441">
                  <c:v>42784</c:v>
                </c:pt>
                <c:pt idx="17442">
                  <c:v>42784</c:v>
                </c:pt>
                <c:pt idx="17443">
                  <c:v>42784</c:v>
                </c:pt>
                <c:pt idx="17444">
                  <c:v>42773.5</c:v>
                </c:pt>
                <c:pt idx="17445">
                  <c:v>42780.5</c:v>
                </c:pt>
                <c:pt idx="17446">
                  <c:v>42773.5</c:v>
                </c:pt>
                <c:pt idx="17447">
                  <c:v>42759.5</c:v>
                </c:pt>
                <c:pt idx="17448">
                  <c:v>42773.5</c:v>
                </c:pt>
                <c:pt idx="17449">
                  <c:v>42749</c:v>
                </c:pt>
                <c:pt idx="17450">
                  <c:v>42735</c:v>
                </c:pt>
                <c:pt idx="17451">
                  <c:v>42735</c:v>
                </c:pt>
                <c:pt idx="17452">
                  <c:v>42735</c:v>
                </c:pt>
                <c:pt idx="17453">
                  <c:v>42728</c:v>
                </c:pt>
                <c:pt idx="17454">
                  <c:v>42577.5</c:v>
                </c:pt>
                <c:pt idx="17455">
                  <c:v>42444.5</c:v>
                </c:pt>
                <c:pt idx="17456">
                  <c:v>42847</c:v>
                </c:pt>
                <c:pt idx="17457">
                  <c:v>42843.5</c:v>
                </c:pt>
                <c:pt idx="17458">
                  <c:v>42829.5</c:v>
                </c:pt>
                <c:pt idx="17459">
                  <c:v>42773.5</c:v>
                </c:pt>
                <c:pt idx="17460">
                  <c:v>42787.5</c:v>
                </c:pt>
                <c:pt idx="17461">
                  <c:v>42819</c:v>
                </c:pt>
                <c:pt idx="17462">
                  <c:v>42815.5</c:v>
                </c:pt>
                <c:pt idx="17463">
                  <c:v>42847</c:v>
                </c:pt>
                <c:pt idx="17464">
                  <c:v>42882</c:v>
                </c:pt>
                <c:pt idx="17465">
                  <c:v>42899.5</c:v>
                </c:pt>
                <c:pt idx="17466">
                  <c:v>42910</c:v>
                </c:pt>
                <c:pt idx="17467">
                  <c:v>42924</c:v>
                </c:pt>
                <c:pt idx="17468">
                  <c:v>42934.5</c:v>
                </c:pt>
                <c:pt idx="17469">
                  <c:v>42934.5</c:v>
                </c:pt>
                <c:pt idx="17470">
                  <c:v>42945</c:v>
                </c:pt>
                <c:pt idx="17471">
                  <c:v>42959</c:v>
                </c:pt>
                <c:pt idx="17472">
                  <c:v>42959</c:v>
                </c:pt>
                <c:pt idx="17473">
                  <c:v>42955.5</c:v>
                </c:pt>
                <c:pt idx="17474">
                  <c:v>42959</c:v>
                </c:pt>
                <c:pt idx="17475">
                  <c:v>42966</c:v>
                </c:pt>
                <c:pt idx="17476">
                  <c:v>42938</c:v>
                </c:pt>
                <c:pt idx="17477">
                  <c:v>42952</c:v>
                </c:pt>
                <c:pt idx="17478">
                  <c:v>42588</c:v>
                </c:pt>
                <c:pt idx="17479">
                  <c:v>42122.5</c:v>
                </c:pt>
                <c:pt idx="17480">
                  <c:v>42689.5</c:v>
                </c:pt>
                <c:pt idx="17481">
                  <c:v>42878.5</c:v>
                </c:pt>
                <c:pt idx="17482">
                  <c:v>42913.5</c:v>
                </c:pt>
                <c:pt idx="17483">
                  <c:v>42941.5</c:v>
                </c:pt>
                <c:pt idx="17484">
                  <c:v>42938</c:v>
                </c:pt>
                <c:pt idx="17485">
                  <c:v>42819</c:v>
                </c:pt>
                <c:pt idx="17486">
                  <c:v>42745.5</c:v>
                </c:pt>
                <c:pt idx="17487">
                  <c:v>42584.5</c:v>
                </c:pt>
                <c:pt idx="17488">
                  <c:v>42854</c:v>
                </c:pt>
                <c:pt idx="17489">
                  <c:v>42850.5</c:v>
                </c:pt>
                <c:pt idx="17490">
                  <c:v>42861</c:v>
                </c:pt>
                <c:pt idx="17491">
                  <c:v>42840</c:v>
                </c:pt>
                <c:pt idx="17492">
                  <c:v>42805</c:v>
                </c:pt>
                <c:pt idx="17493">
                  <c:v>42875</c:v>
                </c:pt>
                <c:pt idx="17494">
                  <c:v>42871.5</c:v>
                </c:pt>
                <c:pt idx="17495">
                  <c:v>42875</c:v>
                </c:pt>
                <c:pt idx="17496">
                  <c:v>42861</c:v>
                </c:pt>
                <c:pt idx="17497">
                  <c:v>42899.5</c:v>
                </c:pt>
                <c:pt idx="17498">
                  <c:v>42864.5</c:v>
                </c:pt>
                <c:pt idx="17499">
                  <c:v>42889</c:v>
                </c:pt>
                <c:pt idx="17500">
                  <c:v>42854</c:v>
                </c:pt>
                <c:pt idx="17501">
                  <c:v>42826</c:v>
                </c:pt>
                <c:pt idx="17502">
                  <c:v>42490</c:v>
                </c:pt>
                <c:pt idx="17503">
                  <c:v>42073.5</c:v>
                </c:pt>
                <c:pt idx="17504">
                  <c:v>42696.5</c:v>
                </c:pt>
                <c:pt idx="17505">
                  <c:v>42651</c:v>
                </c:pt>
                <c:pt idx="17506">
                  <c:v>42584.5</c:v>
                </c:pt>
                <c:pt idx="17507">
                  <c:v>42833</c:v>
                </c:pt>
                <c:pt idx="17508">
                  <c:v>42889</c:v>
                </c:pt>
                <c:pt idx="17509">
                  <c:v>42920.5</c:v>
                </c:pt>
                <c:pt idx="17510">
                  <c:v>42948.5</c:v>
                </c:pt>
                <c:pt idx="17511">
                  <c:v>42952</c:v>
                </c:pt>
                <c:pt idx="17512">
                  <c:v>43029</c:v>
                </c:pt>
                <c:pt idx="17513">
                  <c:v>43046.5</c:v>
                </c:pt>
                <c:pt idx="17514">
                  <c:v>43036</c:v>
                </c:pt>
                <c:pt idx="17515">
                  <c:v>43064</c:v>
                </c:pt>
                <c:pt idx="17516">
                  <c:v>43120</c:v>
                </c:pt>
                <c:pt idx="17517">
                  <c:v>42945</c:v>
                </c:pt>
                <c:pt idx="17518">
                  <c:v>43060.5</c:v>
                </c:pt>
                <c:pt idx="17519">
                  <c:v>43036</c:v>
                </c:pt>
                <c:pt idx="17520">
                  <c:v>43036</c:v>
                </c:pt>
                <c:pt idx="17521">
                  <c:v>43022</c:v>
                </c:pt>
                <c:pt idx="17522">
                  <c:v>43036</c:v>
                </c:pt>
                <c:pt idx="17523">
                  <c:v>43022</c:v>
                </c:pt>
                <c:pt idx="17524">
                  <c:v>43004.5</c:v>
                </c:pt>
                <c:pt idx="17525">
                  <c:v>42962.5</c:v>
                </c:pt>
                <c:pt idx="17526">
                  <c:v>42913.5</c:v>
                </c:pt>
                <c:pt idx="17527">
                  <c:v>42955.5</c:v>
                </c:pt>
                <c:pt idx="17528">
                  <c:v>42850.5</c:v>
                </c:pt>
                <c:pt idx="17529">
                  <c:v>42798</c:v>
                </c:pt>
                <c:pt idx="17530">
                  <c:v>42878.5</c:v>
                </c:pt>
                <c:pt idx="17531">
                  <c:v>42878.5</c:v>
                </c:pt>
                <c:pt idx="17532">
                  <c:v>42843.5</c:v>
                </c:pt>
                <c:pt idx="17533">
                  <c:v>42910</c:v>
                </c:pt>
                <c:pt idx="17534">
                  <c:v>42920.5</c:v>
                </c:pt>
                <c:pt idx="17535">
                  <c:v>42857.5</c:v>
                </c:pt>
                <c:pt idx="17536">
                  <c:v>42962.5</c:v>
                </c:pt>
                <c:pt idx="17537">
                  <c:v>42966</c:v>
                </c:pt>
                <c:pt idx="17538">
                  <c:v>42980</c:v>
                </c:pt>
                <c:pt idx="17539">
                  <c:v>42990.5</c:v>
                </c:pt>
                <c:pt idx="17540">
                  <c:v>42990.5</c:v>
                </c:pt>
                <c:pt idx="17541">
                  <c:v>43015</c:v>
                </c:pt>
                <c:pt idx="17542">
                  <c:v>42980</c:v>
                </c:pt>
                <c:pt idx="17543">
                  <c:v>43004.5</c:v>
                </c:pt>
                <c:pt idx="17544">
                  <c:v>43004.5</c:v>
                </c:pt>
                <c:pt idx="17545">
                  <c:v>42994</c:v>
                </c:pt>
                <c:pt idx="17546">
                  <c:v>42983.5</c:v>
                </c:pt>
                <c:pt idx="17547">
                  <c:v>43015</c:v>
                </c:pt>
                <c:pt idx="17548">
                  <c:v>43001</c:v>
                </c:pt>
                <c:pt idx="17549">
                  <c:v>42990.5</c:v>
                </c:pt>
                <c:pt idx="17550">
                  <c:v>42462</c:v>
                </c:pt>
                <c:pt idx="17551">
                  <c:v>42248.5</c:v>
                </c:pt>
                <c:pt idx="17552">
                  <c:v>42773.5</c:v>
                </c:pt>
                <c:pt idx="17553">
                  <c:v>42861</c:v>
                </c:pt>
                <c:pt idx="17554">
                  <c:v>42920.5</c:v>
                </c:pt>
                <c:pt idx="17555">
                  <c:v>42812</c:v>
                </c:pt>
                <c:pt idx="17556">
                  <c:v>43001</c:v>
                </c:pt>
                <c:pt idx="17557">
                  <c:v>42903</c:v>
                </c:pt>
                <c:pt idx="17558">
                  <c:v>42969.5</c:v>
                </c:pt>
                <c:pt idx="17559">
                  <c:v>43001</c:v>
                </c:pt>
                <c:pt idx="17560">
                  <c:v>42990.5</c:v>
                </c:pt>
                <c:pt idx="17561">
                  <c:v>43018.5</c:v>
                </c:pt>
                <c:pt idx="17562">
                  <c:v>43004.5</c:v>
                </c:pt>
                <c:pt idx="17563">
                  <c:v>42990.5</c:v>
                </c:pt>
                <c:pt idx="17564">
                  <c:v>42969.5</c:v>
                </c:pt>
                <c:pt idx="17565">
                  <c:v>43029</c:v>
                </c:pt>
                <c:pt idx="17566">
                  <c:v>42931</c:v>
                </c:pt>
                <c:pt idx="17567">
                  <c:v>43015</c:v>
                </c:pt>
                <c:pt idx="17568">
                  <c:v>42934.5</c:v>
                </c:pt>
                <c:pt idx="17569">
                  <c:v>43008</c:v>
                </c:pt>
                <c:pt idx="17570">
                  <c:v>42980</c:v>
                </c:pt>
                <c:pt idx="17571">
                  <c:v>42948.5</c:v>
                </c:pt>
                <c:pt idx="17572">
                  <c:v>42966</c:v>
                </c:pt>
                <c:pt idx="17573">
                  <c:v>42917</c:v>
                </c:pt>
                <c:pt idx="17574">
                  <c:v>42826</c:v>
                </c:pt>
                <c:pt idx="17575">
                  <c:v>42798</c:v>
                </c:pt>
                <c:pt idx="17576">
                  <c:v>42808.5</c:v>
                </c:pt>
                <c:pt idx="17577">
                  <c:v>42829.5</c:v>
                </c:pt>
                <c:pt idx="17578">
                  <c:v>42787.5</c:v>
                </c:pt>
                <c:pt idx="17579">
                  <c:v>42857.5</c:v>
                </c:pt>
                <c:pt idx="17580">
                  <c:v>42773.5</c:v>
                </c:pt>
                <c:pt idx="17581">
                  <c:v>42822.5</c:v>
                </c:pt>
                <c:pt idx="17582">
                  <c:v>42903</c:v>
                </c:pt>
                <c:pt idx="17583">
                  <c:v>42920.5</c:v>
                </c:pt>
                <c:pt idx="17584">
                  <c:v>42976.5</c:v>
                </c:pt>
                <c:pt idx="17585">
                  <c:v>42980</c:v>
                </c:pt>
                <c:pt idx="17586">
                  <c:v>42966</c:v>
                </c:pt>
                <c:pt idx="17587">
                  <c:v>42910</c:v>
                </c:pt>
                <c:pt idx="17588">
                  <c:v>42854</c:v>
                </c:pt>
                <c:pt idx="17589">
                  <c:v>42955.5</c:v>
                </c:pt>
                <c:pt idx="17590">
                  <c:v>42955.5</c:v>
                </c:pt>
                <c:pt idx="17591">
                  <c:v>42945</c:v>
                </c:pt>
                <c:pt idx="17592">
                  <c:v>42945</c:v>
                </c:pt>
                <c:pt idx="17593">
                  <c:v>42934.5</c:v>
                </c:pt>
                <c:pt idx="17594">
                  <c:v>42920.5</c:v>
                </c:pt>
                <c:pt idx="17595">
                  <c:v>42927.5</c:v>
                </c:pt>
                <c:pt idx="17596">
                  <c:v>42910</c:v>
                </c:pt>
                <c:pt idx="17597">
                  <c:v>42857.5</c:v>
                </c:pt>
                <c:pt idx="17598">
                  <c:v>42668.5</c:v>
                </c:pt>
                <c:pt idx="17599">
                  <c:v>42546</c:v>
                </c:pt>
                <c:pt idx="17600">
                  <c:v>42612.5</c:v>
                </c:pt>
                <c:pt idx="17601">
                  <c:v>42787.5</c:v>
                </c:pt>
                <c:pt idx="17602">
                  <c:v>42707</c:v>
                </c:pt>
                <c:pt idx="17603">
                  <c:v>42808.5</c:v>
                </c:pt>
                <c:pt idx="17604">
                  <c:v>42581</c:v>
                </c:pt>
                <c:pt idx="17605">
                  <c:v>42661.5</c:v>
                </c:pt>
                <c:pt idx="17606">
                  <c:v>42840</c:v>
                </c:pt>
                <c:pt idx="17607">
                  <c:v>42868</c:v>
                </c:pt>
                <c:pt idx="17608">
                  <c:v>42742</c:v>
                </c:pt>
                <c:pt idx="17609">
                  <c:v>42861</c:v>
                </c:pt>
                <c:pt idx="17610">
                  <c:v>42885.5</c:v>
                </c:pt>
                <c:pt idx="17611">
                  <c:v>42885.5</c:v>
                </c:pt>
                <c:pt idx="17612">
                  <c:v>42871.5</c:v>
                </c:pt>
                <c:pt idx="17613">
                  <c:v>42885.5</c:v>
                </c:pt>
                <c:pt idx="17614">
                  <c:v>42896</c:v>
                </c:pt>
                <c:pt idx="17615">
                  <c:v>42896</c:v>
                </c:pt>
                <c:pt idx="17616">
                  <c:v>42896</c:v>
                </c:pt>
                <c:pt idx="17617">
                  <c:v>42920.5</c:v>
                </c:pt>
                <c:pt idx="17618">
                  <c:v>42920.5</c:v>
                </c:pt>
                <c:pt idx="17619">
                  <c:v>42920.5</c:v>
                </c:pt>
                <c:pt idx="17620">
                  <c:v>42899.5</c:v>
                </c:pt>
                <c:pt idx="17621">
                  <c:v>42840</c:v>
                </c:pt>
                <c:pt idx="17622">
                  <c:v>42889</c:v>
                </c:pt>
                <c:pt idx="17623">
                  <c:v>42686</c:v>
                </c:pt>
                <c:pt idx="17624">
                  <c:v>42742</c:v>
                </c:pt>
                <c:pt idx="17625">
                  <c:v>42728</c:v>
                </c:pt>
                <c:pt idx="17626">
                  <c:v>42714</c:v>
                </c:pt>
                <c:pt idx="17627">
                  <c:v>42784</c:v>
                </c:pt>
                <c:pt idx="17628">
                  <c:v>42924</c:v>
                </c:pt>
                <c:pt idx="17629">
                  <c:v>42896</c:v>
                </c:pt>
                <c:pt idx="17630">
                  <c:v>42882</c:v>
                </c:pt>
                <c:pt idx="17631">
                  <c:v>42934.5</c:v>
                </c:pt>
                <c:pt idx="17632">
                  <c:v>42973</c:v>
                </c:pt>
                <c:pt idx="17633">
                  <c:v>42980</c:v>
                </c:pt>
                <c:pt idx="17634">
                  <c:v>42980</c:v>
                </c:pt>
                <c:pt idx="17635">
                  <c:v>42983.5</c:v>
                </c:pt>
                <c:pt idx="17636">
                  <c:v>42983.5</c:v>
                </c:pt>
                <c:pt idx="17637">
                  <c:v>42994</c:v>
                </c:pt>
                <c:pt idx="17638">
                  <c:v>42994</c:v>
                </c:pt>
                <c:pt idx="17639">
                  <c:v>42983.5</c:v>
                </c:pt>
                <c:pt idx="17640">
                  <c:v>42983.5</c:v>
                </c:pt>
                <c:pt idx="17641">
                  <c:v>42983.5</c:v>
                </c:pt>
                <c:pt idx="17642">
                  <c:v>42987</c:v>
                </c:pt>
                <c:pt idx="17643">
                  <c:v>42980</c:v>
                </c:pt>
                <c:pt idx="17644">
                  <c:v>42927.5</c:v>
                </c:pt>
                <c:pt idx="17645">
                  <c:v>42948.5</c:v>
                </c:pt>
                <c:pt idx="17646">
                  <c:v>42511</c:v>
                </c:pt>
                <c:pt idx="17647">
                  <c:v>42262.5</c:v>
                </c:pt>
                <c:pt idx="17648">
                  <c:v>42644</c:v>
                </c:pt>
                <c:pt idx="17649">
                  <c:v>42910</c:v>
                </c:pt>
                <c:pt idx="17650">
                  <c:v>42910</c:v>
                </c:pt>
                <c:pt idx="17651">
                  <c:v>42927.5</c:v>
                </c:pt>
                <c:pt idx="17652">
                  <c:v>42934.5</c:v>
                </c:pt>
                <c:pt idx="17653">
                  <c:v>42938</c:v>
                </c:pt>
                <c:pt idx="17654">
                  <c:v>42850.5</c:v>
                </c:pt>
                <c:pt idx="17655">
                  <c:v>42973</c:v>
                </c:pt>
                <c:pt idx="17656">
                  <c:v>42994</c:v>
                </c:pt>
                <c:pt idx="17657">
                  <c:v>43004.5</c:v>
                </c:pt>
                <c:pt idx="17658">
                  <c:v>43022</c:v>
                </c:pt>
                <c:pt idx="17659">
                  <c:v>43018.5</c:v>
                </c:pt>
                <c:pt idx="17660">
                  <c:v>43018.5</c:v>
                </c:pt>
                <c:pt idx="17661">
                  <c:v>43018.5</c:v>
                </c:pt>
                <c:pt idx="17662">
                  <c:v>43029</c:v>
                </c:pt>
                <c:pt idx="17663">
                  <c:v>43022</c:v>
                </c:pt>
                <c:pt idx="17664">
                  <c:v>43018.5</c:v>
                </c:pt>
                <c:pt idx="17665">
                  <c:v>43008</c:v>
                </c:pt>
                <c:pt idx="17666">
                  <c:v>43018.5</c:v>
                </c:pt>
                <c:pt idx="17667">
                  <c:v>42990.5</c:v>
                </c:pt>
                <c:pt idx="17668">
                  <c:v>42980</c:v>
                </c:pt>
                <c:pt idx="17669">
                  <c:v>42990.5</c:v>
                </c:pt>
                <c:pt idx="17670">
                  <c:v>42448</c:v>
                </c:pt>
                <c:pt idx="17671">
                  <c:v>42161</c:v>
                </c:pt>
                <c:pt idx="17672">
                  <c:v>42476</c:v>
                </c:pt>
                <c:pt idx="17673">
                  <c:v>42906.5</c:v>
                </c:pt>
                <c:pt idx="17674">
                  <c:v>42917</c:v>
                </c:pt>
                <c:pt idx="17675">
                  <c:v>42868</c:v>
                </c:pt>
                <c:pt idx="17676">
                  <c:v>42903</c:v>
                </c:pt>
                <c:pt idx="17677">
                  <c:v>42903</c:v>
                </c:pt>
                <c:pt idx="17678">
                  <c:v>42906.5</c:v>
                </c:pt>
                <c:pt idx="17679">
                  <c:v>42896</c:v>
                </c:pt>
                <c:pt idx="17680">
                  <c:v>42990.5</c:v>
                </c:pt>
                <c:pt idx="17681">
                  <c:v>43001</c:v>
                </c:pt>
                <c:pt idx="17682">
                  <c:v>43004.5</c:v>
                </c:pt>
                <c:pt idx="17683">
                  <c:v>43001</c:v>
                </c:pt>
                <c:pt idx="17684">
                  <c:v>43004.5</c:v>
                </c:pt>
                <c:pt idx="17685">
                  <c:v>43004.5</c:v>
                </c:pt>
                <c:pt idx="17686">
                  <c:v>43029</c:v>
                </c:pt>
                <c:pt idx="17687">
                  <c:v>43039.5</c:v>
                </c:pt>
                <c:pt idx="17688">
                  <c:v>43029</c:v>
                </c:pt>
                <c:pt idx="17689">
                  <c:v>43039.5</c:v>
                </c:pt>
                <c:pt idx="17690">
                  <c:v>43039.5</c:v>
                </c:pt>
                <c:pt idx="17691">
                  <c:v>43036</c:v>
                </c:pt>
                <c:pt idx="17692">
                  <c:v>43025.5</c:v>
                </c:pt>
                <c:pt idx="17693">
                  <c:v>43008</c:v>
                </c:pt>
                <c:pt idx="17694">
                  <c:v>42714</c:v>
                </c:pt>
                <c:pt idx="17695">
                  <c:v>43095.5</c:v>
                </c:pt>
                <c:pt idx="17696">
                  <c:v>42805</c:v>
                </c:pt>
                <c:pt idx="17697">
                  <c:v>43372</c:v>
                </c:pt>
                <c:pt idx="17698">
                  <c:v>43239</c:v>
                </c:pt>
                <c:pt idx="17699">
                  <c:v>43445.5</c:v>
                </c:pt>
                <c:pt idx="17700">
                  <c:v>43319.5</c:v>
                </c:pt>
                <c:pt idx="17701">
                  <c:v>43414</c:v>
                </c:pt>
                <c:pt idx="17702">
                  <c:v>43477</c:v>
                </c:pt>
                <c:pt idx="17703">
                  <c:v>43529.5</c:v>
                </c:pt>
                <c:pt idx="17704">
                  <c:v>43561</c:v>
                </c:pt>
                <c:pt idx="17705">
                  <c:v>43788.5</c:v>
                </c:pt>
                <c:pt idx="17706">
                  <c:v>43827</c:v>
                </c:pt>
                <c:pt idx="17707">
                  <c:v>43848</c:v>
                </c:pt>
                <c:pt idx="17708">
                  <c:v>43848</c:v>
                </c:pt>
                <c:pt idx="17709">
                  <c:v>43862</c:v>
                </c:pt>
                <c:pt idx="17710">
                  <c:v>43872.5</c:v>
                </c:pt>
                <c:pt idx="17711">
                  <c:v>43883</c:v>
                </c:pt>
                <c:pt idx="17712">
                  <c:v>43893.5</c:v>
                </c:pt>
                <c:pt idx="17713">
                  <c:v>43883</c:v>
                </c:pt>
                <c:pt idx="17714">
                  <c:v>43886.5</c:v>
                </c:pt>
                <c:pt idx="17715">
                  <c:v>43890</c:v>
                </c:pt>
                <c:pt idx="17716">
                  <c:v>43862</c:v>
                </c:pt>
                <c:pt idx="17717">
                  <c:v>43785</c:v>
                </c:pt>
                <c:pt idx="17718">
                  <c:v>43519</c:v>
                </c:pt>
                <c:pt idx="17719">
                  <c:v>43529.5</c:v>
                </c:pt>
                <c:pt idx="17720">
                  <c:v>43743</c:v>
                </c:pt>
                <c:pt idx="17721">
                  <c:v>43400</c:v>
                </c:pt>
                <c:pt idx="17722">
                  <c:v>43421</c:v>
                </c:pt>
                <c:pt idx="17723">
                  <c:v>43445.5</c:v>
                </c:pt>
                <c:pt idx="17724">
                  <c:v>43221.5</c:v>
                </c:pt>
                <c:pt idx="17725">
                  <c:v>43179.5</c:v>
                </c:pt>
                <c:pt idx="17726">
                  <c:v>43162</c:v>
                </c:pt>
                <c:pt idx="17727">
                  <c:v>43225</c:v>
                </c:pt>
                <c:pt idx="17728">
                  <c:v>43277.5</c:v>
                </c:pt>
                <c:pt idx="17729">
                  <c:v>43246</c:v>
                </c:pt>
                <c:pt idx="17730">
                  <c:v>43246</c:v>
                </c:pt>
                <c:pt idx="17731">
                  <c:v>43200.5</c:v>
                </c:pt>
                <c:pt idx="17732">
                  <c:v>43298.5</c:v>
                </c:pt>
                <c:pt idx="17733">
                  <c:v>43298.5</c:v>
                </c:pt>
                <c:pt idx="17734">
                  <c:v>43309</c:v>
                </c:pt>
                <c:pt idx="17735">
                  <c:v>43309</c:v>
                </c:pt>
                <c:pt idx="17736">
                  <c:v>43319.5</c:v>
                </c:pt>
                <c:pt idx="17737">
                  <c:v>43298.5</c:v>
                </c:pt>
                <c:pt idx="17738">
                  <c:v>43309</c:v>
                </c:pt>
                <c:pt idx="17739">
                  <c:v>43298.5</c:v>
                </c:pt>
                <c:pt idx="17740">
                  <c:v>43246</c:v>
                </c:pt>
                <c:pt idx="17741">
                  <c:v>43228.5</c:v>
                </c:pt>
                <c:pt idx="17742">
                  <c:v>43183</c:v>
                </c:pt>
                <c:pt idx="17743">
                  <c:v>42700</c:v>
                </c:pt>
                <c:pt idx="17744">
                  <c:v>42966</c:v>
                </c:pt>
                <c:pt idx="17745">
                  <c:v>43018.5</c:v>
                </c:pt>
                <c:pt idx="17746">
                  <c:v>43022</c:v>
                </c:pt>
                <c:pt idx="17747">
                  <c:v>43235.5</c:v>
                </c:pt>
                <c:pt idx="17748">
                  <c:v>43291.5</c:v>
                </c:pt>
                <c:pt idx="17749">
                  <c:v>43277.5</c:v>
                </c:pt>
                <c:pt idx="17750">
                  <c:v>43211</c:v>
                </c:pt>
                <c:pt idx="17751">
                  <c:v>43263.5</c:v>
                </c:pt>
                <c:pt idx="17752">
                  <c:v>43326.5</c:v>
                </c:pt>
                <c:pt idx="17753">
                  <c:v>43326.5</c:v>
                </c:pt>
                <c:pt idx="17754">
                  <c:v>43316</c:v>
                </c:pt>
                <c:pt idx="17755">
                  <c:v>43330</c:v>
                </c:pt>
                <c:pt idx="17756">
                  <c:v>43330</c:v>
                </c:pt>
                <c:pt idx="17757">
                  <c:v>43330</c:v>
                </c:pt>
                <c:pt idx="17758">
                  <c:v>43333.5</c:v>
                </c:pt>
                <c:pt idx="17759">
                  <c:v>43305.5</c:v>
                </c:pt>
                <c:pt idx="17760">
                  <c:v>43305.5</c:v>
                </c:pt>
                <c:pt idx="17761">
                  <c:v>43281</c:v>
                </c:pt>
                <c:pt idx="17762">
                  <c:v>43375.5</c:v>
                </c:pt>
                <c:pt idx="17763">
                  <c:v>43396.5</c:v>
                </c:pt>
                <c:pt idx="17764">
                  <c:v>43351</c:v>
                </c:pt>
                <c:pt idx="17765">
                  <c:v>43309</c:v>
                </c:pt>
                <c:pt idx="17766">
                  <c:v>42738.5</c:v>
                </c:pt>
                <c:pt idx="17767">
                  <c:v>42150.5</c:v>
                </c:pt>
                <c:pt idx="17768">
                  <c:v>42150.5</c:v>
                </c:pt>
                <c:pt idx="17769">
                  <c:v>42150.5</c:v>
                </c:pt>
                <c:pt idx="17770">
                  <c:v>42150.5</c:v>
                </c:pt>
                <c:pt idx="17771">
                  <c:v>42150.5</c:v>
                </c:pt>
                <c:pt idx="17772">
                  <c:v>42150.5</c:v>
                </c:pt>
                <c:pt idx="17773">
                  <c:v>42150.5</c:v>
                </c:pt>
                <c:pt idx="17774">
                  <c:v>42150.5</c:v>
                </c:pt>
                <c:pt idx="17775">
                  <c:v>42150.5</c:v>
                </c:pt>
                <c:pt idx="17776">
                  <c:v>42150.5</c:v>
                </c:pt>
                <c:pt idx="17777">
                  <c:v>42150.5</c:v>
                </c:pt>
                <c:pt idx="17778">
                  <c:v>42150.5</c:v>
                </c:pt>
                <c:pt idx="17779">
                  <c:v>42150.5</c:v>
                </c:pt>
                <c:pt idx="17780">
                  <c:v>42150.5</c:v>
                </c:pt>
                <c:pt idx="17781">
                  <c:v>42150.5</c:v>
                </c:pt>
                <c:pt idx="17782">
                  <c:v>42150.5</c:v>
                </c:pt>
                <c:pt idx="17783">
                  <c:v>42150.5</c:v>
                </c:pt>
                <c:pt idx="17784">
                  <c:v>42150.5</c:v>
                </c:pt>
                <c:pt idx="17785">
                  <c:v>42150.5</c:v>
                </c:pt>
                <c:pt idx="17786">
                  <c:v>42150.5</c:v>
                </c:pt>
                <c:pt idx="17787">
                  <c:v>42150.5</c:v>
                </c:pt>
                <c:pt idx="17788">
                  <c:v>42150.5</c:v>
                </c:pt>
                <c:pt idx="17789">
                  <c:v>42150.5</c:v>
                </c:pt>
                <c:pt idx="17790">
                  <c:v>42150.5</c:v>
                </c:pt>
                <c:pt idx="17791">
                  <c:v>42150.5</c:v>
                </c:pt>
                <c:pt idx="17792">
                  <c:v>42150.5</c:v>
                </c:pt>
                <c:pt idx="17793">
                  <c:v>42150.5</c:v>
                </c:pt>
                <c:pt idx="17794">
                  <c:v>42150.5</c:v>
                </c:pt>
                <c:pt idx="17795">
                  <c:v>42150.5</c:v>
                </c:pt>
                <c:pt idx="17796">
                  <c:v>42150.5</c:v>
                </c:pt>
                <c:pt idx="17797">
                  <c:v>42150.5</c:v>
                </c:pt>
                <c:pt idx="17798">
                  <c:v>42150.5</c:v>
                </c:pt>
                <c:pt idx="17799">
                  <c:v>42150.5</c:v>
                </c:pt>
                <c:pt idx="17800">
                  <c:v>42150.5</c:v>
                </c:pt>
                <c:pt idx="17801">
                  <c:v>42150.5</c:v>
                </c:pt>
                <c:pt idx="17802">
                  <c:v>42150.5</c:v>
                </c:pt>
                <c:pt idx="17803">
                  <c:v>42150.5</c:v>
                </c:pt>
                <c:pt idx="17804">
                  <c:v>42150.5</c:v>
                </c:pt>
                <c:pt idx="17805">
                  <c:v>42150.5</c:v>
                </c:pt>
                <c:pt idx="17806">
                  <c:v>42150.5</c:v>
                </c:pt>
                <c:pt idx="17807">
                  <c:v>42150.5</c:v>
                </c:pt>
                <c:pt idx="17808">
                  <c:v>42150.5</c:v>
                </c:pt>
                <c:pt idx="17809">
                  <c:v>42150.5</c:v>
                </c:pt>
                <c:pt idx="17810">
                  <c:v>42150.5</c:v>
                </c:pt>
                <c:pt idx="17811">
                  <c:v>42150.5</c:v>
                </c:pt>
                <c:pt idx="17812">
                  <c:v>42150.5</c:v>
                </c:pt>
                <c:pt idx="17813">
                  <c:v>42150.5</c:v>
                </c:pt>
                <c:pt idx="17814">
                  <c:v>42150.5</c:v>
                </c:pt>
                <c:pt idx="17815">
                  <c:v>42150.5</c:v>
                </c:pt>
                <c:pt idx="17816">
                  <c:v>42150.5</c:v>
                </c:pt>
                <c:pt idx="17817">
                  <c:v>42150.5</c:v>
                </c:pt>
                <c:pt idx="17818">
                  <c:v>42150.5</c:v>
                </c:pt>
                <c:pt idx="17819">
                  <c:v>42150.5</c:v>
                </c:pt>
                <c:pt idx="17820">
                  <c:v>42150.5</c:v>
                </c:pt>
                <c:pt idx="17821">
                  <c:v>42150.5</c:v>
                </c:pt>
                <c:pt idx="17822">
                  <c:v>42150.5</c:v>
                </c:pt>
                <c:pt idx="17823">
                  <c:v>42150.5</c:v>
                </c:pt>
                <c:pt idx="17824">
                  <c:v>42150.5</c:v>
                </c:pt>
                <c:pt idx="17825">
                  <c:v>42150.5</c:v>
                </c:pt>
                <c:pt idx="17826">
                  <c:v>42150.5</c:v>
                </c:pt>
                <c:pt idx="17827">
                  <c:v>42150.5</c:v>
                </c:pt>
                <c:pt idx="17828">
                  <c:v>42150.5</c:v>
                </c:pt>
                <c:pt idx="17829">
                  <c:v>42150.5</c:v>
                </c:pt>
                <c:pt idx="17830">
                  <c:v>42150.5</c:v>
                </c:pt>
                <c:pt idx="17831">
                  <c:v>42150.5</c:v>
                </c:pt>
                <c:pt idx="17832">
                  <c:v>42150.5</c:v>
                </c:pt>
                <c:pt idx="17833">
                  <c:v>42150.5</c:v>
                </c:pt>
                <c:pt idx="17834">
                  <c:v>42150.5</c:v>
                </c:pt>
                <c:pt idx="17835">
                  <c:v>42150.5</c:v>
                </c:pt>
                <c:pt idx="17836">
                  <c:v>42150.5</c:v>
                </c:pt>
                <c:pt idx="17837">
                  <c:v>42150.5</c:v>
                </c:pt>
                <c:pt idx="17838">
                  <c:v>42150.5</c:v>
                </c:pt>
                <c:pt idx="17839">
                  <c:v>42150.5</c:v>
                </c:pt>
                <c:pt idx="17840">
                  <c:v>42150.5</c:v>
                </c:pt>
                <c:pt idx="17841">
                  <c:v>42150.5</c:v>
                </c:pt>
                <c:pt idx="17842">
                  <c:v>42150.5</c:v>
                </c:pt>
                <c:pt idx="17843">
                  <c:v>42150.5</c:v>
                </c:pt>
                <c:pt idx="17844">
                  <c:v>42150.5</c:v>
                </c:pt>
                <c:pt idx="17845">
                  <c:v>42150.5</c:v>
                </c:pt>
                <c:pt idx="17846">
                  <c:v>42150.5</c:v>
                </c:pt>
                <c:pt idx="17847">
                  <c:v>42150.5</c:v>
                </c:pt>
                <c:pt idx="17848">
                  <c:v>42150.5</c:v>
                </c:pt>
                <c:pt idx="17849">
                  <c:v>42150.5</c:v>
                </c:pt>
                <c:pt idx="17850">
                  <c:v>42150.5</c:v>
                </c:pt>
                <c:pt idx="17851">
                  <c:v>42150.5</c:v>
                </c:pt>
                <c:pt idx="17852">
                  <c:v>42150.5</c:v>
                </c:pt>
                <c:pt idx="17853">
                  <c:v>42150.5</c:v>
                </c:pt>
                <c:pt idx="17854">
                  <c:v>42150.5</c:v>
                </c:pt>
                <c:pt idx="17855">
                  <c:v>42150.5</c:v>
                </c:pt>
                <c:pt idx="17856">
                  <c:v>42150.5</c:v>
                </c:pt>
                <c:pt idx="17857">
                  <c:v>42150.5</c:v>
                </c:pt>
                <c:pt idx="17858">
                  <c:v>42150.5</c:v>
                </c:pt>
                <c:pt idx="17859">
                  <c:v>42150.5</c:v>
                </c:pt>
                <c:pt idx="17860">
                  <c:v>42150.5</c:v>
                </c:pt>
                <c:pt idx="17861">
                  <c:v>42150.5</c:v>
                </c:pt>
                <c:pt idx="17862">
                  <c:v>42150.5</c:v>
                </c:pt>
                <c:pt idx="17863">
                  <c:v>42150.5</c:v>
                </c:pt>
                <c:pt idx="17864">
                  <c:v>42150.5</c:v>
                </c:pt>
                <c:pt idx="17865">
                  <c:v>42150.5</c:v>
                </c:pt>
                <c:pt idx="17866">
                  <c:v>42150.5</c:v>
                </c:pt>
                <c:pt idx="17867">
                  <c:v>42150.5</c:v>
                </c:pt>
                <c:pt idx="17868">
                  <c:v>42150.5</c:v>
                </c:pt>
                <c:pt idx="17869">
                  <c:v>42150.5</c:v>
                </c:pt>
                <c:pt idx="17870">
                  <c:v>42150.5</c:v>
                </c:pt>
                <c:pt idx="17871">
                  <c:v>42150.5</c:v>
                </c:pt>
                <c:pt idx="17872">
                  <c:v>42150.5</c:v>
                </c:pt>
                <c:pt idx="17873">
                  <c:v>42150.5</c:v>
                </c:pt>
                <c:pt idx="17874">
                  <c:v>42150.5</c:v>
                </c:pt>
                <c:pt idx="17875">
                  <c:v>42150.5</c:v>
                </c:pt>
                <c:pt idx="17876">
                  <c:v>42150.5</c:v>
                </c:pt>
                <c:pt idx="17877">
                  <c:v>42150.5</c:v>
                </c:pt>
                <c:pt idx="17878">
                  <c:v>42150.5</c:v>
                </c:pt>
                <c:pt idx="17879">
                  <c:v>42150.5</c:v>
                </c:pt>
                <c:pt idx="17880">
                  <c:v>42150.5</c:v>
                </c:pt>
                <c:pt idx="17881">
                  <c:v>42150.5</c:v>
                </c:pt>
                <c:pt idx="17882">
                  <c:v>42150.5</c:v>
                </c:pt>
                <c:pt idx="17883">
                  <c:v>42150.5</c:v>
                </c:pt>
                <c:pt idx="17884">
                  <c:v>42150.5</c:v>
                </c:pt>
                <c:pt idx="17885">
                  <c:v>42150.5</c:v>
                </c:pt>
                <c:pt idx="17886">
                  <c:v>42150.5</c:v>
                </c:pt>
                <c:pt idx="17887">
                  <c:v>42150.5</c:v>
                </c:pt>
                <c:pt idx="17888">
                  <c:v>42150.5</c:v>
                </c:pt>
                <c:pt idx="17889">
                  <c:v>42150.5</c:v>
                </c:pt>
                <c:pt idx="17890">
                  <c:v>42150.5</c:v>
                </c:pt>
                <c:pt idx="17891">
                  <c:v>42150.5</c:v>
                </c:pt>
                <c:pt idx="17892">
                  <c:v>42150.5</c:v>
                </c:pt>
                <c:pt idx="17893">
                  <c:v>42150.5</c:v>
                </c:pt>
                <c:pt idx="17894">
                  <c:v>42150.5</c:v>
                </c:pt>
                <c:pt idx="17895">
                  <c:v>42150.5</c:v>
                </c:pt>
                <c:pt idx="17896">
                  <c:v>42150.5</c:v>
                </c:pt>
                <c:pt idx="17897">
                  <c:v>42150.5</c:v>
                </c:pt>
                <c:pt idx="17898">
                  <c:v>42150.5</c:v>
                </c:pt>
                <c:pt idx="17899">
                  <c:v>42150.5</c:v>
                </c:pt>
                <c:pt idx="17900">
                  <c:v>42150.5</c:v>
                </c:pt>
                <c:pt idx="17901">
                  <c:v>42150.5</c:v>
                </c:pt>
                <c:pt idx="17902">
                  <c:v>42150.5</c:v>
                </c:pt>
                <c:pt idx="17903">
                  <c:v>42150.5</c:v>
                </c:pt>
                <c:pt idx="17904">
                  <c:v>42150.5</c:v>
                </c:pt>
                <c:pt idx="17905">
                  <c:v>42150.5</c:v>
                </c:pt>
                <c:pt idx="17906">
                  <c:v>42150.5</c:v>
                </c:pt>
                <c:pt idx="17907">
                  <c:v>42150.5</c:v>
                </c:pt>
                <c:pt idx="17908">
                  <c:v>42150.5</c:v>
                </c:pt>
                <c:pt idx="17909">
                  <c:v>42150.5</c:v>
                </c:pt>
                <c:pt idx="17910">
                  <c:v>42150.5</c:v>
                </c:pt>
                <c:pt idx="17911">
                  <c:v>42150.5</c:v>
                </c:pt>
                <c:pt idx="17912">
                  <c:v>42150.5</c:v>
                </c:pt>
                <c:pt idx="17913">
                  <c:v>42150.5</c:v>
                </c:pt>
                <c:pt idx="17914">
                  <c:v>42150.5</c:v>
                </c:pt>
                <c:pt idx="17915">
                  <c:v>42150.5</c:v>
                </c:pt>
                <c:pt idx="17916">
                  <c:v>42150.5</c:v>
                </c:pt>
                <c:pt idx="17917">
                  <c:v>42150.5</c:v>
                </c:pt>
                <c:pt idx="17918">
                  <c:v>42150.5</c:v>
                </c:pt>
                <c:pt idx="17919">
                  <c:v>42150.5</c:v>
                </c:pt>
                <c:pt idx="17920">
                  <c:v>42150.5</c:v>
                </c:pt>
                <c:pt idx="17921">
                  <c:v>42150.5</c:v>
                </c:pt>
                <c:pt idx="17922">
                  <c:v>42150.5</c:v>
                </c:pt>
                <c:pt idx="17923">
                  <c:v>42150.5</c:v>
                </c:pt>
                <c:pt idx="17924">
                  <c:v>42150.5</c:v>
                </c:pt>
                <c:pt idx="17925">
                  <c:v>42150.5</c:v>
                </c:pt>
                <c:pt idx="17926">
                  <c:v>42150.5</c:v>
                </c:pt>
                <c:pt idx="17927">
                  <c:v>42150.5</c:v>
                </c:pt>
                <c:pt idx="17928">
                  <c:v>42150.5</c:v>
                </c:pt>
                <c:pt idx="17929">
                  <c:v>42150.5</c:v>
                </c:pt>
                <c:pt idx="17930">
                  <c:v>42150.5</c:v>
                </c:pt>
                <c:pt idx="17931">
                  <c:v>42150.5</c:v>
                </c:pt>
                <c:pt idx="17932">
                  <c:v>42917</c:v>
                </c:pt>
                <c:pt idx="17933">
                  <c:v>43022</c:v>
                </c:pt>
                <c:pt idx="17934">
                  <c:v>42805</c:v>
                </c:pt>
                <c:pt idx="17935">
                  <c:v>42703.5</c:v>
                </c:pt>
                <c:pt idx="17936">
                  <c:v>43088.5</c:v>
                </c:pt>
                <c:pt idx="17937">
                  <c:v>43046.5</c:v>
                </c:pt>
                <c:pt idx="17938">
                  <c:v>43001</c:v>
                </c:pt>
                <c:pt idx="17939">
                  <c:v>43155</c:v>
                </c:pt>
                <c:pt idx="17940">
                  <c:v>43148</c:v>
                </c:pt>
                <c:pt idx="17941">
                  <c:v>43053.5</c:v>
                </c:pt>
                <c:pt idx="17942">
                  <c:v>42983.5</c:v>
                </c:pt>
                <c:pt idx="17943">
                  <c:v>43088.5</c:v>
                </c:pt>
                <c:pt idx="17944">
                  <c:v>43113</c:v>
                </c:pt>
                <c:pt idx="17945">
                  <c:v>43120</c:v>
                </c:pt>
                <c:pt idx="17946">
                  <c:v>43109.5</c:v>
                </c:pt>
                <c:pt idx="17947">
                  <c:v>43113</c:v>
                </c:pt>
                <c:pt idx="17948">
                  <c:v>43127</c:v>
                </c:pt>
                <c:pt idx="17949">
                  <c:v>43123.5</c:v>
                </c:pt>
                <c:pt idx="17950">
                  <c:v>43116.5</c:v>
                </c:pt>
                <c:pt idx="17951">
                  <c:v>43137.5</c:v>
                </c:pt>
                <c:pt idx="17952">
                  <c:v>43141</c:v>
                </c:pt>
                <c:pt idx="17953">
                  <c:v>43288</c:v>
                </c:pt>
                <c:pt idx="17954">
                  <c:v>43218</c:v>
                </c:pt>
                <c:pt idx="17955">
                  <c:v>43144.5</c:v>
                </c:pt>
                <c:pt idx="17956">
                  <c:v>42980</c:v>
                </c:pt>
                <c:pt idx="17957">
                  <c:v>43029</c:v>
                </c:pt>
                <c:pt idx="17958">
                  <c:v>43162</c:v>
                </c:pt>
                <c:pt idx="17959">
                  <c:v>43211</c:v>
                </c:pt>
                <c:pt idx="17960">
                  <c:v>43176</c:v>
                </c:pt>
                <c:pt idx="17961">
                  <c:v>43186.5</c:v>
                </c:pt>
                <c:pt idx="17962">
                  <c:v>43221.5</c:v>
                </c:pt>
                <c:pt idx="17963">
                  <c:v>43018.5</c:v>
                </c:pt>
                <c:pt idx="17964">
                  <c:v>43036</c:v>
                </c:pt>
                <c:pt idx="17965">
                  <c:v>43046.5</c:v>
                </c:pt>
                <c:pt idx="17966">
                  <c:v>43057</c:v>
                </c:pt>
                <c:pt idx="17967">
                  <c:v>43036</c:v>
                </c:pt>
                <c:pt idx="17968">
                  <c:v>43022</c:v>
                </c:pt>
                <c:pt idx="17969">
                  <c:v>43022</c:v>
                </c:pt>
                <c:pt idx="17970">
                  <c:v>43022</c:v>
                </c:pt>
                <c:pt idx="17971">
                  <c:v>43050</c:v>
                </c:pt>
                <c:pt idx="17972">
                  <c:v>43060.5</c:v>
                </c:pt>
                <c:pt idx="17973">
                  <c:v>43085</c:v>
                </c:pt>
                <c:pt idx="17974">
                  <c:v>43067.5</c:v>
                </c:pt>
                <c:pt idx="17975">
                  <c:v>43085</c:v>
                </c:pt>
                <c:pt idx="17976">
                  <c:v>43081.5</c:v>
                </c:pt>
                <c:pt idx="17977">
                  <c:v>43071</c:v>
                </c:pt>
                <c:pt idx="17978">
                  <c:v>42955.5</c:v>
                </c:pt>
                <c:pt idx="17979">
                  <c:v>43228.5</c:v>
                </c:pt>
                <c:pt idx="17980">
                  <c:v>43190</c:v>
                </c:pt>
                <c:pt idx="17981">
                  <c:v>43106</c:v>
                </c:pt>
                <c:pt idx="17982">
                  <c:v>43165.5</c:v>
                </c:pt>
                <c:pt idx="17983">
                  <c:v>43106</c:v>
                </c:pt>
                <c:pt idx="17984">
                  <c:v>43067.5</c:v>
                </c:pt>
                <c:pt idx="17985">
                  <c:v>43057</c:v>
                </c:pt>
                <c:pt idx="17986">
                  <c:v>43057</c:v>
                </c:pt>
                <c:pt idx="17987">
                  <c:v>43046.5</c:v>
                </c:pt>
                <c:pt idx="17988">
                  <c:v>43036</c:v>
                </c:pt>
                <c:pt idx="17989">
                  <c:v>43025.5</c:v>
                </c:pt>
                <c:pt idx="17990">
                  <c:v>43046.5</c:v>
                </c:pt>
                <c:pt idx="17991">
                  <c:v>43032.5</c:v>
                </c:pt>
                <c:pt idx="17992">
                  <c:v>43036</c:v>
                </c:pt>
                <c:pt idx="17993">
                  <c:v>43043</c:v>
                </c:pt>
                <c:pt idx="17994">
                  <c:v>43011.5</c:v>
                </c:pt>
                <c:pt idx="17995">
                  <c:v>43032.5</c:v>
                </c:pt>
                <c:pt idx="17996">
                  <c:v>43036</c:v>
                </c:pt>
                <c:pt idx="17997">
                  <c:v>43029</c:v>
                </c:pt>
                <c:pt idx="17998">
                  <c:v>43036</c:v>
                </c:pt>
                <c:pt idx="17999">
                  <c:v>43046.5</c:v>
                </c:pt>
                <c:pt idx="18000">
                  <c:v>43025.5</c:v>
                </c:pt>
                <c:pt idx="18001">
                  <c:v>43144.5</c:v>
                </c:pt>
                <c:pt idx="18002">
                  <c:v>42955.5</c:v>
                </c:pt>
                <c:pt idx="18003">
                  <c:v>43123.5</c:v>
                </c:pt>
                <c:pt idx="18004">
                  <c:v>43039.5</c:v>
                </c:pt>
                <c:pt idx="18005">
                  <c:v>43001</c:v>
                </c:pt>
                <c:pt idx="18006">
                  <c:v>43130.5</c:v>
                </c:pt>
                <c:pt idx="18007">
                  <c:v>43116.5</c:v>
                </c:pt>
                <c:pt idx="18008">
                  <c:v>43074.5</c:v>
                </c:pt>
                <c:pt idx="18009">
                  <c:v>43074.5</c:v>
                </c:pt>
                <c:pt idx="18010">
                  <c:v>43078</c:v>
                </c:pt>
                <c:pt idx="18011">
                  <c:v>43050</c:v>
                </c:pt>
                <c:pt idx="18012">
                  <c:v>43078</c:v>
                </c:pt>
                <c:pt idx="18013">
                  <c:v>43092</c:v>
                </c:pt>
                <c:pt idx="18014">
                  <c:v>43092</c:v>
                </c:pt>
                <c:pt idx="18015">
                  <c:v>43088.5</c:v>
                </c:pt>
                <c:pt idx="18016">
                  <c:v>43092</c:v>
                </c:pt>
                <c:pt idx="18017">
                  <c:v>43092</c:v>
                </c:pt>
                <c:pt idx="18018">
                  <c:v>43071</c:v>
                </c:pt>
                <c:pt idx="18019">
                  <c:v>43071</c:v>
                </c:pt>
                <c:pt idx="18020">
                  <c:v>43085</c:v>
                </c:pt>
                <c:pt idx="18021">
                  <c:v>43071</c:v>
                </c:pt>
                <c:pt idx="18022">
                  <c:v>43060.5</c:v>
                </c:pt>
                <c:pt idx="18023">
                  <c:v>43071</c:v>
                </c:pt>
                <c:pt idx="18024">
                  <c:v>43085</c:v>
                </c:pt>
                <c:pt idx="18025">
                  <c:v>43218</c:v>
                </c:pt>
                <c:pt idx="18026">
                  <c:v>43438.5</c:v>
                </c:pt>
                <c:pt idx="18027">
                  <c:v>43228.5</c:v>
                </c:pt>
                <c:pt idx="18028">
                  <c:v>43200.5</c:v>
                </c:pt>
                <c:pt idx="18029">
                  <c:v>43046.5</c:v>
                </c:pt>
                <c:pt idx="18030">
                  <c:v>43225</c:v>
                </c:pt>
                <c:pt idx="18031">
                  <c:v>43221.5</c:v>
                </c:pt>
                <c:pt idx="18032">
                  <c:v>43057</c:v>
                </c:pt>
                <c:pt idx="18033">
                  <c:v>43032.5</c:v>
                </c:pt>
                <c:pt idx="18034">
                  <c:v>43001</c:v>
                </c:pt>
                <c:pt idx="18035">
                  <c:v>42990.5</c:v>
                </c:pt>
                <c:pt idx="18036">
                  <c:v>42973</c:v>
                </c:pt>
                <c:pt idx="18037">
                  <c:v>42969.5</c:v>
                </c:pt>
                <c:pt idx="18038">
                  <c:v>42959</c:v>
                </c:pt>
                <c:pt idx="18039">
                  <c:v>42973</c:v>
                </c:pt>
                <c:pt idx="18040">
                  <c:v>43015</c:v>
                </c:pt>
                <c:pt idx="18041">
                  <c:v>42973</c:v>
                </c:pt>
                <c:pt idx="18042">
                  <c:v>42962.5</c:v>
                </c:pt>
                <c:pt idx="18043">
                  <c:v>42962.5</c:v>
                </c:pt>
                <c:pt idx="18044">
                  <c:v>42955.5</c:v>
                </c:pt>
                <c:pt idx="18045">
                  <c:v>42875</c:v>
                </c:pt>
                <c:pt idx="18046">
                  <c:v>42871.5</c:v>
                </c:pt>
                <c:pt idx="18047">
                  <c:v>42864.5</c:v>
                </c:pt>
                <c:pt idx="18048">
                  <c:v>42966</c:v>
                </c:pt>
                <c:pt idx="18049">
                  <c:v>43386</c:v>
                </c:pt>
                <c:pt idx="18050">
                  <c:v>43543.5</c:v>
                </c:pt>
                <c:pt idx="18051">
                  <c:v>42899.5</c:v>
                </c:pt>
                <c:pt idx="18052">
                  <c:v>42990.5</c:v>
                </c:pt>
                <c:pt idx="18053">
                  <c:v>43039.5</c:v>
                </c:pt>
                <c:pt idx="18054">
                  <c:v>43043</c:v>
                </c:pt>
                <c:pt idx="18055">
                  <c:v>42955.5</c:v>
                </c:pt>
                <c:pt idx="18056">
                  <c:v>42990.5</c:v>
                </c:pt>
                <c:pt idx="18057">
                  <c:v>42878.5</c:v>
                </c:pt>
                <c:pt idx="18058">
                  <c:v>42917</c:v>
                </c:pt>
                <c:pt idx="18059">
                  <c:v>42885.5</c:v>
                </c:pt>
                <c:pt idx="18060">
                  <c:v>42878.5</c:v>
                </c:pt>
                <c:pt idx="18061">
                  <c:v>42878.5</c:v>
                </c:pt>
                <c:pt idx="18062">
                  <c:v>42882</c:v>
                </c:pt>
                <c:pt idx="18063">
                  <c:v>42878.5</c:v>
                </c:pt>
                <c:pt idx="18064">
                  <c:v>42882</c:v>
                </c:pt>
                <c:pt idx="18065">
                  <c:v>42868</c:v>
                </c:pt>
                <c:pt idx="18066">
                  <c:v>42871.5</c:v>
                </c:pt>
                <c:pt idx="18067">
                  <c:v>42857.5</c:v>
                </c:pt>
                <c:pt idx="18068">
                  <c:v>42857.5</c:v>
                </c:pt>
                <c:pt idx="18069">
                  <c:v>42843.5</c:v>
                </c:pt>
                <c:pt idx="18070">
                  <c:v>42829.5</c:v>
                </c:pt>
                <c:pt idx="18071">
                  <c:v>42861</c:v>
                </c:pt>
                <c:pt idx="18072">
                  <c:v>42847</c:v>
                </c:pt>
                <c:pt idx="18073">
                  <c:v>43025.5</c:v>
                </c:pt>
                <c:pt idx="18074">
                  <c:v>43102.5</c:v>
                </c:pt>
                <c:pt idx="18075">
                  <c:v>43074.5</c:v>
                </c:pt>
                <c:pt idx="18076">
                  <c:v>42913.5</c:v>
                </c:pt>
                <c:pt idx="18077">
                  <c:v>42819</c:v>
                </c:pt>
                <c:pt idx="18078">
                  <c:v>42850.5</c:v>
                </c:pt>
                <c:pt idx="18079">
                  <c:v>42973</c:v>
                </c:pt>
                <c:pt idx="18080">
                  <c:v>42829.5</c:v>
                </c:pt>
                <c:pt idx="18081">
                  <c:v>42878.5</c:v>
                </c:pt>
                <c:pt idx="18082">
                  <c:v>42882</c:v>
                </c:pt>
                <c:pt idx="18083">
                  <c:v>42836.5</c:v>
                </c:pt>
                <c:pt idx="18084">
                  <c:v>42822.5</c:v>
                </c:pt>
                <c:pt idx="18085">
                  <c:v>42812</c:v>
                </c:pt>
                <c:pt idx="18086">
                  <c:v>42822.5</c:v>
                </c:pt>
                <c:pt idx="18087">
                  <c:v>42812</c:v>
                </c:pt>
                <c:pt idx="18088">
                  <c:v>42812</c:v>
                </c:pt>
                <c:pt idx="18089">
                  <c:v>42766.5</c:v>
                </c:pt>
                <c:pt idx="18090">
                  <c:v>42717.5</c:v>
                </c:pt>
                <c:pt idx="18091">
                  <c:v>42710.5</c:v>
                </c:pt>
                <c:pt idx="18092">
                  <c:v>42721</c:v>
                </c:pt>
                <c:pt idx="18093">
                  <c:v>42731.5</c:v>
                </c:pt>
                <c:pt idx="18094">
                  <c:v>42752.5</c:v>
                </c:pt>
                <c:pt idx="18095">
                  <c:v>42728</c:v>
                </c:pt>
                <c:pt idx="18096">
                  <c:v>42714</c:v>
                </c:pt>
                <c:pt idx="18097">
                  <c:v>43284.5</c:v>
                </c:pt>
                <c:pt idx="18098">
                  <c:v>43179.5</c:v>
                </c:pt>
                <c:pt idx="18099">
                  <c:v>43046.5</c:v>
                </c:pt>
                <c:pt idx="18100">
                  <c:v>42952</c:v>
                </c:pt>
                <c:pt idx="18101">
                  <c:v>42829.5</c:v>
                </c:pt>
                <c:pt idx="18102">
                  <c:v>42952</c:v>
                </c:pt>
                <c:pt idx="18103">
                  <c:v>43001</c:v>
                </c:pt>
                <c:pt idx="18104">
                  <c:v>42973</c:v>
                </c:pt>
                <c:pt idx="18105">
                  <c:v>42990.5</c:v>
                </c:pt>
                <c:pt idx="18106">
                  <c:v>42864.5</c:v>
                </c:pt>
                <c:pt idx="18107">
                  <c:v>42689.5</c:v>
                </c:pt>
                <c:pt idx="18108">
                  <c:v>42493.5</c:v>
                </c:pt>
                <c:pt idx="18109">
                  <c:v>42294</c:v>
                </c:pt>
                <c:pt idx="18110">
                  <c:v>42084</c:v>
                </c:pt>
                <c:pt idx="18111">
                  <c:v>41863.5</c:v>
                </c:pt>
                <c:pt idx="18112">
                  <c:v>41723.5</c:v>
                </c:pt>
                <c:pt idx="18113">
                  <c:v>41517</c:v>
                </c:pt>
                <c:pt idx="18114">
                  <c:v>41464.5</c:v>
                </c:pt>
                <c:pt idx="18115">
                  <c:v>41457.5</c:v>
                </c:pt>
                <c:pt idx="18116">
                  <c:v>41499.5</c:v>
                </c:pt>
                <c:pt idx="18117">
                  <c:v>41545</c:v>
                </c:pt>
                <c:pt idx="18118">
                  <c:v>41615</c:v>
                </c:pt>
                <c:pt idx="18119">
                  <c:v>41709.5</c:v>
                </c:pt>
                <c:pt idx="18120">
                  <c:v>41828.5</c:v>
                </c:pt>
                <c:pt idx="18121">
                  <c:v>42248.5</c:v>
                </c:pt>
                <c:pt idx="18122">
                  <c:v>42101.5</c:v>
                </c:pt>
                <c:pt idx="18123">
                  <c:v>42441</c:v>
                </c:pt>
                <c:pt idx="18124">
                  <c:v>42458.5</c:v>
                </c:pt>
                <c:pt idx="18125">
                  <c:v>42581</c:v>
                </c:pt>
                <c:pt idx="18126">
                  <c:v>42707</c:v>
                </c:pt>
                <c:pt idx="18127">
                  <c:v>42906.5</c:v>
                </c:pt>
                <c:pt idx="18128">
                  <c:v>42973</c:v>
                </c:pt>
                <c:pt idx="18129">
                  <c:v>43064</c:v>
                </c:pt>
                <c:pt idx="18130">
                  <c:v>43046.5</c:v>
                </c:pt>
                <c:pt idx="18131">
                  <c:v>43060.5</c:v>
                </c:pt>
                <c:pt idx="18132">
                  <c:v>43011.5</c:v>
                </c:pt>
                <c:pt idx="18133">
                  <c:v>42822.5</c:v>
                </c:pt>
                <c:pt idx="18134">
                  <c:v>42672</c:v>
                </c:pt>
                <c:pt idx="18135">
                  <c:v>42472.5</c:v>
                </c:pt>
                <c:pt idx="18136">
                  <c:v>42287</c:v>
                </c:pt>
                <c:pt idx="18137">
                  <c:v>42227.5</c:v>
                </c:pt>
                <c:pt idx="18138">
                  <c:v>42234.5</c:v>
                </c:pt>
                <c:pt idx="18139">
                  <c:v>42304.5</c:v>
                </c:pt>
                <c:pt idx="18140">
                  <c:v>42441</c:v>
                </c:pt>
                <c:pt idx="18141">
                  <c:v>42619.5</c:v>
                </c:pt>
                <c:pt idx="18142">
                  <c:v>42812</c:v>
                </c:pt>
                <c:pt idx="18143">
                  <c:v>43057</c:v>
                </c:pt>
                <c:pt idx="18144">
                  <c:v>43260</c:v>
                </c:pt>
                <c:pt idx="18145">
                  <c:v>43547</c:v>
                </c:pt>
                <c:pt idx="18146">
                  <c:v>43900.5</c:v>
                </c:pt>
                <c:pt idx="18147">
                  <c:v>44033.5</c:v>
                </c:pt>
                <c:pt idx="18148">
                  <c:v>44502.5</c:v>
                </c:pt>
                <c:pt idx="18149">
                  <c:v>44702</c:v>
                </c:pt>
                <c:pt idx="18150">
                  <c:v>44933</c:v>
                </c:pt>
                <c:pt idx="18151">
                  <c:v>45255</c:v>
                </c:pt>
                <c:pt idx="18152">
                  <c:v>45461.5</c:v>
                </c:pt>
                <c:pt idx="18153">
                  <c:v>45661</c:v>
                </c:pt>
                <c:pt idx="18154">
                  <c:v>45808</c:v>
                </c:pt>
                <c:pt idx="18155">
                  <c:v>45864</c:v>
                </c:pt>
                <c:pt idx="18156">
                  <c:v>45920</c:v>
                </c:pt>
                <c:pt idx="18157">
                  <c:v>46081</c:v>
                </c:pt>
                <c:pt idx="18158">
                  <c:v>46116</c:v>
                </c:pt>
                <c:pt idx="18159">
                  <c:v>46175.5</c:v>
                </c:pt>
                <c:pt idx="18160">
                  <c:v>46252.5</c:v>
                </c:pt>
                <c:pt idx="18161">
                  <c:v>46305</c:v>
                </c:pt>
                <c:pt idx="18162">
                  <c:v>46431</c:v>
                </c:pt>
                <c:pt idx="18163">
                  <c:v>46525.5</c:v>
                </c:pt>
                <c:pt idx="18164">
                  <c:v>46623.5</c:v>
                </c:pt>
                <c:pt idx="18165">
                  <c:v>46868.5</c:v>
                </c:pt>
                <c:pt idx="18166">
                  <c:v>47071.5</c:v>
                </c:pt>
                <c:pt idx="18167">
                  <c:v>47257</c:v>
                </c:pt>
                <c:pt idx="18168">
                  <c:v>47460</c:v>
                </c:pt>
                <c:pt idx="18169">
                  <c:v>47838</c:v>
                </c:pt>
                <c:pt idx="18170">
                  <c:v>47974.5</c:v>
                </c:pt>
                <c:pt idx="18171">
                  <c:v>48335</c:v>
                </c:pt>
                <c:pt idx="18172">
                  <c:v>48601</c:v>
                </c:pt>
                <c:pt idx="18173">
                  <c:v>48730.5</c:v>
                </c:pt>
                <c:pt idx="18174">
                  <c:v>48940.5</c:v>
                </c:pt>
                <c:pt idx="18175">
                  <c:v>49178.5</c:v>
                </c:pt>
                <c:pt idx="18176">
                  <c:v>49108.5</c:v>
                </c:pt>
                <c:pt idx="18177">
                  <c:v>48937</c:v>
                </c:pt>
                <c:pt idx="18178">
                  <c:v>48727</c:v>
                </c:pt>
                <c:pt idx="18179">
                  <c:v>48933.5</c:v>
                </c:pt>
                <c:pt idx="18180">
                  <c:v>49017.5</c:v>
                </c:pt>
                <c:pt idx="18181">
                  <c:v>48842.5</c:v>
                </c:pt>
                <c:pt idx="18182">
                  <c:v>49000</c:v>
                </c:pt>
                <c:pt idx="18183">
                  <c:v>48909</c:v>
                </c:pt>
                <c:pt idx="18184">
                  <c:v>48940.5</c:v>
                </c:pt>
                <c:pt idx="18185">
                  <c:v>48933.5</c:v>
                </c:pt>
                <c:pt idx="18186">
                  <c:v>49164.5</c:v>
                </c:pt>
                <c:pt idx="18187">
                  <c:v>49210</c:v>
                </c:pt>
                <c:pt idx="18188">
                  <c:v>49224</c:v>
                </c:pt>
                <c:pt idx="18189">
                  <c:v>49420</c:v>
                </c:pt>
                <c:pt idx="18190">
                  <c:v>49679</c:v>
                </c:pt>
                <c:pt idx="18191">
                  <c:v>49241.5</c:v>
                </c:pt>
                <c:pt idx="18192">
                  <c:v>49602</c:v>
                </c:pt>
                <c:pt idx="18193">
                  <c:v>49826</c:v>
                </c:pt>
                <c:pt idx="18194">
                  <c:v>50235.5</c:v>
                </c:pt>
                <c:pt idx="18195">
                  <c:v>49934.5</c:v>
                </c:pt>
                <c:pt idx="18196">
                  <c:v>50424.5</c:v>
                </c:pt>
                <c:pt idx="18197">
                  <c:v>50155</c:v>
                </c:pt>
                <c:pt idx="18198">
                  <c:v>50767.5</c:v>
                </c:pt>
                <c:pt idx="18199">
                  <c:v>50662.5</c:v>
                </c:pt>
                <c:pt idx="18200">
                  <c:v>50942.5</c:v>
                </c:pt>
                <c:pt idx="18201">
                  <c:v>50869</c:v>
                </c:pt>
                <c:pt idx="18202">
                  <c:v>50960</c:v>
                </c:pt>
                <c:pt idx="18203">
                  <c:v>50970.5</c:v>
                </c:pt>
                <c:pt idx="18204">
                  <c:v>51124.5</c:v>
                </c:pt>
                <c:pt idx="18205">
                  <c:v>51124.5</c:v>
                </c:pt>
                <c:pt idx="18206">
                  <c:v>51614.5</c:v>
                </c:pt>
                <c:pt idx="18207">
                  <c:v>51726.5</c:v>
                </c:pt>
                <c:pt idx="18208">
                  <c:v>51579.5</c:v>
                </c:pt>
                <c:pt idx="18209">
                  <c:v>51639</c:v>
                </c:pt>
                <c:pt idx="18210">
                  <c:v>51639</c:v>
                </c:pt>
                <c:pt idx="18211">
                  <c:v>51835</c:v>
                </c:pt>
                <c:pt idx="18212">
                  <c:v>51950.5</c:v>
                </c:pt>
                <c:pt idx="18213">
                  <c:v>52297</c:v>
                </c:pt>
                <c:pt idx="18214">
                  <c:v>51828</c:v>
                </c:pt>
                <c:pt idx="18215">
                  <c:v>51796.5</c:v>
                </c:pt>
                <c:pt idx="18216">
                  <c:v>51908.5</c:v>
                </c:pt>
                <c:pt idx="18217">
                  <c:v>52125.5</c:v>
                </c:pt>
                <c:pt idx="18218">
                  <c:v>52349.5</c:v>
                </c:pt>
                <c:pt idx="18219">
                  <c:v>52531.5</c:v>
                </c:pt>
                <c:pt idx="18220">
                  <c:v>52556</c:v>
                </c:pt>
                <c:pt idx="18221">
                  <c:v>53165</c:v>
                </c:pt>
                <c:pt idx="18222">
                  <c:v>52986.5</c:v>
                </c:pt>
                <c:pt idx="18223">
                  <c:v>53049.5</c:v>
                </c:pt>
                <c:pt idx="18224">
                  <c:v>53266.5</c:v>
                </c:pt>
                <c:pt idx="18225">
                  <c:v>53046</c:v>
                </c:pt>
                <c:pt idx="18226">
                  <c:v>53091.5</c:v>
                </c:pt>
                <c:pt idx="18227">
                  <c:v>53623.5</c:v>
                </c:pt>
                <c:pt idx="18228">
                  <c:v>53399.5</c:v>
                </c:pt>
                <c:pt idx="18229">
                  <c:v>53630.5</c:v>
                </c:pt>
                <c:pt idx="18230">
                  <c:v>53406.5</c:v>
                </c:pt>
                <c:pt idx="18231">
                  <c:v>53728.5</c:v>
                </c:pt>
                <c:pt idx="18232">
                  <c:v>53742.5</c:v>
                </c:pt>
                <c:pt idx="18233">
                  <c:v>54103</c:v>
                </c:pt>
                <c:pt idx="18234">
                  <c:v>54211.5</c:v>
                </c:pt>
                <c:pt idx="18235">
                  <c:v>54124</c:v>
                </c:pt>
                <c:pt idx="18236">
                  <c:v>54323.5</c:v>
                </c:pt>
                <c:pt idx="18237">
                  <c:v>53585</c:v>
                </c:pt>
                <c:pt idx="18238">
                  <c:v>53448.5</c:v>
                </c:pt>
                <c:pt idx="18239">
                  <c:v>53749.5</c:v>
                </c:pt>
                <c:pt idx="18240">
                  <c:v>54085.5</c:v>
                </c:pt>
                <c:pt idx="18241">
                  <c:v>54005</c:v>
                </c:pt>
                <c:pt idx="18242">
                  <c:v>54211.5</c:v>
                </c:pt>
                <c:pt idx="18243">
                  <c:v>54715.5</c:v>
                </c:pt>
                <c:pt idx="18244">
                  <c:v>55608</c:v>
                </c:pt>
                <c:pt idx="18245">
                  <c:v>55926.5</c:v>
                </c:pt>
                <c:pt idx="18246">
                  <c:v>55692</c:v>
                </c:pt>
                <c:pt idx="18247">
                  <c:v>55548.5</c:v>
                </c:pt>
                <c:pt idx="18248">
                  <c:v>55839</c:v>
                </c:pt>
                <c:pt idx="18249">
                  <c:v>56182</c:v>
                </c:pt>
                <c:pt idx="18250">
                  <c:v>56108.5</c:v>
                </c:pt>
                <c:pt idx="18251">
                  <c:v>55912.5</c:v>
                </c:pt>
                <c:pt idx="18252">
                  <c:v>55671</c:v>
                </c:pt>
                <c:pt idx="18253">
                  <c:v>55657</c:v>
                </c:pt>
                <c:pt idx="18254">
                  <c:v>56119</c:v>
                </c:pt>
                <c:pt idx="18255">
                  <c:v>55930</c:v>
                </c:pt>
                <c:pt idx="18256">
                  <c:v>55874</c:v>
                </c:pt>
                <c:pt idx="18257">
                  <c:v>56227.5</c:v>
                </c:pt>
                <c:pt idx="18258">
                  <c:v>56189</c:v>
                </c:pt>
                <c:pt idx="18259">
                  <c:v>56444.5</c:v>
                </c:pt>
                <c:pt idx="18260">
                  <c:v>56441</c:v>
                </c:pt>
                <c:pt idx="18261">
                  <c:v>56563.5</c:v>
                </c:pt>
                <c:pt idx="18262">
                  <c:v>56665</c:v>
                </c:pt>
                <c:pt idx="18263">
                  <c:v>56703.5</c:v>
                </c:pt>
                <c:pt idx="18264">
                  <c:v>56637</c:v>
                </c:pt>
                <c:pt idx="18265">
                  <c:v>56721</c:v>
                </c:pt>
                <c:pt idx="18266">
                  <c:v>56700</c:v>
                </c:pt>
                <c:pt idx="18267">
                  <c:v>56798</c:v>
                </c:pt>
                <c:pt idx="18268">
                  <c:v>56749</c:v>
                </c:pt>
                <c:pt idx="18269">
                  <c:v>56714</c:v>
                </c:pt>
                <c:pt idx="18270">
                  <c:v>55657</c:v>
                </c:pt>
                <c:pt idx="18271">
                  <c:v>55821.5</c:v>
                </c:pt>
                <c:pt idx="18272">
                  <c:v>55356</c:v>
                </c:pt>
                <c:pt idx="18273">
                  <c:v>55639.5</c:v>
                </c:pt>
                <c:pt idx="18274">
                  <c:v>55384</c:v>
                </c:pt>
                <c:pt idx="18275">
                  <c:v>55590.5</c:v>
                </c:pt>
                <c:pt idx="18276">
                  <c:v>55713</c:v>
                </c:pt>
                <c:pt idx="18277">
                  <c:v>55296.5</c:v>
                </c:pt>
                <c:pt idx="18278">
                  <c:v>55205.5</c:v>
                </c:pt>
                <c:pt idx="18279">
                  <c:v>55090</c:v>
                </c:pt>
                <c:pt idx="18280">
                  <c:v>54915</c:v>
                </c:pt>
                <c:pt idx="18281">
                  <c:v>54876.5</c:v>
                </c:pt>
                <c:pt idx="18282">
                  <c:v>54733</c:v>
                </c:pt>
                <c:pt idx="18283">
                  <c:v>54516</c:v>
                </c:pt>
                <c:pt idx="18284">
                  <c:v>54810</c:v>
                </c:pt>
                <c:pt idx="18285">
                  <c:v>54845</c:v>
                </c:pt>
                <c:pt idx="18286">
                  <c:v>54803</c:v>
                </c:pt>
                <c:pt idx="18287">
                  <c:v>54792.5</c:v>
                </c:pt>
                <c:pt idx="18288">
                  <c:v>55181</c:v>
                </c:pt>
                <c:pt idx="18289">
                  <c:v>55132</c:v>
                </c:pt>
                <c:pt idx="18290">
                  <c:v>55181</c:v>
                </c:pt>
                <c:pt idx="18291">
                  <c:v>55240.5</c:v>
                </c:pt>
                <c:pt idx="18292">
                  <c:v>55286</c:v>
                </c:pt>
                <c:pt idx="18293">
                  <c:v>54677</c:v>
                </c:pt>
                <c:pt idx="18294">
                  <c:v>55219.5</c:v>
                </c:pt>
                <c:pt idx="18295">
                  <c:v>55237</c:v>
                </c:pt>
                <c:pt idx="18296">
                  <c:v>55321</c:v>
                </c:pt>
                <c:pt idx="18297">
                  <c:v>55443.5</c:v>
                </c:pt>
                <c:pt idx="18298">
                  <c:v>55415.5</c:v>
                </c:pt>
                <c:pt idx="18299">
                  <c:v>55293</c:v>
                </c:pt>
                <c:pt idx="18300">
                  <c:v>55195</c:v>
                </c:pt>
                <c:pt idx="18301">
                  <c:v>55170.5</c:v>
                </c:pt>
                <c:pt idx="18302">
                  <c:v>55181</c:v>
                </c:pt>
                <c:pt idx="18303">
                  <c:v>54726</c:v>
                </c:pt>
                <c:pt idx="18304">
                  <c:v>54687.5</c:v>
                </c:pt>
                <c:pt idx="18305">
                  <c:v>54792.5</c:v>
                </c:pt>
                <c:pt idx="18306">
                  <c:v>54442.5</c:v>
                </c:pt>
                <c:pt idx="18307">
                  <c:v>54299</c:v>
                </c:pt>
                <c:pt idx="18308">
                  <c:v>54439</c:v>
                </c:pt>
                <c:pt idx="18309">
                  <c:v>54561.5</c:v>
                </c:pt>
                <c:pt idx="18310">
                  <c:v>54883.5</c:v>
                </c:pt>
                <c:pt idx="18311">
                  <c:v>55090</c:v>
                </c:pt>
                <c:pt idx="18312">
                  <c:v>55051.5</c:v>
                </c:pt>
                <c:pt idx="18313">
                  <c:v>55237</c:v>
                </c:pt>
                <c:pt idx="18314">
                  <c:v>55569.5</c:v>
                </c:pt>
                <c:pt idx="18315">
                  <c:v>54652.5</c:v>
                </c:pt>
                <c:pt idx="18316">
                  <c:v>54621</c:v>
                </c:pt>
                <c:pt idx="18317">
                  <c:v>55699</c:v>
                </c:pt>
                <c:pt idx="18318">
                  <c:v>55573</c:v>
                </c:pt>
                <c:pt idx="18319">
                  <c:v>54999</c:v>
                </c:pt>
                <c:pt idx="18320">
                  <c:v>54939.5</c:v>
                </c:pt>
                <c:pt idx="18321">
                  <c:v>55391</c:v>
                </c:pt>
                <c:pt idx="18322">
                  <c:v>55300</c:v>
                </c:pt>
                <c:pt idx="18323">
                  <c:v>54911.5</c:v>
                </c:pt>
                <c:pt idx="18324">
                  <c:v>54484.5</c:v>
                </c:pt>
                <c:pt idx="18325">
                  <c:v>54764.5</c:v>
                </c:pt>
                <c:pt idx="18326">
                  <c:v>54558</c:v>
                </c:pt>
                <c:pt idx="18327">
                  <c:v>55111</c:v>
                </c:pt>
                <c:pt idx="18328">
                  <c:v>55800.5</c:v>
                </c:pt>
                <c:pt idx="18329">
                  <c:v>55776</c:v>
                </c:pt>
                <c:pt idx="18330">
                  <c:v>56112</c:v>
                </c:pt>
                <c:pt idx="18331">
                  <c:v>56112</c:v>
                </c:pt>
                <c:pt idx="18332">
                  <c:v>56332.5</c:v>
                </c:pt>
                <c:pt idx="18333">
                  <c:v>56602</c:v>
                </c:pt>
                <c:pt idx="18334">
                  <c:v>57256.5</c:v>
                </c:pt>
                <c:pt idx="18335">
                  <c:v>57487.5</c:v>
                </c:pt>
                <c:pt idx="18336">
                  <c:v>57312.5</c:v>
                </c:pt>
                <c:pt idx="18337">
                  <c:v>57221.5</c:v>
                </c:pt>
                <c:pt idx="18338">
                  <c:v>57732.5</c:v>
                </c:pt>
                <c:pt idx="18339">
                  <c:v>57312.5</c:v>
                </c:pt>
                <c:pt idx="18340">
                  <c:v>57855</c:v>
                </c:pt>
                <c:pt idx="18341">
                  <c:v>58100</c:v>
                </c:pt>
                <c:pt idx="18342">
                  <c:v>58033.5</c:v>
                </c:pt>
                <c:pt idx="18343">
                  <c:v>58194.5</c:v>
                </c:pt>
                <c:pt idx="18344">
                  <c:v>58264.5</c:v>
                </c:pt>
                <c:pt idx="18345">
                  <c:v>58894.5</c:v>
                </c:pt>
                <c:pt idx="18346">
                  <c:v>59192</c:v>
                </c:pt>
                <c:pt idx="18347">
                  <c:v>59552.5</c:v>
                </c:pt>
                <c:pt idx="18348">
                  <c:v>59608.5</c:v>
                </c:pt>
                <c:pt idx="18349">
                  <c:v>59374</c:v>
                </c:pt>
                <c:pt idx="18350">
                  <c:v>59955</c:v>
                </c:pt>
                <c:pt idx="18351">
                  <c:v>60025</c:v>
                </c:pt>
                <c:pt idx="18352">
                  <c:v>60326</c:v>
                </c:pt>
                <c:pt idx="18353">
                  <c:v>60571</c:v>
                </c:pt>
                <c:pt idx="18354">
                  <c:v>60700.5</c:v>
                </c:pt>
                <c:pt idx="18355">
                  <c:v>60585</c:v>
                </c:pt>
                <c:pt idx="18356">
                  <c:v>60777.5</c:v>
                </c:pt>
                <c:pt idx="18357">
                  <c:v>61246.5</c:v>
                </c:pt>
                <c:pt idx="18358">
                  <c:v>61257</c:v>
                </c:pt>
                <c:pt idx="18359">
                  <c:v>61621</c:v>
                </c:pt>
                <c:pt idx="18360">
                  <c:v>62121.5</c:v>
                </c:pt>
                <c:pt idx="18361">
                  <c:v>62590.5</c:v>
                </c:pt>
                <c:pt idx="18362">
                  <c:v>62727</c:v>
                </c:pt>
                <c:pt idx="18363">
                  <c:v>62776</c:v>
                </c:pt>
                <c:pt idx="18364">
                  <c:v>63143.5</c:v>
                </c:pt>
                <c:pt idx="18365">
                  <c:v>63668.5</c:v>
                </c:pt>
                <c:pt idx="18366">
                  <c:v>63976.5</c:v>
                </c:pt>
                <c:pt idx="18367">
                  <c:v>64249.5</c:v>
                </c:pt>
                <c:pt idx="18368">
                  <c:v>64354.5</c:v>
                </c:pt>
                <c:pt idx="18369">
                  <c:v>64561</c:v>
                </c:pt>
                <c:pt idx="18370">
                  <c:v>65201.5</c:v>
                </c:pt>
                <c:pt idx="18371">
                  <c:v>65397.5</c:v>
                </c:pt>
                <c:pt idx="18372">
                  <c:v>65730</c:v>
                </c:pt>
                <c:pt idx="18373">
                  <c:v>65635.5</c:v>
                </c:pt>
                <c:pt idx="18374">
                  <c:v>65698.5</c:v>
                </c:pt>
                <c:pt idx="18375">
                  <c:v>65831.5</c:v>
                </c:pt>
                <c:pt idx="18376">
                  <c:v>65425.5</c:v>
                </c:pt>
                <c:pt idx="18377">
                  <c:v>65684.5</c:v>
                </c:pt>
                <c:pt idx="18378">
                  <c:v>65884</c:v>
                </c:pt>
                <c:pt idx="18379">
                  <c:v>65835</c:v>
                </c:pt>
                <c:pt idx="18380">
                  <c:v>66325</c:v>
                </c:pt>
                <c:pt idx="18381">
                  <c:v>66265.5</c:v>
                </c:pt>
                <c:pt idx="18382">
                  <c:v>66538.5</c:v>
                </c:pt>
                <c:pt idx="18383">
                  <c:v>66710</c:v>
                </c:pt>
                <c:pt idx="18384">
                  <c:v>67431</c:v>
                </c:pt>
                <c:pt idx="18385">
                  <c:v>67581.5</c:v>
                </c:pt>
                <c:pt idx="18386">
                  <c:v>67455.5</c:v>
                </c:pt>
                <c:pt idx="18387">
                  <c:v>68495</c:v>
                </c:pt>
                <c:pt idx="18388">
                  <c:v>68827.5</c:v>
                </c:pt>
                <c:pt idx="18389">
                  <c:v>69181</c:v>
                </c:pt>
                <c:pt idx="18390">
                  <c:v>69457.5</c:v>
                </c:pt>
                <c:pt idx="18391">
                  <c:v>69825</c:v>
                </c:pt>
                <c:pt idx="18392">
                  <c:v>70182</c:v>
                </c:pt>
                <c:pt idx="18393">
                  <c:v>70143.5</c:v>
                </c:pt>
                <c:pt idx="18394">
                  <c:v>70549.5</c:v>
                </c:pt>
                <c:pt idx="18395">
                  <c:v>70654.5</c:v>
                </c:pt>
                <c:pt idx="18396">
                  <c:v>70689.5</c:v>
                </c:pt>
                <c:pt idx="18397">
                  <c:v>70658</c:v>
                </c:pt>
                <c:pt idx="18398">
                  <c:v>70721</c:v>
                </c:pt>
                <c:pt idx="18399">
                  <c:v>70413</c:v>
                </c:pt>
                <c:pt idx="18400">
                  <c:v>70094.5</c:v>
                </c:pt>
                <c:pt idx="18401">
                  <c:v>69979</c:v>
                </c:pt>
                <c:pt idx="18402">
                  <c:v>70129.5</c:v>
                </c:pt>
                <c:pt idx="18403">
                  <c:v>70077</c:v>
                </c:pt>
                <c:pt idx="18404">
                  <c:v>70077</c:v>
                </c:pt>
                <c:pt idx="18405">
                  <c:v>70182</c:v>
                </c:pt>
                <c:pt idx="18406">
                  <c:v>70294</c:v>
                </c:pt>
                <c:pt idx="18407">
                  <c:v>70812</c:v>
                </c:pt>
                <c:pt idx="18408">
                  <c:v>70413</c:v>
                </c:pt>
                <c:pt idx="18409">
                  <c:v>70784</c:v>
                </c:pt>
                <c:pt idx="18410">
                  <c:v>71011.5</c:v>
                </c:pt>
                <c:pt idx="18411">
                  <c:v>71239</c:v>
                </c:pt>
                <c:pt idx="18412">
                  <c:v>70994</c:v>
                </c:pt>
                <c:pt idx="18413">
                  <c:v>70987</c:v>
                </c:pt>
                <c:pt idx="18414">
                  <c:v>71288</c:v>
                </c:pt>
                <c:pt idx="18415">
                  <c:v>71841</c:v>
                </c:pt>
                <c:pt idx="18416">
                  <c:v>71883</c:v>
                </c:pt>
                <c:pt idx="18417">
                  <c:v>71893.5</c:v>
                </c:pt>
                <c:pt idx="18418">
                  <c:v>72012.5</c:v>
                </c:pt>
                <c:pt idx="18419">
                  <c:v>71624</c:v>
                </c:pt>
                <c:pt idx="18420">
                  <c:v>71473.5</c:v>
                </c:pt>
                <c:pt idx="18421">
                  <c:v>71050</c:v>
                </c:pt>
                <c:pt idx="18422">
                  <c:v>71491</c:v>
                </c:pt>
                <c:pt idx="18423">
                  <c:v>72061.5</c:v>
                </c:pt>
                <c:pt idx="18424">
                  <c:v>72303</c:v>
                </c:pt>
                <c:pt idx="18425">
                  <c:v>71963.5</c:v>
                </c:pt>
                <c:pt idx="18426">
                  <c:v>71809.5</c:v>
                </c:pt>
                <c:pt idx="18427">
                  <c:v>71778</c:v>
                </c:pt>
                <c:pt idx="18428">
                  <c:v>71925</c:v>
                </c:pt>
                <c:pt idx="18429">
                  <c:v>71771</c:v>
                </c:pt>
                <c:pt idx="18430">
                  <c:v>71974</c:v>
                </c:pt>
                <c:pt idx="18431">
                  <c:v>71865.5</c:v>
                </c:pt>
                <c:pt idx="18432">
                  <c:v>71676.5</c:v>
                </c:pt>
                <c:pt idx="18433">
                  <c:v>71491</c:v>
                </c:pt>
                <c:pt idx="18434">
                  <c:v>72030</c:v>
                </c:pt>
                <c:pt idx="18435">
                  <c:v>71746.5</c:v>
                </c:pt>
                <c:pt idx="18436">
                  <c:v>71802.5</c:v>
                </c:pt>
                <c:pt idx="18437">
                  <c:v>71774.5</c:v>
                </c:pt>
                <c:pt idx="18438">
                  <c:v>71606.5</c:v>
                </c:pt>
                <c:pt idx="18439">
                  <c:v>71372</c:v>
                </c:pt>
                <c:pt idx="18440">
                  <c:v>71228.5</c:v>
                </c:pt>
                <c:pt idx="18441">
                  <c:v>71470</c:v>
                </c:pt>
                <c:pt idx="18442">
                  <c:v>71330</c:v>
                </c:pt>
                <c:pt idx="18443">
                  <c:v>71127</c:v>
                </c:pt>
                <c:pt idx="18444">
                  <c:v>71127</c:v>
                </c:pt>
                <c:pt idx="18445">
                  <c:v>69972</c:v>
                </c:pt>
                <c:pt idx="18446">
                  <c:v>70434</c:v>
                </c:pt>
                <c:pt idx="18447">
                  <c:v>70105</c:v>
                </c:pt>
                <c:pt idx="18448">
                  <c:v>69643</c:v>
                </c:pt>
                <c:pt idx="18449">
                  <c:v>69160</c:v>
                </c:pt>
                <c:pt idx="18450">
                  <c:v>68708.5</c:v>
                </c:pt>
                <c:pt idx="18451">
                  <c:v>68519.5</c:v>
                </c:pt>
                <c:pt idx="18452">
                  <c:v>68330.5</c:v>
                </c:pt>
                <c:pt idx="18453">
                  <c:v>68229</c:v>
                </c:pt>
                <c:pt idx="18454">
                  <c:v>68218.5</c:v>
                </c:pt>
                <c:pt idx="18455">
                  <c:v>68138</c:v>
                </c:pt>
                <c:pt idx="18456">
                  <c:v>68145</c:v>
                </c:pt>
                <c:pt idx="18457">
                  <c:v>68169.5</c:v>
                </c:pt>
                <c:pt idx="18458">
                  <c:v>68008.5</c:v>
                </c:pt>
                <c:pt idx="18459">
                  <c:v>68050.5</c:v>
                </c:pt>
                <c:pt idx="18460">
                  <c:v>67970</c:v>
                </c:pt>
                <c:pt idx="18461">
                  <c:v>67956</c:v>
                </c:pt>
                <c:pt idx="18462">
                  <c:v>68078.5</c:v>
                </c:pt>
                <c:pt idx="18463">
                  <c:v>68089</c:v>
                </c:pt>
                <c:pt idx="18464">
                  <c:v>68239.5</c:v>
                </c:pt>
                <c:pt idx="18465">
                  <c:v>68124</c:v>
                </c:pt>
                <c:pt idx="18466">
                  <c:v>68176.5</c:v>
                </c:pt>
                <c:pt idx="18467">
                  <c:v>68232.5</c:v>
                </c:pt>
                <c:pt idx="18468">
                  <c:v>68330.5</c:v>
                </c:pt>
                <c:pt idx="18469">
                  <c:v>68295.5</c:v>
                </c:pt>
                <c:pt idx="18470">
                  <c:v>68323.5</c:v>
                </c:pt>
                <c:pt idx="18471">
                  <c:v>68344.5</c:v>
                </c:pt>
                <c:pt idx="18472">
                  <c:v>68313</c:v>
                </c:pt>
                <c:pt idx="18473">
                  <c:v>68362</c:v>
                </c:pt>
                <c:pt idx="18474">
                  <c:v>68442.5</c:v>
                </c:pt>
                <c:pt idx="18475">
                  <c:v>68351.5</c:v>
                </c:pt>
                <c:pt idx="18476">
                  <c:v>68432</c:v>
                </c:pt>
                <c:pt idx="18477">
                  <c:v>68484.5</c:v>
                </c:pt>
                <c:pt idx="18478">
                  <c:v>68474</c:v>
                </c:pt>
                <c:pt idx="18479">
                  <c:v>68628</c:v>
                </c:pt>
                <c:pt idx="18480">
                  <c:v>68607</c:v>
                </c:pt>
                <c:pt idx="18481">
                  <c:v>68712</c:v>
                </c:pt>
                <c:pt idx="18482">
                  <c:v>68834.5</c:v>
                </c:pt>
                <c:pt idx="18483">
                  <c:v>68726</c:v>
                </c:pt>
                <c:pt idx="18484">
                  <c:v>68782</c:v>
                </c:pt>
                <c:pt idx="18485">
                  <c:v>68792.5</c:v>
                </c:pt>
                <c:pt idx="18486">
                  <c:v>68799.5</c:v>
                </c:pt>
                <c:pt idx="18487">
                  <c:v>68603.5</c:v>
                </c:pt>
                <c:pt idx="18488">
                  <c:v>68575.5</c:v>
                </c:pt>
                <c:pt idx="18489">
                  <c:v>68579</c:v>
                </c:pt>
                <c:pt idx="18490">
                  <c:v>68936</c:v>
                </c:pt>
                <c:pt idx="18491">
                  <c:v>68932.5</c:v>
                </c:pt>
                <c:pt idx="18492">
                  <c:v>68894</c:v>
                </c:pt>
                <c:pt idx="18493">
                  <c:v>68890.5</c:v>
                </c:pt>
                <c:pt idx="18494">
                  <c:v>68974.5</c:v>
                </c:pt>
                <c:pt idx="18495">
                  <c:v>68974.5</c:v>
                </c:pt>
                <c:pt idx="18496">
                  <c:v>68911.5</c:v>
                </c:pt>
                <c:pt idx="18497">
                  <c:v>68911.5</c:v>
                </c:pt>
                <c:pt idx="18498">
                  <c:v>68908</c:v>
                </c:pt>
                <c:pt idx="18499">
                  <c:v>68904.5</c:v>
                </c:pt>
                <c:pt idx="18500">
                  <c:v>68901</c:v>
                </c:pt>
                <c:pt idx="18501">
                  <c:v>68981.5</c:v>
                </c:pt>
                <c:pt idx="18502">
                  <c:v>68992</c:v>
                </c:pt>
                <c:pt idx="18503">
                  <c:v>68967.5</c:v>
                </c:pt>
                <c:pt idx="18504">
                  <c:v>69020</c:v>
                </c:pt>
                <c:pt idx="18505">
                  <c:v>69020</c:v>
                </c:pt>
                <c:pt idx="18506">
                  <c:v>69044.5</c:v>
                </c:pt>
                <c:pt idx="18507">
                  <c:v>69118</c:v>
                </c:pt>
                <c:pt idx="18508">
                  <c:v>69058.5</c:v>
                </c:pt>
                <c:pt idx="18509">
                  <c:v>68957</c:v>
                </c:pt>
                <c:pt idx="18510">
                  <c:v>68960.5</c:v>
                </c:pt>
                <c:pt idx="18511">
                  <c:v>69006</c:v>
                </c:pt>
                <c:pt idx="18512">
                  <c:v>69037.5</c:v>
                </c:pt>
                <c:pt idx="18513">
                  <c:v>68960.5</c:v>
                </c:pt>
                <c:pt idx="18514">
                  <c:v>68932.5</c:v>
                </c:pt>
                <c:pt idx="18515">
                  <c:v>68894</c:v>
                </c:pt>
                <c:pt idx="18516">
                  <c:v>68897.5</c:v>
                </c:pt>
                <c:pt idx="18517">
                  <c:v>68866</c:v>
                </c:pt>
                <c:pt idx="18518">
                  <c:v>68922</c:v>
                </c:pt>
                <c:pt idx="18519">
                  <c:v>68838</c:v>
                </c:pt>
                <c:pt idx="18520">
                  <c:v>68834.5</c:v>
                </c:pt>
                <c:pt idx="18521">
                  <c:v>68866</c:v>
                </c:pt>
                <c:pt idx="18522">
                  <c:v>68806.5</c:v>
                </c:pt>
                <c:pt idx="18523">
                  <c:v>68806.5</c:v>
                </c:pt>
                <c:pt idx="18524">
                  <c:v>68778.5</c:v>
                </c:pt>
                <c:pt idx="18525">
                  <c:v>68803</c:v>
                </c:pt>
                <c:pt idx="18526">
                  <c:v>68859</c:v>
                </c:pt>
                <c:pt idx="18527">
                  <c:v>68852</c:v>
                </c:pt>
                <c:pt idx="18528">
                  <c:v>68817</c:v>
                </c:pt>
                <c:pt idx="18529">
                  <c:v>69009.5</c:v>
                </c:pt>
                <c:pt idx="18530">
                  <c:v>68967.5</c:v>
                </c:pt>
                <c:pt idx="18531">
                  <c:v>68960.5</c:v>
                </c:pt>
                <c:pt idx="18532">
                  <c:v>68929</c:v>
                </c:pt>
                <c:pt idx="18533">
                  <c:v>68922</c:v>
                </c:pt>
                <c:pt idx="18534">
                  <c:v>68981.5</c:v>
                </c:pt>
                <c:pt idx="18535">
                  <c:v>69020</c:v>
                </c:pt>
                <c:pt idx="18536">
                  <c:v>68999</c:v>
                </c:pt>
                <c:pt idx="18537">
                  <c:v>68946.5</c:v>
                </c:pt>
                <c:pt idx="18538">
                  <c:v>68960.5</c:v>
                </c:pt>
                <c:pt idx="18539">
                  <c:v>68950</c:v>
                </c:pt>
                <c:pt idx="18540">
                  <c:v>69051.5</c:v>
                </c:pt>
                <c:pt idx="18541">
                  <c:v>69079.5</c:v>
                </c:pt>
                <c:pt idx="18542">
                  <c:v>69160</c:v>
                </c:pt>
                <c:pt idx="18543">
                  <c:v>69104</c:v>
                </c:pt>
                <c:pt idx="18544">
                  <c:v>69160</c:v>
                </c:pt>
                <c:pt idx="18545">
                  <c:v>69135.5</c:v>
                </c:pt>
                <c:pt idx="18546">
                  <c:v>69195</c:v>
                </c:pt>
                <c:pt idx="18547">
                  <c:v>69198.5</c:v>
                </c:pt>
                <c:pt idx="18548">
                  <c:v>69223</c:v>
                </c:pt>
                <c:pt idx="18549">
                  <c:v>69251</c:v>
                </c:pt>
                <c:pt idx="18550">
                  <c:v>69191.5</c:v>
                </c:pt>
                <c:pt idx="18551">
                  <c:v>69300</c:v>
                </c:pt>
                <c:pt idx="18552">
                  <c:v>69279</c:v>
                </c:pt>
                <c:pt idx="18553">
                  <c:v>69303.5</c:v>
                </c:pt>
                <c:pt idx="18554">
                  <c:v>69300</c:v>
                </c:pt>
                <c:pt idx="18555">
                  <c:v>69233.5</c:v>
                </c:pt>
                <c:pt idx="18556">
                  <c:v>69188</c:v>
                </c:pt>
                <c:pt idx="18557">
                  <c:v>69142.5</c:v>
                </c:pt>
                <c:pt idx="18558">
                  <c:v>69156.5</c:v>
                </c:pt>
                <c:pt idx="18559">
                  <c:v>69146</c:v>
                </c:pt>
                <c:pt idx="18560">
                  <c:v>69125</c:v>
                </c:pt>
                <c:pt idx="18561">
                  <c:v>68953.5</c:v>
                </c:pt>
                <c:pt idx="18562">
                  <c:v>68845</c:v>
                </c:pt>
                <c:pt idx="18563">
                  <c:v>68754</c:v>
                </c:pt>
                <c:pt idx="18564">
                  <c:v>71337</c:v>
                </c:pt>
                <c:pt idx="18565">
                  <c:v>71277.5</c:v>
                </c:pt>
                <c:pt idx="18566">
                  <c:v>71242.5</c:v>
                </c:pt>
                <c:pt idx="18567">
                  <c:v>71281</c:v>
                </c:pt>
                <c:pt idx="18568">
                  <c:v>71277.5</c:v>
                </c:pt>
                <c:pt idx="18569">
                  <c:v>71344</c:v>
                </c:pt>
                <c:pt idx="18570">
                  <c:v>71431.5</c:v>
                </c:pt>
                <c:pt idx="18571">
                  <c:v>71316</c:v>
                </c:pt>
                <c:pt idx="18572">
                  <c:v>71379</c:v>
                </c:pt>
                <c:pt idx="18573">
                  <c:v>71354.5</c:v>
                </c:pt>
                <c:pt idx="18574">
                  <c:v>71354.5</c:v>
                </c:pt>
                <c:pt idx="18575">
                  <c:v>71414</c:v>
                </c:pt>
                <c:pt idx="18576">
                  <c:v>71435</c:v>
                </c:pt>
                <c:pt idx="18577">
                  <c:v>71512</c:v>
                </c:pt>
                <c:pt idx="18578">
                  <c:v>71452.5</c:v>
                </c:pt>
                <c:pt idx="18579">
                  <c:v>71550.5</c:v>
                </c:pt>
                <c:pt idx="18580">
                  <c:v>71372</c:v>
                </c:pt>
                <c:pt idx="18581">
                  <c:v>71438.5</c:v>
                </c:pt>
                <c:pt idx="18582">
                  <c:v>71967</c:v>
                </c:pt>
                <c:pt idx="18583">
                  <c:v>72187.5</c:v>
                </c:pt>
                <c:pt idx="18584">
                  <c:v>72250.5</c:v>
                </c:pt>
                <c:pt idx="18585">
                  <c:v>72324</c:v>
                </c:pt>
                <c:pt idx="18586">
                  <c:v>72408</c:v>
                </c:pt>
                <c:pt idx="18587">
                  <c:v>72457</c:v>
                </c:pt>
                <c:pt idx="18588">
                  <c:v>72551.5</c:v>
                </c:pt>
                <c:pt idx="18589">
                  <c:v>72520</c:v>
                </c:pt>
                <c:pt idx="18590">
                  <c:v>72551.5</c:v>
                </c:pt>
                <c:pt idx="18591">
                  <c:v>72670.5</c:v>
                </c:pt>
                <c:pt idx="18592">
                  <c:v>72705.5</c:v>
                </c:pt>
                <c:pt idx="18593">
                  <c:v>72737</c:v>
                </c:pt>
                <c:pt idx="18594">
                  <c:v>72768.5</c:v>
                </c:pt>
                <c:pt idx="18595">
                  <c:v>72863</c:v>
                </c:pt>
                <c:pt idx="18596">
                  <c:v>72863</c:v>
                </c:pt>
                <c:pt idx="18597">
                  <c:v>72891</c:v>
                </c:pt>
                <c:pt idx="18598">
                  <c:v>72985.5</c:v>
                </c:pt>
                <c:pt idx="18599">
                  <c:v>72982</c:v>
                </c:pt>
                <c:pt idx="18600">
                  <c:v>73153.5</c:v>
                </c:pt>
                <c:pt idx="18601">
                  <c:v>73122</c:v>
                </c:pt>
                <c:pt idx="18602">
                  <c:v>73115</c:v>
                </c:pt>
                <c:pt idx="18603">
                  <c:v>73199</c:v>
                </c:pt>
                <c:pt idx="18604">
                  <c:v>73125.5</c:v>
                </c:pt>
                <c:pt idx="18605">
                  <c:v>73286.5</c:v>
                </c:pt>
                <c:pt idx="18606">
                  <c:v>73318</c:v>
                </c:pt>
                <c:pt idx="18607">
                  <c:v>73405.5</c:v>
                </c:pt>
                <c:pt idx="18608">
                  <c:v>73510.5</c:v>
                </c:pt>
                <c:pt idx="18609">
                  <c:v>73612</c:v>
                </c:pt>
                <c:pt idx="18610">
                  <c:v>73500</c:v>
                </c:pt>
                <c:pt idx="18611">
                  <c:v>73615.5</c:v>
                </c:pt>
                <c:pt idx="18612">
                  <c:v>73713.5</c:v>
                </c:pt>
                <c:pt idx="18613">
                  <c:v>73748.5</c:v>
                </c:pt>
                <c:pt idx="18614">
                  <c:v>73808</c:v>
                </c:pt>
                <c:pt idx="18615">
                  <c:v>73843</c:v>
                </c:pt>
                <c:pt idx="18616">
                  <c:v>73906</c:v>
                </c:pt>
                <c:pt idx="18617">
                  <c:v>73906</c:v>
                </c:pt>
                <c:pt idx="18618">
                  <c:v>73972.5</c:v>
                </c:pt>
                <c:pt idx="18619">
                  <c:v>74000.5</c:v>
                </c:pt>
                <c:pt idx="18620">
                  <c:v>74035.5</c:v>
                </c:pt>
                <c:pt idx="18621">
                  <c:v>74004</c:v>
                </c:pt>
                <c:pt idx="18622">
                  <c:v>74039</c:v>
                </c:pt>
                <c:pt idx="18623">
                  <c:v>74126.5</c:v>
                </c:pt>
                <c:pt idx="18624">
                  <c:v>74161.5</c:v>
                </c:pt>
                <c:pt idx="18625">
                  <c:v>74203.5</c:v>
                </c:pt>
                <c:pt idx="18626">
                  <c:v>74105.5</c:v>
                </c:pt>
                <c:pt idx="18627">
                  <c:v>74214</c:v>
                </c:pt>
                <c:pt idx="18628">
                  <c:v>74214</c:v>
                </c:pt>
                <c:pt idx="18629">
                  <c:v>74189.5</c:v>
                </c:pt>
                <c:pt idx="18630">
                  <c:v>74200</c:v>
                </c:pt>
                <c:pt idx="18631">
                  <c:v>74266.5</c:v>
                </c:pt>
                <c:pt idx="18632">
                  <c:v>74270</c:v>
                </c:pt>
                <c:pt idx="18633">
                  <c:v>74336.5</c:v>
                </c:pt>
                <c:pt idx="18634">
                  <c:v>74315.5</c:v>
                </c:pt>
                <c:pt idx="18635">
                  <c:v>74389</c:v>
                </c:pt>
                <c:pt idx="18636">
                  <c:v>74392.5</c:v>
                </c:pt>
                <c:pt idx="18637">
                  <c:v>74452</c:v>
                </c:pt>
                <c:pt idx="18638">
                  <c:v>74487</c:v>
                </c:pt>
                <c:pt idx="18639">
                  <c:v>74354</c:v>
                </c:pt>
                <c:pt idx="18640">
                  <c:v>74424</c:v>
                </c:pt>
                <c:pt idx="18641">
                  <c:v>74455.5</c:v>
                </c:pt>
                <c:pt idx="18642">
                  <c:v>74459</c:v>
                </c:pt>
                <c:pt idx="18643">
                  <c:v>74455.5</c:v>
                </c:pt>
                <c:pt idx="18644">
                  <c:v>74452</c:v>
                </c:pt>
                <c:pt idx="18645">
                  <c:v>74518.5</c:v>
                </c:pt>
                <c:pt idx="18646">
                  <c:v>74448.5</c:v>
                </c:pt>
                <c:pt idx="18647">
                  <c:v>74476.5</c:v>
                </c:pt>
                <c:pt idx="18648">
                  <c:v>74455.5</c:v>
                </c:pt>
                <c:pt idx="18649">
                  <c:v>74473</c:v>
                </c:pt>
                <c:pt idx="18650">
                  <c:v>74522</c:v>
                </c:pt>
                <c:pt idx="18651">
                  <c:v>74417</c:v>
                </c:pt>
                <c:pt idx="18652">
                  <c:v>74532.5</c:v>
                </c:pt>
                <c:pt idx="18653">
                  <c:v>74504.5</c:v>
                </c:pt>
                <c:pt idx="18654">
                  <c:v>74431</c:v>
                </c:pt>
                <c:pt idx="18655">
                  <c:v>74403</c:v>
                </c:pt>
                <c:pt idx="18656">
                  <c:v>74431</c:v>
                </c:pt>
                <c:pt idx="18657">
                  <c:v>74368</c:v>
                </c:pt>
                <c:pt idx="18658">
                  <c:v>74326</c:v>
                </c:pt>
                <c:pt idx="18659">
                  <c:v>74382</c:v>
                </c:pt>
                <c:pt idx="18660">
                  <c:v>74385.5</c:v>
                </c:pt>
                <c:pt idx="18661">
                  <c:v>74315.5</c:v>
                </c:pt>
                <c:pt idx="18662">
                  <c:v>74378.5</c:v>
                </c:pt>
                <c:pt idx="18663">
                  <c:v>74382</c:v>
                </c:pt>
                <c:pt idx="18664">
                  <c:v>74315.5</c:v>
                </c:pt>
                <c:pt idx="18665">
                  <c:v>74347</c:v>
                </c:pt>
                <c:pt idx="18666">
                  <c:v>74382</c:v>
                </c:pt>
                <c:pt idx="18667">
                  <c:v>74252.5</c:v>
                </c:pt>
                <c:pt idx="18668">
                  <c:v>74189.5</c:v>
                </c:pt>
                <c:pt idx="18669">
                  <c:v>74280.5</c:v>
                </c:pt>
                <c:pt idx="18670">
                  <c:v>74270</c:v>
                </c:pt>
                <c:pt idx="18671">
                  <c:v>74221</c:v>
                </c:pt>
                <c:pt idx="18672">
                  <c:v>74137</c:v>
                </c:pt>
                <c:pt idx="18673">
                  <c:v>74154.5</c:v>
                </c:pt>
                <c:pt idx="18674">
                  <c:v>74172</c:v>
                </c:pt>
                <c:pt idx="18675">
                  <c:v>74021.5</c:v>
                </c:pt>
                <c:pt idx="18676">
                  <c:v>73965.5</c:v>
                </c:pt>
                <c:pt idx="18677">
                  <c:v>74018</c:v>
                </c:pt>
                <c:pt idx="18678">
                  <c:v>73937.5</c:v>
                </c:pt>
                <c:pt idx="18679">
                  <c:v>74046</c:v>
                </c:pt>
                <c:pt idx="18680">
                  <c:v>73913</c:v>
                </c:pt>
                <c:pt idx="18681">
                  <c:v>73962</c:v>
                </c:pt>
                <c:pt idx="18682">
                  <c:v>73808</c:v>
                </c:pt>
                <c:pt idx="18683">
                  <c:v>73850</c:v>
                </c:pt>
                <c:pt idx="18684">
                  <c:v>73853.5</c:v>
                </c:pt>
                <c:pt idx="18685">
                  <c:v>73759</c:v>
                </c:pt>
                <c:pt idx="18686">
                  <c:v>73762.5</c:v>
                </c:pt>
                <c:pt idx="18687">
                  <c:v>73787</c:v>
                </c:pt>
                <c:pt idx="18688">
                  <c:v>73755.5</c:v>
                </c:pt>
                <c:pt idx="18689">
                  <c:v>73601.5</c:v>
                </c:pt>
                <c:pt idx="18690">
                  <c:v>73601.5</c:v>
                </c:pt>
                <c:pt idx="18691">
                  <c:v>73538.5</c:v>
                </c:pt>
                <c:pt idx="18692">
                  <c:v>73598</c:v>
                </c:pt>
                <c:pt idx="18693">
                  <c:v>73507</c:v>
                </c:pt>
                <c:pt idx="18694">
                  <c:v>73472</c:v>
                </c:pt>
                <c:pt idx="18695">
                  <c:v>73468.5</c:v>
                </c:pt>
                <c:pt idx="18696">
                  <c:v>73440.5</c:v>
                </c:pt>
                <c:pt idx="18697">
                  <c:v>73290</c:v>
                </c:pt>
                <c:pt idx="18698">
                  <c:v>73328.5</c:v>
                </c:pt>
                <c:pt idx="18699">
                  <c:v>73244.5</c:v>
                </c:pt>
                <c:pt idx="18700">
                  <c:v>73143</c:v>
                </c:pt>
                <c:pt idx="18701">
                  <c:v>73122</c:v>
                </c:pt>
                <c:pt idx="18702">
                  <c:v>73094</c:v>
                </c:pt>
                <c:pt idx="18703">
                  <c:v>73118.5</c:v>
                </c:pt>
                <c:pt idx="18704">
                  <c:v>73041.5</c:v>
                </c:pt>
                <c:pt idx="18705">
                  <c:v>72992.5</c:v>
                </c:pt>
                <c:pt idx="18706">
                  <c:v>72943.5</c:v>
                </c:pt>
                <c:pt idx="18707">
                  <c:v>72898</c:v>
                </c:pt>
                <c:pt idx="18708">
                  <c:v>72842</c:v>
                </c:pt>
                <c:pt idx="18709">
                  <c:v>72905</c:v>
                </c:pt>
                <c:pt idx="18710">
                  <c:v>72775.5</c:v>
                </c:pt>
                <c:pt idx="18711">
                  <c:v>72842</c:v>
                </c:pt>
                <c:pt idx="18712">
                  <c:v>72688</c:v>
                </c:pt>
                <c:pt idx="18713">
                  <c:v>72621.5</c:v>
                </c:pt>
                <c:pt idx="18714">
                  <c:v>72684.5</c:v>
                </c:pt>
                <c:pt idx="18715">
                  <c:v>72593.5</c:v>
                </c:pt>
                <c:pt idx="18716">
                  <c:v>72502.5</c:v>
                </c:pt>
                <c:pt idx="18717">
                  <c:v>72467.5</c:v>
                </c:pt>
                <c:pt idx="18718">
                  <c:v>72376.5</c:v>
                </c:pt>
                <c:pt idx="18719">
                  <c:v>72341.5</c:v>
                </c:pt>
                <c:pt idx="18720">
                  <c:v>72289</c:v>
                </c:pt>
                <c:pt idx="18721">
                  <c:v>72156</c:v>
                </c:pt>
                <c:pt idx="18722">
                  <c:v>72093</c:v>
                </c:pt>
                <c:pt idx="18723">
                  <c:v>72170</c:v>
                </c:pt>
                <c:pt idx="18724">
                  <c:v>72061.5</c:v>
                </c:pt>
                <c:pt idx="18725">
                  <c:v>71886.5</c:v>
                </c:pt>
                <c:pt idx="18726">
                  <c:v>71998.5</c:v>
                </c:pt>
                <c:pt idx="18727">
                  <c:v>71841</c:v>
                </c:pt>
                <c:pt idx="18728">
                  <c:v>71876</c:v>
                </c:pt>
                <c:pt idx="18729">
                  <c:v>71827</c:v>
                </c:pt>
                <c:pt idx="18730">
                  <c:v>71760.5</c:v>
                </c:pt>
                <c:pt idx="18731">
                  <c:v>71648.5</c:v>
                </c:pt>
                <c:pt idx="18732">
                  <c:v>71592.5</c:v>
                </c:pt>
                <c:pt idx="18733">
                  <c:v>71533</c:v>
                </c:pt>
                <c:pt idx="18734">
                  <c:v>71445.5</c:v>
                </c:pt>
                <c:pt idx="18735">
                  <c:v>71410.5</c:v>
                </c:pt>
                <c:pt idx="18736">
                  <c:v>71295</c:v>
                </c:pt>
                <c:pt idx="18737">
                  <c:v>71235.5</c:v>
                </c:pt>
                <c:pt idx="18738">
                  <c:v>71176</c:v>
                </c:pt>
                <c:pt idx="18739">
                  <c:v>71060.5</c:v>
                </c:pt>
                <c:pt idx="18740">
                  <c:v>71120</c:v>
                </c:pt>
                <c:pt idx="18741">
                  <c:v>70941.5</c:v>
                </c:pt>
                <c:pt idx="18742">
                  <c:v>70882</c:v>
                </c:pt>
                <c:pt idx="18743">
                  <c:v>70847</c:v>
                </c:pt>
                <c:pt idx="18744">
                  <c:v>70738.5</c:v>
                </c:pt>
                <c:pt idx="18745">
                  <c:v>70493.5</c:v>
                </c:pt>
                <c:pt idx="18746">
                  <c:v>70563.5</c:v>
                </c:pt>
                <c:pt idx="18747">
                  <c:v>70518</c:v>
                </c:pt>
                <c:pt idx="18748">
                  <c:v>70374.5</c:v>
                </c:pt>
                <c:pt idx="18749">
                  <c:v>70217</c:v>
                </c:pt>
                <c:pt idx="18750">
                  <c:v>70185.5</c:v>
                </c:pt>
                <c:pt idx="18751">
                  <c:v>70192.5</c:v>
                </c:pt>
                <c:pt idx="18752">
                  <c:v>70140</c:v>
                </c:pt>
                <c:pt idx="18753">
                  <c:v>70028</c:v>
                </c:pt>
                <c:pt idx="18754">
                  <c:v>69937</c:v>
                </c:pt>
                <c:pt idx="18755">
                  <c:v>69811</c:v>
                </c:pt>
                <c:pt idx="18756">
                  <c:v>69755</c:v>
                </c:pt>
                <c:pt idx="18757">
                  <c:v>69667.5</c:v>
                </c:pt>
                <c:pt idx="18758">
                  <c:v>69615</c:v>
                </c:pt>
                <c:pt idx="18759">
                  <c:v>69471.5</c:v>
                </c:pt>
                <c:pt idx="18760">
                  <c:v>69359.5</c:v>
                </c:pt>
                <c:pt idx="18761">
                  <c:v>69275.5</c:v>
                </c:pt>
                <c:pt idx="18762">
                  <c:v>69216</c:v>
                </c:pt>
                <c:pt idx="18763">
                  <c:v>69135.5</c:v>
                </c:pt>
                <c:pt idx="18764">
                  <c:v>69079.5</c:v>
                </c:pt>
                <c:pt idx="18765">
                  <c:v>68992</c:v>
                </c:pt>
                <c:pt idx="18766">
                  <c:v>68932.5</c:v>
                </c:pt>
                <c:pt idx="18767">
                  <c:v>68901</c:v>
                </c:pt>
                <c:pt idx="18768">
                  <c:v>68673.5</c:v>
                </c:pt>
                <c:pt idx="18769">
                  <c:v>68764.5</c:v>
                </c:pt>
                <c:pt idx="18770">
                  <c:v>68621</c:v>
                </c:pt>
                <c:pt idx="18771">
                  <c:v>68533.5</c:v>
                </c:pt>
                <c:pt idx="18772">
                  <c:v>68463.5</c:v>
                </c:pt>
                <c:pt idx="18773">
                  <c:v>68351.5</c:v>
                </c:pt>
                <c:pt idx="18774">
                  <c:v>68313</c:v>
                </c:pt>
                <c:pt idx="18775">
                  <c:v>68173</c:v>
                </c:pt>
                <c:pt idx="18776">
                  <c:v>68141.5</c:v>
                </c:pt>
                <c:pt idx="18777">
                  <c:v>67977</c:v>
                </c:pt>
                <c:pt idx="18778">
                  <c:v>67963</c:v>
                </c:pt>
                <c:pt idx="18779">
                  <c:v>67882.5</c:v>
                </c:pt>
                <c:pt idx="18780">
                  <c:v>67753</c:v>
                </c:pt>
                <c:pt idx="18781">
                  <c:v>67704</c:v>
                </c:pt>
                <c:pt idx="18782">
                  <c:v>67620</c:v>
                </c:pt>
                <c:pt idx="18783">
                  <c:v>67539.5</c:v>
                </c:pt>
                <c:pt idx="18784">
                  <c:v>67455.5</c:v>
                </c:pt>
                <c:pt idx="18785">
                  <c:v>67431</c:v>
                </c:pt>
                <c:pt idx="18786">
                  <c:v>67350.5</c:v>
                </c:pt>
                <c:pt idx="18787">
                  <c:v>67221</c:v>
                </c:pt>
                <c:pt idx="18788">
                  <c:v>67189.5</c:v>
                </c:pt>
                <c:pt idx="18789">
                  <c:v>67056.5</c:v>
                </c:pt>
                <c:pt idx="18790">
                  <c:v>67032</c:v>
                </c:pt>
                <c:pt idx="18791">
                  <c:v>66976</c:v>
                </c:pt>
                <c:pt idx="18792">
                  <c:v>66867.5</c:v>
                </c:pt>
                <c:pt idx="18793">
                  <c:v>66808</c:v>
                </c:pt>
                <c:pt idx="18794">
                  <c:v>66724</c:v>
                </c:pt>
                <c:pt idx="18795">
                  <c:v>66633</c:v>
                </c:pt>
                <c:pt idx="18796">
                  <c:v>66577</c:v>
                </c:pt>
                <c:pt idx="18797">
                  <c:v>66514</c:v>
                </c:pt>
                <c:pt idx="18798">
                  <c:v>66503.5</c:v>
                </c:pt>
                <c:pt idx="18799">
                  <c:v>66496.5</c:v>
                </c:pt>
                <c:pt idx="18800">
                  <c:v>66419.5</c:v>
                </c:pt>
                <c:pt idx="18801">
                  <c:v>66402</c:v>
                </c:pt>
                <c:pt idx="18802">
                  <c:v>66272.5</c:v>
                </c:pt>
                <c:pt idx="18803">
                  <c:v>66314.5</c:v>
                </c:pt>
                <c:pt idx="18804">
                  <c:v>66188.5</c:v>
                </c:pt>
                <c:pt idx="18805">
                  <c:v>66062.5</c:v>
                </c:pt>
                <c:pt idx="18806">
                  <c:v>66059</c:v>
                </c:pt>
                <c:pt idx="18807">
                  <c:v>66010</c:v>
                </c:pt>
                <c:pt idx="18808">
                  <c:v>65884</c:v>
                </c:pt>
                <c:pt idx="18809">
                  <c:v>65933</c:v>
                </c:pt>
                <c:pt idx="18810">
                  <c:v>65831.5</c:v>
                </c:pt>
                <c:pt idx="18811">
                  <c:v>65856</c:v>
                </c:pt>
                <c:pt idx="18812">
                  <c:v>65754.5</c:v>
                </c:pt>
                <c:pt idx="18813">
                  <c:v>65670.5</c:v>
                </c:pt>
                <c:pt idx="18814">
                  <c:v>65593.5</c:v>
                </c:pt>
                <c:pt idx="18815">
                  <c:v>65593.5</c:v>
                </c:pt>
                <c:pt idx="18816">
                  <c:v>65439.5</c:v>
                </c:pt>
                <c:pt idx="18817">
                  <c:v>65520</c:v>
                </c:pt>
                <c:pt idx="18818">
                  <c:v>65474.5</c:v>
                </c:pt>
                <c:pt idx="18819">
                  <c:v>65348.5</c:v>
                </c:pt>
                <c:pt idx="18820">
                  <c:v>65345</c:v>
                </c:pt>
                <c:pt idx="18821">
                  <c:v>65240</c:v>
                </c:pt>
                <c:pt idx="18822">
                  <c:v>65233</c:v>
                </c:pt>
                <c:pt idx="18823">
                  <c:v>65212</c:v>
                </c:pt>
                <c:pt idx="18824">
                  <c:v>65152.5</c:v>
                </c:pt>
                <c:pt idx="18825">
                  <c:v>65058</c:v>
                </c:pt>
                <c:pt idx="18826">
                  <c:v>65012.5</c:v>
                </c:pt>
                <c:pt idx="18827">
                  <c:v>65044</c:v>
                </c:pt>
                <c:pt idx="18828">
                  <c:v>64967</c:v>
                </c:pt>
                <c:pt idx="18829">
                  <c:v>64844.5</c:v>
                </c:pt>
                <c:pt idx="18830">
                  <c:v>64848</c:v>
                </c:pt>
                <c:pt idx="18831">
                  <c:v>64820</c:v>
                </c:pt>
                <c:pt idx="18832">
                  <c:v>64792</c:v>
                </c:pt>
                <c:pt idx="18833">
                  <c:v>64743</c:v>
                </c:pt>
                <c:pt idx="18834">
                  <c:v>64694</c:v>
                </c:pt>
                <c:pt idx="18835">
                  <c:v>64648.5</c:v>
                </c:pt>
                <c:pt idx="18836">
                  <c:v>64575</c:v>
                </c:pt>
                <c:pt idx="18837">
                  <c:v>64522.5</c:v>
                </c:pt>
                <c:pt idx="18838">
                  <c:v>64498</c:v>
                </c:pt>
                <c:pt idx="18839">
                  <c:v>64470</c:v>
                </c:pt>
                <c:pt idx="18840">
                  <c:v>64452.5</c:v>
                </c:pt>
                <c:pt idx="18841">
                  <c:v>64379</c:v>
                </c:pt>
                <c:pt idx="18842">
                  <c:v>64270.5</c:v>
                </c:pt>
                <c:pt idx="18843">
                  <c:v>64270.5</c:v>
                </c:pt>
                <c:pt idx="18844">
                  <c:v>64204</c:v>
                </c:pt>
                <c:pt idx="18845">
                  <c:v>64095.5</c:v>
                </c:pt>
                <c:pt idx="18846">
                  <c:v>64109.5</c:v>
                </c:pt>
                <c:pt idx="18847">
                  <c:v>64116.5</c:v>
                </c:pt>
                <c:pt idx="18848">
                  <c:v>64085</c:v>
                </c:pt>
                <c:pt idx="18849">
                  <c:v>64032.5</c:v>
                </c:pt>
                <c:pt idx="18850">
                  <c:v>63931</c:v>
                </c:pt>
                <c:pt idx="18851">
                  <c:v>63952</c:v>
                </c:pt>
                <c:pt idx="18852">
                  <c:v>63913.5</c:v>
                </c:pt>
                <c:pt idx="18853">
                  <c:v>63861</c:v>
                </c:pt>
                <c:pt idx="18854">
                  <c:v>63836.5</c:v>
                </c:pt>
                <c:pt idx="18855">
                  <c:v>63836.5</c:v>
                </c:pt>
                <c:pt idx="18856">
                  <c:v>63742</c:v>
                </c:pt>
                <c:pt idx="18857">
                  <c:v>63763</c:v>
                </c:pt>
                <c:pt idx="18858">
                  <c:v>63672</c:v>
                </c:pt>
                <c:pt idx="18859">
                  <c:v>63644</c:v>
                </c:pt>
                <c:pt idx="18860">
                  <c:v>63668.5</c:v>
                </c:pt>
                <c:pt idx="18861">
                  <c:v>63595</c:v>
                </c:pt>
                <c:pt idx="18862">
                  <c:v>63574</c:v>
                </c:pt>
                <c:pt idx="18863">
                  <c:v>63518</c:v>
                </c:pt>
                <c:pt idx="18864">
                  <c:v>63504</c:v>
                </c:pt>
                <c:pt idx="18865">
                  <c:v>63560</c:v>
                </c:pt>
                <c:pt idx="18866">
                  <c:v>63521.5</c:v>
                </c:pt>
                <c:pt idx="18867">
                  <c:v>63535.5</c:v>
                </c:pt>
                <c:pt idx="18868">
                  <c:v>63521.5</c:v>
                </c:pt>
                <c:pt idx="18869">
                  <c:v>63434</c:v>
                </c:pt>
                <c:pt idx="18870">
                  <c:v>63458.5</c:v>
                </c:pt>
                <c:pt idx="18871">
                  <c:v>63343</c:v>
                </c:pt>
                <c:pt idx="18872">
                  <c:v>63476</c:v>
                </c:pt>
                <c:pt idx="18873">
                  <c:v>63304.5</c:v>
                </c:pt>
                <c:pt idx="18874">
                  <c:v>63238</c:v>
                </c:pt>
                <c:pt idx="18875">
                  <c:v>63406</c:v>
                </c:pt>
                <c:pt idx="18876">
                  <c:v>63213.5</c:v>
                </c:pt>
                <c:pt idx="18877">
                  <c:v>63290.5</c:v>
                </c:pt>
                <c:pt idx="18878">
                  <c:v>63098</c:v>
                </c:pt>
                <c:pt idx="18879">
                  <c:v>62954.5</c:v>
                </c:pt>
                <c:pt idx="18880">
                  <c:v>63290.5</c:v>
                </c:pt>
                <c:pt idx="18881">
                  <c:v>63213.5</c:v>
                </c:pt>
                <c:pt idx="18882">
                  <c:v>62884.5</c:v>
                </c:pt>
                <c:pt idx="18883">
                  <c:v>62905.5</c:v>
                </c:pt>
                <c:pt idx="18884">
                  <c:v>63098</c:v>
                </c:pt>
                <c:pt idx="18885">
                  <c:v>62979</c:v>
                </c:pt>
                <c:pt idx="18886">
                  <c:v>63094.5</c:v>
                </c:pt>
                <c:pt idx="18887">
                  <c:v>62832</c:v>
                </c:pt>
                <c:pt idx="18888">
                  <c:v>63010.5</c:v>
                </c:pt>
                <c:pt idx="18889">
                  <c:v>62727</c:v>
                </c:pt>
                <c:pt idx="18890">
                  <c:v>62867</c:v>
                </c:pt>
                <c:pt idx="18891">
                  <c:v>62940.5</c:v>
                </c:pt>
                <c:pt idx="18892">
                  <c:v>62891.5</c:v>
                </c:pt>
                <c:pt idx="18893">
                  <c:v>62639.5</c:v>
                </c:pt>
                <c:pt idx="18894">
                  <c:v>62965</c:v>
                </c:pt>
                <c:pt idx="18895">
                  <c:v>62632.5</c:v>
                </c:pt>
                <c:pt idx="18896">
                  <c:v>62517</c:v>
                </c:pt>
                <c:pt idx="18897">
                  <c:v>62818</c:v>
                </c:pt>
                <c:pt idx="18898">
                  <c:v>62601</c:v>
                </c:pt>
                <c:pt idx="18899">
                  <c:v>62863.5</c:v>
                </c:pt>
                <c:pt idx="18900">
                  <c:v>62576.5</c:v>
                </c:pt>
                <c:pt idx="18901">
                  <c:v>62534.5</c:v>
                </c:pt>
                <c:pt idx="18902">
                  <c:v>62814.5</c:v>
                </c:pt>
                <c:pt idx="18903">
                  <c:v>62671</c:v>
                </c:pt>
                <c:pt idx="18904">
                  <c:v>62699</c:v>
                </c:pt>
                <c:pt idx="18905">
                  <c:v>62671</c:v>
                </c:pt>
                <c:pt idx="18906">
                  <c:v>62583.5</c:v>
                </c:pt>
                <c:pt idx="18907">
                  <c:v>62510</c:v>
                </c:pt>
                <c:pt idx="18908">
                  <c:v>62394.5</c:v>
                </c:pt>
                <c:pt idx="18909">
                  <c:v>62534.5</c:v>
                </c:pt>
                <c:pt idx="18910">
                  <c:v>62485.5</c:v>
                </c:pt>
                <c:pt idx="18911">
                  <c:v>62464.5</c:v>
                </c:pt>
                <c:pt idx="18912">
                  <c:v>62331.5</c:v>
                </c:pt>
                <c:pt idx="18913">
                  <c:v>62506.5</c:v>
                </c:pt>
                <c:pt idx="18914">
                  <c:v>62230</c:v>
                </c:pt>
                <c:pt idx="18915">
                  <c:v>62349</c:v>
                </c:pt>
                <c:pt idx="18916">
                  <c:v>62527.5</c:v>
                </c:pt>
                <c:pt idx="18917">
                  <c:v>62408.5</c:v>
                </c:pt>
                <c:pt idx="18918">
                  <c:v>62233.5</c:v>
                </c:pt>
                <c:pt idx="18919">
                  <c:v>62310.5</c:v>
                </c:pt>
                <c:pt idx="18920">
                  <c:v>62167</c:v>
                </c:pt>
                <c:pt idx="18921">
                  <c:v>62202</c:v>
                </c:pt>
                <c:pt idx="18922">
                  <c:v>62338.5</c:v>
                </c:pt>
                <c:pt idx="18923">
                  <c:v>62300</c:v>
                </c:pt>
                <c:pt idx="18924">
                  <c:v>62069</c:v>
                </c:pt>
                <c:pt idx="18925">
                  <c:v>62135.5</c:v>
                </c:pt>
                <c:pt idx="18926">
                  <c:v>62254.5</c:v>
                </c:pt>
                <c:pt idx="18927">
                  <c:v>62230</c:v>
                </c:pt>
                <c:pt idx="18928">
                  <c:v>62041</c:v>
                </c:pt>
                <c:pt idx="18929">
                  <c:v>61880</c:v>
                </c:pt>
                <c:pt idx="18930">
                  <c:v>62090</c:v>
                </c:pt>
                <c:pt idx="18931">
                  <c:v>61950</c:v>
                </c:pt>
                <c:pt idx="18932">
                  <c:v>62111</c:v>
                </c:pt>
                <c:pt idx="18933">
                  <c:v>61838</c:v>
                </c:pt>
                <c:pt idx="18934">
                  <c:v>62065.5</c:v>
                </c:pt>
                <c:pt idx="18935">
                  <c:v>62037.5</c:v>
                </c:pt>
                <c:pt idx="18936">
                  <c:v>61743.5</c:v>
                </c:pt>
                <c:pt idx="18937">
                  <c:v>62132</c:v>
                </c:pt>
                <c:pt idx="18938">
                  <c:v>61820.5</c:v>
                </c:pt>
                <c:pt idx="18939">
                  <c:v>61642</c:v>
                </c:pt>
                <c:pt idx="18940">
                  <c:v>61705</c:v>
                </c:pt>
                <c:pt idx="18941">
                  <c:v>61789</c:v>
                </c:pt>
                <c:pt idx="18942">
                  <c:v>61782</c:v>
                </c:pt>
                <c:pt idx="18943">
                  <c:v>61890.5</c:v>
                </c:pt>
                <c:pt idx="18944">
                  <c:v>61922</c:v>
                </c:pt>
                <c:pt idx="18945">
                  <c:v>61537</c:v>
                </c:pt>
                <c:pt idx="18946">
                  <c:v>61715.5</c:v>
                </c:pt>
                <c:pt idx="18947">
                  <c:v>61747</c:v>
                </c:pt>
                <c:pt idx="18948">
                  <c:v>61565</c:v>
                </c:pt>
                <c:pt idx="18949">
                  <c:v>61610.5</c:v>
                </c:pt>
                <c:pt idx="18950">
                  <c:v>61726</c:v>
                </c:pt>
                <c:pt idx="18951">
                  <c:v>61407.5</c:v>
                </c:pt>
                <c:pt idx="18952">
                  <c:v>61792.5</c:v>
                </c:pt>
                <c:pt idx="18953">
                  <c:v>61771.5</c:v>
                </c:pt>
                <c:pt idx="18954">
                  <c:v>61449.5</c:v>
                </c:pt>
                <c:pt idx="18955">
                  <c:v>61540.5</c:v>
                </c:pt>
                <c:pt idx="18956">
                  <c:v>61292</c:v>
                </c:pt>
                <c:pt idx="18957">
                  <c:v>61656</c:v>
                </c:pt>
                <c:pt idx="18958">
                  <c:v>61418</c:v>
                </c:pt>
                <c:pt idx="18959">
                  <c:v>61540.5</c:v>
                </c:pt>
                <c:pt idx="18960">
                  <c:v>61705</c:v>
                </c:pt>
                <c:pt idx="18961">
                  <c:v>61204.5</c:v>
                </c:pt>
                <c:pt idx="18962">
                  <c:v>61316.5</c:v>
                </c:pt>
                <c:pt idx="18963">
                  <c:v>61568.5</c:v>
                </c:pt>
                <c:pt idx="18964">
                  <c:v>61449.5</c:v>
                </c:pt>
                <c:pt idx="18965">
                  <c:v>61498.5</c:v>
                </c:pt>
                <c:pt idx="18966">
                  <c:v>61505.5</c:v>
                </c:pt>
                <c:pt idx="18967">
                  <c:v>61474</c:v>
                </c:pt>
                <c:pt idx="18968">
                  <c:v>61533.5</c:v>
                </c:pt>
                <c:pt idx="18969">
                  <c:v>61246.5</c:v>
                </c:pt>
                <c:pt idx="18970">
                  <c:v>61530</c:v>
                </c:pt>
                <c:pt idx="18971">
                  <c:v>61239.5</c:v>
                </c:pt>
                <c:pt idx="18972">
                  <c:v>61341</c:v>
                </c:pt>
                <c:pt idx="18973">
                  <c:v>61201</c:v>
                </c:pt>
                <c:pt idx="18974">
                  <c:v>61404</c:v>
                </c:pt>
                <c:pt idx="18975">
                  <c:v>61586</c:v>
                </c:pt>
                <c:pt idx="18976">
                  <c:v>61404</c:v>
                </c:pt>
                <c:pt idx="18977">
                  <c:v>61337.5</c:v>
                </c:pt>
                <c:pt idx="18978">
                  <c:v>61250</c:v>
                </c:pt>
                <c:pt idx="18979">
                  <c:v>61705</c:v>
                </c:pt>
                <c:pt idx="18980">
                  <c:v>61635</c:v>
                </c:pt>
                <c:pt idx="18981">
                  <c:v>61495</c:v>
                </c:pt>
                <c:pt idx="18982">
                  <c:v>61449.5</c:v>
                </c:pt>
                <c:pt idx="18983">
                  <c:v>61201</c:v>
                </c:pt>
                <c:pt idx="18984">
                  <c:v>61523</c:v>
                </c:pt>
                <c:pt idx="18985">
                  <c:v>61239.5</c:v>
                </c:pt>
                <c:pt idx="18986">
                  <c:v>61386.5</c:v>
                </c:pt>
                <c:pt idx="18987">
                  <c:v>61358.5</c:v>
                </c:pt>
                <c:pt idx="18988">
                  <c:v>61043.5</c:v>
                </c:pt>
                <c:pt idx="18989">
                  <c:v>61243</c:v>
                </c:pt>
                <c:pt idx="18990">
                  <c:v>61222</c:v>
                </c:pt>
                <c:pt idx="18991">
                  <c:v>61145</c:v>
                </c:pt>
                <c:pt idx="18992">
                  <c:v>61155.5</c:v>
                </c:pt>
                <c:pt idx="18993">
                  <c:v>61239.5</c:v>
                </c:pt>
                <c:pt idx="18994">
                  <c:v>61131</c:v>
                </c:pt>
                <c:pt idx="18995">
                  <c:v>61267.5</c:v>
                </c:pt>
                <c:pt idx="18996">
                  <c:v>61159</c:v>
                </c:pt>
                <c:pt idx="18997">
                  <c:v>61470.5</c:v>
                </c:pt>
                <c:pt idx="18998">
                  <c:v>61365.5</c:v>
                </c:pt>
                <c:pt idx="18999">
                  <c:v>61162.5</c:v>
                </c:pt>
                <c:pt idx="19000">
                  <c:v>61113.5</c:v>
                </c:pt>
                <c:pt idx="19001">
                  <c:v>61481</c:v>
                </c:pt>
                <c:pt idx="19002">
                  <c:v>61005</c:v>
                </c:pt>
                <c:pt idx="19003">
                  <c:v>61117</c:v>
                </c:pt>
                <c:pt idx="19004">
                  <c:v>61071.5</c:v>
                </c:pt>
                <c:pt idx="19005">
                  <c:v>61071.5</c:v>
                </c:pt>
                <c:pt idx="19006">
                  <c:v>61180</c:v>
                </c:pt>
                <c:pt idx="19007">
                  <c:v>61001.5</c:v>
                </c:pt>
                <c:pt idx="19008">
                  <c:v>61057.5</c:v>
                </c:pt>
                <c:pt idx="19009">
                  <c:v>61155.5</c:v>
                </c:pt>
                <c:pt idx="19010">
                  <c:v>60959.5</c:v>
                </c:pt>
                <c:pt idx="19011">
                  <c:v>61257</c:v>
                </c:pt>
                <c:pt idx="19012">
                  <c:v>61117</c:v>
                </c:pt>
                <c:pt idx="19013">
                  <c:v>61043.5</c:v>
                </c:pt>
                <c:pt idx="19014">
                  <c:v>61246.5</c:v>
                </c:pt>
                <c:pt idx="19015">
                  <c:v>61236</c:v>
                </c:pt>
                <c:pt idx="19016">
                  <c:v>60935</c:v>
                </c:pt>
                <c:pt idx="19017">
                  <c:v>61071.5</c:v>
                </c:pt>
                <c:pt idx="19018">
                  <c:v>61082</c:v>
                </c:pt>
                <c:pt idx="19019">
                  <c:v>60823</c:v>
                </c:pt>
                <c:pt idx="19020">
                  <c:v>61162.5</c:v>
                </c:pt>
                <c:pt idx="19021">
                  <c:v>60896.5</c:v>
                </c:pt>
                <c:pt idx="19022">
                  <c:v>61187</c:v>
                </c:pt>
                <c:pt idx="19023">
                  <c:v>61120.5</c:v>
                </c:pt>
                <c:pt idx="19024">
                  <c:v>61141.5</c:v>
                </c:pt>
                <c:pt idx="19025">
                  <c:v>60872</c:v>
                </c:pt>
                <c:pt idx="19026">
                  <c:v>60987.5</c:v>
                </c:pt>
                <c:pt idx="19027">
                  <c:v>61211.5</c:v>
                </c:pt>
                <c:pt idx="19028">
                  <c:v>60921</c:v>
                </c:pt>
                <c:pt idx="19029">
                  <c:v>61054</c:v>
                </c:pt>
                <c:pt idx="19030">
                  <c:v>61008.5</c:v>
                </c:pt>
                <c:pt idx="19031">
                  <c:v>60826.5</c:v>
                </c:pt>
                <c:pt idx="19032">
                  <c:v>61019</c:v>
                </c:pt>
                <c:pt idx="19033">
                  <c:v>60798.5</c:v>
                </c:pt>
                <c:pt idx="19034">
                  <c:v>60903.5</c:v>
                </c:pt>
                <c:pt idx="19035">
                  <c:v>60910.5</c:v>
                </c:pt>
                <c:pt idx="19036">
                  <c:v>60896.5</c:v>
                </c:pt>
                <c:pt idx="19037">
                  <c:v>60945.5</c:v>
                </c:pt>
                <c:pt idx="19038">
                  <c:v>60753</c:v>
                </c:pt>
                <c:pt idx="19039">
                  <c:v>60956</c:v>
                </c:pt>
                <c:pt idx="19040">
                  <c:v>60847.5</c:v>
                </c:pt>
                <c:pt idx="19041">
                  <c:v>60917.5</c:v>
                </c:pt>
                <c:pt idx="19042">
                  <c:v>60599</c:v>
                </c:pt>
                <c:pt idx="19043">
                  <c:v>60760</c:v>
                </c:pt>
                <c:pt idx="19044">
                  <c:v>60875.5</c:v>
                </c:pt>
                <c:pt idx="19045">
                  <c:v>60851</c:v>
                </c:pt>
                <c:pt idx="19046">
                  <c:v>60672.5</c:v>
                </c:pt>
                <c:pt idx="19047">
                  <c:v>60672.5</c:v>
                </c:pt>
                <c:pt idx="19048">
                  <c:v>60872</c:v>
                </c:pt>
                <c:pt idx="19049">
                  <c:v>60987.5</c:v>
                </c:pt>
                <c:pt idx="19050">
                  <c:v>60830</c:v>
                </c:pt>
                <c:pt idx="19051">
                  <c:v>60875.5</c:v>
                </c:pt>
                <c:pt idx="19052">
                  <c:v>60613</c:v>
                </c:pt>
                <c:pt idx="19053">
                  <c:v>60585</c:v>
                </c:pt>
                <c:pt idx="19054">
                  <c:v>60805.5</c:v>
                </c:pt>
                <c:pt idx="19055">
                  <c:v>60669</c:v>
                </c:pt>
                <c:pt idx="19056">
                  <c:v>60746</c:v>
                </c:pt>
                <c:pt idx="19057">
                  <c:v>60644.5</c:v>
                </c:pt>
                <c:pt idx="19058">
                  <c:v>60686.5</c:v>
                </c:pt>
                <c:pt idx="19059">
                  <c:v>60742.5</c:v>
                </c:pt>
                <c:pt idx="19060">
                  <c:v>60630.5</c:v>
                </c:pt>
                <c:pt idx="19061">
                  <c:v>60711</c:v>
                </c:pt>
                <c:pt idx="19062">
                  <c:v>60620</c:v>
                </c:pt>
                <c:pt idx="19063">
                  <c:v>60833.5</c:v>
                </c:pt>
                <c:pt idx="19064">
                  <c:v>60655</c:v>
                </c:pt>
                <c:pt idx="19065">
                  <c:v>60683</c:v>
                </c:pt>
                <c:pt idx="19066">
                  <c:v>60735.5</c:v>
                </c:pt>
                <c:pt idx="19067">
                  <c:v>60700.5</c:v>
                </c:pt>
                <c:pt idx="19068">
                  <c:v>60700.5</c:v>
                </c:pt>
                <c:pt idx="19069">
                  <c:v>60480</c:v>
                </c:pt>
                <c:pt idx="19070">
                  <c:v>60588.5</c:v>
                </c:pt>
                <c:pt idx="19071">
                  <c:v>60658.5</c:v>
                </c:pt>
                <c:pt idx="19072">
                  <c:v>60483.5</c:v>
                </c:pt>
                <c:pt idx="19073">
                  <c:v>60441.5</c:v>
                </c:pt>
                <c:pt idx="19074">
                  <c:v>60637.5</c:v>
                </c:pt>
                <c:pt idx="19075">
                  <c:v>60371.5</c:v>
                </c:pt>
                <c:pt idx="19076">
                  <c:v>60595.5</c:v>
                </c:pt>
                <c:pt idx="19077">
                  <c:v>60487</c:v>
                </c:pt>
                <c:pt idx="19078">
                  <c:v>60371.5</c:v>
                </c:pt>
                <c:pt idx="19079">
                  <c:v>60588.5</c:v>
                </c:pt>
                <c:pt idx="19080">
                  <c:v>60427.5</c:v>
                </c:pt>
                <c:pt idx="19081">
                  <c:v>60592</c:v>
                </c:pt>
                <c:pt idx="19082">
                  <c:v>60389</c:v>
                </c:pt>
                <c:pt idx="19083">
                  <c:v>60207</c:v>
                </c:pt>
                <c:pt idx="19084">
                  <c:v>60490.5</c:v>
                </c:pt>
                <c:pt idx="19085">
                  <c:v>60147.5</c:v>
                </c:pt>
                <c:pt idx="19086">
                  <c:v>60287.5</c:v>
                </c:pt>
                <c:pt idx="19087">
                  <c:v>60280.5</c:v>
                </c:pt>
                <c:pt idx="19088">
                  <c:v>60462.5</c:v>
                </c:pt>
                <c:pt idx="19089">
                  <c:v>60305</c:v>
                </c:pt>
                <c:pt idx="19090">
                  <c:v>60252.5</c:v>
                </c:pt>
                <c:pt idx="19091">
                  <c:v>60347</c:v>
                </c:pt>
                <c:pt idx="19092">
                  <c:v>60371.5</c:v>
                </c:pt>
                <c:pt idx="19093">
                  <c:v>60175.5</c:v>
                </c:pt>
                <c:pt idx="19094">
                  <c:v>60046</c:v>
                </c:pt>
                <c:pt idx="19095">
                  <c:v>60154.5</c:v>
                </c:pt>
                <c:pt idx="19096">
                  <c:v>60133.5</c:v>
                </c:pt>
                <c:pt idx="19097">
                  <c:v>60291</c:v>
                </c:pt>
                <c:pt idx="19098">
                  <c:v>60354</c:v>
                </c:pt>
                <c:pt idx="19099">
                  <c:v>60221</c:v>
                </c:pt>
                <c:pt idx="19100">
                  <c:v>59958.5</c:v>
                </c:pt>
                <c:pt idx="19101">
                  <c:v>59983</c:v>
                </c:pt>
                <c:pt idx="19102">
                  <c:v>59825.5</c:v>
                </c:pt>
                <c:pt idx="19103">
                  <c:v>60175.5</c:v>
                </c:pt>
                <c:pt idx="19104">
                  <c:v>59937.5</c:v>
                </c:pt>
                <c:pt idx="19105">
                  <c:v>59965.5</c:v>
                </c:pt>
                <c:pt idx="19106">
                  <c:v>59997</c:v>
                </c:pt>
                <c:pt idx="19107">
                  <c:v>59941</c:v>
                </c:pt>
                <c:pt idx="19108">
                  <c:v>59951.5</c:v>
                </c:pt>
                <c:pt idx="19109">
                  <c:v>60014.5</c:v>
                </c:pt>
                <c:pt idx="19110">
                  <c:v>59790.5</c:v>
                </c:pt>
                <c:pt idx="19111">
                  <c:v>59948</c:v>
                </c:pt>
                <c:pt idx="19112">
                  <c:v>59720.5</c:v>
                </c:pt>
                <c:pt idx="19113">
                  <c:v>59881.5</c:v>
                </c:pt>
                <c:pt idx="19114">
                  <c:v>59843</c:v>
                </c:pt>
                <c:pt idx="19115">
                  <c:v>59909.5</c:v>
                </c:pt>
                <c:pt idx="19116">
                  <c:v>59815</c:v>
                </c:pt>
                <c:pt idx="19117">
                  <c:v>59815</c:v>
                </c:pt>
                <c:pt idx="19118">
                  <c:v>59878</c:v>
                </c:pt>
                <c:pt idx="19119">
                  <c:v>59923.5</c:v>
                </c:pt>
                <c:pt idx="19120">
                  <c:v>59836</c:v>
                </c:pt>
                <c:pt idx="19121">
                  <c:v>59769.5</c:v>
                </c:pt>
                <c:pt idx="19122">
                  <c:v>59902.5</c:v>
                </c:pt>
                <c:pt idx="19123">
                  <c:v>59944.5</c:v>
                </c:pt>
                <c:pt idx="19124">
                  <c:v>59706.5</c:v>
                </c:pt>
                <c:pt idx="19125">
                  <c:v>59794</c:v>
                </c:pt>
                <c:pt idx="19126">
                  <c:v>59682</c:v>
                </c:pt>
                <c:pt idx="19127">
                  <c:v>59836</c:v>
                </c:pt>
                <c:pt idx="19128">
                  <c:v>59689</c:v>
                </c:pt>
                <c:pt idx="19129">
                  <c:v>59752</c:v>
                </c:pt>
                <c:pt idx="19130">
                  <c:v>59717</c:v>
                </c:pt>
                <c:pt idx="19131">
                  <c:v>59545.5</c:v>
                </c:pt>
                <c:pt idx="19132">
                  <c:v>59601.5</c:v>
                </c:pt>
                <c:pt idx="19133">
                  <c:v>59748.5</c:v>
                </c:pt>
                <c:pt idx="19134">
                  <c:v>59664.5</c:v>
                </c:pt>
                <c:pt idx="19135">
                  <c:v>59587.5</c:v>
                </c:pt>
                <c:pt idx="19136">
                  <c:v>59689</c:v>
                </c:pt>
                <c:pt idx="19137">
                  <c:v>59731</c:v>
                </c:pt>
                <c:pt idx="19138">
                  <c:v>59552.5</c:v>
                </c:pt>
                <c:pt idx="19139">
                  <c:v>59559.5</c:v>
                </c:pt>
                <c:pt idx="19140">
                  <c:v>59643.5</c:v>
                </c:pt>
                <c:pt idx="19141">
                  <c:v>59605</c:v>
                </c:pt>
                <c:pt idx="19142">
                  <c:v>59454.5</c:v>
                </c:pt>
                <c:pt idx="19143">
                  <c:v>59584</c:v>
                </c:pt>
                <c:pt idx="19144">
                  <c:v>59563</c:v>
                </c:pt>
                <c:pt idx="19145">
                  <c:v>59391.5</c:v>
                </c:pt>
                <c:pt idx="19146">
                  <c:v>59325</c:v>
                </c:pt>
                <c:pt idx="19147">
                  <c:v>59517.5</c:v>
                </c:pt>
                <c:pt idx="19148">
                  <c:v>59521</c:v>
                </c:pt>
                <c:pt idx="19149">
                  <c:v>59391.5</c:v>
                </c:pt>
                <c:pt idx="19150">
                  <c:v>59241</c:v>
                </c:pt>
                <c:pt idx="19151">
                  <c:v>59283</c:v>
                </c:pt>
                <c:pt idx="19152">
                  <c:v>58999.5</c:v>
                </c:pt>
                <c:pt idx="19153">
                  <c:v>59290</c:v>
                </c:pt>
                <c:pt idx="19154">
                  <c:v>59220</c:v>
                </c:pt>
                <c:pt idx="19155">
                  <c:v>59006.5</c:v>
                </c:pt>
                <c:pt idx="19156">
                  <c:v>59398.5</c:v>
                </c:pt>
                <c:pt idx="19157">
                  <c:v>59213</c:v>
                </c:pt>
                <c:pt idx="19158">
                  <c:v>59150</c:v>
                </c:pt>
                <c:pt idx="19159">
                  <c:v>59269</c:v>
                </c:pt>
                <c:pt idx="19160">
                  <c:v>59402</c:v>
                </c:pt>
                <c:pt idx="19161">
                  <c:v>59237.5</c:v>
                </c:pt>
                <c:pt idx="19162">
                  <c:v>59220</c:v>
                </c:pt>
                <c:pt idx="19163">
                  <c:v>59328.5</c:v>
                </c:pt>
                <c:pt idx="19164">
                  <c:v>59311</c:v>
                </c:pt>
                <c:pt idx="19165">
                  <c:v>59290</c:v>
                </c:pt>
                <c:pt idx="19166">
                  <c:v>59122</c:v>
                </c:pt>
                <c:pt idx="19167">
                  <c:v>59139.5</c:v>
                </c:pt>
                <c:pt idx="19168">
                  <c:v>59055.5</c:v>
                </c:pt>
                <c:pt idx="19169">
                  <c:v>59164</c:v>
                </c:pt>
                <c:pt idx="19170">
                  <c:v>59080</c:v>
                </c:pt>
                <c:pt idx="19171">
                  <c:v>59080</c:v>
                </c:pt>
                <c:pt idx="19172">
                  <c:v>58957.5</c:v>
                </c:pt>
                <c:pt idx="19173">
                  <c:v>59059</c:v>
                </c:pt>
                <c:pt idx="19174">
                  <c:v>58996</c:v>
                </c:pt>
                <c:pt idx="19175">
                  <c:v>59118.5</c:v>
                </c:pt>
                <c:pt idx="19176">
                  <c:v>59010</c:v>
                </c:pt>
                <c:pt idx="19177">
                  <c:v>58982</c:v>
                </c:pt>
                <c:pt idx="19178">
                  <c:v>58992.5</c:v>
                </c:pt>
                <c:pt idx="19179">
                  <c:v>58709</c:v>
                </c:pt>
                <c:pt idx="19180">
                  <c:v>58730</c:v>
                </c:pt>
                <c:pt idx="19181">
                  <c:v>58800</c:v>
                </c:pt>
                <c:pt idx="19182">
                  <c:v>58618</c:v>
                </c:pt>
                <c:pt idx="19183">
                  <c:v>58576</c:v>
                </c:pt>
                <c:pt idx="19184">
                  <c:v>58887.5</c:v>
                </c:pt>
                <c:pt idx="19185">
                  <c:v>59010</c:v>
                </c:pt>
                <c:pt idx="19186">
                  <c:v>58821</c:v>
                </c:pt>
                <c:pt idx="19187">
                  <c:v>58992.5</c:v>
                </c:pt>
                <c:pt idx="19188">
                  <c:v>58807</c:v>
                </c:pt>
                <c:pt idx="19189">
                  <c:v>58810.5</c:v>
                </c:pt>
                <c:pt idx="19190">
                  <c:v>58537.5</c:v>
                </c:pt>
                <c:pt idx="19191">
                  <c:v>58898</c:v>
                </c:pt>
                <c:pt idx="19192">
                  <c:v>58789.5</c:v>
                </c:pt>
                <c:pt idx="19193">
                  <c:v>58789.5</c:v>
                </c:pt>
                <c:pt idx="19194">
                  <c:v>58667</c:v>
                </c:pt>
                <c:pt idx="19195">
                  <c:v>58625</c:v>
                </c:pt>
                <c:pt idx="19196">
                  <c:v>58604</c:v>
                </c:pt>
                <c:pt idx="19197">
                  <c:v>58604</c:v>
                </c:pt>
                <c:pt idx="19198">
                  <c:v>58541</c:v>
                </c:pt>
                <c:pt idx="19199">
                  <c:v>58646</c:v>
                </c:pt>
                <c:pt idx="19200">
                  <c:v>58628.5</c:v>
                </c:pt>
                <c:pt idx="19201">
                  <c:v>58796.5</c:v>
                </c:pt>
                <c:pt idx="19202">
                  <c:v>58649.5</c:v>
                </c:pt>
                <c:pt idx="19203">
                  <c:v>58537.5</c:v>
                </c:pt>
                <c:pt idx="19204">
                  <c:v>58719.5</c:v>
                </c:pt>
                <c:pt idx="19205">
                  <c:v>58446.5</c:v>
                </c:pt>
                <c:pt idx="19206">
                  <c:v>58544.5</c:v>
                </c:pt>
                <c:pt idx="19207">
                  <c:v>58544.5</c:v>
                </c:pt>
                <c:pt idx="19208">
                  <c:v>58530.5</c:v>
                </c:pt>
                <c:pt idx="19209">
                  <c:v>58306.5</c:v>
                </c:pt>
                <c:pt idx="19210">
                  <c:v>58299.5</c:v>
                </c:pt>
                <c:pt idx="19211">
                  <c:v>58460.5</c:v>
                </c:pt>
                <c:pt idx="19212">
                  <c:v>58485</c:v>
                </c:pt>
                <c:pt idx="19213">
                  <c:v>58443</c:v>
                </c:pt>
                <c:pt idx="19214">
                  <c:v>58317</c:v>
                </c:pt>
                <c:pt idx="19215">
                  <c:v>58359</c:v>
                </c:pt>
                <c:pt idx="19216">
                  <c:v>58464</c:v>
                </c:pt>
                <c:pt idx="19217">
                  <c:v>58422</c:v>
                </c:pt>
                <c:pt idx="19218">
                  <c:v>58236.5</c:v>
                </c:pt>
                <c:pt idx="19219">
                  <c:v>58093</c:v>
                </c:pt>
                <c:pt idx="19220">
                  <c:v>58362.5</c:v>
                </c:pt>
                <c:pt idx="19221">
                  <c:v>58261</c:v>
                </c:pt>
                <c:pt idx="19222">
                  <c:v>58317</c:v>
                </c:pt>
                <c:pt idx="19223">
                  <c:v>58390.5</c:v>
                </c:pt>
                <c:pt idx="19224">
                  <c:v>58198</c:v>
                </c:pt>
                <c:pt idx="19225">
                  <c:v>58387</c:v>
                </c:pt>
                <c:pt idx="19226">
                  <c:v>58355.5</c:v>
                </c:pt>
                <c:pt idx="19227">
                  <c:v>58390.5</c:v>
                </c:pt>
                <c:pt idx="19228">
                  <c:v>58460.5</c:v>
                </c:pt>
                <c:pt idx="19229">
                  <c:v>58131.5</c:v>
                </c:pt>
                <c:pt idx="19230">
                  <c:v>58079</c:v>
                </c:pt>
                <c:pt idx="19231">
                  <c:v>58093</c:v>
                </c:pt>
                <c:pt idx="19232">
                  <c:v>58016</c:v>
                </c:pt>
                <c:pt idx="19233">
                  <c:v>57918</c:v>
                </c:pt>
                <c:pt idx="19234">
                  <c:v>58152.5</c:v>
                </c:pt>
                <c:pt idx="19235">
                  <c:v>58033.5</c:v>
                </c:pt>
                <c:pt idx="19236">
                  <c:v>58016</c:v>
                </c:pt>
                <c:pt idx="19237">
                  <c:v>57935.5</c:v>
                </c:pt>
                <c:pt idx="19238">
                  <c:v>57932</c:v>
                </c:pt>
                <c:pt idx="19239">
                  <c:v>57911</c:v>
                </c:pt>
                <c:pt idx="19240">
                  <c:v>58096.5</c:v>
                </c:pt>
                <c:pt idx="19241">
                  <c:v>57872.5</c:v>
                </c:pt>
                <c:pt idx="19242">
                  <c:v>57771</c:v>
                </c:pt>
                <c:pt idx="19243">
                  <c:v>57669.5</c:v>
                </c:pt>
                <c:pt idx="19244">
                  <c:v>57694</c:v>
                </c:pt>
                <c:pt idx="19245">
                  <c:v>57834</c:v>
                </c:pt>
                <c:pt idx="19246">
                  <c:v>57813</c:v>
                </c:pt>
                <c:pt idx="19247">
                  <c:v>57935.5</c:v>
                </c:pt>
                <c:pt idx="19248">
                  <c:v>57907.5</c:v>
                </c:pt>
                <c:pt idx="19249">
                  <c:v>57627.5</c:v>
                </c:pt>
                <c:pt idx="19250">
                  <c:v>57470</c:v>
                </c:pt>
                <c:pt idx="19251">
                  <c:v>57309</c:v>
                </c:pt>
                <c:pt idx="19252">
                  <c:v>57326.5</c:v>
                </c:pt>
                <c:pt idx="19253">
                  <c:v>57256.5</c:v>
                </c:pt>
                <c:pt idx="19254">
                  <c:v>57974</c:v>
                </c:pt>
                <c:pt idx="19255">
                  <c:v>57981</c:v>
                </c:pt>
                <c:pt idx="19256">
                  <c:v>57837.5</c:v>
                </c:pt>
                <c:pt idx="19257">
                  <c:v>57746.5</c:v>
                </c:pt>
                <c:pt idx="19258">
                  <c:v>57659</c:v>
                </c:pt>
                <c:pt idx="19259">
                  <c:v>57855</c:v>
                </c:pt>
                <c:pt idx="19260">
                  <c:v>57778</c:v>
                </c:pt>
                <c:pt idx="19261">
                  <c:v>57757</c:v>
                </c:pt>
                <c:pt idx="19262">
                  <c:v>57697.5</c:v>
                </c:pt>
                <c:pt idx="19263">
                  <c:v>57715</c:v>
                </c:pt>
                <c:pt idx="19264">
                  <c:v>57736</c:v>
                </c:pt>
                <c:pt idx="19265">
                  <c:v>57634.5</c:v>
                </c:pt>
                <c:pt idx="19266">
                  <c:v>57617</c:v>
                </c:pt>
                <c:pt idx="19267">
                  <c:v>57718.5</c:v>
                </c:pt>
                <c:pt idx="19268">
                  <c:v>57596</c:v>
                </c:pt>
                <c:pt idx="19269">
                  <c:v>57596</c:v>
                </c:pt>
                <c:pt idx="19270">
                  <c:v>57452.5</c:v>
                </c:pt>
                <c:pt idx="19271">
                  <c:v>57235.5</c:v>
                </c:pt>
                <c:pt idx="19272">
                  <c:v>57225</c:v>
                </c:pt>
                <c:pt idx="19273">
                  <c:v>57081.5</c:v>
                </c:pt>
                <c:pt idx="19274">
                  <c:v>57557.5</c:v>
                </c:pt>
                <c:pt idx="19275">
                  <c:v>57543.5</c:v>
                </c:pt>
                <c:pt idx="19276">
                  <c:v>57533</c:v>
                </c:pt>
                <c:pt idx="19277">
                  <c:v>57365</c:v>
                </c:pt>
                <c:pt idx="19278">
                  <c:v>57438.5</c:v>
                </c:pt>
                <c:pt idx="19279">
                  <c:v>57396.5</c:v>
                </c:pt>
                <c:pt idx="19280">
                  <c:v>57449</c:v>
                </c:pt>
                <c:pt idx="19281">
                  <c:v>57368.5</c:v>
                </c:pt>
                <c:pt idx="19282">
                  <c:v>57242.5</c:v>
                </c:pt>
                <c:pt idx="19283">
                  <c:v>57316</c:v>
                </c:pt>
                <c:pt idx="19284">
                  <c:v>57522.5</c:v>
                </c:pt>
                <c:pt idx="19285">
                  <c:v>57200.5</c:v>
                </c:pt>
                <c:pt idx="19286">
                  <c:v>57263.5</c:v>
                </c:pt>
                <c:pt idx="19287">
                  <c:v>57302</c:v>
                </c:pt>
                <c:pt idx="19288">
                  <c:v>57221.5</c:v>
                </c:pt>
                <c:pt idx="19289">
                  <c:v>57200.5</c:v>
                </c:pt>
                <c:pt idx="19290">
                  <c:v>57221.5</c:v>
                </c:pt>
                <c:pt idx="19291">
                  <c:v>57200.5</c:v>
                </c:pt>
                <c:pt idx="19292">
                  <c:v>57085</c:v>
                </c:pt>
                <c:pt idx="19293">
                  <c:v>57281</c:v>
                </c:pt>
                <c:pt idx="19294">
                  <c:v>57239</c:v>
                </c:pt>
                <c:pt idx="19295">
                  <c:v>57235.5</c:v>
                </c:pt>
                <c:pt idx="19296">
                  <c:v>57064</c:v>
                </c:pt>
                <c:pt idx="19297">
                  <c:v>56906.5</c:v>
                </c:pt>
                <c:pt idx="19298">
                  <c:v>56843.5</c:v>
                </c:pt>
                <c:pt idx="19299">
                  <c:v>56696.5</c:v>
                </c:pt>
                <c:pt idx="19300">
                  <c:v>56854</c:v>
                </c:pt>
                <c:pt idx="19301">
                  <c:v>57067.5</c:v>
                </c:pt>
                <c:pt idx="19302">
                  <c:v>57242.5</c:v>
                </c:pt>
                <c:pt idx="19303">
                  <c:v>57477</c:v>
                </c:pt>
                <c:pt idx="19304">
                  <c:v>57232</c:v>
                </c:pt>
                <c:pt idx="19305">
                  <c:v>56871.5</c:v>
                </c:pt>
                <c:pt idx="19306">
                  <c:v>56903</c:v>
                </c:pt>
                <c:pt idx="19307">
                  <c:v>56987</c:v>
                </c:pt>
                <c:pt idx="19308">
                  <c:v>56945</c:v>
                </c:pt>
                <c:pt idx="19309">
                  <c:v>56728</c:v>
                </c:pt>
                <c:pt idx="19310">
                  <c:v>56672</c:v>
                </c:pt>
                <c:pt idx="19311">
                  <c:v>56630</c:v>
                </c:pt>
                <c:pt idx="19312">
                  <c:v>57081.5</c:v>
                </c:pt>
                <c:pt idx="19313">
                  <c:v>56987</c:v>
                </c:pt>
                <c:pt idx="19314">
                  <c:v>57106</c:v>
                </c:pt>
                <c:pt idx="19315">
                  <c:v>56910</c:v>
                </c:pt>
                <c:pt idx="19316">
                  <c:v>56927.5</c:v>
                </c:pt>
                <c:pt idx="19317">
                  <c:v>56885.5</c:v>
                </c:pt>
                <c:pt idx="19318">
                  <c:v>56983.5</c:v>
                </c:pt>
                <c:pt idx="19319">
                  <c:v>56941.5</c:v>
                </c:pt>
                <c:pt idx="19320">
                  <c:v>56777</c:v>
                </c:pt>
                <c:pt idx="19321">
                  <c:v>56808.5</c:v>
                </c:pt>
                <c:pt idx="19322">
                  <c:v>57071</c:v>
                </c:pt>
                <c:pt idx="19323">
                  <c:v>56878.5</c:v>
                </c:pt>
                <c:pt idx="19324">
                  <c:v>56913.5</c:v>
                </c:pt>
                <c:pt idx="19325">
                  <c:v>56773.5</c:v>
                </c:pt>
                <c:pt idx="19326">
                  <c:v>56917</c:v>
                </c:pt>
                <c:pt idx="19327">
                  <c:v>56906.5</c:v>
                </c:pt>
                <c:pt idx="19328">
                  <c:v>56780.5</c:v>
                </c:pt>
                <c:pt idx="19329">
                  <c:v>56780.5</c:v>
                </c:pt>
                <c:pt idx="19330">
                  <c:v>57158.5</c:v>
                </c:pt>
                <c:pt idx="19331">
                  <c:v>57239</c:v>
                </c:pt>
                <c:pt idx="19332">
                  <c:v>57207.5</c:v>
                </c:pt>
                <c:pt idx="19333">
                  <c:v>57064</c:v>
                </c:pt>
                <c:pt idx="19334">
                  <c:v>56850.5</c:v>
                </c:pt>
                <c:pt idx="19335">
                  <c:v>56910</c:v>
                </c:pt>
                <c:pt idx="19336">
                  <c:v>57008</c:v>
                </c:pt>
                <c:pt idx="19337">
                  <c:v>56990.5</c:v>
                </c:pt>
                <c:pt idx="19338">
                  <c:v>56892.5</c:v>
                </c:pt>
                <c:pt idx="19339">
                  <c:v>56889</c:v>
                </c:pt>
                <c:pt idx="19340">
                  <c:v>57071</c:v>
                </c:pt>
                <c:pt idx="19341">
                  <c:v>57025.5</c:v>
                </c:pt>
                <c:pt idx="19342">
                  <c:v>56987</c:v>
                </c:pt>
                <c:pt idx="19343">
                  <c:v>56847</c:v>
                </c:pt>
                <c:pt idx="19344">
                  <c:v>57239</c:v>
                </c:pt>
                <c:pt idx="19345">
                  <c:v>57172.5</c:v>
                </c:pt>
                <c:pt idx="19346">
                  <c:v>57246</c:v>
                </c:pt>
                <c:pt idx="19347">
                  <c:v>57113</c:v>
                </c:pt>
                <c:pt idx="19348">
                  <c:v>56917</c:v>
                </c:pt>
                <c:pt idx="19349">
                  <c:v>56941.5</c:v>
                </c:pt>
                <c:pt idx="19350">
                  <c:v>56829.5</c:v>
                </c:pt>
                <c:pt idx="19351">
                  <c:v>57102.5</c:v>
                </c:pt>
                <c:pt idx="19352">
                  <c:v>57120</c:v>
                </c:pt>
                <c:pt idx="19353">
                  <c:v>56973</c:v>
                </c:pt>
                <c:pt idx="19354">
                  <c:v>57165.5</c:v>
                </c:pt>
                <c:pt idx="19355">
                  <c:v>57169</c:v>
                </c:pt>
                <c:pt idx="19356">
                  <c:v>56966</c:v>
                </c:pt>
                <c:pt idx="19357">
                  <c:v>57085</c:v>
                </c:pt>
                <c:pt idx="19358">
                  <c:v>56990.5</c:v>
                </c:pt>
                <c:pt idx="19359">
                  <c:v>57029</c:v>
                </c:pt>
                <c:pt idx="19360">
                  <c:v>57032.5</c:v>
                </c:pt>
                <c:pt idx="19361">
                  <c:v>56892.5</c:v>
                </c:pt>
                <c:pt idx="19362">
                  <c:v>57025.5</c:v>
                </c:pt>
                <c:pt idx="19363">
                  <c:v>56973</c:v>
                </c:pt>
                <c:pt idx="19364">
                  <c:v>56973</c:v>
                </c:pt>
                <c:pt idx="19365">
                  <c:v>56850.5</c:v>
                </c:pt>
                <c:pt idx="19366">
                  <c:v>56805</c:v>
                </c:pt>
                <c:pt idx="19367">
                  <c:v>56647.5</c:v>
                </c:pt>
                <c:pt idx="19368">
                  <c:v>57253</c:v>
                </c:pt>
                <c:pt idx="19369">
                  <c:v>56987</c:v>
                </c:pt>
                <c:pt idx="19370">
                  <c:v>56864.5</c:v>
                </c:pt>
                <c:pt idx="19371">
                  <c:v>56556.5</c:v>
                </c:pt>
                <c:pt idx="19372">
                  <c:v>56234.5</c:v>
                </c:pt>
                <c:pt idx="19373">
                  <c:v>56059.5</c:v>
                </c:pt>
                <c:pt idx="19374">
                  <c:v>57235.5</c:v>
                </c:pt>
                <c:pt idx="19375">
                  <c:v>57197</c:v>
                </c:pt>
                <c:pt idx="19376">
                  <c:v>57351</c:v>
                </c:pt>
                <c:pt idx="19377">
                  <c:v>57382.5</c:v>
                </c:pt>
                <c:pt idx="19378">
                  <c:v>57347.5</c:v>
                </c:pt>
                <c:pt idx="19379">
                  <c:v>57487.5</c:v>
                </c:pt>
                <c:pt idx="19380">
                  <c:v>57834</c:v>
                </c:pt>
                <c:pt idx="19381">
                  <c:v>57652</c:v>
                </c:pt>
                <c:pt idx="19382">
                  <c:v>57449</c:v>
                </c:pt>
                <c:pt idx="19383">
                  <c:v>57431.5</c:v>
                </c:pt>
                <c:pt idx="19384">
                  <c:v>57151.5</c:v>
                </c:pt>
                <c:pt idx="19385">
                  <c:v>56833</c:v>
                </c:pt>
                <c:pt idx="19386">
                  <c:v>57508.5</c:v>
                </c:pt>
                <c:pt idx="19387">
                  <c:v>57326.5</c:v>
                </c:pt>
                <c:pt idx="19388">
                  <c:v>57631</c:v>
                </c:pt>
                <c:pt idx="19389">
                  <c:v>57837.5</c:v>
                </c:pt>
                <c:pt idx="19390">
                  <c:v>57995</c:v>
                </c:pt>
                <c:pt idx="19391">
                  <c:v>57725.5</c:v>
                </c:pt>
                <c:pt idx="19392">
                  <c:v>57771</c:v>
                </c:pt>
                <c:pt idx="19393">
                  <c:v>57872.5</c:v>
                </c:pt>
                <c:pt idx="19394">
                  <c:v>58082.5</c:v>
                </c:pt>
                <c:pt idx="19395">
                  <c:v>57967</c:v>
                </c:pt>
                <c:pt idx="19396">
                  <c:v>57816.5</c:v>
                </c:pt>
                <c:pt idx="19397">
                  <c:v>57837.5</c:v>
                </c:pt>
                <c:pt idx="19398">
                  <c:v>57998.5</c:v>
                </c:pt>
                <c:pt idx="19399">
                  <c:v>58093</c:v>
                </c:pt>
                <c:pt idx="19400">
                  <c:v>57869</c:v>
                </c:pt>
                <c:pt idx="19401">
                  <c:v>57879.5</c:v>
                </c:pt>
                <c:pt idx="19402">
                  <c:v>57701</c:v>
                </c:pt>
                <c:pt idx="19403">
                  <c:v>57550.5</c:v>
                </c:pt>
                <c:pt idx="19404">
                  <c:v>57134</c:v>
                </c:pt>
                <c:pt idx="19405">
                  <c:v>57816.5</c:v>
                </c:pt>
                <c:pt idx="19406">
                  <c:v>57858.5</c:v>
                </c:pt>
                <c:pt idx="19407">
                  <c:v>57571.5</c:v>
                </c:pt>
                <c:pt idx="19408">
                  <c:v>57368.5</c:v>
                </c:pt>
                <c:pt idx="19409">
                  <c:v>57256.5</c:v>
                </c:pt>
                <c:pt idx="19410">
                  <c:v>57942.5</c:v>
                </c:pt>
                <c:pt idx="19411">
                  <c:v>58044</c:v>
                </c:pt>
                <c:pt idx="19412">
                  <c:v>57942.5</c:v>
                </c:pt>
                <c:pt idx="19413">
                  <c:v>57900.5</c:v>
                </c:pt>
                <c:pt idx="19414">
                  <c:v>58121</c:v>
                </c:pt>
                <c:pt idx="19415">
                  <c:v>58117.5</c:v>
                </c:pt>
                <c:pt idx="19416">
                  <c:v>58397.5</c:v>
                </c:pt>
                <c:pt idx="19417">
                  <c:v>58128</c:v>
                </c:pt>
                <c:pt idx="19418">
                  <c:v>58040.5</c:v>
                </c:pt>
                <c:pt idx="19419">
                  <c:v>58016</c:v>
                </c:pt>
                <c:pt idx="19420">
                  <c:v>57998.5</c:v>
                </c:pt>
                <c:pt idx="19421">
                  <c:v>57858.5</c:v>
                </c:pt>
                <c:pt idx="19422">
                  <c:v>57837.5</c:v>
                </c:pt>
                <c:pt idx="19423">
                  <c:v>57876</c:v>
                </c:pt>
                <c:pt idx="19424">
                  <c:v>57809.5</c:v>
                </c:pt>
                <c:pt idx="19425">
                  <c:v>57739.5</c:v>
                </c:pt>
                <c:pt idx="19426">
                  <c:v>57750</c:v>
                </c:pt>
                <c:pt idx="19427">
                  <c:v>57732.5</c:v>
                </c:pt>
                <c:pt idx="19428">
                  <c:v>57799</c:v>
                </c:pt>
                <c:pt idx="19429">
                  <c:v>57774.5</c:v>
                </c:pt>
                <c:pt idx="19430">
                  <c:v>57778</c:v>
                </c:pt>
                <c:pt idx="19431">
                  <c:v>57473.5</c:v>
                </c:pt>
                <c:pt idx="19432">
                  <c:v>57417.5</c:v>
                </c:pt>
                <c:pt idx="19433">
                  <c:v>57253</c:v>
                </c:pt>
                <c:pt idx="19434">
                  <c:v>57354.5</c:v>
                </c:pt>
                <c:pt idx="19435">
                  <c:v>57396.5</c:v>
                </c:pt>
                <c:pt idx="19436">
                  <c:v>57253</c:v>
                </c:pt>
                <c:pt idx="19437">
                  <c:v>57120</c:v>
                </c:pt>
                <c:pt idx="19438">
                  <c:v>57249.5</c:v>
                </c:pt>
                <c:pt idx="19439">
                  <c:v>57340.5</c:v>
                </c:pt>
                <c:pt idx="19440">
                  <c:v>57351</c:v>
                </c:pt>
                <c:pt idx="19441">
                  <c:v>57277.5</c:v>
                </c:pt>
                <c:pt idx="19442">
                  <c:v>57326.5</c:v>
                </c:pt>
                <c:pt idx="19443">
                  <c:v>57214.5</c:v>
                </c:pt>
                <c:pt idx="19444">
                  <c:v>57232</c:v>
                </c:pt>
                <c:pt idx="19445">
                  <c:v>57211</c:v>
                </c:pt>
                <c:pt idx="19446">
                  <c:v>56997.5</c:v>
                </c:pt>
                <c:pt idx="19447">
                  <c:v>56836.5</c:v>
                </c:pt>
                <c:pt idx="19448">
                  <c:v>56546</c:v>
                </c:pt>
                <c:pt idx="19449">
                  <c:v>56301</c:v>
                </c:pt>
                <c:pt idx="19450">
                  <c:v>56241.5</c:v>
                </c:pt>
                <c:pt idx="19451">
                  <c:v>55944</c:v>
                </c:pt>
                <c:pt idx="19452">
                  <c:v>55566</c:v>
                </c:pt>
                <c:pt idx="19453">
                  <c:v>55849.5</c:v>
                </c:pt>
                <c:pt idx="19454">
                  <c:v>55678</c:v>
                </c:pt>
                <c:pt idx="19455">
                  <c:v>55930</c:v>
                </c:pt>
                <c:pt idx="19456">
                  <c:v>56997.5</c:v>
                </c:pt>
                <c:pt idx="19457">
                  <c:v>56784</c:v>
                </c:pt>
                <c:pt idx="19458">
                  <c:v>56696.5</c:v>
                </c:pt>
                <c:pt idx="19459">
                  <c:v>56899.5</c:v>
                </c:pt>
                <c:pt idx="19460">
                  <c:v>56644</c:v>
                </c:pt>
                <c:pt idx="19461">
                  <c:v>56784</c:v>
                </c:pt>
                <c:pt idx="19462">
                  <c:v>56899.5</c:v>
                </c:pt>
                <c:pt idx="19463">
                  <c:v>56815.5</c:v>
                </c:pt>
                <c:pt idx="19464">
                  <c:v>56808.5</c:v>
                </c:pt>
                <c:pt idx="19465">
                  <c:v>56798</c:v>
                </c:pt>
                <c:pt idx="19466">
                  <c:v>56731.5</c:v>
                </c:pt>
                <c:pt idx="19467">
                  <c:v>56875</c:v>
                </c:pt>
                <c:pt idx="19468">
                  <c:v>56903</c:v>
                </c:pt>
                <c:pt idx="19469">
                  <c:v>56801.5</c:v>
                </c:pt>
                <c:pt idx="19470">
                  <c:v>56759.5</c:v>
                </c:pt>
                <c:pt idx="19471">
                  <c:v>56458.5</c:v>
                </c:pt>
                <c:pt idx="19472">
                  <c:v>56700</c:v>
                </c:pt>
                <c:pt idx="19473">
                  <c:v>56570.5</c:v>
                </c:pt>
                <c:pt idx="19474">
                  <c:v>56581</c:v>
                </c:pt>
                <c:pt idx="19475">
                  <c:v>56507.5</c:v>
                </c:pt>
                <c:pt idx="19476">
                  <c:v>56549.5</c:v>
                </c:pt>
                <c:pt idx="19477">
                  <c:v>56546</c:v>
                </c:pt>
                <c:pt idx="19478">
                  <c:v>56472.5</c:v>
                </c:pt>
                <c:pt idx="19479">
                  <c:v>56469</c:v>
                </c:pt>
                <c:pt idx="19480">
                  <c:v>56567</c:v>
                </c:pt>
                <c:pt idx="19481">
                  <c:v>56493.5</c:v>
                </c:pt>
                <c:pt idx="19482">
                  <c:v>56490</c:v>
                </c:pt>
                <c:pt idx="19483">
                  <c:v>56472.5</c:v>
                </c:pt>
                <c:pt idx="19484">
                  <c:v>56395.5</c:v>
                </c:pt>
                <c:pt idx="19485">
                  <c:v>56472.5</c:v>
                </c:pt>
                <c:pt idx="19486">
                  <c:v>56353.5</c:v>
                </c:pt>
                <c:pt idx="19487">
                  <c:v>56605.5</c:v>
                </c:pt>
                <c:pt idx="19488">
                  <c:v>56479.5</c:v>
                </c:pt>
                <c:pt idx="19489">
                  <c:v>56465.5</c:v>
                </c:pt>
                <c:pt idx="19490">
                  <c:v>56455</c:v>
                </c:pt>
                <c:pt idx="19491">
                  <c:v>56483</c:v>
                </c:pt>
                <c:pt idx="19492">
                  <c:v>56290.5</c:v>
                </c:pt>
                <c:pt idx="19493">
                  <c:v>56196</c:v>
                </c:pt>
                <c:pt idx="19494">
                  <c:v>56413</c:v>
                </c:pt>
                <c:pt idx="19495">
                  <c:v>56280</c:v>
                </c:pt>
                <c:pt idx="19496">
                  <c:v>56231</c:v>
                </c:pt>
                <c:pt idx="19497">
                  <c:v>56129.5</c:v>
                </c:pt>
                <c:pt idx="19498">
                  <c:v>56178.5</c:v>
                </c:pt>
                <c:pt idx="19499">
                  <c:v>56203</c:v>
                </c:pt>
                <c:pt idx="19500">
                  <c:v>56108.5</c:v>
                </c:pt>
                <c:pt idx="19501">
                  <c:v>56028</c:v>
                </c:pt>
                <c:pt idx="19502">
                  <c:v>56416.5</c:v>
                </c:pt>
                <c:pt idx="19503">
                  <c:v>56259</c:v>
                </c:pt>
                <c:pt idx="19504">
                  <c:v>56224</c:v>
                </c:pt>
                <c:pt idx="19505">
                  <c:v>56297.5</c:v>
                </c:pt>
                <c:pt idx="19506">
                  <c:v>56147</c:v>
                </c:pt>
                <c:pt idx="19507">
                  <c:v>56185.5</c:v>
                </c:pt>
                <c:pt idx="19508">
                  <c:v>56259</c:v>
                </c:pt>
                <c:pt idx="19509">
                  <c:v>56126</c:v>
                </c:pt>
                <c:pt idx="19510">
                  <c:v>56147</c:v>
                </c:pt>
                <c:pt idx="19511">
                  <c:v>56164.5</c:v>
                </c:pt>
                <c:pt idx="19512">
                  <c:v>56122.5</c:v>
                </c:pt>
                <c:pt idx="19513">
                  <c:v>56227.5</c:v>
                </c:pt>
                <c:pt idx="19514">
                  <c:v>56346.5</c:v>
                </c:pt>
                <c:pt idx="19515">
                  <c:v>56402.5</c:v>
                </c:pt>
                <c:pt idx="19516">
                  <c:v>56339.5</c:v>
                </c:pt>
                <c:pt idx="19517">
                  <c:v>56063</c:v>
                </c:pt>
                <c:pt idx="19518">
                  <c:v>56126</c:v>
                </c:pt>
                <c:pt idx="19519">
                  <c:v>56220.5</c:v>
                </c:pt>
                <c:pt idx="19520">
                  <c:v>56154</c:v>
                </c:pt>
                <c:pt idx="19521">
                  <c:v>56196</c:v>
                </c:pt>
                <c:pt idx="19522">
                  <c:v>56171.5</c:v>
                </c:pt>
                <c:pt idx="19523">
                  <c:v>56182</c:v>
                </c:pt>
                <c:pt idx="19524">
                  <c:v>56241.5</c:v>
                </c:pt>
                <c:pt idx="19525">
                  <c:v>56070</c:v>
                </c:pt>
                <c:pt idx="19526">
                  <c:v>56206.5</c:v>
                </c:pt>
                <c:pt idx="19527">
                  <c:v>56126</c:v>
                </c:pt>
                <c:pt idx="19528">
                  <c:v>56182</c:v>
                </c:pt>
                <c:pt idx="19529">
                  <c:v>56161</c:v>
                </c:pt>
                <c:pt idx="19530">
                  <c:v>56147</c:v>
                </c:pt>
                <c:pt idx="19531">
                  <c:v>56185.5</c:v>
                </c:pt>
                <c:pt idx="19532">
                  <c:v>56168</c:v>
                </c:pt>
                <c:pt idx="19533">
                  <c:v>56031.5</c:v>
                </c:pt>
                <c:pt idx="19534">
                  <c:v>56119</c:v>
                </c:pt>
                <c:pt idx="19535">
                  <c:v>56080.5</c:v>
                </c:pt>
                <c:pt idx="19536">
                  <c:v>56094.5</c:v>
                </c:pt>
                <c:pt idx="19537">
                  <c:v>56210</c:v>
                </c:pt>
                <c:pt idx="19538">
                  <c:v>56238</c:v>
                </c:pt>
                <c:pt idx="19539">
                  <c:v>56266</c:v>
                </c:pt>
                <c:pt idx="19540">
                  <c:v>56462</c:v>
                </c:pt>
                <c:pt idx="19541">
                  <c:v>56157.5</c:v>
                </c:pt>
                <c:pt idx="19542">
                  <c:v>56091</c:v>
                </c:pt>
                <c:pt idx="19543">
                  <c:v>56105</c:v>
                </c:pt>
                <c:pt idx="19544">
                  <c:v>56059.5</c:v>
                </c:pt>
                <c:pt idx="19545">
                  <c:v>56122.5</c:v>
                </c:pt>
                <c:pt idx="19546">
                  <c:v>56140</c:v>
                </c:pt>
                <c:pt idx="19547">
                  <c:v>55993</c:v>
                </c:pt>
                <c:pt idx="19548">
                  <c:v>55954.5</c:v>
                </c:pt>
                <c:pt idx="19549">
                  <c:v>56031.5</c:v>
                </c:pt>
                <c:pt idx="19550">
                  <c:v>55842.5</c:v>
                </c:pt>
                <c:pt idx="19551">
                  <c:v>55786.5</c:v>
                </c:pt>
                <c:pt idx="19552">
                  <c:v>55709.5</c:v>
                </c:pt>
                <c:pt idx="19553">
                  <c:v>55671</c:v>
                </c:pt>
                <c:pt idx="19554">
                  <c:v>55555.5</c:v>
                </c:pt>
                <c:pt idx="19555">
                  <c:v>55499.5</c:v>
                </c:pt>
                <c:pt idx="19556">
                  <c:v>55422.5</c:v>
                </c:pt>
                <c:pt idx="19557">
                  <c:v>55443.5</c:v>
                </c:pt>
                <c:pt idx="19558">
                  <c:v>55237</c:v>
                </c:pt>
                <c:pt idx="19559">
                  <c:v>55212.5</c:v>
                </c:pt>
                <c:pt idx="19560">
                  <c:v>55041</c:v>
                </c:pt>
                <c:pt idx="19561">
                  <c:v>54995.5</c:v>
                </c:pt>
                <c:pt idx="19562">
                  <c:v>54932.5</c:v>
                </c:pt>
                <c:pt idx="19563">
                  <c:v>54754</c:v>
                </c:pt>
                <c:pt idx="19564">
                  <c:v>55086.5</c:v>
                </c:pt>
                <c:pt idx="19565">
                  <c:v>54999</c:v>
                </c:pt>
                <c:pt idx="19566">
                  <c:v>54880</c:v>
                </c:pt>
                <c:pt idx="19567">
                  <c:v>54642</c:v>
                </c:pt>
                <c:pt idx="19568">
                  <c:v>54390</c:v>
                </c:pt>
                <c:pt idx="19569">
                  <c:v>54400.5</c:v>
                </c:pt>
                <c:pt idx="19570">
                  <c:v>56108.5</c:v>
                </c:pt>
                <c:pt idx="19571">
                  <c:v>55905.5</c:v>
                </c:pt>
                <c:pt idx="19572">
                  <c:v>56091</c:v>
                </c:pt>
                <c:pt idx="19573">
                  <c:v>56105</c:v>
                </c:pt>
                <c:pt idx="19574">
                  <c:v>55996.5</c:v>
                </c:pt>
                <c:pt idx="19575">
                  <c:v>56052.5</c:v>
                </c:pt>
                <c:pt idx="19576">
                  <c:v>56031.5</c:v>
                </c:pt>
                <c:pt idx="19577">
                  <c:v>55804</c:v>
                </c:pt>
                <c:pt idx="19578">
                  <c:v>55842.5</c:v>
                </c:pt>
                <c:pt idx="19579">
                  <c:v>55765.5</c:v>
                </c:pt>
                <c:pt idx="19580">
                  <c:v>55597.5</c:v>
                </c:pt>
                <c:pt idx="19581">
                  <c:v>55580</c:v>
                </c:pt>
                <c:pt idx="19582">
                  <c:v>55499.5</c:v>
                </c:pt>
                <c:pt idx="19583">
                  <c:v>55331.5</c:v>
                </c:pt>
                <c:pt idx="19584">
                  <c:v>55331.5</c:v>
                </c:pt>
                <c:pt idx="19585">
                  <c:v>55317.5</c:v>
                </c:pt>
                <c:pt idx="19586">
                  <c:v>55118</c:v>
                </c:pt>
                <c:pt idx="19587">
                  <c:v>55226.5</c:v>
                </c:pt>
                <c:pt idx="19588">
                  <c:v>56308</c:v>
                </c:pt>
                <c:pt idx="19589">
                  <c:v>56077</c:v>
                </c:pt>
                <c:pt idx="19590">
                  <c:v>56084</c:v>
                </c:pt>
                <c:pt idx="19591">
                  <c:v>56112</c:v>
                </c:pt>
                <c:pt idx="19592">
                  <c:v>55919.5</c:v>
                </c:pt>
                <c:pt idx="19593">
                  <c:v>55881</c:v>
                </c:pt>
                <c:pt idx="19594">
                  <c:v>55860</c:v>
                </c:pt>
                <c:pt idx="19595">
                  <c:v>55709.5</c:v>
                </c:pt>
                <c:pt idx="19596">
                  <c:v>55671</c:v>
                </c:pt>
                <c:pt idx="19597">
                  <c:v>55618.5</c:v>
                </c:pt>
                <c:pt idx="19598">
                  <c:v>55464.5</c:v>
                </c:pt>
                <c:pt idx="19599">
                  <c:v>55447</c:v>
                </c:pt>
                <c:pt idx="19600">
                  <c:v>55331.5</c:v>
                </c:pt>
                <c:pt idx="19601">
                  <c:v>55167</c:v>
                </c:pt>
                <c:pt idx="19602">
                  <c:v>55146</c:v>
                </c:pt>
                <c:pt idx="19603">
                  <c:v>55069</c:v>
                </c:pt>
                <c:pt idx="19604">
                  <c:v>56091</c:v>
                </c:pt>
                <c:pt idx="19605">
                  <c:v>56129.5</c:v>
                </c:pt>
                <c:pt idx="19606">
                  <c:v>56052.5</c:v>
                </c:pt>
                <c:pt idx="19607">
                  <c:v>55916</c:v>
                </c:pt>
                <c:pt idx="19608">
                  <c:v>55912.5</c:v>
                </c:pt>
                <c:pt idx="19609">
                  <c:v>56042</c:v>
                </c:pt>
                <c:pt idx="19610">
                  <c:v>55916</c:v>
                </c:pt>
                <c:pt idx="19611">
                  <c:v>55737.5</c:v>
                </c:pt>
                <c:pt idx="19612">
                  <c:v>55646.5</c:v>
                </c:pt>
                <c:pt idx="19613">
                  <c:v>55604.5</c:v>
                </c:pt>
                <c:pt idx="19614">
                  <c:v>55636</c:v>
                </c:pt>
                <c:pt idx="19615">
                  <c:v>55646.5</c:v>
                </c:pt>
                <c:pt idx="19616">
                  <c:v>55482</c:v>
                </c:pt>
                <c:pt idx="19617">
                  <c:v>55464.5</c:v>
                </c:pt>
                <c:pt idx="19618">
                  <c:v>55433</c:v>
                </c:pt>
                <c:pt idx="19619">
                  <c:v>55307</c:v>
                </c:pt>
                <c:pt idx="19620">
                  <c:v>56553</c:v>
                </c:pt>
                <c:pt idx="19621">
                  <c:v>56609</c:v>
                </c:pt>
                <c:pt idx="19622">
                  <c:v>56549.5</c:v>
                </c:pt>
                <c:pt idx="19623">
                  <c:v>56535.5</c:v>
                </c:pt>
                <c:pt idx="19624">
                  <c:v>56591.5</c:v>
                </c:pt>
                <c:pt idx="19625">
                  <c:v>56647.5</c:v>
                </c:pt>
                <c:pt idx="19626">
                  <c:v>56472.5</c:v>
                </c:pt>
                <c:pt idx="19627">
                  <c:v>56507.5</c:v>
                </c:pt>
                <c:pt idx="19628">
                  <c:v>56528.5</c:v>
                </c:pt>
                <c:pt idx="19629">
                  <c:v>56430.5</c:v>
                </c:pt>
                <c:pt idx="19630">
                  <c:v>56409.5</c:v>
                </c:pt>
                <c:pt idx="19631">
                  <c:v>56437.5</c:v>
                </c:pt>
                <c:pt idx="19632">
                  <c:v>56451.5</c:v>
                </c:pt>
                <c:pt idx="19633">
                  <c:v>56444.5</c:v>
                </c:pt>
                <c:pt idx="19634">
                  <c:v>56497</c:v>
                </c:pt>
                <c:pt idx="19635">
                  <c:v>56546</c:v>
                </c:pt>
                <c:pt idx="19636">
                  <c:v>56217</c:v>
                </c:pt>
                <c:pt idx="19637">
                  <c:v>56189</c:v>
                </c:pt>
                <c:pt idx="19638">
                  <c:v>56189</c:v>
                </c:pt>
                <c:pt idx="19639">
                  <c:v>56168</c:v>
                </c:pt>
                <c:pt idx="19640">
                  <c:v>57319.5</c:v>
                </c:pt>
                <c:pt idx="19641">
                  <c:v>57396.5</c:v>
                </c:pt>
                <c:pt idx="19642">
                  <c:v>57445.5</c:v>
                </c:pt>
                <c:pt idx="19643">
                  <c:v>57344</c:v>
                </c:pt>
                <c:pt idx="19644">
                  <c:v>57382.5</c:v>
                </c:pt>
                <c:pt idx="19645">
                  <c:v>57382.5</c:v>
                </c:pt>
                <c:pt idx="19646">
                  <c:v>57302</c:v>
                </c:pt>
                <c:pt idx="19647">
                  <c:v>57298.5</c:v>
                </c:pt>
                <c:pt idx="19648">
                  <c:v>57319.5</c:v>
                </c:pt>
                <c:pt idx="19649">
                  <c:v>57298.5</c:v>
                </c:pt>
                <c:pt idx="19650">
                  <c:v>57193.5</c:v>
                </c:pt>
                <c:pt idx="19651">
                  <c:v>57197</c:v>
                </c:pt>
                <c:pt idx="19652">
                  <c:v>57169</c:v>
                </c:pt>
                <c:pt idx="19653">
                  <c:v>57032.5</c:v>
                </c:pt>
                <c:pt idx="19654">
                  <c:v>57039.5</c:v>
                </c:pt>
                <c:pt idx="19655">
                  <c:v>57022</c:v>
                </c:pt>
                <c:pt idx="19656">
                  <c:v>57015</c:v>
                </c:pt>
                <c:pt idx="19657">
                  <c:v>56899.5</c:v>
                </c:pt>
                <c:pt idx="19658">
                  <c:v>56868</c:v>
                </c:pt>
                <c:pt idx="19659">
                  <c:v>56812</c:v>
                </c:pt>
                <c:pt idx="19660">
                  <c:v>56805</c:v>
                </c:pt>
                <c:pt idx="19661">
                  <c:v>58124.5</c:v>
                </c:pt>
                <c:pt idx="19662">
                  <c:v>58023</c:v>
                </c:pt>
                <c:pt idx="19663">
                  <c:v>58107</c:v>
                </c:pt>
                <c:pt idx="19664">
                  <c:v>58051</c:v>
                </c:pt>
                <c:pt idx="19665">
                  <c:v>58023</c:v>
                </c:pt>
                <c:pt idx="19666">
                  <c:v>58019.5</c:v>
                </c:pt>
                <c:pt idx="19667">
                  <c:v>58068.5</c:v>
                </c:pt>
                <c:pt idx="19668">
                  <c:v>57942.5</c:v>
                </c:pt>
                <c:pt idx="19669">
                  <c:v>57942.5</c:v>
                </c:pt>
                <c:pt idx="19670">
                  <c:v>57942.5</c:v>
                </c:pt>
                <c:pt idx="19671">
                  <c:v>57942.5</c:v>
                </c:pt>
                <c:pt idx="19672">
                  <c:v>57802.5</c:v>
                </c:pt>
                <c:pt idx="19673">
                  <c:v>57781.5</c:v>
                </c:pt>
                <c:pt idx="19674">
                  <c:v>57785</c:v>
                </c:pt>
                <c:pt idx="19675">
                  <c:v>57760.5</c:v>
                </c:pt>
                <c:pt idx="19676">
                  <c:v>57638</c:v>
                </c:pt>
                <c:pt idx="19677">
                  <c:v>57578.5</c:v>
                </c:pt>
                <c:pt idx="19678">
                  <c:v>57592.5</c:v>
                </c:pt>
                <c:pt idx="19679">
                  <c:v>57589</c:v>
                </c:pt>
                <c:pt idx="19680">
                  <c:v>57473.5</c:v>
                </c:pt>
                <c:pt idx="19681">
                  <c:v>57477</c:v>
                </c:pt>
                <c:pt idx="19682">
                  <c:v>58621.5</c:v>
                </c:pt>
                <c:pt idx="19683">
                  <c:v>58723</c:v>
                </c:pt>
                <c:pt idx="19684">
                  <c:v>58688</c:v>
                </c:pt>
                <c:pt idx="19685">
                  <c:v>58677.5</c:v>
                </c:pt>
                <c:pt idx="19686">
                  <c:v>58688</c:v>
                </c:pt>
                <c:pt idx="19687">
                  <c:v>58716</c:v>
                </c:pt>
                <c:pt idx="19688">
                  <c:v>58653</c:v>
                </c:pt>
                <c:pt idx="19689">
                  <c:v>58642.5</c:v>
                </c:pt>
                <c:pt idx="19690">
                  <c:v>58642.5</c:v>
                </c:pt>
                <c:pt idx="19691">
                  <c:v>58681</c:v>
                </c:pt>
                <c:pt idx="19692">
                  <c:v>58681</c:v>
                </c:pt>
                <c:pt idx="19693">
                  <c:v>58534</c:v>
                </c:pt>
                <c:pt idx="19694">
                  <c:v>58555</c:v>
                </c:pt>
                <c:pt idx="19695">
                  <c:v>58600.5</c:v>
                </c:pt>
                <c:pt idx="19696">
                  <c:v>58621.5</c:v>
                </c:pt>
                <c:pt idx="19697">
                  <c:v>58474.5</c:v>
                </c:pt>
                <c:pt idx="19698">
                  <c:v>58495.5</c:v>
                </c:pt>
                <c:pt idx="19699">
                  <c:v>58548</c:v>
                </c:pt>
                <c:pt idx="19700">
                  <c:v>58530.5</c:v>
                </c:pt>
                <c:pt idx="19701">
                  <c:v>58425.5</c:v>
                </c:pt>
                <c:pt idx="19702">
                  <c:v>58481.5</c:v>
                </c:pt>
                <c:pt idx="19703">
                  <c:v>58502.5</c:v>
                </c:pt>
                <c:pt idx="19704">
                  <c:v>58558.5</c:v>
                </c:pt>
                <c:pt idx="19705">
                  <c:v>58775.5</c:v>
                </c:pt>
                <c:pt idx="19706">
                  <c:v>60014.5</c:v>
                </c:pt>
                <c:pt idx="19707">
                  <c:v>60263</c:v>
                </c:pt>
                <c:pt idx="19708">
                  <c:v>60392.5</c:v>
                </c:pt>
                <c:pt idx="19709">
                  <c:v>60392.5</c:v>
                </c:pt>
                <c:pt idx="19710">
                  <c:v>60392.5</c:v>
                </c:pt>
                <c:pt idx="19711">
                  <c:v>60392.5</c:v>
                </c:pt>
                <c:pt idx="19712">
                  <c:v>60392.5</c:v>
                </c:pt>
                <c:pt idx="19713">
                  <c:v>60392.5</c:v>
                </c:pt>
                <c:pt idx="19714">
                  <c:v>60392.5</c:v>
                </c:pt>
                <c:pt idx="19715">
                  <c:v>60392.5</c:v>
                </c:pt>
                <c:pt idx="19716">
                  <c:v>60403</c:v>
                </c:pt>
                <c:pt idx="19717">
                  <c:v>61005</c:v>
                </c:pt>
                <c:pt idx="19718">
                  <c:v>61491.5</c:v>
                </c:pt>
                <c:pt idx="19719">
                  <c:v>61911.5</c:v>
                </c:pt>
                <c:pt idx="19720">
                  <c:v>62279</c:v>
                </c:pt>
                <c:pt idx="19721">
                  <c:v>62804</c:v>
                </c:pt>
                <c:pt idx="19722">
                  <c:v>63112</c:v>
                </c:pt>
                <c:pt idx="19723">
                  <c:v>63507.5</c:v>
                </c:pt>
                <c:pt idx="19724">
                  <c:v>63962.5</c:v>
                </c:pt>
                <c:pt idx="19725">
                  <c:v>64032.5</c:v>
                </c:pt>
                <c:pt idx="19726">
                  <c:v>64568</c:v>
                </c:pt>
                <c:pt idx="19727">
                  <c:v>64886.5</c:v>
                </c:pt>
                <c:pt idx="19728">
                  <c:v>65128</c:v>
                </c:pt>
                <c:pt idx="19729">
                  <c:v>65453.5</c:v>
                </c:pt>
                <c:pt idx="19730">
                  <c:v>65572.5</c:v>
                </c:pt>
                <c:pt idx="19731">
                  <c:v>65954</c:v>
                </c:pt>
                <c:pt idx="19732">
                  <c:v>66041.5</c:v>
                </c:pt>
                <c:pt idx="19733">
                  <c:v>66164</c:v>
                </c:pt>
                <c:pt idx="19734">
                  <c:v>66419.5</c:v>
                </c:pt>
                <c:pt idx="19735">
                  <c:v>66433.5</c:v>
                </c:pt>
                <c:pt idx="19736">
                  <c:v>66384.5</c:v>
                </c:pt>
                <c:pt idx="19737">
                  <c:v>66426.5</c:v>
                </c:pt>
                <c:pt idx="19738">
                  <c:v>66598</c:v>
                </c:pt>
                <c:pt idx="19739">
                  <c:v>66650.5</c:v>
                </c:pt>
                <c:pt idx="19740">
                  <c:v>66738</c:v>
                </c:pt>
                <c:pt idx="19741">
                  <c:v>66682</c:v>
                </c:pt>
                <c:pt idx="19742">
                  <c:v>66759</c:v>
                </c:pt>
                <c:pt idx="19743">
                  <c:v>66850</c:v>
                </c:pt>
                <c:pt idx="19744">
                  <c:v>66972.5</c:v>
                </c:pt>
                <c:pt idx="19745">
                  <c:v>66979.5</c:v>
                </c:pt>
                <c:pt idx="19746">
                  <c:v>67035.5</c:v>
                </c:pt>
                <c:pt idx="19747">
                  <c:v>66878</c:v>
                </c:pt>
                <c:pt idx="19748">
                  <c:v>66979.5</c:v>
                </c:pt>
                <c:pt idx="19749">
                  <c:v>67060</c:v>
                </c:pt>
                <c:pt idx="19750">
                  <c:v>67116</c:v>
                </c:pt>
                <c:pt idx="19751">
                  <c:v>67140.5</c:v>
                </c:pt>
                <c:pt idx="19752">
                  <c:v>67168.5</c:v>
                </c:pt>
                <c:pt idx="19753">
                  <c:v>67172</c:v>
                </c:pt>
                <c:pt idx="19754">
                  <c:v>67175.5</c:v>
                </c:pt>
                <c:pt idx="19755">
                  <c:v>67256</c:v>
                </c:pt>
                <c:pt idx="19756">
                  <c:v>67284</c:v>
                </c:pt>
                <c:pt idx="19757">
                  <c:v>67336.5</c:v>
                </c:pt>
                <c:pt idx="19758">
                  <c:v>67228</c:v>
                </c:pt>
                <c:pt idx="19759">
                  <c:v>67375</c:v>
                </c:pt>
                <c:pt idx="19760">
                  <c:v>67319</c:v>
                </c:pt>
                <c:pt idx="19761">
                  <c:v>67431</c:v>
                </c:pt>
                <c:pt idx="19762">
                  <c:v>67567.5</c:v>
                </c:pt>
                <c:pt idx="19763">
                  <c:v>67662</c:v>
                </c:pt>
                <c:pt idx="19764">
                  <c:v>67735.5</c:v>
                </c:pt>
                <c:pt idx="19765">
                  <c:v>67795</c:v>
                </c:pt>
                <c:pt idx="19766">
                  <c:v>67823</c:v>
                </c:pt>
                <c:pt idx="19767">
                  <c:v>67893</c:v>
                </c:pt>
                <c:pt idx="19768">
                  <c:v>67844</c:v>
                </c:pt>
                <c:pt idx="19769">
                  <c:v>68043.5</c:v>
                </c:pt>
                <c:pt idx="19770">
                  <c:v>68127.5</c:v>
                </c:pt>
                <c:pt idx="19771">
                  <c:v>68267.5</c:v>
                </c:pt>
                <c:pt idx="19772">
                  <c:v>68299</c:v>
                </c:pt>
                <c:pt idx="19773">
                  <c:v>68386.5</c:v>
                </c:pt>
                <c:pt idx="19774">
                  <c:v>68446</c:v>
                </c:pt>
                <c:pt idx="19775">
                  <c:v>68554.5</c:v>
                </c:pt>
                <c:pt idx="19776">
                  <c:v>68642</c:v>
                </c:pt>
                <c:pt idx="19777">
                  <c:v>68642</c:v>
                </c:pt>
                <c:pt idx="19778">
                  <c:v>68838</c:v>
                </c:pt>
                <c:pt idx="19779">
                  <c:v>68845</c:v>
                </c:pt>
                <c:pt idx="19780">
                  <c:v>68901</c:v>
                </c:pt>
                <c:pt idx="19781">
                  <c:v>69065.5</c:v>
                </c:pt>
                <c:pt idx="19782">
                  <c:v>69125</c:v>
                </c:pt>
                <c:pt idx="19783">
                  <c:v>69198.5</c:v>
                </c:pt>
                <c:pt idx="19784">
                  <c:v>69258</c:v>
                </c:pt>
                <c:pt idx="19785">
                  <c:v>69342</c:v>
                </c:pt>
                <c:pt idx="19786">
                  <c:v>69440</c:v>
                </c:pt>
                <c:pt idx="19787">
                  <c:v>69492.5</c:v>
                </c:pt>
                <c:pt idx="19788">
                  <c:v>69678</c:v>
                </c:pt>
                <c:pt idx="19789">
                  <c:v>69793.5</c:v>
                </c:pt>
                <c:pt idx="19790">
                  <c:v>69881</c:v>
                </c:pt>
                <c:pt idx="19791">
                  <c:v>69996.5</c:v>
                </c:pt>
                <c:pt idx="19792">
                  <c:v>70091</c:v>
                </c:pt>
                <c:pt idx="19793">
                  <c:v>70171.5</c:v>
                </c:pt>
                <c:pt idx="19794">
                  <c:v>70290.5</c:v>
                </c:pt>
                <c:pt idx="19795">
                  <c:v>70374.5</c:v>
                </c:pt>
                <c:pt idx="19796">
                  <c:v>70472.5</c:v>
                </c:pt>
                <c:pt idx="19797">
                  <c:v>70616</c:v>
                </c:pt>
                <c:pt idx="19798">
                  <c:v>70647.5</c:v>
                </c:pt>
                <c:pt idx="19799">
                  <c:v>70623</c:v>
                </c:pt>
                <c:pt idx="19800">
                  <c:v>70742</c:v>
                </c:pt>
                <c:pt idx="19801">
                  <c:v>70829.5</c:v>
                </c:pt>
                <c:pt idx="19802">
                  <c:v>70945</c:v>
                </c:pt>
                <c:pt idx="19803">
                  <c:v>71036</c:v>
                </c:pt>
                <c:pt idx="19804">
                  <c:v>71092</c:v>
                </c:pt>
                <c:pt idx="19805">
                  <c:v>71179.5</c:v>
                </c:pt>
                <c:pt idx="19806">
                  <c:v>71316</c:v>
                </c:pt>
                <c:pt idx="19807">
                  <c:v>71337</c:v>
                </c:pt>
                <c:pt idx="19808">
                  <c:v>71410.5</c:v>
                </c:pt>
                <c:pt idx="19809">
                  <c:v>71473.5</c:v>
                </c:pt>
                <c:pt idx="19810">
                  <c:v>71449</c:v>
                </c:pt>
                <c:pt idx="19811">
                  <c:v>71641.5</c:v>
                </c:pt>
                <c:pt idx="19812">
                  <c:v>71788.5</c:v>
                </c:pt>
                <c:pt idx="19813">
                  <c:v>71897</c:v>
                </c:pt>
                <c:pt idx="19814">
                  <c:v>71925</c:v>
                </c:pt>
                <c:pt idx="19815">
                  <c:v>71977.5</c:v>
                </c:pt>
                <c:pt idx="19816">
                  <c:v>72023</c:v>
                </c:pt>
                <c:pt idx="19817">
                  <c:v>72068.5</c:v>
                </c:pt>
                <c:pt idx="19818">
                  <c:v>72159.5</c:v>
                </c:pt>
                <c:pt idx="19819">
                  <c:v>72254</c:v>
                </c:pt>
                <c:pt idx="19820">
                  <c:v>72313.5</c:v>
                </c:pt>
                <c:pt idx="19821">
                  <c:v>72369.5</c:v>
                </c:pt>
                <c:pt idx="19822">
                  <c:v>72408</c:v>
                </c:pt>
                <c:pt idx="19823">
                  <c:v>72436</c:v>
                </c:pt>
                <c:pt idx="19824">
                  <c:v>72534</c:v>
                </c:pt>
                <c:pt idx="19825">
                  <c:v>72562</c:v>
                </c:pt>
                <c:pt idx="19826">
                  <c:v>72590</c:v>
                </c:pt>
                <c:pt idx="19827">
                  <c:v>72653</c:v>
                </c:pt>
                <c:pt idx="19828">
                  <c:v>72681</c:v>
                </c:pt>
                <c:pt idx="19829">
                  <c:v>72768.5</c:v>
                </c:pt>
                <c:pt idx="19830">
                  <c:v>72824.5</c:v>
                </c:pt>
                <c:pt idx="19831">
                  <c:v>72845.5</c:v>
                </c:pt>
                <c:pt idx="19832">
                  <c:v>72905</c:v>
                </c:pt>
                <c:pt idx="19833">
                  <c:v>72915.5</c:v>
                </c:pt>
                <c:pt idx="19834">
                  <c:v>73034.5</c:v>
                </c:pt>
                <c:pt idx="19835">
                  <c:v>73045</c:v>
                </c:pt>
                <c:pt idx="19836">
                  <c:v>73111.5</c:v>
                </c:pt>
                <c:pt idx="19837">
                  <c:v>73013.5</c:v>
                </c:pt>
                <c:pt idx="19838">
                  <c:v>73132.5</c:v>
                </c:pt>
                <c:pt idx="19839">
                  <c:v>73206</c:v>
                </c:pt>
                <c:pt idx="19840">
                  <c:v>73185</c:v>
                </c:pt>
                <c:pt idx="19841">
                  <c:v>73272.5</c:v>
                </c:pt>
                <c:pt idx="19842">
                  <c:v>73276</c:v>
                </c:pt>
                <c:pt idx="19843">
                  <c:v>73150</c:v>
                </c:pt>
                <c:pt idx="19844">
                  <c:v>73307.5</c:v>
                </c:pt>
                <c:pt idx="19845">
                  <c:v>73307.5</c:v>
                </c:pt>
                <c:pt idx="19846">
                  <c:v>73342.5</c:v>
                </c:pt>
                <c:pt idx="19847">
                  <c:v>73339</c:v>
                </c:pt>
                <c:pt idx="19848">
                  <c:v>73346</c:v>
                </c:pt>
                <c:pt idx="19849">
                  <c:v>73405.5</c:v>
                </c:pt>
                <c:pt idx="19850">
                  <c:v>73405.5</c:v>
                </c:pt>
                <c:pt idx="19851">
                  <c:v>73402</c:v>
                </c:pt>
                <c:pt idx="19852">
                  <c:v>73304</c:v>
                </c:pt>
                <c:pt idx="19853">
                  <c:v>73451</c:v>
                </c:pt>
                <c:pt idx="19854">
                  <c:v>73482.5</c:v>
                </c:pt>
                <c:pt idx="19855">
                  <c:v>73465</c:v>
                </c:pt>
                <c:pt idx="19856">
                  <c:v>73454.5</c:v>
                </c:pt>
                <c:pt idx="19857">
                  <c:v>73566.5</c:v>
                </c:pt>
                <c:pt idx="19858">
                  <c:v>73510.5</c:v>
                </c:pt>
                <c:pt idx="19859">
                  <c:v>73556</c:v>
                </c:pt>
                <c:pt idx="19860">
                  <c:v>73521</c:v>
                </c:pt>
                <c:pt idx="19861">
                  <c:v>73566.5</c:v>
                </c:pt>
                <c:pt idx="19862">
                  <c:v>73538.5</c:v>
                </c:pt>
                <c:pt idx="19863">
                  <c:v>73556</c:v>
                </c:pt>
                <c:pt idx="19864">
                  <c:v>73535</c:v>
                </c:pt>
                <c:pt idx="19865">
                  <c:v>73591</c:v>
                </c:pt>
                <c:pt idx="19866">
                  <c:v>73405.5</c:v>
                </c:pt>
                <c:pt idx="19867">
                  <c:v>73626</c:v>
                </c:pt>
                <c:pt idx="19868">
                  <c:v>73594.5</c:v>
                </c:pt>
                <c:pt idx="19869">
                  <c:v>73598</c:v>
                </c:pt>
                <c:pt idx="19870">
                  <c:v>73629.5</c:v>
                </c:pt>
                <c:pt idx="19871">
                  <c:v>73661</c:v>
                </c:pt>
                <c:pt idx="19872">
                  <c:v>73661</c:v>
                </c:pt>
                <c:pt idx="19873">
                  <c:v>73692.5</c:v>
                </c:pt>
                <c:pt idx="19874">
                  <c:v>73664.5</c:v>
                </c:pt>
                <c:pt idx="19875">
                  <c:v>73633</c:v>
                </c:pt>
                <c:pt idx="19876">
                  <c:v>73629.5</c:v>
                </c:pt>
                <c:pt idx="19877">
                  <c:v>73661</c:v>
                </c:pt>
                <c:pt idx="19878">
                  <c:v>73685.5</c:v>
                </c:pt>
                <c:pt idx="19879">
                  <c:v>73650.5</c:v>
                </c:pt>
                <c:pt idx="19880">
                  <c:v>73668</c:v>
                </c:pt>
                <c:pt idx="19881">
                  <c:v>73559.5</c:v>
                </c:pt>
                <c:pt idx="19882">
                  <c:v>73577</c:v>
                </c:pt>
                <c:pt idx="19883">
                  <c:v>73570</c:v>
                </c:pt>
                <c:pt idx="19884">
                  <c:v>73629.5</c:v>
                </c:pt>
                <c:pt idx="19885">
                  <c:v>73626</c:v>
                </c:pt>
                <c:pt idx="19886">
                  <c:v>73650.5</c:v>
                </c:pt>
                <c:pt idx="19887">
                  <c:v>73577</c:v>
                </c:pt>
                <c:pt idx="19888">
                  <c:v>73601.5</c:v>
                </c:pt>
                <c:pt idx="19889">
                  <c:v>73594.5</c:v>
                </c:pt>
                <c:pt idx="19890">
                  <c:v>73566.5</c:v>
                </c:pt>
                <c:pt idx="19891">
                  <c:v>73598</c:v>
                </c:pt>
                <c:pt idx="19892">
                  <c:v>73566.5</c:v>
                </c:pt>
                <c:pt idx="19893">
                  <c:v>73570</c:v>
                </c:pt>
                <c:pt idx="19894">
                  <c:v>73629.5</c:v>
                </c:pt>
                <c:pt idx="19895">
                  <c:v>73538.5</c:v>
                </c:pt>
                <c:pt idx="19896">
                  <c:v>73598</c:v>
                </c:pt>
                <c:pt idx="19897">
                  <c:v>73500</c:v>
                </c:pt>
                <c:pt idx="19898">
                  <c:v>73535</c:v>
                </c:pt>
                <c:pt idx="19899">
                  <c:v>73475.5</c:v>
                </c:pt>
                <c:pt idx="19900">
                  <c:v>73468.5</c:v>
                </c:pt>
                <c:pt idx="19901">
                  <c:v>73433.5</c:v>
                </c:pt>
                <c:pt idx="19902">
                  <c:v>73244.5</c:v>
                </c:pt>
                <c:pt idx="19903">
                  <c:v>73370.5</c:v>
                </c:pt>
                <c:pt idx="19904">
                  <c:v>73367</c:v>
                </c:pt>
                <c:pt idx="19905">
                  <c:v>73297</c:v>
                </c:pt>
                <c:pt idx="19906">
                  <c:v>73283</c:v>
                </c:pt>
                <c:pt idx="19907">
                  <c:v>73265.5</c:v>
                </c:pt>
                <c:pt idx="19908">
                  <c:v>73290</c:v>
                </c:pt>
                <c:pt idx="19909">
                  <c:v>73262</c:v>
                </c:pt>
                <c:pt idx="19910">
                  <c:v>73220</c:v>
                </c:pt>
                <c:pt idx="19911">
                  <c:v>73202.5</c:v>
                </c:pt>
                <c:pt idx="19912">
                  <c:v>73160.5</c:v>
                </c:pt>
                <c:pt idx="19913">
                  <c:v>73157</c:v>
                </c:pt>
                <c:pt idx="19914">
                  <c:v>73129</c:v>
                </c:pt>
                <c:pt idx="19915">
                  <c:v>73027.5</c:v>
                </c:pt>
                <c:pt idx="19916">
                  <c:v>73059</c:v>
                </c:pt>
                <c:pt idx="19917">
                  <c:v>73031</c:v>
                </c:pt>
                <c:pt idx="19918">
                  <c:v>72996</c:v>
                </c:pt>
                <c:pt idx="19919">
                  <c:v>72968</c:v>
                </c:pt>
                <c:pt idx="19920">
                  <c:v>72912</c:v>
                </c:pt>
                <c:pt idx="19921">
                  <c:v>72845.5</c:v>
                </c:pt>
                <c:pt idx="19922">
                  <c:v>72845.5</c:v>
                </c:pt>
                <c:pt idx="19923">
                  <c:v>72786</c:v>
                </c:pt>
                <c:pt idx="19924">
                  <c:v>72751</c:v>
                </c:pt>
                <c:pt idx="19925">
                  <c:v>72716</c:v>
                </c:pt>
                <c:pt idx="19926">
                  <c:v>72684.5</c:v>
                </c:pt>
                <c:pt idx="19927">
                  <c:v>72555</c:v>
                </c:pt>
                <c:pt idx="19928">
                  <c:v>72597</c:v>
                </c:pt>
                <c:pt idx="19929">
                  <c:v>72506</c:v>
                </c:pt>
                <c:pt idx="19930">
                  <c:v>72464</c:v>
                </c:pt>
                <c:pt idx="19931">
                  <c:v>72390.5</c:v>
                </c:pt>
                <c:pt idx="19932">
                  <c:v>72327.5</c:v>
                </c:pt>
                <c:pt idx="19933">
                  <c:v>72341.5</c:v>
                </c:pt>
                <c:pt idx="19934">
                  <c:v>72170</c:v>
                </c:pt>
                <c:pt idx="19935">
                  <c:v>72282</c:v>
                </c:pt>
                <c:pt idx="19936">
                  <c:v>72268</c:v>
                </c:pt>
                <c:pt idx="19937">
                  <c:v>72233</c:v>
                </c:pt>
                <c:pt idx="19938">
                  <c:v>72173.5</c:v>
                </c:pt>
                <c:pt idx="19939">
                  <c:v>72145.5</c:v>
                </c:pt>
                <c:pt idx="19940">
                  <c:v>72114</c:v>
                </c:pt>
                <c:pt idx="19941">
                  <c:v>72054.5</c:v>
                </c:pt>
                <c:pt idx="19942">
                  <c:v>72082.5</c:v>
                </c:pt>
                <c:pt idx="19943">
                  <c:v>71967</c:v>
                </c:pt>
                <c:pt idx="19944">
                  <c:v>71967</c:v>
                </c:pt>
                <c:pt idx="19945">
                  <c:v>71872.5</c:v>
                </c:pt>
                <c:pt idx="19946">
                  <c:v>71904</c:v>
                </c:pt>
                <c:pt idx="19947">
                  <c:v>71876</c:v>
                </c:pt>
                <c:pt idx="19948">
                  <c:v>71809.5</c:v>
                </c:pt>
                <c:pt idx="19949">
                  <c:v>71750</c:v>
                </c:pt>
                <c:pt idx="19950">
                  <c:v>71743</c:v>
                </c:pt>
                <c:pt idx="19951">
                  <c:v>71638</c:v>
                </c:pt>
                <c:pt idx="19952">
                  <c:v>71624</c:v>
                </c:pt>
                <c:pt idx="19953">
                  <c:v>71582</c:v>
                </c:pt>
                <c:pt idx="19954">
                  <c:v>71519</c:v>
                </c:pt>
                <c:pt idx="19955">
                  <c:v>71501.5</c:v>
                </c:pt>
                <c:pt idx="19956">
                  <c:v>71428</c:v>
                </c:pt>
                <c:pt idx="19957">
                  <c:v>71396.5</c:v>
                </c:pt>
                <c:pt idx="19958">
                  <c:v>71382.5</c:v>
                </c:pt>
                <c:pt idx="19959">
                  <c:v>71344</c:v>
                </c:pt>
                <c:pt idx="19960">
                  <c:v>71298.5</c:v>
                </c:pt>
                <c:pt idx="19961">
                  <c:v>71270.5</c:v>
                </c:pt>
                <c:pt idx="19962">
                  <c:v>71267</c:v>
                </c:pt>
                <c:pt idx="19963">
                  <c:v>71211</c:v>
                </c:pt>
                <c:pt idx="19964">
                  <c:v>71179.5</c:v>
                </c:pt>
                <c:pt idx="19965">
                  <c:v>71151.5</c:v>
                </c:pt>
                <c:pt idx="19966">
                  <c:v>71039.5</c:v>
                </c:pt>
                <c:pt idx="19967">
                  <c:v>71036</c:v>
                </c:pt>
                <c:pt idx="19968">
                  <c:v>70941.5</c:v>
                </c:pt>
                <c:pt idx="19969">
                  <c:v>70889</c:v>
                </c:pt>
                <c:pt idx="19970">
                  <c:v>70889</c:v>
                </c:pt>
                <c:pt idx="19971">
                  <c:v>70829.5</c:v>
                </c:pt>
                <c:pt idx="19972">
                  <c:v>70798</c:v>
                </c:pt>
                <c:pt idx="19973">
                  <c:v>70738.5</c:v>
                </c:pt>
                <c:pt idx="19974">
                  <c:v>70644</c:v>
                </c:pt>
                <c:pt idx="19975">
                  <c:v>70679</c:v>
                </c:pt>
                <c:pt idx="19976">
                  <c:v>70591.5</c:v>
                </c:pt>
                <c:pt idx="19977">
                  <c:v>70511</c:v>
                </c:pt>
                <c:pt idx="19978">
                  <c:v>70556.5</c:v>
                </c:pt>
                <c:pt idx="19979">
                  <c:v>70497</c:v>
                </c:pt>
                <c:pt idx="19980">
                  <c:v>70434</c:v>
                </c:pt>
                <c:pt idx="19981">
                  <c:v>70448</c:v>
                </c:pt>
                <c:pt idx="19982">
                  <c:v>70458.5</c:v>
                </c:pt>
                <c:pt idx="19983">
                  <c:v>70392</c:v>
                </c:pt>
                <c:pt idx="19984">
                  <c:v>70343</c:v>
                </c:pt>
                <c:pt idx="19985">
                  <c:v>70325.5</c:v>
                </c:pt>
                <c:pt idx="19986">
                  <c:v>70325.5</c:v>
                </c:pt>
                <c:pt idx="19987">
                  <c:v>70297.5</c:v>
                </c:pt>
                <c:pt idx="19988">
                  <c:v>70241.5</c:v>
                </c:pt>
                <c:pt idx="19989">
                  <c:v>70241.5</c:v>
                </c:pt>
                <c:pt idx="19990">
                  <c:v>70182</c:v>
                </c:pt>
                <c:pt idx="19991">
                  <c:v>70122.5</c:v>
                </c:pt>
                <c:pt idx="19992">
                  <c:v>70126</c:v>
                </c:pt>
                <c:pt idx="19993">
                  <c:v>70094.5</c:v>
                </c:pt>
                <c:pt idx="19994">
                  <c:v>70098</c:v>
                </c:pt>
                <c:pt idx="19995">
                  <c:v>70042</c:v>
                </c:pt>
                <c:pt idx="19996">
                  <c:v>70007</c:v>
                </c:pt>
                <c:pt idx="19997">
                  <c:v>69979</c:v>
                </c:pt>
                <c:pt idx="19998">
                  <c:v>69909</c:v>
                </c:pt>
                <c:pt idx="19999">
                  <c:v>69807.5</c:v>
                </c:pt>
                <c:pt idx="20000">
                  <c:v>69814.5</c:v>
                </c:pt>
                <c:pt idx="20001">
                  <c:v>69615</c:v>
                </c:pt>
                <c:pt idx="20002">
                  <c:v>69706</c:v>
                </c:pt>
                <c:pt idx="20003">
                  <c:v>69702.5</c:v>
                </c:pt>
                <c:pt idx="20004">
                  <c:v>69657</c:v>
                </c:pt>
                <c:pt idx="20005">
                  <c:v>69436.5</c:v>
                </c:pt>
                <c:pt idx="20006">
                  <c:v>69657</c:v>
                </c:pt>
                <c:pt idx="20007">
                  <c:v>69352.5</c:v>
                </c:pt>
                <c:pt idx="20008">
                  <c:v>69608</c:v>
                </c:pt>
                <c:pt idx="20009">
                  <c:v>69492.5</c:v>
                </c:pt>
                <c:pt idx="20010">
                  <c:v>69580</c:v>
                </c:pt>
                <c:pt idx="20011">
                  <c:v>69552</c:v>
                </c:pt>
                <c:pt idx="20012">
                  <c:v>69524</c:v>
                </c:pt>
                <c:pt idx="20013">
                  <c:v>69412</c:v>
                </c:pt>
                <c:pt idx="20014">
                  <c:v>69471.5</c:v>
                </c:pt>
                <c:pt idx="20015">
                  <c:v>69440</c:v>
                </c:pt>
                <c:pt idx="20016">
                  <c:v>69440</c:v>
                </c:pt>
                <c:pt idx="20017">
                  <c:v>69415.5</c:v>
                </c:pt>
                <c:pt idx="20018">
                  <c:v>69272</c:v>
                </c:pt>
                <c:pt idx="20019">
                  <c:v>69391</c:v>
                </c:pt>
                <c:pt idx="20020">
                  <c:v>69352.5</c:v>
                </c:pt>
                <c:pt idx="20021">
                  <c:v>69184.5</c:v>
                </c:pt>
                <c:pt idx="20022">
                  <c:v>69296.5</c:v>
                </c:pt>
                <c:pt idx="20023">
                  <c:v>69170.5</c:v>
                </c:pt>
                <c:pt idx="20024">
                  <c:v>69296.5</c:v>
                </c:pt>
                <c:pt idx="20025">
                  <c:v>69275.5</c:v>
                </c:pt>
                <c:pt idx="20026">
                  <c:v>69265</c:v>
                </c:pt>
                <c:pt idx="20027">
                  <c:v>69223</c:v>
                </c:pt>
                <c:pt idx="20028">
                  <c:v>69118</c:v>
                </c:pt>
                <c:pt idx="20029">
                  <c:v>69160</c:v>
                </c:pt>
                <c:pt idx="20030">
                  <c:v>69076</c:v>
                </c:pt>
                <c:pt idx="20031">
                  <c:v>69163.5</c:v>
                </c:pt>
                <c:pt idx="20032">
                  <c:v>69125</c:v>
                </c:pt>
                <c:pt idx="20033">
                  <c:v>69135.5</c:v>
                </c:pt>
                <c:pt idx="20034">
                  <c:v>69104</c:v>
                </c:pt>
                <c:pt idx="20035">
                  <c:v>69051.5</c:v>
                </c:pt>
                <c:pt idx="20036">
                  <c:v>69055</c:v>
                </c:pt>
                <c:pt idx="20037">
                  <c:v>69055</c:v>
                </c:pt>
                <c:pt idx="20038">
                  <c:v>69055</c:v>
                </c:pt>
                <c:pt idx="20039">
                  <c:v>69002.5</c:v>
                </c:pt>
                <c:pt idx="20040">
                  <c:v>69002.5</c:v>
                </c:pt>
                <c:pt idx="20041">
                  <c:v>68978</c:v>
                </c:pt>
                <c:pt idx="20042">
                  <c:v>68971</c:v>
                </c:pt>
                <c:pt idx="20043">
                  <c:v>68946.5</c:v>
                </c:pt>
                <c:pt idx="20044">
                  <c:v>68859</c:v>
                </c:pt>
                <c:pt idx="20045">
                  <c:v>68883.5</c:v>
                </c:pt>
                <c:pt idx="20046">
                  <c:v>68848.5</c:v>
                </c:pt>
                <c:pt idx="20047">
                  <c:v>68687.5</c:v>
                </c:pt>
                <c:pt idx="20048">
                  <c:v>68803</c:v>
                </c:pt>
                <c:pt idx="20049">
                  <c:v>68813.5</c:v>
                </c:pt>
                <c:pt idx="20050">
                  <c:v>68764.5</c:v>
                </c:pt>
                <c:pt idx="20051">
                  <c:v>68757.5</c:v>
                </c:pt>
                <c:pt idx="20052">
                  <c:v>68719</c:v>
                </c:pt>
                <c:pt idx="20053">
                  <c:v>68670</c:v>
                </c:pt>
                <c:pt idx="20054">
                  <c:v>68722.5</c:v>
                </c:pt>
                <c:pt idx="20055">
                  <c:v>68694.5</c:v>
                </c:pt>
                <c:pt idx="20056">
                  <c:v>68694.5</c:v>
                </c:pt>
                <c:pt idx="20057">
                  <c:v>68575.5</c:v>
                </c:pt>
                <c:pt idx="20058">
                  <c:v>68607</c:v>
                </c:pt>
                <c:pt idx="20059">
                  <c:v>68603.5</c:v>
                </c:pt>
                <c:pt idx="20060">
                  <c:v>68638.5</c:v>
                </c:pt>
                <c:pt idx="20061">
                  <c:v>68610.5</c:v>
                </c:pt>
                <c:pt idx="20062">
                  <c:v>68582.5</c:v>
                </c:pt>
                <c:pt idx="20063">
                  <c:v>68554.5</c:v>
                </c:pt>
                <c:pt idx="20064">
                  <c:v>68530</c:v>
                </c:pt>
                <c:pt idx="20065">
                  <c:v>68418</c:v>
                </c:pt>
                <c:pt idx="20066">
                  <c:v>68446</c:v>
                </c:pt>
                <c:pt idx="20067">
                  <c:v>68418</c:v>
                </c:pt>
                <c:pt idx="20068">
                  <c:v>68414.5</c:v>
                </c:pt>
                <c:pt idx="20069">
                  <c:v>68404</c:v>
                </c:pt>
                <c:pt idx="20070">
                  <c:v>68250</c:v>
                </c:pt>
                <c:pt idx="20071">
                  <c:v>68215</c:v>
                </c:pt>
                <c:pt idx="20072">
                  <c:v>68257</c:v>
                </c:pt>
                <c:pt idx="20073">
                  <c:v>68134.5</c:v>
                </c:pt>
                <c:pt idx="20074">
                  <c:v>68215</c:v>
                </c:pt>
                <c:pt idx="20075">
                  <c:v>68194</c:v>
                </c:pt>
                <c:pt idx="20076">
                  <c:v>68190.5</c:v>
                </c:pt>
                <c:pt idx="20077">
                  <c:v>68043.5</c:v>
                </c:pt>
                <c:pt idx="20078">
                  <c:v>68085.5</c:v>
                </c:pt>
                <c:pt idx="20079">
                  <c:v>68092.5</c:v>
                </c:pt>
                <c:pt idx="20080">
                  <c:v>68075</c:v>
                </c:pt>
                <c:pt idx="20081">
                  <c:v>68033</c:v>
                </c:pt>
                <c:pt idx="20082">
                  <c:v>67977</c:v>
                </c:pt>
                <c:pt idx="20083">
                  <c:v>67952.5</c:v>
                </c:pt>
                <c:pt idx="20084">
                  <c:v>67896.5</c:v>
                </c:pt>
                <c:pt idx="20085">
                  <c:v>67900</c:v>
                </c:pt>
                <c:pt idx="20086">
                  <c:v>67872</c:v>
                </c:pt>
                <c:pt idx="20087">
                  <c:v>67819.5</c:v>
                </c:pt>
                <c:pt idx="20088">
                  <c:v>67795</c:v>
                </c:pt>
                <c:pt idx="20089">
                  <c:v>67742.5</c:v>
                </c:pt>
                <c:pt idx="20090">
                  <c:v>67686.5</c:v>
                </c:pt>
                <c:pt idx="20091">
                  <c:v>67686.5</c:v>
                </c:pt>
                <c:pt idx="20092">
                  <c:v>67574.5</c:v>
                </c:pt>
                <c:pt idx="20093">
                  <c:v>67595.5</c:v>
                </c:pt>
                <c:pt idx="20094">
                  <c:v>67630.5</c:v>
                </c:pt>
                <c:pt idx="20095">
                  <c:v>67550</c:v>
                </c:pt>
                <c:pt idx="20096">
                  <c:v>67560.5</c:v>
                </c:pt>
                <c:pt idx="20097">
                  <c:v>67508</c:v>
                </c:pt>
                <c:pt idx="20098">
                  <c:v>67508</c:v>
                </c:pt>
                <c:pt idx="20099">
                  <c:v>67466</c:v>
                </c:pt>
                <c:pt idx="20100">
                  <c:v>67347</c:v>
                </c:pt>
                <c:pt idx="20101">
                  <c:v>67347</c:v>
                </c:pt>
                <c:pt idx="20102">
                  <c:v>67354</c:v>
                </c:pt>
                <c:pt idx="20103">
                  <c:v>67389</c:v>
                </c:pt>
                <c:pt idx="20104">
                  <c:v>67361</c:v>
                </c:pt>
                <c:pt idx="20105">
                  <c:v>67361</c:v>
                </c:pt>
                <c:pt idx="20106">
                  <c:v>67364.5</c:v>
                </c:pt>
                <c:pt idx="20107">
                  <c:v>67315.5</c:v>
                </c:pt>
                <c:pt idx="20108">
                  <c:v>67287.5</c:v>
                </c:pt>
                <c:pt idx="20109">
                  <c:v>67263</c:v>
                </c:pt>
                <c:pt idx="20110">
                  <c:v>67228</c:v>
                </c:pt>
                <c:pt idx="20111">
                  <c:v>67207</c:v>
                </c:pt>
                <c:pt idx="20112">
                  <c:v>67151</c:v>
                </c:pt>
                <c:pt idx="20113">
                  <c:v>67098.5</c:v>
                </c:pt>
                <c:pt idx="20114">
                  <c:v>67154.5</c:v>
                </c:pt>
                <c:pt idx="20115">
                  <c:v>67077.5</c:v>
                </c:pt>
                <c:pt idx="20116">
                  <c:v>67042.5</c:v>
                </c:pt>
                <c:pt idx="20117">
                  <c:v>67063.5</c:v>
                </c:pt>
                <c:pt idx="20118">
                  <c:v>67011</c:v>
                </c:pt>
                <c:pt idx="20119">
                  <c:v>66962</c:v>
                </c:pt>
                <c:pt idx="20120">
                  <c:v>66913</c:v>
                </c:pt>
                <c:pt idx="20121">
                  <c:v>66927</c:v>
                </c:pt>
                <c:pt idx="20122">
                  <c:v>66871</c:v>
                </c:pt>
                <c:pt idx="20123">
                  <c:v>66790.5</c:v>
                </c:pt>
                <c:pt idx="20124">
                  <c:v>66853.5</c:v>
                </c:pt>
                <c:pt idx="20125">
                  <c:v>66762.5</c:v>
                </c:pt>
                <c:pt idx="20126">
                  <c:v>66755.5</c:v>
                </c:pt>
                <c:pt idx="20127">
                  <c:v>66699.5</c:v>
                </c:pt>
                <c:pt idx="20128">
                  <c:v>66703</c:v>
                </c:pt>
                <c:pt idx="20129">
                  <c:v>66671.5</c:v>
                </c:pt>
                <c:pt idx="20130">
                  <c:v>66594.5</c:v>
                </c:pt>
                <c:pt idx="20131">
                  <c:v>66577</c:v>
                </c:pt>
                <c:pt idx="20132">
                  <c:v>66493</c:v>
                </c:pt>
                <c:pt idx="20133">
                  <c:v>66493</c:v>
                </c:pt>
                <c:pt idx="20134">
                  <c:v>66493</c:v>
                </c:pt>
                <c:pt idx="20135">
                  <c:v>66468.5</c:v>
                </c:pt>
                <c:pt idx="20136">
                  <c:v>66419.5</c:v>
                </c:pt>
                <c:pt idx="20137">
                  <c:v>66367</c:v>
                </c:pt>
                <c:pt idx="20138">
                  <c:v>66286.5</c:v>
                </c:pt>
                <c:pt idx="20139">
                  <c:v>66262</c:v>
                </c:pt>
                <c:pt idx="20140">
                  <c:v>66209.5</c:v>
                </c:pt>
                <c:pt idx="20141">
                  <c:v>66101</c:v>
                </c:pt>
                <c:pt idx="20142">
                  <c:v>66041.5</c:v>
                </c:pt>
                <c:pt idx="20143">
                  <c:v>66052</c:v>
                </c:pt>
                <c:pt idx="20144">
                  <c:v>66006.5</c:v>
                </c:pt>
                <c:pt idx="20145">
                  <c:v>65985.5</c:v>
                </c:pt>
                <c:pt idx="20146">
                  <c:v>65982</c:v>
                </c:pt>
                <c:pt idx="20147">
                  <c:v>65940</c:v>
                </c:pt>
                <c:pt idx="20148">
                  <c:v>65880.5</c:v>
                </c:pt>
                <c:pt idx="20149">
                  <c:v>65821</c:v>
                </c:pt>
                <c:pt idx="20150">
                  <c:v>65765</c:v>
                </c:pt>
                <c:pt idx="20151">
                  <c:v>65726.5</c:v>
                </c:pt>
                <c:pt idx="20152">
                  <c:v>65614.5</c:v>
                </c:pt>
                <c:pt idx="20153">
                  <c:v>65667</c:v>
                </c:pt>
                <c:pt idx="20154">
                  <c:v>65590</c:v>
                </c:pt>
                <c:pt idx="20155">
                  <c:v>65541</c:v>
                </c:pt>
                <c:pt idx="20156">
                  <c:v>65541</c:v>
                </c:pt>
                <c:pt idx="20157">
                  <c:v>65520</c:v>
                </c:pt>
                <c:pt idx="20158">
                  <c:v>65415</c:v>
                </c:pt>
                <c:pt idx="20159">
                  <c:v>65369.5</c:v>
                </c:pt>
                <c:pt idx="20160">
                  <c:v>65268</c:v>
                </c:pt>
                <c:pt idx="20161">
                  <c:v>65313.5</c:v>
                </c:pt>
                <c:pt idx="20162">
                  <c:v>65264.5</c:v>
                </c:pt>
                <c:pt idx="20163">
                  <c:v>65215.5</c:v>
                </c:pt>
                <c:pt idx="20164">
                  <c:v>65110.5</c:v>
                </c:pt>
                <c:pt idx="20165">
                  <c:v>64981</c:v>
                </c:pt>
                <c:pt idx="20166">
                  <c:v>65082.5</c:v>
                </c:pt>
                <c:pt idx="20167">
                  <c:v>64953</c:v>
                </c:pt>
                <c:pt idx="20168">
                  <c:v>64991.5</c:v>
                </c:pt>
                <c:pt idx="20169">
                  <c:v>64963.5</c:v>
                </c:pt>
                <c:pt idx="20170">
                  <c:v>64872.5</c:v>
                </c:pt>
                <c:pt idx="20171">
                  <c:v>64781.5</c:v>
                </c:pt>
                <c:pt idx="20172">
                  <c:v>64634.5</c:v>
                </c:pt>
                <c:pt idx="20173">
                  <c:v>64795.5</c:v>
                </c:pt>
                <c:pt idx="20174">
                  <c:v>64669.5</c:v>
                </c:pt>
                <c:pt idx="20175">
                  <c:v>64704.5</c:v>
                </c:pt>
                <c:pt idx="20176">
                  <c:v>64648.5</c:v>
                </c:pt>
                <c:pt idx="20177">
                  <c:v>64585.5</c:v>
                </c:pt>
                <c:pt idx="20178">
                  <c:v>64589</c:v>
                </c:pt>
                <c:pt idx="20179">
                  <c:v>64564.5</c:v>
                </c:pt>
                <c:pt idx="20180">
                  <c:v>64536.5</c:v>
                </c:pt>
                <c:pt idx="20181">
                  <c:v>64491</c:v>
                </c:pt>
                <c:pt idx="20182">
                  <c:v>64438.5</c:v>
                </c:pt>
                <c:pt idx="20183">
                  <c:v>64365</c:v>
                </c:pt>
                <c:pt idx="20184">
                  <c:v>64368.5</c:v>
                </c:pt>
                <c:pt idx="20185">
                  <c:v>64344</c:v>
                </c:pt>
                <c:pt idx="20186">
                  <c:v>64291.5</c:v>
                </c:pt>
                <c:pt idx="20187">
                  <c:v>64193.5</c:v>
                </c:pt>
                <c:pt idx="20188">
                  <c:v>64260</c:v>
                </c:pt>
                <c:pt idx="20189">
                  <c:v>64179.5</c:v>
                </c:pt>
                <c:pt idx="20190">
                  <c:v>64186.5</c:v>
                </c:pt>
                <c:pt idx="20191">
                  <c:v>64155</c:v>
                </c:pt>
                <c:pt idx="20192">
                  <c:v>64155</c:v>
                </c:pt>
                <c:pt idx="20193">
                  <c:v>64120</c:v>
                </c:pt>
                <c:pt idx="20194">
                  <c:v>64018.5</c:v>
                </c:pt>
                <c:pt idx="20195">
                  <c:v>63969.5</c:v>
                </c:pt>
                <c:pt idx="20196">
                  <c:v>64011.5</c:v>
                </c:pt>
                <c:pt idx="20197">
                  <c:v>63973</c:v>
                </c:pt>
                <c:pt idx="20198">
                  <c:v>63927.5</c:v>
                </c:pt>
                <c:pt idx="20199">
                  <c:v>63889</c:v>
                </c:pt>
                <c:pt idx="20200">
                  <c:v>63829.5</c:v>
                </c:pt>
                <c:pt idx="20201">
                  <c:v>63752.5</c:v>
                </c:pt>
                <c:pt idx="20202">
                  <c:v>63829.5</c:v>
                </c:pt>
                <c:pt idx="20203">
                  <c:v>63710.5</c:v>
                </c:pt>
                <c:pt idx="20204">
                  <c:v>63710.5</c:v>
                </c:pt>
                <c:pt idx="20205">
                  <c:v>63714</c:v>
                </c:pt>
                <c:pt idx="20206">
                  <c:v>63640.5</c:v>
                </c:pt>
                <c:pt idx="20207">
                  <c:v>63640.5</c:v>
                </c:pt>
                <c:pt idx="20208">
                  <c:v>63595</c:v>
                </c:pt>
                <c:pt idx="20209">
                  <c:v>63546</c:v>
                </c:pt>
                <c:pt idx="20210">
                  <c:v>63448</c:v>
                </c:pt>
                <c:pt idx="20211">
                  <c:v>63350</c:v>
                </c:pt>
                <c:pt idx="20212">
                  <c:v>63465.5</c:v>
                </c:pt>
                <c:pt idx="20213">
                  <c:v>63399</c:v>
                </c:pt>
                <c:pt idx="20214">
                  <c:v>63339.5</c:v>
                </c:pt>
                <c:pt idx="20215">
                  <c:v>63283.5</c:v>
                </c:pt>
                <c:pt idx="20216">
                  <c:v>63224</c:v>
                </c:pt>
                <c:pt idx="20217">
                  <c:v>63143.5</c:v>
                </c:pt>
                <c:pt idx="20218">
                  <c:v>63126</c:v>
                </c:pt>
                <c:pt idx="20219">
                  <c:v>63094.5</c:v>
                </c:pt>
                <c:pt idx="20220">
                  <c:v>63073.5</c:v>
                </c:pt>
                <c:pt idx="20221">
                  <c:v>63038.5</c:v>
                </c:pt>
                <c:pt idx="20222">
                  <c:v>62958</c:v>
                </c:pt>
                <c:pt idx="20223">
                  <c:v>62996.5</c:v>
                </c:pt>
                <c:pt idx="20224">
                  <c:v>62923</c:v>
                </c:pt>
                <c:pt idx="20225">
                  <c:v>62919.5</c:v>
                </c:pt>
                <c:pt idx="20226">
                  <c:v>62923</c:v>
                </c:pt>
                <c:pt idx="20227">
                  <c:v>62853</c:v>
                </c:pt>
                <c:pt idx="20228">
                  <c:v>62856.5</c:v>
                </c:pt>
                <c:pt idx="20229">
                  <c:v>62835.5</c:v>
                </c:pt>
                <c:pt idx="20230">
                  <c:v>62835.5</c:v>
                </c:pt>
                <c:pt idx="20231">
                  <c:v>62790</c:v>
                </c:pt>
                <c:pt idx="20232">
                  <c:v>62762</c:v>
                </c:pt>
                <c:pt idx="20233">
                  <c:v>62695.5</c:v>
                </c:pt>
                <c:pt idx="20234">
                  <c:v>62601</c:v>
                </c:pt>
                <c:pt idx="20235">
                  <c:v>62650</c:v>
                </c:pt>
                <c:pt idx="20236">
                  <c:v>62650</c:v>
                </c:pt>
                <c:pt idx="20237">
                  <c:v>62573</c:v>
                </c:pt>
                <c:pt idx="20238">
                  <c:v>62562.5</c:v>
                </c:pt>
                <c:pt idx="20239">
                  <c:v>62524</c:v>
                </c:pt>
                <c:pt idx="20240">
                  <c:v>62468</c:v>
                </c:pt>
                <c:pt idx="20241">
                  <c:v>62380.5</c:v>
                </c:pt>
                <c:pt idx="20242">
                  <c:v>62408.5</c:v>
                </c:pt>
                <c:pt idx="20243">
                  <c:v>62321</c:v>
                </c:pt>
                <c:pt idx="20244">
                  <c:v>62331.5</c:v>
                </c:pt>
                <c:pt idx="20245">
                  <c:v>62139</c:v>
                </c:pt>
                <c:pt idx="20246">
                  <c:v>62209</c:v>
                </c:pt>
                <c:pt idx="20247">
                  <c:v>62188</c:v>
                </c:pt>
                <c:pt idx="20248">
                  <c:v>62209</c:v>
                </c:pt>
                <c:pt idx="20249">
                  <c:v>62205.5</c:v>
                </c:pt>
                <c:pt idx="20250">
                  <c:v>62205.5</c:v>
                </c:pt>
                <c:pt idx="20251">
                  <c:v>62156.5</c:v>
                </c:pt>
                <c:pt idx="20252">
                  <c:v>62163.5</c:v>
                </c:pt>
                <c:pt idx="20253">
                  <c:v>62114.5</c:v>
                </c:pt>
                <c:pt idx="20254">
                  <c:v>62135.5</c:v>
                </c:pt>
                <c:pt idx="20255">
                  <c:v>62093.5</c:v>
                </c:pt>
                <c:pt idx="20256">
                  <c:v>62048</c:v>
                </c:pt>
                <c:pt idx="20257">
                  <c:v>62023.5</c:v>
                </c:pt>
                <c:pt idx="20258">
                  <c:v>61978</c:v>
                </c:pt>
                <c:pt idx="20259">
                  <c:v>61904.5</c:v>
                </c:pt>
                <c:pt idx="20260">
                  <c:v>61904.5</c:v>
                </c:pt>
                <c:pt idx="20261">
                  <c:v>61946.5</c:v>
                </c:pt>
                <c:pt idx="20262">
                  <c:v>61862.5</c:v>
                </c:pt>
                <c:pt idx="20263">
                  <c:v>61831</c:v>
                </c:pt>
                <c:pt idx="20264">
                  <c:v>61754</c:v>
                </c:pt>
                <c:pt idx="20265">
                  <c:v>61684</c:v>
                </c:pt>
                <c:pt idx="20266">
                  <c:v>61715.5</c:v>
                </c:pt>
                <c:pt idx="20267">
                  <c:v>61635</c:v>
                </c:pt>
                <c:pt idx="20268">
                  <c:v>61705</c:v>
                </c:pt>
                <c:pt idx="20269">
                  <c:v>61596.5</c:v>
                </c:pt>
                <c:pt idx="20270">
                  <c:v>61694.5</c:v>
                </c:pt>
                <c:pt idx="20271">
                  <c:v>61659.5</c:v>
                </c:pt>
                <c:pt idx="20272">
                  <c:v>61635</c:v>
                </c:pt>
                <c:pt idx="20273">
                  <c:v>61582.5</c:v>
                </c:pt>
                <c:pt idx="20274">
                  <c:v>61568.5</c:v>
                </c:pt>
                <c:pt idx="20275">
                  <c:v>61523</c:v>
                </c:pt>
                <c:pt idx="20276">
                  <c:v>61498.5</c:v>
                </c:pt>
                <c:pt idx="20277">
                  <c:v>61502</c:v>
                </c:pt>
                <c:pt idx="20278">
                  <c:v>61477.5</c:v>
                </c:pt>
                <c:pt idx="20279">
                  <c:v>61411</c:v>
                </c:pt>
                <c:pt idx="20280">
                  <c:v>61365.5</c:v>
                </c:pt>
                <c:pt idx="20281">
                  <c:v>61344.5</c:v>
                </c:pt>
                <c:pt idx="20282">
                  <c:v>61348</c:v>
                </c:pt>
                <c:pt idx="20283">
                  <c:v>61323.5</c:v>
                </c:pt>
                <c:pt idx="20284">
                  <c:v>61320</c:v>
                </c:pt>
                <c:pt idx="20285">
                  <c:v>61274.5</c:v>
                </c:pt>
                <c:pt idx="20286">
                  <c:v>61180</c:v>
                </c:pt>
                <c:pt idx="20287">
                  <c:v>61229</c:v>
                </c:pt>
                <c:pt idx="20288">
                  <c:v>61159</c:v>
                </c:pt>
                <c:pt idx="20289">
                  <c:v>60977</c:v>
                </c:pt>
                <c:pt idx="20290">
                  <c:v>61162.5</c:v>
                </c:pt>
                <c:pt idx="20291">
                  <c:v>61127.5</c:v>
                </c:pt>
                <c:pt idx="20292">
                  <c:v>61068</c:v>
                </c:pt>
                <c:pt idx="20293">
                  <c:v>61124</c:v>
                </c:pt>
                <c:pt idx="20294">
                  <c:v>61064.5</c:v>
                </c:pt>
                <c:pt idx="20295">
                  <c:v>61131</c:v>
                </c:pt>
                <c:pt idx="20296">
                  <c:v>61131</c:v>
                </c:pt>
                <c:pt idx="20297">
                  <c:v>61047</c:v>
                </c:pt>
                <c:pt idx="20298">
                  <c:v>61092.5</c:v>
                </c:pt>
                <c:pt idx="20299">
                  <c:v>61092.5</c:v>
                </c:pt>
                <c:pt idx="20300">
                  <c:v>61047</c:v>
                </c:pt>
                <c:pt idx="20301">
                  <c:v>61026</c:v>
                </c:pt>
                <c:pt idx="20302">
                  <c:v>61026</c:v>
                </c:pt>
                <c:pt idx="20303">
                  <c:v>60956</c:v>
                </c:pt>
                <c:pt idx="20304">
                  <c:v>60826.5</c:v>
                </c:pt>
                <c:pt idx="20305">
                  <c:v>60914</c:v>
                </c:pt>
                <c:pt idx="20306">
                  <c:v>60893</c:v>
                </c:pt>
                <c:pt idx="20307">
                  <c:v>60847.5</c:v>
                </c:pt>
                <c:pt idx="20308">
                  <c:v>60819.5</c:v>
                </c:pt>
                <c:pt idx="20309">
                  <c:v>60805.5</c:v>
                </c:pt>
                <c:pt idx="20310">
                  <c:v>60732</c:v>
                </c:pt>
                <c:pt idx="20311">
                  <c:v>60711</c:v>
                </c:pt>
                <c:pt idx="20312">
                  <c:v>60704</c:v>
                </c:pt>
                <c:pt idx="20313">
                  <c:v>60679.5</c:v>
                </c:pt>
                <c:pt idx="20314">
                  <c:v>60672.5</c:v>
                </c:pt>
                <c:pt idx="20315">
                  <c:v>60501</c:v>
                </c:pt>
                <c:pt idx="20316">
                  <c:v>60571</c:v>
                </c:pt>
                <c:pt idx="20317">
                  <c:v>60508</c:v>
                </c:pt>
                <c:pt idx="20318">
                  <c:v>60550</c:v>
                </c:pt>
                <c:pt idx="20319">
                  <c:v>60459</c:v>
                </c:pt>
                <c:pt idx="20320">
                  <c:v>60487</c:v>
                </c:pt>
                <c:pt idx="20321">
                  <c:v>60403</c:v>
                </c:pt>
                <c:pt idx="20322">
                  <c:v>60427.5</c:v>
                </c:pt>
                <c:pt idx="20323">
                  <c:v>60385.5</c:v>
                </c:pt>
                <c:pt idx="20324">
                  <c:v>60256</c:v>
                </c:pt>
                <c:pt idx="20325">
                  <c:v>60210.5</c:v>
                </c:pt>
                <c:pt idx="20326">
                  <c:v>60298</c:v>
                </c:pt>
                <c:pt idx="20327">
                  <c:v>60364.5</c:v>
                </c:pt>
                <c:pt idx="20328">
                  <c:v>60189.5</c:v>
                </c:pt>
                <c:pt idx="20329">
                  <c:v>60214</c:v>
                </c:pt>
                <c:pt idx="20330">
                  <c:v>60147.5</c:v>
                </c:pt>
                <c:pt idx="20331">
                  <c:v>60172</c:v>
                </c:pt>
                <c:pt idx="20332">
                  <c:v>60144</c:v>
                </c:pt>
                <c:pt idx="20333">
                  <c:v>60077.5</c:v>
                </c:pt>
                <c:pt idx="20334">
                  <c:v>60056.5</c:v>
                </c:pt>
                <c:pt idx="20335">
                  <c:v>59997</c:v>
                </c:pt>
                <c:pt idx="20336">
                  <c:v>60042.5</c:v>
                </c:pt>
                <c:pt idx="20337">
                  <c:v>59955</c:v>
                </c:pt>
                <c:pt idx="20338">
                  <c:v>59934</c:v>
                </c:pt>
                <c:pt idx="20339">
                  <c:v>59906</c:v>
                </c:pt>
                <c:pt idx="20340">
                  <c:v>59699.5</c:v>
                </c:pt>
                <c:pt idx="20341">
                  <c:v>59818.5</c:v>
                </c:pt>
                <c:pt idx="20342">
                  <c:v>59787</c:v>
                </c:pt>
                <c:pt idx="20343">
                  <c:v>59766</c:v>
                </c:pt>
                <c:pt idx="20344">
                  <c:v>59626</c:v>
                </c:pt>
                <c:pt idx="20345">
                  <c:v>59675</c:v>
                </c:pt>
                <c:pt idx="20346">
                  <c:v>59615.5</c:v>
                </c:pt>
                <c:pt idx="20347">
                  <c:v>59633</c:v>
                </c:pt>
                <c:pt idx="20348">
                  <c:v>59507</c:v>
                </c:pt>
                <c:pt idx="20349">
                  <c:v>59615.5</c:v>
                </c:pt>
                <c:pt idx="20350">
                  <c:v>59465</c:v>
                </c:pt>
                <c:pt idx="20351">
                  <c:v>59528</c:v>
                </c:pt>
                <c:pt idx="20352">
                  <c:v>59440.5</c:v>
                </c:pt>
                <c:pt idx="20353">
                  <c:v>59482.5</c:v>
                </c:pt>
                <c:pt idx="20354">
                  <c:v>59482.5</c:v>
                </c:pt>
                <c:pt idx="20355">
                  <c:v>59465</c:v>
                </c:pt>
                <c:pt idx="20356">
                  <c:v>59440.5</c:v>
                </c:pt>
                <c:pt idx="20357">
                  <c:v>59265.5</c:v>
                </c:pt>
                <c:pt idx="20358">
                  <c:v>59346</c:v>
                </c:pt>
                <c:pt idx="20359">
                  <c:v>59237.5</c:v>
                </c:pt>
                <c:pt idx="20360">
                  <c:v>59290</c:v>
                </c:pt>
                <c:pt idx="20361">
                  <c:v>59265.5</c:v>
                </c:pt>
                <c:pt idx="20362">
                  <c:v>59167.5</c:v>
                </c:pt>
                <c:pt idx="20363">
                  <c:v>59276</c:v>
                </c:pt>
                <c:pt idx="20364">
                  <c:v>59237.5</c:v>
                </c:pt>
                <c:pt idx="20365">
                  <c:v>59199</c:v>
                </c:pt>
                <c:pt idx="20366">
                  <c:v>59192</c:v>
                </c:pt>
                <c:pt idx="20367">
                  <c:v>59188.5</c:v>
                </c:pt>
                <c:pt idx="20368">
                  <c:v>59199</c:v>
                </c:pt>
                <c:pt idx="20369">
                  <c:v>59192</c:v>
                </c:pt>
                <c:pt idx="20370">
                  <c:v>59125.5</c:v>
                </c:pt>
                <c:pt idx="20371">
                  <c:v>59188.5</c:v>
                </c:pt>
                <c:pt idx="20372">
                  <c:v>59146.5</c:v>
                </c:pt>
                <c:pt idx="20373">
                  <c:v>59125.5</c:v>
                </c:pt>
                <c:pt idx="20374">
                  <c:v>59101</c:v>
                </c:pt>
                <c:pt idx="20375">
                  <c:v>59080</c:v>
                </c:pt>
                <c:pt idx="20376">
                  <c:v>59059</c:v>
                </c:pt>
                <c:pt idx="20377">
                  <c:v>59059</c:v>
                </c:pt>
                <c:pt idx="20378">
                  <c:v>59059</c:v>
                </c:pt>
                <c:pt idx="20379">
                  <c:v>59038</c:v>
                </c:pt>
                <c:pt idx="20380">
                  <c:v>58996</c:v>
                </c:pt>
                <c:pt idx="20381">
                  <c:v>58975</c:v>
                </c:pt>
                <c:pt idx="20382">
                  <c:v>58926</c:v>
                </c:pt>
                <c:pt idx="20383">
                  <c:v>58887.5</c:v>
                </c:pt>
                <c:pt idx="20384">
                  <c:v>58859.5</c:v>
                </c:pt>
                <c:pt idx="20385">
                  <c:v>58852.5</c:v>
                </c:pt>
                <c:pt idx="20386">
                  <c:v>58772</c:v>
                </c:pt>
                <c:pt idx="20387">
                  <c:v>58758</c:v>
                </c:pt>
                <c:pt idx="20388">
                  <c:v>58758</c:v>
                </c:pt>
                <c:pt idx="20389">
                  <c:v>58702</c:v>
                </c:pt>
                <c:pt idx="20390">
                  <c:v>58719.5</c:v>
                </c:pt>
                <c:pt idx="20391">
                  <c:v>58733.5</c:v>
                </c:pt>
                <c:pt idx="20392">
                  <c:v>58691.5</c:v>
                </c:pt>
                <c:pt idx="20393">
                  <c:v>58681</c:v>
                </c:pt>
                <c:pt idx="20394">
                  <c:v>58639</c:v>
                </c:pt>
                <c:pt idx="20395">
                  <c:v>58621.5</c:v>
                </c:pt>
                <c:pt idx="20396">
                  <c:v>58562</c:v>
                </c:pt>
                <c:pt idx="20397">
                  <c:v>58537.5</c:v>
                </c:pt>
                <c:pt idx="20398">
                  <c:v>58562</c:v>
                </c:pt>
                <c:pt idx="20399">
                  <c:v>58562</c:v>
                </c:pt>
                <c:pt idx="20400">
                  <c:v>58523.5</c:v>
                </c:pt>
                <c:pt idx="20401">
                  <c:v>58460.5</c:v>
                </c:pt>
                <c:pt idx="20402">
                  <c:v>58464</c:v>
                </c:pt>
                <c:pt idx="20403">
                  <c:v>58439.5</c:v>
                </c:pt>
                <c:pt idx="20404">
                  <c:v>58331</c:v>
                </c:pt>
                <c:pt idx="20405">
                  <c:v>58348.5</c:v>
                </c:pt>
                <c:pt idx="20406">
                  <c:v>58348.5</c:v>
                </c:pt>
                <c:pt idx="20407">
                  <c:v>58282</c:v>
                </c:pt>
                <c:pt idx="20408">
                  <c:v>58250.5</c:v>
                </c:pt>
                <c:pt idx="20409">
                  <c:v>58215.5</c:v>
                </c:pt>
                <c:pt idx="20410">
                  <c:v>58191</c:v>
                </c:pt>
                <c:pt idx="20411">
                  <c:v>58226</c:v>
                </c:pt>
                <c:pt idx="20412">
                  <c:v>58177</c:v>
                </c:pt>
                <c:pt idx="20413">
                  <c:v>58187.5</c:v>
                </c:pt>
                <c:pt idx="20414">
                  <c:v>58163</c:v>
                </c:pt>
                <c:pt idx="20415">
                  <c:v>58184</c:v>
                </c:pt>
                <c:pt idx="20416">
                  <c:v>58177</c:v>
                </c:pt>
                <c:pt idx="20417">
                  <c:v>58114</c:v>
                </c:pt>
                <c:pt idx="20418">
                  <c:v>58131.5</c:v>
                </c:pt>
                <c:pt idx="20419">
                  <c:v>58072</c:v>
                </c:pt>
                <c:pt idx="20420">
                  <c:v>58075.5</c:v>
                </c:pt>
                <c:pt idx="20421">
                  <c:v>58054.5</c:v>
                </c:pt>
                <c:pt idx="20422">
                  <c:v>58054.5</c:v>
                </c:pt>
                <c:pt idx="20423">
                  <c:v>57932</c:v>
                </c:pt>
                <c:pt idx="20424">
                  <c:v>58033.5</c:v>
                </c:pt>
                <c:pt idx="20425">
                  <c:v>58009</c:v>
                </c:pt>
                <c:pt idx="20426">
                  <c:v>57949.5</c:v>
                </c:pt>
                <c:pt idx="20427">
                  <c:v>57911</c:v>
                </c:pt>
                <c:pt idx="20428">
                  <c:v>57928.5</c:v>
                </c:pt>
                <c:pt idx="20429">
                  <c:v>57904</c:v>
                </c:pt>
                <c:pt idx="20430">
                  <c:v>57872.5</c:v>
                </c:pt>
                <c:pt idx="20431">
                  <c:v>57883</c:v>
                </c:pt>
                <c:pt idx="20432">
                  <c:v>57788.5</c:v>
                </c:pt>
                <c:pt idx="20433">
                  <c:v>57722</c:v>
                </c:pt>
                <c:pt idx="20434">
                  <c:v>57718.5</c:v>
                </c:pt>
                <c:pt idx="20435">
                  <c:v>57750</c:v>
                </c:pt>
                <c:pt idx="20436">
                  <c:v>57722</c:v>
                </c:pt>
                <c:pt idx="20437">
                  <c:v>57708</c:v>
                </c:pt>
                <c:pt idx="20438">
                  <c:v>57683.5</c:v>
                </c:pt>
                <c:pt idx="20439">
                  <c:v>57732.5</c:v>
                </c:pt>
                <c:pt idx="20440">
                  <c:v>57694</c:v>
                </c:pt>
                <c:pt idx="20441">
                  <c:v>57683.5</c:v>
                </c:pt>
                <c:pt idx="20442">
                  <c:v>57662.5</c:v>
                </c:pt>
                <c:pt idx="20443">
                  <c:v>57603</c:v>
                </c:pt>
                <c:pt idx="20444">
                  <c:v>57459.5</c:v>
                </c:pt>
                <c:pt idx="20445">
                  <c:v>57648.5</c:v>
                </c:pt>
                <c:pt idx="20446">
                  <c:v>57547</c:v>
                </c:pt>
                <c:pt idx="20447">
                  <c:v>57508.5</c:v>
                </c:pt>
                <c:pt idx="20448">
                  <c:v>57487.5</c:v>
                </c:pt>
                <c:pt idx="20449">
                  <c:v>57449</c:v>
                </c:pt>
                <c:pt idx="20450">
                  <c:v>57470</c:v>
                </c:pt>
                <c:pt idx="20451">
                  <c:v>57431.5</c:v>
                </c:pt>
                <c:pt idx="20452">
                  <c:v>57407</c:v>
                </c:pt>
                <c:pt idx="20453">
                  <c:v>57347.5</c:v>
                </c:pt>
                <c:pt idx="20454">
                  <c:v>57330</c:v>
                </c:pt>
                <c:pt idx="20455">
                  <c:v>57274</c:v>
                </c:pt>
                <c:pt idx="20456">
                  <c:v>57232</c:v>
                </c:pt>
                <c:pt idx="20457">
                  <c:v>57162</c:v>
                </c:pt>
                <c:pt idx="20458">
                  <c:v>57162</c:v>
                </c:pt>
                <c:pt idx="20459">
                  <c:v>57137.5</c:v>
                </c:pt>
                <c:pt idx="20460">
                  <c:v>57155</c:v>
                </c:pt>
                <c:pt idx="20461">
                  <c:v>57134</c:v>
                </c:pt>
                <c:pt idx="20462">
                  <c:v>57120</c:v>
                </c:pt>
                <c:pt idx="20463">
                  <c:v>56994</c:v>
                </c:pt>
                <c:pt idx="20464">
                  <c:v>57095.5</c:v>
                </c:pt>
                <c:pt idx="20465">
                  <c:v>57067.5</c:v>
                </c:pt>
                <c:pt idx="20466">
                  <c:v>57050</c:v>
                </c:pt>
                <c:pt idx="20467">
                  <c:v>57067.5</c:v>
                </c:pt>
                <c:pt idx="20468">
                  <c:v>57071</c:v>
                </c:pt>
                <c:pt idx="20469">
                  <c:v>56990.5</c:v>
                </c:pt>
                <c:pt idx="20470">
                  <c:v>56976.5</c:v>
                </c:pt>
                <c:pt idx="20471">
                  <c:v>56997.5</c:v>
                </c:pt>
                <c:pt idx="20472">
                  <c:v>56980</c:v>
                </c:pt>
                <c:pt idx="20473">
                  <c:v>56955.5</c:v>
                </c:pt>
                <c:pt idx="20474">
                  <c:v>56917</c:v>
                </c:pt>
                <c:pt idx="20475">
                  <c:v>56917</c:v>
                </c:pt>
                <c:pt idx="20476">
                  <c:v>56854</c:v>
                </c:pt>
                <c:pt idx="20477">
                  <c:v>56910</c:v>
                </c:pt>
                <c:pt idx="20478">
                  <c:v>56868</c:v>
                </c:pt>
                <c:pt idx="20479">
                  <c:v>56805</c:v>
                </c:pt>
                <c:pt idx="20480">
                  <c:v>56833</c:v>
                </c:pt>
                <c:pt idx="20481">
                  <c:v>56777</c:v>
                </c:pt>
                <c:pt idx="20482">
                  <c:v>56801.5</c:v>
                </c:pt>
                <c:pt idx="20483">
                  <c:v>56763</c:v>
                </c:pt>
                <c:pt idx="20484">
                  <c:v>56728</c:v>
                </c:pt>
                <c:pt idx="20485">
                  <c:v>56728</c:v>
                </c:pt>
                <c:pt idx="20486">
                  <c:v>56686</c:v>
                </c:pt>
                <c:pt idx="20487">
                  <c:v>56637</c:v>
                </c:pt>
                <c:pt idx="20488">
                  <c:v>56945</c:v>
                </c:pt>
                <c:pt idx="20489">
                  <c:v>56661.5</c:v>
                </c:pt>
                <c:pt idx="20490">
                  <c:v>56721</c:v>
                </c:pt>
                <c:pt idx="20491">
                  <c:v>56703.5</c:v>
                </c:pt>
                <c:pt idx="20492">
                  <c:v>56602</c:v>
                </c:pt>
                <c:pt idx="20493">
                  <c:v>56605.5</c:v>
                </c:pt>
                <c:pt idx="20494">
                  <c:v>56609</c:v>
                </c:pt>
                <c:pt idx="20495">
                  <c:v>56588</c:v>
                </c:pt>
                <c:pt idx="20496">
                  <c:v>56549.5</c:v>
                </c:pt>
                <c:pt idx="20497">
                  <c:v>56493.5</c:v>
                </c:pt>
                <c:pt idx="20498">
                  <c:v>56511</c:v>
                </c:pt>
                <c:pt idx="20499">
                  <c:v>56451.5</c:v>
                </c:pt>
                <c:pt idx="20500">
                  <c:v>56451.5</c:v>
                </c:pt>
                <c:pt idx="20501">
                  <c:v>56423.5</c:v>
                </c:pt>
                <c:pt idx="20502">
                  <c:v>56402.5</c:v>
                </c:pt>
                <c:pt idx="20503">
                  <c:v>56413</c:v>
                </c:pt>
                <c:pt idx="20504">
                  <c:v>56367.5</c:v>
                </c:pt>
                <c:pt idx="20505">
                  <c:v>56329</c:v>
                </c:pt>
                <c:pt idx="20506">
                  <c:v>56336</c:v>
                </c:pt>
                <c:pt idx="20507">
                  <c:v>56290.5</c:v>
                </c:pt>
                <c:pt idx="20508">
                  <c:v>56332.5</c:v>
                </c:pt>
                <c:pt idx="20509">
                  <c:v>56325.5</c:v>
                </c:pt>
                <c:pt idx="20510">
                  <c:v>56231</c:v>
                </c:pt>
                <c:pt idx="20511">
                  <c:v>56269.5</c:v>
                </c:pt>
                <c:pt idx="20512">
                  <c:v>56227.5</c:v>
                </c:pt>
                <c:pt idx="20513">
                  <c:v>56276.5</c:v>
                </c:pt>
                <c:pt idx="20514">
                  <c:v>56252</c:v>
                </c:pt>
                <c:pt idx="20515">
                  <c:v>56199.5</c:v>
                </c:pt>
                <c:pt idx="20516">
                  <c:v>56182</c:v>
                </c:pt>
                <c:pt idx="20517">
                  <c:v>56143.5</c:v>
                </c:pt>
                <c:pt idx="20518">
                  <c:v>56143.5</c:v>
                </c:pt>
                <c:pt idx="20519">
                  <c:v>56105</c:v>
                </c:pt>
                <c:pt idx="20520">
                  <c:v>56098</c:v>
                </c:pt>
                <c:pt idx="20521">
                  <c:v>56101.5</c:v>
                </c:pt>
                <c:pt idx="20522">
                  <c:v>56119</c:v>
                </c:pt>
                <c:pt idx="20523">
                  <c:v>56129.5</c:v>
                </c:pt>
                <c:pt idx="20524">
                  <c:v>56098</c:v>
                </c:pt>
                <c:pt idx="20525">
                  <c:v>56101.5</c:v>
                </c:pt>
                <c:pt idx="20526">
                  <c:v>56077</c:v>
                </c:pt>
                <c:pt idx="20527">
                  <c:v>56003.5</c:v>
                </c:pt>
                <c:pt idx="20528">
                  <c:v>56010.5</c:v>
                </c:pt>
                <c:pt idx="20529">
                  <c:v>55993</c:v>
                </c:pt>
                <c:pt idx="20530">
                  <c:v>56052.5</c:v>
                </c:pt>
                <c:pt idx="20531">
                  <c:v>56007</c:v>
                </c:pt>
                <c:pt idx="20532">
                  <c:v>56042</c:v>
                </c:pt>
                <c:pt idx="20533">
                  <c:v>55916</c:v>
                </c:pt>
                <c:pt idx="20534">
                  <c:v>55961.5</c:v>
                </c:pt>
                <c:pt idx="20535">
                  <c:v>56007</c:v>
                </c:pt>
                <c:pt idx="20536">
                  <c:v>55958</c:v>
                </c:pt>
                <c:pt idx="20537">
                  <c:v>55968.5</c:v>
                </c:pt>
                <c:pt idx="20538">
                  <c:v>55968.5</c:v>
                </c:pt>
                <c:pt idx="20539">
                  <c:v>55986</c:v>
                </c:pt>
                <c:pt idx="20540">
                  <c:v>55912.5</c:v>
                </c:pt>
                <c:pt idx="20541">
                  <c:v>55951</c:v>
                </c:pt>
                <c:pt idx="20542">
                  <c:v>55895</c:v>
                </c:pt>
                <c:pt idx="20543">
                  <c:v>55853</c:v>
                </c:pt>
                <c:pt idx="20544">
                  <c:v>55835.5</c:v>
                </c:pt>
                <c:pt idx="20545">
                  <c:v>55797</c:v>
                </c:pt>
                <c:pt idx="20546">
                  <c:v>55779.5</c:v>
                </c:pt>
                <c:pt idx="20547">
                  <c:v>55800.5</c:v>
                </c:pt>
                <c:pt idx="20548">
                  <c:v>55797</c:v>
                </c:pt>
                <c:pt idx="20549">
                  <c:v>55720</c:v>
                </c:pt>
                <c:pt idx="20550">
                  <c:v>55730.5</c:v>
                </c:pt>
                <c:pt idx="20551">
                  <c:v>55664</c:v>
                </c:pt>
                <c:pt idx="20552">
                  <c:v>55692</c:v>
                </c:pt>
                <c:pt idx="20553">
                  <c:v>55664</c:v>
                </c:pt>
                <c:pt idx="20554">
                  <c:v>55604.5</c:v>
                </c:pt>
                <c:pt idx="20555">
                  <c:v>55583.5</c:v>
                </c:pt>
                <c:pt idx="20556">
                  <c:v>55576.5</c:v>
                </c:pt>
                <c:pt idx="20557">
                  <c:v>55464.5</c:v>
                </c:pt>
                <c:pt idx="20558">
                  <c:v>55534.5</c:v>
                </c:pt>
                <c:pt idx="20559">
                  <c:v>55548.5</c:v>
                </c:pt>
                <c:pt idx="20560">
                  <c:v>55541.5</c:v>
                </c:pt>
                <c:pt idx="20561">
                  <c:v>55510</c:v>
                </c:pt>
                <c:pt idx="20562">
                  <c:v>55510</c:v>
                </c:pt>
                <c:pt idx="20563">
                  <c:v>55506.5</c:v>
                </c:pt>
                <c:pt idx="20564">
                  <c:v>55496</c:v>
                </c:pt>
                <c:pt idx="20565">
                  <c:v>55363</c:v>
                </c:pt>
                <c:pt idx="20566">
                  <c:v>55454</c:v>
                </c:pt>
                <c:pt idx="20567">
                  <c:v>55440</c:v>
                </c:pt>
                <c:pt idx="20568">
                  <c:v>55440</c:v>
                </c:pt>
                <c:pt idx="20569">
                  <c:v>55363</c:v>
                </c:pt>
                <c:pt idx="20570">
                  <c:v>55401.5</c:v>
                </c:pt>
                <c:pt idx="20571">
                  <c:v>55366.5</c:v>
                </c:pt>
                <c:pt idx="20572">
                  <c:v>55324.5</c:v>
                </c:pt>
                <c:pt idx="20573">
                  <c:v>55359.5</c:v>
                </c:pt>
                <c:pt idx="20574">
                  <c:v>55300</c:v>
                </c:pt>
                <c:pt idx="20575">
                  <c:v>55282.5</c:v>
                </c:pt>
                <c:pt idx="20576">
                  <c:v>55237</c:v>
                </c:pt>
                <c:pt idx="20577">
                  <c:v>55195</c:v>
                </c:pt>
                <c:pt idx="20578">
                  <c:v>55247.5</c:v>
                </c:pt>
                <c:pt idx="20579">
                  <c:v>55296.5</c:v>
                </c:pt>
                <c:pt idx="20580">
                  <c:v>55237</c:v>
                </c:pt>
                <c:pt idx="20581">
                  <c:v>55254.5</c:v>
                </c:pt>
                <c:pt idx="20582">
                  <c:v>55223</c:v>
                </c:pt>
                <c:pt idx="20583">
                  <c:v>55219.5</c:v>
                </c:pt>
                <c:pt idx="20584">
                  <c:v>55209</c:v>
                </c:pt>
                <c:pt idx="20585">
                  <c:v>55195</c:v>
                </c:pt>
                <c:pt idx="20586">
                  <c:v>55233.5</c:v>
                </c:pt>
                <c:pt idx="20587">
                  <c:v>55181</c:v>
                </c:pt>
                <c:pt idx="20588">
                  <c:v>55219.5</c:v>
                </c:pt>
                <c:pt idx="20589">
                  <c:v>55160</c:v>
                </c:pt>
                <c:pt idx="20590">
                  <c:v>55132</c:v>
                </c:pt>
                <c:pt idx="20591">
                  <c:v>55125</c:v>
                </c:pt>
                <c:pt idx="20592">
                  <c:v>55107.5</c:v>
                </c:pt>
                <c:pt idx="20593">
                  <c:v>55086.5</c:v>
                </c:pt>
                <c:pt idx="20594">
                  <c:v>55055</c:v>
                </c:pt>
                <c:pt idx="20595">
                  <c:v>55111</c:v>
                </c:pt>
                <c:pt idx="20596">
                  <c:v>55072.5</c:v>
                </c:pt>
                <c:pt idx="20597">
                  <c:v>55044.5</c:v>
                </c:pt>
                <c:pt idx="20598">
                  <c:v>55027</c:v>
                </c:pt>
                <c:pt idx="20599">
                  <c:v>54967.5</c:v>
                </c:pt>
                <c:pt idx="20600">
                  <c:v>54950</c:v>
                </c:pt>
                <c:pt idx="20601">
                  <c:v>54988.5</c:v>
                </c:pt>
                <c:pt idx="20602">
                  <c:v>54901</c:v>
                </c:pt>
                <c:pt idx="20603">
                  <c:v>54862.5</c:v>
                </c:pt>
                <c:pt idx="20604">
                  <c:v>54859</c:v>
                </c:pt>
                <c:pt idx="20605">
                  <c:v>54887</c:v>
                </c:pt>
                <c:pt idx="20606">
                  <c:v>54883.5</c:v>
                </c:pt>
                <c:pt idx="20607">
                  <c:v>54810</c:v>
                </c:pt>
                <c:pt idx="20608">
                  <c:v>54897.5</c:v>
                </c:pt>
                <c:pt idx="20609">
                  <c:v>54890.5</c:v>
                </c:pt>
                <c:pt idx="20610">
                  <c:v>54869.5</c:v>
                </c:pt>
                <c:pt idx="20611">
                  <c:v>54904.5</c:v>
                </c:pt>
                <c:pt idx="20612">
                  <c:v>54855.5</c:v>
                </c:pt>
                <c:pt idx="20613">
                  <c:v>54869.5</c:v>
                </c:pt>
                <c:pt idx="20614">
                  <c:v>54838</c:v>
                </c:pt>
                <c:pt idx="20615">
                  <c:v>54792.5</c:v>
                </c:pt>
                <c:pt idx="20616">
                  <c:v>54834.5</c:v>
                </c:pt>
                <c:pt idx="20617">
                  <c:v>54813.5</c:v>
                </c:pt>
                <c:pt idx="20618">
                  <c:v>54796</c:v>
                </c:pt>
                <c:pt idx="20619">
                  <c:v>54796</c:v>
                </c:pt>
                <c:pt idx="20620">
                  <c:v>54796</c:v>
                </c:pt>
                <c:pt idx="20621">
                  <c:v>54782</c:v>
                </c:pt>
                <c:pt idx="20622">
                  <c:v>54764.5</c:v>
                </c:pt>
                <c:pt idx="20623">
                  <c:v>54761</c:v>
                </c:pt>
                <c:pt idx="20624">
                  <c:v>54712</c:v>
                </c:pt>
                <c:pt idx="20625">
                  <c:v>54624.5</c:v>
                </c:pt>
                <c:pt idx="20626">
                  <c:v>54698</c:v>
                </c:pt>
                <c:pt idx="20627">
                  <c:v>54701.5</c:v>
                </c:pt>
                <c:pt idx="20628">
                  <c:v>54691</c:v>
                </c:pt>
                <c:pt idx="20629">
                  <c:v>54649</c:v>
                </c:pt>
                <c:pt idx="20630">
                  <c:v>54677</c:v>
                </c:pt>
                <c:pt idx="20631">
                  <c:v>54687.5</c:v>
                </c:pt>
                <c:pt idx="20632">
                  <c:v>54733</c:v>
                </c:pt>
                <c:pt idx="20633">
                  <c:v>54701.5</c:v>
                </c:pt>
                <c:pt idx="20634">
                  <c:v>54684</c:v>
                </c:pt>
                <c:pt idx="20635">
                  <c:v>54722.5</c:v>
                </c:pt>
                <c:pt idx="20636">
                  <c:v>54666.5</c:v>
                </c:pt>
                <c:pt idx="20637">
                  <c:v>54645.5</c:v>
                </c:pt>
                <c:pt idx="20638">
                  <c:v>54628</c:v>
                </c:pt>
                <c:pt idx="20639">
                  <c:v>54628</c:v>
                </c:pt>
                <c:pt idx="20640">
                  <c:v>54645.5</c:v>
                </c:pt>
                <c:pt idx="20641">
                  <c:v>54610.5</c:v>
                </c:pt>
                <c:pt idx="20642">
                  <c:v>54631.5</c:v>
                </c:pt>
                <c:pt idx="20643">
                  <c:v>54575.5</c:v>
                </c:pt>
                <c:pt idx="20644">
                  <c:v>54554.5</c:v>
                </c:pt>
                <c:pt idx="20645">
                  <c:v>54502</c:v>
                </c:pt>
                <c:pt idx="20646">
                  <c:v>54537</c:v>
                </c:pt>
                <c:pt idx="20647">
                  <c:v>54463.5</c:v>
                </c:pt>
                <c:pt idx="20648">
                  <c:v>54463.5</c:v>
                </c:pt>
                <c:pt idx="20649">
                  <c:v>54425</c:v>
                </c:pt>
                <c:pt idx="20650">
                  <c:v>54502</c:v>
                </c:pt>
                <c:pt idx="20651">
                  <c:v>54397</c:v>
                </c:pt>
                <c:pt idx="20652">
                  <c:v>54386.5</c:v>
                </c:pt>
                <c:pt idx="20653">
                  <c:v>54383</c:v>
                </c:pt>
                <c:pt idx="20654">
                  <c:v>54334</c:v>
                </c:pt>
                <c:pt idx="20655">
                  <c:v>54313</c:v>
                </c:pt>
                <c:pt idx="20656">
                  <c:v>54260.5</c:v>
                </c:pt>
                <c:pt idx="20657">
                  <c:v>54306</c:v>
                </c:pt>
                <c:pt idx="20658">
                  <c:v>54362</c:v>
                </c:pt>
                <c:pt idx="20659">
                  <c:v>54341</c:v>
                </c:pt>
                <c:pt idx="20660">
                  <c:v>54362</c:v>
                </c:pt>
                <c:pt idx="20661">
                  <c:v>54344.5</c:v>
                </c:pt>
                <c:pt idx="20662">
                  <c:v>54323.5</c:v>
                </c:pt>
                <c:pt idx="20663">
                  <c:v>54309.5</c:v>
                </c:pt>
                <c:pt idx="20664">
                  <c:v>54271</c:v>
                </c:pt>
                <c:pt idx="20665">
                  <c:v>54271</c:v>
                </c:pt>
                <c:pt idx="20666">
                  <c:v>54250</c:v>
                </c:pt>
                <c:pt idx="20667">
                  <c:v>54267.5</c:v>
                </c:pt>
                <c:pt idx="20668">
                  <c:v>54267.5</c:v>
                </c:pt>
                <c:pt idx="20669">
                  <c:v>54250</c:v>
                </c:pt>
                <c:pt idx="20670">
                  <c:v>54264</c:v>
                </c:pt>
                <c:pt idx="20671">
                  <c:v>54208</c:v>
                </c:pt>
                <c:pt idx="20672">
                  <c:v>54085.5</c:v>
                </c:pt>
                <c:pt idx="20673">
                  <c:v>54110</c:v>
                </c:pt>
                <c:pt idx="20674">
                  <c:v>54141.5</c:v>
                </c:pt>
                <c:pt idx="20675">
                  <c:v>54127.5</c:v>
                </c:pt>
                <c:pt idx="20676">
                  <c:v>54141.5</c:v>
                </c:pt>
                <c:pt idx="20677">
                  <c:v>54120.5</c:v>
                </c:pt>
                <c:pt idx="20678">
                  <c:v>54085.5</c:v>
                </c:pt>
                <c:pt idx="20679">
                  <c:v>54096</c:v>
                </c:pt>
                <c:pt idx="20680">
                  <c:v>54106.5</c:v>
                </c:pt>
                <c:pt idx="20681">
                  <c:v>54099.5</c:v>
                </c:pt>
                <c:pt idx="20682">
                  <c:v>54099.5</c:v>
                </c:pt>
                <c:pt idx="20683">
                  <c:v>54117</c:v>
                </c:pt>
                <c:pt idx="20684">
                  <c:v>54061</c:v>
                </c:pt>
                <c:pt idx="20685">
                  <c:v>54099.5</c:v>
                </c:pt>
                <c:pt idx="20686">
                  <c:v>54033</c:v>
                </c:pt>
                <c:pt idx="20687">
                  <c:v>54050.5</c:v>
                </c:pt>
                <c:pt idx="20688">
                  <c:v>54033</c:v>
                </c:pt>
                <c:pt idx="20689">
                  <c:v>53977</c:v>
                </c:pt>
                <c:pt idx="20690">
                  <c:v>53991</c:v>
                </c:pt>
                <c:pt idx="20691">
                  <c:v>53959.5</c:v>
                </c:pt>
                <c:pt idx="20692">
                  <c:v>53942</c:v>
                </c:pt>
                <c:pt idx="20693">
                  <c:v>53938.5</c:v>
                </c:pt>
                <c:pt idx="20694">
                  <c:v>53928</c:v>
                </c:pt>
                <c:pt idx="20695">
                  <c:v>53900</c:v>
                </c:pt>
                <c:pt idx="20696">
                  <c:v>53924.5</c:v>
                </c:pt>
                <c:pt idx="20697">
                  <c:v>53840.5</c:v>
                </c:pt>
                <c:pt idx="20698">
                  <c:v>53886</c:v>
                </c:pt>
                <c:pt idx="20699">
                  <c:v>53858</c:v>
                </c:pt>
                <c:pt idx="20700">
                  <c:v>53816</c:v>
                </c:pt>
                <c:pt idx="20701">
                  <c:v>53784.5</c:v>
                </c:pt>
                <c:pt idx="20702">
                  <c:v>53805.5</c:v>
                </c:pt>
                <c:pt idx="20703">
                  <c:v>53826.5</c:v>
                </c:pt>
                <c:pt idx="20704">
                  <c:v>53812.5</c:v>
                </c:pt>
                <c:pt idx="20705">
                  <c:v>53837</c:v>
                </c:pt>
                <c:pt idx="20706">
                  <c:v>53816</c:v>
                </c:pt>
                <c:pt idx="20707">
                  <c:v>53767</c:v>
                </c:pt>
                <c:pt idx="20708">
                  <c:v>53784.5</c:v>
                </c:pt>
                <c:pt idx="20709">
                  <c:v>53802</c:v>
                </c:pt>
                <c:pt idx="20710">
                  <c:v>53767</c:v>
                </c:pt>
                <c:pt idx="20711">
                  <c:v>53753</c:v>
                </c:pt>
                <c:pt idx="20712">
                  <c:v>53749.5</c:v>
                </c:pt>
                <c:pt idx="20713">
                  <c:v>53693.5</c:v>
                </c:pt>
                <c:pt idx="20714">
                  <c:v>53732</c:v>
                </c:pt>
                <c:pt idx="20715">
                  <c:v>53728.5</c:v>
                </c:pt>
                <c:pt idx="20716">
                  <c:v>53693.5</c:v>
                </c:pt>
                <c:pt idx="20717">
                  <c:v>53690</c:v>
                </c:pt>
                <c:pt idx="20718">
                  <c:v>53651.5</c:v>
                </c:pt>
                <c:pt idx="20719">
                  <c:v>53627</c:v>
                </c:pt>
                <c:pt idx="20720">
                  <c:v>53599</c:v>
                </c:pt>
                <c:pt idx="20721">
                  <c:v>53658.5</c:v>
                </c:pt>
                <c:pt idx="20722">
                  <c:v>53602.5</c:v>
                </c:pt>
                <c:pt idx="20723">
                  <c:v>53550</c:v>
                </c:pt>
                <c:pt idx="20724">
                  <c:v>53574.5</c:v>
                </c:pt>
                <c:pt idx="20725">
                  <c:v>53564</c:v>
                </c:pt>
                <c:pt idx="20726">
                  <c:v>53546.5</c:v>
                </c:pt>
                <c:pt idx="20727">
                  <c:v>53543</c:v>
                </c:pt>
                <c:pt idx="20728">
                  <c:v>53550</c:v>
                </c:pt>
                <c:pt idx="20729">
                  <c:v>53518.5</c:v>
                </c:pt>
                <c:pt idx="20730">
                  <c:v>53504.5</c:v>
                </c:pt>
                <c:pt idx="20731">
                  <c:v>53504.5</c:v>
                </c:pt>
                <c:pt idx="20732">
                  <c:v>53501</c:v>
                </c:pt>
                <c:pt idx="20733">
                  <c:v>53501</c:v>
                </c:pt>
                <c:pt idx="20734">
                  <c:v>53399.5</c:v>
                </c:pt>
                <c:pt idx="20735">
                  <c:v>53487</c:v>
                </c:pt>
                <c:pt idx="20736">
                  <c:v>53431</c:v>
                </c:pt>
                <c:pt idx="20737">
                  <c:v>53452</c:v>
                </c:pt>
                <c:pt idx="20738">
                  <c:v>53399.5</c:v>
                </c:pt>
                <c:pt idx="20739">
                  <c:v>53455.5</c:v>
                </c:pt>
                <c:pt idx="20740">
                  <c:v>53378.5</c:v>
                </c:pt>
                <c:pt idx="20741">
                  <c:v>53448.5</c:v>
                </c:pt>
                <c:pt idx="20742">
                  <c:v>53371.5</c:v>
                </c:pt>
                <c:pt idx="20743">
                  <c:v>53371.5</c:v>
                </c:pt>
                <c:pt idx="20744">
                  <c:v>53333</c:v>
                </c:pt>
                <c:pt idx="20745">
                  <c:v>53298</c:v>
                </c:pt>
                <c:pt idx="20746">
                  <c:v>53343.5</c:v>
                </c:pt>
                <c:pt idx="20747">
                  <c:v>53252.5</c:v>
                </c:pt>
                <c:pt idx="20748">
                  <c:v>53312</c:v>
                </c:pt>
                <c:pt idx="20749">
                  <c:v>53252.5</c:v>
                </c:pt>
                <c:pt idx="20750">
                  <c:v>53308.5</c:v>
                </c:pt>
                <c:pt idx="20751">
                  <c:v>53340</c:v>
                </c:pt>
                <c:pt idx="20752">
                  <c:v>53322.5</c:v>
                </c:pt>
                <c:pt idx="20753">
                  <c:v>53340</c:v>
                </c:pt>
                <c:pt idx="20754">
                  <c:v>53326</c:v>
                </c:pt>
                <c:pt idx="20755">
                  <c:v>53340</c:v>
                </c:pt>
                <c:pt idx="20756">
                  <c:v>53340</c:v>
                </c:pt>
                <c:pt idx="20757">
                  <c:v>53357.5</c:v>
                </c:pt>
                <c:pt idx="20758">
                  <c:v>53322.5</c:v>
                </c:pt>
                <c:pt idx="20759">
                  <c:v>53347</c:v>
                </c:pt>
                <c:pt idx="20760">
                  <c:v>53242</c:v>
                </c:pt>
                <c:pt idx="20761">
                  <c:v>53277</c:v>
                </c:pt>
                <c:pt idx="20762">
                  <c:v>53242</c:v>
                </c:pt>
                <c:pt idx="20763">
                  <c:v>53203.5</c:v>
                </c:pt>
                <c:pt idx="20764">
                  <c:v>53235</c:v>
                </c:pt>
                <c:pt idx="20765">
                  <c:v>53231.5</c:v>
                </c:pt>
                <c:pt idx="20766">
                  <c:v>53228</c:v>
                </c:pt>
                <c:pt idx="20767">
                  <c:v>53123</c:v>
                </c:pt>
                <c:pt idx="20768">
                  <c:v>53112.5</c:v>
                </c:pt>
                <c:pt idx="20769">
                  <c:v>53112.5</c:v>
                </c:pt>
                <c:pt idx="20770">
                  <c:v>53098.5</c:v>
                </c:pt>
                <c:pt idx="20771">
                  <c:v>53105.5</c:v>
                </c:pt>
                <c:pt idx="20772">
                  <c:v>53088</c:v>
                </c:pt>
                <c:pt idx="20773">
                  <c:v>53074</c:v>
                </c:pt>
                <c:pt idx="20774">
                  <c:v>53105.5</c:v>
                </c:pt>
                <c:pt idx="20775">
                  <c:v>53091.5</c:v>
                </c:pt>
                <c:pt idx="20776">
                  <c:v>53109</c:v>
                </c:pt>
                <c:pt idx="20777">
                  <c:v>53084.5</c:v>
                </c:pt>
                <c:pt idx="20778">
                  <c:v>53102</c:v>
                </c:pt>
                <c:pt idx="20779">
                  <c:v>53084.5</c:v>
                </c:pt>
                <c:pt idx="20780">
                  <c:v>53102</c:v>
                </c:pt>
                <c:pt idx="20781">
                  <c:v>53119.5</c:v>
                </c:pt>
                <c:pt idx="20782">
                  <c:v>53102</c:v>
                </c:pt>
                <c:pt idx="20783">
                  <c:v>53053</c:v>
                </c:pt>
                <c:pt idx="20784">
                  <c:v>53049.5</c:v>
                </c:pt>
                <c:pt idx="20785">
                  <c:v>53067</c:v>
                </c:pt>
                <c:pt idx="20786">
                  <c:v>52979.5</c:v>
                </c:pt>
                <c:pt idx="20787">
                  <c:v>53032</c:v>
                </c:pt>
                <c:pt idx="20788">
                  <c:v>53028.5</c:v>
                </c:pt>
                <c:pt idx="20789">
                  <c:v>53011</c:v>
                </c:pt>
                <c:pt idx="20790">
                  <c:v>52976</c:v>
                </c:pt>
                <c:pt idx="20791">
                  <c:v>53004</c:v>
                </c:pt>
                <c:pt idx="20792">
                  <c:v>52948</c:v>
                </c:pt>
                <c:pt idx="20793">
                  <c:v>53000.5</c:v>
                </c:pt>
                <c:pt idx="20794">
                  <c:v>52927</c:v>
                </c:pt>
                <c:pt idx="20795">
                  <c:v>52944.5</c:v>
                </c:pt>
                <c:pt idx="20796">
                  <c:v>52857</c:v>
                </c:pt>
                <c:pt idx="20797">
                  <c:v>52909.5</c:v>
                </c:pt>
                <c:pt idx="20798">
                  <c:v>52927</c:v>
                </c:pt>
                <c:pt idx="20799">
                  <c:v>52951.5</c:v>
                </c:pt>
                <c:pt idx="20800">
                  <c:v>52934</c:v>
                </c:pt>
                <c:pt idx="20801">
                  <c:v>52892</c:v>
                </c:pt>
                <c:pt idx="20802">
                  <c:v>52944.5</c:v>
                </c:pt>
                <c:pt idx="20803">
                  <c:v>52941</c:v>
                </c:pt>
                <c:pt idx="20804">
                  <c:v>52976</c:v>
                </c:pt>
                <c:pt idx="20805">
                  <c:v>52913</c:v>
                </c:pt>
                <c:pt idx="20806">
                  <c:v>52916.5</c:v>
                </c:pt>
                <c:pt idx="20807">
                  <c:v>52895.5</c:v>
                </c:pt>
                <c:pt idx="20808">
                  <c:v>52913</c:v>
                </c:pt>
                <c:pt idx="20809">
                  <c:v>52895.5</c:v>
                </c:pt>
                <c:pt idx="20810">
                  <c:v>52909.5</c:v>
                </c:pt>
                <c:pt idx="20811">
                  <c:v>52913</c:v>
                </c:pt>
                <c:pt idx="20812">
                  <c:v>52874.5</c:v>
                </c:pt>
                <c:pt idx="20813">
                  <c:v>52822</c:v>
                </c:pt>
                <c:pt idx="20814">
                  <c:v>52902.5</c:v>
                </c:pt>
                <c:pt idx="20815">
                  <c:v>52815</c:v>
                </c:pt>
                <c:pt idx="20816">
                  <c:v>52822</c:v>
                </c:pt>
                <c:pt idx="20817">
                  <c:v>52853.5</c:v>
                </c:pt>
                <c:pt idx="20818">
                  <c:v>52850</c:v>
                </c:pt>
                <c:pt idx="20819">
                  <c:v>52825.5</c:v>
                </c:pt>
                <c:pt idx="20820">
                  <c:v>52710</c:v>
                </c:pt>
                <c:pt idx="20821">
                  <c:v>52790.5</c:v>
                </c:pt>
                <c:pt idx="20822">
                  <c:v>52801</c:v>
                </c:pt>
                <c:pt idx="20823">
                  <c:v>52829</c:v>
                </c:pt>
                <c:pt idx="20824">
                  <c:v>52815</c:v>
                </c:pt>
                <c:pt idx="20825">
                  <c:v>52804.5</c:v>
                </c:pt>
                <c:pt idx="20826">
                  <c:v>52822</c:v>
                </c:pt>
                <c:pt idx="20827">
                  <c:v>52804.5</c:v>
                </c:pt>
                <c:pt idx="20828">
                  <c:v>52808</c:v>
                </c:pt>
                <c:pt idx="20829">
                  <c:v>52790.5</c:v>
                </c:pt>
                <c:pt idx="20830">
                  <c:v>52811.5</c:v>
                </c:pt>
                <c:pt idx="20831">
                  <c:v>52811.5</c:v>
                </c:pt>
                <c:pt idx="20832">
                  <c:v>52759</c:v>
                </c:pt>
                <c:pt idx="20833">
                  <c:v>52790.5</c:v>
                </c:pt>
                <c:pt idx="20834">
                  <c:v>52720.5</c:v>
                </c:pt>
                <c:pt idx="20835">
                  <c:v>52738</c:v>
                </c:pt>
                <c:pt idx="20836">
                  <c:v>52787</c:v>
                </c:pt>
                <c:pt idx="20837">
                  <c:v>52766</c:v>
                </c:pt>
                <c:pt idx="20838">
                  <c:v>52783.5</c:v>
                </c:pt>
                <c:pt idx="20839">
                  <c:v>52745</c:v>
                </c:pt>
                <c:pt idx="20840">
                  <c:v>52710</c:v>
                </c:pt>
                <c:pt idx="20841">
                  <c:v>52696</c:v>
                </c:pt>
                <c:pt idx="20842">
                  <c:v>52717</c:v>
                </c:pt>
                <c:pt idx="20843">
                  <c:v>52741.5</c:v>
                </c:pt>
                <c:pt idx="20844">
                  <c:v>52657.5</c:v>
                </c:pt>
                <c:pt idx="20845">
                  <c:v>52584</c:v>
                </c:pt>
                <c:pt idx="20846">
                  <c:v>52622.5</c:v>
                </c:pt>
                <c:pt idx="20847">
                  <c:v>52640</c:v>
                </c:pt>
                <c:pt idx="20848">
                  <c:v>52626</c:v>
                </c:pt>
                <c:pt idx="20849">
                  <c:v>52615.5</c:v>
                </c:pt>
                <c:pt idx="20850">
                  <c:v>52650.5</c:v>
                </c:pt>
                <c:pt idx="20851">
                  <c:v>52601.5</c:v>
                </c:pt>
                <c:pt idx="20852">
                  <c:v>52654</c:v>
                </c:pt>
                <c:pt idx="20853">
                  <c:v>52654</c:v>
                </c:pt>
                <c:pt idx="20854">
                  <c:v>52622.5</c:v>
                </c:pt>
                <c:pt idx="20855">
                  <c:v>52587.5</c:v>
                </c:pt>
                <c:pt idx="20856">
                  <c:v>52640</c:v>
                </c:pt>
                <c:pt idx="20857">
                  <c:v>52622.5</c:v>
                </c:pt>
                <c:pt idx="20858">
                  <c:v>52570</c:v>
                </c:pt>
                <c:pt idx="20859">
                  <c:v>52570</c:v>
                </c:pt>
                <c:pt idx="20860">
                  <c:v>52538.5</c:v>
                </c:pt>
                <c:pt idx="20861">
                  <c:v>52580.5</c:v>
                </c:pt>
                <c:pt idx="20862">
                  <c:v>52510.5</c:v>
                </c:pt>
                <c:pt idx="20863">
                  <c:v>52545.5</c:v>
                </c:pt>
                <c:pt idx="20864">
                  <c:v>52580.5</c:v>
                </c:pt>
                <c:pt idx="20865">
                  <c:v>52598</c:v>
                </c:pt>
                <c:pt idx="20866">
                  <c:v>52598</c:v>
                </c:pt>
                <c:pt idx="20867">
                  <c:v>52482.5</c:v>
                </c:pt>
                <c:pt idx="20868">
                  <c:v>52552.5</c:v>
                </c:pt>
                <c:pt idx="20869">
                  <c:v>52570</c:v>
                </c:pt>
                <c:pt idx="20870">
                  <c:v>52573.5</c:v>
                </c:pt>
                <c:pt idx="20871">
                  <c:v>52629.5</c:v>
                </c:pt>
                <c:pt idx="20872">
                  <c:v>52577</c:v>
                </c:pt>
                <c:pt idx="20873">
                  <c:v>52601.5</c:v>
                </c:pt>
                <c:pt idx="20874">
                  <c:v>52622.5</c:v>
                </c:pt>
                <c:pt idx="20875">
                  <c:v>52619</c:v>
                </c:pt>
                <c:pt idx="20876">
                  <c:v>52622.5</c:v>
                </c:pt>
                <c:pt idx="20877">
                  <c:v>52622.5</c:v>
                </c:pt>
                <c:pt idx="20878">
                  <c:v>52605</c:v>
                </c:pt>
                <c:pt idx="20879">
                  <c:v>52622.5</c:v>
                </c:pt>
                <c:pt idx="20880">
                  <c:v>52622.5</c:v>
                </c:pt>
                <c:pt idx="20881">
                  <c:v>52622.5</c:v>
                </c:pt>
                <c:pt idx="20882">
                  <c:v>52517.5</c:v>
                </c:pt>
                <c:pt idx="20883">
                  <c:v>52601.5</c:v>
                </c:pt>
                <c:pt idx="20884">
                  <c:v>52622.5</c:v>
                </c:pt>
                <c:pt idx="20885">
                  <c:v>52619</c:v>
                </c:pt>
                <c:pt idx="20886">
                  <c:v>52563</c:v>
                </c:pt>
                <c:pt idx="20887">
                  <c:v>52528</c:v>
                </c:pt>
                <c:pt idx="20888">
                  <c:v>52563</c:v>
                </c:pt>
                <c:pt idx="20889">
                  <c:v>52570</c:v>
                </c:pt>
                <c:pt idx="20890">
                  <c:v>52601.5</c:v>
                </c:pt>
                <c:pt idx="20891">
                  <c:v>52573.5</c:v>
                </c:pt>
                <c:pt idx="20892">
                  <c:v>52556</c:v>
                </c:pt>
                <c:pt idx="20893">
                  <c:v>52566.5</c:v>
                </c:pt>
                <c:pt idx="20894">
                  <c:v>52573.5</c:v>
                </c:pt>
                <c:pt idx="20895">
                  <c:v>52535</c:v>
                </c:pt>
                <c:pt idx="20896">
                  <c:v>52612</c:v>
                </c:pt>
                <c:pt idx="20897">
                  <c:v>52601.5</c:v>
                </c:pt>
                <c:pt idx="20898">
                  <c:v>52566.5</c:v>
                </c:pt>
                <c:pt idx="20899">
                  <c:v>52612</c:v>
                </c:pt>
                <c:pt idx="20900">
                  <c:v>52601.5</c:v>
                </c:pt>
                <c:pt idx="20901">
                  <c:v>52552.5</c:v>
                </c:pt>
                <c:pt idx="20902">
                  <c:v>52584</c:v>
                </c:pt>
                <c:pt idx="20903">
                  <c:v>52601.5</c:v>
                </c:pt>
                <c:pt idx="20904">
                  <c:v>52587.5</c:v>
                </c:pt>
                <c:pt idx="20905">
                  <c:v>52587.5</c:v>
                </c:pt>
                <c:pt idx="20906">
                  <c:v>52465</c:v>
                </c:pt>
                <c:pt idx="20907">
                  <c:v>52517.5</c:v>
                </c:pt>
                <c:pt idx="20908">
                  <c:v>52552.5</c:v>
                </c:pt>
                <c:pt idx="20909">
                  <c:v>52563</c:v>
                </c:pt>
                <c:pt idx="20910">
                  <c:v>52559.5</c:v>
                </c:pt>
                <c:pt idx="20911">
                  <c:v>52486</c:v>
                </c:pt>
                <c:pt idx="20912">
                  <c:v>52496.5</c:v>
                </c:pt>
                <c:pt idx="20913">
                  <c:v>52496.5</c:v>
                </c:pt>
                <c:pt idx="20914">
                  <c:v>52514</c:v>
                </c:pt>
                <c:pt idx="20915">
                  <c:v>52503.5</c:v>
                </c:pt>
                <c:pt idx="20916">
                  <c:v>52517.5</c:v>
                </c:pt>
                <c:pt idx="20917">
                  <c:v>52521</c:v>
                </c:pt>
                <c:pt idx="20918">
                  <c:v>52437</c:v>
                </c:pt>
                <c:pt idx="20919">
                  <c:v>52486</c:v>
                </c:pt>
                <c:pt idx="20920">
                  <c:v>52479</c:v>
                </c:pt>
                <c:pt idx="20921">
                  <c:v>52479</c:v>
                </c:pt>
                <c:pt idx="20922">
                  <c:v>52430</c:v>
                </c:pt>
                <c:pt idx="20923">
                  <c:v>52447.5</c:v>
                </c:pt>
                <c:pt idx="20924">
                  <c:v>52416</c:v>
                </c:pt>
                <c:pt idx="20925">
                  <c:v>52430</c:v>
                </c:pt>
                <c:pt idx="20926">
                  <c:v>52398.5</c:v>
                </c:pt>
                <c:pt idx="20927">
                  <c:v>52430</c:v>
                </c:pt>
                <c:pt idx="20928">
                  <c:v>52468.5</c:v>
                </c:pt>
                <c:pt idx="20929">
                  <c:v>52447.5</c:v>
                </c:pt>
                <c:pt idx="20930">
                  <c:v>52500</c:v>
                </c:pt>
                <c:pt idx="20931">
                  <c:v>52538.5</c:v>
                </c:pt>
                <c:pt idx="20932">
                  <c:v>52496.5</c:v>
                </c:pt>
                <c:pt idx="20933">
                  <c:v>52493</c:v>
                </c:pt>
                <c:pt idx="20934">
                  <c:v>52486</c:v>
                </c:pt>
                <c:pt idx="20935">
                  <c:v>52472</c:v>
                </c:pt>
                <c:pt idx="20936">
                  <c:v>52447.5</c:v>
                </c:pt>
                <c:pt idx="20937">
                  <c:v>52521</c:v>
                </c:pt>
                <c:pt idx="20938">
                  <c:v>52510.5</c:v>
                </c:pt>
                <c:pt idx="20939">
                  <c:v>52356.5</c:v>
                </c:pt>
                <c:pt idx="20940">
                  <c:v>52503.5</c:v>
                </c:pt>
                <c:pt idx="20941">
                  <c:v>52461.5</c:v>
                </c:pt>
                <c:pt idx="20942">
                  <c:v>52517.5</c:v>
                </c:pt>
                <c:pt idx="20943">
                  <c:v>52580.5</c:v>
                </c:pt>
                <c:pt idx="20944">
                  <c:v>52535</c:v>
                </c:pt>
                <c:pt idx="20945">
                  <c:v>52517.5</c:v>
                </c:pt>
                <c:pt idx="20946">
                  <c:v>52535</c:v>
                </c:pt>
                <c:pt idx="20947">
                  <c:v>52500</c:v>
                </c:pt>
                <c:pt idx="20948">
                  <c:v>52486</c:v>
                </c:pt>
                <c:pt idx="20949">
                  <c:v>52521</c:v>
                </c:pt>
                <c:pt idx="20950">
                  <c:v>52416</c:v>
                </c:pt>
                <c:pt idx="20951">
                  <c:v>52367</c:v>
                </c:pt>
                <c:pt idx="20952">
                  <c:v>52503.5</c:v>
                </c:pt>
                <c:pt idx="20953">
                  <c:v>52437</c:v>
                </c:pt>
                <c:pt idx="20954">
                  <c:v>52381</c:v>
                </c:pt>
                <c:pt idx="20955">
                  <c:v>52384.5</c:v>
                </c:pt>
                <c:pt idx="20956">
                  <c:v>52405.5</c:v>
                </c:pt>
                <c:pt idx="20957">
                  <c:v>52416</c:v>
                </c:pt>
                <c:pt idx="20958">
                  <c:v>52412.5</c:v>
                </c:pt>
                <c:pt idx="20959">
                  <c:v>52307.5</c:v>
                </c:pt>
                <c:pt idx="20960">
                  <c:v>52311</c:v>
                </c:pt>
                <c:pt idx="20961">
                  <c:v>52290</c:v>
                </c:pt>
                <c:pt idx="20962">
                  <c:v>52332</c:v>
                </c:pt>
                <c:pt idx="20963">
                  <c:v>52300.5</c:v>
                </c:pt>
                <c:pt idx="20964">
                  <c:v>52094</c:v>
                </c:pt>
                <c:pt idx="20965">
                  <c:v>52216.5</c:v>
                </c:pt>
                <c:pt idx="20966">
                  <c:v>52209.5</c:v>
                </c:pt>
                <c:pt idx="20967">
                  <c:v>52262</c:v>
                </c:pt>
                <c:pt idx="20968">
                  <c:v>52199</c:v>
                </c:pt>
                <c:pt idx="20969">
                  <c:v>52286.5</c:v>
                </c:pt>
                <c:pt idx="20970">
                  <c:v>52216.5</c:v>
                </c:pt>
                <c:pt idx="20971">
                  <c:v>52265.5</c:v>
                </c:pt>
                <c:pt idx="20972">
                  <c:v>52216.5</c:v>
                </c:pt>
                <c:pt idx="20973">
                  <c:v>52202.5</c:v>
                </c:pt>
                <c:pt idx="20974">
                  <c:v>52269</c:v>
                </c:pt>
                <c:pt idx="20975">
                  <c:v>52202.5</c:v>
                </c:pt>
                <c:pt idx="20976">
                  <c:v>52216.5</c:v>
                </c:pt>
                <c:pt idx="20977">
                  <c:v>52199</c:v>
                </c:pt>
                <c:pt idx="20978">
                  <c:v>52269</c:v>
                </c:pt>
                <c:pt idx="20979">
                  <c:v>52234</c:v>
                </c:pt>
                <c:pt idx="20980">
                  <c:v>52220</c:v>
                </c:pt>
                <c:pt idx="20981">
                  <c:v>52248</c:v>
                </c:pt>
                <c:pt idx="20982">
                  <c:v>52213</c:v>
                </c:pt>
                <c:pt idx="20983">
                  <c:v>52195.5</c:v>
                </c:pt>
                <c:pt idx="20984">
                  <c:v>52150</c:v>
                </c:pt>
                <c:pt idx="20985">
                  <c:v>52104.5</c:v>
                </c:pt>
                <c:pt idx="20986">
                  <c:v>52153.5</c:v>
                </c:pt>
                <c:pt idx="20987">
                  <c:v>52199</c:v>
                </c:pt>
                <c:pt idx="20988">
                  <c:v>52090.5</c:v>
                </c:pt>
                <c:pt idx="20989">
                  <c:v>52108</c:v>
                </c:pt>
                <c:pt idx="20990">
                  <c:v>52171</c:v>
                </c:pt>
                <c:pt idx="20991">
                  <c:v>52164</c:v>
                </c:pt>
                <c:pt idx="20992">
                  <c:v>52146.5</c:v>
                </c:pt>
                <c:pt idx="20993">
                  <c:v>52132.5</c:v>
                </c:pt>
                <c:pt idx="20994">
                  <c:v>52171</c:v>
                </c:pt>
                <c:pt idx="20995">
                  <c:v>52034.5</c:v>
                </c:pt>
                <c:pt idx="20996">
                  <c:v>52171</c:v>
                </c:pt>
                <c:pt idx="20997">
                  <c:v>52101</c:v>
                </c:pt>
                <c:pt idx="20998">
                  <c:v>52171</c:v>
                </c:pt>
                <c:pt idx="20999">
                  <c:v>52150</c:v>
                </c:pt>
                <c:pt idx="21000">
                  <c:v>52132.5</c:v>
                </c:pt>
                <c:pt idx="21001">
                  <c:v>52097.5</c:v>
                </c:pt>
                <c:pt idx="21002">
                  <c:v>52178</c:v>
                </c:pt>
                <c:pt idx="21003">
                  <c:v>52146.5</c:v>
                </c:pt>
                <c:pt idx="21004">
                  <c:v>52125.5</c:v>
                </c:pt>
                <c:pt idx="21005">
                  <c:v>52122</c:v>
                </c:pt>
                <c:pt idx="21006">
                  <c:v>52157</c:v>
                </c:pt>
                <c:pt idx="21007">
                  <c:v>52090.5</c:v>
                </c:pt>
                <c:pt idx="21008">
                  <c:v>52097.5</c:v>
                </c:pt>
                <c:pt idx="21009">
                  <c:v>51982</c:v>
                </c:pt>
                <c:pt idx="21010">
                  <c:v>52202.5</c:v>
                </c:pt>
                <c:pt idx="21011">
                  <c:v>52153.5</c:v>
                </c:pt>
                <c:pt idx="21012">
                  <c:v>52122</c:v>
                </c:pt>
                <c:pt idx="21013">
                  <c:v>52132.5</c:v>
                </c:pt>
                <c:pt idx="21014">
                  <c:v>52143</c:v>
                </c:pt>
                <c:pt idx="21015">
                  <c:v>52090.5</c:v>
                </c:pt>
                <c:pt idx="21016">
                  <c:v>52090.5</c:v>
                </c:pt>
                <c:pt idx="21017">
                  <c:v>52094</c:v>
                </c:pt>
                <c:pt idx="21018">
                  <c:v>52111.5</c:v>
                </c:pt>
                <c:pt idx="21019">
                  <c:v>52129</c:v>
                </c:pt>
                <c:pt idx="21020">
                  <c:v>52115</c:v>
                </c:pt>
                <c:pt idx="21021">
                  <c:v>52097.5</c:v>
                </c:pt>
                <c:pt idx="21022">
                  <c:v>52031</c:v>
                </c:pt>
                <c:pt idx="21023">
                  <c:v>52115</c:v>
                </c:pt>
                <c:pt idx="21024">
                  <c:v>52045</c:v>
                </c:pt>
                <c:pt idx="21025">
                  <c:v>52097.5</c:v>
                </c:pt>
                <c:pt idx="21026">
                  <c:v>52080</c:v>
                </c:pt>
                <c:pt idx="21027">
                  <c:v>52076.5</c:v>
                </c:pt>
                <c:pt idx="21028">
                  <c:v>52041.5</c:v>
                </c:pt>
                <c:pt idx="21029">
                  <c:v>52024</c:v>
                </c:pt>
                <c:pt idx="21030">
                  <c:v>52055.5</c:v>
                </c:pt>
                <c:pt idx="21031">
                  <c:v>51964.5</c:v>
                </c:pt>
                <c:pt idx="21032">
                  <c:v>52017</c:v>
                </c:pt>
                <c:pt idx="21033">
                  <c:v>52062.5</c:v>
                </c:pt>
                <c:pt idx="21034">
                  <c:v>51926</c:v>
                </c:pt>
                <c:pt idx="21035">
                  <c:v>52066</c:v>
                </c:pt>
                <c:pt idx="21036">
                  <c:v>51908.5</c:v>
                </c:pt>
                <c:pt idx="21037">
                  <c:v>51982</c:v>
                </c:pt>
                <c:pt idx="21038">
                  <c:v>52006.5</c:v>
                </c:pt>
                <c:pt idx="21039">
                  <c:v>51992.5</c:v>
                </c:pt>
                <c:pt idx="21040">
                  <c:v>52006.5</c:v>
                </c:pt>
                <c:pt idx="21041">
                  <c:v>51877</c:v>
                </c:pt>
                <c:pt idx="21042">
                  <c:v>51961</c:v>
                </c:pt>
                <c:pt idx="21043">
                  <c:v>52027.5</c:v>
                </c:pt>
                <c:pt idx="21044">
                  <c:v>52031</c:v>
                </c:pt>
                <c:pt idx="21045">
                  <c:v>51978.5</c:v>
                </c:pt>
                <c:pt idx="21046">
                  <c:v>51915.5</c:v>
                </c:pt>
                <c:pt idx="21047">
                  <c:v>52013.5</c:v>
                </c:pt>
                <c:pt idx="21048">
                  <c:v>51996</c:v>
                </c:pt>
                <c:pt idx="21049">
                  <c:v>51943.5</c:v>
                </c:pt>
                <c:pt idx="21050">
                  <c:v>51894.5</c:v>
                </c:pt>
                <c:pt idx="21051">
                  <c:v>51926</c:v>
                </c:pt>
                <c:pt idx="21052">
                  <c:v>51807</c:v>
                </c:pt>
                <c:pt idx="21053">
                  <c:v>51957.5</c:v>
                </c:pt>
                <c:pt idx="21054">
                  <c:v>51975</c:v>
                </c:pt>
                <c:pt idx="21055">
                  <c:v>51933</c:v>
                </c:pt>
                <c:pt idx="21056">
                  <c:v>51894.5</c:v>
                </c:pt>
                <c:pt idx="21057">
                  <c:v>51849</c:v>
                </c:pt>
                <c:pt idx="21058">
                  <c:v>51887.5</c:v>
                </c:pt>
                <c:pt idx="21059">
                  <c:v>51926</c:v>
                </c:pt>
                <c:pt idx="21060">
                  <c:v>51831.5</c:v>
                </c:pt>
                <c:pt idx="21061">
                  <c:v>51831.5</c:v>
                </c:pt>
                <c:pt idx="21062">
                  <c:v>51852.5</c:v>
                </c:pt>
                <c:pt idx="21063">
                  <c:v>51810.5</c:v>
                </c:pt>
                <c:pt idx="21064">
                  <c:v>51859.5</c:v>
                </c:pt>
                <c:pt idx="21065">
                  <c:v>51845.5</c:v>
                </c:pt>
                <c:pt idx="21066">
                  <c:v>51761.5</c:v>
                </c:pt>
                <c:pt idx="21067">
                  <c:v>51845.5</c:v>
                </c:pt>
                <c:pt idx="21068">
                  <c:v>51859.5</c:v>
                </c:pt>
                <c:pt idx="21069">
                  <c:v>51849</c:v>
                </c:pt>
                <c:pt idx="21070">
                  <c:v>51845.5</c:v>
                </c:pt>
                <c:pt idx="21071">
                  <c:v>51877</c:v>
                </c:pt>
                <c:pt idx="21072">
                  <c:v>51810.5</c:v>
                </c:pt>
                <c:pt idx="21073">
                  <c:v>51828</c:v>
                </c:pt>
                <c:pt idx="21074">
                  <c:v>51824.5</c:v>
                </c:pt>
                <c:pt idx="21075">
                  <c:v>51845.5</c:v>
                </c:pt>
                <c:pt idx="21076">
                  <c:v>51877</c:v>
                </c:pt>
                <c:pt idx="21077">
                  <c:v>51824.5</c:v>
                </c:pt>
                <c:pt idx="21078">
                  <c:v>51887.5</c:v>
                </c:pt>
                <c:pt idx="21079">
                  <c:v>51849</c:v>
                </c:pt>
                <c:pt idx="21080">
                  <c:v>51747.5</c:v>
                </c:pt>
                <c:pt idx="21081">
                  <c:v>51817.5</c:v>
                </c:pt>
                <c:pt idx="21082">
                  <c:v>51737</c:v>
                </c:pt>
                <c:pt idx="21083">
                  <c:v>51782.5</c:v>
                </c:pt>
                <c:pt idx="21084">
                  <c:v>51782.5</c:v>
                </c:pt>
                <c:pt idx="21085">
                  <c:v>51775.5</c:v>
                </c:pt>
                <c:pt idx="21086">
                  <c:v>51733.5</c:v>
                </c:pt>
                <c:pt idx="21087">
                  <c:v>51709</c:v>
                </c:pt>
                <c:pt idx="21088">
                  <c:v>51768.5</c:v>
                </c:pt>
                <c:pt idx="21089">
                  <c:v>51642.5</c:v>
                </c:pt>
                <c:pt idx="21090">
                  <c:v>51810.5</c:v>
                </c:pt>
                <c:pt idx="21091">
                  <c:v>51779</c:v>
                </c:pt>
                <c:pt idx="21092">
                  <c:v>51810.5</c:v>
                </c:pt>
                <c:pt idx="21093">
                  <c:v>51758</c:v>
                </c:pt>
                <c:pt idx="21094">
                  <c:v>51744</c:v>
                </c:pt>
                <c:pt idx="21095">
                  <c:v>51712.5</c:v>
                </c:pt>
                <c:pt idx="21096">
                  <c:v>51712.5</c:v>
                </c:pt>
                <c:pt idx="21097">
                  <c:v>51730</c:v>
                </c:pt>
                <c:pt idx="21098">
                  <c:v>51740.5</c:v>
                </c:pt>
                <c:pt idx="21099">
                  <c:v>51691.5</c:v>
                </c:pt>
                <c:pt idx="21100">
                  <c:v>51642.5</c:v>
                </c:pt>
                <c:pt idx="21101">
                  <c:v>51702</c:v>
                </c:pt>
                <c:pt idx="21102">
                  <c:v>51604</c:v>
                </c:pt>
                <c:pt idx="21103">
                  <c:v>51660</c:v>
                </c:pt>
                <c:pt idx="21104">
                  <c:v>51670.5</c:v>
                </c:pt>
                <c:pt idx="21105">
                  <c:v>51649.5</c:v>
                </c:pt>
                <c:pt idx="21106">
                  <c:v>51681</c:v>
                </c:pt>
                <c:pt idx="21107">
                  <c:v>51635.5</c:v>
                </c:pt>
                <c:pt idx="21108">
                  <c:v>51569</c:v>
                </c:pt>
                <c:pt idx="21109">
                  <c:v>51621.5</c:v>
                </c:pt>
                <c:pt idx="21110">
                  <c:v>51604</c:v>
                </c:pt>
                <c:pt idx="21111">
                  <c:v>51611</c:v>
                </c:pt>
                <c:pt idx="21112">
                  <c:v>51555</c:v>
                </c:pt>
                <c:pt idx="21113">
                  <c:v>51625</c:v>
                </c:pt>
                <c:pt idx="21114">
                  <c:v>51611</c:v>
                </c:pt>
                <c:pt idx="21115">
                  <c:v>51611</c:v>
                </c:pt>
                <c:pt idx="21116">
                  <c:v>51579.5</c:v>
                </c:pt>
                <c:pt idx="21117">
                  <c:v>51513</c:v>
                </c:pt>
                <c:pt idx="21118">
                  <c:v>51614.5</c:v>
                </c:pt>
                <c:pt idx="21119">
                  <c:v>51495.5</c:v>
                </c:pt>
                <c:pt idx="21120">
                  <c:v>51628.5</c:v>
                </c:pt>
                <c:pt idx="21121">
                  <c:v>51579.5</c:v>
                </c:pt>
                <c:pt idx="21122">
                  <c:v>51593.5</c:v>
                </c:pt>
                <c:pt idx="21123">
                  <c:v>51544.5</c:v>
                </c:pt>
                <c:pt idx="21124">
                  <c:v>51558.5</c:v>
                </c:pt>
                <c:pt idx="21125">
                  <c:v>51471</c:v>
                </c:pt>
                <c:pt idx="21126">
                  <c:v>51516.5</c:v>
                </c:pt>
                <c:pt idx="21127">
                  <c:v>51530.5</c:v>
                </c:pt>
                <c:pt idx="21128">
                  <c:v>51488.5</c:v>
                </c:pt>
                <c:pt idx="21129">
                  <c:v>51471</c:v>
                </c:pt>
                <c:pt idx="21130">
                  <c:v>51513</c:v>
                </c:pt>
                <c:pt idx="21131">
                  <c:v>51401</c:v>
                </c:pt>
                <c:pt idx="21132">
                  <c:v>51527</c:v>
                </c:pt>
                <c:pt idx="21133">
                  <c:v>51376.5</c:v>
                </c:pt>
                <c:pt idx="21134">
                  <c:v>51464</c:v>
                </c:pt>
                <c:pt idx="21135">
                  <c:v>51485</c:v>
                </c:pt>
                <c:pt idx="21136">
                  <c:v>51506</c:v>
                </c:pt>
                <c:pt idx="21137">
                  <c:v>51460.5</c:v>
                </c:pt>
                <c:pt idx="21138">
                  <c:v>51429</c:v>
                </c:pt>
                <c:pt idx="21139">
                  <c:v>51527</c:v>
                </c:pt>
                <c:pt idx="21140">
                  <c:v>51495.5</c:v>
                </c:pt>
                <c:pt idx="21141">
                  <c:v>51432.5</c:v>
                </c:pt>
                <c:pt idx="21142">
                  <c:v>51467.5</c:v>
                </c:pt>
                <c:pt idx="21143">
                  <c:v>51446.5</c:v>
                </c:pt>
                <c:pt idx="21144">
                  <c:v>51397.5</c:v>
                </c:pt>
                <c:pt idx="21145">
                  <c:v>51352</c:v>
                </c:pt>
                <c:pt idx="21146">
                  <c:v>51418.5</c:v>
                </c:pt>
                <c:pt idx="21147">
                  <c:v>51394</c:v>
                </c:pt>
                <c:pt idx="21148">
                  <c:v>51362.5</c:v>
                </c:pt>
                <c:pt idx="21149">
                  <c:v>51359</c:v>
                </c:pt>
                <c:pt idx="21150">
                  <c:v>51341.5</c:v>
                </c:pt>
                <c:pt idx="21151">
                  <c:v>51345</c:v>
                </c:pt>
                <c:pt idx="21152">
                  <c:v>51341.5</c:v>
                </c:pt>
                <c:pt idx="21153">
                  <c:v>51292.5</c:v>
                </c:pt>
                <c:pt idx="21154">
                  <c:v>51331</c:v>
                </c:pt>
                <c:pt idx="21155">
                  <c:v>51296</c:v>
                </c:pt>
                <c:pt idx="21156">
                  <c:v>51264.5</c:v>
                </c:pt>
                <c:pt idx="21157">
                  <c:v>51250.5</c:v>
                </c:pt>
                <c:pt idx="21158">
                  <c:v>51285.5</c:v>
                </c:pt>
                <c:pt idx="21159">
                  <c:v>51166.5</c:v>
                </c:pt>
                <c:pt idx="21160">
                  <c:v>51198</c:v>
                </c:pt>
                <c:pt idx="21161">
                  <c:v>51313.5</c:v>
                </c:pt>
                <c:pt idx="21162">
                  <c:v>51247</c:v>
                </c:pt>
                <c:pt idx="21163">
                  <c:v>51215.5</c:v>
                </c:pt>
                <c:pt idx="21164">
                  <c:v>51205</c:v>
                </c:pt>
                <c:pt idx="21165">
                  <c:v>51268</c:v>
                </c:pt>
                <c:pt idx="21166">
                  <c:v>51187.5</c:v>
                </c:pt>
                <c:pt idx="21167">
                  <c:v>51285.5</c:v>
                </c:pt>
                <c:pt idx="21168">
                  <c:v>51303</c:v>
                </c:pt>
                <c:pt idx="21169">
                  <c:v>51201.5</c:v>
                </c:pt>
                <c:pt idx="21170">
                  <c:v>51219</c:v>
                </c:pt>
                <c:pt idx="21171">
                  <c:v>51198</c:v>
                </c:pt>
                <c:pt idx="21172">
                  <c:v>51166.5</c:v>
                </c:pt>
                <c:pt idx="21173">
                  <c:v>51180.5</c:v>
                </c:pt>
                <c:pt idx="21174">
                  <c:v>51219</c:v>
                </c:pt>
                <c:pt idx="21175">
                  <c:v>51117.5</c:v>
                </c:pt>
                <c:pt idx="21176">
                  <c:v>51198</c:v>
                </c:pt>
                <c:pt idx="21177">
                  <c:v>51142</c:v>
                </c:pt>
                <c:pt idx="21178">
                  <c:v>51124.5</c:v>
                </c:pt>
                <c:pt idx="21179">
                  <c:v>51100</c:v>
                </c:pt>
                <c:pt idx="21180">
                  <c:v>51152.5</c:v>
                </c:pt>
                <c:pt idx="21181">
                  <c:v>51061.5</c:v>
                </c:pt>
                <c:pt idx="21182">
                  <c:v>51079</c:v>
                </c:pt>
                <c:pt idx="21183">
                  <c:v>51124.5</c:v>
                </c:pt>
                <c:pt idx="21184">
                  <c:v>51019.5</c:v>
                </c:pt>
                <c:pt idx="21185">
                  <c:v>51019.5</c:v>
                </c:pt>
                <c:pt idx="21186">
                  <c:v>51103.5</c:v>
                </c:pt>
                <c:pt idx="21187">
                  <c:v>51135</c:v>
                </c:pt>
                <c:pt idx="21188">
                  <c:v>51117.5</c:v>
                </c:pt>
                <c:pt idx="21189">
                  <c:v>51103.5</c:v>
                </c:pt>
                <c:pt idx="21190">
                  <c:v>51152.5</c:v>
                </c:pt>
                <c:pt idx="21191">
                  <c:v>51103.5</c:v>
                </c:pt>
                <c:pt idx="21192">
                  <c:v>51135</c:v>
                </c:pt>
                <c:pt idx="21193">
                  <c:v>51121</c:v>
                </c:pt>
                <c:pt idx="21194">
                  <c:v>51103.5</c:v>
                </c:pt>
                <c:pt idx="21195">
                  <c:v>51086</c:v>
                </c:pt>
                <c:pt idx="21196">
                  <c:v>51054.5</c:v>
                </c:pt>
                <c:pt idx="21197">
                  <c:v>51037</c:v>
                </c:pt>
                <c:pt idx="21198">
                  <c:v>51047.5</c:v>
                </c:pt>
                <c:pt idx="21199">
                  <c:v>51009</c:v>
                </c:pt>
                <c:pt idx="21200">
                  <c:v>51114</c:v>
                </c:pt>
                <c:pt idx="21201">
                  <c:v>50998.5</c:v>
                </c:pt>
                <c:pt idx="21202">
                  <c:v>51023</c:v>
                </c:pt>
                <c:pt idx="21203">
                  <c:v>51072</c:v>
                </c:pt>
                <c:pt idx="21204">
                  <c:v>50946</c:v>
                </c:pt>
                <c:pt idx="21205">
                  <c:v>51089.5</c:v>
                </c:pt>
                <c:pt idx="21206">
                  <c:v>51037</c:v>
                </c:pt>
                <c:pt idx="21207">
                  <c:v>51012.5</c:v>
                </c:pt>
                <c:pt idx="21208">
                  <c:v>50935.5</c:v>
                </c:pt>
                <c:pt idx="21209">
                  <c:v>51037</c:v>
                </c:pt>
                <c:pt idx="21210">
                  <c:v>51051</c:v>
                </c:pt>
                <c:pt idx="21211">
                  <c:v>50988</c:v>
                </c:pt>
                <c:pt idx="21212">
                  <c:v>50988</c:v>
                </c:pt>
                <c:pt idx="21213">
                  <c:v>51019.5</c:v>
                </c:pt>
                <c:pt idx="21214">
                  <c:v>51026.5</c:v>
                </c:pt>
                <c:pt idx="21215">
                  <c:v>51009</c:v>
                </c:pt>
                <c:pt idx="21216">
                  <c:v>50991.5</c:v>
                </c:pt>
                <c:pt idx="21217">
                  <c:v>51019.5</c:v>
                </c:pt>
                <c:pt idx="21218">
                  <c:v>50942.5</c:v>
                </c:pt>
                <c:pt idx="21219">
                  <c:v>50942.5</c:v>
                </c:pt>
                <c:pt idx="21220">
                  <c:v>50907.5</c:v>
                </c:pt>
                <c:pt idx="21221">
                  <c:v>50953</c:v>
                </c:pt>
                <c:pt idx="21222">
                  <c:v>50921.5</c:v>
                </c:pt>
                <c:pt idx="21223">
                  <c:v>50991.5</c:v>
                </c:pt>
                <c:pt idx="21224">
                  <c:v>50928.5</c:v>
                </c:pt>
                <c:pt idx="21225">
                  <c:v>50935.5</c:v>
                </c:pt>
                <c:pt idx="21226">
                  <c:v>50883</c:v>
                </c:pt>
                <c:pt idx="21227">
                  <c:v>50911</c:v>
                </c:pt>
                <c:pt idx="21228">
                  <c:v>50767.5</c:v>
                </c:pt>
                <c:pt idx="21229">
                  <c:v>50771</c:v>
                </c:pt>
                <c:pt idx="21230">
                  <c:v>50851.5</c:v>
                </c:pt>
                <c:pt idx="21231">
                  <c:v>50771</c:v>
                </c:pt>
                <c:pt idx="21232">
                  <c:v>50890</c:v>
                </c:pt>
                <c:pt idx="21233">
                  <c:v>50795.5</c:v>
                </c:pt>
                <c:pt idx="21234">
                  <c:v>50844.5</c:v>
                </c:pt>
                <c:pt idx="21235">
                  <c:v>50876</c:v>
                </c:pt>
                <c:pt idx="21236">
                  <c:v>50813</c:v>
                </c:pt>
                <c:pt idx="21237">
                  <c:v>50781.5</c:v>
                </c:pt>
                <c:pt idx="21238">
                  <c:v>50589</c:v>
                </c:pt>
                <c:pt idx="21239">
                  <c:v>50753.5</c:v>
                </c:pt>
                <c:pt idx="21240">
                  <c:v>50771</c:v>
                </c:pt>
                <c:pt idx="21241">
                  <c:v>50708</c:v>
                </c:pt>
                <c:pt idx="21242">
                  <c:v>50771</c:v>
                </c:pt>
                <c:pt idx="21243">
                  <c:v>50690.5</c:v>
                </c:pt>
                <c:pt idx="21244">
                  <c:v>50701</c:v>
                </c:pt>
                <c:pt idx="21245">
                  <c:v>50680</c:v>
                </c:pt>
                <c:pt idx="21246">
                  <c:v>50557.5</c:v>
                </c:pt>
                <c:pt idx="21247">
                  <c:v>50613.5</c:v>
                </c:pt>
                <c:pt idx="21248">
                  <c:v>50701</c:v>
                </c:pt>
                <c:pt idx="21249">
                  <c:v>50645</c:v>
                </c:pt>
                <c:pt idx="21250">
                  <c:v>50550.5</c:v>
                </c:pt>
                <c:pt idx="21251">
                  <c:v>50568</c:v>
                </c:pt>
                <c:pt idx="21252">
                  <c:v>50491</c:v>
                </c:pt>
                <c:pt idx="21253">
                  <c:v>50648.5</c:v>
                </c:pt>
                <c:pt idx="21254">
                  <c:v>50557.5</c:v>
                </c:pt>
                <c:pt idx="21255">
                  <c:v>50613.5</c:v>
                </c:pt>
                <c:pt idx="21256">
                  <c:v>50526</c:v>
                </c:pt>
                <c:pt idx="21257">
                  <c:v>50603</c:v>
                </c:pt>
                <c:pt idx="21258">
                  <c:v>50652</c:v>
                </c:pt>
                <c:pt idx="21259">
                  <c:v>50603</c:v>
                </c:pt>
                <c:pt idx="21260">
                  <c:v>50557.5</c:v>
                </c:pt>
                <c:pt idx="21261">
                  <c:v>50466.5</c:v>
                </c:pt>
                <c:pt idx="21262">
                  <c:v>50547</c:v>
                </c:pt>
                <c:pt idx="21263">
                  <c:v>50449</c:v>
                </c:pt>
                <c:pt idx="21264">
                  <c:v>50592.5</c:v>
                </c:pt>
                <c:pt idx="21265">
                  <c:v>50610</c:v>
                </c:pt>
                <c:pt idx="21266">
                  <c:v>50592.5</c:v>
                </c:pt>
                <c:pt idx="21267">
                  <c:v>50512</c:v>
                </c:pt>
                <c:pt idx="21268">
                  <c:v>50543.5</c:v>
                </c:pt>
                <c:pt idx="21269">
                  <c:v>50424.5</c:v>
                </c:pt>
                <c:pt idx="21270">
                  <c:v>50473.5</c:v>
                </c:pt>
                <c:pt idx="21271">
                  <c:v>50449</c:v>
                </c:pt>
                <c:pt idx="21272">
                  <c:v>50435</c:v>
                </c:pt>
                <c:pt idx="21273">
                  <c:v>50337</c:v>
                </c:pt>
                <c:pt idx="21274">
                  <c:v>50477</c:v>
                </c:pt>
                <c:pt idx="21275">
                  <c:v>50501.5</c:v>
                </c:pt>
                <c:pt idx="21276">
                  <c:v>50417.5</c:v>
                </c:pt>
                <c:pt idx="21277">
                  <c:v>50305.5</c:v>
                </c:pt>
                <c:pt idx="21278">
                  <c:v>50505</c:v>
                </c:pt>
                <c:pt idx="21279">
                  <c:v>50407</c:v>
                </c:pt>
                <c:pt idx="21280">
                  <c:v>50428</c:v>
                </c:pt>
                <c:pt idx="21281">
                  <c:v>50410.5</c:v>
                </c:pt>
                <c:pt idx="21282">
                  <c:v>50459.5</c:v>
                </c:pt>
                <c:pt idx="21283">
                  <c:v>50463</c:v>
                </c:pt>
                <c:pt idx="21284">
                  <c:v>50414</c:v>
                </c:pt>
                <c:pt idx="21285">
                  <c:v>50400</c:v>
                </c:pt>
                <c:pt idx="21286">
                  <c:v>50414</c:v>
                </c:pt>
                <c:pt idx="21287">
                  <c:v>50512</c:v>
                </c:pt>
                <c:pt idx="21288">
                  <c:v>50305.5</c:v>
                </c:pt>
                <c:pt idx="21289">
                  <c:v>50449</c:v>
                </c:pt>
                <c:pt idx="21290">
                  <c:v>50183</c:v>
                </c:pt>
                <c:pt idx="21291">
                  <c:v>50305.5</c:v>
                </c:pt>
                <c:pt idx="21292">
                  <c:v>50396.5</c:v>
                </c:pt>
                <c:pt idx="21293">
                  <c:v>50319.5</c:v>
                </c:pt>
                <c:pt idx="21294">
                  <c:v>50284.5</c:v>
                </c:pt>
                <c:pt idx="21295">
                  <c:v>50344</c:v>
                </c:pt>
                <c:pt idx="21296">
                  <c:v>50375.5</c:v>
                </c:pt>
                <c:pt idx="21297">
                  <c:v>50361.5</c:v>
                </c:pt>
                <c:pt idx="21298">
                  <c:v>50330</c:v>
                </c:pt>
                <c:pt idx="21299">
                  <c:v>50281</c:v>
                </c:pt>
                <c:pt idx="21300">
                  <c:v>50365</c:v>
                </c:pt>
                <c:pt idx="21301">
                  <c:v>50256.5</c:v>
                </c:pt>
                <c:pt idx="21302">
                  <c:v>50396.5</c:v>
                </c:pt>
                <c:pt idx="21303">
                  <c:v>50400</c:v>
                </c:pt>
                <c:pt idx="21304">
                  <c:v>50400</c:v>
                </c:pt>
                <c:pt idx="21305">
                  <c:v>50211</c:v>
                </c:pt>
                <c:pt idx="21306">
                  <c:v>50417.5</c:v>
                </c:pt>
                <c:pt idx="21307">
                  <c:v>50382.5</c:v>
                </c:pt>
                <c:pt idx="21308">
                  <c:v>50323</c:v>
                </c:pt>
                <c:pt idx="21309">
                  <c:v>50218</c:v>
                </c:pt>
                <c:pt idx="21310">
                  <c:v>50340.5</c:v>
                </c:pt>
                <c:pt idx="21311">
                  <c:v>50358</c:v>
                </c:pt>
                <c:pt idx="21312">
                  <c:v>50340.5</c:v>
                </c:pt>
                <c:pt idx="21313">
                  <c:v>50291.5</c:v>
                </c:pt>
                <c:pt idx="21314">
                  <c:v>50309</c:v>
                </c:pt>
                <c:pt idx="21315">
                  <c:v>50291.5</c:v>
                </c:pt>
                <c:pt idx="21316">
                  <c:v>50277.5</c:v>
                </c:pt>
                <c:pt idx="21317">
                  <c:v>50351</c:v>
                </c:pt>
                <c:pt idx="21318">
                  <c:v>50361.5</c:v>
                </c:pt>
                <c:pt idx="21319">
                  <c:v>50277.5</c:v>
                </c:pt>
                <c:pt idx="21320">
                  <c:v>50309</c:v>
                </c:pt>
                <c:pt idx="21321">
                  <c:v>50242.5</c:v>
                </c:pt>
                <c:pt idx="21322">
                  <c:v>50015</c:v>
                </c:pt>
                <c:pt idx="21323">
                  <c:v>50274</c:v>
                </c:pt>
                <c:pt idx="21324">
                  <c:v>50221.5</c:v>
                </c:pt>
                <c:pt idx="21325">
                  <c:v>50260</c:v>
                </c:pt>
                <c:pt idx="21326">
                  <c:v>50141</c:v>
                </c:pt>
                <c:pt idx="21327">
                  <c:v>50158.5</c:v>
                </c:pt>
                <c:pt idx="21328">
                  <c:v>50116.5</c:v>
                </c:pt>
                <c:pt idx="21329">
                  <c:v>50256.5</c:v>
                </c:pt>
                <c:pt idx="21330">
                  <c:v>50242.5</c:v>
                </c:pt>
                <c:pt idx="21331">
                  <c:v>50183</c:v>
                </c:pt>
                <c:pt idx="21332">
                  <c:v>50120</c:v>
                </c:pt>
                <c:pt idx="21333">
                  <c:v>50169</c:v>
                </c:pt>
                <c:pt idx="21334">
                  <c:v>50029</c:v>
                </c:pt>
                <c:pt idx="21335">
                  <c:v>50249.5</c:v>
                </c:pt>
                <c:pt idx="21336">
                  <c:v>50011.5</c:v>
                </c:pt>
                <c:pt idx="21337">
                  <c:v>50151.5</c:v>
                </c:pt>
                <c:pt idx="21338">
                  <c:v>50043</c:v>
                </c:pt>
                <c:pt idx="21339">
                  <c:v>50060.5</c:v>
                </c:pt>
                <c:pt idx="21340">
                  <c:v>49980</c:v>
                </c:pt>
                <c:pt idx="21341">
                  <c:v>50113</c:v>
                </c:pt>
                <c:pt idx="21342">
                  <c:v>50127</c:v>
                </c:pt>
                <c:pt idx="21343">
                  <c:v>50060.5</c:v>
                </c:pt>
                <c:pt idx="21344">
                  <c:v>50039.5</c:v>
                </c:pt>
                <c:pt idx="21345">
                  <c:v>50032.5</c:v>
                </c:pt>
                <c:pt idx="21346">
                  <c:v>50148</c:v>
                </c:pt>
                <c:pt idx="21347">
                  <c:v>50148</c:v>
                </c:pt>
                <c:pt idx="21348">
                  <c:v>50109.5</c:v>
                </c:pt>
                <c:pt idx="21349">
                  <c:v>49896</c:v>
                </c:pt>
                <c:pt idx="21350">
                  <c:v>50137.5</c:v>
                </c:pt>
                <c:pt idx="21351">
                  <c:v>50064</c:v>
                </c:pt>
                <c:pt idx="21352">
                  <c:v>49990.5</c:v>
                </c:pt>
                <c:pt idx="21353">
                  <c:v>50197</c:v>
                </c:pt>
                <c:pt idx="21354">
                  <c:v>50228.5</c:v>
                </c:pt>
                <c:pt idx="21355">
                  <c:v>50071</c:v>
                </c:pt>
                <c:pt idx="21356">
                  <c:v>50179.5</c:v>
                </c:pt>
                <c:pt idx="21357">
                  <c:v>50162</c:v>
                </c:pt>
                <c:pt idx="21358">
                  <c:v>50025.5</c:v>
                </c:pt>
                <c:pt idx="21359">
                  <c:v>49927.5</c:v>
                </c:pt>
                <c:pt idx="21360">
                  <c:v>50193.5</c:v>
                </c:pt>
                <c:pt idx="21361">
                  <c:v>50179.5</c:v>
                </c:pt>
                <c:pt idx="21362">
                  <c:v>50165.5</c:v>
                </c:pt>
                <c:pt idx="21363">
                  <c:v>49962.5</c:v>
                </c:pt>
                <c:pt idx="21364">
                  <c:v>49927.5</c:v>
                </c:pt>
                <c:pt idx="21365">
                  <c:v>50179.5</c:v>
                </c:pt>
                <c:pt idx="21366">
                  <c:v>50081.5</c:v>
                </c:pt>
                <c:pt idx="21367">
                  <c:v>50155</c:v>
                </c:pt>
                <c:pt idx="21368">
                  <c:v>50113</c:v>
                </c:pt>
                <c:pt idx="21369">
                  <c:v>50081.5</c:v>
                </c:pt>
                <c:pt idx="21370">
                  <c:v>49987</c:v>
                </c:pt>
                <c:pt idx="21371">
                  <c:v>50046.5</c:v>
                </c:pt>
                <c:pt idx="21372">
                  <c:v>49952</c:v>
                </c:pt>
                <c:pt idx="21373">
                  <c:v>50095.5</c:v>
                </c:pt>
                <c:pt idx="21374">
                  <c:v>50022</c:v>
                </c:pt>
                <c:pt idx="21375">
                  <c:v>49973</c:v>
                </c:pt>
                <c:pt idx="21376">
                  <c:v>50113</c:v>
                </c:pt>
                <c:pt idx="21377">
                  <c:v>50008</c:v>
                </c:pt>
                <c:pt idx="21378">
                  <c:v>49976.5</c:v>
                </c:pt>
                <c:pt idx="21379">
                  <c:v>49822.5</c:v>
                </c:pt>
                <c:pt idx="21380">
                  <c:v>50025.5</c:v>
                </c:pt>
                <c:pt idx="21381">
                  <c:v>49875</c:v>
                </c:pt>
                <c:pt idx="21382">
                  <c:v>50137.5</c:v>
                </c:pt>
                <c:pt idx="21383">
                  <c:v>50025.5</c:v>
                </c:pt>
                <c:pt idx="21384">
                  <c:v>50102.5</c:v>
                </c:pt>
                <c:pt idx="21385">
                  <c:v>50008</c:v>
                </c:pt>
                <c:pt idx="21386">
                  <c:v>50120</c:v>
                </c:pt>
                <c:pt idx="21387">
                  <c:v>49913.5</c:v>
                </c:pt>
                <c:pt idx="21388">
                  <c:v>50085</c:v>
                </c:pt>
                <c:pt idx="21389">
                  <c:v>50067.5</c:v>
                </c:pt>
                <c:pt idx="21390">
                  <c:v>49843.5</c:v>
                </c:pt>
                <c:pt idx="21391">
                  <c:v>49780.5</c:v>
                </c:pt>
                <c:pt idx="21392">
                  <c:v>49927.5</c:v>
                </c:pt>
                <c:pt idx="21393">
                  <c:v>49948.5</c:v>
                </c:pt>
                <c:pt idx="21394">
                  <c:v>49990.5</c:v>
                </c:pt>
                <c:pt idx="21395">
                  <c:v>49913.5</c:v>
                </c:pt>
                <c:pt idx="21396">
                  <c:v>49941.5</c:v>
                </c:pt>
                <c:pt idx="21397">
                  <c:v>49924</c:v>
                </c:pt>
                <c:pt idx="21398">
                  <c:v>49798</c:v>
                </c:pt>
                <c:pt idx="21399">
                  <c:v>49882</c:v>
                </c:pt>
                <c:pt idx="21400">
                  <c:v>50043</c:v>
                </c:pt>
                <c:pt idx="21401">
                  <c:v>49962.5</c:v>
                </c:pt>
                <c:pt idx="21402">
                  <c:v>49794.5</c:v>
                </c:pt>
                <c:pt idx="21403">
                  <c:v>49847</c:v>
                </c:pt>
                <c:pt idx="21404">
                  <c:v>49766.5</c:v>
                </c:pt>
                <c:pt idx="21405">
                  <c:v>49966</c:v>
                </c:pt>
                <c:pt idx="21406">
                  <c:v>49997.5</c:v>
                </c:pt>
                <c:pt idx="21407">
                  <c:v>49843.5</c:v>
                </c:pt>
                <c:pt idx="21408">
                  <c:v>49917</c:v>
                </c:pt>
                <c:pt idx="21409">
                  <c:v>49903</c:v>
                </c:pt>
                <c:pt idx="21410">
                  <c:v>49808.5</c:v>
                </c:pt>
                <c:pt idx="21411">
                  <c:v>49941.5</c:v>
                </c:pt>
                <c:pt idx="21412">
                  <c:v>49952</c:v>
                </c:pt>
                <c:pt idx="21413">
                  <c:v>49780.5</c:v>
                </c:pt>
                <c:pt idx="21414">
                  <c:v>49826</c:v>
                </c:pt>
                <c:pt idx="21415">
                  <c:v>49969.5</c:v>
                </c:pt>
                <c:pt idx="21416">
                  <c:v>49707</c:v>
                </c:pt>
                <c:pt idx="21417">
                  <c:v>49917</c:v>
                </c:pt>
                <c:pt idx="21418">
                  <c:v>49836.5</c:v>
                </c:pt>
                <c:pt idx="21419">
                  <c:v>49952</c:v>
                </c:pt>
                <c:pt idx="21420">
                  <c:v>49801.5</c:v>
                </c:pt>
                <c:pt idx="21421">
                  <c:v>49686</c:v>
                </c:pt>
                <c:pt idx="21422">
                  <c:v>49808.5</c:v>
                </c:pt>
                <c:pt idx="21423">
                  <c:v>49777</c:v>
                </c:pt>
                <c:pt idx="21424">
                  <c:v>49892.5</c:v>
                </c:pt>
                <c:pt idx="21425">
                  <c:v>49920.5</c:v>
                </c:pt>
                <c:pt idx="21426">
                  <c:v>49766.5</c:v>
                </c:pt>
                <c:pt idx="21427">
                  <c:v>49938</c:v>
                </c:pt>
                <c:pt idx="21428">
                  <c:v>49784</c:v>
                </c:pt>
                <c:pt idx="21429">
                  <c:v>49798</c:v>
                </c:pt>
                <c:pt idx="21430">
                  <c:v>49829.5</c:v>
                </c:pt>
                <c:pt idx="21431">
                  <c:v>49798</c:v>
                </c:pt>
                <c:pt idx="21432">
                  <c:v>49735</c:v>
                </c:pt>
                <c:pt idx="21433">
                  <c:v>49724.5</c:v>
                </c:pt>
                <c:pt idx="21434">
                  <c:v>49896</c:v>
                </c:pt>
                <c:pt idx="21435">
                  <c:v>49878.5</c:v>
                </c:pt>
                <c:pt idx="21436">
                  <c:v>49689.5</c:v>
                </c:pt>
                <c:pt idx="21437">
                  <c:v>49612.5</c:v>
                </c:pt>
                <c:pt idx="21438">
                  <c:v>49658</c:v>
                </c:pt>
                <c:pt idx="21439">
                  <c:v>49805</c:v>
                </c:pt>
                <c:pt idx="21440">
                  <c:v>49805</c:v>
                </c:pt>
                <c:pt idx="21441">
                  <c:v>49651</c:v>
                </c:pt>
                <c:pt idx="21442">
                  <c:v>49630</c:v>
                </c:pt>
                <c:pt idx="21443">
                  <c:v>49633.5</c:v>
                </c:pt>
                <c:pt idx="21444">
                  <c:v>49724.5</c:v>
                </c:pt>
                <c:pt idx="21445">
                  <c:v>49542.5</c:v>
                </c:pt>
                <c:pt idx="21446">
                  <c:v>49553</c:v>
                </c:pt>
                <c:pt idx="21447">
                  <c:v>49504</c:v>
                </c:pt>
                <c:pt idx="21448">
                  <c:v>49553</c:v>
                </c:pt>
                <c:pt idx="21449">
                  <c:v>49784</c:v>
                </c:pt>
                <c:pt idx="21450">
                  <c:v>49742</c:v>
                </c:pt>
                <c:pt idx="21451">
                  <c:v>49696.5</c:v>
                </c:pt>
                <c:pt idx="21452">
                  <c:v>49773.5</c:v>
                </c:pt>
                <c:pt idx="21453">
                  <c:v>49584.5</c:v>
                </c:pt>
                <c:pt idx="21454">
                  <c:v>49689.5</c:v>
                </c:pt>
                <c:pt idx="21455">
                  <c:v>49616</c:v>
                </c:pt>
                <c:pt idx="21456">
                  <c:v>49728</c:v>
                </c:pt>
                <c:pt idx="21457">
                  <c:v>49602</c:v>
                </c:pt>
                <c:pt idx="21458">
                  <c:v>49612.5</c:v>
                </c:pt>
                <c:pt idx="21459">
                  <c:v>49626.5</c:v>
                </c:pt>
                <c:pt idx="21460">
                  <c:v>49507.5</c:v>
                </c:pt>
                <c:pt idx="21461">
                  <c:v>49486.5</c:v>
                </c:pt>
                <c:pt idx="21462">
                  <c:v>49595</c:v>
                </c:pt>
                <c:pt idx="21463">
                  <c:v>49500.5</c:v>
                </c:pt>
                <c:pt idx="21464">
                  <c:v>49665</c:v>
                </c:pt>
                <c:pt idx="21465">
                  <c:v>49588</c:v>
                </c:pt>
                <c:pt idx="21466">
                  <c:v>49630</c:v>
                </c:pt>
                <c:pt idx="21467">
                  <c:v>49745.5</c:v>
                </c:pt>
                <c:pt idx="21468">
                  <c:v>49689.5</c:v>
                </c:pt>
                <c:pt idx="21469">
                  <c:v>49598.5</c:v>
                </c:pt>
                <c:pt idx="21470">
                  <c:v>49427</c:v>
                </c:pt>
                <c:pt idx="21471">
                  <c:v>49465.5</c:v>
                </c:pt>
                <c:pt idx="21472">
                  <c:v>49518</c:v>
                </c:pt>
                <c:pt idx="21473">
                  <c:v>49703.5</c:v>
                </c:pt>
                <c:pt idx="21474">
                  <c:v>49654.5</c:v>
                </c:pt>
                <c:pt idx="21475">
                  <c:v>49616</c:v>
                </c:pt>
                <c:pt idx="21476">
                  <c:v>49616</c:v>
                </c:pt>
                <c:pt idx="21477">
                  <c:v>49661.5</c:v>
                </c:pt>
                <c:pt idx="21478">
                  <c:v>49525</c:v>
                </c:pt>
                <c:pt idx="21479">
                  <c:v>49570.5</c:v>
                </c:pt>
                <c:pt idx="21480">
                  <c:v>49430.5</c:v>
                </c:pt>
                <c:pt idx="21481">
                  <c:v>49528.5</c:v>
                </c:pt>
                <c:pt idx="21482">
                  <c:v>49602</c:v>
                </c:pt>
                <c:pt idx="21483">
                  <c:v>49591.5</c:v>
                </c:pt>
                <c:pt idx="21484">
                  <c:v>49434</c:v>
                </c:pt>
                <c:pt idx="21485">
                  <c:v>49539</c:v>
                </c:pt>
                <c:pt idx="21486">
                  <c:v>49245</c:v>
                </c:pt>
                <c:pt idx="21487">
                  <c:v>49630</c:v>
                </c:pt>
                <c:pt idx="21488">
                  <c:v>49577.5</c:v>
                </c:pt>
                <c:pt idx="21489">
                  <c:v>49420</c:v>
                </c:pt>
                <c:pt idx="21490">
                  <c:v>49399</c:v>
                </c:pt>
                <c:pt idx="21491">
                  <c:v>49392</c:v>
                </c:pt>
                <c:pt idx="21492">
                  <c:v>49332.5</c:v>
                </c:pt>
                <c:pt idx="21493">
                  <c:v>49497</c:v>
                </c:pt>
                <c:pt idx="21494">
                  <c:v>49504</c:v>
                </c:pt>
                <c:pt idx="21495">
                  <c:v>49154</c:v>
                </c:pt>
                <c:pt idx="21496">
                  <c:v>49381.5</c:v>
                </c:pt>
                <c:pt idx="21497">
                  <c:v>49248.5</c:v>
                </c:pt>
                <c:pt idx="21498">
                  <c:v>49371</c:v>
                </c:pt>
                <c:pt idx="21499">
                  <c:v>49448</c:v>
                </c:pt>
                <c:pt idx="21500">
                  <c:v>49388.5</c:v>
                </c:pt>
                <c:pt idx="21501">
                  <c:v>49514.5</c:v>
                </c:pt>
                <c:pt idx="21502">
                  <c:v>49511</c:v>
                </c:pt>
                <c:pt idx="21503">
                  <c:v>49325.5</c:v>
                </c:pt>
                <c:pt idx="21504">
                  <c:v>49392</c:v>
                </c:pt>
                <c:pt idx="21505">
                  <c:v>49210</c:v>
                </c:pt>
                <c:pt idx="21506">
                  <c:v>49437.5</c:v>
                </c:pt>
                <c:pt idx="21507">
                  <c:v>49311.5</c:v>
                </c:pt>
                <c:pt idx="21508">
                  <c:v>49406</c:v>
                </c:pt>
                <c:pt idx="21509">
                  <c:v>49248.5</c:v>
                </c:pt>
                <c:pt idx="21510">
                  <c:v>49381.5</c:v>
                </c:pt>
                <c:pt idx="21511">
                  <c:v>49287</c:v>
                </c:pt>
                <c:pt idx="21512">
                  <c:v>49339.5</c:v>
                </c:pt>
                <c:pt idx="21513">
                  <c:v>49098</c:v>
                </c:pt>
                <c:pt idx="21514">
                  <c:v>49290.5</c:v>
                </c:pt>
                <c:pt idx="21515">
                  <c:v>49052.5</c:v>
                </c:pt>
                <c:pt idx="21516">
                  <c:v>49367.5</c:v>
                </c:pt>
                <c:pt idx="21517">
                  <c:v>49364</c:v>
                </c:pt>
                <c:pt idx="21518">
                  <c:v>49164.5</c:v>
                </c:pt>
                <c:pt idx="21519">
                  <c:v>49297.5</c:v>
                </c:pt>
                <c:pt idx="21520">
                  <c:v>49248.5</c:v>
                </c:pt>
                <c:pt idx="21521">
                  <c:v>49371</c:v>
                </c:pt>
                <c:pt idx="21522">
                  <c:v>49339.5</c:v>
                </c:pt>
                <c:pt idx="21523">
                  <c:v>49126</c:v>
                </c:pt>
                <c:pt idx="21524">
                  <c:v>49357</c:v>
                </c:pt>
                <c:pt idx="21525">
                  <c:v>49343</c:v>
                </c:pt>
                <c:pt idx="21526">
                  <c:v>49161</c:v>
                </c:pt>
                <c:pt idx="21527">
                  <c:v>49332.5</c:v>
                </c:pt>
                <c:pt idx="21528">
                  <c:v>49164.5</c:v>
                </c:pt>
                <c:pt idx="21529">
                  <c:v>48951</c:v>
                </c:pt>
                <c:pt idx="21530">
                  <c:v>49283.5</c:v>
                </c:pt>
                <c:pt idx="21531">
                  <c:v>49175</c:v>
                </c:pt>
                <c:pt idx="21532">
                  <c:v>49283.5</c:v>
                </c:pt>
                <c:pt idx="21533">
                  <c:v>49304.5</c:v>
                </c:pt>
                <c:pt idx="21534">
                  <c:v>49245</c:v>
                </c:pt>
                <c:pt idx="21535">
                  <c:v>49000</c:v>
                </c:pt>
                <c:pt idx="21536">
                  <c:v>49220.5</c:v>
                </c:pt>
                <c:pt idx="21537">
                  <c:v>49122.5</c:v>
                </c:pt>
                <c:pt idx="21538">
                  <c:v>49259</c:v>
                </c:pt>
                <c:pt idx="21539">
                  <c:v>49024.5</c:v>
                </c:pt>
                <c:pt idx="21540">
                  <c:v>49164.5</c:v>
                </c:pt>
                <c:pt idx="21541">
                  <c:v>49136.5</c:v>
                </c:pt>
                <c:pt idx="21542">
                  <c:v>49122.5</c:v>
                </c:pt>
                <c:pt idx="21543">
                  <c:v>48856.5</c:v>
                </c:pt>
                <c:pt idx="21544">
                  <c:v>49126</c:v>
                </c:pt>
                <c:pt idx="21545">
                  <c:v>49024.5</c:v>
                </c:pt>
                <c:pt idx="21546">
                  <c:v>49189</c:v>
                </c:pt>
                <c:pt idx="21547">
                  <c:v>49189</c:v>
                </c:pt>
                <c:pt idx="21548">
                  <c:v>48979</c:v>
                </c:pt>
                <c:pt idx="21549">
                  <c:v>49129.5</c:v>
                </c:pt>
                <c:pt idx="21550">
                  <c:v>49171.5</c:v>
                </c:pt>
                <c:pt idx="21551">
                  <c:v>48737.5</c:v>
                </c:pt>
                <c:pt idx="21552">
                  <c:v>49206.5</c:v>
                </c:pt>
                <c:pt idx="21553">
                  <c:v>49112</c:v>
                </c:pt>
                <c:pt idx="21554">
                  <c:v>48846</c:v>
                </c:pt>
                <c:pt idx="21555">
                  <c:v>49101.5</c:v>
                </c:pt>
                <c:pt idx="21556">
                  <c:v>49175</c:v>
                </c:pt>
                <c:pt idx="21557">
                  <c:v>49084</c:v>
                </c:pt>
                <c:pt idx="21558">
                  <c:v>49000</c:v>
                </c:pt>
                <c:pt idx="21559">
                  <c:v>49154</c:v>
                </c:pt>
                <c:pt idx="21560">
                  <c:v>48968.5</c:v>
                </c:pt>
                <c:pt idx="21561">
                  <c:v>49182</c:v>
                </c:pt>
                <c:pt idx="21562">
                  <c:v>49164.5</c:v>
                </c:pt>
                <c:pt idx="21563">
                  <c:v>49066.5</c:v>
                </c:pt>
                <c:pt idx="21564">
                  <c:v>48870.5</c:v>
                </c:pt>
                <c:pt idx="21565">
                  <c:v>48748</c:v>
                </c:pt>
                <c:pt idx="21566">
                  <c:v>49028</c:v>
                </c:pt>
                <c:pt idx="21567">
                  <c:v>48919.5</c:v>
                </c:pt>
                <c:pt idx="21568">
                  <c:v>49119</c:v>
                </c:pt>
                <c:pt idx="21569">
                  <c:v>49056</c:v>
                </c:pt>
                <c:pt idx="21570">
                  <c:v>48772.5</c:v>
                </c:pt>
                <c:pt idx="21571">
                  <c:v>49133</c:v>
                </c:pt>
                <c:pt idx="21572">
                  <c:v>49028</c:v>
                </c:pt>
                <c:pt idx="21573">
                  <c:v>48821.5</c:v>
                </c:pt>
                <c:pt idx="21574">
                  <c:v>49059.5</c:v>
                </c:pt>
                <c:pt idx="21575">
                  <c:v>48877.5</c:v>
                </c:pt>
                <c:pt idx="21576">
                  <c:v>49000</c:v>
                </c:pt>
                <c:pt idx="21577">
                  <c:v>48895</c:v>
                </c:pt>
                <c:pt idx="21578">
                  <c:v>49028</c:v>
                </c:pt>
                <c:pt idx="21579">
                  <c:v>48926.5</c:v>
                </c:pt>
                <c:pt idx="21580">
                  <c:v>48716.5</c:v>
                </c:pt>
                <c:pt idx="21581">
                  <c:v>48891.5</c:v>
                </c:pt>
                <c:pt idx="21582">
                  <c:v>49010.5</c:v>
                </c:pt>
                <c:pt idx="21583">
                  <c:v>48975.5</c:v>
                </c:pt>
                <c:pt idx="21584">
                  <c:v>48667.5</c:v>
                </c:pt>
                <c:pt idx="21585">
                  <c:v>49000</c:v>
                </c:pt>
                <c:pt idx="21586">
                  <c:v>48961.5</c:v>
                </c:pt>
                <c:pt idx="21587">
                  <c:v>48965</c:v>
                </c:pt>
                <c:pt idx="21588">
                  <c:v>48884.5</c:v>
                </c:pt>
                <c:pt idx="21589">
                  <c:v>48940.5</c:v>
                </c:pt>
                <c:pt idx="21590">
                  <c:v>48902</c:v>
                </c:pt>
                <c:pt idx="21591">
                  <c:v>48562.5</c:v>
                </c:pt>
                <c:pt idx="21592">
                  <c:v>48317.5</c:v>
                </c:pt>
                <c:pt idx="21593">
                  <c:v>48940.5</c:v>
                </c:pt>
                <c:pt idx="21594">
                  <c:v>48926.5</c:v>
                </c:pt>
                <c:pt idx="21595">
                  <c:v>48748</c:v>
                </c:pt>
                <c:pt idx="21596">
                  <c:v>48552</c:v>
                </c:pt>
                <c:pt idx="21597">
                  <c:v>48685</c:v>
                </c:pt>
                <c:pt idx="21598">
                  <c:v>48790</c:v>
                </c:pt>
                <c:pt idx="21599">
                  <c:v>48629</c:v>
                </c:pt>
                <c:pt idx="21600">
                  <c:v>48804</c:v>
                </c:pt>
                <c:pt idx="21601">
                  <c:v>48716.5</c:v>
                </c:pt>
                <c:pt idx="21602">
                  <c:v>48804</c:v>
                </c:pt>
                <c:pt idx="21603">
                  <c:v>48706</c:v>
                </c:pt>
                <c:pt idx="21604">
                  <c:v>48552</c:v>
                </c:pt>
                <c:pt idx="21605">
                  <c:v>48860</c:v>
                </c:pt>
                <c:pt idx="21606">
                  <c:v>48681.5</c:v>
                </c:pt>
                <c:pt idx="21607">
                  <c:v>48762</c:v>
                </c:pt>
                <c:pt idx="21608">
                  <c:v>48587</c:v>
                </c:pt>
                <c:pt idx="21609">
                  <c:v>48583.5</c:v>
                </c:pt>
                <c:pt idx="21610">
                  <c:v>48814.5</c:v>
                </c:pt>
                <c:pt idx="21611">
                  <c:v>48688.5</c:v>
                </c:pt>
                <c:pt idx="21612">
                  <c:v>48331.5</c:v>
                </c:pt>
                <c:pt idx="21613">
                  <c:v>48769</c:v>
                </c:pt>
                <c:pt idx="21614">
                  <c:v>48744.5</c:v>
                </c:pt>
                <c:pt idx="21615">
                  <c:v>48751.5</c:v>
                </c:pt>
                <c:pt idx="21616">
                  <c:v>48723.5</c:v>
                </c:pt>
                <c:pt idx="21617">
                  <c:v>48723.5</c:v>
                </c:pt>
                <c:pt idx="21618">
                  <c:v>48734</c:v>
                </c:pt>
                <c:pt idx="21619">
                  <c:v>48618.5</c:v>
                </c:pt>
                <c:pt idx="21620">
                  <c:v>48811</c:v>
                </c:pt>
                <c:pt idx="21621">
                  <c:v>48762</c:v>
                </c:pt>
                <c:pt idx="21622">
                  <c:v>48625.5</c:v>
                </c:pt>
                <c:pt idx="21623">
                  <c:v>48576.5</c:v>
                </c:pt>
                <c:pt idx="21624">
                  <c:v>48779.5</c:v>
                </c:pt>
                <c:pt idx="21625">
                  <c:v>48860</c:v>
                </c:pt>
                <c:pt idx="21626">
                  <c:v>48664</c:v>
                </c:pt>
                <c:pt idx="21627">
                  <c:v>48786.5</c:v>
                </c:pt>
                <c:pt idx="21628">
                  <c:v>48797</c:v>
                </c:pt>
                <c:pt idx="21629">
                  <c:v>48706</c:v>
                </c:pt>
                <c:pt idx="21630">
                  <c:v>48688.5</c:v>
                </c:pt>
                <c:pt idx="21631">
                  <c:v>48762</c:v>
                </c:pt>
                <c:pt idx="21632">
                  <c:v>48727</c:v>
                </c:pt>
                <c:pt idx="21633">
                  <c:v>48807.5</c:v>
                </c:pt>
                <c:pt idx="21634">
                  <c:v>48835.5</c:v>
                </c:pt>
                <c:pt idx="21635">
                  <c:v>48912.5</c:v>
                </c:pt>
                <c:pt idx="21636">
                  <c:v>48909</c:v>
                </c:pt>
                <c:pt idx="21637">
                  <c:v>49007</c:v>
                </c:pt>
                <c:pt idx="21638">
                  <c:v>48989.5</c:v>
                </c:pt>
                <c:pt idx="21639">
                  <c:v>48979</c:v>
                </c:pt>
                <c:pt idx="21640">
                  <c:v>49007</c:v>
                </c:pt>
                <c:pt idx="21641">
                  <c:v>48975.5</c:v>
                </c:pt>
                <c:pt idx="21642">
                  <c:v>48951</c:v>
                </c:pt>
                <c:pt idx="21643">
                  <c:v>48923</c:v>
                </c:pt>
                <c:pt idx="21644">
                  <c:v>48891.5</c:v>
                </c:pt>
                <c:pt idx="21645">
                  <c:v>49024.5</c:v>
                </c:pt>
                <c:pt idx="21646">
                  <c:v>49028</c:v>
                </c:pt>
                <c:pt idx="21647">
                  <c:v>49056</c:v>
                </c:pt>
                <c:pt idx="21648">
                  <c:v>49028</c:v>
                </c:pt>
                <c:pt idx="21649">
                  <c:v>49010.5</c:v>
                </c:pt>
                <c:pt idx="21650">
                  <c:v>49014</c:v>
                </c:pt>
                <c:pt idx="21651">
                  <c:v>49010.5</c:v>
                </c:pt>
                <c:pt idx="21652">
                  <c:v>49010.5</c:v>
                </c:pt>
                <c:pt idx="21653">
                  <c:v>49024.5</c:v>
                </c:pt>
                <c:pt idx="21654">
                  <c:v>49014</c:v>
                </c:pt>
                <c:pt idx="21655">
                  <c:v>49007</c:v>
                </c:pt>
                <c:pt idx="21656">
                  <c:v>49017.5</c:v>
                </c:pt>
                <c:pt idx="21657">
                  <c:v>48923</c:v>
                </c:pt>
                <c:pt idx="21658">
                  <c:v>48958</c:v>
                </c:pt>
                <c:pt idx="21659">
                  <c:v>48972</c:v>
                </c:pt>
                <c:pt idx="21660">
                  <c:v>49017.5</c:v>
                </c:pt>
                <c:pt idx="21661">
                  <c:v>49024.5</c:v>
                </c:pt>
                <c:pt idx="21662">
                  <c:v>48884.5</c:v>
                </c:pt>
                <c:pt idx="21663">
                  <c:v>48937</c:v>
                </c:pt>
                <c:pt idx="21664">
                  <c:v>49000</c:v>
                </c:pt>
                <c:pt idx="21665">
                  <c:v>48982.5</c:v>
                </c:pt>
                <c:pt idx="21666">
                  <c:v>48895</c:v>
                </c:pt>
                <c:pt idx="21667">
                  <c:v>48937</c:v>
                </c:pt>
                <c:pt idx="21668">
                  <c:v>48972</c:v>
                </c:pt>
                <c:pt idx="21669">
                  <c:v>48821.5</c:v>
                </c:pt>
                <c:pt idx="21670">
                  <c:v>48895</c:v>
                </c:pt>
                <c:pt idx="21671">
                  <c:v>48895</c:v>
                </c:pt>
                <c:pt idx="21672">
                  <c:v>48909</c:v>
                </c:pt>
                <c:pt idx="21673">
                  <c:v>48762</c:v>
                </c:pt>
                <c:pt idx="21674">
                  <c:v>48835.5</c:v>
                </c:pt>
                <c:pt idx="21675">
                  <c:v>48853</c:v>
                </c:pt>
                <c:pt idx="21676">
                  <c:v>48853</c:v>
                </c:pt>
                <c:pt idx="21677">
                  <c:v>48790</c:v>
                </c:pt>
                <c:pt idx="21678">
                  <c:v>48835.5</c:v>
                </c:pt>
                <c:pt idx="21679">
                  <c:v>48867</c:v>
                </c:pt>
                <c:pt idx="21680">
                  <c:v>48758.5</c:v>
                </c:pt>
                <c:pt idx="21681">
                  <c:v>48825</c:v>
                </c:pt>
                <c:pt idx="21682">
                  <c:v>48811</c:v>
                </c:pt>
                <c:pt idx="21683">
                  <c:v>48664</c:v>
                </c:pt>
                <c:pt idx="21684">
                  <c:v>48716.5</c:v>
                </c:pt>
                <c:pt idx="21685">
                  <c:v>48727</c:v>
                </c:pt>
                <c:pt idx="21686">
                  <c:v>48741</c:v>
                </c:pt>
                <c:pt idx="21687">
                  <c:v>48643</c:v>
                </c:pt>
                <c:pt idx="21688">
                  <c:v>48706</c:v>
                </c:pt>
                <c:pt idx="21689">
                  <c:v>48734</c:v>
                </c:pt>
                <c:pt idx="21690">
                  <c:v>48734</c:v>
                </c:pt>
                <c:pt idx="21691">
                  <c:v>48632.5</c:v>
                </c:pt>
                <c:pt idx="21692">
                  <c:v>48646.5</c:v>
                </c:pt>
                <c:pt idx="21693">
                  <c:v>48681.5</c:v>
                </c:pt>
                <c:pt idx="21694">
                  <c:v>48590.5</c:v>
                </c:pt>
                <c:pt idx="21695">
                  <c:v>48622</c:v>
                </c:pt>
                <c:pt idx="21696">
                  <c:v>48618.5</c:v>
                </c:pt>
                <c:pt idx="21697">
                  <c:v>48464.5</c:v>
                </c:pt>
                <c:pt idx="21698">
                  <c:v>48510</c:v>
                </c:pt>
                <c:pt idx="21699">
                  <c:v>48555.5</c:v>
                </c:pt>
                <c:pt idx="21700">
                  <c:v>48538</c:v>
                </c:pt>
                <c:pt idx="21701">
                  <c:v>48499.5</c:v>
                </c:pt>
                <c:pt idx="21702">
                  <c:v>48555.5</c:v>
                </c:pt>
                <c:pt idx="21703">
                  <c:v>48608</c:v>
                </c:pt>
                <c:pt idx="21704">
                  <c:v>48527.5</c:v>
                </c:pt>
                <c:pt idx="21705">
                  <c:v>48590.5</c:v>
                </c:pt>
                <c:pt idx="21706">
                  <c:v>48657</c:v>
                </c:pt>
                <c:pt idx="21707">
                  <c:v>48650</c:v>
                </c:pt>
                <c:pt idx="21708">
                  <c:v>48548.5</c:v>
                </c:pt>
                <c:pt idx="21709">
                  <c:v>48615</c:v>
                </c:pt>
                <c:pt idx="21710">
                  <c:v>48674.5</c:v>
                </c:pt>
                <c:pt idx="21711">
                  <c:v>48541.5</c:v>
                </c:pt>
                <c:pt idx="21712">
                  <c:v>48650</c:v>
                </c:pt>
                <c:pt idx="21713">
                  <c:v>48674.5</c:v>
                </c:pt>
                <c:pt idx="21714">
                  <c:v>48559</c:v>
                </c:pt>
                <c:pt idx="21715">
                  <c:v>48664</c:v>
                </c:pt>
                <c:pt idx="21716">
                  <c:v>48692</c:v>
                </c:pt>
                <c:pt idx="21717">
                  <c:v>48646.5</c:v>
                </c:pt>
                <c:pt idx="21718">
                  <c:v>48692</c:v>
                </c:pt>
                <c:pt idx="21719">
                  <c:v>48601</c:v>
                </c:pt>
                <c:pt idx="21720">
                  <c:v>48590.5</c:v>
                </c:pt>
                <c:pt idx="21721">
                  <c:v>48604.5</c:v>
                </c:pt>
                <c:pt idx="21722">
                  <c:v>48520.5</c:v>
                </c:pt>
                <c:pt idx="21723">
                  <c:v>48604.5</c:v>
                </c:pt>
                <c:pt idx="21724">
                  <c:v>48590.5</c:v>
                </c:pt>
                <c:pt idx="21725">
                  <c:v>48503</c:v>
                </c:pt>
                <c:pt idx="21726">
                  <c:v>48531</c:v>
                </c:pt>
                <c:pt idx="21727">
                  <c:v>48405</c:v>
                </c:pt>
                <c:pt idx="21728">
                  <c:v>48447</c:v>
                </c:pt>
                <c:pt idx="21729">
                  <c:v>48485.5</c:v>
                </c:pt>
                <c:pt idx="21730">
                  <c:v>48377</c:v>
                </c:pt>
                <c:pt idx="21731">
                  <c:v>48443.5</c:v>
                </c:pt>
                <c:pt idx="21732">
                  <c:v>48352.5</c:v>
                </c:pt>
                <c:pt idx="21733">
                  <c:v>48405</c:v>
                </c:pt>
                <c:pt idx="21734">
                  <c:v>48454</c:v>
                </c:pt>
                <c:pt idx="21735">
                  <c:v>48398</c:v>
                </c:pt>
                <c:pt idx="21736">
                  <c:v>48475</c:v>
                </c:pt>
                <c:pt idx="21737">
                  <c:v>48352.5</c:v>
                </c:pt>
                <c:pt idx="21738">
                  <c:v>48429.5</c:v>
                </c:pt>
                <c:pt idx="21739">
                  <c:v>48352.5</c:v>
                </c:pt>
                <c:pt idx="21740">
                  <c:v>48429.5</c:v>
                </c:pt>
                <c:pt idx="21741">
                  <c:v>48387.5</c:v>
                </c:pt>
                <c:pt idx="21742">
                  <c:v>48415.5</c:v>
                </c:pt>
                <c:pt idx="21743">
                  <c:v>48384</c:v>
                </c:pt>
                <c:pt idx="21744">
                  <c:v>48457.5</c:v>
                </c:pt>
                <c:pt idx="21745">
                  <c:v>48373.5</c:v>
                </c:pt>
                <c:pt idx="21746">
                  <c:v>48254.5</c:v>
                </c:pt>
                <c:pt idx="21747">
                  <c:v>48373.5</c:v>
                </c:pt>
                <c:pt idx="21748">
                  <c:v>48300</c:v>
                </c:pt>
                <c:pt idx="21749">
                  <c:v>48384</c:v>
                </c:pt>
                <c:pt idx="21750">
                  <c:v>48394.5</c:v>
                </c:pt>
                <c:pt idx="21751">
                  <c:v>48314</c:v>
                </c:pt>
                <c:pt idx="21752">
                  <c:v>48401.5</c:v>
                </c:pt>
                <c:pt idx="21753">
                  <c:v>48352.5</c:v>
                </c:pt>
                <c:pt idx="21754">
                  <c:v>48412</c:v>
                </c:pt>
                <c:pt idx="21755">
                  <c:v>48359.5</c:v>
                </c:pt>
                <c:pt idx="21756">
                  <c:v>48335</c:v>
                </c:pt>
                <c:pt idx="21757">
                  <c:v>48394.5</c:v>
                </c:pt>
                <c:pt idx="21758">
                  <c:v>48370</c:v>
                </c:pt>
                <c:pt idx="21759">
                  <c:v>48370</c:v>
                </c:pt>
                <c:pt idx="21760">
                  <c:v>48359.5</c:v>
                </c:pt>
                <c:pt idx="21761">
                  <c:v>48359.5</c:v>
                </c:pt>
                <c:pt idx="21762">
                  <c:v>48286</c:v>
                </c:pt>
                <c:pt idx="21763">
                  <c:v>48170.5</c:v>
                </c:pt>
                <c:pt idx="21764">
                  <c:v>48303.5</c:v>
                </c:pt>
                <c:pt idx="21765">
                  <c:v>48300</c:v>
                </c:pt>
                <c:pt idx="21766">
                  <c:v>48300</c:v>
                </c:pt>
                <c:pt idx="21767">
                  <c:v>48289.5</c:v>
                </c:pt>
                <c:pt idx="21768">
                  <c:v>48258</c:v>
                </c:pt>
                <c:pt idx="21769">
                  <c:v>48184.5</c:v>
                </c:pt>
                <c:pt idx="21770">
                  <c:v>48093.5</c:v>
                </c:pt>
                <c:pt idx="21771">
                  <c:v>48226.5</c:v>
                </c:pt>
                <c:pt idx="21772">
                  <c:v>48198.5</c:v>
                </c:pt>
                <c:pt idx="21773">
                  <c:v>48226.5</c:v>
                </c:pt>
                <c:pt idx="21774">
                  <c:v>48167</c:v>
                </c:pt>
                <c:pt idx="21775">
                  <c:v>48079.5</c:v>
                </c:pt>
                <c:pt idx="21776">
                  <c:v>48212.5</c:v>
                </c:pt>
                <c:pt idx="21777">
                  <c:v>48181</c:v>
                </c:pt>
                <c:pt idx="21778">
                  <c:v>48181</c:v>
                </c:pt>
                <c:pt idx="21779">
                  <c:v>48121.5</c:v>
                </c:pt>
                <c:pt idx="21780">
                  <c:v>47999</c:v>
                </c:pt>
                <c:pt idx="21781">
                  <c:v>48135.5</c:v>
                </c:pt>
                <c:pt idx="21782">
                  <c:v>48153</c:v>
                </c:pt>
                <c:pt idx="21783">
                  <c:v>48083</c:v>
                </c:pt>
                <c:pt idx="21784">
                  <c:v>48013</c:v>
                </c:pt>
                <c:pt idx="21785">
                  <c:v>48083</c:v>
                </c:pt>
                <c:pt idx="21786">
                  <c:v>48100.5</c:v>
                </c:pt>
                <c:pt idx="21787">
                  <c:v>48072.5</c:v>
                </c:pt>
                <c:pt idx="21788">
                  <c:v>47985</c:v>
                </c:pt>
                <c:pt idx="21789">
                  <c:v>48083</c:v>
                </c:pt>
                <c:pt idx="21790">
                  <c:v>48114.5</c:v>
                </c:pt>
                <c:pt idx="21791">
                  <c:v>48055</c:v>
                </c:pt>
                <c:pt idx="21792">
                  <c:v>47985</c:v>
                </c:pt>
                <c:pt idx="21793">
                  <c:v>48100.5</c:v>
                </c:pt>
                <c:pt idx="21794">
                  <c:v>48086.5</c:v>
                </c:pt>
                <c:pt idx="21795">
                  <c:v>48055</c:v>
                </c:pt>
                <c:pt idx="21796">
                  <c:v>47925.5</c:v>
                </c:pt>
                <c:pt idx="21797">
                  <c:v>48111</c:v>
                </c:pt>
                <c:pt idx="21798">
                  <c:v>48079.5</c:v>
                </c:pt>
                <c:pt idx="21799">
                  <c:v>48009.5</c:v>
                </c:pt>
                <c:pt idx="21800">
                  <c:v>48097</c:v>
                </c:pt>
                <c:pt idx="21801">
                  <c:v>48111</c:v>
                </c:pt>
                <c:pt idx="21802">
                  <c:v>48065.5</c:v>
                </c:pt>
                <c:pt idx="21803">
                  <c:v>47950</c:v>
                </c:pt>
                <c:pt idx="21804">
                  <c:v>48107.5</c:v>
                </c:pt>
                <c:pt idx="21805">
                  <c:v>48051.5</c:v>
                </c:pt>
                <c:pt idx="21806">
                  <c:v>48111</c:v>
                </c:pt>
                <c:pt idx="21807">
                  <c:v>48083</c:v>
                </c:pt>
                <c:pt idx="21808">
                  <c:v>48037.5</c:v>
                </c:pt>
                <c:pt idx="21809">
                  <c:v>47953.5</c:v>
                </c:pt>
                <c:pt idx="21810">
                  <c:v>48097</c:v>
                </c:pt>
                <c:pt idx="21811">
                  <c:v>48086.5</c:v>
                </c:pt>
                <c:pt idx="21812">
                  <c:v>47967.5</c:v>
                </c:pt>
                <c:pt idx="21813">
                  <c:v>48086.5</c:v>
                </c:pt>
                <c:pt idx="21814">
                  <c:v>48086.5</c:v>
                </c:pt>
                <c:pt idx="21815">
                  <c:v>48128.5</c:v>
                </c:pt>
                <c:pt idx="21816">
                  <c:v>48128.5</c:v>
                </c:pt>
                <c:pt idx="21817">
                  <c:v>48041</c:v>
                </c:pt>
                <c:pt idx="21818">
                  <c:v>48142.5</c:v>
                </c:pt>
                <c:pt idx="21819">
                  <c:v>48114.5</c:v>
                </c:pt>
                <c:pt idx="21820">
                  <c:v>48055</c:v>
                </c:pt>
                <c:pt idx="21821">
                  <c:v>48128.5</c:v>
                </c:pt>
                <c:pt idx="21822">
                  <c:v>48125</c:v>
                </c:pt>
                <c:pt idx="21823">
                  <c:v>48072.5</c:v>
                </c:pt>
                <c:pt idx="21824">
                  <c:v>48142.5</c:v>
                </c:pt>
                <c:pt idx="21825">
                  <c:v>48156.5</c:v>
                </c:pt>
                <c:pt idx="21826">
                  <c:v>48055</c:v>
                </c:pt>
                <c:pt idx="21827">
                  <c:v>48146</c:v>
                </c:pt>
                <c:pt idx="21828">
                  <c:v>48086.5</c:v>
                </c:pt>
                <c:pt idx="21829">
                  <c:v>48030.5</c:v>
                </c:pt>
                <c:pt idx="21830">
                  <c:v>48083</c:v>
                </c:pt>
                <c:pt idx="21831">
                  <c:v>48083</c:v>
                </c:pt>
                <c:pt idx="21832">
                  <c:v>47995.5</c:v>
                </c:pt>
                <c:pt idx="21833">
                  <c:v>48069</c:v>
                </c:pt>
                <c:pt idx="21834">
                  <c:v>48023.5</c:v>
                </c:pt>
                <c:pt idx="21835">
                  <c:v>47897.5</c:v>
                </c:pt>
                <c:pt idx="21836">
                  <c:v>48055</c:v>
                </c:pt>
                <c:pt idx="21837">
                  <c:v>48013</c:v>
                </c:pt>
                <c:pt idx="21838">
                  <c:v>48156.5</c:v>
                </c:pt>
                <c:pt idx="21839">
                  <c:v>48069</c:v>
                </c:pt>
                <c:pt idx="21840">
                  <c:v>47995.5</c:v>
                </c:pt>
                <c:pt idx="21841">
                  <c:v>48086.5</c:v>
                </c:pt>
                <c:pt idx="21842">
                  <c:v>48097</c:v>
                </c:pt>
                <c:pt idx="21843">
                  <c:v>48013</c:v>
                </c:pt>
                <c:pt idx="21844">
                  <c:v>48114.5</c:v>
                </c:pt>
                <c:pt idx="21845">
                  <c:v>48111</c:v>
                </c:pt>
                <c:pt idx="21846">
                  <c:v>48079.5</c:v>
                </c:pt>
                <c:pt idx="21847">
                  <c:v>48034</c:v>
                </c:pt>
                <c:pt idx="21848">
                  <c:v>48111</c:v>
                </c:pt>
                <c:pt idx="21849">
                  <c:v>48132</c:v>
                </c:pt>
                <c:pt idx="21850">
                  <c:v>48121.5</c:v>
                </c:pt>
                <c:pt idx="21851">
                  <c:v>48030.5</c:v>
                </c:pt>
                <c:pt idx="21852">
                  <c:v>48076</c:v>
                </c:pt>
                <c:pt idx="21853">
                  <c:v>48076</c:v>
                </c:pt>
                <c:pt idx="21854">
                  <c:v>48072.5</c:v>
                </c:pt>
                <c:pt idx="21855">
                  <c:v>48027</c:v>
                </c:pt>
                <c:pt idx="21856">
                  <c:v>48093.5</c:v>
                </c:pt>
                <c:pt idx="21857">
                  <c:v>48093.5</c:v>
                </c:pt>
                <c:pt idx="21858">
                  <c:v>48083</c:v>
                </c:pt>
                <c:pt idx="21859">
                  <c:v>48065.5</c:v>
                </c:pt>
                <c:pt idx="21860">
                  <c:v>48020</c:v>
                </c:pt>
                <c:pt idx="21861">
                  <c:v>48065.5</c:v>
                </c:pt>
                <c:pt idx="21862">
                  <c:v>48065.5</c:v>
                </c:pt>
                <c:pt idx="21863">
                  <c:v>48065.5</c:v>
                </c:pt>
                <c:pt idx="21864">
                  <c:v>48006</c:v>
                </c:pt>
                <c:pt idx="21865">
                  <c:v>47932.5</c:v>
                </c:pt>
                <c:pt idx="21866">
                  <c:v>48023.5</c:v>
                </c:pt>
                <c:pt idx="21867">
                  <c:v>48034</c:v>
                </c:pt>
                <c:pt idx="21868">
                  <c:v>48055</c:v>
                </c:pt>
                <c:pt idx="21869">
                  <c:v>48020</c:v>
                </c:pt>
                <c:pt idx="21870">
                  <c:v>47929</c:v>
                </c:pt>
                <c:pt idx="21871">
                  <c:v>47995.5</c:v>
                </c:pt>
                <c:pt idx="21872">
                  <c:v>48030.5</c:v>
                </c:pt>
                <c:pt idx="21873">
                  <c:v>48030.5</c:v>
                </c:pt>
                <c:pt idx="21874">
                  <c:v>48020</c:v>
                </c:pt>
                <c:pt idx="21875">
                  <c:v>47985</c:v>
                </c:pt>
                <c:pt idx="21876">
                  <c:v>47873</c:v>
                </c:pt>
                <c:pt idx="21877">
                  <c:v>48006</c:v>
                </c:pt>
                <c:pt idx="21878">
                  <c:v>47978</c:v>
                </c:pt>
                <c:pt idx="21879">
                  <c:v>47981.5</c:v>
                </c:pt>
                <c:pt idx="21880">
                  <c:v>47974.5</c:v>
                </c:pt>
                <c:pt idx="21881">
                  <c:v>47953.5</c:v>
                </c:pt>
                <c:pt idx="21882">
                  <c:v>47922</c:v>
                </c:pt>
                <c:pt idx="21883">
                  <c:v>47848.5</c:v>
                </c:pt>
                <c:pt idx="21884">
                  <c:v>47953.5</c:v>
                </c:pt>
                <c:pt idx="21885">
                  <c:v>47978</c:v>
                </c:pt>
                <c:pt idx="21886">
                  <c:v>47978</c:v>
                </c:pt>
                <c:pt idx="21887">
                  <c:v>47936</c:v>
                </c:pt>
                <c:pt idx="21888">
                  <c:v>47880</c:v>
                </c:pt>
                <c:pt idx="21889">
                  <c:v>47820.5</c:v>
                </c:pt>
                <c:pt idx="21890">
                  <c:v>47908</c:v>
                </c:pt>
                <c:pt idx="21891">
                  <c:v>47894</c:v>
                </c:pt>
                <c:pt idx="21892">
                  <c:v>47894</c:v>
                </c:pt>
                <c:pt idx="21893">
                  <c:v>47904.5</c:v>
                </c:pt>
                <c:pt idx="21894">
                  <c:v>47848.5</c:v>
                </c:pt>
                <c:pt idx="21895">
                  <c:v>47817</c:v>
                </c:pt>
                <c:pt idx="21896">
                  <c:v>47747</c:v>
                </c:pt>
                <c:pt idx="21897">
                  <c:v>47901</c:v>
                </c:pt>
                <c:pt idx="21898">
                  <c:v>47887</c:v>
                </c:pt>
                <c:pt idx="21899">
                  <c:v>47873</c:v>
                </c:pt>
                <c:pt idx="21900">
                  <c:v>47855.5</c:v>
                </c:pt>
                <c:pt idx="21901">
                  <c:v>47785.5</c:v>
                </c:pt>
                <c:pt idx="21902">
                  <c:v>47715.5</c:v>
                </c:pt>
                <c:pt idx="21903">
                  <c:v>47852</c:v>
                </c:pt>
                <c:pt idx="21904">
                  <c:v>47824</c:v>
                </c:pt>
                <c:pt idx="21905">
                  <c:v>47820.5</c:v>
                </c:pt>
                <c:pt idx="21906">
                  <c:v>47806.5</c:v>
                </c:pt>
                <c:pt idx="21907">
                  <c:v>47764.5</c:v>
                </c:pt>
                <c:pt idx="21908">
                  <c:v>47694.5</c:v>
                </c:pt>
                <c:pt idx="21909">
                  <c:v>47820.5</c:v>
                </c:pt>
                <c:pt idx="21910">
                  <c:v>47852</c:v>
                </c:pt>
                <c:pt idx="21911">
                  <c:v>47810</c:v>
                </c:pt>
                <c:pt idx="21912">
                  <c:v>47764.5</c:v>
                </c:pt>
                <c:pt idx="21913">
                  <c:v>47719</c:v>
                </c:pt>
                <c:pt idx="21914">
                  <c:v>47792.5</c:v>
                </c:pt>
                <c:pt idx="21915">
                  <c:v>47782</c:v>
                </c:pt>
                <c:pt idx="21916">
                  <c:v>47778.5</c:v>
                </c:pt>
                <c:pt idx="21917">
                  <c:v>47761</c:v>
                </c:pt>
                <c:pt idx="21918">
                  <c:v>47747</c:v>
                </c:pt>
                <c:pt idx="21919">
                  <c:v>47673.5</c:v>
                </c:pt>
                <c:pt idx="21920">
                  <c:v>47775</c:v>
                </c:pt>
                <c:pt idx="21921">
                  <c:v>47771.5</c:v>
                </c:pt>
                <c:pt idx="21922">
                  <c:v>47761</c:v>
                </c:pt>
                <c:pt idx="21923">
                  <c:v>47719</c:v>
                </c:pt>
                <c:pt idx="21924">
                  <c:v>47691</c:v>
                </c:pt>
                <c:pt idx="21925">
                  <c:v>47600</c:v>
                </c:pt>
                <c:pt idx="21926">
                  <c:v>47719</c:v>
                </c:pt>
                <c:pt idx="21927">
                  <c:v>47736.5</c:v>
                </c:pt>
                <c:pt idx="21928">
                  <c:v>47722.5</c:v>
                </c:pt>
                <c:pt idx="21929">
                  <c:v>47722.5</c:v>
                </c:pt>
                <c:pt idx="21930">
                  <c:v>47607</c:v>
                </c:pt>
                <c:pt idx="21931">
                  <c:v>47694.5</c:v>
                </c:pt>
                <c:pt idx="21932">
                  <c:v>47691</c:v>
                </c:pt>
                <c:pt idx="21933">
                  <c:v>47691</c:v>
                </c:pt>
                <c:pt idx="21934">
                  <c:v>47649</c:v>
                </c:pt>
                <c:pt idx="21935">
                  <c:v>47593</c:v>
                </c:pt>
                <c:pt idx="21936">
                  <c:v>47649</c:v>
                </c:pt>
                <c:pt idx="21937">
                  <c:v>47638.5</c:v>
                </c:pt>
                <c:pt idx="21938">
                  <c:v>47607</c:v>
                </c:pt>
                <c:pt idx="21939">
                  <c:v>47568.5</c:v>
                </c:pt>
                <c:pt idx="21940">
                  <c:v>47481</c:v>
                </c:pt>
                <c:pt idx="21941">
                  <c:v>47617.5</c:v>
                </c:pt>
                <c:pt idx="21942">
                  <c:v>47607</c:v>
                </c:pt>
                <c:pt idx="21943">
                  <c:v>47575.5</c:v>
                </c:pt>
                <c:pt idx="21944">
                  <c:v>47519.5</c:v>
                </c:pt>
                <c:pt idx="21945">
                  <c:v>47442.5</c:v>
                </c:pt>
                <c:pt idx="21946">
                  <c:v>47586</c:v>
                </c:pt>
                <c:pt idx="21947">
                  <c:v>47554.5</c:v>
                </c:pt>
                <c:pt idx="21948">
                  <c:v>47516</c:v>
                </c:pt>
                <c:pt idx="21949">
                  <c:v>47484.5</c:v>
                </c:pt>
                <c:pt idx="21950">
                  <c:v>47551</c:v>
                </c:pt>
                <c:pt idx="21951">
                  <c:v>47519.5</c:v>
                </c:pt>
                <c:pt idx="21952">
                  <c:v>47491.5</c:v>
                </c:pt>
                <c:pt idx="21953">
                  <c:v>47481</c:v>
                </c:pt>
                <c:pt idx="21954">
                  <c:v>47365.5</c:v>
                </c:pt>
                <c:pt idx="21955">
                  <c:v>47533.5</c:v>
                </c:pt>
                <c:pt idx="21956">
                  <c:v>47509</c:v>
                </c:pt>
                <c:pt idx="21957">
                  <c:v>47435.5</c:v>
                </c:pt>
                <c:pt idx="21958">
                  <c:v>47379.5</c:v>
                </c:pt>
                <c:pt idx="21959">
                  <c:v>47481</c:v>
                </c:pt>
                <c:pt idx="21960">
                  <c:v>47463.5</c:v>
                </c:pt>
                <c:pt idx="21961">
                  <c:v>47393.5</c:v>
                </c:pt>
                <c:pt idx="21962">
                  <c:v>47309.5</c:v>
                </c:pt>
                <c:pt idx="21963">
                  <c:v>47425</c:v>
                </c:pt>
                <c:pt idx="21964">
                  <c:v>47421.5</c:v>
                </c:pt>
                <c:pt idx="21965">
                  <c:v>47365.5</c:v>
                </c:pt>
                <c:pt idx="21966">
                  <c:v>47281.5</c:v>
                </c:pt>
                <c:pt idx="21967">
                  <c:v>47390</c:v>
                </c:pt>
                <c:pt idx="21968">
                  <c:v>47376</c:v>
                </c:pt>
                <c:pt idx="21969">
                  <c:v>47348</c:v>
                </c:pt>
                <c:pt idx="21970">
                  <c:v>47250</c:v>
                </c:pt>
                <c:pt idx="21971">
                  <c:v>47348</c:v>
                </c:pt>
                <c:pt idx="21972">
                  <c:v>47351.5</c:v>
                </c:pt>
                <c:pt idx="21973">
                  <c:v>47292</c:v>
                </c:pt>
                <c:pt idx="21974">
                  <c:v>47194</c:v>
                </c:pt>
                <c:pt idx="21975">
                  <c:v>47281.5</c:v>
                </c:pt>
                <c:pt idx="21976">
                  <c:v>47281.5</c:v>
                </c:pt>
                <c:pt idx="21977">
                  <c:v>47267.5</c:v>
                </c:pt>
                <c:pt idx="21978">
                  <c:v>47208</c:v>
                </c:pt>
                <c:pt idx="21979">
                  <c:v>47099.5</c:v>
                </c:pt>
                <c:pt idx="21980">
                  <c:v>47250</c:v>
                </c:pt>
                <c:pt idx="21981">
                  <c:v>47225.5</c:v>
                </c:pt>
                <c:pt idx="21982">
                  <c:v>47197.5</c:v>
                </c:pt>
                <c:pt idx="21983">
                  <c:v>47141.5</c:v>
                </c:pt>
                <c:pt idx="21984">
                  <c:v>47208</c:v>
                </c:pt>
                <c:pt idx="21985">
                  <c:v>47197.5</c:v>
                </c:pt>
                <c:pt idx="21986">
                  <c:v>47183.5</c:v>
                </c:pt>
                <c:pt idx="21987">
                  <c:v>47152</c:v>
                </c:pt>
                <c:pt idx="21988">
                  <c:v>47113.5</c:v>
                </c:pt>
                <c:pt idx="21989">
                  <c:v>47040</c:v>
                </c:pt>
                <c:pt idx="21990">
                  <c:v>47152</c:v>
                </c:pt>
                <c:pt idx="21991">
                  <c:v>47117</c:v>
                </c:pt>
                <c:pt idx="21992">
                  <c:v>47138</c:v>
                </c:pt>
                <c:pt idx="21993">
                  <c:v>47078.5</c:v>
                </c:pt>
                <c:pt idx="21994">
                  <c:v>47012</c:v>
                </c:pt>
                <c:pt idx="21995">
                  <c:v>47092.5</c:v>
                </c:pt>
                <c:pt idx="21996">
                  <c:v>47061</c:v>
                </c:pt>
                <c:pt idx="21997">
                  <c:v>47078.5</c:v>
                </c:pt>
                <c:pt idx="21998">
                  <c:v>46987.5</c:v>
                </c:pt>
                <c:pt idx="21999">
                  <c:v>47057.5</c:v>
                </c:pt>
                <c:pt idx="22000">
                  <c:v>47001.5</c:v>
                </c:pt>
                <c:pt idx="22001">
                  <c:v>46998</c:v>
                </c:pt>
                <c:pt idx="22002">
                  <c:v>46931.5</c:v>
                </c:pt>
                <c:pt idx="22003">
                  <c:v>46861.5</c:v>
                </c:pt>
                <c:pt idx="22004">
                  <c:v>46991</c:v>
                </c:pt>
                <c:pt idx="22005">
                  <c:v>47015.5</c:v>
                </c:pt>
                <c:pt idx="22006">
                  <c:v>46921</c:v>
                </c:pt>
                <c:pt idx="22007">
                  <c:v>46795</c:v>
                </c:pt>
                <c:pt idx="22008">
                  <c:v>46945.5</c:v>
                </c:pt>
                <c:pt idx="22009">
                  <c:v>46903.5</c:v>
                </c:pt>
                <c:pt idx="22010">
                  <c:v>46851</c:v>
                </c:pt>
                <c:pt idx="22011">
                  <c:v>46781</c:v>
                </c:pt>
                <c:pt idx="22012">
                  <c:v>46879</c:v>
                </c:pt>
                <c:pt idx="22013">
                  <c:v>46819.5</c:v>
                </c:pt>
                <c:pt idx="22014">
                  <c:v>46816</c:v>
                </c:pt>
                <c:pt idx="22015">
                  <c:v>46697</c:v>
                </c:pt>
                <c:pt idx="22016">
                  <c:v>46819.5</c:v>
                </c:pt>
                <c:pt idx="22017">
                  <c:v>46809</c:v>
                </c:pt>
                <c:pt idx="22018">
                  <c:v>46756.5</c:v>
                </c:pt>
                <c:pt idx="22019">
                  <c:v>46809</c:v>
                </c:pt>
                <c:pt idx="22020">
                  <c:v>46777.5</c:v>
                </c:pt>
                <c:pt idx="22021">
                  <c:v>46718</c:v>
                </c:pt>
                <c:pt idx="22022">
                  <c:v>46791.5</c:v>
                </c:pt>
                <c:pt idx="22023">
                  <c:v>46795</c:v>
                </c:pt>
                <c:pt idx="22024">
                  <c:v>46742.5</c:v>
                </c:pt>
                <c:pt idx="22025">
                  <c:v>46630.5</c:v>
                </c:pt>
                <c:pt idx="22026">
                  <c:v>46767</c:v>
                </c:pt>
                <c:pt idx="22027">
                  <c:v>46753</c:v>
                </c:pt>
                <c:pt idx="22028">
                  <c:v>46672.5</c:v>
                </c:pt>
                <c:pt idx="22029">
                  <c:v>46602.5</c:v>
                </c:pt>
                <c:pt idx="22030">
                  <c:v>46725</c:v>
                </c:pt>
                <c:pt idx="22031">
                  <c:v>46700.5</c:v>
                </c:pt>
                <c:pt idx="22032">
                  <c:v>46616.5</c:v>
                </c:pt>
                <c:pt idx="22033">
                  <c:v>46739</c:v>
                </c:pt>
                <c:pt idx="22034">
                  <c:v>46686.5</c:v>
                </c:pt>
                <c:pt idx="22035">
                  <c:v>46599</c:v>
                </c:pt>
                <c:pt idx="22036">
                  <c:v>46711</c:v>
                </c:pt>
                <c:pt idx="22037">
                  <c:v>46669</c:v>
                </c:pt>
                <c:pt idx="22038">
                  <c:v>46585</c:v>
                </c:pt>
                <c:pt idx="22039">
                  <c:v>46504.5</c:v>
                </c:pt>
                <c:pt idx="22040">
                  <c:v>46641</c:v>
                </c:pt>
                <c:pt idx="22041">
                  <c:v>46588.5</c:v>
                </c:pt>
                <c:pt idx="22042">
                  <c:v>46490.5</c:v>
                </c:pt>
                <c:pt idx="22043">
                  <c:v>46588.5</c:v>
                </c:pt>
                <c:pt idx="22044">
                  <c:v>46522</c:v>
                </c:pt>
                <c:pt idx="22045">
                  <c:v>46445</c:v>
                </c:pt>
                <c:pt idx="22046">
                  <c:v>46574.5</c:v>
                </c:pt>
                <c:pt idx="22047">
                  <c:v>46508</c:v>
                </c:pt>
                <c:pt idx="22048">
                  <c:v>46438</c:v>
                </c:pt>
                <c:pt idx="22049">
                  <c:v>46564</c:v>
                </c:pt>
                <c:pt idx="22050">
                  <c:v>46508</c:v>
                </c:pt>
                <c:pt idx="22051">
                  <c:v>46396</c:v>
                </c:pt>
                <c:pt idx="22052">
                  <c:v>46522</c:v>
                </c:pt>
                <c:pt idx="22053">
                  <c:v>46466</c:v>
                </c:pt>
                <c:pt idx="22054">
                  <c:v>46539.5</c:v>
                </c:pt>
                <c:pt idx="22055">
                  <c:v>46452</c:v>
                </c:pt>
                <c:pt idx="22056">
                  <c:v>46382</c:v>
                </c:pt>
                <c:pt idx="22057">
                  <c:v>46480</c:v>
                </c:pt>
                <c:pt idx="22058">
                  <c:v>46382</c:v>
                </c:pt>
                <c:pt idx="22059">
                  <c:v>46455.5</c:v>
                </c:pt>
                <c:pt idx="22060">
                  <c:v>46413.5</c:v>
                </c:pt>
                <c:pt idx="22061">
                  <c:v>46343.5</c:v>
                </c:pt>
                <c:pt idx="22062">
                  <c:v>46431</c:v>
                </c:pt>
                <c:pt idx="22063">
                  <c:v>46392.5</c:v>
                </c:pt>
                <c:pt idx="22064">
                  <c:v>46312</c:v>
                </c:pt>
                <c:pt idx="22065">
                  <c:v>46427.5</c:v>
                </c:pt>
                <c:pt idx="22066">
                  <c:v>46364.5</c:v>
                </c:pt>
                <c:pt idx="22067">
                  <c:v>46280.5</c:v>
                </c:pt>
                <c:pt idx="22068">
                  <c:v>46399.5</c:v>
                </c:pt>
                <c:pt idx="22069">
                  <c:v>46354</c:v>
                </c:pt>
                <c:pt idx="22070">
                  <c:v>46431</c:v>
                </c:pt>
                <c:pt idx="22071">
                  <c:v>46420.5</c:v>
                </c:pt>
                <c:pt idx="22072">
                  <c:v>46354</c:v>
                </c:pt>
                <c:pt idx="22073">
                  <c:v>46424</c:v>
                </c:pt>
                <c:pt idx="22074">
                  <c:v>46410</c:v>
                </c:pt>
                <c:pt idx="22075">
                  <c:v>46329.5</c:v>
                </c:pt>
                <c:pt idx="22076">
                  <c:v>46245.5</c:v>
                </c:pt>
                <c:pt idx="22077">
                  <c:v>46371.5</c:v>
                </c:pt>
                <c:pt idx="22078">
                  <c:v>46315.5</c:v>
                </c:pt>
                <c:pt idx="22079">
                  <c:v>46235</c:v>
                </c:pt>
                <c:pt idx="22080">
                  <c:v>46301.5</c:v>
                </c:pt>
                <c:pt idx="22081">
                  <c:v>46263</c:v>
                </c:pt>
                <c:pt idx="22082">
                  <c:v>46235</c:v>
                </c:pt>
                <c:pt idx="22083">
                  <c:v>46126.5</c:v>
                </c:pt>
                <c:pt idx="22084">
                  <c:v>46273.5</c:v>
                </c:pt>
                <c:pt idx="22085">
                  <c:v>46221</c:v>
                </c:pt>
                <c:pt idx="22086">
                  <c:v>46151</c:v>
                </c:pt>
                <c:pt idx="22087">
                  <c:v>46231.5</c:v>
                </c:pt>
                <c:pt idx="22088">
                  <c:v>46207</c:v>
                </c:pt>
                <c:pt idx="22089">
                  <c:v>46186</c:v>
                </c:pt>
                <c:pt idx="22090">
                  <c:v>46102</c:v>
                </c:pt>
                <c:pt idx="22091">
                  <c:v>46214</c:v>
                </c:pt>
                <c:pt idx="22092">
                  <c:v>46172</c:v>
                </c:pt>
                <c:pt idx="22093">
                  <c:v>46105.5</c:v>
                </c:pt>
                <c:pt idx="22094">
                  <c:v>46039</c:v>
                </c:pt>
                <c:pt idx="22095">
                  <c:v>46147.5</c:v>
                </c:pt>
                <c:pt idx="22096">
                  <c:v>46116</c:v>
                </c:pt>
                <c:pt idx="22097">
                  <c:v>46035.5</c:v>
                </c:pt>
                <c:pt idx="22098">
                  <c:v>46130</c:v>
                </c:pt>
                <c:pt idx="22099">
                  <c:v>46112.5</c:v>
                </c:pt>
                <c:pt idx="22100">
                  <c:v>46074</c:v>
                </c:pt>
                <c:pt idx="22101">
                  <c:v>45969</c:v>
                </c:pt>
                <c:pt idx="22102">
                  <c:v>45913</c:v>
                </c:pt>
                <c:pt idx="22103">
                  <c:v>46088</c:v>
                </c:pt>
                <c:pt idx="22104">
                  <c:v>46060</c:v>
                </c:pt>
                <c:pt idx="22105">
                  <c:v>46007.5</c:v>
                </c:pt>
                <c:pt idx="22106">
                  <c:v>45937.5</c:v>
                </c:pt>
                <c:pt idx="22107">
                  <c:v>46035.5</c:v>
                </c:pt>
                <c:pt idx="22108">
                  <c:v>46011</c:v>
                </c:pt>
                <c:pt idx="22109">
                  <c:v>46007.5</c:v>
                </c:pt>
                <c:pt idx="22110">
                  <c:v>45951.5</c:v>
                </c:pt>
                <c:pt idx="22111">
                  <c:v>45885</c:v>
                </c:pt>
                <c:pt idx="22112">
                  <c:v>45986.5</c:v>
                </c:pt>
                <c:pt idx="22113">
                  <c:v>45955</c:v>
                </c:pt>
                <c:pt idx="22114">
                  <c:v>45951.5</c:v>
                </c:pt>
                <c:pt idx="22115">
                  <c:v>45909.5</c:v>
                </c:pt>
                <c:pt idx="22116">
                  <c:v>45808</c:v>
                </c:pt>
                <c:pt idx="22117">
                  <c:v>45934</c:v>
                </c:pt>
                <c:pt idx="22118">
                  <c:v>45951.5</c:v>
                </c:pt>
                <c:pt idx="22119">
                  <c:v>45941</c:v>
                </c:pt>
                <c:pt idx="22120">
                  <c:v>45913</c:v>
                </c:pt>
                <c:pt idx="22121">
                  <c:v>45846.5</c:v>
                </c:pt>
                <c:pt idx="22122">
                  <c:v>45745</c:v>
                </c:pt>
                <c:pt idx="22123">
                  <c:v>45930.5</c:v>
                </c:pt>
                <c:pt idx="22124">
                  <c:v>45892</c:v>
                </c:pt>
                <c:pt idx="22125">
                  <c:v>45874.5</c:v>
                </c:pt>
                <c:pt idx="22126">
                  <c:v>45860.5</c:v>
                </c:pt>
                <c:pt idx="22127">
                  <c:v>45797.5</c:v>
                </c:pt>
                <c:pt idx="22128">
                  <c:v>45731</c:v>
                </c:pt>
                <c:pt idx="22129">
                  <c:v>45850</c:v>
                </c:pt>
                <c:pt idx="22130">
                  <c:v>45825.5</c:v>
                </c:pt>
                <c:pt idx="22131">
                  <c:v>45811.5</c:v>
                </c:pt>
                <c:pt idx="22132">
                  <c:v>45773</c:v>
                </c:pt>
                <c:pt idx="22133">
                  <c:v>45706.5</c:v>
                </c:pt>
                <c:pt idx="22134">
                  <c:v>45783.5</c:v>
                </c:pt>
                <c:pt idx="22135">
                  <c:v>45794</c:v>
                </c:pt>
                <c:pt idx="22136">
                  <c:v>45797.5</c:v>
                </c:pt>
                <c:pt idx="22137">
                  <c:v>45773</c:v>
                </c:pt>
                <c:pt idx="22138">
                  <c:v>45731</c:v>
                </c:pt>
                <c:pt idx="22139">
                  <c:v>45661</c:v>
                </c:pt>
                <c:pt idx="22140">
                  <c:v>45724</c:v>
                </c:pt>
                <c:pt idx="22141">
                  <c:v>45727.5</c:v>
                </c:pt>
                <c:pt idx="22142">
                  <c:v>45731</c:v>
                </c:pt>
                <c:pt idx="22143">
                  <c:v>45685.5</c:v>
                </c:pt>
                <c:pt idx="22144">
                  <c:v>45629.5</c:v>
                </c:pt>
                <c:pt idx="22145">
                  <c:v>45720.5</c:v>
                </c:pt>
                <c:pt idx="22146">
                  <c:v>45692.5</c:v>
                </c:pt>
                <c:pt idx="22147">
                  <c:v>45692.5</c:v>
                </c:pt>
                <c:pt idx="22148">
                  <c:v>45682</c:v>
                </c:pt>
                <c:pt idx="22149">
                  <c:v>45615.5</c:v>
                </c:pt>
                <c:pt idx="22150">
                  <c:v>45692.5</c:v>
                </c:pt>
                <c:pt idx="22151">
                  <c:v>45696</c:v>
                </c:pt>
                <c:pt idx="22152">
                  <c:v>45671.5</c:v>
                </c:pt>
                <c:pt idx="22153">
                  <c:v>45629.5</c:v>
                </c:pt>
                <c:pt idx="22154">
                  <c:v>45591</c:v>
                </c:pt>
                <c:pt idx="22155">
                  <c:v>45668</c:v>
                </c:pt>
                <c:pt idx="22156">
                  <c:v>45643.5</c:v>
                </c:pt>
                <c:pt idx="22157">
                  <c:v>45626</c:v>
                </c:pt>
                <c:pt idx="22158">
                  <c:v>45556</c:v>
                </c:pt>
                <c:pt idx="22159">
                  <c:v>45636.5</c:v>
                </c:pt>
                <c:pt idx="22160">
                  <c:v>45633</c:v>
                </c:pt>
                <c:pt idx="22161">
                  <c:v>45580.5</c:v>
                </c:pt>
                <c:pt idx="22162">
                  <c:v>45517.5</c:v>
                </c:pt>
                <c:pt idx="22163">
                  <c:v>45608.5</c:v>
                </c:pt>
                <c:pt idx="22164">
                  <c:v>45573.5</c:v>
                </c:pt>
                <c:pt idx="22165">
                  <c:v>45528</c:v>
                </c:pt>
                <c:pt idx="22166">
                  <c:v>45451</c:v>
                </c:pt>
                <c:pt idx="22167">
                  <c:v>45577</c:v>
                </c:pt>
                <c:pt idx="22168">
                  <c:v>45549</c:v>
                </c:pt>
                <c:pt idx="22169">
                  <c:v>45510.5</c:v>
                </c:pt>
                <c:pt idx="22170">
                  <c:v>45629.5</c:v>
                </c:pt>
                <c:pt idx="22171">
                  <c:v>45629.5</c:v>
                </c:pt>
                <c:pt idx="22172">
                  <c:v>45549</c:v>
                </c:pt>
                <c:pt idx="22173">
                  <c:v>45629.5</c:v>
                </c:pt>
                <c:pt idx="22174">
                  <c:v>45636.5</c:v>
                </c:pt>
                <c:pt idx="22175">
                  <c:v>45587.5</c:v>
                </c:pt>
                <c:pt idx="22176">
                  <c:v>45507</c:v>
                </c:pt>
                <c:pt idx="22177">
                  <c:v>45626</c:v>
                </c:pt>
                <c:pt idx="22178">
                  <c:v>45615.5</c:v>
                </c:pt>
                <c:pt idx="22179">
                  <c:v>45549</c:v>
                </c:pt>
                <c:pt idx="22180">
                  <c:v>45664.5</c:v>
                </c:pt>
                <c:pt idx="22181">
                  <c:v>45640</c:v>
                </c:pt>
                <c:pt idx="22182">
                  <c:v>45580.5</c:v>
                </c:pt>
                <c:pt idx="22183">
                  <c:v>45538.5</c:v>
                </c:pt>
                <c:pt idx="22184">
                  <c:v>45643.5</c:v>
                </c:pt>
                <c:pt idx="22185">
                  <c:v>45626</c:v>
                </c:pt>
                <c:pt idx="22186">
                  <c:v>45573.5</c:v>
                </c:pt>
                <c:pt idx="22187">
                  <c:v>45496.5</c:v>
                </c:pt>
                <c:pt idx="22188">
                  <c:v>45633</c:v>
                </c:pt>
                <c:pt idx="22189">
                  <c:v>45587.5</c:v>
                </c:pt>
                <c:pt idx="22190">
                  <c:v>45514</c:v>
                </c:pt>
                <c:pt idx="22191">
                  <c:v>45601.5</c:v>
                </c:pt>
                <c:pt idx="22192">
                  <c:v>45587.5</c:v>
                </c:pt>
                <c:pt idx="22193">
                  <c:v>45545.5</c:v>
                </c:pt>
                <c:pt idx="22194">
                  <c:v>45510.5</c:v>
                </c:pt>
                <c:pt idx="22195">
                  <c:v>45640</c:v>
                </c:pt>
                <c:pt idx="22196">
                  <c:v>45573.5</c:v>
                </c:pt>
                <c:pt idx="22197">
                  <c:v>45531.5</c:v>
                </c:pt>
                <c:pt idx="22198">
                  <c:v>45650.5</c:v>
                </c:pt>
                <c:pt idx="22199">
                  <c:v>45598</c:v>
                </c:pt>
                <c:pt idx="22200">
                  <c:v>45538.5</c:v>
                </c:pt>
                <c:pt idx="22201">
                  <c:v>45629.5</c:v>
                </c:pt>
                <c:pt idx="22202">
                  <c:v>45629.5</c:v>
                </c:pt>
                <c:pt idx="22203">
                  <c:v>45563</c:v>
                </c:pt>
                <c:pt idx="22204">
                  <c:v>45654</c:v>
                </c:pt>
                <c:pt idx="22205">
                  <c:v>45622.5</c:v>
                </c:pt>
                <c:pt idx="22206">
                  <c:v>45629.5</c:v>
                </c:pt>
                <c:pt idx="22207">
                  <c:v>45692.5</c:v>
                </c:pt>
                <c:pt idx="22208">
                  <c:v>45696</c:v>
                </c:pt>
                <c:pt idx="22209">
                  <c:v>45675</c:v>
                </c:pt>
                <c:pt idx="22210">
                  <c:v>45559.5</c:v>
                </c:pt>
                <c:pt idx="22211">
                  <c:v>45713.5</c:v>
                </c:pt>
                <c:pt idx="22212">
                  <c:v>45720.5</c:v>
                </c:pt>
                <c:pt idx="22213">
                  <c:v>45685.5</c:v>
                </c:pt>
                <c:pt idx="22214">
                  <c:v>45636.5</c:v>
                </c:pt>
                <c:pt idx="22215">
                  <c:v>45720.5</c:v>
                </c:pt>
                <c:pt idx="22216">
                  <c:v>45720.5</c:v>
                </c:pt>
                <c:pt idx="22217">
                  <c:v>45703</c:v>
                </c:pt>
                <c:pt idx="22218">
                  <c:v>45654</c:v>
                </c:pt>
                <c:pt idx="22219">
                  <c:v>45584</c:v>
                </c:pt>
                <c:pt idx="22220">
                  <c:v>45706.5</c:v>
                </c:pt>
                <c:pt idx="22221">
                  <c:v>45678.5</c:v>
                </c:pt>
                <c:pt idx="22222">
                  <c:v>45626</c:v>
                </c:pt>
                <c:pt idx="22223">
                  <c:v>45563</c:v>
                </c:pt>
                <c:pt idx="22224">
                  <c:v>45496.5</c:v>
                </c:pt>
                <c:pt idx="22225">
                  <c:v>45612</c:v>
                </c:pt>
                <c:pt idx="22226">
                  <c:v>45549</c:v>
                </c:pt>
                <c:pt idx="22227">
                  <c:v>45493</c:v>
                </c:pt>
                <c:pt idx="22228">
                  <c:v>45577</c:v>
                </c:pt>
                <c:pt idx="22229">
                  <c:v>45545.5</c:v>
                </c:pt>
                <c:pt idx="22230">
                  <c:v>45524.5</c:v>
                </c:pt>
                <c:pt idx="22231">
                  <c:v>45430</c:v>
                </c:pt>
                <c:pt idx="22232">
                  <c:v>45556</c:v>
                </c:pt>
                <c:pt idx="22233">
                  <c:v>45496.5</c:v>
                </c:pt>
                <c:pt idx="22234">
                  <c:v>45412.5</c:v>
                </c:pt>
                <c:pt idx="22235">
                  <c:v>45514</c:v>
                </c:pt>
                <c:pt idx="22236">
                  <c:v>45479</c:v>
                </c:pt>
                <c:pt idx="22237">
                  <c:v>45402</c:v>
                </c:pt>
                <c:pt idx="22238">
                  <c:v>45538.5</c:v>
                </c:pt>
                <c:pt idx="22239">
                  <c:v>45461.5</c:v>
                </c:pt>
                <c:pt idx="22240">
                  <c:v>45573.5</c:v>
                </c:pt>
                <c:pt idx="22241">
                  <c:v>45563</c:v>
                </c:pt>
                <c:pt idx="22242">
                  <c:v>45549</c:v>
                </c:pt>
                <c:pt idx="22243">
                  <c:v>45636.5</c:v>
                </c:pt>
                <c:pt idx="22244">
                  <c:v>45640</c:v>
                </c:pt>
                <c:pt idx="22245">
                  <c:v>45601.5</c:v>
                </c:pt>
                <c:pt idx="22246">
                  <c:v>45601.5</c:v>
                </c:pt>
                <c:pt idx="22247">
                  <c:v>45521</c:v>
                </c:pt>
                <c:pt idx="22248">
                  <c:v>45678.5</c:v>
                </c:pt>
                <c:pt idx="22249">
                  <c:v>45654</c:v>
                </c:pt>
                <c:pt idx="22250">
                  <c:v>45664.5</c:v>
                </c:pt>
                <c:pt idx="22251">
                  <c:v>45654</c:v>
                </c:pt>
                <c:pt idx="22252">
                  <c:v>45654</c:v>
                </c:pt>
                <c:pt idx="22253">
                  <c:v>45601.5</c:v>
                </c:pt>
                <c:pt idx="22254">
                  <c:v>45531.5</c:v>
                </c:pt>
                <c:pt idx="22255">
                  <c:v>45619</c:v>
                </c:pt>
                <c:pt idx="22256">
                  <c:v>45601.5</c:v>
                </c:pt>
                <c:pt idx="22257">
                  <c:v>45598</c:v>
                </c:pt>
                <c:pt idx="22258">
                  <c:v>45573.5</c:v>
                </c:pt>
                <c:pt idx="22259">
                  <c:v>45542</c:v>
                </c:pt>
                <c:pt idx="22260">
                  <c:v>45521</c:v>
                </c:pt>
                <c:pt idx="22261">
                  <c:v>45454.5</c:v>
                </c:pt>
                <c:pt idx="22262">
                  <c:v>45391.5</c:v>
                </c:pt>
                <c:pt idx="22263">
                  <c:v>45521</c:v>
                </c:pt>
                <c:pt idx="22264">
                  <c:v>45496.5</c:v>
                </c:pt>
                <c:pt idx="22265">
                  <c:v>45510.5</c:v>
                </c:pt>
                <c:pt idx="22266">
                  <c:v>45510.5</c:v>
                </c:pt>
                <c:pt idx="22267">
                  <c:v>45461.5</c:v>
                </c:pt>
                <c:pt idx="22268">
                  <c:v>45419.5</c:v>
                </c:pt>
                <c:pt idx="22269">
                  <c:v>45342.5</c:v>
                </c:pt>
                <c:pt idx="22270">
                  <c:v>45486</c:v>
                </c:pt>
                <c:pt idx="22271">
                  <c:v>45461.5</c:v>
                </c:pt>
                <c:pt idx="22272">
                  <c:v>45475.5</c:v>
                </c:pt>
                <c:pt idx="22273">
                  <c:v>45433.5</c:v>
                </c:pt>
                <c:pt idx="22274">
                  <c:v>45398.5</c:v>
                </c:pt>
                <c:pt idx="22275">
                  <c:v>45353</c:v>
                </c:pt>
                <c:pt idx="22276">
                  <c:v>45318</c:v>
                </c:pt>
                <c:pt idx="22277">
                  <c:v>45395</c:v>
                </c:pt>
                <c:pt idx="22278">
                  <c:v>45416</c:v>
                </c:pt>
                <c:pt idx="22279">
                  <c:v>45416</c:v>
                </c:pt>
                <c:pt idx="22280">
                  <c:v>45391.5</c:v>
                </c:pt>
                <c:pt idx="22281">
                  <c:v>45377.5</c:v>
                </c:pt>
                <c:pt idx="22282">
                  <c:v>45314.5</c:v>
                </c:pt>
                <c:pt idx="22283">
                  <c:v>45258.5</c:v>
                </c:pt>
                <c:pt idx="22284">
                  <c:v>45377.5</c:v>
                </c:pt>
                <c:pt idx="22285">
                  <c:v>45360</c:v>
                </c:pt>
                <c:pt idx="22286">
                  <c:v>45353</c:v>
                </c:pt>
                <c:pt idx="22287">
                  <c:v>45318</c:v>
                </c:pt>
                <c:pt idx="22288">
                  <c:v>45276</c:v>
                </c:pt>
                <c:pt idx="22289">
                  <c:v>45370.5</c:v>
                </c:pt>
                <c:pt idx="22290">
                  <c:v>45342.5</c:v>
                </c:pt>
                <c:pt idx="22291">
                  <c:v>45356.5</c:v>
                </c:pt>
                <c:pt idx="22292">
                  <c:v>45356.5</c:v>
                </c:pt>
                <c:pt idx="22293">
                  <c:v>45314.5</c:v>
                </c:pt>
                <c:pt idx="22294">
                  <c:v>45251.5</c:v>
                </c:pt>
                <c:pt idx="22295">
                  <c:v>45381</c:v>
                </c:pt>
                <c:pt idx="22296">
                  <c:v>45405.5</c:v>
                </c:pt>
                <c:pt idx="22297">
                  <c:v>45384.5</c:v>
                </c:pt>
                <c:pt idx="22298">
                  <c:v>45367</c:v>
                </c:pt>
                <c:pt idx="22299">
                  <c:v>45328.5</c:v>
                </c:pt>
                <c:pt idx="22300">
                  <c:v>45237.5</c:v>
                </c:pt>
                <c:pt idx="22301">
                  <c:v>45391.5</c:v>
                </c:pt>
                <c:pt idx="22302">
                  <c:v>45377.5</c:v>
                </c:pt>
                <c:pt idx="22303">
                  <c:v>45377.5</c:v>
                </c:pt>
                <c:pt idx="22304">
                  <c:v>45335.5</c:v>
                </c:pt>
                <c:pt idx="22305">
                  <c:v>45279.5</c:v>
                </c:pt>
                <c:pt idx="22306">
                  <c:v>45405.5</c:v>
                </c:pt>
                <c:pt idx="22307">
                  <c:v>45440.5</c:v>
                </c:pt>
                <c:pt idx="22308">
                  <c:v>45377.5</c:v>
                </c:pt>
                <c:pt idx="22309">
                  <c:v>45304</c:v>
                </c:pt>
                <c:pt idx="22310">
                  <c:v>45412.5</c:v>
                </c:pt>
                <c:pt idx="22311">
                  <c:v>45391.5</c:v>
                </c:pt>
                <c:pt idx="22312">
                  <c:v>45419.5</c:v>
                </c:pt>
                <c:pt idx="22313">
                  <c:v>45367</c:v>
                </c:pt>
                <c:pt idx="22314">
                  <c:v>45314.5</c:v>
                </c:pt>
                <c:pt idx="22315">
                  <c:v>45419.5</c:v>
                </c:pt>
                <c:pt idx="22316">
                  <c:v>45423</c:v>
                </c:pt>
                <c:pt idx="22317">
                  <c:v>45419.5</c:v>
                </c:pt>
                <c:pt idx="22318">
                  <c:v>45367</c:v>
                </c:pt>
                <c:pt idx="22319">
                  <c:v>45300.5</c:v>
                </c:pt>
                <c:pt idx="22320">
                  <c:v>45405.5</c:v>
                </c:pt>
                <c:pt idx="22321">
                  <c:v>45416</c:v>
                </c:pt>
                <c:pt idx="22322">
                  <c:v>45391.5</c:v>
                </c:pt>
                <c:pt idx="22323">
                  <c:v>45367</c:v>
                </c:pt>
                <c:pt idx="22324">
                  <c:v>45311</c:v>
                </c:pt>
                <c:pt idx="22325">
                  <c:v>45419.5</c:v>
                </c:pt>
                <c:pt idx="22326">
                  <c:v>45419.5</c:v>
                </c:pt>
                <c:pt idx="22327">
                  <c:v>45440.5</c:v>
                </c:pt>
                <c:pt idx="22328">
                  <c:v>45416</c:v>
                </c:pt>
                <c:pt idx="22329">
                  <c:v>45374</c:v>
                </c:pt>
                <c:pt idx="22330">
                  <c:v>45437</c:v>
                </c:pt>
                <c:pt idx="22331">
                  <c:v>45440.5</c:v>
                </c:pt>
                <c:pt idx="22332">
                  <c:v>45412.5</c:v>
                </c:pt>
                <c:pt idx="22333">
                  <c:v>45363.5</c:v>
                </c:pt>
                <c:pt idx="22334">
                  <c:v>45276</c:v>
                </c:pt>
                <c:pt idx="22335">
                  <c:v>45405.5</c:v>
                </c:pt>
                <c:pt idx="22336">
                  <c:v>45377.5</c:v>
                </c:pt>
                <c:pt idx="22337">
                  <c:v>45332</c:v>
                </c:pt>
                <c:pt idx="22338">
                  <c:v>45290</c:v>
                </c:pt>
                <c:pt idx="22339">
                  <c:v>45419.5</c:v>
                </c:pt>
                <c:pt idx="22340">
                  <c:v>45391.5</c:v>
                </c:pt>
                <c:pt idx="22341">
                  <c:v>45339</c:v>
                </c:pt>
                <c:pt idx="22342">
                  <c:v>45426.5</c:v>
                </c:pt>
                <c:pt idx="22343">
                  <c:v>45395</c:v>
                </c:pt>
                <c:pt idx="22344">
                  <c:v>45395</c:v>
                </c:pt>
                <c:pt idx="22345">
                  <c:v>45328.5</c:v>
                </c:pt>
                <c:pt idx="22346">
                  <c:v>45430</c:v>
                </c:pt>
                <c:pt idx="22347">
                  <c:v>45405.5</c:v>
                </c:pt>
                <c:pt idx="22348">
                  <c:v>45363.5</c:v>
                </c:pt>
                <c:pt idx="22349">
                  <c:v>45286.5</c:v>
                </c:pt>
                <c:pt idx="22350">
                  <c:v>45451</c:v>
                </c:pt>
                <c:pt idx="22351">
                  <c:v>45409</c:v>
                </c:pt>
                <c:pt idx="22352">
                  <c:v>45332</c:v>
                </c:pt>
                <c:pt idx="22353">
                  <c:v>45426.5</c:v>
                </c:pt>
                <c:pt idx="22354">
                  <c:v>45409</c:v>
                </c:pt>
                <c:pt idx="22355">
                  <c:v>45377.5</c:v>
                </c:pt>
                <c:pt idx="22356">
                  <c:v>45307.5</c:v>
                </c:pt>
                <c:pt idx="22357">
                  <c:v>45409</c:v>
                </c:pt>
                <c:pt idx="22358">
                  <c:v>45388</c:v>
                </c:pt>
                <c:pt idx="22359">
                  <c:v>45353</c:v>
                </c:pt>
                <c:pt idx="22360">
                  <c:v>45402</c:v>
                </c:pt>
                <c:pt idx="22361">
                  <c:v>45419.5</c:v>
                </c:pt>
                <c:pt idx="22362">
                  <c:v>45314.5</c:v>
                </c:pt>
                <c:pt idx="22363">
                  <c:v>45416</c:v>
                </c:pt>
                <c:pt idx="22364">
                  <c:v>45367</c:v>
                </c:pt>
                <c:pt idx="22365">
                  <c:v>45335.5</c:v>
                </c:pt>
                <c:pt idx="22366">
                  <c:v>45430</c:v>
                </c:pt>
                <c:pt idx="22367">
                  <c:v>45416</c:v>
                </c:pt>
                <c:pt idx="22368">
                  <c:v>45377.5</c:v>
                </c:pt>
                <c:pt idx="22369">
                  <c:v>45286.5</c:v>
                </c:pt>
                <c:pt idx="22370">
                  <c:v>45444</c:v>
                </c:pt>
                <c:pt idx="22371">
                  <c:v>45405.5</c:v>
                </c:pt>
                <c:pt idx="22372">
                  <c:v>45377.5</c:v>
                </c:pt>
                <c:pt idx="22373">
                  <c:v>45286.5</c:v>
                </c:pt>
                <c:pt idx="22374">
                  <c:v>45391.5</c:v>
                </c:pt>
                <c:pt idx="22375">
                  <c:v>45423</c:v>
                </c:pt>
                <c:pt idx="22376">
                  <c:v>45377.5</c:v>
                </c:pt>
                <c:pt idx="22377">
                  <c:v>45314.5</c:v>
                </c:pt>
                <c:pt idx="22378">
                  <c:v>45412.5</c:v>
                </c:pt>
                <c:pt idx="22379">
                  <c:v>45423</c:v>
                </c:pt>
                <c:pt idx="22380">
                  <c:v>45353</c:v>
                </c:pt>
                <c:pt idx="22381">
                  <c:v>45377.5</c:v>
                </c:pt>
                <c:pt idx="22382">
                  <c:v>45307.5</c:v>
                </c:pt>
                <c:pt idx="22383">
                  <c:v>45283</c:v>
                </c:pt>
                <c:pt idx="22384">
                  <c:v>45377.5</c:v>
                </c:pt>
                <c:pt idx="22385">
                  <c:v>45377.5</c:v>
                </c:pt>
                <c:pt idx="22386">
                  <c:v>45391.5</c:v>
                </c:pt>
                <c:pt idx="22387">
                  <c:v>45377.5</c:v>
                </c:pt>
                <c:pt idx="22388">
                  <c:v>45370.5</c:v>
                </c:pt>
                <c:pt idx="22389">
                  <c:v>45363.5</c:v>
                </c:pt>
                <c:pt idx="22390">
                  <c:v>45314.5</c:v>
                </c:pt>
                <c:pt idx="22391">
                  <c:v>45234</c:v>
                </c:pt>
                <c:pt idx="22392">
                  <c:v>45328.5</c:v>
                </c:pt>
                <c:pt idx="22393">
                  <c:v>45290</c:v>
                </c:pt>
                <c:pt idx="22394">
                  <c:v>45276</c:v>
                </c:pt>
                <c:pt idx="22395">
                  <c:v>45286.5</c:v>
                </c:pt>
                <c:pt idx="22396">
                  <c:v>45237.5</c:v>
                </c:pt>
                <c:pt idx="22397">
                  <c:v>45171</c:v>
                </c:pt>
                <c:pt idx="22398">
                  <c:v>45248</c:v>
                </c:pt>
                <c:pt idx="22399">
                  <c:v>45209.5</c:v>
                </c:pt>
                <c:pt idx="22400">
                  <c:v>45195.5</c:v>
                </c:pt>
                <c:pt idx="22401">
                  <c:v>45171</c:v>
                </c:pt>
                <c:pt idx="22402">
                  <c:v>45132.5</c:v>
                </c:pt>
                <c:pt idx="22403">
                  <c:v>45027.5</c:v>
                </c:pt>
                <c:pt idx="22404">
                  <c:v>45164</c:v>
                </c:pt>
                <c:pt idx="22405">
                  <c:v>45153.5</c:v>
                </c:pt>
                <c:pt idx="22406">
                  <c:v>45104.5</c:v>
                </c:pt>
                <c:pt idx="22407">
                  <c:v>45006.5</c:v>
                </c:pt>
                <c:pt idx="22408">
                  <c:v>45125.5</c:v>
                </c:pt>
                <c:pt idx="22409">
                  <c:v>45094</c:v>
                </c:pt>
                <c:pt idx="22410">
                  <c:v>45055.5</c:v>
                </c:pt>
                <c:pt idx="22411">
                  <c:v>44954</c:v>
                </c:pt>
                <c:pt idx="22412">
                  <c:v>45118.5</c:v>
                </c:pt>
                <c:pt idx="22413">
                  <c:v>45069.5</c:v>
                </c:pt>
                <c:pt idx="22414">
                  <c:v>44978.5</c:v>
                </c:pt>
                <c:pt idx="22415">
                  <c:v>45118.5</c:v>
                </c:pt>
                <c:pt idx="22416">
                  <c:v>45031</c:v>
                </c:pt>
                <c:pt idx="22417">
                  <c:v>44982</c:v>
                </c:pt>
                <c:pt idx="22418">
                  <c:v>45108</c:v>
                </c:pt>
                <c:pt idx="22419">
                  <c:v>45080</c:v>
                </c:pt>
                <c:pt idx="22420">
                  <c:v>45017</c:v>
                </c:pt>
                <c:pt idx="22421">
                  <c:v>45136</c:v>
                </c:pt>
                <c:pt idx="22422">
                  <c:v>45083.5</c:v>
                </c:pt>
                <c:pt idx="22423">
                  <c:v>45087</c:v>
                </c:pt>
                <c:pt idx="22424">
                  <c:v>45139.5</c:v>
                </c:pt>
                <c:pt idx="22425">
                  <c:v>45143</c:v>
                </c:pt>
                <c:pt idx="22426">
                  <c:v>45167.5</c:v>
                </c:pt>
                <c:pt idx="22427">
                  <c:v>45136</c:v>
                </c:pt>
                <c:pt idx="22428">
                  <c:v>45045</c:v>
                </c:pt>
                <c:pt idx="22429">
                  <c:v>45160.5</c:v>
                </c:pt>
                <c:pt idx="22430">
                  <c:v>45181.5</c:v>
                </c:pt>
                <c:pt idx="22431">
                  <c:v>45136</c:v>
                </c:pt>
                <c:pt idx="22432">
                  <c:v>45118.5</c:v>
                </c:pt>
                <c:pt idx="22433">
                  <c:v>45094</c:v>
                </c:pt>
                <c:pt idx="22434">
                  <c:v>45031</c:v>
                </c:pt>
                <c:pt idx="22435">
                  <c:v>45160.5</c:v>
                </c:pt>
                <c:pt idx="22436">
                  <c:v>45157</c:v>
                </c:pt>
                <c:pt idx="22437">
                  <c:v>45122</c:v>
                </c:pt>
                <c:pt idx="22438">
                  <c:v>45118.5</c:v>
                </c:pt>
                <c:pt idx="22439">
                  <c:v>45055.5</c:v>
                </c:pt>
                <c:pt idx="22440">
                  <c:v>44989</c:v>
                </c:pt>
                <c:pt idx="22441">
                  <c:v>45118.5</c:v>
                </c:pt>
                <c:pt idx="22442">
                  <c:v>45094</c:v>
                </c:pt>
                <c:pt idx="22443">
                  <c:v>45111.5</c:v>
                </c:pt>
                <c:pt idx="22444">
                  <c:v>45094</c:v>
                </c:pt>
                <c:pt idx="22445">
                  <c:v>45066</c:v>
                </c:pt>
                <c:pt idx="22446">
                  <c:v>45115</c:v>
                </c:pt>
                <c:pt idx="22447">
                  <c:v>45090.5</c:v>
                </c:pt>
                <c:pt idx="22448">
                  <c:v>45076.5</c:v>
                </c:pt>
                <c:pt idx="22449">
                  <c:v>45080</c:v>
                </c:pt>
                <c:pt idx="22450">
                  <c:v>45069.5</c:v>
                </c:pt>
                <c:pt idx="22451">
                  <c:v>44999.5</c:v>
                </c:pt>
                <c:pt idx="22452">
                  <c:v>44947</c:v>
                </c:pt>
                <c:pt idx="22453">
                  <c:v>45013.5</c:v>
                </c:pt>
                <c:pt idx="22454">
                  <c:v>44975</c:v>
                </c:pt>
                <c:pt idx="22455">
                  <c:v>45017</c:v>
                </c:pt>
                <c:pt idx="22456">
                  <c:v>44964.5</c:v>
                </c:pt>
                <c:pt idx="22457">
                  <c:v>44964.5</c:v>
                </c:pt>
                <c:pt idx="22458">
                  <c:v>44968</c:v>
                </c:pt>
                <c:pt idx="22459">
                  <c:v>44929.5</c:v>
                </c:pt>
                <c:pt idx="22460">
                  <c:v>44929.5</c:v>
                </c:pt>
                <c:pt idx="22461">
                  <c:v>44929.5</c:v>
                </c:pt>
                <c:pt idx="22462">
                  <c:v>44905</c:v>
                </c:pt>
                <c:pt idx="22463">
                  <c:v>44908.5</c:v>
                </c:pt>
                <c:pt idx="22464">
                  <c:v>44891</c:v>
                </c:pt>
                <c:pt idx="22465">
                  <c:v>44866.5</c:v>
                </c:pt>
                <c:pt idx="22466">
                  <c:v>44789.5</c:v>
                </c:pt>
                <c:pt idx="22467">
                  <c:v>44740.5</c:v>
                </c:pt>
                <c:pt idx="22468">
                  <c:v>44852.5</c:v>
                </c:pt>
                <c:pt idx="22469">
                  <c:v>44838.5</c:v>
                </c:pt>
                <c:pt idx="22470">
                  <c:v>44835</c:v>
                </c:pt>
                <c:pt idx="22471">
                  <c:v>44824.5</c:v>
                </c:pt>
                <c:pt idx="22472">
                  <c:v>44814</c:v>
                </c:pt>
                <c:pt idx="22473">
                  <c:v>44803.5</c:v>
                </c:pt>
                <c:pt idx="22474">
                  <c:v>44754.5</c:v>
                </c:pt>
                <c:pt idx="22475">
                  <c:v>44765</c:v>
                </c:pt>
                <c:pt idx="22476">
                  <c:v>44751</c:v>
                </c:pt>
                <c:pt idx="22477">
                  <c:v>44733.5</c:v>
                </c:pt>
                <c:pt idx="22478">
                  <c:v>44674</c:v>
                </c:pt>
                <c:pt idx="22479">
                  <c:v>44621.5</c:v>
                </c:pt>
                <c:pt idx="22480">
                  <c:v>44740.5</c:v>
                </c:pt>
                <c:pt idx="22481">
                  <c:v>44726.5</c:v>
                </c:pt>
                <c:pt idx="22482">
                  <c:v>44716</c:v>
                </c:pt>
                <c:pt idx="22483">
                  <c:v>44712.5</c:v>
                </c:pt>
                <c:pt idx="22484">
                  <c:v>44730</c:v>
                </c:pt>
                <c:pt idx="22485">
                  <c:v>44726.5</c:v>
                </c:pt>
                <c:pt idx="22486">
                  <c:v>44698.5</c:v>
                </c:pt>
                <c:pt idx="22487">
                  <c:v>44702</c:v>
                </c:pt>
                <c:pt idx="22488">
                  <c:v>44653</c:v>
                </c:pt>
                <c:pt idx="22489">
                  <c:v>44600.5</c:v>
                </c:pt>
                <c:pt idx="22490">
                  <c:v>44548</c:v>
                </c:pt>
                <c:pt idx="22491">
                  <c:v>44649.5</c:v>
                </c:pt>
                <c:pt idx="22492">
                  <c:v>44653</c:v>
                </c:pt>
                <c:pt idx="22493">
                  <c:v>44667</c:v>
                </c:pt>
                <c:pt idx="22494">
                  <c:v>44649.5</c:v>
                </c:pt>
                <c:pt idx="22495">
                  <c:v>44611</c:v>
                </c:pt>
                <c:pt idx="22496">
                  <c:v>44558.5</c:v>
                </c:pt>
                <c:pt idx="22497">
                  <c:v>44635.5</c:v>
                </c:pt>
                <c:pt idx="22498">
                  <c:v>44649.5</c:v>
                </c:pt>
                <c:pt idx="22499">
                  <c:v>44674</c:v>
                </c:pt>
                <c:pt idx="22500">
                  <c:v>44646</c:v>
                </c:pt>
                <c:pt idx="22501">
                  <c:v>44635.5</c:v>
                </c:pt>
                <c:pt idx="22502">
                  <c:v>44586.5</c:v>
                </c:pt>
                <c:pt idx="22503">
                  <c:v>44523.5</c:v>
                </c:pt>
                <c:pt idx="22504">
                  <c:v>44649.5</c:v>
                </c:pt>
                <c:pt idx="22505">
                  <c:v>44649.5</c:v>
                </c:pt>
                <c:pt idx="22506">
                  <c:v>44639</c:v>
                </c:pt>
                <c:pt idx="22507">
                  <c:v>44625</c:v>
                </c:pt>
                <c:pt idx="22508">
                  <c:v>44562</c:v>
                </c:pt>
                <c:pt idx="22509">
                  <c:v>44663.5</c:v>
                </c:pt>
                <c:pt idx="22510">
                  <c:v>44653</c:v>
                </c:pt>
                <c:pt idx="22511">
                  <c:v>44639</c:v>
                </c:pt>
                <c:pt idx="22512">
                  <c:v>44639</c:v>
                </c:pt>
                <c:pt idx="22513">
                  <c:v>44597</c:v>
                </c:pt>
                <c:pt idx="22514">
                  <c:v>44677.5</c:v>
                </c:pt>
                <c:pt idx="22515">
                  <c:v>44698.5</c:v>
                </c:pt>
                <c:pt idx="22516">
                  <c:v>44698.5</c:v>
                </c:pt>
                <c:pt idx="22517">
                  <c:v>44646</c:v>
                </c:pt>
                <c:pt idx="22518">
                  <c:v>44611</c:v>
                </c:pt>
                <c:pt idx="22519">
                  <c:v>44684.5</c:v>
                </c:pt>
                <c:pt idx="22520">
                  <c:v>44698.5</c:v>
                </c:pt>
                <c:pt idx="22521">
                  <c:v>44670.5</c:v>
                </c:pt>
                <c:pt idx="22522">
                  <c:v>44628.5</c:v>
                </c:pt>
                <c:pt idx="22523">
                  <c:v>44709</c:v>
                </c:pt>
                <c:pt idx="22524">
                  <c:v>44726.5</c:v>
                </c:pt>
                <c:pt idx="22525">
                  <c:v>44691.5</c:v>
                </c:pt>
                <c:pt idx="22526">
                  <c:v>44667</c:v>
                </c:pt>
                <c:pt idx="22527">
                  <c:v>44607.5</c:v>
                </c:pt>
                <c:pt idx="22528">
                  <c:v>44758</c:v>
                </c:pt>
                <c:pt idx="22529">
                  <c:v>44758</c:v>
                </c:pt>
                <c:pt idx="22530">
                  <c:v>44786</c:v>
                </c:pt>
                <c:pt idx="22531">
                  <c:v>44772</c:v>
                </c:pt>
                <c:pt idx="22532">
                  <c:v>44747.5</c:v>
                </c:pt>
                <c:pt idx="22533">
                  <c:v>44695</c:v>
                </c:pt>
                <c:pt idx="22534">
                  <c:v>44796.5</c:v>
                </c:pt>
                <c:pt idx="22535">
                  <c:v>44782.5</c:v>
                </c:pt>
                <c:pt idx="22536">
                  <c:v>44810.5</c:v>
                </c:pt>
                <c:pt idx="22537">
                  <c:v>44789.5</c:v>
                </c:pt>
                <c:pt idx="22538">
                  <c:v>44772</c:v>
                </c:pt>
                <c:pt idx="22539">
                  <c:v>44761.5</c:v>
                </c:pt>
                <c:pt idx="22540">
                  <c:v>44747.5</c:v>
                </c:pt>
                <c:pt idx="22541">
                  <c:v>44733.5</c:v>
                </c:pt>
                <c:pt idx="22542">
                  <c:v>44772</c:v>
                </c:pt>
                <c:pt idx="22543">
                  <c:v>44733.5</c:v>
                </c:pt>
                <c:pt idx="22544">
                  <c:v>44719.5</c:v>
                </c:pt>
                <c:pt idx="22545">
                  <c:v>44719.5</c:v>
                </c:pt>
                <c:pt idx="22546">
                  <c:v>44698.5</c:v>
                </c:pt>
                <c:pt idx="22547">
                  <c:v>44663.5</c:v>
                </c:pt>
                <c:pt idx="22548">
                  <c:v>44625</c:v>
                </c:pt>
                <c:pt idx="22549">
                  <c:v>44667</c:v>
                </c:pt>
                <c:pt idx="22550">
                  <c:v>44705.5</c:v>
                </c:pt>
                <c:pt idx="22551">
                  <c:v>44684.5</c:v>
                </c:pt>
                <c:pt idx="22552">
                  <c:v>44684.5</c:v>
                </c:pt>
                <c:pt idx="22553">
                  <c:v>44625</c:v>
                </c:pt>
                <c:pt idx="22554">
                  <c:v>44625</c:v>
                </c:pt>
                <c:pt idx="22555">
                  <c:v>44611</c:v>
                </c:pt>
                <c:pt idx="22556">
                  <c:v>44646</c:v>
                </c:pt>
                <c:pt idx="22557">
                  <c:v>44611</c:v>
                </c:pt>
                <c:pt idx="22558">
                  <c:v>44586.5</c:v>
                </c:pt>
                <c:pt idx="22559">
                  <c:v>44572.5</c:v>
                </c:pt>
                <c:pt idx="22560">
                  <c:v>44562</c:v>
                </c:pt>
                <c:pt idx="22561">
                  <c:v>44548</c:v>
                </c:pt>
                <c:pt idx="22562">
                  <c:v>44562</c:v>
                </c:pt>
                <c:pt idx="22563">
                  <c:v>44537.5</c:v>
                </c:pt>
                <c:pt idx="22564">
                  <c:v>44499</c:v>
                </c:pt>
                <c:pt idx="22565">
                  <c:v>44460.5</c:v>
                </c:pt>
                <c:pt idx="22566">
                  <c:v>44411.5</c:v>
                </c:pt>
                <c:pt idx="22567">
                  <c:v>44523.5</c:v>
                </c:pt>
                <c:pt idx="22568">
                  <c:v>44509.5</c:v>
                </c:pt>
                <c:pt idx="22569">
                  <c:v>44471</c:v>
                </c:pt>
                <c:pt idx="22570">
                  <c:v>44478</c:v>
                </c:pt>
                <c:pt idx="22571">
                  <c:v>44492</c:v>
                </c:pt>
                <c:pt idx="22572">
                  <c:v>44506</c:v>
                </c:pt>
                <c:pt idx="22573">
                  <c:v>44481.5</c:v>
                </c:pt>
                <c:pt idx="22574">
                  <c:v>44474.5</c:v>
                </c:pt>
                <c:pt idx="22575">
                  <c:v>44474.5</c:v>
                </c:pt>
                <c:pt idx="22576">
                  <c:v>44474.5</c:v>
                </c:pt>
                <c:pt idx="22577">
                  <c:v>44485</c:v>
                </c:pt>
                <c:pt idx="22578">
                  <c:v>44460.5</c:v>
                </c:pt>
                <c:pt idx="22579">
                  <c:v>44446.5</c:v>
                </c:pt>
                <c:pt idx="22580">
                  <c:v>44474.5</c:v>
                </c:pt>
                <c:pt idx="22581">
                  <c:v>44474.5</c:v>
                </c:pt>
                <c:pt idx="22582">
                  <c:v>44446.5</c:v>
                </c:pt>
                <c:pt idx="22583">
                  <c:v>44397.5</c:v>
                </c:pt>
                <c:pt idx="22584">
                  <c:v>44338</c:v>
                </c:pt>
                <c:pt idx="22585">
                  <c:v>44401</c:v>
                </c:pt>
                <c:pt idx="22586">
                  <c:v>44415</c:v>
                </c:pt>
                <c:pt idx="22587">
                  <c:v>44411.5</c:v>
                </c:pt>
                <c:pt idx="22588">
                  <c:v>44425.5</c:v>
                </c:pt>
                <c:pt idx="22589">
                  <c:v>44397.5</c:v>
                </c:pt>
                <c:pt idx="22590">
                  <c:v>44401</c:v>
                </c:pt>
                <c:pt idx="22591">
                  <c:v>44397.5</c:v>
                </c:pt>
                <c:pt idx="22592">
                  <c:v>44422</c:v>
                </c:pt>
                <c:pt idx="22593">
                  <c:v>44411.5</c:v>
                </c:pt>
                <c:pt idx="22594">
                  <c:v>44394</c:v>
                </c:pt>
                <c:pt idx="22595">
                  <c:v>44425.5</c:v>
                </c:pt>
                <c:pt idx="22596">
                  <c:v>44415</c:v>
                </c:pt>
                <c:pt idx="22597">
                  <c:v>44418.5</c:v>
                </c:pt>
                <c:pt idx="22598">
                  <c:v>44397.5</c:v>
                </c:pt>
                <c:pt idx="22599">
                  <c:v>44373</c:v>
                </c:pt>
                <c:pt idx="22600">
                  <c:v>44348.5</c:v>
                </c:pt>
                <c:pt idx="22601">
                  <c:v>44401</c:v>
                </c:pt>
                <c:pt idx="22602">
                  <c:v>44411.5</c:v>
                </c:pt>
                <c:pt idx="22603">
                  <c:v>44422</c:v>
                </c:pt>
                <c:pt idx="22604">
                  <c:v>44425.5</c:v>
                </c:pt>
                <c:pt idx="22605">
                  <c:v>44436</c:v>
                </c:pt>
                <c:pt idx="22606">
                  <c:v>44411.5</c:v>
                </c:pt>
                <c:pt idx="22607">
                  <c:v>44425.5</c:v>
                </c:pt>
                <c:pt idx="22608">
                  <c:v>44439.5</c:v>
                </c:pt>
                <c:pt idx="22609">
                  <c:v>44425.5</c:v>
                </c:pt>
                <c:pt idx="22610">
                  <c:v>44439.5</c:v>
                </c:pt>
                <c:pt idx="22611">
                  <c:v>44446.5</c:v>
                </c:pt>
                <c:pt idx="22612">
                  <c:v>44453.5</c:v>
                </c:pt>
                <c:pt idx="22613">
                  <c:v>44425.5</c:v>
                </c:pt>
                <c:pt idx="22614">
                  <c:v>44450</c:v>
                </c:pt>
                <c:pt idx="22615">
                  <c:v>44460.5</c:v>
                </c:pt>
                <c:pt idx="22616">
                  <c:v>44443</c:v>
                </c:pt>
                <c:pt idx="22617">
                  <c:v>44422</c:v>
                </c:pt>
                <c:pt idx="22618">
                  <c:v>44369.5</c:v>
                </c:pt>
                <c:pt idx="22619">
                  <c:v>44422</c:v>
                </c:pt>
                <c:pt idx="22620">
                  <c:v>44432.5</c:v>
                </c:pt>
                <c:pt idx="22621">
                  <c:v>44422</c:v>
                </c:pt>
                <c:pt idx="22622">
                  <c:v>44422</c:v>
                </c:pt>
                <c:pt idx="22623">
                  <c:v>44425.5</c:v>
                </c:pt>
                <c:pt idx="22624">
                  <c:v>44425.5</c:v>
                </c:pt>
                <c:pt idx="22625">
                  <c:v>44425.5</c:v>
                </c:pt>
                <c:pt idx="22626">
                  <c:v>44411.5</c:v>
                </c:pt>
                <c:pt idx="22627">
                  <c:v>44425.5</c:v>
                </c:pt>
                <c:pt idx="22628">
                  <c:v>44436</c:v>
                </c:pt>
                <c:pt idx="22629">
                  <c:v>44411.5</c:v>
                </c:pt>
                <c:pt idx="22630">
                  <c:v>44411.5</c:v>
                </c:pt>
                <c:pt idx="22631">
                  <c:v>44401</c:v>
                </c:pt>
                <c:pt idx="22632">
                  <c:v>44397.5</c:v>
                </c:pt>
                <c:pt idx="22633">
                  <c:v>44348.5</c:v>
                </c:pt>
                <c:pt idx="22634">
                  <c:v>44285.5</c:v>
                </c:pt>
                <c:pt idx="22635">
                  <c:v>44425.5</c:v>
                </c:pt>
                <c:pt idx="22636">
                  <c:v>44397.5</c:v>
                </c:pt>
                <c:pt idx="22637">
                  <c:v>44436</c:v>
                </c:pt>
                <c:pt idx="22638">
                  <c:v>44408</c:v>
                </c:pt>
                <c:pt idx="22639">
                  <c:v>44415</c:v>
                </c:pt>
                <c:pt idx="22640">
                  <c:v>44425.5</c:v>
                </c:pt>
                <c:pt idx="22641">
                  <c:v>44408</c:v>
                </c:pt>
                <c:pt idx="22642">
                  <c:v>44411.5</c:v>
                </c:pt>
                <c:pt idx="22643">
                  <c:v>44460.5</c:v>
                </c:pt>
                <c:pt idx="22644">
                  <c:v>44446.5</c:v>
                </c:pt>
                <c:pt idx="22645">
                  <c:v>44460.5</c:v>
                </c:pt>
                <c:pt idx="22646">
                  <c:v>44422</c:v>
                </c:pt>
                <c:pt idx="22647">
                  <c:v>44411.5</c:v>
                </c:pt>
                <c:pt idx="22648">
                  <c:v>44359</c:v>
                </c:pt>
                <c:pt idx="22649">
                  <c:v>44488.5</c:v>
                </c:pt>
                <c:pt idx="22650">
                  <c:v>44474.5</c:v>
                </c:pt>
                <c:pt idx="22651">
                  <c:v>44499</c:v>
                </c:pt>
                <c:pt idx="22652">
                  <c:v>44460.5</c:v>
                </c:pt>
                <c:pt idx="22653">
                  <c:v>44488.5</c:v>
                </c:pt>
                <c:pt idx="22654">
                  <c:v>44499</c:v>
                </c:pt>
                <c:pt idx="22655">
                  <c:v>44499</c:v>
                </c:pt>
                <c:pt idx="22656">
                  <c:v>44485</c:v>
                </c:pt>
                <c:pt idx="22657">
                  <c:v>44474.5</c:v>
                </c:pt>
                <c:pt idx="22658">
                  <c:v>44450</c:v>
                </c:pt>
                <c:pt idx="22659">
                  <c:v>44478</c:v>
                </c:pt>
                <c:pt idx="22660">
                  <c:v>44450</c:v>
                </c:pt>
                <c:pt idx="22661">
                  <c:v>44460.5</c:v>
                </c:pt>
                <c:pt idx="22662">
                  <c:v>44443</c:v>
                </c:pt>
                <c:pt idx="22663">
                  <c:v>44450</c:v>
                </c:pt>
                <c:pt idx="22664">
                  <c:v>44429</c:v>
                </c:pt>
                <c:pt idx="22665">
                  <c:v>44411.5</c:v>
                </c:pt>
                <c:pt idx="22666">
                  <c:v>44345</c:v>
                </c:pt>
                <c:pt idx="22667">
                  <c:v>44289</c:v>
                </c:pt>
                <c:pt idx="22668">
                  <c:v>44397.5</c:v>
                </c:pt>
                <c:pt idx="22669">
                  <c:v>44411.5</c:v>
                </c:pt>
                <c:pt idx="22670">
                  <c:v>44397.5</c:v>
                </c:pt>
                <c:pt idx="22671">
                  <c:v>44387</c:v>
                </c:pt>
                <c:pt idx="22672">
                  <c:v>44401</c:v>
                </c:pt>
                <c:pt idx="22673">
                  <c:v>44397.5</c:v>
                </c:pt>
                <c:pt idx="22674">
                  <c:v>44373</c:v>
                </c:pt>
                <c:pt idx="22675">
                  <c:v>44373</c:v>
                </c:pt>
                <c:pt idx="22676">
                  <c:v>44387</c:v>
                </c:pt>
                <c:pt idx="22677">
                  <c:v>44387</c:v>
                </c:pt>
                <c:pt idx="22678">
                  <c:v>44373</c:v>
                </c:pt>
                <c:pt idx="22679">
                  <c:v>44362.5</c:v>
                </c:pt>
                <c:pt idx="22680">
                  <c:v>44334.5</c:v>
                </c:pt>
                <c:pt idx="22681">
                  <c:v>44348.5</c:v>
                </c:pt>
                <c:pt idx="22682">
                  <c:v>44334.5</c:v>
                </c:pt>
                <c:pt idx="22683">
                  <c:v>44296</c:v>
                </c:pt>
                <c:pt idx="22684">
                  <c:v>44268</c:v>
                </c:pt>
                <c:pt idx="22685">
                  <c:v>44362.5</c:v>
                </c:pt>
                <c:pt idx="22686">
                  <c:v>44355.5</c:v>
                </c:pt>
                <c:pt idx="22687">
                  <c:v>44348.5</c:v>
                </c:pt>
                <c:pt idx="22688">
                  <c:v>44338</c:v>
                </c:pt>
                <c:pt idx="22689">
                  <c:v>44345</c:v>
                </c:pt>
                <c:pt idx="22690">
                  <c:v>44355.5</c:v>
                </c:pt>
                <c:pt idx="22691">
                  <c:v>44359</c:v>
                </c:pt>
                <c:pt idx="22692">
                  <c:v>44317</c:v>
                </c:pt>
                <c:pt idx="22693">
                  <c:v>44341.5</c:v>
                </c:pt>
                <c:pt idx="22694">
                  <c:v>44348.5</c:v>
                </c:pt>
                <c:pt idx="22695">
                  <c:v>44348.5</c:v>
                </c:pt>
                <c:pt idx="22696">
                  <c:v>44334.5</c:v>
                </c:pt>
                <c:pt idx="22697">
                  <c:v>44313.5</c:v>
                </c:pt>
                <c:pt idx="22698">
                  <c:v>44324</c:v>
                </c:pt>
                <c:pt idx="22699">
                  <c:v>44324</c:v>
                </c:pt>
                <c:pt idx="22700">
                  <c:v>44310</c:v>
                </c:pt>
                <c:pt idx="22701">
                  <c:v>44334.5</c:v>
                </c:pt>
                <c:pt idx="22702">
                  <c:v>44285.5</c:v>
                </c:pt>
                <c:pt idx="22703">
                  <c:v>44285.5</c:v>
                </c:pt>
                <c:pt idx="22704">
                  <c:v>44247</c:v>
                </c:pt>
                <c:pt idx="22705">
                  <c:v>44240</c:v>
                </c:pt>
                <c:pt idx="22706">
                  <c:v>44184</c:v>
                </c:pt>
                <c:pt idx="22707">
                  <c:v>44156</c:v>
                </c:pt>
                <c:pt idx="22708">
                  <c:v>44240</c:v>
                </c:pt>
                <c:pt idx="22709">
                  <c:v>44264.5</c:v>
                </c:pt>
                <c:pt idx="22710">
                  <c:v>44257.5</c:v>
                </c:pt>
                <c:pt idx="22711">
                  <c:v>44247</c:v>
                </c:pt>
                <c:pt idx="22712">
                  <c:v>44229.5</c:v>
                </c:pt>
                <c:pt idx="22713">
                  <c:v>44243.5</c:v>
                </c:pt>
                <c:pt idx="22714">
                  <c:v>44212</c:v>
                </c:pt>
                <c:pt idx="22715">
                  <c:v>44212</c:v>
                </c:pt>
                <c:pt idx="22716">
                  <c:v>44191</c:v>
                </c:pt>
                <c:pt idx="22717">
                  <c:v>44208.5</c:v>
                </c:pt>
                <c:pt idx="22718">
                  <c:v>44198</c:v>
                </c:pt>
                <c:pt idx="22719">
                  <c:v>44170</c:v>
                </c:pt>
                <c:pt idx="22720">
                  <c:v>44145.5</c:v>
                </c:pt>
                <c:pt idx="22721">
                  <c:v>44100</c:v>
                </c:pt>
                <c:pt idx="22722">
                  <c:v>44226</c:v>
                </c:pt>
                <c:pt idx="22723">
                  <c:v>44198</c:v>
                </c:pt>
                <c:pt idx="22724">
                  <c:v>44177</c:v>
                </c:pt>
                <c:pt idx="22725">
                  <c:v>44226</c:v>
                </c:pt>
                <c:pt idx="22726">
                  <c:v>44226</c:v>
                </c:pt>
                <c:pt idx="22727">
                  <c:v>44226</c:v>
                </c:pt>
                <c:pt idx="22728">
                  <c:v>44212</c:v>
                </c:pt>
                <c:pt idx="22729">
                  <c:v>44226</c:v>
                </c:pt>
                <c:pt idx="22730">
                  <c:v>44226</c:v>
                </c:pt>
                <c:pt idx="22731">
                  <c:v>44215.5</c:v>
                </c:pt>
                <c:pt idx="22732">
                  <c:v>44187.5</c:v>
                </c:pt>
                <c:pt idx="22733">
                  <c:v>44250.5</c:v>
                </c:pt>
                <c:pt idx="22734">
                  <c:v>44198</c:v>
                </c:pt>
                <c:pt idx="22735">
                  <c:v>44173.5</c:v>
                </c:pt>
                <c:pt idx="22736">
                  <c:v>44271.5</c:v>
                </c:pt>
                <c:pt idx="22737">
                  <c:v>44282</c:v>
                </c:pt>
                <c:pt idx="22738">
                  <c:v>44303</c:v>
                </c:pt>
                <c:pt idx="22739">
                  <c:v>44285.5</c:v>
                </c:pt>
                <c:pt idx="22740">
                  <c:v>44289</c:v>
                </c:pt>
                <c:pt idx="22741">
                  <c:v>44292.5</c:v>
                </c:pt>
                <c:pt idx="22742">
                  <c:v>44285.5</c:v>
                </c:pt>
                <c:pt idx="22743">
                  <c:v>44271.5</c:v>
                </c:pt>
                <c:pt idx="22744">
                  <c:v>44257.5</c:v>
                </c:pt>
                <c:pt idx="22745">
                  <c:v>44271.5</c:v>
                </c:pt>
                <c:pt idx="22746">
                  <c:v>44257.5</c:v>
                </c:pt>
                <c:pt idx="22747">
                  <c:v>44261</c:v>
                </c:pt>
                <c:pt idx="22748">
                  <c:v>44250.5</c:v>
                </c:pt>
                <c:pt idx="22749">
                  <c:v>44236.5</c:v>
                </c:pt>
                <c:pt idx="22750">
                  <c:v>44236.5</c:v>
                </c:pt>
                <c:pt idx="22751">
                  <c:v>44219</c:v>
                </c:pt>
                <c:pt idx="22752">
                  <c:v>44212</c:v>
                </c:pt>
                <c:pt idx="22753">
                  <c:v>44187.5</c:v>
                </c:pt>
                <c:pt idx="22754">
                  <c:v>44191</c:v>
                </c:pt>
                <c:pt idx="22755">
                  <c:v>44187.5</c:v>
                </c:pt>
                <c:pt idx="22756">
                  <c:v>44187.5</c:v>
                </c:pt>
                <c:pt idx="22757">
                  <c:v>44138.5</c:v>
                </c:pt>
                <c:pt idx="22758">
                  <c:v>44110.5</c:v>
                </c:pt>
                <c:pt idx="22759">
                  <c:v>44072</c:v>
                </c:pt>
                <c:pt idx="22760">
                  <c:v>44170</c:v>
                </c:pt>
                <c:pt idx="22761">
                  <c:v>44166.5</c:v>
                </c:pt>
                <c:pt idx="22762">
                  <c:v>44159.5</c:v>
                </c:pt>
                <c:pt idx="22763">
                  <c:v>44156</c:v>
                </c:pt>
                <c:pt idx="22764">
                  <c:v>44128</c:v>
                </c:pt>
                <c:pt idx="22765">
                  <c:v>44145.5</c:v>
                </c:pt>
                <c:pt idx="22766">
                  <c:v>44159.5</c:v>
                </c:pt>
                <c:pt idx="22767">
                  <c:v>44149</c:v>
                </c:pt>
                <c:pt idx="22768">
                  <c:v>44149</c:v>
                </c:pt>
                <c:pt idx="22769">
                  <c:v>44138.5</c:v>
                </c:pt>
                <c:pt idx="22770">
                  <c:v>44124.5</c:v>
                </c:pt>
                <c:pt idx="22771">
                  <c:v>44138.5</c:v>
                </c:pt>
                <c:pt idx="22772">
                  <c:v>44131.5</c:v>
                </c:pt>
                <c:pt idx="22773">
                  <c:v>44086</c:v>
                </c:pt>
                <c:pt idx="22774">
                  <c:v>44173.5</c:v>
                </c:pt>
                <c:pt idx="22775">
                  <c:v>44198</c:v>
                </c:pt>
                <c:pt idx="22776">
                  <c:v>44173.5</c:v>
                </c:pt>
                <c:pt idx="22777">
                  <c:v>44173.5</c:v>
                </c:pt>
                <c:pt idx="22778">
                  <c:v>44184</c:v>
                </c:pt>
                <c:pt idx="22779">
                  <c:v>44184</c:v>
                </c:pt>
                <c:pt idx="22780">
                  <c:v>44163</c:v>
                </c:pt>
                <c:pt idx="22781">
                  <c:v>44170</c:v>
                </c:pt>
                <c:pt idx="22782">
                  <c:v>44201.5</c:v>
                </c:pt>
                <c:pt idx="22783">
                  <c:v>44212</c:v>
                </c:pt>
                <c:pt idx="22784">
                  <c:v>44212</c:v>
                </c:pt>
                <c:pt idx="22785">
                  <c:v>44212</c:v>
                </c:pt>
                <c:pt idx="22786">
                  <c:v>44201.5</c:v>
                </c:pt>
                <c:pt idx="22787">
                  <c:v>44215.5</c:v>
                </c:pt>
                <c:pt idx="22788">
                  <c:v>44163</c:v>
                </c:pt>
                <c:pt idx="22789">
                  <c:v>44180.5</c:v>
                </c:pt>
                <c:pt idx="22790">
                  <c:v>44131.5</c:v>
                </c:pt>
                <c:pt idx="22791">
                  <c:v>44072</c:v>
                </c:pt>
                <c:pt idx="22792">
                  <c:v>44198</c:v>
                </c:pt>
                <c:pt idx="22793">
                  <c:v>44198</c:v>
                </c:pt>
                <c:pt idx="22794">
                  <c:v>44198</c:v>
                </c:pt>
                <c:pt idx="22795">
                  <c:v>44198</c:v>
                </c:pt>
                <c:pt idx="22796">
                  <c:v>44163</c:v>
                </c:pt>
                <c:pt idx="22797">
                  <c:v>44173.5</c:v>
                </c:pt>
                <c:pt idx="22798">
                  <c:v>44173.5</c:v>
                </c:pt>
                <c:pt idx="22799">
                  <c:v>44177</c:v>
                </c:pt>
                <c:pt idx="22800">
                  <c:v>44173.5</c:v>
                </c:pt>
                <c:pt idx="22801">
                  <c:v>44163</c:v>
                </c:pt>
                <c:pt idx="22802">
                  <c:v>44177</c:v>
                </c:pt>
                <c:pt idx="22803">
                  <c:v>44166.5</c:v>
                </c:pt>
                <c:pt idx="22804">
                  <c:v>44152.5</c:v>
                </c:pt>
                <c:pt idx="22805">
                  <c:v>44124.5</c:v>
                </c:pt>
                <c:pt idx="22806">
                  <c:v>44103.5</c:v>
                </c:pt>
                <c:pt idx="22807">
                  <c:v>44208.5</c:v>
                </c:pt>
                <c:pt idx="22808">
                  <c:v>44180.5</c:v>
                </c:pt>
                <c:pt idx="22809">
                  <c:v>44191</c:v>
                </c:pt>
                <c:pt idx="22810">
                  <c:v>44177</c:v>
                </c:pt>
                <c:pt idx="22811">
                  <c:v>44198</c:v>
                </c:pt>
                <c:pt idx="22812">
                  <c:v>44177</c:v>
                </c:pt>
                <c:pt idx="22813">
                  <c:v>44187.5</c:v>
                </c:pt>
                <c:pt idx="22814">
                  <c:v>44212</c:v>
                </c:pt>
                <c:pt idx="22815">
                  <c:v>44187.5</c:v>
                </c:pt>
                <c:pt idx="22816">
                  <c:v>44156</c:v>
                </c:pt>
                <c:pt idx="22817">
                  <c:v>44177</c:v>
                </c:pt>
                <c:pt idx="22818">
                  <c:v>44138.5</c:v>
                </c:pt>
                <c:pt idx="22819">
                  <c:v>44229.5</c:v>
                </c:pt>
                <c:pt idx="22820">
                  <c:v>44215.5</c:v>
                </c:pt>
                <c:pt idx="22821">
                  <c:v>44250.5</c:v>
                </c:pt>
                <c:pt idx="22822">
                  <c:v>44201.5</c:v>
                </c:pt>
                <c:pt idx="22823">
                  <c:v>44261</c:v>
                </c:pt>
                <c:pt idx="22824">
                  <c:v>44236.5</c:v>
                </c:pt>
                <c:pt idx="22825">
                  <c:v>44236.5</c:v>
                </c:pt>
                <c:pt idx="22826">
                  <c:v>44187.5</c:v>
                </c:pt>
                <c:pt idx="22827">
                  <c:v>44233</c:v>
                </c:pt>
                <c:pt idx="22828">
                  <c:v>44205</c:v>
                </c:pt>
                <c:pt idx="22829">
                  <c:v>44198</c:v>
                </c:pt>
                <c:pt idx="22830">
                  <c:v>44208.5</c:v>
                </c:pt>
                <c:pt idx="22831">
                  <c:v>44233</c:v>
                </c:pt>
                <c:pt idx="22832">
                  <c:v>44233</c:v>
                </c:pt>
                <c:pt idx="22833">
                  <c:v>44194.5</c:v>
                </c:pt>
                <c:pt idx="22834">
                  <c:v>44187.5</c:v>
                </c:pt>
                <c:pt idx="22835">
                  <c:v>44233</c:v>
                </c:pt>
                <c:pt idx="22836">
                  <c:v>44194.5</c:v>
                </c:pt>
                <c:pt idx="22837">
                  <c:v>44149</c:v>
                </c:pt>
                <c:pt idx="22838">
                  <c:v>44166.5</c:v>
                </c:pt>
                <c:pt idx="22839">
                  <c:v>44135</c:v>
                </c:pt>
                <c:pt idx="22840">
                  <c:v>44166.5</c:v>
                </c:pt>
                <c:pt idx="22841">
                  <c:v>44163</c:v>
                </c:pt>
                <c:pt idx="22842">
                  <c:v>44149</c:v>
                </c:pt>
                <c:pt idx="22843">
                  <c:v>44149</c:v>
                </c:pt>
                <c:pt idx="22844">
                  <c:v>44152.5</c:v>
                </c:pt>
                <c:pt idx="22845">
                  <c:v>44114</c:v>
                </c:pt>
                <c:pt idx="22846">
                  <c:v>44051</c:v>
                </c:pt>
                <c:pt idx="22847">
                  <c:v>44016</c:v>
                </c:pt>
                <c:pt idx="22848">
                  <c:v>43953</c:v>
                </c:pt>
                <c:pt idx="22849">
                  <c:v>44100</c:v>
                </c:pt>
                <c:pt idx="22850">
                  <c:v>44114</c:v>
                </c:pt>
                <c:pt idx="22851">
                  <c:v>44107</c:v>
                </c:pt>
                <c:pt idx="22852">
                  <c:v>44079</c:v>
                </c:pt>
                <c:pt idx="22853">
                  <c:v>44065</c:v>
                </c:pt>
                <c:pt idx="22854">
                  <c:v>44093</c:v>
                </c:pt>
                <c:pt idx="22855">
                  <c:v>44072</c:v>
                </c:pt>
                <c:pt idx="22856">
                  <c:v>44079</c:v>
                </c:pt>
                <c:pt idx="22857">
                  <c:v>44044</c:v>
                </c:pt>
                <c:pt idx="22858">
                  <c:v>44065</c:v>
                </c:pt>
                <c:pt idx="22859">
                  <c:v>44054.5</c:v>
                </c:pt>
                <c:pt idx="22860">
                  <c:v>44047.5</c:v>
                </c:pt>
                <c:pt idx="22861">
                  <c:v>44051</c:v>
                </c:pt>
                <c:pt idx="22862">
                  <c:v>44047.5</c:v>
                </c:pt>
                <c:pt idx="22863">
                  <c:v>44054.5</c:v>
                </c:pt>
                <c:pt idx="22864">
                  <c:v>44033.5</c:v>
                </c:pt>
                <c:pt idx="22865">
                  <c:v>44016</c:v>
                </c:pt>
                <c:pt idx="22866">
                  <c:v>44033.5</c:v>
                </c:pt>
                <c:pt idx="22867">
                  <c:v>44037</c:v>
                </c:pt>
                <c:pt idx="22868">
                  <c:v>44026.5</c:v>
                </c:pt>
                <c:pt idx="22869">
                  <c:v>44023</c:v>
                </c:pt>
                <c:pt idx="22870">
                  <c:v>44026.5</c:v>
                </c:pt>
                <c:pt idx="22871">
                  <c:v>44040.5</c:v>
                </c:pt>
                <c:pt idx="22872">
                  <c:v>44002</c:v>
                </c:pt>
                <c:pt idx="22873">
                  <c:v>44044</c:v>
                </c:pt>
                <c:pt idx="22874">
                  <c:v>44030</c:v>
                </c:pt>
                <c:pt idx="22875">
                  <c:v>43981</c:v>
                </c:pt>
                <c:pt idx="22876">
                  <c:v>43988</c:v>
                </c:pt>
                <c:pt idx="22877">
                  <c:v>43942.5</c:v>
                </c:pt>
                <c:pt idx="22878">
                  <c:v>43904</c:v>
                </c:pt>
                <c:pt idx="22879">
                  <c:v>43841</c:v>
                </c:pt>
                <c:pt idx="22880">
                  <c:v>44016</c:v>
                </c:pt>
                <c:pt idx="22881">
                  <c:v>44026.5</c:v>
                </c:pt>
                <c:pt idx="22882">
                  <c:v>44023</c:v>
                </c:pt>
                <c:pt idx="22883">
                  <c:v>44026.5</c:v>
                </c:pt>
                <c:pt idx="22884">
                  <c:v>44016</c:v>
                </c:pt>
                <c:pt idx="22885">
                  <c:v>44040.5</c:v>
                </c:pt>
                <c:pt idx="22886">
                  <c:v>44030</c:v>
                </c:pt>
                <c:pt idx="22887">
                  <c:v>44002</c:v>
                </c:pt>
                <c:pt idx="22888">
                  <c:v>44030</c:v>
                </c:pt>
                <c:pt idx="22889">
                  <c:v>44051</c:v>
                </c:pt>
                <c:pt idx="22890">
                  <c:v>44054.5</c:v>
                </c:pt>
                <c:pt idx="22891">
                  <c:v>44054.5</c:v>
                </c:pt>
                <c:pt idx="22892">
                  <c:v>44040.5</c:v>
                </c:pt>
                <c:pt idx="22893">
                  <c:v>44065</c:v>
                </c:pt>
                <c:pt idx="22894">
                  <c:v>44051</c:v>
                </c:pt>
                <c:pt idx="22895">
                  <c:v>44075.5</c:v>
                </c:pt>
                <c:pt idx="22896">
                  <c:v>44054.5</c:v>
                </c:pt>
                <c:pt idx="22897">
                  <c:v>44065</c:v>
                </c:pt>
                <c:pt idx="22898">
                  <c:v>44040.5</c:v>
                </c:pt>
                <c:pt idx="22899">
                  <c:v>44026.5</c:v>
                </c:pt>
                <c:pt idx="22900">
                  <c:v>43963.5</c:v>
                </c:pt>
                <c:pt idx="22901">
                  <c:v>43904</c:v>
                </c:pt>
                <c:pt idx="22902">
                  <c:v>44075.5</c:v>
                </c:pt>
                <c:pt idx="22903">
                  <c:v>44072</c:v>
                </c:pt>
                <c:pt idx="22904">
                  <c:v>44054.5</c:v>
                </c:pt>
                <c:pt idx="22905">
                  <c:v>44075.5</c:v>
                </c:pt>
                <c:pt idx="22906">
                  <c:v>44079</c:v>
                </c:pt>
                <c:pt idx="22907">
                  <c:v>44079</c:v>
                </c:pt>
                <c:pt idx="22908">
                  <c:v>44082.5</c:v>
                </c:pt>
                <c:pt idx="22909">
                  <c:v>44061.5</c:v>
                </c:pt>
                <c:pt idx="22910">
                  <c:v>44054.5</c:v>
                </c:pt>
                <c:pt idx="22911">
                  <c:v>44079</c:v>
                </c:pt>
                <c:pt idx="22912">
                  <c:v>44089.5</c:v>
                </c:pt>
                <c:pt idx="22913">
                  <c:v>44100</c:v>
                </c:pt>
                <c:pt idx="22914">
                  <c:v>44072</c:v>
                </c:pt>
                <c:pt idx="22915">
                  <c:v>44026.5</c:v>
                </c:pt>
                <c:pt idx="22916">
                  <c:v>43988</c:v>
                </c:pt>
                <c:pt idx="22917">
                  <c:v>43942.5</c:v>
                </c:pt>
                <c:pt idx="22918">
                  <c:v>44128</c:v>
                </c:pt>
                <c:pt idx="22919">
                  <c:v>44114</c:v>
                </c:pt>
                <c:pt idx="22920">
                  <c:v>44128</c:v>
                </c:pt>
                <c:pt idx="22921">
                  <c:v>44124.5</c:v>
                </c:pt>
                <c:pt idx="22922">
                  <c:v>44135</c:v>
                </c:pt>
                <c:pt idx="22923">
                  <c:v>44114</c:v>
                </c:pt>
                <c:pt idx="22924">
                  <c:v>44138.5</c:v>
                </c:pt>
                <c:pt idx="22925">
                  <c:v>44128</c:v>
                </c:pt>
                <c:pt idx="22926">
                  <c:v>44170</c:v>
                </c:pt>
                <c:pt idx="22927">
                  <c:v>44149</c:v>
                </c:pt>
                <c:pt idx="22928">
                  <c:v>44142</c:v>
                </c:pt>
                <c:pt idx="22929">
                  <c:v>44023</c:v>
                </c:pt>
                <c:pt idx="22930">
                  <c:v>44156</c:v>
                </c:pt>
                <c:pt idx="22931">
                  <c:v>44184</c:v>
                </c:pt>
                <c:pt idx="22932">
                  <c:v>44194.5</c:v>
                </c:pt>
                <c:pt idx="22933">
                  <c:v>44138.5</c:v>
                </c:pt>
                <c:pt idx="22934">
                  <c:v>44138.5</c:v>
                </c:pt>
                <c:pt idx="22935">
                  <c:v>44145.5</c:v>
                </c:pt>
                <c:pt idx="22936">
                  <c:v>44156</c:v>
                </c:pt>
                <c:pt idx="22937">
                  <c:v>44145.5</c:v>
                </c:pt>
                <c:pt idx="22938">
                  <c:v>44212</c:v>
                </c:pt>
                <c:pt idx="22939">
                  <c:v>44191</c:v>
                </c:pt>
                <c:pt idx="22940">
                  <c:v>44215.5</c:v>
                </c:pt>
                <c:pt idx="22941">
                  <c:v>44198</c:v>
                </c:pt>
                <c:pt idx="22942">
                  <c:v>44177</c:v>
                </c:pt>
                <c:pt idx="22943">
                  <c:v>44180.5</c:v>
                </c:pt>
                <c:pt idx="22944">
                  <c:v>44177</c:v>
                </c:pt>
                <c:pt idx="22945">
                  <c:v>44201.5</c:v>
                </c:pt>
                <c:pt idx="22946">
                  <c:v>44177</c:v>
                </c:pt>
                <c:pt idx="22947">
                  <c:v>44142</c:v>
                </c:pt>
                <c:pt idx="22948">
                  <c:v>44156</c:v>
                </c:pt>
                <c:pt idx="22949">
                  <c:v>44114</c:v>
                </c:pt>
                <c:pt idx="22950">
                  <c:v>44135</c:v>
                </c:pt>
                <c:pt idx="22951">
                  <c:v>44121</c:v>
                </c:pt>
                <c:pt idx="22952">
                  <c:v>44114</c:v>
                </c:pt>
                <c:pt idx="22953">
                  <c:v>44047.5</c:v>
                </c:pt>
                <c:pt idx="22954">
                  <c:v>43953</c:v>
                </c:pt>
                <c:pt idx="22955">
                  <c:v>44079</c:v>
                </c:pt>
                <c:pt idx="22956">
                  <c:v>44089.5</c:v>
                </c:pt>
                <c:pt idx="22957">
                  <c:v>44086</c:v>
                </c:pt>
                <c:pt idx="22958">
                  <c:v>44061.5</c:v>
                </c:pt>
                <c:pt idx="22959">
                  <c:v>44068.5</c:v>
                </c:pt>
                <c:pt idx="22960">
                  <c:v>44068.5</c:v>
                </c:pt>
                <c:pt idx="22961">
                  <c:v>44058</c:v>
                </c:pt>
                <c:pt idx="22962">
                  <c:v>44047.5</c:v>
                </c:pt>
                <c:pt idx="22963">
                  <c:v>44044</c:v>
                </c:pt>
                <c:pt idx="22964">
                  <c:v>44044</c:v>
                </c:pt>
                <c:pt idx="22965">
                  <c:v>44026.5</c:v>
                </c:pt>
                <c:pt idx="22966">
                  <c:v>44002</c:v>
                </c:pt>
                <c:pt idx="22967">
                  <c:v>43981</c:v>
                </c:pt>
                <c:pt idx="22968">
                  <c:v>43998.5</c:v>
                </c:pt>
                <c:pt idx="22969">
                  <c:v>43995</c:v>
                </c:pt>
                <c:pt idx="22970">
                  <c:v>43949.5</c:v>
                </c:pt>
                <c:pt idx="22971">
                  <c:v>43935.5</c:v>
                </c:pt>
                <c:pt idx="22972">
                  <c:v>43977.5</c:v>
                </c:pt>
                <c:pt idx="22973">
                  <c:v>43949.5</c:v>
                </c:pt>
                <c:pt idx="22974">
                  <c:v>43890</c:v>
                </c:pt>
                <c:pt idx="22975">
                  <c:v>43830.5</c:v>
                </c:pt>
                <c:pt idx="22976">
                  <c:v>43935.5</c:v>
                </c:pt>
                <c:pt idx="22977">
                  <c:v>43935.5</c:v>
                </c:pt>
                <c:pt idx="22978">
                  <c:v>43914.5</c:v>
                </c:pt>
                <c:pt idx="22979">
                  <c:v>43932</c:v>
                </c:pt>
                <c:pt idx="22980">
                  <c:v>43946</c:v>
                </c:pt>
                <c:pt idx="22981">
                  <c:v>43918</c:v>
                </c:pt>
                <c:pt idx="22982">
                  <c:v>43914.5</c:v>
                </c:pt>
                <c:pt idx="22983">
                  <c:v>43893.5</c:v>
                </c:pt>
                <c:pt idx="22984">
                  <c:v>43890</c:v>
                </c:pt>
                <c:pt idx="22985">
                  <c:v>43925</c:v>
                </c:pt>
                <c:pt idx="22986">
                  <c:v>43872.5</c:v>
                </c:pt>
                <c:pt idx="22987">
                  <c:v>43862</c:v>
                </c:pt>
                <c:pt idx="22988">
                  <c:v>43883</c:v>
                </c:pt>
                <c:pt idx="22989">
                  <c:v>43862</c:v>
                </c:pt>
                <c:pt idx="22990">
                  <c:v>43907.5</c:v>
                </c:pt>
                <c:pt idx="22991">
                  <c:v>43879.5</c:v>
                </c:pt>
                <c:pt idx="22992">
                  <c:v>43862</c:v>
                </c:pt>
                <c:pt idx="22993">
                  <c:v>43876</c:v>
                </c:pt>
                <c:pt idx="22994">
                  <c:v>43855</c:v>
                </c:pt>
                <c:pt idx="22995">
                  <c:v>43806</c:v>
                </c:pt>
                <c:pt idx="22996">
                  <c:v>43732.5</c:v>
                </c:pt>
                <c:pt idx="22997">
                  <c:v>43848</c:v>
                </c:pt>
                <c:pt idx="22998">
                  <c:v>43851.5</c:v>
                </c:pt>
                <c:pt idx="22999">
                  <c:v>43792</c:v>
                </c:pt>
                <c:pt idx="23000">
                  <c:v>43837.5</c:v>
                </c:pt>
                <c:pt idx="23001">
                  <c:v>43834</c:v>
                </c:pt>
                <c:pt idx="23002">
                  <c:v>43841</c:v>
                </c:pt>
                <c:pt idx="23003">
                  <c:v>43806</c:v>
                </c:pt>
                <c:pt idx="23004">
                  <c:v>43844.5</c:v>
                </c:pt>
                <c:pt idx="23005">
                  <c:v>43844.5</c:v>
                </c:pt>
                <c:pt idx="23006">
                  <c:v>43816.5</c:v>
                </c:pt>
                <c:pt idx="23007">
                  <c:v>43851.5</c:v>
                </c:pt>
                <c:pt idx="23008">
                  <c:v>43834</c:v>
                </c:pt>
                <c:pt idx="23009">
                  <c:v>43802.5</c:v>
                </c:pt>
                <c:pt idx="23010">
                  <c:v>43848</c:v>
                </c:pt>
                <c:pt idx="23011">
                  <c:v>43806</c:v>
                </c:pt>
                <c:pt idx="23012">
                  <c:v>43844.5</c:v>
                </c:pt>
                <c:pt idx="23013">
                  <c:v>43809.5</c:v>
                </c:pt>
                <c:pt idx="23014">
                  <c:v>43683.5</c:v>
                </c:pt>
                <c:pt idx="23015">
                  <c:v>43802.5</c:v>
                </c:pt>
                <c:pt idx="23016">
                  <c:v>43760.5</c:v>
                </c:pt>
                <c:pt idx="23017">
                  <c:v>43697.5</c:v>
                </c:pt>
                <c:pt idx="23018">
                  <c:v>43659</c:v>
                </c:pt>
                <c:pt idx="23019">
                  <c:v>43746.5</c:v>
                </c:pt>
                <c:pt idx="23020">
                  <c:v>43781.5</c:v>
                </c:pt>
                <c:pt idx="23021">
                  <c:v>43760.5</c:v>
                </c:pt>
                <c:pt idx="23022">
                  <c:v>43809.5</c:v>
                </c:pt>
                <c:pt idx="23023">
                  <c:v>43792</c:v>
                </c:pt>
                <c:pt idx="23024">
                  <c:v>43764</c:v>
                </c:pt>
                <c:pt idx="23025">
                  <c:v>43718.5</c:v>
                </c:pt>
                <c:pt idx="23026">
                  <c:v>43771</c:v>
                </c:pt>
                <c:pt idx="23027">
                  <c:v>43764</c:v>
                </c:pt>
                <c:pt idx="23028">
                  <c:v>43778</c:v>
                </c:pt>
                <c:pt idx="23029">
                  <c:v>43718.5</c:v>
                </c:pt>
                <c:pt idx="23030">
                  <c:v>43746.5</c:v>
                </c:pt>
                <c:pt idx="23031">
                  <c:v>43750</c:v>
                </c:pt>
                <c:pt idx="23032">
                  <c:v>43750</c:v>
                </c:pt>
                <c:pt idx="23033">
                  <c:v>43711.5</c:v>
                </c:pt>
                <c:pt idx="23034">
                  <c:v>43638</c:v>
                </c:pt>
                <c:pt idx="23035">
                  <c:v>43760.5</c:v>
                </c:pt>
                <c:pt idx="23036">
                  <c:v>43753.5</c:v>
                </c:pt>
                <c:pt idx="23037">
                  <c:v>43760.5</c:v>
                </c:pt>
                <c:pt idx="23038">
                  <c:v>43781.5</c:v>
                </c:pt>
                <c:pt idx="23039">
                  <c:v>43746.5</c:v>
                </c:pt>
                <c:pt idx="23040">
                  <c:v>43753.5</c:v>
                </c:pt>
                <c:pt idx="23041">
                  <c:v>43753.5</c:v>
                </c:pt>
                <c:pt idx="23042">
                  <c:v>43725.5</c:v>
                </c:pt>
                <c:pt idx="23043">
                  <c:v>43778</c:v>
                </c:pt>
                <c:pt idx="23044">
                  <c:v>43781.5</c:v>
                </c:pt>
                <c:pt idx="23045">
                  <c:v>43774.5</c:v>
                </c:pt>
                <c:pt idx="23046">
                  <c:v>43764</c:v>
                </c:pt>
                <c:pt idx="23047">
                  <c:v>43788.5</c:v>
                </c:pt>
                <c:pt idx="23048">
                  <c:v>43830.5</c:v>
                </c:pt>
                <c:pt idx="23049">
                  <c:v>43820</c:v>
                </c:pt>
                <c:pt idx="23050">
                  <c:v>43837.5</c:v>
                </c:pt>
                <c:pt idx="23051">
                  <c:v>43827</c:v>
                </c:pt>
                <c:pt idx="23052">
                  <c:v>43820</c:v>
                </c:pt>
                <c:pt idx="23053">
                  <c:v>43816.5</c:v>
                </c:pt>
                <c:pt idx="23054">
                  <c:v>43806</c:v>
                </c:pt>
                <c:pt idx="23055">
                  <c:v>43820</c:v>
                </c:pt>
                <c:pt idx="23056">
                  <c:v>43809.5</c:v>
                </c:pt>
                <c:pt idx="23057">
                  <c:v>43806</c:v>
                </c:pt>
                <c:pt idx="23058">
                  <c:v>43760.5</c:v>
                </c:pt>
                <c:pt idx="23059">
                  <c:v>43743</c:v>
                </c:pt>
                <c:pt idx="23060">
                  <c:v>43683.5</c:v>
                </c:pt>
                <c:pt idx="23061">
                  <c:v>43599.5</c:v>
                </c:pt>
                <c:pt idx="23062">
                  <c:v>43760.5</c:v>
                </c:pt>
                <c:pt idx="23063">
                  <c:v>43746.5</c:v>
                </c:pt>
                <c:pt idx="23064">
                  <c:v>43753.5</c:v>
                </c:pt>
                <c:pt idx="23065">
                  <c:v>43743</c:v>
                </c:pt>
                <c:pt idx="23066">
                  <c:v>43736</c:v>
                </c:pt>
                <c:pt idx="23067">
                  <c:v>43708</c:v>
                </c:pt>
                <c:pt idx="23068">
                  <c:v>43715</c:v>
                </c:pt>
                <c:pt idx="23069">
                  <c:v>43697.5</c:v>
                </c:pt>
                <c:pt idx="23070">
                  <c:v>43694</c:v>
                </c:pt>
                <c:pt idx="23071">
                  <c:v>43715</c:v>
                </c:pt>
                <c:pt idx="23072">
                  <c:v>43701</c:v>
                </c:pt>
                <c:pt idx="23073">
                  <c:v>43683.5</c:v>
                </c:pt>
                <c:pt idx="23074">
                  <c:v>43687</c:v>
                </c:pt>
                <c:pt idx="23075">
                  <c:v>43701</c:v>
                </c:pt>
                <c:pt idx="23076">
                  <c:v>43680</c:v>
                </c:pt>
                <c:pt idx="23077">
                  <c:v>43687</c:v>
                </c:pt>
                <c:pt idx="23078">
                  <c:v>43659</c:v>
                </c:pt>
                <c:pt idx="23079">
                  <c:v>43652</c:v>
                </c:pt>
                <c:pt idx="23080">
                  <c:v>43673</c:v>
                </c:pt>
                <c:pt idx="23081">
                  <c:v>43652</c:v>
                </c:pt>
                <c:pt idx="23082">
                  <c:v>43662.5</c:v>
                </c:pt>
                <c:pt idx="23083">
                  <c:v>43666</c:v>
                </c:pt>
                <c:pt idx="23084">
                  <c:v>43655.5</c:v>
                </c:pt>
                <c:pt idx="23085">
                  <c:v>43648.5</c:v>
                </c:pt>
                <c:pt idx="23086">
                  <c:v>43641.5</c:v>
                </c:pt>
                <c:pt idx="23087">
                  <c:v>43641.5</c:v>
                </c:pt>
                <c:pt idx="23088">
                  <c:v>43617</c:v>
                </c:pt>
                <c:pt idx="23089">
                  <c:v>43613.5</c:v>
                </c:pt>
                <c:pt idx="23090">
                  <c:v>43592.5</c:v>
                </c:pt>
                <c:pt idx="23091">
                  <c:v>43606.5</c:v>
                </c:pt>
                <c:pt idx="23092">
                  <c:v>43592.5</c:v>
                </c:pt>
                <c:pt idx="23093">
                  <c:v>43578.5</c:v>
                </c:pt>
                <c:pt idx="23094">
                  <c:v>43575</c:v>
                </c:pt>
                <c:pt idx="23095">
                  <c:v>43575</c:v>
                </c:pt>
                <c:pt idx="23096">
                  <c:v>43582</c:v>
                </c:pt>
                <c:pt idx="23097">
                  <c:v>43568</c:v>
                </c:pt>
                <c:pt idx="23098">
                  <c:v>43564.5</c:v>
                </c:pt>
                <c:pt idx="23099">
                  <c:v>43529.5</c:v>
                </c:pt>
                <c:pt idx="23100">
                  <c:v>43491</c:v>
                </c:pt>
                <c:pt idx="23101">
                  <c:v>43407</c:v>
                </c:pt>
                <c:pt idx="23102">
                  <c:v>43540</c:v>
                </c:pt>
                <c:pt idx="23103">
                  <c:v>43533</c:v>
                </c:pt>
                <c:pt idx="23104">
                  <c:v>43557.5</c:v>
                </c:pt>
                <c:pt idx="23105">
                  <c:v>43522.5</c:v>
                </c:pt>
                <c:pt idx="23106">
                  <c:v>43543.5</c:v>
                </c:pt>
                <c:pt idx="23107">
                  <c:v>43550.5</c:v>
                </c:pt>
                <c:pt idx="23108">
                  <c:v>43550.5</c:v>
                </c:pt>
                <c:pt idx="23109">
                  <c:v>43533</c:v>
                </c:pt>
                <c:pt idx="23110">
                  <c:v>43533</c:v>
                </c:pt>
                <c:pt idx="23111">
                  <c:v>43540</c:v>
                </c:pt>
                <c:pt idx="23112">
                  <c:v>43533</c:v>
                </c:pt>
                <c:pt idx="23113">
                  <c:v>43533</c:v>
                </c:pt>
                <c:pt idx="23114">
                  <c:v>43554</c:v>
                </c:pt>
                <c:pt idx="23115">
                  <c:v>43564.5</c:v>
                </c:pt>
                <c:pt idx="23116">
                  <c:v>43550.5</c:v>
                </c:pt>
                <c:pt idx="23117">
                  <c:v>43543.5</c:v>
                </c:pt>
                <c:pt idx="23118">
                  <c:v>43550.5</c:v>
                </c:pt>
                <c:pt idx="23119">
                  <c:v>43550.5</c:v>
                </c:pt>
                <c:pt idx="23120">
                  <c:v>43564.5</c:v>
                </c:pt>
                <c:pt idx="23121">
                  <c:v>43536.5</c:v>
                </c:pt>
                <c:pt idx="23122">
                  <c:v>43515.5</c:v>
                </c:pt>
                <c:pt idx="23123">
                  <c:v>43536.5</c:v>
                </c:pt>
                <c:pt idx="23124">
                  <c:v>43610</c:v>
                </c:pt>
                <c:pt idx="23125">
                  <c:v>43606.5</c:v>
                </c:pt>
                <c:pt idx="23126">
                  <c:v>43610</c:v>
                </c:pt>
                <c:pt idx="23127">
                  <c:v>43613.5</c:v>
                </c:pt>
                <c:pt idx="23128">
                  <c:v>43603</c:v>
                </c:pt>
                <c:pt idx="23129">
                  <c:v>43599.5</c:v>
                </c:pt>
                <c:pt idx="23130">
                  <c:v>43617</c:v>
                </c:pt>
                <c:pt idx="23131">
                  <c:v>43603</c:v>
                </c:pt>
                <c:pt idx="23132">
                  <c:v>43624</c:v>
                </c:pt>
                <c:pt idx="23133">
                  <c:v>43613.5</c:v>
                </c:pt>
                <c:pt idx="23134">
                  <c:v>43592.5</c:v>
                </c:pt>
                <c:pt idx="23135">
                  <c:v>43582</c:v>
                </c:pt>
                <c:pt idx="23136">
                  <c:v>43599.5</c:v>
                </c:pt>
                <c:pt idx="23137">
                  <c:v>43592.5</c:v>
                </c:pt>
                <c:pt idx="23138">
                  <c:v>43554</c:v>
                </c:pt>
                <c:pt idx="23139">
                  <c:v>43575</c:v>
                </c:pt>
                <c:pt idx="23140">
                  <c:v>43561</c:v>
                </c:pt>
                <c:pt idx="23141">
                  <c:v>43554</c:v>
                </c:pt>
                <c:pt idx="23142">
                  <c:v>43568</c:v>
                </c:pt>
                <c:pt idx="23143">
                  <c:v>43557.5</c:v>
                </c:pt>
                <c:pt idx="23144">
                  <c:v>43512</c:v>
                </c:pt>
                <c:pt idx="23145">
                  <c:v>43536.5</c:v>
                </c:pt>
                <c:pt idx="23146">
                  <c:v>43515.5</c:v>
                </c:pt>
                <c:pt idx="23147">
                  <c:v>43512</c:v>
                </c:pt>
                <c:pt idx="23148">
                  <c:v>43505</c:v>
                </c:pt>
                <c:pt idx="23149">
                  <c:v>43498</c:v>
                </c:pt>
                <c:pt idx="23150">
                  <c:v>43480.5</c:v>
                </c:pt>
                <c:pt idx="23151">
                  <c:v>43494.5</c:v>
                </c:pt>
                <c:pt idx="23152">
                  <c:v>43484</c:v>
                </c:pt>
                <c:pt idx="23153">
                  <c:v>43477</c:v>
                </c:pt>
                <c:pt idx="23154">
                  <c:v>43449</c:v>
                </c:pt>
                <c:pt idx="23155">
                  <c:v>43466.5</c:v>
                </c:pt>
                <c:pt idx="23156">
                  <c:v>43459.5</c:v>
                </c:pt>
                <c:pt idx="23157">
                  <c:v>43449</c:v>
                </c:pt>
                <c:pt idx="23158">
                  <c:v>43470</c:v>
                </c:pt>
                <c:pt idx="23159">
                  <c:v>43456</c:v>
                </c:pt>
                <c:pt idx="23160">
                  <c:v>43459.5</c:v>
                </c:pt>
                <c:pt idx="23161">
                  <c:v>43442</c:v>
                </c:pt>
                <c:pt idx="23162">
                  <c:v>43438.5</c:v>
                </c:pt>
                <c:pt idx="23163">
                  <c:v>43421</c:v>
                </c:pt>
                <c:pt idx="23164">
                  <c:v>43421</c:v>
                </c:pt>
                <c:pt idx="23165">
                  <c:v>43424.5</c:v>
                </c:pt>
                <c:pt idx="23166">
                  <c:v>43417.5</c:v>
                </c:pt>
                <c:pt idx="23167">
                  <c:v>43407</c:v>
                </c:pt>
                <c:pt idx="23168">
                  <c:v>43428</c:v>
                </c:pt>
                <c:pt idx="23169">
                  <c:v>43407</c:v>
                </c:pt>
                <c:pt idx="23170">
                  <c:v>43410.5</c:v>
                </c:pt>
                <c:pt idx="23171">
                  <c:v>43393</c:v>
                </c:pt>
                <c:pt idx="23172">
                  <c:v>43389.5</c:v>
                </c:pt>
                <c:pt idx="23173">
                  <c:v>43354.5</c:v>
                </c:pt>
                <c:pt idx="23174">
                  <c:v>43291.5</c:v>
                </c:pt>
                <c:pt idx="23175">
                  <c:v>43263.5</c:v>
                </c:pt>
                <c:pt idx="23176">
                  <c:v>43358</c:v>
                </c:pt>
                <c:pt idx="23177">
                  <c:v>43375.5</c:v>
                </c:pt>
                <c:pt idx="23178">
                  <c:v>43386</c:v>
                </c:pt>
                <c:pt idx="23179">
                  <c:v>43375.5</c:v>
                </c:pt>
                <c:pt idx="23180">
                  <c:v>43382.5</c:v>
                </c:pt>
                <c:pt idx="23181">
                  <c:v>43382.5</c:v>
                </c:pt>
                <c:pt idx="23182">
                  <c:v>43407</c:v>
                </c:pt>
                <c:pt idx="23183">
                  <c:v>43417.5</c:v>
                </c:pt>
                <c:pt idx="23184">
                  <c:v>43400</c:v>
                </c:pt>
                <c:pt idx="23185">
                  <c:v>43421</c:v>
                </c:pt>
                <c:pt idx="23186">
                  <c:v>43372</c:v>
                </c:pt>
                <c:pt idx="23187">
                  <c:v>43435</c:v>
                </c:pt>
                <c:pt idx="23188">
                  <c:v>43424.5</c:v>
                </c:pt>
                <c:pt idx="23189">
                  <c:v>43438.5</c:v>
                </c:pt>
                <c:pt idx="23190">
                  <c:v>43421</c:v>
                </c:pt>
                <c:pt idx="23191">
                  <c:v>43410.5</c:v>
                </c:pt>
                <c:pt idx="23192">
                  <c:v>43442</c:v>
                </c:pt>
                <c:pt idx="23193">
                  <c:v>43435</c:v>
                </c:pt>
                <c:pt idx="23194">
                  <c:v>43435</c:v>
                </c:pt>
                <c:pt idx="23195">
                  <c:v>43435</c:v>
                </c:pt>
                <c:pt idx="23196">
                  <c:v>43389.5</c:v>
                </c:pt>
                <c:pt idx="23197">
                  <c:v>43347.5</c:v>
                </c:pt>
                <c:pt idx="23198">
                  <c:v>43445.5</c:v>
                </c:pt>
                <c:pt idx="23199">
                  <c:v>43459.5</c:v>
                </c:pt>
                <c:pt idx="23200">
                  <c:v>43477</c:v>
                </c:pt>
                <c:pt idx="23201">
                  <c:v>43466.5</c:v>
                </c:pt>
                <c:pt idx="23202">
                  <c:v>43505</c:v>
                </c:pt>
                <c:pt idx="23203">
                  <c:v>43477</c:v>
                </c:pt>
                <c:pt idx="23204">
                  <c:v>43473.5</c:v>
                </c:pt>
                <c:pt idx="23205">
                  <c:v>43515.5</c:v>
                </c:pt>
                <c:pt idx="23206">
                  <c:v>43515.5</c:v>
                </c:pt>
                <c:pt idx="23207">
                  <c:v>43501.5</c:v>
                </c:pt>
                <c:pt idx="23208">
                  <c:v>43487.5</c:v>
                </c:pt>
                <c:pt idx="23209">
                  <c:v>43536.5</c:v>
                </c:pt>
                <c:pt idx="23210">
                  <c:v>43519</c:v>
                </c:pt>
                <c:pt idx="23211">
                  <c:v>43515.5</c:v>
                </c:pt>
                <c:pt idx="23212">
                  <c:v>43561</c:v>
                </c:pt>
                <c:pt idx="23213">
                  <c:v>43508.5</c:v>
                </c:pt>
                <c:pt idx="23214">
                  <c:v>43498</c:v>
                </c:pt>
                <c:pt idx="23215">
                  <c:v>43515.5</c:v>
                </c:pt>
                <c:pt idx="23216">
                  <c:v>43477</c:v>
                </c:pt>
                <c:pt idx="23217">
                  <c:v>43508.5</c:v>
                </c:pt>
                <c:pt idx="23218">
                  <c:v>43494.5</c:v>
                </c:pt>
                <c:pt idx="23219">
                  <c:v>43494.5</c:v>
                </c:pt>
                <c:pt idx="23220">
                  <c:v>43484</c:v>
                </c:pt>
                <c:pt idx="23221">
                  <c:v>43491</c:v>
                </c:pt>
                <c:pt idx="23222">
                  <c:v>43477</c:v>
                </c:pt>
                <c:pt idx="23223">
                  <c:v>43473.5</c:v>
                </c:pt>
                <c:pt idx="23224">
                  <c:v>43466.5</c:v>
                </c:pt>
                <c:pt idx="23225">
                  <c:v>43470</c:v>
                </c:pt>
                <c:pt idx="23226">
                  <c:v>43452.5</c:v>
                </c:pt>
                <c:pt idx="23227">
                  <c:v>43466.5</c:v>
                </c:pt>
                <c:pt idx="23228">
                  <c:v>43445.5</c:v>
                </c:pt>
                <c:pt idx="23229">
                  <c:v>43452.5</c:v>
                </c:pt>
                <c:pt idx="23230">
                  <c:v>43445.5</c:v>
                </c:pt>
                <c:pt idx="23231">
                  <c:v>43421</c:v>
                </c:pt>
                <c:pt idx="23232">
                  <c:v>43414</c:v>
                </c:pt>
                <c:pt idx="23233">
                  <c:v>43386</c:v>
                </c:pt>
                <c:pt idx="23234">
                  <c:v>43340.5</c:v>
                </c:pt>
                <c:pt idx="23235">
                  <c:v>43298.5</c:v>
                </c:pt>
                <c:pt idx="23236">
                  <c:v>43270.5</c:v>
                </c:pt>
                <c:pt idx="23237">
                  <c:v>43396.5</c:v>
                </c:pt>
                <c:pt idx="23238">
                  <c:v>43396.5</c:v>
                </c:pt>
                <c:pt idx="23239">
                  <c:v>43379</c:v>
                </c:pt>
                <c:pt idx="23240">
                  <c:v>43389.5</c:v>
                </c:pt>
                <c:pt idx="23241">
                  <c:v>43389.5</c:v>
                </c:pt>
                <c:pt idx="23242">
                  <c:v>43403.5</c:v>
                </c:pt>
                <c:pt idx="23243">
                  <c:v>43389.5</c:v>
                </c:pt>
                <c:pt idx="23244">
                  <c:v>43379</c:v>
                </c:pt>
                <c:pt idx="23245">
                  <c:v>43354.5</c:v>
                </c:pt>
                <c:pt idx="23246">
                  <c:v>43382.5</c:v>
                </c:pt>
                <c:pt idx="23247">
                  <c:v>43337</c:v>
                </c:pt>
                <c:pt idx="23248">
                  <c:v>43368.5</c:v>
                </c:pt>
                <c:pt idx="23249">
                  <c:v>43347.5</c:v>
                </c:pt>
                <c:pt idx="23250">
                  <c:v>43375.5</c:v>
                </c:pt>
                <c:pt idx="23251">
                  <c:v>43347.5</c:v>
                </c:pt>
                <c:pt idx="23252">
                  <c:v>43372</c:v>
                </c:pt>
                <c:pt idx="23253">
                  <c:v>43354.5</c:v>
                </c:pt>
                <c:pt idx="23254">
                  <c:v>43337</c:v>
                </c:pt>
                <c:pt idx="23255">
                  <c:v>43316</c:v>
                </c:pt>
                <c:pt idx="23256">
                  <c:v>43270.5</c:v>
                </c:pt>
                <c:pt idx="23257">
                  <c:v>43211</c:v>
                </c:pt>
                <c:pt idx="23258">
                  <c:v>43361.5</c:v>
                </c:pt>
                <c:pt idx="23259">
                  <c:v>43372</c:v>
                </c:pt>
                <c:pt idx="23260">
                  <c:v>43368.5</c:v>
                </c:pt>
                <c:pt idx="23261">
                  <c:v>43365</c:v>
                </c:pt>
                <c:pt idx="23262">
                  <c:v>43354.5</c:v>
                </c:pt>
                <c:pt idx="23263">
                  <c:v>43365</c:v>
                </c:pt>
                <c:pt idx="23264">
                  <c:v>43354.5</c:v>
                </c:pt>
                <c:pt idx="23265">
                  <c:v>43302</c:v>
                </c:pt>
                <c:pt idx="23266">
                  <c:v>43288</c:v>
                </c:pt>
                <c:pt idx="23267">
                  <c:v>43246</c:v>
                </c:pt>
                <c:pt idx="23268">
                  <c:v>43351</c:v>
                </c:pt>
                <c:pt idx="23269">
                  <c:v>43400</c:v>
                </c:pt>
                <c:pt idx="23270">
                  <c:v>43400</c:v>
                </c:pt>
                <c:pt idx="23271">
                  <c:v>43417.5</c:v>
                </c:pt>
                <c:pt idx="23272">
                  <c:v>43421</c:v>
                </c:pt>
                <c:pt idx="23273">
                  <c:v>43424.5</c:v>
                </c:pt>
                <c:pt idx="23274">
                  <c:v>43414</c:v>
                </c:pt>
                <c:pt idx="23275">
                  <c:v>43435</c:v>
                </c:pt>
                <c:pt idx="23276">
                  <c:v>43428</c:v>
                </c:pt>
                <c:pt idx="23277">
                  <c:v>43438.5</c:v>
                </c:pt>
                <c:pt idx="23278">
                  <c:v>43428</c:v>
                </c:pt>
                <c:pt idx="23279">
                  <c:v>43382.5</c:v>
                </c:pt>
                <c:pt idx="23280">
                  <c:v>43368.5</c:v>
                </c:pt>
                <c:pt idx="23281">
                  <c:v>43326.5</c:v>
                </c:pt>
                <c:pt idx="23282">
                  <c:v>43291.5</c:v>
                </c:pt>
                <c:pt idx="23283">
                  <c:v>43424.5</c:v>
                </c:pt>
                <c:pt idx="23284">
                  <c:v>43424.5</c:v>
                </c:pt>
                <c:pt idx="23285">
                  <c:v>43403.5</c:v>
                </c:pt>
                <c:pt idx="23286">
                  <c:v>43410.5</c:v>
                </c:pt>
                <c:pt idx="23287">
                  <c:v>43414</c:v>
                </c:pt>
                <c:pt idx="23288">
                  <c:v>43396.5</c:v>
                </c:pt>
                <c:pt idx="23289">
                  <c:v>43407</c:v>
                </c:pt>
                <c:pt idx="23290">
                  <c:v>43344</c:v>
                </c:pt>
                <c:pt idx="23291">
                  <c:v>43358</c:v>
                </c:pt>
                <c:pt idx="23292">
                  <c:v>43340.5</c:v>
                </c:pt>
                <c:pt idx="23293">
                  <c:v>43347.5</c:v>
                </c:pt>
                <c:pt idx="23294">
                  <c:v>43337</c:v>
                </c:pt>
                <c:pt idx="23295">
                  <c:v>43330</c:v>
                </c:pt>
                <c:pt idx="23296">
                  <c:v>43358</c:v>
                </c:pt>
                <c:pt idx="23297">
                  <c:v>43302</c:v>
                </c:pt>
                <c:pt idx="23298">
                  <c:v>43316</c:v>
                </c:pt>
                <c:pt idx="23299">
                  <c:v>43239</c:v>
                </c:pt>
                <c:pt idx="23300">
                  <c:v>43239</c:v>
                </c:pt>
                <c:pt idx="23301">
                  <c:v>43330</c:v>
                </c:pt>
                <c:pt idx="23302">
                  <c:v>43330</c:v>
                </c:pt>
                <c:pt idx="23303">
                  <c:v>43326.5</c:v>
                </c:pt>
                <c:pt idx="23304">
                  <c:v>43298.5</c:v>
                </c:pt>
                <c:pt idx="23305">
                  <c:v>43319.5</c:v>
                </c:pt>
                <c:pt idx="23306">
                  <c:v>43277.5</c:v>
                </c:pt>
                <c:pt idx="23307">
                  <c:v>43309</c:v>
                </c:pt>
                <c:pt idx="23308">
                  <c:v>43256.5</c:v>
                </c:pt>
                <c:pt idx="23309">
                  <c:v>43302</c:v>
                </c:pt>
                <c:pt idx="23310">
                  <c:v>43270.5</c:v>
                </c:pt>
                <c:pt idx="23311">
                  <c:v>43263.5</c:v>
                </c:pt>
                <c:pt idx="23312">
                  <c:v>43256.5</c:v>
                </c:pt>
                <c:pt idx="23313">
                  <c:v>43225</c:v>
                </c:pt>
                <c:pt idx="23314">
                  <c:v>43256.5</c:v>
                </c:pt>
                <c:pt idx="23315">
                  <c:v>43246</c:v>
                </c:pt>
                <c:pt idx="23316">
                  <c:v>43267</c:v>
                </c:pt>
                <c:pt idx="23317">
                  <c:v>43221.5</c:v>
                </c:pt>
                <c:pt idx="23318">
                  <c:v>43197</c:v>
                </c:pt>
                <c:pt idx="23319">
                  <c:v>0</c:v>
                </c:pt>
                <c:pt idx="23320">
                  <c:v>0</c:v>
                </c:pt>
                <c:pt idx="23321">
                  <c:v>43239</c:v>
                </c:pt>
                <c:pt idx="23322">
                  <c:v>43211</c:v>
                </c:pt>
                <c:pt idx="23323">
                  <c:v>43165.5</c:v>
                </c:pt>
                <c:pt idx="23324">
                  <c:v>43169</c:v>
                </c:pt>
                <c:pt idx="23325">
                  <c:v>43155</c:v>
                </c:pt>
                <c:pt idx="23326">
                  <c:v>43186.5</c:v>
                </c:pt>
                <c:pt idx="23327">
                  <c:v>43144.5</c:v>
                </c:pt>
                <c:pt idx="23328">
                  <c:v>43137.5</c:v>
                </c:pt>
                <c:pt idx="23329">
                  <c:v>43137.5</c:v>
                </c:pt>
                <c:pt idx="23330">
                  <c:v>43106</c:v>
                </c:pt>
                <c:pt idx="23331">
                  <c:v>43095.5</c:v>
                </c:pt>
                <c:pt idx="23332">
                  <c:v>43057</c:v>
                </c:pt>
                <c:pt idx="23333">
                  <c:v>43036</c:v>
                </c:pt>
                <c:pt idx="23334">
                  <c:v>43039.5</c:v>
                </c:pt>
                <c:pt idx="23335">
                  <c:v>43036</c:v>
                </c:pt>
                <c:pt idx="23336">
                  <c:v>43001</c:v>
                </c:pt>
                <c:pt idx="23337">
                  <c:v>42987</c:v>
                </c:pt>
                <c:pt idx="23338">
                  <c:v>42980</c:v>
                </c:pt>
                <c:pt idx="23339">
                  <c:v>42938</c:v>
                </c:pt>
                <c:pt idx="23340">
                  <c:v>42976.5</c:v>
                </c:pt>
                <c:pt idx="23341">
                  <c:v>42892.5</c:v>
                </c:pt>
                <c:pt idx="23342">
                  <c:v>42913.5</c:v>
                </c:pt>
                <c:pt idx="23343">
                  <c:v>42906.5</c:v>
                </c:pt>
                <c:pt idx="23344">
                  <c:v>42819</c:v>
                </c:pt>
                <c:pt idx="23345">
                  <c:v>42850.5</c:v>
                </c:pt>
                <c:pt idx="23346">
                  <c:v>42903</c:v>
                </c:pt>
                <c:pt idx="23347">
                  <c:v>42861</c:v>
                </c:pt>
                <c:pt idx="23348">
                  <c:v>42847</c:v>
                </c:pt>
                <c:pt idx="23349">
                  <c:v>42899.5</c:v>
                </c:pt>
                <c:pt idx="23350">
                  <c:v>42875</c:v>
                </c:pt>
                <c:pt idx="23351">
                  <c:v>42840</c:v>
                </c:pt>
                <c:pt idx="23352">
                  <c:v>42864.5</c:v>
                </c:pt>
                <c:pt idx="23353">
                  <c:v>42815.5</c:v>
                </c:pt>
                <c:pt idx="23354">
                  <c:v>42738.5</c:v>
                </c:pt>
                <c:pt idx="23355">
                  <c:v>42840</c:v>
                </c:pt>
                <c:pt idx="23356">
                  <c:v>42815.5</c:v>
                </c:pt>
                <c:pt idx="23357">
                  <c:v>42801.5</c:v>
                </c:pt>
                <c:pt idx="23358">
                  <c:v>42777</c:v>
                </c:pt>
                <c:pt idx="23359">
                  <c:v>42812</c:v>
                </c:pt>
                <c:pt idx="23360">
                  <c:v>42812</c:v>
                </c:pt>
                <c:pt idx="23361">
                  <c:v>42763</c:v>
                </c:pt>
                <c:pt idx="23362">
                  <c:v>42794.5</c:v>
                </c:pt>
                <c:pt idx="23363">
                  <c:v>42770</c:v>
                </c:pt>
                <c:pt idx="23364">
                  <c:v>42773.5</c:v>
                </c:pt>
                <c:pt idx="23365">
                  <c:v>42777</c:v>
                </c:pt>
                <c:pt idx="23366">
                  <c:v>42735</c:v>
                </c:pt>
                <c:pt idx="23367">
                  <c:v>42738.5</c:v>
                </c:pt>
                <c:pt idx="23368">
                  <c:v>42728</c:v>
                </c:pt>
                <c:pt idx="23369">
                  <c:v>42766.5</c:v>
                </c:pt>
                <c:pt idx="23370">
                  <c:v>42759.5</c:v>
                </c:pt>
                <c:pt idx="23371">
                  <c:v>42742</c:v>
                </c:pt>
                <c:pt idx="23372">
                  <c:v>42731.5</c:v>
                </c:pt>
                <c:pt idx="23373">
                  <c:v>42745.5</c:v>
                </c:pt>
                <c:pt idx="23374">
                  <c:v>42728</c:v>
                </c:pt>
                <c:pt idx="23375">
                  <c:v>42752.5</c:v>
                </c:pt>
                <c:pt idx="23376">
                  <c:v>42735</c:v>
                </c:pt>
                <c:pt idx="23377">
                  <c:v>42728</c:v>
                </c:pt>
                <c:pt idx="23378">
                  <c:v>42745.5</c:v>
                </c:pt>
                <c:pt idx="23379">
                  <c:v>42731.5</c:v>
                </c:pt>
                <c:pt idx="23380">
                  <c:v>42756</c:v>
                </c:pt>
                <c:pt idx="23381">
                  <c:v>42756</c:v>
                </c:pt>
                <c:pt idx="23382">
                  <c:v>42735</c:v>
                </c:pt>
                <c:pt idx="23383">
                  <c:v>42707</c:v>
                </c:pt>
                <c:pt idx="23384">
                  <c:v>42668.5</c:v>
                </c:pt>
                <c:pt idx="23385">
                  <c:v>42780.5</c:v>
                </c:pt>
                <c:pt idx="23386">
                  <c:v>42784</c:v>
                </c:pt>
                <c:pt idx="23387">
                  <c:v>42801.5</c:v>
                </c:pt>
                <c:pt idx="23388">
                  <c:v>42791</c:v>
                </c:pt>
                <c:pt idx="23389">
                  <c:v>42819</c:v>
                </c:pt>
                <c:pt idx="23390">
                  <c:v>42826</c:v>
                </c:pt>
                <c:pt idx="23391">
                  <c:v>42791</c:v>
                </c:pt>
                <c:pt idx="23392">
                  <c:v>42819</c:v>
                </c:pt>
                <c:pt idx="23393">
                  <c:v>42822.5</c:v>
                </c:pt>
                <c:pt idx="23394">
                  <c:v>42836.5</c:v>
                </c:pt>
                <c:pt idx="23395">
                  <c:v>42826</c:v>
                </c:pt>
                <c:pt idx="23396">
                  <c:v>42822.5</c:v>
                </c:pt>
                <c:pt idx="23397">
                  <c:v>42826</c:v>
                </c:pt>
                <c:pt idx="23398">
                  <c:v>42812</c:v>
                </c:pt>
                <c:pt idx="23399">
                  <c:v>42850.5</c:v>
                </c:pt>
                <c:pt idx="23400">
                  <c:v>42847</c:v>
                </c:pt>
                <c:pt idx="23401">
                  <c:v>42829.5</c:v>
                </c:pt>
                <c:pt idx="23402">
                  <c:v>42826</c:v>
                </c:pt>
                <c:pt idx="23403">
                  <c:v>42840</c:v>
                </c:pt>
                <c:pt idx="23404">
                  <c:v>42840</c:v>
                </c:pt>
                <c:pt idx="23405">
                  <c:v>42836.5</c:v>
                </c:pt>
                <c:pt idx="23406">
                  <c:v>42815.5</c:v>
                </c:pt>
                <c:pt idx="23407">
                  <c:v>42815.5</c:v>
                </c:pt>
                <c:pt idx="23408">
                  <c:v>42791</c:v>
                </c:pt>
                <c:pt idx="23409">
                  <c:v>42826</c:v>
                </c:pt>
                <c:pt idx="23410">
                  <c:v>42801.5</c:v>
                </c:pt>
                <c:pt idx="23411">
                  <c:v>42805</c:v>
                </c:pt>
                <c:pt idx="23412">
                  <c:v>42787.5</c:v>
                </c:pt>
                <c:pt idx="23413">
                  <c:v>42819</c:v>
                </c:pt>
                <c:pt idx="23414">
                  <c:v>42847</c:v>
                </c:pt>
                <c:pt idx="23415">
                  <c:v>42833</c:v>
                </c:pt>
                <c:pt idx="23416">
                  <c:v>42805</c:v>
                </c:pt>
                <c:pt idx="23417">
                  <c:v>42850.5</c:v>
                </c:pt>
                <c:pt idx="23418">
                  <c:v>42826</c:v>
                </c:pt>
                <c:pt idx="23419">
                  <c:v>42850.5</c:v>
                </c:pt>
                <c:pt idx="23420">
                  <c:v>42826</c:v>
                </c:pt>
                <c:pt idx="23421">
                  <c:v>42840</c:v>
                </c:pt>
                <c:pt idx="23422">
                  <c:v>42882</c:v>
                </c:pt>
                <c:pt idx="23423">
                  <c:v>42871.5</c:v>
                </c:pt>
                <c:pt idx="23424">
                  <c:v>42843.5</c:v>
                </c:pt>
                <c:pt idx="23425">
                  <c:v>42805</c:v>
                </c:pt>
                <c:pt idx="23426">
                  <c:v>42836.5</c:v>
                </c:pt>
                <c:pt idx="23427">
                  <c:v>42826</c:v>
                </c:pt>
                <c:pt idx="23428">
                  <c:v>42857.5</c:v>
                </c:pt>
                <c:pt idx="23429">
                  <c:v>42896</c:v>
                </c:pt>
                <c:pt idx="23430">
                  <c:v>42871.5</c:v>
                </c:pt>
                <c:pt idx="23431">
                  <c:v>42871.5</c:v>
                </c:pt>
                <c:pt idx="23432">
                  <c:v>42854</c:v>
                </c:pt>
                <c:pt idx="23433">
                  <c:v>42896</c:v>
                </c:pt>
                <c:pt idx="23434">
                  <c:v>42864.5</c:v>
                </c:pt>
                <c:pt idx="23435">
                  <c:v>42843.5</c:v>
                </c:pt>
                <c:pt idx="23436">
                  <c:v>42840</c:v>
                </c:pt>
                <c:pt idx="23437">
                  <c:v>42864.5</c:v>
                </c:pt>
                <c:pt idx="23438">
                  <c:v>42836.5</c:v>
                </c:pt>
                <c:pt idx="23439">
                  <c:v>42850.5</c:v>
                </c:pt>
                <c:pt idx="23440">
                  <c:v>42857.5</c:v>
                </c:pt>
                <c:pt idx="23441">
                  <c:v>42843.5</c:v>
                </c:pt>
                <c:pt idx="23442">
                  <c:v>42850.5</c:v>
                </c:pt>
                <c:pt idx="23443">
                  <c:v>42815.5</c:v>
                </c:pt>
                <c:pt idx="23444">
                  <c:v>42850.5</c:v>
                </c:pt>
                <c:pt idx="23445">
                  <c:v>42791</c:v>
                </c:pt>
                <c:pt idx="23446">
                  <c:v>42836.5</c:v>
                </c:pt>
                <c:pt idx="23447">
                  <c:v>42840</c:v>
                </c:pt>
                <c:pt idx="23448">
                  <c:v>42812</c:v>
                </c:pt>
                <c:pt idx="23449">
                  <c:v>42829.5</c:v>
                </c:pt>
                <c:pt idx="23450">
                  <c:v>42843.5</c:v>
                </c:pt>
                <c:pt idx="23451">
                  <c:v>42833</c:v>
                </c:pt>
                <c:pt idx="23452">
                  <c:v>42815.5</c:v>
                </c:pt>
                <c:pt idx="23453">
                  <c:v>42819</c:v>
                </c:pt>
                <c:pt idx="23454">
                  <c:v>42826</c:v>
                </c:pt>
                <c:pt idx="23455">
                  <c:v>42805</c:v>
                </c:pt>
                <c:pt idx="23456">
                  <c:v>42801.5</c:v>
                </c:pt>
                <c:pt idx="23457">
                  <c:v>42812</c:v>
                </c:pt>
                <c:pt idx="23458">
                  <c:v>42780.5</c:v>
                </c:pt>
                <c:pt idx="23459">
                  <c:v>42770</c:v>
                </c:pt>
                <c:pt idx="23460">
                  <c:v>42812</c:v>
                </c:pt>
                <c:pt idx="23461">
                  <c:v>42826</c:v>
                </c:pt>
                <c:pt idx="23462">
                  <c:v>42763</c:v>
                </c:pt>
                <c:pt idx="23463">
                  <c:v>42787.5</c:v>
                </c:pt>
                <c:pt idx="23464">
                  <c:v>42728</c:v>
                </c:pt>
                <c:pt idx="23465">
                  <c:v>42801.5</c:v>
                </c:pt>
                <c:pt idx="23466">
                  <c:v>42794.5</c:v>
                </c:pt>
                <c:pt idx="23467">
                  <c:v>42826</c:v>
                </c:pt>
                <c:pt idx="23468">
                  <c:v>42826</c:v>
                </c:pt>
                <c:pt idx="23469">
                  <c:v>42815.5</c:v>
                </c:pt>
                <c:pt idx="23470">
                  <c:v>42815.5</c:v>
                </c:pt>
                <c:pt idx="23471">
                  <c:v>42819</c:v>
                </c:pt>
                <c:pt idx="23472">
                  <c:v>42791</c:v>
                </c:pt>
                <c:pt idx="23473">
                  <c:v>42780.5</c:v>
                </c:pt>
                <c:pt idx="23474">
                  <c:v>42815.5</c:v>
                </c:pt>
                <c:pt idx="23475">
                  <c:v>42829.5</c:v>
                </c:pt>
                <c:pt idx="23476">
                  <c:v>42833</c:v>
                </c:pt>
                <c:pt idx="23477">
                  <c:v>42840</c:v>
                </c:pt>
                <c:pt idx="23478">
                  <c:v>42801.5</c:v>
                </c:pt>
                <c:pt idx="23479">
                  <c:v>42843.5</c:v>
                </c:pt>
                <c:pt idx="23480">
                  <c:v>42868</c:v>
                </c:pt>
                <c:pt idx="23481">
                  <c:v>42854</c:v>
                </c:pt>
                <c:pt idx="23482">
                  <c:v>42875</c:v>
                </c:pt>
                <c:pt idx="23483">
                  <c:v>42861</c:v>
                </c:pt>
                <c:pt idx="23484">
                  <c:v>42864.5</c:v>
                </c:pt>
                <c:pt idx="23485">
                  <c:v>42885.5</c:v>
                </c:pt>
                <c:pt idx="23486">
                  <c:v>42885.5</c:v>
                </c:pt>
                <c:pt idx="23487">
                  <c:v>42896</c:v>
                </c:pt>
                <c:pt idx="23488">
                  <c:v>42906.5</c:v>
                </c:pt>
                <c:pt idx="23489">
                  <c:v>42920.5</c:v>
                </c:pt>
                <c:pt idx="23490">
                  <c:v>42896</c:v>
                </c:pt>
                <c:pt idx="23491">
                  <c:v>42920.5</c:v>
                </c:pt>
                <c:pt idx="23492">
                  <c:v>42899.5</c:v>
                </c:pt>
                <c:pt idx="23493">
                  <c:v>42899.5</c:v>
                </c:pt>
                <c:pt idx="23494">
                  <c:v>42871.5</c:v>
                </c:pt>
                <c:pt idx="23495">
                  <c:v>42822.5</c:v>
                </c:pt>
                <c:pt idx="23496">
                  <c:v>42917</c:v>
                </c:pt>
                <c:pt idx="23497">
                  <c:v>42920.5</c:v>
                </c:pt>
                <c:pt idx="23498">
                  <c:v>42931</c:v>
                </c:pt>
                <c:pt idx="23499">
                  <c:v>42945</c:v>
                </c:pt>
                <c:pt idx="23500">
                  <c:v>42941.5</c:v>
                </c:pt>
                <c:pt idx="23501">
                  <c:v>42931</c:v>
                </c:pt>
                <c:pt idx="23502">
                  <c:v>42959</c:v>
                </c:pt>
                <c:pt idx="23503">
                  <c:v>42952</c:v>
                </c:pt>
                <c:pt idx="23504">
                  <c:v>42976.5</c:v>
                </c:pt>
                <c:pt idx="23505">
                  <c:v>42934.5</c:v>
                </c:pt>
                <c:pt idx="23506">
                  <c:v>42955.5</c:v>
                </c:pt>
                <c:pt idx="23507">
                  <c:v>42938</c:v>
                </c:pt>
                <c:pt idx="23508">
                  <c:v>42976.5</c:v>
                </c:pt>
                <c:pt idx="23509">
                  <c:v>42955.5</c:v>
                </c:pt>
                <c:pt idx="23510">
                  <c:v>42966</c:v>
                </c:pt>
                <c:pt idx="23511">
                  <c:v>42983.5</c:v>
                </c:pt>
                <c:pt idx="23512">
                  <c:v>42990.5</c:v>
                </c:pt>
                <c:pt idx="23513">
                  <c:v>42976.5</c:v>
                </c:pt>
                <c:pt idx="23514">
                  <c:v>42892.5</c:v>
                </c:pt>
                <c:pt idx="23515">
                  <c:v>42983.5</c:v>
                </c:pt>
                <c:pt idx="23516">
                  <c:v>42994</c:v>
                </c:pt>
                <c:pt idx="23517">
                  <c:v>42987</c:v>
                </c:pt>
                <c:pt idx="23518">
                  <c:v>42917</c:v>
                </c:pt>
                <c:pt idx="23519">
                  <c:v>42829.5</c:v>
                </c:pt>
                <c:pt idx="23520">
                  <c:v>42941.5</c:v>
                </c:pt>
                <c:pt idx="23521">
                  <c:v>42983.5</c:v>
                </c:pt>
                <c:pt idx="23522">
                  <c:v>42983.5</c:v>
                </c:pt>
                <c:pt idx="23523">
                  <c:v>42938</c:v>
                </c:pt>
                <c:pt idx="23524">
                  <c:v>42976.5</c:v>
                </c:pt>
                <c:pt idx="23525">
                  <c:v>42962.5</c:v>
                </c:pt>
                <c:pt idx="23526">
                  <c:v>42994</c:v>
                </c:pt>
                <c:pt idx="23527">
                  <c:v>42969.5</c:v>
                </c:pt>
                <c:pt idx="23528">
                  <c:v>42990.5</c:v>
                </c:pt>
                <c:pt idx="23529">
                  <c:v>42969.5</c:v>
                </c:pt>
                <c:pt idx="23530">
                  <c:v>42945</c:v>
                </c:pt>
                <c:pt idx="23531">
                  <c:v>42920.5</c:v>
                </c:pt>
                <c:pt idx="23532">
                  <c:v>42920.5</c:v>
                </c:pt>
                <c:pt idx="23533">
                  <c:v>42924</c:v>
                </c:pt>
                <c:pt idx="23534">
                  <c:v>42924</c:v>
                </c:pt>
                <c:pt idx="23535">
                  <c:v>42924</c:v>
                </c:pt>
                <c:pt idx="23536">
                  <c:v>42924</c:v>
                </c:pt>
                <c:pt idx="23537">
                  <c:v>42924</c:v>
                </c:pt>
                <c:pt idx="23538">
                  <c:v>42924</c:v>
                </c:pt>
                <c:pt idx="23539">
                  <c:v>42924</c:v>
                </c:pt>
                <c:pt idx="23540">
                  <c:v>42924</c:v>
                </c:pt>
                <c:pt idx="23541">
                  <c:v>42924</c:v>
                </c:pt>
                <c:pt idx="23542">
                  <c:v>42924</c:v>
                </c:pt>
                <c:pt idx="23543">
                  <c:v>42924</c:v>
                </c:pt>
                <c:pt idx="23544">
                  <c:v>42924</c:v>
                </c:pt>
                <c:pt idx="23545">
                  <c:v>42924</c:v>
                </c:pt>
                <c:pt idx="23546">
                  <c:v>42924</c:v>
                </c:pt>
                <c:pt idx="23547">
                  <c:v>42924</c:v>
                </c:pt>
                <c:pt idx="23548">
                  <c:v>42924</c:v>
                </c:pt>
                <c:pt idx="23549">
                  <c:v>42924</c:v>
                </c:pt>
                <c:pt idx="23550">
                  <c:v>42924</c:v>
                </c:pt>
                <c:pt idx="23551">
                  <c:v>42924</c:v>
                </c:pt>
                <c:pt idx="23552">
                  <c:v>42920.5</c:v>
                </c:pt>
                <c:pt idx="23553">
                  <c:v>42885.5</c:v>
                </c:pt>
                <c:pt idx="23554">
                  <c:v>42885.5</c:v>
                </c:pt>
                <c:pt idx="23555">
                  <c:v>42885.5</c:v>
                </c:pt>
                <c:pt idx="23556">
                  <c:v>42885.5</c:v>
                </c:pt>
                <c:pt idx="23557">
                  <c:v>42885.5</c:v>
                </c:pt>
                <c:pt idx="23558">
                  <c:v>42885.5</c:v>
                </c:pt>
                <c:pt idx="23559">
                  <c:v>42885.5</c:v>
                </c:pt>
                <c:pt idx="23560">
                  <c:v>42885.5</c:v>
                </c:pt>
                <c:pt idx="23561">
                  <c:v>42885.5</c:v>
                </c:pt>
                <c:pt idx="23562">
                  <c:v>42826</c:v>
                </c:pt>
                <c:pt idx="23563">
                  <c:v>42850.5</c:v>
                </c:pt>
                <c:pt idx="23564">
                  <c:v>42850.5</c:v>
                </c:pt>
                <c:pt idx="23565">
                  <c:v>42850.5</c:v>
                </c:pt>
                <c:pt idx="23566">
                  <c:v>42850.5</c:v>
                </c:pt>
                <c:pt idx="23567">
                  <c:v>42850.5</c:v>
                </c:pt>
                <c:pt idx="23568">
                  <c:v>42850.5</c:v>
                </c:pt>
                <c:pt idx="23569">
                  <c:v>42850.5</c:v>
                </c:pt>
                <c:pt idx="23570">
                  <c:v>42850.5</c:v>
                </c:pt>
                <c:pt idx="23571">
                  <c:v>42850.5</c:v>
                </c:pt>
                <c:pt idx="23572">
                  <c:v>42850.5</c:v>
                </c:pt>
                <c:pt idx="23573">
                  <c:v>42850.5</c:v>
                </c:pt>
                <c:pt idx="23574">
                  <c:v>42850.5</c:v>
                </c:pt>
                <c:pt idx="23575">
                  <c:v>42850.5</c:v>
                </c:pt>
                <c:pt idx="23576">
                  <c:v>42850.5</c:v>
                </c:pt>
                <c:pt idx="23577">
                  <c:v>42850.5</c:v>
                </c:pt>
                <c:pt idx="23578">
                  <c:v>42850.5</c:v>
                </c:pt>
                <c:pt idx="23579">
                  <c:v>42850.5</c:v>
                </c:pt>
                <c:pt idx="23580">
                  <c:v>42850.5</c:v>
                </c:pt>
                <c:pt idx="23581">
                  <c:v>42850.5</c:v>
                </c:pt>
                <c:pt idx="23582">
                  <c:v>42850.5</c:v>
                </c:pt>
                <c:pt idx="23583">
                  <c:v>42850.5</c:v>
                </c:pt>
                <c:pt idx="23584">
                  <c:v>42850.5</c:v>
                </c:pt>
                <c:pt idx="23585">
                  <c:v>42850.5</c:v>
                </c:pt>
                <c:pt idx="23586">
                  <c:v>42850.5</c:v>
                </c:pt>
                <c:pt idx="23587">
                  <c:v>42850.5</c:v>
                </c:pt>
                <c:pt idx="23588">
                  <c:v>42850.5</c:v>
                </c:pt>
                <c:pt idx="23589">
                  <c:v>42850.5</c:v>
                </c:pt>
                <c:pt idx="23590">
                  <c:v>42850.5</c:v>
                </c:pt>
                <c:pt idx="23591">
                  <c:v>42850.5</c:v>
                </c:pt>
                <c:pt idx="23592">
                  <c:v>42850.5</c:v>
                </c:pt>
                <c:pt idx="23593">
                  <c:v>42850.5</c:v>
                </c:pt>
                <c:pt idx="23594">
                  <c:v>42850.5</c:v>
                </c:pt>
                <c:pt idx="23595">
                  <c:v>42850.5</c:v>
                </c:pt>
                <c:pt idx="23596">
                  <c:v>42850.5</c:v>
                </c:pt>
                <c:pt idx="23597">
                  <c:v>42850.5</c:v>
                </c:pt>
                <c:pt idx="23598">
                  <c:v>42850.5</c:v>
                </c:pt>
                <c:pt idx="23599">
                  <c:v>42850.5</c:v>
                </c:pt>
                <c:pt idx="23600">
                  <c:v>42850.5</c:v>
                </c:pt>
                <c:pt idx="23601">
                  <c:v>42850.5</c:v>
                </c:pt>
                <c:pt idx="23602">
                  <c:v>42850.5</c:v>
                </c:pt>
                <c:pt idx="23603">
                  <c:v>42850.5</c:v>
                </c:pt>
                <c:pt idx="23604">
                  <c:v>42850.5</c:v>
                </c:pt>
                <c:pt idx="23605">
                  <c:v>42850.5</c:v>
                </c:pt>
                <c:pt idx="23606">
                  <c:v>42850.5</c:v>
                </c:pt>
                <c:pt idx="23607">
                  <c:v>42850.5</c:v>
                </c:pt>
                <c:pt idx="23608">
                  <c:v>42850.5</c:v>
                </c:pt>
                <c:pt idx="23609">
                  <c:v>42850.5</c:v>
                </c:pt>
                <c:pt idx="23610">
                  <c:v>42850.5</c:v>
                </c:pt>
                <c:pt idx="23611">
                  <c:v>42570.5</c:v>
                </c:pt>
                <c:pt idx="23612">
                  <c:v>42584.5</c:v>
                </c:pt>
                <c:pt idx="23613">
                  <c:v>42577.5</c:v>
                </c:pt>
                <c:pt idx="23614">
                  <c:v>42577.5</c:v>
                </c:pt>
                <c:pt idx="23615">
                  <c:v>42577.5</c:v>
                </c:pt>
                <c:pt idx="23616">
                  <c:v>42577.5</c:v>
                </c:pt>
                <c:pt idx="23617">
                  <c:v>42577.5</c:v>
                </c:pt>
                <c:pt idx="23618">
                  <c:v>42577.5</c:v>
                </c:pt>
                <c:pt idx="23619">
                  <c:v>42577.5</c:v>
                </c:pt>
                <c:pt idx="23620">
                  <c:v>42577.5</c:v>
                </c:pt>
                <c:pt idx="23621">
                  <c:v>42577.5</c:v>
                </c:pt>
                <c:pt idx="23622">
                  <c:v>42577.5</c:v>
                </c:pt>
                <c:pt idx="23623">
                  <c:v>42577.5</c:v>
                </c:pt>
                <c:pt idx="23624">
                  <c:v>42577.5</c:v>
                </c:pt>
                <c:pt idx="23625">
                  <c:v>42577.5</c:v>
                </c:pt>
                <c:pt idx="23626">
                  <c:v>42577.5</c:v>
                </c:pt>
                <c:pt idx="23627">
                  <c:v>42577.5</c:v>
                </c:pt>
                <c:pt idx="23628">
                  <c:v>42577.5</c:v>
                </c:pt>
                <c:pt idx="23629">
                  <c:v>42577.5</c:v>
                </c:pt>
                <c:pt idx="23630">
                  <c:v>42574</c:v>
                </c:pt>
                <c:pt idx="23631">
                  <c:v>42567</c:v>
                </c:pt>
                <c:pt idx="23632">
                  <c:v>42567</c:v>
                </c:pt>
                <c:pt idx="23633">
                  <c:v>42567</c:v>
                </c:pt>
                <c:pt idx="23634">
                  <c:v>42567</c:v>
                </c:pt>
                <c:pt idx="23635">
                  <c:v>42567</c:v>
                </c:pt>
                <c:pt idx="23636">
                  <c:v>42567</c:v>
                </c:pt>
                <c:pt idx="23637">
                  <c:v>42567</c:v>
                </c:pt>
                <c:pt idx="23638">
                  <c:v>42567</c:v>
                </c:pt>
                <c:pt idx="23639">
                  <c:v>42567</c:v>
                </c:pt>
                <c:pt idx="23640">
                  <c:v>42567</c:v>
                </c:pt>
                <c:pt idx="23641">
                  <c:v>42567</c:v>
                </c:pt>
                <c:pt idx="23642">
                  <c:v>42567</c:v>
                </c:pt>
                <c:pt idx="23643">
                  <c:v>42567</c:v>
                </c:pt>
                <c:pt idx="23644">
                  <c:v>42567</c:v>
                </c:pt>
                <c:pt idx="23645">
                  <c:v>42567</c:v>
                </c:pt>
                <c:pt idx="23646">
                  <c:v>42567</c:v>
                </c:pt>
                <c:pt idx="23647">
                  <c:v>42567</c:v>
                </c:pt>
                <c:pt idx="23648">
                  <c:v>42567</c:v>
                </c:pt>
                <c:pt idx="23649">
                  <c:v>42567</c:v>
                </c:pt>
                <c:pt idx="23650">
                  <c:v>42567</c:v>
                </c:pt>
                <c:pt idx="23651">
                  <c:v>42567</c:v>
                </c:pt>
                <c:pt idx="23652">
                  <c:v>42567</c:v>
                </c:pt>
                <c:pt idx="23653">
                  <c:v>42567</c:v>
                </c:pt>
                <c:pt idx="23654">
                  <c:v>42567</c:v>
                </c:pt>
                <c:pt idx="23655">
                  <c:v>42682.5</c:v>
                </c:pt>
                <c:pt idx="23656">
                  <c:v>42700</c:v>
                </c:pt>
                <c:pt idx="23657">
                  <c:v>42700</c:v>
                </c:pt>
                <c:pt idx="23658">
                  <c:v>42700</c:v>
                </c:pt>
                <c:pt idx="23659">
                  <c:v>42700</c:v>
                </c:pt>
                <c:pt idx="23660">
                  <c:v>42700</c:v>
                </c:pt>
                <c:pt idx="23661">
                  <c:v>42640.5</c:v>
                </c:pt>
                <c:pt idx="23662">
                  <c:v>42640.5</c:v>
                </c:pt>
                <c:pt idx="23663">
                  <c:v>42640.5</c:v>
                </c:pt>
                <c:pt idx="23664">
                  <c:v>42640.5</c:v>
                </c:pt>
                <c:pt idx="23665">
                  <c:v>42640.5</c:v>
                </c:pt>
                <c:pt idx="23666">
                  <c:v>42640.5</c:v>
                </c:pt>
                <c:pt idx="23667">
                  <c:v>42640.5</c:v>
                </c:pt>
                <c:pt idx="23668">
                  <c:v>42640.5</c:v>
                </c:pt>
                <c:pt idx="23669">
                  <c:v>42640.5</c:v>
                </c:pt>
                <c:pt idx="23670">
                  <c:v>42640.5</c:v>
                </c:pt>
                <c:pt idx="23671">
                  <c:v>42640.5</c:v>
                </c:pt>
                <c:pt idx="23672">
                  <c:v>42640.5</c:v>
                </c:pt>
                <c:pt idx="23673">
                  <c:v>42640.5</c:v>
                </c:pt>
                <c:pt idx="23674">
                  <c:v>42640.5</c:v>
                </c:pt>
                <c:pt idx="23675">
                  <c:v>42574</c:v>
                </c:pt>
                <c:pt idx="23676">
                  <c:v>42581</c:v>
                </c:pt>
                <c:pt idx="23677">
                  <c:v>42581</c:v>
                </c:pt>
                <c:pt idx="23678">
                  <c:v>42581</c:v>
                </c:pt>
                <c:pt idx="23679">
                  <c:v>42581</c:v>
                </c:pt>
                <c:pt idx="23680">
                  <c:v>42581</c:v>
                </c:pt>
                <c:pt idx="23681">
                  <c:v>42581</c:v>
                </c:pt>
                <c:pt idx="23682">
                  <c:v>42581</c:v>
                </c:pt>
                <c:pt idx="23683">
                  <c:v>42581</c:v>
                </c:pt>
                <c:pt idx="23684">
                  <c:v>42581</c:v>
                </c:pt>
                <c:pt idx="23685">
                  <c:v>42595</c:v>
                </c:pt>
                <c:pt idx="23686">
                  <c:v>42640.5</c:v>
                </c:pt>
                <c:pt idx="23687">
                  <c:v>42640.5</c:v>
                </c:pt>
                <c:pt idx="23688">
                  <c:v>42640.5</c:v>
                </c:pt>
                <c:pt idx="23689">
                  <c:v>42640.5</c:v>
                </c:pt>
                <c:pt idx="23690">
                  <c:v>42640.5</c:v>
                </c:pt>
                <c:pt idx="23691">
                  <c:v>42640.5</c:v>
                </c:pt>
                <c:pt idx="23692">
                  <c:v>42640.5</c:v>
                </c:pt>
                <c:pt idx="23693">
                  <c:v>42640.5</c:v>
                </c:pt>
                <c:pt idx="23694">
                  <c:v>42640.5</c:v>
                </c:pt>
                <c:pt idx="23695">
                  <c:v>42640.5</c:v>
                </c:pt>
                <c:pt idx="23696">
                  <c:v>42668.5</c:v>
                </c:pt>
                <c:pt idx="23697">
                  <c:v>42675.5</c:v>
                </c:pt>
                <c:pt idx="23698">
                  <c:v>42675.5</c:v>
                </c:pt>
                <c:pt idx="23699">
                  <c:v>42675.5</c:v>
                </c:pt>
                <c:pt idx="23700">
                  <c:v>42675.5</c:v>
                </c:pt>
                <c:pt idx="23701">
                  <c:v>42675.5</c:v>
                </c:pt>
                <c:pt idx="23702">
                  <c:v>42675.5</c:v>
                </c:pt>
                <c:pt idx="23703">
                  <c:v>42675.5</c:v>
                </c:pt>
                <c:pt idx="23704">
                  <c:v>42675.5</c:v>
                </c:pt>
                <c:pt idx="23705">
                  <c:v>42675.5</c:v>
                </c:pt>
                <c:pt idx="23706">
                  <c:v>42675.5</c:v>
                </c:pt>
                <c:pt idx="23707">
                  <c:v>42675.5</c:v>
                </c:pt>
                <c:pt idx="23708">
                  <c:v>42675.5</c:v>
                </c:pt>
                <c:pt idx="23709">
                  <c:v>42675.5</c:v>
                </c:pt>
                <c:pt idx="23710">
                  <c:v>42675.5</c:v>
                </c:pt>
                <c:pt idx="23711">
                  <c:v>42675.5</c:v>
                </c:pt>
                <c:pt idx="23712">
                  <c:v>42675.5</c:v>
                </c:pt>
                <c:pt idx="23713">
                  <c:v>42675.5</c:v>
                </c:pt>
                <c:pt idx="23714">
                  <c:v>42675.5</c:v>
                </c:pt>
                <c:pt idx="23715">
                  <c:v>42675.5</c:v>
                </c:pt>
                <c:pt idx="23716">
                  <c:v>42675.5</c:v>
                </c:pt>
                <c:pt idx="23717">
                  <c:v>42675.5</c:v>
                </c:pt>
                <c:pt idx="23718">
                  <c:v>42675.5</c:v>
                </c:pt>
                <c:pt idx="23719">
                  <c:v>42675.5</c:v>
                </c:pt>
                <c:pt idx="23720">
                  <c:v>42675.5</c:v>
                </c:pt>
                <c:pt idx="23721">
                  <c:v>42675.5</c:v>
                </c:pt>
                <c:pt idx="23722">
                  <c:v>42675.5</c:v>
                </c:pt>
                <c:pt idx="23723">
                  <c:v>42675.5</c:v>
                </c:pt>
                <c:pt idx="23724">
                  <c:v>42675.5</c:v>
                </c:pt>
                <c:pt idx="23725">
                  <c:v>42675.5</c:v>
                </c:pt>
                <c:pt idx="23726">
                  <c:v>42675.5</c:v>
                </c:pt>
                <c:pt idx="23727">
                  <c:v>42675.5</c:v>
                </c:pt>
                <c:pt idx="23728">
                  <c:v>42675.5</c:v>
                </c:pt>
                <c:pt idx="23729">
                  <c:v>42675.5</c:v>
                </c:pt>
                <c:pt idx="23730">
                  <c:v>42675.5</c:v>
                </c:pt>
                <c:pt idx="23731">
                  <c:v>42696.5</c:v>
                </c:pt>
                <c:pt idx="23732">
                  <c:v>42654.5</c:v>
                </c:pt>
                <c:pt idx="23733">
                  <c:v>42640.5</c:v>
                </c:pt>
                <c:pt idx="23734">
                  <c:v>42710.5</c:v>
                </c:pt>
                <c:pt idx="23735">
                  <c:v>42689.5</c:v>
                </c:pt>
                <c:pt idx="23736">
                  <c:v>42689.5</c:v>
                </c:pt>
                <c:pt idx="23737">
                  <c:v>42689.5</c:v>
                </c:pt>
                <c:pt idx="23738">
                  <c:v>42689.5</c:v>
                </c:pt>
                <c:pt idx="23739">
                  <c:v>42689.5</c:v>
                </c:pt>
                <c:pt idx="23740">
                  <c:v>42689.5</c:v>
                </c:pt>
                <c:pt idx="23741">
                  <c:v>42689.5</c:v>
                </c:pt>
                <c:pt idx="23742">
                  <c:v>42689.5</c:v>
                </c:pt>
                <c:pt idx="23743">
                  <c:v>42689.5</c:v>
                </c:pt>
                <c:pt idx="23744">
                  <c:v>42689.5</c:v>
                </c:pt>
                <c:pt idx="23745">
                  <c:v>42689.5</c:v>
                </c:pt>
                <c:pt idx="23746">
                  <c:v>42689.5</c:v>
                </c:pt>
                <c:pt idx="23747">
                  <c:v>42689.5</c:v>
                </c:pt>
                <c:pt idx="23748">
                  <c:v>42689.5</c:v>
                </c:pt>
                <c:pt idx="23749">
                  <c:v>42689.5</c:v>
                </c:pt>
                <c:pt idx="23750">
                  <c:v>42689.5</c:v>
                </c:pt>
                <c:pt idx="23751">
                  <c:v>42689.5</c:v>
                </c:pt>
                <c:pt idx="23752">
                  <c:v>42689.5</c:v>
                </c:pt>
                <c:pt idx="23753">
                  <c:v>42689.5</c:v>
                </c:pt>
                <c:pt idx="23754">
                  <c:v>42689.5</c:v>
                </c:pt>
                <c:pt idx="23755">
                  <c:v>42689.5</c:v>
                </c:pt>
                <c:pt idx="23756">
                  <c:v>42689.5</c:v>
                </c:pt>
                <c:pt idx="23757">
                  <c:v>42689.5</c:v>
                </c:pt>
                <c:pt idx="23758">
                  <c:v>42689.5</c:v>
                </c:pt>
                <c:pt idx="23759">
                  <c:v>42434</c:v>
                </c:pt>
                <c:pt idx="23760">
                  <c:v>42525</c:v>
                </c:pt>
                <c:pt idx="23761">
                  <c:v>42532</c:v>
                </c:pt>
                <c:pt idx="23762">
                  <c:v>42511</c:v>
                </c:pt>
                <c:pt idx="23763">
                  <c:v>42511</c:v>
                </c:pt>
                <c:pt idx="23764">
                  <c:v>42511</c:v>
                </c:pt>
                <c:pt idx="23765">
                  <c:v>42511</c:v>
                </c:pt>
                <c:pt idx="23766">
                  <c:v>42511</c:v>
                </c:pt>
                <c:pt idx="23767">
                  <c:v>42409.5</c:v>
                </c:pt>
                <c:pt idx="23768">
                  <c:v>42392</c:v>
                </c:pt>
                <c:pt idx="23769">
                  <c:v>42392</c:v>
                </c:pt>
                <c:pt idx="23770">
                  <c:v>42458.5</c:v>
                </c:pt>
                <c:pt idx="23771">
                  <c:v>42518</c:v>
                </c:pt>
                <c:pt idx="23772">
                  <c:v>42518</c:v>
                </c:pt>
                <c:pt idx="23773">
                  <c:v>42518</c:v>
                </c:pt>
                <c:pt idx="23774">
                  <c:v>42518</c:v>
                </c:pt>
                <c:pt idx="23775">
                  <c:v>42518</c:v>
                </c:pt>
                <c:pt idx="23776">
                  <c:v>42518</c:v>
                </c:pt>
                <c:pt idx="23777">
                  <c:v>42518</c:v>
                </c:pt>
                <c:pt idx="23778">
                  <c:v>42518</c:v>
                </c:pt>
                <c:pt idx="23779">
                  <c:v>42518</c:v>
                </c:pt>
                <c:pt idx="23780">
                  <c:v>42518</c:v>
                </c:pt>
                <c:pt idx="23781">
                  <c:v>42518</c:v>
                </c:pt>
                <c:pt idx="23782">
                  <c:v>42518</c:v>
                </c:pt>
                <c:pt idx="23783">
                  <c:v>42518</c:v>
                </c:pt>
                <c:pt idx="23784">
                  <c:v>42518</c:v>
                </c:pt>
                <c:pt idx="23785">
                  <c:v>42518</c:v>
                </c:pt>
                <c:pt idx="23786">
                  <c:v>42518</c:v>
                </c:pt>
                <c:pt idx="23787">
                  <c:v>42518</c:v>
                </c:pt>
                <c:pt idx="23788">
                  <c:v>42518</c:v>
                </c:pt>
                <c:pt idx="23789">
                  <c:v>42518</c:v>
                </c:pt>
                <c:pt idx="23790">
                  <c:v>42518</c:v>
                </c:pt>
                <c:pt idx="23791">
                  <c:v>42518</c:v>
                </c:pt>
                <c:pt idx="23792">
                  <c:v>42518</c:v>
                </c:pt>
                <c:pt idx="23793">
                  <c:v>42518</c:v>
                </c:pt>
                <c:pt idx="23794">
                  <c:v>42514.5</c:v>
                </c:pt>
                <c:pt idx="23795">
                  <c:v>42514.5</c:v>
                </c:pt>
                <c:pt idx="23796">
                  <c:v>42514.5</c:v>
                </c:pt>
                <c:pt idx="23797">
                  <c:v>42514.5</c:v>
                </c:pt>
                <c:pt idx="23798">
                  <c:v>42514.5</c:v>
                </c:pt>
                <c:pt idx="23799">
                  <c:v>42514.5</c:v>
                </c:pt>
                <c:pt idx="23800">
                  <c:v>42514.5</c:v>
                </c:pt>
                <c:pt idx="23801">
                  <c:v>42514.5</c:v>
                </c:pt>
                <c:pt idx="23802">
                  <c:v>42514.5</c:v>
                </c:pt>
                <c:pt idx="23803">
                  <c:v>42514.5</c:v>
                </c:pt>
                <c:pt idx="23804">
                  <c:v>42514.5</c:v>
                </c:pt>
                <c:pt idx="23805">
                  <c:v>42448</c:v>
                </c:pt>
                <c:pt idx="23806">
                  <c:v>42451.5</c:v>
                </c:pt>
                <c:pt idx="23807">
                  <c:v>42437.5</c:v>
                </c:pt>
                <c:pt idx="23808">
                  <c:v>42402.5</c:v>
                </c:pt>
                <c:pt idx="23809">
                  <c:v>42430.5</c:v>
                </c:pt>
                <c:pt idx="23810">
                  <c:v>42406</c:v>
                </c:pt>
                <c:pt idx="23811">
                  <c:v>42455</c:v>
                </c:pt>
                <c:pt idx="23812">
                  <c:v>42427</c:v>
                </c:pt>
                <c:pt idx="23813">
                  <c:v>42462</c:v>
                </c:pt>
                <c:pt idx="23814">
                  <c:v>42465.5</c:v>
                </c:pt>
                <c:pt idx="23815">
                  <c:v>42458.5</c:v>
                </c:pt>
                <c:pt idx="23816">
                  <c:v>42451.5</c:v>
                </c:pt>
                <c:pt idx="23817">
                  <c:v>42444.5</c:v>
                </c:pt>
                <c:pt idx="23818">
                  <c:v>42455</c:v>
                </c:pt>
                <c:pt idx="23819">
                  <c:v>42441</c:v>
                </c:pt>
                <c:pt idx="23820">
                  <c:v>42469</c:v>
                </c:pt>
                <c:pt idx="23821">
                  <c:v>42469</c:v>
                </c:pt>
                <c:pt idx="23822">
                  <c:v>42479.5</c:v>
                </c:pt>
                <c:pt idx="23823">
                  <c:v>42465.5</c:v>
                </c:pt>
                <c:pt idx="23824">
                  <c:v>42469</c:v>
                </c:pt>
                <c:pt idx="23825">
                  <c:v>42476</c:v>
                </c:pt>
                <c:pt idx="23826">
                  <c:v>42476</c:v>
                </c:pt>
                <c:pt idx="23827">
                  <c:v>42476</c:v>
                </c:pt>
                <c:pt idx="23828">
                  <c:v>42038.5</c:v>
                </c:pt>
                <c:pt idx="23829">
                  <c:v>42038.5</c:v>
                </c:pt>
                <c:pt idx="23830">
                  <c:v>42038.5</c:v>
                </c:pt>
                <c:pt idx="23831">
                  <c:v>42038.5</c:v>
                </c:pt>
                <c:pt idx="23832">
                  <c:v>42038.5</c:v>
                </c:pt>
                <c:pt idx="23833">
                  <c:v>42038.5</c:v>
                </c:pt>
                <c:pt idx="23834">
                  <c:v>42038.5</c:v>
                </c:pt>
                <c:pt idx="23835">
                  <c:v>42038.5</c:v>
                </c:pt>
                <c:pt idx="23836">
                  <c:v>42402.5</c:v>
                </c:pt>
                <c:pt idx="23837">
                  <c:v>42406</c:v>
                </c:pt>
                <c:pt idx="23838">
                  <c:v>42406</c:v>
                </c:pt>
                <c:pt idx="23839">
                  <c:v>42406</c:v>
                </c:pt>
                <c:pt idx="23840">
                  <c:v>42406</c:v>
                </c:pt>
                <c:pt idx="23841">
                  <c:v>42406</c:v>
                </c:pt>
                <c:pt idx="23842">
                  <c:v>42318.5</c:v>
                </c:pt>
                <c:pt idx="23843">
                  <c:v>42318.5</c:v>
                </c:pt>
                <c:pt idx="23844">
                  <c:v>42486.5</c:v>
                </c:pt>
                <c:pt idx="23845">
                  <c:v>42476</c:v>
                </c:pt>
                <c:pt idx="23846">
                  <c:v>42476</c:v>
                </c:pt>
                <c:pt idx="23847">
                  <c:v>42476</c:v>
                </c:pt>
                <c:pt idx="23848">
                  <c:v>42476</c:v>
                </c:pt>
                <c:pt idx="23849">
                  <c:v>42476</c:v>
                </c:pt>
                <c:pt idx="23850">
                  <c:v>42476</c:v>
                </c:pt>
                <c:pt idx="23851">
                  <c:v>42476</c:v>
                </c:pt>
                <c:pt idx="23852">
                  <c:v>42476</c:v>
                </c:pt>
                <c:pt idx="23853">
                  <c:v>42476</c:v>
                </c:pt>
                <c:pt idx="23854">
                  <c:v>42476</c:v>
                </c:pt>
                <c:pt idx="23855">
                  <c:v>42476</c:v>
                </c:pt>
                <c:pt idx="23856">
                  <c:v>42476</c:v>
                </c:pt>
                <c:pt idx="23857">
                  <c:v>42476</c:v>
                </c:pt>
                <c:pt idx="23858">
                  <c:v>42476</c:v>
                </c:pt>
                <c:pt idx="23859">
                  <c:v>42476</c:v>
                </c:pt>
                <c:pt idx="23860">
                  <c:v>42476</c:v>
                </c:pt>
                <c:pt idx="23861">
                  <c:v>42476</c:v>
                </c:pt>
                <c:pt idx="23862">
                  <c:v>42476</c:v>
                </c:pt>
                <c:pt idx="23863">
                  <c:v>42280</c:v>
                </c:pt>
                <c:pt idx="23864">
                  <c:v>42507.5</c:v>
                </c:pt>
                <c:pt idx="23865">
                  <c:v>42507.5</c:v>
                </c:pt>
                <c:pt idx="23866">
                  <c:v>42455</c:v>
                </c:pt>
                <c:pt idx="23867">
                  <c:v>42479.5</c:v>
                </c:pt>
                <c:pt idx="23868">
                  <c:v>42409.5</c:v>
                </c:pt>
                <c:pt idx="23869">
                  <c:v>42476</c:v>
                </c:pt>
                <c:pt idx="23870">
                  <c:v>42479.5</c:v>
                </c:pt>
                <c:pt idx="23871">
                  <c:v>42437.5</c:v>
                </c:pt>
                <c:pt idx="23872">
                  <c:v>42413</c:v>
                </c:pt>
                <c:pt idx="23873">
                  <c:v>42371</c:v>
                </c:pt>
                <c:pt idx="23874">
                  <c:v>42437.5</c:v>
                </c:pt>
                <c:pt idx="23875">
                  <c:v>42430.5</c:v>
                </c:pt>
                <c:pt idx="23876">
                  <c:v>42427</c:v>
                </c:pt>
                <c:pt idx="23877">
                  <c:v>42427</c:v>
                </c:pt>
                <c:pt idx="23878">
                  <c:v>42451.5</c:v>
                </c:pt>
                <c:pt idx="23879">
                  <c:v>42427</c:v>
                </c:pt>
                <c:pt idx="23880">
                  <c:v>42427</c:v>
                </c:pt>
                <c:pt idx="23881">
                  <c:v>42427</c:v>
                </c:pt>
                <c:pt idx="23882">
                  <c:v>42437.5</c:v>
                </c:pt>
                <c:pt idx="23883">
                  <c:v>42420</c:v>
                </c:pt>
                <c:pt idx="23884">
                  <c:v>42458.5</c:v>
                </c:pt>
                <c:pt idx="23885">
                  <c:v>42458.5</c:v>
                </c:pt>
                <c:pt idx="23886">
                  <c:v>42486.5</c:v>
                </c:pt>
                <c:pt idx="23887">
                  <c:v>42479.5</c:v>
                </c:pt>
                <c:pt idx="23888">
                  <c:v>42500.5</c:v>
                </c:pt>
                <c:pt idx="23889">
                  <c:v>42500.5</c:v>
                </c:pt>
                <c:pt idx="23890">
                  <c:v>42514.5</c:v>
                </c:pt>
                <c:pt idx="23891">
                  <c:v>42514.5</c:v>
                </c:pt>
                <c:pt idx="23892">
                  <c:v>42514.5</c:v>
                </c:pt>
                <c:pt idx="23893">
                  <c:v>42514.5</c:v>
                </c:pt>
                <c:pt idx="23894">
                  <c:v>42542.5</c:v>
                </c:pt>
                <c:pt idx="23895">
                  <c:v>42542.5</c:v>
                </c:pt>
                <c:pt idx="23896">
                  <c:v>42497</c:v>
                </c:pt>
                <c:pt idx="23897">
                  <c:v>42497</c:v>
                </c:pt>
                <c:pt idx="23898">
                  <c:v>42497</c:v>
                </c:pt>
                <c:pt idx="23899">
                  <c:v>42497</c:v>
                </c:pt>
                <c:pt idx="23900">
                  <c:v>42539</c:v>
                </c:pt>
                <c:pt idx="23901">
                  <c:v>42507.5</c:v>
                </c:pt>
                <c:pt idx="23902">
                  <c:v>42511</c:v>
                </c:pt>
                <c:pt idx="23903">
                  <c:v>42500.5</c:v>
                </c:pt>
                <c:pt idx="23904">
                  <c:v>42500.5</c:v>
                </c:pt>
                <c:pt idx="23905">
                  <c:v>42500.5</c:v>
                </c:pt>
                <c:pt idx="23906">
                  <c:v>42500.5</c:v>
                </c:pt>
                <c:pt idx="23907">
                  <c:v>42497</c:v>
                </c:pt>
                <c:pt idx="23908">
                  <c:v>42497</c:v>
                </c:pt>
                <c:pt idx="23909">
                  <c:v>42430.5</c:v>
                </c:pt>
                <c:pt idx="23910">
                  <c:v>42430.5</c:v>
                </c:pt>
                <c:pt idx="23911">
                  <c:v>42486.5</c:v>
                </c:pt>
                <c:pt idx="23912">
                  <c:v>42427</c:v>
                </c:pt>
                <c:pt idx="23913">
                  <c:v>42448</c:v>
                </c:pt>
                <c:pt idx="23914">
                  <c:v>42472.5</c:v>
                </c:pt>
                <c:pt idx="23915">
                  <c:v>42472.5</c:v>
                </c:pt>
                <c:pt idx="23916">
                  <c:v>42444.5</c:v>
                </c:pt>
                <c:pt idx="23917">
                  <c:v>42444.5</c:v>
                </c:pt>
                <c:pt idx="23918">
                  <c:v>42507.5</c:v>
                </c:pt>
                <c:pt idx="23919">
                  <c:v>42437.5</c:v>
                </c:pt>
                <c:pt idx="23920">
                  <c:v>42497</c:v>
                </c:pt>
                <c:pt idx="23921">
                  <c:v>42518</c:v>
                </c:pt>
                <c:pt idx="23922">
                  <c:v>42518</c:v>
                </c:pt>
                <c:pt idx="23923">
                  <c:v>42518</c:v>
                </c:pt>
                <c:pt idx="23924">
                  <c:v>42514.5</c:v>
                </c:pt>
                <c:pt idx="23925">
                  <c:v>42514.5</c:v>
                </c:pt>
                <c:pt idx="23926">
                  <c:v>42539</c:v>
                </c:pt>
                <c:pt idx="23927">
                  <c:v>42539</c:v>
                </c:pt>
                <c:pt idx="23928">
                  <c:v>42539</c:v>
                </c:pt>
                <c:pt idx="23929">
                  <c:v>42539</c:v>
                </c:pt>
                <c:pt idx="23930">
                  <c:v>42539</c:v>
                </c:pt>
                <c:pt idx="23931">
                  <c:v>42539</c:v>
                </c:pt>
                <c:pt idx="23932">
                  <c:v>42539</c:v>
                </c:pt>
                <c:pt idx="23933">
                  <c:v>42493.5</c:v>
                </c:pt>
                <c:pt idx="23934">
                  <c:v>42514.5</c:v>
                </c:pt>
                <c:pt idx="23935">
                  <c:v>42514.5</c:v>
                </c:pt>
                <c:pt idx="23936">
                  <c:v>42514.5</c:v>
                </c:pt>
                <c:pt idx="23937">
                  <c:v>42549.5</c:v>
                </c:pt>
                <c:pt idx="23938">
                  <c:v>42549.5</c:v>
                </c:pt>
                <c:pt idx="23939">
                  <c:v>42549.5</c:v>
                </c:pt>
                <c:pt idx="23940">
                  <c:v>42511</c:v>
                </c:pt>
                <c:pt idx="23941">
                  <c:v>42500.5</c:v>
                </c:pt>
                <c:pt idx="23942">
                  <c:v>42500.5</c:v>
                </c:pt>
                <c:pt idx="23943">
                  <c:v>42500.5</c:v>
                </c:pt>
                <c:pt idx="23944">
                  <c:v>42483</c:v>
                </c:pt>
                <c:pt idx="23945">
                  <c:v>42483</c:v>
                </c:pt>
                <c:pt idx="23946">
                  <c:v>42483</c:v>
                </c:pt>
                <c:pt idx="23947">
                  <c:v>42483</c:v>
                </c:pt>
                <c:pt idx="23948">
                  <c:v>42483</c:v>
                </c:pt>
                <c:pt idx="23949">
                  <c:v>42483</c:v>
                </c:pt>
                <c:pt idx="23950">
                  <c:v>42444.5</c:v>
                </c:pt>
                <c:pt idx="23951">
                  <c:v>42465.5</c:v>
                </c:pt>
                <c:pt idx="23952">
                  <c:v>42465.5</c:v>
                </c:pt>
                <c:pt idx="23953">
                  <c:v>42465.5</c:v>
                </c:pt>
                <c:pt idx="23954">
                  <c:v>42465.5</c:v>
                </c:pt>
                <c:pt idx="23955">
                  <c:v>42465.5</c:v>
                </c:pt>
                <c:pt idx="23956">
                  <c:v>42437.5</c:v>
                </c:pt>
                <c:pt idx="23957">
                  <c:v>42437.5</c:v>
                </c:pt>
                <c:pt idx="23958">
                  <c:v>42469</c:v>
                </c:pt>
                <c:pt idx="23959">
                  <c:v>42423.5</c:v>
                </c:pt>
                <c:pt idx="23960">
                  <c:v>42423.5</c:v>
                </c:pt>
                <c:pt idx="23961">
                  <c:v>42455</c:v>
                </c:pt>
                <c:pt idx="23962">
                  <c:v>42455</c:v>
                </c:pt>
                <c:pt idx="23963">
                  <c:v>42455</c:v>
                </c:pt>
                <c:pt idx="23964">
                  <c:v>42455</c:v>
                </c:pt>
                <c:pt idx="23965">
                  <c:v>42455</c:v>
                </c:pt>
                <c:pt idx="23966">
                  <c:v>42455</c:v>
                </c:pt>
                <c:pt idx="23967">
                  <c:v>42455</c:v>
                </c:pt>
                <c:pt idx="23968">
                  <c:v>42455</c:v>
                </c:pt>
                <c:pt idx="23969">
                  <c:v>42451.5</c:v>
                </c:pt>
                <c:pt idx="23970">
                  <c:v>42444.5</c:v>
                </c:pt>
                <c:pt idx="23971">
                  <c:v>42455</c:v>
                </c:pt>
                <c:pt idx="23972">
                  <c:v>42455</c:v>
                </c:pt>
                <c:pt idx="23973">
                  <c:v>42444.5</c:v>
                </c:pt>
                <c:pt idx="23974">
                  <c:v>42444.5</c:v>
                </c:pt>
                <c:pt idx="23975">
                  <c:v>42455</c:v>
                </c:pt>
                <c:pt idx="23976">
                  <c:v>42465.5</c:v>
                </c:pt>
                <c:pt idx="23977">
                  <c:v>42465.5</c:v>
                </c:pt>
                <c:pt idx="23978">
                  <c:v>42444.5</c:v>
                </c:pt>
                <c:pt idx="23979">
                  <c:v>42444.5</c:v>
                </c:pt>
                <c:pt idx="23980">
                  <c:v>42469</c:v>
                </c:pt>
                <c:pt idx="23981">
                  <c:v>42469</c:v>
                </c:pt>
                <c:pt idx="23982">
                  <c:v>42469</c:v>
                </c:pt>
                <c:pt idx="23983">
                  <c:v>42469</c:v>
                </c:pt>
                <c:pt idx="23984">
                  <c:v>42469</c:v>
                </c:pt>
                <c:pt idx="23985">
                  <c:v>42469</c:v>
                </c:pt>
                <c:pt idx="23986">
                  <c:v>42469</c:v>
                </c:pt>
                <c:pt idx="23987">
                  <c:v>42469</c:v>
                </c:pt>
                <c:pt idx="23988">
                  <c:v>42469</c:v>
                </c:pt>
                <c:pt idx="23989">
                  <c:v>42469</c:v>
                </c:pt>
                <c:pt idx="23990">
                  <c:v>42469</c:v>
                </c:pt>
                <c:pt idx="23991">
                  <c:v>42469</c:v>
                </c:pt>
                <c:pt idx="23992">
                  <c:v>42469</c:v>
                </c:pt>
                <c:pt idx="23993">
                  <c:v>42469</c:v>
                </c:pt>
                <c:pt idx="23994">
                  <c:v>42469</c:v>
                </c:pt>
                <c:pt idx="23995">
                  <c:v>42469</c:v>
                </c:pt>
                <c:pt idx="23996">
                  <c:v>42444.5</c:v>
                </c:pt>
                <c:pt idx="23997">
                  <c:v>42444.5</c:v>
                </c:pt>
                <c:pt idx="23998">
                  <c:v>42490</c:v>
                </c:pt>
                <c:pt idx="23999">
                  <c:v>42490</c:v>
                </c:pt>
                <c:pt idx="24000">
                  <c:v>42490</c:v>
                </c:pt>
                <c:pt idx="24001">
                  <c:v>42490</c:v>
                </c:pt>
                <c:pt idx="24002">
                  <c:v>42490</c:v>
                </c:pt>
                <c:pt idx="24003">
                  <c:v>42490</c:v>
                </c:pt>
                <c:pt idx="24004">
                  <c:v>42490</c:v>
                </c:pt>
                <c:pt idx="24005">
                  <c:v>42490</c:v>
                </c:pt>
                <c:pt idx="24006">
                  <c:v>42490</c:v>
                </c:pt>
                <c:pt idx="24007">
                  <c:v>42490</c:v>
                </c:pt>
                <c:pt idx="24008">
                  <c:v>42490</c:v>
                </c:pt>
                <c:pt idx="24009">
                  <c:v>42521.5</c:v>
                </c:pt>
                <c:pt idx="24010">
                  <c:v>42521.5</c:v>
                </c:pt>
                <c:pt idx="24011">
                  <c:v>42577.5</c:v>
                </c:pt>
                <c:pt idx="24012">
                  <c:v>42577.5</c:v>
                </c:pt>
                <c:pt idx="24013">
                  <c:v>42577.5</c:v>
                </c:pt>
                <c:pt idx="24014">
                  <c:v>42577.5</c:v>
                </c:pt>
                <c:pt idx="24015">
                  <c:v>42577.5</c:v>
                </c:pt>
                <c:pt idx="24016">
                  <c:v>42577.5</c:v>
                </c:pt>
                <c:pt idx="24017">
                  <c:v>42577.5</c:v>
                </c:pt>
                <c:pt idx="24018">
                  <c:v>42577.5</c:v>
                </c:pt>
                <c:pt idx="24019">
                  <c:v>42577.5</c:v>
                </c:pt>
                <c:pt idx="24020">
                  <c:v>42577.5</c:v>
                </c:pt>
                <c:pt idx="24021">
                  <c:v>42577.5</c:v>
                </c:pt>
                <c:pt idx="24022">
                  <c:v>42563.5</c:v>
                </c:pt>
                <c:pt idx="24023">
                  <c:v>42612.5</c:v>
                </c:pt>
                <c:pt idx="24024">
                  <c:v>42556.5</c:v>
                </c:pt>
                <c:pt idx="24025">
                  <c:v>42626.5</c:v>
                </c:pt>
                <c:pt idx="24026">
                  <c:v>42626.5</c:v>
                </c:pt>
                <c:pt idx="24027">
                  <c:v>42626.5</c:v>
                </c:pt>
                <c:pt idx="24028">
                  <c:v>42616</c:v>
                </c:pt>
                <c:pt idx="24029">
                  <c:v>42301</c:v>
                </c:pt>
                <c:pt idx="24030">
                  <c:v>42626.5</c:v>
                </c:pt>
                <c:pt idx="24031">
                  <c:v>42462</c:v>
                </c:pt>
                <c:pt idx="24032">
                  <c:v>42588</c:v>
                </c:pt>
                <c:pt idx="24033">
                  <c:v>42588</c:v>
                </c:pt>
                <c:pt idx="24034">
                  <c:v>42588</c:v>
                </c:pt>
                <c:pt idx="24035">
                  <c:v>42626.5</c:v>
                </c:pt>
                <c:pt idx="24036">
                  <c:v>42602</c:v>
                </c:pt>
                <c:pt idx="24037">
                  <c:v>42602</c:v>
                </c:pt>
                <c:pt idx="24038">
                  <c:v>42602</c:v>
                </c:pt>
                <c:pt idx="24039">
                  <c:v>42602</c:v>
                </c:pt>
                <c:pt idx="24040">
                  <c:v>42602</c:v>
                </c:pt>
                <c:pt idx="24041">
                  <c:v>42602</c:v>
                </c:pt>
                <c:pt idx="24042">
                  <c:v>42602</c:v>
                </c:pt>
                <c:pt idx="24043">
                  <c:v>42602</c:v>
                </c:pt>
                <c:pt idx="24044">
                  <c:v>42637</c:v>
                </c:pt>
                <c:pt idx="24045">
                  <c:v>42637</c:v>
                </c:pt>
                <c:pt idx="24046">
                  <c:v>42637</c:v>
                </c:pt>
                <c:pt idx="24047">
                  <c:v>42637</c:v>
                </c:pt>
                <c:pt idx="24048">
                  <c:v>42637</c:v>
                </c:pt>
                <c:pt idx="24049">
                  <c:v>42637</c:v>
                </c:pt>
                <c:pt idx="24050">
                  <c:v>42637</c:v>
                </c:pt>
                <c:pt idx="24051">
                  <c:v>42637</c:v>
                </c:pt>
                <c:pt idx="24052">
                  <c:v>42637</c:v>
                </c:pt>
                <c:pt idx="24053">
                  <c:v>42626.5</c:v>
                </c:pt>
                <c:pt idx="24054">
                  <c:v>42647.5</c:v>
                </c:pt>
                <c:pt idx="24055">
                  <c:v>42612.5</c:v>
                </c:pt>
                <c:pt idx="24056">
                  <c:v>42612.5</c:v>
                </c:pt>
                <c:pt idx="24057">
                  <c:v>42612.5</c:v>
                </c:pt>
                <c:pt idx="24058">
                  <c:v>42602</c:v>
                </c:pt>
                <c:pt idx="24059">
                  <c:v>42602</c:v>
                </c:pt>
                <c:pt idx="24060">
                  <c:v>42651</c:v>
                </c:pt>
                <c:pt idx="24061">
                  <c:v>42647.5</c:v>
                </c:pt>
                <c:pt idx="24062">
                  <c:v>42644</c:v>
                </c:pt>
                <c:pt idx="24063">
                  <c:v>42602</c:v>
                </c:pt>
                <c:pt idx="24064">
                  <c:v>42539</c:v>
                </c:pt>
                <c:pt idx="24065">
                  <c:v>42647.5</c:v>
                </c:pt>
                <c:pt idx="24066">
                  <c:v>42672</c:v>
                </c:pt>
                <c:pt idx="24067">
                  <c:v>42672</c:v>
                </c:pt>
                <c:pt idx="24068">
                  <c:v>42668.5</c:v>
                </c:pt>
                <c:pt idx="24069">
                  <c:v>42682.5</c:v>
                </c:pt>
                <c:pt idx="24070">
                  <c:v>42693</c:v>
                </c:pt>
                <c:pt idx="24071">
                  <c:v>42693</c:v>
                </c:pt>
                <c:pt idx="24072">
                  <c:v>42679</c:v>
                </c:pt>
                <c:pt idx="24073">
                  <c:v>42644</c:v>
                </c:pt>
                <c:pt idx="24074">
                  <c:v>42717.5</c:v>
                </c:pt>
                <c:pt idx="24075">
                  <c:v>42668.5</c:v>
                </c:pt>
                <c:pt idx="24076">
                  <c:v>42637</c:v>
                </c:pt>
                <c:pt idx="24077">
                  <c:v>42637</c:v>
                </c:pt>
                <c:pt idx="24078">
                  <c:v>42637</c:v>
                </c:pt>
                <c:pt idx="24079">
                  <c:v>42637</c:v>
                </c:pt>
                <c:pt idx="24080">
                  <c:v>42637</c:v>
                </c:pt>
                <c:pt idx="24081">
                  <c:v>42658</c:v>
                </c:pt>
                <c:pt idx="24082">
                  <c:v>42658</c:v>
                </c:pt>
                <c:pt idx="24083">
                  <c:v>42682.5</c:v>
                </c:pt>
                <c:pt idx="24084">
                  <c:v>42682.5</c:v>
                </c:pt>
                <c:pt idx="24085">
                  <c:v>42665</c:v>
                </c:pt>
                <c:pt idx="24086">
                  <c:v>42654.5</c:v>
                </c:pt>
                <c:pt idx="24087">
                  <c:v>42619.5</c:v>
                </c:pt>
                <c:pt idx="24088">
                  <c:v>42619.5</c:v>
                </c:pt>
                <c:pt idx="24089">
                  <c:v>42619.5</c:v>
                </c:pt>
                <c:pt idx="24090">
                  <c:v>42619.5</c:v>
                </c:pt>
                <c:pt idx="24091">
                  <c:v>42644</c:v>
                </c:pt>
                <c:pt idx="24092">
                  <c:v>42637</c:v>
                </c:pt>
                <c:pt idx="24093">
                  <c:v>42637</c:v>
                </c:pt>
                <c:pt idx="24094">
                  <c:v>42637</c:v>
                </c:pt>
                <c:pt idx="24095">
                  <c:v>42637</c:v>
                </c:pt>
                <c:pt idx="24096">
                  <c:v>42633.5</c:v>
                </c:pt>
                <c:pt idx="24097">
                  <c:v>42609</c:v>
                </c:pt>
                <c:pt idx="24098">
                  <c:v>42609</c:v>
                </c:pt>
                <c:pt idx="24099">
                  <c:v>42609</c:v>
                </c:pt>
                <c:pt idx="24100">
                  <c:v>42609</c:v>
                </c:pt>
                <c:pt idx="24101">
                  <c:v>42591.5</c:v>
                </c:pt>
                <c:pt idx="24102">
                  <c:v>42591.5</c:v>
                </c:pt>
                <c:pt idx="24103">
                  <c:v>42591.5</c:v>
                </c:pt>
                <c:pt idx="24104">
                  <c:v>42588</c:v>
                </c:pt>
                <c:pt idx="24105">
                  <c:v>42584.5</c:v>
                </c:pt>
                <c:pt idx="24106">
                  <c:v>42584.5</c:v>
                </c:pt>
                <c:pt idx="24107">
                  <c:v>42584.5</c:v>
                </c:pt>
                <c:pt idx="24108">
                  <c:v>42584.5</c:v>
                </c:pt>
                <c:pt idx="24109">
                  <c:v>42507.5</c:v>
                </c:pt>
                <c:pt idx="24110">
                  <c:v>42507.5</c:v>
                </c:pt>
                <c:pt idx="24111">
                  <c:v>42507.5</c:v>
                </c:pt>
                <c:pt idx="24112">
                  <c:v>42507.5</c:v>
                </c:pt>
                <c:pt idx="24113">
                  <c:v>42507.5</c:v>
                </c:pt>
                <c:pt idx="24114">
                  <c:v>42507.5</c:v>
                </c:pt>
                <c:pt idx="24115">
                  <c:v>42507.5</c:v>
                </c:pt>
                <c:pt idx="24116">
                  <c:v>42507.5</c:v>
                </c:pt>
                <c:pt idx="24117">
                  <c:v>42507.5</c:v>
                </c:pt>
                <c:pt idx="24118">
                  <c:v>42486.5</c:v>
                </c:pt>
                <c:pt idx="24119">
                  <c:v>42476</c:v>
                </c:pt>
                <c:pt idx="24120">
                  <c:v>42479.5</c:v>
                </c:pt>
                <c:pt idx="24121">
                  <c:v>42465.5</c:v>
                </c:pt>
                <c:pt idx="24122">
                  <c:v>42465.5</c:v>
                </c:pt>
                <c:pt idx="24123">
                  <c:v>42465.5</c:v>
                </c:pt>
                <c:pt idx="24124">
                  <c:v>42465.5</c:v>
                </c:pt>
                <c:pt idx="24125">
                  <c:v>42465.5</c:v>
                </c:pt>
                <c:pt idx="24126">
                  <c:v>42252</c:v>
                </c:pt>
                <c:pt idx="24127">
                  <c:v>42252</c:v>
                </c:pt>
                <c:pt idx="24128">
                  <c:v>42353.5</c:v>
                </c:pt>
                <c:pt idx="24129">
                  <c:v>42353.5</c:v>
                </c:pt>
                <c:pt idx="24130">
                  <c:v>42353.5</c:v>
                </c:pt>
                <c:pt idx="24131">
                  <c:v>42343</c:v>
                </c:pt>
                <c:pt idx="24132">
                  <c:v>42308</c:v>
                </c:pt>
                <c:pt idx="24133">
                  <c:v>42318.5</c:v>
                </c:pt>
                <c:pt idx="24134">
                  <c:v>42318.5</c:v>
                </c:pt>
                <c:pt idx="24135">
                  <c:v>42322</c:v>
                </c:pt>
                <c:pt idx="24136">
                  <c:v>42322</c:v>
                </c:pt>
                <c:pt idx="24137">
                  <c:v>42322</c:v>
                </c:pt>
                <c:pt idx="24138">
                  <c:v>42287</c:v>
                </c:pt>
                <c:pt idx="24139">
                  <c:v>42287</c:v>
                </c:pt>
                <c:pt idx="24140">
                  <c:v>42287</c:v>
                </c:pt>
                <c:pt idx="24141">
                  <c:v>42287</c:v>
                </c:pt>
                <c:pt idx="24142">
                  <c:v>42266</c:v>
                </c:pt>
                <c:pt idx="24143">
                  <c:v>42262.5</c:v>
                </c:pt>
                <c:pt idx="24144">
                  <c:v>42262.5</c:v>
                </c:pt>
                <c:pt idx="24145">
                  <c:v>42262.5</c:v>
                </c:pt>
                <c:pt idx="24146">
                  <c:v>42262.5</c:v>
                </c:pt>
                <c:pt idx="24147">
                  <c:v>42262.5</c:v>
                </c:pt>
                <c:pt idx="24148">
                  <c:v>42210</c:v>
                </c:pt>
                <c:pt idx="24149">
                  <c:v>42255.5</c:v>
                </c:pt>
                <c:pt idx="24150">
                  <c:v>42255.5</c:v>
                </c:pt>
                <c:pt idx="24151">
                  <c:v>42255.5</c:v>
                </c:pt>
                <c:pt idx="24152">
                  <c:v>42255.5</c:v>
                </c:pt>
                <c:pt idx="24153">
                  <c:v>42245</c:v>
                </c:pt>
                <c:pt idx="24154">
                  <c:v>42245</c:v>
                </c:pt>
                <c:pt idx="24155">
                  <c:v>42210</c:v>
                </c:pt>
                <c:pt idx="24156">
                  <c:v>42255.5</c:v>
                </c:pt>
                <c:pt idx="24157">
                  <c:v>42255.5</c:v>
                </c:pt>
                <c:pt idx="24158">
                  <c:v>42255.5</c:v>
                </c:pt>
                <c:pt idx="24159">
                  <c:v>42255.5</c:v>
                </c:pt>
                <c:pt idx="24160">
                  <c:v>42255.5</c:v>
                </c:pt>
                <c:pt idx="24161">
                  <c:v>42266</c:v>
                </c:pt>
                <c:pt idx="24162">
                  <c:v>42266</c:v>
                </c:pt>
                <c:pt idx="24163">
                  <c:v>42287</c:v>
                </c:pt>
                <c:pt idx="24164">
                  <c:v>42287</c:v>
                </c:pt>
                <c:pt idx="24165">
                  <c:v>42287</c:v>
                </c:pt>
                <c:pt idx="24166">
                  <c:v>42147</c:v>
                </c:pt>
                <c:pt idx="24167">
                  <c:v>42287</c:v>
                </c:pt>
                <c:pt idx="24168">
                  <c:v>42287</c:v>
                </c:pt>
                <c:pt idx="24169">
                  <c:v>42276.5</c:v>
                </c:pt>
                <c:pt idx="24170">
                  <c:v>42238</c:v>
                </c:pt>
                <c:pt idx="24171">
                  <c:v>42241.5</c:v>
                </c:pt>
                <c:pt idx="24172">
                  <c:v>42241.5</c:v>
                </c:pt>
                <c:pt idx="24173">
                  <c:v>42241.5</c:v>
                </c:pt>
                <c:pt idx="24174">
                  <c:v>42297.5</c:v>
                </c:pt>
                <c:pt idx="24175">
                  <c:v>42297.5</c:v>
                </c:pt>
                <c:pt idx="24176">
                  <c:v>42367.5</c:v>
                </c:pt>
                <c:pt idx="24177">
                  <c:v>42357</c:v>
                </c:pt>
                <c:pt idx="24178">
                  <c:v>42364</c:v>
                </c:pt>
                <c:pt idx="24179">
                  <c:v>42364</c:v>
                </c:pt>
                <c:pt idx="24180">
                  <c:v>42364</c:v>
                </c:pt>
                <c:pt idx="24181">
                  <c:v>42364</c:v>
                </c:pt>
                <c:pt idx="24182">
                  <c:v>42364</c:v>
                </c:pt>
                <c:pt idx="24183">
                  <c:v>42402.5</c:v>
                </c:pt>
                <c:pt idx="24184">
                  <c:v>42378</c:v>
                </c:pt>
                <c:pt idx="24185">
                  <c:v>42448</c:v>
                </c:pt>
                <c:pt idx="24186">
                  <c:v>42388.5</c:v>
                </c:pt>
                <c:pt idx="24187">
                  <c:v>42437.5</c:v>
                </c:pt>
                <c:pt idx="24188">
                  <c:v>42437.5</c:v>
                </c:pt>
                <c:pt idx="24189">
                  <c:v>42437.5</c:v>
                </c:pt>
                <c:pt idx="24190">
                  <c:v>42511</c:v>
                </c:pt>
                <c:pt idx="24191">
                  <c:v>42511</c:v>
                </c:pt>
                <c:pt idx="24192">
                  <c:v>42465.5</c:v>
                </c:pt>
                <c:pt idx="24193">
                  <c:v>42465.5</c:v>
                </c:pt>
                <c:pt idx="24194">
                  <c:v>42514.5</c:v>
                </c:pt>
                <c:pt idx="24195">
                  <c:v>42504</c:v>
                </c:pt>
                <c:pt idx="24196">
                  <c:v>42479.5</c:v>
                </c:pt>
                <c:pt idx="24197">
                  <c:v>42479.5</c:v>
                </c:pt>
                <c:pt idx="24198">
                  <c:v>42479.5</c:v>
                </c:pt>
                <c:pt idx="24199">
                  <c:v>42504</c:v>
                </c:pt>
                <c:pt idx="24200">
                  <c:v>42504</c:v>
                </c:pt>
                <c:pt idx="24201">
                  <c:v>42504</c:v>
                </c:pt>
                <c:pt idx="24202">
                  <c:v>42514.5</c:v>
                </c:pt>
                <c:pt idx="24203">
                  <c:v>42514.5</c:v>
                </c:pt>
                <c:pt idx="24204">
                  <c:v>42514.5</c:v>
                </c:pt>
                <c:pt idx="24205">
                  <c:v>42514.5</c:v>
                </c:pt>
                <c:pt idx="24206">
                  <c:v>42514.5</c:v>
                </c:pt>
                <c:pt idx="24207">
                  <c:v>42500.5</c:v>
                </c:pt>
                <c:pt idx="24208">
                  <c:v>42504</c:v>
                </c:pt>
                <c:pt idx="24209">
                  <c:v>42444.5</c:v>
                </c:pt>
                <c:pt idx="24210">
                  <c:v>42444.5</c:v>
                </c:pt>
                <c:pt idx="24211">
                  <c:v>42444.5</c:v>
                </c:pt>
                <c:pt idx="24212">
                  <c:v>42444.5</c:v>
                </c:pt>
                <c:pt idx="24213">
                  <c:v>42444.5</c:v>
                </c:pt>
                <c:pt idx="24214">
                  <c:v>42444.5</c:v>
                </c:pt>
                <c:pt idx="24215">
                  <c:v>42444.5</c:v>
                </c:pt>
                <c:pt idx="24216">
                  <c:v>42437.5</c:v>
                </c:pt>
                <c:pt idx="24217">
                  <c:v>42437.5</c:v>
                </c:pt>
                <c:pt idx="24218">
                  <c:v>42423.5</c:v>
                </c:pt>
                <c:pt idx="24219">
                  <c:v>42402.5</c:v>
                </c:pt>
                <c:pt idx="24220">
                  <c:v>42388.5</c:v>
                </c:pt>
                <c:pt idx="24221">
                  <c:v>42392</c:v>
                </c:pt>
                <c:pt idx="24222">
                  <c:v>42378</c:v>
                </c:pt>
                <c:pt idx="24223">
                  <c:v>42378</c:v>
                </c:pt>
                <c:pt idx="24224">
                  <c:v>42378</c:v>
                </c:pt>
                <c:pt idx="24225">
                  <c:v>42378</c:v>
                </c:pt>
                <c:pt idx="24226">
                  <c:v>42378</c:v>
                </c:pt>
                <c:pt idx="24227">
                  <c:v>42378</c:v>
                </c:pt>
                <c:pt idx="24228">
                  <c:v>42378</c:v>
                </c:pt>
                <c:pt idx="24229">
                  <c:v>42402.5</c:v>
                </c:pt>
                <c:pt idx="24230">
                  <c:v>42402.5</c:v>
                </c:pt>
                <c:pt idx="24231">
                  <c:v>42388.5</c:v>
                </c:pt>
                <c:pt idx="24232">
                  <c:v>42388.5</c:v>
                </c:pt>
                <c:pt idx="24233">
                  <c:v>42388.5</c:v>
                </c:pt>
                <c:pt idx="24234">
                  <c:v>42388.5</c:v>
                </c:pt>
                <c:pt idx="24235">
                  <c:v>42388.5</c:v>
                </c:pt>
                <c:pt idx="24236">
                  <c:v>42388.5</c:v>
                </c:pt>
                <c:pt idx="24237">
                  <c:v>42388.5</c:v>
                </c:pt>
                <c:pt idx="24238">
                  <c:v>42388.5</c:v>
                </c:pt>
                <c:pt idx="24239">
                  <c:v>42388.5</c:v>
                </c:pt>
                <c:pt idx="24240">
                  <c:v>42437.5</c:v>
                </c:pt>
                <c:pt idx="24241">
                  <c:v>42437.5</c:v>
                </c:pt>
                <c:pt idx="24242">
                  <c:v>42462</c:v>
                </c:pt>
                <c:pt idx="24243">
                  <c:v>42462</c:v>
                </c:pt>
                <c:pt idx="24244">
                  <c:v>42469</c:v>
                </c:pt>
                <c:pt idx="24245">
                  <c:v>42479.5</c:v>
                </c:pt>
                <c:pt idx="24246">
                  <c:v>42504</c:v>
                </c:pt>
                <c:pt idx="24247">
                  <c:v>42483</c:v>
                </c:pt>
                <c:pt idx="24248">
                  <c:v>42483</c:v>
                </c:pt>
                <c:pt idx="24249">
                  <c:v>42483</c:v>
                </c:pt>
                <c:pt idx="24250">
                  <c:v>42483</c:v>
                </c:pt>
                <c:pt idx="24251">
                  <c:v>42483</c:v>
                </c:pt>
                <c:pt idx="24252">
                  <c:v>42483</c:v>
                </c:pt>
                <c:pt idx="24253">
                  <c:v>42539</c:v>
                </c:pt>
                <c:pt idx="24254">
                  <c:v>42493.5</c:v>
                </c:pt>
                <c:pt idx="24255">
                  <c:v>42518</c:v>
                </c:pt>
                <c:pt idx="24256">
                  <c:v>42535.5</c:v>
                </c:pt>
                <c:pt idx="24257">
                  <c:v>42542.5</c:v>
                </c:pt>
                <c:pt idx="24258">
                  <c:v>42539</c:v>
                </c:pt>
                <c:pt idx="24259">
                  <c:v>42539</c:v>
                </c:pt>
                <c:pt idx="24260">
                  <c:v>42539</c:v>
                </c:pt>
                <c:pt idx="24261">
                  <c:v>42539</c:v>
                </c:pt>
                <c:pt idx="24262">
                  <c:v>42539</c:v>
                </c:pt>
                <c:pt idx="24263">
                  <c:v>42539</c:v>
                </c:pt>
                <c:pt idx="24264">
                  <c:v>42539</c:v>
                </c:pt>
                <c:pt idx="24265">
                  <c:v>42539</c:v>
                </c:pt>
                <c:pt idx="24266">
                  <c:v>42539</c:v>
                </c:pt>
                <c:pt idx="24267">
                  <c:v>42539</c:v>
                </c:pt>
                <c:pt idx="24268">
                  <c:v>42539</c:v>
                </c:pt>
                <c:pt idx="24269">
                  <c:v>42539</c:v>
                </c:pt>
                <c:pt idx="24270">
                  <c:v>42539</c:v>
                </c:pt>
                <c:pt idx="24271">
                  <c:v>42539</c:v>
                </c:pt>
                <c:pt idx="24272">
                  <c:v>42539</c:v>
                </c:pt>
                <c:pt idx="24273">
                  <c:v>42539</c:v>
                </c:pt>
                <c:pt idx="24274">
                  <c:v>42539</c:v>
                </c:pt>
                <c:pt idx="24275">
                  <c:v>42539</c:v>
                </c:pt>
                <c:pt idx="24276">
                  <c:v>42539</c:v>
                </c:pt>
                <c:pt idx="24277">
                  <c:v>42539</c:v>
                </c:pt>
                <c:pt idx="24278">
                  <c:v>42539</c:v>
                </c:pt>
                <c:pt idx="24279">
                  <c:v>42539</c:v>
                </c:pt>
                <c:pt idx="24280">
                  <c:v>42539</c:v>
                </c:pt>
                <c:pt idx="24281">
                  <c:v>42539</c:v>
                </c:pt>
                <c:pt idx="24282">
                  <c:v>42539</c:v>
                </c:pt>
                <c:pt idx="24283">
                  <c:v>42430.5</c:v>
                </c:pt>
                <c:pt idx="24284">
                  <c:v>42416.5</c:v>
                </c:pt>
                <c:pt idx="24285">
                  <c:v>42406</c:v>
                </c:pt>
                <c:pt idx="24286">
                  <c:v>42409.5</c:v>
                </c:pt>
                <c:pt idx="24287">
                  <c:v>42406</c:v>
                </c:pt>
                <c:pt idx="24288">
                  <c:v>42385</c:v>
                </c:pt>
                <c:pt idx="24289">
                  <c:v>42381.5</c:v>
                </c:pt>
                <c:pt idx="24290">
                  <c:v>42381.5</c:v>
                </c:pt>
                <c:pt idx="24291">
                  <c:v>42381.5</c:v>
                </c:pt>
                <c:pt idx="24292">
                  <c:v>42381.5</c:v>
                </c:pt>
                <c:pt idx="24293">
                  <c:v>42315</c:v>
                </c:pt>
                <c:pt idx="24294">
                  <c:v>42374.5</c:v>
                </c:pt>
                <c:pt idx="24295">
                  <c:v>42350</c:v>
                </c:pt>
                <c:pt idx="24296">
                  <c:v>42339.5</c:v>
                </c:pt>
                <c:pt idx="24297">
                  <c:v>42339.5</c:v>
                </c:pt>
                <c:pt idx="24298">
                  <c:v>42339.5</c:v>
                </c:pt>
                <c:pt idx="24299">
                  <c:v>42339.5</c:v>
                </c:pt>
                <c:pt idx="24300">
                  <c:v>42339.5</c:v>
                </c:pt>
                <c:pt idx="24301">
                  <c:v>42339.5</c:v>
                </c:pt>
                <c:pt idx="24302">
                  <c:v>42402.5</c:v>
                </c:pt>
                <c:pt idx="24303">
                  <c:v>42399</c:v>
                </c:pt>
                <c:pt idx="24304">
                  <c:v>42399</c:v>
                </c:pt>
                <c:pt idx="24305">
                  <c:v>42399</c:v>
                </c:pt>
                <c:pt idx="24306">
                  <c:v>42399</c:v>
                </c:pt>
                <c:pt idx="24307">
                  <c:v>42399</c:v>
                </c:pt>
                <c:pt idx="24308">
                  <c:v>42399</c:v>
                </c:pt>
                <c:pt idx="24309">
                  <c:v>42399</c:v>
                </c:pt>
                <c:pt idx="24310">
                  <c:v>42420</c:v>
                </c:pt>
                <c:pt idx="24311">
                  <c:v>42430.5</c:v>
                </c:pt>
                <c:pt idx="24312">
                  <c:v>42406</c:v>
                </c:pt>
                <c:pt idx="24313">
                  <c:v>42395.5</c:v>
                </c:pt>
                <c:pt idx="24314">
                  <c:v>42406</c:v>
                </c:pt>
                <c:pt idx="24315">
                  <c:v>42395.5</c:v>
                </c:pt>
                <c:pt idx="24316">
                  <c:v>42395.5</c:v>
                </c:pt>
                <c:pt idx="24317">
                  <c:v>42395.5</c:v>
                </c:pt>
                <c:pt idx="24318">
                  <c:v>42395.5</c:v>
                </c:pt>
                <c:pt idx="24319">
                  <c:v>42395.5</c:v>
                </c:pt>
                <c:pt idx="24320">
                  <c:v>42395.5</c:v>
                </c:pt>
                <c:pt idx="24321">
                  <c:v>42360.5</c:v>
                </c:pt>
                <c:pt idx="24322">
                  <c:v>42360.5</c:v>
                </c:pt>
                <c:pt idx="24323">
                  <c:v>42360.5</c:v>
                </c:pt>
                <c:pt idx="24324">
                  <c:v>42350</c:v>
                </c:pt>
                <c:pt idx="24325">
                  <c:v>42350</c:v>
                </c:pt>
                <c:pt idx="24326">
                  <c:v>42350</c:v>
                </c:pt>
                <c:pt idx="24327">
                  <c:v>42339.5</c:v>
                </c:pt>
                <c:pt idx="24328">
                  <c:v>42353.5</c:v>
                </c:pt>
                <c:pt idx="24329">
                  <c:v>42339.5</c:v>
                </c:pt>
                <c:pt idx="24330">
                  <c:v>42339.5</c:v>
                </c:pt>
                <c:pt idx="24331">
                  <c:v>42339.5</c:v>
                </c:pt>
                <c:pt idx="24332">
                  <c:v>42339.5</c:v>
                </c:pt>
                <c:pt idx="24333">
                  <c:v>42339.5</c:v>
                </c:pt>
                <c:pt idx="24334">
                  <c:v>42332.5</c:v>
                </c:pt>
                <c:pt idx="24335">
                  <c:v>42283.5</c:v>
                </c:pt>
                <c:pt idx="24336">
                  <c:v>42276.5</c:v>
                </c:pt>
                <c:pt idx="24337">
                  <c:v>42308</c:v>
                </c:pt>
                <c:pt idx="24338">
                  <c:v>42297.5</c:v>
                </c:pt>
                <c:pt idx="24339">
                  <c:v>42283.5</c:v>
                </c:pt>
                <c:pt idx="24340">
                  <c:v>42287</c:v>
                </c:pt>
                <c:pt idx="24341">
                  <c:v>42276.5</c:v>
                </c:pt>
                <c:pt idx="24342">
                  <c:v>42276.5</c:v>
                </c:pt>
                <c:pt idx="24343">
                  <c:v>42273</c:v>
                </c:pt>
                <c:pt idx="24344">
                  <c:v>42266</c:v>
                </c:pt>
                <c:pt idx="24345">
                  <c:v>42266</c:v>
                </c:pt>
                <c:pt idx="24346">
                  <c:v>42266</c:v>
                </c:pt>
                <c:pt idx="24347">
                  <c:v>42266</c:v>
                </c:pt>
                <c:pt idx="24348">
                  <c:v>42266</c:v>
                </c:pt>
                <c:pt idx="24349">
                  <c:v>42245</c:v>
                </c:pt>
                <c:pt idx="24350">
                  <c:v>42273</c:v>
                </c:pt>
                <c:pt idx="24351">
                  <c:v>42273</c:v>
                </c:pt>
                <c:pt idx="24352">
                  <c:v>42273</c:v>
                </c:pt>
                <c:pt idx="24353">
                  <c:v>42273</c:v>
                </c:pt>
                <c:pt idx="24354">
                  <c:v>42290.5</c:v>
                </c:pt>
                <c:pt idx="24355">
                  <c:v>42294</c:v>
                </c:pt>
                <c:pt idx="24356">
                  <c:v>42287</c:v>
                </c:pt>
                <c:pt idx="24357">
                  <c:v>42287</c:v>
                </c:pt>
                <c:pt idx="24358">
                  <c:v>42297.5</c:v>
                </c:pt>
                <c:pt idx="24359">
                  <c:v>42287</c:v>
                </c:pt>
                <c:pt idx="24360">
                  <c:v>42290.5</c:v>
                </c:pt>
                <c:pt idx="24361">
                  <c:v>42280</c:v>
                </c:pt>
                <c:pt idx="24362">
                  <c:v>42287</c:v>
                </c:pt>
                <c:pt idx="24363">
                  <c:v>42297.5</c:v>
                </c:pt>
                <c:pt idx="24364">
                  <c:v>42301</c:v>
                </c:pt>
                <c:pt idx="24365">
                  <c:v>42287</c:v>
                </c:pt>
                <c:pt idx="24366">
                  <c:v>42297.5</c:v>
                </c:pt>
                <c:pt idx="24367">
                  <c:v>42311.5</c:v>
                </c:pt>
                <c:pt idx="24368">
                  <c:v>42311.5</c:v>
                </c:pt>
                <c:pt idx="24369">
                  <c:v>42311.5</c:v>
                </c:pt>
                <c:pt idx="24370">
                  <c:v>42332.5</c:v>
                </c:pt>
                <c:pt idx="24371">
                  <c:v>42343</c:v>
                </c:pt>
                <c:pt idx="24372">
                  <c:v>42343</c:v>
                </c:pt>
                <c:pt idx="24373">
                  <c:v>42367.5</c:v>
                </c:pt>
                <c:pt idx="24374">
                  <c:v>42388.5</c:v>
                </c:pt>
                <c:pt idx="24375">
                  <c:v>42413</c:v>
                </c:pt>
                <c:pt idx="24376">
                  <c:v>42402.5</c:v>
                </c:pt>
                <c:pt idx="24377">
                  <c:v>42413</c:v>
                </c:pt>
                <c:pt idx="24378">
                  <c:v>42416.5</c:v>
                </c:pt>
                <c:pt idx="24379">
                  <c:v>42430.5</c:v>
                </c:pt>
                <c:pt idx="24380">
                  <c:v>42434</c:v>
                </c:pt>
                <c:pt idx="24381">
                  <c:v>42444.5</c:v>
                </c:pt>
                <c:pt idx="24382">
                  <c:v>42434</c:v>
                </c:pt>
                <c:pt idx="24383">
                  <c:v>42444.5</c:v>
                </c:pt>
                <c:pt idx="24384">
                  <c:v>42448</c:v>
                </c:pt>
                <c:pt idx="24385">
                  <c:v>42444.5</c:v>
                </c:pt>
                <c:pt idx="24386">
                  <c:v>42423.5</c:v>
                </c:pt>
                <c:pt idx="24387">
                  <c:v>42434</c:v>
                </c:pt>
                <c:pt idx="24388">
                  <c:v>42430.5</c:v>
                </c:pt>
                <c:pt idx="24389">
                  <c:v>42434</c:v>
                </c:pt>
                <c:pt idx="24390">
                  <c:v>42423.5</c:v>
                </c:pt>
                <c:pt idx="24391">
                  <c:v>42444.5</c:v>
                </c:pt>
                <c:pt idx="24392">
                  <c:v>42434</c:v>
                </c:pt>
                <c:pt idx="24393">
                  <c:v>42434</c:v>
                </c:pt>
                <c:pt idx="24394">
                  <c:v>42444.5</c:v>
                </c:pt>
                <c:pt idx="24395">
                  <c:v>42458.5</c:v>
                </c:pt>
                <c:pt idx="24396">
                  <c:v>42458.5</c:v>
                </c:pt>
                <c:pt idx="24397">
                  <c:v>42465.5</c:v>
                </c:pt>
                <c:pt idx="24398">
                  <c:v>42469</c:v>
                </c:pt>
                <c:pt idx="24399">
                  <c:v>42469</c:v>
                </c:pt>
                <c:pt idx="24400">
                  <c:v>42479.5</c:v>
                </c:pt>
                <c:pt idx="24401">
                  <c:v>42504</c:v>
                </c:pt>
                <c:pt idx="24402">
                  <c:v>42500.5</c:v>
                </c:pt>
                <c:pt idx="24403">
                  <c:v>42514.5</c:v>
                </c:pt>
                <c:pt idx="24404">
                  <c:v>42535.5</c:v>
                </c:pt>
                <c:pt idx="24405">
                  <c:v>42535.5</c:v>
                </c:pt>
                <c:pt idx="24406">
                  <c:v>42549.5</c:v>
                </c:pt>
                <c:pt idx="24407">
                  <c:v>42560</c:v>
                </c:pt>
                <c:pt idx="24408">
                  <c:v>42595</c:v>
                </c:pt>
                <c:pt idx="24409">
                  <c:v>42595</c:v>
                </c:pt>
                <c:pt idx="24410">
                  <c:v>42602</c:v>
                </c:pt>
                <c:pt idx="24411">
                  <c:v>42581</c:v>
                </c:pt>
                <c:pt idx="24412">
                  <c:v>42605.5</c:v>
                </c:pt>
                <c:pt idx="24413">
                  <c:v>42616</c:v>
                </c:pt>
                <c:pt idx="24414">
                  <c:v>42591.5</c:v>
                </c:pt>
                <c:pt idx="24415">
                  <c:v>42581</c:v>
                </c:pt>
                <c:pt idx="24416">
                  <c:v>42612.5</c:v>
                </c:pt>
                <c:pt idx="24417">
                  <c:v>42616</c:v>
                </c:pt>
                <c:pt idx="24418">
                  <c:v>42616</c:v>
                </c:pt>
                <c:pt idx="24419">
                  <c:v>42595</c:v>
                </c:pt>
                <c:pt idx="24420">
                  <c:v>42616</c:v>
                </c:pt>
                <c:pt idx="24421">
                  <c:v>42616</c:v>
                </c:pt>
                <c:pt idx="24422">
                  <c:v>42616</c:v>
                </c:pt>
                <c:pt idx="24423">
                  <c:v>42612.5</c:v>
                </c:pt>
                <c:pt idx="24424">
                  <c:v>42616</c:v>
                </c:pt>
                <c:pt idx="24425">
                  <c:v>42605.5</c:v>
                </c:pt>
                <c:pt idx="24426">
                  <c:v>42616</c:v>
                </c:pt>
                <c:pt idx="24427">
                  <c:v>42616</c:v>
                </c:pt>
                <c:pt idx="24428">
                  <c:v>42612.5</c:v>
                </c:pt>
                <c:pt idx="24429">
                  <c:v>42651</c:v>
                </c:pt>
                <c:pt idx="24430">
                  <c:v>42651</c:v>
                </c:pt>
                <c:pt idx="24431">
                  <c:v>42651</c:v>
                </c:pt>
                <c:pt idx="24432">
                  <c:v>42651</c:v>
                </c:pt>
                <c:pt idx="24433">
                  <c:v>42661.5</c:v>
                </c:pt>
                <c:pt idx="24434">
                  <c:v>42686</c:v>
                </c:pt>
                <c:pt idx="24435">
                  <c:v>42675.5</c:v>
                </c:pt>
                <c:pt idx="24436">
                  <c:v>42693</c:v>
                </c:pt>
                <c:pt idx="24437">
                  <c:v>42731.5</c:v>
                </c:pt>
                <c:pt idx="24438">
                  <c:v>42731.5</c:v>
                </c:pt>
                <c:pt idx="24439">
                  <c:v>42742</c:v>
                </c:pt>
                <c:pt idx="24440">
                  <c:v>42766.5</c:v>
                </c:pt>
                <c:pt idx="24441">
                  <c:v>42756</c:v>
                </c:pt>
                <c:pt idx="24442">
                  <c:v>42766.5</c:v>
                </c:pt>
                <c:pt idx="24443">
                  <c:v>42798</c:v>
                </c:pt>
                <c:pt idx="24444">
                  <c:v>42787.5</c:v>
                </c:pt>
                <c:pt idx="24445">
                  <c:v>42801.5</c:v>
                </c:pt>
                <c:pt idx="24446">
                  <c:v>42812</c:v>
                </c:pt>
                <c:pt idx="24447">
                  <c:v>42731.5</c:v>
                </c:pt>
                <c:pt idx="24448">
                  <c:v>42843.5</c:v>
                </c:pt>
                <c:pt idx="24449">
                  <c:v>42833</c:v>
                </c:pt>
                <c:pt idx="24450">
                  <c:v>42857.5</c:v>
                </c:pt>
                <c:pt idx="24451">
                  <c:v>42868</c:v>
                </c:pt>
                <c:pt idx="24452">
                  <c:v>42868</c:v>
                </c:pt>
                <c:pt idx="24453">
                  <c:v>42868</c:v>
                </c:pt>
                <c:pt idx="24454">
                  <c:v>42899.5</c:v>
                </c:pt>
                <c:pt idx="24455">
                  <c:v>42899.5</c:v>
                </c:pt>
                <c:pt idx="24456">
                  <c:v>42899.5</c:v>
                </c:pt>
                <c:pt idx="24457">
                  <c:v>42927.5</c:v>
                </c:pt>
                <c:pt idx="24458">
                  <c:v>42910</c:v>
                </c:pt>
                <c:pt idx="24459">
                  <c:v>42920.5</c:v>
                </c:pt>
                <c:pt idx="24460">
                  <c:v>42924</c:v>
                </c:pt>
                <c:pt idx="24461">
                  <c:v>42934.5</c:v>
                </c:pt>
                <c:pt idx="24462">
                  <c:v>42945</c:v>
                </c:pt>
                <c:pt idx="24463">
                  <c:v>42934.5</c:v>
                </c:pt>
                <c:pt idx="24464">
                  <c:v>42966</c:v>
                </c:pt>
                <c:pt idx="24465">
                  <c:v>42980</c:v>
                </c:pt>
                <c:pt idx="24466">
                  <c:v>42966</c:v>
                </c:pt>
                <c:pt idx="24467">
                  <c:v>42990.5</c:v>
                </c:pt>
                <c:pt idx="24468">
                  <c:v>43001</c:v>
                </c:pt>
                <c:pt idx="24469">
                  <c:v>43011.5</c:v>
                </c:pt>
                <c:pt idx="24470">
                  <c:v>43025.5</c:v>
                </c:pt>
                <c:pt idx="24471">
                  <c:v>43015</c:v>
                </c:pt>
                <c:pt idx="24472">
                  <c:v>43001</c:v>
                </c:pt>
                <c:pt idx="24473">
                  <c:v>43001</c:v>
                </c:pt>
                <c:pt idx="24474">
                  <c:v>43004.5</c:v>
                </c:pt>
                <c:pt idx="24475">
                  <c:v>43001</c:v>
                </c:pt>
                <c:pt idx="24476">
                  <c:v>42990.5</c:v>
                </c:pt>
                <c:pt idx="24477">
                  <c:v>42990.5</c:v>
                </c:pt>
                <c:pt idx="24478">
                  <c:v>42990.5</c:v>
                </c:pt>
                <c:pt idx="24479">
                  <c:v>42976.5</c:v>
                </c:pt>
                <c:pt idx="24480">
                  <c:v>42966</c:v>
                </c:pt>
                <c:pt idx="24481">
                  <c:v>42955.5</c:v>
                </c:pt>
                <c:pt idx="24482">
                  <c:v>42934.5</c:v>
                </c:pt>
                <c:pt idx="24483">
                  <c:v>42920.5</c:v>
                </c:pt>
                <c:pt idx="24484">
                  <c:v>42910</c:v>
                </c:pt>
                <c:pt idx="24485">
                  <c:v>42885.5</c:v>
                </c:pt>
                <c:pt idx="24486">
                  <c:v>42861</c:v>
                </c:pt>
                <c:pt idx="24487">
                  <c:v>42850.5</c:v>
                </c:pt>
                <c:pt idx="24488">
                  <c:v>42850.5</c:v>
                </c:pt>
                <c:pt idx="24489">
                  <c:v>42829.5</c:v>
                </c:pt>
                <c:pt idx="24490">
                  <c:v>42829.5</c:v>
                </c:pt>
                <c:pt idx="24491">
                  <c:v>42819</c:v>
                </c:pt>
                <c:pt idx="24492">
                  <c:v>42805</c:v>
                </c:pt>
                <c:pt idx="24493">
                  <c:v>42805</c:v>
                </c:pt>
                <c:pt idx="24494">
                  <c:v>42784</c:v>
                </c:pt>
                <c:pt idx="24495">
                  <c:v>42759.5</c:v>
                </c:pt>
                <c:pt idx="24496">
                  <c:v>42770</c:v>
                </c:pt>
                <c:pt idx="24497">
                  <c:v>42759.5</c:v>
                </c:pt>
                <c:pt idx="24498">
                  <c:v>42749</c:v>
                </c:pt>
                <c:pt idx="24499">
                  <c:v>42738.5</c:v>
                </c:pt>
                <c:pt idx="24500">
                  <c:v>42749</c:v>
                </c:pt>
                <c:pt idx="24501">
                  <c:v>42735</c:v>
                </c:pt>
                <c:pt idx="24502">
                  <c:v>42735</c:v>
                </c:pt>
                <c:pt idx="24503">
                  <c:v>42724.5</c:v>
                </c:pt>
                <c:pt idx="24504">
                  <c:v>42724.5</c:v>
                </c:pt>
                <c:pt idx="24505">
                  <c:v>42724.5</c:v>
                </c:pt>
                <c:pt idx="24506">
                  <c:v>42724.5</c:v>
                </c:pt>
                <c:pt idx="24507">
                  <c:v>42724.5</c:v>
                </c:pt>
                <c:pt idx="24508">
                  <c:v>42724.5</c:v>
                </c:pt>
                <c:pt idx="24509">
                  <c:v>42724.5</c:v>
                </c:pt>
                <c:pt idx="24510">
                  <c:v>42724.5</c:v>
                </c:pt>
                <c:pt idx="24511">
                  <c:v>42724.5</c:v>
                </c:pt>
                <c:pt idx="24512">
                  <c:v>42689.5</c:v>
                </c:pt>
                <c:pt idx="24513">
                  <c:v>42665</c:v>
                </c:pt>
                <c:pt idx="24514">
                  <c:v>42665</c:v>
                </c:pt>
                <c:pt idx="24515">
                  <c:v>42665</c:v>
                </c:pt>
                <c:pt idx="24516">
                  <c:v>42665</c:v>
                </c:pt>
                <c:pt idx="24517">
                  <c:v>42693</c:v>
                </c:pt>
                <c:pt idx="24518">
                  <c:v>42693</c:v>
                </c:pt>
                <c:pt idx="24519">
                  <c:v>42693</c:v>
                </c:pt>
                <c:pt idx="24520">
                  <c:v>42693</c:v>
                </c:pt>
                <c:pt idx="24521">
                  <c:v>42693</c:v>
                </c:pt>
                <c:pt idx="24522">
                  <c:v>42693</c:v>
                </c:pt>
                <c:pt idx="24523">
                  <c:v>42714</c:v>
                </c:pt>
                <c:pt idx="24524">
                  <c:v>42703.5</c:v>
                </c:pt>
                <c:pt idx="24525">
                  <c:v>42728</c:v>
                </c:pt>
                <c:pt idx="24526">
                  <c:v>42749</c:v>
                </c:pt>
                <c:pt idx="24527">
                  <c:v>42749</c:v>
                </c:pt>
                <c:pt idx="24528">
                  <c:v>42724.5</c:v>
                </c:pt>
                <c:pt idx="24529">
                  <c:v>42724.5</c:v>
                </c:pt>
                <c:pt idx="24530">
                  <c:v>42724.5</c:v>
                </c:pt>
                <c:pt idx="24531">
                  <c:v>42794.5</c:v>
                </c:pt>
                <c:pt idx="24532">
                  <c:v>42780.5</c:v>
                </c:pt>
                <c:pt idx="24533">
                  <c:v>42805</c:v>
                </c:pt>
                <c:pt idx="24534">
                  <c:v>42805</c:v>
                </c:pt>
                <c:pt idx="24535">
                  <c:v>42805</c:v>
                </c:pt>
                <c:pt idx="24536">
                  <c:v>42847</c:v>
                </c:pt>
                <c:pt idx="24537">
                  <c:v>42871.5</c:v>
                </c:pt>
                <c:pt idx="24538">
                  <c:v>42861</c:v>
                </c:pt>
                <c:pt idx="24539">
                  <c:v>42885.5</c:v>
                </c:pt>
                <c:pt idx="24540">
                  <c:v>42899.5</c:v>
                </c:pt>
                <c:pt idx="24541">
                  <c:v>42906.5</c:v>
                </c:pt>
                <c:pt idx="24542">
                  <c:v>42920.5</c:v>
                </c:pt>
                <c:pt idx="24543">
                  <c:v>42917</c:v>
                </c:pt>
                <c:pt idx="24544">
                  <c:v>42917</c:v>
                </c:pt>
                <c:pt idx="24545">
                  <c:v>42920.5</c:v>
                </c:pt>
                <c:pt idx="24546">
                  <c:v>42917</c:v>
                </c:pt>
                <c:pt idx="24547">
                  <c:v>42941.5</c:v>
                </c:pt>
                <c:pt idx="24548">
                  <c:v>42927.5</c:v>
                </c:pt>
                <c:pt idx="24549">
                  <c:v>42941.5</c:v>
                </c:pt>
                <c:pt idx="24550">
                  <c:v>42941.5</c:v>
                </c:pt>
                <c:pt idx="24551">
                  <c:v>42938</c:v>
                </c:pt>
                <c:pt idx="24552">
                  <c:v>42941.5</c:v>
                </c:pt>
                <c:pt idx="24553">
                  <c:v>42941.5</c:v>
                </c:pt>
                <c:pt idx="24554">
                  <c:v>42931</c:v>
                </c:pt>
                <c:pt idx="24555">
                  <c:v>42941.5</c:v>
                </c:pt>
                <c:pt idx="24556">
                  <c:v>42941.5</c:v>
                </c:pt>
                <c:pt idx="24557">
                  <c:v>42917</c:v>
                </c:pt>
                <c:pt idx="24558">
                  <c:v>42931</c:v>
                </c:pt>
                <c:pt idx="24559">
                  <c:v>42931</c:v>
                </c:pt>
                <c:pt idx="24560">
                  <c:v>42906.5</c:v>
                </c:pt>
                <c:pt idx="24561">
                  <c:v>42906.5</c:v>
                </c:pt>
                <c:pt idx="24562">
                  <c:v>42906.5</c:v>
                </c:pt>
                <c:pt idx="24563">
                  <c:v>42882</c:v>
                </c:pt>
                <c:pt idx="24564">
                  <c:v>42875</c:v>
                </c:pt>
                <c:pt idx="24565">
                  <c:v>42861</c:v>
                </c:pt>
                <c:pt idx="24566">
                  <c:v>42871.5</c:v>
                </c:pt>
                <c:pt idx="24567">
                  <c:v>42836.5</c:v>
                </c:pt>
                <c:pt idx="24568">
                  <c:v>42836.5</c:v>
                </c:pt>
                <c:pt idx="24569">
                  <c:v>42836.5</c:v>
                </c:pt>
                <c:pt idx="24570">
                  <c:v>42836.5</c:v>
                </c:pt>
                <c:pt idx="24571">
                  <c:v>42836.5</c:v>
                </c:pt>
                <c:pt idx="24572">
                  <c:v>42829.5</c:v>
                </c:pt>
                <c:pt idx="24573">
                  <c:v>42829.5</c:v>
                </c:pt>
                <c:pt idx="24574">
                  <c:v>42819</c:v>
                </c:pt>
                <c:pt idx="24575">
                  <c:v>42805</c:v>
                </c:pt>
                <c:pt idx="24576">
                  <c:v>42794.5</c:v>
                </c:pt>
                <c:pt idx="24577">
                  <c:v>42805</c:v>
                </c:pt>
                <c:pt idx="24578">
                  <c:v>42805</c:v>
                </c:pt>
                <c:pt idx="24579">
                  <c:v>42805</c:v>
                </c:pt>
                <c:pt idx="24580">
                  <c:v>42805</c:v>
                </c:pt>
                <c:pt idx="24581">
                  <c:v>42805</c:v>
                </c:pt>
                <c:pt idx="24582">
                  <c:v>42805</c:v>
                </c:pt>
                <c:pt idx="24583">
                  <c:v>42805</c:v>
                </c:pt>
                <c:pt idx="24584">
                  <c:v>42805</c:v>
                </c:pt>
                <c:pt idx="24585">
                  <c:v>42805</c:v>
                </c:pt>
                <c:pt idx="24586">
                  <c:v>42805</c:v>
                </c:pt>
                <c:pt idx="24587">
                  <c:v>42805</c:v>
                </c:pt>
                <c:pt idx="24588">
                  <c:v>42805</c:v>
                </c:pt>
                <c:pt idx="24589">
                  <c:v>42749</c:v>
                </c:pt>
                <c:pt idx="24590">
                  <c:v>42763</c:v>
                </c:pt>
                <c:pt idx="24591">
                  <c:v>42738.5</c:v>
                </c:pt>
                <c:pt idx="24592">
                  <c:v>42738.5</c:v>
                </c:pt>
                <c:pt idx="24593">
                  <c:v>42728</c:v>
                </c:pt>
                <c:pt idx="24594">
                  <c:v>42703.5</c:v>
                </c:pt>
                <c:pt idx="24595">
                  <c:v>42703.5</c:v>
                </c:pt>
                <c:pt idx="24596">
                  <c:v>42703.5</c:v>
                </c:pt>
                <c:pt idx="24597">
                  <c:v>42703.5</c:v>
                </c:pt>
                <c:pt idx="24598">
                  <c:v>42703.5</c:v>
                </c:pt>
                <c:pt idx="24599">
                  <c:v>42703.5</c:v>
                </c:pt>
                <c:pt idx="24600">
                  <c:v>42724.5</c:v>
                </c:pt>
                <c:pt idx="24601">
                  <c:v>42738.5</c:v>
                </c:pt>
                <c:pt idx="24602">
                  <c:v>42724.5</c:v>
                </c:pt>
                <c:pt idx="24603">
                  <c:v>42738.5</c:v>
                </c:pt>
                <c:pt idx="24604">
                  <c:v>42724.5</c:v>
                </c:pt>
                <c:pt idx="24605">
                  <c:v>42724.5</c:v>
                </c:pt>
                <c:pt idx="24606">
                  <c:v>42724.5</c:v>
                </c:pt>
                <c:pt idx="24607">
                  <c:v>42724.5</c:v>
                </c:pt>
                <c:pt idx="24608">
                  <c:v>42724.5</c:v>
                </c:pt>
                <c:pt idx="24609">
                  <c:v>42724.5</c:v>
                </c:pt>
                <c:pt idx="24610">
                  <c:v>42724.5</c:v>
                </c:pt>
                <c:pt idx="24611">
                  <c:v>42724.5</c:v>
                </c:pt>
                <c:pt idx="24612">
                  <c:v>42724.5</c:v>
                </c:pt>
                <c:pt idx="24613">
                  <c:v>42731.5</c:v>
                </c:pt>
                <c:pt idx="24614">
                  <c:v>42731.5</c:v>
                </c:pt>
                <c:pt idx="24615">
                  <c:v>42717.5</c:v>
                </c:pt>
                <c:pt idx="24616">
                  <c:v>42703.5</c:v>
                </c:pt>
                <c:pt idx="24617">
                  <c:v>42717.5</c:v>
                </c:pt>
                <c:pt idx="24618">
                  <c:v>42717.5</c:v>
                </c:pt>
                <c:pt idx="24619">
                  <c:v>42703.5</c:v>
                </c:pt>
                <c:pt idx="24620">
                  <c:v>42707</c:v>
                </c:pt>
                <c:pt idx="24621">
                  <c:v>42717.5</c:v>
                </c:pt>
                <c:pt idx="24622">
                  <c:v>42703.5</c:v>
                </c:pt>
                <c:pt idx="24623">
                  <c:v>42707</c:v>
                </c:pt>
                <c:pt idx="24624">
                  <c:v>42717.5</c:v>
                </c:pt>
                <c:pt idx="24625">
                  <c:v>42707</c:v>
                </c:pt>
                <c:pt idx="24626">
                  <c:v>42703.5</c:v>
                </c:pt>
                <c:pt idx="24627">
                  <c:v>42703.5</c:v>
                </c:pt>
                <c:pt idx="24628">
                  <c:v>42717.5</c:v>
                </c:pt>
                <c:pt idx="24629">
                  <c:v>42693</c:v>
                </c:pt>
                <c:pt idx="24630">
                  <c:v>42693</c:v>
                </c:pt>
                <c:pt idx="24631">
                  <c:v>42693</c:v>
                </c:pt>
                <c:pt idx="24632">
                  <c:v>42717.5</c:v>
                </c:pt>
                <c:pt idx="24633">
                  <c:v>42721</c:v>
                </c:pt>
                <c:pt idx="24634">
                  <c:v>42707</c:v>
                </c:pt>
                <c:pt idx="24635">
                  <c:v>42731.5</c:v>
                </c:pt>
                <c:pt idx="24636">
                  <c:v>42728</c:v>
                </c:pt>
                <c:pt idx="24637">
                  <c:v>42728</c:v>
                </c:pt>
                <c:pt idx="24638">
                  <c:v>42728</c:v>
                </c:pt>
                <c:pt idx="24639">
                  <c:v>42728</c:v>
                </c:pt>
                <c:pt idx="24640">
                  <c:v>42728</c:v>
                </c:pt>
                <c:pt idx="24641">
                  <c:v>42728</c:v>
                </c:pt>
                <c:pt idx="24642">
                  <c:v>42738.5</c:v>
                </c:pt>
                <c:pt idx="24643">
                  <c:v>42752.5</c:v>
                </c:pt>
                <c:pt idx="24644">
                  <c:v>42756</c:v>
                </c:pt>
                <c:pt idx="24645">
                  <c:v>42763</c:v>
                </c:pt>
                <c:pt idx="24646">
                  <c:v>42766.5</c:v>
                </c:pt>
                <c:pt idx="24647">
                  <c:v>42752.5</c:v>
                </c:pt>
                <c:pt idx="24648">
                  <c:v>42752.5</c:v>
                </c:pt>
                <c:pt idx="24649">
                  <c:v>42742</c:v>
                </c:pt>
                <c:pt idx="24650">
                  <c:v>42752.5</c:v>
                </c:pt>
                <c:pt idx="24651">
                  <c:v>42766.5</c:v>
                </c:pt>
                <c:pt idx="24652">
                  <c:v>42752.5</c:v>
                </c:pt>
                <c:pt idx="24653">
                  <c:v>42752.5</c:v>
                </c:pt>
                <c:pt idx="24654">
                  <c:v>42752.5</c:v>
                </c:pt>
                <c:pt idx="24655">
                  <c:v>42752.5</c:v>
                </c:pt>
                <c:pt idx="24656">
                  <c:v>42752.5</c:v>
                </c:pt>
                <c:pt idx="24657">
                  <c:v>42752.5</c:v>
                </c:pt>
                <c:pt idx="24658">
                  <c:v>42752.5</c:v>
                </c:pt>
                <c:pt idx="24659">
                  <c:v>42752.5</c:v>
                </c:pt>
                <c:pt idx="24660">
                  <c:v>42752.5</c:v>
                </c:pt>
                <c:pt idx="24661">
                  <c:v>42752.5</c:v>
                </c:pt>
                <c:pt idx="24662">
                  <c:v>42752.5</c:v>
                </c:pt>
                <c:pt idx="24663">
                  <c:v>42752.5</c:v>
                </c:pt>
                <c:pt idx="24664">
                  <c:v>42752.5</c:v>
                </c:pt>
                <c:pt idx="24665">
                  <c:v>42766.5</c:v>
                </c:pt>
                <c:pt idx="24666">
                  <c:v>42787.5</c:v>
                </c:pt>
                <c:pt idx="24667">
                  <c:v>42787.5</c:v>
                </c:pt>
                <c:pt idx="24668">
                  <c:v>42787.5</c:v>
                </c:pt>
                <c:pt idx="24669">
                  <c:v>42787.5</c:v>
                </c:pt>
                <c:pt idx="24670">
                  <c:v>42787.5</c:v>
                </c:pt>
                <c:pt idx="24671">
                  <c:v>42787.5</c:v>
                </c:pt>
                <c:pt idx="24672">
                  <c:v>42787.5</c:v>
                </c:pt>
                <c:pt idx="24673">
                  <c:v>42787.5</c:v>
                </c:pt>
                <c:pt idx="24674">
                  <c:v>42787.5</c:v>
                </c:pt>
                <c:pt idx="24675">
                  <c:v>42787.5</c:v>
                </c:pt>
                <c:pt idx="24676">
                  <c:v>42787.5</c:v>
                </c:pt>
                <c:pt idx="24677">
                  <c:v>42787.5</c:v>
                </c:pt>
                <c:pt idx="24678">
                  <c:v>42787.5</c:v>
                </c:pt>
                <c:pt idx="24679">
                  <c:v>42787.5</c:v>
                </c:pt>
                <c:pt idx="24680">
                  <c:v>42787.5</c:v>
                </c:pt>
                <c:pt idx="24681">
                  <c:v>42787.5</c:v>
                </c:pt>
                <c:pt idx="24682">
                  <c:v>42833</c:v>
                </c:pt>
                <c:pt idx="24683">
                  <c:v>42833</c:v>
                </c:pt>
                <c:pt idx="24684">
                  <c:v>42833</c:v>
                </c:pt>
                <c:pt idx="24685">
                  <c:v>42833</c:v>
                </c:pt>
                <c:pt idx="24686">
                  <c:v>42822.5</c:v>
                </c:pt>
                <c:pt idx="24687">
                  <c:v>42847</c:v>
                </c:pt>
                <c:pt idx="24688">
                  <c:v>42826</c:v>
                </c:pt>
                <c:pt idx="24689">
                  <c:v>42826</c:v>
                </c:pt>
                <c:pt idx="24690">
                  <c:v>42826</c:v>
                </c:pt>
                <c:pt idx="24691">
                  <c:v>42826</c:v>
                </c:pt>
                <c:pt idx="24692">
                  <c:v>42826</c:v>
                </c:pt>
                <c:pt idx="24693">
                  <c:v>42826</c:v>
                </c:pt>
                <c:pt idx="24694">
                  <c:v>42826</c:v>
                </c:pt>
                <c:pt idx="24695">
                  <c:v>42787.5</c:v>
                </c:pt>
                <c:pt idx="24696">
                  <c:v>42822.5</c:v>
                </c:pt>
                <c:pt idx="24697">
                  <c:v>42812</c:v>
                </c:pt>
                <c:pt idx="24698">
                  <c:v>42801.5</c:v>
                </c:pt>
                <c:pt idx="24699">
                  <c:v>42812</c:v>
                </c:pt>
                <c:pt idx="24700">
                  <c:v>42777</c:v>
                </c:pt>
                <c:pt idx="24701">
                  <c:v>42766.5</c:v>
                </c:pt>
                <c:pt idx="24702">
                  <c:v>42766.5</c:v>
                </c:pt>
                <c:pt idx="24703">
                  <c:v>42766.5</c:v>
                </c:pt>
                <c:pt idx="24704">
                  <c:v>42731.5</c:v>
                </c:pt>
                <c:pt idx="24705">
                  <c:v>42486.5</c:v>
                </c:pt>
                <c:pt idx="24706">
                  <c:v>42791</c:v>
                </c:pt>
                <c:pt idx="24707">
                  <c:v>42801.5</c:v>
                </c:pt>
                <c:pt idx="24708">
                  <c:v>42801.5</c:v>
                </c:pt>
                <c:pt idx="24709">
                  <c:v>42801.5</c:v>
                </c:pt>
                <c:pt idx="24710">
                  <c:v>42826</c:v>
                </c:pt>
                <c:pt idx="24711">
                  <c:v>42826</c:v>
                </c:pt>
                <c:pt idx="24712">
                  <c:v>42826</c:v>
                </c:pt>
                <c:pt idx="24713">
                  <c:v>42826</c:v>
                </c:pt>
                <c:pt idx="24714">
                  <c:v>42812</c:v>
                </c:pt>
                <c:pt idx="24715">
                  <c:v>42812</c:v>
                </c:pt>
                <c:pt idx="24716">
                  <c:v>42861</c:v>
                </c:pt>
                <c:pt idx="24717">
                  <c:v>42861</c:v>
                </c:pt>
                <c:pt idx="24718">
                  <c:v>42861</c:v>
                </c:pt>
                <c:pt idx="24719">
                  <c:v>42861</c:v>
                </c:pt>
                <c:pt idx="24720">
                  <c:v>42861</c:v>
                </c:pt>
                <c:pt idx="24721">
                  <c:v>42861</c:v>
                </c:pt>
                <c:pt idx="24722">
                  <c:v>42861</c:v>
                </c:pt>
                <c:pt idx="24723">
                  <c:v>42836.5</c:v>
                </c:pt>
                <c:pt idx="24724">
                  <c:v>42826</c:v>
                </c:pt>
                <c:pt idx="24725">
                  <c:v>42826</c:v>
                </c:pt>
                <c:pt idx="24726">
                  <c:v>42826</c:v>
                </c:pt>
                <c:pt idx="24727">
                  <c:v>42826</c:v>
                </c:pt>
                <c:pt idx="24728">
                  <c:v>42826</c:v>
                </c:pt>
                <c:pt idx="24729">
                  <c:v>42826</c:v>
                </c:pt>
                <c:pt idx="24730">
                  <c:v>42826</c:v>
                </c:pt>
                <c:pt idx="24731">
                  <c:v>42826</c:v>
                </c:pt>
                <c:pt idx="24732">
                  <c:v>42826</c:v>
                </c:pt>
                <c:pt idx="24733">
                  <c:v>42826</c:v>
                </c:pt>
                <c:pt idx="24734">
                  <c:v>42714</c:v>
                </c:pt>
                <c:pt idx="24735">
                  <c:v>42689.5</c:v>
                </c:pt>
                <c:pt idx="24736">
                  <c:v>42668.5</c:v>
                </c:pt>
                <c:pt idx="24737">
                  <c:v>42654.5</c:v>
                </c:pt>
                <c:pt idx="24738">
                  <c:v>42654.5</c:v>
                </c:pt>
                <c:pt idx="24739">
                  <c:v>42654.5</c:v>
                </c:pt>
                <c:pt idx="24740">
                  <c:v>42654.5</c:v>
                </c:pt>
                <c:pt idx="24741">
                  <c:v>42654.5</c:v>
                </c:pt>
                <c:pt idx="24742">
                  <c:v>42647.5</c:v>
                </c:pt>
                <c:pt idx="24743">
                  <c:v>42633.5</c:v>
                </c:pt>
                <c:pt idx="24744">
                  <c:v>42633.5</c:v>
                </c:pt>
                <c:pt idx="24745">
                  <c:v>42623</c:v>
                </c:pt>
                <c:pt idx="24746">
                  <c:v>42609</c:v>
                </c:pt>
                <c:pt idx="24747">
                  <c:v>42609</c:v>
                </c:pt>
                <c:pt idx="24748">
                  <c:v>42609</c:v>
                </c:pt>
                <c:pt idx="24749">
                  <c:v>42609</c:v>
                </c:pt>
                <c:pt idx="24750">
                  <c:v>42609</c:v>
                </c:pt>
                <c:pt idx="24751">
                  <c:v>42609</c:v>
                </c:pt>
                <c:pt idx="24752">
                  <c:v>42609</c:v>
                </c:pt>
                <c:pt idx="24753">
                  <c:v>42609</c:v>
                </c:pt>
                <c:pt idx="24754">
                  <c:v>42609</c:v>
                </c:pt>
                <c:pt idx="24755">
                  <c:v>42609</c:v>
                </c:pt>
                <c:pt idx="24756">
                  <c:v>42626.5</c:v>
                </c:pt>
                <c:pt idx="24757">
                  <c:v>42623</c:v>
                </c:pt>
                <c:pt idx="24758">
                  <c:v>42623</c:v>
                </c:pt>
                <c:pt idx="24759">
                  <c:v>42623</c:v>
                </c:pt>
                <c:pt idx="24760">
                  <c:v>42612.5</c:v>
                </c:pt>
                <c:pt idx="24761">
                  <c:v>42612.5</c:v>
                </c:pt>
                <c:pt idx="24762">
                  <c:v>42612.5</c:v>
                </c:pt>
                <c:pt idx="24763">
                  <c:v>42612.5</c:v>
                </c:pt>
                <c:pt idx="24764">
                  <c:v>42612.5</c:v>
                </c:pt>
                <c:pt idx="24765">
                  <c:v>42612.5</c:v>
                </c:pt>
                <c:pt idx="24766">
                  <c:v>42612.5</c:v>
                </c:pt>
                <c:pt idx="24767">
                  <c:v>42612.5</c:v>
                </c:pt>
                <c:pt idx="24768">
                  <c:v>42612.5</c:v>
                </c:pt>
                <c:pt idx="24769">
                  <c:v>42612.5</c:v>
                </c:pt>
                <c:pt idx="24770">
                  <c:v>42612.5</c:v>
                </c:pt>
                <c:pt idx="24771">
                  <c:v>42616</c:v>
                </c:pt>
                <c:pt idx="24772">
                  <c:v>42616</c:v>
                </c:pt>
                <c:pt idx="24773">
                  <c:v>42612.5</c:v>
                </c:pt>
                <c:pt idx="24774">
                  <c:v>42612.5</c:v>
                </c:pt>
                <c:pt idx="24775">
                  <c:v>42612.5</c:v>
                </c:pt>
                <c:pt idx="24776">
                  <c:v>42612.5</c:v>
                </c:pt>
                <c:pt idx="24777">
                  <c:v>42612.5</c:v>
                </c:pt>
                <c:pt idx="24778">
                  <c:v>42612.5</c:v>
                </c:pt>
                <c:pt idx="24779">
                  <c:v>42612.5</c:v>
                </c:pt>
                <c:pt idx="24780">
                  <c:v>42612.5</c:v>
                </c:pt>
                <c:pt idx="24781">
                  <c:v>42661.5</c:v>
                </c:pt>
                <c:pt idx="24782">
                  <c:v>42647.5</c:v>
                </c:pt>
                <c:pt idx="24783">
                  <c:v>42672</c:v>
                </c:pt>
                <c:pt idx="24784">
                  <c:v>42658</c:v>
                </c:pt>
                <c:pt idx="24785">
                  <c:v>42658</c:v>
                </c:pt>
                <c:pt idx="24786">
                  <c:v>42658</c:v>
                </c:pt>
                <c:pt idx="24787">
                  <c:v>42658</c:v>
                </c:pt>
                <c:pt idx="24788">
                  <c:v>42658</c:v>
                </c:pt>
                <c:pt idx="24789">
                  <c:v>42626.5</c:v>
                </c:pt>
                <c:pt idx="24790">
                  <c:v>42623</c:v>
                </c:pt>
                <c:pt idx="24791">
                  <c:v>42623</c:v>
                </c:pt>
                <c:pt idx="24792">
                  <c:v>42623</c:v>
                </c:pt>
                <c:pt idx="24793">
                  <c:v>42623</c:v>
                </c:pt>
                <c:pt idx="24794">
                  <c:v>42623</c:v>
                </c:pt>
                <c:pt idx="24795">
                  <c:v>42623</c:v>
                </c:pt>
                <c:pt idx="24796">
                  <c:v>42752.5</c:v>
                </c:pt>
                <c:pt idx="24797">
                  <c:v>42752.5</c:v>
                </c:pt>
                <c:pt idx="24798">
                  <c:v>42752.5</c:v>
                </c:pt>
                <c:pt idx="24799">
                  <c:v>42752.5</c:v>
                </c:pt>
                <c:pt idx="24800">
                  <c:v>42752.5</c:v>
                </c:pt>
                <c:pt idx="24801">
                  <c:v>42752.5</c:v>
                </c:pt>
                <c:pt idx="24802">
                  <c:v>42752.5</c:v>
                </c:pt>
                <c:pt idx="24803">
                  <c:v>42752.5</c:v>
                </c:pt>
                <c:pt idx="24804">
                  <c:v>42752.5</c:v>
                </c:pt>
                <c:pt idx="24805">
                  <c:v>42752.5</c:v>
                </c:pt>
                <c:pt idx="24806">
                  <c:v>42752.5</c:v>
                </c:pt>
                <c:pt idx="24807">
                  <c:v>42752.5</c:v>
                </c:pt>
                <c:pt idx="24808">
                  <c:v>42752.5</c:v>
                </c:pt>
                <c:pt idx="24809">
                  <c:v>42798</c:v>
                </c:pt>
                <c:pt idx="24810">
                  <c:v>42822.5</c:v>
                </c:pt>
                <c:pt idx="24811">
                  <c:v>42819</c:v>
                </c:pt>
                <c:pt idx="24812">
                  <c:v>42819</c:v>
                </c:pt>
                <c:pt idx="24813">
                  <c:v>42819</c:v>
                </c:pt>
                <c:pt idx="24814">
                  <c:v>42819</c:v>
                </c:pt>
                <c:pt idx="24815">
                  <c:v>42819</c:v>
                </c:pt>
                <c:pt idx="24816">
                  <c:v>42819</c:v>
                </c:pt>
                <c:pt idx="24817">
                  <c:v>42819</c:v>
                </c:pt>
                <c:pt idx="24818">
                  <c:v>42864.5</c:v>
                </c:pt>
                <c:pt idx="24819">
                  <c:v>42864.5</c:v>
                </c:pt>
                <c:pt idx="24820">
                  <c:v>42889</c:v>
                </c:pt>
                <c:pt idx="24821">
                  <c:v>42843.5</c:v>
                </c:pt>
                <c:pt idx="24822">
                  <c:v>42843.5</c:v>
                </c:pt>
                <c:pt idx="24823">
                  <c:v>42843.5</c:v>
                </c:pt>
                <c:pt idx="24824">
                  <c:v>42843.5</c:v>
                </c:pt>
                <c:pt idx="24825">
                  <c:v>42843.5</c:v>
                </c:pt>
                <c:pt idx="24826">
                  <c:v>42843.5</c:v>
                </c:pt>
                <c:pt idx="24827">
                  <c:v>42843.5</c:v>
                </c:pt>
                <c:pt idx="24828">
                  <c:v>42843.5</c:v>
                </c:pt>
                <c:pt idx="24829">
                  <c:v>42843.5</c:v>
                </c:pt>
                <c:pt idx="24830">
                  <c:v>42913.5</c:v>
                </c:pt>
                <c:pt idx="24831">
                  <c:v>42913.5</c:v>
                </c:pt>
                <c:pt idx="24832">
                  <c:v>42903</c:v>
                </c:pt>
                <c:pt idx="24833">
                  <c:v>42903</c:v>
                </c:pt>
                <c:pt idx="24834">
                  <c:v>42903</c:v>
                </c:pt>
                <c:pt idx="24835">
                  <c:v>42903</c:v>
                </c:pt>
                <c:pt idx="24836">
                  <c:v>42903</c:v>
                </c:pt>
                <c:pt idx="24837">
                  <c:v>42903</c:v>
                </c:pt>
                <c:pt idx="24838">
                  <c:v>42903</c:v>
                </c:pt>
                <c:pt idx="24839">
                  <c:v>42903</c:v>
                </c:pt>
                <c:pt idx="24840">
                  <c:v>42903</c:v>
                </c:pt>
                <c:pt idx="24841">
                  <c:v>42868</c:v>
                </c:pt>
                <c:pt idx="24842">
                  <c:v>42882</c:v>
                </c:pt>
                <c:pt idx="24843">
                  <c:v>42882</c:v>
                </c:pt>
                <c:pt idx="24844">
                  <c:v>42882</c:v>
                </c:pt>
                <c:pt idx="24845">
                  <c:v>42882</c:v>
                </c:pt>
                <c:pt idx="24846">
                  <c:v>42882</c:v>
                </c:pt>
                <c:pt idx="24847">
                  <c:v>42882</c:v>
                </c:pt>
                <c:pt idx="24848">
                  <c:v>42882</c:v>
                </c:pt>
                <c:pt idx="24849">
                  <c:v>42882</c:v>
                </c:pt>
                <c:pt idx="24850">
                  <c:v>42882</c:v>
                </c:pt>
                <c:pt idx="24851">
                  <c:v>42882</c:v>
                </c:pt>
                <c:pt idx="24852">
                  <c:v>42882</c:v>
                </c:pt>
                <c:pt idx="24853">
                  <c:v>42882</c:v>
                </c:pt>
                <c:pt idx="24854">
                  <c:v>42882</c:v>
                </c:pt>
                <c:pt idx="24855">
                  <c:v>42882</c:v>
                </c:pt>
                <c:pt idx="24856">
                  <c:v>42882</c:v>
                </c:pt>
                <c:pt idx="24857">
                  <c:v>42882</c:v>
                </c:pt>
                <c:pt idx="24858">
                  <c:v>42882</c:v>
                </c:pt>
                <c:pt idx="24859">
                  <c:v>42882</c:v>
                </c:pt>
                <c:pt idx="24860">
                  <c:v>42882</c:v>
                </c:pt>
                <c:pt idx="24861">
                  <c:v>42773.5</c:v>
                </c:pt>
                <c:pt idx="24862">
                  <c:v>42808.5</c:v>
                </c:pt>
                <c:pt idx="24863">
                  <c:v>42819</c:v>
                </c:pt>
                <c:pt idx="24864">
                  <c:v>42819</c:v>
                </c:pt>
                <c:pt idx="24865">
                  <c:v>42808.5</c:v>
                </c:pt>
                <c:pt idx="24866">
                  <c:v>42833</c:v>
                </c:pt>
                <c:pt idx="24867">
                  <c:v>42833</c:v>
                </c:pt>
                <c:pt idx="24868">
                  <c:v>42819</c:v>
                </c:pt>
                <c:pt idx="24869">
                  <c:v>42819</c:v>
                </c:pt>
                <c:pt idx="24870">
                  <c:v>42819</c:v>
                </c:pt>
                <c:pt idx="24871">
                  <c:v>42819</c:v>
                </c:pt>
                <c:pt idx="24872">
                  <c:v>42819</c:v>
                </c:pt>
                <c:pt idx="24873">
                  <c:v>42819</c:v>
                </c:pt>
                <c:pt idx="24874">
                  <c:v>42864.5</c:v>
                </c:pt>
                <c:pt idx="24875">
                  <c:v>42875</c:v>
                </c:pt>
                <c:pt idx="24876">
                  <c:v>42889</c:v>
                </c:pt>
                <c:pt idx="24877">
                  <c:v>42889</c:v>
                </c:pt>
                <c:pt idx="24878">
                  <c:v>42889</c:v>
                </c:pt>
                <c:pt idx="24879">
                  <c:v>42889</c:v>
                </c:pt>
                <c:pt idx="24880">
                  <c:v>42889</c:v>
                </c:pt>
                <c:pt idx="24881">
                  <c:v>42889</c:v>
                </c:pt>
                <c:pt idx="24882">
                  <c:v>42889</c:v>
                </c:pt>
                <c:pt idx="24883">
                  <c:v>42889</c:v>
                </c:pt>
                <c:pt idx="24884">
                  <c:v>42889</c:v>
                </c:pt>
                <c:pt idx="24885">
                  <c:v>42889</c:v>
                </c:pt>
                <c:pt idx="24886">
                  <c:v>42889</c:v>
                </c:pt>
                <c:pt idx="24887">
                  <c:v>42969.5</c:v>
                </c:pt>
                <c:pt idx="24888">
                  <c:v>42980</c:v>
                </c:pt>
                <c:pt idx="24889">
                  <c:v>42969.5</c:v>
                </c:pt>
                <c:pt idx="24890">
                  <c:v>42969.5</c:v>
                </c:pt>
                <c:pt idx="24891">
                  <c:v>42969.5</c:v>
                </c:pt>
                <c:pt idx="24892">
                  <c:v>42990.5</c:v>
                </c:pt>
                <c:pt idx="24893">
                  <c:v>43004.5</c:v>
                </c:pt>
                <c:pt idx="24894">
                  <c:v>43015</c:v>
                </c:pt>
                <c:pt idx="24895">
                  <c:v>43015</c:v>
                </c:pt>
                <c:pt idx="24896">
                  <c:v>43015</c:v>
                </c:pt>
                <c:pt idx="24897">
                  <c:v>43015</c:v>
                </c:pt>
                <c:pt idx="24898">
                  <c:v>43015</c:v>
                </c:pt>
                <c:pt idx="24899">
                  <c:v>43015</c:v>
                </c:pt>
                <c:pt idx="24900">
                  <c:v>43015</c:v>
                </c:pt>
                <c:pt idx="24901">
                  <c:v>43064</c:v>
                </c:pt>
                <c:pt idx="24902">
                  <c:v>43064</c:v>
                </c:pt>
                <c:pt idx="24903">
                  <c:v>43064</c:v>
                </c:pt>
                <c:pt idx="24904">
                  <c:v>43064</c:v>
                </c:pt>
                <c:pt idx="24905">
                  <c:v>43064</c:v>
                </c:pt>
                <c:pt idx="24906">
                  <c:v>43064</c:v>
                </c:pt>
                <c:pt idx="24907">
                  <c:v>43064</c:v>
                </c:pt>
                <c:pt idx="24908">
                  <c:v>43071</c:v>
                </c:pt>
                <c:pt idx="24909">
                  <c:v>43085</c:v>
                </c:pt>
                <c:pt idx="24910">
                  <c:v>43081.5</c:v>
                </c:pt>
                <c:pt idx="24911">
                  <c:v>43106</c:v>
                </c:pt>
                <c:pt idx="24912">
                  <c:v>43106</c:v>
                </c:pt>
                <c:pt idx="24913">
                  <c:v>43106</c:v>
                </c:pt>
                <c:pt idx="24914">
                  <c:v>43109.5</c:v>
                </c:pt>
                <c:pt idx="24915">
                  <c:v>43109.5</c:v>
                </c:pt>
                <c:pt idx="24916">
                  <c:v>43109.5</c:v>
                </c:pt>
                <c:pt idx="24917">
                  <c:v>43109.5</c:v>
                </c:pt>
                <c:pt idx="24918">
                  <c:v>43109.5</c:v>
                </c:pt>
                <c:pt idx="24919">
                  <c:v>43109.5</c:v>
                </c:pt>
                <c:pt idx="24920">
                  <c:v>43109.5</c:v>
                </c:pt>
                <c:pt idx="24921">
                  <c:v>43109.5</c:v>
                </c:pt>
                <c:pt idx="24922">
                  <c:v>43109.5</c:v>
                </c:pt>
                <c:pt idx="24923">
                  <c:v>43109.5</c:v>
                </c:pt>
                <c:pt idx="24924">
                  <c:v>43109.5</c:v>
                </c:pt>
                <c:pt idx="24925">
                  <c:v>43109.5</c:v>
                </c:pt>
                <c:pt idx="24926">
                  <c:v>43109.5</c:v>
                </c:pt>
                <c:pt idx="24927">
                  <c:v>43109.5</c:v>
                </c:pt>
                <c:pt idx="24928">
                  <c:v>43109.5</c:v>
                </c:pt>
                <c:pt idx="24929">
                  <c:v>43109.5</c:v>
                </c:pt>
                <c:pt idx="24930">
                  <c:v>43109.5</c:v>
                </c:pt>
                <c:pt idx="24931">
                  <c:v>43109.5</c:v>
                </c:pt>
                <c:pt idx="24932">
                  <c:v>43109.5</c:v>
                </c:pt>
                <c:pt idx="24933">
                  <c:v>43074.5</c:v>
                </c:pt>
                <c:pt idx="24934">
                  <c:v>43050</c:v>
                </c:pt>
                <c:pt idx="24935">
                  <c:v>43050</c:v>
                </c:pt>
                <c:pt idx="24936">
                  <c:v>43029</c:v>
                </c:pt>
                <c:pt idx="24937">
                  <c:v>43029</c:v>
                </c:pt>
                <c:pt idx="24938">
                  <c:v>43029</c:v>
                </c:pt>
                <c:pt idx="24939">
                  <c:v>42994</c:v>
                </c:pt>
                <c:pt idx="24940">
                  <c:v>42994</c:v>
                </c:pt>
                <c:pt idx="24941">
                  <c:v>42994</c:v>
                </c:pt>
                <c:pt idx="24942">
                  <c:v>42948.5</c:v>
                </c:pt>
                <c:pt idx="24943">
                  <c:v>42948.5</c:v>
                </c:pt>
                <c:pt idx="24944">
                  <c:v>42945</c:v>
                </c:pt>
                <c:pt idx="24945">
                  <c:v>42945</c:v>
                </c:pt>
                <c:pt idx="24946">
                  <c:v>42945</c:v>
                </c:pt>
                <c:pt idx="24947">
                  <c:v>42945</c:v>
                </c:pt>
                <c:pt idx="24948">
                  <c:v>42913.5</c:v>
                </c:pt>
                <c:pt idx="24949">
                  <c:v>42910</c:v>
                </c:pt>
                <c:pt idx="24950">
                  <c:v>42910</c:v>
                </c:pt>
                <c:pt idx="24951">
                  <c:v>42889</c:v>
                </c:pt>
                <c:pt idx="24952">
                  <c:v>42875</c:v>
                </c:pt>
                <c:pt idx="24953">
                  <c:v>42854</c:v>
                </c:pt>
                <c:pt idx="24954">
                  <c:v>42854</c:v>
                </c:pt>
                <c:pt idx="24955">
                  <c:v>42854</c:v>
                </c:pt>
                <c:pt idx="24956">
                  <c:v>42423.5</c:v>
                </c:pt>
                <c:pt idx="24957">
                  <c:v>42784</c:v>
                </c:pt>
                <c:pt idx="24958">
                  <c:v>42784</c:v>
                </c:pt>
                <c:pt idx="24959">
                  <c:v>42784</c:v>
                </c:pt>
                <c:pt idx="24960">
                  <c:v>42784</c:v>
                </c:pt>
                <c:pt idx="24961">
                  <c:v>42784</c:v>
                </c:pt>
                <c:pt idx="24962">
                  <c:v>42784</c:v>
                </c:pt>
                <c:pt idx="24963">
                  <c:v>42784</c:v>
                </c:pt>
                <c:pt idx="24964">
                  <c:v>42784</c:v>
                </c:pt>
                <c:pt idx="24965">
                  <c:v>42784</c:v>
                </c:pt>
                <c:pt idx="24966">
                  <c:v>42784</c:v>
                </c:pt>
                <c:pt idx="24967">
                  <c:v>42784</c:v>
                </c:pt>
                <c:pt idx="24968">
                  <c:v>42696.5</c:v>
                </c:pt>
                <c:pt idx="24969">
                  <c:v>42717.5</c:v>
                </c:pt>
                <c:pt idx="24970">
                  <c:v>42721</c:v>
                </c:pt>
                <c:pt idx="24971">
                  <c:v>42717.5</c:v>
                </c:pt>
                <c:pt idx="24972">
                  <c:v>42710.5</c:v>
                </c:pt>
                <c:pt idx="24973">
                  <c:v>42710.5</c:v>
                </c:pt>
                <c:pt idx="24974">
                  <c:v>42707</c:v>
                </c:pt>
                <c:pt idx="24975">
                  <c:v>42707</c:v>
                </c:pt>
                <c:pt idx="24976">
                  <c:v>42700</c:v>
                </c:pt>
                <c:pt idx="24977">
                  <c:v>42686</c:v>
                </c:pt>
                <c:pt idx="24978">
                  <c:v>42686</c:v>
                </c:pt>
                <c:pt idx="24979">
                  <c:v>42686</c:v>
                </c:pt>
                <c:pt idx="24980">
                  <c:v>42686</c:v>
                </c:pt>
                <c:pt idx="24981">
                  <c:v>42546</c:v>
                </c:pt>
                <c:pt idx="24982">
                  <c:v>42546</c:v>
                </c:pt>
                <c:pt idx="24983">
                  <c:v>42546</c:v>
                </c:pt>
                <c:pt idx="24984">
                  <c:v>42815.5</c:v>
                </c:pt>
                <c:pt idx="24985">
                  <c:v>42815.5</c:v>
                </c:pt>
                <c:pt idx="24986">
                  <c:v>42826</c:v>
                </c:pt>
                <c:pt idx="24987">
                  <c:v>42826</c:v>
                </c:pt>
                <c:pt idx="24988">
                  <c:v>42826</c:v>
                </c:pt>
                <c:pt idx="24989">
                  <c:v>42826</c:v>
                </c:pt>
                <c:pt idx="24990">
                  <c:v>42847</c:v>
                </c:pt>
                <c:pt idx="24991">
                  <c:v>42871.5</c:v>
                </c:pt>
                <c:pt idx="24992">
                  <c:v>42892.5</c:v>
                </c:pt>
                <c:pt idx="24993">
                  <c:v>42885.5</c:v>
                </c:pt>
                <c:pt idx="24994">
                  <c:v>42906.5</c:v>
                </c:pt>
                <c:pt idx="24995">
                  <c:v>42906.5</c:v>
                </c:pt>
                <c:pt idx="24996">
                  <c:v>42906.5</c:v>
                </c:pt>
                <c:pt idx="24997">
                  <c:v>42927.5</c:v>
                </c:pt>
                <c:pt idx="24998">
                  <c:v>42927.5</c:v>
                </c:pt>
                <c:pt idx="24999">
                  <c:v>42952</c:v>
                </c:pt>
                <c:pt idx="25000">
                  <c:v>42917</c:v>
                </c:pt>
                <c:pt idx="25001">
                  <c:v>42917</c:v>
                </c:pt>
                <c:pt idx="25002">
                  <c:v>42917</c:v>
                </c:pt>
                <c:pt idx="25003">
                  <c:v>42917</c:v>
                </c:pt>
                <c:pt idx="25004">
                  <c:v>42987</c:v>
                </c:pt>
                <c:pt idx="25005">
                  <c:v>42952</c:v>
                </c:pt>
                <c:pt idx="25006">
                  <c:v>42952</c:v>
                </c:pt>
                <c:pt idx="25007">
                  <c:v>42952</c:v>
                </c:pt>
                <c:pt idx="25008">
                  <c:v>42952</c:v>
                </c:pt>
                <c:pt idx="25009">
                  <c:v>42952</c:v>
                </c:pt>
                <c:pt idx="25010">
                  <c:v>42952</c:v>
                </c:pt>
                <c:pt idx="25011">
                  <c:v>42952</c:v>
                </c:pt>
                <c:pt idx="25012">
                  <c:v>42952</c:v>
                </c:pt>
                <c:pt idx="25013">
                  <c:v>42952</c:v>
                </c:pt>
                <c:pt idx="25014">
                  <c:v>42913.5</c:v>
                </c:pt>
                <c:pt idx="25015">
                  <c:v>42917</c:v>
                </c:pt>
                <c:pt idx="25016">
                  <c:v>42903</c:v>
                </c:pt>
                <c:pt idx="25017">
                  <c:v>42903</c:v>
                </c:pt>
                <c:pt idx="25018">
                  <c:v>42903</c:v>
                </c:pt>
                <c:pt idx="25019">
                  <c:v>42903</c:v>
                </c:pt>
                <c:pt idx="25020">
                  <c:v>42934.5</c:v>
                </c:pt>
                <c:pt idx="25021">
                  <c:v>42948.5</c:v>
                </c:pt>
                <c:pt idx="25022">
                  <c:v>42948.5</c:v>
                </c:pt>
                <c:pt idx="25023">
                  <c:v>42962.5</c:v>
                </c:pt>
                <c:pt idx="25024">
                  <c:v>42962.5</c:v>
                </c:pt>
                <c:pt idx="25025">
                  <c:v>42962.5</c:v>
                </c:pt>
                <c:pt idx="25026">
                  <c:v>42962.5</c:v>
                </c:pt>
                <c:pt idx="25027">
                  <c:v>42962.5</c:v>
                </c:pt>
                <c:pt idx="25028">
                  <c:v>42962.5</c:v>
                </c:pt>
                <c:pt idx="25029">
                  <c:v>42962.5</c:v>
                </c:pt>
                <c:pt idx="25030">
                  <c:v>42962.5</c:v>
                </c:pt>
                <c:pt idx="25031">
                  <c:v>42973</c:v>
                </c:pt>
                <c:pt idx="25032">
                  <c:v>42959</c:v>
                </c:pt>
                <c:pt idx="25033">
                  <c:v>42959</c:v>
                </c:pt>
                <c:pt idx="25034">
                  <c:v>42959</c:v>
                </c:pt>
                <c:pt idx="25035">
                  <c:v>42959</c:v>
                </c:pt>
                <c:pt idx="25036">
                  <c:v>42959</c:v>
                </c:pt>
                <c:pt idx="25037">
                  <c:v>42959</c:v>
                </c:pt>
                <c:pt idx="25038">
                  <c:v>42959</c:v>
                </c:pt>
                <c:pt idx="25039">
                  <c:v>42959</c:v>
                </c:pt>
                <c:pt idx="25040">
                  <c:v>42959</c:v>
                </c:pt>
                <c:pt idx="25041">
                  <c:v>42959</c:v>
                </c:pt>
                <c:pt idx="25042">
                  <c:v>42959</c:v>
                </c:pt>
                <c:pt idx="25043">
                  <c:v>42959</c:v>
                </c:pt>
                <c:pt idx="25044">
                  <c:v>42959</c:v>
                </c:pt>
                <c:pt idx="25045">
                  <c:v>42959</c:v>
                </c:pt>
                <c:pt idx="25046">
                  <c:v>42959</c:v>
                </c:pt>
                <c:pt idx="25047">
                  <c:v>42959</c:v>
                </c:pt>
                <c:pt idx="25048">
                  <c:v>42959</c:v>
                </c:pt>
                <c:pt idx="25049">
                  <c:v>42959</c:v>
                </c:pt>
                <c:pt idx="25050">
                  <c:v>42910</c:v>
                </c:pt>
                <c:pt idx="25051">
                  <c:v>42903</c:v>
                </c:pt>
                <c:pt idx="25052">
                  <c:v>42864.5</c:v>
                </c:pt>
                <c:pt idx="25053">
                  <c:v>42962.5</c:v>
                </c:pt>
                <c:pt idx="25054">
                  <c:v>42948.5</c:v>
                </c:pt>
                <c:pt idx="25055">
                  <c:v>42948.5</c:v>
                </c:pt>
                <c:pt idx="25056">
                  <c:v>42948.5</c:v>
                </c:pt>
                <c:pt idx="25057">
                  <c:v>42962.5</c:v>
                </c:pt>
                <c:pt idx="25058">
                  <c:v>42948.5</c:v>
                </c:pt>
                <c:pt idx="25059">
                  <c:v>42952</c:v>
                </c:pt>
                <c:pt idx="25060">
                  <c:v>42952</c:v>
                </c:pt>
                <c:pt idx="25061">
                  <c:v>42952</c:v>
                </c:pt>
                <c:pt idx="25062">
                  <c:v>42952</c:v>
                </c:pt>
                <c:pt idx="25063">
                  <c:v>42952</c:v>
                </c:pt>
                <c:pt idx="25064">
                  <c:v>42952</c:v>
                </c:pt>
                <c:pt idx="25065">
                  <c:v>42952</c:v>
                </c:pt>
                <c:pt idx="25066">
                  <c:v>42903</c:v>
                </c:pt>
                <c:pt idx="25067">
                  <c:v>42903</c:v>
                </c:pt>
                <c:pt idx="25068">
                  <c:v>42899.5</c:v>
                </c:pt>
                <c:pt idx="25069">
                  <c:v>42899.5</c:v>
                </c:pt>
                <c:pt idx="25070">
                  <c:v>42899.5</c:v>
                </c:pt>
                <c:pt idx="25071">
                  <c:v>42899.5</c:v>
                </c:pt>
                <c:pt idx="25072">
                  <c:v>42899.5</c:v>
                </c:pt>
                <c:pt idx="25073">
                  <c:v>42899.5</c:v>
                </c:pt>
                <c:pt idx="25074">
                  <c:v>42899.5</c:v>
                </c:pt>
                <c:pt idx="25075">
                  <c:v>42899.5</c:v>
                </c:pt>
                <c:pt idx="25076">
                  <c:v>42899.5</c:v>
                </c:pt>
                <c:pt idx="25077">
                  <c:v>42899.5</c:v>
                </c:pt>
                <c:pt idx="25078">
                  <c:v>42899.5</c:v>
                </c:pt>
                <c:pt idx="25079">
                  <c:v>42899.5</c:v>
                </c:pt>
                <c:pt idx="25080">
                  <c:v>42913.5</c:v>
                </c:pt>
                <c:pt idx="25081">
                  <c:v>42924</c:v>
                </c:pt>
                <c:pt idx="25082">
                  <c:v>42913.5</c:v>
                </c:pt>
                <c:pt idx="25083">
                  <c:v>42913.5</c:v>
                </c:pt>
                <c:pt idx="25084">
                  <c:v>42913.5</c:v>
                </c:pt>
                <c:pt idx="25085">
                  <c:v>42913.5</c:v>
                </c:pt>
                <c:pt idx="25086">
                  <c:v>42913.5</c:v>
                </c:pt>
                <c:pt idx="25087">
                  <c:v>42913.5</c:v>
                </c:pt>
                <c:pt idx="25088">
                  <c:v>42913.5</c:v>
                </c:pt>
                <c:pt idx="25089">
                  <c:v>42913.5</c:v>
                </c:pt>
                <c:pt idx="25090">
                  <c:v>42913.5</c:v>
                </c:pt>
                <c:pt idx="25091">
                  <c:v>42913.5</c:v>
                </c:pt>
                <c:pt idx="25092">
                  <c:v>42913.5</c:v>
                </c:pt>
                <c:pt idx="25093">
                  <c:v>42913.5</c:v>
                </c:pt>
                <c:pt idx="25094">
                  <c:v>42913.5</c:v>
                </c:pt>
                <c:pt idx="25095">
                  <c:v>42913.5</c:v>
                </c:pt>
                <c:pt idx="25096">
                  <c:v>42959</c:v>
                </c:pt>
                <c:pt idx="25097">
                  <c:v>42973</c:v>
                </c:pt>
                <c:pt idx="25098">
                  <c:v>42973</c:v>
                </c:pt>
                <c:pt idx="25099">
                  <c:v>42973</c:v>
                </c:pt>
                <c:pt idx="25100">
                  <c:v>42973</c:v>
                </c:pt>
                <c:pt idx="25101">
                  <c:v>42973</c:v>
                </c:pt>
                <c:pt idx="25102">
                  <c:v>42973</c:v>
                </c:pt>
                <c:pt idx="25103">
                  <c:v>42973</c:v>
                </c:pt>
                <c:pt idx="25104">
                  <c:v>42973</c:v>
                </c:pt>
                <c:pt idx="25105">
                  <c:v>42994</c:v>
                </c:pt>
                <c:pt idx="25106">
                  <c:v>42983.5</c:v>
                </c:pt>
                <c:pt idx="25107">
                  <c:v>42983.5</c:v>
                </c:pt>
                <c:pt idx="25108">
                  <c:v>42983.5</c:v>
                </c:pt>
                <c:pt idx="25109">
                  <c:v>42983.5</c:v>
                </c:pt>
                <c:pt idx="25110">
                  <c:v>42983.5</c:v>
                </c:pt>
                <c:pt idx="25111">
                  <c:v>42983.5</c:v>
                </c:pt>
                <c:pt idx="25112">
                  <c:v>42983.5</c:v>
                </c:pt>
                <c:pt idx="25113">
                  <c:v>42983.5</c:v>
                </c:pt>
                <c:pt idx="25114">
                  <c:v>42983.5</c:v>
                </c:pt>
                <c:pt idx="25115">
                  <c:v>42983.5</c:v>
                </c:pt>
                <c:pt idx="25116">
                  <c:v>42983.5</c:v>
                </c:pt>
                <c:pt idx="25117">
                  <c:v>42983.5</c:v>
                </c:pt>
                <c:pt idx="25118">
                  <c:v>42983.5</c:v>
                </c:pt>
                <c:pt idx="25119">
                  <c:v>42983.5</c:v>
                </c:pt>
                <c:pt idx="25120">
                  <c:v>42983.5</c:v>
                </c:pt>
                <c:pt idx="25121">
                  <c:v>42983.5</c:v>
                </c:pt>
                <c:pt idx="25122">
                  <c:v>42983.5</c:v>
                </c:pt>
                <c:pt idx="25123">
                  <c:v>42983.5</c:v>
                </c:pt>
                <c:pt idx="25124">
                  <c:v>43053.5</c:v>
                </c:pt>
                <c:pt idx="25125">
                  <c:v>43029</c:v>
                </c:pt>
                <c:pt idx="25126">
                  <c:v>43015</c:v>
                </c:pt>
                <c:pt idx="25127">
                  <c:v>43015</c:v>
                </c:pt>
                <c:pt idx="25128">
                  <c:v>43109.5</c:v>
                </c:pt>
                <c:pt idx="25129">
                  <c:v>43099</c:v>
                </c:pt>
                <c:pt idx="25130">
                  <c:v>43099</c:v>
                </c:pt>
                <c:pt idx="25131">
                  <c:v>43109.5</c:v>
                </c:pt>
                <c:pt idx="25132">
                  <c:v>43123.5</c:v>
                </c:pt>
                <c:pt idx="25133">
                  <c:v>43134</c:v>
                </c:pt>
                <c:pt idx="25134">
                  <c:v>43134</c:v>
                </c:pt>
                <c:pt idx="25135">
                  <c:v>43134</c:v>
                </c:pt>
                <c:pt idx="25136">
                  <c:v>43134</c:v>
                </c:pt>
                <c:pt idx="25137">
                  <c:v>43134</c:v>
                </c:pt>
                <c:pt idx="25138">
                  <c:v>43144.5</c:v>
                </c:pt>
                <c:pt idx="25139">
                  <c:v>43148</c:v>
                </c:pt>
                <c:pt idx="25140">
                  <c:v>43158.5</c:v>
                </c:pt>
                <c:pt idx="25141">
                  <c:v>43158.5</c:v>
                </c:pt>
                <c:pt idx="25142">
                  <c:v>43134</c:v>
                </c:pt>
                <c:pt idx="25143">
                  <c:v>43144.5</c:v>
                </c:pt>
                <c:pt idx="25144">
                  <c:v>43144.5</c:v>
                </c:pt>
                <c:pt idx="25145">
                  <c:v>43144.5</c:v>
                </c:pt>
                <c:pt idx="25146">
                  <c:v>43120</c:v>
                </c:pt>
                <c:pt idx="25147">
                  <c:v>42647.5</c:v>
                </c:pt>
                <c:pt idx="25148">
                  <c:v>42507.5</c:v>
                </c:pt>
                <c:pt idx="25149">
                  <c:v>43109.5</c:v>
                </c:pt>
                <c:pt idx="25150">
                  <c:v>43130.5</c:v>
                </c:pt>
                <c:pt idx="25151">
                  <c:v>43120</c:v>
                </c:pt>
                <c:pt idx="25152">
                  <c:v>43120</c:v>
                </c:pt>
                <c:pt idx="25153">
                  <c:v>43109.5</c:v>
                </c:pt>
                <c:pt idx="25154">
                  <c:v>43109.5</c:v>
                </c:pt>
                <c:pt idx="25155">
                  <c:v>43099</c:v>
                </c:pt>
                <c:pt idx="25156">
                  <c:v>43109.5</c:v>
                </c:pt>
                <c:pt idx="25157">
                  <c:v>43109.5</c:v>
                </c:pt>
                <c:pt idx="25158">
                  <c:v>43109.5</c:v>
                </c:pt>
                <c:pt idx="25159">
                  <c:v>43109.5</c:v>
                </c:pt>
                <c:pt idx="25160">
                  <c:v>43095.5</c:v>
                </c:pt>
                <c:pt idx="25161">
                  <c:v>43085</c:v>
                </c:pt>
                <c:pt idx="25162">
                  <c:v>43081.5</c:v>
                </c:pt>
                <c:pt idx="25163">
                  <c:v>43081.5</c:v>
                </c:pt>
                <c:pt idx="25164">
                  <c:v>43081.5</c:v>
                </c:pt>
                <c:pt idx="25165">
                  <c:v>43081.5</c:v>
                </c:pt>
                <c:pt idx="25166">
                  <c:v>43060.5</c:v>
                </c:pt>
                <c:pt idx="25167">
                  <c:v>43039.5</c:v>
                </c:pt>
                <c:pt idx="25168">
                  <c:v>43039.5</c:v>
                </c:pt>
                <c:pt idx="25169">
                  <c:v>43039.5</c:v>
                </c:pt>
                <c:pt idx="25170">
                  <c:v>43039.5</c:v>
                </c:pt>
                <c:pt idx="25171">
                  <c:v>43050</c:v>
                </c:pt>
                <c:pt idx="25172">
                  <c:v>43050</c:v>
                </c:pt>
                <c:pt idx="25173">
                  <c:v>43039.5</c:v>
                </c:pt>
                <c:pt idx="25174">
                  <c:v>43039.5</c:v>
                </c:pt>
                <c:pt idx="25175">
                  <c:v>43039.5</c:v>
                </c:pt>
                <c:pt idx="25176">
                  <c:v>43039.5</c:v>
                </c:pt>
                <c:pt idx="25177">
                  <c:v>43039.5</c:v>
                </c:pt>
                <c:pt idx="25178">
                  <c:v>43039.5</c:v>
                </c:pt>
                <c:pt idx="25179">
                  <c:v>43039.5</c:v>
                </c:pt>
                <c:pt idx="25180">
                  <c:v>43039.5</c:v>
                </c:pt>
                <c:pt idx="25181">
                  <c:v>43004.5</c:v>
                </c:pt>
                <c:pt idx="25182">
                  <c:v>42966</c:v>
                </c:pt>
                <c:pt idx="25183">
                  <c:v>42941.5</c:v>
                </c:pt>
                <c:pt idx="25184">
                  <c:v>42941.5</c:v>
                </c:pt>
                <c:pt idx="25185">
                  <c:v>42941.5</c:v>
                </c:pt>
                <c:pt idx="25186">
                  <c:v>42941.5</c:v>
                </c:pt>
                <c:pt idx="25187">
                  <c:v>42941.5</c:v>
                </c:pt>
                <c:pt idx="25188">
                  <c:v>42941.5</c:v>
                </c:pt>
                <c:pt idx="25189">
                  <c:v>42941.5</c:v>
                </c:pt>
                <c:pt idx="25190">
                  <c:v>42941.5</c:v>
                </c:pt>
                <c:pt idx="25191">
                  <c:v>43050</c:v>
                </c:pt>
                <c:pt idx="25192">
                  <c:v>43050</c:v>
                </c:pt>
                <c:pt idx="25193">
                  <c:v>43050</c:v>
                </c:pt>
                <c:pt idx="25194">
                  <c:v>43050</c:v>
                </c:pt>
                <c:pt idx="25195">
                  <c:v>43050</c:v>
                </c:pt>
                <c:pt idx="25196">
                  <c:v>43050</c:v>
                </c:pt>
                <c:pt idx="25197">
                  <c:v>43050</c:v>
                </c:pt>
                <c:pt idx="25198">
                  <c:v>43050</c:v>
                </c:pt>
                <c:pt idx="25199">
                  <c:v>43050</c:v>
                </c:pt>
                <c:pt idx="25200">
                  <c:v>43109.5</c:v>
                </c:pt>
                <c:pt idx="25201">
                  <c:v>43081.5</c:v>
                </c:pt>
                <c:pt idx="25202">
                  <c:v>43162</c:v>
                </c:pt>
                <c:pt idx="25203">
                  <c:v>43179.5</c:v>
                </c:pt>
                <c:pt idx="25204">
                  <c:v>43179.5</c:v>
                </c:pt>
                <c:pt idx="25205">
                  <c:v>43179.5</c:v>
                </c:pt>
                <c:pt idx="25206">
                  <c:v>43179.5</c:v>
                </c:pt>
                <c:pt idx="25207">
                  <c:v>43179.5</c:v>
                </c:pt>
                <c:pt idx="25208">
                  <c:v>43218</c:v>
                </c:pt>
                <c:pt idx="25209">
                  <c:v>43214.5</c:v>
                </c:pt>
                <c:pt idx="25210">
                  <c:v>43218</c:v>
                </c:pt>
                <c:pt idx="25211">
                  <c:v>43218</c:v>
                </c:pt>
                <c:pt idx="25212">
                  <c:v>43218</c:v>
                </c:pt>
                <c:pt idx="25213">
                  <c:v>43218</c:v>
                </c:pt>
                <c:pt idx="25214">
                  <c:v>43218</c:v>
                </c:pt>
                <c:pt idx="25215">
                  <c:v>43218</c:v>
                </c:pt>
                <c:pt idx="25216">
                  <c:v>43218</c:v>
                </c:pt>
                <c:pt idx="25217">
                  <c:v>43218</c:v>
                </c:pt>
                <c:pt idx="25218">
                  <c:v>43218</c:v>
                </c:pt>
                <c:pt idx="25219">
                  <c:v>43218</c:v>
                </c:pt>
                <c:pt idx="25220">
                  <c:v>43218</c:v>
                </c:pt>
                <c:pt idx="25221">
                  <c:v>43218</c:v>
                </c:pt>
                <c:pt idx="25222">
                  <c:v>43218</c:v>
                </c:pt>
                <c:pt idx="25223">
                  <c:v>43218</c:v>
                </c:pt>
                <c:pt idx="25224">
                  <c:v>43218</c:v>
                </c:pt>
                <c:pt idx="25225">
                  <c:v>43218</c:v>
                </c:pt>
                <c:pt idx="25226">
                  <c:v>43218</c:v>
                </c:pt>
                <c:pt idx="25227">
                  <c:v>43218</c:v>
                </c:pt>
                <c:pt idx="25228">
                  <c:v>43218</c:v>
                </c:pt>
                <c:pt idx="25229">
                  <c:v>43218</c:v>
                </c:pt>
                <c:pt idx="25230">
                  <c:v>43218</c:v>
                </c:pt>
                <c:pt idx="25231">
                  <c:v>43218</c:v>
                </c:pt>
                <c:pt idx="25232">
                  <c:v>43218</c:v>
                </c:pt>
                <c:pt idx="25233">
                  <c:v>43218</c:v>
                </c:pt>
                <c:pt idx="25234">
                  <c:v>43186.5</c:v>
                </c:pt>
                <c:pt idx="25235">
                  <c:v>43186.5</c:v>
                </c:pt>
                <c:pt idx="25236">
                  <c:v>43186.5</c:v>
                </c:pt>
                <c:pt idx="25237">
                  <c:v>43176</c:v>
                </c:pt>
                <c:pt idx="25238">
                  <c:v>43176</c:v>
                </c:pt>
                <c:pt idx="25239">
                  <c:v>43176</c:v>
                </c:pt>
                <c:pt idx="25240">
                  <c:v>43197</c:v>
                </c:pt>
                <c:pt idx="25241">
                  <c:v>43211</c:v>
                </c:pt>
                <c:pt idx="25242">
                  <c:v>43221.5</c:v>
                </c:pt>
                <c:pt idx="25243">
                  <c:v>43221.5</c:v>
                </c:pt>
                <c:pt idx="25244">
                  <c:v>43221.5</c:v>
                </c:pt>
                <c:pt idx="25245">
                  <c:v>43221.5</c:v>
                </c:pt>
                <c:pt idx="25246">
                  <c:v>43242.5</c:v>
                </c:pt>
                <c:pt idx="25247">
                  <c:v>43256.5</c:v>
                </c:pt>
                <c:pt idx="25248">
                  <c:v>43256.5</c:v>
                </c:pt>
                <c:pt idx="25249">
                  <c:v>43256.5</c:v>
                </c:pt>
                <c:pt idx="25250">
                  <c:v>43256.5</c:v>
                </c:pt>
                <c:pt idx="25251">
                  <c:v>43281</c:v>
                </c:pt>
                <c:pt idx="25252">
                  <c:v>43267</c:v>
                </c:pt>
                <c:pt idx="25253">
                  <c:v>43267</c:v>
                </c:pt>
                <c:pt idx="25254">
                  <c:v>43267</c:v>
                </c:pt>
                <c:pt idx="25255">
                  <c:v>43267</c:v>
                </c:pt>
                <c:pt idx="25256">
                  <c:v>43267</c:v>
                </c:pt>
                <c:pt idx="25257">
                  <c:v>43302</c:v>
                </c:pt>
                <c:pt idx="25258">
                  <c:v>43302</c:v>
                </c:pt>
                <c:pt idx="25259">
                  <c:v>43302</c:v>
                </c:pt>
                <c:pt idx="25260">
                  <c:v>43302</c:v>
                </c:pt>
                <c:pt idx="25261">
                  <c:v>43302</c:v>
                </c:pt>
                <c:pt idx="25262">
                  <c:v>43302</c:v>
                </c:pt>
                <c:pt idx="25263">
                  <c:v>43302</c:v>
                </c:pt>
                <c:pt idx="25264">
                  <c:v>43302</c:v>
                </c:pt>
                <c:pt idx="25265">
                  <c:v>43302</c:v>
                </c:pt>
                <c:pt idx="25266">
                  <c:v>43351</c:v>
                </c:pt>
                <c:pt idx="25267">
                  <c:v>43361.5</c:v>
                </c:pt>
                <c:pt idx="25268">
                  <c:v>43372</c:v>
                </c:pt>
                <c:pt idx="25269">
                  <c:v>43361.5</c:v>
                </c:pt>
                <c:pt idx="25270">
                  <c:v>43361.5</c:v>
                </c:pt>
                <c:pt idx="25271">
                  <c:v>43361.5</c:v>
                </c:pt>
                <c:pt idx="25272">
                  <c:v>43361.5</c:v>
                </c:pt>
                <c:pt idx="25273">
                  <c:v>43361.5</c:v>
                </c:pt>
                <c:pt idx="25274">
                  <c:v>43361.5</c:v>
                </c:pt>
                <c:pt idx="25275">
                  <c:v>43361.5</c:v>
                </c:pt>
                <c:pt idx="25276">
                  <c:v>43361.5</c:v>
                </c:pt>
                <c:pt idx="25277">
                  <c:v>43361.5</c:v>
                </c:pt>
                <c:pt idx="25278">
                  <c:v>43361.5</c:v>
                </c:pt>
                <c:pt idx="25279">
                  <c:v>43361.5</c:v>
                </c:pt>
                <c:pt idx="25280">
                  <c:v>43361.5</c:v>
                </c:pt>
                <c:pt idx="25281">
                  <c:v>43361.5</c:v>
                </c:pt>
                <c:pt idx="25282">
                  <c:v>43246</c:v>
                </c:pt>
                <c:pt idx="25283">
                  <c:v>43260</c:v>
                </c:pt>
                <c:pt idx="25284">
                  <c:v>43256.5</c:v>
                </c:pt>
                <c:pt idx="25285">
                  <c:v>43232</c:v>
                </c:pt>
                <c:pt idx="25286">
                  <c:v>43232</c:v>
                </c:pt>
                <c:pt idx="25287">
                  <c:v>43232</c:v>
                </c:pt>
                <c:pt idx="25288">
                  <c:v>43053.5</c:v>
                </c:pt>
                <c:pt idx="25289">
                  <c:v>43053.5</c:v>
                </c:pt>
                <c:pt idx="25290">
                  <c:v>43176</c:v>
                </c:pt>
                <c:pt idx="25291">
                  <c:v>43176</c:v>
                </c:pt>
                <c:pt idx="25292">
                  <c:v>43176</c:v>
                </c:pt>
                <c:pt idx="25293">
                  <c:v>43176</c:v>
                </c:pt>
                <c:pt idx="25294">
                  <c:v>43176</c:v>
                </c:pt>
                <c:pt idx="25295">
                  <c:v>43176</c:v>
                </c:pt>
                <c:pt idx="25296">
                  <c:v>43176</c:v>
                </c:pt>
                <c:pt idx="25297">
                  <c:v>43176</c:v>
                </c:pt>
                <c:pt idx="25298">
                  <c:v>43176</c:v>
                </c:pt>
                <c:pt idx="25299">
                  <c:v>43176</c:v>
                </c:pt>
                <c:pt idx="25300">
                  <c:v>43106</c:v>
                </c:pt>
                <c:pt idx="25301">
                  <c:v>43085</c:v>
                </c:pt>
                <c:pt idx="25302">
                  <c:v>43095.5</c:v>
                </c:pt>
                <c:pt idx="25303">
                  <c:v>43095.5</c:v>
                </c:pt>
                <c:pt idx="25304">
                  <c:v>43095.5</c:v>
                </c:pt>
                <c:pt idx="25305">
                  <c:v>43095.5</c:v>
                </c:pt>
                <c:pt idx="25306">
                  <c:v>43071</c:v>
                </c:pt>
                <c:pt idx="25307">
                  <c:v>43060.5</c:v>
                </c:pt>
                <c:pt idx="25308">
                  <c:v>43060.5</c:v>
                </c:pt>
                <c:pt idx="25309">
                  <c:v>43060.5</c:v>
                </c:pt>
                <c:pt idx="25310">
                  <c:v>43060.5</c:v>
                </c:pt>
                <c:pt idx="25311">
                  <c:v>43060.5</c:v>
                </c:pt>
                <c:pt idx="25312">
                  <c:v>43060.5</c:v>
                </c:pt>
                <c:pt idx="25313">
                  <c:v>43060.5</c:v>
                </c:pt>
                <c:pt idx="25314">
                  <c:v>43060.5</c:v>
                </c:pt>
                <c:pt idx="25315">
                  <c:v>43060.5</c:v>
                </c:pt>
                <c:pt idx="25316">
                  <c:v>43127</c:v>
                </c:pt>
                <c:pt idx="25317">
                  <c:v>43137.5</c:v>
                </c:pt>
                <c:pt idx="25318">
                  <c:v>43137.5</c:v>
                </c:pt>
                <c:pt idx="25319">
                  <c:v>43148</c:v>
                </c:pt>
                <c:pt idx="25320">
                  <c:v>43148</c:v>
                </c:pt>
                <c:pt idx="25321">
                  <c:v>43148</c:v>
                </c:pt>
                <c:pt idx="25322">
                  <c:v>43148</c:v>
                </c:pt>
                <c:pt idx="25323">
                  <c:v>43148</c:v>
                </c:pt>
                <c:pt idx="25324">
                  <c:v>43088.5</c:v>
                </c:pt>
                <c:pt idx="25325">
                  <c:v>43078</c:v>
                </c:pt>
                <c:pt idx="25326">
                  <c:v>43078</c:v>
                </c:pt>
                <c:pt idx="25327">
                  <c:v>43078</c:v>
                </c:pt>
                <c:pt idx="25328">
                  <c:v>43078</c:v>
                </c:pt>
                <c:pt idx="25329">
                  <c:v>43078</c:v>
                </c:pt>
                <c:pt idx="25330">
                  <c:v>43078</c:v>
                </c:pt>
                <c:pt idx="25331">
                  <c:v>43078</c:v>
                </c:pt>
                <c:pt idx="25332">
                  <c:v>43078</c:v>
                </c:pt>
                <c:pt idx="25333">
                  <c:v>43057</c:v>
                </c:pt>
                <c:pt idx="25334">
                  <c:v>43046.5</c:v>
                </c:pt>
                <c:pt idx="25335">
                  <c:v>43057</c:v>
                </c:pt>
                <c:pt idx="25336">
                  <c:v>43057</c:v>
                </c:pt>
                <c:pt idx="25337">
                  <c:v>43036</c:v>
                </c:pt>
                <c:pt idx="25338">
                  <c:v>43036</c:v>
                </c:pt>
                <c:pt idx="25339">
                  <c:v>43036</c:v>
                </c:pt>
                <c:pt idx="25340">
                  <c:v>43036</c:v>
                </c:pt>
                <c:pt idx="25341">
                  <c:v>43036</c:v>
                </c:pt>
                <c:pt idx="25342">
                  <c:v>43036</c:v>
                </c:pt>
                <c:pt idx="25343">
                  <c:v>43036</c:v>
                </c:pt>
                <c:pt idx="25344">
                  <c:v>43036</c:v>
                </c:pt>
                <c:pt idx="25345">
                  <c:v>43036</c:v>
                </c:pt>
                <c:pt idx="25346">
                  <c:v>43036</c:v>
                </c:pt>
                <c:pt idx="25347">
                  <c:v>43106</c:v>
                </c:pt>
                <c:pt idx="25348">
                  <c:v>43106</c:v>
                </c:pt>
                <c:pt idx="25349">
                  <c:v>43109.5</c:v>
                </c:pt>
                <c:pt idx="25350">
                  <c:v>43102.5</c:v>
                </c:pt>
                <c:pt idx="25351">
                  <c:v>43102.5</c:v>
                </c:pt>
                <c:pt idx="25352">
                  <c:v>43102.5</c:v>
                </c:pt>
                <c:pt idx="25353">
                  <c:v>43102.5</c:v>
                </c:pt>
                <c:pt idx="25354">
                  <c:v>43102.5</c:v>
                </c:pt>
                <c:pt idx="25355">
                  <c:v>43102.5</c:v>
                </c:pt>
                <c:pt idx="25356">
                  <c:v>43102.5</c:v>
                </c:pt>
                <c:pt idx="25357">
                  <c:v>43102.5</c:v>
                </c:pt>
                <c:pt idx="25358">
                  <c:v>43057</c:v>
                </c:pt>
                <c:pt idx="25359">
                  <c:v>43057</c:v>
                </c:pt>
                <c:pt idx="25360">
                  <c:v>43011.5</c:v>
                </c:pt>
                <c:pt idx="25361">
                  <c:v>42997.5</c:v>
                </c:pt>
                <c:pt idx="25362">
                  <c:v>42997.5</c:v>
                </c:pt>
                <c:pt idx="25363">
                  <c:v>42997.5</c:v>
                </c:pt>
                <c:pt idx="25364">
                  <c:v>42997.5</c:v>
                </c:pt>
                <c:pt idx="25365">
                  <c:v>42997.5</c:v>
                </c:pt>
                <c:pt idx="25366">
                  <c:v>43060.5</c:v>
                </c:pt>
                <c:pt idx="25367">
                  <c:v>43060.5</c:v>
                </c:pt>
                <c:pt idx="25368">
                  <c:v>43071</c:v>
                </c:pt>
                <c:pt idx="25369">
                  <c:v>43060.5</c:v>
                </c:pt>
                <c:pt idx="25370">
                  <c:v>43060.5</c:v>
                </c:pt>
                <c:pt idx="25371">
                  <c:v>43025.5</c:v>
                </c:pt>
                <c:pt idx="25372">
                  <c:v>43011.5</c:v>
                </c:pt>
                <c:pt idx="25373">
                  <c:v>43011.5</c:v>
                </c:pt>
                <c:pt idx="25374">
                  <c:v>43011.5</c:v>
                </c:pt>
                <c:pt idx="25375">
                  <c:v>43011.5</c:v>
                </c:pt>
                <c:pt idx="25376">
                  <c:v>43011.5</c:v>
                </c:pt>
                <c:pt idx="25377">
                  <c:v>43046.5</c:v>
                </c:pt>
                <c:pt idx="25378">
                  <c:v>43081.5</c:v>
                </c:pt>
                <c:pt idx="25379">
                  <c:v>43081.5</c:v>
                </c:pt>
                <c:pt idx="25380">
                  <c:v>43081.5</c:v>
                </c:pt>
                <c:pt idx="25381">
                  <c:v>43081.5</c:v>
                </c:pt>
                <c:pt idx="25382">
                  <c:v>43081.5</c:v>
                </c:pt>
                <c:pt idx="25383">
                  <c:v>43081.5</c:v>
                </c:pt>
                <c:pt idx="25384">
                  <c:v>43057</c:v>
                </c:pt>
                <c:pt idx="25385">
                  <c:v>43081.5</c:v>
                </c:pt>
                <c:pt idx="25386">
                  <c:v>43081.5</c:v>
                </c:pt>
                <c:pt idx="25387">
                  <c:v>43081.5</c:v>
                </c:pt>
                <c:pt idx="25388">
                  <c:v>43060.5</c:v>
                </c:pt>
                <c:pt idx="25389">
                  <c:v>43036</c:v>
                </c:pt>
                <c:pt idx="25390">
                  <c:v>43036</c:v>
                </c:pt>
                <c:pt idx="25391">
                  <c:v>43036</c:v>
                </c:pt>
                <c:pt idx="25392">
                  <c:v>43036</c:v>
                </c:pt>
                <c:pt idx="25393">
                  <c:v>43036</c:v>
                </c:pt>
                <c:pt idx="25394">
                  <c:v>43036</c:v>
                </c:pt>
                <c:pt idx="25395">
                  <c:v>43036</c:v>
                </c:pt>
                <c:pt idx="25396">
                  <c:v>43036</c:v>
                </c:pt>
                <c:pt idx="25397">
                  <c:v>43074.5</c:v>
                </c:pt>
                <c:pt idx="25398">
                  <c:v>43071</c:v>
                </c:pt>
                <c:pt idx="25399">
                  <c:v>43064</c:v>
                </c:pt>
                <c:pt idx="25400">
                  <c:v>43064</c:v>
                </c:pt>
                <c:pt idx="25401">
                  <c:v>43064</c:v>
                </c:pt>
                <c:pt idx="25402">
                  <c:v>43039.5</c:v>
                </c:pt>
                <c:pt idx="25403">
                  <c:v>43046.5</c:v>
                </c:pt>
                <c:pt idx="25404">
                  <c:v>43001</c:v>
                </c:pt>
                <c:pt idx="25405">
                  <c:v>43001</c:v>
                </c:pt>
                <c:pt idx="25406">
                  <c:v>43001</c:v>
                </c:pt>
                <c:pt idx="25407">
                  <c:v>43001</c:v>
                </c:pt>
                <c:pt idx="25408">
                  <c:v>43001</c:v>
                </c:pt>
                <c:pt idx="25409">
                  <c:v>43001</c:v>
                </c:pt>
                <c:pt idx="25410">
                  <c:v>43001</c:v>
                </c:pt>
                <c:pt idx="25411">
                  <c:v>43001</c:v>
                </c:pt>
                <c:pt idx="25412">
                  <c:v>43001</c:v>
                </c:pt>
                <c:pt idx="25413">
                  <c:v>43001</c:v>
                </c:pt>
                <c:pt idx="25414">
                  <c:v>43001</c:v>
                </c:pt>
                <c:pt idx="25415">
                  <c:v>43085</c:v>
                </c:pt>
                <c:pt idx="25416">
                  <c:v>43071</c:v>
                </c:pt>
                <c:pt idx="25417">
                  <c:v>43071</c:v>
                </c:pt>
                <c:pt idx="25418">
                  <c:v>43071</c:v>
                </c:pt>
                <c:pt idx="25419">
                  <c:v>43071</c:v>
                </c:pt>
                <c:pt idx="25420">
                  <c:v>43071</c:v>
                </c:pt>
                <c:pt idx="25421">
                  <c:v>43064</c:v>
                </c:pt>
                <c:pt idx="25422">
                  <c:v>43064</c:v>
                </c:pt>
                <c:pt idx="25423">
                  <c:v>43050</c:v>
                </c:pt>
                <c:pt idx="25424">
                  <c:v>43050</c:v>
                </c:pt>
                <c:pt idx="25425">
                  <c:v>43050</c:v>
                </c:pt>
                <c:pt idx="25426">
                  <c:v>43050</c:v>
                </c:pt>
                <c:pt idx="25427">
                  <c:v>43050</c:v>
                </c:pt>
                <c:pt idx="25428">
                  <c:v>43050</c:v>
                </c:pt>
                <c:pt idx="25429">
                  <c:v>43050</c:v>
                </c:pt>
                <c:pt idx="25430">
                  <c:v>43050</c:v>
                </c:pt>
                <c:pt idx="25431">
                  <c:v>43050</c:v>
                </c:pt>
                <c:pt idx="25432">
                  <c:v>43050</c:v>
                </c:pt>
                <c:pt idx="25433">
                  <c:v>43050</c:v>
                </c:pt>
                <c:pt idx="25434">
                  <c:v>43050</c:v>
                </c:pt>
                <c:pt idx="25435">
                  <c:v>43050</c:v>
                </c:pt>
                <c:pt idx="25436">
                  <c:v>43050</c:v>
                </c:pt>
                <c:pt idx="25437">
                  <c:v>43050</c:v>
                </c:pt>
                <c:pt idx="25438">
                  <c:v>43050</c:v>
                </c:pt>
                <c:pt idx="25439">
                  <c:v>43050</c:v>
                </c:pt>
                <c:pt idx="25440">
                  <c:v>43050</c:v>
                </c:pt>
                <c:pt idx="25441">
                  <c:v>43050</c:v>
                </c:pt>
                <c:pt idx="25442">
                  <c:v>43050</c:v>
                </c:pt>
                <c:pt idx="25443">
                  <c:v>43015</c:v>
                </c:pt>
                <c:pt idx="25444">
                  <c:v>42994</c:v>
                </c:pt>
                <c:pt idx="25445">
                  <c:v>42994</c:v>
                </c:pt>
                <c:pt idx="25446">
                  <c:v>43004.5</c:v>
                </c:pt>
                <c:pt idx="25447">
                  <c:v>43004.5</c:v>
                </c:pt>
                <c:pt idx="25448">
                  <c:v>43004.5</c:v>
                </c:pt>
                <c:pt idx="25449">
                  <c:v>43004.5</c:v>
                </c:pt>
                <c:pt idx="25450">
                  <c:v>43004.5</c:v>
                </c:pt>
                <c:pt idx="25451">
                  <c:v>43004.5</c:v>
                </c:pt>
                <c:pt idx="25452">
                  <c:v>43004.5</c:v>
                </c:pt>
                <c:pt idx="25453">
                  <c:v>43004.5</c:v>
                </c:pt>
                <c:pt idx="25454">
                  <c:v>43011.5</c:v>
                </c:pt>
                <c:pt idx="25455">
                  <c:v>43015</c:v>
                </c:pt>
                <c:pt idx="25456">
                  <c:v>43015</c:v>
                </c:pt>
                <c:pt idx="25457">
                  <c:v>43015</c:v>
                </c:pt>
                <c:pt idx="25458">
                  <c:v>43015</c:v>
                </c:pt>
                <c:pt idx="25459">
                  <c:v>43015</c:v>
                </c:pt>
                <c:pt idx="25460">
                  <c:v>43015</c:v>
                </c:pt>
                <c:pt idx="25461">
                  <c:v>43015</c:v>
                </c:pt>
                <c:pt idx="25462">
                  <c:v>42994</c:v>
                </c:pt>
                <c:pt idx="25463">
                  <c:v>42994</c:v>
                </c:pt>
                <c:pt idx="25464">
                  <c:v>42994</c:v>
                </c:pt>
                <c:pt idx="25465">
                  <c:v>42994</c:v>
                </c:pt>
                <c:pt idx="25466">
                  <c:v>42994</c:v>
                </c:pt>
                <c:pt idx="25467">
                  <c:v>42994</c:v>
                </c:pt>
                <c:pt idx="25468">
                  <c:v>43029</c:v>
                </c:pt>
                <c:pt idx="25469">
                  <c:v>43039.5</c:v>
                </c:pt>
                <c:pt idx="25470">
                  <c:v>43029</c:v>
                </c:pt>
                <c:pt idx="25471">
                  <c:v>43029</c:v>
                </c:pt>
                <c:pt idx="25472">
                  <c:v>43029</c:v>
                </c:pt>
                <c:pt idx="25473">
                  <c:v>43029</c:v>
                </c:pt>
                <c:pt idx="25474">
                  <c:v>43029</c:v>
                </c:pt>
                <c:pt idx="25475">
                  <c:v>43029</c:v>
                </c:pt>
                <c:pt idx="25476">
                  <c:v>43029</c:v>
                </c:pt>
                <c:pt idx="25477">
                  <c:v>43029</c:v>
                </c:pt>
                <c:pt idx="25478">
                  <c:v>43053.5</c:v>
                </c:pt>
                <c:pt idx="25479">
                  <c:v>43050</c:v>
                </c:pt>
                <c:pt idx="25480">
                  <c:v>43050</c:v>
                </c:pt>
                <c:pt idx="25481">
                  <c:v>43050</c:v>
                </c:pt>
                <c:pt idx="25482">
                  <c:v>43050</c:v>
                </c:pt>
                <c:pt idx="25483">
                  <c:v>43050</c:v>
                </c:pt>
                <c:pt idx="25484">
                  <c:v>43050</c:v>
                </c:pt>
                <c:pt idx="25485">
                  <c:v>43050</c:v>
                </c:pt>
                <c:pt idx="25486">
                  <c:v>43050</c:v>
                </c:pt>
                <c:pt idx="25487">
                  <c:v>43050</c:v>
                </c:pt>
                <c:pt idx="25488">
                  <c:v>43050</c:v>
                </c:pt>
                <c:pt idx="25489">
                  <c:v>43050</c:v>
                </c:pt>
                <c:pt idx="25490">
                  <c:v>43050</c:v>
                </c:pt>
                <c:pt idx="25491">
                  <c:v>43050</c:v>
                </c:pt>
                <c:pt idx="25492">
                  <c:v>43050</c:v>
                </c:pt>
                <c:pt idx="25493">
                  <c:v>43050</c:v>
                </c:pt>
                <c:pt idx="25494">
                  <c:v>43050</c:v>
                </c:pt>
                <c:pt idx="25495">
                  <c:v>43050</c:v>
                </c:pt>
                <c:pt idx="25496">
                  <c:v>43050</c:v>
                </c:pt>
                <c:pt idx="25497">
                  <c:v>43050</c:v>
                </c:pt>
                <c:pt idx="25498">
                  <c:v>43050</c:v>
                </c:pt>
                <c:pt idx="25499">
                  <c:v>43050</c:v>
                </c:pt>
                <c:pt idx="25500">
                  <c:v>43050</c:v>
                </c:pt>
                <c:pt idx="25501">
                  <c:v>43050</c:v>
                </c:pt>
                <c:pt idx="25502">
                  <c:v>43050</c:v>
                </c:pt>
                <c:pt idx="25503">
                  <c:v>43050</c:v>
                </c:pt>
                <c:pt idx="25504">
                  <c:v>43050</c:v>
                </c:pt>
                <c:pt idx="25505">
                  <c:v>43050</c:v>
                </c:pt>
                <c:pt idx="25506">
                  <c:v>43050</c:v>
                </c:pt>
                <c:pt idx="25507">
                  <c:v>43050</c:v>
                </c:pt>
                <c:pt idx="25508">
                  <c:v>43050</c:v>
                </c:pt>
                <c:pt idx="25509">
                  <c:v>43050</c:v>
                </c:pt>
                <c:pt idx="25510">
                  <c:v>43050</c:v>
                </c:pt>
                <c:pt idx="25511">
                  <c:v>43064</c:v>
                </c:pt>
                <c:pt idx="25512">
                  <c:v>43064</c:v>
                </c:pt>
                <c:pt idx="25513">
                  <c:v>43078</c:v>
                </c:pt>
                <c:pt idx="25514">
                  <c:v>43064</c:v>
                </c:pt>
                <c:pt idx="25515">
                  <c:v>43064</c:v>
                </c:pt>
                <c:pt idx="25516">
                  <c:v>43064</c:v>
                </c:pt>
                <c:pt idx="25517">
                  <c:v>43074.5</c:v>
                </c:pt>
                <c:pt idx="25518">
                  <c:v>43015</c:v>
                </c:pt>
                <c:pt idx="25519">
                  <c:v>43064</c:v>
                </c:pt>
                <c:pt idx="25520">
                  <c:v>43064</c:v>
                </c:pt>
                <c:pt idx="25521">
                  <c:v>43064</c:v>
                </c:pt>
                <c:pt idx="25522">
                  <c:v>43064</c:v>
                </c:pt>
                <c:pt idx="25523">
                  <c:v>43064</c:v>
                </c:pt>
                <c:pt idx="25524">
                  <c:v>43064</c:v>
                </c:pt>
                <c:pt idx="25525">
                  <c:v>43074.5</c:v>
                </c:pt>
                <c:pt idx="25526">
                  <c:v>43085</c:v>
                </c:pt>
                <c:pt idx="25527">
                  <c:v>43088.5</c:v>
                </c:pt>
                <c:pt idx="25528">
                  <c:v>43085</c:v>
                </c:pt>
                <c:pt idx="25529">
                  <c:v>43071</c:v>
                </c:pt>
                <c:pt idx="25530">
                  <c:v>43099</c:v>
                </c:pt>
                <c:pt idx="25531">
                  <c:v>43095.5</c:v>
                </c:pt>
                <c:pt idx="25532">
                  <c:v>43095.5</c:v>
                </c:pt>
                <c:pt idx="25533">
                  <c:v>43095.5</c:v>
                </c:pt>
                <c:pt idx="25534">
                  <c:v>43120</c:v>
                </c:pt>
                <c:pt idx="25535">
                  <c:v>43134</c:v>
                </c:pt>
                <c:pt idx="25536">
                  <c:v>43130.5</c:v>
                </c:pt>
                <c:pt idx="25537">
                  <c:v>43109.5</c:v>
                </c:pt>
                <c:pt idx="25538">
                  <c:v>43109.5</c:v>
                </c:pt>
                <c:pt idx="25539">
                  <c:v>43109.5</c:v>
                </c:pt>
                <c:pt idx="25540">
                  <c:v>43109.5</c:v>
                </c:pt>
                <c:pt idx="25541">
                  <c:v>43109.5</c:v>
                </c:pt>
                <c:pt idx="25542">
                  <c:v>43109.5</c:v>
                </c:pt>
                <c:pt idx="25543">
                  <c:v>43109.5</c:v>
                </c:pt>
                <c:pt idx="25544">
                  <c:v>43109.5</c:v>
                </c:pt>
                <c:pt idx="25545">
                  <c:v>43200.5</c:v>
                </c:pt>
                <c:pt idx="25546">
                  <c:v>43200.5</c:v>
                </c:pt>
                <c:pt idx="25547">
                  <c:v>43211</c:v>
                </c:pt>
                <c:pt idx="25548">
                  <c:v>43211</c:v>
                </c:pt>
                <c:pt idx="25549">
                  <c:v>43211</c:v>
                </c:pt>
                <c:pt idx="25550">
                  <c:v>43211</c:v>
                </c:pt>
                <c:pt idx="25551">
                  <c:v>43246</c:v>
                </c:pt>
                <c:pt idx="25552">
                  <c:v>43284.5</c:v>
                </c:pt>
                <c:pt idx="25553">
                  <c:v>43284.5</c:v>
                </c:pt>
                <c:pt idx="25554">
                  <c:v>43319.5</c:v>
                </c:pt>
                <c:pt idx="25555">
                  <c:v>43316</c:v>
                </c:pt>
                <c:pt idx="25556">
                  <c:v>43316</c:v>
                </c:pt>
                <c:pt idx="25557">
                  <c:v>43316</c:v>
                </c:pt>
                <c:pt idx="25558">
                  <c:v>43316</c:v>
                </c:pt>
                <c:pt idx="25559">
                  <c:v>43316</c:v>
                </c:pt>
                <c:pt idx="25560">
                  <c:v>43316</c:v>
                </c:pt>
                <c:pt idx="25561">
                  <c:v>43316</c:v>
                </c:pt>
                <c:pt idx="25562">
                  <c:v>43330</c:v>
                </c:pt>
                <c:pt idx="25563">
                  <c:v>43330</c:v>
                </c:pt>
                <c:pt idx="25564">
                  <c:v>43344</c:v>
                </c:pt>
                <c:pt idx="25565">
                  <c:v>43344</c:v>
                </c:pt>
                <c:pt idx="25566">
                  <c:v>43344</c:v>
                </c:pt>
                <c:pt idx="25567">
                  <c:v>43344</c:v>
                </c:pt>
                <c:pt idx="25568">
                  <c:v>43344</c:v>
                </c:pt>
                <c:pt idx="25569">
                  <c:v>43344</c:v>
                </c:pt>
                <c:pt idx="25570">
                  <c:v>43344</c:v>
                </c:pt>
                <c:pt idx="25571">
                  <c:v>43344</c:v>
                </c:pt>
                <c:pt idx="25572">
                  <c:v>43344</c:v>
                </c:pt>
                <c:pt idx="25573">
                  <c:v>43344</c:v>
                </c:pt>
                <c:pt idx="25574">
                  <c:v>43344</c:v>
                </c:pt>
                <c:pt idx="25575">
                  <c:v>43344</c:v>
                </c:pt>
                <c:pt idx="25576">
                  <c:v>43281</c:v>
                </c:pt>
                <c:pt idx="25577">
                  <c:v>43295</c:v>
                </c:pt>
                <c:pt idx="25578">
                  <c:v>43281</c:v>
                </c:pt>
                <c:pt idx="25579">
                  <c:v>43270.5</c:v>
                </c:pt>
                <c:pt idx="25580">
                  <c:v>43270.5</c:v>
                </c:pt>
                <c:pt idx="25581">
                  <c:v>43270.5</c:v>
                </c:pt>
                <c:pt idx="25582">
                  <c:v>43270.5</c:v>
                </c:pt>
                <c:pt idx="25583">
                  <c:v>43270.5</c:v>
                </c:pt>
                <c:pt idx="25584">
                  <c:v>43270.5</c:v>
                </c:pt>
                <c:pt idx="25585">
                  <c:v>43270.5</c:v>
                </c:pt>
                <c:pt idx="25586">
                  <c:v>43232</c:v>
                </c:pt>
                <c:pt idx="25587">
                  <c:v>43232</c:v>
                </c:pt>
                <c:pt idx="25588">
                  <c:v>43232</c:v>
                </c:pt>
                <c:pt idx="25589">
                  <c:v>43232</c:v>
                </c:pt>
                <c:pt idx="25590">
                  <c:v>43232</c:v>
                </c:pt>
                <c:pt idx="25591">
                  <c:v>43232</c:v>
                </c:pt>
                <c:pt idx="25592">
                  <c:v>43221.5</c:v>
                </c:pt>
                <c:pt idx="25593">
                  <c:v>43211</c:v>
                </c:pt>
                <c:pt idx="25594">
                  <c:v>43214.5</c:v>
                </c:pt>
                <c:pt idx="25595">
                  <c:v>43186.5</c:v>
                </c:pt>
                <c:pt idx="25596">
                  <c:v>43186.5</c:v>
                </c:pt>
                <c:pt idx="25597">
                  <c:v>43186.5</c:v>
                </c:pt>
                <c:pt idx="25598">
                  <c:v>43186.5</c:v>
                </c:pt>
                <c:pt idx="25599">
                  <c:v>43186.5</c:v>
                </c:pt>
                <c:pt idx="25600">
                  <c:v>43186.5</c:v>
                </c:pt>
                <c:pt idx="25601">
                  <c:v>43200.5</c:v>
                </c:pt>
                <c:pt idx="25602">
                  <c:v>43197</c:v>
                </c:pt>
                <c:pt idx="25603">
                  <c:v>43200.5</c:v>
                </c:pt>
                <c:pt idx="25604">
                  <c:v>43200.5</c:v>
                </c:pt>
                <c:pt idx="25605">
                  <c:v>43200.5</c:v>
                </c:pt>
                <c:pt idx="25606">
                  <c:v>43200.5</c:v>
                </c:pt>
                <c:pt idx="25607">
                  <c:v>43200.5</c:v>
                </c:pt>
                <c:pt idx="25608">
                  <c:v>43200.5</c:v>
                </c:pt>
                <c:pt idx="25609">
                  <c:v>43200.5</c:v>
                </c:pt>
                <c:pt idx="25610">
                  <c:v>43200.5</c:v>
                </c:pt>
                <c:pt idx="25611">
                  <c:v>43200.5</c:v>
                </c:pt>
                <c:pt idx="25612">
                  <c:v>43200.5</c:v>
                </c:pt>
                <c:pt idx="25613">
                  <c:v>43200.5</c:v>
                </c:pt>
                <c:pt idx="25614">
                  <c:v>43211</c:v>
                </c:pt>
                <c:pt idx="25615">
                  <c:v>43221.5</c:v>
                </c:pt>
                <c:pt idx="25616">
                  <c:v>43221.5</c:v>
                </c:pt>
                <c:pt idx="25617">
                  <c:v>43221.5</c:v>
                </c:pt>
                <c:pt idx="25618">
                  <c:v>43221.5</c:v>
                </c:pt>
                <c:pt idx="25619">
                  <c:v>43221.5</c:v>
                </c:pt>
                <c:pt idx="25620">
                  <c:v>43221.5</c:v>
                </c:pt>
                <c:pt idx="25621">
                  <c:v>43221.5</c:v>
                </c:pt>
                <c:pt idx="25622">
                  <c:v>43221.5</c:v>
                </c:pt>
                <c:pt idx="25623">
                  <c:v>43221.5</c:v>
                </c:pt>
                <c:pt idx="25624">
                  <c:v>43232</c:v>
                </c:pt>
                <c:pt idx="25625">
                  <c:v>43249.5</c:v>
                </c:pt>
                <c:pt idx="25626">
                  <c:v>43260</c:v>
                </c:pt>
                <c:pt idx="25627">
                  <c:v>43260</c:v>
                </c:pt>
                <c:pt idx="25628">
                  <c:v>43260</c:v>
                </c:pt>
                <c:pt idx="25629">
                  <c:v>43260</c:v>
                </c:pt>
                <c:pt idx="25630">
                  <c:v>43260</c:v>
                </c:pt>
                <c:pt idx="25631">
                  <c:v>43260</c:v>
                </c:pt>
                <c:pt idx="25632">
                  <c:v>43260</c:v>
                </c:pt>
                <c:pt idx="25633">
                  <c:v>43260</c:v>
                </c:pt>
                <c:pt idx="25634">
                  <c:v>43260</c:v>
                </c:pt>
                <c:pt idx="25635">
                  <c:v>43260</c:v>
                </c:pt>
                <c:pt idx="25636">
                  <c:v>43267</c:v>
                </c:pt>
                <c:pt idx="25637">
                  <c:v>43270.5</c:v>
                </c:pt>
                <c:pt idx="25638">
                  <c:v>43260</c:v>
                </c:pt>
                <c:pt idx="25639">
                  <c:v>43270.5</c:v>
                </c:pt>
                <c:pt idx="25640">
                  <c:v>43270.5</c:v>
                </c:pt>
                <c:pt idx="25641">
                  <c:v>43270.5</c:v>
                </c:pt>
                <c:pt idx="25642">
                  <c:v>43270.5</c:v>
                </c:pt>
                <c:pt idx="25643">
                  <c:v>43270.5</c:v>
                </c:pt>
                <c:pt idx="25644">
                  <c:v>43270.5</c:v>
                </c:pt>
                <c:pt idx="25645">
                  <c:v>43270.5</c:v>
                </c:pt>
                <c:pt idx="25646">
                  <c:v>43270.5</c:v>
                </c:pt>
                <c:pt idx="25647">
                  <c:v>43270.5</c:v>
                </c:pt>
                <c:pt idx="25648">
                  <c:v>43270.5</c:v>
                </c:pt>
                <c:pt idx="25649">
                  <c:v>43305.5</c:v>
                </c:pt>
                <c:pt idx="25650">
                  <c:v>43319.5</c:v>
                </c:pt>
                <c:pt idx="25651">
                  <c:v>43316</c:v>
                </c:pt>
                <c:pt idx="25652">
                  <c:v>43330</c:v>
                </c:pt>
                <c:pt idx="25653">
                  <c:v>43302</c:v>
                </c:pt>
                <c:pt idx="25654">
                  <c:v>43302</c:v>
                </c:pt>
                <c:pt idx="25655">
                  <c:v>43302</c:v>
                </c:pt>
                <c:pt idx="25656">
                  <c:v>43302</c:v>
                </c:pt>
                <c:pt idx="25657">
                  <c:v>43302</c:v>
                </c:pt>
                <c:pt idx="25658">
                  <c:v>43302</c:v>
                </c:pt>
                <c:pt idx="25659">
                  <c:v>43361.5</c:v>
                </c:pt>
                <c:pt idx="25660">
                  <c:v>43365</c:v>
                </c:pt>
                <c:pt idx="25661">
                  <c:v>43361.5</c:v>
                </c:pt>
                <c:pt idx="25662">
                  <c:v>43361.5</c:v>
                </c:pt>
                <c:pt idx="25663">
                  <c:v>43361.5</c:v>
                </c:pt>
                <c:pt idx="25664">
                  <c:v>43361.5</c:v>
                </c:pt>
                <c:pt idx="25665">
                  <c:v>43361.5</c:v>
                </c:pt>
                <c:pt idx="25666">
                  <c:v>43361.5</c:v>
                </c:pt>
                <c:pt idx="25667">
                  <c:v>43361.5</c:v>
                </c:pt>
                <c:pt idx="25668">
                  <c:v>43351</c:v>
                </c:pt>
                <c:pt idx="25669">
                  <c:v>43351</c:v>
                </c:pt>
                <c:pt idx="25670">
                  <c:v>43351</c:v>
                </c:pt>
                <c:pt idx="25671">
                  <c:v>43351</c:v>
                </c:pt>
                <c:pt idx="25672">
                  <c:v>43365</c:v>
                </c:pt>
                <c:pt idx="25673">
                  <c:v>43361.5</c:v>
                </c:pt>
                <c:pt idx="25674">
                  <c:v>43361.5</c:v>
                </c:pt>
                <c:pt idx="25675">
                  <c:v>43351</c:v>
                </c:pt>
                <c:pt idx="25676">
                  <c:v>43351</c:v>
                </c:pt>
                <c:pt idx="25677">
                  <c:v>43351</c:v>
                </c:pt>
                <c:pt idx="25678">
                  <c:v>43351</c:v>
                </c:pt>
                <c:pt idx="25679">
                  <c:v>43351</c:v>
                </c:pt>
                <c:pt idx="25680">
                  <c:v>43351</c:v>
                </c:pt>
                <c:pt idx="25681">
                  <c:v>43351</c:v>
                </c:pt>
                <c:pt idx="25682">
                  <c:v>43351</c:v>
                </c:pt>
                <c:pt idx="25683">
                  <c:v>43351</c:v>
                </c:pt>
                <c:pt idx="25684">
                  <c:v>43351</c:v>
                </c:pt>
                <c:pt idx="25685">
                  <c:v>43351</c:v>
                </c:pt>
                <c:pt idx="25686">
                  <c:v>43351</c:v>
                </c:pt>
                <c:pt idx="25687">
                  <c:v>43351</c:v>
                </c:pt>
                <c:pt idx="25688">
                  <c:v>43351</c:v>
                </c:pt>
                <c:pt idx="25689">
                  <c:v>43351</c:v>
                </c:pt>
                <c:pt idx="25690">
                  <c:v>43351</c:v>
                </c:pt>
                <c:pt idx="25691">
                  <c:v>43351</c:v>
                </c:pt>
                <c:pt idx="25692">
                  <c:v>43351</c:v>
                </c:pt>
                <c:pt idx="25693">
                  <c:v>43351</c:v>
                </c:pt>
                <c:pt idx="25694">
                  <c:v>43351</c:v>
                </c:pt>
                <c:pt idx="25695">
                  <c:v>43351</c:v>
                </c:pt>
                <c:pt idx="25696">
                  <c:v>43351</c:v>
                </c:pt>
                <c:pt idx="25697">
                  <c:v>43351</c:v>
                </c:pt>
                <c:pt idx="25698">
                  <c:v>43410.5</c:v>
                </c:pt>
                <c:pt idx="25699">
                  <c:v>43396.5</c:v>
                </c:pt>
                <c:pt idx="25700">
                  <c:v>43396.5</c:v>
                </c:pt>
                <c:pt idx="25701">
                  <c:v>43396.5</c:v>
                </c:pt>
                <c:pt idx="25702">
                  <c:v>43396.5</c:v>
                </c:pt>
                <c:pt idx="25703">
                  <c:v>43407</c:v>
                </c:pt>
                <c:pt idx="25704">
                  <c:v>43407</c:v>
                </c:pt>
                <c:pt idx="25705">
                  <c:v>43407</c:v>
                </c:pt>
                <c:pt idx="25706">
                  <c:v>43407</c:v>
                </c:pt>
                <c:pt idx="25707">
                  <c:v>43407</c:v>
                </c:pt>
                <c:pt idx="25708">
                  <c:v>43407</c:v>
                </c:pt>
                <c:pt idx="25709">
                  <c:v>43407</c:v>
                </c:pt>
                <c:pt idx="25710">
                  <c:v>43407</c:v>
                </c:pt>
                <c:pt idx="25711">
                  <c:v>43407</c:v>
                </c:pt>
                <c:pt idx="25712">
                  <c:v>43407</c:v>
                </c:pt>
                <c:pt idx="25713">
                  <c:v>43407</c:v>
                </c:pt>
                <c:pt idx="25714">
                  <c:v>43407</c:v>
                </c:pt>
                <c:pt idx="25715">
                  <c:v>43407</c:v>
                </c:pt>
                <c:pt idx="25716">
                  <c:v>43407</c:v>
                </c:pt>
                <c:pt idx="25717">
                  <c:v>43407</c:v>
                </c:pt>
                <c:pt idx="25718">
                  <c:v>43407</c:v>
                </c:pt>
                <c:pt idx="25719">
                  <c:v>43407</c:v>
                </c:pt>
                <c:pt idx="25720">
                  <c:v>43407</c:v>
                </c:pt>
                <c:pt idx="25721">
                  <c:v>43407</c:v>
                </c:pt>
                <c:pt idx="25722">
                  <c:v>43407</c:v>
                </c:pt>
                <c:pt idx="25723">
                  <c:v>43407</c:v>
                </c:pt>
                <c:pt idx="25724">
                  <c:v>43519</c:v>
                </c:pt>
                <c:pt idx="25725">
                  <c:v>43515.5</c:v>
                </c:pt>
                <c:pt idx="25726">
                  <c:v>43529.5</c:v>
                </c:pt>
                <c:pt idx="25727">
                  <c:v>43529.5</c:v>
                </c:pt>
                <c:pt idx="25728">
                  <c:v>43529.5</c:v>
                </c:pt>
                <c:pt idx="25729">
                  <c:v>43508.5</c:v>
                </c:pt>
                <c:pt idx="25730">
                  <c:v>43505</c:v>
                </c:pt>
                <c:pt idx="25731">
                  <c:v>43505</c:v>
                </c:pt>
                <c:pt idx="25732">
                  <c:v>43505</c:v>
                </c:pt>
                <c:pt idx="25733">
                  <c:v>43456</c:v>
                </c:pt>
                <c:pt idx="25734">
                  <c:v>43470</c:v>
                </c:pt>
                <c:pt idx="25735">
                  <c:v>43470</c:v>
                </c:pt>
                <c:pt idx="25736">
                  <c:v>43470</c:v>
                </c:pt>
                <c:pt idx="25737">
                  <c:v>43470</c:v>
                </c:pt>
                <c:pt idx="25738">
                  <c:v>43470</c:v>
                </c:pt>
                <c:pt idx="25739">
                  <c:v>43470</c:v>
                </c:pt>
                <c:pt idx="25740">
                  <c:v>43470</c:v>
                </c:pt>
                <c:pt idx="25741">
                  <c:v>43470</c:v>
                </c:pt>
                <c:pt idx="25742">
                  <c:v>43470</c:v>
                </c:pt>
                <c:pt idx="25743">
                  <c:v>43470</c:v>
                </c:pt>
                <c:pt idx="25744">
                  <c:v>43421</c:v>
                </c:pt>
                <c:pt idx="25745">
                  <c:v>43435</c:v>
                </c:pt>
                <c:pt idx="25746">
                  <c:v>43410.5</c:v>
                </c:pt>
                <c:pt idx="25747">
                  <c:v>43400</c:v>
                </c:pt>
                <c:pt idx="25748">
                  <c:v>43400</c:v>
                </c:pt>
                <c:pt idx="25749">
                  <c:v>43326.5</c:v>
                </c:pt>
                <c:pt idx="25750">
                  <c:v>43400</c:v>
                </c:pt>
                <c:pt idx="25751">
                  <c:v>43386</c:v>
                </c:pt>
                <c:pt idx="25752">
                  <c:v>43386</c:v>
                </c:pt>
                <c:pt idx="25753">
                  <c:v>43386</c:v>
                </c:pt>
                <c:pt idx="25754">
                  <c:v>43421</c:v>
                </c:pt>
                <c:pt idx="25755">
                  <c:v>43414</c:v>
                </c:pt>
                <c:pt idx="25756">
                  <c:v>43414</c:v>
                </c:pt>
                <c:pt idx="25757">
                  <c:v>43414</c:v>
                </c:pt>
                <c:pt idx="25758">
                  <c:v>43414</c:v>
                </c:pt>
                <c:pt idx="25759">
                  <c:v>43435</c:v>
                </c:pt>
                <c:pt idx="25760">
                  <c:v>43424.5</c:v>
                </c:pt>
                <c:pt idx="25761">
                  <c:v>42217</c:v>
                </c:pt>
                <c:pt idx="25762">
                  <c:v>42217</c:v>
                </c:pt>
                <c:pt idx="25763">
                  <c:v>42217</c:v>
                </c:pt>
                <c:pt idx="25764">
                  <c:v>43459.5</c:v>
                </c:pt>
                <c:pt idx="25765">
                  <c:v>43459.5</c:v>
                </c:pt>
                <c:pt idx="25766">
                  <c:v>43459.5</c:v>
                </c:pt>
                <c:pt idx="25767">
                  <c:v>43459.5</c:v>
                </c:pt>
                <c:pt idx="25768">
                  <c:v>43459.5</c:v>
                </c:pt>
                <c:pt idx="25769">
                  <c:v>43459.5</c:v>
                </c:pt>
                <c:pt idx="25770">
                  <c:v>43459.5</c:v>
                </c:pt>
                <c:pt idx="25771">
                  <c:v>43459.5</c:v>
                </c:pt>
                <c:pt idx="25772">
                  <c:v>43494.5</c:v>
                </c:pt>
                <c:pt idx="25773">
                  <c:v>43529.5</c:v>
                </c:pt>
                <c:pt idx="25774">
                  <c:v>43540</c:v>
                </c:pt>
                <c:pt idx="25775">
                  <c:v>43540</c:v>
                </c:pt>
                <c:pt idx="25776">
                  <c:v>43540</c:v>
                </c:pt>
                <c:pt idx="25777">
                  <c:v>43540</c:v>
                </c:pt>
                <c:pt idx="25778">
                  <c:v>43540</c:v>
                </c:pt>
                <c:pt idx="25779">
                  <c:v>43540</c:v>
                </c:pt>
                <c:pt idx="25780">
                  <c:v>43540</c:v>
                </c:pt>
                <c:pt idx="25781">
                  <c:v>43564.5</c:v>
                </c:pt>
                <c:pt idx="25782">
                  <c:v>43578.5</c:v>
                </c:pt>
                <c:pt idx="25783">
                  <c:v>43589</c:v>
                </c:pt>
                <c:pt idx="25784">
                  <c:v>43589</c:v>
                </c:pt>
                <c:pt idx="25785">
                  <c:v>43585.5</c:v>
                </c:pt>
                <c:pt idx="25786">
                  <c:v>43585.5</c:v>
                </c:pt>
                <c:pt idx="25787">
                  <c:v>43585.5</c:v>
                </c:pt>
                <c:pt idx="25788">
                  <c:v>43585.5</c:v>
                </c:pt>
                <c:pt idx="25789">
                  <c:v>43585.5</c:v>
                </c:pt>
                <c:pt idx="25790">
                  <c:v>43585.5</c:v>
                </c:pt>
                <c:pt idx="25791">
                  <c:v>43585.5</c:v>
                </c:pt>
                <c:pt idx="25792">
                  <c:v>43585.5</c:v>
                </c:pt>
                <c:pt idx="25793">
                  <c:v>43585.5</c:v>
                </c:pt>
                <c:pt idx="25794">
                  <c:v>43585.5</c:v>
                </c:pt>
                <c:pt idx="25795">
                  <c:v>43585.5</c:v>
                </c:pt>
                <c:pt idx="25796">
                  <c:v>43585.5</c:v>
                </c:pt>
                <c:pt idx="25797">
                  <c:v>43585.5</c:v>
                </c:pt>
                <c:pt idx="25798">
                  <c:v>43585.5</c:v>
                </c:pt>
                <c:pt idx="25799">
                  <c:v>43645</c:v>
                </c:pt>
                <c:pt idx="25800">
                  <c:v>43641.5</c:v>
                </c:pt>
                <c:pt idx="25801">
                  <c:v>43631</c:v>
                </c:pt>
                <c:pt idx="25802">
                  <c:v>43631</c:v>
                </c:pt>
                <c:pt idx="25803">
                  <c:v>43631</c:v>
                </c:pt>
                <c:pt idx="25804">
                  <c:v>43645</c:v>
                </c:pt>
                <c:pt idx="25805">
                  <c:v>43655.5</c:v>
                </c:pt>
                <c:pt idx="25806">
                  <c:v>43645</c:v>
                </c:pt>
                <c:pt idx="25807">
                  <c:v>43666</c:v>
                </c:pt>
                <c:pt idx="25808">
                  <c:v>43666</c:v>
                </c:pt>
                <c:pt idx="25809">
                  <c:v>43666</c:v>
                </c:pt>
                <c:pt idx="25810">
                  <c:v>43690.5</c:v>
                </c:pt>
                <c:pt idx="25811">
                  <c:v>43690.5</c:v>
                </c:pt>
                <c:pt idx="25812">
                  <c:v>43725.5</c:v>
                </c:pt>
                <c:pt idx="25813">
                  <c:v>43750</c:v>
                </c:pt>
                <c:pt idx="25814">
                  <c:v>43736</c:v>
                </c:pt>
                <c:pt idx="25815">
                  <c:v>43736</c:v>
                </c:pt>
                <c:pt idx="25816">
                  <c:v>43736</c:v>
                </c:pt>
                <c:pt idx="25817">
                  <c:v>43736</c:v>
                </c:pt>
                <c:pt idx="25818">
                  <c:v>43736</c:v>
                </c:pt>
                <c:pt idx="25819">
                  <c:v>43736</c:v>
                </c:pt>
                <c:pt idx="25820">
                  <c:v>43757</c:v>
                </c:pt>
                <c:pt idx="25821">
                  <c:v>43764</c:v>
                </c:pt>
                <c:pt idx="25822">
                  <c:v>43757</c:v>
                </c:pt>
                <c:pt idx="25823">
                  <c:v>43757</c:v>
                </c:pt>
                <c:pt idx="25824">
                  <c:v>43757</c:v>
                </c:pt>
                <c:pt idx="25825">
                  <c:v>43757</c:v>
                </c:pt>
                <c:pt idx="25826">
                  <c:v>43757</c:v>
                </c:pt>
                <c:pt idx="25827">
                  <c:v>43757</c:v>
                </c:pt>
                <c:pt idx="25828">
                  <c:v>43757</c:v>
                </c:pt>
                <c:pt idx="25829">
                  <c:v>43757</c:v>
                </c:pt>
                <c:pt idx="25830">
                  <c:v>43757</c:v>
                </c:pt>
                <c:pt idx="25831">
                  <c:v>43757</c:v>
                </c:pt>
                <c:pt idx="25832">
                  <c:v>43757</c:v>
                </c:pt>
                <c:pt idx="25833">
                  <c:v>43757</c:v>
                </c:pt>
                <c:pt idx="25834">
                  <c:v>43757</c:v>
                </c:pt>
                <c:pt idx="25835">
                  <c:v>43757</c:v>
                </c:pt>
                <c:pt idx="25836">
                  <c:v>43757</c:v>
                </c:pt>
                <c:pt idx="25837">
                  <c:v>43757</c:v>
                </c:pt>
                <c:pt idx="25838">
                  <c:v>43757</c:v>
                </c:pt>
                <c:pt idx="25839">
                  <c:v>43757</c:v>
                </c:pt>
                <c:pt idx="25840">
                  <c:v>43662.5</c:v>
                </c:pt>
                <c:pt idx="25841">
                  <c:v>43662.5</c:v>
                </c:pt>
                <c:pt idx="25842">
                  <c:v>43638</c:v>
                </c:pt>
                <c:pt idx="25843">
                  <c:v>43638</c:v>
                </c:pt>
                <c:pt idx="25844">
                  <c:v>43638</c:v>
                </c:pt>
                <c:pt idx="25845">
                  <c:v>43652</c:v>
                </c:pt>
                <c:pt idx="25846">
                  <c:v>43638</c:v>
                </c:pt>
                <c:pt idx="25847">
                  <c:v>43648.5</c:v>
                </c:pt>
                <c:pt idx="25848">
                  <c:v>43470</c:v>
                </c:pt>
                <c:pt idx="25849">
                  <c:v>43470</c:v>
                </c:pt>
                <c:pt idx="25850">
                  <c:v>43470</c:v>
                </c:pt>
                <c:pt idx="25851">
                  <c:v>43470</c:v>
                </c:pt>
                <c:pt idx="25852">
                  <c:v>43470</c:v>
                </c:pt>
                <c:pt idx="25853">
                  <c:v>43470</c:v>
                </c:pt>
                <c:pt idx="25854">
                  <c:v>43470</c:v>
                </c:pt>
                <c:pt idx="25855">
                  <c:v>43613.5</c:v>
                </c:pt>
                <c:pt idx="25856">
                  <c:v>43603</c:v>
                </c:pt>
                <c:pt idx="25857">
                  <c:v>43613.5</c:v>
                </c:pt>
                <c:pt idx="25858">
                  <c:v>43613.5</c:v>
                </c:pt>
                <c:pt idx="25859">
                  <c:v>43613.5</c:v>
                </c:pt>
                <c:pt idx="25860">
                  <c:v>43613.5</c:v>
                </c:pt>
                <c:pt idx="25861">
                  <c:v>43617</c:v>
                </c:pt>
                <c:pt idx="25862">
                  <c:v>43624</c:v>
                </c:pt>
                <c:pt idx="25863">
                  <c:v>43610</c:v>
                </c:pt>
                <c:pt idx="25864">
                  <c:v>43613.5</c:v>
                </c:pt>
                <c:pt idx="25865">
                  <c:v>42343</c:v>
                </c:pt>
                <c:pt idx="25866">
                  <c:v>42343</c:v>
                </c:pt>
                <c:pt idx="25867">
                  <c:v>42343</c:v>
                </c:pt>
                <c:pt idx="25868">
                  <c:v>42343</c:v>
                </c:pt>
                <c:pt idx="25869">
                  <c:v>42343</c:v>
                </c:pt>
                <c:pt idx="25870">
                  <c:v>42343</c:v>
                </c:pt>
                <c:pt idx="25871">
                  <c:v>42343</c:v>
                </c:pt>
                <c:pt idx="25872">
                  <c:v>42343</c:v>
                </c:pt>
                <c:pt idx="25873">
                  <c:v>42343</c:v>
                </c:pt>
                <c:pt idx="25874">
                  <c:v>43648.5</c:v>
                </c:pt>
                <c:pt idx="25875">
                  <c:v>43648.5</c:v>
                </c:pt>
                <c:pt idx="25876">
                  <c:v>43648.5</c:v>
                </c:pt>
                <c:pt idx="25877">
                  <c:v>43648.5</c:v>
                </c:pt>
                <c:pt idx="25878">
                  <c:v>43648.5</c:v>
                </c:pt>
                <c:pt idx="25879">
                  <c:v>43648.5</c:v>
                </c:pt>
                <c:pt idx="25880">
                  <c:v>43648.5</c:v>
                </c:pt>
                <c:pt idx="25881">
                  <c:v>43648.5</c:v>
                </c:pt>
                <c:pt idx="25882">
                  <c:v>43648.5</c:v>
                </c:pt>
                <c:pt idx="25883">
                  <c:v>43648.5</c:v>
                </c:pt>
                <c:pt idx="25884">
                  <c:v>43648.5</c:v>
                </c:pt>
                <c:pt idx="25885">
                  <c:v>43673</c:v>
                </c:pt>
                <c:pt idx="25886">
                  <c:v>43673</c:v>
                </c:pt>
                <c:pt idx="25887">
                  <c:v>43673</c:v>
                </c:pt>
                <c:pt idx="25888">
                  <c:v>43673</c:v>
                </c:pt>
                <c:pt idx="25889">
                  <c:v>43673</c:v>
                </c:pt>
                <c:pt idx="25890">
                  <c:v>43673</c:v>
                </c:pt>
                <c:pt idx="25891">
                  <c:v>43673</c:v>
                </c:pt>
                <c:pt idx="25892">
                  <c:v>43673</c:v>
                </c:pt>
                <c:pt idx="25893">
                  <c:v>43673</c:v>
                </c:pt>
                <c:pt idx="25894">
                  <c:v>43673</c:v>
                </c:pt>
                <c:pt idx="25895">
                  <c:v>43673</c:v>
                </c:pt>
                <c:pt idx="25896">
                  <c:v>43673</c:v>
                </c:pt>
                <c:pt idx="25897">
                  <c:v>43673</c:v>
                </c:pt>
                <c:pt idx="25898">
                  <c:v>43673</c:v>
                </c:pt>
                <c:pt idx="25899">
                  <c:v>43673</c:v>
                </c:pt>
                <c:pt idx="25900">
                  <c:v>43673</c:v>
                </c:pt>
                <c:pt idx="25901">
                  <c:v>43673</c:v>
                </c:pt>
                <c:pt idx="25902">
                  <c:v>43673</c:v>
                </c:pt>
                <c:pt idx="25903">
                  <c:v>43673</c:v>
                </c:pt>
                <c:pt idx="25904">
                  <c:v>43673</c:v>
                </c:pt>
                <c:pt idx="25905">
                  <c:v>43673</c:v>
                </c:pt>
                <c:pt idx="25906">
                  <c:v>43673</c:v>
                </c:pt>
                <c:pt idx="25907">
                  <c:v>43673</c:v>
                </c:pt>
                <c:pt idx="25908">
                  <c:v>43673</c:v>
                </c:pt>
                <c:pt idx="25909">
                  <c:v>43673</c:v>
                </c:pt>
                <c:pt idx="25910">
                  <c:v>43694</c:v>
                </c:pt>
                <c:pt idx="25911">
                  <c:v>43694</c:v>
                </c:pt>
                <c:pt idx="25912">
                  <c:v>43683.5</c:v>
                </c:pt>
                <c:pt idx="25913">
                  <c:v>43683.5</c:v>
                </c:pt>
                <c:pt idx="25914">
                  <c:v>43683.5</c:v>
                </c:pt>
                <c:pt idx="25915">
                  <c:v>43683.5</c:v>
                </c:pt>
                <c:pt idx="25916">
                  <c:v>43683.5</c:v>
                </c:pt>
                <c:pt idx="25917">
                  <c:v>43683.5</c:v>
                </c:pt>
                <c:pt idx="25918">
                  <c:v>43683.5</c:v>
                </c:pt>
                <c:pt idx="25919">
                  <c:v>43694</c:v>
                </c:pt>
                <c:pt idx="25920">
                  <c:v>43704.5</c:v>
                </c:pt>
                <c:pt idx="25921">
                  <c:v>43704.5</c:v>
                </c:pt>
                <c:pt idx="25922">
                  <c:v>43718.5</c:v>
                </c:pt>
                <c:pt idx="25923">
                  <c:v>43694</c:v>
                </c:pt>
                <c:pt idx="25924">
                  <c:v>43694</c:v>
                </c:pt>
                <c:pt idx="25925">
                  <c:v>43694</c:v>
                </c:pt>
                <c:pt idx="25926">
                  <c:v>43694</c:v>
                </c:pt>
                <c:pt idx="25927">
                  <c:v>43694</c:v>
                </c:pt>
                <c:pt idx="25928">
                  <c:v>43694</c:v>
                </c:pt>
                <c:pt idx="25929">
                  <c:v>43694</c:v>
                </c:pt>
                <c:pt idx="25930">
                  <c:v>43694</c:v>
                </c:pt>
                <c:pt idx="25931">
                  <c:v>43694</c:v>
                </c:pt>
                <c:pt idx="25932">
                  <c:v>43694</c:v>
                </c:pt>
                <c:pt idx="25933">
                  <c:v>43694</c:v>
                </c:pt>
                <c:pt idx="25934">
                  <c:v>43694</c:v>
                </c:pt>
                <c:pt idx="25935">
                  <c:v>43694</c:v>
                </c:pt>
                <c:pt idx="25936">
                  <c:v>43694</c:v>
                </c:pt>
                <c:pt idx="25937">
                  <c:v>43694</c:v>
                </c:pt>
                <c:pt idx="25938">
                  <c:v>43694</c:v>
                </c:pt>
                <c:pt idx="25939">
                  <c:v>43694</c:v>
                </c:pt>
                <c:pt idx="25940">
                  <c:v>43694</c:v>
                </c:pt>
                <c:pt idx="25941">
                  <c:v>43694</c:v>
                </c:pt>
                <c:pt idx="25942">
                  <c:v>43694</c:v>
                </c:pt>
                <c:pt idx="25943">
                  <c:v>43694</c:v>
                </c:pt>
                <c:pt idx="25944">
                  <c:v>43694</c:v>
                </c:pt>
                <c:pt idx="25945">
                  <c:v>43694</c:v>
                </c:pt>
                <c:pt idx="25946">
                  <c:v>43694</c:v>
                </c:pt>
                <c:pt idx="25947">
                  <c:v>43694</c:v>
                </c:pt>
                <c:pt idx="25948">
                  <c:v>43694</c:v>
                </c:pt>
                <c:pt idx="25949">
                  <c:v>43669.5</c:v>
                </c:pt>
                <c:pt idx="25950">
                  <c:v>43680</c:v>
                </c:pt>
                <c:pt idx="25951">
                  <c:v>43680</c:v>
                </c:pt>
                <c:pt idx="25952">
                  <c:v>43680</c:v>
                </c:pt>
                <c:pt idx="25953">
                  <c:v>43655.5</c:v>
                </c:pt>
                <c:pt idx="25954">
                  <c:v>43655.5</c:v>
                </c:pt>
                <c:pt idx="25955">
                  <c:v>43645</c:v>
                </c:pt>
                <c:pt idx="25956">
                  <c:v>43645</c:v>
                </c:pt>
                <c:pt idx="25957">
                  <c:v>43645</c:v>
                </c:pt>
                <c:pt idx="25958">
                  <c:v>43634.5</c:v>
                </c:pt>
                <c:pt idx="25959">
                  <c:v>43620.5</c:v>
                </c:pt>
                <c:pt idx="25960">
                  <c:v>43620.5</c:v>
                </c:pt>
                <c:pt idx="25961">
                  <c:v>43620.5</c:v>
                </c:pt>
                <c:pt idx="25962">
                  <c:v>43620.5</c:v>
                </c:pt>
                <c:pt idx="25963">
                  <c:v>43620.5</c:v>
                </c:pt>
                <c:pt idx="25964">
                  <c:v>43620.5</c:v>
                </c:pt>
                <c:pt idx="25965">
                  <c:v>43620.5</c:v>
                </c:pt>
                <c:pt idx="25966">
                  <c:v>43620.5</c:v>
                </c:pt>
                <c:pt idx="25967">
                  <c:v>43620.5</c:v>
                </c:pt>
                <c:pt idx="25968">
                  <c:v>43599.5</c:v>
                </c:pt>
                <c:pt idx="25969">
                  <c:v>43599.5</c:v>
                </c:pt>
                <c:pt idx="25970">
                  <c:v>43599.5</c:v>
                </c:pt>
                <c:pt idx="25971">
                  <c:v>43596</c:v>
                </c:pt>
                <c:pt idx="25972">
                  <c:v>43585.5</c:v>
                </c:pt>
                <c:pt idx="25973">
                  <c:v>43585.5</c:v>
                </c:pt>
                <c:pt idx="25974">
                  <c:v>43585.5</c:v>
                </c:pt>
                <c:pt idx="25975">
                  <c:v>43585.5</c:v>
                </c:pt>
                <c:pt idx="25976">
                  <c:v>43585.5</c:v>
                </c:pt>
                <c:pt idx="25977">
                  <c:v>43585.5</c:v>
                </c:pt>
                <c:pt idx="25978">
                  <c:v>43585.5</c:v>
                </c:pt>
                <c:pt idx="25979">
                  <c:v>43585.5</c:v>
                </c:pt>
                <c:pt idx="25980">
                  <c:v>43585.5</c:v>
                </c:pt>
                <c:pt idx="25981">
                  <c:v>43585.5</c:v>
                </c:pt>
                <c:pt idx="25982">
                  <c:v>43585.5</c:v>
                </c:pt>
                <c:pt idx="25983">
                  <c:v>43585.5</c:v>
                </c:pt>
                <c:pt idx="25984">
                  <c:v>43585.5</c:v>
                </c:pt>
                <c:pt idx="25985">
                  <c:v>43599.5</c:v>
                </c:pt>
                <c:pt idx="25986">
                  <c:v>43599.5</c:v>
                </c:pt>
                <c:pt idx="25987">
                  <c:v>43599.5</c:v>
                </c:pt>
                <c:pt idx="25988">
                  <c:v>43561</c:v>
                </c:pt>
                <c:pt idx="25989">
                  <c:v>43561</c:v>
                </c:pt>
                <c:pt idx="25990">
                  <c:v>43561</c:v>
                </c:pt>
                <c:pt idx="25991">
                  <c:v>43561</c:v>
                </c:pt>
                <c:pt idx="25992">
                  <c:v>43561</c:v>
                </c:pt>
                <c:pt idx="25993">
                  <c:v>43561</c:v>
                </c:pt>
                <c:pt idx="25994">
                  <c:v>43561</c:v>
                </c:pt>
                <c:pt idx="25995">
                  <c:v>43561</c:v>
                </c:pt>
                <c:pt idx="25996">
                  <c:v>43561</c:v>
                </c:pt>
                <c:pt idx="25997">
                  <c:v>43561</c:v>
                </c:pt>
                <c:pt idx="25998">
                  <c:v>43561</c:v>
                </c:pt>
                <c:pt idx="25999">
                  <c:v>43561</c:v>
                </c:pt>
                <c:pt idx="26000">
                  <c:v>43561</c:v>
                </c:pt>
                <c:pt idx="26001">
                  <c:v>43561</c:v>
                </c:pt>
                <c:pt idx="26002">
                  <c:v>43561</c:v>
                </c:pt>
                <c:pt idx="26003">
                  <c:v>43610</c:v>
                </c:pt>
                <c:pt idx="26004">
                  <c:v>43610</c:v>
                </c:pt>
                <c:pt idx="26005">
                  <c:v>43610</c:v>
                </c:pt>
                <c:pt idx="26006">
                  <c:v>43610</c:v>
                </c:pt>
                <c:pt idx="26007">
                  <c:v>43610</c:v>
                </c:pt>
                <c:pt idx="26008">
                  <c:v>43610</c:v>
                </c:pt>
                <c:pt idx="26009">
                  <c:v>43610</c:v>
                </c:pt>
                <c:pt idx="26010">
                  <c:v>43610</c:v>
                </c:pt>
                <c:pt idx="26011">
                  <c:v>43610</c:v>
                </c:pt>
                <c:pt idx="26012">
                  <c:v>43620.5</c:v>
                </c:pt>
                <c:pt idx="26013">
                  <c:v>43620.5</c:v>
                </c:pt>
                <c:pt idx="26014">
                  <c:v>43620.5</c:v>
                </c:pt>
                <c:pt idx="26015">
                  <c:v>43620.5</c:v>
                </c:pt>
                <c:pt idx="26016">
                  <c:v>43624</c:v>
                </c:pt>
                <c:pt idx="26017">
                  <c:v>43620.5</c:v>
                </c:pt>
                <c:pt idx="26018">
                  <c:v>43606.5</c:v>
                </c:pt>
                <c:pt idx="26019">
                  <c:v>43606.5</c:v>
                </c:pt>
                <c:pt idx="26020">
                  <c:v>43606.5</c:v>
                </c:pt>
                <c:pt idx="26021">
                  <c:v>43606.5</c:v>
                </c:pt>
                <c:pt idx="26022">
                  <c:v>43606.5</c:v>
                </c:pt>
                <c:pt idx="26023">
                  <c:v>43606.5</c:v>
                </c:pt>
                <c:pt idx="26024">
                  <c:v>43606.5</c:v>
                </c:pt>
                <c:pt idx="26025">
                  <c:v>43606.5</c:v>
                </c:pt>
                <c:pt idx="26026">
                  <c:v>43606.5</c:v>
                </c:pt>
                <c:pt idx="26027">
                  <c:v>43606.5</c:v>
                </c:pt>
                <c:pt idx="26028">
                  <c:v>43606.5</c:v>
                </c:pt>
                <c:pt idx="26029">
                  <c:v>43606.5</c:v>
                </c:pt>
                <c:pt idx="26030">
                  <c:v>43606.5</c:v>
                </c:pt>
                <c:pt idx="26031">
                  <c:v>43610</c:v>
                </c:pt>
                <c:pt idx="26032">
                  <c:v>43610</c:v>
                </c:pt>
                <c:pt idx="26033">
                  <c:v>43610</c:v>
                </c:pt>
                <c:pt idx="26034">
                  <c:v>43610</c:v>
                </c:pt>
                <c:pt idx="26035">
                  <c:v>43610</c:v>
                </c:pt>
                <c:pt idx="26036">
                  <c:v>43610</c:v>
                </c:pt>
                <c:pt idx="26037">
                  <c:v>43610</c:v>
                </c:pt>
                <c:pt idx="26038">
                  <c:v>43610</c:v>
                </c:pt>
                <c:pt idx="26039">
                  <c:v>43610</c:v>
                </c:pt>
                <c:pt idx="26040">
                  <c:v>43610</c:v>
                </c:pt>
                <c:pt idx="26041">
                  <c:v>43610</c:v>
                </c:pt>
                <c:pt idx="26042">
                  <c:v>43610</c:v>
                </c:pt>
                <c:pt idx="26043">
                  <c:v>43610</c:v>
                </c:pt>
                <c:pt idx="26044">
                  <c:v>43610</c:v>
                </c:pt>
                <c:pt idx="26045">
                  <c:v>43610</c:v>
                </c:pt>
                <c:pt idx="26046">
                  <c:v>43610</c:v>
                </c:pt>
                <c:pt idx="26047">
                  <c:v>43610</c:v>
                </c:pt>
                <c:pt idx="26048">
                  <c:v>43610</c:v>
                </c:pt>
                <c:pt idx="26049">
                  <c:v>43610</c:v>
                </c:pt>
                <c:pt idx="26050">
                  <c:v>43610</c:v>
                </c:pt>
                <c:pt idx="26051">
                  <c:v>43610</c:v>
                </c:pt>
                <c:pt idx="26052">
                  <c:v>43620.5</c:v>
                </c:pt>
                <c:pt idx="26053">
                  <c:v>43596</c:v>
                </c:pt>
                <c:pt idx="26054">
                  <c:v>43596</c:v>
                </c:pt>
                <c:pt idx="26055">
                  <c:v>43596</c:v>
                </c:pt>
                <c:pt idx="26056">
                  <c:v>43596</c:v>
                </c:pt>
                <c:pt idx="26057">
                  <c:v>43596</c:v>
                </c:pt>
                <c:pt idx="26058">
                  <c:v>43571.5</c:v>
                </c:pt>
                <c:pt idx="26059">
                  <c:v>43571.5</c:v>
                </c:pt>
                <c:pt idx="26060">
                  <c:v>43596</c:v>
                </c:pt>
                <c:pt idx="26061">
                  <c:v>43596</c:v>
                </c:pt>
                <c:pt idx="26062">
                  <c:v>43596</c:v>
                </c:pt>
                <c:pt idx="26063">
                  <c:v>43596</c:v>
                </c:pt>
                <c:pt idx="26064">
                  <c:v>43596</c:v>
                </c:pt>
                <c:pt idx="26065">
                  <c:v>43596</c:v>
                </c:pt>
                <c:pt idx="26066">
                  <c:v>43610</c:v>
                </c:pt>
                <c:pt idx="26067">
                  <c:v>43617</c:v>
                </c:pt>
                <c:pt idx="26068">
                  <c:v>43617</c:v>
                </c:pt>
                <c:pt idx="26069">
                  <c:v>43617</c:v>
                </c:pt>
                <c:pt idx="26070">
                  <c:v>43610</c:v>
                </c:pt>
                <c:pt idx="26071">
                  <c:v>43596</c:v>
                </c:pt>
                <c:pt idx="26072">
                  <c:v>43596</c:v>
                </c:pt>
                <c:pt idx="26073">
                  <c:v>43596</c:v>
                </c:pt>
                <c:pt idx="26074">
                  <c:v>43596</c:v>
                </c:pt>
                <c:pt idx="26075">
                  <c:v>43596</c:v>
                </c:pt>
                <c:pt idx="26076">
                  <c:v>43596</c:v>
                </c:pt>
                <c:pt idx="26077">
                  <c:v>43596</c:v>
                </c:pt>
                <c:pt idx="26078">
                  <c:v>43596</c:v>
                </c:pt>
                <c:pt idx="26079">
                  <c:v>43596</c:v>
                </c:pt>
                <c:pt idx="26080">
                  <c:v>43596</c:v>
                </c:pt>
                <c:pt idx="26081">
                  <c:v>43596</c:v>
                </c:pt>
                <c:pt idx="26082">
                  <c:v>43596</c:v>
                </c:pt>
                <c:pt idx="26083">
                  <c:v>43596</c:v>
                </c:pt>
                <c:pt idx="26084">
                  <c:v>43596</c:v>
                </c:pt>
                <c:pt idx="26085">
                  <c:v>43596</c:v>
                </c:pt>
                <c:pt idx="26086">
                  <c:v>43596</c:v>
                </c:pt>
                <c:pt idx="26087">
                  <c:v>43596</c:v>
                </c:pt>
                <c:pt idx="26088">
                  <c:v>43596</c:v>
                </c:pt>
                <c:pt idx="26089">
                  <c:v>43596</c:v>
                </c:pt>
                <c:pt idx="26090">
                  <c:v>43596</c:v>
                </c:pt>
                <c:pt idx="26091">
                  <c:v>43596</c:v>
                </c:pt>
                <c:pt idx="26092">
                  <c:v>43596</c:v>
                </c:pt>
                <c:pt idx="26093">
                  <c:v>43596</c:v>
                </c:pt>
                <c:pt idx="26094">
                  <c:v>43596</c:v>
                </c:pt>
                <c:pt idx="26095">
                  <c:v>43596</c:v>
                </c:pt>
                <c:pt idx="26096">
                  <c:v>43596</c:v>
                </c:pt>
                <c:pt idx="26097">
                  <c:v>43596</c:v>
                </c:pt>
                <c:pt idx="26098">
                  <c:v>43596</c:v>
                </c:pt>
                <c:pt idx="26099">
                  <c:v>43596</c:v>
                </c:pt>
                <c:pt idx="26100">
                  <c:v>43596</c:v>
                </c:pt>
                <c:pt idx="26101">
                  <c:v>43596</c:v>
                </c:pt>
                <c:pt idx="26102">
                  <c:v>43596</c:v>
                </c:pt>
                <c:pt idx="26103">
                  <c:v>43596</c:v>
                </c:pt>
                <c:pt idx="26104">
                  <c:v>43645</c:v>
                </c:pt>
                <c:pt idx="26105">
                  <c:v>43655.5</c:v>
                </c:pt>
                <c:pt idx="26106">
                  <c:v>43666</c:v>
                </c:pt>
                <c:pt idx="26107">
                  <c:v>43666</c:v>
                </c:pt>
                <c:pt idx="26108">
                  <c:v>43666</c:v>
                </c:pt>
                <c:pt idx="26109">
                  <c:v>43666</c:v>
                </c:pt>
                <c:pt idx="26110">
                  <c:v>43666</c:v>
                </c:pt>
                <c:pt idx="26111">
                  <c:v>43680</c:v>
                </c:pt>
                <c:pt idx="26112">
                  <c:v>43680</c:v>
                </c:pt>
                <c:pt idx="26113">
                  <c:v>43680</c:v>
                </c:pt>
                <c:pt idx="26114">
                  <c:v>43680</c:v>
                </c:pt>
                <c:pt idx="26115">
                  <c:v>43666</c:v>
                </c:pt>
                <c:pt idx="26116">
                  <c:v>43533</c:v>
                </c:pt>
                <c:pt idx="26117">
                  <c:v>43641.5</c:v>
                </c:pt>
                <c:pt idx="26118">
                  <c:v>43641.5</c:v>
                </c:pt>
                <c:pt idx="26119">
                  <c:v>43641.5</c:v>
                </c:pt>
                <c:pt idx="26120">
                  <c:v>43641.5</c:v>
                </c:pt>
                <c:pt idx="26121">
                  <c:v>43641.5</c:v>
                </c:pt>
                <c:pt idx="26122">
                  <c:v>43641.5</c:v>
                </c:pt>
                <c:pt idx="26123">
                  <c:v>43767.5</c:v>
                </c:pt>
                <c:pt idx="26124">
                  <c:v>43767.5</c:v>
                </c:pt>
                <c:pt idx="26125">
                  <c:v>43753.5</c:v>
                </c:pt>
                <c:pt idx="26126">
                  <c:v>43767.5</c:v>
                </c:pt>
                <c:pt idx="26127">
                  <c:v>43655.5</c:v>
                </c:pt>
                <c:pt idx="26128">
                  <c:v>43522.5</c:v>
                </c:pt>
                <c:pt idx="26129">
                  <c:v>43522.5</c:v>
                </c:pt>
                <c:pt idx="26130">
                  <c:v>43522.5</c:v>
                </c:pt>
                <c:pt idx="26131">
                  <c:v>43753.5</c:v>
                </c:pt>
                <c:pt idx="26132">
                  <c:v>43029</c:v>
                </c:pt>
                <c:pt idx="26133">
                  <c:v>43743</c:v>
                </c:pt>
                <c:pt idx="26134">
                  <c:v>43729</c:v>
                </c:pt>
                <c:pt idx="26135">
                  <c:v>43729</c:v>
                </c:pt>
                <c:pt idx="26136">
                  <c:v>43729</c:v>
                </c:pt>
                <c:pt idx="26137">
                  <c:v>43729</c:v>
                </c:pt>
                <c:pt idx="26138">
                  <c:v>43743</c:v>
                </c:pt>
                <c:pt idx="26139">
                  <c:v>43743</c:v>
                </c:pt>
                <c:pt idx="26140">
                  <c:v>43729</c:v>
                </c:pt>
                <c:pt idx="26141">
                  <c:v>43729</c:v>
                </c:pt>
                <c:pt idx="26142">
                  <c:v>43718.5</c:v>
                </c:pt>
                <c:pt idx="26143">
                  <c:v>43718.5</c:v>
                </c:pt>
                <c:pt idx="26144">
                  <c:v>43708</c:v>
                </c:pt>
                <c:pt idx="26145">
                  <c:v>43694</c:v>
                </c:pt>
                <c:pt idx="26146">
                  <c:v>43669.5</c:v>
                </c:pt>
                <c:pt idx="26147">
                  <c:v>43659</c:v>
                </c:pt>
                <c:pt idx="26148">
                  <c:v>43655.5</c:v>
                </c:pt>
                <c:pt idx="26149">
                  <c:v>43645</c:v>
                </c:pt>
                <c:pt idx="26150">
                  <c:v>43561</c:v>
                </c:pt>
                <c:pt idx="26151">
                  <c:v>43561</c:v>
                </c:pt>
                <c:pt idx="26152">
                  <c:v>43550.5</c:v>
                </c:pt>
                <c:pt idx="26153">
                  <c:v>43536.5</c:v>
                </c:pt>
                <c:pt idx="26154">
                  <c:v>43526</c:v>
                </c:pt>
                <c:pt idx="26155">
                  <c:v>43526</c:v>
                </c:pt>
                <c:pt idx="26156">
                  <c:v>43526</c:v>
                </c:pt>
                <c:pt idx="26157">
                  <c:v>43515.5</c:v>
                </c:pt>
                <c:pt idx="26158">
                  <c:v>43515.5</c:v>
                </c:pt>
                <c:pt idx="26159">
                  <c:v>43515.5</c:v>
                </c:pt>
                <c:pt idx="26160">
                  <c:v>43515.5</c:v>
                </c:pt>
                <c:pt idx="26161">
                  <c:v>43515.5</c:v>
                </c:pt>
                <c:pt idx="26162">
                  <c:v>43491</c:v>
                </c:pt>
                <c:pt idx="26163">
                  <c:v>43505</c:v>
                </c:pt>
                <c:pt idx="26164">
                  <c:v>43505</c:v>
                </c:pt>
                <c:pt idx="26165">
                  <c:v>43312.5</c:v>
                </c:pt>
                <c:pt idx="26166">
                  <c:v>43312.5</c:v>
                </c:pt>
                <c:pt idx="26167">
                  <c:v>43480.5</c:v>
                </c:pt>
                <c:pt idx="26168">
                  <c:v>43505</c:v>
                </c:pt>
                <c:pt idx="26169">
                  <c:v>43491</c:v>
                </c:pt>
                <c:pt idx="26170">
                  <c:v>43491</c:v>
                </c:pt>
                <c:pt idx="26171">
                  <c:v>43491</c:v>
                </c:pt>
                <c:pt idx="26172">
                  <c:v>43501.5</c:v>
                </c:pt>
                <c:pt idx="26173">
                  <c:v>43501.5</c:v>
                </c:pt>
                <c:pt idx="26174">
                  <c:v>43501.5</c:v>
                </c:pt>
                <c:pt idx="26175">
                  <c:v>43536.5</c:v>
                </c:pt>
                <c:pt idx="26176">
                  <c:v>43550.5</c:v>
                </c:pt>
                <c:pt idx="26177">
                  <c:v>43550.5</c:v>
                </c:pt>
                <c:pt idx="26178">
                  <c:v>43547</c:v>
                </c:pt>
                <c:pt idx="26179">
                  <c:v>43571.5</c:v>
                </c:pt>
                <c:pt idx="26180">
                  <c:v>43571.5</c:v>
                </c:pt>
                <c:pt idx="26181">
                  <c:v>43592.5</c:v>
                </c:pt>
                <c:pt idx="26182">
                  <c:v>43596</c:v>
                </c:pt>
                <c:pt idx="26183">
                  <c:v>43596</c:v>
                </c:pt>
                <c:pt idx="26184">
                  <c:v>43610</c:v>
                </c:pt>
                <c:pt idx="26185">
                  <c:v>43610</c:v>
                </c:pt>
                <c:pt idx="26186">
                  <c:v>43606.5</c:v>
                </c:pt>
                <c:pt idx="26187">
                  <c:v>43606.5</c:v>
                </c:pt>
                <c:pt idx="26188">
                  <c:v>43631</c:v>
                </c:pt>
                <c:pt idx="26189">
                  <c:v>43631</c:v>
                </c:pt>
                <c:pt idx="26190">
                  <c:v>43631</c:v>
                </c:pt>
                <c:pt idx="26191">
                  <c:v>43631</c:v>
                </c:pt>
                <c:pt idx="26192">
                  <c:v>43634.5</c:v>
                </c:pt>
                <c:pt idx="26193">
                  <c:v>43645</c:v>
                </c:pt>
                <c:pt idx="26194">
                  <c:v>43645</c:v>
                </c:pt>
                <c:pt idx="26195">
                  <c:v>43645</c:v>
                </c:pt>
                <c:pt idx="26196">
                  <c:v>43645</c:v>
                </c:pt>
                <c:pt idx="26197">
                  <c:v>43655.5</c:v>
                </c:pt>
                <c:pt idx="26198">
                  <c:v>43645</c:v>
                </c:pt>
                <c:pt idx="26199">
                  <c:v>43655.5</c:v>
                </c:pt>
                <c:pt idx="26200">
                  <c:v>43655.5</c:v>
                </c:pt>
                <c:pt idx="26201">
                  <c:v>43655.5</c:v>
                </c:pt>
                <c:pt idx="26202">
                  <c:v>43655.5</c:v>
                </c:pt>
                <c:pt idx="26203">
                  <c:v>43641.5</c:v>
                </c:pt>
                <c:pt idx="26204">
                  <c:v>43655.5</c:v>
                </c:pt>
                <c:pt idx="26205">
                  <c:v>43655.5</c:v>
                </c:pt>
                <c:pt idx="26206">
                  <c:v>43655.5</c:v>
                </c:pt>
                <c:pt idx="26207">
                  <c:v>43655.5</c:v>
                </c:pt>
                <c:pt idx="26208">
                  <c:v>43655.5</c:v>
                </c:pt>
                <c:pt idx="26209">
                  <c:v>43655.5</c:v>
                </c:pt>
                <c:pt idx="26210">
                  <c:v>43645</c:v>
                </c:pt>
                <c:pt idx="26211">
                  <c:v>43645</c:v>
                </c:pt>
                <c:pt idx="26212">
                  <c:v>43645</c:v>
                </c:pt>
                <c:pt idx="26213">
                  <c:v>43645</c:v>
                </c:pt>
                <c:pt idx="26214">
                  <c:v>43645</c:v>
                </c:pt>
                <c:pt idx="26215">
                  <c:v>43606.5</c:v>
                </c:pt>
                <c:pt idx="26216">
                  <c:v>43606.5</c:v>
                </c:pt>
                <c:pt idx="26217">
                  <c:v>43606.5</c:v>
                </c:pt>
                <c:pt idx="26218">
                  <c:v>43603</c:v>
                </c:pt>
                <c:pt idx="26219">
                  <c:v>43620.5</c:v>
                </c:pt>
                <c:pt idx="26220">
                  <c:v>43610</c:v>
                </c:pt>
                <c:pt idx="26221">
                  <c:v>43610</c:v>
                </c:pt>
                <c:pt idx="26222">
                  <c:v>42626.5</c:v>
                </c:pt>
                <c:pt idx="26223">
                  <c:v>42626.5</c:v>
                </c:pt>
                <c:pt idx="26224">
                  <c:v>43596</c:v>
                </c:pt>
                <c:pt idx="26225">
                  <c:v>43596</c:v>
                </c:pt>
                <c:pt idx="26226">
                  <c:v>43596</c:v>
                </c:pt>
                <c:pt idx="26227">
                  <c:v>43596</c:v>
                </c:pt>
                <c:pt idx="26228">
                  <c:v>43596</c:v>
                </c:pt>
                <c:pt idx="26229">
                  <c:v>43596</c:v>
                </c:pt>
                <c:pt idx="26230">
                  <c:v>43596</c:v>
                </c:pt>
                <c:pt idx="26231">
                  <c:v>43596</c:v>
                </c:pt>
                <c:pt idx="26232">
                  <c:v>43596</c:v>
                </c:pt>
                <c:pt idx="26233">
                  <c:v>43610</c:v>
                </c:pt>
                <c:pt idx="26234">
                  <c:v>43596</c:v>
                </c:pt>
                <c:pt idx="26235">
                  <c:v>43596</c:v>
                </c:pt>
                <c:pt idx="26236">
                  <c:v>43585.5</c:v>
                </c:pt>
                <c:pt idx="26237">
                  <c:v>43585.5</c:v>
                </c:pt>
                <c:pt idx="26238">
                  <c:v>43585.5</c:v>
                </c:pt>
                <c:pt idx="26239">
                  <c:v>43585.5</c:v>
                </c:pt>
                <c:pt idx="26240">
                  <c:v>43585.5</c:v>
                </c:pt>
                <c:pt idx="26241">
                  <c:v>43585.5</c:v>
                </c:pt>
                <c:pt idx="26242">
                  <c:v>43561</c:v>
                </c:pt>
                <c:pt idx="26243">
                  <c:v>43561</c:v>
                </c:pt>
                <c:pt idx="26244">
                  <c:v>43561</c:v>
                </c:pt>
                <c:pt idx="26245">
                  <c:v>43561</c:v>
                </c:pt>
                <c:pt idx="26246">
                  <c:v>43561</c:v>
                </c:pt>
                <c:pt idx="26247">
                  <c:v>43515.5</c:v>
                </c:pt>
                <c:pt idx="26248">
                  <c:v>43515.5</c:v>
                </c:pt>
                <c:pt idx="26249">
                  <c:v>43515.5</c:v>
                </c:pt>
                <c:pt idx="26250">
                  <c:v>43515.5</c:v>
                </c:pt>
                <c:pt idx="26251">
                  <c:v>43515.5</c:v>
                </c:pt>
                <c:pt idx="26252">
                  <c:v>43480.5</c:v>
                </c:pt>
                <c:pt idx="26253">
                  <c:v>43477</c:v>
                </c:pt>
                <c:pt idx="26254">
                  <c:v>43477</c:v>
                </c:pt>
                <c:pt idx="26255">
                  <c:v>43428</c:v>
                </c:pt>
                <c:pt idx="26256">
                  <c:v>43466.5</c:v>
                </c:pt>
                <c:pt idx="26257">
                  <c:v>43456</c:v>
                </c:pt>
                <c:pt idx="26258">
                  <c:v>43442</c:v>
                </c:pt>
                <c:pt idx="26259">
                  <c:v>43445.5</c:v>
                </c:pt>
                <c:pt idx="26260">
                  <c:v>43445.5</c:v>
                </c:pt>
                <c:pt idx="26261">
                  <c:v>43445.5</c:v>
                </c:pt>
                <c:pt idx="26262">
                  <c:v>43445.5</c:v>
                </c:pt>
                <c:pt idx="26263">
                  <c:v>43431.5</c:v>
                </c:pt>
                <c:pt idx="26264">
                  <c:v>43407</c:v>
                </c:pt>
                <c:pt idx="26265">
                  <c:v>43407</c:v>
                </c:pt>
                <c:pt idx="26266">
                  <c:v>43407</c:v>
                </c:pt>
                <c:pt idx="26267">
                  <c:v>43407</c:v>
                </c:pt>
                <c:pt idx="26268">
                  <c:v>43407</c:v>
                </c:pt>
                <c:pt idx="26269">
                  <c:v>43407</c:v>
                </c:pt>
                <c:pt idx="26270">
                  <c:v>43407</c:v>
                </c:pt>
                <c:pt idx="26271">
                  <c:v>43407</c:v>
                </c:pt>
                <c:pt idx="26272">
                  <c:v>43407</c:v>
                </c:pt>
                <c:pt idx="26273">
                  <c:v>43386</c:v>
                </c:pt>
                <c:pt idx="26274">
                  <c:v>43400</c:v>
                </c:pt>
                <c:pt idx="26275">
                  <c:v>43400</c:v>
                </c:pt>
                <c:pt idx="26276">
                  <c:v>43400</c:v>
                </c:pt>
                <c:pt idx="26277">
                  <c:v>43400</c:v>
                </c:pt>
                <c:pt idx="26278">
                  <c:v>43400</c:v>
                </c:pt>
                <c:pt idx="26279">
                  <c:v>43389.5</c:v>
                </c:pt>
                <c:pt idx="26280">
                  <c:v>43389.5</c:v>
                </c:pt>
                <c:pt idx="26281">
                  <c:v>43389.5</c:v>
                </c:pt>
                <c:pt idx="26282">
                  <c:v>43389.5</c:v>
                </c:pt>
                <c:pt idx="26283">
                  <c:v>43389.5</c:v>
                </c:pt>
                <c:pt idx="26284">
                  <c:v>43389.5</c:v>
                </c:pt>
                <c:pt idx="26285">
                  <c:v>43389.5</c:v>
                </c:pt>
                <c:pt idx="26286">
                  <c:v>43389.5</c:v>
                </c:pt>
                <c:pt idx="26287">
                  <c:v>43389.5</c:v>
                </c:pt>
                <c:pt idx="26288">
                  <c:v>43375.5</c:v>
                </c:pt>
                <c:pt idx="26289">
                  <c:v>43375.5</c:v>
                </c:pt>
                <c:pt idx="26290">
                  <c:v>43375.5</c:v>
                </c:pt>
                <c:pt idx="26291">
                  <c:v>43375.5</c:v>
                </c:pt>
                <c:pt idx="26292">
                  <c:v>43375.5</c:v>
                </c:pt>
                <c:pt idx="26293">
                  <c:v>43375.5</c:v>
                </c:pt>
                <c:pt idx="26294">
                  <c:v>43375.5</c:v>
                </c:pt>
                <c:pt idx="26295">
                  <c:v>43375.5</c:v>
                </c:pt>
                <c:pt idx="26296">
                  <c:v>43375.5</c:v>
                </c:pt>
                <c:pt idx="26297">
                  <c:v>43375.5</c:v>
                </c:pt>
                <c:pt idx="26298">
                  <c:v>43389.5</c:v>
                </c:pt>
                <c:pt idx="26299">
                  <c:v>43400</c:v>
                </c:pt>
                <c:pt idx="26300">
                  <c:v>43400</c:v>
                </c:pt>
                <c:pt idx="26301">
                  <c:v>43400</c:v>
                </c:pt>
                <c:pt idx="26302">
                  <c:v>43400</c:v>
                </c:pt>
                <c:pt idx="26303">
                  <c:v>43400</c:v>
                </c:pt>
                <c:pt idx="26304">
                  <c:v>43400</c:v>
                </c:pt>
                <c:pt idx="26305">
                  <c:v>43414</c:v>
                </c:pt>
                <c:pt idx="26306">
                  <c:v>43410.5</c:v>
                </c:pt>
                <c:pt idx="26307">
                  <c:v>43424.5</c:v>
                </c:pt>
                <c:pt idx="26308">
                  <c:v>43424.5</c:v>
                </c:pt>
                <c:pt idx="26309">
                  <c:v>43424.5</c:v>
                </c:pt>
                <c:pt idx="26310">
                  <c:v>43424.5</c:v>
                </c:pt>
                <c:pt idx="26311">
                  <c:v>43281</c:v>
                </c:pt>
                <c:pt idx="26312">
                  <c:v>42616</c:v>
                </c:pt>
                <c:pt idx="26313">
                  <c:v>42616</c:v>
                </c:pt>
                <c:pt idx="26314">
                  <c:v>42616</c:v>
                </c:pt>
                <c:pt idx="26315">
                  <c:v>42616</c:v>
                </c:pt>
                <c:pt idx="26316">
                  <c:v>42616</c:v>
                </c:pt>
                <c:pt idx="26317">
                  <c:v>43078</c:v>
                </c:pt>
                <c:pt idx="26318">
                  <c:v>43424.5</c:v>
                </c:pt>
                <c:pt idx="26319">
                  <c:v>43414</c:v>
                </c:pt>
                <c:pt idx="26320">
                  <c:v>43414</c:v>
                </c:pt>
                <c:pt idx="26321">
                  <c:v>43414</c:v>
                </c:pt>
                <c:pt idx="26322">
                  <c:v>43414</c:v>
                </c:pt>
                <c:pt idx="26323">
                  <c:v>43414</c:v>
                </c:pt>
                <c:pt idx="26324">
                  <c:v>43414</c:v>
                </c:pt>
                <c:pt idx="26325">
                  <c:v>43400</c:v>
                </c:pt>
                <c:pt idx="26326">
                  <c:v>43400</c:v>
                </c:pt>
                <c:pt idx="26327">
                  <c:v>43389.5</c:v>
                </c:pt>
                <c:pt idx="26328">
                  <c:v>43389.5</c:v>
                </c:pt>
                <c:pt idx="26329">
                  <c:v>43389.5</c:v>
                </c:pt>
                <c:pt idx="26330">
                  <c:v>43375.5</c:v>
                </c:pt>
                <c:pt idx="26331">
                  <c:v>43389.5</c:v>
                </c:pt>
                <c:pt idx="26332">
                  <c:v>43400</c:v>
                </c:pt>
                <c:pt idx="26333">
                  <c:v>43400</c:v>
                </c:pt>
                <c:pt idx="26334">
                  <c:v>43400</c:v>
                </c:pt>
                <c:pt idx="26335">
                  <c:v>43403.5</c:v>
                </c:pt>
                <c:pt idx="26336">
                  <c:v>43414</c:v>
                </c:pt>
                <c:pt idx="26337">
                  <c:v>43389.5</c:v>
                </c:pt>
                <c:pt idx="26338">
                  <c:v>43389.5</c:v>
                </c:pt>
                <c:pt idx="26339">
                  <c:v>43389.5</c:v>
                </c:pt>
                <c:pt idx="26340">
                  <c:v>43389.5</c:v>
                </c:pt>
                <c:pt idx="26341">
                  <c:v>43389.5</c:v>
                </c:pt>
                <c:pt idx="26342">
                  <c:v>43389.5</c:v>
                </c:pt>
                <c:pt idx="26343">
                  <c:v>43389.5</c:v>
                </c:pt>
                <c:pt idx="26344">
                  <c:v>43389.5</c:v>
                </c:pt>
                <c:pt idx="26345">
                  <c:v>43389.5</c:v>
                </c:pt>
                <c:pt idx="26346">
                  <c:v>43389.5</c:v>
                </c:pt>
                <c:pt idx="26347">
                  <c:v>43407</c:v>
                </c:pt>
                <c:pt idx="26348">
                  <c:v>43452.5</c:v>
                </c:pt>
                <c:pt idx="26349">
                  <c:v>43452.5</c:v>
                </c:pt>
                <c:pt idx="26350">
                  <c:v>43452.5</c:v>
                </c:pt>
                <c:pt idx="26351">
                  <c:v>43452.5</c:v>
                </c:pt>
                <c:pt idx="26352">
                  <c:v>43452.5</c:v>
                </c:pt>
                <c:pt idx="26353">
                  <c:v>43452.5</c:v>
                </c:pt>
                <c:pt idx="26354">
                  <c:v>43498</c:v>
                </c:pt>
                <c:pt idx="26355">
                  <c:v>43498</c:v>
                </c:pt>
                <c:pt idx="26356">
                  <c:v>43498</c:v>
                </c:pt>
                <c:pt idx="26357">
                  <c:v>43498</c:v>
                </c:pt>
                <c:pt idx="26358">
                  <c:v>43498</c:v>
                </c:pt>
                <c:pt idx="26359">
                  <c:v>43498</c:v>
                </c:pt>
                <c:pt idx="26360">
                  <c:v>43501.5</c:v>
                </c:pt>
                <c:pt idx="26361">
                  <c:v>43501.5</c:v>
                </c:pt>
                <c:pt idx="26362">
                  <c:v>43501.5</c:v>
                </c:pt>
                <c:pt idx="26363">
                  <c:v>43501.5</c:v>
                </c:pt>
                <c:pt idx="26364">
                  <c:v>43501.5</c:v>
                </c:pt>
                <c:pt idx="26365">
                  <c:v>43536.5</c:v>
                </c:pt>
                <c:pt idx="26366">
                  <c:v>43536.5</c:v>
                </c:pt>
                <c:pt idx="26367">
                  <c:v>43529.5</c:v>
                </c:pt>
                <c:pt idx="26368">
                  <c:v>43529.5</c:v>
                </c:pt>
                <c:pt idx="26369">
                  <c:v>43529.5</c:v>
                </c:pt>
                <c:pt idx="26370">
                  <c:v>43529.5</c:v>
                </c:pt>
                <c:pt idx="26371">
                  <c:v>43529.5</c:v>
                </c:pt>
                <c:pt idx="26372">
                  <c:v>43529.5</c:v>
                </c:pt>
                <c:pt idx="26373">
                  <c:v>43529.5</c:v>
                </c:pt>
                <c:pt idx="26374">
                  <c:v>43540</c:v>
                </c:pt>
                <c:pt idx="26375">
                  <c:v>43550.5</c:v>
                </c:pt>
                <c:pt idx="26376">
                  <c:v>43526</c:v>
                </c:pt>
                <c:pt idx="26377">
                  <c:v>43526</c:v>
                </c:pt>
                <c:pt idx="26378">
                  <c:v>43526</c:v>
                </c:pt>
                <c:pt idx="26379">
                  <c:v>43526</c:v>
                </c:pt>
                <c:pt idx="26380">
                  <c:v>43526</c:v>
                </c:pt>
                <c:pt idx="26381">
                  <c:v>43526</c:v>
                </c:pt>
                <c:pt idx="26382">
                  <c:v>43536.5</c:v>
                </c:pt>
                <c:pt idx="26383">
                  <c:v>43536.5</c:v>
                </c:pt>
                <c:pt idx="26384">
                  <c:v>43536.5</c:v>
                </c:pt>
                <c:pt idx="26385">
                  <c:v>43543.5</c:v>
                </c:pt>
                <c:pt idx="26386">
                  <c:v>43557.5</c:v>
                </c:pt>
                <c:pt idx="26387">
                  <c:v>43568</c:v>
                </c:pt>
                <c:pt idx="26388">
                  <c:v>43568</c:v>
                </c:pt>
                <c:pt idx="26389">
                  <c:v>43568</c:v>
                </c:pt>
                <c:pt idx="26390">
                  <c:v>43568</c:v>
                </c:pt>
                <c:pt idx="26391">
                  <c:v>43568</c:v>
                </c:pt>
                <c:pt idx="26392">
                  <c:v>43568</c:v>
                </c:pt>
                <c:pt idx="26393">
                  <c:v>43533</c:v>
                </c:pt>
                <c:pt idx="26394">
                  <c:v>43533</c:v>
                </c:pt>
                <c:pt idx="26395">
                  <c:v>43480.5</c:v>
                </c:pt>
                <c:pt idx="26396">
                  <c:v>43582</c:v>
                </c:pt>
                <c:pt idx="26397">
                  <c:v>43582</c:v>
                </c:pt>
                <c:pt idx="26398">
                  <c:v>43582</c:v>
                </c:pt>
                <c:pt idx="26399">
                  <c:v>43582</c:v>
                </c:pt>
                <c:pt idx="26400">
                  <c:v>43582</c:v>
                </c:pt>
                <c:pt idx="26401">
                  <c:v>43585.5</c:v>
                </c:pt>
                <c:pt idx="26402">
                  <c:v>43592.5</c:v>
                </c:pt>
                <c:pt idx="26403">
                  <c:v>43592.5</c:v>
                </c:pt>
                <c:pt idx="26404">
                  <c:v>43592.5</c:v>
                </c:pt>
                <c:pt idx="26405">
                  <c:v>43592.5</c:v>
                </c:pt>
                <c:pt idx="26406">
                  <c:v>43592.5</c:v>
                </c:pt>
                <c:pt idx="26407">
                  <c:v>43592.5</c:v>
                </c:pt>
                <c:pt idx="26408">
                  <c:v>43592.5</c:v>
                </c:pt>
                <c:pt idx="26409">
                  <c:v>43592.5</c:v>
                </c:pt>
                <c:pt idx="26410">
                  <c:v>43592.5</c:v>
                </c:pt>
                <c:pt idx="26411">
                  <c:v>43592.5</c:v>
                </c:pt>
                <c:pt idx="26412">
                  <c:v>43627.5</c:v>
                </c:pt>
                <c:pt idx="26413">
                  <c:v>43613.5</c:v>
                </c:pt>
                <c:pt idx="26414">
                  <c:v>43638</c:v>
                </c:pt>
                <c:pt idx="26415">
                  <c:v>43638</c:v>
                </c:pt>
                <c:pt idx="26416">
                  <c:v>43638</c:v>
                </c:pt>
                <c:pt idx="26417">
                  <c:v>43638</c:v>
                </c:pt>
                <c:pt idx="26418">
                  <c:v>43638</c:v>
                </c:pt>
                <c:pt idx="26419">
                  <c:v>43638</c:v>
                </c:pt>
                <c:pt idx="26420">
                  <c:v>43638</c:v>
                </c:pt>
                <c:pt idx="26421">
                  <c:v>42962.5</c:v>
                </c:pt>
                <c:pt idx="26422">
                  <c:v>43662.5</c:v>
                </c:pt>
                <c:pt idx="26423">
                  <c:v>43662.5</c:v>
                </c:pt>
                <c:pt idx="26424">
                  <c:v>43662.5</c:v>
                </c:pt>
                <c:pt idx="26425">
                  <c:v>43662.5</c:v>
                </c:pt>
                <c:pt idx="26426">
                  <c:v>43697.5</c:v>
                </c:pt>
                <c:pt idx="26427">
                  <c:v>43697.5</c:v>
                </c:pt>
                <c:pt idx="26428">
                  <c:v>43697.5</c:v>
                </c:pt>
                <c:pt idx="26429">
                  <c:v>43697.5</c:v>
                </c:pt>
                <c:pt idx="26430">
                  <c:v>43697.5</c:v>
                </c:pt>
                <c:pt idx="26431">
                  <c:v>43697.5</c:v>
                </c:pt>
                <c:pt idx="26432">
                  <c:v>43697.5</c:v>
                </c:pt>
                <c:pt idx="26433">
                  <c:v>43697.5</c:v>
                </c:pt>
                <c:pt idx="26434">
                  <c:v>43620.5</c:v>
                </c:pt>
                <c:pt idx="26435">
                  <c:v>43718.5</c:v>
                </c:pt>
                <c:pt idx="26436">
                  <c:v>43711.5</c:v>
                </c:pt>
                <c:pt idx="26437">
                  <c:v>43711.5</c:v>
                </c:pt>
                <c:pt idx="26438">
                  <c:v>43722</c:v>
                </c:pt>
                <c:pt idx="26439">
                  <c:v>43722</c:v>
                </c:pt>
                <c:pt idx="26440">
                  <c:v>43736</c:v>
                </c:pt>
                <c:pt idx="26441">
                  <c:v>43732.5</c:v>
                </c:pt>
                <c:pt idx="26442">
                  <c:v>43732.5</c:v>
                </c:pt>
                <c:pt idx="26443">
                  <c:v>43729</c:v>
                </c:pt>
                <c:pt idx="26444">
                  <c:v>43207.5</c:v>
                </c:pt>
                <c:pt idx="26445">
                  <c:v>43207.5</c:v>
                </c:pt>
                <c:pt idx="26446">
                  <c:v>42686</c:v>
                </c:pt>
                <c:pt idx="26447">
                  <c:v>43743</c:v>
                </c:pt>
                <c:pt idx="26448">
                  <c:v>43753.5</c:v>
                </c:pt>
                <c:pt idx="26449">
                  <c:v>43753.5</c:v>
                </c:pt>
                <c:pt idx="26450">
                  <c:v>43753.5</c:v>
                </c:pt>
                <c:pt idx="26451">
                  <c:v>43743</c:v>
                </c:pt>
                <c:pt idx="26452">
                  <c:v>43743</c:v>
                </c:pt>
                <c:pt idx="26453">
                  <c:v>42707</c:v>
                </c:pt>
                <c:pt idx="26454">
                  <c:v>42707</c:v>
                </c:pt>
                <c:pt idx="26455">
                  <c:v>43767.5</c:v>
                </c:pt>
                <c:pt idx="26456">
                  <c:v>43753.5</c:v>
                </c:pt>
                <c:pt idx="26457">
                  <c:v>43620.5</c:v>
                </c:pt>
                <c:pt idx="26458">
                  <c:v>43620.5</c:v>
                </c:pt>
                <c:pt idx="26459">
                  <c:v>43620.5</c:v>
                </c:pt>
                <c:pt idx="26460">
                  <c:v>43620.5</c:v>
                </c:pt>
                <c:pt idx="26461">
                  <c:v>43620.5</c:v>
                </c:pt>
                <c:pt idx="26462">
                  <c:v>43620.5</c:v>
                </c:pt>
                <c:pt idx="26463">
                  <c:v>43620.5</c:v>
                </c:pt>
                <c:pt idx="26464">
                  <c:v>43620.5</c:v>
                </c:pt>
                <c:pt idx="26465">
                  <c:v>43620.5</c:v>
                </c:pt>
                <c:pt idx="26466">
                  <c:v>43620.5</c:v>
                </c:pt>
                <c:pt idx="26467">
                  <c:v>43620.5</c:v>
                </c:pt>
                <c:pt idx="26468">
                  <c:v>43620.5</c:v>
                </c:pt>
                <c:pt idx="26469">
                  <c:v>43620.5</c:v>
                </c:pt>
                <c:pt idx="26470">
                  <c:v>43620.5</c:v>
                </c:pt>
                <c:pt idx="26471">
                  <c:v>43620.5</c:v>
                </c:pt>
                <c:pt idx="26472">
                  <c:v>43620.5</c:v>
                </c:pt>
                <c:pt idx="26473">
                  <c:v>43620.5</c:v>
                </c:pt>
                <c:pt idx="26474">
                  <c:v>43620.5</c:v>
                </c:pt>
                <c:pt idx="26475">
                  <c:v>43813</c:v>
                </c:pt>
                <c:pt idx="26476">
                  <c:v>43424.5</c:v>
                </c:pt>
                <c:pt idx="26477">
                  <c:v>43830.5</c:v>
                </c:pt>
                <c:pt idx="26478">
                  <c:v>43830.5</c:v>
                </c:pt>
                <c:pt idx="26479">
                  <c:v>43830.5</c:v>
                </c:pt>
                <c:pt idx="26480">
                  <c:v>43830.5</c:v>
                </c:pt>
                <c:pt idx="26481">
                  <c:v>43830.5</c:v>
                </c:pt>
                <c:pt idx="26482">
                  <c:v>43830.5</c:v>
                </c:pt>
                <c:pt idx="26483">
                  <c:v>43830.5</c:v>
                </c:pt>
                <c:pt idx="26484">
                  <c:v>43830.5</c:v>
                </c:pt>
                <c:pt idx="26485">
                  <c:v>43837.5</c:v>
                </c:pt>
                <c:pt idx="26486">
                  <c:v>43851.5</c:v>
                </c:pt>
                <c:pt idx="26487">
                  <c:v>43851.5</c:v>
                </c:pt>
                <c:pt idx="26488">
                  <c:v>43851.5</c:v>
                </c:pt>
                <c:pt idx="26489">
                  <c:v>43862</c:v>
                </c:pt>
                <c:pt idx="26490">
                  <c:v>43862</c:v>
                </c:pt>
                <c:pt idx="26491">
                  <c:v>43862</c:v>
                </c:pt>
                <c:pt idx="26492">
                  <c:v>43862</c:v>
                </c:pt>
                <c:pt idx="26493">
                  <c:v>43851.5</c:v>
                </c:pt>
                <c:pt idx="26494">
                  <c:v>43865.5</c:v>
                </c:pt>
                <c:pt idx="26495">
                  <c:v>43862</c:v>
                </c:pt>
                <c:pt idx="26496">
                  <c:v>43862</c:v>
                </c:pt>
                <c:pt idx="26497">
                  <c:v>43862</c:v>
                </c:pt>
                <c:pt idx="26498">
                  <c:v>43862</c:v>
                </c:pt>
                <c:pt idx="26499">
                  <c:v>43862</c:v>
                </c:pt>
                <c:pt idx="26500">
                  <c:v>43851.5</c:v>
                </c:pt>
                <c:pt idx="26501">
                  <c:v>43851.5</c:v>
                </c:pt>
                <c:pt idx="26502">
                  <c:v>43851.5</c:v>
                </c:pt>
                <c:pt idx="26503">
                  <c:v>43851.5</c:v>
                </c:pt>
                <c:pt idx="26504">
                  <c:v>43851.5</c:v>
                </c:pt>
                <c:pt idx="26505">
                  <c:v>43837.5</c:v>
                </c:pt>
                <c:pt idx="26506">
                  <c:v>43813</c:v>
                </c:pt>
                <c:pt idx="26507">
                  <c:v>43827</c:v>
                </c:pt>
                <c:pt idx="26508">
                  <c:v>43827</c:v>
                </c:pt>
                <c:pt idx="26509">
                  <c:v>43827</c:v>
                </c:pt>
                <c:pt idx="26510">
                  <c:v>43827</c:v>
                </c:pt>
                <c:pt idx="26511">
                  <c:v>43827</c:v>
                </c:pt>
                <c:pt idx="26512">
                  <c:v>43827</c:v>
                </c:pt>
                <c:pt idx="26513">
                  <c:v>43827</c:v>
                </c:pt>
                <c:pt idx="26514">
                  <c:v>43827</c:v>
                </c:pt>
                <c:pt idx="26515">
                  <c:v>43718.5</c:v>
                </c:pt>
                <c:pt idx="26516">
                  <c:v>43792</c:v>
                </c:pt>
                <c:pt idx="26517">
                  <c:v>43781.5</c:v>
                </c:pt>
                <c:pt idx="26518">
                  <c:v>43781.5</c:v>
                </c:pt>
                <c:pt idx="26519">
                  <c:v>43781.5</c:v>
                </c:pt>
                <c:pt idx="26520">
                  <c:v>43781.5</c:v>
                </c:pt>
                <c:pt idx="26521">
                  <c:v>43781.5</c:v>
                </c:pt>
                <c:pt idx="26522">
                  <c:v>43781.5</c:v>
                </c:pt>
                <c:pt idx="26523">
                  <c:v>43781.5</c:v>
                </c:pt>
                <c:pt idx="26524">
                  <c:v>43781.5</c:v>
                </c:pt>
                <c:pt idx="26525">
                  <c:v>43781.5</c:v>
                </c:pt>
                <c:pt idx="26526">
                  <c:v>43781.5</c:v>
                </c:pt>
                <c:pt idx="26527">
                  <c:v>43781.5</c:v>
                </c:pt>
                <c:pt idx="26528">
                  <c:v>43781.5</c:v>
                </c:pt>
                <c:pt idx="26529">
                  <c:v>43781.5</c:v>
                </c:pt>
                <c:pt idx="26530">
                  <c:v>43781.5</c:v>
                </c:pt>
                <c:pt idx="26531">
                  <c:v>43781.5</c:v>
                </c:pt>
                <c:pt idx="26532">
                  <c:v>43781.5</c:v>
                </c:pt>
                <c:pt idx="26533">
                  <c:v>43781.5</c:v>
                </c:pt>
                <c:pt idx="26534">
                  <c:v>43816.5</c:v>
                </c:pt>
                <c:pt idx="26535">
                  <c:v>43816.5</c:v>
                </c:pt>
                <c:pt idx="26536">
                  <c:v>43802.5</c:v>
                </c:pt>
                <c:pt idx="26537">
                  <c:v>43781.5</c:v>
                </c:pt>
                <c:pt idx="26538">
                  <c:v>43781.5</c:v>
                </c:pt>
                <c:pt idx="26539">
                  <c:v>43781.5</c:v>
                </c:pt>
                <c:pt idx="26540">
                  <c:v>43781.5</c:v>
                </c:pt>
                <c:pt idx="26541">
                  <c:v>43781.5</c:v>
                </c:pt>
                <c:pt idx="26542">
                  <c:v>43841</c:v>
                </c:pt>
                <c:pt idx="26543">
                  <c:v>43841</c:v>
                </c:pt>
                <c:pt idx="26544">
                  <c:v>43841</c:v>
                </c:pt>
                <c:pt idx="26545">
                  <c:v>43855</c:v>
                </c:pt>
                <c:pt idx="26546">
                  <c:v>43851.5</c:v>
                </c:pt>
                <c:pt idx="26547">
                  <c:v>43855</c:v>
                </c:pt>
                <c:pt idx="26548">
                  <c:v>43855</c:v>
                </c:pt>
                <c:pt idx="26549">
                  <c:v>43855</c:v>
                </c:pt>
                <c:pt idx="26550">
                  <c:v>43855</c:v>
                </c:pt>
                <c:pt idx="26551">
                  <c:v>43855</c:v>
                </c:pt>
                <c:pt idx="26552">
                  <c:v>43855</c:v>
                </c:pt>
                <c:pt idx="26553">
                  <c:v>43855</c:v>
                </c:pt>
                <c:pt idx="26554">
                  <c:v>43855</c:v>
                </c:pt>
                <c:pt idx="26555">
                  <c:v>43890</c:v>
                </c:pt>
                <c:pt idx="26556">
                  <c:v>43886.5</c:v>
                </c:pt>
                <c:pt idx="26557">
                  <c:v>43872.5</c:v>
                </c:pt>
                <c:pt idx="26558">
                  <c:v>43872.5</c:v>
                </c:pt>
                <c:pt idx="26559">
                  <c:v>43872.5</c:v>
                </c:pt>
                <c:pt idx="26560">
                  <c:v>43872.5</c:v>
                </c:pt>
                <c:pt idx="26561">
                  <c:v>43872.5</c:v>
                </c:pt>
                <c:pt idx="26562">
                  <c:v>43872.5</c:v>
                </c:pt>
                <c:pt idx="26563">
                  <c:v>43872.5</c:v>
                </c:pt>
                <c:pt idx="26564">
                  <c:v>43939</c:v>
                </c:pt>
                <c:pt idx="26565">
                  <c:v>43935.5</c:v>
                </c:pt>
                <c:pt idx="26566">
                  <c:v>43935.5</c:v>
                </c:pt>
                <c:pt idx="26567">
                  <c:v>43935.5</c:v>
                </c:pt>
                <c:pt idx="26568">
                  <c:v>43935.5</c:v>
                </c:pt>
                <c:pt idx="26569">
                  <c:v>43935.5</c:v>
                </c:pt>
                <c:pt idx="26570">
                  <c:v>43935.5</c:v>
                </c:pt>
                <c:pt idx="26571">
                  <c:v>43935.5</c:v>
                </c:pt>
                <c:pt idx="26572">
                  <c:v>43935.5</c:v>
                </c:pt>
                <c:pt idx="26573">
                  <c:v>43935.5</c:v>
                </c:pt>
                <c:pt idx="26574">
                  <c:v>43935.5</c:v>
                </c:pt>
                <c:pt idx="26575">
                  <c:v>43935.5</c:v>
                </c:pt>
                <c:pt idx="26576">
                  <c:v>43935.5</c:v>
                </c:pt>
                <c:pt idx="26577">
                  <c:v>43935.5</c:v>
                </c:pt>
                <c:pt idx="26578">
                  <c:v>43984.5</c:v>
                </c:pt>
                <c:pt idx="26579">
                  <c:v>43998.5</c:v>
                </c:pt>
                <c:pt idx="26580">
                  <c:v>43998.5</c:v>
                </c:pt>
                <c:pt idx="26581">
                  <c:v>43998.5</c:v>
                </c:pt>
                <c:pt idx="26582">
                  <c:v>43998.5</c:v>
                </c:pt>
                <c:pt idx="26583">
                  <c:v>43998.5</c:v>
                </c:pt>
                <c:pt idx="26584">
                  <c:v>43998.5</c:v>
                </c:pt>
                <c:pt idx="26585">
                  <c:v>43998.5</c:v>
                </c:pt>
                <c:pt idx="26586">
                  <c:v>43998.5</c:v>
                </c:pt>
                <c:pt idx="26587">
                  <c:v>43998.5</c:v>
                </c:pt>
                <c:pt idx="26588">
                  <c:v>43998.5</c:v>
                </c:pt>
                <c:pt idx="26589">
                  <c:v>43998.5</c:v>
                </c:pt>
                <c:pt idx="26590">
                  <c:v>43998.5</c:v>
                </c:pt>
                <c:pt idx="26591">
                  <c:v>44023</c:v>
                </c:pt>
                <c:pt idx="26592">
                  <c:v>44037</c:v>
                </c:pt>
                <c:pt idx="26593">
                  <c:v>44033.5</c:v>
                </c:pt>
                <c:pt idx="26594">
                  <c:v>44033.5</c:v>
                </c:pt>
                <c:pt idx="26595">
                  <c:v>44033.5</c:v>
                </c:pt>
                <c:pt idx="26596">
                  <c:v>44033.5</c:v>
                </c:pt>
                <c:pt idx="26597">
                  <c:v>44033.5</c:v>
                </c:pt>
                <c:pt idx="26598">
                  <c:v>44033.5</c:v>
                </c:pt>
                <c:pt idx="26599">
                  <c:v>44033.5</c:v>
                </c:pt>
                <c:pt idx="26600">
                  <c:v>44033.5</c:v>
                </c:pt>
                <c:pt idx="26601">
                  <c:v>44033.5</c:v>
                </c:pt>
                <c:pt idx="26602">
                  <c:v>44033.5</c:v>
                </c:pt>
                <c:pt idx="26603">
                  <c:v>44033.5</c:v>
                </c:pt>
                <c:pt idx="26604">
                  <c:v>44068.5</c:v>
                </c:pt>
                <c:pt idx="26605">
                  <c:v>44068.5</c:v>
                </c:pt>
                <c:pt idx="26606">
                  <c:v>44068.5</c:v>
                </c:pt>
                <c:pt idx="26607">
                  <c:v>44068.5</c:v>
                </c:pt>
                <c:pt idx="26608">
                  <c:v>44068.5</c:v>
                </c:pt>
                <c:pt idx="26609">
                  <c:v>44068.5</c:v>
                </c:pt>
                <c:pt idx="26610">
                  <c:v>44068.5</c:v>
                </c:pt>
                <c:pt idx="26611">
                  <c:v>44068.5</c:v>
                </c:pt>
                <c:pt idx="26612">
                  <c:v>44068.5</c:v>
                </c:pt>
                <c:pt idx="26613">
                  <c:v>44117.5</c:v>
                </c:pt>
                <c:pt idx="26614">
                  <c:v>44114</c:v>
                </c:pt>
                <c:pt idx="26615">
                  <c:v>44117.5</c:v>
                </c:pt>
                <c:pt idx="26616">
                  <c:v>44117.5</c:v>
                </c:pt>
                <c:pt idx="26617">
                  <c:v>44117.5</c:v>
                </c:pt>
                <c:pt idx="26618">
                  <c:v>44117.5</c:v>
                </c:pt>
                <c:pt idx="26619">
                  <c:v>44117.5</c:v>
                </c:pt>
                <c:pt idx="26620">
                  <c:v>44117.5</c:v>
                </c:pt>
                <c:pt idx="26621">
                  <c:v>44117.5</c:v>
                </c:pt>
                <c:pt idx="26622">
                  <c:v>44117.5</c:v>
                </c:pt>
                <c:pt idx="26623">
                  <c:v>44117.5</c:v>
                </c:pt>
                <c:pt idx="26624">
                  <c:v>44138.5</c:v>
                </c:pt>
                <c:pt idx="26625">
                  <c:v>44149</c:v>
                </c:pt>
                <c:pt idx="26626">
                  <c:v>44149</c:v>
                </c:pt>
                <c:pt idx="26627">
                  <c:v>44149</c:v>
                </c:pt>
                <c:pt idx="26628">
                  <c:v>44152.5</c:v>
                </c:pt>
                <c:pt idx="26629">
                  <c:v>44152.5</c:v>
                </c:pt>
                <c:pt idx="26630">
                  <c:v>44152.5</c:v>
                </c:pt>
                <c:pt idx="26631">
                  <c:v>44152.5</c:v>
                </c:pt>
                <c:pt idx="26632">
                  <c:v>44152.5</c:v>
                </c:pt>
                <c:pt idx="26633">
                  <c:v>44152.5</c:v>
                </c:pt>
                <c:pt idx="26634">
                  <c:v>44152.5</c:v>
                </c:pt>
                <c:pt idx="26635">
                  <c:v>44152.5</c:v>
                </c:pt>
                <c:pt idx="26636">
                  <c:v>44152.5</c:v>
                </c:pt>
                <c:pt idx="26637">
                  <c:v>44152.5</c:v>
                </c:pt>
                <c:pt idx="26638">
                  <c:v>44152.5</c:v>
                </c:pt>
                <c:pt idx="26639">
                  <c:v>44152.5</c:v>
                </c:pt>
                <c:pt idx="26640">
                  <c:v>44152.5</c:v>
                </c:pt>
                <c:pt idx="26641">
                  <c:v>44152.5</c:v>
                </c:pt>
                <c:pt idx="26642">
                  <c:v>44152.5</c:v>
                </c:pt>
                <c:pt idx="26643">
                  <c:v>44152.5</c:v>
                </c:pt>
                <c:pt idx="26644">
                  <c:v>44152.5</c:v>
                </c:pt>
                <c:pt idx="26645">
                  <c:v>44152.5</c:v>
                </c:pt>
                <c:pt idx="26646">
                  <c:v>44152.5</c:v>
                </c:pt>
                <c:pt idx="26647">
                  <c:v>44152.5</c:v>
                </c:pt>
                <c:pt idx="26648">
                  <c:v>44152.5</c:v>
                </c:pt>
                <c:pt idx="26649">
                  <c:v>44152.5</c:v>
                </c:pt>
                <c:pt idx="26650">
                  <c:v>44152.5</c:v>
                </c:pt>
                <c:pt idx="26651">
                  <c:v>44152.5</c:v>
                </c:pt>
                <c:pt idx="26652">
                  <c:v>44152.5</c:v>
                </c:pt>
                <c:pt idx="26653">
                  <c:v>44152.5</c:v>
                </c:pt>
                <c:pt idx="26654">
                  <c:v>44152.5</c:v>
                </c:pt>
                <c:pt idx="26655">
                  <c:v>44152.5</c:v>
                </c:pt>
                <c:pt idx="26656">
                  <c:v>44236.5</c:v>
                </c:pt>
                <c:pt idx="26657">
                  <c:v>44247</c:v>
                </c:pt>
                <c:pt idx="26658">
                  <c:v>44247</c:v>
                </c:pt>
                <c:pt idx="26659">
                  <c:v>44243.5</c:v>
                </c:pt>
                <c:pt idx="26660">
                  <c:v>44243.5</c:v>
                </c:pt>
                <c:pt idx="26661">
                  <c:v>44243.5</c:v>
                </c:pt>
                <c:pt idx="26662">
                  <c:v>44243.5</c:v>
                </c:pt>
                <c:pt idx="26663">
                  <c:v>44243.5</c:v>
                </c:pt>
                <c:pt idx="26664">
                  <c:v>44282</c:v>
                </c:pt>
                <c:pt idx="26665">
                  <c:v>44282</c:v>
                </c:pt>
                <c:pt idx="26666">
                  <c:v>44285.5</c:v>
                </c:pt>
                <c:pt idx="26667">
                  <c:v>44285.5</c:v>
                </c:pt>
                <c:pt idx="26668">
                  <c:v>44285.5</c:v>
                </c:pt>
                <c:pt idx="26669">
                  <c:v>44296</c:v>
                </c:pt>
                <c:pt idx="26670">
                  <c:v>44296</c:v>
                </c:pt>
                <c:pt idx="26671">
                  <c:v>44296</c:v>
                </c:pt>
                <c:pt idx="26672">
                  <c:v>44296</c:v>
                </c:pt>
                <c:pt idx="26673">
                  <c:v>44296</c:v>
                </c:pt>
                <c:pt idx="26674">
                  <c:v>44296</c:v>
                </c:pt>
                <c:pt idx="26675">
                  <c:v>44296</c:v>
                </c:pt>
                <c:pt idx="26676">
                  <c:v>44296</c:v>
                </c:pt>
                <c:pt idx="26677">
                  <c:v>44296</c:v>
                </c:pt>
                <c:pt idx="26678">
                  <c:v>44296</c:v>
                </c:pt>
                <c:pt idx="26679">
                  <c:v>44296</c:v>
                </c:pt>
                <c:pt idx="26680">
                  <c:v>44296</c:v>
                </c:pt>
                <c:pt idx="26681">
                  <c:v>44296</c:v>
                </c:pt>
                <c:pt idx="26682">
                  <c:v>44296</c:v>
                </c:pt>
                <c:pt idx="26683">
                  <c:v>44296</c:v>
                </c:pt>
                <c:pt idx="26684">
                  <c:v>44278.5</c:v>
                </c:pt>
                <c:pt idx="26685">
                  <c:v>44278.5</c:v>
                </c:pt>
                <c:pt idx="26686">
                  <c:v>44278.5</c:v>
                </c:pt>
                <c:pt idx="26687">
                  <c:v>44278.5</c:v>
                </c:pt>
                <c:pt idx="26688">
                  <c:v>44278.5</c:v>
                </c:pt>
                <c:pt idx="26689">
                  <c:v>44278.5</c:v>
                </c:pt>
                <c:pt idx="26690">
                  <c:v>44278.5</c:v>
                </c:pt>
                <c:pt idx="26691">
                  <c:v>44331</c:v>
                </c:pt>
                <c:pt idx="26692">
                  <c:v>44345</c:v>
                </c:pt>
                <c:pt idx="26693">
                  <c:v>44345</c:v>
                </c:pt>
                <c:pt idx="26694">
                  <c:v>44345</c:v>
                </c:pt>
                <c:pt idx="26695">
                  <c:v>44345</c:v>
                </c:pt>
                <c:pt idx="26696">
                  <c:v>44345</c:v>
                </c:pt>
                <c:pt idx="26697">
                  <c:v>44345</c:v>
                </c:pt>
                <c:pt idx="26698">
                  <c:v>44345</c:v>
                </c:pt>
                <c:pt idx="26699">
                  <c:v>44345</c:v>
                </c:pt>
                <c:pt idx="26700">
                  <c:v>44345</c:v>
                </c:pt>
                <c:pt idx="26701">
                  <c:v>44355.5</c:v>
                </c:pt>
                <c:pt idx="26702">
                  <c:v>44345</c:v>
                </c:pt>
                <c:pt idx="26703">
                  <c:v>44345</c:v>
                </c:pt>
                <c:pt idx="26704">
                  <c:v>44345</c:v>
                </c:pt>
                <c:pt idx="26705">
                  <c:v>44345</c:v>
                </c:pt>
                <c:pt idx="26706">
                  <c:v>44345</c:v>
                </c:pt>
                <c:pt idx="26707">
                  <c:v>44345</c:v>
                </c:pt>
                <c:pt idx="26708">
                  <c:v>44345</c:v>
                </c:pt>
                <c:pt idx="26709">
                  <c:v>44355.5</c:v>
                </c:pt>
                <c:pt idx="26710">
                  <c:v>44359</c:v>
                </c:pt>
                <c:pt idx="26711">
                  <c:v>44359</c:v>
                </c:pt>
                <c:pt idx="26712">
                  <c:v>44345</c:v>
                </c:pt>
                <c:pt idx="26713">
                  <c:v>44345</c:v>
                </c:pt>
                <c:pt idx="26714">
                  <c:v>44345</c:v>
                </c:pt>
                <c:pt idx="26715">
                  <c:v>44345</c:v>
                </c:pt>
                <c:pt idx="26716">
                  <c:v>44345</c:v>
                </c:pt>
                <c:pt idx="26717">
                  <c:v>44345</c:v>
                </c:pt>
                <c:pt idx="26718">
                  <c:v>44226</c:v>
                </c:pt>
                <c:pt idx="26719">
                  <c:v>44369.5</c:v>
                </c:pt>
                <c:pt idx="26720">
                  <c:v>44369.5</c:v>
                </c:pt>
                <c:pt idx="26721">
                  <c:v>44369.5</c:v>
                </c:pt>
                <c:pt idx="26722">
                  <c:v>44369.5</c:v>
                </c:pt>
                <c:pt idx="26723">
                  <c:v>44366</c:v>
                </c:pt>
                <c:pt idx="26724">
                  <c:v>44366</c:v>
                </c:pt>
                <c:pt idx="26725">
                  <c:v>44366</c:v>
                </c:pt>
                <c:pt idx="26726">
                  <c:v>44380</c:v>
                </c:pt>
                <c:pt idx="26727">
                  <c:v>44380</c:v>
                </c:pt>
                <c:pt idx="26728">
                  <c:v>44380</c:v>
                </c:pt>
                <c:pt idx="26729">
                  <c:v>44380</c:v>
                </c:pt>
                <c:pt idx="26730">
                  <c:v>44380</c:v>
                </c:pt>
                <c:pt idx="26731">
                  <c:v>44380</c:v>
                </c:pt>
                <c:pt idx="26732">
                  <c:v>44380</c:v>
                </c:pt>
                <c:pt idx="26733">
                  <c:v>44380</c:v>
                </c:pt>
                <c:pt idx="26734">
                  <c:v>44380</c:v>
                </c:pt>
                <c:pt idx="26735">
                  <c:v>44380</c:v>
                </c:pt>
                <c:pt idx="26736">
                  <c:v>44380</c:v>
                </c:pt>
                <c:pt idx="26737">
                  <c:v>44380</c:v>
                </c:pt>
                <c:pt idx="26738">
                  <c:v>44394</c:v>
                </c:pt>
                <c:pt idx="26739">
                  <c:v>44383.5</c:v>
                </c:pt>
                <c:pt idx="26740">
                  <c:v>44383.5</c:v>
                </c:pt>
                <c:pt idx="26741">
                  <c:v>44383.5</c:v>
                </c:pt>
                <c:pt idx="26742">
                  <c:v>44383.5</c:v>
                </c:pt>
                <c:pt idx="26743">
                  <c:v>44383.5</c:v>
                </c:pt>
                <c:pt idx="26744">
                  <c:v>44408</c:v>
                </c:pt>
                <c:pt idx="26745">
                  <c:v>44404.5</c:v>
                </c:pt>
                <c:pt idx="26746">
                  <c:v>44404.5</c:v>
                </c:pt>
                <c:pt idx="26747">
                  <c:v>44404.5</c:v>
                </c:pt>
                <c:pt idx="26748">
                  <c:v>44404.5</c:v>
                </c:pt>
                <c:pt idx="26749">
                  <c:v>44404.5</c:v>
                </c:pt>
                <c:pt idx="26750">
                  <c:v>44404.5</c:v>
                </c:pt>
                <c:pt idx="26751">
                  <c:v>44404.5</c:v>
                </c:pt>
                <c:pt idx="26752">
                  <c:v>44394</c:v>
                </c:pt>
                <c:pt idx="26753">
                  <c:v>44394</c:v>
                </c:pt>
                <c:pt idx="26754">
                  <c:v>44394</c:v>
                </c:pt>
                <c:pt idx="26755">
                  <c:v>44394</c:v>
                </c:pt>
                <c:pt idx="26756">
                  <c:v>44394</c:v>
                </c:pt>
                <c:pt idx="26757">
                  <c:v>44394</c:v>
                </c:pt>
                <c:pt idx="26758">
                  <c:v>44394</c:v>
                </c:pt>
                <c:pt idx="26759">
                  <c:v>44394</c:v>
                </c:pt>
                <c:pt idx="26760">
                  <c:v>44394</c:v>
                </c:pt>
                <c:pt idx="26761">
                  <c:v>44394</c:v>
                </c:pt>
                <c:pt idx="26762">
                  <c:v>44394</c:v>
                </c:pt>
                <c:pt idx="26763">
                  <c:v>44394</c:v>
                </c:pt>
                <c:pt idx="26764">
                  <c:v>44394</c:v>
                </c:pt>
                <c:pt idx="26765">
                  <c:v>44394</c:v>
                </c:pt>
                <c:pt idx="26766">
                  <c:v>44394</c:v>
                </c:pt>
                <c:pt idx="26767">
                  <c:v>44394</c:v>
                </c:pt>
                <c:pt idx="26768">
                  <c:v>44394</c:v>
                </c:pt>
                <c:pt idx="26769">
                  <c:v>44394</c:v>
                </c:pt>
                <c:pt idx="26770">
                  <c:v>44394</c:v>
                </c:pt>
                <c:pt idx="26771">
                  <c:v>44394</c:v>
                </c:pt>
                <c:pt idx="26772">
                  <c:v>44502.5</c:v>
                </c:pt>
                <c:pt idx="26773">
                  <c:v>44478</c:v>
                </c:pt>
                <c:pt idx="26774">
                  <c:v>44464</c:v>
                </c:pt>
                <c:pt idx="26775">
                  <c:v>44464</c:v>
                </c:pt>
                <c:pt idx="26776">
                  <c:v>44478</c:v>
                </c:pt>
                <c:pt idx="26777">
                  <c:v>44478</c:v>
                </c:pt>
                <c:pt idx="26778">
                  <c:v>44492</c:v>
                </c:pt>
                <c:pt idx="26779">
                  <c:v>44488.5</c:v>
                </c:pt>
                <c:pt idx="26780">
                  <c:v>44502.5</c:v>
                </c:pt>
                <c:pt idx="26781">
                  <c:v>44506</c:v>
                </c:pt>
                <c:pt idx="26782">
                  <c:v>44516.5</c:v>
                </c:pt>
                <c:pt idx="26783">
                  <c:v>44516.5</c:v>
                </c:pt>
                <c:pt idx="26784">
                  <c:v>44527</c:v>
                </c:pt>
                <c:pt idx="26785">
                  <c:v>44527</c:v>
                </c:pt>
                <c:pt idx="26786">
                  <c:v>44527</c:v>
                </c:pt>
                <c:pt idx="26787">
                  <c:v>44513</c:v>
                </c:pt>
                <c:pt idx="26788">
                  <c:v>44506</c:v>
                </c:pt>
                <c:pt idx="26789">
                  <c:v>44527</c:v>
                </c:pt>
                <c:pt idx="26790">
                  <c:v>44527</c:v>
                </c:pt>
                <c:pt idx="26791">
                  <c:v>44527</c:v>
                </c:pt>
                <c:pt idx="26792">
                  <c:v>43148</c:v>
                </c:pt>
                <c:pt idx="26793">
                  <c:v>43148</c:v>
                </c:pt>
                <c:pt idx="26794">
                  <c:v>43148</c:v>
                </c:pt>
                <c:pt idx="26795">
                  <c:v>43435</c:v>
                </c:pt>
                <c:pt idx="26796">
                  <c:v>44051</c:v>
                </c:pt>
                <c:pt idx="26797">
                  <c:v>44051</c:v>
                </c:pt>
                <c:pt idx="26798">
                  <c:v>44051</c:v>
                </c:pt>
                <c:pt idx="26799">
                  <c:v>44551.5</c:v>
                </c:pt>
                <c:pt idx="26800">
                  <c:v>44555</c:v>
                </c:pt>
                <c:pt idx="26801">
                  <c:v>44541</c:v>
                </c:pt>
                <c:pt idx="26802">
                  <c:v>44551.5</c:v>
                </c:pt>
                <c:pt idx="26803">
                  <c:v>44551.5</c:v>
                </c:pt>
                <c:pt idx="26804">
                  <c:v>44551.5</c:v>
                </c:pt>
                <c:pt idx="26805">
                  <c:v>44551.5</c:v>
                </c:pt>
                <c:pt idx="26806">
                  <c:v>44551.5</c:v>
                </c:pt>
                <c:pt idx="26807">
                  <c:v>44551.5</c:v>
                </c:pt>
                <c:pt idx="26808">
                  <c:v>44551.5</c:v>
                </c:pt>
                <c:pt idx="26809">
                  <c:v>44530.5</c:v>
                </c:pt>
                <c:pt idx="26810">
                  <c:v>44516.5</c:v>
                </c:pt>
                <c:pt idx="26811">
                  <c:v>44478</c:v>
                </c:pt>
                <c:pt idx="26812">
                  <c:v>44478</c:v>
                </c:pt>
                <c:pt idx="26813">
                  <c:v>44478</c:v>
                </c:pt>
                <c:pt idx="26814">
                  <c:v>44478</c:v>
                </c:pt>
                <c:pt idx="26815">
                  <c:v>44478</c:v>
                </c:pt>
                <c:pt idx="26816">
                  <c:v>44450</c:v>
                </c:pt>
                <c:pt idx="26817">
                  <c:v>44474.5</c:v>
                </c:pt>
                <c:pt idx="26818">
                  <c:v>44474.5</c:v>
                </c:pt>
                <c:pt idx="26819">
                  <c:v>44474.5</c:v>
                </c:pt>
                <c:pt idx="26820">
                  <c:v>44474.5</c:v>
                </c:pt>
                <c:pt idx="26821">
                  <c:v>44474.5</c:v>
                </c:pt>
                <c:pt idx="26822">
                  <c:v>44474.5</c:v>
                </c:pt>
                <c:pt idx="26823">
                  <c:v>44453.5</c:v>
                </c:pt>
                <c:pt idx="26824">
                  <c:v>44415</c:v>
                </c:pt>
                <c:pt idx="26825">
                  <c:v>44401</c:v>
                </c:pt>
                <c:pt idx="26826">
                  <c:v>44422</c:v>
                </c:pt>
                <c:pt idx="26827">
                  <c:v>44422</c:v>
                </c:pt>
                <c:pt idx="26828">
                  <c:v>44425.5</c:v>
                </c:pt>
                <c:pt idx="26829">
                  <c:v>44478</c:v>
                </c:pt>
                <c:pt idx="26830">
                  <c:v>44464</c:v>
                </c:pt>
                <c:pt idx="26831">
                  <c:v>44474.5</c:v>
                </c:pt>
                <c:pt idx="26832">
                  <c:v>44492</c:v>
                </c:pt>
                <c:pt idx="26833">
                  <c:v>44499</c:v>
                </c:pt>
                <c:pt idx="26834">
                  <c:v>44499</c:v>
                </c:pt>
                <c:pt idx="26835">
                  <c:v>44499</c:v>
                </c:pt>
                <c:pt idx="26836">
                  <c:v>44499</c:v>
                </c:pt>
                <c:pt idx="26837">
                  <c:v>44499</c:v>
                </c:pt>
                <c:pt idx="26838">
                  <c:v>44499</c:v>
                </c:pt>
                <c:pt idx="26839">
                  <c:v>44499</c:v>
                </c:pt>
                <c:pt idx="26840">
                  <c:v>44527</c:v>
                </c:pt>
                <c:pt idx="26841">
                  <c:v>44537.5</c:v>
                </c:pt>
                <c:pt idx="26842">
                  <c:v>44537.5</c:v>
                </c:pt>
                <c:pt idx="26843">
                  <c:v>44537.5</c:v>
                </c:pt>
                <c:pt idx="26844">
                  <c:v>44537.5</c:v>
                </c:pt>
                <c:pt idx="26845">
                  <c:v>44537.5</c:v>
                </c:pt>
                <c:pt idx="26846">
                  <c:v>44551.5</c:v>
                </c:pt>
                <c:pt idx="26847">
                  <c:v>44551.5</c:v>
                </c:pt>
                <c:pt idx="26848">
                  <c:v>44548</c:v>
                </c:pt>
                <c:pt idx="26849">
                  <c:v>44562</c:v>
                </c:pt>
                <c:pt idx="26850">
                  <c:v>44562</c:v>
                </c:pt>
                <c:pt idx="26851">
                  <c:v>44562</c:v>
                </c:pt>
                <c:pt idx="26852">
                  <c:v>44562</c:v>
                </c:pt>
                <c:pt idx="26853">
                  <c:v>44562</c:v>
                </c:pt>
                <c:pt idx="26854">
                  <c:v>44586.5</c:v>
                </c:pt>
                <c:pt idx="26855">
                  <c:v>44586.5</c:v>
                </c:pt>
                <c:pt idx="26856">
                  <c:v>44600.5</c:v>
                </c:pt>
                <c:pt idx="26857">
                  <c:v>44600.5</c:v>
                </c:pt>
                <c:pt idx="26858">
                  <c:v>44576</c:v>
                </c:pt>
                <c:pt idx="26859">
                  <c:v>44576</c:v>
                </c:pt>
                <c:pt idx="26860">
                  <c:v>44576</c:v>
                </c:pt>
                <c:pt idx="26861">
                  <c:v>44576</c:v>
                </c:pt>
                <c:pt idx="26862">
                  <c:v>44576</c:v>
                </c:pt>
                <c:pt idx="26863">
                  <c:v>44576</c:v>
                </c:pt>
                <c:pt idx="26864">
                  <c:v>44576</c:v>
                </c:pt>
                <c:pt idx="26865">
                  <c:v>44576</c:v>
                </c:pt>
                <c:pt idx="26866">
                  <c:v>44576</c:v>
                </c:pt>
                <c:pt idx="26867">
                  <c:v>44597</c:v>
                </c:pt>
                <c:pt idx="26868">
                  <c:v>44576</c:v>
                </c:pt>
                <c:pt idx="26869">
                  <c:v>44551.5</c:v>
                </c:pt>
                <c:pt idx="26870">
                  <c:v>44541</c:v>
                </c:pt>
                <c:pt idx="26871">
                  <c:v>44541</c:v>
                </c:pt>
                <c:pt idx="26872">
                  <c:v>44541</c:v>
                </c:pt>
                <c:pt idx="26873">
                  <c:v>44541</c:v>
                </c:pt>
                <c:pt idx="26874">
                  <c:v>44541</c:v>
                </c:pt>
                <c:pt idx="26875">
                  <c:v>44541</c:v>
                </c:pt>
                <c:pt idx="26876">
                  <c:v>44583</c:v>
                </c:pt>
                <c:pt idx="26877">
                  <c:v>44583</c:v>
                </c:pt>
                <c:pt idx="26878">
                  <c:v>44597</c:v>
                </c:pt>
                <c:pt idx="26879">
                  <c:v>44597</c:v>
                </c:pt>
                <c:pt idx="26880">
                  <c:v>44597</c:v>
                </c:pt>
                <c:pt idx="26881">
                  <c:v>44597</c:v>
                </c:pt>
                <c:pt idx="26882">
                  <c:v>44597</c:v>
                </c:pt>
                <c:pt idx="26883">
                  <c:v>44597</c:v>
                </c:pt>
                <c:pt idx="26884">
                  <c:v>44597</c:v>
                </c:pt>
                <c:pt idx="26885">
                  <c:v>44597</c:v>
                </c:pt>
                <c:pt idx="26886">
                  <c:v>44597</c:v>
                </c:pt>
                <c:pt idx="26887">
                  <c:v>44583</c:v>
                </c:pt>
                <c:pt idx="26888">
                  <c:v>44597</c:v>
                </c:pt>
                <c:pt idx="26889">
                  <c:v>44611</c:v>
                </c:pt>
                <c:pt idx="26890">
                  <c:v>44607.5</c:v>
                </c:pt>
                <c:pt idx="26891">
                  <c:v>44607.5</c:v>
                </c:pt>
                <c:pt idx="26892">
                  <c:v>44607.5</c:v>
                </c:pt>
                <c:pt idx="26893">
                  <c:v>44607.5</c:v>
                </c:pt>
                <c:pt idx="26894">
                  <c:v>44607.5</c:v>
                </c:pt>
                <c:pt idx="26895">
                  <c:v>44607.5</c:v>
                </c:pt>
                <c:pt idx="26896">
                  <c:v>44607.5</c:v>
                </c:pt>
                <c:pt idx="26897">
                  <c:v>44607.5</c:v>
                </c:pt>
                <c:pt idx="26898">
                  <c:v>44607.5</c:v>
                </c:pt>
                <c:pt idx="26899">
                  <c:v>44639</c:v>
                </c:pt>
                <c:pt idx="26900">
                  <c:v>44649.5</c:v>
                </c:pt>
                <c:pt idx="26901">
                  <c:v>43613.5</c:v>
                </c:pt>
                <c:pt idx="26902">
                  <c:v>44635.5</c:v>
                </c:pt>
                <c:pt idx="26903">
                  <c:v>44656.5</c:v>
                </c:pt>
                <c:pt idx="26904">
                  <c:v>44656.5</c:v>
                </c:pt>
                <c:pt idx="26905">
                  <c:v>44656.5</c:v>
                </c:pt>
                <c:pt idx="26906">
                  <c:v>44656.5</c:v>
                </c:pt>
                <c:pt idx="26907">
                  <c:v>44656.5</c:v>
                </c:pt>
                <c:pt idx="26908">
                  <c:v>44656.5</c:v>
                </c:pt>
                <c:pt idx="26909">
                  <c:v>44656.5</c:v>
                </c:pt>
                <c:pt idx="26910">
                  <c:v>44656.5</c:v>
                </c:pt>
                <c:pt idx="26911">
                  <c:v>44660</c:v>
                </c:pt>
                <c:pt idx="26912">
                  <c:v>44670.5</c:v>
                </c:pt>
                <c:pt idx="26913">
                  <c:v>44656.5</c:v>
                </c:pt>
                <c:pt idx="26914">
                  <c:v>44642.5</c:v>
                </c:pt>
                <c:pt idx="26915">
                  <c:v>44642.5</c:v>
                </c:pt>
                <c:pt idx="26916">
                  <c:v>44642.5</c:v>
                </c:pt>
                <c:pt idx="26917">
                  <c:v>44642.5</c:v>
                </c:pt>
                <c:pt idx="26918">
                  <c:v>44642.5</c:v>
                </c:pt>
                <c:pt idx="26919">
                  <c:v>44642.5</c:v>
                </c:pt>
                <c:pt idx="26920">
                  <c:v>44642.5</c:v>
                </c:pt>
                <c:pt idx="26921">
                  <c:v>44642.5</c:v>
                </c:pt>
                <c:pt idx="26922">
                  <c:v>44642.5</c:v>
                </c:pt>
                <c:pt idx="26923">
                  <c:v>44681</c:v>
                </c:pt>
                <c:pt idx="26924">
                  <c:v>44719.5</c:v>
                </c:pt>
                <c:pt idx="26925">
                  <c:v>44719.5</c:v>
                </c:pt>
                <c:pt idx="26926">
                  <c:v>44719.5</c:v>
                </c:pt>
                <c:pt idx="26927">
                  <c:v>44719.5</c:v>
                </c:pt>
                <c:pt idx="26928">
                  <c:v>44719.5</c:v>
                </c:pt>
                <c:pt idx="26929">
                  <c:v>44719.5</c:v>
                </c:pt>
                <c:pt idx="26930">
                  <c:v>44719.5</c:v>
                </c:pt>
                <c:pt idx="26931">
                  <c:v>44719.5</c:v>
                </c:pt>
                <c:pt idx="26932">
                  <c:v>44705.5</c:v>
                </c:pt>
                <c:pt idx="26933">
                  <c:v>44719.5</c:v>
                </c:pt>
                <c:pt idx="26934">
                  <c:v>44719.5</c:v>
                </c:pt>
                <c:pt idx="26935">
                  <c:v>44719.5</c:v>
                </c:pt>
                <c:pt idx="26936">
                  <c:v>44719.5</c:v>
                </c:pt>
                <c:pt idx="26937">
                  <c:v>44719.5</c:v>
                </c:pt>
                <c:pt idx="26938">
                  <c:v>44719.5</c:v>
                </c:pt>
                <c:pt idx="26939">
                  <c:v>44719.5</c:v>
                </c:pt>
                <c:pt idx="26940">
                  <c:v>44719.5</c:v>
                </c:pt>
                <c:pt idx="26941">
                  <c:v>44719.5</c:v>
                </c:pt>
                <c:pt idx="26942">
                  <c:v>44719.5</c:v>
                </c:pt>
                <c:pt idx="26943">
                  <c:v>44719.5</c:v>
                </c:pt>
                <c:pt idx="26944">
                  <c:v>44719.5</c:v>
                </c:pt>
                <c:pt idx="26945">
                  <c:v>44593.5</c:v>
                </c:pt>
                <c:pt idx="26946">
                  <c:v>44593.5</c:v>
                </c:pt>
                <c:pt idx="26947">
                  <c:v>44625</c:v>
                </c:pt>
                <c:pt idx="26948">
                  <c:v>44632</c:v>
                </c:pt>
                <c:pt idx="26949">
                  <c:v>44632</c:v>
                </c:pt>
                <c:pt idx="26950">
                  <c:v>44632</c:v>
                </c:pt>
                <c:pt idx="26951">
                  <c:v>44632</c:v>
                </c:pt>
                <c:pt idx="26952">
                  <c:v>44632</c:v>
                </c:pt>
                <c:pt idx="26953">
                  <c:v>44632</c:v>
                </c:pt>
                <c:pt idx="26954">
                  <c:v>44632</c:v>
                </c:pt>
                <c:pt idx="26955">
                  <c:v>44632</c:v>
                </c:pt>
                <c:pt idx="26956">
                  <c:v>44632</c:v>
                </c:pt>
                <c:pt idx="26957">
                  <c:v>44632</c:v>
                </c:pt>
                <c:pt idx="26958">
                  <c:v>44632</c:v>
                </c:pt>
                <c:pt idx="26959">
                  <c:v>44632</c:v>
                </c:pt>
                <c:pt idx="26960">
                  <c:v>44621.5</c:v>
                </c:pt>
                <c:pt idx="26961">
                  <c:v>44607.5</c:v>
                </c:pt>
                <c:pt idx="26962">
                  <c:v>44579.5</c:v>
                </c:pt>
                <c:pt idx="26963">
                  <c:v>44579.5</c:v>
                </c:pt>
                <c:pt idx="26964">
                  <c:v>44579.5</c:v>
                </c:pt>
                <c:pt idx="26965">
                  <c:v>44579.5</c:v>
                </c:pt>
                <c:pt idx="26966">
                  <c:v>44579.5</c:v>
                </c:pt>
                <c:pt idx="26967">
                  <c:v>44579.5</c:v>
                </c:pt>
                <c:pt idx="26968">
                  <c:v>44579.5</c:v>
                </c:pt>
                <c:pt idx="26969">
                  <c:v>44579.5</c:v>
                </c:pt>
                <c:pt idx="26970">
                  <c:v>44523.5</c:v>
                </c:pt>
                <c:pt idx="26971">
                  <c:v>44499</c:v>
                </c:pt>
                <c:pt idx="26972">
                  <c:v>44520</c:v>
                </c:pt>
                <c:pt idx="26973">
                  <c:v>44520</c:v>
                </c:pt>
                <c:pt idx="26974">
                  <c:v>44520</c:v>
                </c:pt>
                <c:pt idx="26975">
                  <c:v>44520</c:v>
                </c:pt>
                <c:pt idx="26976">
                  <c:v>44520</c:v>
                </c:pt>
                <c:pt idx="26977">
                  <c:v>44520</c:v>
                </c:pt>
                <c:pt idx="26978">
                  <c:v>44520</c:v>
                </c:pt>
                <c:pt idx="26979">
                  <c:v>44520</c:v>
                </c:pt>
                <c:pt idx="26980">
                  <c:v>44520</c:v>
                </c:pt>
                <c:pt idx="26981">
                  <c:v>44492</c:v>
                </c:pt>
                <c:pt idx="26982">
                  <c:v>44478</c:v>
                </c:pt>
                <c:pt idx="26983">
                  <c:v>44471</c:v>
                </c:pt>
                <c:pt idx="26984">
                  <c:v>44478</c:v>
                </c:pt>
                <c:pt idx="26985">
                  <c:v>44478</c:v>
                </c:pt>
                <c:pt idx="26986">
                  <c:v>44478</c:v>
                </c:pt>
                <c:pt idx="26987">
                  <c:v>44478</c:v>
                </c:pt>
                <c:pt idx="26988">
                  <c:v>44478</c:v>
                </c:pt>
                <c:pt idx="26989">
                  <c:v>44478</c:v>
                </c:pt>
                <c:pt idx="26990">
                  <c:v>44478</c:v>
                </c:pt>
                <c:pt idx="26991">
                  <c:v>44478</c:v>
                </c:pt>
                <c:pt idx="26992">
                  <c:v>44478</c:v>
                </c:pt>
                <c:pt idx="26993">
                  <c:v>44478</c:v>
                </c:pt>
                <c:pt idx="26994">
                  <c:v>44478</c:v>
                </c:pt>
                <c:pt idx="26995">
                  <c:v>44478</c:v>
                </c:pt>
                <c:pt idx="26996">
                  <c:v>44478</c:v>
                </c:pt>
                <c:pt idx="26997">
                  <c:v>44478</c:v>
                </c:pt>
                <c:pt idx="26998">
                  <c:v>44478</c:v>
                </c:pt>
                <c:pt idx="26999">
                  <c:v>44478</c:v>
                </c:pt>
                <c:pt idx="27000">
                  <c:v>44450</c:v>
                </c:pt>
                <c:pt idx="27001">
                  <c:v>44453.5</c:v>
                </c:pt>
                <c:pt idx="27002">
                  <c:v>44453.5</c:v>
                </c:pt>
                <c:pt idx="27003">
                  <c:v>44453.5</c:v>
                </c:pt>
                <c:pt idx="27004">
                  <c:v>44453.5</c:v>
                </c:pt>
                <c:pt idx="27005">
                  <c:v>44443</c:v>
                </c:pt>
                <c:pt idx="27006">
                  <c:v>44443</c:v>
                </c:pt>
                <c:pt idx="27007">
                  <c:v>44443</c:v>
                </c:pt>
                <c:pt idx="27008">
                  <c:v>44443</c:v>
                </c:pt>
                <c:pt idx="27009">
                  <c:v>44443</c:v>
                </c:pt>
                <c:pt idx="27010">
                  <c:v>44443</c:v>
                </c:pt>
                <c:pt idx="27011">
                  <c:v>44443</c:v>
                </c:pt>
                <c:pt idx="27012">
                  <c:v>44404.5</c:v>
                </c:pt>
                <c:pt idx="27013">
                  <c:v>44376.5</c:v>
                </c:pt>
                <c:pt idx="27014">
                  <c:v>44376.5</c:v>
                </c:pt>
                <c:pt idx="27015">
                  <c:v>44376.5</c:v>
                </c:pt>
                <c:pt idx="27016">
                  <c:v>44376.5</c:v>
                </c:pt>
                <c:pt idx="27017">
                  <c:v>44457</c:v>
                </c:pt>
                <c:pt idx="27018">
                  <c:v>44457</c:v>
                </c:pt>
                <c:pt idx="27019">
                  <c:v>44467.5</c:v>
                </c:pt>
                <c:pt idx="27020">
                  <c:v>44453.5</c:v>
                </c:pt>
                <c:pt idx="27021">
                  <c:v>44453.5</c:v>
                </c:pt>
                <c:pt idx="27022">
                  <c:v>44453.5</c:v>
                </c:pt>
                <c:pt idx="27023">
                  <c:v>44453.5</c:v>
                </c:pt>
                <c:pt idx="27024">
                  <c:v>44453.5</c:v>
                </c:pt>
                <c:pt idx="27025">
                  <c:v>44453.5</c:v>
                </c:pt>
                <c:pt idx="27026">
                  <c:v>44453.5</c:v>
                </c:pt>
                <c:pt idx="27027">
                  <c:v>44453.5</c:v>
                </c:pt>
                <c:pt idx="27028">
                  <c:v>44453.5</c:v>
                </c:pt>
                <c:pt idx="27029">
                  <c:v>44453.5</c:v>
                </c:pt>
                <c:pt idx="27030">
                  <c:v>44453.5</c:v>
                </c:pt>
                <c:pt idx="27031">
                  <c:v>44453.5</c:v>
                </c:pt>
                <c:pt idx="27032">
                  <c:v>44453.5</c:v>
                </c:pt>
                <c:pt idx="27033">
                  <c:v>44453.5</c:v>
                </c:pt>
                <c:pt idx="27034">
                  <c:v>44453.5</c:v>
                </c:pt>
                <c:pt idx="27035">
                  <c:v>44436</c:v>
                </c:pt>
                <c:pt idx="27036">
                  <c:v>44390.5</c:v>
                </c:pt>
                <c:pt idx="27037">
                  <c:v>44331</c:v>
                </c:pt>
                <c:pt idx="27038">
                  <c:v>44331</c:v>
                </c:pt>
                <c:pt idx="27039">
                  <c:v>44331</c:v>
                </c:pt>
                <c:pt idx="27040">
                  <c:v>44331</c:v>
                </c:pt>
                <c:pt idx="27041">
                  <c:v>44331</c:v>
                </c:pt>
                <c:pt idx="27042">
                  <c:v>44331</c:v>
                </c:pt>
                <c:pt idx="27043">
                  <c:v>44331</c:v>
                </c:pt>
                <c:pt idx="27044">
                  <c:v>44331</c:v>
                </c:pt>
                <c:pt idx="27045">
                  <c:v>44331</c:v>
                </c:pt>
                <c:pt idx="27046">
                  <c:v>44331</c:v>
                </c:pt>
                <c:pt idx="27047">
                  <c:v>44331</c:v>
                </c:pt>
                <c:pt idx="27048">
                  <c:v>44331</c:v>
                </c:pt>
                <c:pt idx="27049">
                  <c:v>44331</c:v>
                </c:pt>
                <c:pt idx="27050">
                  <c:v>44331</c:v>
                </c:pt>
                <c:pt idx="27051">
                  <c:v>44331</c:v>
                </c:pt>
                <c:pt idx="27052">
                  <c:v>44429</c:v>
                </c:pt>
                <c:pt idx="27053">
                  <c:v>44453.5</c:v>
                </c:pt>
                <c:pt idx="27054">
                  <c:v>44443</c:v>
                </c:pt>
                <c:pt idx="27055">
                  <c:v>44415</c:v>
                </c:pt>
                <c:pt idx="27056">
                  <c:v>44355.5</c:v>
                </c:pt>
                <c:pt idx="27057">
                  <c:v>44341.5</c:v>
                </c:pt>
                <c:pt idx="27058">
                  <c:v>44331</c:v>
                </c:pt>
                <c:pt idx="27059">
                  <c:v>44331</c:v>
                </c:pt>
                <c:pt idx="27060">
                  <c:v>44331</c:v>
                </c:pt>
                <c:pt idx="27061">
                  <c:v>44331</c:v>
                </c:pt>
                <c:pt idx="27062">
                  <c:v>44331</c:v>
                </c:pt>
                <c:pt idx="27063">
                  <c:v>44331</c:v>
                </c:pt>
                <c:pt idx="27064">
                  <c:v>44331</c:v>
                </c:pt>
                <c:pt idx="27065">
                  <c:v>44331</c:v>
                </c:pt>
                <c:pt idx="27066">
                  <c:v>44331</c:v>
                </c:pt>
                <c:pt idx="27067">
                  <c:v>44331</c:v>
                </c:pt>
                <c:pt idx="27068">
                  <c:v>44331</c:v>
                </c:pt>
                <c:pt idx="27069">
                  <c:v>44331</c:v>
                </c:pt>
                <c:pt idx="27070">
                  <c:v>44156</c:v>
                </c:pt>
                <c:pt idx="27071">
                  <c:v>44124.5</c:v>
                </c:pt>
                <c:pt idx="27072">
                  <c:v>44047.5</c:v>
                </c:pt>
                <c:pt idx="27073">
                  <c:v>44047.5</c:v>
                </c:pt>
                <c:pt idx="27074">
                  <c:v>44047.5</c:v>
                </c:pt>
                <c:pt idx="27075">
                  <c:v>44047.5</c:v>
                </c:pt>
                <c:pt idx="27076">
                  <c:v>44047.5</c:v>
                </c:pt>
                <c:pt idx="27077">
                  <c:v>44047.5</c:v>
                </c:pt>
                <c:pt idx="27078">
                  <c:v>44047.5</c:v>
                </c:pt>
                <c:pt idx="27079">
                  <c:v>44047.5</c:v>
                </c:pt>
                <c:pt idx="27080">
                  <c:v>44047.5</c:v>
                </c:pt>
                <c:pt idx="27081">
                  <c:v>44047.5</c:v>
                </c:pt>
                <c:pt idx="27082">
                  <c:v>44047.5</c:v>
                </c:pt>
                <c:pt idx="27083">
                  <c:v>44047.5</c:v>
                </c:pt>
                <c:pt idx="27084">
                  <c:v>43925</c:v>
                </c:pt>
                <c:pt idx="27085">
                  <c:v>43907.5</c:v>
                </c:pt>
                <c:pt idx="27086">
                  <c:v>43953</c:v>
                </c:pt>
                <c:pt idx="27087">
                  <c:v>43939</c:v>
                </c:pt>
                <c:pt idx="27088">
                  <c:v>43939</c:v>
                </c:pt>
                <c:pt idx="27089">
                  <c:v>43939</c:v>
                </c:pt>
                <c:pt idx="27090">
                  <c:v>43939</c:v>
                </c:pt>
                <c:pt idx="27091">
                  <c:v>43939</c:v>
                </c:pt>
                <c:pt idx="27092">
                  <c:v>43939</c:v>
                </c:pt>
                <c:pt idx="27093">
                  <c:v>43939</c:v>
                </c:pt>
                <c:pt idx="27094">
                  <c:v>43939</c:v>
                </c:pt>
                <c:pt idx="27095">
                  <c:v>43939</c:v>
                </c:pt>
                <c:pt idx="27096">
                  <c:v>43939</c:v>
                </c:pt>
                <c:pt idx="27097">
                  <c:v>43939</c:v>
                </c:pt>
                <c:pt idx="27098">
                  <c:v>43939</c:v>
                </c:pt>
                <c:pt idx="27099">
                  <c:v>43165.5</c:v>
                </c:pt>
                <c:pt idx="27100">
                  <c:v>43176</c:v>
                </c:pt>
                <c:pt idx="27101">
                  <c:v>43176</c:v>
                </c:pt>
                <c:pt idx="27102">
                  <c:v>43176</c:v>
                </c:pt>
                <c:pt idx="27103">
                  <c:v>43176</c:v>
                </c:pt>
                <c:pt idx="27104">
                  <c:v>43176</c:v>
                </c:pt>
                <c:pt idx="27105">
                  <c:v>43176</c:v>
                </c:pt>
                <c:pt idx="27106">
                  <c:v>43176</c:v>
                </c:pt>
                <c:pt idx="27107">
                  <c:v>43176</c:v>
                </c:pt>
                <c:pt idx="27108">
                  <c:v>43176</c:v>
                </c:pt>
                <c:pt idx="27109">
                  <c:v>43501.5</c:v>
                </c:pt>
                <c:pt idx="27110">
                  <c:v>43554</c:v>
                </c:pt>
                <c:pt idx="27111">
                  <c:v>43564.5</c:v>
                </c:pt>
                <c:pt idx="27112">
                  <c:v>43564.5</c:v>
                </c:pt>
                <c:pt idx="27113">
                  <c:v>43564.5</c:v>
                </c:pt>
                <c:pt idx="27114">
                  <c:v>43564.5</c:v>
                </c:pt>
                <c:pt idx="27115">
                  <c:v>43564.5</c:v>
                </c:pt>
                <c:pt idx="27116">
                  <c:v>43564.5</c:v>
                </c:pt>
                <c:pt idx="27117">
                  <c:v>43564.5</c:v>
                </c:pt>
                <c:pt idx="27118">
                  <c:v>43564.5</c:v>
                </c:pt>
                <c:pt idx="27119">
                  <c:v>43564.5</c:v>
                </c:pt>
                <c:pt idx="27120">
                  <c:v>43564.5</c:v>
                </c:pt>
                <c:pt idx="27121">
                  <c:v>43564.5</c:v>
                </c:pt>
                <c:pt idx="27122">
                  <c:v>43564.5</c:v>
                </c:pt>
                <c:pt idx="27123">
                  <c:v>43564.5</c:v>
                </c:pt>
                <c:pt idx="27124">
                  <c:v>43564.5</c:v>
                </c:pt>
                <c:pt idx="27125">
                  <c:v>43326.5</c:v>
                </c:pt>
                <c:pt idx="27126">
                  <c:v>43382.5</c:v>
                </c:pt>
                <c:pt idx="27127">
                  <c:v>43456</c:v>
                </c:pt>
                <c:pt idx="27128">
                  <c:v>43456</c:v>
                </c:pt>
                <c:pt idx="27129">
                  <c:v>43620.5</c:v>
                </c:pt>
                <c:pt idx="27130">
                  <c:v>43634.5</c:v>
                </c:pt>
                <c:pt idx="27131">
                  <c:v>43634.5</c:v>
                </c:pt>
                <c:pt idx="27132">
                  <c:v>43634.5</c:v>
                </c:pt>
                <c:pt idx="27133">
                  <c:v>43634.5</c:v>
                </c:pt>
                <c:pt idx="27134">
                  <c:v>43634.5</c:v>
                </c:pt>
                <c:pt idx="27135">
                  <c:v>43634.5</c:v>
                </c:pt>
                <c:pt idx="27136">
                  <c:v>43634.5</c:v>
                </c:pt>
                <c:pt idx="27137">
                  <c:v>43634.5</c:v>
                </c:pt>
                <c:pt idx="27138">
                  <c:v>43634.5</c:v>
                </c:pt>
                <c:pt idx="27139">
                  <c:v>43634.5</c:v>
                </c:pt>
                <c:pt idx="27140">
                  <c:v>43634.5</c:v>
                </c:pt>
                <c:pt idx="27141">
                  <c:v>44089.5</c:v>
                </c:pt>
                <c:pt idx="27142">
                  <c:v>44103.5</c:v>
                </c:pt>
                <c:pt idx="27143">
                  <c:v>44103.5</c:v>
                </c:pt>
                <c:pt idx="27144">
                  <c:v>44103.5</c:v>
                </c:pt>
                <c:pt idx="27145">
                  <c:v>44103.5</c:v>
                </c:pt>
                <c:pt idx="27146">
                  <c:v>44257.5</c:v>
                </c:pt>
                <c:pt idx="27147">
                  <c:v>44296</c:v>
                </c:pt>
                <c:pt idx="27148">
                  <c:v>44296</c:v>
                </c:pt>
                <c:pt idx="27149">
                  <c:v>44296</c:v>
                </c:pt>
                <c:pt idx="27150">
                  <c:v>44296</c:v>
                </c:pt>
                <c:pt idx="27151">
                  <c:v>44296</c:v>
                </c:pt>
                <c:pt idx="27152">
                  <c:v>44296</c:v>
                </c:pt>
                <c:pt idx="27153">
                  <c:v>44296</c:v>
                </c:pt>
                <c:pt idx="27154">
                  <c:v>44296</c:v>
                </c:pt>
                <c:pt idx="27155">
                  <c:v>44296</c:v>
                </c:pt>
                <c:pt idx="27156">
                  <c:v>44296</c:v>
                </c:pt>
                <c:pt idx="27157">
                  <c:v>44114</c:v>
                </c:pt>
                <c:pt idx="27158">
                  <c:v>45286.5</c:v>
                </c:pt>
                <c:pt idx="27159">
                  <c:v>45325</c:v>
                </c:pt>
                <c:pt idx="27160">
                  <c:v>45325</c:v>
                </c:pt>
                <c:pt idx="27161">
                  <c:v>45325</c:v>
                </c:pt>
                <c:pt idx="27162">
                  <c:v>45325</c:v>
                </c:pt>
                <c:pt idx="27163">
                  <c:v>45325</c:v>
                </c:pt>
                <c:pt idx="27164">
                  <c:v>45325</c:v>
                </c:pt>
                <c:pt idx="27165">
                  <c:v>45325</c:v>
                </c:pt>
                <c:pt idx="27166">
                  <c:v>45325</c:v>
                </c:pt>
                <c:pt idx="27167">
                  <c:v>45325</c:v>
                </c:pt>
                <c:pt idx="27168">
                  <c:v>45311</c:v>
                </c:pt>
                <c:pt idx="27169">
                  <c:v>45335.5</c:v>
                </c:pt>
                <c:pt idx="27170">
                  <c:v>45349.5</c:v>
                </c:pt>
                <c:pt idx="27171">
                  <c:v>45349.5</c:v>
                </c:pt>
                <c:pt idx="27172">
                  <c:v>45349.5</c:v>
                </c:pt>
                <c:pt idx="27173">
                  <c:v>45349.5</c:v>
                </c:pt>
                <c:pt idx="27174">
                  <c:v>45349.5</c:v>
                </c:pt>
                <c:pt idx="27175">
                  <c:v>45349.5</c:v>
                </c:pt>
                <c:pt idx="27176">
                  <c:v>45349.5</c:v>
                </c:pt>
                <c:pt idx="27177">
                  <c:v>45349.5</c:v>
                </c:pt>
                <c:pt idx="27178">
                  <c:v>45349.5</c:v>
                </c:pt>
                <c:pt idx="27179">
                  <c:v>45349.5</c:v>
                </c:pt>
                <c:pt idx="27180">
                  <c:v>45349.5</c:v>
                </c:pt>
                <c:pt idx="27181">
                  <c:v>47985</c:v>
                </c:pt>
                <c:pt idx="27182">
                  <c:v>48142.5</c:v>
                </c:pt>
                <c:pt idx="27183">
                  <c:v>48254.5</c:v>
                </c:pt>
                <c:pt idx="27184">
                  <c:v>48342</c:v>
                </c:pt>
                <c:pt idx="27185">
                  <c:v>48342</c:v>
                </c:pt>
                <c:pt idx="27186">
                  <c:v>48342</c:v>
                </c:pt>
                <c:pt idx="27187">
                  <c:v>48342</c:v>
                </c:pt>
                <c:pt idx="27188">
                  <c:v>48342</c:v>
                </c:pt>
                <c:pt idx="27189">
                  <c:v>48611.5</c:v>
                </c:pt>
                <c:pt idx="27190">
                  <c:v>48625.5</c:v>
                </c:pt>
                <c:pt idx="27191">
                  <c:v>48730.5</c:v>
                </c:pt>
                <c:pt idx="27192">
                  <c:v>48790</c:v>
                </c:pt>
                <c:pt idx="27193">
                  <c:v>48891.5</c:v>
                </c:pt>
                <c:pt idx="27194">
                  <c:v>49010.5</c:v>
                </c:pt>
                <c:pt idx="27195">
                  <c:v>49143.5</c:v>
                </c:pt>
                <c:pt idx="27196">
                  <c:v>49231</c:v>
                </c:pt>
                <c:pt idx="27197">
                  <c:v>49364</c:v>
                </c:pt>
                <c:pt idx="27198">
                  <c:v>49514.5</c:v>
                </c:pt>
                <c:pt idx="27199">
                  <c:v>49647.5</c:v>
                </c:pt>
                <c:pt idx="27200">
                  <c:v>49854</c:v>
                </c:pt>
                <c:pt idx="27201">
                  <c:v>50036</c:v>
                </c:pt>
                <c:pt idx="27202">
                  <c:v>50204</c:v>
                </c:pt>
                <c:pt idx="27203">
                  <c:v>50309</c:v>
                </c:pt>
                <c:pt idx="27204">
                  <c:v>50309</c:v>
                </c:pt>
                <c:pt idx="27205">
                  <c:v>50309</c:v>
                </c:pt>
                <c:pt idx="27206">
                  <c:v>50309</c:v>
                </c:pt>
                <c:pt idx="27207">
                  <c:v>50543.5</c:v>
                </c:pt>
                <c:pt idx="27208">
                  <c:v>50599.5</c:v>
                </c:pt>
                <c:pt idx="27209">
                  <c:v>50778</c:v>
                </c:pt>
                <c:pt idx="27210">
                  <c:v>50876</c:v>
                </c:pt>
                <c:pt idx="27211">
                  <c:v>50960</c:v>
                </c:pt>
                <c:pt idx="27212">
                  <c:v>50984.5</c:v>
                </c:pt>
                <c:pt idx="27213">
                  <c:v>51065</c:v>
                </c:pt>
                <c:pt idx="27214">
                  <c:v>51079</c:v>
                </c:pt>
                <c:pt idx="27215">
                  <c:v>51110.5</c:v>
                </c:pt>
                <c:pt idx="27216">
                  <c:v>51170</c:v>
                </c:pt>
                <c:pt idx="27217">
                  <c:v>51219</c:v>
                </c:pt>
                <c:pt idx="27218">
                  <c:v>51296</c:v>
                </c:pt>
                <c:pt idx="27219">
                  <c:v>51390.5</c:v>
                </c:pt>
                <c:pt idx="27220">
                  <c:v>51485</c:v>
                </c:pt>
                <c:pt idx="27221">
                  <c:v>51593.5</c:v>
                </c:pt>
                <c:pt idx="27222">
                  <c:v>51719.5</c:v>
                </c:pt>
                <c:pt idx="27223">
                  <c:v>51852.5</c:v>
                </c:pt>
                <c:pt idx="27224">
                  <c:v>51996</c:v>
                </c:pt>
                <c:pt idx="27225">
                  <c:v>52125.5</c:v>
                </c:pt>
                <c:pt idx="27226">
                  <c:v>52272.5</c:v>
                </c:pt>
                <c:pt idx="27227">
                  <c:v>52437</c:v>
                </c:pt>
                <c:pt idx="27228">
                  <c:v>52584</c:v>
                </c:pt>
                <c:pt idx="27229">
                  <c:v>52738</c:v>
                </c:pt>
                <c:pt idx="27230">
                  <c:v>52902.5</c:v>
                </c:pt>
                <c:pt idx="27231">
                  <c:v>53056.5</c:v>
                </c:pt>
                <c:pt idx="27232">
                  <c:v>53214</c:v>
                </c:pt>
                <c:pt idx="27233">
                  <c:v>53354</c:v>
                </c:pt>
                <c:pt idx="27234">
                  <c:v>53494</c:v>
                </c:pt>
                <c:pt idx="27235">
                  <c:v>53627</c:v>
                </c:pt>
                <c:pt idx="27236">
                  <c:v>53557</c:v>
                </c:pt>
                <c:pt idx="27237">
                  <c:v>53511.5</c:v>
                </c:pt>
                <c:pt idx="27238">
                  <c:v>53585</c:v>
                </c:pt>
                <c:pt idx="27239">
                  <c:v>53711</c:v>
                </c:pt>
                <c:pt idx="27240">
                  <c:v>53798.5</c:v>
                </c:pt>
                <c:pt idx="27241">
                  <c:v>53851</c:v>
                </c:pt>
                <c:pt idx="27242">
                  <c:v>53900</c:v>
                </c:pt>
                <c:pt idx="27243">
                  <c:v>53949</c:v>
                </c:pt>
                <c:pt idx="27244">
                  <c:v>54022.5</c:v>
                </c:pt>
                <c:pt idx="27245">
                  <c:v>54071.5</c:v>
                </c:pt>
                <c:pt idx="27246">
                  <c:v>54159</c:v>
                </c:pt>
                <c:pt idx="27247">
                  <c:v>54243</c:v>
                </c:pt>
                <c:pt idx="27248">
                  <c:v>54274.5</c:v>
                </c:pt>
                <c:pt idx="27249">
                  <c:v>54323.5</c:v>
                </c:pt>
                <c:pt idx="27250">
                  <c:v>54481</c:v>
                </c:pt>
                <c:pt idx="27251">
                  <c:v>56420</c:v>
                </c:pt>
                <c:pt idx="27252">
                  <c:v>56990.5</c:v>
                </c:pt>
                <c:pt idx="27253">
                  <c:v>56763</c:v>
                </c:pt>
                <c:pt idx="27254">
                  <c:v>56721</c:v>
                </c:pt>
                <c:pt idx="27255">
                  <c:v>56822.5</c:v>
                </c:pt>
                <c:pt idx="27256">
                  <c:v>56861</c:v>
                </c:pt>
                <c:pt idx="27257">
                  <c:v>56906.5</c:v>
                </c:pt>
                <c:pt idx="27258">
                  <c:v>56871.5</c:v>
                </c:pt>
                <c:pt idx="27259">
                  <c:v>56878.5</c:v>
                </c:pt>
                <c:pt idx="27260">
                  <c:v>56864.5</c:v>
                </c:pt>
                <c:pt idx="27261">
                  <c:v>56840</c:v>
                </c:pt>
                <c:pt idx="27262">
                  <c:v>56861</c:v>
                </c:pt>
                <c:pt idx="27263">
                  <c:v>56843.5</c:v>
                </c:pt>
                <c:pt idx="27264">
                  <c:v>56843.5</c:v>
                </c:pt>
                <c:pt idx="27265">
                  <c:v>56822.5</c:v>
                </c:pt>
                <c:pt idx="27266">
                  <c:v>56857.5</c:v>
                </c:pt>
                <c:pt idx="27267">
                  <c:v>56917</c:v>
                </c:pt>
                <c:pt idx="27268">
                  <c:v>56913.5</c:v>
                </c:pt>
                <c:pt idx="27269">
                  <c:v>57050</c:v>
                </c:pt>
                <c:pt idx="27270">
                  <c:v>57204</c:v>
                </c:pt>
                <c:pt idx="27271">
                  <c:v>57340.5</c:v>
                </c:pt>
                <c:pt idx="27272">
                  <c:v>57501.5</c:v>
                </c:pt>
                <c:pt idx="27273">
                  <c:v>57659</c:v>
                </c:pt>
                <c:pt idx="27274">
                  <c:v>57816.5</c:v>
                </c:pt>
                <c:pt idx="27275">
                  <c:v>57956.5</c:v>
                </c:pt>
                <c:pt idx="27276">
                  <c:v>58121</c:v>
                </c:pt>
                <c:pt idx="27277">
                  <c:v>58240</c:v>
                </c:pt>
                <c:pt idx="27278">
                  <c:v>58401</c:v>
                </c:pt>
                <c:pt idx="27279">
                  <c:v>58520</c:v>
                </c:pt>
                <c:pt idx="27280">
                  <c:v>58646</c:v>
                </c:pt>
                <c:pt idx="27281">
                  <c:v>58856</c:v>
                </c:pt>
                <c:pt idx="27282">
                  <c:v>59024</c:v>
                </c:pt>
                <c:pt idx="27283">
                  <c:v>59111.5</c:v>
                </c:pt>
                <c:pt idx="27284">
                  <c:v>59262</c:v>
                </c:pt>
                <c:pt idx="27285">
                  <c:v>59559.5</c:v>
                </c:pt>
                <c:pt idx="27286">
                  <c:v>59797.5</c:v>
                </c:pt>
                <c:pt idx="27287">
                  <c:v>59993.5</c:v>
                </c:pt>
                <c:pt idx="27288">
                  <c:v>60147.5</c:v>
                </c:pt>
                <c:pt idx="27289">
                  <c:v>60294.5</c:v>
                </c:pt>
                <c:pt idx="27290">
                  <c:v>60403</c:v>
                </c:pt>
                <c:pt idx="27291">
                  <c:v>60557</c:v>
                </c:pt>
                <c:pt idx="27292">
                  <c:v>60690</c:v>
                </c:pt>
                <c:pt idx="27293">
                  <c:v>60798.5</c:v>
                </c:pt>
                <c:pt idx="27294">
                  <c:v>60928</c:v>
                </c:pt>
                <c:pt idx="27295">
                  <c:v>61040</c:v>
                </c:pt>
                <c:pt idx="27296">
                  <c:v>61152</c:v>
                </c:pt>
                <c:pt idx="27297">
                  <c:v>61218.5</c:v>
                </c:pt>
                <c:pt idx="27298">
                  <c:v>61372.5</c:v>
                </c:pt>
                <c:pt idx="27299">
                  <c:v>61477.5</c:v>
                </c:pt>
                <c:pt idx="27300">
                  <c:v>61642</c:v>
                </c:pt>
                <c:pt idx="27301">
                  <c:v>61981.5</c:v>
                </c:pt>
                <c:pt idx="27302">
                  <c:v>62163.5</c:v>
                </c:pt>
                <c:pt idx="27303">
                  <c:v>62349</c:v>
                </c:pt>
                <c:pt idx="27304">
                  <c:v>62566</c:v>
                </c:pt>
                <c:pt idx="27305">
                  <c:v>62713</c:v>
                </c:pt>
                <c:pt idx="27306">
                  <c:v>62653.5</c:v>
                </c:pt>
                <c:pt idx="27307">
                  <c:v>62951</c:v>
                </c:pt>
                <c:pt idx="27308">
                  <c:v>63101.5</c:v>
                </c:pt>
                <c:pt idx="27309">
                  <c:v>63227.5</c:v>
                </c:pt>
                <c:pt idx="27310">
                  <c:v>63280</c:v>
                </c:pt>
                <c:pt idx="27311">
                  <c:v>63357</c:v>
                </c:pt>
                <c:pt idx="27312">
                  <c:v>63402.5</c:v>
                </c:pt>
                <c:pt idx="27313">
                  <c:v>63458.5</c:v>
                </c:pt>
                <c:pt idx="27314">
                  <c:v>63574</c:v>
                </c:pt>
                <c:pt idx="27315">
                  <c:v>63843.5</c:v>
                </c:pt>
                <c:pt idx="27316">
                  <c:v>63962.5</c:v>
                </c:pt>
                <c:pt idx="27317">
                  <c:v>64060.5</c:v>
                </c:pt>
                <c:pt idx="27318">
                  <c:v>64130.5</c:v>
                </c:pt>
                <c:pt idx="27319">
                  <c:v>64379</c:v>
                </c:pt>
                <c:pt idx="27320">
                  <c:v>64508.5</c:v>
                </c:pt>
                <c:pt idx="27321">
                  <c:v>64648.5</c:v>
                </c:pt>
                <c:pt idx="27322">
                  <c:v>64746.5</c:v>
                </c:pt>
                <c:pt idx="27323">
                  <c:v>64746.5</c:v>
                </c:pt>
                <c:pt idx="27324">
                  <c:v>65303</c:v>
                </c:pt>
                <c:pt idx="27325">
                  <c:v>65474.5</c:v>
                </c:pt>
                <c:pt idx="27326">
                  <c:v>65527</c:v>
                </c:pt>
                <c:pt idx="27327">
                  <c:v>65614.5</c:v>
                </c:pt>
                <c:pt idx="27328">
                  <c:v>65772</c:v>
                </c:pt>
                <c:pt idx="27329">
                  <c:v>65831.5</c:v>
                </c:pt>
                <c:pt idx="27330">
                  <c:v>65887.5</c:v>
                </c:pt>
                <c:pt idx="27331">
                  <c:v>65891</c:v>
                </c:pt>
                <c:pt idx="27332">
                  <c:v>65891</c:v>
                </c:pt>
                <c:pt idx="27333">
                  <c:v>65891</c:v>
                </c:pt>
                <c:pt idx="27334">
                  <c:v>65891</c:v>
                </c:pt>
                <c:pt idx="27335">
                  <c:v>65891</c:v>
                </c:pt>
                <c:pt idx="27336">
                  <c:v>65933</c:v>
                </c:pt>
                <c:pt idx="27337">
                  <c:v>65817.5</c:v>
                </c:pt>
                <c:pt idx="27338">
                  <c:v>65880.5</c:v>
                </c:pt>
                <c:pt idx="27339">
                  <c:v>65922.5</c:v>
                </c:pt>
                <c:pt idx="27340">
                  <c:v>65894.5</c:v>
                </c:pt>
                <c:pt idx="27341">
                  <c:v>66024</c:v>
                </c:pt>
                <c:pt idx="27342">
                  <c:v>66024</c:v>
                </c:pt>
                <c:pt idx="27343">
                  <c:v>66251.5</c:v>
                </c:pt>
                <c:pt idx="27344">
                  <c:v>66279.5</c:v>
                </c:pt>
                <c:pt idx="27345">
                  <c:v>66370.5</c:v>
                </c:pt>
                <c:pt idx="27346">
                  <c:v>66577</c:v>
                </c:pt>
                <c:pt idx="27347">
                  <c:v>66811.5</c:v>
                </c:pt>
                <c:pt idx="27348">
                  <c:v>66937.5</c:v>
                </c:pt>
                <c:pt idx="27349">
                  <c:v>67035.5</c:v>
                </c:pt>
                <c:pt idx="27350">
                  <c:v>67119.5</c:v>
                </c:pt>
                <c:pt idx="27351">
                  <c:v>67224.5</c:v>
                </c:pt>
                <c:pt idx="27352">
                  <c:v>67305</c:v>
                </c:pt>
                <c:pt idx="27353">
                  <c:v>67385.5</c:v>
                </c:pt>
                <c:pt idx="27354">
                  <c:v>67413.5</c:v>
                </c:pt>
                <c:pt idx="27355">
                  <c:v>67574.5</c:v>
                </c:pt>
                <c:pt idx="27356">
                  <c:v>67686.5</c:v>
                </c:pt>
                <c:pt idx="27357">
                  <c:v>67767</c:v>
                </c:pt>
                <c:pt idx="27358">
                  <c:v>67924.5</c:v>
                </c:pt>
                <c:pt idx="27359">
                  <c:v>67952.5</c:v>
                </c:pt>
                <c:pt idx="27360">
                  <c:v>68138</c:v>
                </c:pt>
                <c:pt idx="27361">
                  <c:v>68197.5</c:v>
                </c:pt>
                <c:pt idx="27362">
                  <c:v>68414.5</c:v>
                </c:pt>
                <c:pt idx="27363">
                  <c:v>68523</c:v>
                </c:pt>
                <c:pt idx="27364">
                  <c:v>68631.5</c:v>
                </c:pt>
                <c:pt idx="27365">
                  <c:v>68740</c:v>
                </c:pt>
                <c:pt idx="27366">
                  <c:v>68845</c:v>
                </c:pt>
                <c:pt idx="27367">
                  <c:v>69065.5</c:v>
                </c:pt>
                <c:pt idx="27368">
                  <c:v>69177.5</c:v>
                </c:pt>
                <c:pt idx="27369">
                  <c:v>69342</c:v>
                </c:pt>
                <c:pt idx="27370">
                  <c:v>69454</c:v>
                </c:pt>
                <c:pt idx="27371">
                  <c:v>69531</c:v>
                </c:pt>
                <c:pt idx="27372">
                  <c:v>69674.5</c:v>
                </c:pt>
                <c:pt idx="27373">
                  <c:v>69902</c:v>
                </c:pt>
                <c:pt idx="27374">
                  <c:v>70042</c:v>
                </c:pt>
                <c:pt idx="27375">
                  <c:v>70210</c:v>
                </c:pt>
                <c:pt idx="27376">
                  <c:v>70325.5</c:v>
                </c:pt>
                <c:pt idx="27377">
                  <c:v>70413</c:v>
                </c:pt>
                <c:pt idx="27378">
                  <c:v>70472.5</c:v>
                </c:pt>
                <c:pt idx="27379">
                  <c:v>70532</c:v>
                </c:pt>
                <c:pt idx="27380">
                  <c:v>70626.5</c:v>
                </c:pt>
                <c:pt idx="27381">
                  <c:v>70707</c:v>
                </c:pt>
                <c:pt idx="27382">
                  <c:v>70766.5</c:v>
                </c:pt>
                <c:pt idx="27383">
                  <c:v>70889</c:v>
                </c:pt>
                <c:pt idx="27384">
                  <c:v>70948.5</c:v>
                </c:pt>
                <c:pt idx="27385">
                  <c:v>71036</c:v>
                </c:pt>
                <c:pt idx="27386">
                  <c:v>71179.5</c:v>
                </c:pt>
                <c:pt idx="27387">
                  <c:v>71274</c:v>
                </c:pt>
                <c:pt idx="27388">
                  <c:v>71389.5</c:v>
                </c:pt>
                <c:pt idx="27389">
                  <c:v>71540</c:v>
                </c:pt>
                <c:pt idx="27390">
                  <c:v>71627.5</c:v>
                </c:pt>
                <c:pt idx="27391">
                  <c:v>71711.5</c:v>
                </c:pt>
                <c:pt idx="27392">
                  <c:v>71799</c:v>
                </c:pt>
                <c:pt idx="27393">
                  <c:v>71858.5</c:v>
                </c:pt>
                <c:pt idx="27394">
                  <c:v>72096.5</c:v>
                </c:pt>
                <c:pt idx="27395">
                  <c:v>72184</c:v>
                </c:pt>
                <c:pt idx="27396">
                  <c:v>72306.5</c:v>
                </c:pt>
                <c:pt idx="27397">
                  <c:v>72362.5</c:v>
                </c:pt>
                <c:pt idx="27398">
                  <c:v>72394</c:v>
                </c:pt>
                <c:pt idx="27399">
                  <c:v>72481.5</c:v>
                </c:pt>
                <c:pt idx="27400">
                  <c:v>72457</c:v>
                </c:pt>
                <c:pt idx="27401">
                  <c:v>72520</c:v>
                </c:pt>
                <c:pt idx="27402">
                  <c:v>72579.5</c:v>
                </c:pt>
                <c:pt idx="27403">
                  <c:v>72614.5</c:v>
                </c:pt>
                <c:pt idx="27404">
                  <c:v>72646</c:v>
                </c:pt>
                <c:pt idx="27405">
                  <c:v>72646</c:v>
                </c:pt>
                <c:pt idx="27406">
                  <c:v>72674</c:v>
                </c:pt>
                <c:pt idx="27407">
                  <c:v>72737</c:v>
                </c:pt>
                <c:pt idx="27408">
                  <c:v>72772</c:v>
                </c:pt>
                <c:pt idx="27409">
                  <c:v>72835</c:v>
                </c:pt>
                <c:pt idx="27410">
                  <c:v>72831.5</c:v>
                </c:pt>
                <c:pt idx="27411">
                  <c:v>72926</c:v>
                </c:pt>
                <c:pt idx="27412">
                  <c:v>72887.5</c:v>
                </c:pt>
                <c:pt idx="27413">
                  <c:v>73010</c:v>
                </c:pt>
                <c:pt idx="27414">
                  <c:v>73010</c:v>
                </c:pt>
                <c:pt idx="27415">
                  <c:v>73164</c:v>
                </c:pt>
                <c:pt idx="27416">
                  <c:v>73160.5</c:v>
                </c:pt>
                <c:pt idx="27417">
                  <c:v>73157</c:v>
                </c:pt>
                <c:pt idx="27418">
                  <c:v>73346</c:v>
                </c:pt>
                <c:pt idx="27419">
                  <c:v>73472</c:v>
                </c:pt>
                <c:pt idx="27420">
                  <c:v>73524.5</c:v>
                </c:pt>
                <c:pt idx="27421">
                  <c:v>73594.5</c:v>
                </c:pt>
                <c:pt idx="27422">
                  <c:v>73615.5</c:v>
                </c:pt>
                <c:pt idx="27423">
                  <c:v>73678.5</c:v>
                </c:pt>
                <c:pt idx="27424">
                  <c:v>73745</c:v>
                </c:pt>
                <c:pt idx="27425">
                  <c:v>73801</c:v>
                </c:pt>
                <c:pt idx="27426">
                  <c:v>73871</c:v>
                </c:pt>
                <c:pt idx="27427">
                  <c:v>73864</c:v>
                </c:pt>
                <c:pt idx="27428">
                  <c:v>73895.5</c:v>
                </c:pt>
                <c:pt idx="27429">
                  <c:v>73923.5</c:v>
                </c:pt>
                <c:pt idx="27430">
                  <c:v>73923.5</c:v>
                </c:pt>
                <c:pt idx="27431">
                  <c:v>73955</c:v>
                </c:pt>
                <c:pt idx="27432">
                  <c:v>73986.5</c:v>
                </c:pt>
                <c:pt idx="27433">
                  <c:v>74021.5</c:v>
                </c:pt>
                <c:pt idx="27434">
                  <c:v>74049.5</c:v>
                </c:pt>
                <c:pt idx="27435">
                  <c:v>74046</c:v>
                </c:pt>
                <c:pt idx="27436">
                  <c:v>74081</c:v>
                </c:pt>
                <c:pt idx="27437">
                  <c:v>74112.5</c:v>
                </c:pt>
                <c:pt idx="27438">
                  <c:v>74109</c:v>
                </c:pt>
                <c:pt idx="27439">
                  <c:v>74137</c:v>
                </c:pt>
                <c:pt idx="27440">
                  <c:v>74137</c:v>
                </c:pt>
                <c:pt idx="27441">
                  <c:v>74172</c:v>
                </c:pt>
                <c:pt idx="27442">
                  <c:v>74231.5</c:v>
                </c:pt>
                <c:pt idx="27443">
                  <c:v>74224.5</c:v>
                </c:pt>
                <c:pt idx="27444">
                  <c:v>74291</c:v>
                </c:pt>
                <c:pt idx="27445">
                  <c:v>74319</c:v>
                </c:pt>
                <c:pt idx="27446">
                  <c:v>74287.5</c:v>
                </c:pt>
                <c:pt idx="27447">
                  <c:v>74347</c:v>
                </c:pt>
                <c:pt idx="27448">
                  <c:v>74130</c:v>
                </c:pt>
                <c:pt idx="27449">
                  <c:v>74165</c:v>
                </c:pt>
                <c:pt idx="27450">
                  <c:v>74112.5</c:v>
                </c:pt>
                <c:pt idx="27451">
                  <c:v>73958.5</c:v>
                </c:pt>
                <c:pt idx="27452">
                  <c:v>73804.5</c:v>
                </c:pt>
                <c:pt idx="27453">
                  <c:v>73773</c:v>
                </c:pt>
                <c:pt idx="27454">
                  <c:v>73584</c:v>
                </c:pt>
                <c:pt idx="27455">
                  <c:v>73360</c:v>
                </c:pt>
                <c:pt idx="27456">
                  <c:v>73615.5</c:v>
                </c:pt>
                <c:pt idx="27457">
                  <c:v>73650.5</c:v>
                </c:pt>
                <c:pt idx="27458">
                  <c:v>73675</c:v>
                </c:pt>
                <c:pt idx="27459">
                  <c:v>73608.5</c:v>
                </c:pt>
                <c:pt idx="27460">
                  <c:v>73640</c:v>
                </c:pt>
                <c:pt idx="27461">
                  <c:v>73605</c:v>
                </c:pt>
                <c:pt idx="27462">
                  <c:v>73542</c:v>
                </c:pt>
                <c:pt idx="27463">
                  <c:v>73349.5</c:v>
                </c:pt>
                <c:pt idx="27464">
                  <c:v>73563</c:v>
                </c:pt>
                <c:pt idx="27465">
                  <c:v>73500</c:v>
                </c:pt>
                <c:pt idx="27466">
                  <c:v>73524.5</c:v>
                </c:pt>
                <c:pt idx="27467">
                  <c:v>73447.5</c:v>
                </c:pt>
                <c:pt idx="27468">
                  <c:v>73454.5</c:v>
                </c:pt>
                <c:pt idx="27469">
                  <c:v>73486</c:v>
                </c:pt>
                <c:pt idx="27470">
                  <c:v>73416</c:v>
                </c:pt>
                <c:pt idx="27471">
                  <c:v>73444</c:v>
                </c:pt>
                <c:pt idx="27472">
                  <c:v>73272.5</c:v>
                </c:pt>
                <c:pt idx="27473">
                  <c:v>73111.5</c:v>
                </c:pt>
                <c:pt idx="27474">
                  <c:v>72838.5</c:v>
                </c:pt>
                <c:pt idx="27475">
                  <c:v>72758</c:v>
                </c:pt>
                <c:pt idx="27476">
                  <c:v>72607.5</c:v>
                </c:pt>
                <c:pt idx="27477">
                  <c:v>72527</c:v>
                </c:pt>
                <c:pt idx="27478">
                  <c:v>72411.5</c:v>
                </c:pt>
                <c:pt idx="27479">
                  <c:v>72348.5</c:v>
                </c:pt>
                <c:pt idx="27480">
                  <c:v>72292.5</c:v>
                </c:pt>
                <c:pt idx="27481">
                  <c:v>72236.5</c:v>
                </c:pt>
                <c:pt idx="27482">
                  <c:v>72149</c:v>
                </c:pt>
                <c:pt idx="27483">
                  <c:v>72026.5</c:v>
                </c:pt>
                <c:pt idx="27484">
                  <c:v>71851.5</c:v>
                </c:pt>
                <c:pt idx="27485">
                  <c:v>71855</c:v>
                </c:pt>
                <c:pt idx="27486">
                  <c:v>71771</c:v>
                </c:pt>
                <c:pt idx="27487">
                  <c:v>71760.5</c:v>
                </c:pt>
                <c:pt idx="27488">
                  <c:v>71701</c:v>
                </c:pt>
                <c:pt idx="27489">
                  <c:v>71711.5</c:v>
                </c:pt>
                <c:pt idx="27490">
                  <c:v>71715</c:v>
                </c:pt>
                <c:pt idx="27491">
                  <c:v>71645</c:v>
                </c:pt>
                <c:pt idx="27492">
                  <c:v>71662.5</c:v>
                </c:pt>
                <c:pt idx="27493">
                  <c:v>71617</c:v>
                </c:pt>
                <c:pt idx="27494">
                  <c:v>71596</c:v>
                </c:pt>
                <c:pt idx="27495">
                  <c:v>71589</c:v>
                </c:pt>
                <c:pt idx="27496">
                  <c:v>71568</c:v>
                </c:pt>
                <c:pt idx="27497">
                  <c:v>71379</c:v>
                </c:pt>
                <c:pt idx="27498">
                  <c:v>71270.5</c:v>
                </c:pt>
                <c:pt idx="27499">
                  <c:v>70651</c:v>
                </c:pt>
                <c:pt idx="27500">
                  <c:v>70934.5</c:v>
                </c:pt>
                <c:pt idx="27501">
                  <c:v>70766.5</c:v>
                </c:pt>
                <c:pt idx="27502">
                  <c:v>70647.5</c:v>
                </c:pt>
                <c:pt idx="27503">
                  <c:v>70623</c:v>
                </c:pt>
                <c:pt idx="27504">
                  <c:v>70434</c:v>
                </c:pt>
                <c:pt idx="27505">
                  <c:v>70511</c:v>
                </c:pt>
                <c:pt idx="27506">
                  <c:v>70175</c:v>
                </c:pt>
                <c:pt idx="27507">
                  <c:v>70154</c:v>
                </c:pt>
                <c:pt idx="27508">
                  <c:v>70364</c:v>
                </c:pt>
                <c:pt idx="27509">
                  <c:v>70182</c:v>
                </c:pt>
                <c:pt idx="27510">
                  <c:v>70374.5</c:v>
                </c:pt>
                <c:pt idx="27511">
                  <c:v>70413</c:v>
                </c:pt>
                <c:pt idx="27512">
                  <c:v>70287</c:v>
                </c:pt>
                <c:pt idx="27513">
                  <c:v>70234.5</c:v>
                </c:pt>
                <c:pt idx="27514">
                  <c:v>70458.5</c:v>
                </c:pt>
                <c:pt idx="27515">
                  <c:v>70280</c:v>
                </c:pt>
                <c:pt idx="27516">
                  <c:v>70318.5</c:v>
                </c:pt>
                <c:pt idx="27517">
                  <c:v>70570.5</c:v>
                </c:pt>
                <c:pt idx="27518">
                  <c:v>70490</c:v>
                </c:pt>
                <c:pt idx="27519">
                  <c:v>70756</c:v>
                </c:pt>
                <c:pt idx="27520">
                  <c:v>70626.5</c:v>
                </c:pt>
                <c:pt idx="27521">
                  <c:v>70213.5</c:v>
                </c:pt>
                <c:pt idx="27522">
                  <c:v>70199.5</c:v>
                </c:pt>
                <c:pt idx="27523">
                  <c:v>70640.5</c:v>
                </c:pt>
                <c:pt idx="27524">
                  <c:v>70668.5</c:v>
                </c:pt>
                <c:pt idx="27525">
                  <c:v>70437.5</c:v>
                </c:pt>
                <c:pt idx="27526">
                  <c:v>70672</c:v>
                </c:pt>
                <c:pt idx="27527">
                  <c:v>70591.5</c:v>
                </c:pt>
                <c:pt idx="27528">
                  <c:v>70728</c:v>
                </c:pt>
                <c:pt idx="27529">
                  <c:v>70756</c:v>
                </c:pt>
                <c:pt idx="27530">
                  <c:v>70759.5</c:v>
                </c:pt>
                <c:pt idx="27531">
                  <c:v>70213.5</c:v>
                </c:pt>
                <c:pt idx="27532">
                  <c:v>70567</c:v>
                </c:pt>
                <c:pt idx="27533">
                  <c:v>69727</c:v>
                </c:pt>
                <c:pt idx="27534">
                  <c:v>70598.5</c:v>
                </c:pt>
                <c:pt idx="27535">
                  <c:v>70640.5</c:v>
                </c:pt>
                <c:pt idx="27536">
                  <c:v>69664</c:v>
                </c:pt>
                <c:pt idx="27537">
                  <c:v>70892.5</c:v>
                </c:pt>
                <c:pt idx="27538">
                  <c:v>70871.5</c:v>
                </c:pt>
                <c:pt idx="27539">
                  <c:v>71116.5</c:v>
                </c:pt>
                <c:pt idx="27540">
                  <c:v>71162</c:v>
                </c:pt>
                <c:pt idx="27541">
                  <c:v>71340.5</c:v>
                </c:pt>
                <c:pt idx="27542">
                  <c:v>71340.5</c:v>
                </c:pt>
                <c:pt idx="27543">
                  <c:v>71361.5</c:v>
                </c:pt>
                <c:pt idx="27544">
                  <c:v>71309</c:v>
                </c:pt>
                <c:pt idx="27545">
                  <c:v>71190</c:v>
                </c:pt>
                <c:pt idx="27546">
                  <c:v>70511</c:v>
                </c:pt>
                <c:pt idx="27547">
                  <c:v>70539</c:v>
                </c:pt>
                <c:pt idx="27548">
                  <c:v>70028</c:v>
                </c:pt>
                <c:pt idx="27549">
                  <c:v>70826</c:v>
                </c:pt>
                <c:pt idx="27550">
                  <c:v>70661.5</c:v>
                </c:pt>
                <c:pt idx="27551">
                  <c:v>70731.5</c:v>
                </c:pt>
                <c:pt idx="27552">
                  <c:v>70591.5</c:v>
                </c:pt>
                <c:pt idx="27553">
                  <c:v>70469</c:v>
                </c:pt>
                <c:pt idx="27554">
                  <c:v>70511</c:v>
                </c:pt>
                <c:pt idx="27555">
                  <c:v>70381.5</c:v>
                </c:pt>
                <c:pt idx="27556">
                  <c:v>70252</c:v>
                </c:pt>
                <c:pt idx="27557">
                  <c:v>70213.5</c:v>
                </c:pt>
                <c:pt idx="27558">
                  <c:v>70175</c:v>
                </c:pt>
                <c:pt idx="27559">
                  <c:v>70686</c:v>
                </c:pt>
                <c:pt idx="27560">
                  <c:v>70752.5</c:v>
                </c:pt>
                <c:pt idx="27561">
                  <c:v>70857.5</c:v>
                </c:pt>
                <c:pt idx="27562">
                  <c:v>70924</c:v>
                </c:pt>
                <c:pt idx="27563">
                  <c:v>70976.5</c:v>
                </c:pt>
                <c:pt idx="27564">
                  <c:v>70987</c:v>
                </c:pt>
                <c:pt idx="27565">
                  <c:v>71011.5</c:v>
                </c:pt>
                <c:pt idx="27566">
                  <c:v>71085</c:v>
                </c:pt>
                <c:pt idx="27567">
                  <c:v>71088.5</c:v>
                </c:pt>
                <c:pt idx="27568">
                  <c:v>71074.5</c:v>
                </c:pt>
                <c:pt idx="27569">
                  <c:v>71095.5</c:v>
                </c:pt>
                <c:pt idx="27570">
                  <c:v>71064</c:v>
                </c:pt>
                <c:pt idx="27571">
                  <c:v>71067.5</c:v>
                </c:pt>
                <c:pt idx="27572">
                  <c:v>71008</c:v>
                </c:pt>
                <c:pt idx="27573">
                  <c:v>71011.5</c:v>
                </c:pt>
                <c:pt idx="27574">
                  <c:v>70948.5</c:v>
                </c:pt>
                <c:pt idx="27575">
                  <c:v>70924</c:v>
                </c:pt>
                <c:pt idx="27576">
                  <c:v>70836.5</c:v>
                </c:pt>
                <c:pt idx="27577">
                  <c:v>70749</c:v>
                </c:pt>
                <c:pt idx="27578">
                  <c:v>70777</c:v>
                </c:pt>
                <c:pt idx="27579">
                  <c:v>70777</c:v>
                </c:pt>
                <c:pt idx="27580">
                  <c:v>70749</c:v>
                </c:pt>
                <c:pt idx="27581">
                  <c:v>70714</c:v>
                </c:pt>
                <c:pt idx="27582">
                  <c:v>70749</c:v>
                </c:pt>
                <c:pt idx="27583">
                  <c:v>70721</c:v>
                </c:pt>
                <c:pt idx="27584">
                  <c:v>70668.5</c:v>
                </c:pt>
                <c:pt idx="27585">
                  <c:v>70770</c:v>
                </c:pt>
                <c:pt idx="27586">
                  <c:v>70749</c:v>
                </c:pt>
                <c:pt idx="27587">
                  <c:v>70724.5</c:v>
                </c:pt>
                <c:pt idx="27588">
                  <c:v>70773.5</c:v>
                </c:pt>
                <c:pt idx="27589">
                  <c:v>70766.5</c:v>
                </c:pt>
                <c:pt idx="27590">
                  <c:v>70752.5</c:v>
                </c:pt>
                <c:pt idx="27591">
                  <c:v>70780.5</c:v>
                </c:pt>
                <c:pt idx="27592">
                  <c:v>70658</c:v>
                </c:pt>
                <c:pt idx="27593">
                  <c:v>70668.5</c:v>
                </c:pt>
                <c:pt idx="27594">
                  <c:v>70623</c:v>
                </c:pt>
                <c:pt idx="27595">
                  <c:v>70570.5</c:v>
                </c:pt>
                <c:pt idx="27596">
                  <c:v>70511</c:v>
                </c:pt>
                <c:pt idx="27597">
                  <c:v>70434</c:v>
                </c:pt>
                <c:pt idx="27598">
                  <c:v>70322</c:v>
                </c:pt>
                <c:pt idx="27599">
                  <c:v>70241.5</c:v>
                </c:pt>
                <c:pt idx="27600">
                  <c:v>70098</c:v>
                </c:pt>
                <c:pt idx="27601">
                  <c:v>70014</c:v>
                </c:pt>
                <c:pt idx="27602">
                  <c:v>69842.5</c:v>
                </c:pt>
                <c:pt idx="27603">
                  <c:v>69790</c:v>
                </c:pt>
                <c:pt idx="27604">
                  <c:v>69678</c:v>
                </c:pt>
                <c:pt idx="27605">
                  <c:v>69566</c:v>
                </c:pt>
                <c:pt idx="27606">
                  <c:v>69562.5</c:v>
                </c:pt>
                <c:pt idx="27607">
                  <c:v>69517</c:v>
                </c:pt>
                <c:pt idx="27608">
                  <c:v>69464.5</c:v>
                </c:pt>
                <c:pt idx="27609">
                  <c:v>69534.5</c:v>
                </c:pt>
                <c:pt idx="27610">
                  <c:v>69391</c:v>
                </c:pt>
                <c:pt idx="27611">
                  <c:v>69349</c:v>
                </c:pt>
                <c:pt idx="27612">
                  <c:v>69359.5</c:v>
                </c:pt>
                <c:pt idx="27613">
                  <c:v>69307</c:v>
                </c:pt>
                <c:pt idx="27614">
                  <c:v>69338.5</c:v>
                </c:pt>
                <c:pt idx="27615">
                  <c:v>69300</c:v>
                </c:pt>
                <c:pt idx="27616">
                  <c:v>69265</c:v>
                </c:pt>
                <c:pt idx="27617">
                  <c:v>69163.5</c:v>
                </c:pt>
                <c:pt idx="27618">
                  <c:v>69044.5</c:v>
                </c:pt>
                <c:pt idx="27619">
                  <c:v>68887</c:v>
                </c:pt>
                <c:pt idx="27620">
                  <c:v>68698</c:v>
                </c:pt>
                <c:pt idx="27621">
                  <c:v>68621</c:v>
                </c:pt>
                <c:pt idx="27622">
                  <c:v>68407.5</c:v>
                </c:pt>
                <c:pt idx="27623">
                  <c:v>68145</c:v>
                </c:pt>
                <c:pt idx="27624">
                  <c:v>68148.5</c:v>
                </c:pt>
                <c:pt idx="27625">
                  <c:v>68117</c:v>
                </c:pt>
                <c:pt idx="27626">
                  <c:v>68008.5</c:v>
                </c:pt>
                <c:pt idx="27627">
                  <c:v>67924.5</c:v>
                </c:pt>
                <c:pt idx="27628">
                  <c:v>67868.5</c:v>
                </c:pt>
                <c:pt idx="27629">
                  <c:v>67924.5</c:v>
                </c:pt>
                <c:pt idx="27630">
                  <c:v>68029.5</c:v>
                </c:pt>
                <c:pt idx="27631">
                  <c:v>68008.5</c:v>
                </c:pt>
                <c:pt idx="27632">
                  <c:v>68047</c:v>
                </c:pt>
                <c:pt idx="27633">
                  <c:v>68197.5</c:v>
                </c:pt>
                <c:pt idx="27634">
                  <c:v>68173</c:v>
                </c:pt>
                <c:pt idx="27635">
                  <c:v>68183.5</c:v>
                </c:pt>
                <c:pt idx="27636">
                  <c:v>68334</c:v>
                </c:pt>
                <c:pt idx="27637">
                  <c:v>68313</c:v>
                </c:pt>
                <c:pt idx="27638">
                  <c:v>68330.5</c:v>
                </c:pt>
                <c:pt idx="27639">
                  <c:v>68390</c:v>
                </c:pt>
                <c:pt idx="27640">
                  <c:v>68309.5</c:v>
                </c:pt>
                <c:pt idx="27641">
                  <c:v>68250</c:v>
                </c:pt>
                <c:pt idx="27642">
                  <c:v>68285</c:v>
                </c:pt>
                <c:pt idx="27643">
                  <c:v>68260.5</c:v>
                </c:pt>
                <c:pt idx="27644">
                  <c:v>68232.5</c:v>
                </c:pt>
                <c:pt idx="27645">
                  <c:v>68232.5</c:v>
                </c:pt>
                <c:pt idx="27646">
                  <c:v>68180</c:v>
                </c:pt>
                <c:pt idx="27647">
                  <c:v>68124</c:v>
                </c:pt>
                <c:pt idx="27648">
                  <c:v>68120.5</c:v>
                </c:pt>
                <c:pt idx="27649">
                  <c:v>68068</c:v>
                </c:pt>
                <c:pt idx="27650">
                  <c:v>68068</c:v>
                </c:pt>
                <c:pt idx="27651">
                  <c:v>68012</c:v>
                </c:pt>
                <c:pt idx="27652">
                  <c:v>68008.5</c:v>
                </c:pt>
                <c:pt idx="27653">
                  <c:v>68033</c:v>
                </c:pt>
                <c:pt idx="27654">
                  <c:v>68078.5</c:v>
                </c:pt>
                <c:pt idx="27655">
                  <c:v>68124</c:v>
                </c:pt>
                <c:pt idx="27656">
                  <c:v>68166</c:v>
                </c:pt>
                <c:pt idx="27657">
                  <c:v>68103</c:v>
                </c:pt>
                <c:pt idx="27658">
                  <c:v>68222</c:v>
                </c:pt>
                <c:pt idx="27659">
                  <c:v>68239.5</c:v>
                </c:pt>
                <c:pt idx="27660">
                  <c:v>68253.5</c:v>
                </c:pt>
                <c:pt idx="27661">
                  <c:v>68467</c:v>
                </c:pt>
                <c:pt idx="27662">
                  <c:v>68656</c:v>
                </c:pt>
                <c:pt idx="27663">
                  <c:v>68862.5</c:v>
                </c:pt>
                <c:pt idx="27664">
                  <c:v>69146</c:v>
                </c:pt>
                <c:pt idx="27665">
                  <c:v>69170.5</c:v>
                </c:pt>
                <c:pt idx="27666">
                  <c:v>69251</c:v>
                </c:pt>
                <c:pt idx="27667">
                  <c:v>69254.5</c:v>
                </c:pt>
                <c:pt idx="27668">
                  <c:v>69251</c:v>
                </c:pt>
                <c:pt idx="27669">
                  <c:v>66461.5</c:v>
                </c:pt>
                <c:pt idx="27670">
                  <c:v>66381</c:v>
                </c:pt>
                <c:pt idx="27671">
                  <c:v>66118.5</c:v>
                </c:pt>
                <c:pt idx="27672">
                  <c:v>66118.5</c:v>
                </c:pt>
                <c:pt idx="27673">
                  <c:v>65779</c:v>
                </c:pt>
                <c:pt idx="27674">
                  <c:v>65796.5</c:v>
                </c:pt>
                <c:pt idx="27675">
                  <c:v>65534</c:v>
                </c:pt>
                <c:pt idx="27676">
                  <c:v>65121</c:v>
                </c:pt>
                <c:pt idx="27677">
                  <c:v>64914.5</c:v>
                </c:pt>
                <c:pt idx="27678">
                  <c:v>64624</c:v>
                </c:pt>
                <c:pt idx="27679">
                  <c:v>64736</c:v>
                </c:pt>
                <c:pt idx="27680">
                  <c:v>64585.5</c:v>
                </c:pt>
                <c:pt idx="27681">
                  <c:v>64288</c:v>
                </c:pt>
                <c:pt idx="27682">
                  <c:v>64652</c:v>
                </c:pt>
                <c:pt idx="27683">
                  <c:v>64365</c:v>
                </c:pt>
                <c:pt idx="27684">
                  <c:v>64589</c:v>
                </c:pt>
                <c:pt idx="27685">
                  <c:v>66612</c:v>
                </c:pt>
                <c:pt idx="27686">
                  <c:v>67462.5</c:v>
                </c:pt>
                <c:pt idx="27687">
                  <c:v>67655</c:v>
                </c:pt>
                <c:pt idx="27688">
                  <c:v>67532.5</c:v>
                </c:pt>
                <c:pt idx="27689">
                  <c:v>67434.5</c:v>
                </c:pt>
                <c:pt idx="27690">
                  <c:v>67371.5</c:v>
                </c:pt>
                <c:pt idx="27691">
                  <c:v>67427.5</c:v>
                </c:pt>
                <c:pt idx="27692">
                  <c:v>67242</c:v>
                </c:pt>
                <c:pt idx="27693">
                  <c:v>67109</c:v>
                </c:pt>
                <c:pt idx="27694">
                  <c:v>66983</c:v>
                </c:pt>
                <c:pt idx="27695">
                  <c:v>66773</c:v>
                </c:pt>
                <c:pt idx="27696">
                  <c:v>70542.5</c:v>
                </c:pt>
                <c:pt idx="27697">
                  <c:v>69706</c:v>
                </c:pt>
                <c:pt idx="27698">
                  <c:v>69251</c:v>
                </c:pt>
                <c:pt idx="27699">
                  <c:v>69996.5</c:v>
                </c:pt>
                <c:pt idx="27700">
                  <c:v>69510</c:v>
                </c:pt>
                <c:pt idx="27701">
                  <c:v>69422.5</c:v>
                </c:pt>
                <c:pt idx="27702">
                  <c:v>69079.5</c:v>
                </c:pt>
                <c:pt idx="27703">
                  <c:v>70269.5</c:v>
                </c:pt>
                <c:pt idx="27704">
                  <c:v>70017.5</c:v>
                </c:pt>
                <c:pt idx="27705">
                  <c:v>69744.5</c:v>
                </c:pt>
                <c:pt idx="27706">
                  <c:v>69779.5</c:v>
                </c:pt>
                <c:pt idx="27707">
                  <c:v>69485.5</c:v>
                </c:pt>
                <c:pt idx="27708">
                  <c:v>68988.5</c:v>
                </c:pt>
                <c:pt idx="27709">
                  <c:v>69090</c:v>
                </c:pt>
                <c:pt idx="27710">
                  <c:v>69135.5</c:v>
                </c:pt>
                <c:pt idx="27711">
                  <c:v>68687.5</c:v>
                </c:pt>
                <c:pt idx="27712">
                  <c:v>68085.5</c:v>
                </c:pt>
                <c:pt idx="27713">
                  <c:v>68351.5</c:v>
                </c:pt>
                <c:pt idx="27714">
                  <c:v>68750.5</c:v>
                </c:pt>
                <c:pt idx="27715">
                  <c:v>68236</c:v>
                </c:pt>
                <c:pt idx="27716">
                  <c:v>67802</c:v>
                </c:pt>
                <c:pt idx="27717">
                  <c:v>67557</c:v>
                </c:pt>
                <c:pt idx="27718">
                  <c:v>67504.5</c:v>
                </c:pt>
                <c:pt idx="27719">
                  <c:v>67921</c:v>
                </c:pt>
                <c:pt idx="27720">
                  <c:v>67329.5</c:v>
                </c:pt>
                <c:pt idx="27721">
                  <c:v>67543</c:v>
                </c:pt>
                <c:pt idx="27722">
                  <c:v>67098.5</c:v>
                </c:pt>
                <c:pt idx="27723">
                  <c:v>67280.5</c:v>
                </c:pt>
                <c:pt idx="27724">
                  <c:v>67637.5</c:v>
                </c:pt>
                <c:pt idx="27725">
                  <c:v>67287.5</c:v>
                </c:pt>
                <c:pt idx="27726">
                  <c:v>67011</c:v>
                </c:pt>
                <c:pt idx="27727">
                  <c:v>66601.5</c:v>
                </c:pt>
                <c:pt idx="27728">
                  <c:v>66300.5</c:v>
                </c:pt>
                <c:pt idx="27729">
                  <c:v>65170</c:v>
                </c:pt>
                <c:pt idx="27730">
                  <c:v>65180.5</c:v>
                </c:pt>
                <c:pt idx="27731">
                  <c:v>65201.5</c:v>
                </c:pt>
                <c:pt idx="27732">
                  <c:v>65096.5</c:v>
                </c:pt>
                <c:pt idx="27733">
                  <c:v>65264.5</c:v>
                </c:pt>
                <c:pt idx="27734">
                  <c:v>65320.5</c:v>
                </c:pt>
                <c:pt idx="27735">
                  <c:v>65324</c:v>
                </c:pt>
                <c:pt idx="27736">
                  <c:v>65327.5</c:v>
                </c:pt>
                <c:pt idx="27737">
                  <c:v>65254</c:v>
                </c:pt>
                <c:pt idx="27738">
                  <c:v>65292.5</c:v>
                </c:pt>
                <c:pt idx="27739">
                  <c:v>65303</c:v>
                </c:pt>
                <c:pt idx="27740">
                  <c:v>65352</c:v>
                </c:pt>
                <c:pt idx="27741">
                  <c:v>65303</c:v>
                </c:pt>
                <c:pt idx="27742">
                  <c:v>65299.5</c:v>
                </c:pt>
                <c:pt idx="27743">
                  <c:v>65250.5</c:v>
                </c:pt>
                <c:pt idx="27744">
                  <c:v>64998.5</c:v>
                </c:pt>
                <c:pt idx="27745">
                  <c:v>65100</c:v>
                </c:pt>
                <c:pt idx="27746">
                  <c:v>65100</c:v>
                </c:pt>
                <c:pt idx="27747">
                  <c:v>65079</c:v>
                </c:pt>
                <c:pt idx="27748">
                  <c:v>65030</c:v>
                </c:pt>
                <c:pt idx="27749">
                  <c:v>65030</c:v>
                </c:pt>
                <c:pt idx="27750">
                  <c:v>65026.5</c:v>
                </c:pt>
                <c:pt idx="27751">
                  <c:v>64981</c:v>
                </c:pt>
                <c:pt idx="27752">
                  <c:v>65026.5</c:v>
                </c:pt>
                <c:pt idx="27753">
                  <c:v>64988</c:v>
                </c:pt>
                <c:pt idx="27754">
                  <c:v>64970.5</c:v>
                </c:pt>
                <c:pt idx="27755">
                  <c:v>65009</c:v>
                </c:pt>
                <c:pt idx="27756">
                  <c:v>65016</c:v>
                </c:pt>
                <c:pt idx="27757">
                  <c:v>65061.5</c:v>
                </c:pt>
                <c:pt idx="27758">
                  <c:v>65030</c:v>
                </c:pt>
                <c:pt idx="27759">
                  <c:v>65026.5</c:v>
                </c:pt>
                <c:pt idx="27760">
                  <c:v>65030</c:v>
                </c:pt>
                <c:pt idx="27761">
                  <c:v>65012.5</c:v>
                </c:pt>
                <c:pt idx="27762">
                  <c:v>64967</c:v>
                </c:pt>
                <c:pt idx="27763">
                  <c:v>64942.5</c:v>
                </c:pt>
                <c:pt idx="27764">
                  <c:v>65019.5</c:v>
                </c:pt>
                <c:pt idx="27765">
                  <c:v>64995</c:v>
                </c:pt>
                <c:pt idx="27766">
                  <c:v>64991.5</c:v>
                </c:pt>
                <c:pt idx="27767">
                  <c:v>64991.5</c:v>
                </c:pt>
                <c:pt idx="27768">
                  <c:v>65044</c:v>
                </c:pt>
                <c:pt idx="27769">
                  <c:v>65019.5</c:v>
                </c:pt>
                <c:pt idx="27770">
                  <c:v>65044</c:v>
                </c:pt>
                <c:pt idx="27771">
                  <c:v>65044</c:v>
                </c:pt>
                <c:pt idx="27772">
                  <c:v>65044</c:v>
                </c:pt>
                <c:pt idx="27773">
                  <c:v>65044</c:v>
                </c:pt>
                <c:pt idx="27774">
                  <c:v>64991.5</c:v>
                </c:pt>
                <c:pt idx="27775">
                  <c:v>65005.5</c:v>
                </c:pt>
                <c:pt idx="27776">
                  <c:v>65037</c:v>
                </c:pt>
                <c:pt idx="27777">
                  <c:v>64988</c:v>
                </c:pt>
                <c:pt idx="27778">
                  <c:v>64984.5</c:v>
                </c:pt>
                <c:pt idx="27779">
                  <c:v>64956.5</c:v>
                </c:pt>
                <c:pt idx="27780">
                  <c:v>64991.5</c:v>
                </c:pt>
                <c:pt idx="27781">
                  <c:v>64953</c:v>
                </c:pt>
                <c:pt idx="27782">
                  <c:v>64991.5</c:v>
                </c:pt>
                <c:pt idx="27783">
                  <c:v>64946</c:v>
                </c:pt>
                <c:pt idx="27784">
                  <c:v>64939</c:v>
                </c:pt>
                <c:pt idx="27785">
                  <c:v>65005.5</c:v>
                </c:pt>
                <c:pt idx="27786">
                  <c:v>65005.5</c:v>
                </c:pt>
                <c:pt idx="27787">
                  <c:v>65082.5</c:v>
                </c:pt>
                <c:pt idx="27788">
                  <c:v>65086</c:v>
                </c:pt>
                <c:pt idx="27789">
                  <c:v>65072</c:v>
                </c:pt>
                <c:pt idx="27790">
                  <c:v>65058</c:v>
                </c:pt>
                <c:pt idx="27791">
                  <c:v>65110.5</c:v>
                </c:pt>
                <c:pt idx="27792">
                  <c:v>65089.5</c:v>
                </c:pt>
                <c:pt idx="27793">
                  <c:v>65065</c:v>
                </c:pt>
                <c:pt idx="27794">
                  <c:v>65068.5</c:v>
                </c:pt>
                <c:pt idx="27795">
                  <c:v>65040.5</c:v>
                </c:pt>
                <c:pt idx="27796">
                  <c:v>65023</c:v>
                </c:pt>
                <c:pt idx="27797">
                  <c:v>65019.5</c:v>
                </c:pt>
                <c:pt idx="27798">
                  <c:v>64918</c:v>
                </c:pt>
                <c:pt idx="27799">
                  <c:v>64879.5</c:v>
                </c:pt>
                <c:pt idx="27800">
                  <c:v>64970.5</c:v>
                </c:pt>
                <c:pt idx="27801">
                  <c:v>64939</c:v>
                </c:pt>
                <c:pt idx="27802">
                  <c:v>64918</c:v>
                </c:pt>
                <c:pt idx="27803">
                  <c:v>64925</c:v>
                </c:pt>
                <c:pt idx="27804">
                  <c:v>64883</c:v>
                </c:pt>
                <c:pt idx="27805">
                  <c:v>64879.5</c:v>
                </c:pt>
                <c:pt idx="27806">
                  <c:v>64872.5</c:v>
                </c:pt>
                <c:pt idx="27807">
                  <c:v>64879.5</c:v>
                </c:pt>
                <c:pt idx="27808">
                  <c:v>64858.5</c:v>
                </c:pt>
                <c:pt idx="27809">
                  <c:v>64834</c:v>
                </c:pt>
                <c:pt idx="27810">
                  <c:v>64918</c:v>
                </c:pt>
                <c:pt idx="27811">
                  <c:v>64914.5</c:v>
                </c:pt>
                <c:pt idx="27812">
                  <c:v>64897</c:v>
                </c:pt>
                <c:pt idx="27813">
                  <c:v>64970.5</c:v>
                </c:pt>
                <c:pt idx="27814">
                  <c:v>64970.5</c:v>
                </c:pt>
                <c:pt idx="27815">
                  <c:v>64974</c:v>
                </c:pt>
                <c:pt idx="27816">
                  <c:v>64897</c:v>
                </c:pt>
                <c:pt idx="27817">
                  <c:v>64876</c:v>
                </c:pt>
                <c:pt idx="27818">
                  <c:v>64827</c:v>
                </c:pt>
                <c:pt idx="27819">
                  <c:v>64830.5</c:v>
                </c:pt>
                <c:pt idx="27820">
                  <c:v>64806</c:v>
                </c:pt>
                <c:pt idx="27821">
                  <c:v>64781.5</c:v>
                </c:pt>
                <c:pt idx="27822">
                  <c:v>64778</c:v>
                </c:pt>
                <c:pt idx="27823">
                  <c:v>64767.5</c:v>
                </c:pt>
                <c:pt idx="27824">
                  <c:v>64743</c:v>
                </c:pt>
                <c:pt idx="27825">
                  <c:v>64844.5</c:v>
                </c:pt>
                <c:pt idx="27826">
                  <c:v>64851.5</c:v>
                </c:pt>
                <c:pt idx="27827">
                  <c:v>64907.5</c:v>
                </c:pt>
                <c:pt idx="27828">
                  <c:v>64946</c:v>
                </c:pt>
                <c:pt idx="27829">
                  <c:v>64977.5</c:v>
                </c:pt>
                <c:pt idx="27830">
                  <c:v>65005.5</c:v>
                </c:pt>
                <c:pt idx="27831">
                  <c:v>65040.5</c:v>
                </c:pt>
                <c:pt idx="27832">
                  <c:v>65100</c:v>
                </c:pt>
                <c:pt idx="27833">
                  <c:v>65163</c:v>
                </c:pt>
                <c:pt idx="27834">
                  <c:v>65254</c:v>
                </c:pt>
                <c:pt idx="27835">
                  <c:v>65359</c:v>
                </c:pt>
                <c:pt idx="27836">
                  <c:v>65387</c:v>
                </c:pt>
                <c:pt idx="27837">
                  <c:v>65492</c:v>
                </c:pt>
                <c:pt idx="27838">
                  <c:v>65485</c:v>
                </c:pt>
                <c:pt idx="27839">
                  <c:v>65513</c:v>
                </c:pt>
                <c:pt idx="27840">
                  <c:v>65565.5</c:v>
                </c:pt>
                <c:pt idx="27841">
                  <c:v>65593.5</c:v>
                </c:pt>
                <c:pt idx="27842">
                  <c:v>65590</c:v>
                </c:pt>
                <c:pt idx="27843">
                  <c:v>65646</c:v>
                </c:pt>
                <c:pt idx="27844">
                  <c:v>65621.5</c:v>
                </c:pt>
                <c:pt idx="27845">
                  <c:v>65646</c:v>
                </c:pt>
                <c:pt idx="27846">
                  <c:v>65642.5</c:v>
                </c:pt>
                <c:pt idx="27847">
                  <c:v>65593.5</c:v>
                </c:pt>
                <c:pt idx="27848">
                  <c:v>65597</c:v>
                </c:pt>
                <c:pt idx="27849">
                  <c:v>65541</c:v>
                </c:pt>
                <c:pt idx="27850">
                  <c:v>65478</c:v>
                </c:pt>
                <c:pt idx="27851">
                  <c:v>65593.5</c:v>
                </c:pt>
                <c:pt idx="27852">
                  <c:v>65604</c:v>
                </c:pt>
                <c:pt idx="27853">
                  <c:v>65614.5</c:v>
                </c:pt>
                <c:pt idx="27854">
                  <c:v>65614.5</c:v>
                </c:pt>
                <c:pt idx="27855">
                  <c:v>65667</c:v>
                </c:pt>
                <c:pt idx="27856">
                  <c:v>65775.5</c:v>
                </c:pt>
                <c:pt idx="27857">
                  <c:v>65877</c:v>
                </c:pt>
                <c:pt idx="27858">
                  <c:v>65957.5</c:v>
                </c:pt>
                <c:pt idx="27859">
                  <c:v>66034.5</c:v>
                </c:pt>
                <c:pt idx="27860">
                  <c:v>66062.5</c:v>
                </c:pt>
                <c:pt idx="27861">
                  <c:v>66188.5</c:v>
                </c:pt>
                <c:pt idx="27862">
                  <c:v>66213</c:v>
                </c:pt>
                <c:pt idx="27863">
                  <c:v>66286.5</c:v>
                </c:pt>
                <c:pt idx="27864">
                  <c:v>66367</c:v>
                </c:pt>
                <c:pt idx="27865">
                  <c:v>66423</c:v>
                </c:pt>
                <c:pt idx="27866">
                  <c:v>66346</c:v>
                </c:pt>
                <c:pt idx="27867">
                  <c:v>66346</c:v>
                </c:pt>
                <c:pt idx="27868">
                  <c:v>66419.5</c:v>
                </c:pt>
                <c:pt idx="27869">
                  <c:v>66423</c:v>
                </c:pt>
                <c:pt idx="27870">
                  <c:v>66465</c:v>
                </c:pt>
                <c:pt idx="27871">
                  <c:v>66563</c:v>
                </c:pt>
                <c:pt idx="27872">
                  <c:v>66587.5</c:v>
                </c:pt>
                <c:pt idx="27873">
                  <c:v>66629.5</c:v>
                </c:pt>
                <c:pt idx="27874">
                  <c:v>66633</c:v>
                </c:pt>
                <c:pt idx="27875">
                  <c:v>66766</c:v>
                </c:pt>
                <c:pt idx="27876">
                  <c:v>66836</c:v>
                </c:pt>
                <c:pt idx="27877">
                  <c:v>66864</c:v>
                </c:pt>
                <c:pt idx="27878">
                  <c:v>67035.5</c:v>
                </c:pt>
                <c:pt idx="27879">
                  <c:v>67007.5</c:v>
                </c:pt>
                <c:pt idx="27880">
                  <c:v>67133.5</c:v>
                </c:pt>
                <c:pt idx="27881">
                  <c:v>67172</c:v>
                </c:pt>
                <c:pt idx="27882">
                  <c:v>67249</c:v>
                </c:pt>
                <c:pt idx="27883">
                  <c:v>67308.5</c:v>
                </c:pt>
                <c:pt idx="27884">
                  <c:v>67385.5</c:v>
                </c:pt>
                <c:pt idx="27885">
                  <c:v>67308.5</c:v>
                </c:pt>
                <c:pt idx="27886">
                  <c:v>67308.5</c:v>
                </c:pt>
                <c:pt idx="27887">
                  <c:v>67308.5</c:v>
                </c:pt>
                <c:pt idx="27888">
                  <c:v>67308.5</c:v>
                </c:pt>
                <c:pt idx="27889">
                  <c:v>67308.5</c:v>
                </c:pt>
                <c:pt idx="27890">
                  <c:v>67308.5</c:v>
                </c:pt>
                <c:pt idx="27891">
                  <c:v>67308.5</c:v>
                </c:pt>
                <c:pt idx="27892">
                  <c:v>67308.5</c:v>
                </c:pt>
                <c:pt idx="27893">
                  <c:v>67308.5</c:v>
                </c:pt>
                <c:pt idx="27894">
                  <c:v>67308.5</c:v>
                </c:pt>
                <c:pt idx="27895">
                  <c:v>67308.5</c:v>
                </c:pt>
                <c:pt idx="27896">
                  <c:v>67308.5</c:v>
                </c:pt>
                <c:pt idx="27897">
                  <c:v>67308.5</c:v>
                </c:pt>
                <c:pt idx="27898">
                  <c:v>67308.5</c:v>
                </c:pt>
                <c:pt idx="27899">
                  <c:v>67308.5</c:v>
                </c:pt>
                <c:pt idx="27900">
                  <c:v>67308.5</c:v>
                </c:pt>
                <c:pt idx="27901">
                  <c:v>67308.5</c:v>
                </c:pt>
                <c:pt idx="27902">
                  <c:v>67308.5</c:v>
                </c:pt>
                <c:pt idx="27903">
                  <c:v>67308.5</c:v>
                </c:pt>
                <c:pt idx="27904">
                  <c:v>67308.5</c:v>
                </c:pt>
                <c:pt idx="27905">
                  <c:v>67308.5</c:v>
                </c:pt>
                <c:pt idx="27906">
                  <c:v>67308.5</c:v>
                </c:pt>
                <c:pt idx="27907">
                  <c:v>67308.5</c:v>
                </c:pt>
                <c:pt idx="27908">
                  <c:v>67308.5</c:v>
                </c:pt>
                <c:pt idx="27909">
                  <c:v>67308.5</c:v>
                </c:pt>
                <c:pt idx="27910">
                  <c:v>67308.5</c:v>
                </c:pt>
                <c:pt idx="27911">
                  <c:v>67308.5</c:v>
                </c:pt>
                <c:pt idx="27912">
                  <c:v>67308.5</c:v>
                </c:pt>
                <c:pt idx="27913">
                  <c:v>67308.5</c:v>
                </c:pt>
                <c:pt idx="27914">
                  <c:v>67308.5</c:v>
                </c:pt>
                <c:pt idx="27915">
                  <c:v>67308.5</c:v>
                </c:pt>
                <c:pt idx="27916">
                  <c:v>67308.5</c:v>
                </c:pt>
                <c:pt idx="27917">
                  <c:v>67308.5</c:v>
                </c:pt>
                <c:pt idx="27918">
                  <c:v>67308.5</c:v>
                </c:pt>
                <c:pt idx="27919">
                  <c:v>67308.5</c:v>
                </c:pt>
                <c:pt idx="27920">
                  <c:v>67308.5</c:v>
                </c:pt>
                <c:pt idx="27921">
                  <c:v>67308.5</c:v>
                </c:pt>
                <c:pt idx="27922">
                  <c:v>67308.5</c:v>
                </c:pt>
                <c:pt idx="27923">
                  <c:v>67308.5</c:v>
                </c:pt>
                <c:pt idx="27924">
                  <c:v>67308.5</c:v>
                </c:pt>
                <c:pt idx="27925">
                  <c:v>67308.5</c:v>
                </c:pt>
                <c:pt idx="27926">
                  <c:v>67308.5</c:v>
                </c:pt>
                <c:pt idx="27927">
                  <c:v>67308.5</c:v>
                </c:pt>
                <c:pt idx="27928">
                  <c:v>67308.5</c:v>
                </c:pt>
                <c:pt idx="27929">
                  <c:v>67308.5</c:v>
                </c:pt>
                <c:pt idx="27930">
                  <c:v>67308.5</c:v>
                </c:pt>
                <c:pt idx="27931">
                  <c:v>67308.5</c:v>
                </c:pt>
                <c:pt idx="27932">
                  <c:v>67308.5</c:v>
                </c:pt>
                <c:pt idx="27933">
                  <c:v>67308.5</c:v>
                </c:pt>
                <c:pt idx="27934">
                  <c:v>67308.5</c:v>
                </c:pt>
                <c:pt idx="27935">
                  <c:v>67308.5</c:v>
                </c:pt>
                <c:pt idx="27936">
                  <c:v>67308.5</c:v>
                </c:pt>
                <c:pt idx="27937">
                  <c:v>67308.5</c:v>
                </c:pt>
                <c:pt idx="27938">
                  <c:v>67308.5</c:v>
                </c:pt>
                <c:pt idx="27939">
                  <c:v>67308.5</c:v>
                </c:pt>
                <c:pt idx="27940">
                  <c:v>67308.5</c:v>
                </c:pt>
                <c:pt idx="27941">
                  <c:v>67308.5</c:v>
                </c:pt>
                <c:pt idx="27942">
                  <c:v>67308.5</c:v>
                </c:pt>
                <c:pt idx="27943">
                  <c:v>67308.5</c:v>
                </c:pt>
                <c:pt idx="27944">
                  <c:v>67308.5</c:v>
                </c:pt>
                <c:pt idx="27945">
                  <c:v>67308.5</c:v>
                </c:pt>
                <c:pt idx="27946">
                  <c:v>67308.5</c:v>
                </c:pt>
                <c:pt idx="27947">
                  <c:v>67308.5</c:v>
                </c:pt>
                <c:pt idx="27948">
                  <c:v>67308.5</c:v>
                </c:pt>
                <c:pt idx="27949">
                  <c:v>67308.5</c:v>
                </c:pt>
                <c:pt idx="27950">
                  <c:v>67308.5</c:v>
                </c:pt>
                <c:pt idx="27951">
                  <c:v>67308.5</c:v>
                </c:pt>
                <c:pt idx="27952">
                  <c:v>67308.5</c:v>
                </c:pt>
                <c:pt idx="27953">
                  <c:v>67308.5</c:v>
                </c:pt>
                <c:pt idx="27954">
                  <c:v>67308.5</c:v>
                </c:pt>
                <c:pt idx="27955">
                  <c:v>67308.5</c:v>
                </c:pt>
                <c:pt idx="27956">
                  <c:v>67308.5</c:v>
                </c:pt>
                <c:pt idx="27957">
                  <c:v>67308.5</c:v>
                </c:pt>
                <c:pt idx="27958">
                  <c:v>67308.5</c:v>
                </c:pt>
                <c:pt idx="27959">
                  <c:v>67308.5</c:v>
                </c:pt>
                <c:pt idx="27960">
                  <c:v>67308.5</c:v>
                </c:pt>
                <c:pt idx="27961">
                  <c:v>67308.5</c:v>
                </c:pt>
                <c:pt idx="27962">
                  <c:v>67308.5</c:v>
                </c:pt>
                <c:pt idx="27963">
                  <c:v>67308.5</c:v>
                </c:pt>
                <c:pt idx="27964">
                  <c:v>67308.5</c:v>
                </c:pt>
                <c:pt idx="27965">
                  <c:v>67308.5</c:v>
                </c:pt>
                <c:pt idx="27966">
                  <c:v>67308.5</c:v>
                </c:pt>
                <c:pt idx="27967">
                  <c:v>67308.5</c:v>
                </c:pt>
                <c:pt idx="27968">
                  <c:v>67308.5</c:v>
                </c:pt>
                <c:pt idx="27969">
                  <c:v>67308.5</c:v>
                </c:pt>
                <c:pt idx="27970">
                  <c:v>67308.5</c:v>
                </c:pt>
                <c:pt idx="27971">
                  <c:v>67308.5</c:v>
                </c:pt>
                <c:pt idx="27972">
                  <c:v>67308.5</c:v>
                </c:pt>
                <c:pt idx="27973">
                  <c:v>67308.5</c:v>
                </c:pt>
                <c:pt idx="27974">
                  <c:v>67308.5</c:v>
                </c:pt>
                <c:pt idx="27975">
                  <c:v>67308.5</c:v>
                </c:pt>
                <c:pt idx="27976">
                  <c:v>67308.5</c:v>
                </c:pt>
                <c:pt idx="27977">
                  <c:v>67308.5</c:v>
                </c:pt>
                <c:pt idx="27978">
                  <c:v>67308.5</c:v>
                </c:pt>
                <c:pt idx="27979">
                  <c:v>67308.5</c:v>
                </c:pt>
                <c:pt idx="27980">
                  <c:v>67308.5</c:v>
                </c:pt>
                <c:pt idx="27981">
                  <c:v>67308.5</c:v>
                </c:pt>
                <c:pt idx="27982">
                  <c:v>67308.5</c:v>
                </c:pt>
                <c:pt idx="27983">
                  <c:v>67308.5</c:v>
                </c:pt>
                <c:pt idx="27984">
                  <c:v>67308.5</c:v>
                </c:pt>
                <c:pt idx="27985">
                  <c:v>67308.5</c:v>
                </c:pt>
                <c:pt idx="27986">
                  <c:v>67308.5</c:v>
                </c:pt>
                <c:pt idx="27987">
                  <c:v>67308.5</c:v>
                </c:pt>
                <c:pt idx="27988">
                  <c:v>67308.5</c:v>
                </c:pt>
                <c:pt idx="27989">
                  <c:v>67308.5</c:v>
                </c:pt>
                <c:pt idx="27990">
                  <c:v>67308.5</c:v>
                </c:pt>
                <c:pt idx="27991">
                  <c:v>67308.5</c:v>
                </c:pt>
                <c:pt idx="27992">
                  <c:v>67308.5</c:v>
                </c:pt>
                <c:pt idx="27993">
                  <c:v>67308.5</c:v>
                </c:pt>
                <c:pt idx="27994">
                  <c:v>67308.5</c:v>
                </c:pt>
                <c:pt idx="27995">
                  <c:v>67308.5</c:v>
                </c:pt>
                <c:pt idx="27996">
                  <c:v>67308.5</c:v>
                </c:pt>
                <c:pt idx="27997">
                  <c:v>67308.5</c:v>
                </c:pt>
                <c:pt idx="27998">
                  <c:v>67308.5</c:v>
                </c:pt>
                <c:pt idx="27999">
                  <c:v>69331.5</c:v>
                </c:pt>
                <c:pt idx="28000">
                  <c:v>69331.5</c:v>
                </c:pt>
                <c:pt idx="28001">
                  <c:v>69195</c:v>
                </c:pt>
                <c:pt idx="28002">
                  <c:v>69384</c:v>
                </c:pt>
                <c:pt idx="28003">
                  <c:v>69303.5</c:v>
                </c:pt>
                <c:pt idx="28004">
                  <c:v>69450.5</c:v>
                </c:pt>
                <c:pt idx="28005">
                  <c:v>69450.5</c:v>
                </c:pt>
                <c:pt idx="28006">
                  <c:v>69534.5</c:v>
                </c:pt>
                <c:pt idx="28007">
                  <c:v>69478.5</c:v>
                </c:pt>
                <c:pt idx="28008">
                  <c:v>69531</c:v>
                </c:pt>
                <c:pt idx="28009">
                  <c:v>69559</c:v>
                </c:pt>
                <c:pt idx="28010">
                  <c:v>69531</c:v>
                </c:pt>
                <c:pt idx="28011">
                  <c:v>69594</c:v>
                </c:pt>
                <c:pt idx="28012">
                  <c:v>69622</c:v>
                </c:pt>
                <c:pt idx="28013">
                  <c:v>69531</c:v>
                </c:pt>
                <c:pt idx="28014">
                  <c:v>69527.5</c:v>
                </c:pt>
                <c:pt idx="28015">
                  <c:v>69520.5</c:v>
                </c:pt>
                <c:pt idx="28016">
                  <c:v>69576.5</c:v>
                </c:pt>
                <c:pt idx="28017">
                  <c:v>69562.5</c:v>
                </c:pt>
                <c:pt idx="28018">
                  <c:v>69272</c:v>
                </c:pt>
                <c:pt idx="28019">
                  <c:v>69440</c:v>
                </c:pt>
                <c:pt idx="28020">
                  <c:v>69524</c:v>
                </c:pt>
                <c:pt idx="28021">
                  <c:v>69275.5</c:v>
                </c:pt>
                <c:pt idx="28022">
                  <c:v>69538</c:v>
                </c:pt>
                <c:pt idx="28023">
                  <c:v>69356</c:v>
                </c:pt>
                <c:pt idx="28024">
                  <c:v>69447</c:v>
                </c:pt>
                <c:pt idx="28025">
                  <c:v>69464.5</c:v>
                </c:pt>
                <c:pt idx="28026">
                  <c:v>69391</c:v>
                </c:pt>
                <c:pt idx="28027">
                  <c:v>69387.5</c:v>
                </c:pt>
                <c:pt idx="28028">
                  <c:v>69496</c:v>
                </c:pt>
                <c:pt idx="28029">
                  <c:v>69359.5</c:v>
                </c:pt>
                <c:pt idx="28030">
                  <c:v>69415.5</c:v>
                </c:pt>
                <c:pt idx="28031">
                  <c:v>69384</c:v>
                </c:pt>
                <c:pt idx="28032">
                  <c:v>69415.5</c:v>
                </c:pt>
                <c:pt idx="28033">
                  <c:v>69303.5</c:v>
                </c:pt>
                <c:pt idx="28034">
                  <c:v>69303.5</c:v>
                </c:pt>
                <c:pt idx="28035">
                  <c:v>69359.5</c:v>
                </c:pt>
                <c:pt idx="28036">
                  <c:v>69359.5</c:v>
                </c:pt>
                <c:pt idx="28037">
                  <c:v>69331.5</c:v>
                </c:pt>
                <c:pt idx="28038">
                  <c:v>69377</c:v>
                </c:pt>
                <c:pt idx="28039">
                  <c:v>69373.5</c:v>
                </c:pt>
                <c:pt idx="28040">
                  <c:v>69345.5</c:v>
                </c:pt>
                <c:pt idx="28041">
                  <c:v>69275.5</c:v>
                </c:pt>
                <c:pt idx="28042">
                  <c:v>69331.5</c:v>
                </c:pt>
                <c:pt idx="28043">
                  <c:v>69195</c:v>
                </c:pt>
                <c:pt idx="28044">
                  <c:v>69188</c:v>
                </c:pt>
                <c:pt idx="28045">
                  <c:v>69310.5</c:v>
                </c:pt>
                <c:pt idx="28046">
                  <c:v>69272</c:v>
                </c:pt>
                <c:pt idx="28047">
                  <c:v>69254.5</c:v>
                </c:pt>
                <c:pt idx="28048">
                  <c:v>69174</c:v>
                </c:pt>
                <c:pt idx="28049">
                  <c:v>69156.5</c:v>
                </c:pt>
                <c:pt idx="28050">
                  <c:v>69233.5</c:v>
                </c:pt>
                <c:pt idx="28051">
                  <c:v>69188</c:v>
                </c:pt>
                <c:pt idx="28052">
                  <c:v>69247.5</c:v>
                </c:pt>
                <c:pt idx="28053">
                  <c:v>69216</c:v>
                </c:pt>
                <c:pt idx="28054">
                  <c:v>68992</c:v>
                </c:pt>
                <c:pt idx="28055">
                  <c:v>69163.5</c:v>
                </c:pt>
                <c:pt idx="28056">
                  <c:v>68999</c:v>
                </c:pt>
                <c:pt idx="28057">
                  <c:v>68943</c:v>
                </c:pt>
                <c:pt idx="28058">
                  <c:v>68831</c:v>
                </c:pt>
                <c:pt idx="28059">
                  <c:v>68859</c:v>
                </c:pt>
                <c:pt idx="28060">
                  <c:v>68642</c:v>
                </c:pt>
                <c:pt idx="28061">
                  <c:v>68694.5</c:v>
                </c:pt>
                <c:pt idx="28062">
                  <c:v>68551</c:v>
                </c:pt>
                <c:pt idx="28063">
                  <c:v>68579</c:v>
                </c:pt>
                <c:pt idx="28064">
                  <c:v>68488</c:v>
                </c:pt>
                <c:pt idx="28065">
                  <c:v>68267.5</c:v>
                </c:pt>
                <c:pt idx="28066">
                  <c:v>68292</c:v>
                </c:pt>
                <c:pt idx="28067">
                  <c:v>68068</c:v>
                </c:pt>
                <c:pt idx="28068">
                  <c:v>67942</c:v>
                </c:pt>
                <c:pt idx="28069">
                  <c:v>67921</c:v>
                </c:pt>
                <c:pt idx="28070">
                  <c:v>67896.5</c:v>
                </c:pt>
                <c:pt idx="28071">
                  <c:v>67816</c:v>
                </c:pt>
                <c:pt idx="28072">
                  <c:v>67683</c:v>
                </c:pt>
                <c:pt idx="28073">
                  <c:v>67672.5</c:v>
                </c:pt>
                <c:pt idx="28074">
                  <c:v>67623.5</c:v>
                </c:pt>
                <c:pt idx="28075">
                  <c:v>67532.5</c:v>
                </c:pt>
                <c:pt idx="28076">
                  <c:v>67480</c:v>
                </c:pt>
                <c:pt idx="28077">
                  <c:v>67480</c:v>
                </c:pt>
                <c:pt idx="28078">
                  <c:v>67350.5</c:v>
                </c:pt>
                <c:pt idx="28079">
                  <c:v>67350.5</c:v>
                </c:pt>
                <c:pt idx="28080">
                  <c:v>67217.5</c:v>
                </c:pt>
                <c:pt idx="28081">
                  <c:v>67112.5</c:v>
                </c:pt>
                <c:pt idx="28082">
                  <c:v>67091.5</c:v>
                </c:pt>
                <c:pt idx="28083">
                  <c:v>67091.5</c:v>
                </c:pt>
                <c:pt idx="28084">
                  <c:v>67067</c:v>
                </c:pt>
                <c:pt idx="28085">
                  <c:v>66990</c:v>
                </c:pt>
                <c:pt idx="28086">
                  <c:v>66955</c:v>
                </c:pt>
                <c:pt idx="28087">
                  <c:v>66895.5</c:v>
                </c:pt>
                <c:pt idx="28088">
                  <c:v>66839.5</c:v>
                </c:pt>
                <c:pt idx="28089">
                  <c:v>66808</c:v>
                </c:pt>
                <c:pt idx="28090">
                  <c:v>66664.5</c:v>
                </c:pt>
                <c:pt idx="28091">
                  <c:v>66696</c:v>
                </c:pt>
                <c:pt idx="28092">
                  <c:v>66479</c:v>
                </c:pt>
                <c:pt idx="28093">
                  <c:v>66524.5</c:v>
                </c:pt>
                <c:pt idx="28094">
                  <c:v>66619</c:v>
                </c:pt>
                <c:pt idx="28095">
                  <c:v>66535</c:v>
                </c:pt>
                <c:pt idx="28096">
                  <c:v>66531.5</c:v>
                </c:pt>
                <c:pt idx="28097">
                  <c:v>66440.5</c:v>
                </c:pt>
                <c:pt idx="28098">
                  <c:v>66419.5</c:v>
                </c:pt>
                <c:pt idx="28099">
                  <c:v>66475.5</c:v>
                </c:pt>
                <c:pt idx="28100">
                  <c:v>66451</c:v>
                </c:pt>
                <c:pt idx="28101">
                  <c:v>66423</c:v>
                </c:pt>
                <c:pt idx="28102">
                  <c:v>66398.5</c:v>
                </c:pt>
                <c:pt idx="28103">
                  <c:v>66377.5</c:v>
                </c:pt>
                <c:pt idx="28104">
                  <c:v>66272.5</c:v>
                </c:pt>
                <c:pt idx="28105">
                  <c:v>66223.5</c:v>
                </c:pt>
                <c:pt idx="28106">
                  <c:v>66199</c:v>
                </c:pt>
                <c:pt idx="28107">
                  <c:v>66118.5</c:v>
                </c:pt>
                <c:pt idx="28108">
                  <c:v>66118.5</c:v>
                </c:pt>
                <c:pt idx="28109">
                  <c:v>66122</c:v>
                </c:pt>
                <c:pt idx="28110">
                  <c:v>66069.5</c:v>
                </c:pt>
                <c:pt idx="28111">
                  <c:v>66083.5</c:v>
                </c:pt>
                <c:pt idx="28112">
                  <c:v>66034.5</c:v>
                </c:pt>
                <c:pt idx="28113">
                  <c:v>66017</c:v>
                </c:pt>
                <c:pt idx="28114">
                  <c:v>65849</c:v>
                </c:pt>
                <c:pt idx="28115">
                  <c:v>65828</c:v>
                </c:pt>
                <c:pt idx="28116">
                  <c:v>65737</c:v>
                </c:pt>
                <c:pt idx="28117">
                  <c:v>65691.5</c:v>
                </c:pt>
                <c:pt idx="28118">
                  <c:v>65779</c:v>
                </c:pt>
                <c:pt idx="28119">
                  <c:v>65800</c:v>
                </c:pt>
                <c:pt idx="28120">
                  <c:v>65747.5</c:v>
                </c:pt>
                <c:pt idx="28121">
                  <c:v>65747.5</c:v>
                </c:pt>
                <c:pt idx="28122">
                  <c:v>65698.5</c:v>
                </c:pt>
                <c:pt idx="28123">
                  <c:v>65768.5</c:v>
                </c:pt>
                <c:pt idx="28124">
                  <c:v>65772</c:v>
                </c:pt>
                <c:pt idx="28125">
                  <c:v>65719.5</c:v>
                </c:pt>
                <c:pt idx="28126">
                  <c:v>65772</c:v>
                </c:pt>
                <c:pt idx="28127">
                  <c:v>65695</c:v>
                </c:pt>
                <c:pt idx="28128">
                  <c:v>65618</c:v>
                </c:pt>
                <c:pt idx="28129">
                  <c:v>65646</c:v>
                </c:pt>
                <c:pt idx="28130">
                  <c:v>65618</c:v>
                </c:pt>
                <c:pt idx="28131">
                  <c:v>65698.5</c:v>
                </c:pt>
                <c:pt idx="28132">
                  <c:v>65698.5</c:v>
                </c:pt>
                <c:pt idx="28133">
                  <c:v>65695</c:v>
                </c:pt>
                <c:pt idx="28134">
                  <c:v>65772</c:v>
                </c:pt>
                <c:pt idx="28135">
                  <c:v>65758</c:v>
                </c:pt>
                <c:pt idx="28136">
                  <c:v>65793</c:v>
                </c:pt>
                <c:pt idx="28137">
                  <c:v>65831.5</c:v>
                </c:pt>
                <c:pt idx="28138">
                  <c:v>65737</c:v>
                </c:pt>
                <c:pt idx="28139">
                  <c:v>65737</c:v>
                </c:pt>
                <c:pt idx="28140">
                  <c:v>65667</c:v>
                </c:pt>
                <c:pt idx="28141">
                  <c:v>65765</c:v>
                </c:pt>
                <c:pt idx="28142">
                  <c:v>65786</c:v>
                </c:pt>
                <c:pt idx="28143">
                  <c:v>65765</c:v>
                </c:pt>
                <c:pt idx="28144">
                  <c:v>65831.5</c:v>
                </c:pt>
                <c:pt idx="28145">
                  <c:v>65856</c:v>
                </c:pt>
                <c:pt idx="28146">
                  <c:v>65793</c:v>
                </c:pt>
                <c:pt idx="28147">
                  <c:v>65863</c:v>
                </c:pt>
                <c:pt idx="28148">
                  <c:v>65852.5</c:v>
                </c:pt>
                <c:pt idx="28149">
                  <c:v>65849</c:v>
                </c:pt>
                <c:pt idx="28150">
                  <c:v>65901.5</c:v>
                </c:pt>
                <c:pt idx="28151">
                  <c:v>65901.5</c:v>
                </c:pt>
                <c:pt idx="28152">
                  <c:v>65954</c:v>
                </c:pt>
                <c:pt idx="28153">
                  <c:v>65877</c:v>
                </c:pt>
                <c:pt idx="28154">
                  <c:v>65877</c:v>
                </c:pt>
                <c:pt idx="28155">
                  <c:v>65873.5</c:v>
                </c:pt>
                <c:pt idx="28156">
                  <c:v>65901.5</c:v>
                </c:pt>
                <c:pt idx="28157">
                  <c:v>65954</c:v>
                </c:pt>
                <c:pt idx="28158">
                  <c:v>65975</c:v>
                </c:pt>
                <c:pt idx="28159">
                  <c:v>65936.5</c:v>
                </c:pt>
                <c:pt idx="28160">
                  <c:v>65915.5</c:v>
                </c:pt>
                <c:pt idx="28161">
                  <c:v>65950.5</c:v>
                </c:pt>
                <c:pt idx="28162">
                  <c:v>65926</c:v>
                </c:pt>
                <c:pt idx="28163">
                  <c:v>65803.5</c:v>
                </c:pt>
                <c:pt idx="28164">
                  <c:v>65744</c:v>
                </c:pt>
                <c:pt idx="28165">
                  <c:v>65908.5</c:v>
                </c:pt>
                <c:pt idx="28166">
                  <c:v>65835</c:v>
                </c:pt>
                <c:pt idx="28167">
                  <c:v>65845.5</c:v>
                </c:pt>
                <c:pt idx="28168">
                  <c:v>65880.5</c:v>
                </c:pt>
                <c:pt idx="28169">
                  <c:v>65887.5</c:v>
                </c:pt>
                <c:pt idx="28170">
                  <c:v>65814</c:v>
                </c:pt>
                <c:pt idx="28171">
                  <c:v>65894.5</c:v>
                </c:pt>
                <c:pt idx="28172">
                  <c:v>65898</c:v>
                </c:pt>
                <c:pt idx="28173">
                  <c:v>65947</c:v>
                </c:pt>
                <c:pt idx="28174">
                  <c:v>65922.5</c:v>
                </c:pt>
                <c:pt idx="28175">
                  <c:v>65975</c:v>
                </c:pt>
                <c:pt idx="28176">
                  <c:v>65950.5</c:v>
                </c:pt>
                <c:pt idx="28177">
                  <c:v>65975</c:v>
                </c:pt>
                <c:pt idx="28178">
                  <c:v>65950.5</c:v>
                </c:pt>
                <c:pt idx="28179">
                  <c:v>66003</c:v>
                </c:pt>
                <c:pt idx="28180">
                  <c:v>65922.5</c:v>
                </c:pt>
                <c:pt idx="28181">
                  <c:v>65950.5</c:v>
                </c:pt>
                <c:pt idx="28182">
                  <c:v>65975</c:v>
                </c:pt>
                <c:pt idx="28183">
                  <c:v>65943.5</c:v>
                </c:pt>
                <c:pt idx="28184">
                  <c:v>66013.5</c:v>
                </c:pt>
                <c:pt idx="28185">
                  <c:v>65863</c:v>
                </c:pt>
                <c:pt idx="28186">
                  <c:v>65947</c:v>
                </c:pt>
                <c:pt idx="28187">
                  <c:v>65782.5</c:v>
                </c:pt>
                <c:pt idx="28188">
                  <c:v>65849</c:v>
                </c:pt>
                <c:pt idx="28189">
                  <c:v>65901.5</c:v>
                </c:pt>
                <c:pt idx="28190">
                  <c:v>65842</c:v>
                </c:pt>
                <c:pt idx="28191">
                  <c:v>65901.5</c:v>
                </c:pt>
                <c:pt idx="28192">
                  <c:v>65940</c:v>
                </c:pt>
                <c:pt idx="28193">
                  <c:v>65908.5</c:v>
                </c:pt>
                <c:pt idx="28194">
                  <c:v>65901.5</c:v>
                </c:pt>
                <c:pt idx="28195">
                  <c:v>65943.5</c:v>
                </c:pt>
                <c:pt idx="28196">
                  <c:v>65975</c:v>
                </c:pt>
                <c:pt idx="28197">
                  <c:v>65950.5</c:v>
                </c:pt>
                <c:pt idx="28198">
                  <c:v>65950.5</c:v>
                </c:pt>
                <c:pt idx="28199">
                  <c:v>65950.5</c:v>
                </c:pt>
                <c:pt idx="28200">
                  <c:v>65947</c:v>
                </c:pt>
                <c:pt idx="28201">
                  <c:v>65999.5</c:v>
                </c:pt>
                <c:pt idx="28202">
                  <c:v>65947</c:v>
                </c:pt>
                <c:pt idx="28203">
                  <c:v>65950.5</c:v>
                </c:pt>
                <c:pt idx="28204">
                  <c:v>65922.5</c:v>
                </c:pt>
                <c:pt idx="28205">
                  <c:v>65971.5</c:v>
                </c:pt>
                <c:pt idx="28206">
                  <c:v>65996</c:v>
                </c:pt>
                <c:pt idx="28207">
                  <c:v>65961</c:v>
                </c:pt>
                <c:pt idx="28208">
                  <c:v>65992.5</c:v>
                </c:pt>
                <c:pt idx="28209">
                  <c:v>65996</c:v>
                </c:pt>
                <c:pt idx="28210">
                  <c:v>65849</c:v>
                </c:pt>
                <c:pt idx="28211">
                  <c:v>65891</c:v>
                </c:pt>
                <c:pt idx="28212">
                  <c:v>65793</c:v>
                </c:pt>
                <c:pt idx="28213">
                  <c:v>65789.5</c:v>
                </c:pt>
                <c:pt idx="28214">
                  <c:v>65894.5</c:v>
                </c:pt>
                <c:pt idx="28215">
                  <c:v>65873.5</c:v>
                </c:pt>
                <c:pt idx="28216">
                  <c:v>65933</c:v>
                </c:pt>
                <c:pt idx="28217">
                  <c:v>65863</c:v>
                </c:pt>
                <c:pt idx="28218">
                  <c:v>65905</c:v>
                </c:pt>
                <c:pt idx="28219">
                  <c:v>65859.5</c:v>
                </c:pt>
                <c:pt idx="28220">
                  <c:v>65845.5</c:v>
                </c:pt>
                <c:pt idx="28221">
                  <c:v>65870</c:v>
                </c:pt>
                <c:pt idx="28222">
                  <c:v>65845.5</c:v>
                </c:pt>
                <c:pt idx="28223">
                  <c:v>65845.5</c:v>
                </c:pt>
                <c:pt idx="28224">
                  <c:v>65821</c:v>
                </c:pt>
                <c:pt idx="28225">
                  <c:v>65821</c:v>
                </c:pt>
                <c:pt idx="28226">
                  <c:v>65817.5</c:v>
                </c:pt>
                <c:pt idx="28227">
                  <c:v>65796.5</c:v>
                </c:pt>
                <c:pt idx="28228">
                  <c:v>65793</c:v>
                </c:pt>
                <c:pt idx="28229">
                  <c:v>65719.5</c:v>
                </c:pt>
                <c:pt idx="28230">
                  <c:v>65740.5</c:v>
                </c:pt>
                <c:pt idx="28231">
                  <c:v>65758</c:v>
                </c:pt>
                <c:pt idx="28232">
                  <c:v>65709</c:v>
                </c:pt>
                <c:pt idx="28233">
                  <c:v>65730</c:v>
                </c:pt>
                <c:pt idx="28234">
                  <c:v>65670.5</c:v>
                </c:pt>
                <c:pt idx="28235">
                  <c:v>65597</c:v>
                </c:pt>
                <c:pt idx="28236">
                  <c:v>65604</c:v>
                </c:pt>
                <c:pt idx="28237">
                  <c:v>65446.5</c:v>
                </c:pt>
                <c:pt idx="28238">
                  <c:v>65618</c:v>
                </c:pt>
                <c:pt idx="28239">
                  <c:v>65439.5</c:v>
                </c:pt>
                <c:pt idx="28240">
                  <c:v>65523.5</c:v>
                </c:pt>
                <c:pt idx="28241">
                  <c:v>65520</c:v>
                </c:pt>
                <c:pt idx="28242">
                  <c:v>65502.5</c:v>
                </c:pt>
                <c:pt idx="28243">
                  <c:v>65537.5</c:v>
                </c:pt>
                <c:pt idx="28244">
                  <c:v>65520</c:v>
                </c:pt>
                <c:pt idx="28245">
                  <c:v>65467.5</c:v>
                </c:pt>
                <c:pt idx="28246">
                  <c:v>65488.5</c:v>
                </c:pt>
                <c:pt idx="28247">
                  <c:v>65467.5</c:v>
                </c:pt>
                <c:pt idx="28248">
                  <c:v>65492</c:v>
                </c:pt>
                <c:pt idx="28249">
                  <c:v>65390.5</c:v>
                </c:pt>
                <c:pt idx="28250">
                  <c:v>65366</c:v>
                </c:pt>
                <c:pt idx="28251">
                  <c:v>65341.5</c:v>
                </c:pt>
                <c:pt idx="28252">
                  <c:v>65341.5</c:v>
                </c:pt>
                <c:pt idx="28253">
                  <c:v>65341.5</c:v>
                </c:pt>
                <c:pt idx="28254">
                  <c:v>65289</c:v>
                </c:pt>
                <c:pt idx="28255">
                  <c:v>65334.5</c:v>
                </c:pt>
                <c:pt idx="28256">
                  <c:v>65282</c:v>
                </c:pt>
                <c:pt idx="28257">
                  <c:v>65163</c:v>
                </c:pt>
                <c:pt idx="28258">
                  <c:v>65114</c:v>
                </c:pt>
                <c:pt idx="28259">
                  <c:v>65187.5</c:v>
                </c:pt>
                <c:pt idx="28260">
                  <c:v>65166.5</c:v>
                </c:pt>
                <c:pt idx="28261">
                  <c:v>65075.5</c:v>
                </c:pt>
                <c:pt idx="28262">
                  <c:v>65149</c:v>
                </c:pt>
                <c:pt idx="28263">
                  <c:v>65103.5</c:v>
                </c:pt>
                <c:pt idx="28264">
                  <c:v>65089.5</c:v>
                </c:pt>
                <c:pt idx="28265">
                  <c:v>64991.5</c:v>
                </c:pt>
                <c:pt idx="28266">
                  <c:v>65086</c:v>
                </c:pt>
                <c:pt idx="28267">
                  <c:v>65044</c:v>
                </c:pt>
                <c:pt idx="28268">
                  <c:v>65072</c:v>
                </c:pt>
                <c:pt idx="28269">
                  <c:v>65044</c:v>
                </c:pt>
                <c:pt idx="28270">
                  <c:v>65051</c:v>
                </c:pt>
                <c:pt idx="28271">
                  <c:v>64998.5</c:v>
                </c:pt>
                <c:pt idx="28272">
                  <c:v>64974</c:v>
                </c:pt>
                <c:pt idx="28273">
                  <c:v>64995</c:v>
                </c:pt>
                <c:pt idx="28274">
                  <c:v>64897</c:v>
                </c:pt>
                <c:pt idx="28275">
                  <c:v>64893.5</c:v>
                </c:pt>
                <c:pt idx="28276">
                  <c:v>64823.5</c:v>
                </c:pt>
                <c:pt idx="28277">
                  <c:v>64872.5</c:v>
                </c:pt>
                <c:pt idx="28278">
                  <c:v>64771</c:v>
                </c:pt>
                <c:pt idx="28279">
                  <c:v>64739.5</c:v>
                </c:pt>
                <c:pt idx="28280">
                  <c:v>64739.5</c:v>
                </c:pt>
                <c:pt idx="28281">
                  <c:v>64753.5</c:v>
                </c:pt>
                <c:pt idx="28282">
                  <c:v>64750</c:v>
                </c:pt>
                <c:pt idx="28283">
                  <c:v>64683.5</c:v>
                </c:pt>
                <c:pt idx="28284">
                  <c:v>64732.5</c:v>
                </c:pt>
                <c:pt idx="28285">
                  <c:v>64662.5</c:v>
                </c:pt>
                <c:pt idx="28286">
                  <c:v>64631</c:v>
                </c:pt>
                <c:pt idx="28287">
                  <c:v>64669.5</c:v>
                </c:pt>
                <c:pt idx="28288">
                  <c:v>64722</c:v>
                </c:pt>
                <c:pt idx="28289">
                  <c:v>64648.5</c:v>
                </c:pt>
                <c:pt idx="28290">
                  <c:v>64596</c:v>
                </c:pt>
                <c:pt idx="28291">
                  <c:v>64645</c:v>
                </c:pt>
                <c:pt idx="28292">
                  <c:v>64599.5</c:v>
                </c:pt>
                <c:pt idx="28293">
                  <c:v>64603</c:v>
                </c:pt>
                <c:pt idx="28294">
                  <c:v>64652</c:v>
                </c:pt>
                <c:pt idx="28295">
                  <c:v>64599.5</c:v>
                </c:pt>
                <c:pt idx="28296">
                  <c:v>64603</c:v>
                </c:pt>
                <c:pt idx="28297">
                  <c:v>64550.5</c:v>
                </c:pt>
                <c:pt idx="28298">
                  <c:v>64599.5</c:v>
                </c:pt>
                <c:pt idx="28299">
                  <c:v>64501.5</c:v>
                </c:pt>
                <c:pt idx="28300">
                  <c:v>64505</c:v>
                </c:pt>
                <c:pt idx="28301">
                  <c:v>64526</c:v>
                </c:pt>
                <c:pt idx="28302">
                  <c:v>64494.5</c:v>
                </c:pt>
                <c:pt idx="28303">
                  <c:v>64515.5</c:v>
                </c:pt>
                <c:pt idx="28304">
                  <c:v>64498</c:v>
                </c:pt>
                <c:pt idx="28305">
                  <c:v>64526</c:v>
                </c:pt>
                <c:pt idx="28306">
                  <c:v>64407</c:v>
                </c:pt>
                <c:pt idx="28307">
                  <c:v>64361.5</c:v>
                </c:pt>
                <c:pt idx="28308">
                  <c:v>64445.5</c:v>
                </c:pt>
                <c:pt idx="28309">
                  <c:v>64358</c:v>
                </c:pt>
                <c:pt idx="28310">
                  <c:v>64396.5</c:v>
                </c:pt>
                <c:pt idx="28311">
                  <c:v>64330</c:v>
                </c:pt>
                <c:pt idx="28312">
                  <c:v>64358</c:v>
                </c:pt>
                <c:pt idx="28313">
                  <c:v>64312.5</c:v>
                </c:pt>
                <c:pt idx="28314">
                  <c:v>64330</c:v>
                </c:pt>
                <c:pt idx="28315">
                  <c:v>64361.5</c:v>
                </c:pt>
                <c:pt idx="28316">
                  <c:v>64379</c:v>
                </c:pt>
                <c:pt idx="28317">
                  <c:v>64403.5</c:v>
                </c:pt>
                <c:pt idx="28318">
                  <c:v>64403.5</c:v>
                </c:pt>
                <c:pt idx="28319">
                  <c:v>64403.5</c:v>
                </c:pt>
                <c:pt idx="28320">
                  <c:v>64386</c:v>
                </c:pt>
                <c:pt idx="28321">
                  <c:v>64358</c:v>
                </c:pt>
                <c:pt idx="28322">
                  <c:v>64312.5</c:v>
                </c:pt>
                <c:pt idx="28323">
                  <c:v>64340.5</c:v>
                </c:pt>
                <c:pt idx="28324">
                  <c:v>64270.5</c:v>
                </c:pt>
                <c:pt idx="28325">
                  <c:v>64340.5</c:v>
                </c:pt>
                <c:pt idx="28326">
                  <c:v>64312.5</c:v>
                </c:pt>
                <c:pt idx="28327">
                  <c:v>64281</c:v>
                </c:pt>
                <c:pt idx="28328">
                  <c:v>64253</c:v>
                </c:pt>
                <c:pt idx="28329">
                  <c:v>64211</c:v>
                </c:pt>
                <c:pt idx="28330">
                  <c:v>64057</c:v>
                </c:pt>
                <c:pt idx="28331">
                  <c:v>64102.5</c:v>
                </c:pt>
                <c:pt idx="28332">
                  <c:v>64113</c:v>
                </c:pt>
                <c:pt idx="28333">
                  <c:v>64141</c:v>
                </c:pt>
                <c:pt idx="28334">
                  <c:v>64162</c:v>
                </c:pt>
                <c:pt idx="28335">
                  <c:v>64123.5</c:v>
                </c:pt>
                <c:pt idx="28336">
                  <c:v>64064</c:v>
                </c:pt>
                <c:pt idx="28337">
                  <c:v>64099</c:v>
                </c:pt>
                <c:pt idx="28338">
                  <c:v>64022</c:v>
                </c:pt>
                <c:pt idx="28339">
                  <c:v>64071</c:v>
                </c:pt>
                <c:pt idx="28340">
                  <c:v>64001</c:v>
                </c:pt>
                <c:pt idx="28341">
                  <c:v>64001</c:v>
                </c:pt>
                <c:pt idx="28342">
                  <c:v>63994</c:v>
                </c:pt>
                <c:pt idx="28343">
                  <c:v>64001</c:v>
                </c:pt>
                <c:pt idx="28344">
                  <c:v>63976.5</c:v>
                </c:pt>
                <c:pt idx="28345">
                  <c:v>63976.5</c:v>
                </c:pt>
                <c:pt idx="28346">
                  <c:v>63945</c:v>
                </c:pt>
                <c:pt idx="28347">
                  <c:v>63927.5</c:v>
                </c:pt>
                <c:pt idx="28348">
                  <c:v>63924</c:v>
                </c:pt>
                <c:pt idx="28349">
                  <c:v>63924</c:v>
                </c:pt>
                <c:pt idx="28350">
                  <c:v>63871.5</c:v>
                </c:pt>
                <c:pt idx="28351">
                  <c:v>63868</c:v>
                </c:pt>
                <c:pt idx="28352">
                  <c:v>63868</c:v>
                </c:pt>
                <c:pt idx="28353">
                  <c:v>63875</c:v>
                </c:pt>
                <c:pt idx="28354">
                  <c:v>63875</c:v>
                </c:pt>
                <c:pt idx="28355">
                  <c:v>63875</c:v>
                </c:pt>
                <c:pt idx="28356">
                  <c:v>63875</c:v>
                </c:pt>
                <c:pt idx="28357">
                  <c:v>63875</c:v>
                </c:pt>
                <c:pt idx="28358">
                  <c:v>63875</c:v>
                </c:pt>
                <c:pt idx="28359">
                  <c:v>63875</c:v>
                </c:pt>
                <c:pt idx="28360">
                  <c:v>63875</c:v>
                </c:pt>
                <c:pt idx="28361">
                  <c:v>63875</c:v>
                </c:pt>
                <c:pt idx="28362">
                  <c:v>63875</c:v>
                </c:pt>
                <c:pt idx="28363">
                  <c:v>63875</c:v>
                </c:pt>
                <c:pt idx="28364">
                  <c:v>63875</c:v>
                </c:pt>
                <c:pt idx="28365">
                  <c:v>63875</c:v>
                </c:pt>
                <c:pt idx="28366">
                  <c:v>63875</c:v>
                </c:pt>
                <c:pt idx="28367">
                  <c:v>63875</c:v>
                </c:pt>
                <c:pt idx="28368">
                  <c:v>63875</c:v>
                </c:pt>
                <c:pt idx="28369">
                  <c:v>63875</c:v>
                </c:pt>
                <c:pt idx="28370">
                  <c:v>63875</c:v>
                </c:pt>
                <c:pt idx="28371">
                  <c:v>63875</c:v>
                </c:pt>
                <c:pt idx="28372">
                  <c:v>63875</c:v>
                </c:pt>
                <c:pt idx="28373">
                  <c:v>63875</c:v>
                </c:pt>
                <c:pt idx="28374">
                  <c:v>63875</c:v>
                </c:pt>
                <c:pt idx="28375">
                  <c:v>63840</c:v>
                </c:pt>
                <c:pt idx="28376">
                  <c:v>63840</c:v>
                </c:pt>
                <c:pt idx="28377">
                  <c:v>63840</c:v>
                </c:pt>
                <c:pt idx="28378">
                  <c:v>63840</c:v>
                </c:pt>
                <c:pt idx="28379">
                  <c:v>63840</c:v>
                </c:pt>
                <c:pt idx="28380">
                  <c:v>63840</c:v>
                </c:pt>
                <c:pt idx="28381">
                  <c:v>63840</c:v>
                </c:pt>
                <c:pt idx="28382">
                  <c:v>63840</c:v>
                </c:pt>
                <c:pt idx="28383">
                  <c:v>63840</c:v>
                </c:pt>
                <c:pt idx="28384">
                  <c:v>63840</c:v>
                </c:pt>
                <c:pt idx="28385">
                  <c:v>63840</c:v>
                </c:pt>
                <c:pt idx="28386">
                  <c:v>63840</c:v>
                </c:pt>
                <c:pt idx="28387">
                  <c:v>63840</c:v>
                </c:pt>
                <c:pt idx="28388">
                  <c:v>63840</c:v>
                </c:pt>
                <c:pt idx="28389">
                  <c:v>63840</c:v>
                </c:pt>
                <c:pt idx="28390">
                  <c:v>63840</c:v>
                </c:pt>
                <c:pt idx="28391">
                  <c:v>63840</c:v>
                </c:pt>
                <c:pt idx="28392">
                  <c:v>63840</c:v>
                </c:pt>
                <c:pt idx="28393">
                  <c:v>63840</c:v>
                </c:pt>
                <c:pt idx="28394">
                  <c:v>63840</c:v>
                </c:pt>
                <c:pt idx="28395">
                  <c:v>63840</c:v>
                </c:pt>
                <c:pt idx="28396">
                  <c:v>63840</c:v>
                </c:pt>
                <c:pt idx="28397">
                  <c:v>63794.5</c:v>
                </c:pt>
                <c:pt idx="28398">
                  <c:v>63840</c:v>
                </c:pt>
                <c:pt idx="28399">
                  <c:v>63766.5</c:v>
                </c:pt>
                <c:pt idx="28400">
                  <c:v>63812</c:v>
                </c:pt>
                <c:pt idx="28401">
                  <c:v>63756</c:v>
                </c:pt>
                <c:pt idx="28402">
                  <c:v>63735</c:v>
                </c:pt>
                <c:pt idx="28403">
                  <c:v>63679</c:v>
                </c:pt>
                <c:pt idx="28404">
                  <c:v>63822.5</c:v>
                </c:pt>
                <c:pt idx="28405">
                  <c:v>63843.5</c:v>
                </c:pt>
                <c:pt idx="28406">
                  <c:v>63756</c:v>
                </c:pt>
                <c:pt idx="28407">
                  <c:v>63812</c:v>
                </c:pt>
                <c:pt idx="28408">
                  <c:v>63840</c:v>
                </c:pt>
                <c:pt idx="28409">
                  <c:v>63882</c:v>
                </c:pt>
                <c:pt idx="28410">
                  <c:v>63861</c:v>
                </c:pt>
                <c:pt idx="28411">
                  <c:v>63836.5</c:v>
                </c:pt>
                <c:pt idx="28412">
                  <c:v>63840</c:v>
                </c:pt>
                <c:pt idx="28413">
                  <c:v>63861</c:v>
                </c:pt>
                <c:pt idx="28414">
                  <c:v>63913.5</c:v>
                </c:pt>
                <c:pt idx="28415">
                  <c:v>63910</c:v>
                </c:pt>
                <c:pt idx="28416">
                  <c:v>63889</c:v>
                </c:pt>
                <c:pt idx="28417">
                  <c:v>63962.5</c:v>
                </c:pt>
                <c:pt idx="28418">
                  <c:v>63941.5</c:v>
                </c:pt>
                <c:pt idx="28419">
                  <c:v>63913.5</c:v>
                </c:pt>
                <c:pt idx="28420">
                  <c:v>63938</c:v>
                </c:pt>
                <c:pt idx="28421">
                  <c:v>63983.5</c:v>
                </c:pt>
                <c:pt idx="28422">
                  <c:v>63983.5</c:v>
                </c:pt>
                <c:pt idx="28423">
                  <c:v>63927.5</c:v>
                </c:pt>
                <c:pt idx="28424">
                  <c:v>63969.5</c:v>
                </c:pt>
                <c:pt idx="28425">
                  <c:v>63938</c:v>
                </c:pt>
                <c:pt idx="28426">
                  <c:v>63805</c:v>
                </c:pt>
                <c:pt idx="28427">
                  <c:v>63854</c:v>
                </c:pt>
                <c:pt idx="28428">
                  <c:v>63892.5</c:v>
                </c:pt>
                <c:pt idx="28429">
                  <c:v>63847</c:v>
                </c:pt>
                <c:pt idx="28430">
                  <c:v>63927.5</c:v>
                </c:pt>
                <c:pt idx="28431">
                  <c:v>63896</c:v>
                </c:pt>
                <c:pt idx="28432">
                  <c:v>63952</c:v>
                </c:pt>
                <c:pt idx="28433">
                  <c:v>63920.5</c:v>
                </c:pt>
                <c:pt idx="28434">
                  <c:v>63945</c:v>
                </c:pt>
                <c:pt idx="28435">
                  <c:v>63976.5</c:v>
                </c:pt>
                <c:pt idx="28436">
                  <c:v>64004.5</c:v>
                </c:pt>
                <c:pt idx="28437">
                  <c:v>63980</c:v>
                </c:pt>
                <c:pt idx="28438">
                  <c:v>63934.5</c:v>
                </c:pt>
                <c:pt idx="28439">
                  <c:v>64029</c:v>
                </c:pt>
                <c:pt idx="28440">
                  <c:v>64029</c:v>
                </c:pt>
                <c:pt idx="28441">
                  <c:v>64004.5</c:v>
                </c:pt>
                <c:pt idx="28442">
                  <c:v>63959</c:v>
                </c:pt>
                <c:pt idx="28443">
                  <c:v>63980</c:v>
                </c:pt>
                <c:pt idx="28444">
                  <c:v>63931</c:v>
                </c:pt>
                <c:pt idx="28445">
                  <c:v>63980</c:v>
                </c:pt>
                <c:pt idx="28446">
                  <c:v>63994</c:v>
                </c:pt>
                <c:pt idx="28447">
                  <c:v>63959</c:v>
                </c:pt>
                <c:pt idx="28448">
                  <c:v>63941.5</c:v>
                </c:pt>
                <c:pt idx="28449">
                  <c:v>63983.5</c:v>
                </c:pt>
                <c:pt idx="28450">
                  <c:v>63931</c:v>
                </c:pt>
                <c:pt idx="28451">
                  <c:v>63941.5</c:v>
                </c:pt>
                <c:pt idx="28452">
                  <c:v>63868</c:v>
                </c:pt>
                <c:pt idx="28453">
                  <c:v>63892.5</c:v>
                </c:pt>
                <c:pt idx="28454">
                  <c:v>63868</c:v>
                </c:pt>
                <c:pt idx="28455">
                  <c:v>63896</c:v>
                </c:pt>
                <c:pt idx="28456">
                  <c:v>63871.5</c:v>
                </c:pt>
                <c:pt idx="28457">
                  <c:v>63847</c:v>
                </c:pt>
                <c:pt idx="28458">
                  <c:v>63889</c:v>
                </c:pt>
                <c:pt idx="28459">
                  <c:v>63854</c:v>
                </c:pt>
                <c:pt idx="28460">
                  <c:v>63871.5</c:v>
                </c:pt>
                <c:pt idx="28461">
                  <c:v>63829.5</c:v>
                </c:pt>
                <c:pt idx="28462">
                  <c:v>63854</c:v>
                </c:pt>
                <c:pt idx="28463">
                  <c:v>63854</c:v>
                </c:pt>
                <c:pt idx="28464">
                  <c:v>63854</c:v>
                </c:pt>
                <c:pt idx="28465">
                  <c:v>63833</c:v>
                </c:pt>
                <c:pt idx="28466">
                  <c:v>63833</c:v>
                </c:pt>
                <c:pt idx="28467">
                  <c:v>63833</c:v>
                </c:pt>
                <c:pt idx="28468">
                  <c:v>63808.5</c:v>
                </c:pt>
                <c:pt idx="28469">
                  <c:v>63812</c:v>
                </c:pt>
                <c:pt idx="28470">
                  <c:v>63829.5</c:v>
                </c:pt>
                <c:pt idx="28471">
                  <c:v>63854</c:v>
                </c:pt>
                <c:pt idx="28472">
                  <c:v>63787.5</c:v>
                </c:pt>
                <c:pt idx="28473">
                  <c:v>63742</c:v>
                </c:pt>
                <c:pt idx="28474">
                  <c:v>63714</c:v>
                </c:pt>
                <c:pt idx="28475">
                  <c:v>63588</c:v>
                </c:pt>
                <c:pt idx="28476">
                  <c:v>63612.5</c:v>
                </c:pt>
                <c:pt idx="28477">
                  <c:v>63668.5</c:v>
                </c:pt>
                <c:pt idx="28478">
                  <c:v>63626.5</c:v>
                </c:pt>
                <c:pt idx="28479">
                  <c:v>63728</c:v>
                </c:pt>
                <c:pt idx="28480">
                  <c:v>63759.5</c:v>
                </c:pt>
                <c:pt idx="28481">
                  <c:v>63714</c:v>
                </c:pt>
                <c:pt idx="28482">
                  <c:v>63752.5</c:v>
                </c:pt>
                <c:pt idx="28483">
                  <c:v>63735</c:v>
                </c:pt>
                <c:pt idx="28484">
                  <c:v>63759.5</c:v>
                </c:pt>
                <c:pt idx="28485">
                  <c:v>63686</c:v>
                </c:pt>
                <c:pt idx="28486">
                  <c:v>63735</c:v>
                </c:pt>
                <c:pt idx="28487">
                  <c:v>63735</c:v>
                </c:pt>
                <c:pt idx="28488">
                  <c:v>63735</c:v>
                </c:pt>
                <c:pt idx="28489">
                  <c:v>63689.5</c:v>
                </c:pt>
                <c:pt idx="28490">
                  <c:v>63693</c:v>
                </c:pt>
                <c:pt idx="28491">
                  <c:v>63714</c:v>
                </c:pt>
                <c:pt idx="28492">
                  <c:v>63682.5</c:v>
                </c:pt>
                <c:pt idx="28493">
                  <c:v>63686</c:v>
                </c:pt>
                <c:pt idx="28494">
                  <c:v>63637</c:v>
                </c:pt>
                <c:pt idx="28495">
                  <c:v>63654.5</c:v>
                </c:pt>
                <c:pt idx="28496">
                  <c:v>63668.5</c:v>
                </c:pt>
                <c:pt idx="28497">
                  <c:v>63588</c:v>
                </c:pt>
                <c:pt idx="28498">
                  <c:v>63581</c:v>
                </c:pt>
                <c:pt idx="28499">
                  <c:v>63423.5</c:v>
                </c:pt>
                <c:pt idx="28500">
                  <c:v>63644</c:v>
                </c:pt>
                <c:pt idx="28501">
                  <c:v>63654.5</c:v>
                </c:pt>
                <c:pt idx="28502">
                  <c:v>63640.5</c:v>
                </c:pt>
                <c:pt idx="28503">
                  <c:v>63619.5</c:v>
                </c:pt>
                <c:pt idx="28504">
                  <c:v>63595</c:v>
                </c:pt>
                <c:pt idx="28505">
                  <c:v>63651</c:v>
                </c:pt>
                <c:pt idx="28506">
                  <c:v>63630</c:v>
                </c:pt>
                <c:pt idx="28507">
                  <c:v>63612.5</c:v>
                </c:pt>
                <c:pt idx="28508">
                  <c:v>63637</c:v>
                </c:pt>
                <c:pt idx="28509">
                  <c:v>63682.5</c:v>
                </c:pt>
                <c:pt idx="28510">
                  <c:v>63661.5</c:v>
                </c:pt>
                <c:pt idx="28511">
                  <c:v>63633.5</c:v>
                </c:pt>
                <c:pt idx="28512">
                  <c:v>63637</c:v>
                </c:pt>
                <c:pt idx="28513">
                  <c:v>63707</c:v>
                </c:pt>
                <c:pt idx="28514">
                  <c:v>63686</c:v>
                </c:pt>
                <c:pt idx="28515">
                  <c:v>63658</c:v>
                </c:pt>
                <c:pt idx="28516">
                  <c:v>63707</c:v>
                </c:pt>
                <c:pt idx="28517">
                  <c:v>63707</c:v>
                </c:pt>
                <c:pt idx="28518">
                  <c:v>63658</c:v>
                </c:pt>
                <c:pt idx="28519">
                  <c:v>63703.5</c:v>
                </c:pt>
                <c:pt idx="28520">
                  <c:v>63714</c:v>
                </c:pt>
                <c:pt idx="28521">
                  <c:v>63595</c:v>
                </c:pt>
                <c:pt idx="28522">
                  <c:v>63486.5</c:v>
                </c:pt>
                <c:pt idx="28523">
                  <c:v>63581</c:v>
                </c:pt>
                <c:pt idx="28524">
                  <c:v>63612.5</c:v>
                </c:pt>
                <c:pt idx="28525">
                  <c:v>63591.5</c:v>
                </c:pt>
                <c:pt idx="28526">
                  <c:v>63703.5</c:v>
                </c:pt>
                <c:pt idx="28527">
                  <c:v>63637</c:v>
                </c:pt>
                <c:pt idx="28528">
                  <c:v>63619.5</c:v>
                </c:pt>
                <c:pt idx="28529">
                  <c:v>63703.5</c:v>
                </c:pt>
                <c:pt idx="28530">
                  <c:v>63609</c:v>
                </c:pt>
                <c:pt idx="28531">
                  <c:v>63651</c:v>
                </c:pt>
                <c:pt idx="28532">
                  <c:v>63560</c:v>
                </c:pt>
                <c:pt idx="28533">
                  <c:v>63577.5</c:v>
                </c:pt>
                <c:pt idx="28534">
                  <c:v>63581</c:v>
                </c:pt>
                <c:pt idx="28535">
                  <c:v>63581</c:v>
                </c:pt>
                <c:pt idx="28536">
                  <c:v>63577.5</c:v>
                </c:pt>
                <c:pt idx="28537">
                  <c:v>63507.5</c:v>
                </c:pt>
                <c:pt idx="28538">
                  <c:v>63553</c:v>
                </c:pt>
                <c:pt idx="28539">
                  <c:v>63507.5</c:v>
                </c:pt>
                <c:pt idx="28540">
                  <c:v>63483</c:v>
                </c:pt>
                <c:pt idx="28541">
                  <c:v>63483</c:v>
                </c:pt>
                <c:pt idx="28542">
                  <c:v>63476</c:v>
                </c:pt>
                <c:pt idx="28543">
                  <c:v>63525</c:v>
                </c:pt>
                <c:pt idx="28544">
                  <c:v>63504</c:v>
                </c:pt>
                <c:pt idx="28545">
                  <c:v>63434</c:v>
                </c:pt>
                <c:pt idx="28546">
                  <c:v>63388.5</c:v>
                </c:pt>
                <c:pt idx="28547">
                  <c:v>63353.5</c:v>
                </c:pt>
                <c:pt idx="28548">
                  <c:v>63388.5</c:v>
                </c:pt>
                <c:pt idx="28549">
                  <c:v>63483</c:v>
                </c:pt>
                <c:pt idx="28550">
                  <c:v>63462</c:v>
                </c:pt>
                <c:pt idx="28551">
                  <c:v>63535.5</c:v>
                </c:pt>
                <c:pt idx="28552">
                  <c:v>63507.5</c:v>
                </c:pt>
                <c:pt idx="28553">
                  <c:v>63539</c:v>
                </c:pt>
                <c:pt idx="28554">
                  <c:v>63577.5</c:v>
                </c:pt>
                <c:pt idx="28555">
                  <c:v>63546</c:v>
                </c:pt>
                <c:pt idx="28556">
                  <c:v>63546</c:v>
                </c:pt>
                <c:pt idx="28557">
                  <c:v>63549.5</c:v>
                </c:pt>
                <c:pt idx="28558">
                  <c:v>63574</c:v>
                </c:pt>
                <c:pt idx="28559">
                  <c:v>63549.5</c:v>
                </c:pt>
                <c:pt idx="28560">
                  <c:v>63595</c:v>
                </c:pt>
                <c:pt idx="28561">
                  <c:v>63574</c:v>
                </c:pt>
                <c:pt idx="28562">
                  <c:v>63598.5</c:v>
                </c:pt>
                <c:pt idx="28563">
                  <c:v>63595</c:v>
                </c:pt>
                <c:pt idx="28564">
                  <c:v>63595</c:v>
                </c:pt>
                <c:pt idx="28565">
                  <c:v>63602</c:v>
                </c:pt>
                <c:pt idx="28566">
                  <c:v>63567</c:v>
                </c:pt>
                <c:pt idx="28567">
                  <c:v>63567</c:v>
                </c:pt>
                <c:pt idx="28568">
                  <c:v>63577.5</c:v>
                </c:pt>
                <c:pt idx="28569">
                  <c:v>63644</c:v>
                </c:pt>
                <c:pt idx="28570">
                  <c:v>63514.5</c:v>
                </c:pt>
                <c:pt idx="28571">
                  <c:v>63413</c:v>
                </c:pt>
                <c:pt idx="28572">
                  <c:v>63430.5</c:v>
                </c:pt>
                <c:pt idx="28573">
                  <c:v>63528.5</c:v>
                </c:pt>
                <c:pt idx="28574">
                  <c:v>63560</c:v>
                </c:pt>
                <c:pt idx="28575">
                  <c:v>63563.5</c:v>
                </c:pt>
                <c:pt idx="28576">
                  <c:v>63588</c:v>
                </c:pt>
                <c:pt idx="28577">
                  <c:v>63570.5</c:v>
                </c:pt>
                <c:pt idx="28578">
                  <c:v>63609</c:v>
                </c:pt>
                <c:pt idx="28579">
                  <c:v>63588</c:v>
                </c:pt>
                <c:pt idx="28580">
                  <c:v>63616</c:v>
                </c:pt>
                <c:pt idx="28581">
                  <c:v>63591.5</c:v>
                </c:pt>
                <c:pt idx="28582">
                  <c:v>63637</c:v>
                </c:pt>
                <c:pt idx="28583">
                  <c:v>63567</c:v>
                </c:pt>
                <c:pt idx="28584">
                  <c:v>63591.5</c:v>
                </c:pt>
                <c:pt idx="28585">
                  <c:v>63542.5</c:v>
                </c:pt>
                <c:pt idx="28586">
                  <c:v>63591.5</c:v>
                </c:pt>
                <c:pt idx="28587">
                  <c:v>63591.5</c:v>
                </c:pt>
                <c:pt idx="28588">
                  <c:v>63542.5</c:v>
                </c:pt>
                <c:pt idx="28589">
                  <c:v>63567</c:v>
                </c:pt>
                <c:pt idx="28590">
                  <c:v>63588</c:v>
                </c:pt>
                <c:pt idx="28591">
                  <c:v>63539</c:v>
                </c:pt>
                <c:pt idx="28592">
                  <c:v>63584.5</c:v>
                </c:pt>
                <c:pt idx="28593">
                  <c:v>63490</c:v>
                </c:pt>
                <c:pt idx="28594">
                  <c:v>63437.5</c:v>
                </c:pt>
                <c:pt idx="28595">
                  <c:v>63395.5</c:v>
                </c:pt>
                <c:pt idx="28596">
                  <c:v>63490</c:v>
                </c:pt>
                <c:pt idx="28597">
                  <c:v>63336</c:v>
                </c:pt>
                <c:pt idx="28598">
                  <c:v>63486.5</c:v>
                </c:pt>
                <c:pt idx="28599">
                  <c:v>63448</c:v>
                </c:pt>
                <c:pt idx="28600">
                  <c:v>63483</c:v>
                </c:pt>
                <c:pt idx="28601">
                  <c:v>63448</c:v>
                </c:pt>
                <c:pt idx="28602">
                  <c:v>63444.5</c:v>
                </c:pt>
                <c:pt idx="28603">
                  <c:v>63462</c:v>
                </c:pt>
                <c:pt idx="28604">
                  <c:v>63490</c:v>
                </c:pt>
                <c:pt idx="28605">
                  <c:v>63490</c:v>
                </c:pt>
                <c:pt idx="28606">
                  <c:v>63486.5</c:v>
                </c:pt>
                <c:pt idx="28607">
                  <c:v>63514.5</c:v>
                </c:pt>
                <c:pt idx="28608">
                  <c:v>63444.5</c:v>
                </c:pt>
                <c:pt idx="28609">
                  <c:v>63413</c:v>
                </c:pt>
                <c:pt idx="28610">
                  <c:v>63413</c:v>
                </c:pt>
                <c:pt idx="28611">
                  <c:v>63343</c:v>
                </c:pt>
                <c:pt idx="28612">
                  <c:v>63318.5</c:v>
                </c:pt>
                <c:pt idx="28613">
                  <c:v>63269.5</c:v>
                </c:pt>
                <c:pt idx="28614">
                  <c:v>63290.5</c:v>
                </c:pt>
                <c:pt idx="28615">
                  <c:v>63241.5</c:v>
                </c:pt>
                <c:pt idx="28616">
                  <c:v>63199.5</c:v>
                </c:pt>
                <c:pt idx="28617">
                  <c:v>63217</c:v>
                </c:pt>
                <c:pt idx="28618">
                  <c:v>63038.5</c:v>
                </c:pt>
                <c:pt idx="28619">
                  <c:v>63094.5</c:v>
                </c:pt>
                <c:pt idx="28620">
                  <c:v>63028</c:v>
                </c:pt>
                <c:pt idx="28621">
                  <c:v>63063</c:v>
                </c:pt>
                <c:pt idx="28622">
                  <c:v>63101.5</c:v>
                </c:pt>
                <c:pt idx="28623">
                  <c:v>63080.5</c:v>
                </c:pt>
                <c:pt idx="28624">
                  <c:v>63101.5</c:v>
                </c:pt>
                <c:pt idx="28625">
                  <c:v>63119</c:v>
                </c:pt>
                <c:pt idx="28626">
                  <c:v>63084</c:v>
                </c:pt>
                <c:pt idx="28627">
                  <c:v>63105</c:v>
                </c:pt>
                <c:pt idx="28628">
                  <c:v>63108.5</c:v>
                </c:pt>
                <c:pt idx="28629">
                  <c:v>63070</c:v>
                </c:pt>
                <c:pt idx="28630">
                  <c:v>63136.5</c:v>
                </c:pt>
                <c:pt idx="28631">
                  <c:v>63164.5</c:v>
                </c:pt>
                <c:pt idx="28632">
                  <c:v>63136.5</c:v>
                </c:pt>
                <c:pt idx="28633">
                  <c:v>63161</c:v>
                </c:pt>
                <c:pt idx="28634">
                  <c:v>63161</c:v>
                </c:pt>
                <c:pt idx="28635">
                  <c:v>63185.5</c:v>
                </c:pt>
                <c:pt idx="28636">
                  <c:v>63210</c:v>
                </c:pt>
                <c:pt idx="28637">
                  <c:v>63234.5</c:v>
                </c:pt>
                <c:pt idx="28638">
                  <c:v>63231</c:v>
                </c:pt>
                <c:pt idx="28639">
                  <c:v>63182</c:v>
                </c:pt>
                <c:pt idx="28640">
                  <c:v>63185.5</c:v>
                </c:pt>
                <c:pt idx="28641">
                  <c:v>63157.5</c:v>
                </c:pt>
                <c:pt idx="28642">
                  <c:v>62989.5</c:v>
                </c:pt>
                <c:pt idx="28643">
                  <c:v>63077</c:v>
                </c:pt>
                <c:pt idx="28644">
                  <c:v>63087.5</c:v>
                </c:pt>
                <c:pt idx="28645">
                  <c:v>63052.5</c:v>
                </c:pt>
                <c:pt idx="28646">
                  <c:v>63077</c:v>
                </c:pt>
                <c:pt idx="28647">
                  <c:v>63154</c:v>
                </c:pt>
                <c:pt idx="28648">
                  <c:v>63133</c:v>
                </c:pt>
                <c:pt idx="28649">
                  <c:v>63098</c:v>
                </c:pt>
                <c:pt idx="28650">
                  <c:v>63077</c:v>
                </c:pt>
                <c:pt idx="28651">
                  <c:v>63056</c:v>
                </c:pt>
                <c:pt idx="28652">
                  <c:v>63014</c:v>
                </c:pt>
                <c:pt idx="28653">
                  <c:v>63084</c:v>
                </c:pt>
                <c:pt idx="28654">
                  <c:v>63063</c:v>
                </c:pt>
                <c:pt idx="28655">
                  <c:v>63038.5</c:v>
                </c:pt>
                <c:pt idx="28656">
                  <c:v>63010.5</c:v>
                </c:pt>
                <c:pt idx="28657">
                  <c:v>62940.5</c:v>
                </c:pt>
                <c:pt idx="28658">
                  <c:v>62965</c:v>
                </c:pt>
                <c:pt idx="28659">
                  <c:v>62870.5</c:v>
                </c:pt>
                <c:pt idx="28660">
                  <c:v>62870.5</c:v>
                </c:pt>
                <c:pt idx="28661">
                  <c:v>62849.5</c:v>
                </c:pt>
                <c:pt idx="28662">
                  <c:v>62793.5</c:v>
                </c:pt>
                <c:pt idx="28663">
                  <c:v>62769</c:v>
                </c:pt>
                <c:pt idx="28664">
                  <c:v>62730.5</c:v>
                </c:pt>
                <c:pt idx="28665">
                  <c:v>62779.5</c:v>
                </c:pt>
                <c:pt idx="28666">
                  <c:v>62569.5</c:v>
                </c:pt>
                <c:pt idx="28667">
                  <c:v>62594</c:v>
                </c:pt>
                <c:pt idx="28668">
                  <c:v>62548.5</c:v>
                </c:pt>
                <c:pt idx="28669">
                  <c:v>62552</c:v>
                </c:pt>
                <c:pt idx="28670">
                  <c:v>62636</c:v>
                </c:pt>
                <c:pt idx="28671">
                  <c:v>62555.5</c:v>
                </c:pt>
                <c:pt idx="28672">
                  <c:v>62559</c:v>
                </c:pt>
                <c:pt idx="28673">
                  <c:v>62534.5</c:v>
                </c:pt>
                <c:pt idx="28674">
                  <c:v>62569.5</c:v>
                </c:pt>
                <c:pt idx="28675">
                  <c:v>62513.5</c:v>
                </c:pt>
                <c:pt idx="28676">
                  <c:v>62517</c:v>
                </c:pt>
                <c:pt idx="28677">
                  <c:v>62468</c:v>
                </c:pt>
                <c:pt idx="28678">
                  <c:v>62443.5</c:v>
                </c:pt>
                <c:pt idx="28679">
                  <c:v>62419</c:v>
                </c:pt>
                <c:pt idx="28680">
                  <c:v>62398</c:v>
                </c:pt>
                <c:pt idx="28681">
                  <c:v>62398</c:v>
                </c:pt>
                <c:pt idx="28682">
                  <c:v>62331.5</c:v>
                </c:pt>
                <c:pt idx="28683">
                  <c:v>62377</c:v>
                </c:pt>
                <c:pt idx="28684">
                  <c:v>62310.5</c:v>
                </c:pt>
                <c:pt idx="28685">
                  <c:v>62282.5</c:v>
                </c:pt>
                <c:pt idx="28686">
                  <c:v>62303.5</c:v>
                </c:pt>
                <c:pt idx="28687">
                  <c:v>62230</c:v>
                </c:pt>
                <c:pt idx="28688">
                  <c:v>62128.5</c:v>
                </c:pt>
                <c:pt idx="28689">
                  <c:v>62121.5</c:v>
                </c:pt>
                <c:pt idx="28690">
                  <c:v>61985</c:v>
                </c:pt>
                <c:pt idx="28691">
                  <c:v>62006</c:v>
                </c:pt>
                <c:pt idx="28692">
                  <c:v>62051.5</c:v>
                </c:pt>
                <c:pt idx="28693">
                  <c:v>62048</c:v>
                </c:pt>
                <c:pt idx="28694">
                  <c:v>62069</c:v>
                </c:pt>
                <c:pt idx="28695">
                  <c:v>62027</c:v>
                </c:pt>
                <c:pt idx="28696">
                  <c:v>62051.5</c:v>
                </c:pt>
                <c:pt idx="28697">
                  <c:v>62062</c:v>
                </c:pt>
                <c:pt idx="28698">
                  <c:v>62027</c:v>
                </c:pt>
                <c:pt idx="28699">
                  <c:v>61936</c:v>
                </c:pt>
                <c:pt idx="28700">
                  <c:v>62027</c:v>
                </c:pt>
                <c:pt idx="28701">
                  <c:v>61915</c:v>
                </c:pt>
                <c:pt idx="28702">
                  <c:v>61936</c:v>
                </c:pt>
                <c:pt idx="28703">
                  <c:v>61915</c:v>
                </c:pt>
                <c:pt idx="28704">
                  <c:v>61848.5</c:v>
                </c:pt>
                <c:pt idx="28705">
                  <c:v>61869.5</c:v>
                </c:pt>
                <c:pt idx="28706">
                  <c:v>61845</c:v>
                </c:pt>
                <c:pt idx="28707">
                  <c:v>61750.5</c:v>
                </c:pt>
                <c:pt idx="28708">
                  <c:v>61778.5</c:v>
                </c:pt>
                <c:pt idx="28709">
                  <c:v>61754</c:v>
                </c:pt>
                <c:pt idx="28710">
                  <c:v>61726</c:v>
                </c:pt>
                <c:pt idx="28711">
                  <c:v>61684</c:v>
                </c:pt>
                <c:pt idx="28712">
                  <c:v>61680.5</c:v>
                </c:pt>
                <c:pt idx="28713">
                  <c:v>61596.5</c:v>
                </c:pt>
                <c:pt idx="28714">
                  <c:v>61446</c:v>
                </c:pt>
                <c:pt idx="28715">
                  <c:v>61537</c:v>
                </c:pt>
                <c:pt idx="28716">
                  <c:v>61474</c:v>
                </c:pt>
                <c:pt idx="28717">
                  <c:v>61509</c:v>
                </c:pt>
                <c:pt idx="28718">
                  <c:v>61512.5</c:v>
                </c:pt>
                <c:pt idx="28719">
                  <c:v>61533.5</c:v>
                </c:pt>
                <c:pt idx="28720">
                  <c:v>61502</c:v>
                </c:pt>
                <c:pt idx="28721">
                  <c:v>61456.5</c:v>
                </c:pt>
                <c:pt idx="28722">
                  <c:v>61397</c:v>
                </c:pt>
                <c:pt idx="28723">
                  <c:v>61362</c:v>
                </c:pt>
                <c:pt idx="28724">
                  <c:v>61386.5</c:v>
                </c:pt>
                <c:pt idx="28725">
                  <c:v>61323.5</c:v>
                </c:pt>
                <c:pt idx="28726">
                  <c:v>61390</c:v>
                </c:pt>
                <c:pt idx="28727">
                  <c:v>61369</c:v>
                </c:pt>
                <c:pt idx="28728">
                  <c:v>61348</c:v>
                </c:pt>
                <c:pt idx="28729">
                  <c:v>61351.5</c:v>
                </c:pt>
                <c:pt idx="28730">
                  <c:v>61348</c:v>
                </c:pt>
                <c:pt idx="28731">
                  <c:v>61260.5</c:v>
                </c:pt>
                <c:pt idx="28732">
                  <c:v>61215</c:v>
                </c:pt>
                <c:pt idx="28733">
                  <c:v>61215</c:v>
                </c:pt>
                <c:pt idx="28734">
                  <c:v>61201</c:v>
                </c:pt>
                <c:pt idx="28735">
                  <c:v>61187</c:v>
                </c:pt>
                <c:pt idx="28736">
                  <c:v>61204.5</c:v>
                </c:pt>
                <c:pt idx="28737">
                  <c:v>61183.5</c:v>
                </c:pt>
                <c:pt idx="28738">
                  <c:v>61057.5</c:v>
                </c:pt>
                <c:pt idx="28739">
                  <c:v>61043.5</c:v>
                </c:pt>
                <c:pt idx="28740">
                  <c:v>61064.5</c:v>
                </c:pt>
                <c:pt idx="28741">
                  <c:v>61050.5</c:v>
                </c:pt>
                <c:pt idx="28742">
                  <c:v>60966.5</c:v>
                </c:pt>
                <c:pt idx="28743">
                  <c:v>61043.5</c:v>
                </c:pt>
                <c:pt idx="28744">
                  <c:v>61001.5</c:v>
                </c:pt>
                <c:pt idx="28745">
                  <c:v>61022.5</c:v>
                </c:pt>
                <c:pt idx="28746">
                  <c:v>60980.5</c:v>
                </c:pt>
                <c:pt idx="28747">
                  <c:v>60970</c:v>
                </c:pt>
                <c:pt idx="28748">
                  <c:v>60928</c:v>
                </c:pt>
                <c:pt idx="28749">
                  <c:v>60928</c:v>
                </c:pt>
                <c:pt idx="28750">
                  <c:v>60900</c:v>
                </c:pt>
                <c:pt idx="28751">
                  <c:v>60928</c:v>
                </c:pt>
                <c:pt idx="28752">
                  <c:v>60928</c:v>
                </c:pt>
                <c:pt idx="28753">
                  <c:v>60882.5</c:v>
                </c:pt>
                <c:pt idx="28754">
                  <c:v>60865</c:v>
                </c:pt>
                <c:pt idx="28755">
                  <c:v>60816</c:v>
                </c:pt>
                <c:pt idx="28756">
                  <c:v>60861.5</c:v>
                </c:pt>
                <c:pt idx="28757">
                  <c:v>60816</c:v>
                </c:pt>
                <c:pt idx="28758">
                  <c:v>60749.5</c:v>
                </c:pt>
                <c:pt idx="28759">
                  <c:v>60802</c:v>
                </c:pt>
                <c:pt idx="28760">
                  <c:v>60749.5</c:v>
                </c:pt>
                <c:pt idx="28761">
                  <c:v>60721.5</c:v>
                </c:pt>
                <c:pt idx="28762">
                  <c:v>60742.5</c:v>
                </c:pt>
                <c:pt idx="28763">
                  <c:v>60571</c:v>
                </c:pt>
                <c:pt idx="28764">
                  <c:v>60490.5</c:v>
                </c:pt>
                <c:pt idx="28765">
                  <c:v>60718</c:v>
                </c:pt>
                <c:pt idx="28766">
                  <c:v>60686.5</c:v>
                </c:pt>
                <c:pt idx="28767">
                  <c:v>60697</c:v>
                </c:pt>
                <c:pt idx="28768">
                  <c:v>60686.5</c:v>
                </c:pt>
                <c:pt idx="28769">
                  <c:v>60651.5</c:v>
                </c:pt>
                <c:pt idx="28770">
                  <c:v>60672.5</c:v>
                </c:pt>
                <c:pt idx="28771">
                  <c:v>60679.5</c:v>
                </c:pt>
                <c:pt idx="28772">
                  <c:v>60620</c:v>
                </c:pt>
                <c:pt idx="28773">
                  <c:v>60620</c:v>
                </c:pt>
                <c:pt idx="28774">
                  <c:v>60620</c:v>
                </c:pt>
                <c:pt idx="28775">
                  <c:v>60595.5</c:v>
                </c:pt>
                <c:pt idx="28776">
                  <c:v>60620</c:v>
                </c:pt>
                <c:pt idx="28777">
                  <c:v>60529</c:v>
                </c:pt>
                <c:pt idx="28778">
                  <c:v>60550</c:v>
                </c:pt>
                <c:pt idx="28779">
                  <c:v>60557</c:v>
                </c:pt>
                <c:pt idx="28780">
                  <c:v>60525.5</c:v>
                </c:pt>
                <c:pt idx="28781">
                  <c:v>60504.5</c:v>
                </c:pt>
                <c:pt idx="28782">
                  <c:v>60525.5</c:v>
                </c:pt>
                <c:pt idx="28783">
                  <c:v>60455.5</c:v>
                </c:pt>
                <c:pt idx="28784">
                  <c:v>60441.5</c:v>
                </c:pt>
                <c:pt idx="28785">
                  <c:v>60392.5</c:v>
                </c:pt>
                <c:pt idx="28786">
                  <c:v>60389</c:v>
                </c:pt>
                <c:pt idx="28787">
                  <c:v>60291</c:v>
                </c:pt>
                <c:pt idx="28788">
                  <c:v>60403</c:v>
                </c:pt>
                <c:pt idx="28789">
                  <c:v>60354</c:v>
                </c:pt>
                <c:pt idx="28790">
                  <c:v>60382</c:v>
                </c:pt>
                <c:pt idx="28791">
                  <c:v>60312</c:v>
                </c:pt>
                <c:pt idx="28792">
                  <c:v>60322.5</c:v>
                </c:pt>
                <c:pt idx="28793">
                  <c:v>60378.5</c:v>
                </c:pt>
                <c:pt idx="28794">
                  <c:v>60336.5</c:v>
                </c:pt>
                <c:pt idx="28795">
                  <c:v>60235</c:v>
                </c:pt>
                <c:pt idx="28796">
                  <c:v>60242</c:v>
                </c:pt>
                <c:pt idx="28797">
                  <c:v>60284</c:v>
                </c:pt>
                <c:pt idx="28798">
                  <c:v>60259.5</c:v>
                </c:pt>
                <c:pt idx="28799">
                  <c:v>60238.5</c:v>
                </c:pt>
                <c:pt idx="28800">
                  <c:v>60238.5</c:v>
                </c:pt>
                <c:pt idx="28801">
                  <c:v>60196.5</c:v>
                </c:pt>
                <c:pt idx="28802">
                  <c:v>60200</c:v>
                </c:pt>
                <c:pt idx="28803">
                  <c:v>60175.5</c:v>
                </c:pt>
                <c:pt idx="28804">
                  <c:v>60133.5</c:v>
                </c:pt>
                <c:pt idx="28805">
                  <c:v>60133.5</c:v>
                </c:pt>
                <c:pt idx="28806">
                  <c:v>60067</c:v>
                </c:pt>
                <c:pt idx="28807">
                  <c:v>60126.5</c:v>
                </c:pt>
                <c:pt idx="28808">
                  <c:v>60053</c:v>
                </c:pt>
                <c:pt idx="28809">
                  <c:v>60021.5</c:v>
                </c:pt>
                <c:pt idx="28810">
                  <c:v>59895.5</c:v>
                </c:pt>
                <c:pt idx="28811">
                  <c:v>59878</c:v>
                </c:pt>
                <c:pt idx="28812">
                  <c:v>59811.5</c:v>
                </c:pt>
                <c:pt idx="28813">
                  <c:v>59783.5</c:v>
                </c:pt>
                <c:pt idx="28814">
                  <c:v>59951.5</c:v>
                </c:pt>
                <c:pt idx="28815">
                  <c:v>59860.5</c:v>
                </c:pt>
                <c:pt idx="28816">
                  <c:v>59888.5</c:v>
                </c:pt>
                <c:pt idx="28817">
                  <c:v>59843</c:v>
                </c:pt>
                <c:pt idx="28818">
                  <c:v>59818.5</c:v>
                </c:pt>
                <c:pt idx="28819">
                  <c:v>59808</c:v>
                </c:pt>
                <c:pt idx="28820">
                  <c:v>59850</c:v>
                </c:pt>
                <c:pt idx="28821">
                  <c:v>59829</c:v>
                </c:pt>
                <c:pt idx="28822">
                  <c:v>59850</c:v>
                </c:pt>
                <c:pt idx="28823">
                  <c:v>59808</c:v>
                </c:pt>
                <c:pt idx="28824">
                  <c:v>59748.5</c:v>
                </c:pt>
                <c:pt idx="28825">
                  <c:v>59748.5</c:v>
                </c:pt>
                <c:pt idx="28826">
                  <c:v>59724</c:v>
                </c:pt>
                <c:pt idx="28827">
                  <c:v>59724</c:v>
                </c:pt>
                <c:pt idx="28828">
                  <c:v>59703</c:v>
                </c:pt>
                <c:pt idx="28829">
                  <c:v>59703</c:v>
                </c:pt>
                <c:pt idx="28830">
                  <c:v>59654</c:v>
                </c:pt>
                <c:pt idx="28831">
                  <c:v>59689</c:v>
                </c:pt>
                <c:pt idx="28832">
                  <c:v>59657.5</c:v>
                </c:pt>
                <c:pt idx="28833">
                  <c:v>59608.5</c:v>
                </c:pt>
                <c:pt idx="28834">
                  <c:v>59605</c:v>
                </c:pt>
                <c:pt idx="28835">
                  <c:v>59531.5</c:v>
                </c:pt>
                <c:pt idx="28836">
                  <c:v>59409</c:v>
                </c:pt>
                <c:pt idx="28837">
                  <c:v>59472</c:v>
                </c:pt>
                <c:pt idx="28838">
                  <c:v>59507</c:v>
                </c:pt>
                <c:pt idx="28839">
                  <c:v>59552.5</c:v>
                </c:pt>
                <c:pt idx="28840">
                  <c:v>59566.5</c:v>
                </c:pt>
                <c:pt idx="28841">
                  <c:v>59542</c:v>
                </c:pt>
                <c:pt idx="28842">
                  <c:v>59479</c:v>
                </c:pt>
                <c:pt idx="28843">
                  <c:v>59531.5</c:v>
                </c:pt>
                <c:pt idx="28844">
                  <c:v>59447.5</c:v>
                </c:pt>
                <c:pt idx="28845">
                  <c:v>59489.5</c:v>
                </c:pt>
                <c:pt idx="28846">
                  <c:v>59451</c:v>
                </c:pt>
                <c:pt idx="28847">
                  <c:v>59430</c:v>
                </c:pt>
                <c:pt idx="28848">
                  <c:v>59430</c:v>
                </c:pt>
                <c:pt idx="28849">
                  <c:v>59363.5</c:v>
                </c:pt>
                <c:pt idx="28850">
                  <c:v>59388</c:v>
                </c:pt>
                <c:pt idx="28851">
                  <c:v>59342.5</c:v>
                </c:pt>
                <c:pt idx="28852">
                  <c:v>59363.5</c:v>
                </c:pt>
                <c:pt idx="28853">
                  <c:v>59216.5</c:v>
                </c:pt>
                <c:pt idx="28854">
                  <c:v>59206</c:v>
                </c:pt>
                <c:pt idx="28855">
                  <c:v>59272.5</c:v>
                </c:pt>
                <c:pt idx="28856">
                  <c:v>59325</c:v>
                </c:pt>
                <c:pt idx="28857">
                  <c:v>59244.5</c:v>
                </c:pt>
                <c:pt idx="28858">
                  <c:v>59276</c:v>
                </c:pt>
                <c:pt idx="28859">
                  <c:v>59304</c:v>
                </c:pt>
                <c:pt idx="28860">
                  <c:v>59272.5</c:v>
                </c:pt>
                <c:pt idx="28861">
                  <c:v>59223.5</c:v>
                </c:pt>
                <c:pt idx="28862">
                  <c:v>59206</c:v>
                </c:pt>
                <c:pt idx="28863">
                  <c:v>59160.5</c:v>
                </c:pt>
                <c:pt idx="28864">
                  <c:v>59178</c:v>
                </c:pt>
                <c:pt idx="28865">
                  <c:v>59202.5</c:v>
                </c:pt>
                <c:pt idx="28866">
                  <c:v>59185</c:v>
                </c:pt>
                <c:pt idx="28867">
                  <c:v>59164</c:v>
                </c:pt>
                <c:pt idx="28868">
                  <c:v>59171</c:v>
                </c:pt>
                <c:pt idx="28869">
                  <c:v>59104.5</c:v>
                </c:pt>
                <c:pt idx="28870">
                  <c:v>59188.5</c:v>
                </c:pt>
                <c:pt idx="28871">
                  <c:v>59230.5</c:v>
                </c:pt>
                <c:pt idx="28872">
                  <c:v>59129</c:v>
                </c:pt>
                <c:pt idx="28873">
                  <c:v>59125.5</c:v>
                </c:pt>
                <c:pt idx="28874">
                  <c:v>59104.5</c:v>
                </c:pt>
                <c:pt idx="28875">
                  <c:v>59104.5</c:v>
                </c:pt>
                <c:pt idx="28876">
                  <c:v>59024</c:v>
                </c:pt>
                <c:pt idx="28877">
                  <c:v>59066</c:v>
                </c:pt>
                <c:pt idx="28878">
                  <c:v>59076.5</c:v>
                </c:pt>
                <c:pt idx="28879">
                  <c:v>59013.5</c:v>
                </c:pt>
                <c:pt idx="28880">
                  <c:v>58985.5</c:v>
                </c:pt>
                <c:pt idx="28881">
                  <c:v>59003</c:v>
                </c:pt>
                <c:pt idx="28882">
                  <c:v>58796.5</c:v>
                </c:pt>
                <c:pt idx="28883">
                  <c:v>58793</c:v>
                </c:pt>
                <c:pt idx="28884">
                  <c:v>58992.5</c:v>
                </c:pt>
                <c:pt idx="28885">
                  <c:v>58898</c:v>
                </c:pt>
                <c:pt idx="28886">
                  <c:v>58905</c:v>
                </c:pt>
                <c:pt idx="28887">
                  <c:v>58887.5</c:v>
                </c:pt>
                <c:pt idx="28888">
                  <c:v>58943.5</c:v>
                </c:pt>
                <c:pt idx="28889">
                  <c:v>58964.5</c:v>
                </c:pt>
                <c:pt idx="28890">
                  <c:v>58905</c:v>
                </c:pt>
                <c:pt idx="28891">
                  <c:v>58866.5</c:v>
                </c:pt>
                <c:pt idx="28892">
                  <c:v>58891</c:v>
                </c:pt>
                <c:pt idx="28893">
                  <c:v>58873.5</c:v>
                </c:pt>
                <c:pt idx="28894">
                  <c:v>58824.5</c:v>
                </c:pt>
                <c:pt idx="28895">
                  <c:v>58849</c:v>
                </c:pt>
                <c:pt idx="28896">
                  <c:v>58828</c:v>
                </c:pt>
                <c:pt idx="28897">
                  <c:v>58789.5</c:v>
                </c:pt>
                <c:pt idx="28898">
                  <c:v>58786</c:v>
                </c:pt>
                <c:pt idx="28899">
                  <c:v>58744</c:v>
                </c:pt>
                <c:pt idx="28900">
                  <c:v>58747.5</c:v>
                </c:pt>
                <c:pt idx="28901">
                  <c:v>58726.5</c:v>
                </c:pt>
                <c:pt idx="28902">
                  <c:v>58660</c:v>
                </c:pt>
                <c:pt idx="28903">
                  <c:v>58614.5</c:v>
                </c:pt>
                <c:pt idx="28904">
                  <c:v>58586.5</c:v>
                </c:pt>
                <c:pt idx="28905">
                  <c:v>58600.5</c:v>
                </c:pt>
                <c:pt idx="28906">
                  <c:v>58509.5</c:v>
                </c:pt>
                <c:pt idx="28907">
                  <c:v>58429</c:v>
                </c:pt>
                <c:pt idx="28908">
                  <c:v>58474.5</c:v>
                </c:pt>
                <c:pt idx="28909">
                  <c:v>58474.5</c:v>
                </c:pt>
                <c:pt idx="28910">
                  <c:v>58502.5</c:v>
                </c:pt>
                <c:pt idx="28911">
                  <c:v>58453.5</c:v>
                </c:pt>
                <c:pt idx="28912">
                  <c:v>58464</c:v>
                </c:pt>
                <c:pt idx="28913">
                  <c:v>58453.5</c:v>
                </c:pt>
                <c:pt idx="28914">
                  <c:v>58446.5</c:v>
                </c:pt>
                <c:pt idx="28915">
                  <c:v>58390.5</c:v>
                </c:pt>
                <c:pt idx="28916">
                  <c:v>58453.5</c:v>
                </c:pt>
                <c:pt idx="28917">
                  <c:v>58436</c:v>
                </c:pt>
                <c:pt idx="28918">
                  <c:v>58432.5</c:v>
                </c:pt>
                <c:pt idx="28919">
                  <c:v>58411.5</c:v>
                </c:pt>
                <c:pt idx="28920">
                  <c:v>58411.5</c:v>
                </c:pt>
                <c:pt idx="28921">
                  <c:v>58334.5</c:v>
                </c:pt>
                <c:pt idx="28922">
                  <c:v>58355.5</c:v>
                </c:pt>
                <c:pt idx="28923">
                  <c:v>58313.5</c:v>
                </c:pt>
                <c:pt idx="28924">
                  <c:v>58313.5</c:v>
                </c:pt>
                <c:pt idx="28925">
                  <c:v>58275</c:v>
                </c:pt>
                <c:pt idx="28926">
                  <c:v>58285.5</c:v>
                </c:pt>
                <c:pt idx="28927">
                  <c:v>58268</c:v>
                </c:pt>
                <c:pt idx="28928">
                  <c:v>58173.5</c:v>
                </c:pt>
                <c:pt idx="28929">
                  <c:v>58198</c:v>
                </c:pt>
                <c:pt idx="28930">
                  <c:v>58012.5</c:v>
                </c:pt>
                <c:pt idx="28931">
                  <c:v>58079</c:v>
                </c:pt>
                <c:pt idx="28932">
                  <c:v>58051</c:v>
                </c:pt>
                <c:pt idx="28933">
                  <c:v>58037</c:v>
                </c:pt>
                <c:pt idx="28934">
                  <c:v>58177</c:v>
                </c:pt>
                <c:pt idx="28935">
                  <c:v>58086</c:v>
                </c:pt>
                <c:pt idx="28936">
                  <c:v>58100</c:v>
                </c:pt>
                <c:pt idx="28937">
                  <c:v>58121</c:v>
                </c:pt>
                <c:pt idx="28938">
                  <c:v>58121</c:v>
                </c:pt>
                <c:pt idx="28939">
                  <c:v>58107</c:v>
                </c:pt>
                <c:pt idx="28940">
                  <c:v>58086</c:v>
                </c:pt>
                <c:pt idx="28941">
                  <c:v>58089.5</c:v>
                </c:pt>
                <c:pt idx="28942">
                  <c:v>58072</c:v>
                </c:pt>
                <c:pt idx="28943">
                  <c:v>58072</c:v>
                </c:pt>
                <c:pt idx="28944">
                  <c:v>58072</c:v>
                </c:pt>
                <c:pt idx="28945">
                  <c:v>58072</c:v>
                </c:pt>
                <c:pt idx="28946">
                  <c:v>58012.5</c:v>
                </c:pt>
                <c:pt idx="28947">
                  <c:v>57991.5</c:v>
                </c:pt>
                <c:pt idx="28948">
                  <c:v>57991.5</c:v>
                </c:pt>
                <c:pt idx="28949">
                  <c:v>57953</c:v>
                </c:pt>
                <c:pt idx="28950">
                  <c:v>57946</c:v>
                </c:pt>
                <c:pt idx="28951">
                  <c:v>57984.5</c:v>
                </c:pt>
                <c:pt idx="28952">
                  <c:v>57918</c:v>
                </c:pt>
                <c:pt idx="28953">
                  <c:v>57886.5</c:v>
                </c:pt>
                <c:pt idx="28954">
                  <c:v>57746.5</c:v>
                </c:pt>
                <c:pt idx="28955">
                  <c:v>57795.5</c:v>
                </c:pt>
                <c:pt idx="28956">
                  <c:v>57834</c:v>
                </c:pt>
                <c:pt idx="28957">
                  <c:v>57781.5</c:v>
                </c:pt>
                <c:pt idx="28958">
                  <c:v>57816.5</c:v>
                </c:pt>
                <c:pt idx="28959">
                  <c:v>57764</c:v>
                </c:pt>
                <c:pt idx="28960">
                  <c:v>57813</c:v>
                </c:pt>
                <c:pt idx="28961">
                  <c:v>57774.5</c:v>
                </c:pt>
                <c:pt idx="28962">
                  <c:v>57729</c:v>
                </c:pt>
                <c:pt idx="28963">
                  <c:v>57746.5</c:v>
                </c:pt>
                <c:pt idx="28964">
                  <c:v>57750</c:v>
                </c:pt>
                <c:pt idx="28965">
                  <c:v>57785</c:v>
                </c:pt>
                <c:pt idx="28966">
                  <c:v>57767.5</c:v>
                </c:pt>
                <c:pt idx="28967">
                  <c:v>57725.5</c:v>
                </c:pt>
                <c:pt idx="28968">
                  <c:v>57750</c:v>
                </c:pt>
                <c:pt idx="28969">
                  <c:v>57750</c:v>
                </c:pt>
                <c:pt idx="28970">
                  <c:v>57725.5</c:v>
                </c:pt>
                <c:pt idx="28971">
                  <c:v>57648.5</c:v>
                </c:pt>
                <c:pt idx="28972">
                  <c:v>57669.5</c:v>
                </c:pt>
                <c:pt idx="28973">
                  <c:v>57631</c:v>
                </c:pt>
                <c:pt idx="28974">
                  <c:v>57648.5</c:v>
                </c:pt>
                <c:pt idx="28975">
                  <c:v>57659</c:v>
                </c:pt>
                <c:pt idx="28976">
                  <c:v>57620.5</c:v>
                </c:pt>
                <c:pt idx="28977">
                  <c:v>57564.5</c:v>
                </c:pt>
                <c:pt idx="28978">
                  <c:v>57568</c:v>
                </c:pt>
                <c:pt idx="28979">
                  <c:v>57582</c:v>
                </c:pt>
                <c:pt idx="28980">
                  <c:v>57522.5</c:v>
                </c:pt>
                <c:pt idx="28981">
                  <c:v>57561</c:v>
                </c:pt>
                <c:pt idx="28982">
                  <c:v>57547</c:v>
                </c:pt>
                <c:pt idx="28983">
                  <c:v>57445.5</c:v>
                </c:pt>
                <c:pt idx="28984">
                  <c:v>57508.5</c:v>
                </c:pt>
                <c:pt idx="28985">
                  <c:v>57501.5</c:v>
                </c:pt>
                <c:pt idx="28986">
                  <c:v>57515.5</c:v>
                </c:pt>
                <c:pt idx="28987">
                  <c:v>57463</c:v>
                </c:pt>
                <c:pt idx="28988">
                  <c:v>57445.5</c:v>
                </c:pt>
                <c:pt idx="28989">
                  <c:v>57382.5</c:v>
                </c:pt>
                <c:pt idx="28990">
                  <c:v>57403.5</c:v>
                </c:pt>
                <c:pt idx="28991">
                  <c:v>57424.5</c:v>
                </c:pt>
                <c:pt idx="28992">
                  <c:v>57365</c:v>
                </c:pt>
                <c:pt idx="28993">
                  <c:v>57326.5</c:v>
                </c:pt>
                <c:pt idx="28994">
                  <c:v>57326.5</c:v>
                </c:pt>
                <c:pt idx="28995">
                  <c:v>57368.5</c:v>
                </c:pt>
                <c:pt idx="28996">
                  <c:v>57326.5</c:v>
                </c:pt>
                <c:pt idx="28997">
                  <c:v>57326.5</c:v>
                </c:pt>
                <c:pt idx="28998">
                  <c:v>57326.5</c:v>
                </c:pt>
                <c:pt idx="28999">
                  <c:v>57239</c:v>
                </c:pt>
                <c:pt idx="29000">
                  <c:v>57260</c:v>
                </c:pt>
                <c:pt idx="29001">
                  <c:v>57221.5</c:v>
                </c:pt>
                <c:pt idx="29002">
                  <c:v>57141</c:v>
                </c:pt>
                <c:pt idx="29003">
                  <c:v>57029</c:v>
                </c:pt>
                <c:pt idx="29004">
                  <c:v>57088.5</c:v>
                </c:pt>
                <c:pt idx="29005">
                  <c:v>57127</c:v>
                </c:pt>
                <c:pt idx="29006">
                  <c:v>57172.5</c:v>
                </c:pt>
                <c:pt idx="29007">
                  <c:v>57179.5</c:v>
                </c:pt>
                <c:pt idx="29008">
                  <c:v>57158.5</c:v>
                </c:pt>
                <c:pt idx="29009">
                  <c:v>57155</c:v>
                </c:pt>
                <c:pt idx="29010">
                  <c:v>57123.5</c:v>
                </c:pt>
                <c:pt idx="29011">
                  <c:v>57106</c:v>
                </c:pt>
                <c:pt idx="29012">
                  <c:v>57144.5</c:v>
                </c:pt>
                <c:pt idx="29013">
                  <c:v>57127</c:v>
                </c:pt>
                <c:pt idx="29014">
                  <c:v>57148</c:v>
                </c:pt>
                <c:pt idx="29015">
                  <c:v>57148</c:v>
                </c:pt>
                <c:pt idx="29016">
                  <c:v>57130.5</c:v>
                </c:pt>
                <c:pt idx="29017">
                  <c:v>57092</c:v>
                </c:pt>
                <c:pt idx="29018">
                  <c:v>57050</c:v>
                </c:pt>
                <c:pt idx="29019">
                  <c:v>57008</c:v>
                </c:pt>
                <c:pt idx="29020">
                  <c:v>57008</c:v>
                </c:pt>
                <c:pt idx="29021">
                  <c:v>56990.5</c:v>
                </c:pt>
                <c:pt idx="29022">
                  <c:v>56987</c:v>
                </c:pt>
                <c:pt idx="29023">
                  <c:v>57001</c:v>
                </c:pt>
                <c:pt idx="29024">
                  <c:v>56952</c:v>
                </c:pt>
                <c:pt idx="29025">
                  <c:v>56997.5</c:v>
                </c:pt>
                <c:pt idx="29026">
                  <c:v>56948.5</c:v>
                </c:pt>
                <c:pt idx="29027">
                  <c:v>56938</c:v>
                </c:pt>
                <c:pt idx="29028">
                  <c:v>56899.5</c:v>
                </c:pt>
                <c:pt idx="29029">
                  <c:v>56920.5</c:v>
                </c:pt>
                <c:pt idx="29030">
                  <c:v>56812</c:v>
                </c:pt>
                <c:pt idx="29031">
                  <c:v>56875</c:v>
                </c:pt>
                <c:pt idx="29032">
                  <c:v>56843.5</c:v>
                </c:pt>
                <c:pt idx="29033">
                  <c:v>56833</c:v>
                </c:pt>
                <c:pt idx="29034">
                  <c:v>56777</c:v>
                </c:pt>
                <c:pt idx="29035">
                  <c:v>56766.5</c:v>
                </c:pt>
                <c:pt idx="29036">
                  <c:v>56787.5</c:v>
                </c:pt>
                <c:pt idx="29037">
                  <c:v>56805</c:v>
                </c:pt>
                <c:pt idx="29038">
                  <c:v>56766.5</c:v>
                </c:pt>
                <c:pt idx="29039">
                  <c:v>56752.5</c:v>
                </c:pt>
                <c:pt idx="29040">
                  <c:v>56787.5</c:v>
                </c:pt>
                <c:pt idx="29041">
                  <c:v>56787.5</c:v>
                </c:pt>
                <c:pt idx="29042">
                  <c:v>56693</c:v>
                </c:pt>
                <c:pt idx="29043">
                  <c:v>56675.5</c:v>
                </c:pt>
                <c:pt idx="29044">
                  <c:v>56672</c:v>
                </c:pt>
                <c:pt idx="29045">
                  <c:v>56595</c:v>
                </c:pt>
                <c:pt idx="29046">
                  <c:v>56612.5</c:v>
                </c:pt>
                <c:pt idx="29047">
                  <c:v>56570.5</c:v>
                </c:pt>
                <c:pt idx="29048">
                  <c:v>56549.5</c:v>
                </c:pt>
                <c:pt idx="29049">
                  <c:v>56521.5</c:v>
                </c:pt>
                <c:pt idx="29050">
                  <c:v>56388.5</c:v>
                </c:pt>
                <c:pt idx="29051">
                  <c:v>56353.5</c:v>
                </c:pt>
                <c:pt idx="29052">
                  <c:v>56483</c:v>
                </c:pt>
                <c:pt idx="29053">
                  <c:v>56448</c:v>
                </c:pt>
                <c:pt idx="29054">
                  <c:v>56493.5</c:v>
                </c:pt>
                <c:pt idx="29055">
                  <c:v>56493.5</c:v>
                </c:pt>
                <c:pt idx="29056">
                  <c:v>56490</c:v>
                </c:pt>
                <c:pt idx="29057">
                  <c:v>56427</c:v>
                </c:pt>
                <c:pt idx="29058">
                  <c:v>56409.5</c:v>
                </c:pt>
                <c:pt idx="29059">
                  <c:v>56462</c:v>
                </c:pt>
                <c:pt idx="29060">
                  <c:v>56458.5</c:v>
                </c:pt>
                <c:pt idx="29061">
                  <c:v>56430.5</c:v>
                </c:pt>
                <c:pt idx="29062">
                  <c:v>56406</c:v>
                </c:pt>
                <c:pt idx="29063">
                  <c:v>56409.5</c:v>
                </c:pt>
                <c:pt idx="29064">
                  <c:v>56413</c:v>
                </c:pt>
                <c:pt idx="29065">
                  <c:v>56388.5</c:v>
                </c:pt>
                <c:pt idx="29066">
                  <c:v>56332.5</c:v>
                </c:pt>
                <c:pt idx="29067">
                  <c:v>56329</c:v>
                </c:pt>
                <c:pt idx="29068">
                  <c:v>56346.5</c:v>
                </c:pt>
                <c:pt idx="29069">
                  <c:v>56308</c:v>
                </c:pt>
                <c:pt idx="29070">
                  <c:v>56301</c:v>
                </c:pt>
                <c:pt idx="29071">
                  <c:v>56248.5</c:v>
                </c:pt>
                <c:pt idx="29072">
                  <c:v>56283.5</c:v>
                </c:pt>
                <c:pt idx="29073">
                  <c:v>56241.5</c:v>
                </c:pt>
                <c:pt idx="29074">
                  <c:v>56133</c:v>
                </c:pt>
                <c:pt idx="29075">
                  <c:v>56245</c:v>
                </c:pt>
                <c:pt idx="29076">
                  <c:v>56259</c:v>
                </c:pt>
                <c:pt idx="29077">
                  <c:v>56252</c:v>
                </c:pt>
                <c:pt idx="29078">
                  <c:v>56206.5</c:v>
                </c:pt>
                <c:pt idx="29079">
                  <c:v>56217</c:v>
                </c:pt>
                <c:pt idx="29080">
                  <c:v>56238</c:v>
                </c:pt>
                <c:pt idx="29081">
                  <c:v>56189</c:v>
                </c:pt>
                <c:pt idx="29082">
                  <c:v>56178.5</c:v>
                </c:pt>
                <c:pt idx="29083">
                  <c:v>56185.5</c:v>
                </c:pt>
                <c:pt idx="29084">
                  <c:v>56168</c:v>
                </c:pt>
                <c:pt idx="29085">
                  <c:v>56189</c:v>
                </c:pt>
                <c:pt idx="29086">
                  <c:v>56189</c:v>
                </c:pt>
                <c:pt idx="29087">
                  <c:v>56210</c:v>
                </c:pt>
                <c:pt idx="29088">
                  <c:v>56150.5</c:v>
                </c:pt>
                <c:pt idx="29089">
                  <c:v>56112</c:v>
                </c:pt>
                <c:pt idx="29090">
                  <c:v>56129.5</c:v>
                </c:pt>
                <c:pt idx="29091">
                  <c:v>56052.5</c:v>
                </c:pt>
                <c:pt idx="29092">
                  <c:v>56052.5</c:v>
                </c:pt>
                <c:pt idx="29093">
                  <c:v>56042</c:v>
                </c:pt>
                <c:pt idx="29094">
                  <c:v>56021</c:v>
                </c:pt>
                <c:pt idx="29095">
                  <c:v>56045.5</c:v>
                </c:pt>
                <c:pt idx="29096">
                  <c:v>56031.5</c:v>
                </c:pt>
                <c:pt idx="29097">
                  <c:v>56007</c:v>
                </c:pt>
                <c:pt idx="29098">
                  <c:v>56031.5</c:v>
                </c:pt>
                <c:pt idx="29099">
                  <c:v>56000</c:v>
                </c:pt>
                <c:pt idx="29100">
                  <c:v>56021</c:v>
                </c:pt>
                <c:pt idx="29101">
                  <c:v>55951</c:v>
                </c:pt>
                <c:pt idx="29102">
                  <c:v>55954.5</c:v>
                </c:pt>
                <c:pt idx="29103">
                  <c:v>55884.5</c:v>
                </c:pt>
                <c:pt idx="29104">
                  <c:v>55965</c:v>
                </c:pt>
                <c:pt idx="29105">
                  <c:v>55933.5</c:v>
                </c:pt>
                <c:pt idx="29106">
                  <c:v>55930</c:v>
                </c:pt>
                <c:pt idx="29107">
                  <c:v>55902</c:v>
                </c:pt>
                <c:pt idx="29108">
                  <c:v>55923</c:v>
                </c:pt>
                <c:pt idx="29109">
                  <c:v>55961.5</c:v>
                </c:pt>
                <c:pt idx="29110">
                  <c:v>55863.5</c:v>
                </c:pt>
                <c:pt idx="29111">
                  <c:v>55884.5</c:v>
                </c:pt>
                <c:pt idx="29112">
                  <c:v>55884.5</c:v>
                </c:pt>
                <c:pt idx="29113">
                  <c:v>55860</c:v>
                </c:pt>
                <c:pt idx="29114">
                  <c:v>55884.5</c:v>
                </c:pt>
                <c:pt idx="29115">
                  <c:v>55846</c:v>
                </c:pt>
                <c:pt idx="29116">
                  <c:v>55881</c:v>
                </c:pt>
                <c:pt idx="29117">
                  <c:v>55860</c:v>
                </c:pt>
                <c:pt idx="29118">
                  <c:v>55783</c:v>
                </c:pt>
                <c:pt idx="29119">
                  <c:v>55856.5</c:v>
                </c:pt>
                <c:pt idx="29120">
                  <c:v>55769</c:v>
                </c:pt>
                <c:pt idx="29121">
                  <c:v>55741</c:v>
                </c:pt>
                <c:pt idx="29122">
                  <c:v>55702.5</c:v>
                </c:pt>
                <c:pt idx="29123">
                  <c:v>55674.5</c:v>
                </c:pt>
                <c:pt idx="29124">
                  <c:v>55713</c:v>
                </c:pt>
                <c:pt idx="29125">
                  <c:v>55713</c:v>
                </c:pt>
                <c:pt idx="29126">
                  <c:v>55692</c:v>
                </c:pt>
                <c:pt idx="29127">
                  <c:v>55681.5</c:v>
                </c:pt>
                <c:pt idx="29128">
                  <c:v>55678</c:v>
                </c:pt>
                <c:pt idx="29129">
                  <c:v>55636</c:v>
                </c:pt>
                <c:pt idx="29130">
                  <c:v>55688.5</c:v>
                </c:pt>
                <c:pt idx="29131">
                  <c:v>55667.5</c:v>
                </c:pt>
                <c:pt idx="29132">
                  <c:v>55653.5</c:v>
                </c:pt>
                <c:pt idx="29133">
                  <c:v>55653.5</c:v>
                </c:pt>
                <c:pt idx="29134">
                  <c:v>55636</c:v>
                </c:pt>
                <c:pt idx="29135">
                  <c:v>55653.5</c:v>
                </c:pt>
                <c:pt idx="29136">
                  <c:v>55653.5</c:v>
                </c:pt>
                <c:pt idx="29137">
                  <c:v>55636</c:v>
                </c:pt>
                <c:pt idx="29138">
                  <c:v>55636</c:v>
                </c:pt>
                <c:pt idx="29139">
                  <c:v>55559</c:v>
                </c:pt>
                <c:pt idx="29140">
                  <c:v>55566</c:v>
                </c:pt>
                <c:pt idx="29141">
                  <c:v>55559</c:v>
                </c:pt>
                <c:pt idx="29142">
                  <c:v>55541.5</c:v>
                </c:pt>
                <c:pt idx="29143">
                  <c:v>55531</c:v>
                </c:pt>
                <c:pt idx="29144">
                  <c:v>55524</c:v>
                </c:pt>
                <c:pt idx="29145">
                  <c:v>55454</c:v>
                </c:pt>
                <c:pt idx="29146">
                  <c:v>55352.5</c:v>
                </c:pt>
                <c:pt idx="29147">
                  <c:v>55405</c:v>
                </c:pt>
                <c:pt idx="29148">
                  <c:v>55468</c:v>
                </c:pt>
                <c:pt idx="29149">
                  <c:v>55443.5</c:v>
                </c:pt>
                <c:pt idx="29150">
                  <c:v>55412</c:v>
                </c:pt>
                <c:pt idx="29151">
                  <c:v>55422.5</c:v>
                </c:pt>
                <c:pt idx="29152">
                  <c:v>55387.5</c:v>
                </c:pt>
                <c:pt idx="29153">
                  <c:v>55391</c:v>
                </c:pt>
                <c:pt idx="29154">
                  <c:v>55349</c:v>
                </c:pt>
                <c:pt idx="29155">
                  <c:v>55391</c:v>
                </c:pt>
                <c:pt idx="29156">
                  <c:v>55377</c:v>
                </c:pt>
                <c:pt idx="29157">
                  <c:v>55321</c:v>
                </c:pt>
                <c:pt idx="29158">
                  <c:v>55356</c:v>
                </c:pt>
                <c:pt idx="29159">
                  <c:v>55356</c:v>
                </c:pt>
                <c:pt idx="29160">
                  <c:v>55300</c:v>
                </c:pt>
                <c:pt idx="29161">
                  <c:v>55279</c:v>
                </c:pt>
                <c:pt idx="29162">
                  <c:v>55296.5</c:v>
                </c:pt>
                <c:pt idx="29163">
                  <c:v>55300</c:v>
                </c:pt>
                <c:pt idx="29164">
                  <c:v>55275.5</c:v>
                </c:pt>
                <c:pt idx="29165">
                  <c:v>55261.5</c:v>
                </c:pt>
                <c:pt idx="29166">
                  <c:v>55275.5</c:v>
                </c:pt>
                <c:pt idx="29167">
                  <c:v>55261.5</c:v>
                </c:pt>
                <c:pt idx="29168">
                  <c:v>55202</c:v>
                </c:pt>
                <c:pt idx="29169">
                  <c:v>55233.5</c:v>
                </c:pt>
                <c:pt idx="29170">
                  <c:v>55163.5</c:v>
                </c:pt>
                <c:pt idx="29171">
                  <c:v>55086.5</c:v>
                </c:pt>
                <c:pt idx="29172">
                  <c:v>55233.5</c:v>
                </c:pt>
                <c:pt idx="29173">
                  <c:v>55128.5</c:v>
                </c:pt>
                <c:pt idx="29174">
                  <c:v>55202</c:v>
                </c:pt>
                <c:pt idx="29175">
                  <c:v>55170.5</c:v>
                </c:pt>
                <c:pt idx="29176">
                  <c:v>55160</c:v>
                </c:pt>
                <c:pt idx="29177">
                  <c:v>55156.5</c:v>
                </c:pt>
                <c:pt idx="29178">
                  <c:v>55118</c:v>
                </c:pt>
                <c:pt idx="29179">
                  <c:v>55128.5</c:v>
                </c:pt>
                <c:pt idx="29180">
                  <c:v>55111</c:v>
                </c:pt>
                <c:pt idx="29181">
                  <c:v>55072.5</c:v>
                </c:pt>
                <c:pt idx="29182">
                  <c:v>55041</c:v>
                </c:pt>
                <c:pt idx="29183">
                  <c:v>55076</c:v>
                </c:pt>
                <c:pt idx="29184">
                  <c:v>55097</c:v>
                </c:pt>
                <c:pt idx="29185">
                  <c:v>55072.5</c:v>
                </c:pt>
                <c:pt idx="29186">
                  <c:v>55037.5</c:v>
                </c:pt>
                <c:pt idx="29187">
                  <c:v>55020</c:v>
                </c:pt>
                <c:pt idx="29188">
                  <c:v>55030.5</c:v>
                </c:pt>
                <c:pt idx="29189">
                  <c:v>55002.5</c:v>
                </c:pt>
                <c:pt idx="29190">
                  <c:v>55037.5</c:v>
                </c:pt>
                <c:pt idx="29191">
                  <c:v>55013</c:v>
                </c:pt>
                <c:pt idx="29192">
                  <c:v>55002.5</c:v>
                </c:pt>
                <c:pt idx="29193">
                  <c:v>54964</c:v>
                </c:pt>
                <c:pt idx="29194">
                  <c:v>54964</c:v>
                </c:pt>
                <c:pt idx="29195">
                  <c:v>55139</c:v>
                </c:pt>
                <c:pt idx="29196">
                  <c:v>55139</c:v>
                </c:pt>
                <c:pt idx="29197">
                  <c:v>55184.5</c:v>
                </c:pt>
                <c:pt idx="29198">
                  <c:v>55097</c:v>
                </c:pt>
                <c:pt idx="29199">
                  <c:v>55128.5</c:v>
                </c:pt>
                <c:pt idx="29200">
                  <c:v>55058.5</c:v>
                </c:pt>
                <c:pt idx="29201">
                  <c:v>55072.5</c:v>
                </c:pt>
                <c:pt idx="29202">
                  <c:v>55072.5</c:v>
                </c:pt>
                <c:pt idx="29203">
                  <c:v>55097</c:v>
                </c:pt>
                <c:pt idx="29204">
                  <c:v>55065.5</c:v>
                </c:pt>
                <c:pt idx="29205">
                  <c:v>55118</c:v>
                </c:pt>
                <c:pt idx="29206">
                  <c:v>55100.5</c:v>
                </c:pt>
                <c:pt idx="29207">
                  <c:v>55065.5</c:v>
                </c:pt>
                <c:pt idx="29208">
                  <c:v>55065.5</c:v>
                </c:pt>
                <c:pt idx="29209">
                  <c:v>55083</c:v>
                </c:pt>
                <c:pt idx="29210">
                  <c:v>55079.5</c:v>
                </c:pt>
                <c:pt idx="29211">
                  <c:v>55065.5</c:v>
                </c:pt>
                <c:pt idx="29212">
                  <c:v>55079.5</c:v>
                </c:pt>
                <c:pt idx="29213">
                  <c:v>55062</c:v>
                </c:pt>
                <c:pt idx="29214">
                  <c:v>55079.5</c:v>
                </c:pt>
                <c:pt idx="29215">
                  <c:v>55002.5</c:v>
                </c:pt>
                <c:pt idx="29216">
                  <c:v>55079.5</c:v>
                </c:pt>
                <c:pt idx="29217">
                  <c:v>55058.5</c:v>
                </c:pt>
                <c:pt idx="29218">
                  <c:v>55002.5</c:v>
                </c:pt>
                <c:pt idx="29219">
                  <c:v>55034</c:v>
                </c:pt>
                <c:pt idx="29220">
                  <c:v>55135.5</c:v>
                </c:pt>
                <c:pt idx="29221">
                  <c:v>54967.5</c:v>
                </c:pt>
                <c:pt idx="29222">
                  <c:v>55058.5</c:v>
                </c:pt>
                <c:pt idx="29223">
                  <c:v>54957</c:v>
                </c:pt>
                <c:pt idx="29224">
                  <c:v>55013</c:v>
                </c:pt>
                <c:pt idx="29225">
                  <c:v>55002.5</c:v>
                </c:pt>
                <c:pt idx="29226">
                  <c:v>55030.5</c:v>
                </c:pt>
                <c:pt idx="29227">
                  <c:v>55002.5</c:v>
                </c:pt>
                <c:pt idx="29228">
                  <c:v>55065.5</c:v>
                </c:pt>
                <c:pt idx="29229">
                  <c:v>55044.5</c:v>
                </c:pt>
                <c:pt idx="29230">
                  <c:v>55062</c:v>
                </c:pt>
                <c:pt idx="29231">
                  <c:v>55048</c:v>
                </c:pt>
                <c:pt idx="29232">
                  <c:v>55065.5</c:v>
                </c:pt>
                <c:pt idx="29233">
                  <c:v>55062</c:v>
                </c:pt>
                <c:pt idx="29234">
                  <c:v>55041</c:v>
                </c:pt>
                <c:pt idx="29235">
                  <c:v>54988.5</c:v>
                </c:pt>
                <c:pt idx="29236">
                  <c:v>54995.5</c:v>
                </c:pt>
                <c:pt idx="29237">
                  <c:v>54943</c:v>
                </c:pt>
                <c:pt idx="29238">
                  <c:v>54950</c:v>
                </c:pt>
                <c:pt idx="29239">
                  <c:v>54873</c:v>
                </c:pt>
                <c:pt idx="29240">
                  <c:v>55002.5</c:v>
                </c:pt>
                <c:pt idx="29241">
                  <c:v>54960.5</c:v>
                </c:pt>
                <c:pt idx="29242">
                  <c:v>54880</c:v>
                </c:pt>
                <c:pt idx="29243">
                  <c:v>54946.5</c:v>
                </c:pt>
                <c:pt idx="29244">
                  <c:v>54981.5</c:v>
                </c:pt>
                <c:pt idx="29245">
                  <c:v>54862.5</c:v>
                </c:pt>
                <c:pt idx="29246">
                  <c:v>54754</c:v>
                </c:pt>
                <c:pt idx="29247">
                  <c:v>54841.5</c:v>
                </c:pt>
                <c:pt idx="29248">
                  <c:v>54904.5</c:v>
                </c:pt>
                <c:pt idx="29249">
                  <c:v>54939.5</c:v>
                </c:pt>
                <c:pt idx="29250">
                  <c:v>54918.5</c:v>
                </c:pt>
                <c:pt idx="29251">
                  <c:v>54859</c:v>
                </c:pt>
                <c:pt idx="29252">
                  <c:v>54915</c:v>
                </c:pt>
                <c:pt idx="29253">
                  <c:v>54859</c:v>
                </c:pt>
                <c:pt idx="29254">
                  <c:v>54859</c:v>
                </c:pt>
                <c:pt idx="29255">
                  <c:v>54939.5</c:v>
                </c:pt>
                <c:pt idx="29256">
                  <c:v>54883.5</c:v>
                </c:pt>
                <c:pt idx="29257">
                  <c:v>54848.5</c:v>
                </c:pt>
                <c:pt idx="29258">
                  <c:v>54859</c:v>
                </c:pt>
                <c:pt idx="29259">
                  <c:v>54866</c:v>
                </c:pt>
                <c:pt idx="29260">
                  <c:v>54736.5</c:v>
                </c:pt>
                <c:pt idx="29261">
                  <c:v>54824</c:v>
                </c:pt>
                <c:pt idx="29262">
                  <c:v>54775</c:v>
                </c:pt>
                <c:pt idx="29263">
                  <c:v>54768</c:v>
                </c:pt>
                <c:pt idx="29264">
                  <c:v>54778.5</c:v>
                </c:pt>
                <c:pt idx="29265">
                  <c:v>54771.5</c:v>
                </c:pt>
                <c:pt idx="29266">
                  <c:v>54757.5</c:v>
                </c:pt>
                <c:pt idx="29267">
                  <c:v>54736.5</c:v>
                </c:pt>
                <c:pt idx="29268">
                  <c:v>54687.5</c:v>
                </c:pt>
                <c:pt idx="29269">
                  <c:v>54691</c:v>
                </c:pt>
                <c:pt idx="29270">
                  <c:v>54705</c:v>
                </c:pt>
                <c:pt idx="29271">
                  <c:v>54610.5</c:v>
                </c:pt>
                <c:pt idx="29272">
                  <c:v>54684</c:v>
                </c:pt>
                <c:pt idx="29273">
                  <c:v>54645.5</c:v>
                </c:pt>
                <c:pt idx="29274">
                  <c:v>54628</c:v>
                </c:pt>
                <c:pt idx="29275">
                  <c:v>54624.5</c:v>
                </c:pt>
                <c:pt idx="29276">
                  <c:v>54603.5</c:v>
                </c:pt>
                <c:pt idx="29277">
                  <c:v>54621</c:v>
                </c:pt>
                <c:pt idx="29278">
                  <c:v>54600</c:v>
                </c:pt>
                <c:pt idx="29279">
                  <c:v>54621</c:v>
                </c:pt>
                <c:pt idx="29280">
                  <c:v>54600</c:v>
                </c:pt>
                <c:pt idx="29281">
                  <c:v>54533.5</c:v>
                </c:pt>
                <c:pt idx="29282">
                  <c:v>54512.5</c:v>
                </c:pt>
                <c:pt idx="29283">
                  <c:v>54533.5</c:v>
                </c:pt>
                <c:pt idx="29284">
                  <c:v>54544</c:v>
                </c:pt>
                <c:pt idx="29285">
                  <c:v>54526.5</c:v>
                </c:pt>
                <c:pt idx="29286">
                  <c:v>54509</c:v>
                </c:pt>
                <c:pt idx="29287">
                  <c:v>54516</c:v>
                </c:pt>
                <c:pt idx="29288">
                  <c:v>54463.5</c:v>
                </c:pt>
                <c:pt idx="29289">
                  <c:v>54477.5</c:v>
                </c:pt>
                <c:pt idx="29290">
                  <c:v>54460</c:v>
                </c:pt>
                <c:pt idx="29291">
                  <c:v>54407.5</c:v>
                </c:pt>
                <c:pt idx="29292">
                  <c:v>54390</c:v>
                </c:pt>
                <c:pt idx="29293">
                  <c:v>54358.5</c:v>
                </c:pt>
                <c:pt idx="29294">
                  <c:v>54376</c:v>
                </c:pt>
                <c:pt idx="29295">
                  <c:v>54355</c:v>
                </c:pt>
                <c:pt idx="29296">
                  <c:v>54365.5</c:v>
                </c:pt>
                <c:pt idx="29297">
                  <c:v>54323.5</c:v>
                </c:pt>
                <c:pt idx="29298">
                  <c:v>54236</c:v>
                </c:pt>
                <c:pt idx="29299">
                  <c:v>54327</c:v>
                </c:pt>
                <c:pt idx="29300">
                  <c:v>54274.5</c:v>
                </c:pt>
                <c:pt idx="29301">
                  <c:v>54274.5</c:v>
                </c:pt>
                <c:pt idx="29302">
                  <c:v>54274.5</c:v>
                </c:pt>
                <c:pt idx="29303">
                  <c:v>54257</c:v>
                </c:pt>
                <c:pt idx="29304">
                  <c:v>54239.5</c:v>
                </c:pt>
                <c:pt idx="29305">
                  <c:v>54169.5</c:v>
                </c:pt>
                <c:pt idx="29306">
                  <c:v>54166</c:v>
                </c:pt>
                <c:pt idx="29307">
                  <c:v>54131</c:v>
                </c:pt>
                <c:pt idx="29308">
                  <c:v>54061</c:v>
                </c:pt>
                <c:pt idx="29309">
                  <c:v>54110</c:v>
                </c:pt>
                <c:pt idx="29310">
                  <c:v>54001.5</c:v>
                </c:pt>
                <c:pt idx="29311">
                  <c:v>54064.5</c:v>
                </c:pt>
                <c:pt idx="29312">
                  <c:v>54040</c:v>
                </c:pt>
                <c:pt idx="29313">
                  <c:v>54026</c:v>
                </c:pt>
                <c:pt idx="29314">
                  <c:v>54071.5</c:v>
                </c:pt>
                <c:pt idx="29315">
                  <c:v>54050.5</c:v>
                </c:pt>
                <c:pt idx="29316">
                  <c:v>53914</c:v>
                </c:pt>
                <c:pt idx="29317">
                  <c:v>53963</c:v>
                </c:pt>
                <c:pt idx="29318">
                  <c:v>53931.5</c:v>
                </c:pt>
                <c:pt idx="29319">
                  <c:v>53966.5</c:v>
                </c:pt>
                <c:pt idx="29320">
                  <c:v>53889.5</c:v>
                </c:pt>
                <c:pt idx="29321">
                  <c:v>53889.5</c:v>
                </c:pt>
                <c:pt idx="29322">
                  <c:v>53823</c:v>
                </c:pt>
                <c:pt idx="29323">
                  <c:v>53879</c:v>
                </c:pt>
                <c:pt idx="29324">
                  <c:v>53879</c:v>
                </c:pt>
                <c:pt idx="29325">
                  <c:v>53847.5</c:v>
                </c:pt>
                <c:pt idx="29326">
                  <c:v>53777.5</c:v>
                </c:pt>
                <c:pt idx="29327">
                  <c:v>53791.5</c:v>
                </c:pt>
                <c:pt idx="29328">
                  <c:v>53742.5</c:v>
                </c:pt>
                <c:pt idx="29329">
                  <c:v>53760</c:v>
                </c:pt>
                <c:pt idx="29330">
                  <c:v>53721.5</c:v>
                </c:pt>
                <c:pt idx="29331">
                  <c:v>53672.5</c:v>
                </c:pt>
                <c:pt idx="29332">
                  <c:v>53704</c:v>
                </c:pt>
                <c:pt idx="29333">
                  <c:v>53651.5</c:v>
                </c:pt>
                <c:pt idx="29334">
                  <c:v>53616.5</c:v>
                </c:pt>
                <c:pt idx="29335">
                  <c:v>53529</c:v>
                </c:pt>
                <c:pt idx="29336">
                  <c:v>53564</c:v>
                </c:pt>
                <c:pt idx="29337">
                  <c:v>53588.5</c:v>
                </c:pt>
                <c:pt idx="29338">
                  <c:v>53553.5</c:v>
                </c:pt>
                <c:pt idx="29339">
                  <c:v>53501</c:v>
                </c:pt>
                <c:pt idx="29340">
                  <c:v>53567.5</c:v>
                </c:pt>
                <c:pt idx="29341">
                  <c:v>53424</c:v>
                </c:pt>
                <c:pt idx="29342">
                  <c:v>53445</c:v>
                </c:pt>
                <c:pt idx="29343">
                  <c:v>53417</c:v>
                </c:pt>
                <c:pt idx="29344">
                  <c:v>53483.5</c:v>
                </c:pt>
                <c:pt idx="29345">
                  <c:v>53490.5</c:v>
                </c:pt>
                <c:pt idx="29346">
                  <c:v>53455.5</c:v>
                </c:pt>
                <c:pt idx="29347">
                  <c:v>53424</c:v>
                </c:pt>
                <c:pt idx="29348">
                  <c:v>53445</c:v>
                </c:pt>
                <c:pt idx="29349">
                  <c:v>53459</c:v>
                </c:pt>
                <c:pt idx="29350">
                  <c:v>53497.5</c:v>
                </c:pt>
                <c:pt idx="29351">
                  <c:v>53480</c:v>
                </c:pt>
                <c:pt idx="29352">
                  <c:v>53462.5</c:v>
                </c:pt>
                <c:pt idx="29353">
                  <c:v>53462.5</c:v>
                </c:pt>
                <c:pt idx="29354">
                  <c:v>53389</c:v>
                </c:pt>
                <c:pt idx="29355">
                  <c:v>53424</c:v>
                </c:pt>
                <c:pt idx="29356">
                  <c:v>53406.5</c:v>
                </c:pt>
                <c:pt idx="29357">
                  <c:v>53392.5</c:v>
                </c:pt>
                <c:pt idx="29358">
                  <c:v>53438</c:v>
                </c:pt>
                <c:pt idx="29359">
                  <c:v>53410</c:v>
                </c:pt>
                <c:pt idx="29360">
                  <c:v>53399.5</c:v>
                </c:pt>
                <c:pt idx="29361">
                  <c:v>53462.5</c:v>
                </c:pt>
                <c:pt idx="29362">
                  <c:v>53364.5</c:v>
                </c:pt>
                <c:pt idx="29363">
                  <c:v>53347</c:v>
                </c:pt>
                <c:pt idx="29364">
                  <c:v>53417</c:v>
                </c:pt>
                <c:pt idx="29365">
                  <c:v>53333</c:v>
                </c:pt>
                <c:pt idx="29366">
                  <c:v>53336.5</c:v>
                </c:pt>
                <c:pt idx="29367">
                  <c:v>53392.5</c:v>
                </c:pt>
                <c:pt idx="29368">
                  <c:v>53364.5</c:v>
                </c:pt>
                <c:pt idx="29369">
                  <c:v>53399.5</c:v>
                </c:pt>
                <c:pt idx="29370">
                  <c:v>53392.5</c:v>
                </c:pt>
                <c:pt idx="29371">
                  <c:v>53368</c:v>
                </c:pt>
                <c:pt idx="29372">
                  <c:v>53389</c:v>
                </c:pt>
                <c:pt idx="29373">
                  <c:v>53371.5</c:v>
                </c:pt>
                <c:pt idx="29374">
                  <c:v>53392.5</c:v>
                </c:pt>
                <c:pt idx="29375">
                  <c:v>53424</c:v>
                </c:pt>
                <c:pt idx="29376">
                  <c:v>53392.5</c:v>
                </c:pt>
                <c:pt idx="29377">
                  <c:v>53368</c:v>
                </c:pt>
                <c:pt idx="29378">
                  <c:v>53389</c:v>
                </c:pt>
                <c:pt idx="29379">
                  <c:v>53340</c:v>
                </c:pt>
                <c:pt idx="29380">
                  <c:v>53371.5</c:v>
                </c:pt>
                <c:pt idx="29381">
                  <c:v>53375</c:v>
                </c:pt>
                <c:pt idx="29382">
                  <c:v>53361</c:v>
                </c:pt>
                <c:pt idx="29383">
                  <c:v>53343.5</c:v>
                </c:pt>
                <c:pt idx="29384">
                  <c:v>53322.5</c:v>
                </c:pt>
                <c:pt idx="29385">
                  <c:v>53336.5</c:v>
                </c:pt>
                <c:pt idx="29386">
                  <c:v>53333</c:v>
                </c:pt>
                <c:pt idx="29387">
                  <c:v>53329.5</c:v>
                </c:pt>
                <c:pt idx="29388">
                  <c:v>53308.5</c:v>
                </c:pt>
                <c:pt idx="29389">
                  <c:v>53329.5</c:v>
                </c:pt>
                <c:pt idx="29390">
                  <c:v>53326</c:v>
                </c:pt>
                <c:pt idx="29391">
                  <c:v>53340</c:v>
                </c:pt>
                <c:pt idx="29392">
                  <c:v>53315.5</c:v>
                </c:pt>
                <c:pt idx="29393">
                  <c:v>53277</c:v>
                </c:pt>
                <c:pt idx="29394">
                  <c:v>53336.5</c:v>
                </c:pt>
                <c:pt idx="29395">
                  <c:v>53259.5</c:v>
                </c:pt>
                <c:pt idx="29396">
                  <c:v>53291</c:v>
                </c:pt>
                <c:pt idx="29397">
                  <c:v>53319</c:v>
                </c:pt>
                <c:pt idx="29398">
                  <c:v>53329.5</c:v>
                </c:pt>
                <c:pt idx="29399">
                  <c:v>53277</c:v>
                </c:pt>
                <c:pt idx="29400">
                  <c:v>53245.5</c:v>
                </c:pt>
                <c:pt idx="29401">
                  <c:v>53238.5</c:v>
                </c:pt>
                <c:pt idx="29402">
                  <c:v>53189.5</c:v>
                </c:pt>
                <c:pt idx="29403">
                  <c:v>53266.5</c:v>
                </c:pt>
                <c:pt idx="29404">
                  <c:v>53214</c:v>
                </c:pt>
                <c:pt idx="29405">
                  <c:v>53224.5</c:v>
                </c:pt>
                <c:pt idx="29406">
                  <c:v>53154.5</c:v>
                </c:pt>
                <c:pt idx="29407">
                  <c:v>53214</c:v>
                </c:pt>
                <c:pt idx="29408">
                  <c:v>53175.5</c:v>
                </c:pt>
                <c:pt idx="29409">
                  <c:v>53179</c:v>
                </c:pt>
                <c:pt idx="29410">
                  <c:v>53235</c:v>
                </c:pt>
                <c:pt idx="29411">
                  <c:v>53175.5</c:v>
                </c:pt>
                <c:pt idx="29412">
                  <c:v>53165</c:v>
                </c:pt>
                <c:pt idx="29413">
                  <c:v>53105.5</c:v>
                </c:pt>
                <c:pt idx="29414">
                  <c:v>53109</c:v>
                </c:pt>
                <c:pt idx="29415">
                  <c:v>53084.5</c:v>
                </c:pt>
                <c:pt idx="29416">
                  <c:v>53112.5</c:v>
                </c:pt>
                <c:pt idx="29417">
                  <c:v>53123</c:v>
                </c:pt>
                <c:pt idx="29418">
                  <c:v>53056.5</c:v>
                </c:pt>
                <c:pt idx="29419">
                  <c:v>53116</c:v>
                </c:pt>
                <c:pt idx="29420">
                  <c:v>53116</c:v>
                </c:pt>
                <c:pt idx="29421">
                  <c:v>53133.5</c:v>
                </c:pt>
                <c:pt idx="29422">
                  <c:v>53130</c:v>
                </c:pt>
                <c:pt idx="29423">
                  <c:v>53116</c:v>
                </c:pt>
                <c:pt idx="29424">
                  <c:v>53074</c:v>
                </c:pt>
                <c:pt idx="29425">
                  <c:v>53140.5</c:v>
                </c:pt>
                <c:pt idx="29426">
                  <c:v>53109</c:v>
                </c:pt>
                <c:pt idx="29427">
                  <c:v>53070.5</c:v>
                </c:pt>
                <c:pt idx="29428">
                  <c:v>53112.5</c:v>
                </c:pt>
                <c:pt idx="29429">
                  <c:v>53091.5</c:v>
                </c:pt>
                <c:pt idx="29430">
                  <c:v>53049.5</c:v>
                </c:pt>
                <c:pt idx="29431">
                  <c:v>52962</c:v>
                </c:pt>
                <c:pt idx="29432">
                  <c:v>53091.5</c:v>
                </c:pt>
                <c:pt idx="29433">
                  <c:v>53084.5</c:v>
                </c:pt>
                <c:pt idx="29434">
                  <c:v>53070.5</c:v>
                </c:pt>
                <c:pt idx="29435">
                  <c:v>53056.5</c:v>
                </c:pt>
                <c:pt idx="29436">
                  <c:v>53119.5</c:v>
                </c:pt>
                <c:pt idx="29437">
                  <c:v>53007.5</c:v>
                </c:pt>
                <c:pt idx="29438">
                  <c:v>53046</c:v>
                </c:pt>
                <c:pt idx="29439">
                  <c:v>52941</c:v>
                </c:pt>
                <c:pt idx="29440">
                  <c:v>53004</c:v>
                </c:pt>
                <c:pt idx="29441">
                  <c:v>53039</c:v>
                </c:pt>
                <c:pt idx="29442">
                  <c:v>52965.5</c:v>
                </c:pt>
                <c:pt idx="29443">
                  <c:v>53032</c:v>
                </c:pt>
                <c:pt idx="29444">
                  <c:v>52972.5</c:v>
                </c:pt>
                <c:pt idx="29445">
                  <c:v>52979.5</c:v>
                </c:pt>
                <c:pt idx="29446">
                  <c:v>52962</c:v>
                </c:pt>
                <c:pt idx="29447">
                  <c:v>52944.5</c:v>
                </c:pt>
                <c:pt idx="29448">
                  <c:v>52920</c:v>
                </c:pt>
                <c:pt idx="29449">
                  <c:v>52941</c:v>
                </c:pt>
                <c:pt idx="29450">
                  <c:v>52864</c:v>
                </c:pt>
                <c:pt idx="29451">
                  <c:v>52860.5</c:v>
                </c:pt>
                <c:pt idx="29452">
                  <c:v>52864</c:v>
                </c:pt>
                <c:pt idx="29453">
                  <c:v>52895.5</c:v>
                </c:pt>
                <c:pt idx="29454">
                  <c:v>52878</c:v>
                </c:pt>
                <c:pt idx="29455">
                  <c:v>52857</c:v>
                </c:pt>
                <c:pt idx="29456">
                  <c:v>52843</c:v>
                </c:pt>
                <c:pt idx="29457">
                  <c:v>52874.5</c:v>
                </c:pt>
                <c:pt idx="29458">
                  <c:v>52801</c:v>
                </c:pt>
                <c:pt idx="29459">
                  <c:v>52790.5</c:v>
                </c:pt>
                <c:pt idx="29460">
                  <c:v>52769.5</c:v>
                </c:pt>
                <c:pt idx="29461">
                  <c:v>52699.5</c:v>
                </c:pt>
                <c:pt idx="29462">
                  <c:v>52741.5</c:v>
                </c:pt>
                <c:pt idx="29463">
                  <c:v>52713.5</c:v>
                </c:pt>
                <c:pt idx="29464">
                  <c:v>52727.5</c:v>
                </c:pt>
                <c:pt idx="29465">
                  <c:v>52738</c:v>
                </c:pt>
                <c:pt idx="29466">
                  <c:v>52682</c:v>
                </c:pt>
                <c:pt idx="29467">
                  <c:v>52738</c:v>
                </c:pt>
                <c:pt idx="29468">
                  <c:v>52755.5</c:v>
                </c:pt>
                <c:pt idx="29469">
                  <c:v>52706.5</c:v>
                </c:pt>
                <c:pt idx="29470">
                  <c:v>52661</c:v>
                </c:pt>
                <c:pt idx="29471">
                  <c:v>52696</c:v>
                </c:pt>
                <c:pt idx="29472">
                  <c:v>52741.5</c:v>
                </c:pt>
                <c:pt idx="29473">
                  <c:v>52745</c:v>
                </c:pt>
                <c:pt idx="29474">
                  <c:v>52741.5</c:v>
                </c:pt>
                <c:pt idx="29475">
                  <c:v>52717</c:v>
                </c:pt>
                <c:pt idx="29476">
                  <c:v>52762.5</c:v>
                </c:pt>
                <c:pt idx="29477">
                  <c:v>52696</c:v>
                </c:pt>
                <c:pt idx="29478">
                  <c:v>52724</c:v>
                </c:pt>
                <c:pt idx="29479">
                  <c:v>52752</c:v>
                </c:pt>
                <c:pt idx="29480">
                  <c:v>52713.5</c:v>
                </c:pt>
                <c:pt idx="29481">
                  <c:v>52780</c:v>
                </c:pt>
                <c:pt idx="29482">
                  <c:v>52710</c:v>
                </c:pt>
                <c:pt idx="29483">
                  <c:v>52724</c:v>
                </c:pt>
                <c:pt idx="29484">
                  <c:v>52710</c:v>
                </c:pt>
                <c:pt idx="29485">
                  <c:v>52598</c:v>
                </c:pt>
                <c:pt idx="29486">
                  <c:v>52577</c:v>
                </c:pt>
                <c:pt idx="29487">
                  <c:v>52685.5</c:v>
                </c:pt>
                <c:pt idx="29488">
                  <c:v>52689</c:v>
                </c:pt>
                <c:pt idx="29489">
                  <c:v>52657.5</c:v>
                </c:pt>
                <c:pt idx="29490">
                  <c:v>52657.5</c:v>
                </c:pt>
                <c:pt idx="29491">
                  <c:v>52647</c:v>
                </c:pt>
                <c:pt idx="29492">
                  <c:v>52682</c:v>
                </c:pt>
                <c:pt idx="29493">
                  <c:v>52650.5</c:v>
                </c:pt>
                <c:pt idx="29494">
                  <c:v>52699.5</c:v>
                </c:pt>
                <c:pt idx="29495">
                  <c:v>52619</c:v>
                </c:pt>
                <c:pt idx="29496">
                  <c:v>52559.5</c:v>
                </c:pt>
                <c:pt idx="29497">
                  <c:v>52713.5</c:v>
                </c:pt>
                <c:pt idx="29498">
                  <c:v>52643.5</c:v>
                </c:pt>
                <c:pt idx="29499">
                  <c:v>52612</c:v>
                </c:pt>
                <c:pt idx="29500">
                  <c:v>52678.5</c:v>
                </c:pt>
                <c:pt idx="29501">
                  <c:v>52594.5</c:v>
                </c:pt>
                <c:pt idx="29502">
                  <c:v>52643.5</c:v>
                </c:pt>
                <c:pt idx="29503">
                  <c:v>52584</c:v>
                </c:pt>
                <c:pt idx="29504">
                  <c:v>52566.5</c:v>
                </c:pt>
                <c:pt idx="29505">
                  <c:v>52608.5</c:v>
                </c:pt>
                <c:pt idx="29506">
                  <c:v>52584</c:v>
                </c:pt>
                <c:pt idx="29507">
                  <c:v>52580.5</c:v>
                </c:pt>
                <c:pt idx="29508">
                  <c:v>52570</c:v>
                </c:pt>
                <c:pt idx="29509">
                  <c:v>52531.5</c:v>
                </c:pt>
                <c:pt idx="29510">
                  <c:v>52552.5</c:v>
                </c:pt>
                <c:pt idx="29511">
                  <c:v>52580.5</c:v>
                </c:pt>
                <c:pt idx="29512">
                  <c:v>52542</c:v>
                </c:pt>
                <c:pt idx="29513">
                  <c:v>52612</c:v>
                </c:pt>
                <c:pt idx="29514">
                  <c:v>52573.5</c:v>
                </c:pt>
                <c:pt idx="29515">
                  <c:v>52577</c:v>
                </c:pt>
                <c:pt idx="29516">
                  <c:v>52542</c:v>
                </c:pt>
                <c:pt idx="29517">
                  <c:v>52559.5</c:v>
                </c:pt>
                <c:pt idx="29518">
                  <c:v>52577</c:v>
                </c:pt>
                <c:pt idx="29519">
                  <c:v>52584</c:v>
                </c:pt>
                <c:pt idx="29520">
                  <c:v>52594.5</c:v>
                </c:pt>
                <c:pt idx="29521">
                  <c:v>52447.5</c:v>
                </c:pt>
                <c:pt idx="29522">
                  <c:v>52507</c:v>
                </c:pt>
                <c:pt idx="29523">
                  <c:v>52531.5</c:v>
                </c:pt>
                <c:pt idx="29524">
                  <c:v>52524.5</c:v>
                </c:pt>
                <c:pt idx="29525">
                  <c:v>52510.5</c:v>
                </c:pt>
                <c:pt idx="29526">
                  <c:v>52475.5</c:v>
                </c:pt>
                <c:pt idx="29527">
                  <c:v>52559.5</c:v>
                </c:pt>
                <c:pt idx="29528">
                  <c:v>52528</c:v>
                </c:pt>
                <c:pt idx="29529">
                  <c:v>52521</c:v>
                </c:pt>
                <c:pt idx="29530">
                  <c:v>52461.5</c:v>
                </c:pt>
                <c:pt idx="29531">
                  <c:v>52454.5</c:v>
                </c:pt>
                <c:pt idx="29532">
                  <c:v>52503.5</c:v>
                </c:pt>
                <c:pt idx="29533">
                  <c:v>52486</c:v>
                </c:pt>
                <c:pt idx="29534">
                  <c:v>52405.5</c:v>
                </c:pt>
                <c:pt idx="29535">
                  <c:v>52461.5</c:v>
                </c:pt>
                <c:pt idx="29536">
                  <c:v>52538.5</c:v>
                </c:pt>
                <c:pt idx="29537">
                  <c:v>52493</c:v>
                </c:pt>
                <c:pt idx="29538">
                  <c:v>52524.5</c:v>
                </c:pt>
                <c:pt idx="29539">
                  <c:v>52542</c:v>
                </c:pt>
                <c:pt idx="29540">
                  <c:v>52472</c:v>
                </c:pt>
                <c:pt idx="29541">
                  <c:v>52528</c:v>
                </c:pt>
                <c:pt idx="29542">
                  <c:v>52577</c:v>
                </c:pt>
                <c:pt idx="29543">
                  <c:v>52542</c:v>
                </c:pt>
                <c:pt idx="29544">
                  <c:v>52580.5</c:v>
                </c:pt>
                <c:pt idx="29545">
                  <c:v>52549</c:v>
                </c:pt>
                <c:pt idx="29546">
                  <c:v>52510.5</c:v>
                </c:pt>
                <c:pt idx="29547">
                  <c:v>52594.5</c:v>
                </c:pt>
                <c:pt idx="29548">
                  <c:v>52573.5</c:v>
                </c:pt>
                <c:pt idx="29549">
                  <c:v>52573.5</c:v>
                </c:pt>
                <c:pt idx="29550">
                  <c:v>52591</c:v>
                </c:pt>
                <c:pt idx="29551">
                  <c:v>52622.5</c:v>
                </c:pt>
                <c:pt idx="29552">
                  <c:v>52612</c:v>
                </c:pt>
                <c:pt idx="29553">
                  <c:v>52668</c:v>
                </c:pt>
                <c:pt idx="29554">
                  <c:v>52685.5</c:v>
                </c:pt>
                <c:pt idx="29555">
                  <c:v>52692.5</c:v>
                </c:pt>
                <c:pt idx="29556">
                  <c:v>52692.5</c:v>
                </c:pt>
                <c:pt idx="29557">
                  <c:v>52685.5</c:v>
                </c:pt>
                <c:pt idx="29558">
                  <c:v>52724</c:v>
                </c:pt>
                <c:pt idx="29559">
                  <c:v>52748.5</c:v>
                </c:pt>
                <c:pt idx="29560">
                  <c:v>52766</c:v>
                </c:pt>
                <c:pt idx="29561">
                  <c:v>52759</c:v>
                </c:pt>
                <c:pt idx="29562">
                  <c:v>52808</c:v>
                </c:pt>
                <c:pt idx="29563">
                  <c:v>52878</c:v>
                </c:pt>
                <c:pt idx="29564">
                  <c:v>52829</c:v>
                </c:pt>
                <c:pt idx="29565">
                  <c:v>52815</c:v>
                </c:pt>
                <c:pt idx="29566">
                  <c:v>52885</c:v>
                </c:pt>
                <c:pt idx="29567">
                  <c:v>52843</c:v>
                </c:pt>
                <c:pt idx="29568">
                  <c:v>52864</c:v>
                </c:pt>
                <c:pt idx="29569">
                  <c:v>52916.5</c:v>
                </c:pt>
                <c:pt idx="29570">
                  <c:v>52927</c:v>
                </c:pt>
                <c:pt idx="29571">
                  <c:v>52934</c:v>
                </c:pt>
                <c:pt idx="29572">
                  <c:v>52944.5</c:v>
                </c:pt>
                <c:pt idx="29573">
                  <c:v>52909.5</c:v>
                </c:pt>
                <c:pt idx="29574">
                  <c:v>52885</c:v>
                </c:pt>
                <c:pt idx="29575">
                  <c:v>52997</c:v>
                </c:pt>
                <c:pt idx="29576">
                  <c:v>52976</c:v>
                </c:pt>
                <c:pt idx="29577">
                  <c:v>52990</c:v>
                </c:pt>
                <c:pt idx="29578">
                  <c:v>52993.5</c:v>
                </c:pt>
                <c:pt idx="29579">
                  <c:v>52881.5</c:v>
                </c:pt>
                <c:pt idx="29580">
                  <c:v>53046</c:v>
                </c:pt>
                <c:pt idx="29581">
                  <c:v>52913</c:v>
                </c:pt>
                <c:pt idx="29582">
                  <c:v>52941</c:v>
                </c:pt>
                <c:pt idx="29583">
                  <c:v>52934</c:v>
                </c:pt>
                <c:pt idx="29584">
                  <c:v>53014.5</c:v>
                </c:pt>
                <c:pt idx="29585">
                  <c:v>53060</c:v>
                </c:pt>
                <c:pt idx="29586">
                  <c:v>52983</c:v>
                </c:pt>
                <c:pt idx="29587">
                  <c:v>53056.5</c:v>
                </c:pt>
                <c:pt idx="29588">
                  <c:v>53056.5</c:v>
                </c:pt>
                <c:pt idx="29589">
                  <c:v>53042.5</c:v>
                </c:pt>
                <c:pt idx="29590">
                  <c:v>53070.5</c:v>
                </c:pt>
                <c:pt idx="29591">
                  <c:v>53126.5</c:v>
                </c:pt>
                <c:pt idx="29592">
                  <c:v>53140.5</c:v>
                </c:pt>
                <c:pt idx="29593">
                  <c:v>53077.5</c:v>
                </c:pt>
                <c:pt idx="29594">
                  <c:v>53060</c:v>
                </c:pt>
                <c:pt idx="29595">
                  <c:v>53098.5</c:v>
                </c:pt>
                <c:pt idx="29596">
                  <c:v>53095</c:v>
                </c:pt>
                <c:pt idx="29597">
                  <c:v>53077.5</c:v>
                </c:pt>
                <c:pt idx="29598">
                  <c:v>53091.5</c:v>
                </c:pt>
                <c:pt idx="29599">
                  <c:v>53067</c:v>
                </c:pt>
                <c:pt idx="29600">
                  <c:v>53098.5</c:v>
                </c:pt>
                <c:pt idx="29601">
                  <c:v>53091.5</c:v>
                </c:pt>
                <c:pt idx="29602">
                  <c:v>53112.5</c:v>
                </c:pt>
                <c:pt idx="29603">
                  <c:v>53084.5</c:v>
                </c:pt>
                <c:pt idx="29604">
                  <c:v>53112.5</c:v>
                </c:pt>
                <c:pt idx="29605">
                  <c:v>53060</c:v>
                </c:pt>
                <c:pt idx="29606">
                  <c:v>53014.5</c:v>
                </c:pt>
                <c:pt idx="29607">
                  <c:v>53147.5</c:v>
                </c:pt>
                <c:pt idx="29608">
                  <c:v>53039</c:v>
                </c:pt>
                <c:pt idx="29609">
                  <c:v>53098.5</c:v>
                </c:pt>
                <c:pt idx="29610">
                  <c:v>53084.5</c:v>
                </c:pt>
                <c:pt idx="29611">
                  <c:v>53088</c:v>
                </c:pt>
                <c:pt idx="29612">
                  <c:v>53091.5</c:v>
                </c:pt>
                <c:pt idx="29613">
                  <c:v>53105.5</c:v>
                </c:pt>
                <c:pt idx="29614">
                  <c:v>53098.5</c:v>
                </c:pt>
                <c:pt idx="29615">
                  <c:v>53158</c:v>
                </c:pt>
                <c:pt idx="29616">
                  <c:v>53088</c:v>
                </c:pt>
                <c:pt idx="29617">
                  <c:v>53119.5</c:v>
                </c:pt>
                <c:pt idx="29618">
                  <c:v>53109</c:v>
                </c:pt>
                <c:pt idx="29619">
                  <c:v>53105.5</c:v>
                </c:pt>
                <c:pt idx="29620">
                  <c:v>53074</c:v>
                </c:pt>
                <c:pt idx="29621">
                  <c:v>53109</c:v>
                </c:pt>
                <c:pt idx="29622">
                  <c:v>53133.5</c:v>
                </c:pt>
                <c:pt idx="29623">
                  <c:v>53116</c:v>
                </c:pt>
                <c:pt idx="29624">
                  <c:v>53116</c:v>
                </c:pt>
                <c:pt idx="29625">
                  <c:v>53042.5</c:v>
                </c:pt>
                <c:pt idx="29626">
                  <c:v>53098.5</c:v>
                </c:pt>
                <c:pt idx="29627">
                  <c:v>53137</c:v>
                </c:pt>
                <c:pt idx="29628">
                  <c:v>53133.5</c:v>
                </c:pt>
                <c:pt idx="29629">
                  <c:v>53049.5</c:v>
                </c:pt>
                <c:pt idx="29630">
                  <c:v>53130</c:v>
                </c:pt>
                <c:pt idx="29631">
                  <c:v>53095</c:v>
                </c:pt>
                <c:pt idx="29632">
                  <c:v>53151</c:v>
                </c:pt>
                <c:pt idx="29633">
                  <c:v>53060</c:v>
                </c:pt>
                <c:pt idx="29634">
                  <c:v>53098.5</c:v>
                </c:pt>
                <c:pt idx="29635">
                  <c:v>53081</c:v>
                </c:pt>
                <c:pt idx="29636">
                  <c:v>53095</c:v>
                </c:pt>
                <c:pt idx="29637">
                  <c:v>53102</c:v>
                </c:pt>
                <c:pt idx="29638">
                  <c:v>53067</c:v>
                </c:pt>
                <c:pt idx="29639">
                  <c:v>53067</c:v>
                </c:pt>
                <c:pt idx="29640">
                  <c:v>53070.5</c:v>
                </c:pt>
                <c:pt idx="29641">
                  <c:v>53018</c:v>
                </c:pt>
                <c:pt idx="29642">
                  <c:v>52997</c:v>
                </c:pt>
                <c:pt idx="29643">
                  <c:v>52997</c:v>
                </c:pt>
                <c:pt idx="29644">
                  <c:v>53000.5</c:v>
                </c:pt>
                <c:pt idx="29645">
                  <c:v>52983</c:v>
                </c:pt>
                <c:pt idx="29646">
                  <c:v>52948</c:v>
                </c:pt>
                <c:pt idx="29647">
                  <c:v>52976</c:v>
                </c:pt>
                <c:pt idx="29648">
                  <c:v>53004</c:v>
                </c:pt>
                <c:pt idx="29649">
                  <c:v>53028.5</c:v>
                </c:pt>
                <c:pt idx="29650">
                  <c:v>53028.5</c:v>
                </c:pt>
                <c:pt idx="29651">
                  <c:v>52871</c:v>
                </c:pt>
                <c:pt idx="29652">
                  <c:v>52906</c:v>
                </c:pt>
                <c:pt idx="29653">
                  <c:v>52927</c:v>
                </c:pt>
                <c:pt idx="29654">
                  <c:v>52895.5</c:v>
                </c:pt>
                <c:pt idx="29655">
                  <c:v>52937.5</c:v>
                </c:pt>
                <c:pt idx="29656">
                  <c:v>52913</c:v>
                </c:pt>
                <c:pt idx="29657">
                  <c:v>52913</c:v>
                </c:pt>
                <c:pt idx="29658">
                  <c:v>52909.5</c:v>
                </c:pt>
                <c:pt idx="29659">
                  <c:v>52913</c:v>
                </c:pt>
                <c:pt idx="29660">
                  <c:v>52948</c:v>
                </c:pt>
                <c:pt idx="29661">
                  <c:v>52930.5</c:v>
                </c:pt>
                <c:pt idx="29662">
                  <c:v>52874.5</c:v>
                </c:pt>
                <c:pt idx="29663">
                  <c:v>52909.5</c:v>
                </c:pt>
                <c:pt idx="29664">
                  <c:v>52906</c:v>
                </c:pt>
                <c:pt idx="29665">
                  <c:v>52923.5</c:v>
                </c:pt>
                <c:pt idx="29666">
                  <c:v>52902.5</c:v>
                </c:pt>
                <c:pt idx="29667">
                  <c:v>52843</c:v>
                </c:pt>
                <c:pt idx="29668">
                  <c:v>52843</c:v>
                </c:pt>
                <c:pt idx="29669">
                  <c:v>52871</c:v>
                </c:pt>
                <c:pt idx="29670">
                  <c:v>52822</c:v>
                </c:pt>
                <c:pt idx="29671">
                  <c:v>52836</c:v>
                </c:pt>
                <c:pt idx="29672">
                  <c:v>52794</c:v>
                </c:pt>
                <c:pt idx="29673">
                  <c:v>52892</c:v>
                </c:pt>
                <c:pt idx="29674">
                  <c:v>52815</c:v>
                </c:pt>
                <c:pt idx="29675">
                  <c:v>52818.5</c:v>
                </c:pt>
                <c:pt idx="29676">
                  <c:v>52759</c:v>
                </c:pt>
                <c:pt idx="29677">
                  <c:v>52769.5</c:v>
                </c:pt>
                <c:pt idx="29678">
                  <c:v>52790.5</c:v>
                </c:pt>
                <c:pt idx="29679">
                  <c:v>52668</c:v>
                </c:pt>
                <c:pt idx="29680">
                  <c:v>52717</c:v>
                </c:pt>
                <c:pt idx="29681">
                  <c:v>52724</c:v>
                </c:pt>
                <c:pt idx="29682">
                  <c:v>52727.5</c:v>
                </c:pt>
                <c:pt idx="29683">
                  <c:v>52682</c:v>
                </c:pt>
                <c:pt idx="29684">
                  <c:v>52706.5</c:v>
                </c:pt>
                <c:pt idx="29685">
                  <c:v>52664.5</c:v>
                </c:pt>
                <c:pt idx="29686">
                  <c:v>52682</c:v>
                </c:pt>
                <c:pt idx="29687">
                  <c:v>52612</c:v>
                </c:pt>
                <c:pt idx="29688">
                  <c:v>52671.5</c:v>
                </c:pt>
                <c:pt idx="29689">
                  <c:v>52629.5</c:v>
                </c:pt>
                <c:pt idx="29690">
                  <c:v>52605</c:v>
                </c:pt>
                <c:pt idx="29691">
                  <c:v>52594.5</c:v>
                </c:pt>
                <c:pt idx="29692">
                  <c:v>52605</c:v>
                </c:pt>
                <c:pt idx="29693">
                  <c:v>52573.5</c:v>
                </c:pt>
                <c:pt idx="29694">
                  <c:v>52605</c:v>
                </c:pt>
                <c:pt idx="29695">
                  <c:v>52563</c:v>
                </c:pt>
                <c:pt idx="29696">
                  <c:v>52591</c:v>
                </c:pt>
                <c:pt idx="29697">
                  <c:v>52556</c:v>
                </c:pt>
                <c:pt idx="29698">
                  <c:v>52510.5</c:v>
                </c:pt>
                <c:pt idx="29699">
                  <c:v>52507</c:v>
                </c:pt>
                <c:pt idx="29700">
                  <c:v>52524.5</c:v>
                </c:pt>
                <c:pt idx="29701">
                  <c:v>52489.5</c:v>
                </c:pt>
                <c:pt idx="29702">
                  <c:v>52447.5</c:v>
                </c:pt>
                <c:pt idx="29703">
                  <c:v>52486</c:v>
                </c:pt>
                <c:pt idx="29704">
                  <c:v>52391.5</c:v>
                </c:pt>
                <c:pt idx="29705">
                  <c:v>52395</c:v>
                </c:pt>
                <c:pt idx="29706">
                  <c:v>52395</c:v>
                </c:pt>
                <c:pt idx="29707">
                  <c:v>52395</c:v>
                </c:pt>
                <c:pt idx="29708">
                  <c:v>52433.5</c:v>
                </c:pt>
                <c:pt idx="29709">
                  <c:v>52465</c:v>
                </c:pt>
                <c:pt idx="29710">
                  <c:v>52335.5</c:v>
                </c:pt>
                <c:pt idx="29711">
                  <c:v>52405.5</c:v>
                </c:pt>
                <c:pt idx="29712">
                  <c:v>52419.5</c:v>
                </c:pt>
                <c:pt idx="29713">
                  <c:v>52384.5</c:v>
                </c:pt>
                <c:pt idx="29714">
                  <c:v>52363.5</c:v>
                </c:pt>
                <c:pt idx="29715">
                  <c:v>52335.5</c:v>
                </c:pt>
                <c:pt idx="29716">
                  <c:v>52335.5</c:v>
                </c:pt>
                <c:pt idx="29717">
                  <c:v>52283</c:v>
                </c:pt>
                <c:pt idx="29718">
                  <c:v>52325</c:v>
                </c:pt>
                <c:pt idx="29719">
                  <c:v>52346</c:v>
                </c:pt>
                <c:pt idx="29720">
                  <c:v>52244.5</c:v>
                </c:pt>
                <c:pt idx="29721">
                  <c:v>52342.5</c:v>
                </c:pt>
                <c:pt idx="29722">
                  <c:v>52237.5</c:v>
                </c:pt>
                <c:pt idx="29723">
                  <c:v>52248</c:v>
                </c:pt>
                <c:pt idx="29724">
                  <c:v>52286.5</c:v>
                </c:pt>
                <c:pt idx="29725">
                  <c:v>52286.5</c:v>
                </c:pt>
                <c:pt idx="29726">
                  <c:v>52213</c:v>
                </c:pt>
                <c:pt idx="29727">
                  <c:v>52153.5</c:v>
                </c:pt>
                <c:pt idx="29728">
                  <c:v>52234</c:v>
                </c:pt>
                <c:pt idx="29729">
                  <c:v>52241</c:v>
                </c:pt>
                <c:pt idx="29730">
                  <c:v>52227</c:v>
                </c:pt>
                <c:pt idx="29731">
                  <c:v>52227</c:v>
                </c:pt>
                <c:pt idx="29732">
                  <c:v>52199</c:v>
                </c:pt>
                <c:pt idx="29733">
                  <c:v>52251.5</c:v>
                </c:pt>
                <c:pt idx="29734">
                  <c:v>52251.5</c:v>
                </c:pt>
                <c:pt idx="29735">
                  <c:v>52213</c:v>
                </c:pt>
                <c:pt idx="29736">
                  <c:v>52171</c:v>
                </c:pt>
                <c:pt idx="29737">
                  <c:v>52237.5</c:v>
                </c:pt>
                <c:pt idx="29738">
                  <c:v>52220</c:v>
                </c:pt>
                <c:pt idx="29739">
                  <c:v>52202.5</c:v>
                </c:pt>
                <c:pt idx="29740">
                  <c:v>52188.5</c:v>
                </c:pt>
                <c:pt idx="29741">
                  <c:v>52164</c:v>
                </c:pt>
                <c:pt idx="29742">
                  <c:v>52188.5</c:v>
                </c:pt>
                <c:pt idx="29743">
                  <c:v>52188.5</c:v>
                </c:pt>
                <c:pt idx="29744">
                  <c:v>52160.5</c:v>
                </c:pt>
                <c:pt idx="29745">
                  <c:v>52171</c:v>
                </c:pt>
                <c:pt idx="29746">
                  <c:v>52118.5</c:v>
                </c:pt>
                <c:pt idx="29747">
                  <c:v>52185</c:v>
                </c:pt>
                <c:pt idx="29748">
                  <c:v>52108</c:v>
                </c:pt>
                <c:pt idx="29749">
                  <c:v>52143</c:v>
                </c:pt>
                <c:pt idx="29750">
                  <c:v>52153.5</c:v>
                </c:pt>
                <c:pt idx="29751">
                  <c:v>52045</c:v>
                </c:pt>
                <c:pt idx="29752">
                  <c:v>52132.5</c:v>
                </c:pt>
                <c:pt idx="29753">
                  <c:v>52125.5</c:v>
                </c:pt>
                <c:pt idx="29754">
                  <c:v>52115</c:v>
                </c:pt>
                <c:pt idx="29755">
                  <c:v>52115</c:v>
                </c:pt>
                <c:pt idx="29756">
                  <c:v>52101</c:v>
                </c:pt>
                <c:pt idx="29757">
                  <c:v>52104.5</c:v>
                </c:pt>
                <c:pt idx="29758">
                  <c:v>52136</c:v>
                </c:pt>
                <c:pt idx="29759">
                  <c:v>52104.5</c:v>
                </c:pt>
                <c:pt idx="29760">
                  <c:v>52101</c:v>
                </c:pt>
                <c:pt idx="29761">
                  <c:v>52143</c:v>
                </c:pt>
                <c:pt idx="29762">
                  <c:v>52094</c:v>
                </c:pt>
                <c:pt idx="29763">
                  <c:v>52062.5</c:v>
                </c:pt>
                <c:pt idx="29764">
                  <c:v>52090.5</c:v>
                </c:pt>
                <c:pt idx="29765">
                  <c:v>52087</c:v>
                </c:pt>
                <c:pt idx="29766">
                  <c:v>52045</c:v>
                </c:pt>
                <c:pt idx="29767">
                  <c:v>52048.5</c:v>
                </c:pt>
                <c:pt idx="29768">
                  <c:v>52038</c:v>
                </c:pt>
                <c:pt idx="29769">
                  <c:v>52048.5</c:v>
                </c:pt>
                <c:pt idx="29770">
                  <c:v>52069.5</c:v>
                </c:pt>
                <c:pt idx="29771">
                  <c:v>52087</c:v>
                </c:pt>
                <c:pt idx="29772">
                  <c:v>52052</c:v>
                </c:pt>
                <c:pt idx="29773">
                  <c:v>52038</c:v>
                </c:pt>
                <c:pt idx="29774">
                  <c:v>51884</c:v>
                </c:pt>
                <c:pt idx="29775">
                  <c:v>52013.5</c:v>
                </c:pt>
                <c:pt idx="29776">
                  <c:v>51933</c:v>
                </c:pt>
                <c:pt idx="29777">
                  <c:v>51971.5</c:v>
                </c:pt>
                <c:pt idx="29778">
                  <c:v>51936.5</c:v>
                </c:pt>
                <c:pt idx="29779">
                  <c:v>52003</c:v>
                </c:pt>
                <c:pt idx="29780">
                  <c:v>51950.5</c:v>
                </c:pt>
                <c:pt idx="29781">
                  <c:v>51919</c:v>
                </c:pt>
                <c:pt idx="29782">
                  <c:v>51936.5</c:v>
                </c:pt>
                <c:pt idx="29783">
                  <c:v>51971.5</c:v>
                </c:pt>
                <c:pt idx="29784">
                  <c:v>51933</c:v>
                </c:pt>
                <c:pt idx="29785">
                  <c:v>51856</c:v>
                </c:pt>
                <c:pt idx="29786">
                  <c:v>51898</c:v>
                </c:pt>
                <c:pt idx="29787">
                  <c:v>51863</c:v>
                </c:pt>
                <c:pt idx="29788">
                  <c:v>51887.5</c:v>
                </c:pt>
                <c:pt idx="29789">
                  <c:v>51838.5</c:v>
                </c:pt>
                <c:pt idx="29790">
                  <c:v>51849</c:v>
                </c:pt>
                <c:pt idx="29791">
                  <c:v>51817.5</c:v>
                </c:pt>
                <c:pt idx="29792">
                  <c:v>51796.5</c:v>
                </c:pt>
                <c:pt idx="29793">
                  <c:v>51761.5</c:v>
                </c:pt>
                <c:pt idx="29794">
                  <c:v>51789.5</c:v>
                </c:pt>
                <c:pt idx="29795">
                  <c:v>51775.5</c:v>
                </c:pt>
                <c:pt idx="29796">
                  <c:v>51705.5</c:v>
                </c:pt>
                <c:pt idx="29797">
                  <c:v>51730</c:v>
                </c:pt>
                <c:pt idx="29798">
                  <c:v>51611</c:v>
                </c:pt>
                <c:pt idx="29799">
                  <c:v>51677.5</c:v>
                </c:pt>
                <c:pt idx="29800">
                  <c:v>51663.5</c:v>
                </c:pt>
                <c:pt idx="29801">
                  <c:v>51674</c:v>
                </c:pt>
                <c:pt idx="29802">
                  <c:v>51523.5</c:v>
                </c:pt>
                <c:pt idx="29803">
                  <c:v>51534</c:v>
                </c:pt>
                <c:pt idx="29804">
                  <c:v>51628.5</c:v>
                </c:pt>
                <c:pt idx="29805">
                  <c:v>51649.5</c:v>
                </c:pt>
                <c:pt idx="29806">
                  <c:v>51646</c:v>
                </c:pt>
                <c:pt idx="29807">
                  <c:v>51639</c:v>
                </c:pt>
                <c:pt idx="29808">
                  <c:v>51635.5</c:v>
                </c:pt>
                <c:pt idx="29809">
                  <c:v>51590</c:v>
                </c:pt>
                <c:pt idx="29810">
                  <c:v>51632</c:v>
                </c:pt>
                <c:pt idx="29811">
                  <c:v>51548</c:v>
                </c:pt>
                <c:pt idx="29812">
                  <c:v>51607.5</c:v>
                </c:pt>
                <c:pt idx="29813">
                  <c:v>51597</c:v>
                </c:pt>
                <c:pt idx="29814">
                  <c:v>51583</c:v>
                </c:pt>
                <c:pt idx="29815">
                  <c:v>51558.5</c:v>
                </c:pt>
                <c:pt idx="29816">
                  <c:v>51544.5</c:v>
                </c:pt>
                <c:pt idx="29817">
                  <c:v>51583</c:v>
                </c:pt>
                <c:pt idx="29818">
                  <c:v>51537.5</c:v>
                </c:pt>
                <c:pt idx="29819">
                  <c:v>51516.5</c:v>
                </c:pt>
                <c:pt idx="29820">
                  <c:v>51530.5</c:v>
                </c:pt>
                <c:pt idx="29821">
                  <c:v>51453.5</c:v>
                </c:pt>
                <c:pt idx="29822">
                  <c:v>51590</c:v>
                </c:pt>
                <c:pt idx="29823">
                  <c:v>51530.5</c:v>
                </c:pt>
                <c:pt idx="29824">
                  <c:v>51457</c:v>
                </c:pt>
                <c:pt idx="29825">
                  <c:v>51488.5</c:v>
                </c:pt>
                <c:pt idx="29826">
                  <c:v>51460.5</c:v>
                </c:pt>
                <c:pt idx="29827">
                  <c:v>51474.5</c:v>
                </c:pt>
                <c:pt idx="29828">
                  <c:v>51530.5</c:v>
                </c:pt>
                <c:pt idx="29829">
                  <c:v>51418.5</c:v>
                </c:pt>
                <c:pt idx="29830">
                  <c:v>51159.5</c:v>
                </c:pt>
                <c:pt idx="29831">
                  <c:v>51429</c:v>
                </c:pt>
                <c:pt idx="29832">
                  <c:v>51467.5</c:v>
                </c:pt>
                <c:pt idx="29833">
                  <c:v>51439.5</c:v>
                </c:pt>
                <c:pt idx="29834">
                  <c:v>51425.5</c:v>
                </c:pt>
                <c:pt idx="29835">
                  <c:v>51439.5</c:v>
                </c:pt>
                <c:pt idx="29836">
                  <c:v>51278.5</c:v>
                </c:pt>
                <c:pt idx="29837">
                  <c:v>51418.5</c:v>
                </c:pt>
                <c:pt idx="29838">
                  <c:v>51387</c:v>
                </c:pt>
                <c:pt idx="29839">
                  <c:v>51418.5</c:v>
                </c:pt>
                <c:pt idx="29840">
                  <c:v>51436</c:v>
                </c:pt>
                <c:pt idx="29841">
                  <c:v>51380</c:v>
                </c:pt>
                <c:pt idx="29842">
                  <c:v>51327.5</c:v>
                </c:pt>
                <c:pt idx="29843">
                  <c:v>51296</c:v>
                </c:pt>
                <c:pt idx="29844">
                  <c:v>51250.5</c:v>
                </c:pt>
                <c:pt idx="29845">
                  <c:v>51205</c:v>
                </c:pt>
                <c:pt idx="29846">
                  <c:v>51229.5</c:v>
                </c:pt>
                <c:pt idx="29847">
                  <c:v>51250.5</c:v>
                </c:pt>
                <c:pt idx="29848">
                  <c:v>51177</c:v>
                </c:pt>
                <c:pt idx="29849">
                  <c:v>51229.5</c:v>
                </c:pt>
                <c:pt idx="29850">
                  <c:v>51226</c:v>
                </c:pt>
                <c:pt idx="29851">
                  <c:v>51205</c:v>
                </c:pt>
                <c:pt idx="29852">
                  <c:v>51194.5</c:v>
                </c:pt>
                <c:pt idx="29853">
                  <c:v>51177</c:v>
                </c:pt>
                <c:pt idx="29854">
                  <c:v>51177</c:v>
                </c:pt>
                <c:pt idx="29855">
                  <c:v>51222.5</c:v>
                </c:pt>
                <c:pt idx="29856">
                  <c:v>51208.5</c:v>
                </c:pt>
                <c:pt idx="29857">
                  <c:v>51187.5</c:v>
                </c:pt>
                <c:pt idx="29858">
                  <c:v>51159.5</c:v>
                </c:pt>
                <c:pt idx="29859">
                  <c:v>51128</c:v>
                </c:pt>
                <c:pt idx="29860">
                  <c:v>51093</c:v>
                </c:pt>
                <c:pt idx="29861">
                  <c:v>51128</c:v>
                </c:pt>
                <c:pt idx="29862">
                  <c:v>51086</c:v>
                </c:pt>
                <c:pt idx="29863">
                  <c:v>51093</c:v>
                </c:pt>
                <c:pt idx="29864">
                  <c:v>50883</c:v>
                </c:pt>
                <c:pt idx="29865">
                  <c:v>51117.5</c:v>
                </c:pt>
                <c:pt idx="29866">
                  <c:v>51145.5</c:v>
                </c:pt>
                <c:pt idx="29867">
                  <c:v>51044</c:v>
                </c:pt>
                <c:pt idx="29868">
                  <c:v>51089.5</c:v>
                </c:pt>
                <c:pt idx="29869">
                  <c:v>51061.5</c:v>
                </c:pt>
                <c:pt idx="29870">
                  <c:v>50988</c:v>
                </c:pt>
                <c:pt idx="29871">
                  <c:v>51058</c:v>
                </c:pt>
                <c:pt idx="29872">
                  <c:v>51012.5</c:v>
                </c:pt>
                <c:pt idx="29873">
                  <c:v>51061.5</c:v>
                </c:pt>
                <c:pt idx="29874">
                  <c:v>50925</c:v>
                </c:pt>
                <c:pt idx="29875">
                  <c:v>51075.5</c:v>
                </c:pt>
                <c:pt idx="29876">
                  <c:v>51002</c:v>
                </c:pt>
                <c:pt idx="29877">
                  <c:v>51061.5</c:v>
                </c:pt>
                <c:pt idx="29878">
                  <c:v>50998.5</c:v>
                </c:pt>
                <c:pt idx="29879">
                  <c:v>51030</c:v>
                </c:pt>
                <c:pt idx="29880">
                  <c:v>51002</c:v>
                </c:pt>
                <c:pt idx="29881">
                  <c:v>51026.5</c:v>
                </c:pt>
                <c:pt idx="29882">
                  <c:v>51047.5</c:v>
                </c:pt>
                <c:pt idx="29883">
                  <c:v>50977.5</c:v>
                </c:pt>
                <c:pt idx="29884">
                  <c:v>51054.5</c:v>
                </c:pt>
                <c:pt idx="29885">
                  <c:v>51026.5</c:v>
                </c:pt>
                <c:pt idx="29886">
                  <c:v>51033.5</c:v>
                </c:pt>
                <c:pt idx="29887">
                  <c:v>51051</c:v>
                </c:pt>
                <c:pt idx="29888">
                  <c:v>51012.5</c:v>
                </c:pt>
                <c:pt idx="29889">
                  <c:v>51072</c:v>
                </c:pt>
                <c:pt idx="29890">
                  <c:v>51026.5</c:v>
                </c:pt>
                <c:pt idx="29891">
                  <c:v>51030</c:v>
                </c:pt>
                <c:pt idx="29892">
                  <c:v>51012.5</c:v>
                </c:pt>
                <c:pt idx="29893">
                  <c:v>51026.5</c:v>
                </c:pt>
                <c:pt idx="29894">
                  <c:v>51016</c:v>
                </c:pt>
                <c:pt idx="29895">
                  <c:v>50984.5</c:v>
                </c:pt>
                <c:pt idx="29896">
                  <c:v>50949.5</c:v>
                </c:pt>
                <c:pt idx="29897">
                  <c:v>50977.5</c:v>
                </c:pt>
                <c:pt idx="29898">
                  <c:v>50963.5</c:v>
                </c:pt>
                <c:pt idx="29899">
                  <c:v>50970.5</c:v>
                </c:pt>
                <c:pt idx="29900">
                  <c:v>50949.5</c:v>
                </c:pt>
                <c:pt idx="29901">
                  <c:v>50956.5</c:v>
                </c:pt>
                <c:pt idx="29902">
                  <c:v>50907.5</c:v>
                </c:pt>
                <c:pt idx="29903">
                  <c:v>50865.5</c:v>
                </c:pt>
                <c:pt idx="29904">
                  <c:v>50883</c:v>
                </c:pt>
                <c:pt idx="29905">
                  <c:v>50890</c:v>
                </c:pt>
                <c:pt idx="29906">
                  <c:v>50841</c:v>
                </c:pt>
                <c:pt idx="29907">
                  <c:v>50827</c:v>
                </c:pt>
                <c:pt idx="29908">
                  <c:v>50862</c:v>
                </c:pt>
                <c:pt idx="29909">
                  <c:v>50858.5</c:v>
                </c:pt>
                <c:pt idx="29910">
                  <c:v>50820</c:v>
                </c:pt>
                <c:pt idx="29911">
                  <c:v>50690.5</c:v>
                </c:pt>
                <c:pt idx="29912">
                  <c:v>50785</c:v>
                </c:pt>
                <c:pt idx="29913">
                  <c:v>50855</c:v>
                </c:pt>
                <c:pt idx="29914">
                  <c:v>50830.5</c:v>
                </c:pt>
                <c:pt idx="29915">
                  <c:v>50676.5</c:v>
                </c:pt>
                <c:pt idx="29916">
                  <c:v>50795.5</c:v>
                </c:pt>
                <c:pt idx="29917">
                  <c:v>50760.5</c:v>
                </c:pt>
                <c:pt idx="29918">
                  <c:v>50788.5</c:v>
                </c:pt>
                <c:pt idx="29919">
                  <c:v>50736</c:v>
                </c:pt>
                <c:pt idx="29920">
                  <c:v>50753.5</c:v>
                </c:pt>
                <c:pt idx="29921">
                  <c:v>50739.5</c:v>
                </c:pt>
                <c:pt idx="29922">
                  <c:v>50760.5</c:v>
                </c:pt>
                <c:pt idx="29923">
                  <c:v>50760.5</c:v>
                </c:pt>
                <c:pt idx="29924">
                  <c:v>50736</c:v>
                </c:pt>
                <c:pt idx="29925">
                  <c:v>50701</c:v>
                </c:pt>
                <c:pt idx="29926">
                  <c:v>50750</c:v>
                </c:pt>
                <c:pt idx="29927">
                  <c:v>50725.5</c:v>
                </c:pt>
                <c:pt idx="29928">
                  <c:v>50718.5</c:v>
                </c:pt>
                <c:pt idx="29929">
                  <c:v>50704.5</c:v>
                </c:pt>
                <c:pt idx="29930">
                  <c:v>50610</c:v>
                </c:pt>
                <c:pt idx="29931">
                  <c:v>50718.5</c:v>
                </c:pt>
                <c:pt idx="29932">
                  <c:v>50683.5</c:v>
                </c:pt>
                <c:pt idx="29933">
                  <c:v>50718.5</c:v>
                </c:pt>
                <c:pt idx="29934">
                  <c:v>50708</c:v>
                </c:pt>
                <c:pt idx="29935">
                  <c:v>50669.5</c:v>
                </c:pt>
                <c:pt idx="29936">
                  <c:v>50652</c:v>
                </c:pt>
                <c:pt idx="29937">
                  <c:v>50648.5</c:v>
                </c:pt>
                <c:pt idx="29938">
                  <c:v>50704.5</c:v>
                </c:pt>
                <c:pt idx="29939">
                  <c:v>50673</c:v>
                </c:pt>
                <c:pt idx="29940">
                  <c:v>50690.5</c:v>
                </c:pt>
                <c:pt idx="29941">
                  <c:v>50571.5</c:v>
                </c:pt>
                <c:pt idx="29942">
                  <c:v>50550.5</c:v>
                </c:pt>
                <c:pt idx="29943">
                  <c:v>50571.5</c:v>
                </c:pt>
                <c:pt idx="29944">
                  <c:v>50589</c:v>
                </c:pt>
                <c:pt idx="29945">
                  <c:v>50529.5</c:v>
                </c:pt>
                <c:pt idx="29946">
                  <c:v>50557.5</c:v>
                </c:pt>
                <c:pt idx="29947">
                  <c:v>50508.5</c:v>
                </c:pt>
                <c:pt idx="29948">
                  <c:v>50480.5</c:v>
                </c:pt>
                <c:pt idx="29949">
                  <c:v>50526</c:v>
                </c:pt>
                <c:pt idx="29950">
                  <c:v>50501.5</c:v>
                </c:pt>
                <c:pt idx="29951">
                  <c:v>50512</c:v>
                </c:pt>
                <c:pt idx="29952">
                  <c:v>50491</c:v>
                </c:pt>
                <c:pt idx="29953">
                  <c:v>50519</c:v>
                </c:pt>
                <c:pt idx="29954">
                  <c:v>50442</c:v>
                </c:pt>
                <c:pt idx="29955">
                  <c:v>50487.5</c:v>
                </c:pt>
                <c:pt idx="29956">
                  <c:v>50424.5</c:v>
                </c:pt>
                <c:pt idx="29957">
                  <c:v>50361.5</c:v>
                </c:pt>
                <c:pt idx="29958">
                  <c:v>50372</c:v>
                </c:pt>
                <c:pt idx="29959">
                  <c:v>50428</c:v>
                </c:pt>
                <c:pt idx="29960">
                  <c:v>50389.5</c:v>
                </c:pt>
                <c:pt idx="29961">
                  <c:v>50393</c:v>
                </c:pt>
                <c:pt idx="29962">
                  <c:v>50421</c:v>
                </c:pt>
                <c:pt idx="29963">
                  <c:v>50372</c:v>
                </c:pt>
                <c:pt idx="29964">
                  <c:v>50337</c:v>
                </c:pt>
                <c:pt idx="29965">
                  <c:v>50274</c:v>
                </c:pt>
                <c:pt idx="29966">
                  <c:v>50200.5</c:v>
                </c:pt>
                <c:pt idx="29967">
                  <c:v>50319.5</c:v>
                </c:pt>
                <c:pt idx="29968">
                  <c:v>50361.5</c:v>
                </c:pt>
                <c:pt idx="29969">
                  <c:v>50326.5</c:v>
                </c:pt>
                <c:pt idx="29970">
                  <c:v>50340.5</c:v>
                </c:pt>
                <c:pt idx="29971">
                  <c:v>50337</c:v>
                </c:pt>
                <c:pt idx="29972">
                  <c:v>50323</c:v>
                </c:pt>
                <c:pt idx="29973">
                  <c:v>50312.5</c:v>
                </c:pt>
                <c:pt idx="29974">
                  <c:v>50351</c:v>
                </c:pt>
                <c:pt idx="29975">
                  <c:v>50351</c:v>
                </c:pt>
                <c:pt idx="29976">
                  <c:v>50291.5</c:v>
                </c:pt>
                <c:pt idx="29977">
                  <c:v>50260</c:v>
                </c:pt>
                <c:pt idx="29978">
                  <c:v>50151.5</c:v>
                </c:pt>
                <c:pt idx="29979">
                  <c:v>50291.5</c:v>
                </c:pt>
                <c:pt idx="29980">
                  <c:v>50326.5</c:v>
                </c:pt>
                <c:pt idx="29981">
                  <c:v>50267</c:v>
                </c:pt>
                <c:pt idx="29982">
                  <c:v>50295</c:v>
                </c:pt>
                <c:pt idx="29983">
                  <c:v>50302</c:v>
                </c:pt>
                <c:pt idx="29984">
                  <c:v>50291.5</c:v>
                </c:pt>
                <c:pt idx="29985">
                  <c:v>50312.5</c:v>
                </c:pt>
                <c:pt idx="29986">
                  <c:v>50260</c:v>
                </c:pt>
                <c:pt idx="29987">
                  <c:v>50351</c:v>
                </c:pt>
                <c:pt idx="29988">
                  <c:v>50228.5</c:v>
                </c:pt>
                <c:pt idx="29989">
                  <c:v>50253</c:v>
                </c:pt>
                <c:pt idx="29990">
                  <c:v>50302</c:v>
                </c:pt>
                <c:pt idx="29991">
                  <c:v>50214.5</c:v>
                </c:pt>
                <c:pt idx="29992">
                  <c:v>50249.5</c:v>
                </c:pt>
                <c:pt idx="29993">
                  <c:v>50249.5</c:v>
                </c:pt>
                <c:pt idx="29994">
                  <c:v>50249.5</c:v>
                </c:pt>
                <c:pt idx="29995">
                  <c:v>50218</c:v>
                </c:pt>
                <c:pt idx="29996">
                  <c:v>50239</c:v>
                </c:pt>
                <c:pt idx="29997">
                  <c:v>50218</c:v>
                </c:pt>
                <c:pt idx="29998">
                  <c:v>50158.5</c:v>
                </c:pt>
                <c:pt idx="29999">
                  <c:v>50218</c:v>
                </c:pt>
                <c:pt idx="30000">
                  <c:v>50218</c:v>
                </c:pt>
                <c:pt idx="30001">
                  <c:v>50193.5</c:v>
                </c:pt>
                <c:pt idx="30002">
                  <c:v>50207.5</c:v>
                </c:pt>
                <c:pt idx="30003">
                  <c:v>50190</c:v>
                </c:pt>
                <c:pt idx="30004">
                  <c:v>50172.5</c:v>
                </c:pt>
                <c:pt idx="30005">
                  <c:v>50155</c:v>
                </c:pt>
                <c:pt idx="30006">
                  <c:v>50123.5</c:v>
                </c:pt>
                <c:pt idx="30007">
                  <c:v>50102.5</c:v>
                </c:pt>
                <c:pt idx="30008">
                  <c:v>50060.5</c:v>
                </c:pt>
                <c:pt idx="30009">
                  <c:v>50109.5</c:v>
                </c:pt>
                <c:pt idx="30010">
                  <c:v>50116.5</c:v>
                </c:pt>
                <c:pt idx="30011">
                  <c:v>50113</c:v>
                </c:pt>
                <c:pt idx="30012">
                  <c:v>50053.5</c:v>
                </c:pt>
                <c:pt idx="30013">
                  <c:v>50046.5</c:v>
                </c:pt>
                <c:pt idx="30014">
                  <c:v>50081.5</c:v>
                </c:pt>
                <c:pt idx="30015">
                  <c:v>50092</c:v>
                </c:pt>
                <c:pt idx="30016">
                  <c:v>50120</c:v>
                </c:pt>
                <c:pt idx="30017">
                  <c:v>50123.5</c:v>
                </c:pt>
                <c:pt idx="30018">
                  <c:v>50158.5</c:v>
                </c:pt>
                <c:pt idx="30019">
                  <c:v>50113</c:v>
                </c:pt>
                <c:pt idx="30020">
                  <c:v>50151.5</c:v>
                </c:pt>
                <c:pt idx="30021">
                  <c:v>50197</c:v>
                </c:pt>
                <c:pt idx="30022">
                  <c:v>50179.5</c:v>
                </c:pt>
                <c:pt idx="30023">
                  <c:v>50190</c:v>
                </c:pt>
                <c:pt idx="30024">
                  <c:v>50144.5</c:v>
                </c:pt>
                <c:pt idx="30025">
                  <c:v>50123.5</c:v>
                </c:pt>
                <c:pt idx="30026">
                  <c:v>50162</c:v>
                </c:pt>
                <c:pt idx="30027">
                  <c:v>50141</c:v>
                </c:pt>
                <c:pt idx="30028">
                  <c:v>50123.5</c:v>
                </c:pt>
                <c:pt idx="30029">
                  <c:v>50106</c:v>
                </c:pt>
                <c:pt idx="30030">
                  <c:v>50116.5</c:v>
                </c:pt>
                <c:pt idx="30031">
                  <c:v>50155</c:v>
                </c:pt>
                <c:pt idx="30032">
                  <c:v>50141</c:v>
                </c:pt>
                <c:pt idx="30033">
                  <c:v>50109.5</c:v>
                </c:pt>
                <c:pt idx="30034">
                  <c:v>50053.5</c:v>
                </c:pt>
                <c:pt idx="30035">
                  <c:v>49994</c:v>
                </c:pt>
                <c:pt idx="30036">
                  <c:v>50071</c:v>
                </c:pt>
                <c:pt idx="30037">
                  <c:v>50015</c:v>
                </c:pt>
                <c:pt idx="30038">
                  <c:v>50130.5</c:v>
                </c:pt>
                <c:pt idx="30039">
                  <c:v>50092</c:v>
                </c:pt>
                <c:pt idx="30040">
                  <c:v>49997.5</c:v>
                </c:pt>
                <c:pt idx="30041">
                  <c:v>49987</c:v>
                </c:pt>
                <c:pt idx="30042">
                  <c:v>49976.5</c:v>
                </c:pt>
                <c:pt idx="30043">
                  <c:v>49875</c:v>
                </c:pt>
                <c:pt idx="30044">
                  <c:v>49906.5</c:v>
                </c:pt>
                <c:pt idx="30045">
                  <c:v>49896</c:v>
                </c:pt>
                <c:pt idx="30046">
                  <c:v>49847</c:v>
                </c:pt>
                <c:pt idx="30047">
                  <c:v>49850.5</c:v>
                </c:pt>
                <c:pt idx="30048">
                  <c:v>49822.5</c:v>
                </c:pt>
                <c:pt idx="30049">
                  <c:v>49833</c:v>
                </c:pt>
                <c:pt idx="30050">
                  <c:v>49822.5</c:v>
                </c:pt>
                <c:pt idx="30051">
                  <c:v>49710.5</c:v>
                </c:pt>
                <c:pt idx="30052">
                  <c:v>49714</c:v>
                </c:pt>
                <c:pt idx="30053">
                  <c:v>49738.5</c:v>
                </c:pt>
                <c:pt idx="30054">
                  <c:v>49672</c:v>
                </c:pt>
                <c:pt idx="30055">
                  <c:v>49686</c:v>
                </c:pt>
                <c:pt idx="30056">
                  <c:v>49703.5</c:v>
                </c:pt>
                <c:pt idx="30057">
                  <c:v>49651</c:v>
                </c:pt>
                <c:pt idx="30058">
                  <c:v>49773.5</c:v>
                </c:pt>
                <c:pt idx="30059">
                  <c:v>49686</c:v>
                </c:pt>
                <c:pt idx="30060">
                  <c:v>49696.5</c:v>
                </c:pt>
                <c:pt idx="30061">
                  <c:v>49770</c:v>
                </c:pt>
                <c:pt idx="30062">
                  <c:v>49731.5</c:v>
                </c:pt>
                <c:pt idx="30063">
                  <c:v>49717.5</c:v>
                </c:pt>
                <c:pt idx="30064">
                  <c:v>49717.5</c:v>
                </c:pt>
                <c:pt idx="30065">
                  <c:v>49745.5</c:v>
                </c:pt>
                <c:pt idx="30066">
                  <c:v>49784</c:v>
                </c:pt>
                <c:pt idx="30067">
                  <c:v>49756</c:v>
                </c:pt>
                <c:pt idx="30068">
                  <c:v>49696.5</c:v>
                </c:pt>
                <c:pt idx="30069">
                  <c:v>49738.5</c:v>
                </c:pt>
                <c:pt idx="30070">
                  <c:v>49742</c:v>
                </c:pt>
                <c:pt idx="30071">
                  <c:v>49724.5</c:v>
                </c:pt>
                <c:pt idx="30072">
                  <c:v>49721</c:v>
                </c:pt>
                <c:pt idx="30073">
                  <c:v>49696.5</c:v>
                </c:pt>
                <c:pt idx="30074">
                  <c:v>49679</c:v>
                </c:pt>
                <c:pt idx="30075">
                  <c:v>49679</c:v>
                </c:pt>
                <c:pt idx="30076">
                  <c:v>49633.5</c:v>
                </c:pt>
                <c:pt idx="30077">
                  <c:v>49602</c:v>
                </c:pt>
                <c:pt idx="30078">
                  <c:v>49605.5</c:v>
                </c:pt>
                <c:pt idx="30079">
                  <c:v>49518</c:v>
                </c:pt>
                <c:pt idx="30080">
                  <c:v>49553</c:v>
                </c:pt>
                <c:pt idx="30081">
                  <c:v>49563.5</c:v>
                </c:pt>
                <c:pt idx="30082">
                  <c:v>49577.5</c:v>
                </c:pt>
                <c:pt idx="30083">
                  <c:v>49542.5</c:v>
                </c:pt>
                <c:pt idx="30084">
                  <c:v>49507.5</c:v>
                </c:pt>
                <c:pt idx="30085">
                  <c:v>49469</c:v>
                </c:pt>
                <c:pt idx="30086">
                  <c:v>49497</c:v>
                </c:pt>
                <c:pt idx="30087">
                  <c:v>49462</c:v>
                </c:pt>
                <c:pt idx="30088">
                  <c:v>49469</c:v>
                </c:pt>
                <c:pt idx="30089">
                  <c:v>49469</c:v>
                </c:pt>
                <c:pt idx="30090">
                  <c:v>49413</c:v>
                </c:pt>
                <c:pt idx="30091">
                  <c:v>49406</c:v>
                </c:pt>
                <c:pt idx="30092">
                  <c:v>49497</c:v>
                </c:pt>
                <c:pt idx="30093">
                  <c:v>49479.5</c:v>
                </c:pt>
                <c:pt idx="30094">
                  <c:v>49490</c:v>
                </c:pt>
                <c:pt idx="30095">
                  <c:v>49434</c:v>
                </c:pt>
                <c:pt idx="30096">
                  <c:v>49451.5</c:v>
                </c:pt>
                <c:pt idx="30097">
                  <c:v>49451.5</c:v>
                </c:pt>
                <c:pt idx="30098">
                  <c:v>49420</c:v>
                </c:pt>
                <c:pt idx="30099">
                  <c:v>49420</c:v>
                </c:pt>
                <c:pt idx="30100">
                  <c:v>49420</c:v>
                </c:pt>
                <c:pt idx="30101">
                  <c:v>49423.5</c:v>
                </c:pt>
                <c:pt idx="30102">
                  <c:v>49392</c:v>
                </c:pt>
                <c:pt idx="30103">
                  <c:v>49399</c:v>
                </c:pt>
                <c:pt idx="30104">
                  <c:v>49409.5</c:v>
                </c:pt>
                <c:pt idx="30105">
                  <c:v>49395.5</c:v>
                </c:pt>
                <c:pt idx="30106">
                  <c:v>49399</c:v>
                </c:pt>
                <c:pt idx="30107">
                  <c:v>49385</c:v>
                </c:pt>
                <c:pt idx="30108">
                  <c:v>49399</c:v>
                </c:pt>
                <c:pt idx="30109">
                  <c:v>49423.5</c:v>
                </c:pt>
                <c:pt idx="30110">
                  <c:v>49472.5</c:v>
                </c:pt>
                <c:pt idx="30111">
                  <c:v>49360.5</c:v>
                </c:pt>
                <c:pt idx="30112">
                  <c:v>49353.5</c:v>
                </c:pt>
                <c:pt idx="30113">
                  <c:v>49367.5</c:v>
                </c:pt>
                <c:pt idx="30114">
                  <c:v>49283.5</c:v>
                </c:pt>
                <c:pt idx="30115">
                  <c:v>49315</c:v>
                </c:pt>
                <c:pt idx="30116">
                  <c:v>49241.5</c:v>
                </c:pt>
                <c:pt idx="30117">
                  <c:v>49283.5</c:v>
                </c:pt>
                <c:pt idx="30118">
                  <c:v>49301</c:v>
                </c:pt>
                <c:pt idx="30119">
                  <c:v>49287</c:v>
                </c:pt>
                <c:pt idx="30120">
                  <c:v>49287</c:v>
                </c:pt>
                <c:pt idx="30121">
                  <c:v>49269.5</c:v>
                </c:pt>
                <c:pt idx="30122">
                  <c:v>49178.5</c:v>
                </c:pt>
                <c:pt idx="30123">
                  <c:v>49220.5</c:v>
                </c:pt>
                <c:pt idx="30124">
                  <c:v>49192.5</c:v>
                </c:pt>
                <c:pt idx="30125">
                  <c:v>49255.5</c:v>
                </c:pt>
                <c:pt idx="30126">
                  <c:v>49175</c:v>
                </c:pt>
                <c:pt idx="30127">
                  <c:v>49178.5</c:v>
                </c:pt>
                <c:pt idx="30128">
                  <c:v>49161</c:v>
                </c:pt>
                <c:pt idx="30129">
                  <c:v>49238</c:v>
                </c:pt>
                <c:pt idx="30130">
                  <c:v>49161</c:v>
                </c:pt>
                <c:pt idx="30131">
                  <c:v>49185.5</c:v>
                </c:pt>
                <c:pt idx="30132">
                  <c:v>49136.5</c:v>
                </c:pt>
                <c:pt idx="30133">
                  <c:v>49147</c:v>
                </c:pt>
                <c:pt idx="30134">
                  <c:v>49133</c:v>
                </c:pt>
                <c:pt idx="30135">
                  <c:v>49136.5</c:v>
                </c:pt>
                <c:pt idx="30136">
                  <c:v>49136.5</c:v>
                </c:pt>
                <c:pt idx="30137">
                  <c:v>49129.5</c:v>
                </c:pt>
                <c:pt idx="30138">
                  <c:v>49136.5</c:v>
                </c:pt>
                <c:pt idx="30139">
                  <c:v>49080.5</c:v>
                </c:pt>
                <c:pt idx="30140">
                  <c:v>49143.5</c:v>
                </c:pt>
                <c:pt idx="30141">
                  <c:v>49052.5</c:v>
                </c:pt>
                <c:pt idx="30142">
                  <c:v>49094.5</c:v>
                </c:pt>
                <c:pt idx="30143">
                  <c:v>49038.5</c:v>
                </c:pt>
                <c:pt idx="30144">
                  <c:v>49063</c:v>
                </c:pt>
                <c:pt idx="30145">
                  <c:v>49031.5</c:v>
                </c:pt>
                <c:pt idx="30146">
                  <c:v>49035</c:v>
                </c:pt>
                <c:pt idx="30147">
                  <c:v>49063</c:v>
                </c:pt>
                <c:pt idx="30148">
                  <c:v>49003.5</c:v>
                </c:pt>
                <c:pt idx="30149">
                  <c:v>48940.5</c:v>
                </c:pt>
                <c:pt idx="30150">
                  <c:v>49014</c:v>
                </c:pt>
                <c:pt idx="30151">
                  <c:v>48996.5</c:v>
                </c:pt>
                <c:pt idx="30152">
                  <c:v>48954.5</c:v>
                </c:pt>
                <c:pt idx="30153">
                  <c:v>48860</c:v>
                </c:pt>
                <c:pt idx="30154">
                  <c:v>48877.5</c:v>
                </c:pt>
                <c:pt idx="30155">
                  <c:v>48895</c:v>
                </c:pt>
                <c:pt idx="30156">
                  <c:v>48888</c:v>
                </c:pt>
                <c:pt idx="30157">
                  <c:v>48867</c:v>
                </c:pt>
                <c:pt idx="30158">
                  <c:v>48853</c:v>
                </c:pt>
                <c:pt idx="30159">
                  <c:v>48804</c:v>
                </c:pt>
                <c:pt idx="30160">
                  <c:v>48804</c:v>
                </c:pt>
                <c:pt idx="30161">
                  <c:v>48702.5</c:v>
                </c:pt>
                <c:pt idx="30162">
                  <c:v>48772.5</c:v>
                </c:pt>
                <c:pt idx="30163">
                  <c:v>48723.5</c:v>
                </c:pt>
                <c:pt idx="30164">
                  <c:v>48751.5</c:v>
                </c:pt>
                <c:pt idx="30165">
                  <c:v>48748</c:v>
                </c:pt>
                <c:pt idx="30166">
                  <c:v>48758.5</c:v>
                </c:pt>
                <c:pt idx="30167">
                  <c:v>48730.5</c:v>
                </c:pt>
                <c:pt idx="30168">
                  <c:v>48636</c:v>
                </c:pt>
                <c:pt idx="30169">
                  <c:v>48667.5</c:v>
                </c:pt>
                <c:pt idx="30170">
                  <c:v>48685</c:v>
                </c:pt>
                <c:pt idx="30171">
                  <c:v>48625.5</c:v>
                </c:pt>
                <c:pt idx="30172">
                  <c:v>48639.5</c:v>
                </c:pt>
                <c:pt idx="30173">
                  <c:v>48622</c:v>
                </c:pt>
                <c:pt idx="30174">
                  <c:v>48618.5</c:v>
                </c:pt>
                <c:pt idx="30175">
                  <c:v>48573</c:v>
                </c:pt>
                <c:pt idx="30176">
                  <c:v>48510</c:v>
                </c:pt>
                <c:pt idx="30177">
                  <c:v>48576.5</c:v>
                </c:pt>
                <c:pt idx="30178">
                  <c:v>48517</c:v>
                </c:pt>
                <c:pt idx="30179">
                  <c:v>48555.5</c:v>
                </c:pt>
                <c:pt idx="30180">
                  <c:v>48569.5</c:v>
                </c:pt>
                <c:pt idx="30181">
                  <c:v>48440</c:v>
                </c:pt>
                <c:pt idx="30182">
                  <c:v>48342</c:v>
                </c:pt>
                <c:pt idx="30183">
                  <c:v>48415.5</c:v>
                </c:pt>
                <c:pt idx="30184">
                  <c:v>48412</c:v>
                </c:pt>
                <c:pt idx="30185">
                  <c:v>48408.5</c:v>
                </c:pt>
                <c:pt idx="30186">
                  <c:v>48464.5</c:v>
                </c:pt>
                <c:pt idx="30187">
                  <c:v>48478.5</c:v>
                </c:pt>
                <c:pt idx="30188">
                  <c:v>48436.5</c:v>
                </c:pt>
                <c:pt idx="30189">
                  <c:v>48464.5</c:v>
                </c:pt>
                <c:pt idx="30190">
                  <c:v>48461</c:v>
                </c:pt>
                <c:pt idx="30191">
                  <c:v>48433</c:v>
                </c:pt>
                <c:pt idx="30192">
                  <c:v>48482</c:v>
                </c:pt>
                <c:pt idx="30193">
                  <c:v>48408.5</c:v>
                </c:pt>
                <c:pt idx="30194">
                  <c:v>48433</c:v>
                </c:pt>
                <c:pt idx="30195">
                  <c:v>48422.5</c:v>
                </c:pt>
                <c:pt idx="30196">
                  <c:v>48464.5</c:v>
                </c:pt>
                <c:pt idx="30197">
                  <c:v>48359.5</c:v>
                </c:pt>
                <c:pt idx="30198">
                  <c:v>48380.5</c:v>
                </c:pt>
                <c:pt idx="30199">
                  <c:v>48370</c:v>
                </c:pt>
                <c:pt idx="30200">
                  <c:v>48370</c:v>
                </c:pt>
                <c:pt idx="30201">
                  <c:v>48342</c:v>
                </c:pt>
                <c:pt idx="30202">
                  <c:v>48303.5</c:v>
                </c:pt>
                <c:pt idx="30203">
                  <c:v>48436.5</c:v>
                </c:pt>
                <c:pt idx="30204">
                  <c:v>48377</c:v>
                </c:pt>
                <c:pt idx="30205">
                  <c:v>48373.5</c:v>
                </c:pt>
                <c:pt idx="30206">
                  <c:v>48258</c:v>
                </c:pt>
                <c:pt idx="30207">
                  <c:v>48254.5</c:v>
                </c:pt>
                <c:pt idx="30208">
                  <c:v>48244</c:v>
                </c:pt>
                <c:pt idx="30209">
                  <c:v>48261.5</c:v>
                </c:pt>
                <c:pt idx="30210">
                  <c:v>48265</c:v>
                </c:pt>
                <c:pt idx="30211">
                  <c:v>48233.5</c:v>
                </c:pt>
                <c:pt idx="30212">
                  <c:v>48233.5</c:v>
                </c:pt>
                <c:pt idx="30213">
                  <c:v>48251</c:v>
                </c:pt>
                <c:pt idx="30214">
                  <c:v>48086.5</c:v>
                </c:pt>
                <c:pt idx="30215">
                  <c:v>48244</c:v>
                </c:pt>
                <c:pt idx="30216">
                  <c:v>48212.5</c:v>
                </c:pt>
                <c:pt idx="30217">
                  <c:v>48202</c:v>
                </c:pt>
                <c:pt idx="30218">
                  <c:v>48177.5</c:v>
                </c:pt>
                <c:pt idx="30219">
                  <c:v>48205.5</c:v>
                </c:pt>
                <c:pt idx="30220">
                  <c:v>48118</c:v>
                </c:pt>
                <c:pt idx="30221">
                  <c:v>48100.5</c:v>
                </c:pt>
                <c:pt idx="30222">
                  <c:v>48090</c:v>
                </c:pt>
                <c:pt idx="30223">
                  <c:v>48093.5</c:v>
                </c:pt>
                <c:pt idx="30224">
                  <c:v>48093.5</c:v>
                </c:pt>
                <c:pt idx="30225">
                  <c:v>48135.5</c:v>
                </c:pt>
                <c:pt idx="30226">
                  <c:v>48107.5</c:v>
                </c:pt>
                <c:pt idx="30227">
                  <c:v>48041</c:v>
                </c:pt>
                <c:pt idx="30228">
                  <c:v>48058.5</c:v>
                </c:pt>
                <c:pt idx="30229">
                  <c:v>48055</c:v>
                </c:pt>
                <c:pt idx="30230">
                  <c:v>48016.5</c:v>
                </c:pt>
                <c:pt idx="30231">
                  <c:v>47974.5</c:v>
                </c:pt>
                <c:pt idx="30232">
                  <c:v>47988.5</c:v>
                </c:pt>
                <c:pt idx="30233">
                  <c:v>47988.5</c:v>
                </c:pt>
                <c:pt idx="30234">
                  <c:v>47992</c:v>
                </c:pt>
                <c:pt idx="30235">
                  <c:v>47929</c:v>
                </c:pt>
                <c:pt idx="30236">
                  <c:v>47950</c:v>
                </c:pt>
                <c:pt idx="30237">
                  <c:v>47922</c:v>
                </c:pt>
                <c:pt idx="30238">
                  <c:v>47929</c:v>
                </c:pt>
                <c:pt idx="30239">
                  <c:v>47908</c:v>
                </c:pt>
                <c:pt idx="30240">
                  <c:v>47908</c:v>
                </c:pt>
                <c:pt idx="30241">
                  <c:v>47911.5</c:v>
                </c:pt>
                <c:pt idx="30242">
                  <c:v>47869.5</c:v>
                </c:pt>
                <c:pt idx="30243">
                  <c:v>47838</c:v>
                </c:pt>
                <c:pt idx="30244">
                  <c:v>47862.5</c:v>
                </c:pt>
                <c:pt idx="30245">
                  <c:v>47859</c:v>
                </c:pt>
                <c:pt idx="30246">
                  <c:v>47768</c:v>
                </c:pt>
                <c:pt idx="30247">
                  <c:v>47789</c:v>
                </c:pt>
                <c:pt idx="30248">
                  <c:v>47827.5</c:v>
                </c:pt>
                <c:pt idx="30249">
                  <c:v>47831</c:v>
                </c:pt>
                <c:pt idx="30250">
                  <c:v>47806.5</c:v>
                </c:pt>
                <c:pt idx="30251">
                  <c:v>47775</c:v>
                </c:pt>
                <c:pt idx="30252">
                  <c:v>47761</c:v>
                </c:pt>
                <c:pt idx="30253">
                  <c:v>47750.5</c:v>
                </c:pt>
                <c:pt idx="30254">
                  <c:v>47743.5</c:v>
                </c:pt>
                <c:pt idx="30255">
                  <c:v>47722.5</c:v>
                </c:pt>
                <c:pt idx="30256">
                  <c:v>47687.5</c:v>
                </c:pt>
                <c:pt idx="30257">
                  <c:v>47733</c:v>
                </c:pt>
                <c:pt idx="30258">
                  <c:v>47680.5</c:v>
                </c:pt>
                <c:pt idx="30259">
                  <c:v>47656</c:v>
                </c:pt>
                <c:pt idx="30260">
                  <c:v>47652.5</c:v>
                </c:pt>
                <c:pt idx="30261">
                  <c:v>47638.5</c:v>
                </c:pt>
                <c:pt idx="30262">
                  <c:v>47666.5</c:v>
                </c:pt>
                <c:pt idx="30263">
                  <c:v>47652.5</c:v>
                </c:pt>
                <c:pt idx="30264">
                  <c:v>47600</c:v>
                </c:pt>
                <c:pt idx="30265">
                  <c:v>47596.5</c:v>
                </c:pt>
                <c:pt idx="30266">
                  <c:v>47614</c:v>
                </c:pt>
                <c:pt idx="30267">
                  <c:v>47586</c:v>
                </c:pt>
                <c:pt idx="30268">
                  <c:v>47621</c:v>
                </c:pt>
                <c:pt idx="30269">
                  <c:v>47586</c:v>
                </c:pt>
                <c:pt idx="30270">
                  <c:v>47530</c:v>
                </c:pt>
                <c:pt idx="30271">
                  <c:v>47523</c:v>
                </c:pt>
                <c:pt idx="30272">
                  <c:v>47572</c:v>
                </c:pt>
                <c:pt idx="30273">
                  <c:v>47610.5</c:v>
                </c:pt>
                <c:pt idx="30274">
                  <c:v>47617.5</c:v>
                </c:pt>
                <c:pt idx="30275">
                  <c:v>47575.5</c:v>
                </c:pt>
                <c:pt idx="30276">
                  <c:v>47645.5</c:v>
                </c:pt>
                <c:pt idx="30277">
                  <c:v>47652.5</c:v>
                </c:pt>
                <c:pt idx="30278">
                  <c:v>47593</c:v>
                </c:pt>
                <c:pt idx="30279">
                  <c:v>47652.5</c:v>
                </c:pt>
                <c:pt idx="30280">
                  <c:v>47663</c:v>
                </c:pt>
                <c:pt idx="30281">
                  <c:v>47663</c:v>
                </c:pt>
                <c:pt idx="30282">
                  <c:v>47645.5</c:v>
                </c:pt>
                <c:pt idx="30283">
                  <c:v>47652.5</c:v>
                </c:pt>
                <c:pt idx="30284">
                  <c:v>47593</c:v>
                </c:pt>
                <c:pt idx="30285">
                  <c:v>47656</c:v>
                </c:pt>
                <c:pt idx="30286">
                  <c:v>47645.5</c:v>
                </c:pt>
                <c:pt idx="30287">
                  <c:v>47663</c:v>
                </c:pt>
                <c:pt idx="30288">
                  <c:v>47593</c:v>
                </c:pt>
                <c:pt idx="30289">
                  <c:v>47607</c:v>
                </c:pt>
                <c:pt idx="30290">
                  <c:v>47614</c:v>
                </c:pt>
                <c:pt idx="30291">
                  <c:v>47607</c:v>
                </c:pt>
                <c:pt idx="30292">
                  <c:v>47505.5</c:v>
                </c:pt>
                <c:pt idx="30293">
                  <c:v>47579</c:v>
                </c:pt>
                <c:pt idx="30294">
                  <c:v>47470.5</c:v>
                </c:pt>
                <c:pt idx="30295">
                  <c:v>47547.5</c:v>
                </c:pt>
                <c:pt idx="30296">
                  <c:v>47572</c:v>
                </c:pt>
                <c:pt idx="30297">
                  <c:v>47568.5</c:v>
                </c:pt>
                <c:pt idx="30298">
                  <c:v>47516</c:v>
                </c:pt>
                <c:pt idx="30299">
                  <c:v>47610.5</c:v>
                </c:pt>
                <c:pt idx="30300">
                  <c:v>47547.5</c:v>
                </c:pt>
                <c:pt idx="30301">
                  <c:v>47488</c:v>
                </c:pt>
                <c:pt idx="30302">
                  <c:v>47516</c:v>
                </c:pt>
                <c:pt idx="30303">
                  <c:v>47463.5</c:v>
                </c:pt>
                <c:pt idx="30304">
                  <c:v>47477.5</c:v>
                </c:pt>
                <c:pt idx="30305">
                  <c:v>47491.5</c:v>
                </c:pt>
                <c:pt idx="30306">
                  <c:v>47446</c:v>
                </c:pt>
                <c:pt idx="30307">
                  <c:v>47460</c:v>
                </c:pt>
                <c:pt idx="30308">
                  <c:v>47393.5</c:v>
                </c:pt>
                <c:pt idx="30309">
                  <c:v>47463.5</c:v>
                </c:pt>
                <c:pt idx="30310">
                  <c:v>47425</c:v>
                </c:pt>
                <c:pt idx="30311">
                  <c:v>47446</c:v>
                </c:pt>
                <c:pt idx="30312">
                  <c:v>47446</c:v>
                </c:pt>
                <c:pt idx="30313">
                  <c:v>47456.5</c:v>
                </c:pt>
                <c:pt idx="30314">
                  <c:v>47414.5</c:v>
                </c:pt>
                <c:pt idx="30315">
                  <c:v>47400.5</c:v>
                </c:pt>
                <c:pt idx="30316">
                  <c:v>47376</c:v>
                </c:pt>
                <c:pt idx="30317">
                  <c:v>47442.5</c:v>
                </c:pt>
                <c:pt idx="30318">
                  <c:v>47393.5</c:v>
                </c:pt>
                <c:pt idx="30319">
                  <c:v>47376</c:v>
                </c:pt>
                <c:pt idx="30320">
                  <c:v>47390</c:v>
                </c:pt>
                <c:pt idx="30321">
                  <c:v>47397</c:v>
                </c:pt>
                <c:pt idx="30322">
                  <c:v>47390</c:v>
                </c:pt>
                <c:pt idx="30323">
                  <c:v>47432</c:v>
                </c:pt>
                <c:pt idx="30324">
                  <c:v>47362</c:v>
                </c:pt>
                <c:pt idx="30325">
                  <c:v>47393.5</c:v>
                </c:pt>
                <c:pt idx="30326">
                  <c:v>47323.5</c:v>
                </c:pt>
                <c:pt idx="30327">
                  <c:v>47365.5</c:v>
                </c:pt>
                <c:pt idx="30328">
                  <c:v>47358.5</c:v>
                </c:pt>
                <c:pt idx="30329">
                  <c:v>47372.5</c:v>
                </c:pt>
                <c:pt idx="30330">
                  <c:v>47260.5</c:v>
                </c:pt>
                <c:pt idx="30331">
                  <c:v>47362</c:v>
                </c:pt>
                <c:pt idx="30332">
                  <c:v>47400.5</c:v>
                </c:pt>
                <c:pt idx="30333">
                  <c:v>47393.5</c:v>
                </c:pt>
                <c:pt idx="30334">
                  <c:v>47355</c:v>
                </c:pt>
                <c:pt idx="30335">
                  <c:v>47362</c:v>
                </c:pt>
                <c:pt idx="30336">
                  <c:v>47379.5</c:v>
                </c:pt>
                <c:pt idx="30337">
                  <c:v>47404</c:v>
                </c:pt>
                <c:pt idx="30338">
                  <c:v>47379.5</c:v>
                </c:pt>
                <c:pt idx="30339">
                  <c:v>47376</c:v>
                </c:pt>
                <c:pt idx="30340">
                  <c:v>47393.5</c:v>
                </c:pt>
                <c:pt idx="30341">
                  <c:v>47393.5</c:v>
                </c:pt>
                <c:pt idx="30342">
                  <c:v>47390</c:v>
                </c:pt>
                <c:pt idx="30343">
                  <c:v>47439</c:v>
                </c:pt>
                <c:pt idx="30344">
                  <c:v>47414.5</c:v>
                </c:pt>
                <c:pt idx="30345">
                  <c:v>47390</c:v>
                </c:pt>
                <c:pt idx="30346">
                  <c:v>47393.5</c:v>
                </c:pt>
                <c:pt idx="30347">
                  <c:v>47442.5</c:v>
                </c:pt>
                <c:pt idx="30348">
                  <c:v>47411</c:v>
                </c:pt>
                <c:pt idx="30349">
                  <c:v>47386.5</c:v>
                </c:pt>
                <c:pt idx="30350">
                  <c:v>47379.5</c:v>
                </c:pt>
                <c:pt idx="30351">
                  <c:v>47404</c:v>
                </c:pt>
                <c:pt idx="30352">
                  <c:v>47393.5</c:v>
                </c:pt>
                <c:pt idx="30353">
                  <c:v>47365.5</c:v>
                </c:pt>
                <c:pt idx="30354">
                  <c:v>47390</c:v>
                </c:pt>
                <c:pt idx="30355">
                  <c:v>47390</c:v>
                </c:pt>
                <c:pt idx="30356">
                  <c:v>47421.5</c:v>
                </c:pt>
                <c:pt idx="30357">
                  <c:v>47418</c:v>
                </c:pt>
                <c:pt idx="30358">
                  <c:v>47348</c:v>
                </c:pt>
                <c:pt idx="30359">
                  <c:v>47379.5</c:v>
                </c:pt>
                <c:pt idx="30360">
                  <c:v>47393.5</c:v>
                </c:pt>
                <c:pt idx="30361">
                  <c:v>47379.5</c:v>
                </c:pt>
                <c:pt idx="30362">
                  <c:v>47355</c:v>
                </c:pt>
                <c:pt idx="30363">
                  <c:v>47320</c:v>
                </c:pt>
                <c:pt idx="30364">
                  <c:v>47337.5</c:v>
                </c:pt>
                <c:pt idx="30365">
                  <c:v>47288.5</c:v>
                </c:pt>
                <c:pt idx="30366">
                  <c:v>47278</c:v>
                </c:pt>
                <c:pt idx="30367">
                  <c:v>47278</c:v>
                </c:pt>
                <c:pt idx="30368">
                  <c:v>47267.5</c:v>
                </c:pt>
                <c:pt idx="30369">
                  <c:v>47288.5</c:v>
                </c:pt>
                <c:pt idx="30370">
                  <c:v>47264</c:v>
                </c:pt>
                <c:pt idx="30371">
                  <c:v>47264</c:v>
                </c:pt>
              </c:numCache>
            </c:numRef>
          </c:yVal>
        </c:ser>
        <c:ser>
          <c:idx val="2"/>
          <c:order val="4"/>
          <c:spPr>
            <a:ln>
              <a:noFill/>
            </a:ln>
          </c:spPr>
          <c:marker>
            <c:symbol val="square"/>
            <c:size val="12"/>
            <c:spPr>
              <a:solidFill>
                <a:srgbClr val="3333FF"/>
              </a:solidFill>
              <a:ln w="31750">
                <a:noFill/>
              </a:ln>
            </c:spPr>
          </c:marker>
          <c:xVal>
            <c:numRef>
              <c:f>'EPA-GRAB-TM-ALLDATA.dat'!$B$123:$B$125</c:f>
              <c:numCache>
                <c:formatCode>m/d/yyyy</c:formatCode>
                <c:ptCount val="3"/>
                <c:pt idx="0">
                  <c:v>40339.621527777774</c:v>
                </c:pt>
                <c:pt idx="1">
                  <c:v>40450.416666666664</c:v>
                </c:pt>
                <c:pt idx="2">
                  <c:v>40450.440972222219</c:v>
                </c:pt>
              </c:numCache>
            </c:numRef>
          </c:xVal>
          <c:yVal>
            <c:numRef>
              <c:f>'EPA-GRAB-TM-ALLDATA.dat'!$BH$123:$BH$125</c:f>
              <c:numCache>
                <c:formatCode>General</c:formatCode>
                <c:ptCount val="3"/>
                <c:pt idx="0">
                  <c:v>63600</c:v>
                </c:pt>
                <c:pt idx="1">
                  <c:v>48600</c:v>
                </c:pt>
                <c:pt idx="2">
                  <c:v>44600</c:v>
                </c:pt>
              </c:numCache>
            </c:numRef>
          </c:yVal>
        </c:ser>
        <c:ser>
          <c:idx val="3"/>
          <c:order val="5"/>
          <c:spPr>
            <a:ln>
              <a:noFill/>
            </a:ln>
          </c:spPr>
          <c:marker>
            <c:symbol val="square"/>
            <c:size val="12"/>
            <c:spPr>
              <a:solidFill>
                <a:srgbClr val="3333FF"/>
              </a:solidFill>
              <a:ln w="31750">
                <a:noFill/>
              </a:ln>
            </c:spPr>
          </c:marker>
          <c:xVal>
            <c:numRef>
              <c:f>'EPA-GRAB-TM-ALLDATA.dat'!$B$165:$B$167</c:f>
              <c:numCache>
                <c:formatCode>m/d/yyyy</c:formatCode>
                <c:ptCount val="3"/>
                <c:pt idx="0">
                  <c:v>40319</c:v>
                </c:pt>
                <c:pt idx="1">
                  <c:v>40358</c:v>
                </c:pt>
                <c:pt idx="2">
                  <c:v>40393</c:v>
                </c:pt>
              </c:numCache>
            </c:numRef>
          </c:xVal>
          <c:yVal>
            <c:numRef>
              <c:f>'EPA-GRAB-TM-ALLDATA.dat'!$BH$165:$BH$167</c:f>
              <c:numCache>
                <c:formatCode>0.0</c:formatCode>
                <c:ptCount val="3"/>
                <c:pt idx="0">
                  <c:v>27139.138999999996</c:v>
                </c:pt>
                <c:pt idx="1">
                  <c:v>57620.976000000002</c:v>
                </c:pt>
                <c:pt idx="2">
                  <c:v>56154.315000000002</c:v>
                </c:pt>
              </c:numCache>
            </c:numRef>
          </c:yVal>
        </c:ser>
        <c:axId val="39612800"/>
        <c:axId val="39614720"/>
      </c:scatterChart>
      <c:scatterChart>
        <c:scatterStyle val="lineMarker"/>
        <c:ser>
          <c:idx val="4"/>
          <c:order val="0"/>
          <c:tx>
            <c:strRef>
              <c:f>'Penn-CT-Flow-Wx-ALL DATA.dat'!$R$1</c:f>
              <c:strCache>
                <c:ptCount val="1"/>
                <c:pt idx="0">
                  <c:v>Penn Flow</c:v>
                </c:pt>
              </c:strCache>
            </c:strRef>
          </c:tx>
          <c:spPr>
            <a:ln w="31750">
              <a:solidFill>
                <a:srgbClr val="990000"/>
              </a:solidFill>
              <a:prstDash val="dash"/>
            </a:ln>
          </c:spPr>
          <c:marker>
            <c:symbol val="none"/>
          </c:marker>
          <c:xVal>
            <c:numRef>
              <c:f>'Penn-CT-Flow-Wx-ALL DATA.dat'!$O$254:$O$423</c:f>
              <c:numCache>
                <c:formatCode>m/d/yyyy\ h:mm</c:formatCode>
                <c:ptCount val="170"/>
                <c:pt idx="0">
                  <c:v>40295</c:v>
                </c:pt>
                <c:pt idx="1">
                  <c:v>40296</c:v>
                </c:pt>
                <c:pt idx="2">
                  <c:v>40297</c:v>
                </c:pt>
                <c:pt idx="3">
                  <c:v>40298</c:v>
                </c:pt>
                <c:pt idx="4">
                  <c:v>40299</c:v>
                </c:pt>
                <c:pt idx="5">
                  <c:v>40300</c:v>
                </c:pt>
                <c:pt idx="6">
                  <c:v>40301</c:v>
                </c:pt>
                <c:pt idx="7">
                  <c:v>40302</c:v>
                </c:pt>
                <c:pt idx="8">
                  <c:v>40303</c:v>
                </c:pt>
                <c:pt idx="9">
                  <c:v>40304</c:v>
                </c:pt>
                <c:pt idx="10">
                  <c:v>40305</c:v>
                </c:pt>
                <c:pt idx="11">
                  <c:v>40306</c:v>
                </c:pt>
                <c:pt idx="12">
                  <c:v>40307</c:v>
                </c:pt>
                <c:pt idx="13">
                  <c:v>40308</c:v>
                </c:pt>
                <c:pt idx="14">
                  <c:v>40309</c:v>
                </c:pt>
                <c:pt idx="15">
                  <c:v>40310</c:v>
                </c:pt>
                <c:pt idx="16">
                  <c:v>40311</c:v>
                </c:pt>
                <c:pt idx="17">
                  <c:v>40312</c:v>
                </c:pt>
                <c:pt idx="18">
                  <c:v>40313</c:v>
                </c:pt>
                <c:pt idx="19">
                  <c:v>40314</c:v>
                </c:pt>
                <c:pt idx="20">
                  <c:v>40315</c:v>
                </c:pt>
                <c:pt idx="21">
                  <c:v>40316</c:v>
                </c:pt>
                <c:pt idx="22">
                  <c:v>40317</c:v>
                </c:pt>
                <c:pt idx="23">
                  <c:v>40318</c:v>
                </c:pt>
                <c:pt idx="24">
                  <c:v>40319</c:v>
                </c:pt>
                <c:pt idx="25">
                  <c:v>40320</c:v>
                </c:pt>
                <c:pt idx="26">
                  <c:v>40321</c:v>
                </c:pt>
                <c:pt idx="27">
                  <c:v>40322</c:v>
                </c:pt>
                <c:pt idx="28">
                  <c:v>40323</c:v>
                </c:pt>
                <c:pt idx="29">
                  <c:v>40324</c:v>
                </c:pt>
                <c:pt idx="30">
                  <c:v>40325</c:v>
                </c:pt>
                <c:pt idx="31">
                  <c:v>40326</c:v>
                </c:pt>
                <c:pt idx="32">
                  <c:v>40327</c:v>
                </c:pt>
                <c:pt idx="33">
                  <c:v>40328</c:v>
                </c:pt>
                <c:pt idx="34">
                  <c:v>40329</c:v>
                </c:pt>
                <c:pt idx="35">
                  <c:v>40330</c:v>
                </c:pt>
                <c:pt idx="36">
                  <c:v>40331</c:v>
                </c:pt>
                <c:pt idx="37">
                  <c:v>40332</c:v>
                </c:pt>
                <c:pt idx="38">
                  <c:v>40333</c:v>
                </c:pt>
                <c:pt idx="39">
                  <c:v>40334</c:v>
                </c:pt>
                <c:pt idx="40">
                  <c:v>40335</c:v>
                </c:pt>
                <c:pt idx="41">
                  <c:v>40336</c:v>
                </c:pt>
                <c:pt idx="42">
                  <c:v>40337</c:v>
                </c:pt>
                <c:pt idx="43">
                  <c:v>40338</c:v>
                </c:pt>
                <c:pt idx="44">
                  <c:v>40339</c:v>
                </c:pt>
                <c:pt idx="45">
                  <c:v>40340</c:v>
                </c:pt>
                <c:pt idx="46">
                  <c:v>40341</c:v>
                </c:pt>
                <c:pt idx="47">
                  <c:v>40342</c:v>
                </c:pt>
                <c:pt idx="48">
                  <c:v>40343</c:v>
                </c:pt>
                <c:pt idx="49">
                  <c:v>40344</c:v>
                </c:pt>
                <c:pt idx="50">
                  <c:v>40345</c:v>
                </c:pt>
                <c:pt idx="51">
                  <c:v>40346</c:v>
                </c:pt>
                <c:pt idx="52">
                  <c:v>40347</c:v>
                </c:pt>
                <c:pt idx="53">
                  <c:v>40348</c:v>
                </c:pt>
                <c:pt idx="54">
                  <c:v>40349</c:v>
                </c:pt>
                <c:pt idx="55">
                  <c:v>40350</c:v>
                </c:pt>
                <c:pt idx="56">
                  <c:v>40351</c:v>
                </c:pt>
                <c:pt idx="57">
                  <c:v>40352</c:v>
                </c:pt>
                <c:pt idx="58">
                  <c:v>40353</c:v>
                </c:pt>
                <c:pt idx="59">
                  <c:v>40354</c:v>
                </c:pt>
                <c:pt idx="60">
                  <c:v>40355</c:v>
                </c:pt>
                <c:pt idx="61">
                  <c:v>40356</c:v>
                </c:pt>
                <c:pt idx="62">
                  <c:v>40357</c:v>
                </c:pt>
                <c:pt idx="63">
                  <c:v>40358</c:v>
                </c:pt>
                <c:pt idx="64">
                  <c:v>40359</c:v>
                </c:pt>
                <c:pt idx="65">
                  <c:v>40360</c:v>
                </c:pt>
                <c:pt idx="66">
                  <c:v>40361</c:v>
                </c:pt>
                <c:pt idx="67">
                  <c:v>40362</c:v>
                </c:pt>
                <c:pt idx="68">
                  <c:v>40363</c:v>
                </c:pt>
                <c:pt idx="69">
                  <c:v>40364</c:v>
                </c:pt>
                <c:pt idx="70">
                  <c:v>40365</c:v>
                </c:pt>
                <c:pt idx="71">
                  <c:v>40366</c:v>
                </c:pt>
                <c:pt idx="72">
                  <c:v>40367</c:v>
                </c:pt>
                <c:pt idx="73">
                  <c:v>40368</c:v>
                </c:pt>
                <c:pt idx="74">
                  <c:v>40369</c:v>
                </c:pt>
                <c:pt idx="75">
                  <c:v>40370</c:v>
                </c:pt>
                <c:pt idx="76">
                  <c:v>40371</c:v>
                </c:pt>
                <c:pt idx="77">
                  <c:v>40372</c:v>
                </c:pt>
                <c:pt idx="78">
                  <c:v>40373</c:v>
                </c:pt>
                <c:pt idx="79">
                  <c:v>40374</c:v>
                </c:pt>
                <c:pt idx="80">
                  <c:v>40375</c:v>
                </c:pt>
                <c:pt idx="81">
                  <c:v>40376</c:v>
                </c:pt>
                <c:pt idx="82">
                  <c:v>40377</c:v>
                </c:pt>
                <c:pt idx="83">
                  <c:v>40378</c:v>
                </c:pt>
                <c:pt idx="84">
                  <c:v>40379</c:v>
                </c:pt>
                <c:pt idx="85">
                  <c:v>40380</c:v>
                </c:pt>
                <c:pt idx="86">
                  <c:v>40381</c:v>
                </c:pt>
                <c:pt idx="87">
                  <c:v>40382</c:v>
                </c:pt>
                <c:pt idx="88">
                  <c:v>40383</c:v>
                </c:pt>
                <c:pt idx="89">
                  <c:v>40384</c:v>
                </c:pt>
                <c:pt idx="90">
                  <c:v>40385</c:v>
                </c:pt>
                <c:pt idx="91">
                  <c:v>40386</c:v>
                </c:pt>
                <c:pt idx="92">
                  <c:v>40387</c:v>
                </c:pt>
                <c:pt idx="93">
                  <c:v>40388</c:v>
                </c:pt>
                <c:pt idx="94">
                  <c:v>40389</c:v>
                </c:pt>
                <c:pt idx="95">
                  <c:v>40390</c:v>
                </c:pt>
                <c:pt idx="96">
                  <c:v>40391</c:v>
                </c:pt>
                <c:pt idx="97">
                  <c:v>40392</c:v>
                </c:pt>
                <c:pt idx="98">
                  <c:v>40393</c:v>
                </c:pt>
                <c:pt idx="99">
                  <c:v>40394</c:v>
                </c:pt>
                <c:pt idx="100">
                  <c:v>40395</c:v>
                </c:pt>
                <c:pt idx="101">
                  <c:v>40396</c:v>
                </c:pt>
                <c:pt idx="102">
                  <c:v>40397</c:v>
                </c:pt>
                <c:pt idx="103">
                  <c:v>40398</c:v>
                </c:pt>
                <c:pt idx="104">
                  <c:v>40399</c:v>
                </c:pt>
                <c:pt idx="105">
                  <c:v>40400</c:v>
                </c:pt>
                <c:pt idx="106">
                  <c:v>40401</c:v>
                </c:pt>
                <c:pt idx="107">
                  <c:v>40402</c:v>
                </c:pt>
                <c:pt idx="108">
                  <c:v>40403</c:v>
                </c:pt>
                <c:pt idx="109">
                  <c:v>40404</c:v>
                </c:pt>
                <c:pt idx="110">
                  <c:v>40405</c:v>
                </c:pt>
                <c:pt idx="111">
                  <c:v>40406</c:v>
                </c:pt>
                <c:pt idx="112">
                  <c:v>40407</c:v>
                </c:pt>
                <c:pt idx="113">
                  <c:v>40408</c:v>
                </c:pt>
                <c:pt idx="114">
                  <c:v>40409</c:v>
                </c:pt>
                <c:pt idx="115">
                  <c:v>40410</c:v>
                </c:pt>
                <c:pt idx="116">
                  <c:v>40411</c:v>
                </c:pt>
                <c:pt idx="117">
                  <c:v>40412</c:v>
                </c:pt>
                <c:pt idx="118">
                  <c:v>40413</c:v>
                </c:pt>
                <c:pt idx="119">
                  <c:v>40414</c:v>
                </c:pt>
                <c:pt idx="120">
                  <c:v>40415</c:v>
                </c:pt>
                <c:pt idx="121">
                  <c:v>40416</c:v>
                </c:pt>
                <c:pt idx="122">
                  <c:v>40417</c:v>
                </c:pt>
                <c:pt idx="123">
                  <c:v>40418</c:v>
                </c:pt>
                <c:pt idx="124">
                  <c:v>40419</c:v>
                </c:pt>
                <c:pt idx="125">
                  <c:v>40420</c:v>
                </c:pt>
                <c:pt idx="126">
                  <c:v>40421</c:v>
                </c:pt>
                <c:pt idx="127">
                  <c:v>40422</c:v>
                </c:pt>
                <c:pt idx="128">
                  <c:v>40423</c:v>
                </c:pt>
                <c:pt idx="129">
                  <c:v>40424</c:v>
                </c:pt>
                <c:pt idx="130">
                  <c:v>40425</c:v>
                </c:pt>
                <c:pt idx="131">
                  <c:v>40426</c:v>
                </c:pt>
                <c:pt idx="132">
                  <c:v>40427</c:v>
                </c:pt>
                <c:pt idx="133">
                  <c:v>40428</c:v>
                </c:pt>
                <c:pt idx="134">
                  <c:v>40429</c:v>
                </c:pt>
                <c:pt idx="135">
                  <c:v>40430</c:v>
                </c:pt>
                <c:pt idx="136">
                  <c:v>40431</c:v>
                </c:pt>
                <c:pt idx="137">
                  <c:v>40432</c:v>
                </c:pt>
                <c:pt idx="138">
                  <c:v>40433</c:v>
                </c:pt>
                <c:pt idx="139">
                  <c:v>40434</c:v>
                </c:pt>
                <c:pt idx="140">
                  <c:v>40435</c:v>
                </c:pt>
                <c:pt idx="141">
                  <c:v>40436</c:v>
                </c:pt>
                <c:pt idx="142">
                  <c:v>40437</c:v>
                </c:pt>
                <c:pt idx="143">
                  <c:v>40438</c:v>
                </c:pt>
                <c:pt idx="144">
                  <c:v>40439</c:v>
                </c:pt>
                <c:pt idx="145">
                  <c:v>40440</c:v>
                </c:pt>
                <c:pt idx="146">
                  <c:v>40441</c:v>
                </c:pt>
                <c:pt idx="147">
                  <c:v>40442</c:v>
                </c:pt>
                <c:pt idx="148">
                  <c:v>40443</c:v>
                </c:pt>
                <c:pt idx="149">
                  <c:v>40444</c:v>
                </c:pt>
                <c:pt idx="150">
                  <c:v>40445</c:v>
                </c:pt>
                <c:pt idx="151">
                  <c:v>40446</c:v>
                </c:pt>
                <c:pt idx="152">
                  <c:v>40447</c:v>
                </c:pt>
                <c:pt idx="153">
                  <c:v>40448</c:v>
                </c:pt>
                <c:pt idx="154">
                  <c:v>40449</c:v>
                </c:pt>
                <c:pt idx="155">
                  <c:v>40450</c:v>
                </c:pt>
                <c:pt idx="156">
                  <c:v>40451</c:v>
                </c:pt>
                <c:pt idx="157">
                  <c:v>40452</c:v>
                </c:pt>
                <c:pt idx="158">
                  <c:v>40453</c:v>
                </c:pt>
                <c:pt idx="159">
                  <c:v>40454</c:v>
                </c:pt>
                <c:pt idx="160">
                  <c:v>40455</c:v>
                </c:pt>
                <c:pt idx="161">
                  <c:v>40456</c:v>
                </c:pt>
                <c:pt idx="162">
                  <c:v>40457</c:v>
                </c:pt>
                <c:pt idx="163">
                  <c:v>40458</c:v>
                </c:pt>
                <c:pt idx="164">
                  <c:v>40459</c:v>
                </c:pt>
                <c:pt idx="165">
                  <c:v>40460</c:v>
                </c:pt>
                <c:pt idx="166">
                  <c:v>40461</c:v>
                </c:pt>
                <c:pt idx="167">
                  <c:v>40462</c:v>
                </c:pt>
                <c:pt idx="168">
                  <c:v>40463</c:v>
                </c:pt>
                <c:pt idx="169">
                  <c:v>40464</c:v>
                </c:pt>
              </c:numCache>
            </c:numRef>
          </c:xVal>
          <c:yVal>
            <c:numRef>
              <c:f>'Penn-CT-Flow-Wx-ALL DATA.dat'!$Y$254:$Y$423</c:f>
              <c:numCache>
                <c:formatCode>0.00</c:formatCode>
                <c:ptCount val="170"/>
                <c:pt idx="0">
                  <c:v>0.13290023395721931</c:v>
                </c:pt>
                <c:pt idx="1">
                  <c:v>0.13626801099227576</c:v>
                </c:pt>
                <c:pt idx="2">
                  <c:v>0.13286541889483075</c:v>
                </c:pt>
                <c:pt idx="3">
                  <c:v>0.12952317290552579</c:v>
                </c:pt>
                <c:pt idx="4">
                  <c:v>0.12568423202614384</c:v>
                </c:pt>
                <c:pt idx="5">
                  <c:v>0.12278761883541296</c:v>
                </c:pt>
                <c:pt idx="6">
                  <c:v>0.12127896613190732</c:v>
                </c:pt>
                <c:pt idx="7">
                  <c:v>0.11957767008318483</c:v>
                </c:pt>
                <c:pt idx="8">
                  <c:v>0.12010918003565067</c:v>
                </c:pt>
                <c:pt idx="9">
                  <c:v>0.11528729389483064</c:v>
                </c:pt>
                <c:pt idx="10">
                  <c:v>0.10945809194890077</c:v>
                </c:pt>
                <c:pt idx="11">
                  <c:v>0.11034935754604867</c:v>
                </c:pt>
                <c:pt idx="12">
                  <c:v>0.11124062314319669</c:v>
                </c:pt>
                <c:pt idx="13">
                  <c:v>0.1121318887403446</c:v>
                </c:pt>
                <c:pt idx="14">
                  <c:v>0.11302315433749259</c:v>
                </c:pt>
                <c:pt idx="15">
                  <c:v>0.11391441993464051</c:v>
                </c:pt>
                <c:pt idx="16">
                  <c:v>0.11480568553178849</c:v>
                </c:pt>
                <c:pt idx="17">
                  <c:v>0.11569695112893648</c:v>
                </c:pt>
                <c:pt idx="18">
                  <c:v>0.11658821672608441</c:v>
                </c:pt>
                <c:pt idx="19">
                  <c:v>0.11753170491681526</c:v>
                </c:pt>
                <c:pt idx="20">
                  <c:v>0.11707446709744501</c:v>
                </c:pt>
                <c:pt idx="21">
                  <c:v>0.12013006907308382</c:v>
                </c:pt>
                <c:pt idx="22">
                  <c:v>0.12815145944741541</c:v>
                </c:pt>
                <c:pt idx="23">
                  <c:v>0.13617284982174688</c:v>
                </c:pt>
                <c:pt idx="24">
                  <c:v>0.14419424019607852</c:v>
                </c:pt>
                <c:pt idx="25">
                  <c:v>0.1522156305704101</c:v>
                </c:pt>
                <c:pt idx="26">
                  <c:v>0.16023702094474152</c:v>
                </c:pt>
                <c:pt idx="27">
                  <c:v>0.16825841131907315</c:v>
                </c:pt>
                <c:pt idx="28">
                  <c:v>0.17627980169340471</c:v>
                </c:pt>
                <c:pt idx="29">
                  <c:v>0.18446134135472383</c:v>
                </c:pt>
                <c:pt idx="30">
                  <c:v>0.19321849004753427</c:v>
                </c:pt>
                <c:pt idx="31">
                  <c:v>0.19842914438502687</c:v>
                </c:pt>
                <c:pt idx="32">
                  <c:v>0.17793351715686284</c:v>
                </c:pt>
                <c:pt idx="33">
                  <c:v>0.16864834001782542</c:v>
                </c:pt>
                <c:pt idx="34">
                  <c:v>0.18798926767676777</c:v>
                </c:pt>
                <c:pt idx="35">
                  <c:v>0.18669414735591211</c:v>
                </c:pt>
                <c:pt idx="36">
                  <c:v>0.174295343137255</c:v>
                </c:pt>
                <c:pt idx="37">
                  <c:v>0.1702823269459299</c:v>
                </c:pt>
                <c:pt idx="38">
                  <c:v>0.17793699866310167</c:v>
                </c:pt>
                <c:pt idx="39">
                  <c:v>0.22870200163398688</c:v>
                </c:pt>
                <c:pt idx="40">
                  <c:v>0.3462655043077838</c:v>
                </c:pt>
                <c:pt idx="41">
                  <c:v>0.39054330065359477</c:v>
                </c:pt>
                <c:pt idx="42">
                  <c:v>0.31510718397207388</c:v>
                </c:pt>
                <c:pt idx="43">
                  <c:v>0.24118320150029721</c:v>
                </c:pt>
                <c:pt idx="44">
                  <c:v>0.20810076871657748</c:v>
                </c:pt>
                <c:pt idx="45">
                  <c:v>0.19131642713903743</c:v>
                </c:pt>
                <c:pt idx="46">
                  <c:v>0.23649941510695194</c:v>
                </c:pt>
                <c:pt idx="47">
                  <c:v>0.27961903037730246</c:v>
                </c:pt>
                <c:pt idx="48">
                  <c:v>0.25700548685383251</c:v>
                </c:pt>
                <c:pt idx="49">
                  <c:v>0.25679659647950093</c:v>
                </c:pt>
                <c:pt idx="50">
                  <c:v>0.25463574160724894</c:v>
                </c:pt>
                <c:pt idx="51">
                  <c:v>0.22381628787878791</c:v>
                </c:pt>
                <c:pt idx="52">
                  <c:v>0.23519385026737971</c:v>
                </c:pt>
                <c:pt idx="53">
                  <c:v>0.23159397281639943</c:v>
                </c:pt>
                <c:pt idx="54">
                  <c:v>0.19869838086749869</c:v>
                </c:pt>
                <c:pt idx="55">
                  <c:v>0.1931175263666072</c:v>
                </c:pt>
                <c:pt idx="56">
                  <c:v>0.18795329211229958</c:v>
                </c:pt>
                <c:pt idx="57">
                  <c:v>0.17935049019607849</c:v>
                </c:pt>
                <c:pt idx="58">
                  <c:v>0.17142310049019621</c:v>
                </c:pt>
                <c:pt idx="59">
                  <c:v>0.18301303475935837</c:v>
                </c:pt>
                <c:pt idx="60">
                  <c:v>0.18750881981580514</c:v>
                </c:pt>
                <c:pt idx="61">
                  <c:v>0.17673703951277492</c:v>
                </c:pt>
                <c:pt idx="62">
                  <c:v>0.16282378008021392</c:v>
                </c:pt>
                <c:pt idx="63">
                  <c:v>0.16444384098336312</c:v>
                </c:pt>
                <c:pt idx="64">
                  <c:v>0.17125134618241244</c:v>
                </c:pt>
                <c:pt idx="65">
                  <c:v>0.17229927956030902</c:v>
                </c:pt>
                <c:pt idx="66">
                  <c:v>0.16448213755199059</c:v>
                </c:pt>
                <c:pt idx="67">
                  <c:v>0.16700506907308377</c:v>
                </c:pt>
                <c:pt idx="68">
                  <c:v>0.15607778149138449</c:v>
                </c:pt>
                <c:pt idx="69">
                  <c:v>0.13761419340463463</c:v>
                </c:pt>
                <c:pt idx="70">
                  <c:v>0.15166323158051104</c:v>
                </c:pt>
                <c:pt idx="71">
                  <c:v>0.13862383021390368</c:v>
                </c:pt>
                <c:pt idx="72">
                  <c:v>0.13002683080808081</c:v>
                </c:pt>
                <c:pt idx="73">
                  <c:v>0.14820725638740354</c:v>
                </c:pt>
                <c:pt idx="74">
                  <c:v>0.14719529857397506</c:v>
                </c:pt>
                <c:pt idx="75">
                  <c:v>0.14357569258764116</c:v>
                </c:pt>
                <c:pt idx="76">
                  <c:v>0.14751675765002978</c:v>
                </c:pt>
                <c:pt idx="77">
                  <c:v>0.14336099970291155</c:v>
                </c:pt>
                <c:pt idx="78">
                  <c:v>0.13453189988116471</c:v>
                </c:pt>
                <c:pt idx="79">
                  <c:v>0.12964850713012482</c:v>
                </c:pt>
                <c:pt idx="80">
                  <c:v>0.13290139445929897</c:v>
                </c:pt>
                <c:pt idx="81">
                  <c:v>0.13322517453951277</c:v>
                </c:pt>
                <c:pt idx="82">
                  <c:v>0.12278877933749259</c:v>
                </c:pt>
                <c:pt idx="83">
                  <c:v>0.15372080176767683</c:v>
                </c:pt>
                <c:pt idx="84">
                  <c:v>0.16445776700831843</c:v>
                </c:pt>
                <c:pt idx="85">
                  <c:v>0.13147049539512781</c:v>
                </c:pt>
                <c:pt idx="86">
                  <c:v>0.13268670157456922</c:v>
                </c:pt>
                <c:pt idx="87">
                  <c:v>0.13197879530600121</c:v>
                </c:pt>
                <c:pt idx="88">
                  <c:v>0.13020786913250149</c:v>
                </c:pt>
                <c:pt idx="89">
                  <c:v>0.13358028817587644</c:v>
                </c:pt>
                <c:pt idx="90">
                  <c:v>0.13250334224598931</c:v>
                </c:pt>
                <c:pt idx="91">
                  <c:v>0.12586527035056447</c:v>
                </c:pt>
                <c:pt idx="92">
                  <c:v>0.12164336378490792</c:v>
                </c:pt>
                <c:pt idx="93">
                  <c:v>0.12194509432560907</c:v>
                </c:pt>
                <c:pt idx="94">
                  <c:v>0.12809575534759365</c:v>
                </c:pt>
                <c:pt idx="95">
                  <c:v>0.12390402183600716</c:v>
                </c:pt>
                <c:pt idx="96">
                  <c:v>0.1276849376114082</c:v>
                </c:pt>
                <c:pt idx="97">
                  <c:v>0.13549249611868214</c:v>
                </c:pt>
                <c:pt idx="98">
                  <c:v>0.1880983548722521</c:v>
                </c:pt>
                <c:pt idx="99">
                  <c:v>0.19576231060606064</c:v>
                </c:pt>
                <c:pt idx="100">
                  <c:v>0.20366765077243024</c:v>
                </c:pt>
                <c:pt idx="101">
                  <c:v>0.20422469177064764</c:v>
                </c:pt>
                <c:pt idx="102">
                  <c:v>0.20985776886512189</c:v>
                </c:pt>
                <c:pt idx="103">
                  <c:v>0.20700757575757575</c:v>
                </c:pt>
                <c:pt idx="104">
                  <c:v>0.23562555704099822</c:v>
                </c:pt>
                <c:pt idx="105">
                  <c:v>0.24039057857991689</c:v>
                </c:pt>
                <c:pt idx="106">
                  <c:v>0.24387440582293543</c:v>
                </c:pt>
                <c:pt idx="107">
                  <c:v>0.24980921345811058</c:v>
                </c:pt>
                <c:pt idx="108">
                  <c:v>0.2510764817290555</c:v>
                </c:pt>
                <c:pt idx="109">
                  <c:v>0.25330232471776598</c:v>
                </c:pt>
                <c:pt idx="110">
                  <c:v>0.24812648544266197</c:v>
                </c:pt>
                <c:pt idx="111">
                  <c:v>0.25239249108734413</c:v>
                </c:pt>
                <c:pt idx="112">
                  <c:v>0.24877172459893049</c:v>
                </c:pt>
                <c:pt idx="113">
                  <c:v>0.23977783348187767</c:v>
                </c:pt>
                <c:pt idx="114">
                  <c:v>0.24057857991681517</c:v>
                </c:pt>
                <c:pt idx="115">
                  <c:v>0.23637988339275109</c:v>
                </c:pt>
                <c:pt idx="116">
                  <c:v>0.24327326574569233</c:v>
                </c:pt>
                <c:pt idx="117">
                  <c:v>0.24033023247177668</c:v>
                </c:pt>
                <c:pt idx="118">
                  <c:v>0.23474821746880575</c:v>
                </c:pt>
                <c:pt idx="119">
                  <c:v>0.24014919414735608</c:v>
                </c:pt>
                <c:pt idx="120">
                  <c:v>0.23780265894236491</c:v>
                </c:pt>
                <c:pt idx="121">
                  <c:v>0.25023163621509198</c:v>
                </c:pt>
                <c:pt idx="122">
                  <c:v>0.34869791666666666</c:v>
                </c:pt>
                <c:pt idx="123">
                  <c:v>0.32897402332144998</c:v>
                </c:pt>
                <c:pt idx="124">
                  <c:v>0.22241208036244814</c:v>
                </c:pt>
                <c:pt idx="125">
                  <c:v>0.21549780897207382</c:v>
                </c:pt>
                <c:pt idx="126">
                  <c:v>0.20571709744503874</c:v>
                </c:pt>
                <c:pt idx="127">
                  <c:v>0.2045565953654189</c:v>
                </c:pt>
                <c:pt idx="128">
                  <c:v>0.20003063725490192</c:v>
                </c:pt>
                <c:pt idx="129">
                  <c:v>0.20212418300653595</c:v>
                </c:pt>
                <c:pt idx="130">
                  <c:v>0.20952354426619141</c:v>
                </c:pt>
                <c:pt idx="131">
                  <c:v>0.20452410130718954</c:v>
                </c:pt>
                <c:pt idx="132">
                  <c:v>0.19209280303030304</c:v>
                </c:pt>
                <c:pt idx="133">
                  <c:v>0.17960580065359472</c:v>
                </c:pt>
                <c:pt idx="134">
                  <c:v>0.17774203431372554</c:v>
                </c:pt>
                <c:pt idx="135">
                  <c:v>0.16787776663695775</c:v>
                </c:pt>
                <c:pt idx="136">
                  <c:v>0.1643939393939394</c:v>
                </c:pt>
                <c:pt idx="137">
                  <c:v>0.16653158422459888</c:v>
                </c:pt>
                <c:pt idx="138">
                  <c:v>0.16392277554961371</c:v>
                </c:pt>
                <c:pt idx="139">
                  <c:v>0.15907651886512186</c:v>
                </c:pt>
                <c:pt idx="140">
                  <c:v>0.15556483957219269</c:v>
                </c:pt>
                <c:pt idx="141">
                  <c:v>0.15392853163992876</c:v>
                </c:pt>
                <c:pt idx="142">
                  <c:v>0.15385425950683312</c:v>
                </c:pt>
                <c:pt idx="143">
                  <c:v>0.15372428327391571</c:v>
                </c:pt>
                <c:pt idx="144">
                  <c:v>0.14206587938205589</c:v>
                </c:pt>
                <c:pt idx="145">
                  <c:v>0.15123384581105176</c:v>
                </c:pt>
                <c:pt idx="146">
                  <c:v>0.15034722222222233</c:v>
                </c:pt>
                <c:pt idx="147">
                  <c:v>0.13924121732026151</c:v>
                </c:pt>
                <c:pt idx="148">
                  <c:v>0.13579916815210943</c:v>
                </c:pt>
                <c:pt idx="149">
                  <c:v>0.13661384061200241</c:v>
                </c:pt>
                <c:pt idx="150">
                  <c:v>0.13914837715389192</c:v>
                </c:pt>
                <c:pt idx="151">
                  <c:v>0.13777666369578132</c:v>
                </c:pt>
                <c:pt idx="152">
                  <c:v>0.13732174688057042</c:v>
                </c:pt>
                <c:pt idx="153">
                  <c:v>0.13891395573380871</c:v>
                </c:pt>
                <c:pt idx="154">
                  <c:v>0.14110730466428995</c:v>
                </c:pt>
                <c:pt idx="155">
                  <c:v>0.13399110591206184</c:v>
                </c:pt>
                <c:pt idx="156">
                  <c:v>0.13740994503862156</c:v>
                </c:pt>
                <c:pt idx="157">
                  <c:v>0.13042372251931075</c:v>
                </c:pt>
                <c:pt idx="158">
                  <c:v>0.1308322192513369</c:v>
                </c:pt>
                <c:pt idx="159">
                  <c:v>0.12869689542483664</c:v>
                </c:pt>
                <c:pt idx="160">
                  <c:v>0.12507380793226383</c:v>
                </c:pt>
                <c:pt idx="161">
                  <c:v>0.12237912210338682</c:v>
                </c:pt>
                <c:pt idx="162">
                  <c:v>0.12010453802733216</c:v>
                </c:pt>
                <c:pt idx="163">
                  <c:v>0.112872289067142</c:v>
                </c:pt>
                <c:pt idx="164">
                  <c:v>0.10804924242424248</c:v>
                </c:pt>
                <c:pt idx="165">
                  <c:v>0.11329471182412362</c:v>
                </c:pt>
                <c:pt idx="166">
                  <c:v>0.11207850564468211</c:v>
                </c:pt>
                <c:pt idx="167">
                  <c:v>0.11355698529411765</c:v>
                </c:pt>
              </c:numCache>
            </c:numRef>
          </c:yVal>
        </c:ser>
        <c:ser>
          <c:idx val="6"/>
          <c:order val="2"/>
          <c:tx>
            <c:strRef>
              <c:f>'Penn-CT-Flow-Wx-ALL DATA.dat'!$BN$1</c:f>
              <c:strCache>
                <c:ptCount val="1"/>
                <c:pt idx="0">
                  <c:v>Precip</c:v>
                </c:pt>
              </c:strCache>
            </c:strRef>
          </c:tx>
          <c:spPr>
            <a:ln w="25400">
              <a:solidFill>
                <a:srgbClr val="006600"/>
              </a:solidFill>
            </a:ln>
          </c:spPr>
          <c:marker>
            <c:symbol val="none"/>
          </c:marker>
          <c:xVal>
            <c:numRef>
              <c:f>'Penn-CT-Flow-Wx-ALL DATA.dat'!$BL$224:$BL$310</c:f>
              <c:numCache>
                <c:formatCode>m/d/yyyy;@</c:formatCode>
                <c:ptCount val="87"/>
                <c:pt idx="0">
                  <c:v>40379.000694444469</c:v>
                </c:pt>
                <c:pt idx="1">
                  <c:v>40380.000694444469</c:v>
                </c:pt>
                <c:pt idx="2">
                  <c:v>40381.000694444469</c:v>
                </c:pt>
                <c:pt idx="3">
                  <c:v>40382.000694444469</c:v>
                </c:pt>
                <c:pt idx="4">
                  <c:v>40383.000694444469</c:v>
                </c:pt>
                <c:pt idx="5">
                  <c:v>40384.000694444469</c:v>
                </c:pt>
                <c:pt idx="6">
                  <c:v>40385.000694444469</c:v>
                </c:pt>
                <c:pt idx="7">
                  <c:v>40386.000694444469</c:v>
                </c:pt>
                <c:pt idx="8">
                  <c:v>40387.000694444469</c:v>
                </c:pt>
                <c:pt idx="9">
                  <c:v>40388.000694444469</c:v>
                </c:pt>
                <c:pt idx="10">
                  <c:v>40389.000694444469</c:v>
                </c:pt>
                <c:pt idx="11">
                  <c:v>40390.000694444469</c:v>
                </c:pt>
                <c:pt idx="12">
                  <c:v>40391.000694444469</c:v>
                </c:pt>
                <c:pt idx="13">
                  <c:v>40392.000694444469</c:v>
                </c:pt>
                <c:pt idx="14">
                  <c:v>40393.000694444469</c:v>
                </c:pt>
                <c:pt idx="15">
                  <c:v>40394.000694444469</c:v>
                </c:pt>
                <c:pt idx="16">
                  <c:v>40395.000694444469</c:v>
                </c:pt>
                <c:pt idx="17">
                  <c:v>40396.000694444469</c:v>
                </c:pt>
                <c:pt idx="18">
                  <c:v>40397.000694444469</c:v>
                </c:pt>
                <c:pt idx="19">
                  <c:v>40398.000694444469</c:v>
                </c:pt>
                <c:pt idx="20">
                  <c:v>40399.000694444469</c:v>
                </c:pt>
                <c:pt idx="21">
                  <c:v>40400.000694444469</c:v>
                </c:pt>
                <c:pt idx="22">
                  <c:v>40401.000694444469</c:v>
                </c:pt>
                <c:pt idx="23">
                  <c:v>40402.000694444469</c:v>
                </c:pt>
                <c:pt idx="24">
                  <c:v>40403.000694444469</c:v>
                </c:pt>
                <c:pt idx="25">
                  <c:v>40404.000694444469</c:v>
                </c:pt>
                <c:pt idx="26">
                  <c:v>40405.000694444469</c:v>
                </c:pt>
                <c:pt idx="27">
                  <c:v>40406.000694444469</c:v>
                </c:pt>
                <c:pt idx="28">
                  <c:v>40407.000694444469</c:v>
                </c:pt>
                <c:pt idx="29">
                  <c:v>40408.000694444469</c:v>
                </c:pt>
                <c:pt idx="30">
                  <c:v>40409.000694444469</c:v>
                </c:pt>
                <c:pt idx="31">
                  <c:v>40410.000694444469</c:v>
                </c:pt>
                <c:pt idx="32">
                  <c:v>40411.000694444469</c:v>
                </c:pt>
                <c:pt idx="33">
                  <c:v>40412.000694444469</c:v>
                </c:pt>
                <c:pt idx="34">
                  <c:v>40413.000694444469</c:v>
                </c:pt>
                <c:pt idx="35">
                  <c:v>40414.000694444469</c:v>
                </c:pt>
                <c:pt idx="36">
                  <c:v>40415.000694444469</c:v>
                </c:pt>
                <c:pt idx="37">
                  <c:v>40416.000694444469</c:v>
                </c:pt>
                <c:pt idx="38">
                  <c:v>40417.000694444469</c:v>
                </c:pt>
                <c:pt idx="39">
                  <c:v>40418.000694444469</c:v>
                </c:pt>
                <c:pt idx="40">
                  <c:v>40419.000694444469</c:v>
                </c:pt>
                <c:pt idx="41">
                  <c:v>40420.000694444469</c:v>
                </c:pt>
                <c:pt idx="42">
                  <c:v>40421.000694444469</c:v>
                </c:pt>
                <c:pt idx="43">
                  <c:v>40422.000694444469</c:v>
                </c:pt>
                <c:pt idx="44">
                  <c:v>40423.000694444469</c:v>
                </c:pt>
                <c:pt idx="45">
                  <c:v>40424.000694444469</c:v>
                </c:pt>
                <c:pt idx="46">
                  <c:v>40425.000694444469</c:v>
                </c:pt>
                <c:pt idx="47">
                  <c:v>40426.000694444469</c:v>
                </c:pt>
                <c:pt idx="48">
                  <c:v>40427.000694444469</c:v>
                </c:pt>
                <c:pt idx="49">
                  <c:v>40428.000694444469</c:v>
                </c:pt>
                <c:pt idx="50">
                  <c:v>40429.000694444469</c:v>
                </c:pt>
                <c:pt idx="51">
                  <c:v>40430.000694444469</c:v>
                </c:pt>
                <c:pt idx="52">
                  <c:v>40431.000694444469</c:v>
                </c:pt>
                <c:pt idx="53">
                  <c:v>40432.000694444469</c:v>
                </c:pt>
                <c:pt idx="54">
                  <c:v>40433.000694444469</c:v>
                </c:pt>
                <c:pt idx="55">
                  <c:v>40434.000694444469</c:v>
                </c:pt>
                <c:pt idx="56">
                  <c:v>40435.000694444469</c:v>
                </c:pt>
                <c:pt idx="57">
                  <c:v>40436.000694444469</c:v>
                </c:pt>
                <c:pt idx="58">
                  <c:v>40437.000694444469</c:v>
                </c:pt>
                <c:pt idx="59">
                  <c:v>40438.000694444469</c:v>
                </c:pt>
                <c:pt idx="60">
                  <c:v>40439.000694444469</c:v>
                </c:pt>
                <c:pt idx="61">
                  <c:v>40440.000694444469</c:v>
                </c:pt>
                <c:pt idx="62">
                  <c:v>40441.000694444469</c:v>
                </c:pt>
                <c:pt idx="63">
                  <c:v>40442.000694444469</c:v>
                </c:pt>
                <c:pt idx="64">
                  <c:v>40443.000694444469</c:v>
                </c:pt>
                <c:pt idx="65">
                  <c:v>40444.000694444469</c:v>
                </c:pt>
                <c:pt idx="66">
                  <c:v>40445.000694444469</c:v>
                </c:pt>
                <c:pt idx="67">
                  <c:v>40446.000694444469</c:v>
                </c:pt>
                <c:pt idx="68">
                  <c:v>40447.000694444469</c:v>
                </c:pt>
                <c:pt idx="69">
                  <c:v>40448.000694444469</c:v>
                </c:pt>
                <c:pt idx="70">
                  <c:v>40449.000694444469</c:v>
                </c:pt>
                <c:pt idx="71">
                  <c:v>40450.000694444469</c:v>
                </c:pt>
                <c:pt idx="72">
                  <c:v>40451.000694444469</c:v>
                </c:pt>
                <c:pt idx="73">
                  <c:v>40452.000694444469</c:v>
                </c:pt>
                <c:pt idx="74">
                  <c:v>40453.000694444469</c:v>
                </c:pt>
                <c:pt idx="75">
                  <c:v>40454.000694444469</c:v>
                </c:pt>
                <c:pt idx="76">
                  <c:v>40455.000694444469</c:v>
                </c:pt>
                <c:pt idx="77">
                  <c:v>40456.000694444469</c:v>
                </c:pt>
                <c:pt idx="78">
                  <c:v>40457.000694444469</c:v>
                </c:pt>
                <c:pt idx="79">
                  <c:v>40458.000694444469</c:v>
                </c:pt>
                <c:pt idx="80">
                  <c:v>40459.000694444469</c:v>
                </c:pt>
                <c:pt idx="81">
                  <c:v>40460.000694444469</c:v>
                </c:pt>
                <c:pt idx="82">
                  <c:v>40461.000694444469</c:v>
                </c:pt>
                <c:pt idx="83">
                  <c:v>40462.000694444469</c:v>
                </c:pt>
                <c:pt idx="84">
                  <c:v>40463.000694444469</c:v>
                </c:pt>
                <c:pt idx="85">
                  <c:v>40464.000694444469</c:v>
                </c:pt>
                <c:pt idx="86">
                  <c:v>40465.000694444469</c:v>
                </c:pt>
              </c:numCache>
            </c:numRef>
          </c:xVal>
          <c:yVal>
            <c:numRef>
              <c:f>'Penn-CT-Flow-Wx-ALL DATA.dat'!$BN$224:$BN$310</c:f>
              <c:numCache>
                <c:formatCode>0.00</c:formatCode>
                <c:ptCount val="87"/>
                <c:pt idx="0">
                  <c:v>0</c:v>
                </c:pt>
                <c:pt idx="1">
                  <c:v>0.78000000000000025</c:v>
                </c:pt>
                <c:pt idx="2">
                  <c:v>1.0000000000000004E-2</c:v>
                </c:pt>
                <c:pt idx="3">
                  <c:v>0</c:v>
                </c:pt>
                <c:pt idx="4">
                  <c:v>0.12000000000000002</c:v>
                </c:pt>
                <c:pt idx="5">
                  <c:v>9.0000000000000024E-2</c:v>
                </c:pt>
                <c:pt idx="6">
                  <c:v>0</c:v>
                </c:pt>
                <c:pt idx="7">
                  <c:v>8.0000000000000029E-2</c:v>
                </c:pt>
                <c:pt idx="8">
                  <c:v>8.0000000000000029E-2</c:v>
                </c:pt>
                <c:pt idx="9">
                  <c:v>1.1200000000000001</c:v>
                </c:pt>
                <c:pt idx="10">
                  <c:v>0.33000000000000013</c:v>
                </c:pt>
                <c:pt idx="11">
                  <c:v>2.0000000000000007E-2</c:v>
                </c:pt>
                <c:pt idx="12">
                  <c:v>0.41000000000000014</c:v>
                </c:pt>
                <c:pt idx="13">
                  <c:v>0.34000000000000008</c:v>
                </c:pt>
                <c:pt idx="14">
                  <c:v>0.99000000000000032</c:v>
                </c:pt>
                <c:pt idx="15">
                  <c:v>0.25</c:v>
                </c:pt>
                <c:pt idx="16">
                  <c:v>3.0000000000000002E-2</c:v>
                </c:pt>
                <c:pt idx="17">
                  <c:v>9.0000000000000024E-2</c:v>
                </c:pt>
                <c:pt idx="18">
                  <c:v>0</c:v>
                </c:pt>
                <c:pt idx="19">
                  <c:v>0.17</c:v>
                </c:pt>
                <c:pt idx="20">
                  <c:v>0.29000000000000009</c:v>
                </c:pt>
                <c:pt idx="21">
                  <c:v>6.0000000000000026E-2</c:v>
                </c:pt>
                <c:pt idx="22">
                  <c:v>0</c:v>
                </c:pt>
                <c:pt idx="23">
                  <c:v>8.0000000000000029E-2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7.0000000000000021E-2</c:v>
                </c:pt>
                <c:pt idx="28">
                  <c:v>1.0000000000000004E-2</c:v>
                </c:pt>
                <c:pt idx="29">
                  <c:v>0</c:v>
                </c:pt>
                <c:pt idx="30">
                  <c:v>0</c:v>
                </c:pt>
                <c:pt idx="31">
                  <c:v>0.21000000000000005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3.0000000000000002E-2</c:v>
                </c:pt>
                <c:pt idx="40">
                  <c:v>0.1</c:v>
                </c:pt>
                <c:pt idx="41">
                  <c:v>2.0000000000000007E-2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0.32000000000000012</c:v>
                </c:pt>
                <c:pt idx="51">
                  <c:v>1.0000000000000004E-2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0.39000000000000007</c:v>
                </c:pt>
                <c:pt idx="65">
                  <c:v>0.14000000000000001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2.0000000000000007E-2</c:v>
                </c:pt>
                <c:pt idx="77">
                  <c:v>0.1</c:v>
                </c:pt>
                <c:pt idx="78">
                  <c:v>8.0000000000000029E-2</c:v>
                </c:pt>
                <c:pt idx="79">
                  <c:v>0.24</c:v>
                </c:pt>
                <c:pt idx="80">
                  <c:v>0.17</c:v>
                </c:pt>
                <c:pt idx="81">
                  <c:v>2.0000000000000007E-2</c:v>
                </c:pt>
                <c:pt idx="82">
                  <c:v>0.29000000000000009</c:v>
                </c:pt>
                <c:pt idx="83">
                  <c:v>4.0000000000000015E-2</c:v>
                </c:pt>
                <c:pt idx="84">
                  <c:v>0.34</c:v>
                </c:pt>
                <c:pt idx="85">
                  <c:v>2.0000000000000007E-2</c:v>
                </c:pt>
                <c:pt idx="86">
                  <c:v>0.12000000000000002</c:v>
                </c:pt>
              </c:numCache>
            </c:numRef>
          </c:yVal>
        </c:ser>
        <c:axId val="39625088"/>
        <c:axId val="39626624"/>
      </c:scatterChart>
      <c:valAx>
        <c:axId val="39612800"/>
        <c:scaling>
          <c:orientation val="minMax"/>
          <c:max val="40469"/>
          <c:min val="40329"/>
        </c:scaling>
        <c:axPos val="b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22225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614720"/>
        <c:crosses val="autoZero"/>
        <c:crossBetween val="midCat"/>
      </c:valAx>
      <c:valAx>
        <c:axId val="39614720"/>
        <c:scaling>
          <c:orientation val="minMax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Zn (ug/L)-Conductivity (uS/cm x 35)</a:t>
                </a:r>
              </a:p>
            </c:rich>
          </c:tx>
          <c:layout>
            <c:manualLayout>
              <c:xMode val="edge"/>
              <c:yMode val="edge"/>
              <c:x val="7.7823323826865928E-3"/>
              <c:y val="0.24946407861807973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22225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612800"/>
        <c:crosses val="autoZero"/>
        <c:crossBetween val="midCat"/>
      </c:valAx>
      <c:valAx>
        <c:axId val="39625088"/>
        <c:scaling>
          <c:orientation val="minMax"/>
        </c:scaling>
        <c:delete val="1"/>
        <c:axPos val="b"/>
        <c:numFmt formatCode="m/d/yyyy\ h:mm" sourceLinked="1"/>
        <c:tickLblPos val="none"/>
        <c:crossAx val="39626624"/>
        <c:crosses val="autoZero"/>
        <c:crossBetween val="midCat"/>
      </c:valAx>
      <c:valAx>
        <c:axId val="39626624"/>
        <c:scaling>
          <c:orientation val="minMax"/>
          <c:min val="0"/>
        </c:scaling>
        <c:axPos val="r"/>
        <c:title>
          <c:tx>
            <c:rich>
              <a:bodyPr rot="5400000" vert="horz"/>
              <a:lstStyle/>
              <a:p>
                <a:pPr algn="ctr"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Penn Flow (cfs)-Daily Precipitation (in)</a:t>
                </a:r>
              </a:p>
            </c:rich>
          </c:tx>
          <c:layout>
            <c:manualLayout>
              <c:xMode val="edge"/>
              <c:yMode val="edge"/>
              <c:x val="0.94985385538528933"/>
              <c:y val="0.23263810046999941"/>
            </c:manualLayout>
          </c:layout>
          <c:spPr>
            <a:noFill/>
            <a:ln w="25400">
              <a:noFill/>
            </a:ln>
          </c:spPr>
        </c:title>
        <c:numFmt formatCode="0.0" sourceLinked="0"/>
        <c:tickLblPos val="nextTo"/>
        <c:spPr>
          <a:ln w="22225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625088"/>
        <c:crosses val="max"/>
        <c:crossBetween val="midCat"/>
      </c:valAx>
      <c:spPr>
        <a:ln w="22225">
          <a:solidFill>
            <a:sysClr val="windowText" lastClr="000000"/>
          </a:solidFill>
        </a:ln>
      </c:spPr>
    </c:plotArea>
    <c:legend>
      <c:legendPos val="r"/>
      <c:legendEntry>
        <c:idx val="2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23699739750060295"/>
          <c:y val="7.0007935054629836E-2"/>
          <c:w val="0.50923468779707681"/>
          <c:h val="3.997049787381228E-2"/>
        </c:manualLayout>
      </c:layout>
      <c:txPr>
        <a:bodyPr/>
        <a:lstStyle/>
        <a:p>
          <a:pPr>
            <a:defRPr sz="120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rgbClr val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  <c:userShapes r:id="rId3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0.18222261767061121"/>
          <c:y val="9.8039685009215158E-2"/>
          <c:w val="0.74889051408531726"/>
          <c:h val="0.63725795255989903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5"/>
            <c:spPr>
              <a:noFill/>
              <a:ln>
                <a:solidFill>
                  <a:srgbClr val="FF0000"/>
                </a:solidFill>
                <a:prstDash val="solid"/>
              </a:ln>
            </c:spPr>
          </c:marker>
          <c:trendline>
            <c:spPr>
              <a:ln w="25400">
                <a:solidFill>
                  <a:srgbClr val="000000"/>
                </a:solidFill>
                <a:prstDash val="solid"/>
              </a:ln>
            </c:spPr>
            <c:trendlineType val="linear"/>
          </c:trendline>
          <c:trendline>
            <c:spPr>
              <a:ln w="25400">
                <a:solidFill>
                  <a:srgbClr val="000000"/>
                </a:solidFill>
              </a:ln>
            </c:spPr>
            <c:trendlineType val="linear"/>
            <c:dispRSqr val="1"/>
            <c:dispEq val="1"/>
            <c:trendlineLbl>
              <c:layout>
                <c:manualLayout>
                  <c:x val="-0.52115923009623799"/>
                  <c:y val="-1.470636482939632E-2"/>
                </c:manualLayout>
              </c:layout>
              <c:tx>
                <c:rich>
                  <a:bodyPr/>
                  <a:lstStyle/>
                  <a:p>
                    <a:pPr>
                      <a:defRPr sz="1200" b="1" i="0" u="none" strike="noStrike" baseline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defRPr>
                    </a:pPr>
                    <a:r>
                      <a:rPr lang="en-US" sz="1200" b="1" baseline="0" dirty="0"/>
                      <a:t>R² = 0.98</a:t>
                    </a:r>
                    <a:endParaRPr lang="en-US" sz="1200" b="1" dirty="0"/>
                  </a:p>
                </c:rich>
              </c:tx>
              <c:numFmt formatCode="General" sourceLinked="0"/>
              <c:spPr>
                <a:noFill/>
                <a:ln w="25400">
                  <a:noFill/>
                </a:ln>
              </c:spPr>
            </c:trendlineLbl>
          </c:trendline>
          <c:xVal>
            <c:numRef>
              <c:f>Sample.dat!$K$284:$K$756</c:f>
              <c:numCache>
                <c:formatCode>0</c:formatCode>
                <c:ptCount val="473"/>
                <c:pt idx="0">
                  <c:v>1530.3</c:v>
                </c:pt>
                <c:pt idx="1">
                  <c:v>1524</c:v>
                </c:pt>
                <c:pt idx="2">
                  <c:v>1518.8</c:v>
                </c:pt>
                <c:pt idx="3">
                  <c:v>1517.2</c:v>
                </c:pt>
                <c:pt idx="4">
                  <c:v>1516.3</c:v>
                </c:pt>
                <c:pt idx="5">
                  <c:v>1515.3</c:v>
                </c:pt>
                <c:pt idx="6">
                  <c:v>1522.7</c:v>
                </c:pt>
                <c:pt idx="7">
                  <c:v>1527.9</c:v>
                </c:pt>
                <c:pt idx="8">
                  <c:v>1527.5</c:v>
                </c:pt>
                <c:pt idx="9">
                  <c:v>1528.7</c:v>
                </c:pt>
                <c:pt idx="10">
                  <c:v>1528.8</c:v>
                </c:pt>
                <c:pt idx="11">
                  <c:v>1525.1</c:v>
                </c:pt>
                <c:pt idx="12">
                  <c:v>1527.6</c:v>
                </c:pt>
                <c:pt idx="13">
                  <c:v>1520.7</c:v>
                </c:pt>
                <c:pt idx="14">
                  <c:v>1524.9</c:v>
                </c:pt>
                <c:pt idx="15">
                  <c:v>1520.2</c:v>
                </c:pt>
                <c:pt idx="16">
                  <c:v>1511.9</c:v>
                </c:pt>
                <c:pt idx="17">
                  <c:v>1512.2</c:v>
                </c:pt>
                <c:pt idx="18">
                  <c:v>1510.6</c:v>
                </c:pt>
                <c:pt idx="19">
                  <c:v>1513</c:v>
                </c:pt>
                <c:pt idx="20">
                  <c:v>1512.7</c:v>
                </c:pt>
                <c:pt idx="21">
                  <c:v>1506.1</c:v>
                </c:pt>
                <c:pt idx="22">
                  <c:v>1495.8</c:v>
                </c:pt>
                <c:pt idx="23">
                  <c:v>1492</c:v>
                </c:pt>
                <c:pt idx="24">
                  <c:v>1494.2</c:v>
                </c:pt>
                <c:pt idx="25">
                  <c:v>1488.6</c:v>
                </c:pt>
                <c:pt idx="26">
                  <c:v>1486.5</c:v>
                </c:pt>
                <c:pt idx="27">
                  <c:v>1487.8</c:v>
                </c:pt>
                <c:pt idx="28">
                  <c:v>1486.7</c:v>
                </c:pt>
                <c:pt idx="29">
                  <c:v>1482.1</c:v>
                </c:pt>
                <c:pt idx="30">
                  <c:v>1485.7</c:v>
                </c:pt>
                <c:pt idx="31">
                  <c:v>1480.7</c:v>
                </c:pt>
                <c:pt idx="32">
                  <c:v>1477.2</c:v>
                </c:pt>
                <c:pt idx="33">
                  <c:v>1471</c:v>
                </c:pt>
                <c:pt idx="34">
                  <c:v>1471.1</c:v>
                </c:pt>
                <c:pt idx="35">
                  <c:v>1467.3</c:v>
                </c:pt>
                <c:pt idx="36">
                  <c:v>1447.5</c:v>
                </c:pt>
                <c:pt idx="37">
                  <c:v>1449.2</c:v>
                </c:pt>
                <c:pt idx="38">
                  <c:v>1441.7</c:v>
                </c:pt>
                <c:pt idx="39">
                  <c:v>1442.8</c:v>
                </c:pt>
                <c:pt idx="40">
                  <c:v>1437.4</c:v>
                </c:pt>
                <c:pt idx="41">
                  <c:v>1438.6</c:v>
                </c:pt>
                <c:pt idx="42">
                  <c:v>1436.5</c:v>
                </c:pt>
                <c:pt idx="46">
                  <c:v>1204.3</c:v>
                </c:pt>
                <c:pt idx="47">
                  <c:v>1204.3</c:v>
                </c:pt>
                <c:pt idx="48">
                  <c:v>1204.3</c:v>
                </c:pt>
                <c:pt idx="49">
                  <c:v>1253.9000000000001</c:v>
                </c:pt>
                <c:pt idx="50">
                  <c:v>1228.2</c:v>
                </c:pt>
                <c:pt idx="51">
                  <c:v>1227.0999999999999</c:v>
                </c:pt>
                <c:pt idx="52">
                  <c:v>1224.4000000000001</c:v>
                </c:pt>
                <c:pt idx="53">
                  <c:v>1222.4000000000001</c:v>
                </c:pt>
                <c:pt idx="54">
                  <c:v>1212.8</c:v>
                </c:pt>
                <c:pt idx="55">
                  <c:v>1211.0999999999999</c:v>
                </c:pt>
                <c:pt idx="56">
                  <c:v>1209.3</c:v>
                </c:pt>
                <c:pt idx="57">
                  <c:v>1211.5</c:v>
                </c:pt>
                <c:pt idx="58">
                  <c:v>1210.5999999999999</c:v>
                </c:pt>
                <c:pt idx="59">
                  <c:v>1209.9000000000001</c:v>
                </c:pt>
                <c:pt idx="60">
                  <c:v>1208.8</c:v>
                </c:pt>
                <c:pt idx="61">
                  <c:v>1203.8</c:v>
                </c:pt>
                <c:pt idx="62">
                  <c:v>1207.3</c:v>
                </c:pt>
                <c:pt idx="63">
                  <c:v>1205.5</c:v>
                </c:pt>
                <c:pt idx="64">
                  <c:v>1203.5</c:v>
                </c:pt>
                <c:pt idx="65">
                  <c:v>1209.5</c:v>
                </c:pt>
                <c:pt idx="66">
                  <c:v>1199.4000000000001</c:v>
                </c:pt>
                <c:pt idx="67">
                  <c:v>1208.0999999999999</c:v>
                </c:pt>
                <c:pt idx="68">
                  <c:v>1200.8</c:v>
                </c:pt>
                <c:pt idx="69">
                  <c:v>1203.3</c:v>
                </c:pt>
                <c:pt idx="70">
                  <c:v>1234.5</c:v>
                </c:pt>
                <c:pt idx="71">
                  <c:v>1207.0999999999999</c:v>
                </c:pt>
                <c:pt idx="72">
                  <c:v>1201.0999999999999</c:v>
                </c:pt>
                <c:pt idx="73">
                  <c:v>1213.2</c:v>
                </c:pt>
                <c:pt idx="74">
                  <c:v>1236.4000000000001</c:v>
                </c:pt>
                <c:pt idx="75">
                  <c:v>1219.2</c:v>
                </c:pt>
                <c:pt idx="76">
                  <c:v>1209.5999999999999</c:v>
                </c:pt>
                <c:pt idx="77">
                  <c:v>1212.4000000000001</c:v>
                </c:pt>
                <c:pt idx="78">
                  <c:v>1222.2</c:v>
                </c:pt>
                <c:pt idx="79">
                  <c:v>1229.5999999999999</c:v>
                </c:pt>
                <c:pt idx="80">
                  <c:v>1201.8</c:v>
                </c:pt>
                <c:pt idx="81">
                  <c:v>1205.2</c:v>
                </c:pt>
                <c:pt idx="82">
                  <c:v>1208.2</c:v>
                </c:pt>
                <c:pt idx="83">
                  <c:v>1202.0999999999999</c:v>
                </c:pt>
                <c:pt idx="84">
                  <c:v>1207.5999999999999</c:v>
                </c:pt>
                <c:pt idx="85">
                  <c:v>1208.7</c:v>
                </c:pt>
                <c:pt idx="86">
                  <c:v>1213.4000000000001</c:v>
                </c:pt>
                <c:pt idx="87">
                  <c:v>1204.2</c:v>
                </c:pt>
                <c:pt idx="88">
                  <c:v>1214.5999999999999</c:v>
                </c:pt>
                <c:pt idx="89">
                  <c:v>1213.7</c:v>
                </c:pt>
                <c:pt idx="90">
                  <c:v>1225.5999999999999</c:v>
                </c:pt>
                <c:pt idx="91">
                  <c:v>1227.4000000000001</c:v>
                </c:pt>
                <c:pt idx="92">
                  <c:v>1220.5</c:v>
                </c:pt>
                <c:pt idx="93">
                  <c:v>1223.3</c:v>
                </c:pt>
                <c:pt idx="94">
                  <c:v>1223.7</c:v>
                </c:pt>
                <c:pt idx="95">
                  <c:v>1234.3</c:v>
                </c:pt>
                <c:pt idx="96">
                  <c:v>1235.8</c:v>
                </c:pt>
                <c:pt idx="97">
                  <c:v>1233.2</c:v>
                </c:pt>
                <c:pt idx="98">
                  <c:v>1243.4000000000001</c:v>
                </c:pt>
                <c:pt idx="99">
                  <c:v>1253.2</c:v>
                </c:pt>
                <c:pt idx="100">
                  <c:v>1255.5</c:v>
                </c:pt>
                <c:pt idx="101">
                  <c:v>1255.8</c:v>
                </c:pt>
                <c:pt idx="102">
                  <c:v>1264.9000000000001</c:v>
                </c:pt>
                <c:pt idx="103">
                  <c:v>1271.4000000000001</c:v>
                </c:pt>
                <c:pt idx="104">
                  <c:v>1278.3</c:v>
                </c:pt>
                <c:pt idx="105">
                  <c:v>1284.2</c:v>
                </c:pt>
                <c:pt idx="106">
                  <c:v>1287.2</c:v>
                </c:pt>
                <c:pt idx="107">
                  <c:v>1296.4000000000001</c:v>
                </c:pt>
                <c:pt idx="108">
                  <c:v>1293</c:v>
                </c:pt>
                <c:pt idx="109">
                  <c:v>1297.0999999999999</c:v>
                </c:pt>
                <c:pt idx="110">
                  <c:v>1298.0999999999999</c:v>
                </c:pt>
                <c:pt idx="114">
                  <c:v>2058</c:v>
                </c:pt>
                <c:pt idx="115">
                  <c:v>1989.8</c:v>
                </c:pt>
                <c:pt idx="116">
                  <c:v>1945.1</c:v>
                </c:pt>
                <c:pt idx="117">
                  <c:v>1955.2</c:v>
                </c:pt>
                <c:pt idx="118">
                  <c:v>1969.6</c:v>
                </c:pt>
                <c:pt idx="119">
                  <c:v>1972</c:v>
                </c:pt>
                <c:pt idx="120">
                  <c:v>1969.2</c:v>
                </c:pt>
                <c:pt idx="121">
                  <c:v>1969.4</c:v>
                </c:pt>
                <c:pt idx="122">
                  <c:v>1977</c:v>
                </c:pt>
                <c:pt idx="123">
                  <c:v>1975</c:v>
                </c:pt>
                <c:pt idx="124">
                  <c:v>2038.7</c:v>
                </c:pt>
                <c:pt idx="125">
                  <c:v>2072.9</c:v>
                </c:pt>
                <c:pt idx="126">
                  <c:v>2089</c:v>
                </c:pt>
                <c:pt idx="127">
                  <c:v>2111.6</c:v>
                </c:pt>
                <c:pt idx="128">
                  <c:v>2120</c:v>
                </c:pt>
                <c:pt idx="129">
                  <c:v>2127.1999999999998</c:v>
                </c:pt>
                <c:pt idx="130">
                  <c:v>2123.6</c:v>
                </c:pt>
                <c:pt idx="131">
                  <c:v>2118.1999999999998</c:v>
                </c:pt>
                <c:pt idx="132">
                  <c:v>2107.5</c:v>
                </c:pt>
                <c:pt idx="133">
                  <c:v>2089.8000000000002</c:v>
                </c:pt>
                <c:pt idx="134">
                  <c:v>2076.6999999999998</c:v>
                </c:pt>
                <c:pt idx="135">
                  <c:v>2053.6</c:v>
                </c:pt>
                <c:pt idx="136">
                  <c:v>2025.2</c:v>
                </c:pt>
                <c:pt idx="137">
                  <c:v>1993</c:v>
                </c:pt>
                <c:pt idx="138">
                  <c:v>1960.6</c:v>
                </c:pt>
                <c:pt idx="139">
                  <c:v>1927.3</c:v>
                </c:pt>
                <c:pt idx="140">
                  <c:v>1900.1</c:v>
                </c:pt>
                <c:pt idx="141">
                  <c:v>1878.7</c:v>
                </c:pt>
                <c:pt idx="142">
                  <c:v>1857.5</c:v>
                </c:pt>
                <c:pt idx="143">
                  <c:v>1841.5</c:v>
                </c:pt>
                <c:pt idx="144">
                  <c:v>1823.9</c:v>
                </c:pt>
                <c:pt idx="145">
                  <c:v>1814.9</c:v>
                </c:pt>
                <c:pt idx="146">
                  <c:v>1796.7</c:v>
                </c:pt>
                <c:pt idx="147">
                  <c:v>1786.2</c:v>
                </c:pt>
                <c:pt idx="148">
                  <c:v>1785.3</c:v>
                </c:pt>
                <c:pt idx="149">
                  <c:v>1773.4</c:v>
                </c:pt>
                <c:pt idx="150">
                  <c:v>1766.3</c:v>
                </c:pt>
                <c:pt idx="151">
                  <c:v>1765.5</c:v>
                </c:pt>
                <c:pt idx="152">
                  <c:v>1757.3</c:v>
                </c:pt>
                <c:pt idx="153">
                  <c:v>1761</c:v>
                </c:pt>
                <c:pt idx="154">
                  <c:v>1746.6</c:v>
                </c:pt>
                <c:pt idx="155">
                  <c:v>1744.5</c:v>
                </c:pt>
                <c:pt idx="156">
                  <c:v>1748.2</c:v>
                </c:pt>
                <c:pt idx="157">
                  <c:v>1739.9</c:v>
                </c:pt>
                <c:pt idx="158">
                  <c:v>1738</c:v>
                </c:pt>
                <c:pt idx="159">
                  <c:v>1733</c:v>
                </c:pt>
                <c:pt idx="160">
                  <c:v>1724.9</c:v>
                </c:pt>
                <c:pt idx="161">
                  <c:v>1724.9</c:v>
                </c:pt>
                <c:pt idx="162">
                  <c:v>1714.2</c:v>
                </c:pt>
                <c:pt idx="163">
                  <c:v>1709.6</c:v>
                </c:pt>
                <c:pt idx="164">
                  <c:v>1704.7</c:v>
                </c:pt>
                <c:pt idx="166">
                  <c:v>1692</c:v>
                </c:pt>
                <c:pt idx="167">
                  <c:v>1686</c:v>
                </c:pt>
                <c:pt idx="168">
                  <c:v>1672.5</c:v>
                </c:pt>
                <c:pt idx="169">
                  <c:v>1677.7</c:v>
                </c:pt>
                <c:pt idx="170">
                  <c:v>1663.9</c:v>
                </c:pt>
                <c:pt idx="171">
                  <c:v>1657.6</c:v>
                </c:pt>
                <c:pt idx="172">
                  <c:v>1651.8</c:v>
                </c:pt>
                <c:pt idx="173">
                  <c:v>1650.8</c:v>
                </c:pt>
                <c:pt idx="174">
                  <c:v>1644.5</c:v>
                </c:pt>
                <c:pt idx="175">
                  <c:v>1634.9</c:v>
                </c:pt>
                <c:pt idx="176">
                  <c:v>1635.5</c:v>
                </c:pt>
                <c:pt idx="177">
                  <c:v>1626.5</c:v>
                </c:pt>
                <c:pt idx="178">
                  <c:v>1633.1</c:v>
                </c:pt>
                <c:pt idx="182">
                  <c:v>1439.5</c:v>
                </c:pt>
                <c:pt idx="183">
                  <c:v>1440.4</c:v>
                </c:pt>
                <c:pt idx="184">
                  <c:v>1445.5</c:v>
                </c:pt>
                <c:pt idx="185">
                  <c:v>1444.5</c:v>
                </c:pt>
                <c:pt idx="186">
                  <c:v>1453.8</c:v>
                </c:pt>
                <c:pt idx="187">
                  <c:v>1458.2</c:v>
                </c:pt>
                <c:pt idx="188">
                  <c:v>1460.1</c:v>
                </c:pt>
                <c:pt idx="189">
                  <c:v>1462.5</c:v>
                </c:pt>
                <c:pt idx="190">
                  <c:v>1469.1</c:v>
                </c:pt>
                <c:pt idx="191">
                  <c:v>1471.9</c:v>
                </c:pt>
                <c:pt idx="192">
                  <c:v>1476.6</c:v>
                </c:pt>
                <c:pt idx="193">
                  <c:v>1478.1</c:v>
                </c:pt>
                <c:pt idx="194">
                  <c:v>1478.9</c:v>
                </c:pt>
                <c:pt idx="195">
                  <c:v>1483.3</c:v>
                </c:pt>
                <c:pt idx="196">
                  <c:v>1488</c:v>
                </c:pt>
                <c:pt idx="197">
                  <c:v>1490.2</c:v>
                </c:pt>
                <c:pt idx="198">
                  <c:v>1490.1</c:v>
                </c:pt>
                <c:pt idx="199">
                  <c:v>1491.7</c:v>
                </c:pt>
                <c:pt idx="200">
                  <c:v>1501</c:v>
                </c:pt>
                <c:pt idx="201">
                  <c:v>1497.1</c:v>
                </c:pt>
                <c:pt idx="202">
                  <c:v>1499</c:v>
                </c:pt>
                <c:pt idx="203">
                  <c:v>1501.8</c:v>
                </c:pt>
                <c:pt idx="204">
                  <c:v>1502.8</c:v>
                </c:pt>
                <c:pt idx="205">
                  <c:v>1503.5</c:v>
                </c:pt>
                <c:pt idx="206">
                  <c:v>1509.2</c:v>
                </c:pt>
                <c:pt idx="207">
                  <c:v>1511.9</c:v>
                </c:pt>
                <c:pt idx="208">
                  <c:v>1513.7</c:v>
                </c:pt>
                <c:pt idx="209">
                  <c:v>1520.8</c:v>
                </c:pt>
                <c:pt idx="210">
                  <c:v>1524.1</c:v>
                </c:pt>
                <c:pt idx="211">
                  <c:v>1529.9</c:v>
                </c:pt>
                <c:pt idx="212">
                  <c:v>1537.6</c:v>
                </c:pt>
                <c:pt idx="213">
                  <c:v>1543.8</c:v>
                </c:pt>
                <c:pt idx="214">
                  <c:v>1550</c:v>
                </c:pt>
                <c:pt idx="215">
                  <c:v>1558.2</c:v>
                </c:pt>
                <c:pt idx="216">
                  <c:v>1562.8</c:v>
                </c:pt>
                <c:pt idx="217">
                  <c:v>1568.1</c:v>
                </c:pt>
                <c:pt idx="218">
                  <c:v>1578.1</c:v>
                </c:pt>
                <c:pt idx="219">
                  <c:v>1584.4</c:v>
                </c:pt>
                <c:pt idx="220">
                  <c:v>1593.7</c:v>
                </c:pt>
                <c:pt idx="221">
                  <c:v>1602.2</c:v>
                </c:pt>
                <c:pt idx="222">
                  <c:v>1609.4</c:v>
                </c:pt>
                <c:pt idx="223">
                  <c:v>1620.8</c:v>
                </c:pt>
                <c:pt idx="224">
                  <c:v>1630.5</c:v>
                </c:pt>
                <c:pt idx="225">
                  <c:v>1647.1</c:v>
                </c:pt>
                <c:pt idx="226">
                  <c:v>1657.4</c:v>
                </c:pt>
                <c:pt idx="227">
                  <c:v>1667.1</c:v>
                </c:pt>
                <c:pt idx="228">
                  <c:v>1681.5</c:v>
                </c:pt>
                <c:pt idx="229">
                  <c:v>1691.4</c:v>
                </c:pt>
                <c:pt idx="230">
                  <c:v>1705</c:v>
                </c:pt>
                <c:pt idx="231">
                  <c:v>1720.3</c:v>
                </c:pt>
                <c:pt idx="232">
                  <c:v>1740.4</c:v>
                </c:pt>
                <c:pt idx="233">
                  <c:v>1750.7</c:v>
                </c:pt>
                <c:pt idx="234">
                  <c:v>1762.4</c:v>
                </c:pt>
                <c:pt idx="235">
                  <c:v>1775.4</c:v>
                </c:pt>
                <c:pt idx="236">
                  <c:v>1797.7</c:v>
                </c:pt>
                <c:pt idx="237">
                  <c:v>1820.4</c:v>
                </c:pt>
                <c:pt idx="238">
                  <c:v>1838.4</c:v>
                </c:pt>
                <c:pt idx="239">
                  <c:v>1856.6</c:v>
                </c:pt>
                <c:pt idx="240">
                  <c:v>1885.3</c:v>
                </c:pt>
                <c:pt idx="241">
                  <c:v>1907.5</c:v>
                </c:pt>
                <c:pt idx="242">
                  <c:v>1924.6</c:v>
                </c:pt>
                <c:pt idx="243">
                  <c:v>1940</c:v>
                </c:pt>
                <c:pt idx="244">
                  <c:v>1954.8</c:v>
                </c:pt>
                <c:pt idx="245">
                  <c:v>1968.1</c:v>
                </c:pt>
                <c:pt idx="246">
                  <c:v>1979.3</c:v>
                </c:pt>
                <c:pt idx="247">
                  <c:v>1983.9</c:v>
                </c:pt>
                <c:pt idx="248">
                  <c:v>2009.3</c:v>
                </c:pt>
                <c:pt idx="249">
                  <c:v>2032.9</c:v>
                </c:pt>
                <c:pt idx="250">
                  <c:v>2053.5</c:v>
                </c:pt>
                <c:pt idx="251">
                  <c:v>2077.6</c:v>
                </c:pt>
                <c:pt idx="252">
                  <c:v>2094.1999999999998</c:v>
                </c:pt>
                <c:pt idx="253">
                  <c:v>2103.6</c:v>
                </c:pt>
                <c:pt idx="254">
                  <c:v>2102.6</c:v>
                </c:pt>
                <c:pt idx="255">
                  <c:v>2094.5</c:v>
                </c:pt>
                <c:pt idx="256">
                  <c:v>2073.1999999999998</c:v>
                </c:pt>
                <c:pt idx="257">
                  <c:v>2033.7</c:v>
                </c:pt>
                <c:pt idx="258">
                  <c:v>1981.2</c:v>
                </c:pt>
                <c:pt idx="259">
                  <c:v>1937</c:v>
                </c:pt>
                <c:pt idx="260">
                  <c:v>1913.7</c:v>
                </c:pt>
                <c:pt idx="261">
                  <c:v>1829.5</c:v>
                </c:pt>
                <c:pt idx="265">
                  <c:v>1247</c:v>
                </c:pt>
                <c:pt idx="266">
                  <c:v>1246.5999999999999</c:v>
                </c:pt>
                <c:pt idx="267">
                  <c:v>1244.9000000000001</c:v>
                </c:pt>
                <c:pt idx="268">
                  <c:v>1242.9000000000001</c:v>
                </c:pt>
                <c:pt idx="269">
                  <c:v>1243</c:v>
                </c:pt>
                <c:pt idx="270">
                  <c:v>1243.5999999999999</c:v>
                </c:pt>
                <c:pt idx="271">
                  <c:v>1247.3</c:v>
                </c:pt>
                <c:pt idx="272">
                  <c:v>1249.4000000000001</c:v>
                </c:pt>
                <c:pt idx="273">
                  <c:v>1229.4000000000001</c:v>
                </c:pt>
                <c:pt idx="274">
                  <c:v>1250.5</c:v>
                </c:pt>
                <c:pt idx="275">
                  <c:v>1243.8</c:v>
                </c:pt>
                <c:pt idx="276">
                  <c:v>1247.5999999999999</c:v>
                </c:pt>
                <c:pt idx="277">
                  <c:v>1245.5999999999999</c:v>
                </c:pt>
                <c:pt idx="278">
                  <c:v>1245.5999999999999</c:v>
                </c:pt>
                <c:pt idx="279">
                  <c:v>1245.5999999999999</c:v>
                </c:pt>
                <c:pt idx="280">
                  <c:v>1245.5999999999999</c:v>
                </c:pt>
                <c:pt idx="281">
                  <c:v>1246.2</c:v>
                </c:pt>
                <c:pt idx="282">
                  <c:v>1245.5999999999999</c:v>
                </c:pt>
                <c:pt idx="283">
                  <c:v>1246.3</c:v>
                </c:pt>
                <c:pt idx="284">
                  <c:v>1246</c:v>
                </c:pt>
                <c:pt idx="285">
                  <c:v>1246</c:v>
                </c:pt>
                <c:pt idx="286">
                  <c:v>1245.9000000000001</c:v>
                </c:pt>
                <c:pt idx="287">
                  <c:v>1245.9000000000001</c:v>
                </c:pt>
                <c:pt idx="288">
                  <c:v>1246.3</c:v>
                </c:pt>
                <c:pt idx="289">
                  <c:v>1246</c:v>
                </c:pt>
                <c:pt idx="290">
                  <c:v>1244.5999999999999</c:v>
                </c:pt>
                <c:pt idx="291">
                  <c:v>1245.3</c:v>
                </c:pt>
                <c:pt idx="292">
                  <c:v>1245.3</c:v>
                </c:pt>
                <c:pt idx="293">
                  <c:v>1246.3</c:v>
                </c:pt>
                <c:pt idx="294">
                  <c:v>1247</c:v>
                </c:pt>
                <c:pt idx="295">
                  <c:v>1248.4000000000001</c:v>
                </c:pt>
                <c:pt idx="296">
                  <c:v>1248.4000000000001</c:v>
                </c:pt>
                <c:pt idx="297">
                  <c:v>1248.4000000000001</c:v>
                </c:pt>
                <c:pt idx="298">
                  <c:v>1248.4000000000001</c:v>
                </c:pt>
                <c:pt idx="299">
                  <c:v>1248.0999999999999</c:v>
                </c:pt>
                <c:pt idx="300">
                  <c:v>1247.8</c:v>
                </c:pt>
                <c:pt idx="301">
                  <c:v>1247.8</c:v>
                </c:pt>
                <c:pt idx="302">
                  <c:v>1247.8</c:v>
                </c:pt>
                <c:pt idx="303">
                  <c:v>1247.0999999999999</c:v>
                </c:pt>
                <c:pt idx="304">
                  <c:v>1247.0999999999999</c:v>
                </c:pt>
                <c:pt idx="305">
                  <c:v>1209.8</c:v>
                </c:pt>
                <c:pt idx="306">
                  <c:v>1246.0999999999999</c:v>
                </c:pt>
                <c:pt idx="307">
                  <c:v>1242</c:v>
                </c:pt>
                <c:pt idx="308">
                  <c:v>1246.8</c:v>
                </c:pt>
                <c:pt idx="309">
                  <c:v>1250.2</c:v>
                </c:pt>
                <c:pt idx="310">
                  <c:v>1250.2</c:v>
                </c:pt>
                <c:pt idx="311">
                  <c:v>1250.2</c:v>
                </c:pt>
                <c:pt idx="312">
                  <c:v>1249.3</c:v>
                </c:pt>
                <c:pt idx="313">
                  <c:v>1247</c:v>
                </c:pt>
                <c:pt idx="314">
                  <c:v>1245.3</c:v>
                </c:pt>
                <c:pt idx="315">
                  <c:v>1245.3</c:v>
                </c:pt>
                <c:pt idx="316">
                  <c:v>1244</c:v>
                </c:pt>
                <c:pt idx="317">
                  <c:v>1242.7</c:v>
                </c:pt>
                <c:pt idx="318">
                  <c:v>1241.7</c:v>
                </c:pt>
                <c:pt idx="319">
                  <c:v>1240.4000000000001</c:v>
                </c:pt>
                <c:pt idx="320">
                  <c:v>1240</c:v>
                </c:pt>
                <c:pt idx="321">
                  <c:v>1242</c:v>
                </c:pt>
                <c:pt idx="322">
                  <c:v>1243</c:v>
                </c:pt>
                <c:pt idx="323">
                  <c:v>1243.4000000000001</c:v>
                </c:pt>
                <c:pt idx="324">
                  <c:v>1240.2</c:v>
                </c:pt>
                <c:pt idx="325">
                  <c:v>1240.2</c:v>
                </c:pt>
                <c:pt idx="326">
                  <c:v>1239.9000000000001</c:v>
                </c:pt>
                <c:pt idx="327">
                  <c:v>1238.5999999999999</c:v>
                </c:pt>
                <c:pt idx="328">
                  <c:v>1238.5999999999999</c:v>
                </c:pt>
                <c:pt idx="329">
                  <c:v>1238.5999999999999</c:v>
                </c:pt>
                <c:pt idx="330">
                  <c:v>1238.5999999999999</c:v>
                </c:pt>
                <c:pt idx="331">
                  <c:v>1230</c:v>
                </c:pt>
                <c:pt idx="332">
                  <c:v>1230.8</c:v>
                </c:pt>
                <c:pt idx="333">
                  <c:v>1230.9000000000001</c:v>
                </c:pt>
                <c:pt idx="334">
                  <c:v>1225.9000000000001</c:v>
                </c:pt>
                <c:pt idx="335">
                  <c:v>1224.0999999999999</c:v>
                </c:pt>
                <c:pt idx="336">
                  <c:v>1221.5</c:v>
                </c:pt>
                <c:pt idx="337">
                  <c:v>1223</c:v>
                </c:pt>
                <c:pt idx="338">
                  <c:v>1210</c:v>
                </c:pt>
                <c:pt idx="339">
                  <c:v>1207.3</c:v>
                </c:pt>
                <c:pt idx="340">
                  <c:v>1213.4000000000001</c:v>
                </c:pt>
                <c:pt idx="341">
                  <c:v>1213.4000000000001</c:v>
                </c:pt>
                <c:pt idx="342">
                  <c:v>1216.2</c:v>
                </c:pt>
                <c:pt idx="343">
                  <c:v>1224.7</c:v>
                </c:pt>
                <c:pt idx="344">
                  <c:v>1235.9000000000001</c:v>
                </c:pt>
                <c:pt idx="345">
                  <c:v>1243.3</c:v>
                </c:pt>
                <c:pt idx="346">
                  <c:v>1254.7</c:v>
                </c:pt>
                <c:pt idx="347">
                  <c:v>1262.2</c:v>
                </c:pt>
                <c:pt idx="348">
                  <c:v>1268.9000000000001</c:v>
                </c:pt>
                <c:pt idx="349">
                  <c:v>1278.7</c:v>
                </c:pt>
                <c:pt idx="350">
                  <c:v>1297.3</c:v>
                </c:pt>
                <c:pt idx="351">
                  <c:v>1306.5999999999999</c:v>
                </c:pt>
                <c:pt idx="352">
                  <c:v>1350</c:v>
                </c:pt>
                <c:pt idx="356">
                  <c:v>1572.5</c:v>
                </c:pt>
                <c:pt idx="357">
                  <c:v>1575.9</c:v>
                </c:pt>
                <c:pt idx="358">
                  <c:v>1578.1</c:v>
                </c:pt>
                <c:pt idx="359">
                  <c:v>1580</c:v>
                </c:pt>
                <c:pt idx="360">
                  <c:v>1583.5</c:v>
                </c:pt>
                <c:pt idx="361">
                  <c:v>1586.6</c:v>
                </c:pt>
                <c:pt idx="362">
                  <c:v>1589.6</c:v>
                </c:pt>
                <c:pt idx="363">
                  <c:v>1591.8</c:v>
                </c:pt>
                <c:pt idx="364">
                  <c:v>1596.6</c:v>
                </c:pt>
                <c:pt idx="365">
                  <c:v>1597.8</c:v>
                </c:pt>
                <c:pt idx="366">
                  <c:v>1600</c:v>
                </c:pt>
                <c:pt idx="367">
                  <c:v>1603.7</c:v>
                </c:pt>
                <c:pt idx="368">
                  <c:v>1605.1</c:v>
                </c:pt>
                <c:pt idx="369">
                  <c:v>1606.9</c:v>
                </c:pt>
                <c:pt idx="370">
                  <c:v>1611.8</c:v>
                </c:pt>
                <c:pt idx="371">
                  <c:v>1614</c:v>
                </c:pt>
                <c:pt idx="372">
                  <c:v>1616.3</c:v>
                </c:pt>
                <c:pt idx="373">
                  <c:v>1621.9</c:v>
                </c:pt>
                <c:pt idx="374">
                  <c:v>1626.3</c:v>
                </c:pt>
                <c:pt idx="375">
                  <c:v>1628.3</c:v>
                </c:pt>
                <c:pt idx="376">
                  <c:v>1632.7</c:v>
                </c:pt>
                <c:pt idx="377">
                  <c:v>1629.4</c:v>
                </c:pt>
                <c:pt idx="378">
                  <c:v>1639.1</c:v>
                </c:pt>
                <c:pt idx="379">
                  <c:v>1643.3</c:v>
                </c:pt>
                <c:pt idx="380">
                  <c:v>1644.7</c:v>
                </c:pt>
                <c:pt idx="381">
                  <c:v>1650</c:v>
                </c:pt>
                <c:pt idx="382">
                  <c:v>1651.8</c:v>
                </c:pt>
                <c:pt idx="383">
                  <c:v>1656.7</c:v>
                </c:pt>
                <c:pt idx="384">
                  <c:v>1662.2</c:v>
                </c:pt>
                <c:pt idx="385">
                  <c:v>1665</c:v>
                </c:pt>
                <c:pt idx="386">
                  <c:v>1670.1</c:v>
                </c:pt>
                <c:pt idx="387">
                  <c:v>1670.7</c:v>
                </c:pt>
                <c:pt idx="388">
                  <c:v>1678.4</c:v>
                </c:pt>
                <c:pt idx="389">
                  <c:v>1683</c:v>
                </c:pt>
                <c:pt idx="390">
                  <c:v>1679.9</c:v>
                </c:pt>
                <c:pt idx="391">
                  <c:v>1689.3</c:v>
                </c:pt>
                <c:pt idx="392">
                  <c:v>1690.8</c:v>
                </c:pt>
                <c:pt idx="393">
                  <c:v>1695</c:v>
                </c:pt>
                <c:pt idx="394">
                  <c:v>1698</c:v>
                </c:pt>
                <c:pt idx="395">
                  <c:v>1700.2</c:v>
                </c:pt>
                <c:pt idx="396">
                  <c:v>1705.8</c:v>
                </c:pt>
                <c:pt idx="397">
                  <c:v>1709.4</c:v>
                </c:pt>
                <c:pt idx="398">
                  <c:v>1708.9</c:v>
                </c:pt>
                <c:pt idx="399">
                  <c:v>1719.3</c:v>
                </c:pt>
                <c:pt idx="400">
                  <c:v>1721</c:v>
                </c:pt>
                <c:pt idx="401">
                  <c:v>1725.4</c:v>
                </c:pt>
                <c:pt idx="402">
                  <c:v>1729.4</c:v>
                </c:pt>
                <c:pt idx="403">
                  <c:v>1732.9</c:v>
                </c:pt>
                <c:pt idx="404">
                  <c:v>1735.7</c:v>
                </c:pt>
                <c:pt idx="405">
                  <c:v>1740.8</c:v>
                </c:pt>
                <c:pt idx="406">
                  <c:v>1744.1</c:v>
                </c:pt>
                <c:pt idx="407">
                  <c:v>1748.6</c:v>
                </c:pt>
                <c:pt idx="408">
                  <c:v>1752.1</c:v>
                </c:pt>
                <c:pt idx="409">
                  <c:v>1756.4</c:v>
                </c:pt>
                <c:pt idx="410">
                  <c:v>1765.1</c:v>
                </c:pt>
                <c:pt idx="411">
                  <c:v>1769.6</c:v>
                </c:pt>
                <c:pt idx="412">
                  <c:v>1771</c:v>
                </c:pt>
                <c:pt idx="413">
                  <c:v>1780.9</c:v>
                </c:pt>
                <c:pt idx="414">
                  <c:v>1786.7</c:v>
                </c:pt>
                <c:pt idx="415">
                  <c:v>1792.3</c:v>
                </c:pt>
                <c:pt idx="416">
                  <c:v>1800.3</c:v>
                </c:pt>
                <c:pt idx="417">
                  <c:v>1804.4</c:v>
                </c:pt>
                <c:pt idx="418">
                  <c:v>1806.6</c:v>
                </c:pt>
                <c:pt idx="419">
                  <c:v>1802</c:v>
                </c:pt>
                <c:pt idx="420">
                  <c:v>1801.8</c:v>
                </c:pt>
                <c:pt idx="421">
                  <c:v>1809.1</c:v>
                </c:pt>
                <c:pt idx="422">
                  <c:v>1813.2</c:v>
                </c:pt>
                <c:pt idx="423">
                  <c:v>1811.3</c:v>
                </c:pt>
                <c:pt idx="424">
                  <c:v>1816.9</c:v>
                </c:pt>
                <c:pt idx="425">
                  <c:v>1816</c:v>
                </c:pt>
                <c:pt idx="426">
                  <c:v>1817.1</c:v>
                </c:pt>
                <c:pt idx="427">
                  <c:v>1813.2</c:v>
                </c:pt>
                <c:pt idx="428">
                  <c:v>1815.8</c:v>
                </c:pt>
                <c:pt idx="429">
                  <c:v>1820.1</c:v>
                </c:pt>
                <c:pt idx="430">
                  <c:v>1819.6</c:v>
                </c:pt>
                <c:pt idx="431">
                  <c:v>1818.3</c:v>
                </c:pt>
                <c:pt idx="432">
                  <c:v>1819.8</c:v>
                </c:pt>
                <c:pt idx="433">
                  <c:v>1817.9</c:v>
                </c:pt>
                <c:pt idx="434">
                  <c:v>1823.8</c:v>
                </c:pt>
                <c:pt idx="435">
                  <c:v>1824.8</c:v>
                </c:pt>
                <c:pt idx="436">
                  <c:v>1827.4</c:v>
                </c:pt>
                <c:pt idx="437">
                  <c:v>1826.5</c:v>
                </c:pt>
                <c:pt idx="438">
                  <c:v>1826.9</c:v>
                </c:pt>
                <c:pt idx="439">
                  <c:v>1821.6</c:v>
                </c:pt>
                <c:pt idx="440">
                  <c:v>1824</c:v>
                </c:pt>
                <c:pt idx="441">
                  <c:v>1824</c:v>
                </c:pt>
                <c:pt idx="442">
                  <c:v>1825</c:v>
                </c:pt>
                <c:pt idx="443">
                  <c:v>1825</c:v>
                </c:pt>
                <c:pt idx="444">
                  <c:v>1827</c:v>
                </c:pt>
                <c:pt idx="445">
                  <c:v>1833.2</c:v>
                </c:pt>
                <c:pt idx="446">
                  <c:v>1837.5</c:v>
                </c:pt>
                <c:pt idx="447">
                  <c:v>1839.9</c:v>
                </c:pt>
                <c:pt idx="448">
                  <c:v>1845.7</c:v>
                </c:pt>
                <c:pt idx="449">
                  <c:v>1846.6</c:v>
                </c:pt>
                <c:pt idx="450">
                  <c:v>1854.2</c:v>
                </c:pt>
                <c:pt idx="451">
                  <c:v>1861.4</c:v>
                </c:pt>
                <c:pt idx="452">
                  <c:v>1867.6</c:v>
                </c:pt>
                <c:pt idx="453">
                  <c:v>1874.8</c:v>
                </c:pt>
                <c:pt idx="454">
                  <c:v>1880.5</c:v>
                </c:pt>
                <c:pt idx="455">
                  <c:v>1882.7</c:v>
                </c:pt>
                <c:pt idx="456">
                  <c:v>1884.2</c:v>
                </c:pt>
                <c:pt idx="457">
                  <c:v>1881.2</c:v>
                </c:pt>
                <c:pt idx="458">
                  <c:v>1884.3</c:v>
                </c:pt>
                <c:pt idx="459">
                  <c:v>1881</c:v>
                </c:pt>
                <c:pt idx="460">
                  <c:v>1882.2</c:v>
                </c:pt>
                <c:pt idx="461">
                  <c:v>1879.6</c:v>
                </c:pt>
                <c:pt idx="462">
                  <c:v>1874.8</c:v>
                </c:pt>
                <c:pt idx="463">
                  <c:v>1879.4</c:v>
                </c:pt>
                <c:pt idx="464">
                  <c:v>1891.4</c:v>
                </c:pt>
                <c:pt idx="465">
                  <c:v>1903.4</c:v>
                </c:pt>
                <c:pt idx="466">
                  <c:v>1916.9</c:v>
                </c:pt>
                <c:pt idx="467">
                  <c:v>1939.9</c:v>
                </c:pt>
                <c:pt idx="468">
                  <c:v>1966.6</c:v>
                </c:pt>
                <c:pt idx="469">
                  <c:v>1979.2</c:v>
                </c:pt>
                <c:pt idx="470">
                  <c:v>1980.1</c:v>
                </c:pt>
                <c:pt idx="471">
                  <c:v>1986.8</c:v>
                </c:pt>
                <c:pt idx="472">
                  <c:v>1986.6</c:v>
                </c:pt>
              </c:numCache>
            </c:numRef>
          </c:xVal>
          <c:yVal>
            <c:numRef>
              <c:f>Sample.dat!$AL$284:$AL$756</c:f>
              <c:numCache>
                <c:formatCode>0</c:formatCode>
                <c:ptCount val="473"/>
                <c:pt idx="0">
                  <c:v>5629.5329999999994</c:v>
                </c:pt>
                <c:pt idx="1">
                  <c:v>5568.7840000000006</c:v>
                </c:pt>
                <c:pt idx="2">
                  <c:v>5580.0930000000017</c:v>
                </c:pt>
                <c:pt idx="3">
                  <c:v>5539.576</c:v>
                </c:pt>
                <c:pt idx="4">
                  <c:v>5409.9180000000006</c:v>
                </c:pt>
                <c:pt idx="5">
                  <c:v>5674.134</c:v>
                </c:pt>
                <c:pt idx="6">
                  <c:v>5664.6780000000008</c:v>
                </c:pt>
                <c:pt idx="7">
                  <c:v>5691.0050000000001</c:v>
                </c:pt>
                <c:pt idx="8">
                  <c:v>5837.2700000000013</c:v>
                </c:pt>
                <c:pt idx="9">
                  <c:v>5805.8040000000001</c:v>
                </c:pt>
                <c:pt idx="10">
                  <c:v>5632.89</c:v>
                </c:pt>
                <c:pt idx="11">
                  <c:v>5958.5940000000001</c:v>
                </c:pt>
                <c:pt idx="12">
                  <c:v>5970.3660000000018</c:v>
                </c:pt>
                <c:pt idx="13">
                  <c:v>5932.5020000000004</c:v>
                </c:pt>
                <c:pt idx="14">
                  <c:v>5877.28</c:v>
                </c:pt>
                <c:pt idx="15">
                  <c:v>5983.1440000000002</c:v>
                </c:pt>
                <c:pt idx="16">
                  <c:v>6112.1640000000025</c:v>
                </c:pt>
                <c:pt idx="17">
                  <c:v>5856.5749999999998</c:v>
                </c:pt>
                <c:pt idx="18">
                  <c:v>5623.1870000000008</c:v>
                </c:pt>
                <c:pt idx="19">
                  <c:v>5439.1210000000019</c:v>
                </c:pt>
                <c:pt idx="20">
                  <c:v>5375.4879999999994</c:v>
                </c:pt>
                <c:pt idx="21">
                  <c:v>5505.8850000000002</c:v>
                </c:pt>
                <c:pt idx="22">
                  <c:v>5762.9949999999999</c:v>
                </c:pt>
                <c:pt idx="23">
                  <c:v>5652.34</c:v>
                </c:pt>
                <c:pt idx="24">
                  <c:v>5802.3140000000003</c:v>
                </c:pt>
                <c:pt idx="25">
                  <c:v>5497.5190000000002</c:v>
                </c:pt>
                <c:pt idx="26">
                  <c:v>5535.4859999999999</c:v>
                </c:pt>
                <c:pt idx="27">
                  <c:v>5489.5870000000004</c:v>
                </c:pt>
                <c:pt idx="28">
                  <c:v>5636.3210000000017</c:v>
                </c:pt>
                <c:pt idx="29">
                  <c:v>5630.5450000000001</c:v>
                </c:pt>
                <c:pt idx="30">
                  <c:v>5842.7709999999997</c:v>
                </c:pt>
                <c:pt idx="31">
                  <c:v>5509.6820000000025</c:v>
                </c:pt>
                <c:pt idx="32">
                  <c:v>5816.3660000000018</c:v>
                </c:pt>
                <c:pt idx="33">
                  <c:v>5679.9630000000006</c:v>
                </c:pt>
                <c:pt idx="34">
                  <c:v>5895.9980000000005</c:v>
                </c:pt>
                <c:pt idx="35">
                  <c:v>5894.5250000000015</c:v>
                </c:pt>
                <c:pt idx="36">
                  <c:v>5933.183</c:v>
                </c:pt>
                <c:pt idx="37">
                  <c:v>6488.3090000000002</c:v>
                </c:pt>
                <c:pt idx="38">
                  <c:v>5585.1910000000025</c:v>
                </c:pt>
                <c:pt idx="39">
                  <c:v>5671.875</c:v>
                </c:pt>
                <c:pt idx="40">
                  <c:v>5725.7820000000002</c:v>
                </c:pt>
                <c:pt idx="41">
                  <c:v>5548.1530000000002</c:v>
                </c:pt>
                <c:pt idx="42">
                  <c:v>5700.5260000000017</c:v>
                </c:pt>
                <c:pt idx="46">
                  <c:v>1391.4080000000001</c:v>
                </c:pt>
                <c:pt idx="47">
                  <c:v>1499.4549999999999</c:v>
                </c:pt>
                <c:pt idx="48">
                  <c:v>1477.1289999999999</c:v>
                </c:pt>
                <c:pt idx="49">
                  <c:v>1445.2339999999999</c:v>
                </c:pt>
                <c:pt idx="50">
                  <c:v>1340.8119999999999</c:v>
                </c:pt>
                <c:pt idx="51">
                  <c:v>1460.325</c:v>
                </c:pt>
                <c:pt idx="52">
                  <c:v>1461.5219999999999</c:v>
                </c:pt>
                <c:pt idx="53">
                  <c:v>1523.069</c:v>
                </c:pt>
                <c:pt idx="54">
                  <c:v>1482.3019999999999</c:v>
                </c:pt>
                <c:pt idx="55">
                  <c:v>1508.8239999999998</c:v>
                </c:pt>
                <c:pt idx="56">
                  <c:v>2561.7669999999989</c:v>
                </c:pt>
                <c:pt idx="57">
                  <c:v>1558.3869999999999</c:v>
                </c:pt>
                <c:pt idx="58">
                  <c:v>1554.4170000000001</c:v>
                </c:pt>
                <c:pt idx="59">
                  <c:v>1602.1929999999998</c:v>
                </c:pt>
                <c:pt idx="60">
                  <c:v>1612.54</c:v>
                </c:pt>
                <c:pt idx="61">
                  <c:v>1579.8419999999999</c:v>
                </c:pt>
                <c:pt idx="62">
                  <c:v>1592.1209999999999</c:v>
                </c:pt>
                <c:pt idx="63">
                  <c:v>1624.1799999999998</c:v>
                </c:pt>
                <c:pt idx="64">
                  <c:v>1690.027</c:v>
                </c:pt>
                <c:pt idx="65">
                  <c:v>1701.4070000000004</c:v>
                </c:pt>
                <c:pt idx="66">
                  <c:v>1681.846</c:v>
                </c:pt>
                <c:pt idx="67">
                  <c:v>1685.558</c:v>
                </c:pt>
                <c:pt idx="68">
                  <c:v>1753.4570000000001</c:v>
                </c:pt>
                <c:pt idx="69">
                  <c:v>1725.578</c:v>
                </c:pt>
                <c:pt idx="70">
                  <c:v>1681.4660000000001</c:v>
                </c:pt>
                <c:pt idx="71">
                  <c:v>1826.8579999999999</c:v>
                </c:pt>
                <c:pt idx="72">
                  <c:v>1645.289</c:v>
                </c:pt>
                <c:pt idx="73">
                  <c:v>1833.76</c:v>
                </c:pt>
                <c:pt idx="74">
                  <c:v>1908.846</c:v>
                </c:pt>
                <c:pt idx="75">
                  <c:v>1759.951</c:v>
                </c:pt>
                <c:pt idx="76">
                  <c:v>1820.6879999999999</c:v>
                </c:pt>
                <c:pt idx="77">
                  <c:v>1773.8329999999999</c:v>
                </c:pt>
                <c:pt idx="78">
                  <c:v>1861.818</c:v>
                </c:pt>
                <c:pt idx="79">
                  <c:v>1852.3619999999999</c:v>
                </c:pt>
                <c:pt idx="80">
                  <c:v>1902.2070000000001</c:v>
                </c:pt>
                <c:pt idx="81">
                  <c:v>1868.452</c:v>
                </c:pt>
                <c:pt idx="82">
                  <c:v>1794.6669999999999</c:v>
                </c:pt>
                <c:pt idx="83">
                  <c:v>1926.0139999999999</c:v>
                </c:pt>
                <c:pt idx="84">
                  <c:v>1899.0650000000001</c:v>
                </c:pt>
                <c:pt idx="85">
                  <c:v>1869.8629999999998</c:v>
                </c:pt>
                <c:pt idx="86">
                  <c:v>2045.1719999999998</c:v>
                </c:pt>
                <c:pt idx="87">
                  <c:v>2161.0110000000009</c:v>
                </c:pt>
                <c:pt idx="88">
                  <c:v>2221.5949999999998</c:v>
                </c:pt>
                <c:pt idx="89">
                  <c:v>2121.2669999999989</c:v>
                </c:pt>
                <c:pt idx="90">
                  <c:v>2257.8760000000002</c:v>
                </c:pt>
                <c:pt idx="91">
                  <c:v>2312.8850000000002</c:v>
                </c:pt>
                <c:pt idx="92">
                  <c:v>2278.9180000000001</c:v>
                </c:pt>
                <c:pt idx="93">
                  <c:v>2366.627</c:v>
                </c:pt>
                <c:pt idx="94">
                  <c:v>2405.404</c:v>
                </c:pt>
                <c:pt idx="95">
                  <c:v>2503.6579999999999</c:v>
                </c:pt>
                <c:pt idx="96">
                  <c:v>2509.7950000000001</c:v>
                </c:pt>
                <c:pt idx="97">
                  <c:v>2720.17</c:v>
                </c:pt>
                <c:pt idx="98">
                  <c:v>2743.944</c:v>
                </c:pt>
                <c:pt idx="99">
                  <c:v>2933.1039999999998</c:v>
                </c:pt>
                <c:pt idx="100">
                  <c:v>2975.884</c:v>
                </c:pt>
                <c:pt idx="101">
                  <c:v>2866.8320000000008</c:v>
                </c:pt>
                <c:pt idx="102">
                  <c:v>3022.3879999999999</c:v>
                </c:pt>
                <c:pt idx="103">
                  <c:v>3224.0079999999998</c:v>
                </c:pt>
                <c:pt idx="104">
                  <c:v>3398.0439999999999</c:v>
                </c:pt>
                <c:pt idx="105">
                  <c:v>3425.424</c:v>
                </c:pt>
                <c:pt idx="106">
                  <c:v>3568.3110000000011</c:v>
                </c:pt>
                <c:pt idx="107">
                  <c:v>3543.9780000000001</c:v>
                </c:pt>
                <c:pt idx="108">
                  <c:v>3698.067</c:v>
                </c:pt>
                <c:pt idx="109">
                  <c:v>3351.703</c:v>
                </c:pt>
                <c:pt idx="110">
                  <c:v>3702.0970000000002</c:v>
                </c:pt>
                <c:pt idx="114">
                  <c:v>13717.727999999996</c:v>
                </c:pt>
                <c:pt idx="115">
                  <c:v>13661.522000000004</c:v>
                </c:pt>
                <c:pt idx="116">
                  <c:v>14035.414000000002</c:v>
                </c:pt>
                <c:pt idx="117">
                  <c:v>13919.982</c:v>
                </c:pt>
                <c:pt idx="118">
                  <c:v>14416.911</c:v>
                </c:pt>
                <c:pt idx="119">
                  <c:v>14762.870999999992</c:v>
                </c:pt>
                <c:pt idx="120">
                  <c:v>15310.641000000003</c:v>
                </c:pt>
                <c:pt idx="121">
                  <c:v>15283.084000000004</c:v>
                </c:pt>
                <c:pt idx="122">
                  <c:v>15493.199000000002</c:v>
                </c:pt>
                <c:pt idx="123">
                  <c:v>16220.936</c:v>
                </c:pt>
                <c:pt idx="124">
                  <c:v>16947.277999999998</c:v>
                </c:pt>
                <c:pt idx="125">
                  <c:v>16876.204000000005</c:v>
                </c:pt>
                <c:pt idx="126">
                  <c:v>16929.287000000008</c:v>
                </c:pt>
                <c:pt idx="127">
                  <c:v>18072.325000000001</c:v>
                </c:pt>
                <c:pt idx="128">
                  <c:v>18171.141</c:v>
                </c:pt>
                <c:pt idx="129">
                  <c:v>18843.305</c:v>
                </c:pt>
                <c:pt idx="130">
                  <c:v>18681.882000000001</c:v>
                </c:pt>
                <c:pt idx="131">
                  <c:v>18857.477999999999</c:v>
                </c:pt>
                <c:pt idx="132">
                  <c:v>18335.97</c:v>
                </c:pt>
                <c:pt idx="133">
                  <c:v>18037.136999999992</c:v>
                </c:pt>
                <c:pt idx="134">
                  <c:v>17548.878999999997</c:v>
                </c:pt>
                <c:pt idx="135">
                  <c:v>17184.287000000008</c:v>
                </c:pt>
                <c:pt idx="136">
                  <c:v>16703.734</c:v>
                </c:pt>
                <c:pt idx="137">
                  <c:v>16052.175999999992</c:v>
                </c:pt>
                <c:pt idx="138">
                  <c:v>15537.486000000001</c:v>
                </c:pt>
                <c:pt idx="139">
                  <c:v>14329.790999999996</c:v>
                </c:pt>
                <c:pt idx="140">
                  <c:v>13907.157999999992</c:v>
                </c:pt>
                <c:pt idx="141">
                  <c:v>13283.964</c:v>
                </c:pt>
                <c:pt idx="142">
                  <c:v>12788.259</c:v>
                </c:pt>
                <c:pt idx="143">
                  <c:v>12446.031999999996</c:v>
                </c:pt>
                <c:pt idx="144">
                  <c:v>11828.655000000001</c:v>
                </c:pt>
                <c:pt idx="145">
                  <c:v>11519.954999999994</c:v>
                </c:pt>
                <c:pt idx="146">
                  <c:v>10613.701999999996</c:v>
                </c:pt>
                <c:pt idx="147">
                  <c:v>10448.271000000002</c:v>
                </c:pt>
                <c:pt idx="148">
                  <c:v>10456.688</c:v>
                </c:pt>
                <c:pt idx="149">
                  <c:v>9895.7360000000008</c:v>
                </c:pt>
                <c:pt idx="150">
                  <c:v>14398.073</c:v>
                </c:pt>
                <c:pt idx="151">
                  <c:v>9893.3509999999933</c:v>
                </c:pt>
                <c:pt idx="152">
                  <c:v>9718.4629999999925</c:v>
                </c:pt>
                <c:pt idx="153">
                  <c:v>9584.7530000000006</c:v>
                </c:pt>
                <c:pt idx="154">
                  <c:v>9571.9769999999953</c:v>
                </c:pt>
                <c:pt idx="155">
                  <c:v>9659.25</c:v>
                </c:pt>
                <c:pt idx="156">
                  <c:v>9426.0730000000003</c:v>
                </c:pt>
                <c:pt idx="157">
                  <c:v>9331.7389999999959</c:v>
                </c:pt>
                <c:pt idx="158">
                  <c:v>9299.32</c:v>
                </c:pt>
                <c:pt idx="159">
                  <c:v>9140.6190000000006</c:v>
                </c:pt>
                <c:pt idx="160">
                  <c:v>9013.18</c:v>
                </c:pt>
                <c:pt idx="161">
                  <c:v>9069.8459999999923</c:v>
                </c:pt>
                <c:pt idx="162">
                  <c:v>9052.9210000000003</c:v>
                </c:pt>
                <c:pt idx="163">
                  <c:v>8745.473</c:v>
                </c:pt>
                <c:pt idx="164">
                  <c:v>8620.1689999999926</c:v>
                </c:pt>
                <c:pt idx="166">
                  <c:v>8506.7729999999956</c:v>
                </c:pt>
                <c:pt idx="167">
                  <c:v>8391.7900000000009</c:v>
                </c:pt>
                <c:pt idx="168">
                  <c:v>8370.2990000000009</c:v>
                </c:pt>
                <c:pt idx="169">
                  <c:v>8265.8609999999953</c:v>
                </c:pt>
                <c:pt idx="170">
                  <c:v>8065.3620000000019</c:v>
                </c:pt>
                <c:pt idx="171">
                  <c:v>8165.5510000000004</c:v>
                </c:pt>
                <c:pt idx="172">
                  <c:v>8102.1870000000008</c:v>
                </c:pt>
                <c:pt idx="173">
                  <c:v>7980.9280000000008</c:v>
                </c:pt>
                <c:pt idx="174">
                  <c:v>7853.0910000000003</c:v>
                </c:pt>
                <c:pt idx="175">
                  <c:v>7801.7910000000002</c:v>
                </c:pt>
                <c:pt idx="176">
                  <c:v>7643.6020000000026</c:v>
                </c:pt>
                <c:pt idx="177">
                  <c:v>7570.4429999999993</c:v>
                </c:pt>
                <c:pt idx="178">
                  <c:v>7561.549</c:v>
                </c:pt>
                <c:pt idx="182">
                  <c:v>6650.951</c:v>
                </c:pt>
                <c:pt idx="183">
                  <c:v>6353.8730000000005</c:v>
                </c:pt>
                <c:pt idx="184">
                  <c:v>6456.4309999999996</c:v>
                </c:pt>
                <c:pt idx="185">
                  <c:v>6410.3090000000002</c:v>
                </c:pt>
                <c:pt idx="186">
                  <c:v>6670.54</c:v>
                </c:pt>
                <c:pt idx="187">
                  <c:v>6386.9319999999998</c:v>
                </c:pt>
                <c:pt idx="188">
                  <c:v>6648.79</c:v>
                </c:pt>
                <c:pt idx="189">
                  <c:v>6822.7150000000001</c:v>
                </c:pt>
                <c:pt idx="190">
                  <c:v>6728.0340000000006</c:v>
                </c:pt>
                <c:pt idx="191">
                  <c:v>6855.2850000000008</c:v>
                </c:pt>
                <c:pt idx="192">
                  <c:v>7151.3640000000014</c:v>
                </c:pt>
                <c:pt idx="193">
                  <c:v>6963.991</c:v>
                </c:pt>
                <c:pt idx="194">
                  <c:v>6927.0830000000005</c:v>
                </c:pt>
                <c:pt idx="195">
                  <c:v>6737.7170000000015</c:v>
                </c:pt>
                <c:pt idx="196">
                  <c:v>6862.7140000000009</c:v>
                </c:pt>
                <c:pt idx="197">
                  <c:v>7186.3580000000002</c:v>
                </c:pt>
                <c:pt idx="198">
                  <c:v>7060.9069999999992</c:v>
                </c:pt>
                <c:pt idx="199">
                  <c:v>7037.9640000000009</c:v>
                </c:pt>
                <c:pt idx="200">
                  <c:v>7230.4630000000006</c:v>
                </c:pt>
                <c:pt idx="201">
                  <c:v>7481.3680000000004</c:v>
                </c:pt>
                <c:pt idx="202">
                  <c:v>7707.02</c:v>
                </c:pt>
                <c:pt idx="203">
                  <c:v>7230.4139999999998</c:v>
                </c:pt>
                <c:pt idx="204">
                  <c:v>7397.52</c:v>
                </c:pt>
                <c:pt idx="205">
                  <c:v>7321.0890000000009</c:v>
                </c:pt>
                <c:pt idx="206">
                  <c:v>7359.9930000000013</c:v>
                </c:pt>
                <c:pt idx="207">
                  <c:v>7514.7779999999984</c:v>
                </c:pt>
                <c:pt idx="208">
                  <c:v>7682.8650000000016</c:v>
                </c:pt>
                <c:pt idx="209">
                  <c:v>7434.3860000000004</c:v>
                </c:pt>
                <c:pt idx="210">
                  <c:v>7425.3760000000002</c:v>
                </c:pt>
                <c:pt idx="211">
                  <c:v>7476.2240000000002</c:v>
                </c:pt>
                <c:pt idx="212">
                  <c:v>8310.7369999999955</c:v>
                </c:pt>
                <c:pt idx="213">
                  <c:v>8130.3610000000026</c:v>
                </c:pt>
                <c:pt idx="214">
                  <c:v>8162.7809999999999</c:v>
                </c:pt>
                <c:pt idx="215">
                  <c:v>7988.56</c:v>
                </c:pt>
                <c:pt idx="216">
                  <c:v>7911.4839999999995</c:v>
                </c:pt>
                <c:pt idx="217">
                  <c:v>8288.2659999999923</c:v>
                </c:pt>
                <c:pt idx="218">
                  <c:v>8574.2230000000036</c:v>
                </c:pt>
                <c:pt idx="219">
                  <c:v>8630.1559999999954</c:v>
                </c:pt>
                <c:pt idx="220">
                  <c:v>8361.4889999999923</c:v>
                </c:pt>
                <c:pt idx="221">
                  <c:v>8792.6790000000001</c:v>
                </c:pt>
                <c:pt idx="222">
                  <c:v>8970.0490000000009</c:v>
                </c:pt>
                <c:pt idx="223">
                  <c:v>9479.6730000000007</c:v>
                </c:pt>
                <c:pt idx="224">
                  <c:v>9331.5409999999956</c:v>
                </c:pt>
                <c:pt idx="225">
                  <c:v>9369.0720000000001</c:v>
                </c:pt>
                <c:pt idx="226">
                  <c:v>9420.9390000000003</c:v>
                </c:pt>
                <c:pt idx="227">
                  <c:v>9651.2180000000008</c:v>
                </c:pt>
                <c:pt idx="228">
                  <c:v>9871.5419999999958</c:v>
                </c:pt>
                <c:pt idx="229">
                  <c:v>10978.784000000003</c:v>
                </c:pt>
                <c:pt idx="230">
                  <c:v>10464.218000000004</c:v>
                </c:pt>
                <c:pt idx="231">
                  <c:v>10397.317999999992</c:v>
                </c:pt>
                <c:pt idx="232">
                  <c:v>11335.343000000004</c:v>
                </c:pt>
                <c:pt idx="233">
                  <c:v>11616.354999999994</c:v>
                </c:pt>
                <c:pt idx="234">
                  <c:v>12174.623000000003</c:v>
                </c:pt>
                <c:pt idx="235">
                  <c:v>12165.624000000003</c:v>
                </c:pt>
                <c:pt idx="236">
                  <c:v>12410.245999999996</c:v>
                </c:pt>
                <c:pt idx="237">
                  <c:v>12101.285</c:v>
                </c:pt>
                <c:pt idx="238">
                  <c:v>12699.776</c:v>
                </c:pt>
                <c:pt idx="239">
                  <c:v>12922.335999999992</c:v>
                </c:pt>
                <c:pt idx="240">
                  <c:v>12897.136</c:v>
                </c:pt>
                <c:pt idx="241">
                  <c:v>13837.183000000005</c:v>
                </c:pt>
                <c:pt idx="242">
                  <c:v>13841.343999999996</c:v>
                </c:pt>
                <c:pt idx="243">
                  <c:v>14003.749000000003</c:v>
                </c:pt>
                <c:pt idx="244">
                  <c:v>14799.022999999996</c:v>
                </c:pt>
                <c:pt idx="245">
                  <c:v>14576.061</c:v>
                </c:pt>
                <c:pt idx="246">
                  <c:v>14803.936</c:v>
                </c:pt>
                <c:pt idx="247">
                  <c:v>15497.454999999994</c:v>
                </c:pt>
                <c:pt idx="248">
                  <c:v>14975.84</c:v>
                </c:pt>
                <c:pt idx="249">
                  <c:v>15385.01</c:v>
                </c:pt>
                <c:pt idx="250">
                  <c:v>16270.918</c:v>
                </c:pt>
                <c:pt idx="251">
                  <c:v>17101.920999999998</c:v>
                </c:pt>
                <c:pt idx="252">
                  <c:v>17316.396000000001</c:v>
                </c:pt>
                <c:pt idx="253">
                  <c:v>17638.258000000005</c:v>
                </c:pt>
                <c:pt idx="254">
                  <c:v>17485.971000000001</c:v>
                </c:pt>
                <c:pt idx="255">
                  <c:v>17849.773000000001</c:v>
                </c:pt>
                <c:pt idx="256">
                  <c:v>17215.09</c:v>
                </c:pt>
                <c:pt idx="257">
                  <c:v>16959.045999999998</c:v>
                </c:pt>
                <c:pt idx="258">
                  <c:v>15926.973</c:v>
                </c:pt>
                <c:pt idx="259">
                  <c:v>15541.923000000004</c:v>
                </c:pt>
                <c:pt idx="260">
                  <c:v>12811.009</c:v>
                </c:pt>
                <c:pt idx="261">
                  <c:v>11871.035</c:v>
                </c:pt>
                <c:pt idx="265">
                  <c:v>1715.24</c:v>
                </c:pt>
                <c:pt idx="266">
                  <c:v>1665.3909999999998</c:v>
                </c:pt>
                <c:pt idx="267">
                  <c:v>1679.1969999999999</c:v>
                </c:pt>
                <c:pt idx="268">
                  <c:v>1637.749</c:v>
                </c:pt>
                <c:pt idx="269">
                  <c:v>1635.1779999999999</c:v>
                </c:pt>
                <c:pt idx="270">
                  <c:v>1696.0239999999999</c:v>
                </c:pt>
                <c:pt idx="271">
                  <c:v>1583.1589999999999</c:v>
                </c:pt>
                <c:pt idx="272">
                  <c:v>1656.6479999999999</c:v>
                </c:pt>
                <c:pt idx="273">
                  <c:v>1669.865</c:v>
                </c:pt>
                <c:pt idx="274">
                  <c:v>1645.3579999999999</c:v>
                </c:pt>
                <c:pt idx="275">
                  <c:v>1668.4570000000001</c:v>
                </c:pt>
                <c:pt idx="276">
                  <c:v>1671.914</c:v>
                </c:pt>
                <c:pt idx="277">
                  <c:v>1718.019</c:v>
                </c:pt>
                <c:pt idx="278">
                  <c:v>1653.796</c:v>
                </c:pt>
                <c:pt idx="279">
                  <c:v>1650.1369999999999</c:v>
                </c:pt>
                <c:pt idx="280">
                  <c:v>1651.702</c:v>
                </c:pt>
                <c:pt idx="281">
                  <c:v>1643.7550000000001</c:v>
                </c:pt>
                <c:pt idx="282">
                  <c:v>1662.748</c:v>
                </c:pt>
                <c:pt idx="283">
                  <c:v>1688.2460000000001</c:v>
                </c:pt>
                <c:pt idx="284">
                  <c:v>1648.6499999999999</c:v>
                </c:pt>
                <c:pt idx="285">
                  <c:v>1679.539</c:v>
                </c:pt>
                <c:pt idx="286">
                  <c:v>1665.499</c:v>
                </c:pt>
                <c:pt idx="287">
                  <c:v>1638.146</c:v>
                </c:pt>
                <c:pt idx="288">
                  <c:v>1676.2349999999999</c:v>
                </c:pt>
                <c:pt idx="289">
                  <c:v>1688.6699999999998</c:v>
                </c:pt>
                <c:pt idx="290">
                  <c:v>1676.067</c:v>
                </c:pt>
                <c:pt idx="291">
                  <c:v>1624.5989999999999</c:v>
                </c:pt>
                <c:pt idx="292">
                  <c:v>1677.9080000000001</c:v>
                </c:pt>
                <c:pt idx="293">
                  <c:v>1728.1489999999999</c:v>
                </c:pt>
                <c:pt idx="294">
                  <c:v>1708.2860000000001</c:v>
                </c:pt>
                <c:pt idx="295">
                  <c:v>1696.326</c:v>
                </c:pt>
                <c:pt idx="296">
                  <c:v>1661.979</c:v>
                </c:pt>
                <c:pt idx="297">
                  <c:v>1703.2629999999999</c:v>
                </c:pt>
                <c:pt idx="298">
                  <c:v>1711.549</c:v>
                </c:pt>
                <c:pt idx="299">
                  <c:v>1728.98</c:v>
                </c:pt>
                <c:pt idx="300">
                  <c:v>1684.9660000000001</c:v>
                </c:pt>
                <c:pt idx="301">
                  <c:v>1684.3039999999999</c:v>
                </c:pt>
                <c:pt idx="302">
                  <c:v>1655.7639999999999</c:v>
                </c:pt>
                <c:pt idx="303">
                  <c:v>1717.0889999999999</c:v>
                </c:pt>
                <c:pt idx="304">
                  <c:v>1697.721</c:v>
                </c:pt>
                <c:pt idx="305">
                  <c:v>1731.2619999999999</c:v>
                </c:pt>
                <c:pt idx="306">
                  <c:v>1727.5629999999999</c:v>
                </c:pt>
                <c:pt idx="307">
                  <c:v>1673.5539999999999</c:v>
                </c:pt>
                <c:pt idx="308">
                  <c:v>1737.8709999999999</c:v>
                </c:pt>
                <c:pt idx="309">
                  <c:v>1676.502</c:v>
                </c:pt>
                <c:pt idx="310">
                  <c:v>1669.6489999999999</c:v>
                </c:pt>
                <c:pt idx="311">
                  <c:v>1731.596</c:v>
                </c:pt>
                <c:pt idx="312">
                  <c:v>1686.308</c:v>
                </c:pt>
                <c:pt idx="313">
                  <c:v>1736.4680000000001</c:v>
                </c:pt>
                <c:pt idx="314">
                  <c:v>1753.777</c:v>
                </c:pt>
                <c:pt idx="315">
                  <c:v>1727.2850000000001</c:v>
                </c:pt>
                <c:pt idx="316">
                  <c:v>1728.8679999999999</c:v>
                </c:pt>
                <c:pt idx="317">
                  <c:v>1715.145</c:v>
                </c:pt>
                <c:pt idx="318">
                  <c:v>1739.4390000000001</c:v>
                </c:pt>
                <c:pt idx="319">
                  <c:v>1763.385</c:v>
                </c:pt>
                <c:pt idx="320">
                  <c:v>1759.4349999999999</c:v>
                </c:pt>
                <c:pt idx="321">
                  <c:v>1780.1</c:v>
                </c:pt>
                <c:pt idx="322">
                  <c:v>1730.94</c:v>
                </c:pt>
                <c:pt idx="323">
                  <c:v>1747.922</c:v>
                </c:pt>
                <c:pt idx="324">
                  <c:v>1751.8519999999999</c:v>
                </c:pt>
                <c:pt idx="325">
                  <c:v>1749.3979999999999</c:v>
                </c:pt>
                <c:pt idx="326">
                  <c:v>1744.021</c:v>
                </c:pt>
                <c:pt idx="327">
                  <c:v>1721.827</c:v>
                </c:pt>
                <c:pt idx="328">
                  <c:v>1781.6019999999999</c:v>
                </c:pt>
                <c:pt idx="329">
                  <c:v>1684.44</c:v>
                </c:pt>
                <c:pt idx="330">
                  <c:v>1725.645</c:v>
                </c:pt>
                <c:pt idx="331">
                  <c:v>1744.6219999999998</c:v>
                </c:pt>
                <c:pt idx="332">
                  <c:v>1827.1829999999998</c:v>
                </c:pt>
                <c:pt idx="333">
                  <c:v>1909.5119999999999</c:v>
                </c:pt>
                <c:pt idx="334">
                  <c:v>1906.4060000000004</c:v>
                </c:pt>
                <c:pt idx="335">
                  <c:v>1988.1949999999995</c:v>
                </c:pt>
                <c:pt idx="336">
                  <c:v>2005.8019999999999</c:v>
                </c:pt>
                <c:pt idx="337">
                  <c:v>2064.3429999999998</c:v>
                </c:pt>
                <c:pt idx="338">
                  <c:v>2102.9940000000001</c:v>
                </c:pt>
                <c:pt idx="339">
                  <c:v>2202.5450000000001</c:v>
                </c:pt>
                <c:pt idx="340">
                  <c:v>2282.8900000000008</c:v>
                </c:pt>
                <c:pt idx="341">
                  <c:v>2318.2669999999989</c:v>
                </c:pt>
                <c:pt idx="342">
                  <c:v>2416.8350000000009</c:v>
                </c:pt>
                <c:pt idx="343">
                  <c:v>2502.8570000000009</c:v>
                </c:pt>
                <c:pt idx="344">
                  <c:v>2721.4409999999998</c:v>
                </c:pt>
                <c:pt idx="345">
                  <c:v>2860.4140000000002</c:v>
                </c:pt>
                <c:pt idx="346">
                  <c:v>3110.48</c:v>
                </c:pt>
                <c:pt idx="347">
                  <c:v>3287.7839999999997</c:v>
                </c:pt>
                <c:pt idx="348">
                  <c:v>3516.0819999999999</c:v>
                </c:pt>
                <c:pt idx="349">
                  <c:v>3567.588999999999</c:v>
                </c:pt>
                <c:pt idx="350">
                  <c:v>4030.9100000000008</c:v>
                </c:pt>
                <c:pt idx="351">
                  <c:v>4203.2330000000002</c:v>
                </c:pt>
                <c:pt idx="352">
                  <c:v>4628.9339999999993</c:v>
                </c:pt>
                <c:pt idx="356">
                  <c:v>7915.8070000000016</c:v>
                </c:pt>
                <c:pt idx="357">
                  <c:v>7126.7550000000001</c:v>
                </c:pt>
                <c:pt idx="358">
                  <c:v>7454.357</c:v>
                </c:pt>
                <c:pt idx="359">
                  <c:v>7971.884</c:v>
                </c:pt>
                <c:pt idx="360">
                  <c:v>7824.5940000000001</c:v>
                </c:pt>
                <c:pt idx="361">
                  <c:v>8036.2650000000003</c:v>
                </c:pt>
                <c:pt idx="362">
                  <c:v>8104.8060000000014</c:v>
                </c:pt>
                <c:pt idx="363">
                  <c:v>8076.05</c:v>
                </c:pt>
                <c:pt idx="364">
                  <c:v>7274.6440000000002</c:v>
                </c:pt>
                <c:pt idx="365">
                  <c:v>8294.1859999999924</c:v>
                </c:pt>
                <c:pt idx="366">
                  <c:v>8199.9410000000007</c:v>
                </c:pt>
                <c:pt idx="367">
                  <c:v>8240.0509999999922</c:v>
                </c:pt>
                <c:pt idx="368">
                  <c:v>7856.3890000000001</c:v>
                </c:pt>
                <c:pt idx="369">
                  <c:v>7846.2620000000024</c:v>
                </c:pt>
                <c:pt idx="370">
                  <c:v>8561</c:v>
                </c:pt>
                <c:pt idx="371">
                  <c:v>7829.5940000000001</c:v>
                </c:pt>
                <c:pt idx="372">
                  <c:v>8726.8249999999953</c:v>
                </c:pt>
                <c:pt idx="373">
                  <c:v>8360.6859999999924</c:v>
                </c:pt>
                <c:pt idx="374">
                  <c:v>8681.3379999999925</c:v>
                </c:pt>
                <c:pt idx="375">
                  <c:v>8494.3579999999929</c:v>
                </c:pt>
                <c:pt idx="376">
                  <c:v>8604.5439999999962</c:v>
                </c:pt>
                <c:pt idx="377">
                  <c:v>8161.8510000000024</c:v>
                </c:pt>
                <c:pt idx="378">
                  <c:v>8575.0569999999934</c:v>
                </c:pt>
                <c:pt idx="379">
                  <c:v>8839.1849999999959</c:v>
                </c:pt>
                <c:pt idx="380">
                  <c:v>8390.1049999999959</c:v>
                </c:pt>
                <c:pt idx="381">
                  <c:v>8784.9889999999923</c:v>
                </c:pt>
                <c:pt idx="382">
                  <c:v>8204.826999999992</c:v>
                </c:pt>
                <c:pt idx="383">
                  <c:v>7543.67</c:v>
                </c:pt>
                <c:pt idx="384">
                  <c:v>8899.7520000000004</c:v>
                </c:pt>
                <c:pt idx="385">
                  <c:v>8236.7080000000005</c:v>
                </c:pt>
                <c:pt idx="386">
                  <c:v>9026.2970000000005</c:v>
                </c:pt>
                <c:pt idx="387">
                  <c:v>8371.7759999999926</c:v>
                </c:pt>
                <c:pt idx="388">
                  <c:v>9425.5290000000005</c:v>
                </c:pt>
                <c:pt idx="389">
                  <c:v>9485.982</c:v>
                </c:pt>
                <c:pt idx="390">
                  <c:v>9627.0169999999925</c:v>
                </c:pt>
                <c:pt idx="391">
                  <c:v>8748.8420000000006</c:v>
                </c:pt>
                <c:pt idx="392">
                  <c:v>9660.8759999999929</c:v>
                </c:pt>
                <c:pt idx="393">
                  <c:v>9351.9979999999923</c:v>
                </c:pt>
                <c:pt idx="394">
                  <c:v>9580.6859999999924</c:v>
                </c:pt>
                <c:pt idx="395">
                  <c:v>9711.6559999999954</c:v>
                </c:pt>
                <c:pt idx="396">
                  <c:v>10359.398999999992</c:v>
                </c:pt>
                <c:pt idx="397">
                  <c:v>10127.374999999995</c:v>
                </c:pt>
                <c:pt idx="398">
                  <c:v>9771.2630000000008</c:v>
                </c:pt>
                <c:pt idx="399">
                  <c:v>10223.287</c:v>
                </c:pt>
                <c:pt idx="400">
                  <c:v>9567.0820000000003</c:v>
                </c:pt>
                <c:pt idx="401">
                  <c:v>9849.5779999999922</c:v>
                </c:pt>
                <c:pt idx="402">
                  <c:v>10967.999</c:v>
                </c:pt>
                <c:pt idx="403">
                  <c:v>10122.157999999992</c:v>
                </c:pt>
                <c:pt idx="404">
                  <c:v>10474.366999999993</c:v>
                </c:pt>
                <c:pt idx="405">
                  <c:v>10258.849999999997</c:v>
                </c:pt>
                <c:pt idx="406">
                  <c:v>10124.299999999996</c:v>
                </c:pt>
                <c:pt idx="407">
                  <c:v>10440.648999999996</c:v>
                </c:pt>
                <c:pt idx="408">
                  <c:v>11016.852999999992</c:v>
                </c:pt>
                <c:pt idx="409">
                  <c:v>11125.635</c:v>
                </c:pt>
                <c:pt idx="410">
                  <c:v>11142.946</c:v>
                </c:pt>
                <c:pt idx="411">
                  <c:v>10399.901</c:v>
                </c:pt>
                <c:pt idx="412">
                  <c:v>11337.147000000004</c:v>
                </c:pt>
                <c:pt idx="413">
                  <c:v>10608.915000000001</c:v>
                </c:pt>
                <c:pt idx="414">
                  <c:v>10922.88</c:v>
                </c:pt>
                <c:pt idx="415">
                  <c:v>10293.566000000001</c:v>
                </c:pt>
                <c:pt idx="416">
                  <c:v>11337.882</c:v>
                </c:pt>
                <c:pt idx="417">
                  <c:v>11805.796</c:v>
                </c:pt>
                <c:pt idx="418">
                  <c:v>10543.31</c:v>
                </c:pt>
                <c:pt idx="419">
                  <c:v>11904.733000000004</c:v>
                </c:pt>
                <c:pt idx="420">
                  <c:v>11997.349</c:v>
                </c:pt>
                <c:pt idx="421">
                  <c:v>10884.599</c:v>
                </c:pt>
                <c:pt idx="422">
                  <c:v>12006.014999999996</c:v>
                </c:pt>
                <c:pt idx="423">
                  <c:v>11799.617</c:v>
                </c:pt>
                <c:pt idx="424">
                  <c:v>12253.147000000004</c:v>
                </c:pt>
                <c:pt idx="425">
                  <c:v>11663.121999999996</c:v>
                </c:pt>
                <c:pt idx="426">
                  <c:v>11396.496999999992</c:v>
                </c:pt>
                <c:pt idx="427">
                  <c:v>11300.203000000003</c:v>
                </c:pt>
                <c:pt idx="428">
                  <c:v>10857.462</c:v>
                </c:pt>
                <c:pt idx="429">
                  <c:v>12164.28</c:v>
                </c:pt>
                <c:pt idx="430">
                  <c:v>11231.142000000003</c:v>
                </c:pt>
                <c:pt idx="431">
                  <c:v>10891.402</c:v>
                </c:pt>
                <c:pt idx="432">
                  <c:v>12080.546</c:v>
                </c:pt>
                <c:pt idx="433">
                  <c:v>12238.065000000001</c:v>
                </c:pt>
                <c:pt idx="434">
                  <c:v>11741.298000000004</c:v>
                </c:pt>
                <c:pt idx="435">
                  <c:v>12202.415999999992</c:v>
                </c:pt>
                <c:pt idx="436">
                  <c:v>11881.103999999996</c:v>
                </c:pt>
                <c:pt idx="437">
                  <c:v>11333.829</c:v>
                </c:pt>
                <c:pt idx="438">
                  <c:v>11553.832</c:v>
                </c:pt>
                <c:pt idx="439">
                  <c:v>11507.08</c:v>
                </c:pt>
                <c:pt idx="440">
                  <c:v>10950.735000000002</c:v>
                </c:pt>
                <c:pt idx="441">
                  <c:v>10803.439</c:v>
                </c:pt>
                <c:pt idx="442">
                  <c:v>11453.269</c:v>
                </c:pt>
                <c:pt idx="443">
                  <c:v>12396.954</c:v>
                </c:pt>
                <c:pt idx="444">
                  <c:v>10472.521000000002</c:v>
                </c:pt>
                <c:pt idx="445">
                  <c:v>11830.045</c:v>
                </c:pt>
                <c:pt idx="446">
                  <c:v>11130.717000000002</c:v>
                </c:pt>
                <c:pt idx="447">
                  <c:v>12401.691000000004</c:v>
                </c:pt>
                <c:pt idx="448">
                  <c:v>11850.922</c:v>
                </c:pt>
                <c:pt idx="449">
                  <c:v>12556.723000000004</c:v>
                </c:pt>
                <c:pt idx="450">
                  <c:v>12358.731000000003</c:v>
                </c:pt>
                <c:pt idx="451">
                  <c:v>12472.584999999995</c:v>
                </c:pt>
                <c:pt idx="452">
                  <c:v>12851.999</c:v>
                </c:pt>
                <c:pt idx="453">
                  <c:v>12492.843999999996</c:v>
                </c:pt>
                <c:pt idx="454">
                  <c:v>12638.662</c:v>
                </c:pt>
                <c:pt idx="455">
                  <c:v>12394.939</c:v>
                </c:pt>
                <c:pt idx="456">
                  <c:v>12823.833000000002</c:v>
                </c:pt>
                <c:pt idx="457">
                  <c:v>12605.313</c:v>
                </c:pt>
                <c:pt idx="458">
                  <c:v>12590.992</c:v>
                </c:pt>
                <c:pt idx="459">
                  <c:v>12932.195</c:v>
                </c:pt>
                <c:pt idx="460">
                  <c:v>12207.275</c:v>
                </c:pt>
                <c:pt idx="461">
                  <c:v>12200.671</c:v>
                </c:pt>
                <c:pt idx="462">
                  <c:v>12689.59</c:v>
                </c:pt>
                <c:pt idx="463">
                  <c:v>11425.02</c:v>
                </c:pt>
                <c:pt idx="464">
                  <c:v>12160.54</c:v>
                </c:pt>
                <c:pt idx="465">
                  <c:v>12331.495999999992</c:v>
                </c:pt>
                <c:pt idx="466">
                  <c:v>12720.638999999996</c:v>
                </c:pt>
                <c:pt idx="467">
                  <c:v>13227.972</c:v>
                </c:pt>
                <c:pt idx="468">
                  <c:v>13225.447</c:v>
                </c:pt>
                <c:pt idx="469">
                  <c:v>14199.01</c:v>
                </c:pt>
                <c:pt idx="470">
                  <c:v>13399.668</c:v>
                </c:pt>
                <c:pt idx="471">
                  <c:v>13027.688</c:v>
                </c:pt>
                <c:pt idx="472">
                  <c:v>14013.486000000001</c:v>
                </c:pt>
              </c:numCache>
            </c:numRef>
          </c:yVal>
        </c:ser>
        <c:axId val="39746944"/>
        <c:axId val="39757312"/>
      </c:scatterChart>
      <c:valAx>
        <c:axId val="39746944"/>
        <c:scaling>
          <c:orientation val="minMax"/>
          <c:min val="1000"/>
        </c:scaling>
        <c:axPos val="b"/>
        <c:title>
          <c:tx>
            <c:rich>
              <a:bodyPr/>
              <a:lstStyle/>
              <a:p>
                <a:pPr>
                  <a:defRPr sz="1050" b="1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SpCond (uS/cm)</a:t>
                </a:r>
              </a:p>
            </c:rich>
          </c:tx>
          <c:layout>
            <c:manualLayout>
              <c:xMode val="edge"/>
              <c:yMode val="edge"/>
              <c:x val="0.44222319432293183"/>
              <c:y val="0.8627493438320212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757312"/>
        <c:crosses val="autoZero"/>
        <c:crossBetween val="midCat"/>
      </c:valAx>
      <c:valAx>
        <c:axId val="39757312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sz="1200"/>
                  <a:t>Cu (ug/L)</a:t>
                </a:r>
              </a:p>
            </c:rich>
          </c:tx>
          <c:layout>
            <c:manualLayout>
              <c:xMode val="edge"/>
              <c:yMode val="edge"/>
              <c:x val="5.9259259259259274E-3"/>
              <c:y val="0.24183180227471565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746944"/>
        <c:crosses val="autoZero"/>
        <c:crossBetween val="midCat"/>
      </c:valAx>
      <c:spPr>
        <a:solidFill>
          <a:srgbClr val="FFFFFF"/>
        </a:solidFill>
        <a:ln w="12700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05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8222261767061121"/>
          <c:y val="9.8039685009215158E-2"/>
          <c:w val="0.74889051408531726"/>
          <c:h val="0.63725795255989903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5"/>
            <c:spPr>
              <a:noFill/>
              <a:ln>
                <a:solidFill>
                  <a:srgbClr val="FF0000"/>
                </a:solidFill>
                <a:prstDash val="solid"/>
              </a:ln>
            </c:spPr>
          </c:marker>
          <c:trendline>
            <c:trendlineType val="linear"/>
          </c:trendline>
          <c:trendline>
            <c:spPr>
              <a:ln w="25400">
                <a:solidFill>
                  <a:srgbClr val="000000"/>
                </a:solidFill>
              </a:ln>
            </c:spPr>
            <c:trendlineType val="linear"/>
            <c:dispRSqr val="1"/>
            <c:dispEq val="1"/>
            <c:trendlineLbl>
              <c:layout>
                <c:manualLayout>
                  <c:x val="-0.51006342957130357"/>
                  <c:y val="-8.4986876640419984E-2"/>
                </c:manualLayout>
              </c:layout>
              <c:tx>
                <c:rich>
                  <a:bodyPr/>
                  <a:lstStyle/>
                  <a:p>
                    <a:pPr>
                      <a:defRPr sz="1200" b="1" i="0" u="none" strike="noStrike" baseline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defRPr>
                    </a:pPr>
                    <a:r>
                      <a:rPr lang="en-US" sz="1200" b="1" baseline="0"/>
                      <a:t>R² = 0.59</a:t>
                    </a:r>
                    <a:endParaRPr lang="en-US" sz="1200" b="1"/>
                  </a:p>
                </c:rich>
              </c:tx>
              <c:numFmt formatCode="General" sourceLinked="0"/>
              <c:spPr>
                <a:noFill/>
                <a:ln w="25400">
                  <a:noFill/>
                </a:ln>
              </c:spPr>
            </c:trendlineLbl>
          </c:trendline>
          <c:xVal>
            <c:numRef>
              <c:f>Sample.dat!$K$284:$K$756</c:f>
              <c:numCache>
                <c:formatCode>0</c:formatCode>
                <c:ptCount val="473"/>
                <c:pt idx="0">
                  <c:v>1530.3</c:v>
                </c:pt>
                <c:pt idx="1">
                  <c:v>1524</c:v>
                </c:pt>
                <c:pt idx="2">
                  <c:v>1518.8</c:v>
                </c:pt>
                <c:pt idx="3">
                  <c:v>1517.2</c:v>
                </c:pt>
                <c:pt idx="4">
                  <c:v>1516.3</c:v>
                </c:pt>
                <c:pt idx="5">
                  <c:v>1515.3</c:v>
                </c:pt>
                <c:pt idx="6">
                  <c:v>1522.7</c:v>
                </c:pt>
                <c:pt idx="7">
                  <c:v>1527.9</c:v>
                </c:pt>
                <c:pt idx="8">
                  <c:v>1527.5</c:v>
                </c:pt>
                <c:pt idx="9">
                  <c:v>1528.7</c:v>
                </c:pt>
                <c:pt idx="10">
                  <c:v>1528.8</c:v>
                </c:pt>
                <c:pt idx="11">
                  <c:v>1525.1</c:v>
                </c:pt>
                <c:pt idx="12">
                  <c:v>1527.6</c:v>
                </c:pt>
                <c:pt idx="13">
                  <c:v>1520.7</c:v>
                </c:pt>
                <c:pt idx="14">
                  <c:v>1524.9</c:v>
                </c:pt>
                <c:pt idx="15">
                  <c:v>1520.2</c:v>
                </c:pt>
                <c:pt idx="16">
                  <c:v>1511.9</c:v>
                </c:pt>
                <c:pt idx="17">
                  <c:v>1512.2</c:v>
                </c:pt>
                <c:pt idx="18">
                  <c:v>1510.6</c:v>
                </c:pt>
                <c:pt idx="19">
                  <c:v>1513</c:v>
                </c:pt>
                <c:pt idx="20">
                  <c:v>1512.7</c:v>
                </c:pt>
                <c:pt idx="21">
                  <c:v>1506.1</c:v>
                </c:pt>
                <c:pt idx="22">
                  <c:v>1495.8</c:v>
                </c:pt>
                <c:pt idx="23">
                  <c:v>1492</c:v>
                </c:pt>
                <c:pt idx="24">
                  <c:v>1494.2</c:v>
                </c:pt>
                <c:pt idx="25">
                  <c:v>1488.6</c:v>
                </c:pt>
                <c:pt idx="26">
                  <c:v>1486.5</c:v>
                </c:pt>
                <c:pt idx="27">
                  <c:v>1487.8</c:v>
                </c:pt>
                <c:pt idx="28">
                  <c:v>1486.7</c:v>
                </c:pt>
                <c:pt idx="29">
                  <c:v>1482.1</c:v>
                </c:pt>
                <c:pt idx="30">
                  <c:v>1485.7</c:v>
                </c:pt>
                <c:pt idx="31">
                  <c:v>1480.7</c:v>
                </c:pt>
                <c:pt idx="32">
                  <c:v>1477.2</c:v>
                </c:pt>
                <c:pt idx="33">
                  <c:v>1471</c:v>
                </c:pt>
                <c:pt idx="34">
                  <c:v>1471.1</c:v>
                </c:pt>
                <c:pt idx="35">
                  <c:v>1467.3</c:v>
                </c:pt>
                <c:pt idx="36">
                  <c:v>1447.5</c:v>
                </c:pt>
                <c:pt idx="37">
                  <c:v>1449.2</c:v>
                </c:pt>
                <c:pt idx="38">
                  <c:v>1441.7</c:v>
                </c:pt>
                <c:pt idx="39">
                  <c:v>1442.8</c:v>
                </c:pt>
                <c:pt idx="40">
                  <c:v>1437.4</c:v>
                </c:pt>
                <c:pt idx="41">
                  <c:v>1438.6</c:v>
                </c:pt>
                <c:pt idx="42">
                  <c:v>1436.5</c:v>
                </c:pt>
                <c:pt idx="46">
                  <c:v>1204.3</c:v>
                </c:pt>
                <c:pt idx="47">
                  <c:v>1204.3</c:v>
                </c:pt>
                <c:pt idx="48">
                  <c:v>1204.3</c:v>
                </c:pt>
                <c:pt idx="49">
                  <c:v>1253.9000000000001</c:v>
                </c:pt>
                <c:pt idx="50">
                  <c:v>1228.2</c:v>
                </c:pt>
                <c:pt idx="51">
                  <c:v>1227.0999999999999</c:v>
                </c:pt>
                <c:pt idx="52">
                  <c:v>1224.4000000000001</c:v>
                </c:pt>
                <c:pt idx="53">
                  <c:v>1222.4000000000001</c:v>
                </c:pt>
                <c:pt idx="54">
                  <c:v>1212.8</c:v>
                </c:pt>
                <c:pt idx="55">
                  <c:v>1211.0999999999999</c:v>
                </c:pt>
                <c:pt idx="56">
                  <c:v>1209.3</c:v>
                </c:pt>
                <c:pt idx="57">
                  <c:v>1211.5</c:v>
                </c:pt>
                <c:pt idx="58">
                  <c:v>1210.5999999999999</c:v>
                </c:pt>
                <c:pt idx="59">
                  <c:v>1209.9000000000001</c:v>
                </c:pt>
                <c:pt idx="60">
                  <c:v>1208.8</c:v>
                </c:pt>
                <c:pt idx="61">
                  <c:v>1203.8</c:v>
                </c:pt>
                <c:pt idx="62">
                  <c:v>1207.3</c:v>
                </c:pt>
                <c:pt idx="63">
                  <c:v>1205.5</c:v>
                </c:pt>
                <c:pt idx="64">
                  <c:v>1203.5</c:v>
                </c:pt>
                <c:pt idx="65">
                  <c:v>1209.5</c:v>
                </c:pt>
                <c:pt idx="66">
                  <c:v>1199.4000000000001</c:v>
                </c:pt>
                <c:pt idx="67">
                  <c:v>1208.0999999999999</c:v>
                </c:pt>
                <c:pt idx="68">
                  <c:v>1200.8</c:v>
                </c:pt>
                <c:pt idx="69">
                  <c:v>1203.3</c:v>
                </c:pt>
                <c:pt idx="70">
                  <c:v>1234.5</c:v>
                </c:pt>
                <c:pt idx="71">
                  <c:v>1207.0999999999999</c:v>
                </c:pt>
                <c:pt idx="72">
                  <c:v>1201.0999999999999</c:v>
                </c:pt>
                <c:pt idx="73">
                  <c:v>1213.2</c:v>
                </c:pt>
                <c:pt idx="74">
                  <c:v>1236.4000000000001</c:v>
                </c:pt>
                <c:pt idx="75">
                  <c:v>1219.2</c:v>
                </c:pt>
                <c:pt idx="76">
                  <c:v>1209.5999999999999</c:v>
                </c:pt>
                <c:pt idx="77">
                  <c:v>1212.4000000000001</c:v>
                </c:pt>
                <c:pt idx="78">
                  <c:v>1222.2</c:v>
                </c:pt>
                <c:pt idx="79">
                  <c:v>1229.5999999999999</c:v>
                </c:pt>
                <c:pt idx="80">
                  <c:v>1201.8</c:v>
                </c:pt>
                <c:pt idx="81">
                  <c:v>1205.2</c:v>
                </c:pt>
                <c:pt idx="82">
                  <c:v>1208.2</c:v>
                </c:pt>
                <c:pt idx="83">
                  <c:v>1202.0999999999999</c:v>
                </c:pt>
                <c:pt idx="84">
                  <c:v>1207.5999999999999</c:v>
                </c:pt>
                <c:pt idx="85">
                  <c:v>1208.7</c:v>
                </c:pt>
                <c:pt idx="86">
                  <c:v>1213.4000000000001</c:v>
                </c:pt>
                <c:pt idx="87">
                  <c:v>1204.2</c:v>
                </c:pt>
                <c:pt idx="88">
                  <c:v>1214.5999999999999</c:v>
                </c:pt>
                <c:pt idx="89">
                  <c:v>1213.7</c:v>
                </c:pt>
                <c:pt idx="90">
                  <c:v>1225.5999999999999</c:v>
                </c:pt>
                <c:pt idx="91">
                  <c:v>1227.4000000000001</c:v>
                </c:pt>
                <c:pt idx="92">
                  <c:v>1220.5</c:v>
                </c:pt>
                <c:pt idx="93">
                  <c:v>1223.3</c:v>
                </c:pt>
                <c:pt idx="94">
                  <c:v>1223.7</c:v>
                </c:pt>
                <c:pt idx="95">
                  <c:v>1234.3</c:v>
                </c:pt>
                <c:pt idx="96">
                  <c:v>1235.8</c:v>
                </c:pt>
                <c:pt idx="97">
                  <c:v>1233.2</c:v>
                </c:pt>
                <c:pt idx="98">
                  <c:v>1243.4000000000001</c:v>
                </c:pt>
                <c:pt idx="99">
                  <c:v>1253.2</c:v>
                </c:pt>
                <c:pt idx="100">
                  <c:v>1255.5</c:v>
                </c:pt>
                <c:pt idx="101">
                  <c:v>1255.8</c:v>
                </c:pt>
                <c:pt idx="102">
                  <c:v>1264.9000000000001</c:v>
                </c:pt>
                <c:pt idx="103">
                  <c:v>1271.4000000000001</c:v>
                </c:pt>
                <c:pt idx="104">
                  <c:v>1278.3</c:v>
                </c:pt>
                <c:pt idx="105">
                  <c:v>1284.2</c:v>
                </c:pt>
                <c:pt idx="106">
                  <c:v>1287.2</c:v>
                </c:pt>
                <c:pt idx="107">
                  <c:v>1296.4000000000001</c:v>
                </c:pt>
                <c:pt idx="108">
                  <c:v>1293</c:v>
                </c:pt>
                <c:pt idx="109">
                  <c:v>1297.0999999999999</c:v>
                </c:pt>
                <c:pt idx="110">
                  <c:v>1298.0999999999999</c:v>
                </c:pt>
                <c:pt idx="114">
                  <c:v>2058</c:v>
                </c:pt>
                <c:pt idx="115">
                  <c:v>1989.8</c:v>
                </c:pt>
                <c:pt idx="116">
                  <c:v>1945.1</c:v>
                </c:pt>
                <c:pt idx="117">
                  <c:v>1955.2</c:v>
                </c:pt>
                <c:pt idx="118">
                  <c:v>1969.6</c:v>
                </c:pt>
                <c:pt idx="119">
                  <c:v>1972</c:v>
                </c:pt>
                <c:pt idx="120">
                  <c:v>1969.2</c:v>
                </c:pt>
                <c:pt idx="121">
                  <c:v>1969.4</c:v>
                </c:pt>
                <c:pt idx="122">
                  <c:v>1977</c:v>
                </c:pt>
                <c:pt idx="123">
                  <c:v>1975</c:v>
                </c:pt>
                <c:pt idx="124">
                  <c:v>2038.7</c:v>
                </c:pt>
                <c:pt idx="125">
                  <c:v>2072.9</c:v>
                </c:pt>
                <c:pt idx="126">
                  <c:v>2089</c:v>
                </c:pt>
                <c:pt idx="127">
                  <c:v>2111.6</c:v>
                </c:pt>
                <c:pt idx="128">
                  <c:v>2120</c:v>
                </c:pt>
                <c:pt idx="129">
                  <c:v>2127.1999999999998</c:v>
                </c:pt>
                <c:pt idx="130">
                  <c:v>2123.6</c:v>
                </c:pt>
                <c:pt idx="131">
                  <c:v>2118.1999999999998</c:v>
                </c:pt>
                <c:pt idx="132">
                  <c:v>2107.5</c:v>
                </c:pt>
                <c:pt idx="133">
                  <c:v>2089.8000000000002</c:v>
                </c:pt>
                <c:pt idx="134">
                  <c:v>2076.6999999999998</c:v>
                </c:pt>
                <c:pt idx="135">
                  <c:v>2053.6</c:v>
                </c:pt>
                <c:pt idx="136">
                  <c:v>2025.2</c:v>
                </c:pt>
                <c:pt idx="137">
                  <c:v>1993</c:v>
                </c:pt>
                <c:pt idx="138">
                  <c:v>1960.6</c:v>
                </c:pt>
                <c:pt idx="139">
                  <c:v>1927.3</c:v>
                </c:pt>
                <c:pt idx="140">
                  <c:v>1900.1</c:v>
                </c:pt>
                <c:pt idx="141">
                  <c:v>1878.7</c:v>
                </c:pt>
                <c:pt idx="142">
                  <c:v>1857.5</c:v>
                </c:pt>
                <c:pt idx="143">
                  <c:v>1841.5</c:v>
                </c:pt>
                <c:pt idx="144">
                  <c:v>1823.9</c:v>
                </c:pt>
                <c:pt idx="145">
                  <c:v>1814.9</c:v>
                </c:pt>
                <c:pt idx="146">
                  <c:v>1796.7</c:v>
                </c:pt>
                <c:pt idx="147">
                  <c:v>1786.2</c:v>
                </c:pt>
                <c:pt idx="148">
                  <c:v>1785.3</c:v>
                </c:pt>
                <c:pt idx="149">
                  <c:v>1773.4</c:v>
                </c:pt>
                <c:pt idx="150">
                  <c:v>1766.3</c:v>
                </c:pt>
                <c:pt idx="151">
                  <c:v>1765.5</c:v>
                </c:pt>
                <c:pt idx="152">
                  <c:v>1757.3</c:v>
                </c:pt>
                <c:pt idx="153">
                  <c:v>1761</c:v>
                </c:pt>
                <c:pt idx="154">
                  <c:v>1746.6</c:v>
                </c:pt>
                <c:pt idx="155">
                  <c:v>1744.5</c:v>
                </c:pt>
                <c:pt idx="156">
                  <c:v>1748.2</c:v>
                </c:pt>
                <c:pt idx="157">
                  <c:v>1739.9</c:v>
                </c:pt>
                <c:pt idx="158">
                  <c:v>1738</c:v>
                </c:pt>
                <c:pt idx="159">
                  <c:v>1733</c:v>
                </c:pt>
                <c:pt idx="160">
                  <c:v>1724.9</c:v>
                </c:pt>
                <c:pt idx="161">
                  <c:v>1724.9</c:v>
                </c:pt>
                <c:pt idx="162">
                  <c:v>1714.2</c:v>
                </c:pt>
                <c:pt idx="163">
                  <c:v>1709.6</c:v>
                </c:pt>
                <c:pt idx="164">
                  <c:v>1704.7</c:v>
                </c:pt>
                <c:pt idx="166">
                  <c:v>1692</c:v>
                </c:pt>
                <c:pt idx="167">
                  <c:v>1686</c:v>
                </c:pt>
                <c:pt idx="168">
                  <c:v>1672.5</c:v>
                </c:pt>
                <c:pt idx="169">
                  <c:v>1677.7</c:v>
                </c:pt>
                <c:pt idx="170">
                  <c:v>1663.9</c:v>
                </c:pt>
                <c:pt idx="171">
                  <c:v>1657.6</c:v>
                </c:pt>
                <c:pt idx="172">
                  <c:v>1651.8</c:v>
                </c:pt>
                <c:pt idx="173">
                  <c:v>1650.8</c:v>
                </c:pt>
                <c:pt idx="174">
                  <c:v>1644.5</c:v>
                </c:pt>
                <c:pt idx="175">
                  <c:v>1634.9</c:v>
                </c:pt>
                <c:pt idx="176">
                  <c:v>1635.5</c:v>
                </c:pt>
                <c:pt idx="177">
                  <c:v>1626.5</c:v>
                </c:pt>
                <c:pt idx="178">
                  <c:v>1633.1</c:v>
                </c:pt>
                <c:pt idx="182">
                  <c:v>1439.5</c:v>
                </c:pt>
                <c:pt idx="183">
                  <c:v>1440.4</c:v>
                </c:pt>
                <c:pt idx="184">
                  <c:v>1445.5</c:v>
                </c:pt>
                <c:pt idx="185">
                  <c:v>1444.5</c:v>
                </c:pt>
                <c:pt idx="186">
                  <c:v>1453.8</c:v>
                </c:pt>
                <c:pt idx="187">
                  <c:v>1458.2</c:v>
                </c:pt>
                <c:pt idx="188">
                  <c:v>1460.1</c:v>
                </c:pt>
                <c:pt idx="189">
                  <c:v>1462.5</c:v>
                </c:pt>
                <c:pt idx="190">
                  <c:v>1469.1</c:v>
                </c:pt>
                <c:pt idx="191">
                  <c:v>1471.9</c:v>
                </c:pt>
                <c:pt idx="192">
                  <c:v>1476.6</c:v>
                </c:pt>
                <c:pt idx="193">
                  <c:v>1478.1</c:v>
                </c:pt>
                <c:pt idx="194">
                  <c:v>1478.9</c:v>
                </c:pt>
                <c:pt idx="195">
                  <c:v>1483.3</c:v>
                </c:pt>
                <c:pt idx="196">
                  <c:v>1488</c:v>
                </c:pt>
                <c:pt idx="197">
                  <c:v>1490.2</c:v>
                </c:pt>
                <c:pt idx="198">
                  <c:v>1490.1</c:v>
                </c:pt>
                <c:pt idx="199">
                  <c:v>1491.7</c:v>
                </c:pt>
                <c:pt idx="200">
                  <c:v>1501</c:v>
                </c:pt>
                <c:pt idx="201">
                  <c:v>1497.1</c:v>
                </c:pt>
                <c:pt idx="202">
                  <c:v>1499</c:v>
                </c:pt>
                <c:pt idx="203">
                  <c:v>1501.8</c:v>
                </c:pt>
                <c:pt idx="204">
                  <c:v>1502.8</c:v>
                </c:pt>
                <c:pt idx="205">
                  <c:v>1503.5</c:v>
                </c:pt>
                <c:pt idx="206">
                  <c:v>1509.2</c:v>
                </c:pt>
                <c:pt idx="207">
                  <c:v>1511.9</c:v>
                </c:pt>
                <c:pt idx="208">
                  <c:v>1513.7</c:v>
                </c:pt>
                <c:pt idx="209">
                  <c:v>1520.8</c:v>
                </c:pt>
                <c:pt idx="210">
                  <c:v>1524.1</c:v>
                </c:pt>
                <c:pt idx="211">
                  <c:v>1529.9</c:v>
                </c:pt>
                <c:pt idx="212">
                  <c:v>1537.6</c:v>
                </c:pt>
                <c:pt idx="213">
                  <c:v>1543.8</c:v>
                </c:pt>
                <c:pt idx="214">
                  <c:v>1550</c:v>
                </c:pt>
                <c:pt idx="215">
                  <c:v>1558.2</c:v>
                </c:pt>
                <c:pt idx="216">
                  <c:v>1562.8</c:v>
                </c:pt>
                <c:pt idx="217">
                  <c:v>1568.1</c:v>
                </c:pt>
                <c:pt idx="218">
                  <c:v>1578.1</c:v>
                </c:pt>
                <c:pt idx="219">
                  <c:v>1584.4</c:v>
                </c:pt>
                <c:pt idx="220">
                  <c:v>1593.7</c:v>
                </c:pt>
                <c:pt idx="221">
                  <c:v>1602.2</c:v>
                </c:pt>
                <c:pt idx="222">
                  <c:v>1609.4</c:v>
                </c:pt>
                <c:pt idx="223">
                  <c:v>1620.8</c:v>
                </c:pt>
                <c:pt idx="224">
                  <c:v>1630.5</c:v>
                </c:pt>
                <c:pt idx="225">
                  <c:v>1647.1</c:v>
                </c:pt>
                <c:pt idx="226">
                  <c:v>1657.4</c:v>
                </c:pt>
                <c:pt idx="227">
                  <c:v>1667.1</c:v>
                </c:pt>
                <c:pt idx="228">
                  <c:v>1681.5</c:v>
                </c:pt>
                <c:pt idx="229">
                  <c:v>1691.4</c:v>
                </c:pt>
                <c:pt idx="230">
                  <c:v>1705</c:v>
                </c:pt>
                <c:pt idx="231">
                  <c:v>1720.3</c:v>
                </c:pt>
                <c:pt idx="232">
                  <c:v>1740.4</c:v>
                </c:pt>
                <c:pt idx="233">
                  <c:v>1750.7</c:v>
                </c:pt>
                <c:pt idx="234">
                  <c:v>1762.4</c:v>
                </c:pt>
                <c:pt idx="235">
                  <c:v>1775.4</c:v>
                </c:pt>
                <c:pt idx="236">
                  <c:v>1797.7</c:v>
                </c:pt>
                <c:pt idx="237">
                  <c:v>1820.4</c:v>
                </c:pt>
                <c:pt idx="238">
                  <c:v>1838.4</c:v>
                </c:pt>
                <c:pt idx="239">
                  <c:v>1856.6</c:v>
                </c:pt>
                <c:pt idx="240">
                  <c:v>1885.3</c:v>
                </c:pt>
                <c:pt idx="241">
                  <c:v>1907.5</c:v>
                </c:pt>
                <c:pt idx="242">
                  <c:v>1924.6</c:v>
                </c:pt>
                <c:pt idx="243">
                  <c:v>1940</c:v>
                </c:pt>
                <c:pt idx="244">
                  <c:v>1954.8</c:v>
                </c:pt>
                <c:pt idx="245">
                  <c:v>1968.1</c:v>
                </c:pt>
                <c:pt idx="246">
                  <c:v>1979.3</c:v>
                </c:pt>
                <c:pt idx="247">
                  <c:v>1983.9</c:v>
                </c:pt>
                <c:pt idx="248">
                  <c:v>2009.3</c:v>
                </c:pt>
                <c:pt idx="249">
                  <c:v>2032.9</c:v>
                </c:pt>
                <c:pt idx="250">
                  <c:v>2053.5</c:v>
                </c:pt>
                <c:pt idx="251">
                  <c:v>2077.6</c:v>
                </c:pt>
                <c:pt idx="252">
                  <c:v>2094.1999999999998</c:v>
                </c:pt>
                <c:pt idx="253">
                  <c:v>2103.6</c:v>
                </c:pt>
                <c:pt idx="254">
                  <c:v>2102.6</c:v>
                </c:pt>
                <c:pt idx="255">
                  <c:v>2094.5</c:v>
                </c:pt>
                <c:pt idx="256">
                  <c:v>2073.1999999999998</c:v>
                </c:pt>
                <c:pt idx="257">
                  <c:v>2033.7</c:v>
                </c:pt>
                <c:pt idx="258">
                  <c:v>1981.2</c:v>
                </c:pt>
                <c:pt idx="259">
                  <c:v>1937</c:v>
                </c:pt>
                <c:pt idx="260">
                  <c:v>1913.7</c:v>
                </c:pt>
                <c:pt idx="261">
                  <c:v>1829.5</c:v>
                </c:pt>
                <c:pt idx="265">
                  <c:v>1247</c:v>
                </c:pt>
                <c:pt idx="266">
                  <c:v>1246.5999999999999</c:v>
                </c:pt>
                <c:pt idx="267">
                  <c:v>1244.9000000000001</c:v>
                </c:pt>
                <c:pt idx="268">
                  <c:v>1242.9000000000001</c:v>
                </c:pt>
                <c:pt idx="269">
                  <c:v>1243</c:v>
                </c:pt>
                <c:pt idx="270">
                  <c:v>1243.5999999999999</c:v>
                </c:pt>
                <c:pt idx="271">
                  <c:v>1247.3</c:v>
                </c:pt>
                <c:pt idx="272">
                  <c:v>1249.4000000000001</c:v>
                </c:pt>
                <c:pt idx="273">
                  <c:v>1229.4000000000001</c:v>
                </c:pt>
                <c:pt idx="274">
                  <c:v>1250.5</c:v>
                </c:pt>
                <c:pt idx="275">
                  <c:v>1243.8</c:v>
                </c:pt>
                <c:pt idx="276">
                  <c:v>1247.5999999999999</c:v>
                </c:pt>
                <c:pt idx="277">
                  <c:v>1245.5999999999999</c:v>
                </c:pt>
                <c:pt idx="278">
                  <c:v>1245.5999999999999</c:v>
                </c:pt>
                <c:pt idx="279">
                  <c:v>1245.5999999999999</c:v>
                </c:pt>
                <c:pt idx="280">
                  <c:v>1245.5999999999999</c:v>
                </c:pt>
                <c:pt idx="281">
                  <c:v>1246.2</c:v>
                </c:pt>
                <c:pt idx="282">
                  <c:v>1245.5999999999999</c:v>
                </c:pt>
                <c:pt idx="283">
                  <c:v>1246.3</c:v>
                </c:pt>
                <c:pt idx="284">
                  <c:v>1246</c:v>
                </c:pt>
                <c:pt idx="285">
                  <c:v>1246</c:v>
                </c:pt>
                <c:pt idx="286">
                  <c:v>1245.9000000000001</c:v>
                </c:pt>
                <c:pt idx="287">
                  <c:v>1245.9000000000001</c:v>
                </c:pt>
                <c:pt idx="288">
                  <c:v>1246.3</c:v>
                </c:pt>
                <c:pt idx="289">
                  <c:v>1246</c:v>
                </c:pt>
                <c:pt idx="290">
                  <c:v>1244.5999999999999</c:v>
                </c:pt>
                <c:pt idx="291">
                  <c:v>1245.3</c:v>
                </c:pt>
                <c:pt idx="292">
                  <c:v>1245.3</c:v>
                </c:pt>
                <c:pt idx="293">
                  <c:v>1246.3</c:v>
                </c:pt>
                <c:pt idx="294">
                  <c:v>1247</c:v>
                </c:pt>
                <c:pt idx="295">
                  <c:v>1248.4000000000001</c:v>
                </c:pt>
                <c:pt idx="296">
                  <c:v>1248.4000000000001</c:v>
                </c:pt>
                <c:pt idx="297">
                  <c:v>1248.4000000000001</c:v>
                </c:pt>
                <c:pt idx="298">
                  <c:v>1248.4000000000001</c:v>
                </c:pt>
                <c:pt idx="299">
                  <c:v>1248.0999999999999</c:v>
                </c:pt>
                <c:pt idx="300">
                  <c:v>1247.8</c:v>
                </c:pt>
                <c:pt idx="301">
                  <c:v>1247.8</c:v>
                </c:pt>
                <c:pt idx="302">
                  <c:v>1247.8</c:v>
                </c:pt>
                <c:pt idx="303">
                  <c:v>1247.0999999999999</c:v>
                </c:pt>
                <c:pt idx="304">
                  <c:v>1247.0999999999999</c:v>
                </c:pt>
                <c:pt idx="305">
                  <c:v>1209.8</c:v>
                </c:pt>
                <c:pt idx="306">
                  <c:v>1246.0999999999999</c:v>
                </c:pt>
                <c:pt idx="307">
                  <c:v>1242</c:v>
                </c:pt>
                <c:pt idx="308">
                  <c:v>1246.8</c:v>
                </c:pt>
                <c:pt idx="309">
                  <c:v>1250.2</c:v>
                </c:pt>
                <c:pt idx="310">
                  <c:v>1250.2</c:v>
                </c:pt>
                <c:pt idx="311">
                  <c:v>1250.2</c:v>
                </c:pt>
                <c:pt idx="312">
                  <c:v>1249.3</c:v>
                </c:pt>
                <c:pt idx="313">
                  <c:v>1247</c:v>
                </c:pt>
                <c:pt idx="314">
                  <c:v>1245.3</c:v>
                </c:pt>
                <c:pt idx="315">
                  <c:v>1245.3</c:v>
                </c:pt>
                <c:pt idx="316">
                  <c:v>1244</c:v>
                </c:pt>
                <c:pt idx="317">
                  <c:v>1242.7</c:v>
                </c:pt>
                <c:pt idx="318">
                  <c:v>1241.7</c:v>
                </c:pt>
                <c:pt idx="319">
                  <c:v>1240.4000000000001</c:v>
                </c:pt>
                <c:pt idx="320">
                  <c:v>1240</c:v>
                </c:pt>
                <c:pt idx="321">
                  <c:v>1242</c:v>
                </c:pt>
                <c:pt idx="322">
                  <c:v>1243</c:v>
                </c:pt>
                <c:pt idx="323">
                  <c:v>1243.4000000000001</c:v>
                </c:pt>
                <c:pt idx="324">
                  <c:v>1240.2</c:v>
                </c:pt>
                <c:pt idx="325">
                  <c:v>1240.2</c:v>
                </c:pt>
                <c:pt idx="326">
                  <c:v>1239.9000000000001</c:v>
                </c:pt>
                <c:pt idx="327">
                  <c:v>1238.5999999999999</c:v>
                </c:pt>
                <c:pt idx="328">
                  <c:v>1238.5999999999999</c:v>
                </c:pt>
                <c:pt idx="329">
                  <c:v>1238.5999999999999</c:v>
                </c:pt>
                <c:pt idx="330">
                  <c:v>1238.5999999999999</c:v>
                </c:pt>
                <c:pt idx="331">
                  <c:v>1230</c:v>
                </c:pt>
                <c:pt idx="332">
                  <c:v>1230.8</c:v>
                </c:pt>
                <c:pt idx="333">
                  <c:v>1230.9000000000001</c:v>
                </c:pt>
                <c:pt idx="334">
                  <c:v>1225.9000000000001</c:v>
                </c:pt>
                <c:pt idx="335">
                  <c:v>1224.0999999999999</c:v>
                </c:pt>
                <c:pt idx="336">
                  <c:v>1221.5</c:v>
                </c:pt>
                <c:pt idx="337">
                  <c:v>1223</c:v>
                </c:pt>
                <c:pt idx="338">
                  <c:v>1210</c:v>
                </c:pt>
                <c:pt idx="339">
                  <c:v>1207.3</c:v>
                </c:pt>
                <c:pt idx="340">
                  <c:v>1213.4000000000001</c:v>
                </c:pt>
                <c:pt idx="341">
                  <c:v>1213.4000000000001</c:v>
                </c:pt>
                <c:pt idx="342">
                  <c:v>1216.2</c:v>
                </c:pt>
                <c:pt idx="343">
                  <c:v>1224.7</c:v>
                </c:pt>
                <c:pt idx="344">
                  <c:v>1235.9000000000001</c:v>
                </c:pt>
                <c:pt idx="345">
                  <c:v>1243.3</c:v>
                </c:pt>
                <c:pt idx="346">
                  <c:v>1254.7</c:v>
                </c:pt>
                <c:pt idx="347">
                  <c:v>1262.2</c:v>
                </c:pt>
                <c:pt idx="348">
                  <c:v>1268.9000000000001</c:v>
                </c:pt>
                <c:pt idx="349">
                  <c:v>1278.7</c:v>
                </c:pt>
                <c:pt idx="350">
                  <c:v>1297.3</c:v>
                </c:pt>
                <c:pt idx="351">
                  <c:v>1306.5999999999999</c:v>
                </c:pt>
                <c:pt idx="352">
                  <c:v>1350</c:v>
                </c:pt>
                <c:pt idx="356">
                  <c:v>1572.5</c:v>
                </c:pt>
                <c:pt idx="357">
                  <c:v>1575.9</c:v>
                </c:pt>
                <c:pt idx="358">
                  <c:v>1578.1</c:v>
                </c:pt>
                <c:pt idx="359">
                  <c:v>1580</c:v>
                </c:pt>
                <c:pt idx="360">
                  <c:v>1583.5</c:v>
                </c:pt>
                <c:pt idx="361">
                  <c:v>1586.6</c:v>
                </c:pt>
                <c:pt idx="362">
                  <c:v>1589.6</c:v>
                </c:pt>
                <c:pt idx="363">
                  <c:v>1591.8</c:v>
                </c:pt>
                <c:pt idx="364">
                  <c:v>1596.6</c:v>
                </c:pt>
                <c:pt idx="365">
                  <c:v>1597.8</c:v>
                </c:pt>
                <c:pt idx="366">
                  <c:v>1600</c:v>
                </c:pt>
                <c:pt idx="367">
                  <c:v>1603.7</c:v>
                </c:pt>
                <c:pt idx="368">
                  <c:v>1605.1</c:v>
                </c:pt>
                <c:pt idx="369">
                  <c:v>1606.9</c:v>
                </c:pt>
                <c:pt idx="370">
                  <c:v>1611.8</c:v>
                </c:pt>
                <c:pt idx="371">
                  <c:v>1614</c:v>
                </c:pt>
                <c:pt idx="372">
                  <c:v>1616.3</c:v>
                </c:pt>
                <c:pt idx="373">
                  <c:v>1621.9</c:v>
                </c:pt>
                <c:pt idx="374">
                  <c:v>1626.3</c:v>
                </c:pt>
                <c:pt idx="375">
                  <c:v>1628.3</c:v>
                </c:pt>
                <c:pt idx="376">
                  <c:v>1632.7</c:v>
                </c:pt>
                <c:pt idx="377">
                  <c:v>1629.4</c:v>
                </c:pt>
                <c:pt idx="378">
                  <c:v>1639.1</c:v>
                </c:pt>
                <c:pt idx="379">
                  <c:v>1643.3</c:v>
                </c:pt>
                <c:pt idx="380">
                  <c:v>1644.7</c:v>
                </c:pt>
                <c:pt idx="381">
                  <c:v>1650</c:v>
                </c:pt>
                <c:pt idx="382">
                  <c:v>1651.8</c:v>
                </c:pt>
                <c:pt idx="383">
                  <c:v>1656.7</c:v>
                </c:pt>
                <c:pt idx="384">
                  <c:v>1662.2</c:v>
                </c:pt>
                <c:pt idx="385">
                  <c:v>1665</c:v>
                </c:pt>
                <c:pt idx="386">
                  <c:v>1670.1</c:v>
                </c:pt>
                <c:pt idx="387">
                  <c:v>1670.7</c:v>
                </c:pt>
                <c:pt idx="388">
                  <c:v>1678.4</c:v>
                </c:pt>
                <c:pt idx="389">
                  <c:v>1683</c:v>
                </c:pt>
                <c:pt idx="390">
                  <c:v>1679.9</c:v>
                </c:pt>
                <c:pt idx="391">
                  <c:v>1689.3</c:v>
                </c:pt>
                <c:pt idx="392">
                  <c:v>1690.8</c:v>
                </c:pt>
                <c:pt idx="393">
                  <c:v>1695</c:v>
                </c:pt>
                <c:pt idx="394">
                  <c:v>1698</c:v>
                </c:pt>
                <c:pt idx="395">
                  <c:v>1700.2</c:v>
                </c:pt>
                <c:pt idx="396">
                  <c:v>1705.8</c:v>
                </c:pt>
                <c:pt idx="397">
                  <c:v>1709.4</c:v>
                </c:pt>
                <c:pt idx="398">
                  <c:v>1708.9</c:v>
                </c:pt>
                <c:pt idx="399">
                  <c:v>1719.3</c:v>
                </c:pt>
                <c:pt idx="400">
                  <c:v>1721</c:v>
                </c:pt>
                <c:pt idx="401">
                  <c:v>1725.4</c:v>
                </c:pt>
                <c:pt idx="402">
                  <c:v>1729.4</c:v>
                </c:pt>
                <c:pt idx="403">
                  <c:v>1732.9</c:v>
                </c:pt>
                <c:pt idx="404">
                  <c:v>1735.7</c:v>
                </c:pt>
                <c:pt idx="405">
                  <c:v>1740.8</c:v>
                </c:pt>
                <c:pt idx="406">
                  <c:v>1744.1</c:v>
                </c:pt>
                <c:pt idx="407">
                  <c:v>1748.6</c:v>
                </c:pt>
                <c:pt idx="408">
                  <c:v>1752.1</c:v>
                </c:pt>
                <c:pt idx="409">
                  <c:v>1756.4</c:v>
                </c:pt>
                <c:pt idx="410">
                  <c:v>1765.1</c:v>
                </c:pt>
                <c:pt idx="411">
                  <c:v>1769.6</c:v>
                </c:pt>
                <c:pt idx="412">
                  <c:v>1771</c:v>
                </c:pt>
                <c:pt idx="413">
                  <c:v>1780.9</c:v>
                </c:pt>
                <c:pt idx="414">
                  <c:v>1786.7</c:v>
                </c:pt>
                <c:pt idx="415">
                  <c:v>1792.3</c:v>
                </c:pt>
                <c:pt idx="416">
                  <c:v>1800.3</c:v>
                </c:pt>
                <c:pt idx="417">
                  <c:v>1804.4</c:v>
                </c:pt>
                <c:pt idx="418">
                  <c:v>1806.6</c:v>
                </c:pt>
                <c:pt idx="419">
                  <c:v>1802</c:v>
                </c:pt>
                <c:pt idx="420">
                  <c:v>1801.8</c:v>
                </c:pt>
                <c:pt idx="421">
                  <c:v>1809.1</c:v>
                </c:pt>
                <c:pt idx="422">
                  <c:v>1813.2</c:v>
                </c:pt>
                <c:pt idx="423">
                  <c:v>1811.3</c:v>
                </c:pt>
                <c:pt idx="424">
                  <c:v>1816.9</c:v>
                </c:pt>
                <c:pt idx="425">
                  <c:v>1816</c:v>
                </c:pt>
                <c:pt idx="426">
                  <c:v>1817.1</c:v>
                </c:pt>
                <c:pt idx="427">
                  <c:v>1813.2</c:v>
                </c:pt>
                <c:pt idx="428">
                  <c:v>1815.8</c:v>
                </c:pt>
                <c:pt idx="429">
                  <c:v>1820.1</c:v>
                </c:pt>
                <c:pt idx="430">
                  <c:v>1819.6</c:v>
                </c:pt>
                <c:pt idx="431">
                  <c:v>1818.3</c:v>
                </c:pt>
                <c:pt idx="432">
                  <c:v>1819.8</c:v>
                </c:pt>
                <c:pt idx="433">
                  <c:v>1817.9</c:v>
                </c:pt>
                <c:pt idx="434">
                  <c:v>1823.8</c:v>
                </c:pt>
                <c:pt idx="435">
                  <c:v>1824.8</c:v>
                </c:pt>
                <c:pt idx="436">
                  <c:v>1827.4</c:v>
                </c:pt>
                <c:pt idx="437">
                  <c:v>1826.5</c:v>
                </c:pt>
                <c:pt idx="438">
                  <c:v>1826.9</c:v>
                </c:pt>
                <c:pt idx="439">
                  <c:v>1821.6</c:v>
                </c:pt>
                <c:pt idx="440">
                  <c:v>1824</c:v>
                </c:pt>
                <c:pt idx="441">
                  <c:v>1824</c:v>
                </c:pt>
                <c:pt idx="442">
                  <c:v>1825</c:v>
                </c:pt>
                <c:pt idx="443">
                  <c:v>1825</c:v>
                </c:pt>
                <c:pt idx="444">
                  <c:v>1827</c:v>
                </c:pt>
                <c:pt idx="445">
                  <c:v>1833.2</c:v>
                </c:pt>
                <c:pt idx="446">
                  <c:v>1837.5</c:v>
                </c:pt>
                <c:pt idx="447">
                  <c:v>1839.9</c:v>
                </c:pt>
                <c:pt idx="448">
                  <c:v>1845.7</c:v>
                </c:pt>
                <c:pt idx="449">
                  <c:v>1846.6</c:v>
                </c:pt>
                <c:pt idx="450">
                  <c:v>1854.2</c:v>
                </c:pt>
                <c:pt idx="451">
                  <c:v>1861.4</c:v>
                </c:pt>
                <c:pt idx="452">
                  <c:v>1867.6</c:v>
                </c:pt>
                <c:pt idx="453">
                  <c:v>1874.8</c:v>
                </c:pt>
                <c:pt idx="454">
                  <c:v>1880.5</c:v>
                </c:pt>
                <c:pt idx="455">
                  <c:v>1882.7</c:v>
                </c:pt>
                <c:pt idx="456">
                  <c:v>1884.2</c:v>
                </c:pt>
                <c:pt idx="457">
                  <c:v>1881.2</c:v>
                </c:pt>
                <c:pt idx="458">
                  <c:v>1884.3</c:v>
                </c:pt>
                <c:pt idx="459">
                  <c:v>1881</c:v>
                </c:pt>
                <c:pt idx="460">
                  <c:v>1882.2</c:v>
                </c:pt>
                <c:pt idx="461">
                  <c:v>1879.6</c:v>
                </c:pt>
                <c:pt idx="462">
                  <c:v>1874.8</c:v>
                </c:pt>
                <c:pt idx="463">
                  <c:v>1879.4</c:v>
                </c:pt>
                <c:pt idx="464">
                  <c:v>1891.4</c:v>
                </c:pt>
                <c:pt idx="465">
                  <c:v>1903.4</c:v>
                </c:pt>
                <c:pt idx="466">
                  <c:v>1916.9</c:v>
                </c:pt>
                <c:pt idx="467">
                  <c:v>1939.9</c:v>
                </c:pt>
                <c:pt idx="468">
                  <c:v>1966.6</c:v>
                </c:pt>
                <c:pt idx="469">
                  <c:v>1979.2</c:v>
                </c:pt>
                <c:pt idx="470">
                  <c:v>1980.1</c:v>
                </c:pt>
                <c:pt idx="471">
                  <c:v>1986.8</c:v>
                </c:pt>
                <c:pt idx="472">
                  <c:v>1986.6</c:v>
                </c:pt>
              </c:numCache>
            </c:numRef>
          </c:xVal>
          <c:yVal>
            <c:numRef>
              <c:f>Sample.dat!$AG$284:$AG$756</c:f>
              <c:numCache>
                <c:formatCode>0</c:formatCode>
                <c:ptCount val="473"/>
                <c:pt idx="0">
                  <c:v>53910.262999999999</c:v>
                </c:pt>
                <c:pt idx="1">
                  <c:v>54525.353000000003</c:v>
                </c:pt>
                <c:pt idx="2">
                  <c:v>54461.822</c:v>
                </c:pt>
                <c:pt idx="3">
                  <c:v>55510.836000000003</c:v>
                </c:pt>
                <c:pt idx="4">
                  <c:v>54491.091999999997</c:v>
                </c:pt>
                <c:pt idx="5">
                  <c:v>55788.247000000003</c:v>
                </c:pt>
                <c:pt idx="6">
                  <c:v>53024.120999999999</c:v>
                </c:pt>
                <c:pt idx="7">
                  <c:v>54925.809000000001</c:v>
                </c:pt>
                <c:pt idx="8">
                  <c:v>56890.401000000005</c:v>
                </c:pt>
                <c:pt idx="9">
                  <c:v>54375.622999999992</c:v>
                </c:pt>
                <c:pt idx="10">
                  <c:v>56927.585000000006</c:v>
                </c:pt>
                <c:pt idx="11">
                  <c:v>56239.534</c:v>
                </c:pt>
                <c:pt idx="12">
                  <c:v>55990.059000000001</c:v>
                </c:pt>
                <c:pt idx="13">
                  <c:v>54511.237000000001</c:v>
                </c:pt>
                <c:pt idx="14">
                  <c:v>56147.33</c:v>
                </c:pt>
                <c:pt idx="15">
                  <c:v>57222.103999999999</c:v>
                </c:pt>
                <c:pt idx="16">
                  <c:v>57087.482000000011</c:v>
                </c:pt>
                <c:pt idx="17">
                  <c:v>54881.655000000006</c:v>
                </c:pt>
                <c:pt idx="18">
                  <c:v>57234.519</c:v>
                </c:pt>
                <c:pt idx="19">
                  <c:v>56135.824000000001</c:v>
                </c:pt>
                <c:pt idx="20">
                  <c:v>56590.687000000005</c:v>
                </c:pt>
                <c:pt idx="21">
                  <c:v>53912.086000000003</c:v>
                </c:pt>
                <c:pt idx="22">
                  <c:v>58436.449000000001</c:v>
                </c:pt>
                <c:pt idx="23">
                  <c:v>54845.203999999998</c:v>
                </c:pt>
                <c:pt idx="24">
                  <c:v>54936.802000000003</c:v>
                </c:pt>
                <c:pt idx="25">
                  <c:v>55351.316000000013</c:v>
                </c:pt>
                <c:pt idx="26">
                  <c:v>56145.381000000001</c:v>
                </c:pt>
                <c:pt idx="27">
                  <c:v>54077.856000000014</c:v>
                </c:pt>
                <c:pt idx="28">
                  <c:v>53054.584000000003</c:v>
                </c:pt>
                <c:pt idx="29">
                  <c:v>54230.395000000004</c:v>
                </c:pt>
                <c:pt idx="30">
                  <c:v>55866.112000000001</c:v>
                </c:pt>
                <c:pt idx="31">
                  <c:v>54651.683000000005</c:v>
                </c:pt>
                <c:pt idx="32">
                  <c:v>55220.089</c:v>
                </c:pt>
                <c:pt idx="33">
                  <c:v>55068.696999999993</c:v>
                </c:pt>
                <c:pt idx="34">
                  <c:v>59043.207999999999</c:v>
                </c:pt>
                <c:pt idx="35">
                  <c:v>55653.071000000004</c:v>
                </c:pt>
                <c:pt idx="36">
                  <c:v>56924.156000000003</c:v>
                </c:pt>
                <c:pt idx="37">
                  <c:v>63753.169000000002</c:v>
                </c:pt>
                <c:pt idx="38">
                  <c:v>55018.762999999999</c:v>
                </c:pt>
                <c:pt idx="39">
                  <c:v>55578.139000000003</c:v>
                </c:pt>
                <c:pt idx="40">
                  <c:v>56725.165999999997</c:v>
                </c:pt>
                <c:pt idx="41">
                  <c:v>54622.405000000006</c:v>
                </c:pt>
                <c:pt idx="42">
                  <c:v>54178.117000000006</c:v>
                </c:pt>
                <c:pt idx="46">
                  <c:v>44178.703000000001</c:v>
                </c:pt>
                <c:pt idx="47">
                  <c:v>44466.865000000005</c:v>
                </c:pt>
                <c:pt idx="48">
                  <c:v>45230.153000000006</c:v>
                </c:pt>
                <c:pt idx="49">
                  <c:v>43670.427000000003</c:v>
                </c:pt>
                <c:pt idx="50">
                  <c:v>39623.074000000001</c:v>
                </c:pt>
                <c:pt idx="51">
                  <c:v>43398.612000000001</c:v>
                </c:pt>
                <c:pt idx="52">
                  <c:v>43331.279000000002</c:v>
                </c:pt>
                <c:pt idx="53">
                  <c:v>43733.403000000006</c:v>
                </c:pt>
                <c:pt idx="54">
                  <c:v>44220.853000000003</c:v>
                </c:pt>
                <c:pt idx="55">
                  <c:v>43654.520999999993</c:v>
                </c:pt>
                <c:pt idx="56">
                  <c:v>43313.058000000012</c:v>
                </c:pt>
                <c:pt idx="57">
                  <c:v>44351.149000000005</c:v>
                </c:pt>
                <c:pt idx="58">
                  <c:v>44116.376000000011</c:v>
                </c:pt>
                <c:pt idx="59">
                  <c:v>44037.361000000004</c:v>
                </c:pt>
                <c:pt idx="60">
                  <c:v>43166.277000000002</c:v>
                </c:pt>
                <c:pt idx="61">
                  <c:v>43464.585000000006</c:v>
                </c:pt>
                <c:pt idx="62">
                  <c:v>42583.754000000001</c:v>
                </c:pt>
                <c:pt idx="63">
                  <c:v>43313.806000000011</c:v>
                </c:pt>
                <c:pt idx="64">
                  <c:v>43933.051000000007</c:v>
                </c:pt>
                <c:pt idx="65">
                  <c:v>43115.469000000005</c:v>
                </c:pt>
                <c:pt idx="66">
                  <c:v>43272.891000000003</c:v>
                </c:pt>
                <c:pt idx="67">
                  <c:v>42320.416000000012</c:v>
                </c:pt>
                <c:pt idx="68">
                  <c:v>43930.201999999997</c:v>
                </c:pt>
                <c:pt idx="69">
                  <c:v>42742.357000000011</c:v>
                </c:pt>
                <c:pt idx="70">
                  <c:v>42358.504000000001</c:v>
                </c:pt>
                <c:pt idx="71">
                  <c:v>41990.831000000006</c:v>
                </c:pt>
                <c:pt idx="72">
                  <c:v>41155.72</c:v>
                </c:pt>
                <c:pt idx="73">
                  <c:v>40663.393000000004</c:v>
                </c:pt>
                <c:pt idx="74">
                  <c:v>41524.654000000002</c:v>
                </c:pt>
                <c:pt idx="75">
                  <c:v>41182.222999999998</c:v>
                </c:pt>
                <c:pt idx="76">
                  <c:v>40652.882000000012</c:v>
                </c:pt>
                <c:pt idx="77">
                  <c:v>41114.43</c:v>
                </c:pt>
                <c:pt idx="78">
                  <c:v>40312.68</c:v>
                </c:pt>
                <c:pt idx="79">
                  <c:v>39644.709000000003</c:v>
                </c:pt>
                <c:pt idx="80">
                  <c:v>39996.764999999999</c:v>
                </c:pt>
                <c:pt idx="81">
                  <c:v>40368.259000000005</c:v>
                </c:pt>
                <c:pt idx="82">
                  <c:v>39893.939000000006</c:v>
                </c:pt>
                <c:pt idx="83">
                  <c:v>39279.399000000005</c:v>
                </c:pt>
                <c:pt idx="84">
                  <c:v>38794.739000000001</c:v>
                </c:pt>
                <c:pt idx="85">
                  <c:v>38072.775000000001</c:v>
                </c:pt>
                <c:pt idx="86">
                  <c:v>39008.805</c:v>
                </c:pt>
                <c:pt idx="87">
                  <c:v>38901.013000000006</c:v>
                </c:pt>
                <c:pt idx="88">
                  <c:v>39336.099000000002</c:v>
                </c:pt>
                <c:pt idx="89">
                  <c:v>39060.011000000006</c:v>
                </c:pt>
                <c:pt idx="90">
                  <c:v>38070.584000000003</c:v>
                </c:pt>
                <c:pt idx="91">
                  <c:v>39275.097000000002</c:v>
                </c:pt>
                <c:pt idx="92">
                  <c:v>39629.958000000013</c:v>
                </c:pt>
                <c:pt idx="93">
                  <c:v>38655.9</c:v>
                </c:pt>
                <c:pt idx="94">
                  <c:v>38777.463000000003</c:v>
                </c:pt>
                <c:pt idx="95">
                  <c:v>39667.727999999996</c:v>
                </c:pt>
                <c:pt idx="96">
                  <c:v>44124.048000000003</c:v>
                </c:pt>
                <c:pt idx="97">
                  <c:v>42750.91</c:v>
                </c:pt>
                <c:pt idx="98">
                  <c:v>42184.616000000002</c:v>
                </c:pt>
                <c:pt idx="99">
                  <c:v>44227.429000000004</c:v>
                </c:pt>
                <c:pt idx="100">
                  <c:v>42977.954000000012</c:v>
                </c:pt>
                <c:pt idx="101">
                  <c:v>42168.480000000003</c:v>
                </c:pt>
                <c:pt idx="102">
                  <c:v>42950.213000000003</c:v>
                </c:pt>
                <c:pt idx="103">
                  <c:v>44622.978000000003</c:v>
                </c:pt>
                <c:pt idx="104">
                  <c:v>44039.275000000001</c:v>
                </c:pt>
                <c:pt idx="105">
                  <c:v>45128.093999999997</c:v>
                </c:pt>
                <c:pt idx="106">
                  <c:v>46536.601999999999</c:v>
                </c:pt>
                <c:pt idx="107">
                  <c:v>44465.135000000002</c:v>
                </c:pt>
                <c:pt idx="108">
                  <c:v>45373.908000000003</c:v>
                </c:pt>
                <c:pt idx="109">
                  <c:v>42776.273999999998</c:v>
                </c:pt>
                <c:pt idx="110">
                  <c:v>47317.502</c:v>
                </c:pt>
                <c:pt idx="114">
                  <c:v>47290.836000000003</c:v>
                </c:pt>
                <c:pt idx="115">
                  <c:v>46875.93</c:v>
                </c:pt>
                <c:pt idx="116">
                  <c:v>47219.718000000001</c:v>
                </c:pt>
                <c:pt idx="117">
                  <c:v>45773.337</c:v>
                </c:pt>
                <c:pt idx="118">
                  <c:v>46082.955000000002</c:v>
                </c:pt>
                <c:pt idx="119">
                  <c:v>45934.892</c:v>
                </c:pt>
                <c:pt idx="120">
                  <c:v>46233.347000000002</c:v>
                </c:pt>
                <c:pt idx="121">
                  <c:v>45452.987000000001</c:v>
                </c:pt>
                <c:pt idx="122">
                  <c:v>45096.833000000006</c:v>
                </c:pt>
                <c:pt idx="123">
                  <c:v>45761.533000000003</c:v>
                </c:pt>
                <c:pt idx="124">
                  <c:v>46970.667000000001</c:v>
                </c:pt>
                <c:pt idx="125">
                  <c:v>47067.444000000003</c:v>
                </c:pt>
                <c:pt idx="126">
                  <c:v>47018.929000000004</c:v>
                </c:pt>
                <c:pt idx="127">
                  <c:v>48874.764999999999</c:v>
                </c:pt>
                <c:pt idx="128">
                  <c:v>48821.892</c:v>
                </c:pt>
                <c:pt idx="129">
                  <c:v>50151.67</c:v>
                </c:pt>
                <c:pt idx="130">
                  <c:v>50576.94</c:v>
                </c:pt>
                <c:pt idx="131">
                  <c:v>50879.75</c:v>
                </c:pt>
                <c:pt idx="132">
                  <c:v>51873.693999999996</c:v>
                </c:pt>
                <c:pt idx="133">
                  <c:v>52806.655000000006</c:v>
                </c:pt>
                <c:pt idx="134">
                  <c:v>52295.956000000013</c:v>
                </c:pt>
                <c:pt idx="135">
                  <c:v>53212.008000000002</c:v>
                </c:pt>
                <c:pt idx="136">
                  <c:v>54245.916000000012</c:v>
                </c:pt>
                <c:pt idx="137">
                  <c:v>54120.823000000004</c:v>
                </c:pt>
                <c:pt idx="138">
                  <c:v>54766.764999999999</c:v>
                </c:pt>
                <c:pt idx="139">
                  <c:v>53807.389000000003</c:v>
                </c:pt>
                <c:pt idx="140">
                  <c:v>53854.047000000006</c:v>
                </c:pt>
                <c:pt idx="141">
                  <c:v>53646.241000000002</c:v>
                </c:pt>
                <c:pt idx="142">
                  <c:v>54952.981</c:v>
                </c:pt>
                <c:pt idx="143">
                  <c:v>55675.991999999998</c:v>
                </c:pt>
                <c:pt idx="144">
                  <c:v>55429.942000000003</c:v>
                </c:pt>
                <c:pt idx="145">
                  <c:v>54800.958000000013</c:v>
                </c:pt>
                <c:pt idx="146">
                  <c:v>54324.265999999996</c:v>
                </c:pt>
                <c:pt idx="147">
                  <c:v>55805.707000000002</c:v>
                </c:pt>
                <c:pt idx="148">
                  <c:v>56220.008000000002</c:v>
                </c:pt>
                <c:pt idx="149">
                  <c:v>54118.257000000005</c:v>
                </c:pt>
                <c:pt idx="150">
                  <c:v>55042.078000000001</c:v>
                </c:pt>
                <c:pt idx="151">
                  <c:v>54926.991999999998</c:v>
                </c:pt>
                <c:pt idx="152">
                  <c:v>55000.264999999999</c:v>
                </c:pt>
                <c:pt idx="153">
                  <c:v>55231.9</c:v>
                </c:pt>
                <c:pt idx="154">
                  <c:v>54393.197999999997</c:v>
                </c:pt>
                <c:pt idx="155">
                  <c:v>56683.396000000001</c:v>
                </c:pt>
                <c:pt idx="156">
                  <c:v>56191</c:v>
                </c:pt>
                <c:pt idx="157">
                  <c:v>57615.83</c:v>
                </c:pt>
                <c:pt idx="158">
                  <c:v>57408.644</c:v>
                </c:pt>
                <c:pt idx="159">
                  <c:v>56486.29</c:v>
                </c:pt>
                <c:pt idx="160">
                  <c:v>58021.527000000002</c:v>
                </c:pt>
                <c:pt idx="161">
                  <c:v>57156.220999999998</c:v>
                </c:pt>
                <c:pt idx="162">
                  <c:v>57698.625999999997</c:v>
                </c:pt>
                <c:pt idx="163">
                  <c:v>57867.842000000011</c:v>
                </c:pt>
                <c:pt idx="164">
                  <c:v>57581.089</c:v>
                </c:pt>
                <c:pt idx="166">
                  <c:v>58167.730999999992</c:v>
                </c:pt>
                <c:pt idx="167">
                  <c:v>57308.785000000003</c:v>
                </c:pt>
                <c:pt idx="168">
                  <c:v>57829.402000000002</c:v>
                </c:pt>
                <c:pt idx="169">
                  <c:v>58537.333000000006</c:v>
                </c:pt>
                <c:pt idx="170">
                  <c:v>57103.304000000011</c:v>
                </c:pt>
                <c:pt idx="171">
                  <c:v>58191.67</c:v>
                </c:pt>
                <c:pt idx="172">
                  <c:v>58276.3</c:v>
                </c:pt>
                <c:pt idx="173">
                  <c:v>58859.239000000001</c:v>
                </c:pt>
                <c:pt idx="174">
                  <c:v>59325.648000000001</c:v>
                </c:pt>
                <c:pt idx="175">
                  <c:v>58214.275999999998</c:v>
                </c:pt>
                <c:pt idx="176">
                  <c:v>59117.329000000005</c:v>
                </c:pt>
                <c:pt idx="177">
                  <c:v>57889.686000000002</c:v>
                </c:pt>
                <c:pt idx="178">
                  <c:v>57841.976000000002</c:v>
                </c:pt>
                <c:pt idx="182">
                  <c:v>50727.529000000002</c:v>
                </c:pt>
                <c:pt idx="183">
                  <c:v>48781.337</c:v>
                </c:pt>
                <c:pt idx="184">
                  <c:v>50202.304000000011</c:v>
                </c:pt>
                <c:pt idx="185">
                  <c:v>49914.463000000003</c:v>
                </c:pt>
                <c:pt idx="186">
                  <c:v>51773.146000000001</c:v>
                </c:pt>
                <c:pt idx="187">
                  <c:v>50221.773000000001</c:v>
                </c:pt>
                <c:pt idx="188">
                  <c:v>51182.218000000001</c:v>
                </c:pt>
                <c:pt idx="189">
                  <c:v>51273.590999999993</c:v>
                </c:pt>
                <c:pt idx="190">
                  <c:v>49942.078000000001</c:v>
                </c:pt>
                <c:pt idx="191">
                  <c:v>53088.467000000004</c:v>
                </c:pt>
                <c:pt idx="192">
                  <c:v>52768.561999999998</c:v>
                </c:pt>
                <c:pt idx="193">
                  <c:v>50925.662999999993</c:v>
                </c:pt>
                <c:pt idx="194">
                  <c:v>50242.201999999997</c:v>
                </c:pt>
                <c:pt idx="195">
                  <c:v>49140.734999999993</c:v>
                </c:pt>
                <c:pt idx="196">
                  <c:v>50655.509000000005</c:v>
                </c:pt>
                <c:pt idx="197">
                  <c:v>51205.637999999999</c:v>
                </c:pt>
                <c:pt idx="198">
                  <c:v>51616.838000000003</c:v>
                </c:pt>
                <c:pt idx="199">
                  <c:v>50807.196999999993</c:v>
                </c:pt>
                <c:pt idx="200">
                  <c:v>52399.476000000002</c:v>
                </c:pt>
                <c:pt idx="201">
                  <c:v>53880.051000000007</c:v>
                </c:pt>
                <c:pt idx="202">
                  <c:v>54081.887000000002</c:v>
                </c:pt>
                <c:pt idx="203">
                  <c:v>52788.419000000002</c:v>
                </c:pt>
                <c:pt idx="204">
                  <c:v>51812.810000000012</c:v>
                </c:pt>
                <c:pt idx="205">
                  <c:v>53300.012000000002</c:v>
                </c:pt>
                <c:pt idx="206">
                  <c:v>52186.603000000003</c:v>
                </c:pt>
                <c:pt idx="207">
                  <c:v>54342.752</c:v>
                </c:pt>
                <c:pt idx="208">
                  <c:v>53544.185000000005</c:v>
                </c:pt>
                <c:pt idx="209">
                  <c:v>51993.408000000003</c:v>
                </c:pt>
                <c:pt idx="210">
                  <c:v>52225.771999999997</c:v>
                </c:pt>
                <c:pt idx="211">
                  <c:v>53368.455000000002</c:v>
                </c:pt>
                <c:pt idx="212">
                  <c:v>56413.035000000003</c:v>
                </c:pt>
                <c:pt idx="213">
                  <c:v>56673.016000000003</c:v>
                </c:pt>
                <c:pt idx="214">
                  <c:v>55675.17</c:v>
                </c:pt>
                <c:pt idx="215">
                  <c:v>53944.182000000001</c:v>
                </c:pt>
                <c:pt idx="216">
                  <c:v>54022.22</c:v>
                </c:pt>
                <c:pt idx="217">
                  <c:v>54263.306000000011</c:v>
                </c:pt>
                <c:pt idx="218">
                  <c:v>56376.161999999997</c:v>
                </c:pt>
                <c:pt idx="219">
                  <c:v>56718.15</c:v>
                </c:pt>
                <c:pt idx="220">
                  <c:v>54252.608</c:v>
                </c:pt>
                <c:pt idx="221">
                  <c:v>57240.395000000004</c:v>
                </c:pt>
                <c:pt idx="222">
                  <c:v>56239.446000000011</c:v>
                </c:pt>
                <c:pt idx="223">
                  <c:v>58483.367000000006</c:v>
                </c:pt>
                <c:pt idx="224">
                  <c:v>57381.403000000006</c:v>
                </c:pt>
                <c:pt idx="225">
                  <c:v>57069.856000000014</c:v>
                </c:pt>
                <c:pt idx="226">
                  <c:v>56327.156000000003</c:v>
                </c:pt>
                <c:pt idx="227">
                  <c:v>57030.848000000013</c:v>
                </c:pt>
                <c:pt idx="228">
                  <c:v>58799.381000000001</c:v>
                </c:pt>
                <c:pt idx="229">
                  <c:v>61971.205000000002</c:v>
                </c:pt>
                <c:pt idx="230">
                  <c:v>60785.11</c:v>
                </c:pt>
                <c:pt idx="231">
                  <c:v>58970.245000000003</c:v>
                </c:pt>
                <c:pt idx="232">
                  <c:v>63964.773999999998</c:v>
                </c:pt>
                <c:pt idx="233">
                  <c:v>65617.455999999991</c:v>
                </c:pt>
                <c:pt idx="234">
                  <c:v>67875.201000000001</c:v>
                </c:pt>
                <c:pt idx="235">
                  <c:v>66092.39</c:v>
                </c:pt>
                <c:pt idx="236">
                  <c:v>66612.884999999995</c:v>
                </c:pt>
                <c:pt idx="237">
                  <c:v>65044.714</c:v>
                </c:pt>
                <c:pt idx="238">
                  <c:v>66491.231999999989</c:v>
                </c:pt>
                <c:pt idx="239">
                  <c:v>67426.254000000001</c:v>
                </c:pt>
                <c:pt idx="240">
                  <c:v>67517.498999999967</c:v>
                </c:pt>
                <c:pt idx="241">
                  <c:v>70323.925000000003</c:v>
                </c:pt>
                <c:pt idx="242">
                  <c:v>68678.652000000002</c:v>
                </c:pt>
                <c:pt idx="243">
                  <c:v>70892.929999999993</c:v>
                </c:pt>
                <c:pt idx="244">
                  <c:v>72617.579000000027</c:v>
                </c:pt>
                <c:pt idx="245">
                  <c:v>72712.728000000003</c:v>
                </c:pt>
                <c:pt idx="246">
                  <c:v>72884.441999999966</c:v>
                </c:pt>
                <c:pt idx="247">
                  <c:v>74864.437999999966</c:v>
                </c:pt>
                <c:pt idx="248">
                  <c:v>73432.762999999977</c:v>
                </c:pt>
                <c:pt idx="249">
                  <c:v>73404.884000000005</c:v>
                </c:pt>
                <c:pt idx="250">
                  <c:v>74059.373000000007</c:v>
                </c:pt>
                <c:pt idx="251">
                  <c:v>75142.103000000003</c:v>
                </c:pt>
                <c:pt idx="252">
                  <c:v>76585.058999999994</c:v>
                </c:pt>
                <c:pt idx="253">
                  <c:v>76196.013999999966</c:v>
                </c:pt>
                <c:pt idx="254">
                  <c:v>72363.683000000005</c:v>
                </c:pt>
                <c:pt idx="255">
                  <c:v>74852.400999999998</c:v>
                </c:pt>
                <c:pt idx="256">
                  <c:v>73347.865999999995</c:v>
                </c:pt>
                <c:pt idx="257">
                  <c:v>70800.538</c:v>
                </c:pt>
                <c:pt idx="258">
                  <c:v>70045.191999999995</c:v>
                </c:pt>
                <c:pt idx="259">
                  <c:v>68943.481</c:v>
                </c:pt>
                <c:pt idx="260">
                  <c:v>69525.903999999966</c:v>
                </c:pt>
                <c:pt idx="261">
                  <c:v>68071.179000000047</c:v>
                </c:pt>
                <c:pt idx="265">
                  <c:v>44943.753000000004</c:v>
                </c:pt>
                <c:pt idx="266">
                  <c:v>45087.203999999998</c:v>
                </c:pt>
                <c:pt idx="267">
                  <c:v>45596.072</c:v>
                </c:pt>
                <c:pt idx="268">
                  <c:v>44527.835000000006</c:v>
                </c:pt>
                <c:pt idx="269">
                  <c:v>43918.397000000004</c:v>
                </c:pt>
                <c:pt idx="270">
                  <c:v>45153.952000000012</c:v>
                </c:pt>
                <c:pt idx="271">
                  <c:v>42658.289000000004</c:v>
                </c:pt>
                <c:pt idx="272">
                  <c:v>44852.12</c:v>
                </c:pt>
                <c:pt idx="273">
                  <c:v>44434.311000000002</c:v>
                </c:pt>
                <c:pt idx="274">
                  <c:v>44929.088000000003</c:v>
                </c:pt>
                <c:pt idx="275">
                  <c:v>44325.761999999995</c:v>
                </c:pt>
                <c:pt idx="276">
                  <c:v>43975.644</c:v>
                </c:pt>
                <c:pt idx="277">
                  <c:v>45251.836000000003</c:v>
                </c:pt>
                <c:pt idx="278">
                  <c:v>44071.033000000003</c:v>
                </c:pt>
                <c:pt idx="279">
                  <c:v>44300.565999999999</c:v>
                </c:pt>
                <c:pt idx="280">
                  <c:v>43807.392</c:v>
                </c:pt>
                <c:pt idx="281">
                  <c:v>43772.956000000013</c:v>
                </c:pt>
                <c:pt idx="282">
                  <c:v>44214.903000000006</c:v>
                </c:pt>
                <c:pt idx="283">
                  <c:v>44487.539000000004</c:v>
                </c:pt>
                <c:pt idx="284">
                  <c:v>43526.935000000005</c:v>
                </c:pt>
                <c:pt idx="285">
                  <c:v>44306.574000000001</c:v>
                </c:pt>
                <c:pt idx="286">
                  <c:v>43658.675000000003</c:v>
                </c:pt>
                <c:pt idx="287">
                  <c:v>43559.770999999993</c:v>
                </c:pt>
                <c:pt idx="288">
                  <c:v>43759.896000000001</c:v>
                </c:pt>
                <c:pt idx="289">
                  <c:v>43735.615000000005</c:v>
                </c:pt>
                <c:pt idx="290">
                  <c:v>43689.498</c:v>
                </c:pt>
                <c:pt idx="291">
                  <c:v>42848.633000000002</c:v>
                </c:pt>
                <c:pt idx="292">
                  <c:v>43842.595999999998</c:v>
                </c:pt>
                <c:pt idx="293">
                  <c:v>44786.823000000004</c:v>
                </c:pt>
                <c:pt idx="294">
                  <c:v>44046.211000000003</c:v>
                </c:pt>
                <c:pt idx="295">
                  <c:v>43824.887000000002</c:v>
                </c:pt>
                <c:pt idx="296">
                  <c:v>43598.384000000013</c:v>
                </c:pt>
                <c:pt idx="297">
                  <c:v>44298.545000000006</c:v>
                </c:pt>
                <c:pt idx="298">
                  <c:v>44228.270999999993</c:v>
                </c:pt>
                <c:pt idx="299">
                  <c:v>44547.94</c:v>
                </c:pt>
                <c:pt idx="300">
                  <c:v>43500.438000000002</c:v>
                </c:pt>
                <c:pt idx="301">
                  <c:v>43866.767999999996</c:v>
                </c:pt>
                <c:pt idx="302">
                  <c:v>43100.745999999999</c:v>
                </c:pt>
                <c:pt idx="303">
                  <c:v>44507.228999999999</c:v>
                </c:pt>
                <c:pt idx="304">
                  <c:v>44015.563000000002</c:v>
                </c:pt>
                <c:pt idx="305">
                  <c:v>44021.041000000005</c:v>
                </c:pt>
                <c:pt idx="306">
                  <c:v>44330.257000000005</c:v>
                </c:pt>
                <c:pt idx="307">
                  <c:v>43244.997000000003</c:v>
                </c:pt>
                <c:pt idx="308">
                  <c:v>44389.622999999992</c:v>
                </c:pt>
                <c:pt idx="309">
                  <c:v>43128.133000000002</c:v>
                </c:pt>
                <c:pt idx="310">
                  <c:v>42665.573000000004</c:v>
                </c:pt>
                <c:pt idx="311">
                  <c:v>44341.925000000003</c:v>
                </c:pt>
                <c:pt idx="312">
                  <c:v>42608.275000000001</c:v>
                </c:pt>
                <c:pt idx="313">
                  <c:v>45086.703999999998</c:v>
                </c:pt>
                <c:pt idx="314">
                  <c:v>45055.421000000002</c:v>
                </c:pt>
                <c:pt idx="315">
                  <c:v>44188.793999999994</c:v>
                </c:pt>
                <c:pt idx="316">
                  <c:v>44270.289000000004</c:v>
                </c:pt>
                <c:pt idx="317">
                  <c:v>43693.771999999997</c:v>
                </c:pt>
                <c:pt idx="318">
                  <c:v>44632.768999999993</c:v>
                </c:pt>
                <c:pt idx="319">
                  <c:v>44950.153000000006</c:v>
                </c:pt>
                <c:pt idx="320">
                  <c:v>44192.029000000002</c:v>
                </c:pt>
                <c:pt idx="321">
                  <c:v>45137.475000000006</c:v>
                </c:pt>
                <c:pt idx="322">
                  <c:v>43951.14</c:v>
                </c:pt>
                <c:pt idx="323">
                  <c:v>45083.877</c:v>
                </c:pt>
                <c:pt idx="324">
                  <c:v>43866.160999999993</c:v>
                </c:pt>
                <c:pt idx="325">
                  <c:v>44260.02</c:v>
                </c:pt>
                <c:pt idx="326">
                  <c:v>43797.487000000001</c:v>
                </c:pt>
                <c:pt idx="327">
                  <c:v>43956.289000000004</c:v>
                </c:pt>
                <c:pt idx="328">
                  <c:v>44467.286</c:v>
                </c:pt>
                <c:pt idx="329">
                  <c:v>43693.543000000005</c:v>
                </c:pt>
                <c:pt idx="330">
                  <c:v>44107.531000000003</c:v>
                </c:pt>
                <c:pt idx="331">
                  <c:v>44364.582000000002</c:v>
                </c:pt>
                <c:pt idx="332">
                  <c:v>43804.817000000003</c:v>
                </c:pt>
                <c:pt idx="333">
                  <c:v>44871.937000000005</c:v>
                </c:pt>
                <c:pt idx="334">
                  <c:v>44023.12</c:v>
                </c:pt>
                <c:pt idx="335">
                  <c:v>43879.551000000007</c:v>
                </c:pt>
                <c:pt idx="336">
                  <c:v>43426.230999999992</c:v>
                </c:pt>
                <c:pt idx="337">
                  <c:v>43093.777999999998</c:v>
                </c:pt>
                <c:pt idx="338">
                  <c:v>43018.55</c:v>
                </c:pt>
                <c:pt idx="339">
                  <c:v>43481.855000000003</c:v>
                </c:pt>
                <c:pt idx="340">
                  <c:v>43533.760000000002</c:v>
                </c:pt>
                <c:pt idx="341">
                  <c:v>43545.83</c:v>
                </c:pt>
                <c:pt idx="342">
                  <c:v>43588.302000000003</c:v>
                </c:pt>
                <c:pt idx="343">
                  <c:v>42461.089</c:v>
                </c:pt>
                <c:pt idx="344">
                  <c:v>43895.662999999993</c:v>
                </c:pt>
                <c:pt idx="345">
                  <c:v>43615.895000000004</c:v>
                </c:pt>
                <c:pt idx="346">
                  <c:v>44581.858000000015</c:v>
                </c:pt>
                <c:pt idx="347">
                  <c:v>45817.332000000002</c:v>
                </c:pt>
                <c:pt idx="348">
                  <c:v>46542.538</c:v>
                </c:pt>
                <c:pt idx="349">
                  <c:v>44385.505000000005</c:v>
                </c:pt>
                <c:pt idx="350">
                  <c:v>46814.107000000004</c:v>
                </c:pt>
                <c:pt idx="351">
                  <c:v>46436.800000000003</c:v>
                </c:pt>
                <c:pt idx="352">
                  <c:v>47275.641000000003</c:v>
                </c:pt>
                <c:pt idx="356">
                  <c:v>64385.466</c:v>
                </c:pt>
                <c:pt idx="357">
                  <c:v>58261.535000000003</c:v>
                </c:pt>
                <c:pt idx="358">
                  <c:v>61326.285000000003</c:v>
                </c:pt>
                <c:pt idx="359">
                  <c:v>63941.144</c:v>
                </c:pt>
                <c:pt idx="360">
                  <c:v>61207.221999999994</c:v>
                </c:pt>
                <c:pt idx="361">
                  <c:v>63476.285000000003</c:v>
                </c:pt>
                <c:pt idx="362">
                  <c:v>66757.731</c:v>
                </c:pt>
                <c:pt idx="363">
                  <c:v>64385.01</c:v>
                </c:pt>
                <c:pt idx="364">
                  <c:v>59600.366000000002</c:v>
                </c:pt>
                <c:pt idx="365">
                  <c:v>65540.838000000003</c:v>
                </c:pt>
                <c:pt idx="366">
                  <c:v>64814.151000000005</c:v>
                </c:pt>
                <c:pt idx="367">
                  <c:v>65832.637000000002</c:v>
                </c:pt>
                <c:pt idx="368">
                  <c:v>64383.277000000002</c:v>
                </c:pt>
                <c:pt idx="369">
                  <c:v>63335.127999999997</c:v>
                </c:pt>
                <c:pt idx="370">
                  <c:v>68073.959999999992</c:v>
                </c:pt>
                <c:pt idx="371">
                  <c:v>60222.982000000011</c:v>
                </c:pt>
                <c:pt idx="372">
                  <c:v>69167.225999999995</c:v>
                </c:pt>
                <c:pt idx="373">
                  <c:v>66328.288</c:v>
                </c:pt>
                <c:pt idx="374">
                  <c:v>67062.349000000002</c:v>
                </c:pt>
                <c:pt idx="375">
                  <c:v>64332.031999999999</c:v>
                </c:pt>
                <c:pt idx="376">
                  <c:v>67652.756999999998</c:v>
                </c:pt>
                <c:pt idx="377">
                  <c:v>63838.273000000001</c:v>
                </c:pt>
                <c:pt idx="378">
                  <c:v>66214.683999999994</c:v>
                </c:pt>
                <c:pt idx="379">
                  <c:v>68695.683999999994</c:v>
                </c:pt>
                <c:pt idx="380">
                  <c:v>64886.841</c:v>
                </c:pt>
                <c:pt idx="381">
                  <c:v>68202.670000000027</c:v>
                </c:pt>
                <c:pt idx="382">
                  <c:v>64407.697999999997</c:v>
                </c:pt>
                <c:pt idx="383">
                  <c:v>59689.896000000001</c:v>
                </c:pt>
                <c:pt idx="384">
                  <c:v>69318.63</c:v>
                </c:pt>
                <c:pt idx="385">
                  <c:v>64780.111000000004</c:v>
                </c:pt>
                <c:pt idx="386">
                  <c:v>70840.831999999995</c:v>
                </c:pt>
                <c:pt idx="387">
                  <c:v>63831.759000000005</c:v>
                </c:pt>
                <c:pt idx="388">
                  <c:v>70901.096999999965</c:v>
                </c:pt>
                <c:pt idx="389">
                  <c:v>70314.456999999966</c:v>
                </c:pt>
                <c:pt idx="390">
                  <c:v>70945.501000000004</c:v>
                </c:pt>
                <c:pt idx="391">
                  <c:v>65320.805</c:v>
                </c:pt>
                <c:pt idx="392">
                  <c:v>70849.888999999996</c:v>
                </c:pt>
                <c:pt idx="393">
                  <c:v>70586.83</c:v>
                </c:pt>
                <c:pt idx="394">
                  <c:v>70321.798999999999</c:v>
                </c:pt>
                <c:pt idx="395">
                  <c:v>73283.465999999971</c:v>
                </c:pt>
                <c:pt idx="396">
                  <c:v>73375.043999999965</c:v>
                </c:pt>
                <c:pt idx="397">
                  <c:v>72845.434999999998</c:v>
                </c:pt>
                <c:pt idx="398">
                  <c:v>68937.75</c:v>
                </c:pt>
                <c:pt idx="399">
                  <c:v>73530.475999999995</c:v>
                </c:pt>
                <c:pt idx="400">
                  <c:v>66509.728000000003</c:v>
                </c:pt>
                <c:pt idx="401">
                  <c:v>66983.194000000003</c:v>
                </c:pt>
                <c:pt idx="402">
                  <c:v>75540.845000000001</c:v>
                </c:pt>
                <c:pt idx="403">
                  <c:v>69393.808000000005</c:v>
                </c:pt>
                <c:pt idx="404">
                  <c:v>73489.095000000001</c:v>
                </c:pt>
                <c:pt idx="405">
                  <c:v>71424.487999999998</c:v>
                </c:pt>
                <c:pt idx="406">
                  <c:v>69986.438999999998</c:v>
                </c:pt>
                <c:pt idx="407">
                  <c:v>69188.572</c:v>
                </c:pt>
                <c:pt idx="408">
                  <c:v>75014.71199999997</c:v>
                </c:pt>
                <c:pt idx="409">
                  <c:v>74070.777000000002</c:v>
                </c:pt>
                <c:pt idx="410">
                  <c:v>74513.773000000001</c:v>
                </c:pt>
                <c:pt idx="411">
                  <c:v>69274.365000000005</c:v>
                </c:pt>
                <c:pt idx="412">
                  <c:v>74115.793999999965</c:v>
                </c:pt>
                <c:pt idx="413">
                  <c:v>69591.324999999997</c:v>
                </c:pt>
                <c:pt idx="414">
                  <c:v>72095.788</c:v>
                </c:pt>
                <c:pt idx="415">
                  <c:v>68596.09199999999</c:v>
                </c:pt>
                <c:pt idx="416">
                  <c:v>73333.706999999966</c:v>
                </c:pt>
                <c:pt idx="417">
                  <c:v>75288.972999999998</c:v>
                </c:pt>
                <c:pt idx="418">
                  <c:v>69605.905999999988</c:v>
                </c:pt>
                <c:pt idx="419">
                  <c:v>75420.435999999972</c:v>
                </c:pt>
                <c:pt idx="420">
                  <c:v>75145.882000000012</c:v>
                </c:pt>
                <c:pt idx="421">
                  <c:v>68240.84199999999</c:v>
                </c:pt>
                <c:pt idx="422">
                  <c:v>76196.636000000013</c:v>
                </c:pt>
                <c:pt idx="423">
                  <c:v>73684.487999999998</c:v>
                </c:pt>
                <c:pt idx="424">
                  <c:v>74172.797999999966</c:v>
                </c:pt>
                <c:pt idx="425">
                  <c:v>74064.886000000013</c:v>
                </c:pt>
                <c:pt idx="426">
                  <c:v>74364.902999999977</c:v>
                </c:pt>
                <c:pt idx="427">
                  <c:v>71052.241999999998</c:v>
                </c:pt>
                <c:pt idx="428">
                  <c:v>69806.84</c:v>
                </c:pt>
                <c:pt idx="429">
                  <c:v>74518.247999999978</c:v>
                </c:pt>
                <c:pt idx="430">
                  <c:v>71047.096999999965</c:v>
                </c:pt>
                <c:pt idx="431">
                  <c:v>68352.369000000006</c:v>
                </c:pt>
                <c:pt idx="432">
                  <c:v>73528.186000000002</c:v>
                </c:pt>
                <c:pt idx="433">
                  <c:v>75703.475000000006</c:v>
                </c:pt>
                <c:pt idx="434">
                  <c:v>74152.621000000028</c:v>
                </c:pt>
                <c:pt idx="435">
                  <c:v>76271.149000000005</c:v>
                </c:pt>
                <c:pt idx="436">
                  <c:v>75049.031999999992</c:v>
                </c:pt>
                <c:pt idx="437">
                  <c:v>73333.008000000002</c:v>
                </c:pt>
                <c:pt idx="438">
                  <c:v>77135.247999999978</c:v>
                </c:pt>
                <c:pt idx="439">
                  <c:v>75501.72</c:v>
                </c:pt>
                <c:pt idx="440">
                  <c:v>69557.490999999965</c:v>
                </c:pt>
                <c:pt idx="441">
                  <c:v>71613.019</c:v>
                </c:pt>
                <c:pt idx="442">
                  <c:v>74381.903999999966</c:v>
                </c:pt>
                <c:pt idx="443">
                  <c:v>78608.329000000027</c:v>
                </c:pt>
                <c:pt idx="444">
                  <c:v>67213.739999999991</c:v>
                </c:pt>
                <c:pt idx="445">
                  <c:v>74866.354999999996</c:v>
                </c:pt>
                <c:pt idx="446">
                  <c:v>71902.289000000004</c:v>
                </c:pt>
                <c:pt idx="447">
                  <c:v>77092.657999999996</c:v>
                </c:pt>
                <c:pt idx="448">
                  <c:v>74567.061000000002</c:v>
                </c:pt>
                <c:pt idx="449">
                  <c:v>76679.222999999998</c:v>
                </c:pt>
                <c:pt idx="450">
                  <c:v>77256.215999999971</c:v>
                </c:pt>
                <c:pt idx="451">
                  <c:v>74038.350000000006</c:v>
                </c:pt>
                <c:pt idx="452">
                  <c:v>77601.831000000006</c:v>
                </c:pt>
                <c:pt idx="453">
                  <c:v>74782.259999999995</c:v>
                </c:pt>
                <c:pt idx="454">
                  <c:v>75747.812999999966</c:v>
                </c:pt>
                <c:pt idx="455">
                  <c:v>72557.570999999996</c:v>
                </c:pt>
                <c:pt idx="456">
                  <c:v>72727.853000000003</c:v>
                </c:pt>
                <c:pt idx="457">
                  <c:v>71898.304000000004</c:v>
                </c:pt>
                <c:pt idx="458">
                  <c:v>73013.065999999992</c:v>
                </c:pt>
                <c:pt idx="459">
                  <c:v>72638.638999999996</c:v>
                </c:pt>
                <c:pt idx="460">
                  <c:v>70336.960999999967</c:v>
                </c:pt>
                <c:pt idx="461">
                  <c:v>67941.266999999978</c:v>
                </c:pt>
                <c:pt idx="462">
                  <c:v>73117.665999999997</c:v>
                </c:pt>
                <c:pt idx="463">
                  <c:v>66280.573000000004</c:v>
                </c:pt>
                <c:pt idx="464">
                  <c:v>69503.981</c:v>
                </c:pt>
                <c:pt idx="465">
                  <c:v>71492.186000000002</c:v>
                </c:pt>
                <c:pt idx="466">
                  <c:v>72371.747999999978</c:v>
                </c:pt>
                <c:pt idx="467">
                  <c:v>74935.563999999998</c:v>
                </c:pt>
                <c:pt idx="468">
                  <c:v>76283.551999999996</c:v>
                </c:pt>
                <c:pt idx="469">
                  <c:v>78632.657999999996</c:v>
                </c:pt>
                <c:pt idx="470">
                  <c:v>74357.88</c:v>
                </c:pt>
                <c:pt idx="471">
                  <c:v>73342.278999999995</c:v>
                </c:pt>
                <c:pt idx="472">
                  <c:v>75731.764999999999</c:v>
                </c:pt>
              </c:numCache>
            </c:numRef>
          </c:yVal>
        </c:ser>
        <c:axId val="83278464"/>
        <c:axId val="84759296"/>
      </c:scatterChart>
      <c:valAx>
        <c:axId val="83278464"/>
        <c:scaling>
          <c:orientation val="minMax"/>
          <c:min val="1000"/>
        </c:scaling>
        <c:axPos val="b"/>
        <c:title>
          <c:tx>
            <c:rich>
              <a:bodyPr/>
              <a:lstStyle/>
              <a:p>
                <a:pPr>
                  <a:defRPr sz="1050" b="1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SpCond (uS/cm)</a:t>
                </a:r>
              </a:p>
            </c:rich>
          </c:tx>
          <c:layout>
            <c:manualLayout>
              <c:xMode val="edge"/>
              <c:yMode val="edge"/>
              <c:x val="0.44222319432293183"/>
              <c:y val="0.8627493438320212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84759296"/>
        <c:crosses val="autoZero"/>
        <c:crossBetween val="midCat"/>
      </c:valAx>
      <c:valAx>
        <c:axId val="84759296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sz="1200"/>
                  <a:t>Mn (ug/L)</a:t>
                </a:r>
              </a:p>
            </c:rich>
          </c:tx>
          <c:layout>
            <c:manualLayout>
              <c:xMode val="edge"/>
              <c:yMode val="edge"/>
              <c:x val="1.2098765432098766E-2"/>
              <c:y val="0.27655402449693778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83278464"/>
        <c:crosses val="autoZero"/>
        <c:crossBetween val="midCat"/>
      </c:valAx>
      <c:spPr>
        <a:solidFill>
          <a:srgbClr val="FFFFFF"/>
        </a:solidFill>
        <a:ln w="12700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05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8222261767061121"/>
          <c:y val="9.8039685009215158E-2"/>
          <c:w val="0.74889051408531726"/>
          <c:h val="0.63725795255989903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5"/>
            <c:spPr>
              <a:noFill/>
              <a:ln>
                <a:solidFill>
                  <a:srgbClr val="FF0000"/>
                </a:solidFill>
                <a:prstDash val="solid"/>
              </a:ln>
            </c:spPr>
          </c:marker>
          <c:trendline>
            <c:spPr>
              <a:ln w="25400">
                <a:solidFill>
                  <a:srgbClr val="000000"/>
                </a:solidFill>
                <a:prstDash val="solid"/>
              </a:ln>
            </c:spPr>
            <c:trendlineType val="linear"/>
          </c:trendline>
          <c:trendline>
            <c:trendlineType val="linear"/>
          </c:trendline>
          <c:trendline>
            <c:trendlineType val="linear"/>
          </c:trendline>
          <c:trendline>
            <c:trendlineType val="linear"/>
          </c:trendline>
          <c:trendline>
            <c:spPr>
              <a:ln w="25400">
                <a:solidFill>
                  <a:srgbClr val="000000"/>
                </a:solidFill>
              </a:ln>
            </c:spPr>
            <c:trendlineType val="linear"/>
            <c:dispRSqr val="1"/>
            <c:dispEq val="1"/>
            <c:trendlineLbl>
              <c:layout>
                <c:manualLayout>
                  <c:x val="-0.51006342957130357"/>
                  <c:y val="-1.8041885389326346E-2"/>
                </c:manualLayout>
              </c:layout>
              <c:tx>
                <c:rich>
                  <a:bodyPr/>
                  <a:lstStyle/>
                  <a:p>
                    <a:pPr>
                      <a:defRPr sz="1200" b="1" i="0" u="none" strike="noStrike" baseline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defRPr>
                    </a:pPr>
                    <a:r>
                      <a:rPr lang="en-US" sz="1200" b="1" baseline="0"/>
                      <a:t>R² = 0.93</a:t>
                    </a:r>
                    <a:endParaRPr lang="en-US" sz="1200" b="1"/>
                  </a:p>
                </c:rich>
              </c:tx>
              <c:numFmt formatCode="General" sourceLinked="0"/>
              <c:spPr>
                <a:noFill/>
                <a:ln w="25400">
                  <a:noFill/>
                </a:ln>
              </c:spPr>
            </c:trendlineLbl>
          </c:trendline>
          <c:xVal>
            <c:numRef>
              <c:f>Sample.dat!$K$284:$K$756</c:f>
              <c:numCache>
                <c:formatCode>0</c:formatCode>
                <c:ptCount val="473"/>
                <c:pt idx="0">
                  <c:v>1530.3</c:v>
                </c:pt>
                <c:pt idx="1">
                  <c:v>1524</c:v>
                </c:pt>
                <c:pt idx="2">
                  <c:v>1518.8</c:v>
                </c:pt>
                <c:pt idx="3">
                  <c:v>1517.2</c:v>
                </c:pt>
                <c:pt idx="4">
                  <c:v>1516.3</c:v>
                </c:pt>
                <c:pt idx="5">
                  <c:v>1515.3</c:v>
                </c:pt>
                <c:pt idx="6">
                  <c:v>1522.7</c:v>
                </c:pt>
                <c:pt idx="7">
                  <c:v>1527.9</c:v>
                </c:pt>
                <c:pt idx="8">
                  <c:v>1527.5</c:v>
                </c:pt>
                <c:pt idx="9">
                  <c:v>1528.7</c:v>
                </c:pt>
                <c:pt idx="10">
                  <c:v>1528.8</c:v>
                </c:pt>
                <c:pt idx="11">
                  <c:v>1525.1</c:v>
                </c:pt>
                <c:pt idx="12">
                  <c:v>1527.6</c:v>
                </c:pt>
                <c:pt idx="13">
                  <c:v>1520.7</c:v>
                </c:pt>
                <c:pt idx="14">
                  <c:v>1524.9</c:v>
                </c:pt>
                <c:pt idx="15">
                  <c:v>1520.2</c:v>
                </c:pt>
                <c:pt idx="16">
                  <c:v>1511.9</c:v>
                </c:pt>
                <c:pt idx="17">
                  <c:v>1512.2</c:v>
                </c:pt>
                <c:pt idx="18">
                  <c:v>1510.6</c:v>
                </c:pt>
                <c:pt idx="19">
                  <c:v>1513</c:v>
                </c:pt>
                <c:pt idx="20">
                  <c:v>1512.7</c:v>
                </c:pt>
                <c:pt idx="21">
                  <c:v>1506.1</c:v>
                </c:pt>
                <c:pt idx="22">
                  <c:v>1495.8</c:v>
                </c:pt>
                <c:pt idx="23">
                  <c:v>1492</c:v>
                </c:pt>
                <c:pt idx="24">
                  <c:v>1494.2</c:v>
                </c:pt>
                <c:pt idx="25">
                  <c:v>1488.6</c:v>
                </c:pt>
                <c:pt idx="26">
                  <c:v>1486.5</c:v>
                </c:pt>
                <c:pt idx="27">
                  <c:v>1487.8</c:v>
                </c:pt>
                <c:pt idx="28">
                  <c:v>1486.7</c:v>
                </c:pt>
                <c:pt idx="29">
                  <c:v>1482.1</c:v>
                </c:pt>
                <c:pt idx="30">
                  <c:v>1485.7</c:v>
                </c:pt>
                <c:pt idx="31">
                  <c:v>1480.7</c:v>
                </c:pt>
                <c:pt idx="32">
                  <c:v>1477.2</c:v>
                </c:pt>
                <c:pt idx="33">
                  <c:v>1471</c:v>
                </c:pt>
                <c:pt idx="34">
                  <c:v>1471.1</c:v>
                </c:pt>
                <c:pt idx="35">
                  <c:v>1467.3</c:v>
                </c:pt>
                <c:pt idx="36">
                  <c:v>1447.5</c:v>
                </c:pt>
                <c:pt idx="37">
                  <c:v>1449.2</c:v>
                </c:pt>
                <c:pt idx="38">
                  <c:v>1441.7</c:v>
                </c:pt>
                <c:pt idx="39">
                  <c:v>1442.8</c:v>
                </c:pt>
                <c:pt idx="40">
                  <c:v>1437.4</c:v>
                </c:pt>
                <c:pt idx="41">
                  <c:v>1438.6</c:v>
                </c:pt>
                <c:pt idx="42">
                  <c:v>1436.5</c:v>
                </c:pt>
                <c:pt idx="46">
                  <c:v>1204.3</c:v>
                </c:pt>
                <c:pt idx="47">
                  <c:v>1204.3</c:v>
                </c:pt>
                <c:pt idx="48">
                  <c:v>1204.3</c:v>
                </c:pt>
                <c:pt idx="49">
                  <c:v>1253.9000000000001</c:v>
                </c:pt>
                <c:pt idx="50">
                  <c:v>1228.2</c:v>
                </c:pt>
                <c:pt idx="51">
                  <c:v>1227.0999999999999</c:v>
                </c:pt>
                <c:pt idx="52">
                  <c:v>1224.4000000000001</c:v>
                </c:pt>
                <c:pt idx="53">
                  <c:v>1222.4000000000001</c:v>
                </c:pt>
                <c:pt idx="54">
                  <c:v>1212.8</c:v>
                </c:pt>
                <c:pt idx="55">
                  <c:v>1211.0999999999999</c:v>
                </c:pt>
                <c:pt idx="56">
                  <c:v>1209.3</c:v>
                </c:pt>
                <c:pt idx="57">
                  <c:v>1211.5</c:v>
                </c:pt>
                <c:pt idx="58">
                  <c:v>1210.5999999999999</c:v>
                </c:pt>
                <c:pt idx="59">
                  <c:v>1209.9000000000001</c:v>
                </c:pt>
                <c:pt idx="60">
                  <c:v>1208.8</c:v>
                </c:pt>
                <c:pt idx="61">
                  <c:v>1203.8</c:v>
                </c:pt>
                <c:pt idx="62">
                  <c:v>1207.3</c:v>
                </c:pt>
                <c:pt idx="63">
                  <c:v>1205.5</c:v>
                </c:pt>
                <c:pt idx="64">
                  <c:v>1203.5</c:v>
                </c:pt>
                <c:pt idx="65">
                  <c:v>1209.5</c:v>
                </c:pt>
                <c:pt idx="66">
                  <c:v>1199.4000000000001</c:v>
                </c:pt>
                <c:pt idx="67">
                  <c:v>1208.0999999999999</c:v>
                </c:pt>
                <c:pt idx="68">
                  <c:v>1200.8</c:v>
                </c:pt>
                <c:pt idx="69">
                  <c:v>1203.3</c:v>
                </c:pt>
                <c:pt idx="70">
                  <c:v>1234.5</c:v>
                </c:pt>
                <c:pt idx="71">
                  <c:v>1207.0999999999999</c:v>
                </c:pt>
                <c:pt idx="72">
                  <c:v>1201.0999999999999</c:v>
                </c:pt>
                <c:pt idx="73">
                  <c:v>1213.2</c:v>
                </c:pt>
                <c:pt idx="74">
                  <c:v>1236.4000000000001</c:v>
                </c:pt>
                <c:pt idx="75">
                  <c:v>1219.2</c:v>
                </c:pt>
                <c:pt idx="76">
                  <c:v>1209.5999999999999</c:v>
                </c:pt>
                <c:pt idx="77">
                  <c:v>1212.4000000000001</c:v>
                </c:pt>
                <c:pt idx="78">
                  <c:v>1222.2</c:v>
                </c:pt>
                <c:pt idx="79">
                  <c:v>1229.5999999999999</c:v>
                </c:pt>
                <c:pt idx="80">
                  <c:v>1201.8</c:v>
                </c:pt>
                <c:pt idx="81">
                  <c:v>1205.2</c:v>
                </c:pt>
                <c:pt idx="82">
                  <c:v>1208.2</c:v>
                </c:pt>
                <c:pt idx="83">
                  <c:v>1202.0999999999999</c:v>
                </c:pt>
                <c:pt idx="84">
                  <c:v>1207.5999999999999</c:v>
                </c:pt>
                <c:pt idx="85">
                  <c:v>1208.7</c:v>
                </c:pt>
                <c:pt idx="86">
                  <c:v>1213.4000000000001</c:v>
                </c:pt>
                <c:pt idx="87">
                  <c:v>1204.2</c:v>
                </c:pt>
                <c:pt idx="88">
                  <c:v>1214.5999999999999</c:v>
                </c:pt>
                <c:pt idx="89">
                  <c:v>1213.7</c:v>
                </c:pt>
                <c:pt idx="90">
                  <c:v>1225.5999999999999</c:v>
                </c:pt>
                <c:pt idx="91">
                  <c:v>1227.4000000000001</c:v>
                </c:pt>
                <c:pt idx="92">
                  <c:v>1220.5</c:v>
                </c:pt>
                <c:pt idx="93">
                  <c:v>1223.3</c:v>
                </c:pt>
                <c:pt idx="94">
                  <c:v>1223.7</c:v>
                </c:pt>
                <c:pt idx="95">
                  <c:v>1234.3</c:v>
                </c:pt>
                <c:pt idx="96">
                  <c:v>1235.8</c:v>
                </c:pt>
                <c:pt idx="97">
                  <c:v>1233.2</c:v>
                </c:pt>
                <c:pt idx="98">
                  <c:v>1243.4000000000001</c:v>
                </c:pt>
                <c:pt idx="99">
                  <c:v>1253.2</c:v>
                </c:pt>
                <c:pt idx="100">
                  <c:v>1255.5</c:v>
                </c:pt>
                <c:pt idx="101">
                  <c:v>1255.8</c:v>
                </c:pt>
                <c:pt idx="102">
                  <c:v>1264.9000000000001</c:v>
                </c:pt>
                <c:pt idx="103">
                  <c:v>1271.4000000000001</c:v>
                </c:pt>
                <c:pt idx="104">
                  <c:v>1278.3</c:v>
                </c:pt>
                <c:pt idx="105">
                  <c:v>1284.2</c:v>
                </c:pt>
                <c:pt idx="106">
                  <c:v>1287.2</c:v>
                </c:pt>
                <c:pt idx="107">
                  <c:v>1296.4000000000001</c:v>
                </c:pt>
                <c:pt idx="108">
                  <c:v>1293</c:v>
                </c:pt>
                <c:pt idx="109">
                  <c:v>1297.0999999999999</c:v>
                </c:pt>
                <c:pt idx="110">
                  <c:v>1298.0999999999999</c:v>
                </c:pt>
                <c:pt idx="114">
                  <c:v>2058</c:v>
                </c:pt>
                <c:pt idx="115">
                  <c:v>1989.8</c:v>
                </c:pt>
                <c:pt idx="116">
                  <c:v>1945.1</c:v>
                </c:pt>
                <c:pt idx="117">
                  <c:v>1955.2</c:v>
                </c:pt>
                <c:pt idx="118">
                  <c:v>1969.6</c:v>
                </c:pt>
                <c:pt idx="119">
                  <c:v>1972</c:v>
                </c:pt>
                <c:pt idx="120">
                  <c:v>1969.2</c:v>
                </c:pt>
                <c:pt idx="121">
                  <c:v>1969.4</c:v>
                </c:pt>
                <c:pt idx="122">
                  <c:v>1977</c:v>
                </c:pt>
                <c:pt idx="123">
                  <c:v>1975</c:v>
                </c:pt>
                <c:pt idx="124">
                  <c:v>2038.7</c:v>
                </c:pt>
                <c:pt idx="125">
                  <c:v>2072.9</c:v>
                </c:pt>
                <c:pt idx="126">
                  <c:v>2089</c:v>
                </c:pt>
                <c:pt idx="127">
                  <c:v>2111.6</c:v>
                </c:pt>
                <c:pt idx="128">
                  <c:v>2120</c:v>
                </c:pt>
                <c:pt idx="129">
                  <c:v>2127.1999999999998</c:v>
                </c:pt>
                <c:pt idx="130">
                  <c:v>2123.6</c:v>
                </c:pt>
                <c:pt idx="131">
                  <c:v>2118.1999999999998</c:v>
                </c:pt>
                <c:pt idx="132">
                  <c:v>2107.5</c:v>
                </c:pt>
                <c:pt idx="133">
                  <c:v>2089.8000000000002</c:v>
                </c:pt>
                <c:pt idx="134">
                  <c:v>2076.6999999999998</c:v>
                </c:pt>
                <c:pt idx="135">
                  <c:v>2053.6</c:v>
                </c:pt>
                <c:pt idx="136">
                  <c:v>2025.2</c:v>
                </c:pt>
                <c:pt idx="137">
                  <c:v>1993</c:v>
                </c:pt>
                <c:pt idx="138">
                  <c:v>1960.6</c:v>
                </c:pt>
                <c:pt idx="139">
                  <c:v>1927.3</c:v>
                </c:pt>
                <c:pt idx="140">
                  <c:v>1900.1</c:v>
                </c:pt>
                <c:pt idx="141">
                  <c:v>1878.7</c:v>
                </c:pt>
                <c:pt idx="142">
                  <c:v>1857.5</c:v>
                </c:pt>
                <c:pt idx="143">
                  <c:v>1841.5</c:v>
                </c:pt>
                <c:pt idx="144">
                  <c:v>1823.9</c:v>
                </c:pt>
                <c:pt idx="145">
                  <c:v>1814.9</c:v>
                </c:pt>
                <c:pt idx="146">
                  <c:v>1796.7</c:v>
                </c:pt>
                <c:pt idx="147">
                  <c:v>1786.2</c:v>
                </c:pt>
                <c:pt idx="148">
                  <c:v>1785.3</c:v>
                </c:pt>
                <c:pt idx="149">
                  <c:v>1773.4</c:v>
                </c:pt>
                <c:pt idx="150">
                  <c:v>1766.3</c:v>
                </c:pt>
                <c:pt idx="151">
                  <c:v>1765.5</c:v>
                </c:pt>
                <c:pt idx="152">
                  <c:v>1757.3</c:v>
                </c:pt>
                <c:pt idx="153">
                  <c:v>1761</c:v>
                </c:pt>
                <c:pt idx="154">
                  <c:v>1746.6</c:v>
                </c:pt>
                <c:pt idx="155">
                  <c:v>1744.5</c:v>
                </c:pt>
                <c:pt idx="156">
                  <c:v>1748.2</c:v>
                </c:pt>
                <c:pt idx="157">
                  <c:v>1739.9</c:v>
                </c:pt>
                <c:pt idx="158">
                  <c:v>1738</c:v>
                </c:pt>
                <c:pt idx="159">
                  <c:v>1733</c:v>
                </c:pt>
                <c:pt idx="160">
                  <c:v>1724.9</c:v>
                </c:pt>
                <c:pt idx="161">
                  <c:v>1724.9</c:v>
                </c:pt>
                <c:pt idx="162">
                  <c:v>1714.2</c:v>
                </c:pt>
                <c:pt idx="163">
                  <c:v>1709.6</c:v>
                </c:pt>
                <c:pt idx="164">
                  <c:v>1704.7</c:v>
                </c:pt>
                <c:pt idx="166">
                  <c:v>1692</c:v>
                </c:pt>
                <c:pt idx="167">
                  <c:v>1686</c:v>
                </c:pt>
                <c:pt idx="168">
                  <c:v>1672.5</c:v>
                </c:pt>
                <c:pt idx="169">
                  <c:v>1677.7</c:v>
                </c:pt>
                <c:pt idx="170">
                  <c:v>1663.9</c:v>
                </c:pt>
                <c:pt idx="171">
                  <c:v>1657.6</c:v>
                </c:pt>
                <c:pt idx="172">
                  <c:v>1651.8</c:v>
                </c:pt>
                <c:pt idx="173">
                  <c:v>1650.8</c:v>
                </c:pt>
                <c:pt idx="174">
                  <c:v>1644.5</c:v>
                </c:pt>
                <c:pt idx="175">
                  <c:v>1634.9</c:v>
                </c:pt>
                <c:pt idx="176">
                  <c:v>1635.5</c:v>
                </c:pt>
                <c:pt idx="177">
                  <c:v>1626.5</c:v>
                </c:pt>
                <c:pt idx="178">
                  <c:v>1633.1</c:v>
                </c:pt>
                <c:pt idx="182">
                  <c:v>1439.5</c:v>
                </c:pt>
                <c:pt idx="183">
                  <c:v>1440.4</c:v>
                </c:pt>
                <c:pt idx="184">
                  <c:v>1445.5</c:v>
                </c:pt>
                <c:pt idx="185">
                  <c:v>1444.5</c:v>
                </c:pt>
                <c:pt idx="186">
                  <c:v>1453.8</c:v>
                </c:pt>
                <c:pt idx="187">
                  <c:v>1458.2</c:v>
                </c:pt>
                <c:pt idx="188">
                  <c:v>1460.1</c:v>
                </c:pt>
                <c:pt idx="189">
                  <c:v>1462.5</c:v>
                </c:pt>
                <c:pt idx="190">
                  <c:v>1469.1</c:v>
                </c:pt>
                <c:pt idx="191">
                  <c:v>1471.9</c:v>
                </c:pt>
                <c:pt idx="192">
                  <c:v>1476.6</c:v>
                </c:pt>
                <c:pt idx="193">
                  <c:v>1478.1</c:v>
                </c:pt>
                <c:pt idx="194">
                  <c:v>1478.9</c:v>
                </c:pt>
                <c:pt idx="195">
                  <c:v>1483.3</c:v>
                </c:pt>
                <c:pt idx="196">
                  <c:v>1488</c:v>
                </c:pt>
                <c:pt idx="197">
                  <c:v>1490.2</c:v>
                </c:pt>
                <c:pt idx="198">
                  <c:v>1490.1</c:v>
                </c:pt>
                <c:pt idx="199">
                  <c:v>1491.7</c:v>
                </c:pt>
                <c:pt idx="200">
                  <c:v>1501</c:v>
                </c:pt>
                <c:pt idx="201">
                  <c:v>1497.1</c:v>
                </c:pt>
                <c:pt idx="202">
                  <c:v>1499</c:v>
                </c:pt>
                <c:pt idx="203">
                  <c:v>1501.8</c:v>
                </c:pt>
                <c:pt idx="204">
                  <c:v>1502.8</c:v>
                </c:pt>
                <c:pt idx="205">
                  <c:v>1503.5</c:v>
                </c:pt>
                <c:pt idx="206">
                  <c:v>1509.2</c:v>
                </c:pt>
                <c:pt idx="207">
                  <c:v>1511.9</c:v>
                </c:pt>
                <c:pt idx="208">
                  <c:v>1513.7</c:v>
                </c:pt>
                <c:pt idx="209">
                  <c:v>1520.8</c:v>
                </c:pt>
                <c:pt idx="210">
                  <c:v>1524.1</c:v>
                </c:pt>
                <c:pt idx="211">
                  <c:v>1529.9</c:v>
                </c:pt>
                <c:pt idx="212">
                  <c:v>1537.6</c:v>
                </c:pt>
                <c:pt idx="213">
                  <c:v>1543.8</c:v>
                </c:pt>
                <c:pt idx="214">
                  <c:v>1550</c:v>
                </c:pt>
                <c:pt idx="215">
                  <c:v>1558.2</c:v>
                </c:pt>
                <c:pt idx="216">
                  <c:v>1562.8</c:v>
                </c:pt>
                <c:pt idx="217">
                  <c:v>1568.1</c:v>
                </c:pt>
                <c:pt idx="218">
                  <c:v>1578.1</c:v>
                </c:pt>
                <c:pt idx="219">
                  <c:v>1584.4</c:v>
                </c:pt>
                <c:pt idx="220">
                  <c:v>1593.7</c:v>
                </c:pt>
                <c:pt idx="221">
                  <c:v>1602.2</c:v>
                </c:pt>
                <c:pt idx="222">
                  <c:v>1609.4</c:v>
                </c:pt>
                <c:pt idx="223">
                  <c:v>1620.8</c:v>
                </c:pt>
                <c:pt idx="224">
                  <c:v>1630.5</c:v>
                </c:pt>
                <c:pt idx="225">
                  <c:v>1647.1</c:v>
                </c:pt>
                <c:pt idx="226">
                  <c:v>1657.4</c:v>
                </c:pt>
                <c:pt idx="227">
                  <c:v>1667.1</c:v>
                </c:pt>
                <c:pt idx="228">
                  <c:v>1681.5</c:v>
                </c:pt>
                <c:pt idx="229">
                  <c:v>1691.4</c:v>
                </c:pt>
                <c:pt idx="230">
                  <c:v>1705</c:v>
                </c:pt>
                <c:pt idx="231">
                  <c:v>1720.3</c:v>
                </c:pt>
                <c:pt idx="232">
                  <c:v>1740.4</c:v>
                </c:pt>
                <c:pt idx="233">
                  <c:v>1750.7</c:v>
                </c:pt>
                <c:pt idx="234">
                  <c:v>1762.4</c:v>
                </c:pt>
                <c:pt idx="235">
                  <c:v>1775.4</c:v>
                </c:pt>
                <c:pt idx="236">
                  <c:v>1797.7</c:v>
                </c:pt>
                <c:pt idx="237">
                  <c:v>1820.4</c:v>
                </c:pt>
                <c:pt idx="238">
                  <c:v>1838.4</c:v>
                </c:pt>
                <c:pt idx="239">
                  <c:v>1856.6</c:v>
                </c:pt>
                <c:pt idx="240">
                  <c:v>1885.3</c:v>
                </c:pt>
                <c:pt idx="241">
                  <c:v>1907.5</c:v>
                </c:pt>
                <c:pt idx="242">
                  <c:v>1924.6</c:v>
                </c:pt>
                <c:pt idx="243">
                  <c:v>1940</c:v>
                </c:pt>
                <c:pt idx="244">
                  <c:v>1954.8</c:v>
                </c:pt>
                <c:pt idx="245">
                  <c:v>1968.1</c:v>
                </c:pt>
                <c:pt idx="246">
                  <c:v>1979.3</c:v>
                </c:pt>
                <c:pt idx="247">
                  <c:v>1983.9</c:v>
                </c:pt>
                <c:pt idx="248">
                  <c:v>2009.3</c:v>
                </c:pt>
                <c:pt idx="249">
                  <c:v>2032.9</c:v>
                </c:pt>
                <c:pt idx="250">
                  <c:v>2053.5</c:v>
                </c:pt>
                <c:pt idx="251">
                  <c:v>2077.6</c:v>
                </c:pt>
                <c:pt idx="252">
                  <c:v>2094.1999999999998</c:v>
                </c:pt>
                <c:pt idx="253">
                  <c:v>2103.6</c:v>
                </c:pt>
                <c:pt idx="254">
                  <c:v>2102.6</c:v>
                </c:pt>
                <c:pt idx="255">
                  <c:v>2094.5</c:v>
                </c:pt>
                <c:pt idx="256">
                  <c:v>2073.1999999999998</c:v>
                </c:pt>
                <c:pt idx="257">
                  <c:v>2033.7</c:v>
                </c:pt>
                <c:pt idx="258">
                  <c:v>1981.2</c:v>
                </c:pt>
                <c:pt idx="259">
                  <c:v>1937</c:v>
                </c:pt>
                <c:pt idx="260">
                  <c:v>1913.7</c:v>
                </c:pt>
                <c:pt idx="261">
                  <c:v>1829.5</c:v>
                </c:pt>
                <c:pt idx="265">
                  <c:v>1247</c:v>
                </c:pt>
                <c:pt idx="266">
                  <c:v>1246.5999999999999</c:v>
                </c:pt>
                <c:pt idx="267">
                  <c:v>1244.9000000000001</c:v>
                </c:pt>
                <c:pt idx="268">
                  <c:v>1242.9000000000001</c:v>
                </c:pt>
                <c:pt idx="269">
                  <c:v>1243</c:v>
                </c:pt>
                <c:pt idx="270">
                  <c:v>1243.5999999999999</c:v>
                </c:pt>
                <c:pt idx="271">
                  <c:v>1247.3</c:v>
                </c:pt>
                <c:pt idx="272">
                  <c:v>1249.4000000000001</c:v>
                </c:pt>
                <c:pt idx="273">
                  <c:v>1229.4000000000001</c:v>
                </c:pt>
                <c:pt idx="274">
                  <c:v>1250.5</c:v>
                </c:pt>
                <c:pt idx="275">
                  <c:v>1243.8</c:v>
                </c:pt>
                <c:pt idx="276">
                  <c:v>1247.5999999999999</c:v>
                </c:pt>
                <c:pt idx="277">
                  <c:v>1245.5999999999999</c:v>
                </c:pt>
                <c:pt idx="278">
                  <c:v>1245.5999999999999</c:v>
                </c:pt>
                <c:pt idx="279">
                  <c:v>1245.5999999999999</c:v>
                </c:pt>
                <c:pt idx="280">
                  <c:v>1245.5999999999999</c:v>
                </c:pt>
                <c:pt idx="281">
                  <c:v>1246.2</c:v>
                </c:pt>
                <c:pt idx="282">
                  <c:v>1245.5999999999999</c:v>
                </c:pt>
                <c:pt idx="283">
                  <c:v>1246.3</c:v>
                </c:pt>
                <c:pt idx="284">
                  <c:v>1246</c:v>
                </c:pt>
                <c:pt idx="285">
                  <c:v>1246</c:v>
                </c:pt>
                <c:pt idx="286">
                  <c:v>1245.9000000000001</c:v>
                </c:pt>
                <c:pt idx="287">
                  <c:v>1245.9000000000001</c:v>
                </c:pt>
                <c:pt idx="288">
                  <c:v>1246.3</c:v>
                </c:pt>
                <c:pt idx="289">
                  <c:v>1246</c:v>
                </c:pt>
                <c:pt idx="290">
                  <c:v>1244.5999999999999</c:v>
                </c:pt>
                <c:pt idx="291">
                  <c:v>1245.3</c:v>
                </c:pt>
                <c:pt idx="292">
                  <c:v>1245.3</c:v>
                </c:pt>
                <c:pt idx="293">
                  <c:v>1246.3</c:v>
                </c:pt>
                <c:pt idx="294">
                  <c:v>1247</c:v>
                </c:pt>
                <c:pt idx="295">
                  <c:v>1248.4000000000001</c:v>
                </c:pt>
                <c:pt idx="296">
                  <c:v>1248.4000000000001</c:v>
                </c:pt>
                <c:pt idx="297">
                  <c:v>1248.4000000000001</c:v>
                </c:pt>
                <c:pt idx="298">
                  <c:v>1248.4000000000001</c:v>
                </c:pt>
                <c:pt idx="299">
                  <c:v>1248.0999999999999</c:v>
                </c:pt>
                <c:pt idx="300">
                  <c:v>1247.8</c:v>
                </c:pt>
                <c:pt idx="301">
                  <c:v>1247.8</c:v>
                </c:pt>
                <c:pt idx="302">
                  <c:v>1247.8</c:v>
                </c:pt>
                <c:pt idx="303">
                  <c:v>1247.0999999999999</c:v>
                </c:pt>
                <c:pt idx="304">
                  <c:v>1247.0999999999999</c:v>
                </c:pt>
                <c:pt idx="305">
                  <c:v>1209.8</c:v>
                </c:pt>
                <c:pt idx="306">
                  <c:v>1246.0999999999999</c:v>
                </c:pt>
                <c:pt idx="307">
                  <c:v>1242</c:v>
                </c:pt>
                <c:pt idx="308">
                  <c:v>1246.8</c:v>
                </c:pt>
                <c:pt idx="309">
                  <c:v>1250.2</c:v>
                </c:pt>
                <c:pt idx="310">
                  <c:v>1250.2</c:v>
                </c:pt>
                <c:pt idx="311">
                  <c:v>1250.2</c:v>
                </c:pt>
                <c:pt idx="312">
                  <c:v>1249.3</c:v>
                </c:pt>
                <c:pt idx="313">
                  <c:v>1247</c:v>
                </c:pt>
                <c:pt idx="314">
                  <c:v>1245.3</c:v>
                </c:pt>
                <c:pt idx="315">
                  <c:v>1245.3</c:v>
                </c:pt>
                <c:pt idx="316">
                  <c:v>1244</c:v>
                </c:pt>
                <c:pt idx="317">
                  <c:v>1242.7</c:v>
                </c:pt>
                <c:pt idx="318">
                  <c:v>1241.7</c:v>
                </c:pt>
                <c:pt idx="319">
                  <c:v>1240.4000000000001</c:v>
                </c:pt>
                <c:pt idx="320">
                  <c:v>1240</c:v>
                </c:pt>
                <c:pt idx="321">
                  <c:v>1242</c:v>
                </c:pt>
                <c:pt idx="322">
                  <c:v>1243</c:v>
                </c:pt>
                <c:pt idx="323">
                  <c:v>1243.4000000000001</c:v>
                </c:pt>
                <c:pt idx="324">
                  <c:v>1240.2</c:v>
                </c:pt>
                <c:pt idx="325">
                  <c:v>1240.2</c:v>
                </c:pt>
                <c:pt idx="326">
                  <c:v>1239.9000000000001</c:v>
                </c:pt>
                <c:pt idx="327">
                  <c:v>1238.5999999999999</c:v>
                </c:pt>
                <c:pt idx="328">
                  <c:v>1238.5999999999999</c:v>
                </c:pt>
                <c:pt idx="329">
                  <c:v>1238.5999999999999</c:v>
                </c:pt>
                <c:pt idx="330">
                  <c:v>1238.5999999999999</c:v>
                </c:pt>
                <c:pt idx="331">
                  <c:v>1230</c:v>
                </c:pt>
                <c:pt idx="332">
                  <c:v>1230.8</c:v>
                </c:pt>
                <c:pt idx="333">
                  <c:v>1230.9000000000001</c:v>
                </c:pt>
                <c:pt idx="334">
                  <c:v>1225.9000000000001</c:v>
                </c:pt>
                <c:pt idx="335">
                  <c:v>1224.0999999999999</c:v>
                </c:pt>
                <c:pt idx="336">
                  <c:v>1221.5</c:v>
                </c:pt>
                <c:pt idx="337">
                  <c:v>1223</c:v>
                </c:pt>
                <c:pt idx="338">
                  <c:v>1210</c:v>
                </c:pt>
                <c:pt idx="339">
                  <c:v>1207.3</c:v>
                </c:pt>
                <c:pt idx="340">
                  <c:v>1213.4000000000001</c:v>
                </c:pt>
                <c:pt idx="341">
                  <c:v>1213.4000000000001</c:v>
                </c:pt>
                <c:pt idx="342">
                  <c:v>1216.2</c:v>
                </c:pt>
                <c:pt idx="343">
                  <c:v>1224.7</c:v>
                </c:pt>
                <c:pt idx="344">
                  <c:v>1235.9000000000001</c:v>
                </c:pt>
                <c:pt idx="345">
                  <c:v>1243.3</c:v>
                </c:pt>
                <c:pt idx="346">
                  <c:v>1254.7</c:v>
                </c:pt>
                <c:pt idx="347">
                  <c:v>1262.2</c:v>
                </c:pt>
                <c:pt idx="348">
                  <c:v>1268.9000000000001</c:v>
                </c:pt>
                <c:pt idx="349">
                  <c:v>1278.7</c:v>
                </c:pt>
                <c:pt idx="350">
                  <c:v>1297.3</c:v>
                </c:pt>
                <c:pt idx="351">
                  <c:v>1306.5999999999999</c:v>
                </c:pt>
                <c:pt idx="352">
                  <c:v>1350</c:v>
                </c:pt>
                <c:pt idx="356">
                  <c:v>1572.5</c:v>
                </c:pt>
                <c:pt idx="357">
                  <c:v>1575.9</c:v>
                </c:pt>
                <c:pt idx="358">
                  <c:v>1578.1</c:v>
                </c:pt>
                <c:pt idx="359">
                  <c:v>1580</c:v>
                </c:pt>
                <c:pt idx="360">
                  <c:v>1583.5</c:v>
                </c:pt>
                <c:pt idx="361">
                  <c:v>1586.6</c:v>
                </c:pt>
                <c:pt idx="362">
                  <c:v>1589.6</c:v>
                </c:pt>
                <c:pt idx="363">
                  <c:v>1591.8</c:v>
                </c:pt>
                <c:pt idx="364">
                  <c:v>1596.6</c:v>
                </c:pt>
                <c:pt idx="365">
                  <c:v>1597.8</c:v>
                </c:pt>
                <c:pt idx="366">
                  <c:v>1600</c:v>
                </c:pt>
                <c:pt idx="367">
                  <c:v>1603.7</c:v>
                </c:pt>
                <c:pt idx="368">
                  <c:v>1605.1</c:v>
                </c:pt>
                <c:pt idx="369">
                  <c:v>1606.9</c:v>
                </c:pt>
                <c:pt idx="370">
                  <c:v>1611.8</c:v>
                </c:pt>
                <c:pt idx="371">
                  <c:v>1614</c:v>
                </c:pt>
                <c:pt idx="372">
                  <c:v>1616.3</c:v>
                </c:pt>
                <c:pt idx="373">
                  <c:v>1621.9</c:v>
                </c:pt>
                <c:pt idx="374">
                  <c:v>1626.3</c:v>
                </c:pt>
                <c:pt idx="375">
                  <c:v>1628.3</c:v>
                </c:pt>
                <c:pt idx="376">
                  <c:v>1632.7</c:v>
                </c:pt>
                <c:pt idx="377">
                  <c:v>1629.4</c:v>
                </c:pt>
                <c:pt idx="378">
                  <c:v>1639.1</c:v>
                </c:pt>
                <c:pt idx="379">
                  <c:v>1643.3</c:v>
                </c:pt>
                <c:pt idx="380">
                  <c:v>1644.7</c:v>
                </c:pt>
                <c:pt idx="381">
                  <c:v>1650</c:v>
                </c:pt>
                <c:pt idx="382">
                  <c:v>1651.8</c:v>
                </c:pt>
                <c:pt idx="383">
                  <c:v>1656.7</c:v>
                </c:pt>
                <c:pt idx="384">
                  <c:v>1662.2</c:v>
                </c:pt>
                <c:pt idx="385">
                  <c:v>1665</c:v>
                </c:pt>
                <c:pt idx="386">
                  <c:v>1670.1</c:v>
                </c:pt>
                <c:pt idx="387">
                  <c:v>1670.7</c:v>
                </c:pt>
                <c:pt idx="388">
                  <c:v>1678.4</c:v>
                </c:pt>
                <c:pt idx="389">
                  <c:v>1683</c:v>
                </c:pt>
                <c:pt idx="390">
                  <c:v>1679.9</c:v>
                </c:pt>
                <c:pt idx="391">
                  <c:v>1689.3</c:v>
                </c:pt>
                <c:pt idx="392">
                  <c:v>1690.8</c:v>
                </c:pt>
                <c:pt idx="393">
                  <c:v>1695</c:v>
                </c:pt>
                <c:pt idx="394">
                  <c:v>1698</c:v>
                </c:pt>
                <c:pt idx="395">
                  <c:v>1700.2</c:v>
                </c:pt>
                <c:pt idx="396">
                  <c:v>1705.8</c:v>
                </c:pt>
                <c:pt idx="397">
                  <c:v>1709.4</c:v>
                </c:pt>
                <c:pt idx="398">
                  <c:v>1708.9</c:v>
                </c:pt>
                <c:pt idx="399">
                  <c:v>1719.3</c:v>
                </c:pt>
                <c:pt idx="400">
                  <c:v>1721</c:v>
                </c:pt>
                <c:pt idx="401">
                  <c:v>1725.4</c:v>
                </c:pt>
                <c:pt idx="402">
                  <c:v>1729.4</c:v>
                </c:pt>
                <c:pt idx="403">
                  <c:v>1732.9</c:v>
                </c:pt>
                <c:pt idx="404">
                  <c:v>1735.7</c:v>
                </c:pt>
                <c:pt idx="405">
                  <c:v>1740.8</c:v>
                </c:pt>
                <c:pt idx="406">
                  <c:v>1744.1</c:v>
                </c:pt>
                <c:pt idx="407">
                  <c:v>1748.6</c:v>
                </c:pt>
                <c:pt idx="408">
                  <c:v>1752.1</c:v>
                </c:pt>
                <c:pt idx="409">
                  <c:v>1756.4</c:v>
                </c:pt>
                <c:pt idx="410">
                  <c:v>1765.1</c:v>
                </c:pt>
                <c:pt idx="411">
                  <c:v>1769.6</c:v>
                </c:pt>
                <c:pt idx="412">
                  <c:v>1771</c:v>
                </c:pt>
                <c:pt idx="413">
                  <c:v>1780.9</c:v>
                </c:pt>
                <c:pt idx="414">
                  <c:v>1786.7</c:v>
                </c:pt>
                <c:pt idx="415">
                  <c:v>1792.3</c:v>
                </c:pt>
                <c:pt idx="416">
                  <c:v>1800.3</c:v>
                </c:pt>
                <c:pt idx="417">
                  <c:v>1804.4</c:v>
                </c:pt>
                <c:pt idx="418">
                  <c:v>1806.6</c:v>
                </c:pt>
                <c:pt idx="419">
                  <c:v>1802</c:v>
                </c:pt>
                <c:pt idx="420">
                  <c:v>1801.8</c:v>
                </c:pt>
                <c:pt idx="421">
                  <c:v>1809.1</c:v>
                </c:pt>
                <c:pt idx="422">
                  <c:v>1813.2</c:v>
                </c:pt>
                <c:pt idx="423">
                  <c:v>1811.3</c:v>
                </c:pt>
                <c:pt idx="424">
                  <c:v>1816.9</c:v>
                </c:pt>
                <c:pt idx="425">
                  <c:v>1816</c:v>
                </c:pt>
                <c:pt idx="426">
                  <c:v>1817.1</c:v>
                </c:pt>
                <c:pt idx="427">
                  <c:v>1813.2</c:v>
                </c:pt>
                <c:pt idx="428">
                  <c:v>1815.8</c:v>
                </c:pt>
                <c:pt idx="429">
                  <c:v>1820.1</c:v>
                </c:pt>
                <c:pt idx="430">
                  <c:v>1819.6</c:v>
                </c:pt>
                <c:pt idx="431">
                  <c:v>1818.3</c:v>
                </c:pt>
                <c:pt idx="432">
                  <c:v>1819.8</c:v>
                </c:pt>
                <c:pt idx="433">
                  <c:v>1817.9</c:v>
                </c:pt>
                <c:pt idx="434">
                  <c:v>1823.8</c:v>
                </c:pt>
                <c:pt idx="435">
                  <c:v>1824.8</c:v>
                </c:pt>
                <c:pt idx="436">
                  <c:v>1827.4</c:v>
                </c:pt>
                <c:pt idx="437">
                  <c:v>1826.5</c:v>
                </c:pt>
                <c:pt idx="438">
                  <c:v>1826.9</c:v>
                </c:pt>
                <c:pt idx="439">
                  <c:v>1821.6</c:v>
                </c:pt>
                <c:pt idx="440">
                  <c:v>1824</c:v>
                </c:pt>
                <c:pt idx="441">
                  <c:v>1824</c:v>
                </c:pt>
                <c:pt idx="442">
                  <c:v>1825</c:v>
                </c:pt>
                <c:pt idx="443">
                  <c:v>1825</c:v>
                </c:pt>
                <c:pt idx="444">
                  <c:v>1827</c:v>
                </c:pt>
                <c:pt idx="445">
                  <c:v>1833.2</c:v>
                </c:pt>
                <c:pt idx="446">
                  <c:v>1837.5</c:v>
                </c:pt>
                <c:pt idx="447">
                  <c:v>1839.9</c:v>
                </c:pt>
                <c:pt idx="448">
                  <c:v>1845.7</c:v>
                </c:pt>
                <c:pt idx="449">
                  <c:v>1846.6</c:v>
                </c:pt>
                <c:pt idx="450">
                  <c:v>1854.2</c:v>
                </c:pt>
                <c:pt idx="451">
                  <c:v>1861.4</c:v>
                </c:pt>
                <c:pt idx="452">
                  <c:v>1867.6</c:v>
                </c:pt>
                <c:pt idx="453">
                  <c:v>1874.8</c:v>
                </c:pt>
                <c:pt idx="454">
                  <c:v>1880.5</c:v>
                </c:pt>
                <c:pt idx="455">
                  <c:v>1882.7</c:v>
                </c:pt>
                <c:pt idx="456">
                  <c:v>1884.2</c:v>
                </c:pt>
                <c:pt idx="457">
                  <c:v>1881.2</c:v>
                </c:pt>
                <c:pt idx="458">
                  <c:v>1884.3</c:v>
                </c:pt>
                <c:pt idx="459">
                  <c:v>1881</c:v>
                </c:pt>
                <c:pt idx="460">
                  <c:v>1882.2</c:v>
                </c:pt>
                <c:pt idx="461">
                  <c:v>1879.6</c:v>
                </c:pt>
                <c:pt idx="462">
                  <c:v>1874.8</c:v>
                </c:pt>
                <c:pt idx="463">
                  <c:v>1879.4</c:v>
                </c:pt>
                <c:pt idx="464">
                  <c:v>1891.4</c:v>
                </c:pt>
                <c:pt idx="465">
                  <c:v>1903.4</c:v>
                </c:pt>
                <c:pt idx="466">
                  <c:v>1916.9</c:v>
                </c:pt>
                <c:pt idx="467">
                  <c:v>1939.9</c:v>
                </c:pt>
                <c:pt idx="468">
                  <c:v>1966.6</c:v>
                </c:pt>
                <c:pt idx="469">
                  <c:v>1979.2</c:v>
                </c:pt>
                <c:pt idx="470">
                  <c:v>1980.1</c:v>
                </c:pt>
                <c:pt idx="471">
                  <c:v>1986.8</c:v>
                </c:pt>
                <c:pt idx="472">
                  <c:v>1986.6</c:v>
                </c:pt>
              </c:numCache>
            </c:numRef>
          </c:xVal>
          <c:yVal>
            <c:numRef>
              <c:f>Sample.dat!$AM$284:$AM$756</c:f>
              <c:numCache>
                <c:formatCode>0</c:formatCode>
                <c:ptCount val="473"/>
                <c:pt idx="0">
                  <c:v>42018.267999999996</c:v>
                </c:pt>
                <c:pt idx="1">
                  <c:v>41839.471000000005</c:v>
                </c:pt>
                <c:pt idx="2">
                  <c:v>41612.04</c:v>
                </c:pt>
                <c:pt idx="3">
                  <c:v>41052.192999999999</c:v>
                </c:pt>
                <c:pt idx="4">
                  <c:v>40809.508000000002</c:v>
                </c:pt>
                <c:pt idx="5">
                  <c:v>43092.683000000005</c:v>
                </c:pt>
                <c:pt idx="6">
                  <c:v>42423.509000000005</c:v>
                </c:pt>
                <c:pt idx="7">
                  <c:v>43679.851000000002</c:v>
                </c:pt>
                <c:pt idx="8">
                  <c:v>43248.917000000001</c:v>
                </c:pt>
                <c:pt idx="9">
                  <c:v>42398.867000000006</c:v>
                </c:pt>
                <c:pt idx="10">
                  <c:v>42831.112000000001</c:v>
                </c:pt>
                <c:pt idx="11">
                  <c:v>43794.714</c:v>
                </c:pt>
                <c:pt idx="12">
                  <c:v>42571.66</c:v>
                </c:pt>
                <c:pt idx="13">
                  <c:v>42322.101999999999</c:v>
                </c:pt>
                <c:pt idx="14">
                  <c:v>41308.745000000003</c:v>
                </c:pt>
                <c:pt idx="15">
                  <c:v>43781.821000000004</c:v>
                </c:pt>
                <c:pt idx="16">
                  <c:v>43607.855000000003</c:v>
                </c:pt>
                <c:pt idx="17">
                  <c:v>42807.222999999998</c:v>
                </c:pt>
                <c:pt idx="18">
                  <c:v>41312.373</c:v>
                </c:pt>
                <c:pt idx="19">
                  <c:v>40253.237999999998</c:v>
                </c:pt>
                <c:pt idx="20">
                  <c:v>41629.283000000003</c:v>
                </c:pt>
                <c:pt idx="21">
                  <c:v>41735.32</c:v>
                </c:pt>
                <c:pt idx="22">
                  <c:v>42548.037000000004</c:v>
                </c:pt>
                <c:pt idx="23">
                  <c:v>41457.901000000005</c:v>
                </c:pt>
                <c:pt idx="24">
                  <c:v>42119.318000000014</c:v>
                </c:pt>
                <c:pt idx="25">
                  <c:v>41287.895000000004</c:v>
                </c:pt>
                <c:pt idx="26">
                  <c:v>41461.836000000003</c:v>
                </c:pt>
                <c:pt idx="27">
                  <c:v>41149.309000000001</c:v>
                </c:pt>
                <c:pt idx="28">
                  <c:v>40597.96</c:v>
                </c:pt>
                <c:pt idx="29">
                  <c:v>41179.454000000012</c:v>
                </c:pt>
                <c:pt idx="30">
                  <c:v>41957.976000000002</c:v>
                </c:pt>
                <c:pt idx="31">
                  <c:v>41152.898000000001</c:v>
                </c:pt>
                <c:pt idx="32">
                  <c:v>41403.249000000003</c:v>
                </c:pt>
                <c:pt idx="33">
                  <c:v>40691.777999999998</c:v>
                </c:pt>
                <c:pt idx="34">
                  <c:v>42685.29</c:v>
                </c:pt>
                <c:pt idx="35">
                  <c:v>42958.62</c:v>
                </c:pt>
                <c:pt idx="36">
                  <c:v>43001.985000000001</c:v>
                </c:pt>
                <c:pt idx="37">
                  <c:v>46212.207000000002</c:v>
                </c:pt>
                <c:pt idx="38">
                  <c:v>40185.869000000006</c:v>
                </c:pt>
                <c:pt idx="39">
                  <c:v>40992.218000000001</c:v>
                </c:pt>
                <c:pt idx="40">
                  <c:v>40603.988000000012</c:v>
                </c:pt>
                <c:pt idx="41">
                  <c:v>40661.230999999992</c:v>
                </c:pt>
                <c:pt idx="42">
                  <c:v>40969.93</c:v>
                </c:pt>
                <c:pt idx="46">
                  <c:v>28141.261999999999</c:v>
                </c:pt>
                <c:pt idx="47">
                  <c:v>27017.546999999999</c:v>
                </c:pt>
                <c:pt idx="48">
                  <c:v>28269.413</c:v>
                </c:pt>
                <c:pt idx="49">
                  <c:v>27181.741000000005</c:v>
                </c:pt>
                <c:pt idx="50">
                  <c:v>25063.335999999996</c:v>
                </c:pt>
                <c:pt idx="51">
                  <c:v>27567.034</c:v>
                </c:pt>
                <c:pt idx="52">
                  <c:v>26338.49</c:v>
                </c:pt>
                <c:pt idx="53">
                  <c:v>26938.028999999999</c:v>
                </c:pt>
                <c:pt idx="54">
                  <c:v>26805.504000000001</c:v>
                </c:pt>
                <c:pt idx="55">
                  <c:v>26738</c:v>
                </c:pt>
                <c:pt idx="56">
                  <c:v>26883.093000000001</c:v>
                </c:pt>
                <c:pt idx="57">
                  <c:v>28123.741000000005</c:v>
                </c:pt>
                <c:pt idx="58">
                  <c:v>27260.366000000005</c:v>
                </c:pt>
                <c:pt idx="59">
                  <c:v>27955.41</c:v>
                </c:pt>
                <c:pt idx="60">
                  <c:v>27189.457999999999</c:v>
                </c:pt>
                <c:pt idx="61">
                  <c:v>27006.45</c:v>
                </c:pt>
                <c:pt idx="62">
                  <c:v>26241.338999999996</c:v>
                </c:pt>
                <c:pt idx="63">
                  <c:v>27082.862000000001</c:v>
                </c:pt>
                <c:pt idx="64">
                  <c:v>27196.564999999999</c:v>
                </c:pt>
                <c:pt idx="65">
                  <c:v>26816.308000000001</c:v>
                </c:pt>
                <c:pt idx="66">
                  <c:v>27103.124</c:v>
                </c:pt>
                <c:pt idx="67">
                  <c:v>26504.527999999998</c:v>
                </c:pt>
                <c:pt idx="68">
                  <c:v>27661.223000000005</c:v>
                </c:pt>
                <c:pt idx="69">
                  <c:v>26739.600999999991</c:v>
                </c:pt>
                <c:pt idx="70">
                  <c:v>27818.951000000001</c:v>
                </c:pt>
                <c:pt idx="71">
                  <c:v>26379.431</c:v>
                </c:pt>
                <c:pt idx="72">
                  <c:v>25640.169000000002</c:v>
                </c:pt>
                <c:pt idx="73">
                  <c:v>27188.475999999999</c:v>
                </c:pt>
                <c:pt idx="74">
                  <c:v>27358.223000000005</c:v>
                </c:pt>
                <c:pt idx="75">
                  <c:v>26268.243999999999</c:v>
                </c:pt>
                <c:pt idx="76">
                  <c:v>26509.367999999999</c:v>
                </c:pt>
                <c:pt idx="77">
                  <c:v>26650.75</c:v>
                </c:pt>
                <c:pt idx="78">
                  <c:v>26592.626</c:v>
                </c:pt>
                <c:pt idx="79">
                  <c:v>26290.332999999991</c:v>
                </c:pt>
                <c:pt idx="80">
                  <c:v>26404.047999999999</c:v>
                </c:pt>
                <c:pt idx="81">
                  <c:v>25562</c:v>
                </c:pt>
                <c:pt idx="82">
                  <c:v>26890.756000000001</c:v>
                </c:pt>
                <c:pt idx="83">
                  <c:v>26076.672999999992</c:v>
                </c:pt>
                <c:pt idx="84">
                  <c:v>25768.403999999999</c:v>
                </c:pt>
                <c:pt idx="85">
                  <c:v>25324.982000000007</c:v>
                </c:pt>
                <c:pt idx="86">
                  <c:v>25776.496999999999</c:v>
                </c:pt>
                <c:pt idx="87">
                  <c:v>26867.606</c:v>
                </c:pt>
                <c:pt idx="88">
                  <c:v>26636.655999999992</c:v>
                </c:pt>
                <c:pt idx="89">
                  <c:v>26542.933000000001</c:v>
                </c:pt>
                <c:pt idx="90">
                  <c:v>25959.478999999999</c:v>
                </c:pt>
                <c:pt idx="91">
                  <c:v>26473.307000000001</c:v>
                </c:pt>
                <c:pt idx="92">
                  <c:v>27063.045999999998</c:v>
                </c:pt>
                <c:pt idx="93">
                  <c:v>27267.821</c:v>
                </c:pt>
                <c:pt idx="94">
                  <c:v>27410.338999999996</c:v>
                </c:pt>
                <c:pt idx="95">
                  <c:v>27924.945000000007</c:v>
                </c:pt>
                <c:pt idx="96">
                  <c:v>29429.912</c:v>
                </c:pt>
                <c:pt idx="97">
                  <c:v>29338.383999999998</c:v>
                </c:pt>
                <c:pt idx="98">
                  <c:v>29687.134999999991</c:v>
                </c:pt>
                <c:pt idx="99">
                  <c:v>30073.596000000001</c:v>
                </c:pt>
                <c:pt idx="100">
                  <c:v>30874.996999999999</c:v>
                </c:pt>
                <c:pt idx="101">
                  <c:v>29691.954000000005</c:v>
                </c:pt>
                <c:pt idx="102">
                  <c:v>30029.351999999992</c:v>
                </c:pt>
                <c:pt idx="103">
                  <c:v>31319.236000000001</c:v>
                </c:pt>
                <c:pt idx="104">
                  <c:v>32694.208999999999</c:v>
                </c:pt>
                <c:pt idx="105">
                  <c:v>32220.347000000005</c:v>
                </c:pt>
                <c:pt idx="106">
                  <c:v>32917.714</c:v>
                </c:pt>
                <c:pt idx="107">
                  <c:v>32004.565999999999</c:v>
                </c:pt>
                <c:pt idx="108">
                  <c:v>32871.550000000003</c:v>
                </c:pt>
                <c:pt idx="109">
                  <c:v>30021.205000000005</c:v>
                </c:pt>
                <c:pt idx="110">
                  <c:v>33026.51</c:v>
                </c:pt>
                <c:pt idx="114">
                  <c:v>72088.614000000001</c:v>
                </c:pt>
                <c:pt idx="115">
                  <c:v>71327.343999999968</c:v>
                </c:pt>
                <c:pt idx="116">
                  <c:v>72233.331000000006</c:v>
                </c:pt>
                <c:pt idx="117">
                  <c:v>69519.630999999994</c:v>
                </c:pt>
                <c:pt idx="118">
                  <c:v>70956.092999999979</c:v>
                </c:pt>
                <c:pt idx="119">
                  <c:v>71046.619000000006</c:v>
                </c:pt>
                <c:pt idx="120">
                  <c:v>72092.607999999993</c:v>
                </c:pt>
                <c:pt idx="121">
                  <c:v>71761.86</c:v>
                </c:pt>
                <c:pt idx="122">
                  <c:v>71679.137000000002</c:v>
                </c:pt>
                <c:pt idx="123">
                  <c:v>73688.251999999993</c:v>
                </c:pt>
                <c:pt idx="124">
                  <c:v>75596.167000000001</c:v>
                </c:pt>
                <c:pt idx="125">
                  <c:v>75761.044999999998</c:v>
                </c:pt>
                <c:pt idx="126">
                  <c:v>74781.812999999966</c:v>
                </c:pt>
                <c:pt idx="127">
                  <c:v>78512.093999999968</c:v>
                </c:pt>
                <c:pt idx="128">
                  <c:v>77970.668000000005</c:v>
                </c:pt>
                <c:pt idx="129">
                  <c:v>80094.523000000001</c:v>
                </c:pt>
                <c:pt idx="130">
                  <c:v>79692.176999999996</c:v>
                </c:pt>
                <c:pt idx="131">
                  <c:v>79672.659000000029</c:v>
                </c:pt>
                <c:pt idx="132">
                  <c:v>77844.044999999998</c:v>
                </c:pt>
                <c:pt idx="133">
                  <c:v>76448.820000000007</c:v>
                </c:pt>
                <c:pt idx="134">
                  <c:v>75340.388999999996</c:v>
                </c:pt>
                <c:pt idx="135">
                  <c:v>74116.442999999956</c:v>
                </c:pt>
                <c:pt idx="136">
                  <c:v>72521.362999999998</c:v>
                </c:pt>
                <c:pt idx="137">
                  <c:v>70191.180999999997</c:v>
                </c:pt>
                <c:pt idx="138">
                  <c:v>69391.597999999998</c:v>
                </c:pt>
                <c:pt idx="139">
                  <c:v>65263.28</c:v>
                </c:pt>
                <c:pt idx="140">
                  <c:v>63993.351000000002</c:v>
                </c:pt>
                <c:pt idx="141">
                  <c:v>62340.816000000013</c:v>
                </c:pt>
                <c:pt idx="142">
                  <c:v>62181.226999999999</c:v>
                </c:pt>
                <c:pt idx="143">
                  <c:v>60985.686000000002</c:v>
                </c:pt>
                <c:pt idx="144">
                  <c:v>59045.983</c:v>
                </c:pt>
                <c:pt idx="145">
                  <c:v>57642.469000000005</c:v>
                </c:pt>
                <c:pt idx="146">
                  <c:v>57358.878000000012</c:v>
                </c:pt>
                <c:pt idx="147">
                  <c:v>57578.111000000004</c:v>
                </c:pt>
                <c:pt idx="148">
                  <c:v>58857.317000000003</c:v>
                </c:pt>
                <c:pt idx="149">
                  <c:v>56725.734999999993</c:v>
                </c:pt>
                <c:pt idx="150">
                  <c:v>57084.887000000002</c:v>
                </c:pt>
                <c:pt idx="151">
                  <c:v>57080.489000000001</c:v>
                </c:pt>
                <c:pt idx="152">
                  <c:v>56387.614000000001</c:v>
                </c:pt>
                <c:pt idx="153">
                  <c:v>55993.401000000005</c:v>
                </c:pt>
                <c:pt idx="154">
                  <c:v>56529.785000000003</c:v>
                </c:pt>
                <c:pt idx="155">
                  <c:v>57271.374000000003</c:v>
                </c:pt>
                <c:pt idx="156">
                  <c:v>56072.597000000002</c:v>
                </c:pt>
                <c:pt idx="157">
                  <c:v>56250.061999999998</c:v>
                </c:pt>
                <c:pt idx="158">
                  <c:v>55946.641000000003</c:v>
                </c:pt>
                <c:pt idx="159">
                  <c:v>54823.701999999997</c:v>
                </c:pt>
                <c:pt idx="160">
                  <c:v>55344.873</c:v>
                </c:pt>
                <c:pt idx="161">
                  <c:v>55313.406000000003</c:v>
                </c:pt>
                <c:pt idx="162">
                  <c:v>55475.985000000001</c:v>
                </c:pt>
                <c:pt idx="163">
                  <c:v>53438.18</c:v>
                </c:pt>
                <c:pt idx="164">
                  <c:v>53669.506000000001</c:v>
                </c:pt>
                <c:pt idx="166">
                  <c:v>52738.189000000006</c:v>
                </c:pt>
                <c:pt idx="167">
                  <c:v>52143.116000000002</c:v>
                </c:pt>
                <c:pt idx="168">
                  <c:v>53191.841</c:v>
                </c:pt>
                <c:pt idx="169">
                  <c:v>52986.989000000001</c:v>
                </c:pt>
                <c:pt idx="170">
                  <c:v>51772.629000000001</c:v>
                </c:pt>
                <c:pt idx="171">
                  <c:v>52451.135999999999</c:v>
                </c:pt>
                <c:pt idx="172">
                  <c:v>51724.821000000004</c:v>
                </c:pt>
                <c:pt idx="173">
                  <c:v>51835.722999999998</c:v>
                </c:pt>
                <c:pt idx="174">
                  <c:v>51270.781999999999</c:v>
                </c:pt>
                <c:pt idx="175">
                  <c:v>50763.334000000003</c:v>
                </c:pt>
                <c:pt idx="176">
                  <c:v>51083.516000000003</c:v>
                </c:pt>
                <c:pt idx="177">
                  <c:v>49845.055</c:v>
                </c:pt>
                <c:pt idx="178">
                  <c:v>49458.495999999999</c:v>
                </c:pt>
                <c:pt idx="182">
                  <c:v>42037.637999999999</c:v>
                </c:pt>
                <c:pt idx="183">
                  <c:v>40669.582000000002</c:v>
                </c:pt>
                <c:pt idx="184">
                  <c:v>40818.334000000003</c:v>
                </c:pt>
                <c:pt idx="185">
                  <c:v>40223.773000000001</c:v>
                </c:pt>
                <c:pt idx="186">
                  <c:v>40809.485000000001</c:v>
                </c:pt>
                <c:pt idx="187">
                  <c:v>40386.755000000005</c:v>
                </c:pt>
                <c:pt idx="188">
                  <c:v>41872.912000000011</c:v>
                </c:pt>
                <c:pt idx="189">
                  <c:v>41184.350000000013</c:v>
                </c:pt>
                <c:pt idx="190">
                  <c:v>41222.773999999998</c:v>
                </c:pt>
                <c:pt idx="191">
                  <c:v>42598.409</c:v>
                </c:pt>
                <c:pt idx="192">
                  <c:v>42469.382000000012</c:v>
                </c:pt>
                <c:pt idx="193">
                  <c:v>42699.389000000003</c:v>
                </c:pt>
                <c:pt idx="194">
                  <c:v>41848.541000000005</c:v>
                </c:pt>
                <c:pt idx="195">
                  <c:v>40508.548000000003</c:v>
                </c:pt>
                <c:pt idx="196">
                  <c:v>41260.331000000006</c:v>
                </c:pt>
                <c:pt idx="197">
                  <c:v>41841.895000000004</c:v>
                </c:pt>
                <c:pt idx="198">
                  <c:v>41950.220999999998</c:v>
                </c:pt>
                <c:pt idx="199">
                  <c:v>40547.199999999997</c:v>
                </c:pt>
                <c:pt idx="200">
                  <c:v>42130.523999999998</c:v>
                </c:pt>
                <c:pt idx="201">
                  <c:v>43864.188000000002</c:v>
                </c:pt>
                <c:pt idx="202">
                  <c:v>44697.651000000005</c:v>
                </c:pt>
                <c:pt idx="203">
                  <c:v>42411.279000000002</c:v>
                </c:pt>
                <c:pt idx="204">
                  <c:v>42704.688000000002</c:v>
                </c:pt>
                <c:pt idx="205">
                  <c:v>42481.259000000005</c:v>
                </c:pt>
                <c:pt idx="206">
                  <c:v>41609.905000000006</c:v>
                </c:pt>
                <c:pt idx="207">
                  <c:v>43200.476000000002</c:v>
                </c:pt>
                <c:pt idx="208">
                  <c:v>43503.075000000004</c:v>
                </c:pt>
                <c:pt idx="209">
                  <c:v>42294.347000000002</c:v>
                </c:pt>
                <c:pt idx="210">
                  <c:v>41865.842000000011</c:v>
                </c:pt>
                <c:pt idx="211">
                  <c:v>41985.808000000012</c:v>
                </c:pt>
                <c:pt idx="212">
                  <c:v>45838.167000000001</c:v>
                </c:pt>
                <c:pt idx="213">
                  <c:v>44765.593999999997</c:v>
                </c:pt>
                <c:pt idx="214">
                  <c:v>44961.659</c:v>
                </c:pt>
                <c:pt idx="215">
                  <c:v>42538.342000000011</c:v>
                </c:pt>
                <c:pt idx="216">
                  <c:v>42728.965000000004</c:v>
                </c:pt>
                <c:pt idx="217">
                  <c:v>44348.418000000012</c:v>
                </c:pt>
                <c:pt idx="218">
                  <c:v>45975.529000000002</c:v>
                </c:pt>
                <c:pt idx="219">
                  <c:v>45744.741000000002</c:v>
                </c:pt>
                <c:pt idx="220">
                  <c:v>44409.727999999996</c:v>
                </c:pt>
                <c:pt idx="221">
                  <c:v>46975.413</c:v>
                </c:pt>
                <c:pt idx="222">
                  <c:v>45626.722999999998</c:v>
                </c:pt>
                <c:pt idx="223">
                  <c:v>48538.816000000013</c:v>
                </c:pt>
                <c:pt idx="224">
                  <c:v>46780.409</c:v>
                </c:pt>
                <c:pt idx="225">
                  <c:v>47462.354000000014</c:v>
                </c:pt>
                <c:pt idx="226">
                  <c:v>46807.334000000003</c:v>
                </c:pt>
                <c:pt idx="227">
                  <c:v>47828.116000000002</c:v>
                </c:pt>
                <c:pt idx="228">
                  <c:v>48477.339</c:v>
                </c:pt>
                <c:pt idx="229">
                  <c:v>52659.582000000002</c:v>
                </c:pt>
                <c:pt idx="230">
                  <c:v>50517.372000000003</c:v>
                </c:pt>
                <c:pt idx="231">
                  <c:v>49674.739000000001</c:v>
                </c:pt>
                <c:pt idx="232">
                  <c:v>53683.499000000003</c:v>
                </c:pt>
                <c:pt idx="233">
                  <c:v>55208.415000000001</c:v>
                </c:pt>
                <c:pt idx="234">
                  <c:v>57984.181000000004</c:v>
                </c:pt>
                <c:pt idx="235">
                  <c:v>57381.978000000003</c:v>
                </c:pt>
                <c:pt idx="236">
                  <c:v>57575.793999999994</c:v>
                </c:pt>
                <c:pt idx="237">
                  <c:v>56843.56</c:v>
                </c:pt>
                <c:pt idx="238">
                  <c:v>58496.464</c:v>
                </c:pt>
                <c:pt idx="239">
                  <c:v>60338.097000000002</c:v>
                </c:pt>
                <c:pt idx="240">
                  <c:v>60731.987000000001</c:v>
                </c:pt>
                <c:pt idx="241">
                  <c:v>63258.648000000001</c:v>
                </c:pt>
                <c:pt idx="242">
                  <c:v>62907.867000000006</c:v>
                </c:pt>
                <c:pt idx="243">
                  <c:v>64849.752</c:v>
                </c:pt>
                <c:pt idx="244">
                  <c:v>67543.395000000004</c:v>
                </c:pt>
                <c:pt idx="245">
                  <c:v>66679.376000000004</c:v>
                </c:pt>
                <c:pt idx="246">
                  <c:v>68084.291999999972</c:v>
                </c:pt>
                <c:pt idx="247">
                  <c:v>70480.801000000007</c:v>
                </c:pt>
                <c:pt idx="248">
                  <c:v>69336.005000000005</c:v>
                </c:pt>
                <c:pt idx="249">
                  <c:v>68114.916999999958</c:v>
                </c:pt>
                <c:pt idx="250">
                  <c:v>70168.27</c:v>
                </c:pt>
                <c:pt idx="251">
                  <c:v>73774.515999999989</c:v>
                </c:pt>
                <c:pt idx="252">
                  <c:v>74098.100000000006</c:v>
                </c:pt>
                <c:pt idx="253">
                  <c:v>74824.69</c:v>
                </c:pt>
                <c:pt idx="254">
                  <c:v>74681.180999999997</c:v>
                </c:pt>
                <c:pt idx="255">
                  <c:v>76243.972999999998</c:v>
                </c:pt>
                <c:pt idx="256">
                  <c:v>74595.365000000005</c:v>
                </c:pt>
                <c:pt idx="257">
                  <c:v>74819.922999999966</c:v>
                </c:pt>
                <c:pt idx="258">
                  <c:v>73928.256999999998</c:v>
                </c:pt>
                <c:pt idx="259">
                  <c:v>70895.046999999977</c:v>
                </c:pt>
                <c:pt idx="260">
                  <c:v>64618.958000000013</c:v>
                </c:pt>
                <c:pt idx="261">
                  <c:v>60692.519</c:v>
                </c:pt>
                <c:pt idx="265">
                  <c:v>29904.649999999994</c:v>
                </c:pt>
                <c:pt idx="266">
                  <c:v>29735.741000000005</c:v>
                </c:pt>
                <c:pt idx="267">
                  <c:v>30835.225999999999</c:v>
                </c:pt>
                <c:pt idx="268">
                  <c:v>29763.891</c:v>
                </c:pt>
                <c:pt idx="269">
                  <c:v>29606.927000000007</c:v>
                </c:pt>
                <c:pt idx="270">
                  <c:v>30672.727999999999</c:v>
                </c:pt>
                <c:pt idx="271">
                  <c:v>28831.473999999998</c:v>
                </c:pt>
                <c:pt idx="272">
                  <c:v>30025.328000000001</c:v>
                </c:pt>
                <c:pt idx="273">
                  <c:v>29766.651000000002</c:v>
                </c:pt>
                <c:pt idx="274">
                  <c:v>29927.3</c:v>
                </c:pt>
                <c:pt idx="275">
                  <c:v>30018.825000000001</c:v>
                </c:pt>
                <c:pt idx="276">
                  <c:v>29978.505000000001</c:v>
                </c:pt>
                <c:pt idx="277">
                  <c:v>30570.116999999991</c:v>
                </c:pt>
                <c:pt idx="278">
                  <c:v>29863.41</c:v>
                </c:pt>
                <c:pt idx="279">
                  <c:v>29406.23</c:v>
                </c:pt>
                <c:pt idx="280">
                  <c:v>29454.742999999999</c:v>
                </c:pt>
                <c:pt idx="281">
                  <c:v>29434.760000000006</c:v>
                </c:pt>
                <c:pt idx="282">
                  <c:v>29769.032999999996</c:v>
                </c:pt>
                <c:pt idx="283">
                  <c:v>29975.607</c:v>
                </c:pt>
                <c:pt idx="284">
                  <c:v>29548.774000000001</c:v>
                </c:pt>
                <c:pt idx="285">
                  <c:v>29933.753000000001</c:v>
                </c:pt>
                <c:pt idx="286">
                  <c:v>29559.745999999999</c:v>
                </c:pt>
                <c:pt idx="287">
                  <c:v>29392.231</c:v>
                </c:pt>
                <c:pt idx="288">
                  <c:v>29671.471000000001</c:v>
                </c:pt>
                <c:pt idx="289">
                  <c:v>30048.571</c:v>
                </c:pt>
                <c:pt idx="290">
                  <c:v>29766.19</c:v>
                </c:pt>
                <c:pt idx="291">
                  <c:v>29112.043000000001</c:v>
                </c:pt>
                <c:pt idx="292">
                  <c:v>29688.208999999999</c:v>
                </c:pt>
                <c:pt idx="293">
                  <c:v>30573.73</c:v>
                </c:pt>
                <c:pt idx="294">
                  <c:v>30061.153999999991</c:v>
                </c:pt>
                <c:pt idx="295">
                  <c:v>30034.596000000001</c:v>
                </c:pt>
                <c:pt idx="296">
                  <c:v>29731.848000000005</c:v>
                </c:pt>
                <c:pt idx="297">
                  <c:v>30314.761999999999</c:v>
                </c:pt>
                <c:pt idx="298">
                  <c:v>30316.335999999996</c:v>
                </c:pt>
                <c:pt idx="299">
                  <c:v>30590.3</c:v>
                </c:pt>
                <c:pt idx="300">
                  <c:v>29659.348000000005</c:v>
                </c:pt>
                <c:pt idx="301">
                  <c:v>29722.094000000001</c:v>
                </c:pt>
                <c:pt idx="302">
                  <c:v>29363.482000000007</c:v>
                </c:pt>
                <c:pt idx="303">
                  <c:v>29974.633000000002</c:v>
                </c:pt>
                <c:pt idx="304">
                  <c:v>29876.118999999992</c:v>
                </c:pt>
                <c:pt idx="305">
                  <c:v>30297.252</c:v>
                </c:pt>
                <c:pt idx="306">
                  <c:v>30155.896000000001</c:v>
                </c:pt>
                <c:pt idx="307">
                  <c:v>29677.937999999998</c:v>
                </c:pt>
                <c:pt idx="308">
                  <c:v>30338.476999999999</c:v>
                </c:pt>
                <c:pt idx="309">
                  <c:v>29533.453000000001</c:v>
                </c:pt>
                <c:pt idx="310">
                  <c:v>29204.853999999996</c:v>
                </c:pt>
                <c:pt idx="311">
                  <c:v>30408.172999999992</c:v>
                </c:pt>
                <c:pt idx="312">
                  <c:v>28888.028999999999</c:v>
                </c:pt>
                <c:pt idx="313">
                  <c:v>30410.813999999991</c:v>
                </c:pt>
                <c:pt idx="314">
                  <c:v>30939.510999999991</c:v>
                </c:pt>
                <c:pt idx="315">
                  <c:v>30328.773000000001</c:v>
                </c:pt>
                <c:pt idx="316">
                  <c:v>30636.35</c:v>
                </c:pt>
                <c:pt idx="317">
                  <c:v>29829.865000000005</c:v>
                </c:pt>
                <c:pt idx="318">
                  <c:v>30805.358</c:v>
                </c:pt>
                <c:pt idx="319">
                  <c:v>30517.418000000001</c:v>
                </c:pt>
                <c:pt idx="320">
                  <c:v>30499.232</c:v>
                </c:pt>
                <c:pt idx="321">
                  <c:v>30893.182000000001</c:v>
                </c:pt>
                <c:pt idx="322">
                  <c:v>30182.276000000005</c:v>
                </c:pt>
                <c:pt idx="323">
                  <c:v>30631.066999999999</c:v>
                </c:pt>
                <c:pt idx="324">
                  <c:v>30307.633000000002</c:v>
                </c:pt>
                <c:pt idx="325">
                  <c:v>30625.7</c:v>
                </c:pt>
                <c:pt idx="326">
                  <c:v>30266.388999999999</c:v>
                </c:pt>
                <c:pt idx="327">
                  <c:v>30153.715</c:v>
                </c:pt>
                <c:pt idx="328">
                  <c:v>30627.921999999999</c:v>
                </c:pt>
                <c:pt idx="329">
                  <c:v>30241.758000000005</c:v>
                </c:pt>
                <c:pt idx="330">
                  <c:v>30300.736000000001</c:v>
                </c:pt>
                <c:pt idx="331">
                  <c:v>30931.127</c:v>
                </c:pt>
                <c:pt idx="332">
                  <c:v>30210.436000000005</c:v>
                </c:pt>
                <c:pt idx="333">
                  <c:v>31195.852999999996</c:v>
                </c:pt>
                <c:pt idx="334">
                  <c:v>30439.898999999998</c:v>
                </c:pt>
                <c:pt idx="335">
                  <c:v>30794.294000000005</c:v>
                </c:pt>
                <c:pt idx="336">
                  <c:v>30588.964000000007</c:v>
                </c:pt>
                <c:pt idx="337">
                  <c:v>30970.143</c:v>
                </c:pt>
                <c:pt idx="338">
                  <c:v>30745.177</c:v>
                </c:pt>
                <c:pt idx="339">
                  <c:v>30890.745999999999</c:v>
                </c:pt>
                <c:pt idx="340">
                  <c:v>31467.242999999999</c:v>
                </c:pt>
                <c:pt idx="341">
                  <c:v>31050.574000000001</c:v>
                </c:pt>
                <c:pt idx="342">
                  <c:v>31842.178999999996</c:v>
                </c:pt>
                <c:pt idx="343">
                  <c:v>31307.812999999991</c:v>
                </c:pt>
                <c:pt idx="344">
                  <c:v>31912.267000000007</c:v>
                </c:pt>
                <c:pt idx="345">
                  <c:v>32541.878999999997</c:v>
                </c:pt>
                <c:pt idx="346">
                  <c:v>33757.014000000003</c:v>
                </c:pt>
                <c:pt idx="347">
                  <c:v>34845.737000000001</c:v>
                </c:pt>
                <c:pt idx="348">
                  <c:v>35549.243000000002</c:v>
                </c:pt>
                <c:pt idx="349">
                  <c:v>34303.425999999999</c:v>
                </c:pt>
                <c:pt idx="350">
                  <c:v>37131.953000000001</c:v>
                </c:pt>
                <c:pt idx="351">
                  <c:v>36624.686000000002</c:v>
                </c:pt>
                <c:pt idx="352">
                  <c:v>37983.837</c:v>
                </c:pt>
                <c:pt idx="356">
                  <c:v>55993.506000000001</c:v>
                </c:pt>
                <c:pt idx="357">
                  <c:v>50023.284</c:v>
                </c:pt>
                <c:pt idx="358">
                  <c:v>51473.431000000004</c:v>
                </c:pt>
                <c:pt idx="359">
                  <c:v>55713.648000000001</c:v>
                </c:pt>
                <c:pt idx="360">
                  <c:v>55129.805</c:v>
                </c:pt>
                <c:pt idx="361">
                  <c:v>56533.982000000011</c:v>
                </c:pt>
                <c:pt idx="362">
                  <c:v>56340.277000000002</c:v>
                </c:pt>
                <c:pt idx="363">
                  <c:v>56540.247000000003</c:v>
                </c:pt>
                <c:pt idx="364">
                  <c:v>51387.915000000001</c:v>
                </c:pt>
                <c:pt idx="365">
                  <c:v>58512.861000000004</c:v>
                </c:pt>
                <c:pt idx="366">
                  <c:v>56282.15</c:v>
                </c:pt>
                <c:pt idx="367">
                  <c:v>58224.72</c:v>
                </c:pt>
                <c:pt idx="368">
                  <c:v>55676.620999999999</c:v>
                </c:pt>
                <c:pt idx="369">
                  <c:v>54962.212</c:v>
                </c:pt>
                <c:pt idx="370">
                  <c:v>58654.029000000002</c:v>
                </c:pt>
                <c:pt idx="371">
                  <c:v>54111.561999999998</c:v>
                </c:pt>
                <c:pt idx="372">
                  <c:v>60738.065000000002</c:v>
                </c:pt>
                <c:pt idx="373">
                  <c:v>58682.59</c:v>
                </c:pt>
                <c:pt idx="374">
                  <c:v>59044.52</c:v>
                </c:pt>
                <c:pt idx="375">
                  <c:v>57592.919000000002</c:v>
                </c:pt>
                <c:pt idx="376">
                  <c:v>60857.821000000004</c:v>
                </c:pt>
                <c:pt idx="377">
                  <c:v>56852.914000000012</c:v>
                </c:pt>
                <c:pt idx="378">
                  <c:v>59720.375</c:v>
                </c:pt>
                <c:pt idx="379">
                  <c:v>61557.816000000013</c:v>
                </c:pt>
                <c:pt idx="380">
                  <c:v>57767.854000000014</c:v>
                </c:pt>
                <c:pt idx="381">
                  <c:v>60424.385000000002</c:v>
                </c:pt>
                <c:pt idx="382">
                  <c:v>57571.741000000002</c:v>
                </c:pt>
                <c:pt idx="383">
                  <c:v>52825.06</c:v>
                </c:pt>
                <c:pt idx="384">
                  <c:v>62337.605000000003</c:v>
                </c:pt>
                <c:pt idx="385">
                  <c:v>57882.052000000003</c:v>
                </c:pt>
                <c:pt idx="386">
                  <c:v>64091.823000000004</c:v>
                </c:pt>
                <c:pt idx="387">
                  <c:v>57835.333000000006</c:v>
                </c:pt>
                <c:pt idx="388">
                  <c:v>64451.209000000003</c:v>
                </c:pt>
                <c:pt idx="389">
                  <c:v>65178.468000000001</c:v>
                </c:pt>
                <c:pt idx="390">
                  <c:v>63812.671999999999</c:v>
                </c:pt>
                <c:pt idx="391">
                  <c:v>60751.301000000007</c:v>
                </c:pt>
                <c:pt idx="392">
                  <c:v>66292.703999999998</c:v>
                </c:pt>
                <c:pt idx="393">
                  <c:v>64500.133999999998</c:v>
                </c:pt>
                <c:pt idx="394">
                  <c:v>66111.873000000007</c:v>
                </c:pt>
                <c:pt idx="395">
                  <c:v>67312.574999999997</c:v>
                </c:pt>
                <c:pt idx="396">
                  <c:v>70706.009000000005</c:v>
                </c:pt>
                <c:pt idx="397">
                  <c:v>67627.588000000003</c:v>
                </c:pt>
                <c:pt idx="398">
                  <c:v>67131.22</c:v>
                </c:pt>
                <c:pt idx="399">
                  <c:v>69453.933999999979</c:v>
                </c:pt>
                <c:pt idx="400">
                  <c:v>64423.057000000001</c:v>
                </c:pt>
                <c:pt idx="401">
                  <c:v>65992.210999999967</c:v>
                </c:pt>
                <c:pt idx="402">
                  <c:v>74264.501000000004</c:v>
                </c:pt>
                <c:pt idx="403">
                  <c:v>67400.698000000004</c:v>
                </c:pt>
                <c:pt idx="404">
                  <c:v>70088.873999999996</c:v>
                </c:pt>
                <c:pt idx="405">
                  <c:v>69091.942999999956</c:v>
                </c:pt>
                <c:pt idx="406">
                  <c:v>67927.535999999993</c:v>
                </c:pt>
                <c:pt idx="407">
                  <c:v>67410.502999999968</c:v>
                </c:pt>
                <c:pt idx="408">
                  <c:v>74390.091</c:v>
                </c:pt>
                <c:pt idx="409">
                  <c:v>72236.214999999967</c:v>
                </c:pt>
                <c:pt idx="410">
                  <c:v>71603.172999999995</c:v>
                </c:pt>
                <c:pt idx="411">
                  <c:v>66381.993999999977</c:v>
                </c:pt>
                <c:pt idx="412">
                  <c:v>73451.875000000029</c:v>
                </c:pt>
                <c:pt idx="413">
                  <c:v>67382.622000000003</c:v>
                </c:pt>
                <c:pt idx="414">
                  <c:v>70275.031000000003</c:v>
                </c:pt>
                <c:pt idx="415">
                  <c:v>66312.811000000002</c:v>
                </c:pt>
                <c:pt idx="416">
                  <c:v>72358.058000000005</c:v>
                </c:pt>
                <c:pt idx="417">
                  <c:v>74678.509999999995</c:v>
                </c:pt>
                <c:pt idx="418">
                  <c:v>67264.087</c:v>
                </c:pt>
                <c:pt idx="419">
                  <c:v>75472.733999999968</c:v>
                </c:pt>
                <c:pt idx="420">
                  <c:v>73937.602000000014</c:v>
                </c:pt>
                <c:pt idx="421">
                  <c:v>68251.975000000006</c:v>
                </c:pt>
                <c:pt idx="422">
                  <c:v>75522.179000000047</c:v>
                </c:pt>
                <c:pt idx="423">
                  <c:v>73320.421000000002</c:v>
                </c:pt>
                <c:pt idx="424">
                  <c:v>74536.446999999956</c:v>
                </c:pt>
                <c:pt idx="425">
                  <c:v>72135.64</c:v>
                </c:pt>
                <c:pt idx="426">
                  <c:v>71600.096999999965</c:v>
                </c:pt>
                <c:pt idx="427">
                  <c:v>68596.600999999995</c:v>
                </c:pt>
                <c:pt idx="428">
                  <c:v>67022.391000000003</c:v>
                </c:pt>
                <c:pt idx="429">
                  <c:v>72136.063999999998</c:v>
                </c:pt>
                <c:pt idx="430">
                  <c:v>68539.497999999978</c:v>
                </c:pt>
                <c:pt idx="431">
                  <c:v>65113.023999999998</c:v>
                </c:pt>
                <c:pt idx="432">
                  <c:v>71145.432999999975</c:v>
                </c:pt>
                <c:pt idx="433">
                  <c:v>73701.168999999994</c:v>
                </c:pt>
                <c:pt idx="434">
                  <c:v>70710.597999999998</c:v>
                </c:pt>
                <c:pt idx="435">
                  <c:v>72499.141000000003</c:v>
                </c:pt>
                <c:pt idx="436">
                  <c:v>70478.487999999998</c:v>
                </c:pt>
                <c:pt idx="437">
                  <c:v>72267.823999999993</c:v>
                </c:pt>
                <c:pt idx="438">
                  <c:v>73651.505999999994</c:v>
                </c:pt>
                <c:pt idx="439">
                  <c:v>72957.168999999994</c:v>
                </c:pt>
                <c:pt idx="440">
                  <c:v>68178.241999999998</c:v>
                </c:pt>
                <c:pt idx="441">
                  <c:v>68592.455999999991</c:v>
                </c:pt>
                <c:pt idx="442">
                  <c:v>71487.778999999995</c:v>
                </c:pt>
                <c:pt idx="443">
                  <c:v>76779.951000000001</c:v>
                </c:pt>
                <c:pt idx="444">
                  <c:v>66124.618000000002</c:v>
                </c:pt>
                <c:pt idx="445">
                  <c:v>73277.423999999999</c:v>
                </c:pt>
                <c:pt idx="446">
                  <c:v>69966.656000000003</c:v>
                </c:pt>
                <c:pt idx="447">
                  <c:v>75453.865999999995</c:v>
                </c:pt>
                <c:pt idx="448">
                  <c:v>73065.22</c:v>
                </c:pt>
                <c:pt idx="449">
                  <c:v>75412.418999999965</c:v>
                </c:pt>
                <c:pt idx="450">
                  <c:v>75525.982999999978</c:v>
                </c:pt>
                <c:pt idx="451">
                  <c:v>74264.207999999999</c:v>
                </c:pt>
                <c:pt idx="452">
                  <c:v>78509.71199999997</c:v>
                </c:pt>
                <c:pt idx="453">
                  <c:v>76061.883000000002</c:v>
                </c:pt>
                <c:pt idx="454">
                  <c:v>75023.266999999978</c:v>
                </c:pt>
                <c:pt idx="455">
                  <c:v>74095.294999999998</c:v>
                </c:pt>
                <c:pt idx="456">
                  <c:v>75634.705000000002</c:v>
                </c:pt>
                <c:pt idx="457">
                  <c:v>75159.596999999965</c:v>
                </c:pt>
                <c:pt idx="458">
                  <c:v>75630.183999999994</c:v>
                </c:pt>
                <c:pt idx="459">
                  <c:v>76690.582999999999</c:v>
                </c:pt>
                <c:pt idx="460">
                  <c:v>73118.641999999993</c:v>
                </c:pt>
                <c:pt idx="461">
                  <c:v>72305.811999999991</c:v>
                </c:pt>
                <c:pt idx="462">
                  <c:v>74860.857000000004</c:v>
                </c:pt>
                <c:pt idx="463">
                  <c:v>68063.236999999979</c:v>
                </c:pt>
                <c:pt idx="464">
                  <c:v>72953.134999999995</c:v>
                </c:pt>
                <c:pt idx="465">
                  <c:v>73716.709000000003</c:v>
                </c:pt>
                <c:pt idx="466">
                  <c:v>75808.237999999998</c:v>
                </c:pt>
                <c:pt idx="467">
                  <c:v>79176.100999999995</c:v>
                </c:pt>
                <c:pt idx="468">
                  <c:v>77841.577000000005</c:v>
                </c:pt>
                <c:pt idx="469">
                  <c:v>82909.676000000007</c:v>
                </c:pt>
                <c:pt idx="470">
                  <c:v>78995.170000000027</c:v>
                </c:pt>
                <c:pt idx="471">
                  <c:v>76186.898000000001</c:v>
                </c:pt>
                <c:pt idx="472">
                  <c:v>81335.845000000001</c:v>
                </c:pt>
              </c:numCache>
            </c:numRef>
          </c:yVal>
        </c:ser>
        <c:axId val="47350144"/>
        <c:axId val="47352064"/>
      </c:scatterChart>
      <c:valAx>
        <c:axId val="47350144"/>
        <c:scaling>
          <c:orientation val="minMax"/>
          <c:min val="1000"/>
        </c:scaling>
        <c:axPos val="b"/>
        <c:title>
          <c:tx>
            <c:rich>
              <a:bodyPr/>
              <a:lstStyle/>
              <a:p>
                <a:pPr>
                  <a:defRPr sz="1050" b="1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SpCond (uS/cm)</a:t>
                </a:r>
              </a:p>
            </c:rich>
          </c:tx>
          <c:layout>
            <c:manualLayout>
              <c:xMode val="edge"/>
              <c:yMode val="edge"/>
              <c:x val="0.44222319432293183"/>
              <c:y val="0.8627493438320212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47352064"/>
        <c:crosses val="autoZero"/>
        <c:crossBetween val="midCat"/>
      </c:valAx>
      <c:valAx>
        <c:axId val="47352064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sz="1200"/>
                  <a:t>Zn (ug/L)</a:t>
                </a:r>
              </a:p>
            </c:rich>
          </c:tx>
          <c:layout>
            <c:manualLayout>
              <c:xMode val="edge"/>
              <c:yMode val="edge"/>
              <c:x val="5.9259259259259274E-3"/>
              <c:y val="0.26960958005249341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47350144"/>
        <c:crosses val="autoZero"/>
        <c:crossBetween val="midCat"/>
      </c:valAx>
      <c:spPr>
        <a:solidFill>
          <a:srgbClr val="FFFFFF"/>
        </a:solidFill>
        <a:ln w="12700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05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9521653543307091"/>
          <c:y val="5.9589348206474164E-2"/>
          <c:w val="0.75741541398234302"/>
          <c:h val="0.67996135899679222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7"/>
            <c:spPr>
              <a:noFill/>
              <a:ln>
                <a:solidFill>
                  <a:srgbClr val="FF0000"/>
                </a:solidFill>
              </a:ln>
            </c:spPr>
          </c:marker>
          <c:trendline>
            <c:spPr>
              <a:ln w="25400">
                <a:solidFill>
                  <a:srgbClr val="000000"/>
                </a:solidFill>
              </a:ln>
            </c:spPr>
            <c:trendlineType val="linear"/>
            <c:dispRSqr val="1"/>
            <c:dispEq val="1"/>
            <c:trendlineLbl>
              <c:layout>
                <c:manualLayout>
                  <c:x val="-0.45532954214056581"/>
                  <c:y val="-0.52566163604549476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en-US" baseline="0"/>
                      <a:t>R² = 0.12</a:t>
                    </a:r>
                    <a:endParaRPr lang="en-US"/>
                  </a:p>
                </c:rich>
              </c:tx>
              <c:numFmt formatCode="General" sourceLinked="0"/>
            </c:trendlineLbl>
          </c:trendline>
          <c:xVal>
            <c:numRef>
              <c:f>'MiniSipper-All-Sample.dat'!$K$5:$K$411</c:f>
              <c:numCache>
                <c:formatCode>0</c:formatCode>
                <c:ptCount val="407"/>
                <c:pt idx="0">
                  <c:v>316.25</c:v>
                </c:pt>
                <c:pt idx="1">
                  <c:v>297.08333333333297</c:v>
                </c:pt>
                <c:pt idx="2">
                  <c:v>278.33333333333297</c:v>
                </c:pt>
                <c:pt idx="3">
                  <c:v>257.08333333333297</c:v>
                </c:pt>
                <c:pt idx="4">
                  <c:v>240</c:v>
                </c:pt>
                <c:pt idx="5">
                  <c:v>230</c:v>
                </c:pt>
                <c:pt idx="6">
                  <c:v>294.16666666666708</c:v>
                </c:pt>
                <c:pt idx="7">
                  <c:v>302.08333333333297</c:v>
                </c:pt>
                <c:pt idx="8">
                  <c:v>278.33333333333297</c:v>
                </c:pt>
                <c:pt idx="9">
                  <c:v>286.25</c:v>
                </c:pt>
                <c:pt idx="10">
                  <c:v>315</c:v>
                </c:pt>
                <c:pt idx="11">
                  <c:v>297.91666666666697</c:v>
                </c:pt>
                <c:pt idx="12">
                  <c:v>252.91666666666694</c:v>
                </c:pt>
                <c:pt idx="13">
                  <c:v>294.58333333333297</c:v>
                </c:pt>
                <c:pt idx="14">
                  <c:v>262.91666666666703</c:v>
                </c:pt>
                <c:pt idx="15">
                  <c:v>277.083333333334</c:v>
                </c:pt>
                <c:pt idx="16">
                  <c:v>287.91666666666697</c:v>
                </c:pt>
                <c:pt idx="17">
                  <c:v>289.58333333333314</c:v>
                </c:pt>
                <c:pt idx="18">
                  <c:v>290</c:v>
                </c:pt>
                <c:pt idx="19">
                  <c:v>296.25</c:v>
                </c:pt>
                <c:pt idx="20">
                  <c:v>328.33333333333297</c:v>
                </c:pt>
                <c:pt idx="21">
                  <c:v>325.41666666666703</c:v>
                </c:pt>
                <c:pt idx="22">
                  <c:v>327.5</c:v>
                </c:pt>
                <c:pt idx="23">
                  <c:v>320</c:v>
                </c:pt>
                <c:pt idx="24">
                  <c:v>317.5</c:v>
                </c:pt>
                <c:pt idx="25">
                  <c:v>315.41666666666703</c:v>
                </c:pt>
                <c:pt idx="26">
                  <c:v>308.333333333334</c:v>
                </c:pt>
                <c:pt idx="27">
                  <c:v>295</c:v>
                </c:pt>
                <c:pt idx="28">
                  <c:v>285</c:v>
                </c:pt>
                <c:pt idx="29">
                  <c:v>260</c:v>
                </c:pt>
                <c:pt idx="30">
                  <c:v>270</c:v>
                </c:pt>
                <c:pt idx="31">
                  <c:v>325.26315789473705</c:v>
                </c:pt>
                <c:pt idx="32">
                  <c:v>361.66666666666612</c:v>
                </c:pt>
                <c:pt idx="33">
                  <c:v>370</c:v>
                </c:pt>
                <c:pt idx="34">
                  <c:v>369.58333333333297</c:v>
                </c:pt>
                <c:pt idx="35">
                  <c:v>362.5</c:v>
                </c:pt>
                <c:pt idx="36">
                  <c:v>370</c:v>
                </c:pt>
                <c:pt idx="37">
                  <c:v>370</c:v>
                </c:pt>
                <c:pt idx="38">
                  <c:v>367.08333333333297</c:v>
                </c:pt>
                <c:pt idx="39">
                  <c:v>364.58333333333297</c:v>
                </c:pt>
                <c:pt idx="40">
                  <c:v>365.83333333333314</c:v>
                </c:pt>
                <c:pt idx="41">
                  <c:v>368.75</c:v>
                </c:pt>
                <c:pt idx="42">
                  <c:v>362.916666666666</c:v>
                </c:pt>
                <c:pt idx="43">
                  <c:v>363.33333333333314</c:v>
                </c:pt>
                <c:pt idx="44">
                  <c:v>365</c:v>
                </c:pt>
                <c:pt idx="45">
                  <c:v>362.08333333333297</c:v>
                </c:pt>
                <c:pt idx="46">
                  <c:v>356.66666666666708</c:v>
                </c:pt>
                <c:pt idx="47">
                  <c:v>360</c:v>
                </c:pt>
                <c:pt idx="48">
                  <c:v>360</c:v>
                </c:pt>
                <c:pt idx="49">
                  <c:v>360</c:v>
                </c:pt>
                <c:pt idx="50">
                  <c:v>357.5</c:v>
                </c:pt>
                <c:pt idx="51">
                  <c:v>355.41666666666697</c:v>
                </c:pt>
                <c:pt idx="52">
                  <c:v>354.16666666666708</c:v>
                </c:pt>
                <c:pt idx="53">
                  <c:v>350.00000000000097</c:v>
                </c:pt>
                <c:pt idx="54">
                  <c:v>350.00000000000097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350.00000000000097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350.00000000000097</c:v>
                </c:pt>
                <c:pt idx="63">
                  <c:v>350.00000000000097</c:v>
                </c:pt>
                <c:pt idx="64">
                  <c:v>351.66666666666708</c:v>
                </c:pt>
                <c:pt idx="65">
                  <c:v>352.08333333333405</c:v>
                </c:pt>
                <c:pt idx="66">
                  <c:v>352.91666666666697</c:v>
                </c:pt>
                <c:pt idx="67">
                  <c:v>351.66666666666708</c:v>
                </c:pt>
                <c:pt idx="68">
                  <c:v>350.00000000000097</c:v>
                </c:pt>
                <c:pt idx="69">
                  <c:v>358.33333333333314</c:v>
                </c:pt>
                <c:pt idx="70">
                  <c:v>360</c:v>
                </c:pt>
                <c:pt idx="71">
                  <c:v>358.33333333333314</c:v>
                </c:pt>
                <c:pt idx="72">
                  <c:v>359.16666666666612</c:v>
                </c:pt>
                <c:pt idx="73">
                  <c:v>356.25</c:v>
                </c:pt>
                <c:pt idx="74">
                  <c:v>352.91666666666697</c:v>
                </c:pt>
                <c:pt idx="75">
                  <c:v>351.25000000000102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350.00000000000097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350.41666666666697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349.583333333334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347.91666666666697</c:v>
                </c:pt>
                <c:pt idx="93">
                  <c:v>350.00000000000097</c:v>
                </c:pt>
                <c:pt idx="94">
                  <c:v>355</c:v>
                </c:pt>
                <c:pt idx="95">
                  <c:v>355.83333333333314</c:v>
                </c:pt>
                <c:pt idx="96">
                  <c:v>350.833333333334</c:v>
                </c:pt>
                <c:pt idx="97">
                  <c:v>333.21917808219274</c:v>
                </c:pt>
                <c:pt idx="98">
                  <c:v>350.00000000000097</c:v>
                </c:pt>
                <c:pt idx="99">
                  <c:v>350.00000000000097</c:v>
                </c:pt>
                <c:pt idx="100">
                  <c:v>350.00000000000097</c:v>
                </c:pt>
                <c:pt idx="101">
                  <c:v>350.00000000000097</c:v>
                </c:pt>
                <c:pt idx="102">
                  <c:v>360</c:v>
                </c:pt>
                <c:pt idx="106">
                  <c:v>430</c:v>
                </c:pt>
                <c:pt idx="107">
                  <c:v>430</c:v>
                </c:pt>
                <c:pt idx="108">
                  <c:v>430</c:v>
                </c:pt>
                <c:pt idx="109">
                  <c:v>430</c:v>
                </c:pt>
                <c:pt idx="110">
                  <c:v>429.58333333333297</c:v>
                </c:pt>
                <c:pt idx="111">
                  <c:v>429.58333333333297</c:v>
                </c:pt>
                <c:pt idx="112">
                  <c:v>420.41666666666697</c:v>
                </c:pt>
                <c:pt idx="113">
                  <c:v>420.41666666666697</c:v>
                </c:pt>
                <c:pt idx="114">
                  <c:v>420</c:v>
                </c:pt>
                <c:pt idx="115">
                  <c:v>420</c:v>
                </c:pt>
                <c:pt idx="116">
                  <c:v>418.75</c:v>
                </c:pt>
                <c:pt idx="117">
                  <c:v>418.75</c:v>
                </c:pt>
                <c:pt idx="118">
                  <c:v>410</c:v>
                </c:pt>
                <c:pt idx="119">
                  <c:v>410</c:v>
                </c:pt>
                <c:pt idx="120">
                  <c:v>410</c:v>
                </c:pt>
                <c:pt idx="121">
                  <c:v>410</c:v>
                </c:pt>
                <c:pt idx="122">
                  <c:v>408.75</c:v>
                </c:pt>
                <c:pt idx="123">
                  <c:v>408.75</c:v>
                </c:pt>
                <c:pt idx="124">
                  <c:v>400</c:v>
                </c:pt>
                <c:pt idx="125">
                  <c:v>400</c:v>
                </c:pt>
                <c:pt idx="126">
                  <c:v>400</c:v>
                </c:pt>
                <c:pt idx="127">
                  <c:v>400</c:v>
                </c:pt>
                <c:pt idx="128">
                  <c:v>394.583333333334</c:v>
                </c:pt>
                <c:pt idx="129">
                  <c:v>394.583333333334</c:v>
                </c:pt>
                <c:pt idx="130">
                  <c:v>390</c:v>
                </c:pt>
                <c:pt idx="131">
                  <c:v>390</c:v>
                </c:pt>
                <c:pt idx="132">
                  <c:v>387.08333333333314</c:v>
                </c:pt>
                <c:pt idx="133">
                  <c:v>387.08333333333314</c:v>
                </c:pt>
                <c:pt idx="134">
                  <c:v>380</c:v>
                </c:pt>
                <c:pt idx="135">
                  <c:v>380</c:v>
                </c:pt>
                <c:pt idx="136">
                  <c:v>380</c:v>
                </c:pt>
                <c:pt idx="137">
                  <c:v>380</c:v>
                </c:pt>
                <c:pt idx="138">
                  <c:v>376.25</c:v>
                </c:pt>
                <c:pt idx="139">
                  <c:v>376.25</c:v>
                </c:pt>
                <c:pt idx="140">
                  <c:v>370</c:v>
                </c:pt>
                <c:pt idx="141">
                  <c:v>370</c:v>
                </c:pt>
                <c:pt idx="142">
                  <c:v>365</c:v>
                </c:pt>
                <c:pt idx="143">
                  <c:v>365</c:v>
                </c:pt>
                <c:pt idx="144">
                  <c:v>357.5</c:v>
                </c:pt>
                <c:pt idx="145">
                  <c:v>357.5</c:v>
                </c:pt>
                <c:pt idx="146">
                  <c:v>349.58333333333314</c:v>
                </c:pt>
                <c:pt idx="147">
                  <c:v>349.58333333333314</c:v>
                </c:pt>
                <c:pt idx="151">
                  <c:v>432.08333333333297</c:v>
                </c:pt>
                <c:pt idx="152">
                  <c:v>410</c:v>
                </c:pt>
                <c:pt idx="153">
                  <c:v>447.08333333333297</c:v>
                </c:pt>
                <c:pt idx="154">
                  <c:v>420</c:v>
                </c:pt>
                <c:pt idx="155">
                  <c:v>445.41666666666703</c:v>
                </c:pt>
                <c:pt idx="156">
                  <c:v>441.66666666666708</c:v>
                </c:pt>
                <c:pt idx="160">
                  <c:v>510.83333333333314</c:v>
                </c:pt>
                <c:pt idx="161">
                  <c:v>504.58333333333314</c:v>
                </c:pt>
                <c:pt idx="162">
                  <c:v>504.58333333333314</c:v>
                </c:pt>
                <c:pt idx="163">
                  <c:v>501.66666666666708</c:v>
                </c:pt>
                <c:pt idx="164">
                  <c:v>499.58333333333297</c:v>
                </c:pt>
                <c:pt idx="165">
                  <c:v>499.58333333333297</c:v>
                </c:pt>
                <c:pt idx="166">
                  <c:v>496.66666666666708</c:v>
                </c:pt>
                <c:pt idx="167">
                  <c:v>495.41666666666703</c:v>
                </c:pt>
                <c:pt idx="168">
                  <c:v>495.41666666666703</c:v>
                </c:pt>
                <c:pt idx="169">
                  <c:v>497.08333333333297</c:v>
                </c:pt>
                <c:pt idx="170">
                  <c:v>496.66666666666708</c:v>
                </c:pt>
                <c:pt idx="171">
                  <c:v>496.66666666666708</c:v>
                </c:pt>
                <c:pt idx="172">
                  <c:v>500.41666666666697</c:v>
                </c:pt>
                <c:pt idx="173">
                  <c:v>487.91666666666697</c:v>
                </c:pt>
                <c:pt idx="174">
                  <c:v>487.91666666666697</c:v>
                </c:pt>
                <c:pt idx="175">
                  <c:v>487.91666666666697</c:v>
                </c:pt>
                <c:pt idx="176">
                  <c:v>488.75</c:v>
                </c:pt>
                <c:pt idx="177">
                  <c:v>488.75</c:v>
                </c:pt>
                <c:pt idx="178">
                  <c:v>490.41666666666703</c:v>
                </c:pt>
                <c:pt idx="179">
                  <c:v>493.75</c:v>
                </c:pt>
                <c:pt idx="180">
                  <c:v>493.75</c:v>
                </c:pt>
                <c:pt idx="181">
                  <c:v>500.41666666666697</c:v>
                </c:pt>
                <c:pt idx="182">
                  <c:v>500.83333333333314</c:v>
                </c:pt>
                <c:pt idx="183">
                  <c:v>500.83333333333314</c:v>
                </c:pt>
                <c:pt idx="184">
                  <c:v>498.75</c:v>
                </c:pt>
                <c:pt idx="185">
                  <c:v>493.33333333333314</c:v>
                </c:pt>
                <c:pt idx="186">
                  <c:v>493.33333333333314</c:v>
                </c:pt>
                <c:pt idx="187">
                  <c:v>488.75</c:v>
                </c:pt>
                <c:pt idx="188">
                  <c:v>487.5</c:v>
                </c:pt>
                <c:pt idx="189">
                  <c:v>487.5</c:v>
                </c:pt>
                <c:pt idx="190">
                  <c:v>485.833333333334</c:v>
                </c:pt>
                <c:pt idx="191">
                  <c:v>486.25</c:v>
                </c:pt>
                <c:pt idx="192">
                  <c:v>486.25</c:v>
                </c:pt>
                <c:pt idx="193">
                  <c:v>486.25</c:v>
                </c:pt>
                <c:pt idx="194">
                  <c:v>483.75</c:v>
                </c:pt>
                <c:pt idx="195">
                  <c:v>483.75</c:v>
                </c:pt>
                <c:pt idx="199">
                  <c:v>465.83333333333297</c:v>
                </c:pt>
                <c:pt idx="200">
                  <c:v>465.83333333333297</c:v>
                </c:pt>
                <c:pt idx="201">
                  <c:v>461.66666666666612</c:v>
                </c:pt>
                <c:pt idx="202">
                  <c:v>461.66666666666612</c:v>
                </c:pt>
                <c:pt idx="203">
                  <c:v>461.66666666666612</c:v>
                </c:pt>
                <c:pt idx="204">
                  <c:v>424.58333333333297</c:v>
                </c:pt>
                <c:pt idx="205">
                  <c:v>424.58333333333297</c:v>
                </c:pt>
                <c:pt idx="206">
                  <c:v>424.58333333333297</c:v>
                </c:pt>
                <c:pt idx="207">
                  <c:v>410</c:v>
                </c:pt>
                <c:pt idx="208">
                  <c:v>410</c:v>
                </c:pt>
                <c:pt idx="209">
                  <c:v>410</c:v>
                </c:pt>
                <c:pt idx="210">
                  <c:v>402.08333333333314</c:v>
                </c:pt>
                <c:pt idx="211">
                  <c:v>402.08333333333314</c:v>
                </c:pt>
                <c:pt idx="212">
                  <c:v>402.08333333333314</c:v>
                </c:pt>
                <c:pt idx="213">
                  <c:v>366.66666666666606</c:v>
                </c:pt>
                <c:pt idx="214">
                  <c:v>366.66666666666606</c:v>
                </c:pt>
                <c:pt idx="215">
                  <c:v>366.66666666666606</c:v>
                </c:pt>
                <c:pt idx="216">
                  <c:v>390</c:v>
                </c:pt>
                <c:pt idx="217">
                  <c:v>390</c:v>
                </c:pt>
                <c:pt idx="218">
                  <c:v>390</c:v>
                </c:pt>
                <c:pt idx="219">
                  <c:v>390</c:v>
                </c:pt>
                <c:pt idx="220">
                  <c:v>390</c:v>
                </c:pt>
                <c:pt idx="221">
                  <c:v>390</c:v>
                </c:pt>
                <c:pt idx="222">
                  <c:v>390</c:v>
                </c:pt>
                <c:pt idx="223">
                  <c:v>390</c:v>
                </c:pt>
                <c:pt idx="224">
                  <c:v>390</c:v>
                </c:pt>
                <c:pt idx="225">
                  <c:v>399.16666666666708</c:v>
                </c:pt>
                <c:pt idx="226">
                  <c:v>399.16666666666708</c:v>
                </c:pt>
                <c:pt idx="227">
                  <c:v>399.16666666666708</c:v>
                </c:pt>
                <c:pt idx="228">
                  <c:v>407.91666666666697</c:v>
                </c:pt>
                <c:pt idx="229">
                  <c:v>407.91666666666697</c:v>
                </c:pt>
                <c:pt idx="230">
                  <c:v>407.91666666666697</c:v>
                </c:pt>
                <c:pt idx="231">
                  <c:v>415.83333333333297</c:v>
                </c:pt>
                <c:pt idx="232">
                  <c:v>415.83333333333297</c:v>
                </c:pt>
                <c:pt idx="233">
                  <c:v>415.83333333333297</c:v>
                </c:pt>
                <c:pt idx="234">
                  <c:v>420</c:v>
                </c:pt>
                <c:pt idx="235">
                  <c:v>420</c:v>
                </c:pt>
                <c:pt idx="236">
                  <c:v>420</c:v>
                </c:pt>
                <c:pt idx="237">
                  <c:v>417.5</c:v>
                </c:pt>
                <c:pt idx="238">
                  <c:v>417.5</c:v>
                </c:pt>
                <c:pt idx="239">
                  <c:v>417.5</c:v>
                </c:pt>
                <c:pt idx="240">
                  <c:v>410.83333333333297</c:v>
                </c:pt>
                <c:pt idx="241">
                  <c:v>410.83333333333297</c:v>
                </c:pt>
                <c:pt idx="242">
                  <c:v>410.83333333333297</c:v>
                </c:pt>
                <c:pt idx="243">
                  <c:v>410</c:v>
                </c:pt>
                <c:pt idx="244">
                  <c:v>410</c:v>
                </c:pt>
                <c:pt idx="245">
                  <c:v>410</c:v>
                </c:pt>
                <c:pt idx="246">
                  <c:v>409.58333333333314</c:v>
                </c:pt>
                <c:pt idx="247">
                  <c:v>409.58333333333314</c:v>
                </c:pt>
                <c:pt idx="248">
                  <c:v>409.58333333333314</c:v>
                </c:pt>
                <c:pt idx="249">
                  <c:v>424.16666666666708</c:v>
                </c:pt>
                <c:pt idx="250">
                  <c:v>424.16666666666708</c:v>
                </c:pt>
                <c:pt idx="251">
                  <c:v>424.16666666666708</c:v>
                </c:pt>
                <c:pt idx="252">
                  <c:v>444.58333333333297</c:v>
                </c:pt>
                <c:pt idx="253">
                  <c:v>444.58333333333297</c:v>
                </c:pt>
                <c:pt idx="254">
                  <c:v>444.58333333333297</c:v>
                </c:pt>
                <c:pt idx="255">
                  <c:v>475.833333333334</c:v>
                </c:pt>
                <c:pt idx="256">
                  <c:v>475.833333333334</c:v>
                </c:pt>
                <c:pt idx="257">
                  <c:v>475.833333333334</c:v>
                </c:pt>
                <c:pt idx="258">
                  <c:v>462.5</c:v>
                </c:pt>
                <c:pt idx="259">
                  <c:v>462.5</c:v>
                </c:pt>
                <c:pt idx="260">
                  <c:v>462.5</c:v>
                </c:pt>
                <c:pt idx="261">
                  <c:v>418.33333333333314</c:v>
                </c:pt>
                <c:pt idx="262">
                  <c:v>418.33333333333314</c:v>
                </c:pt>
                <c:pt idx="263">
                  <c:v>418.33333333333314</c:v>
                </c:pt>
                <c:pt idx="264">
                  <c:v>412.5</c:v>
                </c:pt>
                <c:pt idx="265">
                  <c:v>412.5</c:v>
                </c:pt>
                <c:pt idx="266">
                  <c:v>412.5</c:v>
                </c:pt>
                <c:pt idx="267">
                  <c:v>412.08333333333314</c:v>
                </c:pt>
                <c:pt idx="268">
                  <c:v>412.08333333333314</c:v>
                </c:pt>
                <c:pt idx="269">
                  <c:v>412.08333333333314</c:v>
                </c:pt>
                <c:pt idx="270">
                  <c:v>420</c:v>
                </c:pt>
                <c:pt idx="271">
                  <c:v>420</c:v>
                </c:pt>
                <c:pt idx="272">
                  <c:v>420</c:v>
                </c:pt>
                <c:pt idx="273">
                  <c:v>410.41666666666697</c:v>
                </c:pt>
                <c:pt idx="274">
                  <c:v>410.41666666666697</c:v>
                </c:pt>
                <c:pt idx="275">
                  <c:v>410.41666666666697</c:v>
                </c:pt>
                <c:pt idx="276">
                  <c:v>407.5</c:v>
                </c:pt>
                <c:pt idx="277">
                  <c:v>407.5</c:v>
                </c:pt>
                <c:pt idx="278">
                  <c:v>407.5</c:v>
                </c:pt>
                <c:pt idx="279">
                  <c:v>397.08333333333314</c:v>
                </c:pt>
                <c:pt idx="280">
                  <c:v>397.08333333333314</c:v>
                </c:pt>
                <c:pt idx="281">
                  <c:v>397.08333333333314</c:v>
                </c:pt>
                <c:pt idx="282">
                  <c:v>380.41666666666703</c:v>
                </c:pt>
                <c:pt idx="283">
                  <c:v>380.41666666666703</c:v>
                </c:pt>
                <c:pt idx="284">
                  <c:v>380.41666666666703</c:v>
                </c:pt>
                <c:pt idx="285">
                  <c:v>391.25</c:v>
                </c:pt>
                <c:pt idx="286">
                  <c:v>391.25</c:v>
                </c:pt>
                <c:pt idx="287">
                  <c:v>391.25</c:v>
                </c:pt>
                <c:pt idx="288">
                  <c:v>435</c:v>
                </c:pt>
                <c:pt idx="289">
                  <c:v>435</c:v>
                </c:pt>
                <c:pt idx="290">
                  <c:v>435</c:v>
                </c:pt>
                <c:pt idx="291">
                  <c:v>489.583333333334</c:v>
                </c:pt>
                <c:pt idx="292">
                  <c:v>489.583333333334</c:v>
                </c:pt>
                <c:pt idx="293">
                  <c:v>489.583333333334</c:v>
                </c:pt>
                <c:pt idx="294">
                  <c:v>509.16666666666612</c:v>
                </c:pt>
                <c:pt idx="295">
                  <c:v>509.16666666666612</c:v>
                </c:pt>
                <c:pt idx="296">
                  <c:v>509.16666666666612</c:v>
                </c:pt>
                <c:pt idx="297">
                  <c:v>505</c:v>
                </c:pt>
                <c:pt idx="298">
                  <c:v>505</c:v>
                </c:pt>
                <c:pt idx="299">
                  <c:v>505</c:v>
                </c:pt>
                <c:pt idx="300">
                  <c:v>512.08333333333326</c:v>
                </c:pt>
                <c:pt idx="301">
                  <c:v>512.08333333333326</c:v>
                </c:pt>
                <c:pt idx="302">
                  <c:v>512.08333333333326</c:v>
                </c:pt>
                <c:pt idx="303">
                  <c:v>516.25</c:v>
                </c:pt>
                <c:pt idx="304">
                  <c:v>516.25</c:v>
                </c:pt>
                <c:pt idx="305">
                  <c:v>516.25</c:v>
                </c:pt>
                <c:pt idx="306">
                  <c:v>520</c:v>
                </c:pt>
                <c:pt idx="307">
                  <c:v>520</c:v>
                </c:pt>
                <c:pt idx="308">
                  <c:v>520</c:v>
                </c:pt>
                <c:pt idx="309">
                  <c:v>514.16666666666595</c:v>
                </c:pt>
                <c:pt idx="310">
                  <c:v>514.16666666666595</c:v>
                </c:pt>
                <c:pt idx="311">
                  <c:v>514.16666666666595</c:v>
                </c:pt>
                <c:pt idx="312">
                  <c:v>506.25</c:v>
                </c:pt>
                <c:pt idx="313">
                  <c:v>506.25</c:v>
                </c:pt>
                <c:pt idx="314">
                  <c:v>506.25</c:v>
                </c:pt>
                <c:pt idx="315">
                  <c:v>515</c:v>
                </c:pt>
                <c:pt idx="316">
                  <c:v>515</c:v>
                </c:pt>
                <c:pt idx="317">
                  <c:v>515</c:v>
                </c:pt>
                <c:pt idx="318">
                  <c:v>522.91666666666629</c:v>
                </c:pt>
                <c:pt idx="319">
                  <c:v>522.91666666666629</c:v>
                </c:pt>
                <c:pt idx="320">
                  <c:v>522.91666666666629</c:v>
                </c:pt>
                <c:pt idx="321">
                  <c:v>505.55555555555486</c:v>
                </c:pt>
                <c:pt idx="322">
                  <c:v>505.55555555555486</c:v>
                </c:pt>
                <c:pt idx="323">
                  <c:v>505.55555555555486</c:v>
                </c:pt>
                <c:pt idx="324">
                  <c:v>527.5</c:v>
                </c:pt>
                <c:pt idx="325">
                  <c:v>527.5</c:v>
                </c:pt>
                <c:pt idx="326">
                  <c:v>527.5</c:v>
                </c:pt>
                <c:pt idx="327">
                  <c:v>530</c:v>
                </c:pt>
                <c:pt idx="328">
                  <c:v>530</c:v>
                </c:pt>
                <c:pt idx="329">
                  <c:v>530</c:v>
                </c:pt>
                <c:pt idx="330">
                  <c:v>530</c:v>
                </c:pt>
                <c:pt idx="331">
                  <c:v>530</c:v>
                </c:pt>
                <c:pt idx="332">
                  <c:v>530</c:v>
                </c:pt>
                <c:pt idx="333">
                  <c:v>527.5</c:v>
                </c:pt>
                <c:pt idx="334">
                  <c:v>527.5</c:v>
                </c:pt>
                <c:pt idx="335">
                  <c:v>527.5</c:v>
                </c:pt>
                <c:pt idx="336">
                  <c:v>529.1666666666672</c:v>
                </c:pt>
                <c:pt idx="337">
                  <c:v>529.1666666666672</c:v>
                </c:pt>
                <c:pt idx="338">
                  <c:v>529.1666666666672</c:v>
                </c:pt>
                <c:pt idx="339">
                  <c:v>524.58333333333326</c:v>
                </c:pt>
                <c:pt idx="340">
                  <c:v>524.58333333333326</c:v>
                </c:pt>
                <c:pt idx="341">
                  <c:v>524.58333333333326</c:v>
                </c:pt>
                <c:pt idx="342">
                  <c:v>517.91666666666629</c:v>
                </c:pt>
                <c:pt idx="343">
                  <c:v>517.91666666666629</c:v>
                </c:pt>
                <c:pt idx="344">
                  <c:v>517.91666666666629</c:v>
                </c:pt>
                <c:pt idx="345">
                  <c:v>520</c:v>
                </c:pt>
                <c:pt idx="346">
                  <c:v>520</c:v>
                </c:pt>
                <c:pt idx="347">
                  <c:v>520</c:v>
                </c:pt>
                <c:pt idx="348">
                  <c:v>523.75</c:v>
                </c:pt>
                <c:pt idx="349">
                  <c:v>523.75</c:v>
                </c:pt>
                <c:pt idx="350">
                  <c:v>523.75</c:v>
                </c:pt>
                <c:pt idx="351">
                  <c:v>530</c:v>
                </c:pt>
                <c:pt idx="352">
                  <c:v>530</c:v>
                </c:pt>
                <c:pt idx="353">
                  <c:v>530</c:v>
                </c:pt>
                <c:pt idx="354">
                  <c:v>524.58333333333326</c:v>
                </c:pt>
                <c:pt idx="355">
                  <c:v>524.58333333333326</c:v>
                </c:pt>
                <c:pt idx="356">
                  <c:v>524.58333333333326</c:v>
                </c:pt>
                <c:pt idx="357">
                  <c:v>520.83333333333303</c:v>
                </c:pt>
                <c:pt idx="358">
                  <c:v>520.83333333333303</c:v>
                </c:pt>
                <c:pt idx="359">
                  <c:v>520.83333333333303</c:v>
                </c:pt>
                <c:pt idx="360">
                  <c:v>524.58333333333326</c:v>
                </c:pt>
                <c:pt idx="361">
                  <c:v>524.58333333333326</c:v>
                </c:pt>
                <c:pt idx="362">
                  <c:v>524.58333333333326</c:v>
                </c:pt>
                <c:pt idx="363">
                  <c:v>530</c:v>
                </c:pt>
                <c:pt idx="364">
                  <c:v>530</c:v>
                </c:pt>
                <c:pt idx="365">
                  <c:v>530</c:v>
                </c:pt>
                <c:pt idx="366">
                  <c:v>529.58333333333326</c:v>
                </c:pt>
                <c:pt idx="367">
                  <c:v>529.58333333333326</c:v>
                </c:pt>
                <c:pt idx="368">
                  <c:v>529.58333333333326</c:v>
                </c:pt>
                <c:pt idx="369">
                  <c:v>525.41666666666595</c:v>
                </c:pt>
                <c:pt idx="370">
                  <c:v>525.41666666666595</c:v>
                </c:pt>
                <c:pt idx="371">
                  <c:v>525.41666666666595</c:v>
                </c:pt>
                <c:pt idx="372">
                  <c:v>530</c:v>
                </c:pt>
                <c:pt idx="373">
                  <c:v>530</c:v>
                </c:pt>
                <c:pt idx="374">
                  <c:v>530</c:v>
                </c:pt>
                <c:pt idx="375">
                  <c:v>530</c:v>
                </c:pt>
                <c:pt idx="376">
                  <c:v>530</c:v>
                </c:pt>
                <c:pt idx="377">
                  <c:v>530</c:v>
                </c:pt>
                <c:pt idx="378">
                  <c:v>527.08333333333326</c:v>
                </c:pt>
                <c:pt idx="379">
                  <c:v>527.08333333333326</c:v>
                </c:pt>
                <c:pt idx="380">
                  <c:v>527.08333333333326</c:v>
                </c:pt>
                <c:pt idx="381">
                  <c:v>527.08333333333326</c:v>
                </c:pt>
                <c:pt idx="382">
                  <c:v>530</c:v>
                </c:pt>
                <c:pt idx="383">
                  <c:v>522.08333333333326</c:v>
                </c:pt>
                <c:pt idx="384">
                  <c:v>534.58333333333326</c:v>
                </c:pt>
                <c:pt idx="385">
                  <c:v>530</c:v>
                </c:pt>
                <c:pt idx="386">
                  <c:v>530</c:v>
                </c:pt>
                <c:pt idx="387">
                  <c:v>530</c:v>
                </c:pt>
                <c:pt idx="388">
                  <c:v>530</c:v>
                </c:pt>
                <c:pt idx="389">
                  <c:v>520</c:v>
                </c:pt>
                <c:pt idx="390">
                  <c:v>520</c:v>
                </c:pt>
                <c:pt idx="391">
                  <c:v>525.83333333333303</c:v>
                </c:pt>
                <c:pt idx="392">
                  <c:v>520</c:v>
                </c:pt>
                <c:pt idx="393">
                  <c:v>506.66666666666617</c:v>
                </c:pt>
                <c:pt idx="394">
                  <c:v>507.08333333333297</c:v>
                </c:pt>
                <c:pt idx="395">
                  <c:v>493.75</c:v>
                </c:pt>
                <c:pt idx="396">
                  <c:v>509.58333333333314</c:v>
                </c:pt>
                <c:pt idx="397">
                  <c:v>483.33333333333314</c:v>
                </c:pt>
                <c:pt idx="398">
                  <c:v>480.833333333334</c:v>
                </c:pt>
                <c:pt idx="399">
                  <c:v>491.25</c:v>
                </c:pt>
                <c:pt idx="400">
                  <c:v>496.66666666666708</c:v>
                </c:pt>
                <c:pt idx="401">
                  <c:v>504.16666666666708</c:v>
                </c:pt>
                <c:pt idx="402">
                  <c:v>477.08333333333405</c:v>
                </c:pt>
                <c:pt idx="403">
                  <c:v>495.41666666666703</c:v>
                </c:pt>
                <c:pt idx="404">
                  <c:v>502.49999999999983</c:v>
                </c:pt>
                <c:pt idx="405">
                  <c:v>542.91666666666629</c:v>
                </c:pt>
                <c:pt idx="406">
                  <c:v>503.33333333333297</c:v>
                </c:pt>
              </c:numCache>
            </c:numRef>
          </c:xVal>
          <c:yVal>
            <c:numRef>
              <c:f>'MiniSipper-All-Sample.dat'!$AL$5:$AL$411</c:f>
              <c:numCache>
                <c:formatCode>0.0</c:formatCode>
                <c:ptCount val="407"/>
                <c:pt idx="0">
                  <c:v>678.37099999999998</c:v>
                </c:pt>
                <c:pt idx="1">
                  <c:v>690.52</c:v>
                </c:pt>
                <c:pt idx="2">
                  <c:v>636.67700000000002</c:v>
                </c:pt>
                <c:pt idx="3">
                  <c:v>609.43399999999997</c:v>
                </c:pt>
                <c:pt idx="4">
                  <c:v>703.16399999999999</c:v>
                </c:pt>
                <c:pt idx="5">
                  <c:v>751.79200000000003</c:v>
                </c:pt>
                <c:pt idx="6">
                  <c:v>1041.3150000000001</c:v>
                </c:pt>
                <c:pt idx="7">
                  <c:v>1026.9100000000001</c:v>
                </c:pt>
                <c:pt idx="8">
                  <c:v>878.76699999999983</c:v>
                </c:pt>
                <c:pt idx="9">
                  <c:v>963.72799999999972</c:v>
                </c:pt>
                <c:pt idx="10">
                  <c:v>1118.954</c:v>
                </c:pt>
                <c:pt idx="11">
                  <c:v>918.28400000000022</c:v>
                </c:pt>
                <c:pt idx="12">
                  <c:v>901.12099999999998</c:v>
                </c:pt>
                <c:pt idx="13">
                  <c:v>1238.299</c:v>
                </c:pt>
                <c:pt idx="14">
                  <c:v>1073.6609999999998</c:v>
                </c:pt>
                <c:pt idx="15">
                  <c:v>873.90899999999999</c:v>
                </c:pt>
                <c:pt idx="16">
                  <c:v>657.63199999999972</c:v>
                </c:pt>
                <c:pt idx="17">
                  <c:v>574.57600000000002</c:v>
                </c:pt>
                <c:pt idx="18">
                  <c:v>455.1400000000001</c:v>
                </c:pt>
                <c:pt idx="19">
                  <c:v>373.51099999999991</c:v>
                </c:pt>
                <c:pt idx="20">
                  <c:v>313.85700000000008</c:v>
                </c:pt>
                <c:pt idx="21">
                  <c:v>388.9849999999999</c:v>
                </c:pt>
                <c:pt idx="22">
                  <c:v>505.17</c:v>
                </c:pt>
                <c:pt idx="23">
                  <c:v>757.476</c:v>
                </c:pt>
                <c:pt idx="24">
                  <c:v>1015.035</c:v>
                </c:pt>
                <c:pt idx="25">
                  <c:v>1164.0129999999999</c:v>
                </c:pt>
                <c:pt idx="26">
                  <c:v>1253.9480000000001</c:v>
                </c:pt>
                <c:pt idx="27">
                  <c:v>1261.9270000000001</c:v>
                </c:pt>
                <c:pt idx="28">
                  <c:v>979.05099999999982</c:v>
                </c:pt>
                <c:pt idx="29">
                  <c:v>660.86199999999963</c:v>
                </c:pt>
                <c:pt idx="30">
                  <c:v>354.245</c:v>
                </c:pt>
                <c:pt idx="31">
                  <c:v>120.163</c:v>
                </c:pt>
                <c:pt idx="32">
                  <c:v>51.478000000000002</c:v>
                </c:pt>
                <c:pt idx="33">
                  <c:v>28.766999999999992</c:v>
                </c:pt>
                <c:pt idx="34">
                  <c:v>24.837000000000007</c:v>
                </c:pt>
                <c:pt idx="35">
                  <c:v>16.914999999999999</c:v>
                </c:pt>
                <c:pt idx="36">
                  <c:v>20.869</c:v>
                </c:pt>
                <c:pt idx="37">
                  <c:v>16.155999999999999</c:v>
                </c:pt>
                <c:pt idx="38">
                  <c:v>11.175000000000002</c:v>
                </c:pt>
                <c:pt idx="39">
                  <c:v>10.966000000000005</c:v>
                </c:pt>
                <c:pt idx="40">
                  <c:v>13.071</c:v>
                </c:pt>
                <c:pt idx="41">
                  <c:v>16.478000000000002</c:v>
                </c:pt>
                <c:pt idx="42">
                  <c:v>10.216000000000001</c:v>
                </c:pt>
                <c:pt idx="43">
                  <c:v>9.7189999999999994</c:v>
                </c:pt>
                <c:pt idx="44">
                  <c:v>11.858000000000002</c:v>
                </c:pt>
                <c:pt idx="45">
                  <c:v>10.47</c:v>
                </c:pt>
                <c:pt idx="46">
                  <c:v>9.860000000000003</c:v>
                </c:pt>
                <c:pt idx="47">
                  <c:v>12.617000000000001</c:v>
                </c:pt>
                <c:pt idx="48">
                  <c:v>10.98</c:v>
                </c:pt>
                <c:pt idx="49">
                  <c:v>9.9520000000000035</c:v>
                </c:pt>
                <c:pt idx="50">
                  <c:v>14.662000000000004</c:v>
                </c:pt>
                <c:pt idx="51">
                  <c:v>8.1319999999999997</c:v>
                </c:pt>
                <c:pt idx="52">
                  <c:v>10.354000000000005</c:v>
                </c:pt>
                <c:pt idx="53">
                  <c:v>8.356000000000007</c:v>
                </c:pt>
                <c:pt idx="54">
                  <c:v>8.9570000000000007</c:v>
                </c:pt>
                <c:pt idx="55">
                  <c:v>8.2010000000000005</c:v>
                </c:pt>
                <c:pt idx="56">
                  <c:v>8.9030000000000005</c:v>
                </c:pt>
                <c:pt idx="57">
                  <c:v>6.8</c:v>
                </c:pt>
                <c:pt idx="58">
                  <c:v>8.9990000000000006</c:v>
                </c:pt>
                <c:pt idx="59">
                  <c:v>7.8919999999999995</c:v>
                </c:pt>
                <c:pt idx="60">
                  <c:v>8.9670000000000005</c:v>
                </c:pt>
                <c:pt idx="61">
                  <c:v>9.0340000000000025</c:v>
                </c:pt>
                <c:pt idx="62">
                  <c:v>10.396000000000004</c:v>
                </c:pt>
                <c:pt idx="63">
                  <c:v>7.9939999999999998</c:v>
                </c:pt>
                <c:pt idx="64">
                  <c:v>8.0680000000000014</c:v>
                </c:pt>
                <c:pt idx="65">
                  <c:v>7.5490000000000004</c:v>
                </c:pt>
                <c:pt idx="66">
                  <c:v>8.5810000000000013</c:v>
                </c:pt>
                <c:pt idx="67">
                  <c:v>7.9569999999999999</c:v>
                </c:pt>
                <c:pt idx="68">
                  <c:v>6.0249999999999986</c:v>
                </c:pt>
                <c:pt idx="69">
                  <c:v>8.3500000000000032</c:v>
                </c:pt>
                <c:pt idx="70">
                  <c:v>6.3949999999999978</c:v>
                </c:pt>
                <c:pt idx="71">
                  <c:v>7.594999999999998</c:v>
                </c:pt>
                <c:pt idx="72">
                  <c:v>7.609</c:v>
                </c:pt>
                <c:pt idx="73">
                  <c:v>6.4189999999999996</c:v>
                </c:pt>
                <c:pt idx="74">
                  <c:v>8.9880000000000013</c:v>
                </c:pt>
                <c:pt idx="75">
                  <c:v>7.6890000000000001</c:v>
                </c:pt>
                <c:pt idx="76">
                  <c:v>5.899</c:v>
                </c:pt>
                <c:pt idx="77">
                  <c:v>8.4040000000000035</c:v>
                </c:pt>
                <c:pt idx="78">
                  <c:v>7.0759999999999996</c:v>
                </c:pt>
                <c:pt idx="79">
                  <c:v>5.883</c:v>
                </c:pt>
                <c:pt idx="80">
                  <c:v>6.5810000000000004</c:v>
                </c:pt>
                <c:pt idx="81">
                  <c:v>5.4039999999999999</c:v>
                </c:pt>
                <c:pt idx="82">
                  <c:v>6.9690000000000003</c:v>
                </c:pt>
                <c:pt idx="83">
                  <c:v>5.5359999999999996</c:v>
                </c:pt>
                <c:pt idx="84">
                  <c:v>5.7910000000000004</c:v>
                </c:pt>
                <c:pt idx="85">
                  <c:v>5.9690000000000003</c:v>
                </c:pt>
                <c:pt idx="86">
                  <c:v>7.101</c:v>
                </c:pt>
                <c:pt idx="87">
                  <c:v>6.3339999999999996</c:v>
                </c:pt>
                <c:pt idx="88">
                  <c:v>4.6909999999999981</c:v>
                </c:pt>
                <c:pt idx="89">
                  <c:v>5.42</c:v>
                </c:pt>
                <c:pt idx="90">
                  <c:v>7.13</c:v>
                </c:pt>
                <c:pt idx="91">
                  <c:v>8.527000000000001</c:v>
                </c:pt>
                <c:pt idx="92">
                  <c:v>7.2160000000000002</c:v>
                </c:pt>
                <c:pt idx="93">
                  <c:v>6.9530000000000003</c:v>
                </c:pt>
                <c:pt idx="94">
                  <c:v>8.293000000000001</c:v>
                </c:pt>
                <c:pt idx="95">
                  <c:v>7.609</c:v>
                </c:pt>
                <c:pt idx="96">
                  <c:v>7.2380000000000004</c:v>
                </c:pt>
                <c:pt idx="97">
                  <c:v>7.2759999999999998</c:v>
                </c:pt>
                <c:pt idx="98">
                  <c:v>8.202</c:v>
                </c:pt>
                <c:pt idx="99">
                  <c:v>6.8069999999999995</c:v>
                </c:pt>
                <c:pt idx="100">
                  <c:v>6.68</c:v>
                </c:pt>
                <c:pt idx="101">
                  <c:v>5.9850000000000003</c:v>
                </c:pt>
                <c:pt idx="102">
                  <c:v>7.2960000000000003</c:v>
                </c:pt>
                <c:pt idx="106">
                  <c:v>320.63400000000001</c:v>
                </c:pt>
                <c:pt idx="107">
                  <c:v>377.90199999999987</c:v>
                </c:pt>
                <c:pt idx="108">
                  <c:v>405.54199999999986</c:v>
                </c:pt>
                <c:pt idx="109">
                  <c:v>412.137</c:v>
                </c:pt>
                <c:pt idx="110">
                  <c:v>434.90899999999988</c:v>
                </c:pt>
                <c:pt idx="111">
                  <c:v>437.28699999999975</c:v>
                </c:pt>
                <c:pt idx="112">
                  <c:v>462.43400000000003</c:v>
                </c:pt>
                <c:pt idx="113">
                  <c:v>476.84800000000001</c:v>
                </c:pt>
                <c:pt idx="114">
                  <c:v>511.95</c:v>
                </c:pt>
                <c:pt idx="115">
                  <c:v>512.99800000000005</c:v>
                </c:pt>
                <c:pt idx="116">
                  <c:v>544.76</c:v>
                </c:pt>
                <c:pt idx="117">
                  <c:v>549.05099999999982</c:v>
                </c:pt>
                <c:pt idx="118">
                  <c:v>561.76699999999983</c:v>
                </c:pt>
                <c:pt idx="119">
                  <c:v>573.20100000000002</c:v>
                </c:pt>
                <c:pt idx="120">
                  <c:v>597.52499999999998</c:v>
                </c:pt>
                <c:pt idx="121">
                  <c:v>589.24800000000005</c:v>
                </c:pt>
                <c:pt idx="122">
                  <c:v>669.73800000000028</c:v>
                </c:pt>
                <c:pt idx="123">
                  <c:v>605.47900000000004</c:v>
                </c:pt>
                <c:pt idx="124">
                  <c:v>622.89499999999998</c:v>
                </c:pt>
                <c:pt idx="125">
                  <c:v>615.29800000000023</c:v>
                </c:pt>
                <c:pt idx="126">
                  <c:v>657.03399999999999</c:v>
                </c:pt>
                <c:pt idx="127">
                  <c:v>662.24699999999996</c:v>
                </c:pt>
                <c:pt idx="128">
                  <c:v>649.06799999999976</c:v>
                </c:pt>
                <c:pt idx="129">
                  <c:v>652.73199999999997</c:v>
                </c:pt>
                <c:pt idx="130">
                  <c:v>675.93499999999972</c:v>
                </c:pt>
                <c:pt idx="131">
                  <c:v>690.29900000000021</c:v>
                </c:pt>
                <c:pt idx="132">
                  <c:v>676.39599999999996</c:v>
                </c:pt>
                <c:pt idx="133">
                  <c:v>696.34899999999982</c:v>
                </c:pt>
                <c:pt idx="134">
                  <c:v>686.49800000000005</c:v>
                </c:pt>
                <c:pt idx="135">
                  <c:v>699.24599999999998</c:v>
                </c:pt>
                <c:pt idx="136">
                  <c:v>700.76499999999999</c:v>
                </c:pt>
                <c:pt idx="137">
                  <c:v>704.98199999999997</c:v>
                </c:pt>
                <c:pt idx="138">
                  <c:v>713.43399999999997</c:v>
                </c:pt>
                <c:pt idx="139">
                  <c:v>702.755</c:v>
                </c:pt>
                <c:pt idx="140">
                  <c:v>728.84199999999976</c:v>
                </c:pt>
                <c:pt idx="141">
                  <c:v>736.68000000000018</c:v>
                </c:pt>
                <c:pt idx="142">
                  <c:v>732.36399999999981</c:v>
                </c:pt>
                <c:pt idx="143">
                  <c:v>743.81</c:v>
                </c:pt>
                <c:pt idx="144">
                  <c:v>746.32499999999982</c:v>
                </c:pt>
                <c:pt idx="145">
                  <c:v>741.75400000000002</c:v>
                </c:pt>
                <c:pt idx="146">
                  <c:v>818.87900000000002</c:v>
                </c:pt>
                <c:pt idx="147">
                  <c:v>908.97699999999998</c:v>
                </c:pt>
                <c:pt idx="151">
                  <c:v>302.80099999999999</c:v>
                </c:pt>
                <c:pt idx="152">
                  <c:v>303.74</c:v>
                </c:pt>
                <c:pt idx="153">
                  <c:v>295.42699999999985</c:v>
                </c:pt>
                <c:pt idx="154">
                  <c:v>302.625</c:v>
                </c:pt>
                <c:pt idx="155">
                  <c:v>290.779</c:v>
                </c:pt>
                <c:pt idx="156">
                  <c:v>292.20400000000001</c:v>
                </c:pt>
                <c:pt idx="160">
                  <c:v>118.71599999999999</c:v>
                </c:pt>
                <c:pt idx="161">
                  <c:v>97.714000000000027</c:v>
                </c:pt>
                <c:pt idx="162">
                  <c:v>91.646000000000001</c:v>
                </c:pt>
                <c:pt idx="163">
                  <c:v>88.60199999999999</c:v>
                </c:pt>
                <c:pt idx="164">
                  <c:v>98.628999999999976</c:v>
                </c:pt>
                <c:pt idx="165">
                  <c:v>99.277999999999992</c:v>
                </c:pt>
                <c:pt idx="166">
                  <c:v>92.41100000000003</c:v>
                </c:pt>
                <c:pt idx="167">
                  <c:v>91.099000000000004</c:v>
                </c:pt>
                <c:pt idx="168">
                  <c:v>95.8</c:v>
                </c:pt>
                <c:pt idx="169">
                  <c:v>95.992999999999995</c:v>
                </c:pt>
                <c:pt idx="170">
                  <c:v>99.335999999999999</c:v>
                </c:pt>
                <c:pt idx="171">
                  <c:v>112.477</c:v>
                </c:pt>
                <c:pt idx="172">
                  <c:v>107.03400000000002</c:v>
                </c:pt>
                <c:pt idx="173">
                  <c:v>94.649999999999991</c:v>
                </c:pt>
                <c:pt idx="174">
                  <c:v>92.211000000000027</c:v>
                </c:pt>
                <c:pt idx="175">
                  <c:v>91.712999999999994</c:v>
                </c:pt>
                <c:pt idx="176">
                  <c:v>93.312000000000012</c:v>
                </c:pt>
                <c:pt idx="177">
                  <c:v>86.345000000000013</c:v>
                </c:pt>
                <c:pt idx="178">
                  <c:v>89.315000000000012</c:v>
                </c:pt>
                <c:pt idx="179">
                  <c:v>95.992999999999995</c:v>
                </c:pt>
                <c:pt idx="180">
                  <c:v>96.444000000000031</c:v>
                </c:pt>
                <c:pt idx="181">
                  <c:v>99.82</c:v>
                </c:pt>
                <c:pt idx="182">
                  <c:v>97.171999999999983</c:v>
                </c:pt>
                <c:pt idx="183">
                  <c:v>99.343000000000004</c:v>
                </c:pt>
                <c:pt idx="184">
                  <c:v>95.953999999999994</c:v>
                </c:pt>
                <c:pt idx="185">
                  <c:v>95.614000000000004</c:v>
                </c:pt>
                <c:pt idx="186">
                  <c:v>88.228999999999999</c:v>
                </c:pt>
                <c:pt idx="187">
                  <c:v>89.48</c:v>
                </c:pt>
                <c:pt idx="188">
                  <c:v>91.754999999999995</c:v>
                </c:pt>
                <c:pt idx="189">
                  <c:v>85.825000000000003</c:v>
                </c:pt>
                <c:pt idx="190">
                  <c:v>79.664999999999992</c:v>
                </c:pt>
                <c:pt idx="191">
                  <c:v>81.153999999999982</c:v>
                </c:pt>
                <c:pt idx="192">
                  <c:v>81.769000000000005</c:v>
                </c:pt>
                <c:pt idx="193">
                  <c:v>83.739000000000004</c:v>
                </c:pt>
                <c:pt idx="194">
                  <c:v>80.332999999999998</c:v>
                </c:pt>
                <c:pt idx="195">
                  <c:v>97.777999999999992</c:v>
                </c:pt>
                <c:pt idx="199">
                  <c:v>1100.921</c:v>
                </c:pt>
                <c:pt idx="200">
                  <c:v>990.39499999999998</c:v>
                </c:pt>
                <c:pt idx="201">
                  <c:v>1107.2329999999999</c:v>
                </c:pt>
                <c:pt idx="202">
                  <c:v>1063.1699999999998</c:v>
                </c:pt>
                <c:pt idx="203">
                  <c:v>980.05099999999982</c:v>
                </c:pt>
                <c:pt idx="204">
                  <c:v>887.95899999999972</c:v>
                </c:pt>
                <c:pt idx="205">
                  <c:v>623.80599999999981</c:v>
                </c:pt>
                <c:pt idx="206">
                  <c:v>457.30099999999999</c:v>
                </c:pt>
                <c:pt idx="207">
                  <c:v>486.23099999999988</c:v>
                </c:pt>
                <c:pt idx="208">
                  <c:v>490.25</c:v>
                </c:pt>
                <c:pt idx="209">
                  <c:v>571.61500000000001</c:v>
                </c:pt>
                <c:pt idx="210">
                  <c:v>595.95899999999972</c:v>
                </c:pt>
                <c:pt idx="211">
                  <c:v>604.77900000000022</c:v>
                </c:pt>
                <c:pt idx="212">
                  <c:v>601.06299999999976</c:v>
                </c:pt>
                <c:pt idx="213">
                  <c:v>597.9649999999998</c:v>
                </c:pt>
                <c:pt idx="214">
                  <c:v>702.73800000000028</c:v>
                </c:pt>
                <c:pt idx="215">
                  <c:v>725.15</c:v>
                </c:pt>
                <c:pt idx="216">
                  <c:v>750.40699999999981</c:v>
                </c:pt>
                <c:pt idx="217">
                  <c:v>783.25400000000002</c:v>
                </c:pt>
                <c:pt idx="218">
                  <c:v>840.88800000000003</c:v>
                </c:pt>
                <c:pt idx="219">
                  <c:v>1073.8589999999999</c:v>
                </c:pt>
                <c:pt idx="220">
                  <c:v>1163.3319999999999</c:v>
                </c:pt>
                <c:pt idx="221">
                  <c:v>1221.25</c:v>
                </c:pt>
                <c:pt idx="222">
                  <c:v>1300.5070000000001</c:v>
                </c:pt>
                <c:pt idx="223">
                  <c:v>1416.482</c:v>
                </c:pt>
                <c:pt idx="224">
                  <c:v>1114.807</c:v>
                </c:pt>
                <c:pt idx="225">
                  <c:v>802.67100000000005</c:v>
                </c:pt>
                <c:pt idx="226">
                  <c:v>761.995</c:v>
                </c:pt>
                <c:pt idx="227">
                  <c:v>509.60199999999986</c:v>
                </c:pt>
                <c:pt idx="228">
                  <c:v>408.77</c:v>
                </c:pt>
                <c:pt idx="229">
                  <c:v>390.86</c:v>
                </c:pt>
                <c:pt idx="230">
                  <c:v>393.55799999999999</c:v>
                </c:pt>
                <c:pt idx="231">
                  <c:v>406.08699999999988</c:v>
                </c:pt>
                <c:pt idx="232">
                  <c:v>391.19799999999987</c:v>
                </c:pt>
                <c:pt idx="233">
                  <c:v>414.07100000000003</c:v>
                </c:pt>
                <c:pt idx="234">
                  <c:v>414.0809999999999</c:v>
                </c:pt>
                <c:pt idx="235">
                  <c:v>437.09899999999988</c:v>
                </c:pt>
                <c:pt idx="236">
                  <c:v>455.47199999999975</c:v>
                </c:pt>
                <c:pt idx="237">
                  <c:v>489.14600000000002</c:v>
                </c:pt>
                <c:pt idx="238">
                  <c:v>535.404</c:v>
                </c:pt>
                <c:pt idx="239">
                  <c:v>546.70100000000002</c:v>
                </c:pt>
                <c:pt idx="240">
                  <c:v>542.56399999999996</c:v>
                </c:pt>
                <c:pt idx="241">
                  <c:v>555.33099999999979</c:v>
                </c:pt>
                <c:pt idx="242">
                  <c:v>599.05699999999979</c:v>
                </c:pt>
                <c:pt idx="243">
                  <c:v>710.00900000000001</c:v>
                </c:pt>
                <c:pt idx="244">
                  <c:v>704.80399999999997</c:v>
                </c:pt>
                <c:pt idx="245">
                  <c:v>699.48</c:v>
                </c:pt>
                <c:pt idx="246">
                  <c:v>798.08900000000028</c:v>
                </c:pt>
                <c:pt idx="247">
                  <c:v>870.02800000000002</c:v>
                </c:pt>
                <c:pt idx="248">
                  <c:v>895.92599999999982</c:v>
                </c:pt>
                <c:pt idx="249">
                  <c:v>952.65300000000002</c:v>
                </c:pt>
                <c:pt idx="250">
                  <c:v>1047.528</c:v>
                </c:pt>
                <c:pt idx="251">
                  <c:v>1099.3389999999999</c:v>
                </c:pt>
                <c:pt idx="252">
                  <c:v>1136.5739999999998</c:v>
                </c:pt>
                <c:pt idx="253">
                  <c:v>1297.9110000000001</c:v>
                </c:pt>
                <c:pt idx="254">
                  <c:v>1416.23</c:v>
                </c:pt>
                <c:pt idx="255">
                  <c:v>1455.4939999999999</c:v>
                </c:pt>
                <c:pt idx="256">
                  <c:v>1511.479</c:v>
                </c:pt>
                <c:pt idx="257">
                  <c:v>1629.479</c:v>
                </c:pt>
                <c:pt idx="258">
                  <c:v>1609.721</c:v>
                </c:pt>
                <c:pt idx="259">
                  <c:v>1494.068</c:v>
                </c:pt>
                <c:pt idx="260">
                  <c:v>1415.5119999999999</c:v>
                </c:pt>
                <c:pt idx="261">
                  <c:v>1405.6959999999999</c:v>
                </c:pt>
                <c:pt idx="262">
                  <c:v>1382.605</c:v>
                </c:pt>
                <c:pt idx="263">
                  <c:v>1343.4939999999999</c:v>
                </c:pt>
                <c:pt idx="264">
                  <c:v>1335.126</c:v>
                </c:pt>
                <c:pt idx="265">
                  <c:v>1346.3779999999999</c:v>
                </c:pt>
                <c:pt idx="266">
                  <c:v>1327.2429999999999</c:v>
                </c:pt>
                <c:pt idx="267">
                  <c:v>1360.44</c:v>
                </c:pt>
                <c:pt idx="268">
                  <c:v>1376.796</c:v>
                </c:pt>
                <c:pt idx="269">
                  <c:v>1482.9060000000004</c:v>
                </c:pt>
                <c:pt idx="270">
                  <c:v>1504.318</c:v>
                </c:pt>
                <c:pt idx="271">
                  <c:v>1514.05</c:v>
                </c:pt>
                <c:pt idx="272">
                  <c:v>1536.056</c:v>
                </c:pt>
                <c:pt idx="273">
                  <c:v>1511.1929999999998</c:v>
                </c:pt>
                <c:pt idx="274">
                  <c:v>1547.06</c:v>
                </c:pt>
                <c:pt idx="275">
                  <c:v>1524.6339999999998</c:v>
                </c:pt>
                <c:pt idx="276">
                  <c:v>1526.9939999999999</c:v>
                </c:pt>
                <c:pt idx="277">
                  <c:v>1400.067</c:v>
                </c:pt>
                <c:pt idx="278">
                  <c:v>1400.6619999999998</c:v>
                </c:pt>
                <c:pt idx="279">
                  <c:v>1262.895</c:v>
                </c:pt>
                <c:pt idx="280">
                  <c:v>1187.7539999999999</c:v>
                </c:pt>
                <c:pt idx="281">
                  <c:v>1172.412</c:v>
                </c:pt>
                <c:pt idx="282">
                  <c:v>1247.413</c:v>
                </c:pt>
                <c:pt idx="283">
                  <c:v>1228.229</c:v>
                </c:pt>
                <c:pt idx="284">
                  <c:v>1224.865</c:v>
                </c:pt>
                <c:pt idx="285">
                  <c:v>1105.7070000000001</c:v>
                </c:pt>
                <c:pt idx="286">
                  <c:v>740.31999999999982</c:v>
                </c:pt>
                <c:pt idx="287">
                  <c:v>711.80699999999979</c:v>
                </c:pt>
                <c:pt idx="288">
                  <c:v>371.54199999999986</c:v>
                </c:pt>
                <c:pt idx="289">
                  <c:v>197.70499999999998</c:v>
                </c:pt>
                <c:pt idx="290">
                  <c:v>178.59399999999999</c:v>
                </c:pt>
                <c:pt idx="291">
                  <c:v>126.084</c:v>
                </c:pt>
                <c:pt idx="292">
                  <c:v>103.99900000000002</c:v>
                </c:pt>
                <c:pt idx="293">
                  <c:v>102.492</c:v>
                </c:pt>
                <c:pt idx="294">
                  <c:v>84.995000000000005</c:v>
                </c:pt>
                <c:pt idx="295">
                  <c:v>81.921999999999997</c:v>
                </c:pt>
                <c:pt idx="296">
                  <c:v>80.281999999999996</c:v>
                </c:pt>
                <c:pt idx="297">
                  <c:v>78.35299999999998</c:v>
                </c:pt>
                <c:pt idx="298">
                  <c:v>80.686999999999998</c:v>
                </c:pt>
                <c:pt idx="299">
                  <c:v>83.302999999999983</c:v>
                </c:pt>
                <c:pt idx="300">
                  <c:v>82.147999999999996</c:v>
                </c:pt>
                <c:pt idx="301">
                  <c:v>79.619</c:v>
                </c:pt>
                <c:pt idx="302">
                  <c:v>81.507999999999996</c:v>
                </c:pt>
                <c:pt idx="303">
                  <c:v>79.680999999999983</c:v>
                </c:pt>
                <c:pt idx="304">
                  <c:v>79.516000000000005</c:v>
                </c:pt>
                <c:pt idx="305">
                  <c:v>80.820999999999998</c:v>
                </c:pt>
                <c:pt idx="306">
                  <c:v>80.054000000000002</c:v>
                </c:pt>
                <c:pt idx="307">
                  <c:v>80.763000000000005</c:v>
                </c:pt>
                <c:pt idx="308">
                  <c:v>76.55</c:v>
                </c:pt>
                <c:pt idx="309">
                  <c:v>74.816999999999993</c:v>
                </c:pt>
                <c:pt idx="310">
                  <c:v>76.045000000000002</c:v>
                </c:pt>
                <c:pt idx="311">
                  <c:v>77.635999999999981</c:v>
                </c:pt>
                <c:pt idx="312">
                  <c:v>82.015000000000001</c:v>
                </c:pt>
                <c:pt idx="313">
                  <c:v>78.736999999999995</c:v>
                </c:pt>
                <c:pt idx="314">
                  <c:v>83.235000000000014</c:v>
                </c:pt>
                <c:pt idx="315">
                  <c:v>82.834999999999994</c:v>
                </c:pt>
                <c:pt idx="316">
                  <c:v>81.225999999999999</c:v>
                </c:pt>
                <c:pt idx="317">
                  <c:v>84.76</c:v>
                </c:pt>
                <c:pt idx="318">
                  <c:v>82.906999999999996</c:v>
                </c:pt>
                <c:pt idx="319">
                  <c:v>82.964000000000027</c:v>
                </c:pt>
                <c:pt idx="320">
                  <c:v>82.652999999999977</c:v>
                </c:pt>
                <c:pt idx="321">
                  <c:v>80.227999999999994</c:v>
                </c:pt>
                <c:pt idx="322">
                  <c:v>81.36999999999999</c:v>
                </c:pt>
                <c:pt idx="323">
                  <c:v>84.198999999999998</c:v>
                </c:pt>
                <c:pt idx="324">
                  <c:v>83.864999999999995</c:v>
                </c:pt>
                <c:pt idx="325">
                  <c:v>82.278999999999982</c:v>
                </c:pt>
                <c:pt idx="326">
                  <c:v>78.236999999999995</c:v>
                </c:pt>
                <c:pt idx="327">
                  <c:v>80.507000000000005</c:v>
                </c:pt>
                <c:pt idx="328">
                  <c:v>83.933000000000007</c:v>
                </c:pt>
                <c:pt idx="329">
                  <c:v>81.388999999999982</c:v>
                </c:pt>
                <c:pt idx="330">
                  <c:v>81.013000000000005</c:v>
                </c:pt>
                <c:pt idx="331">
                  <c:v>82.63</c:v>
                </c:pt>
                <c:pt idx="332">
                  <c:v>83.715000000000003</c:v>
                </c:pt>
                <c:pt idx="333">
                  <c:v>82.703000000000003</c:v>
                </c:pt>
                <c:pt idx="334">
                  <c:v>81.349000000000004</c:v>
                </c:pt>
                <c:pt idx="335">
                  <c:v>79.813000000000002</c:v>
                </c:pt>
                <c:pt idx="336">
                  <c:v>78.446000000000026</c:v>
                </c:pt>
                <c:pt idx="337">
                  <c:v>80.287000000000006</c:v>
                </c:pt>
                <c:pt idx="338">
                  <c:v>79.486000000000004</c:v>
                </c:pt>
                <c:pt idx="339">
                  <c:v>80.179999999999978</c:v>
                </c:pt>
                <c:pt idx="340">
                  <c:v>74.524999999999991</c:v>
                </c:pt>
                <c:pt idx="341">
                  <c:v>77.031999999999996</c:v>
                </c:pt>
                <c:pt idx="342">
                  <c:v>74.503</c:v>
                </c:pt>
                <c:pt idx="343">
                  <c:v>78.673999999999978</c:v>
                </c:pt>
                <c:pt idx="344">
                  <c:v>74.826999999999998</c:v>
                </c:pt>
                <c:pt idx="345">
                  <c:v>74.177999999999983</c:v>
                </c:pt>
                <c:pt idx="346">
                  <c:v>71.986000000000004</c:v>
                </c:pt>
                <c:pt idx="347">
                  <c:v>71.444000000000031</c:v>
                </c:pt>
                <c:pt idx="348">
                  <c:v>75.828999999999979</c:v>
                </c:pt>
                <c:pt idx="349">
                  <c:v>73.843999999999994</c:v>
                </c:pt>
                <c:pt idx="350">
                  <c:v>75.224999999999994</c:v>
                </c:pt>
                <c:pt idx="351">
                  <c:v>73.078000000000003</c:v>
                </c:pt>
                <c:pt idx="352">
                  <c:v>74.211000000000027</c:v>
                </c:pt>
                <c:pt idx="353">
                  <c:v>73.003</c:v>
                </c:pt>
                <c:pt idx="354">
                  <c:v>74.792000000000002</c:v>
                </c:pt>
                <c:pt idx="355">
                  <c:v>75.156999999999982</c:v>
                </c:pt>
                <c:pt idx="356">
                  <c:v>71.784999999999997</c:v>
                </c:pt>
                <c:pt idx="357">
                  <c:v>69.929000000000002</c:v>
                </c:pt>
                <c:pt idx="358">
                  <c:v>73.593000000000004</c:v>
                </c:pt>
                <c:pt idx="359">
                  <c:v>72.286000000000001</c:v>
                </c:pt>
                <c:pt idx="360">
                  <c:v>70.876999999999981</c:v>
                </c:pt>
                <c:pt idx="361">
                  <c:v>71.632999999999981</c:v>
                </c:pt>
                <c:pt idx="362">
                  <c:v>70.048000000000002</c:v>
                </c:pt>
                <c:pt idx="363">
                  <c:v>71.284999999999997</c:v>
                </c:pt>
                <c:pt idx="364">
                  <c:v>70.087999999999994</c:v>
                </c:pt>
                <c:pt idx="365">
                  <c:v>73.167000000000002</c:v>
                </c:pt>
                <c:pt idx="366">
                  <c:v>72.673999999999978</c:v>
                </c:pt>
                <c:pt idx="367">
                  <c:v>73.332999999999998</c:v>
                </c:pt>
                <c:pt idx="368">
                  <c:v>73.697000000000003</c:v>
                </c:pt>
                <c:pt idx="369">
                  <c:v>70.83</c:v>
                </c:pt>
                <c:pt idx="370">
                  <c:v>69.587000000000003</c:v>
                </c:pt>
                <c:pt idx="371">
                  <c:v>68.554999999999993</c:v>
                </c:pt>
                <c:pt idx="372">
                  <c:v>70.232000000000014</c:v>
                </c:pt>
                <c:pt idx="373">
                  <c:v>70.293999999999997</c:v>
                </c:pt>
                <c:pt idx="374">
                  <c:v>68.335999999999999</c:v>
                </c:pt>
                <c:pt idx="375">
                  <c:v>576.42399999999998</c:v>
                </c:pt>
                <c:pt idx="376">
                  <c:v>66.35299999999998</c:v>
                </c:pt>
                <c:pt idx="377">
                  <c:v>65.453999999999994</c:v>
                </c:pt>
                <c:pt idx="378">
                  <c:v>63.153000000000006</c:v>
                </c:pt>
                <c:pt idx="379">
                  <c:v>64.155999999999977</c:v>
                </c:pt>
                <c:pt idx="380">
                  <c:v>63.035000000000011</c:v>
                </c:pt>
                <c:pt idx="381">
                  <c:v>62.361000000000004</c:v>
                </c:pt>
                <c:pt idx="382">
                  <c:v>62.107000000000006</c:v>
                </c:pt>
                <c:pt idx="383">
                  <c:v>60.89</c:v>
                </c:pt>
                <c:pt idx="384">
                  <c:v>60.259</c:v>
                </c:pt>
                <c:pt idx="385">
                  <c:v>59.988</c:v>
                </c:pt>
                <c:pt idx="386">
                  <c:v>61.733000000000011</c:v>
                </c:pt>
                <c:pt idx="387">
                  <c:v>68.421999999999997</c:v>
                </c:pt>
                <c:pt idx="388">
                  <c:v>71.983000000000004</c:v>
                </c:pt>
                <c:pt idx="389">
                  <c:v>81.418000000000006</c:v>
                </c:pt>
                <c:pt idx="390">
                  <c:v>82.933999999999997</c:v>
                </c:pt>
                <c:pt idx="391">
                  <c:v>80.251999999999995</c:v>
                </c:pt>
                <c:pt idx="392">
                  <c:v>82.289000000000001</c:v>
                </c:pt>
                <c:pt idx="393">
                  <c:v>81.069000000000003</c:v>
                </c:pt>
                <c:pt idx="394">
                  <c:v>82.253</c:v>
                </c:pt>
                <c:pt idx="395">
                  <c:v>79.66</c:v>
                </c:pt>
                <c:pt idx="396">
                  <c:v>82.787999999999997</c:v>
                </c:pt>
                <c:pt idx="397">
                  <c:v>85.519000000000005</c:v>
                </c:pt>
                <c:pt idx="398">
                  <c:v>84.43</c:v>
                </c:pt>
                <c:pt idx="399">
                  <c:v>95.774000000000001</c:v>
                </c:pt>
                <c:pt idx="400">
                  <c:v>90.364000000000004</c:v>
                </c:pt>
                <c:pt idx="401">
                  <c:v>91.111000000000004</c:v>
                </c:pt>
                <c:pt idx="402">
                  <c:v>94.569000000000003</c:v>
                </c:pt>
                <c:pt idx="403">
                  <c:v>95.566999999999993</c:v>
                </c:pt>
                <c:pt idx="404">
                  <c:v>97.953000000000003</c:v>
                </c:pt>
                <c:pt idx="405">
                  <c:v>87.60199999999999</c:v>
                </c:pt>
                <c:pt idx="406">
                  <c:v>91.60899999999998</c:v>
                </c:pt>
              </c:numCache>
            </c:numRef>
          </c:yVal>
        </c:ser>
        <c:axId val="84800256"/>
        <c:axId val="80614144"/>
      </c:scatterChart>
      <c:valAx>
        <c:axId val="84800256"/>
        <c:scaling>
          <c:orientation val="minMax"/>
          <c:min val="200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Cond (uS/cm)</a:t>
                </a:r>
              </a:p>
            </c:rich>
          </c:tx>
          <c:layout/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80614144"/>
        <c:crosses val="autoZero"/>
        <c:crossBetween val="midCat"/>
      </c:valAx>
      <c:valAx>
        <c:axId val="80614144"/>
        <c:scaling>
          <c:orientation val="minMax"/>
          <c:min val="0"/>
        </c:scaling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Cu (ug/L)</a:t>
                </a:r>
              </a:p>
            </c:rich>
          </c:tx>
          <c:layout>
            <c:manualLayout>
              <c:xMode val="edge"/>
              <c:yMode val="edge"/>
              <c:x val="1.0829930980849613E-2"/>
              <c:y val="0.2093881233595799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b="0"/>
            </a:pPr>
            <a:endParaRPr lang="en-US"/>
          </a:p>
        </c:txPr>
        <c:crossAx val="84800256"/>
        <c:crosses val="autoZero"/>
        <c:crossBetween val="midCat"/>
      </c:valAx>
      <c:spPr>
        <a:noFill/>
        <a:ln w="12700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3175">
      <a:solidFill>
        <a:schemeClr val="tx1"/>
      </a:solidFill>
      <a:prstDash val="solid"/>
    </a:ln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9521653543307091"/>
          <c:y val="5.9589348206474164E-2"/>
          <c:w val="0.75741541398234302"/>
          <c:h val="0.67996135899679222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7"/>
            <c:spPr>
              <a:noFill/>
              <a:ln>
                <a:solidFill>
                  <a:srgbClr val="FF0000"/>
                </a:solidFill>
              </a:ln>
            </c:spPr>
          </c:marker>
          <c:trendline>
            <c:spPr>
              <a:ln w="25400">
                <a:solidFill>
                  <a:srgbClr val="000000"/>
                </a:solidFill>
              </a:ln>
            </c:spPr>
            <c:trendlineType val="linear"/>
            <c:dispRSqr val="1"/>
            <c:dispEq val="1"/>
            <c:trendlineLbl>
              <c:layout>
                <c:manualLayout>
                  <c:x val="-0.45532954214056581"/>
                  <c:y val="-0.20531878827646549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en-US"/>
                      <a:t>R² = 0.33</a:t>
                    </a:r>
                  </a:p>
                </c:rich>
              </c:tx>
              <c:numFmt formatCode="General" sourceLinked="0"/>
            </c:trendlineLbl>
          </c:trendline>
          <c:xVal>
            <c:numRef>
              <c:f>'MiniSipper-All-Sample.dat'!$K$5:$K$411</c:f>
              <c:numCache>
                <c:formatCode>0</c:formatCode>
                <c:ptCount val="407"/>
                <c:pt idx="0">
                  <c:v>316.25</c:v>
                </c:pt>
                <c:pt idx="1">
                  <c:v>297.08333333333297</c:v>
                </c:pt>
                <c:pt idx="2">
                  <c:v>278.33333333333297</c:v>
                </c:pt>
                <c:pt idx="3">
                  <c:v>257.08333333333297</c:v>
                </c:pt>
                <c:pt idx="4">
                  <c:v>240</c:v>
                </c:pt>
                <c:pt idx="5">
                  <c:v>230</c:v>
                </c:pt>
                <c:pt idx="6">
                  <c:v>294.16666666666708</c:v>
                </c:pt>
                <c:pt idx="7">
                  <c:v>302.08333333333297</c:v>
                </c:pt>
                <c:pt idx="8">
                  <c:v>278.33333333333297</c:v>
                </c:pt>
                <c:pt idx="9">
                  <c:v>286.25</c:v>
                </c:pt>
                <c:pt idx="10">
                  <c:v>315</c:v>
                </c:pt>
                <c:pt idx="11">
                  <c:v>297.91666666666697</c:v>
                </c:pt>
                <c:pt idx="12">
                  <c:v>252.91666666666694</c:v>
                </c:pt>
                <c:pt idx="13">
                  <c:v>294.58333333333297</c:v>
                </c:pt>
                <c:pt idx="14">
                  <c:v>262.91666666666703</c:v>
                </c:pt>
                <c:pt idx="15">
                  <c:v>277.083333333334</c:v>
                </c:pt>
                <c:pt idx="16">
                  <c:v>287.91666666666697</c:v>
                </c:pt>
                <c:pt idx="17">
                  <c:v>289.58333333333314</c:v>
                </c:pt>
                <c:pt idx="18">
                  <c:v>290</c:v>
                </c:pt>
                <c:pt idx="19">
                  <c:v>296.25</c:v>
                </c:pt>
                <c:pt idx="20">
                  <c:v>328.33333333333297</c:v>
                </c:pt>
                <c:pt idx="21">
                  <c:v>325.41666666666703</c:v>
                </c:pt>
                <c:pt idx="22">
                  <c:v>327.5</c:v>
                </c:pt>
                <c:pt idx="23">
                  <c:v>320</c:v>
                </c:pt>
                <c:pt idx="24">
                  <c:v>317.5</c:v>
                </c:pt>
                <c:pt idx="25">
                  <c:v>315.41666666666703</c:v>
                </c:pt>
                <c:pt idx="26">
                  <c:v>308.333333333334</c:v>
                </c:pt>
                <c:pt idx="27">
                  <c:v>295</c:v>
                </c:pt>
                <c:pt idx="28">
                  <c:v>285</c:v>
                </c:pt>
                <c:pt idx="29">
                  <c:v>260</c:v>
                </c:pt>
                <c:pt idx="30">
                  <c:v>270</c:v>
                </c:pt>
                <c:pt idx="31">
                  <c:v>325.26315789473705</c:v>
                </c:pt>
                <c:pt idx="32">
                  <c:v>361.66666666666612</c:v>
                </c:pt>
                <c:pt idx="33">
                  <c:v>370</c:v>
                </c:pt>
                <c:pt idx="34">
                  <c:v>369.58333333333297</c:v>
                </c:pt>
                <c:pt idx="35">
                  <c:v>362.5</c:v>
                </c:pt>
                <c:pt idx="36">
                  <c:v>370</c:v>
                </c:pt>
                <c:pt idx="37">
                  <c:v>370</c:v>
                </c:pt>
                <c:pt idx="38">
                  <c:v>367.08333333333297</c:v>
                </c:pt>
                <c:pt idx="39">
                  <c:v>364.58333333333297</c:v>
                </c:pt>
                <c:pt idx="40">
                  <c:v>365.83333333333314</c:v>
                </c:pt>
                <c:pt idx="41">
                  <c:v>368.75</c:v>
                </c:pt>
                <c:pt idx="42">
                  <c:v>362.916666666666</c:v>
                </c:pt>
                <c:pt idx="43">
                  <c:v>363.33333333333314</c:v>
                </c:pt>
                <c:pt idx="44">
                  <c:v>365</c:v>
                </c:pt>
                <c:pt idx="45">
                  <c:v>362.08333333333297</c:v>
                </c:pt>
                <c:pt idx="46">
                  <c:v>356.66666666666708</c:v>
                </c:pt>
                <c:pt idx="47">
                  <c:v>360</c:v>
                </c:pt>
                <c:pt idx="48">
                  <c:v>360</c:v>
                </c:pt>
                <c:pt idx="49">
                  <c:v>360</c:v>
                </c:pt>
                <c:pt idx="50">
                  <c:v>357.5</c:v>
                </c:pt>
                <c:pt idx="51">
                  <c:v>355.41666666666697</c:v>
                </c:pt>
                <c:pt idx="52">
                  <c:v>354.16666666666708</c:v>
                </c:pt>
                <c:pt idx="53">
                  <c:v>350.00000000000097</c:v>
                </c:pt>
                <c:pt idx="54">
                  <c:v>350.00000000000097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350.00000000000097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350.00000000000097</c:v>
                </c:pt>
                <c:pt idx="63">
                  <c:v>350.00000000000097</c:v>
                </c:pt>
                <c:pt idx="64">
                  <c:v>351.66666666666708</c:v>
                </c:pt>
                <c:pt idx="65">
                  <c:v>352.08333333333405</c:v>
                </c:pt>
                <c:pt idx="66">
                  <c:v>352.91666666666697</c:v>
                </c:pt>
                <c:pt idx="67">
                  <c:v>351.66666666666708</c:v>
                </c:pt>
                <c:pt idx="68">
                  <c:v>350.00000000000097</c:v>
                </c:pt>
                <c:pt idx="69">
                  <c:v>358.33333333333314</c:v>
                </c:pt>
                <c:pt idx="70">
                  <c:v>360</c:v>
                </c:pt>
                <c:pt idx="71">
                  <c:v>358.33333333333314</c:v>
                </c:pt>
                <c:pt idx="72">
                  <c:v>359.16666666666612</c:v>
                </c:pt>
                <c:pt idx="73">
                  <c:v>356.25</c:v>
                </c:pt>
                <c:pt idx="74">
                  <c:v>352.91666666666697</c:v>
                </c:pt>
                <c:pt idx="75">
                  <c:v>351.25000000000102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350.00000000000097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350.41666666666697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349.583333333334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347.91666666666697</c:v>
                </c:pt>
                <c:pt idx="93">
                  <c:v>350.00000000000097</c:v>
                </c:pt>
                <c:pt idx="94">
                  <c:v>355</c:v>
                </c:pt>
                <c:pt idx="95">
                  <c:v>355.83333333333314</c:v>
                </c:pt>
                <c:pt idx="96">
                  <c:v>350.833333333334</c:v>
                </c:pt>
                <c:pt idx="97">
                  <c:v>333.21917808219274</c:v>
                </c:pt>
                <c:pt idx="98">
                  <c:v>350.00000000000097</c:v>
                </c:pt>
                <c:pt idx="99">
                  <c:v>350.00000000000097</c:v>
                </c:pt>
                <c:pt idx="100">
                  <c:v>350.00000000000097</c:v>
                </c:pt>
                <c:pt idx="101">
                  <c:v>350.00000000000097</c:v>
                </c:pt>
                <c:pt idx="102">
                  <c:v>360</c:v>
                </c:pt>
                <c:pt idx="106">
                  <c:v>430</c:v>
                </c:pt>
                <c:pt idx="107">
                  <c:v>430</c:v>
                </c:pt>
                <c:pt idx="108">
                  <c:v>430</c:v>
                </c:pt>
                <c:pt idx="109">
                  <c:v>430</c:v>
                </c:pt>
                <c:pt idx="110">
                  <c:v>429.58333333333297</c:v>
                </c:pt>
                <c:pt idx="111">
                  <c:v>429.58333333333297</c:v>
                </c:pt>
                <c:pt idx="112">
                  <c:v>420.41666666666697</c:v>
                </c:pt>
                <c:pt idx="113">
                  <c:v>420.41666666666697</c:v>
                </c:pt>
                <c:pt idx="114">
                  <c:v>420</c:v>
                </c:pt>
                <c:pt idx="115">
                  <c:v>420</c:v>
                </c:pt>
                <c:pt idx="116">
                  <c:v>418.75</c:v>
                </c:pt>
                <c:pt idx="117">
                  <c:v>418.75</c:v>
                </c:pt>
                <c:pt idx="118">
                  <c:v>410</c:v>
                </c:pt>
                <c:pt idx="119">
                  <c:v>410</c:v>
                </c:pt>
                <c:pt idx="120">
                  <c:v>410</c:v>
                </c:pt>
                <c:pt idx="121">
                  <c:v>410</c:v>
                </c:pt>
                <c:pt idx="122">
                  <c:v>408.75</c:v>
                </c:pt>
                <c:pt idx="123">
                  <c:v>408.75</c:v>
                </c:pt>
                <c:pt idx="124">
                  <c:v>400</c:v>
                </c:pt>
                <c:pt idx="125">
                  <c:v>400</c:v>
                </c:pt>
                <c:pt idx="126">
                  <c:v>400</c:v>
                </c:pt>
                <c:pt idx="127">
                  <c:v>400</c:v>
                </c:pt>
                <c:pt idx="128">
                  <c:v>394.583333333334</c:v>
                </c:pt>
                <c:pt idx="129">
                  <c:v>394.583333333334</c:v>
                </c:pt>
                <c:pt idx="130">
                  <c:v>390</c:v>
                </c:pt>
                <c:pt idx="131">
                  <c:v>390</c:v>
                </c:pt>
                <c:pt idx="132">
                  <c:v>387.08333333333314</c:v>
                </c:pt>
                <c:pt idx="133">
                  <c:v>387.08333333333314</c:v>
                </c:pt>
                <c:pt idx="134">
                  <c:v>380</c:v>
                </c:pt>
                <c:pt idx="135">
                  <c:v>380</c:v>
                </c:pt>
                <c:pt idx="136">
                  <c:v>380</c:v>
                </c:pt>
                <c:pt idx="137">
                  <c:v>380</c:v>
                </c:pt>
                <c:pt idx="138">
                  <c:v>376.25</c:v>
                </c:pt>
                <c:pt idx="139">
                  <c:v>376.25</c:v>
                </c:pt>
                <c:pt idx="140">
                  <c:v>370</c:v>
                </c:pt>
                <c:pt idx="141">
                  <c:v>370</c:v>
                </c:pt>
                <c:pt idx="142">
                  <c:v>365</c:v>
                </c:pt>
                <c:pt idx="143">
                  <c:v>365</c:v>
                </c:pt>
                <c:pt idx="144">
                  <c:v>357.5</c:v>
                </c:pt>
                <c:pt idx="145">
                  <c:v>357.5</c:v>
                </c:pt>
                <c:pt idx="146">
                  <c:v>349.58333333333314</c:v>
                </c:pt>
                <c:pt idx="147">
                  <c:v>349.58333333333314</c:v>
                </c:pt>
                <c:pt idx="151">
                  <c:v>432.08333333333297</c:v>
                </c:pt>
                <c:pt idx="152">
                  <c:v>410</c:v>
                </c:pt>
                <c:pt idx="153">
                  <c:v>447.08333333333297</c:v>
                </c:pt>
                <c:pt idx="154">
                  <c:v>420</c:v>
                </c:pt>
                <c:pt idx="155">
                  <c:v>445.41666666666703</c:v>
                </c:pt>
                <c:pt idx="156">
                  <c:v>441.66666666666708</c:v>
                </c:pt>
                <c:pt idx="160">
                  <c:v>510.83333333333314</c:v>
                </c:pt>
                <c:pt idx="161">
                  <c:v>504.58333333333314</c:v>
                </c:pt>
                <c:pt idx="162">
                  <c:v>504.58333333333314</c:v>
                </c:pt>
                <c:pt idx="163">
                  <c:v>501.66666666666708</c:v>
                </c:pt>
                <c:pt idx="164">
                  <c:v>499.58333333333297</c:v>
                </c:pt>
                <c:pt idx="165">
                  <c:v>499.58333333333297</c:v>
                </c:pt>
                <c:pt idx="166">
                  <c:v>496.66666666666708</c:v>
                </c:pt>
                <c:pt idx="167">
                  <c:v>495.41666666666703</c:v>
                </c:pt>
                <c:pt idx="168">
                  <c:v>495.41666666666703</c:v>
                </c:pt>
                <c:pt idx="169">
                  <c:v>497.08333333333297</c:v>
                </c:pt>
                <c:pt idx="170">
                  <c:v>496.66666666666708</c:v>
                </c:pt>
                <c:pt idx="171">
                  <c:v>496.66666666666708</c:v>
                </c:pt>
                <c:pt idx="172">
                  <c:v>500.41666666666697</c:v>
                </c:pt>
                <c:pt idx="173">
                  <c:v>487.91666666666697</c:v>
                </c:pt>
                <c:pt idx="174">
                  <c:v>487.91666666666697</c:v>
                </c:pt>
                <c:pt idx="175">
                  <c:v>487.91666666666697</c:v>
                </c:pt>
                <c:pt idx="176">
                  <c:v>488.75</c:v>
                </c:pt>
                <c:pt idx="177">
                  <c:v>488.75</c:v>
                </c:pt>
                <c:pt idx="178">
                  <c:v>490.41666666666703</c:v>
                </c:pt>
                <c:pt idx="179">
                  <c:v>493.75</c:v>
                </c:pt>
                <c:pt idx="180">
                  <c:v>493.75</c:v>
                </c:pt>
                <c:pt idx="181">
                  <c:v>500.41666666666697</c:v>
                </c:pt>
                <c:pt idx="182">
                  <c:v>500.83333333333314</c:v>
                </c:pt>
                <c:pt idx="183">
                  <c:v>500.83333333333314</c:v>
                </c:pt>
                <c:pt idx="184">
                  <c:v>498.75</c:v>
                </c:pt>
                <c:pt idx="185">
                  <c:v>493.33333333333314</c:v>
                </c:pt>
                <c:pt idx="186">
                  <c:v>493.33333333333314</c:v>
                </c:pt>
                <c:pt idx="187">
                  <c:v>488.75</c:v>
                </c:pt>
                <c:pt idx="188">
                  <c:v>487.5</c:v>
                </c:pt>
                <c:pt idx="189">
                  <c:v>487.5</c:v>
                </c:pt>
                <c:pt idx="190">
                  <c:v>485.833333333334</c:v>
                </c:pt>
                <c:pt idx="191">
                  <c:v>486.25</c:v>
                </c:pt>
                <c:pt idx="192">
                  <c:v>486.25</c:v>
                </c:pt>
                <c:pt idx="193">
                  <c:v>486.25</c:v>
                </c:pt>
                <c:pt idx="194">
                  <c:v>483.75</c:v>
                </c:pt>
                <c:pt idx="195">
                  <c:v>483.75</c:v>
                </c:pt>
                <c:pt idx="199">
                  <c:v>465.83333333333297</c:v>
                </c:pt>
                <c:pt idx="200">
                  <c:v>465.83333333333297</c:v>
                </c:pt>
                <c:pt idx="201">
                  <c:v>461.66666666666612</c:v>
                </c:pt>
                <c:pt idx="202">
                  <c:v>461.66666666666612</c:v>
                </c:pt>
                <c:pt idx="203">
                  <c:v>461.66666666666612</c:v>
                </c:pt>
                <c:pt idx="204">
                  <c:v>424.58333333333297</c:v>
                </c:pt>
                <c:pt idx="205">
                  <c:v>424.58333333333297</c:v>
                </c:pt>
                <c:pt idx="206">
                  <c:v>424.58333333333297</c:v>
                </c:pt>
                <c:pt idx="207">
                  <c:v>410</c:v>
                </c:pt>
                <c:pt idx="208">
                  <c:v>410</c:v>
                </c:pt>
                <c:pt idx="209">
                  <c:v>410</c:v>
                </c:pt>
                <c:pt idx="210">
                  <c:v>402.08333333333314</c:v>
                </c:pt>
                <c:pt idx="211">
                  <c:v>402.08333333333314</c:v>
                </c:pt>
                <c:pt idx="212">
                  <c:v>402.08333333333314</c:v>
                </c:pt>
                <c:pt idx="213">
                  <c:v>366.66666666666606</c:v>
                </c:pt>
                <c:pt idx="214">
                  <c:v>366.66666666666606</c:v>
                </c:pt>
                <c:pt idx="215">
                  <c:v>366.66666666666606</c:v>
                </c:pt>
                <c:pt idx="216">
                  <c:v>390</c:v>
                </c:pt>
                <c:pt idx="217">
                  <c:v>390</c:v>
                </c:pt>
                <c:pt idx="218">
                  <c:v>390</c:v>
                </c:pt>
                <c:pt idx="219">
                  <c:v>390</c:v>
                </c:pt>
                <c:pt idx="220">
                  <c:v>390</c:v>
                </c:pt>
                <c:pt idx="221">
                  <c:v>390</c:v>
                </c:pt>
                <c:pt idx="222">
                  <c:v>390</c:v>
                </c:pt>
                <c:pt idx="223">
                  <c:v>390</c:v>
                </c:pt>
                <c:pt idx="224">
                  <c:v>390</c:v>
                </c:pt>
                <c:pt idx="225">
                  <c:v>399.16666666666708</c:v>
                </c:pt>
                <c:pt idx="226">
                  <c:v>399.16666666666708</c:v>
                </c:pt>
                <c:pt idx="227">
                  <c:v>399.16666666666708</c:v>
                </c:pt>
                <c:pt idx="228">
                  <c:v>407.91666666666697</c:v>
                </c:pt>
                <c:pt idx="229">
                  <c:v>407.91666666666697</c:v>
                </c:pt>
                <c:pt idx="230">
                  <c:v>407.91666666666697</c:v>
                </c:pt>
                <c:pt idx="231">
                  <c:v>415.83333333333297</c:v>
                </c:pt>
                <c:pt idx="232">
                  <c:v>415.83333333333297</c:v>
                </c:pt>
                <c:pt idx="233">
                  <c:v>415.83333333333297</c:v>
                </c:pt>
                <c:pt idx="234">
                  <c:v>420</c:v>
                </c:pt>
                <c:pt idx="235">
                  <c:v>420</c:v>
                </c:pt>
                <c:pt idx="236">
                  <c:v>420</c:v>
                </c:pt>
                <c:pt idx="237">
                  <c:v>417.5</c:v>
                </c:pt>
                <c:pt idx="238">
                  <c:v>417.5</c:v>
                </c:pt>
                <c:pt idx="239">
                  <c:v>417.5</c:v>
                </c:pt>
                <c:pt idx="240">
                  <c:v>410.83333333333297</c:v>
                </c:pt>
                <c:pt idx="241">
                  <c:v>410.83333333333297</c:v>
                </c:pt>
                <c:pt idx="242">
                  <c:v>410.83333333333297</c:v>
                </c:pt>
                <c:pt idx="243">
                  <c:v>410</c:v>
                </c:pt>
                <c:pt idx="244">
                  <c:v>410</c:v>
                </c:pt>
                <c:pt idx="245">
                  <c:v>410</c:v>
                </c:pt>
                <c:pt idx="246">
                  <c:v>409.58333333333314</c:v>
                </c:pt>
                <c:pt idx="247">
                  <c:v>409.58333333333314</c:v>
                </c:pt>
                <c:pt idx="248">
                  <c:v>409.58333333333314</c:v>
                </c:pt>
                <c:pt idx="249">
                  <c:v>424.16666666666708</c:v>
                </c:pt>
                <c:pt idx="250">
                  <c:v>424.16666666666708</c:v>
                </c:pt>
                <c:pt idx="251">
                  <c:v>424.16666666666708</c:v>
                </c:pt>
                <c:pt idx="252">
                  <c:v>444.58333333333297</c:v>
                </c:pt>
                <c:pt idx="253">
                  <c:v>444.58333333333297</c:v>
                </c:pt>
                <c:pt idx="254">
                  <c:v>444.58333333333297</c:v>
                </c:pt>
                <c:pt idx="255">
                  <c:v>475.833333333334</c:v>
                </c:pt>
                <c:pt idx="256">
                  <c:v>475.833333333334</c:v>
                </c:pt>
                <c:pt idx="257">
                  <c:v>475.833333333334</c:v>
                </c:pt>
                <c:pt idx="258">
                  <c:v>462.5</c:v>
                </c:pt>
                <c:pt idx="259">
                  <c:v>462.5</c:v>
                </c:pt>
                <c:pt idx="260">
                  <c:v>462.5</c:v>
                </c:pt>
                <c:pt idx="261">
                  <c:v>418.33333333333314</c:v>
                </c:pt>
                <c:pt idx="262">
                  <c:v>418.33333333333314</c:v>
                </c:pt>
                <c:pt idx="263">
                  <c:v>418.33333333333314</c:v>
                </c:pt>
                <c:pt idx="264">
                  <c:v>412.5</c:v>
                </c:pt>
                <c:pt idx="265">
                  <c:v>412.5</c:v>
                </c:pt>
                <c:pt idx="266">
                  <c:v>412.5</c:v>
                </c:pt>
                <c:pt idx="267">
                  <c:v>412.08333333333314</c:v>
                </c:pt>
                <c:pt idx="268">
                  <c:v>412.08333333333314</c:v>
                </c:pt>
                <c:pt idx="269">
                  <c:v>412.08333333333314</c:v>
                </c:pt>
                <c:pt idx="270">
                  <c:v>420</c:v>
                </c:pt>
                <c:pt idx="271">
                  <c:v>420</c:v>
                </c:pt>
                <c:pt idx="272">
                  <c:v>420</c:v>
                </c:pt>
                <c:pt idx="273">
                  <c:v>410.41666666666697</c:v>
                </c:pt>
                <c:pt idx="274">
                  <c:v>410.41666666666697</c:v>
                </c:pt>
                <c:pt idx="275">
                  <c:v>410.41666666666697</c:v>
                </c:pt>
                <c:pt idx="276">
                  <c:v>407.5</c:v>
                </c:pt>
                <c:pt idx="277">
                  <c:v>407.5</c:v>
                </c:pt>
                <c:pt idx="278">
                  <c:v>407.5</c:v>
                </c:pt>
                <c:pt idx="279">
                  <c:v>397.08333333333314</c:v>
                </c:pt>
                <c:pt idx="280">
                  <c:v>397.08333333333314</c:v>
                </c:pt>
                <c:pt idx="281">
                  <c:v>397.08333333333314</c:v>
                </c:pt>
                <c:pt idx="282">
                  <c:v>380.41666666666703</c:v>
                </c:pt>
                <c:pt idx="283">
                  <c:v>380.41666666666703</c:v>
                </c:pt>
                <c:pt idx="284">
                  <c:v>380.41666666666703</c:v>
                </c:pt>
                <c:pt idx="285">
                  <c:v>391.25</c:v>
                </c:pt>
                <c:pt idx="286">
                  <c:v>391.25</c:v>
                </c:pt>
                <c:pt idx="287">
                  <c:v>391.25</c:v>
                </c:pt>
                <c:pt idx="288">
                  <c:v>435</c:v>
                </c:pt>
                <c:pt idx="289">
                  <c:v>435</c:v>
                </c:pt>
                <c:pt idx="290">
                  <c:v>435</c:v>
                </c:pt>
                <c:pt idx="291">
                  <c:v>489.583333333334</c:v>
                </c:pt>
                <c:pt idx="292">
                  <c:v>489.583333333334</c:v>
                </c:pt>
                <c:pt idx="293">
                  <c:v>489.583333333334</c:v>
                </c:pt>
                <c:pt idx="294">
                  <c:v>509.16666666666612</c:v>
                </c:pt>
                <c:pt idx="295">
                  <c:v>509.16666666666612</c:v>
                </c:pt>
                <c:pt idx="296">
                  <c:v>509.16666666666612</c:v>
                </c:pt>
                <c:pt idx="297">
                  <c:v>505</c:v>
                </c:pt>
                <c:pt idx="298">
                  <c:v>505</c:v>
                </c:pt>
                <c:pt idx="299">
                  <c:v>505</c:v>
                </c:pt>
                <c:pt idx="300">
                  <c:v>512.08333333333326</c:v>
                </c:pt>
                <c:pt idx="301">
                  <c:v>512.08333333333326</c:v>
                </c:pt>
                <c:pt idx="302">
                  <c:v>512.08333333333326</c:v>
                </c:pt>
                <c:pt idx="303">
                  <c:v>516.25</c:v>
                </c:pt>
                <c:pt idx="304">
                  <c:v>516.25</c:v>
                </c:pt>
                <c:pt idx="305">
                  <c:v>516.25</c:v>
                </c:pt>
                <c:pt idx="306">
                  <c:v>520</c:v>
                </c:pt>
                <c:pt idx="307">
                  <c:v>520</c:v>
                </c:pt>
                <c:pt idx="308">
                  <c:v>520</c:v>
                </c:pt>
                <c:pt idx="309">
                  <c:v>514.16666666666595</c:v>
                </c:pt>
                <c:pt idx="310">
                  <c:v>514.16666666666595</c:v>
                </c:pt>
                <c:pt idx="311">
                  <c:v>514.16666666666595</c:v>
                </c:pt>
                <c:pt idx="312">
                  <c:v>506.25</c:v>
                </c:pt>
                <c:pt idx="313">
                  <c:v>506.25</c:v>
                </c:pt>
                <c:pt idx="314">
                  <c:v>506.25</c:v>
                </c:pt>
                <c:pt idx="315">
                  <c:v>515</c:v>
                </c:pt>
                <c:pt idx="316">
                  <c:v>515</c:v>
                </c:pt>
                <c:pt idx="317">
                  <c:v>515</c:v>
                </c:pt>
                <c:pt idx="318">
                  <c:v>522.91666666666629</c:v>
                </c:pt>
                <c:pt idx="319">
                  <c:v>522.91666666666629</c:v>
                </c:pt>
                <c:pt idx="320">
                  <c:v>522.91666666666629</c:v>
                </c:pt>
                <c:pt idx="321">
                  <c:v>505.55555555555486</c:v>
                </c:pt>
                <c:pt idx="322">
                  <c:v>505.55555555555486</c:v>
                </c:pt>
                <c:pt idx="323">
                  <c:v>505.55555555555486</c:v>
                </c:pt>
                <c:pt idx="324">
                  <c:v>527.5</c:v>
                </c:pt>
                <c:pt idx="325">
                  <c:v>527.5</c:v>
                </c:pt>
                <c:pt idx="326">
                  <c:v>527.5</c:v>
                </c:pt>
                <c:pt idx="327">
                  <c:v>530</c:v>
                </c:pt>
                <c:pt idx="328">
                  <c:v>530</c:v>
                </c:pt>
                <c:pt idx="329">
                  <c:v>530</c:v>
                </c:pt>
                <c:pt idx="330">
                  <c:v>530</c:v>
                </c:pt>
                <c:pt idx="331">
                  <c:v>530</c:v>
                </c:pt>
                <c:pt idx="332">
                  <c:v>530</c:v>
                </c:pt>
                <c:pt idx="333">
                  <c:v>527.5</c:v>
                </c:pt>
                <c:pt idx="334">
                  <c:v>527.5</c:v>
                </c:pt>
                <c:pt idx="335">
                  <c:v>527.5</c:v>
                </c:pt>
                <c:pt idx="336">
                  <c:v>529.1666666666672</c:v>
                </c:pt>
                <c:pt idx="337">
                  <c:v>529.1666666666672</c:v>
                </c:pt>
                <c:pt idx="338">
                  <c:v>529.1666666666672</c:v>
                </c:pt>
                <c:pt idx="339">
                  <c:v>524.58333333333326</c:v>
                </c:pt>
                <c:pt idx="340">
                  <c:v>524.58333333333326</c:v>
                </c:pt>
                <c:pt idx="341">
                  <c:v>524.58333333333326</c:v>
                </c:pt>
                <c:pt idx="342">
                  <c:v>517.91666666666629</c:v>
                </c:pt>
                <c:pt idx="343">
                  <c:v>517.91666666666629</c:v>
                </c:pt>
                <c:pt idx="344">
                  <c:v>517.91666666666629</c:v>
                </c:pt>
                <c:pt idx="345">
                  <c:v>520</c:v>
                </c:pt>
                <c:pt idx="346">
                  <c:v>520</c:v>
                </c:pt>
                <c:pt idx="347">
                  <c:v>520</c:v>
                </c:pt>
                <c:pt idx="348">
                  <c:v>523.75</c:v>
                </c:pt>
                <c:pt idx="349">
                  <c:v>523.75</c:v>
                </c:pt>
                <c:pt idx="350">
                  <c:v>523.75</c:v>
                </c:pt>
                <c:pt idx="351">
                  <c:v>530</c:v>
                </c:pt>
                <c:pt idx="352">
                  <c:v>530</c:v>
                </c:pt>
                <c:pt idx="353">
                  <c:v>530</c:v>
                </c:pt>
                <c:pt idx="354">
                  <c:v>524.58333333333326</c:v>
                </c:pt>
                <c:pt idx="355">
                  <c:v>524.58333333333326</c:v>
                </c:pt>
                <c:pt idx="356">
                  <c:v>524.58333333333326</c:v>
                </c:pt>
                <c:pt idx="357">
                  <c:v>520.83333333333303</c:v>
                </c:pt>
                <c:pt idx="358">
                  <c:v>520.83333333333303</c:v>
                </c:pt>
                <c:pt idx="359">
                  <c:v>520.83333333333303</c:v>
                </c:pt>
                <c:pt idx="360">
                  <c:v>524.58333333333326</c:v>
                </c:pt>
                <c:pt idx="361">
                  <c:v>524.58333333333326</c:v>
                </c:pt>
                <c:pt idx="362">
                  <c:v>524.58333333333326</c:v>
                </c:pt>
                <c:pt idx="363">
                  <c:v>530</c:v>
                </c:pt>
                <c:pt idx="364">
                  <c:v>530</c:v>
                </c:pt>
                <c:pt idx="365">
                  <c:v>530</c:v>
                </c:pt>
                <c:pt idx="366">
                  <c:v>529.58333333333326</c:v>
                </c:pt>
                <c:pt idx="367">
                  <c:v>529.58333333333326</c:v>
                </c:pt>
                <c:pt idx="368">
                  <c:v>529.58333333333326</c:v>
                </c:pt>
                <c:pt idx="369">
                  <c:v>525.41666666666595</c:v>
                </c:pt>
                <c:pt idx="370">
                  <c:v>525.41666666666595</c:v>
                </c:pt>
                <c:pt idx="371">
                  <c:v>525.41666666666595</c:v>
                </c:pt>
                <c:pt idx="372">
                  <c:v>530</c:v>
                </c:pt>
                <c:pt idx="373">
                  <c:v>530</c:v>
                </c:pt>
                <c:pt idx="374">
                  <c:v>530</c:v>
                </c:pt>
                <c:pt idx="375">
                  <c:v>530</c:v>
                </c:pt>
                <c:pt idx="376">
                  <c:v>530</c:v>
                </c:pt>
                <c:pt idx="377">
                  <c:v>530</c:v>
                </c:pt>
                <c:pt idx="378">
                  <c:v>527.08333333333326</c:v>
                </c:pt>
                <c:pt idx="379">
                  <c:v>527.08333333333326</c:v>
                </c:pt>
                <c:pt idx="380">
                  <c:v>527.08333333333326</c:v>
                </c:pt>
                <c:pt idx="381">
                  <c:v>527.08333333333326</c:v>
                </c:pt>
                <c:pt idx="382">
                  <c:v>530</c:v>
                </c:pt>
                <c:pt idx="383">
                  <c:v>522.08333333333326</c:v>
                </c:pt>
                <c:pt idx="384">
                  <c:v>534.58333333333326</c:v>
                </c:pt>
                <c:pt idx="385">
                  <c:v>530</c:v>
                </c:pt>
                <c:pt idx="386">
                  <c:v>530</c:v>
                </c:pt>
                <c:pt idx="387">
                  <c:v>530</c:v>
                </c:pt>
                <c:pt idx="388">
                  <c:v>530</c:v>
                </c:pt>
                <c:pt idx="389">
                  <c:v>520</c:v>
                </c:pt>
                <c:pt idx="390">
                  <c:v>520</c:v>
                </c:pt>
                <c:pt idx="391">
                  <c:v>525.83333333333303</c:v>
                </c:pt>
                <c:pt idx="392">
                  <c:v>520</c:v>
                </c:pt>
                <c:pt idx="393">
                  <c:v>506.66666666666617</c:v>
                </c:pt>
                <c:pt idx="394">
                  <c:v>507.08333333333297</c:v>
                </c:pt>
                <c:pt idx="395">
                  <c:v>493.75</c:v>
                </c:pt>
                <c:pt idx="396">
                  <c:v>509.58333333333314</c:v>
                </c:pt>
                <c:pt idx="397">
                  <c:v>483.33333333333314</c:v>
                </c:pt>
                <c:pt idx="398">
                  <c:v>480.833333333334</c:v>
                </c:pt>
                <c:pt idx="399">
                  <c:v>491.25</c:v>
                </c:pt>
                <c:pt idx="400">
                  <c:v>496.66666666666708</c:v>
                </c:pt>
                <c:pt idx="401">
                  <c:v>504.16666666666708</c:v>
                </c:pt>
                <c:pt idx="402">
                  <c:v>477.08333333333405</c:v>
                </c:pt>
                <c:pt idx="403">
                  <c:v>495.41666666666703</c:v>
                </c:pt>
                <c:pt idx="404">
                  <c:v>502.49999999999983</c:v>
                </c:pt>
                <c:pt idx="405">
                  <c:v>542.91666666666629</c:v>
                </c:pt>
                <c:pt idx="406">
                  <c:v>503.33333333333297</c:v>
                </c:pt>
              </c:numCache>
            </c:numRef>
          </c:xVal>
          <c:yVal>
            <c:numRef>
              <c:f>'MiniSipper-All-Sample.dat'!$AG$5:$AG$411</c:f>
              <c:numCache>
                <c:formatCode>0</c:formatCode>
                <c:ptCount val="407"/>
                <c:pt idx="0">
                  <c:v>7134.1620000000021</c:v>
                </c:pt>
                <c:pt idx="1">
                  <c:v>6895.2089999999998</c:v>
                </c:pt>
                <c:pt idx="2">
                  <c:v>6023.6270000000004</c:v>
                </c:pt>
                <c:pt idx="3">
                  <c:v>5313.9250000000002</c:v>
                </c:pt>
                <c:pt idx="4">
                  <c:v>4141.5260000000017</c:v>
                </c:pt>
                <c:pt idx="5">
                  <c:v>3737.1179999999999</c:v>
                </c:pt>
                <c:pt idx="6">
                  <c:v>4493.6650000000018</c:v>
                </c:pt>
                <c:pt idx="7">
                  <c:v>5940.9139999999998</c:v>
                </c:pt>
                <c:pt idx="8">
                  <c:v>6498.2650000000003</c:v>
                </c:pt>
                <c:pt idx="9">
                  <c:v>6859.9679999999998</c:v>
                </c:pt>
                <c:pt idx="10">
                  <c:v>7311.1590000000015</c:v>
                </c:pt>
                <c:pt idx="11">
                  <c:v>8392.0649999999951</c:v>
                </c:pt>
                <c:pt idx="12">
                  <c:v>7897.4869999999992</c:v>
                </c:pt>
                <c:pt idx="13">
                  <c:v>8017.0140000000001</c:v>
                </c:pt>
                <c:pt idx="14">
                  <c:v>8113.8490000000002</c:v>
                </c:pt>
                <c:pt idx="15">
                  <c:v>8406.7410000000036</c:v>
                </c:pt>
                <c:pt idx="16">
                  <c:v>8737.5779999999922</c:v>
                </c:pt>
                <c:pt idx="17">
                  <c:v>8986.5450000000001</c:v>
                </c:pt>
                <c:pt idx="18">
                  <c:v>9007.7300000000032</c:v>
                </c:pt>
                <c:pt idx="19">
                  <c:v>9213.3619999999919</c:v>
                </c:pt>
                <c:pt idx="20">
                  <c:v>9135.91</c:v>
                </c:pt>
                <c:pt idx="21">
                  <c:v>9565.5400000000009</c:v>
                </c:pt>
                <c:pt idx="22">
                  <c:v>9519.6710000000003</c:v>
                </c:pt>
                <c:pt idx="23">
                  <c:v>9155.6970000000001</c:v>
                </c:pt>
                <c:pt idx="24">
                  <c:v>9190.3529999999919</c:v>
                </c:pt>
                <c:pt idx="25">
                  <c:v>9067.4449999999961</c:v>
                </c:pt>
                <c:pt idx="26">
                  <c:v>8634.1460000000006</c:v>
                </c:pt>
                <c:pt idx="27">
                  <c:v>8425.277</c:v>
                </c:pt>
                <c:pt idx="28">
                  <c:v>8250.3619999999919</c:v>
                </c:pt>
                <c:pt idx="29">
                  <c:v>8439.58</c:v>
                </c:pt>
                <c:pt idx="30">
                  <c:v>8769.0190000000002</c:v>
                </c:pt>
                <c:pt idx="31">
                  <c:v>9393.9130000000005</c:v>
                </c:pt>
                <c:pt idx="32">
                  <c:v>9633.0669999999918</c:v>
                </c:pt>
                <c:pt idx="33">
                  <c:v>10266.252</c:v>
                </c:pt>
                <c:pt idx="34">
                  <c:v>10273.241000000004</c:v>
                </c:pt>
                <c:pt idx="35">
                  <c:v>10519.162</c:v>
                </c:pt>
                <c:pt idx="36">
                  <c:v>10687.2</c:v>
                </c:pt>
                <c:pt idx="37">
                  <c:v>10850.062</c:v>
                </c:pt>
                <c:pt idx="38">
                  <c:v>10938.76</c:v>
                </c:pt>
                <c:pt idx="39">
                  <c:v>10946.358999999995</c:v>
                </c:pt>
                <c:pt idx="40">
                  <c:v>10796.135</c:v>
                </c:pt>
                <c:pt idx="41">
                  <c:v>10987.245999999996</c:v>
                </c:pt>
                <c:pt idx="42">
                  <c:v>10868.55</c:v>
                </c:pt>
                <c:pt idx="43">
                  <c:v>10796.184999999996</c:v>
                </c:pt>
                <c:pt idx="44">
                  <c:v>11016.486000000001</c:v>
                </c:pt>
                <c:pt idx="45">
                  <c:v>10823.88</c:v>
                </c:pt>
                <c:pt idx="46">
                  <c:v>10746.659</c:v>
                </c:pt>
                <c:pt idx="47">
                  <c:v>10936.759</c:v>
                </c:pt>
                <c:pt idx="48">
                  <c:v>10664.725</c:v>
                </c:pt>
                <c:pt idx="49">
                  <c:v>11076.449000000002</c:v>
                </c:pt>
                <c:pt idx="50">
                  <c:v>11051.338</c:v>
                </c:pt>
                <c:pt idx="51">
                  <c:v>10919.955999999993</c:v>
                </c:pt>
                <c:pt idx="52">
                  <c:v>10817.723000000004</c:v>
                </c:pt>
                <c:pt idx="53">
                  <c:v>10795.269</c:v>
                </c:pt>
                <c:pt idx="54">
                  <c:v>10928.816000000001</c:v>
                </c:pt>
                <c:pt idx="55">
                  <c:v>10784.663</c:v>
                </c:pt>
                <c:pt idx="56">
                  <c:v>10921.468000000001</c:v>
                </c:pt>
                <c:pt idx="57">
                  <c:v>10927.589</c:v>
                </c:pt>
                <c:pt idx="58">
                  <c:v>11234.981</c:v>
                </c:pt>
                <c:pt idx="59">
                  <c:v>11309.874999999995</c:v>
                </c:pt>
                <c:pt idx="60">
                  <c:v>10541.349</c:v>
                </c:pt>
                <c:pt idx="61">
                  <c:v>10465.344999999996</c:v>
                </c:pt>
                <c:pt idx="62">
                  <c:v>10489.643000000004</c:v>
                </c:pt>
                <c:pt idx="63">
                  <c:v>10418.159</c:v>
                </c:pt>
                <c:pt idx="64">
                  <c:v>10284.553</c:v>
                </c:pt>
                <c:pt idx="65">
                  <c:v>10541.257</c:v>
                </c:pt>
                <c:pt idx="66">
                  <c:v>10457.191999999995</c:v>
                </c:pt>
                <c:pt idx="67">
                  <c:v>10460.945</c:v>
                </c:pt>
                <c:pt idx="68">
                  <c:v>10519.891</c:v>
                </c:pt>
                <c:pt idx="69">
                  <c:v>10751.541999999996</c:v>
                </c:pt>
                <c:pt idx="70">
                  <c:v>10567.450999999992</c:v>
                </c:pt>
                <c:pt idx="71">
                  <c:v>10525.008</c:v>
                </c:pt>
                <c:pt idx="72">
                  <c:v>10742.186</c:v>
                </c:pt>
                <c:pt idx="73">
                  <c:v>10573.094999999996</c:v>
                </c:pt>
                <c:pt idx="74">
                  <c:v>10760.191999999995</c:v>
                </c:pt>
                <c:pt idx="75">
                  <c:v>10446.93</c:v>
                </c:pt>
                <c:pt idx="76">
                  <c:v>10707.748000000003</c:v>
                </c:pt>
                <c:pt idx="77">
                  <c:v>10821.29</c:v>
                </c:pt>
                <c:pt idx="78">
                  <c:v>10553.834999999995</c:v>
                </c:pt>
                <c:pt idx="79">
                  <c:v>10734.353999999992</c:v>
                </c:pt>
                <c:pt idx="80">
                  <c:v>10695.937</c:v>
                </c:pt>
                <c:pt idx="81">
                  <c:v>10668.825999999992</c:v>
                </c:pt>
                <c:pt idx="82">
                  <c:v>10932.429</c:v>
                </c:pt>
                <c:pt idx="83">
                  <c:v>10478.759</c:v>
                </c:pt>
                <c:pt idx="84">
                  <c:v>10835.044000000004</c:v>
                </c:pt>
                <c:pt idx="85">
                  <c:v>11176.19</c:v>
                </c:pt>
                <c:pt idx="86">
                  <c:v>10977.222000000003</c:v>
                </c:pt>
                <c:pt idx="87">
                  <c:v>11053.334000000004</c:v>
                </c:pt>
                <c:pt idx="88">
                  <c:v>10813.231000000003</c:v>
                </c:pt>
                <c:pt idx="89">
                  <c:v>10733.236999999996</c:v>
                </c:pt>
                <c:pt idx="90">
                  <c:v>11173.808999999992</c:v>
                </c:pt>
                <c:pt idx="91">
                  <c:v>11162.464999999995</c:v>
                </c:pt>
                <c:pt idx="92">
                  <c:v>11260.501</c:v>
                </c:pt>
                <c:pt idx="93">
                  <c:v>11039.012000000002</c:v>
                </c:pt>
                <c:pt idx="94">
                  <c:v>11151.332</c:v>
                </c:pt>
                <c:pt idx="95">
                  <c:v>11337.218999999996</c:v>
                </c:pt>
                <c:pt idx="96">
                  <c:v>11384.571</c:v>
                </c:pt>
                <c:pt idx="97">
                  <c:v>11122.205</c:v>
                </c:pt>
                <c:pt idx="98">
                  <c:v>10632.508</c:v>
                </c:pt>
                <c:pt idx="99">
                  <c:v>10740.054999999995</c:v>
                </c:pt>
                <c:pt idx="100">
                  <c:v>10181.633000000003</c:v>
                </c:pt>
                <c:pt idx="101">
                  <c:v>10116.277</c:v>
                </c:pt>
                <c:pt idx="102">
                  <c:v>9979.2729999999956</c:v>
                </c:pt>
                <c:pt idx="106">
                  <c:v>9867.49</c:v>
                </c:pt>
                <c:pt idx="107">
                  <c:v>10231.023999999996</c:v>
                </c:pt>
                <c:pt idx="108">
                  <c:v>10171.671</c:v>
                </c:pt>
                <c:pt idx="109">
                  <c:v>9962.0509999999922</c:v>
                </c:pt>
                <c:pt idx="110">
                  <c:v>10035.218000000004</c:v>
                </c:pt>
                <c:pt idx="111">
                  <c:v>9990.0390000000007</c:v>
                </c:pt>
                <c:pt idx="112">
                  <c:v>9965.8879999999954</c:v>
                </c:pt>
                <c:pt idx="113">
                  <c:v>9844.7530000000006</c:v>
                </c:pt>
                <c:pt idx="114">
                  <c:v>9855.6970000000001</c:v>
                </c:pt>
                <c:pt idx="115">
                  <c:v>9683.5069999999923</c:v>
                </c:pt>
                <c:pt idx="116">
                  <c:v>9788.8519999999953</c:v>
                </c:pt>
                <c:pt idx="117">
                  <c:v>9571.9130000000005</c:v>
                </c:pt>
                <c:pt idx="118">
                  <c:v>9518.98</c:v>
                </c:pt>
                <c:pt idx="119">
                  <c:v>9453.5519999999924</c:v>
                </c:pt>
                <c:pt idx="120">
                  <c:v>9446.5659999999934</c:v>
                </c:pt>
                <c:pt idx="121">
                  <c:v>9211.0749999999953</c:v>
                </c:pt>
                <c:pt idx="122">
                  <c:v>9558.4779999999919</c:v>
                </c:pt>
                <c:pt idx="123">
                  <c:v>9272.7260000000006</c:v>
                </c:pt>
                <c:pt idx="124">
                  <c:v>9325.058999999992</c:v>
                </c:pt>
                <c:pt idx="125">
                  <c:v>9159.9169999999922</c:v>
                </c:pt>
                <c:pt idx="126">
                  <c:v>9189.1049999999959</c:v>
                </c:pt>
                <c:pt idx="127">
                  <c:v>9197.66</c:v>
                </c:pt>
                <c:pt idx="128">
                  <c:v>9040.9579999999933</c:v>
                </c:pt>
                <c:pt idx="129">
                  <c:v>8830.0779999999922</c:v>
                </c:pt>
                <c:pt idx="130">
                  <c:v>8851.17</c:v>
                </c:pt>
                <c:pt idx="131">
                  <c:v>8764.2990000000009</c:v>
                </c:pt>
                <c:pt idx="132">
                  <c:v>8531.6260000000002</c:v>
                </c:pt>
                <c:pt idx="133">
                  <c:v>8452.2219999999961</c:v>
                </c:pt>
                <c:pt idx="134">
                  <c:v>8565.7420000000038</c:v>
                </c:pt>
                <c:pt idx="135">
                  <c:v>8441.9889999999923</c:v>
                </c:pt>
                <c:pt idx="136">
                  <c:v>8385.0300000000007</c:v>
                </c:pt>
                <c:pt idx="137">
                  <c:v>8394.1029999999955</c:v>
                </c:pt>
                <c:pt idx="138">
                  <c:v>8192.3769999999931</c:v>
                </c:pt>
                <c:pt idx="139">
                  <c:v>8183.6480000000001</c:v>
                </c:pt>
                <c:pt idx="140">
                  <c:v>8204.9599999999919</c:v>
                </c:pt>
                <c:pt idx="141">
                  <c:v>8005.6040000000003</c:v>
                </c:pt>
                <c:pt idx="142">
                  <c:v>7702.0790000000006</c:v>
                </c:pt>
                <c:pt idx="143">
                  <c:v>7764.0950000000003</c:v>
                </c:pt>
                <c:pt idx="144">
                  <c:v>7541.0430000000006</c:v>
                </c:pt>
                <c:pt idx="145">
                  <c:v>7486.6310000000003</c:v>
                </c:pt>
                <c:pt idx="146">
                  <c:v>7334.8610000000026</c:v>
                </c:pt>
                <c:pt idx="147">
                  <c:v>7115.1910000000025</c:v>
                </c:pt>
                <c:pt idx="151">
                  <c:v>10810.308999999992</c:v>
                </c:pt>
                <c:pt idx="152">
                  <c:v>10433.742000000004</c:v>
                </c:pt>
                <c:pt idx="153">
                  <c:v>10847.607</c:v>
                </c:pt>
                <c:pt idx="154">
                  <c:v>10906.527</c:v>
                </c:pt>
                <c:pt idx="155">
                  <c:v>10913.94</c:v>
                </c:pt>
                <c:pt idx="156">
                  <c:v>10608.367999999995</c:v>
                </c:pt>
                <c:pt idx="160">
                  <c:v>13886.581</c:v>
                </c:pt>
                <c:pt idx="161">
                  <c:v>11952.308999999992</c:v>
                </c:pt>
                <c:pt idx="162">
                  <c:v>11817.456999999995</c:v>
                </c:pt>
                <c:pt idx="163">
                  <c:v>11901.714000000004</c:v>
                </c:pt>
                <c:pt idx="164">
                  <c:v>13251.069</c:v>
                </c:pt>
                <c:pt idx="165">
                  <c:v>12269.93</c:v>
                </c:pt>
                <c:pt idx="166">
                  <c:v>11795.632000000003</c:v>
                </c:pt>
                <c:pt idx="167">
                  <c:v>12225.046</c:v>
                </c:pt>
                <c:pt idx="168">
                  <c:v>11968.742000000004</c:v>
                </c:pt>
                <c:pt idx="169">
                  <c:v>12791.963</c:v>
                </c:pt>
                <c:pt idx="170">
                  <c:v>13058.893</c:v>
                </c:pt>
                <c:pt idx="171">
                  <c:v>15850.123000000003</c:v>
                </c:pt>
                <c:pt idx="172">
                  <c:v>14275.257</c:v>
                </c:pt>
                <c:pt idx="173">
                  <c:v>12683.602000000004</c:v>
                </c:pt>
                <c:pt idx="174">
                  <c:v>12418.446</c:v>
                </c:pt>
                <c:pt idx="175">
                  <c:v>12457.741000000004</c:v>
                </c:pt>
                <c:pt idx="176">
                  <c:v>12168.140000000003</c:v>
                </c:pt>
                <c:pt idx="177">
                  <c:v>11810.51</c:v>
                </c:pt>
                <c:pt idx="178">
                  <c:v>11880.29</c:v>
                </c:pt>
                <c:pt idx="179">
                  <c:v>13063.425999999992</c:v>
                </c:pt>
                <c:pt idx="180">
                  <c:v>13064.477999999992</c:v>
                </c:pt>
                <c:pt idx="181">
                  <c:v>13644.788</c:v>
                </c:pt>
                <c:pt idx="182">
                  <c:v>13429.866999999993</c:v>
                </c:pt>
                <c:pt idx="183">
                  <c:v>13603.563</c:v>
                </c:pt>
                <c:pt idx="184">
                  <c:v>13491.138999999996</c:v>
                </c:pt>
                <c:pt idx="185">
                  <c:v>13373.869000000001</c:v>
                </c:pt>
                <c:pt idx="186">
                  <c:v>12210.723000000004</c:v>
                </c:pt>
                <c:pt idx="187">
                  <c:v>12416.022000000004</c:v>
                </c:pt>
                <c:pt idx="188">
                  <c:v>12373.155000000001</c:v>
                </c:pt>
                <c:pt idx="189">
                  <c:v>12374.984</c:v>
                </c:pt>
                <c:pt idx="190">
                  <c:v>12220.339</c:v>
                </c:pt>
                <c:pt idx="191">
                  <c:v>12153.358999999995</c:v>
                </c:pt>
                <c:pt idx="192">
                  <c:v>11883.279</c:v>
                </c:pt>
                <c:pt idx="193">
                  <c:v>11768.608</c:v>
                </c:pt>
                <c:pt idx="194">
                  <c:v>11835.575000000001</c:v>
                </c:pt>
                <c:pt idx="195">
                  <c:v>11940.802</c:v>
                </c:pt>
                <c:pt idx="199">
                  <c:v>9736.83</c:v>
                </c:pt>
                <c:pt idx="200">
                  <c:v>9385.640999999996</c:v>
                </c:pt>
                <c:pt idx="201">
                  <c:v>10236.606</c:v>
                </c:pt>
                <c:pt idx="202">
                  <c:v>10310.854999999994</c:v>
                </c:pt>
                <c:pt idx="203">
                  <c:v>9973.783999999996</c:v>
                </c:pt>
                <c:pt idx="204">
                  <c:v>10494.612999999996</c:v>
                </c:pt>
                <c:pt idx="205">
                  <c:v>10535.004999999996</c:v>
                </c:pt>
                <c:pt idx="206">
                  <c:v>10672.287</c:v>
                </c:pt>
                <c:pt idx="207">
                  <c:v>11588.142000000003</c:v>
                </c:pt>
                <c:pt idx="208">
                  <c:v>11609.695</c:v>
                </c:pt>
                <c:pt idx="209">
                  <c:v>10154.195</c:v>
                </c:pt>
                <c:pt idx="210">
                  <c:v>8531.7189999999955</c:v>
                </c:pt>
                <c:pt idx="211">
                  <c:v>8052.3760000000002</c:v>
                </c:pt>
                <c:pt idx="212">
                  <c:v>7551.1650000000018</c:v>
                </c:pt>
                <c:pt idx="213">
                  <c:v>7178.8360000000002</c:v>
                </c:pt>
                <c:pt idx="214">
                  <c:v>7083.0190000000002</c:v>
                </c:pt>
                <c:pt idx="215">
                  <c:v>7210.0140000000001</c:v>
                </c:pt>
                <c:pt idx="216">
                  <c:v>7588.5630000000001</c:v>
                </c:pt>
                <c:pt idx="217">
                  <c:v>7384.3910000000014</c:v>
                </c:pt>
                <c:pt idx="218">
                  <c:v>7336.45</c:v>
                </c:pt>
                <c:pt idx="219">
                  <c:v>7110.415</c:v>
                </c:pt>
                <c:pt idx="220">
                  <c:v>7067.3150000000014</c:v>
                </c:pt>
                <c:pt idx="221">
                  <c:v>7041.0420000000004</c:v>
                </c:pt>
                <c:pt idx="222">
                  <c:v>7046.5530000000008</c:v>
                </c:pt>
                <c:pt idx="223">
                  <c:v>7167.3630000000003</c:v>
                </c:pt>
                <c:pt idx="224">
                  <c:v>7184.3970000000018</c:v>
                </c:pt>
                <c:pt idx="225">
                  <c:v>7230.5870000000004</c:v>
                </c:pt>
                <c:pt idx="226">
                  <c:v>7263.4540000000006</c:v>
                </c:pt>
                <c:pt idx="227">
                  <c:v>7324.6040000000003</c:v>
                </c:pt>
                <c:pt idx="228">
                  <c:v>7508.3440000000001</c:v>
                </c:pt>
                <c:pt idx="229">
                  <c:v>7917.6990000000014</c:v>
                </c:pt>
                <c:pt idx="230">
                  <c:v>8228.2849999999962</c:v>
                </c:pt>
                <c:pt idx="231">
                  <c:v>8405.7939999999962</c:v>
                </c:pt>
                <c:pt idx="232">
                  <c:v>8257.5139999999956</c:v>
                </c:pt>
                <c:pt idx="233">
                  <c:v>8415.2690000000002</c:v>
                </c:pt>
                <c:pt idx="234">
                  <c:v>8483.91</c:v>
                </c:pt>
                <c:pt idx="235">
                  <c:v>8700.9719999999925</c:v>
                </c:pt>
                <c:pt idx="236">
                  <c:v>8783.6209999999955</c:v>
                </c:pt>
                <c:pt idx="237">
                  <c:v>8583.518</c:v>
                </c:pt>
                <c:pt idx="238">
                  <c:v>8382.8689999999933</c:v>
                </c:pt>
                <c:pt idx="239">
                  <c:v>7904.9450000000006</c:v>
                </c:pt>
                <c:pt idx="240">
                  <c:v>7877.0379999999996</c:v>
                </c:pt>
                <c:pt idx="241">
                  <c:v>7811.2820000000002</c:v>
                </c:pt>
                <c:pt idx="242">
                  <c:v>7759.2040000000006</c:v>
                </c:pt>
                <c:pt idx="243">
                  <c:v>7646.7660000000014</c:v>
                </c:pt>
                <c:pt idx="244">
                  <c:v>7555.4010000000007</c:v>
                </c:pt>
                <c:pt idx="245">
                  <c:v>7505.1620000000021</c:v>
                </c:pt>
                <c:pt idx="246">
                  <c:v>7593.2290000000003</c:v>
                </c:pt>
                <c:pt idx="247">
                  <c:v>7601.8920000000016</c:v>
                </c:pt>
                <c:pt idx="248">
                  <c:v>7583.3730000000005</c:v>
                </c:pt>
                <c:pt idx="249">
                  <c:v>7629.3810000000003</c:v>
                </c:pt>
                <c:pt idx="250">
                  <c:v>7616.4460000000008</c:v>
                </c:pt>
                <c:pt idx="251">
                  <c:v>7502.4949999999999</c:v>
                </c:pt>
                <c:pt idx="252">
                  <c:v>7467.6</c:v>
                </c:pt>
                <c:pt idx="253">
                  <c:v>7237.7750000000005</c:v>
                </c:pt>
                <c:pt idx="254">
                  <c:v>6940.451</c:v>
                </c:pt>
                <c:pt idx="255">
                  <c:v>7133.4010000000007</c:v>
                </c:pt>
                <c:pt idx="256">
                  <c:v>6987.9079999999994</c:v>
                </c:pt>
                <c:pt idx="257">
                  <c:v>6864.723</c:v>
                </c:pt>
                <c:pt idx="258">
                  <c:v>6643.4479999999985</c:v>
                </c:pt>
                <c:pt idx="259">
                  <c:v>6565.2079999999996</c:v>
                </c:pt>
                <c:pt idx="260">
                  <c:v>6634.7280000000001</c:v>
                </c:pt>
                <c:pt idx="261">
                  <c:v>6568.5360000000001</c:v>
                </c:pt>
                <c:pt idx="262">
                  <c:v>6625.2760000000007</c:v>
                </c:pt>
                <c:pt idx="263">
                  <c:v>7032.5920000000024</c:v>
                </c:pt>
                <c:pt idx="264">
                  <c:v>7099.482</c:v>
                </c:pt>
                <c:pt idx="265">
                  <c:v>7489.9079999999994</c:v>
                </c:pt>
                <c:pt idx="266">
                  <c:v>7345.2130000000006</c:v>
                </c:pt>
                <c:pt idx="267">
                  <c:v>7400.3030000000008</c:v>
                </c:pt>
                <c:pt idx="268">
                  <c:v>7405.8680000000004</c:v>
                </c:pt>
                <c:pt idx="269">
                  <c:v>7474.6020000000026</c:v>
                </c:pt>
                <c:pt idx="270">
                  <c:v>7557.8110000000015</c:v>
                </c:pt>
                <c:pt idx="271">
                  <c:v>7583.6490000000003</c:v>
                </c:pt>
                <c:pt idx="272">
                  <c:v>7639.26</c:v>
                </c:pt>
                <c:pt idx="273">
                  <c:v>7469.3490000000002</c:v>
                </c:pt>
                <c:pt idx="274">
                  <c:v>7625.2390000000005</c:v>
                </c:pt>
                <c:pt idx="275">
                  <c:v>7481.7640000000001</c:v>
                </c:pt>
                <c:pt idx="276">
                  <c:v>7665.7339999999995</c:v>
                </c:pt>
                <c:pt idx="277">
                  <c:v>7569.2349999999997</c:v>
                </c:pt>
                <c:pt idx="278">
                  <c:v>7677.6320000000014</c:v>
                </c:pt>
                <c:pt idx="279">
                  <c:v>7940.3960000000025</c:v>
                </c:pt>
                <c:pt idx="280">
                  <c:v>7923.9550000000008</c:v>
                </c:pt>
                <c:pt idx="281">
                  <c:v>7831.4810000000007</c:v>
                </c:pt>
                <c:pt idx="282">
                  <c:v>8053.2860000000001</c:v>
                </c:pt>
                <c:pt idx="283">
                  <c:v>7881.6640000000025</c:v>
                </c:pt>
                <c:pt idx="284">
                  <c:v>7999.79</c:v>
                </c:pt>
                <c:pt idx="285">
                  <c:v>8109.8820000000014</c:v>
                </c:pt>
                <c:pt idx="286">
                  <c:v>8516.3799999999919</c:v>
                </c:pt>
                <c:pt idx="287">
                  <c:v>8732.8140000000003</c:v>
                </c:pt>
                <c:pt idx="288">
                  <c:v>9112.1260000000002</c:v>
                </c:pt>
                <c:pt idx="289">
                  <c:v>9915.9330000000009</c:v>
                </c:pt>
                <c:pt idx="290">
                  <c:v>9883.0640000000003</c:v>
                </c:pt>
                <c:pt idx="291">
                  <c:v>10272.499</c:v>
                </c:pt>
                <c:pt idx="292">
                  <c:v>10471.558000000001</c:v>
                </c:pt>
                <c:pt idx="293">
                  <c:v>10296.76</c:v>
                </c:pt>
                <c:pt idx="294">
                  <c:v>10549.546</c:v>
                </c:pt>
                <c:pt idx="295">
                  <c:v>10384.981</c:v>
                </c:pt>
                <c:pt idx="296">
                  <c:v>10333.387000000001</c:v>
                </c:pt>
                <c:pt idx="297">
                  <c:v>10303.712000000003</c:v>
                </c:pt>
                <c:pt idx="298">
                  <c:v>10795.02</c:v>
                </c:pt>
                <c:pt idx="299">
                  <c:v>10967.096</c:v>
                </c:pt>
                <c:pt idx="300">
                  <c:v>11081.161</c:v>
                </c:pt>
                <c:pt idx="301">
                  <c:v>10929.236000000004</c:v>
                </c:pt>
                <c:pt idx="302">
                  <c:v>10955.044000000004</c:v>
                </c:pt>
                <c:pt idx="303">
                  <c:v>11172.098</c:v>
                </c:pt>
                <c:pt idx="304">
                  <c:v>11043.112999999996</c:v>
                </c:pt>
                <c:pt idx="305">
                  <c:v>10928.535</c:v>
                </c:pt>
                <c:pt idx="306">
                  <c:v>10988.727999999996</c:v>
                </c:pt>
                <c:pt idx="307">
                  <c:v>11032.923000000004</c:v>
                </c:pt>
                <c:pt idx="308">
                  <c:v>10811.004999999996</c:v>
                </c:pt>
                <c:pt idx="309">
                  <c:v>10648.826999999992</c:v>
                </c:pt>
                <c:pt idx="310">
                  <c:v>10855.447</c:v>
                </c:pt>
                <c:pt idx="311">
                  <c:v>10649.959000000001</c:v>
                </c:pt>
                <c:pt idx="312">
                  <c:v>11057.637000000002</c:v>
                </c:pt>
                <c:pt idx="313">
                  <c:v>10996.258</c:v>
                </c:pt>
                <c:pt idx="314">
                  <c:v>11077.617</c:v>
                </c:pt>
                <c:pt idx="315">
                  <c:v>11247.374</c:v>
                </c:pt>
                <c:pt idx="316">
                  <c:v>11389.356999999993</c:v>
                </c:pt>
                <c:pt idx="317">
                  <c:v>11340.064</c:v>
                </c:pt>
                <c:pt idx="318">
                  <c:v>11365.445</c:v>
                </c:pt>
                <c:pt idx="319">
                  <c:v>11524.02</c:v>
                </c:pt>
                <c:pt idx="320">
                  <c:v>11311.619000000002</c:v>
                </c:pt>
                <c:pt idx="321">
                  <c:v>11420.055999999995</c:v>
                </c:pt>
                <c:pt idx="322">
                  <c:v>11138.294000000004</c:v>
                </c:pt>
                <c:pt idx="323">
                  <c:v>11421.558999999992</c:v>
                </c:pt>
                <c:pt idx="324">
                  <c:v>11355.474999999997</c:v>
                </c:pt>
                <c:pt idx="325">
                  <c:v>11241.730000000003</c:v>
                </c:pt>
                <c:pt idx="326">
                  <c:v>10967.618</c:v>
                </c:pt>
                <c:pt idx="327">
                  <c:v>11503.958000000001</c:v>
                </c:pt>
                <c:pt idx="328">
                  <c:v>11240.12</c:v>
                </c:pt>
                <c:pt idx="329">
                  <c:v>11112.349999999997</c:v>
                </c:pt>
                <c:pt idx="330">
                  <c:v>11330.516</c:v>
                </c:pt>
                <c:pt idx="331">
                  <c:v>11153.977000000001</c:v>
                </c:pt>
                <c:pt idx="332">
                  <c:v>11141.81</c:v>
                </c:pt>
                <c:pt idx="333">
                  <c:v>11214.52</c:v>
                </c:pt>
                <c:pt idx="334">
                  <c:v>11137.808999999992</c:v>
                </c:pt>
                <c:pt idx="335">
                  <c:v>11153.498</c:v>
                </c:pt>
                <c:pt idx="336">
                  <c:v>11113.32</c:v>
                </c:pt>
                <c:pt idx="337">
                  <c:v>11435.661</c:v>
                </c:pt>
                <c:pt idx="338">
                  <c:v>11619.248000000003</c:v>
                </c:pt>
                <c:pt idx="339">
                  <c:v>11486.415000000001</c:v>
                </c:pt>
                <c:pt idx="340">
                  <c:v>11006.063</c:v>
                </c:pt>
                <c:pt idx="341">
                  <c:v>11182.419</c:v>
                </c:pt>
                <c:pt idx="342">
                  <c:v>11306.632000000003</c:v>
                </c:pt>
                <c:pt idx="343">
                  <c:v>11319.550999999992</c:v>
                </c:pt>
                <c:pt idx="344">
                  <c:v>10929.541999999996</c:v>
                </c:pt>
                <c:pt idx="345">
                  <c:v>10941.516</c:v>
                </c:pt>
                <c:pt idx="346">
                  <c:v>10996.496999999992</c:v>
                </c:pt>
                <c:pt idx="347">
                  <c:v>10901.42</c:v>
                </c:pt>
                <c:pt idx="348">
                  <c:v>11353.493</c:v>
                </c:pt>
                <c:pt idx="349">
                  <c:v>11030.513999999996</c:v>
                </c:pt>
                <c:pt idx="350">
                  <c:v>11376.513000000004</c:v>
                </c:pt>
                <c:pt idx="351">
                  <c:v>11422.793000000003</c:v>
                </c:pt>
                <c:pt idx="352">
                  <c:v>11327.561</c:v>
                </c:pt>
                <c:pt idx="353">
                  <c:v>11111.245000000004</c:v>
                </c:pt>
                <c:pt idx="354">
                  <c:v>11333.064</c:v>
                </c:pt>
                <c:pt idx="355">
                  <c:v>11347.635</c:v>
                </c:pt>
                <c:pt idx="356">
                  <c:v>11186.614000000003</c:v>
                </c:pt>
                <c:pt idx="357">
                  <c:v>10956.808999999992</c:v>
                </c:pt>
                <c:pt idx="358">
                  <c:v>11164.075000000001</c:v>
                </c:pt>
                <c:pt idx="359">
                  <c:v>11373.88</c:v>
                </c:pt>
                <c:pt idx="360">
                  <c:v>11243.705</c:v>
                </c:pt>
                <c:pt idx="361">
                  <c:v>11228.394</c:v>
                </c:pt>
                <c:pt idx="362">
                  <c:v>11099.941999999995</c:v>
                </c:pt>
                <c:pt idx="363">
                  <c:v>11232.272000000004</c:v>
                </c:pt>
                <c:pt idx="364">
                  <c:v>11362.775</c:v>
                </c:pt>
                <c:pt idx="365">
                  <c:v>11415.52</c:v>
                </c:pt>
                <c:pt idx="366">
                  <c:v>11564.191999999995</c:v>
                </c:pt>
                <c:pt idx="367">
                  <c:v>11466.737999999996</c:v>
                </c:pt>
                <c:pt idx="368">
                  <c:v>11632.412</c:v>
                </c:pt>
                <c:pt idx="369">
                  <c:v>11439.545</c:v>
                </c:pt>
                <c:pt idx="370">
                  <c:v>11479.243000000004</c:v>
                </c:pt>
                <c:pt idx="371">
                  <c:v>11528.959000000001</c:v>
                </c:pt>
                <c:pt idx="372">
                  <c:v>11313.140000000003</c:v>
                </c:pt>
                <c:pt idx="373">
                  <c:v>11474.562</c:v>
                </c:pt>
                <c:pt idx="374">
                  <c:v>11628.434999999996</c:v>
                </c:pt>
                <c:pt idx="375">
                  <c:v>11702.347</c:v>
                </c:pt>
                <c:pt idx="376">
                  <c:v>11722.18</c:v>
                </c:pt>
                <c:pt idx="377">
                  <c:v>11413.027</c:v>
                </c:pt>
                <c:pt idx="378">
                  <c:v>11173.138999999996</c:v>
                </c:pt>
                <c:pt idx="379">
                  <c:v>11228.018</c:v>
                </c:pt>
                <c:pt idx="380">
                  <c:v>11353.56</c:v>
                </c:pt>
                <c:pt idx="381">
                  <c:v>11390.879000000001</c:v>
                </c:pt>
                <c:pt idx="382">
                  <c:v>11414.728999999996</c:v>
                </c:pt>
                <c:pt idx="383">
                  <c:v>11230.949999999997</c:v>
                </c:pt>
                <c:pt idx="384">
                  <c:v>11385.656999999992</c:v>
                </c:pt>
                <c:pt idx="385">
                  <c:v>11189.812</c:v>
                </c:pt>
                <c:pt idx="386">
                  <c:v>11415.065000000001</c:v>
                </c:pt>
                <c:pt idx="387">
                  <c:v>11464.162</c:v>
                </c:pt>
                <c:pt idx="388">
                  <c:v>11625.061</c:v>
                </c:pt>
                <c:pt idx="389">
                  <c:v>11549.118</c:v>
                </c:pt>
                <c:pt idx="390">
                  <c:v>11526.179</c:v>
                </c:pt>
                <c:pt idx="391">
                  <c:v>11533.735000000002</c:v>
                </c:pt>
                <c:pt idx="392">
                  <c:v>11764.162</c:v>
                </c:pt>
                <c:pt idx="393">
                  <c:v>11744.035</c:v>
                </c:pt>
                <c:pt idx="394">
                  <c:v>11617.793000000003</c:v>
                </c:pt>
                <c:pt idx="395">
                  <c:v>11710.522000000004</c:v>
                </c:pt>
                <c:pt idx="396">
                  <c:v>11746.56</c:v>
                </c:pt>
                <c:pt idx="397">
                  <c:v>11563.26</c:v>
                </c:pt>
                <c:pt idx="398">
                  <c:v>11128.744000000006</c:v>
                </c:pt>
                <c:pt idx="399">
                  <c:v>11605.109</c:v>
                </c:pt>
                <c:pt idx="400">
                  <c:v>11609.41</c:v>
                </c:pt>
                <c:pt idx="401">
                  <c:v>11565.212000000003</c:v>
                </c:pt>
                <c:pt idx="402">
                  <c:v>11403.896000000001</c:v>
                </c:pt>
                <c:pt idx="403">
                  <c:v>11424.257</c:v>
                </c:pt>
                <c:pt idx="404">
                  <c:v>11670.370999999992</c:v>
                </c:pt>
                <c:pt idx="405">
                  <c:v>11841.367999999995</c:v>
                </c:pt>
                <c:pt idx="406">
                  <c:v>11399.977000000001</c:v>
                </c:pt>
              </c:numCache>
            </c:numRef>
          </c:yVal>
        </c:ser>
        <c:axId val="47326336"/>
        <c:axId val="47328256"/>
      </c:scatterChart>
      <c:valAx>
        <c:axId val="47326336"/>
        <c:scaling>
          <c:orientation val="minMax"/>
          <c:min val="200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Cond (uS/cm)</a:t>
                </a:r>
              </a:p>
            </c:rich>
          </c:tx>
          <c:layout/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47328256"/>
        <c:crosses val="autoZero"/>
        <c:crossBetween val="midCat"/>
      </c:valAx>
      <c:valAx>
        <c:axId val="47328256"/>
        <c:scaling>
          <c:orientation val="minMax"/>
          <c:min val="0"/>
        </c:scaling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Mn (ug/L)</a:t>
                </a:r>
              </a:p>
            </c:rich>
          </c:tx>
          <c:layout>
            <c:manualLayout>
              <c:xMode val="edge"/>
              <c:yMode val="edge"/>
              <c:x val="1.0829930980849613E-2"/>
              <c:y val="0.2093881233595799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/>
            </a:pPr>
            <a:endParaRPr lang="en-US"/>
          </a:p>
        </c:txPr>
        <c:crossAx val="47326336"/>
        <c:crosses val="autoZero"/>
        <c:crossBetween val="midCat"/>
      </c:valAx>
      <c:spPr>
        <a:noFill/>
        <a:ln w="12700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3175">
      <a:solidFill>
        <a:schemeClr val="tx1"/>
      </a:solidFill>
      <a:prstDash val="solid"/>
    </a:ln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9521653543307091"/>
          <c:y val="5.9589348206474164E-2"/>
          <c:w val="0.75741541398234302"/>
          <c:h val="0.67996135899679222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7"/>
            <c:spPr>
              <a:noFill/>
              <a:ln>
                <a:solidFill>
                  <a:srgbClr val="FF0000"/>
                </a:solidFill>
              </a:ln>
            </c:spPr>
          </c:marker>
          <c:trendline>
            <c:spPr>
              <a:ln w="25400">
                <a:solidFill>
                  <a:srgbClr val="000000"/>
                </a:solidFill>
              </a:ln>
            </c:spPr>
            <c:trendlineType val="linear"/>
            <c:dispRSqr val="1"/>
            <c:dispEq val="1"/>
            <c:trendlineLbl>
              <c:layout>
                <c:manualLayout>
                  <c:x val="-0.45841596189365247"/>
                  <c:y val="-0.20531878827646549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en-US" baseline="0"/>
                      <a:t>R² = 0.33</a:t>
                    </a:r>
                    <a:endParaRPr lang="en-US"/>
                  </a:p>
                </c:rich>
              </c:tx>
              <c:numFmt formatCode="General" sourceLinked="0"/>
            </c:trendlineLbl>
          </c:trendline>
          <c:xVal>
            <c:numRef>
              <c:f>'MiniSipper-All-Sample.dat'!$K$5:$K$411</c:f>
              <c:numCache>
                <c:formatCode>0</c:formatCode>
                <c:ptCount val="407"/>
                <c:pt idx="0">
                  <c:v>316.25</c:v>
                </c:pt>
                <c:pt idx="1">
                  <c:v>297.08333333333297</c:v>
                </c:pt>
                <c:pt idx="2">
                  <c:v>278.33333333333297</c:v>
                </c:pt>
                <c:pt idx="3">
                  <c:v>257.08333333333297</c:v>
                </c:pt>
                <c:pt idx="4">
                  <c:v>240</c:v>
                </c:pt>
                <c:pt idx="5">
                  <c:v>230</c:v>
                </c:pt>
                <c:pt idx="6">
                  <c:v>294.16666666666708</c:v>
                </c:pt>
                <c:pt idx="7">
                  <c:v>302.08333333333297</c:v>
                </c:pt>
                <c:pt idx="8">
                  <c:v>278.33333333333297</c:v>
                </c:pt>
                <c:pt idx="9">
                  <c:v>286.25</c:v>
                </c:pt>
                <c:pt idx="10">
                  <c:v>315</c:v>
                </c:pt>
                <c:pt idx="11">
                  <c:v>297.91666666666697</c:v>
                </c:pt>
                <c:pt idx="12">
                  <c:v>252.91666666666694</c:v>
                </c:pt>
                <c:pt idx="13">
                  <c:v>294.58333333333297</c:v>
                </c:pt>
                <c:pt idx="14">
                  <c:v>262.91666666666703</c:v>
                </c:pt>
                <c:pt idx="15">
                  <c:v>277.083333333334</c:v>
                </c:pt>
                <c:pt idx="16">
                  <c:v>287.91666666666697</c:v>
                </c:pt>
                <c:pt idx="17">
                  <c:v>289.58333333333314</c:v>
                </c:pt>
                <c:pt idx="18">
                  <c:v>290</c:v>
                </c:pt>
                <c:pt idx="19">
                  <c:v>296.25</c:v>
                </c:pt>
                <c:pt idx="20">
                  <c:v>328.33333333333297</c:v>
                </c:pt>
                <c:pt idx="21">
                  <c:v>325.41666666666703</c:v>
                </c:pt>
                <c:pt idx="22">
                  <c:v>327.5</c:v>
                </c:pt>
                <c:pt idx="23">
                  <c:v>320</c:v>
                </c:pt>
                <c:pt idx="24">
                  <c:v>317.5</c:v>
                </c:pt>
                <c:pt idx="25">
                  <c:v>315.41666666666703</c:v>
                </c:pt>
                <c:pt idx="26">
                  <c:v>308.333333333334</c:v>
                </c:pt>
                <c:pt idx="27">
                  <c:v>295</c:v>
                </c:pt>
                <c:pt idx="28">
                  <c:v>285</c:v>
                </c:pt>
                <c:pt idx="29">
                  <c:v>260</c:v>
                </c:pt>
                <c:pt idx="30">
                  <c:v>270</c:v>
                </c:pt>
                <c:pt idx="31">
                  <c:v>325.26315789473705</c:v>
                </c:pt>
                <c:pt idx="32">
                  <c:v>361.66666666666612</c:v>
                </c:pt>
                <c:pt idx="33">
                  <c:v>370</c:v>
                </c:pt>
                <c:pt idx="34">
                  <c:v>369.58333333333297</c:v>
                </c:pt>
                <c:pt idx="35">
                  <c:v>362.5</c:v>
                </c:pt>
                <c:pt idx="36">
                  <c:v>370</c:v>
                </c:pt>
                <c:pt idx="37">
                  <c:v>370</c:v>
                </c:pt>
                <c:pt idx="38">
                  <c:v>367.08333333333297</c:v>
                </c:pt>
                <c:pt idx="39">
                  <c:v>364.58333333333297</c:v>
                </c:pt>
                <c:pt idx="40">
                  <c:v>365.83333333333314</c:v>
                </c:pt>
                <c:pt idx="41">
                  <c:v>368.75</c:v>
                </c:pt>
                <c:pt idx="42">
                  <c:v>362.916666666666</c:v>
                </c:pt>
                <c:pt idx="43">
                  <c:v>363.33333333333314</c:v>
                </c:pt>
                <c:pt idx="44">
                  <c:v>365</c:v>
                </c:pt>
                <c:pt idx="45">
                  <c:v>362.08333333333297</c:v>
                </c:pt>
                <c:pt idx="46">
                  <c:v>356.66666666666708</c:v>
                </c:pt>
                <c:pt idx="47">
                  <c:v>360</c:v>
                </c:pt>
                <c:pt idx="48">
                  <c:v>360</c:v>
                </c:pt>
                <c:pt idx="49">
                  <c:v>360</c:v>
                </c:pt>
                <c:pt idx="50">
                  <c:v>357.5</c:v>
                </c:pt>
                <c:pt idx="51">
                  <c:v>355.41666666666697</c:v>
                </c:pt>
                <c:pt idx="52">
                  <c:v>354.16666666666708</c:v>
                </c:pt>
                <c:pt idx="53">
                  <c:v>350.00000000000097</c:v>
                </c:pt>
                <c:pt idx="54">
                  <c:v>350.00000000000097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350.00000000000097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350.00000000000097</c:v>
                </c:pt>
                <c:pt idx="63">
                  <c:v>350.00000000000097</c:v>
                </c:pt>
                <c:pt idx="64">
                  <c:v>351.66666666666708</c:v>
                </c:pt>
                <c:pt idx="65">
                  <c:v>352.08333333333405</c:v>
                </c:pt>
                <c:pt idx="66">
                  <c:v>352.91666666666697</c:v>
                </c:pt>
                <c:pt idx="67">
                  <c:v>351.66666666666708</c:v>
                </c:pt>
                <c:pt idx="68">
                  <c:v>350.00000000000097</c:v>
                </c:pt>
                <c:pt idx="69">
                  <c:v>358.33333333333314</c:v>
                </c:pt>
                <c:pt idx="70">
                  <c:v>360</c:v>
                </c:pt>
                <c:pt idx="71">
                  <c:v>358.33333333333314</c:v>
                </c:pt>
                <c:pt idx="72">
                  <c:v>359.16666666666612</c:v>
                </c:pt>
                <c:pt idx="73">
                  <c:v>356.25</c:v>
                </c:pt>
                <c:pt idx="74">
                  <c:v>352.91666666666697</c:v>
                </c:pt>
                <c:pt idx="75">
                  <c:v>351.25000000000102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350.00000000000097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350.41666666666697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349.583333333334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347.91666666666697</c:v>
                </c:pt>
                <c:pt idx="93">
                  <c:v>350.00000000000097</c:v>
                </c:pt>
                <c:pt idx="94">
                  <c:v>355</c:v>
                </c:pt>
                <c:pt idx="95">
                  <c:v>355.83333333333314</c:v>
                </c:pt>
                <c:pt idx="96">
                  <c:v>350.833333333334</c:v>
                </c:pt>
                <c:pt idx="97">
                  <c:v>333.21917808219274</c:v>
                </c:pt>
                <c:pt idx="98">
                  <c:v>350.00000000000097</c:v>
                </c:pt>
                <c:pt idx="99">
                  <c:v>350.00000000000097</c:v>
                </c:pt>
                <c:pt idx="100">
                  <c:v>350.00000000000097</c:v>
                </c:pt>
                <c:pt idx="101">
                  <c:v>350.00000000000097</c:v>
                </c:pt>
                <c:pt idx="102">
                  <c:v>360</c:v>
                </c:pt>
                <c:pt idx="106">
                  <c:v>430</c:v>
                </c:pt>
                <c:pt idx="107">
                  <c:v>430</c:v>
                </c:pt>
                <c:pt idx="108">
                  <c:v>430</c:v>
                </c:pt>
                <c:pt idx="109">
                  <c:v>430</c:v>
                </c:pt>
                <c:pt idx="110">
                  <c:v>429.58333333333297</c:v>
                </c:pt>
                <c:pt idx="111">
                  <c:v>429.58333333333297</c:v>
                </c:pt>
                <c:pt idx="112">
                  <c:v>420.41666666666697</c:v>
                </c:pt>
                <c:pt idx="113">
                  <c:v>420.41666666666697</c:v>
                </c:pt>
                <c:pt idx="114">
                  <c:v>420</c:v>
                </c:pt>
                <c:pt idx="115">
                  <c:v>420</c:v>
                </c:pt>
                <c:pt idx="116">
                  <c:v>418.75</c:v>
                </c:pt>
                <c:pt idx="117">
                  <c:v>418.75</c:v>
                </c:pt>
                <c:pt idx="118">
                  <c:v>410</c:v>
                </c:pt>
                <c:pt idx="119">
                  <c:v>410</c:v>
                </c:pt>
                <c:pt idx="120">
                  <c:v>410</c:v>
                </c:pt>
                <c:pt idx="121">
                  <c:v>410</c:v>
                </c:pt>
                <c:pt idx="122">
                  <c:v>408.75</c:v>
                </c:pt>
                <c:pt idx="123">
                  <c:v>408.75</c:v>
                </c:pt>
                <c:pt idx="124">
                  <c:v>400</c:v>
                </c:pt>
                <c:pt idx="125">
                  <c:v>400</c:v>
                </c:pt>
                <c:pt idx="126">
                  <c:v>400</c:v>
                </c:pt>
                <c:pt idx="127">
                  <c:v>400</c:v>
                </c:pt>
                <c:pt idx="128">
                  <c:v>394.583333333334</c:v>
                </c:pt>
                <c:pt idx="129">
                  <c:v>394.583333333334</c:v>
                </c:pt>
                <c:pt idx="130">
                  <c:v>390</c:v>
                </c:pt>
                <c:pt idx="131">
                  <c:v>390</c:v>
                </c:pt>
                <c:pt idx="132">
                  <c:v>387.08333333333314</c:v>
                </c:pt>
                <c:pt idx="133">
                  <c:v>387.08333333333314</c:v>
                </c:pt>
                <c:pt idx="134">
                  <c:v>380</c:v>
                </c:pt>
                <c:pt idx="135">
                  <c:v>380</c:v>
                </c:pt>
                <c:pt idx="136">
                  <c:v>380</c:v>
                </c:pt>
                <c:pt idx="137">
                  <c:v>380</c:v>
                </c:pt>
                <c:pt idx="138">
                  <c:v>376.25</c:v>
                </c:pt>
                <c:pt idx="139">
                  <c:v>376.25</c:v>
                </c:pt>
                <c:pt idx="140">
                  <c:v>370</c:v>
                </c:pt>
                <c:pt idx="141">
                  <c:v>370</c:v>
                </c:pt>
                <c:pt idx="142">
                  <c:v>365</c:v>
                </c:pt>
                <c:pt idx="143">
                  <c:v>365</c:v>
                </c:pt>
                <c:pt idx="144">
                  <c:v>357.5</c:v>
                </c:pt>
                <c:pt idx="145">
                  <c:v>357.5</c:v>
                </c:pt>
                <c:pt idx="146">
                  <c:v>349.58333333333314</c:v>
                </c:pt>
                <c:pt idx="147">
                  <c:v>349.58333333333314</c:v>
                </c:pt>
                <c:pt idx="151">
                  <c:v>432.08333333333297</c:v>
                </c:pt>
                <c:pt idx="152">
                  <c:v>410</c:v>
                </c:pt>
                <c:pt idx="153">
                  <c:v>447.08333333333297</c:v>
                </c:pt>
                <c:pt idx="154">
                  <c:v>420</c:v>
                </c:pt>
                <c:pt idx="155">
                  <c:v>445.41666666666703</c:v>
                </c:pt>
                <c:pt idx="156">
                  <c:v>441.66666666666708</c:v>
                </c:pt>
                <c:pt idx="160">
                  <c:v>510.83333333333314</c:v>
                </c:pt>
                <c:pt idx="161">
                  <c:v>504.58333333333314</c:v>
                </c:pt>
                <c:pt idx="162">
                  <c:v>504.58333333333314</c:v>
                </c:pt>
                <c:pt idx="163">
                  <c:v>501.66666666666708</c:v>
                </c:pt>
                <c:pt idx="164">
                  <c:v>499.58333333333297</c:v>
                </c:pt>
                <c:pt idx="165">
                  <c:v>499.58333333333297</c:v>
                </c:pt>
                <c:pt idx="166">
                  <c:v>496.66666666666708</c:v>
                </c:pt>
                <c:pt idx="167">
                  <c:v>495.41666666666703</c:v>
                </c:pt>
                <c:pt idx="168">
                  <c:v>495.41666666666703</c:v>
                </c:pt>
                <c:pt idx="169">
                  <c:v>497.08333333333297</c:v>
                </c:pt>
                <c:pt idx="170">
                  <c:v>496.66666666666708</c:v>
                </c:pt>
                <c:pt idx="171">
                  <c:v>496.66666666666708</c:v>
                </c:pt>
                <c:pt idx="172">
                  <c:v>500.41666666666697</c:v>
                </c:pt>
                <c:pt idx="173">
                  <c:v>487.91666666666697</c:v>
                </c:pt>
                <c:pt idx="174">
                  <c:v>487.91666666666697</c:v>
                </c:pt>
                <c:pt idx="175">
                  <c:v>487.91666666666697</c:v>
                </c:pt>
                <c:pt idx="176">
                  <c:v>488.75</c:v>
                </c:pt>
                <c:pt idx="177">
                  <c:v>488.75</c:v>
                </c:pt>
                <c:pt idx="178">
                  <c:v>490.41666666666703</c:v>
                </c:pt>
                <c:pt idx="179">
                  <c:v>493.75</c:v>
                </c:pt>
                <c:pt idx="180">
                  <c:v>493.75</c:v>
                </c:pt>
                <c:pt idx="181">
                  <c:v>500.41666666666697</c:v>
                </c:pt>
                <c:pt idx="182">
                  <c:v>500.83333333333314</c:v>
                </c:pt>
                <c:pt idx="183">
                  <c:v>500.83333333333314</c:v>
                </c:pt>
                <c:pt idx="184">
                  <c:v>498.75</c:v>
                </c:pt>
                <c:pt idx="185">
                  <c:v>493.33333333333314</c:v>
                </c:pt>
                <c:pt idx="186">
                  <c:v>493.33333333333314</c:v>
                </c:pt>
                <c:pt idx="187">
                  <c:v>488.75</c:v>
                </c:pt>
                <c:pt idx="188">
                  <c:v>487.5</c:v>
                </c:pt>
                <c:pt idx="189">
                  <c:v>487.5</c:v>
                </c:pt>
                <c:pt idx="190">
                  <c:v>485.833333333334</c:v>
                </c:pt>
                <c:pt idx="191">
                  <c:v>486.25</c:v>
                </c:pt>
                <c:pt idx="192">
                  <c:v>486.25</c:v>
                </c:pt>
                <c:pt idx="193">
                  <c:v>486.25</c:v>
                </c:pt>
                <c:pt idx="194">
                  <c:v>483.75</c:v>
                </c:pt>
                <c:pt idx="195">
                  <c:v>483.75</c:v>
                </c:pt>
                <c:pt idx="199">
                  <c:v>465.83333333333297</c:v>
                </c:pt>
                <c:pt idx="200">
                  <c:v>465.83333333333297</c:v>
                </c:pt>
                <c:pt idx="201">
                  <c:v>461.66666666666612</c:v>
                </c:pt>
                <c:pt idx="202">
                  <c:v>461.66666666666612</c:v>
                </c:pt>
                <c:pt idx="203">
                  <c:v>461.66666666666612</c:v>
                </c:pt>
                <c:pt idx="204">
                  <c:v>424.58333333333297</c:v>
                </c:pt>
                <c:pt idx="205">
                  <c:v>424.58333333333297</c:v>
                </c:pt>
                <c:pt idx="206">
                  <c:v>424.58333333333297</c:v>
                </c:pt>
                <c:pt idx="207">
                  <c:v>410</c:v>
                </c:pt>
                <c:pt idx="208">
                  <c:v>410</c:v>
                </c:pt>
                <c:pt idx="209">
                  <c:v>410</c:v>
                </c:pt>
                <c:pt idx="210">
                  <c:v>402.08333333333314</c:v>
                </c:pt>
                <c:pt idx="211">
                  <c:v>402.08333333333314</c:v>
                </c:pt>
                <c:pt idx="212">
                  <c:v>402.08333333333314</c:v>
                </c:pt>
                <c:pt idx="213">
                  <c:v>366.66666666666606</c:v>
                </c:pt>
                <c:pt idx="214">
                  <c:v>366.66666666666606</c:v>
                </c:pt>
                <c:pt idx="215">
                  <c:v>366.66666666666606</c:v>
                </c:pt>
                <c:pt idx="216">
                  <c:v>390</c:v>
                </c:pt>
                <c:pt idx="217">
                  <c:v>390</c:v>
                </c:pt>
                <c:pt idx="218">
                  <c:v>390</c:v>
                </c:pt>
                <c:pt idx="219">
                  <c:v>390</c:v>
                </c:pt>
                <c:pt idx="220">
                  <c:v>390</c:v>
                </c:pt>
                <c:pt idx="221">
                  <c:v>390</c:v>
                </c:pt>
                <c:pt idx="222">
                  <c:v>390</c:v>
                </c:pt>
                <c:pt idx="223">
                  <c:v>390</c:v>
                </c:pt>
                <c:pt idx="224">
                  <c:v>390</c:v>
                </c:pt>
                <c:pt idx="225">
                  <c:v>399.16666666666708</c:v>
                </c:pt>
                <c:pt idx="226">
                  <c:v>399.16666666666708</c:v>
                </c:pt>
                <c:pt idx="227">
                  <c:v>399.16666666666708</c:v>
                </c:pt>
                <c:pt idx="228">
                  <c:v>407.91666666666697</c:v>
                </c:pt>
                <c:pt idx="229">
                  <c:v>407.91666666666697</c:v>
                </c:pt>
                <c:pt idx="230">
                  <c:v>407.91666666666697</c:v>
                </c:pt>
                <c:pt idx="231">
                  <c:v>415.83333333333297</c:v>
                </c:pt>
                <c:pt idx="232">
                  <c:v>415.83333333333297</c:v>
                </c:pt>
                <c:pt idx="233">
                  <c:v>415.83333333333297</c:v>
                </c:pt>
                <c:pt idx="234">
                  <c:v>420</c:v>
                </c:pt>
                <c:pt idx="235">
                  <c:v>420</c:v>
                </c:pt>
                <c:pt idx="236">
                  <c:v>420</c:v>
                </c:pt>
                <c:pt idx="237">
                  <c:v>417.5</c:v>
                </c:pt>
                <c:pt idx="238">
                  <c:v>417.5</c:v>
                </c:pt>
                <c:pt idx="239">
                  <c:v>417.5</c:v>
                </c:pt>
                <c:pt idx="240">
                  <c:v>410.83333333333297</c:v>
                </c:pt>
                <c:pt idx="241">
                  <c:v>410.83333333333297</c:v>
                </c:pt>
                <c:pt idx="242">
                  <c:v>410.83333333333297</c:v>
                </c:pt>
                <c:pt idx="243">
                  <c:v>410</c:v>
                </c:pt>
                <c:pt idx="244">
                  <c:v>410</c:v>
                </c:pt>
                <c:pt idx="245">
                  <c:v>410</c:v>
                </c:pt>
                <c:pt idx="246">
                  <c:v>409.58333333333314</c:v>
                </c:pt>
                <c:pt idx="247">
                  <c:v>409.58333333333314</c:v>
                </c:pt>
                <c:pt idx="248">
                  <c:v>409.58333333333314</c:v>
                </c:pt>
                <c:pt idx="249">
                  <c:v>424.16666666666708</c:v>
                </c:pt>
                <c:pt idx="250">
                  <c:v>424.16666666666708</c:v>
                </c:pt>
                <c:pt idx="251">
                  <c:v>424.16666666666708</c:v>
                </c:pt>
                <c:pt idx="252">
                  <c:v>444.58333333333297</c:v>
                </c:pt>
                <c:pt idx="253">
                  <c:v>444.58333333333297</c:v>
                </c:pt>
                <c:pt idx="254">
                  <c:v>444.58333333333297</c:v>
                </c:pt>
                <c:pt idx="255">
                  <c:v>475.833333333334</c:v>
                </c:pt>
                <c:pt idx="256">
                  <c:v>475.833333333334</c:v>
                </c:pt>
                <c:pt idx="257">
                  <c:v>475.833333333334</c:v>
                </c:pt>
                <c:pt idx="258">
                  <c:v>462.5</c:v>
                </c:pt>
                <c:pt idx="259">
                  <c:v>462.5</c:v>
                </c:pt>
                <c:pt idx="260">
                  <c:v>462.5</c:v>
                </c:pt>
                <c:pt idx="261">
                  <c:v>418.33333333333314</c:v>
                </c:pt>
                <c:pt idx="262">
                  <c:v>418.33333333333314</c:v>
                </c:pt>
                <c:pt idx="263">
                  <c:v>418.33333333333314</c:v>
                </c:pt>
                <c:pt idx="264">
                  <c:v>412.5</c:v>
                </c:pt>
                <c:pt idx="265">
                  <c:v>412.5</c:v>
                </c:pt>
                <c:pt idx="266">
                  <c:v>412.5</c:v>
                </c:pt>
                <c:pt idx="267">
                  <c:v>412.08333333333314</c:v>
                </c:pt>
                <c:pt idx="268">
                  <c:v>412.08333333333314</c:v>
                </c:pt>
                <c:pt idx="269">
                  <c:v>412.08333333333314</c:v>
                </c:pt>
                <c:pt idx="270">
                  <c:v>420</c:v>
                </c:pt>
                <c:pt idx="271">
                  <c:v>420</c:v>
                </c:pt>
                <c:pt idx="272">
                  <c:v>420</c:v>
                </c:pt>
                <c:pt idx="273">
                  <c:v>410.41666666666697</c:v>
                </c:pt>
                <c:pt idx="274">
                  <c:v>410.41666666666697</c:v>
                </c:pt>
                <c:pt idx="275">
                  <c:v>410.41666666666697</c:v>
                </c:pt>
                <c:pt idx="276">
                  <c:v>407.5</c:v>
                </c:pt>
                <c:pt idx="277">
                  <c:v>407.5</c:v>
                </c:pt>
                <c:pt idx="278">
                  <c:v>407.5</c:v>
                </c:pt>
                <c:pt idx="279">
                  <c:v>397.08333333333314</c:v>
                </c:pt>
                <c:pt idx="280">
                  <c:v>397.08333333333314</c:v>
                </c:pt>
                <c:pt idx="281">
                  <c:v>397.08333333333314</c:v>
                </c:pt>
                <c:pt idx="282">
                  <c:v>380.41666666666703</c:v>
                </c:pt>
                <c:pt idx="283">
                  <c:v>380.41666666666703</c:v>
                </c:pt>
                <c:pt idx="284">
                  <c:v>380.41666666666703</c:v>
                </c:pt>
                <c:pt idx="285">
                  <c:v>391.25</c:v>
                </c:pt>
                <c:pt idx="286">
                  <c:v>391.25</c:v>
                </c:pt>
                <c:pt idx="287">
                  <c:v>391.25</c:v>
                </c:pt>
                <c:pt idx="288">
                  <c:v>435</c:v>
                </c:pt>
                <c:pt idx="289">
                  <c:v>435</c:v>
                </c:pt>
                <c:pt idx="290">
                  <c:v>435</c:v>
                </c:pt>
                <c:pt idx="291">
                  <c:v>489.583333333334</c:v>
                </c:pt>
                <c:pt idx="292">
                  <c:v>489.583333333334</c:v>
                </c:pt>
                <c:pt idx="293">
                  <c:v>489.583333333334</c:v>
                </c:pt>
                <c:pt idx="294">
                  <c:v>509.16666666666612</c:v>
                </c:pt>
                <c:pt idx="295">
                  <c:v>509.16666666666612</c:v>
                </c:pt>
                <c:pt idx="296">
                  <c:v>509.16666666666612</c:v>
                </c:pt>
                <c:pt idx="297">
                  <c:v>505</c:v>
                </c:pt>
                <c:pt idx="298">
                  <c:v>505</c:v>
                </c:pt>
                <c:pt idx="299">
                  <c:v>505</c:v>
                </c:pt>
                <c:pt idx="300">
                  <c:v>512.08333333333326</c:v>
                </c:pt>
                <c:pt idx="301">
                  <c:v>512.08333333333326</c:v>
                </c:pt>
                <c:pt idx="302">
                  <c:v>512.08333333333326</c:v>
                </c:pt>
                <c:pt idx="303">
                  <c:v>516.25</c:v>
                </c:pt>
                <c:pt idx="304">
                  <c:v>516.25</c:v>
                </c:pt>
                <c:pt idx="305">
                  <c:v>516.25</c:v>
                </c:pt>
                <c:pt idx="306">
                  <c:v>520</c:v>
                </c:pt>
                <c:pt idx="307">
                  <c:v>520</c:v>
                </c:pt>
                <c:pt idx="308">
                  <c:v>520</c:v>
                </c:pt>
                <c:pt idx="309">
                  <c:v>514.16666666666595</c:v>
                </c:pt>
                <c:pt idx="310">
                  <c:v>514.16666666666595</c:v>
                </c:pt>
                <c:pt idx="311">
                  <c:v>514.16666666666595</c:v>
                </c:pt>
                <c:pt idx="312">
                  <c:v>506.25</c:v>
                </c:pt>
                <c:pt idx="313">
                  <c:v>506.25</c:v>
                </c:pt>
                <c:pt idx="314">
                  <c:v>506.25</c:v>
                </c:pt>
                <c:pt idx="315">
                  <c:v>515</c:v>
                </c:pt>
                <c:pt idx="316">
                  <c:v>515</c:v>
                </c:pt>
                <c:pt idx="317">
                  <c:v>515</c:v>
                </c:pt>
                <c:pt idx="318">
                  <c:v>522.91666666666629</c:v>
                </c:pt>
                <c:pt idx="319">
                  <c:v>522.91666666666629</c:v>
                </c:pt>
                <c:pt idx="320">
                  <c:v>522.91666666666629</c:v>
                </c:pt>
                <c:pt idx="321">
                  <c:v>505.55555555555486</c:v>
                </c:pt>
                <c:pt idx="322">
                  <c:v>505.55555555555486</c:v>
                </c:pt>
                <c:pt idx="323">
                  <c:v>505.55555555555486</c:v>
                </c:pt>
                <c:pt idx="324">
                  <c:v>527.5</c:v>
                </c:pt>
                <c:pt idx="325">
                  <c:v>527.5</c:v>
                </c:pt>
                <c:pt idx="326">
                  <c:v>527.5</c:v>
                </c:pt>
                <c:pt idx="327">
                  <c:v>530</c:v>
                </c:pt>
                <c:pt idx="328">
                  <c:v>530</c:v>
                </c:pt>
                <c:pt idx="329">
                  <c:v>530</c:v>
                </c:pt>
                <c:pt idx="330">
                  <c:v>530</c:v>
                </c:pt>
                <c:pt idx="331">
                  <c:v>530</c:v>
                </c:pt>
                <c:pt idx="332">
                  <c:v>530</c:v>
                </c:pt>
                <c:pt idx="333">
                  <c:v>527.5</c:v>
                </c:pt>
                <c:pt idx="334">
                  <c:v>527.5</c:v>
                </c:pt>
                <c:pt idx="335">
                  <c:v>527.5</c:v>
                </c:pt>
                <c:pt idx="336">
                  <c:v>529.1666666666672</c:v>
                </c:pt>
                <c:pt idx="337">
                  <c:v>529.1666666666672</c:v>
                </c:pt>
                <c:pt idx="338">
                  <c:v>529.1666666666672</c:v>
                </c:pt>
                <c:pt idx="339">
                  <c:v>524.58333333333326</c:v>
                </c:pt>
                <c:pt idx="340">
                  <c:v>524.58333333333326</c:v>
                </c:pt>
                <c:pt idx="341">
                  <c:v>524.58333333333326</c:v>
                </c:pt>
                <c:pt idx="342">
                  <c:v>517.91666666666629</c:v>
                </c:pt>
                <c:pt idx="343">
                  <c:v>517.91666666666629</c:v>
                </c:pt>
                <c:pt idx="344">
                  <c:v>517.91666666666629</c:v>
                </c:pt>
                <c:pt idx="345">
                  <c:v>520</c:v>
                </c:pt>
                <c:pt idx="346">
                  <c:v>520</c:v>
                </c:pt>
                <c:pt idx="347">
                  <c:v>520</c:v>
                </c:pt>
                <c:pt idx="348">
                  <c:v>523.75</c:v>
                </c:pt>
                <c:pt idx="349">
                  <c:v>523.75</c:v>
                </c:pt>
                <c:pt idx="350">
                  <c:v>523.75</c:v>
                </c:pt>
                <c:pt idx="351">
                  <c:v>530</c:v>
                </c:pt>
                <c:pt idx="352">
                  <c:v>530</c:v>
                </c:pt>
                <c:pt idx="353">
                  <c:v>530</c:v>
                </c:pt>
                <c:pt idx="354">
                  <c:v>524.58333333333326</c:v>
                </c:pt>
                <c:pt idx="355">
                  <c:v>524.58333333333326</c:v>
                </c:pt>
                <c:pt idx="356">
                  <c:v>524.58333333333326</c:v>
                </c:pt>
                <c:pt idx="357">
                  <c:v>520.83333333333303</c:v>
                </c:pt>
                <c:pt idx="358">
                  <c:v>520.83333333333303</c:v>
                </c:pt>
                <c:pt idx="359">
                  <c:v>520.83333333333303</c:v>
                </c:pt>
                <c:pt idx="360">
                  <c:v>524.58333333333326</c:v>
                </c:pt>
                <c:pt idx="361">
                  <c:v>524.58333333333326</c:v>
                </c:pt>
                <c:pt idx="362">
                  <c:v>524.58333333333326</c:v>
                </c:pt>
                <c:pt idx="363">
                  <c:v>530</c:v>
                </c:pt>
                <c:pt idx="364">
                  <c:v>530</c:v>
                </c:pt>
                <c:pt idx="365">
                  <c:v>530</c:v>
                </c:pt>
                <c:pt idx="366">
                  <c:v>529.58333333333326</c:v>
                </c:pt>
                <c:pt idx="367">
                  <c:v>529.58333333333326</c:v>
                </c:pt>
                <c:pt idx="368">
                  <c:v>529.58333333333326</c:v>
                </c:pt>
                <c:pt idx="369">
                  <c:v>525.41666666666595</c:v>
                </c:pt>
                <c:pt idx="370">
                  <c:v>525.41666666666595</c:v>
                </c:pt>
                <c:pt idx="371">
                  <c:v>525.41666666666595</c:v>
                </c:pt>
                <c:pt idx="372">
                  <c:v>530</c:v>
                </c:pt>
                <c:pt idx="373">
                  <c:v>530</c:v>
                </c:pt>
                <c:pt idx="374">
                  <c:v>530</c:v>
                </c:pt>
                <c:pt idx="375">
                  <c:v>530</c:v>
                </c:pt>
                <c:pt idx="376">
                  <c:v>530</c:v>
                </c:pt>
                <c:pt idx="377">
                  <c:v>530</c:v>
                </c:pt>
                <c:pt idx="378">
                  <c:v>527.08333333333326</c:v>
                </c:pt>
                <c:pt idx="379">
                  <c:v>527.08333333333326</c:v>
                </c:pt>
                <c:pt idx="380">
                  <c:v>527.08333333333326</c:v>
                </c:pt>
                <c:pt idx="381">
                  <c:v>527.08333333333326</c:v>
                </c:pt>
                <c:pt idx="382">
                  <c:v>530</c:v>
                </c:pt>
                <c:pt idx="383">
                  <c:v>522.08333333333326</c:v>
                </c:pt>
                <c:pt idx="384">
                  <c:v>534.58333333333326</c:v>
                </c:pt>
                <c:pt idx="385">
                  <c:v>530</c:v>
                </c:pt>
                <c:pt idx="386">
                  <c:v>530</c:v>
                </c:pt>
                <c:pt idx="387">
                  <c:v>530</c:v>
                </c:pt>
                <c:pt idx="388">
                  <c:v>530</c:v>
                </c:pt>
                <c:pt idx="389">
                  <c:v>520</c:v>
                </c:pt>
                <c:pt idx="390">
                  <c:v>520</c:v>
                </c:pt>
                <c:pt idx="391">
                  <c:v>525.83333333333303</c:v>
                </c:pt>
                <c:pt idx="392">
                  <c:v>520</c:v>
                </c:pt>
                <c:pt idx="393">
                  <c:v>506.66666666666617</c:v>
                </c:pt>
                <c:pt idx="394">
                  <c:v>507.08333333333297</c:v>
                </c:pt>
                <c:pt idx="395">
                  <c:v>493.75</c:v>
                </c:pt>
                <c:pt idx="396">
                  <c:v>509.58333333333314</c:v>
                </c:pt>
                <c:pt idx="397">
                  <c:v>483.33333333333314</c:v>
                </c:pt>
                <c:pt idx="398">
                  <c:v>480.833333333334</c:v>
                </c:pt>
                <c:pt idx="399">
                  <c:v>491.25</c:v>
                </c:pt>
                <c:pt idx="400">
                  <c:v>496.66666666666708</c:v>
                </c:pt>
                <c:pt idx="401">
                  <c:v>504.16666666666708</c:v>
                </c:pt>
                <c:pt idx="402">
                  <c:v>477.08333333333405</c:v>
                </c:pt>
                <c:pt idx="403">
                  <c:v>495.41666666666703</c:v>
                </c:pt>
                <c:pt idx="404">
                  <c:v>502.49999999999983</c:v>
                </c:pt>
                <c:pt idx="405">
                  <c:v>542.91666666666629</c:v>
                </c:pt>
                <c:pt idx="406">
                  <c:v>503.33333333333297</c:v>
                </c:pt>
              </c:numCache>
            </c:numRef>
          </c:xVal>
          <c:yVal>
            <c:numRef>
              <c:f>'MiniSipper-All-Sample.dat'!$AG$5:$AG$411</c:f>
              <c:numCache>
                <c:formatCode>0</c:formatCode>
                <c:ptCount val="407"/>
                <c:pt idx="0">
                  <c:v>7134.1620000000021</c:v>
                </c:pt>
                <c:pt idx="1">
                  <c:v>6895.2089999999998</c:v>
                </c:pt>
                <c:pt idx="2">
                  <c:v>6023.6270000000004</c:v>
                </c:pt>
                <c:pt idx="3">
                  <c:v>5313.9250000000002</c:v>
                </c:pt>
                <c:pt idx="4">
                  <c:v>4141.5260000000017</c:v>
                </c:pt>
                <c:pt idx="5">
                  <c:v>3737.1179999999999</c:v>
                </c:pt>
                <c:pt idx="6">
                  <c:v>4493.6650000000018</c:v>
                </c:pt>
                <c:pt idx="7">
                  <c:v>5940.9139999999998</c:v>
                </c:pt>
                <c:pt idx="8">
                  <c:v>6498.2650000000003</c:v>
                </c:pt>
                <c:pt idx="9">
                  <c:v>6859.9679999999998</c:v>
                </c:pt>
                <c:pt idx="10">
                  <c:v>7311.1590000000015</c:v>
                </c:pt>
                <c:pt idx="11">
                  <c:v>8392.0649999999951</c:v>
                </c:pt>
                <c:pt idx="12">
                  <c:v>7897.4869999999992</c:v>
                </c:pt>
                <c:pt idx="13">
                  <c:v>8017.0140000000001</c:v>
                </c:pt>
                <c:pt idx="14">
                  <c:v>8113.8490000000002</c:v>
                </c:pt>
                <c:pt idx="15">
                  <c:v>8406.7410000000036</c:v>
                </c:pt>
                <c:pt idx="16">
                  <c:v>8737.5779999999922</c:v>
                </c:pt>
                <c:pt idx="17">
                  <c:v>8986.5450000000001</c:v>
                </c:pt>
                <c:pt idx="18">
                  <c:v>9007.7300000000032</c:v>
                </c:pt>
                <c:pt idx="19">
                  <c:v>9213.3619999999919</c:v>
                </c:pt>
                <c:pt idx="20">
                  <c:v>9135.91</c:v>
                </c:pt>
                <c:pt idx="21">
                  <c:v>9565.5400000000009</c:v>
                </c:pt>
                <c:pt idx="22">
                  <c:v>9519.6710000000003</c:v>
                </c:pt>
                <c:pt idx="23">
                  <c:v>9155.6970000000001</c:v>
                </c:pt>
                <c:pt idx="24">
                  <c:v>9190.3529999999919</c:v>
                </c:pt>
                <c:pt idx="25">
                  <c:v>9067.4449999999961</c:v>
                </c:pt>
                <c:pt idx="26">
                  <c:v>8634.1460000000006</c:v>
                </c:pt>
                <c:pt idx="27">
                  <c:v>8425.277</c:v>
                </c:pt>
                <c:pt idx="28">
                  <c:v>8250.3619999999919</c:v>
                </c:pt>
                <c:pt idx="29">
                  <c:v>8439.58</c:v>
                </c:pt>
                <c:pt idx="30">
                  <c:v>8769.0190000000002</c:v>
                </c:pt>
                <c:pt idx="31">
                  <c:v>9393.9130000000005</c:v>
                </c:pt>
                <c:pt idx="32">
                  <c:v>9633.0669999999918</c:v>
                </c:pt>
                <c:pt idx="33">
                  <c:v>10266.252</c:v>
                </c:pt>
                <c:pt idx="34">
                  <c:v>10273.241000000004</c:v>
                </c:pt>
                <c:pt idx="35">
                  <c:v>10519.162</c:v>
                </c:pt>
                <c:pt idx="36">
                  <c:v>10687.2</c:v>
                </c:pt>
                <c:pt idx="37">
                  <c:v>10850.062</c:v>
                </c:pt>
                <c:pt idx="38">
                  <c:v>10938.76</c:v>
                </c:pt>
                <c:pt idx="39">
                  <c:v>10946.358999999995</c:v>
                </c:pt>
                <c:pt idx="40">
                  <c:v>10796.135</c:v>
                </c:pt>
                <c:pt idx="41">
                  <c:v>10987.245999999996</c:v>
                </c:pt>
                <c:pt idx="42">
                  <c:v>10868.55</c:v>
                </c:pt>
                <c:pt idx="43">
                  <c:v>10796.184999999996</c:v>
                </c:pt>
                <c:pt idx="44">
                  <c:v>11016.486000000001</c:v>
                </c:pt>
                <c:pt idx="45">
                  <c:v>10823.88</c:v>
                </c:pt>
                <c:pt idx="46">
                  <c:v>10746.659</c:v>
                </c:pt>
                <c:pt idx="47">
                  <c:v>10936.759</c:v>
                </c:pt>
                <c:pt idx="48">
                  <c:v>10664.725</c:v>
                </c:pt>
                <c:pt idx="49">
                  <c:v>11076.449000000002</c:v>
                </c:pt>
                <c:pt idx="50">
                  <c:v>11051.338</c:v>
                </c:pt>
                <c:pt idx="51">
                  <c:v>10919.955999999993</c:v>
                </c:pt>
                <c:pt idx="52">
                  <c:v>10817.723000000004</c:v>
                </c:pt>
                <c:pt idx="53">
                  <c:v>10795.269</c:v>
                </c:pt>
                <c:pt idx="54">
                  <c:v>10928.816000000001</c:v>
                </c:pt>
                <c:pt idx="55">
                  <c:v>10784.663</c:v>
                </c:pt>
                <c:pt idx="56">
                  <c:v>10921.468000000001</c:v>
                </c:pt>
                <c:pt idx="57">
                  <c:v>10927.589</c:v>
                </c:pt>
                <c:pt idx="58">
                  <c:v>11234.981</c:v>
                </c:pt>
                <c:pt idx="59">
                  <c:v>11309.874999999995</c:v>
                </c:pt>
                <c:pt idx="60">
                  <c:v>10541.349</c:v>
                </c:pt>
                <c:pt idx="61">
                  <c:v>10465.344999999996</c:v>
                </c:pt>
                <c:pt idx="62">
                  <c:v>10489.643000000004</c:v>
                </c:pt>
                <c:pt idx="63">
                  <c:v>10418.159</c:v>
                </c:pt>
                <c:pt idx="64">
                  <c:v>10284.553</c:v>
                </c:pt>
                <c:pt idx="65">
                  <c:v>10541.257</c:v>
                </c:pt>
                <c:pt idx="66">
                  <c:v>10457.191999999995</c:v>
                </c:pt>
                <c:pt idx="67">
                  <c:v>10460.945</c:v>
                </c:pt>
                <c:pt idx="68">
                  <c:v>10519.891</c:v>
                </c:pt>
                <c:pt idx="69">
                  <c:v>10751.541999999996</c:v>
                </c:pt>
                <c:pt idx="70">
                  <c:v>10567.450999999992</c:v>
                </c:pt>
                <c:pt idx="71">
                  <c:v>10525.008</c:v>
                </c:pt>
                <c:pt idx="72">
                  <c:v>10742.186</c:v>
                </c:pt>
                <c:pt idx="73">
                  <c:v>10573.094999999996</c:v>
                </c:pt>
                <c:pt idx="74">
                  <c:v>10760.191999999995</c:v>
                </c:pt>
                <c:pt idx="75">
                  <c:v>10446.93</c:v>
                </c:pt>
                <c:pt idx="76">
                  <c:v>10707.748000000003</c:v>
                </c:pt>
                <c:pt idx="77">
                  <c:v>10821.29</c:v>
                </c:pt>
                <c:pt idx="78">
                  <c:v>10553.834999999995</c:v>
                </c:pt>
                <c:pt idx="79">
                  <c:v>10734.353999999992</c:v>
                </c:pt>
                <c:pt idx="80">
                  <c:v>10695.937</c:v>
                </c:pt>
                <c:pt idx="81">
                  <c:v>10668.825999999992</c:v>
                </c:pt>
                <c:pt idx="82">
                  <c:v>10932.429</c:v>
                </c:pt>
                <c:pt idx="83">
                  <c:v>10478.759</c:v>
                </c:pt>
                <c:pt idx="84">
                  <c:v>10835.044000000004</c:v>
                </c:pt>
                <c:pt idx="85">
                  <c:v>11176.19</c:v>
                </c:pt>
                <c:pt idx="86">
                  <c:v>10977.222000000003</c:v>
                </c:pt>
                <c:pt idx="87">
                  <c:v>11053.334000000004</c:v>
                </c:pt>
                <c:pt idx="88">
                  <c:v>10813.231000000003</c:v>
                </c:pt>
                <c:pt idx="89">
                  <c:v>10733.236999999996</c:v>
                </c:pt>
                <c:pt idx="90">
                  <c:v>11173.808999999992</c:v>
                </c:pt>
                <c:pt idx="91">
                  <c:v>11162.464999999995</c:v>
                </c:pt>
                <c:pt idx="92">
                  <c:v>11260.501</c:v>
                </c:pt>
                <c:pt idx="93">
                  <c:v>11039.012000000002</c:v>
                </c:pt>
                <c:pt idx="94">
                  <c:v>11151.332</c:v>
                </c:pt>
                <c:pt idx="95">
                  <c:v>11337.218999999996</c:v>
                </c:pt>
                <c:pt idx="96">
                  <c:v>11384.571</c:v>
                </c:pt>
                <c:pt idx="97">
                  <c:v>11122.205</c:v>
                </c:pt>
                <c:pt idx="98">
                  <c:v>10632.508</c:v>
                </c:pt>
                <c:pt idx="99">
                  <c:v>10740.054999999995</c:v>
                </c:pt>
                <c:pt idx="100">
                  <c:v>10181.633000000003</c:v>
                </c:pt>
                <c:pt idx="101">
                  <c:v>10116.277</c:v>
                </c:pt>
                <c:pt idx="102">
                  <c:v>9979.2729999999956</c:v>
                </c:pt>
                <c:pt idx="106">
                  <c:v>9867.49</c:v>
                </c:pt>
                <c:pt idx="107">
                  <c:v>10231.023999999996</c:v>
                </c:pt>
                <c:pt idx="108">
                  <c:v>10171.671</c:v>
                </c:pt>
                <c:pt idx="109">
                  <c:v>9962.0509999999922</c:v>
                </c:pt>
                <c:pt idx="110">
                  <c:v>10035.218000000004</c:v>
                </c:pt>
                <c:pt idx="111">
                  <c:v>9990.0390000000007</c:v>
                </c:pt>
                <c:pt idx="112">
                  <c:v>9965.8879999999954</c:v>
                </c:pt>
                <c:pt idx="113">
                  <c:v>9844.7530000000006</c:v>
                </c:pt>
                <c:pt idx="114">
                  <c:v>9855.6970000000001</c:v>
                </c:pt>
                <c:pt idx="115">
                  <c:v>9683.5069999999923</c:v>
                </c:pt>
                <c:pt idx="116">
                  <c:v>9788.8519999999953</c:v>
                </c:pt>
                <c:pt idx="117">
                  <c:v>9571.9130000000005</c:v>
                </c:pt>
                <c:pt idx="118">
                  <c:v>9518.98</c:v>
                </c:pt>
                <c:pt idx="119">
                  <c:v>9453.5519999999924</c:v>
                </c:pt>
                <c:pt idx="120">
                  <c:v>9446.5659999999934</c:v>
                </c:pt>
                <c:pt idx="121">
                  <c:v>9211.0749999999953</c:v>
                </c:pt>
                <c:pt idx="122">
                  <c:v>9558.4779999999919</c:v>
                </c:pt>
                <c:pt idx="123">
                  <c:v>9272.7260000000006</c:v>
                </c:pt>
                <c:pt idx="124">
                  <c:v>9325.058999999992</c:v>
                </c:pt>
                <c:pt idx="125">
                  <c:v>9159.9169999999922</c:v>
                </c:pt>
                <c:pt idx="126">
                  <c:v>9189.1049999999959</c:v>
                </c:pt>
                <c:pt idx="127">
                  <c:v>9197.66</c:v>
                </c:pt>
                <c:pt idx="128">
                  <c:v>9040.9579999999933</c:v>
                </c:pt>
                <c:pt idx="129">
                  <c:v>8830.0779999999922</c:v>
                </c:pt>
                <c:pt idx="130">
                  <c:v>8851.17</c:v>
                </c:pt>
                <c:pt idx="131">
                  <c:v>8764.2990000000009</c:v>
                </c:pt>
                <c:pt idx="132">
                  <c:v>8531.6260000000002</c:v>
                </c:pt>
                <c:pt idx="133">
                  <c:v>8452.2219999999961</c:v>
                </c:pt>
                <c:pt idx="134">
                  <c:v>8565.7420000000038</c:v>
                </c:pt>
                <c:pt idx="135">
                  <c:v>8441.9889999999923</c:v>
                </c:pt>
                <c:pt idx="136">
                  <c:v>8385.0300000000007</c:v>
                </c:pt>
                <c:pt idx="137">
                  <c:v>8394.1029999999955</c:v>
                </c:pt>
                <c:pt idx="138">
                  <c:v>8192.3769999999931</c:v>
                </c:pt>
                <c:pt idx="139">
                  <c:v>8183.6480000000001</c:v>
                </c:pt>
                <c:pt idx="140">
                  <c:v>8204.9599999999919</c:v>
                </c:pt>
                <c:pt idx="141">
                  <c:v>8005.6040000000003</c:v>
                </c:pt>
                <c:pt idx="142">
                  <c:v>7702.0790000000006</c:v>
                </c:pt>
                <c:pt idx="143">
                  <c:v>7764.0950000000003</c:v>
                </c:pt>
                <c:pt idx="144">
                  <c:v>7541.0430000000006</c:v>
                </c:pt>
                <c:pt idx="145">
                  <c:v>7486.6310000000003</c:v>
                </c:pt>
                <c:pt idx="146">
                  <c:v>7334.8610000000026</c:v>
                </c:pt>
                <c:pt idx="147">
                  <c:v>7115.1910000000025</c:v>
                </c:pt>
                <c:pt idx="151">
                  <c:v>10810.308999999992</c:v>
                </c:pt>
                <c:pt idx="152">
                  <c:v>10433.742000000004</c:v>
                </c:pt>
                <c:pt idx="153">
                  <c:v>10847.607</c:v>
                </c:pt>
                <c:pt idx="154">
                  <c:v>10906.527</c:v>
                </c:pt>
                <c:pt idx="155">
                  <c:v>10913.94</c:v>
                </c:pt>
                <c:pt idx="156">
                  <c:v>10608.367999999995</c:v>
                </c:pt>
                <c:pt idx="160">
                  <c:v>13886.581</c:v>
                </c:pt>
                <c:pt idx="161">
                  <c:v>11952.308999999992</c:v>
                </c:pt>
                <c:pt idx="162">
                  <c:v>11817.456999999995</c:v>
                </c:pt>
                <c:pt idx="163">
                  <c:v>11901.714000000004</c:v>
                </c:pt>
                <c:pt idx="164">
                  <c:v>13251.069</c:v>
                </c:pt>
                <c:pt idx="165">
                  <c:v>12269.93</c:v>
                </c:pt>
                <c:pt idx="166">
                  <c:v>11795.632000000003</c:v>
                </c:pt>
                <c:pt idx="167">
                  <c:v>12225.046</c:v>
                </c:pt>
                <c:pt idx="168">
                  <c:v>11968.742000000004</c:v>
                </c:pt>
                <c:pt idx="169">
                  <c:v>12791.963</c:v>
                </c:pt>
                <c:pt idx="170">
                  <c:v>13058.893</c:v>
                </c:pt>
                <c:pt idx="171">
                  <c:v>15850.123000000003</c:v>
                </c:pt>
                <c:pt idx="172">
                  <c:v>14275.257</c:v>
                </c:pt>
                <c:pt idx="173">
                  <c:v>12683.602000000004</c:v>
                </c:pt>
                <c:pt idx="174">
                  <c:v>12418.446</c:v>
                </c:pt>
                <c:pt idx="175">
                  <c:v>12457.741000000004</c:v>
                </c:pt>
                <c:pt idx="176">
                  <c:v>12168.140000000003</c:v>
                </c:pt>
                <c:pt idx="177">
                  <c:v>11810.51</c:v>
                </c:pt>
                <c:pt idx="178">
                  <c:v>11880.29</c:v>
                </c:pt>
                <c:pt idx="179">
                  <c:v>13063.425999999992</c:v>
                </c:pt>
                <c:pt idx="180">
                  <c:v>13064.477999999992</c:v>
                </c:pt>
                <c:pt idx="181">
                  <c:v>13644.788</c:v>
                </c:pt>
                <c:pt idx="182">
                  <c:v>13429.866999999993</c:v>
                </c:pt>
                <c:pt idx="183">
                  <c:v>13603.563</c:v>
                </c:pt>
                <c:pt idx="184">
                  <c:v>13491.138999999996</c:v>
                </c:pt>
                <c:pt idx="185">
                  <c:v>13373.869000000001</c:v>
                </c:pt>
                <c:pt idx="186">
                  <c:v>12210.723000000004</c:v>
                </c:pt>
                <c:pt idx="187">
                  <c:v>12416.022000000004</c:v>
                </c:pt>
                <c:pt idx="188">
                  <c:v>12373.155000000001</c:v>
                </c:pt>
                <c:pt idx="189">
                  <c:v>12374.984</c:v>
                </c:pt>
                <c:pt idx="190">
                  <c:v>12220.339</c:v>
                </c:pt>
                <c:pt idx="191">
                  <c:v>12153.358999999995</c:v>
                </c:pt>
                <c:pt idx="192">
                  <c:v>11883.279</c:v>
                </c:pt>
                <c:pt idx="193">
                  <c:v>11768.608</c:v>
                </c:pt>
                <c:pt idx="194">
                  <c:v>11835.575000000001</c:v>
                </c:pt>
                <c:pt idx="195">
                  <c:v>11940.802</c:v>
                </c:pt>
                <c:pt idx="199">
                  <c:v>9736.83</c:v>
                </c:pt>
                <c:pt idx="200">
                  <c:v>9385.640999999996</c:v>
                </c:pt>
                <c:pt idx="201">
                  <c:v>10236.606</c:v>
                </c:pt>
                <c:pt idx="202">
                  <c:v>10310.854999999994</c:v>
                </c:pt>
                <c:pt idx="203">
                  <c:v>9973.783999999996</c:v>
                </c:pt>
                <c:pt idx="204">
                  <c:v>10494.612999999996</c:v>
                </c:pt>
                <c:pt idx="205">
                  <c:v>10535.004999999996</c:v>
                </c:pt>
                <c:pt idx="206">
                  <c:v>10672.287</c:v>
                </c:pt>
                <c:pt idx="207">
                  <c:v>11588.142000000003</c:v>
                </c:pt>
                <c:pt idx="208">
                  <c:v>11609.695</c:v>
                </c:pt>
                <c:pt idx="209">
                  <c:v>10154.195</c:v>
                </c:pt>
                <c:pt idx="210">
                  <c:v>8531.7189999999955</c:v>
                </c:pt>
                <c:pt idx="211">
                  <c:v>8052.3760000000002</c:v>
                </c:pt>
                <c:pt idx="212">
                  <c:v>7551.1650000000018</c:v>
                </c:pt>
                <c:pt idx="213">
                  <c:v>7178.8360000000002</c:v>
                </c:pt>
                <c:pt idx="214">
                  <c:v>7083.0190000000002</c:v>
                </c:pt>
                <c:pt idx="215">
                  <c:v>7210.0140000000001</c:v>
                </c:pt>
                <c:pt idx="216">
                  <c:v>7588.5630000000001</c:v>
                </c:pt>
                <c:pt idx="217">
                  <c:v>7384.3910000000014</c:v>
                </c:pt>
                <c:pt idx="218">
                  <c:v>7336.45</c:v>
                </c:pt>
                <c:pt idx="219">
                  <c:v>7110.415</c:v>
                </c:pt>
                <c:pt idx="220">
                  <c:v>7067.3150000000014</c:v>
                </c:pt>
                <c:pt idx="221">
                  <c:v>7041.0420000000004</c:v>
                </c:pt>
                <c:pt idx="222">
                  <c:v>7046.5530000000008</c:v>
                </c:pt>
                <c:pt idx="223">
                  <c:v>7167.3630000000003</c:v>
                </c:pt>
                <c:pt idx="224">
                  <c:v>7184.3970000000018</c:v>
                </c:pt>
                <c:pt idx="225">
                  <c:v>7230.5870000000004</c:v>
                </c:pt>
                <c:pt idx="226">
                  <c:v>7263.4540000000006</c:v>
                </c:pt>
                <c:pt idx="227">
                  <c:v>7324.6040000000003</c:v>
                </c:pt>
                <c:pt idx="228">
                  <c:v>7508.3440000000001</c:v>
                </c:pt>
                <c:pt idx="229">
                  <c:v>7917.6990000000014</c:v>
                </c:pt>
                <c:pt idx="230">
                  <c:v>8228.2849999999962</c:v>
                </c:pt>
                <c:pt idx="231">
                  <c:v>8405.7939999999962</c:v>
                </c:pt>
                <c:pt idx="232">
                  <c:v>8257.5139999999956</c:v>
                </c:pt>
                <c:pt idx="233">
                  <c:v>8415.2690000000002</c:v>
                </c:pt>
                <c:pt idx="234">
                  <c:v>8483.91</c:v>
                </c:pt>
                <c:pt idx="235">
                  <c:v>8700.9719999999925</c:v>
                </c:pt>
                <c:pt idx="236">
                  <c:v>8783.6209999999955</c:v>
                </c:pt>
                <c:pt idx="237">
                  <c:v>8583.518</c:v>
                </c:pt>
                <c:pt idx="238">
                  <c:v>8382.8689999999933</c:v>
                </c:pt>
                <c:pt idx="239">
                  <c:v>7904.9450000000006</c:v>
                </c:pt>
                <c:pt idx="240">
                  <c:v>7877.0379999999996</c:v>
                </c:pt>
                <c:pt idx="241">
                  <c:v>7811.2820000000002</c:v>
                </c:pt>
                <c:pt idx="242">
                  <c:v>7759.2040000000006</c:v>
                </c:pt>
                <c:pt idx="243">
                  <c:v>7646.7660000000014</c:v>
                </c:pt>
                <c:pt idx="244">
                  <c:v>7555.4010000000007</c:v>
                </c:pt>
                <c:pt idx="245">
                  <c:v>7505.1620000000021</c:v>
                </c:pt>
                <c:pt idx="246">
                  <c:v>7593.2290000000003</c:v>
                </c:pt>
                <c:pt idx="247">
                  <c:v>7601.8920000000016</c:v>
                </c:pt>
                <c:pt idx="248">
                  <c:v>7583.3730000000005</c:v>
                </c:pt>
                <c:pt idx="249">
                  <c:v>7629.3810000000003</c:v>
                </c:pt>
                <c:pt idx="250">
                  <c:v>7616.4460000000008</c:v>
                </c:pt>
                <c:pt idx="251">
                  <c:v>7502.4949999999999</c:v>
                </c:pt>
                <c:pt idx="252">
                  <c:v>7467.6</c:v>
                </c:pt>
                <c:pt idx="253">
                  <c:v>7237.7750000000005</c:v>
                </c:pt>
                <c:pt idx="254">
                  <c:v>6940.451</c:v>
                </c:pt>
                <c:pt idx="255">
                  <c:v>7133.4010000000007</c:v>
                </c:pt>
                <c:pt idx="256">
                  <c:v>6987.9079999999994</c:v>
                </c:pt>
                <c:pt idx="257">
                  <c:v>6864.723</c:v>
                </c:pt>
                <c:pt idx="258">
                  <c:v>6643.4479999999985</c:v>
                </c:pt>
                <c:pt idx="259">
                  <c:v>6565.2079999999996</c:v>
                </c:pt>
                <c:pt idx="260">
                  <c:v>6634.7280000000001</c:v>
                </c:pt>
                <c:pt idx="261">
                  <c:v>6568.5360000000001</c:v>
                </c:pt>
                <c:pt idx="262">
                  <c:v>6625.2760000000007</c:v>
                </c:pt>
                <c:pt idx="263">
                  <c:v>7032.5920000000024</c:v>
                </c:pt>
                <c:pt idx="264">
                  <c:v>7099.482</c:v>
                </c:pt>
                <c:pt idx="265">
                  <c:v>7489.9079999999994</c:v>
                </c:pt>
                <c:pt idx="266">
                  <c:v>7345.2130000000006</c:v>
                </c:pt>
                <c:pt idx="267">
                  <c:v>7400.3030000000008</c:v>
                </c:pt>
                <c:pt idx="268">
                  <c:v>7405.8680000000004</c:v>
                </c:pt>
                <c:pt idx="269">
                  <c:v>7474.6020000000026</c:v>
                </c:pt>
                <c:pt idx="270">
                  <c:v>7557.8110000000015</c:v>
                </c:pt>
                <c:pt idx="271">
                  <c:v>7583.6490000000003</c:v>
                </c:pt>
                <c:pt idx="272">
                  <c:v>7639.26</c:v>
                </c:pt>
                <c:pt idx="273">
                  <c:v>7469.3490000000002</c:v>
                </c:pt>
                <c:pt idx="274">
                  <c:v>7625.2390000000005</c:v>
                </c:pt>
                <c:pt idx="275">
                  <c:v>7481.7640000000001</c:v>
                </c:pt>
                <c:pt idx="276">
                  <c:v>7665.7339999999995</c:v>
                </c:pt>
                <c:pt idx="277">
                  <c:v>7569.2349999999997</c:v>
                </c:pt>
                <c:pt idx="278">
                  <c:v>7677.6320000000014</c:v>
                </c:pt>
                <c:pt idx="279">
                  <c:v>7940.3960000000025</c:v>
                </c:pt>
                <c:pt idx="280">
                  <c:v>7923.9550000000008</c:v>
                </c:pt>
                <c:pt idx="281">
                  <c:v>7831.4810000000007</c:v>
                </c:pt>
                <c:pt idx="282">
                  <c:v>8053.2860000000001</c:v>
                </c:pt>
                <c:pt idx="283">
                  <c:v>7881.6640000000025</c:v>
                </c:pt>
                <c:pt idx="284">
                  <c:v>7999.79</c:v>
                </c:pt>
                <c:pt idx="285">
                  <c:v>8109.8820000000014</c:v>
                </c:pt>
                <c:pt idx="286">
                  <c:v>8516.3799999999919</c:v>
                </c:pt>
                <c:pt idx="287">
                  <c:v>8732.8140000000003</c:v>
                </c:pt>
                <c:pt idx="288">
                  <c:v>9112.1260000000002</c:v>
                </c:pt>
                <c:pt idx="289">
                  <c:v>9915.9330000000009</c:v>
                </c:pt>
                <c:pt idx="290">
                  <c:v>9883.0640000000003</c:v>
                </c:pt>
                <c:pt idx="291">
                  <c:v>10272.499</c:v>
                </c:pt>
                <c:pt idx="292">
                  <c:v>10471.558000000001</c:v>
                </c:pt>
                <c:pt idx="293">
                  <c:v>10296.76</c:v>
                </c:pt>
                <c:pt idx="294">
                  <c:v>10549.546</c:v>
                </c:pt>
                <c:pt idx="295">
                  <c:v>10384.981</c:v>
                </c:pt>
                <c:pt idx="296">
                  <c:v>10333.387000000001</c:v>
                </c:pt>
                <c:pt idx="297">
                  <c:v>10303.712000000003</c:v>
                </c:pt>
                <c:pt idx="298">
                  <c:v>10795.02</c:v>
                </c:pt>
                <c:pt idx="299">
                  <c:v>10967.096</c:v>
                </c:pt>
                <c:pt idx="300">
                  <c:v>11081.161</c:v>
                </c:pt>
                <c:pt idx="301">
                  <c:v>10929.236000000004</c:v>
                </c:pt>
                <c:pt idx="302">
                  <c:v>10955.044000000004</c:v>
                </c:pt>
                <c:pt idx="303">
                  <c:v>11172.098</c:v>
                </c:pt>
                <c:pt idx="304">
                  <c:v>11043.112999999996</c:v>
                </c:pt>
                <c:pt idx="305">
                  <c:v>10928.535</c:v>
                </c:pt>
                <c:pt idx="306">
                  <c:v>10988.727999999996</c:v>
                </c:pt>
                <c:pt idx="307">
                  <c:v>11032.923000000004</c:v>
                </c:pt>
                <c:pt idx="308">
                  <c:v>10811.004999999996</c:v>
                </c:pt>
                <c:pt idx="309">
                  <c:v>10648.826999999992</c:v>
                </c:pt>
                <c:pt idx="310">
                  <c:v>10855.447</c:v>
                </c:pt>
                <c:pt idx="311">
                  <c:v>10649.959000000001</c:v>
                </c:pt>
                <c:pt idx="312">
                  <c:v>11057.637000000002</c:v>
                </c:pt>
                <c:pt idx="313">
                  <c:v>10996.258</c:v>
                </c:pt>
                <c:pt idx="314">
                  <c:v>11077.617</c:v>
                </c:pt>
                <c:pt idx="315">
                  <c:v>11247.374</c:v>
                </c:pt>
                <c:pt idx="316">
                  <c:v>11389.356999999993</c:v>
                </c:pt>
                <c:pt idx="317">
                  <c:v>11340.064</c:v>
                </c:pt>
                <c:pt idx="318">
                  <c:v>11365.445</c:v>
                </c:pt>
                <c:pt idx="319">
                  <c:v>11524.02</c:v>
                </c:pt>
                <c:pt idx="320">
                  <c:v>11311.619000000002</c:v>
                </c:pt>
                <c:pt idx="321">
                  <c:v>11420.055999999995</c:v>
                </c:pt>
                <c:pt idx="322">
                  <c:v>11138.294000000004</c:v>
                </c:pt>
                <c:pt idx="323">
                  <c:v>11421.558999999992</c:v>
                </c:pt>
                <c:pt idx="324">
                  <c:v>11355.474999999997</c:v>
                </c:pt>
                <c:pt idx="325">
                  <c:v>11241.730000000003</c:v>
                </c:pt>
                <c:pt idx="326">
                  <c:v>10967.618</c:v>
                </c:pt>
                <c:pt idx="327">
                  <c:v>11503.958000000001</c:v>
                </c:pt>
                <c:pt idx="328">
                  <c:v>11240.12</c:v>
                </c:pt>
                <c:pt idx="329">
                  <c:v>11112.349999999997</c:v>
                </c:pt>
                <c:pt idx="330">
                  <c:v>11330.516</c:v>
                </c:pt>
                <c:pt idx="331">
                  <c:v>11153.977000000001</c:v>
                </c:pt>
                <c:pt idx="332">
                  <c:v>11141.81</c:v>
                </c:pt>
                <c:pt idx="333">
                  <c:v>11214.52</c:v>
                </c:pt>
                <c:pt idx="334">
                  <c:v>11137.808999999992</c:v>
                </c:pt>
                <c:pt idx="335">
                  <c:v>11153.498</c:v>
                </c:pt>
                <c:pt idx="336">
                  <c:v>11113.32</c:v>
                </c:pt>
                <c:pt idx="337">
                  <c:v>11435.661</c:v>
                </c:pt>
                <c:pt idx="338">
                  <c:v>11619.248000000003</c:v>
                </c:pt>
                <c:pt idx="339">
                  <c:v>11486.415000000001</c:v>
                </c:pt>
                <c:pt idx="340">
                  <c:v>11006.063</c:v>
                </c:pt>
                <c:pt idx="341">
                  <c:v>11182.419</c:v>
                </c:pt>
                <c:pt idx="342">
                  <c:v>11306.632000000003</c:v>
                </c:pt>
                <c:pt idx="343">
                  <c:v>11319.550999999992</c:v>
                </c:pt>
                <c:pt idx="344">
                  <c:v>10929.541999999996</c:v>
                </c:pt>
                <c:pt idx="345">
                  <c:v>10941.516</c:v>
                </c:pt>
                <c:pt idx="346">
                  <c:v>10996.496999999992</c:v>
                </c:pt>
                <c:pt idx="347">
                  <c:v>10901.42</c:v>
                </c:pt>
                <c:pt idx="348">
                  <c:v>11353.493</c:v>
                </c:pt>
                <c:pt idx="349">
                  <c:v>11030.513999999996</c:v>
                </c:pt>
                <c:pt idx="350">
                  <c:v>11376.513000000004</c:v>
                </c:pt>
                <c:pt idx="351">
                  <c:v>11422.793000000003</c:v>
                </c:pt>
                <c:pt idx="352">
                  <c:v>11327.561</c:v>
                </c:pt>
                <c:pt idx="353">
                  <c:v>11111.245000000004</c:v>
                </c:pt>
                <c:pt idx="354">
                  <c:v>11333.064</c:v>
                </c:pt>
                <c:pt idx="355">
                  <c:v>11347.635</c:v>
                </c:pt>
                <c:pt idx="356">
                  <c:v>11186.614000000003</c:v>
                </c:pt>
                <c:pt idx="357">
                  <c:v>10956.808999999992</c:v>
                </c:pt>
                <c:pt idx="358">
                  <c:v>11164.075000000001</c:v>
                </c:pt>
                <c:pt idx="359">
                  <c:v>11373.88</c:v>
                </c:pt>
                <c:pt idx="360">
                  <c:v>11243.705</c:v>
                </c:pt>
                <c:pt idx="361">
                  <c:v>11228.394</c:v>
                </c:pt>
                <c:pt idx="362">
                  <c:v>11099.941999999995</c:v>
                </c:pt>
                <c:pt idx="363">
                  <c:v>11232.272000000004</c:v>
                </c:pt>
                <c:pt idx="364">
                  <c:v>11362.775</c:v>
                </c:pt>
                <c:pt idx="365">
                  <c:v>11415.52</c:v>
                </c:pt>
                <c:pt idx="366">
                  <c:v>11564.191999999995</c:v>
                </c:pt>
                <c:pt idx="367">
                  <c:v>11466.737999999996</c:v>
                </c:pt>
                <c:pt idx="368">
                  <c:v>11632.412</c:v>
                </c:pt>
                <c:pt idx="369">
                  <c:v>11439.545</c:v>
                </c:pt>
                <c:pt idx="370">
                  <c:v>11479.243000000004</c:v>
                </c:pt>
                <c:pt idx="371">
                  <c:v>11528.959000000001</c:v>
                </c:pt>
                <c:pt idx="372">
                  <c:v>11313.140000000003</c:v>
                </c:pt>
                <c:pt idx="373">
                  <c:v>11474.562</c:v>
                </c:pt>
                <c:pt idx="374">
                  <c:v>11628.434999999996</c:v>
                </c:pt>
                <c:pt idx="375">
                  <c:v>11702.347</c:v>
                </c:pt>
                <c:pt idx="376">
                  <c:v>11722.18</c:v>
                </c:pt>
                <c:pt idx="377">
                  <c:v>11413.027</c:v>
                </c:pt>
                <c:pt idx="378">
                  <c:v>11173.138999999996</c:v>
                </c:pt>
                <c:pt idx="379">
                  <c:v>11228.018</c:v>
                </c:pt>
                <c:pt idx="380">
                  <c:v>11353.56</c:v>
                </c:pt>
                <c:pt idx="381">
                  <c:v>11390.879000000001</c:v>
                </c:pt>
                <c:pt idx="382">
                  <c:v>11414.728999999996</c:v>
                </c:pt>
                <c:pt idx="383">
                  <c:v>11230.949999999997</c:v>
                </c:pt>
                <c:pt idx="384">
                  <c:v>11385.656999999992</c:v>
                </c:pt>
                <c:pt idx="385">
                  <c:v>11189.812</c:v>
                </c:pt>
                <c:pt idx="386">
                  <c:v>11415.065000000001</c:v>
                </c:pt>
                <c:pt idx="387">
                  <c:v>11464.162</c:v>
                </c:pt>
                <c:pt idx="388">
                  <c:v>11625.061</c:v>
                </c:pt>
                <c:pt idx="389">
                  <c:v>11549.118</c:v>
                </c:pt>
                <c:pt idx="390">
                  <c:v>11526.179</c:v>
                </c:pt>
                <c:pt idx="391">
                  <c:v>11533.735000000002</c:v>
                </c:pt>
                <c:pt idx="392">
                  <c:v>11764.162</c:v>
                </c:pt>
                <c:pt idx="393">
                  <c:v>11744.035</c:v>
                </c:pt>
                <c:pt idx="394">
                  <c:v>11617.793000000003</c:v>
                </c:pt>
                <c:pt idx="395">
                  <c:v>11710.522000000004</c:v>
                </c:pt>
                <c:pt idx="396">
                  <c:v>11746.56</c:v>
                </c:pt>
                <c:pt idx="397">
                  <c:v>11563.26</c:v>
                </c:pt>
                <c:pt idx="398">
                  <c:v>11128.744000000006</c:v>
                </c:pt>
                <c:pt idx="399">
                  <c:v>11605.109</c:v>
                </c:pt>
                <c:pt idx="400">
                  <c:v>11609.41</c:v>
                </c:pt>
                <c:pt idx="401">
                  <c:v>11565.212000000003</c:v>
                </c:pt>
                <c:pt idx="402">
                  <c:v>11403.896000000001</c:v>
                </c:pt>
                <c:pt idx="403">
                  <c:v>11424.257</c:v>
                </c:pt>
                <c:pt idx="404">
                  <c:v>11670.370999999992</c:v>
                </c:pt>
                <c:pt idx="405">
                  <c:v>11841.367999999995</c:v>
                </c:pt>
                <c:pt idx="406">
                  <c:v>11399.977000000001</c:v>
                </c:pt>
              </c:numCache>
            </c:numRef>
          </c:yVal>
        </c:ser>
        <c:axId val="80674176"/>
        <c:axId val="80680448"/>
      </c:scatterChart>
      <c:valAx>
        <c:axId val="80674176"/>
        <c:scaling>
          <c:orientation val="minMax"/>
          <c:min val="200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Cond (uS/cm)</a:t>
                </a:r>
              </a:p>
            </c:rich>
          </c:tx>
          <c:layout/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80680448"/>
        <c:crosses val="autoZero"/>
        <c:crossBetween val="midCat"/>
      </c:valAx>
      <c:valAx>
        <c:axId val="80680448"/>
        <c:scaling>
          <c:orientation val="minMax"/>
          <c:min val="0"/>
        </c:scaling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Zn (ug/L)</a:t>
                </a:r>
              </a:p>
            </c:rich>
          </c:tx>
          <c:layout>
            <c:manualLayout>
              <c:xMode val="edge"/>
              <c:yMode val="edge"/>
              <c:x val="1.0829930980849613E-2"/>
              <c:y val="0.2093881233595799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50" b="0"/>
            </a:pPr>
            <a:endParaRPr lang="en-US"/>
          </a:p>
        </c:txPr>
        <c:crossAx val="80674176"/>
        <c:crosses val="autoZero"/>
        <c:crossBetween val="midCat"/>
      </c:valAx>
      <c:spPr>
        <a:noFill/>
        <a:ln w="12700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3175">
      <a:solidFill>
        <a:schemeClr val="tx1"/>
      </a:solidFill>
      <a:prstDash val="solid"/>
    </a:ln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 dirty="0"/>
              <a:t>Standard Mine </a:t>
            </a:r>
            <a:r>
              <a:rPr lang="en-US" dirty="0" smtClean="0"/>
              <a:t>Flow</a:t>
            </a:r>
            <a:r>
              <a:rPr lang="en-US" baseline="0" dirty="0" smtClean="0"/>
              <a:t> and </a:t>
            </a:r>
            <a:r>
              <a:rPr lang="en-US" dirty="0" smtClean="0"/>
              <a:t>Conductivity</a:t>
            </a:r>
            <a:endParaRPr lang="en-US" dirty="0"/>
          </a:p>
        </c:rich>
      </c:tx>
      <c:layout>
        <c:manualLayout>
          <c:xMode val="edge"/>
          <c:yMode val="edge"/>
          <c:x val="0.30436889409925788"/>
          <c:y val="0"/>
        </c:manualLayout>
      </c:layout>
    </c:title>
    <c:plotArea>
      <c:layout>
        <c:manualLayout>
          <c:layoutTarget val="inner"/>
          <c:xMode val="edge"/>
          <c:yMode val="edge"/>
          <c:x val="0.10039104486939132"/>
          <c:y val="0.14003093363329591"/>
          <c:w val="0.80497437820272466"/>
          <c:h val="0.70522122234720663"/>
        </c:manualLayout>
      </c:layout>
      <c:scatterChart>
        <c:scatterStyle val="lineMarker"/>
        <c:ser>
          <c:idx val="0"/>
          <c:order val="1"/>
          <c:tx>
            <c:strRef>
              <c:f>'Flow-CT.dat'!$P$1</c:f>
              <c:strCache>
                <c:ptCount val="1"/>
                <c:pt idx="0">
                  <c:v>Flow</c:v>
                </c:pt>
              </c:strCache>
            </c:strRef>
          </c:tx>
          <c:spPr>
            <a:ln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'Flow-CT.dat'!$M$29:$M$431</c:f>
              <c:numCache>
                <c:formatCode>m/d/yy;@</c:formatCode>
                <c:ptCount val="403"/>
                <c:pt idx="0">
                  <c:v>40118</c:v>
                </c:pt>
                <c:pt idx="1">
                  <c:v>40119</c:v>
                </c:pt>
                <c:pt idx="2">
                  <c:v>40120</c:v>
                </c:pt>
                <c:pt idx="3">
                  <c:v>40121</c:v>
                </c:pt>
                <c:pt idx="4">
                  <c:v>40122</c:v>
                </c:pt>
                <c:pt idx="5">
                  <c:v>40123</c:v>
                </c:pt>
                <c:pt idx="6">
                  <c:v>40124</c:v>
                </c:pt>
                <c:pt idx="7">
                  <c:v>40125</c:v>
                </c:pt>
                <c:pt idx="8">
                  <c:v>40126</c:v>
                </c:pt>
                <c:pt idx="9">
                  <c:v>40127</c:v>
                </c:pt>
                <c:pt idx="10">
                  <c:v>40128</c:v>
                </c:pt>
                <c:pt idx="11">
                  <c:v>40129</c:v>
                </c:pt>
                <c:pt idx="12">
                  <c:v>40130</c:v>
                </c:pt>
                <c:pt idx="13">
                  <c:v>40131</c:v>
                </c:pt>
                <c:pt idx="14">
                  <c:v>40132</c:v>
                </c:pt>
                <c:pt idx="15">
                  <c:v>40133</c:v>
                </c:pt>
                <c:pt idx="16">
                  <c:v>40134</c:v>
                </c:pt>
                <c:pt idx="17">
                  <c:v>40135</c:v>
                </c:pt>
                <c:pt idx="18">
                  <c:v>40136</c:v>
                </c:pt>
                <c:pt idx="19">
                  <c:v>40137</c:v>
                </c:pt>
                <c:pt idx="20">
                  <c:v>40138</c:v>
                </c:pt>
                <c:pt idx="21">
                  <c:v>40139</c:v>
                </c:pt>
                <c:pt idx="22">
                  <c:v>40140</c:v>
                </c:pt>
                <c:pt idx="23">
                  <c:v>40141</c:v>
                </c:pt>
                <c:pt idx="24">
                  <c:v>40142</c:v>
                </c:pt>
                <c:pt idx="25">
                  <c:v>40143</c:v>
                </c:pt>
                <c:pt idx="26">
                  <c:v>40144</c:v>
                </c:pt>
                <c:pt idx="27">
                  <c:v>40145</c:v>
                </c:pt>
                <c:pt idx="28">
                  <c:v>40146</c:v>
                </c:pt>
                <c:pt idx="29">
                  <c:v>40147</c:v>
                </c:pt>
                <c:pt idx="30">
                  <c:v>40148</c:v>
                </c:pt>
                <c:pt idx="31">
                  <c:v>40149</c:v>
                </c:pt>
                <c:pt idx="32">
                  <c:v>40150</c:v>
                </c:pt>
                <c:pt idx="33">
                  <c:v>40151</c:v>
                </c:pt>
                <c:pt idx="34">
                  <c:v>40152</c:v>
                </c:pt>
                <c:pt idx="35">
                  <c:v>40153</c:v>
                </c:pt>
                <c:pt idx="36">
                  <c:v>40154</c:v>
                </c:pt>
                <c:pt idx="37">
                  <c:v>40155</c:v>
                </c:pt>
                <c:pt idx="38">
                  <c:v>40156</c:v>
                </c:pt>
                <c:pt idx="39">
                  <c:v>40157</c:v>
                </c:pt>
                <c:pt idx="40">
                  <c:v>40158</c:v>
                </c:pt>
                <c:pt idx="41">
                  <c:v>40159</c:v>
                </c:pt>
                <c:pt idx="42">
                  <c:v>40160</c:v>
                </c:pt>
                <c:pt idx="43">
                  <c:v>40161</c:v>
                </c:pt>
                <c:pt idx="44">
                  <c:v>40162</c:v>
                </c:pt>
                <c:pt idx="45">
                  <c:v>40163</c:v>
                </c:pt>
                <c:pt idx="46">
                  <c:v>40164</c:v>
                </c:pt>
                <c:pt idx="47">
                  <c:v>40165</c:v>
                </c:pt>
                <c:pt idx="48">
                  <c:v>40166</c:v>
                </c:pt>
                <c:pt idx="49">
                  <c:v>40167</c:v>
                </c:pt>
                <c:pt idx="50">
                  <c:v>40168</c:v>
                </c:pt>
                <c:pt idx="51">
                  <c:v>40169</c:v>
                </c:pt>
                <c:pt idx="52">
                  <c:v>40170</c:v>
                </c:pt>
                <c:pt idx="53">
                  <c:v>40171</c:v>
                </c:pt>
                <c:pt idx="54">
                  <c:v>40172</c:v>
                </c:pt>
                <c:pt idx="55">
                  <c:v>40173</c:v>
                </c:pt>
                <c:pt idx="56">
                  <c:v>40174</c:v>
                </c:pt>
                <c:pt idx="57">
                  <c:v>40175</c:v>
                </c:pt>
                <c:pt idx="58">
                  <c:v>40176</c:v>
                </c:pt>
                <c:pt idx="59">
                  <c:v>40177</c:v>
                </c:pt>
                <c:pt idx="60">
                  <c:v>40178</c:v>
                </c:pt>
                <c:pt idx="61">
                  <c:v>40179</c:v>
                </c:pt>
                <c:pt idx="62">
                  <c:v>40180</c:v>
                </c:pt>
                <c:pt idx="63">
                  <c:v>40181</c:v>
                </c:pt>
                <c:pt idx="64">
                  <c:v>40182</c:v>
                </c:pt>
                <c:pt idx="65">
                  <c:v>40183</c:v>
                </c:pt>
                <c:pt idx="66">
                  <c:v>40184</c:v>
                </c:pt>
                <c:pt idx="67">
                  <c:v>40185</c:v>
                </c:pt>
                <c:pt idx="68">
                  <c:v>40186</c:v>
                </c:pt>
                <c:pt idx="69">
                  <c:v>40187</c:v>
                </c:pt>
                <c:pt idx="70">
                  <c:v>40188</c:v>
                </c:pt>
                <c:pt idx="71">
                  <c:v>40189</c:v>
                </c:pt>
                <c:pt idx="72">
                  <c:v>40190</c:v>
                </c:pt>
                <c:pt idx="73">
                  <c:v>40191</c:v>
                </c:pt>
                <c:pt idx="74">
                  <c:v>40192</c:v>
                </c:pt>
                <c:pt idx="75">
                  <c:v>40193</c:v>
                </c:pt>
                <c:pt idx="76">
                  <c:v>40194</c:v>
                </c:pt>
                <c:pt idx="77">
                  <c:v>40195</c:v>
                </c:pt>
                <c:pt idx="78">
                  <c:v>40196</c:v>
                </c:pt>
                <c:pt idx="79">
                  <c:v>40197</c:v>
                </c:pt>
                <c:pt idx="80">
                  <c:v>40198</c:v>
                </c:pt>
                <c:pt idx="81">
                  <c:v>40199</c:v>
                </c:pt>
                <c:pt idx="82">
                  <c:v>40200</c:v>
                </c:pt>
                <c:pt idx="83">
                  <c:v>40201</c:v>
                </c:pt>
                <c:pt idx="84">
                  <c:v>40202</c:v>
                </c:pt>
                <c:pt idx="85">
                  <c:v>40203</c:v>
                </c:pt>
                <c:pt idx="86">
                  <c:v>40204</c:v>
                </c:pt>
                <c:pt idx="87">
                  <c:v>40205</c:v>
                </c:pt>
                <c:pt idx="88">
                  <c:v>40206</c:v>
                </c:pt>
                <c:pt idx="89">
                  <c:v>40207</c:v>
                </c:pt>
                <c:pt idx="90">
                  <c:v>40208</c:v>
                </c:pt>
                <c:pt idx="91">
                  <c:v>40209</c:v>
                </c:pt>
                <c:pt idx="92">
                  <c:v>40210</c:v>
                </c:pt>
                <c:pt idx="93">
                  <c:v>40211</c:v>
                </c:pt>
                <c:pt idx="94">
                  <c:v>40212</c:v>
                </c:pt>
                <c:pt idx="95">
                  <c:v>40213</c:v>
                </c:pt>
                <c:pt idx="96">
                  <c:v>40214</c:v>
                </c:pt>
                <c:pt idx="97">
                  <c:v>40215</c:v>
                </c:pt>
                <c:pt idx="98">
                  <c:v>40216</c:v>
                </c:pt>
                <c:pt idx="99">
                  <c:v>40217</c:v>
                </c:pt>
                <c:pt idx="100">
                  <c:v>40218</c:v>
                </c:pt>
                <c:pt idx="101">
                  <c:v>40219</c:v>
                </c:pt>
                <c:pt idx="102">
                  <c:v>40220</c:v>
                </c:pt>
                <c:pt idx="103">
                  <c:v>40221</c:v>
                </c:pt>
                <c:pt idx="104">
                  <c:v>40222</c:v>
                </c:pt>
                <c:pt idx="105">
                  <c:v>40223</c:v>
                </c:pt>
                <c:pt idx="106">
                  <c:v>40224</c:v>
                </c:pt>
                <c:pt idx="107">
                  <c:v>40225</c:v>
                </c:pt>
                <c:pt idx="108">
                  <c:v>40226</c:v>
                </c:pt>
                <c:pt idx="109">
                  <c:v>40227</c:v>
                </c:pt>
                <c:pt idx="110">
                  <c:v>40228</c:v>
                </c:pt>
                <c:pt idx="111">
                  <c:v>40229</c:v>
                </c:pt>
                <c:pt idx="112">
                  <c:v>40230</c:v>
                </c:pt>
                <c:pt idx="113">
                  <c:v>40231</c:v>
                </c:pt>
                <c:pt idx="114">
                  <c:v>40232</c:v>
                </c:pt>
                <c:pt idx="115">
                  <c:v>40233</c:v>
                </c:pt>
                <c:pt idx="116">
                  <c:v>40234</c:v>
                </c:pt>
                <c:pt idx="117">
                  <c:v>40235</c:v>
                </c:pt>
                <c:pt idx="118">
                  <c:v>40236</c:v>
                </c:pt>
                <c:pt idx="119">
                  <c:v>40237</c:v>
                </c:pt>
                <c:pt idx="120">
                  <c:v>40238</c:v>
                </c:pt>
                <c:pt idx="121">
                  <c:v>40239</c:v>
                </c:pt>
                <c:pt idx="122">
                  <c:v>40240</c:v>
                </c:pt>
                <c:pt idx="123">
                  <c:v>40241</c:v>
                </c:pt>
                <c:pt idx="124">
                  <c:v>40242</c:v>
                </c:pt>
                <c:pt idx="125">
                  <c:v>40243</c:v>
                </c:pt>
                <c:pt idx="126">
                  <c:v>40244</c:v>
                </c:pt>
                <c:pt idx="127">
                  <c:v>40245</c:v>
                </c:pt>
                <c:pt idx="128">
                  <c:v>40246</c:v>
                </c:pt>
                <c:pt idx="129">
                  <c:v>40247</c:v>
                </c:pt>
                <c:pt idx="130">
                  <c:v>40248</c:v>
                </c:pt>
                <c:pt idx="131">
                  <c:v>40249</c:v>
                </c:pt>
                <c:pt idx="132">
                  <c:v>40250</c:v>
                </c:pt>
                <c:pt idx="133">
                  <c:v>40251</c:v>
                </c:pt>
                <c:pt idx="134">
                  <c:v>40252</c:v>
                </c:pt>
                <c:pt idx="135">
                  <c:v>40253</c:v>
                </c:pt>
                <c:pt idx="136">
                  <c:v>40254</c:v>
                </c:pt>
                <c:pt idx="137">
                  <c:v>40255</c:v>
                </c:pt>
                <c:pt idx="138">
                  <c:v>40256</c:v>
                </c:pt>
                <c:pt idx="139">
                  <c:v>40257</c:v>
                </c:pt>
                <c:pt idx="140">
                  <c:v>40258</c:v>
                </c:pt>
                <c:pt idx="141">
                  <c:v>40259</c:v>
                </c:pt>
                <c:pt idx="142">
                  <c:v>40260</c:v>
                </c:pt>
                <c:pt idx="143">
                  <c:v>40261</c:v>
                </c:pt>
                <c:pt idx="144">
                  <c:v>40262</c:v>
                </c:pt>
                <c:pt idx="145">
                  <c:v>40263</c:v>
                </c:pt>
                <c:pt idx="146">
                  <c:v>40264</c:v>
                </c:pt>
                <c:pt idx="147">
                  <c:v>40265</c:v>
                </c:pt>
                <c:pt idx="148">
                  <c:v>40266</c:v>
                </c:pt>
                <c:pt idx="149">
                  <c:v>40267</c:v>
                </c:pt>
                <c:pt idx="150">
                  <c:v>40268</c:v>
                </c:pt>
                <c:pt idx="151">
                  <c:v>40269</c:v>
                </c:pt>
                <c:pt idx="152">
                  <c:v>40270</c:v>
                </c:pt>
                <c:pt idx="153">
                  <c:v>40271</c:v>
                </c:pt>
                <c:pt idx="154">
                  <c:v>40272</c:v>
                </c:pt>
                <c:pt idx="155">
                  <c:v>40273</c:v>
                </c:pt>
                <c:pt idx="156">
                  <c:v>40274</c:v>
                </c:pt>
                <c:pt idx="157">
                  <c:v>40275</c:v>
                </c:pt>
                <c:pt idx="158">
                  <c:v>40276</c:v>
                </c:pt>
                <c:pt idx="159">
                  <c:v>40277</c:v>
                </c:pt>
                <c:pt idx="160">
                  <c:v>40278</c:v>
                </c:pt>
                <c:pt idx="161">
                  <c:v>40279</c:v>
                </c:pt>
                <c:pt idx="162">
                  <c:v>40280</c:v>
                </c:pt>
                <c:pt idx="163">
                  <c:v>40281</c:v>
                </c:pt>
                <c:pt idx="164">
                  <c:v>40282</c:v>
                </c:pt>
                <c:pt idx="165">
                  <c:v>40283</c:v>
                </c:pt>
                <c:pt idx="166">
                  <c:v>40284</c:v>
                </c:pt>
                <c:pt idx="167">
                  <c:v>40285</c:v>
                </c:pt>
                <c:pt idx="168">
                  <c:v>40286</c:v>
                </c:pt>
                <c:pt idx="169">
                  <c:v>40287</c:v>
                </c:pt>
                <c:pt idx="170">
                  <c:v>40288</c:v>
                </c:pt>
                <c:pt idx="171">
                  <c:v>40289</c:v>
                </c:pt>
                <c:pt idx="172">
                  <c:v>40290</c:v>
                </c:pt>
                <c:pt idx="173">
                  <c:v>40291</c:v>
                </c:pt>
                <c:pt idx="174">
                  <c:v>40292</c:v>
                </c:pt>
                <c:pt idx="175">
                  <c:v>40293</c:v>
                </c:pt>
                <c:pt idx="176">
                  <c:v>40294</c:v>
                </c:pt>
                <c:pt idx="177">
                  <c:v>40295</c:v>
                </c:pt>
                <c:pt idx="178">
                  <c:v>40296</c:v>
                </c:pt>
                <c:pt idx="179">
                  <c:v>40297</c:v>
                </c:pt>
                <c:pt idx="180">
                  <c:v>40298</c:v>
                </c:pt>
                <c:pt idx="181">
                  <c:v>40299</c:v>
                </c:pt>
                <c:pt idx="182">
                  <c:v>40300</c:v>
                </c:pt>
                <c:pt idx="183">
                  <c:v>40301</c:v>
                </c:pt>
                <c:pt idx="184">
                  <c:v>40302</c:v>
                </c:pt>
                <c:pt idx="185">
                  <c:v>40303</c:v>
                </c:pt>
                <c:pt idx="186">
                  <c:v>40304</c:v>
                </c:pt>
                <c:pt idx="187">
                  <c:v>40305</c:v>
                </c:pt>
                <c:pt idx="188">
                  <c:v>40306</c:v>
                </c:pt>
                <c:pt idx="189">
                  <c:v>40307</c:v>
                </c:pt>
                <c:pt idx="190">
                  <c:v>40308</c:v>
                </c:pt>
                <c:pt idx="191">
                  <c:v>40309</c:v>
                </c:pt>
                <c:pt idx="192">
                  <c:v>40310</c:v>
                </c:pt>
                <c:pt idx="193">
                  <c:v>40311</c:v>
                </c:pt>
                <c:pt idx="194">
                  <c:v>40312</c:v>
                </c:pt>
                <c:pt idx="195">
                  <c:v>40313</c:v>
                </c:pt>
                <c:pt idx="196">
                  <c:v>40314</c:v>
                </c:pt>
                <c:pt idx="197">
                  <c:v>40315</c:v>
                </c:pt>
                <c:pt idx="198">
                  <c:v>40316</c:v>
                </c:pt>
                <c:pt idx="199">
                  <c:v>40317</c:v>
                </c:pt>
                <c:pt idx="200">
                  <c:v>40318</c:v>
                </c:pt>
                <c:pt idx="201">
                  <c:v>40319</c:v>
                </c:pt>
                <c:pt idx="202">
                  <c:v>40320</c:v>
                </c:pt>
                <c:pt idx="203">
                  <c:v>40321</c:v>
                </c:pt>
                <c:pt idx="204">
                  <c:v>40322</c:v>
                </c:pt>
                <c:pt idx="205">
                  <c:v>40323</c:v>
                </c:pt>
                <c:pt idx="206">
                  <c:v>40324</c:v>
                </c:pt>
                <c:pt idx="207">
                  <c:v>40325</c:v>
                </c:pt>
                <c:pt idx="208">
                  <c:v>40326</c:v>
                </c:pt>
                <c:pt idx="209">
                  <c:v>40327</c:v>
                </c:pt>
                <c:pt idx="210">
                  <c:v>40328</c:v>
                </c:pt>
                <c:pt idx="211">
                  <c:v>40329</c:v>
                </c:pt>
                <c:pt idx="212">
                  <c:v>40330</c:v>
                </c:pt>
                <c:pt idx="213">
                  <c:v>40331</c:v>
                </c:pt>
                <c:pt idx="214">
                  <c:v>40332</c:v>
                </c:pt>
                <c:pt idx="215">
                  <c:v>40333</c:v>
                </c:pt>
                <c:pt idx="216">
                  <c:v>40334</c:v>
                </c:pt>
                <c:pt idx="217">
                  <c:v>40335</c:v>
                </c:pt>
                <c:pt idx="218">
                  <c:v>40336</c:v>
                </c:pt>
                <c:pt idx="219">
                  <c:v>40337</c:v>
                </c:pt>
                <c:pt idx="220">
                  <c:v>40338</c:v>
                </c:pt>
                <c:pt idx="221">
                  <c:v>40339</c:v>
                </c:pt>
                <c:pt idx="222">
                  <c:v>40340</c:v>
                </c:pt>
                <c:pt idx="223">
                  <c:v>40341</c:v>
                </c:pt>
                <c:pt idx="224">
                  <c:v>40342</c:v>
                </c:pt>
                <c:pt idx="225">
                  <c:v>40343</c:v>
                </c:pt>
                <c:pt idx="226">
                  <c:v>40344</c:v>
                </c:pt>
                <c:pt idx="227">
                  <c:v>40345</c:v>
                </c:pt>
                <c:pt idx="228">
                  <c:v>40346</c:v>
                </c:pt>
                <c:pt idx="229">
                  <c:v>40347</c:v>
                </c:pt>
                <c:pt idx="230">
                  <c:v>40348</c:v>
                </c:pt>
                <c:pt idx="231">
                  <c:v>40349</c:v>
                </c:pt>
                <c:pt idx="232">
                  <c:v>40350</c:v>
                </c:pt>
                <c:pt idx="233">
                  <c:v>40351</c:v>
                </c:pt>
                <c:pt idx="234">
                  <c:v>40352</c:v>
                </c:pt>
                <c:pt idx="235">
                  <c:v>40353</c:v>
                </c:pt>
                <c:pt idx="236">
                  <c:v>40354</c:v>
                </c:pt>
                <c:pt idx="237">
                  <c:v>40355</c:v>
                </c:pt>
                <c:pt idx="238">
                  <c:v>40356</c:v>
                </c:pt>
                <c:pt idx="239">
                  <c:v>40357</c:v>
                </c:pt>
                <c:pt idx="240">
                  <c:v>40358</c:v>
                </c:pt>
                <c:pt idx="241">
                  <c:v>40359</c:v>
                </c:pt>
                <c:pt idx="242">
                  <c:v>40360</c:v>
                </c:pt>
                <c:pt idx="243">
                  <c:v>40361</c:v>
                </c:pt>
                <c:pt idx="244">
                  <c:v>40362</c:v>
                </c:pt>
                <c:pt idx="245">
                  <c:v>40363</c:v>
                </c:pt>
                <c:pt idx="246">
                  <c:v>40364</c:v>
                </c:pt>
                <c:pt idx="247">
                  <c:v>40365</c:v>
                </c:pt>
                <c:pt idx="248">
                  <c:v>40366</c:v>
                </c:pt>
                <c:pt idx="249">
                  <c:v>40367</c:v>
                </c:pt>
                <c:pt idx="250">
                  <c:v>40368</c:v>
                </c:pt>
                <c:pt idx="251">
                  <c:v>40369</c:v>
                </c:pt>
                <c:pt idx="252">
                  <c:v>40370</c:v>
                </c:pt>
                <c:pt idx="253">
                  <c:v>40371</c:v>
                </c:pt>
                <c:pt idx="254">
                  <c:v>40372</c:v>
                </c:pt>
                <c:pt idx="255">
                  <c:v>40373</c:v>
                </c:pt>
                <c:pt idx="256">
                  <c:v>40374</c:v>
                </c:pt>
                <c:pt idx="257">
                  <c:v>40375</c:v>
                </c:pt>
                <c:pt idx="258">
                  <c:v>40376</c:v>
                </c:pt>
                <c:pt idx="259">
                  <c:v>40377</c:v>
                </c:pt>
                <c:pt idx="260">
                  <c:v>40378</c:v>
                </c:pt>
                <c:pt idx="261">
                  <c:v>40379</c:v>
                </c:pt>
                <c:pt idx="262">
                  <c:v>40380</c:v>
                </c:pt>
                <c:pt idx="263">
                  <c:v>40381</c:v>
                </c:pt>
                <c:pt idx="264">
                  <c:v>40382</c:v>
                </c:pt>
                <c:pt idx="265">
                  <c:v>40383</c:v>
                </c:pt>
                <c:pt idx="266">
                  <c:v>40384</c:v>
                </c:pt>
                <c:pt idx="267">
                  <c:v>40385</c:v>
                </c:pt>
                <c:pt idx="268">
                  <c:v>40386</c:v>
                </c:pt>
                <c:pt idx="269">
                  <c:v>40387</c:v>
                </c:pt>
                <c:pt idx="270">
                  <c:v>40388</c:v>
                </c:pt>
                <c:pt idx="271">
                  <c:v>40389</c:v>
                </c:pt>
                <c:pt idx="272">
                  <c:v>40390</c:v>
                </c:pt>
                <c:pt idx="273">
                  <c:v>40391</c:v>
                </c:pt>
                <c:pt idx="274">
                  <c:v>40392</c:v>
                </c:pt>
                <c:pt idx="275">
                  <c:v>40393</c:v>
                </c:pt>
                <c:pt idx="276">
                  <c:v>40394</c:v>
                </c:pt>
                <c:pt idx="277">
                  <c:v>40395</c:v>
                </c:pt>
                <c:pt idx="278">
                  <c:v>40396</c:v>
                </c:pt>
                <c:pt idx="279">
                  <c:v>40397</c:v>
                </c:pt>
                <c:pt idx="280">
                  <c:v>40398</c:v>
                </c:pt>
                <c:pt idx="281">
                  <c:v>40399</c:v>
                </c:pt>
                <c:pt idx="282">
                  <c:v>40400</c:v>
                </c:pt>
                <c:pt idx="283">
                  <c:v>40401</c:v>
                </c:pt>
                <c:pt idx="284">
                  <c:v>40402</c:v>
                </c:pt>
                <c:pt idx="285">
                  <c:v>40403</c:v>
                </c:pt>
                <c:pt idx="286">
                  <c:v>40404</c:v>
                </c:pt>
                <c:pt idx="287">
                  <c:v>40405</c:v>
                </c:pt>
                <c:pt idx="288">
                  <c:v>40406</c:v>
                </c:pt>
                <c:pt idx="289">
                  <c:v>40407</c:v>
                </c:pt>
                <c:pt idx="290">
                  <c:v>40408</c:v>
                </c:pt>
                <c:pt idx="291">
                  <c:v>40409</c:v>
                </c:pt>
                <c:pt idx="292">
                  <c:v>40410</c:v>
                </c:pt>
                <c:pt idx="293">
                  <c:v>40411</c:v>
                </c:pt>
                <c:pt idx="294">
                  <c:v>40412</c:v>
                </c:pt>
                <c:pt idx="295">
                  <c:v>40413</c:v>
                </c:pt>
                <c:pt idx="296">
                  <c:v>40414</c:v>
                </c:pt>
                <c:pt idx="297">
                  <c:v>40415</c:v>
                </c:pt>
                <c:pt idx="298">
                  <c:v>40416</c:v>
                </c:pt>
                <c:pt idx="299">
                  <c:v>40417</c:v>
                </c:pt>
                <c:pt idx="300">
                  <c:v>40418</c:v>
                </c:pt>
                <c:pt idx="301">
                  <c:v>40419</c:v>
                </c:pt>
                <c:pt idx="302">
                  <c:v>40420</c:v>
                </c:pt>
                <c:pt idx="303">
                  <c:v>40421</c:v>
                </c:pt>
                <c:pt idx="304">
                  <c:v>40422</c:v>
                </c:pt>
                <c:pt idx="305">
                  <c:v>40423</c:v>
                </c:pt>
                <c:pt idx="306">
                  <c:v>40424</c:v>
                </c:pt>
                <c:pt idx="307">
                  <c:v>40425</c:v>
                </c:pt>
                <c:pt idx="308">
                  <c:v>40426</c:v>
                </c:pt>
                <c:pt idx="309">
                  <c:v>40427</c:v>
                </c:pt>
                <c:pt idx="310">
                  <c:v>40428</c:v>
                </c:pt>
                <c:pt idx="311">
                  <c:v>40429</c:v>
                </c:pt>
                <c:pt idx="312">
                  <c:v>40430</c:v>
                </c:pt>
                <c:pt idx="313">
                  <c:v>40431</c:v>
                </c:pt>
                <c:pt idx="314">
                  <c:v>40432</c:v>
                </c:pt>
                <c:pt idx="315">
                  <c:v>40433</c:v>
                </c:pt>
                <c:pt idx="316">
                  <c:v>40434</c:v>
                </c:pt>
                <c:pt idx="317">
                  <c:v>40435</c:v>
                </c:pt>
                <c:pt idx="318">
                  <c:v>40436</c:v>
                </c:pt>
                <c:pt idx="319">
                  <c:v>40437</c:v>
                </c:pt>
                <c:pt idx="320">
                  <c:v>40438</c:v>
                </c:pt>
                <c:pt idx="321">
                  <c:v>40439</c:v>
                </c:pt>
                <c:pt idx="322">
                  <c:v>40440</c:v>
                </c:pt>
                <c:pt idx="323">
                  <c:v>40441</c:v>
                </c:pt>
                <c:pt idx="324">
                  <c:v>40442</c:v>
                </c:pt>
                <c:pt idx="325">
                  <c:v>40443</c:v>
                </c:pt>
                <c:pt idx="326">
                  <c:v>40444</c:v>
                </c:pt>
                <c:pt idx="327">
                  <c:v>40445</c:v>
                </c:pt>
                <c:pt idx="328">
                  <c:v>40446</c:v>
                </c:pt>
                <c:pt idx="329">
                  <c:v>40447</c:v>
                </c:pt>
                <c:pt idx="330">
                  <c:v>40448</c:v>
                </c:pt>
                <c:pt idx="331">
                  <c:v>40449</c:v>
                </c:pt>
                <c:pt idx="332">
                  <c:v>40450</c:v>
                </c:pt>
                <c:pt idx="333">
                  <c:v>40451</c:v>
                </c:pt>
                <c:pt idx="334">
                  <c:v>40452</c:v>
                </c:pt>
                <c:pt idx="335">
                  <c:v>40453</c:v>
                </c:pt>
                <c:pt idx="336">
                  <c:v>40454</c:v>
                </c:pt>
                <c:pt idx="337">
                  <c:v>40455</c:v>
                </c:pt>
                <c:pt idx="338">
                  <c:v>40456</c:v>
                </c:pt>
                <c:pt idx="339">
                  <c:v>40457</c:v>
                </c:pt>
                <c:pt idx="340">
                  <c:v>40458</c:v>
                </c:pt>
                <c:pt idx="341">
                  <c:v>40459</c:v>
                </c:pt>
                <c:pt idx="342">
                  <c:v>40460</c:v>
                </c:pt>
                <c:pt idx="343">
                  <c:v>40461</c:v>
                </c:pt>
                <c:pt idx="344">
                  <c:v>40462</c:v>
                </c:pt>
                <c:pt idx="345">
                  <c:v>40463</c:v>
                </c:pt>
                <c:pt idx="346">
                  <c:v>40464</c:v>
                </c:pt>
                <c:pt idx="347">
                  <c:v>40465</c:v>
                </c:pt>
                <c:pt idx="348">
                  <c:v>40466</c:v>
                </c:pt>
                <c:pt idx="349">
                  <c:v>40467</c:v>
                </c:pt>
                <c:pt idx="350">
                  <c:v>40468</c:v>
                </c:pt>
                <c:pt idx="351">
                  <c:v>40469</c:v>
                </c:pt>
                <c:pt idx="352">
                  <c:v>40470</c:v>
                </c:pt>
                <c:pt idx="353">
                  <c:v>40471</c:v>
                </c:pt>
                <c:pt idx="354">
                  <c:v>40472</c:v>
                </c:pt>
                <c:pt idx="355">
                  <c:v>40473</c:v>
                </c:pt>
                <c:pt idx="356">
                  <c:v>40474</c:v>
                </c:pt>
                <c:pt idx="357">
                  <c:v>40475</c:v>
                </c:pt>
                <c:pt idx="358">
                  <c:v>40476</c:v>
                </c:pt>
                <c:pt idx="359">
                  <c:v>40477</c:v>
                </c:pt>
                <c:pt idx="360">
                  <c:v>40478</c:v>
                </c:pt>
                <c:pt idx="361">
                  <c:v>40479</c:v>
                </c:pt>
                <c:pt idx="362">
                  <c:v>40480</c:v>
                </c:pt>
                <c:pt idx="363">
                  <c:v>40481</c:v>
                </c:pt>
                <c:pt idx="364">
                  <c:v>40482</c:v>
                </c:pt>
                <c:pt idx="365">
                  <c:v>40483</c:v>
                </c:pt>
                <c:pt idx="366">
                  <c:v>40484</c:v>
                </c:pt>
                <c:pt idx="367">
                  <c:v>40485</c:v>
                </c:pt>
                <c:pt idx="368">
                  <c:v>40486</c:v>
                </c:pt>
                <c:pt idx="369">
                  <c:v>40487</c:v>
                </c:pt>
                <c:pt idx="370">
                  <c:v>40488</c:v>
                </c:pt>
                <c:pt idx="371">
                  <c:v>40489</c:v>
                </c:pt>
                <c:pt idx="372">
                  <c:v>40490</c:v>
                </c:pt>
                <c:pt idx="373">
                  <c:v>40491</c:v>
                </c:pt>
                <c:pt idx="374">
                  <c:v>40492</c:v>
                </c:pt>
                <c:pt idx="375">
                  <c:v>40493</c:v>
                </c:pt>
                <c:pt idx="376">
                  <c:v>40494</c:v>
                </c:pt>
                <c:pt idx="377">
                  <c:v>40495</c:v>
                </c:pt>
                <c:pt idx="378">
                  <c:v>40496</c:v>
                </c:pt>
                <c:pt idx="379">
                  <c:v>40497</c:v>
                </c:pt>
                <c:pt idx="380">
                  <c:v>40498</c:v>
                </c:pt>
                <c:pt idx="381">
                  <c:v>40499</c:v>
                </c:pt>
                <c:pt idx="382">
                  <c:v>40500</c:v>
                </c:pt>
                <c:pt idx="383">
                  <c:v>40501</c:v>
                </c:pt>
                <c:pt idx="384">
                  <c:v>40502</c:v>
                </c:pt>
                <c:pt idx="385">
                  <c:v>40503</c:v>
                </c:pt>
                <c:pt idx="386">
                  <c:v>40504</c:v>
                </c:pt>
                <c:pt idx="387">
                  <c:v>40505</c:v>
                </c:pt>
                <c:pt idx="388">
                  <c:v>40506</c:v>
                </c:pt>
                <c:pt idx="389">
                  <c:v>40507</c:v>
                </c:pt>
                <c:pt idx="390">
                  <c:v>40508</c:v>
                </c:pt>
                <c:pt idx="391">
                  <c:v>40509</c:v>
                </c:pt>
                <c:pt idx="392">
                  <c:v>40510</c:v>
                </c:pt>
                <c:pt idx="393">
                  <c:v>40511</c:v>
                </c:pt>
                <c:pt idx="394">
                  <c:v>40512</c:v>
                </c:pt>
                <c:pt idx="395">
                  <c:v>40513</c:v>
                </c:pt>
                <c:pt idx="396">
                  <c:v>40514</c:v>
                </c:pt>
                <c:pt idx="397">
                  <c:v>40515</c:v>
                </c:pt>
                <c:pt idx="398">
                  <c:v>40516</c:v>
                </c:pt>
                <c:pt idx="399">
                  <c:v>40517</c:v>
                </c:pt>
                <c:pt idx="400">
                  <c:v>40518</c:v>
                </c:pt>
                <c:pt idx="401">
                  <c:v>40519</c:v>
                </c:pt>
                <c:pt idx="402">
                  <c:v>40520</c:v>
                </c:pt>
              </c:numCache>
            </c:numRef>
          </c:xVal>
          <c:yVal>
            <c:numRef>
              <c:f>'Flow-CT.dat'!$P$29:$P$431</c:f>
              <c:numCache>
                <c:formatCode>0</c:formatCode>
                <c:ptCount val="403"/>
                <c:pt idx="0">
                  <c:v>16.89058519198489</c:v>
                </c:pt>
                <c:pt idx="1">
                  <c:v>16.976418261061795</c:v>
                </c:pt>
                <c:pt idx="2">
                  <c:v>16.931812410681751</c:v>
                </c:pt>
                <c:pt idx="3">
                  <c:v>17.72188682928773</c:v>
                </c:pt>
                <c:pt idx="4">
                  <c:v>17.467766253740283</c:v>
                </c:pt>
                <c:pt idx="5">
                  <c:v>18.267976567396111</c:v>
                </c:pt>
                <c:pt idx="6">
                  <c:v>18.800551778771421</c:v>
                </c:pt>
                <c:pt idx="7">
                  <c:v>18.460598134147105</c:v>
                </c:pt>
                <c:pt idx="8">
                  <c:v>18.67349149099773</c:v>
                </c:pt>
                <c:pt idx="9">
                  <c:v>18.223370717016067</c:v>
                </c:pt>
                <c:pt idx="10">
                  <c:v>18.676870122681006</c:v>
                </c:pt>
                <c:pt idx="11">
                  <c:v>18.893142111214871</c:v>
                </c:pt>
                <c:pt idx="12">
                  <c:v>18.622128377251133</c:v>
                </c:pt>
                <c:pt idx="13">
                  <c:v>18.539673939857494</c:v>
                </c:pt>
                <c:pt idx="14">
                  <c:v>18.292310627676596</c:v>
                </c:pt>
                <c:pt idx="15">
                  <c:v>18.401794118536333</c:v>
                </c:pt>
                <c:pt idx="16">
                  <c:v>18.023991886898497</c:v>
                </c:pt>
                <c:pt idx="17">
                  <c:v>18.192279393368988</c:v>
                </c:pt>
                <c:pt idx="18">
                  <c:v>17.979386036518385</c:v>
                </c:pt>
                <c:pt idx="19">
                  <c:v>17.594826541513989</c:v>
                </c:pt>
                <c:pt idx="20">
                  <c:v>18.336916478056693</c:v>
                </c:pt>
                <c:pt idx="21">
                  <c:v>18.374765065070246</c:v>
                </c:pt>
                <c:pt idx="22">
                  <c:v>18.374765065070246</c:v>
                </c:pt>
                <c:pt idx="23">
                  <c:v>17.467766253740283</c:v>
                </c:pt>
                <c:pt idx="24">
                  <c:v>16.976662418922231</c:v>
                </c:pt>
                <c:pt idx="25">
                  <c:v>16.395858567623133</c:v>
                </c:pt>
                <c:pt idx="26">
                  <c:v>15.822300295411441</c:v>
                </c:pt>
                <c:pt idx="27">
                  <c:v>16.272176911532696</c:v>
                </c:pt>
                <c:pt idx="28">
                  <c:v>16.976662418922231</c:v>
                </c:pt>
                <c:pt idx="29">
                  <c:v>16.324584923565087</c:v>
                </c:pt>
                <c:pt idx="30">
                  <c:v>15.908377522348788</c:v>
                </c:pt>
                <c:pt idx="31">
                  <c:v>15.983586380654986</c:v>
                </c:pt>
                <c:pt idx="32">
                  <c:v>14.952905913234648</c:v>
                </c:pt>
                <c:pt idx="33">
                  <c:v>14.25066666167295</c:v>
                </c:pt>
                <c:pt idx="34">
                  <c:v>14.664315382356955</c:v>
                </c:pt>
                <c:pt idx="35">
                  <c:v>14.664315382356955</c:v>
                </c:pt>
                <c:pt idx="36">
                  <c:v>14.664315382356955</c:v>
                </c:pt>
                <c:pt idx="37">
                  <c:v>14.664315382356955</c:v>
                </c:pt>
                <c:pt idx="38">
                  <c:v>14.10024894506056</c:v>
                </c:pt>
                <c:pt idx="39">
                  <c:v>13.348160361998735</c:v>
                </c:pt>
                <c:pt idx="40">
                  <c:v>12.483258491477605</c:v>
                </c:pt>
                <c:pt idx="41">
                  <c:v>11.65596105010955</c:v>
                </c:pt>
                <c:pt idx="42">
                  <c:v>11.622291835204624</c:v>
                </c:pt>
                <c:pt idx="43">
                  <c:v>11.430334475191005</c:v>
                </c:pt>
                <c:pt idx="44">
                  <c:v>11.283851972826771</c:v>
                </c:pt>
                <c:pt idx="45">
                  <c:v>10.923548538288497</c:v>
                </c:pt>
                <c:pt idx="46">
                  <c:v>11.208643114520571</c:v>
                </c:pt>
                <c:pt idx="47">
                  <c:v>11.204707900272421</c:v>
                </c:pt>
                <c:pt idx="48">
                  <c:v>11.133434256214425</c:v>
                </c:pt>
                <c:pt idx="49">
                  <c:v>10.755202463763789</c:v>
                </c:pt>
                <c:pt idx="50">
                  <c:v>10.927483752536647</c:v>
                </c:pt>
                <c:pt idx="51">
                  <c:v>11.05429018366007</c:v>
                </c:pt>
                <c:pt idx="52">
                  <c:v>10.986951753850184</c:v>
                </c:pt>
                <c:pt idx="53">
                  <c:v>10.919613324040336</c:v>
                </c:pt>
                <c:pt idx="54">
                  <c:v>9.9432060917971725</c:v>
                </c:pt>
                <c:pt idx="55">
                  <c:v>9.4044986533181874</c:v>
                </c:pt>
                <c:pt idx="56">
                  <c:v>8.4617606359799531</c:v>
                </c:pt>
                <c:pt idx="57">
                  <c:v>8.0240608422157713</c:v>
                </c:pt>
                <c:pt idx="58">
                  <c:v>7.9230531975009653</c:v>
                </c:pt>
                <c:pt idx="59">
                  <c:v>7.8220455527861477</c:v>
                </c:pt>
                <c:pt idx="60">
                  <c:v>7.8220455527861477</c:v>
                </c:pt>
                <c:pt idx="61">
                  <c:v>7.8014454118061671</c:v>
                </c:pt>
                <c:pt idx="62">
                  <c:v>7.8220455527861477</c:v>
                </c:pt>
                <c:pt idx="63">
                  <c:v>7.7341069819963151</c:v>
                </c:pt>
                <c:pt idx="64">
                  <c:v>7.6754812681363838</c:v>
                </c:pt>
                <c:pt idx="65">
                  <c:v>7.3823526988368613</c:v>
                </c:pt>
                <c:pt idx="66">
                  <c:v>7.1478498433972248</c:v>
                </c:pt>
                <c:pt idx="67">
                  <c:v>7.089224129537337</c:v>
                </c:pt>
                <c:pt idx="68">
                  <c:v>6.4443412770783155</c:v>
                </c:pt>
                <c:pt idx="69">
                  <c:v>6.3270898493585346</c:v>
                </c:pt>
                <c:pt idx="70">
                  <c:v>6.1218998508488465</c:v>
                </c:pt>
                <c:pt idx="71">
                  <c:v>5.7701455676893909</c:v>
                </c:pt>
                <c:pt idx="72">
                  <c:v>5.6235812830396297</c:v>
                </c:pt>
                <c:pt idx="73">
                  <c:v>5.3940506177727574</c:v>
                </c:pt>
                <c:pt idx="74">
                  <c:v>5.535642712249758</c:v>
                </c:pt>
                <c:pt idx="75">
                  <c:v>5.6822069968995566</c:v>
                </c:pt>
                <c:pt idx="76">
                  <c:v>5.5649555691797348</c:v>
                </c:pt>
                <c:pt idx="77">
                  <c:v>5.740832710759447</c:v>
                </c:pt>
                <c:pt idx="78">
                  <c:v>5.6235812830396297</c:v>
                </c:pt>
                <c:pt idx="79">
                  <c:v>6.1512127077787895</c:v>
                </c:pt>
                <c:pt idx="80">
                  <c:v>6.4150284201483734</c:v>
                </c:pt>
                <c:pt idx="81">
                  <c:v>6.4150284201483734</c:v>
                </c:pt>
                <c:pt idx="82">
                  <c:v>7.1771627003271714</c:v>
                </c:pt>
                <c:pt idx="83">
                  <c:v>6.5322798478681907</c:v>
                </c:pt>
                <c:pt idx="84">
                  <c:v>6.5909055617281167</c:v>
                </c:pt>
                <c:pt idx="85">
                  <c:v>6.2684641354986104</c:v>
                </c:pt>
                <c:pt idx="86">
                  <c:v>5.8044306147921025</c:v>
                </c:pt>
                <c:pt idx="87">
                  <c:v>6.2684641354986104</c:v>
                </c:pt>
                <c:pt idx="88">
                  <c:v>6.473654134008302</c:v>
                </c:pt>
                <c:pt idx="89">
                  <c:v>6.0925869939188999</c:v>
                </c:pt>
                <c:pt idx="90">
                  <c:v>5.5455870925952491</c:v>
                </c:pt>
                <c:pt idx="91">
                  <c:v>5.2181734761930141</c:v>
                </c:pt>
                <c:pt idx="92">
                  <c:v>5.2927610188372629</c:v>
                </c:pt>
                <c:pt idx="93">
                  <c:v>5.4526763316326505</c:v>
                </c:pt>
                <c:pt idx="94">
                  <c:v>5.2231456663657383</c:v>
                </c:pt>
                <c:pt idx="95">
                  <c:v>4.9459789258505769</c:v>
                </c:pt>
                <c:pt idx="96">
                  <c:v>4.9349892872389418</c:v>
                </c:pt>
                <c:pt idx="97">
                  <c:v>5.0716091915432537</c:v>
                </c:pt>
                <c:pt idx="98">
                  <c:v>5.2132012860202854</c:v>
                </c:pt>
                <c:pt idx="99">
                  <c:v>5.3304527137401063</c:v>
                </c:pt>
                <c:pt idx="100">
                  <c:v>5.1302349054031415</c:v>
                </c:pt>
                <c:pt idx="101">
                  <c:v>5.0532859732248996</c:v>
                </c:pt>
                <c:pt idx="102">
                  <c:v>4.9399614774117104</c:v>
                </c:pt>
                <c:pt idx="103">
                  <c:v>5.0572129051315295</c:v>
                </c:pt>
                <c:pt idx="104">
                  <c:v>5.0129834776833606</c:v>
                </c:pt>
                <c:pt idx="105">
                  <c:v>5.1302349054031415</c:v>
                </c:pt>
                <c:pt idx="106">
                  <c:v>5.125262715230412</c:v>
                </c:pt>
                <c:pt idx="107">
                  <c:v>4.9449336675844364</c:v>
                </c:pt>
                <c:pt idx="108">
                  <c:v>4.9862814213921176</c:v>
                </c:pt>
                <c:pt idx="109">
                  <c:v>4.8496615170878465</c:v>
                </c:pt>
                <c:pt idx="110">
                  <c:v>4.9653474024350279</c:v>
                </c:pt>
                <c:pt idx="111">
                  <c:v>4.9593299539961633</c:v>
                </c:pt>
                <c:pt idx="112">
                  <c:v>4.9836706207533803</c:v>
                </c:pt>
                <c:pt idx="113">
                  <c:v>4.9449336675844364</c:v>
                </c:pt>
                <c:pt idx="114">
                  <c:v>4.7646046199384617</c:v>
                </c:pt>
                <c:pt idx="115">
                  <c:v>4.5698792858807691</c:v>
                </c:pt>
                <c:pt idx="116">
                  <c:v>4.4481759520946831</c:v>
                </c:pt>
                <c:pt idx="117">
                  <c:v>4.4238352853374661</c:v>
                </c:pt>
                <c:pt idx="118">
                  <c:v>4.2351273997186372</c:v>
                </c:pt>
                <c:pt idx="119">
                  <c:v>4.2534506180369842</c:v>
                </c:pt>
                <c:pt idx="120">
                  <c:v>4.3021319515514174</c:v>
                </c:pt>
                <c:pt idx="121">
                  <c:v>3.9857032837076392</c:v>
                </c:pt>
                <c:pt idx="122">
                  <c:v>3.7969953980888067</c:v>
                </c:pt>
                <c:pt idx="123">
                  <c:v>3.4707929580739387</c:v>
                </c:pt>
                <c:pt idx="124">
                  <c:v>3.529248063759463</c:v>
                </c:pt>
                <c:pt idx="125">
                  <c:v>3.1021057007412312</c:v>
                </c:pt>
                <c:pt idx="126">
                  <c:v>2.2097413701289454</c:v>
                </c:pt>
                <c:pt idx="127">
                  <c:v>2.4697518773163019</c:v>
                </c:pt>
                <c:pt idx="128">
                  <c:v>2.4084939009206345</c:v>
                </c:pt>
                <c:pt idx="129">
                  <c:v>2.4201170907797875</c:v>
                </c:pt>
                <c:pt idx="130">
                  <c:v>2.4757693257551656</c:v>
                </c:pt>
                <c:pt idx="131">
                  <c:v>2.4878042226328949</c:v>
                </c:pt>
                <c:pt idx="132">
                  <c:v>2.0232439782954872</c:v>
                </c:pt>
                <c:pt idx="133">
                  <c:v>2.343479931841522</c:v>
                </c:pt>
                <c:pt idx="134">
                  <c:v>2.4815159011922741</c:v>
                </c:pt>
                <c:pt idx="135">
                  <c:v>1.8076209917854116</c:v>
                </c:pt>
                <c:pt idx="136">
                  <c:v>2.1505855769073601</c:v>
                </c:pt>
                <c:pt idx="137">
                  <c:v>2.0445343537117826</c:v>
                </c:pt>
                <c:pt idx="138">
                  <c:v>2.7204711128718402</c:v>
                </c:pt>
                <c:pt idx="139">
                  <c:v>2.8026574163489819</c:v>
                </c:pt>
                <c:pt idx="140">
                  <c:v>2.4569324146380582</c:v>
                </c:pt>
                <c:pt idx="141">
                  <c:v>2.7220832436152969</c:v>
                </c:pt>
                <c:pt idx="142">
                  <c:v>2.540257104321213</c:v>
                </c:pt>
                <c:pt idx="143">
                  <c:v>2.8625032140623015</c:v>
                </c:pt>
                <c:pt idx="144">
                  <c:v>2.9106867496562834</c:v>
                </c:pt>
                <c:pt idx="145">
                  <c:v>3.1452319219568787</c:v>
                </c:pt>
                <c:pt idx="146">
                  <c:v>3.5925900886261641</c:v>
                </c:pt>
                <c:pt idx="147">
                  <c:v>3.5245252846914554</c:v>
                </c:pt>
                <c:pt idx="148">
                  <c:v>4.3667151763101586</c:v>
                </c:pt>
                <c:pt idx="149">
                  <c:v>4.8406789020249921</c:v>
                </c:pt>
                <c:pt idx="150">
                  <c:v>4.9349892872389418</c:v>
                </c:pt>
                <c:pt idx="151">
                  <c:v>5.0959498583004654</c:v>
                </c:pt>
                <c:pt idx="152">
                  <c:v>5.214766828392885</c:v>
                </c:pt>
                <c:pt idx="153">
                  <c:v>5.0572129051315295</c:v>
                </c:pt>
                <c:pt idx="154">
                  <c:v>5.7180575863748304</c:v>
                </c:pt>
                <c:pt idx="155">
                  <c:v>5.8630563286519894</c:v>
                </c:pt>
                <c:pt idx="156">
                  <c:v>5.9753355661990817</c:v>
                </c:pt>
                <c:pt idx="157">
                  <c:v>6.0632741369889542</c:v>
                </c:pt>
                <c:pt idx="158">
                  <c:v>6.2312139217719498</c:v>
                </c:pt>
                <c:pt idx="159">
                  <c:v>5.9685222705988252</c:v>
                </c:pt>
                <c:pt idx="160">
                  <c:v>6.0096206133017587</c:v>
                </c:pt>
                <c:pt idx="161">
                  <c:v>6.033961280058973</c:v>
                </c:pt>
                <c:pt idx="162">
                  <c:v>8.8626165057591422</c:v>
                </c:pt>
                <c:pt idx="163">
                  <c:v>9.2405089367684674</c:v>
                </c:pt>
                <c:pt idx="164">
                  <c:v>8.3314401343351925</c:v>
                </c:pt>
                <c:pt idx="165">
                  <c:v>10.016648592910496</c:v>
                </c:pt>
                <c:pt idx="166">
                  <c:v>14.281895233850568</c:v>
                </c:pt>
                <c:pt idx="167">
                  <c:v>19.431790947459067</c:v>
                </c:pt>
                <c:pt idx="168">
                  <c:v>20.361756542074154</c:v>
                </c:pt>
                <c:pt idx="169">
                  <c:v>23.06991513350043</c:v>
                </c:pt>
                <c:pt idx="170">
                  <c:v>25.819273055515257</c:v>
                </c:pt>
                <c:pt idx="171">
                  <c:v>30.644443025305243</c:v>
                </c:pt>
                <c:pt idx="172">
                  <c:v>36.824181226473648</c:v>
                </c:pt>
                <c:pt idx="173">
                  <c:v>37.146252909824192</c:v>
                </c:pt>
                <c:pt idx="174">
                  <c:v>36.287395087556057</c:v>
                </c:pt>
                <c:pt idx="175">
                  <c:v>32.069792504202503</c:v>
                </c:pt>
                <c:pt idx="176">
                  <c:v>30.793974909932849</c:v>
                </c:pt>
                <c:pt idx="177">
                  <c:v>28.101435804551688</c:v>
                </c:pt>
                <c:pt idx="178">
                  <c:v>28.152238429181555</c:v>
                </c:pt>
                <c:pt idx="179">
                  <c:v>27.799636074160276</c:v>
                </c:pt>
                <c:pt idx="180">
                  <c:v>27.303838636886915</c:v>
                </c:pt>
                <c:pt idx="181">
                  <c:v>25.210066633684178</c:v>
                </c:pt>
                <c:pt idx="182">
                  <c:v>24.544093466737497</c:v>
                </c:pt>
                <c:pt idx="183">
                  <c:v>21.629121409157186</c:v>
                </c:pt>
                <c:pt idx="184">
                  <c:v>21.382804886797427</c:v>
                </c:pt>
                <c:pt idx="185">
                  <c:v>22.104565463759346</c:v>
                </c:pt>
                <c:pt idx="186">
                  <c:v>21.655326203096386</c:v>
                </c:pt>
                <c:pt idx="187">
                  <c:v>20.450968242834303</c:v>
                </c:pt>
                <c:pt idx="188">
                  <c:v>21.610720352716342</c:v>
                </c:pt>
                <c:pt idx="189">
                  <c:v>21.521508651956161</c:v>
                </c:pt>
                <c:pt idx="190">
                  <c:v>24.687474568639438</c:v>
                </c:pt>
                <c:pt idx="191">
                  <c:v>32.479089490503114</c:v>
                </c:pt>
                <c:pt idx="192">
                  <c:v>31.606816904010177</c:v>
                </c:pt>
                <c:pt idx="193">
                  <c:v>31.51096363327439</c:v>
                </c:pt>
                <c:pt idx="194">
                  <c:v>32.586446718286616</c:v>
                </c:pt>
                <c:pt idx="195">
                  <c:v>31.14959328234168</c:v>
                </c:pt>
                <c:pt idx="196">
                  <c:v>29.066685672518521</c:v>
                </c:pt>
                <c:pt idx="197">
                  <c:v>28.558659426220174</c:v>
                </c:pt>
                <c:pt idx="198">
                  <c:v>34.236340119317859</c:v>
                </c:pt>
                <c:pt idx="199">
                  <c:v>41.698089589508356</c:v>
                </c:pt>
                <c:pt idx="200">
                  <c:v>41.980257588322004</c:v>
                </c:pt>
                <c:pt idx="201">
                  <c:v>44.655673410168781</c:v>
                </c:pt>
                <c:pt idx="202">
                  <c:v>53.266516735925926</c:v>
                </c:pt>
                <c:pt idx="203">
                  <c:v>60.308174797321556</c:v>
                </c:pt>
                <c:pt idx="204">
                  <c:v>67.136518317545764</c:v>
                </c:pt>
                <c:pt idx="205">
                  <c:v>64.607017010854705</c:v>
                </c:pt>
                <c:pt idx="206">
                  <c:v>71.842033330947714</c:v>
                </c:pt>
                <c:pt idx="207">
                  <c:v>102.85437623287521</c:v>
                </c:pt>
                <c:pt idx="208">
                  <c:v>138.80980815720329</c:v>
                </c:pt>
                <c:pt idx="209">
                  <c:v>204.15000266296406</c:v>
                </c:pt>
                <c:pt idx="210">
                  <c:v>203.7501408458802</c:v>
                </c:pt>
                <c:pt idx="211">
                  <c:v>200.52199569854955</c:v>
                </c:pt>
                <c:pt idx="212">
                  <c:v>213.64883725031169</c:v>
                </c:pt>
                <c:pt idx="213">
                  <c:v>209.48633519331469</c:v>
                </c:pt>
                <c:pt idx="214">
                  <c:v>208.6685795642436</c:v>
                </c:pt>
                <c:pt idx="215">
                  <c:v>221.15731267028369</c:v>
                </c:pt>
                <c:pt idx="216">
                  <c:v>320.27520104741569</c:v>
                </c:pt>
                <c:pt idx="217">
                  <c:v>399.01612125318474</c:v>
                </c:pt>
                <c:pt idx="218">
                  <c:v>462.07511679636065</c:v>
                </c:pt>
                <c:pt idx="219">
                  <c:v>503.20707152492474</c:v>
                </c:pt>
                <c:pt idx="220">
                  <c:v>516.13357256078336</c:v>
                </c:pt>
                <c:pt idx="221">
                  <c:v>500.48450233863633</c:v>
                </c:pt>
                <c:pt idx="222">
                  <c:v>455.46825161340826</c:v>
                </c:pt>
                <c:pt idx="223">
                  <c:v>378.74951160573073</c:v>
                </c:pt>
                <c:pt idx="224">
                  <c:v>257.02220508101959</c:v>
                </c:pt>
                <c:pt idx="225">
                  <c:v>181.20584682780441</c:v>
                </c:pt>
                <c:pt idx="226">
                  <c:v>154.85623270352662</c:v>
                </c:pt>
                <c:pt idx="227">
                  <c:v>149.31022477249954</c:v>
                </c:pt>
                <c:pt idx="228">
                  <c:v>144.29457730941743</c:v>
                </c:pt>
                <c:pt idx="229">
                  <c:v>139.46074568997514</c:v>
                </c:pt>
                <c:pt idx="230">
                  <c:v>133.61093321708026</c:v>
                </c:pt>
                <c:pt idx="231">
                  <c:v>125.99512085699793</c:v>
                </c:pt>
                <c:pt idx="232">
                  <c:v>117.96068099288264</c:v>
                </c:pt>
                <c:pt idx="233">
                  <c:v>109.08877426122744</c:v>
                </c:pt>
                <c:pt idx="234">
                  <c:v>99.129076290680047</c:v>
                </c:pt>
                <c:pt idx="235">
                  <c:v>92.595432880350884</c:v>
                </c:pt>
                <c:pt idx="236">
                  <c:v>87.690827407417885</c:v>
                </c:pt>
                <c:pt idx="237">
                  <c:v>82.626489325173779</c:v>
                </c:pt>
                <c:pt idx="238">
                  <c:v>80.429619060562217</c:v>
                </c:pt>
                <c:pt idx="239">
                  <c:v>76.448252664205057</c:v>
                </c:pt>
                <c:pt idx="240">
                  <c:v>73.400189161512529</c:v>
                </c:pt>
                <c:pt idx="241">
                  <c:v>71.266411181699553</c:v>
                </c:pt>
                <c:pt idx="242">
                  <c:v>67.551834563617092</c:v>
                </c:pt>
                <c:pt idx="243">
                  <c:v>66.868173005570213</c:v>
                </c:pt>
                <c:pt idx="244">
                  <c:v>65.40507206781318</c:v>
                </c:pt>
                <c:pt idx="245">
                  <c:v>62.611879368458901</c:v>
                </c:pt>
                <c:pt idx="246">
                  <c:v>60.429205967652244</c:v>
                </c:pt>
                <c:pt idx="247">
                  <c:v>58.824085693634963</c:v>
                </c:pt>
                <c:pt idx="248">
                  <c:v>55.682745334846061</c:v>
                </c:pt>
                <c:pt idx="249">
                  <c:v>54.528783570392875</c:v>
                </c:pt>
                <c:pt idx="250">
                  <c:v>53.296028473716483</c:v>
                </c:pt>
                <c:pt idx="251">
                  <c:v>50.892156035197161</c:v>
                </c:pt>
                <c:pt idx="252">
                  <c:v>48.986495929973607</c:v>
                </c:pt>
                <c:pt idx="253">
                  <c:v>48.259618608529784</c:v>
                </c:pt>
                <c:pt idx="254">
                  <c:v>46.839080880703044</c:v>
                </c:pt>
                <c:pt idx="255">
                  <c:v>43.766785289588682</c:v>
                </c:pt>
                <c:pt idx="256">
                  <c:v>42.657460785474925</c:v>
                </c:pt>
                <c:pt idx="257">
                  <c:v>40.51298399449108</c:v>
                </c:pt>
                <c:pt idx="258">
                  <c:v>38.763542401846443</c:v>
                </c:pt>
                <c:pt idx="259">
                  <c:v>37.634870406591951</c:v>
                </c:pt>
                <c:pt idx="260">
                  <c:v>36.770502612581936</c:v>
                </c:pt>
                <c:pt idx="261">
                  <c:v>35.750608948638465</c:v>
                </c:pt>
                <c:pt idx="262">
                  <c:v>33.066678254050551</c:v>
                </c:pt>
                <c:pt idx="263">
                  <c:v>42.910028693709201</c:v>
                </c:pt>
                <c:pt idx="264">
                  <c:v>39.55361279852491</c:v>
                </c:pt>
                <c:pt idx="265">
                  <c:v>40.287249595440343</c:v>
                </c:pt>
                <c:pt idx="266">
                  <c:v>37.578436806829238</c:v>
                </c:pt>
                <c:pt idx="267">
                  <c:v>37.25361013760773</c:v>
                </c:pt>
                <c:pt idx="268">
                  <c:v>34.999108354153876</c:v>
                </c:pt>
                <c:pt idx="269">
                  <c:v>33.335071323509339</c:v>
                </c:pt>
                <c:pt idx="270">
                  <c:v>33.066678254050551</c:v>
                </c:pt>
                <c:pt idx="271">
                  <c:v>32.529892115132952</c:v>
                </c:pt>
                <c:pt idx="272">
                  <c:v>34.032893304102181</c:v>
                </c:pt>
                <c:pt idx="273">
                  <c:v>36.448430929231343</c:v>
                </c:pt>
                <c:pt idx="274">
                  <c:v>37.522003207066476</c:v>
                </c:pt>
                <c:pt idx="275">
                  <c:v>41.326895460997555</c:v>
                </c:pt>
                <c:pt idx="276">
                  <c:v>44.239446149760205</c:v>
                </c:pt>
                <c:pt idx="277">
                  <c:v>44.593941794888771</c:v>
                </c:pt>
                <c:pt idx="278">
                  <c:v>45.362015692667157</c:v>
                </c:pt>
                <c:pt idx="279">
                  <c:v>43.766785289588682</c:v>
                </c:pt>
                <c:pt idx="280">
                  <c:v>43.11687660685287</c:v>
                </c:pt>
                <c:pt idx="281">
                  <c:v>42.99871139180992</c:v>
                </c:pt>
                <c:pt idx="282">
                  <c:v>41.415921590695042</c:v>
                </c:pt>
                <c:pt idx="283">
                  <c:v>38.312073603744629</c:v>
                </c:pt>
                <c:pt idx="284">
                  <c:v>37.691304006354684</c:v>
                </c:pt>
                <c:pt idx="285">
                  <c:v>37.581191792700174</c:v>
                </c:pt>
                <c:pt idx="286">
                  <c:v>36.877859840365375</c:v>
                </c:pt>
                <c:pt idx="287">
                  <c:v>35.428537265287893</c:v>
                </c:pt>
                <c:pt idx="288">
                  <c:v>33.764500234643386</c:v>
                </c:pt>
                <c:pt idx="289">
                  <c:v>35.055541953916524</c:v>
                </c:pt>
                <c:pt idx="290">
                  <c:v>37.694058992225663</c:v>
                </c:pt>
                <c:pt idx="291">
                  <c:v>37.360967365391218</c:v>
                </c:pt>
                <c:pt idx="292">
                  <c:v>44.100284262729275</c:v>
                </c:pt>
                <c:pt idx="293">
                  <c:v>51.408735819576926</c:v>
                </c:pt>
                <c:pt idx="294">
                  <c:v>48.434311283781526</c:v>
                </c:pt>
                <c:pt idx="295">
                  <c:v>45.30293308514586</c:v>
                </c:pt>
                <c:pt idx="296">
                  <c:v>43.0658470007197</c:v>
                </c:pt>
                <c:pt idx="297">
                  <c:v>42.14955838761054</c:v>
                </c:pt>
                <c:pt idx="298">
                  <c:v>40.123458767894007</c:v>
                </c:pt>
                <c:pt idx="299">
                  <c:v>38.312073603744629</c:v>
                </c:pt>
                <c:pt idx="300">
                  <c:v>37.414645979282945</c:v>
                </c:pt>
                <c:pt idx="301">
                  <c:v>36.394752315339566</c:v>
                </c:pt>
                <c:pt idx="302">
                  <c:v>33.657143006859883</c:v>
                </c:pt>
                <c:pt idx="303">
                  <c:v>33.012999640158789</c:v>
                </c:pt>
                <c:pt idx="304">
                  <c:v>32.273003002721865</c:v>
                </c:pt>
                <c:pt idx="305">
                  <c:v>31.454409030120686</c:v>
                </c:pt>
                <c:pt idx="306">
                  <c:v>30.336751288264363</c:v>
                </c:pt>
                <c:pt idx="307">
                  <c:v>29.777922417336192</c:v>
                </c:pt>
                <c:pt idx="308">
                  <c:v>29.168290921778198</c:v>
                </c:pt>
                <c:pt idx="309">
                  <c:v>28.457054176960533</c:v>
                </c:pt>
                <c:pt idx="310">
                  <c:v>27.796620056772706</c:v>
                </c:pt>
                <c:pt idx="311">
                  <c:v>27.444017701751456</c:v>
                </c:pt>
                <c:pt idx="312">
                  <c:v>27.447033719139064</c:v>
                </c:pt>
                <c:pt idx="313">
                  <c:v>26.727218593117858</c:v>
                </c:pt>
                <c:pt idx="314">
                  <c:v>25.24583376860841</c:v>
                </c:pt>
                <c:pt idx="315">
                  <c:v>25.293620375850637</c:v>
                </c:pt>
                <c:pt idx="316">
                  <c:v>25.293620375850637</c:v>
                </c:pt>
                <c:pt idx="317">
                  <c:v>24.576821267217028</c:v>
                </c:pt>
                <c:pt idx="318">
                  <c:v>24.194528409279101</c:v>
                </c:pt>
                <c:pt idx="319">
                  <c:v>23.716662336856693</c:v>
                </c:pt>
                <c:pt idx="320">
                  <c:v>23.907808765825635</c:v>
                </c:pt>
                <c:pt idx="321">
                  <c:v>23.42994269340322</c:v>
                </c:pt>
                <c:pt idx="322">
                  <c:v>23.143223049949793</c:v>
                </c:pt>
                <c:pt idx="323">
                  <c:v>22.952076620980822</c:v>
                </c:pt>
                <c:pt idx="324">
                  <c:v>23.149584563674111</c:v>
                </c:pt>
                <c:pt idx="325">
                  <c:v>22.815078312978443</c:v>
                </c:pt>
                <c:pt idx="326">
                  <c:v>22.815078312978443</c:v>
                </c:pt>
                <c:pt idx="327">
                  <c:v>22.101384706897196</c:v>
                </c:pt>
                <c:pt idx="328">
                  <c:v>21.298479400055786</c:v>
                </c:pt>
                <c:pt idx="329">
                  <c:v>20.317150691694085</c:v>
                </c:pt>
                <c:pt idx="330">
                  <c:v>19.82648633751322</c:v>
                </c:pt>
                <c:pt idx="331">
                  <c:v>19.246610282572195</c:v>
                </c:pt>
                <c:pt idx="332">
                  <c:v>18.978975180291744</c:v>
                </c:pt>
                <c:pt idx="333">
                  <c:v>18.845157629151515</c:v>
                </c:pt>
                <c:pt idx="334">
                  <c:v>18.807309042137941</c:v>
                </c:pt>
                <c:pt idx="335">
                  <c:v>18.336916478056693</c:v>
                </c:pt>
                <c:pt idx="336">
                  <c:v>18.003720096798908</c:v>
                </c:pt>
                <c:pt idx="337">
                  <c:v>18.292310627676596</c:v>
                </c:pt>
                <c:pt idx="338">
                  <c:v>18.044947315495698</c:v>
                </c:pt>
                <c:pt idx="339">
                  <c:v>18.209856190282991</c:v>
                </c:pt>
                <c:pt idx="340">
                  <c:v>17.797584003314839</c:v>
                </c:pt>
                <c:pt idx="341">
                  <c:v>17.508993472437147</c:v>
                </c:pt>
                <c:pt idx="342">
                  <c:v>17.261630160256253</c:v>
                </c:pt>
                <c:pt idx="343">
                  <c:v>17.467766253740322</c:v>
                </c:pt>
                <c:pt idx="344">
                  <c:v>17.302857378953078</c:v>
                </c:pt>
                <c:pt idx="345">
                  <c:v>17.467766253740322</c:v>
                </c:pt>
                <c:pt idx="346">
                  <c:v>16.890585191984933</c:v>
                </c:pt>
                <c:pt idx="347">
                  <c:v>16.808130754591314</c:v>
                </c:pt>
                <c:pt idx="348">
                  <c:v>16.56076744241043</c:v>
                </c:pt>
                <c:pt idx="349">
                  <c:v>16.272176911532696</c:v>
                </c:pt>
                <c:pt idx="350">
                  <c:v>15.901131943261371</c:v>
                </c:pt>
                <c:pt idx="351">
                  <c:v>16.066040818048627</c:v>
                </c:pt>
                <c:pt idx="352">
                  <c:v>16.56076744241043</c:v>
                </c:pt>
                <c:pt idx="353">
                  <c:v>15.942359161958198</c:v>
                </c:pt>
                <c:pt idx="354">
                  <c:v>15.653768631080514</c:v>
                </c:pt>
                <c:pt idx="355">
                  <c:v>15.942359161958198</c:v>
                </c:pt>
                <c:pt idx="356">
                  <c:v>16.230949692835871</c:v>
                </c:pt>
                <c:pt idx="357">
                  <c:v>15.901131943261371</c:v>
                </c:pt>
                <c:pt idx="358">
                  <c:v>16.107268036745456</c:v>
                </c:pt>
                <c:pt idx="359">
                  <c:v>15.859904724564554</c:v>
                </c:pt>
                <c:pt idx="360">
                  <c:v>16.107268036745456</c:v>
                </c:pt>
                <c:pt idx="361">
                  <c:v>14.982480704508273</c:v>
                </c:pt>
                <c:pt idx="362">
                  <c:v>14.66168697407946</c:v>
                </c:pt>
                <c:pt idx="363">
                  <c:v>14.323652630979087</c:v>
                </c:pt>
                <c:pt idx="364">
                  <c:v>14.746923897495453</c:v>
                </c:pt>
                <c:pt idx="365">
                  <c:v>14.289666427319746</c:v>
                </c:pt>
                <c:pt idx="366">
                  <c:v>13.755531304607088</c:v>
                </c:pt>
                <c:pt idx="367">
                  <c:v>14.228246705697334</c:v>
                </c:pt>
                <c:pt idx="368">
                  <c:v>14.222817878710957</c:v>
                </c:pt>
                <c:pt idx="369">
                  <c:v>14.708604334101844</c:v>
                </c:pt>
                <c:pt idx="370">
                  <c:v>15.05157487824181</c:v>
                </c:pt>
                <c:pt idx="371">
                  <c:v>15.872203495665602</c:v>
                </c:pt>
                <c:pt idx="372">
                  <c:v>18.086602816847737</c:v>
                </c:pt>
                <c:pt idx="373">
                  <c:v>18.165300490871129</c:v>
                </c:pt>
                <c:pt idx="374">
                  <c:v>17.11308897731573</c:v>
                </c:pt>
                <c:pt idx="375">
                  <c:v>15.425065761522511</c:v>
                </c:pt>
                <c:pt idx="376">
                  <c:v>16.365273560584789</c:v>
                </c:pt>
                <c:pt idx="377">
                  <c:v>15.340048216652395</c:v>
                </c:pt>
                <c:pt idx="378">
                  <c:v>15.956019131186338</c:v>
                </c:pt>
                <c:pt idx="379">
                  <c:v>15.899083107621632</c:v>
                </c:pt>
                <c:pt idx="380">
                  <c:v>15.483914537783688</c:v>
                </c:pt>
                <c:pt idx="381">
                  <c:v>16.655159106123161</c:v>
                </c:pt>
                <c:pt idx="382">
                  <c:v>15.977032069526127</c:v>
                </c:pt>
                <c:pt idx="383">
                  <c:v>15.662957766935499</c:v>
                </c:pt>
                <c:pt idx="384">
                  <c:v>17.61282527046113</c:v>
                </c:pt>
                <c:pt idx="385">
                  <c:v>17.740511916276514</c:v>
                </c:pt>
                <c:pt idx="386">
                  <c:v>17.827191169073476</c:v>
                </c:pt>
                <c:pt idx="387">
                  <c:v>17.63962154310687</c:v>
                </c:pt>
                <c:pt idx="388">
                  <c:v>17.59675766848035</c:v>
                </c:pt>
                <c:pt idx="389">
                  <c:v>17.481162470478889</c:v>
                </c:pt>
                <c:pt idx="390">
                  <c:v>16.683203586846119</c:v>
                </c:pt>
                <c:pt idx="391">
                  <c:v>15.590966387784206</c:v>
                </c:pt>
                <c:pt idx="392">
                  <c:v>15.808801593224979</c:v>
                </c:pt>
                <c:pt idx="393">
                  <c:v>16.94537048190632</c:v>
                </c:pt>
                <c:pt idx="394">
                  <c:v>15.81202054443767</c:v>
                </c:pt>
                <c:pt idx="395">
                  <c:v>15.706737338304501</c:v>
                </c:pt>
                <c:pt idx="396">
                  <c:v>16.873606341114083</c:v>
                </c:pt>
                <c:pt idx="397">
                  <c:v>16.638847405953321</c:v>
                </c:pt>
                <c:pt idx="398">
                  <c:v>16.515899318294132</c:v>
                </c:pt>
                <c:pt idx="399">
                  <c:v>16.623731398369554</c:v>
                </c:pt>
                <c:pt idx="400">
                  <c:v>15.387227262169555</c:v>
                </c:pt>
                <c:pt idx="401">
                  <c:v>16.002012753078031</c:v>
                </c:pt>
                <c:pt idx="402">
                  <c:v>16.149669810810867</c:v>
                </c:pt>
              </c:numCache>
            </c:numRef>
          </c:yVal>
        </c:ser>
        <c:axId val="38002688"/>
        <c:axId val="38004608"/>
      </c:scatterChart>
      <c:scatterChart>
        <c:scatterStyle val="lineMarker"/>
        <c:ser>
          <c:idx val="4"/>
          <c:order val="0"/>
          <c:tx>
            <c:strRef>
              <c:f>'Flow-CT.dat'!$R$1</c:f>
              <c:strCache>
                <c:ptCount val="1"/>
                <c:pt idx="0">
                  <c:v>Cond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'Flow-CT.dat'!$M$29:$M$431</c:f>
              <c:numCache>
                <c:formatCode>m/d/yy;@</c:formatCode>
                <c:ptCount val="403"/>
                <c:pt idx="0">
                  <c:v>40118</c:v>
                </c:pt>
                <c:pt idx="1">
                  <c:v>40119</c:v>
                </c:pt>
                <c:pt idx="2">
                  <c:v>40120</c:v>
                </c:pt>
                <c:pt idx="3">
                  <c:v>40121</c:v>
                </c:pt>
                <c:pt idx="4">
                  <c:v>40122</c:v>
                </c:pt>
                <c:pt idx="5">
                  <c:v>40123</c:v>
                </c:pt>
                <c:pt idx="6">
                  <c:v>40124</c:v>
                </c:pt>
                <c:pt idx="7">
                  <c:v>40125</c:v>
                </c:pt>
                <c:pt idx="8">
                  <c:v>40126</c:v>
                </c:pt>
                <c:pt idx="9">
                  <c:v>40127</c:v>
                </c:pt>
                <c:pt idx="10">
                  <c:v>40128</c:v>
                </c:pt>
                <c:pt idx="11">
                  <c:v>40129</c:v>
                </c:pt>
                <c:pt idx="12">
                  <c:v>40130</c:v>
                </c:pt>
                <c:pt idx="13">
                  <c:v>40131</c:v>
                </c:pt>
                <c:pt idx="14">
                  <c:v>40132</c:v>
                </c:pt>
                <c:pt idx="15">
                  <c:v>40133</c:v>
                </c:pt>
                <c:pt idx="16">
                  <c:v>40134</c:v>
                </c:pt>
                <c:pt idx="17">
                  <c:v>40135</c:v>
                </c:pt>
                <c:pt idx="18">
                  <c:v>40136</c:v>
                </c:pt>
                <c:pt idx="19">
                  <c:v>40137</c:v>
                </c:pt>
                <c:pt idx="20">
                  <c:v>40138</c:v>
                </c:pt>
                <c:pt idx="21">
                  <c:v>40139</c:v>
                </c:pt>
                <c:pt idx="22">
                  <c:v>40140</c:v>
                </c:pt>
                <c:pt idx="23">
                  <c:v>40141</c:v>
                </c:pt>
                <c:pt idx="24">
                  <c:v>40142</c:v>
                </c:pt>
                <c:pt idx="25">
                  <c:v>40143</c:v>
                </c:pt>
                <c:pt idx="26">
                  <c:v>40144</c:v>
                </c:pt>
                <c:pt idx="27">
                  <c:v>40145</c:v>
                </c:pt>
                <c:pt idx="28">
                  <c:v>40146</c:v>
                </c:pt>
                <c:pt idx="29">
                  <c:v>40147</c:v>
                </c:pt>
                <c:pt idx="30">
                  <c:v>40148</c:v>
                </c:pt>
                <c:pt idx="31">
                  <c:v>40149</c:v>
                </c:pt>
                <c:pt idx="32">
                  <c:v>40150</c:v>
                </c:pt>
                <c:pt idx="33">
                  <c:v>40151</c:v>
                </c:pt>
                <c:pt idx="34">
                  <c:v>40152</c:v>
                </c:pt>
                <c:pt idx="35">
                  <c:v>40153</c:v>
                </c:pt>
                <c:pt idx="36">
                  <c:v>40154</c:v>
                </c:pt>
                <c:pt idx="37">
                  <c:v>40155</c:v>
                </c:pt>
                <c:pt idx="38">
                  <c:v>40156</c:v>
                </c:pt>
                <c:pt idx="39">
                  <c:v>40157</c:v>
                </c:pt>
                <c:pt idx="40">
                  <c:v>40158</c:v>
                </c:pt>
                <c:pt idx="41">
                  <c:v>40159</c:v>
                </c:pt>
                <c:pt idx="42">
                  <c:v>40160</c:v>
                </c:pt>
                <c:pt idx="43">
                  <c:v>40161</c:v>
                </c:pt>
                <c:pt idx="44">
                  <c:v>40162</c:v>
                </c:pt>
                <c:pt idx="45">
                  <c:v>40163</c:v>
                </c:pt>
                <c:pt idx="46">
                  <c:v>40164</c:v>
                </c:pt>
                <c:pt idx="47">
                  <c:v>40165</c:v>
                </c:pt>
                <c:pt idx="48">
                  <c:v>40166</c:v>
                </c:pt>
                <c:pt idx="49">
                  <c:v>40167</c:v>
                </c:pt>
                <c:pt idx="50">
                  <c:v>40168</c:v>
                </c:pt>
                <c:pt idx="51">
                  <c:v>40169</c:v>
                </c:pt>
                <c:pt idx="52">
                  <c:v>40170</c:v>
                </c:pt>
                <c:pt idx="53">
                  <c:v>40171</c:v>
                </c:pt>
                <c:pt idx="54">
                  <c:v>40172</c:v>
                </c:pt>
                <c:pt idx="55">
                  <c:v>40173</c:v>
                </c:pt>
                <c:pt idx="56">
                  <c:v>40174</c:v>
                </c:pt>
                <c:pt idx="57">
                  <c:v>40175</c:v>
                </c:pt>
                <c:pt idx="58">
                  <c:v>40176</c:v>
                </c:pt>
                <c:pt idx="59">
                  <c:v>40177</c:v>
                </c:pt>
                <c:pt idx="60">
                  <c:v>40178</c:v>
                </c:pt>
                <c:pt idx="61">
                  <c:v>40179</c:v>
                </c:pt>
                <c:pt idx="62">
                  <c:v>40180</c:v>
                </c:pt>
                <c:pt idx="63">
                  <c:v>40181</c:v>
                </c:pt>
                <c:pt idx="64">
                  <c:v>40182</c:v>
                </c:pt>
                <c:pt idx="65">
                  <c:v>40183</c:v>
                </c:pt>
                <c:pt idx="66">
                  <c:v>40184</c:v>
                </c:pt>
                <c:pt idx="67">
                  <c:v>40185</c:v>
                </c:pt>
                <c:pt idx="68">
                  <c:v>40186</c:v>
                </c:pt>
                <c:pt idx="69">
                  <c:v>40187</c:v>
                </c:pt>
                <c:pt idx="70">
                  <c:v>40188</c:v>
                </c:pt>
                <c:pt idx="71">
                  <c:v>40189</c:v>
                </c:pt>
                <c:pt idx="72">
                  <c:v>40190</c:v>
                </c:pt>
                <c:pt idx="73">
                  <c:v>40191</c:v>
                </c:pt>
                <c:pt idx="74">
                  <c:v>40192</c:v>
                </c:pt>
                <c:pt idx="75">
                  <c:v>40193</c:v>
                </c:pt>
                <c:pt idx="76">
                  <c:v>40194</c:v>
                </c:pt>
                <c:pt idx="77">
                  <c:v>40195</c:v>
                </c:pt>
                <c:pt idx="78">
                  <c:v>40196</c:v>
                </c:pt>
                <c:pt idx="79">
                  <c:v>40197</c:v>
                </c:pt>
                <c:pt idx="80">
                  <c:v>40198</c:v>
                </c:pt>
                <c:pt idx="81">
                  <c:v>40199</c:v>
                </c:pt>
                <c:pt idx="82">
                  <c:v>40200</c:v>
                </c:pt>
                <c:pt idx="83">
                  <c:v>40201</c:v>
                </c:pt>
                <c:pt idx="84">
                  <c:v>40202</c:v>
                </c:pt>
                <c:pt idx="85">
                  <c:v>40203</c:v>
                </c:pt>
                <c:pt idx="86">
                  <c:v>40204</c:v>
                </c:pt>
                <c:pt idx="87">
                  <c:v>40205</c:v>
                </c:pt>
                <c:pt idx="88">
                  <c:v>40206</c:v>
                </c:pt>
                <c:pt idx="89">
                  <c:v>40207</c:v>
                </c:pt>
                <c:pt idx="90">
                  <c:v>40208</c:v>
                </c:pt>
                <c:pt idx="91">
                  <c:v>40209</c:v>
                </c:pt>
                <c:pt idx="92">
                  <c:v>40210</c:v>
                </c:pt>
                <c:pt idx="93">
                  <c:v>40211</c:v>
                </c:pt>
                <c:pt idx="94">
                  <c:v>40212</c:v>
                </c:pt>
                <c:pt idx="95">
                  <c:v>40213</c:v>
                </c:pt>
                <c:pt idx="96">
                  <c:v>40214</c:v>
                </c:pt>
                <c:pt idx="97">
                  <c:v>40215</c:v>
                </c:pt>
                <c:pt idx="98">
                  <c:v>40216</c:v>
                </c:pt>
                <c:pt idx="99">
                  <c:v>40217</c:v>
                </c:pt>
                <c:pt idx="100">
                  <c:v>40218</c:v>
                </c:pt>
                <c:pt idx="101">
                  <c:v>40219</c:v>
                </c:pt>
                <c:pt idx="102">
                  <c:v>40220</c:v>
                </c:pt>
                <c:pt idx="103">
                  <c:v>40221</c:v>
                </c:pt>
                <c:pt idx="104">
                  <c:v>40222</c:v>
                </c:pt>
                <c:pt idx="105">
                  <c:v>40223</c:v>
                </c:pt>
                <c:pt idx="106">
                  <c:v>40224</c:v>
                </c:pt>
                <c:pt idx="107">
                  <c:v>40225</c:v>
                </c:pt>
                <c:pt idx="108">
                  <c:v>40226</c:v>
                </c:pt>
                <c:pt idx="109">
                  <c:v>40227</c:v>
                </c:pt>
                <c:pt idx="110">
                  <c:v>40228</c:v>
                </c:pt>
                <c:pt idx="111">
                  <c:v>40229</c:v>
                </c:pt>
                <c:pt idx="112">
                  <c:v>40230</c:v>
                </c:pt>
                <c:pt idx="113">
                  <c:v>40231</c:v>
                </c:pt>
                <c:pt idx="114">
                  <c:v>40232</c:v>
                </c:pt>
                <c:pt idx="115">
                  <c:v>40233</c:v>
                </c:pt>
                <c:pt idx="116">
                  <c:v>40234</c:v>
                </c:pt>
                <c:pt idx="117">
                  <c:v>40235</c:v>
                </c:pt>
                <c:pt idx="118">
                  <c:v>40236</c:v>
                </c:pt>
                <c:pt idx="119">
                  <c:v>40237</c:v>
                </c:pt>
                <c:pt idx="120">
                  <c:v>40238</c:v>
                </c:pt>
                <c:pt idx="121">
                  <c:v>40239</c:v>
                </c:pt>
                <c:pt idx="122">
                  <c:v>40240</c:v>
                </c:pt>
                <c:pt idx="123">
                  <c:v>40241</c:v>
                </c:pt>
                <c:pt idx="124">
                  <c:v>40242</c:v>
                </c:pt>
                <c:pt idx="125">
                  <c:v>40243</c:v>
                </c:pt>
                <c:pt idx="126">
                  <c:v>40244</c:v>
                </c:pt>
                <c:pt idx="127">
                  <c:v>40245</c:v>
                </c:pt>
                <c:pt idx="128">
                  <c:v>40246</c:v>
                </c:pt>
                <c:pt idx="129">
                  <c:v>40247</c:v>
                </c:pt>
                <c:pt idx="130">
                  <c:v>40248</c:v>
                </c:pt>
                <c:pt idx="131">
                  <c:v>40249</c:v>
                </c:pt>
                <c:pt idx="132">
                  <c:v>40250</c:v>
                </c:pt>
                <c:pt idx="133">
                  <c:v>40251</c:v>
                </c:pt>
                <c:pt idx="134">
                  <c:v>40252</c:v>
                </c:pt>
                <c:pt idx="135">
                  <c:v>40253</c:v>
                </c:pt>
                <c:pt idx="136">
                  <c:v>40254</c:v>
                </c:pt>
                <c:pt idx="137">
                  <c:v>40255</c:v>
                </c:pt>
                <c:pt idx="138">
                  <c:v>40256</c:v>
                </c:pt>
                <c:pt idx="139">
                  <c:v>40257</c:v>
                </c:pt>
                <c:pt idx="140">
                  <c:v>40258</c:v>
                </c:pt>
                <c:pt idx="141">
                  <c:v>40259</c:v>
                </c:pt>
                <c:pt idx="142">
                  <c:v>40260</c:v>
                </c:pt>
                <c:pt idx="143">
                  <c:v>40261</c:v>
                </c:pt>
                <c:pt idx="144">
                  <c:v>40262</c:v>
                </c:pt>
                <c:pt idx="145">
                  <c:v>40263</c:v>
                </c:pt>
                <c:pt idx="146">
                  <c:v>40264</c:v>
                </c:pt>
                <c:pt idx="147">
                  <c:v>40265</c:v>
                </c:pt>
                <c:pt idx="148">
                  <c:v>40266</c:v>
                </c:pt>
                <c:pt idx="149">
                  <c:v>40267</c:v>
                </c:pt>
                <c:pt idx="150">
                  <c:v>40268</c:v>
                </c:pt>
                <c:pt idx="151">
                  <c:v>40269</c:v>
                </c:pt>
                <c:pt idx="152">
                  <c:v>40270</c:v>
                </c:pt>
                <c:pt idx="153">
                  <c:v>40271</c:v>
                </c:pt>
                <c:pt idx="154">
                  <c:v>40272</c:v>
                </c:pt>
                <c:pt idx="155">
                  <c:v>40273</c:v>
                </c:pt>
                <c:pt idx="156">
                  <c:v>40274</c:v>
                </c:pt>
                <c:pt idx="157">
                  <c:v>40275</c:v>
                </c:pt>
                <c:pt idx="158">
                  <c:v>40276</c:v>
                </c:pt>
                <c:pt idx="159">
                  <c:v>40277</c:v>
                </c:pt>
                <c:pt idx="160">
                  <c:v>40278</c:v>
                </c:pt>
                <c:pt idx="161">
                  <c:v>40279</c:v>
                </c:pt>
                <c:pt idx="162">
                  <c:v>40280</c:v>
                </c:pt>
                <c:pt idx="163">
                  <c:v>40281</c:v>
                </c:pt>
                <c:pt idx="164">
                  <c:v>40282</c:v>
                </c:pt>
                <c:pt idx="165">
                  <c:v>40283</c:v>
                </c:pt>
                <c:pt idx="166">
                  <c:v>40284</c:v>
                </c:pt>
                <c:pt idx="167">
                  <c:v>40285</c:v>
                </c:pt>
                <c:pt idx="168">
                  <c:v>40286</c:v>
                </c:pt>
                <c:pt idx="169">
                  <c:v>40287</c:v>
                </c:pt>
                <c:pt idx="170">
                  <c:v>40288</c:v>
                </c:pt>
                <c:pt idx="171">
                  <c:v>40289</c:v>
                </c:pt>
                <c:pt idx="172">
                  <c:v>40290</c:v>
                </c:pt>
                <c:pt idx="173">
                  <c:v>40291</c:v>
                </c:pt>
                <c:pt idx="174">
                  <c:v>40292</c:v>
                </c:pt>
                <c:pt idx="175">
                  <c:v>40293</c:v>
                </c:pt>
                <c:pt idx="176">
                  <c:v>40294</c:v>
                </c:pt>
                <c:pt idx="177">
                  <c:v>40295</c:v>
                </c:pt>
                <c:pt idx="178">
                  <c:v>40296</c:v>
                </c:pt>
                <c:pt idx="179">
                  <c:v>40297</c:v>
                </c:pt>
                <c:pt idx="180">
                  <c:v>40298</c:v>
                </c:pt>
                <c:pt idx="181">
                  <c:v>40299</c:v>
                </c:pt>
                <c:pt idx="182">
                  <c:v>40300</c:v>
                </c:pt>
                <c:pt idx="183">
                  <c:v>40301</c:v>
                </c:pt>
                <c:pt idx="184">
                  <c:v>40302</c:v>
                </c:pt>
                <c:pt idx="185">
                  <c:v>40303</c:v>
                </c:pt>
                <c:pt idx="186">
                  <c:v>40304</c:v>
                </c:pt>
                <c:pt idx="187">
                  <c:v>40305</c:v>
                </c:pt>
                <c:pt idx="188">
                  <c:v>40306</c:v>
                </c:pt>
                <c:pt idx="189">
                  <c:v>40307</c:v>
                </c:pt>
                <c:pt idx="190">
                  <c:v>40308</c:v>
                </c:pt>
                <c:pt idx="191">
                  <c:v>40309</c:v>
                </c:pt>
                <c:pt idx="192">
                  <c:v>40310</c:v>
                </c:pt>
                <c:pt idx="193">
                  <c:v>40311</c:v>
                </c:pt>
                <c:pt idx="194">
                  <c:v>40312</c:v>
                </c:pt>
                <c:pt idx="195">
                  <c:v>40313</c:v>
                </c:pt>
                <c:pt idx="196">
                  <c:v>40314</c:v>
                </c:pt>
                <c:pt idx="197">
                  <c:v>40315</c:v>
                </c:pt>
                <c:pt idx="198">
                  <c:v>40316</c:v>
                </c:pt>
                <c:pt idx="199">
                  <c:v>40317</c:v>
                </c:pt>
                <c:pt idx="200">
                  <c:v>40318</c:v>
                </c:pt>
                <c:pt idx="201">
                  <c:v>40319</c:v>
                </c:pt>
                <c:pt idx="202">
                  <c:v>40320</c:v>
                </c:pt>
                <c:pt idx="203">
                  <c:v>40321</c:v>
                </c:pt>
                <c:pt idx="204">
                  <c:v>40322</c:v>
                </c:pt>
                <c:pt idx="205">
                  <c:v>40323</c:v>
                </c:pt>
                <c:pt idx="206">
                  <c:v>40324</c:v>
                </c:pt>
                <c:pt idx="207">
                  <c:v>40325</c:v>
                </c:pt>
                <c:pt idx="208">
                  <c:v>40326</c:v>
                </c:pt>
                <c:pt idx="209">
                  <c:v>40327</c:v>
                </c:pt>
                <c:pt idx="210">
                  <c:v>40328</c:v>
                </c:pt>
                <c:pt idx="211">
                  <c:v>40329</c:v>
                </c:pt>
                <c:pt idx="212">
                  <c:v>40330</c:v>
                </c:pt>
                <c:pt idx="213">
                  <c:v>40331</c:v>
                </c:pt>
                <c:pt idx="214">
                  <c:v>40332</c:v>
                </c:pt>
                <c:pt idx="215">
                  <c:v>40333</c:v>
                </c:pt>
                <c:pt idx="216">
                  <c:v>40334</c:v>
                </c:pt>
                <c:pt idx="217">
                  <c:v>40335</c:v>
                </c:pt>
                <c:pt idx="218">
                  <c:v>40336</c:v>
                </c:pt>
                <c:pt idx="219">
                  <c:v>40337</c:v>
                </c:pt>
                <c:pt idx="220">
                  <c:v>40338</c:v>
                </c:pt>
                <c:pt idx="221">
                  <c:v>40339</c:v>
                </c:pt>
                <c:pt idx="222">
                  <c:v>40340</c:v>
                </c:pt>
                <c:pt idx="223">
                  <c:v>40341</c:v>
                </c:pt>
                <c:pt idx="224">
                  <c:v>40342</c:v>
                </c:pt>
                <c:pt idx="225">
                  <c:v>40343</c:v>
                </c:pt>
                <c:pt idx="226">
                  <c:v>40344</c:v>
                </c:pt>
                <c:pt idx="227">
                  <c:v>40345</c:v>
                </c:pt>
                <c:pt idx="228">
                  <c:v>40346</c:v>
                </c:pt>
                <c:pt idx="229">
                  <c:v>40347</c:v>
                </c:pt>
                <c:pt idx="230">
                  <c:v>40348</c:v>
                </c:pt>
                <c:pt idx="231">
                  <c:v>40349</c:v>
                </c:pt>
                <c:pt idx="232">
                  <c:v>40350</c:v>
                </c:pt>
                <c:pt idx="233">
                  <c:v>40351</c:v>
                </c:pt>
                <c:pt idx="234">
                  <c:v>40352</c:v>
                </c:pt>
                <c:pt idx="235">
                  <c:v>40353</c:v>
                </c:pt>
                <c:pt idx="236">
                  <c:v>40354</c:v>
                </c:pt>
                <c:pt idx="237">
                  <c:v>40355</c:v>
                </c:pt>
                <c:pt idx="238">
                  <c:v>40356</c:v>
                </c:pt>
                <c:pt idx="239">
                  <c:v>40357</c:v>
                </c:pt>
                <c:pt idx="240">
                  <c:v>40358</c:v>
                </c:pt>
                <c:pt idx="241">
                  <c:v>40359</c:v>
                </c:pt>
                <c:pt idx="242">
                  <c:v>40360</c:v>
                </c:pt>
                <c:pt idx="243">
                  <c:v>40361</c:v>
                </c:pt>
                <c:pt idx="244">
                  <c:v>40362</c:v>
                </c:pt>
                <c:pt idx="245">
                  <c:v>40363</c:v>
                </c:pt>
                <c:pt idx="246">
                  <c:v>40364</c:v>
                </c:pt>
                <c:pt idx="247">
                  <c:v>40365</c:v>
                </c:pt>
                <c:pt idx="248">
                  <c:v>40366</c:v>
                </c:pt>
                <c:pt idx="249">
                  <c:v>40367</c:v>
                </c:pt>
                <c:pt idx="250">
                  <c:v>40368</c:v>
                </c:pt>
                <c:pt idx="251">
                  <c:v>40369</c:v>
                </c:pt>
                <c:pt idx="252">
                  <c:v>40370</c:v>
                </c:pt>
                <c:pt idx="253">
                  <c:v>40371</c:v>
                </c:pt>
                <c:pt idx="254">
                  <c:v>40372</c:v>
                </c:pt>
                <c:pt idx="255">
                  <c:v>40373</c:v>
                </c:pt>
                <c:pt idx="256">
                  <c:v>40374</c:v>
                </c:pt>
                <c:pt idx="257">
                  <c:v>40375</c:v>
                </c:pt>
                <c:pt idx="258">
                  <c:v>40376</c:v>
                </c:pt>
                <c:pt idx="259">
                  <c:v>40377</c:v>
                </c:pt>
                <c:pt idx="260">
                  <c:v>40378</c:v>
                </c:pt>
                <c:pt idx="261">
                  <c:v>40379</c:v>
                </c:pt>
                <c:pt idx="262">
                  <c:v>40380</c:v>
                </c:pt>
                <c:pt idx="263">
                  <c:v>40381</c:v>
                </c:pt>
                <c:pt idx="264">
                  <c:v>40382</c:v>
                </c:pt>
                <c:pt idx="265">
                  <c:v>40383</c:v>
                </c:pt>
                <c:pt idx="266">
                  <c:v>40384</c:v>
                </c:pt>
                <c:pt idx="267">
                  <c:v>40385</c:v>
                </c:pt>
                <c:pt idx="268">
                  <c:v>40386</c:v>
                </c:pt>
                <c:pt idx="269">
                  <c:v>40387</c:v>
                </c:pt>
                <c:pt idx="270">
                  <c:v>40388</c:v>
                </c:pt>
                <c:pt idx="271">
                  <c:v>40389</c:v>
                </c:pt>
                <c:pt idx="272">
                  <c:v>40390</c:v>
                </c:pt>
                <c:pt idx="273">
                  <c:v>40391</c:v>
                </c:pt>
                <c:pt idx="274">
                  <c:v>40392</c:v>
                </c:pt>
                <c:pt idx="275">
                  <c:v>40393</c:v>
                </c:pt>
                <c:pt idx="276">
                  <c:v>40394</c:v>
                </c:pt>
                <c:pt idx="277">
                  <c:v>40395</c:v>
                </c:pt>
                <c:pt idx="278">
                  <c:v>40396</c:v>
                </c:pt>
                <c:pt idx="279">
                  <c:v>40397</c:v>
                </c:pt>
                <c:pt idx="280">
                  <c:v>40398</c:v>
                </c:pt>
                <c:pt idx="281">
                  <c:v>40399</c:v>
                </c:pt>
                <c:pt idx="282">
                  <c:v>40400</c:v>
                </c:pt>
                <c:pt idx="283">
                  <c:v>40401</c:v>
                </c:pt>
                <c:pt idx="284">
                  <c:v>40402</c:v>
                </c:pt>
                <c:pt idx="285">
                  <c:v>40403</c:v>
                </c:pt>
                <c:pt idx="286">
                  <c:v>40404</c:v>
                </c:pt>
                <c:pt idx="287">
                  <c:v>40405</c:v>
                </c:pt>
                <c:pt idx="288">
                  <c:v>40406</c:v>
                </c:pt>
                <c:pt idx="289">
                  <c:v>40407</c:v>
                </c:pt>
                <c:pt idx="290">
                  <c:v>40408</c:v>
                </c:pt>
                <c:pt idx="291">
                  <c:v>40409</c:v>
                </c:pt>
                <c:pt idx="292">
                  <c:v>40410</c:v>
                </c:pt>
                <c:pt idx="293">
                  <c:v>40411</c:v>
                </c:pt>
                <c:pt idx="294">
                  <c:v>40412</c:v>
                </c:pt>
                <c:pt idx="295">
                  <c:v>40413</c:v>
                </c:pt>
                <c:pt idx="296">
                  <c:v>40414</c:v>
                </c:pt>
                <c:pt idx="297">
                  <c:v>40415</c:v>
                </c:pt>
                <c:pt idx="298">
                  <c:v>40416</c:v>
                </c:pt>
                <c:pt idx="299">
                  <c:v>40417</c:v>
                </c:pt>
                <c:pt idx="300">
                  <c:v>40418</c:v>
                </c:pt>
                <c:pt idx="301">
                  <c:v>40419</c:v>
                </c:pt>
                <c:pt idx="302">
                  <c:v>40420</c:v>
                </c:pt>
                <c:pt idx="303">
                  <c:v>40421</c:v>
                </c:pt>
                <c:pt idx="304">
                  <c:v>40422</c:v>
                </c:pt>
                <c:pt idx="305">
                  <c:v>40423</c:v>
                </c:pt>
                <c:pt idx="306">
                  <c:v>40424</c:v>
                </c:pt>
                <c:pt idx="307">
                  <c:v>40425</c:v>
                </c:pt>
                <c:pt idx="308">
                  <c:v>40426</c:v>
                </c:pt>
                <c:pt idx="309">
                  <c:v>40427</c:v>
                </c:pt>
                <c:pt idx="310">
                  <c:v>40428</c:v>
                </c:pt>
                <c:pt idx="311">
                  <c:v>40429</c:v>
                </c:pt>
                <c:pt idx="312">
                  <c:v>40430</c:v>
                </c:pt>
                <c:pt idx="313">
                  <c:v>40431</c:v>
                </c:pt>
                <c:pt idx="314">
                  <c:v>40432</c:v>
                </c:pt>
                <c:pt idx="315">
                  <c:v>40433</c:v>
                </c:pt>
                <c:pt idx="316">
                  <c:v>40434</c:v>
                </c:pt>
                <c:pt idx="317">
                  <c:v>40435</c:v>
                </c:pt>
                <c:pt idx="318">
                  <c:v>40436</c:v>
                </c:pt>
                <c:pt idx="319">
                  <c:v>40437</c:v>
                </c:pt>
                <c:pt idx="320">
                  <c:v>40438</c:v>
                </c:pt>
                <c:pt idx="321">
                  <c:v>40439</c:v>
                </c:pt>
                <c:pt idx="322">
                  <c:v>40440</c:v>
                </c:pt>
                <c:pt idx="323">
                  <c:v>40441</c:v>
                </c:pt>
                <c:pt idx="324">
                  <c:v>40442</c:v>
                </c:pt>
                <c:pt idx="325">
                  <c:v>40443</c:v>
                </c:pt>
                <c:pt idx="326">
                  <c:v>40444</c:v>
                </c:pt>
                <c:pt idx="327">
                  <c:v>40445</c:v>
                </c:pt>
                <c:pt idx="328">
                  <c:v>40446</c:v>
                </c:pt>
                <c:pt idx="329">
                  <c:v>40447</c:v>
                </c:pt>
                <c:pt idx="330">
                  <c:v>40448</c:v>
                </c:pt>
                <c:pt idx="331">
                  <c:v>40449</c:v>
                </c:pt>
                <c:pt idx="332">
                  <c:v>40450</c:v>
                </c:pt>
                <c:pt idx="333">
                  <c:v>40451</c:v>
                </c:pt>
                <c:pt idx="334">
                  <c:v>40452</c:v>
                </c:pt>
                <c:pt idx="335">
                  <c:v>40453</c:v>
                </c:pt>
                <c:pt idx="336">
                  <c:v>40454</c:v>
                </c:pt>
                <c:pt idx="337">
                  <c:v>40455</c:v>
                </c:pt>
                <c:pt idx="338">
                  <c:v>40456</c:v>
                </c:pt>
                <c:pt idx="339">
                  <c:v>40457</c:v>
                </c:pt>
                <c:pt idx="340">
                  <c:v>40458</c:v>
                </c:pt>
                <c:pt idx="341">
                  <c:v>40459</c:v>
                </c:pt>
                <c:pt idx="342">
                  <c:v>40460</c:v>
                </c:pt>
                <c:pt idx="343">
                  <c:v>40461</c:v>
                </c:pt>
                <c:pt idx="344">
                  <c:v>40462</c:v>
                </c:pt>
                <c:pt idx="345">
                  <c:v>40463</c:v>
                </c:pt>
                <c:pt idx="346">
                  <c:v>40464</c:v>
                </c:pt>
                <c:pt idx="347">
                  <c:v>40465</c:v>
                </c:pt>
                <c:pt idx="348">
                  <c:v>40466</c:v>
                </c:pt>
                <c:pt idx="349">
                  <c:v>40467</c:v>
                </c:pt>
                <c:pt idx="350">
                  <c:v>40468</c:v>
                </c:pt>
                <c:pt idx="351">
                  <c:v>40469</c:v>
                </c:pt>
                <c:pt idx="352">
                  <c:v>40470</c:v>
                </c:pt>
                <c:pt idx="353">
                  <c:v>40471</c:v>
                </c:pt>
                <c:pt idx="354">
                  <c:v>40472</c:v>
                </c:pt>
                <c:pt idx="355">
                  <c:v>40473</c:v>
                </c:pt>
                <c:pt idx="356">
                  <c:v>40474</c:v>
                </c:pt>
                <c:pt idx="357">
                  <c:v>40475</c:v>
                </c:pt>
                <c:pt idx="358">
                  <c:v>40476</c:v>
                </c:pt>
                <c:pt idx="359">
                  <c:v>40477</c:v>
                </c:pt>
                <c:pt idx="360">
                  <c:v>40478</c:v>
                </c:pt>
                <c:pt idx="361">
                  <c:v>40479</c:v>
                </c:pt>
                <c:pt idx="362">
                  <c:v>40480</c:v>
                </c:pt>
                <c:pt idx="363">
                  <c:v>40481</c:v>
                </c:pt>
                <c:pt idx="364">
                  <c:v>40482</c:v>
                </c:pt>
                <c:pt idx="365">
                  <c:v>40483</c:v>
                </c:pt>
                <c:pt idx="366">
                  <c:v>40484</c:v>
                </c:pt>
                <c:pt idx="367">
                  <c:v>40485</c:v>
                </c:pt>
                <c:pt idx="368">
                  <c:v>40486</c:v>
                </c:pt>
                <c:pt idx="369">
                  <c:v>40487</c:v>
                </c:pt>
                <c:pt idx="370">
                  <c:v>40488</c:v>
                </c:pt>
                <c:pt idx="371">
                  <c:v>40489</c:v>
                </c:pt>
                <c:pt idx="372">
                  <c:v>40490</c:v>
                </c:pt>
                <c:pt idx="373">
                  <c:v>40491</c:v>
                </c:pt>
                <c:pt idx="374">
                  <c:v>40492</c:v>
                </c:pt>
                <c:pt idx="375">
                  <c:v>40493</c:v>
                </c:pt>
                <c:pt idx="376">
                  <c:v>40494</c:v>
                </c:pt>
                <c:pt idx="377">
                  <c:v>40495</c:v>
                </c:pt>
                <c:pt idx="378">
                  <c:v>40496</c:v>
                </c:pt>
                <c:pt idx="379">
                  <c:v>40497</c:v>
                </c:pt>
                <c:pt idx="380">
                  <c:v>40498</c:v>
                </c:pt>
                <c:pt idx="381">
                  <c:v>40499</c:v>
                </c:pt>
                <c:pt idx="382">
                  <c:v>40500</c:v>
                </c:pt>
                <c:pt idx="383">
                  <c:v>40501</c:v>
                </c:pt>
                <c:pt idx="384">
                  <c:v>40502</c:v>
                </c:pt>
                <c:pt idx="385">
                  <c:v>40503</c:v>
                </c:pt>
                <c:pt idx="386">
                  <c:v>40504</c:v>
                </c:pt>
                <c:pt idx="387">
                  <c:v>40505</c:v>
                </c:pt>
                <c:pt idx="388">
                  <c:v>40506</c:v>
                </c:pt>
                <c:pt idx="389">
                  <c:v>40507</c:v>
                </c:pt>
                <c:pt idx="390">
                  <c:v>40508</c:v>
                </c:pt>
                <c:pt idx="391">
                  <c:v>40509</c:v>
                </c:pt>
                <c:pt idx="392">
                  <c:v>40510</c:v>
                </c:pt>
                <c:pt idx="393">
                  <c:v>40511</c:v>
                </c:pt>
                <c:pt idx="394">
                  <c:v>40512</c:v>
                </c:pt>
                <c:pt idx="395">
                  <c:v>40513</c:v>
                </c:pt>
                <c:pt idx="396">
                  <c:v>40514</c:v>
                </c:pt>
                <c:pt idx="397">
                  <c:v>40515</c:v>
                </c:pt>
                <c:pt idx="398">
                  <c:v>40516</c:v>
                </c:pt>
                <c:pt idx="399">
                  <c:v>40517</c:v>
                </c:pt>
                <c:pt idx="400">
                  <c:v>40518</c:v>
                </c:pt>
                <c:pt idx="401">
                  <c:v>40519</c:v>
                </c:pt>
                <c:pt idx="402">
                  <c:v>40520</c:v>
                </c:pt>
              </c:numCache>
            </c:numRef>
          </c:xVal>
          <c:yVal>
            <c:numRef>
              <c:f>'Flow-CT.dat'!$R$29:$R$431</c:f>
              <c:numCache>
                <c:formatCode>0</c:formatCode>
                <c:ptCount val="403"/>
                <c:pt idx="0">
                  <c:v>350</c:v>
                </c:pt>
                <c:pt idx="1">
                  <c:v>350</c:v>
                </c:pt>
                <c:pt idx="2">
                  <c:v>350</c:v>
                </c:pt>
                <c:pt idx="3">
                  <c:v>350</c:v>
                </c:pt>
                <c:pt idx="4">
                  <c:v>350</c:v>
                </c:pt>
                <c:pt idx="5">
                  <c:v>350</c:v>
                </c:pt>
                <c:pt idx="6">
                  <c:v>350</c:v>
                </c:pt>
                <c:pt idx="7">
                  <c:v>360</c:v>
                </c:pt>
                <c:pt idx="8">
                  <c:v>360</c:v>
                </c:pt>
                <c:pt idx="9">
                  <c:v>360</c:v>
                </c:pt>
                <c:pt idx="10">
                  <c:v>360</c:v>
                </c:pt>
                <c:pt idx="11">
                  <c:v>360</c:v>
                </c:pt>
                <c:pt idx="12">
                  <c:v>360</c:v>
                </c:pt>
                <c:pt idx="13">
                  <c:v>360</c:v>
                </c:pt>
                <c:pt idx="14">
                  <c:v>350</c:v>
                </c:pt>
                <c:pt idx="15">
                  <c:v>350</c:v>
                </c:pt>
                <c:pt idx="16">
                  <c:v>350</c:v>
                </c:pt>
                <c:pt idx="17">
                  <c:v>350</c:v>
                </c:pt>
                <c:pt idx="18">
                  <c:v>350</c:v>
                </c:pt>
                <c:pt idx="19">
                  <c:v>350</c:v>
                </c:pt>
                <c:pt idx="20">
                  <c:v>350</c:v>
                </c:pt>
                <c:pt idx="21">
                  <c:v>350</c:v>
                </c:pt>
                <c:pt idx="22">
                  <c:v>350</c:v>
                </c:pt>
                <c:pt idx="23">
                  <c:v>350</c:v>
                </c:pt>
                <c:pt idx="24">
                  <c:v>350</c:v>
                </c:pt>
                <c:pt idx="25">
                  <c:v>350</c:v>
                </c:pt>
                <c:pt idx="26">
                  <c:v>350</c:v>
                </c:pt>
                <c:pt idx="27">
                  <c:v>350</c:v>
                </c:pt>
                <c:pt idx="28">
                  <c:v>360</c:v>
                </c:pt>
                <c:pt idx="29">
                  <c:v>350</c:v>
                </c:pt>
                <c:pt idx="30">
                  <c:v>350</c:v>
                </c:pt>
                <c:pt idx="31">
                  <c:v>350</c:v>
                </c:pt>
                <c:pt idx="32">
                  <c:v>350</c:v>
                </c:pt>
                <c:pt idx="33">
                  <c:v>350</c:v>
                </c:pt>
                <c:pt idx="34">
                  <c:v>350</c:v>
                </c:pt>
                <c:pt idx="35">
                  <c:v>350</c:v>
                </c:pt>
                <c:pt idx="36">
                  <c:v>350</c:v>
                </c:pt>
                <c:pt idx="37">
                  <c:v>350</c:v>
                </c:pt>
                <c:pt idx="38">
                  <c:v>350</c:v>
                </c:pt>
                <c:pt idx="39">
                  <c:v>350</c:v>
                </c:pt>
                <c:pt idx="40">
                  <c:v>350</c:v>
                </c:pt>
                <c:pt idx="41">
                  <c:v>350</c:v>
                </c:pt>
                <c:pt idx="42">
                  <c:v>350</c:v>
                </c:pt>
                <c:pt idx="43">
                  <c:v>350</c:v>
                </c:pt>
                <c:pt idx="44">
                  <c:v>350</c:v>
                </c:pt>
                <c:pt idx="45">
                  <c:v>350</c:v>
                </c:pt>
                <c:pt idx="46">
                  <c:v>350</c:v>
                </c:pt>
                <c:pt idx="47">
                  <c:v>350</c:v>
                </c:pt>
                <c:pt idx="48">
                  <c:v>350</c:v>
                </c:pt>
                <c:pt idx="49">
                  <c:v>350</c:v>
                </c:pt>
                <c:pt idx="50">
                  <c:v>350</c:v>
                </c:pt>
                <c:pt idx="51">
                  <c:v>350</c:v>
                </c:pt>
                <c:pt idx="52">
                  <c:v>350</c:v>
                </c:pt>
                <c:pt idx="53">
                  <c:v>350</c:v>
                </c:pt>
                <c:pt idx="54">
                  <c:v>350</c:v>
                </c:pt>
                <c:pt idx="55">
                  <c:v>350</c:v>
                </c:pt>
                <c:pt idx="56">
                  <c:v>350</c:v>
                </c:pt>
                <c:pt idx="57">
                  <c:v>340</c:v>
                </c:pt>
                <c:pt idx="58">
                  <c:v>350</c:v>
                </c:pt>
                <c:pt idx="59">
                  <c:v>350</c:v>
                </c:pt>
                <c:pt idx="60">
                  <c:v>350</c:v>
                </c:pt>
                <c:pt idx="61">
                  <c:v>350</c:v>
                </c:pt>
                <c:pt idx="62">
                  <c:v>350</c:v>
                </c:pt>
                <c:pt idx="63">
                  <c:v>350</c:v>
                </c:pt>
                <c:pt idx="64">
                  <c:v>350</c:v>
                </c:pt>
                <c:pt idx="65">
                  <c:v>350</c:v>
                </c:pt>
                <c:pt idx="66">
                  <c:v>350</c:v>
                </c:pt>
                <c:pt idx="67">
                  <c:v>350</c:v>
                </c:pt>
                <c:pt idx="68">
                  <c:v>350</c:v>
                </c:pt>
                <c:pt idx="69">
                  <c:v>350</c:v>
                </c:pt>
                <c:pt idx="70">
                  <c:v>350</c:v>
                </c:pt>
                <c:pt idx="71">
                  <c:v>350</c:v>
                </c:pt>
                <c:pt idx="72">
                  <c:v>350</c:v>
                </c:pt>
                <c:pt idx="73">
                  <c:v>350</c:v>
                </c:pt>
                <c:pt idx="74">
                  <c:v>350</c:v>
                </c:pt>
                <c:pt idx="75">
                  <c:v>360</c:v>
                </c:pt>
                <c:pt idx="76">
                  <c:v>360</c:v>
                </c:pt>
                <c:pt idx="77">
                  <c:v>360</c:v>
                </c:pt>
                <c:pt idx="78">
                  <c:v>360</c:v>
                </c:pt>
                <c:pt idx="79">
                  <c:v>360</c:v>
                </c:pt>
                <c:pt idx="80">
                  <c:v>360</c:v>
                </c:pt>
                <c:pt idx="81">
                  <c:v>360</c:v>
                </c:pt>
                <c:pt idx="82">
                  <c:v>360</c:v>
                </c:pt>
                <c:pt idx="83">
                  <c:v>360</c:v>
                </c:pt>
                <c:pt idx="84">
                  <c:v>350</c:v>
                </c:pt>
                <c:pt idx="85">
                  <c:v>350</c:v>
                </c:pt>
                <c:pt idx="86">
                  <c:v>350</c:v>
                </c:pt>
                <c:pt idx="87">
                  <c:v>350</c:v>
                </c:pt>
                <c:pt idx="88">
                  <c:v>360</c:v>
                </c:pt>
                <c:pt idx="89">
                  <c:v>350</c:v>
                </c:pt>
                <c:pt idx="90">
                  <c:v>350</c:v>
                </c:pt>
                <c:pt idx="91">
                  <c:v>350</c:v>
                </c:pt>
                <c:pt idx="92">
                  <c:v>350</c:v>
                </c:pt>
                <c:pt idx="93">
                  <c:v>350</c:v>
                </c:pt>
                <c:pt idx="94">
                  <c:v>350</c:v>
                </c:pt>
                <c:pt idx="95">
                  <c:v>350</c:v>
                </c:pt>
                <c:pt idx="96">
                  <c:v>350</c:v>
                </c:pt>
                <c:pt idx="97">
                  <c:v>350</c:v>
                </c:pt>
                <c:pt idx="98">
                  <c:v>350</c:v>
                </c:pt>
                <c:pt idx="99">
                  <c:v>350</c:v>
                </c:pt>
                <c:pt idx="100">
                  <c:v>350</c:v>
                </c:pt>
                <c:pt idx="101">
                  <c:v>350</c:v>
                </c:pt>
                <c:pt idx="102">
                  <c:v>350</c:v>
                </c:pt>
                <c:pt idx="103">
                  <c:v>350</c:v>
                </c:pt>
                <c:pt idx="104">
                  <c:v>350</c:v>
                </c:pt>
                <c:pt idx="105">
                  <c:v>350</c:v>
                </c:pt>
                <c:pt idx="106">
                  <c:v>350</c:v>
                </c:pt>
                <c:pt idx="107">
                  <c:v>350</c:v>
                </c:pt>
                <c:pt idx="108">
                  <c:v>350</c:v>
                </c:pt>
                <c:pt idx="109">
                  <c:v>350</c:v>
                </c:pt>
                <c:pt idx="110">
                  <c:v>350</c:v>
                </c:pt>
                <c:pt idx="111">
                  <c:v>350</c:v>
                </c:pt>
                <c:pt idx="112">
                  <c:v>350</c:v>
                </c:pt>
                <c:pt idx="113">
                  <c:v>350</c:v>
                </c:pt>
                <c:pt idx="114">
                  <c:v>350</c:v>
                </c:pt>
                <c:pt idx="115">
                  <c:v>350</c:v>
                </c:pt>
                <c:pt idx="116">
                  <c:v>350</c:v>
                </c:pt>
                <c:pt idx="117">
                  <c:v>350</c:v>
                </c:pt>
                <c:pt idx="118">
                  <c:v>350</c:v>
                </c:pt>
                <c:pt idx="119">
                  <c:v>350</c:v>
                </c:pt>
                <c:pt idx="120">
                  <c:v>350</c:v>
                </c:pt>
                <c:pt idx="121">
                  <c:v>350</c:v>
                </c:pt>
                <c:pt idx="122">
                  <c:v>360</c:v>
                </c:pt>
                <c:pt idx="123">
                  <c:v>350</c:v>
                </c:pt>
                <c:pt idx="124">
                  <c:v>360</c:v>
                </c:pt>
                <c:pt idx="125">
                  <c:v>360</c:v>
                </c:pt>
                <c:pt idx="126">
                  <c:v>360</c:v>
                </c:pt>
                <c:pt idx="127">
                  <c:v>360</c:v>
                </c:pt>
                <c:pt idx="128">
                  <c:v>360</c:v>
                </c:pt>
                <c:pt idx="129">
                  <c:v>360</c:v>
                </c:pt>
                <c:pt idx="130">
                  <c:v>360</c:v>
                </c:pt>
                <c:pt idx="131">
                  <c:v>360</c:v>
                </c:pt>
                <c:pt idx="132">
                  <c:v>360</c:v>
                </c:pt>
                <c:pt idx="133">
                  <c:v>360</c:v>
                </c:pt>
                <c:pt idx="134">
                  <c:v>360</c:v>
                </c:pt>
                <c:pt idx="135">
                  <c:v>360</c:v>
                </c:pt>
                <c:pt idx="136">
                  <c:v>360</c:v>
                </c:pt>
                <c:pt idx="137">
                  <c:v>360</c:v>
                </c:pt>
                <c:pt idx="138">
                  <c:v>370</c:v>
                </c:pt>
                <c:pt idx="139">
                  <c:v>360</c:v>
                </c:pt>
                <c:pt idx="140">
                  <c:v>360</c:v>
                </c:pt>
                <c:pt idx="141">
                  <c:v>360</c:v>
                </c:pt>
                <c:pt idx="142">
                  <c:v>360</c:v>
                </c:pt>
                <c:pt idx="143">
                  <c:v>370</c:v>
                </c:pt>
                <c:pt idx="144">
                  <c:v>370</c:v>
                </c:pt>
                <c:pt idx="145">
                  <c:v>370</c:v>
                </c:pt>
                <c:pt idx="146">
                  <c:v>360</c:v>
                </c:pt>
                <c:pt idx="147">
                  <c:v>360</c:v>
                </c:pt>
                <c:pt idx="148">
                  <c:v>360</c:v>
                </c:pt>
                <c:pt idx="149">
                  <c:v>360</c:v>
                </c:pt>
                <c:pt idx="150">
                  <c:v>360</c:v>
                </c:pt>
                <c:pt idx="151">
                  <c:v>370</c:v>
                </c:pt>
                <c:pt idx="152">
                  <c:v>370</c:v>
                </c:pt>
                <c:pt idx="153">
                  <c:v>370</c:v>
                </c:pt>
                <c:pt idx="154">
                  <c:v>370</c:v>
                </c:pt>
                <c:pt idx="155">
                  <c:v>370</c:v>
                </c:pt>
                <c:pt idx="156">
                  <c:v>370</c:v>
                </c:pt>
                <c:pt idx="157">
                  <c:v>370</c:v>
                </c:pt>
                <c:pt idx="158">
                  <c:v>370</c:v>
                </c:pt>
                <c:pt idx="159">
                  <c:v>370</c:v>
                </c:pt>
                <c:pt idx="160">
                  <c:v>370</c:v>
                </c:pt>
                <c:pt idx="161">
                  <c:v>370</c:v>
                </c:pt>
                <c:pt idx="162">
                  <c:v>370</c:v>
                </c:pt>
                <c:pt idx="163">
                  <c:v>360</c:v>
                </c:pt>
                <c:pt idx="164">
                  <c:v>350</c:v>
                </c:pt>
                <c:pt idx="165">
                  <c:v>360</c:v>
                </c:pt>
                <c:pt idx="166">
                  <c:v>310</c:v>
                </c:pt>
                <c:pt idx="167">
                  <c:v>270</c:v>
                </c:pt>
                <c:pt idx="168">
                  <c:v>270</c:v>
                </c:pt>
                <c:pt idx="169">
                  <c:v>260</c:v>
                </c:pt>
                <c:pt idx="170">
                  <c:v>260</c:v>
                </c:pt>
                <c:pt idx="171">
                  <c:v>280</c:v>
                </c:pt>
                <c:pt idx="172">
                  <c:v>290</c:v>
                </c:pt>
                <c:pt idx="173">
                  <c:v>300</c:v>
                </c:pt>
                <c:pt idx="174">
                  <c:v>300</c:v>
                </c:pt>
                <c:pt idx="175">
                  <c:v>300</c:v>
                </c:pt>
                <c:pt idx="176">
                  <c:v>310</c:v>
                </c:pt>
                <c:pt idx="177">
                  <c:v>320</c:v>
                </c:pt>
                <c:pt idx="178">
                  <c:v>320</c:v>
                </c:pt>
                <c:pt idx="179">
                  <c:v>310</c:v>
                </c:pt>
                <c:pt idx="180">
                  <c:v>310</c:v>
                </c:pt>
                <c:pt idx="181">
                  <c:v>320</c:v>
                </c:pt>
                <c:pt idx="182">
                  <c:v>320</c:v>
                </c:pt>
                <c:pt idx="183">
                  <c:v>320</c:v>
                </c:pt>
                <c:pt idx="184">
                  <c:v>330</c:v>
                </c:pt>
                <c:pt idx="185">
                  <c:v>320</c:v>
                </c:pt>
                <c:pt idx="186">
                  <c:v>330</c:v>
                </c:pt>
                <c:pt idx="187">
                  <c:v>320</c:v>
                </c:pt>
                <c:pt idx="188">
                  <c:v>330</c:v>
                </c:pt>
                <c:pt idx="189">
                  <c:v>320</c:v>
                </c:pt>
                <c:pt idx="190">
                  <c:v>310</c:v>
                </c:pt>
                <c:pt idx="191">
                  <c:v>280</c:v>
                </c:pt>
                <c:pt idx="192">
                  <c:v>290</c:v>
                </c:pt>
                <c:pt idx="193">
                  <c:v>290</c:v>
                </c:pt>
                <c:pt idx="194">
                  <c:v>290</c:v>
                </c:pt>
                <c:pt idx="195">
                  <c:v>290</c:v>
                </c:pt>
                <c:pt idx="196">
                  <c:v>290</c:v>
                </c:pt>
                <c:pt idx="197">
                  <c:v>290</c:v>
                </c:pt>
                <c:pt idx="198">
                  <c:v>280</c:v>
                </c:pt>
                <c:pt idx="199">
                  <c:v>270</c:v>
                </c:pt>
                <c:pt idx="200">
                  <c:v>270</c:v>
                </c:pt>
                <c:pt idx="201">
                  <c:v>260</c:v>
                </c:pt>
                <c:pt idx="202">
                  <c:v>260</c:v>
                </c:pt>
                <c:pt idx="203">
                  <c:v>300</c:v>
                </c:pt>
                <c:pt idx="204">
                  <c:v>280</c:v>
                </c:pt>
                <c:pt idx="205">
                  <c:v>280</c:v>
                </c:pt>
                <c:pt idx="206">
                  <c:v>260</c:v>
                </c:pt>
                <c:pt idx="207">
                  <c:v>250</c:v>
                </c:pt>
                <c:pt idx="208">
                  <c:v>290</c:v>
                </c:pt>
                <c:pt idx="209">
                  <c:v>340</c:v>
                </c:pt>
                <c:pt idx="210">
                  <c:v>330</c:v>
                </c:pt>
                <c:pt idx="211">
                  <c:v>300</c:v>
                </c:pt>
                <c:pt idx="212">
                  <c:v>290</c:v>
                </c:pt>
                <c:pt idx="213">
                  <c:v>280</c:v>
                </c:pt>
                <c:pt idx="214">
                  <c:v>270</c:v>
                </c:pt>
                <c:pt idx="215">
                  <c:v>280</c:v>
                </c:pt>
                <c:pt idx="216">
                  <c:v>300</c:v>
                </c:pt>
                <c:pt idx="217">
                  <c:v>300</c:v>
                </c:pt>
                <c:pt idx="218">
                  <c:v>300</c:v>
                </c:pt>
                <c:pt idx="219">
                  <c:v>280</c:v>
                </c:pt>
                <c:pt idx="220">
                  <c:v>250</c:v>
                </c:pt>
                <c:pt idx="221">
                  <c:v>230</c:v>
                </c:pt>
                <c:pt idx="222">
                  <c:v>230</c:v>
                </c:pt>
                <c:pt idx="223">
                  <c:v>240</c:v>
                </c:pt>
                <c:pt idx="224">
                  <c:v>240</c:v>
                </c:pt>
                <c:pt idx="225">
                  <c:v>250</c:v>
                </c:pt>
                <c:pt idx="226">
                  <c:v>260</c:v>
                </c:pt>
                <c:pt idx="227">
                  <c:v>270</c:v>
                </c:pt>
                <c:pt idx="228">
                  <c:v>280</c:v>
                </c:pt>
                <c:pt idx="229">
                  <c:v>290</c:v>
                </c:pt>
                <c:pt idx="230">
                  <c:v>300</c:v>
                </c:pt>
                <c:pt idx="231">
                  <c:v>310</c:v>
                </c:pt>
                <c:pt idx="232">
                  <c:v>320</c:v>
                </c:pt>
                <c:pt idx="233">
                  <c:v>340</c:v>
                </c:pt>
                <c:pt idx="234">
                  <c:v>340</c:v>
                </c:pt>
                <c:pt idx="235">
                  <c:v>350</c:v>
                </c:pt>
                <c:pt idx="236">
                  <c:v>360</c:v>
                </c:pt>
                <c:pt idx="237">
                  <c:v>370</c:v>
                </c:pt>
                <c:pt idx="238">
                  <c:v>370</c:v>
                </c:pt>
                <c:pt idx="239">
                  <c:v>380</c:v>
                </c:pt>
                <c:pt idx="240">
                  <c:v>380</c:v>
                </c:pt>
                <c:pt idx="241">
                  <c:v>380</c:v>
                </c:pt>
                <c:pt idx="242">
                  <c:v>390</c:v>
                </c:pt>
                <c:pt idx="243">
                  <c:v>390</c:v>
                </c:pt>
                <c:pt idx="244">
                  <c:v>400</c:v>
                </c:pt>
                <c:pt idx="245">
                  <c:v>400</c:v>
                </c:pt>
                <c:pt idx="246">
                  <c:v>400</c:v>
                </c:pt>
                <c:pt idx="247">
                  <c:v>410</c:v>
                </c:pt>
                <c:pt idx="248">
                  <c:v>410</c:v>
                </c:pt>
                <c:pt idx="249">
                  <c:v>410</c:v>
                </c:pt>
                <c:pt idx="250">
                  <c:v>420</c:v>
                </c:pt>
                <c:pt idx="251">
                  <c:v>420</c:v>
                </c:pt>
                <c:pt idx="252">
                  <c:v>420</c:v>
                </c:pt>
                <c:pt idx="253">
                  <c:v>430</c:v>
                </c:pt>
                <c:pt idx="254">
                  <c:v>430</c:v>
                </c:pt>
                <c:pt idx="255">
                  <c:v>430</c:v>
                </c:pt>
                <c:pt idx="256">
                  <c:v>430</c:v>
                </c:pt>
                <c:pt idx="257">
                  <c:v>430</c:v>
                </c:pt>
                <c:pt idx="258">
                  <c:v>440</c:v>
                </c:pt>
                <c:pt idx="259">
                  <c:v>440</c:v>
                </c:pt>
                <c:pt idx="260">
                  <c:v>440</c:v>
                </c:pt>
                <c:pt idx="261">
                  <c:v>440</c:v>
                </c:pt>
                <c:pt idx="262">
                  <c:v>440</c:v>
                </c:pt>
                <c:pt idx="263">
                  <c:v>430</c:v>
                </c:pt>
                <c:pt idx="264">
                  <c:v>460</c:v>
                </c:pt>
                <c:pt idx="265">
                  <c:v>470</c:v>
                </c:pt>
                <c:pt idx="266">
                  <c:v>460</c:v>
                </c:pt>
                <c:pt idx="267">
                  <c:v>450</c:v>
                </c:pt>
                <c:pt idx="268">
                  <c:v>440</c:v>
                </c:pt>
                <c:pt idx="269">
                  <c:v>440</c:v>
                </c:pt>
                <c:pt idx="270">
                  <c:v>440</c:v>
                </c:pt>
                <c:pt idx="271">
                  <c:v>440</c:v>
                </c:pt>
                <c:pt idx="272">
                  <c:v>450</c:v>
                </c:pt>
                <c:pt idx="273">
                  <c:v>440</c:v>
                </c:pt>
                <c:pt idx="274">
                  <c:v>430</c:v>
                </c:pt>
                <c:pt idx="275">
                  <c:v>430</c:v>
                </c:pt>
                <c:pt idx="276">
                  <c:v>410</c:v>
                </c:pt>
                <c:pt idx="277">
                  <c:v>420</c:v>
                </c:pt>
                <c:pt idx="278">
                  <c:v>420</c:v>
                </c:pt>
                <c:pt idx="279">
                  <c:v>420</c:v>
                </c:pt>
                <c:pt idx="280">
                  <c:v>430</c:v>
                </c:pt>
                <c:pt idx="281">
                  <c:v>430</c:v>
                </c:pt>
                <c:pt idx="282">
                  <c:v>430</c:v>
                </c:pt>
                <c:pt idx="283">
                  <c:v>440</c:v>
                </c:pt>
                <c:pt idx="284">
                  <c:v>440</c:v>
                </c:pt>
                <c:pt idx="285">
                  <c:v>440</c:v>
                </c:pt>
                <c:pt idx="286">
                  <c:v>440</c:v>
                </c:pt>
                <c:pt idx="287">
                  <c:v>440</c:v>
                </c:pt>
                <c:pt idx="288">
                  <c:v>450</c:v>
                </c:pt>
                <c:pt idx="289">
                  <c:v>450</c:v>
                </c:pt>
                <c:pt idx="290">
                  <c:v>430</c:v>
                </c:pt>
                <c:pt idx="291">
                  <c:v>430</c:v>
                </c:pt>
                <c:pt idx="292">
                  <c:v>430</c:v>
                </c:pt>
                <c:pt idx="293">
                  <c:v>390</c:v>
                </c:pt>
                <c:pt idx="294">
                  <c:v>390</c:v>
                </c:pt>
                <c:pt idx="295">
                  <c:v>400</c:v>
                </c:pt>
                <c:pt idx="296">
                  <c:v>410</c:v>
                </c:pt>
                <c:pt idx="297">
                  <c:v>420</c:v>
                </c:pt>
                <c:pt idx="298">
                  <c:v>420</c:v>
                </c:pt>
                <c:pt idx="299">
                  <c:v>430</c:v>
                </c:pt>
                <c:pt idx="300">
                  <c:v>430</c:v>
                </c:pt>
                <c:pt idx="301">
                  <c:v>450</c:v>
                </c:pt>
                <c:pt idx="302">
                  <c:v>450</c:v>
                </c:pt>
                <c:pt idx="303">
                  <c:v>450</c:v>
                </c:pt>
                <c:pt idx="304">
                  <c:v>460</c:v>
                </c:pt>
                <c:pt idx="305">
                  <c:v>460</c:v>
                </c:pt>
                <c:pt idx="306">
                  <c:v>460</c:v>
                </c:pt>
                <c:pt idx="307">
                  <c:v>460</c:v>
                </c:pt>
                <c:pt idx="308">
                  <c:v>460</c:v>
                </c:pt>
                <c:pt idx="309">
                  <c:v>460</c:v>
                </c:pt>
                <c:pt idx="310">
                  <c:v>480</c:v>
                </c:pt>
                <c:pt idx="311">
                  <c:v>480</c:v>
                </c:pt>
                <c:pt idx="312">
                  <c:v>480</c:v>
                </c:pt>
                <c:pt idx="313">
                  <c:v>480</c:v>
                </c:pt>
                <c:pt idx="314">
                  <c:v>480</c:v>
                </c:pt>
                <c:pt idx="315">
                  <c:v>470</c:v>
                </c:pt>
                <c:pt idx="316">
                  <c:v>480</c:v>
                </c:pt>
                <c:pt idx="317">
                  <c:v>480</c:v>
                </c:pt>
                <c:pt idx="318">
                  <c:v>480</c:v>
                </c:pt>
                <c:pt idx="319">
                  <c:v>480</c:v>
                </c:pt>
                <c:pt idx="320">
                  <c:v>480</c:v>
                </c:pt>
                <c:pt idx="321">
                  <c:v>480</c:v>
                </c:pt>
                <c:pt idx="322">
                  <c:v>480</c:v>
                </c:pt>
                <c:pt idx="323">
                  <c:v>480</c:v>
                </c:pt>
                <c:pt idx="324">
                  <c:v>490</c:v>
                </c:pt>
                <c:pt idx="325">
                  <c:v>490</c:v>
                </c:pt>
                <c:pt idx="326">
                  <c:v>510</c:v>
                </c:pt>
                <c:pt idx="327">
                  <c:v>490</c:v>
                </c:pt>
                <c:pt idx="328">
                  <c:v>490</c:v>
                </c:pt>
                <c:pt idx="329">
                  <c:v>490</c:v>
                </c:pt>
                <c:pt idx="330">
                  <c:v>480</c:v>
                </c:pt>
                <c:pt idx="331">
                  <c:v>480</c:v>
                </c:pt>
                <c:pt idx="332">
                  <c:v>480</c:v>
                </c:pt>
                <c:pt idx="333">
                  <c:v>500</c:v>
                </c:pt>
                <c:pt idx="334">
                  <c:v>490</c:v>
                </c:pt>
                <c:pt idx="335">
                  <c:v>490</c:v>
                </c:pt>
                <c:pt idx="336">
                  <c:v>490</c:v>
                </c:pt>
                <c:pt idx="337">
                  <c:v>490</c:v>
                </c:pt>
                <c:pt idx="338">
                  <c:v>500</c:v>
                </c:pt>
                <c:pt idx="339">
                  <c:v>490</c:v>
                </c:pt>
                <c:pt idx="340">
                  <c:v>500</c:v>
                </c:pt>
                <c:pt idx="341">
                  <c:v>500</c:v>
                </c:pt>
                <c:pt idx="342">
                  <c:v>500</c:v>
                </c:pt>
                <c:pt idx="343">
                  <c:v>510</c:v>
                </c:pt>
                <c:pt idx="344">
                  <c:v>490</c:v>
                </c:pt>
                <c:pt idx="345">
                  <c:v>470</c:v>
                </c:pt>
                <c:pt idx="346">
                  <c:v>470</c:v>
                </c:pt>
                <c:pt idx="347">
                  <c:v>480</c:v>
                </c:pt>
                <c:pt idx="348">
                  <c:v>480</c:v>
                </c:pt>
                <c:pt idx="349">
                  <c:v>490</c:v>
                </c:pt>
                <c:pt idx="350">
                  <c:v>490</c:v>
                </c:pt>
                <c:pt idx="351">
                  <c:v>450</c:v>
                </c:pt>
                <c:pt idx="352">
                  <c:v>490</c:v>
                </c:pt>
                <c:pt idx="353">
                  <c:v>490</c:v>
                </c:pt>
                <c:pt idx="354">
                  <c:v>480</c:v>
                </c:pt>
                <c:pt idx="355">
                  <c:v>520</c:v>
                </c:pt>
                <c:pt idx="356">
                  <c:v>520</c:v>
                </c:pt>
                <c:pt idx="357">
                  <c:v>510</c:v>
                </c:pt>
                <c:pt idx="358">
                  <c:v>490</c:v>
                </c:pt>
                <c:pt idx="359">
                  <c:v>540</c:v>
                </c:pt>
                <c:pt idx="360">
                  <c:v>520</c:v>
                </c:pt>
                <c:pt idx="361">
                  <c:v>520</c:v>
                </c:pt>
                <c:pt idx="362">
                  <c:v>460</c:v>
                </c:pt>
                <c:pt idx="363">
                  <c:v>470</c:v>
                </c:pt>
                <c:pt idx="364">
                  <c:v>490</c:v>
                </c:pt>
                <c:pt idx="365">
                  <c:v>520</c:v>
                </c:pt>
                <c:pt idx="366">
                  <c:v>510</c:v>
                </c:pt>
                <c:pt idx="367">
                  <c:v>480</c:v>
                </c:pt>
                <c:pt idx="368">
                  <c:v>490</c:v>
                </c:pt>
                <c:pt idx="369">
                  <c:v>500</c:v>
                </c:pt>
                <c:pt idx="370">
                  <c:v>490</c:v>
                </c:pt>
                <c:pt idx="371">
                  <c:v>490</c:v>
                </c:pt>
                <c:pt idx="372">
                  <c:v>490</c:v>
                </c:pt>
                <c:pt idx="373">
                  <c:v>480</c:v>
                </c:pt>
                <c:pt idx="374">
                  <c:v>500</c:v>
                </c:pt>
                <c:pt idx="375">
                  <c:v>500</c:v>
                </c:pt>
                <c:pt idx="376">
                  <c:v>480</c:v>
                </c:pt>
                <c:pt idx="377">
                  <c:v>480</c:v>
                </c:pt>
                <c:pt idx="378">
                  <c:v>470</c:v>
                </c:pt>
                <c:pt idx="379">
                  <c:v>470</c:v>
                </c:pt>
                <c:pt idx="380">
                  <c:v>480</c:v>
                </c:pt>
                <c:pt idx="381">
                  <c:v>460</c:v>
                </c:pt>
                <c:pt idx="382">
                  <c:v>490</c:v>
                </c:pt>
                <c:pt idx="383">
                  <c:v>450</c:v>
                </c:pt>
                <c:pt idx="384">
                  <c:v>450</c:v>
                </c:pt>
                <c:pt idx="385">
                  <c:v>470</c:v>
                </c:pt>
                <c:pt idx="386">
                  <c:v>490</c:v>
                </c:pt>
                <c:pt idx="387">
                  <c:v>500</c:v>
                </c:pt>
                <c:pt idx="388">
                  <c:v>490</c:v>
                </c:pt>
                <c:pt idx="389">
                  <c:v>480</c:v>
                </c:pt>
                <c:pt idx="390">
                  <c:v>500</c:v>
                </c:pt>
                <c:pt idx="391">
                  <c:v>450</c:v>
                </c:pt>
                <c:pt idx="392">
                  <c:v>450</c:v>
                </c:pt>
                <c:pt idx="393">
                  <c:v>490</c:v>
                </c:pt>
                <c:pt idx="394">
                  <c:v>500</c:v>
                </c:pt>
                <c:pt idx="395">
                  <c:v>480</c:v>
                </c:pt>
                <c:pt idx="396">
                  <c:v>450</c:v>
                </c:pt>
                <c:pt idx="397">
                  <c:v>460</c:v>
                </c:pt>
                <c:pt idx="398">
                  <c:v>470</c:v>
                </c:pt>
                <c:pt idx="399">
                  <c:v>470</c:v>
                </c:pt>
                <c:pt idx="400">
                  <c:v>470</c:v>
                </c:pt>
                <c:pt idx="401">
                  <c:v>490</c:v>
                </c:pt>
                <c:pt idx="402">
                  <c:v>510</c:v>
                </c:pt>
              </c:numCache>
            </c:numRef>
          </c:yVal>
        </c:ser>
        <c:axId val="44183552"/>
        <c:axId val="44185088"/>
      </c:scatterChart>
      <c:valAx>
        <c:axId val="38002688"/>
        <c:scaling>
          <c:orientation val="minMax"/>
          <c:max val="40482"/>
          <c:min val="40132"/>
        </c:scaling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8004608"/>
        <c:crosses val="autoZero"/>
        <c:crossBetween val="midCat"/>
      </c:valAx>
      <c:valAx>
        <c:axId val="38004608"/>
        <c:scaling>
          <c:orientation val="minMax"/>
          <c:max val="700"/>
        </c:scaling>
        <c:axPos val="l"/>
        <c:majorGridlines>
          <c:spPr>
            <a:ln>
              <a:solidFill>
                <a:schemeClr val="bg1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Flow (L/min)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8002688"/>
        <c:crosses val="autoZero"/>
        <c:crossBetween val="midCat"/>
      </c:valAx>
      <c:valAx>
        <c:axId val="44183552"/>
        <c:scaling>
          <c:orientation val="minMax"/>
        </c:scaling>
        <c:delete val="1"/>
        <c:axPos val="b"/>
        <c:numFmt formatCode="m/d/yy;@" sourceLinked="1"/>
        <c:tickLblPos val="none"/>
        <c:crossAx val="44185088"/>
        <c:crosses val="autoZero"/>
        <c:crossBetween val="midCat"/>
      </c:valAx>
      <c:valAx>
        <c:axId val="44185088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 algn="ctr"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Conductivity (uS/cm)</a:t>
                </a:r>
              </a:p>
            </c:rich>
          </c:tx>
          <c:layout/>
        </c:title>
        <c:numFmt formatCode="0" sourceLinked="1"/>
        <c:tickLblPos val="nextTo"/>
        <c:spPr>
          <a:ln w="19050">
            <a:solidFill>
              <a:sysClr val="windowText" lastClr="000000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44183552"/>
        <c:crosses val="max"/>
        <c:crossBetween val="midCat"/>
      </c:valAx>
      <c:spPr>
        <a:ln w="25400">
          <a:solidFill>
            <a:schemeClr val="bg1"/>
          </a:solidFill>
        </a:ln>
      </c:spPr>
    </c:plotArea>
    <c:legend>
      <c:legendPos val="t"/>
      <c:layout>
        <c:manualLayout>
          <c:xMode val="edge"/>
          <c:yMode val="edge"/>
          <c:x val="0.29089537313111374"/>
          <c:y val="7.4406985990022073E-2"/>
          <c:w val="0.41820913065819865"/>
          <c:h val="4.8386002688001813E-2"/>
        </c:manualLayout>
      </c:layout>
      <c:txPr>
        <a:bodyPr/>
        <a:lstStyle/>
        <a:p>
          <a:pPr>
            <a:defRPr sz="101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chemeClr val="tx1"/>
    </a:solidFill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1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/>
              <a:t>2010 Penn Mine Zn Loading</a:t>
            </a:r>
          </a:p>
        </c:rich>
      </c:tx>
      <c:layout>
        <c:manualLayout>
          <c:xMode val="edge"/>
          <c:yMode val="edge"/>
          <c:x val="0.39395855286266263"/>
          <c:y val="1.0315925209542234E-2"/>
        </c:manualLayout>
      </c:layout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0.10543840177580466"/>
          <c:y val="0.13050570962479607"/>
          <c:w val="0.81576026637069943"/>
          <c:h val="0.71778140293637882"/>
        </c:manualLayout>
      </c:layout>
      <c:scatterChart>
        <c:scatterStyle val="lineMarker"/>
        <c:ser>
          <c:idx val="1"/>
          <c:order val="0"/>
          <c:tx>
            <c:strRef>
              <c:f>Sample.dat!$DL$1</c:f>
              <c:strCache>
                <c:ptCount val="1"/>
                <c:pt idx="0">
                  <c:v>Measured Zn flux</c:v>
                </c:pt>
              </c:strCache>
            </c:strRef>
          </c:tx>
          <c:spPr>
            <a:ln>
              <a:noFill/>
            </a:ln>
          </c:spPr>
          <c:marker>
            <c:symbol val="diamond"/>
            <c:size val="5"/>
            <c:spPr>
              <a:solidFill>
                <a:srgbClr val="0000CC"/>
              </a:solidFill>
              <a:ln>
                <a:solidFill>
                  <a:srgbClr val="3333FF"/>
                </a:solidFill>
              </a:ln>
            </c:spPr>
          </c:marker>
          <c:xVal>
            <c:numRef>
              <c:f>Sample.dat!$CH$284:$CH$747</c:f>
              <c:numCache>
                <c:formatCode>m/d/yy\ h:mm;@</c:formatCode>
                <c:ptCount val="464"/>
                <c:pt idx="0">
                  <c:v>40069.861111111095</c:v>
                </c:pt>
                <c:pt idx="1">
                  <c:v>40070.44444444446</c:v>
                </c:pt>
                <c:pt idx="2">
                  <c:v>40071.027777777774</c:v>
                </c:pt>
                <c:pt idx="3">
                  <c:v>40071.611111111095</c:v>
                </c:pt>
                <c:pt idx="4">
                  <c:v>40072.194444444445</c:v>
                </c:pt>
                <c:pt idx="5">
                  <c:v>40072.777777777774</c:v>
                </c:pt>
                <c:pt idx="6">
                  <c:v>40073.361111111095</c:v>
                </c:pt>
                <c:pt idx="7">
                  <c:v>40073.94444444446</c:v>
                </c:pt>
                <c:pt idx="8">
                  <c:v>40074.527777777774</c:v>
                </c:pt>
                <c:pt idx="9">
                  <c:v>40075.111111111095</c:v>
                </c:pt>
                <c:pt idx="10">
                  <c:v>40075.694444444445</c:v>
                </c:pt>
                <c:pt idx="11">
                  <c:v>40076.277777777774</c:v>
                </c:pt>
                <c:pt idx="12">
                  <c:v>40076.861111111095</c:v>
                </c:pt>
                <c:pt idx="13">
                  <c:v>40077.44444444446</c:v>
                </c:pt>
                <c:pt idx="14">
                  <c:v>40078.027777777774</c:v>
                </c:pt>
                <c:pt idx="15">
                  <c:v>40078.611111111095</c:v>
                </c:pt>
                <c:pt idx="16">
                  <c:v>40079.194444444445</c:v>
                </c:pt>
                <c:pt idx="17">
                  <c:v>40079.777777777774</c:v>
                </c:pt>
                <c:pt idx="18">
                  <c:v>40080.361111111095</c:v>
                </c:pt>
                <c:pt idx="19">
                  <c:v>40080.94444444446</c:v>
                </c:pt>
                <c:pt idx="20">
                  <c:v>40081.527777777774</c:v>
                </c:pt>
                <c:pt idx="21">
                  <c:v>40082.111111111095</c:v>
                </c:pt>
                <c:pt idx="22">
                  <c:v>40082.694444444445</c:v>
                </c:pt>
                <c:pt idx="23">
                  <c:v>40083.277777777774</c:v>
                </c:pt>
                <c:pt idx="24">
                  <c:v>40083.861111111095</c:v>
                </c:pt>
                <c:pt idx="25">
                  <c:v>40084.44444444446</c:v>
                </c:pt>
                <c:pt idx="26">
                  <c:v>40085.027777777774</c:v>
                </c:pt>
                <c:pt idx="27">
                  <c:v>40085.611111111095</c:v>
                </c:pt>
                <c:pt idx="28">
                  <c:v>40086.194444444445</c:v>
                </c:pt>
                <c:pt idx="29">
                  <c:v>40086.777777777774</c:v>
                </c:pt>
                <c:pt idx="30">
                  <c:v>40087.361111111095</c:v>
                </c:pt>
                <c:pt idx="31">
                  <c:v>40087.94444444446</c:v>
                </c:pt>
                <c:pt idx="32">
                  <c:v>40088.527777777774</c:v>
                </c:pt>
                <c:pt idx="33">
                  <c:v>40089.111111111095</c:v>
                </c:pt>
                <c:pt idx="34">
                  <c:v>40089.694444444445</c:v>
                </c:pt>
                <c:pt idx="35">
                  <c:v>40090.277777777774</c:v>
                </c:pt>
                <c:pt idx="36">
                  <c:v>40090.861111111095</c:v>
                </c:pt>
                <c:pt idx="37">
                  <c:v>40091.44444444446</c:v>
                </c:pt>
                <c:pt idx="38">
                  <c:v>40092.027777777774</c:v>
                </c:pt>
                <c:pt idx="39">
                  <c:v>40092.611111111095</c:v>
                </c:pt>
                <c:pt idx="40">
                  <c:v>40093.194444444445</c:v>
                </c:pt>
                <c:pt idx="41">
                  <c:v>40093.777777777774</c:v>
                </c:pt>
                <c:pt idx="42">
                  <c:v>40094.361111111095</c:v>
                </c:pt>
                <c:pt idx="46">
                  <c:v>40319.347222222394</c:v>
                </c:pt>
                <c:pt idx="47">
                  <c:v>40316.384982639036</c:v>
                </c:pt>
                <c:pt idx="48">
                  <c:v>40313.422743055693</c:v>
                </c:pt>
                <c:pt idx="49">
                  <c:v>40310.460503472386</c:v>
                </c:pt>
                <c:pt idx="50">
                  <c:v>40307.498263889036</c:v>
                </c:pt>
                <c:pt idx="51">
                  <c:v>40304.5360243057</c:v>
                </c:pt>
                <c:pt idx="52">
                  <c:v>40301.57378472235</c:v>
                </c:pt>
                <c:pt idx="53">
                  <c:v>40298.611545139029</c:v>
                </c:pt>
                <c:pt idx="54">
                  <c:v>40295.649305555671</c:v>
                </c:pt>
                <c:pt idx="55">
                  <c:v>40292.687065972357</c:v>
                </c:pt>
                <c:pt idx="56">
                  <c:v>40289.724826389021</c:v>
                </c:pt>
                <c:pt idx="57">
                  <c:v>40286.762586805671</c:v>
                </c:pt>
                <c:pt idx="58">
                  <c:v>40283.800347222365</c:v>
                </c:pt>
                <c:pt idx="59">
                  <c:v>40280.838107639014</c:v>
                </c:pt>
                <c:pt idx="60">
                  <c:v>40277.875868055678</c:v>
                </c:pt>
                <c:pt idx="61">
                  <c:v>40274.913628472343</c:v>
                </c:pt>
                <c:pt idx="62">
                  <c:v>40271.951388889007</c:v>
                </c:pt>
                <c:pt idx="63">
                  <c:v>40268.989149305671</c:v>
                </c:pt>
                <c:pt idx="64">
                  <c:v>40266.026909722335</c:v>
                </c:pt>
                <c:pt idx="65">
                  <c:v>40263.064670139</c:v>
                </c:pt>
                <c:pt idx="66">
                  <c:v>40260.102430555649</c:v>
                </c:pt>
                <c:pt idx="67">
                  <c:v>40257.140190972328</c:v>
                </c:pt>
                <c:pt idx="68">
                  <c:v>40254.177951388992</c:v>
                </c:pt>
                <c:pt idx="69">
                  <c:v>40251.215711805635</c:v>
                </c:pt>
                <c:pt idx="70">
                  <c:v>40248.253472222321</c:v>
                </c:pt>
                <c:pt idx="71">
                  <c:v>40245.291232638985</c:v>
                </c:pt>
                <c:pt idx="72">
                  <c:v>40242.328993055635</c:v>
                </c:pt>
                <c:pt idx="73">
                  <c:v>40239.366753472328</c:v>
                </c:pt>
                <c:pt idx="74">
                  <c:v>40236.404513889</c:v>
                </c:pt>
                <c:pt idx="75">
                  <c:v>40233.442274305642</c:v>
                </c:pt>
                <c:pt idx="76">
                  <c:v>40230.480034722321</c:v>
                </c:pt>
                <c:pt idx="77">
                  <c:v>40227.517795138985</c:v>
                </c:pt>
                <c:pt idx="78">
                  <c:v>40224.555555555635</c:v>
                </c:pt>
                <c:pt idx="79">
                  <c:v>40221.593315972284</c:v>
                </c:pt>
                <c:pt idx="80">
                  <c:v>40218.631076388963</c:v>
                </c:pt>
                <c:pt idx="81">
                  <c:v>40215.668836805628</c:v>
                </c:pt>
                <c:pt idx="82">
                  <c:v>40212.706597222292</c:v>
                </c:pt>
                <c:pt idx="83">
                  <c:v>40209.744357638963</c:v>
                </c:pt>
                <c:pt idx="84">
                  <c:v>40206.78211805562</c:v>
                </c:pt>
                <c:pt idx="85">
                  <c:v>40203.819878472306</c:v>
                </c:pt>
                <c:pt idx="86">
                  <c:v>40200.857638888971</c:v>
                </c:pt>
                <c:pt idx="87">
                  <c:v>40197.895399305606</c:v>
                </c:pt>
                <c:pt idx="88">
                  <c:v>40194.933159722277</c:v>
                </c:pt>
                <c:pt idx="89">
                  <c:v>40191.970920138941</c:v>
                </c:pt>
                <c:pt idx="90">
                  <c:v>40189.008680555591</c:v>
                </c:pt>
                <c:pt idx="91">
                  <c:v>40186.04644097227</c:v>
                </c:pt>
                <c:pt idx="92">
                  <c:v>40183.084201388956</c:v>
                </c:pt>
                <c:pt idx="93">
                  <c:v>40180.121961805577</c:v>
                </c:pt>
                <c:pt idx="94">
                  <c:v>40177.159722222255</c:v>
                </c:pt>
                <c:pt idx="95">
                  <c:v>40174.197482638912</c:v>
                </c:pt>
                <c:pt idx="96">
                  <c:v>40171.235243055584</c:v>
                </c:pt>
                <c:pt idx="97">
                  <c:v>40168.273003472255</c:v>
                </c:pt>
                <c:pt idx="98">
                  <c:v>40165.310763888934</c:v>
                </c:pt>
                <c:pt idx="99">
                  <c:v>40162.348524305606</c:v>
                </c:pt>
                <c:pt idx="100">
                  <c:v>40159.386284722248</c:v>
                </c:pt>
                <c:pt idx="101">
                  <c:v>40156.424045138912</c:v>
                </c:pt>
                <c:pt idx="102">
                  <c:v>40153.461805555577</c:v>
                </c:pt>
                <c:pt idx="103">
                  <c:v>40150.499565972234</c:v>
                </c:pt>
                <c:pt idx="104">
                  <c:v>40147.537326388912</c:v>
                </c:pt>
                <c:pt idx="105">
                  <c:v>40144.575086805555</c:v>
                </c:pt>
                <c:pt idx="106">
                  <c:v>40141.612847222241</c:v>
                </c:pt>
                <c:pt idx="107">
                  <c:v>40138.650607638898</c:v>
                </c:pt>
                <c:pt idx="108">
                  <c:v>40135.688368055562</c:v>
                </c:pt>
                <c:pt idx="109">
                  <c:v>40132.726128472226</c:v>
                </c:pt>
                <c:pt idx="110">
                  <c:v>40129.763888888876</c:v>
                </c:pt>
                <c:pt idx="114">
                  <c:v>40340.458333333343</c:v>
                </c:pt>
                <c:pt idx="115">
                  <c:v>40341.04166666665</c:v>
                </c:pt>
                <c:pt idx="116">
                  <c:v>40341.624999999993</c:v>
                </c:pt>
                <c:pt idx="117">
                  <c:v>40342.208333333336</c:v>
                </c:pt>
                <c:pt idx="118">
                  <c:v>40342.791666666635</c:v>
                </c:pt>
                <c:pt idx="119">
                  <c:v>40343.375</c:v>
                </c:pt>
                <c:pt idx="120">
                  <c:v>40343.958333333343</c:v>
                </c:pt>
                <c:pt idx="121">
                  <c:v>40344.54166666665</c:v>
                </c:pt>
                <c:pt idx="122">
                  <c:v>40345.124999999993</c:v>
                </c:pt>
                <c:pt idx="123">
                  <c:v>40345.708333333336</c:v>
                </c:pt>
                <c:pt idx="124">
                  <c:v>40346.291666666635</c:v>
                </c:pt>
                <c:pt idx="125">
                  <c:v>40346.875</c:v>
                </c:pt>
                <c:pt idx="126">
                  <c:v>40347.458333333343</c:v>
                </c:pt>
                <c:pt idx="127">
                  <c:v>40348.04166666665</c:v>
                </c:pt>
                <c:pt idx="128">
                  <c:v>40348.624999999993</c:v>
                </c:pt>
                <c:pt idx="129">
                  <c:v>40349.208333333336</c:v>
                </c:pt>
                <c:pt idx="130">
                  <c:v>40349.791666666635</c:v>
                </c:pt>
                <c:pt idx="131">
                  <c:v>40350.375</c:v>
                </c:pt>
                <c:pt idx="132">
                  <c:v>40350.958333333343</c:v>
                </c:pt>
                <c:pt idx="133">
                  <c:v>40351.54166666665</c:v>
                </c:pt>
                <c:pt idx="134">
                  <c:v>40352.124999999993</c:v>
                </c:pt>
                <c:pt idx="135">
                  <c:v>40352.708333333336</c:v>
                </c:pt>
                <c:pt idx="136">
                  <c:v>40353.291666666635</c:v>
                </c:pt>
                <c:pt idx="137">
                  <c:v>40353.875</c:v>
                </c:pt>
                <c:pt idx="138">
                  <c:v>40354.458333333343</c:v>
                </c:pt>
                <c:pt idx="139">
                  <c:v>40355.04166666665</c:v>
                </c:pt>
                <c:pt idx="140">
                  <c:v>40355.624999999993</c:v>
                </c:pt>
                <c:pt idx="141">
                  <c:v>40356.208333333336</c:v>
                </c:pt>
                <c:pt idx="142">
                  <c:v>40356.791666666635</c:v>
                </c:pt>
                <c:pt idx="143">
                  <c:v>40357.375</c:v>
                </c:pt>
                <c:pt idx="144">
                  <c:v>40357.958333333343</c:v>
                </c:pt>
                <c:pt idx="145">
                  <c:v>40358.54166666665</c:v>
                </c:pt>
                <c:pt idx="146">
                  <c:v>40359.124999999993</c:v>
                </c:pt>
                <c:pt idx="147">
                  <c:v>40359.708333333336</c:v>
                </c:pt>
                <c:pt idx="148">
                  <c:v>40360.291666666635</c:v>
                </c:pt>
                <c:pt idx="149">
                  <c:v>40360.875</c:v>
                </c:pt>
                <c:pt idx="150">
                  <c:v>40361.458333333343</c:v>
                </c:pt>
                <c:pt idx="151">
                  <c:v>40362.04166666665</c:v>
                </c:pt>
                <c:pt idx="152">
                  <c:v>40362.624999999993</c:v>
                </c:pt>
                <c:pt idx="153">
                  <c:v>40363.208333333336</c:v>
                </c:pt>
                <c:pt idx="154">
                  <c:v>40363.791666666635</c:v>
                </c:pt>
                <c:pt idx="155">
                  <c:v>40364.375</c:v>
                </c:pt>
                <c:pt idx="156">
                  <c:v>40364.958333333343</c:v>
                </c:pt>
                <c:pt idx="157">
                  <c:v>40365.54166666665</c:v>
                </c:pt>
                <c:pt idx="158">
                  <c:v>40366.124999999993</c:v>
                </c:pt>
                <c:pt idx="159">
                  <c:v>40366.708333333336</c:v>
                </c:pt>
                <c:pt idx="160">
                  <c:v>40367.291666666635</c:v>
                </c:pt>
                <c:pt idx="161">
                  <c:v>40367.875</c:v>
                </c:pt>
                <c:pt idx="162">
                  <c:v>40368.458333333343</c:v>
                </c:pt>
                <c:pt idx="163">
                  <c:v>40369.04166666665</c:v>
                </c:pt>
                <c:pt idx="164">
                  <c:v>40369.624999999993</c:v>
                </c:pt>
                <c:pt idx="166">
                  <c:v>40370.791666666635</c:v>
                </c:pt>
                <c:pt idx="167">
                  <c:v>40371.375</c:v>
                </c:pt>
                <c:pt idx="168">
                  <c:v>40371.958333333343</c:v>
                </c:pt>
                <c:pt idx="169">
                  <c:v>40372.54166666665</c:v>
                </c:pt>
                <c:pt idx="170">
                  <c:v>40373.124999999993</c:v>
                </c:pt>
                <c:pt idx="171">
                  <c:v>40373.708333333336</c:v>
                </c:pt>
                <c:pt idx="172">
                  <c:v>40374.291666666635</c:v>
                </c:pt>
                <c:pt idx="173">
                  <c:v>40374.875</c:v>
                </c:pt>
                <c:pt idx="174">
                  <c:v>40375.458333333343</c:v>
                </c:pt>
                <c:pt idx="175">
                  <c:v>40376.04166666665</c:v>
                </c:pt>
                <c:pt idx="176">
                  <c:v>40376.624999999993</c:v>
                </c:pt>
                <c:pt idx="177">
                  <c:v>40377.208333333336</c:v>
                </c:pt>
                <c:pt idx="178">
                  <c:v>40377.791666666635</c:v>
                </c:pt>
                <c:pt idx="182">
                  <c:v>40460.166666666875</c:v>
                </c:pt>
                <c:pt idx="183">
                  <c:v>40459.332285115517</c:v>
                </c:pt>
                <c:pt idx="184">
                  <c:v>40458.497903564137</c:v>
                </c:pt>
                <c:pt idx="185">
                  <c:v>40457.663522012772</c:v>
                </c:pt>
                <c:pt idx="186">
                  <c:v>40456.829140461406</c:v>
                </c:pt>
                <c:pt idx="187">
                  <c:v>40455.994758910056</c:v>
                </c:pt>
                <c:pt idx="188">
                  <c:v>40455.16037735869</c:v>
                </c:pt>
                <c:pt idx="189">
                  <c:v>40454.325995807325</c:v>
                </c:pt>
                <c:pt idx="190">
                  <c:v>40453.49161425596</c:v>
                </c:pt>
                <c:pt idx="191">
                  <c:v>40452.657232704601</c:v>
                </c:pt>
                <c:pt idx="192">
                  <c:v>40451.822851153229</c:v>
                </c:pt>
                <c:pt idx="193">
                  <c:v>40450.988469601856</c:v>
                </c:pt>
                <c:pt idx="194">
                  <c:v>40450.154088050498</c:v>
                </c:pt>
                <c:pt idx="195">
                  <c:v>40449.319706499147</c:v>
                </c:pt>
                <c:pt idx="196">
                  <c:v>40448.485324947767</c:v>
                </c:pt>
                <c:pt idx="197">
                  <c:v>40447.650943396417</c:v>
                </c:pt>
                <c:pt idx="198">
                  <c:v>40446.816561845051</c:v>
                </c:pt>
                <c:pt idx="199">
                  <c:v>40445.982180293671</c:v>
                </c:pt>
                <c:pt idx="200">
                  <c:v>40445.147798742306</c:v>
                </c:pt>
                <c:pt idx="201">
                  <c:v>40444.313417190955</c:v>
                </c:pt>
                <c:pt idx="202">
                  <c:v>40443.479035639582</c:v>
                </c:pt>
                <c:pt idx="203">
                  <c:v>40442.64465408821</c:v>
                </c:pt>
                <c:pt idx="204">
                  <c:v>40441.810272536859</c:v>
                </c:pt>
                <c:pt idx="205">
                  <c:v>40440.975890985479</c:v>
                </c:pt>
                <c:pt idx="206">
                  <c:v>40440.141509434128</c:v>
                </c:pt>
                <c:pt idx="207">
                  <c:v>40439.307127882734</c:v>
                </c:pt>
                <c:pt idx="208">
                  <c:v>40438.472746331376</c:v>
                </c:pt>
                <c:pt idx="209">
                  <c:v>40437.638364780003</c:v>
                </c:pt>
                <c:pt idx="210">
                  <c:v>40436.803983228652</c:v>
                </c:pt>
                <c:pt idx="211">
                  <c:v>40435.969601677272</c:v>
                </c:pt>
                <c:pt idx="212">
                  <c:v>40435.135220125921</c:v>
                </c:pt>
                <c:pt idx="213">
                  <c:v>40434.300838574585</c:v>
                </c:pt>
                <c:pt idx="214">
                  <c:v>40433.466457023191</c:v>
                </c:pt>
                <c:pt idx="215">
                  <c:v>40432.632075471833</c:v>
                </c:pt>
                <c:pt idx="216">
                  <c:v>40431.797693920445</c:v>
                </c:pt>
                <c:pt idx="217">
                  <c:v>40430.963312369095</c:v>
                </c:pt>
                <c:pt idx="218">
                  <c:v>40430.128930817715</c:v>
                </c:pt>
                <c:pt idx="219">
                  <c:v>40429.294549266364</c:v>
                </c:pt>
                <c:pt idx="220">
                  <c:v>40428.460167714984</c:v>
                </c:pt>
                <c:pt idx="221">
                  <c:v>40427.62578616359</c:v>
                </c:pt>
                <c:pt idx="222">
                  <c:v>40426.791404612224</c:v>
                </c:pt>
                <c:pt idx="223">
                  <c:v>40425.957023060902</c:v>
                </c:pt>
                <c:pt idx="224">
                  <c:v>40425.122641509523</c:v>
                </c:pt>
                <c:pt idx="225">
                  <c:v>40424.288259958201</c:v>
                </c:pt>
                <c:pt idx="226">
                  <c:v>40423.453878406835</c:v>
                </c:pt>
                <c:pt idx="227">
                  <c:v>40422.619496855434</c:v>
                </c:pt>
                <c:pt idx="228">
                  <c:v>40421.785115304083</c:v>
                </c:pt>
                <c:pt idx="229">
                  <c:v>40420.95073375271</c:v>
                </c:pt>
                <c:pt idx="230">
                  <c:v>40420.116352201345</c:v>
                </c:pt>
                <c:pt idx="231">
                  <c:v>40419.281970649979</c:v>
                </c:pt>
                <c:pt idx="232">
                  <c:v>40418.447589098629</c:v>
                </c:pt>
                <c:pt idx="233">
                  <c:v>40417.613207547234</c:v>
                </c:pt>
                <c:pt idx="234">
                  <c:v>40416.778825995883</c:v>
                </c:pt>
                <c:pt idx="235">
                  <c:v>40415.94444444454</c:v>
                </c:pt>
                <c:pt idx="236">
                  <c:v>40415.110062893153</c:v>
                </c:pt>
                <c:pt idx="237">
                  <c:v>40414.275681341773</c:v>
                </c:pt>
                <c:pt idx="238">
                  <c:v>40413.441299790436</c:v>
                </c:pt>
                <c:pt idx="239">
                  <c:v>40412.606918239071</c:v>
                </c:pt>
                <c:pt idx="240">
                  <c:v>40411.772536687684</c:v>
                </c:pt>
                <c:pt idx="241">
                  <c:v>40410.938155136333</c:v>
                </c:pt>
                <c:pt idx="242">
                  <c:v>40410.103773584946</c:v>
                </c:pt>
                <c:pt idx="243">
                  <c:v>40409.269392033581</c:v>
                </c:pt>
                <c:pt idx="244">
                  <c:v>40408.43501048223</c:v>
                </c:pt>
                <c:pt idx="245">
                  <c:v>40407.600628930864</c:v>
                </c:pt>
                <c:pt idx="246">
                  <c:v>40406.766247379499</c:v>
                </c:pt>
                <c:pt idx="247">
                  <c:v>40405.931865828141</c:v>
                </c:pt>
                <c:pt idx="248">
                  <c:v>40405.097484276754</c:v>
                </c:pt>
                <c:pt idx="249">
                  <c:v>40404.263102725374</c:v>
                </c:pt>
                <c:pt idx="250">
                  <c:v>40403.428721174037</c:v>
                </c:pt>
                <c:pt idx="251">
                  <c:v>40402.594339622672</c:v>
                </c:pt>
                <c:pt idx="252">
                  <c:v>40401.759958071307</c:v>
                </c:pt>
                <c:pt idx="253">
                  <c:v>40400.925576519934</c:v>
                </c:pt>
                <c:pt idx="254">
                  <c:v>40400.091194968576</c:v>
                </c:pt>
                <c:pt idx="255">
                  <c:v>40399.256813417211</c:v>
                </c:pt>
                <c:pt idx="256">
                  <c:v>40398.422431865831</c:v>
                </c:pt>
                <c:pt idx="257">
                  <c:v>40397.588050314494</c:v>
                </c:pt>
                <c:pt idx="258">
                  <c:v>40396.7536687631</c:v>
                </c:pt>
                <c:pt idx="259">
                  <c:v>40395.919287211735</c:v>
                </c:pt>
                <c:pt idx="260">
                  <c:v>40395.084905660384</c:v>
                </c:pt>
                <c:pt idx="261">
                  <c:v>40394.250524109018</c:v>
                </c:pt>
                <c:pt idx="265">
                  <c:v>40663.791666666635</c:v>
                </c:pt>
                <c:pt idx="266">
                  <c:v>40663.458333333343</c:v>
                </c:pt>
                <c:pt idx="267">
                  <c:v>40663.124999999993</c:v>
                </c:pt>
                <c:pt idx="268">
                  <c:v>40662.791666666635</c:v>
                </c:pt>
                <c:pt idx="269">
                  <c:v>40662.458333333343</c:v>
                </c:pt>
                <c:pt idx="270">
                  <c:v>40662.124999999993</c:v>
                </c:pt>
                <c:pt idx="271">
                  <c:v>40661.791666666635</c:v>
                </c:pt>
                <c:pt idx="272">
                  <c:v>40661.458333333343</c:v>
                </c:pt>
                <c:pt idx="273">
                  <c:v>40661.124999999993</c:v>
                </c:pt>
                <c:pt idx="274">
                  <c:v>40660.791666666635</c:v>
                </c:pt>
                <c:pt idx="275">
                  <c:v>40660.458333333343</c:v>
                </c:pt>
                <c:pt idx="276">
                  <c:v>40660.124999999993</c:v>
                </c:pt>
                <c:pt idx="277">
                  <c:v>40659.791666666635</c:v>
                </c:pt>
                <c:pt idx="278">
                  <c:v>40659.458333333343</c:v>
                </c:pt>
                <c:pt idx="279">
                  <c:v>40659.124999999993</c:v>
                </c:pt>
                <c:pt idx="280">
                  <c:v>40658.791666666635</c:v>
                </c:pt>
                <c:pt idx="281">
                  <c:v>40658.458333333343</c:v>
                </c:pt>
                <c:pt idx="282">
                  <c:v>40658.124999999993</c:v>
                </c:pt>
                <c:pt idx="283">
                  <c:v>40657.791666666635</c:v>
                </c:pt>
                <c:pt idx="284">
                  <c:v>40657.458333333343</c:v>
                </c:pt>
                <c:pt idx="285">
                  <c:v>40657.124999999993</c:v>
                </c:pt>
                <c:pt idx="286">
                  <c:v>40656.791666666635</c:v>
                </c:pt>
                <c:pt idx="287">
                  <c:v>40656.458333333343</c:v>
                </c:pt>
                <c:pt idx="288">
                  <c:v>40656.124999999993</c:v>
                </c:pt>
                <c:pt idx="289">
                  <c:v>40655.791666666635</c:v>
                </c:pt>
                <c:pt idx="290">
                  <c:v>40655.124999999993</c:v>
                </c:pt>
                <c:pt idx="291">
                  <c:v>40654.791666666635</c:v>
                </c:pt>
                <c:pt idx="292">
                  <c:v>40654.458333333343</c:v>
                </c:pt>
                <c:pt idx="293">
                  <c:v>40654.124999999993</c:v>
                </c:pt>
                <c:pt idx="294">
                  <c:v>40653.791666666635</c:v>
                </c:pt>
                <c:pt idx="295">
                  <c:v>40653.458333333343</c:v>
                </c:pt>
                <c:pt idx="296">
                  <c:v>40653.124999999993</c:v>
                </c:pt>
                <c:pt idx="297">
                  <c:v>40652.791666666635</c:v>
                </c:pt>
                <c:pt idx="298">
                  <c:v>40652.458333333343</c:v>
                </c:pt>
                <c:pt idx="299">
                  <c:v>40652.124999999993</c:v>
                </c:pt>
                <c:pt idx="300">
                  <c:v>40651.791666666635</c:v>
                </c:pt>
                <c:pt idx="301">
                  <c:v>40651.458333333343</c:v>
                </c:pt>
                <c:pt idx="302">
                  <c:v>40651.124999999993</c:v>
                </c:pt>
                <c:pt idx="303">
                  <c:v>40650.791666666635</c:v>
                </c:pt>
                <c:pt idx="304">
                  <c:v>40650.458333333343</c:v>
                </c:pt>
                <c:pt idx="305">
                  <c:v>40650.124999999993</c:v>
                </c:pt>
                <c:pt idx="306">
                  <c:v>40649.791666666635</c:v>
                </c:pt>
                <c:pt idx="307">
                  <c:v>40649.458333333343</c:v>
                </c:pt>
                <c:pt idx="308">
                  <c:v>40649.124999999993</c:v>
                </c:pt>
                <c:pt idx="309">
                  <c:v>40648.791666666635</c:v>
                </c:pt>
                <c:pt idx="310">
                  <c:v>40648.458333333343</c:v>
                </c:pt>
                <c:pt idx="311">
                  <c:v>40648.124999999993</c:v>
                </c:pt>
                <c:pt idx="312">
                  <c:v>40647.791666666635</c:v>
                </c:pt>
                <c:pt idx="313">
                  <c:v>40647.458333333343</c:v>
                </c:pt>
                <c:pt idx="314">
                  <c:v>40647.124999999993</c:v>
                </c:pt>
                <c:pt idx="315">
                  <c:v>40646.791666666635</c:v>
                </c:pt>
                <c:pt idx="316">
                  <c:v>40646.458333333343</c:v>
                </c:pt>
                <c:pt idx="317">
                  <c:v>40646.124999999993</c:v>
                </c:pt>
                <c:pt idx="318">
                  <c:v>40645.791666666635</c:v>
                </c:pt>
                <c:pt idx="319">
                  <c:v>40645.458333333343</c:v>
                </c:pt>
                <c:pt idx="320">
                  <c:v>40645.124999999993</c:v>
                </c:pt>
                <c:pt idx="321">
                  <c:v>40644.791666666635</c:v>
                </c:pt>
                <c:pt idx="322">
                  <c:v>40644.458333333343</c:v>
                </c:pt>
                <c:pt idx="323">
                  <c:v>40644.124999999993</c:v>
                </c:pt>
                <c:pt idx="324">
                  <c:v>40643.791666666635</c:v>
                </c:pt>
                <c:pt idx="325">
                  <c:v>40643.458333333343</c:v>
                </c:pt>
                <c:pt idx="326">
                  <c:v>40643.124999999993</c:v>
                </c:pt>
                <c:pt idx="327">
                  <c:v>40642.791666666635</c:v>
                </c:pt>
                <c:pt idx="328">
                  <c:v>40642.458333333343</c:v>
                </c:pt>
                <c:pt idx="329">
                  <c:v>40642.124999999993</c:v>
                </c:pt>
                <c:pt idx="330">
                  <c:v>40641.791666666635</c:v>
                </c:pt>
                <c:pt idx="331">
                  <c:v>40634.791666666635</c:v>
                </c:pt>
                <c:pt idx="332">
                  <c:v>40627.791666666635</c:v>
                </c:pt>
                <c:pt idx="333">
                  <c:v>40620.791666666635</c:v>
                </c:pt>
                <c:pt idx="334">
                  <c:v>40613.791666666635</c:v>
                </c:pt>
                <c:pt idx="335">
                  <c:v>40606.791666666635</c:v>
                </c:pt>
                <c:pt idx="336">
                  <c:v>40599.791666666635</c:v>
                </c:pt>
                <c:pt idx="337">
                  <c:v>40592.791666666635</c:v>
                </c:pt>
                <c:pt idx="338">
                  <c:v>40585.791666666635</c:v>
                </c:pt>
                <c:pt idx="339">
                  <c:v>40578.791666666635</c:v>
                </c:pt>
                <c:pt idx="340">
                  <c:v>40571.791666666635</c:v>
                </c:pt>
                <c:pt idx="341">
                  <c:v>40564.791666666635</c:v>
                </c:pt>
                <c:pt idx="342">
                  <c:v>40557.791666666635</c:v>
                </c:pt>
                <c:pt idx="343">
                  <c:v>40550.791666666635</c:v>
                </c:pt>
                <c:pt idx="344">
                  <c:v>40543.791666666635</c:v>
                </c:pt>
                <c:pt idx="345">
                  <c:v>40536.791666666635</c:v>
                </c:pt>
                <c:pt idx="346">
                  <c:v>40529.791666666635</c:v>
                </c:pt>
                <c:pt idx="347">
                  <c:v>40522.791666666635</c:v>
                </c:pt>
                <c:pt idx="348">
                  <c:v>40515.791666666635</c:v>
                </c:pt>
                <c:pt idx="349">
                  <c:v>40508.791666666635</c:v>
                </c:pt>
                <c:pt idx="350">
                  <c:v>40501.791666666635</c:v>
                </c:pt>
                <c:pt idx="351">
                  <c:v>40494.791666666635</c:v>
                </c:pt>
                <c:pt idx="352">
                  <c:v>40487.791666666635</c:v>
                </c:pt>
                <c:pt idx="356">
                  <c:v>40788.395833333103</c:v>
                </c:pt>
                <c:pt idx="357">
                  <c:v>40788.033514492548</c:v>
                </c:pt>
                <c:pt idx="358">
                  <c:v>40787.671195651928</c:v>
                </c:pt>
                <c:pt idx="359">
                  <c:v>40787.308876811381</c:v>
                </c:pt>
                <c:pt idx="360">
                  <c:v>40786.946557970819</c:v>
                </c:pt>
                <c:pt idx="361">
                  <c:v>40786.584239130236</c:v>
                </c:pt>
                <c:pt idx="362">
                  <c:v>40786.221920289616</c:v>
                </c:pt>
                <c:pt idx="363">
                  <c:v>40785.85960144909</c:v>
                </c:pt>
                <c:pt idx="364">
                  <c:v>40785.497282608485</c:v>
                </c:pt>
                <c:pt idx="365">
                  <c:v>40785.134963767901</c:v>
                </c:pt>
                <c:pt idx="366">
                  <c:v>40784.772644927325</c:v>
                </c:pt>
                <c:pt idx="367">
                  <c:v>40784.410326086763</c:v>
                </c:pt>
                <c:pt idx="368">
                  <c:v>40784.048007246209</c:v>
                </c:pt>
                <c:pt idx="369">
                  <c:v>40783.685688405596</c:v>
                </c:pt>
                <c:pt idx="370">
                  <c:v>40783.32336956502</c:v>
                </c:pt>
                <c:pt idx="371">
                  <c:v>40782.961050724458</c:v>
                </c:pt>
                <c:pt idx="372">
                  <c:v>40782.598731883874</c:v>
                </c:pt>
                <c:pt idx="373">
                  <c:v>40782.236413043305</c:v>
                </c:pt>
                <c:pt idx="374">
                  <c:v>40781.874094202743</c:v>
                </c:pt>
                <c:pt idx="375">
                  <c:v>40781.511775362153</c:v>
                </c:pt>
                <c:pt idx="376">
                  <c:v>40781.149456521576</c:v>
                </c:pt>
                <c:pt idx="377">
                  <c:v>40780.787137680985</c:v>
                </c:pt>
                <c:pt idx="378">
                  <c:v>40780.424818840445</c:v>
                </c:pt>
                <c:pt idx="379">
                  <c:v>40780.062499999847</c:v>
                </c:pt>
                <c:pt idx="380">
                  <c:v>40779.700181159256</c:v>
                </c:pt>
                <c:pt idx="381">
                  <c:v>40779.337862318695</c:v>
                </c:pt>
                <c:pt idx="382">
                  <c:v>40778.97554347814</c:v>
                </c:pt>
                <c:pt idx="383">
                  <c:v>40778.613224637535</c:v>
                </c:pt>
                <c:pt idx="384">
                  <c:v>40777.888586956404</c:v>
                </c:pt>
                <c:pt idx="385">
                  <c:v>40777.526268115806</c:v>
                </c:pt>
                <c:pt idx="386">
                  <c:v>40777.163949275222</c:v>
                </c:pt>
                <c:pt idx="387">
                  <c:v>40776.80163043466</c:v>
                </c:pt>
                <c:pt idx="388">
                  <c:v>40776.439311594091</c:v>
                </c:pt>
                <c:pt idx="389">
                  <c:v>40776.076992753508</c:v>
                </c:pt>
                <c:pt idx="390">
                  <c:v>40775.714673912931</c:v>
                </c:pt>
                <c:pt idx="391">
                  <c:v>40775.352355072377</c:v>
                </c:pt>
                <c:pt idx="392">
                  <c:v>40774.990036231779</c:v>
                </c:pt>
                <c:pt idx="393">
                  <c:v>40774.627717391195</c:v>
                </c:pt>
                <c:pt idx="394">
                  <c:v>40774.265398550604</c:v>
                </c:pt>
                <c:pt idx="395">
                  <c:v>40773.903079710035</c:v>
                </c:pt>
                <c:pt idx="396">
                  <c:v>40773.540760869459</c:v>
                </c:pt>
                <c:pt idx="397">
                  <c:v>40773.178442028897</c:v>
                </c:pt>
                <c:pt idx="398">
                  <c:v>40772.816123188335</c:v>
                </c:pt>
                <c:pt idx="399">
                  <c:v>40772.453804347759</c:v>
                </c:pt>
                <c:pt idx="400">
                  <c:v>40772.091485507139</c:v>
                </c:pt>
                <c:pt idx="401">
                  <c:v>40771.72916666657</c:v>
                </c:pt>
                <c:pt idx="402">
                  <c:v>40771.36684782603</c:v>
                </c:pt>
                <c:pt idx="403">
                  <c:v>40771.004528985439</c:v>
                </c:pt>
                <c:pt idx="404">
                  <c:v>40770.642210144884</c:v>
                </c:pt>
                <c:pt idx="405">
                  <c:v>40770.279891304286</c:v>
                </c:pt>
                <c:pt idx="406">
                  <c:v>40769.91757246371</c:v>
                </c:pt>
                <c:pt idx="407">
                  <c:v>40769.555253623133</c:v>
                </c:pt>
                <c:pt idx="408">
                  <c:v>40769.192934782557</c:v>
                </c:pt>
                <c:pt idx="409">
                  <c:v>40768.830615941995</c:v>
                </c:pt>
                <c:pt idx="410">
                  <c:v>40768.468297101412</c:v>
                </c:pt>
                <c:pt idx="411">
                  <c:v>40768.105978260828</c:v>
                </c:pt>
                <c:pt idx="412">
                  <c:v>40767.743659420252</c:v>
                </c:pt>
                <c:pt idx="413">
                  <c:v>40767.381340579675</c:v>
                </c:pt>
                <c:pt idx="414">
                  <c:v>40767.019021739085</c:v>
                </c:pt>
                <c:pt idx="415">
                  <c:v>40766.656702898537</c:v>
                </c:pt>
                <c:pt idx="416">
                  <c:v>40766.294384057932</c:v>
                </c:pt>
                <c:pt idx="417">
                  <c:v>40765.93206521737</c:v>
                </c:pt>
                <c:pt idx="418">
                  <c:v>40765.569746376794</c:v>
                </c:pt>
                <c:pt idx="419">
                  <c:v>40765.207427536188</c:v>
                </c:pt>
                <c:pt idx="420">
                  <c:v>40764.845108695634</c:v>
                </c:pt>
                <c:pt idx="421">
                  <c:v>40764.482789855065</c:v>
                </c:pt>
                <c:pt idx="422">
                  <c:v>40764.120471014474</c:v>
                </c:pt>
                <c:pt idx="423">
                  <c:v>40763.758152173912</c:v>
                </c:pt>
                <c:pt idx="424">
                  <c:v>40763.395833333336</c:v>
                </c:pt>
                <c:pt idx="425">
                  <c:v>40762.895833333336</c:v>
                </c:pt>
                <c:pt idx="426">
                  <c:v>40762.395833333336</c:v>
                </c:pt>
                <c:pt idx="427">
                  <c:v>40761.895833333336</c:v>
                </c:pt>
                <c:pt idx="428">
                  <c:v>40761.395833333336</c:v>
                </c:pt>
                <c:pt idx="429">
                  <c:v>40760.895833333336</c:v>
                </c:pt>
                <c:pt idx="430">
                  <c:v>40760.395833333336</c:v>
                </c:pt>
                <c:pt idx="431">
                  <c:v>40759.895833333336</c:v>
                </c:pt>
                <c:pt idx="432">
                  <c:v>40759.395833333336</c:v>
                </c:pt>
                <c:pt idx="433">
                  <c:v>40758.895833333336</c:v>
                </c:pt>
                <c:pt idx="434">
                  <c:v>40758.395833333336</c:v>
                </c:pt>
                <c:pt idx="435">
                  <c:v>40757.895833333336</c:v>
                </c:pt>
                <c:pt idx="436">
                  <c:v>40757.395833333336</c:v>
                </c:pt>
                <c:pt idx="437">
                  <c:v>40756.895833333336</c:v>
                </c:pt>
                <c:pt idx="438">
                  <c:v>40756.395833333336</c:v>
                </c:pt>
                <c:pt idx="439">
                  <c:v>40755.895833333336</c:v>
                </c:pt>
                <c:pt idx="440">
                  <c:v>40755.395833333336</c:v>
                </c:pt>
                <c:pt idx="441">
                  <c:v>40754.895833333336</c:v>
                </c:pt>
                <c:pt idx="442">
                  <c:v>40754.395833333336</c:v>
                </c:pt>
                <c:pt idx="443">
                  <c:v>40753.895833333336</c:v>
                </c:pt>
                <c:pt idx="444">
                  <c:v>40753.395833333336</c:v>
                </c:pt>
                <c:pt idx="445">
                  <c:v>40752.895833333336</c:v>
                </c:pt>
                <c:pt idx="446">
                  <c:v>40752.395833333336</c:v>
                </c:pt>
                <c:pt idx="447">
                  <c:v>40751.895833333336</c:v>
                </c:pt>
                <c:pt idx="448">
                  <c:v>40751.395833333336</c:v>
                </c:pt>
                <c:pt idx="449">
                  <c:v>40750.895833333336</c:v>
                </c:pt>
                <c:pt idx="450">
                  <c:v>40750.395833333336</c:v>
                </c:pt>
                <c:pt idx="451">
                  <c:v>40749.895833333336</c:v>
                </c:pt>
                <c:pt idx="452">
                  <c:v>40749.395833333336</c:v>
                </c:pt>
                <c:pt idx="453">
                  <c:v>40748.895833333336</c:v>
                </c:pt>
                <c:pt idx="454">
                  <c:v>40748.395833333336</c:v>
                </c:pt>
                <c:pt idx="455">
                  <c:v>40747.895833333336</c:v>
                </c:pt>
                <c:pt idx="456">
                  <c:v>40747.395833333336</c:v>
                </c:pt>
                <c:pt idx="457">
                  <c:v>40746.895833333336</c:v>
                </c:pt>
                <c:pt idx="458">
                  <c:v>40746.395833333336</c:v>
                </c:pt>
                <c:pt idx="459">
                  <c:v>40745.895833333336</c:v>
                </c:pt>
                <c:pt idx="460">
                  <c:v>40745.395833333336</c:v>
                </c:pt>
                <c:pt idx="461">
                  <c:v>40744.895833333336</c:v>
                </c:pt>
                <c:pt idx="462">
                  <c:v>40744.395833333336</c:v>
                </c:pt>
                <c:pt idx="463">
                  <c:v>40743.895833333336</c:v>
                </c:pt>
              </c:numCache>
            </c:numRef>
          </c:xVal>
          <c:yVal>
            <c:numRef>
              <c:f>Sample.dat!$DL$284:$DL$747</c:f>
              <c:numCache>
                <c:formatCode>0.00</c:formatCode>
                <c:ptCount val="464"/>
                <c:pt idx="0">
                  <c:v>22.997267349327153</c:v>
                </c:pt>
                <c:pt idx="1">
                  <c:v>21.372810153233168</c:v>
                </c:pt>
                <c:pt idx="2">
                  <c:v>19.871482452864065</c:v>
                </c:pt>
                <c:pt idx="3">
                  <c:v>19.604132189892375</c:v>
                </c:pt>
                <c:pt idx="4">
                  <c:v>19.802082855492188</c:v>
                </c:pt>
                <c:pt idx="5">
                  <c:v>20.909952632397808</c:v>
                </c:pt>
                <c:pt idx="6">
                  <c:v>22.63290537110127</c:v>
                </c:pt>
                <c:pt idx="7">
                  <c:v>23.303162741837387</c:v>
                </c:pt>
                <c:pt idx="8">
                  <c:v>26.508466937409892</c:v>
                </c:pt>
                <c:pt idx="9">
                  <c:v>27.216532223581019</c:v>
                </c:pt>
                <c:pt idx="10">
                  <c:v>27.49399742025674</c:v>
                </c:pt>
                <c:pt idx="11">
                  <c:v>28.418186046693386</c:v>
                </c:pt>
                <c:pt idx="12">
                  <c:v>27.624551999507858</c:v>
                </c:pt>
                <c:pt idx="13">
                  <c:v>27.957564390288525</c:v>
                </c:pt>
                <c:pt idx="14">
                  <c:v>25.544703886390199</c:v>
                </c:pt>
                <c:pt idx="15">
                  <c:v>27.074016725803229</c:v>
                </c:pt>
                <c:pt idx="16">
                  <c:v>23.601075516721256</c:v>
                </c:pt>
                <c:pt idx="17">
                  <c:v>23.16776421780267</c:v>
                </c:pt>
                <c:pt idx="18">
                  <c:v>21.87993323178593</c:v>
                </c:pt>
                <c:pt idx="19">
                  <c:v>21.318992249687241</c:v>
                </c:pt>
                <c:pt idx="20">
                  <c:v>23.536801839601551</c:v>
                </c:pt>
                <c:pt idx="21">
                  <c:v>24.304889268616328</c:v>
                </c:pt>
                <c:pt idx="22">
                  <c:v>24.778181355312242</c:v>
                </c:pt>
                <c:pt idx="23">
                  <c:v>24.653011454957955</c:v>
                </c:pt>
                <c:pt idx="24">
                  <c:v>25.046324200760093</c:v>
                </c:pt>
                <c:pt idx="25">
                  <c:v>27.475185826903829</c:v>
                </c:pt>
                <c:pt idx="26">
                  <c:v>29.582051924188747</c:v>
                </c:pt>
                <c:pt idx="27">
                  <c:v>29.359071206651034</c:v>
                </c:pt>
                <c:pt idx="28">
                  <c:v>28.964889697305786</c:v>
                </c:pt>
                <c:pt idx="29">
                  <c:v>29.379760532432606</c:v>
                </c:pt>
                <c:pt idx="30">
                  <c:v>32.739014906986007</c:v>
                </c:pt>
                <c:pt idx="31">
                  <c:v>32.110827774144134</c:v>
                </c:pt>
                <c:pt idx="32">
                  <c:v>26.976523335587583</c:v>
                </c:pt>
                <c:pt idx="33">
                  <c:v>20.494697444926285</c:v>
                </c:pt>
                <c:pt idx="34">
                  <c:v>21.498743650349649</c:v>
                </c:pt>
                <c:pt idx="35">
                  <c:v>25.498092303805119</c:v>
                </c:pt>
                <c:pt idx="36">
                  <c:v>25.523831602990121</c:v>
                </c:pt>
                <c:pt idx="37">
                  <c:v>29.822089440183976</c:v>
                </c:pt>
                <c:pt idx="38">
                  <c:v>25.150752376659511</c:v>
                </c:pt>
                <c:pt idx="39">
                  <c:v>25.655414451484045</c:v>
                </c:pt>
                <c:pt idx="40">
                  <c:v>21.8095690073254</c:v>
                </c:pt>
                <c:pt idx="41">
                  <c:v>21.840315867921618</c:v>
                </c:pt>
                <c:pt idx="42">
                  <c:v>21.83924510530262</c:v>
                </c:pt>
                <c:pt idx="46">
                  <c:v>9.9276704768601629</c:v>
                </c:pt>
                <c:pt idx="47">
                  <c:v>7.9406035468051579</c:v>
                </c:pt>
                <c:pt idx="48">
                  <c:v>8.063569272683317</c:v>
                </c:pt>
                <c:pt idx="49">
                  <c:v>7.5755094447597884</c:v>
                </c:pt>
                <c:pt idx="50">
                  <c:v>6.8211588007493944</c:v>
                </c:pt>
                <c:pt idx="51">
                  <c:v>7.7754826759866864</c:v>
                </c:pt>
                <c:pt idx="52">
                  <c:v>7.8150584412170057</c:v>
                </c:pt>
                <c:pt idx="53">
                  <c:v>8.5362900198392442</c:v>
                </c:pt>
                <c:pt idx="54">
                  <c:v>8.7157666400357652</c:v>
                </c:pt>
                <c:pt idx="55">
                  <c:v>9.5296479707807507</c:v>
                </c:pt>
                <c:pt idx="56">
                  <c:v>10.052224672956035</c:v>
                </c:pt>
                <c:pt idx="57">
                  <c:v>10.148982051688627</c:v>
                </c:pt>
                <c:pt idx="58">
                  <c:v>10.310245360565521</c:v>
                </c:pt>
                <c:pt idx="59">
                  <c:v>10.820840764889125</c:v>
                </c:pt>
                <c:pt idx="60">
                  <c:v>9.8413950023781194</c:v>
                </c:pt>
                <c:pt idx="61">
                  <c:v>9.1873425667788737</c:v>
                </c:pt>
                <c:pt idx="62">
                  <c:v>8.5395563193699182</c:v>
                </c:pt>
                <c:pt idx="63">
                  <c:v>12.525960465177318</c:v>
                </c:pt>
                <c:pt idx="64">
                  <c:v>10.128127899038711</c:v>
                </c:pt>
                <c:pt idx="65">
                  <c:v>10.208231921322318</c:v>
                </c:pt>
                <c:pt idx="66">
                  <c:v>10.953732791372245</c:v>
                </c:pt>
                <c:pt idx="67">
                  <c:v>9.150392614147199</c:v>
                </c:pt>
                <c:pt idx="68">
                  <c:v>11.992380044142706</c:v>
                </c:pt>
                <c:pt idx="69">
                  <c:v>11.675872175696137</c:v>
                </c:pt>
                <c:pt idx="70">
                  <c:v>11.296783446675301</c:v>
                </c:pt>
                <c:pt idx="71">
                  <c:v>12.088947929024357</c:v>
                </c:pt>
                <c:pt idx="72">
                  <c:v>10.285749583434612</c:v>
                </c:pt>
                <c:pt idx="73">
                  <c:v>10.89073109775247</c:v>
                </c:pt>
                <c:pt idx="74">
                  <c:v>11.149188466428754</c:v>
                </c:pt>
                <c:pt idx="75">
                  <c:v>9.8408143665205685</c:v>
                </c:pt>
                <c:pt idx="76">
                  <c:v>12.703358316267101</c:v>
                </c:pt>
                <c:pt idx="77">
                  <c:v>12.572178237446193</c:v>
                </c:pt>
                <c:pt idx="78">
                  <c:v>9.9945765731752143</c:v>
                </c:pt>
                <c:pt idx="79">
                  <c:v>9.8522992339171545</c:v>
                </c:pt>
                <c:pt idx="80">
                  <c:v>10.302811407516526</c:v>
                </c:pt>
                <c:pt idx="81">
                  <c:v>8.6418119959906399</c:v>
                </c:pt>
                <c:pt idx="82">
                  <c:v>9.7900817844375823</c:v>
                </c:pt>
                <c:pt idx="83">
                  <c:v>9.8675169254032582</c:v>
                </c:pt>
                <c:pt idx="84">
                  <c:v>10.166137801590962</c:v>
                </c:pt>
                <c:pt idx="85">
                  <c:v>7.4166889732120591</c:v>
                </c:pt>
                <c:pt idx="86">
                  <c:v>11.936909475541366</c:v>
                </c:pt>
                <c:pt idx="87">
                  <c:v>11.452186553850943</c:v>
                </c:pt>
                <c:pt idx="88">
                  <c:v>9.2456201722755189</c:v>
                </c:pt>
                <c:pt idx="89">
                  <c:v>10.046664587809166</c:v>
                </c:pt>
                <c:pt idx="90">
                  <c:v>8.5611171641318524</c:v>
                </c:pt>
                <c:pt idx="91">
                  <c:v>8.4923765500011168</c:v>
                </c:pt>
                <c:pt idx="92">
                  <c:v>9.1879242605171889</c:v>
                </c:pt>
                <c:pt idx="93">
                  <c:v>8.8849012905523495</c:v>
                </c:pt>
                <c:pt idx="94">
                  <c:v>8.1779203734081172</c:v>
                </c:pt>
                <c:pt idx="95">
                  <c:v>7.8823804970627815</c:v>
                </c:pt>
                <c:pt idx="96">
                  <c:v>8.3875711698149154</c:v>
                </c:pt>
                <c:pt idx="97">
                  <c:v>10.332498291483473</c:v>
                </c:pt>
                <c:pt idx="98">
                  <c:v>10.252186574804039</c:v>
                </c:pt>
                <c:pt idx="99">
                  <c:v>10.636511773820921</c:v>
                </c:pt>
                <c:pt idx="100">
                  <c:v>10.454997070025469</c:v>
                </c:pt>
                <c:pt idx="101">
                  <c:v>10.015949053060368</c:v>
                </c:pt>
                <c:pt idx="102">
                  <c:v>9.5537433127623252</c:v>
                </c:pt>
                <c:pt idx="103">
                  <c:v>10.477111250988617</c:v>
                </c:pt>
                <c:pt idx="104">
                  <c:v>10.008809622711322</c:v>
                </c:pt>
                <c:pt idx="105">
                  <c:v>11.533368318979115</c:v>
                </c:pt>
                <c:pt idx="106">
                  <c:v>10.493414934614476</c:v>
                </c:pt>
                <c:pt idx="107">
                  <c:v>16.68843251665978</c:v>
                </c:pt>
                <c:pt idx="108">
                  <c:v>12.449738403922746</c:v>
                </c:pt>
                <c:pt idx="109">
                  <c:v>11.685409253914642</c:v>
                </c:pt>
                <c:pt idx="110">
                  <c:v>15.075947488308898</c:v>
                </c:pt>
                <c:pt idx="114">
                  <c:v>33.742309794245202</c:v>
                </c:pt>
                <c:pt idx="115">
                  <c:v>41.270715155502515</c:v>
                </c:pt>
                <c:pt idx="116">
                  <c:v>41.794928301748214</c:v>
                </c:pt>
                <c:pt idx="117">
                  <c:v>47.558708739764555</c:v>
                </c:pt>
                <c:pt idx="118">
                  <c:v>48.541399195554504</c:v>
                </c:pt>
                <c:pt idx="119">
                  <c:v>44.672646482349045</c:v>
                </c:pt>
                <c:pt idx="120">
                  <c:v>45.330342759513549</c:v>
                </c:pt>
                <c:pt idx="121">
                  <c:v>45.085700429510851</c:v>
                </c:pt>
                <c:pt idx="122">
                  <c:v>44.654784887503638</c:v>
                </c:pt>
                <c:pt idx="123">
                  <c:v>45.906426604943078</c:v>
                </c:pt>
                <c:pt idx="124">
                  <c:v>41.394947407765272</c:v>
                </c:pt>
                <c:pt idx="125">
                  <c:v>41.485231299258054</c:v>
                </c:pt>
                <c:pt idx="126">
                  <c:v>43.030641711639397</c:v>
                </c:pt>
                <c:pt idx="127">
                  <c:v>44.485623749299975</c:v>
                </c:pt>
                <c:pt idx="128">
                  <c:v>44.178847148435302</c:v>
                </c:pt>
                <c:pt idx="129">
                  <c:v>38.936151086308421</c:v>
                </c:pt>
                <c:pt idx="130">
                  <c:v>38.740559626890253</c:v>
                </c:pt>
                <c:pt idx="131">
                  <c:v>37.643229238890555</c:v>
                </c:pt>
                <c:pt idx="132">
                  <c:v>36.779257371308674</c:v>
                </c:pt>
                <c:pt idx="133">
                  <c:v>35.154149425450434</c:v>
                </c:pt>
                <c:pt idx="134">
                  <c:v>33.058740027043854</c:v>
                </c:pt>
                <c:pt idx="135">
                  <c:v>32.521682637797539</c:v>
                </c:pt>
                <c:pt idx="136">
                  <c:v>30.415234879299224</c:v>
                </c:pt>
                <c:pt idx="137">
                  <c:v>29.43796377035007</c:v>
                </c:pt>
                <c:pt idx="138">
                  <c:v>31.070252484851949</c:v>
                </c:pt>
                <c:pt idx="139">
                  <c:v>29.939632699066884</c:v>
                </c:pt>
                <c:pt idx="140">
                  <c:v>29.357050766104095</c:v>
                </c:pt>
                <c:pt idx="141">
                  <c:v>26.956029905057381</c:v>
                </c:pt>
                <c:pt idx="142">
                  <c:v>26.887023977118961</c:v>
                </c:pt>
                <c:pt idx="143">
                  <c:v>24.294144892454153</c:v>
                </c:pt>
                <c:pt idx="144">
                  <c:v>23.521448398881411</c:v>
                </c:pt>
                <c:pt idx="145">
                  <c:v>23.190817480423792</c:v>
                </c:pt>
                <c:pt idx="146">
                  <c:v>24.032033048230083</c:v>
                </c:pt>
                <c:pt idx="147">
                  <c:v>24.12388656567969</c:v>
                </c:pt>
                <c:pt idx="148">
                  <c:v>24.810744331877288</c:v>
                </c:pt>
                <c:pt idx="149">
                  <c:v>23.912196135661823</c:v>
                </c:pt>
                <c:pt idx="150">
                  <c:v>22.971838689230175</c:v>
                </c:pt>
                <c:pt idx="151">
                  <c:v>23.322398375349362</c:v>
                </c:pt>
                <c:pt idx="152">
                  <c:v>23.039298019038128</c:v>
                </c:pt>
                <c:pt idx="153">
                  <c:v>21.381284944508327</c:v>
                </c:pt>
                <c:pt idx="154">
                  <c:v>21.586105136510525</c:v>
                </c:pt>
                <c:pt idx="155">
                  <c:v>19.282205291006282</c:v>
                </c:pt>
                <c:pt idx="156">
                  <c:v>18.878599395116016</c:v>
                </c:pt>
                <c:pt idx="157">
                  <c:v>20.871765272176489</c:v>
                </c:pt>
                <c:pt idx="158">
                  <c:v>18.974388224843658</c:v>
                </c:pt>
                <c:pt idx="159">
                  <c:v>18.593541758318207</c:v>
                </c:pt>
                <c:pt idx="160">
                  <c:v>17.606224836855443</c:v>
                </c:pt>
                <c:pt idx="161">
                  <c:v>17.596214603803833</c:v>
                </c:pt>
                <c:pt idx="162">
                  <c:v>20.115478168234038</c:v>
                </c:pt>
                <c:pt idx="163">
                  <c:v>19.244271187777453</c:v>
                </c:pt>
                <c:pt idx="164">
                  <c:v>19.327576799547614</c:v>
                </c:pt>
                <c:pt idx="166">
                  <c:v>18.525161516438107</c:v>
                </c:pt>
                <c:pt idx="167">
                  <c:v>18.818898922002067</c:v>
                </c:pt>
                <c:pt idx="168">
                  <c:v>19.19739279206491</c:v>
                </c:pt>
                <c:pt idx="169">
                  <c:v>18.584724739066427</c:v>
                </c:pt>
                <c:pt idx="170">
                  <c:v>17.040462004685281</c:v>
                </c:pt>
                <c:pt idx="171">
                  <c:v>17.263786046302187</c:v>
                </c:pt>
                <c:pt idx="172">
                  <c:v>16.406743471710833</c:v>
                </c:pt>
                <c:pt idx="173">
                  <c:v>16.441920793339463</c:v>
                </c:pt>
                <c:pt idx="174">
                  <c:v>16.670758118931371</c:v>
                </c:pt>
                <c:pt idx="175">
                  <c:v>16.545972817404767</c:v>
                </c:pt>
                <c:pt idx="176">
                  <c:v>16.650334021667323</c:v>
                </c:pt>
                <c:pt idx="177">
                  <c:v>14.973958753376902</c:v>
                </c:pt>
                <c:pt idx="178">
                  <c:v>14.857832519355366</c:v>
                </c:pt>
                <c:pt idx="182">
                  <c:v>11.652089614527796</c:v>
                </c:pt>
                <c:pt idx="183">
                  <c:v>10.750961483500635</c:v>
                </c:pt>
                <c:pt idx="184">
                  <c:v>11.271935076240485</c:v>
                </c:pt>
                <c:pt idx="185">
                  <c:v>11.819472462610975</c:v>
                </c:pt>
                <c:pt idx="186">
                  <c:v>12.218680774508364</c:v>
                </c:pt>
                <c:pt idx="187">
                  <c:v>12.358370273981324</c:v>
                </c:pt>
                <c:pt idx="188">
                  <c:v>12.813135171316334</c:v>
                </c:pt>
                <c:pt idx="189">
                  <c:v>12.967497038401474</c:v>
                </c:pt>
                <c:pt idx="190">
                  <c:v>13.194951326483917</c:v>
                </c:pt>
                <c:pt idx="191">
                  <c:v>13.592703434012652</c:v>
                </c:pt>
                <c:pt idx="192">
                  <c:v>14.277427982652567</c:v>
                </c:pt>
                <c:pt idx="193">
                  <c:v>13.997597563067009</c:v>
                </c:pt>
                <c:pt idx="194">
                  <c:v>13.718674885945312</c:v>
                </c:pt>
                <c:pt idx="195">
                  <c:v>13.984664240189783</c:v>
                </c:pt>
                <c:pt idx="196">
                  <c:v>14.022790868404234</c:v>
                </c:pt>
                <c:pt idx="197">
                  <c:v>14.057449620501018</c:v>
                </c:pt>
                <c:pt idx="198">
                  <c:v>14.140533272639782</c:v>
                </c:pt>
                <c:pt idx="199">
                  <c:v>13.803680096280219</c:v>
                </c:pt>
                <c:pt idx="200">
                  <c:v>14.342698770436821</c:v>
                </c:pt>
                <c:pt idx="201">
                  <c:v>14.660901164770175</c:v>
                </c:pt>
                <c:pt idx="202">
                  <c:v>14.850383900020494</c:v>
                </c:pt>
                <c:pt idx="203">
                  <c:v>14.447910814850363</c:v>
                </c:pt>
                <c:pt idx="204">
                  <c:v>15.708214853448</c:v>
                </c:pt>
                <c:pt idx="205">
                  <c:v>15.71817958663339</c:v>
                </c:pt>
                <c:pt idx="206">
                  <c:v>15.395776273315132</c:v>
                </c:pt>
                <c:pt idx="207">
                  <c:v>15.015305992197765</c:v>
                </c:pt>
                <c:pt idx="208">
                  <c:v>16.361318682392099</c:v>
                </c:pt>
                <c:pt idx="209">
                  <c:v>15.920170676464419</c:v>
                </c:pt>
                <c:pt idx="210">
                  <c:v>15.76648302738452</c:v>
                </c:pt>
                <c:pt idx="211">
                  <c:v>15.979744527009506</c:v>
                </c:pt>
                <c:pt idx="212">
                  <c:v>17.445947407905003</c:v>
                </c:pt>
                <c:pt idx="213">
                  <c:v>17.422332630487904</c:v>
                </c:pt>
                <c:pt idx="214">
                  <c:v>18.03173421927653</c:v>
                </c:pt>
                <c:pt idx="215">
                  <c:v>17.331375952148701</c:v>
                </c:pt>
                <c:pt idx="216">
                  <c:v>17.185574185194547</c:v>
                </c:pt>
                <c:pt idx="217">
                  <c:v>18.214916560934576</c:v>
                </c:pt>
                <c:pt idx="218">
                  <c:v>18.883208518956128</c:v>
                </c:pt>
                <c:pt idx="219">
                  <c:v>19.89240031917522</c:v>
                </c:pt>
                <c:pt idx="220">
                  <c:v>19.514361365953881</c:v>
                </c:pt>
                <c:pt idx="221">
                  <c:v>22.07687363653357</c:v>
                </c:pt>
                <c:pt idx="222">
                  <c:v>22.83072179712028</c:v>
                </c:pt>
                <c:pt idx="223">
                  <c:v>24.88157578368703</c:v>
                </c:pt>
                <c:pt idx="224">
                  <c:v>23.980195390950087</c:v>
                </c:pt>
                <c:pt idx="225">
                  <c:v>23.470558422282828</c:v>
                </c:pt>
                <c:pt idx="226">
                  <c:v>22.90689869922857</c:v>
                </c:pt>
                <c:pt idx="227">
                  <c:v>23.936058166064036</c:v>
                </c:pt>
                <c:pt idx="228">
                  <c:v>24.398606999700924</c:v>
                </c:pt>
                <c:pt idx="229">
                  <c:v>27.763622924418062</c:v>
                </c:pt>
                <c:pt idx="230">
                  <c:v>26.634189146061875</c:v>
                </c:pt>
                <c:pt idx="231">
                  <c:v>27.030235982580468</c:v>
                </c:pt>
                <c:pt idx="232">
                  <c:v>43.207415757724505</c:v>
                </c:pt>
                <c:pt idx="233">
                  <c:v>47.098871623805621</c:v>
                </c:pt>
                <c:pt idx="234">
                  <c:v>35.498304792131442</c:v>
                </c:pt>
                <c:pt idx="235">
                  <c:v>33.384747193155505</c:v>
                </c:pt>
                <c:pt idx="236">
                  <c:v>33.497509046049281</c:v>
                </c:pt>
                <c:pt idx="237">
                  <c:v>33.397831843008802</c:v>
                </c:pt>
                <c:pt idx="238">
                  <c:v>33.596016722115358</c:v>
                </c:pt>
                <c:pt idx="239">
                  <c:v>35.477735076397302</c:v>
                </c:pt>
                <c:pt idx="240">
                  <c:v>36.146624418435827</c:v>
                </c:pt>
                <c:pt idx="241">
                  <c:v>36.583587435544437</c:v>
                </c:pt>
                <c:pt idx="242">
                  <c:v>36.380724620894533</c:v>
                </c:pt>
                <c:pt idx="243">
                  <c:v>38.169911021408467</c:v>
                </c:pt>
                <c:pt idx="244">
                  <c:v>39.623039645139457</c:v>
                </c:pt>
                <c:pt idx="245">
                  <c:v>40.583398713448624</c:v>
                </c:pt>
                <c:pt idx="246">
                  <c:v>42.041599115032824</c:v>
                </c:pt>
                <c:pt idx="247">
                  <c:v>42.785816688273449</c:v>
                </c:pt>
                <c:pt idx="248">
                  <c:v>42.090861025078453</c:v>
                </c:pt>
                <c:pt idx="249">
                  <c:v>42.212131105066547</c:v>
                </c:pt>
                <c:pt idx="250">
                  <c:v>43.102521231384834</c:v>
                </c:pt>
                <c:pt idx="251">
                  <c:v>45.089009182146995</c:v>
                </c:pt>
                <c:pt idx="252">
                  <c:v>44.210880802186921</c:v>
                </c:pt>
                <c:pt idx="253">
                  <c:v>44.006642979056345</c:v>
                </c:pt>
                <c:pt idx="254">
                  <c:v>43.922241034627554</c:v>
                </c:pt>
                <c:pt idx="255">
                  <c:v>43.952520393986923</c:v>
                </c:pt>
                <c:pt idx="256">
                  <c:v>37.779304083424101</c:v>
                </c:pt>
                <c:pt idx="257">
                  <c:v>38.414764858378909</c:v>
                </c:pt>
                <c:pt idx="258">
                  <c:v>36.93810293675083</c:v>
                </c:pt>
                <c:pt idx="259">
                  <c:v>35.325947545834822</c:v>
                </c:pt>
                <c:pt idx="260">
                  <c:v>32.198665737177734</c:v>
                </c:pt>
                <c:pt idx="261">
                  <c:v>29.068332303378014</c:v>
                </c:pt>
                <c:pt idx="265">
                  <c:v>8.3082288219386005</c:v>
                </c:pt>
                <c:pt idx="266">
                  <c:v>8.2613018516485379</c:v>
                </c:pt>
                <c:pt idx="267">
                  <c:v>8.5667651480351914</c:v>
                </c:pt>
                <c:pt idx="268">
                  <c:v>8.2691225966275805</c:v>
                </c:pt>
                <c:pt idx="269">
                  <c:v>8.2255142337540228</c:v>
                </c:pt>
                <c:pt idx="270">
                  <c:v>8.5216193072677058</c:v>
                </c:pt>
                <c:pt idx="271">
                  <c:v>8.0100747965876042</c:v>
                </c:pt>
                <c:pt idx="272">
                  <c:v>8.3417560639485888</c:v>
                </c:pt>
                <c:pt idx="273">
                  <c:v>8.2698893908067035</c:v>
                </c:pt>
                <c:pt idx="274">
                  <c:v>8.3145215350389705</c:v>
                </c:pt>
                <c:pt idx="275">
                  <c:v>8.3399493746200406</c:v>
                </c:pt>
                <c:pt idx="276">
                  <c:v>8.3287475118294534</c:v>
                </c:pt>
                <c:pt idx="277">
                  <c:v>8.493111511067184</c:v>
                </c:pt>
                <c:pt idx="278">
                  <c:v>8.2967713610883056</c:v>
                </c:pt>
                <c:pt idx="279">
                  <c:v>8.1697557948531614</c:v>
                </c:pt>
                <c:pt idx="280">
                  <c:v>8.1832338694950213</c:v>
                </c:pt>
                <c:pt idx="281">
                  <c:v>8.1776821129438222</c:v>
                </c:pt>
                <c:pt idx="282">
                  <c:v>8.2705511675221519</c:v>
                </c:pt>
                <c:pt idx="283">
                  <c:v>8.3279423779413762</c:v>
                </c:pt>
                <c:pt idx="284">
                  <c:v>8.2093579359648086</c:v>
                </c:pt>
                <c:pt idx="285">
                  <c:v>8.3163143331686289</c:v>
                </c:pt>
                <c:pt idx="286">
                  <c:v>8.2124062206507791</c:v>
                </c:pt>
                <c:pt idx="287">
                  <c:v>8.1658665369859698</c:v>
                </c:pt>
                <c:pt idx="288">
                  <c:v>8.2434461045862619</c:v>
                </c:pt>
                <c:pt idx="289">
                  <c:v>8.3482135266678714</c:v>
                </c:pt>
                <c:pt idx="290">
                  <c:v>8.2697613139528681</c:v>
                </c:pt>
                <c:pt idx="291">
                  <c:v>8.0880235922545758</c:v>
                </c:pt>
                <c:pt idx="292">
                  <c:v>8.2480963223290349</c:v>
                </c:pt>
                <c:pt idx="293">
                  <c:v>8.4941152890994829</c:v>
                </c:pt>
                <c:pt idx="294">
                  <c:v>8.3517093857823124</c:v>
                </c:pt>
                <c:pt idx="295">
                  <c:v>8.3443309365761476</c:v>
                </c:pt>
                <c:pt idx="296">
                  <c:v>8.2602202829024129</c:v>
                </c:pt>
                <c:pt idx="297">
                  <c:v>8.4221677691800156</c:v>
                </c:pt>
                <c:pt idx="298">
                  <c:v>8.4226050641212993</c:v>
                </c:pt>
                <c:pt idx="299">
                  <c:v>8.4987188324139709</c:v>
                </c:pt>
                <c:pt idx="300">
                  <c:v>8.2400780445016721</c:v>
                </c:pt>
                <c:pt idx="301">
                  <c:v>8.2575103878215739</c:v>
                </c:pt>
                <c:pt idx="302">
                  <c:v>8.1578793754441321</c:v>
                </c:pt>
                <c:pt idx="303">
                  <c:v>8.3276717773868612</c:v>
                </c:pt>
                <c:pt idx="304">
                  <c:v>8.3003022260239661</c:v>
                </c:pt>
                <c:pt idx="305">
                  <c:v>8.4173030713262662</c:v>
                </c:pt>
                <c:pt idx="306">
                  <c:v>8.3780309851004127</c:v>
                </c:pt>
                <c:pt idx="307">
                  <c:v>8.2452427922515987</c:v>
                </c:pt>
                <c:pt idx="308">
                  <c:v>8.4287563648168859</c:v>
                </c:pt>
                <c:pt idx="309">
                  <c:v>8.2051013947987688</c:v>
                </c:pt>
                <c:pt idx="310">
                  <c:v>8.1138087134712755</c:v>
                </c:pt>
                <c:pt idx="311">
                  <c:v>8.4481195847834734</c:v>
                </c:pt>
                <c:pt idx="312">
                  <c:v>8.0257871316600689</c:v>
                </c:pt>
                <c:pt idx="313">
                  <c:v>8.4488533179092205</c:v>
                </c:pt>
                <c:pt idx="314">
                  <c:v>8.5957380215747872</c:v>
                </c:pt>
                <c:pt idx="315">
                  <c:v>8.4260603609349491</c:v>
                </c:pt>
                <c:pt idx="316">
                  <c:v>8.5115126265981615</c:v>
                </c:pt>
                <c:pt idx="317">
                  <c:v>8.2874517557482736</c:v>
                </c:pt>
                <c:pt idx="318">
                  <c:v>8.5584671014620444</c:v>
                </c:pt>
                <c:pt idx="319">
                  <c:v>8.4784704652536629</c:v>
                </c:pt>
                <c:pt idx="320">
                  <c:v>8.473417958390824</c:v>
                </c:pt>
                <c:pt idx="321">
                  <c:v>8.5828667145007529</c:v>
                </c:pt>
                <c:pt idx="322">
                  <c:v>8.3853599816385014</c:v>
                </c:pt>
                <c:pt idx="323">
                  <c:v>8.5100448825227026</c:v>
                </c:pt>
                <c:pt idx="324">
                  <c:v>8.4201871620412732</c:v>
                </c:pt>
                <c:pt idx="325">
                  <c:v>8.5085538012330879</c:v>
                </c:pt>
                <c:pt idx="326">
                  <c:v>8.4087285898950626</c:v>
                </c:pt>
                <c:pt idx="327">
                  <c:v>8.3774250510045221</c:v>
                </c:pt>
                <c:pt idx="328">
                  <c:v>8.5091711261120668</c:v>
                </c:pt>
                <c:pt idx="329">
                  <c:v>8.4018855074943968</c:v>
                </c:pt>
                <c:pt idx="330">
                  <c:v>8.4182710100654088</c:v>
                </c:pt>
                <c:pt idx="331">
                  <c:v>8.5934087453437282</c:v>
                </c:pt>
                <c:pt idx="332">
                  <c:v>8.3931835048573245</c:v>
                </c:pt>
                <c:pt idx="333">
                  <c:v>8.6669559757281842</c:v>
                </c:pt>
                <c:pt idx="334">
                  <c:v>8.4569338283076476</c:v>
                </c:pt>
                <c:pt idx="335">
                  <c:v>8.5553932569701026</c:v>
                </c:pt>
                <c:pt idx="336">
                  <c:v>8.4983476595794407</c:v>
                </c:pt>
                <c:pt idx="337">
                  <c:v>8.6042483256670756</c:v>
                </c:pt>
                <c:pt idx="338">
                  <c:v>8.5417473766455672</c:v>
                </c:pt>
                <c:pt idx="339">
                  <c:v>8.5821899352904847</c:v>
                </c:pt>
                <c:pt idx="340">
                  <c:v>8.7423546251016386</c:v>
                </c:pt>
                <c:pt idx="341">
                  <c:v>8.6265939860368679</c:v>
                </c:pt>
                <c:pt idx="342">
                  <c:v>8.8465208360949976</c:v>
                </c:pt>
                <c:pt idx="343">
                  <c:v>8.6980611482984713</c:v>
                </c:pt>
                <c:pt idx="344">
                  <c:v>8.865992963060938</c:v>
                </c:pt>
                <c:pt idx="345">
                  <c:v>9.0409142734604337</c:v>
                </c:pt>
                <c:pt idx="346">
                  <c:v>9.3785079128959907</c:v>
                </c:pt>
                <c:pt idx="347">
                  <c:v>9.680981267632033</c:v>
                </c:pt>
                <c:pt idx="348">
                  <c:v>9.8764321030575228</c:v>
                </c:pt>
                <c:pt idx="349">
                  <c:v>9.5303142683307769</c:v>
                </c:pt>
                <c:pt idx="350">
                  <c:v>10.316146891184806</c:v>
                </c:pt>
                <c:pt idx="351">
                  <c:v>10.175215955366516</c:v>
                </c:pt>
                <c:pt idx="352">
                  <c:v>10.552820692809249</c:v>
                </c:pt>
                <c:pt idx="356">
                  <c:v>15.556338575793134</c:v>
                </c:pt>
                <c:pt idx="357">
                  <c:v>13.897667750561206</c:v>
                </c:pt>
                <c:pt idx="358">
                  <c:v>14.300553358700673</c:v>
                </c:pt>
                <c:pt idx="359">
                  <c:v>15.47858731297447</c:v>
                </c:pt>
                <c:pt idx="360">
                  <c:v>15.31638172822136</c:v>
                </c:pt>
                <c:pt idx="361">
                  <c:v>15.706495768094868</c:v>
                </c:pt>
                <c:pt idx="362">
                  <c:v>15.652679874447774</c:v>
                </c:pt>
                <c:pt idx="363">
                  <c:v>15.708236335316672</c:v>
                </c:pt>
                <c:pt idx="364">
                  <c:v>14.276794963403052</c:v>
                </c:pt>
                <c:pt idx="365">
                  <c:v>16.256275803739126</c:v>
                </c:pt>
                <c:pt idx="366">
                  <c:v>15.63653080008199</c:v>
                </c:pt>
                <c:pt idx="367">
                  <c:v>16.176223324911177</c:v>
                </c:pt>
                <c:pt idx="368">
                  <c:v>15.468300324543247</c:v>
                </c:pt>
                <c:pt idx="369">
                  <c:v>15.269820374286269</c:v>
                </c:pt>
                <c:pt idx="370">
                  <c:v>16.295495659057128</c:v>
                </c:pt>
                <c:pt idx="371">
                  <c:v>15.033489407450602</c:v>
                </c:pt>
                <c:pt idx="372">
                  <c:v>16.874490830749739</c:v>
                </c:pt>
                <c:pt idx="373">
                  <c:v>16.303430589691093</c:v>
                </c:pt>
                <c:pt idx="374">
                  <c:v>16.403983422027352</c:v>
                </c:pt>
                <c:pt idx="375">
                  <c:v>16.000693857823951</c:v>
                </c:pt>
                <c:pt idx="376">
                  <c:v>16.907761919052074</c:v>
                </c:pt>
                <c:pt idx="377">
                  <c:v>15.795102725027602</c:v>
                </c:pt>
                <c:pt idx="378">
                  <c:v>16.59175214663879</c:v>
                </c:pt>
                <c:pt idx="379">
                  <c:v>17.102237314490999</c:v>
                </c:pt>
                <c:pt idx="380">
                  <c:v>16.049294995405102</c:v>
                </c:pt>
                <c:pt idx="381">
                  <c:v>16.78734300534914</c:v>
                </c:pt>
                <c:pt idx="382">
                  <c:v>15.994810101619121</c:v>
                </c:pt>
                <c:pt idx="383">
                  <c:v>14.676068304181323</c:v>
                </c:pt>
                <c:pt idx="384">
                  <c:v>17.31888139642578</c:v>
                </c:pt>
                <c:pt idx="385">
                  <c:v>16.081021938038027</c:v>
                </c:pt>
                <c:pt idx="386">
                  <c:v>17.806245219361777</c:v>
                </c:pt>
                <c:pt idx="387">
                  <c:v>16.068042279612584</c:v>
                </c:pt>
                <c:pt idx="388">
                  <c:v>17.906091267498155</c:v>
                </c:pt>
                <c:pt idx="389">
                  <c:v>18.108141255871676</c:v>
                </c:pt>
                <c:pt idx="390">
                  <c:v>17.728690378095529</c:v>
                </c:pt>
                <c:pt idx="391">
                  <c:v>16.878168108921773</c:v>
                </c:pt>
                <c:pt idx="392">
                  <c:v>18.417702733756936</c:v>
                </c:pt>
                <c:pt idx="393">
                  <c:v>17.919683805618927</c:v>
                </c:pt>
                <c:pt idx="394">
                  <c:v>18.367463546001854</c:v>
                </c:pt>
                <c:pt idx="395">
                  <c:v>18.70104735196378</c:v>
                </c:pt>
                <c:pt idx="396">
                  <c:v>19.643824684724628</c:v>
                </c:pt>
                <c:pt idx="397">
                  <c:v>18.788565516726958</c:v>
                </c:pt>
                <c:pt idx="398">
                  <c:v>18.650662584444266</c:v>
                </c:pt>
                <c:pt idx="399">
                  <c:v>19.295968227543927</c:v>
                </c:pt>
                <c:pt idx="400">
                  <c:v>17.898269966871148</c:v>
                </c:pt>
                <c:pt idx="401">
                  <c:v>18.334218573153461</c:v>
                </c:pt>
                <c:pt idx="402">
                  <c:v>20.632459087636491</c:v>
                </c:pt>
                <c:pt idx="403">
                  <c:v>18.725530034371882</c:v>
                </c:pt>
                <c:pt idx="404">
                  <c:v>19.472369784097889</c:v>
                </c:pt>
                <c:pt idx="405">
                  <c:v>19.195398447945024</c:v>
                </c:pt>
                <c:pt idx="406">
                  <c:v>18.871898263262484</c:v>
                </c:pt>
                <c:pt idx="407">
                  <c:v>18.728254098475613</c:v>
                </c:pt>
                <c:pt idx="408">
                  <c:v>20.66735100102612</c:v>
                </c:pt>
                <c:pt idx="409">
                  <c:v>20.068952602714081</c:v>
                </c:pt>
                <c:pt idx="410">
                  <c:v>19.893078356070244</c:v>
                </c:pt>
                <c:pt idx="411">
                  <c:v>18.442509636747289</c:v>
                </c:pt>
                <c:pt idx="412">
                  <c:v>20.406692099738045</c:v>
                </c:pt>
                <c:pt idx="413">
                  <c:v>18.720508088146627</c:v>
                </c:pt>
                <c:pt idx="414">
                  <c:v>19.5240886623595</c:v>
                </c:pt>
                <c:pt idx="415">
                  <c:v>18.423288940481406</c:v>
                </c:pt>
                <c:pt idx="416">
                  <c:v>20.102803509658379</c:v>
                </c:pt>
                <c:pt idx="417">
                  <c:v>20.747480714919927</c:v>
                </c:pt>
                <c:pt idx="418">
                  <c:v>18.687576222921368</c:v>
                </c:pt>
                <c:pt idx="419">
                  <c:v>20.968135185976273</c:v>
                </c:pt>
                <c:pt idx="420">
                  <c:v>20.541638707071488</c:v>
                </c:pt>
                <c:pt idx="421">
                  <c:v>18.962035196841729</c:v>
                </c:pt>
                <c:pt idx="422">
                  <c:v>20.981872192565582</c:v>
                </c:pt>
                <c:pt idx="423">
                  <c:v>20.370171026541783</c:v>
                </c:pt>
                <c:pt idx="424">
                  <c:v>20.708012207141657</c:v>
                </c:pt>
                <c:pt idx="425">
                  <c:v>20.04101045613265</c:v>
                </c:pt>
                <c:pt idx="426">
                  <c:v>19.892223769514096</c:v>
                </c:pt>
                <c:pt idx="427">
                  <c:v>19.057780563063684</c:v>
                </c:pt>
                <c:pt idx="428">
                  <c:v>18.620427278748899</c:v>
                </c:pt>
                <c:pt idx="429">
                  <c:v>20.041128253499288</c:v>
                </c:pt>
                <c:pt idx="430">
                  <c:v>19.041915980451314</c:v>
                </c:pt>
                <c:pt idx="431">
                  <c:v>18.089959343459292</c:v>
                </c:pt>
                <c:pt idx="432">
                  <c:v>19.765907208407452</c:v>
                </c:pt>
                <c:pt idx="433">
                  <c:v>20.475951950494927</c:v>
                </c:pt>
                <c:pt idx="434">
                  <c:v>19.645099618959392</c:v>
                </c:pt>
                <c:pt idx="435">
                  <c:v>20.141999749938243</c:v>
                </c:pt>
                <c:pt idx="436">
                  <c:v>19.580613895439466</c:v>
                </c:pt>
                <c:pt idx="437">
                  <c:v>20.077734340832819</c:v>
                </c:pt>
                <c:pt idx="438">
                  <c:v>20.462154378278424</c:v>
                </c:pt>
                <c:pt idx="439">
                  <c:v>20.269250910906685</c:v>
                </c:pt>
                <c:pt idx="440">
                  <c:v>18.941550401476192</c:v>
                </c:pt>
                <c:pt idx="441">
                  <c:v>19.056628982675122</c:v>
                </c:pt>
                <c:pt idx="442">
                  <c:v>19.86101913595969</c:v>
                </c:pt>
                <c:pt idx="443">
                  <c:v>21.331311412948619</c:v>
                </c:pt>
                <c:pt idx="444">
                  <c:v>18.371004412600733</c:v>
                </c:pt>
                <c:pt idx="445">
                  <c:v>20.358225428962236</c:v>
                </c:pt>
                <c:pt idx="446">
                  <c:v>19.438414693161871</c:v>
                </c:pt>
                <c:pt idx="447">
                  <c:v>20.962893203160476</c:v>
                </c:pt>
                <c:pt idx="448">
                  <c:v>20.299270069547202</c:v>
                </c:pt>
                <c:pt idx="449">
                  <c:v>20.951378232746759</c:v>
                </c:pt>
                <c:pt idx="450">
                  <c:v>20.982929034977655</c:v>
                </c:pt>
                <c:pt idx="451">
                  <c:v>20.63237768521094</c:v>
                </c:pt>
                <c:pt idx="452">
                  <c:v>21.811880494856137</c:v>
                </c:pt>
                <c:pt idx="453">
                  <c:v>21.131814904756354</c:v>
                </c:pt>
                <c:pt idx="454">
                  <c:v>20.843262476082991</c:v>
                </c:pt>
                <c:pt idx="455">
                  <c:v>20.585449603624944</c:v>
                </c:pt>
                <c:pt idx="456">
                  <c:v>21.013134613507386</c:v>
                </c:pt>
                <c:pt idx="457">
                  <c:v>20.881138218995712</c:v>
                </c:pt>
                <c:pt idx="458">
                  <c:v>21.011878571303114</c:v>
                </c:pt>
                <c:pt idx="459">
                  <c:v>21.306482839687959</c:v>
                </c:pt>
                <c:pt idx="460">
                  <c:v>20.314111982096794</c:v>
                </c:pt>
                <c:pt idx="461">
                  <c:v>20.088288318106859</c:v>
                </c:pt>
                <c:pt idx="462">
                  <c:v>20.798141083825563</c:v>
                </c:pt>
                <c:pt idx="463">
                  <c:v>18.90959925489306</c:v>
                </c:pt>
              </c:numCache>
            </c:numRef>
          </c:yVal>
        </c:ser>
        <c:ser>
          <c:idx val="0"/>
          <c:order val="1"/>
          <c:tx>
            <c:strRef>
              <c:f>'TM-Cond-Metal Flux Estimates'!$AF$1</c:f>
              <c:strCache>
                <c:ptCount val="1"/>
                <c:pt idx="0">
                  <c:v>Zn Flux estimated from conductivity</c:v>
                </c:pt>
              </c:strCache>
            </c:strRef>
          </c:tx>
          <c:spPr>
            <a:ln w="12700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'TM-Cond-Metal Flux Estimates'!$A$11385:$A$23615</c:f>
              <c:numCache>
                <c:formatCode>m/d/yyyy\ h:mm</c:formatCode>
                <c:ptCount val="12231"/>
                <c:pt idx="0">
                  <c:v>40047.041666666628</c:v>
                </c:pt>
                <c:pt idx="1">
                  <c:v>40047.083333333314</c:v>
                </c:pt>
                <c:pt idx="2">
                  <c:v>40047.124999999993</c:v>
                </c:pt>
                <c:pt idx="3">
                  <c:v>40047.166666666621</c:v>
                </c:pt>
                <c:pt idx="4">
                  <c:v>40047.208333333307</c:v>
                </c:pt>
                <c:pt idx="5">
                  <c:v>40047.249999999985</c:v>
                </c:pt>
                <c:pt idx="6">
                  <c:v>40047.291666666606</c:v>
                </c:pt>
                <c:pt idx="7">
                  <c:v>40047.333333333285</c:v>
                </c:pt>
                <c:pt idx="8">
                  <c:v>40047.374999999993</c:v>
                </c:pt>
                <c:pt idx="9">
                  <c:v>40047.416666666628</c:v>
                </c:pt>
                <c:pt idx="10">
                  <c:v>40047.458333333292</c:v>
                </c:pt>
                <c:pt idx="11">
                  <c:v>40047.499999999971</c:v>
                </c:pt>
                <c:pt idx="12">
                  <c:v>40047.541666666599</c:v>
                </c:pt>
                <c:pt idx="13">
                  <c:v>40047.583333333285</c:v>
                </c:pt>
                <c:pt idx="14">
                  <c:v>40047.624999999949</c:v>
                </c:pt>
                <c:pt idx="15">
                  <c:v>40047.666666666591</c:v>
                </c:pt>
                <c:pt idx="16">
                  <c:v>40047.708333333278</c:v>
                </c:pt>
                <c:pt idx="17">
                  <c:v>40047.749999999942</c:v>
                </c:pt>
                <c:pt idx="18">
                  <c:v>40047.791666666577</c:v>
                </c:pt>
                <c:pt idx="19">
                  <c:v>40047.83333333327</c:v>
                </c:pt>
                <c:pt idx="20">
                  <c:v>40047.874999999956</c:v>
                </c:pt>
                <c:pt idx="21">
                  <c:v>40047.916666666599</c:v>
                </c:pt>
                <c:pt idx="22">
                  <c:v>40047.958333333263</c:v>
                </c:pt>
                <c:pt idx="23">
                  <c:v>40047.999999999942</c:v>
                </c:pt>
                <c:pt idx="24">
                  <c:v>40048.041666666584</c:v>
                </c:pt>
                <c:pt idx="25">
                  <c:v>40048.083333333256</c:v>
                </c:pt>
                <c:pt idx="26">
                  <c:v>40048.124999999935</c:v>
                </c:pt>
                <c:pt idx="27">
                  <c:v>40048.166666666584</c:v>
                </c:pt>
                <c:pt idx="28">
                  <c:v>40048.208333333234</c:v>
                </c:pt>
                <c:pt idx="29">
                  <c:v>40048.249999999913</c:v>
                </c:pt>
                <c:pt idx="30">
                  <c:v>40048.291666666562</c:v>
                </c:pt>
                <c:pt idx="31">
                  <c:v>40048.333333333234</c:v>
                </c:pt>
                <c:pt idx="32">
                  <c:v>40048.374999999935</c:v>
                </c:pt>
                <c:pt idx="33">
                  <c:v>40048.416666666584</c:v>
                </c:pt>
                <c:pt idx="34">
                  <c:v>40048.458333333241</c:v>
                </c:pt>
                <c:pt idx="35">
                  <c:v>40048.499999999898</c:v>
                </c:pt>
                <c:pt idx="36">
                  <c:v>40048.541666666555</c:v>
                </c:pt>
                <c:pt idx="37">
                  <c:v>40048.583333333227</c:v>
                </c:pt>
                <c:pt idx="38">
                  <c:v>40048.624999999891</c:v>
                </c:pt>
                <c:pt idx="39">
                  <c:v>40048.666666666555</c:v>
                </c:pt>
                <c:pt idx="40">
                  <c:v>40048.708333333205</c:v>
                </c:pt>
                <c:pt idx="41">
                  <c:v>40048.749999999891</c:v>
                </c:pt>
                <c:pt idx="42">
                  <c:v>40048.791666666519</c:v>
                </c:pt>
                <c:pt idx="43">
                  <c:v>40048.833333333205</c:v>
                </c:pt>
                <c:pt idx="44">
                  <c:v>40048.874999999898</c:v>
                </c:pt>
                <c:pt idx="45">
                  <c:v>40048.916666666541</c:v>
                </c:pt>
                <c:pt idx="46">
                  <c:v>40048.958333333212</c:v>
                </c:pt>
                <c:pt idx="47">
                  <c:v>40048.999999999869</c:v>
                </c:pt>
                <c:pt idx="48">
                  <c:v>40049.041666666526</c:v>
                </c:pt>
                <c:pt idx="49">
                  <c:v>40049.083333333198</c:v>
                </c:pt>
                <c:pt idx="50">
                  <c:v>40049.124999999862</c:v>
                </c:pt>
                <c:pt idx="51">
                  <c:v>40049.166666666526</c:v>
                </c:pt>
                <c:pt idx="52">
                  <c:v>40049.20833333319</c:v>
                </c:pt>
                <c:pt idx="53">
                  <c:v>40049.249999999862</c:v>
                </c:pt>
                <c:pt idx="54">
                  <c:v>40049.291666666497</c:v>
                </c:pt>
                <c:pt idx="55">
                  <c:v>40049.333333333183</c:v>
                </c:pt>
                <c:pt idx="56">
                  <c:v>40049.374999999869</c:v>
                </c:pt>
                <c:pt idx="57">
                  <c:v>40049.416666666511</c:v>
                </c:pt>
                <c:pt idx="58">
                  <c:v>40049.458333333198</c:v>
                </c:pt>
                <c:pt idx="59">
                  <c:v>40049.49999999984</c:v>
                </c:pt>
                <c:pt idx="60">
                  <c:v>40049.541666666504</c:v>
                </c:pt>
                <c:pt idx="61">
                  <c:v>40049.583333333168</c:v>
                </c:pt>
                <c:pt idx="62">
                  <c:v>40049.624999999833</c:v>
                </c:pt>
                <c:pt idx="63">
                  <c:v>40049.666666666482</c:v>
                </c:pt>
                <c:pt idx="64">
                  <c:v>40049.708333333161</c:v>
                </c:pt>
                <c:pt idx="65">
                  <c:v>40049.749999999833</c:v>
                </c:pt>
                <c:pt idx="66">
                  <c:v>40049.791666666468</c:v>
                </c:pt>
                <c:pt idx="67">
                  <c:v>40049.833333333161</c:v>
                </c:pt>
                <c:pt idx="68">
                  <c:v>40049.87499999984</c:v>
                </c:pt>
                <c:pt idx="69">
                  <c:v>40049.916666666482</c:v>
                </c:pt>
                <c:pt idx="70">
                  <c:v>40049.958333333168</c:v>
                </c:pt>
                <c:pt idx="71">
                  <c:v>40049.999999999811</c:v>
                </c:pt>
                <c:pt idx="72">
                  <c:v>40050.041666666475</c:v>
                </c:pt>
                <c:pt idx="73">
                  <c:v>40050.083333333139</c:v>
                </c:pt>
                <c:pt idx="74">
                  <c:v>40050.124999999811</c:v>
                </c:pt>
                <c:pt idx="75">
                  <c:v>40050.166666666453</c:v>
                </c:pt>
                <c:pt idx="76">
                  <c:v>40050.208333333132</c:v>
                </c:pt>
                <c:pt idx="77">
                  <c:v>40050.249999999796</c:v>
                </c:pt>
                <c:pt idx="78">
                  <c:v>40050.291666666431</c:v>
                </c:pt>
                <c:pt idx="79">
                  <c:v>40050.333333333132</c:v>
                </c:pt>
                <c:pt idx="80">
                  <c:v>40050.374999999804</c:v>
                </c:pt>
                <c:pt idx="81">
                  <c:v>40050.416666666453</c:v>
                </c:pt>
                <c:pt idx="82">
                  <c:v>40050.458333333139</c:v>
                </c:pt>
                <c:pt idx="83">
                  <c:v>40050.499999999782</c:v>
                </c:pt>
                <c:pt idx="84">
                  <c:v>40050.541666666431</c:v>
                </c:pt>
                <c:pt idx="85">
                  <c:v>40050.58333333311</c:v>
                </c:pt>
                <c:pt idx="86">
                  <c:v>40050.624999999782</c:v>
                </c:pt>
                <c:pt idx="87">
                  <c:v>40050.666666666424</c:v>
                </c:pt>
                <c:pt idx="88">
                  <c:v>40050.708333333103</c:v>
                </c:pt>
                <c:pt idx="89">
                  <c:v>40050.749999999767</c:v>
                </c:pt>
                <c:pt idx="90">
                  <c:v>40050.791666666402</c:v>
                </c:pt>
                <c:pt idx="91">
                  <c:v>40050.833333333096</c:v>
                </c:pt>
                <c:pt idx="92">
                  <c:v>40050.874999999774</c:v>
                </c:pt>
                <c:pt idx="93">
                  <c:v>40050.916666666431</c:v>
                </c:pt>
                <c:pt idx="94">
                  <c:v>40050.958333333103</c:v>
                </c:pt>
                <c:pt idx="95">
                  <c:v>40050.999999999753</c:v>
                </c:pt>
                <c:pt idx="96">
                  <c:v>40051.041666666402</c:v>
                </c:pt>
                <c:pt idx="97">
                  <c:v>40051.083333333081</c:v>
                </c:pt>
                <c:pt idx="98">
                  <c:v>40051.124999999745</c:v>
                </c:pt>
                <c:pt idx="99">
                  <c:v>40051.166666666395</c:v>
                </c:pt>
                <c:pt idx="100">
                  <c:v>40051.208333333081</c:v>
                </c:pt>
                <c:pt idx="101">
                  <c:v>40051.249999999738</c:v>
                </c:pt>
                <c:pt idx="102">
                  <c:v>40051.291666666373</c:v>
                </c:pt>
                <c:pt idx="103">
                  <c:v>40051.333333333067</c:v>
                </c:pt>
                <c:pt idx="104">
                  <c:v>40051.374999999745</c:v>
                </c:pt>
                <c:pt idx="105">
                  <c:v>40051.416666666395</c:v>
                </c:pt>
                <c:pt idx="106">
                  <c:v>40051.458333333074</c:v>
                </c:pt>
                <c:pt idx="107">
                  <c:v>40051.499999999731</c:v>
                </c:pt>
                <c:pt idx="108">
                  <c:v>40051.541666666373</c:v>
                </c:pt>
                <c:pt idx="109">
                  <c:v>40051.583333333052</c:v>
                </c:pt>
                <c:pt idx="110">
                  <c:v>40051.624999999716</c:v>
                </c:pt>
                <c:pt idx="111">
                  <c:v>40051.666666666366</c:v>
                </c:pt>
                <c:pt idx="112">
                  <c:v>40051.708333333045</c:v>
                </c:pt>
                <c:pt idx="113">
                  <c:v>40051.749999999709</c:v>
                </c:pt>
                <c:pt idx="114">
                  <c:v>40051.791666666344</c:v>
                </c:pt>
                <c:pt idx="115">
                  <c:v>40051.833333333037</c:v>
                </c:pt>
                <c:pt idx="116">
                  <c:v>40051.874999999716</c:v>
                </c:pt>
                <c:pt idx="117">
                  <c:v>40051.916666666366</c:v>
                </c:pt>
                <c:pt idx="118">
                  <c:v>40051.958333333045</c:v>
                </c:pt>
                <c:pt idx="119">
                  <c:v>40051.999999999694</c:v>
                </c:pt>
                <c:pt idx="120">
                  <c:v>40052.041666666344</c:v>
                </c:pt>
                <c:pt idx="121">
                  <c:v>40052.083333333023</c:v>
                </c:pt>
                <c:pt idx="122">
                  <c:v>40052.124999999687</c:v>
                </c:pt>
                <c:pt idx="123">
                  <c:v>40052.166666666337</c:v>
                </c:pt>
                <c:pt idx="124">
                  <c:v>40052.208333333016</c:v>
                </c:pt>
                <c:pt idx="125">
                  <c:v>40052.24999999968</c:v>
                </c:pt>
                <c:pt idx="126">
                  <c:v>40052.291666666315</c:v>
                </c:pt>
                <c:pt idx="127">
                  <c:v>40052.333333333008</c:v>
                </c:pt>
                <c:pt idx="128">
                  <c:v>40052.374999999687</c:v>
                </c:pt>
                <c:pt idx="129">
                  <c:v>40052.416666666337</c:v>
                </c:pt>
                <c:pt idx="130">
                  <c:v>40052.458333333016</c:v>
                </c:pt>
                <c:pt idx="131">
                  <c:v>40052.499999999665</c:v>
                </c:pt>
                <c:pt idx="132">
                  <c:v>40052.541666666315</c:v>
                </c:pt>
                <c:pt idx="133">
                  <c:v>40052.583333333001</c:v>
                </c:pt>
                <c:pt idx="134">
                  <c:v>40052.624999999658</c:v>
                </c:pt>
                <c:pt idx="135">
                  <c:v>40052.666666666308</c:v>
                </c:pt>
                <c:pt idx="136">
                  <c:v>40052.708333333001</c:v>
                </c:pt>
                <c:pt idx="137">
                  <c:v>40052.749999999651</c:v>
                </c:pt>
                <c:pt idx="138">
                  <c:v>40052.791666666286</c:v>
                </c:pt>
                <c:pt idx="139">
                  <c:v>40052.833333332994</c:v>
                </c:pt>
                <c:pt idx="140">
                  <c:v>40052.874999999643</c:v>
                </c:pt>
                <c:pt idx="141">
                  <c:v>40052.916666666308</c:v>
                </c:pt>
                <c:pt idx="142">
                  <c:v>40052.958333333001</c:v>
                </c:pt>
                <c:pt idx="143">
                  <c:v>40052.999999999636</c:v>
                </c:pt>
                <c:pt idx="144">
                  <c:v>40053.041666666279</c:v>
                </c:pt>
                <c:pt idx="145">
                  <c:v>40053.083333332979</c:v>
                </c:pt>
                <c:pt idx="146">
                  <c:v>40053.124999999629</c:v>
                </c:pt>
                <c:pt idx="147">
                  <c:v>40053.166666666271</c:v>
                </c:pt>
                <c:pt idx="148">
                  <c:v>40053.208333332972</c:v>
                </c:pt>
                <c:pt idx="149">
                  <c:v>40053.249999999622</c:v>
                </c:pt>
                <c:pt idx="150">
                  <c:v>40053.291666666257</c:v>
                </c:pt>
                <c:pt idx="151">
                  <c:v>40053.333333332965</c:v>
                </c:pt>
                <c:pt idx="152">
                  <c:v>40053.374999999629</c:v>
                </c:pt>
                <c:pt idx="153">
                  <c:v>40053.416666666279</c:v>
                </c:pt>
                <c:pt idx="154">
                  <c:v>40053.458333332965</c:v>
                </c:pt>
                <c:pt idx="155">
                  <c:v>40053.499999999607</c:v>
                </c:pt>
                <c:pt idx="156">
                  <c:v>40053.541666666257</c:v>
                </c:pt>
                <c:pt idx="157">
                  <c:v>40053.583333332943</c:v>
                </c:pt>
                <c:pt idx="158">
                  <c:v>40053.6249999996</c:v>
                </c:pt>
                <c:pt idx="159">
                  <c:v>40053.66666666625</c:v>
                </c:pt>
                <c:pt idx="160">
                  <c:v>40053.708333332943</c:v>
                </c:pt>
                <c:pt idx="161">
                  <c:v>40053.749999999593</c:v>
                </c:pt>
                <c:pt idx="162">
                  <c:v>40053.79166666622</c:v>
                </c:pt>
                <c:pt idx="163">
                  <c:v>40053.833333332936</c:v>
                </c:pt>
                <c:pt idx="164">
                  <c:v>40053.874999999607</c:v>
                </c:pt>
                <c:pt idx="165">
                  <c:v>40053.91666666625</c:v>
                </c:pt>
                <c:pt idx="166">
                  <c:v>40053.958333332943</c:v>
                </c:pt>
                <c:pt idx="167">
                  <c:v>40053.999999999593</c:v>
                </c:pt>
                <c:pt idx="168">
                  <c:v>40054.04166666622</c:v>
                </c:pt>
                <c:pt idx="169">
                  <c:v>40054.083333332921</c:v>
                </c:pt>
                <c:pt idx="170">
                  <c:v>40054.124999999585</c:v>
                </c:pt>
                <c:pt idx="171">
                  <c:v>40054.16666666622</c:v>
                </c:pt>
                <c:pt idx="172">
                  <c:v>40054.208333332899</c:v>
                </c:pt>
                <c:pt idx="173">
                  <c:v>40054.249999999563</c:v>
                </c:pt>
                <c:pt idx="174">
                  <c:v>40054.291666666191</c:v>
                </c:pt>
                <c:pt idx="175">
                  <c:v>40054.333333332892</c:v>
                </c:pt>
                <c:pt idx="176">
                  <c:v>40054.374999999585</c:v>
                </c:pt>
                <c:pt idx="177">
                  <c:v>40054.41666666622</c:v>
                </c:pt>
                <c:pt idx="178">
                  <c:v>40054.458333332906</c:v>
                </c:pt>
                <c:pt idx="179">
                  <c:v>40054.499999999549</c:v>
                </c:pt>
                <c:pt idx="180">
                  <c:v>40054.541666666191</c:v>
                </c:pt>
                <c:pt idx="181">
                  <c:v>40054.583333332892</c:v>
                </c:pt>
                <c:pt idx="182">
                  <c:v>40054.624999999542</c:v>
                </c:pt>
                <c:pt idx="183">
                  <c:v>40054.666666666191</c:v>
                </c:pt>
                <c:pt idx="184">
                  <c:v>40054.708333332885</c:v>
                </c:pt>
                <c:pt idx="185">
                  <c:v>40054.749999999542</c:v>
                </c:pt>
                <c:pt idx="186">
                  <c:v>40054.791666666177</c:v>
                </c:pt>
                <c:pt idx="187">
                  <c:v>40054.833333332863</c:v>
                </c:pt>
                <c:pt idx="188">
                  <c:v>40054.874999999549</c:v>
                </c:pt>
                <c:pt idx="189">
                  <c:v>40054.916666666191</c:v>
                </c:pt>
                <c:pt idx="190">
                  <c:v>40054.958333332885</c:v>
                </c:pt>
                <c:pt idx="191">
                  <c:v>40054.999999999534</c:v>
                </c:pt>
                <c:pt idx="192">
                  <c:v>40055.041666666184</c:v>
                </c:pt>
                <c:pt idx="193">
                  <c:v>40055.083333332848</c:v>
                </c:pt>
                <c:pt idx="194">
                  <c:v>40055.124999999513</c:v>
                </c:pt>
                <c:pt idx="195">
                  <c:v>40055.166666666177</c:v>
                </c:pt>
                <c:pt idx="196">
                  <c:v>40055.208333332841</c:v>
                </c:pt>
                <c:pt idx="197">
                  <c:v>40055.249999999513</c:v>
                </c:pt>
                <c:pt idx="198">
                  <c:v>40055.291666666148</c:v>
                </c:pt>
                <c:pt idx="199">
                  <c:v>40055.333333332841</c:v>
                </c:pt>
                <c:pt idx="200">
                  <c:v>40055.37499999952</c:v>
                </c:pt>
                <c:pt idx="201">
                  <c:v>40055.416666666162</c:v>
                </c:pt>
                <c:pt idx="202">
                  <c:v>40055.458333332848</c:v>
                </c:pt>
                <c:pt idx="203">
                  <c:v>40055.499999999491</c:v>
                </c:pt>
                <c:pt idx="204">
                  <c:v>40055.541666666155</c:v>
                </c:pt>
                <c:pt idx="205">
                  <c:v>40055.583333332819</c:v>
                </c:pt>
                <c:pt idx="206">
                  <c:v>40055.624999999483</c:v>
                </c:pt>
                <c:pt idx="207">
                  <c:v>40055.666666666133</c:v>
                </c:pt>
                <c:pt idx="208">
                  <c:v>40055.708333332812</c:v>
                </c:pt>
                <c:pt idx="209">
                  <c:v>40055.749999999483</c:v>
                </c:pt>
                <c:pt idx="210">
                  <c:v>40055.791666666119</c:v>
                </c:pt>
                <c:pt idx="211">
                  <c:v>40055.833333332812</c:v>
                </c:pt>
                <c:pt idx="212">
                  <c:v>40055.874999999491</c:v>
                </c:pt>
                <c:pt idx="213">
                  <c:v>40055.916666666133</c:v>
                </c:pt>
                <c:pt idx="214">
                  <c:v>40055.958333332819</c:v>
                </c:pt>
                <c:pt idx="215">
                  <c:v>40055.999999999462</c:v>
                </c:pt>
                <c:pt idx="216">
                  <c:v>40056.041666666126</c:v>
                </c:pt>
                <c:pt idx="217">
                  <c:v>40056.08333333279</c:v>
                </c:pt>
                <c:pt idx="218">
                  <c:v>40056.124999999462</c:v>
                </c:pt>
                <c:pt idx="219">
                  <c:v>40056.166666666104</c:v>
                </c:pt>
                <c:pt idx="220">
                  <c:v>40056.208333332783</c:v>
                </c:pt>
                <c:pt idx="221">
                  <c:v>40056.249999999447</c:v>
                </c:pt>
                <c:pt idx="222">
                  <c:v>40056.291666666082</c:v>
                </c:pt>
                <c:pt idx="223">
                  <c:v>40056.333333332783</c:v>
                </c:pt>
                <c:pt idx="224">
                  <c:v>40056.374999999454</c:v>
                </c:pt>
                <c:pt idx="225">
                  <c:v>40056.416666666111</c:v>
                </c:pt>
                <c:pt idx="226">
                  <c:v>40056.45833333279</c:v>
                </c:pt>
                <c:pt idx="227">
                  <c:v>40056.499999999432</c:v>
                </c:pt>
                <c:pt idx="228">
                  <c:v>40056.541666666082</c:v>
                </c:pt>
                <c:pt idx="229">
                  <c:v>40056.583333332761</c:v>
                </c:pt>
                <c:pt idx="230">
                  <c:v>40056.624999999432</c:v>
                </c:pt>
                <c:pt idx="231">
                  <c:v>40056.666666666075</c:v>
                </c:pt>
                <c:pt idx="232">
                  <c:v>40056.708333332761</c:v>
                </c:pt>
                <c:pt idx="233">
                  <c:v>40056.749999999418</c:v>
                </c:pt>
                <c:pt idx="234">
                  <c:v>40056.791666666053</c:v>
                </c:pt>
                <c:pt idx="235">
                  <c:v>40056.833333332746</c:v>
                </c:pt>
                <c:pt idx="236">
                  <c:v>40056.874999999425</c:v>
                </c:pt>
                <c:pt idx="237">
                  <c:v>40056.916666666082</c:v>
                </c:pt>
                <c:pt idx="238">
                  <c:v>40056.958333332754</c:v>
                </c:pt>
                <c:pt idx="239">
                  <c:v>40056.999999999403</c:v>
                </c:pt>
                <c:pt idx="240">
                  <c:v>40057.041666666053</c:v>
                </c:pt>
                <c:pt idx="241">
                  <c:v>40057.083333332732</c:v>
                </c:pt>
                <c:pt idx="242">
                  <c:v>40057.124999999396</c:v>
                </c:pt>
                <c:pt idx="243">
                  <c:v>40057.166666666046</c:v>
                </c:pt>
                <c:pt idx="244">
                  <c:v>40057.208333332732</c:v>
                </c:pt>
                <c:pt idx="245">
                  <c:v>40057.249999999389</c:v>
                </c:pt>
                <c:pt idx="246">
                  <c:v>40057.291666666024</c:v>
                </c:pt>
                <c:pt idx="247">
                  <c:v>40057.333333332717</c:v>
                </c:pt>
                <c:pt idx="248">
                  <c:v>40057.374999999396</c:v>
                </c:pt>
                <c:pt idx="249">
                  <c:v>40057.416666666046</c:v>
                </c:pt>
                <c:pt idx="250">
                  <c:v>40057.458333332725</c:v>
                </c:pt>
                <c:pt idx="251">
                  <c:v>40057.499999999382</c:v>
                </c:pt>
                <c:pt idx="252">
                  <c:v>40057.541666666024</c:v>
                </c:pt>
                <c:pt idx="253">
                  <c:v>40057.583333332703</c:v>
                </c:pt>
                <c:pt idx="254">
                  <c:v>40057.624999999367</c:v>
                </c:pt>
                <c:pt idx="255">
                  <c:v>40057.666666666024</c:v>
                </c:pt>
                <c:pt idx="256">
                  <c:v>40057.708333332695</c:v>
                </c:pt>
                <c:pt idx="257">
                  <c:v>40057.74999999936</c:v>
                </c:pt>
                <c:pt idx="258">
                  <c:v>40057.791666666002</c:v>
                </c:pt>
                <c:pt idx="259">
                  <c:v>40057.833333332688</c:v>
                </c:pt>
                <c:pt idx="260">
                  <c:v>40057.874999999367</c:v>
                </c:pt>
                <c:pt idx="261">
                  <c:v>40057.916666666017</c:v>
                </c:pt>
                <c:pt idx="262">
                  <c:v>40057.958333332695</c:v>
                </c:pt>
                <c:pt idx="263">
                  <c:v>40057.999999999345</c:v>
                </c:pt>
                <c:pt idx="264">
                  <c:v>40058.041666665995</c:v>
                </c:pt>
                <c:pt idx="265">
                  <c:v>40058.083333332681</c:v>
                </c:pt>
                <c:pt idx="266">
                  <c:v>40058.124999999338</c:v>
                </c:pt>
                <c:pt idx="267">
                  <c:v>40058.166666665988</c:v>
                </c:pt>
                <c:pt idx="268">
                  <c:v>40058.208333332666</c:v>
                </c:pt>
                <c:pt idx="269">
                  <c:v>40058.249999999331</c:v>
                </c:pt>
                <c:pt idx="270">
                  <c:v>40058.291666665966</c:v>
                </c:pt>
                <c:pt idx="271">
                  <c:v>40058.333333332659</c:v>
                </c:pt>
                <c:pt idx="272">
                  <c:v>40058.374999999338</c:v>
                </c:pt>
                <c:pt idx="273">
                  <c:v>40058.416666665988</c:v>
                </c:pt>
                <c:pt idx="274">
                  <c:v>40058.458333332666</c:v>
                </c:pt>
                <c:pt idx="275">
                  <c:v>40058.499999999316</c:v>
                </c:pt>
                <c:pt idx="276">
                  <c:v>40058.541666665966</c:v>
                </c:pt>
                <c:pt idx="277">
                  <c:v>40058.583333332645</c:v>
                </c:pt>
                <c:pt idx="278">
                  <c:v>40058.624999999309</c:v>
                </c:pt>
                <c:pt idx="279">
                  <c:v>40058.666666665958</c:v>
                </c:pt>
                <c:pt idx="280">
                  <c:v>40058.708333332637</c:v>
                </c:pt>
                <c:pt idx="281">
                  <c:v>40058.749999999302</c:v>
                </c:pt>
                <c:pt idx="282">
                  <c:v>40058.791666665937</c:v>
                </c:pt>
                <c:pt idx="283">
                  <c:v>40058.83333333263</c:v>
                </c:pt>
                <c:pt idx="284">
                  <c:v>40058.874999999309</c:v>
                </c:pt>
                <c:pt idx="285">
                  <c:v>40058.916666665958</c:v>
                </c:pt>
                <c:pt idx="286">
                  <c:v>40058.958333332637</c:v>
                </c:pt>
                <c:pt idx="287">
                  <c:v>40058.999999999287</c:v>
                </c:pt>
                <c:pt idx="288">
                  <c:v>40059.041666665937</c:v>
                </c:pt>
                <c:pt idx="289">
                  <c:v>40059.083333332615</c:v>
                </c:pt>
                <c:pt idx="290">
                  <c:v>40059.12499999928</c:v>
                </c:pt>
                <c:pt idx="291">
                  <c:v>40059.166666665929</c:v>
                </c:pt>
                <c:pt idx="292">
                  <c:v>40059.208333332608</c:v>
                </c:pt>
                <c:pt idx="293">
                  <c:v>40059.249999999272</c:v>
                </c:pt>
                <c:pt idx="294">
                  <c:v>40059.291666665908</c:v>
                </c:pt>
                <c:pt idx="295">
                  <c:v>40059.333333332601</c:v>
                </c:pt>
                <c:pt idx="296">
                  <c:v>40059.37499999928</c:v>
                </c:pt>
                <c:pt idx="297">
                  <c:v>40059.416666665929</c:v>
                </c:pt>
                <c:pt idx="298">
                  <c:v>40059.458333332615</c:v>
                </c:pt>
                <c:pt idx="299">
                  <c:v>40059.499999999258</c:v>
                </c:pt>
                <c:pt idx="300">
                  <c:v>40059.541666665908</c:v>
                </c:pt>
                <c:pt idx="301">
                  <c:v>40059.583333332601</c:v>
                </c:pt>
                <c:pt idx="302">
                  <c:v>40059.624999999251</c:v>
                </c:pt>
                <c:pt idx="303">
                  <c:v>40059.6666666659</c:v>
                </c:pt>
                <c:pt idx="304">
                  <c:v>40059.708333332594</c:v>
                </c:pt>
                <c:pt idx="305">
                  <c:v>40059.749999999236</c:v>
                </c:pt>
                <c:pt idx="306">
                  <c:v>40059.791666665871</c:v>
                </c:pt>
                <c:pt idx="307">
                  <c:v>40059.833333332586</c:v>
                </c:pt>
                <c:pt idx="308">
                  <c:v>40059.874999999243</c:v>
                </c:pt>
                <c:pt idx="309">
                  <c:v>40059.9166666659</c:v>
                </c:pt>
                <c:pt idx="310">
                  <c:v>40059.958333332594</c:v>
                </c:pt>
                <c:pt idx="311">
                  <c:v>40059.999999999229</c:v>
                </c:pt>
                <c:pt idx="312">
                  <c:v>40060.041666665871</c:v>
                </c:pt>
                <c:pt idx="313">
                  <c:v>40060.083333332572</c:v>
                </c:pt>
                <c:pt idx="314">
                  <c:v>40060.124999999221</c:v>
                </c:pt>
                <c:pt idx="315">
                  <c:v>40060.166666665871</c:v>
                </c:pt>
                <c:pt idx="316">
                  <c:v>40060.208333332565</c:v>
                </c:pt>
                <c:pt idx="317">
                  <c:v>40060.249999999214</c:v>
                </c:pt>
                <c:pt idx="318">
                  <c:v>40060.291666665849</c:v>
                </c:pt>
                <c:pt idx="319">
                  <c:v>40060.333333332543</c:v>
                </c:pt>
                <c:pt idx="320">
                  <c:v>40060.374999999221</c:v>
                </c:pt>
                <c:pt idx="321">
                  <c:v>40060.416666665871</c:v>
                </c:pt>
                <c:pt idx="322">
                  <c:v>40060.458333332565</c:v>
                </c:pt>
                <c:pt idx="323">
                  <c:v>40060.4999999992</c:v>
                </c:pt>
                <c:pt idx="324">
                  <c:v>40060.541666665849</c:v>
                </c:pt>
                <c:pt idx="325">
                  <c:v>40060.583333332543</c:v>
                </c:pt>
                <c:pt idx="326">
                  <c:v>40060.624999999192</c:v>
                </c:pt>
                <c:pt idx="327">
                  <c:v>40060.666666665835</c:v>
                </c:pt>
                <c:pt idx="328">
                  <c:v>40060.708333332535</c:v>
                </c:pt>
                <c:pt idx="329">
                  <c:v>40060.749999999192</c:v>
                </c:pt>
                <c:pt idx="330">
                  <c:v>40060.791666665813</c:v>
                </c:pt>
                <c:pt idx="331">
                  <c:v>40060.833333332528</c:v>
                </c:pt>
                <c:pt idx="332">
                  <c:v>40060.8749999992</c:v>
                </c:pt>
                <c:pt idx="333">
                  <c:v>40060.916666665835</c:v>
                </c:pt>
                <c:pt idx="334">
                  <c:v>40060.958333332535</c:v>
                </c:pt>
                <c:pt idx="335">
                  <c:v>40060.999999999185</c:v>
                </c:pt>
                <c:pt idx="336">
                  <c:v>40061.04166666582</c:v>
                </c:pt>
                <c:pt idx="337">
                  <c:v>40061.083333332499</c:v>
                </c:pt>
                <c:pt idx="338">
                  <c:v>40061.124999999163</c:v>
                </c:pt>
                <c:pt idx="339">
                  <c:v>40061.166666665813</c:v>
                </c:pt>
                <c:pt idx="340">
                  <c:v>40061.208333332492</c:v>
                </c:pt>
                <c:pt idx="341">
                  <c:v>40061.249999999163</c:v>
                </c:pt>
                <c:pt idx="342">
                  <c:v>40061.291666665791</c:v>
                </c:pt>
                <c:pt idx="343">
                  <c:v>40061.333333332492</c:v>
                </c:pt>
                <c:pt idx="344">
                  <c:v>40061.374999999171</c:v>
                </c:pt>
                <c:pt idx="345">
                  <c:v>40061.416666665806</c:v>
                </c:pt>
                <c:pt idx="346">
                  <c:v>40061.458333332499</c:v>
                </c:pt>
                <c:pt idx="347">
                  <c:v>40061.499999999141</c:v>
                </c:pt>
                <c:pt idx="348">
                  <c:v>40061.541666665784</c:v>
                </c:pt>
                <c:pt idx="349">
                  <c:v>40061.583333332484</c:v>
                </c:pt>
                <c:pt idx="350">
                  <c:v>40061.624999999141</c:v>
                </c:pt>
                <c:pt idx="351">
                  <c:v>40061.666666665777</c:v>
                </c:pt>
                <c:pt idx="352">
                  <c:v>40061.708333332463</c:v>
                </c:pt>
                <c:pt idx="353">
                  <c:v>40061.749999999141</c:v>
                </c:pt>
                <c:pt idx="354">
                  <c:v>40061.791666665747</c:v>
                </c:pt>
                <c:pt idx="355">
                  <c:v>40061.833333332463</c:v>
                </c:pt>
                <c:pt idx="356">
                  <c:v>40061.874999999149</c:v>
                </c:pt>
                <c:pt idx="357">
                  <c:v>40061.916666665784</c:v>
                </c:pt>
                <c:pt idx="358">
                  <c:v>40061.95833333247</c:v>
                </c:pt>
                <c:pt idx="359">
                  <c:v>40061.999999999112</c:v>
                </c:pt>
                <c:pt idx="360">
                  <c:v>40062.041666665755</c:v>
                </c:pt>
                <c:pt idx="361">
                  <c:v>40062.083333332441</c:v>
                </c:pt>
                <c:pt idx="362">
                  <c:v>40062.124999999112</c:v>
                </c:pt>
                <c:pt idx="363">
                  <c:v>40062.166666665747</c:v>
                </c:pt>
                <c:pt idx="364">
                  <c:v>40062.208333332441</c:v>
                </c:pt>
                <c:pt idx="365">
                  <c:v>40062.249999999098</c:v>
                </c:pt>
                <c:pt idx="366">
                  <c:v>40062.291666665718</c:v>
                </c:pt>
                <c:pt idx="367">
                  <c:v>40062.333333332441</c:v>
                </c:pt>
                <c:pt idx="368">
                  <c:v>40062.374999999105</c:v>
                </c:pt>
                <c:pt idx="369">
                  <c:v>40062.416666665755</c:v>
                </c:pt>
                <c:pt idx="370">
                  <c:v>40062.458333332441</c:v>
                </c:pt>
                <c:pt idx="371">
                  <c:v>40062.499999999083</c:v>
                </c:pt>
                <c:pt idx="372">
                  <c:v>40062.541666665718</c:v>
                </c:pt>
                <c:pt idx="373">
                  <c:v>40062.583333332412</c:v>
                </c:pt>
                <c:pt idx="374">
                  <c:v>40062.624999999083</c:v>
                </c:pt>
                <c:pt idx="375">
                  <c:v>40062.666666665718</c:v>
                </c:pt>
                <c:pt idx="376">
                  <c:v>40062.708333332412</c:v>
                </c:pt>
                <c:pt idx="377">
                  <c:v>40062.749999999069</c:v>
                </c:pt>
                <c:pt idx="378">
                  <c:v>40062.791666665689</c:v>
                </c:pt>
                <c:pt idx="379">
                  <c:v>40062.833333332397</c:v>
                </c:pt>
                <c:pt idx="380">
                  <c:v>40062.874999999076</c:v>
                </c:pt>
                <c:pt idx="381">
                  <c:v>40062.916666665726</c:v>
                </c:pt>
                <c:pt idx="382">
                  <c:v>40062.958333332404</c:v>
                </c:pt>
                <c:pt idx="383">
                  <c:v>40062.999999999061</c:v>
                </c:pt>
                <c:pt idx="384">
                  <c:v>40063.041666665697</c:v>
                </c:pt>
                <c:pt idx="385">
                  <c:v>40063.083333332383</c:v>
                </c:pt>
                <c:pt idx="386">
                  <c:v>40063.124999999047</c:v>
                </c:pt>
                <c:pt idx="387">
                  <c:v>40063.166666665682</c:v>
                </c:pt>
                <c:pt idx="388">
                  <c:v>40063.208333332383</c:v>
                </c:pt>
                <c:pt idx="389">
                  <c:v>40063.24999999904</c:v>
                </c:pt>
                <c:pt idx="390">
                  <c:v>40063.291666665667</c:v>
                </c:pt>
                <c:pt idx="391">
                  <c:v>40063.333333332368</c:v>
                </c:pt>
                <c:pt idx="392">
                  <c:v>40063.374999999047</c:v>
                </c:pt>
                <c:pt idx="393">
                  <c:v>40063.416666665682</c:v>
                </c:pt>
                <c:pt idx="394">
                  <c:v>40063.458333332375</c:v>
                </c:pt>
                <c:pt idx="395">
                  <c:v>40063.499999999032</c:v>
                </c:pt>
                <c:pt idx="396">
                  <c:v>40063.541666665667</c:v>
                </c:pt>
                <c:pt idx="397">
                  <c:v>40063.583333332361</c:v>
                </c:pt>
                <c:pt idx="398">
                  <c:v>40063.624999999018</c:v>
                </c:pt>
                <c:pt idx="399">
                  <c:v>40063.666666665653</c:v>
                </c:pt>
                <c:pt idx="400">
                  <c:v>40063.708333332346</c:v>
                </c:pt>
                <c:pt idx="401">
                  <c:v>40063.74999999901</c:v>
                </c:pt>
                <c:pt idx="402">
                  <c:v>40063.791666665638</c:v>
                </c:pt>
                <c:pt idx="403">
                  <c:v>40063.833333332339</c:v>
                </c:pt>
                <c:pt idx="404">
                  <c:v>40063.874999999018</c:v>
                </c:pt>
                <c:pt idx="405">
                  <c:v>40063.916666665653</c:v>
                </c:pt>
                <c:pt idx="406">
                  <c:v>40063.958333332346</c:v>
                </c:pt>
                <c:pt idx="407">
                  <c:v>40063.999999999003</c:v>
                </c:pt>
                <c:pt idx="408">
                  <c:v>40064.041666665631</c:v>
                </c:pt>
                <c:pt idx="409">
                  <c:v>40064.083333332332</c:v>
                </c:pt>
                <c:pt idx="410">
                  <c:v>40064.124999999003</c:v>
                </c:pt>
                <c:pt idx="411">
                  <c:v>40064.166666665624</c:v>
                </c:pt>
                <c:pt idx="412">
                  <c:v>40064.208333332317</c:v>
                </c:pt>
                <c:pt idx="413">
                  <c:v>40064.249999998996</c:v>
                </c:pt>
                <c:pt idx="414">
                  <c:v>40064.291666665609</c:v>
                </c:pt>
                <c:pt idx="415">
                  <c:v>40064.33333333231</c:v>
                </c:pt>
                <c:pt idx="416">
                  <c:v>40064.37499999901</c:v>
                </c:pt>
                <c:pt idx="417">
                  <c:v>40064.416666665624</c:v>
                </c:pt>
                <c:pt idx="418">
                  <c:v>40064.458333332317</c:v>
                </c:pt>
                <c:pt idx="419">
                  <c:v>40064.499999998989</c:v>
                </c:pt>
                <c:pt idx="420">
                  <c:v>40064.541666665602</c:v>
                </c:pt>
                <c:pt idx="421">
                  <c:v>40064.583333332295</c:v>
                </c:pt>
                <c:pt idx="422">
                  <c:v>40064.624999998974</c:v>
                </c:pt>
                <c:pt idx="423">
                  <c:v>40064.666666665602</c:v>
                </c:pt>
                <c:pt idx="424">
                  <c:v>40064.708333332288</c:v>
                </c:pt>
                <c:pt idx="425">
                  <c:v>40064.749999998967</c:v>
                </c:pt>
                <c:pt idx="426">
                  <c:v>40064.79166666558</c:v>
                </c:pt>
                <c:pt idx="427">
                  <c:v>40064.833333332281</c:v>
                </c:pt>
                <c:pt idx="428">
                  <c:v>40064.874999998974</c:v>
                </c:pt>
                <c:pt idx="429">
                  <c:v>40064.916666665595</c:v>
                </c:pt>
                <c:pt idx="430">
                  <c:v>40064.958333332288</c:v>
                </c:pt>
                <c:pt idx="431">
                  <c:v>40064.999999998952</c:v>
                </c:pt>
                <c:pt idx="432">
                  <c:v>40065.04166666558</c:v>
                </c:pt>
                <c:pt idx="433">
                  <c:v>40065.083333332266</c:v>
                </c:pt>
                <c:pt idx="434">
                  <c:v>40065.124999998945</c:v>
                </c:pt>
                <c:pt idx="435">
                  <c:v>40065.16666666558</c:v>
                </c:pt>
                <c:pt idx="436">
                  <c:v>40065.208333332259</c:v>
                </c:pt>
                <c:pt idx="437">
                  <c:v>40065.249999998938</c:v>
                </c:pt>
                <c:pt idx="438">
                  <c:v>40065.291666665558</c:v>
                </c:pt>
                <c:pt idx="439">
                  <c:v>40065.333333332252</c:v>
                </c:pt>
                <c:pt idx="440">
                  <c:v>40065.374999998945</c:v>
                </c:pt>
                <c:pt idx="441">
                  <c:v>40065.41666666558</c:v>
                </c:pt>
                <c:pt idx="442">
                  <c:v>40065.458333332259</c:v>
                </c:pt>
                <c:pt idx="443">
                  <c:v>40065.499999998923</c:v>
                </c:pt>
                <c:pt idx="444">
                  <c:v>40065.541666665558</c:v>
                </c:pt>
                <c:pt idx="445">
                  <c:v>40065.583333332237</c:v>
                </c:pt>
                <c:pt idx="446">
                  <c:v>40065.624999998916</c:v>
                </c:pt>
                <c:pt idx="447">
                  <c:v>40065.666666665551</c:v>
                </c:pt>
                <c:pt idx="448">
                  <c:v>40065.70833333223</c:v>
                </c:pt>
                <c:pt idx="449">
                  <c:v>40065.749999998909</c:v>
                </c:pt>
                <c:pt idx="450">
                  <c:v>40065.791666665529</c:v>
                </c:pt>
                <c:pt idx="456">
                  <c:v>40065.791666662168</c:v>
                </c:pt>
                <c:pt idx="457">
                  <c:v>40065.833333328876</c:v>
                </c:pt>
                <c:pt idx="458">
                  <c:v>40065.87499999554</c:v>
                </c:pt>
                <c:pt idx="459">
                  <c:v>40065.916666662182</c:v>
                </c:pt>
                <c:pt idx="460">
                  <c:v>40065.958333328876</c:v>
                </c:pt>
                <c:pt idx="461">
                  <c:v>40065.999999995511</c:v>
                </c:pt>
                <c:pt idx="462">
                  <c:v>40066.041666662175</c:v>
                </c:pt>
                <c:pt idx="463">
                  <c:v>40066.083333328854</c:v>
                </c:pt>
                <c:pt idx="464">
                  <c:v>40066.124999995503</c:v>
                </c:pt>
                <c:pt idx="465">
                  <c:v>40066.166666662153</c:v>
                </c:pt>
                <c:pt idx="466">
                  <c:v>40066.208333328846</c:v>
                </c:pt>
                <c:pt idx="467">
                  <c:v>40066.249999995496</c:v>
                </c:pt>
                <c:pt idx="468">
                  <c:v>40066.291666662131</c:v>
                </c:pt>
                <c:pt idx="469">
                  <c:v>40066.333333328846</c:v>
                </c:pt>
                <c:pt idx="470">
                  <c:v>40066.374999995503</c:v>
                </c:pt>
                <c:pt idx="471">
                  <c:v>40066.416666662153</c:v>
                </c:pt>
                <c:pt idx="472">
                  <c:v>40066.458333328846</c:v>
                </c:pt>
                <c:pt idx="473">
                  <c:v>40066.499999995482</c:v>
                </c:pt>
                <c:pt idx="474">
                  <c:v>40066.541666662131</c:v>
                </c:pt>
                <c:pt idx="475">
                  <c:v>40066.583333328825</c:v>
                </c:pt>
                <c:pt idx="476">
                  <c:v>40066.624999995482</c:v>
                </c:pt>
                <c:pt idx="477">
                  <c:v>40066.666666662124</c:v>
                </c:pt>
                <c:pt idx="478">
                  <c:v>40066.708333328817</c:v>
                </c:pt>
                <c:pt idx="479">
                  <c:v>40066.749999995467</c:v>
                </c:pt>
                <c:pt idx="480">
                  <c:v>40066.791666662102</c:v>
                </c:pt>
                <c:pt idx="481">
                  <c:v>40066.83333332881</c:v>
                </c:pt>
                <c:pt idx="482">
                  <c:v>40066.874999995474</c:v>
                </c:pt>
                <c:pt idx="483">
                  <c:v>40066.916666662131</c:v>
                </c:pt>
                <c:pt idx="484">
                  <c:v>40066.958333328817</c:v>
                </c:pt>
                <c:pt idx="485">
                  <c:v>40066.999999995453</c:v>
                </c:pt>
                <c:pt idx="486">
                  <c:v>40067.041666662102</c:v>
                </c:pt>
                <c:pt idx="487">
                  <c:v>40067.083333328796</c:v>
                </c:pt>
                <c:pt idx="488">
                  <c:v>40067.124999995445</c:v>
                </c:pt>
                <c:pt idx="489">
                  <c:v>40067.166666662095</c:v>
                </c:pt>
                <c:pt idx="490">
                  <c:v>40067.208333328796</c:v>
                </c:pt>
                <c:pt idx="491">
                  <c:v>40067.249999995438</c:v>
                </c:pt>
                <c:pt idx="492">
                  <c:v>40067.291666662073</c:v>
                </c:pt>
                <c:pt idx="493">
                  <c:v>40067.333333328788</c:v>
                </c:pt>
                <c:pt idx="494">
                  <c:v>40067.374999995445</c:v>
                </c:pt>
                <c:pt idx="495">
                  <c:v>40067.416666662095</c:v>
                </c:pt>
                <c:pt idx="496">
                  <c:v>40067.458333328796</c:v>
                </c:pt>
                <c:pt idx="497">
                  <c:v>40067.499999995423</c:v>
                </c:pt>
                <c:pt idx="498">
                  <c:v>40067.541666662073</c:v>
                </c:pt>
                <c:pt idx="499">
                  <c:v>40067.583333328766</c:v>
                </c:pt>
                <c:pt idx="500">
                  <c:v>40067.624999995416</c:v>
                </c:pt>
                <c:pt idx="501">
                  <c:v>40067.666666662066</c:v>
                </c:pt>
                <c:pt idx="502">
                  <c:v>40067.708333328759</c:v>
                </c:pt>
                <c:pt idx="503">
                  <c:v>40067.749999995409</c:v>
                </c:pt>
                <c:pt idx="504">
                  <c:v>40067.791666662044</c:v>
                </c:pt>
                <c:pt idx="505">
                  <c:v>40067.833333328752</c:v>
                </c:pt>
                <c:pt idx="506">
                  <c:v>40067.874999995416</c:v>
                </c:pt>
                <c:pt idx="507">
                  <c:v>40067.916666662066</c:v>
                </c:pt>
                <c:pt idx="508">
                  <c:v>40067.958333328759</c:v>
                </c:pt>
                <c:pt idx="509">
                  <c:v>40067.999999995394</c:v>
                </c:pt>
                <c:pt idx="510">
                  <c:v>40068.041666662044</c:v>
                </c:pt>
                <c:pt idx="511">
                  <c:v>40068.083333328737</c:v>
                </c:pt>
                <c:pt idx="512">
                  <c:v>40068.124999995387</c:v>
                </c:pt>
                <c:pt idx="513">
                  <c:v>40068.166666662037</c:v>
                </c:pt>
                <c:pt idx="514">
                  <c:v>40068.20833332873</c:v>
                </c:pt>
                <c:pt idx="515">
                  <c:v>40068.24999999538</c:v>
                </c:pt>
                <c:pt idx="516">
                  <c:v>40068.291666662015</c:v>
                </c:pt>
                <c:pt idx="517">
                  <c:v>40068.333333328723</c:v>
                </c:pt>
                <c:pt idx="518">
                  <c:v>40068.374999995387</c:v>
                </c:pt>
                <c:pt idx="519">
                  <c:v>40068.416666662037</c:v>
                </c:pt>
                <c:pt idx="520">
                  <c:v>40068.45833332873</c:v>
                </c:pt>
                <c:pt idx="521">
                  <c:v>40068.499999995365</c:v>
                </c:pt>
                <c:pt idx="522">
                  <c:v>40068.541666662015</c:v>
                </c:pt>
                <c:pt idx="523">
                  <c:v>40068.583333328708</c:v>
                </c:pt>
                <c:pt idx="524">
                  <c:v>40068.624999995358</c:v>
                </c:pt>
                <c:pt idx="525">
                  <c:v>40068.666666662008</c:v>
                </c:pt>
                <c:pt idx="526">
                  <c:v>40068.708333328701</c:v>
                </c:pt>
                <c:pt idx="527">
                  <c:v>40068.749999995351</c:v>
                </c:pt>
                <c:pt idx="528">
                  <c:v>40068.791666661986</c:v>
                </c:pt>
                <c:pt idx="529">
                  <c:v>40068.833333328694</c:v>
                </c:pt>
                <c:pt idx="530">
                  <c:v>40068.874999995343</c:v>
                </c:pt>
                <c:pt idx="531">
                  <c:v>40068.916666662008</c:v>
                </c:pt>
                <c:pt idx="532">
                  <c:v>40068.958333328701</c:v>
                </c:pt>
                <c:pt idx="533">
                  <c:v>40068.999999995336</c:v>
                </c:pt>
                <c:pt idx="534">
                  <c:v>40069.041666661979</c:v>
                </c:pt>
                <c:pt idx="535">
                  <c:v>40069.083333328679</c:v>
                </c:pt>
                <c:pt idx="536">
                  <c:v>40069.124999995329</c:v>
                </c:pt>
                <c:pt idx="537">
                  <c:v>40069.166666661971</c:v>
                </c:pt>
                <c:pt idx="538">
                  <c:v>40069.208333328672</c:v>
                </c:pt>
                <c:pt idx="539">
                  <c:v>40069.249999995322</c:v>
                </c:pt>
                <c:pt idx="540">
                  <c:v>40069.291666661957</c:v>
                </c:pt>
                <c:pt idx="541">
                  <c:v>40069.333333328665</c:v>
                </c:pt>
                <c:pt idx="542">
                  <c:v>40069.374999995329</c:v>
                </c:pt>
                <c:pt idx="543">
                  <c:v>40069.416666661979</c:v>
                </c:pt>
                <c:pt idx="544">
                  <c:v>40069.458333328665</c:v>
                </c:pt>
                <c:pt idx="545">
                  <c:v>40069.499999995307</c:v>
                </c:pt>
                <c:pt idx="546">
                  <c:v>40069.541666661957</c:v>
                </c:pt>
                <c:pt idx="547">
                  <c:v>40069.583333328643</c:v>
                </c:pt>
                <c:pt idx="548">
                  <c:v>40069.6249999953</c:v>
                </c:pt>
                <c:pt idx="549">
                  <c:v>40069.666666661949</c:v>
                </c:pt>
                <c:pt idx="550">
                  <c:v>40069.708333328643</c:v>
                </c:pt>
                <c:pt idx="551">
                  <c:v>40069.749999995285</c:v>
                </c:pt>
                <c:pt idx="552">
                  <c:v>40069.79166666192</c:v>
                </c:pt>
                <c:pt idx="553">
                  <c:v>40069.833333328635</c:v>
                </c:pt>
                <c:pt idx="554">
                  <c:v>40069.874999995292</c:v>
                </c:pt>
                <c:pt idx="555">
                  <c:v>40069.916666661935</c:v>
                </c:pt>
                <c:pt idx="556">
                  <c:v>40069.958333328643</c:v>
                </c:pt>
                <c:pt idx="557">
                  <c:v>40069.999999995278</c:v>
                </c:pt>
                <c:pt idx="558">
                  <c:v>40070.04166666192</c:v>
                </c:pt>
                <c:pt idx="559">
                  <c:v>40070.083333328621</c:v>
                </c:pt>
                <c:pt idx="560">
                  <c:v>40070.124999995271</c:v>
                </c:pt>
                <c:pt idx="561">
                  <c:v>40070.16666666192</c:v>
                </c:pt>
                <c:pt idx="562">
                  <c:v>40070.208333328614</c:v>
                </c:pt>
                <c:pt idx="563">
                  <c:v>40070.249999995256</c:v>
                </c:pt>
                <c:pt idx="564">
                  <c:v>40070.291666661891</c:v>
                </c:pt>
                <c:pt idx="565">
                  <c:v>40070.333333328606</c:v>
                </c:pt>
                <c:pt idx="566">
                  <c:v>40070.374999995263</c:v>
                </c:pt>
                <c:pt idx="567">
                  <c:v>40070.41666666192</c:v>
                </c:pt>
                <c:pt idx="568">
                  <c:v>40070.458333328621</c:v>
                </c:pt>
                <c:pt idx="569">
                  <c:v>40070.499999995234</c:v>
                </c:pt>
                <c:pt idx="570">
                  <c:v>40070.541666661884</c:v>
                </c:pt>
                <c:pt idx="571">
                  <c:v>40070.583333328599</c:v>
                </c:pt>
                <c:pt idx="572">
                  <c:v>40070.624999995234</c:v>
                </c:pt>
                <c:pt idx="573">
                  <c:v>40070.666666661884</c:v>
                </c:pt>
                <c:pt idx="574">
                  <c:v>40070.708333328599</c:v>
                </c:pt>
                <c:pt idx="575">
                  <c:v>40070.749999995234</c:v>
                </c:pt>
                <c:pt idx="576">
                  <c:v>40070.791666661862</c:v>
                </c:pt>
                <c:pt idx="577">
                  <c:v>40070.833333328585</c:v>
                </c:pt>
                <c:pt idx="578">
                  <c:v>40070.874999995242</c:v>
                </c:pt>
                <c:pt idx="579">
                  <c:v>40070.916666661884</c:v>
                </c:pt>
                <c:pt idx="580">
                  <c:v>40070.958333328599</c:v>
                </c:pt>
                <c:pt idx="581">
                  <c:v>40070.99999999522</c:v>
                </c:pt>
                <c:pt idx="582">
                  <c:v>40071.041666661869</c:v>
                </c:pt>
                <c:pt idx="583">
                  <c:v>40071.08333332857</c:v>
                </c:pt>
                <c:pt idx="584">
                  <c:v>40071.124999995205</c:v>
                </c:pt>
                <c:pt idx="585">
                  <c:v>40071.166666661855</c:v>
                </c:pt>
                <c:pt idx="586">
                  <c:v>40071.208333328555</c:v>
                </c:pt>
                <c:pt idx="587">
                  <c:v>40071.249999995205</c:v>
                </c:pt>
                <c:pt idx="588">
                  <c:v>40071.291666661826</c:v>
                </c:pt>
                <c:pt idx="589">
                  <c:v>40071.333333328555</c:v>
                </c:pt>
                <c:pt idx="590">
                  <c:v>40071.374999995212</c:v>
                </c:pt>
                <c:pt idx="591">
                  <c:v>40071.416666661855</c:v>
                </c:pt>
                <c:pt idx="592">
                  <c:v>40071.458333328563</c:v>
                </c:pt>
                <c:pt idx="593">
                  <c:v>40071.499999995191</c:v>
                </c:pt>
                <c:pt idx="594">
                  <c:v>40071.541666661833</c:v>
                </c:pt>
                <c:pt idx="595">
                  <c:v>40071.583333328541</c:v>
                </c:pt>
                <c:pt idx="596">
                  <c:v>40071.624999995183</c:v>
                </c:pt>
                <c:pt idx="597">
                  <c:v>40071.666666661818</c:v>
                </c:pt>
                <c:pt idx="598">
                  <c:v>40071.708333328526</c:v>
                </c:pt>
                <c:pt idx="599">
                  <c:v>40071.749999995183</c:v>
                </c:pt>
                <c:pt idx="600">
                  <c:v>40071.791666661797</c:v>
                </c:pt>
                <c:pt idx="601">
                  <c:v>40071.833333328526</c:v>
                </c:pt>
                <c:pt idx="602">
                  <c:v>40071.874999995191</c:v>
                </c:pt>
                <c:pt idx="603">
                  <c:v>40071.916666661826</c:v>
                </c:pt>
                <c:pt idx="604">
                  <c:v>40071.958333328526</c:v>
                </c:pt>
                <c:pt idx="605">
                  <c:v>40071.999999995161</c:v>
                </c:pt>
                <c:pt idx="606">
                  <c:v>40072.041666661804</c:v>
                </c:pt>
                <c:pt idx="607">
                  <c:v>40072.083333328505</c:v>
                </c:pt>
                <c:pt idx="608">
                  <c:v>40072.124999995161</c:v>
                </c:pt>
                <c:pt idx="609">
                  <c:v>40072.166666661797</c:v>
                </c:pt>
                <c:pt idx="610">
                  <c:v>40072.208333328497</c:v>
                </c:pt>
                <c:pt idx="611">
                  <c:v>40072.249999995147</c:v>
                </c:pt>
                <c:pt idx="612">
                  <c:v>40072.291666661768</c:v>
                </c:pt>
                <c:pt idx="613">
                  <c:v>40072.333333328497</c:v>
                </c:pt>
                <c:pt idx="614">
                  <c:v>40072.374999995154</c:v>
                </c:pt>
                <c:pt idx="615">
                  <c:v>40072.416666661804</c:v>
                </c:pt>
                <c:pt idx="616">
                  <c:v>40072.458333328497</c:v>
                </c:pt>
                <c:pt idx="617">
                  <c:v>40072.499999995132</c:v>
                </c:pt>
                <c:pt idx="618">
                  <c:v>40072.541666661768</c:v>
                </c:pt>
                <c:pt idx="619">
                  <c:v>40072.583333328475</c:v>
                </c:pt>
                <c:pt idx="620">
                  <c:v>40072.624999995132</c:v>
                </c:pt>
                <c:pt idx="621">
                  <c:v>40072.666666661768</c:v>
                </c:pt>
                <c:pt idx="622">
                  <c:v>40072.708333328475</c:v>
                </c:pt>
                <c:pt idx="623">
                  <c:v>40072.749999995118</c:v>
                </c:pt>
                <c:pt idx="624">
                  <c:v>40072.791666661738</c:v>
                </c:pt>
                <c:pt idx="625">
                  <c:v>40072.833333328468</c:v>
                </c:pt>
                <c:pt idx="626">
                  <c:v>40072.874999995125</c:v>
                </c:pt>
                <c:pt idx="627">
                  <c:v>40072.916666661775</c:v>
                </c:pt>
                <c:pt idx="628">
                  <c:v>40072.958333328475</c:v>
                </c:pt>
                <c:pt idx="629">
                  <c:v>40072.999999995103</c:v>
                </c:pt>
                <c:pt idx="630">
                  <c:v>40073.041666661738</c:v>
                </c:pt>
                <c:pt idx="631">
                  <c:v>40073.083333328446</c:v>
                </c:pt>
                <c:pt idx="632">
                  <c:v>40073.124999995096</c:v>
                </c:pt>
                <c:pt idx="633">
                  <c:v>40073.166666661731</c:v>
                </c:pt>
                <c:pt idx="634">
                  <c:v>40073.208333328446</c:v>
                </c:pt>
                <c:pt idx="635">
                  <c:v>40073.249999995089</c:v>
                </c:pt>
                <c:pt idx="636">
                  <c:v>40073.291666661709</c:v>
                </c:pt>
                <c:pt idx="637">
                  <c:v>40073.333333328439</c:v>
                </c:pt>
                <c:pt idx="638">
                  <c:v>40073.374999995096</c:v>
                </c:pt>
                <c:pt idx="639">
                  <c:v>40073.416666661731</c:v>
                </c:pt>
                <c:pt idx="640">
                  <c:v>40073.458333328446</c:v>
                </c:pt>
                <c:pt idx="641">
                  <c:v>40073.499999995081</c:v>
                </c:pt>
                <c:pt idx="642">
                  <c:v>40073.541666661717</c:v>
                </c:pt>
                <c:pt idx="643">
                  <c:v>40073.583333328417</c:v>
                </c:pt>
                <c:pt idx="644">
                  <c:v>40073.624999995067</c:v>
                </c:pt>
                <c:pt idx="645">
                  <c:v>40073.666666661702</c:v>
                </c:pt>
                <c:pt idx="646">
                  <c:v>40073.70833332841</c:v>
                </c:pt>
                <c:pt idx="647">
                  <c:v>40073.74999999506</c:v>
                </c:pt>
                <c:pt idx="648">
                  <c:v>40073.791666661687</c:v>
                </c:pt>
                <c:pt idx="649">
                  <c:v>40073.833333328403</c:v>
                </c:pt>
                <c:pt idx="650">
                  <c:v>40073.874999995067</c:v>
                </c:pt>
                <c:pt idx="651">
                  <c:v>40073.916666661702</c:v>
                </c:pt>
                <c:pt idx="652">
                  <c:v>40073.95833332841</c:v>
                </c:pt>
                <c:pt idx="653">
                  <c:v>40073.999999995045</c:v>
                </c:pt>
                <c:pt idx="654">
                  <c:v>40074.04166666168</c:v>
                </c:pt>
                <c:pt idx="655">
                  <c:v>40074.083333328395</c:v>
                </c:pt>
                <c:pt idx="656">
                  <c:v>40074.124999995038</c:v>
                </c:pt>
                <c:pt idx="657">
                  <c:v>40074.166666661673</c:v>
                </c:pt>
                <c:pt idx="658">
                  <c:v>40074.208333328388</c:v>
                </c:pt>
                <c:pt idx="659">
                  <c:v>40074.249999995031</c:v>
                </c:pt>
                <c:pt idx="660">
                  <c:v>40074.291666661651</c:v>
                </c:pt>
                <c:pt idx="661">
                  <c:v>40074.333333328374</c:v>
                </c:pt>
                <c:pt idx="662">
                  <c:v>40074.374999995038</c:v>
                </c:pt>
                <c:pt idx="663">
                  <c:v>40074.416666661673</c:v>
                </c:pt>
                <c:pt idx="664">
                  <c:v>40074.458333328381</c:v>
                </c:pt>
                <c:pt idx="665">
                  <c:v>40074.499999995016</c:v>
                </c:pt>
                <c:pt idx="666">
                  <c:v>40074.541666661651</c:v>
                </c:pt>
                <c:pt idx="667">
                  <c:v>40074.583333328359</c:v>
                </c:pt>
                <c:pt idx="668">
                  <c:v>40074.624999995009</c:v>
                </c:pt>
                <c:pt idx="669">
                  <c:v>40074.666666661644</c:v>
                </c:pt>
                <c:pt idx="670">
                  <c:v>40074.708333328352</c:v>
                </c:pt>
                <c:pt idx="671">
                  <c:v>40074.749999995001</c:v>
                </c:pt>
                <c:pt idx="672">
                  <c:v>40074.791666661622</c:v>
                </c:pt>
                <c:pt idx="673">
                  <c:v>40074.833333328344</c:v>
                </c:pt>
                <c:pt idx="674">
                  <c:v>40074.874999995016</c:v>
                </c:pt>
                <c:pt idx="675">
                  <c:v>40074.916666661644</c:v>
                </c:pt>
                <c:pt idx="676">
                  <c:v>40074.958333328352</c:v>
                </c:pt>
                <c:pt idx="677">
                  <c:v>40074.999999995001</c:v>
                </c:pt>
                <c:pt idx="678">
                  <c:v>40075.041666661622</c:v>
                </c:pt>
                <c:pt idx="679">
                  <c:v>40075.08333332833</c:v>
                </c:pt>
                <c:pt idx="680">
                  <c:v>40075.124999994994</c:v>
                </c:pt>
                <c:pt idx="681">
                  <c:v>40075.166666661615</c:v>
                </c:pt>
                <c:pt idx="682">
                  <c:v>40075.208333328323</c:v>
                </c:pt>
                <c:pt idx="683">
                  <c:v>40075.249999994987</c:v>
                </c:pt>
                <c:pt idx="684">
                  <c:v>40075.291666661593</c:v>
                </c:pt>
                <c:pt idx="685">
                  <c:v>40075.333333328315</c:v>
                </c:pt>
                <c:pt idx="686">
                  <c:v>40075.374999994994</c:v>
                </c:pt>
                <c:pt idx="687">
                  <c:v>40075.416666661615</c:v>
                </c:pt>
                <c:pt idx="688">
                  <c:v>40075.458333328323</c:v>
                </c:pt>
                <c:pt idx="689">
                  <c:v>40075.499999994972</c:v>
                </c:pt>
                <c:pt idx="690">
                  <c:v>40075.541666661593</c:v>
                </c:pt>
                <c:pt idx="691">
                  <c:v>40075.583333328301</c:v>
                </c:pt>
                <c:pt idx="692">
                  <c:v>40075.624999994965</c:v>
                </c:pt>
                <c:pt idx="693">
                  <c:v>40075.666666661586</c:v>
                </c:pt>
                <c:pt idx="694">
                  <c:v>40075.708333328294</c:v>
                </c:pt>
                <c:pt idx="695">
                  <c:v>40075.749999994943</c:v>
                </c:pt>
                <c:pt idx="696">
                  <c:v>40075.791666661571</c:v>
                </c:pt>
                <c:pt idx="697">
                  <c:v>40075.833333328286</c:v>
                </c:pt>
                <c:pt idx="698">
                  <c:v>40075.874999994965</c:v>
                </c:pt>
                <c:pt idx="699">
                  <c:v>40075.916666661586</c:v>
                </c:pt>
                <c:pt idx="700">
                  <c:v>40075.958333328294</c:v>
                </c:pt>
                <c:pt idx="701">
                  <c:v>40075.999999994943</c:v>
                </c:pt>
                <c:pt idx="702">
                  <c:v>40076.041666661571</c:v>
                </c:pt>
                <c:pt idx="703">
                  <c:v>40076.083333328272</c:v>
                </c:pt>
                <c:pt idx="704">
                  <c:v>40076.124999994936</c:v>
                </c:pt>
                <c:pt idx="705">
                  <c:v>40076.166666661571</c:v>
                </c:pt>
                <c:pt idx="706">
                  <c:v>40076.208333328264</c:v>
                </c:pt>
                <c:pt idx="707">
                  <c:v>40076.249999994929</c:v>
                </c:pt>
                <c:pt idx="708">
                  <c:v>40076.291666661549</c:v>
                </c:pt>
                <c:pt idx="709">
                  <c:v>40076.333333328243</c:v>
                </c:pt>
                <c:pt idx="710">
                  <c:v>40076.374999994936</c:v>
                </c:pt>
                <c:pt idx="711">
                  <c:v>40076.416666661571</c:v>
                </c:pt>
                <c:pt idx="712">
                  <c:v>40076.458333328264</c:v>
                </c:pt>
                <c:pt idx="713">
                  <c:v>40076.499999994914</c:v>
                </c:pt>
                <c:pt idx="714">
                  <c:v>40076.541666661549</c:v>
                </c:pt>
                <c:pt idx="715">
                  <c:v>40076.583333328243</c:v>
                </c:pt>
                <c:pt idx="716">
                  <c:v>40076.624999994892</c:v>
                </c:pt>
                <c:pt idx="717">
                  <c:v>40076.666666661535</c:v>
                </c:pt>
                <c:pt idx="718">
                  <c:v>40076.708333328235</c:v>
                </c:pt>
                <c:pt idx="719">
                  <c:v>40076.749999994892</c:v>
                </c:pt>
                <c:pt idx="720">
                  <c:v>40076.791666661513</c:v>
                </c:pt>
                <c:pt idx="721">
                  <c:v>40076.833333328213</c:v>
                </c:pt>
                <c:pt idx="722">
                  <c:v>40076.8749999949</c:v>
                </c:pt>
                <c:pt idx="723">
                  <c:v>40076.916666661535</c:v>
                </c:pt>
                <c:pt idx="724">
                  <c:v>40076.958333328235</c:v>
                </c:pt>
                <c:pt idx="725">
                  <c:v>40076.999999994885</c:v>
                </c:pt>
                <c:pt idx="726">
                  <c:v>40077.04166666152</c:v>
                </c:pt>
                <c:pt idx="727">
                  <c:v>40077.083333328213</c:v>
                </c:pt>
                <c:pt idx="728">
                  <c:v>40077.124999994863</c:v>
                </c:pt>
                <c:pt idx="729">
                  <c:v>40077.166666661513</c:v>
                </c:pt>
                <c:pt idx="730">
                  <c:v>40077.208333328206</c:v>
                </c:pt>
                <c:pt idx="731">
                  <c:v>40077.249999994863</c:v>
                </c:pt>
                <c:pt idx="732">
                  <c:v>40077.291666661491</c:v>
                </c:pt>
                <c:pt idx="733">
                  <c:v>40077.333333328206</c:v>
                </c:pt>
                <c:pt idx="734">
                  <c:v>40077.37499999487</c:v>
                </c:pt>
                <c:pt idx="735">
                  <c:v>40077.416666661506</c:v>
                </c:pt>
                <c:pt idx="736">
                  <c:v>40077.458333328213</c:v>
                </c:pt>
                <c:pt idx="737">
                  <c:v>40077.499999994841</c:v>
                </c:pt>
                <c:pt idx="738">
                  <c:v>40077.541666661484</c:v>
                </c:pt>
                <c:pt idx="739">
                  <c:v>40077.583333328199</c:v>
                </c:pt>
                <c:pt idx="740">
                  <c:v>40077.624999994841</c:v>
                </c:pt>
                <c:pt idx="741">
                  <c:v>40077.666666661476</c:v>
                </c:pt>
                <c:pt idx="742">
                  <c:v>40077.708333328184</c:v>
                </c:pt>
                <c:pt idx="743">
                  <c:v>40077.749999994841</c:v>
                </c:pt>
                <c:pt idx="744">
                  <c:v>40077.791666661447</c:v>
                </c:pt>
                <c:pt idx="745">
                  <c:v>40077.833333328184</c:v>
                </c:pt>
                <c:pt idx="746">
                  <c:v>40077.874999994849</c:v>
                </c:pt>
                <c:pt idx="747">
                  <c:v>40077.916666661484</c:v>
                </c:pt>
                <c:pt idx="748">
                  <c:v>40077.958333328177</c:v>
                </c:pt>
                <c:pt idx="749">
                  <c:v>40077.999999994812</c:v>
                </c:pt>
                <c:pt idx="750">
                  <c:v>40078.041666661455</c:v>
                </c:pt>
                <c:pt idx="751">
                  <c:v>40078.083333328155</c:v>
                </c:pt>
                <c:pt idx="752">
                  <c:v>40078.124999994812</c:v>
                </c:pt>
                <c:pt idx="753">
                  <c:v>40078.166666661447</c:v>
                </c:pt>
                <c:pt idx="754">
                  <c:v>40078.208333328148</c:v>
                </c:pt>
                <c:pt idx="755">
                  <c:v>40078.249999994798</c:v>
                </c:pt>
                <c:pt idx="756">
                  <c:v>40078.291666661418</c:v>
                </c:pt>
                <c:pt idx="757">
                  <c:v>40078.333333328148</c:v>
                </c:pt>
                <c:pt idx="758">
                  <c:v>40078.374999994805</c:v>
                </c:pt>
                <c:pt idx="759">
                  <c:v>40078.416666661455</c:v>
                </c:pt>
                <c:pt idx="760">
                  <c:v>40078.458333328148</c:v>
                </c:pt>
                <c:pt idx="761">
                  <c:v>40078.499999994783</c:v>
                </c:pt>
                <c:pt idx="762">
                  <c:v>40078.541666661418</c:v>
                </c:pt>
                <c:pt idx="763">
                  <c:v>40078.583333328126</c:v>
                </c:pt>
                <c:pt idx="764">
                  <c:v>40078.624999994783</c:v>
                </c:pt>
                <c:pt idx="765">
                  <c:v>40078.666666661418</c:v>
                </c:pt>
                <c:pt idx="766">
                  <c:v>40078.708333328126</c:v>
                </c:pt>
                <c:pt idx="767">
                  <c:v>40078.749999994769</c:v>
                </c:pt>
                <c:pt idx="768">
                  <c:v>40078.791666661389</c:v>
                </c:pt>
                <c:pt idx="769">
                  <c:v>40078.833333328119</c:v>
                </c:pt>
                <c:pt idx="770">
                  <c:v>40078.874999994776</c:v>
                </c:pt>
                <c:pt idx="771">
                  <c:v>40078.916666661426</c:v>
                </c:pt>
                <c:pt idx="772">
                  <c:v>40078.958333328126</c:v>
                </c:pt>
                <c:pt idx="773">
                  <c:v>40078.999999994761</c:v>
                </c:pt>
                <c:pt idx="774">
                  <c:v>40079.041666661396</c:v>
                </c:pt>
                <c:pt idx="775">
                  <c:v>40079.083333328097</c:v>
                </c:pt>
                <c:pt idx="776">
                  <c:v>40079.124999994747</c:v>
                </c:pt>
                <c:pt idx="777">
                  <c:v>40079.166666661382</c:v>
                </c:pt>
                <c:pt idx="778">
                  <c:v>40079.208333328097</c:v>
                </c:pt>
                <c:pt idx="779">
                  <c:v>40079.249999994739</c:v>
                </c:pt>
                <c:pt idx="780">
                  <c:v>40079.291666661367</c:v>
                </c:pt>
                <c:pt idx="781">
                  <c:v>40079.33333332809</c:v>
                </c:pt>
                <c:pt idx="782">
                  <c:v>40079.374999994747</c:v>
                </c:pt>
                <c:pt idx="783">
                  <c:v>40079.416666661382</c:v>
                </c:pt>
                <c:pt idx="784">
                  <c:v>40079.458333328097</c:v>
                </c:pt>
                <c:pt idx="785">
                  <c:v>40079.499999994732</c:v>
                </c:pt>
                <c:pt idx="786">
                  <c:v>40079.541666661367</c:v>
                </c:pt>
                <c:pt idx="787">
                  <c:v>40079.583333328068</c:v>
                </c:pt>
                <c:pt idx="788">
                  <c:v>40079.624999994718</c:v>
                </c:pt>
                <c:pt idx="789">
                  <c:v>40079.666666661353</c:v>
                </c:pt>
                <c:pt idx="790">
                  <c:v>40079.708333328061</c:v>
                </c:pt>
                <c:pt idx="791">
                  <c:v>40079.74999999471</c:v>
                </c:pt>
                <c:pt idx="792">
                  <c:v>40079.791666661338</c:v>
                </c:pt>
                <c:pt idx="793">
                  <c:v>40079.833333328053</c:v>
                </c:pt>
                <c:pt idx="794">
                  <c:v>40079.874999994718</c:v>
                </c:pt>
                <c:pt idx="795">
                  <c:v>40079.916666661353</c:v>
                </c:pt>
                <c:pt idx="796">
                  <c:v>40079.958333328061</c:v>
                </c:pt>
                <c:pt idx="797">
                  <c:v>40079.999999994696</c:v>
                </c:pt>
                <c:pt idx="798">
                  <c:v>40080.041666661331</c:v>
                </c:pt>
                <c:pt idx="799">
                  <c:v>40080.083333328046</c:v>
                </c:pt>
                <c:pt idx="800">
                  <c:v>40080.124999994689</c:v>
                </c:pt>
                <c:pt idx="801">
                  <c:v>40080.166666661324</c:v>
                </c:pt>
                <c:pt idx="802">
                  <c:v>40080.208333328039</c:v>
                </c:pt>
                <c:pt idx="803">
                  <c:v>40080.249999994681</c:v>
                </c:pt>
                <c:pt idx="804">
                  <c:v>40080.291666661309</c:v>
                </c:pt>
                <c:pt idx="805">
                  <c:v>40080.333333328024</c:v>
                </c:pt>
                <c:pt idx="806">
                  <c:v>40080.374999994696</c:v>
                </c:pt>
                <c:pt idx="807">
                  <c:v>40080.416666661324</c:v>
                </c:pt>
                <c:pt idx="808">
                  <c:v>40080.458333328032</c:v>
                </c:pt>
                <c:pt idx="809">
                  <c:v>40080.499999994667</c:v>
                </c:pt>
                <c:pt idx="810">
                  <c:v>40080.541666661302</c:v>
                </c:pt>
                <c:pt idx="811">
                  <c:v>40080.58333332801</c:v>
                </c:pt>
                <c:pt idx="812">
                  <c:v>40080.624999994659</c:v>
                </c:pt>
                <c:pt idx="813">
                  <c:v>40080.666666661302</c:v>
                </c:pt>
                <c:pt idx="814">
                  <c:v>40080.708333328002</c:v>
                </c:pt>
                <c:pt idx="815">
                  <c:v>40080.749999994652</c:v>
                </c:pt>
                <c:pt idx="816">
                  <c:v>40080.791666661273</c:v>
                </c:pt>
                <c:pt idx="817">
                  <c:v>40080.833333327995</c:v>
                </c:pt>
                <c:pt idx="818">
                  <c:v>40080.874999994659</c:v>
                </c:pt>
                <c:pt idx="819">
                  <c:v>40080.916666661295</c:v>
                </c:pt>
                <c:pt idx="820">
                  <c:v>40080.958333328002</c:v>
                </c:pt>
                <c:pt idx="821">
                  <c:v>40080.999999994638</c:v>
                </c:pt>
                <c:pt idx="822">
                  <c:v>40081.041666661273</c:v>
                </c:pt>
                <c:pt idx="823">
                  <c:v>40081.083333327981</c:v>
                </c:pt>
                <c:pt idx="824">
                  <c:v>40081.12499999463</c:v>
                </c:pt>
                <c:pt idx="825">
                  <c:v>40081.166666661265</c:v>
                </c:pt>
                <c:pt idx="826">
                  <c:v>40081.208333327973</c:v>
                </c:pt>
                <c:pt idx="827">
                  <c:v>40081.249999994623</c:v>
                </c:pt>
                <c:pt idx="828">
                  <c:v>40081.291666661244</c:v>
                </c:pt>
                <c:pt idx="829">
                  <c:v>40081.333333327966</c:v>
                </c:pt>
                <c:pt idx="830">
                  <c:v>40081.37499999463</c:v>
                </c:pt>
                <c:pt idx="831">
                  <c:v>40081.416666661265</c:v>
                </c:pt>
                <c:pt idx="832">
                  <c:v>40081.458333327973</c:v>
                </c:pt>
                <c:pt idx="833">
                  <c:v>40081.499999994609</c:v>
                </c:pt>
                <c:pt idx="834">
                  <c:v>40081.541666661244</c:v>
                </c:pt>
                <c:pt idx="835">
                  <c:v>40081.583333327952</c:v>
                </c:pt>
                <c:pt idx="836">
                  <c:v>40081.624999994601</c:v>
                </c:pt>
                <c:pt idx="837">
                  <c:v>40081.666666661236</c:v>
                </c:pt>
                <c:pt idx="838">
                  <c:v>40081.708333327944</c:v>
                </c:pt>
                <c:pt idx="839">
                  <c:v>40081.749999994601</c:v>
                </c:pt>
                <c:pt idx="840">
                  <c:v>40081.791666661215</c:v>
                </c:pt>
                <c:pt idx="841">
                  <c:v>40081.833333327937</c:v>
                </c:pt>
                <c:pt idx="842">
                  <c:v>40081.874999994609</c:v>
                </c:pt>
                <c:pt idx="843">
                  <c:v>40081.916666661236</c:v>
                </c:pt>
                <c:pt idx="844">
                  <c:v>40081.958333327944</c:v>
                </c:pt>
                <c:pt idx="845">
                  <c:v>40081.999999994594</c:v>
                </c:pt>
                <c:pt idx="846">
                  <c:v>40082.041666661215</c:v>
                </c:pt>
                <c:pt idx="847">
                  <c:v>40082.083333327922</c:v>
                </c:pt>
                <c:pt idx="848">
                  <c:v>40082.124999994587</c:v>
                </c:pt>
                <c:pt idx="849">
                  <c:v>40082.166666661207</c:v>
                </c:pt>
                <c:pt idx="850">
                  <c:v>40082.208333327915</c:v>
                </c:pt>
                <c:pt idx="851">
                  <c:v>40082.249999994579</c:v>
                </c:pt>
                <c:pt idx="852">
                  <c:v>40082.291666661185</c:v>
                </c:pt>
                <c:pt idx="853">
                  <c:v>40082.333333327893</c:v>
                </c:pt>
                <c:pt idx="854">
                  <c:v>40082.374999994587</c:v>
                </c:pt>
                <c:pt idx="855">
                  <c:v>40082.416666661207</c:v>
                </c:pt>
                <c:pt idx="856">
                  <c:v>40082.458333327915</c:v>
                </c:pt>
                <c:pt idx="857">
                  <c:v>40082.499999994565</c:v>
                </c:pt>
                <c:pt idx="858">
                  <c:v>40082.541666661185</c:v>
                </c:pt>
                <c:pt idx="859">
                  <c:v>40082.583333327893</c:v>
                </c:pt>
                <c:pt idx="860">
                  <c:v>40082.624999994543</c:v>
                </c:pt>
                <c:pt idx="861">
                  <c:v>40082.666666661178</c:v>
                </c:pt>
                <c:pt idx="862">
                  <c:v>40082.708333327886</c:v>
                </c:pt>
                <c:pt idx="863">
                  <c:v>40082.749999994543</c:v>
                </c:pt>
                <c:pt idx="864">
                  <c:v>40082.791666661164</c:v>
                </c:pt>
                <c:pt idx="865">
                  <c:v>40082.833333327879</c:v>
                </c:pt>
                <c:pt idx="866">
                  <c:v>40082.87499999455</c:v>
                </c:pt>
                <c:pt idx="867">
                  <c:v>40082.916666661185</c:v>
                </c:pt>
                <c:pt idx="868">
                  <c:v>40082.958333327886</c:v>
                </c:pt>
                <c:pt idx="869">
                  <c:v>40082.999999994536</c:v>
                </c:pt>
                <c:pt idx="870">
                  <c:v>40083.041666661171</c:v>
                </c:pt>
                <c:pt idx="871">
                  <c:v>40083.083333327864</c:v>
                </c:pt>
                <c:pt idx="872">
                  <c:v>40083.124999994528</c:v>
                </c:pt>
                <c:pt idx="873">
                  <c:v>40083.166666661164</c:v>
                </c:pt>
                <c:pt idx="874">
                  <c:v>40083.208333327842</c:v>
                </c:pt>
                <c:pt idx="875">
                  <c:v>40083.249999994521</c:v>
                </c:pt>
                <c:pt idx="876">
                  <c:v>40083.291666661142</c:v>
                </c:pt>
                <c:pt idx="877">
                  <c:v>40083.333333327842</c:v>
                </c:pt>
                <c:pt idx="878">
                  <c:v>40083.374999994521</c:v>
                </c:pt>
                <c:pt idx="879">
                  <c:v>40083.416666661164</c:v>
                </c:pt>
                <c:pt idx="880">
                  <c:v>40083.45833332785</c:v>
                </c:pt>
                <c:pt idx="881">
                  <c:v>40083.499999994492</c:v>
                </c:pt>
                <c:pt idx="882">
                  <c:v>40083.541666661135</c:v>
                </c:pt>
                <c:pt idx="883">
                  <c:v>40083.583333327835</c:v>
                </c:pt>
                <c:pt idx="884">
                  <c:v>40083.624999994492</c:v>
                </c:pt>
                <c:pt idx="885">
                  <c:v>40083.666666661127</c:v>
                </c:pt>
                <c:pt idx="886">
                  <c:v>40083.708333327813</c:v>
                </c:pt>
                <c:pt idx="887">
                  <c:v>40083.749999994492</c:v>
                </c:pt>
                <c:pt idx="888">
                  <c:v>40083.791666661105</c:v>
                </c:pt>
                <c:pt idx="889">
                  <c:v>40083.833333327813</c:v>
                </c:pt>
                <c:pt idx="890">
                  <c:v>40083.874999994499</c:v>
                </c:pt>
                <c:pt idx="891">
                  <c:v>40083.916666661135</c:v>
                </c:pt>
                <c:pt idx="892">
                  <c:v>40083.958333327821</c:v>
                </c:pt>
                <c:pt idx="893">
                  <c:v>40083.999999994463</c:v>
                </c:pt>
                <c:pt idx="894">
                  <c:v>40084.041666661113</c:v>
                </c:pt>
                <c:pt idx="895">
                  <c:v>40084.083333327791</c:v>
                </c:pt>
                <c:pt idx="896">
                  <c:v>40084.124999994463</c:v>
                </c:pt>
                <c:pt idx="897">
                  <c:v>40084.166666661098</c:v>
                </c:pt>
                <c:pt idx="898">
                  <c:v>40084.208333327791</c:v>
                </c:pt>
                <c:pt idx="899">
                  <c:v>40084.249999994448</c:v>
                </c:pt>
                <c:pt idx="900">
                  <c:v>40084.291666661069</c:v>
                </c:pt>
                <c:pt idx="901">
                  <c:v>40084.333333327791</c:v>
                </c:pt>
                <c:pt idx="902">
                  <c:v>40084.374999994456</c:v>
                </c:pt>
                <c:pt idx="903">
                  <c:v>40084.416666661105</c:v>
                </c:pt>
                <c:pt idx="904">
                  <c:v>40084.458333327799</c:v>
                </c:pt>
                <c:pt idx="905">
                  <c:v>40084.499999994441</c:v>
                </c:pt>
                <c:pt idx="906">
                  <c:v>40084.541666661076</c:v>
                </c:pt>
                <c:pt idx="907">
                  <c:v>40084.583333327762</c:v>
                </c:pt>
                <c:pt idx="908">
                  <c:v>40084.624999994441</c:v>
                </c:pt>
                <c:pt idx="909">
                  <c:v>40084.666666661069</c:v>
                </c:pt>
                <c:pt idx="910">
                  <c:v>40084.708333327762</c:v>
                </c:pt>
                <c:pt idx="911">
                  <c:v>40084.749999994419</c:v>
                </c:pt>
                <c:pt idx="912">
                  <c:v>40084.791666661047</c:v>
                </c:pt>
                <c:pt idx="913">
                  <c:v>40084.833333327748</c:v>
                </c:pt>
                <c:pt idx="914">
                  <c:v>40084.874999994427</c:v>
                </c:pt>
                <c:pt idx="915">
                  <c:v>40084.916666661076</c:v>
                </c:pt>
                <c:pt idx="916">
                  <c:v>40084.958333327755</c:v>
                </c:pt>
                <c:pt idx="917">
                  <c:v>40084.999999994412</c:v>
                </c:pt>
                <c:pt idx="918">
                  <c:v>40085.041666661047</c:v>
                </c:pt>
                <c:pt idx="919">
                  <c:v>40085.083333327733</c:v>
                </c:pt>
                <c:pt idx="920">
                  <c:v>40085.124999994398</c:v>
                </c:pt>
                <c:pt idx="921">
                  <c:v>40085.166666661033</c:v>
                </c:pt>
                <c:pt idx="922">
                  <c:v>40085.208333327733</c:v>
                </c:pt>
                <c:pt idx="923">
                  <c:v>40085.24999999439</c:v>
                </c:pt>
                <c:pt idx="924">
                  <c:v>40085.291666661018</c:v>
                </c:pt>
                <c:pt idx="925">
                  <c:v>40085.333333327719</c:v>
                </c:pt>
                <c:pt idx="926">
                  <c:v>40085.374999994398</c:v>
                </c:pt>
                <c:pt idx="927">
                  <c:v>40085.416666661033</c:v>
                </c:pt>
                <c:pt idx="928">
                  <c:v>40085.458333327726</c:v>
                </c:pt>
                <c:pt idx="929">
                  <c:v>40085.499999994383</c:v>
                </c:pt>
                <c:pt idx="930">
                  <c:v>40085.541666661018</c:v>
                </c:pt>
                <c:pt idx="931">
                  <c:v>40085.583333327711</c:v>
                </c:pt>
                <c:pt idx="932">
                  <c:v>40085.624999994368</c:v>
                </c:pt>
                <c:pt idx="933">
                  <c:v>40085.666666661004</c:v>
                </c:pt>
                <c:pt idx="934">
                  <c:v>40085.708333327697</c:v>
                </c:pt>
                <c:pt idx="935">
                  <c:v>40085.749999994361</c:v>
                </c:pt>
                <c:pt idx="936">
                  <c:v>40085.791666660989</c:v>
                </c:pt>
                <c:pt idx="937">
                  <c:v>40085.83333332769</c:v>
                </c:pt>
                <c:pt idx="938">
                  <c:v>40085.874999994376</c:v>
                </c:pt>
                <c:pt idx="939">
                  <c:v>40085.916666661004</c:v>
                </c:pt>
                <c:pt idx="940">
                  <c:v>40085.958333327697</c:v>
                </c:pt>
                <c:pt idx="941">
                  <c:v>40085.999999994347</c:v>
                </c:pt>
                <c:pt idx="942">
                  <c:v>40086.041666660989</c:v>
                </c:pt>
                <c:pt idx="943">
                  <c:v>40086.083333327682</c:v>
                </c:pt>
                <c:pt idx="944">
                  <c:v>40086.124999994339</c:v>
                </c:pt>
                <c:pt idx="945">
                  <c:v>40086.166666660989</c:v>
                </c:pt>
                <c:pt idx="946">
                  <c:v>40086.208333327668</c:v>
                </c:pt>
                <c:pt idx="947">
                  <c:v>40086.249999994332</c:v>
                </c:pt>
                <c:pt idx="948">
                  <c:v>40086.291666660967</c:v>
                </c:pt>
                <c:pt idx="949">
                  <c:v>40086.333333327661</c:v>
                </c:pt>
                <c:pt idx="950">
                  <c:v>40086.374999994347</c:v>
                </c:pt>
                <c:pt idx="951">
                  <c:v>40086.416666660989</c:v>
                </c:pt>
                <c:pt idx="952">
                  <c:v>40086.458333327668</c:v>
                </c:pt>
                <c:pt idx="953">
                  <c:v>40086.499999994317</c:v>
                </c:pt>
                <c:pt idx="954">
                  <c:v>40086.541666660974</c:v>
                </c:pt>
                <c:pt idx="955">
                  <c:v>40086.583333327646</c:v>
                </c:pt>
                <c:pt idx="956">
                  <c:v>40086.62499999431</c:v>
                </c:pt>
                <c:pt idx="957">
                  <c:v>40086.666666660974</c:v>
                </c:pt>
                <c:pt idx="958">
                  <c:v>40086.708333327639</c:v>
                </c:pt>
                <c:pt idx="959">
                  <c:v>40086.749999994303</c:v>
                </c:pt>
                <c:pt idx="960">
                  <c:v>40086.791666660938</c:v>
                </c:pt>
                <c:pt idx="961">
                  <c:v>40086.833333327631</c:v>
                </c:pt>
                <c:pt idx="962">
                  <c:v>40086.87499999431</c:v>
                </c:pt>
                <c:pt idx="963">
                  <c:v>40086.91666666096</c:v>
                </c:pt>
                <c:pt idx="964">
                  <c:v>40086.958333327646</c:v>
                </c:pt>
                <c:pt idx="965">
                  <c:v>40086.999999994288</c:v>
                </c:pt>
                <c:pt idx="966">
                  <c:v>40087.041666660938</c:v>
                </c:pt>
                <c:pt idx="967">
                  <c:v>40087.083333327617</c:v>
                </c:pt>
                <c:pt idx="968">
                  <c:v>40087.124999994281</c:v>
                </c:pt>
                <c:pt idx="969">
                  <c:v>40087.166666660931</c:v>
                </c:pt>
                <c:pt idx="970">
                  <c:v>40087.20833332761</c:v>
                </c:pt>
                <c:pt idx="971">
                  <c:v>40087.249999994281</c:v>
                </c:pt>
                <c:pt idx="972">
                  <c:v>40087.291666660916</c:v>
                </c:pt>
                <c:pt idx="973">
                  <c:v>40087.333333327602</c:v>
                </c:pt>
                <c:pt idx="974">
                  <c:v>40087.374999994288</c:v>
                </c:pt>
                <c:pt idx="975">
                  <c:v>40087.416666660931</c:v>
                </c:pt>
                <c:pt idx="976">
                  <c:v>40087.458333327617</c:v>
                </c:pt>
                <c:pt idx="977">
                  <c:v>40087.499999994259</c:v>
                </c:pt>
                <c:pt idx="978">
                  <c:v>40087.541666660924</c:v>
                </c:pt>
                <c:pt idx="979">
                  <c:v>40087.583333327602</c:v>
                </c:pt>
                <c:pt idx="980">
                  <c:v>40087.624999994252</c:v>
                </c:pt>
                <c:pt idx="981">
                  <c:v>40087.666666660902</c:v>
                </c:pt>
                <c:pt idx="982">
                  <c:v>40087.708333327595</c:v>
                </c:pt>
                <c:pt idx="983">
                  <c:v>40087.749999994245</c:v>
                </c:pt>
                <c:pt idx="984">
                  <c:v>40087.79166666088</c:v>
                </c:pt>
                <c:pt idx="985">
                  <c:v>40087.833333327588</c:v>
                </c:pt>
                <c:pt idx="986">
                  <c:v>40087.874999994252</c:v>
                </c:pt>
                <c:pt idx="987">
                  <c:v>40087.916666660902</c:v>
                </c:pt>
                <c:pt idx="988">
                  <c:v>40087.958333327595</c:v>
                </c:pt>
                <c:pt idx="989">
                  <c:v>40087.99999999423</c:v>
                </c:pt>
                <c:pt idx="990">
                  <c:v>40088.04166666088</c:v>
                </c:pt>
                <c:pt idx="991">
                  <c:v>40088.083333327573</c:v>
                </c:pt>
                <c:pt idx="992">
                  <c:v>40088.124999994223</c:v>
                </c:pt>
                <c:pt idx="993">
                  <c:v>40088.166666660873</c:v>
                </c:pt>
                <c:pt idx="994">
                  <c:v>40088.208333327566</c:v>
                </c:pt>
                <c:pt idx="995">
                  <c:v>40088.249999994216</c:v>
                </c:pt>
                <c:pt idx="996">
                  <c:v>40088.291666660851</c:v>
                </c:pt>
                <c:pt idx="997">
                  <c:v>40088.333333327559</c:v>
                </c:pt>
                <c:pt idx="998">
                  <c:v>40088.374999994223</c:v>
                </c:pt>
                <c:pt idx="999">
                  <c:v>40088.416666660873</c:v>
                </c:pt>
                <c:pt idx="1000">
                  <c:v>40088.458333327566</c:v>
                </c:pt>
                <c:pt idx="1001">
                  <c:v>40088.499999994201</c:v>
                </c:pt>
                <c:pt idx="1002">
                  <c:v>40088.541666660851</c:v>
                </c:pt>
                <c:pt idx="1003">
                  <c:v>40088.583333327544</c:v>
                </c:pt>
                <c:pt idx="1004">
                  <c:v>40088.624999994201</c:v>
                </c:pt>
                <c:pt idx="1005">
                  <c:v>40088.666666660843</c:v>
                </c:pt>
                <c:pt idx="1006">
                  <c:v>40088.708333327537</c:v>
                </c:pt>
                <c:pt idx="1007">
                  <c:v>40088.749999994201</c:v>
                </c:pt>
                <c:pt idx="1008">
                  <c:v>40088.791666660822</c:v>
                </c:pt>
                <c:pt idx="1009">
                  <c:v>40088.83333332753</c:v>
                </c:pt>
                <c:pt idx="1010">
                  <c:v>40088.874999994208</c:v>
                </c:pt>
                <c:pt idx="1011">
                  <c:v>40088.916666660836</c:v>
                </c:pt>
                <c:pt idx="1012">
                  <c:v>40088.958333327537</c:v>
                </c:pt>
                <c:pt idx="1013">
                  <c:v>40088.999999994187</c:v>
                </c:pt>
                <c:pt idx="1014">
                  <c:v>40089.041666660822</c:v>
                </c:pt>
                <c:pt idx="1015">
                  <c:v>40089.083333327515</c:v>
                </c:pt>
                <c:pt idx="1016">
                  <c:v>40089.124999994179</c:v>
                </c:pt>
                <c:pt idx="1017">
                  <c:v>40089.166666660814</c:v>
                </c:pt>
                <c:pt idx="1018">
                  <c:v>40089.208333327493</c:v>
                </c:pt>
                <c:pt idx="1019">
                  <c:v>40089.249999994172</c:v>
                </c:pt>
                <c:pt idx="1020">
                  <c:v>40089.291666660793</c:v>
                </c:pt>
                <c:pt idx="1021">
                  <c:v>40089.333333327493</c:v>
                </c:pt>
                <c:pt idx="1022">
                  <c:v>40089.374999994179</c:v>
                </c:pt>
                <c:pt idx="1023">
                  <c:v>40089.416666660814</c:v>
                </c:pt>
                <c:pt idx="1024">
                  <c:v>40089.4583333275</c:v>
                </c:pt>
                <c:pt idx="1025">
                  <c:v>40089.499999994143</c:v>
                </c:pt>
                <c:pt idx="1026">
                  <c:v>40089.541666660793</c:v>
                </c:pt>
                <c:pt idx="1027">
                  <c:v>40089.583333327486</c:v>
                </c:pt>
                <c:pt idx="1028">
                  <c:v>40089.624999994143</c:v>
                </c:pt>
                <c:pt idx="1029">
                  <c:v>40089.666666660778</c:v>
                </c:pt>
                <c:pt idx="1030">
                  <c:v>40089.708333327479</c:v>
                </c:pt>
                <c:pt idx="1031">
                  <c:v>40089.749999994143</c:v>
                </c:pt>
                <c:pt idx="1032">
                  <c:v>40089.791666660756</c:v>
                </c:pt>
                <c:pt idx="1033">
                  <c:v>40089.833333327471</c:v>
                </c:pt>
                <c:pt idx="1034">
                  <c:v>40089.87499999415</c:v>
                </c:pt>
                <c:pt idx="1035">
                  <c:v>40089.916666660785</c:v>
                </c:pt>
                <c:pt idx="1036">
                  <c:v>40089.958333327479</c:v>
                </c:pt>
                <c:pt idx="1037">
                  <c:v>40089.999999994128</c:v>
                </c:pt>
                <c:pt idx="1038">
                  <c:v>40090.041666660763</c:v>
                </c:pt>
                <c:pt idx="1039">
                  <c:v>40090.083333327442</c:v>
                </c:pt>
                <c:pt idx="1040">
                  <c:v>40090.124999994121</c:v>
                </c:pt>
                <c:pt idx="1041">
                  <c:v>40090.166666660749</c:v>
                </c:pt>
                <c:pt idx="1042">
                  <c:v>40090.208333327442</c:v>
                </c:pt>
                <c:pt idx="1043">
                  <c:v>40090.249999994099</c:v>
                </c:pt>
                <c:pt idx="1047">
                  <c:v>40090.29166666072</c:v>
                </c:pt>
                <c:pt idx="1048">
                  <c:v>40090.333333327442</c:v>
                </c:pt>
                <c:pt idx="1049">
                  <c:v>40090.374999994106</c:v>
                </c:pt>
                <c:pt idx="1050">
                  <c:v>40090.416666660756</c:v>
                </c:pt>
                <c:pt idx="1051">
                  <c:v>40090.45833332745</c:v>
                </c:pt>
                <c:pt idx="1052">
                  <c:v>40090.499999994092</c:v>
                </c:pt>
                <c:pt idx="1053">
                  <c:v>40090.541666660727</c:v>
                </c:pt>
                <c:pt idx="1054">
                  <c:v>40090.583333327413</c:v>
                </c:pt>
                <c:pt idx="1055">
                  <c:v>40090.624999994092</c:v>
                </c:pt>
                <c:pt idx="1056">
                  <c:v>40090.66666666072</c:v>
                </c:pt>
                <c:pt idx="1057">
                  <c:v>40090.708333327413</c:v>
                </c:pt>
                <c:pt idx="1058">
                  <c:v>40090.749999994085</c:v>
                </c:pt>
                <c:pt idx="1059">
                  <c:v>40090.791666660705</c:v>
                </c:pt>
                <c:pt idx="1060">
                  <c:v>40090.833333327399</c:v>
                </c:pt>
                <c:pt idx="1061">
                  <c:v>40090.874999994085</c:v>
                </c:pt>
                <c:pt idx="1062">
                  <c:v>40090.916666660727</c:v>
                </c:pt>
                <c:pt idx="1063">
                  <c:v>40090.958333327406</c:v>
                </c:pt>
                <c:pt idx="1064">
                  <c:v>40090.999999994063</c:v>
                </c:pt>
                <c:pt idx="1065">
                  <c:v>40091.041666660698</c:v>
                </c:pt>
                <c:pt idx="1066">
                  <c:v>40091.083333327391</c:v>
                </c:pt>
                <c:pt idx="1067">
                  <c:v>40091.124999994048</c:v>
                </c:pt>
                <c:pt idx="1068">
                  <c:v>40091.166666660683</c:v>
                </c:pt>
                <c:pt idx="1069">
                  <c:v>40091.208333327391</c:v>
                </c:pt>
                <c:pt idx="1070">
                  <c:v>40091.249999994041</c:v>
                </c:pt>
                <c:pt idx="1071">
                  <c:v>40091.291666660669</c:v>
                </c:pt>
                <c:pt idx="1072">
                  <c:v>40091.333333327369</c:v>
                </c:pt>
                <c:pt idx="1073">
                  <c:v>40091.374999994056</c:v>
                </c:pt>
                <c:pt idx="1074">
                  <c:v>40091.416666660683</c:v>
                </c:pt>
                <c:pt idx="1075">
                  <c:v>40091.458333327377</c:v>
                </c:pt>
                <c:pt idx="1076">
                  <c:v>40091.499999994041</c:v>
                </c:pt>
                <c:pt idx="1077">
                  <c:v>40091.541666660669</c:v>
                </c:pt>
                <c:pt idx="1078">
                  <c:v>40091.583333327362</c:v>
                </c:pt>
                <c:pt idx="1079">
                  <c:v>40091.624999994019</c:v>
                </c:pt>
                <c:pt idx="1080">
                  <c:v>40091.666666660654</c:v>
                </c:pt>
                <c:pt idx="1081">
                  <c:v>40091.708333327348</c:v>
                </c:pt>
                <c:pt idx="1082">
                  <c:v>40091.749999994012</c:v>
                </c:pt>
                <c:pt idx="1083">
                  <c:v>40091.79166666064</c:v>
                </c:pt>
                <c:pt idx="1084">
                  <c:v>40091.83333332734</c:v>
                </c:pt>
                <c:pt idx="1085">
                  <c:v>40091.874999994026</c:v>
                </c:pt>
                <c:pt idx="1086">
                  <c:v>40091.916666660654</c:v>
                </c:pt>
                <c:pt idx="1087">
                  <c:v>40091.958333327348</c:v>
                </c:pt>
                <c:pt idx="1088">
                  <c:v>40091.999999993997</c:v>
                </c:pt>
                <c:pt idx="1089">
                  <c:v>40092.041666660632</c:v>
                </c:pt>
                <c:pt idx="1090">
                  <c:v>40092.083333327333</c:v>
                </c:pt>
                <c:pt idx="1091">
                  <c:v>40092.12499999399</c:v>
                </c:pt>
                <c:pt idx="1092">
                  <c:v>40092.166666660632</c:v>
                </c:pt>
                <c:pt idx="1093">
                  <c:v>40092.208333327319</c:v>
                </c:pt>
                <c:pt idx="1094">
                  <c:v>40092.249999993983</c:v>
                </c:pt>
                <c:pt idx="1095">
                  <c:v>40092.291666660611</c:v>
                </c:pt>
                <c:pt idx="1096">
                  <c:v>40092.333333327311</c:v>
                </c:pt>
                <c:pt idx="1097">
                  <c:v>40092.374999993997</c:v>
                </c:pt>
                <c:pt idx="1098">
                  <c:v>40092.416666660625</c:v>
                </c:pt>
                <c:pt idx="1099">
                  <c:v>40092.458333327326</c:v>
                </c:pt>
                <c:pt idx="1100">
                  <c:v>40092.499999993968</c:v>
                </c:pt>
                <c:pt idx="1101">
                  <c:v>40092.541666660603</c:v>
                </c:pt>
                <c:pt idx="1102">
                  <c:v>40092.583333327297</c:v>
                </c:pt>
                <c:pt idx="1103">
                  <c:v>40092.624999993961</c:v>
                </c:pt>
                <c:pt idx="1104">
                  <c:v>40092.666666660603</c:v>
                </c:pt>
                <c:pt idx="1105">
                  <c:v>40092.708333327289</c:v>
                </c:pt>
                <c:pt idx="1106">
                  <c:v>40092.749999993961</c:v>
                </c:pt>
                <c:pt idx="1107">
                  <c:v>40092.791666660582</c:v>
                </c:pt>
                <c:pt idx="1108">
                  <c:v>40092.833333327282</c:v>
                </c:pt>
                <c:pt idx="1109">
                  <c:v>40092.874999993968</c:v>
                </c:pt>
                <c:pt idx="1110">
                  <c:v>40092.916666660596</c:v>
                </c:pt>
                <c:pt idx="1111">
                  <c:v>40092.958333327297</c:v>
                </c:pt>
                <c:pt idx="1112">
                  <c:v>40092.999999993939</c:v>
                </c:pt>
                <c:pt idx="1113">
                  <c:v>40093.041666660582</c:v>
                </c:pt>
                <c:pt idx="1114">
                  <c:v>40093.083333327268</c:v>
                </c:pt>
                <c:pt idx="1115">
                  <c:v>40093.124999993932</c:v>
                </c:pt>
                <c:pt idx="1116">
                  <c:v>40093.166666660582</c:v>
                </c:pt>
                <c:pt idx="1117">
                  <c:v>40093.20833332726</c:v>
                </c:pt>
                <c:pt idx="1118">
                  <c:v>40093.249999993932</c:v>
                </c:pt>
                <c:pt idx="1119">
                  <c:v>40093.291666660567</c:v>
                </c:pt>
                <c:pt idx="1120">
                  <c:v>40093.333333327253</c:v>
                </c:pt>
                <c:pt idx="1121">
                  <c:v>40093.374999993939</c:v>
                </c:pt>
                <c:pt idx="1122">
                  <c:v>40093.416666660582</c:v>
                </c:pt>
                <c:pt idx="1123">
                  <c:v>40093.45833332726</c:v>
                </c:pt>
                <c:pt idx="1124">
                  <c:v>40093.49999999391</c:v>
                </c:pt>
                <c:pt idx="1125">
                  <c:v>40093.541666660574</c:v>
                </c:pt>
                <c:pt idx="1126">
                  <c:v>40093.583333327239</c:v>
                </c:pt>
                <c:pt idx="1127">
                  <c:v>40093.624999993903</c:v>
                </c:pt>
                <c:pt idx="1128">
                  <c:v>40093.666666660552</c:v>
                </c:pt>
                <c:pt idx="1129">
                  <c:v>40093.708333327231</c:v>
                </c:pt>
                <c:pt idx="1130">
                  <c:v>40093.749999993895</c:v>
                </c:pt>
                <c:pt idx="1131">
                  <c:v>40093.791666660531</c:v>
                </c:pt>
                <c:pt idx="1132">
                  <c:v>40093.833333327231</c:v>
                </c:pt>
                <c:pt idx="1133">
                  <c:v>40093.874999993903</c:v>
                </c:pt>
                <c:pt idx="1134">
                  <c:v>40093.916666660552</c:v>
                </c:pt>
                <c:pt idx="1135">
                  <c:v>40093.958333327239</c:v>
                </c:pt>
                <c:pt idx="1136">
                  <c:v>40093.999999993881</c:v>
                </c:pt>
                <c:pt idx="1137">
                  <c:v>40094.041666660531</c:v>
                </c:pt>
                <c:pt idx="1138">
                  <c:v>40094.083333327209</c:v>
                </c:pt>
                <c:pt idx="1139">
                  <c:v>40094.124999993881</c:v>
                </c:pt>
                <c:pt idx="1140">
                  <c:v>40094.166666660523</c:v>
                </c:pt>
                <c:pt idx="1141">
                  <c:v>40094.208333327202</c:v>
                </c:pt>
                <c:pt idx="1142">
                  <c:v>40094.249999993866</c:v>
                </c:pt>
                <c:pt idx="1143">
                  <c:v>40094.291666660502</c:v>
                </c:pt>
                <c:pt idx="1144">
                  <c:v>40094.333333327202</c:v>
                </c:pt>
                <c:pt idx="1145">
                  <c:v>40094.374999993874</c:v>
                </c:pt>
                <c:pt idx="1146">
                  <c:v>40094.416666660523</c:v>
                </c:pt>
                <c:pt idx="1147">
                  <c:v>40094.458333327209</c:v>
                </c:pt>
                <c:pt idx="1148">
                  <c:v>40094.499999993852</c:v>
                </c:pt>
                <c:pt idx="1149">
                  <c:v>40094.541666660502</c:v>
                </c:pt>
                <c:pt idx="1150">
                  <c:v>40094.583333327195</c:v>
                </c:pt>
                <c:pt idx="1151">
                  <c:v>40094.624999993845</c:v>
                </c:pt>
                <c:pt idx="1152">
                  <c:v>40094.666666660494</c:v>
                </c:pt>
                <c:pt idx="1153">
                  <c:v>40094.708333327188</c:v>
                </c:pt>
                <c:pt idx="1154">
                  <c:v>40094.749999993837</c:v>
                </c:pt>
                <c:pt idx="1155">
                  <c:v>40094.791666660472</c:v>
                </c:pt>
                <c:pt idx="1156">
                  <c:v>40094.83333332718</c:v>
                </c:pt>
                <c:pt idx="1157">
                  <c:v>40094.874999993845</c:v>
                </c:pt>
                <c:pt idx="1158">
                  <c:v>40094.916666660494</c:v>
                </c:pt>
                <c:pt idx="1159">
                  <c:v>40094.958333327188</c:v>
                </c:pt>
                <c:pt idx="1160">
                  <c:v>40094.999999993823</c:v>
                </c:pt>
                <c:pt idx="1161">
                  <c:v>40095.041666660472</c:v>
                </c:pt>
                <c:pt idx="1162">
                  <c:v>40095.083333327166</c:v>
                </c:pt>
                <c:pt idx="1163">
                  <c:v>40095.124999993815</c:v>
                </c:pt>
                <c:pt idx="1164">
                  <c:v>40095.166666660465</c:v>
                </c:pt>
                <c:pt idx="1165">
                  <c:v>40095.208333327158</c:v>
                </c:pt>
                <c:pt idx="1166">
                  <c:v>40095.249999993808</c:v>
                </c:pt>
                <c:pt idx="1167">
                  <c:v>40095.291666660443</c:v>
                </c:pt>
                <c:pt idx="1168">
                  <c:v>40095.333333327151</c:v>
                </c:pt>
                <c:pt idx="1169">
                  <c:v>40095.374999993815</c:v>
                </c:pt>
                <c:pt idx="1170">
                  <c:v>40095.416666660465</c:v>
                </c:pt>
                <c:pt idx="1171">
                  <c:v>40095.458333327158</c:v>
                </c:pt>
                <c:pt idx="1172">
                  <c:v>40095.499999993794</c:v>
                </c:pt>
                <c:pt idx="1173">
                  <c:v>40095.541666660443</c:v>
                </c:pt>
                <c:pt idx="1174">
                  <c:v>40095.583333327137</c:v>
                </c:pt>
                <c:pt idx="1175">
                  <c:v>40095.624999993786</c:v>
                </c:pt>
                <c:pt idx="1176">
                  <c:v>40095.666666660429</c:v>
                </c:pt>
                <c:pt idx="1177">
                  <c:v>40095.708333327129</c:v>
                </c:pt>
                <c:pt idx="1178">
                  <c:v>40095.749999993779</c:v>
                </c:pt>
                <c:pt idx="1179">
                  <c:v>40095.791666660407</c:v>
                </c:pt>
                <c:pt idx="1180">
                  <c:v>40095.833333327122</c:v>
                </c:pt>
                <c:pt idx="1181">
                  <c:v>40095.874999993786</c:v>
                </c:pt>
                <c:pt idx="1182">
                  <c:v>40095.916666660436</c:v>
                </c:pt>
                <c:pt idx="1183">
                  <c:v>40095.958333327129</c:v>
                </c:pt>
                <c:pt idx="1184">
                  <c:v>40095.999999993765</c:v>
                </c:pt>
                <c:pt idx="1185">
                  <c:v>40096.041666660414</c:v>
                </c:pt>
                <c:pt idx="1186">
                  <c:v>40096.083333327093</c:v>
                </c:pt>
                <c:pt idx="1187">
                  <c:v>40096.124999993757</c:v>
                </c:pt>
                <c:pt idx="1188">
                  <c:v>40096.166666660407</c:v>
                </c:pt>
                <c:pt idx="1189">
                  <c:v>40096.208333327093</c:v>
                </c:pt>
                <c:pt idx="1190">
                  <c:v>40096.24999999375</c:v>
                </c:pt>
                <c:pt idx="1191">
                  <c:v>40096.291666660385</c:v>
                </c:pt>
                <c:pt idx="1192">
                  <c:v>40096.333333327093</c:v>
                </c:pt>
                <c:pt idx="1193">
                  <c:v>40096.374999993743</c:v>
                </c:pt>
                <c:pt idx="1194">
                  <c:v>40096.416666660407</c:v>
                </c:pt>
                <c:pt idx="1195">
                  <c:v>40096.4583333271</c:v>
                </c:pt>
                <c:pt idx="1196">
                  <c:v>40096.499999993735</c:v>
                </c:pt>
                <c:pt idx="1197">
                  <c:v>40096.541666660378</c:v>
                </c:pt>
                <c:pt idx="1198">
                  <c:v>40096.583333327078</c:v>
                </c:pt>
                <c:pt idx="1199">
                  <c:v>40096.624999993728</c:v>
                </c:pt>
                <c:pt idx="1200">
                  <c:v>40096.666666660371</c:v>
                </c:pt>
                <c:pt idx="1201">
                  <c:v>40096.708333327071</c:v>
                </c:pt>
                <c:pt idx="1202">
                  <c:v>40096.749999993721</c:v>
                </c:pt>
                <c:pt idx="1203">
                  <c:v>40096.791666660356</c:v>
                </c:pt>
                <c:pt idx="1204">
                  <c:v>40096.833333327049</c:v>
                </c:pt>
                <c:pt idx="1205">
                  <c:v>40096.874999993728</c:v>
                </c:pt>
                <c:pt idx="1206">
                  <c:v>40096.916666660378</c:v>
                </c:pt>
                <c:pt idx="1207">
                  <c:v>40096.958333327057</c:v>
                </c:pt>
                <c:pt idx="1208">
                  <c:v>40096.999999993706</c:v>
                </c:pt>
                <c:pt idx="1209">
                  <c:v>40097.041666660349</c:v>
                </c:pt>
                <c:pt idx="1210">
                  <c:v>40097.083333327042</c:v>
                </c:pt>
                <c:pt idx="1211">
                  <c:v>40097.124999993684</c:v>
                </c:pt>
                <c:pt idx="1212">
                  <c:v>40097.166666660334</c:v>
                </c:pt>
                <c:pt idx="1213">
                  <c:v>40097.208333327042</c:v>
                </c:pt>
                <c:pt idx="1214">
                  <c:v>40097.249999993684</c:v>
                </c:pt>
                <c:pt idx="1215">
                  <c:v>40097.29166666032</c:v>
                </c:pt>
                <c:pt idx="1216">
                  <c:v>40097.333333327035</c:v>
                </c:pt>
                <c:pt idx="1217">
                  <c:v>40097.374999993692</c:v>
                </c:pt>
                <c:pt idx="1218">
                  <c:v>40097.416666660334</c:v>
                </c:pt>
                <c:pt idx="1219">
                  <c:v>40097.458333327035</c:v>
                </c:pt>
                <c:pt idx="1220">
                  <c:v>40097.499999993677</c:v>
                </c:pt>
                <c:pt idx="1221">
                  <c:v>40097.54166666032</c:v>
                </c:pt>
                <c:pt idx="1222">
                  <c:v>40097.583333327013</c:v>
                </c:pt>
                <c:pt idx="1223">
                  <c:v>40097.62499999367</c:v>
                </c:pt>
                <c:pt idx="1224">
                  <c:v>40097.66666666032</c:v>
                </c:pt>
                <c:pt idx="1225">
                  <c:v>40097.708333327013</c:v>
                </c:pt>
                <c:pt idx="1226">
                  <c:v>40097.749999993655</c:v>
                </c:pt>
                <c:pt idx="1227">
                  <c:v>40097.791666660291</c:v>
                </c:pt>
                <c:pt idx="1228">
                  <c:v>40097.833333327006</c:v>
                </c:pt>
                <c:pt idx="1229">
                  <c:v>40097.874999993663</c:v>
                </c:pt>
                <c:pt idx="1230">
                  <c:v>40097.91666666032</c:v>
                </c:pt>
                <c:pt idx="1231">
                  <c:v>40097.95833332702</c:v>
                </c:pt>
                <c:pt idx="1232">
                  <c:v>40097.999999993634</c:v>
                </c:pt>
                <c:pt idx="1233">
                  <c:v>40098.041666660283</c:v>
                </c:pt>
                <c:pt idx="1234">
                  <c:v>40098.083333326998</c:v>
                </c:pt>
                <c:pt idx="1235">
                  <c:v>40098.124999993634</c:v>
                </c:pt>
                <c:pt idx="1236">
                  <c:v>40098.166666660283</c:v>
                </c:pt>
                <c:pt idx="1237">
                  <c:v>40098.208333326991</c:v>
                </c:pt>
                <c:pt idx="1238">
                  <c:v>40098.249999993634</c:v>
                </c:pt>
                <c:pt idx="1239">
                  <c:v>40098.291666660261</c:v>
                </c:pt>
                <c:pt idx="1240">
                  <c:v>40098.333333326977</c:v>
                </c:pt>
                <c:pt idx="1241">
                  <c:v>40098.374999993641</c:v>
                </c:pt>
                <c:pt idx="1242">
                  <c:v>40098.416666660276</c:v>
                </c:pt>
                <c:pt idx="1243">
                  <c:v>40098.458333326998</c:v>
                </c:pt>
                <c:pt idx="1244">
                  <c:v>40098.499999993604</c:v>
                </c:pt>
                <c:pt idx="1245">
                  <c:v>40098.541666660254</c:v>
                </c:pt>
                <c:pt idx="1246">
                  <c:v>40098.583333326969</c:v>
                </c:pt>
                <c:pt idx="1247">
                  <c:v>40098.624999993604</c:v>
                </c:pt>
                <c:pt idx="1248">
                  <c:v>40098.666666660254</c:v>
                </c:pt>
                <c:pt idx="1249">
                  <c:v>40098.708333326955</c:v>
                </c:pt>
                <c:pt idx="1250">
                  <c:v>40098.749999993604</c:v>
                </c:pt>
                <c:pt idx="1251">
                  <c:v>40098.791666660225</c:v>
                </c:pt>
                <c:pt idx="1252">
                  <c:v>40098.833333326947</c:v>
                </c:pt>
                <c:pt idx="1253">
                  <c:v>40098.874999993612</c:v>
                </c:pt>
                <c:pt idx="1254">
                  <c:v>40098.916666660254</c:v>
                </c:pt>
                <c:pt idx="1255">
                  <c:v>40098.958333326962</c:v>
                </c:pt>
                <c:pt idx="1256">
                  <c:v>40098.99999999359</c:v>
                </c:pt>
                <c:pt idx="1257">
                  <c:v>40099.041666660232</c:v>
                </c:pt>
                <c:pt idx="1258">
                  <c:v>40099.08333332694</c:v>
                </c:pt>
                <c:pt idx="1259">
                  <c:v>40099.124999993583</c:v>
                </c:pt>
                <c:pt idx="1260">
                  <c:v>40099.166666660218</c:v>
                </c:pt>
                <c:pt idx="1261">
                  <c:v>40099.208333326926</c:v>
                </c:pt>
                <c:pt idx="1262">
                  <c:v>40099.249999993583</c:v>
                </c:pt>
                <c:pt idx="1263">
                  <c:v>40099.291666660196</c:v>
                </c:pt>
                <c:pt idx="1264">
                  <c:v>40099.333333326926</c:v>
                </c:pt>
                <c:pt idx="1265">
                  <c:v>40099.37499999359</c:v>
                </c:pt>
                <c:pt idx="1266">
                  <c:v>40099.416666660225</c:v>
                </c:pt>
                <c:pt idx="1267">
                  <c:v>40099.458333326926</c:v>
                </c:pt>
                <c:pt idx="1268">
                  <c:v>40099.499999993561</c:v>
                </c:pt>
                <c:pt idx="1269">
                  <c:v>40099.541666660203</c:v>
                </c:pt>
                <c:pt idx="1270">
                  <c:v>40099.583333326904</c:v>
                </c:pt>
                <c:pt idx="1271">
                  <c:v>40099.624999993561</c:v>
                </c:pt>
                <c:pt idx="1272">
                  <c:v>40099.666666660189</c:v>
                </c:pt>
                <c:pt idx="1273">
                  <c:v>40099.708333326897</c:v>
                </c:pt>
                <c:pt idx="1274">
                  <c:v>40099.749999993546</c:v>
                </c:pt>
                <c:pt idx="1275">
                  <c:v>40099.791666660174</c:v>
                </c:pt>
                <c:pt idx="1276">
                  <c:v>40099.833333326897</c:v>
                </c:pt>
                <c:pt idx="1277">
                  <c:v>40099.874999993554</c:v>
                </c:pt>
                <c:pt idx="1278">
                  <c:v>40099.916666660196</c:v>
                </c:pt>
                <c:pt idx="1279">
                  <c:v>40099.958333326897</c:v>
                </c:pt>
                <c:pt idx="1280">
                  <c:v>40099.999999993532</c:v>
                </c:pt>
                <c:pt idx="1281">
                  <c:v>40100.041666660181</c:v>
                </c:pt>
                <c:pt idx="1282">
                  <c:v>40100.083333326875</c:v>
                </c:pt>
                <c:pt idx="1283">
                  <c:v>40100.124999993532</c:v>
                </c:pt>
                <c:pt idx="1284">
                  <c:v>40100.166666660174</c:v>
                </c:pt>
                <c:pt idx="1285">
                  <c:v>40100.208333326867</c:v>
                </c:pt>
                <c:pt idx="1286">
                  <c:v>40100.249999993517</c:v>
                </c:pt>
                <c:pt idx="1287">
                  <c:v>40100.291666660152</c:v>
                </c:pt>
                <c:pt idx="1288">
                  <c:v>40100.33333332686</c:v>
                </c:pt>
                <c:pt idx="1289">
                  <c:v>40100.374999993524</c:v>
                </c:pt>
                <c:pt idx="1290">
                  <c:v>40100.416666660181</c:v>
                </c:pt>
                <c:pt idx="1291">
                  <c:v>40100.458333326867</c:v>
                </c:pt>
                <c:pt idx="1292">
                  <c:v>40100.499999993503</c:v>
                </c:pt>
                <c:pt idx="1293">
                  <c:v>40100.541666660152</c:v>
                </c:pt>
                <c:pt idx="1294">
                  <c:v>40100.583333326846</c:v>
                </c:pt>
                <c:pt idx="1295">
                  <c:v>40100.624999993495</c:v>
                </c:pt>
                <c:pt idx="1296">
                  <c:v>40100.666666660145</c:v>
                </c:pt>
                <c:pt idx="1297">
                  <c:v>40100.708333326846</c:v>
                </c:pt>
                <c:pt idx="1298">
                  <c:v>40100.749999993488</c:v>
                </c:pt>
                <c:pt idx="1299">
                  <c:v>40100.791666660123</c:v>
                </c:pt>
                <c:pt idx="1300">
                  <c:v>40100.833333326838</c:v>
                </c:pt>
                <c:pt idx="1301">
                  <c:v>40100.874999993495</c:v>
                </c:pt>
                <c:pt idx="1302">
                  <c:v>40100.916666660145</c:v>
                </c:pt>
                <c:pt idx="1303">
                  <c:v>40100.958333326846</c:v>
                </c:pt>
                <c:pt idx="1304">
                  <c:v>40100.999999993473</c:v>
                </c:pt>
                <c:pt idx="1305">
                  <c:v>40101.041666660123</c:v>
                </c:pt>
                <c:pt idx="1306">
                  <c:v>40101.083333326817</c:v>
                </c:pt>
                <c:pt idx="1307">
                  <c:v>40101.124999993466</c:v>
                </c:pt>
                <c:pt idx="1308">
                  <c:v>40101.166666660116</c:v>
                </c:pt>
                <c:pt idx="1309">
                  <c:v>40101.208333326809</c:v>
                </c:pt>
                <c:pt idx="1310">
                  <c:v>40101.249999993459</c:v>
                </c:pt>
                <c:pt idx="1311">
                  <c:v>40101.291666660094</c:v>
                </c:pt>
                <c:pt idx="1312">
                  <c:v>40101.333333326802</c:v>
                </c:pt>
                <c:pt idx="1313">
                  <c:v>40101.374999993466</c:v>
                </c:pt>
                <c:pt idx="1314">
                  <c:v>40101.416666660116</c:v>
                </c:pt>
                <c:pt idx="1315">
                  <c:v>40101.458333326809</c:v>
                </c:pt>
                <c:pt idx="1316">
                  <c:v>40101.499999993444</c:v>
                </c:pt>
                <c:pt idx="1317">
                  <c:v>40101.541666660094</c:v>
                </c:pt>
                <c:pt idx="1318">
                  <c:v>40101.583333326787</c:v>
                </c:pt>
                <c:pt idx="1319">
                  <c:v>40101.624999993437</c:v>
                </c:pt>
                <c:pt idx="1320">
                  <c:v>40101.666666660087</c:v>
                </c:pt>
                <c:pt idx="1321">
                  <c:v>40101.70833332678</c:v>
                </c:pt>
                <c:pt idx="1322">
                  <c:v>40101.74999999343</c:v>
                </c:pt>
                <c:pt idx="1323">
                  <c:v>40101.791666660065</c:v>
                </c:pt>
                <c:pt idx="1324">
                  <c:v>40101.833333326773</c:v>
                </c:pt>
                <c:pt idx="1325">
                  <c:v>40101.874999993437</c:v>
                </c:pt>
                <c:pt idx="1326">
                  <c:v>40101.916666660087</c:v>
                </c:pt>
                <c:pt idx="1327">
                  <c:v>40101.95833332678</c:v>
                </c:pt>
                <c:pt idx="1328">
                  <c:v>40101.999999993415</c:v>
                </c:pt>
                <c:pt idx="1329">
                  <c:v>40102.041666660065</c:v>
                </c:pt>
                <c:pt idx="1330">
                  <c:v>40102.083333326758</c:v>
                </c:pt>
                <c:pt idx="1331">
                  <c:v>40102.124999993408</c:v>
                </c:pt>
                <c:pt idx="1332">
                  <c:v>40102.166666660058</c:v>
                </c:pt>
                <c:pt idx="1333">
                  <c:v>40102.208333326751</c:v>
                </c:pt>
                <c:pt idx="1334">
                  <c:v>40102.249999993401</c:v>
                </c:pt>
                <c:pt idx="1335">
                  <c:v>40102.291666660036</c:v>
                </c:pt>
                <c:pt idx="1336">
                  <c:v>40102.333333326744</c:v>
                </c:pt>
                <c:pt idx="1337">
                  <c:v>40102.374999993393</c:v>
                </c:pt>
                <c:pt idx="1338">
                  <c:v>40102.416666660058</c:v>
                </c:pt>
                <c:pt idx="1339">
                  <c:v>40102.458333326751</c:v>
                </c:pt>
                <c:pt idx="1340">
                  <c:v>40102.499999993386</c:v>
                </c:pt>
                <c:pt idx="1341">
                  <c:v>40102.541666660029</c:v>
                </c:pt>
                <c:pt idx="1342">
                  <c:v>40102.583333326729</c:v>
                </c:pt>
                <c:pt idx="1343">
                  <c:v>40102.624999993379</c:v>
                </c:pt>
                <c:pt idx="1344">
                  <c:v>40102.666666660021</c:v>
                </c:pt>
                <c:pt idx="1345">
                  <c:v>40102.708333326722</c:v>
                </c:pt>
                <c:pt idx="1346">
                  <c:v>40102.749999993372</c:v>
                </c:pt>
                <c:pt idx="1347">
                  <c:v>40102.791666660007</c:v>
                </c:pt>
                <c:pt idx="1348">
                  <c:v>40102.833333326715</c:v>
                </c:pt>
                <c:pt idx="1349">
                  <c:v>40102.874999993379</c:v>
                </c:pt>
                <c:pt idx="1350">
                  <c:v>40102.916666660029</c:v>
                </c:pt>
                <c:pt idx="1351">
                  <c:v>40102.958333326715</c:v>
                </c:pt>
                <c:pt idx="1352">
                  <c:v>40102.999999993357</c:v>
                </c:pt>
                <c:pt idx="1353">
                  <c:v>40103.041666660007</c:v>
                </c:pt>
                <c:pt idx="1354">
                  <c:v>40103.083333326693</c:v>
                </c:pt>
                <c:pt idx="1355">
                  <c:v>40103.12499999335</c:v>
                </c:pt>
                <c:pt idx="1356">
                  <c:v>40103.166666659999</c:v>
                </c:pt>
                <c:pt idx="1357">
                  <c:v>40103.208333326693</c:v>
                </c:pt>
                <c:pt idx="1358">
                  <c:v>40103.249999993335</c:v>
                </c:pt>
                <c:pt idx="1359">
                  <c:v>40103.291666659978</c:v>
                </c:pt>
                <c:pt idx="1360">
                  <c:v>40103.333333326686</c:v>
                </c:pt>
                <c:pt idx="1361">
                  <c:v>40103.374999993342</c:v>
                </c:pt>
                <c:pt idx="1362">
                  <c:v>40103.416666659999</c:v>
                </c:pt>
                <c:pt idx="1363">
                  <c:v>40103.458333326693</c:v>
                </c:pt>
                <c:pt idx="1364">
                  <c:v>40103.499999993328</c:v>
                </c:pt>
                <c:pt idx="1365">
                  <c:v>40103.541666659985</c:v>
                </c:pt>
                <c:pt idx="1366">
                  <c:v>40103.583333326671</c:v>
                </c:pt>
                <c:pt idx="1367">
                  <c:v>40103.624999993321</c:v>
                </c:pt>
                <c:pt idx="1368">
                  <c:v>40103.666666659985</c:v>
                </c:pt>
                <c:pt idx="1369">
                  <c:v>40103.708333326649</c:v>
                </c:pt>
                <c:pt idx="1370">
                  <c:v>40103.749999993306</c:v>
                </c:pt>
                <c:pt idx="1371">
                  <c:v>40103.791666659963</c:v>
                </c:pt>
                <c:pt idx="1372">
                  <c:v>40103.833333326642</c:v>
                </c:pt>
                <c:pt idx="1373">
                  <c:v>40103.874999993313</c:v>
                </c:pt>
                <c:pt idx="1374">
                  <c:v>40103.916666659985</c:v>
                </c:pt>
                <c:pt idx="1375">
                  <c:v>40103.958333326656</c:v>
                </c:pt>
                <c:pt idx="1376">
                  <c:v>40103.999999993284</c:v>
                </c:pt>
                <c:pt idx="1377">
                  <c:v>40104.041666659956</c:v>
                </c:pt>
                <c:pt idx="1378">
                  <c:v>40104.083333326642</c:v>
                </c:pt>
                <c:pt idx="1379">
                  <c:v>40104.124999993284</c:v>
                </c:pt>
                <c:pt idx="1380">
                  <c:v>40104.166666659956</c:v>
                </c:pt>
                <c:pt idx="1381">
                  <c:v>40104.208333326635</c:v>
                </c:pt>
                <c:pt idx="1382">
                  <c:v>40104.249999993284</c:v>
                </c:pt>
                <c:pt idx="1383">
                  <c:v>40104.291666659927</c:v>
                </c:pt>
                <c:pt idx="1384">
                  <c:v>40104.333333326613</c:v>
                </c:pt>
                <c:pt idx="1385">
                  <c:v>40104.374999993292</c:v>
                </c:pt>
                <c:pt idx="1386">
                  <c:v>40104.416666659941</c:v>
                </c:pt>
                <c:pt idx="1387">
                  <c:v>40104.458333326635</c:v>
                </c:pt>
                <c:pt idx="1388">
                  <c:v>40104.49999999327</c:v>
                </c:pt>
                <c:pt idx="1389">
                  <c:v>40104.541666659934</c:v>
                </c:pt>
                <c:pt idx="1390">
                  <c:v>40104.583333326613</c:v>
                </c:pt>
                <c:pt idx="1391">
                  <c:v>40104.624999993255</c:v>
                </c:pt>
                <c:pt idx="1392">
                  <c:v>40104.666666659927</c:v>
                </c:pt>
                <c:pt idx="1393">
                  <c:v>40104.708333326605</c:v>
                </c:pt>
                <c:pt idx="1394">
                  <c:v>40104.749999993255</c:v>
                </c:pt>
                <c:pt idx="1395">
                  <c:v>40104.791666659898</c:v>
                </c:pt>
                <c:pt idx="1396">
                  <c:v>40104.833333326605</c:v>
                </c:pt>
                <c:pt idx="1397">
                  <c:v>40104.874999993248</c:v>
                </c:pt>
                <c:pt idx="1398">
                  <c:v>40104.916666659912</c:v>
                </c:pt>
                <c:pt idx="1399">
                  <c:v>40104.958333326613</c:v>
                </c:pt>
                <c:pt idx="1400">
                  <c:v>40104.999999993226</c:v>
                </c:pt>
                <c:pt idx="1401">
                  <c:v>40105.041666659905</c:v>
                </c:pt>
                <c:pt idx="1402">
                  <c:v>40105.083333326591</c:v>
                </c:pt>
                <c:pt idx="1403">
                  <c:v>40105.124999993226</c:v>
                </c:pt>
                <c:pt idx="1404">
                  <c:v>40105.166666659883</c:v>
                </c:pt>
                <c:pt idx="1405">
                  <c:v>40105.208333326576</c:v>
                </c:pt>
                <c:pt idx="1406">
                  <c:v>40105.249999993226</c:v>
                </c:pt>
                <c:pt idx="1407">
                  <c:v>40105.291666659868</c:v>
                </c:pt>
                <c:pt idx="1408">
                  <c:v>40105.333333326576</c:v>
                </c:pt>
                <c:pt idx="1409">
                  <c:v>40105.374999993219</c:v>
                </c:pt>
                <c:pt idx="1410">
                  <c:v>40105.416666659883</c:v>
                </c:pt>
                <c:pt idx="1411">
                  <c:v>40105.458333326576</c:v>
                </c:pt>
                <c:pt idx="1412">
                  <c:v>40105.499999993204</c:v>
                </c:pt>
                <c:pt idx="1413">
                  <c:v>40105.541666659876</c:v>
                </c:pt>
                <c:pt idx="1414">
                  <c:v>40105.583333326555</c:v>
                </c:pt>
                <c:pt idx="1415">
                  <c:v>40105.624999993204</c:v>
                </c:pt>
                <c:pt idx="1416">
                  <c:v>40105.666666659854</c:v>
                </c:pt>
                <c:pt idx="1417">
                  <c:v>40105.708333326547</c:v>
                </c:pt>
                <c:pt idx="1418">
                  <c:v>40105.749999993197</c:v>
                </c:pt>
                <c:pt idx="1419">
                  <c:v>40105.791666659832</c:v>
                </c:pt>
                <c:pt idx="1420">
                  <c:v>40105.833333326547</c:v>
                </c:pt>
                <c:pt idx="1421">
                  <c:v>40105.874999993204</c:v>
                </c:pt>
                <c:pt idx="1422">
                  <c:v>40105.916666659861</c:v>
                </c:pt>
                <c:pt idx="1423">
                  <c:v>40105.958333326547</c:v>
                </c:pt>
                <c:pt idx="1424">
                  <c:v>40105.999999993182</c:v>
                </c:pt>
                <c:pt idx="1425">
                  <c:v>40106.041666659832</c:v>
                </c:pt>
                <c:pt idx="1426">
                  <c:v>40106.083333326525</c:v>
                </c:pt>
                <c:pt idx="1427">
                  <c:v>40106.124999993182</c:v>
                </c:pt>
                <c:pt idx="1428">
                  <c:v>40106.166666659825</c:v>
                </c:pt>
                <c:pt idx="1429">
                  <c:v>40106.208333326525</c:v>
                </c:pt>
                <c:pt idx="1430">
                  <c:v>40106.249999993168</c:v>
                </c:pt>
                <c:pt idx="1431">
                  <c:v>40106.291666659803</c:v>
                </c:pt>
                <c:pt idx="1432">
                  <c:v>40106.333333326518</c:v>
                </c:pt>
                <c:pt idx="1433">
                  <c:v>40106.374999993175</c:v>
                </c:pt>
                <c:pt idx="1434">
                  <c:v>40106.416666659832</c:v>
                </c:pt>
                <c:pt idx="1435">
                  <c:v>40106.458333326525</c:v>
                </c:pt>
                <c:pt idx="1436">
                  <c:v>40106.499999993153</c:v>
                </c:pt>
                <c:pt idx="1437">
                  <c:v>40106.541666659803</c:v>
                </c:pt>
                <c:pt idx="1438">
                  <c:v>40106.583333326496</c:v>
                </c:pt>
                <c:pt idx="1439">
                  <c:v>40106.624999993146</c:v>
                </c:pt>
                <c:pt idx="1440">
                  <c:v>40106.666666659796</c:v>
                </c:pt>
                <c:pt idx="1441">
                  <c:v>40106.708333326496</c:v>
                </c:pt>
                <c:pt idx="1442">
                  <c:v>40106.749999993139</c:v>
                </c:pt>
                <c:pt idx="1443">
                  <c:v>40106.791666659774</c:v>
                </c:pt>
                <c:pt idx="1444">
                  <c:v>40106.833333326489</c:v>
                </c:pt>
                <c:pt idx="1445">
                  <c:v>40106.874999993146</c:v>
                </c:pt>
                <c:pt idx="1446">
                  <c:v>40106.916666659796</c:v>
                </c:pt>
                <c:pt idx="1447">
                  <c:v>40106.958333326496</c:v>
                </c:pt>
                <c:pt idx="1448">
                  <c:v>40106.999999993131</c:v>
                </c:pt>
                <c:pt idx="1449">
                  <c:v>40107.041666659774</c:v>
                </c:pt>
                <c:pt idx="1450">
                  <c:v>40107.083333326467</c:v>
                </c:pt>
                <c:pt idx="1451">
                  <c:v>40107.124999993117</c:v>
                </c:pt>
                <c:pt idx="1452">
                  <c:v>40107.166666659774</c:v>
                </c:pt>
                <c:pt idx="1453">
                  <c:v>40107.20833332646</c:v>
                </c:pt>
                <c:pt idx="1454">
                  <c:v>40107.24999999311</c:v>
                </c:pt>
                <c:pt idx="1455">
                  <c:v>40107.291666659752</c:v>
                </c:pt>
                <c:pt idx="1456">
                  <c:v>40107.333333326453</c:v>
                </c:pt>
                <c:pt idx="1457">
                  <c:v>40107.374999993117</c:v>
                </c:pt>
                <c:pt idx="1458">
                  <c:v>40107.416666659767</c:v>
                </c:pt>
                <c:pt idx="1459">
                  <c:v>40107.45833332646</c:v>
                </c:pt>
                <c:pt idx="1460">
                  <c:v>40107.499999993095</c:v>
                </c:pt>
                <c:pt idx="1461">
                  <c:v>40107.541666659745</c:v>
                </c:pt>
                <c:pt idx="1462">
                  <c:v>40107.583333326445</c:v>
                </c:pt>
                <c:pt idx="1463">
                  <c:v>40107.624999993088</c:v>
                </c:pt>
                <c:pt idx="1464">
                  <c:v>40107.666666659738</c:v>
                </c:pt>
                <c:pt idx="1465">
                  <c:v>40107.708333326438</c:v>
                </c:pt>
                <c:pt idx="1466">
                  <c:v>40107.749999993081</c:v>
                </c:pt>
                <c:pt idx="1467">
                  <c:v>40107.791666659716</c:v>
                </c:pt>
                <c:pt idx="1468">
                  <c:v>40107.833333326424</c:v>
                </c:pt>
                <c:pt idx="1469">
                  <c:v>40107.874999993088</c:v>
                </c:pt>
                <c:pt idx="1470">
                  <c:v>40107.916666659738</c:v>
                </c:pt>
                <c:pt idx="1471">
                  <c:v>40107.958333326431</c:v>
                </c:pt>
                <c:pt idx="1472">
                  <c:v>40107.999999993066</c:v>
                </c:pt>
                <c:pt idx="1473">
                  <c:v>40108.041666659716</c:v>
                </c:pt>
                <c:pt idx="1474">
                  <c:v>40108.083333326409</c:v>
                </c:pt>
                <c:pt idx="1475">
                  <c:v>40108.124999993059</c:v>
                </c:pt>
                <c:pt idx="1476">
                  <c:v>40108.166666659708</c:v>
                </c:pt>
                <c:pt idx="1477">
                  <c:v>40108.208333326402</c:v>
                </c:pt>
                <c:pt idx="1478">
                  <c:v>40108.249999993051</c:v>
                </c:pt>
                <c:pt idx="1479">
                  <c:v>40108.291666659687</c:v>
                </c:pt>
                <c:pt idx="1480">
                  <c:v>40108.333333326394</c:v>
                </c:pt>
                <c:pt idx="1481">
                  <c:v>40108.374999993059</c:v>
                </c:pt>
                <c:pt idx="1482">
                  <c:v>40108.416666659708</c:v>
                </c:pt>
                <c:pt idx="1483">
                  <c:v>40108.458333326402</c:v>
                </c:pt>
                <c:pt idx="1484">
                  <c:v>40108.499999993037</c:v>
                </c:pt>
                <c:pt idx="1485">
                  <c:v>40108.541666659687</c:v>
                </c:pt>
                <c:pt idx="1486">
                  <c:v>40108.58333332638</c:v>
                </c:pt>
                <c:pt idx="1487">
                  <c:v>40108.62499999303</c:v>
                </c:pt>
                <c:pt idx="1488">
                  <c:v>40108.666666659679</c:v>
                </c:pt>
                <c:pt idx="1489">
                  <c:v>40108.708333326373</c:v>
                </c:pt>
                <c:pt idx="1490">
                  <c:v>40108.749999993022</c:v>
                </c:pt>
                <c:pt idx="1491">
                  <c:v>40108.791666659657</c:v>
                </c:pt>
                <c:pt idx="1492">
                  <c:v>40108.833333326365</c:v>
                </c:pt>
                <c:pt idx="1493">
                  <c:v>40108.87499999303</c:v>
                </c:pt>
                <c:pt idx="1494">
                  <c:v>40108.916666659679</c:v>
                </c:pt>
                <c:pt idx="1495">
                  <c:v>40108.958333326373</c:v>
                </c:pt>
                <c:pt idx="1496">
                  <c:v>40108.999999993008</c:v>
                </c:pt>
                <c:pt idx="1497">
                  <c:v>40109.041666659657</c:v>
                </c:pt>
                <c:pt idx="1498">
                  <c:v>40109.083333326351</c:v>
                </c:pt>
                <c:pt idx="1499">
                  <c:v>40109.124999993001</c:v>
                </c:pt>
                <c:pt idx="1500">
                  <c:v>40109.16666665965</c:v>
                </c:pt>
                <c:pt idx="1501">
                  <c:v>40109.208333326344</c:v>
                </c:pt>
                <c:pt idx="1502">
                  <c:v>40109.249999992993</c:v>
                </c:pt>
                <c:pt idx="1503">
                  <c:v>40109.291666659621</c:v>
                </c:pt>
                <c:pt idx="1504">
                  <c:v>40109.333333326336</c:v>
                </c:pt>
                <c:pt idx="1505">
                  <c:v>40109.374999993008</c:v>
                </c:pt>
                <c:pt idx="1506">
                  <c:v>40109.41666665965</c:v>
                </c:pt>
                <c:pt idx="1507">
                  <c:v>40109.458333326344</c:v>
                </c:pt>
                <c:pt idx="1508">
                  <c:v>40109.499999992993</c:v>
                </c:pt>
                <c:pt idx="1509">
                  <c:v>40109.541666659621</c:v>
                </c:pt>
                <c:pt idx="1510">
                  <c:v>40109.583333326322</c:v>
                </c:pt>
                <c:pt idx="1511">
                  <c:v>40109.624999992986</c:v>
                </c:pt>
                <c:pt idx="1512">
                  <c:v>40109.666666659621</c:v>
                </c:pt>
                <c:pt idx="1513">
                  <c:v>40109.708333326314</c:v>
                </c:pt>
                <c:pt idx="1514">
                  <c:v>40109.749999992979</c:v>
                </c:pt>
                <c:pt idx="1515">
                  <c:v>40109.791666659599</c:v>
                </c:pt>
                <c:pt idx="1516">
                  <c:v>40109.833333326293</c:v>
                </c:pt>
                <c:pt idx="1517">
                  <c:v>40109.874999992986</c:v>
                </c:pt>
                <c:pt idx="1518">
                  <c:v>40109.916666659621</c:v>
                </c:pt>
                <c:pt idx="1519">
                  <c:v>40109.958333326314</c:v>
                </c:pt>
                <c:pt idx="1520">
                  <c:v>40109.999999992964</c:v>
                </c:pt>
                <c:pt idx="1521">
                  <c:v>40110.041666659599</c:v>
                </c:pt>
                <c:pt idx="1522">
                  <c:v>40110.083333326293</c:v>
                </c:pt>
                <c:pt idx="1523">
                  <c:v>40110.124999992942</c:v>
                </c:pt>
                <c:pt idx="1524">
                  <c:v>40110.166666659592</c:v>
                </c:pt>
                <c:pt idx="1525">
                  <c:v>40110.208333326285</c:v>
                </c:pt>
                <c:pt idx="1526">
                  <c:v>40110.249999992942</c:v>
                </c:pt>
                <c:pt idx="1527">
                  <c:v>40110.291666659577</c:v>
                </c:pt>
                <c:pt idx="1528">
                  <c:v>40110.333333326278</c:v>
                </c:pt>
                <c:pt idx="1529">
                  <c:v>40110.37499999295</c:v>
                </c:pt>
                <c:pt idx="1530">
                  <c:v>40110.416666659592</c:v>
                </c:pt>
                <c:pt idx="1531">
                  <c:v>40110.458333326285</c:v>
                </c:pt>
                <c:pt idx="1532">
                  <c:v>40110.499999992935</c:v>
                </c:pt>
                <c:pt idx="1533">
                  <c:v>40110.541666659585</c:v>
                </c:pt>
                <c:pt idx="1534">
                  <c:v>40110.583333326249</c:v>
                </c:pt>
                <c:pt idx="1535">
                  <c:v>40110.624999992913</c:v>
                </c:pt>
                <c:pt idx="1536">
                  <c:v>40110.666666659577</c:v>
                </c:pt>
                <c:pt idx="1537">
                  <c:v>40110.708333326242</c:v>
                </c:pt>
                <c:pt idx="1538">
                  <c:v>40110.749999992913</c:v>
                </c:pt>
                <c:pt idx="1539">
                  <c:v>40110.791666659548</c:v>
                </c:pt>
                <c:pt idx="1540">
                  <c:v>40110.833333326242</c:v>
                </c:pt>
                <c:pt idx="1541">
                  <c:v>40110.87499999292</c:v>
                </c:pt>
                <c:pt idx="1542">
                  <c:v>40110.916666659563</c:v>
                </c:pt>
                <c:pt idx="1543">
                  <c:v>40110.958333326249</c:v>
                </c:pt>
                <c:pt idx="1544">
                  <c:v>40110.999999992891</c:v>
                </c:pt>
                <c:pt idx="1545">
                  <c:v>40111.041666659556</c:v>
                </c:pt>
                <c:pt idx="1546">
                  <c:v>40111.083333326234</c:v>
                </c:pt>
                <c:pt idx="1547">
                  <c:v>40111.124999992891</c:v>
                </c:pt>
                <c:pt idx="1548">
                  <c:v>40111.166666659534</c:v>
                </c:pt>
                <c:pt idx="1549">
                  <c:v>40111.208333326213</c:v>
                </c:pt>
                <c:pt idx="1550">
                  <c:v>40111.249999992891</c:v>
                </c:pt>
                <c:pt idx="1551">
                  <c:v>40111.291666659519</c:v>
                </c:pt>
                <c:pt idx="1552">
                  <c:v>40111.333333326213</c:v>
                </c:pt>
                <c:pt idx="1553">
                  <c:v>40111.374999992899</c:v>
                </c:pt>
                <c:pt idx="1554">
                  <c:v>40111.416666659541</c:v>
                </c:pt>
                <c:pt idx="1555">
                  <c:v>40111.45833332622</c:v>
                </c:pt>
                <c:pt idx="1556">
                  <c:v>40111.499999992862</c:v>
                </c:pt>
                <c:pt idx="1557">
                  <c:v>40111.541666659527</c:v>
                </c:pt>
                <c:pt idx="1558">
                  <c:v>40111.583333326205</c:v>
                </c:pt>
                <c:pt idx="1559">
                  <c:v>40111.624999992862</c:v>
                </c:pt>
                <c:pt idx="1560">
                  <c:v>40111.666666659505</c:v>
                </c:pt>
                <c:pt idx="1561">
                  <c:v>40111.708333326198</c:v>
                </c:pt>
                <c:pt idx="1562">
                  <c:v>40111.749999992848</c:v>
                </c:pt>
                <c:pt idx="1563">
                  <c:v>40111.791666659483</c:v>
                </c:pt>
                <c:pt idx="1564">
                  <c:v>40111.833333326198</c:v>
                </c:pt>
                <c:pt idx="1565">
                  <c:v>40111.874999992855</c:v>
                </c:pt>
                <c:pt idx="1566">
                  <c:v>40111.916666659512</c:v>
                </c:pt>
                <c:pt idx="1567">
                  <c:v>40111.958333326198</c:v>
                </c:pt>
                <c:pt idx="1568">
                  <c:v>40111.999999992833</c:v>
                </c:pt>
                <c:pt idx="1569">
                  <c:v>40112.041666659483</c:v>
                </c:pt>
                <c:pt idx="1570">
                  <c:v>40112.083333326176</c:v>
                </c:pt>
                <c:pt idx="1571">
                  <c:v>40112.124999992833</c:v>
                </c:pt>
                <c:pt idx="1572">
                  <c:v>40112.166666659476</c:v>
                </c:pt>
                <c:pt idx="1573">
                  <c:v>40112.208333326176</c:v>
                </c:pt>
                <c:pt idx="1574">
                  <c:v>40112.249999992819</c:v>
                </c:pt>
                <c:pt idx="1575">
                  <c:v>40112.291666659454</c:v>
                </c:pt>
                <c:pt idx="1576">
                  <c:v>40112.333333326169</c:v>
                </c:pt>
                <c:pt idx="1577">
                  <c:v>40112.374999992826</c:v>
                </c:pt>
                <c:pt idx="1578">
                  <c:v>40112.416666659483</c:v>
                </c:pt>
                <c:pt idx="1579">
                  <c:v>40112.458333326176</c:v>
                </c:pt>
                <c:pt idx="1580">
                  <c:v>40112.499999992811</c:v>
                </c:pt>
                <c:pt idx="1581">
                  <c:v>40112.541666659454</c:v>
                </c:pt>
                <c:pt idx="1582">
                  <c:v>40112.583333326147</c:v>
                </c:pt>
                <c:pt idx="1583">
                  <c:v>40112.624999992797</c:v>
                </c:pt>
                <c:pt idx="1584">
                  <c:v>40112.666666659454</c:v>
                </c:pt>
                <c:pt idx="1585">
                  <c:v>40112.708333326147</c:v>
                </c:pt>
                <c:pt idx="1586">
                  <c:v>40112.74999999279</c:v>
                </c:pt>
                <c:pt idx="1587">
                  <c:v>40112.791666659432</c:v>
                </c:pt>
                <c:pt idx="1588">
                  <c:v>40112.83333332614</c:v>
                </c:pt>
                <c:pt idx="1589">
                  <c:v>40112.874999992797</c:v>
                </c:pt>
                <c:pt idx="1590">
                  <c:v>40112.916666659446</c:v>
                </c:pt>
                <c:pt idx="1591">
                  <c:v>40112.958333326147</c:v>
                </c:pt>
                <c:pt idx="1592">
                  <c:v>40112.999999992782</c:v>
                </c:pt>
                <c:pt idx="1593">
                  <c:v>40113.041666659425</c:v>
                </c:pt>
                <c:pt idx="1594">
                  <c:v>40113.083333326118</c:v>
                </c:pt>
                <c:pt idx="1595">
                  <c:v>40113.124999992768</c:v>
                </c:pt>
                <c:pt idx="1596">
                  <c:v>40113.166666659425</c:v>
                </c:pt>
                <c:pt idx="1597">
                  <c:v>40113.208333326111</c:v>
                </c:pt>
                <c:pt idx="1598">
                  <c:v>40113.24999999276</c:v>
                </c:pt>
                <c:pt idx="1599">
                  <c:v>40113.291666659403</c:v>
                </c:pt>
                <c:pt idx="1600">
                  <c:v>40113.333333326103</c:v>
                </c:pt>
                <c:pt idx="1601">
                  <c:v>40113.374999992768</c:v>
                </c:pt>
                <c:pt idx="1602">
                  <c:v>40113.416666659417</c:v>
                </c:pt>
                <c:pt idx="1603">
                  <c:v>40113.458333326111</c:v>
                </c:pt>
                <c:pt idx="1604">
                  <c:v>40113.499999992746</c:v>
                </c:pt>
                <c:pt idx="1605">
                  <c:v>40113.541666659396</c:v>
                </c:pt>
                <c:pt idx="1606">
                  <c:v>40113.583333326096</c:v>
                </c:pt>
                <c:pt idx="1607">
                  <c:v>40113.624999992739</c:v>
                </c:pt>
                <c:pt idx="1608">
                  <c:v>40113.666666659388</c:v>
                </c:pt>
                <c:pt idx="1609">
                  <c:v>40113.708333326089</c:v>
                </c:pt>
                <c:pt idx="1610">
                  <c:v>40113.749999992731</c:v>
                </c:pt>
                <c:pt idx="1611">
                  <c:v>40113.791666659366</c:v>
                </c:pt>
                <c:pt idx="1612">
                  <c:v>40113.833333326074</c:v>
                </c:pt>
                <c:pt idx="1613">
                  <c:v>40113.874999992746</c:v>
                </c:pt>
                <c:pt idx="1614">
                  <c:v>40113.916666659388</c:v>
                </c:pt>
                <c:pt idx="1615">
                  <c:v>40113.958333326082</c:v>
                </c:pt>
                <c:pt idx="1616">
                  <c:v>40113.999999992717</c:v>
                </c:pt>
                <c:pt idx="1617">
                  <c:v>40114.041666659374</c:v>
                </c:pt>
                <c:pt idx="1618">
                  <c:v>40114.08333332606</c:v>
                </c:pt>
                <c:pt idx="1619">
                  <c:v>40114.124999992709</c:v>
                </c:pt>
                <c:pt idx="1620">
                  <c:v>40114.166666659374</c:v>
                </c:pt>
                <c:pt idx="1621">
                  <c:v>40114.208333326053</c:v>
                </c:pt>
                <c:pt idx="1622">
                  <c:v>40114.249999992702</c:v>
                </c:pt>
                <c:pt idx="1623">
                  <c:v>40114.291666659337</c:v>
                </c:pt>
                <c:pt idx="1624">
                  <c:v>40114.333333326045</c:v>
                </c:pt>
                <c:pt idx="1625">
                  <c:v>40114.374999992709</c:v>
                </c:pt>
                <c:pt idx="1626">
                  <c:v>40114.416666659359</c:v>
                </c:pt>
                <c:pt idx="1627">
                  <c:v>40114.458333326053</c:v>
                </c:pt>
                <c:pt idx="1628">
                  <c:v>40114.499999992688</c:v>
                </c:pt>
                <c:pt idx="1629">
                  <c:v>40114.541666659337</c:v>
                </c:pt>
                <c:pt idx="1630">
                  <c:v>40114.583333326031</c:v>
                </c:pt>
                <c:pt idx="1631">
                  <c:v>40114.62499999268</c:v>
                </c:pt>
                <c:pt idx="1632">
                  <c:v>40114.66666665933</c:v>
                </c:pt>
                <c:pt idx="1633">
                  <c:v>40114.708333326023</c:v>
                </c:pt>
                <c:pt idx="1634">
                  <c:v>40114.749999992673</c:v>
                </c:pt>
                <c:pt idx="1635">
                  <c:v>40114.791666659308</c:v>
                </c:pt>
                <c:pt idx="1636">
                  <c:v>40114.833333326016</c:v>
                </c:pt>
                <c:pt idx="1637">
                  <c:v>40114.87499999268</c:v>
                </c:pt>
                <c:pt idx="1638">
                  <c:v>40114.91666665933</c:v>
                </c:pt>
                <c:pt idx="1639">
                  <c:v>40114.958333326023</c:v>
                </c:pt>
                <c:pt idx="1640">
                  <c:v>40114.999999992659</c:v>
                </c:pt>
                <c:pt idx="1641">
                  <c:v>40115.041666659308</c:v>
                </c:pt>
                <c:pt idx="1642">
                  <c:v>40115.083333326002</c:v>
                </c:pt>
                <c:pt idx="1643">
                  <c:v>40115.124999992651</c:v>
                </c:pt>
                <c:pt idx="1644">
                  <c:v>40115.166666659301</c:v>
                </c:pt>
                <c:pt idx="1645">
                  <c:v>40115.208333325994</c:v>
                </c:pt>
                <c:pt idx="1646">
                  <c:v>40115.249999992644</c:v>
                </c:pt>
                <c:pt idx="1647">
                  <c:v>40115.291666659279</c:v>
                </c:pt>
                <c:pt idx="1648">
                  <c:v>40115.333333325987</c:v>
                </c:pt>
                <c:pt idx="1649">
                  <c:v>40115.374999992651</c:v>
                </c:pt>
                <c:pt idx="1650">
                  <c:v>40115.416666659301</c:v>
                </c:pt>
                <c:pt idx="1651">
                  <c:v>40115.458333325994</c:v>
                </c:pt>
                <c:pt idx="1652">
                  <c:v>40115.499999992629</c:v>
                </c:pt>
                <c:pt idx="1653">
                  <c:v>40115.541666659279</c:v>
                </c:pt>
                <c:pt idx="1654">
                  <c:v>40115.583333325972</c:v>
                </c:pt>
                <c:pt idx="1655">
                  <c:v>40115.624999992622</c:v>
                </c:pt>
                <c:pt idx="1656">
                  <c:v>40115.666666659272</c:v>
                </c:pt>
                <c:pt idx="1657">
                  <c:v>40115.708333325965</c:v>
                </c:pt>
                <c:pt idx="1658">
                  <c:v>40115.749999992615</c:v>
                </c:pt>
                <c:pt idx="1659">
                  <c:v>40115.79166665925</c:v>
                </c:pt>
                <c:pt idx="1660">
                  <c:v>40115.833333325943</c:v>
                </c:pt>
                <c:pt idx="1661">
                  <c:v>40115.874999992622</c:v>
                </c:pt>
                <c:pt idx="1662">
                  <c:v>40115.916666659272</c:v>
                </c:pt>
                <c:pt idx="1663">
                  <c:v>40115.958333325965</c:v>
                </c:pt>
                <c:pt idx="1664">
                  <c:v>40115.9999999926</c:v>
                </c:pt>
                <c:pt idx="1665">
                  <c:v>40116.04166665925</c:v>
                </c:pt>
                <c:pt idx="1666">
                  <c:v>40116.083333325943</c:v>
                </c:pt>
                <c:pt idx="1667">
                  <c:v>40116.124999992593</c:v>
                </c:pt>
                <c:pt idx="1668">
                  <c:v>40116.166666659243</c:v>
                </c:pt>
                <c:pt idx="1669">
                  <c:v>40116.208333325936</c:v>
                </c:pt>
                <c:pt idx="1670">
                  <c:v>40116.249999992593</c:v>
                </c:pt>
                <c:pt idx="1671">
                  <c:v>40116.291666659221</c:v>
                </c:pt>
                <c:pt idx="1672">
                  <c:v>40116.333333325929</c:v>
                </c:pt>
                <c:pt idx="1673">
                  <c:v>40116.3749999926</c:v>
                </c:pt>
                <c:pt idx="1674">
                  <c:v>40116.416666659235</c:v>
                </c:pt>
                <c:pt idx="1675">
                  <c:v>40116.458333325936</c:v>
                </c:pt>
                <c:pt idx="1676">
                  <c:v>40116.499999992586</c:v>
                </c:pt>
                <c:pt idx="1677">
                  <c:v>40116.541666659221</c:v>
                </c:pt>
                <c:pt idx="1678">
                  <c:v>40116.583333325914</c:v>
                </c:pt>
                <c:pt idx="1679">
                  <c:v>40116.624999992579</c:v>
                </c:pt>
                <c:pt idx="1680">
                  <c:v>40116.666666659214</c:v>
                </c:pt>
                <c:pt idx="1681">
                  <c:v>40116.708333325892</c:v>
                </c:pt>
                <c:pt idx="1682">
                  <c:v>40116.749999992571</c:v>
                </c:pt>
                <c:pt idx="1683">
                  <c:v>40116.791666659192</c:v>
                </c:pt>
                <c:pt idx="1684">
                  <c:v>40116.833333325892</c:v>
                </c:pt>
                <c:pt idx="1685">
                  <c:v>40116.874999992571</c:v>
                </c:pt>
                <c:pt idx="1686">
                  <c:v>40116.916666659214</c:v>
                </c:pt>
                <c:pt idx="1687">
                  <c:v>40116.9583333259</c:v>
                </c:pt>
                <c:pt idx="1688">
                  <c:v>40116.999999992542</c:v>
                </c:pt>
                <c:pt idx="1689">
                  <c:v>40117.041666659192</c:v>
                </c:pt>
                <c:pt idx="1690">
                  <c:v>40117.083333325885</c:v>
                </c:pt>
                <c:pt idx="1691">
                  <c:v>40117.124999992542</c:v>
                </c:pt>
                <c:pt idx="1692">
                  <c:v>40117.166666659185</c:v>
                </c:pt>
                <c:pt idx="1693">
                  <c:v>40117.208333325863</c:v>
                </c:pt>
                <c:pt idx="1694">
                  <c:v>40117.249999992542</c:v>
                </c:pt>
                <c:pt idx="1695">
                  <c:v>40117.29166665917</c:v>
                </c:pt>
                <c:pt idx="1696">
                  <c:v>40117.333333325863</c:v>
                </c:pt>
                <c:pt idx="1697">
                  <c:v>40117.374999992549</c:v>
                </c:pt>
                <c:pt idx="1698">
                  <c:v>40117.416666659192</c:v>
                </c:pt>
                <c:pt idx="1699">
                  <c:v>40117.458333325871</c:v>
                </c:pt>
                <c:pt idx="1700">
                  <c:v>40117.499999992513</c:v>
                </c:pt>
                <c:pt idx="1701">
                  <c:v>40117.541666659177</c:v>
                </c:pt>
                <c:pt idx="1702">
                  <c:v>40117.583333325842</c:v>
                </c:pt>
                <c:pt idx="1703">
                  <c:v>40117.624999992513</c:v>
                </c:pt>
                <c:pt idx="1704">
                  <c:v>40117.66666665917</c:v>
                </c:pt>
                <c:pt idx="1705">
                  <c:v>40117.708333325842</c:v>
                </c:pt>
                <c:pt idx="1706">
                  <c:v>40117.749999992498</c:v>
                </c:pt>
                <c:pt idx="1707">
                  <c:v>40117.791666659134</c:v>
                </c:pt>
                <c:pt idx="1708">
                  <c:v>40117.833333325842</c:v>
                </c:pt>
                <c:pt idx="1709">
                  <c:v>40117.874999992506</c:v>
                </c:pt>
                <c:pt idx="1710">
                  <c:v>40117.916666659163</c:v>
                </c:pt>
                <c:pt idx="1711">
                  <c:v>40117.958333325849</c:v>
                </c:pt>
                <c:pt idx="1712">
                  <c:v>40117.999999992491</c:v>
                </c:pt>
                <c:pt idx="1713">
                  <c:v>40118.041666659134</c:v>
                </c:pt>
                <c:pt idx="1714">
                  <c:v>40118.083333325812</c:v>
                </c:pt>
                <c:pt idx="1715">
                  <c:v>40118.124999992491</c:v>
                </c:pt>
                <c:pt idx="1716">
                  <c:v>40118.166666659134</c:v>
                </c:pt>
                <c:pt idx="1717">
                  <c:v>40118.208333325812</c:v>
                </c:pt>
                <c:pt idx="1718">
                  <c:v>40118.249999992469</c:v>
                </c:pt>
                <c:pt idx="1719">
                  <c:v>40118.291666659119</c:v>
                </c:pt>
                <c:pt idx="1720">
                  <c:v>40118.333333325798</c:v>
                </c:pt>
                <c:pt idx="1721">
                  <c:v>40118.374999992477</c:v>
                </c:pt>
                <c:pt idx="1722">
                  <c:v>40118.416666659141</c:v>
                </c:pt>
                <c:pt idx="1723">
                  <c:v>40118.458333325805</c:v>
                </c:pt>
                <c:pt idx="1724">
                  <c:v>40118.499999992462</c:v>
                </c:pt>
                <c:pt idx="1725">
                  <c:v>40118.541666659105</c:v>
                </c:pt>
                <c:pt idx="1726">
                  <c:v>40118.583333325783</c:v>
                </c:pt>
                <c:pt idx="1727">
                  <c:v>40118.624999992448</c:v>
                </c:pt>
                <c:pt idx="1728">
                  <c:v>40118.666666659105</c:v>
                </c:pt>
                <c:pt idx="1729">
                  <c:v>40118.708333325783</c:v>
                </c:pt>
                <c:pt idx="1730">
                  <c:v>40118.74999999244</c:v>
                </c:pt>
                <c:pt idx="1731">
                  <c:v>40118.791666659083</c:v>
                </c:pt>
                <c:pt idx="1732">
                  <c:v>40118.833333325769</c:v>
                </c:pt>
                <c:pt idx="1733">
                  <c:v>40118.874999992448</c:v>
                </c:pt>
                <c:pt idx="1734">
                  <c:v>40118.916666659097</c:v>
                </c:pt>
                <c:pt idx="1735">
                  <c:v>40118.958333325776</c:v>
                </c:pt>
                <c:pt idx="1736">
                  <c:v>40118.999999992433</c:v>
                </c:pt>
                <c:pt idx="1737">
                  <c:v>40119.041666659075</c:v>
                </c:pt>
                <c:pt idx="1738">
                  <c:v>40119.083333325761</c:v>
                </c:pt>
                <c:pt idx="1739">
                  <c:v>40119.124999992418</c:v>
                </c:pt>
                <c:pt idx="1740">
                  <c:v>40119.166666659075</c:v>
                </c:pt>
                <c:pt idx="1741">
                  <c:v>40119.208333325747</c:v>
                </c:pt>
                <c:pt idx="1742">
                  <c:v>40119.249999992411</c:v>
                </c:pt>
                <c:pt idx="1743">
                  <c:v>40119.291666659054</c:v>
                </c:pt>
                <c:pt idx="1744">
                  <c:v>40119.33333332574</c:v>
                </c:pt>
                <c:pt idx="1745">
                  <c:v>40119.374999992426</c:v>
                </c:pt>
                <c:pt idx="1746">
                  <c:v>40119.416666659068</c:v>
                </c:pt>
                <c:pt idx="1747">
                  <c:v>40119.458333325747</c:v>
                </c:pt>
                <c:pt idx="1748">
                  <c:v>40119.499999992397</c:v>
                </c:pt>
                <c:pt idx="1749">
                  <c:v>40119.541666659054</c:v>
                </c:pt>
                <c:pt idx="1750">
                  <c:v>40119.583333325732</c:v>
                </c:pt>
                <c:pt idx="1751">
                  <c:v>40119.624999992389</c:v>
                </c:pt>
                <c:pt idx="1752">
                  <c:v>40119.666666659054</c:v>
                </c:pt>
                <c:pt idx="1753">
                  <c:v>40119.708333325718</c:v>
                </c:pt>
                <c:pt idx="1754">
                  <c:v>40119.749999992382</c:v>
                </c:pt>
                <c:pt idx="1755">
                  <c:v>40119.791666659017</c:v>
                </c:pt>
                <c:pt idx="1756">
                  <c:v>40119.833333325711</c:v>
                </c:pt>
                <c:pt idx="1757">
                  <c:v>40119.874999992397</c:v>
                </c:pt>
                <c:pt idx="1758">
                  <c:v>40119.916666659039</c:v>
                </c:pt>
                <c:pt idx="1759">
                  <c:v>40119.958333325718</c:v>
                </c:pt>
                <c:pt idx="1760">
                  <c:v>40119.999999992368</c:v>
                </c:pt>
                <c:pt idx="1761">
                  <c:v>40120.041666659024</c:v>
                </c:pt>
                <c:pt idx="1762">
                  <c:v>40120.083333325696</c:v>
                </c:pt>
                <c:pt idx="1763">
                  <c:v>40120.12499999236</c:v>
                </c:pt>
                <c:pt idx="1764">
                  <c:v>40120.166666659024</c:v>
                </c:pt>
                <c:pt idx="1765">
                  <c:v>40120.208333325689</c:v>
                </c:pt>
                <c:pt idx="1766">
                  <c:v>40120.249999992353</c:v>
                </c:pt>
                <c:pt idx="1767">
                  <c:v>40120.291666658988</c:v>
                </c:pt>
                <c:pt idx="1768">
                  <c:v>40120.333333325681</c:v>
                </c:pt>
                <c:pt idx="1769">
                  <c:v>40120.37499999236</c:v>
                </c:pt>
                <c:pt idx="1770">
                  <c:v>40120.41666665901</c:v>
                </c:pt>
                <c:pt idx="1771">
                  <c:v>40120.458333325696</c:v>
                </c:pt>
                <c:pt idx="1772">
                  <c:v>40120.499999992338</c:v>
                </c:pt>
                <c:pt idx="1773">
                  <c:v>40120.541666658995</c:v>
                </c:pt>
                <c:pt idx="1774">
                  <c:v>40120.583333325667</c:v>
                </c:pt>
                <c:pt idx="1775">
                  <c:v>40120.624999992331</c:v>
                </c:pt>
                <c:pt idx="1776">
                  <c:v>40120.666666658995</c:v>
                </c:pt>
                <c:pt idx="1777">
                  <c:v>40120.70833332566</c:v>
                </c:pt>
                <c:pt idx="1778">
                  <c:v>40120.749999992331</c:v>
                </c:pt>
                <c:pt idx="1779">
                  <c:v>40120.791666658974</c:v>
                </c:pt>
                <c:pt idx="1780">
                  <c:v>40120.833333325652</c:v>
                </c:pt>
                <c:pt idx="1781">
                  <c:v>40120.874999992338</c:v>
                </c:pt>
                <c:pt idx="1782">
                  <c:v>40120.916666658995</c:v>
                </c:pt>
                <c:pt idx="1783">
                  <c:v>40120.95833332566</c:v>
                </c:pt>
                <c:pt idx="1784">
                  <c:v>40120.999999992309</c:v>
                </c:pt>
                <c:pt idx="1785">
                  <c:v>40121.041666658981</c:v>
                </c:pt>
                <c:pt idx="1786">
                  <c:v>40121.083333325638</c:v>
                </c:pt>
                <c:pt idx="1787">
                  <c:v>40121.124999992302</c:v>
                </c:pt>
                <c:pt idx="1788">
                  <c:v>40121.166666658966</c:v>
                </c:pt>
                <c:pt idx="1789">
                  <c:v>40121.208333325631</c:v>
                </c:pt>
                <c:pt idx="1790">
                  <c:v>40121.249999992295</c:v>
                </c:pt>
                <c:pt idx="1791">
                  <c:v>40121.291666658944</c:v>
                </c:pt>
                <c:pt idx="1792">
                  <c:v>40121.333333325623</c:v>
                </c:pt>
                <c:pt idx="1793">
                  <c:v>40121.374999992302</c:v>
                </c:pt>
                <c:pt idx="1794">
                  <c:v>40121.416666658966</c:v>
                </c:pt>
                <c:pt idx="1795">
                  <c:v>40121.458333325631</c:v>
                </c:pt>
                <c:pt idx="1796">
                  <c:v>40121.49999999228</c:v>
                </c:pt>
                <c:pt idx="1797">
                  <c:v>40121.541666658944</c:v>
                </c:pt>
                <c:pt idx="1798">
                  <c:v>40121.583333325609</c:v>
                </c:pt>
                <c:pt idx="1799">
                  <c:v>40121.624999992273</c:v>
                </c:pt>
                <c:pt idx="1800">
                  <c:v>40121.666666658937</c:v>
                </c:pt>
                <c:pt idx="1801">
                  <c:v>40121.708333325601</c:v>
                </c:pt>
                <c:pt idx="1802">
                  <c:v>40121.749999992266</c:v>
                </c:pt>
                <c:pt idx="1803">
                  <c:v>40121.791666658915</c:v>
                </c:pt>
                <c:pt idx="1804">
                  <c:v>40121.833333325601</c:v>
                </c:pt>
                <c:pt idx="1805">
                  <c:v>40121.874999992273</c:v>
                </c:pt>
                <c:pt idx="1806">
                  <c:v>40121.916666658937</c:v>
                </c:pt>
                <c:pt idx="1807">
                  <c:v>40121.958333325609</c:v>
                </c:pt>
                <c:pt idx="1808">
                  <c:v>40121.999999992251</c:v>
                </c:pt>
                <c:pt idx="1809">
                  <c:v>40122.041666658915</c:v>
                </c:pt>
                <c:pt idx="1810">
                  <c:v>40122.083333325594</c:v>
                </c:pt>
                <c:pt idx="1811">
                  <c:v>40122.124999992244</c:v>
                </c:pt>
                <c:pt idx="1812">
                  <c:v>40122.166666658908</c:v>
                </c:pt>
                <c:pt idx="1813">
                  <c:v>40122.208333325587</c:v>
                </c:pt>
                <c:pt idx="1814">
                  <c:v>40122.249999992237</c:v>
                </c:pt>
                <c:pt idx="1815">
                  <c:v>40122.291666658886</c:v>
                </c:pt>
                <c:pt idx="1816">
                  <c:v>40122.33333332558</c:v>
                </c:pt>
                <c:pt idx="1817">
                  <c:v>40122.374999992244</c:v>
                </c:pt>
                <c:pt idx="1818">
                  <c:v>40122.416666658908</c:v>
                </c:pt>
                <c:pt idx="1819">
                  <c:v>40122.458333325587</c:v>
                </c:pt>
                <c:pt idx="1820">
                  <c:v>40122.499999992222</c:v>
                </c:pt>
                <c:pt idx="1821">
                  <c:v>40122.541666658886</c:v>
                </c:pt>
                <c:pt idx="1822">
                  <c:v>40122.583333325565</c:v>
                </c:pt>
                <c:pt idx="1823">
                  <c:v>40122.624999992215</c:v>
                </c:pt>
                <c:pt idx="1824">
                  <c:v>40122.666666658879</c:v>
                </c:pt>
                <c:pt idx="1825">
                  <c:v>40122.708333325543</c:v>
                </c:pt>
                <c:pt idx="1830">
                  <c:v>40122.791666658857</c:v>
                </c:pt>
                <c:pt idx="1831">
                  <c:v>40122.833333325543</c:v>
                </c:pt>
                <c:pt idx="1832">
                  <c:v>40122.874999992215</c:v>
                </c:pt>
                <c:pt idx="1833">
                  <c:v>40122.916666658879</c:v>
                </c:pt>
                <c:pt idx="1834">
                  <c:v>40122.95833332555</c:v>
                </c:pt>
                <c:pt idx="1835">
                  <c:v>40122.999999992193</c:v>
                </c:pt>
                <c:pt idx="1836">
                  <c:v>40123.041666658857</c:v>
                </c:pt>
                <c:pt idx="1837">
                  <c:v>40123.083333325536</c:v>
                </c:pt>
                <c:pt idx="1838">
                  <c:v>40123.124999992193</c:v>
                </c:pt>
                <c:pt idx="1839">
                  <c:v>40123.16666665885</c:v>
                </c:pt>
                <c:pt idx="1840">
                  <c:v>40123.208333325529</c:v>
                </c:pt>
                <c:pt idx="1841">
                  <c:v>40123.249999992193</c:v>
                </c:pt>
                <c:pt idx="1842">
                  <c:v>40123.291666658821</c:v>
                </c:pt>
                <c:pt idx="1843">
                  <c:v>40123.333333325521</c:v>
                </c:pt>
                <c:pt idx="1844">
                  <c:v>40123.3749999922</c:v>
                </c:pt>
                <c:pt idx="1845">
                  <c:v>40123.416666658843</c:v>
                </c:pt>
                <c:pt idx="1846">
                  <c:v>40123.458333325529</c:v>
                </c:pt>
                <c:pt idx="1847">
                  <c:v>40123.499999992178</c:v>
                </c:pt>
                <c:pt idx="1848">
                  <c:v>40123.541666658828</c:v>
                </c:pt>
                <c:pt idx="1849">
                  <c:v>40123.583333325492</c:v>
                </c:pt>
                <c:pt idx="1850">
                  <c:v>40123.624999992171</c:v>
                </c:pt>
                <c:pt idx="1851">
                  <c:v>40123.666666658821</c:v>
                </c:pt>
                <c:pt idx="1852">
                  <c:v>40123.708333325492</c:v>
                </c:pt>
                <c:pt idx="1853">
                  <c:v>40123.749999992149</c:v>
                </c:pt>
                <c:pt idx="1854">
                  <c:v>40123.791666658784</c:v>
                </c:pt>
                <c:pt idx="1855">
                  <c:v>40123.833333325492</c:v>
                </c:pt>
                <c:pt idx="1856">
                  <c:v>40123.874999992157</c:v>
                </c:pt>
                <c:pt idx="1857">
                  <c:v>40123.916666658813</c:v>
                </c:pt>
                <c:pt idx="1858">
                  <c:v>40123.9583333255</c:v>
                </c:pt>
                <c:pt idx="1859">
                  <c:v>40123.999999992142</c:v>
                </c:pt>
                <c:pt idx="1860">
                  <c:v>40124.041666658784</c:v>
                </c:pt>
                <c:pt idx="1861">
                  <c:v>40124.083333325463</c:v>
                </c:pt>
                <c:pt idx="1862">
                  <c:v>40124.124999992142</c:v>
                </c:pt>
                <c:pt idx="1863">
                  <c:v>40124.166666658784</c:v>
                </c:pt>
                <c:pt idx="1864">
                  <c:v>40124.208333325463</c:v>
                </c:pt>
                <c:pt idx="1865">
                  <c:v>40124.249999992135</c:v>
                </c:pt>
                <c:pt idx="1866">
                  <c:v>40124.29166665877</c:v>
                </c:pt>
                <c:pt idx="1867">
                  <c:v>40124.333333325449</c:v>
                </c:pt>
                <c:pt idx="1868">
                  <c:v>40124.374999992135</c:v>
                </c:pt>
                <c:pt idx="1869">
                  <c:v>40124.416666658792</c:v>
                </c:pt>
                <c:pt idx="1870">
                  <c:v>40124.458333325456</c:v>
                </c:pt>
                <c:pt idx="1871">
                  <c:v>40124.499999992113</c:v>
                </c:pt>
                <c:pt idx="1872">
                  <c:v>40124.54166665877</c:v>
                </c:pt>
                <c:pt idx="1873">
                  <c:v>40124.583333325441</c:v>
                </c:pt>
                <c:pt idx="1874">
                  <c:v>40124.624999992098</c:v>
                </c:pt>
                <c:pt idx="1875">
                  <c:v>40124.666666658755</c:v>
                </c:pt>
                <c:pt idx="1876">
                  <c:v>40124.708333325441</c:v>
                </c:pt>
                <c:pt idx="1877">
                  <c:v>40124.749999992091</c:v>
                </c:pt>
                <c:pt idx="1878">
                  <c:v>40124.791666658733</c:v>
                </c:pt>
                <c:pt idx="1879">
                  <c:v>40124.833333325434</c:v>
                </c:pt>
                <c:pt idx="1880">
                  <c:v>40124.874999992106</c:v>
                </c:pt>
                <c:pt idx="1881">
                  <c:v>40124.916666658748</c:v>
                </c:pt>
                <c:pt idx="1882">
                  <c:v>40124.958333325434</c:v>
                </c:pt>
                <c:pt idx="1883">
                  <c:v>40124.999999992091</c:v>
                </c:pt>
                <c:pt idx="1884">
                  <c:v>40125.041666658726</c:v>
                </c:pt>
                <c:pt idx="1885">
                  <c:v>40125.083333325412</c:v>
                </c:pt>
                <c:pt idx="1886">
                  <c:v>40125.124999992069</c:v>
                </c:pt>
                <c:pt idx="1887">
                  <c:v>40125.166666658726</c:v>
                </c:pt>
                <c:pt idx="1888">
                  <c:v>40125.208333325398</c:v>
                </c:pt>
                <c:pt idx="1889">
                  <c:v>40125.249999992062</c:v>
                </c:pt>
                <c:pt idx="1890">
                  <c:v>40125.291666658704</c:v>
                </c:pt>
                <c:pt idx="1891">
                  <c:v>40125.33333332539</c:v>
                </c:pt>
                <c:pt idx="1892">
                  <c:v>40125.374999992076</c:v>
                </c:pt>
                <c:pt idx="1893">
                  <c:v>40125.416666658719</c:v>
                </c:pt>
                <c:pt idx="1894">
                  <c:v>40125.458333325398</c:v>
                </c:pt>
                <c:pt idx="1895">
                  <c:v>40125.499999992047</c:v>
                </c:pt>
                <c:pt idx="1896">
                  <c:v>40125.541666658704</c:v>
                </c:pt>
                <c:pt idx="1897">
                  <c:v>40125.583333325383</c:v>
                </c:pt>
                <c:pt idx="1898">
                  <c:v>40125.62499999204</c:v>
                </c:pt>
                <c:pt idx="1899">
                  <c:v>40125.666666658704</c:v>
                </c:pt>
                <c:pt idx="1900">
                  <c:v>40125.708333325369</c:v>
                </c:pt>
                <c:pt idx="1901">
                  <c:v>40125.749999992033</c:v>
                </c:pt>
                <c:pt idx="1902">
                  <c:v>40125.791666658668</c:v>
                </c:pt>
                <c:pt idx="1903">
                  <c:v>40125.833333325361</c:v>
                </c:pt>
                <c:pt idx="1904">
                  <c:v>40125.874999992047</c:v>
                </c:pt>
                <c:pt idx="1905">
                  <c:v>40125.91666665869</c:v>
                </c:pt>
                <c:pt idx="1906">
                  <c:v>40125.958333325376</c:v>
                </c:pt>
                <c:pt idx="1907">
                  <c:v>40125.999999992018</c:v>
                </c:pt>
                <c:pt idx="1908">
                  <c:v>40126.041666658675</c:v>
                </c:pt>
                <c:pt idx="1909">
                  <c:v>40126.083333325347</c:v>
                </c:pt>
                <c:pt idx="1910">
                  <c:v>40126.124999992011</c:v>
                </c:pt>
                <c:pt idx="1911">
                  <c:v>40126.166666658675</c:v>
                </c:pt>
                <c:pt idx="1912">
                  <c:v>40126.208333325339</c:v>
                </c:pt>
                <c:pt idx="1913">
                  <c:v>40126.249999992011</c:v>
                </c:pt>
                <c:pt idx="1914">
                  <c:v>40126.291666658639</c:v>
                </c:pt>
                <c:pt idx="1915">
                  <c:v>40126.333333325332</c:v>
                </c:pt>
                <c:pt idx="1916">
                  <c:v>40126.374999992018</c:v>
                </c:pt>
                <c:pt idx="1917">
                  <c:v>40126.416666658661</c:v>
                </c:pt>
                <c:pt idx="1918">
                  <c:v>40126.458333325347</c:v>
                </c:pt>
                <c:pt idx="1919">
                  <c:v>40126.499999991989</c:v>
                </c:pt>
                <c:pt idx="1920">
                  <c:v>40126.541666658639</c:v>
                </c:pt>
                <c:pt idx="1921">
                  <c:v>40126.583333325318</c:v>
                </c:pt>
                <c:pt idx="1922">
                  <c:v>40126.624999991982</c:v>
                </c:pt>
                <c:pt idx="1923">
                  <c:v>40126.666666658632</c:v>
                </c:pt>
                <c:pt idx="1924">
                  <c:v>40126.70833332531</c:v>
                </c:pt>
                <c:pt idx="1925">
                  <c:v>40126.749999991982</c:v>
                </c:pt>
                <c:pt idx="1926">
                  <c:v>40126.791666658617</c:v>
                </c:pt>
                <c:pt idx="1927">
                  <c:v>40126.833333325303</c:v>
                </c:pt>
                <c:pt idx="1928">
                  <c:v>40126.874999991989</c:v>
                </c:pt>
                <c:pt idx="1929">
                  <c:v>40126.916666658632</c:v>
                </c:pt>
                <c:pt idx="1930">
                  <c:v>40126.95833332531</c:v>
                </c:pt>
                <c:pt idx="1931">
                  <c:v>40126.99999999196</c:v>
                </c:pt>
                <c:pt idx="1932">
                  <c:v>40127.041666658624</c:v>
                </c:pt>
                <c:pt idx="1933">
                  <c:v>40127.083333325289</c:v>
                </c:pt>
                <c:pt idx="1934">
                  <c:v>40127.124999991953</c:v>
                </c:pt>
                <c:pt idx="1935">
                  <c:v>40127.166666658602</c:v>
                </c:pt>
                <c:pt idx="1936">
                  <c:v>40127.208333325281</c:v>
                </c:pt>
                <c:pt idx="1937">
                  <c:v>40127.249999991946</c:v>
                </c:pt>
                <c:pt idx="1938">
                  <c:v>40127.291666658588</c:v>
                </c:pt>
                <c:pt idx="1939">
                  <c:v>40127.333333325281</c:v>
                </c:pt>
                <c:pt idx="1940">
                  <c:v>40127.374999991953</c:v>
                </c:pt>
                <c:pt idx="1941">
                  <c:v>40127.416666658602</c:v>
                </c:pt>
                <c:pt idx="1942">
                  <c:v>40127.458333325289</c:v>
                </c:pt>
                <c:pt idx="1943">
                  <c:v>40127.499999991931</c:v>
                </c:pt>
                <c:pt idx="1944">
                  <c:v>40127.541666658595</c:v>
                </c:pt>
                <c:pt idx="1945">
                  <c:v>40127.583333325259</c:v>
                </c:pt>
                <c:pt idx="1946">
                  <c:v>40127.624999991931</c:v>
                </c:pt>
                <c:pt idx="1947">
                  <c:v>40127.666666658588</c:v>
                </c:pt>
                <c:pt idx="1948">
                  <c:v>40127.708333325252</c:v>
                </c:pt>
                <c:pt idx="1949">
                  <c:v>40127.749999991916</c:v>
                </c:pt>
                <c:pt idx="1950">
                  <c:v>40127.791666658566</c:v>
                </c:pt>
                <c:pt idx="1951">
                  <c:v>40127.833333325245</c:v>
                </c:pt>
                <c:pt idx="1952">
                  <c:v>40127.874999991924</c:v>
                </c:pt>
                <c:pt idx="1953">
                  <c:v>40127.916666658588</c:v>
                </c:pt>
                <c:pt idx="1954">
                  <c:v>40127.958333325252</c:v>
                </c:pt>
                <c:pt idx="1955">
                  <c:v>40127.999999991902</c:v>
                </c:pt>
                <c:pt idx="1956">
                  <c:v>40128.041666658566</c:v>
                </c:pt>
                <c:pt idx="1957">
                  <c:v>40128.08333332523</c:v>
                </c:pt>
                <c:pt idx="1958">
                  <c:v>40128.124999991895</c:v>
                </c:pt>
                <c:pt idx="1959">
                  <c:v>40128.166666658559</c:v>
                </c:pt>
                <c:pt idx="1960">
                  <c:v>40128.208333325223</c:v>
                </c:pt>
                <c:pt idx="1961">
                  <c:v>40128.249999991887</c:v>
                </c:pt>
                <c:pt idx="1962">
                  <c:v>40128.291666658537</c:v>
                </c:pt>
                <c:pt idx="1963">
                  <c:v>40128.333333325216</c:v>
                </c:pt>
                <c:pt idx="1964">
                  <c:v>40128.374999991895</c:v>
                </c:pt>
                <c:pt idx="1965">
                  <c:v>40128.416666658559</c:v>
                </c:pt>
                <c:pt idx="1966">
                  <c:v>40128.458333325223</c:v>
                </c:pt>
                <c:pt idx="1967">
                  <c:v>40128.499999991873</c:v>
                </c:pt>
                <c:pt idx="1968">
                  <c:v>40128.541666658537</c:v>
                </c:pt>
                <c:pt idx="1969">
                  <c:v>40128.583333325201</c:v>
                </c:pt>
                <c:pt idx="1970">
                  <c:v>40128.624999991865</c:v>
                </c:pt>
                <c:pt idx="1971">
                  <c:v>40128.66666665853</c:v>
                </c:pt>
                <c:pt idx="1972">
                  <c:v>40128.708333325201</c:v>
                </c:pt>
                <c:pt idx="1973">
                  <c:v>40128.749999991858</c:v>
                </c:pt>
                <c:pt idx="1974">
                  <c:v>40128.791666658508</c:v>
                </c:pt>
                <c:pt idx="1975">
                  <c:v>40128.833333325201</c:v>
                </c:pt>
                <c:pt idx="1976">
                  <c:v>40128.874999991865</c:v>
                </c:pt>
                <c:pt idx="1977">
                  <c:v>40128.91666665853</c:v>
                </c:pt>
                <c:pt idx="1978">
                  <c:v>40128.958333325209</c:v>
                </c:pt>
                <c:pt idx="1979">
                  <c:v>40128.999999991844</c:v>
                </c:pt>
                <c:pt idx="1980">
                  <c:v>40129.041666658508</c:v>
                </c:pt>
                <c:pt idx="1981">
                  <c:v>40129.083333325187</c:v>
                </c:pt>
                <c:pt idx="1982">
                  <c:v>40129.124999991836</c:v>
                </c:pt>
                <c:pt idx="1983">
                  <c:v>40129.166666658501</c:v>
                </c:pt>
                <c:pt idx="1984">
                  <c:v>40129.208333325179</c:v>
                </c:pt>
                <c:pt idx="1985">
                  <c:v>40129.249999991829</c:v>
                </c:pt>
                <c:pt idx="1986">
                  <c:v>40129.291666658472</c:v>
                </c:pt>
                <c:pt idx="1987">
                  <c:v>40129.333333325172</c:v>
                </c:pt>
                <c:pt idx="1988">
                  <c:v>40129.374999991836</c:v>
                </c:pt>
                <c:pt idx="1989">
                  <c:v>40129.416666658493</c:v>
                </c:pt>
                <c:pt idx="1990">
                  <c:v>40129.458333325179</c:v>
                </c:pt>
                <c:pt idx="1991">
                  <c:v>40129.499999991815</c:v>
                </c:pt>
                <c:pt idx="1992">
                  <c:v>40129.541666658479</c:v>
                </c:pt>
                <c:pt idx="1993">
                  <c:v>40129.583333325143</c:v>
                </c:pt>
                <c:pt idx="1994">
                  <c:v>40129.624999991807</c:v>
                </c:pt>
                <c:pt idx="1995">
                  <c:v>40129.666666658472</c:v>
                </c:pt>
                <c:pt idx="1996">
                  <c:v>40129.708333325143</c:v>
                </c:pt>
                <c:pt idx="1997">
                  <c:v>40129.7499999918</c:v>
                </c:pt>
                <c:pt idx="1998">
                  <c:v>40129.79166665845</c:v>
                </c:pt>
                <c:pt idx="1999">
                  <c:v>40129.833333325143</c:v>
                </c:pt>
                <c:pt idx="2000">
                  <c:v>40129.874999991793</c:v>
                </c:pt>
                <c:pt idx="2001">
                  <c:v>40129.916666658472</c:v>
                </c:pt>
                <c:pt idx="2002">
                  <c:v>40129.95833332515</c:v>
                </c:pt>
                <c:pt idx="2003">
                  <c:v>40129.999999991785</c:v>
                </c:pt>
                <c:pt idx="2004">
                  <c:v>40130.04166665845</c:v>
                </c:pt>
                <c:pt idx="2005">
                  <c:v>40130.083333325128</c:v>
                </c:pt>
                <c:pt idx="2006">
                  <c:v>40130.124999991778</c:v>
                </c:pt>
                <c:pt idx="2007">
                  <c:v>40130.166666658435</c:v>
                </c:pt>
                <c:pt idx="2008">
                  <c:v>40130.208333325121</c:v>
                </c:pt>
                <c:pt idx="2009">
                  <c:v>40130.249999991771</c:v>
                </c:pt>
                <c:pt idx="2010">
                  <c:v>40130.291666658421</c:v>
                </c:pt>
                <c:pt idx="2011">
                  <c:v>40130.333333325099</c:v>
                </c:pt>
                <c:pt idx="2012">
                  <c:v>40130.374999991778</c:v>
                </c:pt>
                <c:pt idx="2013">
                  <c:v>40130.416666658442</c:v>
                </c:pt>
                <c:pt idx="2014">
                  <c:v>40130.458333325107</c:v>
                </c:pt>
                <c:pt idx="2015">
                  <c:v>40130.499999991756</c:v>
                </c:pt>
                <c:pt idx="2016">
                  <c:v>40130.541666658421</c:v>
                </c:pt>
                <c:pt idx="2017">
                  <c:v>40130.583333325092</c:v>
                </c:pt>
                <c:pt idx="2018">
                  <c:v>40130.624999991735</c:v>
                </c:pt>
                <c:pt idx="2019">
                  <c:v>40130.666666658406</c:v>
                </c:pt>
                <c:pt idx="2020">
                  <c:v>40130.708333325092</c:v>
                </c:pt>
                <c:pt idx="2021">
                  <c:v>40130.749999991735</c:v>
                </c:pt>
                <c:pt idx="2022">
                  <c:v>40130.791666658384</c:v>
                </c:pt>
                <c:pt idx="2023">
                  <c:v>40130.833333325085</c:v>
                </c:pt>
                <c:pt idx="2024">
                  <c:v>40130.874999991742</c:v>
                </c:pt>
                <c:pt idx="2025">
                  <c:v>40130.916666658399</c:v>
                </c:pt>
                <c:pt idx="2026">
                  <c:v>40130.958333325085</c:v>
                </c:pt>
                <c:pt idx="2027">
                  <c:v>40130.999999991727</c:v>
                </c:pt>
                <c:pt idx="2028">
                  <c:v>40131.041666658384</c:v>
                </c:pt>
                <c:pt idx="2029">
                  <c:v>40131.083333325063</c:v>
                </c:pt>
                <c:pt idx="2030">
                  <c:v>40131.12499999172</c:v>
                </c:pt>
                <c:pt idx="2031">
                  <c:v>40131.166666658384</c:v>
                </c:pt>
                <c:pt idx="2032">
                  <c:v>40131.208333325048</c:v>
                </c:pt>
                <c:pt idx="2033">
                  <c:v>40131.249999991705</c:v>
                </c:pt>
                <c:pt idx="2034">
                  <c:v>40131.291666658362</c:v>
                </c:pt>
                <c:pt idx="2035">
                  <c:v>40131.333333325041</c:v>
                </c:pt>
                <c:pt idx="2036">
                  <c:v>40131.374999991713</c:v>
                </c:pt>
                <c:pt idx="2037">
                  <c:v>40131.416666658384</c:v>
                </c:pt>
                <c:pt idx="2038">
                  <c:v>40131.458333325056</c:v>
                </c:pt>
                <c:pt idx="2039">
                  <c:v>40131.499999991684</c:v>
                </c:pt>
                <c:pt idx="2040">
                  <c:v>40131.541666658355</c:v>
                </c:pt>
                <c:pt idx="2041">
                  <c:v>40131.583333325041</c:v>
                </c:pt>
                <c:pt idx="2042">
                  <c:v>40131.624999991684</c:v>
                </c:pt>
                <c:pt idx="2043">
                  <c:v>40131.666666658355</c:v>
                </c:pt>
                <c:pt idx="2044">
                  <c:v>40131.708333325019</c:v>
                </c:pt>
                <c:pt idx="2045">
                  <c:v>40131.749999991684</c:v>
                </c:pt>
                <c:pt idx="2046">
                  <c:v>40131.791666658319</c:v>
                </c:pt>
                <c:pt idx="2047">
                  <c:v>40131.833333325012</c:v>
                </c:pt>
                <c:pt idx="2048">
                  <c:v>40131.874999991691</c:v>
                </c:pt>
                <c:pt idx="2049">
                  <c:v>40131.916666658341</c:v>
                </c:pt>
                <c:pt idx="2050">
                  <c:v>40131.958333325027</c:v>
                </c:pt>
                <c:pt idx="2051">
                  <c:v>40131.999999991654</c:v>
                </c:pt>
                <c:pt idx="2052">
                  <c:v>40132.041666658326</c:v>
                </c:pt>
                <c:pt idx="2053">
                  <c:v>40132.083333325012</c:v>
                </c:pt>
                <c:pt idx="2054">
                  <c:v>40132.124999991654</c:v>
                </c:pt>
                <c:pt idx="2055">
                  <c:v>40132.166666658326</c:v>
                </c:pt>
                <c:pt idx="2056">
                  <c:v>40132.208333325005</c:v>
                </c:pt>
                <c:pt idx="2057">
                  <c:v>40132.249999991654</c:v>
                </c:pt>
                <c:pt idx="2058">
                  <c:v>40132.291666658297</c:v>
                </c:pt>
                <c:pt idx="2059">
                  <c:v>40132.333333324998</c:v>
                </c:pt>
                <c:pt idx="2060">
                  <c:v>40132.374999991647</c:v>
                </c:pt>
                <c:pt idx="2061">
                  <c:v>40132.416666658311</c:v>
                </c:pt>
                <c:pt idx="2062">
                  <c:v>40132.458333325012</c:v>
                </c:pt>
                <c:pt idx="2063">
                  <c:v>40132.499999991625</c:v>
                </c:pt>
                <c:pt idx="2064">
                  <c:v>40132.541666658304</c:v>
                </c:pt>
                <c:pt idx="2065">
                  <c:v>40132.58333332499</c:v>
                </c:pt>
                <c:pt idx="2066">
                  <c:v>40132.624999991625</c:v>
                </c:pt>
                <c:pt idx="2067">
                  <c:v>40132.666666658282</c:v>
                </c:pt>
                <c:pt idx="2068">
                  <c:v>40132.708333324976</c:v>
                </c:pt>
                <c:pt idx="2069">
                  <c:v>40132.749999991625</c:v>
                </c:pt>
                <c:pt idx="2070">
                  <c:v>40132.791666658268</c:v>
                </c:pt>
                <c:pt idx="2071">
                  <c:v>40132.833333324976</c:v>
                </c:pt>
                <c:pt idx="2072">
                  <c:v>40132.874999991618</c:v>
                </c:pt>
                <c:pt idx="2073">
                  <c:v>40132.916666658282</c:v>
                </c:pt>
                <c:pt idx="2074">
                  <c:v>40132.958333324976</c:v>
                </c:pt>
                <c:pt idx="2075">
                  <c:v>40132.999999991604</c:v>
                </c:pt>
                <c:pt idx="2076">
                  <c:v>40133.041666658275</c:v>
                </c:pt>
                <c:pt idx="2077">
                  <c:v>40133.083333324954</c:v>
                </c:pt>
                <c:pt idx="2078">
                  <c:v>40133.124999991604</c:v>
                </c:pt>
                <c:pt idx="2079">
                  <c:v>40133.166666658253</c:v>
                </c:pt>
                <c:pt idx="2080">
                  <c:v>40133.208333324947</c:v>
                </c:pt>
                <c:pt idx="2081">
                  <c:v>40133.249999991596</c:v>
                </c:pt>
                <c:pt idx="2082">
                  <c:v>40133.291666658231</c:v>
                </c:pt>
                <c:pt idx="2083">
                  <c:v>40133.333333324947</c:v>
                </c:pt>
                <c:pt idx="2084">
                  <c:v>40133.374999991604</c:v>
                </c:pt>
                <c:pt idx="2085">
                  <c:v>40133.416666658253</c:v>
                </c:pt>
                <c:pt idx="2086">
                  <c:v>40133.458333324947</c:v>
                </c:pt>
                <c:pt idx="2087">
                  <c:v>40133.499999991582</c:v>
                </c:pt>
                <c:pt idx="2088">
                  <c:v>40133.541666658231</c:v>
                </c:pt>
                <c:pt idx="2089">
                  <c:v>40133.583333324925</c:v>
                </c:pt>
                <c:pt idx="2090">
                  <c:v>40133.624999991582</c:v>
                </c:pt>
                <c:pt idx="2091">
                  <c:v>40133.666666658224</c:v>
                </c:pt>
                <c:pt idx="2092">
                  <c:v>40133.708333324917</c:v>
                </c:pt>
                <c:pt idx="2093">
                  <c:v>40133.749999991567</c:v>
                </c:pt>
                <c:pt idx="2094">
                  <c:v>40133.791666658202</c:v>
                </c:pt>
                <c:pt idx="2095">
                  <c:v>40133.83333332491</c:v>
                </c:pt>
                <c:pt idx="2096">
                  <c:v>40133.874999991574</c:v>
                </c:pt>
                <c:pt idx="2097">
                  <c:v>40133.916666658231</c:v>
                </c:pt>
                <c:pt idx="2098">
                  <c:v>40133.958333324917</c:v>
                </c:pt>
                <c:pt idx="2099">
                  <c:v>40133.999999991553</c:v>
                </c:pt>
                <c:pt idx="2100">
                  <c:v>40134.041666658202</c:v>
                </c:pt>
                <c:pt idx="2101">
                  <c:v>40134.083333324896</c:v>
                </c:pt>
                <c:pt idx="2102">
                  <c:v>40134.124999991545</c:v>
                </c:pt>
                <c:pt idx="2103">
                  <c:v>40134.166666658195</c:v>
                </c:pt>
                <c:pt idx="2104">
                  <c:v>40134.208333324896</c:v>
                </c:pt>
                <c:pt idx="2105">
                  <c:v>40134.249999991538</c:v>
                </c:pt>
                <c:pt idx="2106">
                  <c:v>40134.29166665818</c:v>
                </c:pt>
                <c:pt idx="2107">
                  <c:v>40134.333333324888</c:v>
                </c:pt>
                <c:pt idx="2108">
                  <c:v>40134.374999991545</c:v>
                </c:pt>
                <c:pt idx="2109">
                  <c:v>40134.416666658202</c:v>
                </c:pt>
                <c:pt idx="2110">
                  <c:v>40134.458333324896</c:v>
                </c:pt>
                <c:pt idx="2111">
                  <c:v>40134.499999991531</c:v>
                </c:pt>
                <c:pt idx="2112">
                  <c:v>40134.541666658188</c:v>
                </c:pt>
                <c:pt idx="2113">
                  <c:v>40134.583333324867</c:v>
                </c:pt>
                <c:pt idx="2114">
                  <c:v>40134.624999991516</c:v>
                </c:pt>
                <c:pt idx="2115">
                  <c:v>40134.66666665818</c:v>
                </c:pt>
                <c:pt idx="2116">
                  <c:v>40134.708333324859</c:v>
                </c:pt>
                <c:pt idx="2117">
                  <c:v>40134.749999991509</c:v>
                </c:pt>
                <c:pt idx="2118">
                  <c:v>40134.791666658159</c:v>
                </c:pt>
                <c:pt idx="2119">
                  <c:v>40134.833333324852</c:v>
                </c:pt>
                <c:pt idx="2120">
                  <c:v>40134.874999991516</c:v>
                </c:pt>
                <c:pt idx="2121">
                  <c:v>40134.91666665818</c:v>
                </c:pt>
                <c:pt idx="2122">
                  <c:v>40134.958333324859</c:v>
                </c:pt>
                <c:pt idx="2123">
                  <c:v>40134.999999991494</c:v>
                </c:pt>
                <c:pt idx="2124">
                  <c:v>40135.041666658159</c:v>
                </c:pt>
                <c:pt idx="2125">
                  <c:v>40135.083333324837</c:v>
                </c:pt>
                <c:pt idx="2126">
                  <c:v>40135.124999991487</c:v>
                </c:pt>
                <c:pt idx="2127">
                  <c:v>40135.166666658151</c:v>
                </c:pt>
                <c:pt idx="2128">
                  <c:v>40135.20833332483</c:v>
                </c:pt>
                <c:pt idx="2129">
                  <c:v>40135.24999999148</c:v>
                </c:pt>
                <c:pt idx="2130">
                  <c:v>40135.29166665813</c:v>
                </c:pt>
                <c:pt idx="2131">
                  <c:v>40135.333333324823</c:v>
                </c:pt>
                <c:pt idx="2132">
                  <c:v>40135.374999991487</c:v>
                </c:pt>
                <c:pt idx="2133">
                  <c:v>40135.416666658151</c:v>
                </c:pt>
                <c:pt idx="2134">
                  <c:v>40135.45833332483</c:v>
                </c:pt>
                <c:pt idx="2135">
                  <c:v>40135.499999991465</c:v>
                </c:pt>
                <c:pt idx="2136">
                  <c:v>40135.54166665813</c:v>
                </c:pt>
                <c:pt idx="2137">
                  <c:v>40135.583333324808</c:v>
                </c:pt>
                <c:pt idx="2138">
                  <c:v>40135.624999991458</c:v>
                </c:pt>
                <c:pt idx="2139">
                  <c:v>40135.666666658122</c:v>
                </c:pt>
                <c:pt idx="2140">
                  <c:v>40135.708333324801</c:v>
                </c:pt>
                <c:pt idx="2141">
                  <c:v>40135.749999991451</c:v>
                </c:pt>
                <c:pt idx="2142">
                  <c:v>40135.7916666581</c:v>
                </c:pt>
                <c:pt idx="2143">
                  <c:v>40135.833333324794</c:v>
                </c:pt>
                <c:pt idx="2144">
                  <c:v>40135.874999991443</c:v>
                </c:pt>
                <c:pt idx="2145">
                  <c:v>40135.916666658122</c:v>
                </c:pt>
                <c:pt idx="2146">
                  <c:v>40135.958333324801</c:v>
                </c:pt>
                <c:pt idx="2147">
                  <c:v>40135.999999991436</c:v>
                </c:pt>
                <c:pt idx="2148">
                  <c:v>40136.0416666581</c:v>
                </c:pt>
                <c:pt idx="2149">
                  <c:v>40136.083333324779</c:v>
                </c:pt>
                <c:pt idx="2150">
                  <c:v>40136.124999991429</c:v>
                </c:pt>
                <c:pt idx="2151">
                  <c:v>40136.166666658086</c:v>
                </c:pt>
                <c:pt idx="2152">
                  <c:v>40136.208333324772</c:v>
                </c:pt>
                <c:pt idx="2153">
                  <c:v>40136.249999991422</c:v>
                </c:pt>
                <c:pt idx="2154">
                  <c:v>40136.291666658071</c:v>
                </c:pt>
                <c:pt idx="2155">
                  <c:v>40136.333333324765</c:v>
                </c:pt>
                <c:pt idx="2156">
                  <c:v>40136.374999991429</c:v>
                </c:pt>
                <c:pt idx="2157">
                  <c:v>40136.416666658093</c:v>
                </c:pt>
                <c:pt idx="2158">
                  <c:v>40136.458333324765</c:v>
                </c:pt>
                <c:pt idx="2159">
                  <c:v>40136.499999991407</c:v>
                </c:pt>
                <c:pt idx="2160">
                  <c:v>40136.541666658071</c:v>
                </c:pt>
                <c:pt idx="2161">
                  <c:v>40136.583333324743</c:v>
                </c:pt>
                <c:pt idx="2162">
                  <c:v>40136.6249999914</c:v>
                </c:pt>
                <c:pt idx="2163">
                  <c:v>40136.666666658064</c:v>
                </c:pt>
                <c:pt idx="2164">
                  <c:v>40136.708333324743</c:v>
                </c:pt>
                <c:pt idx="2165">
                  <c:v>40136.749999991385</c:v>
                </c:pt>
                <c:pt idx="2166">
                  <c:v>40136.791666658042</c:v>
                </c:pt>
                <c:pt idx="2167">
                  <c:v>40136.833333324736</c:v>
                </c:pt>
                <c:pt idx="2168">
                  <c:v>40136.874999991393</c:v>
                </c:pt>
                <c:pt idx="2169">
                  <c:v>40136.916666658064</c:v>
                </c:pt>
                <c:pt idx="2170">
                  <c:v>40136.958333324743</c:v>
                </c:pt>
                <c:pt idx="2171">
                  <c:v>40136.999999991378</c:v>
                </c:pt>
                <c:pt idx="2172">
                  <c:v>40137.041666658035</c:v>
                </c:pt>
                <c:pt idx="2173">
                  <c:v>40137.083333324721</c:v>
                </c:pt>
                <c:pt idx="2174">
                  <c:v>40137.124999991371</c:v>
                </c:pt>
                <c:pt idx="2175">
                  <c:v>40137.166666658035</c:v>
                </c:pt>
                <c:pt idx="2176">
                  <c:v>40137.208333324699</c:v>
                </c:pt>
                <c:pt idx="2177">
                  <c:v>40137.249999991356</c:v>
                </c:pt>
                <c:pt idx="2178">
                  <c:v>40137.291666658013</c:v>
                </c:pt>
                <c:pt idx="2179">
                  <c:v>40137.333333324692</c:v>
                </c:pt>
                <c:pt idx="2180">
                  <c:v>40137.374999991363</c:v>
                </c:pt>
                <c:pt idx="2181">
                  <c:v>40137.416666658035</c:v>
                </c:pt>
                <c:pt idx="2182">
                  <c:v>40137.458333324706</c:v>
                </c:pt>
                <c:pt idx="2183">
                  <c:v>40137.499999991334</c:v>
                </c:pt>
                <c:pt idx="2184">
                  <c:v>40137.541666658006</c:v>
                </c:pt>
                <c:pt idx="2185">
                  <c:v>40137.583333324692</c:v>
                </c:pt>
                <c:pt idx="2186">
                  <c:v>40137.624999991334</c:v>
                </c:pt>
                <c:pt idx="2187">
                  <c:v>40137.666666658006</c:v>
                </c:pt>
                <c:pt idx="2188">
                  <c:v>40137.708333324685</c:v>
                </c:pt>
                <c:pt idx="2189">
                  <c:v>40137.749999991334</c:v>
                </c:pt>
                <c:pt idx="2190">
                  <c:v>40137.791666657977</c:v>
                </c:pt>
                <c:pt idx="2191">
                  <c:v>40137.833333324663</c:v>
                </c:pt>
                <c:pt idx="2192">
                  <c:v>40137.874999991342</c:v>
                </c:pt>
                <c:pt idx="2193">
                  <c:v>40137.916666657991</c:v>
                </c:pt>
                <c:pt idx="2194">
                  <c:v>40137.958333324685</c:v>
                </c:pt>
                <c:pt idx="2195">
                  <c:v>40137.99999999132</c:v>
                </c:pt>
                <c:pt idx="2196">
                  <c:v>40138.041666657984</c:v>
                </c:pt>
                <c:pt idx="2197">
                  <c:v>40138.083333324648</c:v>
                </c:pt>
                <c:pt idx="2198">
                  <c:v>40138.124999991305</c:v>
                </c:pt>
                <c:pt idx="2199">
                  <c:v>40138.166666657977</c:v>
                </c:pt>
                <c:pt idx="2200">
                  <c:v>40138.208333324641</c:v>
                </c:pt>
                <c:pt idx="2201">
                  <c:v>40138.249999991305</c:v>
                </c:pt>
                <c:pt idx="2202">
                  <c:v>40138.291666657948</c:v>
                </c:pt>
                <c:pt idx="2203">
                  <c:v>40138.333333324641</c:v>
                </c:pt>
                <c:pt idx="2204">
                  <c:v>40138.374999991298</c:v>
                </c:pt>
                <c:pt idx="2205">
                  <c:v>40138.416666657962</c:v>
                </c:pt>
                <c:pt idx="2206">
                  <c:v>40138.458333324648</c:v>
                </c:pt>
                <c:pt idx="2207">
                  <c:v>40138.499999991276</c:v>
                </c:pt>
                <c:pt idx="2208">
                  <c:v>40138.541666657955</c:v>
                </c:pt>
                <c:pt idx="2209">
                  <c:v>40138.583333324619</c:v>
                </c:pt>
                <c:pt idx="2210">
                  <c:v>40138.624999991276</c:v>
                </c:pt>
                <c:pt idx="2211">
                  <c:v>40138.666666657933</c:v>
                </c:pt>
                <c:pt idx="2212">
                  <c:v>40138.708333324612</c:v>
                </c:pt>
                <c:pt idx="2213">
                  <c:v>40138.749999991276</c:v>
                </c:pt>
                <c:pt idx="2214">
                  <c:v>40138.791666657919</c:v>
                </c:pt>
                <c:pt idx="2215">
                  <c:v>40138.833333324612</c:v>
                </c:pt>
                <c:pt idx="2216">
                  <c:v>40138.874999991269</c:v>
                </c:pt>
                <c:pt idx="2217">
                  <c:v>40138.916666657933</c:v>
                </c:pt>
                <c:pt idx="2218">
                  <c:v>40138.958333324619</c:v>
                </c:pt>
                <c:pt idx="2219">
                  <c:v>40138.999999991254</c:v>
                </c:pt>
                <c:pt idx="2220">
                  <c:v>40139.041666657926</c:v>
                </c:pt>
                <c:pt idx="2221">
                  <c:v>40139.083333324605</c:v>
                </c:pt>
                <c:pt idx="2222">
                  <c:v>40139.124999991254</c:v>
                </c:pt>
                <c:pt idx="2223">
                  <c:v>40139.166666657904</c:v>
                </c:pt>
                <c:pt idx="2224">
                  <c:v>40139.208333324597</c:v>
                </c:pt>
                <c:pt idx="2225">
                  <c:v>40139.249999991232</c:v>
                </c:pt>
                <c:pt idx="2226">
                  <c:v>40139.291666657882</c:v>
                </c:pt>
                <c:pt idx="2227">
                  <c:v>40139.333333324597</c:v>
                </c:pt>
                <c:pt idx="2228">
                  <c:v>40139.37499999124</c:v>
                </c:pt>
                <c:pt idx="2229">
                  <c:v>40139.416666657911</c:v>
                </c:pt>
                <c:pt idx="2230">
                  <c:v>40139.458333324597</c:v>
                </c:pt>
                <c:pt idx="2231">
                  <c:v>40139.499999991225</c:v>
                </c:pt>
                <c:pt idx="2232">
                  <c:v>40139.541666657882</c:v>
                </c:pt>
                <c:pt idx="2233">
                  <c:v>40139.583333324576</c:v>
                </c:pt>
                <c:pt idx="2234">
                  <c:v>40139.624999991225</c:v>
                </c:pt>
                <c:pt idx="2235">
                  <c:v>40139.666666657875</c:v>
                </c:pt>
                <c:pt idx="2236">
                  <c:v>40139.708333324576</c:v>
                </c:pt>
                <c:pt idx="2237">
                  <c:v>40139.749999991203</c:v>
                </c:pt>
                <c:pt idx="2238">
                  <c:v>40139.791666657853</c:v>
                </c:pt>
                <c:pt idx="2239">
                  <c:v>40139.833333324568</c:v>
                </c:pt>
                <c:pt idx="2240">
                  <c:v>40139.874999991211</c:v>
                </c:pt>
                <c:pt idx="2241">
                  <c:v>40139.916666657882</c:v>
                </c:pt>
                <c:pt idx="2242">
                  <c:v>40139.958333324576</c:v>
                </c:pt>
                <c:pt idx="2243">
                  <c:v>40139.999999991196</c:v>
                </c:pt>
                <c:pt idx="2244">
                  <c:v>40140.041666657853</c:v>
                </c:pt>
                <c:pt idx="2245">
                  <c:v>40140.083333324546</c:v>
                </c:pt>
                <c:pt idx="2246">
                  <c:v>40140.124999991196</c:v>
                </c:pt>
                <c:pt idx="2247">
                  <c:v>40140.166666657846</c:v>
                </c:pt>
                <c:pt idx="2248">
                  <c:v>40140.208333324546</c:v>
                </c:pt>
                <c:pt idx="2249">
                  <c:v>40140.249999991189</c:v>
                </c:pt>
                <c:pt idx="2250">
                  <c:v>40140.291666657824</c:v>
                </c:pt>
                <c:pt idx="2251">
                  <c:v>40140.333333324539</c:v>
                </c:pt>
                <c:pt idx="2252">
                  <c:v>40140.374999991196</c:v>
                </c:pt>
                <c:pt idx="2253">
                  <c:v>40140.416666657846</c:v>
                </c:pt>
                <c:pt idx="2254">
                  <c:v>40140.458333324546</c:v>
                </c:pt>
                <c:pt idx="2255">
                  <c:v>40140.499999991182</c:v>
                </c:pt>
                <c:pt idx="2256">
                  <c:v>40140.541666657824</c:v>
                </c:pt>
                <c:pt idx="2257">
                  <c:v>40140.583333324517</c:v>
                </c:pt>
                <c:pt idx="2258">
                  <c:v>40140.624999991167</c:v>
                </c:pt>
                <c:pt idx="2259">
                  <c:v>40140.666666657824</c:v>
                </c:pt>
                <c:pt idx="2260">
                  <c:v>40140.70833332451</c:v>
                </c:pt>
                <c:pt idx="2261">
                  <c:v>40140.74999999116</c:v>
                </c:pt>
                <c:pt idx="2262">
                  <c:v>40140.791666657802</c:v>
                </c:pt>
                <c:pt idx="2263">
                  <c:v>40140.833333324503</c:v>
                </c:pt>
                <c:pt idx="2264">
                  <c:v>40140.874999991167</c:v>
                </c:pt>
                <c:pt idx="2265">
                  <c:v>40140.916666657817</c:v>
                </c:pt>
                <c:pt idx="2266">
                  <c:v>40140.95833332451</c:v>
                </c:pt>
                <c:pt idx="2267">
                  <c:v>40140.999999991145</c:v>
                </c:pt>
                <c:pt idx="2268">
                  <c:v>40141.041666657795</c:v>
                </c:pt>
                <c:pt idx="2269">
                  <c:v>40141.083333324495</c:v>
                </c:pt>
                <c:pt idx="2270">
                  <c:v>40141.124999991138</c:v>
                </c:pt>
                <c:pt idx="2271">
                  <c:v>40141.166666657788</c:v>
                </c:pt>
                <c:pt idx="2272">
                  <c:v>40141.208333324488</c:v>
                </c:pt>
                <c:pt idx="2273">
                  <c:v>40141.249999991131</c:v>
                </c:pt>
                <c:pt idx="2274">
                  <c:v>40141.291666657766</c:v>
                </c:pt>
                <c:pt idx="2275">
                  <c:v>40141.333333324474</c:v>
                </c:pt>
                <c:pt idx="2276">
                  <c:v>40141.374999991138</c:v>
                </c:pt>
                <c:pt idx="2277">
                  <c:v>40141.416666657788</c:v>
                </c:pt>
                <c:pt idx="2278">
                  <c:v>40141.458333324481</c:v>
                </c:pt>
                <c:pt idx="2279">
                  <c:v>40141.499999991116</c:v>
                </c:pt>
                <c:pt idx="2280">
                  <c:v>40141.541666657766</c:v>
                </c:pt>
                <c:pt idx="2281">
                  <c:v>40141.583333324459</c:v>
                </c:pt>
                <c:pt idx="2282">
                  <c:v>40141.624999991109</c:v>
                </c:pt>
                <c:pt idx="2283">
                  <c:v>40141.666666657758</c:v>
                </c:pt>
                <c:pt idx="2284">
                  <c:v>40141.708333324452</c:v>
                </c:pt>
                <c:pt idx="2285">
                  <c:v>40141.749999991102</c:v>
                </c:pt>
                <c:pt idx="2286">
                  <c:v>40141.791666657737</c:v>
                </c:pt>
                <c:pt idx="2287">
                  <c:v>40141.833333324445</c:v>
                </c:pt>
                <c:pt idx="2288">
                  <c:v>40141.874999991109</c:v>
                </c:pt>
                <c:pt idx="2289">
                  <c:v>40141.916666657758</c:v>
                </c:pt>
                <c:pt idx="2290">
                  <c:v>40141.958333324452</c:v>
                </c:pt>
                <c:pt idx="2291">
                  <c:v>40141.999999991087</c:v>
                </c:pt>
                <c:pt idx="2292">
                  <c:v>40142.041666657737</c:v>
                </c:pt>
                <c:pt idx="2293">
                  <c:v>40142.08333332443</c:v>
                </c:pt>
                <c:pt idx="2294">
                  <c:v>40142.12499999108</c:v>
                </c:pt>
                <c:pt idx="2295">
                  <c:v>40142.166666657729</c:v>
                </c:pt>
                <c:pt idx="2296">
                  <c:v>40142.208333324423</c:v>
                </c:pt>
                <c:pt idx="2297">
                  <c:v>40142.249999991072</c:v>
                </c:pt>
                <c:pt idx="2298">
                  <c:v>40142.291666657708</c:v>
                </c:pt>
                <c:pt idx="2299">
                  <c:v>40142.333333324415</c:v>
                </c:pt>
                <c:pt idx="2300">
                  <c:v>40142.37499999108</c:v>
                </c:pt>
                <c:pt idx="2301">
                  <c:v>40142.416666657729</c:v>
                </c:pt>
                <c:pt idx="2302">
                  <c:v>40142.458333324423</c:v>
                </c:pt>
                <c:pt idx="2303">
                  <c:v>40142.499999991058</c:v>
                </c:pt>
                <c:pt idx="2304">
                  <c:v>40142.541666657708</c:v>
                </c:pt>
                <c:pt idx="2305">
                  <c:v>40142.583333324401</c:v>
                </c:pt>
                <c:pt idx="2306">
                  <c:v>40142.624999991051</c:v>
                </c:pt>
                <c:pt idx="2307">
                  <c:v>40142.6666666577</c:v>
                </c:pt>
                <c:pt idx="2308">
                  <c:v>40142.708333324394</c:v>
                </c:pt>
                <c:pt idx="2309">
                  <c:v>40142.749999991036</c:v>
                </c:pt>
                <c:pt idx="2310">
                  <c:v>40142.791666657671</c:v>
                </c:pt>
                <c:pt idx="2311">
                  <c:v>40142.833333324386</c:v>
                </c:pt>
                <c:pt idx="2312">
                  <c:v>40142.874999991043</c:v>
                </c:pt>
                <c:pt idx="2313">
                  <c:v>40142.9166666577</c:v>
                </c:pt>
                <c:pt idx="2314">
                  <c:v>40142.958333324394</c:v>
                </c:pt>
                <c:pt idx="2315">
                  <c:v>40142.999999991029</c:v>
                </c:pt>
                <c:pt idx="2316">
                  <c:v>40143.041666657671</c:v>
                </c:pt>
                <c:pt idx="2317">
                  <c:v>40143.083333324372</c:v>
                </c:pt>
                <c:pt idx="2318">
                  <c:v>40143.124999991021</c:v>
                </c:pt>
                <c:pt idx="2319">
                  <c:v>40143.166666657671</c:v>
                </c:pt>
                <c:pt idx="2320">
                  <c:v>40143.208333324365</c:v>
                </c:pt>
                <c:pt idx="2321">
                  <c:v>40143.249999991014</c:v>
                </c:pt>
                <c:pt idx="2322">
                  <c:v>40143.291666657649</c:v>
                </c:pt>
                <c:pt idx="2323">
                  <c:v>40143.333333324343</c:v>
                </c:pt>
                <c:pt idx="2324">
                  <c:v>40143.374999991021</c:v>
                </c:pt>
                <c:pt idx="2325">
                  <c:v>40143.416666657671</c:v>
                </c:pt>
                <c:pt idx="2326">
                  <c:v>40143.458333324365</c:v>
                </c:pt>
                <c:pt idx="2327">
                  <c:v>40143.499999991</c:v>
                </c:pt>
                <c:pt idx="2328">
                  <c:v>40143.541666657649</c:v>
                </c:pt>
                <c:pt idx="2329">
                  <c:v>40143.583333324343</c:v>
                </c:pt>
                <c:pt idx="2330">
                  <c:v>40143.624999990992</c:v>
                </c:pt>
                <c:pt idx="2331">
                  <c:v>40143.666666657635</c:v>
                </c:pt>
                <c:pt idx="2332">
                  <c:v>40143.708333324335</c:v>
                </c:pt>
                <c:pt idx="2333">
                  <c:v>40143.749999990992</c:v>
                </c:pt>
                <c:pt idx="2334">
                  <c:v>40143.791666657613</c:v>
                </c:pt>
                <c:pt idx="2335">
                  <c:v>40143.833333324328</c:v>
                </c:pt>
                <c:pt idx="2336">
                  <c:v>40143.874999991</c:v>
                </c:pt>
                <c:pt idx="2337">
                  <c:v>40143.916666657635</c:v>
                </c:pt>
                <c:pt idx="2338">
                  <c:v>40143.958333324335</c:v>
                </c:pt>
                <c:pt idx="2339">
                  <c:v>40143.999999990985</c:v>
                </c:pt>
                <c:pt idx="2340">
                  <c:v>40144.04166665762</c:v>
                </c:pt>
                <c:pt idx="2341">
                  <c:v>40144.083333324299</c:v>
                </c:pt>
                <c:pt idx="2342">
                  <c:v>40144.124999990963</c:v>
                </c:pt>
                <c:pt idx="2343">
                  <c:v>40144.166666657613</c:v>
                </c:pt>
                <c:pt idx="2344">
                  <c:v>40144.208333324292</c:v>
                </c:pt>
                <c:pt idx="2345">
                  <c:v>40144.249999990963</c:v>
                </c:pt>
                <c:pt idx="2346">
                  <c:v>40144.291666657591</c:v>
                </c:pt>
                <c:pt idx="2347">
                  <c:v>40144.333333324292</c:v>
                </c:pt>
                <c:pt idx="2348">
                  <c:v>40144.374999990971</c:v>
                </c:pt>
                <c:pt idx="2349">
                  <c:v>40144.416666657606</c:v>
                </c:pt>
                <c:pt idx="2350">
                  <c:v>40144.458333324299</c:v>
                </c:pt>
                <c:pt idx="2351">
                  <c:v>40144.499999990941</c:v>
                </c:pt>
                <c:pt idx="2352">
                  <c:v>40144.541666657591</c:v>
                </c:pt>
                <c:pt idx="2353">
                  <c:v>40144.583333324284</c:v>
                </c:pt>
                <c:pt idx="2354">
                  <c:v>40144.624999990941</c:v>
                </c:pt>
                <c:pt idx="2355">
                  <c:v>40144.666666657584</c:v>
                </c:pt>
                <c:pt idx="2356">
                  <c:v>40144.708333324263</c:v>
                </c:pt>
                <c:pt idx="2357">
                  <c:v>40144.749999990941</c:v>
                </c:pt>
                <c:pt idx="2358">
                  <c:v>40144.791666657569</c:v>
                </c:pt>
                <c:pt idx="2359">
                  <c:v>40144.833333324263</c:v>
                </c:pt>
                <c:pt idx="2360">
                  <c:v>40144.874999990949</c:v>
                </c:pt>
                <c:pt idx="2361">
                  <c:v>40144.916666657591</c:v>
                </c:pt>
                <c:pt idx="2362">
                  <c:v>40144.95833332427</c:v>
                </c:pt>
                <c:pt idx="2363">
                  <c:v>40144.999999990912</c:v>
                </c:pt>
                <c:pt idx="2364">
                  <c:v>40145.041666657577</c:v>
                </c:pt>
                <c:pt idx="2365">
                  <c:v>40145.083333324241</c:v>
                </c:pt>
                <c:pt idx="2366">
                  <c:v>40145.124999990912</c:v>
                </c:pt>
                <c:pt idx="2367">
                  <c:v>40145.166666657555</c:v>
                </c:pt>
                <c:pt idx="2368">
                  <c:v>40145.208333324241</c:v>
                </c:pt>
                <c:pt idx="2369">
                  <c:v>40145.249999990898</c:v>
                </c:pt>
                <c:pt idx="2370">
                  <c:v>40145.291666657533</c:v>
                </c:pt>
                <c:pt idx="2371">
                  <c:v>40145.333333324241</c:v>
                </c:pt>
                <c:pt idx="2372">
                  <c:v>40145.374999990905</c:v>
                </c:pt>
                <c:pt idx="2373">
                  <c:v>40145.416666657562</c:v>
                </c:pt>
                <c:pt idx="2374">
                  <c:v>40145.458333324241</c:v>
                </c:pt>
                <c:pt idx="2375">
                  <c:v>40145.499999990883</c:v>
                </c:pt>
                <c:pt idx="2376">
                  <c:v>40145.541666657533</c:v>
                </c:pt>
                <c:pt idx="2377">
                  <c:v>40145.583333324212</c:v>
                </c:pt>
                <c:pt idx="2378">
                  <c:v>40145.624999990883</c:v>
                </c:pt>
                <c:pt idx="2379">
                  <c:v>40145.666666657526</c:v>
                </c:pt>
                <c:pt idx="2380">
                  <c:v>40145.708333324212</c:v>
                </c:pt>
                <c:pt idx="2381">
                  <c:v>40145.749999990869</c:v>
                </c:pt>
                <c:pt idx="2382">
                  <c:v>40145.791666657504</c:v>
                </c:pt>
                <c:pt idx="2383">
                  <c:v>40145.833333324212</c:v>
                </c:pt>
                <c:pt idx="2384">
                  <c:v>40145.874999990876</c:v>
                </c:pt>
                <c:pt idx="2385">
                  <c:v>40145.916666657533</c:v>
                </c:pt>
                <c:pt idx="2386">
                  <c:v>40145.958333324219</c:v>
                </c:pt>
                <c:pt idx="2387">
                  <c:v>40145.999999990861</c:v>
                </c:pt>
                <c:pt idx="2388">
                  <c:v>40146.041666657504</c:v>
                </c:pt>
                <c:pt idx="2389">
                  <c:v>40146.083333324197</c:v>
                </c:pt>
                <c:pt idx="2390">
                  <c:v>40146.124999990847</c:v>
                </c:pt>
                <c:pt idx="2391">
                  <c:v>40146.166666657504</c:v>
                </c:pt>
                <c:pt idx="2392">
                  <c:v>40146.208333324197</c:v>
                </c:pt>
                <c:pt idx="2393">
                  <c:v>40146.24999999084</c:v>
                </c:pt>
                <c:pt idx="2394">
                  <c:v>40146.291666657482</c:v>
                </c:pt>
                <c:pt idx="2395">
                  <c:v>40146.33333332419</c:v>
                </c:pt>
                <c:pt idx="2396">
                  <c:v>40146.374999990847</c:v>
                </c:pt>
                <c:pt idx="2397">
                  <c:v>40146.416666657497</c:v>
                </c:pt>
                <c:pt idx="2398">
                  <c:v>40146.458333324197</c:v>
                </c:pt>
                <c:pt idx="2399">
                  <c:v>40146.499999990832</c:v>
                </c:pt>
                <c:pt idx="2400">
                  <c:v>40146.541666657475</c:v>
                </c:pt>
                <c:pt idx="2401">
                  <c:v>40146.583333324175</c:v>
                </c:pt>
                <c:pt idx="2402">
                  <c:v>40146.624999990818</c:v>
                </c:pt>
                <c:pt idx="2403">
                  <c:v>40146.666666657475</c:v>
                </c:pt>
                <c:pt idx="2404">
                  <c:v>40146.708333324168</c:v>
                </c:pt>
                <c:pt idx="2405">
                  <c:v>40146.74999999081</c:v>
                </c:pt>
                <c:pt idx="2406">
                  <c:v>40146.791666657453</c:v>
                </c:pt>
                <c:pt idx="2407">
                  <c:v>40146.833333324154</c:v>
                </c:pt>
                <c:pt idx="2408">
                  <c:v>40146.874999990818</c:v>
                </c:pt>
                <c:pt idx="2409">
                  <c:v>40146.916666657467</c:v>
                </c:pt>
                <c:pt idx="2410">
                  <c:v>40146.958333324161</c:v>
                </c:pt>
                <c:pt idx="2411">
                  <c:v>40146.999999990796</c:v>
                </c:pt>
                <c:pt idx="2412">
                  <c:v>40147.041666657446</c:v>
                </c:pt>
                <c:pt idx="2413">
                  <c:v>40147.083333324146</c:v>
                </c:pt>
                <c:pt idx="2414">
                  <c:v>40147.124999990789</c:v>
                </c:pt>
                <c:pt idx="2415">
                  <c:v>40147.166666657438</c:v>
                </c:pt>
                <c:pt idx="2416">
                  <c:v>40147.208333324139</c:v>
                </c:pt>
                <c:pt idx="2417">
                  <c:v>40147.249999990781</c:v>
                </c:pt>
                <c:pt idx="2418">
                  <c:v>40147.291666657416</c:v>
                </c:pt>
                <c:pt idx="2419">
                  <c:v>40147.333333324124</c:v>
                </c:pt>
                <c:pt idx="2420">
                  <c:v>40147.374999990796</c:v>
                </c:pt>
                <c:pt idx="2421">
                  <c:v>40147.416666657438</c:v>
                </c:pt>
                <c:pt idx="2422">
                  <c:v>40147.458333324132</c:v>
                </c:pt>
                <c:pt idx="2423">
                  <c:v>40147.499999990767</c:v>
                </c:pt>
                <c:pt idx="2424">
                  <c:v>40147.541666657424</c:v>
                </c:pt>
                <c:pt idx="2425">
                  <c:v>40147.58333332411</c:v>
                </c:pt>
                <c:pt idx="2426">
                  <c:v>40147.62499999076</c:v>
                </c:pt>
                <c:pt idx="2427">
                  <c:v>40147.666666657424</c:v>
                </c:pt>
                <c:pt idx="2428">
                  <c:v>40147.708333324103</c:v>
                </c:pt>
                <c:pt idx="2429">
                  <c:v>40147.749999990752</c:v>
                </c:pt>
                <c:pt idx="2430">
                  <c:v>40147.791666657387</c:v>
                </c:pt>
                <c:pt idx="2431">
                  <c:v>40147.833333324095</c:v>
                </c:pt>
                <c:pt idx="2432">
                  <c:v>40147.87499999076</c:v>
                </c:pt>
                <c:pt idx="2433">
                  <c:v>40147.916666657409</c:v>
                </c:pt>
                <c:pt idx="2434">
                  <c:v>40147.958333324103</c:v>
                </c:pt>
                <c:pt idx="2435">
                  <c:v>40147.999999990738</c:v>
                </c:pt>
                <c:pt idx="2436">
                  <c:v>40148.041666657387</c:v>
                </c:pt>
                <c:pt idx="2437">
                  <c:v>40148.083333324081</c:v>
                </c:pt>
                <c:pt idx="2438">
                  <c:v>40148.12499999073</c:v>
                </c:pt>
                <c:pt idx="2439">
                  <c:v>40148.16666665738</c:v>
                </c:pt>
                <c:pt idx="2440">
                  <c:v>40148.208333324073</c:v>
                </c:pt>
                <c:pt idx="2441">
                  <c:v>40148.249999990723</c:v>
                </c:pt>
                <c:pt idx="2442">
                  <c:v>40148.291666657358</c:v>
                </c:pt>
                <c:pt idx="2443">
                  <c:v>40148.333333324066</c:v>
                </c:pt>
                <c:pt idx="2444">
                  <c:v>40148.37499999073</c:v>
                </c:pt>
                <c:pt idx="2445">
                  <c:v>40148.41666665738</c:v>
                </c:pt>
                <c:pt idx="2446">
                  <c:v>40148.458333324073</c:v>
                </c:pt>
                <c:pt idx="2447">
                  <c:v>40148.499999990709</c:v>
                </c:pt>
                <c:pt idx="2448">
                  <c:v>40148.541666657358</c:v>
                </c:pt>
                <c:pt idx="2449">
                  <c:v>40148.583333324052</c:v>
                </c:pt>
                <c:pt idx="2450">
                  <c:v>40148.624999990701</c:v>
                </c:pt>
                <c:pt idx="2451">
                  <c:v>40148.666666657351</c:v>
                </c:pt>
                <c:pt idx="2452">
                  <c:v>40148.708333324044</c:v>
                </c:pt>
                <c:pt idx="2453">
                  <c:v>40148.749999990694</c:v>
                </c:pt>
                <c:pt idx="2454">
                  <c:v>40148.791666657329</c:v>
                </c:pt>
                <c:pt idx="2455">
                  <c:v>40148.833333324037</c:v>
                </c:pt>
                <c:pt idx="2456">
                  <c:v>40148.874999990701</c:v>
                </c:pt>
                <c:pt idx="2457">
                  <c:v>40148.916666657351</c:v>
                </c:pt>
                <c:pt idx="2458">
                  <c:v>40148.958333324044</c:v>
                </c:pt>
                <c:pt idx="2459">
                  <c:v>40148.999999990679</c:v>
                </c:pt>
                <c:pt idx="2460">
                  <c:v>40149.041666657329</c:v>
                </c:pt>
                <c:pt idx="2461">
                  <c:v>40149.083333324023</c:v>
                </c:pt>
                <c:pt idx="2462">
                  <c:v>40149.124999990672</c:v>
                </c:pt>
                <c:pt idx="2463">
                  <c:v>40149.166666657322</c:v>
                </c:pt>
                <c:pt idx="2464">
                  <c:v>40149.208333324015</c:v>
                </c:pt>
                <c:pt idx="2465">
                  <c:v>40149.249999990665</c:v>
                </c:pt>
                <c:pt idx="2466">
                  <c:v>40149.2916666573</c:v>
                </c:pt>
                <c:pt idx="2467">
                  <c:v>40149.333333323993</c:v>
                </c:pt>
                <c:pt idx="2468">
                  <c:v>40149.374999990672</c:v>
                </c:pt>
                <c:pt idx="2469">
                  <c:v>40149.416666657322</c:v>
                </c:pt>
                <c:pt idx="2470">
                  <c:v>40149.458333324015</c:v>
                </c:pt>
                <c:pt idx="2471">
                  <c:v>40149.49999999065</c:v>
                </c:pt>
                <c:pt idx="2472">
                  <c:v>40149.5416666573</c:v>
                </c:pt>
                <c:pt idx="2473">
                  <c:v>40149.583333323993</c:v>
                </c:pt>
                <c:pt idx="2474">
                  <c:v>40149.624999990636</c:v>
                </c:pt>
                <c:pt idx="2475">
                  <c:v>40149.666666657293</c:v>
                </c:pt>
                <c:pt idx="2476">
                  <c:v>40149.708333323986</c:v>
                </c:pt>
                <c:pt idx="2477">
                  <c:v>40149.749999990636</c:v>
                </c:pt>
                <c:pt idx="2478">
                  <c:v>40149.791666657271</c:v>
                </c:pt>
                <c:pt idx="2479">
                  <c:v>40149.833333323979</c:v>
                </c:pt>
                <c:pt idx="2480">
                  <c:v>40149.874999990643</c:v>
                </c:pt>
                <c:pt idx="2481">
                  <c:v>40149.916666657286</c:v>
                </c:pt>
                <c:pt idx="2482">
                  <c:v>40149.958333323986</c:v>
                </c:pt>
                <c:pt idx="2483">
                  <c:v>40149.999999990621</c:v>
                </c:pt>
                <c:pt idx="2484">
                  <c:v>40150.041666657271</c:v>
                </c:pt>
                <c:pt idx="2485">
                  <c:v>40150.083333323964</c:v>
                </c:pt>
                <c:pt idx="2486">
                  <c:v>40150.124999990614</c:v>
                </c:pt>
                <c:pt idx="2487">
                  <c:v>40150.166666657264</c:v>
                </c:pt>
                <c:pt idx="2488">
                  <c:v>40150.208333323942</c:v>
                </c:pt>
                <c:pt idx="2489">
                  <c:v>40150.249999990607</c:v>
                </c:pt>
                <c:pt idx="2490">
                  <c:v>40150.291666657242</c:v>
                </c:pt>
                <c:pt idx="2491">
                  <c:v>40150.333333323942</c:v>
                </c:pt>
                <c:pt idx="2492">
                  <c:v>40150.374999990614</c:v>
                </c:pt>
                <c:pt idx="2493">
                  <c:v>40150.416666657264</c:v>
                </c:pt>
                <c:pt idx="2494">
                  <c:v>40150.45833332395</c:v>
                </c:pt>
                <c:pt idx="2495">
                  <c:v>40150.499999990592</c:v>
                </c:pt>
                <c:pt idx="2496">
                  <c:v>40150.541666657235</c:v>
                </c:pt>
                <c:pt idx="2497">
                  <c:v>40150.583333323935</c:v>
                </c:pt>
                <c:pt idx="2498">
                  <c:v>40150.624999990592</c:v>
                </c:pt>
                <c:pt idx="2499">
                  <c:v>40150.666666657227</c:v>
                </c:pt>
                <c:pt idx="2500">
                  <c:v>40150.708333323913</c:v>
                </c:pt>
                <c:pt idx="2501">
                  <c:v>40150.749999990592</c:v>
                </c:pt>
                <c:pt idx="2502">
                  <c:v>40150.791666657205</c:v>
                </c:pt>
                <c:pt idx="2503">
                  <c:v>40150.833333323913</c:v>
                </c:pt>
                <c:pt idx="2504">
                  <c:v>40150.874999990599</c:v>
                </c:pt>
                <c:pt idx="2505">
                  <c:v>40150.916666657235</c:v>
                </c:pt>
                <c:pt idx="2506">
                  <c:v>40150.958333323921</c:v>
                </c:pt>
                <c:pt idx="2507">
                  <c:v>40150.999999990563</c:v>
                </c:pt>
                <c:pt idx="2508">
                  <c:v>40151.041666657213</c:v>
                </c:pt>
                <c:pt idx="2509">
                  <c:v>40151.083333323892</c:v>
                </c:pt>
                <c:pt idx="2510">
                  <c:v>40151.124999990563</c:v>
                </c:pt>
                <c:pt idx="2511">
                  <c:v>40151.166666657198</c:v>
                </c:pt>
                <c:pt idx="2512">
                  <c:v>40151.208333323892</c:v>
                </c:pt>
                <c:pt idx="2513">
                  <c:v>40151.249999990549</c:v>
                </c:pt>
                <c:pt idx="2514">
                  <c:v>40151.291666657176</c:v>
                </c:pt>
                <c:pt idx="2515">
                  <c:v>40151.333333323892</c:v>
                </c:pt>
                <c:pt idx="2516">
                  <c:v>40151.374999990556</c:v>
                </c:pt>
                <c:pt idx="2517">
                  <c:v>40151.416666657205</c:v>
                </c:pt>
                <c:pt idx="2518">
                  <c:v>40151.458333323899</c:v>
                </c:pt>
                <c:pt idx="2519">
                  <c:v>40151.499999990541</c:v>
                </c:pt>
                <c:pt idx="2520">
                  <c:v>40151.541666657184</c:v>
                </c:pt>
                <c:pt idx="2521">
                  <c:v>40151.583333323862</c:v>
                </c:pt>
                <c:pt idx="2522">
                  <c:v>40151.624999990541</c:v>
                </c:pt>
                <c:pt idx="2523">
                  <c:v>40151.666666657184</c:v>
                </c:pt>
                <c:pt idx="2524">
                  <c:v>40151.708333323862</c:v>
                </c:pt>
                <c:pt idx="2525">
                  <c:v>40151.749999990519</c:v>
                </c:pt>
                <c:pt idx="2526">
                  <c:v>40151.791666657169</c:v>
                </c:pt>
                <c:pt idx="2527">
                  <c:v>40151.833333323848</c:v>
                </c:pt>
                <c:pt idx="2528">
                  <c:v>40151.874999990527</c:v>
                </c:pt>
                <c:pt idx="2529">
                  <c:v>40151.916666657191</c:v>
                </c:pt>
                <c:pt idx="2530">
                  <c:v>40151.958333323855</c:v>
                </c:pt>
                <c:pt idx="2531">
                  <c:v>40151.999999990512</c:v>
                </c:pt>
                <c:pt idx="2532">
                  <c:v>40152.041666657155</c:v>
                </c:pt>
                <c:pt idx="2533">
                  <c:v>40152.083333323833</c:v>
                </c:pt>
                <c:pt idx="2534">
                  <c:v>40152.124999990498</c:v>
                </c:pt>
                <c:pt idx="2535">
                  <c:v>40152.166666657155</c:v>
                </c:pt>
                <c:pt idx="2536">
                  <c:v>40152.208333323833</c:v>
                </c:pt>
                <c:pt idx="2537">
                  <c:v>40152.24999999049</c:v>
                </c:pt>
                <c:pt idx="2538">
                  <c:v>40152.291666657133</c:v>
                </c:pt>
                <c:pt idx="2539">
                  <c:v>40152.333333323819</c:v>
                </c:pt>
                <c:pt idx="2540">
                  <c:v>40152.374999990498</c:v>
                </c:pt>
                <c:pt idx="2541">
                  <c:v>40152.416666657147</c:v>
                </c:pt>
                <c:pt idx="2542">
                  <c:v>40152.458333323826</c:v>
                </c:pt>
                <c:pt idx="2543">
                  <c:v>40152.499999990483</c:v>
                </c:pt>
                <c:pt idx="2544">
                  <c:v>40152.541666657125</c:v>
                </c:pt>
                <c:pt idx="2545">
                  <c:v>40152.583333323812</c:v>
                </c:pt>
                <c:pt idx="2546">
                  <c:v>40152.624999990468</c:v>
                </c:pt>
                <c:pt idx="2547">
                  <c:v>40152.666666657125</c:v>
                </c:pt>
                <c:pt idx="2548">
                  <c:v>40152.708333323797</c:v>
                </c:pt>
                <c:pt idx="2549">
                  <c:v>40152.749999990461</c:v>
                </c:pt>
                <c:pt idx="2550">
                  <c:v>40152.791666657104</c:v>
                </c:pt>
                <c:pt idx="2551">
                  <c:v>40152.83333332379</c:v>
                </c:pt>
                <c:pt idx="2552">
                  <c:v>40152.874999990476</c:v>
                </c:pt>
                <c:pt idx="2553">
                  <c:v>40152.916666657118</c:v>
                </c:pt>
                <c:pt idx="2554">
                  <c:v>40152.958333323797</c:v>
                </c:pt>
                <c:pt idx="2555">
                  <c:v>40152.999999990447</c:v>
                </c:pt>
                <c:pt idx="2556">
                  <c:v>40153.041666657104</c:v>
                </c:pt>
                <c:pt idx="2557">
                  <c:v>40153.083333323782</c:v>
                </c:pt>
                <c:pt idx="2558">
                  <c:v>40153.124999990439</c:v>
                </c:pt>
                <c:pt idx="2559">
                  <c:v>40153.166666657104</c:v>
                </c:pt>
                <c:pt idx="2560">
                  <c:v>40153.208333323768</c:v>
                </c:pt>
                <c:pt idx="2561">
                  <c:v>40153.249999990432</c:v>
                </c:pt>
                <c:pt idx="2562">
                  <c:v>40153.291666657067</c:v>
                </c:pt>
                <c:pt idx="2563">
                  <c:v>40153.333333323761</c:v>
                </c:pt>
                <c:pt idx="2564">
                  <c:v>40153.374999990447</c:v>
                </c:pt>
                <c:pt idx="2565">
                  <c:v>40153.416666657089</c:v>
                </c:pt>
                <c:pt idx="2566">
                  <c:v>40153.458333323768</c:v>
                </c:pt>
                <c:pt idx="2567">
                  <c:v>40153.499999990418</c:v>
                </c:pt>
                <c:pt idx="2568">
                  <c:v>40153.541666657075</c:v>
                </c:pt>
                <c:pt idx="2569">
                  <c:v>40153.583333323746</c:v>
                </c:pt>
                <c:pt idx="2570">
                  <c:v>40153.62499999041</c:v>
                </c:pt>
                <c:pt idx="2571">
                  <c:v>40153.666666657075</c:v>
                </c:pt>
                <c:pt idx="2572">
                  <c:v>40153.708333323739</c:v>
                </c:pt>
                <c:pt idx="2573">
                  <c:v>40153.749999990403</c:v>
                </c:pt>
                <c:pt idx="2574">
                  <c:v>40153.791666657038</c:v>
                </c:pt>
                <c:pt idx="2575">
                  <c:v>40153.833333323731</c:v>
                </c:pt>
                <c:pt idx="2576">
                  <c:v>40153.87499999041</c:v>
                </c:pt>
                <c:pt idx="2577">
                  <c:v>40153.91666665706</c:v>
                </c:pt>
                <c:pt idx="2578">
                  <c:v>40153.958333323746</c:v>
                </c:pt>
                <c:pt idx="2579">
                  <c:v>40153.999999990388</c:v>
                </c:pt>
                <c:pt idx="2580">
                  <c:v>40154.041666657038</c:v>
                </c:pt>
                <c:pt idx="2581">
                  <c:v>40154.083333323717</c:v>
                </c:pt>
                <c:pt idx="2582">
                  <c:v>40154.124999990381</c:v>
                </c:pt>
                <c:pt idx="2583">
                  <c:v>40154.166666657031</c:v>
                </c:pt>
                <c:pt idx="2584">
                  <c:v>40154.20833332371</c:v>
                </c:pt>
                <c:pt idx="2585">
                  <c:v>40154.249999990381</c:v>
                </c:pt>
                <c:pt idx="2586">
                  <c:v>40154.291666657016</c:v>
                </c:pt>
                <c:pt idx="2587">
                  <c:v>40154.333333323702</c:v>
                </c:pt>
                <c:pt idx="2588">
                  <c:v>40154.374999990388</c:v>
                </c:pt>
                <c:pt idx="2589">
                  <c:v>40154.416666657031</c:v>
                </c:pt>
                <c:pt idx="2590">
                  <c:v>40154.45833332371</c:v>
                </c:pt>
                <c:pt idx="2591">
                  <c:v>40154.499999990359</c:v>
                </c:pt>
                <c:pt idx="2592">
                  <c:v>40154.541666657024</c:v>
                </c:pt>
                <c:pt idx="2593">
                  <c:v>40154.583333323688</c:v>
                </c:pt>
                <c:pt idx="2594">
                  <c:v>40154.624999990352</c:v>
                </c:pt>
                <c:pt idx="2595">
                  <c:v>40154.666666657002</c:v>
                </c:pt>
                <c:pt idx="2596">
                  <c:v>40154.708333323681</c:v>
                </c:pt>
                <c:pt idx="2597">
                  <c:v>40154.749999990345</c:v>
                </c:pt>
                <c:pt idx="2598">
                  <c:v>40154.791666656987</c:v>
                </c:pt>
                <c:pt idx="2599">
                  <c:v>40154.833333323673</c:v>
                </c:pt>
                <c:pt idx="2600">
                  <c:v>40154.874999990352</c:v>
                </c:pt>
                <c:pt idx="2601">
                  <c:v>40154.916666657002</c:v>
                </c:pt>
                <c:pt idx="2602">
                  <c:v>40154.958333323681</c:v>
                </c:pt>
                <c:pt idx="2603">
                  <c:v>40154.99999999033</c:v>
                </c:pt>
                <c:pt idx="2604">
                  <c:v>40155.041666656994</c:v>
                </c:pt>
                <c:pt idx="2605">
                  <c:v>40155.083333323659</c:v>
                </c:pt>
                <c:pt idx="2606">
                  <c:v>40155.124999990323</c:v>
                </c:pt>
                <c:pt idx="2607">
                  <c:v>40155.166666656987</c:v>
                </c:pt>
                <c:pt idx="2608">
                  <c:v>40155.208333323651</c:v>
                </c:pt>
                <c:pt idx="2609">
                  <c:v>40155.249999990316</c:v>
                </c:pt>
                <c:pt idx="2610">
                  <c:v>40155.291666656965</c:v>
                </c:pt>
                <c:pt idx="2611">
                  <c:v>40155.333333323644</c:v>
                </c:pt>
                <c:pt idx="2612">
                  <c:v>40155.374999990323</c:v>
                </c:pt>
                <c:pt idx="2613">
                  <c:v>40155.416666656987</c:v>
                </c:pt>
                <c:pt idx="2614">
                  <c:v>40155.458333323651</c:v>
                </c:pt>
                <c:pt idx="2615">
                  <c:v>40155.499999990301</c:v>
                </c:pt>
                <c:pt idx="2616">
                  <c:v>40155.541666656965</c:v>
                </c:pt>
                <c:pt idx="2617">
                  <c:v>40155.58333332363</c:v>
                </c:pt>
                <c:pt idx="2618">
                  <c:v>40155.624999990294</c:v>
                </c:pt>
                <c:pt idx="2619">
                  <c:v>40155.666666656958</c:v>
                </c:pt>
                <c:pt idx="2620">
                  <c:v>40155.708333323622</c:v>
                </c:pt>
                <c:pt idx="2621">
                  <c:v>40155.749999990287</c:v>
                </c:pt>
                <c:pt idx="2622">
                  <c:v>40155.791666656936</c:v>
                </c:pt>
                <c:pt idx="2623">
                  <c:v>40155.833333323615</c:v>
                </c:pt>
                <c:pt idx="2624">
                  <c:v>40155.874999990294</c:v>
                </c:pt>
                <c:pt idx="2625">
                  <c:v>40155.916666656958</c:v>
                </c:pt>
                <c:pt idx="2626">
                  <c:v>40155.958333323622</c:v>
                </c:pt>
                <c:pt idx="2627">
                  <c:v>40155.999999990272</c:v>
                </c:pt>
                <c:pt idx="2628">
                  <c:v>40156.041666656936</c:v>
                </c:pt>
                <c:pt idx="2629">
                  <c:v>40156.083333323601</c:v>
                </c:pt>
                <c:pt idx="2630">
                  <c:v>40156.124999990265</c:v>
                </c:pt>
                <c:pt idx="2631">
                  <c:v>40156.166666656929</c:v>
                </c:pt>
                <c:pt idx="2632">
                  <c:v>40156.208333323593</c:v>
                </c:pt>
                <c:pt idx="2633">
                  <c:v>40156.249999990257</c:v>
                </c:pt>
                <c:pt idx="2634">
                  <c:v>40156.291666656907</c:v>
                </c:pt>
                <c:pt idx="2635">
                  <c:v>40156.333333323593</c:v>
                </c:pt>
                <c:pt idx="2636">
                  <c:v>40156.374999990265</c:v>
                </c:pt>
                <c:pt idx="2637">
                  <c:v>40156.416666656929</c:v>
                </c:pt>
                <c:pt idx="2638">
                  <c:v>40156.458333323601</c:v>
                </c:pt>
                <c:pt idx="2639">
                  <c:v>40156.499999990236</c:v>
                </c:pt>
                <c:pt idx="2640">
                  <c:v>40156.541666656907</c:v>
                </c:pt>
                <c:pt idx="2641">
                  <c:v>40156.583333323586</c:v>
                </c:pt>
                <c:pt idx="2642">
                  <c:v>40156.624999990236</c:v>
                </c:pt>
                <c:pt idx="2643">
                  <c:v>40156.6666666569</c:v>
                </c:pt>
                <c:pt idx="2644">
                  <c:v>40156.708333323579</c:v>
                </c:pt>
                <c:pt idx="2645">
                  <c:v>40156.749999990228</c:v>
                </c:pt>
                <c:pt idx="2646">
                  <c:v>40156.791666656871</c:v>
                </c:pt>
                <c:pt idx="2647">
                  <c:v>40156.833333323571</c:v>
                </c:pt>
                <c:pt idx="2648">
                  <c:v>40156.874999990236</c:v>
                </c:pt>
                <c:pt idx="2649">
                  <c:v>40156.916666656893</c:v>
                </c:pt>
                <c:pt idx="2650">
                  <c:v>40156.958333323579</c:v>
                </c:pt>
                <c:pt idx="2651">
                  <c:v>40156.999999990214</c:v>
                </c:pt>
                <c:pt idx="2652">
                  <c:v>40157.041666656878</c:v>
                </c:pt>
                <c:pt idx="2653">
                  <c:v>40157.083333323542</c:v>
                </c:pt>
                <c:pt idx="2654">
                  <c:v>40157.124999990207</c:v>
                </c:pt>
                <c:pt idx="2655">
                  <c:v>40157.166666656871</c:v>
                </c:pt>
                <c:pt idx="2656">
                  <c:v>40157.208333323542</c:v>
                </c:pt>
                <c:pt idx="2657">
                  <c:v>40157.249999990199</c:v>
                </c:pt>
                <c:pt idx="2658">
                  <c:v>40157.291666656849</c:v>
                </c:pt>
                <c:pt idx="2659">
                  <c:v>40157.333333323542</c:v>
                </c:pt>
                <c:pt idx="2660">
                  <c:v>40157.374999990207</c:v>
                </c:pt>
                <c:pt idx="2661">
                  <c:v>40157.416666656871</c:v>
                </c:pt>
                <c:pt idx="2662">
                  <c:v>40157.45833332355</c:v>
                </c:pt>
                <c:pt idx="2663">
                  <c:v>40157.499999990192</c:v>
                </c:pt>
                <c:pt idx="2664">
                  <c:v>40157.541666656834</c:v>
                </c:pt>
                <c:pt idx="2665">
                  <c:v>40157.583333323513</c:v>
                </c:pt>
                <c:pt idx="2666">
                  <c:v>40157.624999990192</c:v>
                </c:pt>
                <c:pt idx="2667">
                  <c:v>40157.666666656834</c:v>
                </c:pt>
                <c:pt idx="2668">
                  <c:v>40157.708333323513</c:v>
                </c:pt>
                <c:pt idx="2669">
                  <c:v>40157.749999990185</c:v>
                </c:pt>
                <c:pt idx="2670">
                  <c:v>40157.79166665682</c:v>
                </c:pt>
                <c:pt idx="2671">
                  <c:v>40157.833333323499</c:v>
                </c:pt>
                <c:pt idx="2672">
                  <c:v>40157.874999990185</c:v>
                </c:pt>
                <c:pt idx="2673">
                  <c:v>40157.916666656842</c:v>
                </c:pt>
                <c:pt idx="2674">
                  <c:v>40157.958333323506</c:v>
                </c:pt>
                <c:pt idx="2675">
                  <c:v>40157.999999990163</c:v>
                </c:pt>
                <c:pt idx="2676">
                  <c:v>40158.04166665682</c:v>
                </c:pt>
                <c:pt idx="2677">
                  <c:v>40158.083333323491</c:v>
                </c:pt>
                <c:pt idx="2678">
                  <c:v>40158.124999990148</c:v>
                </c:pt>
                <c:pt idx="2679">
                  <c:v>40158.166666656805</c:v>
                </c:pt>
                <c:pt idx="2680">
                  <c:v>40158.208333323491</c:v>
                </c:pt>
                <c:pt idx="2681">
                  <c:v>40158.249999990141</c:v>
                </c:pt>
                <c:pt idx="2682">
                  <c:v>40158.291666656783</c:v>
                </c:pt>
                <c:pt idx="2683">
                  <c:v>40158.333333323484</c:v>
                </c:pt>
                <c:pt idx="2684">
                  <c:v>40158.374999990156</c:v>
                </c:pt>
                <c:pt idx="2685">
                  <c:v>40158.416666656798</c:v>
                </c:pt>
                <c:pt idx="2686">
                  <c:v>40158.458333323484</c:v>
                </c:pt>
                <c:pt idx="2687">
                  <c:v>40158.499999990141</c:v>
                </c:pt>
                <c:pt idx="2688">
                  <c:v>40158.541666656776</c:v>
                </c:pt>
                <c:pt idx="2689">
                  <c:v>40158.583333323462</c:v>
                </c:pt>
                <c:pt idx="2690">
                  <c:v>40158.624999990119</c:v>
                </c:pt>
                <c:pt idx="2691">
                  <c:v>40158.666666656776</c:v>
                </c:pt>
                <c:pt idx="2692">
                  <c:v>40158.708333323448</c:v>
                </c:pt>
                <c:pt idx="2693">
                  <c:v>40158.749999990112</c:v>
                </c:pt>
                <c:pt idx="2694">
                  <c:v>40158.791666656754</c:v>
                </c:pt>
                <c:pt idx="2695">
                  <c:v>40158.83333332344</c:v>
                </c:pt>
                <c:pt idx="2696">
                  <c:v>40158.874999990127</c:v>
                </c:pt>
                <c:pt idx="2697">
                  <c:v>40158.916666656769</c:v>
                </c:pt>
                <c:pt idx="2698">
                  <c:v>40158.958333323448</c:v>
                </c:pt>
                <c:pt idx="2699">
                  <c:v>40158.999999990097</c:v>
                </c:pt>
                <c:pt idx="2700">
                  <c:v>40159.041666656754</c:v>
                </c:pt>
                <c:pt idx="2701">
                  <c:v>40159.083333323433</c:v>
                </c:pt>
                <c:pt idx="2702">
                  <c:v>40159.12499999009</c:v>
                </c:pt>
                <c:pt idx="2703">
                  <c:v>40159.166666656754</c:v>
                </c:pt>
                <c:pt idx="2704">
                  <c:v>40159.208333323419</c:v>
                </c:pt>
                <c:pt idx="2705">
                  <c:v>40159.249999990083</c:v>
                </c:pt>
                <c:pt idx="2706">
                  <c:v>40159.291666656718</c:v>
                </c:pt>
                <c:pt idx="2707">
                  <c:v>40159.333333323411</c:v>
                </c:pt>
                <c:pt idx="2708">
                  <c:v>40159.374999990097</c:v>
                </c:pt>
                <c:pt idx="2709">
                  <c:v>40159.41666665674</c:v>
                </c:pt>
                <c:pt idx="2710">
                  <c:v>40159.458333323426</c:v>
                </c:pt>
                <c:pt idx="2711">
                  <c:v>40159.499999990068</c:v>
                </c:pt>
                <c:pt idx="2712">
                  <c:v>40159.541666656725</c:v>
                </c:pt>
                <c:pt idx="2713">
                  <c:v>40159.583333323397</c:v>
                </c:pt>
                <c:pt idx="2714">
                  <c:v>40159.624999990061</c:v>
                </c:pt>
                <c:pt idx="2715">
                  <c:v>40159.666666656725</c:v>
                </c:pt>
                <c:pt idx="2716">
                  <c:v>40159.70833332339</c:v>
                </c:pt>
                <c:pt idx="2717">
                  <c:v>40159.749999990061</c:v>
                </c:pt>
                <c:pt idx="2718">
                  <c:v>40159.791666656689</c:v>
                </c:pt>
                <c:pt idx="2719">
                  <c:v>40159.833333323382</c:v>
                </c:pt>
                <c:pt idx="2720">
                  <c:v>40159.874999990068</c:v>
                </c:pt>
                <c:pt idx="2721">
                  <c:v>40159.916666656711</c:v>
                </c:pt>
                <c:pt idx="2722">
                  <c:v>40159.958333323397</c:v>
                </c:pt>
                <c:pt idx="2723">
                  <c:v>40159.999999990039</c:v>
                </c:pt>
                <c:pt idx="2724">
                  <c:v>40160.041666656689</c:v>
                </c:pt>
                <c:pt idx="2725">
                  <c:v>40160.083333323368</c:v>
                </c:pt>
                <c:pt idx="2726">
                  <c:v>40160.124999990032</c:v>
                </c:pt>
                <c:pt idx="2727">
                  <c:v>40160.166666656682</c:v>
                </c:pt>
                <c:pt idx="2728">
                  <c:v>40160.20833332336</c:v>
                </c:pt>
                <c:pt idx="2729">
                  <c:v>40160.249999990032</c:v>
                </c:pt>
                <c:pt idx="2730">
                  <c:v>40160.291666656667</c:v>
                </c:pt>
                <c:pt idx="2731">
                  <c:v>40160.333333323353</c:v>
                </c:pt>
                <c:pt idx="2732">
                  <c:v>40160.374999990039</c:v>
                </c:pt>
                <c:pt idx="2733">
                  <c:v>40160.416666656682</c:v>
                </c:pt>
                <c:pt idx="2734">
                  <c:v>40160.45833332336</c:v>
                </c:pt>
                <c:pt idx="2735">
                  <c:v>40160.49999999001</c:v>
                </c:pt>
                <c:pt idx="2736">
                  <c:v>40160.541666656674</c:v>
                </c:pt>
                <c:pt idx="2737">
                  <c:v>40160.583333323339</c:v>
                </c:pt>
                <c:pt idx="2738">
                  <c:v>40160.624999990003</c:v>
                </c:pt>
                <c:pt idx="2739">
                  <c:v>40160.666666656653</c:v>
                </c:pt>
                <c:pt idx="2740">
                  <c:v>40160.708333323331</c:v>
                </c:pt>
                <c:pt idx="2741">
                  <c:v>40160.749999989996</c:v>
                </c:pt>
                <c:pt idx="2742">
                  <c:v>40160.791666656631</c:v>
                </c:pt>
                <c:pt idx="2743">
                  <c:v>40160.833333323331</c:v>
                </c:pt>
                <c:pt idx="2744">
                  <c:v>40160.874999990003</c:v>
                </c:pt>
                <c:pt idx="2745">
                  <c:v>40160.916666656653</c:v>
                </c:pt>
                <c:pt idx="2746">
                  <c:v>40160.958333323339</c:v>
                </c:pt>
                <c:pt idx="2747">
                  <c:v>40160.999999989981</c:v>
                </c:pt>
                <c:pt idx="2748">
                  <c:v>40161.041666656631</c:v>
                </c:pt>
                <c:pt idx="2749">
                  <c:v>40161.083333323309</c:v>
                </c:pt>
                <c:pt idx="2750">
                  <c:v>40161.124999989981</c:v>
                </c:pt>
                <c:pt idx="2751">
                  <c:v>40161.166666656623</c:v>
                </c:pt>
                <c:pt idx="2752">
                  <c:v>40161.208333323302</c:v>
                </c:pt>
                <c:pt idx="2753">
                  <c:v>40161.249999989966</c:v>
                </c:pt>
                <c:pt idx="2754">
                  <c:v>40161.291666656602</c:v>
                </c:pt>
                <c:pt idx="2755">
                  <c:v>40161.333333323295</c:v>
                </c:pt>
                <c:pt idx="2756">
                  <c:v>40161.374999989974</c:v>
                </c:pt>
                <c:pt idx="2757">
                  <c:v>40161.416666656623</c:v>
                </c:pt>
                <c:pt idx="2758">
                  <c:v>40161.458333323302</c:v>
                </c:pt>
                <c:pt idx="2759">
                  <c:v>40161.499999989952</c:v>
                </c:pt>
                <c:pt idx="2760">
                  <c:v>40161.541666656602</c:v>
                </c:pt>
                <c:pt idx="2761">
                  <c:v>40161.58333332328</c:v>
                </c:pt>
                <c:pt idx="2762">
                  <c:v>40161.624999989945</c:v>
                </c:pt>
                <c:pt idx="2763">
                  <c:v>40161.666666656594</c:v>
                </c:pt>
                <c:pt idx="2764">
                  <c:v>40161.708333323273</c:v>
                </c:pt>
                <c:pt idx="2765">
                  <c:v>40161.749999989937</c:v>
                </c:pt>
                <c:pt idx="2766">
                  <c:v>40161.79166665658</c:v>
                </c:pt>
                <c:pt idx="2767">
                  <c:v>40161.833333323266</c:v>
                </c:pt>
                <c:pt idx="2768">
                  <c:v>40161.874999989945</c:v>
                </c:pt>
                <c:pt idx="2769">
                  <c:v>40161.916666656602</c:v>
                </c:pt>
                <c:pt idx="2770">
                  <c:v>40161.958333323273</c:v>
                </c:pt>
                <c:pt idx="2771">
                  <c:v>40161.999999989923</c:v>
                </c:pt>
                <c:pt idx="2772">
                  <c:v>40162.041666656587</c:v>
                </c:pt>
                <c:pt idx="2773">
                  <c:v>40162.083333323251</c:v>
                </c:pt>
                <c:pt idx="2774">
                  <c:v>40162.124999989916</c:v>
                </c:pt>
                <c:pt idx="2775">
                  <c:v>40162.16666665658</c:v>
                </c:pt>
                <c:pt idx="2776">
                  <c:v>40162.208333323244</c:v>
                </c:pt>
                <c:pt idx="2777">
                  <c:v>40162.249999989908</c:v>
                </c:pt>
                <c:pt idx="2778">
                  <c:v>40162.291666656558</c:v>
                </c:pt>
                <c:pt idx="2779">
                  <c:v>40162.333333323237</c:v>
                </c:pt>
                <c:pt idx="2780">
                  <c:v>40162.374999989916</c:v>
                </c:pt>
                <c:pt idx="2781">
                  <c:v>40162.41666665658</c:v>
                </c:pt>
                <c:pt idx="2782">
                  <c:v>40162.458333323244</c:v>
                </c:pt>
                <c:pt idx="2783">
                  <c:v>40162.499999989894</c:v>
                </c:pt>
                <c:pt idx="2784">
                  <c:v>40162.541666656558</c:v>
                </c:pt>
                <c:pt idx="2785">
                  <c:v>40162.583333323222</c:v>
                </c:pt>
                <c:pt idx="2786">
                  <c:v>40162.624999989886</c:v>
                </c:pt>
                <c:pt idx="2787">
                  <c:v>40162.666666656551</c:v>
                </c:pt>
                <c:pt idx="2788">
                  <c:v>40162.708333323215</c:v>
                </c:pt>
                <c:pt idx="2789">
                  <c:v>40162.749999989879</c:v>
                </c:pt>
                <c:pt idx="2790">
                  <c:v>40162.791666656522</c:v>
                </c:pt>
                <c:pt idx="2791">
                  <c:v>40162.833333323208</c:v>
                </c:pt>
                <c:pt idx="2792">
                  <c:v>40162.874999989886</c:v>
                </c:pt>
                <c:pt idx="2793">
                  <c:v>40162.916666656543</c:v>
                </c:pt>
                <c:pt idx="2794">
                  <c:v>40162.958333323215</c:v>
                </c:pt>
                <c:pt idx="2795">
                  <c:v>40162.999999989865</c:v>
                </c:pt>
                <c:pt idx="2796">
                  <c:v>40163.041666656529</c:v>
                </c:pt>
                <c:pt idx="2797">
                  <c:v>40163.083333323193</c:v>
                </c:pt>
                <c:pt idx="2798">
                  <c:v>40163.124999989857</c:v>
                </c:pt>
                <c:pt idx="2799">
                  <c:v>40163.166666656522</c:v>
                </c:pt>
                <c:pt idx="2800">
                  <c:v>40163.208333323193</c:v>
                </c:pt>
                <c:pt idx="2801">
                  <c:v>40163.24999998985</c:v>
                </c:pt>
                <c:pt idx="2802">
                  <c:v>40163.2916666565</c:v>
                </c:pt>
                <c:pt idx="2803">
                  <c:v>40163.333333323193</c:v>
                </c:pt>
                <c:pt idx="2804">
                  <c:v>40163.374999989843</c:v>
                </c:pt>
                <c:pt idx="2805">
                  <c:v>40163.416666656522</c:v>
                </c:pt>
                <c:pt idx="2806">
                  <c:v>40163.4583333232</c:v>
                </c:pt>
                <c:pt idx="2807">
                  <c:v>40163.499999989835</c:v>
                </c:pt>
                <c:pt idx="2808">
                  <c:v>40163.5416666565</c:v>
                </c:pt>
                <c:pt idx="2809">
                  <c:v>40163.583333323179</c:v>
                </c:pt>
                <c:pt idx="2810">
                  <c:v>40163.624999989828</c:v>
                </c:pt>
                <c:pt idx="2811">
                  <c:v>40163.666666656485</c:v>
                </c:pt>
                <c:pt idx="2812">
                  <c:v>40163.708333323171</c:v>
                </c:pt>
                <c:pt idx="2813">
                  <c:v>40163.749999989821</c:v>
                </c:pt>
                <c:pt idx="2814">
                  <c:v>40163.791666656471</c:v>
                </c:pt>
                <c:pt idx="2815">
                  <c:v>40163.833333323149</c:v>
                </c:pt>
                <c:pt idx="2816">
                  <c:v>40163.874999989828</c:v>
                </c:pt>
                <c:pt idx="2817">
                  <c:v>40163.916666656492</c:v>
                </c:pt>
                <c:pt idx="2818">
                  <c:v>40163.958333323157</c:v>
                </c:pt>
                <c:pt idx="2819">
                  <c:v>40163.999999989806</c:v>
                </c:pt>
                <c:pt idx="2820">
                  <c:v>40164.041666656471</c:v>
                </c:pt>
                <c:pt idx="2821">
                  <c:v>40164.083333323142</c:v>
                </c:pt>
                <c:pt idx="2822">
                  <c:v>40164.124999989785</c:v>
                </c:pt>
                <c:pt idx="2823">
                  <c:v>40164.166666656456</c:v>
                </c:pt>
                <c:pt idx="2824">
                  <c:v>40164.208333323142</c:v>
                </c:pt>
                <c:pt idx="2825">
                  <c:v>40164.249999989785</c:v>
                </c:pt>
                <c:pt idx="2826">
                  <c:v>40164.291666656434</c:v>
                </c:pt>
                <c:pt idx="2827">
                  <c:v>40164.333333323135</c:v>
                </c:pt>
                <c:pt idx="2828">
                  <c:v>40164.374999989792</c:v>
                </c:pt>
                <c:pt idx="2829">
                  <c:v>40164.416666656449</c:v>
                </c:pt>
                <c:pt idx="2830">
                  <c:v>40164.458333323135</c:v>
                </c:pt>
                <c:pt idx="2831">
                  <c:v>40164.499999989777</c:v>
                </c:pt>
                <c:pt idx="2832">
                  <c:v>40164.541666656434</c:v>
                </c:pt>
                <c:pt idx="2833">
                  <c:v>40164.583333323113</c:v>
                </c:pt>
                <c:pt idx="2834">
                  <c:v>40164.62499998977</c:v>
                </c:pt>
                <c:pt idx="2835">
                  <c:v>40164.666666656434</c:v>
                </c:pt>
                <c:pt idx="2836">
                  <c:v>40164.708333323098</c:v>
                </c:pt>
                <c:pt idx="2837">
                  <c:v>40164.749999989755</c:v>
                </c:pt>
                <c:pt idx="2838">
                  <c:v>40164.791666656412</c:v>
                </c:pt>
                <c:pt idx="2839">
                  <c:v>40164.833333323091</c:v>
                </c:pt>
                <c:pt idx="2840">
                  <c:v>40164.874999989763</c:v>
                </c:pt>
                <c:pt idx="2841">
                  <c:v>40164.916666656434</c:v>
                </c:pt>
                <c:pt idx="2842">
                  <c:v>40164.958333323106</c:v>
                </c:pt>
                <c:pt idx="2843">
                  <c:v>40164.999999989734</c:v>
                </c:pt>
                <c:pt idx="2844">
                  <c:v>40165.041666656405</c:v>
                </c:pt>
                <c:pt idx="2845">
                  <c:v>40165.083333323091</c:v>
                </c:pt>
                <c:pt idx="2846">
                  <c:v>40165.124999989734</c:v>
                </c:pt>
                <c:pt idx="2847">
                  <c:v>40165.166666656405</c:v>
                </c:pt>
                <c:pt idx="2848">
                  <c:v>40165.208333323069</c:v>
                </c:pt>
                <c:pt idx="2849">
                  <c:v>40165.249999989734</c:v>
                </c:pt>
                <c:pt idx="2850">
                  <c:v>40165.291666656369</c:v>
                </c:pt>
                <c:pt idx="2851">
                  <c:v>40165.333333323062</c:v>
                </c:pt>
                <c:pt idx="2852">
                  <c:v>40165.374999989741</c:v>
                </c:pt>
                <c:pt idx="2853">
                  <c:v>40165.416666656391</c:v>
                </c:pt>
                <c:pt idx="2854">
                  <c:v>40165.458333323077</c:v>
                </c:pt>
                <c:pt idx="2855">
                  <c:v>40165.499999989705</c:v>
                </c:pt>
                <c:pt idx="2856">
                  <c:v>40165.541666656376</c:v>
                </c:pt>
                <c:pt idx="2857">
                  <c:v>40165.583333323048</c:v>
                </c:pt>
                <c:pt idx="2858">
                  <c:v>40165.624999989705</c:v>
                </c:pt>
                <c:pt idx="2859">
                  <c:v>40165.666666656376</c:v>
                </c:pt>
                <c:pt idx="2860">
                  <c:v>40165.70833332304</c:v>
                </c:pt>
                <c:pt idx="2861">
                  <c:v>40165.749999989705</c:v>
                </c:pt>
                <c:pt idx="2862">
                  <c:v>40165.791666656347</c:v>
                </c:pt>
                <c:pt idx="2863">
                  <c:v>40165.833333323033</c:v>
                </c:pt>
                <c:pt idx="2864">
                  <c:v>40165.874999989697</c:v>
                </c:pt>
                <c:pt idx="2865">
                  <c:v>40165.916666656361</c:v>
                </c:pt>
                <c:pt idx="2866">
                  <c:v>40165.958333323048</c:v>
                </c:pt>
                <c:pt idx="2867">
                  <c:v>40165.999999989675</c:v>
                </c:pt>
                <c:pt idx="2868">
                  <c:v>40166.041666656354</c:v>
                </c:pt>
                <c:pt idx="2869">
                  <c:v>40166.083333323018</c:v>
                </c:pt>
                <c:pt idx="2870">
                  <c:v>40166.124999989675</c:v>
                </c:pt>
                <c:pt idx="2871">
                  <c:v>40166.166666656332</c:v>
                </c:pt>
                <c:pt idx="2872">
                  <c:v>40166.208333323011</c:v>
                </c:pt>
                <c:pt idx="2873">
                  <c:v>40166.249999989675</c:v>
                </c:pt>
                <c:pt idx="2874">
                  <c:v>40166.291666656318</c:v>
                </c:pt>
                <c:pt idx="2875">
                  <c:v>40166.333333323011</c:v>
                </c:pt>
                <c:pt idx="2876">
                  <c:v>40166.374999989668</c:v>
                </c:pt>
                <c:pt idx="2877">
                  <c:v>40166.416666656332</c:v>
                </c:pt>
                <c:pt idx="2878">
                  <c:v>40166.458333323018</c:v>
                </c:pt>
                <c:pt idx="2879">
                  <c:v>40166.499999989654</c:v>
                </c:pt>
                <c:pt idx="2880">
                  <c:v>40166.541666656325</c:v>
                </c:pt>
                <c:pt idx="2881">
                  <c:v>40166.583333323004</c:v>
                </c:pt>
                <c:pt idx="2882">
                  <c:v>40166.624999989654</c:v>
                </c:pt>
                <c:pt idx="2883">
                  <c:v>40166.666666656303</c:v>
                </c:pt>
                <c:pt idx="2884">
                  <c:v>40166.708333322997</c:v>
                </c:pt>
                <c:pt idx="2885">
                  <c:v>40166.749999989632</c:v>
                </c:pt>
                <c:pt idx="2886">
                  <c:v>40166.791666656281</c:v>
                </c:pt>
                <c:pt idx="2887">
                  <c:v>40166.833333322997</c:v>
                </c:pt>
                <c:pt idx="2888">
                  <c:v>40166.874999989639</c:v>
                </c:pt>
                <c:pt idx="2889">
                  <c:v>40166.916666656303</c:v>
                </c:pt>
                <c:pt idx="2890">
                  <c:v>40166.958333322997</c:v>
                </c:pt>
                <c:pt idx="2891">
                  <c:v>40166.999999989624</c:v>
                </c:pt>
                <c:pt idx="2892">
                  <c:v>40167.041666656281</c:v>
                </c:pt>
                <c:pt idx="2893">
                  <c:v>40167.083333322975</c:v>
                </c:pt>
                <c:pt idx="2894">
                  <c:v>40167.124999989624</c:v>
                </c:pt>
                <c:pt idx="2895">
                  <c:v>40167.166666656274</c:v>
                </c:pt>
                <c:pt idx="2896">
                  <c:v>40167.208333322968</c:v>
                </c:pt>
                <c:pt idx="2897">
                  <c:v>40167.249999989603</c:v>
                </c:pt>
                <c:pt idx="2898">
                  <c:v>40167.291666656252</c:v>
                </c:pt>
                <c:pt idx="2899">
                  <c:v>40167.33333332296</c:v>
                </c:pt>
                <c:pt idx="2900">
                  <c:v>40167.37499998961</c:v>
                </c:pt>
                <c:pt idx="2901">
                  <c:v>40167.416666656281</c:v>
                </c:pt>
                <c:pt idx="2902">
                  <c:v>40167.458333322968</c:v>
                </c:pt>
                <c:pt idx="2903">
                  <c:v>40167.499999989595</c:v>
                </c:pt>
                <c:pt idx="2904">
                  <c:v>40167.541666656252</c:v>
                </c:pt>
                <c:pt idx="2905">
                  <c:v>40167.583333322946</c:v>
                </c:pt>
                <c:pt idx="2906">
                  <c:v>40167.624999989595</c:v>
                </c:pt>
                <c:pt idx="2907">
                  <c:v>40167.666666656245</c:v>
                </c:pt>
                <c:pt idx="2908">
                  <c:v>40167.708333322946</c:v>
                </c:pt>
                <c:pt idx="2909">
                  <c:v>40167.749999989588</c:v>
                </c:pt>
                <c:pt idx="2910">
                  <c:v>40167.791666656223</c:v>
                </c:pt>
                <c:pt idx="2911">
                  <c:v>40167.833333322938</c:v>
                </c:pt>
                <c:pt idx="2912">
                  <c:v>40167.874999989595</c:v>
                </c:pt>
                <c:pt idx="2913">
                  <c:v>40167.916666656245</c:v>
                </c:pt>
                <c:pt idx="2914">
                  <c:v>40167.958333322946</c:v>
                </c:pt>
                <c:pt idx="2915">
                  <c:v>40167.999999989581</c:v>
                </c:pt>
                <c:pt idx="2916">
                  <c:v>40168.041666656223</c:v>
                </c:pt>
                <c:pt idx="2917">
                  <c:v>40168.083333322917</c:v>
                </c:pt>
                <c:pt idx="2918">
                  <c:v>40168.124999989566</c:v>
                </c:pt>
                <c:pt idx="2919">
                  <c:v>40168.166666656216</c:v>
                </c:pt>
                <c:pt idx="2920">
                  <c:v>40168.208333322909</c:v>
                </c:pt>
                <c:pt idx="2921">
                  <c:v>40168.249999989559</c:v>
                </c:pt>
                <c:pt idx="2922">
                  <c:v>40168.291666656194</c:v>
                </c:pt>
                <c:pt idx="2923">
                  <c:v>40168.333333322902</c:v>
                </c:pt>
                <c:pt idx="2924">
                  <c:v>40168.374999989566</c:v>
                </c:pt>
                <c:pt idx="2925">
                  <c:v>40168.416666656216</c:v>
                </c:pt>
                <c:pt idx="2926">
                  <c:v>40168.458333322909</c:v>
                </c:pt>
                <c:pt idx="2927">
                  <c:v>40168.499999989544</c:v>
                </c:pt>
                <c:pt idx="2928">
                  <c:v>40168.541666656194</c:v>
                </c:pt>
                <c:pt idx="2929">
                  <c:v>40168.583333322887</c:v>
                </c:pt>
                <c:pt idx="2930">
                  <c:v>40168.624999989537</c:v>
                </c:pt>
                <c:pt idx="2931">
                  <c:v>40168.666666656194</c:v>
                </c:pt>
                <c:pt idx="2932">
                  <c:v>40168.70833332288</c:v>
                </c:pt>
                <c:pt idx="2933">
                  <c:v>40168.74999998953</c:v>
                </c:pt>
                <c:pt idx="2934">
                  <c:v>40168.79166665618</c:v>
                </c:pt>
                <c:pt idx="2935">
                  <c:v>40168.833333322873</c:v>
                </c:pt>
                <c:pt idx="2936">
                  <c:v>40168.874999989537</c:v>
                </c:pt>
                <c:pt idx="2937">
                  <c:v>40168.916666656201</c:v>
                </c:pt>
                <c:pt idx="2938">
                  <c:v>40168.95833332288</c:v>
                </c:pt>
                <c:pt idx="2939">
                  <c:v>40168.999999989515</c:v>
                </c:pt>
                <c:pt idx="2940">
                  <c:v>40169.04166665618</c:v>
                </c:pt>
                <c:pt idx="2941">
                  <c:v>40169.083333322858</c:v>
                </c:pt>
                <c:pt idx="2942">
                  <c:v>40169.124999989508</c:v>
                </c:pt>
                <c:pt idx="2943">
                  <c:v>40169.166666656172</c:v>
                </c:pt>
                <c:pt idx="2944">
                  <c:v>40169.208333322851</c:v>
                </c:pt>
                <c:pt idx="2945">
                  <c:v>40169.249999989501</c:v>
                </c:pt>
                <c:pt idx="2946">
                  <c:v>40169.29166665615</c:v>
                </c:pt>
                <c:pt idx="2947">
                  <c:v>40169.333333322844</c:v>
                </c:pt>
                <c:pt idx="2948">
                  <c:v>40169.374999989508</c:v>
                </c:pt>
                <c:pt idx="2949">
                  <c:v>40169.416666656172</c:v>
                </c:pt>
                <c:pt idx="2950">
                  <c:v>40169.458333322851</c:v>
                </c:pt>
                <c:pt idx="2951">
                  <c:v>40169.499999989486</c:v>
                </c:pt>
                <c:pt idx="2952">
                  <c:v>40169.54166665615</c:v>
                </c:pt>
                <c:pt idx="2953">
                  <c:v>40169.583333322829</c:v>
                </c:pt>
                <c:pt idx="2954">
                  <c:v>40169.624999989479</c:v>
                </c:pt>
                <c:pt idx="2955">
                  <c:v>40169.666666656136</c:v>
                </c:pt>
                <c:pt idx="2956">
                  <c:v>40169.708333322822</c:v>
                </c:pt>
                <c:pt idx="2957">
                  <c:v>40169.749999989472</c:v>
                </c:pt>
                <c:pt idx="2958">
                  <c:v>40169.791666656121</c:v>
                </c:pt>
                <c:pt idx="2959">
                  <c:v>40169.833333322815</c:v>
                </c:pt>
                <c:pt idx="2960">
                  <c:v>40169.874999989479</c:v>
                </c:pt>
                <c:pt idx="2961">
                  <c:v>40169.916666656143</c:v>
                </c:pt>
                <c:pt idx="2962">
                  <c:v>40169.958333322815</c:v>
                </c:pt>
                <c:pt idx="2963">
                  <c:v>40169.999999989457</c:v>
                </c:pt>
                <c:pt idx="2964">
                  <c:v>40170.041666656121</c:v>
                </c:pt>
                <c:pt idx="2965">
                  <c:v>40170.083333322793</c:v>
                </c:pt>
                <c:pt idx="2966">
                  <c:v>40170.12499998945</c:v>
                </c:pt>
                <c:pt idx="2967">
                  <c:v>40170.166666656114</c:v>
                </c:pt>
                <c:pt idx="2968">
                  <c:v>40170.208333322793</c:v>
                </c:pt>
                <c:pt idx="2969">
                  <c:v>40170.249999989435</c:v>
                </c:pt>
                <c:pt idx="2970">
                  <c:v>40170.291666656092</c:v>
                </c:pt>
                <c:pt idx="2971">
                  <c:v>40170.333333322786</c:v>
                </c:pt>
                <c:pt idx="2972">
                  <c:v>40170.374999989443</c:v>
                </c:pt>
                <c:pt idx="2973">
                  <c:v>40170.416666656114</c:v>
                </c:pt>
                <c:pt idx="2974">
                  <c:v>40170.458333322793</c:v>
                </c:pt>
                <c:pt idx="2975">
                  <c:v>40170.499999989428</c:v>
                </c:pt>
                <c:pt idx="2976">
                  <c:v>40170.541666656085</c:v>
                </c:pt>
                <c:pt idx="2977">
                  <c:v>40170.583333322771</c:v>
                </c:pt>
                <c:pt idx="2978">
                  <c:v>40170.624999989421</c:v>
                </c:pt>
                <c:pt idx="2979">
                  <c:v>40170.666666656085</c:v>
                </c:pt>
                <c:pt idx="2980">
                  <c:v>40170.708333322749</c:v>
                </c:pt>
                <c:pt idx="2981">
                  <c:v>40170.749999989406</c:v>
                </c:pt>
                <c:pt idx="2982">
                  <c:v>40170.791666656063</c:v>
                </c:pt>
                <c:pt idx="2983">
                  <c:v>40170.833333322742</c:v>
                </c:pt>
                <c:pt idx="2984">
                  <c:v>40170.874999989413</c:v>
                </c:pt>
                <c:pt idx="2985">
                  <c:v>40170.916666656085</c:v>
                </c:pt>
                <c:pt idx="2986">
                  <c:v>40170.958333322757</c:v>
                </c:pt>
                <c:pt idx="2987">
                  <c:v>40170.999999989384</c:v>
                </c:pt>
                <c:pt idx="2988">
                  <c:v>40171.041666656056</c:v>
                </c:pt>
                <c:pt idx="2989">
                  <c:v>40171.083333322742</c:v>
                </c:pt>
                <c:pt idx="2990">
                  <c:v>40171.124999989384</c:v>
                </c:pt>
                <c:pt idx="2991">
                  <c:v>40171.166666656056</c:v>
                </c:pt>
                <c:pt idx="2992">
                  <c:v>40171.208333322735</c:v>
                </c:pt>
                <c:pt idx="2993">
                  <c:v>40171.249999989384</c:v>
                </c:pt>
                <c:pt idx="2994">
                  <c:v>40171.291666656027</c:v>
                </c:pt>
                <c:pt idx="2995">
                  <c:v>40171.333333322713</c:v>
                </c:pt>
                <c:pt idx="2996">
                  <c:v>40171.374999989392</c:v>
                </c:pt>
                <c:pt idx="2997">
                  <c:v>40171.416666656041</c:v>
                </c:pt>
                <c:pt idx="2998">
                  <c:v>40171.458333322735</c:v>
                </c:pt>
                <c:pt idx="2999">
                  <c:v>40171.49999998937</c:v>
                </c:pt>
                <c:pt idx="3000">
                  <c:v>40171.541666656034</c:v>
                </c:pt>
                <c:pt idx="3001">
                  <c:v>40171.583333322698</c:v>
                </c:pt>
                <c:pt idx="3002">
                  <c:v>40171.624999989355</c:v>
                </c:pt>
                <c:pt idx="3003">
                  <c:v>40171.666666656027</c:v>
                </c:pt>
                <c:pt idx="3004">
                  <c:v>40171.708333322691</c:v>
                </c:pt>
                <c:pt idx="3005">
                  <c:v>40171.749999989355</c:v>
                </c:pt>
                <c:pt idx="3006">
                  <c:v>40171.791666655998</c:v>
                </c:pt>
                <c:pt idx="3007">
                  <c:v>40171.833333322691</c:v>
                </c:pt>
                <c:pt idx="3008">
                  <c:v>40171.874999989348</c:v>
                </c:pt>
                <c:pt idx="3009">
                  <c:v>40171.916666656012</c:v>
                </c:pt>
                <c:pt idx="3010">
                  <c:v>40171.958333322698</c:v>
                </c:pt>
                <c:pt idx="3011">
                  <c:v>40171.999999989326</c:v>
                </c:pt>
                <c:pt idx="3012">
                  <c:v>40172.041666656005</c:v>
                </c:pt>
                <c:pt idx="3013">
                  <c:v>40172.083333322669</c:v>
                </c:pt>
                <c:pt idx="3014">
                  <c:v>40172.124999989326</c:v>
                </c:pt>
                <c:pt idx="3015">
                  <c:v>40172.166666655983</c:v>
                </c:pt>
                <c:pt idx="3016">
                  <c:v>40172.208333322662</c:v>
                </c:pt>
                <c:pt idx="3017">
                  <c:v>40172.249999989326</c:v>
                </c:pt>
                <c:pt idx="3018">
                  <c:v>40172.291666655969</c:v>
                </c:pt>
                <c:pt idx="3019">
                  <c:v>40172.333333322662</c:v>
                </c:pt>
                <c:pt idx="3020">
                  <c:v>40172.374999989319</c:v>
                </c:pt>
                <c:pt idx="3021">
                  <c:v>40172.416666655983</c:v>
                </c:pt>
                <c:pt idx="3022">
                  <c:v>40172.458333322669</c:v>
                </c:pt>
                <c:pt idx="3023">
                  <c:v>40172.499999989304</c:v>
                </c:pt>
                <c:pt idx="3024">
                  <c:v>40172.541666655976</c:v>
                </c:pt>
                <c:pt idx="3025">
                  <c:v>40172.58333332264</c:v>
                </c:pt>
                <c:pt idx="3026">
                  <c:v>40172.624999989304</c:v>
                </c:pt>
                <c:pt idx="3027">
                  <c:v>40172.666666655954</c:v>
                </c:pt>
                <c:pt idx="3028">
                  <c:v>40172.708333322633</c:v>
                </c:pt>
                <c:pt idx="3029">
                  <c:v>40172.749999989283</c:v>
                </c:pt>
                <c:pt idx="3030">
                  <c:v>40172.791666655932</c:v>
                </c:pt>
                <c:pt idx="3031">
                  <c:v>40172.833333322633</c:v>
                </c:pt>
                <c:pt idx="3032">
                  <c:v>40172.87499998929</c:v>
                </c:pt>
                <c:pt idx="3033">
                  <c:v>40172.916666655961</c:v>
                </c:pt>
                <c:pt idx="3034">
                  <c:v>40172.95833332264</c:v>
                </c:pt>
                <c:pt idx="3035">
                  <c:v>40172.999999989275</c:v>
                </c:pt>
                <c:pt idx="3036">
                  <c:v>40173.041666655932</c:v>
                </c:pt>
                <c:pt idx="3037">
                  <c:v>40173.083333322611</c:v>
                </c:pt>
                <c:pt idx="3038">
                  <c:v>40173.124999989275</c:v>
                </c:pt>
                <c:pt idx="3039">
                  <c:v>40173.166666655925</c:v>
                </c:pt>
                <c:pt idx="3040">
                  <c:v>40173.208333322611</c:v>
                </c:pt>
                <c:pt idx="3041">
                  <c:v>40173.249999989253</c:v>
                </c:pt>
                <c:pt idx="3042">
                  <c:v>40173.291666655903</c:v>
                </c:pt>
                <c:pt idx="3043">
                  <c:v>40173.333333322611</c:v>
                </c:pt>
                <c:pt idx="3044">
                  <c:v>40173.374999989261</c:v>
                </c:pt>
                <c:pt idx="3045">
                  <c:v>40173.416666655932</c:v>
                </c:pt>
                <c:pt idx="3046">
                  <c:v>40173.458333322618</c:v>
                </c:pt>
                <c:pt idx="3047">
                  <c:v>40173.499999989239</c:v>
                </c:pt>
                <c:pt idx="3048">
                  <c:v>40173.541666655903</c:v>
                </c:pt>
                <c:pt idx="3049">
                  <c:v>40173.583333322596</c:v>
                </c:pt>
                <c:pt idx="3050">
                  <c:v>40173.624999989232</c:v>
                </c:pt>
                <c:pt idx="3051">
                  <c:v>40173.666666655896</c:v>
                </c:pt>
                <c:pt idx="3052">
                  <c:v>40173.708333322596</c:v>
                </c:pt>
                <c:pt idx="3053">
                  <c:v>40173.749999989224</c:v>
                </c:pt>
                <c:pt idx="3054">
                  <c:v>40173.791666655874</c:v>
                </c:pt>
                <c:pt idx="3055">
                  <c:v>40173.833333322589</c:v>
                </c:pt>
                <c:pt idx="3056">
                  <c:v>40173.874999989232</c:v>
                </c:pt>
                <c:pt idx="3057">
                  <c:v>40173.916666655896</c:v>
                </c:pt>
                <c:pt idx="3058">
                  <c:v>40173.958333322596</c:v>
                </c:pt>
                <c:pt idx="3059">
                  <c:v>40173.999999989224</c:v>
                </c:pt>
                <c:pt idx="3060">
                  <c:v>40174.041666655874</c:v>
                </c:pt>
                <c:pt idx="3061">
                  <c:v>40174.083333322567</c:v>
                </c:pt>
                <c:pt idx="3062">
                  <c:v>40174.124999989202</c:v>
                </c:pt>
                <c:pt idx="3063">
                  <c:v>40174.166666655874</c:v>
                </c:pt>
                <c:pt idx="3064">
                  <c:v>40174.20833332256</c:v>
                </c:pt>
                <c:pt idx="3065">
                  <c:v>40174.249999989195</c:v>
                </c:pt>
                <c:pt idx="3066">
                  <c:v>40174.291666655852</c:v>
                </c:pt>
                <c:pt idx="3067">
                  <c:v>40174.333333322553</c:v>
                </c:pt>
                <c:pt idx="3068">
                  <c:v>40174.374999989202</c:v>
                </c:pt>
                <c:pt idx="3069">
                  <c:v>40174.416666655867</c:v>
                </c:pt>
                <c:pt idx="3070">
                  <c:v>40174.45833332256</c:v>
                </c:pt>
                <c:pt idx="3071">
                  <c:v>40174.499999989195</c:v>
                </c:pt>
                <c:pt idx="3072">
                  <c:v>40174.541666655845</c:v>
                </c:pt>
                <c:pt idx="3073">
                  <c:v>40174.583333322546</c:v>
                </c:pt>
                <c:pt idx="3074">
                  <c:v>40174.624999989188</c:v>
                </c:pt>
                <c:pt idx="3075">
                  <c:v>40174.666666655838</c:v>
                </c:pt>
                <c:pt idx="3076">
                  <c:v>40174.708333322538</c:v>
                </c:pt>
                <c:pt idx="3077">
                  <c:v>40174.749999989181</c:v>
                </c:pt>
                <c:pt idx="3078">
                  <c:v>40174.791666655816</c:v>
                </c:pt>
                <c:pt idx="3079">
                  <c:v>40174.833333322524</c:v>
                </c:pt>
                <c:pt idx="3080">
                  <c:v>40174.874999989188</c:v>
                </c:pt>
                <c:pt idx="3081">
                  <c:v>40174.916666655838</c:v>
                </c:pt>
                <c:pt idx="3082">
                  <c:v>40174.958333322531</c:v>
                </c:pt>
                <c:pt idx="3083">
                  <c:v>40174.999999989166</c:v>
                </c:pt>
                <c:pt idx="3084">
                  <c:v>40175.041666655816</c:v>
                </c:pt>
                <c:pt idx="3085">
                  <c:v>40175.083333322509</c:v>
                </c:pt>
                <c:pt idx="3086">
                  <c:v>40175.124999989159</c:v>
                </c:pt>
                <c:pt idx="3087">
                  <c:v>40175.166666655809</c:v>
                </c:pt>
                <c:pt idx="3088">
                  <c:v>40175.208333322502</c:v>
                </c:pt>
                <c:pt idx="3089">
                  <c:v>40175.249999989152</c:v>
                </c:pt>
                <c:pt idx="3090">
                  <c:v>40175.291666655787</c:v>
                </c:pt>
                <c:pt idx="3091">
                  <c:v>40175.333333322495</c:v>
                </c:pt>
                <c:pt idx="3092">
                  <c:v>40175.374999989159</c:v>
                </c:pt>
                <c:pt idx="3093">
                  <c:v>40175.416666655809</c:v>
                </c:pt>
                <c:pt idx="3094">
                  <c:v>40175.458333322502</c:v>
                </c:pt>
                <c:pt idx="3095">
                  <c:v>40175.499999989137</c:v>
                </c:pt>
                <c:pt idx="3096">
                  <c:v>40175.541666655787</c:v>
                </c:pt>
                <c:pt idx="3097">
                  <c:v>40175.58333332248</c:v>
                </c:pt>
                <c:pt idx="3098">
                  <c:v>40175.62499998913</c:v>
                </c:pt>
                <c:pt idx="3099">
                  <c:v>40175.666666655779</c:v>
                </c:pt>
                <c:pt idx="3100">
                  <c:v>40175.708333322473</c:v>
                </c:pt>
                <c:pt idx="3101">
                  <c:v>40175.749999989122</c:v>
                </c:pt>
                <c:pt idx="3102">
                  <c:v>40175.791666655758</c:v>
                </c:pt>
                <c:pt idx="3103">
                  <c:v>40175.833333322465</c:v>
                </c:pt>
                <c:pt idx="3104">
                  <c:v>40175.87499998913</c:v>
                </c:pt>
                <c:pt idx="3105">
                  <c:v>40175.916666655779</c:v>
                </c:pt>
                <c:pt idx="3106">
                  <c:v>40175.958333322473</c:v>
                </c:pt>
                <c:pt idx="3107">
                  <c:v>40175.999999989108</c:v>
                </c:pt>
                <c:pt idx="3108">
                  <c:v>40176.041666655758</c:v>
                </c:pt>
                <c:pt idx="3109">
                  <c:v>40176.083333322451</c:v>
                </c:pt>
                <c:pt idx="3110">
                  <c:v>40176.124999989101</c:v>
                </c:pt>
                <c:pt idx="3111">
                  <c:v>40176.16666665575</c:v>
                </c:pt>
                <c:pt idx="3112">
                  <c:v>40176.208333322444</c:v>
                </c:pt>
                <c:pt idx="3113">
                  <c:v>40176.249999989086</c:v>
                </c:pt>
                <c:pt idx="3114">
                  <c:v>40176.291666655721</c:v>
                </c:pt>
                <c:pt idx="3115">
                  <c:v>40176.333333322436</c:v>
                </c:pt>
                <c:pt idx="3116">
                  <c:v>40176.374999989093</c:v>
                </c:pt>
                <c:pt idx="3117">
                  <c:v>40176.41666665575</c:v>
                </c:pt>
                <c:pt idx="3118">
                  <c:v>40176.458333322444</c:v>
                </c:pt>
                <c:pt idx="3119">
                  <c:v>40176.499999989079</c:v>
                </c:pt>
                <c:pt idx="3120">
                  <c:v>40176.541666655721</c:v>
                </c:pt>
                <c:pt idx="3121">
                  <c:v>40176.583333322422</c:v>
                </c:pt>
                <c:pt idx="3122">
                  <c:v>40176.624999989072</c:v>
                </c:pt>
                <c:pt idx="3123">
                  <c:v>40176.666666655721</c:v>
                </c:pt>
                <c:pt idx="3124">
                  <c:v>40176.708333322415</c:v>
                </c:pt>
                <c:pt idx="3125">
                  <c:v>40176.749999989064</c:v>
                </c:pt>
                <c:pt idx="3126">
                  <c:v>40176.791666655699</c:v>
                </c:pt>
                <c:pt idx="3127">
                  <c:v>40176.833333322393</c:v>
                </c:pt>
                <c:pt idx="3128">
                  <c:v>40176.874999989072</c:v>
                </c:pt>
                <c:pt idx="3129">
                  <c:v>40176.916666655721</c:v>
                </c:pt>
                <c:pt idx="3130">
                  <c:v>40176.958333322415</c:v>
                </c:pt>
                <c:pt idx="3131">
                  <c:v>40176.99999998905</c:v>
                </c:pt>
                <c:pt idx="3132">
                  <c:v>40177.041666655699</c:v>
                </c:pt>
                <c:pt idx="3133">
                  <c:v>40177.083333322393</c:v>
                </c:pt>
                <c:pt idx="3134">
                  <c:v>40177.124999989035</c:v>
                </c:pt>
                <c:pt idx="3135">
                  <c:v>40177.166666655685</c:v>
                </c:pt>
                <c:pt idx="3136">
                  <c:v>40177.208333322385</c:v>
                </c:pt>
                <c:pt idx="3137">
                  <c:v>40177.249999989035</c:v>
                </c:pt>
                <c:pt idx="3138">
                  <c:v>40177.291666655663</c:v>
                </c:pt>
                <c:pt idx="3139">
                  <c:v>40177.333333322378</c:v>
                </c:pt>
                <c:pt idx="3140">
                  <c:v>40177.374999989042</c:v>
                </c:pt>
                <c:pt idx="3141">
                  <c:v>40177.416666655685</c:v>
                </c:pt>
                <c:pt idx="3142">
                  <c:v>40177.458333322385</c:v>
                </c:pt>
                <c:pt idx="3143">
                  <c:v>40177.499999989021</c:v>
                </c:pt>
                <c:pt idx="3144">
                  <c:v>40177.54166665567</c:v>
                </c:pt>
                <c:pt idx="3145">
                  <c:v>40177.583333322349</c:v>
                </c:pt>
                <c:pt idx="3146">
                  <c:v>40177.624999989006</c:v>
                </c:pt>
                <c:pt idx="3147">
                  <c:v>40177.666666655663</c:v>
                </c:pt>
                <c:pt idx="3148">
                  <c:v>40177.708333322342</c:v>
                </c:pt>
                <c:pt idx="3149">
                  <c:v>40177.749999989006</c:v>
                </c:pt>
                <c:pt idx="3150">
                  <c:v>40177.791666655641</c:v>
                </c:pt>
                <c:pt idx="3151">
                  <c:v>40177.833333322342</c:v>
                </c:pt>
                <c:pt idx="3152">
                  <c:v>40177.874999989013</c:v>
                </c:pt>
                <c:pt idx="3153">
                  <c:v>40177.916666655656</c:v>
                </c:pt>
                <c:pt idx="3154">
                  <c:v>40177.958333322349</c:v>
                </c:pt>
                <c:pt idx="3155">
                  <c:v>40177.999999988991</c:v>
                </c:pt>
                <c:pt idx="3156">
                  <c:v>40178.041666655634</c:v>
                </c:pt>
                <c:pt idx="3157">
                  <c:v>40178.083333322335</c:v>
                </c:pt>
                <c:pt idx="3158">
                  <c:v>40178.124999988991</c:v>
                </c:pt>
                <c:pt idx="3159">
                  <c:v>40178.166666655627</c:v>
                </c:pt>
                <c:pt idx="3160">
                  <c:v>40178.208333322313</c:v>
                </c:pt>
                <c:pt idx="3161">
                  <c:v>40178.249999988991</c:v>
                </c:pt>
                <c:pt idx="3162">
                  <c:v>40178.291666655598</c:v>
                </c:pt>
                <c:pt idx="3163">
                  <c:v>40178.333333322313</c:v>
                </c:pt>
                <c:pt idx="3164">
                  <c:v>40178.374999988999</c:v>
                </c:pt>
                <c:pt idx="3165">
                  <c:v>40178.416666655634</c:v>
                </c:pt>
                <c:pt idx="3166">
                  <c:v>40178.45833332232</c:v>
                </c:pt>
                <c:pt idx="3167">
                  <c:v>40178.499999988962</c:v>
                </c:pt>
                <c:pt idx="3168">
                  <c:v>40178.541666655605</c:v>
                </c:pt>
                <c:pt idx="3169">
                  <c:v>40178.583333322291</c:v>
                </c:pt>
                <c:pt idx="3170">
                  <c:v>40178.624999988962</c:v>
                </c:pt>
                <c:pt idx="3171">
                  <c:v>40178.666666655598</c:v>
                </c:pt>
                <c:pt idx="3172">
                  <c:v>40178.708333322291</c:v>
                </c:pt>
                <c:pt idx="3173">
                  <c:v>40178.749999988948</c:v>
                </c:pt>
                <c:pt idx="3174">
                  <c:v>40178.791666655576</c:v>
                </c:pt>
                <c:pt idx="3175">
                  <c:v>40178.833333322291</c:v>
                </c:pt>
                <c:pt idx="3176">
                  <c:v>40178.874999988955</c:v>
                </c:pt>
                <c:pt idx="3177">
                  <c:v>40178.916666655605</c:v>
                </c:pt>
                <c:pt idx="3178">
                  <c:v>40178.958333322291</c:v>
                </c:pt>
                <c:pt idx="3179">
                  <c:v>40178.999999988933</c:v>
                </c:pt>
                <c:pt idx="3180">
                  <c:v>40179.041666655583</c:v>
                </c:pt>
                <c:pt idx="3181">
                  <c:v>40179.083333322262</c:v>
                </c:pt>
                <c:pt idx="3182">
                  <c:v>40179.124999988933</c:v>
                </c:pt>
                <c:pt idx="3183">
                  <c:v>40179.166666655576</c:v>
                </c:pt>
                <c:pt idx="3184">
                  <c:v>40179.208333322262</c:v>
                </c:pt>
                <c:pt idx="3185">
                  <c:v>40179.249999988919</c:v>
                </c:pt>
                <c:pt idx="3186">
                  <c:v>40179.291666655554</c:v>
                </c:pt>
                <c:pt idx="3187">
                  <c:v>40179.333333322247</c:v>
                </c:pt>
                <c:pt idx="3188">
                  <c:v>40179.374999988926</c:v>
                </c:pt>
                <c:pt idx="3189">
                  <c:v>40179.416666655583</c:v>
                </c:pt>
                <c:pt idx="3190">
                  <c:v>40179.458333322254</c:v>
                </c:pt>
                <c:pt idx="3191">
                  <c:v>40179.499999988911</c:v>
                </c:pt>
                <c:pt idx="3192">
                  <c:v>40179.541666655554</c:v>
                </c:pt>
                <c:pt idx="3193">
                  <c:v>40179.583333322233</c:v>
                </c:pt>
                <c:pt idx="3194">
                  <c:v>40179.624999988897</c:v>
                </c:pt>
                <c:pt idx="3195">
                  <c:v>40179.666666655554</c:v>
                </c:pt>
                <c:pt idx="3196">
                  <c:v>40179.708333322233</c:v>
                </c:pt>
                <c:pt idx="3197">
                  <c:v>40179.74999998889</c:v>
                </c:pt>
                <c:pt idx="3198">
                  <c:v>40179.791666655532</c:v>
                </c:pt>
                <c:pt idx="3199">
                  <c:v>40179.833333322218</c:v>
                </c:pt>
                <c:pt idx="3200">
                  <c:v>40179.874999988897</c:v>
                </c:pt>
                <c:pt idx="3201">
                  <c:v>40179.916666655547</c:v>
                </c:pt>
                <c:pt idx="3202">
                  <c:v>40179.958333322225</c:v>
                </c:pt>
                <c:pt idx="3203">
                  <c:v>40179.999999988882</c:v>
                </c:pt>
                <c:pt idx="3204">
                  <c:v>40180.041666655525</c:v>
                </c:pt>
                <c:pt idx="3205">
                  <c:v>40180.083333322211</c:v>
                </c:pt>
                <c:pt idx="3206">
                  <c:v>40180.124999988868</c:v>
                </c:pt>
                <c:pt idx="3207">
                  <c:v>40180.166666655525</c:v>
                </c:pt>
                <c:pt idx="3208">
                  <c:v>40180.208333322211</c:v>
                </c:pt>
                <c:pt idx="3209">
                  <c:v>40180.249999988861</c:v>
                </c:pt>
                <c:pt idx="3210">
                  <c:v>40180.291666655503</c:v>
                </c:pt>
                <c:pt idx="3211">
                  <c:v>40180.333333322204</c:v>
                </c:pt>
                <c:pt idx="3212">
                  <c:v>40180.374999988868</c:v>
                </c:pt>
                <c:pt idx="3213">
                  <c:v>40180.416666655517</c:v>
                </c:pt>
                <c:pt idx="3214">
                  <c:v>40180.458333322211</c:v>
                </c:pt>
                <c:pt idx="3215">
                  <c:v>40180.499999988846</c:v>
                </c:pt>
                <c:pt idx="3216">
                  <c:v>40180.541666655496</c:v>
                </c:pt>
                <c:pt idx="3217">
                  <c:v>40180.583333322196</c:v>
                </c:pt>
                <c:pt idx="3218">
                  <c:v>40180.624999988839</c:v>
                </c:pt>
                <c:pt idx="3219">
                  <c:v>40180.666666655488</c:v>
                </c:pt>
                <c:pt idx="3220">
                  <c:v>40180.708333322189</c:v>
                </c:pt>
                <c:pt idx="3221">
                  <c:v>40180.749999988831</c:v>
                </c:pt>
                <c:pt idx="3222">
                  <c:v>40180.791666655467</c:v>
                </c:pt>
                <c:pt idx="3223">
                  <c:v>40180.833333322174</c:v>
                </c:pt>
                <c:pt idx="3224">
                  <c:v>40180.874999988846</c:v>
                </c:pt>
                <c:pt idx="3225">
                  <c:v>40180.916666655488</c:v>
                </c:pt>
                <c:pt idx="3226">
                  <c:v>40180.958333322182</c:v>
                </c:pt>
                <c:pt idx="3227">
                  <c:v>40180.999999988817</c:v>
                </c:pt>
                <c:pt idx="3228">
                  <c:v>40181.041666655474</c:v>
                </c:pt>
                <c:pt idx="3229">
                  <c:v>40181.08333332216</c:v>
                </c:pt>
                <c:pt idx="3230">
                  <c:v>40181.12499998881</c:v>
                </c:pt>
                <c:pt idx="3231">
                  <c:v>40181.166666655474</c:v>
                </c:pt>
                <c:pt idx="3232">
                  <c:v>40181.208333322153</c:v>
                </c:pt>
                <c:pt idx="3233">
                  <c:v>40181.249999988802</c:v>
                </c:pt>
                <c:pt idx="3234">
                  <c:v>40181.291666655437</c:v>
                </c:pt>
                <c:pt idx="3235">
                  <c:v>40181.333333322145</c:v>
                </c:pt>
                <c:pt idx="3236">
                  <c:v>40181.37499998881</c:v>
                </c:pt>
                <c:pt idx="3237">
                  <c:v>40181.416666655459</c:v>
                </c:pt>
                <c:pt idx="3238">
                  <c:v>40181.45833332216</c:v>
                </c:pt>
                <c:pt idx="3239">
                  <c:v>40181.499999988788</c:v>
                </c:pt>
                <c:pt idx="3240">
                  <c:v>40181.541666655437</c:v>
                </c:pt>
                <c:pt idx="3241">
                  <c:v>40181.583333322138</c:v>
                </c:pt>
                <c:pt idx="3242">
                  <c:v>40181.62499998878</c:v>
                </c:pt>
                <c:pt idx="3243">
                  <c:v>40181.66666665543</c:v>
                </c:pt>
                <c:pt idx="3244">
                  <c:v>40181.708333322124</c:v>
                </c:pt>
                <c:pt idx="3245">
                  <c:v>40181.749999988773</c:v>
                </c:pt>
                <c:pt idx="3246">
                  <c:v>40181.791666655408</c:v>
                </c:pt>
                <c:pt idx="3247">
                  <c:v>40181.833333322116</c:v>
                </c:pt>
                <c:pt idx="3248">
                  <c:v>40181.87499998878</c:v>
                </c:pt>
                <c:pt idx="3249">
                  <c:v>40181.91666665543</c:v>
                </c:pt>
                <c:pt idx="3250">
                  <c:v>40181.958333322124</c:v>
                </c:pt>
                <c:pt idx="3251">
                  <c:v>40181.999999988759</c:v>
                </c:pt>
                <c:pt idx="3252">
                  <c:v>40182.041666655408</c:v>
                </c:pt>
                <c:pt idx="3253">
                  <c:v>40182.083333322102</c:v>
                </c:pt>
                <c:pt idx="3254">
                  <c:v>40182.124999988751</c:v>
                </c:pt>
                <c:pt idx="3255">
                  <c:v>40182.166666655401</c:v>
                </c:pt>
                <c:pt idx="3256">
                  <c:v>40182.208333322094</c:v>
                </c:pt>
                <c:pt idx="3257">
                  <c:v>40182.249999988744</c:v>
                </c:pt>
                <c:pt idx="3258">
                  <c:v>40182.291666655379</c:v>
                </c:pt>
                <c:pt idx="3259">
                  <c:v>40182.333333322087</c:v>
                </c:pt>
                <c:pt idx="3260">
                  <c:v>40182.374999988751</c:v>
                </c:pt>
                <c:pt idx="3261">
                  <c:v>40182.416666655401</c:v>
                </c:pt>
                <c:pt idx="3262">
                  <c:v>40182.458333322094</c:v>
                </c:pt>
                <c:pt idx="3263">
                  <c:v>40182.49999998873</c:v>
                </c:pt>
                <c:pt idx="3264">
                  <c:v>40182.541666655379</c:v>
                </c:pt>
                <c:pt idx="3265">
                  <c:v>40182.583333322073</c:v>
                </c:pt>
                <c:pt idx="3266">
                  <c:v>40182.624999988722</c:v>
                </c:pt>
                <c:pt idx="3267">
                  <c:v>40182.666666655372</c:v>
                </c:pt>
                <c:pt idx="3268">
                  <c:v>40182.708333322065</c:v>
                </c:pt>
                <c:pt idx="3269">
                  <c:v>40182.749999988715</c:v>
                </c:pt>
                <c:pt idx="3270">
                  <c:v>40182.79166665535</c:v>
                </c:pt>
                <c:pt idx="3271">
                  <c:v>40182.833333322043</c:v>
                </c:pt>
                <c:pt idx="3272">
                  <c:v>40182.874999988722</c:v>
                </c:pt>
                <c:pt idx="3273">
                  <c:v>40182.916666655372</c:v>
                </c:pt>
                <c:pt idx="3274">
                  <c:v>40182.958333322065</c:v>
                </c:pt>
                <c:pt idx="3275">
                  <c:v>40182.9999999887</c:v>
                </c:pt>
                <c:pt idx="3276">
                  <c:v>40183.04166665535</c:v>
                </c:pt>
                <c:pt idx="3277">
                  <c:v>40183.083333322043</c:v>
                </c:pt>
                <c:pt idx="3278">
                  <c:v>40183.124999988686</c:v>
                </c:pt>
                <c:pt idx="3279">
                  <c:v>40183.166666655343</c:v>
                </c:pt>
                <c:pt idx="3280">
                  <c:v>40183.208333322036</c:v>
                </c:pt>
                <c:pt idx="3281">
                  <c:v>40183.249999988686</c:v>
                </c:pt>
                <c:pt idx="3282">
                  <c:v>40183.291666655321</c:v>
                </c:pt>
                <c:pt idx="3283">
                  <c:v>40183.333333322029</c:v>
                </c:pt>
                <c:pt idx="3284">
                  <c:v>40183.374999988693</c:v>
                </c:pt>
                <c:pt idx="3285">
                  <c:v>40183.416666655336</c:v>
                </c:pt>
                <c:pt idx="3286">
                  <c:v>40183.458333322036</c:v>
                </c:pt>
                <c:pt idx="3287">
                  <c:v>40183.499999988671</c:v>
                </c:pt>
                <c:pt idx="3288">
                  <c:v>40183.541666655321</c:v>
                </c:pt>
                <c:pt idx="3289">
                  <c:v>40183.583333322014</c:v>
                </c:pt>
                <c:pt idx="3290">
                  <c:v>40183.624999988664</c:v>
                </c:pt>
                <c:pt idx="3291">
                  <c:v>40183.666666655314</c:v>
                </c:pt>
                <c:pt idx="3292">
                  <c:v>40183.708333321993</c:v>
                </c:pt>
                <c:pt idx="3293">
                  <c:v>40183.749999988657</c:v>
                </c:pt>
                <c:pt idx="3294">
                  <c:v>40183.791666655292</c:v>
                </c:pt>
                <c:pt idx="3295">
                  <c:v>40183.833333321993</c:v>
                </c:pt>
                <c:pt idx="3296">
                  <c:v>40183.874999988664</c:v>
                </c:pt>
                <c:pt idx="3297">
                  <c:v>40183.916666655314</c:v>
                </c:pt>
                <c:pt idx="3298">
                  <c:v>40183.958333322</c:v>
                </c:pt>
                <c:pt idx="3299">
                  <c:v>40183.999999988635</c:v>
                </c:pt>
                <c:pt idx="3300">
                  <c:v>40184.041666655285</c:v>
                </c:pt>
                <c:pt idx="3301">
                  <c:v>40184.083333321985</c:v>
                </c:pt>
                <c:pt idx="3302">
                  <c:v>40184.124999988635</c:v>
                </c:pt>
                <c:pt idx="3303">
                  <c:v>40184.166666655277</c:v>
                </c:pt>
                <c:pt idx="3304">
                  <c:v>40184.208333321963</c:v>
                </c:pt>
                <c:pt idx="3305">
                  <c:v>40184.249999988628</c:v>
                </c:pt>
                <c:pt idx="3306">
                  <c:v>40184.291666655256</c:v>
                </c:pt>
                <c:pt idx="3307">
                  <c:v>40184.333333321963</c:v>
                </c:pt>
                <c:pt idx="3308">
                  <c:v>40184.374999988635</c:v>
                </c:pt>
                <c:pt idx="3309">
                  <c:v>40184.416666655285</c:v>
                </c:pt>
                <c:pt idx="3310">
                  <c:v>40184.458333321971</c:v>
                </c:pt>
                <c:pt idx="3311">
                  <c:v>40184.499999988606</c:v>
                </c:pt>
                <c:pt idx="3312">
                  <c:v>40184.541666655263</c:v>
                </c:pt>
                <c:pt idx="3313">
                  <c:v>40184.583333321942</c:v>
                </c:pt>
                <c:pt idx="3314">
                  <c:v>40184.624999988606</c:v>
                </c:pt>
                <c:pt idx="3315">
                  <c:v>40184.666666655248</c:v>
                </c:pt>
                <c:pt idx="3316">
                  <c:v>40184.708333321942</c:v>
                </c:pt>
                <c:pt idx="3317">
                  <c:v>40184.749999988599</c:v>
                </c:pt>
                <c:pt idx="3318">
                  <c:v>40184.791666655219</c:v>
                </c:pt>
                <c:pt idx="3319">
                  <c:v>40184.833333321942</c:v>
                </c:pt>
                <c:pt idx="3320">
                  <c:v>40184.874999988606</c:v>
                </c:pt>
                <c:pt idx="3321">
                  <c:v>40184.916666655256</c:v>
                </c:pt>
                <c:pt idx="3322">
                  <c:v>40184.958333321949</c:v>
                </c:pt>
                <c:pt idx="3323">
                  <c:v>40184.999999988591</c:v>
                </c:pt>
                <c:pt idx="3324">
                  <c:v>40185.041666655226</c:v>
                </c:pt>
                <c:pt idx="3325">
                  <c:v>40185.083333321913</c:v>
                </c:pt>
                <c:pt idx="3326">
                  <c:v>40185.124999988591</c:v>
                </c:pt>
                <c:pt idx="3327">
                  <c:v>40185.166666655219</c:v>
                </c:pt>
                <c:pt idx="3328">
                  <c:v>40185.208333321913</c:v>
                </c:pt>
                <c:pt idx="3329">
                  <c:v>40185.249999988569</c:v>
                </c:pt>
                <c:pt idx="3330">
                  <c:v>40185.291666655197</c:v>
                </c:pt>
                <c:pt idx="3331">
                  <c:v>40185.333333321898</c:v>
                </c:pt>
                <c:pt idx="3332">
                  <c:v>40185.374999988577</c:v>
                </c:pt>
                <c:pt idx="3333">
                  <c:v>40185.416666655226</c:v>
                </c:pt>
                <c:pt idx="3334">
                  <c:v>40185.458333321905</c:v>
                </c:pt>
                <c:pt idx="3335">
                  <c:v>40185.499999988562</c:v>
                </c:pt>
                <c:pt idx="3336">
                  <c:v>40185.541666655197</c:v>
                </c:pt>
                <c:pt idx="3337">
                  <c:v>40185.583333321883</c:v>
                </c:pt>
                <c:pt idx="3338">
                  <c:v>40185.624999988548</c:v>
                </c:pt>
                <c:pt idx="3339">
                  <c:v>40185.66666665519</c:v>
                </c:pt>
                <c:pt idx="3340">
                  <c:v>40185.708333321883</c:v>
                </c:pt>
                <c:pt idx="3341">
                  <c:v>40185.74999998854</c:v>
                </c:pt>
                <c:pt idx="3342">
                  <c:v>40185.791666655176</c:v>
                </c:pt>
                <c:pt idx="3343">
                  <c:v>40185.833333321869</c:v>
                </c:pt>
                <c:pt idx="3344">
                  <c:v>40185.874999988548</c:v>
                </c:pt>
                <c:pt idx="3345">
                  <c:v>40185.916666655197</c:v>
                </c:pt>
                <c:pt idx="3346">
                  <c:v>40185.958333321876</c:v>
                </c:pt>
                <c:pt idx="3347">
                  <c:v>40185.999999988533</c:v>
                </c:pt>
                <c:pt idx="3348">
                  <c:v>40186.041666655176</c:v>
                </c:pt>
                <c:pt idx="3349">
                  <c:v>40186.083333321862</c:v>
                </c:pt>
                <c:pt idx="3350">
                  <c:v>40186.124999988519</c:v>
                </c:pt>
                <c:pt idx="3351">
                  <c:v>40186.166666655176</c:v>
                </c:pt>
                <c:pt idx="3352">
                  <c:v>40186.208333321847</c:v>
                </c:pt>
                <c:pt idx="3353">
                  <c:v>40186.249999988511</c:v>
                </c:pt>
                <c:pt idx="3354">
                  <c:v>40186.291666655154</c:v>
                </c:pt>
                <c:pt idx="3355">
                  <c:v>40186.33333332184</c:v>
                </c:pt>
                <c:pt idx="3356">
                  <c:v>40186.374999988526</c:v>
                </c:pt>
                <c:pt idx="3357">
                  <c:v>40186.416666655168</c:v>
                </c:pt>
                <c:pt idx="3358">
                  <c:v>40186.458333321847</c:v>
                </c:pt>
                <c:pt idx="3359">
                  <c:v>40186.499999988497</c:v>
                </c:pt>
                <c:pt idx="3360">
                  <c:v>40186.541666655154</c:v>
                </c:pt>
                <c:pt idx="3361">
                  <c:v>40186.583333321832</c:v>
                </c:pt>
                <c:pt idx="3362">
                  <c:v>40186.624999988489</c:v>
                </c:pt>
                <c:pt idx="3363">
                  <c:v>40186.666666655154</c:v>
                </c:pt>
                <c:pt idx="3364">
                  <c:v>40186.708333321818</c:v>
                </c:pt>
                <c:pt idx="3365">
                  <c:v>40186.749999988482</c:v>
                </c:pt>
                <c:pt idx="3366">
                  <c:v>40186.791666655117</c:v>
                </c:pt>
                <c:pt idx="3367">
                  <c:v>40186.833333321811</c:v>
                </c:pt>
                <c:pt idx="3368">
                  <c:v>40186.874999988497</c:v>
                </c:pt>
                <c:pt idx="3369">
                  <c:v>40186.916666655139</c:v>
                </c:pt>
                <c:pt idx="3370">
                  <c:v>40186.958333321818</c:v>
                </c:pt>
                <c:pt idx="3371">
                  <c:v>40186.999999988468</c:v>
                </c:pt>
                <c:pt idx="3372">
                  <c:v>40187.041666655125</c:v>
                </c:pt>
                <c:pt idx="3373">
                  <c:v>40187.083333321796</c:v>
                </c:pt>
                <c:pt idx="3374">
                  <c:v>40187.12499998846</c:v>
                </c:pt>
                <c:pt idx="3375">
                  <c:v>40187.166666655125</c:v>
                </c:pt>
                <c:pt idx="3376">
                  <c:v>40187.208333321789</c:v>
                </c:pt>
                <c:pt idx="3377">
                  <c:v>40187.249999988453</c:v>
                </c:pt>
                <c:pt idx="3378">
                  <c:v>40187.291666655088</c:v>
                </c:pt>
                <c:pt idx="3379">
                  <c:v>40187.333333321782</c:v>
                </c:pt>
                <c:pt idx="3380">
                  <c:v>40187.37499998846</c:v>
                </c:pt>
                <c:pt idx="3381">
                  <c:v>40187.41666665511</c:v>
                </c:pt>
                <c:pt idx="3382">
                  <c:v>40187.458333321796</c:v>
                </c:pt>
                <c:pt idx="3383">
                  <c:v>40187.499999988439</c:v>
                </c:pt>
                <c:pt idx="3384">
                  <c:v>40187.541666655088</c:v>
                </c:pt>
                <c:pt idx="3385">
                  <c:v>40187.583333321767</c:v>
                </c:pt>
                <c:pt idx="3386">
                  <c:v>40187.624999988431</c:v>
                </c:pt>
                <c:pt idx="3387">
                  <c:v>40187.666666655081</c:v>
                </c:pt>
                <c:pt idx="3388">
                  <c:v>40187.70833332176</c:v>
                </c:pt>
                <c:pt idx="3389">
                  <c:v>40187.749999988431</c:v>
                </c:pt>
                <c:pt idx="3390">
                  <c:v>40187.791666655066</c:v>
                </c:pt>
                <c:pt idx="3391">
                  <c:v>40187.833333321752</c:v>
                </c:pt>
                <c:pt idx="3392">
                  <c:v>40187.874999988439</c:v>
                </c:pt>
                <c:pt idx="3393">
                  <c:v>40187.916666655081</c:v>
                </c:pt>
                <c:pt idx="3394">
                  <c:v>40187.95833332176</c:v>
                </c:pt>
                <c:pt idx="3395">
                  <c:v>40187.999999988409</c:v>
                </c:pt>
                <c:pt idx="3396">
                  <c:v>40188.041666655074</c:v>
                </c:pt>
                <c:pt idx="3397">
                  <c:v>40188.083333321738</c:v>
                </c:pt>
                <c:pt idx="3398">
                  <c:v>40188.124999988402</c:v>
                </c:pt>
                <c:pt idx="3399">
                  <c:v>40188.166666655052</c:v>
                </c:pt>
                <c:pt idx="3400">
                  <c:v>40188.208333321731</c:v>
                </c:pt>
                <c:pt idx="3401">
                  <c:v>40188.249999988395</c:v>
                </c:pt>
                <c:pt idx="3402">
                  <c:v>40188.29166665503</c:v>
                </c:pt>
                <c:pt idx="3403">
                  <c:v>40188.333333321723</c:v>
                </c:pt>
                <c:pt idx="3404">
                  <c:v>40188.374999988402</c:v>
                </c:pt>
                <c:pt idx="3405">
                  <c:v>40188.416666655052</c:v>
                </c:pt>
                <c:pt idx="3406">
                  <c:v>40188.458333321731</c:v>
                </c:pt>
                <c:pt idx="3407">
                  <c:v>40188.49999998838</c:v>
                </c:pt>
                <c:pt idx="3408">
                  <c:v>40188.54166665503</c:v>
                </c:pt>
                <c:pt idx="3409">
                  <c:v>40188.583333321709</c:v>
                </c:pt>
                <c:pt idx="3410">
                  <c:v>40188.624999988373</c:v>
                </c:pt>
                <c:pt idx="3411">
                  <c:v>40188.666666655023</c:v>
                </c:pt>
                <c:pt idx="3412">
                  <c:v>40188.708333321702</c:v>
                </c:pt>
                <c:pt idx="3413">
                  <c:v>40188.749999988366</c:v>
                </c:pt>
                <c:pt idx="3414">
                  <c:v>40188.791666655001</c:v>
                </c:pt>
                <c:pt idx="3415">
                  <c:v>40188.833333321694</c:v>
                </c:pt>
                <c:pt idx="3416">
                  <c:v>40188.874999988373</c:v>
                </c:pt>
                <c:pt idx="3417">
                  <c:v>40188.916666655023</c:v>
                </c:pt>
                <c:pt idx="3418">
                  <c:v>40188.958333321702</c:v>
                </c:pt>
                <c:pt idx="3419">
                  <c:v>40188.999999988351</c:v>
                </c:pt>
                <c:pt idx="3420">
                  <c:v>40189.041666655001</c:v>
                </c:pt>
                <c:pt idx="3421">
                  <c:v>40189.08333332168</c:v>
                </c:pt>
                <c:pt idx="3422">
                  <c:v>40189.124999988344</c:v>
                </c:pt>
                <c:pt idx="3423">
                  <c:v>40189.166666654994</c:v>
                </c:pt>
                <c:pt idx="3424">
                  <c:v>40189.208333321672</c:v>
                </c:pt>
                <c:pt idx="3425">
                  <c:v>40189.249999988337</c:v>
                </c:pt>
                <c:pt idx="3426">
                  <c:v>40189.291666654979</c:v>
                </c:pt>
                <c:pt idx="3427">
                  <c:v>40189.333333321665</c:v>
                </c:pt>
                <c:pt idx="3428">
                  <c:v>40189.374999988344</c:v>
                </c:pt>
                <c:pt idx="3429">
                  <c:v>40189.416666655001</c:v>
                </c:pt>
                <c:pt idx="3430">
                  <c:v>40189.458333321672</c:v>
                </c:pt>
                <c:pt idx="3431">
                  <c:v>40189.499999988322</c:v>
                </c:pt>
                <c:pt idx="3432">
                  <c:v>40189.541666654986</c:v>
                </c:pt>
                <c:pt idx="3433">
                  <c:v>40189.583333321651</c:v>
                </c:pt>
                <c:pt idx="3434">
                  <c:v>40189.624999988315</c:v>
                </c:pt>
                <c:pt idx="3435">
                  <c:v>40189.666666654979</c:v>
                </c:pt>
                <c:pt idx="3436">
                  <c:v>40189.708333321636</c:v>
                </c:pt>
                <c:pt idx="3437">
                  <c:v>40189.749999988308</c:v>
                </c:pt>
                <c:pt idx="3438">
                  <c:v>40189.791666654957</c:v>
                </c:pt>
                <c:pt idx="3439">
                  <c:v>40189.833333321636</c:v>
                </c:pt>
                <c:pt idx="3440">
                  <c:v>40189.874999988315</c:v>
                </c:pt>
                <c:pt idx="3441">
                  <c:v>40189.916666654979</c:v>
                </c:pt>
                <c:pt idx="3442">
                  <c:v>40189.958333321643</c:v>
                </c:pt>
                <c:pt idx="3443">
                  <c:v>40189.999999988286</c:v>
                </c:pt>
                <c:pt idx="3444">
                  <c:v>40190.041666654957</c:v>
                </c:pt>
                <c:pt idx="3445">
                  <c:v>40190.083333321621</c:v>
                </c:pt>
                <c:pt idx="3446">
                  <c:v>40190.124999988286</c:v>
                </c:pt>
                <c:pt idx="3447">
                  <c:v>40190.16666665495</c:v>
                </c:pt>
                <c:pt idx="3448">
                  <c:v>40190.208333321614</c:v>
                </c:pt>
                <c:pt idx="3449">
                  <c:v>40190.249999988278</c:v>
                </c:pt>
                <c:pt idx="3450">
                  <c:v>40190.291666654921</c:v>
                </c:pt>
                <c:pt idx="3451">
                  <c:v>40190.333333321607</c:v>
                </c:pt>
                <c:pt idx="3452">
                  <c:v>40190.374999988286</c:v>
                </c:pt>
                <c:pt idx="3453">
                  <c:v>40190.416666654943</c:v>
                </c:pt>
                <c:pt idx="3454">
                  <c:v>40190.458333321614</c:v>
                </c:pt>
                <c:pt idx="3455">
                  <c:v>40190.499999988264</c:v>
                </c:pt>
                <c:pt idx="3456">
                  <c:v>40190.541666654928</c:v>
                </c:pt>
                <c:pt idx="3457">
                  <c:v>40190.583333321592</c:v>
                </c:pt>
                <c:pt idx="3458">
                  <c:v>40190.624999988257</c:v>
                </c:pt>
                <c:pt idx="3459">
                  <c:v>40190.666666654921</c:v>
                </c:pt>
                <c:pt idx="3460">
                  <c:v>40190.708333321592</c:v>
                </c:pt>
                <c:pt idx="3461">
                  <c:v>40190.749999988235</c:v>
                </c:pt>
                <c:pt idx="3462">
                  <c:v>40190.791666654899</c:v>
                </c:pt>
                <c:pt idx="3463">
                  <c:v>40190.833333321592</c:v>
                </c:pt>
                <c:pt idx="3464">
                  <c:v>40190.874999988242</c:v>
                </c:pt>
                <c:pt idx="3465">
                  <c:v>40190.916666654921</c:v>
                </c:pt>
                <c:pt idx="3466">
                  <c:v>40190.9583333216</c:v>
                </c:pt>
                <c:pt idx="3467">
                  <c:v>40190.999999988235</c:v>
                </c:pt>
                <c:pt idx="3468">
                  <c:v>40191.041666654884</c:v>
                </c:pt>
                <c:pt idx="3469">
                  <c:v>40191.083333321563</c:v>
                </c:pt>
                <c:pt idx="3470">
                  <c:v>40191.124999988228</c:v>
                </c:pt>
                <c:pt idx="3471">
                  <c:v>40191.166666654884</c:v>
                </c:pt>
                <c:pt idx="3472">
                  <c:v>40191.208333321563</c:v>
                </c:pt>
                <c:pt idx="3473">
                  <c:v>40191.24999998822</c:v>
                </c:pt>
                <c:pt idx="3474">
                  <c:v>40191.29166665487</c:v>
                </c:pt>
                <c:pt idx="3475">
                  <c:v>40191.333333321549</c:v>
                </c:pt>
                <c:pt idx="3476">
                  <c:v>40191.374999988213</c:v>
                </c:pt>
                <c:pt idx="3477">
                  <c:v>40191.416666654892</c:v>
                </c:pt>
                <c:pt idx="3478">
                  <c:v>40191.458333321556</c:v>
                </c:pt>
                <c:pt idx="3479">
                  <c:v>40191.499999988206</c:v>
                </c:pt>
                <c:pt idx="3480">
                  <c:v>40191.54166665487</c:v>
                </c:pt>
                <c:pt idx="3481">
                  <c:v>40191.583333321541</c:v>
                </c:pt>
                <c:pt idx="3482">
                  <c:v>40191.624999988198</c:v>
                </c:pt>
                <c:pt idx="3483">
                  <c:v>40191.666666654855</c:v>
                </c:pt>
                <c:pt idx="3484">
                  <c:v>40191.708333321541</c:v>
                </c:pt>
                <c:pt idx="3485">
                  <c:v>40191.749999988191</c:v>
                </c:pt>
                <c:pt idx="3486">
                  <c:v>40191.791666654834</c:v>
                </c:pt>
                <c:pt idx="3487">
                  <c:v>40191.833333321534</c:v>
                </c:pt>
                <c:pt idx="3488">
                  <c:v>40191.874999988206</c:v>
                </c:pt>
                <c:pt idx="3489">
                  <c:v>40191.916666654848</c:v>
                </c:pt>
                <c:pt idx="3490">
                  <c:v>40191.958333321534</c:v>
                </c:pt>
                <c:pt idx="3491">
                  <c:v>40191.999999988191</c:v>
                </c:pt>
                <c:pt idx="3492">
                  <c:v>40192.041666654834</c:v>
                </c:pt>
                <c:pt idx="3493">
                  <c:v>40192.083333321512</c:v>
                </c:pt>
                <c:pt idx="3494">
                  <c:v>40192.124999988169</c:v>
                </c:pt>
                <c:pt idx="3495">
                  <c:v>40192.166666654834</c:v>
                </c:pt>
                <c:pt idx="3496">
                  <c:v>40192.208333321498</c:v>
                </c:pt>
                <c:pt idx="3497">
                  <c:v>40192.249999988162</c:v>
                </c:pt>
                <c:pt idx="3498">
                  <c:v>40192.291666654804</c:v>
                </c:pt>
                <c:pt idx="3499">
                  <c:v>40192.33333332149</c:v>
                </c:pt>
                <c:pt idx="3500">
                  <c:v>40192.374999988177</c:v>
                </c:pt>
                <c:pt idx="3501">
                  <c:v>40192.416666654819</c:v>
                </c:pt>
                <c:pt idx="3502">
                  <c:v>40192.458333321498</c:v>
                </c:pt>
                <c:pt idx="3503">
                  <c:v>40192.499999988147</c:v>
                </c:pt>
                <c:pt idx="3504">
                  <c:v>40192.541666654804</c:v>
                </c:pt>
                <c:pt idx="3505">
                  <c:v>40192.583333321483</c:v>
                </c:pt>
                <c:pt idx="3506">
                  <c:v>40192.62499998814</c:v>
                </c:pt>
                <c:pt idx="3507">
                  <c:v>40192.666666654804</c:v>
                </c:pt>
                <c:pt idx="3508">
                  <c:v>40192.708333321469</c:v>
                </c:pt>
                <c:pt idx="3509">
                  <c:v>40192.749999988133</c:v>
                </c:pt>
                <c:pt idx="3510">
                  <c:v>40192.791666654768</c:v>
                </c:pt>
                <c:pt idx="3511">
                  <c:v>40192.833333321461</c:v>
                </c:pt>
                <c:pt idx="3512">
                  <c:v>40192.874999988147</c:v>
                </c:pt>
                <c:pt idx="3513">
                  <c:v>40192.91666665479</c:v>
                </c:pt>
                <c:pt idx="3514">
                  <c:v>40192.958333321476</c:v>
                </c:pt>
                <c:pt idx="3515">
                  <c:v>40192.999999988118</c:v>
                </c:pt>
                <c:pt idx="3516">
                  <c:v>40193.041666654775</c:v>
                </c:pt>
                <c:pt idx="3517">
                  <c:v>40193.083333321447</c:v>
                </c:pt>
                <c:pt idx="3518">
                  <c:v>40193.124999988111</c:v>
                </c:pt>
                <c:pt idx="3519">
                  <c:v>40193.166666654775</c:v>
                </c:pt>
                <c:pt idx="3520">
                  <c:v>40193.20833332144</c:v>
                </c:pt>
                <c:pt idx="3521">
                  <c:v>40193.249999988111</c:v>
                </c:pt>
                <c:pt idx="3522">
                  <c:v>40193.291666654739</c:v>
                </c:pt>
                <c:pt idx="3523">
                  <c:v>40193.333333321432</c:v>
                </c:pt>
                <c:pt idx="3524">
                  <c:v>40193.374999988118</c:v>
                </c:pt>
                <c:pt idx="3525">
                  <c:v>40193.416666654761</c:v>
                </c:pt>
                <c:pt idx="3526">
                  <c:v>40193.458333321447</c:v>
                </c:pt>
                <c:pt idx="3527">
                  <c:v>40193.499999988089</c:v>
                </c:pt>
                <c:pt idx="3528">
                  <c:v>40193.541666654739</c:v>
                </c:pt>
                <c:pt idx="3529">
                  <c:v>40193.583333321418</c:v>
                </c:pt>
                <c:pt idx="3530">
                  <c:v>40193.624999988082</c:v>
                </c:pt>
                <c:pt idx="3531">
                  <c:v>40193.666666654732</c:v>
                </c:pt>
                <c:pt idx="3532">
                  <c:v>40193.70833332141</c:v>
                </c:pt>
                <c:pt idx="3533">
                  <c:v>40193.749999988082</c:v>
                </c:pt>
                <c:pt idx="3534">
                  <c:v>40193.791666654717</c:v>
                </c:pt>
                <c:pt idx="3535">
                  <c:v>40193.833333321403</c:v>
                </c:pt>
                <c:pt idx="3536">
                  <c:v>40193.874999988089</c:v>
                </c:pt>
                <c:pt idx="3537">
                  <c:v>40193.916666654732</c:v>
                </c:pt>
                <c:pt idx="3538">
                  <c:v>40193.95833332141</c:v>
                </c:pt>
                <c:pt idx="3539">
                  <c:v>40193.99999998806</c:v>
                </c:pt>
                <c:pt idx="3540">
                  <c:v>40194.041666654724</c:v>
                </c:pt>
                <c:pt idx="3541">
                  <c:v>40194.083333321389</c:v>
                </c:pt>
                <c:pt idx="3542">
                  <c:v>40194.124999988053</c:v>
                </c:pt>
                <c:pt idx="3543">
                  <c:v>40194.166666654703</c:v>
                </c:pt>
                <c:pt idx="3544">
                  <c:v>40194.208333321381</c:v>
                </c:pt>
                <c:pt idx="3545">
                  <c:v>40194.249999988046</c:v>
                </c:pt>
                <c:pt idx="3546">
                  <c:v>40194.291666654681</c:v>
                </c:pt>
                <c:pt idx="3547">
                  <c:v>40194.333333321381</c:v>
                </c:pt>
                <c:pt idx="3548">
                  <c:v>40194.374999988053</c:v>
                </c:pt>
                <c:pt idx="3549">
                  <c:v>40194.416666654703</c:v>
                </c:pt>
                <c:pt idx="3550">
                  <c:v>40194.458333321389</c:v>
                </c:pt>
                <c:pt idx="3551">
                  <c:v>40194.499999988031</c:v>
                </c:pt>
                <c:pt idx="3552">
                  <c:v>40194.541666654681</c:v>
                </c:pt>
                <c:pt idx="3553">
                  <c:v>40194.58333332136</c:v>
                </c:pt>
                <c:pt idx="3554">
                  <c:v>40194.624999988031</c:v>
                </c:pt>
                <c:pt idx="3555">
                  <c:v>40194.666666654673</c:v>
                </c:pt>
                <c:pt idx="3556">
                  <c:v>40194.708333321352</c:v>
                </c:pt>
                <c:pt idx="3557">
                  <c:v>40194.749999988016</c:v>
                </c:pt>
                <c:pt idx="3558">
                  <c:v>40194.791666654652</c:v>
                </c:pt>
                <c:pt idx="3559">
                  <c:v>40194.833333321345</c:v>
                </c:pt>
                <c:pt idx="3560">
                  <c:v>40194.874999988024</c:v>
                </c:pt>
                <c:pt idx="3561">
                  <c:v>40194.916666654673</c:v>
                </c:pt>
                <c:pt idx="3562">
                  <c:v>40194.958333321352</c:v>
                </c:pt>
                <c:pt idx="3563">
                  <c:v>40194.999999988002</c:v>
                </c:pt>
                <c:pt idx="3564">
                  <c:v>40195.041666654652</c:v>
                </c:pt>
                <c:pt idx="3565">
                  <c:v>40195.08333332133</c:v>
                </c:pt>
                <c:pt idx="3566">
                  <c:v>40195.124999987995</c:v>
                </c:pt>
                <c:pt idx="3567">
                  <c:v>40195.166666654644</c:v>
                </c:pt>
                <c:pt idx="3568">
                  <c:v>40195.208333321323</c:v>
                </c:pt>
                <c:pt idx="3569">
                  <c:v>40195.249999987987</c:v>
                </c:pt>
                <c:pt idx="3570">
                  <c:v>40195.291666654623</c:v>
                </c:pt>
                <c:pt idx="3571">
                  <c:v>40195.333333321316</c:v>
                </c:pt>
                <c:pt idx="3572">
                  <c:v>40195.374999987995</c:v>
                </c:pt>
                <c:pt idx="3573">
                  <c:v>40195.416666654644</c:v>
                </c:pt>
                <c:pt idx="3574">
                  <c:v>40195.458333321323</c:v>
                </c:pt>
                <c:pt idx="3575">
                  <c:v>40195.499999987973</c:v>
                </c:pt>
                <c:pt idx="3576">
                  <c:v>40195.541666654623</c:v>
                </c:pt>
                <c:pt idx="3577">
                  <c:v>40195.583333321301</c:v>
                </c:pt>
                <c:pt idx="3578">
                  <c:v>40195.624999987966</c:v>
                </c:pt>
                <c:pt idx="3579">
                  <c:v>40195.666666654615</c:v>
                </c:pt>
                <c:pt idx="3580">
                  <c:v>40195.708333321294</c:v>
                </c:pt>
                <c:pt idx="3581">
                  <c:v>40195.749999987958</c:v>
                </c:pt>
                <c:pt idx="3582">
                  <c:v>40195.791666654593</c:v>
                </c:pt>
                <c:pt idx="3583">
                  <c:v>40195.833333321287</c:v>
                </c:pt>
                <c:pt idx="3584">
                  <c:v>40195.874999987966</c:v>
                </c:pt>
                <c:pt idx="3585">
                  <c:v>40195.916666654615</c:v>
                </c:pt>
                <c:pt idx="3586">
                  <c:v>40195.958333321294</c:v>
                </c:pt>
                <c:pt idx="3587">
                  <c:v>40195.999999987944</c:v>
                </c:pt>
                <c:pt idx="3588">
                  <c:v>40196.041666654593</c:v>
                </c:pt>
                <c:pt idx="3589">
                  <c:v>40196.083333321272</c:v>
                </c:pt>
                <c:pt idx="3590">
                  <c:v>40196.124999987936</c:v>
                </c:pt>
                <c:pt idx="3591">
                  <c:v>40196.166666654586</c:v>
                </c:pt>
                <c:pt idx="3592">
                  <c:v>40196.208333321265</c:v>
                </c:pt>
                <c:pt idx="3593">
                  <c:v>40196.249999987929</c:v>
                </c:pt>
                <c:pt idx="3594">
                  <c:v>40196.291666654572</c:v>
                </c:pt>
                <c:pt idx="3595">
                  <c:v>40196.333333321258</c:v>
                </c:pt>
                <c:pt idx="3596">
                  <c:v>40196.374999987936</c:v>
                </c:pt>
                <c:pt idx="3597">
                  <c:v>40196.416666654593</c:v>
                </c:pt>
                <c:pt idx="3598">
                  <c:v>40196.458333321265</c:v>
                </c:pt>
                <c:pt idx="3599">
                  <c:v>40196.499999987915</c:v>
                </c:pt>
                <c:pt idx="3600">
                  <c:v>40196.541666654579</c:v>
                </c:pt>
                <c:pt idx="3601">
                  <c:v>40196.583333321236</c:v>
                </c:pt>
                <c:pt idx="3602">
                  <c:v>40196.624999987907</c:v>
                </c:pt>
                <c:pt idx="3603">
                  <c:v>40196.666666654572</c:v>
                </c:pt>
                <c:pt idx="3604">
                  <c:v>40196.708333321236</c:v>
                </c:pt>
                <c:pt idx="3605">
                  <c:v>40196.7499999879</c:v>
                </c:pt>
                <c:pt idx="3606">
                  <c:v>40196.79166665455</c:v>
                </c:pt>
                <c:pt idx="3607">
                  <c:v>40196.833333321229</c:v>
                </c:pt>
                <c:pt idx="3608">
                  <c:v>40196.874999987893</c:v>
                </c:pt>
                <c:pt idx="3609">
                  <c:v>40196.916666654572</c:v>
                </c:pt>
                <c:pt idx="3610">
                  <c:v>40196.958333321236</c:v>
                </c:pt>
                <c:pt idx="3611">
                  <c:v>40196.999999987886</c:v>
                </c:pt>
                <c:pt idx="3612">
                  <c:v>40197.04166665455</c:v>
                </c:pt>
                <c:pt idx="3613">
                  <c:v>40197.083333321214</c:v>
                </c:pt>
                <c:pt idx="3614">
                  <c:v>40197.124999987878</c:v>
                </c:pt>
                <c:pt idx="3615">
                  <c:v>40197.166666654535</c:v>
                </c:pt>
                <c:pt idx="3616">
                  <c:v>40197.208333321207</c:v>
                </c:pt>
                <c:pt idx="3617">
                  <c:v>40197.249999987871</c:v>
                </c:pt>
                <c:pt idx="3618">
                  <c:v>40197.291666654521</c:v>
                </c:pt>
                <c:pt idx="3619">
                  <c:v>40197.333333321199</c:v>
                </c:pt>
                <c:pt idx="3620">
                  <c:v>40197.374999987878</c:v>
                </c:pt>
                <c:pt idx="3621">
                  <c:v>40197.416666654542</c:v>
                </c:pt>
                <c:pt idx="3622">
                  <c:v>40197.458333321207</c:v>
                </c:pt>
                <c:pt idx="3623">
                  <c:v>40197.499999987856</c:v>
                </c:pt>
                <c:pt idx="3624">
                  <c:v>40197.541666654521</c:v>
                </c:pt>
                <c:pt idx="3625">
                  <c:v>40197.583333321192</c:v>
                </c:pt>
                <c:pt idx="3626">
                  <c:v>40197.624999987835</c:v>
                </c:pt>
                <c:pt idx="3627">
                  <c:v>40197.666666654506</c:v>
                </c:pt>
                <c:pt idx="3628">
                  <c:v>40197.708333321192</c:v>
                </c:pt>
                <c:pt idx="3629">
                  <c:v>40197.749999987835</c:v>
                </c:pt>
                <c:pt idx="3630">
                  <c:v>40197.791666654484</c:v>
                </c:pt>
                <c:pt idx="3631">
                  <c:v>40197.833333321185</c:v>
                </c:pt>
                <c:pt idx="3632">
                  <c:v>40197.874999987842</c:v>
                </c:pt>
                <c:pt idx="3633">
                  <c:v>40197.916666654499</c:v>
                </c:pt>
                <c:pt idx="3634">
                  <c:v>40197.958333321185</c:v>
                </c:pt>
                <c:pt idx="3635">
                  <c:v>40197.999999987827</c:v>
                </c:pt>
                <c:pt idx="3636">
                  <c:v>40198.041666654484</c:v>
                </c:pt>
                <c:pt idx="3637">
                  <c:v>40198.083333321163</c:v>
                </c:pt>
                <c:pt idx="3638">
                  <c:v>40198.12499998782</c:v>
                </c:pt>
                <c:pt idx="3639">
                  <c:v>40198.166666654484</c:v>
                </c:pt>
                <c:pt idx="3640">
                  <c:v>40198.208333321149</c:v>
                </c:pt>
                <c:pt idx="3641">
                  <c:v>40198.249999987805</c:v>
                </c:pt>
                <c:pt idx="3642">
                  <c:v>40198.291666654462</c:v>
                </c:pt>
                <c:pt idx="3643">
                  <c:v>40198.333333321141</c:v>
                </c:pt>
                <c:pt idx="3644">
                  <c:v>40198.374999987813</c:v>
                </c:pt>
                <c:pt idx="3645">
                  <c:v>40198.416666654484</c:v>
                </c:pt>
                <c:pt idx="3646">
                  <c:v>40198.458333321156</c:v>
                </c:pt>
                <c:pt idx="3647">
                  <c:v>40198.499999987784</c:v>
                </c:pt>
                <c:pt idx="3648">
                  <c:v>40198.541666654455</c:v>
                </c:pt>
                <c:pt idx="3649">
                  <c:v>40198.583333321141</c:v>
                </c:pt>
                <c:pt idx="3650">
                  <c:v>40198.624999987784</c:v>
                </c:pt>
                <c:pt idx="3651">
                  <c:v>40198.666666654455</c:v>
                </c:pt>
                <c:pt idx="3652">
                  <c:v>40198.708333321119</c:v>
                </c:pt>
                <c:pt idx="3653">
                  <c:v>40198.749999987784</c:v>
                </c:pt>
                <c:pt idx="3654">
                  <c:v>40198.791666654419</c:v>
                </c:pt>
                <c:pt idx="3655">
                  <c:v>40198.833333321112</c:v>
                </c:pt>
                <c:pt idx="3656">
                  <c:v>40198.874999987791</c:v>
                </c:pt>
                <c:pt idx="3657">
                  <c:v>40198.916666654441</c:v>
                </c:pt>
                <c:pt idx="3658">
                  <c:v>40198.958333321127</c:v>
                </c:pt>
                <c:pt idx="3659">
                  <c:v>40198.999999987755</c:v>
                </c:pt>
                <c:pt idx="3660">
                  <c:v>40199.041666654426</c:v>
                </c:pt>
                <c:pt idx="3661">
                  <c:v>40199.083333321098</c:v>
                </c:pt>
                <c:pt idx="3662">
                  <c:v>40199.124999987755</c:v>
                </c:pt>
                <c:pt idx="3663">
                  <c:v>40199.166666654426</c:v>
                </c:pt>
                <c:pt idx="3664">
                  <c:v>40199.20833332109</c:v>
                </c:pt>
                <c:pt idx="3665">
                  <c:v>40199.249999987755</c:v>
                </c:pt>
                <c:pt idx="3666">
                  <c:v>40199.291666654397</c:v>
                </c:pt>
                <c:pt idx="3667">
                  <c:v>40199.333333321083</c:v>
                </c:pt>
                <c:pt idx="3668">
                  <c:v>40199.374999987747</c:v>
                </c:pt>
                <c:pt idx="3669">
                  <c:v>40199.416666654412</c:v>
                </c:pt>
                <c:pt idx="3670">
                  <c:v>40199.458333321098</c:v>
                </c:pt>
                <c:pt idx="3671">
                  <c:v>40199.499999987725</c:v>
                </c:pt>
                <c:pt idx="3672">
                  <c:v>40199.541666654404</c:v>
                </c:pt>
                <c:pt idx="3673">
                  <c:v>40199.583333321068</c:v>
                </c:pt>
                <c:pt idx="3674">
                  <c:v>40199.624999987725</c:v>
                </c:pt>
                <c:pt idx="3675">
                  <c:v>40199.666666654382</c:v>
                </c:pt>
                <c:pt idx="3676">
                  <c:v>40199.708333321061</c:v>
                </c:pt>
                <c:pt idx="3677">
                  <c:v>40199.749999987725</c:v>
                </c:pt>
                <c:pt idx="3678">
                  <c:v>40199.791666654368</c:v>
                </c:pt>
                <c:pt idx="3679">
                  <c:v>40199.833333321061</c:v>
                </c:pt>
                <c:pt idx="3680">
                  <c:v>40199.874999987718</c:v>
                </c:pt>
                <c:pt idx="3681">
                  <c:v>40199.916666654382</c:v>
                </c:pt>
                <c:pt idx="3682">
                  <c:v>40199.958333321068</c:v>
                </c:pt>
                <c:pt idx="3683">
                  <c:v>40199.999999987704</c:v>
                </c:pt>
                <c:pt idx="3684">
                  <c:v>40200.041666654375</c:v>
                </c:pt>
                <c:pt idx="3685">
                  <c:v>40200.083333321039</c:v>
                </c:pt>
                <c:pt idx="3686">
                  <c:v>40200.124999987704</c:v>
                </c:pt>
                <c:pt idx="3687">
                  <c:v>40200.166666654353</c:v>
                </c:pt>
                <c:pt idx="3688">
                  <c:v>40200.208333321032</c:v>
                </c:pt>
                <c:pt idx="3689">
                  <c:v>40200.249999987682</c:v>
                </c:pt>
                <c:pt idx="3690">
                  <c:v>40200.291666654331</c:v>
                </c:pt>
                <c:pt idx="3691">
                  <c:v>40200.333333321032</c:v>
                </c:pt>
                <c:pt idx="3692">
                  <c:v>40200.374999987689</c:v>
                </c:pt>
                <c:pt idx="3693">
                  <c:v>40200.416666654353</c:v>
                </c:pt>
                <c:pt idx="3694">
                  <c:v>40200.458333321039</c:v>
                </c:pt>
                <c:pt idx="3695">
                  <c:v>40200.499999987675</c:v>
                </c:pt>
                <c:pt idx="3696">
                  <c:v>40200.541666654331</c:v>
                </c:pt>
                <c:pt idx="3697">
                  <c:v>40200.58333332101</c:v>
                </c:pt>
                <c:pt idx="3698">
                  <c:v>40200.624999987675</c:v>
                </c:pt>
                <c:pt idx="3699">
                  <c:v>40200.666666654324</c:v>
                </c:pt>
                <c:pt idx="3700">
                  <c:v>40200.708333321003</c:v>
                </c:pt>
                <c:pt idx="3701">
                  <c:v>40200.749999987653</c:v>
                </c:pt>
                <c:pt idx="3702">
                  <c:v>40200.791666654302</c:v>
                </c:pt>
                <c:pt idx="3703">
                  <c:v>40200.833333321003</c:v>
                </c:pt>
                <c:pt idx="3704">
                  <c:v>40200.87499998766</c:v>
                </c:pt>
                <c:pt idx="3705">
                  <c:v>40200.916666654331</c:v>
                </c:pt>
                <c:pt idx="3706">
                  <c:v>40200.95833332101</c:v>
                </c:pt>
                <c:pt idx="3707">
                  <c:v>40200.999999987638</c:v>
                </c:pt>
                <c:pt idx="3708">
                  <c:v>40201.041666654302</c:v>
                </c:pt>
                <c:pt idx="3709">
                  <c:v>40201.083333320996</c:v>
                </c:pt>
                <c:pt idx="3710">
                  <c:v>40201.124999987631</c:v>
                </c:pt>
                <c:pt idx="3711">
                  <c:v>40201.166666654295</c:v>
                </c:pt>
                <c:pt idx="3712">
                  <c:v>40201.208333320996</c:v>
                </c:pt>
                <c:pt idx="3713">
                  <c:v>40201.249999987624</c:v>
                </c:pt>
                <c:pt idx="3714">
                  <c:v>40201.291666654273</c:v>
                </c:pt>
                <c:pt idx="3715">
                  <c:v>40201.333333320988</c:v>
                </c:pt>
                <c:pt idx="3716">
                  <c:v>40201.374999987631</c:v>
                </c:pt>
                <c:pt idx="3717">
                  <c:v>40201.416666654295</c:v>
                </c:pt>
                <c:pt idx="3718">
                  <c:v>40201.458333320996</c:v>
                </c:pt>
                <c:pt idx="3719">
                  <c:v>40201.499999987624</c:v>
                </c:pt>
                <c:pt idx="3720">
                  <c:v>40201.541666654273</c:v>
                </c:pt>
                <c:pt idx="3721">
                  <c:v>40201.583333320967</c:v>
                </c:pt>
                <c:pt idx="3722">
                  <c:v>40201.624999987602</c:v>
                </c:pt>
                <c:pt idx="3723">
                  <c:v>40201.666666654266</c:v>
                </c:pt>
                <c:pt idx="3724">
                  <c:v>40201.708333320959</c:v>
                </c:pt>
                <c:pt idx="3725">
                  <c:v>40201.749999987594</c:v>
                </c:pt>
                <c:pt idx="3726">
                  <c:v>40201.791666654244</c:v>
                </c:pt>
                <c:pt idx="3727">
                  <c:v>40201.833333320952</c:v>
                </c:pt>
                <c:pt idx="3728">
                  <c:v>40201.874999987602</c:v>
                </c:pt>
                <c:pt idx="3729">
                  <c:v>40201.916666654266</c:v>
                </c:pt>
                <c:pt idx="3730">
                  <c:v>40201.958333320959</c:v>
                </c:pt>
                <c:pt idx="3731">
                  <c:v>40201.999999987594</c:v>
                </c:pt>
                <c:pt idx="3732">
                  <c:v>40202.041666654244</c:v>
                </c:pt>
                <c:pt idx="3733">
                  <c:v>40202.083333320938</c:v>
                </c:pt>
                <c:pt idx="3734">
                  <c:v>40202.124999987587</c:v>
                </c:pt>
                <c:pt idx="3735">
                  <c:v>40202.166666654237</c:v>
                </c:pt>
                <c:pt idx="3736">
                  <c:v>40202.20833332093</c:v>
                </c:pt>
                <c:pt idx="3737">
                  <c:v>40202.24999998758</c:v>
                </c:pt>
                <c:pt idx="3738">
                  <c:v>40202.291666654215</c:v>
                </c:pt>
                <c:pt idx="3739">
                  <c:v>40202.333333320923</c:v>
                </c:pt>
                <c:pt idx="3740">
                  <c:v>40202.374999987587</c:v>
                </c:pt>
                <c:pt idx="3741">
                  <c:v>40202.416666654237</c:v>
                </c:pt>
                <c:pt idx="3742">
                  <c:v>40202.45833332093</c:v>
                </c:pt>
                <c:pt idx="3743">
                  <c:v>40202.499999987565</c:v>
                </c:pt>
                <c:pt idx="3744">
                  <c:v>40202.541666654215</c:v>
                </c:pt>
                <c:pt idx="3745">
                  <c:v>40202.583333320908</c:v>
                </c:pt>
                <c:pt idx="3746">
                  <c:v>40202.624999987558</c:v>
                </c:pt>
                <c:pt idx="3747">
                  <c:v>40202.666666654208</c:v>
                </c:pt>
                <c:pt idx="3748">
                  <c:v>40202.708333320901</c:v>
                </c:pt>
                <c:pt idx="3749">
                  <c:v>40202.749999987551</c:v>
                </c:pt>
                <c:pt idx="3750">
                  <c:v>40202.791666654186</c:v>
                </c:pt>
                <c:pt idx="3751">
                  <c:v>40202.833333320894</c:v>
                </c:pt>
                <c:pt idx="3752">
                  <c:v>40202.874999987558</c:v>
                </c:pt>
                <c:pt idx="3753">
                  <c:v>40202.916666654208</c:v>
                </c:pt>
                <c:pt idx="3754">
                  <c:v>40202.958333320901</c:v>
                </c:pt>
                <c:pt idx="3755">
                  <c:v>40202.999999987536</c:v>
                </c:pt>
                <c:pt idx="3756">
                  <c:v>40203.041666654186</c:v>
                </c:pt>
                <c:pt idx="3757">
                  <c:v>40203.083333320879</c:v>
                </c:pt>
                <c:pt idx="3758">
                  <c:v>40203.124999987529</c:v>
                </c:pt>
                <c:pt idx="3759">
                  <c:v>40203.166666654186</c:v>
                </c:pt>
                <c:pt idx="3760">
                  <c:v>40203.208333320872</c:v>
                </c:pt>
                <c:pt idx="3761">
                  <c:v>40203.249999987522</c:v>
                </c:pt>
                <c:pt idx="3762">
                  <c:v>40203.291666654171</c:v>
                </c:pt>
                <c:pt idx="3763">
                  <c:v>40203.333333320865</c:v>
                </c:pt>
                <c:pt idx="3764">
                  <c:v>40203.374999987529</c:v>
                </c:pt>
                <c:pt idx="3765">
                  <c:v>40203.416666654193</c:v>
                </c:pt>
                <c:pt idx="3766">
                  <c:v>40203.458333320865</c:v>
                </c:pt>
                <c:pt idx="3767">
                  <c:v>40203.499999987507</c:v>
                </c:pt>
                <c:pt idx="3768">
                  <c:v>40203.541666654171</c:v>
                </c:pt>
                <c:pt idx="3769">
                  <c:v>40203.583333320843</c:v>
                </c:pt>
                <c:pt idx="3770">
                  <c:v>40203.6249999875</c:v>
                </c:pt>
                <c:pt idx="3771">
                  <c:v>40203.666666654164</c:v>
                </c:pt>
                <c:pt idx="3772">
                  <c:v>40203.708333320843</c:v>
                </c:pt>
                <c:pt idx="3773">
                  <c:v>40203.749999987485</c:v>
                </c:pt>
                <c:pt idx="3774">
                  <c:v>40203.791666654142</c:v>
                </c:pt>
                <c:pt idx="3775">
                  <c:v>40203.833333320836</c:v>
                </c:pt>
                <c:pt idx="3776">
                  <c:v>40203.874999987493</c:v>
                </c:pt>
                <c:pt idx="3777">
                  <c:v>40203.916666654164</c:v>
                </c:pt>
                <c:pt idx="3778">
                  <c:v>40203.958333320843</c:v>
                </c:pt>
                <c:pt idx="3779">
                  <c:v>40203.999999987478</c:v>
                </c:pt>
                <c:pt idx="3780">
                  <c:v>40204.041666654135</c:v>
                </c:pt>
                <c:pt idx="3781">
                  <c:v>40204.083333320821</c:v>
                </c:pt>
                <c:pt idx="3782">
                  <c:v>40204.124999987471</c:v>
                </c:pt>
                <c:pt idx="3783">
                  <c:v>40204.166666654135</c:v>
                </c:pt>
                <c:pt idx="3784">
                  <c:v>40204.208333320799</c:v>
                </c:pt>
                <c:pt idx="3785">
                  <c:v>40204.249999987464</c:v>
                </c:pt>
                <c:pt idx="3786">
                  <c:v>40204.291666654113</c:v>
                </c:pt>
                <c:pt idx="3787">
                  <c:v>40204.333333320792</c:v>
                </c:pt>
                <c:pt idx="3788">
                  <c:v>40204.374999987471</c:v>
                </c:pt>
                <c:pt idx="3789">
                  <c:v>40204.416666654135</c:v>
                </c:pt>
                <c:pt idx="3790">
                  <c:v>40204.458333320807</c:v>
                </c:pt>
                <c:pt idx="3791">
                  <c:v>40204.499999987434</c:v>
                </c:pt>
                <c:pt idx="3792">
                  <c:v>40204.541666654106</c:v>
                </c:pt>
                <c:pt idx="3793">
                  <c:v>40204.583333320792</c:v>
                </c:pt>
                <c:pt idx="3794">
                  <c:v>40204.624999987434</c:v>
                </c:pt>
                <c:pt idx="3795">
                  <c:v>40204.666666654106</c:v>
                </c:pt>
                <c:pt idx="3796">
                  <c:v>40204.708333320785</c:v>
                </c:pt>
                <c:pt idx="3797">
                  <c:v>40204.749999987434</c:v>
                </c:pt>
                <c:pt idx="3798">
                  <c:v>40204.791666654077</c:v>
                </c:pt>
                <c:pt idx="3799">
                  <c:v>40204.833333320763</c:v>
                </c:pt>
                <c:pt idx="3800">
                  <c:v>40204.874999987442</c:v>
                </c:pt>
                <c:pt idx="3801">
                  <c:v>40204.916666654091</c:v>
                </c:pt>
                <c:pt idx="3802">
                  <c:v>40204.958333320785</c:v>
                </c:pt>
                <c:pt idx="3803">
                  <c:v>40204.99999998742</c:v>
                </c:pt>
                <c:pt idx="3804">
                  <c:v>40205.041666654084</c:v>
                </c:pt>
                <c:pt idx="3805">
                  <c:v>40205.083333320748</c:v>
                </c:pt>
                <c:pt idx="3806">
                  <c:v>40205.124999987405</c:v>
                </c:pt>
                <c:pt idx="3807">
                  <c:v>40205.166666654077</c:v>
                </c:pt>
                <c:pt idx="3808">
                  <c:v>40205.208333320741</c:v>
                </c:pt>
                <c:pt idx="3809">
                  <c:v>40205.249999987405</c:v>
                </c:pt>
                <c:pt idx="3810">
                  <c:v>40205.291666654048</c:v>
                </c:pt>
                <c:pt idx="3811">
                  <c:v>40205.333333320741</c:v>
                </c:pt>
                <c:pt idx="3812">
                  <c:v>40205.374999987398</c:v>
                </c:pt>
                <c:pt idx="3813">
                  <c:v>40205.416666654062</c:v>
                </c:pt>
                <c:pt idx="3814">
                  <c:v>40205.458333320748</c:v>
                </c:pt>
                <c:pt idx="3815">
                  <c:v>40205.499999987376</c:v>
                </c:pt>
                <c:pt idx="3816">
                  <c:v>40205.541666654055</c:v>
                </c:pt>
                <c:pt idx="3817">
                  <c:v>40205.583333320719</c:v>
                </c:pt>
                <c:pt idx="3818">
                  <c:v>40205.624999987376</c:v>
                </c:pt>
                <c:pt idx="3819">
                  <c:v>40205.666666654033</c:v>
                </c:pt>
                <c:pt idx="3820">
                  <c:v>40205.708333320712</c:v>
                </c:pt>
                <c:pt idx="3821">
                  <c:v>40205.749999987376</c:v>
                </c:pt>
                <c:pt idx="3822">
                  <c:v>40205.791666654019</c:v>
                </c:pt>
                <c:pt idx="3823">
                  <c:v>40205.833333320712</c:v>
                </c:pt>
                <c:pt idx="3824">
                  <c:v>40205.874999987369</c:v>
                </c:pt>
                <c:pt idx="3825">
                  <c:v>40205.916666654033</c:v>
                </c:pt>
                <c:pt idx="3826">
                  <c:v>40205.958333320719</c:v>
                </c:pt>
                <c:pt idx="3827">
                  <c:v>40205.999999987354</c:v>
                </c:pt>
                <c:pt idx="3828">
                  <c:v>40206.041666654026</c:v>
                </c:pt>
                <c:pt idx="3829">
                  <c:v>40206.08333332069</c:v>
                </c:pt>
                <c:pt idx="3830">
                  <c:v>40206.124999987354</c:v>
                </c:pt>
                <c:pt idx="3831">
                  <c:v>40206.166666654004</c:v>
                </c:pt>
                <c:pt idx="3832">
                  <c:v>40206.208333320683</c:v>
                </c:pt>
                <c:pt idx="3833">
                  <c:v>40206.249999987333</c:v>
                </c:pt>
                <c:pt idx="3834">
                  <c:v>40206.291666653982</c:v>
                </c:pt>
                <c:pt idx="3835">
                  <c:v>40206.333333320683</c:v>
                </c:pt>
                <c:pt idx="3836">
                  <c:v>40206.37499998734</c:v>
                </c:pt>
                <c:pt idx="3837">
                  <c:v>40206.416666654011</c:v>
                </c:pt>
                <c:pt idx="3838">
                  <c:v>40206.45833332069</c:v>
                </c:pt>
                <c:pt idx="3839">
                  <c:v>40206.499999987325</c:v>
                </c:pt>
                <c:pt idx="3840">
                  <c:v>40206.541666653982</c:v>
                </c:pt>
                <c:pt idx="3841">
                  <c:v>40206.583333320661</c:v>
                </c:pt>
                <c:pt idx="3842">
                  <c:v>40206.624999987325</c:v>
                </c:pt>
                <c:pt idx="3843">
                  <c:v>40206.666666653975</c:v>
                </c:pt>
                <c:pt idx="3844">
                  <c:v>40206.708333320661</c:v>
                </c:pt>
                <c:pt idx="3845">
                  <c:v>40206.749999987303</c:v>
                </c:pt>
                <c:pt idx="3846">
                  <c:v>40206.791666653953</c:v>
                </c:pt>
                <c:pt idx="3847">
                  <c:v>40206.833333320646</c:v>
                </c:pt>
                <c:pt idx="3848">
                  <c:v>40206.874999987311</c:v>
                </c:pt>
                <c:pt idx="3849">
                  <c:v>40206.916666653982</c:v>
                </c:pt>
                <c:pt idx="3850">
                  <c:v>40206.958333320654</c:v>
                </c:pt>
                <c:pt idx="3851">
                  <c:v>40206.999999987289</c:v>
                </c:pt>
                <c:pt idx="3852">
                  <c:v>40207.041666653953</c:v>
                </c:pt>
                <c:pt idx="3853">
                  <c:v>40207.083333320632</c:v>
                </c:pt>
                <c:pt idx="3854">
                  <c:v>40207.124999987282</c:v>
                </c:pt>
                <c:pt idx="3855">
                  <c:v>40207.166666653946</c:v>
                </c:pt>
                <c:pt idx="3856">
                  <c:v>40207.208333320632</c:v>
                </c:pt>
                <c:pt idx="3857">
                  <c:v>40207.249999987274</c:v>
                </c:pt>
                <c:pt idx="3858">
                  <c:v>40207.291666653924</c:v>
                </c:pt>
                <c:pt idx="3859">
                  <c:v>40207.333333320617</c:v>
                </c:pt>
                <c:pt idx="3860">
                  <c:v>40207.374999987282</c:v>
                </c:pt>
                <c:pt idx="3861">
                  <c:v>40207.416666653946</c:v>
                </c:pt>
                <c:pt idx="3862">
                  <c:v>40207.458333320625</c:v>
                </c:pt>
                <c:pt idx="3863">
                  <c:v>40207.499999987274</c:v>
                </c:pt>
                <c:pt idx="3864">
                  <c:v>40207.541666653924</c:v>
                </c:pt>
                <c:pt idx="3865">
                  <c:v>40207.583333320603</c:v>
                </c:pt>
                <c:pt idx="3866">
                  <c:v>40207.624999987253</c:v>
                </c:pt>
                <c:pt idx="3867">
                  <c:v>40207.666666653924</c:v>
                </c:pt>
                <c:pt idx="3868">
                  <c:v>40207.708333320603</c:v>
                </c:pt>
                <c:pt idx="3869">
                  <c:v>40207.749999987245</c:v>
                </c:pt>
                <c:pt idx="3870">
                  <c:v>40207.791666653902</c:v>
                </c:pt>
                <c:pt idx="3871">
                  <c:v>40207.833333320603</c:v>
                </c:pt>
                <c:pt idx="3872">
                  <c:v>40207.874999987253</c:v>
                </c:pt>
                <c:pt idx="3873">
                  <c:v>40207.916666653917</c:v>
                </c:pt>
                <c:pt idx="3874">
                  <c:v>40207.95833332061</c:v>
                </c:pt>
                <c:pt idx="3875">
                  <c:v>40207.999999987231</c:v>
                </c:pt>
                <c:pt idx="3876">
                  <c:v>40208.041666653895</c:v>
                </c:pt>
                <c:pt idx="3877">
                  <c:v>40208.083333320596</c:v>
                </c:pt>
                <c:pt idx="3878">
                  <c:v>40208.124999987223</c:v>
                </c:pt>
                <c:pt idx="3879">
                  <c:v>40208.166666653888</c:v>
                </c:pt>
                <c:pt idx="3880">
                  <c:v>40208.208333320588</c:v>
                </c:pt>
                <c:pt idx="3881">
                  <c:v>40208.249999987216</c:v>
                </c:pt>
                <c:pt idx="3882">
                  <c:v>40208.291666653866</c:v>
                </c:pt>
                <c:pt idx="3883">
                  <c:v>40208.333333320574</c:v>
                </c:pt>
                <c:pt idx="3884">
                  <c:v>40208.374999987223</c:v>
                </c:pt>
                <c:pt idx="3885">
                  <c:v>40208.416666653888</c:v>
                </c:pt>
                <c:pt idx="3886">
                  <c:v>40208.458333320581</c:v>
                </c:pt>
                <c:pt idx="3887">
                  <c:v>40208.499999987202</c:v>
                </c:pt>
                <c:pt idx="3888">
                  <c:v>40208.541666653866</c:v>
                </c:pt>
                <c:pt idx="3889">
                  <c:v>40208.583333320559</c:v>
                </c:pt>
                <c:pt idx="3890">
                  <c:v>40208.624999987194</c:v>
                </c:pt>
                <c:pt idx="3891">
                  <c:v>40208.666666653859</c:v>
                </c:pt>
                <c:pt idx="3892">
                  <c:v>40208.708333320552</c:v>
                </c:pt>
                <c:pt idx="3893">
                  <c:v>40208.749999987194</c:v>
                </c:pt>
                <c:pt idx="3894">
                  <c:v>40208.791666653837</c:v>
                </c:pt>
                <c:pt idx="3895">
                  <c:v>40208.833333320545</c:v>
                </c:pt>
                <c:pt idx="3896">
                  <c:v>40208.874999987202</c:v>
                </c:pt>
                <c:pt idx="3897">
                  <c:v>40208.916666653859</c:v>
                </c:pt>
                <c:pt idx="3898">
                  <c:v>40208.958333320552</c:v>
                </c:pt>
                <c:pt idx="3899">
                  <c:v>40208.999999987187</c:v>
                </c:pt>
                <c:pt idx="3900">
                  <c:v>40209.041666653837</c:v>
                </c:pt>
                <c:pt idx="3901">
                  <c:v>40209.08333332053</c:v>
                </c:pt>
                <c:pt idx="3902">
                  <c:v>40209.12499998718</c:v>
                </c:pt>
                <c:pt idx="3903">
                  <c:v>40209.166666653829</c:v>
                </c:pt>
                <c:pt idx="3904">
                  <c:v>40209.208333320523</c:v>
                </c:pt>
                <c:pt idx="3905">
                  <c:v>40209.249999987172</c:v>
                </c:pt>
                <c:pt idx="3906">
                  <c:v>40209.291666653808</c:v>
                </c:pt>
                <c:pt idx="3907">
                  <c:v>40209.333333320516</c:v>
                </c:pt>
                <c:pt idx="3908">
                  <c:v>40209.37499998718</c:v>
                </c:pt>
                <c:pt idx="3909">
                  <c:v>40209.416666653829</c:v>
                </c:pt>
                <c:pt idx="3910">
                  <c:v>40209.458333320523</c:v>
                </c:pt>
                <c:pt idx="3911">
                  <c:v>40209.499999987158</c:v>
                </c:pt>
                <c:pt idx="3912">
                  <c:v>40209.541666653808</c:v>
                </c:pt>
                <c:pt idx="3913">
                  <c:v>40209.583333320501</c:v>
                </c:pt>
                <c:pt idx="3914">
                  <c:v>40209.624999987151</c:v>
                </c:pt>
                <c:pt idx="3915">
                  <c:v>40209.6666666538</c:v>
                </c:pt>
                <c:pt idx="3916">
                  <c:v>40209.708333320494</c:v>
                </c:pt>
                <c:pt idx="3917">
                  <c:v>40209.749999987136</c:v>
                </c:pt>
                <c:pt idx="3918">
                  <c:v>40209.791666653771</c:v>
                </c:pt>
                <c:pt idx="3919">
                  <c:v>40209.833333320486</c:v>
                </c:pt>
                <c:pt idx="3920">
                  <c:v>40209.874999987143</c:v>
                </c:pt>
                <c:pt idx="3921">
                  <c:v>40209.9166666538</c:v>
                </c:pt>
                <c:pt idx="3922">
                  <c:v>40209.958333320494</c:v>
                </c:pt>
                <c:pt idx="3923">
                  <c:v>40209.999999987129</c:v>
                </c:pt>
                <c:pt idx="3924">
                  <c:v>40210.041666653771</c:v>
                </c:pt>
                <c:pt idx="3925">
                  <c:v>40210.083333320472</c:v>
                </c:pt>
                <c:pt idx="3926">
                  <c:v>40210.124999987122</c:v>
                </c:pt>
                <c:pt idx="3927">
                  <c:v>40210.166666653771</c:v>
                </c:pt>
                <c:pt idx="3928">
                  <c:v>40210.208333320465</c:v>
                </c:pt>
                <c:pt idx="3929">
                  <c:v>40210.249999987114</c:v>
                </c:pt>
                <c:pt idx="3930">
                  <c:v>40210.291666653749</c:v>
                </c:pt>
                <c:pt idx="3931">
                  <c:v>40210.333333320443</c:v>
                </c:pt>
                <c:pt idx="3932">
                  <c:v>40210.374999987122</c:v>
                </c:pt>
                <c:pt idx="3933">
                  <c:v>40210.416666653771</c:v>
                </c:pt>
                <c:pt idx="3934">
                  <c:v>40210.458333320465</c:v>
                </c:pt>
                <c:pt idx="3935">
                  <c:v>40210.4999999871</c:v>
                </c:pt>
                <c:pt idx="3936">
                  <c:v>40210.541666653749</c:v>
                </c:pt>
                <c:pt idx="3937">
                  <c:v>40210.583333320443</c:v>
                </c:pt>
                <c:pt idx="3938">
                  <c:v>40210.624999987085</c:v>
                </c:pt>
                <c:pt idx="3939">
                  <c:v>40210.666666653735</c:v>
                </c:pt>
                <c:pt idx="3940">
                  <c:v>40210.708333320435</c:v>
                </c:pt>
                <c:pt idx="3941">
                  <c:v>40210.749999987085</c:v>
                </c:pt>
                <c:pt idx="3942">
                  <c:v>40210.791666653713</c:v>
                </c:pt>
                <c:pt idx="3943">
                  <c:v>40210.833333320428</c:v>
                </c:pt>
                <c:pt idx="3944">
                  <c:v>40210.874999987092</c:v>
                </c:pt>
                <c:pt idx="3945">
                  <c:v>40210.916666653735</c:v>
                </c:pt>
                <c:pt idx="3946">
                  <c:v>40210.958333320435</c:v>
                </c:pt>
                <c:pt idx="3947">
                  <c:v>40210.999999987071</c:v>
                </c:pt>
                <c:pt idx="3948">
                  <c:v>40211.04166665372</c:v>
                </c:pt>
                <c:pt idx="3949">
                  <c:v>40211.083333320399</c:v>
                </c:pt>
                <c:pt idx="3950">
                  <c:v>40211.124999987056</c:v>
                </c:pt>
                <c:pt idx="3951">
                  <c:v>40211.166666653713</c:v>
                </c:pt>
                <c:pt idx="3952">
                  <c:v>40211.208333320392</c:v>
                </c:pt>
                <c:pt idx="3953">
                  <c:v>40211.249999987056</c:v>
                </c:pt>
                <c:pt idx="3954">
                  <c:v>40211.291666653691</c:v>
                </c:pt>
                <c:pt idx="3955">
                  <c:v>40211.333333320392</c:v>
                </c:pt>
                <c:pt idx="3956">
                  <c:v>40211.374999987049</c:v>
                </c:pt>
                <c:pt idx="3957">
                  <c:v>40211.416666653706</c:v>
                </c:pt>
                <c:pt idx="3958">
                  <c:v>40211.458333320399</c:v>
                </c:pt>
                <c:pt idx="3959">
                  <c:v>40211.499999987034</c:v>
                </c:pt>
                <c:pt idx="3960">
                  <c:v>40211.541666653684</c:v>
                </c:pt>
                <c:pt idx="3961">
                  <c:v>40211.583333320385</c:v>
                </c:pt>
                <c:pt idx="3962">
                  <c:v>40211.624999987034</c:v>
                </c:pt>
                <c:pt idx="3963">
                  <c:v>40211.666666653677</c:v>
                </c:pt>
                <c:pt idx="3964">
                  <c:v>40211.708333320363</c:v>
                </c:pt>
                <c:pt idx="3965">
                  <c:v>40211.749999987027</c:v>
                </c:pt>
                <c:pt idx="3966">
                  <c:v>40211.791666653648</c:v>
                </c:pt>
                <c:pt idx="3967">
                  <c:v>40211.833333320363</c:v>
                </c:pt>
                <c:pt idx="3968">
                  <c:v>40211.874999987034</c:v>
                </c:pt>
                <c:pt idx="3969">
                  <c:v>40211.916666653684</c:v>
                </c:pt>
                <c:pt idx="3970">
                  <c:v>40211.95833332037</c:v>
                </c:pt>
                <c:pt idx="3971">
                  <c:v>40211.999999987005</c:v>
                </c:pt>
                <c:pt idx="3972">
                  <c:v>40212.041666653655</c:v>
                </c:pt>
                <c:pt idx="3973">
                  <c:v>40212.083333320341</c:v>
                </c:pt>
                <c:pt idx="3974">
                  <c:v>40212.124999987005</c:v>
                </c:pt>
                <c:pt idx="3975">
                  <c:v>40212.166666653648</c:v>
                </c:pt>
                <c:pt idx="3976">
                  <c:v>40212.208333320341</c:v>
                </c:pt>
                <c:pt idx="3977">
                  <c:v>40212.249999986998</c:v>
                </c:pt>
                <c:pt idx="3978">
                  <c:v>40212.291666653618</c:v>
                </c:pt>
                <c:pt idx="3979">
                  <c:v>40212.333333320341</c:v>
                </c:pt>
                <c:pt idx="3980">
                  <c:v>40212.374999987005</c:v>
                </c:pt>
                <c:pt idx="3981">
                  <c:v>40212.416666653655</c:v>
                </c:pt>
                <c:pt idx="3982">
                  <c:v>40212.458333320341</c:v>
                </c:pt>
                <c:pt idx="3983">
                  <c:v>40212.499999986983</c:v>
                </c:pt>
                <c:pt idx="3984">
                  <c:v>40212.541666653618</c:v>
                </c:pt>
                <c:pt idx="3985">
                  <c:v>40212.583333320312</c:v>
                </c:pt>
                <c:pt idx="3986">
                  <c:v>40212.624999986983</c:v>
                </c:pt>
                <c:pt idx="3987">
                  <c:v>40212.666666653618</c:v>
                </c:pt>
                <c:pt idx="3988">
                  <c:v>40212.708333320312</c:v>
                </c:pt>
                <c:pt idx="3989">
                  <c:v>40212.749999986969</c:v>
                </c:pt>
                <c:pt idx="3990">
                  <c:v>40212.791666653589</c:v>
                </c:pt>
                <c:pt idx="3991">
                  <c:v>40212.833333320297</c:v>
                </c:pt>
                <c:pt idx="3992">
                  <c:v>40212.874999986976</c:v>
                </c:pt>
                <c:pt idx="3993">
                  <c:v>40212.916666653626</c:v>
                </c:pt>
                <c:pt idx="3994">
                  <c:v>40212.958333320305</c:v>
                </c:pt>
                <c:pt idx="3995">
                  <c:v>40212.999999986961</c:v>
                </c:pt>
                <c:pt idx="3996">
                  <c:v>40213.041666653597</c:v>
                </c:pt>
                <c:pt idx="3997">
                  <c:v>40213.083333320283</c:v>
                </c:pt>
                <c:pt idx="3998">
                  <c:v>40213.124999986947</c:v>
                </c:pt>
                <c:pt idx="3999">
                  <c:v>40213.166666653589</c:v>
                </c:pt>
                <c:pt idx="4000">
                  <c:v>40213.208333320283</c:v>
                </c:pt>
                <c:pt idx="4001">
                  <c:v>40213.24999998694</c:v>
                </c:pt>
                <c:pt idx="4002">
                  <c:v>40213.291666653575</c:v>
                </c:pt>
                <c:pt idx="4003">
                  <c:v>40213.333333320268</c:v>
                </c:pt>
                <c:pt idx="4004">
                  <c:v>40213.374999986947</c:v>
                </c:pt>
                <c:pt idx="4005">
                  <c:v>40213.416666653597</c:v>
                </c:pt>
                <c:pt idx="4006">
                  <c:v>40213.458333320275</c:v>
                </c:pt>
                <c:pt idx="4007">
                  <c:v>40213.499999986932</c:v>
                </c:pt>
                <c:pt idx="4008">
                  <c:v>40213.541666653575</c:v>
                </c:pt>
                <c:pt idx="4009">
                  <c:v>40213.583333320261</c:v>
                </c:pt>
                <c:pt idx="4010">
                  <c:v>40213.624999986918</c:v>
                </c:pt>
                <c:pt idx="4011">
                  <c:v>40213.666666653575</c:v>
                </c:pt>
                <c:pt idx="4012">
                  <c:v>40213.708333320246</c:v>
                </c:pt>
                <c:pt idx="4013">
                  <c:v>40213.749999986911</c:v>
                </c:pt>
                <c:pt idx="4014">
                  <c:v>40213.791666653553</c:v>
                </c:pt>
                <c:pt idx="4015">
                  <c:v>40213.833333320239</c:v>
                </c:pt>
                <c:pt idx="4016">
                  <c:v>40213.874999986918</c:v>
                </c:pt>
                <c:pt idx="4017">
                  <c:v>40213.916666653568</c:v>
                </c:pt>
                <c:pt idx="4018">
                  <c:v>40213.958333320246</c:v>
                </c:pt>
                <c:pt idx="4019">
                  <c:v>40213.999999986896</c:v>
                </c:pt>
                <c:pt idx="4020">
                  <c:v>40214.041666653546</c:v>
                </c:pt>
                <c:pt idx="4021">
                  <c:v>40214.083333320232</c:v>
                </c:pt>
                <c:pt idx="4022">
                  <c:v>40214.124999986889</c:v>
                </c:pt>
                <c:pt idx="4023">
                  <c:v>40214.166666653538</c:v>
                </c:pt>
                <c:pt idx="4024">
                  <c:v>40214.208333320217</c:v>
                </c:pt>
                <c:pt idx="4025">
                  <c:v>40214.249999986881</c:v>
                </c:pt>
                <c:pt idx="4026">
                  <c:v>40214.291666653517</c:v>
                </c:pt>
                <c:pt idx="4027">
                  <c:v>40214.33333332021</c:v>
                </c:pt>
                <c:pt idx="4028">
                  <c:v>40214.374999986896</c:v>
                </c:pt>
                <c:pt idx="4029">
                  <c:v>40214.416666653538</c:v>
                </c:pt>
                <c:pt idx="4030">
                  <c:v>40214.458333320217</c:v>
                </c:pt>
                <c:pt idx="4031">
                  <c:v>40214.499999986867</c:v>
                </c:pt>
                <c:pt idx="4032">
                  <c:v>40214.541666653524</c:v>
                </c:pt>
                <c:pt idx="4033">
                  <c:v>40214.583333320203</c:v>
                </c:pt>
                <c:pt idx="4034">
                  <c:v>40214.62499998686</c:v>
                </c:pt>
                <c:pt idx="4035">
                  <c:v>40214.666666653524</c:v>
                </c:pt>
                <c:pt idx="4036">
                  <c:v>40214.708333320203</c:v>
                </c:pt>
                <c:pt idx="4037">
                  <c:v>40214.749999986852</c:v>
                </c:pt>
                <c:pt idx="4038">
                  <c:v>40214.791666653487</c:v>
                </c:pt>
                <c:pt idx="4039">
                  <c:v>40214.833333320195</c:v>
                </c:pt>
                <c:pt idx="4040">
                  <c:v>40214.87499998686</c:v>
                </c:pt>
                <c:pt idx="4041">
                  <c:v>40214.916666653509</c:v>
                </c:pt>
                <c:pt idx="4042">
                  <c:v>40214.95833332021</c:v>
                </c:pt>
                <c:pt idx="4043">
                  <c:v>40214.999999986838</c:v>
                </c:pt>
                <c:pt idx="4044">
                  <c:v>40215.041666653487</c:v>
                </c:pt>
                <c:pt idx="4045">
                  <c:v>40215.083333320188</c:v>
                </c:pt>
                <c:pt idx="4046">
                  <c:v>40215.124999986831</c:v>
                </c:pt>
                <c:pt idx="4047">
                  <c:v>40215.16666665348</c:v>
                </c:pt>
                <c:pt idx="4048">
                  <c:v>40215.208333320174</c:v>
                </c:pt>
                <c:pt idx="4049">
                  <c:v>40215.249999986823</c:v>
                </c:pt>
                <c:pt idx="4050">
                  <c:v>40215.291666653458</c:v>
                </c:pt>
                <c:pt idx="4051">
                  <c:v>40215.333333320166</c:v>
                </c:pt>
                <c:pt idx="4052">
                  <c:v>40215.374999986831</c:v>
                </c:pt>
                <c:pt idx="4053">
                  <c:v>40215.41666665348</c:v>
                </c:pt>
                <c:pt idx="4054">
                  <c:v>40215.458333320174</c:v>
                </c:pt>
                <c:pt idx="4055">
                  <c:v>40215.499999986809</c:v>
                </c:pt>
                <c:pt idx="4056">
                  <c:v>40215.541666653458</c:v>
                </c:pt>
                <c:pt idx="4057">
                  <c:v>40215.583333320152</c:v>
                </c:pt>
                <c:pt idx="4058">
                  <c:v>40215.624999986801</c:v>
                </c:pt>
                <c:pt idx="4059">
                  <c:v>40215.666666653451</c:v>
                </c:pt>
                <c:pt idx="4060">
                  <c:v>40215.708333320144</c:v>
                </c:pt>
                <c:pt idx="4061">
                  <c:v>40215.749999986794</c:v>
                </c:pt>
                <c:pt idx="4062">
                  <c:v>40215.791666653429</c:v>
                </c:pt>
                <c:pt idx="4063">
                  <c:v>40215.833333320137</c:v>
                </c:pt>
                <c:pt idx="4064">
                  <c:v>40215.874999986801</c:v>
                </c:pt>
                <c:pt idx="4065">
                  <c:v>40215.916666653451</c:v>
                </c:pt>
                <c:pt idx="4066">
                  <c:v>40215.958333320144</c:v>
                </c:pt>
                <c:pt idx="4067">
                  <c:v>40215.99999998678</c:v>
                </c:pt>
                <c:pt idx="4068">
                  <c:v>40216.041666653429</c:v>
                </c:pt>
                <c:pt idx="4069">
                  <c:v>40216.083333320123</c:v>
                </c:pt>
                <c:pt idx="4070">
                  <c:v>40216.124999986772</c:v>
                </c:pt>
                <c:pt idx="4071">
                  <c:v>40216.166666653422</c:v>
                </c:pt>
                <c:pt idx="4072">
                  <c:v>40216.208333320115</c:v>
                </c:pt>
                <c:pt idx="4073">
                  <c:v>40216.249999986765</c:v>
                </c:pt>
                <c:pt idx="4074">
                  <c:v>40216.2916666534</c:v>
                </c:pt>
                <c:pt idx="4075">
                  <c:v>40216.333333320108</c:v>
                </c:pt>
                <c:pt idx="4076">
                  <c:v>40216.374999986772</c:v>
                </c:pt>
                <c:pt idx="4077">
                  <c:v>40216.416666653422</c:v>
                </c:pt>
                <c:pt idx="4078">
                  <c:v>40216.458333320115</c:v>
                </c:pt>
                <c:pt idx="4079">
                  <c:v>40216.49999998675</c:v>
                </c:pt>
                <c:pt idx="4080">
                  <c:v>40216.5416666534</c:v>
                </c:pt>
                <c:pt idx="4081">
                  <c:v>40216.583333320094</c:v>
                </c:pt>
                <c:pt idx="4082">
                  <c:v>40216.624999986736</c:v>
                </c:pt>
                <c:pt idx="4083">
                  <c:v>40216.666666653393</c:v>
                </c:pt>
                <c:pt idx="4084">
                  <c:v>40216.708333320086</c:v>
                </c:pt>
                <c:pt idx="4085">
                  <c:v>40216.749999986736</c:v>
                </c:pt>
                <c:pt idx="4086">
                  <c:v>40216.791666653371</c:v>
                </c:pt>
                <c:pt idx="4087">
                  <c:v>40216.833333320079</c:v>
                </c:pt>
                <c:pt idx="4088">
                  <c:v>40216.874999986743</c:v>
                </c:pt>
                <c:pt idx="4089">
                  <c:v>40216.916666653386</c:v>
                </c:pt>
                <c:pt idx="4090">
                  <c:v>40216.958333320086</c:v>
                </c:pt>
                <c:pt idx="4091">
                  <c:v>40216.999999986721</c:v>
                </c:pt>
                <c:pt idx="4092">
                  <c:v>40217.041666653371</c:v>
                </c:pt>
                <c:pt idx="4093">
                  <c:v>40217.083333320064</c:v>
                </c:pt>
                <c:pt idx="4094">
                  <c:v>40217.124999986714</c:v>
                </c:pt>
                <c:pt idx="4095">
                  <c:v>40217.166666653364</c:v>
                </c:pt>
                <c:pt idx="4096">
                  <c:v>40217.208333320043</c:v>
                </c:pt>
                <c:pt idx="4097">
                  <c:v>40217.249999986707</c:v>
                </c:pt>
                <c:pt idx="4098">
                  <c:v>40217.291666653342</c:v>
                </c:pt>
                <c:pt idx="4099">
                  <c:v>40217.333333320043</c:v>
                </c:pt>
                <c:pt idx="4100">
                  <c:v>40217.374999986714</c:v>
                </c:pt>
                <c:pt idx="4101">
                  <c:v>40217.416666653364</c:v>
                </c:pt>
                <c:pt idx="4102">
                  <c:v>40217.45833332005</c:v>
                </c:pt>
                <c:pt idx="4103">
                  <c:v>40217.499999986685</c:v>
                </c:pt>
                <c:pt idx="4104">
                  <c:v>40217.541666653335</c:v>
                </c:pt>
                <c:pt idx="4105">
                  <c:v>40217.583333320035</c:v>
                </c:pt>
                <c:pt idx="4106">
                  <c:v>40217.624999986685</c:v>
                </c:pt>
                <c:pt idx="4107">
                  <c:v>40217.666666653327</c:v>
                </c:pt>
                <c:pt idx="4108">
                  <c:v>40217.708333320013</c:v>
                </c:pt>
                <c:pt idx="4109">
                  <c:v>40217.749999986678</c:v>
                </c:pt>
                <c:pt idx="4110">
                  <c:v>40217.791666653306</c:v>
                </c:pt>
                <c:pt idx="4111">
                  <c:v>40217.833333320013</c:v>
                </c:pt>
                <c:pt idx="4112">
                  <c:v>40217.874999986685</c:v>
                </c:pt>
                <c:pt idx="4113">
                  <c:v>40217.916666653335</c:v>
                </c:pt>
                <c:pt idx="4114">
                  <c:v>40217.958333320021</c:v>
                </c:pt>
                <c:pt idx="4115">
                  <c:v>40217.999999986656</c:v>
                </c:pt>
                <c:pt idx="4116">
                  <c:v>40218.041666653313</c:v>
                </c:pt>
                <c:pt idx="4117">
                  <c:v>40218.083333319992</c:v>
                </c:pt>
                <c:pt idx="4118">
                  <c:v>40218.124999986656</c:v>
                </c:pt>
                <c:pt idx="4119">
                  <c:v>40218.166666653298</c:v>
                </c:pt>
                <c:pt idx="4120">
                  <c:v>40218.208333319992</c:v>
                </c:pt>
                <c:pt idx="4121">
                  <c:v>40218.249999986634</c:v>
                </c:pt>
                <c:pt idx="4122">
                  <c:v>40218.291666653269</c:v>
                </c:pt>
                <c:pt idx="4123">
                  <c:v>40218.333333319992</c:v>
                </c:pt>
                <c:pt idx="4124">
                  <c:v>40218.374999986641</c:v>
                </c:pt>
                <c:pt idx="4125">
                  <c:v>40218.416666653306</c:v>
                </c:pt>
                <c:pt idx="4126">
                  <c:v>40218.458333319999</c:v>
                </c:pt>
                <c:pt idx="4127">
                  <c:v>40218.499999986634</c:v>
                </c:pt>
                <c:pt idx="4128">
                  <c:v>40218.541666653276</c:v>
                </c:pt>
                <c:pt idx="4129">
                  <c:v>40218.583333319963</c:v>
                </c:pt>
                <c:pt idx="4130">
                  <c:v>40218.624999986627</c:v>
                </c:pt>
                <c:pt idx="4131">
                  <c:v>40218.666666653269</c:v>
                </c:pt>
                <c:pt idx="4132">
                  <c:v>40218.708333319963</c:v>
                </c:pt>
                <c:pt idx="4133">
                  <c:v>40218.74999998662</c:v>
                </c:pt>
                <c:pt idx="4134">
                  <c:v>40218.791666653247</c:v>
                </c:pt>
                <c:pt idx="4135">
                  <c:v>40218.833333319948</c:v>
                </c:pt>
                <c:pt idx="4136">
                  <c:v>40218.874999986612</c:v>
                </c:pt>
                <c:pt idx="4137">
                  <c:v>40218.916666653276</c:v>
                </c:pt>
                <c:pt idx="4138">
                  <c:v>40218.958333319955</c:v>
                </c:pt>
                <c:pt idx="4139">
                  <c:v>40218.999999986605</c:v>
                </c:pt>
                <c:pt idx="4140">
                  <c:v>40219.041666653247</c:v>
                </c:pt>
                <c:pt idx="4141">
                  <c:v>40219.083333319933</c:v>
                </c:pt>
                <c:pt idx="4142">
                  <c:v>40219.124999986598</c:v>
                </c:pt>
                <c:pt idx="4143">
                  <c:v>40219.166666653233</c:v>
                </c:pt>
                <c:pt idx="4144">
                  <c:v>40219.208333319933</c:v>
                </c:pt>
                <c:pt idx="4145">
                  <c:v>40219.24999998659</c:v>
                </c:pt>
                <c:pt idx="4146">
                  <c:v>40219.291666653218</c:v>
                </c:pt>
                <c:pt idx="4147">
                  <c:v>40219.333333319919</c:v>
                </c:pt>
                <c:pt idx="4148">
                  <c:v>40219.374999986598</c:v>
                </c:pt>
                <c:pt idx="4149">
                  <c:v>40219.416666653233</c:v>
                </c:pt>
                <c:pt idx="4150">
                  <c:v>40219.458333319926</c:v>
                </c:pt>
                <c:pt idx="4151">
                  <c:v>40219.499999986583</c:v>
                </c:pt>
                <c:pt idx="4152">
                  <c:v>40219.541666653218</c:v>
                </c:pt>
                <c:pt idx="4153">
                  <c:v>40219.583333319912</c:v>
                </c:pt>
                <c:pt idx="4154">
                  <c:v>40219.624999986569</c:v>
                </c:pt>
                <c:pt idx="4155">
                  <c:v>40219.666666653204</c:v>
                </c:pt>
                <c:pt idx="4156">
                  <c:v>40219.708333319897</c:v>
                </c:pt>
                <c:pt idx="4157">
                  <c:v>40219.749999986561</c:v>
                </c:pt>
                <c:pt idx="4158">
                  <c:v>40219.791666653189</c:v>
                </c:pt>
                <c:pt idx="4159">
                  <c:v>40219.83333331989</c:v>
                </c:pt>
                <c:pt idx="4160">
                  <c:v>40219.874999986576</c:v>
                </c:pt>
                <c:pt idx="4161">
                  <c:v>40219.916666653204</c:v>
                </c:pt>
                <c:pt idx="4162">
                  <c:v>40219.958333319897</c:v>
                </c:pt>
                <c:pt idx="4163">
                  <c:v>40219.999999986547</c:v>
                </c:pt>
                <c:pt idx="4164">
                  <c:v>40220.041666653189</c:v>
                </c:pt>
                <c:pt idx="4165">
                  <c:v>40220.083333319883</c:v>
                </c:pt>
                <c:pt idx="4166">
                  <c:v>40220.124999986539</c:v>
                </c:pt>
                <c:pt idx="4167">
                  <c:v>40220.166666653189</c:v>
                </c:pt>
                <c:pt idx="4168">
                  <c:v>40220.208333319868</c:v>
                </c:pt>
                <c:pt idx="4169">
                  <c:v>40220.249999986532</c:v>
                </c:pt>
                <c:pt idx="4170">
                  <c:v>40220.291666653167</c:v>
                </c:pt>
                <c:pt idx="4171">
                  <c:v>40220.333333319861</c:v>
                </c:pt>
                <c:pt idx="4172">
                  <c:v>40220.374999986547</c:v>
                </c:pt>
                <c:pt idx="4173">
                  <c:v>40220.416666653189</c:v>
                </c:pt>
                <c:pt idx="4174">
                  <c:v>40220.458333319868</c:v>
                </c:pt>
                <c:pt idx="4175">
                  <c:v>40220.499999986518</c:v>
                </c:pt>
                <c:pt idx="4176">
                  <c:v>40220.541666653175</c:v>
                </c:pt>
                <c:pt idx="4177">
                  <c:v>40220.583333319846</c:v>
                </c:pt>
                <c:pt idx="4178">
                  <c:v>40220.62499998651</c:v>
                </c:pt>
                <c:pt idx="4179">
                  <c:v>40220.666666653175</c:v>
                </c:pt>
                <c:pt idx="4180">
                  <c:v>40220.708333319839</c:v>
                </c:pt>
                <c:pt idx="4181">
                  <c:v>40220.749999986503</c:v>
                </c:pt>
                <c:pt idx="4182">
                  <c:v>40220.791666653138</c:v>
                </c:pt>
                <c:pt idx="4183">
                  <c:v>40220.833333319832</c:v>
                </c:pt>
                <c:pt idx="4184">
                  <c:v>40220.87499998651</c:v>
                </c:pt>
                <c:pt idx="4185">
                  <c:v>40220.91666665316</c:v>
                </c:pt>
                <c:pt idx="4186">
                  <c:v>40220.958333319846</c:v>
                </c:pt>
                <c:pt idx="4187">
                  <c:v>40220.999999986489</c:v>
                </c:pt>
                <c:pt idx="4188">
                  <c:v>40221.041666653138</c:v>
                </c:pt>
                <c:pt idx="4189">
                  <c:v>40221.083333319817</c:v>
                </c:pt>
                <c:pt idx="4190">
                  <c:v>40221.124999986481</c:v>
                </c:pt>
                <c:pt idx="4191">
                  <c:v>40221.166666653131</c:v>
                </c:pt>
                <c:pt idx="4192">
                  <c:v>40221.20833331981</c:v>
                </c:pt>
                <c:pt idx="4193">
                  <c:v>40221.249999986481</c:v>
                </c:pt>
                <c:pt idx="4194">
                  <c:v>40221.291666653116</c:v>
                </c:pt>
                <c:pt idx="4195">
                  <c:v>40221.333333319802</c:v>
                </c:pt>
                <c:pt idx="4196">
                  <c:v>40221.374999986489</c:v>
                </c:pt>
                <c:pt idx="4197">
                  <c:v>40221.416666653131</c:v>
                </c:pt>
                <c:pt idx="4198">
                  <c:v>40221.45833331981</c:v>
                </c:pt>
                <c:pt idx="4199">
                  <c:v>40221.499999986459</c:v>
                </c:pt>
                <c:pt idx="4200">
                  <c:v>40221.541666653124</c:v>
                </c:pt>
                <c:pt idx="4201">
                  <c:v>40221.583333319788</c:v>
                </c:pt>
                <c:pt idx="4202">
                  <c:v>40221.624999986452</c:v>
                </c:pt>
                <c:pt idx="4203">
                  <c:v>40221.666666653102</c:v>
                </c:pt>
                <c:pt idx="4204">
                  <c:v>40221.708333319781</c:v>
                </c:pt>
                <c:pt idx="4205">
                  <c:v>40221.749999986445</c:v>
                </c:pt>
                <c:pt idx="4206">
                  <c:v>40221.79166665308</c:v>
                </c:pt>
                <c:pt idx="4207">
                  <c:v>40221.833333319773</c:v>
                </c:pt>
                <c:pt idx="4208">
                  <c:v>40221.874999986452</c:v>
                </c:pt>
                <c:pt idx="4209">
                  <c:v>40221.916666653102</c:v>
                </c:pt>
                <c:pt idx="4210">
                  <c:v>40221.958333319781</c:v>
                </c:pt>
                <c:pt idx="4211">
                  <c:v>40221.99999998643</c:v>
                </c:pt>
                <c:pt idx="4212">
                  <c:v>40222.04166665308</c:v>
                </c:pt>
                <c:pt idx="4213">
                  <c:v>40222.083333319759</c:v>
                </c:pt>
                <c:pt idx="4214">
                  <c:v>40222.124999986423</c:v>
                </c:pt>
                <c:pt idx="4215">
                  <c:v>40222.166666653073</c:v>
                </c:pt>
                <c:pt idx="4216">
                  <c:v>40222.208333319752</c:v>
                </c:pt>
                <c:pt idx="4217">
                  <c:v>40222.249999986416</c:v>
                </c:pt>
                <c:pt idx="4218">
                  <c:v>40222.291666653051</c:v>
                </c:pt>
                <c:pt idx="4219">
                  <c:v>40222.333333319744</c:v>
                </c:pt>
                <c:pt idx="4220">
                  <c:v>40222.374999986423</c:v>
                </c:pt>
                <c:pt idx="4221">
                  <c:v>40222.416666653073</c:v>
                </c:pt>
                <c:pt idx="4222">
                  <c:v>40222.458333319752</c:v>
                </c:pt>
                <c:pt idx="4223">
                  <c:v>40222.499999986401</c:v>
                </c:pt>
                <c:pt idx="4224">
                  <c:v>40222.541666653051</c:v>
                </c:pt>
                <c:pt idx="4225">
                  <c:v>40222.58333331973</c:v>
                </c:pt>
                <c:pt idx="4226">
                  <c:v>40222.624999986394</c:v>
                </c:pt>
                <c:pt idx="4227">
                  <c:v>40222.666666653044</c:v>
                </c:pt>
                <c:pt idx="4228">
                  <c:v>40222.708333319722</c:v>
                </c:pt>
                <c:pt idx="4229">
                  <c:v>40222.749999986387</c:v>
                </c:pt>
                <c:pt idx="4230">
                  <c:v>40222.791666653022</c:v>
                </c:pt>
                <c:pt idx="4231">
                  <c:v>40222.833333319715</c:v>
                </c:pt>
                <c:pt idx="4232">
                  <c:v>40222.874999986394</c:v>
                </c:pt>
                <c:pt idx="4233">
                  <c:v>40222.916666653044</c:v>
                </c:pt>
                <c:pt idx="4234">
                  <c:v>40222.958333319722</c:v>
                </c:pt>
                <c:pt idx="4235">
                  <c:v>40222.999999986372</c:v>
                </c:pt>
                <c:pt idx="4236">
                  <c:v>40223.041666653022</c:v>
                </c:pt>
                <c:pt idx="4237">
                  <c:v>40223.083333319701</c:v>
                </c:pt>
                <c:pt idx="4238">
                  <c:v>40223.124999986365</c:v>
                </c:pt>
                <c:pt idx="4239">
                  <c:v>40223.166666653015</c:v>
                </c:pt>
                <c:pt idx="4240">
                  <c:v>40223.208333319686</c:v>
                </c:pt>
                <c:pt idx="4241">
                  <c:v>40223.249999986358</c:v>
                </c:pt>
                <c:pt idx="4242">
                  <c:v>40223.291666652993</c:v>
                </c:pt>
                <c:pt idx="4243">
                  <c:v>40223.333333319686</c:v>
                </c:pt>
                <c:pt idx="4244">
                  <c:v>40223.374999986365</c:v>
                </c:pt>
                <c:pt idx="4245">
                  <c:v>40223.416666653015</c:v>
                </c:pt>
                <c:pt idx="4246">
                  <c:v>40223.458333319693</c:v>
                </c:pt>
                <c:pt idx="4247">
                  <c:v>40223.499999986336</c:v>
                </c:pt>
                <c:pt idx="4248">
                  <c:v>40223.541666652993</c:v>
                </c:pt>
                <c:pt idx="4249">
                  <c:v>40223.583333319672</c:v>
                </c:pt>
                <c:pt idx="4250">
                  <c:v>40223.624999986336</c:v>
                </c:pt>
                <c:pt idx="4251">
                  <c:v>40223.666666652985</c:v>
                </c:pt>
                <c:pt idx="4252">
                  <c:v>40223.708333319664</c:v>
                </c:pt>
                <c:pt idx="4253">
                  <c:v>40223.749999986328</c:v>
                </c:pt>
                <c:pt idx="4254">
                  <c:v>40223.791666652971</c:v>
                </c:pt>
                <c:pt idx="4255">
                  <c:v>40223.833333319657</c:v>
                </c:pt>
                <c:pt idx="4256">
                  <c:v>40223.874999986336</c:v>
                </c:pt>
                <c:pt idx="4257">
                  <c:v>40223.916666652993</c:v>
                </c:pt>
                <c:pt idx="4258">
                  <c:v>40223.958333319664</c:v>
                </c:pt>
                <c:pt idx="4259">
                  <c:v>40223.999999986314</c:v>
                </c:pt>
                <c:pt idx="4260">
                  <c:v>40224.041666652978</c:v>
                </c:pt>
                <c:pt idx="4261">
                  <c:v>40224.083333319635</c:v>
                </c:pt>
                <c:pt idx="4262">
                  <c:v>40224.124999986307</c:v>
                </c:pt>
                <c:pt idx="4263">
                  <c:v>40224.166666652971</c:v>
                </c:pt>
                <c:pt idx="4264">
                  <c:v>40224.208333319635</c:v>
                </c:pt>
                <c:pt idx="4265">
                  <c:v>40224.249999986285</c:v>
                </c:pt>
                <c:pt idx="4266">
                  <c:v>40224.291666652949</c:v>
                </c:pt>
                <c:pt idx="4267">
                  <c:v>40224.333333319628</c:v>
                </c:pt>
                <c:pt idx="4268">
                  <c:v>40224.374999986292</c:v>
                </c:pt>
                <c:pt idx="4269">
                  <c:v>40224.416666652971</c:v>
                </c:pt>
                <c:pt idx="4270">
                  <c:v>40224.458333319635</c:v>
                </c:pt>
                <c:pt idx="4271">
                  <c:v>40224.499999986285</c:v>
                </c:pt>
                <c:pt idx="4272">
                  <c:v>40224.541666652935</c:v>
                </c:pt>
                <c:pt idx="4273">
                  <c:v>40224.583333319606</c:v>
                </c:pt>
                <c:pt idx="4274">
                  <c:v>40224.624999986278</c:v>
                </c:pt>
                <c:pt idx="4275">
                  <c:v>40224.666666652935</c:v>
                </c:pt>
                <c:pt idx="4276">
                  <c:v>40224.708333319606</c:v>
                </c:pt>
                <c:pt idx="4277">
                  <c:v>40224.74999998627</c:v>
                </c:pt>
                <c:pt idx="4278">
                  <c:v>40224.79166665292</c:v>
                </c:pt>
                <c:pt idx="4279">
                  <c:v>40224.833333319599</c:v>
                </c:pt>
                <c:pt idx="4280">
                  <c:v>40224.874999986263</c:v>
                </c:pt>
                <c:pt idx="4281">
                  <c:v>40224.916666652942</c:v>
                </c:pt>
                <c:pt idx="4282">
                  <c:v>40224.958333319606</c:v>
                </c:pt>
                <c:pt idx="4283">
                  <c:v>40224.999999986256</c:v>
                </c:pt>
                <c:pt idx="4284">
                  <c:v>40225.04166665292</c:v>
                </c:pt>
                <c:pt idx="4285">
                  <c:v>40225.083333319591</c:v>
                </c:pt>
                <c:pt idx="4286">
                  <c:v>40225.124999986234</c:v>
                </c:pt>
                <c:pt idx="4287">
                  <c:v>40225.166666652905</c:v>
                </c:pt>
                <c:pt idx="4288">
                  <c:v>40225.208333319591</c:v>
                </c:pt>
                <c:pt idx="4289">
                  <c:v>40225.249999986234</c:v>
                </c:pt>
                <c:pt idx="4290">
                  <c:v>40225.291666652884</c:v>
                </c:pt>
                <c:pt idx="4291">
                  <c:v>40225.333333319584</c:v>
                </c:pt>
                <c:pt idx="4292">
                  <c:v>40225.374999986241</c:v>
                </c:pt>
                <c:pt idx="4293">
                  <c:v>40225.416666652898</c:v>
                </c:pt>
                <c:pt idx="4294">
                  <c:v>40225.458333319584</c:v>
                </c:pt>
                <c:pt idx="4295">
                  <c:v>40225.499999986227</c:v>
                </c:pt>
                <c:pt idx="4296">
                  <c:v>40225.541666652884</c:v>
                </c:pt>
                <c:pt idx="4297">
                  <c:v>40225.583333319562</c:v>
                </c:pt>
                <c:pt idx="4298">
                  <c:v>40225.624999986205</c:v>
                </c:pt>
                <c:pt idx="4299">
                  <c:v>40225.666666652884</c:v>
                </c:pt>
                <c:pt idx="4300">
                  <c:v>40225.708333319548</c:v>
                </c:pt>
                <c:pt idx="4301">
                  <c:v>40225.749999986205</c:v>
                </c:pt>
                <c:pt idx="4302">
                  <c:v>40225.791666652854</c:v>
                </c:pt>
                <c:pt idx="4303">
                  <c:v>40225.833333319541</c:v>
                </c:pt>
                <c:pt idx="4304">
                  <c:v>40225.874999986212</c:v>
                </c:pt>
                <c:pt idx="4305">
                  <c:v>40225.916666652869</c:v>
                </c:pt>
                <c:pt idx="4306">
                  <c:v>40225.958333319548</c:v>
                </c:pt>
                <c:pt idx="4307">
                  <c:v>40225.999999986198</c:v>
                </c:pt>
                <c:pt idx="4308">
                  <c:v>40226.041666652854</c:v>
                </c:pt>
                <c:pt idx="4309">
                  <c:v>40226.083333319533</c:v>
                </c:pt>
                <c:pt idx="4310">
                  <c:v>40226.12499998619</c:v>
                </c:pt>
                <c:pt idx="4311">
                  <c:v>40226.166666652854</c:v>
                </c:pt>
                <c:pt idx="4312">
                  <c:v>40226.208333319519</c:v>
                </c:pt>
                <c:pt idx="4313">
                  <c:v>40226.249999986183</c:v>
                </c:pt>
                <c:pt idx="4314">
                  <c:v>40226.291666652818</c:v>
                </c:pt>
                <c:pt idx="4315">
                  <c:v>40226.333333319511</c:v>
                </c:pt>
                <c:pt idx="4316">
                  <c:v>40226.374999986198</c:v>
                </c:pt>
                <c:pt idx="4317">
                  <c:v>40226.41666665284</c:v>
                </c:pt>
                <c:pt idx="4318">
                  <c:v>40226.458333319526</c:v>
                </c:pt>
                <c:pt idx="4319">
                  <c:v>40226.499999986168</c:v>
                </c:pt>
                <c:pt idx="4320">
                  <c:v>40226.541666652825</c:v>
                </c:pt>
                <c:pt idx="4321">
                  <c:v>40226.583333319497</c:v>
                </c:pt>
                <c:pt idx="4322">
                  <c:v>40226.624999986161</c:v>
                </c:pt>
                <c:pt idx="4323">
                  <c:v>40226.666666652825</c:v>
                </c:pt>
                <c:pt idx="4324">
                  <c:v>40226.70833331949</c:v>
                </c:pt>
                <c:pt idx="4325">
                  <c:v>40226.749999986161</c:v>
                </c:pt>
                <c:pt idx="4326">
                  <c:v>40226.791666652796</c:v>
                </c:pt>
                <c:pt idx="4327">
                  <c:v>40226.833333319482</c:v>
                </c:pt>
                <c:pt idx="4328">
                  <c:v>40226.874999986168</c:v>
                </c:pt>
                <c:pt idx="4329">
                  <c:v>40226.916666652811</c:v>
                </c:pt>
                <c:pt idx="4330">
                  <c:v>40226.958333319497</c:v>
                </c:pt>
                <c:pt idx="4331">
                  <c:v>40226.999999986139</c:v>
                </c:pt>
                <c:pt idx="4332">
                  <c:v>40227.041666652804</c:v>
                </c:pt>
                <c:pt idx="4333">
                  <c:v>40227.083333319468</c:v>
                </c:pt>
                <c:pt idx="4334">
                  <c:v>40227.124999986132</c:v>
                </c:pt>
                <c:pt idx="4335">
                  <c:v>40227.166666652782</c:v>
                </c:pt>
                <c:pt idx="4336">
                  <c:v>40227.208333319461</c:v>
                </c:pt>
                <c:pt idx="4337">
                  <c:v>40227.249999986132</c:v>
                </c:pt>
                <c:pt idx="4338">
                  <c:v>40227.291666652767</c:v>
                </c:pt>
                <c:pt idx="4339">
                  <c:v>40227.333333319453</c:v>
                </c:pt>
                <c:pt idx="4340">
                  <c:v>40227.374999986139</c:v>
                </c:pt>
                <c:pt idx="4341">
                  <c:v>40227.416666652782</c:v>
                </c:pt>
                <c:pt idx="4342">
                  <c:v>40227.458333319461</c:v>
                </c:pt>
                <c:pt idx="4343">
                  <c:v>40227.49999998611</c:v>
                </c:pt>
                <c:pt idx="4344">
                  <c:v>40227.541666652774</c:v>
                </c:pt>
                <c:pt idx="4345">
                  <c:v>40227.583333319439</c:v>
                </c:pt>
                <c:pt idx="4346">
                  <c:v>40227.624999986103</c:v>
                </c:pt>
                <c:pt idx="4347">
                  <c:v>40227.666666652753</c:v>
                </c:pt>
                <c:pt idx="4348">
                  <c:v>40227.708333319431</c:v>
                </c:pt>
                <c:pt idx="4349">
                  <c:v>40227.749999986096</c:v>
                </c:pt>
                <c:pt idx="4350">
                  <c:v>40227.791666652731</c:v>
                </c:pt>
                <c:pt idx="4351">
                  <c:v>40227.833333319431</c:v>
                </c:pt>
                <c:pt idx="4352">
                  <c:v>40227.874999986103</c:v>
                </c:pt>
                <c:pt idx="4353">
                  <c:v>40227.916666652753</c:v>
                </c:pt>
                <c:pt idx="4354">
                  <c:v>40227.958333319439</c:v>
                </c:pt>
                <c:pt idx="4355">
                  <c:v>40227.999999986081</c:v>
                </c:pt>
                <c:pt idx="4356">
                  <c:v>40228.041666652731</c:v>
                </c:pt>
                <c:pt idx="4357">
                  <c:v>40228.08333331941</c:v>
                </c:pt>
                <c:pt idx="4358">
                  <c:v>40228.124999986081</c:v>
                </c:pt>
                <c:pt idx="4359">
                  <c:v>40228.166666652724</c:v>
                </c:pt>
                <c:pt idx="4360">
                  <c:v>40228.208333319402</c:v>
                </c:pt>
                <c:pt idx="4361">
                  <c:v>40228.249999986067</c:v>
                </c:pt>
                <c:pt idx="4362">
                  <c:v>40228.291666652702</c:v>
                </c:pt>
                <c:pt idx="4363">
                  <c:v>40228.333333319395</c:v>
                </c:pt>
                <c:pt idx="4364">
                  <c:v>40228.374999986074</c:v>
                </c:pt>
                <c:pt idx="4365">
                  <c:v>40228.416666652731</c:v>
                </c:pt>
                <c:pt idx="4366">
                  <c:v>40228.458333319402</c:v>
                </c:pt>
                <c:pt idx="4367">
                  <c:v>40228.499999986052</c:v>
                </c:pt>
                <c:pt idx="4368">
                  <c:v>40228.541666652702</c:v>
                </c:pt>
                <c:pt idx="4369">
                  <c:v>40228.58333331938</c:v>
                </c:pt>
                <c:pt idx="4370">
                  <c:v>40228.624999986045</c:v>
                </c:pt>
                <c:pt idx="4371">
                  <c:v>40228.666666652694</c:v>
                </c:pt>
                <c:pt idx="4372">
                  <c:v>40228.708333319373</c:v>
                </c:pt>
                <c:pt idx="4373">
                  <c:v>40228.749999986037</c:v>
                </c:pt>
                <c:pt idx="4374">
                  <c:v>40228.791666652673</c:v>
                </c:pt>
                <c:pt idx="4375">
                  <c:v>40228.833333319366</c:v>
                </c:pt>
                <c:pt idx="4376">
                  <c:v>40228.874999986045</c:v>
                </c:pt>
                <c:pt idx="4377">
                  <c:v>40228.916666652694</c:v>
                </c:pt>
                <c:pt idx="4378">
                  <c:v>40228.958333319373</c:v>
                </c:pt>
                <c:pt idx="4379">
                  <c:v>40228.999999986023</c:v>
                </c:pt>
                <c:pt idx="4380">
                  <c:v>40229.041666652673</c:v>
                </c:pt>
                <c:pt idx="4381">
                  <c:v>40229.083333319351</c:v>
                </c:pt>
                <c:pt idx="4382">
                  <c:v>40229.124999986016</c:v>
                </c:pt>
                <c:pt idx="4383">
                  <c:v>40229.166666652665</c:v>
                </c:pt>
                <c:pt idx="4384">
                  <c:v>40229.208333319344</c:v>
                </c:pt>
                <c:pt idx="4385">
                  <c:v>40229.249999986008</c:v>
                </c:pt>
                <c:pt idx="4386">
                  <c:v>40229.291666652643</c:v>
                </c:pt>
                <c:pt idx="4387">
                  <c:v>40229.333333319337</c:v>
                </c:pt>
                <c:pt idx="4388">
                  <c:v>40229.374999986016</c:v>
                </c:pt>
                <c:pt idx="4389">
                  <c:v>40229.416666652665</c:v>
                </c:pt>
                <c:pt idx="4390">
                  <c:v>40229.458333319344</c:v>
                </c:pt>
                <c:pt idx="4391">
                  <c:v>40229.499999985994</c:v>
                </c:pt>
                <c:pt idx="4392">
                  <c:v>40229.541666652643</c:v>
                </c:pt>
                <c:pt idx="4393">
                  <c:v>40229.583333319322</c:v>
                </c:pt>
                <c:pt idx="4394">
                  <c:v>40229.624999985987</c:v>
                </c:pt>
                <c:pt idx="4395">
                  <c:v>40229.666666652629</c:v>
                </c:pt>
                <c:pt idx="4396">
                  <c:v>40229.708333319315</c:v>
                </c:pt>
                <c:pt idx="4397">
                  <c:v>40229.749999985979</c:v>
                </c:pt>
                <c:pt idx="4398">
                  <c:v>40229.791666652607</c:v>
                </c:pt>
                <c:pt idx="4399">
                  <c:v>40229.833333319308</c:v>
                </c:pt>
                <c:pt idx="4400">
                  <c:v>40229.874999985987</c:v>
                </c:pt>
                <c:pt idx="4401">
                  <c:v>40229.916666652636</c:v>
                </c:pt>
                <c:pt idx="4402">
                  <c:v>40229.958333319315</c:v>
                </c:pt>
                <c:pt idx="4403">
                  <c:v>40229.999999985965</c:v>
                </c:pt>
                <c:pt idx="4404">
                  <c:v>40230.041666652614</c:v>
                </c:pt>
                <c:pt idx="4405">
                  <c:v>40230.083333319286</c:v>
                </c:pt>
                <c:pt idx="4406">
                  <c:v>40230.124999985957</c:v>
                </c:pt>
                <c:pt idx="4407">
                  <c:v>40230.166666652607</c:v>
                </c:pt>
                <c:pt idx="4408">
                  <c:v>40230.208333319286</c:v>
                </c:pt>
                <c:pt idx="4409">
                  <c:v>40230.24999998595</c:v>
                </c:pt>
                <c:pt idx="4410">
                  <c:v>40230.291666652585</c:v>
                </c:pt>
                <c:pt idx="4411">
                  <c:v>40230.333333319279</c:v>
                </c:pt>
                <c:pt idx="4412">
                  <c:v>40230.374999985943</c:v>
                </c:pt>
                <c:pt idx="4413">
                  <c:v>40230.416666652607</c:v>
                </c:pt>
                <c:pt idx="4414">
                  <c:v>40230.458333319286</c:v>
                </c:pt>
                <c:pt idx="4415">
                  <c:v>40230.499999985936</c:v>
                </c:pt>
                <c:pt idx="4416">
                  <c:v>40230.541666652585</c:v>
                </c:pt>
                <c:pt idx="4417">
                  <c:v>40230.583333319264</c:v>
                </c:pt>
                <c:pt idx="4418">
                  <c:v>40230.624999985928</c:v>
                </c:pt>
                <c:pt idx="4419">
                  <c:v>40230.666666652585</c:v>
                </c:pt>
                <c:pt idx="4420">
                  <c:v>40230.708333319257</c:v>
                </c:pt>
                <c:pt idx="4421">
                  <c:v>40230.749999985921</c:v>
                </c:pt>
                <c:pt idx="4422">
                  <c:v>40230.791666652571</c:v>
                </c:pt>
                <c:pt idx="4423">
                  <c:v>40230.83333331925</c:v>
                </c:pt>
                <c:pt idx="4424">
                  <c:v>40230.874999985928</c:v>
                </c:pt>
                <c:pt idx="4425">
                  <c:v>40230.916666652593</c:v>
                </c:pt>
                <c:pt idx="4426">
                  <c:v>40230.958333319242</c:v>
                </c:pt>
                <c:pt idx="4427">
                  <c:v>40230.999999985906</c:v>
                </c:pt>
                <c:pt idx="4428">
                  <c:v>40231.041666652571</c:v>
                </c:pt>
                <c:pt idx="4429">
                  <c:v>40231.083333319235</c:v>
                </c:pt>
                <c:pt idx="4430">
                  <c:v>40231.124999985885</c:v>
                </c:pt>
                <c:pt idx="4431">
                  <c:v>40231.166666652556</c:v>
                </c:pt>
                <c:pt idx="4432">
                  <c:v>40231.208333319228</c:v>
                </c:pt>
                <c:pt idx="4433">
                  <c:v>40231.249999985885</c:v>
                </c:pt>
                <c:pt idx="4434">
                  <c:v>40231.291666652534</c:v>
                </c:pt>
                <c:pt idx="4435">
                  <c:v>40231.33333331922</c:v>
                </c:pt>
                <c:pt idx="4436">
                  <c:v>40231.374999985892</c:v>
                </c:pt>
                <c:pt idx="4437">
                  <c:v>40231.416666652549</c:v>
                </c:pt>
                <c:pt idx="4438">
                  <c:v>40231.458333319213</c:v>
                </c:pt>
                <c:pt idx="4439">
                  <c:v>40231.499999985877</c:v>
                </c:pt>
                <c:pt idx="4440">
                  <c:v>40231.541666652534</c:v>
                </c:pt>
                <c:pt idx="4441">
                  <c:v>40231.583333319206</c:v>
                </c:pt>
                <c:pt idx="4442">
                  <c:v>40231.62499998587</c:v>
                </c:pt>
                <c:pt idx="4443">
                  <c:v>40231.666666652534</c:v>
                </c:pt>
                <c:pt idx="4444">
                  <c:v>40231.708333319199</c:v>
                </c:pt>
                <c:pt idx="4445">
                  <c:v>40231.749999985856</c:v>
                </c:pt>
                <c:pt idx="4446">
                  <c:v>40231.791666652513</c:v>
                </c:pt>
                <c:pt idx="4447">
                  <c:v>40231.833333319191</c:v>
                </c:pt>
                <c:pt idx="4448">
                  <c:v>40231.874999985863</c:v>
                </c:pt>
                <c:pt idx="4449">
                  <c:v>40231.916666652534</c:v>
                </c:pt>
                <c:pt idx="4450">
                  <c:v>40231.958333319206</c:v>
                </c:pt>
                <c:pt idx="4451">
                  <c:v>40231.999999985834</c:v>
                </c:pt>
                <c:pt idx="4452">
                  <c:v>40232.041666652505</c:v>
                </c:pt>
                <c:pt idx="4453">
                  <c:v>40232.083333319191</c:v>
                </c:pt>
                <c:pt idx="4454">
                  <c:v>40232.124999985834</c:v>
                </c:pt>
                <c:pt idx="4455">
                  <c:v>40232.166666652505</c:v>
                </c:pt>
                <c:pt idx="4456">
                  <c:v>40232.208333319169</c:v>
                </c:pt>
                <c:pt idx="4457">
                  <c:v>40232.249999985834</c:v>
                </c:pt>
                <c:pt idx="4458">
                  <c:v>40232.291666652469</c:v>
                </c:pt>
                <c:pt idx="4459">
                  <c:v>40232.333333319162</c:v>
                </c:pt>
                <c:pt idx="4460">
                  <c:v>40232.374999985841</c:v>
                </c:pt>
                <c:pt idx="4461">
                  <c:v>40232.416666652491</c:v>
                </c:pt>
                <c:pt idx="4462">
                  <c:v>40232.458333319177</c:v>
                </c:pt>
                <c:pt idx="4463">
                  <c:v>40232.499999985805</c:v>
                </c:pt>
                <c:pt idx="4464">
                  <c:v>40232.541666652476</c:v>
                </c:pt>
                <c:pt idx="4465">
                  <c:v>40232.583333319148</c:v>
                </c:pt>
                <c:pt idx="4466">
                  <c:v>40232.624999985805</c:v>
                </c:pt>
                <c:pt idx="4467">
                  <c:v>40232.666666652476</c:v>
                </c:pt>
                <c:pt idx="4468">
                  <c:v>40232.70833331914</c:v>
                </c:pt>
                <c:pt idx="4469">
                  <c:v>40232.749999985805</c:v>
                </c:pt>
                <c:pt idx="4470">
                  <c:v>40232.791666652447</c:v>
                </c:pt>
                <c:pt idx="4471">
                  <c:v>40232.833333319133</c:v>
                </c:pt>
                <c:pt idx="4472">
                  <c:v>40232.874999985797</c:v>
                </c:pt>
                <c:pt idx="4473">
                  <c:v>40232.916666652462</c:v>
                </c:pt>
                <c:pt idx="4474">
                  <c:v>40232.958333319148</c:v>
                </c:pt>
                <c:pt idx="4475">
                  <c:v>40232.999999985776</c:v>
                </c:pt>
                <c:pt idx="4476">
                  <c:v>40233.041666652454</c:v>
                </c:pt>
                <c:pt idx="4477">
                  <c:v>40233.083333319119</c:v>
                </c:pt>
                <c:pt idx="4478">
                  <c:v>40233.124999985776</c:v>
                </c:pt>
                <c:pt idx="4479">
                  <c:v>40233.166666652432</c:v>
                </c:pt>
                <c:pt idx="4480">
                  <c:v>40233.208333319111</c:v>
                </c:pt>
                <c:pt idx="4481">
                  <c:v>40233.249999985776</c:v>
                </c:pt>
                <c:pt idx="4482">
                  <c:v>40233.291666652418</c:v>
                </c:pt>
                <c:pt idx="4483">
                  <c:v>40233.333333319111</c:v>
                </c:pt>
                <c:pt idx="4484">
                  <c:v>40233.374999985768</c:v>
                </c:pt>
                <c:pt idx="4485">
                  <c:v>40233.416666652432</c:v>
                </c:pt>
                <c:pt idx="4486">
                  <c:v>40233.458333319119</c:v>
                </c:pt>
                <c:pt idx="4487">
                  <c:v>40233.499999985754</c:v>
                </c:pt>
                <c:pt idx="4488">
                  <c:v>40233.541666652425</c:v>
                </c:pt>
                <c:pt idx="4489">
                  <c:v>40233.583333319089</c:v>
                </c:pt>
                <c:pt idx="4490">
                  <c:v>40233.624999985754</c:v>
                </c:pt>
                <c:pt idx="4491">
                  <c:v>40233.666666652403</c:v>
                </c:pt>
                <c:pt idx="4492">
                  <c:v>40233.708333319082</c:v>
                </c:pt>
                <c:pt idx="4493">
                  <c:v>40233.749999985732</c:v>
                </c:pt>
                <c:pt idx="4494">
                  <c:v>40233.791666652382</c:v>
                </c:pt>
                <c:pt idx="4495">
                  <c:v>40233.833333319082</c:v>
                </c:pt>
                <c:pt idx="4496">
                  <c:v>40233.874999985739</c:v>
                </c:pt>
                <c:pt idx="4497">
                  <c:v>40233.916666652403</c:v>
                </c:pt>
                <c:pt idx="4498">
                  <c:v>40233.958333319089</c:v>
                </c:pt>
                <c:pt idx="4499">
                  <c:v>40233.999999985725</c:v>
                </c:pt>
                <c:pt idx="4500">
                  <c:v>40234.041666652382</c:v>
                </c:pt>
                <c:pt idx="4501">
                  <c:v>40234.08333331906</c:v>
                </c:pt>
                <c:pt idx="4502">
                  <c:v>40234.124999985725</c:v>
                </c:pt>
                <c:pt idx="4503">
                  <c:v>40234.166666652374</c:v>
                </c:pt>
                <c:pt idx="4504">
                  <c:v>40234.208333319053</c:v>
                </c:pt>
                <c:pt idx="4505">
                  <c:v>40234.249999985703</c:v>
                </c:pt>
                <c:pt idx="4506">
                  <c:v>40234.291666652352</c:v>
                </c:pt>
                <c:pt idx="4507">
                  <c:v>40234.333333319046</c:v>
                </c:pt>
                <c:pt idx="4508">
                  <c:v>40234.37499998571</c:v>
                </c:pt>
                <c:pt idx="4509">
                  <c:v>40234.416666652382</c:v>
                </c:pt>
                <c:pt idx="4510">
                  <c:v>40234.458333319053</c:v>
                </c:pt>
                <c:pt idx="4511">
                  <c:v>40234.499999985688</c:v>
                </c:pt>
                <c:pt idx="4512">
                  <c:v>40234.541666652352</c:v>
                </c:pt>
                <c:pt idx="4513">
                  <c:v>40234.583333319031</c:v>
                </c:pt>
                <c:pt idx="4514">
                  <c:v>40234.624999985681</c:v>
                </c:pt>
                <c:pt idx="4515">
                  <c:v>40234.666666652345</c:v>
                </c:pt>
                <c:pt idx="4516">
                  <c:v>40234.708333319031</c:v>
                </c:pt>
                <c:pt idx="4517">
                  <c:v>40234.749999985674</c:v>
                </c:pt>
                <c:pt idx="4518">
                  <c:v>40234.791666652323</c:v>
                </c:pt>
                <c:pt idx="4519">
                  <c:v>40234.833333319017</c:v>
                </c:pt>
                <c:pt idx="4520">
                  <c:v>40234.874999985681</c:v>
                </c:pt>
                <c:pt idx="4521">
                  <c:v>40234.916666652345</c:v>
                </c:pt>
                <c:pt idx="4522">
                  <c:v>40234.958333319024</c:v>
                </c:pt>
                <c:pt idx="4523">
                  <c:v>40234.999999985674</c:v>
                </c:pt>
                <c:pt idx="4524">
                  <c:v>40235.041666652323</c:v>
                </c:pt>
                <c:pt idx="4525">
                  <c:v>40235.083333319002</c:v>
                </c:pt>
                <c:pt idx="4526">
                  <c:v>40235.124999985652</c:v>
                </c:pt>
                <c:pt idx="4527">
                  <c:v>40235.166666652316</c:v>
                </c:pt>
                <c:pt idx="4528">
                  <c:v>40235.208333319002</c:v>
                </c:pt>
                <c:pt idx="4529">
                  <c:v>40235.249999985645</c:v>
                </c:pt>
                <c:pt idx="4530">
                  <c:v>40235.291666652294</c:v>
                </c:pt>
                <c:pt idx="4531">
                  <c:v>40235.333333319002</c:v>
                </c:pt>
                <c:pt idx="4532">
                  <c:v>40235.374999985652</c:v>
                </c:pt>
                <c:pt idx="4533">
                  <c:v>40235.416666652316</c:v>
                </c:pt>
                <c:pt idx="4534">
                  <c:v>40235.458333319009</c:v>
                </c:pt>
                <c:pt idx="4535">
                  <c:v>40235.49999998563</c:v>
                </c:pt>
                <c:pt idx="4536">
                  <c:v>40235.541666652294</c:v>
                </c:pt>
                <c:pt idx="4537">
                  <c:v>40235.583333318988</c:v>
                </c:pt>
                <c:pt idx="4538">
                  <c:v>40235.624999985623</c:v>
                </c:pt>
                <c:pt idx="4539">
                  <c:v>40235.666666652287</c:v>
                </c:pt>
                <c:pt idx="4540">
                  <c:v>40235.70833331898</c:v>
                </c:pt>
                <c:pt idx="4541">
                  <c:v>40235.749999985615</c:v>
                </c:pt>
                <c:pt idx="4542">
                  <c:v>40235.791666652265</c:v>
                </c:pt>
                <c:pt idx="4543">
                  <c:v>40235.833333318973</c:v>
                </c:pt>
                <c:pt idx="4544">
                  <c:v>40235.874999985623</c:v>
                </c:pt>
                <c:pt idx="4545">
                  <c:v>40235.916666652287</c:v>
                </c:pt>
                <c:pt idx="4546">
                  <c:v>40235.95833331898</c:v>
                </c:pt>
                <c:pt idx="4547">
                  <c:v>40235.999999985601</c:v>
                </c:pt>
                <c:pt idx="4548">
                  <c:v>40236.041666652265</c:v>
                </c:pt>
                <c:pt idx="4549">
                  <c:v>40236.083333318958</c:v>
                </c:pt>
                <c:pt idx="4550">
                  <c:v>40236.124999985594</c:v>
                </c:pt>
                <c:pt idx="4551">
                  <c:v>40236.166666652258</c:v>
                </c:pt>
                <c:pt idx="4552">
                  <c:v>40236.208333318951</c:v>
                </c:pt>
                <c:pt idx="4553">
                  <c:v>40236.249999985594</c:v>
                </c:pt>
                <c:pt idx="4554">
                  <c:v>40236.291666652236</c:v>
                </c:pt>
                <c:pt idx="4555">
                  <c:v>40236.333333318944</c:v>
                </c:pt>
                <c:pt idx="4556">
                  <c:v>40236.374999985601</c:v>
                </c:pt>
                <c:pt idx="4557">
                  <c:v>40236.416666652258</c:v>
                </c:pt>
                <c:pt idx="4558">
                  <c:v>40236.458333318951</c:v>
                </c:pt>
                <c:pt idx="4559">
                  <c:v>40236.499999985586</c:v>
                </c:pt>
                <c:pt idx="4560">
                  <c:v>40236.541666652229</c:v>
                </c:pt>
                <c:pt idx="4561">
                  <c:v>40236.583333318929</c:v>
                </c:pt>
                <c:pt idx="4562">
                  <c:v>40236.624999985579</c:v>
                </c:pt>
                <c:pt idx="4563">
                  <c:v>40236.666666652221</c:v>
                </c:pt>
                <c:pt idx="4564">
                  <c:v>40236.708333318922</c:v>
                </c:pt>
                <c:pt idx="4565">
                  <c:v>40236.749999985572</c:v>
                </c:pt>
                <c:pt idx="4566">
                  <c:v>40236.791666652207</c:v>
                </c:pt>
                <c:pt idx="4567">
                  <c:v>40236.833333318915</c:v>
                </c:pt>
                <c:pt idx="4568">
                  <c:v>40236.874999985579</c:v>
                </c:pt>
                <c:pt idx="4569">
                  <c:v>40236.916666652229</c:v>
                </c:pt>
                <c:pt idx="4570">
                  <c:v>40236.958333318915</c:v>
                </c:pt>
                <c:pt idx="4571">
                  <c:v>40236.999999985557</c:v>
                </c:pt>
                <c:pt idx="4572">
                  <c:v>40237.041666652207</c:v>
                </c:pt>
                <c:pt idx="4573">
                  <c:v>40237.083333318893</c:v>
                </c:pt>
                <c:pt idx="4574">
                  <c:v>40237.12499998555</c:v>
                </c:pt>
                <c:pt idx="4575">
                  <c:v>40237.1666666522</c:v>
                </c:pt>
                <c:pt idx="4576">
                  <c:v>40237.208333318893</c:v>
                </c:pt>
                <c:pt idx="4577">
                  <c:v>40237.249999985535</c:v>
                </c:pt>
                <c:pt idx="4578">
                  <c:v>40237.291666652178</c:v>
                </c:pt>
                <c:pt idx="4579">
                  <c:v>40237.333333318886</c:v>
                </c:pt>
                <c:pt idx="4580">
                  <c:v>40237.374999985543</c:v>
                </c:pt>
                <c:pt idx="4581">
                  <c:v>40237.4166666522</c:v>
                </c:pt>
                <c:pt idx="4582">
                  <c:v>40237.458333318893</c:v>
                </c:pt>
                <c:pt idx="4583">
                  <c:v>40237.499999985528</c:v>
                </c:pt>
                <c:pt idx="4584">
                  <c:v>40237.541666652185</c:v>
                </c:pt>
                <c:pt idx="4585">
                  <c:v>40237.583333318871</c:v>
                </c:pt>
                <c:pt idx="4586">
                  <c:v>40237.624999985521</c:v>
                </c:pt>
                <c:pt idx="4587">
                  <c:v>40237.666666652185</c:v>
                </c:pt>
                <c:pt idx="4588">
                  <c:v>40237.708333318849</c:v>
                </c:pt>
                <c:pt idx="4589">
                  <c:v>40237.749999985514</c:v>
                </c:pt>
                <c:pt idx="4590">
                  <c:v>40237.791666652163</c:v>
                </c:pt>
                <c:pt idx="4591">
                  <c:v>40237.833333318842</c:v>
                </c:pt>
                <c:pt idx="4592">
                  <c:v>40237.874999985521</c:v>
                </c:pt>
                <c:pt idx="4593">
                  <c:v>40237.916666652185</c:v>
                </c:pt>
                <c:pt idx="4594">
                  <c:v>40237.958333318857</c:v>
                </c:pt>
                <c:pt idx="4595">
                  <c:v>40237.999999985484</c:v>
                </c:pt>
                <c:pt idx="4596">
                  <c:v>40238.041666652156</c:v>
                </c:pt>
                <c:pt idx="4597">
                  <c:v>40238.083333318842</c:v>
                </c:pt>
                <c:pt idx="4598">
                  <c:v>40238.124999985484</c:v>
                </c:pt>
                <c:pt idx="4599">
                  <c:v>40238.166666652156</c:v>
                </c:pt>
                <c:pt idx="4600">
                  <c:v>40238.208333318835</c:v>
                </c:pt>
                <c:pt idx="4601">
                  <c:v>40238.249999985484</c:v>
                </c:pt>
                <c:pt idx="4602">
                  <c:v>40238.291666652127</c:v>
                </c:pt>
                <c:pt idx="4603">
                  <c:v>40238.333333318813</c:v>
                </c:pt>
                <c:pt idx="4604">
                  <c:v>40238.374999985492</c:v>
                </c:pt>
                <c:pt idx="4605">
                  <c:v>40238.416666652141</c:v>
                </c:pt>
                <c:pt idx="4606">
                  <c:v>40238.458333318835</c:v>
                </c:pt>
                <c:pt idx="4607">
                  <c:v>40238.49999998547</c:v>
                </c:pt>
                <c:pt idx="4608">
                  <c:v>40238.541666652134</c:v>
                </c:pt>
                <c:pt idx="4609">
                  <c:v>40238.583333318798</c:v>
                </c:pt>
                <c:pt idx="4610">
                  <c:v>40238.624999985455</c:v>
                </c:pt>
                <c:pt idx="4611">
                  <c:v>40238.666666652127</c:v>
                </c:pt>
                <c:pt idx="4612">
                  <c:v>40238.708333318791</c:v>
                </c:pt>
                <c:pt idx="4613">
                  <c:v>40238.749999985455</c:v>
                </c:pt>
                <c:pt idx="4614">
                  <c:v>40238.791666652098</c:v>
                </c:pt>
                <c:pt idx="4615">
                  <c:v>40238.833333318791</c:v>
                </c:pt>
                <c:pt idx="4616">
                  <c:v>40238.874999985448</c:v>
                </c:pt>
                <c:pt idx="4617">
                  <c:v>40238.916666652112</c:v>
                </c:pt>
                <c:pt idx="4618">
                  <c:v>40238.958333318798</c:v>
                </c:pt>
                <c:pt idx="4619">
                  <c:v>40238.999999985434</c:v>
                </c:pt>
                <c:pt idx="4620">
                  <c:v>40239.041666652105</c:v>
                </c:pt>
                <c:pt idx="4621">
                  <c:v>40239.083333318769</c:v>
                </c:pt>
                <c:pt idx="4622">
                  <c:v>40239.124999985434</c:v>
                </c:pt>
                <c:pt idx="4623">
                  <c:v>40239.166666652083</c:v>
                </c:pt>
                <c:pt idx="4624">
                  <c:v>40239.208333318762</c:v>
                </c:pt>
                <c:pt idx="4625">
                  <c:v>40239.249999985426</c:v>
                </c:pt>
                <c:pt idx="4626">
                  <c:v>40239.291666652069</c:v>
                </c:pt>
                <c:pt idx="4627">
                  <c:v>40239.333333318762</c:v>
                </c:pt>
                <c:pt idx="4628">
                  <c:v>40239.374999985419</c:v>
                </c:pt>
                <c:pt idx="4629">
                  <c:v>40239.416666652083</c:v>
                </c:pt>
                <c:pt idx="4630">
                  <c:v>40239.458333318769</c:v>
                </c:pt>
                <c:pt idx="4631">
                  <c:v>40239.499999985404</c:v>
                </c:pt>
                <c:pt idx="4632">
                  <c:v>40239.541666652076</c:v>
                </c:pt>
                <c:pt idx="4633">
                  <c:v>40239.58333331874</c:v>
                </c:pt>
                <c:pt idx="4634">
                  <c:v>40239.624999985404</c:v>
                </c:pt>
                <c:pt idx="4635">
                  <c:v>40239.666666652054</c:v>
                </c:pt>
                <c:pt idx="4636">
                  <c:v>40239.708333318733</c:v>
                </c:pt>
                <c:pt idx="4637">
                  <c:v>40239.749999985383</c:v>
                </c:pt>
                <c:pt idx="4638">
                  <c:v>40239.791666652032</c:v>
                </c:pt>
                <c:pt idx="4639">
                  <c:v>40239.833333318733</c:v>
                </c:pt>
                <c:pt idx="4640">
                  <c:v>40239.87499998539</c:v>
                </c:pt>
                <c:pt idx="4641">
                  <c:v>40239.916666652061</c:v>
                </c:pt>
                <c:pt idx="4642">
                  <c:v>40239.95833331874</c:v>
                </c:pt>
                <c:pt idx="4643">
                  <c:v>40239.999999985375</c:v>
                </c:pt>
                <c:pt idx="4644">
                  <c:v>40240.041666652032</c:v>
                </c:pt>
                <c:pt idx="4645">
                  <c:v>40240.083333318711</c:v>
                </c:pt>
                <c:pt idx="4646">
                  <c:v>40240.124999985375</c:v>
                </c:pt>
                <c:pt idx="4647">
                  <c:v>40240.166666652025</c:v>
                </c:pt>
                <c:pt idx="4648">
                  <c:v>40240.208333318711</c:v>
                </c:pt>
                <c:pt idx="4649">
                  <c:v>40240.249999985353</c:v>
                </c:pt>
                <c:pt idx="4650">
                  <c:v>40240.291666652003</c:v>
                </c:pt>
                <c:pt idx="4651">
                  <c:v>40240.333333318697</c:v>
                </c:pt>
                <c:pt idx="4652">
                  <c:v>40240.374999985361</c:v>
                </c:pt>
                <c:pt idx="4653">
                  <c:v>40240.416666652032</c:v>
                </c:pt>
                <c:pt idx="4654">
                  <c:v>40240.458333318704</c:v>
                </c:pt>
                <c:pt idx="4655">
                  <c:v>40240.499999985339</c:v>
                </c:pt>
                <c:pt idx="4656">
                  <c:v>40240.541666652003</c:v>
                </c:pt>
                <c:pt idx="4657">
                  <c:v>40240.583333318682</c:v>
                </c:pt>
                <c:pt idx="4658">
                  <c:v>40240.624999985332</c:v>
                </c:pt>
                <c:pt idx="4659">
                  <c:v>40240.666666651996</c:v>
                </c:pt>
                <c:pt idx="4660">
                  <c:v>40240.708333318682</c:v>
                </c:pt>
                <c:pt idx="4661">
                  <c:v>40240.749999985324</c:v>
                </c:pt>
                <c:pt idx="4662">
                  <c:v>40240.791666651974</c:v>
                </c:pt>
                <c:pt idx="4663">
                  <c:v>40240.833333318667</c:v>
                </c:pt>
                <c:pt idx="4664">
                  <c:v>40240.874999985332</c:v>
                </c:pt>
                <c:pt idx="4665">
                  <c:v>40240.916666651996</c:v>
                </c:pt>
                <c:pt idx="4666">
                  <c:v>40240.958333318675</c:v>
                </c:pt>
                <c:pt idx="4667">
                  <c:v>40240.999999985324</c:v>
                </c:pt>
                <c:pt idx="4668">
                  <c:v>40241.041666651974</c:v>
                </c:pt>
                <c:pt idx="4669">
                  <c:v>40241.083333318653</c:v>
                </c:pt>
                <c:pt idx="4670">
                  <c:v>40241.124999985303</c:v>
                </c:pt>
                <c:pt idx="4671">
                  <c:v>40241.166666651974</c:v>
                </c:pt>
                <c:pt idx="4672">
                  <c:v>40241.208333318646</c:v>
                </c:pt>
                <c:pt idx="4673">
                  <c:v>40241.249999985295</c:v>
                </c:pt>
                <c:pt idx="4674">
                  <c:v>40241.291666651952</c:v>
                </c:pt>
                <c:pt idx="4675">
                  <c:v>40241.333333318638</c:v>
                </c:pt>
                <c:pt idx="4676">
                  <c:v>40241.374999985303</c:v>
                </c:pt>
                <c:pt idx="4677">
                  <c:v>40241.416666651967</c:v>
                </c:pt>
                <c:pt idx="4678">
                  <c:v>40241.458333318646</c:v>
                </c:pt>
                <c:pt idx="4679">
                  <c:v>40241.499999985281</c:v>
                </c:pt>
                <c:pt idx="4680">
                  <c:v>40241.541666651945</c:v>
                </c:pt>
                <c:pt idx="4681">
                  <c:v>40241.583333318631</c:v>
                </c:pt>
                <c:pt idx="4682">
                  <c:v>40241.624999985273</c:v>
                </c:pt>
                <c:pt idx="4683">
                  <c:v>40241.666666651938</c:v>
                </c:pt>
                <c:pt idx="4684">
                  <c:v>40241.708333318616</c:v>
                </c:pt>
                <c:pt idx="4685">
                  <c:v>40241.749999985266</c:v>
                </c:pt>
                <c:pt idx="4686">
                  <c:v>40241.791666651916</c:v>
                </c:pt>
                <c:pt idx="4687">
                  <c:v>40241.833333318609</c:v>
                </c:pt>
                <c:pt idx="4688">
                  <c:v>40241.874999985273</c:v>
                </c:pt>
                <c:pt idx="4689">
                  <c:v>40241.916666651938</c:v>
                </c:pt>
                <c:pt idx="4690">
                  <c:v>40241.958333318616</c:v>
                </c:pt>
                <c:pt idx="4691">
                  <c:v>40241.999999985252</c:v>
                </c:pt>
                <c:pt idx="4692">
                  <c:v>40242.041666651916</c:v>
                </c:pt>
                <c:pt idx="4693">
                  <c:v>40242.083333318602</c:v>
                </c:pt>
                <c:pt idx="4694">
                  <c:v>40242.124999985244</c:v>
                </c:pt>
                <c:pt idx="4695">
                  <c:v>40242.166666651909</c:v>
                </c:pt>
                <c:pt idx="4696">
                  <c:v>40242.208333318602</c:v>
                </c:pt>
                <c:pt idx="4697">
                  <c:v>40242.249999985237</c:v>
                </c:pt>
                <c:pt idx="4698">
                  <c:v>40242.291666651887</c:v>
                </c:pt>
                <c:pt idx="4699">
                  <c:v>40242.333333318595</c:v>
                </c:pt>
                <c:pt idx="4700">
                  <c:v>40242.374999985244</c:v>
                </c:pt>
                <c:pt idx="4701">
                  <c:v>40242.416666651909</c:v>
                </c:pt>
                <c:pt idx="4702">
                  <c:v>40242.458333318602</c:v>
                </c:pt>
                <c:pt idx="4703">
                  <c:v>40242.499999985223</c:v>
                </c:pt>
                <c:pt idx="4704">
                  <c:v>40242.541666651887</c:v>
                </c:pt>
                <c:pt idx="4705">
                  <c:v>40242.58333331858</c:v>
                </c:pt>
                <c:pt idx="4706">
                  <c:v>40242.624999985215</c:v>
                </c:pt>
                <c:pt idx="4707">
                  <c:v>40242.666666651879</c:v>
                </c:pt>
                <c:pt idx="4708">
                  <c:v>40242.708333318573</c:v>
                </c:pt>
                <c:pt idx="4709">
                  <c:v>40242.749999985208</c:v>
                </c:pt>
                <c:pt idx="4710">
                  <c:v>40242.791666651858</c:v>
                </c:pt>
                <c:pt idx="4711">
                  <c:v>40242.833333318566</c:v>
                </c:pt>
                <c:pt idx="4712">
                  <c:v>40242.874999985215</c:v>
                </c:pt>
                <c:pt idx="4713">
                  <c:v>40242.916666651879</c:v>
                </c:pt>
                <c:pt idx="4714">
                  <c:v>40242.958333318573</c:v>
                </c:pt>
                <c:pt idx="4715">
                  <c:v>40242.999999985193</c:v>
                </c:pt>
                <c:pt idx="4716">
                  <c:v>40243.041666651858</c:v>
                </c:pt>
                <c:pt idx="4717">
                  <c:v>40243.083333318551</c:v>
                </c:pt>
                <c:pt idx="4718">
                  <c:v>40243.124999985186</c:v>
                </c:pt>
                <c:pt idx="4719">
                  <c:v>40243.16666665185</c:v>
                </c:pt>
                <c:pt idx="4720">
                  <c:v>40243.208333318544</c:v>
                </c:pt>
                <c:pt idx="4721">
                  <c:v>40243.249999985186</c:v>
                </c:pt>
                <c:pt idx="4722">
                  <c:v>40243.291666651821</c:v>
                </c:pt>
                <c:pt idx="4723">
                  <c:v>40243.333333318536</c:v>
                </c:pt>
                <c:pt idx="4724">
                  <c:v>40243.374999985193</c:v>
                </c:pt>
                <c:pt idx="4725">
                  <c:v>40243.41666665185</c:v>
                </c:pt>
                <c:pt idx="4726">
                  <c:v>40243.458333318544</c:v>
                </c:pt>
                <c:pt idx="4727">
                  <c:v>40243.499999985179</c:v>
                </c:pt>
                <c:pt idx="4728">
                  <c:v>40243.541666651821</c:v>
                </c:pt>
                <c:pt idx="4729">
                  <c:v>40243.583333318522</c:v>
                </c:pt>
                <c:pt idx="4730">
                  <c:v>40243.624999985172</c:v>
                </c:pt>
                <c:pt idx="4731">
                  <c:v>40243.666666651821</c:v>
                </c:pt>
                <c:pt idx="4732">
                  <c:v>40243.708333318515</c:v>
                </c:pt>
                <c:pt idx="4733">
                  <c:v>40243.749999985164</c:v>
                </c:pt>
                <c:pt idx="4734">
                  <c:v>40243.791666651799</c:v>
                </c:pt>
                <c:pt idx="4735">
                  <c:v>40243.833333318493</c:v>
                </c:pt>
                <c:pt idx="4736">
                  <c:v>40243.874999985172</c:v>
                </c:pt>
                <c:pt idx="4737">
                  <c:v>40243.916666651821</c:v>
                </c:pt>
                <c:pt idx="4738">
                  <c:v>40243.958333318515</c:v>
                </c:pt>
                <c:pt idx="4739">
                  <c:v>40243.99999998515</c:v>
                </c:pt>
                <c:pt idx="4740">
                  <c:v>40244.041666651799</c:v>
                </c:pt>
                <c:pt idx="4741">
                  <c:v>40244.083333318493</c:v>
                </c:pt>
                <c:pt idx="4742">
                  <c:v>40244.124999985135</c:v>
                </c:pt>
                <c:pt idx="4743">
                  <c:v>40244.166666651785</c:v>
                </c:pt>
                <c:pt idx="4744">
                  <c:v>40244.208333318486</c:v>
                </c:pt>
                <c:pt idx="4745">
                  <c:v>40244.249999985135</c:v>
                </c:pt>
                <c:pt idx="4746">
                  <c:v>40244.291666651763</c:v>
                </c:pt>
                <c:pt idx="4747">
                  <c:v>40244.333333318478</c:v>
                </c:pt>
                <c:pt idx="4748">
                  <c:v>40244.374999985142</c:v>
                </c:pt>
                <c:pt idx="4749">
                  <c:v>40244.416666651785</c:v>
                </c:pt>
                <c:pt idx="4750">
                  <c:v>40244.458333318486</c:v>
                </c:pt>
                <c:pt idx="4751">
                  <c:v>40244.499999985121</c:v>
                </c:pt>
                <c:pt idx="4752">
                  <c:v>40244.54166665177</c:v>
                </c:pt>
                <c:pt idx="4753">
                  <c:v>40244.583333318449</c:v>
                </c:pt>
                <c:pt idx="4754">
                  <c:v>40244.624999985106</c:v>
                </c:pt>
                <c:pt idx="4755">
                  <c:v>40244.666666651763</c:v>
                </c:pt>
                <c:pt idx="4756">
                  <c:v>40244.708333318442</c:v>
                </c:pt>
                <c:pt idx="4757">
                  <c:v>40244.749999985106</c:v>
                </c:pt>
                <c:pt idx="4758">
                  <c:v>40244.791666651741</c:v>
                </c:pt>
                <c:pt idx="4759">
                  <c:v>40244.833333318442</c:v>
                </c:pt>
                <c:pt idx="4760">
                  <c:v>40244.874999985099</c:v>
                </c:pt>
                <c:pt idx="4761">
                  <c:v>40244.916666651756</c:v>
                </c:pt>
                <c:pt idx="4762">
                  <c:v>40244.958333318449</c:v>
                </c:pt>
                <c:pt idx="4763">
                  <c:v>40244.999999985084</c:v>
                </c:pt>
                <c:pt idx="4764">
                  <c:v>40245.041666651734</c:v>
                </c:pt>
                <c:pt idx="4765">
                  <c:v>40245.083333318435</c:v>
                </c:pt>
                <c:pt idx="4766">
                  <c:v>40245.124999985084</c:v>
                </c:pt>
                <c:pt idx="4767">
                  <c:v>40245.166666651727</c:v>
                </c:pt>
                <c:pt idx="4768">
                  <c:v>40245.208333318413</c:v>
                </c:pt>
                <c:pt idx="4769">
                  <c:v>40245.249999985077</c:v>
                </c:pt>
                <c:pt idx="4770">
                  <c:v>40245.291666651698</c:v>
                </c:pt>
                <c:pt idx="4771">
                  <c:v>40245.333333318413</c:v>
                </c:pt>
                <c:pt idx="4772">
                  <c:v>40245.374999985084</c:v>
                </c:pt>
                <c:pt idx="4773">
                  <c:v>40245.416666651734</c:v>
                </c:pt>
                <c:pt idx="4774">
                  <c:v>40245.45833331842</c:v>
                </c:pt>
                <c:pt idx="4775">
                  <c:v>40245.499999985055</c:v>
                </c:pt>
                <c:pt idx="4776">
                  <c:v>40245.541666651705</c:v>
                </c:pt>
                <c:pt idx="4777">
                  <c:v>40245.583333318391</c:v>
                </c:pt>
                <c:pt idx="4778">
                  <c:v>40245.624999985055</c:v>
                </c:pt>
                <c:pt idx="4779">
                  <c:v>40245.666666651698</c:v>
                </c:pt>
                <c:pt idx="4780">
                  <c:v>40245.708333318391</c:v>
                </c:pt>
                <c:pt idx="4781">
                  <c:v>40245.749999985033</c:v>
                </c:pt>
                <c:pt idx="4782">
                  <c:v>40245.791666651668</c:v>
                </c:pt>
                <c:pt idx="4783">
                  <c:v>40245.833333318391</c:v>
                </c:pt>
                <c:pt idx="4784">
                  <c:v>40245.874999985041</c:v>
                </c:pt>
                <c:pt idx="4785">
                  <c:v>40245.916666651705</c:v>
                </c:pt>
                <c:pt idx="4786">
                  <c:v>40245.958333318391</c:v>
                </c:pt>
                <c:pt idx="4787">
                  <c:v>40245.999999985026</c:v>
                </c:pt>
                <c:pt idx="4788">
                  <c:v>40246.041666651668</c:v>
                </c:pt>
                <c:pt idx="4789">
                  <c:v>40246.083333318362</c:v>
                </c:pt>
                <c:pt idx="4790">
                  <c:v>40246.124999985026</c:v>
                </c:pt>
                <c:pt idx="4791">
                  <c:v>40246.166666651668</c:v>
                </c:pt>
                <c:pt idx="4792">
                  <c:v>40246.208333318362</c:v>
                </c:pt>
                <c:pt idx="4793">
                  <c:v>40246.249999985004</c:v>
                </c:pt>
                <c:pt idx="4794">
                  <c:v>40246.291666651639</c:v>
                </c:pt>
                <c:pt idx="4795">
                  <c:v>40246.333333318347</c:v>
                </c:pt>
                <c:pt idx="4796">
                  <c:v>40246.374999985012</c:v>
                </c:pt>
                <c:pt idx="4797">
                  <c:v>40246.416666651676</c:v>
                </c:pt>
                <c:pt idx="4798">
                  <c:v>40246.458333318355</c:v>
                </c:pt>
                <c:pt idx="4799">
                  <c:v>40246.499999985004</c:v>
                </c:pt>
                <c:pt idx="4800">
                  <c:v>40246.541666651647</c:v>
                </c:pt>
                <c:pt idx="4801">
                  <c:v>40246.583333318333</c:v>
                </c:pt>
                <c:pt idx="4802">
                  <c:v>40246.624999984997</c:v>
                </c:pt>
                <c:pt idx="4803">
                  <c:v>40246.666666651632</c:v>
                </c:pt>
                <c:pt idx="4804">
                  <c:v>40246.708333318333</c:v>
                </c:pt>
                <c:pt idx="4805">
                  <c:v>40246.74999998499</c:v>
                </c:pt>
                <c:pt idx="4806">
                  <c:v>40246.791666651618</c:v>
                </c:pt>
                <c:pt idx="4807">
                  <c:v>40246.833333318318</c:v>
                </c:pt>
                <c:pt idx="4808">
                  <c:v>40246.874999984997</c:v>
                </c:pt>
                <c:pt idx="4809">
                  <c:v>40246.916666651632</c:v>
                </c:pt>
                <c:pt idx="4810">
                  <c:v>40246.958333318325</c:v>
                </c:pt>
                <c:pt idx="4811">
                  <c:v>40246.999999984982</c:v>
                </c:pt>
                <c:pt idx="4812">
                  <c:v>40247.041666651618</c:v>
                </c:pt>
                <c:pt idx="4813">
                  <c:v>40247.083333318311</c:v>
                </c:pt>
                <c:pt idx="4814">
                  <c:v>40247.124999984968</c:v>
                </c:pt>
                <c:pt idx="4815">
                  <c:v>40247.166666651603</c:v>
                </c:pt>
                <c:pt idx="4816">
                  <c:v>40247.208333318296</c:v>
                </c:pt>
                <c:pt idx="4817">
                  <c:v>40247.249999984961</c:v>
                </c:pt>
                <c:pt idx="4818">
                  <c:v>40247.291666651588</c:v>
                </c:pt>
                <c:pt idx="4819">
                  <c:v>40247.333333318289</c:v>
                </c:pt>
                <c:pt idx="4820">
                  <c:v>40247.374999984968</c:v>
                </c:pt>
                <c:pt idx="4821">
                  <c:v>40247.416666651603</c:v>
                </c:pt>
                <c:pt idx="4822">
                  <c:v>40247.458333318296</c:v>
                </c:pt>
                <c:pt idx="4823">
                  <c:v>40247.499999984946</c:v>
                </c:pt>
                <c:pt idx="4824">
                  <c:v>40247.541666651588</c:v>
                </c:pt>
                <c:pt idx="4825">
                  <c:v>40247.583333318282</c:v>
                </c:pt>
                <c:pt idx="4826">
                  <c:v>40247.624999984939</c:v>
                </c:pt>
                <c:pt idx="4827">
                  <c:v>40247.666666651581</c:v>
                </c:pt>
                <c:pt idx="4828">
                  <c:v>40247.708333318267</c:v>
                </c:pt>
                <c:pt idx="4829">
                  <c:v>40247.749999984931</c:v>
                </c:pt>
                <c:pt idx="4830">
                  <c:v>40247.791666651567</c:v>
                </c:pt>
                <c:pt idx="4831">
                  <c:v>40247.83333331826</c:v>
                </c:pt>
                <c:pt idx="4832">
                  <c:v>40247.874999984946</c:v>
                </c:pt>
                <c:pt idx="4833">
                  <c:v>40247.916666651588</c:v>
                </c:pt>
                <c:pt idx="4834">
                  <c:v>40247.958333318267</c:v>
                </c:pt>
                <c:pt idx="4835">
                  <c:v>40247.999999984917</c:v>
                </c:pt>
                <c:pt idx="4836">
                  <c:v>40248.041666651574</c:v>
                </c:pt>
                <c:pt idx="4837">
                  <c:v>40248.083333318245</c:v>
                </c:pt>
                <c:pt idx="4838">
                  <c:v>40248.12499998491</c:v>
                </c:pt>
                <c:pt idx="4839">
                  <c:v>40248.166666651574</c:v>
                </c:pt>
                <c:pt idx="4840">
                  <c:v>40248.208333318238</c:v>
                </c:pt>
                <c:pt idx="4841">
                  <c:v>40248.249999984902</c:v>
                </c:pt>
                <c:pt idx="4842">
                  <c:v>40248.291666651538</c:v>
                </c:pt>
                <c:pt idx="4843">
                  <c:v>40248.333333318231</c:v>
                </c:pt>
                <c:pt idx="4844">
                  <c:v>40248.37499998491</c:v>
                </c:pt>
                <c:pt idx="4845">
                  <c:v>40248.416666651559</c:v>
                </c:pt>
                <c:pt idx="4846">
                  <c:v>40248.458333318245</c:v>
                </c:pt>
                <c:pt idx="4847">
                  <c:v>40248.499999984888</c:v>
                </c:pt>
                <c:pt idx="4848">
                  <c:v>40248.541666651538</c:v>
                </c:pt>
                <c:pt idx="4849">
                  <c:v>40248.583333318216</c:v>
                </c:pt>
                <c:pt idx="4850">
                  <c:v>40248.624999984881</c:v>
                </c:pt>
                <c:pt idx="4851">
                  <c:v>40248.66666665153</c:v>
                </c:pt>
                <c:pt idx="4852">
                  <c:v>40248.708333318209</c:v>
                </c:pt>
                <c:pt idx="4853">
                  <c:v>40248.749999984873</c:v>
                </c:pt>
                <c:pt idx="4854">
                  <c:v>40248.791666651508</c:v>
                </c:pt>
                <c:pt idx="4855">
                  <c:v>40248.833333318202</c:v>
                </c:pt>
                <c:pt idx="4856">
                  <c:v>40248.874999984881</c:v>
                </c:pt>
                <c:pt idx="4857">
                  <c:v>40248.91666665153</c:v>
                </c:pt>
                <c:pt idx="4858">
                  <c:v>40248.958333318216</c:v>
                </c:pt>
                <c:pt idx="4859">
                  <c:v>40248.999999984859</c:v>
                </c:pt>
                <c:pt idx="4860">
                  <c:v>40249.041666651508</c:v>
                </c:pt>
                <c:pt idx="4861">
                  <c:v>40249.083333318202</c:v>
                </c:pt>
                <c:pt idx="4862">
                  <c:v>40249.124999984851</c:v>
                </c:pt>
                <c:pt idx="4863">
                  <c:v>40249.166666651501</c:v>
                </c:pt>
                <c:pt idx="4864">
                  <c:v>40249.208333318194</c:v>
                </c:pt>
                <c:pt idx="4865">
                  <c:v>40249.249999984844</c:v>
                </c:pt>
                <c:pt idx="4866">
                  <c:v>40249.291666651479</c:v>
                </c:pt>
                <c:pt idx="4867">
                  <c:v>40249.333333318187</c:v>
                </c:pt>
                <c:pt idx="4868">
                  <c:v>40249.374999984851</c:v>
                </c:pt>
                <c:pt idx="4869">
                  <c:v>40249.416666651501</c:v>
                </c:pt>
                <c:pt idx="4870">
                  <c:v>40249.458333318194</c:v>
                </c:pt>
                <c:pt idx="4871">
                  <c:v>40249.49999998483</c:v>
                </c:pt>
                <c:pt idx="4872">
                  <c:v>40249.541666651479</c:v>
                </c:pt>
                <c:pt idx="4873">
                  <c:v>40249.583333318173</c:v>
                </c:pt>
                <c:pt idx="4874">
                  <c:v>40249.624999984822</c:v>
                </c:pt>
                <c:pt idx="4875">
                  <c:v>40249.666666651472</c:v>
                </c:pt>
                <c:pt idx="4876">
                  <c:v>40249.708333318165</c:v>
                </c:pt>
                <c:pt idx="4877">
                  <c:v>40249.749999984815</c:v>
                </c:pt>
                <c:pt idx="4878">
                  <c:v>40249.79166665145</c:v>
                </c:pt>
                <c:pt idx="4879">
                  <c:v>40249.833333318158</c:v>
                </c:pt>
                <c:pt idx="4880">
                  <c:v>40249.874999984822</c:v>
                </c:pt>
                <c:pt idx="4881">
                  <c:v>40249.916666651472</c:v>
                </c:pt>
                <c:pt idx="4882">
                  <c:v>40249.958333318165</c:v>
                </c:pt>
                <c:pt idx="4883">
                  <c:v>40249.999999984801</c:v>
                </c:pt>
                <c:pt idx="4884">
                  <c:v>40250.04166665145</c:v>
                </c:pt>
                <c:pt idx="4885">
                  <c:v>40250.083333318144</c:v>
                </c:pt>
                <c:pt idx="4886">
                  <c:v>40250.124999984786</c:v>
                </c:pt>
                <c:pt idx="4887">
                  <c:v>40250.166666651443</c:v>
                </c:pt>
                <c:pt idx="4888">
                  <c:v>40250.208333318136</c:v>
                </c:pt>
                <c:pt idx="4889">
                  <c:v>40250.249999984786</c:v>
                </c:pt>
                <c:pt idx="4890">
                  <c:v>40250.291666651421</c:v>
                </c:pt>
                <c:pt idx="4891">
                  <c:v>40250.333333318129</c:v>
                </c:pt>
                <c:pt idx="4892">
                  <c:v>40250.374999984793</c:v>
                </c:pt>
                <c:pt idx="4893">
                  <c:v>40250.416666651436</c:v>
                </c:pt>
                <c:pt idx="4894">
                  <c:v>40250.458333318136</c:v>
                </c:pt>
                <c:pt idx="4895">
                  <c:v>40250.499999984771</c:v>
                </c:pt>
                <c:pt idx="4896">
                  <c:v>40250.541666651421</c:v>
                </c:pt>
                <c:pt idx="4897">
                  <c:v>40250.583333318114</c:v>
                </c:pt>
                <c:pt idx="4898">
                  <c:v>40250.624999984764</c:v>
                </c:pt>
                <c:pt idx="4899">
                  <c:v>40250.666666651414</c:v>
                </c:pt>
                <c:pt idx="4900">
                  <c:v>40250.708333318093</c:v>
                </c:pt>
                <c:pt idx="4901">
                  <c:v>40250.749999984757</c:v>
                </c:pt>
                <c:pt idx="4902">
                  <c:v>40250.791666651392</c:v>
                </c:pt>
                <c:pt idx="4903">
                  <c:v>40250.833333318093</c:v>
                </c:pt>
                <c:pt idx="4904">
                  <c:v>40250.874999984764</c:v>
                </c:pt>
                <c:pt idx="4905">
                  <c:v>40250.916666651414</c:v>
                </c:pt>
                <c:pt idx="4906">
                  <c:v>40250.9583333181</c:v>
                </c:pt>
                <c:pt idx="4907">
                  <c:v>40250.999999984735</c:v>
                </c:pt>
                <c:pt idx="4908">
                  <c:v>40251.041666651385</c:v>
                </c:pt>
                <c:pt idx="4909">
                  <c:v>40251.083333318085</c:v>
                </c:pt>
                <c:pt idx="4910">
                  <c:v>40251.124999984735</c:v>
                </c:pt>
                <c:pt idx="4911">
                  <c:v>40251.166666651377</c:v>
                </c:pt>
                <c:pt idx="4912">
                  <c:v>40251.208333318078</c:v>
                </c:pt>
                <c:pt idx="4913">
                  <c:v>40251.249999984728</c:v>
                </c:pt>
                <c:pt idx="4914">
                  <c:v>40251.291666651356</c:v>
                </c:pt>
                <c:pt idx="4915">
                  <c:v>40251.333333318071</c:v>
                </c:pt>
                <c:pt idx="4916">
                  <c:v>40251.374999984735</c:v>
                </c:pt>
                <c:pt idx="4917">
                  <c:v>40251.416666651385</c:v>
                </c:pt>
                <c:pt idx="4918">
                  <c:v>40251.458333318071</c:v>
                </c:pt>
                <c:pt idx="4919">
                  <c:v>40251.499999984706</c:v>
                </c:pt>
                <c:pt idx="4920">
                  <c:v>40251.541666651363</c:v>
                </c:pt>
                <c:pt idx="4921">
                  <c:v>40251.583333318042</c:v>
                </c:pt>
                <c:pt idx="4922">
                  <c:v>40251.624999984706</c:v>
                </c:pt>
                <c:pt idx="4923">
                  <c:v>40251.666666651348</c:v>
                </c:pt>
                <c:pt idx="4924">
                  <c:v>40251.708333318042</c:v>
                </c:pt>
                <c:pt idx="4925">
                  <c:v>40251.749999984684</c:v>
                </c:pt>
                <c:pt idx="4926">
                  <c:v>40251.791666651319</c:v>
                </c:pt>
                <c:pt idx="4927">
                  <c:v>40251.833333318042</c:v>
                </c:pt>
                <c:pt idx="4928">
                  <c:v>40251.874999984691</c:v>
                </c:pt>
                <c:pt idx="4929">
                  <c:v>40251.916666651356</c:v>
                </c:pt>
                <c:pt idx="4930">
                  <c:v>40251.958333318049</c:v>
                </c:pt>
                <c:pt idx="4931">
                  <c:v>40251.999999984684</c:v>
                </c:pt>
                <c:pt idx="4932">
                  <c:v>40252.041666651327</c:v>
                </c:pt>
                <c:pt idx="4933">
                  <c:v>40252.083333318013</c:v>
                </c:pt>
                <c:pt idx="4934">
                  <c:v>40252.124999984677</c:v>
                </c:pt>
                <c:pt idx="4935">
                  <c:v>40252.166666651319</c:v>
                </c:pt>
                <c:pt idx="4936">
                  <c:v>40252.208333318013</c:v>
                </c:pt>
                <c:pt idx="4937">
                  <c:v>40252.24999998467</c:v>
                </c:pt>
                <c:pt idx="4938">
                  <c:v>40252.291666651297</c:v>
                </c:pt>
                <c:pt idx="4939">
                  <c:v>40252.333333317998</c:v>
                </c:pt>
                <c:pt idx="4940">
                  <c:v>40252.374999984662</c:v>
                </c:pt>
                <c:pt idx="4941">
                  <c:v>40252.416666651327</c:v>
                </c:pt>
                <c:pt idx="4942">
                  <c:v>40252.458333318005</c:v>
                </c:pt>
                <c:pt idx="4943">
                  <c:v>40252.499999984655</c:v>
                </c:pt>
                <c:pt idx="4944">
                  <c:v>40252.541666651297</c:v>
                </c:pt>
                <c:pt idx="4945">
                  <c:v>40252.583333317983</c:v>
                </c:pt>
                <c:pt idx="4946">
                  <c:v>40252.624999984633</c:v>
                </c:pt>
                <c:pt idx="4947">
                  <c:v>40252.666666651283</c:v>
                </c:pt>
                <c:pt idx="4948">
                  <c:v>40252.708333317983</c:v>
                </c:pt>
                <c:pt idx="4949">
                  <c:v>40252.749999984626</c:v>
                </c:pt>
                <c:pt idx="4950">
                  <c:v>40252.791666651268</c:v>
                </c:pt>
                <c:pt idx="4951">
                  <c:v>40252.833333317969</c:v>
                </c:pt>
                <c:pt idx="4952">
                  <c:v>40252.874999984633</c:v>
                </c:pt>
                <c:pt idx="4953">
                  <c:v>40252.916666651283</c:v>
                </c:pt>
                <c:pt idx="4954">
                  <c:v>40252.958333317976</c:v>
                </c:pt>
                <c:pt idx="4955">
                  <c:v>40252.999999984626</c:v>
                </c:pt>
                <c:pt idx="4956">
                  <c:v>40253.041666651268</c:v>
                </c:pt>
                <c:pt idx="4957">
                  <c:v>40253.083333317962</c:v>
                </c:pt>
                <c:pt idx="4958">
                  <c:v>40253.124999984604</c:v>
                </c:pt>
                <c:pt idx="4959">
                  <c:v>40253.166666651254</c:v>
                </c:pt>
                <c:pt idx="4960">
                  <c:v>40253.208333317947</c:v>
                </c:pt>
                <c:pt idx="4961">
                  <c:v>40253.249999984604</c:v>
                </c:pt>
                <c:pt idx="4962">
                  <c:v>40253.291666651239</c:v>
                </c:pt>
                <c:pt idx="4963">
                  <c:v>40253.33333331794</c:v>
                </c:pt>
                <c:pt idx="4964">
                  <c:v>40253.374999984611</c:v>
                </c:pt>
                <c:pt idx="4965">
                  <c:v>40253.416666651254</c:v>
                </c:pt>
                <c:pt idx="4966">
                  <c:v>40253.458333317947</c:v>
                </c:pt>
                <c:pt idx="4967">
                  <c:v>40253.499999984597</c:v>
                </c:pt>
                <c:pt idx="4968">
                  <c:v>40253.541666651232</c:v>
                </c:pt>
                <c:pt idx="4969">
                  <c:v>40253.583333317933</c:v>
                </c:pt>
                <c:pt idx="4970">
                  <c:v>40253.62499998459</c:v>
                </c:pt>
                <c:pt idx="4971">
                  <c:v>40253.666666651232</c:v>
                </c:pt>
                <c:pt idx="4972">
                  <c:v>40253.708333317918</c:v>
                </c:pt>
                <c:pt idx="4973">
                  <c:v>40253.749999984582</c:v>
                </c:pt>
                <c:pt idx="4974">
                  <c:v>40253.79166665121</c:v>
                </c:pt>
                <c:pt idx="4975">
                  <c:v>40253.833333317911</c:v>
                </c:pt>
                <c:pt idx="4976">
                  <c:v>40253.874999984597</c:v>
                </c:pt>
                <c:pt idx="4977">
                  <c:v>40253.916666651225</c:v>
                </c:pt>
                <c:pt idx="4978">
                  <c:v>40253.958333317918</c:v>
                </c:pt>
                <c:pt idx="4979">
                  <c:v>40253.999999984568</c:v>
                </c:pt>
                <c:pt idx="4980">
                  <c:v>40254.041666651203</c:v>
                </c:pt>
                <c:pt idx="4981">
                  <c:v>40254.083333317896</c:v>
                </c:pt>
                <c:pt idx="4982">
                  <c:v>40254.12499998456</c:v>
                </c:pt>
                <c:pt idx="4983">
                  <c:v>40254.166666651203</c:v>
                </c:pt>
                <c:pt idx="4984">
                  <c:v>40254.208333317889</c:v>
                </c:pt>
                <c:pt idx="4985">
                  <c:v>40254.249999984553</c:v>
                </c:pt>
                <c:pt idx="4986">
                  <c:v>40254.291666651181</c:v>
                </c:pt>
                <c:pt idx="4987">
                  <c:v>40254.333333317882</c:v>
                </c:pt>
                <c:pt idx="4988">
                  <c:v>40254.37499998456</c:v>
                </c:pt>
                <c:pt idx="4989">
                  <c:v>40254.416666651196</c:v>
                </c:pt>
                <c:pt idx="4990">
                  <c:v>40254.458333317896</c:v>
                </c:pt>
                <c:pt idx="4991">
                  <c:v>40254.499999984539</c:v>
                </c:pt>
                <c:pt idx="4992">
                  <c:v>40254.541666651181</c:v>
                </c:pt>
                <c:pt idx="4993">
                  <c:v>40254.583333317867</c:v>
                </c:pt>
                <c:pt idx="4994">
                  <c:v>40254.624999984531</c:v>
                </c:pt>
                <c:pt idx="4995">
                  <c:v>40254.666666651181</c:v>
                </c:pt>
                <c:pt idx="4996">
                  <c:v>40254.70833331786</c:v>
                </c:pt>
                <c:pt idx="4997">
                  <c:v>40254.749999984531</c:v>
                </c:pt>
                <c:pt idx="4998">
                  <c:v>40254.791666651166</c:v>
                </c:pt>
                <c:pt idx="4999">
                  <c:v>40254.833333317853</c:v>
                </c:pt>
                <c:pt idx="5000">
                  <c:v>40254.874999984539</c:v>
                </c:pt>
                <c:pt idx="5001">
                  <c:v>40254.916666651181</c:v>
                </c:pt>
                <c:pt idx="5002">
                  <c:v>40254.95833331786</c:v>
                </c:pt>
                <c:pt idx="5003">
                  <c:v>40254.999999984509</c:v>
                </c:pt>
                <c:pt idx="5004">
                  <c:v>40255.041666651174</c:v>
                </c:pt>
                <c:pt idx="5005">
                  <c:v>40255.083333317838</c:v>
                </c:pt>
                <c:pt idx="5006">
                  <c:v>40255.124999984502</c:v>
                </c:pt>
                <c:pt idx="5007">
                  <c:v>40255.166666651152</c:v>
                </c:pt>
                <c:pt idx="5008">
                  <c:v>40255.208333317831</c:v>
                </c:pt>
                <c:pt idx="5009">
                  <c:v>40255.249999984495</c:v>
                </c:pt>
                <c:pt idx="5010">
                  <c:v>40255.29166665113</c:v>
                </c:pt>
                <c:pt idx="5011">
                  <c:v>40255.333333317823</c:v>
                </c:pt>
                <c:pt idx="5012">
                  <c:v>40255.374999984502</c:v>
                </c:pt>
                <c:pt idx="5013">
                  <c:v>40255.416666651152</c:v>
                </c:pt>
                <c:pt idx="5014">
                  <c:v>40255.458333317831</c:v>
                </c:pt>
                <c:pt idx="5015">
                  <c:v>40255.49999998448</c:v>
                </c:pt>
                <c:pt idx="5016">
                  <c:v>40255.54166665113</c:v>
                </c:pt>
                <c:pt idx="5017">
                  <c:v>40255.583333317809</c:v>
                </c:pt>
                <c:pt idx="5018">
                  <c:v>40255.624999984473</c:v>
                </c:pt>
                <c:pt idx="5019">
                  <c:v>40255.666666651123</c:v>
                </c:pt>
                <c:pt idx="5020">
                  <c:v>40255.708333317802</c:v>
                </c:pt>
                <c:pt idx="5021">
                  <c:v>40255.749999984466</c:v>
                </c:pt>
                <c:pt idx="5022">
                  <c:v>40255.791666651101</c:v>
                </c:pt>
                <c:pt idx="5023">
                  <c:v>40255.833333317794</c:v>
                </c:pt>
                <c:pt idx="5024">
                  <c:v>40255.874999984473</c:v>
                </c:pt>
                <c:pt idx="5025">
                  <c:v>40255.916666651123</c:v>
                </c:pt>
                <c:pt idx="5026">
                  <c:v>40255.958333317802</c:v>
                </c:pt>
                <c:pt idx="5027">
                  <c:v>40255.999999984451</c:v>
                </c:pt>
                <c:pt idx="5028">
                  <c:v>40256.041666651101</c:v>
                </c:pt>
                <c:pt idx="5029">
                  <c:v>40256.08333331778</c:v>
                </c:pt>
                <c:pt idx="5030">
                  <c:v>40256.124999984444</c:v>
                </c:pt>
                <c:pt idx="5031">
                  <c:v>40256.166666651094</c:v>
                </c:pt>
                <c:pt idx="5032">
                  <c:v>40256.208333317772</c:v>
                </c:pt>
                <c:pt idx="5033">
                  <c:v>40256.249999984437</c:v>
                </c:pt>
                <c:pt idx="5034">
                  <c:v>40256.291666651072</c:v>
                </c:pt>
                <c:pt idx="5035">
                  <c:v>40256.333333317765</c:v>
                </c:pt>
                <c:pt idx="5036">
                  <c:v>40256.374999984444</c:v>
                </c:pt>
                <c:pt idx="5037">
                  <c:v>40256.416666651094</c:v>
                </c:pt>
                <c:pt idx="5038">
                  <c:v>40256.458333317772</c:v>
                </c:pt>
                <c:pt idx="5039">
                  <c:v>40256.499999984422</c:v>
                </c:pt>
                <c:pt idx="5040">
                  <c:v>40256.541666651072</c:v>
                </c:pt>
                <c:pt idx="5041">
                  <c:v>40256.583333317751</c:v>
                </c:pt>
                <c:pt idx="5042">
                  <c:v>40256.624999984415</c:v>
                </c:pt>
                <c:pt idx="5043">
                  <c:v>40256.666666651065</c:v>
                </c:pt>
                <c:pt idx="5044">
                  <c:v>40256.708333317736</c:v>
                </c:pt>
                <c:pt idx="5045">
                  <c:v>40256.749999984408</c:v>
                </c:pt>
                <c:pt idx="5046">
                  <c:v>40256.791666651043</c:v>
                </c:pt>
                <c:pt idx="5047">
                  <c:v>40256.833333317736</c:v>
                </c:pt>
                <c:pt idx="5048">
                  <c:v>40256.874999984415</c:v>
                </c:pt>
                <c:pt idx="5049">
                  <c:v>40256.916666651065</c:v>
                </c:pt>
                <c:pt idx="5050">
                  <c:v>40256.958333317743</c:v>
                </c:pt>
                <c:pt idx="5051">
                  <c:v>40256.999999984386</c:v>
                </c:pt>
                <c:pt idx="5052">
                  <c:v>40257.041666651043</c:v>
                </c:pt>
                <c:pt idx="5053">
                  <c:v>40257.083333317722</c:v>
                </c:pt>
                <c:pt idx="5054">
                  <c:v>40257.124999984386</c:v>
                </c:pt>
                <c:pt idx="5055">
                  <c:v>40257.166666651028</c:v>
                </c:pt>
                <c:pt idx="5056">
                  <c:v>40257.208333317714</c:v>
                </c:pt>
                <c:pt idx="5057">
                  <c:v>40257.249999984379</c:v>
                </c:pt>
                <c:pt idx="5058">
                  <c:v>40257.291666651006</c:v>
                </c:pt>
                <c:pt idx="5059">
                  <c:v>40257.333333317707</c:v>
                </c:pt>
                <c:pt idx="5060">
                  <c:v>40257.374999984386</c:v>
                </c:pt>
                <c:pt idx="5061">
                  <c:v>40257.416666651035</c:v>
                </c:pt>
                <c:pt idx="5062">
                  <c:v>40257.458333317714</c:v>
                </c:pt>
                <c:pt idx="5063">
                  <c:v>40257.499999984364</c:v>
                </c:pt>
                <c:pt idx="5064">
                  <c:v>40257.541666651014</c:v>
                </c:pt>
                <c:pt idx="5065">
                  <c:v>40257.583333317685</c:v>
                </c:pt>
                <c:pt idx="5066">
                  <c:v>40257.624999984357</c:v>
                </c:pt>
                <c:pt idx="5067">
                  <c:v>40257.666666651006</c:v>
                </c:pt>
                <c:pt idx="5068">
                  <c:v>40257.708333317685</c:v>
                </c:pt>
                <c:pt idx="5069">
                  <c:v>40257.749999984335</c:v>
                </c:pt>
                <c:pt idx="5070">
                  <c:v>40257.791666650985</c:v>
                </c:pt>
                <c:pt idx="5071">
                  <c:v>40257.833333317678</c:v>
                </c:pt>
                <c:pt idx="5072">
                  <c:v>40257.874999984342</c:v>
                </c:pt>
                <c:pt idx="5073">
                  <c:v>40257.916666651006</c:v>
                </c:pt>
                <c:pt idx="5074">
                  <c:v>40257.958333317685</c:v>
                </c:pt>
                <c:pt idx="5075">
                  <c:v>40257.999999984335</c:v>
                </c:pt>
                <c:pt idx="5076">
                  <c:v>40258.041666650985</c:v>
                </c:pt>
                <c:pt idx="5077">
                  <c:v>40258.083333317656</c:v>
                </c:pt>
                <c:pt idx="5078">
                  <c:v>40258.124999984328</c:v>
                </c:pt>
                <c:pt idx="5079">
                  <c:v>40258.166666650985</c:v>
                </c:pt>
                <c:pt idx="5080">
                  <c:v>40258.208333317656</c:v>
                </c:pt>
                <c:pt idx="5081">
                  <c:v>40258.24999998432</c:v>
                </c:pt>
                <c:pt idx="5082">
                  <c:v>40258.29166665097</c:v>
                </c:pt>
                <c:pt idx="5083">
                  <c:v>40258.333333317634</c:v>
                </c:pt>
                <c:pt idx="5084">
                  <c:v>40258.374999984313</c:v>
                </c:pt>
                <c:pt idx="5085">
                  <c:v>40258.416666650992</c:v>
                </c:pt>
                <c:pt idx="5086">
                  <c:v>40258.458333317642</c:v>
                </c:pt>
                <c:pt idx="5087">
                  <c:v>40258.499999984306</c:v>
                </c:pt>
                <c:pt idx="5088">
                  <c:v>40258.54166665097</c:v>
                </c:pt>
                <c:pt idx="5089">
                  <c:v>40258.583333317634</c:v>
                </c:pt>
                <c:pt idx="5090">
                  <c:v>40258.624999984284</c:v>
                </c:pt>
                <c:pt idx="5091">
                  <c:v>40258.666666650955</c:v>
                </c:pt>
                <c:pt idx="5092">
                  <c:v>40258.708333317627</c:v>
                </c:pt>
                <c:pt idx="5093">
                  <c:v>40258.749999984284</c:v>
                </c:pt>
                <c:pt idx="5094">
                  <c:v>40258.791666650934</c:v>
                </c:pt>
                <c:pt idx="5095">
                  <c:v>40258.83333331762</c:v>
                </c:pt>
                <c:pt idx="5096">
                  <c:v>40258.874999984291</c:v>
                </c:pt>
                <c:pt idx="5097">
                  <c:v>40258.916666650948</c:v>
                </c:pt>
                <c:pt idx="5098">
                  <c:v>40258.958333317612</c:v>
                </c:pt>
                <c:pt idx="5099">
                  <c:v>40258.999999984277</c:v>
                </c:pt>
                <c:pt idx="5100">
                  <c:v>40259.041666650934</c:v>
                </c:pt>
                <c:pt idx="5101">
                  <c:v>40259.083333317605</c:v>
                </c:pt>
                <c:pt idx="5102">
                  <c:v>40259.124999984255</c:v>
                </c:pt>
                <c:pt idx="5103">
                  <c:v>40259.166666650934</c:v>
                </c:pt>
                <c:pt idx="5104">
                  <c:v>40259.208333317598</c:v>
                </c:pt>
                <c:pt idx="5105">
                  <c:v>40259.249999984255</c:v>
                </c:pt>
                <c:pt idx="5106">
                  <c:v>40259.291666650905</c:v>
                </c:pt>
                <c:pt idx="5107">
                  <c:v>40259.333333317591</c:v>
                </c:pt>
                <c:pt idx="5108">
                  <c:v>40259.374999984262</c:v>
                </c:pt>
                <c:pt idx="5109">
                  <c:v>40259.416666650919</c:v>
                </c:pt>
                <c:pt idx="5110">
                  <c:v>40259.458333317598</c:v>
                </c:pt>
                <c:pt idx="5111">
                  <c:v>40259.499999984233</c:v>
                </c:pt>
                <c:pt idx="5112">
                  <c:v>40259.541666650905</c:v>
                </c:pt>
                <c:pt idx="5113">
                  <c:v>40259.583333317583</c:v>
                </c:pt>
                <c:pt idx="5114">
                  <c:v>40259.624999984226</c:v>
                </c:pt>
                <c:pt idx="5115">
                  <c:v>40259.666666650905</c:v>
                </c:pt>
                <c:pt idx="5116">
                  <c:v>40259.708333317569</c:v>
                </c:pt>
                <c:pt idx="5117">
                  <c:v>40259.749999984226</c:v>
                </c:pt>
                <c:pt idx="5118">
                  <c:v>40259.791666650868</c:v>
                </c:pt>
                <c:pt idx="5119">
                  <c:v>40259.833333317561</c:v>
                </c:pt>
                <c:pt idx="5120">
                  <c:v>40259.874999984233</c:v>
                </c:pt>
                <c:pt idx="5121">
                  <c:v>40259.91666665089</c:v>
                </c:pt>
                <c:pt idx="5122">
                  <c:v>40259.958333317576</c:v>
                </c:pt>
                <c:pt idx="5123">
                  <c:v>40259.999999984204</c:v>
                </c:pt>
                <c:pt idx="5124">
                  <c:v>40260.041666650875</c:v>
                </c:pt>
                <c:pt idx="5125">
                  <c:v>40260.083333317547</c:v>
                </c:pt>
                <c:pt idx="5126">
                  <c:v>40260.124999984204</c:v>
                </c:pt>
                <c:pt idx="5127">
                  <c:v>40260.166666650875</c:v>
                </c:pt>
                <c:pt idx="5128">
                  <c:v>40260.20833331754</c:v>
                </c:pt>
                <c:pt idx="5129">
                  <c:v>40260.249999984204</c:v>
                </c:pt>
                <c:pt idx="5130">
                  <c:v>40260.291666650846</c:v>
                </c:pt>
                <c:pt idx="5131">
                  <c:v>40260.333333317532</c:v>
                </c:pt>
                <c:pt idx="5132">
                  <c:v>40260.374999984211</c:v>
                </c:pt>
                <c:pt idx="5133">
                  <c:v>40260.416666650861</c:v>
                </c:pt>
                <c:pt idx="5134">
                  <c:v>40260.458333317547</c:v>
                </c:pt>
                <c:pt idx="5135">
                  <c:v>40260.499999984189</c:v>
                </c:pt>
                <c:pt idx="5136">
                  <c:v>40260.541666650854</c:v>
                </c:pt>
                <c:pt idx="5137">
                  <c:v>40260.583333317518</c:v>
                </c:pt>
                <c:pt idx="5138">
                  <c:v>40260.624999984182</c:v>
                </c:pt>
                <c:pt idx="5139">
                  <c:v>40260.666666650832</c:v>
                </c:pt>
                <c:pt idx="5140">
                  <c:v>40260.708333317511</c:v>
                </c:pt>
                <c:pt idx="5141">
                  <c:v>40260.749999984182</c:v>
                </c:pt>
                <c:pt idx="5142">
                  <c:v>40260.791666650817</c:v>
                </c:pt>
                <c:pt idx="5143">
                  <c:v>40260.833333317503</c:v>
                </c:pt>
                <c:pt idx="5144">
                  <c:v>40260.874999984189</c:v>
                </c:pt>
                <c:pt idx="5145">
                  <c:v>40260.916666650832</c:v>
                </c:pt>
                <c:pt idx="5146">
                  <c:v>40260.958333317511</c:v>
                </c:pt>
                <c:pt idx="5147">
                  <c:v>40260.99999998416</c:v>
                </c:pt>
                <c:pt idx="5148">
                  <c:v>40261.041666650824</c:v>
                </c:pt>
                <c:pt idx="5149">
                  <c:v>40261.083333317489</c:v>
                </c:pt>
                <c:pt idx="5150">
                  <c:v>40261.124999984153</c:v>
                </c:pt>
                <c:pt idx="5151">
                  <c:v>40261.166666650803</c:v>
                </c:pt>
                <c:pt idx="5152">
                  <c:v>40261.208333317481</c:v>
                </c:pt>
                <c:pt idx="5153">
                  <c:v>40261.249999984146</c:v>
                </c:pt>
                <c:pt idx="5154">
                  <c:v>40261.291666650781</c:v>
                </c:pt>
                <c:pt idx="5155">
                  <c:v>40261.333333317481</c:v>
                </c:pt>
                <c:pt idx="5156">
                  <c:v>40261.374999984153</c:v>
                </c:pt>
                <c:pt idx="5157">
                  <c:v>40261.416666650803</c:v>
                </c:pt>
                <c:pt idx="5158">
                  <c:v>40261.458333317489</c:v>
                </c:pt>
                <c:pt idx="5159">
                  <c:v>40261.499999984131</c:v>
                </c:pt>
                <c:pt idx="5160">
                  <c:v>40261.541666650781</c:v>
                </c:pt>
                <c:pt idx="5161">
                  <c:v>40261.58333331746</c:v>
                </c:pt>
                <c:pt idx="5162">
                  <c:v>40261.624999984131</c:v>
                </c:pt>
                <c:pt idx="5163">
                  <c:v>40261.666666650774</c:v>
                </c:pt>
                <c:pt idx="5164">
                  <c:v>40261.708333317452</c:v>
                </c:pt>
                <c:pt idx="5165">
                  <c:v>40261.749999984117</c:v>
                </c:pt>
                <c:pt idx="5166">
                  <c:v>40261.791666650752</c:v>
                </c:pt>
                <c:pt idx="5167">
                  <c:v>40261.833333317445</c:v>
                </c:pt>
                <c:pt idx="5168">
                  <c:v>40261.874999984124</c:v>
                </c:pt>
                <c:pt idx="5169">
                  <c:v>40261.916666650781</c:v>
                </c:pt>
                <c:pt idx="5170">
                  <c:v>40261.958333317452</c:v>
                </c:pt>
                <c:pt idx="5171">
                  <c:v>40261.999999984102</c:v>
                </c:pt>
                <c:pt idx="5172">
                  <c:v>40262.041666650752</c:v>
                </c:pt>
                <c:pt idx="5173">
                  <c:v>40262.083333317431</c:v>
                </c:pt>
                <c:pt idx="5174">
                  <c:v>40262.124999984095</c:v>
                </c:pt>
                <c:pt idx="5175">
                  <c:v>40262.166666650744</c:v>
                </c:pt>
                <c:pt idx="5176">
                  <c:v>40262.208333317423</c:v>
                </c:pt>
                <c:pt idx="5177">
                  <c:v>40262.249999984087</c:v>
                </c:pt>
                <c:pt idx="5178">
                  <c:v>40262.291666650723</c:v>
                </c:pt>
                <c:pt idx="5179">
                  <c:v>40262.333333317416</c:v>
                </c:pt>
                <c:pt idx="5180">
                  <c:v>40262.374999984095</c:v>
                </c:pt>
                <c:pt idx="5181">
                  <c:v>40262.416666650744</c:v>
                </c:pt>
                <c:pt idx="5182">
                  <c:v>40262.458333317423</c:v>
                </c:pt>
                <c:pt idx="5183">
                  <c:v>40262.499999984073</c:v>
                </c:pt>
                <c:pt idx="5184">
                  <c:v>40262.541666650723</c:v>
                </c:pt>
                <c:pt idx="5185">
                  <c:v>40262.583333317401</c:v>
                </c:pt>
                <c:pt idx="5186">
                  <c:v>40262.624999984066</c:v>
                </c:pt>
                <c:pt idx="5187">
                  <c:v>40262.666666650715</c:v>
                </c:pt>
                <c:pt idx="5188">
                  <c:v>40262.708333317394</c:v>
                </c:pt>
                <c:pt idx="5189">
                  <c:v>40262.749999984058</c:v>
                </c:pt>
                <c:pt idx="5190">
                  <c:v>40262.791666650694</c:v>
                </c:pt>
                <c:pt idx="5191">
                  <c:v>40262.833333317387</c:v>
                </c:pt>
                <c:pt idx="5192">
                  <c:v>40262.874999984066</c:v>
                </c:pt>
                <c:pt idx="5193">
                  <c:v>40262.916666650715</c:v>
                </c:pt>
                <c:pt idx="5194">
                  <c:v>40262.958333317394</c:v>
                </c:pt>
                <c:pt idx="5195">
                  <c:v>40262.999999984044</c:v>
                </c:pt>
                <c:pt idx="5196">
                  <c:v>40263.041666650694</c:v>
                </c:pt>
                <c:pt idx="5197">
                  <c:v>40263.083333317372</c:v>
                </c:pt>
                <c:pt idx="5198">
                  <c:v>40263.124999984037</c:v>
                </c:pt>
                <c:pt idx="5199">
                  <c:v>40263.166666650686</c:v>
                </c:pt>
                <c:pt idx="5200">
                  <c:v>40263.208333317365</c:v>
                </c:pt>
                <c:pt idx="5201">
                  <c:v>40263.249999984029</c:v>
                </c:pt>
                <c:pt idx="5202">
                  <c:v>40263.291666650664</c:v>
                </c:pt>
                <c:pt idx="5203">
                  <c:v>40263.333333317358</c:v>
                </c:pt>
                <c:pt idx="5204">
                  <c:v>40263.374999984037</c:v>
                </c:pt>
                <c:pt idx="5205">
                  <c:v>40263.416666650686</c:v>
                </c:pt>
                <c:pt idx="5206">
                  <c:v>40263.458333317365</c:v>
                </c:pt>
                <c:pt idx="5207">
                  <c:v>40263.499999984015</c:v>
                </c:pt>
                <c:pt idx="5208">
                  <c:v>40263.541666650664</c:v>
                </c:pt>
                <c:pt idx="5209">
                  <c:v>40263.583333317336</c:v>
                </c:pt>
                <c:pt idx="5210">
                  <c:v>40263.624999984007</c:v>
                </c:pt>
                <c:pt idx="5211">
                  <c:v>40263.666666650657</c:v>
                </c:pt>
                <c:pt idx="5212">
                  <c:v>40263.708333317336</c:v>
                </c:pt>
                <c:pt idx="5213">
                  <c:v>40263.749999984</c:v>
                </c:pt>
                <c:pt idx="5214">
                  <c:v>40263.791666650635</c:v>
                </c:pt>
                <c:pt idx="5215">
                  <c:v>40263.833333317329</c:v>
                </c:pt>
                <c:pt idx="5216">
                  <c:v>40263.874999983993</c:v>
                </c:pt>
                <c:pt idx="5217">
                  <c:v>40263.916666650657</c:v>
                </c:pt>
                <c:pt idx="5218">
                  <c:v>40263.958333317336</c:v>
                </c:pt>
                <c:pt idx="5219">
                  <c:v>40263.999999983986</c:v>
                </c:pt>
                <c:pt idx="5220">
                  <c:v>40264.041666650628</c:v>
                </c:pt>
                <c:pt idx="5221">
                  <c:v>40264.083333317314</c:v>
                </c:pt>
                <c:pt idx="5222">
                  <c:v>40264.124999983978</c:v>
                </c:pt>
                <c:pt idx="5223">
                  <c:v>40264.166666650621</c:v>
                </c:pt>
                <c:pt idx="5224">
                  <c:v>40264.208333317307</c:v>
                </c:pt>
                <c:pt idx="5225">
                  <c:v>40264.249999983971</c:v>
                </c:pt>
                <c:pt idx="5226">
                  <c:v>40264.291666650606</c:v>
                </c:pt>
                <c:pt idx="5227">
                  <c:v>40264.3333333173</c:v>
                </c:pt>
                <c:pt idx="5228">
                  <c:v>40264.374999983978</c:v>
                </c:pt>
                <c:pt idx="5229">
                  <c:v>40264.416666650628</c:v>
                </c:pt>
                <c:pt idx="5230">
                  <c:v>40264.458333317292</c:v>
                </c:pt>
                <c:pt idx="5231">
                  <c:v>40264.499999983957</c:v>
                </c:pt>
                <c:pt idx="5232">
                  <c:v>40264.541666650599</c:v>
                </c:pt>
                <c:pt idx="5233">
                  <c:v>40264.583333317285</c:v>
                </c:pt>
                <c:pt idx="5234">
                  <c:v>40264.624999983935</c:v>
                </c:pt>
                <c:pt idx="5235">
                  <c:v>40264.666666650592</c:v>
                </c:pt>
                <c:pt idx="5236">
                  <c:v>40264.708333317278</c:v>
                </c:pt>
                <c:pt idx="5237">
                  <c:v>40264.749999983935</c:v>
                </c:pt>
                <c:pt idx="5238">
                  <c:v>40264.791666650577</c:v>
                </c:pt>
                <c:pt idx="5239">
                  <c:v>40264.83333331727</c:v>
                </c:pt>
                <c:pt idx="5240">
                  <c:v>40264.874999983942</c:v>
                </c:pt>
                <c:pt idx="5241">
                  <c:v>40264.916666650599</c:v>
                </c:pt>
                <c:pt idx="5242">
                  <c:v>40264.958333317263</c:v>
                </c:pt>
                <c:pt idx="5243">
                  <c:v>40264.999999983927</c:v>
                </c:pt>
                <c:pt idx="5244">
                  <c:v>40265.041666650584</c:v>
                </c:pt>
                <c:pt idx="5245">
                  <c:v>40265.083333317256</c:v>
                </c:pt>
                <c:pt idx="5246">
                  <c:v>40265.12499998392</c:v>
                </c:pt>
                <c:pt idx="5247">
                  <c:v>40265.166666650584</c:v>
                </c:pt>
                <c:pt idx="5248">
                  <c:v>40265.208333317234</c:v>
                </c:pt>
                <c:pt idx="5249">
                  <c:v>40265.249999983906</c:v>
                </c:pt>
                <c:pt idx="5250">
                  <c:v>40265.291666650563</c:v>
                </c:pt>
                <c:pt idx="5251">
                  <c:v>40265.333333317234</c:v>
                </c:pt>
                <c:pt idx="5252">
                  <c:v>40265.374999983913</c:v>
                </c:pt>
                <c:pt idx="5253">
                  <c:v>40265.416666650584</c:v>
                </c:pt>
                <c:pt idx="5254">
                  <c:v>40265.458333317241</c:v>
                </c:pt>
                <c:pt idx="5255">
                  <c:v>40265.499999983884</c:v>
                </c:pt>
                <c:pt idx="5256">
                  <c:v>40265.541666650555</c:v>
                </c:pt>
                <c:pt idx="5257">
                  <c:v>40265.583333317227</c:v>
                </c:pt>
                <c:pt idx="5258">
                  <c:v>40265.624999983884</c:v>
                </c:pt>
                <c:pt idx="5259">
                  <c:v>40265.666666650555</c:v>
                </c:pt>
                <c:pt idx="5260">
                  <c:v>40265.70833331722</c:v>
                </c:pt>
                <c:pt idx="5261">
                  <c:v>40265.749999983884</c:v>
                </c:pt>
                <c:pt idx="5262">
                  <c:v>40265.791666650519</c:v>
                </c:pt>
                <c:pt idx="5263">
                  <c:v>40265.833333317205</c:v>
                </c:pt>
                <c:pt idx="5264">
                  <c:v>40265.874999983891</c:v>
                </c:pt>
                <c:pt idx="5265">
                  <c:v>40265.916666650541</c:v>
                </c:pt>
                <c:pt idx="5266">
                  <c:v>40265.958333317212</c:v>
                </c:pt>
                <c:pt idx="5267">
                  <c:v>40265.999999983855</c:v>
                </c:pt>
                <c:pt idx="5268">
                  <c:v>40266.041666650526</c:v>
                </c:pt>
                <c:pt idx="5269">
                  <c:v>40266.083333317198</c:v>
                </c:pt>
                <c:pt idx="5270">
                  <c:v>40266.124999983855</c:v>
                </c:pt>
                <c:pt idx="5271">
                  <c:v>40266.166666650526</c:v>
                </c:pt>
                <c:pt idx="5272">
                  <c:v>40266.20833331719</c:v>
                </c:pt>
                <c:pt idx="5273">
                  <c:v>40266.249999983855</c:v>
                </c:pt>
                <c:pt idx="5274">
                  <c:v>40266.291666650497</c:v>
                </c:pt>
                <c:pt idx="5275">
                  <c:v>40266.333333317183</c:v>
                </c:pt>
                <c:pt idx="5276">
                  <c:v>40266.374999983847</c:v>
                </c:pt>
                <c:pt idx="5277">
                  <c:v>40266.416666650512</c:v>
                </c:pt>
                <c:pt idx="5278">
                  <c:v>40266.458333317198</c:v>
                </c:pt>
                <c:pt idx="5279">
                  <c:v>40266.499999983826</c:v>
                </c:pt>
                <c:pt idx="5280">
                  <c:v>40266.541666650504</c:v>
                </c:pt>
                <c:pt idx="5281">
                  <c:v>40266.583333317169</c:v>
                </c:pt>
                <c:pt idx="5282">
                  <c:v>40266.624999983826</c:v>
                </c:pt>
                <c:pt idx="5283">
                  <c:v>40266.666666650483</c:v>
                </c:pt>
                <c:pt idx="5284">
                  <c:v>40266.708333317161</c:v>
                </c:pt>
                <c:pt idx="5285">
                  <c:v>40266.749999983826</c:v>
                </c:pt>
                <c:pt idx="5286">
                  <c:v>40266.791666650468</c:v>
                </c:pt>
                <c:pt idx="5287">
                  <c:v>40266.833333317161</c:v>
                </c:pt>
                <c:pt idx="5288">
                  <c:v>40266.874999983818</c:v>
                </c:pt>
                <c:pt idx="5289">
                  <c:v>40266.916666650483</c:v>
                </c:pt>
                <c:pt idx="5290">
                  <c:v>40266.958333317169</c:v>
                </c:pt>
                <c:pt idx="5291">
                  <c:v>40266.999999983804</c:v>
                </c:pt>
                <c:pt idx="5292">
                  <c:v>40267.041666650475</c:v>
                </c:pt>
                <c:pt idx="5293">
                  <c:v>40267.083333317139</c:v>
                </c:pt>
                <c:pt idx="5294">
                  <c:v>40267.124999983804</c:v>
                </c:pt>
                <c:pt idx="5295">
                  <c:v>40267.166666650453</c:v>
                </c:pt>
                <c:pt idx="5296">
                  <c:v>40267.208333317132</c:v>
                </c:pt>
                <c:pt idx="5297">
                  <c:v>40267.249999983782</c:v>
                </c:pt>
                <c:pt idx="5298">
                  <c:v>40267.291666650432</c:v>
                </c:pt>
                <c:pt idx="5299">
                  <c:v>40267.333333317132</c:v>
                </c:pt>
                <c:pt idx="5300">
                  <c:v>40267.374999983789</c:v>
                </c:pt>
                <c:pt idx="5301">
                  <c:v>40267.416666650453</c:v>
                </c:pt>
                <c:pt idx="5302">
                  <c:v>40267.458333317139</c:v>
                </c:pt>
                <c:pt idx="5303">
                  <c:v>40267.499999983775</c:v>
                </c:pt>
                <c:pt idx="5304">
                  <c:v>40267.541666650432</c:v>
                </c:pt>
                <c:pt idx="5305">
                  <c:v>40267.58333331711</c:v>
                </c:pt>
                <c:pt idx="5306">
                  <c:v>40267.624999983775</c:v>
                </c:pt>
                <c:pt idx="5307">
                  <c:v>40267.666666650424</c:v>
                </c:pt>
                <c:pt idx="5308">
                  <c:v>40267.708333317103</c:v>
                </c:pt>
                <c:pt idx="5309">
                  <c:v>40267.749999983753</c:v>
                </c:pt>
                <c:pt idx="5310">
                  <c:v>40267.791666650402</c:v>
                </c:pt>
                <c:pt idx="5311">
                  <c:v>40267.833333317096</c:v>
                </c:pt>
                <c:pt idx="5312">
                  <c:v>40267.87499998376</c:v>
                </c:pt>
                <c:pt idx="5313">
                  <c:v>40267.916666650432</c:v>
                </c:pt>
                <c:pt idx="5314">
                  <c:v>40267.958333317103</c:v>
                </c:pt>
                <c:pt idx="5315">
                  <c:v>40267.999999983738</c:v>
                </c:pt>
                <c:pt idx="5316">
                  <c:v>40268.041666650402</c:v>
                </c:pt>
                <c:pt idx="5317">
                  <c:v>40268.083333317081</c:v>
                </c:pt>
                <c:pt idx="5318">
                  <c:v>40268.124999983731</c:v>
                </c:pt>
                <c:pt idx="5319">
                  <c:v>40268.166666650395</c:v>
                </c:pt>
                <c:pt idx="5320">
                  <c:v>40268.208333317081</c:v>
                </c:pt>
                <c:pt idx="5321">
                  <c:v>40268.249999983724</c:v>
                </c:pt>
                <c:pt idx="5322">
                  <c:v>40268.291666650373</c:v>
                </c:pt>
                <c:pt idx="5323">
                  <c:v>40268.333333317067</c:v>
                </c:pt>
                <c:pt idx="5324">
                  <c:v>40268.374999983731</c:v>
                </c:pt>
                <c:pt idx="5325">
                  <c:v>40268.416666650395</c:v>
                </c:pt>
                <c:pt idx="5326">
                  <c:v>40268.458333317074</c:v>
                </c:pt>
                <c:pt idx="5327">
                  <c:v>40268.499999983724</c:v>
                </c:pt>
                <c:pt idx="5328">
                  <c:v>40268.541666650373</c:v>
                </c:pt>
                <c:pt idx="5329">
                  <c:v>40268.583333317052</c:v>
                </c:pt>
                <c:pt idx="5330">
                  <c:v>40268.624999983702</c:v>
                </c:pt>
                <c:pt idx="5331">
                  <c:v>40268.666666650366</c:v>
                </c:pt>
                <c:pt idx="5332">
                  <c:v>40268.708333317045</c:v>
                </c:pt>
                <c:pt idx="5333">
                  <c:v>40268.749999983695</c:v>
                </c:pt>
                <c:pt idx="5334">
                  <c:v>40268.791666650344</c:v>
                </c:pt>
                <c:pt idx="5335">
                  <c:v>40268.833333317038</c:v>
                </c:pt>
                <c:pt idx="5336">
                  <c:v>40268.874999983702</c:v>
                </c:pt>
                <c:pt idx="5337">
                  <c:v>40268.916666650366</c:v>
                </c:pt>
                <c:pt idx="5338">
                  <c:v>40268.958333317045</c:v>
                </c:pt>
                <c:pt idx="5339">
                  <c:v>40268.99999998368</c:v>
                </c:pt>
                <c:pt idx="5340">
                  <c:v>40269.041666650344</c:v>
                </c:pt>
                <c:pt idx="5341">
                  <c:v>40269.083333317023</c:v>
                </c:pt>
                <c:pt idx="5342">
                  <c:v>40269.124999983673</c:v>
                </c:pt>
                <c:pt idx="5343">
                  <c:v>40269.166666650337</c:v>
                </c:pt>
                <c:pt idx="5344">
                  <c:v>40269.208333317016</c:v>
                </c:pt>
                <c:pt idx="5345">
                  <c:v>40269.249999983665</c:v>
                </c:pt>
                <c:pt idx="5346">
                  <c:v>40269.291666650315</c:v>
                </c:pt>
                <c:pt idx="5347">
                  <c:v>40269.333333317009</c:v>
                </c:pt>
                <c:pt idx="5348">
                  <c:v>40269.374999983673</c:v>
                </c:pt>
                <c:pt idx="5349">
                  <c:v>40269.416666650337</c:v>
                </c:pt>
                <c:pt idx="5350">
                  <c:v>40269.458333317016</c:v>
                </c:pt>
                <c:pt idx="5351">
                  <c:v>40269.499999983651</c:v>
                </c:pt>
                <c:pt idx="5352">
                  <c:v>40269.541666650315</c:v>
                </c:pt>
                <c:pt idx="5353">
                  <c:v>40269.583333317001</c:v>
                </c:pt>
                <c:pt idx="5354">
                  <c:v>40269.624999983644</c:v>
                </c:pt>
                <c:pt idx="5355">
                  <c:v>40269.666666650308</c:v>
                </c:pt>
                <c:pt idx="5356">
                  <c:v>40269.708333317001</c:v>
                </c:pt>
                <c:pt idx="5357">
                  <c:v>40269.749999983636</c:v>
                </c:pt>
                <c:pt idx="5358">
                  <c:v>40269.791666650286</c:v>
                </c:pt>
                <c:pt idx="5359">
                  <c:v>40269.833333316994</c:v>
                </c:pt>
                <c:pt idx="5360">
                  <c:v>40269.874999983644</c:v>
                </c:pt>
                <c:pt idx="5361">
                  <c:v>40269.916666650308</c:v>
                </c:pt>
                <c:pt idx="5362">
                  <c:v>40269.958333317001</c:v>
                </c:pt>
                <c:pt idx="5363">
                  <c:v>40269.999999983622</c:v>
                </c:pt>
                <c:pt idx="5364">
                  <c:v>40270.041666650279</c:v>
                </c:pt>
                <c:pt idx="5365">
                  <c:v>40270.083333316979</c:v>
                </c:pt>
                <c:pt idx="5366">
                  <c:v>40270.124999983615</c:v>
                </c:pt>
                <c:pt idx="5367">
                  <c:v>40270.166666650272</c:v>
                </c:pt>
                <c:pt idx="5368">
                  <c:v>40270.208333316972</c:v>
                </c:pt>
                <c:pt idx="5369">
                  <c:v>40270.249999983607</c:v>
                </c:pt>
                <c:pt idx="5370">
                  <c:v>40270.291666650257</c:v>
                </c:pt>
                <c:pt idx="5371">
                  <c:v>40270.333333316965</c:v>
                </c:pt>
                <c:pt idx="5372">
                  <c:v>40270.374999983615</c:v>
                </c:pt>
                <c:pt idx="5373">
                  <c:v>40270.416666650279</c:v>
                </c:pt>
                <c:pt idx="5374">
                  <c:v>40270.458333316965</c:v>
                </c:pt>
                <c:pt idx="5375">
                  <c:v>40270.499999983593</c:v>
                </c:pt>
                <c:pt idx="5376">
                  <c:v>40270.541666650257</c:v>
                </c:pt>
                <c:pt idx="5377">
                  <c:v>40270.583333316943</c:v>
                </c:pt>
                <c:pt idx="5378">
                  <c:v>40270.624999983585</c:v>
                </c:pt>
                <c:pt idx="5379">
                  <c:v>40270.66666665025</c:v>
                </c:pt>
                <c:pt idx="5380">
                  <c:v>40270.708333316943</c:v>
                </c:pt>
                <c:pt idx="5381">
                  <c:v>40270.749999983585</c:v>
                </c:pt>
                <c:pt idx="5382">
                  <c:v>40270.791666650221</c:v>
                </c:pt>
                <c:pt idx="5383">
                  <c:v>40270.833333316936</c:v>
                </c:pt>
                <c:pt idx="5384">
                  <c:v>40270.874999983593</c:v>
                </c:pt>
                <c:pt idx="5385">
                  <c:v>40270.91666665025</c:v>
                </c:pt>
                <c:pt idx="5386">
                  <c:v>40270.958333316943</c:v>
                </c:pt>
                <c:pt idx="5387">
                  <c:v>40270.999999983578</c:v>
                </c:pt>
                <c:pt idx="5388">
                  <c:v>40271.041666650221</c:v>
                </c:pt>
                <c:pt idx="5389">
                  <c:v>40271.083333316921</c:v>
                </c:pt>
                <c:pt idx="5390">
                  <c:v>40271.124999983571</c:v>
                </c:pt>
                <c:pt idx="5391">
                  <c:v>40271.166666650221</c:v>
                </c:pt>
                <c:pt idx="5392">
                  <c:v>40271.208333316899</c:v>
                </c:pt>
                <c:pt idx="5393">
                  <c:v>40271.249999983564</c:v>
                </c:pt>
                <c:pt idx="5394">
                  <c:v>40271.291666650191</c:v>
                </c:pt>
                <c:pt idx="5395">
                  <c:v>40271.333333316892</c:v>
                </c:pt>
                <c:pt idx="5396">
                  <c:v>40271.374999983571</c:v>
                </c:pt>
                <c:pt idx="5397">
                  <c:v>40271.416666650221</c:v>
                </c:pt>
                <c:pt idx="5398">
                  <c:v>40271.458333316907</c:v>
                </c:pt>
                <c:pt idx="5399">
                  <c:v>40271.499999983535</c:v>
                </c:pt>
                <c:pt idx="5400">
                  <c:v>40271.541666650191</c:v>
                </c:pt>
                <c:pt idx="5401">
                  <c:v>40271.583333316892</c:v>
                </c:pt>
                <c:pt idx="5402">
                  <c:v>40271.624999983535</c:v>
                </c:pt>
                <c:pt idx="5403">
                  <c:v>40271.666666650191</c:v>
                </c:pt>
                <c:pt idx="5404">
                  <c:v>40271.708333316885</c:v>
                </c:pt>
                <c:pt idx="5405">
                  <c:v>40271.749999983535</c:v>
                </c:pt>
                <c:pt idx="5406">
                  <c:v>40271.791666650177</c:v>
                </c:pt>
                <c:pt idx="5407">
                  <c:v>40271.833333316863</c:v>
                </c:pt>
                <c:pt idx="5408">
                  <c:v>40271.874999983542</c:v>
                </c:pt>
                <c:pt idx="5409">
                  <c:v>40271.916666650191</c:v>
                </c:pt>
                <c:pt idx="5410">
                  <c:v>40271.958333316885</c:v>
                </c:pt>
                <c:pt idx="5411">
                  <c:v>40271.99999998352</c:v>
                </c:pt>
                <c:pt idx="5412">
                  <c:v>40272.041666650184</c:v>
                </c:pt>
                <c:pt idx="5413">
                  <c:v>40272.083333316848</c:v>
                </c:pt>
                <c:pt idx="5414">
                  <c:v>40272.124999983505</c:v>
                </c:pt>
                <c:pt idx="5415">
                  <c:v>40272.166666650177</c:v>
                </c:pt>
                <c:pt idx="5416">
                  <c:v>40272.208333316841</c:v>
                </c:pt>
                <c:pt idx="5417">
                  <c:v>40272.249999983505</c:v>
                </c:pt>
                <c:pt idx="5418">
                  <c:v>40272.291666650148</c:v>
                </c:pt>
                <c:pt idx="5419">
                  <c:v>40272.333333316841</c:v>
                </c:pt>
                <c:pt idx="5420">
                  <c:v>40272.374999983498</c:v>
                </c:pt>
                <c:pt idx="5421">
                  <c:v>40272.416666650162</c:v>
                </c:pt>
                <c:pt idx="5422">
                  <c:v>40272.458333316848</c:v>
                </c:pt>
                <c:pt idx="5423">
                  <c:v>40272.499999983484</c:v>
                </c:pt>
                <c:pt idx="5424">
                  <c:v>40272.541666650155</c:v>
                </c:pt>
                <c:pt idx="5425">
                  <c:v>40272.583333316819</c:v>
                </c:pt>
                <c:pt idx="5426">
                  <c:v>40272.624999983484</c:v>
                </c:pt>
                <c:pt idx="5427">
                  <c:v>40272.666666650133</c:v>
                </c:pt>
                <c:pt idx="5428">
                  <c:v>40272.708333316812</c:v>
                </c:pt>
                <c:pt idx="5429">
                  <c:v>40272.749999983476</c:v>
                </c:pt>
                <c:pt idx="5430">
                  <c:v>40272.791666650119</c:v>
                </c:pt>
                <c:pt idx="5431">
                  <c:v>40272.833333316812</c:v>
                </c:pt>
                <c:pt idx="5432">
                  <c:v>40272.874999983469</c:v>
                </c:pt>
                <c:pt idx="5433">
                  <c:v>40272.916666650133</c:v>
                </c:pt>
                <c:pt idx="5434">
                  <c:v>40272.958333316819</c:v>
                </c:pt>
                <c:pt idx="5435">
                  <c:v>40272.999999983454</c:v>
                </c:pt>
                <c:pt idx="5436">
                  <c:v>40273.041666650126</c:v>
                </c:pt>
                <c:pt idx="5437">
                  <c:v>40273.08333331679</c:v>
                </c:pt>
                <c:pt idx="5438">
                  <c:v>40273.124999983454</c:v>
                </c:pt>
                <c:pt idx="5439">
                  <c:v>40273.166666650104</c:v>
                </c:pt>
                <c:pt idx="5440">
                  <c:v>40273.208333316783</c:v>
                </c:pt>
                <c:pt idx="5441">
                  <c:v>40273.249999983433</c:v>
                </c:pt>
                <c:pt idx="5442">
                  <c:v>40273.291666650082</c:v>
                </c:pt>
                <c:pt idx="5443">
                  <c:v>40273.333333316783</c:v>
                </c:pt>
                <c:pt idx="5444">
                  <c:v>40273.37499998344</c:v>
                </c:pt>
                <c:pt idx="5445">
                  <c:v>40273.416666650111</c:v>
                </c:pt>
                <c:pt idx="5446">
                  <c:v>40273.45833331679</c:v>
                </c:pt>
                <c:pt idx="5447">
                  <c:v>40273.499999983425</c:v>
                </c:pt>
                <c:pt idx="5448">
                  <c:v>40273.541666650082</c:v>
                </c:pt>
                <c:pt idx="5449">
                  <c:v>40273.583333316761</c:v>
                </c:pt>
                <c:pt idx="5450">
                  <c:v>40273.624999983425</c:v>
                </c:pt>
                <c:pt idx="5451">
                  <c:v>40273.666666650075</c:v>
                </c:pt>
                <c:pt idx="5452">
                  <c:v>40273.708333316761</c:v>
                </c:pt>
                <c:pt idx="5453">
                  <c:v>40273.749999983404</c:v>
                </c:pt>
                <c:pt idx="5454">
                  <c:v>40273.791666650053</c:v>
                </c:pt>
                <c:pt idx="5455">
                  <c:v>40273.833333316747</c:v>
                </c:pt>
                <c:pt idx="5456">
                  <c:v>40273.874999983411</c:v>
                </c:pt>
                <c:pt idx="5457">
                  <c:v>40273.916666650082</c:v>
                </c:pt>
                <c:pt idx="5458">
                  <c:v>40273.958333316754</c:v>
                </c:pt>
                <c:pt idx="5459">
                  <c:v>40273.999999983404</c:v>
                </c:pt>
                <c:pt idx="5460">
                  <c:v>40274.041666650053</c:v>
                </c:pt>
                <c:pt idx="5461">
                  <c:v>40274.083333316732</c:v>
                </c:pt>
                <c:pt idx="5462">
                  <c:v>40274.124999983382</c:v>
                </c:pt>
                <c:pt idx="5463">
                  <c:v>40274.166666650046</c:v>
                </c:pt>
                <c:pt idx="5464">
                  <c:v>40274.208333316732</c:v>
                </c:pt>
                <c:pt idx="5465">
                  <c:v>40274.249999983374</c:v>
                </c:pt>
                <c:pt idx="5466">
                  <c:v>40274.291666650024</c:v>
                </c:pt>
                <c:pt idx="5467">
                  <c:v>40274.333333316717</c:v>
                </c:pt>
                <c:pt idx="5468">
                  <c:v>40274.374999983382</c:v>
                </c:pt>
                <c:pt idx="5469">
                  <c:v>40274.416666650046</c:v>
                </c:pt>
                <c:pt idx="5470">
                  <c:v>40274.458333316725</c:v>
                </c:pt>
                <c:pt idx="5471">
                  <c:v>40274.499999983374</c:v>
                </c:pt>
                <c:pt idx="5472">
                  <c:v>40274.541666650024</c:v>
                </c:pt>
                <c:pt idx="5473">
                  <c:v>40274.583333316703</c:v>
                </c:pt>
                <c:pt idx="5474">
                  <c:v>40274.624999983353</c:v>
                </c:pt>
                <c:pt idx="5475">
                  <c:v>40274.666666650024</c:v>
                </c:pt>
                <c:pt idx="5476">
                  <c:v>40274.708333316696</c:v>
                </c:pt>
                <c:pt idx="5477">
                  <c:v>40274.749999983345</c:v>
                </c:pt>
                <c:pt idx="5478">
                  <c:v>40274.791666650002</c:v>
                </c:pt>
                <c:pt idx="5479">
                  <c:v>40274.833333316688</c:v>
                </c:pt>
                <c:pt idx="5480">
                  <c:v>40274.874999983353</c:v>
                </c:pt>
                <c:pt idx="5481">
                  <c:v>40274.916666650017</c:v>
                </c:pt>
                <c:pt idx="5482">
                  <c:v>40274.958333316696</c:v>
                </c:pt>
                <c:pt idx="5483">
                  <c:v>40274.999999983331</c:v>
                </c:pt>
                <c:pt idx="5484">
                  <c:v>40275.041666649995</c:v>
                </c:pt>
                <c:pt idx="5485">
                  <c:v>40275.083333316681</c:v>
                </c:pt>
                <c:pt idx="5486">
                  <c:v>40275.124999983324</c:v>
                </c:pt>
                <c:pt idx="5487">
                  <c:v>40275.166666649995</c:v>
                </c:pt>
                <c:pt idx="5488">
                  <c:v>40275.208333316667</c:v>
                </c:pt>
                <c:pt idx="5489">
                  <c:v>40275.249999983324</c:v>
                </c:pt>
                <c:pt idx="5490">
                  <c:v>40275.29166664998</c:v>
                </c:pt>
                <c:pt idx="5491">
                  <c:v>40275.333333316659</c:v>
                </c:pt>
                <c:pt idx="5492">
                  <c:v>40275.374999983331</c:v>
                </c:pt>
                <c:pt idx="5493">
                  <c:v>40275.416666650002</c:v>
                </c:pt>
                <c:pt idx="5494">
                  <c:v>40275.458333316667</c:v>
                </c:pt>
                <c:pt idx="5495">
                  <c:v>40275.499999983302</c:v>
                </c:pt>
                <c:pt idx="5496">
                  <c:v>40275.54166664998</c:v>
                </c:pt>
                <c:pt idx="5497">
                  <c:v>40275.583333316645</c:v>
                </c:pt>
                <c:pt idx="5498">
                  <c:v>40275.624999983294</c:v>
                </c:pt>
                <c:pt idx="5499">
                  <c:v>40275.666666649973</c:v>
                </c:pt>
                <c:pt idx="5500">
                  <c:v>40275.708333316637</c:v>
                </c:pt>
                <c:pt idx="5501">
                  <c:v>40275.749999983287</c:v>
                </c:pt>
                <c:pt idx="5502">
                  <c:v>40275.791666649951</c:v>
                </c:pt>
                <c:pt idx="5503">
                  <c:v>40275.83333331663</c:v>
                </c:pt>
                <c:pt idx="5504">
                  <c:v>40275.874999983294</c:v>
                </c:pt>
                <c:pt idx="5505">
                  <c:v>40275.916666649973</c:v>
                </c:pt>
                <c:pt idx="5506">
                  <c:v>40275.958333316637</c:v>
                </c:pt>
                <c:pt idx="5507">
                  <c:v>40275.999999983273</c:v>
                </c:pt>
                <c:pt idx="5508">
                  <c:v>40276.041666649951</c:v>
                </c:pt>
                <c:pt idx="5509">
                  <c:v>40276.083333316616</c:v>
                </c:pt>
                <c:pt idx="5510">
                  <c:v>40276.124999983265</c:v>
                </c:pt>
                <c:pt idx="5511">
                  <c:v>40276.166666649944</c:v>
                </c:pt>
                <c:pt idx="5512">
                  <c:v>40276.208333316608</c:v>
                </c:pt>
                <c:pt idx="5513">
                  <c:v>40276.249999983258</c:v>
                </c:pt>
                <c:pt idx="5514">
                  <c:v>40276.291666649922</c:v>
                </c:pt>
                <c:pt idx="5515">
                  <c:v>40276.333333316601</c:v>
                </c:pt>
                <c:pt idx="5516">
                  <c:v>40276.374999983265</c:v>
                </c:pt>
                <c:pt idx="5517">
                  <c:v>40276.416666649944</c:v>
                </c:pt>
                <c:pt idx="5518">
                  <c:v>40276.458333316616</c:v>
                </c:pt>
                <c:pt idx="5519">
                  <c:v>40276.499999983243</c:v>
                </c:pt>
                <c:pt idx="5520">
                  <c:v>40276.541666649922</c:v>
                </c:pt>
                <c:pt idx="5521">
                  <c:v>40276.583333316601</c:v>
                </c:pt>
                <c:pt idx="5522">
                  <c:v>40276.624999983229</c:v>
                </c:pt>
                <c:pt idx="5523">
                  <c:v>40276.666666649915</c:v>
                </c:pt>
                <c:pt idx="5524">
                  <c:v>40276.708333316594</c:v>
                </c:pt>
                <c:pt idx="5525">
                  <c:v>40276.749999983222</c:v>
                </c:pt>
                <c:pt idx="5526">
                  <c:v>40276.791666649893</c:v>
                </c:pt>
                <c:pt idx="5527">
                  <c:v>40276.833333316587</c:v>
                </c:pt>
                <c:pt idx="5528">
                  <c:v>40276.874999983236</c:v>
                </c:pt>
                <c:pt idx="5529">
                  <c:v>40276.916666649915</c:v>
                </c:pt>
                <c:pt idx="5530">
                  <c:v>40276.958333316594</c:v>
                </c:pt>
                <c:pt idx="5531">
                  <c:v>40276.999999983214</c:v>
                </c:pt>
                <c:pt idx="5532">
                  <c:v>40277.041666649886</c:v>
                </c:pt>
                <c:pt idx="5533">
                  <c:v>40277.083333316572</c:v>
                </c:pt>
                <c:pt idx="5534">
                  <c:v>40277.124999983207</c:v>
                </c:pt>
                <c:pt idx="5535">
                  <c:v>40277.166666649886</c:v>
                </c:pt>
                <c:pt idx="5536">
                  <c:v>40277.208333316565</c:v>
                </c:pt>
                <c:pt idx="5537">
                  <c:v>40277.2499999832</c:v>
                </c:pt>
                <c:pt idx="5538">
                  <c:v>40277.291666649864</c:v>
                </c:pt>
                <c:pt idx="5539">
                  <c:v>40277.333333316543</c:v>
                </c:pt>
                <c:pt idx="5540">
                  <c:v>40277.374999983207</c:v>
                </c:pt>
                <c:pt idx="5541">
                  <c:v>40277.416666649886</c:v>
                </c:pt>
                <c:pt idx="5542">
                  <c:v>40277.458333316565</c:v>
                </c:pt>
                <c:pt idx="5543">
                  <c:v>40277.499999983185</c:v>
                </c:pt>
                <c:pt idx="5544">
                  <c:v>40277.541666649864</c:v>
                </c:pt>
                <c:pt idx="5545">
                  <c:v>40277.583333316543</c:v>
                </c:pt>
                <c:pt idx="5546">
                  <c:v>40277.624999983185</c:v>
                </c:pt>
                <c:pt idx="5547">
                  <c:v>40277.666666649857</c:v>
                </c:pt>
                <c:pt idx="5548">
                  <c:v>40277.708333316536</c:v>
                </c:pt>
                <c:pt idx="5549">
                  <c:v>40277.749999983185</c:v>
                </c:pt>
                <c:pt idx="5550">
                  <c:v>40277.791666649828</c:v>
                </c:pt>
                <c:pt idx="5551">
                  <c:v>40277.833333316528</c:v>
                </c:pt>
                <c:pt idx="5552">
                  <c:v>40277.874999983193</c:v>
                </c:pt>
                <c:pt idx="5553">
                  <c:v>40277.916666649842</c:v>
                </c:pt>
                <c:pt idx="5554">
                  <c:v>40277.958333316536</c:v>
                </c:pt>
                <c:pt idx="5555">
                  <c:v>40277.999999983171</c:v>
                </c:pt>
                <c:pt idx="5556">
                  <c:v>40278.041666649835</c:v>
                </c:pt>
                <c:pt idx="5557">
                  <c:v>40278.083333316499</c:v>
                </c:pt>
                <c:pt idx="5558">
                  <c:v>40278.124999983156</c:v>
                </c:pt>
                <c:pt idx="5559">
                  <c:v>40278.166666649828</c:v>
                </c:pt>
                <c:pt idx="5560">
                  <c:v>40278.208333316492</c:v>
                </c:pt>
                <c:pt idx="5561">
                  <c:v>40278.249999983156</c:v>
                </c:pt>
                <c:pt idx="5562">
                  <c:v>40278.291666649799</c:v>
                </c:pt>
                <c:pt idx="5563">
                  <c:v>40278.333333316492</c:v>
                </c:pt>
                <c:pt idx="5564">
                  <c:v>40278.374999983149</c:v>
                </c:pt>
                <c:pt idx="5565">
                  <c:v>40278.416666649813</c:v>
                </c:pt>
                <c:pt idx="5566">
                  <c:v>40278.458333316499</c:v>
                </c:pt>
                <c:pt idx="5567">
                  <c:v>40278.499999983134</c:v>
                </c:pt>
                <c:pt idx="5568">
                  <c:v>40278.541666649806</c:v>
                </c:pt>
                <c:pt idx="5569">
                  <c:v>40278.583333316485</c:v>
                </c:pt>
                <c:pt idx="5570">
                  <c:v>40278.624999983134</c:v>
                </c:pt>
                <c:pt idx="5571">
                  <c:v>40278.666666649784</c:v>
                </c:pt>
                <c:pt idx="5572">
                  <c:v>40278.708333316463</c:v>
                </c:pt>
                <c:pt idx="5573">
                  <c:v>40278.749999983127</c:v>
                </c:pt>
                <c:pt idx="5574">
                  <c:v>40278.791666649769</c:v>
                </c:pt>
                <c:pt idx="5575">
                  <c:v>40278.833333316463</c:v>
                </c:pt>
                <c:pt idx="5576">
                  <c:v>40278.874999983134</c:v>
                </c:pt>
                <c:pt idx="5577">
                  <c:v>40278.916666649791</c:v>
                </c:pt>
                <c:pt idx="5578">
                  <c:v>40278.95833331647</c:v>
                </c:pt>
                <c:pt idx="5579">
                  <c:v>40278.999999983105</c:v>
                </c:pt>
                <c:pt idx="5580">
                  <c:v>40279.041666649777</c:v>
                </c:pt>
                <c:pt idx="5581">
                  <c:v>40279.083333316441</c:v>
                </c:pt>
                <c:pt idx="5582">
                  <c:v>40279.124999983105</c:v>
                </c:pt>
                <c:pt idx="5583">
                  <c:v>40279.166666649755</c:v>
                </c:pt>
                <c:pt idx="5584">
                  <c:v>40279.208333316441</c:v>
                </c:pt>
                <c:pt idx="5585">
                  <c:v>40279.249999983083</c:v>
                </c:pt>
                <c:pt idx="5586">
                  <c:v>40279.291666649733</c:v>
                </c:pt>
                <c:pt idx="5587">
                  <c:v>40279.333333316441</c:v>
                </c:pt>
                <c:pt idx="5588">
                  <c:v>40279.374999983091</c:v>
                </c:pt>
                <c:pt idx="5589">
                  <c:v>40279.416666649762</c:v>
                </c:pt>
                <c:pt idx="5590">
                  <c:v>40279.458333316441</c:v>
                </c:pt>
                <c:pt idx="5591">
                  <c:v>40279.499999983076</c:v>
                </c:pt>
                <c:pt idx="5592">
                  <c:v>40279.541666649733</c:v>
                </c:pt>
                <c:pt idx="5593">
                  <c:v>40279.583333316412</c:v>
                </c:pt>
                <c:pt idx="5594">
                  <c:v>40279.624999983076</c:v>
                </c:pt>
                <c:pt idx="5595">
                  <c:v>40279.666666649726</c:v>
                </c:pt>
                <c:pt idx="5596">
                  <c:v>40279.708333316412</c:v>
                </c:pt>
                <c:pt idx="5597">
                  <c:v>40279.749999983054</c:v>
                </c:pt>
                <c:pt idx="5598">
                  <c:v>40279.791666649704</c:v>
                </c:pt>
                <c:pt idx="5599">
                  <c:v>40279.833333316397</c:v>
                </c:pt>
                <c:pt idx="5600">
                  <c:v>40279.874999983062</c:v>
                </c:pt>
                <c:pt idx="5601">
                  <c:v>40279.916666649733</c:v>
                </c:pt>
                <c:pt idx="5602">
                  <c:v>40279.958333316405</c:v>
                </c:pt>
                <c:pt idx="5603">
                  <c:v>40279.999999983054</c:v>
                </c:pt>
                <c:pt idx="5604">
                  <c:v>40280.041666649704</c:v>
                </c:pt>
                <c:pt idx="5605">
                  <c:v>40280.083333316383</c:v>
                </c:pt>
                <c:pt idx="5606">
                  <c:v>40280.124999983032</c:v>
                </c:pt>
                <c:pt idx="5607">
                  <c:v>40280.166666649704</c:v>
                </c:pt>
                <c:pt idx="5608">
                  <c:v>40280.208333316383</c:v>
                </c:pt>
                <c:pt idx="5609">
                  <c:v>40280.249999983025</c:v>
                </c:pt>
                <c:pt idx="5610">
                  <c:v>40280.291666649682</c:v>
                </c:pt>
                <c:pt idx="5611">
                  <c:v>40280.333333316368</c:v>
                </c:pt>
                <c:pt idx="5612">
                  <c:v>40280.374999983032</c:v>
                </c:pt>
                <c:pt idx="5613">
                  <c:v>40280.416666649697</c:v>
                </c:pt>
                <c:pt idx="5614">
                  <c:v>40280.458333316376</c:v>
                </c:pt>
                <c:pt idx="5615">
                  <c:v>40280.499999983025</c:v>
                </c:pt>
                <c:pt idx="5616">
                  <c:v>40280.541666649675</c:v>
                </c:pt>
                <c:pt idx="5617">
                  <c:v>40280.583333316361</c:v>
                </c:pt>
                <c:pt idx="5618">
                  <c:v>40280.624999983003</c:v>
                </c:pt>
                <c:pt idx="5619">
                  <c:v>40280.666666649675</c:v>
                </c:pt>
                <c:pt idx="5620">
                  <c:v>40280.708333316346</c:v>
                </c:pt>
                <c:pt idx="5621">
                  <c:v>40280.749999982996</c:v>
                </c:pt>
                <c:pt idx="5622">
                  <c:v>40280.791666649653</c:v>
                </c:pt>
                <c:pt idx="5623">
                  <c:v>40280.833333316339</c:v>
                </c:pt>
                <c:pt idx="5624">
                  <c:v>40280.874999983003</c:v>
                </c:pt>
                <c:pt idx="5625">
                  <c:v>40280.916666649668</c:v>
                </c:pt>
                <c:pt idx="5626">
                  <c:v>40280.958333316346</c:v>
                </c:pt>
                <c:pt idx="5627">
                  <c:v>40280.999999982996</c:v>
                </c:pt>
                <c:pt idx="5628">
                  <c:v>40281.041666649646</c:v>
                </c:pt>
                <c:pt idx="5629">
                  <c:v>40281.083333316332</c:v>
                </c:pt>
                <c:pt idx="5630">
                  <c:v>40281.124999982989</c:v>
                </c:pt>
                <c:pt idx="5631">
                  <c:v>40281.166666649639</c:v>
                </c:pt>
                <c:pt idx="5632">
                  <c:v>40281.208333316317</c:v>
                </c:pt>
                <c:pt idx="5633">
                  <c:v>40281.249999982982</c:v>
                </c:pt>
                <c:pt idx="5634">
                  <c:v>40281.291666649617</c:v>
                </c:pt>
                <c:pt idx="5635">
                  <c:v>40281.33333331631</c:v>
                </c:pt>
                <c:pt idx="5636">
                  <c:v>40281.374999982996</c:v>
                </c:pt>
                <c:pt idx="5637">
                  <c:v>40281.416666649639</c:v>
                </c:pt>
                <c:pt idx="5638">
                  <c:v>40281.458333316317</c:v>
                </c:pt>
                <c:pt idx="5639">
                  <c:v>40281.499999982967</c:v>
                </c:pt>
                <c:pt idx="5640">
                  <c:v>40281.541666649624</c:v>
                </c:pt>
                <c:pt idx="5641">
                  <c:v>40281.583333316295</c:v>
                </c:pt>
                <c:pt idx="5642">
                  <c:v>40281.62499998296</c:v>
                </c:pt>
                <c:pt idx="5643">
                  <c:v>40281.666666649624</c:v>
                </c:pt>
                <c:pt idx="5644">
                  <c:v>40281.708333316288</c:v>
                </c:pt>
                <c:pt idx="5645">
                  <c:v>40281.749999982952</c:v>
                </c:pt>
                <c:pt idx="5646">
                  <c:v>40281.791666649588</c:v>
                </c:pt>
                <c:pt idx="5647">
                  <c:v>40281.833333316281</c:v>
                </c:pt>
                <c:pt idx="5648">
                  <c:v>40281.87499998296</c:v>
                </c:pt>
                <c:pt idx="5649">
                  <c:v>40281.916666649609</c:v>
                </c:pt>
                <c:pt idx="5650">
                  <c:v>40281.958333316295</c:v>
                </c:pt>
                <c:pt idx="5651">
                  <c:v>40281.999999982938</c:v>
                </c:pt>
                <c:pt idx="5652">
                  <c:v>40282.041666649595</c:v>
                </c:pt>
                <c:pt idx="5653">
                  <c:v>40282.083333316266</c:v>
                </c:pt>
                <c:pt idx="5654">
                  <c:v>40282.124999982931</c:v>
                </c:pt>
                <c:pt idx="5655">
                  <c:v>40282.166666649595</c:v>
                </c:pt>
                <c:pt idx="5656">
                  <c:v>40282.208333316259</c:v>
                </c:pt>
                <c:pt idx="5657">
                  <c:v>40282.249999982923</c:v>
                </c:pt>
                <c:pt idx="5658">
                  <c:v>40282.291666649573</c:v>
                </c:pt>
                <c:pt idx="5659">
                  <c:v>40282.333333316252</c:v>
                </c:pt>
                <c:pt idx="5660">
                  <c:v>40282.374999982931</c:v>
                </c:pt>
                <c:pt idx="5661">
                  <c:v>40282.416666649595</c:v>
                </c:pt>
                <c:pt idx="5662">
                  <c:v>40282.458333316259</c:v>
                </c:pt>
                <c:pt idx="5663">
                  <c:v>40282.499999982909</c:v>
                </c:pt>
                <c:pt idx="5664">
                  <c:v>40282.541666649573</c:v>
                </c:pt>
                <c:pt idx="5665">
                  <c:v>40282.583333316237</c:v>
                </c:pt>
                <c:pt idx="5666">
                  <c:v>40282.624999982901</c:v>
                </c:pt>
                <c:pt idx="5667">
                  <c:v>40282.666666649566</c:v>
                </c:pt>
                <c:pt idx="5668">
                  <c:v>40282.70833331623</c:v>
                </c:pt>
                <c:pt idx="5669">
                  <c:v>40282.749999982894</c:v>
                </c:pt>
                <c:pt idx="5670">
                  <c:v>40282.791666649544</c:v>
                </c:pt>
                <c:pt idx="5671">
                  <c:v>40282.833333316223</c:v>
                </c:pt>
                <c:pt idx="5672">
                  <c:v>40282.874999982901</c:v>
                </c:pt>
                <c:pt idx="5673">
                  <c:v>40282.916666649566</c:v>
                </c:pt>
                <c:pt idx="5674">
                  <c:v>40282.95833331623</c:v>
                </c:pt>
                <c:pt idx="5675">
                  <c:v>40282.99999998288</c:v>
                </c:pt>
                <c:pt idx="5676">
                  <c:v>40283.041666649544</c:v>
                </c:pt>
                <c:pt idx="5677">
                  <c:v>40283.083333316208</c:v>
                </c:pt>
                <c:pt idx="5678">
                  <c:v>40283.124999982872</c:v>
                </c:pt>
                <c:pt idx="5679">
                  <c:v>40283.166666649537</c:v>
                </c:pt>
                <c:pt idx="5680">
                  <c:v>40283.208333316201</c:v>
                </c:pt>
                <c:pt idx="5681">
                  <c:v>40283.249999982865</c:v>
                </c:pt>
                <c:pt idx="5682">
                  <c:v>40283.291666649515</c:v>
                </c:pt>
                <c:pt idx="5683">
                  <c:v>40283.333333316201</c:v>
                </c:pt>
                <c:pt idx="5684">
                  <c:v>40283.374999982872</c:v>
                </c:pt>
                <c:pt idx="5685">
                  <c:v>40283.416666649537</c:v>
                </c:pt>
                <c:pt idx="5686">
                  <c:v>40283.458333316208</c:v>
                </c:pt>
                <c:pt idx="5687">
                  <c:v>40283.499999982851</c:v>
                </c:pt>
                <c:pt idx="5688">
                  <c:v>40283.541666649515</c:v>
                </c:pt>
                <c:pt idx="5689">
                  <c:v>40283.583333316194</c:v>
                </c:pt>
                <c:pt idx="5690">
                  <c:v>40283.624999982836</c:v>
                </c:pt>
                <c:pt idx="5691">
                  <c:v>40283.666666649508</c:v>
                </c:pt>
                <c:pt idx="5692">
                  <c:v>40283.708333316186</c:v>
                </c:pt>
                <c:pt idx="5693">
                  <c:v>40283.749999982836</c:v>
                </c:pt>
                <c:pt idx="5694">
                  <c:v>40283.791666649478</c:v>
                </c:pt>
                <c:pt idx="5695">
                  <c:v>40283.833333316179</c:v>
                </c:pt>
                <c:pt idx="5696">
                  <c:v>40283.874999982843</c:v>
                </c:pt>
                <c:pt idx="5697">
                  <c:v>40283.916666649493</c:v>
                </c:pt>
                <c:pt idx="5698">
                  <c:v>40283.958333316186</c:v>
                </c:pt>
                <c:pt idx="5699">
                  <c:v>40283.999999982821</c:v>
                </c:pt>
                <c:pt idx="5700">
                  <c:v>40284.041666649486</c:v>
                </c:pt>
                <c:pt idx="5701">
                  <c:v>40284.083333316164</c:v>
                </c:pt>
                <c:pt idx="5702">
                  <c:v>40284.124999982814</c:v>
                </c:pt>
                <c:pt idx="5703">
                  <c:v>40284.166666649478</c:v>
                </c:pt>
                <c:pt idx="5704">
                  <c:v>40284.208333316143</c:v>
                </c:pt>
                <c:pt idx="5705">
                  <c:v>40284.249999982807</c:v>
                </c:pt>
                <c:pt idx="5706">
                  <c:v>40284.291666649457</c:v>
                </c:pt>
                <c:pt idx="5707">
                  <c:v>40284.333333316143</c:v>
                </c:pt>
                <c:pt idx="5708">
                  <c:v>40284.374999982814</c:v>
                </c:pt>
                <c:pt idx="5709">
                  <c:v>40284.416666649478</c:v>
                </c:pt>
                <c:pt idx="5710">
                  <c:v>40284.45833331615</c:v>
                </c:pt>
                <c:pt idx="5711">
                  <c:v>40284.499999982785</c:v>
                </c:pt>
                <c:pt idx="5712">
                  <c:v>40284.541666649457</c:v>
                </c:pt>
                <c:pt idx="5713">
                  <c:v>40284.583333316135</c:v>
                </c:pt>
                <c:pt idx="5714">
                  <c:v>40284.624999982785</c:v>
                </c:pt>
                <c:pt idx="5715">
                  <c:v>40284.666666649435</c:v>
                </c:pt>
                <c:pt idx="5716">
                  <c:v>40284.708333316128</c:v>
                </c:pt>
                <c:pt idx="5717">
                  <c:v>40284.749999982778</c:v>
                </c:pt>
                <c:pt idx="5718">
                  <c:v>40284.79166664942</c:v>
                </c:pt>
                <c:pt idx="5719">
                  <c:v>40284.833333316121</c:v>
                </c:pt>
                <c:pt idx="5720">
                  <c:v>40284.874999982785</c:v>
                </c:pt>
                <c:pt idx="5721">
                  <c:v>40284.916666649442</c:v>
                </c:pt>
                <c:pt idx="5722">
                  <c:v>40284.958333316121</c:v>
                </c:pt>
                <c:pt idx="5723">
                  <c:v>40284.999999982756</c:v>
                </c:pt>
                <c:pt idx="5724">
                  <c:v>40285.041666649427</c:v>
                </c:pt>
                <c:pt idx="5725">
                  <c:v>40285.083333316092</c:v>
                </c:pt>
                <c:pt idx="5726">
                  <c:v>40285.124999982756</c:v>
                </c:pt>
                <c:pt idx="5727">
                  <c:v>40285.16666664942</c:v>
                </c:pt>
                <c:pt idx="5728">
                  <c:v>40285.208333316092</c:v>
                </c:pt>
                <c:pt idx="5729">
                  <c:v>40285.249999982734</c:v>
                </c:pt>
                <c:pt idx="5730">
                  <c:v>40285.291666649384</c:v>
                </c:pt>
                <c:pt idx="5731">
                  <c:v>40285.333333316092</c:v>
                </c:pt>
                <c:pt idx="5732">
                  <c:v>40285.374999982741</c:v>
                </c:pt>
                <c:pt idx="5733">
                  <c:v>40285.416666649413</c:v>
                </c:pt>
                <c:pt idx="5734">
                  <c:v>40285.458333316099</c:v>
                </c:pt>
                <c:pt idx="5735">
                  <c:v>40285.499999982734</c:v>
                </c:pt>
                <c:pt idx="5736">
                  <c:v>40285.541666649384</c:v>
                </c:pt>
                <c:pt idx="5737">
                  <c:v>40285.583333316063</c:v>
                </c:pt>
                <c:pt idx="5738">
                  <c:v>40285.624999982727</c:v>
                </c:pt>
                <c:pt idx="5739">
                  <c:v>40285.666666649384</c:v>
                </c:pt>
                <c:pt idx="5740">
                  <c:v>40285.708333316063</c:v>
                </c:pt>
                <c:pt idx="5741">
                  <c:v>40285.74999998272</c:v>
                </c:pt>
                <c:pt idx="5742">
                  <c:v>40285.791666649369</c:v>
                </c:pt>
                <c:pt idx="5743">
                  <c:v>40285.833333316048</c:v>
                </c:pt>
                <c:pt idx="5744">
                  <c:v>40285.874999982712</c:v>
                </c:pt>
                <c:pt idx="5745">
                  <c:v>40285.916666649391</c:v>
                </c:pt>
                <c:pt idx="5746">
                  <c:v>40285.958333316055</c:v>
                </c:pt>
                <c:pt idx="5747">
                  <c:v>40285.999999982705</c:v>
                </c:pt>
                <c:pt idx="5748">
                  <c:v>40286.041666649355</c:v>
                </c:pt>
                <c:pt idx="5749">
                  <c:v>40286.083333316041</c:v>
                </c:pt>
                <c:pt idx="5750">
                  <c:v>40286.124999982683</c:v>
                </c:pt>
                <c:pt idx="5751">
                  <c:v>40286.166666649355</c:v>
                </c:pt>
                <c:pt idx="5752">
                  <c:v>40286.208333316041</c:v>
                </c:pt>
                <c:pt idx="5753">
                  <c:v>40286.249999982676</c:v>
                </c:pt>
                <c:pt idx="5754">
                  <c:v>40286.291666649333</c:v>
                </c:pt>
                <c:pt idx="5755">
                  <c:v>40286.333333316019</c:v>
                </c:pt>
                <c:pt idx="5756">
                  <c:v>40286.374999982683</c:v>
                </c:pt>
                <c:pt idx="5757">
                  <c:v>40286.416666649347</c:v>
                </c:pt>
                <c:pt idx="5758">
                  <c:v>40286.458333316026</c:v>
                </c:pt>
                <c:pt idx="5759">
                  <c:v>40286.499999982676</c:v>
                </c:pt>
                <c:pt idx="5760">
                  <c:v>40286.541666649326</c:v>
                </c:pt>
                <c:pt idx="5761">
                  <c:v>40286.583333316012</c:v>
                </c:pt>
                <c:pt idx="5762">
                  <c:v>40286.624999982654</c:v>
                </c:pt>
                <c:pt idx="5763">
                  <c:v>40286.666666649326</c:v>
                </c:pt>
                <c:pt idx="5764">
                  <c:v>40286.708333315997</c:v>
                </c:pt>
                <c:pt idx="5765">
                  <c:v>40286.749999982654</c:v>
                </c:pt>
                <c:pt idx="5766">
                  <c:v>40286.791666649304</c:v>
                </c:pt>
                <c:pt idx="5767">
                  <c:v>40286.83333331599</c:v>
                </c:pt>
                <c:pt idx="5768">
                  <c:v>40286.874999982661</c:v>
                </c:pt>
                <c:pt idx="5769">
                  <c:v>40286.916666649318</c:v>
                </c:pt>
                <c:pt idx="5770">
                  <c:v>40286.958333315997</c:v>
                </c:pt>
                <c:pt idx="5771">
                  <c:v>40286.999999982632</c:v>
                </c:pt>
                <c:pt idx="5772">
                  <c:v>40287.041666649304</c:v>
                </c:pt>
                <c:pt idx="5773">
                  <c:v>40287.083333315983</c:v>
                </c:pt>
                <c:pt idx="5774">
                  <c:v>40287.124999982625</c:v>
                </c:pt>
                <c:pt idx="5775">
                  <c:v>40287.166666649304</c:v>
                </c:pt>
                <c:pt idx="5776">
                  <c:v>40287.208333315968</c:v>
                </c:pt>
                <c:pt idx="5777">
                  <c:v>40287.249999982625</c:v>
                </c:pt>
                <c:pt idx="5778">
                  <c:v>40287.291666649267</c:v>
                </c:pt>
                <c:pt idx="5779">
                  <c:v>40287.333333315961</c:v>
                </c:pt>
                <c:pt idx="5780">
                  <c:v>40287.374999982632</c:v>
                </c:pt>
                <c:pt idx="5781">
                  <c:v>40287.416666649289</c:v>
                </c:pt>
                <c:pt idx="5782">
                  <c:v>40287.458333315968</c:v>
                </c:pt>
                <c:pt idx="5783">
                  <c:v>40287.499999982603</c:v>
                </c:pt>
                <c:pt idx="5784">
                  <c:v>40287.541666649275</c:v>
                </c:pt>
                <c:pt idx="5785">
                  <c:v>40287.583333315946</c:v>
                </c:pt>
                <c:pt idx="5786">
                  <c:v>40287.624999982596</c:v>
                </c:pt>
                <c:pt idx="5787">
                  <c:v>40287.666666649275</c:v>
                </c:pt>
                <c:pt idx="5788">
                  <c:v>40287.708333315939</c:v>
                </c:pt>
                <c:pt idx="5789">
                  <c:v>40287.749999982596</c:v>
                </c:pt>
                <c:pt idx="5790">
                  <c:v>40287.791666649238</c:v>
                </c:pt>
                <c:pt idx="5791">
                  <c:v>40287.833333315932</c:v>
                </c:pt>
                <c:pt idx="5792">
                  <c:v>40287.874999982603</c:v>
                </c:pt>
                <c:pt idx="5793">
                  <c:v>40287.91666664926</c:v>
                </c:pt>
                <c:pt idx="5794">
                  <c:v>40287.958333315946</c:v>
                </c:pt>
                <c:pt idx="5795">
                  <c:v>40287.999999982589</c:v>
                </c:pt>
                <c:pt idx="5796">
                  <c:v>40288.041666649238</c:v>
                </c:pt>
                <c:pt idx="5797">
                  <c:v>40288.083333315917</c:v>
                </c:pt>
                <c:pt idx="5798">
                  <c:v>40288.124999982581</c:v>
                </c:pt>
                <c:pt idx="5799">
                  <c:v>40288.166666649231</c:v>
                </c:pt>
                <c:pt idx="5800">
                  <c:v>40288.20833331591</c:v>
                </c:pt>
                <c:pt idx="5801">
                  <c:v>40288.249999982581</c:v>
                </c:pt>
                <c:pt idx="5802">
                  <c:v>40288.291666649216</c:v>
                </c:pt>
                <c:pt idx="5803">
                  <c:v>40288.333333315903</c:v>
                </c:pt>
                <c:pt idx="5804">
                  <c:v>40288.374999982589</c:v>
                </c:pt>
                <c:pt idx="5805">
                  <c:v>40288.416666649231</c:v>
                </c:pt>
                <c:pt idx="5806">
                  <c:v>40288.45833331591</c:v>
                </c:pt>
                <c:pt idx="5807">
                  <c:v>40288.49999998256</c:v>
                </c:pt>
                <c:pt idx="5808">
                  <c:v>40288.541666649224</c:v>
                </c:pt>
                <c:pt idx="5809">
                  <c:v>40288.583333315888</c:v>
                </c:pt>
                <c:pt idx="5810">
                  <c:v>40288.624999982552</c:v>
                </c:pt>
                <c:pt idx="5811">
                  <c:v>40288.666666649202</c:v>
                </c:pt>
                <c:pt idx="5812">
                  <c:v>40288.708333315881</c:v>
                </c:pt>
                <c:pt idx="5813">
                  <c:v>40288.749999982545</c:v>
                </c:pt>
                <c:pt idx="5814">
                  <c:v>40288.791666649187</c:v>
                </c:pt>
                <c:pt idx="5815">
                  <c:v>40288.833333315873</c:v>
                </c:pt>
                <c:pt idx="5816">
                  <c:v>40288.874999982552</c:v>
                </c:pt>
                <c:pt idx="5817">
                  <c:v>40288.916666649202</c:v>
                </c:pt>
                <c:pt idx="5818">
                  <c:v>40288.958333315881</c:v>
                </c:pt>
                <c:pt idx="5819">
                  <c:v>40288.99999998253</c:v>
                </c:pt>
                <c:pt idx="5820">
                  <c:v>40289.041666649195</c:v>
                </c:pt>
                <c:pt idx="5821">
                  <c:v>40289.083333315859</c:v>
                </c:pt>
                <c:pt idx="5822">
                  <c:v>40289.124999982523</c:v>
                </c:pt>
                <c:pt idx="5823">
                  <c:v>40289.166666649187</c:v>
                </c:pt>
                <c:pt idx="5824">
                  <c:v>40289.208333315852</c:v>
                </c:pt>
                <c:pt idx="5825">
                  <c:v>40289.249999982516</c:v>
                </c:pt>
                <c:pt idx="5826">
                  <c:v>40289.291666649166</c:v>
                </c:pt>
                <c:pt idx="5827">
                  <c:v>40289.333333315844</c:v>
                </c:pt>
                <c:pt idx="5828">
                  <c:v>40289.374999982523</c:v>
                </c:pt>
                <c:pt idx="5829">
                  <c:v>40289.416666649187</c:v>
                </c:pt>
                <c:pt idx="5830">
                  <c:v>40289.458333315852</c:v>
                </c:pt>
                <c:pt idx="5831">
                  <c:v>40289.499999982501</c:v>
                </c:pt>
                <c:pt idx="5832">
                  <c:v>40289.541666649166</c:v>
                </c:pt>
                <c:pt idx="5833">
                  <c:v>40289.58333331583</c:v>
                </c:pt>
                <c:pt idx="5834">
                  <c:v>40289.624999982494</c:v>
                </c:pt>
                <c:pt idx="5835">
                  <c:v>40289.666666649158</c:v>
                </c:pt>
                <c:pt idx="5836">
                  <c:v>40289.708333315823</c:v>
                </c:pt>
                <c:pt idx="5837">
                  <c:v>40289.749999982487</c:v>
                </c:pt>
                <c:pt idx="5838">
                  <c:v>40289.791666649136</c:v>
                </c:pt>
                <c:pt idx="5839">
                  <c:v>40289.833333315815</c:v>
                </c:pt>
                <c:pt idx="5840">
                  <c:v>40289.874999982494</c:v>
                </c:pt>
                <c:pt idx="5841">
                  <c:v>40289.916666649158</c:v>
                </c:pt>
                <c:pt idx="5842">
                  <c:v>40289.958333315823</c:v>
                </c:pt>
                <c:pt idx="5843">
                  <c:v>40289.999999982472</c:v>
                </c:pt>
                <c:pt idx="5844">
                  <c:v>40290.041666649136</c:v>
                </c:pt>
                <c:pt idx="5845">
                  <c:v>40290.083333315801</c:v>
                </c:pt>
                <c:pt idx="5846">
                  <c:v>40290.124999982465</c:v>
                </c:pt>
                <c:pt idx="5847">
                  <c:v>40290.166666649129</c:v>
                </c:pt>
                <c:pt idx="5848">
                  <c:v>40290.208333315786</c:v>
                </c:pt>
                <c:pt idx="5849">
                  <c:v>40290.249999982458</c:v>
                </c:pt>
                <c:pt idx="5850">
                  <c:v>40290.291666649107</c:v>
                </c:pt>
                <c:pt idx="5851">
                  <c:v>40290.333333315786</c:v>
                </c:pt>
                <c:pt idx="5852">
                  <c:v>40290.374999982465</c:v>
                </c:pt>
                <c:pt idx="5853">
                  <c:v>40290.416666649129</c:v>
                </c:pt>
                <c:pt idx="5854">
                  <c:v>40290.458333315793</c:v>
                </c:pt>
                <c:pt idx="5855">
                  <c:v>40290.499999982436</c:v>
                </c:pt>
                <c:pt idx="5856">
                  <c:v>40290.541666649107</c:v>
                </c:pt>
                <c:pt idx="5857">
                  <c:v>40290.583333315772</c:v>
                </c:pt>
                <c:pt idx="5858">
                  <c:v>40290.624999982436</c:v>
                </c:pt>
                <c:pt idx="5859">
                  <c:v>40290.6666666491</c:v>
                </c:pt>
                <c:pt idx="5860">
                  <c:v>40290.708333315764</c:v>
                </c:pt>
                <c:pt idx="5861">
                  <c:v>40290.749999982429</c:v>
                </c:pt>
                <c:pt idx="5862">
                  <c:v>40290.791666649071</c:v>
                </c:pt>
                <c:pt idx="5863">
                  <c:v>40290.833333315757</c:v>
                </c:pt>
                <c:pt idx="5864">
                  <c:v>40290.874999982436</c:v>
                </c:pt>
                <c:pt idx="5865">
                  <c:v>40290.916666649093</c:v>
                </c:pt>
                <c:pt idx="5866">
                  <c:v>40290.958333315764</c:v>
                </c:pt>
                <c:pt idx="5867">
                  <c:v>40290.999999982414</c:v>
                </c:pt>
                <c:pt idx="5868">
                  <c:v>40291.041666649078</c:v>
                </c:pt>
                <c:pt idx="5869">
                  <c:v>40291.083333315735</c:v>
                </c:pt>
                <c:pt idx="5870">
                  <c:v>40291.124999982407</c:v>
                </c:pt>
                <c:pt idx="5871">
                  <c:v>40291.166666649071</c:v>
                </c:pt>
                <c:pt idx="5872">
                  <c:v>40291.208333315735</c:v>
                </c:pt>
                <c:pt idx="5873">
                  <c:v>40291.249999982385</c:v>
                </c:pt>
                <c:pt idx="5874">
                  <c:v>40291.291666649049</c:v>
                </c:pt>
                <c:pt idx="5875">
                  <c:v>40291.333333315728</c:v>
                </c:pt>
                <c:pt idx="5876">
                  <c:v>40291.374999982392</c:v>
                </c:pt>
                <c:pt idx="5877">
                  <c:v>40291.416666649071</c:v>
                </c:pt>
                <c:pt idx="5878">
                  <c:v>40291.458333315735</c:v>
                </c:pt>
                <c:pt idx="5879">
                  <c:v>40291.499999982385</c:v>
                </c:pt>
                <c:pt idx="5880">
                  <c:v>40291.541666649035</c:v>
                </c:pt>
                <c:pt idx="5881">
                  <c:v>40291.583333315706</c:v>
                </c:pt>
                <c:pt idx="5882">
                  <c:v>40291.624999982378</c:v>
                </c:pt>
                <c:pt idx="5883">
                  <c:v>40291.666666649035</c:v>
                </c:pt>
                <c:pt idx="5884">
                  <c:v>40291.708333315706</c:v>
                </c:pt>
                <c:pt idx="5885">
                  <c:v>40291.74999998237</c:v>
                </c:pt>
                <c:pt idx="5886">
                  <c:v>40291.79166664902</c:v>
                </c:pt>
                <c:pt idx="5887">
                  <c:v>40291.833333315684</c:v>
                </c:pt>
                <c:pt idx="5888">
                  <c:v>40291.874999982363</c:v>
                </c:pt>
                <c:pt idx="5889">
                  <c:v>40291.916666649042</c:v>
                </c:pt>
                <c:pt idx="5890">
                  <c:v>40291.958333315692</c:v>
                </c:pt>
                <c:pt idx="5891">
                  <c:v>40291.999999982356</c:v>
                </c:pt>
                <c:pt idx="5892">
                  <c:v>40292.04166664902</c:v>
                </c:pt>
                <c:pt idx="5893">
                  <c:v>40292.083333315684</c:v>
                </c:pt>
                <c:pt idx="5894">
                  <c:v>40292.124999982334</c:v>
                </c:pt>
                <c:pt idx="5895">
                  <c:v>40292.166666649005</c:v>
                </c:pt>
                <c:pt idx="5896">
                  <c:v>40292.208333315677</c:v>
                </c:pt>
                <c:pt idx="5897">
                  <c:v>40292.249999982334</c:v>
                </c:pt>
                <c:pt idx="5898">
                  <c:v>40292.291666648991</c:v>
                </c:pt>
                <c:pt idx="5899">
                  <c:v>40292.33333331567</c:v>
                </c:pt>
                <c:pt idx="5900">
                  <c:v>40292.374999982341</c:v>
                </c:pt>
                <c:pt idx="5901">
                  <c:v>40292.416666649013</c:v>
                </c:pt>
                <c:pt idx="5902">
                  <c:v>40292.458333315662</c:v>
                </c:pt>
                <c:pt idx="5903">
                  <c:v>40292.499999982327</c:v>
                </c:pt>
                <c:pt idx="5904">
                  <c:v>40292.541666648991</c:v>
                </c:pt>
                <c:pt idx="5905">
                  <c:v>40292.583333315655</c:v>
                </c:pt>
                <c:pt idx="5906">
                  <c:v>40292.624999982305</c:v>
                </c:pt>
                <c:pt idx="5907">
                  <c:v>40292.666666648991</c:v>
                </c:pt>
                <c:pt idx="5908">
                  <c:v>40292.708333315633</c:v>
                </c:pt>
                <c:pt idx="5909">
                  <c:v>40292.749999982305</c:v>
                </c:pt>
                <c:pt idx="5910">
                  <c:v>40292.791666648976</c:v>
                </c:pt>
                <c:pt idx="5911">
                  <c:v>40292.833333315626</c:v>
                </c:pt>
                <c:pt idx="5912">
                  <c:v>40292.874999982312</c:v>
                </c:pt>
                <c:pt idx="5913">
                  <c:v>40292.916666648991</c:v>
                </c:pt>
                <c:pt idx="5914">
                  <c:v>40292.958333315633</c:v>
                </c:pt>
                <c:pt idx="5915">
                  <c:v>40292.999999982283</c:v>
                </c:pt>
                <c:pt idx="5916">
                  <c:v>40293.041666648962</c:v>
                </c:pt>
                <c:pt idx="5917">
                  <c:v>40293.083333315626</c:v>
                </c:pt>
                <c:pt idx="5918">
                  <c:v>40293.124999982276</c:v>
                </c:pt>
                <c:pt idx="5919">
                  <c:v>40293.166666648962</c:v>
                </c:pt>
                <c:pt idx="5920">
                  <c:v>40293.208333315604</c:v>
                </c:pt>
                <c:pt idx="5921">
                  <c:v>40293.249999982276</c:v>
                </c:pt>
                <c:pt idx="5922">
                  <c:v>40293.291666648933</c:v>
                </c:pt>
                <c:pt idx="5923">
                  <c:v>40293.333333315604</c:v>
                </c:pt>
                <c:pt idx="5924">
                  <c:v>40293.374999982283</c:v>
                </c:pt>
                <c:pt idx="5925">
                  <c:v>40293.416666648955</c:v>
                </c:pt>
                <c:pt idx="5926">
                  <c:v>40293.458333315612</c:v>
                </c:pt>
                <c:pt idx="5927">
                  <c:v>40293.499999982254</c:v>
                </c:pt>
                <c:pt idx="5928">
                  <c:v>40293.541666648933</c:v>
                </c:pt>
                <c:pt idx="5929">
                  <c:v>40293.583333315597</c:v>
                </c:pt>
                <c:pt idx="5930">
                  <c:v>40293.624999982254</c:v>
                </c:pt>
                <c:pt idx="5931">
                  <c:v>40293.666666648933</c:v>
                </c:pt>
                <c:pt idx="5932">
                  <c:v>40293.70833331559</c:v>
                </c:pt>
                <c:pt idx="5933">
                  <c:v>40293.749999982254</c:v>
                </c:pt>
                <c:pt idx="5934">
                  <c:v>40293.791666648904</c:v>
                </c:pt>
                <c:pt idx="5935">
                  <c:v>40293.833333315582</c:v>
                </c:pt>
                <c:pt idx="5936">
                  <c:v>40293.874999982247</c:v>
                </c:pt>
                <c:pt idx="5937">
                  <c:v>40293.916666648925</c:v>
                </c:pt>
                <c:pt idx="5938">
                  <c:v>40293.958333315597</c:v>
                </c:pt>
                <c:pt idx="5939">
                  <c:v>40293.999999982225</c:v>
                </c:pt>
                <c:pt idx="5940">
                  <c:v>40294.041666648911</c:v>
                </c:pt>
                <c:pt idx="5941">
                  <c:v>40294.083333315568</c:v>
                </c:pt>
                <c:pt idx="5942">
                  <c:v>40294.124999982225</c:v>
                </c:pt>
                <c:pt idx="5943">
                  <c:v>40294.166666648896</c:v>
                </c:pt>
                <c:pt idx="5944">
                  <c:v>40294.208333315561</c:v>
                </c:pt>
                <c:pt idx="5945">
                  <c:v>40294.249999982225</c:v>
                </c:pt>
                <c:pt idx="5946">
                  <c:v>40294.291666648875</c:v>
                </c:pt>
                <c:pt idx="5947">
                  <c:v>40294.333333315553</c:v>
                </c:pt>
                <c:pt idx="5948">
                  <c:v>40294.374999982218</c:v>
                </c:pt>
                <c:pt idx="5949">
                  <c:v>40294.416666648896</c:v>
                </c:pt>
                <c:pt idx="5950">
                  <c:v>40294.458333315561</c:v>
                </c:pt>
                <c:pt idx="5951">
                  <c:v>40294.499999982196</c:v>
                </c:pt>
                <c:pt idx="5952">
                  <c:v>40294.541666648882</c:v>
                </c:pt>
                <c:pt idx="5953">
                  <c:v>40294.583333315539</c:v>
                </c:pt>
                <c:pt idx="5954">
                  <c:v>40294.624999982196</c:v>
                </c:pt>
                <c:pt idx="5955">
                  <c:v>40294.666666648867</c:v>
                </c:pt>
                <c:pt idx="5956">
                  <c:v>40294.708333315531</c:v>
                </c:pt>
                <c:pt idx="5957">
                  <c:v>40294.749999982196</c:v>
                </c:pt>
                <c:pt idx="5958">
                  <c:v>40294.791666648845</c:v>
                </c:pt>
                <c:pt idx="5959">
                  <c:v>40294.833333315531</c:v>
                </c:pt>
                <c:pt idx="5960">
                  <c:v>40294.874999982203</c:v>
                </c:pt>
                <c:pt idx="5961">
                  <c:v>40294.916666648867</c:v>
                </c:pt>
                <c:pt idx="5962">
                  <c:v>40294.958333315539</c:v>
                </c:pt>
                <c:pt idx="5963">
                  <c:v>40294.999999982181</c:v>
                </c:pt>
                <c:pt idx="5964">
                  <c:v>40295.041666648845</c:v>
                </c:pt>
                <c:pt idx="5965">
                  <c:v>40295.08333331551</c:v>
                </c:pt>
                <c:pt idx="5966">
                  <c:v>40295.124999982181</c:v>
                </c:pt>
                <c:pt idx="5967">
                  <c:v>40295.166666648838</c:v>
                </c:pt>
                <c:pt idx="5968">
                  <c:v>40295.208333315502</c:v>
                </c:pt>
                <c:pt idx="5969">
                  <c:v>40295.249999982167</c:v>
                </c:pt>
                <c:pt idx="5970">
                  <c:v>40295.291666648824</c:v>
                </c:pt>
                <c:pt idx="5971">
                  <c:v>40295.333333315495</c:v>
                </c:pt>
                <c:pt idx="5972">
                  <c:v>40295.374999982174</c:v>
                </c:pt>
                <c:pt idx="5973">
                  <c:v>40295.416666648845</c:v>
                </c:pt>
                <c:pt idx="5974">
                  <c:v>40295.458333315502</c:v>
                </c:pt>
                <c:pt idx="5975">
                  <c:v>40295.499999982152</c:v>
                </c:pt>
                <c:pt idx="5976">
                  <c:v>40295.541666648816</c:v>
                </c:pt>
                <c:pt idx="5977">
                  <c:v>40295.583333315481</c:v>
                </c:pt>
                <c:pt idx="5978">
                  <c:v>40295.624999982145</c:v>
                </c:pt>
                <c:pt idx="5979">
                  <c:v>40295.666666648809</c:v>
                </c:pt>
                <c:pt idx="5980">
                  <c:v>40295.708333315473</c:v>
                </c:pt>
                <c:pt idx="5981">
                  <c:v>40295.749999982138</c:v>
                </c:pt>
                <c:pt idx="5982">
                  <c:v>40295.791666648787</c:v>
                </c:pt>
                <c:pt idx="5983">
                  <c:v>40295.833333315466</c:v>
                </c:pt>
                <c:pt idx="5984">
                  <c:v>40295.874999982145</c:v>
                </c:pt>
                <c:pt idx="5985">
                  <c:v>40295.916666648809</c:v>
                </c:pt>
                <c:pt idx="5986">
                  <c:v>40295.958333315473</c:v>
                </c:pt>
                <c:pt idx="5987">
                  <c:v>40295.999999982123</c:v>
                </c:pt>
                <c:pt idx="5988">
                  <c:v>40296.041666648787</c:v>
                </c:pt>
                <c:pt idx="5989">
                  <c:v>40296.083333315451</c:v>
                </c:pt>
                <c:pt idx="5990">
                  <c:v>40296.124999982116</c:v>
                </c:pt>
                <c:pt idx="5991">
                  <c:v>40296.16666664878</c:v>
                </c:pt>
                <c:pt idx="5992">
                  <c:v>40296.208333315444</c:v>
                </c:pt>
                <c:pt idx="5993">
                  <c:v>40296.249999982108</c:v>
                </c:pt>
                <c:pt idx="5994">
                  <c:v>40296.291666648758</c:v>
                </c:pt>
                <c:pt idx="5995">
                  <c:v>40296.333333315437</c:v>
                </c:pt>
                <c:pt idx="5996">
                  <c:v>40296.374999982116</c:v>
                </c:pt>
                <c:pt idx="5997">
                  <c:v>40296.41666664878</c:v>
                </c:pt>
                <c:pt idx="5998">
                  <c:v>40296.458333315444</c:v>
                </c:pt>
                <c:pt idx="5999">
                  <c:v>40296.499999982094</c:v>
                </c:pt>
                <c:pt idx="6000">
                  <c:v>40296.541666648758</c:v>
                </c:pt>
                <c:pt idx="6001">
                  <c:v>40296.583333315422</c:v>
                </c:pt>
                <c:pt idx="6002">
                  <c:v>40296.624999982087</c:v>
                </c:pt>
                <c:pt idx="6003">
                  <c:v>40296.666666648751</c:v>
                </c:pt>
                <c:pt idx="6004">
                  <c:v>40296.708333315415</c:v>
                </c:pt>
                <c:pt idx="6005">
                  <c:v>40296.749999982079</c:v>
                </c:pt>
                <c:pt idx="6006">
                  <c:v>40296.791666648729</c:v>
                </c:pt>
                <c:pt idx="6007">
                  <c:v>40296.833333315408</c:v>
                </c:pt>
                <c:pt idx="6008">
                  <c:v>40296.874999982087</c:v>
                </c:pt>
                <c:pt idx="6009">
                  <c:v>40296.916666648751</c:v>
                </c:pt>
                <c:pt idx="6010">
                  <c:v>40296.958333315415</c:v>
                </c:pt>
                <c:pt idx="6011">
                  <c:v>40296.999999982065</c:v>
                </c:pt>
                <c:pt idx="6012">
                  <c:v>40297.041666648729</c:v>
                </c:pt>
                <c:pt idx="6013">
                  <c:v>40297.083333315386</c:v>
                </c:pt>
                <c:pt idx="6014">
                  <c:v>40297.124999982057</c:v>
                </c:pt>
                <c:pt idx="6015">
                  <c:v>40297.166666648722</c:v>
                </c:pt>
                <c:pt idx="6016">
                  <c:v>40297.208333315386</c:v>
                </c:pt>
                <c:pt idx="6017">
                  <c:v>40297.24999998205</c:v>
                </c:pt>
                <c:pt idx="6018">
                  <c:v>40297.2916666487</c:v>
                </c:pt>
                <c:pt idx="6019">
                  <c:v>40297.333333315379</c:v>
                </c:pt>
                <c:pt idx="6020">
                  <c:v>40297.374999982043</c:v>
                </c:pt>
                <c:pt idx="6021">
                  <c:v>40297.416666648722</c:v>
                </c:pt>
                <c:pt idx="6022">
                  <c:v>40297.458333315386</c:v>
                </c:pt>
                <c:pt idx="6023">
                  <c:v>40297.499999982036</c:v>
                </c:pt>
                <c:pt idx="6024">
                  <c:v>40297.5416666487</c:v>
                </c:pt>
                <c:pt idx="6025">
                  <c:v>40297.583333315364</c:v>
                </c:pt>
                <c:pt idx="6026">
                  <c:v>40297.624999982028</c:v>
                </c:pt>
                <c:pt idx="6027">
                  <c:v>40297.666666648685</c:v>
                </c:pt>
                <c:pt idx="6028">
                  <c:v>40297.708333315357</c:v>
                </c:pt>
                <c:pt idx="6029">
                  <c:v>40297.749999982021</c:v>
                </c:pt>
                <c:pt idx="6030">
                  <c:v>40297.791666648671</c:v>
                </c:pt>
                <c:pt idx="6031">
                  <c:v>40297.83333331535</c:v>
                </c:pt>
                <c:pt idx="6032">
                  <c:v>40297.874999982028</c:v>
                </c:pt>
                <c:pt idx="6033">
                  <c:v>40297.916666648693</c:v>
                </c:pt>
                <c:pt idx="6034">
                  <c:v>40297.958333315342</c:v>
                </c:pt>
                <c:pt idx="6035">
                  <c:v>40297.999999982007</c:v>
                </c:pt>
                <c:pt idx="6036">
                  <c:v>40298.041666648671</c:v>
                </c:pt>
                <c:pt idx="6037">
                  <c:v>40298.083333315335</c:v>
                </c:pt>
                <c:pt idx="6038">
                  <c:v>40298.124999981985</c:v>
                </c:pt>
                <c:pt idx="6039">
                  <c:v>40298.166666648664</c:v>
                </c:pt>
                <c:pt idx="6040">
                  <c:v>40298.208333315328</c:v>
                </c:pt>
                <c:pt idx="6041">
                  <c:v>40298.249999981985</c:v>
                </c:pt>
                <c:pt idx="6042">
                  <c:v>40298.291666648634</c:v>
                </c:pt>
                <c:pt idx="6043">
                  <c:v>40298.33333331532</c:v>
                </c:pt>
                <c:pt idx="6044">
                  <c:v>40298.374999981992</c:v>
                </c:pt>
                <c:pt idx="6045">
                  <c:v>40298.416666648649</c:v>
                </c:pt>
                <c:pt idx="6046">
                  <c:v>40298.458333315313</c:v>
                </c:pt>
                <c:pt idx="6047">
                  <c:v>40298.499999981977</c:v>
                </c:pt>
                <c:pt idx="6048">
                  <c:v>40298.541666648634</c:v>
                </c:pt>
                <c:pt idx="6049">
                  <c:v>40298.583333315306</c:v>
                </c:pt>
                <c:pt idx="6050">
                  <c:v>40298.62499998197</c:v>
                </c:pt>
                <c:pt idx="6051">
                  <c:v>40298.666666648634</c:v>
                </c:pt>
                <c:pt idx="6052">
                  <c:v>40298.708333315284</c:v>
                </c:pt>
                <c:pt idx="6053">
                  <c:v>40298.749999981956</c:v>
                </c:pt>
                <c:pt idx="6054">
                  <c:v>40298.791666648613</c:v>
                </c:pt>
                <c:pt idx="6055">
                  <c:v>40298.833333315284</c:v>
                </c:pt>
                <c:pt idx="6056">
                  <c:v>40298.874999981963</c:v>
                </c:pt>
                <c:pt idx="6057">
                  <c:v>40298.916666648634</c:v>
                </c:pt>
                <c:pt idx="6058">
                  <c:v>40298.958333315291</c:v>
                </c:pt>
                <c:pt idx="6059">
                  <c:v>40298.999999981934</c:v>
                </c:pt>
                <c:pt idx="6060">
                  <c:v>40299.041666648605</c:v>
                </c:pt>
                <c:pt idx="6061">
                  <c:v>40299.083333315277</c:v>
                </c:pt>
                <c:pt idx="6062">
                  <c:v>40299.124999981934</c:v>
                </c:pt>
                <c:pt idx="6063">
                  <c:v>40299.166666648605</c:v>
                </c:pt>
                <c:pt idx="6064">
                  <c:v>40299.20833331527</c:v>
                </c:pt>
                <c:pt idx="6065">
                  <c:v>40299.249999981934</c:v>
                </c:pt>
                <c:pt idx="6066">
                  <c:v>40299.291666648583</c:v>
                </c:pt>
                <c:pt idx="6067">
                  <c:v>40299.333333315255</c:v>
                </c:pt>
                <c:pt idx="6068">
                  <c:v>40299.374999981941</c:v>
                </c:pt>
                <c:pt idx="6069">
                  <c:v>40299.416666648605</c:v>
                </c:pt>
                <c:pt idx="6070">
                  <c:v>40299.458333315262</c:v>
                </c:pt>
                <c:pt idx="6071">
                  <c:v>40299.499999981905</c:v>
                </c:pt>
                <c:pt idx="6072">
                  <c:v>40299.541666648583</c:v>
                </c:pt>
                <c:pt idx="6073">
                  <c:v>40299.583333315233</c:v>
                </c:pt>
                <c:pt idx="6074">
                  <c:v>40299.624999981905</c:v>
                </c:pt>
                <c:pt idx="6075">
                  <c:v>40299.666666648583</c:v>
                </c:pt>
                <c:pt idx="6076">
                  <c:v>40299.708333315226</c:v>
                </c:pt>
                <c:pt idx="6077">
                  <c:v>40299.749999981905</c:v>
                </c:pt>
                <c:pt idx="6078">
                  <c:v>40299.791666648554</c:v>
                </c:pt>
                <c:pt idx="6079">
                  <c:v>40299.833333315226</c:v>
                </c:pt>
                <c:pt idx="6080">
                  <c:v>40299.874999981897</c:v>
                </c:pt>
                <c:pt idx="6081">
                  <c:v>40299.916666648576</c:v>
                </c:pt>
                <c:pt idx="6082">
                  <c:v>40299.958333315233</c:v>
                </c:pt>
                <c:pt idx="6083">
                  <c:v>40299.999999981876</c:v>
                </c:pt>
                <c:pt idx="6084">
                  <c:v>40300.041666648562</c:v>
                </c:pt>
                <c:pt idx="6085">
                  <c:v>40300.083333315204</c:v>
                </c:pt>
                <c:pt idx="6086">
                  <c:v>40300.124999981876</c:v>
                </c:pt>
                <c:pt idx="6087">
                  <c:v>40300.166666648547</c:v>
                </c:pt>
                <c:pt idx="6088">
                  <c:v>40300.208333315204</c:v>
                </c:pt>
                <c:pt idx="6089">
                  <c:v>40300.249999981876</c:v>
                </c:pt>
                <c:pt idx="6090">
                  <c:v>40300.291666648525</c:v>
                </c:pt>
                <c:pt idx="6091">
                  <c:v>40300.333333315204</c:v>
                </c:pt>
                <c:pt idx="6092">
                  <c:v>40300.374999981868</c:v>
                </c:pt>
                <c:pt idx="6093">
                  <c:v>40300.416666648547</c:v>
                </c:pt>
                <c:pt idx="6094">
                  <c:v>40300.458333315211</c:v>
                </c:pt>
                <c:pt idx="6095">
                  <c:v>40300.499999981854</c:v>
                </c:pt>
                <c:pt idx="6096">
                  <c:v>40300.541666648533</c:v>
                </c:pt>
                <c:pt idx="6097">
                  <c:v>40300.58333331519</c:v>
                </c:pt>
                <c:pt idx="6098">
                  <c:v>40300.624999981854</c:v>
                </c:pt>
                <c:pt idx="6099">
                  <c:v>40300.666666648518</c:v>
                </c:pt>
                <c:pt idx="6100">
                  <c:v>40300.708333315182</c:v>
                </c:pt>
                <c:pt idx="6101">
                  <c:v>40300.749999981832</c:v>
                </c:pt>
                <c:pt idx="6102">
                  <c:v>40300.791666648496</c:v>
                </c:pt>
                <c:pt idx="6103">
                  <c:v>40300.833333315182</c:v>
                </c:pt>
                <c:pt idx="6104">
                  <c:v>40300.874999981839</c:v>
                </c:pt>
                <c:pt idx="6105">
                  <c:v>40300.916666648518</c:v>
                </c:pt>
                <c:pt idx="6106">
                  <c:v>40300.95833331519</c:v>
                </c:pt>
                <c:pt idx="6107">
                  <c:v>40300.999999981825</c:v>
                </c:pt>
                <c:pt idx="6108">
                  <c:v>40301.041666648496</c:v>
                </c:pt>
                <c:pt idx="6109">
                  <c:v>40301.08333331516</c:v>
                </c:pt>
                <c:pt idx="6110">
                  <c:v>40301.124999981825</c:v>
                </c:pt>
                <c:pt idx="6111">
                  <c:v>40301.166666648489</c:v>
                </c:pt>
                <c:pt idx="6112">
                  <c:v>40301.208333315153</c:v>
                </c:pt>
                <c:pt idx="6113">
                  <c:v>40301.249999981803</c:v>
                </c:pt>
                <c:pt idx="6114">
                  <c:v>40301.291666648474</c:v>
                </c:pt>
                <c:pt idx="6115">
                  <c:v>40301.333333315146</c:v>
                </c:pt>
                <c:pt idx="6116">
                  <c:v>40301.37499998181</c:v>
                </c:pt>
                <c:pt idx="6117">
                  <c:v>40301.416666648496</c:v>
                </c:pt>
                <c:pt idx="6118">
                  <c:v>40301.458333315153</c:v>
                </c:pt>
                <c:pt idx="6119">
                  <c:v>40301.499999981788</c:v>
                </c:pt>
                <c:pt idx="6120">
                  <c:v>40301.541666648467</c:v>
                </c:pt>
                <c:pt idx="6121">
                  <c:v>40301.583333315131</c:v>
                </c:pt>
                <c:pt idx="6122">
                  <c:v>40301.624999981781</c:v>
                </c:pt>
                <c:pt idx="6123">
                  <c:v>40301.66666664846</c:v>
                </c:pt>
                <c:pt idx="6124">
                  <c:v>40301.708333315131</c:v>
                </c:pt>
                <c:pt idx="6125">
                  <c:v>40301.749999981774</c:v>
                </c:pt>
                <c:pt idx="6126">
                  <c:v>40301.791666648438</c:v>
                </c:pt>
                <c:pt idx="6127">
                  <c:v>40301.833333315117</c:v>
                </c:pt>
                <c:pt idx="6128">
                  <c:v>40301.874999981781</c:v>
                </c:pt>
                <c:pt idx="6129">
                  <c:v>40301.91666664846</c:v>
                </c:pt>
                <c:pt idx="6130">
                  <c:v>40301.958333315124</c:v>
                </c:pt>
                <c:pt idx="6131">
                  <c:v>40301.999999981774</c:v>
                </c:pt>
                <c:pt idx="6132">
                  <c:v>40302.041666648438</c:v>
                </c:pt>
                <c:pt idx="6133">
                  <c:v>40302.083333315102</c:v>
                </c:pt>
                <c:pt idx="6134">
                  <c:v>40302.124999981752</c:v>
                </c:pt>
                <c:pt idx="6135">
                  <c:v>40302.166666648431</c:v>
                </c:pt>
                <c:pt idx="6136">
                  <c:v>40302.208333315095</c:v>
                </c:pt>
                <c:pt idx="6137">
                  <c:v>40302.249999981745</c:v>
                </c:pt>
                <c:pt idx="6138">
                  <c:v>40302.291666648409</c:v>
                </c:pt>
                <c:pt idx="6139">
                  <c:v>40302.333333315088</c:v>
                </c:pt>
                <c:pt idx="6140">
                  <c:v>40302.374999981752</c:v>
                </c:pt>
                <c:pt idx="6141">
                  <c:v>40302.416666648431</c:v>
                </c:pt>
                <c:pt idx="6142">
                  <c:v>40302.458333315095</c:v>
                </c:pt>
                <c:pt idx="6143">
                  <c:v>40302.49999998173</c:v>
                </c:pt>
                <c:pt idx="6144">
                  <c:v>40302.541666648409</c:v>
                </c:pt>
                <c:pt idx="6145">
                  <c:v>40302.583333315073</c:v>
                </c:pt>
                <c:pt idx="6146">
                  <c:v>40302.624999981723</c:v>
                </c:pt>
                <c:pt idx="6147">
                  <c:v>40302.666666648402</c:v>
                </c:pt>
                <c:pt idx="6148">
                  <c:v>40302.708333315066</c:v>
                </c:pt>
                <c:pt idx="6149">
                  <c:v>40302.749999981716</c:v>
                </c:pt>
                <c:pt idx="6150">
                  <c:v>40302.79166664838</c:v>
                </c:pt>
                <c:pt idx="6151">
                  <c:v>40302.833333315059</c:v>
                </c:pt>
                <c:pt idx="6152">
                  <c:v>40302.874999981723</c:v>
                </c:pt>
                <c:pt idx="6153">
                  <c:v>40302.916666648402</c:v>
                </c:pt>
                <c:pt idx="6154">
                  <c:v>40302.958333315066</c:v>
                </c:pt>
                <c:pt idx="6155">
                  <c:v>40302.999999981701</c:v>
                </c:pt>
                <c:pt idx="6156">
                  <c:v>40303.04166664838</c:v>
                </c:pt>
                <c:pt idx="6157">
                  <c:v>40303.083333315044</c:v>
                </c:pt>
                <c:pt idx="6158">
                  <c:v>40303.124999981694</c:v>
                </c:pt>
                <c:pt idx="6159">
                  <c:v>40303.166666648372</c:v>
                </c:pt>
                <c:pt idx="6160">
                  <c:v>40303.208333315037</c:v>
                </c:pt>
                <c:pt idx="6161">
                  <c:v>40303.249999981686</c:v>
                </c:pt>
                <c:pt idx="6162">
                  <c:v>40303.291666648351</c:v>
                </c:pt>
                <c:pt idx="6163">
                  <c:v>40303.333333315029</c:v>
                </c:pt>
                <c:pt idx="6164">
                  <c:v>40303.374999981694</c:v>
                </c:pt>
                <c:pt idx="6165">
                  <c:v>40303.416666648372</c:v>
                </c:pt>
                <c:pt idx="6166">
                  <c:v>40303.458333315037</c:v>
                </c:pt>
                <c:pt idx="6167">
                  <c:v>40303.499999981672</c:v>
                </c:pt>
                <c:pt idx="6168">
                  <c:v>40303.541666648351</c:v>
                </c:pt>
                <c:pt idx="6169">
                  <c:v>40303.583333315015</c:v>
                </c:pt>
                <c:pt idx="6170">
                  <c:v>40303.624999981665</c:v>
                </c:pt>
                <c:pt idx="6171">
                  <c:v>40303.666666648336</c:v>
                </c:pt>
                <c:pt idx="6172">
                  <c:v>40303.708333315008</c:v>
                </c:pt>
                <c:pt idx="6173">
                  <c:v>40303.749999981657</c:v>
                </c:pt>
                <c:pt idx="6174">
                  <c:v>40303.791666648322</c:v>
                </c:pt>
                <c:pt idx="6175">
                  <c:v>40303.833333315</c:v>
                </c:pt>
                <c:pt idx="6176">
                  <c:v>40303.874999981665</c:v>
                </c:pt>
                <c:pt idx="6177">
                  <c:v>40303.916666648343</c:v>
                </c:pt>
                <c:pt idx="6178">
                  <c:v>40303.958333315008</c:v>
                </c:pt>
                <c:pt idx="6179">
                  <c:v>40303.999999981643</c:v>
                </c:pt>
                <c:pt idx="6180">
                  <c:v>40304.041666648322</c:v>
                </c:pt>
                <c:pt idx="6181">
                  <c:v>40304.083333314993</c:v>
                </c:pt>
                <c:pt idx="6182">
                  <c:v>40304.124999981628</c:v>
                </c:pt>
                <c:pt idx="6183">
                  <c:v>40304.166666648314</c:v>
                </c:pt>
                <c:pt idx="6184">
                  <c:v>40304.208333314993</c:v>
                </c:pt>
                <c:pt idx="6185">
                  <c:v>40304.249999981621</c:v>
                </c:pt>
                <c:pt idx="6186">
                  <c:v>40304.291666648292</c:v>
                </c:pt>
                <c:pt idx="6187">
                  <c:v>40304.333333314986</c:v>
                </c:pt>
                <c:pt idx="6188">
                  <c:v>40304.374999981635</c:v>
                </c:pt>
                <c:pt idx="6189">
                  <c:v>40304.416666648314</c:v>
                </c:pt>
                <c:pt idx="6190">
                  <c:v>40304.458333314993</c:v>
                </c:pt>
                <c:pt idx="6191">
                  <c:v>40304.499999981614</c:v>
                </c:pt>
                <c:pt idx="6192">
                  <c:v>40304.541666648285</c:v>
                </c:pt>
                <c:pt idx="6193">
                  <c:v>40304.583333314971</c:v>
                </c:pt>
                <c:pt idx="6194">
                  <c:v>40304.624999981606</c:v>
                </c:pt>
                <c:pt idx="6195">
                  <c:v>40304.666666648285</c:v>
                </c:pt>
                <c:pt idx="6196">
                  <c:v>40304.708333314949</c:v>
                </c:pt>
                <c:pt idx="6197">
                  <c:v>40304.749999981599</c:v>
                </c:pt>
                <c:pt idx="6198">
                  <c:v>40304.791666648263</c:v>
                </c:pt>
                <c:pt idx="6199">
                  <c:v>40304.833333314942</c:v>
                </c:pt>
                <c:pt idx="6200">
                  <c:v>40304.874999981606</c:v>
                </c:pt>
                <c:pt idx="6201">
                  <c:v>40304.916666648285</c:v>
                </c:pt>
                <c:pt idx="6202">
                  <c:v>40304.958333314957</c:v>
                </c:pt>
                <c:pt idx="6203">
                  <c:v>40304.999999981585</c:v>
                </c:pt>
                <c:pt idx="6204">
                  <c:v>40305.041666648256</c:v>
                </c:pt>
                <c:pt idx="6205">
                  <c:v>40305.083333314942</c:v>
                </c:pt>
                <c:pt idx="6206">
                  <c:v>40305.124999981585</c:v>
                </c:pt>
                <c:pt idx="6207">
                  <c:v>40305.166666648256</c:v>
                </c:pt>
                <c:pt idx="6208">
                  <c:v>40305.208333314935</c:v>
                </c:pt>
                <c:pt idx="6209">
                  <c:v>40305.249999981585</c:v>
                </c:pt>
                <c:pt idx="6210">
                  <c:v>40305.291666648227</c:v>
                </c:pt>
                <c:pt idx="6211">
                  <c:v>40305.333333314913</c:v>
                </c:pt>
                <c:pt idx="6212">
                  <c:v>40305.374999981592</c:v>
                </c:pt>
                <c:pt idx="6213">
                  <c:v>40305.416666648242</c:v>
                </c:pt>
                <c:pt idx="6214">
                  <c:v>40305.458333314935</c:v>
                </c:pt>
                <c:pt idx="6215">
                  <c:v>40305.49999998157</c:v>
                </c:pt>
                <c:pt idx="6216">
                  <c:v>40305.541666648234</c:v>
                </c:pt>
                <c:pt idx="6217">
                  <c:v>40305.583333314898</c:v>
                </c:pt>
                <c:pt idx="6218">
                  <c:v>40305.624999981555</c:v>
                </c:pt>
                <c:pt idx="6219">
                  <c:v>40305.666666648227</c:v>
                </c:pt>
                <c:pt idx="6220">
                  <c:v>40305.708333314891</c:v>
                </c:pt>
                <c:pt idx="6221">
                  <c:v>40305.749999981555</c:v>
                </c:pt>
                <c:pt idx="6222">
                  <c:v>40305.791666648198</c:v>
                </c:pt>
                <c:pt idx="6223">
                  <c:v>40305.833333314891</c:v>
                </c:pt>
                <c:pt idx="6224">
                  <c:v>40305.874999981548</c:v>
                </c:pt>
                <c:pt idx="6225">
                  <c:v>40305.916666648212</c:v>
                </c:pt>
                <c:pt idx="6226">
                  <c:v>40305.958333314898</c:v>
                </c:pt>
                <c:pt idx="6227">
                  <c:v>40305.999999981534</c:v>
                </c:pt>
                <c:pt idx="6228">
                  <c:v>40306.041666648205</c:v>
                </c:pt>
                <c:pt idx="6229">
                  <c:v>40306.083333314869</c:v>
                </c:pt>
                <c:pt idx="6230">
                  <c:v>40306.124999981534</c:v>
                </c:pt>
                <c:pt idx="6231">
                  <c:v>40306.166666648198</c:v>
                </c:pt>
                <c:pt idx="6232">
                  <c:v>40306.208333314862</c:v>
                </c:pt>
                <c:pt idx="6233">
                  <c:v>40306.249999981526</c:v>
                </c:pt>
                <c:pt idx="6234">
                  <c:v>40306.291666648176</c:v>
                </c:pt>
                <c:pt idx="6235">
                  <c:v>40306.333333314862</c:v>
                </c:pt>
                <c:pt idx="6236">
                  <c:v>40306.374999981519</c:v>
                </c:pt>
                <c:pt idx="6237">
                  <c:v>40306.416666648198</c:v>
                </c:pt>
                <c:pt idx="6238">
                  <c:v>40306.458333314869</c:v>
                </c:pt>
                <c:pt idx="6239">
                  <c:v>40306.499999981505</c:v>
                </c:pt>
                <c:pt idx="6240">
                  <c:v>40306.541666648183</c:v>
                </c:pt>
                <c:pt idx="6241">
                  <c:v>40306.58333331484</c:v>
                </c:pt>
                <c:pt idx="6242">
                  <c:v>40306.624999981505</c:v>
                </c:pt>
                <c:pt idx="6243">
                  <c:v>40306.666666648169</c:v>
                </c:pt>
                <c:pt idx="6244">
                  <c:v>40306.708333314833</c:v>
                </c:pt>
                <c:pt idx="6245">
                  <c:v>40306.749999981483</c:v>
                </c:pt>
                <c:pt idx="6246">
                  <c:v>40306.791666648154</c:v>
                </c:pt>
                <c:pt idx="6247">
                  <c:v>40306.833333314833</c:v>
                </c:pt>
                <c:pt idx="6248">
                  <c:v>40306.87499998149</c:v>
                </c:pt>
                <c:pt idx="6249">
                  <c:v>40306.916666648176</c:v>
                </c:pt>
                <c:pt idx="6250">
                  <c:v>40306.95833331484</c:v>
                </c:pt>
                <c:pt idx="6251">
                  <c:v>40306.999999981475</c:v>
                </c:pt>
                <c:pt idx="6252">
                  <c:v>40307.041666648147</c:v>
                </c:pt>
                <c:pt idx="6253">
                  <c:v>40307.083333314811</c:v>
                </c:pt>
                <c:pt idx="6254">
                  <c:v>40307.124999981475</c:v>
                </c:pt>
                <c:pt idx="6255">
                  <c:v>40307.16666664814</c:v>
                </c:pt>
                <c:pt idx="6256">
                  <c:v>40307.208333314811</c:v>
                </c:pt>
                <c:pt idx="6257">
                  <c:v>40307.249999981454</c:v>
                </c:pt>
                <c:pt idx="6258">
                  <c:v>40307.291666648125</c:v>
                </c:pt>
                <c:pt idx="6259">
                  <c:v>40307.333333314797</c:v>
                </c:pt>
                <c:pt idx="6260">
                  <c:v>40307.374999981461</c:v>
                </c:pt>
                <c:pt idx="6261">
                  <c:v>40307.416666648147</c:v>
                </c:pt>
                <c:pt idx="6262">
                  <c:v>40307.458333314804</c:v>
                </c:pt>
                <c:pt idx="6263">
                  <c:v>40307.499999981454</c:v>
                </c:pt>
                <c:pt idx="6264">
                  <c:v>40307.541666648118</c:v>
                </c:pt>
                <c:pt idx="6265">
                  <c:v>40307.583333314782</c:v>
                </c:pt>
                <c:pt idx="6266">
                  <c:v>40307.624999981432</c:v>
                </c:pt>
                <c:pt idx="6267">
                  <c:v>40307.666666648111</c:v>
                </c:pt>
                <c:pt idx="6268">
                  <c:v>40307.708333314782</c:v>
                </c:pt>
                <c:pt idx="6269">
                  <c:v>40307.749999981424</c:v>
                </c:pt>
                <c:pt idx="6270">
                  <c:v>40307.791666648089</c:v>
                </c:pt>
                <c:pt idx="6271">
                  <c:v>40307.833333314768</c:v>
                </c:pt>
                <c:pt idx="6272">
                  <c:v>40307.874999981432</c:v>
                </c:pt>
                <c:pt idx="6273">
                  <c:v>40307.916666648111</c:v>
                </c:pt>
                <c:pt idx="6274">
                  <c:v>40307.958333314775</c:v>
                </c:pt>
                <c:pt idx="6275">
                  <c:v>40307.999999981424</c:v>
                </c:pt>
                <c:pt idx="6276">
                  <c:v>40308.041666648089</c:v>
                </c:pt>
                <c:pt idx="6277">
                  <c:v>40308.083333314753</c:v>
                </c:pt>
                <c:pt idx="6278">
                  <c:v>40308.124999981403</c:v>
                </c:pt>
                <c:pt idx="6279">
                  <c:v>40308.166666648081</c:v>
                </c:pt>
                <c:pt idx="6280">
                  <c:v>40308.208333314746</c:v>
                </c:pt>
                <c:pt idx="6281">
                  <c:v>40308.249999981395</c:v>
                </c:pt>
                <c:pt idx="6282">
                  <c:v>40308.291666648074</c:v>
                </c:pt>
                <c:pt idx="6283">
                  <c:v>40308.333333314738</c:v>
                </c:pt>
                <c:pt idx="6284">
                  <c:v>40308.374999981403</c:v>
                </c:pt>
                <c:pt idx="6285">
                  <c:v>40308.416666648089</c:v>
                </c:pt>
                <c:pt idx="6286">
                  <c:v>40308.458333314746</c:v>
                </c:pt>
                <c:pt idx="6287">
                  <c:v>40308.499999981381</c:v>
                </c:pt>
                <c:pt idx="6288">
                  <c:v>40308.54166664806</c:v>
                </c:pt>
                <c:pt idx="6289">
                  <c:v>40308.583333314731</c:v>
                </c:pt>
                <c:pt idx="6290">
                  <c:v>40308.624999981374</c:v>
                </c:pt>
                <c:pt idx="6291">
                  <c:v>40308.666666648052</c:v>
                </c:pt>
                <c:pt idx="6292">
                  <c:v>40308.708333314717</c:v>
                </c:pt>
                <c:pt idx="6293">
                  <c:v>40308.749999981374</c:v>
                </c:pt>
                <c:pt idx="6294">
                  <c:v>40308.791666648031</c:v>
                </c:pt>
                <c:pt idx="6295">
                  <c:v>40308.833333314709</c:v>
                </c:pt>
                <c:pt idx="6296">
                  <c:v>40308.874999981381</c:v>
                </c:pt>
                <c:pt idx="6297">
                  <c:v>40308.916666648052</c:v>
                </c:pt>
                <c:pt idx="6298">
                  <c:v>40308.958333314717</c:v>
                </c:pt>
                <c:pt idx="6299">
                  <c:v>40308.999999981352</c:v>
                </c:pt>
                <c:pt idx="6300">
                  <c:v>40309.041666648031</c:v>
                </c:pt>
                <c:pt idx="6301">
                  <c:v>40309.083333314695</c:v>
                </c:pt>
                <c:pt idx="6302">
                  <c:v>40309.124999981344</c:v>
                </c:pt>
                <c:pt idx="6303">
                  <c:v>40309.166666648023</c:v>
                </c:pt>
                <c:pt idx="6304">
                  <c:v>40309.208333314687</c:v>
                </c:pt>
                <c:pt idx="6305">
                  <c:v>40309.249999981337</c:v>
                </c:pt>
                <c:pt idx="6306">
                  <c:v>40309.291666648001</c:v>
                </c:pt>
                <c:pt idx="6307">
                  <c:v>40309.33333331468</c:v>
                </c:pt>
                <c:pt idx="6308">
                  <c:v>40309.374999981344</c:v>
                </c:pt>
                <c:pt idx="6309">
                  <c:v>40309.416666648023</c:v>
                </c:pt>
                <c:pt idx="6310">
                  <c:v>40309.458333314687</c:v>
                </c:pt>
                <c:pt idx="6311">
                  <c:v>40309.499999981323</c:v>
                </c:pt>
                <c:pt idx="6312">
                  <c:v>40309.541666648001</c:v>
                </c:pt>
                <c:pt idx="6313">
                  <c:v>40309.583333314666</c:v>
                </c:pt>
                <c:pt idx="6314">
                  <c:v>40309.624999981315</c:v>
                </c:pt>
                <c:pt idx="6315">
                  <c:v>40309.666666647994</c:v>
                </c:pt>
                <c:pt idx="6316">
                  <c:v>40309.708333314658</c:v>
                </c:pt>
                <c:pt idx="6317">
                  <c:v>40309.749999981308</c:v>
                </c:pt>
                <c:pt idx="6318">
                  <c:v>40309.791666647972</c:v>
                </c:pt>
                <c:pt idx="6319">
                  <c:v>40309.833333314651</c:v>
                </c:pt>
                <c:pt idx="6320">
                  <c:v>40309.874999981315</c:v>
                </c:pt>
                <c:pt idx="6321">
                  <c:v>40309.916666647994</c:v>
                </c:pt>
                <c:pt idx="6322">
                  <c:v>40309.958333314658</c:v>
                </c:pt>
                <c:pt idx="6323">
                  <c:v>40309.999999981294</c:v>
                </c:pt>
                <c:pt idx="6324">
                  <c:v>40310.041666647972</c:v>
                </c:pt>
                <c:pt idx="6325">
                  <c:v>40310.083333314637</c:v>
                </c:pt>
                <c:pt idx="6326">
                  <c:v>40310.124999981286</c:v>
                </c:pt>
                <c:pt idx="6327">
                  <c:v>40310.166666647965</c:v>
                </c:pt>
                <c:pt idx="6328">
                  <c:v>40310.208333314629</c:v>
                </c:pt>
                <c:pt idx="6329">
                  <c:v>40310.249999981279</c:v>
                </c:pt>
                <c:pt idx="6330">
                  <c:v>40310.291666647943</c:v>
                </c:pt>
                <c:pt idx="6331">
                  <c:v>40310.333333314622</c:v>
                </c:pt>
                <c:pt idx="6332">
                  <c:v>40310.374999981286</c:v>
                </c:pt>
                <c:pt idx="6333">
                  <c:v>40310.416666647965</c:v>
                </c:pt>
                <c:pt idx="6334">
                  <c:v>40310.458333314629</c:v>
                </c:pt>
                <c:pt idx="6335">
                  <c:v>40310.499999981264</c:v>
                </c:pt>
                <c:pt idx="6336">
                  <c:v>40310.541666647936</c:v>
                </c:pt>
                <c:pt idx="6337">
                  <c:v>40310.583333314607</c:v>
                </c:pt>
                <c:pt idx="6338">
                  <c:v>40310.624999981257</c:v>
                </c:pt>
                <c:pt idx="6339">
                  <c:v>40310.666666647936</c:v>
                </c:pt>
                <c:pt idx="6340">
                  <c:v>40310.7083333146</c:v>
                </c:pt>
                <c:pt idx="6341">
                  <c:v>40310.74999998125</c:v>
                </c:pt>
                <c:pt idx="6342">
                  <c:v>40310.791666647914</c:v>
                </c:pt>
                <c:pt idx="6343">
                  <c:v>40310.833333314593</c:v>
                </c:pt>
                <c:pt idx="6344">
                  <c:v>40310.874999981257</c:v>
                </c:pt>
                <c:pt idx="6345">
                  <c:v>40310.916666647936</c:v>
                </c:pt>
                <c:pt idx="6346">
                  <c:v>40310.958333314607</c:v>
                </c:pt>
                <c:pt idx="6347">
                  <c:v>40310.999999981228</c:v>
                </c:pt>
                <c:pt idx="6348">
                  <c:v>40311.041666647914</c:v>
                </c:pt>
                <c:pt idx="6349">
                  <c:v>40311.083333314593</c:v>
                </c:pt>
                <c:pt idx="6350">
                  <c:v>40311.124999981221</c:v>
                </c:pt>
                <c:pt idx="6351">
                  <c:v>40311.166666647907</c:v>
                </c:pt>
                <c:pt idx="6352">
                  <c:v>40311.208333314586</c:v>
                </c:pt>
                <c:pt idx="6353">
                  <c:v>40311.249999981221</c:v>
                </c:pt>
                <c:pt idx="6354">
                  <c:v>40311.291666647878</c:v>
                </c:pt>
                <c:pt idx="6355">
                  <c:v>40311.333333314578</c:v>
                </c:pt>
                <c:pt idx="6356">
                  <c:v>40311.374999981228</c:v>
                </c:pt>
                <c:pt idx="6357">
                  <c:v>40311.416666647892</c:v>
                </c:pt>
                <c:pt idx="6358">
                  <c:v>40311.458333314586</c:v>
                </c:pt>
                <c:pt idx="6359">
                  <c:v>40311.499999981199</c:v>
                </c:pt>
                <c:pt idx="6360">
                  <c:v>40311.541666647885</c:v>
                </c:pt>
                <c:pt idx="6361">
                  <c:v>40311.583333314549</c:v>
                </c:pt>
                <c:pt idx="6362">
                  <c:v>40311.624999981192</c:v>
                </c:pt>
                <c:pt idx="6363">
                  <c:v>40311.666666647878</c:v>
                </c:pt>
                <c:pt idx="6364">
                  <c:v>40311.708333314542</c:v>
                </c:pt>
                <c:pt idx="6365">
                  <c:v>40311.749999981192</c:v>
                </c:pt>
                <c:pt idx="6366">
                  <c:v>40311.791666647849</c:v>
                </c:pt>
                <c:pt idx="6367">
                  <c:v>40311.833333314542</c:v>
                </c:pt>
                <c:pt idx="6368">
                  <c:v>40311.874999981199</c:v>
                </c:pt>
                <c:pt idx="6369">
                  <c:v>40311.916666647863</c:v>
                </c:pt>
                <c:pt idx="6370">
                  <c:v>40311.958333314549</c:v>
                </c:pt>
                <c:pt idx="6371">
                  <c:v>40311.999999981184</c:v>
                </c:pt>
                <c:pt idx="6372">
                  <c:v>40312.041666647856</c:v>
                </c:pt>
                <c:pt idx="6373">
                  <c:v>40312.083333314535</c:v>
                </c:pt>
                <c:pt idx="6374">
                  <c:v>40312.124999981184</c:v>
                </c:pt>
                <c:pt idx="6375">
                  <c:v>40312.166666647834</c:v>
                </c:pt>
                <c:pt idx="6376">
                  <c:v>40312.208333314513</c:v>
                </c:pt>
                <c:pt idx="6377">
                  <c:v>40312.249999981177</c:v>
                </c:pt>
                <c:pt idx="6378">
                  <c:v>40312.29166664782</c:v>
                </c:pt>
                <c:pt idx="6379">
                  <c:v>40312.333333314513</c:v>
                </c:pt>
                <c:pt idx="6380">
                  <c:v>40312.374999981184</c:v>
                </c:pt>
                <c:pt idx="6381">
                  <c:v>40312.416666647841</c:v>
                </c:pt>
                <c:pt idx="6382">
                  <c:v>40312.45833331452</c:v>
                </c:pt>
                <c:pt idx="6383">
                  <c:v>40312.499999981155</c:v>
                </c:pt>
                <c:pt idx="6384">
                  <c:v>40312.541666647827</c:v>
                </c:pt>
                <c:pt idx="6385">
                  <c:v>40312.583333314491</c:v>
                </c:pt>
                <c:pt idx="6386">
                  <c:v>40312.624999981155</c:v>
                </c:pt>
                <c:pt idx="6387">
                  <c:v>40312.66666664782</c:v>
                </c:pt>
                <c:pt idx="6388">
                  <c:v>40312.708333314491</c:v>
                </c:pt>
                <c:pt idx="6389">
                  <c:v>40312.749999981133</c:v>
                </c:pt>
                <c:pt idx="6390">
                  <c:v>40312.791666647783</c:v>
                </c:pt>
                <c:pt idx="6391">
                  <c:v>40312.833333314491</c:v>
                </c:pt>
                <c:pt idx="6392">
                  <c:v>40312.874999981141</c:v>
                </c:pt>
                <c:pt idx="6393">
                  <c:v>40312.916666647812</c:v>
                </c:pt>
                <c:pt idx="6394">
                  <c:v>40312.958333314491</c:v>
                </c:pt>
                <c:pt idx="6395">
                  <c:v>40312.999999981126</c:v>
                </c:pt>
                <c:pt idx="6396">
                  <c:v>40313.041666647783</c:v>
                </c:pt>
                <c:pt idx="6397">
                  <c:v>40313.083333314462</c:v>
                </c:pt>
                <c:pt idx="6398">
                  <c:v>40313.124999981126</c:v>
                </c:pt>
                <c:pt idx="6399">
                  <c:v>40313.166666647776</c:v>
                </c:pt>
                <c:pt idx="6400">
                  <c:v>40313.208333314462</c:v>
                </c:pt>
                <c:pt idx="6401">
                  <c:v>40313.249999981104</c:v>
                </c:pt>
                <c:pt idx="6402">
                  <c:v>40313.291666647754</c:v>
                </c:pt>
                <c:pt idx="6403">
                  <c:v>40313.333333314447</c:v>
                </c:pt>
                <c:pt idx="6404">
                  <c:v>40313.374999981112</c:v>
                </c:pt>
                <c:pt idx="6405">
                  <c:v>40313.416666647783</c:v>
                </c:pt>
                <c:pt idx="6406">
                  <c:v>40313.458333314455</c:v>
                </c:pt>
                <c:pt idx="6407">
                  <c:v>40313.499999981104</c:v>
                </c:pt>
                <c:pt idx="6408">
                  <c:v>40313.541666647754</c:v>
                </c:pt>
                <c:pt idx="6409">
                  <c:v>40313.583333314433</c:v>
                </c:pt>
                <c:pt idx="6410">
                  <c:v>40313.624999981083</c:v>
                </c:pt>
                <c:pt idx="6411">
                  <c:v>40313.666666647754</c:v>
                </c:pt>
                <c:pt idx="6412">
                  <c:v>40313.708333314433</c:v>
                </c:pt>
                <c:pt idx="6413">
                  <c:v>40313.749999981075</c:v>
                </c:pt>
                <c:pt idx="6414">
                  <c:v>40313.791666647732</c:v>
                </c:pt>
                <c:pt idx="6415">
                  <c:v>40313.833333314418</c:v>
                </c:pt>
                <c:pt idx="6416">
                  <c:v>40313.874999981083</c:v>
                </c:pt>
                <c:pt idx="6417">
                  <c:v>40313.916666647747</c:v>
                </c:pt>
                <c:pt idx="6418">
                  <c:v>40313.958333314426</c:v>
                </c:pt>
                <c:pt idx="6419">
                  <c:v>40313.999999981075</c:v>
                </c:pt>
                <c:pt idx="6420">
                  <c:v>40314.041666647725</c:v>
                </c:pt>
                <c:pt idx="6421">
                  <c:v>40314.083333314411</c:v>
                </c:pt>
                <c:pt idx="6422">
                  <c:v>40314.124999981053</c:v>
                </c:pt>
                <c:pt idx="6423">
                  <c:v>40314.166666647725</c:v>
                </c:pt>
                <c:pt idx="6424">
                  <c:v>40314.208333314396</c:v>
                </c:pt>
                <c:pt idx="6425">
                  <c:v>40314.249999981046</c:v>
                </c:pt>
                <c:pt idx="6426">
                  <c:v>40314.291666647703</c:v>
                </c:pt>
                <c:pt idx="6427">
                  <c:v>40314.333333314389</c:v>
                </c:pt>
                <c:pt idx="6428">
                  <c:v>40314.374999981053</c:v>
                </c:pt>
                <c:pt idx="6429">
                  <c:v>40314.416666647718</c:v>
                </c:pt>
                <c:pt idx="6430">
                  <c:v>40314.458333314396</c:v>
                </c:pt>
                <c:pt idx="6431">
                  <c:v>40314.499999981032</c:v>
                </c:pt>
                <c:pt idx="6432">
                  <c:v>40314.541666647696</c:v>
                </c:pt>
                <c:pt idx="6433">
                  <c:v>40314.583333314382</c:v>
                </c:pt>
                <c:pt idx="6434">
                  <c:v>40314.624999981024</c:v>
                </c:pt>
                <c:pt idx="6435">
                  <c:v>40314.666666647689</c:v>
                </c:pt>
                <c:pt idx="6436">
                  <c:v>40314.708333314367</c:v>
                </c:pt>
                <c:pt idx="6437">
                  <c:v>40314.749999981024</c:v>
                </c:pt>
                <c:pt idx="6438">
                  <c:v>40314.791666647667</c:v>
                </c:pt>
                <c:pt idx="6439">
                  <c:v>40314.83333331436</c:v>
                </c:pt>
                <c:pt idx="6440">
                  <c:v>40314.874999981032</c:v>
                </c:pt>
                <c:pt idx="6441">
                  <c:v>40314.916666647689</c:v>
                </c:pt>
                <c:pt idx="6442">
                  <c:v>40314.958333314367</c:v>
                </c:pt>
                <c:pt idx="6443">
                  <c:v>40314.999999981002</c:v>
                </c:pt>
                <c:pt idx="6444">
                  <c:v>40315.041666647674</c:v>
                </c:pt>
                <c:pt idx="6445">
                  <c:v>40315.083333314346</c:v>
                </c:pt>
                <c:pt idx="6446">
                  <c:v>40315.124999980995</c:v>
                </c:pt>
                <c:pt idx="6447">
                  <c:v>40315.166666647674</c:v>
                </c:pt>
                <c:pt idx="6448">
                  <c:v>40315.208333314338</c:v>
                </c:pt>
                <c:pt idx="6449">
                  <c:v>40315.249999980995</c:v>
                </c:pt>
                <c:pt idx="6450">
                  <c:v>40315.291666647638</c:v>
                </c:pt>
                <c:pt idx="6451">
                  <c:v>40315.333333314331</c:v>
                </c:pt>
                <c:pt idx="6452">
                  <c:v>40315.374999981002</c:v>
                </c:pt>
                <c:pt idx="6453">
                  <c:v>40315.416666647659</c:v>
                </c:pt>
                <c:pt idx="6454">
                  <c:v>40315.458333314346</c:v>
                </c:pt>
                <c:pt idx="6455">
                  <c:v>40315.499999980988</c:v>
                </c:pt>
                <c:pt idx="6456">
                  <c:v>40315.541666647638</c:v>
                </c:pt>
                <c:pt idx="6457">
                  <c:v>40315.583333314316</c:v>
                </c:pt>
                <c:pt idx="6458">
                  <c:v>40315.624999980981</c:v>
                </c:pt>
                <c:pt idx="6459">
                  <c:v>40315.66666664763</c:v>
                </c:pt>
                <c:pt idx="6460">
                  <c:v>40315.708333314309</c:v>
                </c:pt>
                <c:pt idx="6461">
                  <c:v>40315.749999980973</c:v>
                </c:pt>
                <c:pt idx="6462">
                  <c:v>40315.791666647609</c:v>
                </c:pt>
                <c:pt idx="6463">
                  <c:v>40315.833333314302</c:v>
                </c:pt>
                <c:pt idx="6464">
                  <c:v>40315.874999980981</c:v>
                </c:pt>
                <c:pt idx="6465">
                  <c:v>40315.91666664763</c:v>
                </c:pt>
                <c:pt idx="6466">
                  <c:v>40315.958333314309</c:v>
                </c:pt>
                <c:pt idx="6467">
                  <c:v>40315.999999980959</c:v>
                </c:pt>
                <c:pt idx="6468">
                  <c:v>40316.041666647609</c:v>
                </c:pt>
                <c:pt idx="6469">
                  <c:v>40316.083333314287</c:v>
                </c:pt>
                <c:pt idx="6470">
                  <c:v>40316.124999980952</c:v>
                </c:pt>
                <c:pt idx="6471">
                  <c:v>40316.166666647601</c:v>
                </c:pt>
                <c:pt idx="6472">
                  <c:v>40316.20833331428</c:v>
                </c:pt>
                <c:pt idx="6473">
                  <c:v>40316.249999980944</c:v>
                </c:pt>
                <c:pt idx="6474">
                  <c:v>40316.291666647587</c:v>
                </c:pt>
                <c:pt idx="6475">
                  <c:v>40316.333333314273</c:v>
                </c:pt>
                <c:pt idx="6476">
                  <c:v>40316.374999980952</c:v>
                </c:pt>
                <c:pt idx="6477">
                  <c:v>40316.416666647601</c:v>
                </c:pt>
                <c:pt idx="6478">
                  <c:v>40316.45833331428</c:v>
                </c:pt>
                <c:pt idx="6479">
                  <c:v>40316.49999998093</c:v>
                </c:pt>
                <c:pt idx="6480">
                  <c:v>40316.541666647594</c:v>
                </c:pt>
                <c:pt idx="6481">
                  <c:v>40316.583333314258</c:v>
                </c:pt>
                <c:pt idx="6482">
                  <c:v>40316.624999980922</c:v>
                </c:pt>
                <c:pt idx="6483">
                  <c:v>40316.666666647587</c:v>
                </c:pt>
                <c:pt idx="6484">
                  <c:v>40316.708333314251</c:v>
                </c:pt>
                <c:pt idx="6485">
                  <c:v>40316.749999980915</c:v>
                </c:pt>
                <c:pt idx="6486">
                  <c:v>40316.791666647565</c:v>
                </c:pt>
                <c:pt idx="6487">
                  <c:v>40316.833333314244</c:v>
                </c:pt>
                <c:pt idx="6488">
                  <c:v>40316.874999980922</c:v>
                </c:pt>
                <c:pt idx="6489">
                  <c:v>40316.916666647587</c:v>
                </c:pt>
                <c:pt idx="6490">
                  <c:v>40316.958333314251</c:v>
                </c:pt>
                <c:pt idx="6491">
                  <c:v>40316.999999980901</c:v>
                </c:pt>
                <c:pt idx="6492">
                  <c:v>40317.041666647565</c:v>
                </c:pt>
                <c:pt idx="6493">
                  <c:v>40317.083333314229</c:v>
                </c:pt>
                <c:pt idx="6494">
                  <c:v>40317.124999980886</c:v>
                </c:pt>
                <c:pt idx="6495">
                  <c:v>40317.166666647558</c:v>
                </c:pt>
                <c:pt idx="6496">
                  <c:v>40317.208333314222</c:v>
                </c:pt>
                <c:pt idx="6497">
                  <c:v>40317.249999980886</c:v>
                </c:pt>
                <c:pt idx="6498">
                  <c:v>40317.291666647528</c:v>
                </c:pt>
                <c:pt idx="6499">
                  <c:v>40317.333333314215</c:v>
                </c:pt>
                <c:pt idx="6500">
                  <c:v>40317.374999980893</c:v>
                </c:pt>
                <c:pt idx="6501">
                  <c:v>40317.416666647543</c:v>
                </c:pt>
                <c:pt idx="6502">
                  <c:v>40317.458333314222</c:v>
                </c:pt>
                <c:pt idx="6503">
                  <c:v>40317.499999980872</c:v>
                </c:pt>
                <c:pt idx="6504">
                  <c:v>40317.541666647536</c:v>
                </c:pt>
                <c:pt idx="6505">
                  <c:v>40317.5833333142</c:v>
                </c:pt>
                <c:pt idx="6506">
                  <c:v>40317.624999980864</c:v>
                </c:pt>
                <c:pt idx="6507">
                  <c:v>40317.666666647528</c:v>
                </c:pt>
                <c:pt idx="6508">
                  <c:v>40317.708333314193</c:v>
                </c:pt>
                <c:pt idx="6509">
                  <c:v>40317.749999980857</c:v>
                </c:pt>
                <c:pt idx="6510">
                  <c:v>40317.791666647507</c:v>
                </c:pt>
                <c:pt idx="6511">
                  <c:v>40317.833333314193</c:v>
                </c:pt>
                <c:pt idx="6512">
                  <c:v>40317.874999980864</c:v>
                </c:pt>
                <c:pt idx="6513">
                  <c:v>40317.916666647528</c:v>
                </c:pt>
                <c:pt idx="6514">
                  <c:v>40317.9583333142</c:v>
                </c:pt>
                <c:pt idx="6515">
                  <c:v>40317.999999980835</c:v>
                </c:pt>
                <c:pt idx="6516">
                  <c:v>40318.041666647507</c:v>
                </c:pt>
                <c:pt idx="6517">
                  <c:v>40318.083333314185</c:v>
                </c:pt>
                <c:pt idx="6518">
                  <c:v>40318.124999980835</c:v>
                </c:pt>
                <c:pt idx="6519">
                  <c:v>40318.166666647485</c:v>
                </c:pt>
                <c:pt idx="6520">
                  <c:v>40318.208333314178</c:v>
                </c:pt>
                <c:pt idx="6521">
                  <c:v>40318.249999980828</c:v>
                </c:pt>
                <c:pt idx="6522">
                  <c:v>40318.29166664747</c:v>
                </c:pt>
                <c:pt idx="6523">
                  <c:v>40318.333333314171</c:v>
                </c:pt>
                <c:pt idx="6524">
                  <c:v>40318.374999980835</c:v>
                </c:pt>
                <c:pt idx="6525">
                  <c:v>40318.416666647492</c:v>
                </c:pt>
                <c:pt idx="6526">
                  <c:v>40318.458333314171</c:v>
                </c:pt>
                <c:pt idx="6527">
                  <c:v>40318.499999980806</c:v>
                </c:pt>
                <c:pt idx="6528">
                  <c:v>40318.541666647478</c:v>
                </c:pt>
                <c:pt idx="6529">
                  <c:v>40318.583333314142</c:v>
                </c:pt>
                <c:pt idx="6530">
                  <c:v>40318.624999980806</c:v>
                </c:pt>
                <c:pt idx="6531">
                  <c:v>40318.66666664747</c:v>
                </c:pt>
                <c:pt idx="6532">
                  <c:v>40318.708333314142</c:v>
                </c:pt>
                <c:pt idx="6533">
                  <c:v>40318.749999980784</c:v>
                </c:pt>
                <c:pt idx="6534">
                  <c:v>40318.791666647434</c:v>
                </c:pt>
                <c:pt idx="6535">
                  <c:v>40318.833333314142</c:v>
                </c:pt>
                <c:pt idx="6536">
                  <c:v>40318.874999980791</c:v>
                </c:pt>
                <c:pt idx="6537">
                  <c:v>40318.916666647463</c:v>
                </c:pt>
                <c:pt idx="6538">
                  <c:v>40318.958333314149</c:v>
                </c:pt>
                <c:pt idx="6539">
                  <c:v>40318.999999980784</c:v>
                </c:pt>
                <c:pt idx="6540">
                  <c:v>40319.041666647434</c:v>
                </c:pt>
                <c:pt idx="6541">
                  <c:v>40319.083333314113</c:v>
                </c:pt>
                <c:pt idx="6542">
                  <c:v>40319.124999980777</c:v>
                </c:pt>
                <c:pt idx="6543">
                  <c:v>40319.166666647434</c:v>
                </c:pt>
                <c:pt idx="6544">
                  <c:v>40319.208333314113</c:v>
                </c:pt>
                <c:pt idx="6545">
                  <c:v>40319.24999998077</c:v>
                </c:pt>
                <c:pt idx="6546">
                  <c:v>40319.291666647419</c:v>
                </c:pt>
                <c:pt idx="6547">
                  <c:v>40319.333333314098</c:v>
                </c:pt>
                <c:pt idx="6548">
                  <c:v>40319.374999980762</c:v>
                </c:pt>
                <c:pt idx="6549">
                  <c:v>40319.416666647441</c:v>
                </c:pt>
                <c:pt idx="6550">
                  <c:v>40319.458333314105</c:v>
                </c:pt>
                <c:pt idx="6551">
                  <c:v>40319.499999980755</c:v>
                </c:pt>
                <c:pt idx="6552">
                  <c:v>40319.541666647405</c:v>
                </c:pt>
                <c:pt idx="6553">
                  <c:v>40319.583333314091</c:v>
                </c:pt>
                <c:pt idx="6554">
                  <c:v>40319.624999980733</c:v>
                </c:pt>
                <c:pt idx="6555">
                  <c:v>40319.666666647405</c:v>
                </c:pt>
                <c:pt idx="6556">
                  <c:v>40319.708333314091</c:v>
                </c:pt>
                <c:pt idx="6557">
                  <c:v>40319.749999980726</c:v>
                </c:pt>
                <c:pt idx="6558">
                  <c:v>40319.791666647383</c:v>
                </c:pt>
                <c:pt idx="6559">
                  <c:v>40319.833333314069</c:v>
                </c:pt>
                <c:pt idx="6560">
                  <c:v>40319.874999980733</c:v>
                </c:pt>
                <c:pt idx="6561">
                  <c:v>40319.916666647398</c:v>
                </c:pt>
                <c:pt idx="6562">
                  <c:v>40319.958333314076</c:v>
                </c:pt>
                <c:pt idx="6563">
                  <c:v>40319.999999980726</c:v>
                </c:pt>
                <c:pt idx="6564">
                  <c:v>40320.041666647376</c:v>
                </c:pt>
                <c:pt idx="6565">
                  <c:v>40320.083333314062</c:v>
                </c:pt>
                <c:pt idx="6566">
                  <c:v>40320.124999980704</c:v>
                </c:pt>
                <c:pt idx="6567">
                  <c:v>40320.166666647376</c:v>
                </c:pt>
                <c:pt idx="6568">
                  <c:v>40320.208333314047</c:v>
                </c:pt>
                <c:pt idx="6569">
                  <c:v>40320.249999980704</c:v>
                </c:pt>
                <c:pt idx="6570">
                  <c:v>40320.291666647354</c:v>
                </c:pt>
                <c:pt idx="6571">
                  <c:v>40320.33333331404</c:v>
                </c:pt>
                <c:pt idx="6572">
                  <c:v>40320.374999980711</c:v>
                </c:pt>
                <c:pt idx="6573">
                  <c:v>40320.416666647368</c:v>
                </c:pt>
                <c:pt idx="6574">
                  <c:v>40320.458333314047</c:v>
                </c:pt>
                <c:pt idx="6575">
                  <c:v>40320.499999980682</c:v>
                </c:pt>
                <c:pt idx="6576">
                  <c:v>40320.541666647354</c:v>
                </c:pt>
                <c:pt idx="6577">
                  <c:v>40320.583333314033</c:v>
                </c:pt>
                <c:pt idx="6578">
                  <c:v>40320.624999980675</c:v>
                </c:pt>
                <c:pt idx="6579">
                  <c:v>40320.666666647354</c:v>
                </c:pt>
                <c:pt idx="6580">
                  <c:v>40320.708333314018</c:v>
                </c:pt>
                <c:pt idx="6581">
                  <c:v>40320.749999980675</c:v>
                </c:pt>
                <c:pt idx="6582">
                  <c:v>40320.791666647317</c:v>
                </c:pt>
                <c:pt idx="6583">
                  <c:v>40320.833333314011</c:v>
                </c:pt>
                <c:pt idx="6584">
                  <c:v>40320.874999980682</c:v>
                </c:pt>
                <c:pt idx="6585">
                  <c:v>40320.916666647339</c:v>
                </c:pt>
                <c:pt idx="6586">
                  <c:v>40320.958333314025</c:v>
                </c:pt>
                <c:pt idx="6587">
                  <c:v>40320.999999980653</c:v>
                </c:pt>
                <c:pt idx="6588">
                  <c:v>40321.041666647325</c:v>
                </c:pt>
                <c:pt idx="6589">
                  <c:v>40321.083333313996</c:v>
                </c:pt>
                <c:pt idx="6590">
                  <c:v>40321.124999980646</c:v>
                </c:pt>
                <c:pt idx="6591">
                  <c:v>40321.166666647325</c:v>
                </c:pt>
                <c:pt idx="6592">
                  <c:v>40321.208333313989</c:v>
                </c:pt>
                <c:pt idx="6593">
                  <c:v>40321.249999980639</c:v>
                </c:pt>
                <c:pt idx="6594">
                  <c:v>40321.291666647288</c:v>
                </c:pt>
                <c:pt idx="6595">
                  <c:v>40321.333333313982</c:v>
                </c:pt>
                <c:pt idx="6596">
                  <c:v>40321.374999980646</c:v>
                </c:pt>
                <c:pt idx="6597">
                  <c:v>40321.41666664731</c:v>
                </c:pt>
                <c:pt idx="6598">
                  <c:v>40321.458333313996</c:v>
                </c:pt>
                <c:pt idx="6599">
                  <c:v>40321.499999980624</c:v>
                </c:pt>
                <c:pt idx="6600">
                  <c:v>40321.541666647288</c:v>
                </c:pt>
                <c:pt idx="6601">
                  <c:v>40321.583333313967</c:v>
                </c:pt>
                <c:pt idx="6602">
                  <c:v>40321.624999980624</c:v>
                </c:pt>
                <c:pt idx="6603">
                  <c:v>40321.666666647281</c:v>
                </c:pt>
                <c:pt idx="6604">
                  <c:v>40321.70833331396</c:v>
                </c:pt>
                <c:pt idx="6605">
                  <c:v>40321.749999980624</c:v>
                </c:pt>
                <c:pt idx="6606">
                  <c:v>40321.791666647267</c:v>
                </c:pt>
                <c:pt idx="6607">
                  <c:v>40321.833333313953</c:v>
                </c:pt>
                <c:pt idx="6608">
                  <c:v>40321.874999980617</c:v>
                </c:pt>
                <c:pt idx="6609">
                  <c:v>40321.916666647281</c:v>
                </c:pt>
                <c:pt idx="6610">
                  <c:v>40321.95833331396</c:v>
                </c:pt>
                <c:pt idx="6611">
                  <c:v>40321.999999980595</c:v>
                </c:pt>
                <c:pt idx="6612">
                  <c:v>40322.041666647274</c:v>
                </c:pt>
                <c:pt idx="6613">
                  <c:v>40322.083333313938</c:v>
                </c:pt>
                <c:pt idx="6614">
                  <c:v>40322.124999980595</c:v>
                </c:pt>
                <c:pt idx="6615">
                  <c:v>40322.166666647252</c:v>
                </c:pt>
                <c:pt idx="6616">
                  <c:v>40322.208333313931</c:v>
                </c:pt>
                <c:pt idx="6617">
                  <c:v>40322.249999980595</c:v>
                </c:pt>
                <c:pt idx="6618">
                  <c:v>40322.29166664723</c:v>
                </c:pt>
                <c:pt idx="6619">
                  <c:v>40322.333333313931</c:v>
                </c:pt>
                <c:pt idx="6620">
                  <c:v>40322.374999980602</c:v>
                </c:pt>
                <c:pt idx="6621">
                  <c:v>40322.416666647252</c:v>
                </c:pt>
                <c:pt idx="6622">
                  <c:v>40322.458333313938</c:v>
                </c:pt>
                <c:pt idx="6623">
                  <c:v>40322.49999998058</c:v>
                </c:pt>
                <c:pt idx="6624">
                  <c:v>40322.54166664723</c:v>
                </c:pt>
                <c:pt idx="6625">
                  <c:v>40322.583333313909</c:v>
                </c:pt>
                <c:pt idx="6626">
                  <c:v>40322.624999980573</c:v>
                </c:pt>
                <c:pt idx="6627">
                  <c:v>40322.666666647223</c:v>
                </c:pt>
                <c:pt idx="6628">
                  <c:v>40322.708333313902</c:v>
                </c:pt>
                <c:pt idx="6629">
                  <c:v>40322.749999980566</c:v>
                </c:pt>
                <c:pt idx="6630">
                  <c:v>40322.791666647201</c:v>
                </c:pt>
                <c:pt idx="6631">
                  <c:v>40322.833333313894</c:v>
                </c:pt>
                <c:pt idx="6632">
                  <c:v>40322.874999980573</c:v>
                </c:pt>
                <c:pt idx="6633">
                  <c:v>40322.916666647223</c:v>
                </c:pt>
                <c:pt idx="6634">
                  <c:v>40322.958333313902</c:v>
                </c:pt>
                <c:pt idx="6635">
                  <c:v>40322.999999980551</c:v>
                </c:pt>
                <c:pt idx="6636">
                  <c:v>40323.041666647201</c:v>
                </c:pt>
                <c:pt idx="6637">
                  <c:v>40323.08333331388</c:v>
                </c:pt>
                <c:pt idx="6638">
                  <c:v>40323.124999980544</c:v>
                </c:pt>
                <c:pt idx="6639">
                  <c:v>40323.166666647194</c:v>
                </c:pt>
                <c:pt idx="6640">
                  <c:v>40323.208333313873</c:v>
                </c:pt>
                <c:pt idx="6641">
                  <c:v>40323.249999980537</c:v>
                </c:pt>
                <c:pt idx="6642">
                  <c:v>40323.291666647179</c:v>
                </c:pt>
                <c:pt idx="6643">
                  <c:v>40323.333333313865</c:v>
                </c:pt>
                <c:pt idx="6644">
                  <c:v>40323.374999980544</c:v>
                </c:pt>
                <c:pt idx="6645">
                  <c:v>40323.416666647201</c:v>
                </c:pt>
                <c:pt idx="6646">
                  <c:v>40323.458333313873</c:v>
                </c:pt>
                <c:pt idx="6647">
                  <c:v>40323.499999980522</c:v>
                </c:pt>
                <c:pt idx="6648">
                  <c:v>40323.541666647187</c:v>
                </c:pt>
                <c:pt idx="6649">
                  <c:v>40323.583333313851</c:v>
                </c:pt>
                <c:pt idx="6650">
                  <c:v>40323.624999980515</c:v>
                </c:pt>
                <c:pt idx="6651">
                  <c:v>40323.666666647179</c:v>
                </c:pt>
                <c:pt idx="6652">
                  <c:v>40323.708333313836</c:v>
                </c:pt>
                <c:pt idx="6653">
                  <c:v>40323.749999980508</c:v>
                </c:pt>
                <c:pt idx="6654">
                  <c:v>40323.791666647157</c:v>
                </c:pt>
                <c:pt idx="6655">
                  <c:v>40323.833333313836</c:v>
                </c:pt>
                <c:pt idx="6656">
                  <c:v>40323.874999980515</c:v>
                </c:pt>
                <c:pt idx="6657">
                  <c:v>40323.916666647179</c:v>
                </c:pt>
                <c:pt idx="6658">
                  <c:v>40323.958333313843</c:v>
                </c:pt>
                <c:pt idx="6659">
                  <c:v>40323.999999980486</c:v>
                </c:pt>
                <c:pt idx="6660">
                  <c:v>40324.041666647157</c:v>
                </c:pt>
                <c:pt idx="6661">
                  <c:v>40324.083333313822</c:v>
                </c:pt>
                <c:pt idx="6662">
                  <c:v>40324.124999980486</c:v>
                </c:pt>
                <c:pt idx="6663">
                  <c:v>40324.16666664715</c:v>
                </c:pt>
                <c:pt idx="6664">
                  <c:v>40324.208333313814</c:v>
                </c:pt>
                <c:pt idx="6665">
                  <c:v>40324.249999980479</c:v>
                </c:pt>
                <c:pt idx="6666">
                  <c:v>40324.291666647121</c:v>
                </c:pt>
                <c:pt idx="6667">
                  <c:v>40324.333333313807</c:v>
                </c:pt>
                <c:pt idx="6668">
                  <c:v>40324.374999980486</c:v>
                </c:pt>
                <c:pt idx="6669">
                  <c:v>40324.416666647143</c:v>
                </c:pt>
                <c:pt idx="6670">
                  <c:v>40324.458333313814</c:v>
                </c:pt>
                <c:pt idx="6671">
                  <c:v>40324.499999980464</c:v>
                </c:pt>
                <c:pt idx="6672">
                  <c:v>40324.541666647128</c:v>
                </c:pt>
                <c:pt idx="6673">
                  <c:v>40324.583333313785</c:v>
                </c:pt>
                <c:pt idx="6674">
                  <c:v>40324.624999980457</c:v>
                </c:pt>
                <c:pt idx="6675">
                  <c:v>40324.666666647121</c:v>
                </c:pt>
                <c:pt idx="6676">
                  <c:v>40324.708333313785</c:v>
                </c:pt>
                <c:pt idx="6677">
                  <c:v>40324.74999998045</c:v>
                </c:pt>
                <c:pt idx="6678">
                  <c:v>40324.791666647099</c:v>
                </c:pt>
                <c:pt idx="6679">
                  <c:v>40324.833333313778</c:v>
                </c:pt>
                <c:pt idx="6680">
                  <c:v>40324.874999980442</c:v>
                </c:pt>
                <c:pt idx="6681">
                  <c:v>40324.916666647121</c:v>
                </c:pt>
                <c:pt idx="6682">
                  <c:v>40324.958333313785</c:v>
                </c:pt>
                <c:pt idx="6683">
                  <c:v>40324.999999980435</c:v>
                </c:pt>
                <c:pt idx="6684">
                  <c:v>40325.041666647085</c:v>
                </c:pt>
                <c:pt idx="6685">
                  <c:v>40325.083333313756</c:v>
                </c:pt>
                <c:pt idx="6686">
                  <c:v>40325.124999980428</c:v>
                </c:pt>
                <c:pt idx="6687">
                  <c:v>40325.166666647085</c:v>
                </c:pt>
                <c:pt idx="6688">
                  <c:v>40325.208333313756</c:v>
                </c:pt>
                <c:pt idx="6689">
                  <c:v>40325.24999998042</c:v>
                </c:pt>
                <c:pt idx="6690">
                  <c:v>40325.29166664707</c:v>
                </c:pt>
                <c:pt idx="6691">
                  <c:v>40325.333333313734</c:v>
                </c:pt>
                <c:pt idx="6692">
                  <c:v>40325.374999980413</c:v>
                </c:pt>
                <c:pt idx="6693">
                  <c:v>40325.416666647092</c:v>
                </c:pt>
                <c:pt idx="6694">
                  <c:v>40325.458333313742</c:v>
                </c:pt>
                <c:pt idx="6695">
                  <c:v>40325.499999980406</c:v>
                </c:pt>
                <c:pt idx="6696">
                  <c:v>40325.54166664707</c:v>
                </c:pt>
                <c:pt idx="6697">
                  <c:v>40325.583333313734</c:v>
                </c:pt>
                <c:pt idx="6698">
                  <c:v>40325.624999980384</c:v>
                </c:pt>
                <c:pt idx="6699">
                  <c:v>40325.666666647056</c:v>
                </c:pt>
                <c:pt idx="6700">
                  <c:v>40325.708333313727</c:v>
                </c:pt>
                <c:pt idx="6701">
                  <c:v>40325.749999980384</c:v>
                </c:pt>
                <c:pt idx="6702">
                  <c:v>40325.791666647034</c:v>
                </c:pt>
                <c:pt idx="6703">
                  <c:v>40325.83333331372</c:v>
                </c:pt>
                <c:pt idx="6704">
                  <c:v>40325.874999980391</c:v>
                </c:pt>
                <c:pt idx="6705">
                  <c:v>40325.916666647048</c:v>
                </c:pt>
                <c:pt idx="6706">
                  <c:v>40325.958333313713</c:v>
                </c:pt>
                <c:pt idx="6707">
                  <c:v>40325.999999980377</c:v>
                </c:pt>
                <c:pt idx="6708">
                  <c:v>40326.041666647034</c:v>
                </c:pt>
                <c:pt idx="6709">
                  <c:v>40326.083333313705</c:v>
                </c:pt>
                <c:pt idx="6710">
                  <c:v>40326.124999980355</c:v>
                </c:pt>
                <c:pt idx="6711">
                  <c:v>40326.166666647034</c:v>
                </c:pt>
                <c:pt idx="6712">
                  <c:v>40326.208333313683</c:v>
                </c:pt>
                <c:pt idx="6713">
                  <c:v>40326.249999980355</c:v>
                </c:pt>
                <c:pt idx="6714">
                  <c:v>40326.291666647005</c:v>
                </c:pt>
                <c:pt idx="6715">
                  <c:v>40326.333333313676</c:v>
                </c:pt>
                <c:pt idx="6716">
                  <c:v>40326.374999980362</c:v>
                </c:pt>
                <c:pt idx="6717">
                  <c:v>40326.416666647019</c:v>
                </c:pt>
                <c:pt idx="6718">
                  <c:v>40326.458333313683</c:v>
                </c:pt>
                <c:pt idx="6719">
                  <c:v>40326.499999980333</c:v>
                </c:pt>
                <c:pt idx="6720">
                  <c:v>40326.541666647005</c:v>
                </c:pt>
                <c:pt idx="6721">
                  <c:v>40326.583333313676</c:v>
                </c:pt>
                <c:pt idx="6722">
                  <c:v>40326.624999980326</c:v>
                </c:pt>
                <c:pt idx="6723">
                  <c:v>40326.666666647005</c:v>
                </c:pt>
                <c:pt idx="6724">
                  <c:v>40326.708333313654</c:v>
                </c:pt>
                <c:pt idx="6725">
                  <c:v>40326.749999980326</c:v>
                </c:pt>
                <c:pt idx="6726">
                  <c:v>40326.791666646983</c:v>
                </c:pt>
                <c:pt idx="6727">
                  <c:v>40326.833333313654</c:v>
                </c:pt>
                <c:pt idx="6728">
                  <c:v>40326.874999980333</c:v>
                </c:pt>
                <c:pt idx="6729">
                  <c:v>40326.916666647005</c:v>
                </c:pt>
                <c:pt idx="6730">
                  <c:v>40326.958333313662</c:v>
                </c:pt>
                <c:pt idx="6731">
                  <c:v>40326.999999980304</c:v>
                </c:pt>
                <c:pt idx="6732">
                  <c:v>40327.041666646983</c:v>
                </c:pt>
                <c:pt idx="6733">
                  <c:v>40327.083333313632</c:v>
                </c:pt>
                <c:pt idx="6734">
                  <c:v>40327.124999980304</c:v>
                </c:pt>
                <c:pt idx="6735">
                  <c:v>40327.166666646983</c:v>
                </c:pt>
                <c:pt idx="6736">
                  <c:v>40327.208333313625</c:v>
                </c:pt>
                <c:pt idx="6737">
                  <c:v>40327.249999980304</c:v>
                </c:pt>
                <c:pt idx="6738">
                  <c:v>40327.291666646954</c:v>
                </c:pt>
                <c:pt idx="6739">
                  <c:v>40327.333333313625</c:v>
                </c:pt>
                <c:pt idx="6740">
                  <c:v>40327.374999980297</c:v>
                </c:pt>
                <c:pt idx="6741">
                  <c:v>40327.416666646976</c:v>
                </c:pt>
                <c:pt idx="6742">
                  <c:v>40327.458333313632</c:v>
                </c:pt>
                <c:pt idx="6743">
                  <c:v>40327.499999980275</c:v>
                </c:pt>
                <c:pt idx="6744">
                  <c:v>40327.541666646961</c:v>
                </c:pt>
                <c:pt idx="6745">
                  <c:v>40327.583333313603</c:v>
                </c:pt>
                <c:pt idx="6746">
                  <c:v>40327.624999980275</c:v>
                </c:pt>
                <c:pt idx="6747">
                  <c:v>40327.666666646946</c:v>
                </c:pt>
                <c:pt idx="6748">
                  <c:v>40327.708333313596</c:v>
                </c:pt>
                <c:pt idx="6749">
                  <c:v>40327.749999980275</c:v>
                </c:pt>
                <c:pt idx="6750">
                  <c:v>40327.791666646925</c:v>
                </c:pt>
                <c:pt idx="6751">
                  <c:v>40327.833333313596</c:v>
                </c:pt>
                <c:pt idx="6752">
                  <c:v>40327.874999980268</c:v>
                </c:pt>
                <c:pt idx="6753">
                  <c:v>40327.916666646946</c:v>
                </c:pt>
                <c:pt idx="6754">
                  <c:v>40327.958333313603</c:v>
                </c:pt>
                <c:pt idx="6755">
                  <c:v>40327.999999980246</c:v>
                </c:pt>
                <c:pt idx="6756">
                  <c:v>40328.041666646932</c:v>
                </c:pt>
                <c:pt idx="6757">
                  <c:v>40328.083333313589</c:v>
                </c:pt>
                <c:pt idx="6758">
                  <c:v>40328.124999980238</c:v>
                </c:pt>
                <c:pt idx="6759">
                  <c:v>40328.166666646917</c:v>
                </c:pt>
                <c:pt idx="6760">
                  <c:v>40328.208333313582</c:v>
                </c:pt>
                <c:pt idx="6761">
                  <c:v>40328.249999980231</c:v>
                </c:pt>
                <c:pt idx="6762">
                  <c:v>40328.291666646895</c:v>
                </c:pt>
                <c:pt idx="6763">
                  <c:v>40328.333333313582</c:v>
                </c:pt>
                <c:pt idx="6764">
                  <c:v>40328.374999980238</c:v>
                </c:pt>
                <c:pt idx="6765">
                  <c:v>40328.416666646917</c:v>
                </c:pt>
                <c:pt idx="6766">
                  <c:v>40328.458333313589</c:v>
                </c:pt>
                <c:pt idx="6767">
                  <c:v>40328.499999980224</c:v>
                </c:pt>
                <c:pt idx="6768">
                  <c:v>40328.541666646895</c:v>
                </c:pt>
                <c:pt idx="6769">
                  <c:v>40328.58333331356</c:v>
                </c:pt>
                <c:pt idx="6770">
                  <c:v>40328.624999980224</c:v>
                </c:pt>
                <c:pt idx="6771">
                  <c:v>40328.666666646888</c:v>
                </c:pt>
                <c:pt idx="6772">
                  <c:v>40328.708333313552</c:v>
                </c:pt>
                <c:pt idx="6773">
                  <c:v>40328.749999980202</c:v>
                </c:pt>
                <c:pt idx="6774">
                  <c:v>40328.791666646874</c:v>
                </c:pt>
                <c:pt idx="6775">
                  <c:v>40328.833333313545</c:v>
                </c:pt>
                <c:pt idx="6776">
                  <c:v>40328.874999980209</c:v>
                </c:pt>
                <c:pt idx="6777">
                  <c:v>40328.916666646895</c:v>
                </c:pt>
                <c:pt idx="6778">
                  <c:v>40328.958333313552</c:v>
                </c:pt>
                <c:pt idx="6779">
                  <c:v>40328.999999980195</c:v>
                </c:pt>
                <c:pt idx="6780">
                  <c:v>40329.041666646866</c:v>
                </c:pt>
                <c:pt idx="6781">
                  <c:v>40329.083333313531</c:v>
                </c:pt>
                <c:pt idx="6782">
                  <c:v>40329.124999980195</c:v>
                </c:pt>
                <c:pt idx="6783">
                  <c:v>40329.166666646859</c:v>
                </c:pt>
                <c:pt idx="6784">
                  <c:v>40329.208333313523</c:v>
                </c:pt>
                <c:pt idx="6785">
                  <c:v>40329.249999980188</c:v>
                </c:pt>
                <c:pt idx="6786">
                  <c:v>40329.291666646837</c:v>
                </c:pt>
                <c:pt idx="6787">
                  <c:v>40329.333333313516</c:v>
                </c:pt>
                <c:pt idx="6788">
                  <c:v>40329.374999980195</c:v>
                </c:pt>
                <c:pt idx="6789">
                  <c:v>40329.416666646859</c:v>
                </c:pt>
                <c:pt idx="6790">
                  <c:v>40329.458333313523</c:v>
                </c:pt>
                <c:pt idx="6791">
                  <c:v>40329.499999980173</c:v>
                </c:pt>
                <c:pt idx="6792">
                  <c:v>40329.541666646837</c:v>
                </c:pt>
                <c:pt idx="6793">
                  <c:v>40329.583333313501</c:v>
                </c:pt>
                <c:pt idx="6794">
                  <c:v>40329.624999980166</c:v>
                </c:pt>
                <c:pt idx="6795">
                  <c:v>40329.66666664683</c:v>
                </c:pt>
                <c:pt idx="6796">
                  <c:v>40329.708333313494</c:v>
                </c:pt>
                <c:pt idx="6797">
                  <c:v>40329.749999980158</c:v>
                </c:pt>
                <c:pt idx="6798">
                  <c:v>40329.791666646808</c:v>
                </c:pt>
                <c:pt idx="6799">
                  <c:v>40329.833333313487</c:v>
                </c:pt>
                <c:pt idx="6800">
                  <c:v>40329.874999980166</c:v>
                </c:pt>
                <c:pt idx="6801">
                  <c:v>40329.91666664683</c:v>
                </c:pt>
                <c:pt idx="6802">
                  <c:v>40329.958333313494</c:v>
                </c:pt>
                <c:pt idx="6803">
                  <c:v>40329.999999980144</c:v>
                </c:pt>
                <c:pt idx="6804">
                  <c:v>40330.041666646808</c:v>
                </c:pt>
                <c:pt idx="6805">
                  <c:v>40330.083333313472</c:v>
                </c:pt>
                <c:pt idx="6806">
                  <c:v>40330.124999980137</c:v>
                </c:pt>
                <c:pt idx="6807">
                  <c:v>40330.166666646801</c:v>
                </c:pt>
                <c:pt idx="6808">
                  <c:v>40330.208333313465</c:v>
                </c:pt>
                <c:pt idx="6809">
                  <c:v>40330.249999980129</c:v>
                </c:pt>
                <c:pt idx="6810">
                  <c:v>40330.291666646779</c:v>
                </c:pt>
                <c:pt idx="6811">
                  <c:v>40330.333333313458</c:v>
                </c:pt>
                <c:pt idx="6812">
                  <c:v>40330.374999980137</c:v>
                </c:pt>
                <c:pt idx="6813">
                  <c:v>40330.416666646801</c:v>
                </c:pt>
                <c:pt idx="6814">
                  <c:v>40330.458333313465</c:v>
                </c:pt>
                <c:pt idx="6815">
                  <c:v>40330.499999980115</c:v>
                </c:pt>
                <c:pt idx="6816">
                  <c:v>40330.541666646779</c:v>
                </c:pt>
                <c:pt idx="6817">
                  <c:v>40330.583333313436</c:v>
                </c:pt>
                <c:pt idx="6818">
                  <c:v>40330.624999980108</c:v>
                </c:pt>
                <c:pt idx="6819">
                  <c:v>40330.666666646772</c:v>
                </c:pt>
                <c:pt idx="6820">
                  <c:v>40330.708333313436</c:v>
                </c:pt>
                <c:pt idx="6821">
                  <c:v>40330.7499999801</c:v>
                </c:pt>
                <c:pt idx="6822">
                  <c:v>40330.79166664675</c:v>
                </c:pt>
                <c:pt idx="6823">
                  <c:v>40330.833333313429</c:v>
                </c:pt>
                <c:pt idx="6824">
                  <c:v>40330.874999980093</c:v>
                </c:pt>
                <c:pt idx="6825">
                  <c:v>40330.916666646772</c:v>
                </c:pt>
                <c:pt idx="6826">
                  <c:v>40330.958333313436</c:v>
                </c:pt>
                <c:pt idx="6827">
                  <c:v>40330.999999980086</c:v>
                </c:pt>
                <c:pt idx="6828">
                  <c:v>40331.04166664675</c:v>
                </c:pt>
                <c:pt idx="6829">
                  <c:v>40331.083333313414</c:v>
                </c:pt>
                <c:pt idx="6830">
                  <c:v>40331.124999980078</c:v>
                </c:pt>
                <c:pt idx="6831">
                  <c:v>40331.166666646735</c:v>
                </c:pt>
                <c:pt idx="6832">
                  <c:v>40331.208333313407</c:v>
                </c:pt>
                <c:pt idx="6833">
                  <c:v>40331.249999980071</c:v>
                </c:pt>
                <c:pt idx="6834">
                  <c:v>40331.291666646721</c:v>
                </c:pt>
                <c:pt idx="6835">
                  <c:v>40331.3333333134</c:v>
                </c:pt>
                <c:pt idx="6836">
                  <c:v>40331.374999980078</c:v>
                </c:pt>
                <c:pt idx="6837">
                  <c:v>40331.416666646743</c:v>
                </c:pt>
                <c:pt idx="6838">
                  <c:v>40331.458333313392</c:v>
                </c:pt>
                <c:pt idx="6839">
                  <c:v>40331.499999980057</c:v>
                </c:pt>
                <c:pt idx="6840">
                  <c:v>40331.541666646721</c:v>
                </c:pt>
                <c:pt idx="6841">
                  <c:v>40331.583333313385</c:v>
                </c:pt>
                <c:pt idx="6842">
                  <c:v>40331.624999980035</c:v>
                </c:pt>
                <c:pt idx="6843">
                  <c:v>40331.666666646714</c:v>
                </c:pt>
                <c:pt idx="6844">
                  <c:v>40331.708333313378</c:v>
                </c:pt>
                <c:pt idx="6845">
                  <c:v>40331.749999980035</c:v>
                </c:pt>
                <c:pt idx="6846">
                  <c:v>40331.791666646684</c:v>
                </c:pt>
                <c:pt idx="6847">
                  <c:v>40331.833333313371</c:v>
                </c:pt>
                <c:pt idx="6848">
                  <c:v>40331.874999980042</c:v>
                </c:pt>
                <c:pt idx="6849">
                  <c:v>40331.916666646699</c:v>
                </c:pt>
                <c:pt idx="6850">
                  <c:v>40331.958333313363</c:v>
                </c:pt>
                <c:pt idx="6851">
                  <c:v>40331.999999980027</c:v>
                </c:pt>
                <c:pt idx="6852">
                  <c:v>40332.041666646684</c:v>
                </c:pt>
                <c:pt idx="6853">
                  <c:v>40332.083333313356</c:v>
                </c:pt>
                <c:pt idx="6854">
                  <c:v>40332.12499998002</c:v>
                </c:pt>
                <c:pt idx="6855">
                  <c:v>40332.166666646684</c:v>
                </c:pt>
                <c:pt idx="6856">
                  <c:v>40332.208333313334</c:v>
                </c:pt>
                <c:pt idx="6857">
                  <c:v>40332.249999980006</c:v>
                </c:pt>
                <c:pt idx="6858">
                  <c:v>40332.291666646663</c:v>
                </c:pt>
                <c:pt idx="6859">
                  <c:v>40332.333333313334</c:v>
                </c:pt>
                <c:pt idx="6860">
                  <c:v>40332.374999980013</c:v>
                </c:pt>
                <c:pt idx="6861">
                  <c:v>40332.416666646684</c:v>
                </c:pt>
                <c:pt idx="6862">
                  <c:v>40332.458333313341</c:v>
                </c:pt>
                <c:pt idx="6863">
                  <c:v>40332.499999979998</c:v>
                </c:pt>
                <c:pt idx="6864">
                  <c:v>40332.541666646655</c:v>
                </c:pt>
                <c:pt idx="6865">
                  <c:v>40332.583333313327</c:v>
                </c:pt>
                <c:pt idx="6866">
                  <c:v>40332.624999979991</c:v>
                </c:pt>
                <c:pt idx="6867">
                  <c:v>40332.666666646655</c:v>
                </c:pt>
                <c:pt idx="6868">
                  <c:v>40332.70833331332</c:v>
                </c:pt>
                <c:pt idx="6869">
                  <c:v>40332.749999979991</c:v>
                </c:pt>
                <c:pt idx="6870">
                  <c:v>40332.791666646626</c:v>
                </c:pt>
                <c:pt idx="6871">
                  <c:v>40332.833333313305</c:v>
                </c:pt>
                <c:pt idx="6872">
                  <c:v>40332.874999979998</c:v>
                </c:pt>
                <c:pt idx="6873">
                  <c:v>40332.916666646641</c:v>
                </c:pt>
                <c:pt idx="6874">
                  <c:v>40332.958333313312</c:v>
                </c:pt>
                <c:pt idx="6875">
                  <c:v>40332.999999979969</c:v>
                </c:pt>
                <c:pt idx="6876">
                  <c:v>40333.041666646634</c:v>
                </c:pt>
                <c:pt idx="6877">
                  <c:v>40333.083333313283</c:v>
                </c:pt>
                <c:pt idx="6878">
                  <c:v>40333.124999979962</c:v>
                </c:pt>
                <c:pt idx="6879">
                  <c:v>40333.166666646626</c:v>
                </c:pt>
                <c:pt idx="6880">
                  <c:v>40333.208333313276</c:v>
                </c:pt>
                <c:pt idx="6881">
                  <c:v>40333.249999979962</c:v>
                </c:pt>
                <c:pt idx="6882">
                  <c:v>40333.291666646597</c:v>
                </c:pt>
                <c:pt idx="6883">
                  <c:v>40333.333333313276</c:v>
                </c:pt>
                <c:pt idx="6884">
                  <c:v>40333.374999979969</c:v>
                </c:pt>
                <c:pt idx="6885">
                  <c:v>40333.416666646612</c:v>
                </c:pt>
                <c:pt idx="6886">
                  <c:v>40333.458333313283</c:v>
                </c:pt>
                <c:pt idx="6887">
                  <c:v>40333.49999997994</c:v>
                </c:pt>
                <c:pt idx="6888">
                  <c:v>40333.541666646604</c:v>
                </c:pt>
                <c:pt idx="6889">
                  <c:v>40333.583333313254</c:v>
                </c:pt>
                <c:pt idx="6890">
                  <c:v>40333.624999979933</c:v>
                </c:pt>
                <c:pt idx="6891">
                  <c:v>40333.666666646597</c:v>
                </c:pt>
                <c:pt idx="6892">
                  <c:v>40333.708333313254</c:v>
                </c:pt>
                <c:pt idx="6893">
                  <c:v>40333.749999979933</c:v>
                </c:pt>
                <c:pt idx="6894">
                  <c:v>40333.791666646575</c:v>
                </c:pt>
                <c:pt idx="6895">
                  <c:v>40333.833333313254</c:v>
                </c:pt>
                <c:pt idx="6896">
                  <c:v>40333.87499997994</c:v>
                </c:pt>
                <c:pt idx="6897">
                  <c:v>40333.916666646597</c:v>
                </c:pt>
                <c:pt idx="6898">
                  <c:v>40333.958333313247</c:v>
                </c:pt>
                <c:pt idx="6899">
                  <c:v>40333.999999979911</c:v>
                </c:pt>
                <c:pt idx="6900">
                  <c:v>40334.041666646583</c:v>
                </c:pt>
                <c:pt idx="6901">
                  <c:v>40334.083333313225</c:v>
                </c:pt>
                <c:pt idx="6902">
                  <c:v>40334.124999979911</c:v>
                </c:pt>
                <c:pt idx="6903">
                  <c:v>40334.166666646568</c:v>
                </c:pt>
                <c:pt idx="6904">
                  <c:v>40334.208333313225</c:v>
                </c:pt>
                <c:pt idx="6905">
                  <c:v>40334.249999979897</c:v>
                </c:pt>
                <c:pt idx="6906">
                  <c:v>40334.291666646546</c:v>
                </c:pt>
                <c:pt idx="6907">
                  <c:v>40334.333333313225</c:v>
                </c:pt>
                <c:pt idx="6908">
                  <c:v>40334.374999979904</c:v>
                </c:pt>
                <c:pt idx="6909">
                  <c:v>40334.416666646568</c:v>
                </c:pt>
                <c:pt idx="6910">
                  <c:v>40334.458333313218</c:v>
                </c:pt>
                <c:pt idx="6911">
                  <c:v>40334.499999979882</c:v>
                </c:pt>
                <c:pt idx="6912">
                  <c:v>40334.541666646546</c:v>
                </c:pt>
                <c:pt idx="6913">
                  <c:v>40334.583333313196</c:v>
                </c:pt>
                <c:pt idx="6914">
                  <c:v>40334.624999979882</c:v>
                </c:pt>
                <c:pt idx="6915">
                  <c:v>40334.666666646539</c:v>
                </c:pt>
                <c:pt idx="6916">
                  <c:v>40334.708333313196</c:v>
                </c:pt>
                <c:pt idx="6917">
                  <c:v>40334.749999979867</c:v>
                </c:pt>
                <c:pt idx="6918">
                  <c:v>40334.791666646524</c:v>
                </c:pt>
                <c:pt idx="6919">
                  <c:v>40334.833333313196</c:v>
                </c:pt>
                <c:pt idx="6920">
                  <c:v>40334.874999979875</c:v>
                </c:pt>
                <c:pt idx="6921">
                  <c:v>40334.916666646546</c:v>
                </c:pt>
                <c:pt idx="6922">
                  <c:v>40334.958333313203</c:v>
                </c:pt>
                <c:pt idx="6923">
                  <c:v>40334.999999979853</c:v>
                </c:pt>
                <c:pt idx="6924">
                  <c:v>40335.041666646517</c:v>
                </c:pt>
                <c:pt idx="6925">
                  <c:v>40335.083333313181</c:v>
                </c:pt>
                <c:pt idx="6926">
                  <c:v>40335.124999979846</c:v>
                </c:pt>
                <c:pt idx="6927">
                  <c:v>40335.16666664651</c:v>
                </c:pt>
                <c:pt idx="6928">
                  <c:v>40335.208333313181</c:v>
                </c:pt>
                <c:pt idx="6929">
                  <c:v>40335.249999979838</c:v>
                </c:pt>
                <c:pt idx="6930">
                  <c:v>40335.291666646488</c:v>
                </c:pt>
                <c:pt idx="6931">
                  <c:v>40335.333333313167</c:v>
                </c:pt>
                <c:pt idx="6932">
                  <c:v>40335.374999979846</c:v>
                </c:pt>
                <c:pt idx="6933">
                  <c:v>40335.41666664651</c:v>
                </c:pt>
                <c:pt idx="6934">
                  <c:v>40335.458333313174</c:v>
                </c:pt>
                <c:pt idx="6935">
                  <c:v>40335.499999979831</c:v>
                </c:pt>
                <c:pt idx="6936">
                  <c:v>40335.541666646488</c:v>
                </c:pt>
                <c:pt idx="6937">
                  <c:v>40335.583333313152</c:v>
                </c:pt>
                <c:pt idx="6938">
                  <c:v>40335.624999979816</c:v>
                </c:pt>
                <c:pt idx="6939">
                  <c:v>40335.666666646481</c:v>
                </c:pt>
                <c:pt idx="6940">
                  <c:v>40335.708333313145</c:v>
                </c:pt>
                <c:pt idx="6941">
                  <c:v>40335.749999979809</c:v>
                </c:pt>
                <c:pt idx="6942">
                  <c:v>40335.791666646459</c:v>
                </c:pt>
                <c:pt idx="6943">
                  <c:v>40335.833333313138</c:v>
                </c:pt>
                <c:pt idx="6944">
                  <c:v>40335.874999979816</c:v>
                </c:pt>
                <c:pt idx="6945">
                  <c:v>40335.916666646481</c:v>
                </c:pt>
                <c:pt idx="6946">
                  <c:v>40335.958333313145</c:v>
                </c:pt>
                <c:pt idx="6947">
                  <c:v>40335.999999979795</c:v>
                </c:pt>
                <c:pt idx="6948">
                  <c:v>40336.041666646459</c:v>
                </c:pt>
                <c:pt idx="6949">
                  <c:v>40336.083333313123</c:v>
                </c:pt>
                <c:pt idx="6950">
                  <c:v>40336.124999979787</c:v>
                </c:pt>
                <c:pt idx="6951">
                  <c:v>40336.166666646452</c:v>
                </c:pt>
                <c:pt idx="6952">
                  <c:v>40336.208333313116</c:v>
                </c:pt>
                <c:pt idx="6953">
                  <c:v>40336.24999997978</c:v>
                </c:pt>
                <c:pt idx="6954">
                  <c:v>40336.29166664643</c:v>
                </c:pt>
                <c:pt idx="6955">
                  <c:v>40336.333333313109</c:v>
                </c:pt>
                <c:pt idx="6956">
                  <c:v>40336.374999979787</c:v>
                </c:pt>
                <c:pt idx="6957">
                  <c:v>40336.416666646452</c:v>
                </c:pt>
                <c:pt idx="6958">
                  <c:v>40336.458333313116</c:v>
                </c:pt>
                <c:pt idx="6959">
                  <c:v>40336.499999979766</c:v>
                </c:pt>
                <c:pt idx="6960">
                  <c:v>40336.54166664643</c:v>
                </c:pt>
                <c:pt idx="6961">
                  <c:v>40336.583333313094</c:v>
                </c:pt>
                <c:pt idx="6962">
                  <c:v>40336.624999979758</c:v>
                </c:pt>
                <c:pt idx="6963">
                  <c:v>40336.666666646423</c:v>
                </c:pt>
                <c:pt idx="6964">
                  <c:v>40336.708333313087</c:v>
                </c:pt>
                <c:pt idx="6965">
                  <c:v>40336.749999979751</c:v>
                </c:pt>
                <c:pt idx="6966">
                  <c:v>40336.791666646401</c:v>
                </c:pt>
                <c:pt idx="6967">
                  <c:v>40336.833333313079</c:v>
                </c:pt>
                <c:pt idx="6968">
                  <c:v>40336.874999979758</c:v>
                </c:pt>
                <c:pt idx="6969">
                  <c:v>40336.916666646423</c:v>
                </c:pt>
                <c:pt idx="6970">
                  <c:v>40336.958333313087</c:v>
                </c:pt>
                <c:pt idx="6971">
                  <c:v>40336.999999979736</c:v>
                </c:pt>
                <c:pt idx="6972">
                  <c:v>40337.041666646401</c:v>
                </c:pt>
                <c:pt idx="6973">
                  <c:v>40337.083333313065</c:v>
                </c:pt>
                <c:pt idx="6974">
                  <c:v>40337.124999979729</c:v>
                </c:pt>
                <c:pt idx="6975">
                  <c:v>40337.166666646386</c:v>
                </c:pt>
                <c:pt idx="6976">
                  <c:v>40337.208333313058</c:v>
                </c:pt>
                <c:pt idx="6977">
                  <c:v>40337.249999979722</c:v>
                </c:pt>
                <c:pt idx="6978">
                  <c:v>40337.291666646372</c:v>
                </c:pt>
                <c:pt idx="6979">
                  <c:v>40337.33333331305</c:v>
                </c:pt>
                <c:pt idx="6980">
                  <c:v>40337.374999979729</c:v>
                </c:pt>
                <c:pt idx="6981">
                  <c:v>40337.416666646393</c:v>
                </c:pt>
                <c:pt idx="6982">
                  <c:v>40337.458333313043</c:v>
                </c:pt>
                <c:pt idx="6983">
                  <c:v>40337.499999979707</c:v>
                </c:pt>
                <c:pt idx="6984">
                  <c:v>40337.541666646372</c:v>
                </c:pt>
                <c:pt idx="6985">
                  <c:v>40337.583333313036</c:v>
                </c:pt>
                <c:pt idx="6986">
                  <c:v>40337.6249999797</c:v>
                </c:pt>
                <c:pt idx="6987">
                  <c:v>40337.666666646364</c:v>
                </c:pt>
                <c:pt idx="6988">
                  <c:v>40337.708333313029</c:v>
                </c:pt>
                <c:pt idx="6989">
                  <c:v>40337.749999979686</c:v>
                </c:pt>
                <c:pt idx="6990">
                  <c:v>40337.791666646342</c:v>
                </c:pt>
                <c:pt idx="6991">
                  <c:v>40337.833333313021</c:v>
                </c:pt>
                <c:pt idx="6992">
                  <c:v>40337.874999979693</c:v>
                </c:pt>
                <c:pt idx="6993">
                  <c:v>40337.916666646364</c:v>
                </c:pt>
                <c:pt idx="6994">
                  <c:v>40337.958333313029</c:v>
                </c:pt>
                <c:pt idx="6995">
                  <c:v>40337.999999979678</c:v>
                </c:pt>
                <c:pt idx="6996">
                  <c:v>40338.041666646335</c:v>
                </c:pt>
                <c:pt idx="6997">
                  <c:v>40338.083333313007</c:v>
                </c:pt>
                <c:pt idx="6998">
                  <c:v>40338.124999979671</c:v>
                </c:pt>
                <c:pt idx="6999">
                  <c:v>40338.166666646335</c:v>
                </c:pt>
                <c:pt idx="7000">
                  <c:v>40338.208333312999</c:v>
                </c:pt>
                <c:pt idx="7001">
                  <c:v>40338.249999979664</c:v>
                </c:pt>
                <c:pt idx="7002">
                  <c:v>40338.291666646313</c:v>
                </c:pt>
                <c:pt idx="7003">
                  <c:v>40338.333333312992</c:v>
                </c:pt>
                <c:pt idx="7004">
                  <c:v>40338.374999979671</c:v>
                </c:pt>
                <c:pt idx="7005">
                  <c:v>40338.416666646335</c:v>
                </c:pt>
                <c:pt idx="7006">
                  <c:v>40338.458333313007</c:v>
                </c:pt>
                <c:pt idx="7007">
                  <c:v>40338.499999979635</c:v>
                </c:pt>
                <c:pt idx="7008">
                  <c:v>40338.541666646306</c:v>
                </c:pt>
                <c:pt idx="7009">
                  <c:v>40338.583333312992</c:v>
                </c:pt>
                <c:pt idx="7010">
                  <c:v>40338.624999979635</c:v>
                </c:pt>
                <c:pt idx="7011">
                  <c:v>40338.666666646306</c:v>
                </c:pt>
                <c:pt idx="7012">
                  <c:v>40338.708333312985</c:v>
                </c:pt>
                <c:pt idx="7013">
                  <c:v>40338.749999979635</c:v>
                </c:pt>
                <c:pt idx="7014">
                  <c:v>40338.791666646277</c:v>
                </c:pt>
                <c:pt idx="7015">
                  <c:v>40338.833333312963</c:v>
                </c:pt>
                <c:pt idx="7016">
                  <c:v>40338.874999979642</c:v>
                </c:pt>
                <c:pt idx="7017">
                  <c:v>40338.916666646292</c:v>
                </c:pt>
                <c:pt idx="7018">
                  <c:v>40338.958333312985</c:v>
                </c:pt>
                <c:pt idx="7019">
                  <c:v>40338.99999997962</c:v>
                </c:pt>
                <c:pt idx="7020">
                  <c:v>40339.041666646284</c:v>
                </c:pt>
                <c:pt idx="7021">
                  <c:v>40339.083333312949</c:v>
                </c:pt>
                <c:pt idx="7022">
                  <c:v>40339.124999979605</c:v>
                </c:pt>
                <c:pt idx="7023">
                  <c:v>40339.166666646277</c:v>
                </c:pt>
                <c:pt idx="7024">
                  <c:v>40339.208333312941</c:v>
                </c:pt>
                <c:pt idx="7025">
                  <c:v>40339.249999979605</c:v>
                </c:pt>
                <c:pt idx="7026">
                  <c:v>40339.291666646248</c:v>
                </c:pt>
                <c:pt idx="7027">
                  <c:v>40339.333333312941</c:v>
                </c:pt>
                <c:pt idx="7028">
                  <c:v>40339.374999979613</c:v>
                </c:pt>
                <c:pt idx="7029">
                  <c:v>40339.416666646262</c:v>
                </c:pt>
                <c:pt idx="7030">
                  <c:v>40339.458333312949</c:v>
                </c:pt>
                <c:pt idx="7031">
                  <c:v>40339.499999979591</c:v>
                </c:pt>
                <c:pt idx="7032">
                  <c:v>40339.541666646255</c:v>
                </c:pt>
                <c:pt idx="7033">
                  <c:v>40339.583333312919</c:v>
                </c:pt>
                <c:pt idx="7034">
                  <c:v>40339.624999979591</c:v>
                </c:pt>
                <c:pt idx="7035">
                  <c:v>40339.666666646233</c:v>
                </c:pt>
                <c:pt idx="7036">
                  <c:v>40339.708333312912</c:v>
                </c:pt>
                <c:pt idx="7037">
                  <c:v>40339.749999979591</c:v>
                </c:pt>
                <c:pt idx="7038">
                  <c:v>40339.791666646219</c:v>
                </c:pt>
                <c:pt idx="7039">
                  <c:v>40339.833333312912</c:v>
                </c:pt>
                <c:pt idx="7040">
                  <c:v>40339.874999979591</c:v>
                </c:pt>
                <c:pt idx="7041">
                  <c:v>40339.916666646233</c:v>
                </c:pt>
                <c:pt idx="7042">
                  <c:v>40339.958333312919</c:v>
                </c:pt>
                <c:pt idx="7043">
                  <c:v>40339.999999979562</c:v>
                </c:pt>
                <c:pt idx="7044">
                  <c:v>40340.041666646226</c:v>
                </c:pt>
                <c:pt idx="7045">
                  <c:v>40340.08333331289</c:v>
                </c:pt>
                <c:pt idx="7046">
                  <c:v>40340.124999979562</c:v>
                </c:pt>
                <c:pt idx="7047">
                  <c:v>40340.166666646204</c:v>
                </c:pt>
                <c:pt idx="7048">
                  <c:v>40340.208333312883</c:v>
                </c:pt>
                <c:pt idx="7049">
                  <c:v>40340.249999979547</c:v>
                </c:pt>
                <c:pt idx="7050">
                  <c:v>40340.29166664619</c:v>
                </c:pt>
                <c:pt idx="7051">
                  <c:v>40340.333333312883</c:v>
                </c:pt>
                <c:pt idx="7052">
                  <c:v>40340.374999979555</c:v>
                </c:pt>
                <c:pt idx="7053">
                  <c:v>40340.416666646212</c:v>
                </c:pt>
                <c:pt idx="7054">
                  <c:v>40340.45833331289</c:v>
                </c:pt>
                <c:pt idx="7055">
                  <c:v>40340.499999979533</c:v>
                </c:pt>
                <c:pt idx="7056">
                  <c:v>40340.541666646197</c:v>
                </c:pt>
                <c:pt idx="7057">
                  <c:v>40340.583333312861</c:v>
                </c:pt>
                <c:pt idx="7058">
                  <c:v>40340.624999979533</c:v>
                </c:pt>
                <c:pt idx="7059">
                  <c:v>40340.66666664619</c:v>
                </c:pt>
                <c:pt idx="7060">
                  <c:v>40340.708333312861</c:v>
                </c:pt>
                <c:pt idx="7061">
                  <c:v>40340.749999979518</c:v>
                </c:pt>
                <c:pt idx="7062">
                  <c:v>40340.791666646175</c:v>
                </c:pt>
                <c:pt idx="7063">
                  <c:v>40340.833333312847</c:v>
                </c:pt>
                <c:pt idx="7064">
                  <c:v>40340.874999979525</c:v>
                </c:pt>
                <c:pt idx="7065">
                  <c:v>40340.916666646197</c:v>
                </c:pt>
                <c:pt idx="7066">
                  <c:v>40340.958333312854</c:v>
                </c:pt>
                <c:pt idx="7067">
                  <c:v>40340.999999979511</c:v>
                </c:pt>
                <c:pt idx="7068">
                  <c:v>40341.041666646168</c:v>
                </c:pt>
                <c:pt idx="7069">
                  <c:v>40341.083333312832</c:v>
                </c:pt>
                <c:pt idx="7070">
                  <c:v>40341.124999979496</c:v>
                </c:pt>
                <c:pt idx="7071">
                  <c:v>40341.166666646161</c:v>
                </c:pt>
                <c:pt idx="7072">
                  <c:v>40341.208333312832</c:v>
                </c:pt>
                <c:pt idx="7073">
                  <c:v>40341.249999979489</c:v>
                </c:pt>
                <c:pt idx="7074">
                  <c:v>40341.291666646139</c:v>
                </c:pt>
                <c:pt idx="7075">
                  <c:v>40341.333333312818</c:v>
                </c:pt>
                <c:pt idx="7076">
                  <c:v>40341.374999979496</c:v>
                </c:pt>
                <c:pt idx="7077">
                  <c:v>40341.416666646161</c:v>
                </c:pt>
                <c:pt idx="7078">
                  <c:v>40341.458333312825</c:v>
                </c:pt>
                <c:pt idx="7079">
                  <c:v>40341.499999979482</c:v>
                </c:pt>
                <c:pt idx="7080">
                  <c:v>40341.541666646139</c:v>
                </c:pt>
                <c:pt idx="7081">
                  <c:v>40341.583333312803</c:v>
                </c:pt>
                <c:pt idx="7082">
                  <c:v>40341.624999979467</c:v>
                </c:pt>
                <c:pt idx="7083">
                  <c:v>40341.666666646131</c:v>
                </c:pt>
                <c:pt idx="7084">
                  <c:v>40341.708333312796</c:v>
                </c:pt>
                <c:pt idx="7085">
                  <c:v>40341.74999997946</c:v>
                </c:pt>
                <c:pt idx="7086">
                  <c:v>40341.791666646124</c:v>
                </c:pt>
                <c:pt idx="7087">
                  <c:v>40341.833333312788</c:v>
                </c:pt>
                <c:pt idx="7088">
                  <c:v>40341.874999979467</c:v>
                </c:pt>
                <c:pt idx="7089">
                  <c:v>40341.916666646139</c:v>
                </c:pt>
                <c:pt idx="7090">
                  <c:v>40341.958333312796</c:v>
                </c:pt>
                <c:pt idx="7091">
                  <c:v>40341.999999979445</c:v>
                </c:pt>
                <c:pt idx="7092">
                  <c:v>40342.04166664611</c:v>
                </c:pt>
                <c:pt idx="7093">
                  <c:v>40342.083333312781</c:v>
                </c:pt>
                <c:pt idx="7094">
                  <c:v>40342.124999979438</c:v>
                </c:pt>
                <c:pt idx="7095">
                  <c:v>40342.166666646102</c:v>
                </c:pt>
                <c:pt idx="7096">
                  <c:v>40342.208333312767</c:v>
                </c:pt>
                <c:pt idx="7097">
                  <c:v>40342.249999979431</c:v>
                </c:pt>
                <c:pt idx="7098">
                  <c:v>40342.291666646081</c:v>
                </c:pt>
                <c:pt idx="7099">
                  <c:v>40342.333333312759</c:v>
                </c:pt>
                <c:pt idx="7100">
                  <c:v>40342.374999979445</c:v>
                </c:pt>
                <c:pt idx="7101">
                  <c:v>40342.416666646102</c:v>
                </c:pt>
                <c:pt idx="7102">
                  <c:v>40342.458333312767</c:v>
                </c:pt>
                <c:pt idx="7103">
                  <c:v>40342.499999979416</c:v>
                </c:pt>
                <c:pt idx="7104">
                  <c:v>40342.541666646081</c:v>
                </c:pt>
                <c:pt idx="7105">
                  <c:v>40342.583333312745</c:v>
                </c:pt>
                <c:pt idx="7106">
                  <c:v>40342.624999979409</c:v>
                </c:pt>
                <c:pt idx="7107">
                  <c:v>40342.666666646073</c:v>
                </c:pt>
                <c:pt idx="7108">
                  <c:v>40342.708333312738</c:v>
                </c:pt>
                <c:pt idx="7109">
                  <c:v>40342.749999979402</c:v>
                </c:pt>
                <c:pt idx="7110">
                  <c:v>40342.791666646051</c:v>
                </c:pt>
                <c:pt idx="7111">
                  <c:v>40342.83333331273</c:v>
                </c:pt>
                <c:pt idx="7112">
                  <c:v>40342.874999979409</c:v>
                </c:pt>
                <c:pt idx="7113">
                  <c:v>40342.916666646073</c:v>
                </c:pt>
                <c:pt idx="7114">
                  <c:v>40342.958333312738</c:v>
                </c:pt>
                <c:pt idx="7115">
                  <c:v>40342.999999979387</c:v>
                </c:pt>
                <c:pt idx="7116">
                  <c:v>40343.041666646051</c:v>
                </c:pt>
                <c:pt idx="7117">
                  <c:v>40343.083333312716</c:v>
                </c:pt>
                <c:pt idx="7118">
                  <c:v>40343.12499997938</c:v>
                </c:pt>
                <c:pt idx="7119">
                  <c:v>40343.166666646044</c:v>
                </c:pt>
                <c:pt idx="7120">
                  <c:v>40343.208333312708</c:v>
                </c:pt>
                <c:pt idx="7121">
                  <c:v>40343.249999979373</c:v>
                </c:pt>
                <c:pt idx="7122">
                  <c:v>40343.291666646022</c:v>
                </c:pt>
                <c:pt idx="7123">
                  <c:v>40343.333333312701</c:v>
                </c:pt>
                <c:pt idx="7124">
                  <c:v>40343.37499997938</c:v>
                </c:pt>
                <c:pt idx="7125">
                  <c:v>40343.416666646044</c:v>
                </c:pt>
                <c:pt idx="7126">
                  <c:v>40343.458333312708</c:v>
                </c:pt>
                <c:pt idx="7127">
                  <c:v>40343.499999979358</c:v>
                </c:pt>
                <c:pt idx="7128">
                  <c:v>40343.541666646022</c:v>
                </c:pt>
                <c:pt idx="7129">
                  <c:v>40343.583333312687</c:v>
                </c:pt>
                <c:pt idx="7130">
                  <c:v>40343.624999979351</c:v>
                </c:pt>
                <c:pt idx="7131">
                  <c:v>40343.666666646015</c:v>
                </c:pt>
                <c:pt idx="7132">
                  <c:v>40343.708333312679</c:v>
                </c:pt>
                <c:pt idx="7133">
                  <c:v>40343.749999979344</c:v>
                </c:pt>
                <c:pt idx="7134">
                  <c:v>40343.791666645993</c:v>
                </c:pt>
                <c:pt idx="7135">
                  <c:v>40343.833333312672</c:v>
                </c:pt>
                <c:pt idx="7136">
                  <c:v>40343.874999979351</c:v>
                </c:pt>
                <c:pt idx="7137">
                  <c:v>40343.916666646015</c:v>
                </c:pt>
                <c:pt idx="7138">
                  <c:v>40343.958333312679</c:v>
                </c:pt>
                <c:pt idx="7139">
                  <c:v>40343.999999979329</c:v>
                </c:pt>
                <c:pt idx="7140">
                  <c:v>40344.041666645986</c:v>
                </c:pt>
                <c:pt idx="7141">
                  <c:v>40344.083333312657</c:v>
                </c:pt>
                <c:pt idx="7142">
                  <c:v>40344.124999979322</c:v>
                </c:pt>
                <c:pt idx="7143">
                  <c:v>40344.166666645986</c:v>
                </c:pt>
                <c:pt idx="7144">
                  <c:v>40344.20833331265</c:v>
                </c:pt>
                <c:pt idx="7145">
                  <c:v>40344.249999979314</c:v>
                </c:pt>
                <c:pt idx="7146">
                  <c:v>40344.291666645964</c:v>
                </c:pt>
                <c:pt idx="7147">
                  <c:v>40344.333333312636</c:v>
                </c:pt>
                <c:pt idx="7148">
                  <c:v>40344.374999979322</c:v>
                </c:pt>
                <c:pt idx="7149">
                  <c:v>40344.416666645986</c:v>
                </c:pt>
                <c:pt idx="7150">
                  <c:v>40344.458333312643</c:v>
                </c:pt>
                <c:pt idx="7151">
                  <c:v>40344.4999999793</c:v>
                </c:pt>
                <c:pt idx="7152">
                  <c:v>40344.541666645964</c:v>
                </c:pt>
                <c:pt idx="7153">
                  <c:v>40344.583333312628</c:v>
                </c:pt>
                <c:pt idx="7154">
                  <c:v>40344.624999979285</c:v>
                </c:pt>
                <c:pt idx="7155">
                  <c:v>40344.666666645957</c:v>
                </c:pt>
                <c:pt idx="7156">
                  <c:v>40344.708333312621</c:v>
                </c:pt>
                <c:pt idx="7157">
                  <c:v>40344.749999979285</c:v>
                </c:pt>
                <c:pt idx="7158">
                  <c:v>40344.791666645928</c:v>
                </c:pt>
                <c:pt idx="7159">
                  <c:v>40344.833333312614</c:v>
                </c:pt>
                <c:pt idx="7160">
                  <c:v>40344.874999979293</c:v>
                </c:pt>
                <c:pt idx="7161">
                  <c:v>40344.916666645942</c:v>
                </c:pt>
                <c:pt idx="7162">
                  <c:v>40344.958333312621</c:v>
                </c:pt>
                <c:pt idx="7163">
                  <c:v>40344.999999979271</c:v>
                </c:pt>
                <c:pt idx="7164">
                  <c:v>40345.041666645935</c:v>
                </c:pt>
                <c:pt idx="7165">
                  <c:v>40345.083333312599</c:v>
                </c:pt>
                <c:pt idx="7166">
                  <c:v>40345.124999979264</c:v>
                </c:pt>
                <c:pt idx="7167">
                  <c:v>40345.166666645928</c:v>
                </c:pt>
                <c:pt idx="7168">
                  <c:v>40345.208333312592</c:v>
                </c:pt>
                <c:pt idx="7169">
                  <c:v>40345.249999979256</c:v>
                </c:pt>
                <c:pt idx="7170">
                  <c:v>40345.291666645899</c:v>
                </c:pt>
                <c:pt idx="7171">
                  <c:v>40345.333333312592</c:v>
                </c:pt>
                <c:pt idx="7172">
                  <c:v>40345.374999979249</c:v>
                </c:pt>
                <c:pt idx="7173">
                  <c:v>40345.416666645913</c:v>
                </c:pt>
                <c:pt idx="7174">
                  <c:v>40345.458333312599</c:v>
                </c:pt>
                <c:pt idx="7175">
                  <c:v>40345.499999979234</c:v>
                </c:pt>
                <c:pt idx="7176">
                  <c:v>40345.541666645906</c:v>
                </c:pt>
                <c:pt idx="7177">
                  <c:v>40345.583333312585</c:v>
                </c:pt>
                <c:pt idx="7178">
                  <c:v>40345.624999979234</c:v>
                </c:pt>
                <c:pt idx="7179">
                  <c:v>40345.666666645884</c:v>
                </c:pt>
                <c:pt idx="7180">
                  <c:v>40345.708333312563</c:v>
                </c:pt>
                <c:pt idx="7181">
                  <c:v>40345.749999979227</c:v>
                </c:pt>
                <c:pt idx="7182">
                  <c:v>40345.79166664587</c:v>
                </c:pt>
                <c:pt idx="7183">
                  <c:v>40345.833333312563</c:v>
                </c:pt>
                <c:pt idx="7184">
                  <c:v>40345.874999979234</c:v>
                </c:pt>
                <c:pt idx="7185">
                  <c:v>40345.916666645891</c:v>
                </c:pt>
                <c:pt idx="7186">
                  <c:v>40345.95833331257</c:v>
                </c:pt>
                <c:pt idx="7187">
                  <c:v>40345.999999979205</c:v>
                </c:pt>
                <c:pt idx="7188">
                  <c:v>40346.041666645877</c:v>
                </c:pt>
                <c:pt idx="7189">
                  <c:v>40346.083333312541</c:v>
                </c:pt>
                <c:pt idx="7190">
                  <c:v>40346.124999979205</c:v>
                </c:pt>
                <c:pt idx="7191">
                  <c:v>40346.16666664587</c:v>
                </c:pt>
                <c:pt idx="7192">
                  <c:v>40346.208333312541</c:v>
                </c:pt>
                <c:pt idx="7193">
                  <c:v>40346.249999979198</c:v>
                </c:pt>
                <c:pt idx="7194">
                  <c:v>40346.291666645833</c:v>
                </c:pt>
                <c:pt idx="7195">
                  <c:v>40346.333333312541</c:v>
                </c:pt>
                <c:pt idx="7196">
                  <c:v>40346.374999979205</c:v>
                </c:pt>
                <c:pt idx="7197">
                  <c:v>40346.416666645862</c:v>
                </c:pt>
                <c:pt idx="7198">
                  <c:v>40346.458333312541</c:v>
                </c:pt>
                <c:pt idx="7199">
                  <c:v>40346.499999979183</c:v>
                </c:pt>
                <c:pt idx="7200">
                  <c:v>40346.541666645833</c:v>
                </c:pt>
                <c:pt idx="7201">
                  <c:v>40346.583333312512</c:v>
                </c:pt>
                <c:pt idx="7202">
                  <c:v>40346.624999979183</c:v>
                </c:pt>
                <c:pt idx="7203">
                  <c:v>40346.666666645826</c:v>
                </c:pt>
                <c:pt idx="7204">
                  <c:v>40346.708333312512</c:v>
                </c:pt>
                <c:pt idx="7205">
                  <c:v>40346.749999979169</c:v>
                </c:pt>
                <c:pt idx="7206">
                  <c:v>40346.791666645804</c:v>
                </c:pt>
                <c:pt idx="7207">
                  <c:v>40346.833333312497</c:v>
                </c:pt>
                <c:pt idx="7208">
                  <c:v>40346.874999979176</c:v>
                </c:pt>
                <c:pt idx="7209">
                  <c:v>40346.916666645833</c:v>
                </c:pt>
                <c:pt idx="7210">
                  <c:v>40346.958333312505</c:v>
                </c:pt>
                <c:pt idx="7211">
                  <c:v>40346.999999979162</c:v>
                </c:pt>
                <c:pt idx="7212">
                  <c:v>40347.041666645804</c:v>
                </c:pt>
                <c:pt idx="7213">
                  <c:v>40347.083333312483</c:v>
                </c:pt>
                <c:pt idx="7214">
                  <c:v>40347.124999979147</c:v>
                </c:pt>
                <c:pt idx="7215">
                  <c:v>40347.166666645804</c:v>
                </c:pt>
                <c:pt idx="7216">
                  <c:v>40347.208333312483</c:v>
                </c:pt>
                <c:pt idx="7217">
                  <c:v>40347.24999997914</c:v>
                </c:pt>
                <c:pt idx="7218">
                  <c:v>40347.291666645782</c:v>
                </c:pt>
                <c:pt idx="7219">
                  <c:v>40347.333333312468</c:v>
                </c:pt>
                <c:pt idx="7220">
                  <c:v>40347.374999979147</c:v>
                </c:pt>
                <c:pt idx="7221">
                  <c:v>40347.416666645797</c:v>
                </c:pt>
                <c:pt idx="7222">
                  <c:v>40347.458333312476</c:v>
                </c:pt>
                <c:pt idx="7223">
                  <c:v>40347.499999979133</c:v>
                </c:pt>
                <c:pt idx="7224">
                  <c:v>40347.541666645775</c:v>
                </c:pt>
                <c:pt idx="7225">
                  <c:v>40347.583333312461</c:v>
                </c:pt>
                <c:pt idx="7226">
                  <c:v>40347.624999979118</c:v>
                </c:pt>
                <c:pt idx="7227">
                  <c:v>40347.666666645775</c:v>
                </c:pt>
                <c:pt idx="7228">
                  <c:v>40347.708333312446</c:v>
                </c:pt>
                <c:pt idx="7229">
                  <c:v>40347.749999979111</c:v>
                </c:pt>
                <c:pt idx="7230">
                  <c:v>40347.791666645753</c:v>
                </c:pt>
                <c:pt idx="7231">
                  <c:v>40347.833333312439</c:v>
                </c:pt>
                <c:pt idx="7232">
                  <c:v>40347.874999979118</c:v>
                </c:pt>
                <c:pt idx="7233">
                  <c:v>40347.916666645768</c:v>
                </c:pt>
                <c:pt idx="7234">
                  <c:v>40347.958333312446</c:v>
                </c:pt>
                <c:pt idx="7235">
                  <c:v>40347.999999979096</c:v>
                </c:pt>
                <c:pt idx="7236">
                  <c:v>40348.041666645746</c:v>
                </c:pt>
                <c:pt idx="7237">
                  <c:v>40348.083333312432</c:v>
                </c:pt>
                <c:pt idx="7238">
                  <c:v>40348.124999979089</c:v>
                </c:pt>
                <c:pt idx="7239">
                  <c:v>40348.166666645739</c:v>
                </c:pt>
                <c:pt idx="7240">
                  <c:v>40348.208333312417</c:v>
                </c:pt>
                <c:pt idx="7241">
                  <c:v>40348.249999979082</c:v>
                </c:pt>
                <c:pt idx="7242">
                  <c:v>40348.291666645717</c:v>
                </c:pt>
                <c:pt idx="7243">
                  <c:v>40348.33333331241</c:v>
                </c:pt>
                <c:pt idx="7244">
                  <c:v>40348.374999979096</c:v>
                </c:pt>
                <c:pt idx="7245">
                  <c:v>40348.416666645739</c:v>
                </c:pt>
                <c:pt idx="7246">
                  <c:v>40348.458333312417</c:v>
                </c:pt>
                <c:pt idx="7247">
                  <c:v>40348.499999979067</c:v>
                </c:pt>
                <c:pt idx="7248">
                  <c:v>40348.541666645724</c:v>
                </c:pt>
                <c:pt idx="7249">
                  <c:v>40348.583333312396</c:v>
                </c:pt>
                <c:pt idx="7250">
                  <c:v>40348.62499997906</c:v>
                </c:pt>
                <c:pt idx="7251">
                  <c:v>40348.666666645724</c:v>
                </c:pt>
                <c:pt idx="7252">
                  <c:v>40348.708333312388</c:v>
                </c:pt>
                <c:pt idx="7253">
                  <c:v>40348.749999979053</c:v>
                </c:pt>
                <c:pt idx="7254">
                  <c:v>40348.791666645688</c:v>
                </c:pt>
                <c:pt idx="7255">
                  <c:v>40348.833333312381</c:v>
                </c:pt>
                <c:pt idx="7256">
                  <c:v>40348.87499997906</c:v>
                </c:pt>
                <c:pt idx="7257">
                  <c:v>40348.916666645709</c:v>
                </c:pt>
                <c:pt idx="7258">
                  <c:v>40348.958333312396</c:v>
                </c:pt>
                <c:pt idx="7259">
                  <c:v>40348.999999979038</c:v>
                </c:pt>
                <c:pt idx="7260">
                  <c:v>40349.041666645688</c:v>
                </c:pt>
                <c:pt idx="7261">
                  <c:v>40349.083333312366</c:v>
                </c:pt>
                <c:pt idx="7262">
                  <c:v>40349.124999979031</c:v>
                </c:pt>
                <c:pt idx="7263">
                  <c:v>40349.16666664568</c:v>
                </c:pt>
                <c:pt idx="7264">
                  <c:v>40349.208333312359</c:v>
                </c:pt>
                <c:pt idx="7265">
                  <c:v>40349.249999979023</c:v>
                </c:pt>
                <c:pt idx="7266">
                  <c:v>40349.291666645659</c:v>
                </c:pt>
                <c:pt idx="7267">
                  <c:v>40349.333333312352</c:v>
                </c:pt>
                <c:pt idx="7268">
                  <c:v>40349.374999979031</c:v>
                </c:pt>
                <c:pt idx="7269">
                  <c:v>40349.41666664568</c:v>
                </c:pt>
                <c:pt idx="7270">
                  <c:v>40349.458333312359</c:v>
                </c:pt>
                <c:pt idx="7271">
                  <c:v>40349.499999979009</c:v>
                </c:pt>
                <c:pt idx="7272">
                  <c:v>40349.541666645659</c:v>
                </c:pt>
                <c:pt idx="7273">
                  <c:v>40349.583333312337</c:v>
                </c:pt>
                <c:pt idx="7274">
                  <c:v>40349.624999979002</c:v>
                </c:pt>
                <c:pt idx="7275">
                  <c:v>40349.666666645651</c:v>
                </c:pt>
                <c:pt idx="7276">
                  <c:v>40349.70833331233</c:v>
                </c:pt>
                <c:pt idx="7277">
                  <c:v>40349.749999979002</c:v>
                </c:pt>
                <c:pt idx="7278">
                  <c:v>40349.791666645629</c:v>
                </c:pt>
                <c:pt idx="7279">
                  <c:v>40349.833333312323</c:v>
                </c:pt>
                <c:pt idx="7280">
                  <c:v>40349.874999979009</c:v>
                </c:pt>
                <c:pt idx="7281">
                  <c:v>40349.916666645651</c:v>
                </c:pt>
                <c:pt idx="7282">
                  <c:v>40349.95833331233</c:v>
                </c:pt>
                <c:pt idx="7283">
                  <c:v>40349.999999978994</c:v>
                </c:pt>
                <c:pt idx="7284">
                  <c:v>40350.041666645629</c:v>
                </c:pt>
                <c:pt idx="7285">
                  <c:v>40350.083333312308</c:v>
                </c:pt>
                <c:pt idx="7286">
                  <c:v>40350.124999978987</c:v>
                </c:pt>
                <c:pt idx="7287">
                  <c:v>40350.166666645622</c:v>
                </c:pt>
                <c:pt idx="7288">
                  <c:v>40350.208333312301</c:v>
                </c:pt>
                <c:pt idx="7289">
                  <c:v>40350.24999997898</c:v>
                </c:pt>
                <c:pt idx="7290">
                  <c:v>40350.2916666456</c:v>
                </c:pt>
                <c:pt idx="7291">
                  <c:v>40350.333333312294</c:v>
                </c:pt>
                <c:pt idx="7292">
                  <c:v>40350.374999978987</c:v>
                </c:pt>
                <c:pt idx="7293">
                  <c:v>40350.416666645622</c:v>
                </c:pt>
                <c:pt idx="7294">
                  <c:v>40350.458333312301</c:v>
                </c:pt>
                <c:pt idx="7295">
                  <c:v>40350.499999978965</c:v>
                </c:pt>
                <c:pt idx="7296">
                  <c:v>40350.5416666456</c:v>
                </c:pt>
                <c:pt idx="7297">
                  <c:v>40350.583333312279</c:v>
                </c:pt>
                <c:pt idx="7298">
                  <c:v>40350.624999978943</c:v>
                </c:pt>
                <c:pt idx="7299">
                  <c:v>40350.666666645593</c:v>
                </c:pt>
                <c:pt idx="7300">
                  <c:v>40350.708333312272</c:v>
                </c:pt>
                <c:pt idx="7301">
                  <c:v>40350.749999978943</c:v>
                </c:pt>
                <c:pt idx="7302">
                  <c:v>40350.791666645579</c:v>
                </c:pt>
                <c:pt idx="7303">
                  <c:v>40350.833333312265</c:v>
                </c:pt>
                <c:pt idx="7304">
                  <c:v>40350.874999978951</c:v>
                </c:pt>
                <c:pt idx="7305">
                  <c:v>40350.916666645593</c:v>
                </c:pt>
                <c:pt idx="7306">
                  <c:v>40350.958333312272</c:v>
                </c:pt>
                <c:pt idx="7307">
                  <c:v>40350.999999978936</c:v>
                </c:pt>
                <c:pt idx="7308">
                  <c:v>40351.041666645586</c:v>
                </c:pt>
                <c:pt idx="7309">
                  <c:v>40351.08333331225</c:v>
                </c:pt>
                <c:pt idx="7310">
                  <c:v>40351.124999978929</c:v>
                </c:pt>
                <c:pt idx="7311">
                  <c:v>40351.166666645579</c:v>
                </c:pt>
                <c:pt idx="7312">
                  <c:v>40351.208333312235</c:v>
                </c:pt>
                <c:pt idx="7313">
                  <c:v>40351.249999978922</c:v>
                </c:pt>
                <c:pt idx="7314">
                  <c:v>40351.291666645557</c:v>
                </c:pt>
                <c:pt idx="7315">
                  <c:v>40351.333333312235</c:v>
                </c:pt>
                <c:pt idx="7316">
                  <c:v>40351.374999978929</c:v>
                </c:pt>
                <c:pt idx="7317">
                  <c:v>40351.416666645579</c:v>
                </c:pt>
                <c:pt idx="7318">
                  <c:v>40351.458333312243</c:v>
                </c:pt>
                <c:pt idx="7319">
                  <c:v>40351.499999978892</c:v>
                </c:pt>
                <c:pt idx="7320">
                  <c:v>40351.541666645557</c:v>
                </c:pt>
                <c:pt idx="7321">
                  <c:v>40351.583333312221</c:v>
                </c:pt>
                <c:pt idx="7322">
                  <c:v>40351.624999978892</c:v>
                </c:pt>
                <c:pt idx="7323">
                  <c:v>40351.666666645535</c:v>
                </c:pt>
                <c:pt idx="7324">
                  <c:v>40351.708333312214</c:v>
                </c:pt>
                <c:pt idx="7325">
                  <c:v>40351.749999978892</c:v>
                </c:pt>
                <c:pt idx="7326">
                  <c:v>40351.79166664552</c:v>
                </c:pt>
                <c:pt idx="7327">
                  <c:v>40351.833333312206</c:v>
                </c:pt>
                <c:pt idx="7328">
                  <c:v>40351.8749999789</c:v>
                </c:pt>
                <c:pt idx="7329">
                  <c:v>40351.916666645542</c:v>
                </c:pt>
                <c:pt idx="7330">
                  <c:v>40351.958333312214</c:v>
                </c:pt>
                <c:pt idx="7331">
                  <c:v>40351.999999978863</c:v>
                </c:pt>
                <c:pt idx="7332">
                  <c:v>40352.041666645528</c:v>
                </c:pt>
                <c:pt idx="7333">
                  <c:v>40352.083333312192</c:v>
                </c:pt>
                <c:pt idx="7334">
                  <c:v>40352.124999978863</c:v>
                </c:pt>
                <c:pt idx="7335">
                  <c:v>40352.16666664552</c:v>
                </c:pt>
                <c:pt idx="7336">
                  <c:v>40352.208333312192</c:v>
                </c:pt>
                <c:pt idx="7337">
                  <c:v>40352.249999978849</c:v>
                </c:pt>
                <c:pt idx="7338">
                  <c:v>40352.291666645484</c:v>
                </c:pt>
                <c:pt idx="7339">
                  <c:v>40352.333333312192</c:v>
                </c:pt>
                <c:pt idx="7340">
                  <c:v>40352.374999978856</c:v>
                </c:pt>
                <c:pt idx="7341">
                  <c:v>40352.416666645513</c:v>
                </c:pt>
                <c:pt idx="7342">
                  <c:v>40352.458333312199</c:v>
                </c:pt>
                <c:pt idx="7343">
                  <c:v>40352.499999978842</c:v>
                </c:pt>
                <c:pt idx="7344">
                  <c:v>40352.541666645484</c:v>
                </c:pt>
                <c:pt idx="7345">
                  <c:v>40352.583333312163</c:v>
                </c:pt>
                <c:pt idx="7346">
                  <c:v>40352.624999978842</c:v>
                </c:pt>
                <c:pt idx="7347">
                  <c:v>40352.666666645484</c:v>
                </c:pt>
                <c:pt idx="7348">
                  <c:v>40352.708333312163</c:v>
                </c:pt>
                <c:pt idx="7349">
                  <c:v>40352.749999978834</c:v>
                </c:pt>
                <c:pt idx="7350">
                  <c:v>40352.791666645469</c:v>
                </c:pt>
                <c:pt idx="7351">
                  <c:v>40352.833333312148</c:v>
                </c:pt>
                <c:pt idx="7352">
                  <c:v>40352.874999978834</c:v>
                </c:pt>
                <c:pt idx="7353">
                  <c:v>40352.916666645491</c:v>
                </c:pt>
                <c:pt idx="7354">
                  <c:v>40352.958333312155</c:v>
                </c:pt>
                <c:pt idx="7355">
                  <c:v>40352.999999978812</c:v>
                </c:pt>
                <c:pt idx="7356">
                  <c:v>40353.041666645455</c:v>
                </c:pt>
                <c:pt idx="7357">
                  <c:v>40353.083333312141</c:v>
                </c:pt>
                <c:pt idx="7358">
                  <c:v>40353.124999978798</c:v>
                </c:pt>
                <c:pt idx="7359">
                  <c:v>40353.166666645455</c:v>
                </c:pt>
                <c:pt idx="7360">
                  <c:v>40353.208333312141</c:v>
                </c:pt>
                <c:pt idx="7361">
                  <c:v>40353.249999978791</c:v>
                </c:pt>
                <c:pt idx="7362">
                  <c:v>40353.291666645433</c:v>
                </c:pt>
                <c:pt idx="7363">
                  <c:v>40353.333333312119</c:v>
                </c:pt>
                <c:pt idx="7364">
                  <c:v>40353.374999978798</c:v>
                </c:pt>
                <c:pt idx="7365">
                  <c:v>40353.416666645448</c:v>
                </c:pt>
                <c:pt idx="7366">
                  <c:v>40353.458333312126</c:v>
                </c:pt>
                <c:pt idx="7367">
                  <c:v>40353.499999978783</c:v>
                </c:pt>
                <c:pt idx="7368">
                  <c:v>40353.541666645426</c:v>
                </c:pt>
                <c:pt idx="7369">
                  <c:v>40353.583333312112</c:v>
                </c:pt>
                <c:pt idx="7370">
                  <c:v>40353.624999978769</c:v>
                </c:pt>
                <c:pt idx="7371">
                  <c:v>40353.666666645426</c:v>
                </c:pt>
                <c:pt idx="7372">
                  <c:v>40353.708333312097</c:v>
                </c:pt>
                <c:pt idx="7373">
                  <c:v>40353.749999978761</c:v>
                </c:pt>
                <c:pt idx="7374">
                  <c:v>40353.791666645404</c:v>
                </c:pt>
                <c:pt idx="7375">
                  <c:v>40353.83333331209</c:v>
                </c:pt>
                <c:pt idx="7376">
                  <c:v>40353.874999978776</c:v>
                </c:pt>
                <c:pt idx="7377">
                  <c:v>40353.916666645418</c:v>
                </c:pt>
                <c:pt idx="7378">
                  <c:v>40353.958333312097</c:v>
                </c:pt>
                <c:pt idx="7379">
                  <c:v>40353.999999978747</c:v>
                </c:pt>
                <c:pt idx="7380">
                  <c:v>40354.041666645404</c:v>
                </c:pt>
                <c:pt idx="7381">
                  <c:v>40354.083333312083</c:v>
                </c:pt>
                <c:pt idx="7382">
                  <c:v>40354.12499997874</c:v>
                </c:pt>
                <c:pt idx="7383">
                  <c:v>40354.166666645404</c:v>
                </c:pt>
                <c:pt idx="7384">
                  <c:v>40354.208333312068</c:v>
                </c:pt>
                <c:pt idx="7385">
                  <c:v>40354.249999978732</c:v>
                </c:pt>
                <c:pt idx="7386">
                  <c:v>40354.291666645368</c:v>
                </c:pt>
                <c:pt idx="7387">
                  <c:v>40354.333333312061</c:v>
                </c:pt>
                <c:pt idx="7388">
                  <c:v>40354.374999978747</c:v>
                </c:pt>
                <c:pt idx="7389">
                  <c:v>40354.416666645389</c:v>
                </c:pt>
                <c:pt idx="7390">
                  <c:v>40354.458333312075</c:v>
                </c:pt>
                <c:pt idx="7391">
                  <c:v>40354.499999978718</c:v>
                </c:pt>
                <c:pt idx="7392">
                  <c:v>40354.541666645375</c:v>
                </c:pt>
                <c:pt idx="7393">
                  <c:v>40354.583333312046</c:v>
                </c:pt>
                <c:pt idx="7394">
                  <c:v>40354.624999978711</c:v>
                </c:pt>
                <c:pt idx="7395">
                  <c:v>40354.666666645375</c:v>
                </c:pt>
                <c:pt idx="7396">
                  <c:v>40354.708333312039</c:v>
                </c:pt>
                <c:pt idx="7397">
                  <c:v>40354.749999978703</c:v>
                </c:pt>
                <c:pt idx="7398">
                  <c:v>40354.791666645338</c:v>
                </c:pt>
                <c:pt idx="7399">
                  <c:v>40354.833333312032</c:v>
                </c:pt>
                <c:pt idx="7400">
                  <c:v>40354.874999978711</c:v>
                </c:pt>
                <c:pt idx="7401">
                  <c:v>40354.91666664536</c:v>
                </c:pt>
                <c:pt idx="7402">
                  <c:v>40354.958333312046</c:v>
                </c:pt>
                <c:pt idx="7403">
                  <c:v>40354.999999978689</c:v>
                </c:pt>
                <c:pt idx="7404">
                  <c:v>40355.041666645338</c:v>
                </c:pt>
                <c:pt idx="7405">
                  <c:v>40355.083333312017</c:v>
                </c:pt>
                <c:pt idx="7406">
                  <c:v>40355.124999978681</c:v>
                </c:pt>
                <c:pt idx="7407">
                  <c:v>40355.166666645331</c:v>
                </c:pt>
                <c:pt idx="7408">
                  <c:v>40355.20833331201</c:v>
                </c:pt>
                <c:pt idx="7409">
                  <c:v>40355.249999978681</c:v>
                </c:pt>
                <c:pt idx="7410">
                  <c:v>40355.291666645317</c:v>
                </c:pt>
                <c:pt idx="7411">
                  <c:v>40355.333333312003</c:v>
                </c:pt>
                <c:pt idx="7412">
                  <c:v>40355.374999978689</c:v>
                </c:pt>
                <c:pt idx="7413">
                  <c:v>40355.416666645331</c:v>
                </c:pt>
                <c:pt idx="7414">
                  <c:v>40355.45833331201</c:v>
                </c:pt>
                <c:pt idx="7415">
                  <c:v>40355.49999997866</c:v>
                </c:pt>
                <c:pt idx="7416">
                  <c:v>40355.541666645324</c:v>
                </c:pt>
                <c:pt idx="7417">
                  <c:v>40355.583333311988</c:v>
                </c:pt>
                <c:pt idx="7418">
                  <c:v>40355.624999978652</c:v>
                </c:pt>
                <c:pt idx="7419">
                  <c:v>40355.666666645302</c:v>
                </c:pt>
                <c:pt idx="7420">
                  <c:v>40355.708333311981</c:v>
                </c:pt>
                <c:pt idx="7421">
                  <c:v>40355.749999978645</c:v>
                </c:pt>
                <c:pt idx="7422">
                  <c:v>40355.79166664528</c:v>
                </c:pt>
                <c:pt idx="7423">
                  <c:v>40355.833333311981</c:v>
                </c:pt>
                <c:pt idx="7424">
                  <c:v>40355.874999978652</c:v>
                </c:pt>
                <c:pt idx="7425">
                  <c:v>40355.916666645302</c:v>
                </c:pt>
                <c:pt idx="7426">
                  <c:v>40355.958333311988</c:v>
                </c:pt>
                <c:pt idx="7427">
                  <c:v>40355.999999978631</c:v>
                </c:pt>
                <c:pt idx="7428">
                  <c:v>40356.04166664528</c:v>
                </c:pt>
                <c:pt idx="7429">
                  <c:v>40356.083333311959</c:v>
                </c:pt>
                <c:pt idx="7430">
                  <c:v>40356.124999978623</c:v>
                </c:pt>
                <c:pt idx="7431">
                  <c:v>40356.166666645273</c:v>
                </c:pt>
                <c:pt idx="7432">
                  <c:v>40356.208333311952</c:v>
                </c:pt>
                <c:pt idx="7433">
                  <c:v>40356.249999978616</c:v>
                </c:pt>
                <c:pt idx="7434">
                  <c:v>40356.291666645251</c:v>
                </c:pt>
                <c:pt idx="7435">
                  <c:v>40356.333333311944</c:v>
                </c:pt>
                <c:pt idx="7436">
                  <c:v>40356.374999978623</c:v>
                </c:pt>
                <c:pt idx="7437">
                  <c:v>40356.416666645273</c:v>
                </c:pt>
                <c:pt idx="7438">
                  <c:v>40356.458333311952</c:v>
                </c:pt>
                <c:pt idx="7439">
                  <c:v>40356.499999978601</c:v>
                </c:pt>
                <c:pt idx="7440">
                  <c:v>40356.541666645251</c:v>
                </c:pt>
                <c:pt idx="7441">
                  <c:v>40356.58333331193</c:v>
                </c:pt>
                <c:pt idx="7442">
                  <c:v>40356.624999978601</c:v>
                </c:pt>
                <c:pt idx="7443">
                  <c:v>40356.666666645244</c:v>
                </c:pt>
                <c:pt idx="7444">
                  <c:v>40356.708333311923</c:v>
                </c:pt>
                <c:pt idx="7445">
                  <c:v>40356.749999978601</c:v>
                </c:pt>
                <c:pt idx="7446">
                  <c:v>40356.791666645222</c:v>
                </c:pt>
                <c:pt idx="7447">
                  <c:v>40356.833333311915</c:v>
                </c:pt>
                <c:pt idx="7448">
                  <c:v>40356.874999978609</c:v>
                </c:pt>
                <c:pt idx="7449">
                  <c:v>40356.916666645244</c:v>
                </c:pt>
                <c:pt idx="7450">
                  <c:v>40356.958333311923</c:v>
                </c:pt>
                <c:pt idx="7451">
                  <c:v>40356.999999978587</c:v>
                </c:pt>
                <c:pt idx="7452">
                  <c:v>40357.041666645222</c:v>
                </c:pt>
                <c:pt idx="7453">
                  <c:v>40357.083333311901</c:v>
                </c:pt>
                <c:pt idx="7454">
                  <c:v>40357.12499997858</c:v>
                </c:pt>
                <c:pt idx="7455">
                  <c:v>40357.166666645215</c:v>
                </c:pt>
                <c:pt idx="7456">
                  <c:v>40357.208333311894</c:v>
                </c:pt>
                <c:pt idx="7457">
                  <c:v>40357.249999978572</c:v>
                </c:pt>
                <c:pt idx="7458">
                  <c:v>40357.291666645193</c:v>
                </c:pt>
                <c:pt idx="7459">
                  <c:v>40357.333333311886</c:v>
                </c:pt>
                <c:pt idx="7460">
                  <c:v>40357.37499997858</c:v>
                </c:pt>
                <c:pt idx="7461">
                  <c:v>40357.416666645215</c:v>
                </c:pt>
                <c:pt idx="7462">
                  <c:v>40357.458333311894</c:v>
                </c:pt>
                <c:pt idx="7463">
                  <c:v>40357.499999978543</c:v>
                </c:pt>
                <c:pt idx="7464">
                  <c:v>40357.541666645193</c:v>
                </c:pt>
                <c:pt idx="7465">
                  <c:v>40357.583333311872</c:v>
                </c:pt>
                <c:pt idx="7466">
                  <c:v>40357.624999978543</c:v>
                </c:pt>
                <c:pt idx="7467">
                  <c:v>40357.666666645186</c:v>
                </c:pt>
                <c:pt idx="7468">
                  <c:v>40357.708333311864</c:v>
                </c:pt>
                <c:pt idx="7469">
                  <c:v>40357.749999978543</c:v>
                </c:pt>
                <c:pt idx="7470">
                  <c:v>40357.791666645171</c:v>
                </c:pt>
                <c:pt idx="7471">
                  <c:v>40357.833333311857</c:v>
                </c:pt>
                <c:pt idx="7472">
                  <c:v>40357.87499997855</c:v>
                </c:pt>
                <c:pt idx="7473">
                  <c:v>40357.916666645193</c:v>
                </c:pt>
                <c:pt idx="7474">
                  <c:v>40357.958333311864</c:v>
                </c:pt>
                <c:pt idx="7475">
                  <c:v>40357.999999978529</c:v>
                </c:pt>
                <c:pt idx="7476">
                  <c:v>40358.041666645178</c:v>
                </c:pt>
                <c:pt idx="7477">
                  <c:v>40358.083333311835</c:v>
                </c:pt>
                <c:pt idx="7478">
                  <c:v>40358.124999978521</c:v>
                </c:pt>
                <c:pt idx="7479">
                  <c:v>40358.166666645171</c:v>
                </c:pt>
                <c:pt idx="7480">
                  <c:v>40358.208333311835</c:v>
                </c:pt>
                <c:pt idx="7481">
                  <c:v>40358.249999978514</c:v>
                </c:pt>
                <c:pt idx="7482">
                  <c:v>40358.291666645149</c:v>
                </c:pt>
                <c:pt idx="7483">
                  <c:v>40358.333333311828</c:v>
                </c:pt>
                <c:pt idx="7484">
                  <c:v>40358.374999978514</c:v>
                </c:pt>
                <c:pt idx="7485">
                  <c:v>40358.416666645171</c:v>
                </c:pt>
                <c:pt idx="7486">
                  <c:v>40358.458333311835</c:v>
                </c:pt>
                <c:pt idx="7487">
                  <c:v>40358.499999978492</c:v>
                </c:pt>
                <c:pt idx="7488">
                  <c:v>40358.541666645135</c:v>
                </c:pt>
                <c:pt idx="7489">
                  <c:v>40358.583333311806</c:v>
                </c:pt>
                <c:pt idx="7490">
                  <c:v>40358.624999978492</c:v>
                </c:pt>
                <c:pt idx="7491">
                  <c:v>40358.666666645135</c:v>
                </c:pt>
                <c:pt idx="7492">
                  <c:v>40358.708333311806</c:v>
                </c:pt>
                <c:pt idx="7493">
                  <c:v>40358.749999978485</c:v>
                </c:pt>
                <c:pt idx="7494">
                  <c:v>40358.79166664512</c:v>
                </c:pt>
                <c:pt idx="7495">
                  <c:v>40358.833333311784</c:v>
                </c:pt>
                <c:pt idx="7496">
                  <c:v>40358.874999978485</c:v>
                </c:pt>
                <c:pt idx="7497">
                  <c:v>40358.916666645142</c:v>
                </c:pt>
                <c:pt idx="7498">
                  <c:v>40358.958333311792</c:v>
                </c:pt>
                <c:pt idx="7499">
                  <c:v>40358.999999978463</c:v>
                </c:pt>
                <c:pt idx="7500">
                  <c:v>40359.04166664512</c:v>
                </c:pt>
                <c:pt idx="7501">
                  <c:v>40359.083333311784</c:v>
                </c:pt>
                <c:pt idx="7502">
                  <c:v>40359.124999978449</c:v>
                </c:pt>
                <c:pt idx="7503">
                  <c:v>40359.166666645106</c:v>
                </c:pt>
                <c:pt idx="7504">
                  <c:v>40359.208333311777</c:v>
                </c:pt>
                <c:pt idx="7505">
                  <c:v>40359.249999978441</c:v>
                </c:pt>
                <c:pt idx="7506">
                  <c:v>40359.291666645084</c:v>
                </c:pt>
                <c:pt idx="7507">
                  <c:v>40359.33333331177</c:v>
                </c:pt>
                <c:pt idx="7508">
                  <c:v>40359.374999978456</c:v>
                </c:pt>
                <c:pt idx="7509">
                  <c:v>40359.416666645098</c:v>
                </c:pt>
                <c:pt idx="7510">
                  <c:v>40359.458333311763</c:v>
                </c:pt>
                <c:pt idx="7511">
                  <c:v>40359.499999978441</c:v>
                </c:pt>
                <c:pt idx="7512">
                  <c:v>40359.541666645084</c:v>
                </c:pt>
                <c:pt idx="7513">
                  <c:v>40359.583333311755</c:v>
                </c:pt>
                <c:pt idx="7514">
                  <c:v>40359.624999978434</c:v>
                </c:pt>
                <c:pt idx="7515">
                  <c:v>40359.666666645084</c:v>
                </c:pt>
                <c:pt idx="7516">
                  <c:v>40359.708333311733</c:v>
                </c:pt>
                <c:pt idx="7517">
                  <c:v>40359.749999978412</c:v>
                </c:pt>
                <c:pt idx="7518">
                  <c:v>40359.791666645055</c:v>
                </c:pt>
                <c:pt idx="7519">
                  <c:v>40359.833333311726</c:v>
                </c:pt>
                <c:pt idx="7520">
                  <c:v>40359.874999978434</c:v>
                </c:pt>
                <c:pt idx="7521">
                  <c:v>40359.916666645069</c:v>
                </c:pt>
                <c:pt idx="7522">
                  <c:v>40359.958333311733</c:v>
                </c:pt>
                <c:pt idx="7523">
                  <c:v>40359.999999978398</c:v>
                </c:pt>
                <c:pt idx="7524">
                  <c:v>40360.041666645055</c:v>
                </c:pt>
                <c:pt idx="7525">
                  <c:v>40360.083333311726</c:v>
                </c:pt>
                <c:pt idx="7526">
                  <c:v>40360.12499997839</c:v>
                </c:pt>
                <c:pt idx="7527">
                  <c:v>40360.166666645055</c:v>
                </c:pt>
                <c:pt idx="7528">
                  <c:v>40360.208333311704</c:v>
                </c:pt>
                <c:pt idx="7529">
                  <c:v>40360.249999978383</c:v>
                </c:pt>
                <c:pt idx="7530">
                  <c:v>40360.291666645018</c:v>
                </c:pt>
                <c:pt idx="7531">
                  <c:v>40360.333333311704</c:v>
                </c:pt>
                <c:pt idx="7532">
                  <c:v>40360.374999978398</c:v>
                </c:pt>
                <c:pt idx="7533">
                  <c:v>40360.41666664504</c:v>
                </c:pt>
                <c:pt idx="7534">
                  <c:v>40360.458333311712</c:v>
                </c:pt>
                <c:pt idx="7535">
                  <c:v>40360.499999978369</c:v>
                </c:pt>
                <c:pt idx="7536">
                  <c:v>40360.541666645026</c:v>
                </c:pt>
                <c:pt idx="7537">
                  <c:v>40360.583333311683</c:v>
                </c:pt>
                <c:pt idx="7538">
                  <c:v>40360.624999978361</c:v>
                </c:pt>
                <c:pt idx="7539">
                  <c:v>40360.666666645026</c:v>
                </c:pt>
                <c:pt idx="7540">
                  <c:v>40360.708333311675</c:v>
                </c:pt>
                <c:pt idx="7541">
                  <c:v>40360.749999978361</c:v>
                </c:pt>
                <c:pt idx="7542">
                  <c:v>40360.791666644996</c:v>
                </c:pt>
                <c:pt idx="7543">
                  <c:v>40360.833333311675</c:v>
                </c:pt>
                <c:pt idx="7544">
                  <c:v>40360.874999978369</c:v>
                </c:pt>
                <c:pt idx="7545">
                  <c:v>40360.916666645011</c:v>
                </c:pt>
                <c:pt idx="7546">
                  <c:v>40360.958333311683</c:v>
                </c:pt>
                <c:pt idx="7547">
                  <c:v>40360.999999978339</c:v>
                </c:pt>
                <c:pt idx="7548">
                  <c:v>40361.041666645004</c:v>
                </c:pt>
                <c:pt idx="7549">
                  <c:v>40361.083333311653</c:v>
                </c:pt>
                <c:pt idx="7550">
                  <c:v>40361.124999978332</c:v>
                </c:pt>
                <c:pt idx="7551">
                  <c:v>40361.166666644996</c:v>
                </c:pt>
                <c:pt idx="7552">
                  <c:v>40361.208333311646</c:v>
                </c:pt>
                <c:pt idx="7553">
                  <c:v>40361.249999978332</c:v>
                </c:pt>
                <c:pt idx="7554">
                  <c:v>40361.291666644975</c:v>
                </c:pt>
                <c:pt idx="7555">
                  <c:v>40361.333333311639</c:v>
                </c:pt>
                <c:pt idx="7556">
                  <c:v>40361.374999978339</c:v>
                </c:pt>
                <c:pt idx="7557">
                  <c:v>40361.416666644996</c:v>
                </c:pt>
                <c:pt idx="7558">
                  <c:v>40361.458333311646</c:v>
                </c:pt>
                <c:pt idx="7559">
                  <c:v>40361.49999997831</c:v>
                </c:pt>
                <c:pt idx="7560">
                  <c:v>40361.541666644982</c:v>
                </c:pt>
                <c:pt idx="7561">
                  <c:v>40361.583333311624</c:v>
                </c:pt>
                <c:pt idx="7562">
                  <c:v>40361.624999978303</c:v>
                </c:pt>
                <c:pt idx="7563">
                  <c:v>40361.666666644967</c:v>
                </c:pt>
                <c:pt idx="7564">
                  <c:v>40361.708333311624</c:v>
                </c:pt>
                <c:pt idx="7565">
                  <c:v>40361.749999978296</c:v>
                </c:pt>
                <c:pt idx="7566">
                  <c:v>40361.791666644946</c:v>
                </c:pt>
                <c:pt idx="7567">
                  <c:v>40361.833333311624</c:v>
                </c:pt>
                <c:pt idx="7568">
                  <c:v>40361.874999978303</c:v>
                </c:pt>
                <c:pt idx="7569">
                  <c:v>40361.916666644967</c:v>
                </c:pt>
                <c:pt idx="7570">
                  <c:v>40361.958333311617</c:v>
                </c:pt>
                <c:pt idx="7571">
                  <c:v>40361.999999978281</c:v>
                </c:pt>
                <c:pt idx="7572">
                  <c:v>40362.041666644946</c:v>
                </c:pt>
                <c:pt idx="7573">
                  <c:v>40362.083333311595</c:v>
                </c:pt>
                <c:pt idx="7574">
                  <c:v>40362.124999978281</c:v>
                </c:pt>
                <c:pt idx="7575">
                  <c:v>40362.166666644938</c:v>
                </c:pt>
                <c:pt idx="7576">
                  <c:v>40362.208333311595</c:v>
                </c:pt>
                <c:pt idx="7577">
                  <c:v>40362.249999978267</c:v>
                </c:pt>
                <c:pt idx="7578">
                  <c:v>40362.291666644924</c:v>
                </c:pt>
                <c:pt idx="7579">
                  <c:v>40362.333333311595</c:v>
                </c:pt>
                <c:pt idx="7580">
                  <c:v>40362.374999978274</c:v>
                </c:pt>
                <c:pt idx="7581">
                  <c:v>40362.416666644946</c:v>
                </c:pt>
                <c:pt idx="7582">
                  <c:v>40362.458333311602</c:v>
                </c:pt>
                <c:pt idx="7583">
                  <c:v>40362.499999978252</c:v>
                </c:pt>
                <c:pt idx="7584">
                  <c:v>40362.541666644916</c:v>
                </c:pt>
                <c:pt idx="7585">
                  <c:v>40362.583333311581</c:v>
                </c:pt>
                <c:pt idx="7586">
                  <c:v>40362.624999978245</c:v>
                </c:pt>
                <c:pt idx="7587">
                  <c:v>40362.666666644909</c:v>
                </c:pt>
                <c:pt idx="7588">
                  <c:v>40362.708333311573</c:v>
                </c:pt>
                <c:pt idx="7589">
                  <c:v>40362.749999978238</c:v>
                </c:pt>
                <c:pt idx="7590">
                  <c:v>40362.791666644887</c:v>
                </c:pt>
                <c:pt idx="7591">
                  <c:v>40362.833333311566</c:v>
                </c:pt>
                <c:pt idx="7592">
                  <c:v>40362.874999978245</c:v>
                </c:pt>
                <c:pt idx="7593">
                  <c:v>40362.916666644909</c:v>
                </c:pt>
                <c:pt idx="7594">
                  <c:v>40362.958333311573</c:v>
                </c:pt>
                <c:pt idx="7595">
                  <c:v>40362.999999978223</c:v>
                </c:pt>
                <c:pt idx="7596">
                  <c:v>40363.041666644887</c:v>
                </c:pt>
                <c:pt idx="7597">
                  <c:v>40363.083333311552</c:v>
                </c:pt>
                <c:pt idx="7598">
                  <c:v>40363.124999978216</c:v>
                </c:pt>
                <c:pt idx="7599">
                  <c:v>40363.16666664488</c:v>
                </c:pt>
                <c:pt idx="7600">
                  <c:v>40363.208333311544</c:v>
                </c:pt>
                <c:pt idx="7601">
                  <c:v>40363.249999978209</c:v>
                </c:pt>
                <c:pt idx="7602">
                  <c:v>40363.291666644858</c:v>
                </c:pt>
                <c:pt idx="7603">
                  <c:v>40363.333333311537</c:v>
                </c:pt>
                <c:pt idx="7604">
                  <c:v>40363.374999978216</c:v>
                </c:pt>
                <c:pt idx="7605">
                  <c:v>40363.41666664488</c:v>
                </c:pt>
                <c:pt idx="7606">
                  <c:v>40363.458333311544</c:v>
                </c:pt>
                <c:pt idx="7607">
                  <c:v>40363.499999978201</c:v>
                </c:pt>
                <c:pt idx="7608">
                  <c:v>40363.541666644858</c:v>
                </c:pt>
                <c:pt idx="7609">
                  <c:v>40363.583333311522</c:v>
                </c:pt>
                <c:pt idx="7610">
                  <c:v>40363.624999978201</c:v>
                </c:pt>
                <c:pt idx="7611">
                  <c:v>40363.666666644851</c:v>
                </c:pt>
                <c:pt idx="7612">
                  <c:v>40363.708333311515</c:v>
                </c:pt>
                <c:pt idx="7613">
                  <c:v>40363.749999978194</c:v>
                </c:pt>
                <c:pt idx="7614">
                  <c:v>40363.791666644829</c:v>
                </c:pt>
                <c:pt idx="7615">
                  <c:v>40363.833333311508</c:v>
                </c:pt>
                <c:pt idx="7616">
                  <c:v>40363.874999978201</c:v>
                </c:pt>
                <c:pt idx="7617">
                  <c:v>40363.916666644851</c:v>
                </c:pt>
                <c:pt idx="7618">
                  <c:v>40363.958333311515</c:v>
                </c:pt>
                <c:pt idx="7619">
                  <c:v>40363.999999978179</c:v>
                </c:pt>
                <c:pt idx="7620">
                  <c:v>40364.041666644829</c:v>
                </c:pt>
                <c:pt idx="7621">
                  <c:v>40364.083333311486</c:v>
                </c:pt>
                <c:pt idx="7622">
                  <c:v>40364.124999978172</c:v>
                </c:pt>
                <c:pt idx="7623">
                  <c:v>40364.166666644822</c:v>
                </c:pt>
                <c:pt idx="7624">
                  <c:v>40364.208333311486</c:v>
                </c:pt>
                <c:pt idx="7625">
                  <c:v>40364.249999978165</c:v>
                </c:pt>
                <c:pt idx="7626">
                  <c:v>40364.2916666448</c:v>
                </c:pt>
                <c:pt idx="7627">
                  <c:v>40364.333333311479</c:v>
                </c:pt>
                <c:pt idx="7628">
                  <c:v>40364.374999978165</c:v>
                </c:pt>
                <c:pt idx="7629">
                  <c:v>40364.416666644822</c:v>
                </c:pt>
                <c:pt idx="7630">
                  <c:v>40364.458333311486</c:v>
                </c:pt>
                <c:pt idx="7631">
                  <c:v>40364.499999978143</c:v>
                </c:pt>
                <c:pt idx="7632">
                  <c:v>40364.5416666448</c:v>
                </c:pt>
                <c:pt idx="7633">
                  <c:v>40364.583333311464</c:v>
                </c:pt>
                <c:pt idx="7634">
                  <c:v>40364.624999978143</c:v>
                </c:pt>
                <c:pt idx="7635">
                  <c:v>40364.666666644785</c:v>
                </c:pt>
                <c:pt idx="7636">
                  <c:v>40364.708333311457</c:v>
                </c:pt>
                <c:pt idx="7637">
                  <c:v>40364.749999978136</c:v>
                </c:pt>
                <c:pt idx="7638">
                  <c:v>40364.791666644771</c:v>
                </c:pt>
                <c:pt idx="7639">
                  <c:v>40364.83333331145</c:v>
                </c:pt>
                <c:pt idx="7640">
                  <c:v>40364.874999978143</c:v>
                </c:pt>
                <c:pt idx="7641">
                  <c:v>40364.916666644793</c:v>
                </c:pt>
                <c:pt idx="7642">
                  <c:v>40364.958333311442</c:v>
                </c:pt>
                <c:pt idx="7643">
                  <c:v>40364.999999978121</c:v>
                </c:pt>
                <c:pt idx="7644">
                  <c:v>40365.041666644771</c:v>
                </c:pt>
                <c:pt idx="7645">
                  <c:v>40365.083333311435</c:v>
                </c:pt>
                <c:pt idx="7646">
                  <c:v>40365.124999978099</c:v>
                </c:pt>
                <c:pt idx="7647">
                  <c:v>40365.166666644764</c:v>
                </c:pt>
                <c:pt idx="7648">
                  <c:v>40365.208333311428</c:v>
                </c:pt>
                <c:pt idx="7649">
                  <c:v>40365.249999978092</c:v>
                </c:pt>
                <c:pt idx="7650">
                  <c:v>40365.291666644735</c:v>
                </c:pt>
                <c:pt idx="7651">
                  <c:v>40365.333333311421</c:v>
                </c:pt>
                <c:pt idx="7652">
                  <c:v>40365.374999978107</c:v>
                </c:pt>
                <c:pt idx="7653">
                  <c:v>40365.416666644749</c:v>
                </c:pt>
                <c:pt idx="7654">
                  <c:v>40365.458333311413</c:v>
                </c:pt>
                <c:pt idx="7655">
                  <c:v>40365.499999978092</c:v>
                </c:pt>
                <c:pt idx="7656">
                  <c:v>40365.541666644735</c:v>
                </c:pt>
                <c:pt idx="7657">
                  <c:v>40365.583333311406</c:v>
                </c:pt>
                <c:pt idx="7658">
                  <c:v>40365.624999978085</c:v>
                </c:pt>
                <c:pt idx="7659">
                  <c:v>40365.666666644735</c:v>
                </c:pt>
                <c:pt idx="7660">
                  <c:v>40365.708333311384</c:v>
                </c:pt>
                <c:pt idx="7661">
                  <c:v>40365.749999978063</c:v>
                </c:pt>
                <c:pt idx="7662">
                  <c:v>40365.791666644713</c:v>
                </c:pt>
                <c:pt idx="7663">
                  <c:v>40365.833333311384</c:v>
                </c:pt>
                <c:pt idx="7664">
                  <c:v>40365.874999978085</c:v>
                </c:pt>
                <c:pt idx="7665">
                  <c:v>40365.916666644735</c:v>
                </c:pt>
                <c:pt idx="7666">
                  <c:v>40365.958333311391</c:v>
                </c:pt>
                <c:pt idx="7667">
                  <c:v>40365.999999978048</c:v>
                </c:pt>
                <c:pt idx="7668">
                  <c:v>40366.041666644705</c:v>
                </c:pt>
                <c:pt idx="7669">
                  <c:v>40366.083333311377</c:v>
                </c:pt>
                <c:pt idx="7670">
                  <c:v>40366.124999978041</c:v>
                </c:pt>
                <c:pt idx="7671">
                  <c:v>40366.166666644705</c:v>
                </c:pt>
                <c:pt idx="7672">
                  <c:v>40366.20833331137</c:v>
                </c:pt>
                <c:pt idx="7673">
                  <c:v>40366.249999978041</c:v>
                </c:pt>
                <c:pt idx="7674">
                  <c:v>40366.291666644676</c:v>
                </c:pt>
                <c:pt idx="7675">
                  <c:v>40366.333333311355</c:v>
                </c:pt>
                <c:pt idx="7676">
                  <c:v>40366.374999978048</c:v>
                </c:pt>
                <c:pt idx="7677">
                  <c:v>40366.416666644691</c:v>
                </c:pt>
                <c:pt idx="7678">
                  <c:v>40366.458333311362</c:v>
                </c:pt>
                <c:pt idx="7679">
                  <c:v>40366.499999978019</c:v>
                </c:pt>
                <c:pt idx="7680">
                  <c:v>40366.541666644684</c:v>
                </c:pt>
                <c:pt idx="7681">
                  <c:v>40366.583333311333</c:v>
                </c:pt>
                <c:pt idx="7682">
                  <c:v>40366.624999978012</c:v>
                </c:pt>
                <c:pt idx="7683">
                  <c:v>40366.666666644676</c:v>
                </c:pt>
                <c:pt idx="7684">
                  <c:v>40366.708333311326</c:v>
                </c:pt>
                <c:pt idx="7685">
                  <c:v>40366.749999978012</c:v>
                </c:pt>
                <c:pt idx="7686">
                  <c:v>40366.791666644647</c:v>
                </c:pt>
                <c:pt idx="7687">
                  <c:v>40366.833333311326</c:v>
                </c:pt>
                <c:pt idx="7688">
                  <c:v>40366.874999978019</c:v>
                </c:pt>
                <c:pt idx="7689">
                  <c:v>40366.916666644662</c:v>
                </c:pt>
                <c:pt idx="7690">
                  <c:v>40366.958333311333</c:v>
                </c:pt>
                <c:pt idx="7691">
                  <c:v>40366.99999997799</c:v>
                </c:pt>
                <c:pt idx="7692">
                  <c:v>40367.041666644654</c:v>
                </c:pt>
                <c:pt idx="7693">
                  <c:v>40367.083333311304</c:v>
                </c:pt>
                <c:pt idx="7694">
                  <c:v>40367.124999977983</c:v>
                </c:pt>
                <c:pt idx="7695">
                  <c:v>40367.166666644633</c:v>
                </c:pt>
                <c:pt idx="7696">
                  <c:v>40367.208333311304</c:v>
                </c:pt>
                <c:pt idx="7697">
                  <c:v>40367.249999977983</c:v>
                </c:pt>
                <c:pt idx="7698">
                  <c:v>40367.291666644618</c:v>
                </c:pt>
                <c:pt idx="7699">
                  <c:v>40367.333333311304</c:v>
                </c:pt>
                <c:pt idx="7700">
                  <c:v>40367.37499997799</c:v>
                </c:pt>
                <c:pt idx="7701">
                  <c:v>40367.416666644633</c:v>
                </c:pt>
                <c:pt idx="7702">
                  <c:v>40367.458333311297</c:v>
                </c:pt>
                <c:pt idx="7703">
                  <c:v>40367.499999977961</c:v>
                </c:pt>
                <c:pt idx="7704">
                  <c:v>40367.541666644625</c:v>
                </c:pt>
                <c:pt idx="7705">
                  <c:v>40367.583333311275</c:v>
                </c:pt>
                <c:pt idx="7706">
                  <c:v>40367.624999977961</c:v>
                </c:pt>
                <c:pt idx="7707">
                  <c:v>40367.666666644604</c:v>
                </c:pt>
                <c:pt idx="7708">
                  <c:v>40367.708333311275</c:v>
                </c:pt>
                <c:pt idx="7709">
                  <c:v>40367.749999977947</c:v>
                </c:pt>
                <c:pt idx="7710">
                  <c:v>40367.791666644589</c:v>
                </c:pt>
                <c:pt idx="7711">
                  <c:v>40367.833333311275</c:v>
                </c:pt>
                <c:pt idx="7712">
                  <c:v>40367.874999977954</c:v>
                </c:pt>
                <c:pt idx="7713">
                  <c:v>40367.916666644611</c:v>
                </c:pt>
                <c:pt idx="7714">
                  <c:v>40367.958333311268</c:v>
                </c:pt>
                <c:pt idx="7715">
                  <c:v>40367.999999977932</c:v>
                </c:pt>
                <c:pt idx="7716">
                  <c:v>40368.041666644596</c:v>
                </c:pt>
                <c:pt idx="7717">
                  <c:v>40368.083333311246</c:v>
                </c:pt>
                <c:pt idx="7718">
                  <c:v>40368.124999977932</c:v>
                </c:pt>
                <c:pt idx="7719">
                  <c:v>40368.166666644589</c:v>
                </c:pt>
                <c:pt idx="7720">
                  <c:v>40368.208333311239</c:v>
                </c:pt>
                <c:pt idx="7721">
                  <c:v>40368.249999977917</c:v>
                </c:pt>
                <c:pt idx="7722">
                  <c:v>40368.291666644574</c:v>
                </c:pt>
                <c:pt idx="7723">
                  <c:v>40368.333333311231</c:v>
                </c:pt>
                <c:pt idx="7724">
                  <c:v>40368.374999977925</c:v>
                </c:pt>
                <c:pt idx="7725">
                  <c:v>40368.416666644596</c:v>
                </c:pt>
                <c:pt idx="7726">
                  <c:v>40368.458333311239</c:v>
                </c:pt>
                <c:pt idx="7727">
                  <c:v>40368.499999977903</c:v>
                </c:pt>
                <c:pt idx="7728">
                  <c:v>40368.541666644567</c:v>
                </c:pt>
                <c:pt idx="7729">
                  <c:v>40368.583333311224</c:v>
                </c:pt>
                <c:pt idx="7730">
                  <c:v>40368.624999977896</c:v>
                </c:pt>
                <c:pt idx="7731">
                  <c:v>40368.66666664456</c:v>
                </c:pt>
                <c:pt idx="7732">
                  <c:v>40368.708333311224</c:v>
                </c:pt>
                <c:pt idx="7733">
                  <c:v>40368.749999977888</c:v>
                </c:pt>
                <c:pt idx="7734">
                  <c:v>40368.791666644538</c:v>
                </c:pt>
                <c:pt idx="7735">
                  <c:v>40368.833333311202</c:v>
                </c:pt>
                <c:pt idx="7736">
                  <c:v>40368.874999977896</c:v>
                </c:pt>
                <c:pt idx="7737">
                  <c:v>40368.91666664456</c:v>
                </c:pt>
                <c:pt idx="7738">
                  <c:v>40368.95833331121</c:v>
                </c:pt>
                <c:pt idx="7739">
                  <c:v>40368.999999977881</c:v>
                </c:pt>
                <c:pt idx="7740">
                  <c:v>40369.041666644538</c:v>
                </c:pt>
                <c:pt idx="7741">
                  <c:v>40369.083333311195</c:v>
                </c:pt>
                <c:pt idx="7742">
                  <c:v>40369.124999977867</c:v>
                </c:pt>
                <c:pt idx="7743">
                  <c:v>40369.166666644531</c:v>
                </c:pt>
                <c:pt idx="7744">
                  <c:v>40369.208333311195</c:v>
                </c:pt>
                <c:pt idx="7745">
                  <c:v>40369.249999977859</c:v>
                </c:pt>
                <c:pt idx="7746">
                  <c:v>40369.291666644524</c:v>
                </c:pt>
                <c:pt idx="7747">
                  <c:v>40369.333333311188</c:v>
                </c:pt>
                <c:pt idx="7748">
                  <c:v>40369.374999977867</c:v>
                </c:pt>
                <c:pt idx="7749">
                  <c:v>40369.416666644538</c:v>
                </c:pt>
                <c:pt idx="7750">
                  <c:v>40369.458333311195</c:v>
                </c:pt>
                <c:pt idx="7751">
                  <c:v>40369.499999977845</c:v>
                </c:pt>
                <c:pt idx="7752">
                  <c:v>40369.541666644509</c:v>
                </c:pt>
                <c:pt idx="7753">
                  <c:v>40369.583333311173</c:v>
                </c:pt>
                <c:pt idx="7754">
                  <c:v>40369.624999977837</c:v>
                </c:pt>
                <c:pt idx="7755">
                  <c:v>40369.666666644502</c:v>
                </c:pt>
                <c:pt idx="7756">
                  <c:v>40369.708333311166</c:v>
                </c:pt>
                <c:pt idx="7757">
                  <c:v>40369.74999997783</c:v>
                </c:pt>
                <c:pt idx="7758">
                  <c:v>40369.79166664448</c:v>
                </c:pt>
                <c:pt idx="7759">
                  <c:v>40369.833333311159</c:v>
                </c:pt>
                <c:pt idx="7760">
                  <c:v>40369.874999977837</c:v>
                </c:pt>
                <c:pt idx="7761">
                  <c:v>40369.916666644502</c:v>
                </c:pt>
                <c:pt idx="7762">
                  <c:v>40369.958333311166</c:v>
                </c:pt>
                <c:pt idx="7763">
                  <c:v>40369.999999977816</c:v>
                </c:pt>
                <c:pt idx="7764">
                  <c:v>40370.04166664448</c:v>
                </c:pt>
                <c:pt idx="7765">
                  <c:v>40370.083333311144</c:v>
                </c:pt>
                <c:pt idx="7766">
                  <c:v>40370.124999977808</c:v>
                </c:pt>
                <c:pt idx="7767">
                  <c:v>40370.166666644473</c:v>
                </c:pt>
                <c:pt idx="7768">
                  <c:v>40370.208333311137</c:v>
                </c:pt>
                <c:pt idx="7769">
                  <c:v>40370.249999977801</c:v>
                </c:pt>
                <c:pt idx="7770">
                  <c:v>40370.291666644451</c:v>
                </c:pt>
                <c:pt idx="7771">
                  <c:v>40370.33333331113</c:v>
                </c:pt>
                <c:pt idx="7772">
                  <c:v>40370.374999977808</c:v>
                </c:pt>
                <c:pt idx="7773">
                  <c:v>40370.416666644473</c:v>
                </c:pt>
                <c:pt idx="7774">
                  <c:v>40370.458333311137</c:v>
                </c:pt>
                <c:pt idx="7775">
                  <c:v>40370.499999977787</c:v>
                </c:pt>
                <c:pt idx="7776">
                  <c:v>40370.541666644451</c:v>
                </c:pt>
                <c:pt idx="7777">
                  <c:v>40370.583333311115</c:v>
                </c:pt>
                <c:pt idx="7778">
                  <c:v>40370.624999977779</c:v>
                </c:pt>
                <c:pt idx="7779">
                  <c:v>40370.666666644436</c:v>
                </c:pt>
                <c:pt idx="7780">
                  <c:v>40370.708333311108</c:v>
                </c:pt>
                <c:pt idx="7781">
                  <c:v>40370.749999977772</c:v>
                </c:pt>
                <c:pt idx="7782">
                  <c:v>40370.791666644422</c:v>
                </c:pt>
                <c:pt idx="7783">
                  <c:v>40370.8333333111</c:v>
                </c:pt>
                <c:pt idx="7784">
                  <c:v>40370.874999977779</c:v>
                </c:pt>
                <c:pt idx="7785">
                  <c:v>40370.916666644443</c:v>
                </c:pt>
                <c:pt idx="7786">
                  <c:v>40370.958333311093</c:v>
                </c:pt>
                <c:pt idx="7787">
                  <c:v>40370.999999977757</c:v>
                </c:pt>
                <c:pt idx="7788">
                  <c:v>40371.041666644422</c:v>
                </c:pt>
                <c:pt idx="7789">
                  <c:v>40371.083333311086</c:v>
                </c:pt>
                <c:pt idx="7790">
                  <c:v>40371.12499997775</c:v>
                </c:pt>
                <c:pt idx="7791">
                  <c:v>40371.166666644414</c:v>
                </c:pt>
                <c:pt idx="7792">
                  <c:v>40371.208333311079</c:v>
                </c:pt>
                <c:pt idx="7793">
                  <c:v>40371.249999977736</c:v>
                </c:pt>
                <c:pt idx="7794">
                  <c:v>40371.291666644393</c:v>
                </c:pt>
                <c:pt idx="7795">
                  <c:v>40371.333333311071</c:v>
                </c:pt>
                <c:pt idx="7796">
                  <c:v>40371.374999977743</c:v>
                </c:pt>
                <c:pt idx="7797">
                  <c:v>40371.416666644414</c:v>
                </c:pt>
                <c:pt idx="7798">
                  <c:v>40371.458333311079</c:v>
                </c:pt>
                <c:pt idx="7799">
                  <c:v>40371.499999977728</c:v>
                </c:pt>
                <c:pt idx="7800">
                  <c:v>40371.541666644385</c:v>
                </c:pt>
                <c:pt idx="7801">
                  <c:v>40371.583333311057</c:v>
                </c:pt>
                <c:pt idx="7802">
                  <c:v>40371.624999977721</c:v>
                </c:pt>
                <c:pt idx="7803">
                  <c:v>40371.666666644385</c:v>
                </c:pt>
                <c:pt idx="7804">
                  <c:v>40371.70833331105</c:v>
                </c:pt>
                <c:pt idx="7805">
                  <c:v>40371.749999977714</c:v>
                </c:pt>
                <c:pt idx="7806">
                  <c:v>40371.791666644363</c:v>
                </c:pt>
                <c:pt idx="7807">
                  <c:v>40371.833333311035</c:v>
                </c:pt>
                <c:pt idx="7808">
                  <c:v>40371.874999977721</c:v>
                </c:pt>
                <c:pt idx="7809">
                  <c:v>40371.916666644385</c:v>
                </c:pt>
                <c:pt idx="7810">
                  <c:v>40371.958333311042</c:v>
                </c:pt>
                <c:pt idx="7811">
                  <c:v>40371.999999977685</c:v>
                </c:pt>
                <c:pt idx="7812">
                  <c:v>40372.041666644356</c:v>
                </c:pt>
                <c:pt idx="7813">
                  <c:v>40372.083333311028</c:v>
                </c:pt>
                <c:pt idx="7814">
                  <c:v>40372.124999977685</c:v>
                </c:pt>
                <c:pt idx="7815">
                  <c:v>40372.166666644356</c:v>
                </c:pt>
                <c:pt idx="7816">
                  <c:v>40372.20833331102</c:v>
                </c:pt>
                <c:pt idx="7817">
                  <c:v>40372.249999977685</c:v>
                </c:pt>
                <c:pt idx="7818">
                  <c:v>40372.291666644327</c:v>
                </c:pt>
                <c:pt idx="7819">
                  <c:v>40372.333333311006</c:v>
                </c:pt>
                <c:pt idx="7820">
                  <c:v>40372.374999977692</c:v>
                </c:pt>
                <c:pt idx="7821">
                  <c:v>40372.416666644342</c:v>
                </c:pt>
                <c:pt idx="7822">
                  <c:v>40372.458333311013</c:v>
                </c:pt>
                <c:pt idx="7823">
                  <c:v>40372.49999997767</c:v>
                </c:pt>
                <c:pt idx="7824">
                  <c:v>40372.541666644334</c:v>
                </c:pt>
                <c:pt idx="7825">
                  <c:v>40372.583333310999</c:v>
                </c:pt>
                <c:pt idx="7826">
                  <c:v>40372.624999977656</c:v>
                </c:pt>
                <c:pt idx="7827">
                  <c:v>40372.666666644327</c:v>
                </c:pt>
                <c:pt idx="7828">
                  <c:v>40372.708333310991</c:v>
                </c:pt>
                <c:pt idx="7829">
                  <c:v>40372.749999977656</c:v>
                </c:pt>
                <c:pt idx="7830">
                  <c:v>40372.791666644298</c:v>
                </c:pt>
                <c:pt idx="7831">
                  <c:v>40372.833333310991</c:v>
                </c:pt>
                <c:pt idx="7832">
                  <c:v>40372.874999977648</c:v>
                </c:pt>
                <c:pt idx="7833">
                  <c:v>40372.916666644312</c:v>
                </c:pt>
                <c:pt idx="7834">
                  <c:v>40372.958333310999</c:v>
                </c:pt>
                <c:pt idx="7835">
                  <c:v>40372.999999977634</c:v>
                </c:pt>
                <c:pt idx="7836">
                  <c:v>40373.041666644305</c:v>
                </c:pt>
                <c:pt idx="7837">
                  <c:v>40373.083333310969</c:v>
                </c:pt>
                <c:pt idx="7838">
                  <c:v>40373.124999977634</c:v>
                </c:pt>
                <c:pt idx="7839">
                  <c:v>40373.166666644283</c:v>
                </c:pt>
                <c:pt idx="7840">
                  <c:v>40373.208333310962</c:v>
                </c:pt>
                <c:pt idx="7841">
                  <c:v>40373.249999977626</c:v>
                </c:pt>
                <c:pt idx="7842">
                  <c:v>40373.291666644269</c:v>
                </c:pt>
                <c:pt idx="7843">
                  <c:v>40373.333333310962</c:v>
                </c:pt>
                <c:pt idx="7844">
                  <c:v>40373.374999977619</c:v>
                </c:pt>
                <c:pt idx="7845">
                  <c:v>40373.416666644283</c:v>
                </c:pt>
                <c:pt idx="7846">
                  <c:v>40373.458333310969</c:v>
                </c:pt>
                <c:pt idx="7847">
                  <c:v>40373.499999977605</c:v>
                </c:pt>
                <c:pt idx="7848">
                  <c:v>40373.541666644276</c:v>
                </c:pt>
                <c:pt idx="7849">
                  <c:v>40373.58333331094</c:v>
                </c:pt>
                <c:pt idx="7850">
                  <c:v>40373.624999977605</c:v>
                </c:pt>
                <c:pt idx="7851">
                  <c:v>40373.666666644254</c:v>
                </c:pt>
                <c:pt idx="7852">
                  <c:v>40373.708333310933</c:v>
                </c:pt>
                <c:pt idx="7853">
                  <c:v>40373.749999977597</c:v>
                </c:pt>
                <c:pt idx="7854">
                  <c:v>40373.791666644232</c:v>
                </c:pt>
                <c:pt idx="7855">
                  <c:v>40373.833333310933</c:v>
                </c:pt>
                <c:pt idx="7856">
                  <c:v>40373.874999977605</c:v>
                </c:pt>
                <c:pt idx="7857">
                  <c:v>40373.916666644262</c:v>
                </c:pt>
                <c:pt idx="7858">
                  <c:v>40373.95833331094</c:v>
                </c:pt>
                <c:pt idx="7859">
                  <c:v>40373.999999977583</c:v>
                </c:pt>
                <c:pt idx="7860">
                  <c:v>40374.041666644232</c:v>
                </c:pt>
                <c:pt idx="7861">
                  <c:v>40374.083333310911</c:v>
                </c:pt>
                <c:pt idx="7862">
                  <c:v>40374.124999977583</c:v>
                </c:pt>
                <c:pt idx="7863">
                  <c:v>40374.166666644225</c:v>
                </c:pt>
                <c:pt idx="7864">
                  <c:v>40374.208333310911</c:v>
                </c:pt>
                <c:pt idx="7865">
                  <c:v>40374.249999977568</c:v>
                </c:pt>
                <c:pt idx="7866">
                  <c:v>40374.291666644203</c:v>
                </c:pt>
                <c:pt idx="7867">
                  <c:v>40374.333333310897</c:v>
                </c:pt>
                <c:pt idx="7868">
                  <c:v>40374.374999977575</c:v>
                </c:pt>
                <c:pt idx="7869">
                  <c:v>40374.416666644232</c:v>
                </c:pt>
                <c:pt idx="7870">
                  <c:v>40374.458333310904</c:v>
                </c:pt>
                <c:pt idx="7871">
                  <c:v>40374.499999977561</c:v>
                </c:pt>
                <c:pt idx="7872">
                  <c:v>40374.541666644203</c:v>
                </c:pt>
                <c:pt idx="7873">
                  <c:v>40374.583333310882</c:v>
                </c:pt>
                <c:pt idx="7874">
                  <c:v>40374.624999977546</c:v>
                </c:pt>
                <c:pt idx="7875">
                  <c:v>40374.666666644196</c:v>
                </c:pt>
                <c:pt idx="7876">
                  <c:v>40374.708333310882</c:v>
                </c:pt>
                <c:pt idx="7877">
                  <c:v>40374.749999977539</c:v>
                </c:pt>
                <c:pt idx="7878">
                  <c:v>40374.791666644182</c:v>
                </c:pt>
                <c:pt idx="7879">
                  <c:v>40374.833333310868</c:v>
                </c:pt>
                <c:pt idx="7880">
                  <c:v>40374.874999977546</c:v>
                </c:pt>
                <c:pt idx="7881">
                  <c:v>40374.916666644203</c:v>
                </c:pt>
                <c:pt idx="7882">
                  <c:v>40374.958333310875</c:v>
                </c:pt>
                <c:pt idx="7883">
                  <c:v>40374.999999977532</c:v>
                </c:pt>
                <c:pt idx="7884">
                  <c:v>40375.041666644189</c:v>
                </c:pt>
                <c:pt idx="7885">
                  <c:v>40375.083333310853</c:v>
                </c:pt>
                <c:pt idx="7886">
                  <c:v>40375.124999977517</c:v>
                </c:pt>
                <c:pt idx="7887">
                  <c:v>40375.166666644182</c:v>
                </c:pt>
                <c:pt idx="7888">
                  <c:v>40375.208333310846</c:v>
                </c:pt>
                <c:pt idx="7889">
                  <c:v>40375.24999997751</c:v>
                </c:pt>
                <c:pt idx="7890">
                  <c:v>40375.291666644174</c:v>
                </c:pt>
                <c:pt idx="7891">
                  <c:v>40375.333333310838</c:v>
                </c:pt>
                <c:pt idx="7892">
                  <c:v>40375.374999977517</c:v>
                </c:pt>
                <c:pt idx="7893">
                  <c:v>40375.416666644189</c:v>
                </c:pt>
                <c:pt idx="7894">
                  <c:v>40375.458333310846</c:v>
                </c:pt>
                <c:pt idx="7895">
                  <c:v>40375.499999977495</c:v>
                </c:pt>
                <c:pt idx="7896">
                  <c:v>40375.54166664416</c:v>
                </c:pt>
                <c:pt idx="7897">
                  <c:v>40375.583333310831</c:v>
                </c:pt>
                <c:pt idx="7898">
                  <c:v>40375.624999977488</c:v>
                </c:pt>
                <c:pt idx="7899">
                  <c:v>40375.666666644152</c:v>
                </c:pt>
                <c:pt idx="7900">
                  <c:v>40375.708333310817</c:v>
                </c:pt>
                <c:pt idx="7901">
                  <c:v>40375.749999977481</c:v>
                </c:pt>
                <c:pt idx="7902">
                  <c:v>40375.791666644131</c:v>
                </c:pt>
                <c:pt idx="7903">
                  <c:v>40375.833333310809</c:v>
                </c:pt>
                <c:pt idx="7904">
                  <c:v>40375.874999977495</c:v>
                </c:pt>
                <c:pt idx="7905">
                  <c:v>40375.916666644152</c:v>
                </c:pt>
                <c:pt idx="7906">
                  <c:v>40375.958333310817</c:v>
                </c:pt>
                <c:pt idx="7907">
                  <c:v>40375.999999977466</c:v>
                </c:pt>
                <c:pt idx="7908">
                  <c:v>40376.041666644131</c:v>
                </c:pt>
                <c:pt idx="7909">
                  <c:v>40376.083333310795</c:v>
                </c:pt>
                <c:pt idx="7910">
                  <c:v>40376.124999977459</c:v>
                </c:pt>
                <c:pt idx="7911">
                  <c:v>40376.166666644123</c:v>
                </c:pt>
                <c:pt idx="7912">
                  <c:v>40376.208333310788</c:v>
                </c:pt>
                <c:pt idx="7913">
                  <c:v>40376.249999977452</c:v>
                </c:pt>
                <c:pt idx="7914">
                  <c:v>40376.291666644101</c:v>
                </c:pt>
                <c:pt idx="7915">
                  <c:v>40376.33333331078</c:v>
                </c:pt>
                <c:pt idx="7916">
                  <c:v>40376.374999977459</c:v>
                </c:pt>
                <c:pt idx="7917">
                  <c:v>40376.416666644123</c:v>
                </c:pt>
                <c:pt idx="7918">
                  <c:v>40376.458333310788</c:v>
                </c:pt>
                <c:pt idx="7919">
                  <c:v>40376.499999977437</c:v>
                </c:pt>
                <c:pt idx="7920">
                  <c:v>40376.541666644101</c:v>
                </c:pt>
                <c:pt idx="7921">
                  <c:v>40376.583333310766</c:v>
                </c:pt>
                <c:pt idx="7922">
                  <c:v>40376.62499997743</c:v>
                </c:pt>
                <c:pt idx="7923">
                  <c:v>40376.666666644094</c:v>
                </c:pt>
                <c:pt idx="7924">
                  <c:v>40376.708333310758</c:v>
                </c:pt>
                <c:pt idx="7925">
                  <c:v>40376.749999977423</c:v>
                </c:pt>
                <c:pt idx="7926">
                  <c:v>40376.791666644072</c:v>
                </c:pt>
                <c:pt idx="7927">
                  <c:v>40376.833333310751</c:v>
                </c:pt>
                <c:pt idx="7928">
                  <c:v>40376.87499997743</c:v>
                </c:pt>
                <c:pt idx="7929">
                  <c:v>40376.916666644094</c:v>
                </c:pt>
                <c:pt idx="7930">
                  <c:v>40376.958333310758</c:v>
                </c:pt>
                <c:pt idx="7931">
                  <c:v>40376.999999977408</c:v>
                </c:pt>
                <c:pt idx="7932">
                  <c:v>40377.041666644072</c:v>
                </c:pt>
                <c:pt idx="7933">
                  <c:v>40377.083333310737</c:v>
                </c:pt>
                <c:pt idx="7934">
                  <c:v>40377.124999977401</c:v>
                </c:pt>
                <c:pt idx="7935">
                  <c:v>40377.166666644065</c:v>
                </c:pt>
                <c:pt idx="7936">
                  <c:v>40377.208333310729</c:v>
                </c:pt>
                <c:pt idx="7937">
                  <c:v>40377.249999977394</c:v>
                </c:pt>
                <c:pt idx="7938">
                  <c:v>40377.291666644043</c:v>
                </c:pt>
                <c:pt idx="7939">
                  <c:v>40377.333333310722</c:v>
                </c:pt>
                <c:pt idx="7940">
                  <c:v>40377.374999977401</c:v>
                </c:pt>
                <c:pt idx="7941">
                  <c:v>40377.416666644065</c:v>
                </c:pt>
                <c:pt idx="7942">
                  <c:v>40377.458333310729</c:v>
                </c:pt>
                <c:pt idx="7943">
                  <c:v>40377.499999977379</c:v>
                </c:pt>
                <c:pt idx="7944">
                  <c:v>40377.541666644036</c:v>
                </c:pt>
                <c:pt idx="7945">
                  <c:v>40377.583333310708</c:v>
                </c:pt>
                <c:pt idx="7946">
                  <c:v>40377.624999977372</c:v>
                </c:pt>
                <c:pt idx="7947">
                  <c:v>40377.666666644036</c:v>
                </c:pt>
                <c:pt idx="7948">
                  <c:v>40377.7083333107</c:v>
                </c:pt>
                <c:pt idx="7949">
                  <c:v>40377.749999977364</c:v>
                </c:pt>
                <c:pt idx="7950">
                  <c:v>40377.791666644014</c:v>
                </c:pt>
                <c:pt idx="7951">
                  <c:v>40377.833333310686</c:v>
                </c:pt>
                <c:pt idx="7952">
                  <c:v>40377.874999977372</c:v>
                </c:pt>
                <c:pt idx="7953">
                  <c:v>40377.916666644036</c:v>
                </c:pt>
                <c:pt idx="7954">
                  <c:v>40377.958333310693</c:v>
                </c:pt>
                <c:pt idx="7955">
                  <c:v>40377.99999997735</c:v>
                </c:pt>
                <c:pt idx="7956">
                  <c:v>40378.041666644014</c:v>
                </c:pt>
                <c:pt idx="7957">
                  <c:v>40378.083333310678</c:v>
                </c:pt>
                <c:pt idx="7958">
                  <c:v>40378.124999977335</c:v>
                </c:pt>
                <c:pt idx="7959">
                  <c:v>40378.166666644007</c:v>
                </c:pt>
                <c:pt idx="7960">
                  <c:v>40378.208333310671</c:v>
                </c:pt>
                <c:pt idx="7961">
                  <c:v>40378.249999977335</c:v>
                </c:pt>
                <c:pt idx="7962">
                  <c:v>40378.291666643978</c:v>
                </c:pt>
                <c:pt idx="7963">
                  <c:v>40378.333333310664</c:v>
                </c:pt>
                <c:pt idx="7964">
                  <c:v>40378.374999977343</c:v>
                </c:pt>
                <c:pt idx="7965">
                  <c:v>40378.416666643992</c:v>
                </c:pt>
                <c:pt idx="7966">
                  <c:v>40378.458333310671</c:v>
                </c:pt>
                <c:pt idx="7967">
                  <c:v>40378.499999977321</c:v>
                </c:pt>
                <c:pt idx="7968">
                  <c:v>40378.541666643985</c:v>
                </c:pt>
                <c:pt idx="7969">
                  <c:v>40378.583333310635</c:v>
                </c:pt>
                <c:pt idx="7970">
                  <c:v>40378.624999977314</c:v>
                </c:pt>
                <c:pt idx="7971">
                  <c:v>40378.666666643978</c:v>
                </c:pt>
                <c:pt idx="7972">
                  <c:v>40378.708333310635</c:v>
                </c:pt>
                <c:pt idx="7973">
                  <c:v>40378.749999977306</c:v>
                </c:pt>
                <c:pt idx="7974">
                  <c:v>40378.791666643949</c:v>
                </c:pt>
                <c:pt idx="7975">
                  <c:v>40378.833333310635</c:v>
                </c:pt>
                <c:pt idx="7976">
                  <c:v>40378.874999977299</c:v>
                </c:pt>
                <c:pt idx="7977">
                  <c:v>40378.916666643963</c:v>
                </c:pt>
                <c:pt idx="7978">
                  <c:v>40378.958333310642</c:v>
                </c:pt>
                <c:pt idx="7979">
                  <c:v>40378.999999977284</c:v>
                </c:pt>
                <c:pt idx="7980">
                  <c:v>40379.041666643956</c:v>
                </c:pt>
                <c:pt idx="7981">
                  <c:v>40379.08333331062</c:v>
                </c:pt>
                <c:pt idx="7982">
                  <c:v>40379.124999977284</c:v>
                </c:pt>
                <c:pt idx="7983">
                  <c:v>40379.166666643934</c:v>
                </c:pt>
                <c:pt idx="7984">
                  <c:v>40379.208333310606</c:v>
                </c:pt>
                <c:pt idx="7985">
                  <c:v>40379.249999977277</c:v>
                </c:pt>
                <c:pt idx="7986">
                  <c:v>40379.29166664392</c:v>
                </c:pt>
                <c:pt idx="7987">
                  <c:v>40379.333333310606</c:v>
                </c:pt>
                <c:pt idx="7988">
                  <c:v>40379.374999977284</c:v>
                </c:pt>
                <c:pt idx="7989">
                  <c:v>40379.416666643941</c:v>
                </c:pt>
                <c:pt idx="7990">
                  <c:v>40379.458333310613</c:v>
                </c:pt>
                <c:pt idx="7991">
                  <c:v>40379.499999977255</c:v>
                </c:pt>
                <c:pt idx="7992">
                  <c:v>40379.541666643927</c:v>
                </c:pt>
                <c:pt idx="7993">
                  <c:v>40379.583333310591</c:v>
                </c:pt>
                <c:pt idx="7994">
                  <c:v>40379.624999977255</c:v>
                </c:pt>
                <c:pt idx="7995">
                  <c:v>40379.66666664392</c:v>
                </c:pt>
                <c:pt idx="7996">
                  <c:v>40379.708333310591</c:v>
                </c:pt>
                <c:pt idx="7997">
                  <c:v>40379.749999977234</c:v>
                </c:pt>
                <c:pt idx="7998">
                  <c:v>40379.791666643883</c:v>
                </c:pt>
                <c:pt idx="7999">
                  <c:v>40379.833333310591</c:v>
                </c:pt>
                <c:pt idx="8000">
                  <c:v>40379.874999977241</c:v>
                </c:pt>
                <c:pt idx="8001">
                  <c:v>40379.916666643912</c:v>
                </c:pt>
                <c:pt idx="8002">
                  <c:v>40379.958333310591</c:v>
                </c:pt>
                <c:pt idx="8003">
                  <c:v>40379.999999977234</c:v>
                </c:pt>
                <c:pt idx="8004">
                  <c:v>40380.041666643883</c:v>
                </c:pt>
                <c:pt idx="8005">
                  <c:v>40380.083333310562</c:v>
                </c:pt>
                <c:pt idx="8006">
                  <c:v>40380.124999977226</c:v>
                </c:pt>
                <c:pt idx="8007">
                  <c:v>40380.166666643876</c:v>
                </c:pt>
                <c:pt idx="8008">
                  <c:v>40380.208333310562</c:v>
                </c:pt>
                <c:pt idx="8009">
                  <c:v>40380.249999977204</c:v>
                </c:pt>
                <c:pt idx="8010">
                  <c:v>40380.291666643854</c:v>
                </c:pt>
                <c:pt idx="8011">
                  <c:v>40380.333333310547</c:v>
                </c:pt>
                <c:pt idx="8012">
                  <c:v>40380.374999977212</c:v>
                </c:pt>
                <c:pt idx="8013">
                  <c:v>40380.416666643883</c:v>
                </c:pt>
                <c:pt idx="8014">
                  <c:v>40380.458333310555</c:v>
                </c:pt>
                <c:pt idx="8015">
                  <c:v>40380.499999977204</c:v>
                </c:pt>
                <c:pt idx="8016">
                  <c:v>40380.541666643854</c:v>
                </c:pt>
                <c:pt idx="8017">
                  <c:v>40380.583333310533</c:v>
                </c:pt>
                <c:pt idx="8018">
                  <c:v>40380.624999977197</c:v>
                </c:pt>
                <c:pt idx="8019">
                  <c:v>40380.666666643854</c:v>
                </c:pt>
                <c:pt idx="8020">
                  <c:v>40380.708333310533</c:v>
                </c:pt>
                <c:pt idx="8021">
                  <c:v>40380.74999997719</c:v>
                </c:pt>
                <c:pt idx="8022">
                  <c:v>40380.791666643832</c:v>
                </c:pt>
                <c:pt idx="8023">
                  <c:v>40380.833333310518</c:v>
                </c:pt>
                <c:pt idx="8024">
                  <c:v>40380.874999977197</c:v>
                </c:pt>
                <c:pt idx="8025">
                  <c:v>40380.916666643847</c:v>
                </c:pt>
                <c:pt idx="8026">
                  <c:v>40380.958333310526</c:v>
                </c:pt>
                <c:pt idx="8027">
                  <c:v>40380.999999977183</c:v>
                </c:pt>
                <c:pt idx="8028">
                  <c:v>40381.041666643825</c:v>
                </c:pt>
                <c:pt idx="8029">
                  <c:v>40381.083333310511</c:v>
                </c:pt>
                <c:pt idx="8030">
                  <c:v>40381.124999977168</c:v>
                </c:pt>
                <c:pt idx="8031">
                  <c:v>40381.166666643825</c:v>
                </c:pt>
                <c:pt idx="8032">
                  <c:v>40381.208333310497</c:v>
                </c:pt>
                <c:pt idx="8033">
                  <c:v>40381.249999977161</c:v>
                </c:pt>
                <c:pt idx="8034">
                  <c:v>40381.291666643803</c:v>
                </c:pt>
                <c:pt idx="8035">
                  <c:v>40381.333333310489</c:v>
                </c:pt>
                <c:pt idx="8036">
                  <c:v>40381.374999977168</c:v>
                </c:pt>
                <c:pt idx="8037">
                  <c:v>40381.416666643818</c:v>
                </c:pt>
                <c:pt idx="8038">
                  <c:v>40381.458333310497</c:v>
                </c:pt>
                <c:pt idx="8039">
                  <c:v>40381.499999977146</c:v>
                </c:pt>
                <c:pt idx="8040">
                  <c:v>40381.541666643796</c:v>
                </c:pt>
                <c:pt idx="8041">
                  <c:v>40381.583333310482</c:v>
                </c:pt>
                <c:pt idx="8042">
                  <c:v>40381.624999977139</c:v>
                </c:pt>
                <c:pt idx="8043">
                  <c:v>40381.666666643789</c:v>
                </c:pt>
                <c:pt idx="8044">
                  <c:v>40381.708333310467</c:v>
                </c:pt>
                <c:pt idx="8045">
                  <c:v>40381.749999977132</c:v>
                </c:pt>
                <c:pt idx="8046">
                  <c:v>40381.791666643767</c:v>
                </c:pt>
                <c:pt idx="8047">
                  <c:v>40381.83333331046</c:v>
                </c:pt>
                <c:pt idx="8048">
                  <c:v>40381.874999977146</c:v>
                </c:pt>
                <c:pt idx="8049">
                  <c:v>40381.916666643789</c:v>
                </c:pt>
                <c:pt idx="8050">
                  <c:v>40381.958333310467</c:v>
                </c:pt>
                <c:pt idx="8051">
                  <c:v>40381.999999977117</c:v>
                </c:pt>
                <c:pt idx="8052">
                  <c:v>40382.041666643774</c:v>
                </c:pt>
                <c:pt idx="8053">
                  <c:v>40382.083333310446</c:v>
                </c:pt>
                <c:pt idx="8054">
                  <c:v>40382.12499997711</c:v>
                </c:pt>
                <c:pt idx="8055">
                  <c:v>40382.166666643774</c:v>
                </c:pt>
                <c:pt idx="8056">
                  <c:v>40382.208333310438</c:v>
                </c:pt>
                <c:pt idx="8057">
                  <c:v>40382.249999977103</c:v>
                </c:pt>
                <c:pt idx="8058">
                  <c:v>40382.291666643738</c:v>
                </c:pt>
                <c:pt idx="8059">
                  <c:v>40382.333333310431</c:v>
                </c:pt>
                <c:pt idx="8060">
                  <c:v>40382.37499997711</c:v>
                </c:pt>
                <c:pt idx="8061">
                  <c:v>40382.41666664376</c:v>
                </c:pt>
                <c:pt idx="8062">
                  <c:v>40382.458333310446</c:v>
                </c:pt>
                <c:pt idx="8063">
                  <c:v>40382.499999977088</c:v>
                </c:pt>
                <c:pt idx="8064">
                  <c:v>40382.541666643738</c:v>
                </c:pt>
                <c:pt idx="8065">
                  <c:v>40382.583333310416</c:v>
                </c:pt>
                <c:pt idx="8066">
                  <c:v>40382.624999977081</c:v>
                </c:pt>
                <c:pt idx="8067">
                  <c:v>40382.66666664373</c:v>
                </c:pt>
                <c:pt idx="8068">
                  <c:v>40382.708333310409</c:v>
                </c:pt>
                <c:pt idx="8069">
                  <c:v>40382.749999977073</c:v>
                </c:pt>
                <c:pt idx="8070">
                  <c:v>40382.791666643709</c:v>
                </c:pt>
                <c:pt idx="8071">
                  <c:v>40382.833333310402</c:v>
                </c:pt>
                <c:pt idx="8072">
                  <c:v>40382.874999977081</c:v>
                </c:pt>
                <c:pt idx="8073">
                  <c:v>40382.91666664373</c:v>
                </c:pt>
                <c:pt idx="8074">
                  <c:v>40382.958333310409</c:v>
                </c:pt>
                <c:pt idx="8075">
                  <c:v>40382.999999977059</c:v>
                </c:pt>
                <c:pt idx="8076">
                  <c:v>40383.041666643709</c:v>
                </c:pt>
                <c:pt idx="8077">
                  <c:v>40383.083333310387</c:v>
                </c:pt>
                <c:pt idx="8078">
                  <c:v>40383.124999977052</c:v>
                </c:pt>
                <c:pt idx="8079">
                  <c:v>40383.166666643701</c:v>
                </c:pt>
                <c:pt idx="8080">
                  <c:v>40383.20833331038</c:v>
                </c:pt>
                <c:pt idx="8081">
                  <c:v>40383.249999977044</c:v>
                </c:pt>
                <c:pt idx="8082">
                  <c:v>40383.291666643679</c:v>
                </c:pt>
                <c:pt idx="8083">
                  <c:v>40383.333333310373</c:v>
                </c:pt>
                <c:pt idx="8084">
                  <c:v>40383.374999977052</c:v>
                </c:pt>
                <c:pt idx="8085">
                  <c:v>40383.416666643701</c:v>
                </c:pt>
                <c:pt idx="8086">
                  <c:v>40383.45833331038</c:v>
                </c:pt>
                <c:pt idx="8087">
                  <c:v>40383.49999997703</c:v>
                </c:pt>
                <c:pt idx="8088">
                  <c:v>40383.541666643679</c:v>
                </c:pt>
                <c:pt idx="8089">
                  <c:v>40383.583333310358</c:v>
                </c:pt>
                <c:pt idx="8090">
                  <c:v>40383.624999977023</c:v>
                </c:pt>
                <c:pt idx="8091">
                  <c:v>40383.666666643672</c:v>
                </c:pt>
                <c:pt idx="8092">
                  <c:v>40383.708333310351</c:v>
                </c:pt>
                <c:pt idx="8093">
                  <c:v>40383.749999977015</c:v>
                </c:pt>
                <c:pt idx="8094">
                  <c:v>40383.79166664365</c:v>
                </c:pt>
                <c:pt idx="8095">
                  <c:v>40383.833333310344</c:v>
                </c:pt>
                <c:pt idx="8096">
                  <c:v>40383.874999977023</c:v>
                </c:pt>
                <c:pt idx="8097">
                  <c:v>40383.916666643672</c:v>
                </c:pt>
                <c:pt idx="8098">
                  <c:v>40383.958333310351</c:v>
                </c:pt>
                <c:pt idx="8099">
                  <c:v>40383.999999977001</c:v>
                </c:pt>
                <c:pt idx="8100">
                  <c:v>40384.04166664365</c:v>
                </c:pt>
                <c:pt idx="8101">
                  <c:v>40384.083333310329</c:v>
                </c:pt>
                <c:pt idx="8102">
                  <c:v>40384.124999976993</c:v>
                </c:pt>
                <c:pt idx="8103">
                  <c:v>40384.166666643643</c:v>
                </c:pt>
                <c:pt idx="8104">
                  <c:v>40384.208333310322</c:v>
                </c:pt>
                <c:pt idx="8105">
                  <c:v>40384.249999976993</c:v>
                </c:pt>
                <c:pt idx="8106">
                  <c:v>40384.291666643621</c:v>
                </c:pt>
                <c:pt idx="8107">
                  <c:v>40384.333333310315</c:v>
                </c:pt>
                <c:pt idx="8108">
                  <c:v>40384.374999977001</c:v>
                </c:pt>
                <c:pt idx="8109">
                  <c:v>40384.416666643636</c:v>
                </c:pt>
                <c:pt idx="8110">
                  <c:v>40384.458333310322</c:v>
                </c:pt>
                <c:pt idx="8111">
                  <c:v>40384.499999976986</c:v>
                </c:pt>
                <c:pt idx="8112">
                  <c:v>40384.541666643621</c:v>
                </c:pt>
                <c:pt idx="8113">
                  <c:v>40384.5833333103</c:v>
                </c:pt>
                <c:pt idx="8114">
                  <c:v>40384.624999976979</c:v>
                </c:pt>
                <c:pt idx="8115">
                  <c:v>40384.666666643614</c:v>
                </c:pt>
                <c:pt idx="8116">
                  <c:v>40384.708333310286</c:v>
                </c:pt>
                <c:pt idx="8117">
                  <c:v>40384.749999976972</c:v>
                </c:pt>
                <c:pt idx="8118">
                  <c:v>40384.791666643592</c:v>
                </c:pt>
                <c:pt idx="8119">
                  <c:v>40384.833333310286</c:v>
                </c:pt>
                <c:pt idx="8120">
                  <c:v>40384.874999976979</c:v>
                </c:pt>
                <c:pt idx="8121">
                  <c:v>40384.916666643614</c:v>
                </c:pt>
                <c:pt idx="8122">
                  <c:v>40384.958333310293</c:v>
                </c:pt>
                <c:pt idx="8123">
                  <c:v>40384.999999976942</c:v>
                </c:pt>
                <c:pt idx="8124">
                  <c:v>40385.041666643592</c:v>
                </c:pt>
                <c:pt idx="8125">
                  <c:v>40385.083333310271</c:v>
                </c:pt>
                <c:pt idx="8126">
                  <c:v>40385.124999976942</c:v>
                </c:pt>
                <c:pt idx="8127">
                  <c:v>40385.166666643585</c:v>
                </c:pt>
                <c:pt idx="8128">
                  <c:v>40385.208333310264</c:v>
                </c:pt>
                <c:pt idx="8129">
                  <c:v>40385.249999976942</c:v>
                </c:pt>
                <c:pt idx="8130">
                  <c:v>40385.29166664357</c:v>
                </c:pt>
                <c:pt idx="8131">
                  <c:v>40385.333333310256</c:v>
                </c:pt>
                <c:pt idx="8132">
                  <c:v>40385.37499997695</c:v>
                </c:pt>
                <c:pt idx="8133">
                  <c:v>40385.416666643592</c:v>
                </c:pt>
                <c:pt idx="8134">
                  <c:v>40385.458333310249</c:v>
                </c:pt>
                <c:pt idx="8135">
                  <c:v>40385.499999976913</c:v>
                </c:pt>
                <c:pt idx="8136">
                  <c:v>40385.541666643578</c:v>
                </c:pt>
                <c:pt idx="8137">
                  <c:v>40385.583333310235</c:v>
                </c:pt>
                <c:pt idx="8138">
                  <c:v>40385.624999976913</c:v>
                </c:pt>
                <c:pt idx="8139">
                  <c:v>40385.66666664357</c:v>
                </c:pt>
                <c:pt idx="8140">
                  <c:v>40385.708333310235</c:v>
                </c:pt>
                <c:pt idx="8141">
                  <c:v>40385.749999976899</c:v>
                </c:pt>
                <c:pt idx="8142">
                  <c:v>40385.791666643534</c:v>
                </c:pt>
                <c:pt idx="8143">
                  <c:v>40385.833333310227</c:v>
                </c:pt>
                <c:pt idx="8144">
                  <c:v>40385.874999976906</c:v>
                </c:pt>
                <c:pt idx="8145">
                  <c:v>40385.916666643563</c:v>
                </c:pt>
                <c:pt idx="8146">
                  <c:v>40385.958333310235</c:v>
                </c:pt>
                <c:pt idx="8147">
                  <c:v>40385.999999976892</c:v>
                </c:pt>
                <c:pt idx="8148">
                  <c:v>40386.041666643534</c:v>
                </c:pt>
                <c:pt idx="8149">
                  <c:v>40386.083333310205</c:v>
                </c:pt>
                <c:pt idx="8150">
                  <c:v>40386.124999976892</c:v>
                </c:pt>
                <c:pt idx="8151">
                  <c:v>40386.166666643534</c:v>
                </c:pt>
                <c:pt idx="8152">
                  <c:v>40386.208333310205</c:v>
                </c:pt>
                <c:pt idx="8153">
                  <c:v>40386.249999976884</c:v>
                </c:pt>
                <c:pt idx="8154">
                  <c:v>40386.291666643519</c:v>
                </c:pt>
                <c:pt idx="8155">
                  <c:v>40386.333333310198</c:v>
                </c:pt>
                <c:pt idx="8156">
                  <c:v>40386.374999976884</c:v>
                </c:pt>
                <c:pt idx="8157">
                  <c:v>40386.416666643541</c:v>
                </c:pt>
                <c:pt idx="8158">
                  <c:v>40386.458333310205</c:v>
                </c:pt>
                <c:pt idx="8159">
                  <c:v>40386.499999976862</c:v>
                </c:pt>
                <c:pt idx="8160">
                  <c:v>40386.541666643505</c:v>
                </c:pt>
                <c:pt idx="8161">
                  <c:v>40386.583333310191</c:v>
                </c:pt>
                <c:pt idx="8162">
                  <c:v>40386.624999976848</c:v>
                </c:pt>
                <c:pt idx="8163">
                  <c:v>40386.666666643505</c:v>
                </c:pt>
                <c:pt idx="8164">
                  <c:v>40386.708333310191</c:v>
                </c:pt>
                <c:pt idx="8165">
                  <c:v>40386.749999976841</c:v>
                </c:pt>
                <c:pt idx="8166">
                  <c:v>40386.791666643483</c:v>
                </c:pt>
                <c:pt idx="8167">
                  <c:v>40386.833333310169</c:v>
                </c:pt>
                <c:pt idx="8168">
                  <c:v>40386.874999976848</c:v>
                </c:pt>
                <c:pt idx="8169">
                  <c:v>40386.916666643498</c:v>
                </c:pt>
                <c:pt idx="8170">
                  <c:v>40386.958333310176</c:v>
                </c:pt>
                <c:pt idx="8171">
                  <c:v>40386.999999976833</c:v>
                </c:pt>
                <c:pt idx="8172">
                  <c:v>40387.041666643476</c:v>
                </c:pt>
                <c:pt idx="8173">
                  <c:v>40387.083333310162</c:v>
                </c:pt>
                <c:pt idx="8174">
                  <c:v>40387.124999976819</c:v>
                </c:pt>
                <c:pt idx="8175">
                  <c:v>40387.166666643476</c:v>
                </c:pt>
                <c:pt idx="8176">
                  <c:v>40387.208333310147</c:v>
                </c:pt>
                <c:pt idx="8177">
                  <c:v>40387.249999976812</c:v>
                </c:pt>
                <c:pt idx="8178">
                  <c:v>40387.291666643454</c:v>
                </c:pt>
                <c:pt idx="8179">
                  <c:v>40387.33333331014</c:v>
                </c:pt>
                <c:pt idx="8180">
                  <c:v>40387.374999976826</c:v>
                </c:pt>
                <c:pt idx="8181">
                  <c:v>40387.416666643468</c:v>
                </c:pt>
                <c:pt idx="8182">
                  <c:v>40387.458333310147</c:v>
                </c:pt>
                <c:pt idx="8183">
                  <c:v>40387.499999976797</c:v>
                </c:pt>
                <c:pt idx="8184">
                  <c:v>40387.541666643454</c:v>
                </c:pt>
                <c:pt idx="8185">
                  <c:v>40387.583333310133</c:v>
                </c:pt>
                <c:pt idx="8186">
                  <c:v>40387.62499997679</c:v>
                </c:pt>
                <c:pt idx="8187">
                  <c:v>40387.666666643454</c:v>
                </c:pt>
                <c:pt idx="8188">
                  <c:v>40387.708333310118</c:v>
                </c:pt>
                <c:pt idx="8189">
                  <c:v>40387.749999976782</c:v>
                </c:pt>
                <c:pt idx="8190">
                  <c:v>40387.791666643418</c:v>
                </c:pt>
                <c:pt idx="8191">
                  <c:v>40387.833333310111</c:v>
                </c:pt>
                <c:pt idx="8192">
                  <c:v>40387.874999976797</c:v>
                </c:pt>
                <c:pt idx="8193">
                  <c:v>40387.916666643439</c:v>
                </c:pt>
                <c:pt idx="8194">
                  <c:v>40387.958333310125</c:v>
                </c:pt>
                <c:pt idx="8195">
                  <c:v>40387.999999976768</c:v>
                </c:pt>
                <c:pt idx="8196">
                  <c:v>40388.041666643425</c:v>
                </c:pt>
                <c:pt idx="8197">
                  <c:v>40388.083333310096</c:v>
                </c:pt>
                <c:pt idx="8198">
                  <c:v>40388.124999976761</c:v>
                </c:pt>
                <c:pt idx="8199">
                  <c:v>40388.166666643425</c:v>
                </c:pt>
                <c:pt idx="8200">
                  <c:v>40388.208333310089</c:v>
                </c:pt>
                <c:pt idx="8201">
                  <c:v>40388.249999976753</c:v>
                </c:pt>
                <c:pt idx="8202">
                  <c:v>40388.291666643388</c:v>
                </c:pt>
                <c:pt idx="8203">
                  <c:v>40388.333333310082</c:v>
                </c:pt>
                <c:pt idx="8204">
                  <c:v>40388.374999976761</c:v>
                </c:pt>
                <c:pt idx="8205">
                  <c:v>40388.41666664341</c:v>
                </c:pt>
                <c:pt idx="8206">
                  <c:v>40388.458333310096</c:v>
                </c:pt>
                <c:pt idx="8207">
                  <c:v>40388.499999976739</c:v>
                </c:pt>
                <c:pt idx="8208">
                  <c:v>40388.541666643388</c:v>
                </c:pt>
                <c:pt idx="8209">
                  <c:v>40388.583333310067</c:v>
                </c:pt>
                <c:pt idx="8210">
                  <c:v>40388.624999976731</c:v>
                </c:pt>
                <c:pt idx="8211">
                  <c:v>40388.666666643381</c:v>
                </c:pt>
                <c:pt idx="8212">
                  <c:v>40388.70833331006</c:v>
                </c:pt>
                <c:pt idx="8213">
                  <c:v>40388.749999976731</c:v>
                </c:pt>
                <c:pt idx="8214">
                  <c:v>40388.791666643367</c:v>
                </c:pt>
                <c:pt idx="8215">
                  <c:v>40388.833333310053</c:v>
                </c:pt>
                <c:pt idx="8216">
                  <c:v>40388.874999976739</c:v>
                </c:pt>
                <c:pt idx="8217">
                  <c:v>40388.916666643381</c:v>
                </c:pt>
                <c:pt idx="8218">
                  <c:v>40388.95833331006</c:v>
                </c:pt>
                <c:pt idx="8219">
                  <c:v>40388.99999997671</c:v>
                </c:pt>
                <c:pt idx="8220">
                  <c:v>40389.041666643374</c:v>
                </c:pt>
                <c:pt idx="8221">
                  <c:v>40389.083333310038</c:v>
                </c:pt>
                <c:pt idx="8222">
                  <c:v>40389.124999976702</c:v>
                </c:pt>
                <c:pt idx="8223">
                  <c:v>40389.166666643352</c:v>
                </c:pt>
                <c:pt idx="8224">
                  <c:v>40389.208333310031</c:v>
                </c:pt>
                <c:pt idx="8225">
                  <c:v>40389.249999976695</c:v>
                </c:pt>
                <c:pt idx="8226">
                  <c:v>40389.29166664333</c:v>
                </c:pt>
                <c:pt idx="8227">
                  <c:v>40389.333333310031</c:v>
                </c:pt>
                <c:pt idx="8228">
                  <c:v>40389.374999976702</c:v>
                </c:pt>
                <c:pt idx="8229">
                  <c:v>40389.416666643352</c:v>
                </c:pt>
                <c:pt idx="8230">
                  <c:v>40389.458333310038</c:v>
                </c:pt>
                <c:pt idx="8231">
                  <c:v>40389.499999976681</c:v>
                </c:pt>
                <c:pt idx="8232">
                  <c:v>40389.54166664333</c:v>
                </c:pt>
                <c:pt idx="8233">
                  <c:v>40389.583333310009</c:v>
                </c:pt>
                <c:pt idx="8234">
                  <c:v>40389.624999976673</c:v>
                </c:pt>
                <c:pt idx="8235">
                  <c:v>40389.666666643323</c:v>
                </c:pt>
                <c:pt idx="8236">
                  <c:v>40389.708333310002</c:v>
                </c:pt>
                <c:pt idx="8237">
                  <c:v>40389.749999976666</c:v>
                </c:pt>
                <c:pt idx="8238">
                  <c:v>40389.791666643301</c:v>
                </c:pt>
                <c:pt idx="8239">
                  <c:v>40389.833333310002</c:v>
                </c:pt>
                <c:pt idx="8240">
                  <c:v>40389.874999976673</c:v>
                </c:pt>
                <c:pt idx="8241">
                  <c:v>40389.916666643323</c:v>
                </c:pt>
                <c:pt idx="8242">
                  <c:v>40389.958333310009</c:v>
                </c:pt>
                <c:pt idx="8243">
                  <c:v>40389.999999976651</c:v>
                </c:pt>
                <c:pt idx="8244">
                  <c:v>40390.041666643301</c:v>
                </c:pt>
                <c:pt idx="8245">
                  <c:v>40390.083333309994</c:v>
                </c:pt>
                <c:pt idx="8246">
                  <c:v>40390.124999976644</c:v>
                </c:pt>
                <c:pt idx="8247">
                  <c:v>40390.166666643294</c:v>
                </c:pt>
                <c:pt idx="8248">
                  <c:v>40390.208333309987</c:v>
                </c:pt>
                <c:pt idx="8249">
                  <c:v>40390.249999976637</c:v>
                </c:pt>
                <c:pt idx="8250">
                  <c:v>40390.291666643272</c:v>
                </c:pt>
                <c:pt idx="8251">
                  <c:v>40390.33333330998</c:v>
                </c:pt>
                <c:pt idx="8252">
                  <c:v>40390.374999976644</c:v>
                </c:pt>
                <c:pt idx="8253">
                  <c:v>40390.416666643294</c:v>
                </c:pt>
                <c:pt idx="8254">
                  <c:v>40390.458333309987</c:v>
                </c:pt>
                <c:pt idx="8255">
                  <c:v>40390.499999976622</c:v>
                </c:pt>
                <c:pt idx="8256">
                  <c:v>40390.541666643272</c:v>
                </c:pt>
                <c:pt idx="8257">
                  <c:v>40390.583333309965</c:v>
                </c:pt>
                <c:pt idx="8258">
                  <c:v>40390.624999976615</c:v>
                </c:pt>
                <c:pt idx="8259">
                  <c:v>40390.666666643265</c:v>
                </c:pt>
                <c:pt idx="8260">
                  <c:v>40390.708333309958</c:v>
                </c:pt>
                <c:pt idx="8261">
                  <c:v>40390.749999976608</c:v>
                </c:pt>
                <c:pt idx="8262">
                  <c:v>40390.791666643243</c:v>
                </c:pt>
                <c:pt idx="8263">
                  <c:v>40390.833333309951</c:v>
                </c:pt>
                <c:pt idx="8264">
                  <c:v>40390.874999976615</c:v>
                </c:pt>
                <c:pt idx="8265">
                  <c:v>40390.916666643265</c:v>
                </c:pt>
                <c:pt idx="8266">
                  <c:v>40390.958333309958</c:v>
                </c:pt>
                <c:pt idx="8267">
                  <c:v>40390.999999976593</c:v>
                </c:pt>
                <c:pt idx="8268">
                  <c:v>40391.041666643243</c:v>
                </c:pt>
                <c:pt idx="8269">
                  <c:v>40391.083333309936</c:v>
                </c:pt>
                <c:pt idx="8270">
                  <c:v>40391.124999976593</c:v>
                </c:pt>
                <c:pt idx="8271">
                  <c:v>40391.166666643228</c:v>
                </c:pt>
                <c:pt idx="8272">
                  <c:v>40391.208333309929</c:v>
                </c:pt>
                <c:pt idx="8273">
                  <c:v>40391.249999976593</c:v>
                </c:pt>
                <c:pt idx="8274">
                  <c:v>40391.291666643207</c:v>
                </c:pt>
                <c:pt idx="8275">
                  <c:v>40391.333333309922</c:v>
                </c:pt>
                <c:pt idx="8276">
                  <c:v>40391.374999976601</c:v>
                </c:pt>
                <c:pt idx="8277">
                  <c:v>40391.416666643236</c:v>
                </c:pt>
                <c:pt idx="8278">
                  <c:v>40391.458333309929</c:v>
                </c:pt>
                <c:pt idx="8279">
                  <c:v>40391.499999976579</c:v>
                </c:pt>
                <c:pt idx="8280">
                  <c:v>40391.541666643214</c:v>
                </c:pt>
                <c:pt idx="8281">
                  <c:v>40391.583333309893</c:v>
                </c:pt>
                <c:pt idx="8282">
                  <c:v>40391.624999976571</c:v>
                </c:pt>
                <c:pt idx="8283">
                  <c:v>40391.666666643207</c:v>
                </c:pt>
                <c:pt idx="8284">
                  <c:v>40391.708333309893</c:v>
                </c:pt>
                <c:pt idx="8285">
                  <c:v>40391.749999976564</c:v>
                </c:pt>
                <c:pt idx="8286">
                  <c:v>40391.791666643185</c:v>
                </c:pt>
                <c:pt idx="8287">
                  <c:v>40391.833333309893</c:v>
                </c:pt>
                <c:pt idx="8288">
                  <c:v>40391.874999976564</c:v>
                </c:pt>
                <c:pt idx="8289">
                  <c:v>40391.916666643207</c:v>
                </c:pt>
                <c:pt idx="8290">
                  <c:v>40391.9583333099</c:v>
                </c:pt>
                <c:pt idx="8291">
                  <c:v>40391.999999976542</c:v>
                </c:pt>
                <c:pt idx="8292">
                  <c:v>40392.041666643185</c:v>
                </c:pt>
                <c:pt idx="8293">
                  <c:v>40392.083333309878</c:v>
                </c:pt>
                <c:pt idx="8294">
                  <c:v>40392.124999976542</c:v>
                </c:pt>
                <c:pt idx="8295">
                  <c:v>40392.166666643185</c:v>
                </c:pt>
                <c:pt idx="8296">
                  <c:v>40392.208333309871</c:v>
                </c:pt>
                <c:pt idx="8297">
                  <c:v>40392.249999976535</c:v>
                </c:pt>
                <c:pt idx="8298">
                  <c:v>40392.29166664317</c:v>
                </c:pt>
                <c:pt idx="8299">
                  <c:v>40392.333333309849</c:v>
                </c:pt>
                <c:pt idx="8300">
                  <c:v>40392.374999976535</c:v>
                </c:pt>
                <c:pt idx="8301">
                  <c:v>40392.416666643192</c:v>
                </c:pt>
                <c:pt idx="8302">
                  <c:v>40392.458333309856</c:v>
                </c:pt>
                <c:pt idx="8303">
                  <c:v>40392.499999976513</c:v>
                </c:pt>
                <c:pt idx="8304">
                  <c:v>40392.54166664317</c:v>
                </c:pt>
                <c:pt idx="8305">
                  <c:v>40392.583333309842</c:v>
                </c:pt>
                <c:pt idx="8306">
                  <c:v>40392.624999976499</c:v>
                </c:pt>
                <c:pt idx="8307">
                  <c:v>40392.666666643156</c:v>
                </c:pt>
                <c:pt idx="8308">
                  <c:v>40392.708333309842</c:v>
                </c:pt>
                <c:pt idx="8309">
                  <c:v>40392.749999976491</c:v>
                </c:pt>
                <c:pt idx="8310">
                  <c:v>40392.791666643134</c:v>
                </c:pt>
                <c:pt idx="8311">
                  <c:v>40392.833333309834</c:v>
                </c:pt>
                <c:pt idx="8312">
                  <c:v>40392.874999976506</c:v>
                </c:pt>
                <c:pt idx="8313">
                  <c:v>40392.916666643148</c:v>
                </c:pt>
                <c:pt idx="8314">
                  <c:v>40392.958333309834</c:v>
                </c:pt>
                <c:pt idx="8315">
                  <c:v>40392.999999976491</c:v>
                </c:pt>
                <c:pt idx="8316">
                  <c:v>40393.041666643134</c:v>
                </c:pt>
                <c:pt idx="8317">
                  <c:v>40393.083333309813</c:v>
                </c:pt>
                <c:pt idx="8318">
                  <c:v>40393.124999976484</c:v>
                </c:pt>
                <c:pt idx="8319">
                  <c:v>40393.166666643134</c:v>
                </c:pt>
                <c:pt idx="8320">
                  <c:v>40393.208333309798</c:v>
                </c:pt>
                <c:pt idx="8321">
                  <c:v>40393.249999976462</c:v>
                </c:pt>
                <c:pt idx="8322">
                  <c:v>40393.291666643105</c:v>
                </c:pt>
                <c:pt idx="8323">
                  <c:v>40393.333333309791</c:v>
                </c:pt>
                <c:pt idx="8324">
                  <c:v>40393.374999976484</c:v>
                </c:pt>
                <c:pt idx="8325">
                  <c:v>40393.416666643119</c:v>
                </c:pt>
                <c:pt idx="8326">
                  <c:v>40393.458333309798</c:v>
                </c:pt>
                <c:pt idx="8327">
                  <c:v>40393.499999976448</c:v>
                </c:pt>
                <c:pt idx="8328">
                  <c:v>40393.541666643105</c:v>
                </c:pt>
                <c:pt idx="8329">
                  <c:v>40393.583333309783</c:v>
                </c:pt>
                <c:pt idx="8330">
                  <c:v>40393.62499997644</c:v>
                </c:pt>
                <c:pt idx="8331">
                  <c:v>40393.666666643105</c:v>
                </c:pt>
                <c:pt idx="8332">
                  <c:v>40393.708333309769</c:v>
                </c:pt>
                <c:pt idx="8333">
                  <c:v>40393.749999976433</c:v>
                </c:pt>
                <c:pt idx="8334">
                  <c:v>40393.791666643068</c:v>
                </c:pt>
                <c:pt idx="8335">
                  <c:v>40393.833333309762</c:v>
                </c:pt>
                <c:pt idx="8336">
                  <c:v>40393.874999976448</c:v>
                </c:pt>
                <c:pt idx="8337">
                  <c:v>40393.91666664309</c:v>
                </c:pt>
                <c:pt idx="8338">
                  <c:v>40393.958333309776</c:v>
                </c:pt>
                <c:pt idx="8339">
                  <c:v>40393.999999976419</c:v>
                </c:pt>
                <c:pt idx="8340">
                  <c:v>40394.041666643076</c:v>
                </c:pt>
                <c:pt idx="8341">
                  <c:v>40394.083333309747</c:v>
                </c:pt>
                <c:pt idx="8342">
                  <c:v>40394.124999976411</c:v>
                </c:pt>
                <c:pt idx="8343">
                  <c:v>40394.166666643076</c:v>
                </c:pt>
                <c:pt idx="8344">
                  <c:v>40394.20833330974</c:v>
                </c:pt>
                <c:pt idx="8345">
                  <c:v>40394.249999976411</c:v>
                </c:pt>
                <c:pt idx="8346">
                  <c:v>40394.291666643046</c:v>
                </c:pt>
                <c:pt idx="8347">
                  <c:v>40394.333333309733</c:v>
                </c:pt>
                <c:pt idx="8348">
                  <c:v>40394.374999976419</c:v>
                </c:pt>
                <c:pt idx="8349">
                  <c:v>40394.416666643061</c:v>
                </c:pt>
                <c:pt idx="8350">
                  <c:v>40394.458333309747</c:v>
                </c:pt>
                <c:pt idx="8351">
                  <c:v>40394.49999997639</c:v>
                </c:pt>
                <c:pt idx="8352">
                  <c:v>40394.541666643054</c:v>
                </c:pt>
                <c:pt idx="8353">
                  <c:v>40394.583333309718</c:v>
                </c:pt>
                <c:pt idx="8354">
                  <c:v>40394.624999976382</c:v>
                </c:pt>
                <c:pt idx="8355">
                  <c:v>40394.666666643032</c:v>
                </c:pt>
                <c:pt idx="8356">
                  <c:v>40394.708333309711</c:v>
                </c:pt>
                <c:pt idx="8357">
                  <c:v>40394.749999976382</c:v>
                </c:pt>
                <c:pt idx="8358">
                  <c:v>40394.791666643017</c:v>
                </c:pt>
                <c:pt idx="8359">
                  <c:v>40394.833333309703</c:v>
                </c:pt>
                <c:pt idx="8360">
                  <c:v>40394.87499997639</c:v>
                </c:pt>
                <c:pt idx="8361">
                  <c:v>40394.916666643032</c:v>
                </c:pt>
                <c:pt idx="8362">
                  <c:v>40394.958333309711</c:v>
                </c:pt>
                <c:pt idx="8363">
                  <c:v>40394.99999997636</c:v>
                </c:pt>
                <c:pt idx="8364">
                  <c:v>40395.041666643025</c:v>
                </c:pt>
                <c:pt idx="8365">
                  <c:v>40395.083333309689</c:v>
                </c:pt>
                <c:pt idx="8366">
                  <c:v>40395.124999976353</c:v>
                </c:pt>
                <c:pt idx="8367">
                  <c:v>40395.166666643003</c:v>
                </c:pt>
                <c:pt idx="8368">
                  <c:v>40395.208333309682</c:v>
                </c:pt>
                <c:pt idx="8369">
                  <c:v>40395.249999976346</c:v>
                </c:pt>
                <c:pt idx="8370">
                  <c:v>40395.291666642988</c:v>
                </c:pt>
                <c:pt idx="8371">
                  <c:v>40395.333333309682</c:v>
                </c:pt>
                <c:pt idx="8372">
                  <c:v>40395.374999976353</c:v>
                </c:pt>
                <c:pt idx="8373">
                  <c:v>40395.416666643003</c:v>
                </c:pt>
                <c:pt idx="8374">
                  <c:v>40395.458333309689</c:v>
                </c:pt>
                <c:pt idx="8375">
                  <c:v>40395.499999976331</c:v>
                </c:pt>
                <c:pt idx="8376">
                  <c:v>40395.541666642996</c:v>
                </c:pt>
                <c:pt idx="8377">
                  <c:v>40395.58333330966</c:v>
                </c:pt>
                <c:pt idx="8378">
                  <c:v>40395.624999976331</c:v>
                </c:pt>
                <c:pt idx="8379">
                  <c:v>40395.666666642988</c:v>
                </c:pt>
                <c:pt idx="8380">
                  <c:v>40395.708333309653</c:v>
                </c:pt>
                <c:pt idx="8381">
                  <c:v>40395.749999976317</c:v>
                </c:pt>
                <c:pt idx="8382">
                  <c:v>40395.791666642974</c:v>
                </c:pt>
                <c:pt idx="8383">
                  <c:v>40395.833333309645</c:v>
                </c:pt>
                <c:pt idx="8384">
                  <c:v>40395.874999976324</c:v>
                </c:pt>
                <c:pt idx="8385">
                  <c:v>40395.916666642996</c:v>
                </c:pt>
                <c:pt idx="8386">
                  <c:v>40395.958333309653</c:v>
                </c:pt>
                <c:pt idx="8387">
                  <c:v>40395.999999976302</c:v>
                </c:pt>
                <c:pt idx="8388">
                  <c:v>40396.041666642966</c:v>
                </c:pt>
                <c:pt idx="8389">
                  <c:v>40396.083333309631</c:v>
                </c:pt>
                <c:pt idx="8390">
                  <c:v>40396.124999976295</c:v>
                </c:pt>
                <c:pt idx="8391">
                  <c:v>40396.166666642959</c:v>
                </c:pt>
                <c:pt idx="8392">
                  <c:v>40396.208333309623</c:v>
                </c:pt>
                <c:pt idx="8393">
                  <c:v>40396.249999976288</c:v>
                </c:pt>
                <c:pt idx="8394">
                  <c:v>40396.291666642937</c:v>
                </c:pt>
                <c:pt idx="8395">
                  <c:v>40396.333333309616</c:v>
                </c:pt>
                <c:pt idx="8396">
                  <c:v>40396.374999976295</c:v>
                </c:pt>
                <c:pt idx="8397">
                  <c:v>40396.416666642959</c:v>
                </c:pt>
                <c:pt idx="8398">
                  <c:v>40396.458333309623</c:v>
                </c:pt>
                <c:pt idx="8399">
                  <c:v>40396.499999976273</c:v>
                </c:pt>
                <c:pt idx="8400">
                  <c:v>40396.541666642937</c:v>
                </c:pt>
                <c:pt idx="8401">
                  <c:v>40396.583333309602</c:v>
                </c:pt>
                <c:pt idx="8402">
                  <c:v>40396.624999976266</c:v>
                </c:pt>
                <c:pt idx="8403">
                  <c:v>40396.66666664293</c:v>
                </c:pt>
                <c:pt idx="8404">
                  <c:v>40396.708333309602</c:v>
                </c:pt>
                <c:pt idx="8405">
                  <c:v>40396.749999976259</c:v>
                </c:pt>
                <c:pt idx="8406">
                  <c:v>40396.791666642908</c:v>
                </c:pt>
                <c:pt idx="8407">
                  <c:v>40396.833333309602</c:v>
                </c:pt>
                <c:pt idx="8408">
                  <c:v>40396.874999976266</c:v>
                </c:pt>
                <c:pt idx="8409">
                  <c:v>40396.91666664293</c:v>
                </c:pt>
                <c:pt idx="8410">
                  <c:v>40396.958333309609</c:v>
                </c:pt>
                <c:pt idx="8411">
                  <c:v>40396.999999976244</c:v>
                </c:pt>
                <c:pt idx="8412">
                  <c:v>40397.041666642908</c:v>
                </c:pt>
                <c:pt idx="8413">
                  <c:v>40397.083333309587</c:v>
                </c:pt>
                <c:pt idx="8414">
                  <c:v>40397.124999976237</c:v>
                </c:pt>
                <c:pt idx="8415">
                  <c:v>40397.166666642901</c:v>
                </c:pt>
                <c:pt idx="8416">
                  <c:v>40397.20833330958</c:v>
                </c:pt>
                <c:pt idx="8417">
                  <c:v>40397.249999976229</c:v>
                </c:pt>
                <c:pt idx="8418">
                  <c:v>40397.291666642879</c:v>
                </c:pt>
                <c:pt idx="8419">
                  <c:v>40397.333333309572</c:v>
                </c:pt>
                <c:pt idx="8420">
                  <c:v>40397.374999976237</c:v>
                </c:pt>
                <c:pt idx="8421">
                  <c:v>40397.416666642901</c:v>
                </c:pt>
                <c:pt idx="8422">
                  <c:v>40397.45833330958</c:v>
                </c:pt>
                <c:pt idx="8423">
                  <c:v>40397.499999976215</c:v>
                </c:pt>
                <c:pt idx="8424">
                  <c:v>40397.541666642879</c:v>
                </c:pt>
                <c:pt idx="8425">
                  <c:v>40397.583333309543</c:v>
                </c:pt>
                <c:pt idx="8426">
                  <c:v>40397.624999976208</c:v>
                </c:pt>
                <c:pt idx="8427">
                  <c:v>40397.666666642872</c:v>
                </c:pt>
                <c:pt idx="8428">
                  <c:v>40397.708333309543</c:v>
                </c:pt>
                <c:pt idx="8429">
                  <c:v>40397.7499999762</c:v>
                </c:pt>
                <c:pt idx="8430">
                  <c:v>40397.79166664285</c:v>
                </c:pt>
                <c:pt idx="8431">
                  <c:v>40397.833333309543</c:v>
                </c:pt>
                <c:pt idx="8432">
                  <c:v>40397.874999976208</c:v>
                </c:pt>
                <c:pt idx="8433">
                  <c:v>40397.916666642872</c:v>
                </c:pt>
                <c:pt idx="8434">
                  <c:v>40397.958333309551</c:v>
                </c:pt>
                <c:pt idx="8435">
                  <c:v>40397.999999976193</c:v>
                </c:pt>
                <c:pt idx="8436">
                  <c:v>40398.04166664285</c:v>
                </c:pt>
                <c:pt idx="8437">
                  <c:v>40398.083333309529</c:v>
                </c:pt>
                <c:pt idx="8438">
                  <c:v>40398.124999976193</c:v>
                </c:pt>
                <c:pt idx="8439">
                  <c:v>40398.166666642835</c:v>
                </c:pt>
                <c:pt idx="8440">
                  <c:v>40398.208333309522</c:v>
                </c:pt>
                <c:pt idx="8441">
                  <c:v>40398.249999976186</c:v>
                </c:pt>
                <c:pt idx="8442">
                  <c:v>40398.291666642821</c:v>
                </c:pt>
                <c:pt idx="8443">
                  <c:v>40398.333333309514</c:v>
                </c:pt>
                <c:pt idx="8444">
                  <c:v>40398.374999976193</c:v>
                </c:pt>
                <c:pt idx="8445">
                  <c:v>40398.416666642843</c:v>
                </c:pt>
                <c:pt idx="8446">
                  <c:v>40398.458333309514</c:v>
                </c:pt>
                <c:pt idx="8447">
                  <c:v>40398.499999976171</c:v>
                </c:pt>
                <c:pt idx="8448">
                  <c:v>40398.541666642821</c:v>
                </c:pt>
                <c:pt idx="8449">
                  <c:v>40398.583333309492</c:v>
                </c:pt>
                <c:pt idx="8450">
                  <c:v>40398.624999976149</c:v>
                </c:pt>
                <c:pt idx="8451">
                  <c:v>40398.666666642814</c:v>
                </c:pt>
                <c:pt idx="8452">
                  <c:v>40398.708333309492</c:v>
                </c:pt>
                <c:pt idx="8453">
                  <c:v>40398.749999976142</c:v>
                </c:pt>
                <c:pt idx="8454">
                  <c:v>40398.791666642785</c:v>
                </c:pt>
                <c:pt idx="8455">
                  <c:v>40398.833333309485</c:v>
                </c:pt>
                <c:pt idx="8456">
                  <c:v>40398.874999976157</c:v>
                </c:pt>
                <c:pt idx="8457">
                  <c:v>40398.916666642799</c:v>
                </c:pt>
                <c:pt idx="8458">
                  <c:v>40398.958333309485</c:v>
                </c:pt>
                <c:pt idx="8459">
                  <c:v>40398.999999976142</c:v>
                </c:pt>
                <c:pt idx="8460">
                  <c:v>40399.041666642785</c:v>
                </c:pt>
                <c:pt idx="8461">
                  <c:v>40399.083333309463</c:v>
                </c:pt>
                <c:pt idx="8462">
                  <c:v>40399.124999976135</c:v>
                </c:pt>
                <c:pt idx="8463">
                  <c:v>40399.166666642785</c:v>
                </c:pt>
                <c:pt idx="8464">
                  <c:v>40399.208333309449</c:v>
                </c:pt>
                <c:pt idx="8465">
                  <c:v>40399.249999976113</c:v>
                </c:pt>
                <c:pt idx="8466">
                  <c:v>40399.291666642763</c:v>
                </c:pt>
                <c:pt idx="8467">
                  <c:v>40399.333333309442</c:v>
                </c:pt>
                <c:pt idx="8468">
                  <c:v>40399.374999976135</c:v>
                </c:pt>
                <c:pt idx="8469">
                  <c:v>40399.416666642785</c:v>
                </c:pt>
                <c:pt idx="8470">
                  <c:v>40399.458333309456</c:v>
                </c:pt>
                <c:pt idx="8471">
                  <c:v>40399.499999976098</c:v>
                </c:pt>
                <c:pt idx="8472">
                  <c:v>40399.541666642755</c:v>
                </c:pt>
                <c:pt idx="8473">
                  <c:v>40399.583333309442</c:v>
                </c:pt>
                <c:pt idx="8474">
                  <c:v>40399.624999976091</c:v>
                </c:pt>
                <c:pt idx="8475">
                  <c:v>40399.666666642755</c:v>
                </c:pt>
                <c:pt idx="8476">
                  <c:v>40399.708333309434</c:v>
                </c:pt>
                <c:pt idx="8477">
                  <c:v>40399.749999976091</c:v>
                </c:pt>
                <c:pt idx="8478">
                  <c:v>40399.791666642726</c:v>
                </c:pt>
                <c:pt idx="8479">
                  <c:v>40399.833333309412</c:v>
                </c:pt>
                <c:pt idx="8480">
                  <c:v>40399.874999976098</c:v>
                </c:pt>
                <c:pt idx="8481">
                  <c:v>40399.916666642741</c:v>
                </c:pt>
                <c:pt idx="8482">
                  <c:v>40399.958333309434</c:v>
                </c:pt>
                <c:pt idx="8483">
                  <c:v>40399.999999976069</c:v>
                </c:pt>
                <c:pt idx="8484">
                  <c:v>40400.041666642734</c:v>
                </c:pt>
                <c:pt idx="8485">
                  <c:v>40400.083333309398</c:v>
                </c:pt>
                <c:pt idx="8486">
                  <c:v>40400.124999976062</c:v>
                </c:pt>
                <c:pt idx="8487">
                  <c:v>40400.166666642726</c:v>
                </c:pt>
                <c:pt idx="8488">
                  <c:v>40400.208333309391</c:v>
                </c:pt>
                <c:pt idx="8489">
                  <c:v>40400.249999976062</c:v>
                </c:pt>
                <c:pt idx="8490">
                  <c:v>40400.291666642697</c:v>
                </c:pt>
                <c:pt idx="8491">
                  <c:v>40400.333333309383</c:v>
                </c:pt>
                <c:pt idx="8492">
                  <c:v>40400.374999976069</c:v>
                </c:pt>
                <c:pt idx="8493">
                  <c:v>40400.416666642712</c:v>
                </c:pt>
                <c:pt idx="8494">
                  <c:v>40400.458333309398</c:v>
                </c:pt>
                <c:pt idx="8495">
                  <c:v>40400.49999997604</c:v>
                </c:pt>
                <c:pt idx="8496">
                  <c:v>40400.541666642705</c:v>
                </c:pt>
                <c:pt idx="8497">
                  <c:v>40400.583333309369</c:v>
                </c:pt>
                <c:pt idx="8498">
                  <c:v>40400.624999976033</c:v>
                </c:pt>
                <c:pt idx="8499">
                  <c:v>40400.666666642683</c:v>
                </c:pt>
                <c:pt idx="8500">
                  <c:v>40400.708333309361</c:v>
                </c:pt>
                <c:pt idx="8501">
                  <c:v>40400.749999976033</c:v>
                </c:pt>
                <c:pt idx="8502">
                  <c:v>40400.791666642668</c:v>
                </c:pt>
                <c:pt idx="8503">
                  <c:v>40400.833333309361</c:v>
                </c:pt>
                <c:pt idx="8504">
                  <c:v>40400.87499997604</c:v>
                </c:pt>
                <c:pt idx="8505">
                  <c:v>40400.916666642683</c:v>
                </c:pt>
                <c:pt idx="8506">
                  <c:v>40400.958333309369</c:v>
                </c:pt>
                <c:pt idx="8507">
                  <c:v>40400.999999976011</c:v>
                </c:pt>
                <c:pt idx="8508">
                  <c:v>40401.041666642675</c:v>
                </c:pt>
                <c:pt idx="8509">
                  <c:v>40401.08333330934</c:v>
                </c:pt>
                <c:pt idx="8510">
                  <c:v>40401.124999976011</c:v>
                </c:pt>
                <c:pt idx="8511">
                  <c:v>40401.166666642654</c:v>
                </c:pt>
                <c:pt idx="8512">
                  <c:v>40401.208333309332</c:v>
                </c:pt>
                <c:pt idx="8513">
                  <c:v>40401.249999975997</c:v>
                </c:pt>
                <c:pt idx="8514">
                  <c:v>40401.291666642632</c:v>
                </c:pt>
                <c:pt idx="8515">
                  <c:v>40401.333333309332</c:v>
                </c:pt>
                <c:pt idx="8516">
                  <c:v>40401.374999976004</c:v>
                </c:pt>
                <c:pt idx="8517">
                  <c:v>40401.416666642661</c:v>
                </c:pt>
                <c:pt idx="8518">
                  <c:v>40401.45833330934</c:v>
                </c:pt>
                <c:pt idx="8519">
                  <c:v>40401.499999975982</c:v>
                </c:pt>
                <c:pt idx="8520">
                  <c:v>40401.541666642632</c:v>
                </c:pt>
                <c:pt idx="8521">
                  <c:v>40401.583333309311</c:v>
                </c:pt>
                <c:pt idx="8522">
                  <c:v>40401.624999975982</c:v>
                </c:pt>
                <c:pt idx="8523">
                  <c:v>40401.666666642624</c:v>
                </c:pt>
                <c:pt idx="8524">
                  <c:v>40401.708333309303</c:v>
                </c:pt>
                <c:pt idx="8525">
                  <c:v>40401.749999975968</c:v>
                </c:pt>
                <c:pt idx="8526">
                  <c:v>40401.791666642603</c:v>
                </c:pt>
                <c:pt idx="8527">
                  <c:v>40401.833333309296</c:v>
                </c:pt>
                <c:pt idx="8528">
                  <c:v>40401.874999975975</c:v>
                </c:pt>
                <c:pt idx="8529">
                  <c:v>40401.916666642632</c:v>
                </c:pt>
                <c:pt idx="8530">
                  <c:v>40401.958333309303</c:v>
                </c:pt>
                <c:pt idx="8531">
                  <c:v>40401.999999975953</c:v>
                </c:pt>
                <c:pt idx="8532">
                  <c:v>40402.041666642603</c:v>
                </c:pt>
                <c:pt idx="8533">
                  <c:v>40402.083333309281</c:v>
                </c:pt>
                <c:pt idx="8534">
                  <c:v>40402.124999975946</c:v>
                </c:pt>
                <c:pt idx="8535">
                  <c:v>40402.166666642595</c:v>
                </c:pt>
                <c:pt idx="8536">
                  <c:v>40402.208333309281</c:v>
                </c:pt>
                <c:pt idx="8537">
                  <c:v>40402.249999975938</c:v>
                </c:pt>
                <c:pt idx="8538">
                  <c:v>40402.291666642581</c:v>
                </c:pt>
                <c:pt idx="8539">
                  <c:v>40402.333333309267</c:v>
                </c:pt>
                <c:pt idx="8540">
                  <c:v>40402.374999975946</c:v>
                </c:pt>
                <c:pt idx="8541">
                  <c:v>40402.416666642603</c:v>
                </c:pt>
                <c:pt idx="8542">
                  <c:v>40402.458333309274</c:v>
                </c:pt>
                <c:pt idx="8543">
                  <c:v>40402.499999975931</c:v>
                </c:pt>
                <c:pt idx="8544">
                  <c:v>40402.541666642588</c:v>
                </c:pt>
                <c:pt idx="8545">
                  <c:v>40402.583333309252</c:v>
                </c:pt>
                <c:pt idx="8546">
                  <c:v>40402.624999975917</c:v>
                </c:pt>
                <c:pt idx="8547">
                  <c:v>40402.666666642581</c:v>
                </c:pt>
                <c:pt idx="8548">
                  <c:v>40402.708333309245</c:v>
                </c:pt>
                <c:pt idx="8549">
                  <c:v>40402.749999975909</c:v>
                </c:pt>
                <c:pt idx="8550">
                  <c:v>40402.791666642574</c:v>
                </c:pt>
                <c:pt idx="8551">
                  <c:v>40402.833333309238</c:v>
                </c:pt>
                <c:pt idx="8552">
                  <c:v>40402.874999975917</c:v>
                </c:pt>
                <c:pt idx="8553">
                  <c:v>40402.916666642588</c:v>
                </c:pt>
                <c:pt idx="8554">
                  <c:v>40402.958333309245</c:v>
                </c:pt>
                <c:pt idx="8555">
                  <c:v>40402.999999975895</c:v>
                </c:pt>
                <c:pt idx="8556">
                  <c:v>40403.041666642559</c:v>
                </c:pt>
                <c:pt idx="8557">
                  <c:v>40403.083333309223</c:v>
                </c:pt>
                <c:pt idx="8558">
                  <c:v>40403.124999975887</c:v>
                </c:pt>
                <c:pt idx="8559">
                  <c:v>40403.166666642552</c:v>
                </c:pt>
                <c:pt idx="8560">
                  <c:v>40403.208333309216</c:v>
                </c:pt>
                <c:pt idx="8561">
                  <c:v>40403.24999997588</c:v>
                </c:pt>
                <c:pt idx="8562">
                  <c:v>40403.29166664253</c:v>
                </c:pt>
                <c:pt idx="8563">
                  <c:v>40403.333333309209</c:v>
                </c:pt>
                <c:pt idx="8564">
                  <c:v>40403.374999975887</c:v>
                </c:pt>
                <c:pt idx="8565">
                  <c:v>40403.416666642552</c:v>
                </c:pt>
                <c:pt idx="8566">
                  <c:v>40403.458333309216</c:v>
                </c:pt>
                <c:pt idx="8567">
                  <c:v>40403.499999975866</c:v>
                </c:pt>
                <c:pt idx="8568">
                  <c:v>40403.54166664253</c:v>
                </c:pt>
                <c:pt idx="8569">
                  <c:v>40403.583333309201</c:v>
                </c:pt>
                <c:pt idx="8570">
                  <c:v>40403.624999975858</c:v>
                </c:pt>
                <c:pt idx="8571">
                  <c:v>40403.666666642523</c:v>
                </c:pt>
                <c:pt idx="8572">
                  <c:v>40403.708333309201</c:v>
                </c:pt>
                <c:pt idx="8573">
                  <c:v>40403.749999975851</c:v>
                </c:pt>
                <c:pt idx="8574">
                  <c:v>40403.791666642501</c:v>
                </c:pt>
                <c:pt idx="8575">
                  <c:v>40403.833333309194</c:v>
                </c:pt>
                <c:pt idx="8576">
                  <c:v>40403.874999975858</c:v>
                </c:pt>
                <c:pt idx="8577">
                  <c:v>40403.916666642523</c:v>
                </c:pt>
                <c:pt idx="8578">
                  <c:v>40403.958333309201</c:v>
                </c:pt>
                <c:pt idx="8579">
                  <c:v>40403.999999975837</c:v>
                </c:pt>
                <c:pt idx="8580">
                  <c:v>40404.041666642501</c:v>
                </c:pt>
                <c:pt idx="8581">
                  <c:v>40404.08333330918</c:v>
                </c:pt>
                <c:pt idx="8582">
                  <c:v>40404.124999975829</c:v>
                </c:pt>
                <c:pt idx="8583">
                  <c:v>40404.166666642494</c:v>
                </c:pt>
                <c:pt idx="8584">
                  <c:v>40404.208333309172</c:v>
                </c:pt>
                <c:pt idx="8585">
                  <c:v>40404.249999975822</c:v>
                </c:pt>
                <c:pt idx="8586">
                  <c:v>40404.291666642472</c:v>
                </c:pt>
                <c:pt idx="8587">
                  <c:v>40404.333333309165</c:v>
                </c:pt>
                <c:pt idx="8588">
                  <c:v>40404.374999975829</c:v>
                </c:pt>
                <c:pt idx="8589">
                  <c:v>40404.416666642494</c:v>
                </c:pt>
                <c:pt idx="8590">
                  <c:v>40404.458333309165</c:v>
                </c:pt>
                <c:pt idx="8591">
                  <c:v>40404.499999975807</c:v>
                </c:pt>
                <c:pt idx="8592">
                  <c:v>40404.541666642472</c:v>
                </c:pt>
                <c:pt idx="8593">
                  <c:v>40404.583333309143</c:v>
                </c:pt>
                <c:pt idx="8594">
                  <c:v>40404.6249999758</c:v>
                </c:pt>
                <c:pt idx="8595">
                  <c:v>40404.666666642464</c:v>
                </c:pt>
                <c:pt idx="8596">
                  <c:v>40404.708333309143</c:v>
                </c:pt>
                <c:pt idx="8597">
                  <c:v>40404.749999975786</c:v>
                </c:pt>
                <c:pt idx="8598">
                  <c:v>40404.791666642443</c:v>
                </c:pt>
                <c:pt idx="8599">
                  <c:v>40404.833333309136</c:v>
                </c:pt>
                <c:pt idx="8600">
                  <c:v>40404.874999975793</c:v>
                </c:pt>
                <c:pt idx="8601">
                  <c:v>40404.916666642464</c:v>
                </c:pt>
                <c:pt idx="8602">
                  <c:v>40404.958333309143</c:v>
                </c:pt>
                <c:pt idx="8603">
                  <c:v>40404.999999975778</c:v>
                </c:pt>
                <c:pt idx="8604">
                  <c:v>40405.041666642435</c:v>
                </c:pt>
                <c:pt idx="8605">
                  <c:v>40405.083333309121</c:v>
                </c:pt>
                <c:pt idx="8606">
                  <c:v>40405.124999975771</c:v>
                </c:pt>
                <c:pt idx="8607">
                  <c:v>40405.166666642435</c:v>
                </c:pt>
                <c:pt idx="8608">
                  <c:v>40405.208333309114</c:v>
                </c:pt>
                <c:pt idx="8609">
                  <c:v>40405.249999975764</c:v>
                </c:pt>
                <c:pt idx="8610">
                  <c:v>40405.291666642413</c:v>
                </c:pt>
                <c:pt idx="8611">
                  <c:v>40405.333333309092</c:v>
                </c:pt>
                <c:pt idx="8612">
                  <c:v>40405.374999975771</c:v>
                </c:pt>
                <c:pt idx="8613">
                  <c:v>40405.416666642435</c:v>
                </c:pt>
                <c:pt idx="8614">
                  <c:v>40405.458333309114</c:v>
                </c:pt>
                <c:pt idx="8615">
                  <c:v>40405.499999975735</c:v>
                </c:pt>
                <c:pt idx="8616">
                  <c:v>40405.541666642406</c:v>
                </c:pt>
                <c:pt idx="8617">
                  <c:v>40405.583333309092</c:v>
                </c:pt>
                <c:pt idx="8618">
                  <c:v>40405.624999975735</c:v>
                </c:pt>
                <c:pt idx="8619">
                  <c:v>40405.666666642406</c:v>
                </c:pt>
                <c:pt idx="8620">
                  <c:v>40405.708333309085</c:v>
                </c:pt>
                <c:pt idx="8621">
                  <c:v>40405.749999975735</c:v>
                </c:pt>
                <c:pt idx="8622">
                  <c:v>40405.791666642377</c:v>
                </c:pt>
                <c:pt idx="8623">
                  <c:v>40405.833333309063</c:v>
                </c:pt>
                <c:pt idx="8624">
                  <c:v>40405.874999975742</c:v>
                </c:pt>
                <c:pt idx="8625">
                  <c:v>40405.916666642392</c:v>
                </c:pt>
                <c:pt idx="8626">
                  <c:v>40405.958333309085</c:v>
                </c:pt>
                <c:pt idx="8627">
                  <c:v>40405.99999997572</c:v>
                </c:pt>
                <c:pt idx="8628">
                  <c:v>40406.041666642384</c:v>
                </c:pt>
                <c:pt idx="8629">
                  <c:v>40406.083333309049</c:v>
                </c:pt>
                <c:pt idx="8630">
                  <c:v>40406.124999975706</c:v>
                </c:pt>
                <c:pt idx="8631">
                  <c:v>40406.166666642377</c:v>
                </c:pt>
                <c:pt idx="8632">
                  <c:v>40406.208333309041</c:v>
                </c:pt>
                <c:pt idx="8633">
                  <c:v>40406.249999975706</c:v>
                </c:pt>
                <c:pt idx="8634">
                  <c:v>40406.291666642348</c:v>
                </c:pt>
                <c:pt idx="8635">
                  <c:v>40406.333333309041</c:v>
                </c:pt>
                <c:pt idx="8636">
                  <c:v>40406.374999975698</c:v>
                </c:pt>
                <c:pt idx="8637">
                  <c:v>40406.416666642363</c:v>
                </c:pt>
                <c:pt idx="8638">
                  <c:v>40406.458333309049</c:v>
                </c:pt>
                <c:pt idx="8639">
                  <c:v>40406.499999975684</c:v>
                </c:pt>
                <c:pt idx="8640">
                  <c:v>40406.541666642355</c:v>
                </c:pt>
                <c:pt idx="8641">
                  <c:v>40406.583333309034</c:v>
                </c:pt>
                <c:pt idx="8642">
                  <c:v>40406.624999975684</c:v>
                </c:pt>
                <c:pt idx="8643">
                  <c:v>40406.666666642333</c:v>
                </c:pt>
                <c:pt idx="8644">
                  <c:v>40406.708333309012</c:v>
                </c:pt>
                <c:pt idx="8645">
                  <c:v>40406.749999975676</c:v>
                </c:pt>
                <c:pt idx="8646">
                  <c:v>40406.791666642319</c:v>
                </c:pt>
                <c:pt idx="8647">
                  <c:v>40406.833333309012</c:v>
                </c:pt>
                <c:pt idx="8648">
                  <c:v>40406.874999975669</c:v>
                </c:pt>
                <c:pt idx="8649">
                  <c:v>40406.916666642333</c:v>
                </c:pt>
                <c:pt idx="8650">
                  <c:v>40406.95833330902</c:v>
                </c:pt>
                <c:pt idx="8651">
                  <c:v>40406.999999975655</c:v>
                </c:pt>
                <c:pt idx="8652">
                  <c:v>40407.041666642326</c:v>
                </c:pt>
                <c:pt idx="8653">
                  <c:v>40407.083333309005</c:v>
                </c:pt>
                <c:pt idx="8654">
                  <c:v>40407.124999975655</c:v>
                </c:pt>
                <c:pt idx="8655">
                  <c:v>40407.166666642304</c:v>
                </c:pt>
                <c:pt idx="8656">
                  <c:v>40407.208333308998</c:v>
                </c:pt>
                <c:pt idx="8657">
                  <c:v>40407.249999975633</c:v>
                </c:pt>
                <c:pt idx="8658">
                  <c:v>40407.291666642283</c:v>
                </c:pt>
                <c:pt idx="8659">
                  <c:v>40407.333333308998</c:v>
                </c:pt>
                <c:pt idx="8660">
                  <c:v>40407.37499997564</c:v>
                </c:pt>
                <c:pt idx="8661">
                  <c:v>40407.416666642312</c:v>
                </c:pt>
                <c:pt idx="8662">
                  <c:v>40407.458333308998</c:v>
                </c:pt>
                <c:pt idx="8663">
                  <c:v>40407.499999975626</c:v>
                </c:pt>
                <c:pt idx="8664">
                  <c:v>40407.541666642283</c:v>
                </c:pt>
                <c:pt idx="8665">
                  <c:v>40407.583333308976</c:v>
                </c:pt>
                <c:pt idx="8666">
                  <c:v>40407.624999975626</c:v>
                </c:pt>
                <c:pt idx="8667">
                  <c:v>40407.666666642275</c:v>
                </c:pt>
                <c:pt idx="8668">
                  <c:v>40407.708333308976</c:v>
                </c:pt>
                <c:pt idx="8669">
                  <c:v>40407.749999975604</c:v>
                </c:pt>
                <c:pt idx="8670">
                  <c:v>40407.791666642253</c:v>
                </c:pt>
                <c:pt idx="8671">
                  <c:v>40407.833333308969</c:v>
                </c:pt>
                <c:pt idx="8672">
                  <c:v>40407.874999975611</c:v>
                </c:pt>
                <c:pt idx="8673">
                  <c:v>40407.916666642283</c:v>
                </c:pt>
                <c:pt idx="8674">
                  <c:v>40407.958333308976</c:v>
                </c:pt>
                <c:pt idx="8675">
                  <c:v>40407.999999975604</c:v>
                </c:pt>
                <c:pt idx="8676">
                  <c:v>40408.041666642253</c:v>
                </c:pt>
                <c:pt idx="8677">
                  <c:v>40408.083333308947</c:v>
                </c:pt>
                <c:pt idx="8678">
                  <c:v>40408.124999975596</c:v>
                </c:pt>
                <c:pt idx="8679">
                  <c:v>40408.166666642246</c:v>
                </c:pt>
                <c:pt idx="8680">
                  <c:v>40408.208333308947</c:v>
                </c:pt>
                <c:pt idx="8681">
                  <c:v>40408.249999975589</c:v>
                </c:pt>
                <c:pt idx="8682">
                  <c:v>40408.291666642224</c:v>
                </c:pt>
                <c:pt idx="8683">
                  <c:v>40408.333333308939</c:v>
                </c:pt>
                <c:pt idx="8684">
                  <c:v>40408.374999975596</c:v>
                </c:pt>
                <c:pt idx="8685">
                  <c:v>40408.416666642246</c:v>
                </c:pt>
                <c:pt idx="8686">
                  <c:v>40408.458333308947</c:v>
                </c:pt>
                <c:pt idx="8687">
                  <c:v>40408.499999975582</c:v>
                </c:pt>
                <c:pt idx="8688">
                  <c:v>40408.541666642224</c:v>
                </c:pt>
                <c:pt idx="8689">
                  <c:v>40408.583333308918</c:v>
                </c:pt>
                <c:pt idx="8690">
                  <c:v>40408.624999975567</c:v>
                </c:pt>
                <c:pt idx="8691">
                  <c:v>40408.666666642224</c:v>
                </c:pt>
                <c:pt idx="8692">
                  <c:v>40408.70833330891</c:v>
                </c:pt>
                <c:pt idx="8693">
                  <c:v>40408.74999997556</c:v>
                </c:pt>
                <c:pt idx="8694">
                  <c:v>40408.791666642202</c:v>
                </c:pt>
                <c:pt idx="8695">
                  <c:v>40408.833333308903</c:v>
                </c:pt>
                <c:pt idx="8696">
                  <c:v>40408.874999975567</c:v>
                </c:pt>
                <c:pt idx="8697">
                  <c:v>40408.916666642217</c:v>
                </c:pt>
                <c:pt idx="8698">
                  <c:v>40408.95833330891</c:v>
                </c:pt>
                <c:pt idx="8699">
                  <c:v>40408.999999975546</c:v>
                </c:pt>
                <c:pt idx="8700">
                  <c:v>40409.041666642195</c:v>
                </c:pt>
                <c:pt idx="8701">
                  <c:v>40409.083333308896</c:v>
                </c:pt>
                <c:pt idx="8702">
                  <c:v>40409.124999975538</c:v>
                </c:pt>
                <c:pt idx="8703">
                  <c:v>40409.166666642195</c:v>
                </c:pt>
                <c:pt idx="8704">
                  <c:v>40409.208333308889</c:v>
                </c:pt>
                <c:pt idx="8705">
                  <c:v>40409.249999975531</c:v>
                </c:pt>
                <c:pt idx="8706">
                  <c:v>40409.291666642181</c:v>
                </c:pt>
                <c:pt idx="8707">
                  <c:v>40409.333333308874</c:v>
                </c:pt>
                <c:pt idx="8708">
                  <c:v>40409.374999975546</c:v>
                </c:pt>
                <c:pt idx="8709">
                  <c:v>40409.416666642202</c:v>
                </c:pt>
                <c:pt idx="8710">
                  <c:v>40409.458333308881</c:v>
                </c:pt>
                <c:pt idx="8711">
                  <c:v>40409.499999975516</c:v>
                </c:pt>
                <c:pt idx="8712">
                  <c:v>40409.541666642181</c:v>
                </c:pt>
                <c:pt idx="8713">
                  <c:v>40409.583333308859</c:v>
                </c:pt>
                <c:pt idx="8714">
                  <c:v>40409.624999975509</c:v>
                </c:pt>
                <c:pt idx="8715">
                  <c:v>40409.666666642173</c:v>
                </c:pt>
                <c:pt idx="8716">
                  <c:v>40409.708333308852</c:v>
                </c:pt>
                <c:pt idx="8717">
                  <c:v>40409.749999975502</c:v>
                </c:pt>
                <c:pt idx="8718">
                  <c:v>40409.791666642152</c:v>
                </c:pt>
                <c:pt idx="8719">
                  <c:v>40409.833333308845</c:v>
                </c:pt>
                <c:pt idx="8720">
                  <c:v>40409.874999975509</c:v>
                </c:pt>
                <c:pt idx="8721">
                  <c:v>40409.916666642173</c:v>
                </c:pt>
                <c:pt idx="8722">
                  <c:v>40409.958333308852</c:v>
                </c:pt>
                <c:pt idx="8723">
                  <c:v>40409.999999975487</c:v>
                </c:pt>
                <c:pt idx="8724">
                  <c:v>40410.041666642152</c:v>
                </c:pt>
                <c:pt idx="8725">
                  <c:v>40410.08333330883</c:v>
                </c:pt>
                <c:pt idx="8726">
                  <c:v>40410.12499997548</c:v>
                </c:pt>
                <c:pt idx="8727">
                  <c:v>40410.166666642144</c:v>
                </c:pt>
                <c:pt idx="8728">
                  <c:v>40410.208333308823</c:v>
                </c:pt>
                <c:pt idx="8729">
                  <c:v>40410.249999975473</c:v>
                </c:pt>
                <c:pt idx="8730">
                  <c:v>40410.291666642122</c:v>
                </c:pt>
                <c:pt idx="8731">
                  <c:v>40410.333333308816</c:v>
                </c:pt>
                <c:pt idx="8732">
                  <c:v>40410.37499997548</c:v>
                </c:pt>
                <c:pt idx="8733">
                  <c:v>40410.416666642144</c:v>
                </c:pt>
                <c:pt idx="8734">
                  <c:v>40410.458333308823</c:v>
                </c:pt>
                <c:pt idx="8735">
                  <c:v>40410.499999975458</c:v>
                </c:pt>
                <c:pt idx="8736">
                  <c:v>40410.541666642122</c:v>
                </c:pt>
                <c:pt idx="8737">
                  <c:v>40410.583333308801</c:v>
                </c:pt>
                <c:pt idx="8738">
                  <c:v>40410.624999975451</c:v>
                </c:pt>
                <c:pt idx="8739">
                  <c:v>40410.666666642115</c:v>
                </c:pt>
                <c:pt idx="8740">
                  <c:v>40410.708333308794</c:v>
                </c:pt>
                <c:pt idx="8741">
                  <c:v>40410.749999975444</c:v>
                </c:pt>
                <c:pt idx="8742">
                  <c:v>40410.791666642093</c:v>
                </c:pt>
                <c:pt idx="8743">
                  <c:v>40410.833333308787</c:v>
                </c:pt>
                <c:pt idx="8744">
                  <c:v>40410.874999975451</c:v>
                </c:pt>
                <c:pt idx="8745">
                  <c:v>40410.916666642115</c:v>
                </c:pt>
                <c:pt idx="8746">
                  <c:v>40410.958333308794</c:v>
                </c:pt>
                <c:pt idx="8747">
                  <c:v>40410.999999975429</c:v>
                </c:pt>
                <c:pt idx="8748">
                  <c:v>40411.041666642086</c:v>
                </c:pt>
                <c:pt idx="8749">
                  <c:v>40411.083333308772</c:v>
                </c:pt>
                <c:pt idx="8750">
                  <c:v>40411.124999975422</c:v>
                </c:pt>
                <c:pt idx="8751">
                  <c:v>40411.166666642086</c:v>
                </c:pt>
                <c:pt idx="8752">
                  <c:v>40411.208333308765</c:v>
                </c:pt>
                <c:pt idx="8753">
                  <c:v>40411.249999975415</c:v>
                </c:pt>
                <c:pt idx="8754">
                  <c:v>40411.291666642064</c:v>
                </c:pt>
                <c:pt idx="8755">
                  <c:v>40411.333333308743</c:v>
                </c:pt>
                <c:pt idx="8756">
                  <c:v>40411.374999975422</c:v>
                </c:pt>
                <c:pt idx="8757">
                  <c:v>40411.416666642086</c:v>
                </c:pt>
                <c:pt idx="8758">
                  <c:v>40411.458333308765</c:v>
                </c:pt>
                <c:pt idx="8759">
                  <c:v>40411.4999999754</c:v>
                </c:pt>
                <c:pt idx="8760">
                  <c:v>40411.541666642064</c:v>
                </c:pt>
                <c:pt idx="8761">
                  <c:v>40411.583333308743</c:v>
                </c:pt>
                <c:pt idx="8762">
                  <c:v>40411.624999975385</c:v>
                </c:pt>
                <c:pt idx="8763">
                  <c:v>40411.666666642057</c:v>
                </c:pt>
                <c:pt idx="8764">
                  <c:v>40411.708333308736</c:v>
                </c:pt>
                <c:pt idx="8765">
                  <c:v>40411.749999975385</c:v>
                </c:pt>
                <c:pt idx="8766">
                  <c:v>40411.791666642028</c:v>
                </c:pt>
                <c:pt idx="8767">
                  <c:v>40411.833333308728</c:v>
                </c:pt>
                <c:pt idx="8768">
                  <c:v>40411.874999975393</c:v>
                </c:pt>
                <c:pt idx="8769">
                  <c:v>40411.916666642042</c:v>
                </c:pt>
                <c:pt idx="8770">
                  <c:v>40411.958333308736</c:v>
                </c:pt>
                <c:pt idx="8771">
                  <c:v>40411.999999975371</c:v>
                </c:pt>
                <c:pt idx="8772">
                  <c:v>40412.041666642035</c:v>
                </c:pt>
                <c:pt idx="8773">
                  <c:v>40412.083333308699</c:v>
                </c:pt>
                <c:pt idx="8774">
                  <c:v>40412.124999975364</c:v>
                </c:pt>
                <c:pt idx="8775">
                  <c:v>40412.166666642028</c:v>
                </c:pt>
                <c:pt idx="8776">
                  <c:v>40412.208333308692</c:v>
                </c:pt>
                <c:pt idx="8777">
                  <c:v>40412.249999975356</c:v>
                </c:pt>
                <c:pt idx="8778">
                  <c:v>40412.291666641999</c:v>
                </c:pt>
                <c:pt idx="8779">
                  <c:v>40412.333333308692</c:v>
                </c:pt>
                <c:pt idx="8780">
                  <c:v>40412.374999975349</c:v>
                </c:pt>
                <c:pt idx="8781">
                  <c:v>40412.416666642013</c:v>
                </c:pt>
                <c:pt idx="8782">
                  <c:v>40412.458333308699</c:v>
                </c:pt>
                <c:pt idx="8783">
                  <c:v>40412.499999975335</c:v>
                </c:pt>
                <c:pt idx="8784">
                  <c:v>40412.541666642006</c:v>
                </c:pt>
                <c:pt idx="8785">
                  <c:v>40412.583333308685</c:v>
                </c:pt>
                <c:pt idx="8786">
                  <c:v>40412.624999975335</c:v>
                </c:pt>
                <c:pt idx="8787">
                  <c:v>40412.666666641984</c:v>
                </c:pt>
                <c:pt idx="8788">
                  <c:v>40412.708333308663</c:v>
                </c:pt>
                <c:pt idx="8789">
                  <c:v>40412.749999975327</c:v>
                </c:pt>
                <c:pt idx="8790">
                  <c:v>40412.79166664197</c:v>
                </c:pt>
                <c:pt idx="8791">
                  <c:v>40412.833333308663</c:v>
                </c:pt>
                <c:pt idx="8792">
                  <c:v>40412.874999975335</c:v>
                </c:pt>
                <c:pt idx="8793">
                  <c:v>40412.916666641991</c:v>
                </c:pt>
                <c:pt idx="8794">
                  <c:v>40412.95833330867</c:v>
                </c:pt>
                <c:pt idx="8795">
                  <c:v>40412.999999975305</c:v>
                </c:pt>
                <c:pt idx="8796">
                  <c:v>40413.041666641977</c:v>
                </c:pt>
                <c:pt idx="8797">
                  <c:v>40413.083333308641</c:v>
                </c:pt>
                <c:pt idx="8798">
                  <c:v>40413.124999975305</c:v>
                </c:pt>
                <c:pt idx="8799">
                  <c:v>40413.16666664197</c:v>
                </c:pt>
                <c:pt idx="8800">
                  <c:v>40413.208333308641</c:v>
                </c:pt>
                <c:pt idx="8801">
                  <c:v>40413.249999975284</c:v>
                </c:pt>
                <c:pt idx="8802">
                  <c:v>40413.291666641933</c:v>
                </c:pt>
                <c:pt idx="8803">
                  <c:v>40413.333333308641</c:v>
                </c:pt>
                <c:pt idx="8804">
                  <c:v>40413.374999975291</c:v>
                </c:pt>
                <c:pt idx="8805">
                  <c:v>40413.416666641962</c:v>
                </c:pt>
                <c:pt idx="8806">
                  <c:v>40413.458333308641</c:v>
                </c:pt>
                <c:pt idx="8807">
                  <c:v>40413.499999975284</c:v>
                </c:pt>
                <c:pt idx="8808">
                  <c:v>40413.541666641933</c:v>
                </c:pt>
                <c:pt idx="8809">
                  <c:v>40413.583333308612</c:v>
                </c:pt>
                <c:pt idx="8810">
                  <c:v>40413.624999975276</c:v>
                </c:pt>
                <c:pt idx="8811">
                  <c:v>40413.666666641926</c:v>
                </c:pt>
                <c:pt idx="8812">
                  <c:v>40413.708333308612</c:v>
                </c:pt>
                <c:pt idx="8813">
                  <c:v>40413.749999975254</c:v>
                </c:pt>
                <c:pt idx="8814">
                  <c:v>40413.791666641904</c:v>
                </c:pt>
                <c:pt idx="8815">
                  <c:v>40413.833333308612</c:v>
                </c:pt>
                <c:pt idx="8816">
                  <c:v>40413.874999975262</c:v>
                </c:pt>
                <c:pt idx="8817">
                  <c:v>40413.916666641933</c:v>
                </c:pt>
                <c:pt idx="8818">
                  <c:v>40413.958333308619</c:v>
                </c:pt>
                <c:pt idx="8819">
                  <c:v>40413.999999975254</c:v>
                </c:pt>
                <c:pt idx="8820">
                  <c:v>40414.041666641904</c:v>
                </c:pt>
                <c:pt idx="8821">
                  <c:v>40414.083333308598</c:v>
                </c:pt>
                <c:pt idx="8822">
                  <c:v>40414.124999975233</c:v>
                </c:pt>
                <c:pt idx="8823">
                  <c:v>40414.166666641904</c:v>
                </c:pt>
                <c:pt idx="8824">
                  <c:v>40414.208333308598</c:v>
                </c:pt>
                <c:pt idx="8825">
                  <c:v>40414.249999975225</c:v>
                </c:pt>
                <c:pt idx="8826">
                  <c:v>40414.291666641882</c:v>
                </c:pt>
                <c:pt idx="8827">
                  <c:v>40414.33333330859</c:v>
                </c:pt>
                <c:pt idx="8828">
                  <c:v>40414.374999975233</c:v>
                </c:pt>
                <c:pt idx="8829">
                  <c:v>40414.416666641897</c:v>
                </c:pt>
                <c:pt idx="8830">
                  <c:v>40414.458333308598</c:v>
                </c:pt>
                <c:pt idx="8831">
                  <c:v>40414.499999975225</c:v>
                </c:pt>
                <c:pt idx="8832">
                  <c:v>40414.541666641875</c:v>
                </c:pt>
                <c:pt idx="8833">
                  <c:v>40414.583333308576</c:v>
                </c:pt>
                <c:pt idx="8834">
                  <c:v>40414.624999975204</c:v>
                </c:pt>
                <c:pt idx="8835">
                  <c:v>40414.666666641875</c:v>
                </c:pt>
                <c:pt idx="8836">
                  <c:v>40414.708333308568</c:v>
                </c:pt>
                <c:pt idx="8837">
                  <c:v>40414.749999975204</c:v>
                </c:pt>
                <c:pt idx="8838">
                  <c:v>40414.791666641853</c:v>
                </c:pt>
                <c:pt idx="8839">
                  <c:v>40414.833333308554</c:v>
                </c:pt>
                <c:pt idx="8840">
                  <c:v>40414.874999975211</c:v>
                </c:pt>
                <c:pt idx="8841">
                  <c:v>40414.916666641868</c:v>
                </c:pt>
                <c:pt idx="8842">
                  <c:v>40414.958333308561</c:v>
                </c:pt>
                <c:pt idx="8843">
                  <c:v>40414.999999975196</c:v>
                </c:pt>
                <c:pt idx="8844">
                  <c:v>40415.041666641846</c:v>
                </c:pt>
                <c:pt idx="8845">
                  <c:v>40415.083333308547</c:v>
                </c:pt>
                <c:pt idx="8846">
                  <c:v>40415.124999975189</c:v>
                </c:pt>
                <c:pt idx="8847">
                  <c:v>40415.166666641839</c:v>
                </c:pt>
                <c:pt idx="8848">
                  <c:v>40415.208333308539</c:v>
                </c:pt>
                <c:pt idx="8849">
                  <c:v>40415.249999975182</c:v>
                </c:pt>
                <c:pt idx="8850">
                  <c:v>40415.291666641817</c:v>
                </c:pt>
                <c:pt idx="8851">
                  <c:v>40415.333333308525</c:v>
                </c:pt>
                <c:pt idx="8852">
                  <c:v>40415.374999975196</c:v>
                </c:pt>
                <c:pt idx="8853">
                  <c:v>40415.416666641839</c:v>
                </c:pt>
                <c:pt idx="8854">
                  <c:v>40415.458333308532</c:v>
                </c:pt>
                <c:pt idx="8855">
                  <c:v>40415.499999975167</c:v>
                </c:pt>
                <c:pt idx="8856">
                  <c:v>40415.541666641824</c:v>
                </c:pt>
                <c:pt idx="8857">
                  <c:v>40415.58333330851</c:v>
                </c:pt>
                <c:pt idx="8858">
                  <c:v>40415.62499997516</c:v>
                </c:pt>
                <c:pt idx="8859">
                  <c:v>40415.666666641824</c:v>
                </c:pt>
                <c:pt idx="8860">
                  <c:v>40415.708333308503</c:v>
                </c:pt>
                <c:pt idx="8861">
                  <c:v>40415.749999975153</c:v>
                </c:pt>
                <c:pt idx="8862">
                  <c:v>40415.791666641788</c:v>
                </c:pt>
                <c:pt idx="8863">
                  <c:v>40415.833333308496</c:v>
                </c:pt>
                <c:pt idx="8864">
                  <c:v>40415.87499997516</c:v>
                </c:pt>
                <c:pt idx="8865">
                  <c:v>40415.91666664181</c:v>
                </c:pt>
                <c:pt idx="8866">
                  <c:v>40415.95833330851</c:v>
                </c:pt>
                <c:pt idx="8867">
                  <c:v>40415.999999975138</c:v>
                </c:pt>
                <c:pt idx="8868">
                  <c:v>40416.041666641788</c:v>
                </c:pt>
                <c:pt idx="8869">
                  <c:v>40416.083333308488</c:v>
                </c:pt>
                <c:pt idx="8870">
                  <c:v>40416.124999975131</c:v>
                </c:pt>
                <c:pt idx="8871">
                  <c:v>40416.16666664178</c:v>
                </c:pt>
                <c:pt idx="8872">
                  <c:v>40416.208333308474</c:v>
                </c:pt>
                <c:pt idx="8873">
                  <c:v>40416.249999975131</c:v>
                </c:pt>
                <c:pt idx="8874">
                  <c:v>40416.291666641759</c:v>
                </c:pt>
                <c:pt idx="8875">
                  <c:v>40416.333333308467</c:v>
                </c:pt>
                <c:pt idx="8876">
                  <c:v>40416.374999975138</c:v>
                </c:pt>
                <c:pt idx="8877">
                  <c:v>40416.41666664178</c:v>
                </c:pt>
                <c:pt idx="8878">
                  <c:v>40416.458333308474</c:v>
                </c:pt>
                <c:pt idx="8879">
                  <c:v>40416.499999975109</c:v>
                </c:pt>
                <c:pt idx="8880">
                  <c:v>40416.541666641759</c:v>
                </c:pt>
                <c:pt idx="8881">
                  <c:v>40416.583333308452</c:v>
                </c:pt>
                <c:pt idx="8882">
                  <c:v>40416.624999975102</c:v>
                </c:pt>
                <c:pt idx="8883">
                  <c:v>40416.666666641751</c:v>
                </c:pt>
                <c:pt idx="8884">
                  <c:v>40416.708333308445</c:v>
                </c:pt>
                <c:pt idx="8885">
                  <c:v>40416.749999975094</c:v>
                </c:pt>
                <c:pt idx="8886">
                  <c:v>40416.79166664173</c:v>
                </c:pt>
                <c:pt idx="8887">
                  <c:v>40416.833333308437</c:v>
                </c:pt>
                <c:pt idx="8888">
                  <c:v>40416.874999975102</c:v>
                </c:pt>
                <c:pt idx="8889">
                  <c:v>40416.916666641751</c:v>
                </c:pt>
                <c:pt idx="8890">
                  <c:v>40416.958333308445</c:v>
                </c:pt>
                <c:pt idx="8891">
                  <c:v>40416.99999997508</c:v>
                </c:pt>
                <c:pt idx="8892">
                  <c:v>40417.04166664173</c:v>
                </c:pt>
                <c:pt idx="8893">
                  <c:v>40417.083333308423</c:v>
                </c:pt>
                <c:pt idx="8894">
                  <c:v>40417.124999975073</c:v>
                </c:pt>
                <c:pt idx="8895">
                  <c:v>40417.166666641722</c:v>
                </c:pt>
                <c:pt idx="8896">
                  <c:v>40417.208333308416</c:v>
                </c:pt>
                <c:pt idx="8897">
                  <c:v>40417.249999975065</c:v>
                </c:pt>
                <c:pt idx="8898">
                  <c:v>40417.2916666417</c:v>
                </c:pt>
                <c:pt idx="8899">
                  <c:v>40417.333333308408</c:v>
                </c:pt>
                <c:pt idx="8900">
                  <c:v>40417.374999975073</c:v>
                </c:pt>
                <c:pt idx="8901">
                  <c:v>40417.416666641722</c:v>
                </c:pt>
                <c:pt idx="8902">
                  <c:v>40417.458333308416</c:v>
                </c:pt>
                <c:pt idx="8903">
                  <c:v>40417.499999975051</c:v>
                </c:pt>
                <c:pt idx="8904">
                  <c:v>40417.5416666417</c:v>
                </c:pt>
                <c:pt idx="8905">
                  <c:v>40417.583333308394</c:v>
                </c:pt>
                <c:pt idx="8906">
                  <c:v>40417.624999975036</c:v>
                </c:pt>
                <c:pt idx="8907">
                  <c:v>40417.666666641693</c:v>
                </c:pt>
                <c:pt idx="8908">
                  <c:v>40417.708333308386</c:v>
                </c:pt>
                <c:pt idx="8909">
                  <c:v>40417.749999975036</c:v>
                </c:pt>
                <c:pt idx="8910">
                  <c:v>40417.791666641671</c:v>
                </c:pt>
                <c:pt idx="8911">
                  <c:v>40417.833333308379</c:v>
                </c:pt>
                <c:pt idx="8912">
                  <c:v>40417.874999975043</c:v>
                </c:pt>
                <c:pt idx="8913">
                  <c:v>40417.916666641686</c:v>
                </c:pt>
                <c:pt idx="8914">
                  <c:v>40417.958333308386</c:v>
                </c:pt>
                <c:pt idx="8915">
                  <c:v>40417.999999975022</c:v>
                </c:pt>
                <c:pt idx="8916">
                  <c:v>40418.041666641671</c:v>
                </c:pt>
                <c:pt idx="8917">
                  <c:v>40418.083333308365</c:v>
                </c:pt>
                <c:pt idx="8918">
                  <c:v>40418.124999975014</c:v>
                </c:pt>
                <c:pt idx="8919">
                  <c:v>40418.166666641664</c:v>
                </c:pt>
                <c:pt idx="8920">
                  <c:v>40418.208333308343</c:v>
                </c:pt>
                <c:pt idx="8921">
                  <c:v>40418.249999975007</c:v>
                </c:pt>
                <c:pt idx="8922">
                  <c:v>40418.291666641642</c:v>
                </c:pt>
                <c:pt idx="8923">
                  <c:v>40418.333333308343</c:v>
                </c:pt>
                <c:pt idx="8924">
                  <c:v>40418.374999975014</c:v>
                </c:pt>
                <c:pt idx="8925">
                  <c:v>40418.416666641664</c:v>
                </c:pt>
                <c:pt idx="8926">
                  <c:v>40418.45833330835</c:v>
                </c:pt>
                <c:pt idx="8927">
                  <c:v>40418.499999974993</c:v>
                </c:pt>
                <c:pt idx="8928">
                  <c:v>40418.541666641635</c:v>
                </c:pt>
                <c:pt idx="8929">
                  <c:v>40418.583333308336</c:v>
                </c:pt>
                <c:pt idx="8930">
                  <c:v>40418.624999974993</c:v>
                </c:pt>
                <c:pt idx="8931">
                  <c:v>40418.666666641628</c:v>
                </c:pt>
                <c:pt idx="8932">
                  <c:v>40418.708333308328</c:v>
                </c:pt>
                <c:pt idx="8933">
                  <c:v>40418.749999974993</c:v>
                </c:pt>
                <c:pt idx="8934">
                  <c:v>40418.791666641606</c:v>
                </c:pt>
                <c:pt idx="8935">
                  <c:v>40418.833333308321</c:v>
                </c:pt>
                <c:pt idx="8936">
                  <c:v>40418.874999975</c:v>
                </c:pt>
                <c:pt idx="8937">
                  <c:v>40418.916666641635</c:v>
                </c:pt>
                <c:pt idx="8938">
                  <c:v>40418.958333308321</c:v>
                </c:pt>
                <c:pt idx="8939">
                  <c:v>40418.999999974963</c:v>
                </c:pt>
                <c:pt idx="8940">
                  <c:v>40419.041666641613</c:v>
                </c:pt>
                <c:pt idx="8941">
                  <c:v>40419.083333308292</c:v>
                </c:pt>
                <c:pt idx="8942">
                  <c:v>40419.124999974963</c:v>
                </c:pt>
                <c:pt idx="8943">
                  <c:v>40419.166666641599</c:v>
                </c:pt>
                <c:pt idx="8944">
                  <c:v>40419.208333308292</c:v>
                </c:pt>
                <c:pt idx="8945">
                  <c:v>40419.249999974949</c:v>
                </c:pt>
                <c:pt idx="8946">
                  <c:v>40419.291666641577</c:v>
                </c:pt>
                <c:pt idx="8947">
                  <c:v>40419.333333308292</c:v>
                </c:pt>
                <c:pt idx="8948">
                  <c:v>40419.374999974956</c:v>
                </c:pt>
                <c:pt idx="8949">
                  <c:v>40419.416666641606</c:v>
                </c:pt>
                <c:pt idx="8950">
                  <c:v>40419.458333308299</c:v>
                </c:pt>
                <c:pt idx="8951">
                  <c:v>40419.499999974942</c:v>
                </c:pt>
                <c:pt idx="8952">
                  <c:v>40419.541666641584</c:v>
                </c:pt>
                <c:pt idx="8953">
                  <c:v>40419.583333308263</c:v>
                </c:pt>
                <c:pt idx="8954">
                  <c:v>40419.624999974942</c:v>
                </c:pt>
                <c:pt idx="8955">
                  <c:v>40419.666666641584</c:v>
                </c:pt>
                <c:pt idx="8956">
                  <c:v>40419.708333308263</c:v>
                </c:pt>
                <c:pt idx="8957">
                  <c:v>40419.749999974934</c:v>
                </c:pt>
                <c:pt idx="8958">
                  <c:v>40419.791666641569</c:v>
                </c:pt>
                <c:pt idx="8959">
                  <c:v>40419.833333308248</c:v>
                </c:pt>
                <c:pt idx="8960">
                  <c:v>40419.874999974934</c:v>
                </c:pt>
                <c:pt idx="8961">
                  <c:v>40419.916666641591</c:v>
                </c:pt>
                <c:pt idx="8962">
                  <c:v>40419.958333308256</c:v>
                </c:pt>
                <c:pt idx="8963">
                  <c:v>40419.999999974912</c:v>
                </c:pt>
                <c:pt idx="8964">
                  <c:v>40420.041666641555</c:v>
                </c:pt>
                <c:pt idx="8965">
                  <c:v>40420.083333308241</c:v>
                </c:pt>
                <c:pt idx="8966">
                  <c:v>40420.124999974898</c:v>
                </c:pt>
                <c:pt idx="8967">
                  <c:v>40420.166666641555</c:v>
                </c:pt>
                <c:pt idx="8968">
                  <c:v>40420.208333308241</c:v>
                </c:pt>
                <c:pt idx="8969">
                  <c:v>40420.249999974891</c:v>
                </c:pt>
                <c:pt idx="8970">
                  <c:v>40420.291666641533</c:v>
                </c:pt>
                <c:pt idx="8971">
                  <c:v>40420.333333308219</c:v>
                </c:pt>
                <c:pt idx="8972">
                  <c:v>40420.374999974898</c:v>
                </c:pt>
                <c:pt idx="8973">
                  <c:v>40420.416666641548</c:v>
                </c:pt>
                <c:pt idx="8974">
                  <c:v>40420.458333308226</c:v>
                </c:pt>
                <c:pt idx="8975">
                  <c:v>40420.499999974883</c:v>
                </c:pt>
                <c:pt idx="8976">
                  <c:v>40420.541666641526</c:v>
                </c:pt>
                <c:pt idx="8977">
                  <c:v>40420.583333308212</c:v>
                </c:pt>
                <c:pt idx="8978">
                  <c:v>40420.624999974869</c:v>
                </c:pt>
                <c:pt idx="8979">
                  <c:v>40420.666666641526</c:v>
                </c:pt>
                <c:pt idx="8980">
                  <c:v>40420.708333308212</c:v>
                </c:pt>
                <c:pt idx="8981">
                  <c:v>40420.749999974862</c:v>
                </c:pt>
                <c:pt idx="8982">
                  <c:v>40420.791666641504</c:v>
                </c:pt>
                <c:pt idx="8983">
                  <c:v>40420.833333308205</c:v>
                </c:pt>
                <c:pt idx="8984">
                  <c:v>40420.874999974876</c:v>
                </c:pt>
                <c:pt idx="8985">
                  <c:v>40420.916666641519</c:v>
                </c:pt>
                <c:pt idx="8986">
                  <c:v>40420.958333308212</c:v>
                </c:pt>
                <c:pt idx="8987">
                  <c:v>40420.999999974847</c:v>
                </c:pt>
                <c:pt idx="8988">
                  <c:v>40421.041666641504</c:v>
                </c:pt>
                <c:pt idx="8989">
                  <c:v>40421.083333308197</c:v>
                </c:pt>
                <c:pt idx="8990">
                  <c:v>40421.12499997484</c:v>
                </c:pt>
                <c:pt idx="8991">
                  <c:v>40421.166666641504</c:v>
                </c:pt>
                <c:pt idx="8992">
                  <c:v>40421.20833330819</c:v>
                </c:pt>
                <c:pt idx="8993">
                  <c:v>40421.249999974832</c:v>
                </c:pt>
                <c:pt idx="8994">
                  <c:v>40421.291666641468</c:v>
                </c:pt>
                <c:pt idx="8995">
                  <c:v>40421.333333308175</c:v>
                </c:pt>
                <c:pt idx="8996">
                  <c:v>40421.374999974847</c:v>
                </c:pt>
                <c:pt idx="8997">
                  <c:v>40421.416666641489</c:v>
                </c:pt>
                <c:pt idx="8998">
                  <c:v>40421.458333308197</c:v>
                </c:pt>
                <c:pt idx="8999">
                  <c:v>40421.499999974818</c:v>
                </c:pt>
                <c:pt idx="9000">
                  <c:v>40421.541666641475</c:v>
                </c:pt>
                <c:pt idx="9001">
                  <c:v>40421.583333308168</c:v>
                </c:pt>
                <c:pt idx="9002">
                  <c:v>40421.624999974811</c:v>
                </c:pt>
                <c:pt idx="9003">
                  <c:v>40421.666666641475</c:v>
                </c:pt>
                <c:pt idx="9004">
                  <c:v>40421.708333308154</c:v>
                </c:pt>
                <c:pt idx="9005">
                  <c:v>40421.749999974803</c:v>
                </c:pt>
                <c:pt idx="9006">
                  <c:v>40421.791666641438</c:v>
                </c:pt>
                <c:pt idx="9007">
                  <c:v>40421.833333308146</c:v>
                </c:pt>
                <c:pt idx="9008">
                  <c:v>40421.874999974811</c:v>
                </c:pt>
                <c:pt idx="9009">
                  <c:v>40421.91666664146</c:v>
                </c:pt>
                <c:pt idx="9010">
                  <c:v>40421.958333308161</c:v>
                </c:pt>
                <c:pt idx="9011">
                  <c:v>40421.999999974789</c:v>
                </c:pt>
                <c:pt idx="9012">
                  <c:v>40422.041666641438</c:v>
                </c:pt>
                <c:pt idx="9013">
                  <c:v>40422.083333308139</c:v>
                </c:pt>
                <c:pt idx="9014">
                  <c:v>40422.124999974782</c:v>
                </c:pt>
                <c:pt idx="9015">
                  <c:v>40422.166666641431</c:v>
                </c:pt>
                <c:pt idx="9016">
                  <c:v>40422.208333308125</c:v>
                </c:pt>
                <c:pt idx="9017">
                  <c:v>40422.249999974782</c:v>
                </c:pt>
                <c:pt idx="9018">
                  <c:v>40422.291666641417</c:v>
                </c:pt>
                <c:pt idx="9019">
                  <c:v>40422.333333308117</c:v>
                </c:pt>
                <c:pt idx="9020">
                  <c:v>40422.374999974789</c:v>
                </c:pt>
                <c:pt idx="9021">
                  <c:v>40422.416666641431</c:v>
                </c:pt>
                <c:pt idx="9022">
                  <c:v>40422.458333308125</c:v>
                </c:pt>
                <c:pt idx="9023">
                  <c:v>40422.49999997476</c:v>
                </c:pt>
                <c:pt idx="9024">
                  <c:v>40422.541666641424</c:v>
                </c:pt>
                <c:pt idx="9025">
                  <c:v>40422.583333308103</c:v>
                </c:pt>
                <c:pt idx="9026">
                  <c:v>40422.624999974752</c:v>
                </c:pt>
                <c:pt idx="9027">
                  <c:v>40422.666666641402</c:v>
                </c:pt>
                <c:pt idx="9028">
                  <c:v>40422.708333308095</c:v>
                </c:pt>
                <c:pt idx="9029">
                  <c:v>40422.749999974745</c:v>
                </c:pt>
                <c:pt idx="9030">
                  <c:v>40422.79166664138</c:v>
                </c:pt>
                <c:pt idx="9031">
                  <c:v>40422.833333308095</c:v>
                </c:pt>
                <c:pt idx="9032">
                  <c:v>40422.874999974752</c:v>
                </c:pt>
                <c:pt idx="9033">
                  <c:v>40422.916666641402</c:v>
                </c:pt>
                <c:pt idx="9034">
                  <c:v>40422.958333308095</c:v>
                </c:pt>
                <c:pt idx="9035">
                  <c:v>40422.999999974731</c:v>
                </c:pt>
                <c:pt idx="9036">
                  <c:v>40423.04166664138</c:v>
                </c:pt>
                <c:pt idx="9037">
                  <c:v>40423.083333308074</c:v>
                </c:pt>
                <c:pt idx="9038">
                  <c:v>40423.124999974723</c:v>
                </c:pt>
                <c:pt idx="9039">
                  <c:v>40423.166666641373</c:v>
                </c:pt>
                <c:pt idx="9040">
                  <c:v>40423.208333308066</c:v>
                </c:pt>
                <c:pt idx="9041">
                  <c:v>40423.249999974716</c:v>
                </c:pt>
                <c:pt idx="9042">
                  <c:v>40423.291666641351</c:v>
                </c:pt>
                <c:pt idx="9043">
                  <c:v>40423.333333308059</c:v>
                </c:pt>
                <c:pt idx="9044">
                  <c:v>40423.374999974723</c:v>
                </c:pt>
                <c:pt idx="9045">
                  <c:v>40423.416666641373</c:v>
                </c:pt>
                <c:pt idx="9046">
                  <c:v>40423.458333308066</c:v>
                </c:pt>
                <c:pt idx="9047">
                  <c:v>40423.499999974701</c:v>
                </c:pt>
                <c:pt idx="9048">
                  <c:v>40423.541666641351</c:v>
                </c:pt>
                <c:pt idx="9049">
                  <c:v>40423.583333308045</c:v>
                </c:pt>
                <c:pt idx="9050">
                  <c:v>40423.624999974694</c:v>
                </c:pt>
                <c:pt idx="9051">
                  <c:v>40423.666666641344</c:v>
                </c:pt>
                <c:pt idx="9052">
                  <c:v>40423.708333308037</c:v>
                </c:pt>
                <c:pt idx="9053">
                  <c:v>40423.749999974687</c:v>
                </c:pt>
                <c:pt idx="9054">
                  <c:v>40423.791666641322</c:v>
                </c:pt>
                <c:pt idx="9055">
                  <c:v>40423.83333330803</c:v>
                </c:pt>
                <c:pt idx="9056">
                  <c:v>40423.874999974694</c:v>
                </c:pt>
                <c:pt idx="9057">
                  <c:v>40423.916666641344</c:v>
                </c:pt>
                <c:pt idx="9058">
                  <c:v>40423.958333308037</c:v>
                </c:pt>
                <c:pt idx="9059">
                  <c:v>40423.999999974672</c:v>
                </c:pt>
                <c:pt idx="9060">
                  <c:v>40424.041666641322</c:v>
                </c:pt>
                <c:pt idx="9061">
                  <c:v>40424.083333308015</c:v>
                </c:pt>
                <c:pt idx="9062">
                  <c:v>40424.124999974665</c:v>
                </c:pt>
                <c:pt idx="9063">
                  <c:v>40424.166666641315</c:v>
                </c:pt>
                <c:pt idx="9064">
                  <c:v>40424.208333308008</c:v>
                </c:pt>
                <c:pt idx="9065">
                  <c:v>40424.249999974658</c:v>
                </c:pt>
                <c:pt idx="9066">
                  <c:v>40424.291666641293</c:v>
                </c:pt>
                <c:pt idx="9067">
                  <c:v>40424.333333308001</c:v>
                </c:pt>
                <c:pt idx="9068">
                  <c:v>40424.374999974665</c:v>
                </c:pt>
                <c:pt idx="9069">
                  <c:v>40424.416666641315</c:v>
                </c:pt>
                <c:pt idx="9070">
                  <c:v>40424.458333308008</c:v>
                </c:pt>
                <c:pt idx="9071">
                  <c:v>40424.499999974636</c:v>
                </c:pt>
                <c:pt idx="9072">
                  <c:v>40424.541666641293</c:v>
                </c:pt>
                <c:pt idx="9073">
                  <c:v>40424.583333307986</c:v>
                </c:pt>
                <c:pt idx="9074">
                  <c:v>40424.624999974636</c:v>
                </c:pt>
                <c:pt idx="9075">
                  <c:v>40424.666666641278</c:v>
                </c:pt>
                <c:pt idx="9076">
                  <c:v>40424.708333307979</c:v>
                </c:pt>
                <c:pt idx="9077">
                  <c:v>40424.749999974629</c:v>
                </c:pt>
                <c:pt idx="9078">
                  <c:v>40424.791666641257</c:v>
                </c:pt>
                <c:pt idx="9079">
                  <c:v>40424.833333307972</c:v>
                </c:pt>
                <c:pt idx="9080">
                  <c:v>40424.874999974636</c:v>
                </c:pt>
                <c:pt idx="9081">
                  <c:v>40424.916666641286</c:v>
                </c:pt>
                <c:pt idx="9082">
                  <c:v>40424.958333307979</c:v>
                </c:pt>
                <c:pt idx="9083">
                  <c:v>40424.999999974614</c:v>
                </c:pt>
                <c:pt idx="9084">
                  <c:v>40425.041666641264</c:v>
                </c:pt>
                <c:pt idx="9085">
                  <c:v>40425.083333307943</c:v>
                </c:pt>
                <c:pt idx="9086">
                  <c:v>40425.124999974607</c:v>
                </c:pt>
                <c:pt idx="9087">
                  <c:v>40425.166666641257</c:v>
                </c:pt>
                <c:pt idx="9088">
                  <c:v>40425.208333307943</c:v>
                </c:pt>
                <c:pt idx="9089">
                  <c:v>40425.2499999746</c:v>
                </c:pt>
                <c:pt idx="9090">
                  <c:v>40425.291666641227</c:v>
                </c:pt>
                <c:pt idx="9091">
                  <c:v>40425.333333307943</c:v>
                </c:pt>
                <c:pt idx="9092">
                  <c:v>40425.374999974607</c:v>
                </c:pt>
                <c:pt idx="9093">
                  <c:v>40425.416666641257</c:v>
                </c:pt>
                <c:pt idx="9094">
                  <c:v>40425.45833330795</c:v>
                </c:pt>
                <c:pt idx="9095">
                  <c:v>40425.499999974592</c:v>
                </c:pt>
                <c:pt idx="9096">
                  <c:v>40425.541666641227</c:v>
                </c:pt>
                <c:pt idx="9097">
                  <c:v>40425.583333307928</c:v>
                </c:pt>
                <c:pt idx="9098">
                  <c:v>40425.624999974592</c:v>
                </c:pt>
                <c:pt idx="9099">
                  <c:v>40425.66666664122</c:v>
                </c:pt>
                <c:pt idx="9100">
                  <c:v>40425.708333307921</c:v>
                </c:pt>
                <c:pt idx="9101">
                  <c:v>40425.749999974585</c:v>
                </c:pt>
                <c:pt idx="9102">
                  <c:v>40425.791666641206</c:v>
                </c:pt>
                <c:pt idx="9103">
                  <c:v>40425.833333307899</c:v>
                </c:pt>
                <c:pt idx="9104">
                  <c:v>40425.874999974585</c:v>
                </c:pt>
                <c:pt idx="9105">
                  <c:v>40425.916666641227</c:v>
                </c:pt>
                <c:pt idx="9106">
                  <c:v>40425.958333307906</c:v>
                </c:pt>
                <c:pt idx="9107">
                  <c:v>40425.999999974563</c:v>
                </c:pt>
                <c:pt idx="9108">
                  <c:v>40426.041666641198</c:v>
                </c:pt>
                <c:pt idx="9109">
                  <c:v>40426.083333307892</c:v>
                </c:pt>
                <c:pt idx="9110">
                  <c:v>40426.124999974549</c:v>
                </c:pt>
                <c:pt idx="9111">
                  <c:v>40426.166666641191</c:v>
                </c:pt>
                <c:pt idx="9112">
                  <c:v>40426.208333307892</c:v>
                </c:pt>
                <c:pt idx="9113">
                  <c:v>40426.249999974541</c:v>
                </c:pt>
                <c:pt idx="9114">
                  <c:v>40426.291666641177</c:v>
                </c:pt>
                <c:pt idx="9115">
                  <c:v>40426.333333307884</c:v>
                </c:pt>
                <c:pt idx="9116">
                  <c:v>40426.374999974556</c:v>
                </c:pt>
                <c:pt idx="9117">
                  <c:v>40426.416666641198</c:v>
                </c:pt>
                <c:pt idx="9118">
                  <c:v>40426.458333307884</c:v>
                </c:pt>
                <c:pt idx="9119">
                  <c:v>40426.499999974541</c:v>
                </c:pt>
                <c:pt idx="9120">
                  <c:v>40426.541666641184</c:v>
                </c:pt>
                <c:pt idx="9121">
                  <c:v>40426.583333307863</c:v>
                </c:pt>
                <c:pt idx="9122">
                  <c:v>40426.624999974534</c:v>
                </c:pt>
                <c:pt idx="9123">
                  <c:v>40426.666666641184</c:v>
                </c:pt>
                <c:pt idx="9124">
                  <c:v>40426.708333307848</c:v>
                </c:pt>
                <c:pt idx="9125">
                  <c:v>40426.749999974512</c:v>
                </c:pt>
                <c:pt idx="9126">
                  <c:v>40426.791666641155</c:v>
                </c:pt>
                <c:pt idx="9127">
                  <c:v>40426.833333307841</c:v>
                </c:pt>
                <c:pt idx="9128">
                  <c:v>40426.874999974534</c:v>
                </c:pt>
                <c:pt idx="9129">
                  <c:v>40426.916666641169</c:v>
                </c:pt>
                <c:pt idx="9130">
                  <c:v>40426.958333307855</c:v>
                </c:pt>
                <c:pt idx="9131">
                  <c:v>40426.999999974498</c:v>
                </c:pt>
                <c:pt idx="9132">
                  <c:v>40427.041666641155</c:v>
                </c:pt>
                <c:pt idx="9133">
                  <c:v>40427.083333307841</c:v>
                </c:pt>
                <c:pt idx="9134">
                  <c:v>40427.12499997449</c:v>
                </c:pt>
                <c:pt idx="9135">
                  <c:v>40427.166666641155</c:v>
                </c:pt>
                <c:pt idx="9136">
                  <c:v>40427.208333307819</c:v>
                </c:pt>
                <c:pt idx="9137">
                  <c:v>40427.249999974483</c:v>
                </c:pt>
                <c:pt idx="9138">
                  <c:v>40427.291666641118</c:v>
                </c:pt>
                <c:pt idx="9139">
                  <c:v>40427.333333307812</c:v>
                </c:pt>
                <c:pt idx="9140">
                  <c:v>40427.374999974498</c:v>
                </c:pt>
                <c:pt idx="9141">
                  <c:v>40427.41666664114</c:v>
                </c:pt>
                <c:pt idx="9142">
                  <c:v>40427.458333307826</c:v>
                </c:pt>
                <c:pt idx="9143">
                  <c:v>40427.499999974469</c:v>
                </c:pt>
                <c:pt idx="9144">
                  <c:v>40427.541666641126</c:v>
                </c:pt>
                <c:pt idx="9145">
                  <c:v>40427.583333307797</c:v>
                </c:pt>
                <c:pt idx="9146">
                  <c:v>40427.624999974461</c:v>
                </c:pt>
                <c:pt idx="9147">
                  <c:v>40427.666666641126</c:v>
                </c:pt>
                <c:pt idx="9148">
                  <c:v>40427.70833330779</c:v>
                </c:pt>
                <c:pt idx="9149">
                  <c:v>40427.749999974461</c:v>
                </c:pt>
                <c:pt idx="9150">
                  <c:v>40427.791666641097</c:v>
                </c:pt>
                <c:pt idx="9151">
                  <c:v>40427.833333307783</c:v>
                </c:pt>
                <c:pt idx="9152">
                  <c:v>40427.874999974469</c:v>
                </c:pt>
                <c:pt idx="9153">
                  <c:v>40427.916666641111</c:v>
                </c:pt>
                <c:pt idx="9154">
                  <c:v>40427.958333307797</c:v>
                </c:pt>
                <c:pt idx="9155">
                  <c:v>40427.99999997444</c:v>
                </c:pt>
                <c:pt idx="9156">
                  <c:v>40428.041666641104</c:v>
                </c:pt>
                <c:pt idx="9157">
                  <c:v>40428.083333307768</c:v>
                </c:pt>
                <c:pt idx="9158">
                  <c:v>40428.124999974432</c:v>
                </c:pt>
                <c:pt idx="9159">
                  <c:v>40428.166666641082</c:v>
                </c:pt>
                <c:pt idx="9160">
                  <c:v>40428.208333307761</c:v>
                </c:pt>
                <c:pt idx="9161">
                  <c:v>40428.249999974432</c:v>
                </c:pt>
                <c:pt idx="9162">
                  <c:v>40428.291666641067</c:v>
                </c:pt>
                <c:pt idx="9163">
                  <c:v>40428.333333307753</c:v>
                </c:pt>
                <c:pt idx="9164">
                  <c:v>40428.37499997444</c:v>
                </c:pt>
                <c:pt idx="9165">
                  <c:v>40428.416666641082</c:v>
                </c:pt>
                <c:pt idx="9166">
                  <c:v>40428.458333307761</c:v>
                </c:pt>
                <c:pt idx="9167">
                  <c:v>40428.49999997441</c:v>
                </c:pt>
                <c:pt idx="9168">
                  <c:v>40428.541666641075</c:v>
                </c:pt>
                <c:pt idx="9169">
                  <c:v>40428.583333307739</c:v>
                </c:pt>
                <c:pt idx="9170">
                  <c:v>40428.624999974403</c:v>
                </c:pt>
                <c:pt idx="9171">
                  <c:v>40428.666666641053</c:v>
                </c:pt>
                <c:pt idx="9172">
                  <c:v>40428.708333307732</c:v>
                </c:pt>
                <c:pt idx="9173">
                  <c:v>40428.749999974396</c:v>
                </c:pt>
                <c:pt idx="9174">
                  <c:v>40428.791666641031</c:v>
                </c:pt>
                <c:pt idx="9175">
                  <c:v>40428.833333307732</c:v>
                </c:pt>
                <c:pt idx="9176">
                  <c:v>40428.874999974403</c:v>
                </c:pt>
                <c:pt idx="9177">
                  <c:v>40428.916666641053</c:v>
                </c:pt>
                <c:pt idx="9178">
                  <c:v>40428.958333307739</c:v>
                </c:pt>
                <c:pt idx="9179">
                  <c:v>40428.999999974381</c:v>
                </c:pt>
                <c:pt idx="9180">
                  <c:v>40429.041666641031</c:v>
                </c:pt>
                <c:pt idx="9181">
                  <c:v>40429.08333330771</c:v>
                </c:pt>
                <c:pt idx="9182">
                  <c:v>40429.124999974381</c:v>
                </c:pt>
                <c:pt idx="9183">
                  <c:v>40429.166666641024</c:v>
                </c:pt>
                <c:pt idx="9184">
                  <c:v>40429.208333307703</c:v>
                </c:pt>
                <c:pt idx="9185">
                  <c:v>40429.249999974367</c:v>
                </c:pt>
                <c:pt idx="9186">
                  <c:v>40429.291666641002</c:v>
                </c:pt>
                <c:pt idx="9187">
                  <c:v>40429.333333307695</c:v>
                </c:pt>
                <c:pt idx="9188">
                  <c:v>40429.374999974374</c:v>
                </c:pt>
                <c:pt idx="9189">
                  <c:v>40429.416666641031</c:v>
                </c:pt>
                <c:pt idx="9190">
                  <c:v>40429.458333307703</c:v>
                </c:pt>
                <c:pt idx="9191">
                  <c:v>40429.499999974352</c:v>
                </c:pt>
                <c:pt idx="9192">
                  <c:v>40429.541666641002</c:v>
                </c:pt>
                <c:pt idx="9193">
                  <c:v>40429.583333307681</c:v>
                </c:pt>
                <c:pt idx="9194">
                  <c:v>40429.624999974345</c:v>
                </c:pt>
                <c:pt idx="9195">
                  <c:v>40429.666666640995</c:v>
                </c:pt>
                <c:pt idx="9196">
                  <c:v>40429.708333307673</c:v>
                </c:pt>
                <c:pt idx="9197">
                  <c:v>40429.749999974338</c:v>
                </c:pt>
                <c:pt idx="9198">
                  <c:v>40429.79166664098</c:v>
                </c:pt>
                <c:pt idx="9199">
                  <c:v>40429.833333307666</c:v>
                </c:pt>
                <c:pt idx="9200">
                  <c:v>40429.874999974345</c:v>
                </c:pt>
                <c:pt idx="9201">
                  <c:v>40429.916666641002</c:v>
                </c:pt>
                <c:pt idx="9202">
                  <c:v>40429.958333307673</c:v>
                </c:pt>
                <c:pt idx="9203">
                  <c:v>40429.999999974323</c:v>
                </c:pt>
                <c:pt idx="9204">
                  <c:v>40430.041666640987</c:v>
                </c:pt>
                <c:pt idx="9205">
                  <c:v>40430.083333307652</c:v>
                </c:pt>
                <c:pt idx="9206">
                  <c:v>40430.124999974316</c:v>
                </c:pt>
                <c:pt idx="9207">
                  <c:v>40430.16666664098</c:v>
                </c:pt>
                <c:pt idx="9208">
                  <c:v>40430.208333307644</c:v>
                </c:pt>
                <c:pt idx="9209">
                  <c:v>40430.249999974309</c:v>
                </c:pt>
                <c:pt idx="9210">
                  <c:v>40430.291666640958</c:v>
                </c:pt>
                <c:pt idx="9211">
                  <c:v>40430.333333307637</c:v>
                </c:pt>
                <c:pt idx="9212">
                  <c:v>40430.374999974316</c:v>
                </c:pt>
                <c:pt idx="9213">
                  <c:v>40430.41666664098</c:v>
                </c:pt>
                <c:pt idx="9214">
                  <c:v>40430.458333307644</c:v>
                </c:pt>
                <c:pt idx="9215">
                  <c:v>40430.499999974294</c:v>
                </c:pt>
                <c:pt idx="9216">
                  <c:v>40430.541666640958</c:v>
                </c:pt>
                <c:pt idx="9217">
                  <c:v>40430.583333307623</c:v>
                </c:pt>
                <c:pt idx="9218">
                  <c:v>40430.624999974287</c:v>
                </c:pt>
                <c:pt idx="9219">
                  <c:v>40430.666666640951</c:v>
                </c:pt>
                <c:pt idx="9220">
                  <c:v>40430.708333307615</c:v>
                </c:pt>
                <c:pt idx="9221">
                  <c:v>40430.749999974279</c:v>
                </c:pt>
                <c:pt idx="9222">
                  <c:v>40430.791666640929</c:v>
                </c:pt>
                <c:pt idx="9223">
                  <c:v>40430.833333307608</c:v>
                </c:pt>
                <c:pt idx="9224">
                  <c:v>40430.874999974287</c:v>
                </c:pt>
                <c:pt idx="9225">
                  <c:v>40430.916666640951</c:v>
                </c:pt>
                <c:pt idx="9226">
                  <c:v>40430.958333307615</c:v>
                </c:pt>
                <c:pt idx="9227">
                  <c:v>40430.999999974265</c:v>
                </c:pt>
                <c:pt idx="9228">
                  <c:v>40431.041666640929</c:v>
                </c:pt>
                <c:pt idx="9229">
                  <c:v>40431.083333307593</c:v>
                </c:pt>
                <c:pt idx="9230">
                  <c:v>40431.124999974258</c:v>
                </c:pt>
                <c:pt idx="9231">
                  <c:v>40431.166666640922</c:v>
                </c:pt>
                <c:pt idx="9232">
                  <c:v>40431.208333307593</c:v>
                </c:pt>
                <c:pt idx="9233">
                  <c:v>40431.24999997425</c:v>
                </c:pt>
                <c:pt idx="9234">
                  <c:v>40431.2916666409</c:v>
                </c:pt>
                <c:pt idx="9235">
                  <c:v>40431.333333307593</c:v>
                </c:pt>
                <c:pt idx="9236">
                  <c:v>40431.374999974243</c:v>
                </c:pt>
                <c:pt idx="9237">
                  <c:v>40431.416666640922</c:v>
                </c:pt>
                <c:pt idx="9238">
                  <c:v>40431.458333307601</c:v>
                </c:pt>
                <c:pt idx="9239">
                  <c:v>40431.499999974236</c:v>
                </c:pt>
                <c:pt idx="9240">
                  <c:v>40431.5416666409</c:v>
                </c:pt>
                <c:pt idx="9241">
                  <c:v>40431.583333307579</c:v>
                </c:pt>
                <c:pt idx="9242">
                  <c:v>40431.624999974229</c:v>
                </c:pt>
                <c:pt idx="9243">
                  <c:v>40431.666666640886</c:v>
                </c:pt>
                <c:pt idx="9244">
                  <c:v>40431.708333307572</c:v>
                </c:pt>
                <c:pt idx="9245">
                  <c:v>40431.749999974221</c:v>
                </c:pt>
                <c:pt idx="9246">
                  <c:v>40431.791666640871</c:v>
                </c:pt>
                <c:pt idx="9247">
                  <c:v>40431.833333307564</c:v>
                </c:pt>
                <c:pt idx="9248">
                  <c:v>40431.874999974229</c:v>
                </c:pt>
                <c:pt idx="9249">
                  <c:v>40431.916666640893</c:v>
                </c:pt>
                <c:pt idx="9250">
                  <c:v>40431.958333307564</c:v>
                </c:pt>
                <c:pt idx="9251">
                  <c:v>40431.999999974207</c:v>
                </c:pt>
                <c:pt idx="9252">
                  <c:v>40432.041666640871</c:v>
                </c:pt>
                <c:pt idx="9253">
                  <c:v>40432.083333307542</c:v>
                </c:pt>
                <c:pt idx="9254">
                  <c:v>40432.124999974199</c:v>
                </c:pt>
                <c:pt idx="9255">
                  <c:v>40432.166666640864</c:v>
                </c:pt>
                <c:pt idx="9256">
                  <c:v>40432.208333307542</c:v>
                </c:pt>
                <c:pt idx="9257">
                  <c:v>40432.249999974192</c:v>
                </c:pt>
                <c:pt idx="9258">
                  <c:v>40432.291666640835</c:v>
                </c:pt>
                <c:pt idx="9259">
                  <c:v>40432.333333307535</c:v>
                </c:pt>
                <c:pt idx="9260">
                  <c:v>40432.374999974207</c:v>
                </c:pt>
                <c:pt idx="9261">
                  <c:v>40432.416666640849</c:v>
                </c:pt>
                <c:pt idx="9262">
                  <c:v>40432.458333307535</c:v>
                </c:pt>
                <c:pt idx="9263">
                  <c:v>40432.499999974192</c:v>
                </c:pt>
                <c:pt idx="9264">
                  <c:v>40432.541666640835</c:v>
                </c:pt>
                <c:pt idx="9265">
                  <c:v>40432.583333307513</c:v>
                </c:pt>
                <c:pt idx="9266">
                  <c:v>40432.624999974185</c:v>
                </c:pt>
                <c:pt idx="9267">
                  <c:v>40432.666666640835</c:v>
                </c:pt>
                <c:pt idx="9268">
                  <c:v>40432.708333307499</c:v>
                </c:pt>
                <c:pt idx="9269">
                  <c:v>40432.749999974163</c:v>
                </c:pt>
                <c:pt idx="9270">
                  <c:v>40432.791666640813</c:v>
                </c:pt>
                <c:pt idx="9271">
                  <c:v>40432.833333307492</c:v>
                </c:pt>
                <c:pt idx="9272">
                  <c:v>40432.874999974185</c:v>
                </c:pt>
                <c:pt idx="9273">
                  <c:v>40432.916666640835</c:v>
                </c:pt>
                <c:pt idx="9274">
                  <c:v>40432.958333307506</c:v>
                </c:pt>
                <c:pt idx="9275">
                  <c:v>40432.999999974149</c:v>
                </c:pt>
                <c:pt idx="9276">
                  <c:v>40433.041666640805</c:v>
                </c:pt>
                <c:pt idx="9277">
                  <c:v>40433.083333307492</c:v>
                </c:pt>
                <c:pt idx="9278">
                  <c:v>40433.124999974141</c:v>
                </c:pt>
                <c:pt idx="9279">
                  <c:v>40433.166666640805</c:v>
                </c:pt>
                <c:pt idx="9280">
                  <c:v>40433.208333307484</c:v>
                </c:pt>
                <c:pt idx="9281">
                  <c:v>40433.249999974141</c:v>
                </c:pt>
                <c:pt idx="9282">
                  <c:v>40433.291666640776</c:v>
                </c:pt>
                <c:pt idx="9283">
                  <c:v>40433.333333307462</c:v>
                </c:pt>
                <c:pt idx="9284">
                  <c:v>40433.374999974149</c:v>
                </c:pt>
                <c:pt idx="9285">
                  <c:v>40433.416666640791</c:v>
                </c:pt>
                <c:pt idx="9286">
                  <c:v>40433.458333307484</c:v>
                </c:pt>
                <c:pt idx="9287">
                  <c:v>40433.499999974119</c:v>
                </c:pt>
                <c:pt idx="9288">
                  <c:v>40433.541666640784</c:v>
                </c:pt>
                <c:pt idx="9289">
                  <c:v>40433.583333307448</c:v>
                </c:pt>
                <c:pt idx="9290">
                  <c:v>40433.624999974112</c:v>
                </c:pt>
                <c:pt idx="9291">
                  <c:v>40433.666666640776</c:v>
                </c:pt>
                <c:pt idx="9292">
                  <c:v>40433.708333307441</c:v>
                </c:pt>
                <c:pt idx="9293">
                  <c:v>40433.749999974112</c:v>
                </c:pt>
                <c:pt idx="9294">
                  <c:v>40433.791666640747</c:v>
                </c:pt>
                <c:pt idx="9295">
                  <c:v>40433.833333307433</c:v>
                </c:pt>
                <c:pt idx="9296">
                  <c:v>40433.874999974119</c:v>
                </c:pt>
                <c:pt idx="9297">
                  <c:v>40433.916666640762</c:v>
                </c:pt>
                <c:pt idx="9298">
                  <c:v>40433.958333307448</c:v>
                </c:pt>
                <c:pt idx="9299">
                  <c:v>40433.99999997409</c:v>
                </c:pt>
                <c:pt idx="9300">
                  <c:v>40434.041666640755</c:v>
                </c:pt>
                <c:pt idx="9301">
                  <c:v>40434.083333307419</c:v>
                </c:pt>
                <c:pt idx="9302">
                  <c:v>40434.124999974083</c:v>
                </c:pt>
                <c:pt idx="9303">
                  <c:v>40434.166666640733</c:v>
                </c:pt>
                <c:pt idx="9304">
                  <c:v>40434.208333307412</c:v>
                </c:pt>
                <c:pt idx="9305">
                  <c:v>40434.249999974083</c:v>
                </c:pt>
                <c:pt idx="9306">
                  <c:v>40434.291666640718</c:v>
                </c:pt>
                <c:pt idx="9307">
                  <c:v>40434.333333307412</c:v>
                </c:pt>
                <c:pt idx="9308">
                  <c:v>40434.37499997409</c:v>
                </c:pt>
                <c:pt idx="9309">
                  <c:v>40434.416666640733</c:v>
                </c:pt>
                <c:pt idx="9310">
                  <c:v>40434.458333307419</c:v>
                </c:pt>
                <c:pt idx="9311">
                  <c:v>40434.499999974061</c:v>
                </c:pt>
                <c:pt idx="9312">
                  <c:v>40434.541666640725</c:v>
                </c:pt>
                <c:pt idx="9313">
                  <c:v>40434.58333330739</c:v>
                </c:pt>
                <c:pt idx="9314">
                  <c:v>40434.624999974061</c:v>
                </c:pt>
                <c:pt idx="9315">
                  <c:v>40434.666666640704</c:v>
                </c:pt>
                <c:pt idx="9316">
                  <c:v>40434.708333307382</c:v>
                </c:pt>
                <c:pt idx="9317">
                  <c:v>40434.749999974047</c:v>
                </c:pt>
                <c:pt idx="9318">
                  <c:v>40434.791666640682</c:v>
                </c:pt>
                <c:pt idx="9319">
                  <c:v>40434.833333307382</c:v>
                </c:pt>
                <c:pt idx="9320">
                  <c:v>40434.874999974054</c:v>
                </c:pt>
                <c:pt idx="9321">
                  <c:v>40434.916666640711</c:v>
                </c:pt>
                <c:pt idx="9322">
                  <c:v>40434.95833330739</c:v>
                </c:pt>
                <c:pt idx="9323">
                  <c:v>40434.999999974032</c:v>
                </c:pt>
                <c:pt idx="9324">
                  <c:v>40435.041666640682</c:v>
                </c:pt>
                <c:pt idx="9325">
                  <c:v>40435.083333307361</c:v>
                </c:pt>
                <c:pt idx="9326">
                  <c:v>40435.124999974032</c:v>
                </c:pt>
                <c:pt idx="9327">
                  <c:v>40435.166666640675</c:v>
                </c:pt>
                <c:pt idx="9328">
                  <c:v>40435.208333307353</c:v>
                </c:pt>
                <c:pt idx="9329">
                  <c:v>40435.249999974018</c:v>
                </c:pt>
                <c:pt idx="9330">
                  <c:v>40435.291666640653</c:v>
                </c:pt>
                <c:pt idx="9331">
                  <c:v>40435.333333307346</c:v>
                </c:pt>
                <c:pt idx="9332">
                  <c:v>40435.374999974025</c:v>
                </c:pt>
                <c:pt idx="9333">
                  <c:v>40435.416666640682</c:v>
                </c:pt>
                <c:pt idx="9334">
                  <c:v>40435.458333307353</c:v>
                </c:pt>
                <c:pt idx="9335">
                  <c:v>40435.499999974003</c:v>
                </c:pt>
                <c:pt idx="9336">
                  <c:v>40435.541666640653</c:v>
                </c:pt>
                <c:pt idx="9337">
                  <c:v>40435.583333307331</c:v>
                </c:pt>
                <c:pt idx="9338">
                  <c:v>40435.624999973996</c:v>
                </c:pt>
                <c:pt idx="9339">
                  <c:v>40435.666666640645</c:v>
                </c:pt>
                <c:pt idx="9340">
                  <c:v>40435.708333307331</c:v>
                </c:pt>
                <c:pt idx="9341">
                  <c:v>40435.749999973988</c:v>
                </c:pt>
                <c:pt idx="9342">
                  <c:v>40435.791666640624</c:v>
                </c:pt>
                <c:pt idx="9343">
                  <c:v>40435.833333307317</c:v>
                </c:pt>
                <c:pt idx="9344">
                  <c:v>40435.874999973996</c:v>
                </c:pt>
                <c:pt idx="9345">
                  <c:v>40435.916666640645</c:v>
                </c:pt>
                <c:pt idx="9346">
                  <c:v>40435.958333307324</c:v>
                </c:pt>
                <c:pt idx="9347">
                  <c:v>40435.999999973981</c:v>
                </c:pt>
                <c:pt idx="9348">
                  <c:v>40436.041666640624</c:v>
                </c:pt>
                <c:pt idx="9349">
                  <c:v>40436.083333307302</c:v>
                </c:pt>
                <c:pt idx="9350">
                  <c:v>40436.124999973967</c:v>
                </c:pt>
                <c:pt idx="9351">
                  <c:v>40436.166666640624</c:v>
                </c:pt>
                <c:pt idx="9352">
                  <c:v>40436.208333307295</c:v>
                </c:pt>
                <c:pt idx="9353">
                  <c:v>40436.249999973959</c:v>
                </c:pt>
                <c:pt idx="9354">
                  <c:v>40436.291666640602</c:v>
                </c:pt>
                <c:pt idx="9355">
                  <c:v>40436.333333307288</c:v>
                </c:pt>
                <c:pt idx="9356">
                  <c:v>40436.374999973967</c:v>
                </c:pt>
                <c:pt idx="9357">
                  <c:v>40436.416666640616</c:v>
                </c:pt>
                <c:pt idx="9358">
                  <c:v>40436.458333307295</c:v>
                </c:pt>
                <c:pt idx="9359">
                  <c:v>40436.499999973945</c:v>
                </c:pt>
                <c:pt idx="9360">
                  <c:v>40436.541666640594</c:v>
                </c:pt>
                <c:pt idx="9361">
                  <c:v>40436.583333307273</c:v>
                </c:pt>
                <c:pt idx="9362">
                  <c:v>40436.624999973938</c:v>
                </c:pt>
                <c:pt idx="9363">
                  <c:v>40436.666666640594</c:v>
                </c:pt>
                <c:pt idx="9364">
                  <c:v>40436.708333307266</c:v>
                </c:pt>
                <c:pt idx="9365">
                  <c:v>40436.74999997393</c:v>
                </c:pt>
                <c:pt idx="9366">
                  <c:v>40436.79166664058</c:v>
                </c:pt>
                <c:pt idx="9367">
                  <c:v>40436.833333307259</c:v>
                </c:pt>
                <c:pt idx="9368">
                  <c:v>40436.874999973938</c:v>
                </c:pt>
                <c:pt idx="9369">
                  <c:v>40436.916666640602</c:v>
                </c:pt>
                <c:pt idx="9370">
                  <c:v>40436.958333307266</c:v>
                </c:pt>
                <c:pt idx="9371">
                  <c:v>40436.999999973916</c:v>
                </c:pt>
                <c:pt idx="9372">
                  <c:v>40437.04166664058</c:v>
                </c:pt>
                <c:pt idx="9373">
                  <c:v>40437.083333307244</c:v>
                </c:pt>
                <c:pt idx="9374">
                  <c:v>40437.124999973908</c:v>
                </c:pt>
                <c:pt idx="9375">
                  <c:v>40437.166666640573</c:v>
                </c:pt>
                <c:pt idx="9376">
                  <c:v>40437.208333307237</c:v>
                </c:pt>
                <c:pt idx="9377">
                  <c:v>40437.249999973901</c:v>
                </c:pt>
                <c:pt idx="9378">
                  <c:v>40437.291666640551</c:v>
                </c:pt>
                <c:pt idx="9379">
                  <c:v>40437.33333330723</c:v>
                </c:pt>
                <c:pt idx="9380">
                  <c:v>40437.374999973908</c:v>
                </c:pt>
                <c:pt idx="9381">
                  <c:v>40437.416666640573</c:v>
                </c:pt>
                <c:pt idx="9382">
                  <c:v>40437.458333307237</c:v>
                </c:pt>
                <c:pt idx="9383">
                  <c:v>40437.499999973887</c:v>
                </c:pt>
                <c:pt idx="9384">
                  <c:v>40437.541666640551</c:v>
                </c:pt>
                <c:pt idx="9385">
                  <c:v>40437.583333307215</c:v>
                </c:pt>
                <c:pt idx="9386">
                  <c:v>40437.624999973879</c:v>
                </c:pt>
                <c:pt idx="9387">
                  <c:v>40437.666666640544</c:v>
                </c:pt>
                <c:pt idx="9388">
                  <c:v>40437.708333307208</c:v>
                </c:pt>
                <c:pt idx="9389">
                  <c:v>40437.749999973872</c:v>
                </c:pt>
                <c:pt idx="9390">
                  <c:v>40437.791666640522</c:v>
                </c:pt>
                <c:pt idx="9391">
                  <c:v>40437.833333307201</c:v>
                </c:pt>
                <c:pt idx="9392">
                  <c:v>40437.874999973879</c:v>
                </c:pt>
                <c:pt idx="9393">
                  <c:v>40437.916666640544</c:v>
                </c:pt>
                <c:pt idx="9394">
                  <c:v>40437.958333307208</c:v>
                </c:pt>
                <c:pt idx="9395">
                  <c:v>40437.999999973857</c:v>
                </c:pt>
                <c:pt idx="9396">
                  <c:v>40438.041666640522</c:v>
                </c:pt>
                <c:pt idx="9397">
                  <c:v>40438.083333307193</c:v>
                </c:pt>
                <c:pt idx="9398">
                  <c:v>40438.12499997385</c:v>
                </c:pt>
                <c:pt idx="9399">
                  <c:v>40438.166666640514</c:v>
                </c:pt>
                <c:pt idx="9400">
                  <c:v>40438.208333307193</c:v>
                </c:pt>
                <c:pt idx="9401">
                  <c:v>40438.249999973836</c:v>
                </c:pt>
                <c:pt idx="9402">
                  <c:v>40438.291666640493</c:v>
                </c:pt>
                <c:pt idx="9403">
                  <c:v>40438.333333307186</c:v>
                </c:pt>
                <c:pt idx="9404">
                  <c:v>40438.374999973843</c:v>
                </c:pt>
                <c:pt idx="9405">
                  <c:v>40438.416666640514</c:v>
                </c:pt>
                <c:pt idx="9406">
                  <c:v>40438.458333307193</c:v>
                </c:pt>
                <c:pt idx="9407">
                  <c:v>40438.499999973828</c:v>
                </c:pt>
                <c:pt idx="9408">
                  <c:v>40438.541666640485</c:v>
                </c:pt>
                <c:pt idx="9409">
                  <c:v>40438.583333307171</c:v>
                </c:pt>
                <c:pt idx="9410">
                  <c:v>40438.624999973821</c:v>
                </c:pt>
                <c:pt idx="9411">
                  <c:v>40438.666666640485</c:v>
                </c:pt>
                <c:pt idx="9412">
                  <c:v>40438.708333307164</c:v>
                </c:pt>
                <c:pt idx="9413">
                  <c:v>40438.749999973814</c:v>
                </c:pt>
                <c:pt idx="9414">
                  <c:v>40438.791666640464</c:v>
                </c:pt>
                <c:pt idx="9415">
                  <c:v>40438.833333307142</c:v>
                </c:pt>
                <c:pt idx="9416">
                  <c:v>40438.874999973821</c:v>
                </c:pt>
                <c:pt idx="9417">
                  <c:v>40438.916666640485</c:v>
                </c:pt>
                <c:pt idx="9418">
                  <c:v>40438.958333307164</c:v>
                </c:pt>
                <c:pt idx="9419">
                  <c:v>40438.999999973785</c:v>
                </c:pt>
                <c:pt idx="9420">
                  <c:v>40439.041666640464</c:v>
                </c:pt>
                <c:pt idx="9421">
                  <c:v>40439.083333307142</c:v>
                </c:pt>
                <c:pt idx="9422">
                  <c:v>40439.124999973785</c:v>
                </c:pt>
                <c:pt idx="9423">
                  <c:v>40439.166666640456</c:v>
                </c:pt>
                <c:pt idx="9424">
                  <c:v>40439.208333307135</c:v>
                </c:pt>
                <c:pt idx="9425">
                  <c:v>40439.249999973785</c:v>
                </c:pt>
                <c:pt idx="9426">
                  <c:v>40439.291666640427</c:v>
                </c:pt>
                <c:pt idx="9427">
                  <c:v>40439.333333307113</c:v>
                </c:pt>
                <c:pt idx="9428">
                  <c:v>40439.374999973792</c:v>
                </c:pt>
                <c:pt idx="9429">
                  <c:v>40439.416666640442</c:v>
                </c:pt>
                <c:pt idx="9430">
                  <c:v>40439.458333307135</c:v>
                </c:pt>
                <c:pt idx="9431">
                  <c:v>40439.49999997377</c:v>
                </c:pt>
                <c:pt idx="9432">
                  <c:v>40439.541666640434</c:v>
                </c:pt>
                <c:pt idx="9433">
                  <c:v>40439.583333307099</c:v>
                </c:pt>
                <c:pt idx="9434">
                  <c:v>40439.624999973756</c:v>
                </c:pt>
                <c:pt idx="9435">
                  <c:v>40439.666666640427</c:v>
                </c:pt>
                <c:pt idx="9436">
                  <c:v>40439.708333307091</c:v>
                </c:pt>
                <c:pt idx="9437">
                  <c:v>40439.749999973756</c:v>
                </c:pt>
                <c:pt idx="9438">
                  <c:v>40439.791666640398</c:v>
                </c:pt>
                <c:pt idx="9439">
                  <c:v>40439.833333307091</c:v>
                </c:pt>
                <c:pt idx="9440">
                  <c:v>40439.874999973748</c:v>
                </c:pt>
                <c:pt idx="9441">
                  <c:v>40439.916666640413</c:v>
                </c:pt>
                <c:pt idx="9442">
                  <c:v>40439.958333307099</c:v>
                </c:pt>
                <c:pt idx="9443">
                  <c:v>40439.999999973734</c:v>
                </c:pt>
                <c:pt idx="9444">
                  <c:v>40440.041666640405</c:v>
                </c:pt>
                <c:pt idx="9445">
                  <c:v>40440.083333307084</c:v>
                </c:pt>
                <c:pt idx="9446">
                  <c:v>40440.124999973734</c:v>
                </c:pt>
                <c:pt idx="9447">
                  <c:v>40440.166666640383</c:v>
                </c:pt>
                <c:pt idx="9448">
                  <c:v>40440.208333307062</c:v>
                </c:pt>
                <c:pt idx="9449">
                  <c:v>40440.249999973727</c:v>
                </c:pt>
                <c:pt idx="9450">
                  <c:v>40440.291666640369</c:v>
                </c:pt>
                <c:pt idx="9451">
                  <c:v>40440.333333307062</c:v>
                </c:pt>
                <c:pt idx="9452">
                  <c:v>40440.374999973719</c:v>
                </c:pt>
                <c:pt idx="9453">
                  <c:v>40440.416666640383</c:v>
                </c:pt>
                <c:pt idx="9454">
                  <c:v>40440.45833330707</c:v>
                </c:pt>
                <c:pt idx="9455">
                  <c:v>40440.499999973705</c:v>
                </c:pt>
                <c:pt idx="9456">
                  <c:v>40440.541666640376</c:v>
                </c:pt>
                <c:pt idx="9457">
                  <c:v>40440.58333330704</c:v>
                </c:pt>
                <c:pt idx="9458">
                  <c:v>40440.624999973705</c:v>
                </c:pt>
                <c:pt idx="9459">
                  <c:v>40440.666666640354</c:v>
                </c:pt>
                <c:pt idx="9460">
                  <c:v>40440.708333307033</c:v>
                </c:pt>
                <c:pt idx="9461">
                  <c:v>40440.749999973683</c:v>
                </c:pt>
                <c:pt idx="9462">
                  <c:v>40440.791666640333</c:v>
                </c:pt>
                <c:pt idx="9463">
                  <c:v>40440.833333307033</c:v>
                </c:pt>
                <c:pt idx="9464">
                  <c:v>40440.87499997369</c:v>
                </c:pt>
                <c:pt idx="9465">
                  <c:v>40440.916666640362</c:v>
                </c:pt>
                <c:pt idx="9466">
                  <c:v>40440.95833330704</c:v>
                </c:pt>
                <c:pt idx="9467">
                  <c:v>40440.999999973676</c:v>
                </c:pt>
                <c:pt idx="9468">
                  <c:v>40441.041666640333</c:v>
                </c:pt>
                <c:pt idx="9469">
                  <c:v>40441.083333307011</c:v>
                </c:pt>
                <c:pt idx="9470">
                  <c:v>40441.124999973676</c:v>
                </c:pt>
                <c:pt idx="9471">
                  <c:v>40441.166666640325</c:v>
                </c:pt>
                <c:pt idx="9472">
                  <c:v>40441.208333307011</c:v>
                </c:pt>
                <c:pt idx="9473">
                  <c:v>40441.249999973654</c:v>
                </c:pt>
                <c:pt idx="9474">
                  <c:v>40441.291666640303</c:v>
                </c:pt>
                <c:pt idx="9475">
                  <c:v>40441.333333307011</c:v>
                </c:pt>
                <c:pt idx="9476">
                  <c:v>40441.374999973661</c:v>
                </c:pt>
                <c:pt idx="9477">
                  <c:v>40441.416666640333</c:v>
                </c:pt>
                <c:pt idx="9478">
                  <c:v>40441.458333307019</c:v>
                </c:pt>
                <c:pt idx="9479">
                  <c:v>40441.499999973654</c:v>
                </c:pt>
                <c:pt idx="9480">
                  <c:v>40441.541666640303</c:v>
                </c:pt>
                <c:pt idx="9481">
                  <c:v>40441.583333306997</c:v>
                </c:pt>
                <c:pt idx="9482">
                  <c:v>40441.624999973632</c:v>
                </c:pt>
                <c:pt idx="9483">
                  <c:v>40441.666666640296</c:v>
                </c:pt>
                <c:pt idx="9484">
                  <c:v>40441.708333306997</c:v>
                </c:pt>
                <c:pt idx="9485">
                  <c:v>40441.749999973625</c:v>
                </c:pt>
                <c:pt idx="9486">
                  <c:v>40441.791666640274</c:v>
                </c:pt>
                <c:pt idx="9487">
                  <c:v>40441.83333330699</c:v>
                </c:pt>
                <c:pt idx="9488">
                  <c:v>40441.874999973632</c:v>
                </c:pt>
                <c:pt idx="9489">
                  <c:v>40441.916666640296</c:v>
                </c:pt>
                <c:pt idx="9490">
                  <c:v>40441.958333306997</c:v>
                </c:pt>
                <c:pt idx="9491">
                  <c:v>40441.999999973625</c:v>
                </c:pt>
                <c:pt idx="9492">
                  <c:v>40442.041666640274</c:v>
                </c:pt>
                <c:pt idx="9493">
                  <c:v>40442.083333306968</c:v>
                </c:pt>
                <c:pt idx="9494">
                  <c:v>40442.124999973603</c:v>
                </c:pt>
                <c:pt idx="9495">
                  <c:v>40442.166666640274</c:v>
                </c:pt>
                <c:pt idx="9496">
                  <c:v>40442.20833330696</c:v>
                </c:pt>
                <c:pt idx="9497">
                  <c:v>40442.249999973596</c:v>
                </c:pt>
                <c:pt idx="9498">
                  <c:v>40442.291666640253</c:v>
                </c:pt>
                <c:pt idx="9499">
                  <c:v>40442.333333306953</c:v>
                </c:pt>
                <c:pt idx="9500">
                  <c:v>40442.374999973603</c:v>
                </c:pt>
                <c:pt idx="9501">
                  <c:v>40442.416666640267</c:v>
                </c:pt>
                <c:pt idx="9502">
                  <c:v>40442.45833330696</c:v>
                </c:pt>
                <c:pt idx="9503">
                  <c:v>40442.499999973596</c:v>
                </c:pt>
                <c:pt idx="9504">
                  <c:v>40442.541666640245</c:v>
                </c:pt>
                <c:pt idx="9505">
                  <c:v>40442.583333306946</c:v>
                </c:pt>
                <c:pt idx="9506">
                  <c:v>40442.624999973588</c:v>
                </c:pt>
                <c:pt idx="9507">
                  <c:v>40442.666666640238</c:v>
                </c:pt>
                <c:pt idx="9508">
                  <c:v>40442.708333306939</c:v>
                </c:pt>
                <c:pt idx="9509">
                  <c:v>40442.749999973581</c:v>
                </c:pt>
                <c:pt idx="9510">
                  <c:v>40442.791666640216</c:v>
                </c:pt>
                <c:pt idx="9511">
                  <c:v>40442.833333306924</c:v>
                </c:pt>
                <c:pt idx="9512">
                  <c:v>40442.874999973596</c:v>
                </c:pt>
                <c:pt idx="9513">
                  <c:v>40442.916666640238</c:v>
                </c:pt>
                <c:pt idx="9514">
                  <c:v>40442.958333306931</c:v>
                </c:pt>
                <c:pt idx="9515">
                  <c:v>40442.999999973566</c:v>
                </c:pt>
                <c:pt idx="9516">
                  <c:v>40443.041666640216</c:v>
                </c:pt>
                <c:pt idx="9517">
                  <c:v>40443.083333306909</c:v>
                </c:pt>
                <c:pt idx="9518">
                  <c:v>40443.124999973559</c:v>
                </c:pt>
                <c:pt idx="9519">
                  <c:v>40443.166666640209</c:v>
                </c:pt>
                <c:pt idx="9520">
                  <c:v>40443.208333306902</c:v>
                </c:pt>
                <c:pt idx="9521">
                  <c:v>40443.249999973552</c:v>
                </c:pt>
                <c:pt idx="9522">
                  <c:v>40443.291666640187</c:v>
                </c:pt>
                <c:pt idx="9523">
                  <c:v>40443.333333306895</c:v>
                </c:pt>
                <c:pt idx="9524">
                  <c:v>40443.374999973559</c:v>
                </c:pt>
                <c:pt idx="9525">
                  <c:v>40443.416666640209</c:v>
                </c:pt>
                <c:pt idx="9526">
                  <c:v>40443.458333306902</c:v>
                </c:pt>
                <c:pt idx="9527">
                  <c:v>40443.499999973537</c:v>
                </c:pt>
                <c:pt idx="9528">
                  <c:v>40443.541666640194</c:v>
                </c:pt>
                <c:pt idx="9529">
                  <c:v>40443.58333330688</c:v>
                </c:pt>
                <c:pt idx="9530">
                  <c:v>40443.62499997353</c:v>
                </c:pt>
                <c:pt idx="9531">
                  <c:v>40443.666666640194</c:v>
                </c:pt>
                <c:pt idx="9532">
                  <c:v>40443.708333306873</c:v>
                </c:pt>
                <c:pt idx="9533">
                  <c:v>40443.749999973523</c:v>
                </c:pt>
                <c:pt idx="9534">
                  <c:v>40443.791666640172</c:v>
                </c:pt>
                <c:pt idx="9535">
                  <c:v>40443.833333306866</c:v>
                </c:pt>
                <c:pt idx="9536">
                  <c:v>40443.87499997353</c:v>
                </c:pt>
                <c:pt idx="9537">
                  <c:v>40443.916666640194</c:v>
                </c:pt>
                <c:pt idx="9538">
                  <c:v>40443.958333306873</c:v>
                </c:pt>
                <c:pt idx="9539">
                  <c:v>40443.999999973508</c:v>
                </c:pt>
                <c:pt idx="9540">
                  <c:v>40444.041666640172</c:v>
                </c:pt>
                <c:pt idx="9541">
                  <c:v>40444.083333306851</c:v>
                </c:pt>
                <c:pt idx="9542">
                  <c:v>40444.124999973501</c:v>
                </c:pt>
                <c:pt idx="9543">
                  <c:v>40444.166666640165</c:v>
                </c:pt>
                <c:pt idx="9544">
                  <c:v>40444.208333306844</c:v>
                </c:pt>
                <c:pt idx="9545">
                  <c:v>40444.249999973494</c:v>
                </c:pt>
                <c:pt idx="9546">
                  <c:v>40444.291666640143</c:v>
                </c:pt>
                <c:pt idx="9547">
                  <c:v>40444.333333306837</c:v>
                </c:pt>
                <c:pt idx="9548">
                  <c:v>40444.374999973501</c:v>
                </c:pt>
                <c:pt idx="9549">
                  <c:v>40444.416666640165</c:v>
                </c:pt>
                <c:pt idx="9550">
                  <c:v>40444.458333306844</c:v>
                </c:pt>
                <c:pt idx="9551">
                  <c:v>40444.499999973479</c:v>
                </c:pt>
                <c:pt idx="9552">
                  <c:v>40444.541666640136</c:v>
                </c:pt>
                <c:pt idx="9553">
                  <c:v>40444.583333306822</c:v>
                </c:pt>
                <c:pt idx="9554">
                  <c:v>40444.624999973472</c:v>
                </c:pt>
                <c:pt idx="9555">
                  <c:v>40444.666666640136</c:v>
                </c:pt>
                <c:pt idx="9556">
                  <c:v>40444.708333306815</c:v>
                </c:pt>
                <c:pt idx="9557">
                  <c:v>40444.749999973465</c:v>
                </c:pt>
                <c:pt idx="9558">
                  <c:v>40444.791666640114</c:v>
                </c:pt>
                <c:pt idx="9559">
                  <c:v>40444.833333306793</c:v>
                </c:pt>
                <c:pt idx="9560">
                  <c:v>40444.874999973472</c:v>
                </c:pt>
                <c:pt idx="9561">
                  <c:v>40444.916666640136</c:v>
                </c:pt>
                <c:pt idx="9562">
                  <c:v>40444.958333306815</c:v>
                </c:pt>
                <c:pt idx="9563">
                  <c:v>40444.99999997345</c:v>
                </c:pt>
                <c:pt idx="9564">
                  <c:v>40445.041666640114</c:v>
                </c:pt>
                <c:pt idx="9565">
                  <c:v>40445.083333306793</c:v>
                </c:pt>
                <c:pt idx="9566">
                  <c:v>40445.124999973435</c:v>
                </c:pt>
                <c:pt idx="9567">
                  <c:v>40445.166666640107</c:v>
                </c:pt>
                <c:pt idx="9568">
                  <c:v>40445.208333306786</c:v>
                </c:pt>
                <c:pt idx="9569">
                  <c:v>40445.249999973435</c:v>
                </c:pt>
                <c:pt idx="9570">
                  <c:v>40445.291666640078</c:v>
                </c:pt>
                <c:pt idx="9571">
                  <c:v>40445.333333306779</c:v>
                </c:pt>
                <c:pt idx="9572">
                  <c:v>40445.374999973443</c:v>
                </c:pt>
                <c:pt idx="9573">
                  <c:v>40445.416666640092</c:v>
                </c:pt>
                <c:pt idx="9574">
                  <c:v>40445.458333306786</c:v>
                </c:pt>
                <c:pt idx="9575">
                  <c:v>40445.499999973421</c:v>
                </c:pt>
                <c:pt idx="9576">
                  <c:v>40445.541666640085</c:v>
                </c:pt>
                <c:pt idx="9577">
                  <c:v>40445.583333306749</c:v>
                </c:pt>
                <c:pt idx="9578">
                  <c:v>40445.624999973414</c:v>
                </c:pt>
                <c:pt idx="9579">
                  <c:v>40445.666666640078</c:v>
                </c:pt>
                <c:pt idx="9580">
                  <c:v>40445.708333306742</c:v>
                </c:pt>
                <c:pt idx="9581">
                  <c:v>40445.749999973406</c:v>
                </c:pt>
                <c:pt idx="9582">
                  <c:v>40445.791666640049</c:v>
                </c:pt>
                <c:pt idx="9583">
                  <c:v>40445.833333306742</c:v>
                </c:pt>
                <c:pt idx="9584">
                  <c:v>40445.874999973399</c:v>
                </c:pt>
                <c:pt idx="9585">
                  <c:v>40445.916666640063</c:v>
                </c:pt>
                <c:pt idx="9586">
                  <c:v>40445.958333306749</c:v>
                </c:pt>
                <c:pt idx="9587">
                  <c:v>40445.999999973385</c:v>
                </c:pt>
                <c:pt idx="9588">
                  <c:v>40446.041666640056</c:v>
                </c:pt>
                <c:pt idx="9589">
                  <c:v>40446.083333306735</c:v>
                </c:pt>
                <c:pt idx="9590">
                  <c:v>40446.124999973385</c:v>
                </c:pt>
                <c:pt idx="9591">
                  <c:v>40446.166666640034</c:v>
                </c:pt>
                <c:pt idx="9592">
                  <c:v>40446.208333306713</c:v>
                </c:pt>
                <c:pt idx="9593">
                  <c:v>40446.249999973377</c:v>
                </c:pt>
                <c:pt idx="9594">
                  <c:v>40446.29166664002</c:v>
                </c:pt>
                <c:pt idx="9595">
                  <c:v>40446.333333306713</c:v>
                </c:pt>
                <c:pt idx="9596">
                  <c:v>40446.374999973385</c:v>
                </c:pt>
                <c:pt idx="9597">
                  <c:v>40446.416666640042</c:v>
                </c:pt>
                <c:pt idx="9598">
                  <c:v>40446.45833330672</c:v>
                </c:pt>
                <c:pt idx="9599">
                  <c:v>40446.499999973355</c:v>
                </c:pt>
                <c:pt idx="9600">
                  <c:v>40446.541666640027</c:v>
                </c:pt>
                <c:pt idx="9601">
                  <c:v>40446.583333306691</c:v>
                </c:pt>
                <c:pt idx="9602">
                  <c:v>40446.624999973355</c:v>
                </c:pt>
                <c:pt idx="9603">
                  <c:v>40446.66666664002</c:v>
                </c:pt>
                <c:pt idx="9604">
                  <c:v>40446.708333306691</c:v>
                </c:pt>
                <c:pt idx="9605">
                  <c:v>40446.749999973334</c:v>
                </c:pt>
                <c:pt idx="9606">
                  <c:v>40446.791666639983</c:v>
                </c:pt>
                <c:pt idx="9607">
                  <c:v>40446.833333306691</c:v>
                </c:pt>
                <c:pt idx="9608">
                  <c:v>40446.874999973341</c:v>
                </c:pt>
                <c:pt idx="9609">
                  <c:v>40446.916666640012</c:v>
                </c:pt>
                <c:pt idx="9610">
                  <c:v>40446.958333306691</c:v>
                </c:pt>
                <c:pt idx="9611">
                  <c:v>40446.999999973334</c:v>
                </c:pt>
                <c:pt idx="9612">
                  <c:v>40447.041666639983</c:v>
                </c:pt>
                <c:pt idx="9613">
                  <c:v>40447.083333306662</c:v>
                </c:pt>
                <c:pt idx="9614">
                  <c:v>40447.124999973326</c:v>
                </c:pt>
                <c:pt idx="9615">
                  <c:v>40447.166666639976</c:v>
                </c:pt>
                <c:pt idx="9616">
                  <c:v>40447.208333306662</c:v>
                </c:pt>
                <c:pt idx="9617">
                  <c:v>40447.249999973305</c:v>
                </c:pt>
                <c:pt idx="9618">
                  <c:v>40447.291666639954</c:v>
                </c:pt>
                <c:pt idx="9619">
                  <c:v>40447.333333306648</c:v>
                </c:pt>
                <c:pt idx="9620">
                  <c:v>40447.374999973312</c:v>
                </c:pt>
                <c:pt idx="9621">
                  <c:v>40447.416666639983</c:v>
                </c:pt>
                <c:pt idx="9622">
                  <c:v>40447.458333306655</c:v>
                </c:pt>
                <c:pt idx="9623">
                  <c:v>40447.499999973305</c:v>
                </c:pt>
                <c:pt idx="9624">
                  <c:v>40447.541666639954</c:v>
                </c:pt>
                <c:pt idx="9625">
                  <c:v>40447.583333306633</c:v>
                </c:pt>
                <c:pt idx="9626">
                  <c:v>40447.624999973283</c:v>
                </c:pt>
                <c:pt idx="9627">
                  <c:v>40447.666666639954</c:v>
                </c:pt>
                <c:pt idx="9628">
                  <c:v>40447.708333306633</c:v>
                </c:pt>
                <c:pt idx="9629">
                  <c:v>40447.749999973275</c:v>
                </c:pt>
                <c:pt idx="9630">
                  <c:v>40447.791666639932</c:v>
                </c:pt>
                <c:pt idx="9631">
                  <c:v>40447.833333306618</c:v>
                </c:pt>
                <c:pt idx="9632">
                  <c:v>40447.874999973283</c:v>
                </c:pt>
                <c:pt idx="9633">
                  <c:v>40447.916666639947</c:v>
                </c:pt>
                <c:pt idx="9634">
                  <c:v>40447.958333306626</c:v>
                </c:pt>
                <c:pt idx="9635">
                  <c:v>40447.999999973275</c:v>
                </c:pt>
                <c:pt idx="9636">
                  <c:v>40448.041666639925</c:v>
                </c:pt>
                <c:pt idx="9637">
                  <c:v>40448.083333306611</c:v>
                </c:pt>
                <c:pt idx="9638">
                  <c:v>40448.124999973254</c:v>
                </c:pt>
                <c:pt idx="9639">
                  <c:v>40448.166666639925</c:v>
                </c:pt>
                <c:pt idx="9640">
                  <c:v>40448.208333306611</c:v>
                </c:pt>
                <c:pt idx="9641">
                  <c:v>40448.249999973254</c:v>
                </c:pt>
                <c:pt idx="9642">
                  <c:v>40448.291666639903</c:v>
                </c:pt>
                <c:pt idx="9643">
                  <c:v>40448.333333306604</c:v>
                </c:pt>
                <c:pt idx="9644">
                  <c:v>40448.374999973261</c:v>
                </c:pt>
                <c:pt idx="9645">
                  <c:v>40448.416666639918</c:v>
                </c:pt>
                <c:pt idx="9646">
                  <c:v>40448.458333306611</c:v>
                </c:pt>
                <c:pt idx="9647">
                  <c:v>40448.499999973232</c:v>
                </c:pt>
                <c:pt idx="9648">
                  <c:v>40448.541666639896</c:v>
                </c:pt>
                <c:pt idx="9649">
                  <c:v>40448.583333306597</c:v>
                </c:pt>
                <c:pt idx="9650">
                  <c:v>40448.624999973224</c:v>
                </c:pt>
                <c:pt idx="9651">
                  <c:v>40448.666666639889</c:v>
                </c:pt>
                <c:pt idx="9652">
                  <c:v>40448.708333306589</c:v>
                </c:pt>
                <c:pt idx="9653">
                  <c:v>40448.749999973224</c:v>
                </c:pt>
                <c:pt idx="9654">
                  <c:v>40448.791666639867</c:v>
                </c:pt>
                <c:pt idx="9655">
                  <c:v>40448.833333306575</c:v>
                </c:pt>
                <c:pt idx="9656">
                  <c:v>40448.874999973232</c:v>
                </c:pt>
                <c:pt idx="9657">
                  <c:v>40448.916666639889</c:v>
                </c:pt>
                <c:pt idx="9658">
                  <c:v>40448.958333306582</c:v>
                </c:pt>
                <c:pt idx="9659">
                  <c:v>40448.999999973203</c:v>
                </c:pt>
                <c:pt idx="9660">
                  <c:v>40449.041666639874</c:v>
                </c:pt>
                <c:pt idx="9661">
                  <c:v>40449.08333330656</c:v>
                </c:pt>
                <c:pt idx="9662">
                  <c:v>40449.124999973195</c:v>
                </c:pt>
                <c:pt idx="9663">
                  <c:v>40449.166666639874</c:v>
                </c:pt>
                <c:pt idx="9664">
                  <c:v>40449.208333306553</c:v>
                </c:pt>
                <c:pt idx="9665">
                  <c:v>40449.249999973195</c:v>
                </c:pt>
                <c:pt idx="9666">
                  <c:v>40449.291666639838</c:v>
                </c:pt>
                <c:pt idx="9667">
                  <c:v>40449.333333306546</c:v>
                </c:pt>
                <c:pt idx="9668">
                  <c:v>40449.374999973203</c:v>
                </c:pt>
                <c:pt idx="9669">
                  <c:v>40449.41666663986</c:v>
                </c:pt>
                <c:pt idx="9670">
                  <c:v>40449.45833330656</c:v>
                </c:pt>
                <c:pt idx="9671">
                  <c:v>40449.499999973188</c:v>
                </c:pt>
                <c:pt idx="9672">
                  <c:v>40449.541666639838</c:v>
                </c:pt>
                <c:pt idx="9673">
                  <c:v>40449.583333306538</c:v>
                </c:pt>
                <c:pt idx="9674">
                  <c:v>40449.624999973181</c:v>
                </c:pt>
                <c:pt idx="9675">
                  <c:v>40449.666666639831</c:v>
                </c:pt>
                <c:pt idx="9676">
                  <c:v>40449.708333306524</c:v>
                </c:pt>
                <c:pt idx="9677">
                  <c:v>40449.749999973181</c:v>
                </c:pt>
                <c:pt idx="9678">
                  <c:v>40449.791666639809</c:v>
                </c:pt>
                <c:pt idx="9679">
                  <c:v>40449.833333306517</c:v>
                </c:pt>
                <c:pt idx="9680">
                  <c:v>40449.874999973188</c:v>
                </c:pt>
                <c:pt idx="9681">
                  <c:v>40449.916666639831</c:v>
                </c:pt>
                <c:pt idx="9682">
                  <c:v>40449.958333306524</c:v>
                </c:pt>
                <c:pt idx="9683">
                  <c:v>40449.999999973159</c:v>
                </c:pt>
                <c:pt idx="9684">
                  <c:v>40450.041666639809</c:v>
                </c:pt>
                <c:pt idx="9685">
                  <c:v>40450.083333306502</c:v>
                </c:pt>
                <c:pt idx="9686">
                  <c:v>40450.124999973152</c:v>
                </c:pt>
                <c:pt idx="9687">
                  <c:v>40450.166666639801</c:v>
                </c:pt>
                <c:pt idx="9688">
                  <c:v>40450.208333306495</c:v>
                </c:pt>
                <c:pt idx="9689">
                  <c:v>40450.249999973144</c:v>
                </c:pt>
                <c:pt idx="9690">
                  <c:v>40450.29166663978</c:v>
                </c:pt>
                <c:pt idx="9691">
                  <c:v>40450.333333306487</c:v>
                </c:pt>
                <c:pt idx="9692">
                  <c:v>40450.374999973152</c:v>
                </c:pt>
                <c:pt idx="9693">
                  <c:v>40450.416666639801</c:v>
                </c:pt>
                <c:pt idx="9694">
                  <c:v>40450.458333306495</c:v>
                </c:pt>
                <c:pt idx="9695">
                  <c:v>40450.49999997313</c:v>
                </c:pt>
                <c:pt idx="9696">
                  <c:v>40450.54166663978</c:v>
                </c:pt>
                <c:pt idx="9697">
                  <c:v>40450.583333306473</c:v>
                </c:pt>
                <c:pt idx="9698">
                  <c:v>40450.624999973123</c:v>
                </c:pt>
                <c:pt idx="9699">
                  <c:v>40450.666666639772</c:v>
                </c:pt>
                <c:pt idx="9700">
                  <c:v>40450.708333306466</c:v>
                </c:pt>
                <c:pt idx="9701">
                  <c:v>40450.749999973115</c:v>
                </c:pt>
                <c:pt idx="9702">
                  <c:v>40450.79166663975</c:v>
                </c:pt>
                <c:pt idx="9703">
                  <c:v>40450.833333306458</c:v>
                </c:pt>
                <c:pt idx="9704">
                  <c:v>40450.874999973123</c:v>
                </c:pt>
                <c:pt idx="9705">
                  <c:v>40450.916666639772</c:v>
                </c:pt>
                <c:pt idx="9706">
                  <c:v>40450.958333306466</c:v>
                </c:pt>
                <c:pt idx="9707">
                  <c:v>40450.999999973101</c:v>
                </c:pt>
                <c:pt idx="9708">
                  <c:v>40451.04166663975</c:v>
                </c:pt>
                <c:pt idx="9709">
                  <c:v>40451.083333306444</c:v>
                </c:pt>
                <c:pt idx="9710">
                  <c:v>40451.124999973094</c:v>
                </c:pt>
                <c:pt idx="9711">
                  <c:v>40451.166666639743</c:v>
                </c:pt>
                <c:pt idx="9712">
                  <c:v>40451.208333306437</c:v>
                </c:pt>
                <c:pt idx="9713">
                  <c:v>40451.249999973086</c:v>
                </c:pt>
                <c:pt idx="9714">
                  <c:v>40451.291666639721</c:v>
                </c:pt>
                <c:pt idx="9715">
                  <c:v>40451.333333306429</c:v>
                </c:pt>
                <c:pt idx="9716">
                  <c:v>40451.374999973094</c:v>
                </c:pt>
                <c:pt idx="9717">
                  <c:v>40451.416666639736</c:v>
                </c:pt>
                <c:pt idx="9718">
                  <c:v>40451.458333306437</c:v>
                </c:pt>
                <c:pt idx="9719">
                  <c:v>40451.499999973072</c:v>
                </c:pt>
                <c:pt idx="9720">
                  <c:v>40451.541666639721</c:v>
                </c:pt>
                <c:pt idx="9721">
                  <c:v>40451.583333306415</c:v>
                </c:pt>
                <c:pt idx="9722">
                  <c:v>40451.624999973064</c:v>
                </c:pt>
                <c:pt idx="9723">
                  <c:v>40451.666666639714</c:v>
                </c:pt>
                <c:pt idx="9724">
                  <c:v>40451.708333306393</c:v>
                </c:pt>
                <c:pt idx="9725">
                  <c:v>40451.749999973057</c:v>
                </c:pt>
                <c:pt idx="9726">
                  <c:v>40451.791666639692</c:v>
                </c:pt>
                <c:pt idx="9727">
                  <c:v>40451.833333306393</c:v>
                </c:pt>
                <c:pt idx="9728">
                  <c:v>40451.874999973064</c:v>
                </c:pt>
                <c:pt idx="9729">
                  <c:v>40451.916666639714</c:v>
                </c:pt>
                <c:pt idx="9730">
                  <c:v>40451.9583333064</c:v>
                </c:pt>
                <c:pt idx="9731">
                  <c:v>40451.999999973035</c:v>
                </c:pt>
                <c:pt idx="9732">
                  <c:v>40452.041666639692</c:v>
                </c:pt>
                <c:pt idx="9733">
                  <c:v>40452.083333306386</c:v>
                </c:pt>
                <c:pt idx="9734">
                  <c:v>40452.124999973035</c:v>
                </c:pt>
                <c:pt idx="9735">
                  <c:v>40452.166666639678</c:v>
                </c:pt>
                <c:pt idx="9736">
                  <c:v>40452.208333306378</c:v>
                </c:pt>
                <c:pt idx="9737">
                  <c:v>40452.249999973028</c:v>
                </c:pt>
                <c:pt idx="9738">
                  <c:v>40452.291666639656</c:v>
                </c:pt>
                <c:pt idx="9739">
                  <c:v>40452.333333306371</c:v>
                </c:pt>
                <c:pt idx="9740">
                  <c:v>40452.374999973035</c:v>
                </c:pt>
                <c:pt idx="9741">
                  <c:v>40452.416666639685</c:v>
                </c:pt>
                <c:pt idx="9742">
                  <c:v>40452.458333306371</c:v>
                </c:pt>
                <c:pt idx="9743">
                  <c:v>40452.499999973006</c:v>
                </c:pt>
                <c:pt idx="9744">
                  <c:v>40452.541666639663</c:v>
                </c:pt>
                <c:pt idx="9745">
                  <c:v>40452.583333306342</c:v>
                </c:pt>
                <c:pt idx="9746">
                  <c:v>40452.624999973006</c:v>
                </c:pt>
                <c:pt idx="9747">
                  <c:v>40452.666666639649</c:v>
                </c:pt>
                <c:pt idx="9748">
                  <c:v>40452.708333306342</c:v>
                </c:pt>
                <c:pt idx="9749">
                  <c:v>40452.749999972999</c:v>
                </c:pt>
                <c:pt idx="9750">
                  <c:v>40452.79166663962</c:v>
                </c:pt>
                <c:pt idx="9751">
                  <c:v>40452.833333306342</c:v>
                </c:pt>
                <c:pt idx="9752">
                  <c:v>40452.874999973006</c:v>
                </c:pt>
                <c:pt idx="9753">
                  <c:v>40452.916666639656</c:v>
                </c:pt>
                <c:pt idx="9754">
                  <c:v>40452.958333306349</c:v>
                </c:pt>
                <c:pt idx="9755">
                  <c:v>40452.999999972992</c:v>
                </c:pt>
                <c:pt idx="9756">
                  <c:v>40453.041666639627</c:v>
                </c:pt>
                <c:pt idx="9757">
                  <c:v>40453.083333306313</c:v>
                </c:pt>
                <c:pt idx="9758">
                  <c:v>40453.124999972992</c:v>
                </c:pt>
                <c:pt idx="9759">
                  <c:v>40453.16666663962</c:v>
                </c:pt>
                <c:pt idx="9760">
                  <c:v>40453.208333306313</c:v>
                </c:pt>
                <c:pt idx="9761">
                  <c:v>40453.249999972984</c:v>
                </c:pt>
                <c:pt idx="9762">
                  <c:v>40453.291666639605</c:v>
                </c:pt>
                <c:pt idx="9763">
                  <c:v>40453.333333306298</c:v>
                </c:pt>
                <c:pt idx="9764">
                  <c:v>40453.374999972984</c:v>
                </c:pt>
                <c:pt idx="9765">
                  <c:v>40453.416666639627</c:v>
                </c:pt>
                <c:pt idx="9766">
                  <c:v>40453.458333306306</c:v>
                </c:pt>
                <c:pt idx="9767">
                  <c:v>40453.499999972963</c:v>
                </c:pt>
                <c:pt idx="9768">
                  <c:v>40453.541666639598</c:v>
                </c:pt>
                <c:pt idx="9769">
                  <c:v>40453.583333306291</c:v>
                </c:pt>
                <c:pt idx="9770">
                  <c:v>40453.624999972948</c:v>
                </c:pt>
                <c:pt idx="9771">
                  <c:v>40453.66666663959</c:v>
                </c:pt>
                <c:pt idx="9772">
                  <c:v>40453.708333306291</c:v>
                </c:pt>
                <c:pt idx="9773">
                  <c:v>40453.749999972941</c:v>
                </c:pt>
                <c:pt idx="9774">
                  <c:v>40453.791666639576</c:v>
                </c:pt>
                <c:pt idx="9775">
                  <c:v>40453.833333306269</c:v>
                </c:pt>
                <c:pt idx="9776">
                  <c:v>40453.874999972948</c:v>
                </c:pt>
                <c:pt idx="9777">
                  <c:v>40453.916666639598</c:v>
                </c:pt>
                <c:pt idx="9778">
                  <c:v>40453.958333306276</c:v>
                </c:pt>
                <c:pt idx="9779">
                  <c:v>40453.999999972933</c:v>
                </c:pt>
                <c:pt idx="9780">
                  <c:v>40454.041666639576</c:v>
                </c:pt>
                <c:pt idx="9781">
                  <c:v>40454.083333306262</c:v>
                </c:pt>
                <c:pt idx="9782">
                  <c:v>40454.124999972919</c:v>
                </c:pt>
                <c:pt idx="9783">
                  <c:v>40454.166666639576</c:v>
                </c:pt>
                <c:pt idx="9784">
                  <c:v>40454.208333306247</c:v>
                </c:pt>
                <c:pt idx="9785">
                  <c:v>40454.249999972912</c:v>
                </c:pt>
                <c:pt idx="9786">
                  <c:v>40454.291666639554</c:v>
                </c:pt>
                <c:pt idx="9787">
                  <c:v>40454.33333330624</c:v>
                </c:pt>
                <c:pt idx="9788">
                  <c:v>40454.374999972926</c:v>
                </c:pt>
                <c:pt idx="9789">
                  <c:v>40454.416666639569</c:v>
                </c:pt>
                <c:pt idx="9790">
                  <c:v>40454.458333306247</c:v>
                </c:pt>
                <c:pt idx="9791">
                  <c:v>40454.499999972897</c:v>
                </c:pt>
                <c:pt idx="9792">
                  <c:v>40454.541666639554</c:v>
                </c:pt>
                <c:pt idx="9793">
                  <c:v>40454.583333306233</c:v>
                </c:pt>
                <c:pt idx="9794">
                  <c:v>40454.62499997289</c:v>
                </c:pt>
                <c:pt idx="9795">
                  <c:v>40454.666666639554</c:v>
                </c:pt>
                <c:pt idx="9796">
                  <c:v>40454.708333306218</c:v>
                </c:pt>
                <c:pt idx="9797">
                  <c:v>40454.749999972883</c:v>
                </c:pt>
                <c:pt idx="9798">
                  <c:v>40454.791666639518</c:v>
                </c:pt>
                <c:pt idx="9799">
                  <c:v>40454.833333306211</c:v>
                </c:pt>
                <c:pt idx="9800">
                  <c:v>40454.874999972897</c:v>
                </c:pt>
                <c:pt idx="9801">
                  <c:v>40454.916666639539</c:v>
                </c:pt>
                <c:pt idx="9802">
                  <c:v>40454.958333306226</c:v>
                </c:pt>
                <c:pt idx="9803">
                  <c:v>40454.999999972868</c:v>
                </c:pt>
                <c:pt idx="9804">
                  <c:v>40455.041666639525</c:v>
                </c:pt>
                <c:pt idx="9805">
                  <c:v>40455.083333306211</c:v>
                </c:pt>
                <c:pt idx="9806">
                  <c:v>40455.124999972861</c:v>
                </c:pt>
                <c:pt idx="9807">
                  <c:v>40455.166666639525</c:v>
                </c:pt>
                <c:pt idx="9808">
                  <c:v>40455.208333306204</c:v>
                </c:pt>
                <c:pt idx="9809">
                  <c:v>40455.249999972853</c:v>
                </c:pt>
                <c:pt idx="9810">
                  <c:v>40455.291666639489</c:v>
                </c:pt>
                <c:pt idx="9811">
                  <c:v>40455.333333306196</c:v>
                </c:pt>
                <c:pt idx="9812">
                  <c:v>40455.374999972861</c:v>
                </c:pt>
                <c:pt idx="9813">
                  <c:v>40455.41666663951</c:v>
                </c:pt>
                <c:pt idx="9814">
                  <c:v>40455.458333306211</c:v>
                </c:pt>
                <c:pt idx="9815">
                  <c:v>40455.499999972839</c:v>
                </c:pt>
                <c:pt idx="9816">
                  <c:v>40455.541666639489</c:v>
                </c:pt>
                <c:pt idx="9817">
                  <c:v>40455.583333306189</c:v>
                </c:pt>
                <c:pt idx="9818">
                  <c:v>40455.624999972832</c:v>
                </c:pt>
                <c:pt idx="9819">
                  <c:v>40455.666666639481</c:v>
                </c:pt>
                <c:pt idx="9820">
                  <c:v>40455.708333306175</c:v>
                </c:pt>
                <c:pt idx="9821">
                  <c:v>40455.749999972832</c:v>
                </c:pt>
                <c:pt idx="9822">
                  <c:v>40455.791666639467</c:v>
                </c:pt>
                <c:pt idx="9823">
                  <c:v>40455.833333306167</c:v>
                </c:pt>
                <c:pt idx="9824">
                  <c:v>40455.874999972839</c:v>
                </c:pt>
                <c:pt idx="9825">
                  <c:v>40455.916666639481</c:v>
                </c:pt>
                <c:pt idx="9826">
                  <c:v>40455.958333306175</c:v>
                </c:pt>
                <c:pt idx="9827">
                  <c:v>40455.99999997281</c:v>
                </c:pt>
                <c:pt idx="9828">
                  <c:v>40456.041666639474</c:v>
                </c:pt>
                <c:pt idx="9829">
                  <c:v>40456.083333306153</c:v>
                </c:pt>
                <c:pt idx="9830">
                  <c:v>40456.124999972802</c:v>
                </c:pt>
                <c:pt idx="9831">
                  <c:v>40456.166666639452</c:v>
                </c:pt>
                <c:pt idx="9832">
                  <c:v>40456.208333306146</c:v>
                </c:pt>
                <c:pt idx="9833">
                  <c:v>40456.249999972795</c:v>
                </c:pt>
                <c:pt idx="9834">
                  <c:v>40456.29166663943</c:v>
                </c:pt>
                <c:pt idx="9835">
                  <c:v>40456.333333306146</c:v>
                </c:pt>
                <c:pt idx="9836">
                  <c:v>40456.374999972802</c:v>
                </c:pt>
                <c:pt idx="9837">
                  <c:v>40456.416666639452</c:v>
                </c:pt>
                <c:pt idx="9838">
                  <c:v>40456.458333306146</c:v>
                </c:pt>
                <c:pt idx="9839">
                  <c:v>40456.499999972781</c:v>
                </c:pt>
                <c:pt idx="9840">
                  <c:v>40456.54166663943</c:v>
                </c:pt>
                <c:pt idx="9841">
                  <c:v>40456.583333306124</c:v>
                </c:pt>
                <c:pt idx="9842">
                  <c:v>40456.624999972773</c:v>
                </c:pt>
                <c:pt idx="9843">
                  <c:v>40456.666666639423</c:v>
                </c:pt>
                <c:pt idx="9844">
                  <c:v>40456.708333306116</c:v>
                </c:pt>
                <c:pt idx="9845">
                  <c:v>40456.749999972766</c:v>
                </c:pt>
                <c:pt idx="9846">
                  <c:v>40456.791666639401</c:v>
                </c:pt>
                <c:pt idx="9847">
                  <c:v>40456.833333306109</c:v>
                </c:pt>
                <c:pt idx="9848">
                  <c:v>40456.874999972773</c:v>
                </c:pt>
                <c:pt idx="9849">
                  <c:v>40456.916666639423</c:v>
                </c:pt>
                <c:pt idx="9850">
                  <c:v>40456.958333306116</c:v>
                </c:pt>
                <c:pt idx="9851">
                  <c:v>40456.999999972752</c:v>
                </c:pt>
                <c:pt idx="9852">
                  <c:v>40457.041666639401</c:v>
                </c:pt>
                <c:pt idx="9853">
                  <c:v>40457.083333306095</c:v>
                </c:pt>
                <c:pt idx="9854">
                  <c:v>40457.124999972744</c:v>
                </c:pt>
                <c:pt idx="9855">
                  <c:v>40457.166666639394</c:v>
                </c:pt>
                <c:pt idx="9856">
                  <c:v>40457.208333306087</c:v>
                </c:pt>
                <c:pt idx="9857">
                  <c:v>40457.249999972737</c:v>
                </c:pt>
                <c:pt idx="9858">
                  <c:v>40457.291666639372</c:v>
                </c:pt>
                <c:pt idx="9859">
                  <c:v>40457.33333330608</c:v>
                </c:pt>
                <c:pt idx="9860">
                  <c:v>40457.374999972744</c:v>
                </c:pt>
                <c:pt idx="9861">
                  <c:v>40457.416666639394</c:v>
                </c:pt>
                <c:pt idx="9862">
                  <c:v>40457.458333306087</c:v>
                </c:pt>
                <c:pt idx="9863">
                  <c:v>40457.499999972722</c:v>
                </c:pt>
                <c:pt idx="9864">
                  <c:v>40457.541666639372</c:v>
                </c:pt>
                <c:pt idx="9865">
                  <c:v>40457.583333306065</c:v>
                </c:pt>
                <c:pt idx="9866">
                  <c:v>40457.624999972715</c:v>
                </c:pt>
                <c:pt idx="9867">
                  <c:v>40457.666666639365</c:v>
                </c:pt>
                <c:pt idx="9868">
                  <c:v>40457.708333306058</c:v>
                </c:pt>
                <c:pt idx="9869">
                  <c:v>40457.749999972708</c:v>
                </c:pt>
                <c:pt idx="9870">
                  <c:v>40457.791666639343</c:v>
                </c:pt>
                <c:pt idx="9871">
                  <c:v>40457.833333306051</c:v>
                </c:pt>
                <c:pt idx="9872">
                  <c:v>40457.874999972715</c:v>
                </c:pt>
                <c:pt idx="9873">
                  <c:v>40457.916666639365</c:v>
                </c:pt>
                <c:pt idx="9874">
                  <c:v>40457.958333306058</c:v>
                </c:pt>
                <c:pt idx="9875">
                  <c:v>40457.999999972686</c:v>
                </c:pt>
                <c:pt idx="9876">
                  <c:v>40458.041666639343</c:v>
                </c:pt>
                <c:pt idx="9877">
                  <c:v>40458.083333306036</c:v>
                </c:pt>
                <c:pt idx="9878">
                  <c:v>40458.124999972686</c:v>
                </c:pt>
                <c:pt idx="9879">
                  <c:v>40458.166666639328</c:v>
                </c:pt>
                <c:pt idx="9880">
                  <c:v>40458.208333306029</c:v>
                </c:pt>
                <c:pt idx="9881">
                  <c:v>40458.249999972679</c:v>
                </c:pt>
                <c:pt idx="9882">
                  <c:v>40458.291666639307</c:v>
                </c:pt>
                <c:pt idx="9883">
                  <c:v>40458.333333306022</c:v>
                </c:pt>
                <c:pt idx="9884">
                  <c:v>40458.374999972686</c:v>
                </c:pt>
                <c:pt idx="9885">
                  <c:v>40458.416666639336</c:v>
                </c:pt>
                <c:pt idx="9886">
                  <c:v>40458.458333306029</c:v>
                </c:pt>
                <c:pt idx="9887">
                  <c:v>40458.499999972664</c:v>
                </c:pt>
                <c:pt idx="9888">
                  <c:v>40458.541666639314</c:v>
                </c:pt>
                <c:pt idx="9889">
                  <c:v>40458.583333305993</c:v>
                </c:pt>
                <c:pt idx="9890">
                  <c:v>40458.624999972657</c:v>
                </c:pt>
                <c:pt idx="9891">
                  <c:v>40458.666666639307</c:v>
                </c:pt>
                <c:pt idx="9892">
                  <c:v>40458.708333305993</c:v>
                </c:pt>
                <c:pt idx="9893">
                  <c:v>40458.74999997265</c:v>
                </c:pt>
                <c:pt idx="9894">
                  <c:v>40458.791666639278</c:v>
                </c:pt>
                <c:pt idx="9895">
                  <c:v>40458.833333305993</c:v>
                </c:pt>
                <c:pt idx="9896">
                  <c:v>40458.874999972642</c:v>
                </c:pt>
                <c:pt idx="9897">
                  <c:v>40458.916666639307</c:v>
                </c:pt>
                <c:pt idx="9898">
                  <c:v>40458.958333306</c:v>
                </c:pt>
                <c:pt idx="9899">
                  <c:v>40458.999999972635</c:v>
                </c:pt>
                <c:pt idx="9900">
                  <c:v>40459.041666639278</c:v>
                </c:pt>
                <c:pt idx="9901">
                  <c:v>40459.083333305978</c:v>
                </c:pt>
                <c:pt idx="9902">
                  <c:v>40459.124999972628</c:v>
                </c:pt>
                <c:pt idx="9903">
                  <c:v>40459.16666663927</c:v>
                </c:pt>
                <c:pt idx="9904">
                  <c:v>40459.208333305971</c:v>
                </c:pt>
                <c:pt idx="9905">
                  <c:v>40459.249999972621</c:v>
                </c:pt>
                <c:pt idx="9906">
                  <c:v>40459.291666639256</c:v>
                </c:pt>
                <c:pt idx="9907">
                  <c:v>40459.333333305949</c:v>
                </c:pt>
                <c:pt idx="9908">
                  <c:v>40459.374999972613</c:v>
                </c:pt>
                <c:pt idx="9909">
                  <c:v>40459.416666639278</c:v>
                </c:pt>
                <c:pt idx="9910">
                  <c:v>40459.458333305956</c:v>
                </c:pt>
                <c:pt idx="9911">
                  <c:v>40459.499999972606</c:v>
                </c:pt>
                <c:pt idx="9912">
                  <c:v>40459.541666639248</c:v>
                </c:pt>
                <c:pt idx="9913">
                  <c:v>40459.583333305942</c:v>
                </c:pt>
                <c:pt idx="9914">
                  <c:v>40459.624999972599</c:v>
                </c:pt>
                <c:pt idx="9915">
                  <c:v>40459.666666639234</c:v>
                </c:pt>
                <c:pt idx="9916">
                  <c:v>40459.708333305942</c:v>
                </c:pt>
                <c:pt idx="9917">
                  <c:v>40459.749999972591</c:v>
                </c:pt>
                <c:pt idx="9918">
                  <c:v>40459.791666639219</c:v>
                </c:pt>
                <c:pt idx="9919">
                  <c:v>40459.833333305935</c:v>
                </c:pt>
                <c:pt idx="9920">
                  <c:v>40459.874999972606</c:v>
                </c:pt>
                <c:pt idx="9921">
                  <c:v>40459.916666639234</c:v>
                </c:pt>
                <c:pt idx="9922">
                  <c:v>40459.958333305935</c:v>
                </c:pt>
                <c:pt idx="9923">
                  <c:v>40459.999999972591</c:v>
                </c:pt>
                <c:pt idx="9924">
                  <c:v>40460.041666639219</c:v>
                </c:pt>
                <c:pt idx="9925">
                  <c:v>40460.083333305913</c:v>
                </c:pt>
                <c:pt idx="9926">
                  <c:v>40460.124999972584</c:v>
                </c:pt>
                <c:pt idx="9927">
                  <c:v>40460.166666639219</c:v>
                </c:pt>
                <c:pt idx="9928">
                  <c:v>40460.208333305898</c:v>
                </c:pt>
                <c:pt idx="9929">
                  <c:v>40460.249999972562</c:v>
                </c:pt>
                <c:pt idx="9930">
                  <c:v>40460.29166663919</c:v>
                </c:pt>
                <c:pt idx="9931">
                  <c:v>40460.333333305891</c:v>
                </c:pt>
                <c:pt idx="9932">
                  <c:v>40460.374999972584</c:v>
                </c:pt>
                <c:pt idx="9933">
                  <c:v>40460.416666639205</c:v>
                </c:pt>
                <c:pt idx="9934">
                  <c:v>40460.458333305905</c:v>
                </c:pt>
                <c:pt idx="9935">
                  <c:v>40460.499999972548</c:v>
                </c:pt>
                <c:pt idx="9936">
                  <c:v>40460.54166663919</c:v>
                </c:pt>
                <c:pt idx="9937">
                  <c:v>40460.583333305891</c:v>
                </c:pt>
                <c:pt idx="9938">
                  <c:v>40460.624999972541</c:v>
                </c:pt>
                <c:pt idx="9939">
                  <c:v>40460.66666663919</c:v>
                </c:pt>
                <c:pt idx="9940">
                  <c:v>40460.708333305869</c:v>
                </c:pt>
                <c:pt idx="9941">
                  <c:v>40460.749999972533</c:v>
                </c:pt>
                <c:pt idx="9942">
                  <c:v>40460.791666639168</c:v>
                </c:pt>
                <c:pt idx="9943">
                  <c:v>40460.833333305862</c:v>
                </c:pt>
                <c:pt idx="9944">
                  <c:v>40460.874999972548</c:v>
                </c:pt>
                <c:pt idx="9945">
                  <c:v>40460.91666663919</c:v>
                </c:pt>
                <c:pt idx="9946">
                  <c:v>40460.958333305876</c:v>
                </c:pt>
                <c:pt idx="9947">
                  <c:v>40460.999999972519</c:v>
                </c:pt>
                <c:pt idx="9948">
                  <c:v>40461.041666639176</c:v>
                </c:pt>
                <c:pt idx="9949">
                  <c:v>40461.083333305847</c:v>
                </c:pt>
                <c:pt idx="9950">
                  <c:v>40461.124999972511</c:v>
                </c:pt>
                <c:pt idx="9951">
                  <c:v>40461.166666639176</c:v>
                </c:pt>
                <c:pt idx="9952">
                  <c:v>40461.20833330584</c:v>
                </c:pt>
                <c:pt idx="9953">
                  <c:v>40461.249999972511</c:v>
                </c:pt>
                <c:pt idx="9954">
                  <c:v>40461.291666639147</c:v>
                </c:pt>
                <c:pt idx="9955">
                  <c:v>40461.333333305833</c:v>
                </c:pt>
                <c:pt idx="9956">
                  <c:v>40461.374999972519</c:v>
                </c:pt>
                <c:pt idx="9957">
                  <c:v>40461.416666639161</c:v>
                </c:pt>
                <c:pt idx="9958">
                  <c:v>40461.458333305847</c:v>
                </c:pt>
                <c:pt idx="9959">
                  <c:v>40461.49999997249</c:v>
                </c:pt>
                <c:pt idx="9960">
                  <c:v>40461.541666639154</c:v>
                </c:pt>
                <c:pt idx="9961">
                  <c:v>40461.583333305818</c:v>
                </c:pt>
                <c:pt idx="9962">
                  <c:v>40461.624999972482</c:v>
                </c:pt>
                <c:pt idx="9963">
                  <c:v>40461.666666639132</c:v>
                </c:pt>
                <c:pt idx="9964">
                  <c:v>40461.708333305811</c:v>
                </c:pt>
                <c:pt idx="9965">
                  <c:v>40461.749999972482</c:v>
                </c:pt>
                <c:pt idx="9966">
                  <c:v>40461.791666639117</c:v>
                </c:pt>
                <c:pt idx="9967">
                  <c:v>40461.833333305811</c:v>
                </c:pt>
                <c:pt idx="9968">
                  <c:v>40461.87499997249</c:v>
                </c:pt>
                <c:pt idx="9969">
                  <c:v>40461.916666639132</c:v>
                </c:pt>
                <c:pt idx="9970">
                  <c:v>40461.958333305818</c:v>
                </c:pt>
                <c:pt idx="9971">
                  <c:v>40461.999999972461</c:v>
                </c:pt>
                <c:pt idx="9972">
                  <c:v>40462.041666639125</c:v>
                </c:pt>
                <c:pt idx="9973">
                  <c:v>40462.083333305789</c:v>
                </c:pt>
                <c:pt idx="9974">
                  <c:v>40462.124999972453</c:v>
                </c:pt>
                <c:pt idx="9975">
                  <c:v>40462.166666639103</c:v>
                </c:pt>
                <c:pt idx="9976">
                  <c:v>40462.208333305782</c:v>
                </c:pt>
                <c:pt idx="9977">
                  <c:v>40462.249999972446</c:v>
                </c:pt>
                <c:pt idx="9978">
                  <c:v>40462.291666639081</c:v>
                </c:pt>
                <c:pt idx="9979">
                  <c:v>40462.333333305782</c:v>
                </c:pt>
                <c:pt idx="9980">
                  <c:v>40462.374999972453</c:v>
                </c:pt>
                <c:pt idx="9981">
                  <c:v>40462.416666639103</c:v>
                </c:pt>
                <c:pt idx="9982">
                  <c:v>40462.458333305789</c:v>
                </c:pt>
                <c:pt idx="9983">
                  <c:v>40462.499999972431</c:v>
                </c:pt>
                <c:pt idx="9984">
                  <c:v>40462.541666639081</c:v>
                </c:pt>
                <c:pt idx="9985">
                  <c:v>40462.58333330576</c:v>
                </c:pt>
                <c:pt idx="9986">
                  <c:v>40462.624999972431</c:v>
                </c:pt>
                <c:pt idx="9987">
                  <c:v>40462.666666639074</c:v>
                </c:pt>
                <c:pt idx="9988">
                  <c:v>40462.708333305753</c:v>
                </c:pt>
                <c:pt idx="9989">
                  <c:v>40462.749999972417</c:v>
                </c:pt>
                <c:pt idx="9990">
                  <c:v>40462.791666639052</c:v>
                </c:pt>
                <c:pt idx="9991">
                  <c:v>40462.833333305745</c:v>
                </c:pt>
                <c:pt idx="9992">
                  <c:v>40462.874999972424</c:v>
                </c:pt>
                <c:pt idx="9993">
                  <c:v>40462.916666639081</c:v>
                </c:pt>
                <c:pt idx="9994">
                  <c:v>40462.958333305753</c:v>
                </c:pt>
                <c:pt idx="9995">
                  <c:v>40462.999999972402</c:v>
                </c:pt>
                <c:pt idx="9996">
                  <c:v>40463.041666639052</c:v>
                </c:pt>
                <c:pt idx="9997">
                  <c:v>40463.083333305731</c:v>
                </c:pt>
                <c:pt idx="9998">
                  <c:v>40463.124999972395</c:v>
                </c:pt>
                <c:pt idx="9999">
                  <c:v>40463.166666639045</c:v>
                </c:pt>
                <c:pt idx="10000">
                  <c:v>40463.208333305723</c:v>
                </c:pt>
                <c:pt idx="10001">
                  <c:v>40463.249999972388</c:v>
                </c:pt>
                <c:pt idx="10002">
                  <c:v>40463.291666639023</c:v>
                </c:pt>
                <c:pt idx="10003">
                  <c:v>40463.333333305716</c:v>
                </c:pt>
                <c:pt idx="10004">
                  <c:v>40463.374999972395</c:v>
                </c:pt>
                <c:pt idx="10005">
                  <c:v>40463.416666639045</c:v>
                </c:pt>
                <c:pt idx="10006">
                  <c:v>40463.458333305723</c:v>
                </c:pt>
                <c:pt idx="10007">
                  <c:v>40463.499999972373</c:v>
                </c:pt>
                <c:pt idx="10008">
                  <c:v>40463.541666639023</c:v>
                </c:pt>
                <c:pt idx="10009">
                  <c:v>40463.583333305702</c:v>
                </c:pt>
                <c:pt idx="10010">
                  <c:v>40463.624999972366</c:v>
                </c:pt>
                <c:pt idx="10011">
                  <c:v>40463.666666639016</c:v>
                </c:pt>
                <c:pt idx="10012">
                  <c:v>40463.708333305694</c:v>
                </c:pt>
                <c:pt idx="10013">
                  <c:v>40463.749999972359</c:v>
                </c:pt>
                <c:pt idx="10014">
                  <c:v>40463.791666638994</c:v>
                </c:pt>
                <c:pt idx="10015">
                  <c:v>40463.833333305687</c:v>
                </c:pt>
                <c:pt idx="10016">
                  <c:v>40463.874999972366</c:v>
                </c:pt>
                <c:pt idx="10017">
                  <c:v>40463.916666639016</c:v>
                </c:pt>
                <c:pt idx="10018">
                  <c:v>40463.958333305694</c:v>
                </c:pt>
                <c:pt idx="10019">
                  <c:v>40463.999999972344</c:v>
                </c:pt>
                <c:pt idx="10020">
                  <c:v>40464.041666638994</c:v>
                </c:pt>
                <c:pt idx="10021">
                  <c:v>40464.083333305673</c:v>
                </c:pt>
                <c:pt idx="10022">
                  <c:v>40464.124999972337</c:v>
                </c:pt>
                <c:pt idx="10023">
                  <c:v>40464.166666638994</c:v>
                </c:pt>
                <c:pt idx="10024">
                  <c:v>40464.208333305665</c:v>
                </c:pt>
                <c:pt idx="10025">
                  <c:v>40464.24999997233</c:v>
                </c:pt>
                <c:pt idx="10026">
                  <c:v>40464.291666638979</c:v>
                </c:pt>
                <c:pt idx="10027">
                  <c:v>40464.333333305658</c:v>
                </c:pt>
                <c:pt idx="10028">
                  <c:v>40464.374999972337</c:v>
                </c:pt>
                <c:pt idx="10029">
                  <c:v>40464.416666639001</c:v>
                </c:pt>
                <c:pt idx="10030">
                  <c:v>40464.458333305665</c:v>
                </c:pt>
                <c:pt idx="10031">
                  <c:v>40464.499999972315</c:v>
                </c:pt>
                <c:pt idx="10032">
                  <c:v>40464.541666638979</c:v>
                </c:pt>
                <c:pt idx="10033">
                  <c:v>40464.583333305636</c:v>
                </c:pt>
                <c:pt idx="10034">
                  <c:v>40464.624999972308</c:v>
                </c:pt>
                <c:pt idx="10035">
                  <c:v>40464.666666638972</c:v>
                </c:pt>
                <c:pt idx="10036">
                  <c:v>40464.708333305636</c:v>
                </c:pt>
                <c:pt idx="10037">
                  <c:v>40464.7499999723</c:v>
                </c:pt>
                <c:pt idx="10038">
                  <c:v>40464.79166663895</c:v>
                </c:pt>
                <c:pt idx="10039">
                  <c:v>40464.833333305629</c:v>
                </c:pt>
                <c:pt idx="10040">
                  <c:v>40464.874999972293</c:v>
                </c:pt>
                <c:pt idx="10041">
                  <c:v>40464.916666638972</c:v>
                </c:pt>
                <c:pt idx="10042">
                  <c:v>40464.958333305636</c:v>
                </c:pt>
                <c:pt idx="10043">
                  <c:v>40464.999999972286</c:v>
                </c:pt>
                <c:pt idx="10044">
                  <c:v>40465.04166663895</c:v>
                </c:pt>
                <c:pt idx="10045">
                  <c:v>40465.083333305614</c:v>
                </c:pt>
                <c:pt idx="10046">
                  <c:v>40465.124999972279</c:v>
                </c:pt>
                <c:pt idx="10047">
                  <c:v>40465.166666638936</c:v>
                </c:pt>
                <c:pt idx="10048">
                  <c:v>40465.208333305607</c:v>
                </c:pt>
                <c:pt idx="10049">
                  <c:v>40465.249999972271</c:v>
                </c:pt>
                <c:pt idx="10050">
                  <c:v>40465.291666638921</c:v>
                </c:pt>
                <c:pt idx="10051">
                  <c:v>40465.3333333056</c:v>
                </c:pt>
                <c:pt idx="10052">
                  <c:v>40465.374999972279</c:v>
                </c:pt>
                <c:pt idx="10053">
                  <c:v>40465.416666638943</c:v>
                </c:pt>
                <c:pt idx="10054">
                  <c:v>40465.458333305607</c:v>
                </c:pt>
                <c:pt idx="10055">
                  <c:v>40465.499999972257</c:v>
                </c:pt>
                <c:pt idx="10056">
                  <c:v>40465.541666638921</c:v>
                </c:pt>
                <c:pt idx="10057">
                  <c:v>40465.583333305593</c:v>
                </c:pt>
                <c:pt idx="10058">
                  <c:v>40465.624999972235</c:v>
                </c:pt>
                <c:pt idx="10059">
                  <c:v>40465.666666638914</c:v>
                </c:pt>
                <c:pt idx="10060">
                  <c:v>40465.708333305593</c:v>
                </c:pt>
                <c:pt idx="10061">
                  <c:v>40465.749999972235</c:v>
                </c:pt>
                <c:pt idx="10062">
                  <c:v>40465.791666638885</c:v>
                </c:pt>
                <c:pt idx="10063">
                  <c:v>40465.833333305585</c:v>
                </c:pt>
                <c:pt idx="10064">
                  <c:v>40465.874999972242</c:v>
                </c:pt>
                <c:pt idx="10065">
                  <c:v>40465.916666638899</c:v>
                </c:pt>
                <c:pt idx="10066">
                  <c:v>40465.958333305585</c:v>
                </c:pt>
                <c:pt idx="10067">
                  <c:v>40465.999999972228</c:v>
                </c:pt>
                <c:pt idx="10068">
                  <c:v>40466.041666638885</c:v>
                </c:pt>
                <c:pt idx="10069">
                  <c:v>40466.083333305563</c:v>
                </c:pt>
                <c:pt idx="10070">
                  <c:v>40466.12499997222</c:v>
                </c:pt>
                <c:pt idx="10071">
                  <c:v>40466.166666638885</c:v>
                </c:pt>
                <c:pt idx="10072">
                  <c:v>40466.208333305549</c:v>
                </c:pt>
                <c:pt idx="10073">
                  <c:v>40466.249999972206</c:v>
                </c:pt>
                <c:pt idx="10074">
                  <c:v>40466.291666638863</c:v>
                </c:pt>
                <c:pt idx="10075">
                  <c:v>40466.333333305542</c:v>
                </c:pt>
                <c:pt idx="10076">
                  <c:v>40466.374999972213</c:v>
                </c:pt>
                <c:pt idx="10077">
                  <c:v>40466.416666638885</c:v>
                </c:pt>
                <c:pt idx="10078">
                  <c:v>40466.458333305556</c:v>
                </c:pt>
                <c:pt idx="10079">
                  <c:v>40466.499999972199</c:v>
                </c:pt>
                <c:pt idx="10080">
                  <c:v>40466.541666638856</c:v>
                </c:pt>
                <c:pt idx="10081">
                  <c:v>40466.583333305542</c:v>
                </c:pt>
                <c:pt idx="10082">
                  <c:v>40466.624999972191</c:v>
                </c:pt>
                <c:pt idx="10083">
                  <c:v>40466.666666638856</c:v>
                </c:pt>
                <c:pt idx="10084">
                  <c:v>40466.708333305534</c:v>
                </c:pt>
                <c:pt idx="10085">
                  <c:v>40466.749999972191</c:v>
                </c:pt>
                <c:pt idx="10086">
                  <c:v>40466.791666638826</c:v>
                </c:pt>
                <c:pt idx="10087">
                  <c:v>40466.833333305512</c:v>
                </c:pt>
                <c:pt idx="10088">
                  <c:v>40466.874999972199</c:v>
                </c:pt>
                <c:pt idx="10089">
                  <c:v>40466.916666638841</c:v>
                </c:pt>
                <c:pt idx="10090">
                  <c:v>40466.958333305534</c:v>
                </c:pt>
                <c:pt idx="10091">
                  <c:v>40466.999999972169</c:v>
                </c:pt>
                <c:pt idx="10092">
                  <c:v>40467.041666638834</c:v>
                </c:pt>
                <c:pt idx="10093">
                  <c:v>40467.083333305498</c:v>
                </c:pt>
                <c:pt idx="10094">
                  <c:v>40467.124999972162</c:v>
                </c:pt>
                <c:pt idx="10095">
                  <c:v>40467.166666638826</c:v>
                </c:pt>
                <c:pt idx="10096">
                  <c:v>40467.208333305491</c:v>
                </c:pt>
                <c:pt idx="10097">
                  <c:v>40467.249999972162</c:v>
                </c:pt>
                <c:pt idx="10098">
                  <c:v>40467.291666638797</c:v>
                </c:pt>
                <c:pt idx="10099">
                  <c:v>40467.333333305483</c:v>
                </c:pt>
                <c:pt idx="10100">
                  <c:v>40467.374999972169</c:v>
                </c:pt>
                <c:pt idx="10101">
                  <c:v>40467.416666638812</c:v>
                </c:pt>
                <c:pt idx="10102">
                  <c:v>40467.458333305498</c:v>
                </c:pt>
                <c:pt idx="10103">
                  <c:v>40467.49999997214</c:v>
                </c:pt>
                <c:pt idx="10104">
                  <c:v>40467.541666638805</c:v>
                </c:pt>
                <c:pt idx="10105">
                  <c:v>40467.583333305469</c:v>
                </c:pt>
                <c:pt idx="10106">
                  <c:v>40467.624999972133</c:v>
                </c:pt>
                <c:pt idx="10107">
                  <c:v>40467.666666638783</c:v>
                </c:pt>
                <c:pt idx="10108">
                  <c:v>40467.708333305462</c:v>
                </c:pt>
                <c:pt idx="10109">
                  <c:v>40467.749999972133</c:v>
                </c:pt>
                <c:pt idx="10110">
                  <c:v>40467.791666638768</c:v>
                </c:pt>
                <c:pt idx="10111">
                  <c:v>40467.833333305462</c:v>
                </c:pt>
                <c:pt idx="10112">
                  <c:v>40467.87499997214</c:v>
                </c:pt>
                <c:pt idx="10113">
                  <c:v>40467.916666638783</c:v>
                </c:pt>
                <c:pt idx="10114">
                  <c:v>40467.958333305469</c:v>
                </c:pt>
                <c:pt idx="10115">
                  <c:v>40467.999999972111</c:v>
                </c:pt>
                <c:pt idx="10116">
                  <c:v>40468.041666638775</c:v>
                </c:pt>
                <c:pt idx="10117">
                  <c:v>40468.08333330544</c:v>
                </c:pt>
                <c:pt idx="10118">
                  <c:v>40468.124999972111</c:v>
                </c:pt>
                <c:pt idx="10119">
                  <c:v>40468.166666638754</c:v>
                </c:pt>
                <c:pt idx="10120">
                  <c:v>40468.208333305432</c:v>
                </c:pt>
                <c:pt idx="10121">
                  <c:v>40468.249999972097</c:v>
                </c:pt>
                <c:pt idx="10122">
                  <c:v>40468.291666638732</c:v>
                </c:pt>
                <c:pt idx="10123">
                  <c:v>40468.333333305432</c:v>
                </c:pt>
                <c:pt idx="10124">
                  <c:v>40468.374999972104</c:v>
                </c:pt>
                <c:pt idx="10125">
                  <c:v>40468.416666638761</c:v>
                </c:pt>
                <c:pt idx="10126">
                  <c:v>40468.45833330544</c:v>
                </c:pt>
                <c:pt idx="10127">
                  <c:v>40468.499999972082</c:v>
                </c:pt>
                <c:pt idx="10128">
                  <c:v>40468.541666638732</c:v>
                </c:pt>
                <c:pt idx="10129">
                  <c:v>40468.583333305411</c:v>
                </c:pt>
                <c:pt idx="10130">
                  <c:v>40468.624999972082</c:v>
                </c:pt>
                <c:pt idx="10131">
                  <c:v>40468.666666638725</c:v>
                </c:pt>
                <c:pt idx="10132">
                  <c:v>40468.708333305403</c:v>
                </c:pt>
                <c:pt idx="10133">
                  <c:v>40468.749999972068</c:v>
                </c:pt>
                <c:pt idx="10134">
                  <c:v>40468.791666638703</c:v>
                </c:pt>
                <c:pt idx="10135">
                  <c:v>40468.833333305396</c:v>
                </c:pt>
                <c:pt idx="10136">
                  <c:v>40468.874999972075</c:v>
                </c:pt>
                <c:pt idx="10137">
                  <c:v>40468.916666638732</c:v>
                </c:pt>
                <c:pt idx="10138">
                  <c:v>40468.958333305403</c:v>
                </c:pt>
                <c:pt idx="10139">
                  <c:v>40468.999999972053</c:v>
                </c:pt>
                <c:pt idx="10140">
                  <c:v>40469.041666638703</c:v>
                </c:pt>
                <c:pt idx="10141">
                  <c:v>40469.083333305382</c:v>
                </c:pt>
                <c:pt idx="10142">
                  <c:v>40469.124999972046</c:v>
                </c:pt>
                <c:pt idx="10143">
                  <c:v>40469.166666638695</c:v>
                </c:pt>
                <c:pt idx="10144">
                  <c:v>40469.208333305382</c:v>
                </c:pt>
                <c:pt idx="10145">
                  <c:v>40469.249999972038</c:v>
                </c:pt>
                <c:pt idx="10146">
                  <c:v>40469.291666638674</c:v>
                </c:pt>
                <c:pt idx="10147">
                  <c:v>40469.333333305367</c:v>
                </c:pt>
                <c:pt idx="10148">
                  <c:v>40469.374999972046</c:v>
                </c:pt>
                <c:pt idx="10149">
                  <c:v>40469.416666638695</c:v>
                </c:pt>
                <c:pt idx="10150">
                  <c:v>40469.458333305374</c:v>
                </c:pt>
                <c:pt idx="10151">
                  <c:v>40469.499999972031</c:v>
                </c:pt>
                <c:pt idx="10152">
                  <c:v>40469.541666638674</c:v>
                </c:pt>
                <c:pt idx="10153">
                  <c:v>40469.583333305352</c:v>
                </c:pt>
                <c:pt idx="10154">
                  <c:v>40469.624999972017</c:v>
                </c:pt>
                <c:pt idx="10155">
                  <c:v>40469.666666638674</c:v>
                </c:pt>
                <c:pt idx="10156">
                  <c:v>40469.708333305345</c:v>
                </c:pt>
                <c:pt idx="10157">
                  <c:v>40469.749999972009</c:v>
                </c:pt>
                <c:pt idx="10158">
                  <c:v>40469.791666638652</c:v>
                </c:pt>
                <c:pt idx="10159">
                  <c:v>40469.833333305338</c:v>
                </c:pt>
                <c:pt idx="10160">
                  <c:v>40469.874999972017</c:v>
                </c:pt>
                <c:pt idx="10161">
                  <c:v>40469.916666638666</c:v>
                </c:pt>
                <c:pt idx="10162">
                  <c:v>40469.958333305345</c:v>
                </c:pt>
                <c:pt idx="10163">
                  <c:v>40469.999999971995</c:v>
                </c:pt>
                <c:pt idx="10164">
                  <c:v>40470.041666638645</c:v>
                </c:pt>
                <c:pt idx="10165">
                  <c:v>40470.083333305323</c:v>
                </c:pt>
                <c:pt idx="10166">
                  <c:v>40470.124999971988</c:v>
                </c:pt>
                <c:pt idx="10167">
                  <c:v>40470.166666638637</c:v>
                </c:pt>
                <c:pt idx="10168">
                  <c:v>40470.208333305316</c:v>
                </c:pt>
                <c:pt idx="10169">
                  <c:v>40470.24999997198</c:v>
                </c:pt>
                <c:pt idx="10170">
                  <c:v>40470.291666638615</c:v>
                </c:pt>
                <c:pt idx="10171">
                  <c:v>40470.333333305309</c:v>
                </c:pt>
                <c:pt idx="10172">
                  <c:v>40470.374999971988</c:v>
                </c:pt>
                <c:pt idx="10173">
                  <c:v>40470.416666638637</c:v>
                </c:pt>
                <c:pt idx="10174">
                  <c:v>40470.458333305316</c:v>
                </c:pt>
                <c:pt idx="10175">
                  <c:v>40470.499999971966</c:v>
                </c:pt>
                <c:pt idx="10176">
                  <c:v>40470.541666638615</c:v>
                </c:pt>
                <c:pt idx="10177">
                  <c:v>40470.583333305294</c:v>
                </c:pt>
                <c:pt idx="10178">
                  <c:v>40470.624999971958</c:v>
                </c:pt>
                <c:pt idx="10179">
                  <c:v>40470.666666638608</c:v>
                </c:pt>
                <c:pt idx="10180">
                  <c:v>40470.708333305287</c:v>
                </c:pt>
                <c:pt idx="10181">
                  <c:v>40470.749999971951</c:v>
                </c:pt>
                <c:pt idx="10182">
                  <c:v>40470.791666638586</c:v>
                </c:pt>
                <c:pt idx="10183">
                  <c:v>40470.83333330528</c:v>
                </c:pt>
                <c:pt idx="10184">
                  <c:v>40470.874999971958</c:v>
                </c:pt>
                <c:pt idx="10185">
                  <c:v>40470.916666638608</c:v>
                </c:pt>
                <c:pt idx="10186">
                  <c:v>40470.958333305287</c:v>
                </c:pt>
                <c:pt idx="10187">
                  <c:v>40470.999999971937</c:v>
                </c:pt>
                <c:pt idx="10188">
                  <c:v>40471.041666638594</c:v>
                </c:pt>
                <c:pt idx="10189">
                  <c:v>40471.083333305265</c:v>
                </c:pt>
                <c:pt idx="10190">
                  <c:v>40471.124999971929</c:v>
                </c:pt>
                <c:pt idx="10191">
                  <c:v>40471.166666638594</c:v>
                </c:pt>
                <c:pt idx="10192">
                  <c:v>40471.208333305258</c:v>
                </c:pt>
                <c:pt idx="10193">
                  <c:v>40471.249999971922</c:v>
                </c:pt>
                <c:pt idx="10194">
                  <c:v>40471.291666638572</c:v>
                </c:pt>
                <c:pt idx="10195">
                  <c:v>40471.333333305251</c:v>
                </c:pt>
                <c:pt idx="10196">
                  <c:v>40471.374999971929</c:v>
                </c:pt>
                <c:pt idx="10197">
                  <c:v>40471.416666638594</c:v>
                </c:pt>
                <c:pt idx="10198">
                  <c:v>40471.458333305243</c:v>
                </c:pt>
                <c:pt idx="10199">
                  <c:v>40471.499999971908</c:v>
                </c:pt>
                <c:pt idx="10200">
                  <c:v>40471.541666638572</c:v>
                </c:pt>
                <c:pt idx="10201">
                  <c:v>40471.583333305236</c:v>
                </c:pt>
                <c:pt idx="10202">
                  <c:v>40471.6249999719</c:v>
                </c:pt>
                <c:pt idx="10203">
                  <c:v>40471.666666638564</c:v>
                </c:pt>
                <c:pt idx="10204">
                  <c:v>40471.708333305229</c:v>
                </c:pt>
                <c:pt idx="10205">
                  <c:v>40471.749999971886</c:v>
                </c:pt>
                <c:pt idx="10206">
                  <c:v>40471.791666638543</c:v>
                </c:pt>
                <c:pt idx="10207">
                  <c:v>40471.833333305221</c:v>
                </c:pt>
                <c:pt idx="10208">
                  <c:v>40471.874999971893</c:v>
                </c:pt>
                <c:pt idx="10209">
                  <c:v>40471.916666638564</c:v>
                </c:pt>
                <c:pt idx="10210">
                  <c:v>40471.958333305229</c:v>
                </c:pt>
                <c:pt idx="10211">
                  <c:v>40471.999999971878</c:v>
                </c:pt>
                <c:pt idx="10212">
                  <c:v>40472.041666638535</c:v>
                </c:pt>
                <c:pt idx="10213">
                  <c:v>40472.083333305207</c:v>
                </c:pt>
                <c:pt idx="10214">
                  <c:v>40472.124999971871</c:v>
                </c:pt>
                <c:pt idx="10215">
                  <c:v>40472.166666638535</c:v>
                </c:pt>
                <c:pt idx="10216">
                  <c:v>40472.2083333052</c:v>
                </c:pt>
                <c:pt idx="10217">
                  <c:v>40472.249999971864</c:v>
                </c:pt>
                <c:pt idx="10218">
                  <c:v>40472.291666638514</c:v>
                </c:pt>
                <c:pt idx="10219">
                  <c:v>40472.333333305192</c:v>
                </c:pt>
                <c:pt idx="10220">
                  <c:v>40472.374999971871</c:v>
                </c:pt>
                <c:pt idx="10221">
                  <c:v>40472.416666638535</c:v>
                </c:pt>
                <c:pt idx="10222">
                  <c:v>40472.458333305207</c:v>
                </c:pt>
                <c:pt idx="10223">
                  <c:v>40472.499999971835</c:v>
                </c:pt>
                <c:pt idx="10224">
                  <c:v>40472.541666638514</c:v>
                </c:pt>
                <c:pt idx="10225">
                  <c:v>40472.583333305192</c:v>
                </c:pt>
                <c:pt idx="10226">
                  <c:v>40472.624999971835</c:v>
                </c:pt>
                <c:pt idx="10227">
                  <c:v>40472.666666638506</c:v>
                </c:pt>
                <c:pt idx="10228">
                  <c:v>40472.708333305185</c:v>
                </c:pt>
                <c:pt idx="10229">
                  <c:v>40472.749999971835</c:v>
                </c:pt>
                <c:pt idx="10230">
                  <c:v>40472.791666638477</c:v>
                </c:pt>
                <c:pt idx="10231">
                  <c:v>40472.833333305163</c:v>
                </c:pt>
                <c:pt idx="10232">
                  <c:v>40472.874999971842</c:v>
                </c:pt>
                <c:pt idx="10233">
                  <c:v>40472.916666638492</c:v>
                </c:pt>
                <c:pt idx="10234">
                  <c:v>40472.958333305185</c:v>
                </c:pt>
                <c:pt idx="10235">
                  <c:v>40472.99999997182</c:v>
                </c:pt>
                <c:pt idx="10236">
                  <c:v>40473.041666638484</c:v>
                </c:pt>
                <c:pt idx="10237">
                  <c:v>40473.083333305149</c:v>
                </c:pt>
                <c:pt idx="10238">
                  <c:v>40473.124999971806</c:v>
                </c:pt>
                <c:pt idx="10239">
                  <c:v>40473.166666638477</c:v>
                </c:pt>
                <c:pt idx="10240">
                  <c:v>40473.208333305141</c:v>
                </c:pt>
                <c:pt idx="10241">
                  <c:v>40473.249999971806</c:v>
                </c:pt>
                <c:pt idx="10242">
                  <c:v>40473.291666638448</c:v>
                </c:pt>
                <c:pt idx="10243">
                  <c:v>40473.333333305141</c:v>
                </c:pt>
                <c:pt idx="10244">
                  <c:v>40473.374999971798</c:v>
                </c:pt>
                <c:pt idx="10245">
                  <c:v>40473.416666638463</c:v>
                </c:pt>
                <c:pt idx="10246">
                  <c:v>40473.458333305149</c:v>
                </c:pt>
                <c:pt idx="10247">
                  <c:v>40473.499999971784</c:v>
                </c:pt>
                <c:pt idx="10248">
                  <c:v>40473.541666638455</c:v>
                </c:pt>
                <c:pt idx="10249">
                  <c:v>40473.583333305134</c:v>
                </c:pt>
                <c:pt idx="10250">
                  <c:v>40473.624999971784</c:v>
                </c:pt>
                <c:pt idx="10251">
                  <c:v>40473.666666638434</c:v>
                </c:pt>
                <c:pt idx="10252">
                  <c:v>40473.708333305112</c:v>
                </c:pt>
                <c:pt idx="10253">
                  <c:v>40473.749999971777</c:v>
                </c:pt>
                <c:pt idx="10254">
                  <c:v>40473.791666638419</c:v>
                </c:pt>
                <c:pt idx="10255">
                  <c:v>40473.833333305112</c:v>
                </c:pt>
                <c:pt idx="10256">
                  <c:v>40473.874999971769</c:v>
                </c:pt>
                <c:pt idx="10257">
                  <c:v>40473.916666638441</c:v>
                </c:pt>
                <c:pt idx="10258">
                  <c:v>40473.95833330512</c:v>
                </c:pt>
                <c:pt idx="10259">
                  <c:v>40473.999999971755</c:v>
                </c:pt>
                <c:pt idx="10260">
                  <c:v>40474.041666638426</c:v>
                </c:pt>
                <c:pt idx="10261">
                  <c:v>40474.08333330509</c:v>
                </c:pt>
                <c:pt idx="10262">
                  <c:v>40474.124999971755</c:v>
                </c:pt>
                <c:pt idx="10263">
                  <c:v>40474.166666638404</c:v>
                </c:pt>
                <c:pt idx="10264">
                  <c:v>40474.208333305083</c:v>
                </c:pt>
                <c:pt idx="10265">
                  <c:v>40474.249999971733</c:v>
                </c:pt>
                <c:pt idx="10266">
                  <c:v>40474.291666638383</c:v>
                </c:pt>
                <c:pt idx="10267">
                  <c:v>40474.333333305083</c:v>
                </c:pt>
                <c:pt idx="10268">
                  <c:v>40474.37499997174</c:v>
                </c:pt>
                <c:pt idx="10269">
                  <c:v>40474.416666638412</c:v>
                </c:pt>
                <c:pt idx="10270">
                  <c:v>40474.45833330509</c:v>
                </c:pt>
                <c:pt idx="10271">
                  <c:v>40474.499999971726</c:v>
                </c:pt>
                <c:pt idx="10272">
                  <c:v>40474.541666638383</c:v>
                </c:pt>
                <c:pt idx="10273">
                  <c:v>40474.583333305061</c:v>
                </c:pt>
                <c:pt idx="10274">
                  <c:v>40474.624999971726</c:v>
                </c:pt>
                <c:pt idx="10275">
                  <c:v>40474.666666638375</c:v>
                </c:pt>
                <c:pt idx="10276">
                  <c:v>40474.708333305061</c:v>
                </c:pt>
                <c:pt idx="10277">
                  <c:v>40474.749999971704</c:v>
                </c:pt>
                <c:pt idx="10278">
                  <c:v>40474.791666638353</c:v>
                </c:pt>
                <c:pt idx="10279">
                  <c:v>40474.833333305047</c:v>
                </c:pt>
                <c:pt idx="10280">
                  <c:v>40474.874999971711</c:v>
                </c:pt>
                <c:pt idx="10281">
                  <c:v>40474.916666638383</c:v>
                </c:pt>
                <c:pt idx="10282">
                  <c:v>40474.958333305054</c:v>
                </c:pt>
                <c:pt idx="10283">
                  <c:v>40474.999999971704</c:v>
                </c:pt>
                <c:pt idx="10284">
                  <c:v>40475.041666638353</c:v>
                </c:pt>
                <c:pt idx="10285">
                  <c:v>40475.083333305032</c:v>
                </c:pt>
                <c:pt idx="10286">
                  <c:v>40475.124999971682</c:v>
                </c:pt>
                <c:pt idx="10287">
                  <c:v>40475.166666638346</c:v>
                </c:pt>
                <c:pt idx="10288">
                  <c:v>40475.208333305032</c:v>
                </c:pt>
                <c:pt idx="10289">
                  <c:v>40475.249999971675</c:v>
                </c:pt>
                <c:pt idx="10290">
                  <c:v>40475.291666638324</c:v>
                </c:pt>
                <c:pt idx="10291">
                  <c:v>40475.333333305018</c:v>
                </c:pt>
                <c:pt idx="10292">
                  <c:v>40475.374999971682</c:v>
                </c:pt>
                <c:pt idx="10293">
                  <c:v>40475.416666638346</c:v>
                </c:pt>
                <c:pt idx="10294">
                  <c:v>40475.458333305025</c:v>
                </c:pt>
                <c:pt idx="10295">
                  <c:v>40475.499999971675</c:v>
                </c:pt>
                <c:pt idx="10296">
                  <c:v>40475.541666638324</c:v>
                </c:pt>
                <c:pt idx="10297">
                  <c:v>40475.583333305003</c:v>
                </c:pt>
                <c:pt idx="10298">
                  <c:v>40475.624999971653</c:v>
                </c:pt>
                <c:pt idx="10299">
                  <c:v>40475.666666638324</c:v>
                </c:pt>
                <c:pt idx="10300">
                  <c:v>40475.708333305003</c:v>
                </c:pt>
                <c:pt idx="10301">
                  <c:v>40475.749999971646</c:v>
                </c:pt>
                <c:pt idx="10302">
                  <c:v>40475.791666638303</c:v>
                </c:pt>
                <c:pt idx="10303">
                  <c:v>40475.833333305003</c:v>
                </c:pt>
                <c:pt idx="10304">
                  <c:v>40475.874999971653</c:v>
                </c:pt>
                <c:pt idx="10305">
                  <c:v>40475.916666638317</c:v>
                </c:pt>
                <c:pt idx="10306">
                  <c:v>40475.95833330501</c:v>
                </c:pt>
                <c:pt idx="10307">
                  <c:v>40475.999999971631</c:v>
                </c:pt>
                <c:pt idx="10308">
                  <c:v>40476.041666638295</c:v>
                </c:pt>
                <c:pt idx="10309">
                  <c:v>40476.083333304996</c:v>
                </c:pt>
                <c:pt idx="10310">
                  <c:v>40476.124999971624</c:v>
                </c:pt>
                <c:pt idx="10311">
                  <c:v>40476.166666638288</c:v>
                </c:pt>
                <c:pt idx="10312">
                  <c:v>40476.208333304989</c:v>
                </c:pt>
                <c:pt idx="10313">
                  <c:v>40476.249999971624</c:v>
                </c:pt>
                <c:pt idx="10314">
                  <c:v>40476.291666638266</c:v>
                </c:pt>
                <c:pt idx="10315">
                  <c:v>40476.333333304974</c:v>
                </c:pt>
                <c:pt idx="10316">
                  <c:v>40476.374999971631</c:v>
                </c:pt>
                <c:pt idx="10317">
                  <c:v>40476.416666638288</c:v>
                </c:pt>
                <c:pt idx="10318">
                  <c:v>40476.458333304981</c:v>
                </c:pt>
                <c:pt idx="10319">
                  <c:v>40476.499999971602</c:v>
                </c:pt>
                <c:pt idx="10320">
                  <c:v>40476.541666638266</c:v>
                </c:pt>
                <c:pt idx="10321">
                  <c:v>40476.58333330496</c:v>
                </c:pt>
                <c:pt idx="10322">
                  <c:v>40476.624999971595</c:v>
                </c:pt>
                <c:pt idx="10323">
                  <c:v>40476.666666638259</c:v>
                </c:pt>
                <c:pt idx="10324">
                  <c:v>40476.708333304952</c:v>
                </c:pt>
                <c:pt idx="10325">
                  <c:v>40476.749999971595</c:v>
                </c:pt>
                <c:pt idx="10326">
                  <c:v>40476.791666638237</c:v>
                </c:pt>
                <c:pt idx="10327">
                  <c:v>40476.833333304945</c:v>
                </c:pt>
                <c:pt idx="10328">
                  <c:v>40476.874999971602</c:v>
                </c:pt>
                <c:pt idx="10329">
                  <c:v>40476.916666638259</c:v>
                </c:pt>
                <c:pt idx="10330">
                  <c:v>40476.958333304952</c:v>
                </c:pt>
                <c:pt idx="10331">
                  <c:v>40476.999999971587</c:v>
                </c:pt>
                <c:pt idx="10332">
                  <c:v>40477.041666638237</c:v>
                </c:pt>
                <c:pt idx="10333">
                  <c:v>40477.08333330493</c:v>
                </c:pt>
                <c:pt idx="10334">
                  <c:v>40477.12499997158</c:v>
                </c:pt>
                <c:pt idx="10335">
                  <c:v>40477.16666663823</c:v>
                </c:pt>
                <c:pt idx="10336">
                  <c:v>40477.208333304923</c:v>
                </c:pt>
                <c:pt idx="10337">
                  <c:v>40477.249999971573</c:v>
                </c:pt>
                <c:pt idx="10338">
                  <c:v>40477.291666638208</c:v>
                </c:pt>
                <c:pt idx="10339">
                  <c:v>40477.333333304916</c:v>
                </c:pt>
                <c:pt idx="10340">
                  <c:v>40477.37499997158</c:v>
                </c:pt>
                <c:pt idx="10341">
                  <c:v>40477.41666663823</c:v>
                </c:pt>
                <c:pt idx="10342">
                  <c:v>40477.458333304923</c:v>
                </c:pt>
                <c:pt idx="10343">
                  <c:v>40477.499999971558</c:v>
                </c:pt>
                <c:pt idx="10344">
                  <c:v>40477.541666638208</c:v>
                </c:pt>
                <c:pt idx="10345">
                  <c:v>40477.583333304901</c:v>
                </c:pt>
                <c:pt idx="10346">
                  <c:v>40477.624999971551</c:v>
                </c:pt>
                <c:pt idx="10347">
                  <c:v>40477.666666638201</c:v>
                </c:pt>
                <c:pt idx="10348">
                  <c:v>40477.708333304894</c:v>
                </c:pt>
                <c:pt idx="10349">
                  <c:v>40477.749999971544</c:v>
                </c:pt>
                <c:pt idx="10350">
                  <c:v>40477.791666638179</c:v>
                </c:pt>
                <c:pt idx="10351">
                  <c:v>40477.833333304887</c:v>
                </c:pt>
                <c:pt idx="10352">
                  <c:v>40477.874999971551</c:v>
                </c:pt>
                <c:pt idx="10353">
                  <c:v>40477.916666638201</c:v>
                </c:pt>
                <c:pt idx="10354">
                  <c:v>40477.958333304894</c:v>
                </c:pt>
                <c:pt idx="10355">
                  <c:v>40477.999999971529</c:v>
                </c:pt>
                <c:pt idx="10356">
                  <c:v>40478.041666638186</c:v>
                </c:pt>
                <c:pt idx="10357">
                  <c:v>40478.083333304872</c:v>
                </c:pt>
                <c:pt idx="10358">
                  <c:v>40478.124999971522</c:v>
                </c:pt>
                <c:pt idx="10359">
                  <c:v>40478.166666638186</c:v>
                </c:pt>
                <c:pt idx="10360">
                  <c:v>40478.208333304865</c:v>
                </c:pt>
                <c:pt idx="10361">
                  <c:v>40478.249999971515</c:v>
                </c:pt>
                <c:pt idx="10362">
                  <c:v>40478.291666638164</c:v>
                </c:pt>
                <c:pt idx="10363">
                  <c:v>40478.333333304843</c:v>
                </c:pt>
                <c:pt idx="10364">
                  <c:v>40478.374999971522</c:v>
                </c:pt>
                <c:pt idx="10365">
                  <c:v>40478.416666638186</c:v>
                </c:pt>
                <c:pt idx="10366">
                  <c:v>40478.458333304865</c:v>
                </c:pt>
                <c:pt idx="10367">
                  <c:v>40478.4999999715</c:v>
                </c:pt>
                <c:pt idx="10368">
                  <c:v>40478.541666638164</c:v>
                </c:pt>
                <c:pt idx="10369">
                  <c:v>40478.583333304843</c:v>
                </c:pt>
                <c:pt idx="10370">
                  <c:v>40478.624999971486</c:v>
                </c:pt>
                <c:pt idx="10371">
                  <c:v>40478.666666638157</c:v>
                </c:pt>
                <c:pt idx="10372">
                  <c:v>40478.708333304836</c:v>
                </c:pt>
                <c:pt idx="10373">
                  <c:v>40478.749999971486</c:v>
                </c:pt>
                <c:pt idx="10374">
                  <c:v>40478.791666638128</c:v>
                </c:pt>
                <c:pt idx="10375">
                  <c:v>40478.833333304829</c:v>
                </c:pt>
                <c:pt idx="10376">
                  <c:v>40478.874999971493</c:v>
                </c:pt>
                <c:pt idx="10377">
                  <c:v>40478.916666638142</c:v>
                </c:pt>
                <c:pt idx="10378">
                  <c:v>40478.958333304836</c:v>
                </c:pt>
                <c:pt idx="10379">
                  <c:v>40478.999999971471</c:v>
                </c:pt>
                <c:pt idx="10380">
                  <c:v>40479.041666638135</c:v>
                </c:pt>
                <c:pt idx="10381">
                  <c:v>40479.083333304799</c:v>
                </c:pt>
                <c:pt idx="10382">
                  <c:v>40479.124999971464</c:v>
                </c:pt>
                <c:pt idx="10383">
                  <c:v>40479.166666638128</c:v>
                </c:pt>
                <c:pt idx="10384">
                  <c:v>40479.208333304792</c:v>
                </c:pt>
                <c:pt idx="10385">
                  <c:v>40479.249999971456</c:v>
                </c:pt>
                <c:pt idx="10386">
                  <c:v>40479.291666638099</c:v>
                </c:pt>
                <c:pt idx="10387">
                  <c:v>40479.333333304792</c:v>
                </c:pt>
                <c:pt idx="10388">
                  <c:v>40479.374999971449</c:v>
                </c:pt>
                <c:pt idx="10389">
                  <c:v>40479.416666638113</c:v>
                </c:pt>
                <c:pt idx="10390">
                  <c:v>40479.458333304799</c:v>
                </c:pt>
                <c:pt idx="10391">
                  <c:v>40479.499999971435</c:v>
                </c:pt>
                <c:pt idx="10392">
                  <c:v>40479.541666638106</c:v>
                </c:pt>
                <c:pt idx="10393">
                  <c:v>40479.583333304785</c:v>
                </c:pt>
                <c:pt idx="10394">
                  <c:v>40479.624999971435</c:v>
                </c:pt>
                <c:pt idx="10395">
                  <c:v>40479.666666638084</c:v>
                </c:pt>
                <c:pt idx="10396">
                  <c:v>40479.708333304763</c:v>
                </c:pt>
                <c:pt idx="10397">
                  <c:v>40479.749999971427</c:v>
                </c:pt>
                <c:pt idx="10398">
                  <c:v>40479.79166663807</c:v>
                </c:pt>
                <c:pt idx="10399">
                  <c:v>40479.833333304763</c:v>
                </c:pt>
                <c:pt idx="10400">
                  <c:v>40479.874999971435</c:v>
                </c:pt>
                <c:pt idx="10401">
                  <c:v>40479.916666638092</c:v>
                </c:pt>
                <c:pt idx="10402">
                  <c:v>40479.95833330477</c:v>
                </c:pt>
                <c:pt idx="10403">
                  <c:v>40479.999999971405</c:v>
                </c:pt>
                <c:pt idx="10404">
                  <c:v>40480.041666638077</c:v>
                </c:pt>
                <c:pt idx="10405">
                  <c:v>40480.083333304741</c:v>
                </c:pt>
                <c:pt idx="10406">
                  <c:v>40480.124999971405</c:v>
                </c:pt>
                <c:pt idx="10407">
                  <c:v>40480.16666663807</c:v>
                </c:pt>
                <c:pt idx="10408">
                  <c:v>40480.208333304741</c:v>
                </c:pt>
                <c:pt idx="10409">
                  <c:v>40480.249999971384</c:v>
                </c:pt>
                <c:pt idx="10410">
                  <c:v>40480.291666638033</c:v>
                </c:pt>
                <c:pt idx="10411">
                  <c:v>40480.333333304741</c:v>
                </c:pt>
                <c:pt idx="10412">
                  <c:v>40480.374999971391</c:v>
                </c:pt>
                <c:pt idx="10413">
                  <c:v>40480.416666638062</c:v>
                </c:pt>
                <c:pt idx="10414">
                  <c:v>40480.458333304741</c:v>
                </c:pt>
                <c:pt idx="10415">
                  <c:v>40480.499999971384</c:v>
                </c:pt>
                <c:pt idx="10416">
                  <c:v>40480.541666638033</c:v>
                </c:pt>
                <c:pt idx="10417">
                  <c:v>40480.583333304712</c:v>
                </c:pt>
                <c:pt idx="10418">
                  <c:v>40480.624999971376</c:v>
                </c:pt>
                <c:pt idx="10419">
                  <c:v>40480.666666638026</c:v>
                </c:pt>
                <c:pt idx="10420">
                  <c:v>40480.708333304712</c:v>
                </c:pt>
                <c:pt idx="10421">
                  <c:v>40480.749999971355</c:v>
                </c:pt>
                <c:pt idx="10422">
                  <c:v>40480.791666638004</c:v>
                </c:pt>
                <c:pt idx="10423">
                  <c:v>40480.833333304698</c:v>
                </c:pt>
                <c:pt idx="10424">
                  <c:v>40480.874999971362</c:v>
                </c:pt>
                <c:pt idx="10425">
                  <c:v>40480.916666638033</c:v>
                </c:pt>
                <c:pt idx="10426">
                  <c:v>40480.958333304705</c:v>
                </c:pt>
                <c:pt idx="10427">
                  <c:v>40480.999999971355</c:v>
                </c:pt>
                <c:pt idx="10428">
                  <c:v>40481.041666638004</c:v>
                </c:pt>
                <c:pt idx="10429">
                  <c:v>40481.083333304683</c:v>
                </c:pt>
                <c:pt idx="10430">
                  <c:v>40481.124999971333</c:v>
                </c:pt>
                <c:pt idx="10431">
                  <c:v>40481.166666638004</c:v>
                </c:pt>
                <c:pt idx="10432">
                  <c:v>40481.208333304683</c:v>
                </c:pt>
                <c:pt idx="10433">
                  <c:v>40481.249999971325</c:v>
                </c:pt>
                <c:pt idx="10434">
                  <c:v>40481.291666637982</c:v>
                </c:pt>
                <c:pt idx="10435">
                  <c:v>40481.333333304668</c:v>
                </c:pt>
                <c:pt idx="10436">
                  <c:v>40481.374999971333</c:v>
                </c:pt>
                <c:pt idx="10437">
                  <c:v>40481.416666637997</c:v>
                </c:pt>
                <c:pt idx="10438">
                  <c:v>40481.458333304676</c:v>
                </c:pt>
                <c:pt idx="10439">
                  <c:v>40481.499999971325</c:v>
                </c:pt>
                <c:pt idx="10440">
                  <c:v>40481.541666637975</c:v>
                </c:pt>
                <c:pt idx="10441">
                  <c:v>40481.583333304661</c:v>
                </c:pt>
                <c:pt idx="10442">
                  <c:v>40481.624999971304</c:v>
                </c:pt>
                <c:pt idx="10443">
                  <c:v>40481.666666637975</c:v>
                </c:pt>
                <c:pt idx="10444">
                  <c:v>40481.708333304647</c:v>
                </c:pt>
                <c:pt idx="10445">
                  <c:v>40481.749999971304</c:v>
                </c:pt>
                <c:pt idx="10446">
                  <c:v>40481.791666637953</c:v>
                </c:pt>
                <c:pt idx="10447">
                  <c:v>40481.833333304639</c:v>
                </c:pt>
                <c:pt idx="10448">
                  <c:v>40481.874999971311</c:v>
                </c:pt>
                <c:pt idx="10449">
                  <c:v>40481.916666637968</c:v>
                </c:pt>
                <c:pt idx="10450">
                  <c:v>40481.958333304647</c:v>
                </c:pt>
                <c:pt idx="10451">
                  <c:v>40481.999999971282</c:v>
                </c:pt>
                <c:pt idx="10452">
                  <c:v>40482.041666637946</c:v>
                </c:pt>
                <c:pt idx="10453">
                  <c:v>40482.083333304632</c:v>
                </c:pt>
                <c:pt idx="10454">
                  <c:v>40482.124999971275</c:v>
                </c:pt>
                <c:pt idx="10455">
                  <c:v>40482.166666637939</c:v>
                </c:pt>
                <c:pt idx="10456">
                  <c:v>40482.208333304618</c:v>
                </c:pt>
                <c:pt idx="10457">
                  <c:v>40482.249999971275</c:v>
                </c:pt>
                <c:pt idx="10458">
                  <c:v>40482.291666637917</c:v>
                </c:pt>
                <c:pt idx="10459">
                  <c:v>40482.33333330461</c:v>
                </c:pt>
                <c:pt idx="10460">
                  <c:v>40482.374999971282</c:v>
                </c:pt>
                <c:pt idx="10461">
                  <c:v>40482.416666637939</c:v>
                </c:pt>
                <c:pt idx="10462">
                  <c:v>40482.458333304618</c:v>
                </c:pt>
                <c:pt idx="10463">
                  <c:v>40482.499999971253</c:v>
                </c:pt>
                <c:pt idx="10464">
                  <c:v>40482.541666637924</c:v>
                </c:pt>
                <c:pt idx="10465">
                  <c:v>40482.583333304603</c:v>
                </c:pt>
                <c:pt idx="10466">
                  <c:v>40482.624999971245</c:v>
                </c:pt>
                <c:pt idx="10467">
                  <c:v>40482.666666637924</c:v>
                </c:pt>
                <c:pt idx="10468">
                  <c:v>40482.708333304603</c:v>
                </c:pt>
                <c:pt idx="10469">
                  <c:v>40482.749999971238</c:v>
                </c:pt>
                <c:pt idx="10470">
                  <c:v>40482.791666637888</c:v>
                </c:pt>
                <c:pt idx="10471">
                  <c:v>40482.833333304596</c:v>
                </c:pt>
                <c:pt idx="10472">
                  <c:v>40482.874999971245</c:v>
                </c:pt>
                <c:pt idx="10473">
                  <c:v>40482.91666663791</c:v>
                </c:pt>
                <c:pt idx="10474">
                  <c:v>40482.95833330461</c:v>
                </c:pt>
                <c:pt idx="10475">
                  <c:v>40482.999999971224</c:v>
                </c:pt>
                <c:pt idx="10476">
                  <c:v>40483.041666637888</c:v>
                </c:pt>
                <c:pt idx="10477">
                  <c:v>40483.083333304588</c:v>
                </c:pt>
                <c:pt idx="10478">
                  <c:v>40483.124999971224</c:v>
                </c:pt>
                <c:pt idx="10479">
                  <c:v>40483.166666637881</c:v>
                </c:pt>
                <c:pt idx="10480">
                  <c:v>40483.208333304574</c:v>
                </c:pt>
                <c:pt idx="10481">
                  <c:v>40483.249999971224</c:v>
                </c:pt>
                <c:pt idx="10482">
                  <c:v>40483.291666637859</c:v>
                </c:pt>
                <c:pt idx="10483">
                  <c:v>40483.333333304567</c:v>
                </c:pt>
                <c:pt idx="10484">
                  <c:v>40483.374999971216</c:v>
                </c:pt>
                <c:pt idx="10485">
                  <c:v>40483.416666637881</c:v>
                </c:pt>
                <c:pt idx="10486">
                  <c:v>40483.458333304574</c:v>
                </c:pt>
                <c:pt idx="10487">
                  <c:v>40483.499999971194</c:v>
                </c:pt>
                <c:pt idx="10488">
                  <c:v>40483.541666637859</c:v>
                </c:pt>
                <c:pt idx="10489">
                  <c:v>40483.583333304552</c:v>
                </c:pt>
                <c:pt idx="10490">
                  <c:v>40483.624999971194</c:v>
                </c:pt>
                <c:pt idx="10491">
                  <c:v>40483.666666637851</c:v>
                </c:pt>
                <c:pt idx="10492">
                  <c:v>40483.708333304545</c:v>
                </c:pt>
                <c:pt idx="10493">
                  <c:v>40483.749999971194</c:v>
                </c:pt>
                <c:pt idx="10494">
                  <c:v>40483.79166663783</c:v>
                </c:pt>
                <c:pt idx="10495">
                  <c:v>40483.833333304538</c:v>
                </c:pt>
                <c:pt idx="10496">
                  <c:v>40483.874999971202</c:v>
                </c:pt>
                <c:pt idx="10497">
                  <c:v>40483.916666637851</c:v>
                </c:pt>
                <c:pt idx="10498">
                  <c:v>40483.958333304545</c:v>
                </c:pt>
                <c:pt idx="10499">
                  <c:v>40483.99999997118</c:v>
                </c:pt>
                <c:pt idx="10500">
                  <c:v>40484.04166663783</c:v>
                </c:pt>
                <c:pt idx="10501">
                  <c:v>40484.083333304523</c:v>
                </c:pt>
                <c:pt idx="10502">
                  <c:v>40484.124999971173</c:v>
                </c:pt>
                <c:pt idx="10503">
                  <c:v>40484.166666637822</c:v>
                </c:pt>
                <c:pt idx="10504">
                  <c:v>40484.208333304516</c:v>
                </c:pt>
                <c:pt idx="10505">
                  <c:v>40484.249999971165</c:v>
                </c:pt>
                <c:pt idx="10506">
                  <c:v>40484.291666637801</c:v>
                </c:pt>
                <c:pt idx="10507">
                  <c:v>40484.333333304508</c:v>
                </c:pt>
                <c:pt idx="10508">
                  <c:v>40484.374999971173</c:v>
                </c:pt>
                <c:pt idx="10509">
                  <c:v>40484.416666637822</c:v>
                </c:pt>
                <c:pt idx="10510">
                  <c:v>40484.458333304516</c:v>
                </c:pt>
                <c:pt idx="10511">
                  <c:v>40484.499999971151</c:v>
                </c:pt>
                <c:pt idx="10512">
                  <c:v>40484.541666637801</c:v>
                </c:pt>
                <c:pt idx="10513">
                  <c:v>40484.583333304494</c:v>
                </c:pt>
                <c:pt idx="10514">
                  <c:v>40484.624999971144</c:v>
                </c:pt>
                <c:pt idx="10515">
                  <c:v>40484.666666637793</c:v>
                </c:pt>
                <c:pt idx="10516">
                  <c:v>40484.708333304487</c:v>
                </c:pt>
                <c:pt idx="10517">
                  <c:v>40484.749999971136</c:v>
                </c:pt>
                <c:pt idx="10518">
                  <c:v>40484.791666637771</c:v>
                </c:pt>
                <c:pt idx="10519">
                  <c:v>40484.833333304479</c:v>
                </c:pt>
                <c:pt idx="10520">
                  <c:v>40484.874999971144</c:v>
                </c:pt>
                <c:pt idx="10521">
                  <c:v>40484.916666637786</c:v>
                </c:pt>
                <c:pt idx="10522">
                  <c:v>40484.958333304487</c:v>
                </c:pt>
                <c:pt idx="10523">
                  <c:v>40484.999999971122</c:v>
                </c:pt>
                <c:pt idx="10524">
                  <c:v>40485.041666637771</c:v>
                </c:pt>
                <c:pt idx="10525">
                  <c:v>40485.083333304465</c:v>
                </c:pt>
                <c:pt idx="10526">
                  <c:v>40485.124999971114</c:v>
                </c:pt>
                <c:pt idx="10527">
                  <c:v>40485.166666637764</c:v>
                </c:pt>
                <c:pt idx="10528">
                  <c:v>40485.208333304443</c:v>
                </c:pt>
                <c:pt idx="10529">
                  <c:v>40485.249999971107</c:v>
                </c:pt>
                <c:pt idx="10530">
                  <c:v>40485.291666637742</c:v>
                </c:pt>
                <c:pt idx="10531">
                  <c:v>40485.333333304443</c:v>
                </c:pt>
                <c:pt idx="10532">
                  <c:v>40485.374999971114</c:v>
                </c:pt>
                <c:pt idx="10533">
                  <c:v>40485.416666637764</c:v>
                </c:pt>
                <c:pt idx="10534">
                  <c:v>40485.45833330445</c:v>
                </c:pt>
                <c:pt idx="10535">
                  <c:v>40485.499999971085</c:v>
                </c:pt>
                <c:pt idx="10536">
                  <c:v>40485.541666637742</c:v>
                </c:pt>
                <c:pt idx="10537">
                  <c:v>40485.583333304436</c:v>
                </c:pt>
                <c:pt idx="10538">
                  <c:v>40485.624999971085</c:v>
                </c:pt>
                <c:pt idx="10539">
                  <c:v>40485.666666637728</c:v>
                </c:pt>
                <c:pt idx="10540">
                  <c:v>40485.708333304428</c:v>
                </c:pt>
                <c:pt idx="10541">
                  <c:v>40485.749999971078</c:v>
                </c:pt>
                <c:pt idx="10542">
                  <c:v>40485.791666637706</c:v>
                </c:pt>
                <c:pt idx="10543">
                  <c:v>40485.833333304421</c:v>
                </c:pt>
                <c:pt idx="10544">
                  <c:v>40485.874999971085</c:v>
                </c:pt>
                <c:pt idx="10545">
                  <c:v>40485.916666637735</c:v>
                </c:pt>
                <c:pt idx="10546">
                  <c:v>40485.958333304421</c:v>
                </c:pt>
                <c:pt idx="10547">
                  <c:v>40485.999999971064</c:v>
                </c:pt>
                <c:pt idx="10548">
                  <c:v>40486.041666637713</c:v>
                </c:pt>
                <c:pt idx="10549">
                  <c:v>40486.083333304392</c:v>
                </c:pt>
                <c:pt idx="10550">
                  <c:v>40486.124999971056</c:v>
                </c:pt>
                <c:pt idx="10551">
                  <c:v>40486.166666637699</c:v>
                </c:pt>
                <c:pt idx="10552">
                  <c:v>40486.208333304392</c:v>
                </c:pt>
                <c:pt idx="10553">
                  <c:v>40486.249999971034</c:v>
                </c:pt>
                <c:pt idx="10554">
                  <c:v>40486.29166663767</c:v>
                </c:pt>
                <c:pt idx="10555">
                  <c:v>40486.333333304392</c:v>
                </c:pt>
                <c:pt idx="10556">
                  <c:v>40486.374999971042</c:v>
                </c:pt>
                <c:pt idx="10557">
                  <c:v>40486.416666637706</c:v>
                </c:pt>
                <c:pt idx="10558">
                  <c:v>40486.458333304399</c:v>
                </c:pt>
                <c:pt idx="10559">
                  <c:v>40486.499999971034</c:v>
                </c:pt>
                <c:pt idx="10560">
                  <c:v>40486.541666637677</c:v>
                </c:pt>
                <c:pt idx="10561">
                  <c:v>40486.583333304363</c:v>
                </c:pt>
                <c:pt idx="10562">
                  <c:v>40486.624999971027</c:v>
                </c:pt>
                <c:pt idx="10563">
                  <c:v>40486.66666663767</c:v>
                </c:pt>
                <c:pt idx="10564">
                  <c:v>40486.708333304363</c:v>
                </c:pt>
                <c:pt idx="10565">
                  <c:v>40486.74999997102</c:v>
                </c:pt>
                <c:pt idx="10566">
                  <c:v>40486.791666637655</c:v>
                </c:pt>
                <c:pt idx="10567">
                  <c:v>40486.833333304348</c:v>
                </c:pt>
                <c:pt idx="10568">
                  <c:v>40486.874999971013</c:v>
                </c:pt>
                <c:pt idx="10569">
                  <c:v>40486.916666637677</c:v>
                </c:pt>
                <c:pt idx="10570">
                  <c:v>40486.958333304356</c:v>
                </c:pt>
                <c:pt idx="10571">
                  <c:v>40486.999999971005</c:v>
                </c:pt>
                <c:pt idx="10572">
                  <c:v>40487.041666637648</c:v>
                </c:pt>
                <c:pt idx="10573">
                  <c:v>40487.083333304341</c:v>
                </c:pt>
                <c:pt idx="10574">
                  <c:v>40487.124999970998</c:v>
                </c:pt>
                <c:pt idx="10575">
                  <c:v>40487.166666637633</c:v>
                </c:pt>
                <c:pt idx="10576">
                  <c:v>40487.208333304341</c:v>
                </c:pt>
                <c:pt idx="10577">
                  <c:v>40487.249999970991</c:v>
                </c:pt>
                <c:pt idx="10578">
                  <c:v>40487.291666637619</c:v>
                </c:pt>
                <c:pt idx="10579">
                  <c:v>40487.333333304319</c:v>
                </c:pt>
                <c:pt idx="10580">
                  <c:v>40487.374999970998</c:v>
                </c:pt>
                <c:pt idx="10581">
                  <c:v>40487.416666637633</c:v>
                </c:pt>
                <c:pt idx="10582">
                  <c:v>40487.458333304327</c:v>
                </c:pt>
                <c:pt idx="10583">
                  <c:v>40487.499999970983</c:v>
                </c:pt>
                <c:pt idx="10584">
                  <c:v>40487.541666637619</c:v>
                </c:pt>
                <c:pt idx="10585">
                  <c:v>40487.583333304312</c:v>
                </c:pt>
                <c:pt idx="10586">
                  <c:v>40487.624999970969</c:v>
                </c:pt>
                <c:pt idx="10587">
                  <c:v>40487.666666637604</c:v>
                </c:pt>
                <c:pt idx="10588">
                  <c:v>40487.708333304297</c:v>
                </c:pt>
                <c:pt idx="10589">
                  <c:v>40487.749999970962</c:v>
                </c:pt>
                <c:pt idx="10590">
                  <c:v>40487.79166663759</c:v>
                </c:pt>
                <c:pt idx="10591">
                  <c:v>40487.83333330429</c:v>
                </c:pt>
                <c:pt idx="10592">
                  <c:v>40487.874999970976</c:v>
                </c:pt>
                <c:pt idx="10593">
                  <c:v>40487.916666637604</c:v>
                </c:pt>
                <c:pt idx="10594">
                  <c:v>40487.958333304297</c:v>
                </c:pt>
                <c:pt idx="10595">
                  <c:v>40487.999999970947</c:v>
                </c:pt>
                <c:pt idx="10596">
                  <c:v>40488.04166663759</c:v>
                </c:pt>
                <c:pt idx="10597">
                  <c:v>40488.083333304283</c:v>
                </c:pt>
                <c:pt idx="10598">
                  <c:v>40488.12499997094</c:v>
                </c:pt>
                <c:pt idx="10599">
                  <c:v>40488.16666663759</c:v>
                </c:pt>
                <c:pt idx="10600">
                  <c:v>40488.208333304268</c:v>
                </c:pt>
                <c:pt idx="10601">
                  <c:v>40488.249999970933</c:v>
                </c:pt>
                <c:pt idx="10602">
                  <c:v>40488.291666637568</c:v>
                </c:pt>
                <c:pt idx="10603">
                  <c:v>40488.333333304261</c:v>
                </c:pt>
                <c:pt idx="10604">
                  <c:v>40488.374999970947</c:v>
                </c:pt>
                <c:pt idx="10605">
                  <c:v>40488.41666663759</c:v>
                </c:pt>
                <c:pt idx="10606">
                  <c:v>40488.458333304276</c:v>
                </c:pt>
                <c:pt idx="10607">
                  <c:v>40488.499999970918</c:v>
                </c:pt>
                <c:pt idx="10608">
                  <c:v>40488.541666637575</c:v>
                </c:pt>
                <c:pt idx="10609">
                  <c:v>40488.583333304246</c:v>
                </c:pt>
                <c:pt idx="10610">
                  <c:v>40488.624999970911</c:v>
                </c:pt>
                <c:pt idx="10611">
                  <c:v>40488.666666637575</c:v>
                </c:pt>
                <c:pt idx="10612">
                  <c:v>40488.708333304239</c:v>
                </c:pt>
                <c:pt idx="10613">
                  <c:v>40488.749999970903</c:v>
                </c:pt>
                <c:pt idx="10614">
                  <c:v>40488.791666637539</c:v>
                </c:pt>
                <c:pt idx="10615">
                  <c:v>40488.833333304232</c:v>
                </c:pt>
                <c:pt idx="10616">
                  <c:v>40488.874999970911</c:v>
                </c:pt>
                <c:pt idx="10617">
                  <c:v>40488.91666663756</c:v>
                </c:pt>
                <c:pt idx="10618">
                  <c:v>40488.958333304246</c:v>
                </c:pt>
                <c:pt idx="10619">
                  <c:v>40488.999999970889</c:v>
                </c:pt>
                <c:pt idx="10620">
                  <c:v>40489.041666637539</c:v>
                </c:pt>
                <c:pt idx="10621">
                  <c:v>40489.083333304217</c:v>
                </c:pt>
                <c:pt idx="10622">
                  <c:v>40489.124999970882</c:v>
                </c:pt>
                <c:pt idx="10623">
                  <c:v>40489.166666637531</c:v>
                </c:pt>
                <c:pt idx="10624">
                  <c:v>40489.20833330421</c:v>
                </c:pt>
                <c:pt idx="10625">
                  <c:v>40489.249999970882</c:v>
                </c:pt>
                <c:pt idx="10626">
                  <c:v>40489.291666637517</c:v>
                </c:pt>
                <c:pt idx="10627">
                  <c:v>40489.333333304203</c:v>
                </c:pt>
                <c:pt idx="10628">
                  <c:v>40489.374999970889</c:v>
                </c:pt>
                <c:pt idx="10629">
                  <c:v>40489.416666637531</c:v>
                </c:pt>
                <c:pt idx="10630">
                  <c:v>40489.458333304217</c:v>
                </c:pt>
                <c:pt idx="10631">
                  <c:v>40489.49999997086</c:v>
                </c:pt>
                <c:pt idx="10632">
                  <c:v>40489.541666637524</c:v>
                </c:pt>
                <c:pt idx="10633">
                  <c:v>40489.583333304203</c:v>
                </c:pt>
                <c:pt idx="10634">
                  <c:v>40489.624999970853</c:v>
                </c:pt>
                <c:pt idx="10635">
                  <c:v>40489.666666637502</c:v>
                </c:pt>
                <c:pt idx="10636">
                  <c:v>40489.708333304196</c:v>
                </c:pt>
                <c:pt idx="10637">
                  <c:v>40489.749999970845</c:v>
                </c:pt>
                <c:pt idx="10638">
                  <c:v>40489.79166663748</c:v>
                </c:pt>
                <c:pt idx="10639">
                  <c:v>40489.833333304196</c:v>
                </c:pt>
                <c:pt idx="10640">
                  <c:v>40489.874999970853</c:v>
                </c:pt>
                <c:pt idx="10641">
                  <c:v>40489.916666637502</c:v>
                </c:pt>
                <c:pt idx="10642">
                  <c:v>40489.958333304196</c:v>
                </c:pt>
                <c:pt idx="10643">
                  <c:v>40489.999999970831</c:v>
                </c:pt>
                <c:pt idx="10644">
                  <c:v>40490.04166663748</c:v>
                </c:pt>
                <c:pt idx="10645">
                  <c:v>40490.083333304174</c:v>
                </c:pt>
                <c:pt idx="10646">
                  <c:v>40490.124999970823</c:v>
                </c:pt>
                <c:pt idx="10647">
                  <c:v>40490.166666637473</c:v>
                </c:pt>
                <c:pt idx="10648">
                  <c:v>40490.208333304166</c:v>
                </c:pt>
                <c:pt idx="10649">
                  <c:v>40490.249999970816</c:v>
                </c:pt>
                <c:pt idx="10650">
                  <c:v>40490.291666637451</c:v>
                </c:pt>
                <c:pt idx="10651">
                  <c:v>40490.333333304159</c:v>
                </c:pt>
                <c:pt idx="10652">
                  <c:v>40490.374999970823</c:v>
                </c:pt>
                <c:pt idx="10653">
                  <c:v>40490.416666637473</c:v>
                </c:pt>
                <c:pt idx="10654">
                  <c:v>40490.458333304166</c:v>
                </c:pt>
                <c:pt idx="10655">
                  <c:v>40490.499999970802</c:v>
                </c:pt>
                <c:pt idx="10656">
                  <c:v>40490.541666637451</c:v>
                </c:pt>
                <c:pt idx="10657">
                  <c:v>40490.583333304145</c:v>
                </c:pt>
                <c:pt idx="10658">
                  <c:v>40490.624999970794</c:v>
                </c:pt>
                <c:pt idx="10659">
                  <c:v>40490.666666637444</c:v>
                </c:pt>
                <c:pt idx="10660">
                  <c:v>40490.708333304137</c:v>
                </c:pt>
                <c:pt idx="10661">
                  <c:v>40490.749999970787</c:v>
                </c:pt>
                <c:pt idx="10662">
                  <c:v>40490.791666637422</c:v>
                </c:pt>
                <c:pt idx="10663">
                  <c:v>40490.83333330413</c:v>
                </c:pt>
                <c:pt idx="10664">
                  <c:v>40490.874999970794</c:v>
                </c:pt>
                <c:pt idx="10665">
                  <c:v>40490.916666637444</c:v>
                </c:pt>
                <c:pt idx="10666">
                  <c:v>40490.958333304137</c:v>
                </c:pt>
                <c:pt idx="10667">
                  <c:v>40490.999999970772</c:v>
                </c:pt>
                <c:pt idx="10668">
                  <c:v>40491.041666637422</c:v>
                </c:pt>
                <c:pt idx="10669">
                  <c:v>40491.083333304116</c:v>
                </c:pt>
                <c:pt idx="10670">
                  <c:v>40491.124999970765</c:v>
                </c:pt>
                <c:pt idx="10671">
                  <c:v>40491.166666637415</c:v>
                </c:pt>
                <c:pt idx="10672">
                  <c:v>40491.208333304108</c:v>
                </c:pt>
                <c:pt idx="10673">
                  <c:v>40491.249999970758</c:v>
                </c:pt>
                <c:pt idx="10674">
                  <c:v>40491.291666637393</c:v>
                </c:pt>
                <c:pt idx="10675">
                  <c:v>40491.333333304101</c:v>
                </c:pt>
                <c:pt idx="10676">
                  <c:v>40491.374999970765</c:v>
                </c:pt>
                <c:pt idx="10677">
                  <c:v>40491.416666637415</c:v>
                </c:pt>
                <c:pt idx="10678">
                  <c:v>40491.458333304108</c:v>
                </c:pt>
                <c:pt idx="10679">
                  <c:v>40491.499999970736</c:v>
                </c:pt>
                <c:pt idx="10680">
                  <c:v>40491.541666637393</c:v>
                </c:pt>
                <c:pt idx="10681">
                  <c:v>40491.583333304086</c:v>
                </c:pt>
                <c:pt idx="10682">
                  <c:v>40491.624999970736</c:v>
                </c:pt>
                <c:pt idx="10683">
                  <c:v>40491.666666637379</c:v>
                </c:pt>
                <c:pt idx="10684">
                  <c:v>40491.708333304079</c:v>
                </c:pt>
                <c:pt idx="10685">
                  <c:v>40491.749999970729</c:v>
                </c:pt>
                <c:pt idx="10686">
                  <c:v>40491.791666637357</c:v>
                </c:pt>
                <c:pt idx="10687">
                  <c:v>40491.833333304072</c:v>
                </c:pt>
                <c:pt idx="10688">
                  <c:v>40491.874999970736</c:v>
                </c:pt>
                <c:pt idx="10689">
                  <c:v>40491.916666637386</c:v>
                </c:pt>
                <c:pt idx="10690">
                  <c:v>40491.958333304079</c:v>
                </c:pt>
                <c:pt idx="10691">
                  <c:v>40491.999999970714</c:v>
                </c:pt>
                <c:pt idx="10692">
                  <c:v>40492.041666637364</c:v>
                </c:pt>
                <c:pt idx="10693">
                  <c:v>40492.083333304043</c:v>
                </c:pt>
                <c:pt idx="10694">
                  <c:v>40492.124999970707</c:v>
                </c:pt>
                <c:pt idx="10695">
                  <c:v>40492.166666637357</c:v>
                </c:pt>
                <c:pt idx="10696">
                  <c:v>40492.208333304043</c:v>
                </c:pt>
                <c:pt idx="10697">
                  <c:v>40492.2499999707</c:v>
                </c:pt>
                <c:pt idx="10698">
                  <c:v>40492.291666637328</c:v>
                </c:pt>
                <c:pt idx="10699">
                  <c:v>40492.333333304043</c:v>
                </c:pt>
                <c:pt idx="10700">
                  <c:v>40492.374999970692</c:v>
                </c:pt>
                <c:pt idx="10701">
                  <c:v>40492.416666637357</c:v>
                </c:pt>
                <c:pt idx="10702">
                  <c:v>40492.45833330405</c:v>
                </c:pt>
                <c:pt idx="10703">
                  <c:v>40492.499999970685</c:v>
                </c:pt>
                <c:pt idx="10704">
                  <c:v>40492.541666637328</c:v>
                </c:pt>
                <c:pt idx="10705">
                  <c:v>40492.583333304028</c:v>
                </c:pt>
                <c:pt idx="10706">
                  <c:v>40492.624999970678</c:v>
                </c:pt>
                <c:pt idx="10707">
                  <c:v>40492.66666663732</c:v>
                </c:pt>
                <c:pt idx="10708">
                  <c:v>40492.708333304021</c:v>
                </c:pt>
                <c:pt idx="10709">
                  <c:v>40492.749999970671</c:v>
                </c:pt>
                <c:pt idx="10710">
                  <c:v>40492.791666637306</c:v>
                </c:pt>
                <c:pt idx="10711">
                  <c:v>40492.833333303999</c:v>
                </c:pt>
                <c:pt idx="10712">
                  <c:v>40492.874999970663</c:v>
                </c:pt>
                <c:pt idx="10713">
                  <c:v>40492.916666637328</c:v>
                </c:pt>
                <c:pt idx="10714">
                  <c:v>40492.958333304006</c:v>
                </c:pt>
                <c:pt idx="10715">
                  <c:v>40492.999999970656</c:v>
                </c:pt>
                <c:pt idx="10716">
                  <c:v>40493.041666637298</c:v>
                </c:pt>
                <c:pt idx="10717">
                  <c:v>40493.083333303992</c:v>
                </c:pt>
                <c:pt idx="10718">
                  <c:v>40493.124999970634</c:v>
                </c:pt>
                <c:pt idx="10719">
                  <c:v>40493.166666637284</c:v>
                </c:pt>
                <c:pt idx="10720">
                  <c:v>40493.208333303992</c:v>
                </c:pt>
                <c:pt idx="10721">
                  <c:v>40493.249999970634</c:v>
                </c:pt>
                <c:pt idx="10722">
                  <c:v>40493.291666637269</c:v>
                </c:pt>
                <c:pt idx="10723">
                  <c:v>40493.333333303985</c:v>
                </c:pt>
                <c:pt idx="10724">
                  <c:v>40493.374999970642</c:v>
                </c:pt>
                <c:pt idx="10725">
                  <c:v>40493.416666637284</c:v>
                </c:pt>
                <c:pt idx="10726">
                  <c:v>40493.458333303985</c:v>
                </c:pt>
                <c:pt idx="10727">
                  <c:v>40493.499999970627</c:v>
                </c:pt>
                <c:pt idx="10728">
                  <c:v>40493.541666637269</c:v>
                </c:pt>
                <c:pt idx="10729">
                  <c:v>40493.583333303963</c:v>
                </c:pt>
                <c:pt idx="10730">
                  <c:v>40493.62499997062</c:v>
                </c:pt>
                <c:pt idx="10731">
                  <c:v>40493.666666637269</c:v>
                </c:pt>
                <c:pt idx="10732">
                  <c:v>40493.708333303948</c:v>
                </c:pt>
                <c:pt idx="10733">
                  <c:v>40493.749999970605</c:v>
                </c:pt>
                <c:pt idx="10734">
                  <c:v>40493.79166663724</c:v>
                </c:pt>
                <c:pt idx="10735">
                  <c:v>40493.833333303941</c:v>
                </c:pt>
                <c:pt idx="10736">
                  <c:v>40493.874999970612</c:v>
                </c:pt>
                <c:pt idx="10737">
                  <c:v>40493.916666637255</c:v>
                </c:pt>
                <c:pt idx="10738">
                  <c:v>40493.958333303955</c:v>
                </c:pt>
                <c:pt idx="10739">
                  <c:v>40493.999999970598</c:v>
                </c:pt>
                <c:pt idx="10740">
                  <c:v>40494.041666637233</c:v>
                </c:pt>
                <c:pt idx="10741">
                  <c:v>40494.083333303941</c:v>
                </c:pt>
                <c:pt idx="10742">
                  <c:v>40494.124999970591</c:v>
                </c:pt>
                <c:pt idx="10743">
                  <c:v>40494.166666637233</c:v>
                </c:pt>
                <c:pt idx="10744">
                  <c:v>40494.208333303919</c:v>
                </c:pt>
                <c:pt idx="10745">
                  <c:v>40494.249999970583</c:v>
                </c:pt>
                <c:pt idx="10746">
                  <c:v>40494.291666637211</c:v>
                </c:pt>
                <c:pt idx="10747">
                  <c:v>40494.333333303912</c:v>
                </c:pt>
                <c:pt idx="10748">
                  <c:v>40494.374999970598</c:v>
                </c:pt>
                <c:pt idx="10749">
                  <c:v>40494.416666637226</c:v>
                </c:pt>
                <c:pt idx="10750">
                  <c:v>40494.458333303926</c:v>
                </c:pt>
                <c:pt idx="10751">
                  <c:v>40494.499999970569</c:v>
                </c:pt>
                <c:pt idx="10752">
                  <c:v>40494.541666637204</c:v>
                </c:pt>
                <c:pt idx="10753">
                  <c:v>40494.583333303897</c:v>
                </c:pt>
                <c:pt idx="10754">
                  <c:v>40494.624999970561</c:v>
                </c:pt>
                <c:pt idx="10755">
                  <c:v>40494.666666637204</c:v>
                </c:pt>
                <c:pt idx="10756">
                  <c:v>40494.70833330389</c:v>
                </c:pt>
                <c:pt idx="10757">
                  <c:v>40494.749999970561</c:v>
                </c:pt>
                <c:pt idx="10758">
                  <c:v>40494.791666637182</c:v>
                </c:pt>
                <c:pt idx="10759">
                  <c:v>40494.833333303883</c:v>
                </c:pt>
                <c:pt idx="10760">
                  <c:v>40494.874999970569</c:v>
                </c:pt>
                <c:pt idx="10761">
                  <c:v>40494.916666637204</c:v>
                </c:pt>
                <c:pt idx="10762">
                  <c:v>40494.958333303897</c:v>
                </c:pt>
                <c:pt idx="10763">
                  <c:v>40494.99999997054</c:v>
                </c:pt>
                <c:pt idx="10764">
                  <c:v>40495.041666637189</c:v>
                </c:pt>
                <c:pt idx="10765">
                  <c:v>40495.083333303868</c:v>
                </c:pt>
                <c:pt idx="10766">
                  <c:v>40495.124999970532</c:v>
                </c:pt>
                <c:pt idx="10767">
                  <c:v>40495.166666637182</c:v>
                </c:pt>
                <c:pt idx="10768">
                  <c:v>40495.208333303861</c:v>
                </c:pt>
                <c:pt idx="10769">
                  <c:v>40495.249999970532</c:v>
                </c:pt>
                <c:pt idx="10770">
                  <c:v>40495.291666637168</c:v>
                </c:pt>
                <c:pt idx="10771">
                  <c:v>40495.333333303861</c:v>
                </c:pt>
                <c:pt idx="10772">
                  <c:v>40495.37499997054</c:v>
                </c:pt>
                <c:pt idx="10773">
                  <c:v>40495.416666637182</c:v>
                </c:pt>
                <c:pt idx="10774">
                  <c:v>40495.458333303868</c:v>
                </c:pt>
                <c:pt idx="10775">
                  <c:v>40495.499999970511</c:v>
                </c:pt>
                <c:pt idx="10776">
                  <c:v>40495.541666637175</c:v>
                </c:pt>
                <c:pt idx="10777">
                  <c:v>40495.583333303839</c:v>
                </c:pt>
                <c:pt idx="10778">
                  <c:v>40495.624999970503</c:v>
                </c:pt>
                <c:pt idx="10779">
                  <c:v>40495.666666637153</c:v>
                </c:pt>
                <c:pt idx="10780">
                  <c:v>40495.708333303832</c:v>
                </c:pt>
                <c:pt idx="10781">
                  <c:v>40495.749999970496</c:v>
                </c:pt>
                <c:pt idx="10782">
                  <c:v>40495.791666637131</c:v>
                </c:pt>
                <c:pt idx="10783">
                  <c:v>40495.833333303832</c:v>
                </c:pt>
                <c:pt idx="10784">
                  <c:v>40495.874999970503</c:v>
                </c:pt>
                <c:pt idx="10785">
                  <c:v>40495.916666637153</c:v>
                </c:pt>
                <c:pt idx="10786">
                  <c:v>40495.958333303839</c:v>
                </c:pt>
                <c:pt idx="10787">
                  <c:v>40495.999999970481</c:v>
                </c:pt>
                <c:pt idx="10788">
                  <c:v>40496.041666637131</c:v>
                </c:pt>
                <c:pt idx="10789">
                  <c:v>40496.08333330381</c:v>
                </c:pt>
                <c:pt idx="10790">
                  <c:v>40496.124999970481</c:v>
                </c:pt>
                <c:pt idx="10791">
                  <c:v>40496.166666637124</c:v>
                </c:pt>
                <c:pt idx="10792">
                  <c:v>40496.208333303803</c:v>
                </c:pt>
                <c:pt idx="10793">
                  <c:v>40496.249999970467</c:v>
                </c:pt>
                <c:pt idx="10794">
                  <c:v>40496.291666637102</c:v>
                </c:pt>
                <c:pt idx="10795">
                  <c:v>40496.333333303795</c:v>
                </c:pt>
                <c:pt idx="10796">
                  <c:v>40496.374999970474</c:v>
                </c:pt>
                <c:pt idx="10797">
                  <c:v>40496.416666637131</c:v>
                </c:pt>
                <c:pt idx="10798">
                  <c:v>40496.458333303803</c:v>
                </c:pt>
                <c:pt idx="10799">
                  <c:v>40496.499999970452</c:v>
                </c:pt>
                <c:pt idx="10800">
                  <c:v>40496.541666637102</c:v>
                </c:pt>
                <c:pt idx="10801">
                  <c:v>40496.583333303781</c:v>
                </c:pt>
                <c:pt idx="10802">
                  <c:v>40496.624999970445</c:v>
                </c:pt>
                <c:pt idx="10803">
                  <c:v>40496.666666637095</c:v>
                </c:pt>
                <c:pt idx="10804">
                  <c:v>40496.708333303781</c:v>
                </c:pt>
                <c:pt idx="10805">
                  <c:v>40496.749999970438</c:v>
                </c:pt>
                <c:pt idx="10806">
                  <c:v>40496.791666637073</c:v>
                </c:pt>
                <c:pt idx="10807">
                  <c:v>40496.833333303766</c:v>
                </c:pt>
                <c:pt idx="10808">
                  <c:v>40496.874999970445</c:v>
                </c:pt>
                <c:pt idx="10809">
                  <c:v>40496.916666637095</c:v>
                </c:pt>
                <c:pt idx="10810">
                  <c:v>40496.958333303774</c:v>
                </c:pt>
                <c:pt idx="10811">
                  <c:v>40496.999999970423</c:v>
                </c:pt>
                <c:pt idx="10812">
                  <c:v>40497.041666637073</c:v>
                </c:pt>
                <c:pt idx="10813">
                  <c:v>40497.083333303752</c:v>
                </c:pt>
                <c:pt idx="10814">
                  <c:v>40497.124999970416</c:v>
                </c:pt>
                <c:pt idx="10815">
                  <c:v>40497.166666637066</c:v>
                </c:pt>
                <c:pt idx="10816">
                  <c:v>40497.208333303744</c:v>
                </c:pt>
                <c:pt idx="10817">
                  <c:v>40497.249999970409</c:v>
                </c:pt>
                <c:pt idx="10818">
                  <c:v>40497.291666637044</c:v>
                </c:pt>
                <c:pt idx="10819">
                  <c:v>40497.333333303737</c:v>
                </c:pt>
                <c:pt idx="10820">
                  <c:v>40497.374999970416</c:v>
                </c:pt>
                <c:pt idx="10821">
                  <c:v>40497.416666637066</c:v>
                </c:pt>
                <c:pt idx="10822">
                  <c:v>40497.458333303744</c:v>
                </c:pt>
                <c:pt idx="10823">
                  <c:v>40497.499999970394</c:v>
                </c:pt>
                <c:pt idx="10824">
                  <c:v>40497.541666637044</c:v>
                </c:pt>
                <c:pt idx="10825">
                  <c:v>40497.583333303723</c:v>
                </c:pt>
                <c:pt idx="10826">
                  <c:v>40497.624999970387</c:v>
                </c:pt>
                <c:pt idx="10827">
                  <c:v>40497.666666637037</c:v>
                </c:pt>
                <c:pt idx="10828">
                  <c:v>40497.708333303715</c:v>
                </c:pt>
                <c:pt idx="10829">
                  <c:v>40497.74999997038</c:v>
                </c:pt>
                <c:pt idx="10830">
                  <c:v>40497.791666637015</c:v>
                </c:pt>
                <c:pt idx="10831">
                  <c:v>40497.833333303708</c:v>
                </c:pt>
                <c:pt idx="10832">
                  <c:v>40497.874999970387</c:v>
                </c:pt>
                <c:pt idx="10833">
                  <c:v>40497.916666637037</c:v>
                </c:pt>
                <c:pt idx="10834">
                  <c:v>40497.958333303715</c:v>
                </c:pt>
                <c:pt idx="10835">
                  <c:v>40497.999999970365</c:v>
                </c:pt>
                <c:pt idx="10836">
                  <c:v>40498.041666637015</c:v>
                </c:pt>
                <c:pt idx="10837">
                  <c:v>40498.083333303694</c:v>
                </c:pt>
                <c:pt idx="10838">
                  <c:v>40498.124999970358</c:v>
                </c:pt>
                <c:pt idx="10839">
                  <c:v>40498.166666637007</c:v>
                </c:pt>
                <c:pt idx="10840">
                  <c:v>40498.208333303686</c:v>
                </c:pt>
                <c:pt idx="10841">
                  <c:v>40498.24999997035</c:v>
                </c:pt>
                <c:pt idx="10842">
                  <c:v>40498.291666636986</c:v>
                </c:pt>
                <c:pt idx="10843">
                  <c:v>40498.333333303679</c:v>
                </c:pt>
                <c:pt idx="10844">
                  <c:v>40498.374999970343</c:v>
                </c:pt>
                <c:pt idx="10845">
                  <c:v>40498.416666637007</c:v>
                </c:pt>
                <c:pt idx="10846">
                  <c:v>40498.458333303686</c:v>
                </c:pt>
                <c:pt idx="10847">
                  <c:v>40498.499999970336</c:v>
                </c:pt>
                <c:pt idx="10848">
                  <c:v>40498.541666636986</c:v>
                </c:pt>
                <c:pt idx="10849">
                  <c:v>40498.583333303664</c:v>
                </c:pt>
                <c:pt idx="10850">
                  <c:v>40498.624999970329</c:v>
                </c:pt>
                <c:pt idx="10851">
                  <c:v>40498.666666636986</c:v>
                </c:pt>
                <c:pt idx="10852">
                  <c:v>40498.708333303657</c:v>
                </c:pt>
                <c:pt idx="10853">
                  <c:v>40498.749999970321</c:v>
                </c:pt>
                <c:pt idx="10854">
                  <c:v>40498.791666636971</c:v>
                </c:pt>
                <c:pt idx="10855">
                  <c:v>40498.83333330365</c:v>
                </c:pt>
                <c:pt idx="10856">
                  <c:v>40498.874999970329</c:v>
                </c:pt>
                <c:pt idx="10857">
                  <c:v>40498.916666636993</c:v>
                </c:pt>
                <c:pt idx="10858">
                  <c:v>40498.958333303643</c:v>
                </c:pt>
                <c:pt idx="10859">
                  <c:v>40498.999999970307</c:v>
                </c:pt>
                <c:pt idx="10860">
                  <c:v>40499.041666636971</c:v>
                </c:pt>
                <c:pt idx="10861">
                  <c:v>40499.083333303635</c:v>
                </c:pt>
                <c:pt idx="10862">
                  <c:v>40499.1249999703</c:v>
                </c:pt>
                <c:pt idx="10863">
                  <c:v>40499.166666636964</c:v>
                </c:pt>
                <c:pt idx="10864">
                  <c:v>40499.208333303628</c:v>
                </c:pt>
                <c:pt idx="10865">
                  <c:v>40499.249999970285</c:v>
                </c:pt>
                <c:pt idx="10866">
                  <c:v>40499.291666636935</c:v>
                </c:pt>
                <c:pt idx="10867">
                  <c:v>40499.333333303621</c:v>
                </c:pt>
                <c:pt idx="10868">
                  <c:v>40499.374999970292</c:v>
                </c:pt>
                <c:pt idx="10869">
                  <c:v>40499.416666636949</c:v>
                </c:pt>
                <c:pt idx="10870">
                  <c:v>40499.458333303613</c:v>
                </c:pt>
                <c:pt idx="10871">
                  <c:v>40499.499999970278</c:v>
                </c:pt>
                <c:pt idx="10872">
                  <c:v>40499.541666636935</c:v>
                </c:pt>
                <c:pt idx="10873">
                  <c:v>40499.583333303606</c:v>
                </c:pt>
                <c:pt idx="10874">
                  <c:v>40499.62499997027</c:v>
                </c:pt>
                <c:pt idx="10875">
                  <c:v>40499.666666636935</c:v>
                </c:pt>
                <c:pt idx="10876">
                  <c:v>40499.708333303599</c:v>
                </c:pt>
                <c:pt idx="10877">
                  <c:v>40499.749999970256</c:v>
                </c:pt>
                <c:pt idx="10878">
                  <c:v>40499.791666636913</c:v>
                </c:pt>
                <c:pt idx="10879">
                  <c:v>40499.833333303592</c:v>
                </c:pt>
                <c:pt idx="10880">
                  <c:v>40499.874999970263</c:v>
                </c:pt>
                <c:pt idx="10881">
                  <c:v>40499.916666636935</c:v>
                </c:pt>
                <c:pt idx="10882">
                  <c:v>40499.958333303606</c:v>
                </c:pt>
                <c:pt idx="10883">
                  <c:v>40499.999999970234</c:v>
                </c:pt>
                <c:pt idx="10884">
                  <c:v>40500.041666636906</c:v>
                </c:pt>
                <c:pt idx="10885">
                  <c:v>40500.083333303592</c:v>
                </c:pt>
                <c:pt idx="10886">
                  <c:v>40500.124999970234</c:v>
                </c:pt>
                <c:pt idx="10887">
                  <c:v>40500.166666636906</c:v>
                </c:pt>
                <c:pt idx="10888">
                  <c:v>40500.208333303584</c:v>
                </c:pt>
                <c:pt idx="10889">
                  <c:v>40500.249999970234</c:v>
                </c:pt>
                <c:pt idx="10890">
                  <c:v>40500.291666636876</c:v>
                </c:pt>
                <c:pt idx="10891">
                  <c:v>40500.333333303563</c:v>
                </c:pt>
                <c:pt idx="10892">
                  <c:v>40500.374999970241</c:v>
                </c:pt>
                <c:pt idx="10893">
                  <c:v>40500.416666636891</c:v>
                </c:pt>
                <c:pt idx="10894">
                  <c:v>40500.458333303584</c:v>
                </c:pt>
                <c:pt idx="10895">
                  <c:v>40500.49999997022</c:v>
                </c:pt>
                <c:pt idx="10896">
                  <c:v>40500.541666636884</c:v>
                </c:pt>
                <c:pt idx="10897">
                  <c:v>40500.583333303548</c:v>
                </c:pt>
                <c:pt idx="10898">
                  <c:v>40500.624999970205</c:v>
                </c:pt>
                <c:pt idx="10899">
                  <c:v>40500.666666636876</c:v>
                </c:pt>
                <c:pt idx="10900">
                  <c:v>40500.708333303541</c:v>
                </c:pt>
                <c:pt idx="10901">
                  <c:v>40500.749999970205</c:v>
                </c:pt>
                <c:pt idx="10902">
                  <c:v>40500.791666636847</c:v>
                </c:pt>
                <c:pt idx="10903">
                  <c:v>40500.833333303533</c:v>
                </c:pt>
                <c:pt idx="10904">
                  <c:v>40500.874999970212</c:v>
                </c:pt>
                <c:pt idx="10905">
                  <c:v>40500.916666636862</c:v>
                </c:pt>
                <c:pt idx="10906">
                  <c:v>40500.958333303548</c:v>
                </c:pt>
                <c:pt idx="10907">
                  <c:v>40500.99999997019</c:v>
                </c:pt>
                <c:pt idx="10908">
                  <c:v>40501.041666636855</c:v>
                </c:pt>
                <c:pt idx="10909">
                  <c:v>40501.083333303519</c:v>
                </c:pt>
                <c:pt idx="10910">
                  <c:v>40501.124999970183</c:v>
                </c:pt>
                <c:pt idx="10911">
                  <c:v>40501.166666636833</c:v>
                </c:pt>
                <c:pt idx="10912">
                  <c:v>40501.208333303512</c:v>
                </c:pt>
                <c:pt idx="10913">
                  <c:v>40501.249999970183</c:v>
                </c:pt>
                <c:pt idx="10914">
                  <c:v>40501.291666636818</c:v>
                </c:pt>
                <c:pt idx="10915">
                  <c:v>40501.333333303512</c:v>
                </c:pt>
                <c:pt idx="10916">
                  <c:v>40501.37499997019</c:v>
                </c:pt>
                <c:pt idx="10917">
                  <c:v>40501.416666636833</c:v>
                </c:pt>
                <c:pt idx="10918">
                  <c:v>40501.458333303519</c:v>
                </c:pt>
                <c:pt idx="10919">
                  <c:v>40501.499999970161</c:v>
                </c:pt>
                <c:pt idx="10920">
                  <c:v>40501.541666636826</c:v>
                </c:pt>
                <c:pt idx="10921">
                  <c:v>40501.58333330349</c:v>
                </c:pt>
                <c:pt idx="10922">
                  <c:v>40501.624999970161</c:v>
                </c:pt>
                <c:pt idx="10923">
                  <c:v>40501.666666636804</c:v>
                </c:pt>
                <c:pt idx="10924">
                  <c:v>40501.708333303483</c:v>
                </c:pt>
                <c:pt idx="10925">
                  <c:v>40501.749999970147</c:v>
                </c:pt>
                <c:pt idx="10926">
                  <c:v>40501.791666636782</c:v>
                </c:pt>
                <c:pt idx="10927">
                  <c:v>40501.833333303483</c:v>
                </c:pt>
                <c:pt idx="10928">
                  <c:v>40501.874999970154</c:v>
                </c:pt>
                <c:pt idx="10929">
                  <c:v>40501.916666636811</c:v>
                </c:pt>
                <c:pt idx="10930">
                  <c:v>40501.95833330349</c:v>
                </c:pt>
                <c:pt idx="10931">
                  <c:v>40501.999999970132</c:v>
                </c:pt>
                <c:pt idx="10932">
                  <c:v>40502.041666636782</c:v>
                </c:pt>
                <c:pt idx="10933">
                  <c:v>40502.083333303461</c:v>
                </c:pt>
                <c:pt idx="10934">
                  <c:v>40502.124999970132</c:v>
                </c:pt>
                <c:pt idx="10935">
                  <c:v>40502.166666636775</c:v>
                </c:pt>
                <c:pt idx="10936">
                  <c:v>40502.208333303453</c:v>
                </c:pt>
                <c:pt idx="10937">
                  <c:v>40502.249999970118</c:v>
                </c:pt>
                <c:pt idx="10938">
                  <c:v>40502.291666636753</c:v>
                </c:pt>
                <c:pt idx="10939">
                  <c:v>40502.333333303446</c:v>
                </c:pt>
                <c:pt idx="10940">
                  <c:v>40502.374999970125</c:v>
                </c:pt>
                <c:pt idx="10941">
                  <c:v>40502.416666636782</c:v>
                </c:pt>
                <c:pt idx="10942">
                  <c:v>40502.458333303453</c:v>
                </c:pt>
                <c:pt idx="10943">
                  <c:v>40502.499999970103</c:v>
                </c:pt>
                <c:pt idx="10944">
                  <c:v>40502.541666636753</c:v>
                </c:pt>
                <c:pt idx="10945">
                  <c:v>40502.583333303432</c:v>
                </c:pt>
                <c:pt idx="10946">
                  <c:v>40502.624999970096</c:v>
                </c:pt>
                <c:pt idx="10947">
                  <c:v>40502.666666636746</c:v>
                </c:pt>
                <c:pt idx="10948">
                  <c:v>40502.708333303432</c:v>
                </c:pt>
                <c:pt idx="10949">
                  <c:v>40502.749999970089</c:v>
                </c:pt>
                <c:pt idx="10950">
                  <c:v>40502.791666636724</c:v>
                </c:pt>
                <c:pt idx="10951">
                  <c:v>40502.833333303417</c:v>
                </c:pt>
                <c:pt idx="10952">
                  <c:v>40502.874999970096</c:v>
                </c:pt>
                <c:pt idx="10953">
                  <c:v>40502.916666636746</c:v>
                </c:pt>
                <c:pt idx="10954">
                  <c:v>40502.958333303424</c:v>
                </c:pt>
                <c:pt idx="10955">
                  <c:v>40502.999999970081</c:v>
                </c:pt>
                <c:pt idx="10956">
                  <c:v>40503.041666636724</c:v>
                </c:pt>
                <c:pt idx="10957">
                  <c:v>40503.083333303402</c:v>
                </c:pt>
                <c:pt idx="10958">
                  <c:v>40503.124999970067</c:v>
                </c:pt>
                <c:pt idx="10959">
                  <c:v>40503.166666636724</c:v>
                </c:pt>
                <c:pt idx="10960">
                  <c:v>40503.208333303395</c:v>
                </c:pt>
                <c:pt idx="10961">
                  <c:v>40503.249999970059</c:v>
                </c:pt>
                <c:pt idx="10962">
                  <c:v>40503.291666636702</c:v>
                </c:pt>
                <c:pt idx="10963">
                  <c:v>40503.333333303388</c:v>
                </c:pt>
                <c:pt idx="10964">
                  <c:v>40503.374999970067</c:v>
                </c:pt>
                <c:pt idx="10965">
                  <c:v>40503.416666636716</c:v>
                </c:pt>
                <c:pt idx="10966">
                  <c:v>40503.458333303395</c:v>
                </c:pt>
                <c:pt idx="10967">
                  <c:v>40503.499999970045</c:v>
                </c:pt>
                <c:pt idx="10968">
                  <c:v>40503.541666636695</c:v>
                </c:pt>
                <c:pt idx="10969">
                  <c:v>40503.583333303373</c:v>
                </c:pt>
                <c:pt idx="10970">
                  <c:v>40503.624999970038</c:v>
                </c:pt>
                <c:pt idx="10971">
                  <c:v>40503.666666636687</c:v>
                </c:pt>
                <c:pt idx="10972">
                  <c:v>40503.708333303366</c:v>
                </c:pt>
                <c:pt idx="10973">
                  <c:v>40503.74999997003</c:v>
                </c:pt>
                <c:pt idx="10974">
                  <c:v>40503.791666636665</c:v>
                </c:pt>
                <c:pt idx="10975">
                  <c:v>40503.833333303359</c:v>
                </c:pt>
                <c:pt idx="10976">
                  <c:v>40503.874999970038</c:v>
                </c:pt>
                <c:pt idx="10977">
                  <c:v>40503.916666636687</c:v>
                </c:pt>
                <c:pt idx="10978">
                  <c:v>40503.958333303366</c:v>
                </c:pt>
                <c:pt idx="10979">
                  <c:v>40503.999999970016</c:v>
                </c:pt>
                <c:pt idx="10980">
                  <c:v>40504.041666636665</c:v>
                </c:pt>
                <c:pt idx="10981">
                  <c:v>40504.083333303344</c:v>
                </c:pt>
                <c:pt idx="10982">
                  <c:v>40504.124999970009</c:v>
                </c:pt>
                <c:pt idx="10983">
                  <c:v>40504.166666636658</c:v>
                </c:pt>
                <c:pt idx="10984">
                  <c:v>40504.208333303337</c:v>
                </c:pt>
                <c:pt idx="10985">
                  <c:v>40504.249999970001</c:v>
                </c:pt>
                <c:pt idx="10986">
                  <c:v>40504.291666636636</c:v>
                </c:pt>
                <c:pt idx="10987">
                  <c:v>40504.33333330333</c:v>
                </c:pt>
                <c:pt idx="10988">
                  <c:v>40504.374999970009</c:v>
                </c:pt>
                <c:pt idx="10989">
                  <c:v>40504.416666636658</c:v>
                </c:pt>
                <c:pt idx="10990">
                  <c:v>40504.458333303337</c:v>
                </c:pt>
                <c:pt idx="10991">
                  <c:v>40504.499999969987</c:v>
                </c:pt>
                <c:pt idx="10992">
                  <c:v>40504.541666636636</c:v>
                </c:pt>
                <c:pt idx="10993">
                  <c:v>40504.583333303315</c:v>
                </c:pt>
                <c:pt idx="10994">
                  <c:v>40504.624999969979</c:v>
                </c:pt>
                <c:pt idx="10995">
                  <c:v>40504.666666636629</c:v>
                </c:pt>
                <c:pt idx="10996">
                  <c:v>40504.708333303308</c:v>
                </c:pt>
                <c:pt idx="10997">
                  <c:v>40504.749999969972</c:v>
                </c:pt>
                <c:pt idx="10998">
                  <c:v>40504.791666636607</c:v>
                </c:pt>
                <c:pt idx="10999">
                  <c:v>40504.833333303301</c:v>
                </c:pt>
                <c:pt idx="11000">
                  <c:v>40504.874999969979</c:v>
                </c:pt>
                <c:pt idx="11001">
                  <c:v>40504.916666636629</c:v>
                </c:pt>
                <c:pt idx="11002">
                  <c:v>40504.958333303293</c:v>
                </c:pt>
                <c:pt idx="11003">
                  <c:v>40504.999999969958</c:v>
                </c:pt>
                <c:pt idx="11004">
                  <c:v>40505.041666636607</c:v>
                </c:pt>
                <c:pt idx="11005">
                  <c:v>40505.083333303286</c:v>
                </c:pt>
                <c:pt idx="11006">
                  <c:v>40505.12499996995</c:v>
                </c:pt>
                <c:pt idx="11007">
                  <c:v>40505.1666666366</c:v>
                </c:pt>
                <c:pt idx="11008">
                  <c:v>40505.208333303279</c:v>
                </c:pt>
                <c:pt idx="11009">
                  <c:v>40505.249999969936</c:v>
                </c:pt>
                <c:pt idx="11010">
                  <c:v>40505.291666636578</c:v>
                </c:pt>
                <c:pt idx="11011">
                  <c:v>40505.333333303272</c:v>
                </c:pt>
                <c:pt idx="11012">
                  <c:v>40505.374999969943</c:v>
                </c:pt>
                <c:pt idx="11013">
                  <c:v>40505.4166666366</c:v>
                </c:pt>
                <c:pt idx="11014">
                  <c:v>40505.458333303279</c:v>
                </c:pt>
                <c:pt idx="11015">
                  <c:v>40505.499999969928</c:v>
                </c:pt>
                <c:pt idx="11016">
                  <c:v>40505.541666636585</c:v>
                </c:pt>
                <c:pt idx="11017">
                  <c:v>40505.583333303257</c:v>
                </c:pt>
                <c:pt idx="11018">
                  <c:v>40505.624999969921</c:v>
                </c:pt>
                <c:pt idx="11019">
                  <c:v>40505.666666636585</c:v>
                </c:pt>
                <c:pt idx="11020">
                  <c:v>40505.70833330325</c:v>
                </c:pt>
                <c:pt idx="11021">
                  <c:v>40505.749999969914</c:v>
                </c:pt>
                <c:pt idx="11022">
                  <c:v>40505.791666636564</c:v>
                </c:pt>
                <c:pt idx="11023">
                  <c:v>40505.833333303235</c:v>
                </c:pt>
                <c:pt idx="11024">
                  <c:v>40505.874999969921</c:v>
                </c:pt>
                <c:pt idx="11025">
                  <c:v>40505.916666636585</c:v>
                </c:pt>
                <c:pt idx="11026">
                  <c:v>40505.958333303242</c:v>
                </c:pt>
                <c:pt idx="11027">
                  <c:v>40505.999999969885</c:v>
                </c:pt>
                <c:pt idx="11028">
                  <c:v>40506.041666636564</c:v>
                </c:pt>
                <c:pt idx="11029">
                  <c:v>40506.083333303228</c:v>
                </c:pt>
                <c:pt idx="11030">
                  <c:v>40506.124999969885</c:v>
                </c:pt>
                <c:pt idx="11031">
                  <c:v>40506.166666636556</c:v>
                </c:pt>
                <c:pt idx="11032">
                  <c:v>40506.208333303221</c:v>
                </c:pt>
                <c:pt idx="11033">
                  <c:v>40506.249999969885</c:v>
                </c:pt>
                <c:pt idx="11034">
                  <c:v>40506.291666636527</c:v>
                </c:pt>
                <c:pt idx="11035">
                  <c:v>40506.333333303206</c:v>
                </c:pt>
                <c:pt idx="11036">
                  <c:v>40506.374999969892</c:v>
                </c:pt>
                <c:pt idx="11037">
                  <c:v>40506.416666636542</c:v>
                </c:pt>
                <c:pt idx="11038">
                  <c:v>40506.458333303213</c:v>
                </c:pt>
                <c:pt idx="11039">
                  <c:v>40506.49999996987</c:v>
                </c:pt>
                <c:pt idx="11040">
                  <c:v>40506.541666636535</c:v>
                </c:pt>
                <c:pt idx="11041">
                  <c:v>40506.583333303199</c:v>
                </c:pt>
                <c:pt idx="11042">
                  <c:v>40506.624999969856</c:v>
                </c:pt>
                <c:pt idx="11043">
                  <c:v>40506.666666636527</c:v>
                </c:pt>
                <c:pt idx="11044">
                  <c:v>40506.708333303191</c:v>
                </c:pt>
                <c:pt idx="11045">
                  <c:v>40506.749999969856</c:v>
                </c:pt>
                <c:pt idx="11046">
                  <c:v>40506.791666636498</c:v>
                </c:pt>
                <c:pt idx="11047">
                  <c:v>40506.833333303191</c:v>
                </c:pt>
                <c:pt idx="11048">
                  <c:v>40506.874999969848</c:v>
                </c:pt>
                <c:pt idx="11049">
                  <c:v>40506.916666636513</c:v>
                </c:pt>
                <c:pt idx="11050">
                  <c:v>40506.958333303199</c:v>
                </c:pt>
                <c:pt idx="11051">
                  <c:v>40506.999999969834</c:v>
                </c:pt>
                <c:pt idx="11052">
                  <c:v>40507.041666636505</c:v>
                </c:pt>
                <c:pt idx="11053">
                  <c:v>40507.083333303184</c:v>
                </c:pt>
                <c:pt idx="11054">
                  <c:v>40507.124999969834</c:v>
                </c:pt>
                <c:pt idx="11055">
                  <c:v>40507.166666636484</c:v>
                </c:pt>
                <c:pt idx="11056">
                  <c:v>40507.208333303162</c:v>
                </c:pt>
                <c:pt idx="11057">
                  <c:v>40507.249999969827</c:v>
                </c:pt>
                <c:pt idx="11058">
                  <c:v>40507.291666636469</c:v>
                </c:pt>
                <c:pt idx="11059">
                  <c:v>40507.333333303162</c:v>
                </c:pt>
                <c:pt idx="11060">
                  <c:v>40507.374999969819</c:v>
                </c:pt>
                <c:pt idx="11061">
                  <c:v>40507.416666636491</c:v>
                </c:pt>
                <c:pt idx="11062">
                  <c:v>40507.45833330317</c:v>
                </c:pt>
                <c:pt idx="11063">
                  <c:v>40507.499999969805</c:v>
                </c:pt>
                <c:pt idx="11064">
                  <c:v>40507.541666636476</c:v>
                </c:pt>
                <c:pt idx="11065">
                  <c:v>40507.583333303141</c:v>
                </c:pt>
                <c:pt idx="11066">
                  <c:v>40507.624999969805</c:v>
                </c:pt>
                <c:pt idx="11067">
                  <c:v>40507.666666636454</c:v>
                </c:pt>
                <c:pt idx="11068">
                  <c:v>40507.708333303133</c:v>
                </c:pt>
                <c:pt idx="11069">
                  <c:v>40507.749999969783</c:v>
                </c:pt>
                <c:pt idx="11070">
                  <c:v>40507.791666636433</c:v>
                </c:pt>
                <c:pt idx="11071">
                  <c:v>40507.833333303133</c:v>
                </c:pt>
                <c:pt idx="11072">
                  <c:v>40507.87499996979</c:v>
                </c:pt>
                <c:pt idx="11073">
                  <c:v>40507.916666636462</c:v>
                </c:pt>
                <c:pt idx="11074">
                  <c:v>40507.958333303141</c:v>
                </c:pt>
                <c:pt idx="11075">
                  <c:v>40507.999999969776</c:v>
                </c:pt>
                <c:pt idx="11076">
                  <c:v>40508.041666636433</c:v>
                </c:pt>
                <c:pt idx="11077">
                  <c:v>40508.083333303111</c:v>
                </c:pt>
                <c:pt idx="11078">
                  <c:v>40508.124999969776</c:v>
                </c:pt>
                <c:pt idx="11079">
                  <c:v>40508.166666636425</c:v>
                </c:pt>
                <c:pt idx="11080">
                  <c:v>40508.208333303111</c:v>
                </c:pt>
                <c:pt idx="11081">
                  <c:v>40508.249999969754</c:v>
                </c:pt>
                <c:pt idx="11082">
                  <c:v>40508.291666636404</c:v>
                </c:pt>
                <c:pt idx="11083">
                  <c:v>40508.333333303097</c:v>
                </c:pt>
                <c:pt idx="11084">
                  <c:v>40508.374999969761</c:v>
                </c:pt>
                <c:pt idx="11085">
                  <c:v>40508.416666636433</c:v>
                </c:pt>
                <c:pt idx="11086">
                  <c:v>40508.458333303104</c:v>
                </c:pt>
                <c:pt idx="11087">
                  <c:v>40508.499999969754</c:v>
                </c:pt>
                <c:pt idx="11088">
                  <c:v>40508.541666636404</c:v>
                </c:pt>
                <c:pt idx="11089">
                  <c:v>40508.583333303082</c:v>
                </c:pt>
                <c:pt idx="11090">
                  <c:v>40508.624999969732</c:v>
                </c:pt>
                <c:pt idx="11091">
                  <c:v>40508.666666636404</c:v>
                </c:pt>
                <c:pt idx="11092">
                  <c:v>40508.708333303082</c:v>
                </c:pt>
                <c:pt idx="11093">
                  <c:v>40508.749999969725</c:v>
                </c:pt>
                <c:pt idx="11094">
                  <c:v>40508.791666636382</c:v>
                </c:pt>
                <c:pt idx="11095">
                  <c:v>40508.833333303068</c:v>
                </c:pt>
                <c:pt idx="11096">
                  <c:v>40508.874999969732</c:v>
                </c:pt>
                <c:pt idx="11097">
                  <c:v>40508.916666636396</c:v>
                </c:pt>
                <c:pt idx="11098">
                  <c:v>40508.958333303075</c:v>
                </c:pt>
                <c:pt idx="11099">
                  <c:v>40508.999999969725</c:v>
                </c:pt>
                <c:pt idx="11100">
                  <c:v>40509.041666636374</c:v>
                </c:pt>
                <c:pt idx="11101">
                  <c:v>40509.083333303053</c:v>
                </c:pt>
                <c:pt idx="11102">
                  <c:v>40509.124999969703</c:v>
                </c:pt>
                <c:pt idx="11103">
                  <c:v>40509.166666636374</c:v>
                </c:pt>
                <c:pt idx="11104">
                  <c:v>40509.208333303046</c:v>
                </c:pt>
                <c:pt idx="11105">
                  <c:v>40509.249999969696</c:v>
                </c:pt>
                <c:pt idx="11106">
                  <c:v>40509.291666636353</c:v>
                </c:pt>
                <c:pt idx="11107">
                  <c:v>40509.333333303039</c:v>
                </c:pt>
                <c:pt idx="11108">
                  <c:v>40509.374999969703</c:v>
                </c:pt>
                <c:pt idx="11109">
                  <c:v>40509.416666636367</c:v>
                </c:pt>
                <c:pt idx="11110">
                  <c:v>40509.458333303046</c:v>
                </c:pt>
                <c:pt idx="11111">
                  <c:v>40509.499999969681</c:v>
                </c:pt>
                <c:pt idx="11112">
                  <c:v>40509.541666636345</c:v>
                </c:pt>
                <c:pt idx="11113">
                  <c:v>40509.583333303031</c:v>
                </c:pt>
                <c:pt idx="11114">
                  <c:v>40509.624999969674</c:v>
                </c:pt>
                <c:pt idx="11115">
                  <c:v>40509.666666636338</c:v>
                </c:pt>
                <c:pt idx="11116">
                  <c:v>40509.708333303017</c:v>
                </c:pt>
                <c:pt idx="11117">
                  <c:v>40509.749999969674</c:v>
                </c:pt>
                <c:pt idx="11118">
                  <c:v>40509.791666636316</c:v>
                </c:pt>
                <c:pt idx="11119">
                  <c:v>40509.83333330301</c:v>
                </c:pt>
                <c:pt idx="11120">
                  <c:v>40509.874999969681</c:v>
                </c:pt>
                <c:pt idx="11121">
                  <c:v>40509.916666636338</c:v>
                </c:pt>
                <c:pt idx="11122">
                  <c:v>40509.958333303017</c:v>
                </c:pt>
                <c:pt idx="11123">
                  <c:v>40509.999999969652</c:v>
                </c:pt>
                <c:pt idx="11124">
                  <c:v>40510.041666636316</c:v>
                </c:pt>
                <c:pt idx="11125">
                  <c:v>40510.083333303002</c:v>
                </c:pt>
                <c:pt idx="11126">
                  <c:v>40510.124999969645</c:v>
                </c:pt>
                <c:pt idx="11127">
                  <c:v>40510.166666636309</c:v>
                </c:pt>
                <c:pt idx="11128">
                  <c:v>40510.208333303002</c:v>
                </c:pt>
                <c:pt idx="11129">
                  <c:v>40510.249999969637</c:v>
                </c:pt>
                <c:pt idx="11130">
                  <c:v>40510.291666636287</c:v>
                </c:pt>
                <c:pt idx="11131">
                  <c:v>40510.333333302995</c:v>
                </c:pt>
                <c:pt idx="11132">
                  <c:v>40510.374999969645</c:v>
                </c:pt>
                <c:pt idx="11133">
                  <c:v>40510.416666636309</c:v>
                </c:pt>
                <c:pt idx="11134">
                  <c:v>40510.458333303002</c:v>
                </c:pt>
                <c:pt idx="11135">
                  <c:v>40510.499999969623</c:v>
                </c:pt>
                <c:pt idx="11136">
                  <c:v>40510.541666636287</c:v>
                </c:pt>
                <c:pt idx="11137">
                  <c:v>40510.58333330298</c:v>
                </c:pt>
                <c:pt idx="11138">
                  <c:v>40510.624999969616</c:v>
                </c:pt>
                <c:pt idx="11139">
                  <c:v>40510.66666663628</c:v>
                </c:pt>
                <c:pt idx="11140">
                  <c:v>40510.708333302973</c:v>
                </c:pt>
                <c:pt idx="11141">
                  <c:v>40510.749999969608</c:v>
                </c:pt>
                <c:pt idx="11142">
                  <c:v>40510.791666636258</c:v>
                </c:pt>
                <c:pt idx="11143">
                  <c:v>40510.833333302966</c:v>
                </c:pt>
                <c:pt idx="11144">
                  <c:v>40510.874999969616</c:v>
                </c:pt>
                <c:pt idx="11145">
                  <c:v>40510.91666663628</c:v>
                </c:pt>
                <c:pt idx="11146">
                  <c:v>40510.958333302973</c:v>
                </c:pt>
                <c:pt idx="11147">
                  <c:v>40510.999999969594</c:v>
                </c:pt>
                <c:pt idx="11148">
                  <c:v>40511.041666636258</c:v>
                </c:pt>
                <c:pt idx="11149">
                  <c:v>40511.083333302951</c:v>
                </c:pt>
                <c:pt idx="11150">
                  <c:v>40511.124999969594</c:v>
                </c:pt>
                <c:pt idx="11151">
                  <c:v>40511.166666636251</c:v>
                </c:pt>
                <c:pt idx="11152">
                  <c:v>40511.208333302944</c:v>
                </c:pt>
                <c:pt idx="11153">
                  <c:v>40511.249999969594</c:v>
                </c:pt>
                <c:pt idx="11154">
                  <c:v>40511.291666636222</c:v>
                </c:pt>
                <c:pt idx="11155">
                  <c:v>40511.333333302937</c:v>
                </c:pt>
                <c:pt idx="11156">
                  <c:v>40511.374999969601</c:v>
                </c:pt>
                <c:pt idx="11157">
                  <c:v>40511.416666636251</c:v>
                </c:pt>
                <c:pt idx="11158">
                  <c:v>40511.458333302944</c:v>
                </c:pt>
                <c:pt idx="11159">
                  <c:v>40511.499999969579</c:v>
                </c:pt>
                <c:pt idx="11160">
                  <c:v>40511.541666636222</c:v>
                </c:pt>
                <c:pt idx="11161">
                  <c:v>40511.583333302922</c:v>
                </c:pt>
                <c:pt idx="11162">
                  <c:v>40511.624999969572</c:v>
                </c:pt>
                <c:pt idx="11163">
                  <c:v>40511.666666636222</c:v>
                </c:pt>
                <c:pt idx="11164">
                  <c:v>40511.708333302915</c:v>
                </c:pt>
                <c:pt idx="11165">
                  <c:v>40511.749999969565</c:v>
                </c:pt>
                <c:pt idx="11166">
                  <c:v>40511.7916666362</c:v>
                </c:pt>
                <c:pt idx="11167">
                  <c:v>40511.833333302893</c:v>
                </c:pt>
                <c:pt idx="11168">
                  <c:v>40511.874999969572</c:v>
                </c:pt>
                <c:pt idx="11169">
                  <c:v>40511.916666636222</c:v>
                </c:pt>
                <c:pt idx="11170">
                  <c:v>40511.958333302915</c:v>
                </c:pt>
                <c:pt idx="11171">
                  <c:v>40511.99999996955</c:v>
                </c:pt>
                <c:pt idx="11172">
                  <c:v>40512.0416666362</c:v>
                </c:pt>
                <c:pt idx="11173">
                  <c:v>40512.083333302893</c:v>
                </c:pt>
                <c:pt idx="11174">
                  <c:v>40512.124999969536</c:v>
                </c:pt>
                <c:pt idx="11175">
                  <c:v>40512.166666636193</c:v>
                </c:pt>
                <c:pt idx="11176">
                  <c:v>40512.208333302886</c:v>
                </c:pt>
                <c:pt idx="11177">
                  <c:v>40512.249999969536</c:v>
                </c:pt>
                <c:pt idx="11178">
                  <c:v>40512.291666636178</c:v>
                </c:pt>
                <c:pt idx="11179">
                  <c:v>40512.333333302879</c:v>
                </c:pt>
                <c:pt idx="11180">
                  <c:v>40512.374999969543</c:v>
                </c:pt>
                <c:pt idx="11181">
                  <c:v>40512.416666636193</c:v>
                </c:pt>
                <c:pt idx="11182">
                  <c:v>40512.458333302886</c:v>
                </c:pt>
                <c:pt idx="11183">
                  <c:v>40512.499999969521</c:v>
                </c:pt>
                <c:pt idx="11184">
                  <c:v>40512.541666636185</c:v>
                </c:pt>
                <c:pt idx="11185">
                  <c:v>40512.583333302849</c:v>
                </c:pt>
                <c:pt idx="11186">
                  <c:v>40512.624999969514</c:v>
                </c:pt>
                <c:pt idx="11187">
                  <c:v>40512.666666636178</c:v>
                </c:pt>
                <c:pt idx="11188">
                  <c:v>40512.708333302842</c:v>
                </c:pt>
                <c:pt idx="11189">
                  <c:v>40512.749999969506</c:v>
                </c:pt>
                <c:pt idx="11190">
                  <c:v>40512.791666636149</c:v>
                </c:pt>
                <c:pt idx="11191">
                  <c:v>40512.833333302842</c:v>
                </c:pt>
                <c:pt idx="11192">
                  <c:v>40512.874999969499</c:v>
                </c:pt>
                <c:pt idx="11193">
                  <c:v>40512.916666636163</c:v>
                </c:pt>
                <c:pt idx="11194">
                  <c:v>40512.958333302849</c:v>
                </c:pt>
                <c:pt idx="11195">
                  <c:v>40512.999999969485</c:v>
                </c:pt>
                <c:pt idx="11196">
                  <c:v>40513.041666636156</c:v>
                </c:pt>
                <c:pt idx="11197">
                  <c:v>40513.083333302835</c:v>
                </c:pt>
                <c:pt idx="11198">
                  <c:v>40513.124999969485</c:v>
                </c:pt>
                <c:pt idx="11199">
                  <c:v>40513.166666636134</c:v>
                </c:pt>
                <c:pt idx="11200">
                  <c:v>40513.208333302813</c:v>
                </c:pt>
                <c:pt idx="11201">
                  <c:v>40513.249999969477</c:v>
                </c:pt>
                <c:pt idx="11202">
                  <c:v>40513.29166663612</c:v>
                </c:pt>
                <c:pt idx="11203">
                  <c:v>40513.333333302813</c:v>
                </c:pt>
                <c:pt idx="11204">
                  <c:v>40513.374999969485</c:v>
                </c:pt>
                <c:pt idx="11205">
                  <c:v>40513.416666636142</c:v>
                </c:pt>
                <c:pt idx="11206">
                  <c:v>40513.45833330282</c:v>
                </c:pt>
                <c:pt idx="11207">
                  <c:v>40513.499999969456</c:v>
                </c:pt>
                <c:pt idx="11208">
                  <c:v>40513.541666636127</c:v>
                </c:pt>
                <c:pt idx="11209">
                  <c:v>40513.583333302791</c:v>
                </c:pt>
                <c:pt idx="11210">
                  <c:v>40513.624999969456</c:v>
                </c:pt>
                <c:pt idx="11211">
                  <c:v>40513.66666663612</c:v>
                </c:pt>
                <c:pt idx="11212">
                  <c:v>40513.708333302791</c:v>
                </c:pt>
                <c:pt idx="11213">
                  <c:v>40513.749999969434</c:v>
                </c:pt>
                <c:pt idx="11214">
                  <c:v>40513.791666636083</c:v>
                </c:pt>
                <c:pt idx="11215">
                  <c:v>40513.833333302791</c:v>
                </c:pt>
                <c:pt idx="11216">
                  <c:v>40513.874999969441</c:v>
                </c:pt>
                <c:pt idx="11217">
                  <c:v>40513.916666636112</c:v>
                </c:pt>
                <c:pt idx="11218">
                  <c:v>40513.958333302791</c:v>
                </c:pt>
                <c:pt idx="11219">
                  <c:v>40513.999999969434</c:v>
                </c:pt>
                <c:pt idx="11220">
                  <c:v>40514.041666636083</c:v>
                </c:pt>
                <c:pt idx="11221">
                  <c:v>40514.083333302762</c:v>
                </c:pt>
                <c:pt idx="11222">
                  <c:v>40514.124999969426</c:v>
                </c:pt>
                <c:pt idx="11223">
                  <c:v>40514.166666636076</c:v>
                </c:pt>
                <c:pt idx="11224">
                  <c:v>40514.208333302762</c:v>
                </c:pt>
                <c:pt idx="11225">
                  <c:v>40514.249999969405</c:v>
                </c:pt>
                <c:pt idx="11226">
                  <c:v>40514.291666636054</c:v>
                </c:pt>
                <c:pt idx="11227">
                  <c:v>40514.333333302748</c:v>
                </c:pt>
                <c:pt idx="11228">
                  <c:v>40514.374999969412</c:v>
                </c:pt>
                <c:pt idx="11229">
                  <c:v>40514.416666636083</c:v>
                </c:pt>
                <c:pt idx="11230">
                  <c:v>40514.458333302755</c:v>
                </c:pt>
                <c:pt idx="11231">
                  <c:v>40514.499999969405</c:v>
                </c:pt>
                <c:pt idx="11232">
                  <c:v>40514.541666636054</c:v>
                </c:pt>
                <c:pt idx="11233">
                  <c:v>40514.583333302733</c:v>
                </c:pt>
                <c:pt idx="11234">
                  <c:v>40514.624999969383</c:v>
                </c:pt>
                <c:pt idx="11235">
                  <c:v>40514.666666636054</c:v>
                </c:pt>
                <c:pt idx="11236">
                  <c:v>40514.708333302733</c:v>
                </c:pt>
                <c:pt idx="11237">
                  <c:v>40514.749999969375</c:v>
                </c:pt>
                <c:pt idx="11238">
                  <c:v>40514.791666636032</c:v>
                </c:pt>
                <c:pt idx="11239">
                  <c:v>40514.833333302719</c:v>
                </c:pt>
                <c:pt idx="11240">
                  <c:v>40514.874999969383</c:v>
                </c:pt>
                <c:pt idx="11241">
                  <c:v>40514.916666636047</c:v>
                </c:pt>
                <c:pt idx="11242">
                  <c:v>40514.958333302726</c:v>
                </c:pt>
                <c:pt idx="11243">
                  <c:v>40514.999999969375</c:v>
                </c:pt>
                <c:pt idx="11244">
                  <c:v>40515.041666636025</c:v>
                </c:pt>
                <c:pt idx="11245">
                  <c:v>40515.083333302711</c:v>
                </c:pt>
                <c:pt idx="11246">
                  <c:v>40515.124999969354</c:v>
                </c:pt>
                <c:pt idx="11247">
                  <c:v>40515.166666636025</c:v>
                </c:pt>
                <c:pt idx="11248">
                  <c:v>40515.208333302697</c:v>
                </c:pt>
                <c:pt idx="11249">
                  <c:v>40515.249999969354</c:v>
                </c:pt>
                <c:pt idx="11250">
                  <c:v>40515.291666636003</c:v>
                </c:pt>
                <c:pt idx="11251">
                  <c:v>40515.333333302689</c:v>
                </c:pt>
                <c:pt idx="11252">
                  <c:v>40515.374999969361</c:v>
                </c:pt>
                <c:pt idx="11253">
                  <c:v>40515.416666636018</c:v>
                </c:pt>
                <c:pt idx="11254">
                  <c:v>40515.458333302697</c:v>
                </c:pt>
                <c:pt idx="11255">
                  <c:v>40515.499999969332</c:v>
                </c:pt>
                <c:pt idx="11256">
                  <c:v>40515.541666635996</c:v>
                </c:pt>
                <c:pt idx="11257">
                  <c:v>40515.583333302682</c:v>
                </c:pt>
                <c:pt idx="11258">
                  <c:v>40515.624999969325</c:v>
                </c:pt>
                <c:pt idx="11259">
                  <c:v>40515.666666635989</c:v>
                </c:pt>
                <c:pt idx="11260">
                  <c:v>40515.708333302668</c:v>
                </c:pt>
                <c:pt idx="11261">
                  <c:v>40515.749999969325</c:v>
                </c:pt>
                <c:pt idx="11262">
                  <c:v>40515.791666635967</c:v>
                </c:pt>
                <c:pt idx="11263">
                  <c:v>40515.83333330266</c:v>
                </c:pt>
                <c:pt idx="11264">
                  <c:v>40515.874999969332</c:v>
                </c:pt>
                <c:pt idx="11265">
                  <c:v>40515.916666635989</c:v>
                </c:pt>
                <c:pt idx="11266">
                  <c:v>40515.958333302668</c:v>
                </c:pt>
                <c:pt idx="11267">
                  <c:v>40515.999999969303</c:v>
                </c:pt>
                <c:pt idx="11268">
                  <c:v>40516.041666635974</c:v>
                </c:pt>
                <c:pt idx="11269">
                  <c:v>40516.083333302646</c:v>
                </c:pt>
                <c:pt idx="11270">
                  <c:v>40516.124999969295</c:v>
                </c:pt>
                <c:pt idx="11271">
                  <c:v>40516.166666635974</c:v>
                </c:pt>
                <c:pt idx="11272">
                  <c:v>40516.208333302638</c:v>
                </c:pt>
                <c:pt idx="11273">
                  <c:v>40516.249999969288</c:v>
                </c:pt>
                <c:pt idx="11274">
                  <c:v>40516.291666635938</c:v>
                </c:pt>
                <c:pt idx="11275">
                  <c:v>40516.333333302631</c:v>
                </c:pt>
                <c:pt idx="11276">
                  <c:v>40516.374999969295</c:v>
                </c:pt>
                <c:pt idx="11277">
                  <c:v>40516.41666663596</c:v>
                </c:pt>
                <c:pt idx="11278">
                  <c:v>40516.458333302646</c:v>
                </c:pt>
                <c:pt idx="11279">
                  <c:v>40516.499999969274</c:v>
                </c:pt>
                <c:pt idx="11280">
                  <c:v>40516.541666635938</c:v>
                </c:pt>
                <c:pt idx="11281">
                  <c:v>40516.583333302617</c:v>
                </c:pt>
                <c:pt idx="11282">
                  <c:v>40516.624999969274</c:v>
                </c:pt>
                <c:pt idx="11283">
                  <c:v>40516.666666635931</c:v>
                </c:pt>
                <c:pt idx="11284">
                  <c:v>40516.708333302609</c:v>
                </c:pt>
                <c:pt idx="11285">
                  <c:v>40516.749999969274</c:v>
                </c:pt>
                <c:pt idx="11286">
                  <c:v>40516.791666635909</c:v>
                </c:pt>
                <c:pt idx="11287">
                  <c:v>40516.833333302602</c:v>
                </c:pt>
                <c:pt idx="11288">
                  <c:v>40516.874999969266</c:v>
                </c:pt>
                <c:pt idx="11289">
                  <c:v>40516.916666635931</c:v>
                </c:pt>
                <c:pt idx="11290">
                  <c:v>40516.958333302617</c:v>
                </c:pt>
                <c:pt idx="11291">
                  <c:v>40516.999999969245</c:v>
                </c:pt>
                <c:pt idx="11292">
                  <c:v>40517.041666635909</c:v>
                </c:pt>
                <c:pt idx="11293">
                  <c:v>40517.083333302602</c:v>
                </c:pt>
                <c:pt idx="11294">
                  <c:v>40517.124999969237</c:v>
                </c:pt>
                <c:pt idx="11295">
                  <c:v>40517.166666635901</c:v>
                </c:pt>
                <c:pt idx="11296">
                  <c:v>40517.208333302595</c:v>
                </c:pt>
                <c:pt idx="11297">
                  <c:v>40517.24999996923</c:v>
                </c:pt>
                <c:pt idx="11298">
                  <c:v>40517.29166663588</c:v>
                </c:pt>
                <c:pt idx="11299">
                  <c:v>40517.333333302588</c:v>
                </c:pt>
                <c:pt idx="11300">
                  <c:v>40517.374999969237</c:v>
                </c:pt>
                <c:pt idx="11301">
                  <c:v>40517.416666635901</c:v>
                </c:pt>
                <c:pt idx="11302">
                  <c:v>40517.458333302595</c:v>
                </c:pt>
                <c:pt idx="11303">
                  <c:v>40517.499999969215</c:v>
                </c:pt>
                <c:pt idx="11304">
                  <c:v>40517.54166663588</c:v>
                </c:pt>
                <c:pt idx="11305">
                  <c:v>40517.583333302573</c:v>
                </c:pt>
                <c:pt idx="11306">
                  <c:v>40517.624999969208</c:v>
                </c:pt>
                <c:pt idx="11307">
                  <c:v>40517.666666635872</c:v>
                </c:pt>
                <c:pt idx="11308">
                  <c:v>40517.708333302566</c:v>
                </c:pt>
                <c:pt idx="11309">
                  <c:v>40517.749999969201</c:v>
                </c:pt>
                <c:pt idx="11310">
                  <c:v>40517.791666635851</c:v>
                </c:pt>
                <c:pt idx="11311">
                  <c:v>40517.833333302558</c:v>
                </c:pt>
                <c:pt idx="11312">
                  <c:v>40517.874999969208</c:v>
                </c:pt>
                <c:pt idx="11313">
                  <c:v>40517.916666635872</c:v>
                </c:pt>
                <c:pt idx="11314">
                  <c:v>40517.958333302566</c:v>
                </c:pt>
                <c:pt idx="11315">
                  <c:v>40517.999999969194</c:v>
                </c:pt>
                <c:pt idx="11316">
                  <c:v>40518.041666635851</c:v>
                </c:pt>
                <c:pt idx="11317">
                  <c:v>40518.083333302544</c:v>
                </c:pt>
                <c:pt idx="11318">
                  <c:v>40518.124999969194</c:v>
                </c:pt>
                <c:pt idx="11319">
                  <c:v>40518.166666635843</c:v>
                </c:pt>
                <c:pt idx="11320">
                  <c:v>40518.208333302537</c:v>
                </c:pt>
                <c:pt idx="11321">
                  <c:v>40518.249999969186</c:v>
                </c:pt>
                <c:pt idx="11322">
                  <c:v>40518.291666635821</c:v>
                </c:pt>
                <c:pt idx="11323">
                  <c:v>40518.333333302529</c:v>
                </c:pt>
                <c:pt idx="11324">
                  <c:v>40518.374999969194</c:v>
                </c:pt>
                <c:pt idx="11325">
                  <c:v>40518.416666635836</c:v>
                </c:pt>
                <c:pt idx="11326">
                  <c:v>40518.458333302537</c:v>
                </c:pt>
                <c:pt idx="11327">
                  <c:v>40518.499999969172</c:v>
                </c:pt>
                <c:pt idx="11328">
                  <c:v>40518.541666635821</c:v>
                </c:pt>
                <c:pt idx="11329">
                  <c:v>40518.583333302515</c:v>
                </c:pt>
                <c:pt idx="11330">
                  <c:v>40518.624999969164</c:v>
                </c:pt>
                <c:pt idx="11331">
                  <c:v>40518.666666635814</c:v>
                </c:pt>
                <c:pt idx="11332">
                  <c:v>40518.708333302493</c:v>
                </c:pt>
                <c:pt idx="11333">
                  <c:v>40518.749999969157</c:v>
                </c:pt>
                <c:pt idx="11334">
                  <c:v>40518.791666635792</c:v>
                </c:pt>
                <c:pt idx="11335">
                  <c:v>40518.833333302493</c:v>
                </c:pt>
                <c:pt idx="11336">
                  <c:v>40518.874999969164</c:v>
                </c:pt>
                <c:pt idx="11337">
                  <c:v>40518.916666635814</c:v>
                </c:pt>
                <c:pt idx="11338">
                  <c:v>40518.9583333025</c:v>
                </c:pt>
                <c:pt idx="11339">
                  <c:v>40518.999999969135</c:v>
                </c:pt>
                <c:pt idx="11340">
                  <c:v>40519.041666635792</c:v>
                </c:pt>
                <c:pt idx="11341">
                  <c:v>40519.083333302486</c:v>
                </c:pt>
                <c:pt idx="11342">
                  <c:v>40519.124999969135</c:v>
                </c:pt>
                <c:pt idx="11343">
                  <c:v>40519.166666635778</c:v>
                </c:pt>
                <c:pt idx="11344">
                  <c:v>40519.208333302478</c:v>
                </c:pt>
                <c:pt idx="11345">
                  <c:v>40519.249999969128</c:v>
                </c:pt>
                <c:pt idx="11346">
                  <c:v>40519.291666635756</c:v>
                </c:pt>
                <c:pt idx="11347">
                  <c:v>40519.333333302471</c:v>
                </c:pt>
                <c:pt idx="11348">
                  <c:v>40519.374999969135</c:v>
                </c:pt>
                <c:pt idx="11349">
                  <c:v>40519.416666635785</c:v>
                </c:pt>
                <c:pt idx="11350">
                  <c:v>40519.458333302471</c:v>
                </c:pt>
                <c:pt idx="11351">
                  <c:v>40519.499999969114</c:v>
                </c:pt>
                <c:pt idx="11352">
                  <c:v>40519.541666635763</c:v>
                </c:pt>
                <c:pt idx="11353">
                  <c:v>40519.583333302442</c:v>
                </c:pt>
                <c:pt idx="11354">
                  <c:v>40519.624999969106</c:v>
                </c:pt>
                <c:pt idx="11355">
                  <c:v>40519.666666635749</c:v>
                </c:pt>
                <c:pt idx="11356">
                  <c:v>40519.708333302442</c:v>
                </c:pt>
                <c:pt idx="11357">
                  <c:v>40519.749999969084</c:v>
                </c:pt>
                <c:pt idx="11358">
                  <c:v>40519.79166663572</c:v>
                </c:pt>
                <c:pt idx="11359">
                  <c:v>40519.833333302442</c:v>
                </c:pt>
                <c:pt idx="11360">
                  <c:v>40519.874999969092</c:v>
                </c:pt>
                <c:pt idx="11361">
                  <c:v>40519.916666635756</c:v>
                </c:pt>
                <c:pt idx="11362">
                  <c:v>40519.958333302449</c:v>
                </c:pt>
                <c:pt idx="11363">
                  <c:v>40519.999999969084</c:v>
                </c:pt>
                <c:pt idx="11364">
                  <c:v>40520.041666635727</c:v>
                </c:pt>
                <c:pt idx="11365">
                  <c:v>40520.083333302413</c:v>
                </c:pt>
                <c:pt idx="11366">
                  <c:v>40520.124999969077</c:v>
                </c:pt>
                <c:pt idx="11367">
                  <c:v>40520.16666663572</c:v>
                </c:pt>
                <c:pt idx="11368">
                  <c:v>40520.208333302413</c:v>
                </c:pt>
                <c:pt idx="11369">
                  <c:v>40520.24999996907</c:v>
                </c:pt>
                <c:pt idx="11370">
                  <c:v>40520.291666635705</c:v>
                </c:pt>
                <c:pt idx="11371">
                  <c:v>40520.333333302398</c:v>
                </c:pt>
                <c:pt idx="11372">
                  <c:v>40520.374999969063</c:v>
                </c:pt>
                <c:pt idx="11373">
                  <c:v>40520.416666635727</c:v>
                </c:pt>
                <c:pt idx="11374">
                  <c:v>40520.458333302406</c:v>
                </c:pt>
                <c:pt idx="11375">
                  <c:v>40520.499999969055</c:v>
                </c:pt>
                <c:pt idx="11376">
                  <c:v>40520.541666635698</c:v>
                </c:pt>
                <c:pt idx="11377">
                  <c:v>40520.583333302391</c:v>
                </c:pt>
                <c:pt idx="11378">
                  <c:v>40520.624999969034</c:v>
                </c:pt>
                <c:pt idx="11379">
                  <c:v>40520.666666635683</c:v>
                </c:pt>
                <c:pt idx="11380">
                  <c:v>40520.708333302391</c:v>
                </c:pt>
                <c:pt idx="11381">
                  <c:v>40520.749999969034</c:v>
                </c:pt>
                <c:pt idx="11382">
                  <c:v>40520.791666635669</c:v>
                </c:pt>
                <c:pt idx="11383">
                  <c:v>40520.833333302369</c:v>
                </c:pt>
                <c:pt idx="11384">
                  <c:v>40520.874999969041</c:v>
                </c:pt>
                <c:pt idx="11385">
                  <c:v>40520.916666635683</c:v>
                </c:pt>
                <c:pt idx="11386">
                  <c:v>40520.958333302377</c:v>
                </c:pt>
                <c:pt idx="11387">
                  <c:v>40520.999999969026</c:v>
                </c:pt>
                <c:pt idx="11388">
                  <c:v>40521.041666635669</c:v>
                </c:pt>
                <c:pt idx="11389">
                  <c:v>40521.083333302362</c:v>
                </c:pt>
                <c:pt idx="11390">
                  <c:v>40521.124999969004</c:v>
                </c:pt>
                <c:pt idx="11391">
                  <c:v>40521.166666635654</c:v>
                </c:pt>
                <c:pt idx="11392">
                  <c:v>40521.208333302347</c:v>
                </c:pt>
                <c:pt idx="11393">
                  <c:v>40521.249999969004</c:v>
                </c:pt>
                <c:pt idx="11394">
                  <c:v>40521.29166663564</c:v>
                </c:pt>
                <c:pt idx="11395">
                  <c:v>40521.33333330234</c:v>
                </c:pt>
                <c:pt idx="11396">
                  <c:v>40521.374999969012</c:v>
                </c:pt>
                <c:pt idx="11397">
                  <c:v>40521.416666635654</c:v>
                </c:pt>
                <c:pt idx="11398">
                  <c:v>40521.458333302347</c:v>
                </c:pt>
                <c:pt idx="11399">
                  <c:v>40521.499999968997</c:v>
                </c:pt>
                <c:pt idx="11400">
                  <c:v>40521.541666635632</c:v>
                </c:pt>
                <c:pt idx="11401">
                  <c:v>40521.583333302333</c:v>
                </c:pt>
                <c:pt idx="11402">
                  <c:v>40521.62499996899</c:v>
                </c:pt>
                <c:pt idx="11403">
                  <c:v>40521.666666635632</c:v>
                </c:pt>
                <c:pt idx="11404">
                  <c:v>40521.708333302318</c:v>
                </c:pt>
                <c:pt idx="11405">
                  <c:v>40521.749999968983</c:v>
                </c:pt>
                <c:pt idx="11406">
                  <c:v>40521.79166663561</c:v>
                </c:pt>
                <c:pt idx="11407">
                  <c:v>40521.833333302311</c:v>
                </c:pt>
                <c:pt idx="11408">
                  <c:v>40521.874999968997</c:v>
                </c:pt>
                <c:pt idx="11409">
                  <c:v>40521.916666635625</c:v>
                </c:pt>
                <c:pt idx="11410">
                  <c:v>40521.958333302326</c:v>
                </c:pt>
                <c:pt idx="11411">
                  <c:v>40521.999999968968</c:v>
                </c:pt>
                <c:pt idx="11412">
                  <c:v>40522.041666635603</c:v>
                </c:pt>
                <c:pt idx="11413">
                  <c:v>40522.083333302297</c:v>
                </c:pt>
                <c:pt idx="11414">
                  <c:v>40522.124999968961</c:v>
                </c:pt>
                <c:pt idx="11415">
                  <c:v>40522.166666635603</c:v>
                </c:pt>
                <c:pt idx="11416">
                  <c:v>40522.208333302289</c:v>
                </c:pt>
                <c:pt idx="11417">
                  <c:v>40522.249999968953</c:v>
                </c:pt>
                <c:pt idx="11418">
                  <c:v>40522.291666635581</c:v>
                </c:pt>
                <c:pt idx="11419">
                  <c:v>40522.333333302282</c:v>
                </c:pt>
                <c:pt idx="11420">
                  <c:v>40522.374999968961</c:v>
                </c:pt>
                <c:pt idx="11421">
                  <c:v>40522.416666635596</c:v>
                </c:pt>
                <c:pt idx="11422">
                  <c:v>40522.458333302297</c:v>
                </c:pt>
                <c:pt idx="11423">
                  <c:v>40522.499999968939</c:v>
                </c:pt>
                <c:pt idx="11424">
                  <c:v>40522.541666635581</c:v>
                </c:pt>
                <c:pt idx="11425">
                  <c:v>40522.583333302267</c:v>
                </c:pt>
                <c:pt idx="11426">
                  <c:v>40522.624999968932</c:v>
                </c:pt>
                <c:pt idx="11427">
                  <c:v>40522.666666635581</c:v>
                </c:pt>
                <c:pt idx="11428">
                  <c:v>40522.70833330226</c:v>
                </c:pt>
                <c:pt idx="11429">
                  <c:v>40522.749999968932</c:v>
                </c:pt>
                <c:pt idx="11430">
                  <c:v>40522.791666635567</c:v>
                </c:pt>
                <c:pt idx="11431">
                  <c:v>40522.833333302253</c:v>
                </c:pt>
                <c:pt idx="11432">
                  <c:v>40522.874999968939</c:v>
                </c:pt>
                <c:pt idx="11433">
                  <c:v>40522.916666635581</c:v>
                </c:pt>
                <c:pt idx="11434">
                  <c:v>40522.95833330226</c:v>
                </c:pt>
                <c:pt idx="11435">
                  <c:v>40522.99999996891</c:v>
                </c:pt>
                <c:pt idx="11436">
                  <c:v>40523.041666635574</c:v>
                </c:pt>
                <c:pt idx="11437">
                  <c:v>40523.083333302238</c:v>
                </c:pt>
                <c:pt idx="11438">
                  <c:v>40523.124999968903</c:v>
                </c:pt>
                <c:pt idx="11439">
                  <c:v>40523.166666635552</c:v>
                </c:pt>
                <c:pt idx="11440">
                  <c:v>40523.208333302231</c:v>
                </c:pt>
                <c:pt idx="11441">
                  <c:v>40523.249999968895</c:v>
                </c:pt>
                <c:pt idx="11442">
                  <c:v>40523.29166663553</c:v>
                </c:pt>
                <c:pt idx="11443">
                  <c:v>40523.333333302231</c:v>
                </c:pt>
                <c:pt idx="11444">
                  <c:v>40523.374999968903</c:v>
                </c:pt>
                <c:pt idx="11445">
                  <c:v>40523.416666635552</c:v>
                </c:pt>
                <c:pt idx="11446">
                  <c:v>40523.458333302238</c:v>
                </c:pt>
                <c:pt idx="11447">
                  <c:v>40523.499999968881</c:v>
                </c:pt>
                <c:pt idx="11448">
                  <c:v>40523.54166663553</c:v>
                </c:pt>
                <c:pt idx="11449">
                  <c:v>40523.583333302209</c:v>
                </c:pt>
                <c:pt idx="11450">
                  <c:v>40523.624999968873</c:v>
                </c:pt>
                <c:pt idx="11451">
                  <c:v>40523.666666635523</c:v>
                </c:pt>
                <c:pt idx="11452">
                  <c:v>40523.708333302202</c:v>
                </c:pt>
                <c:pt idx="11453">
                  <c:v>40523.749999968866</c:v>
                </c:pt>
                <c:pt idx="11454">
                  <c:v>40523.791666635501</c:v>
                </c:pt>
                <c:pt idx="11455">
                  <c:v>40523.833333302202</c:v>
                </c:pt>
                <c:pt idx="11456">
                  <c:v>40523.874999968873</c:v>
                </c:pt>
                <c:pt idx="11457">
                  <c:v>40523.916666635523</c:v>
                </c:pt>
                <c:pt idx="11458">
                  <c:v>40523.958333302209</c:v>
                </c:pt>
                <c:pt idx="11459">
                  <c:v>40523.999999968852</c:v>
                </c:pt>
                <c:pt idx="11460">
                  <c:v>40524.041666635501</c:v>
                </c:pt>
                <c:pt idx="11461">
                  <c:v>40524.083333302195</c:v>
                </c:pt>
                <c:pt idx="11462">
                  <c:v>40524.124999968844</c:v>
                </c:pt>
                <c:pt idx="11463">
                  <c:v>40524.166666635494</c:v>
                </c:pt>
                <c:pt idx="11464">
                  <c:v>40524.208333302187</c:v>
                </c:pt>
                <c:pt idx="11465">
                  <c:v>40524.249999968837</c:v>
                </c:pt>
                <c:pt idx="11466">
                  <c:v>40524.291666635472</c:v>
                </c:pt>
                <c:pt idx="11467">
                  <c:v>40524.33333330218</c:v>
                </c:pt>
                <c:pt idx="11468">
                  <c:v>40524.374999968844</c:v>
                </c:pt>
                <c:pt idx="11469">
                  <c:v>40524.416666635494</c:v>
                </c:pt>
                <c:pt idx="11470">
                  <c:v>40524.458333302187</c:v>
                </c:pt>
                <c:pt idx="11471">
                  <c:v>40524.499999968823</c:v>
                </c:pt>
                <c:pt idx="11472">
                  <c:v>40524.541666635472</c:v>
                </c:pt>
                <c:pt idx="11473">
                  <c:v>40524.583333302166</c:v>
                </c:pt>
                <c:pt idx="11474">
                  <c:v>40524.624999968815</c:v>
                </c:pt>
                <c:pt idx="11475">
                  <c:v>40524.666666635465</c:v>
                </c:pt>
                <c:pt idx="11476">
                  <c:v>40524.708333302158</c:v>
                </c:pt>
                <c:pt idx="11477">
                  <c:v>40524.749999968808</c:v>
                </c:pt>
                <c:pt idx="11478">
                  <c:v>40524.791666635443</c:v>
                </c:pt>
                <c:pt idx="11479">
                  <c:v>40524.833333302151</c:v>
                </c:pt>
                <c:pt idx="11480">
                  <c:v>40524.874999968815</c:v>
                </c:pt>
                <c:pt idx="11481">
                  <c:v>40524.916666635465</c:v>
                </c:pt>
                <c:pt idx="11482">
                  <c:v>40524.958333302158</c:v>
                </c:pt>
                <c:pt idx="11483">
                  <c:v>40524.999999968786</c:v>
                </c:pt>
                <c:pt idx="11484">
                  <c:v>40525.041666635443</c:v>
                </c:pt>
                <c:pt idx="11485">
                  <c:v>40525.083333302136</c:v>
                </c:pt>
                <c:pt idx="11486">
                  <c:v>40525.124999968786</c:v>
                </c:pt>
                <c:pt idx="11487">
                  <c:v>40525.166666635429</c:v>
                </c:pt>
                <c:pt idx="11488">
                  <c:v>40525.208333302129</c:v>
                </c:pt>
                <c:pt idx="11489">
                  <c:v>40525.249999968779</c:v>
                </c:pt>
                <c:pt idx="11490">
                  <c:v>40525.291666635407</c:v>
                </c:pt>
                <c:pt idx="11491">
                  <c:v>40525.333333302122</c:v>
                </c:pt>
                <c:pt idx="11492">
                  <c:v>40525.374999968786</c:v>
                </c:pt>
                <c:pt idx="11493">
                  <c:v>40525.416666635436</c:v>
                </c:pt>
                <c:pt idx="11494">
                  <c:v>40525.458333302129</c:v>
                </c:pt>
                <c:pt idx="11495">
                  <c:v>40525.499999968764</c:v>
                </c:pt>
                <c:pt idx="11496">
                  <c:v>40525.541666635414</c:v>
                </c:pt>
                <c:pt idx="11497">
                  <c:v>40525.583333302093</c:v>
                </c:pt>
                <c:pt idx="11498">
                  <c:v>40525.624999968757</c:v>
                </c:pt>
                <c:pt idx="11499">
                  <c:v>40525.666666635407</c:v>
                </c:pt>
                <c:pt idx="11500">
                  <c:v>40525.708333302093</c:v>
                </c:pt>
                <c:pt idx="11501">
                  <c:v>40525.74999996875</c:v>
                </c:pt>
                <c:pt idx="11502">
                  <c:v>40525.791666635378</c:v>
                </c:pt>
                <c:pt idx="11503">
                  <c:v>40525.833333302093</c:v>
                </c:pt>
                <c:pt idx="11504">
                  <c:v>40525.874999968742</c:v>
                </c:pt>
                <c:pt idx="11505">
                  <c:v>40525.916666635407</c:v>
                </c:pt>
                <c:pt idx="11506">
                  <c:v>40525.9583333021</c:v>
                </c:pt>
                <c:pt idx="11507">
                  <c:v>40525.999999968735</c:v>
                </c:pt>
                <c:pt idx="11508">
                  <c:v>40526.041666635378</c:v>
                </c:pt>
                <c:pt idx="11509">
                  <c:v>40526.083333302078</c:v>
                </c:pt>
                <c:pt idx="11510">
                  <c:v>40526.124999968728</c:v>
                </c:pt>
                <c:pt idx="11511">
                  <c:v>40526.16666663537</c:v>
                </c:pt>
                <c:pt idx="11512">
                  <c:v>40526.208333302071</c:v>
                </c:pt>
                <c:pt idx="11513">
                  <c:v>40526.249999968721</c:v>
                </c:pt>
                <c:pt idx="11514">
                  <c:v>40526.291666635356</c:v>
                </c:pt>
                <c:pt idx="11515">
                  <c:v>40526.333333302049</c:v>
                </c:pt>
                <c:pt idx="11516">
                  <c:v>40526.374999968713</c:v>
                </c:pt>
                <c:pt idx="11517">
                  <c:v>40526.416666635378</c:v>
                </c:pt>
                <c:pt idx="11518">
                  <c:v>40526.458333302056</c:v>
                </c:pt>
                <c:pt idx="11519">
                  <c:v>40526.499999968706</c:v>
                </c:pt>
                <c:pt idx="11520">
                  <c:v>40526.541666635349</c:v>
                </c:pt>
                <c:pt idx="11521">
                  <c:v>40526.583333302042</c:v>
                </c:pt>
                <c:pt idx="11522">
                  <c:v>40526.624999968684</c:v>
                </c:pt>
                <c:pt idx="11523">
                  <c:v>40526.666666635334</c:v>
                </c:pt>
                <c:pt idx="11524">
                  <c:v>40526.708333302042</c:v>
                </c:pt>
                <c:pt idx="11525">
                  <c:v>40526.749999968684</c:v>
                </c:pt>
                <c:pt idx="11526">
                  <c:v>40526.791666635319</c:v>
                </c:pt>
                <c:pt idx="11527">
                  <c:v>40526.833333302035</c:v>
                </c:pt>
                <c:pt idx="11528">
                  <c:v>40526.874999968692</c:v>
                </c:pt>
                <c:pt idx="11529">
                  <c:v>40526.916666635334</c:v>
                </c:pt>
                <c:pt idx="11530">
                  <c:v>40526.958333302035</c:v>
                </c:pt>
                <c:pt idx="11531">
                  <c:v>40526.999999968677</c:v>
                </c:pt>
                <c:pt idx="11532">
                  <c:v>40527.041666635319</c:v>
                </c:pt>
                <c:pt idx="11533">
                  <c:v>40527.083333302013</c:v>
                </c:pt>
                <c:pt idx="11534">
                  <c:v>40527.12499996867</c:v>
                </c:pt>
                <c:pt idx="11535">
                  <c:v>40527.166666635319</c:v>
                </c:pt>
                <c:pt idx="11536">
                  <c:v>40527.208333301998</c:v>
                </c:pt>
                <c:pt idx="11537">
                  <c:v>40527.249999968655</c:v>
                </c:pt>
                <c:pt idx="11538">
                  <c:v>40527.29166663529</c:v>
                </c:pt>
                <c:pt idx="11539">
                  <c:v>40527.333333301991</c:v>
                </c:pt>
                <c:pt idx="11540">
                  <c:v>40527.374999968662</c:v>
                </c:pt>
                <c:pt idx="11541">
                  <c:v>40527.416666635305</c:v>
                </c:pt>
                <c:pt idx="11542">
                  <c:v>40527.458333302005</c:v>
                </c:pt>
                <c:pt idx="11543">
                  <c:v>40527.499999968633</c:v>
                </c:pt>
                <c:pt idx="11544">
                  <c:v>40527.541666635283</c:v>
                </c:pt>
                <c:pt idx="11545">
                  <c:v>40527.583333301991</c:v>
                </c:pt>
                <c:pt idx="11546">
                  <c:v>40527.624999968626</c:v>
                </c:pt>
                <c:pt idx="11547">
                  <c:v>40527.666666635283</c:v>
                </c:pt>
                <c:pt idx="11548">
                  <c:v>40527.708333301969</c:v>
                </c:pt>
                <c:pt idx="11549">
                  <c:v>40527.749999968626</c:v>
                </c:pt>
                <c:pt idx="11550">
                  <c:v>40527.791666635261</c:v>
                </c:pt>
                <c:pt idx="11551">
                  <c:v>40527.833333301962</c:v>
                </c:pt>
                <c:pt idx="11552">
                  <c:v>40527.874999968633</c:v>
                </c:pt>
                <c:pt idx="11553">
                  <c:v>40527.916666635276</c:v>
                </c:pt>
                <c:pt idx="11554">
                  <c:v>40527.958333301976</c:v>
                </c:pt>
                <c:pt idx="11555">
                  <c:v>40527.999999968604</c:v>
                </c:pt>
                <c:pt idx="11556">
                  <c:v>40528.041666635254</c:v>
                </c:pt>
                <c:pt idx="11557">
                  <c:v>40528.083333301947</c:v>
                </c:pt>
                <c:pt idx="11558">
                  <c:v>40528.124999968604</c:v>
                </c:pt>
                <c:pt idx="11559">
                  <c:v>40528.166666635254</c:v>
                </c:pt>
                <c:pt idx="11560">
                  <c:v>40528.20833330194</c:v>
                </c:pt>
                <c:pt idx="11561">
                  <c:v>40528.249999968604</c:v>
                </c:pt>
                <c:pt idx="11562">
                  <c:v>40528.291666635225</c:v>
                </c:pt>
                <c:pt idx="11563">
                  <c:v>40528.333333301933</c:v>
                </c:pt>
                <c:pt idx="11564">
                  <c:v>40528.374999968612</c:v>
                </c:pt>
                <c:pt idx="11565">
                  <c:v>40528.416666635254</c:v>
                </c:pt>
                <c:pt idx="11566">
                  <c:v>40528.458333301947</c:v>
                </c:pt>
                <c:pt idx="11567">
                  <c:v>40528.49999996859</c:v>
                </c:pt>
                <c:pt idx="11568">
                  <c:v>40528.541666635232</c:v>
                </c:pt>
                <c:pt idx="11569">
                  <c:v>40528.583333301918</c:v>
                </c:pt>
                <c:pt idx="11570">
                  <c:v>40528.624999968582</c:v>
                </c:pt>
                <c:pt idx="11571">
                  <c:v>40528.666666635218</c:v>
                </c:pt>
                <c:pt idx="11572">
                  <c:v>40528.708333301911</c:v>
                </c:pt>
                <c:pt idx="11573">
                  <c:v>40528.749999968582</c:v>
                </c:pt>
                <c:pt idx="11574">
                  <c:v>40528.791666635196</c:v>
                </c:pt>
                <c:pt idx="11575">
                  <c:v>40528.833333301911</c:v>
                </c:pt>
                <c:pt idx="11576">
                  <c:v>40528.87499996859</c:v>
                </c:pt>
                <c:pt idx="11577">
                  <c:v>40528.916666635225</c:v>
                </c:pt>
                <c:pt idx="11578">
                  <c:v>40528.958333301918</c:v>
                </c:pt>
                <c:pt idx="11579">
                  <c:v>40528.999999968561</c:v>
                </c:pt>
                <c:pt idx="11580">
                  <c:v>40529.041666635203</c:v>
                </c:pt>
                <c:pt idx="11581">
                  <c:v>40529.083333301889</c:v>
                </c:pt>
                <c:pt idx="11582">
                  <c:v>40529.124999968553</c:v>
                </c:pt>
                <c:pt idx="11583">
                  <c:v>40529.166666635188</c:v>
                </c:pt>
                <c:pt idx="11584">
                  <c:v>40529.208333301882</c:v>
                </c:pt>
                <c:pt idx="11585">
                  <c:v>40529.249999968546</c:v>
                </c:pt>
                <c:pt idx="11586">
                  <c:v>40529.291666635174</c:v>
                </c:pt>
                <c:pt idx="11587">
                  <c:v>40529.333333301882</c:v>
                </c:pt>
                <c:pt idx="11588">
                  <c:v>40529.374999968553</c:v>
                </c:pt>
                <c:pt idx="11589">
                  <c:v>40529.416666635196</c:v>
                </c:pt>
                <c:pt idx="11590">
                  <c:v>40529.458333301889</c:v>
                </c:pt>
                <c:pt idx="11591">
                  <c:v>40529.499999968531</c:v>
                </c:pt>
                <c:pt idx="11592">
                  <c:v>40529.541666635181</c:v>
                </c:pt>
                <c:pt idx="11593">
                  <c:v>40529.58333330186</c:v>
                </c:pt>
                <c:pt idx="11594">
                  <c:v>40529.624999968531</c:v>
                </c:pt>
                <c:pt idx="11595">
                  <c:v>40529.666666635174</c:v>
                </c:pt>
                <c:pt idx="11596">
                  <c:v>40529.708333301853</c:v>
                </c:pt>
                <c:pt idx="11597">
                  <c:v>40529.749999968517</c:v>
                </c:pt>
                <c:pt idx="11598">
                  <c:v>40529.791666635152</c:v>
                </c:pt>
                <c:pt idx="11599">
                  <c:v>40529.833333301845</c:v>
                </c:pt>
                <c:pt idx="11600">
                  <c:v>40529.874999968524</c:v>
                </c:pt>
                <c:pt idx="11601">
                  <c:v>40529.916666635181</c:v>
                </c:pt>
                <c:pt idx="11602">
                  <c:v>40529.958333301853</c:v>
                </c:pt>
                <c:pt idx="11603">
                  <c:v>40529.999999968502</c:v>
                </c:pt>
                <c:pt idx="11604">
                  <c:v>40530.041666635152</c:v>
                </c:pt>
                <c:pt idx="11605">
                  <c:v>40530.083333301831</c:v>
                </c:pt>
                <c:pt idx="11606">
                  <c:v>40530.124999968495</c:v>
                </c:pt>
                <c:pt idx="11607">
                  <c:v>40530.166666635145</c:v>
                </c:pt>
                <c:pt idx="11608">
                  <c:v>40530.208333301831</c:v>
                </c:pt>
                <c:pt idx="11609">
                  <c:v>40530.249999968488</c:v>
                </c:pt>
                <c:pt idx="11610">
                  <c:v>40530.291666635123</c:v>
                </c:pt>
                <c:pt idx="11611">
                  <c:v>40530.333333301816</c:v>
                </c:pt>
                <c:pt idx="11612">
                  <c:v>40530.374999968495</c:v>
                </c:pt>
                <c:pt idx="11613">
                  <c:v>40530.416666635145</c:v>
                </c:pt>
                <c:pt idx="11614">
                  <c:v>40530.458333301824</c:v>
                </c:pt>
                <c:pt idx="11615">
                  <c:v>40530.499999968473</c:v>
                </c:pt>
                <c:pt idx="11616">
                  <c:v>40530.541666635123</c:v>
                </c:pt>
                <c:pt idx="11617">
                  <c:v>40530.583333301802</c:v>
                </c:pt>
                <c:pt idx="11618">
                  <c:v>40530.624999968466</c:v>
                </c:pt>
                <c:pt idx="11619">
                  <c:v>40530.666666635116</c:v>
                </c:pt>
                <c:pt idx="11620">
                  <c:v>40530.708333301794</c:v>
                </c:pt>
                <c:pt idx="11621">
                  <c:v>40530.749999968459</c:v>
                </c:pt>
                <c:pt idx="11622">
                  <c:v>40530.791666635094</c:v>
                </c:pt>
                <c:pt idx="11623">
                  <c:v>40530.833333301787</c:v>
                </c:pt>
                <c:pt idx="11624">
                  <c:v>40530.874999968466</c:v>
                </c:pt>
                <c:pt idx="11625">
                  <c:v>40530.916666635116</c:v>
                </c:pt>
                <c:pt idx="11626">
                  <c:v>40530.958333301794</c:v>
                </c:pt>
                <c:pt idx="11627">
                  <c:v>40530.999999968444</c:v>
                </c:pt>
                <c:pt idx="11628">
                  <c:v>40531.041666635094</c:v>
                </c:pt>
                <c:pt idx="11629">
                  <c:v>40531.083333301773</c:v>
                </c:pt>
                <c:pt idx="11630">
                  <c:v>40531.124999968437</c:v>
                </c:pt>
                <c:pt idx="11631">
                  <c:v>40531.166666635087</c:v>
                </c:pt>
                <c:pt idx="11632">
                  <c:v>40531.208333301765</c:v>
                </c:pt>
                <c:pt idx="11633">
                  <c:v>40531.24999996843</c:v>
                </c:pt>
                <c:pt idx="11634">
                  <c:v>40531.291666635065</c:v>
                </c:pt>
                <c:pt idx="11635">
                  <c:v>40531.333333301758</c:v>
                </c:pt>
                <c:pt idx="11636">
                  <c:v>40531.374999968437</c:v>
                </c:pt>
                <c:pt idx="11637">
                  <c:v>40531.416666635087</c:v>
                </c:pt>
                <c:pt idx="11638">
                  <c:v>40531.458333301765</c:v>
                </c:pt>
                <c:pt idx="11639">
                  <c:v>40531.499999968415</c:v>
                </c:pt>
                <c:pt idx="11640">
                  <c:v>40531.541666635065</c:v>
                </c:pt>
                <c:pt idx="11641">
                  <c:v>40531.583333301744</c:v>
                </c:pt>
                <c:pt idx="11642">
                  <c:v>40531.624999968408</c:v>
                </c:pt>
                <c:pt idx="11643">
                  <c:v>40531.666666635057</c:v>
                </c:pt>
                <c:pt idx="11644">
                  <c:v>40531.708333301736</c:v>
                </c:pt>
                <c:pt idx="11645">
                  <c:v>40531.749999968401</c:v>
                </c:pt>
                <c:pt idx="11646">
                  <c:v>40531.791666635036</c:v>
                </c:pt>
                <c:pt idx="11647">
                  <c:v>40531.833333301729</c:v>
                </c:pt>
                <c:pt idx="11648">
                  <c:v>40531.874999968393</c:v>
                </c:pt>
                <c:pt idx="11649">
                  <c:v>40531.916666635057</c:v>
                </c:pt>
                <c:pt idx="11650">
                  <c:v>40531.958333301736</c:v>
                </c:pt>
                <c:pt idx="11651">
                  <c:v>40531.999999968386</c:v>
                </c:pt>
                <c:pt idx="11652">
                  <c:v>40532.041666635028</c:v>
                </c:pt>
                <c:pt idx="11653">
                  <c:v>40532.083333301714</c:v>
                </c:pt>
                <c:pt idx="11654">
                  <c:v>40532.124999968379</c:v>
                </c:pt>
                <c:pt idx="11655">
                  <c:v>40532.166666635021</c:v>
                </c:pt>
                <c:pt idx="11656">
                  <c:v>40532.208333301707</c:v>
                </c:pt>
                <c:pt idx="11657">
                  <c:v>40532.249999968371</c:v>
                </c:pt>
                <c:pt idx="11658">
                  <c:v>40532.291666635007</c:v>
                </c:pt>
                <c:pt idx="11659">
                  <c:v>40532.3333333017</c:v>
                </c:pt>
                <c:pt idx="11660">
                  <c:v>40532.374999968379</c:v>
                </c:pt>
                <c:pt idx="11661">
                  <c:v>40532.416666635028</c:v>
                </c:pt>
                <c:pt idx="11662">
                  <c:v>40532.458333301693</c:v>
                </c:pt>
                <c:pt idx="11663">
                  <c:v>40532.499999968357</c:v>
                </c:pt>
                <c:pt idx="11664">
                  <c:v>40532.541666635007</c:v>
                </c:pt>
                <c:pt idx="11665">
                  <c:v>40532.583333301685</c:v>
                </c:pt>
                <c:pt idx="11666">
                  <c:v>40532.62499996835</c:v>
                </c:pt>
                <c:pt idx="11667">
                  <c:v>40532.666666634999</c:v>
                </c:pt>
                <c:pt idx="11668">
                  <c:v>40532.708333301678</c:v>
                </c:pt>
                <c:pt idx="11669">
                  <c:v>40532.749999968335</c:v>
                </c:pt>
                <c:pt idx="11670">
                  <c:v>40532.791666634977</c:v>
                </c:pt>
                <c:pt idx="11671">
                  <c:v>40532.833333301671</c:v>
                </c:pt>
                <c:pt idx="11672">
                  <c:v>40532.874999968342</c:v>
                </c:pt>
                <c:pt idx="11673">
                  <c:v>40532.916666634999</c:v>
                </c:pt>
                <c:pt idx="11674">
                  <c:v>40532.958333301678</c:v>
                </c:pt>
                <c:pt idx="11675">
                  <c:v>40532.999999968328</c:v>
                </c:pt>
                <c:pt idx="11676">
                  <c:v>40533.041666634985</c:v>
                </c:pt>
                <c:pt idx="11677">
                  <c:v>40533.083333301656</c:v>
                </c:pt>
                <c:pt idx="11678">
                  <c:v>40533.12499996832</c:v>
                </c:pt>
                <c:pt idx="11679">
                  <c:v>40533.166666634985</c:v>
                </c:pt>
                <c:pt idx="11680">
                  <c:v>40533.208333301634</c:v>
                </c:pt>
                <c:pt idx="11681">
                  <c:v>40533.249999968306</c:v>
                </c:pt>
                <c:pt idx="11682">
                  <c:v>40533.291666634963</c:v>
                </c:pt>
                <c:pt idx="11683">
                  <c:v>40533.333333301634</c:v>
                </c:pt>
                <c:pt idx="11684">
                  <c:v>40533.374999968313</c:v>
                </c:pt>
                <c:pt idx="11685">
                  <c:v>40533.416666634985</c:v>
                </c:pt>
                <c:pt idx="11686">
                  <c:v>40533.458333301642</c:v>
                </c:pt>
                <c:pt idx="11687">
                  <c:v>40533.499999968284</c:v>
                </c:pt>
                <c:pt idx="11688">
                  <c:v>40533.541666634956</c:v>
                </c:pt>
                <c:pt idx="11689">
                  <c:v>40533.583333301627</c:v>
                </c:pt>
                <c:pt idx="11690">
                  <c:v>40533.624999968284</c:v>
                </c:pt>
                <c:pt idx="11691">
                  <c:v>40533.666666634956</c:v>
                </c:pt>
                <c:pt idx="11692">
                  <c:v>40533.70833330162</c:v>
                </c:pt>
                <c:pt idx="11693">
                  <c:v>40533.749999968284</c:v>
                </c:pt>
                <c:pt idx="11694">
                  <c:v>40533.791666634927</c:v>
                </c:pt>
                <c:pt idx="11695">
                  <c:v>40533.833333301605</c:v>
                </c:pt>
                <c:pt idx="11696">
                  <c:v>40533.874999968291</c:v>
                </c:pt>
                <c:pt idx="11697">
                  <c:v>40533.916666634941</c:v>
                </c:pt>
                <c:pt idx="11698">
                  <c:v>40533.958333301613</c:v>
                </c:pt>
                <c:pt idx="11699">
                  <c:v>40533.99999996827</c:v>
                </c:pt>
                <c:pt idx="11700">
                  <c:v>40534.041666634934</c:v>
                </c:pt>
                <c:pt idx="11701">
                  <c:v>40534.083333301598</c:v>
                </c:pt>
                <c:pt idx="11702">
                  <c:v>40534.124999968255</c:v>
                </c:pt>
                <c:pt idx="11703">
                  <c:v>40534.166666634927</c:v>
                </c:pt>
                <c:pt idx="11704">
                  <c:v>40534.208333301591</c:v>
                </c:pt>
                <c:pt idx="11705">
                  <c:v>40534.249999968255</c:v>
                </c:pt>
                <c:pt idx="11706">
                  <c:v>40534.291666634897</c:v>
                </c:pt>
                <c:pt idx="11707">
                  <c:v>40534.333333301583</c:v>
                </c:pt>
                <c:pt idx="11708">
                  <c:v>40534.374999968248</c:v>
                </c:pt>
                <c:pt idx="11709">
                  <c:v>40534.416666634912</c:v>
                </c:pt>
                <c:pt idx="11710">
                  <c:v>40534.458333301598</c:v>
                </c:pt>
                <c:pt idx="11711">
                  <c:v>40534.499999968226</c:v>
                </c:pt>
                <c:pt idx="11712">
                  <c:v>40534.541666634905</c:v>
                </c:pt>
                <c:pt idx="11713">
                  <c:v>40534.583333301569</c:v>
                </c:pt>
                <c:pt idx="11714">
                  <c:v>40534.624999968226</c:v>
                </c:pt>
                <c:pt idx="11715">
                  <c:v>40534.666666634883</c:v>
                </c:pt>
                <c:pt idx="11716">
                  <c:v>40534.708333301562</c:v>
                </c:pt>
                <c:pt idx="11717">
                  <c:v>40534.749999968226</c:v>
                </c:pt>
                <c:pt idx="11718">
                  <c:v>40534.791666634868</c:v>
                </c:pt>
                <c:pt idx="11719">
                  <c:v>40534.833333301562</c:v>
                </c:pt>
                <c:pt idx="11720">
                  <c:v>40534.874999968219</c:v>
                </c:pt>
                <c:pt idx="11721">
                  <c:v>40534.916666634883</c:v>
                </c:pt>
                <c:pt idx="11722">
                  <c:v>40534.958333301569</c:v>
                </c:pt>
                <c:pt idx="11723">
                  <c:v>40534.999999968204</c:v>
                </c:pt>
                <c:pt idx="11724">
                  <c:v>40535.041666634876</c:v>
                </c:pt>
                <c:pt idx="11725">
                  <c:v>40535.08333330154</c:v>
                </c:pt>
                <c:pt idx="11726">
                  <c:v>40535.124999968204</c:v>
                </c:pt>
                <c:pt idx="11727">
                  <c:v>40535.166666634854</c:v>
                </c:pt>
                <c:pt idx="11728">
                  <c:v>40535.208333301533</c:v>
                </c:pt>
                <c:pt idx="11729">
                  <c:v>40535.249999968197</c:v>
                </c:pt>
                <c:pt idx="11730">
                  <c:v>40535.291666634832</c:v>
                </c:pt>
                <c:pt idx="11731">
                  <c:v>40535.333333301533</c:v>
                </c:pt>
                <c:pt idx="11732">
                  <c:v>40535.374999968204</c:v>
                </c:pt>
                <c:pt idx="11733">
                  <c:v>40535.416666634861</c:v>
                </c:pt>
                <c:pt idx="11734">
                  <c:v>40535.45833330154</c:v>
                </c:pt>
                <c:pt idx="11735">
                  <c:v>40535.499999968182</c:v>
                </c:pt>
                <c:pt idx="11736">
                  <c:v>40535.541666634832</c:v>
                </c:pt>
                <c:pt idx="11737">
                  <c:v>40535.583333301511</c:v>
                </c:pt>
                <c:pt idx="11738">
                  <c:v>40535.624999968182</c:v>
                </c:pt>
                <c:pt idx="11739">
                  <c:v>40535.666666634825</c:v>
                </c:pt>
                <c:pt idx="11740">
                  <c:v>40535.708333301503</c:v>
                </c:pt>
                <c:pt idx="11741">
                  <c:v>40535.749999968168</c:v>
                </c:pt>
                <c:pt idx="11742">
                  <c:v>40535.791666634803</c:v>
                </c:pt>
                <c:pt idx="11743">
                  <c:v>40535.833333301496</c:v>
                </c:pt>
                <c:pt idx="11744">
                  <c:v>40535.874999968175</c:v>
                </c:pt>
                <c:pt idx="11745">
                  <c:v>40535.916666634832</c:v>
                </c:pt>
                <c:pt idx="11746">
                  <c:v>40535.958333301503</c:v>
                </c:pt>
                <c:pt idx="11747">
                  <c:v>40535.999999968153</c:v>
                </c:pt>
                <c:pt idx="11748">
                  <c:v>40536.041666634803</c:v>
                </c:pt>
                <c:pt idx="11749">
                  <c:v>40536.083333301482</c:v>
                </c:pt>
                <c:pt idx="11750">
                  <c:v>40536.124999968146</c:v>
                </c:pt>
                <c:pt idx="11751">
                  <c:v>40536.166666634796</c:v>
                </c:pt>
                <c:pt idx="11752">
                  <c:v>40536.208333301482</c:v>
                </c:pt>
                <c:pt idx="11753">
                  <c:v>40536.249999968139</c:v>
                </c:pt>
                <c:pt idx="11754">
                  <c:v>40536.291666634774</c:v>
                </c:pt>
                <c:pt idx="11755">
                  <c:v>40536.333333301467</c:v>
                </c:pt>
                <c:pt idx="11756">
                  <c:v>40536.374999968146</c:v>
                </c:pt>
                <c:pt idx="11757">
                  <c:v>40536.416666634796</c:v>
                </c:pt>
                <c:pt idx="11758">
                  <c:v>40536.458333301474</c:v>
                </c:pt>
                <c:pt idx="11759">
                  <c:v>40536.499999968131</c:v>
                </c:pt>
                <c:pt idx="11760">
                  <c:v>40536.541666634774</c:v>
                </c:pt>
                <c:pt idx="11761">
                  <c:v>40536.583333301453</c:v>
                </c:pt>
                <c:pt idx="11762">
                  <c:v>40536.624999968117</c:v>
                </c:pt>
                <c:pt idx="11763">
                  <c:v>40536.666666634774</c:v>
                </c:pt>
                <c:pt idx="11764">
                  <c:v>40536.708333301445</c:v>
                </c:pt>
                <c:pt idx="11765">
                  <c:v>40536.749999968109</c:v>
                </c:pt>
                <c:pt idx="11766">
                  <c:v>40536.791666634752</c:v>
                </c:pt>
                <c:pt idx="11767">
                  <c:v>40536.833333301438</c:v>
                </c:pt>
                <c:pt idx="11768">
                  <c:v>40536.874999968117</c:v>
                </c:pt>
                <c:pt idx="11769">
                  <c:v>40536.916666634766</c:v>
                </c:pt>
                <c:pt idx="11770">
                  <c:v>40536.958333301445</c:v>
                </c:pt>
                <c:pt idx="11771">
                  <c:v>40536.999999968095</c:v>
                </c:pt>
                <c:pt idx="11772">
                  <c:v>40537.041666634745</c:v>
                </c:pt>
                <c:pt idx="11773">
                  <c:v>40537.083333301423</c:v>
                </c:pt>
                <c:pt idx="11774">
                  <c:v>40537.124999968088</c:v>
                </c:pt>
                <c:pt idx="11775">
                  <c:v>40537.166666634737</c:v>
                </c:pt>
                <c:pt idx="11776">
                  <c:v>40537.208333301416</c:v>
                </c:pt>
                <c:pt idx="11777">
                  <c:v>40537.24999996808</c:v>
                </c:pt>
                <c:pt idx="11778">
                  <c:v>40537.291666634716</c:v>
                </c:pt>
                <c:pt idx="11779">
                  <c:v>40537.333333301409</c:v>
                </c:pt>
                <c:pt idx="11780">
                  <c:v>40537.374999968088</c:v>
                </c:pt>
                <c:pt idx="11781">
                  <c:v>40537.416666634737</c:v>
                </c:pt>
                <c:pt idx="11782">
                  <c:v>40537.458333301416</c:v>
                </c:pt>
                <c:pt idx="11783">
                  <c:v>40537.499999968066</c:v>
                </c:pt>
                <c:pt idx="11784">
                  <c:v>40537.541666634716</c:v>
                </c:pt>
                <c:pt idx="11785">
                  <c:v>40537.583333301394</c:v>
                </c:pt>
                <c:pt idx="11786">
                  <c:v>40537.624999968059</c:v>
                </c:pt>
                <c:pt idx="11787">
                  <c:v>40537.666666634708</c:v>
                </c:pt>
                <c:pt idx="11788">
                  <c:v>40537.708333301387</c:v>
                </c:pt>
                <c:pt idx="11789">
                  <c:v>40537.749999968051</c:v>
                </c:pt>
                <c:pt idx="11790">
                  <c:v>40537.791666634686</c:v>
                </c:pt>
                <c:pt idx="11791">
                  <c:v>40537.83333330138</c:v>
                </c:pt>
                <c:pt idx="11792">
                  <c:v>40537.874999968059</c:v>
                </c:pt>
                <c:pt idx="11793">
                  <c:v>40537.916666634708</c:v>
                </c:pt>
                <c:pt idx="11794">
                  <c:v>40537.958333301387</c:v>
                </c:pt>
                <c:pt idx="11795">
                  <c:v>40537.999999968037</c:v>
                </c:pt>
                <c:pt idx="11796">
                  <c:v>40538.041666634686</c:v>
                </c:pt>
                <c:pt idx="11797">
                  <c:v>40538.083333301365</c:v>
                </c:pt>
                <c:pt idx="11798">
                  <c:v>40538.124999968029</c:v>
                </c:pt>
                <c:pt idx="11799">
                  <c:v>40538.166666634679</c:v>
                </c:pt>
                <c:pt idx="11800">
                  <c:v>40538.208333301358</c:v>
                </c:pt>
                <c:pt idx="11801">
                  <c:v>40538.249999968022</c:v>
                </c:pt>
                <c:pt idx="11802">
                  <c:v>40538.291666634657</c:v>
                </c:pt>
                <c:pt idx="11803">
                  <c:v>40538.333333301351</c:v>
                </c:pt>
                <c:pt idx="11804">
                  <c:v>40538.374999968029</c:v>
                </c:pt>
                <c:pt idx="11805">
                  <c:v>40538.416666634679</c:v>
                </c:pt>
                <c:pt idx="11806">
                  <c:v>40538.458333301343</c:v>
                </c:pt>
                <c:pt idx="11807">
                  <c:v>40538.499999968008</c:v>
                </c:pt>
                <c:pt idx="11808">
                  <c:v>40538.541666634657</c:v>
                </c:pt>
                <c:pt idx="11809">
                  <c:v>40538.583333301336</c:v>
                </c:pt>
                <c:pt idx="11810">
                  <c:v>40538.624999968</c:v>
                </c:pt>
                <c:pt idx="11811">
                  <c:v>40538.66666663465</c:v>
                </c:pt>
                <c:pt idx="11812">
                  <c:v>40538.708333301329</c:v>
                </c:pt>
                <c:pt idx="11813">
                  <c:v>40538.749999967986</c:v>
                </c:pt>
                <c:pt idx="11814">
                  <c:v>40538.791666634621</c:v>
                </c:pt>
                <c:pt idx="11815">
                  <c:v>40538.833333301322</c:v>
                </c:pt>
                <c:pt idx="11816">
                  <c:v>40538.874999967993</c:v>
                </c:pt>
                <c:pt idx="11817">
                  <c:v>40538.91666663465</c:v>
                </c:pt>
                <c:pt idx="11818">
                  <c:v>40538.958333301329</c:v>
                </c:pt>
                <c:pt idx="11819">
                  <c:v>40538.999999967979</c:v>
                </c:pt>
                <c:pt idx="11820">
                  <c:v>40539.041666634621</c:v>
                </c:pt>
                <c:pt idx="11821">
                  <c:v>40539.083333301307</c:v>
                </c:pt>
                <c:pt idx="11822">
                  <c:v>40539.124999967971</c:v>
                </c:pt>
                <c:pt idx="11823">
                  <c:v>40539.166666634621</c:v>
                </c:pt>
                <c:pt idx="11824">
                  <c:v>40539.2083333013</c:v>
                </c:pt>
                <c:pt idx="11825">
                  <c:v>40539.249999967964</c:v>
                </c:pt>
                <c:pt idx="11826">
                  <c:v>40539.291666634599</c:v>
                </c:pt>
                <c:pt idx="11827">
                  <c:v>40539.333333301285</c:v>
                </c:pt>
                <c:pt idx="11828">
                  <c:v>40539.374999967971</c:v>
                </c:pt>
                <c:pt idx="11829">
                  <c:v>40539.416666634621</c:v>
                </c:pt>
                <c:pt idx="11830">
                  <c:v>40539.458333301292</c:v>
                </c:pt>
                <c:pt idx="11831">
                  <c:v>40539.499999967935</c:v>
                </c:pt>
                <c:pt idx="11832">
                  <c:v>40539.541666634599</c:v>
                </c:pt>
                <c:pt idx="11833">
                  <c:v>40539.583333301278</c:v>
                </c:pt>
                <c:pt idx="11834">
                  <c:v>40539.624999967935</c:v>
                </c:pt>
                <c:pt idx="11835">
                  <c:v>40539.666666634592</c:v>
                </c:pt>
                <c:pt idx="11836">
                  <c:v>40539.708333301271</c:v>
                </c:pt>
                <c:pt idx="11837">
                  <c:v>40539.749999967935</c:v>
                </c:pt>
                <c:pt idx="11838">
                  <c:v>40539.791666634577</c:v>
                </c:pt>
                <c:pt idx="11839">
                  <c:v>40539.833333301256</c:v>
                </c:pt>
                <c:pt idx="11840">
                  <c:v>40539.874999967942</c:v>
                </c:pt>
                <c:pt idx="11841">
                  <c:v>40539.916666634592</c:v>
                </c:pt>
                <c:pt idx="11842">
                  <c:v>40539.958333301263</c:v>
                </c:pt>
                <c:pt idx="11843">
                  <c:v>40539.99999996792</c:v>
                </c:pt>
                <c:pt idx="11844">
                  <c:v>40540.041666634585</c:v>
                </c:pt>
                <c:pt idx="11845">
                  <c:v>40540.083333301234</c:v>
                </c:pt>
                <c:pt idx="11846">
                  <c:v>40540.124999967906</c:v>
                </c:pt>
                <c:pt idx="11847">
                  <c:v>40540.166666634577</c:v>
                </c:pt>
                <c:pt idx="11848">
                  <c:v>40540.208333301234</c:v>
                </c:pt>
                <c:pt idx="11849">
                  <c:v>40540.249999967906</c:v>
                </c:pt>
                <c:pt idx="11850">
                  <c:v>40540.291666634548</c:v>
                </c:pt>
                <c:pt idx="11851">
                  <c:v>40540.333333301234</c:v>
                </c:pt>
                <c:pt idx="11852">
                  <c:v>40540.374999967898</c:v>
                </c:pt>
                <c:pt idx="11853">
                  <c:v>40540.416666634563</c:v>
                </c:pt>
                <c:pt idx="11854">
                  <c:v>40540.458333301242</c:v>
                </c:pt>
                <c:pt idx="11855">
                  <c:v>40540.499999967884</c:v>
                </c:pt>
                <c:pt idx="11856">
                  <c:v>40540.541666634555</c:v>
                </c:pt>
                <c:pt idx="11857">
                  <c:v>40540.58333330122</c:v>
                </c:pt>
                <c:pt idx="11858">
                  <c:v>40540.624999967884</c:v>
                </c:pt>
                <c:pt idx="11859">
                  <c:v>40540.666666634534</c:v>
                </c:pt>
                <c:pt idx="11860">
                  <c:v>40540.708333301205</c:v>
                </c:pt>
                <c:pt idx="11861">
                  <c:v>40540.749999967877</c:v>
                </c:pt>
                <c:pt idx="11862">
                  <c:v>40540.791666634519</c:v>
                </c:pt>
                <c:pt idx="11863">
                  <c:v>40540.833333301205</c:v>
                </c:pt>
                <c:pt idx="11864">
                  <c:v>40540.874999967869</c:v>
                </c:pt>
                <c:pt idx="11865">
                  <c:v>40540.916666634541</c:v>
                </c:pt>
                <c:pt idx="11866">
                  <c:v>40540.958333301212</c:v>
                </c:pt>
                <c:pt idx="11867">
                  <c:v>40540.999999967855</c:v>
                </c:pt>
                <c:pt idx="11868">
                  <c:v>40541.041666634526</c:v>
                </c:pt>
                <c:pt idx="11869">
                  <c:v>40541.083333301191</c:v>
                </c:pt>
                <c:pt idx="11870">
                  <c:v>40541.124999967855</c:v>
                </c:pt>
                <c:pt idx="11871">
                  <c:v>40541.166666634505</c:v>
                </c:pt>
                <c:pt idx="11872">
                  <c:v>40541.208333301183</c:v>
                </c:pt>
                <c:pt idx="11873">
                  <c:v>40541.249999967833</c:v>
                </c:pt>
                <c:pt idx="11874">
                  <c:v>40541.291666634483</c:v>
                </c:pt>
                <c:pt idx="11875">
                  <c:v>40541.333333301183</c:v>
                </c:pt>
                <c:pt idx="11876">
                  <c:v>40541.37499996784</c:v>
                </c:pt>
                <c:pt idx="11877">
                  <c:v>40541.416666634512</c:v>
                </c:pt>
                <c:pt idx="11878">
                  <c:v>40541.458333301191</c:v>
                </c:pt>
                <c:pt idx="11879">
                  <c:v>40541.499999967826</c:v>
                </c:pt>
                <c:pt idx="11880">
                  <c:v>40541.541666634483</c:v>
                </c:pt>
                <c:pt idx="11881">
                  <c:v>40541.583333301161</c:v>
                </c:pt>
                <c:pt idx="11882">
                  <c:v>40541.624999967826</c:v>
                </c:pt>
                <c:pt idx="11883">
                  <c:v>40541.666666634475</c:v>
                </c:pt>
                <c:pt idx="11884">
                  <c:v>40541.708333301161</c:v>
                </c:pt>
                <c:pt idx="11885">
                  <c:v>40541.749999967804</c:v>
                </c:pt>
                <c:pt idx="11886">
                  <c:v>40541.791666634454</c:v>
                </c:pt>
                <c:pt idx="11887">
                  <c:v>40541.833333301147</c:v>
                </c:pt>
                <c:pt idx="11888">
                  <c:v>40541.874999967811</c:v>
                </c:pt>
                <c:pt idx="11889">
                  <c:v>40541.916666634483</c:v>
                </c:pt>
                <c:pt idx="11890">
                  <c:v>40541.958333301154</c:v>
                </c:pt>
                <c:pt idx="11891">
                  <c:v>40541.999999967804</c:v>
                </c:pt>
                <c:pt idx="11892">
                  <c:v>40542.041666634454</c:v>
                </c:pt>
                <c:pt idx="11893">
                  <c:v>40542.083333301132</c:v>
                </c:pt>
                <c:pt idx="11894">
                  <c:v>40542.124999967782</c:v>
                </c:pt>
                <c:pt idx="11895">
                  <c:v>40542.166666634454</c:v>
                </c:pt>
                <c:pt idx="11896">
                  <c:v>40542.208333301132</c:v>
                </c:pt>
                <c:pt idx="11897">
                  <c:v>40542.249999967775</c:v>
                </c:pt>
                <c:pt idx="11898">
                  <c:v>40542.291666634432</c:v>
                </c:pt>
                <c:pt idx="11899">
                  <c:v>40542.333333301118</c:v>
                </c:pt>
                <c:pt idx="11900">
                  <c:v>40542.374999967782</c:v>
                </c:pt>
                <c:pt idx="11901">
                  <c:v>40542.416666634446</c:v>
                </c:pt>
                <c:pt idx="11902">
                  <c:v>40542.458333301125</c:v>
                </c:pt>
                <c:pt idx="11903">
                  <c:v>40542.499999967775</c:v>
                </c:pt>
                <c:pt idx="11904">
                  <c:v>40542.541666634424</c:v>
                </c:pt>
                <c:pt idx="11905">
                  <c:v>40542.583333301103</c:v>
                </c:pt>
                <c:pt idx="11906">
                  <c:v>40542.624999967753</c:v>
                </c:pt>
                <c:pt idx="11907">
                  <c:v>40542.666666634424</c:v>
                </c:pt>
                <c:pt idx="11908">
                  <c:v>40542.708333301096</c:v>
                </c:pt>
                <c:pt idx="11909">
                  <c:v>40542.749999967746</c:v>
                </c:pt>
                <c:pt idx="11910">
                  <c:v>40542.791666634403</c:v>
                </c:pt>
                <c:pt idx="11911">
                  <c:v>40542.833333301089</c:v>
                </c:pt>
                <c:pt idx="11912">
                  <c:v>40542.874999967753</c:v>
                </c:pt>
                <c:pt idx="11913">
                  <c:v>40542.916666634417</c:v>
                </c:pt>
                <c:pt idx="11914">
                  <c:v>40542.958333301096</c:v>
                </c:pt>
                <c:pt idx="11915">
                  <c:v>40542.999999967731</c:v>
                </c:pt>
                <c:pt idx="11916">
                  <c:v>40543.041666634395</c:v>
                </c:pt>
                <c:pt idx="11917">
                  <c:v>40543.083333301081</c:v>
                </c:pt>
                <c:pt idx="11918">
                  <c:v>40543.124999967724</c:v>
                </c:pt>
                <c:pt idx="11919">
                  <c:v>40543.166666634388</c:v>
                </c:pt>
                <c:pt idx="11920">
                  <c:v>40543.208333301067</c:v>
                </c:pt>
                <c:pt idx="11921">
                  <c:v>40543.249999967724</c:v>
                </c:pt>
                <c:pt idx="11922">
                  <c:v>40543.291666634366</c:v>
                </c:pt>
                <c:pt idx="11923">
                  <c:v>40543.33333330106</c:v>
                </c:pt>
                <c:pt idx="11924">
                  <c:v>40543.374999967731</c:v>
                </c:pt>
                <c:pt idx="11925">
                  <c:v>40543.416666634388</c:v>
                </c:pt>
                <c:pt idx="11926">
                  <c:v>40543.458333301067</c:v>
                </c:pt>
                <c:pt idx="11927">
                  <c:v>40543.499999967702</c:v>
                </c:pt>
                <c:pt idx="11928">
                  <c:v>40543.541666634374</c:v>
                </c:pt>
                <c:pt idx="11929">
                  <c:v>40543.583333301045</c:v>
                </c:pt>
                <c:pt idx="11930">
                  <c:v>40543.624999967695</c:v>
                </c:pt>
                <c:pt idx="11931">
                  <c:v>40543.666666634374</c:v>
                </c:pt>
                <c:pt idx="11932">
                  <c:v>40543.708333301038</c:v>
                </c:pt>
                <c:pt idx="11933">
                  <c:v>40543.749999967687</c:v>
                </c:pt>
                <c:pt idx="11934">
                  <c:v>40543.791666634337</c:v>
                </c:pt>
                <c:pt idx="11935">
                  <c:v>40543.833333301031</c:v>
                </c:pt>
                <c:pt idx="11936">
                  <c:v>40543.874999967695</c:v>
                </c:pt>
                <c:pt idx="11937">
                  <c:v>40543.916666634359</c:v>
                </c:pt>
                <c:pt idx="11938">
                  <c:v>40543.958333301038</c:v>
                </c:pt>
                <c:pt idx="11941">
                  <c:v>40544</c:v>
                </c:pt>
                <c:pt idx="11942">
                  <c:v>40544.04166666665</c:v>
                </c:pt>
                <c:pt idx="11943">
                  <c:v>40544.083333333328</c:v>
                </c:pt>
                <c:pt idx="11944">
                  <c:v>40544.124999999993</c:v>
                </c:pt>
                <c:pt idx="11945">
                  <c:v>40544.166666666642</c:v>
                </c:pt>
                <c:pt idx="11946">
                  <c:v>40544.208333333321</c:v>
                </c:pt>
                <c:pt idx="11947">
                  <c:v>40544.249999999993</c:v>
                </c:pt>
                <c:pt idx="11948">
                  <c:v>40544.291666666621</c:v>
                </c:pt>
                <c:pt idx="11949">
                  <c:v>40544.333333333314</c:v>
                </c:pt>
                <c:pt idx="11950">
                  <c:v>40544.375</c:v>
                </c:pt>
                <c:pt idx="11951">
                  <c:v>40544.416666666635</c:v>
                </c:pt>
                <c:pt idx="11952">
                  <c:v>40544.458333333321</c:v>
                </c:pt>
                <c:pt idx="11953">
                  <c:v>40544.499999999985</c:v>
                </c:pt>
                <c:pt idx="11954">
                  <c:v>40544.541666666621</c:v>
                </c:pt>
                <c:pt idx="11955">
                  <c:v>40544.583333333285</c:v>
                </c:pt>
                <c:pt idx="11956">
                  <c:v>40544.624999999978</c:v>
                </c:pt>
                <c:pt idx="11957">
                  <c:v>40544.666666666613</c:v>
                </c:pt>
                <c:pt idx="11958">
                  <c:v>40544.708333333285</c:v>
                </c:pt>
                <c:pt idx="11959">
                  <c:v>40544.749999999971</c:v>
                </c:pt>
                <c:pt idx="11960">
                  <c:v>40544.791666666591</c:v>
                </c:pt>
                <c:pt idx="11961">
                  <c:v>40544.833333333285</c:v>
                </c:pt>
                <c:pt idx="11962">
                  <c:v>40544.874999999971</c:v>
                </c:pt>
                <c:pt idx="11963">
                  <c:v>40544.916666666606</c:v>
                </c:pt>
                <c:pt idx="11964">
                  <c:v>40544.958333333292</c:v>
                </c:pt>
                <c:pt idx="11965">
                  <c:v>40544.999999999942</c:v>
                </c:pt>
                <c:pt idx="11966">
                  <c:v>40545.041666666591</c:v>
                </c:pt>
                <c:pt idx="11967">
                  <c:v>40545.08333333327</c:v>
                </c:pt>
                <c:pt idx="11968">
                  <c:v>40545.124999999942</c:v>
                </c:pt>
                <c:pt idx="11969">
                  <c:v>40545.166666666584</c:v>
                </c:pt>
                <c:pt idx="11970">
                  <c:v>40545.208333333256</c:v>
                </c:pt>
                <c:pt idx="11971">
                  <c:v>40545.249999999942</c:v>
                </c:pt>
                <c:pt idx="11972">
                  <c:v>40545.29166666657</c:v>
                </c:pt>
                <c:pt idx="11973">
                  <c:v>40545.333333333256</c:v>
                </c:pt>
                <c:pt idx="11974">
                  <c:v>40545.374999999949</c:v>
                </c:pt>
                <c:pt idx="11975">
                  <c:v>40545.416666666591</c:v>
                </c:pt>
                <c:pt idx="11976">
                  <c:v>40545.458333333248</c:v>
                </c:pt>
                <c:pt idx="11977">
                  <c:v>40545.499999999913</c:v>
                </c:pt>
                <c:pt idx="11978">
                  <c:v>40545.541666666577</c:v>
                </c:pt>
                <c:pt idx="11979">
                  <c:v>40545.583333333234</c:v>
                </c:pt>
                <c:pt idx="11980">
                  <c:v>40545.624999999913</c:v>
                </c:pt>
                <c:pt idx="11981">
                  <c:v>40545.66666666657</c:v>
                </c:pt>
                <c:pt idx="11982">
                  <c:v>40545.708333333234</c:v>
                </c:pt>
                <c:pt idx="11983">
                  <c:v>40545.749999999898</c:v>
                </c:pt>
                <c:pt idx="11984">
                  <c:v>40545.791666666533</c:v>
                </c:pt>
                <c:pt idx="11985">
                  <c:v>40545.833333333227</c:v>
                </c:pt>
                <c:pt idx="11986">
                  <c:v>40545.874999999905</c:v>
                </c:pt>
                <c:pt idx="11987">
                  <c:v>40545.916666666562</c:v>
                </c:pt>
                <c:pt idx="11988">
                  <c:v>40545.958333333219</c:v>
                </c:pt>
                <c:pt idx="11989">
                  <c:v>40545.999999999891</c:v>
                </c:pt>
                <c:pt idx="11990">
                  <c:v>40546.041666666533</c:v>
                </c:pt>
                <c:pt idx="11991">
                  <c:v>40546.083333333205</c:v>
                </c:pt>
                <c:pt idx="11992">
                  <c:v>40546.124999999891</c:v>
                </c:pt>
                <c:pt idx="11993">
                  <c:v>40546.166666666526</c:v>
                </c:pt>
                <c:pt idx="11994">
                  <c:v>40546.208333333205</c:v>
                </c:pt>
                <c:pt idx="11995">
                  <c:v>40546.249999999869</c:v>
                </c:pt>
                <c:pt idx="11996">
                  <c:v>40546.291666666504</c:v>
                </c:pt>
                <c:pt idx="11997">
                  <c:v>40546.333333333198</c:v>
                </c:pt>
                <c:pt idx="11998">
                  <c:v>40546.374999999876</c:v>
                </c:pt>
                <c:pt idx="11999">
                  <c:v>40546.416666666533</c:v>
                </c:pt>
                <c:pt idx="12000">
                  <c:v>40546.458333333205</c:v>
                </c:pt>
                <c:pt idx="12001">
                  <c:v>40546.499999999862</c:v>
                </c:pt>
                <c:pt idx="12002">
                  <c:v>40546.541666666504</c:v>
                </c:pt>
                <c:pt idx="12003">
                  <c:v>40546.583333333183</c:v>
                </c:pt>
                <c:pt idx="12004">
                  <c:v>40546.624999999847</c:v>
                </c:pt>
                <c:pt idx="12005">
                  <c:v>40546.666666666504</c:v>
                </c:pt>
                <c:pt idx="12006">
                  <c:v>40546.708333333183</c:v>
                </c:pt>
                <c:pt idx="12007">
                  <c:v>40546.74999999984</c:v>
                </c:pt>
                <c:pt idx="12008">
                  <c:v>40546.791666666482</c:v>
                </c:pt>
                <c:pt idx="12009">
                  <c:v>40546.833333333168</c:v>
                </c:pt>
                <c:pt idx="12010">
                  <c:v>40546.874999999847</c:v>
                </c:pt>
                <c:pt idx="12011">
                  <c:v>40546.916666666497</c:v>
                </c:pt>
                <c:pt idx="12012">
                  <c:v>40546.958333333176</c:v>
                </c:pt>
                <c:pt idx="12013">
                  <c:v>40546.999999999833</c:v>
                </c:pt>
                <c:pt idx="12014">
                  <c:v>40547.041666666475</c:v>
                </c:pt>
                <c:pt idx="12015">
                  <c:v>40547.083333333161</c:v>
                </c:pt>
                <c:pt idx="12016">
                  <c:v>40547.124999999818</c:v>
                </c:pt>
                <c:pt idx="12017">
                  <c:v>40547.166666666475</c:v>
                </c:pt>
                <c:pt idx="12018">
                  <c:v>40547.208333333147</c:v>
                </c:pt>
                <c:pt idx="12019">
                  <c:v>40547.249999999811</c:v>
                </c:pt>
                <c:pt idx="12020">
                  <c:v>40547.291666666453</c:v>
                </c:pt>
                <c:pt idx="12021">
                  <c:v>40547.333333333139</c:v>
                </c:pt>
                <c:pt idx="12022">
                  <c:v>40547.374999999825</c:v>
                </c:pt>
                <c:pt idx="12023">
                  <c:v>40547.416666666468</c:v>
                </c:pt>
                <c:pt idx="12024">
                  <c:v>40547.458333333147</c:v>
                </c:pt>
                <c:pt idx="12025">
                  <c:v>40547.499999999796</c:v>
                </c:pt>
                <c:pt idx="12026">
                  <c:v>40547.541666666446</c:v>
                </c:pt>
                <c:pt idx="12027">
                  <c:v>40547.583333333132</c:v>
                </c:pt>
                <c:pt idx="12028">
                  <c:v>40547.624999999789</c:v>
                </c:pt>
                <c:pt idx="12029">
                  <c:v>40547.666666666439</c:v>
                </c:pt>
                <c:pt idx="12030">
                  <c:v>40547.708333333117</c:v>
                </c:pt>
                <c:pt idx="12031">
                  <c:v>40547.749999999782</c:v>
                </c:pt>
                <c:pt idx="12032">
                  <c:v>40547.791666666417</c:v>
                </c:pt>
                <c:pt idx="12033">
                  <c:v>40547.83333333311</c:v>
                </c:pt>
                <c:pt idx="12034">
                  <c:v>40547.874999999796</c:v>
                </c:pt>
                <c:pt idx="12035">
                  <c:v>40547.916666666439</c:v>
                </c:pt>
                <c:pt idx="12036">
                  <c:v>40547.958333333117</c:v>
                </c:pt>
                <c:pt idx="12037">
                  <c:v>40547.999999999767</c:v>
                </c:pt>
                <c:pt idx="12038">
                  <c:v>40548.041666666424</c:v>
                </c:pt>
                <c:pt idx="12039">
                  <c:v>40548.083333333096</c:v>
                </c:pt>
                <c:pt idx="12040">
                  <c:v>40548.12499999976</c:v>
                </c:pt>
                <c:pt idx="12041">
                  <c:v>40548.166666666424</c:v>
                </c:pt>
                <c:pt idx="12042">
                  <c:v>40548.208333333088</c:v>
                </c:pt>
                <c:pt idx="12043">
                  <c:v>40548.249999999753</c:v>
                </c:pt>
                <c:pt idx="12044">
                  <c:v>40548.291666666388</c:v>
                </c:pt>
                <c:pt idx="12045">
                  <c:v>40548.333333333081</c:v>
                </c:pt>
                <c:pt idx="12046">
                  <c:v>40548.37499999976</c:v>
                </c:pt>
                <c:pt idx="12047">
                  <c:v>40548.41666666641</c:v>
                </c:pt>
                <c:pt idx="12048">
                  <c:v>40548.458333333096</c:v>
                </c:pt>
                <c:pt idx="12049">
                  <c:v>40548.499999999738</c:v>
                </c:pt>
                <c:pt idx="12050">
                  <c:v>40548.541666666388</c:v>
                </c:pt>
                <c:pt idx="12051">
                  <c:v>40548.583333333067</c:v>
                </c:pt>
                <c:pt idx="12052">
                  <c:v>40548.624999999731</c:v>
                </c:pt>
                <c:pt idx="12053">
                  <c:v>40548.66666666638</c:v>
                </c:pt>
                <c:pt idx="12054">
                  <c:v>40548.708333333059</c:v>
                </c:pt>
                <c:pt idx="12055">
                  <c:v>40548.749999999731</c:v>
                </c:pt>
                <c:pt idx="12056">
                  <c:v>40548.791666666359</c:v>
                </c:pt>
                <c:pt idx="12057">
                  <c:v>40548.833333333052</c:v>
                </c:pt>
                <c:pt idx="12058">
                  <c:v>40548.874999999738</c:v>
                </c:pt>
                <c:pt idx="12059">
                  <c:v>40548.91666666638</c:v>
                </c:pt>
                <c:pt idx="12060">
                  <c:v>40548.958333333059</c:v>
                </c:pt>
                <c:pt idx="12061">
                  <c:v>40548.999999999709</c:v>
                </c:pt>
                <c:pt idx="12062">
                  <c:v>40549.041666666359</c:v>
                </c:pt>
                <c:pt idx="12063">
                  <c:v>40549.083333333037</c:v>
                </c:pt>
                <c:pt idx="12064">
                  <c:v>40549.124999999702</c:v>
                </c:pt>
                <c:pt idx="12065">
                  <c:v>40549.166666666351</c:v>
                </c:pt>
                <c:pt idx="12066">
                  <c:v>40549.20833333303</c:v>
                </c:pt>
                <c:pt idx="12067">
                  <c:v>40549.249999999694</c:v>
                </c:pt>
                <c:pt idx="12068">
                  <c:v>40549.29166666633</c:v>
                </c:pt>
                <c:pt idx="12069">
                  <c:v>40549.333333333023</c:v>
                </c:pt>
                <c:pt idx="12070">
                  <c:v>40549.374999999702</c:v>
                </c:pt>
                <c:pt idx="12071">
                  <c:v>40549.416666666351</c:v>
                </c:pt>
                <c:pt idx="12072">
                  <c:v>40549.45833333303</c:v>
                </c:pt>
                <c:pt idx="12073">
                  <c:v>40549.49999999968</c:v>
                </c:pt>
                <c:pt idx="12074">
                  <c:v>40549.54166666633</c:v>
                </c:pt>
                <c:pt idx="12075">
                  <c:v>40549.583333333008</c:v>
                </c:pt>
                <c:pt idx="12076">
                  <c:v>40549.624999999673</c:v>
                </c:pt>
                <c:pt idx="12077">
                  <c:v>40549.666666666322</c:v>
                </c:pt>
                <c:pt idx="12078">
                  <c:v>40549.708333333001</c:v>
                </c:pt>
                <c:pt idx="12079">
                  <c:v>40549.749999999665</c:v>
                </c:pt>
                <c:pt idx="12080">
                  <c:v>40549.7916666663</c:v>
                </c:pt>
                <c:pt idx="12081">
                  <c:v>40549.833333333001</c:v>
                </c:pt>
                <c:pt idx="12082">
                  <c:v>40549.874999999673</c:v>
                </c:pt>
                <c:pt idx="12083">
                  <c:v>40549.916666666322</c:v>
                </c:pt>
                <c:pt idx="12084">
                  <c:v>40549.958333333008</c:v>
                </c:pt>
                <c:pt idx="12085">
                  <c:v>40549.999999999651</c:v>
                </c:pt>
                <c:pt idx="12086">
                  <c:v>40550.0416666663</c:v>
                </c:pt>
                <c:pt idx="12087">
                  <c:v>40550.083333332994</c:v>
                </c:pt>
                <c:pt idx="12088">
                  <c:v>40550.124999999636</c:v>
                </c:pt>
                <c:pt idx="12089">
                  <c:v>40550.166666666293</c:v>
                </c:pt>
                <c:pt idx="12090">
                  <c:v>40550.208333332987</c:v>
                </c:pt>
                <c:pt idx="12091">
                  <c:v>40550.249999999636</c:v>
                </c:pt>
                <c:pt idx="12092">
                  <c:v>40550.291666666271</c:v>
                </c:pt>
                <c:pt idx="12093">
                  <c:v>40550.333333332979</c:v>
                </c:pt>
                <c:pt idx="12094">
                  <c:v>40550.374999999643</c:v>
                </c:pt>
                <c:pt idx="12095">
                  <c:v>40550.416666666286</c:v>
                </c:pt>
                <c:pt idx="12096">
                  <c:v>40550.458333332987</c:v>
                </c:pt>
                <c:pt idx="12097">
                  <c:v>40550.499999999622</c:v>
                </c:pt>
                <c:pt idx="12098">
                  <c:v>40550.541666666271</c:v>
                </c:pt>
                <c:pt idx="12099">
                  <c:v>40550.583333332965</c:v>
                </c:pt>
                <c:pt idx="12100">
                  <c:v>40550.624999999614</c:v>
                </c:pt>
                <c:pt idx="12101">
                  <c:v>40550.666666666264</c:v>
                </c:pt>
                <c:pt idx="12102">
                  <c:v>40550.708333332943</c:v>
                </c:pt>
                <c:pt idx="12103">
                  <c:v>40550.749999999607</c:v>
                </c:pt>
                <c:pt idx="12104">
                  <c:v>40550.791666666242</c:v>
                </c:pt>
                <c:pt idx="12105">
                  <c:v>40550.833333332943</c:v>
                </c:pt>
                <c:pt idx="12106">
                  <c:v>40550.874999999614</c:v>
                </c:pt>
                <c:pt idx="12107">
                  <c:v>40550.916666666264</c:v>
                </c:pt>
                <c:pt idx="12108">
                  <c:v>40550.95833333295</c:v>
                </c:pt>
                <c:pt idx="12109">
                  <c:v>40550.999999999593</c:v>
                </c:pt>
                <c:pt idx="12110">
                  <c:v>40551.041666666242</c:v>
                </c:pt>
                <c:pt idx="12111">
                  <c:v>40551.083333332936</c:v>
                </c:pt>
                <c:pt idx="12112">
                  <c:v>40551.124999999593</c:v>
                </c:pt>
                <c:pt idx="12113">
                  <c:v>40551.166666666228</c:v>
                </c:pt>
                <c:pt idx="12114">
                  <c:v>40551.208333332928</c:v>
                </c:pt>
                <c:pt idx="12115">
                  <c:v>40551.249999999593</c:v>
                </c:pt>
                <c:pt idx="12116">
                  <c:v>40551.291666666206</c:v>
                </c:pt>
                <c:pt idx="12117">
                  <c:v>40551.333333332921</c:v>
                </c:pt>
                <c:pt idx="12118">
                  <c:v>40551.3749999996</c:v>
                </c:pt>
                <c:pt idx="12119">
                  <c:v>40551.416666666235</c:v>
                </c:pt>
                <c:pt idx="12120">
                  <c:v>40551.458333332921</c:v>
                </c:pt>
                <c:pt idx="12121">
                  <c:v>40551.499999999563</c:v>
                </c:pt>
                <c:pt idx="12122">
                  <c:v>40551.541666666213</c:v>
                </c:pt>
                <c:pt idx="12123">
                  <c:v>40551.583333332892</c:v>
                </c:pt>
                <c:pt idx="12124">
                  <c:v>40551.624999999563</c:v>
                </c:pt>
                <c:pt idx="12125">
                  <c:v>40551.666666666199</c:v>
                </c:pt>
                <c:pt idx="12126">
                  <c:v>40551.708333332892</c:v>
                </c:pt>
                <c:pt idx="12127">
                  <c:v>40551.749999999549</c:v>
                </c:pt>
                <c:pt idx="12128">
                  <c:v>40551.791666666177</c:v>
                </c:pt>
                <c:pt idx="12129">
                  <c:v>40551.833333332892</c:v>
                </c:pt>
                <c:pt idx="12130">
                  <c:v>40551.874999999556</c:v>
                </c:pt>
                <c:pt idx="12131">
                  <c:v>40551.916666666206</c:v>
                </c:pt>
                <c:pt idx="12132">
                  <c:v>40551.958333332899</c:v>
                </c:pt>
                <c:pt idx="12133">
                  <c:v>40551.999999999542</c:v>
                </c:pt>
                <c:pt idx="12134">
                  <c:v>40552.041666666184</c:v>
                </c:pt>
                <c:pt idx="12135">
                  <c:v>40552.083333332863</c:v>
                </c:pt>
                <c:pt idx="12136">
                  <c:v>40552.124999999542</c:v>
                </c:pt>
                <c:pt idx="12137">
                  <c:v>40552.166666666184</c:v>
                </c:pt>
                <c:pt idx="12138">
                  <c:v>40552.208333332863</c:v>
                </c:pt>
                <c:pt idx="12139">
                  <c:v>40552.249999999534</c:v>
                </c:pt>
                <c:pt idx="12140">
                  <c:v>40552.291666666169</c:v>
                </c:pt>
                <c:pt idx="12141">
                  <c:v>40552.333333332848</c:v>
                </c:pt>
                <c:pt idx="12142">
                  <c:v>40552.374999999534</c:v>
                </c:pt>
                <c:pt idx="12143">
                  <c:v>40552.416666666191</c:v>
                </c:pt>
                <c:pt idx="12144">
                  <c:v>40552.458333332856</c:v>
                </c:pt>
                <c:pt idx="12145">
                  <c:v>40552.499999999513</c:v>
                </c:pt>
                <c:pt idx="12146">
                  <c:v>40552.541666666155</c:v>
                </c:pt>
                <c:pt idx="12147">
                  <c:v>40552.583333332841</c:v>
                </c:pt>
                <c:pt idx="12148">
                  <c:v>40552.624999999498</c:v>
                </c:pt>
                <c:pt idx="12149">
                  <c:v>40552.666666666155</c:v>
                </c:pt>
                <c:pt idx="12150">
                  <c:v>40552.708333332841</c:v>
                </c:pt>
                <c:pt idx="12151">
                  <c:v>40552.749999999491</c:v>
                </c:pt>
                <c:pt idx="12152">
                  <c:v>40552.791666666133</c:v>
                </c:pt>
                <c:pt idx="12153">
                  <c:v>40552.833333332819</c:v>
                </c:pt>
                <c:pt idx="12154">
                  <c:v>40552.874999999498</c:v>
                </c:pt>
                <c:pt idx="12155">
                  <c:v>40552.916666666148</c:v>
                </c:pt>
                <c:pt idx="12156">
                  <c:v>40552.958333332826</c:v>
                </c:pt>
                <c:pt idx="12157">
                  <c:v>40552.999999999483</c:v>
                </c:pt>
                <c:pt idx="12158">
                  <c:v>40553.041666666126</c:v>
                </c:pt>
                <c:pt idx="12159">
                  <c:v>40553.083333332812</c:v>
                </c:pt>
                <c:pt idx="12160">
                  <c:v>40553.124999999469</c:v>
                </c:pt>
                <c:pt idx="12161">
                  <c:v>40553.166666666126</c:v>
                </c:pt>
                <c:pt idx="12162">
                  <c:v>40553.208333332797</c:v>
                </c:pt>
                <c:pt idx="12163">
                  <c:v>40553.249999999462</c:v>
                </c:pt>
                <c:pt idx="12164">
                  <c:v>40553.291666666104</c:v>
                </c:pt>
                <c:pt idx="12165">
                  <c:v>40553.33333333279</c:v>
                </c:pt>
                <c:pt idx="12166">
                  <c:v>40553.374999999476</c:v>
                </c:pt>
                <c:pt idx="12167">
                  <c:v>40553.416666666119</c:v>
                </c:pt>
                <c:pt idx="12168">
                  <c:v>40553.458333332797</c:v>
                </c:pt>
                <c:pt idx="12169">
                  <c:v>40553.499999999447</c:v>
                </c:pt>
                <c:pt idx="12170">
                  <c:v>40553.541666666104</c:v>
                </c:pt>
                <c:pt idx="12171">
                  <c:v>40553.583333332783</c:v>
                </c:pt>
                <c:pt idx="12172">
                  <c:v>40553.62499999944</c:v>
                </c:pt>
                <c:pt idx="12173">
                  <c:v>40553.666666666104</c:v>
                </c:pt>
                <c:pt idx="12174">
                  <c:v>40553.708333332768</c:v>
                </c:pt>
                <c:pt idx="12175">
                  <c:v>40553.749999999432</c:v>
                </c:pt>
                <c:pt idx="12176">
                  <c:v>40553.791666666068</c:v>
                </c:pt>
                <c:pt idx="12177">
                  <c:v>40553.833333332761</c:v>
                </c:pt>
                <c:pt idx="12178">
                  <c:v>40553.874999999447</c:v>
                </c:pt>
                <c:pt idx="12179">
                  <c:v>40553.916666666089</c:v>
                </c:pt>
                <c:pt idx="12180">
                  <c:v>40553.958333332776</c:v>
                </c:pt>
                <c:pt idx="12181">
                  <c:v>40553.999999999418</c:v>
                </c:pt>
                <c:pt idx="12182">
                  <c:v>40554.041666666075</c:v>
                </c:pt>
                <c:pt idx="12183">
                  <c:v>40554.083333332746</c:v>
                </c:pt>
                <c:pt idx="12184">
                  <c:v>40554.124999999411</c:v>
                </c:pt>
                <c:pt idx="12185">
                  <c:v>40554.166666666075</c:v>
                </c:pt>
                <c:pt idx="12186">
                  <c:v>40554.208333332739</c:v>
                </c:pt>
                <c:pt idx="12187">
                  <c:v>40554.249999999403</c:v>
                </c:pt>
                <c:pt idx="12188">
                  <c:v>40554.291666666039</c:v>
                </c:pt>
                <c:pt idx="12189">
                  <c:v>40554.333333332732</c:v>
                </c:pt>
                <c:pt idx="12190">
                  <c:v>40554.374999999411</c:v>
                </c:pt>
                <c:pt idx="12191">
                  <c:v>40554.41666666606</c:v>
                </c:pt>
                <c:pt idx="12192">
                  <c:v>40554.458333332746</c:v>
                </c:pt>
                <c:pt idx="12193">
                  <c:v>40554.499999999389</c:v>
                </c:pt>
                <c:pt idx="12194">
                  <c:v>40554.541666666039</c:v>
                </c:pt>
                <c:pt idx="12195">
                  <c:v>40554.583333332717</c:v>
                </c:pt>
                <c:pt idx="12196">
                  <c:v>40554.624999999382</c:v>
                </c:pt>
                <c:pt idx="12197">
                  <c:v>40554.666666666031</c:v>
                </c:pt>
                <c:pt idx="12198">
                  <c:v>40554.70833333271</c:v>
                </c:pt>
                <c:pt idx="12199">
                  <c:v>40554.749999999382</c:v>
                </c:pt>
                <c:pt idx="12200">
                  <c:v>40554.791666666017</c:v>
                </c:pt>
                <c:pt idx="12201">
                  <c:v>40554.833333332703</c:v>
                </c:pt>
                <c:pt idx="12202">
                  <c:v>40554.874999999389</c:v>
                </c:pt>
                <c:pt idx="12203">
                  <c:v>40554.916666666031</c:v>
                </c:pt>
                <c:pt idx="12204">
                  <c:v>40554.95833333271</c:v>
                </c:pt>
                <c:pt idx="12205">
                  <c:v>40554.99999999936</c:v>
                </c:pt>
                <c:pt idx="12206">
                  <c:v>40555.041666666024</c:v>
                </c:pt>
                <c:pt idx="12207">
                  <c:v>40555.083333332688</c:v>
                </c:pt>
                <c:pt idx="12208">
                  <c:v>40555.124999999352</c:v>
                </c:pt>
                <c:pt idx="12209">
                  <c:v>40555.166666666002</c:v>
                </c:pt>
                <c:pt idx="12210">
                  <c:v>40555.208333332681</c:v>
                </c:pt>
                <c:pt idx="12211">
                  <c:v>40555.249999999345</c:v>
                </c:pt>
                <c:pt idx="12212">
                  <c:v>40555.29166666598</c:v>
                </c:pt>
                <c:pt idx="12213">
                  <c:v>40555.333333332681</c:v>
                </c:pt>
                <c:pt idx="12214">
                  <c:v>40555.374999999352</c:v>
                </c:pt>
                <c:pt idx="12215">
                  <c:v>40555.416666666002</c:v>
                </c:pt>
                <c:pt idx="12216">
                  <c:v>40555.458333332688</c:v>
                </c:pt>
                <c:pt idx="12217">
                  <c:v>40555.499999999331</c:v>
                </c:pt>
                <c:pt idx="12218">
                  <c:v>40555.54166666598</c:v>
                </c:pt>
                <c:pt idx="12219">
                  <c:v>40555.583333332659</c:v>
                </c:pt>
                <c:pt idx="12220">
                  <c:v>40555.624999999323</c:v>
                </c:pt>
                <c:pt idx="12221">
                  <c:v>40555.666666665973</c:v>
                </c:pt>
                <c:pt idx="12222">
                  <c:v>40555.708333332652</c:v>
                </c:pt>
                <c:pt idx="12223">
                  <c:v>40555.749999999316</c:v>
                </c:pt>
                <c:pt idx="12224">
                  <c:v>40555.791666665951</c:v>
                </c:pt>
                <c:pt idx="12225">
                  <c:v>40555.833333332645</c:v>
                </c:pt>
                <c:pt idx="12226">
                  <c:v>40555.874999999323</c:v>
                </c:pt>
                <c:pt idx="12227">
                  <c:v>40555.916666665973</c:v>
                </c:pt>
                <c:pt idx="12228">
                  <c:v>40555.958333332652</c:v>
                </c:pt>
                <c:pt idx="12229">
                  <c:v>40555.999999999302</c:v>
                </c:pt>
                <c:pt idx="12230">
                  <c:v>40556.041666665951</c:v>
                </c:pt>
              </c:numCache>
            </c:numRef>
          </c:xVal>
          <c:yVal>
            <c:numRef>
              <c:f>'TM-Cond-Metal Flux Estimates'!$AF$11385:$AF$23615</c:f>
              <c:numCache>
                <c:formatCode>0.00</c:formatCode>
                <c:ptCount val="12231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24.784028178363158</c:v>
                </c:pt>
                <c:pt idx="457">
                  <c:v>23.887610405732676</c:v>
                </c:pt>
                <c:pt idx="458">
                  <c:v>23.692471842983181</c:v>
                </c:pt>
                <c:pt idx="459">
                  <c:v>24.29008369140351</c:v>
                </c:pt>
                <c:pt idx="460">
                  <c:v>24.598036735742557</c:v>
                </c:pt>
                <c:pt idx="461">
                  <c:v>24.412045293121935</c:v>
                </c:pt>
                <c:pt idx="462">
                  <c:v>23.802292447606849</c:v>
                </c:pt>
                <c:pt idx="463">
                  <c:v>23.758243870471354</c:v>
                </c:pt>
                <c:pt idx="464">
                  <c:v>23.723005008762993</c:v>
                </c:pt>
                <c:pt idx="465">
                  <c:v>23.769990157707497</c:v>
                </c:pt>
                <c:pt idx="466">
                  <c:v>23.778799873134577</c:v>
                </c:pt>
                <c:pt idx="467">
                  <c:v>23.975550184339689</c:v>
                </c:pt>
                <c:pt idx="468">
                  <c:v>23.872770171023589</c:v>
                </c:pt>
                <c:pt idx="469">
                  <c:v>23.861023883787468</c:v>
                </c:pt>
                <c:pt idx="470">
                  <c:v>23.781736444943618</c:v>
                </c:pt>
                <c:pt idx="471">
                  <c:v>23.828721593888122</c:v>
                </c:pt>
                <c:pt idx="472">
                  <c:v>23.922691891777113</c:v>
                </c:pt>
                <c:pt idx="473">
                  <c:v>23.629034710874009</c:v>
                </c:pt>
                <c:pt idx="474">
                  <c:v>23.9197553199681</c:v>
                </c:pt>
                <c:pt idx="475">
                  <c:v>23.734751295999136</c:v>
                </c:pt>
                <c:pt idx="476">
                  <c:v>23.767053585898481</c:v>
                </c:pt>
                <c:pt idx="477">
                  <c:v>23.869833599214573</c:v>
                </c:pt>
                <c:pt idx="478">
                  <c:v>23.849277596551346</c:v>
                </c:pt>
                <c:pt idx="479">
                  <c:v>23.843404452933271</c:v>
                </c:pt>
                <c:pt idx="480">
                  <c:v>23.67601985981851</c:v>
                </c:pt>
                <c:pt idx="481">
                  <c:v>23.908009032731954</c:v>
                </c:pt>
                <c:pt idx="482">
                  <c:v>23.702449006099773</c:v>
                </c:pt>
                <c:pt idx="483">
                  <c:v>23.819911878461028</c:v>
                </c:pt>
                <c:pt idx="484">
                  <c:v>23.564430131075305</c:v>
                </c:pt>
                <c:pt idx="485">
                  <c:v>23.831658165697171</c:v>
                </c:pt>
                <c:pt idx="486">
                  <c:v>23.023714290090503</c:v>
                </c:pt>
                <c:pt idx="487">
                  <c:v>23.080700372524973</c:v>
                </c:pt>
                <c:pt idx="488">
                  <c:v>23.114892021985689</c:v>
                </c:pt>
                <c:pt idx="489">
                  <c:v>23.149083671446366</c:v>
                </c:pt>
                <c:pt idx="490">
                  <c:v>22.972426815899464</c:v>
                </c:pt>
                <c:pt idx="491">
                  <c:v>23.194672537393952</c:v>
                </c:pt>
                <c:pt idx="492">
                  <c:v>23.086398980768433</c:v>
                </c:pt>
                <c:pt idx="493">
                  <c:v>23.117741326107399</c:v>
                </c:pt>
                <c:pt idx="494">
                  <c:v>23.13198784671604</c:v>
                </c:pt>
                <c:pt idx="495">
                  <c:v>23.146234367324642</c:v>
                </c:pt>
                <c:pt idx="496">
                  <c:v>23.09494689313361</c:v>
                </c:pt>
                <c:pt idx="497">
                  <c:v>23.163330192054993</c:v>
                </c:pt>
                <c:pt idx="498">
                  <c:v>23.063604547794633</c:v>
                </c:pt>
                <c:pt idx="499">
                  <c:v>23.154782279689812</c:v>
                </c:pt>
                <c:pt idx="500">
                  <c:v>23.109193413742236</c:v>
                </c:pt>
                <c:pt idx="501">
                  <c:v>23.080700372524973</c:v>
                </c:pt>
                <c:pt idx="502">
                  <c:v>23.069303156038092</c:v>
                </c:pt>
                <c:pt idx="503">
                  <c:v>23.023714290090503</c:v>
                </c:pt>
                <c:pt idx="504">
                  <c:v>23.020864985968785</c:v>
                </c:pt>
                <c:pt idx="505">
                  <c:v>22.878399779882571</c:v>
                </c:pt>
                <c:pt idx="506">
                  <c:v>23.029412898333945</c:v>
                </c:pt>
                <c:pt idx="507">
                  <c:v>23.037960810699136</c:v>
                </c:pt>
                <c:pt idx="508">
                  <c:v>23.080700372524973</c:v>
                </c:pt>
                <c:pt idx="509">
                  <c:v>22.892646300491187</c:v>
                </c:pt>
                <c:pt idx="510">
                  <c:v>23.929248911467287</c:v>
                </c:pt>
                <c:pt idx="511">
                  <c:v>23.855470346657942</c:v>
                </c:pt>
                <c:pt idx="512">
                  <c:v>23.90268862813592</c:v>
                </c:pt>
                <c:pt idx="513">
                  <c:v>23.808252065179946</c:v>
                </c:pt>
                <c:pt idx="514">
                  <c:v>23.808252065179946</c:v>
                </c:pt>
                <c:pt idx="515">
                  <c:v>23.923346626282552</c:v>
                </c:pt>
                <c:pt idx="516">
                  <c:v>23.876128344804574</c:v>
                </c:pt>
                <c:pt idx="517">
                  <c:v>23.793496352218085</c:v>
                </c:pt>
                <c:pt idx="518">
                  <c:v>23.843665776288447</c:v>
                </c:pt>
                <c:pt idx="519">
                  <c:v>23.746278070740086</c:v>
                </c:pt>
                <c:pt idx="520">
                  <c:v>23.607574368898508</c:v>
                </c:pt>
                <c:pt idx="521">
                  <c:v>23.589867513344252</c:v>
                </c:pt>
                <c:pt idx="522">
                  <c:v>23.752180355924828</c:v>
                </c:pt>
                <c:pt idx="523">
                  <c:v>23.666597220745977</c:v>
                </c:pt>
                <c:pt idx="524">
                  <c:v>23.716766644816349</c:v>
                </c:pt>
                <c:pt idx="525">
                  <c:v>23.722668930001085</c:v>
                </c:pt>
                <c:pt idx="526">
                  <c:v>23.725620072593454</c:v>
                </c:pt>
                <c:pt idx="527">
                  <c:v>23.746278070740086</c:v>
                </c:pt>
                <c:pt idx="528">
                  <c:v>23.71381550222398</c:v>
                </c:pt>
                <c:pt idx="529">
                  <c:v>23.716766644816349</c:v>
                </c:pt>
                <c:pt idx="530">
                  <c:v>23.551502659643383</c:v>
                </c:pt>
                <c:pt idx="531">
                  <c:v>23.669548363338354</c:v>
                </c:pt>
                <c:pt idx="532">
                  <c:v>23.663646078153601</c:v>
                </c:pt>
                <c:pt idx="533">
                  <c:v>23.560356087420509</c:v>
                </c:pt>
                <c:pt idx="534">
                  <c:v>24.233283147030324</c:v>
                </c:pt>
                <c:pt idx="535">
                  <c:v>24.084974218375436</c:v>
                </c:pt>
                <c:pt idx="536">
                  <c:v>24.351324947388292</c:v>
                </c:pt>
                <c:pt idx="537">
                  <c:v>24.263550275327223</c:v>
                </c:pt>
                <c:pt idx="538">
                  <c:v>24.196962593074026</c:v>
                </c:pt>
                <c:pt idx="539">
                  <c:v>24.348298234558587</c:v>
                </c:pt>
                <c:pt idx="540">
                  <c:v>24.296844116453848</c:v>
                </c:pt>
                <c:pt idx="541">
                  <c:v>24.263550275327223</c:v>
                </c:pt>
                <c:pt idx="542">
                  <c:v>24.351324947388292</c:v>
                </c:pt>
                <c:pt idx="543">
                  <c:v>24.21814958288185</c:v>
                </c:pt>
                <c:pt idx="544">
                  <c:v>24.13642833648019</c:v>
                </c:pt>
                <c:pt idx="545">
                  <c:v>24.139455049309891</c:v>
                </c:pt>
                <c:pt idx="546">
                  <c:v>24.236309859860008</c:v>
                </c:pt>
                <c:pt idx="547">
                  <c:v>24.263550275327223</c:v>
                </c:pt>
                <c:pt idx="548">
                  <c:v>24.263550275327223</c:v>
                </c:pt>
                <c:pt idx="549">
                  <c:v>24.130374910820823</c:v>
                </c:pt>
                <c:pt idx="550">
                  <c:v>24.075894079886361</c:v>
                </c:pt>
                <c:pt idx="551">
                  <c:v>24.181829028925559</c:v>
                </c:pt>
                <c:pt idx="552">
                  <c:v>24.145508474969258</c:v>
                </c:pt>
                <c:pt idx="553">
                  <c:v>24.187882454584951</c:v>
                </c:pt>
                <c:pt idx="554">
                  <c:v>24.112214633842655</c:v>
                </c:pt>
                <c:pt idx="555">
                  <c:v>24.081947505545731</c:v>
                </c:pt>
                <c:pt idx="556">
                  <c:v>24.109187921012982</c:v>
                </c:pt>
                <c:pt idx="557">
                  <c:v>24.112214633842655</c:v>
                </c:pt>
                <c:pt idx="558">
                  <c:v>22.434140284780121</c:v>
                </c:pt>
                <c:pt idx="559">
                  <c:v>22.44826496349356</c:v>
                </c:pt>
                <c:pt idx="560">
                  <c:v>22.383291441411806</c:v>
                </c:pt>
                <c:pt idx="561">
                  <c:v>22.465214577949652</c:v>
                </c:pt>
                <c:pt idx="562">
                  <c:v>22.439790156265502</c:v>
                </c:pt>
                <c:pt idx="563">
                  <c:v>22.47086444943503</c:v>
                </c:pt>
                <c:pt idx="564">
                  <c:v>22.47086444943503</c:v>
                </c:pt>
                <c:pt idx="565">
                  <c:v>22.405890927353283</c:v>
                </c:pt>
                <c:pt idx="566">
                  <c:v>22.380466505669109</c:v>
                </c:pt>
                <c:pt idx="567">
                  <c:v>22.397416120125229</c:v>
                </c:pt>
                <c:pt idx="568">
                  <c:v>22.394591184382545</c:v>
                </c:pt>
                <c:pt idx="569">
                  <c:v>22.304193240616634</c:v>
                </c:pt>
                <c:pt idx="570">
                  <c:v>22.391766248639847</c:v>
                </c:pt>
                <c:pt idx="571">
                  <c:v>22.340917405271533</c:v>
                </c:pt>
                <c:pt idx="572">
                  <c:v>22.250519461505611</c:v>
                </c:pt>
                <c:pt idx="573">
                  <c:v>22.227919975564124</c:v>
                </c:pt>
                <c:pt idx="574">
                  <c:v>22.307018176359314</c:v>
                </c:pt>
                <c:pt idx="575">
                  <c:v>22.103622802886001</c:v>
                </c:pt>
                <c:pt idx="576">
                  <c:v>22.072548509716473</c:v>
                </c:pt>
                <c:pt idx="577">
                  <c:v>22.307018176359314</c:v>
                </c:pt>
                <c:pt idx="578">
                  <c:v>22.258994268733669</c:v>
                </c:pt>
                <c:pt idx="579">
                  <c:v>22.233569847049509</c:v>
                </c:pt>
                <c:pt idx="580">
                  <c:v>22.11209761011407</c:v>
                </c:pt>
                <c:pt idx="581">
                  <c:v>22.250519461505611</c:v>
                </c:pt>
                <c:pt idx="582">
                  <c:v>20.782119244111584</c:v>
                </c:pt>
                <c:pt idx="583">
                  <c:v>20.758351558176621</c:v>
                </c:pt>
                <c:pt idx="584">
                  <c:v>20.684407646378869</c:v>
                </c:pt>
                <c:pt idx="585">
                  <c:v>20.742506434219941</c:v>
                </c:pt>
                <c:pt idx="586">
                  <c:v>20.776837536126052</c:v>
                </c:pt>
                <c:pt idx="587">
                  <c:v>20.790041806089931</c:v>
                </c:pt>
                <c:pt idx="588">
                  <c:v>20.73194301824886</c:v>
                </c:pt>
                <c:pt idx="589">
                  <c:v>20.805886930046608</c:v>
                </c:pt>
                <c:pt idx="590">
                  <c:v>20.734583872241622</c:v>
                </c:pt>
                <c:pt idx="591">
                  <c:v>20.665921668429434</c:v>
                </c:pt>
                <c:pt idx="592">
                  <c:v>20.578773486667789</c:v>
                </c:pt>
                <c:pt idx="593">
                  <c:v>20.61838629655945</c:v>
                </c:pt>
                <c:pt idx="594">
                  <c:v>20.67120337641499</c:v>
                </c:pt>
                <c:pt idx="595">
                  <c:v>20.758351558176621</c:v>
                </c:pt>
                <c:pt idx="596">
                  <c:v>20.721379602277732</c:v>
                </c:pt>
                <c:pt idx="597">
                  <c:v>20.668562522422196</c:v>
                </c:pt>
                <c:pt idx="598">
                  <c:v>20.547083238754471</c:v>
                </c:pt>
                <c:pt idx="599">
                  <c:v>20.718738748284963</c:v>
                </c:pt>
                <c:pt idx="600">
                  <c:v>20.668562522422196</c:v>
                </c:pt>
                <c:pt idx="601">
                  <c:v>20.734583872241622</c:v>
                </c:pt>
                <c:pt idx="602">
                  <c:v>20.631590566523322</c:v>
                </c:pt>
                <c:pt idx="603">
                  <c:v>20.639513128501658</c:v>
                </c:pt>
                <c:pt idx="604">
                  <c:v>20.700252770335517</c:v>
                </c:pt>
                <c:pt idx="605">
                  <c:v>20.726661310263292</c:v>
                </c:pt>
                <c:pt idx="606">
                  <c:v>21.04971444756832</c:v>
                </c:pt>
                <c:pt idx="607">
                  <c:v>21.030930767403031</c:v>
                </c:pt>
                <c:pt idx="608">
                  <c:v>21.004096938595428</c:v>
                </c:pt>
                <c:pt idx="609">
                  <c:v>21.068498127733637</c:v>
                </c:pt>
                <c:pt idx="610">
                  <c:v>21.04971444756832</c:v>
                </c:pt>
                <c:pt idx="611">
                  <c:v>21.038980916045297</c:v>
                </c:pt>
                <c:pt idx="612">
                  <c:v>21.100698722302759</c:v>
                </c:pt>
                <c:pt idx="613">
                  <c:v>21.143632848394883</c:v>
                </c:pt>
                <c:pt idx="614">
                  <c:v>21.095331956541223</c:v>
                </c:pt>
                <c:pt idx="615">
                  <c:v>21.02288061876073</c:v>
                </c:pt>
                <c:pt idx="616">
                  <c:v>21.057764596210617</c:v>
                </c:pt>
                <c:pt idx="617">
                  <c:v>21.020197235879976</c:v>
                </c:pt>
                <c:pt idx="618">
                  <c:v>20.993363407072383</c:v>
                </c:pt>
                <c:pt idx="619">
                  <c:v>21.057764596210617</c:v>
                </c:pt>
                <c:pt idx="620">
                  <c:v>21.127532551110345</c:v>
                </c:pt>
                <c:pt idx="621">
                  <c:v>21.130215933991099</c:v>
                </c:pt>
                <c:pt idx="622">
                  <c:v>21.12216578534883</c:v>
                </c:pt>
                <c:pt idx="623">
                  <c:v>21.041664298926047</c:v>
                </c:pt>
                <c:pt idx="624">
                  <c:v>21.044347681806823</c:v>
                </c:pt>
                <c:pt idx="625">
                  <c:v>21.055081213329842</c:v>
                </c:pt>
                <c:pt idx="626">
                  <c:v>20.953112663860999</c:v>
                </c:pt>
                <c:pt idx="627">
                  <c:v>21.071181510614416</c:v>
                </c:pt>
                <c:pt idx="628">
                  <c:v>21.189250357367797</c:v>
                </c:pt>
                <c:pt idx="629">
                  <c:v>21.167783294321723</c:v>
                </c:pt>
                <c:pt idx="630">
                  <c:v>23.29403886767863</c:v>
                </c:pt>
                <c:pt idx="631">
                  <c:v>23.26453582209481</c:v>
                </c:pt>
                <c:pt idx="632">
                  <c:v>23.246833994744524</c:v>
                </c:pt>
                <c:pt idx="633">
                  <c:v>23.190778208135292</c:v>
                </c:pt>
                <c:pt idx="634">
                  <c:v>23.37664739531327</c:v>
                </c:pt>
                <c:pt idx="635">
                  <c:v>23.37959769987166</c:v>
                </c:pt>
                <c:pt idx="636">
                  <c:v>23.382548004430024</c:v>
                </c:pt>
                <c:pt idx="637">
                  <c:v>23.35304495884623</c:v>
                </c:pt>
                <c:pt idx="638">
                  <c:v>23.299939476795377</c:v>
                </c:pt>
                <c:pt idx="639">
                  <c:v>23.267486126653193</c:v>
                </c:pt>
                <c:pt idx="640">
                  <c:v>23.26453582209481</c:v>
                </c:pt>
                <c:pt idx="641">
                  <c:v>23.279287344886715</c:v>
                </c:pt>
                <c:pt idx="642">
                  <c:v>23.476957750298233</c:v>
                </c:pt>
                <c:pt idx="643">
                  <c:v>23.503510491323631</c:v>
                </c:pt>
                <c:pt idx="644">
                  <c:v>23.373697090754892</c:v>
                </c:pt>
                <c:pt idx="645">
                  <c:v>23.305840085912138</c:v>
                </c:pt>
                <c:pt idx="646">
                  <c:v>23.344194045171086</c:v>
                </c:pt>
                <c:pt idx="647">
                  <c:v>23.308790390470527</c:v>
                </c:pt>
                <c:pt idx="648">
                  <c:v>23.426802572805734</c:v>
                </c:pt>
                <c:pt idx="649">
                  <c:v>23.453355313831175</c:v>
                </c:pt>
                <c:pt idx="650">
                  <c:v>23.364846177079752</c:v>
                </c:pt>
                <c:pt idx="651">
                  <c:v>23.506460795882031</c:v>
                </c:pt>
                <c:pt idx="652">
                  <c:v>23.506460795882031</c:v>
                </c:pt>
                <c:pt idx="653">
                  <c:v>23.479908054856612</c:v>
                </c:pt>
                <c:pt idx="654">
                  <c:v>26.968878908822298</c:v>
                </c:pt>
                <c:pt idx="655">
                  <c:v>26.941762480044467</c:v>
                </c:pt>
                <c:pt idx="656">
                  <c:v>26.870581854502632</c:v>
                </c:pt>
                <c:pt idx="657">
                  <c:v>27.090902838322585</c:v>
                </c:pt>
                <c:pt idx="658">
                  <c:v>27.114629713503206</c:v>
                </c:pt>
                <c:pt idx="659">
                  <c:v>27.057007302350296</c:v>
                </c:pt>
                <c:pt idx="660">
                  <c:v>27.036669980766902</c:v>
                </c:pt>
                <c:pt idx="661">
                  <c:v>26.968878908822298</c:v>
                </c:pt>
                <c:pt idx="662">
                  <c:v>26.894308729683249</c:v>
                </c:pt>
                <c:pt idx="663">
                  <c:v>26.816348996946953</c:v>
                </c:pt>
                <c:pt idx="664">
                  <c:v>26.850244532919227</c:v>
                </c:pt>
                <c:pt idx="665">
                  <c:v>26.992605784002912</c:v>
                </c:pt>
                <c:pt idx="666">
                  <c:v>26.904477390474931</c:v>
                </c:pt>
                <c:pt idx="667">
                  <c:v>27.080734177530889</c:v>
                </c:pt>
                <c:pt idx="668">
                  <c:v>27.043449087961353</c:v>
                </c:pt>
                <c:pt idx="669">
                  <c:v>27.046838641558598</c:v>
                </c:pt>
                <c:pt idx="670">
                  <c:v>27.012943105586302</c:v>
                </c:pt>
                <c:pt idx="671">
                  <c:v>26.955320694433382</c:v>
                </c:pt>
                <c:pt idx="672">
                  <c:v>27.033280427169686</c:v>
                </c:pt>
                <c:pt idx="673">
                  <c:v>26.979047569614</c:v>
                </c:pt>
                <c:pt idx="674">
                  <c:v>26.863802747308174</c:v>
                </c:pt>
                <c:pt idx="675">
                  <c:v>26.762116139391257</c:v>
                </c:pt>
                <c:pt idx="676">
                  <c:v>26.694325067446677</c:v>
                </c:pt>
                <c:pt idx="677">
                  <c:v>26.92820426565553</c:v>
                </c:pt>
                <c:pt idx="678">
                  <c:v>28.350876553761594</c:v>
                </c:pt>
                <c:pt idx="679">
                  <c:v>28.311828053979511</c:v>
                </c:pt>
                <c:pt idx="680">
                  <c:v>28.31537791759607</c:v>
                </c:pt>
                <c:pt idx="681">
                  <c:v>28.372175735460939</c:v>
                </c:pt>
                <c:pt idx="682">
                  <c:v>28.421873826092703</c:v>
                </c:pt>
                <c:pt idx="683">
                  <c:v>28.32247764482916</c:v>
                </c:pt>
                <c:pt idx="684">
                  <c:v>28.304728326746396</c:v>
                </c:pt>
                <c:pt idx="685">
                  <c:v>28.169833509317314</c:v>
                </c:pt>
                <c:pt idx="686">
                  <c:v>28.361526144611261</c:v>
                </c:pt>
                <c:pt idx="687">
                  <c:v>28.379275462694057</c:v>
                </c:pt>
                <c:pt idx="688">
                  <c:v>28.223081463565631</c:v>
                </c:pt>
                <c:pt idx="689">
                  <c:v>28.219531599949082</c:v>
                </c:pt>
                <c:pt idx="690">
                  <c:v>28.045588282737896</c:v>
                </c:pt>
                <c:pt idx="691">
                  <c:v>27.981690737639916</c:v>
                </c:pt>
                <c:pt idx="692">
                  <c:v>28.148534327617988</c:v>
                </c:pt>
                <c:pt idx="693">
                  <c:v>28.31537791759607</c:v>
                </c:pt>
                <c:pt idx="694">
                  <c:v>28.152084191234557</c:v>
                </c:pt>
                <c:pt idx="695">
                  <c:v>28.088186646136563</c:v>
                </c:pt>
                <c:pt idx="696">
                  <c:v>28.066887464437237</c:v>
                </c:pt>
                <c:pt idx="697">
                  <c:v>28.102386100602775</c:v>
                </c:pt>
                <c:pt idx="698">
                  <c:v>28.25858009973118</c:v>
                </c:pt>
                <c:pt idx="699">
                  <c:v>28.23018119079876</c:v>
                </c:pt>
                <c:pt idx="700">
                  <c:v>28.137884736768328</c:v>
                </c:pt>
                <c:pt idx="701">
                  <c:v>28.105935964219334</c:v>
                </c:pt>
                <c:pt idx="702">
                  <c:v>28.537096675624024</c:v>
                </c:pt>
                <c:pt idx="703">
                  <c:v>28.321789234570993</c:v>
                </c:pt>
                <c:pt idx="704">
                  <c:v>28.407912210992212</c:v>
                </c:pt>
                <c:pt idx="705">
                  <c:v>28.508389016816949</c:v>
                </c:pt>
                <c:pt idx="706">
                  <c:v>28.522742846220474</c:v>
                </c:pt>
                <c:pt idx="707">
                  <c:v>28.490446730062519</c:v>
                </c:pt>
                <c:pt idx="708">
                  <c:v>28.565804334431093</c:v>
                </c:pt>
                <c:pt idx="709">
                  <c:v>28.551450505027553</c:v>
                </c:pt>
                <c:pt idx="710">
                  <c:v>28.55503896237844</c:v>
                </c:pt>
                <c:pt idx="711">
                  <c:v>28.490446730062519</c:v>
                </c:pt>
                <c:pt idx="712">
                  <c:v>28.565804334431093</c:v>
                </c:pt>
                <c:pt idx="713">
                  <c:v>28.565804334431093</c:v>
                </c:pt>
                <c:pt idx="714">
                  <c:v>28.623219652045229</c:v>
                </c:pt>
                <c:pt idx="715">
                  <c:v>28.547862047676684</c:v>
                </c:pt>
                <c:pt idx="716">
                  <c:v>28.490446730062519</c:v>
                </c:pt>
                <c:pt idx="717">
                  <c:v>28.526331303571357</c:v>
                </c:pt>
                <c:pt idx="718">
                  <c:v>28.461739071255458</c:v>
                </c:pt>
                <c:pt idx="719">
                  <c:v>28.404323753641329</c:v>
                </c:pt>
                <c:pt idx="720">
                  <c:v>28.594511993238161</c:v>
                </c:pt>
                <c:pt idx="721">
                  <c:v>28.580158163834639</c:v>
                </c:pt>
                <c:pt idx="722">
                  <c:v>28.497623644764293</c:v>
                </c:pt>
                <c:pt idx="723">
                  <c:v>28.332554606623656</c:v>
                </c:pt>
                <c:pt idx="724">
                  <c:v>28.572981249132862</c:v>
                </c:pt>
                <c:pt idx="725">
                  <c:v>28.443796784501032</c:v>
                </c:pt>
                <c:pt idx="726">
                  <c:v>29.080636158161319</c:v>
                </c:pt>
                <c:pt idx="727">
                  <c:v>29.109861205387286</c:v>
                </c:pt>
                <c:pt idx="728">
                  <c:v>29.080636158161319</c:v>
                </c:pt>
                <c:pt idx="729">
                  <c:v>29.142739383516478</c:v>
                </c:pt>
                <c:pt idx="730">
                  <c:v>29.044104849128889</c:v>
                </c:pt>
                <c:pt idx="731">
                  <c:v>29.161005038032705</c:v>
                </c:pt>
                <c:pt idx="732">
                  <c:v>29.266945834226764</c:v>
                </c:pt>
                <c:pt idx="733">
                  <c:v>29.226761394291092</c:v>
                </c:pt>
                <c:pt idx="734">
                  <c:v>29.142739383516478</c:v>
                </c:pt>
                <c:pt idx="735">
                  <c:v>28.843182649450487</c:v>
                </c:pt>
                <c:pt idx="736">
                  <c:v>29.080636158161319</c:v>
                </c:pt>
                <c:pt idx="737">
                  <c:v>29.106208074484044</c:v>
                </c:pt>
                <c:pt idx="738">
                  <c:v>28.923551529321827</c:v>
                </c:pt>
                <c:pt idx="739">
                  <c:v>29.062370503645109</c:v>
                </c:pt>
                <c:pt idx="740">
                  <c:v>29.09890181267755</c:v>
                </c:pt>
                <c:pt idx="741">
                  <c:v>28.960082838354271</c:v>
                </c:pt>
                <c:pt idx="742">
                  <c:v>28.788385685901819</c:v>
                </c:pt>
                <c:pt idx="743">
                  <c:v>29.124473729000272</c:v>
                </c:pt>
                <c:pt idx="744">
                  <c:v>29.109861205387286</c:v>
                </c:pt>
                <c:pt idx="745">
                  <c:v>28.989307885580224</c:v>
                </c:pt>
                <c:pt idx="746">
                  <c:v>29.040451718225643</c:v>
                </c:pt>
                <c:pt idx="747">
                  <c:v>28.897979612999134</c:v>
                </c:pt>
                <c:pt idx="748">
                  <c:v>29.040451718225643</c:v>
                </c:pt>
                <c:pt idx="749">
                  <c:v>28.996614147386726</c:v>
                </c:pt>
                <c:pt idx="750">
                  <c:v>27.120075032939486</c:v>
                </c:pt>
                <c:pt idx="751">
                  <c:v>27.126914495835635</c:v>
                </c:pt>
                <c:pt idx="752">
                  <c:v>27.178210467556791</c:v>
                </c:pt>
                <c:pt idx="753">
                  <c:v>27.178210467556791</c:v>
                </c:pt>
                <c:pt idx="754">
                  <c:v>27.106396107147173</c:v>
                </c:pt>
                <c:pt idx="755">
                  <c:v>27.106396107147173</c:v>
                </c:pt>
                <c:pt idx="756">
                  <c:v>27.1029763756991</c:v>
                </c:pt>
                <c:pt idx="757">
                  <c:v>27.126914495835635</c:v>
                </c:pt>
                <c:pt idx="758">
                  <c:v>27.048260672529846</c:v>
                </c:pt>
                <c:pt idx="759">
                  <c:v>26.976446312120252</c:v>
                </c:pt>
                <c:pt idx="760">
                  <c:v>26.990125237912572</c:v>
                </c:pt>
                <c:pt idx="761">
                  <c:v>27.05168040397794</c:v>
                </c:pt>
                <c:pt idx="762">
                  <c:v>26.976446312120252</c:v>
                </c:pt>
                <c:pt idx="763">
                  <c:v>26.98328577501643</c:v>
                </c:pt>
                <c:pt idx="764">
                  <c:v>26.98328577501643</c:v>
                </c:pt>
                <c:pt idx="765">
                  <c:v>26.949088460535652</c:v>
                </c:pt>
                <c:pt idx="766">
                  <c:v>26.942248997639496</c:v>
                </c:pt>
                <c:pt idx="767">
                  <c:v>26.870434637229881</c:v>
                </c:pt>
                <c:pt idx="768">
                  <c:v>26.836237322749128</c:v>
                </c:pt>
                <c:pt idx="769">
                  <c:v>26.743904573651058</c:v>
                </c:pt>
                <c:pt idx="770">
                  <c:v>26.747324305099127</c:v>
                </c:pt>
                <c:pt idx="771">
                  <c:v>26.808879471164509</c:v>
                </c:pt>
                <c:pt idx="772">
                  <c:v>26.754163767995291</c:v>
                </c:pt>
                <c:pt idx="773">
                  <c:v>26.908051683158732</c:v>
                </c:pt>
                <c:pt idx="774">
                  <c:v>23.493108878860212</c:v>
                </c:pt>
                <c:pt idx="775">
                  <c:v>23.397334316040695</c:v>
                </c:pt>
                <c:pt idx="776">
                  <c:v>23.529024339917527</c:v>
                </c:pt>
                <c:pt idx="777">
                  <c:v>23.367404765159598</c:v>
                </c:pt>
                <c:pt idx="778">
                  <c:v>23.400327271128798</c:v>
                </c:pt>
                <c:pt idx="779">
                  <c:v>23.49909478903643</c:v>
                </c:pt>
                <c:pt idx="780">
                  <c:v>23.41828500165747</c:v>
                </c:pt>
                <c:pt idx="781">
                  <c:v>23.334482259190388</c:v>
                </c:pt>
                <c:pt idx="782">
                  <c:v>23.244693606547077</c:v>
                </c:pt>
                <c:pt idx="783">
                  <c:v>23.520045474653191</c:v>
                </c:pt>
                <c:pt idx="784">
                  <c:v>23.41828500165747</c:v>
                </c:pt>
                <c:pt idx="785">
                  <c:v>23.385362495688259</c:v>
                </c:pt>
                <c:pt idx="786">
                  <c:v>23.511066609388884</c:v>
                </c:pt>
                <c:pt idx="787">
                  <c:v>23.403320226216916</c:v>
                </c:pt>
                <c:pt idx="788">
                  <c:v>23.307545663397388</c:v>
                </c:pt>
                <c:pt idx="789">
                  <c:v>23.430256822009902</c:v>
                </c:pt>
                <c:pt idx="790">
                  <c:v>23.400327271128798</c:v>
                </c:pt>
                <c:pt idx="791">
                  <c:v>23.37638363042392</c:v>
                </c:pt>
                <c:pt idx="792">
                  <c:v>23.421277956745573</c:v>
                </c:pt>
                <c:pt idx="793">
                  <c:v>23.301559753221177</c:v>
                </c:pt>
                <c:pt idx="794">
                  <c:v>23.367404765159598</c:v>
                </c:pt>
                <c:pt idx="795">
                  <c:v>23.274623157428181</c:v>
                </c:pt>
                <c:pt idx="796">
                  <c:v>23.364411810071488</c:v>
                </c:pt>
                <c:pt idx="797">
                  <c:v>23.27163020234007</c:v>
                </c:pt>
                <c:pt idx="798">
                  <c:v>22.708845148101364</c:v>
                </c:pt>
                <c:pt idx="799">
                  <c:v>22.738133772930677</c:v>
                </c:pt>
                <c:pt idx="800">
                  <c:v>22.884576897077206</c:v>
                </c:pt>
                <c:pt idx="801">
                  <c:v>22.802568747555153</c:v>
                </c:pt>
                <c:pt idx="802">
                  <c:v>22.855288272247897</c:v>
                </c:pt>
                <c:pt idx="803">
                  <c:v>22.761564672794126</c:v>
                </c:pt>
                <c:pt idx="804">
                  <c:v>22.875790309628417</c:v>
                </c:pt>
                <c:pt idx="805">
                  <c:v>22.828928509901523</c:v>
                </c:pt>
                <c:pt idx="806">
                  <c:v>22.688343110720851</c:v>
                </c:pt>
                <c:pt idx="807">
                  <c:v>22.685414248237922</c:v>
                </c:pt>
                <c:pt idx="808">
                  <c:v>22.746920360379473</c:v>
                </c:pt>
                <c:pt idx="809">
                  <c:v>22.708845148101364</c:v>
                </c:pt>
                <c:pt idx="810">
                  <c:v>22.585832923818288</c:v>
                </c:pt>
                <c:pt idx="811">
                  <c:v>22.638552448511039</c:v>
                </c:pt>
                <c:pt idx="812">
                  <c:v>22.629765861062257</c:v>
                </c:pt>
                <c:pt idx="813">
                  <c:v>22.784995572657571</c:v>
                </c:pt>
                <c:pt idx="814">
                  <c:v>22.673698798306216</c:v>
                </c:pt>
                <c:pt idx="815">
                  <c:v>22.732276047964813</c:v>
                </c:pt>
                <c:pt idx="816">
                  <c:v>22.83771509735033</c:v>
                </c:pt>
                <c:pt idx="817">
                  <c:v>22.852359409764979</c:v>
                </c:pt>
                <c:pt idx="818">
                  <c:v>22.817213059969809</c:v>
                </c:pt>
                <c:pt idx="819">
                  <c:v>22.899221209491866</c:v>
                </c:pt>
                <c:pt idx="820">
                  <c:v>22.805497610038081</c:v>
                </c:pt>
                <c:pt idx="821">
                  <c:v>22.928509834321144</c:v>
                </c:pt>
                <c:pt idx="822">
                  <c:v>24.389470883471631</c:v>
                </c:pt>
                <c:pt idx="823">
                  <c:v>24.392597550618969</c:v>
                </c:pt>
                <c:pt idx="824">
                  <c:v>24.426990889239519</c:v>
                </c:pt>
                <c:pt idx="825">
                  <c:v>24.376964214882353</c:v>
                </c:pt>
                <c:pt idx="826">
                  <c:v>24.223757524663501</c:v>
                </c:pt>
                <c:pt idx="827">
                  <c:v>24.43011755638684</c:v>
                </c:pt>
                <c:pt idx="828">
                  <c:v>24.383217549176983</c:v>
                </c:pt>
                <c:pt idx="829">
                  <c:v>24.033030828676793</c:v>
                </c:pt>
                <c:pt idx="830">
                  <c:v>24.445750892123453</c:v>
                </c:pt>
                <c:pt idx="831">
                  <c:v>24.511410902217243</c:v>
                </c:pt>
                <c:pt idx="832">
                  <c:v>24.436370890681488</c:v>
                </c:pt>
                <c:pt idx="833">
                  <c:v>24.436370890681488</c:v>
                </c:pt>
                <c:pt idx="834">
                  <c:v>24.273784199020678</c:v>
                </c:pt>
                <c:pt idx="835">
                  <c:v>24.24877086184209</c:v>
                </c:pt>
                <c:pt idx="836">
                  <c:v>24.154970847422412</c:v>
                </c:pt>
                <c:pt idx="837">
                  <c:v>24.308177537641225</c:v>
                </c:pt>
                <c:pt idx="838">
                  <c:v>24.251897528989424</c:v>
                </c:pt>
                <c:pt idx="839">
                  <c:v>24.158097514569722</c:v>
                </c:pt>
                <c:pt idx="840">
                  <c:v>24.230010858958156</c:v>
                </c:pt>
                <c:pt idx="841">
                  <c:v>24.251897528989424</c:v>
                </c:pt>
                <c:pt idx="842">
                  <c:v>24.189364186042965</c:v>
                </c:pt>
                <c:pt idx="843">
                  <c:v>24.139337511685788</c:v>
                </c:pt>
                <c:pt idx="844">
                  <c:v>24.164350848864373</c:v>
                </c:pt>
                <c:pt idx="845">
                  <c:v>24.142464178833102</c:v>
                </c:pt>
                <c:pt idx="846">
                  <c:v>24.850873481183211</c:v>
                </c:pt>
                <c:pt idx="847">
                  <c:v>24.95714991411549</c:v>
                </c:pt>
                <c:pt idx="848">
                  <c:v>24.905621946633168</c:v>
                </c:pt>
                <c:pt idx="849">
                  <c:v>24.799345513700892</c:v>
                </c:pt>
                <c:pt idx="850">
                  <c:v>24.802566011668546</c:v>
                </c:pt>
                <c:pt idx="851">
                  <c:v>24.818668501506764</c:v>
                </c:pt>
                <c:pt idx="852">
                  <c:v>24.631879619383373</c:v>
                </c:pt>
                <c:pt idx="853">
                  <c:v>24.635100117351023</c:v>
                </c:pt>
                <c:pt idx="854">
                  <c:v>24.734935554348016</c:v>
                </c:pt>
                <c:pt idx="855">
                  <c:v>24.715612566542124</c:v>
                </c:pt>
                <c:pt idx="856">
                  <c:v>24.615777129545148</c:v>
                </c:pt>
                <c:pt idx="857">
                  <c:v>24.667305097027455</c:v>
                </c:pt>
                <c:pt idx="858">
                  <c:v>24.75747904012151</c:v>
                </c:pt>
                <c:pt idx="859">
                  <c:v>24.644761611253951</c:v>
                </c:pt>
                <c:pt idx="860">
                  <c:v>24.528823684418732</c:v>
                </c:pt>
                <c:pt idx="861">
                  <c:v>24.625438623448087</c:v>
                </c:pt>
                <c:pt idx="862">
                  <c:v>24.699510076703898</c:v>
                </c:pt>
                <c:pt idx="863">
                  <c:v>24.657643603124527</c:v>
                </c:pt>
                <c:pt idx="864">
                  <c:v>24.615777129545148</c:v>
                </c:pt>
                <c:pt idx="865">
                  <c:v>24.805786509636189</c:v>
                </c:pt>
                <c:pt idx="866">
                  <c:v>24.712392068574488</c:v>
                </c:pt>
                <c:pt idx="867">
                  <c:v>24.564249162062829</c:v>
                </c:pt>
                <c:pt idx="868">
                  <c:v>24.72527406044507</c:v>
                </c:pt>
                <c:pt idx="869">
                  <c:v>24.62865912141573</c:v>
                </c:pt>
                <c:pt idx="870">
                  <c:v>25.046640933032567</c:v>
                </c:pt>
                <c:pt idx="871">
                  <c:v>25.174891828106031</c:v>
                </c:pt>
                <c:pt idx="872">
                  <c:v>25.086102746901311</c:v>
                </c:pt>
                <c:pt idx="873">
                  <c:v>24.997313665696634</c:v>
                </c:pt>
                <c:pt idx="874">
                  <c:v>25.069660324456017</c:v>
                </c:pt>
                <c:pt idx="875">
                  <c:v>25.020333057120073</c:v>
                </c:pt>
                <c:pt idx="876">
                  <c:v>24.987448212229438</c:v>
                </c:pt>
                <c:pt idx="877">
                  <c:v>24.967717305295071</c:v>
                </c:pt>
                <c:pt idx="878">
                  <c:v>25.125564560770076</c:v>
                </c:pt>
                <c:pt idx="879">
                  <c:v>25.017044572631008</c:v>
                </c:pt>
                <c:pt idx="880">
                  <c:v>24.987448212229438</c:v>
                </c:pt>
                <c:pt idx="881">
                  <c:v>25.142006983215389</c:v>
                </c:pt>
                <c:pt idx="882">
                  <c:v>24.984159727740387</c:v>
                </c:pt>
                <c:pt idx="883">
                  <c:v>24.994025181207583</c:v>
                </c:pt>
                <c:pt idx="884">
                  <c:v>24.816447018798193</c:v>
                </c:pt>
                <c:pt idx="885">
                  <c:v>25.040063964054458</c:v>
                </c:pt>
                <c:pt idx="886">
                  <c:v>25.063083355477886</c:v>
                </c:pt>
                <c:pt idx="887">
                  <c:v>24.961140336316934</c:v>
                </c:pt>
                <c:pt idx="888">
                  <c:v>25.076237293434129</c:v>
                </c:pt>
                <c:pt idx="889">
                  <c:v>25.092679715879449</c:v>
                </c:pt>
                <c:pt idx="890">
                  <c:v>25.168314859127875</c:v>
                </c:pt>
                <c:pt idx="891">
                  <c:v>25.017044572631008</c:v>
                </c:pt>
                <c:pt idx="892">
                  <c:v>24.885505193068511</c:v>
                </c:pt>
                <c:pt idx="893">
                  <c:v>24.809870049820081</c:v>
                </c:pt>
                <c:pt idx="894">
                  <c:v>27.822732327082939</c:v>
                </c:pt>
                <c:pt idx="895">
                  <c:v>27.9184130339601</c:v>
                </c:pt>
                <c:pt idx="896">
                  <c:v>27.962573360211106</c:v>
                </c:pt>
                <c:pt idx="897">
                  <c:v>28.021453795212445</c:v>
                </c:pt>
                <c:pt idx="898">
                  <c:v>28.220175263341922</c:v>
                </c:pt>
                <c:pt idx="899">
                  <c:v>28.142894692402688</c:v>
                </c:pt>
                <c:pt idx="900">
                  <c:v>27.947853251460771</c:v>
                </c:pt>
                <c:pt idx="901">
                  <c:v>28.102414393339249</c:v>
                </c:pt>
                <c:pt idx="902">
                  <c:v>27.933133142710442</c:v>
                </c:pt>
                <c:pt idx="903">
                  <c:v>27.874252707709118</c:v>
                </c:pt>
                <c:pt idx="904">
                  <c:v>27.855852571771184</c:v>
                </c:pt>
                <c:pt idx="905">
                  <c:v>27.969933414586272</c:v>
                </c:pt>
                <c:pt idx="906">
                  <c:v>27.892652843647021</c:v>
                </c:pt>
                <c:pt idx="907">
                  <c:v>27.85217254458361</c:v>
                </c:pt>
                <c:pt idx="908">
                  <c:v>27.999373632086929</c:v>
                </c:pt>
                <c:pt idx="909">
                  <c:v>27.87793273489671</c:v>
                </c:pt>
                <c:pt idx="910">
                  <c:v>27.727051620205799</c:v>
                </c:pt>
                <c:pt idx="911">
                  <c:v>27.646091022078974</c:v>
                </c:pt>
                <c:pt idx="912">
                  <c:v>27.837452435833281</c:v>
                </c:pt>
                <c:pt idx="913">
                  <c:v>27.81537227270778</c:v>
                </c:pt>
                <c:pt idx="914">
                  <c:v>27.756491837706463</c:v>
                </c:pt>
                <c:pt idx="915">
                  <c:v>27.885292789271858</c:v>
                </c:pt>
                <c:pt idx="916">
                  <c:v>27.925773088335262</c:v>
                </c:pt>
                <c:pt idx="917">
                  <c:v>27.796972136769863</c:v>
                </c:pt>
                <c:pt idx="918">
                  <c:v>29.739827716830192</c:v>
                </c:pt>
                <c:pt idx="919">
                  <c:v>29.909488454718474</c:v>
                </c:pt>
                <c:pt idx="920">
                  <c:v>29.826630885052086</c:v>
                </c:pt>
                <c:pt idx="921">
                  <c:v>29.81084849082993</c:v>
                </c:pt>
                <c:pt idx="922">
                  <c:v>29.62935095727503</c:v>
                </c:pt>
                <c:pt idx="923">
                  <c:v>29.712208526941392</c:v>
                </c:pt>
                <c:pt idx="924">
                  <c:v>29.838467680718733</c:v>
                </c:pt>
                <c:pt idx="925">
                  <c:v>29.818739687941015</c:v>
                </c:pt>
                <c:pt idx="926">
                  <c:v>30.004182820051451</c:v>
                </c:pt>
                <c:pt idx="927">
                  <c:v>29.968672433051577</c:v>
                </c:pt>
                <c:pt idx="928">
                  <c:v>29.799011695163301</c:v>
                </c:pt>
                <c:pt idx="929">
                  <c:v>29.696426132719228</c:v>
                </c:pt>
                <c:pt idx="930">
                  <c:v>29.862141272051954</c:v>
                </c:pt>
                <c:pt idx="931">
                  <c:v>29.854250074940875</c:v>
                </c:pt>
                <c:pt idx="932">
                  <c:v>29.688534935608139</c:v>
                </c:pt>
                <c:pt idx="933">
                  <c:v>29.64513335149719</c:v>
                </c:pt>
                <c:pt idx="934">
                  <c:v>29.814794089385483</c:v>
                </c:pt>
                <c:pt idx="935">
                  <c:v>29.795066096607766</c:v>
                </c:pt>
                <c:pt idx="936">
                  <c:v>29.656970147163825</c:v>
                </c:pt>
                <c:pt idx="937">
                  <c:v>29.787174899496684</c:v>
                </c:pt>
                <c:pt idx="938">
                  <c:v>29.72799092116356</c:v>
                </c:pt>
                <c:pt idx="939">
                  <c:v>29.62540535871949</c:v>
                </c:pt>
                <c:pt idx="940">
                  <c:v>29.62145976016394</c:v>
                </c:pt>
                <c:pt idx="941">
                  <c:v>29.546493387608667</c:v>
                </c:pt>
                <c:pt idx="942">
                  <c:v>29.431251167245481</c:v>
                </c:pt>
                <c:pt idx="943">
                  <c:v>29.636416576869458</c:v>
                </c:pt>
                <c:pt idx="944">
                  <c:v>29.604852667696562</c:v>
                </c:pt>
                <c:pt idx="945">
                  <c:v>29.810018077320532</c:v>
                </c:pt>
                <c:pt idx="946">
                  <c:v>29.746890258974688</c:v>
                </c:pt>
                <c:pt idx="947">
                  <c:v>29.66403499739577</c:v>
                </c:pt>
                <c:pt idx="948">
                  <c:v>29.620634622283006</c:v>
                </c:pt>
                <c:pt idx="949">
                  <c:v>29.502269962884547</c:v>
                </c:pt>
                <c:pt idx="950">
                  <c:v>29.782399656794219</c:v>
                </c:pt>
                <c:pt idx="951">
                  <c:v>29.660089508749152</c:v>
                </c:pt>
                <c:pt idx="952">
                  <c:v>29.64036206551609</c:v>
                </c:pt>
                <c:pt idx="953">
                  <c:v>29.596961690403308</c:v>
                </c:pt>
                <c:pt idx="954">
                  <c:v>29.742944770328073</c:v>
                </c:pt>
                <c:pt idx="955">
                  <c:v>29.656144020102534</c:v>
                </c:pt>
                <c:pt idx="956">
                  <c:v>29.545670337997304</c:v>
                </c:pt>
                <c:pt idx="957">
                  <c:v>29.604852667696562</c:v>
                </c:pt>
                <c:pt idx="958">
                  <c:v>29.731108304388233</c:v>
                </c:pt>
                <c:pt idx="959">
                  <c:v>29.628525599576225</c:v>
                </c:pt>
                <c:pt idx="960">
                  <c:v>29.628525599576225</c:v>
                </c:pt>
                <c:pt idx="961">
                  <c:v>29.821854543260375</c:v>
                </c:pt>
                <c:pt idx="962">
                  <c:v>29.770563190854393</c:v>
                </c:pt>
                <c:pt idx="963">
                  <c:v>29.569343269876995</c:v>
                </c:pt>
                <c:pt idx="964">
                  <c:v>29.837636497846848</c:v>
                </c:pt>
                <c:pt idx="965">
                  <c:v>29.798181611380688</c:v>
                </c:pt>
                <c:pt idx="966">
                  <c:v>32.554640184441688</c:v>
                </c:pt>
                <c:pt idx="967">
                  <c:v>32.330258423792166</c:v>
                </c:pt>
                <c:pt idx="968">
                  <c:v>32.446764337975573</c:v>
                </c:pt>
                <c:pt idx="969">
                  <c:v>32.645255895473255</c:v>
                </c:pt>
                <c:pt idx="970">
                  <c:v>32.632310793897318</c:v>
                </c:pt>
                <c:pt idx="971">
                  <c:v>32.554640184441688</c:v>
                </c:pt>
                <c:pt idx="972">
                  <c:v>32.29573815292305</c:v>
                </c:pt>
                <c:pt idx="973">
                  <c:v>32.558955218300362</c:v>
                </c:pt>
                <c:pt idx="974">
                  <c:v>32.520119913572557</c:v>
                </c:pt>
                <c:pt idx="975">
                  <c:v>32.325943389933542</c:v>
                </c:pt>
                <c:pt idx="976">
                  <c:v>32.498544744279329</c:v>
                </c:pt>
                <c:pt idx="977">
                  <c:v>32.364778694661325</c:v>
                </c:pt>
                <c:pt idx="978">
                  <c:v>32.209437475750114</c:v>
                </c:pt>
                <c:pt idx="979">
                  <c:v>32.330258423792166</c:v>
                </c:pt>
                <c:pt idx="980">
                  <c:v>32.520119913572557</c:v>
                </c:pt>
                <c:pt idx="981">
                  <c:v>32.4122440671064</c:v>
                </c:pt>
                <c:pt idx="982">
                  <c:v>32.489914676562016</c:v>
                </c:pt>
                <c:pt idx="983">
                  <c:v>32.429504202541018</c:v>
                </c:pt>
                <c:pt idx="984">
                  <c:v>32.4122440671064</c:v>
                </c:pt>
                <c:pt idx="985">
                  <c:v>32.481284608844724</c:v>
                </c:pt>
                <c:pt idx="986">
                  <c:v>32.364778694661325</c:v>
                </c:pt>
                <c:pt idx="987">
                  <c:v>32.343203525368097</c:v>
                </c:pt>
                <c:pt idx="988">
                  <c:v>32.304368220640292</c:v>
                </c:pt>
                <c:pt idx="989">
                  <c:v>32.231012645043357</c:v>
                </c:pt>
                <c:pt idx="990">
                  <c:v>26.823684078606842</c:v>
                </c:pt>
                <c:pt idx="991">
                  <c:v>26.596684403527547</c:v>
                </c:pt>
                <c:pt idx="992">
                  <c:v>26.657938284104517</c:v>
                </c:pt>
                <c:pt idx="993">
                  <c:v>26.744414350801389</c:v>
                </c:pt>
                <c:pt idx="994">
                  <c:v>26.715588995235741</c:v>
                </c:pt>
                <c:pt idx="995">
                  <c:v>27.00744572033771</c:v>
                </c:pt>
                <c:pt idx="996">
                  <c:v>26.975017195326377</c:v>
                </c:pt>
                <c:pt idx="997">
                  <c:v>26.856112603618186</c:v>
                </c:pt>
                <c:pt idx="998">
                  <c:v>26.863318942509583</c:v>
                </c:pt>
                <c:pt idx="999">
                  <c:v>26.79125555359553</c:v>
                </c:pt>
                <c:pt idx="1000">
                  <c:v>26.957001348097876</c:v>
                </c:pt>
                <c:pt idx="1001">
                  <c:v>26.881334789738091</c:v>
                </c:pt>
                <c:pt idx="1002">
                  <c:v>26.737208011909971</c:v>
                </c:pt>
                <c:pt idx="1003">
                  <c:v>26.715588995235741</c:v>
                </c:pt>
                <c:pt idx="1004">
                  <c:v>26.820080909161131</c:v>
                </c:pt>
                <c:pt idx="1005">
                  <c:v>26.812874570269731</c:v>
                </c:pt>
                <c:pt idx="1006">
                  <c:v>26.744414350801389</c:v>
                </c:pt>
                <c:pt idx="1007">
                  <c:v>26.679557300778725</c:v>
                </c:pt>
                <c:pt idx="1008">
                  <c:v>26.79125555359553</c:v>
                </c:pt>
                <c:pt idx="1009">
                  <c:v>26.780446045258401</c:v>
                </c:pt>
                <c:pt idx="1010">
                  <c:v>26.762430198029886</c:v>
                </c:pt>
                <c:pt idx="1011">
                  <c:v>26.650731945213096</c:v>
                </c:pt>
                <c:pt idx="1012">
                  <c:v>26.62550975909317</c:v>
                </c:pt>
                <c:pt idx="1013">
                  <c:v>26.773239706366994</c:v>
                </c:pt>
                <c:pt idx="1014">
                  <c:v>20.651330762363941</c:v>
                </c:pt>
                <c:pt idx="1015">
                  <c:v>20.606766373217628</c:v>
                </c:pt>
                <c:pt idx="1016">
                  <c:v>20.768312283873033</c:v>
                </c:pt>
                <c:pt idx="1017">
                  <c:v>20.63740439075573</c:v>
                </c:pt>
                <c:pt idx="1018">
                  <c:v>20.70703624879685</c:v>
                </c:pt>
                <c:pt idx="1019">
                  <c:v>20.709821523118514</c:v>
                </c:pt>
                <c:pt idx="1020">
                  <c:v>20.662471859650534</c:v>
                </c:pt>
                <c:pt idx="1021">
                  <c:v>20.581698904322806</c:v>
                </c:pt>
                <c:pt idx="1022">
                  <c:v>20.720962620405093</c:v>
                </c:pt>
                <c:pt idx="1023">
                  <c:v>20.751600637943174</c:v>
                </c:pt>
                <c:pt idx="1024">
                  <c:v>20.640189665077376</c:v>
                </c:pt>
                <c:pt idx="1025">
                  <c:v>20.606766373217628</c:v>
                </c:pt>
                <c:pt idx="1026">
                  <c:v>20.559416709749659</c:v>
                </c:pt>
                <c:pt idx="1027">
                  <c:v>20.681968779902057</c:v>
                </c:pt>
                <c:pt idx="1028">
                  <c:v>20.63740439075573</c:v>
                </c:pt>
                <c:pt idx="1029">
                  <c:v>20.60955164753927</c:v>
                </c:pt>
                <c:pt idx="1030">
                  <c:v>20.559416709749659</c:v>
                </c:pt>
                <c:pt idx="1031">
                  <c:v>20.36723278155613</c:v>
                </c:pt>
                <c:pt idx="1032">
                  <c:v>20.684754054223696</c:v>
                </c:pt>
                <c:pt idx="1033">
                  <c:v>20.670827682615478</c:v>
                </c:pt>
                <c:pt idx="1034">
                  <c:v>20.690324602866987</c:v>
                </c:pt>
                <c:pt idx="1035">
                  <c:v>20.759956460908121</c:v>
                </c:pt>
                <c:pt idx="1036">
                  <c:v>20.570557807036234</c:v>
                </c:pt>
                <c:pt idx="1037">
                  <c:v>20.723747894726714</c:v>
                </c:pt>
                <c:pt idx="1038">
                  <c:v>24.337197417082699</c:v>
                </c:pt>
                <c:pt idx="1039">
                  <c:v>24.320785455111171</c:v>
                </c:pt>
                <c:pt idx="1040">
                  <c:v>24.274831961590944</c:v>
                </c:pt>
                <c:pt idx="1041">
                  <c:v>24.43238679651747</c:v>
                </c:pt>
                <c:pt idx="1042">
                  <c:v>24.379868518208639</c:v>
                </c:pt>
                <c:pt idx="1043">
                  <c:v>24.163230620184649</c:v>
                </c:pt>
                <c:pt idx="1047">
                  <c:v>23.713542862165166</c:v>
                </c:pt>
                <c:pt idx="1048">
                  <c:v>23.536293672872826</c:v>
                </c:pt>
                <c:pt idx="1049">
                  <c:v>23.654459799067737</c:v>
                </c:pt>
                <c:pt idx="1050">
                  <c:v>23.657742191462042</c:v>
                </c:pt>
                <c:pt idx="1051">
                  <c:v>23.670871761039251</c:v>
                </c:pt>
                <c:pt idx="1052">
                  <c:v>23.60850630554749</c:v>
                </c:pt>
                <c:pt idx="1053">
                  <c:v>23.641330229490531</c:v>
                </c:pt>
                <c:pt idx="1054">
                  <c:v>23.631483052307605</c:v>
                </c:pt>
                <c:pt idx="1055">
                  <c:v>23.43453950864944</c:v>
                </c:pt>
                <c:pt idx="1056">
                  <c:v>23.631483052307605</c:v>
                </c:pt>
                <c:pt idx="1057">
                  <c:v>23.562552812027246</c:v>
                </c:pt>
                <c:pt idx="1058">
                  <c:v>23.431257116255157</c:v>
                </c:pt>
                <c:pt idx="1059">
                  <c:v>23.628200659913304</c:v>
                </c:pt>
                <c:pt idx="1060">
                  <c:v>23.513316926112715</c:v>
                </c:pt>
                <c:pt idx="1061">
                  <c:v>23.578964773998784</c:v>
                </c:pt>
                <c:pt idx="1062">
                  <c:v>23.641330229490531</c:v>
                </c:pt>
                <c:pt idx="1063">
                  <c:v>23.598659128364588</c:v>
                </c:pt>
                <c:pt idx="1064">
                  <c:v>23.63804783709622</c:v>
                </c:pt>
                <c:pt idx="1065">
                  <c:v>25.682302776443553</c:v>
                </c:pt>
                <c:pt idx="1066">
                  <c:v>25.635909201302788</c:v>
                </c:pt>
                <c:pt idx="1067">
                  <c:v>25.682302776443553</c:v>
                </c:pt>
                <c:pt idx="1068">
                  <c:v>25.668027830246384</c:v>
                </c:pt>
                <c:pt idx="1069">
                  <c:v>25.703715195739299</c:v>
                </c:pt>
                <c:pt idx="1070">
                  <c:v>25.668027830246384</c:v>
                </c:pt>
                <c:pt idx="1071">
                  <c:v>25.618065518556346</c:v>
                </c:pt>
                <c:pt idx="1072">
                  <c:v>25.65375288404924</c:v>
                </c:pt>
                <c:pt idx="1073">
                  <c:v>25.60379057235917</c:v>
                </c:pt>
                <c:pt idx="1074">
                  <c:v>25.62520299165492</c:v>
                </c:pt>
                <c:pt idx="1075">
                  <c:v>25.610928045457758</c:v>
                </c:pt>
                <c:pt idx="1076">
                  <c:v>25.553828260669125</c:v>
                </c:pt>
                <c:pt idx="1077">
                  <c:v>25.557396997218426</c:v>
                </c:pt>
                <c:pt idx="1078">
                  <c:v>25.589515626162019</c:v>
                </c:pt>
                <c:pt idx="1079">
                  <c:v>25.60379057235917</c:v>
                </c:pt>
                <c:pt idx="1080">
                  <c:v>25.578809416514158</c:v>
                </c:pt>
                <c:pt idx="1081">
                  <c:v>25.560965733767709</c:v>
                </c:pt>
                <c:pt idx="1082">
                  <c:v>25.550259524119827</c:v>
                </c:pt>
                <c:pt idx="1083">
                  <c:v>25.532415841373364</c:v>
                </c:pt>
                <c:pt idx="1084">
                  <c:v>25.518140895176213</c:v>
                </c:pt>
                <c:pt idx="1085">
                  <c:v>25.482453529683308</c:v>
                </c:pt>
                <c:pt idx="1086">
                  <c:v>25.350410277359586</c:v>
                </c:pt>
                <c:pt idx="1087">
                  <c:v>25.425353744894686</c:v>
                </c:pt>
                <c:pt idx="1088">
                  <c:v>25.357547750458178</c:v>
                </c:pt>
                <c:pt idx="1089">
                  <c:v>24.613313479874545</c:v>
                </c:pt>
                <c:pt idx="1090">
                  <c:v>24.675612792174586</c:v>
                </c:pt>
                <c:pt idx="1091">
                  <c:v>24.679073865080163</c:v>
                </c:pt>
                <c:pt idx="1092">
                  <c:v>24.658307427646807</c:v>
                </c:pt>
                <c:pt idx="1093">
                  <c:v>24.644463136024584</c:v>
                </c:pt>
                <c:pt idx="1094">
                  <c:v>24.66176850055237</c:v>
                </c:pt>
                <c:pt idx="1095">
                  <c:v>24.675612792174586</c:v>
                </c:pt>
                <c:pt idx="1096">
                  <c:v>24.644463136024584</c:v>
                </c:pt>
                <c:pt idx="1097">
                  <c:v>24.613313479874545</c:v>
                </c:pt>
                <c:pt idx="1098">
                  <c:v>24.613313479874545</c:v>
                </c:pt>
                <c:pt idx="1099">
                  <c:v>24.613313479874545</c:v>
                </c:pt>
                <c:pt idx="1100">
                  <c:v>24.613313479874545</c:v>
                </c:pt>
                <c:pt idx="1101">
                  <c:v>24.630618844402346</c:v>
                </c:pt>
                <c:pt idx="1102">
                  <c:v>24.630618844402346</c:v>
                </c:pt>
                <c:pt idx="1103">
                  <c:v>24.62023562568568</c:v>
                </c:pt>
                <c:pt idx="1104">
                  <c:v>24.613313479874545</c:v>
                </c:pt>
                <c:pt idx="1105">
                  <c:v>24.616774552780115</c:v>
                </c:pt>
                <c:pt idx="1106">
                  <c:v>24.627157771496798</c:v>
                </c:pt>
                <c:pt idx="1107">
                  <c:v>24.609852406968994</c:v>
                </c:pt>
                <c:pt idx="1108">
                  <c:v>24.464487344935577</c:v>
                </c:pt>
                <c:pt idx="1109">
                  <c:v>24.606391334063439</c:v>
                </c:pt>
                <c:pt idx="1110">
                  <c:v>24.582163823724535</c:v>
                </c:pt>
                <c:pt idx="1111">
                  <c:v>24.568319532102286</c:v>
                </c:pt>
                <c:pt idx="1112">
                  <c:v>24.596008115346766</c:v>
                </c:pt>
                <c:pt idx="1113">
                  <c:v>21.111860680838916</c:v>
                </c:pt>
                <c:pt idx="1114">
                  <c:v>21.085127290948932</c:v>
                </c:pt>
                <c:pt idx="1115">
                  <c:v>21.111860680838916</c:v>
                </c:pt>
                <c:pt idx="1116">
                  <c:v>20.978193731389169</c:v>
                </c:pt>
                <c:pt idx="1117">
                  <c:v>21.07027540767676</c:v>
                </c:pt>
                <c:pt idx="1118">
                  <c:v>20.9663122247714</c:v>
                </c:pt>
                <c:pt idx="1119">
                  <c:v>21.061364277713441</c:v>
                </c:pt>
                <c:pt idx="1120">
                  <c:v>21.019779004551296</c:v>
                </c:pt>
                <c:pt idx="1121">
                  <c:v>21.058393901059006</c:v>
                </c:pt>
                <c:pt idx="1122">
                  <c:v>20.912845444991532</c:v>
                </c:pt>
                <c:pt idx="1123">
                  <c:v>20.993045614661362</c:v>
                </c:pt>
                <c:pt idx="1124">
                  <c:v>21.016808627896882</c:v>
                </c:pt>
                <c:pt idx="1125">
                  <c:v>20.996015991315794</c:v>
                </c:pt>
                <c:pt idx="1126">
                  <c:v>20.984134484698043</c:v>
                </c:pt>
                <c:pt idx="1127">
                  <c:v>21.001956744624682</c:v>
                </c:pt>
                <c:pt idx="1128">
                  <c:v>20.969282601425835</c:v>
                </c:pt>
                <c:pt idx="1129">
                  <c:v>21.022749381205724</c:v>
                </c:pt>
                <c:pt idx="1130">
                  <c:v>21.01383825124244</c:v>
                </c:pt>
                <c:pt idx="1131">
                  <c:v>20.936608458227031</c:v>
                </c:pt>
                <c:pt idx="1132">
                  <c:v>20.978193731389169</c:v>
                </c:pt>
                <c:pt idx="1133">
                  <c:v>20.924726951609273</c:v>
                </c:pt>
                <c:pt idx="1134">
                  <c:v>21.00789749793357</c:v>
                </c:pt>
                <c:pt idx="1135">
                  <c:v>21.010867874587987</c:v>
                </c:pt>
                <c:pt idx="1136">
                  <c:v>21.001956744624682</c:v>
                </c:pt>
                <c:pt idx="1137">
                  <c:v>20.830898524427344</c:v>
                </c:pt>
                <c:pt idx="1138">
                  <c:v>20.819107120353511</c:v>
                </c:pt>
                <c:pt idx="1139">
                  <c:v>20.833846375445813</c:v>
                </c:pt>
                <c:pt idx="1140">
                  <c:v>20.833846375445813</c:v>
                </c:pt>
                <c:pt idx="1141">
                  <c:v>20.739515142855051</c:v>
                </c:pt>
                <c:pt idx="1142">
                  <c:v>20.830898524427344</c:v>
                </c:pt>
                <c:pt idx="1143">
                  <c:v>20.792576461187334</c:v>
                </c:pt>
                <c:pt idx="1144">
                  <c:v>20.792576461187334</c:v>
                </c:pt>
                <c:pt idx="1145">
                  <c:v>20.727723738781197</c:v>
                </c:pt>
                <c:pt idx="1146">
                  <c:v>20.739515142855051</c:v>
                </c:pt>
                <c:pt idx="1147">
                  <c:v>20.727723738781197</c:v>
                </c:pt>
                <c:pt idx="1148">
                  <c:v>20.674662420448922</c:v>
                </c:pt>
                <c:pt idx="1149">
                  <c:v>20.662871016375064</c:v>
                </c:pt>
                <c:pt idx="1150">
                  <c:v>20.73656729183659</c:v>
                </c:pt>
                <c:pt idx="1151">
                  <c:v>20.727723738781197</c:v>
                </c:pt>
                <c:pt idx="1152">
                  <c:v>20.730671589799677</c:v>
                </c:pt>
                <c:pt idx="1153">
                  <c:v>20.698245228596601</c:v>
                </c:pt>
                <c:pt idx="1154">
                  <c:v>20.707088781651986</c:v>
                </c:pt>
                <c:pt idx="1155">
                  <c:v>20.680558122485834</c:v>
                </c:pt>
                <c:pt idx="1156">
                  <c:v>20.55085267767355</c:v>
                </c:pt>
                <c:pt idx="1157">
                  <c:v>20.656975314338151</c:v>
                </c:pt>
                <c:pt idx="1158">
                  <c:v>20.627496804153534</c:v>
                </c:pt>
                <c:pt idx="1159">
                  <c:v>20.665818867393533</c:v>
                </c:pt>
                <c:pt idx="1160">
                  <c:v>20.648131761282766</c:v>
                </c:pt>
                <c:pt idx="1161">
                  <c:v>22.647578675497705</c:v>
                </c:pt>
                <c:pt idx="1162">
                  <c:v>22.673422969708387</c:v>
                </c:pt>
                <c:pt idx="1163">
                  <c:v>22.63142599161603</c:v>
                </c:pt>
                <c:pt idx="1164">
                  <c:v>22.63142599161603</c:v>
                </c:pt>
                <c:pt idx="1165">
                  <c:v>22.644348138721348</c:v>
                </c:pt>
                <c:pt idx="1166">
                  <c:v>22.63142599161603</c:v>
                </c:pt>
                <c:pt idx="1167">
                  <c:v>22.62819545483968</c:v>
                </c:pt>
                <c:pt idx="1168">
                  <c:v>22.62819545483968</c:v>
                </c:pt>
                <c:pt idx="1169">
                  <c:v>22.602351160628984</c:v>
                </c:pt>
                <c:pt idx="1170">
                  <c:v>22.602351160628984</c:v>
                </c:pt>
                <c:pt idx="1171">
                  <c:v>22.602351160628984</c:v>
                </c:pt>
                <c:pt idx="1172">
                  <c:v>22.576506866418278</c:v>
                </c:pt>
                <c:pt idx="1173">
                  <c:v>22.586198476747285</c:v>
                </c:pt>
                <c:pt idx="1174">
                  <c:v>22.586198476747285</c:v>
                </c:pt>
                <c:pt idx="1175">
                  <c:v>22.582967939970953</c:v>
                </c:pt>
                <c:pt idx="1176">
                  <c:v>22.553893108983914</c:v>
                </c:pt>
                <c:pt idx="1177">
                  <c:v>22.582967939970953</c:v>
                </c:pt>
                <c:pt idx="1178">
                  <c:v>22.576506866418278</c:v>
                </c:pt>
                <c:pt idx="1179">
                  <c:v>22.579737403194606</c:v>
                </c:pt>
                <c:pt idx="1180">
                  <c:v>22.450515932141112</c:v>
                </c:pt>
                <c:pt idx="1181">
                  <c:v>22.515126667667857</c:v>
                </c:pt>
                <c:pt idx="1182">
                  <c:v>22.521587741220539</c:v>
                </c:pt>
                <c:pt idx="1183">
                  <c:v>22.537740425102225</c:v>
                </c:pt>
                <c:pt idx="1184">
                  <c:v>22.557123645760246</c:v>
                </c:pt>
                <c:pt idx="1185">
                  <c:v>22.810534286374224</c:v>
                </c:pt>
                <c:pt idx="1186">
                  <c:v>22.784403395235273</c:v>
                </c:pt>
                <c:pt idx="1187">
                  <c:v>22.794202479412387</c:v>
                </c:pt>
                <c:pt idx="1188">
                  <c:v>22.794202479412387</c:v>
                </c:pt>
                <c:pt idx="1189">
                  <c:v>22.764805226881055</c:v>
                </c:pt>
                <c:pt idx="1190">
                  <c:v>22.794202479412387</c:v>
                </c:pt>
                <c:pt idx="1191">
                  <c:v>22.781137033842896</c:v>
                </c:pt>
                <c:pt idx="1192">
                  <c:v>22.679879830679432</c:v>
                </c:pt>
                <c:pt idx="1193">
                  <c:v>22.751739781311567</c:v>
                </c:pt>
                <c:pt idx="1194">
                  <c:v>22.73867433574209</c:v>
                </c:pt>
                <c:pt idx="1195">
                  <c:v>22.692945276248913</c:v>
                </c:pt>
                <c:pt idx="1196">
                  <c:v>22.722342528780221</c:v>
                </c:pt>
                <c:pt idx="1197">
                  <c:v>22.709277083210761</c:v>
                </c:pt>
                <c:pt idx="1198">
                  <c:v>22.706010721818391</c:v>
                </c:pt>
                <c:pt idx="1199">
                  <c:v>22.722342528780221</c:v>
                </c:pt>
                <c:pt idx="1200">
                  <c:v>22.715809805995487</c:v>
                </c:pt>
                <c:pt idx="1201">
                  <c:v>22.689678914856543</c:v>
                </c:pt>
                <c:pt idx="1202">
                  <c:v>22.715809805995487</c:v>
                </c:pt>
                <c:pt idx="1203">
                  <c:v>22.6602816623252</c:v>
                </c:pt>
                <c:pt idx="1204">
                  <c:v>22.666814385109937</c:v>
                </c:pt>
                <c:pt idx="1205">
                  <c:v>22.6602816623252</c:v>
                </c:pt>
                <c:pt idx="1206">
                  <c:v>22.6602816623252</c:v>
                </c:pt>
                <c:pt idx="1207">
                  <c:v>22.617818964224398</c:v>
                </c:pt>
                <c:pt idx="1208">
                  <c:v>22.588421711693066</c:v>
                </c:pt>
                <c:pt idx="1209">
                  <c:v>22.076991925843547</c:v>
                </c:pt>
                <c:pt idx="1210">
                  <c:v>22.048376125776628</c:v>
                </c:pt>
                <c:pt idx="1211">
                  <c:v>22.007042192346653</c:v>
                </c:pt>
                <c:pt idx="1212">
                  <c:v>22.086530525865825</c:v>
                </c:pt>
                <c:pt idx="1213">
                  <c:v>22.048376125776628</c:v>
                </c:pt>
                <c:pt idx="1214">
                  <c:v>22.089710059206602</c:v>
                </c:pt>
                <c:pt idx="1215">
                  <c:v>21.949810592212831</c:v>
                </c:pt>
                <c:pt idx="1216">
                  <c:v>22.06109425913969</c:v>
                </c:pt>
                <c:pt idx="1217">
                  <c:v>21.978426392279733</c:v>
                </c:pt>
                <c:pt idx="1218">
                  <c:v>21.978426392279733</c:v>
                </c:pt>
                <c:pt idx="1219">
                  <c:v>22.051555659117398</c:v>
                </c:pt>
                <c:pt idx="1220">
                  <c:v>22.064273792480471</c:v>
                </c:pt>
                <c:pt idx="1221">
                  <c:v>22.076991925843547</c:v>
                </c:pt>
                <c:pt idx="1222">
                  <c:v>22.07381239250277</c:v>
                </c:pt>
                <c:pt idx="1223">
                  <c:v>22.029298925732025</c:v>
                </c:pt>
                <c:pt idx="1224">
                  <c:v>22.00386265900589</c:v>
                </c:pt>
                <c:pt idx="1225">
                  <c:v>22.054735192458168</c:v>
                </c:pt>
                <c:pt idx="1226">
                  <c:v>22.048376125776628</c:v>
                </c:pt>
                <c:pt idx="1227">
                  <c:v>22.032478459072795</c:v>
                </c:pt>
                <c:pt idx="1228">
                  <c:v>22.016580792368938</c:v>
                </c:pt>
                <c:pt idx="1229">
                  <c:v>22.000683125665113</c:v>
                </c:pt>
                <c:pt idx="1230">
                  <c:v>21.994324058983587</c:v>
                </c:pt>
                <c:pt idx="1231">
                  <c:v>21.984785458961273</c:v>
                </c:pt>
                <c:pt idx="1232">
                  <c:v>21.946631058872061</c:v>
                </c:pt>
                <c:pt idx="1233">
                  <c:v>21.941624117390763</c:v>
                </c:pt>
                <c:pt idx="1234">
                  <c:v>21.938451743831475</c:v>
                </c:pt>
                <c:pt idx="1235">
                  <c:v>21.95748598518724</c:v>
                </c:pt>
                <c:pt idx="1236">
                  <c:v>21.967003105865125</c:v>
                </c:pt>
                <c:pt idx="1237">
                  <c:v>21.941624117390763</c:v>
                </c:pt>
                <c:pt idx="1238">
                  <c:v>21.954313611627949</c:v>
                </c:pt>
                <c:pt idx="1239">
                  <c:v>21.970175479424434</c:v>
                </c:pt>
                <c:pt idx="1240">
                  <c:v>21.900383261119888</c:v>
                </c:pt>
                <c:pt idx="1241">
                  <c:v>21.91624512891639</c:v>
                </c:pt>
                <c:pt idx="1242">
                  <c:v>21.925762249594261</c:v>
                </c:pt>
                <c:pt idx="1243">
                  <c:v>21.913072755357092</c:v>
                </c:pt>
                <c:pt idx="1244">
                  <c:v>21.887693766882716</c:v>
                </c:pt>
                <c:pt idx="1245">
                  <c:v>21.925762249594261</c:v>
                </c:pt>
                <c:pt idx="1246">
                  <c:v>21.897210887560593</c:v>
                </c:pt>
                <c:pt idx="1247">
                  <c:v>21.913072755357092</c:v>
                </c:pt>
                <c:pt idx="1248">
                  <c:v>21.871831899086228</c:v>
                </c:pt>
                <c:pt idx="1249">
                  <c:v>21.935279370272163</c:v>
                </c:pt>
                <c:pt idx="1250">
                  <c:v>21.887693766882716</c:v>
                </c:pt>
                <c:pt idx="1251">
                  <c:v>21.890866140442014</c:v>
                </c:pt>
                <c:pt idx="1252">
                  <c:v>21.897210887560593</c:v>
                </c:pt>
                <c:pt idx="1253">
                  <c:v>21.783005439425892</c:v>
                </c:pt>
                <c:pt idx="1254">
                  <c:v>21.846452910611841</c:v>
                </c:pt>
                <c:pt idx="1255">
                  <c:v>21.897210887560593</c:v>
                </c:pt>
                <c:pt idx="1256">
                  <c:v>21.909900381797787</c:v>
                </c:pt>
                <c:pt idx="1257">
                  <c:v>25.30660323723405</c:v>
                </c:pt>
                <c:pt idx="1258">
                  <c:v>25.317606954643551</c:v>
                </c:pt>
                <c:pt idx="1259">
                  <c:v>25.302935331430902</c:v>
                </c:pt>
                <c:pt idx="1260">
                  <c:v>25.288263708218228</c:v>
                </c:pt>
                <c:pt idx="1261">
                  <c:v>25.321274860446731</c:v>
                </c:pt>
                <c:pt idx="1262">
                  <c:v>25.321274860446731</c:v>
                </c:pt>
                <c:pt idx="1263">
                  <c:v>25.288263708218228</c:v>
                </c:pt>
                <c:pt idx="1264">
                  <c:v>25.284595802415076</c:v>
                </c:pt>
                <c:pt idx="1265">
                  <c:v>25.222241403761274</c:v>
                </c:pt>
                <c:pt idx="1266">
                  <c:v>25.269924179202423</c:v>
                </c:pt>
                <c:pt idx="1267">
                  <c:v>25.284595802415076</c:v>
                </c:pt>
                <c:pt idx="1268">
                  <c:v>25.317606954643551</c:v>
                </c:pt>
                <c:pt idx="1269">
                  <c:v>25.266256273399243</c:v>
                </c:pt>
                <c:pt idx="1270">
                  <c:v>25.266256273399243</c:v>
                </c:pt>
                <c:pt idx="1271">
                  <c:v>25.251584650186594</c:v>
                </c:pt>
                <c:pt idx="1272">
                  <c:v>25.251584650186594</c:v>
                </c:pt>
                <c:pt idx="1273">
                  <c:v>25.233245121170793</c:v>
                </c:pt>
                <c:pt idx="1274">
                  <c:v>25.240580932777096</c:v>
                </c:pt>
                <c:pt idx="1275">
                  <c:v>25.236913026973941</c:v>
                </c:pt>
                <c:pt idx="1276">
                  <c:v>25.196566063139134</c:v>
                </c:pt>
                <c:pt idx="1277">
                  <c:v>25.222241403761274</c:v>
                </c:pt>
                <c:pt idx="1278">
                  <c:v>25.207569780548639</c:v>
                </c:pt>
                <c:pt idx="1279">
                  <c:v>25.141547476091674</c:v>
                </c:pt>
                <c:pt idx="1280">
                  <c:v>25.218573497958133</c:v>
                </c:pt>
                <c:pt idx="1281">
                  <c:v>21.683714222978942</c:v>
                </c:pt>
                <c:pt idx="1282">
                  <c:v>21.712172743372626</c:v>
                </c:pt>
                <c:pt idx="1283">
                  <c:v>21.715334801194146</c:v>
                </c:pt>
                <c:pt idx="1284">
                  <c:v>21.661579818228294</c:v>
                </c:pt>
                <c:pt idx="1285">
                  <c:v>21.674228049514383</c:v>
                </c:pt>
                <c:pt idx="1286">
                  <c:v>21.592014546154832</c:v>
                </c:pt>
                <c:pt idx="1287">
                  <c:v>21.645769529120685</c:v>
                </c:pt>
                <c:pt idx="1288">
                  <c:v>21.620473066548531</c:v>
                </c:pt>
                <c:pt idx="1289">
                  <c:v>21.648931586942208</c:v>
                </c:pt>
                <c:pt idx="1290">
                  <c:v>21.607824835262448</c:v>
                </c:pt>
                <c:pt idx="1291">
                  <c:v>21.636283355656143</c:v>
                </c:pt>
                <c:pt idx="1292">
                  <c:v>21.636283355656143</c:v>
                </c:pt>
                <c:pt idx="1293">
                  <c:v>21.607824835262448</c:v>
                </c:pt>
                <c:pt idx="1294">
                  <c:v>21.604662777440925</c:v>
                </c:pt>
                <c:pt idx="1295">
                  <c:v>21.610986893083965</c:v>
                </c:pt>
                <c:pt idx="1296">
                  <c:v>21.604662777440925</c:v>
                </c:pt>
                <c:pt idx="1297">
                  <c:v>21.544583678832026</c:v>
                </c:pt>
                <c:pt idx="1298">
                  <c:v>21.560393967939621</c:v>
                </c:pt>
                <c:pt idx="1299">
                  <c:v>21.506638984973769</c:v>
                </c:pt>
                <c:pt idx="1300">
                  <c:v>21.531935447545944</c:v>
                </c:pt>
                <c:pt idx="1301">
                  <c:v>21.550907794475084</c:v>
                </c:pt>
                <c:pt idx="1302">
                  <c:v>21.538259563188987</c:v>
                </c:pt>
                <c:pt idx="1303">
                  <c:v>21.535097505367464</c:v>
                </c:pt>
                <c:pt idx="1304">
                  <c:v>21.49715281150921</c:v>
                </c:pt>
                <c:pt idx="1305">
                  <c:v>16.253782628033289</c:v>
                </c:pt>
                <c:pt idx="1306">
                  <c:v>16.253782628033289</c:v>
                </c:pt>
                <c:pt idx="1307">
                  <c:v>16.244232069919828</c:v>
                </c:pt>
                <c:pt idx="1308">
                  <c:v>16.244232069919828</c:v>
                </c:pt>
                <c:pt idx="1309">
                  <c:v>16.203642197937622</c:v>
                </c:pt>
                <c:pt idx="1310">
                  <c:v>16.222743314164532</c:v>
                </c:pt>
                <c:pt idx="1311">
                  <c:v>16.16305232595543</c:v>
                </c:pt>
                <c:pt idx="1312">
                  <c:v>16.170215244540525</c:v>
                </c:pt>
                <c:pt idx="1313">
                  <c:v>16.172602884068876</c:v>
                </c:pt>
                <c:pt idx="1314">
                  <c:v>16.15350176784197</c:v>
                </c:pt>
                <c:pt idx="1315">
                  <c:v>16.16305232595543</c:v>
                </c:pt>
                <c:pt idx="1316">
                  <c:v>16.120074814444855</c:v>
                </c:pt>
                <c:pt idx="1317">
                  <c:v>16.132013012086684</c:v>
                </c:pt>
                <c:pt idx="1318">
                  <c:v>16.091423140104474</c:v>
                </c:pt>
                <c:pt idx="1319">
                  <c:v>16.084260221519376</c:v>
                </c:pt>
                <c:pt idx="1320">
                  <c:v>16.09858605868957</c:v>
                </c:pt>
                <c:pt idx="1321">
                  <c:v>16.08664786104773</c:v>
                </c:pt>
                <c:pt idx="1322">
                  <c:v>16.074709663405919</c:v>
                </c:pt>
                <c:pt idx="1323">
                  <c:v>16.067546744820817</c:v>
                </c:pt>
                <c:pt idx="1324">
                  <c:v>16.050833268122272</c:v>
                </c:pt>
                <c:pt idx="1325">
                  <c:v>16.038895070480454</c:v>
                </c:pt>
                <c:pt idx="1326">
                  <c:v>16.043670349537166</c:v>
                </c:pt>
                <c:pt idx="1327">
                  <c:v>16.034119791423713</c:v>
                </c:pt>
                <c:pt idx="1328">
                  <c:v>16.026956872838625</c:v>
                </c:pt>
                <c:pt idx="1329">
                  <c:v>16.075667798482023</c:v>
                </c:pt>
                <c:pt idx="1330">
                  <c:v>16.116502704564272</c:v>
                </c:pt>
                <c:pt idx="1331">
                  <c:v>16.097286278172618</c:v>
                </c:pt>
                <c:pt idx="1332">
                  <c:v>16.087678064976799</c:v>
                </c:pt>
                <c:pt idx="1333">
                  <c:v>16.05404931879141</c:v>
                </c:pt>
                <c:pt idx="1334">
                  <c:v>16.05404931879141</c:v>
                </c:pt>
                <c:pt idx="1335">
                  <c:v>16.056451372090361</c:v>
                </c:pt>
                <c:pt idx="1336">
                  <c:v>16.006008252812283</c:v>
                </c:pt>
                <c:pt idx="1337">
                  <c:v>16.003606199513314</c:v>
                </c:pt>
                <c:pt idx="1338">
                  <c:v>15.974781559925848</c:v>
                </c:pt>
                <c:pt idx="1339">
                  <c:v>16.025224679203919</c:v>
                </c:pt>
                <c:pt idx="1340">
                  <c:v>16.037234945698721</c:v>
                </c:pt>
                <c:pt idx="1341">
                  <c:v>16.006008252812283</c:v>
                </c:pt>
                <c:pt idx="1342">
                  <c:v>15.993997986317497</c:v>
                </c:pt>
                <c:pt idx="1343">
                  <c:v>15.957967186833145</c:v>
                </c:pt>
                <c:pt idx="1344">
                  <c:v>15.991595933018537</c:v>
                </c:pt>
                <c:pt idx="1345">
                  <c:v>15.991595933018537</c:v>
                </c:pt>
                <c:pt idx="1346">
                  <c:v>15.974781559925848</c:v>
                </c:pt>
                <c:pt idx="1347">
                  <c:v>15.972379506626886</c:v>
                </c:pt>
                <c:pt idx="1348">
                  <c:v>15.979585666523768</c:v>
                </c:pt>
                <c:pt idx="1349">
                  <c:v>15.941152813740452</c:v>
                </c:pt>
                <c:pt idx="1350">
                  <c:v>15.931544600544624</c:v>
                </c:pt>
                <c:pt idx="1351">
                  <c:v>15.933946653843579</c:v>
                </c:pt>
                <c:pt idx="1352">
                  <c:v>15.924338440647752</c:v>
                </c:pt>
                <c:pt idx="1353">
                  <c:v>17.398142540617354</c:v>
                </c:pt>
                <c:pt idx="1354">
                  <c:v>17.387651413317077</c:v>
                </c:pt>
                <c:pt idx="1355">
                  <c:v>17.398142540617354</c:v>
                </c:pt>
                <c:pt idx="1356">
                  <c:v>17.398142540617354</c:v>
                </c:pt>
                <c:pt idx="1357">
                  <c:v>17.390274195142148</c:v>
                </c:pt>
                <c:pt idx="1358">
                  <c:v>17.387651413317077</c:v>
                </c:pt>
                <c:pt idx="1359">
                  <c:v>17.353555249591096</c:v>
                </c:pt>
                <c:pt idx="1360">
                  <c:v>17.332572994990507</c:v>
                </c:pt>
                <c:pt idx="1361">
                  <c:v>17.36666915871648</c:v>
                </c:pt>
                <c:pt idx="1362">
                  <c:v>17.332572994990507</c:v>
                </c:pt>
                <c:pt idx="1363">
                  <c:v>17.377160286016782</c:v>
                </c:pt>
                <c:pt idx="1364">
                  <c:v>17.343064122290823</c:v>
                </c:pt>
                <c:pt idx="1365">
                  <c:v>17.377160286016782</c:v>
                </c:pt>
                <c:pt idx="1366">
                  <c:v>17.395519758792286</c:v>
                </c:pt>
                <c:pt idx="1367">
                  <c:v>17.390274195142148</c:v>
                </c:pt>
                <c:pt idx="1368">
                  <c:v>17.371914722366636</c:v>
                </c:pt>
                <c:pt idx="1369">
                  <c:v>17.358800813241253</c:v>
                </c:pt>
                <c:pt idx="1370">
                  <c:v>17.392896976967201</c:v>
                </c:pt>
                <c:pt idx="1371">
                  <c:v>17.36666915871648</c:v>
                </c:pt>
                <c:pt idx="1372">
                  <c:v>17.398142540617354</c:v>
                </c:pt>
                <c:pt idx="1373">
                  <c:v>17.364046376891384</c:v>
                </c:pt>
                <c:pt idx="1374">
                  <c:v>17.400765322442449</c:v>
                </c:pt>
                <c:pt idx="1375">
                  <c:v>17.416502013392886</c:v>
                </c:pt>
                <c:pt idx="1376">
                  <c:v>17.398142540617354</c:v>
                </c:pt>
                <c:pt idx="1377">
                  <c:v>19.296131684327605</c:v>
                </c:pt>
                <c:pt idx="1378">
                  <c:v>19.307765550433633</c:v>
                </c:pt>
                <c:pt idx="1379">
                  <c:v>19.307765550433633</c:v>
                </c:pt>
                <c:pt idx="1380">
                  <c:v>19.296131684327605</c:v>
                </c:pt>
                <c:pt idx="1381">
                  <c:v>19.296131684327605</c:v>
                </c:pt>
                <c:pt idx="1382">
                  <c:v>19.284497818221585</c:v>
                </c:pt>
                <c:pt idx="1383">
                  <c:v>19.296131684327605</c:v>
                </c:pt>
                <c:pt idx="1384">
                  <c:v>19.307765550433633</c:v>
                </c:pt>
                <c:pt idx="1385">
                  <c:v>19.296131684327605</c:v>
                </c:pt>
                <c:pt idx="1386">
                  <c:v>19.293223217801099</c:v>
                </c:pt>
                <c:pt idx="1387">
                  <c:v>19.296131684327605</c:v>
                </c:pt>
                <c:pt idx="1388">
                  <c:v>19.296131684327605</c:v>
                </c:pt>
                <c:pt idx="1389">
                  <c:v>19.272863952115571</c:v>
                </c:pt>
                <c:pt idx="1390">
                  <c:v>19.30485708390713</c:v>
                </c:pt>
                <c:pt idx="1391">
                  <c:v>19.290314751274604</c:v>
                </c:pt>
                <c:pt idx="1392">
                  <c:v>19.281589351695082</c:v>
                </c:pt>
                <c:pt idx="1393">
                  <c:v>19.275772418642074</c:v>
                </c:pt>
                <c:pt idx="1394">
                  <c:v>19.278680885168569</c:v>
                </c:pt>
                <c:pt idx="1395">
                  <c:v>19.272863952115571</c:v>
                </c:pt>
                <c:pt idx="1396">
                  <c:v>19.26123008600954</c:v>
                </c:pt>
                <c:pt idx="1397">
                  <c:v>19.243779286850508</c:v>
                </c:pt>
                <c:pt idx="1398">
                  <c:v>19.246687753377021</c:v>
                </c:pt>
                <c:pt idx="1399">
                  <c:v>19.237962353797506</c:v>
                </c:pt>
                <c:pt idx="1400">
                  <c:v>19.232145420744505</c:v>
                </c:pt>
                <c:pt idx="1401">
                  <c:v>19.104341047189266</c:v>
                </c:pt>
                <c:pt idx="1402">
                  <c:v>19.115888870307433</c:v>
                </c:pt>
                <c:pt idx="1403">
                  <c:v>19.063923666275642</c:v>
                </c:pt>
                <c:pt idx="1404">
                  <c:v>19.101454091409721</c:v>
                </c:pt>
                <c:pt idx="1405">
                  <c:v>19.101454091409721</c:v>
                </c:pt>
                <c:pt idx="1406">
                  <c:v>19.089906268291546</c:v>
                </c:pt>
                <c:pt idx="1407">
                  <c:v>19.078358445173361</c:v>
                </c:pt>
                <c:pt idx="1408">
                  <c:v>19.029280196921111</c:v>
                </c:pt>
                <c:pt idx="1409">
                  <c:v>19.04371497581883</c:v>
                </c:pt>
                <c:pt idx="1410">
                  <c:v>19.04371497581883</c:v>
                </c:pt>
                <c:pt idx="1411">
                  <c:v>19.052375843157471</c:v>
                </c:pt>
                <c:pt idx="1412">
                  <c:v>19.032167152700669</c:v>
                </c:pt>
                <c:pt idx="1413">
                  <c:v>19.032167152700669</c:v>
                </c:pt>
                <c:pt idx="1414">
                  <c:v>19.006184550684768</c:v>
                </c:pt>
                <c:pt idx="1415">
                  <c:v>19.017732373802932</c:v>
                </c:pt>
                <c:pt idx="1416">
                  <c:v>19.006184550684768</c:v>
                </c:pt>
                <c:pt idx="1417">
                  <c:v>19.014845418023395</c:v>
                </c:pt>
                <c:pt idx="1418">
                  <c:v>18.994636727566586</c:v>
                </c:pt>
                <c:pt idx="1419">
                  <c:v>18.980201948668864</c:v>
                </c:pt>
                <c:pt idx="1420">
                  <c:v>18.985975860227953</c:v>
                </c:pt>
                <c:pt idx="1421">
                  <c:v>18.974428037109789</c:v>
                </c:pt>
                <c:pt idx="1422">
                  <c:v>18.980201948668864</c:v>
                </c:pt>
                <c:pt idx="1423">
                  <c:v>18.983088904448415</c:v>
                </c:pt>
                <c:pt idx="1424">
                  <c:v>18.983088904448415</c:v>
                </c:pt>
                <c:pt idx="1425">
                  <c:v>19.539901727018538</c:v>
                </c:pt>
                <c:pt idx="1426">
                  <c:v>19.539901727018538</c:v>
                </c:pt>
                <c:pt idx="1427">
                  <c:v>19.554762167485681</c:v>
                </c:pt>
                <c:pt idx="1428">
                  <c:v>19.539901727018538</c:v>
                </c:pt>
                <c:pt idx="1429">
                  <c:v>19.51612502227109</c:v>
                </c:pt>
                <c:pt idx="1430">
                  <c:v>19.54287381511195</c:v>
                </c:pt>
                <c:pt idx="1431">
                  <c:v>19.539901727018538</c:v>
                </c:pt>
                <c:pt idx="1432">
                  <c:v>19.51612502227109</c:v>
                </c:pt>
                <c:pt idx="1433">
                  <c:v>19.48937622943021</c:v>
                </c:pt>
                <c:pt idx="1434">
                  <c:v>19.504236669897367</c:v>
                </c:pt>
                <c:pt idx="1435">
                  <c:v>19.539901727018538</c:v>
                </c:pt>
                <c:pt idx="1436">
                  <c:v>19.572594696046256</c:v>
                </c:pt>
                <c:pt idx="1437">
                  <c:v>19.548817991298829</c:v>
                </c:pt>
                <c:pt idx="1438">
                  <c:v>19.554762167485681</c:v>
                </c:pt>
                <c:pt idx="1439">
                  <c:v>19.572594696046256</c:v>
                </c:pt>
                <c:pt idx="1440">
                  <c:v>19.569622607952816</c:v>
                </c:pt>
                <c:pt idx="1441">
                  <c:v>19.596371400793693</c:v>
                </c:pt>
                <c:pt idx="1442">
                  <c:v>19.617176017447719</c:v>
                </c:pt>
                <c:pt idx="1443">
                  <c:v>19.63798063410173</c:v>
                </c:pt>
                <c:pt idx="1444">
                  <c:v>19.63500854600829</c:v>
                </c:pt>
                <c:pt idx="1445">
                  <c:v>19.640952722195156</c:v>
                </c:pt>
                <c:pt idx="1446">
                  <c:v>19.682561955503164</c:v>
                </c:pt>
                <c:pt idx="1447">
                  <c:v>19.682561955503164</c:v>
                </c:pt>
                <c:pt idx="1448">
                  <c:v>19.673645691222877</c:v>
                </c:pt>
                <c:pt idx="1449">
                  <c:v>19.352066371592386</c:v>
                </c:pt>
                <c:pt idx="1450">
                  <c:v>19.363739239665879</c:v>
                </c:pt>
                <c:pt idx="1451">
                  <c:v>19.37833032475778</c:v>
                </c:pt>
                <c:pt idx="1452">
                  <c:v>19.390003192831273</c:v>
                </c:pt>
                <c:pt idx="1453">
                  <c:v>19.37833032475778</c:v>
                </c:pt>
                <c:pt idx="1454">
                  <c:v>19.404594277923142</c:v>
                </c:pt>
                <c:pt idx="1455">
                  <c:v>19.390003192831273</c:v>
                </c:pt>
                <c:pt idx="1456">
                  <c:v>19.375412107739379</c:v>
                </c:pt>
                <c:pt idx="1457">
                  <c:v>19.436694665125284</c:v>
                </c:pt>
                <c:pt idx="1458">
                  <c:v>19.37249389072101</c:v>
                </c:pt>
                <c:pt idx="1459">
                  <c:v>19.390003192831273</c:v>
                </c:pt>
                <c:pt idx="1460">
                  <c:v>19.384166758794535</c:v>
                </c:pt>
                <c:pt idx="1461">
                  <c:v>19.37249389072101</c:v>
                </c:pt>
                <c:pt idx="1462">
                  <c:v>19.37249389072101</c:v>
                </c:pt>
                <c:pt idx="1463">
                  <c:v>19.392921409849663</c:v>
                </c:pt>
                <c:pt idx="1464">
                  <c:v>19.349148154574017</c:v>
                </c:pt>
                <c:pt idx="1465">
                  <c:v>19.357902805629134</c:v>
                </c:pt>
                <c:pt idx="1466">
                  <c:v>19.340393503518886</c:v>
                </c:pt>
                <c:pt idx="1467">
                  <c:v>19.302456682279985</c:v>
                </c:pt>
                <c:pt idx="1468">
                  <c:v>19.328720635445379</c:v>
                </c:pt>
                <c:pt idx="1469">
                  <c:v>19.290783814206492</c:v>
                </c:pt>
                <c:pt idx="1470">
                  <c:v>19.252846992967594</c:v>
                </c:pt>
                <c:pt idx="1471">
                  <c:v>19.282029163151357</c:v>
                </c:pt>
                <c:pt idx="1472">
                  <c:v>19.273274512096233</c:v>
                </c:pt>
                <c:pt idx="1473">
                  <c:v>17.676897501751231</c:v>
                </c:pt>
                <c:pt idx="1474">
                  <c:v>17.663519026139511</c:v>
                </c:pt>
                <c:pt idx="1475">
                  <c:v>17.63943777003843</c:v>
                </c:pt>
                <c:pt idx="1476">
                  <c:v>17.652816245650143</c:v>
                </c:pt>
                <c:pt idx="1477">
                  <c:v>17.494950233431837</c:v>
                </c:pt>
                <c:pt idx="1478">
                  <c:v>17.585923867591539</c:v>
                </c:pt>
                <c:pt idx="1479">
                  <c:v>17.59662664808091</c:v>
                </c:pt>
                <c:pt idx="1480">
                  <c:v>17.56451830661279</c:v>
                </c:pt>
                <c:pt idx="1481">
                  <c:v>17.540437050511684</c:v>
                </c:pt>
                <c:pt idx="1482">
                  <c:v>17.529734270022296</c:v>
                </c:pt>
                <c:pt idx="1483">
                  <c:v>17.519031489532949</c:v>
                </c:pt>
                <c:pt idx="1484">
                  <c:v>17.519031489532949</c:v>
                </c:pt>
                <c:pt idx="1485">
                  <c:v>17.497625928554186</c:v>
                </c:pt>
                <c:pt idx="1486">
                  <c:v>17.484247452942459</c:v>
                </c:pt>
                <c:pt idx="1487">
                  <c:v>17.486923148064808</c:v>
                </c:pt>
                <c:pt idx="1488">
                  <c:v>17.441436330984949</c:v>
                </c:pt>
                <c:pt idx="1489">
                  <c:v>17.441436330984949</c:v>
                </c:pt>
                <c:pt idx="1490">
                  <c:v>17.417355074883861</c:v>
                </c:pt>
                <c:pt idx="1491">
                  <c:v>17.436084940740269</c:v>
                </c:pt>
                <c:pt idx="1492">
                  <c:v>17.417355074883861</c:v>
                </c:pt>
                <c:pt idx="1493">
                  <c:v>17.401300904149792</c:v>
                </c:pt>
                <c:pt idx="1494">
                  <c:v>17.403976599272134</c:v>
                </c:pt>
                <c:pt idx="1495">
                  <c:v>17.390598123660428</c:v>
                </c:pt>
                <c:pt idx="1496">
                  <c:v>17.393273818782774</c:v>
                </c:pt>
                <c:pt idx="1497">
                  <c:v>18.228933113854143</c:v>
                </c:pt>
                <c:pt idx="1498">
                  <c:v>18.214896754813481</c:v>
                </c:pt>
                <c:pt idx="1499">
                  <c:v>18.23735492927857</c:v>
                </c:pt>
                <c:pt idx="1500">
                  <c:v>18.2177040266216</c:v>
                </c:pt>
                <c:pt idx="1501">
                  <c:v>18.262620375551766</c:v>
                </c:pt>
                <c:pt idx="1502">
                  <c:v>18.26542764735991</c:v>
                </c:pt>
                <c:pt idx="1503">
                  <c:v>18.242969472894828</c:v>
                </c:pt>
                <c:pt idx="1504">
                  <c:v>18.242969472894828</c:v>
                </c:pt>
                <c:pt idx="1505">
                  <c:v>18.24016220108669</c:v>
                </c:pt>
                <c:pt idx="1506">
                  <c:v>18.172787677691421</c:v>
                </c:pt>
                <c:pt idx="1507">
                  <c:v>18.169980405883294</c:v>
                </c:pt>
                <c:pt idx="1508">
                  <c:v>18.136293144185654</c:v>
                </c:pt>
                <c:pt idx="1509">
                  <c:v>18.158751318650747</c:v>
                </c:pt>
                <c:pt idx="1510">
                  <c:v>18.133485872377513</c:v>
                </c:pt>
                <c:pt idx="1511">
                  <c:v>18.141907687801925</c:v>
                </c:pt>
                <c:pt idx="1512">
                  <c:v>18.136293144185654</c:v>
                </c:pt>
                <c:pt idx="1513">
                  <c:v>18.052074989941563</c:v>
                </c:pt>
                <c:pt idx="1514">
                  <c:v>18.113834969720568</c:v>
                </c:pt>
                <c:pt idx="1515">
                  <c:v>18.09979861067988</c:v>
                </c:pt>
                <c:pt idx="1516">
                  <c:v>18.105413154296151</c:v>
                </c:pt>
                <c:pt idx="1517">
                  <c:v>18.102605882488017</c:v>
                </c:pt>
                <c:pt idx="1518">
                  <c:v>18.07734043621479</c:v>
                </c:pt>
                <c:pt idx="1519">
                  <c:v>18.049267718133418</c:v>
                </c:pt>
                <c:pt idx="1520">
                  <c:v>18.018387728243926</c:v>
                </c:pt>
                <c:pt idx="1521">
                  <c:v>17.39435802970025</c:v>
                </c:pt>
                <c:pt idx="1522">
                  <c:v>17.407906157590013</c:v>
                </c:pt>
                <c:pt idx="1523">
                  <c:v>17.38351952738843</c:v>
                </c:pt>
                <c:pt idx="1524">
                  <c:v>17.386229152966376</c:v>
                </c:pt>
                <c:pt idx="1525">
                  <c:v>17.372681025076627</c:v>
                </c:pt>
                <c:pt idx="1526">
                  <c:v>17.340165518141188</c:v>
                </c:pt>
                <c:pt idx="1527">
                  <c:v>17.340165518141188</c:v>
                </c:pt>
                <c:pt idx="1528">
                  <c:v>17.315778887939629</c:v>
                </c:pt>
                <c:pt idx="1529">
                  <c:v>17.307650011205777</c:v>
                </c:pt>
                <c:pt idx="1530">
                  <c:v>17.288682632160082</c:v>
                </c:pt>
                <c:pt idx="1531">
                  <c:v>17.28597300658214</c:v>
                </c:pt>
                <c:pt idx="1532">
                  <c:v>17.272424878692377</c:v>
                </c:pt>
                <c:pt idx="1533">
                  <c:v>17.253457499646732</c:v>
                </c:pt>
                <c:pt idx="1534">
                  <c:v>17.253457499646732</c:v>
                </c:pt>
                <c:pt idx="1535">
                  <c:v>17.253457499646732</c:v>
                </c:pt>
                <c:pt idx="1536">
                  <c:v>17.220941992711289</c:v>
                </c:pt>
                <c:pt idx="1537">
                  <c:v>17.218232367133329</c:v>
                </c:pt>
                <c:pt idx="1538">
                  <c:v>17.223651618289242</c:v>
                </c:pt>
                <c:pt idx="1539">
                  <c:v>17.237199746179009</c:v>
                </c:pt>
                <c:pt idx="1540">
                  <c:v>17.20468423924358</c:v>
                </c:pt>
                <c:pt idx="1541">
                  <c:v>17.19926498808768</c:v>
                </c:pt>
                <c:pt idx="1542">
                  <c:v>17.193845736931774</c:v>
                </c:pt>
                <c:pt idx="1543">
                  <c:v>17.207393864821526</c:v>
                </c:pt>
                <c:pt idx="1544">
                  <c:v>17.19926498808768</c:v>
                </c:pt>
                <c:pt idx="1545">
                  <c:v>13.26593362290353</c:v>
                </c:pt>
                <c:pt idx="1546">
                  <c:v>13.26593362290353</c:v>
                </c:pt>
                <c:pt idx="1547">
                  <c:v>13.26593362290353</c:v>
                </c:pt>
                <c:pt idx="1548">
                  <c:v>13.26593362290353</c:v>
                </c:pt>
                <c:pt idx="1549">
                  <c:v>13.282642744068356</c:v>
                </c:pt>
                <c:pt idx="1550">
                  <c:v>13.282642744068356</c:v>
                </c:pt>
                <c:pt idx="1551">
                  <c:v>13.274288183485949</c:v>
                </c:pt>
                <c:pt idx="1552">
                  <c:v>13.282642744068356</c:v>
                </c:pt>
                <c:pt idx="1553">
                  <c:v>13.290997304650768</c:v>
                </c:pt>
                <c:pt idx="1554">
                  <c:v>13.274288183485949</c:v>
                </c:pt>
                <c:pt idx="1555">
                  <c:v>13.282642744068356</c:v>
                </c:pt>
                <c:pt idx="1556">
                  <c:v>13.274288183485949</c:v>
                </c:pt>
                <c:pt idx="1557">
                  <c:v>13.293085944796371</c:v>
                </c:pt>
                <c:pt idx="1558">
                  <c:v>13.272199543340346</c:v>
                </c:pt>
                <c:pt idx="1559">
                  <c:v>13.290997304650768</c:v>
                </c:pt>
                <c:pt idx="1560">
                  <c:v>13.290997304650768</c:v>
                </c:pt>
                <c:pt idx="1561">
                  <c:v>13.280554103922757</c:v>
                </c:pt>
                <c:pt idx="1562">
                  <c:v>13.278465463777149</c:v>
                </c:pt>
                <c:pt idx="1563">
                  <c:v>13.29726322508758</c:v>
                </c:pt>
                <c:pt idx="1564">
                  <c:v>13.286820024359562</c:v>
                </c:pt>
                <c:pt idx="1565">
                  <c:v>13.27011090319473</c:v>
                </c:pt>
                <c:pt idx="1566">
                  <c:v>13.290997304650768</c:v>
                </c:pt>
                <c:pt idx="1567">
                  <c:v>13.288908664505167</c:v>
                </c:pt>
                <c:pt idx="1568">
                  <c:v>13.29726322508758</c:v>
                </c:pt>
                <c:pt idx="1569">
                  <c:v>12.746180830597131</c:v>
                </c:pt>
                <c:pt idx="1570">
                  <c:v>12.73017675949183</c:v>
                </c:pt>
                <c:pt idx="1571">
                  <c:v>12.73817879504448</c:v>
                </c:pt>
                <c:pt idx="1572">
                  <c:v>12.75418286614979</c:v>
                </c:pt>
                <c:pt idx="1573">
                  <c:v>12.73817879504448</c:v>
                </c:pt>
                <c:pt idx="1574">
                  <c:v>12.73817879504448</c:v>
                </c:pt>
                <c:pt idx="1575">
                  <c:v>12.73817879504448</c:v>
                </c:pt>
                <c:pt idx="1576">
                  <c:v>12.722174723939169</c:v>
                </c:pt>
                <c:pt idx="1577">
                  <c:v>12.73817879504448</c:v>
                </c:pt>
                <c:pt idx="1578">
                  <c:v>12.73017675949183</c:v>
                </c:pt>
                <c:pt idx="1579">
                  <c:v>12.746180830597131</c:v>
                </c:pt>
                <c:pt idx="1580">
                  <c:v>12.73017675949183</c:v>
                </c:pt>
                <c:pt idx="1581">
                  <c:v>12.722174723939169</c:v>
                </c:pt>
                <c:pt idx="1582">
                  <c:v>12.728176250603671</c:v>
                </c:pt>
                <c:pt idx="1583">
                  <c:v>12.736178286156317</c:v>
                </c:pt>
                <c:pt idx="1584">
                  <c:v>12.718173706162847</c:v>
                </c:pt>
                <c:pt idx="1585">
                  <c:v>12.712172179498367</c:v>
                </c:pt>
                <c:pt idx="1586">
                  <c:v>12.710171670610199</c:v>
                </c:pt>
                <c:pt idx="1587">
                  <c:v>12.708171161722037</c:v>
                </c:pt>
                <c:pt idx="1588">
                  <c:v>12.69816861728123</c:v>
                </c:pt>
                <c:pt idx="1589">
                  <c:v>12.692167090616737</c:v>
                </c:pt>
                <c:pt idx="1590">
                  <c:v>12.700169126169389</c:v>
                </c:pt>
                <c:pt idx="1591">
                  <c:v>12.686165563952249</c:v>
                </c:pt>
                <c:pt idx="1592">
                  <c:v>12.696168108393062</c:v>
                </c:pt>
                <c:pt idx="1593">
                  <c:v>14.347996866314887</c:v>
                </c:pt>
                <c:pt idx="1594">
                  <c:v>14.329921985432041</c:v>
                </c:pt>
                <c:pt idx="1595">
                  <c:v>14.302809664107784</c:v>
                </c:pt>
                <c:pt idx="1596">
                  <c:v>14.338959425873457</c:v>
                </c:pt>
                <c:pt idx="1597">
                  <c:v>14.320884544990626</c:v>
                </c:pt>
                <c:pt idx="1598">
                  <c:v>14.309587744438852</c:v>
                </c:pt>
                <c:pt idx="1599">
                  <c:v>14.311847104549202</c:v>
                </c:pt>
                <c:pt idx="1600">
                  <c:v>14.320884544990626</c:v>
                </c:pt>
                <c:pt idx="1601">
                  <c:v>14.309587744438852</c:v>
                </c:pt>
                <c:pt idx="1602">
                  <c:v>14.302809664107784</c:v>
                </c:pt>
                <c:pt idx="1603">
                  <c:v>14.302809664107784</c:v>
                </c:pt>
                <c:pt idx="1604">
                  <c:v>14.293772223666362</c:v>
                </c:pt>
                <c:pt idx="1605">
                  <c:v>14.28247542311458</c:v>
                </c:pt>
                <c:pt idx="1606">
                  <c:v>14.293772223666362</c:v>
                </c:pt>
                <c:pt idx="1607">
                  <c:v>14.28247542311458</c:v>
                </c:pt>
                <c:pt idx="1608">
                  <c:v>14.289253503445646</c:v>
                </c:pt>
                <c:pt idx="1609">
                  <c:v>14.289253503445646</c:v>
                </c:pt>
                <c:pt idx="1610">
                  <c:v>14.300550303997424</c:v>
                </c:pt>
                <c:pt idx="1611">
                  <c:v>14.298290943887068</c:v>
                </c:pt>
                <c:pt idx="1612">
                  <c:v>14.298290943887068</c:v>
                </c:pt>
                <c:pt idx="1613">
                  <c:v>14.277956702893869</c:v>
                </c:pt>
                <c:pt idx="1614">
                  <c:v>14.2463256613489</c:v>
                </c:pt>
                <c:pt idx="1615">
                  <c:v>14.289253503445646</c:v>
                </c:pt>
                <c:pt idx="1616">
                  <c:v>14.28247542311458</c:v>
                </c:pt>
                <c:pt idx="1617">
                  <c:v>13.897518623735705</c:v>
                </c:pt>
                <c:pt idx="1618">
                  <c:v>13.897518623735705</c:v>
                </c:pt>
                <c:pt idx="1619">
                  <c:v>13.89092740428025</c:v>
                </c:pt>
                <c:pt idx="1620">
                  <c:v>13.886533257976623</c:v>
                </c:pt>
                <c:pt idx="1621">
                  <c:v>13.888730331128428</c:v>
                </c:pt>
                <c:pt idx="1622">
                  <c:v>13.879942038521158</c:v>
                </c:pt>
                <c:pt idx="1623">
                  <c:v>13.879942038521158</c:v>
                </c:pt>
                <c:pt idx="1624">
                  <c:v>13.86675959961025</c:v>
                </c:pt>
                <c:pt idx="1625">
                  <c:v>13.842591794940246</c:v>
                </c:pt>
                <c:pt idx="1626">
                  <c:v>13.85138008754752</c:v>
                </c:pt>
                <c:pt idx="1627">
                  <c:v>13.836000575484794</c:v>
                </c:pt>
                <c:pt idx="1628">
                  <c:v>13.860168380154791</c:v>
                </c:pt>
                <c:pt idx="1629">
                  <c:v>13.836000575484794</c:v>
                </c:pt>
                <c:pt idx="1630">
                  <c:v>13.844788868092055</c:v>
                </c:pt>
                <c:pt idx="1631">
                  <c:v>13.825015209725704</c:v>
                </c:pt>
                <c:pt idx="1632">
                  <c:v>13.825015209725704</c:v>
                </c:pt>
                <c:pt idx="1633">
                  <c:v>13.816226917118422</c:v>
                </c:pt>
                <c:pt idx="1634">
                  <c:v>13.816226917118422</c:v>
                </c:pt>
                <c:pt idx="1635">
                  <c:v>13.825015209725704</c:v>
                </c:pt>
                <c:pt idx="1636">
                  <c:v>13.80743862451115</c:v>
                </c:pt>
                <c:pt idx="1637">
                  <c:v>13.803044478207518</c:v>
                </c:pt>
                <c:pt idx="1638">
                  <c:v>13.789862039296599</c:v>
                </c:pt>
                <c:pt idx="1639">
                  <c:v>13.781073746689323</c:v>
                </c:pt>
                <c:pt idx="1640">
                  <c:v>13.770088380930243</c:v>
                </c:pt>
                <c:pt idx="1641">
                  <c:v>13.336468586237975</c:v>
                </c:pt>
                <c:pt idx="1642">
                  <c:v>13.336468586237975</c:v>
                </c:pt>
                <c:pt idx="1643">
                  <c:v>13.319448202994492</c:v>
                </c:pt>
                <c:pt idx="1644">
                  <c:v>13.338596134143412</c:v>
                </c:pt>
                <c:pt idx="1645">
                  <c:v>13.336468586237975</c:v>
                </c:pt>
                <c:pt idx="1646">
                  <c:v>13.336468586237975</c:v>
                </c:pt>
                <c:pt idx="1647">
                  <c:v>13.319448202994492</c:v>
                </c:pt>
                <c:pt idx="1648">
                  <c:v>13.319448202994492</c:v>
                </c:pt>
                <c:pt idx="1649">
                  <c:v>13.313065559278186</c:v>
                </c:pt>
                <c:pt idx="1650">
                  <c:v>13.31093801137275</c:v>
                </c:pt>
                <c:pt idx="1651">
                  <c:v>13.308810463467315</c:v>
                </c:pt>
                <c:pt idx="1652">
                  <c:v>13.304555367656439</c:v>
                </c:pt>
                <c:pt idx="1653">
                  <c:v>13.302427819751015</c:v>
                </c:pt>
                <c:pt idx="1654">
                  <c:v>13.304555367656439</c:v>
                </c:pt>
                <c:pt idx="1655">
                  <c:v>13.308810463467315</c:v>
                </c:pt>
                <c:pt idx="1656">
                  <c:v>13.296045176034703</c:v>
                </c:pt>
                <c:pt idx="1657">
                  <c:v>13.296045176034703</c:v>
                </c:pt>
                <c:pt idx="1658">
                  <c:v>13.291790080223826</c:v>
                </c:pt>
                <c:pt idx="1659">
                  <c:v>13.283279888602081</c:v>
                </c:pt>
                <c:pt idx="1660">
                  <c:v>13.272642149074914</c:v>
                </c:pt>
                <c:pt idx="1661">
                  <c:v>13.274769696980346</c:v>
                </c:pt>
                <c:pt idx="1662">
                  <c:v>13.276897244885784</c:v>
                </c:pt>
                <c:pt idx="1663">
                  <c:v>13.283279888602081</c:v>
                </c:pt>
                <c:pt idx="1664">
                  <c:v>13.283279888602081</c:v>
                </c:pt>
                <c:pt idx="1665">
                  <c:v>13.38810220545532</c:v>
                </c:pt>
                <c:pt idx="1666">
                  <c:v>13.370961236418655</c:v>
                </c:pt>
                <c:pt idx="1667">
                  <c:v>13.362390751900318</c:v>
                </c:pt>
                <c:pt idx="1668">
                  <c:v>13.385959584325745</c:v>
                </c:pt>
                <c:pt idx="1669">
                  <c:v>13.394530068844073</c:v>
                </c:pt>
                <c:pt idx="1670">
                  <c:v>13.38810220545532</c:v>
                </c:pt>
                <c:pt idx="1671">
                  <c:v>13.377389099807404</c:v>
                </c:pt>
                <c:pt idx="1672">
                  <c:v>13.362390751900318</c:v>
                </c:pt>
                <c:pt idx="1673">
                  <c:v>13.362390751900318</c:v>
                </c:pt>
                <c:pt idx="1674">
                  <c:v>13.37953172093699</c:v>
                </c:pt>
                <c:pt idx="1675">
                  <c:v>13.370961236418655</c:v>
                </c:pt>
                <c:pt idx="1676">
                  <c:v>13.396672689973656</c:v>
                </c:pt>
                <c:pt idx="1677">
                  <c:v>13.377389099807404</c:v>
                </c:pt>
                <c:pt idx="1678">
                  <c:v>13.368818615289069</c:v>
                </c:pt>
                <c:pt idx="1679">
                  <c:v>13.385959584325745</c:v>
                </c:pt>
                <c:pt idx="1680">
                  <c:v>13.383816963196152</c:v>
                </c:pt>
                <c:pt idx="1681">
                  <c:v>13.377389099807404</c:v>
                </c:pt>
                <c:pt idx="1682">
                  <c:v>13.368818615289069</c:v>
                </c:pt>
                <c:pt idx="1683">
                  <c:v>13.358105509641149</c:v>
                </c:pt>
                <c:pt idx="1684">
                  <c:v>13.375246478677823</c:v>
                </c:pt>
                <c:pt idx="1685">
                  <c:v>13.362390751900318</c:v>
                </c:pt>
                <c:pt idx="1686">
                  <c:v>13.373103857548241</c:v>
                </c:pt>
                <c:pt idx="1687">
                  <c:v>13.375246478677823</c:v>
                </c:pt>
                <c:pt idx="1688">
                  <c:v>13.385959584325745</c:v>
                </c:pt>
                <c:pt idx="1689">
                  <c:v>14.051544355493805</c:v>
                </c:pt>
                <c:pt idx="1690">
                  <c:v>14.060546750689085</c:v>
                </c:pt>
                <c:pt idx="1691">
                  <c:v>14.060546750689085</c:v>
                </c:pt>
                <c:pt idx="1692">
                  <c:v>14.069549145884357</c:v>
                </c:pt>
                <c:pt idx="1693">
                  <c:v>14.042541960298522</c:v>
                </c:pt>
                <c:pt idx="1694">
                  <c:v>14.051544355493805</c:v>
                </c:pt>
                <c:pt idx="1695">
                  <c:v>14.051544355493805</c:v>
                </c:pt>
                <c:pt idx="1696">
                  <c:v>14.042541960298522</c:v>
                </c:pt>
                <c:pt idx="1697">
                  <c:v>14.042541960298522</c:v>
                </c:pt>
                <c:pt idx="1698">
                  <c:v>14.015534774712705</c:v>
                </c:pt>
                <c:pt idx="1699">
                  <c:v>13.995279385523325</c:v>
                </c:pt>
                <c:pt idx="1700">
                  <c:v>14.006532379517427</c:v>
                </c:pt>
                <c:pt idx="1701">
                  <c:v>13.986276990328054</c:v>
                </c:pt>
                <c:pt idx="1702">
                  <c:v>14.006532379517427</c:v>
                </c:pt>
                <c:pt idx="1703">
                  <c:v>13.986276990328054</c:v>
                </c:pt>
                <c:pt idx="1704">
                  <c:v>13.977274595132775</c:v>
                </c:pt>
                <c:pt idx="1705">
                  <c:v>13.968272199937497</c:v>
                </c:pt>
                <c:pt idx="1706">
                  <c:v>13.970522798736322</c:v>
                </c:pt>
                <c:pt idx="1707">
                  <c:v>13.948016810748134</c:v>
                </c:pt>
                <c:pt idx="1708">
                  <c:v>13.925510822759945</c:v>
                </c:pt>
                <c:pt idx="1709">
                  <c:v>13.909756631168216</c:v>
                </c:pt>
                <c:pt idx="1710">
                  <c:v>13.912007229967026</c:v>
                </c:pt>
                <c:pt idx="1711">
                  <c:v>13.914257828765844</c:v>
                </c:pt>
                <c:pt idx="1712">
                  <c:v>13.914257828765844</c:v>
                </c:pt>
                <c:pt idx="1713">
                  <c:v>15.4328423402967</c:v>
                </c:pt>
                <c:pt idx="1714">
                  <c:v>15.425358503348725</c:v>
                </c:pt>
                <c:pt idx="1715">
                  <c:v>15.412885441768776</c:v>
                </c:pt>
                <c:pt idx="1716">
                  <c:v>15.415380054084768</c:v>
                </c:pt>
                <c:pt idx="1717">
                  <c:v>15.415380054084768</c:v>
                </c:pt>
                <c:pt idx="1718">
                  <c:v>15.415380054084768</c:v>
                </c:pt>
                <c:pt idx="1719">
                  <c:v>15.415380054084768</c:v>
                </c:pt>
                <c:pt idx="1720">
                  <c:v>15.402906992504818</c:v>
                </c:pt>
                <c:pt idx="1721">
                  <c:v>15.405401604820806</c:v>
                </c:pt>
                <c:pt idx="1722">
                  <c:v>15.375466257028929</c:v>
                </c:pt>
                <c:pt idx="1723">
                  <c:v>15.375466257028929</c:v>
                </c:pt>
                <c:pt idx="1724">
                  <c:v>15.385444706292883</c:v>
                </c:pt>
                <c:pt idx="1725">
                  <c:v>15.375466257028929</c:v>
                </c:pt>
                <c:pt idx="1726">
                  <c:v>15.375466257028929</c:v>
                </c:pt>
                <c:pt idx="1727">
                  <c:v>15.382950093976884</c:v>
                </c:pt>
                <c:pt idx="1728">
                  <c:v>15.370477032396936</c:v>
                </c:pt>
                <c:pt idx="1729">
                  <c:v>15.365487807764961</c:v>
                </c:pt>
                <c:pt idx="1730">
                  <c:v>15.377960869344907</c:v>
                </c:pt>
                <c:pt idx="1731">
                  <c:v>15.340541684605045</c:v>
                </c:pt>
                <c:pt idx="1732">
                  <c:v>15.340541684605045</c:v>
                </c:pt>
                <c:pt idx="1733">
                  <c:v>15.325574010709108</c:v>
                </c:pt>
                <c:pt idx="1734">
                  <c:v>15.318090173761135</c:v>
                </c:pt>
                <c:pt idx="1735">
                  <c:v>15.303122499865189</c:v>
                </c:pt>
                <c:pt idx="1736">
                  <c:v>15.305617112181185</c:v>
                </c:pt>
                <c:pt idx="1737">
                  <c:v>16.170317295206178</c:v>
                </c:pt>
                <c:pt idx="1738">
                  <c:v>16.162410654320837</c:v>
                </c:pt>
                <c:pt idx="1739">
                  <c:v>16.138690731664877</c:v>
                </c:pt>
                <c:pt idx="1740">
                  <c:v>16.136055184703114</c:v>
                </c:pt>
                <c:pt idx="1741">
                  <c:v>16.141326278626643</c:v>
                </c:pt>
                <c:pt idx="1742">
                  <c:v>16.130784090779549</c:v>
                </c:pt>
                <c:pt idx="1743">
                  <c:v>16.130784090779549</c:v>
                </c:pt>
                <c:pt idx="1744">
                  <c:v>16.099157527238255</c:v>
                </c:pt>
                <c:pt idx="1745">
                  <c:v>16.085979792429374</c:v>
                </c:pt>
                <c:pt idx="1746">
                  <c:v>16.078073151544061</c:v>
                </c:pt>
                <c:pt idx="1747">
                  <c:v>16.067530963696957</c:v>
                </c:pt>
                <c:pt idx="1748">
                  <c:v>16.056988775849874</c:v>
                </c:pt>
                <c:pt idx="1749">
                  <c:v>16.046446588002755</c:v>
                </c:pt>
                <c:pt idx="1750">
                  <c:v>16.046446588002755</c:v>
                </c:pt>
                <c:pt idx="1751">
                  <c:v>16.035904400155658</c:v>
                </c:pt>
                <c:pt idx="1752">
                  <c:v>16.035904400155658</c:v>
                </c:pt>
                <c:pt idx="1753">
                  <c:v>16.022726665346777</c:v>
                </c:pt>
                <c:pt idx="1754">
                  <c:v>16.0095489305379</c:v>
                </c:pt>
                <c:pt idx="1755">
                  <c:v>16.012184477499694</c:v>
                </c:pt>
                <c:pt idx="1756">
                  <c:v>15.99110010180549</c:v>
                </c:pt>
                <c:pt idx="1757">
                  <c:v>15.99110010180549</c:v>
                </c:pt>
                <c:pt idx="1758">
                  <c:v>15.972651273073073</c:v>
                </c:pt>
                <c:pt idx="1759">
                  <c:v>15.985829007881948</c:v>
                </c:pt>
                <c:pt idx="1760">
                  <c:v>15.964744632187754</c:v>
                </c:pt>
                <c:pt idx="1761">
                  <c:v>15.646791931739246</c:v>
                </c:pt>
                <c:pt idx="1762">
                  <c:v>15.6287105285467</c:v>
                </c:pt>
                <c:pt idx="1763">
                  <c:v>15.646791931739246</c:v>
                </c:pt>
                <c:pt idx="1764">
                  <c:v>15.636459701343503</c:v>
                </c:pt>
                <c:pt idx="1765">
                  <c:v>15.646791931739246</c:v>
                </c:pt>
                <c:pt idx="1766">
                  <c:v>15.636459701343503</c:v>
                </c:pt>
                <c:pt idx="1767">
                  <c:v>15.608046067755229</c:v>
                </c:pt>
                <c:pt idx="1768">
                  <c:v>15.618378298150962</c:v>
                </c:pt>
                <c:pt idx="1769">
                  <c:v>15.615795240552027</c:v>
                </c:pt>
                <c:pt idx="1770">
                  <c:v>15.597713837359489</c:v>
                </c:pt>
                <c:pt idx="1771">
                  <c:v>15.608046067755229</c:v>
                </c:pt>
                <c:pt idx="1772">
                  <c:v>15.587381606963753</c:v>
                </c:pt>
                <c:pt idx="1773">
                  <c:v>15.597713837359489</c:v>
                </c:pt>
                <c:pt idx="1774">
                  <c:v>15.595130779760559</c:v>
                </c:pt>
                <c:pt idx="1775">
                  <c:v>15.605463010156296</c:v>
                </c:pt>
                <c:pt idx="1776">
                  <c:v>15.582215491765885</c:v>
                </c:pt>
                <c:pt idx="1777">
                  <c:v>15.595130779760559</c:v>
                </c:pt>
                <c:pt idx="1778">
                  <c:v>15.592547722161624</c:v>
                </c:pt>
                <c:pt idx="1779">
                  <c:v>15.574466318969087</c:v>
                </c:pt>
                <c:pt idx="1780">
                  <c:v>15.574466318969087</c:v>
                </c:pt>
                <c:pt idx="1781">
                  <c:v>15.546052685380802</c:v>
                </c:pt>
                <c:pt idx="1782">
                  <c:v>15.561551030974407</c:v>
                </c:pt>
                <c:pt idx="1783">
                  <c:v>15.553801858177607</c:v>
                </c:pt>
                <c:pt idx="1784">
                  <c:v>15.546052685380802</c:v>
                </c:pt>
                <c:pt idx="1785">
                  <c:v>15.876566587726421</c:v>
                </c:pt>
                <c:pt idx="1786">
                  <c:v>15.887111476192828</c:v>
                </c:pt>
                <c:pt idx="1787">
                  <c:v>15.887111476192828</c:v>
                </c:pt>
                <c:pt idx="1788">
                  <c:v>15.876566587726421</c:v>
                </c:pt>
                <c:pt idx="1789">
                  <c:v>15.887111476192828</c:v>
                </c:pt>
                <c:pt idx="1790">
                  <c:v>15.866021699259987</c:v>
                </c:pt>
                <c:pt idx="1791">
                  <c:v>15.887111476192828</c:v>
                </c:pt>
                <c:pt idx="1792">
                  <c:v>15.855476810793562</c:v>
                </c:pt>
                <c:pt idx="1793">
                  <c:v>15.866021699259987</c:v>
                </c:pt>
                <c:pt idx="1794">
                  <c:v>15.855476810793562</c:v>
                </c:pt>
                <c:pt idx="1795">
                  <c:v>15.834387033860709</c:v>
                </c:pt>
                <c:pt idx="1796">
                  <c:v>15.834387033860709</c:v>
                </c:pt>
                <c:pt idx="1797">
                  <c:v>15.844931922327131</c:v>
                </c:pt>
                <c:pt idx="1798">
                  <c:v>15.844931922327131</c:v>
                </c:pt>
                <c:pt idx="1799">
                  <c:v>15.831750811744106</c:v>
                </c:pt>
                <c:pt idx="1800">
                  <c:v>15.829114589627501</c:v>
                </c:pt>
                <c:pt idx="1801">
                  <c:v>15.829114589627501</c:v>
                </c:pt>
                <c:pt idx="1802">
                  <c:v>15.842295700210517</c:v>
                </c:pt>
                <c:pt idx="1803">
                  <c:v>15.821205923277672</c:v>
                </c:pt>
                <c:pt idx="1804">
                  <c:v>15.821205923277672</c:v>
                </c:pt>
                <c:pt idx="1805">
                  <c:v>15.784298813645192</c:v>
                </c:pt>
                <c:pt idx="1806">
                  <c:v>15.800116146344827</c:v>
                </c:pt>
                <c:pt idx="1807">
                  <c:v>15.792207479995007</c:v>
                </c:pt>
                <c:pt idx="1808">
                  <c:v>15.805388590578042</c:v>
                </c:pt>
                <c:pt idx="1809">
                  <c:v>16.343947030707881</c:v>
                </c:pt>
                <c:pt idx="1810">
                  <c:v>16.346673535156629</c:v>
                </c:pt>
                <c:pt idx="1811">
                  <c:v>16.365759066297827</c:v>
                </c:pt>
                <c:pt idx="1812">
                  <c:v>16.376665084092814</c:v>
                </c:pt>
                <c:pt idx="1813">
                  <c:v>16.376665084092814</c:v>
                </c:pt>
                <c:pt idx="1814">
                  <c:v>16.365759066297827</c:v>
                </c:pt>
                <c:pt idx="1815">
                  <c:v>16.376665084092814</c:v>
                </c:pt>
                <c:pt idx="1816">
                  <c:v>16.376665084092814</c:v>
                </c:pt>
                <c:pt idx="1817">
                  <c:v>16.387571101887783</c:v>
                </c:pt>
                <c:pt idx="1818">
                  <c:v>16.365759066297827</c:v>
                </c:pt>
                <c:pt idx="1819">
                  <c:v>16.376665084092814</c:v>
                </c:pt>
                <c:pt idx="1820">
                  <c:v>16.387571101887783</c:v>
                </c:pt>
                <c:pt idx="1821">
                  <c:v>16.376665084092814</c:v>
                </c:pt>
                <c:pt idx="1822">
                  <c:v>16.398477119682745</c:v>
                </c:pt>
                <c:pt idx="1823">
                  <c:v>16.395750615234007</c:v>
                </c:pt>
                <c:pt idx="1824">
                  <c:v>16.406656633028977</c:v>
                </c:pt>
                <c:pt idx="1825">
                  <c:v>16.333041012912915</c:v>
                </c:pt>
                <c:pt idx="1830">
                  <c:v>16.395750615234007</c:v>
                </c:pt>
                <c:pt idx="1831">
                  <c:v>16.363032561849089</c:v>
                </c:pt>
                <c:pt idx="1832">
                  <c:v>16.352126544054119</c:v>
                </c:pt>
                <c:pt idx="1833">
                  <c:v>16.42846866861893</c:v>
                </c:pt>
                <c:pt idx="1834">
                  <c:v>16.398477119682745</c:v>
                </c:pt>
                <c:pt idx="1835">
                  <c:v>16.42846866861893</c:v>
                </c:pt>
                <c:pt idx="1836">
                  <c:v>16.236144830644189</c:v>
                </c:pt>
                <c:pt idx="1837">
                  <c:v>16.238836289846788</c:v>
                </c:pt>
                <c:pt idx="1838">
                  <c:v>16.2469106674546</c:v>
                </c:pt>
                <c:pt idx="1839">
                  <c:v>16.2469106674546</c:v>
                </c:pt>
                <c:pt idx="1840">
                  <c:v>16.279208177885778</c:v>
                </c:pt>
                <c:pt idx="1841">
                  <c:v>16.236144830644189</c:v>
                </c:pt>
                <c:pt idx="1842">
                  <c:v>16.238836289846788</c:v>
                </c:pt>
                <c:pt idx="1843">
                  <c:v>16.279208177885778</c:v>
                </c:pt>
                <c:pt idx="1844">
                  <c:v>16.228070453036388</c:v>
                </c:pt>
                <c:pt idx="1845">
                  <c:v>16.152709595363618</c:v>
                </c:pt>
                <c:pt idx="1846">
                  <c:v>16.171549809781812</c:v>
                </c:pt>
                <c:pt idx="1847">
                  <c:v>16.225378993833793</c:v>
                </c:pt>
                <c:pt idx="1848">
                  <c:v>16.222687534631181</c:v>
                </c:pt>
                <c:pt idx="1849">
                  <c:v>16.136560840148036</c:v>
                </c:pt>
                <c:pt idx="1850">
                  <c:v>16.217304616226009</c:v>
                </c:pt>
                <c:pt idx="1851">
                  <c:v>16.362643413166325</c:v>
                </c:pt>
                <c:pt idx="1852">
                  <c:v>16.171549809781812</c:v>
                </c:pt>
                <c:pt idx="1853">
                  <c:v>16.179624187389617</c:v>
                </c:pt>
                <c:pt idx="1854">
                  <c:v>16.093497492906447</c:v>
                </c:pt>
                <c:pt idx="1855">
                  <c:v>16.112337707324642</c:v>
                </c:pt>
                <c:pt idx="1856">
                  <c:v>16.055817064070077</c:v>
                </c:pt>
                <c:pt idx="1857">
                  <c:v>16.155401054566227</c:v>
                </c:pt>
                <c:pt idx="1858">
                  <c:v>16.30073985150656</c:v>
                </c:pt>
                <c:pt idx="1859">
                  <c:v>16.036976849651886</c:v>
                </c:pt>
                <c:pt idx="1860">
                  <c:v>16.491614053176438</c:v>
                </c:pt>
                <c:pt idx="1861">
                  <c:v>16.276747372039022</c:v>
                </c:pt>
                <c:pt idx="1862">
                  <c:v>16.312105180327475</c:v>
                </c:pt>
                <c:pt idx="1863">
                  <c:v>16.257708552191428</c:v>
                </c:pt>
                <c:pt idx="1864">
                  <c:v>16.173393778580543</c:v>
                </c:pt>
                <c:pt idx="1865">
                  <c:v>16.312105180327475</c:v>
                </c:pt>
                <c:pt idx="1866">
                  <c:v>16.246829226564202</c:v>
                </c:pt>
                <c:pt idx="1867">
                  <c:v>16.246829226564202</c:v>
                </c:pt>
                <c:pt idx="1868">
                  <c:v>16.235949900936987</c:v>
                </c:pt>
                <c:pt idx="1869">
                  <c:v>16.216911081089389</c:v>
                </c:pt>
                <c:pt idx="1870">
                  <c:v>16.206031755462174</c:v>
                </c:pt>
                <c:pt idx="1871">
                  <c:v>16.206031755462174</c:v>
                </c:pt>
                <c:pt idx="1872">
                  <c:v>16.099958330596877</c:v>
                </c:pt>
                <c:pt idx="1873">
                  <c:v>16.181553272800937</c:v>
                </c:pt>
                <c:pt idx="1874">
                  <c:v>16.14891529591932</c:v>
                </c:pt>
                <c:pt idx="1875">
                  <c:v>16.173393778580543</c:v>
                </c:pt>
                <c:pt idx="1876">
                  <c:v>16.121716981851289</c:v>
                </c:pt>
                <c:pt idx="1877">
                  <c:v>16.089079004969644</c:v>
                </c:pt>
                <c:pt idx="1878">
                  <c:v>16.118997150444503</c:v>
                </c:pt>
                <c:pt idx="1879">
                  <c:v>16.118997150444503</c:v>
                </c:pt>
                <c:pt idx="1880">
                  <c:v>16.091798836376459</c:v>
                </c:pt>
                <c:pt idx="1881">
                  <c:v>16.09723849919008</c:v>
                </c:pt>
                <c:pt idx="1882">
                  <c:v>16.105397993410485</c:v>
                </c:pt>
                <c:pt idx="1883">
                  <c:v>16.091798836376459</c:v>
                </c:pt>
                <c:pt idx="1884">
                  <c:v>14.208986148802019</c:v>
                </c:pt>
                <c:pt idx="1885">
                  <c:v>14.303270004296097</c:v>
                </c:pt>
                <c:pt idx="1886">
                  <c:v>14.192063405508204</c:v>
                </c:pt>
                <c:pt idx="1887">
                  <c:v>14.247666704902148</c:v>
                </c:pt>
                <c:pt idx="1888">
                  <c:v>14.482167576259242</c:v>
                </c:pt>
                <c:pt idx="1889">
                  <c:v>14.199316009776982</c:v>
                </c:pt>
                <c:pt idx="1890">
                  <c:v>14.26458944819597</c:v>
                </c:pt>
                <c:pt idx="1891">
                  <c:v>14.245249170145897</c:v>
                </c:pt>
                <c:pt idx="1892">
                  <c:v>14.293599865271071</c:v>
                </c:pt>
                <c:pt idx="1893">
                  <c:v>14.199316009776982</c:v>
                </c:pt>
                <c:pt idx="1894">
                  <c:v>14.254919309170925</c:v>
                </c:pt>
                <c:pt idx="1895">
                  <c:v>14.254919309170925</c:v>
                </c:pt>
                <c:pt idx="1896">
                  <c:v>14.291182330514808</c:v>
                </c:pt>
                <c:pt idx="1897">
                  <c:v>14.281512191489778</c:v>
                </c:pt>
                <c:pt idx="1898">
                  <c:v>14.163052988433099</c:v>
                </c:pt>
                <c:pt idx="1899">
                  <c:v>14.247666704902148</c:v>
                </c:pt>
                <c:pt idx="1900">
                  <c:v>14.267006982952221</c:v>
                </c:pt>
                <c:pt idx="1901">
                  <c:v>14.134042571357996</c:v>
                </c:pt>
                <c:pt idx="1902">
                  <c:v>14.184810801239431</c:v>
                </c:pt>
                <c:pt idx="1903">
                  <c:v>14.245249170145897</c:v>
                </c:pt>
                <c:pt idx="1904">
                  <c:v>14.218656287827049</c:v>
                </c:pt>
                <c:pt idx="1905">
                  <c:v>14.196898475020722</c:v>
                </c:pt>
                <c:pt idx="1906">
                  <c:v>14.218656287827049</c:v>
                </c:pt>
                <c:pt idx="1907">
                  <c:v>14.153382849408072</c:v>
                </c:pt>
                <c:pt idx="1908">
                  <c:v>12.707365375005331</c:v>
                </c:pt>
                <c:pt idx="1909">
                  <c:v>12.709528894532143</c:v>
                </c:pt>
                <c:pt idx="1910">
                  <c:v>12.709528894532143</c:v>
                </c:pt>
                <c:pt idx="1911">
                  <c:v>12.709528894532143</c:v>
                </c:pt>
                <c:pt idx="1912">
                  <c:v>12.694384257844451</c:v>
                </c:pt>
                <c:pt idx="1913">
                  <c:v>12.685730179737194</c:v>
                </c:pt>
                <c:pt idx="1914">
                  <c:v>12.679239621156754</c:v>
                </c:pt>
                <c:pt idx="1915">
                  <c:v>12.644623308727731</c:v>
                </c:pt>
                <c:pt idx="1916">
                  <c:v>12.635969230620473</c:v>
                </c:pt>
                <c:pt idx="1917">
                  <c:v>12.644623308727731</c:v>
                </c:pt>
                <c:pt idx="1918">
                  <c:v>12.62298811345959</c:v>
                </c:pt>
                <c:pt idx="1919">
                  <c:v>12.579717722923316</c:v>
                </c:pt>
                <c:pt idx="1920">
                  <c:v>12.620824593932774</c:v>
                </c:pt>
                <c:pt idx="1921">
                  <c:v>12.610006996298713</c:v>
                </c:pt>
                <c:pt idx="1922">
                  <c:v>12.605679957245087</c:v>
                </c:pt>
                <c:pt idx="1923">
                  <c:v>12.778761519390184</c:v>
                </c:pt>
                <c:pt idx="1924">
                  <c:v>12.586208281503758</c:v>
                </c:pt>
                <c:pt idx="1925">
                  <c:v>12.577554203396506</c:v>
                </c:pt>
                <c:pt idx="1926">
                  <c:v>12.534283812860224</c:v>
                </c:pt>
                <c:pt idx="1927">
                  <c:v>12.534283812860224</c:v>
                </c:pt>
                <c:pt idx="1928">
                  <c:v>12.525629734752972</c:v>
                </c:pt>
                <c:pt idx="1929">
                  <c:v>12.549428449547921</c:v>
                </c:pt>
                <c:pt idx="1930">
                  <c:v>12.75712632412205</c:v>
                </c:pt>
                <c:pt idx="1931">
                  <c:v>12.555919008128372</c:v>
                </c:pt>
                <c:pt idx="1932">
                  <c:v>14.371867461014128</c:v>
                </c:pt>
                <c:pt idx="1933">
                  <c:v>14.429091508834595</c:v>
                </c:pt>
                <c:pt idx="1934">
                  <c:v>14.429091508834595</c:v>
                </c:pt>
                <c:pt idx="1935">
                  <c:v>14.381819469330738</c:v>
                </c:pt>
                <c:pt idx="1936">
                  <c:v>14.43157951091375</c:v>
                </c:pt>
                <c:pt idx="1937">
                  <c:v>14.409187492201399</c:v>
                </c:pt>
                <c:pt idx="1938">
                  <c:v>14.381819469330738</c:v>
                </c:pt>
                <c:pt idx="1939">
                  <c:v>14.297227398639611</c:v>
                </c:pt>
                <c:pt idx="1940">
                  <c:v>14.381819469330738</c:v>
                </c:pt>
                <c:pt idx="1941">
                  <c:v>14.391771477647342</c:v>
                </c:pt>
                <c:pt idx="1942">
                  <c:v>14.401723485963942</c:v>
                </c:pt>
                <c:pt idx="1943">
                  <c:v>14.384307471409885</c:v>
                </c:pt>
                <c:pt idx="1944">
                  <c:v>14.543539604475532</c:v>
                </c:pt>
                <c:pt idx="1945">
                  <c:v>14.399235483884794</c:v>
                </c:pt>
                <c:pt idx="1946">
                  <c:v>14.40421148804309</c:v>
                </c:pt>
                <c:pt idx="1947">
                  <c:v>14.411675494280548</c:v>
                </c:pt>
                <c:pt idx="1948">
                  <c:v>14.389283475568195</c:v>
                </c:pt>
                <c:pt idx="1949">
                  <c:v>14.399235483884794</c:v>
                </c:pt>
                <c:pt idx="1950">
                  <c:v>14.396747481805647</c:v>
                </c:pt>
                <c:pt idx="1951">
                  <c:v>14.416651498438851</c:v>
                </c:pt>
                <c:pt idx="1952">
                  <c:v>14.48133955249677</c:v>
                </c:pt>
                <c:pt idx="1953">
                  <c:v>14.394259479726498</c:v>
                </c:pt>
                <c:pt idx="1954">
                  <c:v>14.414163496359695</c:v>
                </c:pt>
                <c:pt idx="1955">
                  <c:v>14.364403454776689</c:v>
                </c:pt>
                <c:pt idx="1956">
                  <c:v>15.266415636470676</c:v>
                </c:pt>
                <c:pt idx="1957">
                  <c:v>15.305949076416431</c:v>
                </c:pt>
                <c:pt idx="1958">
                  <c:v>15.195255444568325</c:v>
                </c:pt>
                <c:pt idx="1959">
                  <c:v>15.31385576440557</c:v>
                </c:pt>
                <c:pt idx="1960">
                  <c:v>15.31385576440557</c:v>
                </c:pt>
                <c:pt idx="1961">
                  <c:v>15.22424663386187</c:v>
                </c:pt>
                <c:pt idx="1962">
                  <c:v>15.327033577720822</c:v>
                </c:pt>
                <c:pt idx="1963">
                  <c:v>15.31385576440557</c:v>
                </c:pt>
                <c:pt idx="1964">
                  <c:v>15.324398015057771</c:v>
                </c:pt>
                <c:pt idx="1965">
                  <c:v>15.303313513753377</c:v>
                </c:pt>
                <c:pt idx="1966">
                  <c:v>15.387651518970976</c:v>
                </c:pt>
                <c:pt idx="1967">
                  <c:v>15.324398015057771</c:v>
                </c:pt>
                <c:pt idx="1968">
                  <c:v>15.34548251636218</c:v>
                </c:pt>
                <c:pt idx="1969">
                  <c:v>15.31385576440557</c:v>
                </c:pt>
                <c:pt idx="1970">
                  <c:v>15.337575828373021</c:v>
                </c:pt>
                <c:pt idx="1971">
                  <c:v>15.284864575112019</c:v>
                </c:pt>
                <c:pt idx="1972">
                  <c:v>15.22424663386187</c:v>
                </c:pt>
                <c:pt idx="1973">
                  <c:v>15.234788884514071</c:v>
                </c:pt>
                <c:pt idx="1974">
                  <c:v>15.184713193916121</c:v>
                </c:pt>
                <c:pt idx="1975">
                  <c:v>15.261144511144579</c:v>
                </c:pt>
                <c:pt idx="1976">
                  <c:v>15.150450879296484</c:v>
                </c:pt>
                <c:pt idx="1977">
                  <c:v>15.139908628644275</c:v>
                </c:pt>
                <c:pt idx="1978">
                  <c:v>15.097739626035478</c:v>
                </c:pt>
                <c:pt idx="1979">
                  <c:v>15.052935060763632</c:v>
                </c:pt>
                <c:pt idx="1980">
                  <c:v>14.390161544448803</c:v>
                </c:pt>
                <c:pt idx="1981">
                  <c:v>14.428027273454051</c:v>
                </c:pt>
                <c:pt idx="1982">
                  <c:v>14.410356599918273</c:v>
                </c:pt>
                <c:pt idx="1983">
                  <c:v>14.410356599918273</c:v>
                </c:pt>
                <c:pt idx="1984">
                  <c:v>14.390161544448803</c:v>
                </c:pt>
                <c:pt idx="1985">
                  <c:v>14.4936612037298</c:v>
                </c:pt>
                <c:pt idx="1986">
                  <c:v>14.428027273454051</c:v>
                </c:pt>
                <c:pt idx="1987">
                  <c:v>14.369966488979346</c:v>
                </c:pt>
                <c:pt idx="1988">
                  <c:v>14.380064016714075</c:v>
                </c:pt>
                <c:pt idx="1989">
                  <c:v>14.352295815443568</c:v>
                </c:pt>
                <c:pt idx="1990">
                  <c:v>14.354820197377245</c:v>
                </c:pt>
                <c:pt idx="1991">
                  <c:v>14.314430086438316</c:v>
                </c:pt>
                <c:pt idx="1992">
                  <c:v>14.342198287708825</c:v>
                </c:pt>
                <c:pt idx="1993">
                  <c:v>14.342198287708825</c:v>
                </c:pt>
                <c:pt idx="1994">
                  <c:v>14.44317356505614</c:v>
                </c:pt>
                <c:pt idx="1995">
                  <c:v>14.294235030968855</c:v>
                </c:pt>
                <c:pt idx="1996">
                  <c:v>14.332100759974098</c:v>
                </c:pt>
                <c:pt idx="1997">
                  <c:v>14.311905704504627</c:v>
                </c:pt>
                <c:pt idx="1998">
                  <c:v>14.291710649035165</c:v>
                </c:pt>
                <c:pt idx="1999">
                  <c:v>14.294235030968855</c:v>
                </c:pt>
                <c:pt idx="2000">
                  <c:v>14.291710649035165</c:v>
                </c:pt>
                <c:pt idx="2001">
                  <c:v>14.23364986456046</c:v>
                </c:pt>
                <c:pt idx="2002">
                  <c:v>14.241223010361496</c:v>
                </c:pt>
                <c:pt idx="2003">
                  <c:v>14.21093042715731</c:v>
                </c:pt>
                <c:pt idx="2004">
                  <c:v>14.070532702000252</c:v>
                </c:pt>
                <c:pt idx="2005">
                  <c:v>13.988226557977049</c:v>
                </c:pt>
                <c:pt idx="2006">
                  <c:v>14.050579697388565</c:v>
                </c:pt>
                <c:pt idx="2007">
                  <c:v>14.023144316047498</c:v>
                </c:pt>
                <c:pt idx="2008">
                  <c:v>13.985732432400585</c:v>
                </c:pt>
                <c:pt idx="2009">
                  <c:v>14.015661939318115</c:v>
                </c:pt>
                <c:pt idx="2010">
                  <c:v>13.99321480912997</c:v>
                </c:pt>
                <c:pt idx="2011">
                  <c:v>13.878485032612765</c:v>
                </c:pt>
                <c:pt idx="2012">
                  <c:v>13.995708934706427</c:v>
                </c:pt>
                <c:pt idx="2013">
                  <c:v>13.950814674330129</c:v>
                </c:pt>
                <c:pt idx="2014">
                  <c:v>13.923379292989067</c:v>
                </c:pt>
                <c:pt idx="2015">
                  <c:v>13.913402790683222</c:v>
                </c:pt>
                <c:pt idx="2016">
                  <c:v>13.950814674330129</c:v>
                </c:pt>
                <c:pt idx="2017">
                  <c:v>13.900932162800919</c:v>
                </c:pt>
                <c:pt idx="2018">
                  <c:v>13.895943911647995</c:v>
                </c:pt>
                <c:pt idx="2019">
                  <c:v>13.875990907036307</c:v>
                </c:pt>
                <c:pt idx="2020">
                  <c:v>13.895943911647995</c:v>
                </c:pt>
                <c:pt idx="2021">
                  <c:v>13.838579023389389</c:v>
                </c:pt>
                <c:pt idx="2022">
                  <c:v>13.903426288377378</c:v>
                </c:pt>
                <c:pt idx="2023">
                  <c:v>13.883473283765687</c:v>
                </c:pt>
                <c:pt idx="2024">
                  <c:v>13.866014404730457</c:v>
                </c:pt>
                <c:pt idx="2025">
                  <c:v>13.880979158189231</c:v>
                </c:pt>
                <c:pt idx="2026">
                  <c:v>13.880979158189231</c:v>
                </c:pt>
                <c:pt idx="2027">
                  <c:v>13.895943911647995</c:v>
                </c:pt>
                <c:pt idx="2028">
                  <c:v>13.136601524156719</c:v>
                </c:pt>
                <c:pt idx="2029">
                  <c:v>13.153094523549564</c:v>
                </c:pt>
                <c:pt idx="2030">
                  <c:v>13.127176953075095</c:v>
                </c:pt>
                <c:pt idx="2031">
                  <c:v>13.101259382600633</c:v>
                </c:pt>
                <c:pt idx="2032">
                  <c:v>13.124820810304692</c:v>
                </c:pt>
                <c:pt idx="2033">
                  <c:v>13.117752381993469</c:v>
                </c:pt>
                <c:pt idx="2034">
                  <c:v>13.127176953075095</c:v>
                </c:pt>
                <c:pt idx="2035">
                  <c:v>13.230847234972948</c:v>
                </c:pt>
                <c:pt idx="2036">
                  <c:v>13.249696377136187</c:v>
                </c:pt>
                <c:pt idx="2037">
                  <c:v>13.230847234972948</c:v>
                </c:pt>
                <c:pt idx="2038">
                  <c:v>13.202573521728079</c:v>
                </c:pt>
                <c:pt idx="2039">
                  <c:v>13.197861236187265</c:v>
                </c:pt>
                <c:pt idx="2040">
                  <c:v>13.202573521728079</c:v>
                </c:pt>
                <c:pt idx="2041">
                  <c:v>13.195505093416859</c:v>
                </c:pt>
                <c:pt idx="2042">
                  <c:v>13.082410240437397</c:v>
                </c:pt>
                <c:pt idx="2043">
                  <c:v>13.30153151808512</c:v>
                </c:pt>
                <c:pt idx="2044">
                  <c:v>13.186080522335242</c:v>
                </c:pt>
                <c:pt idx="2045">
                  <c:v>13.193148950646451</c:v>
                </c:pt>
                <c:pt idx="2046">
                  <c:v>13.235559520513755</c:v>
                </c:pt>
                <c:pt idx="2047">
                  <c:v>13.313312231937147</c:v>
                </c:pt>
                <c:pt idx="2048">
                  <c:v>13.315668374707549</c:v>
                </c:pt>
                <c:pt idx="2049">
                  <c:v>13.306243803625929</c:v>
                </c:pt>
                <c:pt idx="2050">
                  <c:v>13.332161374100385</c:v>
                </c:pt>
                <c:pt idx="2051">
                  <c:v>13.334517516870791</c:v>
                </c:pt>
                <c:pt idx="2052">
                  <c:v>12.205847392689275</c:v>
                </c:pt>
                <c:pt idx="2053">
                  <c:v>12.149881648199921</c:v>
                </c:pt>
                <c:pt idx="2054">
                  <c:v>12.171406934541984</c:v>
                </c:pt>
                <c:pt idx="2055">
                  <c:v>12.244592908104977</c:v>
                </c:pt>
                <c:pt idx="2056">
                  <c:v>12.268270723081235</c:v>
                </c:pt>
                <c:pt idx="2057">
                  <c:v>12.19723727815245</c:v>
                </c:pt>
                <c:pt idx="2058">
                  <c:v>12.255355551276004</c:v>
                </c:pt>
                <c:pt idx="2059">
                  <c:v>12.13266141912627</c:v>
                </c:pt>
                <c:pt idx="2060">
                  <c:v>12.19723727815245</c:v>
                </c:pt>
                <c:pt idx="2061">
                  <c:v>12.21230497859189</c:v>
                </c:pt>
                <c:pt idx="2062">
                  <c:v>12.147729119565714</c:v>
                </c:pt>
                <c:pt idx="2063">
                  <c:v>12.205847392689275</c:v>
                </c:pt>
                <c:pt idx="2064">
                  <c:v>12.158491762736743</c:v>
                </c:pt>
                <c:pt idx="2065">
                  <c:v>12.182169577713006</c:v>
                </c:pt>
                <c:pt idx="2066">
                  <c:v>12.128356361857852</c:v>
                </c:pt>
                <c:pt idx="2067">
                  <c:v>12.188627163615626</c:v>
                </c:pt>
                <c:pt idx="2068">
                  <c:v>12.182169577713006</c:v>
                </c:pt>
                <c:pt idx="2069">
                  <c:v>12.188627163615626</c:v>
                </c:pt>
                <c:pt idx="2070">
                  <c:v>12.171406934541984</c:v>
                </c:pt>
                <c:pt idx="2071">
                  <c:v>12.317778881667977</c:v>
                </c:pt>
                <c:pt idx="2072">
                  <c:v>12.16925440590777</c:v>
                </c:pt>
                <c:pt idx="2073">
                  <c:v>12.147729119565714</c:v>
                </c:pt>
                <c:pt idx="2074">
                  <c:v>12.059475445563274</c:v>
                </c:pt>
                <c:pt idx="2075">
                  <c:v>12.093915903710561</c:v>
                </c:pt>
                <c:pt idx="2076">
                  <c:v>11.914380553742959</c:v>
                </c:pt>
                <c:pt idx="2077">
                  <c:v>11.946206159209124</c:v>
                </c:pt>
                <c:pt idx="2078">
                  <c:v>11.929232502960502</c:v>
                </c:pt>
                <c:pt idx="2079">
                  <c:v>11.931354209991573</c:v>
                </c:pt>
                <c:pt idx="2080">
                  <c:v>11.969544936550989</c:v>
                </c:pt>
                <c:pt idx="2081">
                  <c:v>11.931354209991573</c:v>
                </c:pt>
                <c:pt idx="2082">
                  <c:v>12.071386874042739</c:v>
                </c:pt>
                <c:pt idx="2083">
                  <c:v>11.961058108426672</c:v>
                </c:pt>
                <c:pt idx="2084">
                  <c:v>11.952571280302365</c:v>
                </c:pt>
                <c:pt idx="2085">
                  <c:v>11.903772018587569</c:v>
                </c:pt>
                <c:pt idx="2086">
                  <c:v>11.897406897494335</c:v>
                </c:pt>
                <c:pt idx="2087">
                  <c:v>11.935597624053734</c:v>
                </c:pt>
                <c:pt idx="2088">
                  <c:v>11.961058108426672</c:v>
                </c:pt>
                <c:pt idx="2089">
                  <c:v>11.854972756872769</c:v>
                </c:pt>
                <c:pt idx="2090">
                  <c:v>11.944084452178044</c:v>
                </c:pt>
                <c:pt idx="2091">
                  <c:v>12.056534924825199</c:v>
                </c:pt>
                <c:pt idx="2092">
                  <c:v>11.984396885768529</c:v>
                </c:pt>
                <c:pt idx="2093">
                  <c:v>12.067143459980581</c:v>
                </c:pt>
                <c:pt idx="2094">
                  <c:v>12.092603944353515</c:v>
                </c:pt>
                <c:pt idx="2095">
                  <c:v>12.103212479508906</c:v>
                </c:pt>
                <c:pt idx="2096">
                  <c:v>12.084117116229207</c:v>
                </c:pt>
                <c:pt idx="2097">
                  <c:v>12.101090772477828</c:v>
                </c:pt>
                <c:pt idx="2098">
                  <c:v>12.079873702167047</c:v>
                </c:pt>
                <c:pt idx="2099">
                  <c:v>12.328113424803187</c:v>
                </c:pt>
                <c:pt idx="2100">
                  <c:v>11.928359386740134</c:v>
                </c:pt>
                <c:pt idx="2101">
                  <c:v>11.888788885504512</c:v>
                </c:pt>
                <c:pt idx="2102">
                  <c:v>11.842970410389578</c:v>
                </c:pt>
                <c:pt idx="2103">
                  <c:v>11.795069277314877</c:v>
                </c:pt>
                <c:pt idx="2104">
                  <c:v>11.91378078102175</c:v>
                </c:pt>
                <c:pt idx="2105">
                  <c:v>11.89087154346428</c:v>
                </c:pt>
                <c:pt idx="2106">
                  <c:v>11.89087154346428</c:v>
                </c:pt>
                <c:pt idx="2107">
                  <c:v>11.82214383079188</c:v>
                </c:pt>
                <c:pt idx="2108">
                  <c:v>11.851301042228664</c:v>
                </c:pt>
                <c:pt idx="2109">
                  <c:v>11.830474462630962</c:v>
                </c:pt>
                <c:pt idx="2110">
                  <c:v>11.830474462630962</c:v>
                </c:pt>
                <c:pt idx="2111">
                  <c:v>11.782573329556262</c:v>
                </c:pt>
                <c:pt idx="2112">
                  <c:v>11.711762958924092</c:v>
                </c:pt>
                <c:pt idx="2113">
                  <c:v>11.799234593234416</c:v>
                </c:pt>
                <c:pt idx="2114">
                  <c:v>11.724258906682701</c:v>
                </c:pt>
                <c:pt idx="2115">
                  <c:v>11.776325355676953</c:v>
                </c:pt>
                <c:pt idx="2116">
                  <c:v>11.782573329556262</c:v>
                </c:pt>
                <c:pt idx="2117">
                  <c:v>11.759664091998795</c:v>
                </c:pt>
                <c:pt idx="2118">
                  <c:v>11.765912065878103</c:v>
                </c:pt>
                <c:pt idx="2119">
                  <c:v>11.751333460159712</c:v>
                </c:pt>
                <c:pt idx="2120">
                  <c:v>11.740920170360859</c:v>
                </c:pt>
                <c:pt idx="2121">
                  <c:v>11.686771063406853</c:v>
                </c:pt>
                <c:pt idx="2122">
                  <c:v>11.563894243780455</c:v>
                </c:pt>
                <c:pt idx="2123">
                  <c:v>11.674275115648239</c:v>
                </c:pt>
                <c:pt idx="2124">
                  <c:v>11.763500021276224</c:v>
                </c:pt>
                <c:pt idx="2125">
                  <c:v>11.780255743825704</c:v>
                </c:pt>
                <c:pt idx="2126">
                  <c:v>11.780255743825704</c:v>
                </c:pt>
                <c:pt idx="2127">
                  <c:v>11.780255743825704</c:v>
                </c:pt>
                <c:pt idx="2128">
                  <c:v>11.788633605100451</c:v>
                </c:pt>
                <c:pt idx="2129">
                  <c:v>11.778161278507023</c:v>
                </c:pt>
                <c:pt idx="2130">
                  <c:v>11.773972347869654</c:v>
                </c:pt>
                <c:pt idx="2131">
                  <c:v>11.757216625320165</c:v>
                </c:pt>
                <c:pt idx="2132">
                  <c:v>11.748838764045418</c:v>
                </c:pt>
                <c:pt idx="2133">
                  <c:v>11.748838764045418</c:v>
                </c:pt>
                <c:pt idx="2134">
                  <c:v>11.725799645539887</c:v>
                </c:pt>
                <c:pt idx="2135">
                  <c:v>11.732083041495939</c:v>
                </c:pt>
                <c:pt idx="2136">
                  <c:v>11.740460902770682</c:v>
                </c:pt>
                <c:pt idx="2137">
                  <c:v>11.644115498111139</c:v>
                </c:pt>
                <c:pt idx="2138">
                  <c:v>11.748838764045418</c:v>
                </c:pt>
                <c:pt idx="2139">
                  <c:v>11.767688951913595</c:v>
                </c:pt>
                <c:pt idx="2140">
                  <c:v>11.742555368089366</c:v>
                </c:pt>
                <c:pt idx="2141">
                  <c:v>11.778161278507023</c:v>
                </c:pt>
                <c:pt idx="2142">
                  <c:v>11.755122160001481</c:v>
                </c:pt>
                <c:pt idx="2143">
                  <c:v>11.671343547254061</c:v>
                </c:pt>
                <c:pt idx="2144">
                  <c:v>11.90801812826553</c:v>
                </c:pt>
                <c:pt idx="2145">
                  <c:v>11.665060151298002</c:v>
                </c:pt>
                <c:pt idx="2146">
                  <c:v>11.725799645539887</c:v>
                </c:pt>
                <c:pt idx="2147">
                  <c:v>11.778161278507023</c:v>
                </c:pt>
                <c:pt idx="2148">
                  <c:v>11.670887752514059</c:v>
                </c:pt>
                <c:pt idx="2149">
                  <c:v>11.716873414806829</c:v>
                </c:pt>
                <c:pt idx="2150">
                  <c:v>11.639533891859896</c:v>
                </c:pt>
                <c:pt idx="2151">
                  <c:v>11.754498047591824</c:v>
                </c:pt>
                <c:pt idx="2152">
                  <c:v>11.731505216445443</c:v>
                </c:pt>
                <c:pt idx="2153">
                  <c:v>11.762859077099611</c:v>
                </c:pt>
                <c:pt idx="2154">
                  <c:v>11.754498047591824</c:v>
                </c:pt>
                <c:pt idx="2155">
                  <c:v>11.771220106607378</c:v>
                </c:pt>
                <c:pt idx="2156">
                  <c:v>11.771220106607378</c:v>
                </c:pt>
                <c:pt idx="2157">
                  <c:v>11.73986624595322</c:v>
                </c:pt>
                <c:pt idx="2158">
                  <c:v>11.754498047591824</c:v>
                </c:pt>
                <c:pt idx="2159">
                  <c:v>11.764949334476551</c:v>
                </c:pt>
                <c:pt idx="2160">
                  <c:v>11.73986624595322</c:v>
                </c:pt>
                <c:pt idx="2161">
                  <c:v>11.762859077099611</c:v>
                </c:pt>
                <c:pt idx="2162">
                  <c:v>11.758678562345715</c:v>
                </c:pt>
                <c:pt idx="2163">
                  <c:v>11.727324701691549</c:v>
                </c:pt>
                <c:pt idx="2164">
                  <c:v>11.764949334476551</c:v>
                </c:pt>
                <c:pt idx="2165">
                  <c:v>11.764949334476551</c:v>
                </c:pt>
                <c:pt idx="2166">
                  <c:v>11.84228885742349</c:v>
                </c:pt>
                <c:pt idx="2167">
                  <c:v>11.70851238529905</c:v>
                </c:pt>
                <c:pt idx="2168">
                  <c:v>11.72523444431461</c:v>
                </c:pt>
                <c:pt idx="2169">
                  <c:v>11.731505216445443</c:v>
                </c:pt>
                <c:pt idx="2170">
                  <c:v>11.70642212792211</c:v>
                </c:pt>
                <c:pt idx="2171">
                  <c:v>11.733595473822383</c:v>
                </c:pt>
                <c:pt idx="2172">
                  <c:v>15.772687810491691</c:v>
                </c:pt>
                <c:pt idx="2173">
                  <c:v>15.69124733115207</c:v>
                </c:pt>
                <c:pt idx="2174">
                  <c:v>15.733371717017382</c:v>
                </c:pt>
                <c:pt idx="2175">
                  <c:v>15.803579026792935</c:v>
                </c:pt>
                <c:pt idx="2176">
                  <c:v>15.649122945286747</c:v>
                </c:pt>
                <c:pt idx="2177">
                  <c:v>15.974884862645228</c:v>
                </c:pt>
                <c:pt idx="2178">
                  <c:v>15.775496102882718</c:v>
                </c:pt>
                <c:pt idx="2179">
                  <c:v>15.772687810491691</c:v>
                </c:pt>
                <c:pt idx="2180">
                  <c:v>15.741796594190451</c:v>
                </c:pt>
                <c:pt idx="2181">
                  <c:v>15.983309739818296</c:v>
                </c:pt>
                <c:pt idx="2182">
                  <c:v>15.764262933318625</c:v>
                </c:pt>
                <c:pt idx="2183">
                  <c:v>15.764262933318625</c:v>
                </c:pt>
                <c:pt idx="2184">
                  <c:v>15.817620488748036</c:v>
                </c:pt>
                <c:pt idx="2185">
                  <c:v>15.803579026792935</c:v>
                </c:pt>
                <c:pt idx="2186">
                  <c:v>15.809195611574966</c:v>
                </c:pt>
                <c:pt idx="2187">
                  <c:v>15.806387319183953</c:v>
                </c:pt>
                <c:pt idx="2188">
                  <c:v>15.806387319183953</c:v>
                </c:pt>
                <c:pt idx="2189">
                  <c:v>15.806387319183953</c:v>
                </c:pt>
                <c:pt idx="2190">
                  <c:v>15.806387319183953</c:v>
                </c:pt>
                <c:pt idx="2191">
                  <c:v>15.803579026792935</c:v>
                </c:pt>
                <c:pt idx="2192">
                  <c:v>15.823237073530072</c:v>
                </c:pt>
                <c:pt idx="2193">
                  <c:v>15.826045365921098</c:v>
                </c:pt>
                <c:pt idx="2194">
                  <c:v>15.797962442010871</c:v>
                </c:pt>
                <c:pt idx="2195">
                  <c:v>16.02543412568361</c:v>
                </c:pt>
                <c:pt idx="2196">
                  <c:v>16.215900031483248</c:v>
                </c:pt>
                <c:pt idx="2197">
                  <c:v>16.227434477114997</c:v>
                </c:pt>
                <c:pt idx="2198">
                  <c:v>16.236085311338808</c:v>
                </c:pt>
                <c:pt idx="2199">
                  <c:v>16.227434477114997</c:v>
                </c:pt>
                <c:pt idx="2200">
                  <c:v>16.215900031483248</c:v>
                </c:pt>
                <c:pt idx="2201">
                  <c:v>16.279339482457843</c:v>
                </c:pt>
                <c:pt idx="2202">
                  <c:v>16.290873928089599</c:v>
                </c:pt>
                <c:pt idx="2203">
                  <c:v>16.299524762313403</c:v>
                </c:pt>
                <c:pt idx="2204">
                  <c:v>16.299524762313403</c:v>
                </c:pt>
                <c:pt idx="2205">
                  <c:v>16.299524762313403</c:v>
                </c:pt>
                <c:pt idx="2206">
                  <c:v>16.299524762313403</c:v>
                </c:pt>
                <c:pt idx="2207">
                  <c:v>16.276455871049912</c:v>
                </c:pt>
                <c:pt idx="2208">
                  <c:v>16.319710042168943</c:v>
                </c:pt>
                <c:pt idx="2209">
                  <c:v>16.328360876392761</c:v>
                </c:pt>
                <c:pt idx="2210">
                  <c:v>16.299524762313403</c:v>
                </c:pt>
                <c:pt idx="2211">
                  <c:v>16.308175596537207</c:v>
                </c:pt>
                <c:pt idx="2212">
                  <c:v>16.299524762313403</c:v>
                </c:pt>
                <c:pt idx="2213">
                  <c:v>16.28222309386577</c:v>
                </c:pt>
                <c:pt idx="2214">
                  <c:v>16.469657835381618</c:v>
                </c:pt>
                <c:pt idx="2215">
                  <c:v>16.143809746284855</c:v>
                </c:pt>
                <c:pt idx="2216">
                  <c:v>16.25338697978642</c:v>
                </c:pt>
                <c:pt idx="2217">
                  <c:v>16.296641150905462</c:v>
                </c:pt>
                <c:pt idx="2218">
                  <c:v>16.319710042168943</c:v>
                </c:pt>
                <c:pt idx="2219">
                  <c:v>16.233201699930866</c:v>
                </c:pt>
                <c:pt idx="2220">
                  <c:v>11.908211473423718</c:v>
                </c:pt>
                <c:pt idx="2221">
                  <c:v>11.824046609307512</c:v>
                </c:pt>
                <c:pt idx="2222">
                  <c:v>11.904003230217919</c:v>
                </c:pt>
                <c:pt idx="2223">
                  <c:v>11.80931775808717</c:v>
                </c:pt>
                <c:pt idx="2224">
                  <c:v>12.019729918377713</c:v>
                </c:pt>
                <c:pt idx="2225">
                  <c:v>11.815630122895886</c:v>
                </c:pt>
                <c:pt idx="2226">
                  <c:v>11.876649649380145</c:v>
                </c:pt>
                <c:pt idx="2227">
                  <c:v>11.876649649380145</c:v>
                </c:pt>
                <c:pt idx="2228">
                  <c:v>11.870337284571425</c:v>
                </c:pt>
                <c:pt idx="2229">
                  <c:v>11.807213636484263</c:v>
                </c:pt>
                <c:pt idx="2230">
                  <c:v>11.885066135791767</c:v>
                </c:pt>
                <c:pt idx="2231">
                  <c:v>11.870337284571425</c:v>
                </c:pt>
                <c:pt idx="2232">
                  <c:v>11.847191946939461</c:v>
                </c:pt>
                <c:pt idx="2233">
                  <c:v>11.83667133892494</c:v>
                </c:pt>
                <c:pt idx="2234">
                  <c:v>11.840879582130752</c:v>
                </c:pt>
                <c:pt idx="2235">
                  <c:v>11.798797150072641</c:v>
                </c:pt>
                <c:pt idx="2236">
                  <c:v>11.834567217322034</c:v>
                </c:pt>
                <c:pt idx="2237">
                  <c:v>11.767235326029066</c:v>
                </c:pt>
                <c:pt idx="2238">
                  <c:v>11.752506474808731</c:v>
                </c:pt>
                <c:pt idx="2239">
                  <c:v>11.832463095719126</c:v>
                </c:pt>
                <c:pt idx="2240">
                  <c:v>11.832463095719126</c:v>
                </c:pt>
                <c:pt idx="2241">
                  <c:v>11.805109514881366</c:v>
                </c:pt>
                <c:pt idx="2242">
                  <c:v>11.794588906866831</c:v>
                </c:pt>
                <c:pt idx="2243">
                  <c:v>11.800901271675551</c:v>
                </c:pt>
                <c:pt idx="2244">
                  <c:v>10.752649442457979</c:v>
                </c:pt>
                <c:pt idx="2245">
                  <c:v>10.775705370748705</c:v>
                </c:pt>
                <c:pt idx="2246">
                  <c:v>10.762256079245777</c:v>
                </c:pt>
                <c:pt idx="2247">
                  <c:v>10.783390680178941</c:v>
                </c:pt>
                <c:pt idx="2248">
                  <c:v>10.746885460385299</c:v>
                </c:pt>
                <c:pt idx="2249">
                  <c:v>10.754570769815539</c:v>
                </c:pt>
                <c:pt idx="2250">
                  <c:v>10.762256079245777</c:v>
                </c:pt>
                <c:pt idx="2251">
                  <c:v>10.71806555002189</c:v>
                </c:pt>
                <c:pt idx="2252">
                  <c:v>10.733436168882376</c:v>
                </c:pt>
                <c:pt idx="2253">
                  <c:v>10.696930949088737</c:v>
                </c:pt>
                <c:pt idx="2254">
                  <c:v>10.748806787742849</c:v>
                </c:pt>
                <c:pt idx="2255">
                  <c:v>10.719986877379457</c:v>
                </c:pt>
                <c:pt idx="2256">
                  <c:v>10.719986877379457</c:v>
                </c:pt>
                <c:pt idx="2257">
                  <c:v>10.719986877379457</c:v>
                </c:pt>
                <c:pt idx="2258">
                  <c:v>10.658504401937535</c:v>
                </c:pt>
                <c:pt idx="2259">
                  <c:v>10.693088294373617</c:v>
                </c:pt>
                <c:pt idx="2260">
                  <c:v>10.783390680178941</c:v>
                </c:pt>
                <c:pt idx="2261">
                  <c:v>10.677717675513135</c:v>
                </c:pt>
                <c:pt idx="2262">
                  <c:v>10.675796348155576</c:v>
                </c:pt>
                <c:pt idx="2263">
                  <c:v>10.727672186809697</c:v>
                </c:pt>
                <c:pt idx="2264">
                  <c:v>10.670032366082895</c:v>
                </c:pt>
                <c:pt idx="2265">
                  <c:v>10.577808652920007</c:v>
                </c:pt>
                <c:pt idx="2266">
                  <c:v>10.597021926495611</c:v>
                </c:pt>
                <c:pt idx="2267">
                  <c:v>10.648897765149728</c:v>
                </c:pt>
                <c:pt idx="2268">
                  <c:v>9.772416097910817</c:v>
                </c:pt>
                <c:pt idx="2269">
                  <c:v>9.7706532278221125</c:v>
                </c:pt>
                <c:pt idx="2270">
                  <c:v>9.7777047081769251</c:v>
                </c:pt>
                <c:pt idx="2271">
                  <c:v>9.7777047081769251</c:v>
                </c:pt>
                <c:pt idx="2272">
                  <c:v>9.7442101764915492</c:v>
                </c:pt>
                <c:pt idx="2273">
                  <c:v>9.7900447987978509</c:v>
                </c:pt>
                <c:pt idx="2274">
                  <c:v>9.7706532278221125</c:v>
                </c:pt>
                <c:pt idx="2275">
                  <c:v>9.7900447987978509</c:v>
                </c:pt>
                <c:pt idx="2276">
                  <c:v>9.7759418380882313</c:v>
                </c:pt>
                <c:pt idx="2277">
                  <c:v>9.7847561885317429</c:v>
                </c:pt>
                <c:pt idx="2278">
                  <c:v>9.7706532278221125</c:v>
                </c:pt>
                <c:pt idx="2279">
                  <c:v>9.7054270345400706</c:v>
                </c:pt>
                <c:pt idx="2280">
                  <c:v>9.8023848894187875</c:v>
                </c:pt>
                <c:pt idx="2281">
                  <c:v>9.8023848894187875</c:v>
                </c:pt>
                <c:pt idx="2282">
                  <c:v>9.7900447987978509</c:v>
                </c:pt>
                <c:pt idx="2283">
                  <c:v>9.8200135903058197</c:v>
                </c:pt>
                <c:pt idx="2284">
                  <c:v>9.8076734996848938</c:v>
                </c:pt>
                <c:pt idx="2285">
                  <c:v>9.8235393304832321</c:v>
                </c:pt>
                <c:pt idx="2286">
                  <c:v>9.8235393304832321</c:v>
                </c:pt>
                <c:pt idx="2287">
                  <c:v>9.8323536809267491</c:v>
                </c:pt>
                <c:pt idx="2288">
                  <c:v>9.8394051612815634</c:v>
                </c:pt>
                <c:pt idx="2289">
                  <c:v>9.8429309014589705</c:v>
                </c:pt>
                <c:pt idx="2290">
                  <c:v>9.8499823818137831</c:v>
                </c:pt>
                <c:pt idx="2291">
                  <c:v>9.8200135903058197</c:v>
                </c:pt>
                <c:pt idx="2292">
                  <c:v>9.5807329622720978</c:v>
                </c:pt>
                <c:pt idx="2293">
                  <c:v>9.5088963123322827</c:v>
                </c:pt>
                <c:pt idx="2294">
                  <c:v>9.5413938444479136</c:v>
                </c:pt>
                <c:pt idx="2295">
                  <c:v>9.609809701533452</c:v>
                </c:pt>
                <c:pt idx="2296">
                  <c:v>9.5225794837493947</c:v>
                </c:pt>
                <c:pt idx="2297">
                  <c:v>9.611520097960593</c:v>
                </c:pt>
                <c:pt idx="2298">
                  <c:v>9.6063889086791789</c:v>
                </c:pt>
                <c:pt idx="2299">
                  <c:v>9.5208690873222537</c:v>
                </c:pt>
                <c:pt idx="2300">
                  <c:v>9.5927057372620741</c:v>
                </c:pt>
                <c:pt idx="2301">
                  <c:v>9.611520097960593</c:v>
                </c:pt>
                <c:pt idx="2302">
                  <c:v>9.5533666194378934</c:v>
                </c:pt>
                <c:pt idx="2303">
                  <c:v>9.6286240622319728</c:v>
                </c:pt>
                <c:pt idx="2304">
                  <c:v>9.5961265301163508</c:v>
                </c:pt>
                <c:pt idx="2305">
                  <c:v>9.5636289980007163</c:v>
                </c:pt>
                <c:pt idx="2306">
                  <c:v>9.7124334871617677</c:v>
                </c:pt>
                <c:pt idx="2307">
                  <c:v>9.5260002766036731</c:v>
                </c:pt>
                <c:pt idx="2308">
                  <c:v>9.4986339337694545</c:v>
                </c:pt>
                <c:pt idx="2309">
                  <c:v>9.575601772990689</c:v>
                </c:pt>
                <c:pt idx="2310">
                  <c:v>9.611520097960593</c:v>
                </c:pt>
                <c:pt idx="2311">
                  <c:v>9.5875745479806618</c:v>
                </c:pt>
                <c:pt idx="2312">
                  <c:v>9.5909953408349349</c:v>
                </c:pt>
                <c:pt idx="2313">
                  <c:v>9.5875745479806618</c:v>
                </c:pt>
                <c:pt idx="2314">
                  <c:v>9.6063889086791789</c:v>
                </c:pt>
                <c:pt idx="2315">
                  <c:v>9.5773121694178194</c:v>
                </c:pt>
                <c:pt idx="2316">
                  <c:v>10.395366616964708</c:v>
                </c:pt>
                <c:pt idx="2317">
                  <c:v>10.320163732961506</c:v>
                </c:pt>
                <c:pt idx="2318">
                  <c:v>10.327500599693526</c:v>
                </c:pt>
                <c:pt idx="2319">
                  <c:v>10.312826866229502</c:v>
                </c:pt>
                <c:pt idx="2320">
                  <c:v>10.312826866229502</c:v>
                </c:pt>
                <c:pt idx="2321">
                  <c:v>10.20277386524922</c:v>
                </c:pt>
                <c:pt idx="2322">
                  <c:v>10.305489999497478</c:v>
                </c:pt>
                <c:pt idx="2323">
                  <c:v>10.400869267013714</c:v>
                </c:pt>
                <c:pt idx="2324">
                  <c:v>10.299987349448459</c:v>
                </c:pt>
                <c:pt idx="2325">
                  <c:v>10.299987349448459</c:v>
                </c:pt>
                <c:pt idx="2326">
                  <c:v>10.2376239822263</c:v>
                </c:pt>
                <c:pt idx="2327">
                  <c:v>10.266971449154376</c:v>
                </c:pt>
                <c:pt idx="2328">
                  <c:v>10.285313615984423</c:v>
                </c:pt>
                <c:pt idx="2329">
                  <c:v>10.20277386524922</c:v>
                </c:pt>
                <c:pt idx="2330">
                  <c:v>10.294484699399449</c:v>
                </c:pt>
                <c:pt idx="2331">
                  <c:v>10.272474099203395</c:v>
                </c:pt>
                <c:pt idx="2332">
                  <c:v>10.259634582422365</c:v>
                </c:pt>
                <c:pt idx="2333">
                  <c:v>10.402703483696714</c:v>
                </c:pt>
                <c:pt idx="2334">
                  <c:v>10.239458198909309</c:v>
                </c:pt>
                <c:pt idx="2335">
                  <c:v>10.344008549840568</c:v>
                </c:pt>
                <c:pt idx="2336">
                  <c:v>10.446724684088823</c:v>
                </c:pt>
                <c:pt idx="2337">
                  <c:v>10.309158432863486</c:v>
                </c:pt>
                <c:pt idx="2338">
                  <c:v>10.252297715690339</c:v>
                </c:pt>
                <c:pt idx="2339">
                  <c:v>10.239458198909309</c:v>
                </c:pt>
                <c:pt idx="2340">
                  <c:v>10.991203258475629</c:v>
                </c:pt>
                <c:pt idx="2341">
                  <c:v>11.072363426090167</c:v>
                </c:pt>
                <c:pt idx="2342">
                  <c:v>11.066424877240335</c:v>
                </c:pt>
                <c:pt idx="2343">
                  <c:v>11.056527295823928</c:v>
                </c:pt>
                <c:pt idx="2344">
                  <c:v>11.050588746974077</c:v>
                </c:pt>
                <c:pt idx="2345">
                  <c:v>11.042670681840946</c:v>
                </c:pt>
                <c:pt idx="2346">
                  <c:v>11.072363426090167</c:v>
                </c:pt>
                <c:pt idx="2347">
                  <c:v>11.064445360957048</c:v>
                </c:pt>
                <c:pt idx="2348">
                  <c:v>11.042670681840946</c:v>
                </c:pt>
                <c:pt idx="2349">
                  <c:v>11.226765696186138</c:v>
                </c:pt>
                <c:pt idx="2350">
                  <c:v>11.012977937591723</c:v>
                </c:pt>
                <c:pt idx="2351">
                  <c:v>11.02089600272485</c:v>
                </c:pt>
                <c:pt idx="2352">
                  <c:v>10.947653900243431</c:v>
                </c:pt>
                <c:pt idx="2353">
                  <c:v>10.999121323608753</c:v>
                </c:pt>
                <c:pt idx="2354">
                  <c:v>10.979326160775937</c:v>
                </c:pt>
                <c:pt idx="2355">
                  <c:v>11.066424877240335</c:v>
                </c:pt>
                <c:pt idx="2356">
                  <c:v>10.977346644492659</c:v>
                </c:pt>
                <c:pt idx="2357">
                  <c:v>10.979326160775937</c:v>
                </c:pt>
                <c:pt idx="2358">
                  <c:v>10.975367128209374</c:v>
                </c:pt>
                <c:pt idx="2359">
                  <c:v>10.959530997943126</c:v>
                </c:pt>
                <c:pt idx="2360">
                  <c:v>10.955571965376555</c:v>
                </c:pt>
                <c:pt idx="2361">
                  <c:v>10.955571965376555</c:v>
                </c:pt>
                <c:pt idx="2362">
                  <c:v>10.955571965376555</c:v>
                </c:pt>
                <c:pt idx="2363">
                  <c:v>10.955571965376555</c:v>
                </c:pt>
                <c:pt idx="2364">
                  <c:v>11.658317904922978</c:v>
                </c:pt>
                <c:pt idx="2365">
                  <c:v>11.673063352391154</c:v>
                </c:pt>
                <c:pt idx="2366">
                  <c:v>11.643572457454805</c:v>
                </c:pt>
                <c:pt idx="2367">
                  <c:v>11.649891934941165</c:v>
                </c:pt>
                <c:pt idx="2368">
                  <c:v>11.658317904922978</c:v>
                </c:pt>
                <c:pt idx="2369">
                  <c:v>11.658317904922978</c:v>
                </c:pt>
                <c:pt idx="2370">
                  <c:v>11.643572457454805</c:v>
                </c:pt>
                <c:pt idx="2371">
                  <c:v>11.643572457454805</c:v>
                </c:pt>
                <c:pt idx="2372">
                  <c:v>11.635146487472992</c:v>
                </c:pt>
                <c:pt idx="2373">
                  <c:v>11.588803652573008</c:v>
                </c:pt>
                <c:pt idx="2374">
                  <c:v>11.641465964959348</c:v>
                </c:pt>
                <c:pt idx="2375">
                  <c:v>11.797346409622927</c:v>
                </c:pt>
                <c:pt idx="2376">
                  <c:v>11.565632235123028</c:v>
                </c:pt>
                <c:pt idx="2377">
                  <c:v>11.626720517491171</c:v>
                </c:pt>
                <c:pt idx="2378">
                  <c:v>11.839476259532008</c:v>
                </c:pt>
                <c:pt idx="2379">
                  <c:v>11.605655592536646</c:v>
                </c:pt>
                <c:pt idx="2380">
                  <c:v>11.628827009986628</c:v>
                </c:pt>
                <c:pt idx="2381">
                  <c:v>11.622507532500274</c:v>
                </c:pt>
                <c:pt idx="2382">
                  <c:v>11.590910145068463</c:v>
                </c:pt>
                <c:pt idx="2383">
                  <c:v>11.601442607545739</c:v>
                </c:pt>
                <c:pt idx="2384">
                  <c:v>11.605655592536646</c:v>
                </c:pt>
                <c:pt idx="2385">
                  <c:v>11.647785442445711</c:v>
                </c:pt>
                <c:pt idx="2386">
                  <c:v>11.649891934941165</c:v>
                </c:pt>
                <c:pt idx="2387">
                  <c:v>11.67938282987752</c:v>
                </c:pt>
                <c:pt idx="2388">
                  <c:v>10.168782619020527</c:v>
                </c:pt>
                <c:pt idx="2389">
                  <c:v>10.196347918992728</c:v>
                </c:pt>
                <c:pt idx="2390">
                  <c:v>10.216562472305677</c:v>
                </c:pt>
                <c:pt idx="2391">
                  <c:v>10.121002765735367</c:v>
                </c:pt>
                <c:pt idx="2392">
                  <c:v>10.176133365679782</c:v>
                </c:pt>
                <c:pt idx="2393">
                  <c:v>10.196347918992728</c:v>
                </c:pt>
                <c:pt idx="2394">
                  <c:v>10.203698665651988</c:v>
                </c:pt>
                <c:pt idx="2395">
                  <c:v>10.194510232327923</c:v>
                </c:pt>
                <c:pt idx="2396">
                  <c:v>10.196347918992728</c:v>
                </c:pt>
                <c:pt idx="2397">
                  <c:v>10.183484112339036</c:v>
                </c:pt>
                <c:pt idx="2398">
                  <c:v>10.188997172333469</c:v>
                </c:pt>
                <c:pt idx="2399">
                  <c:v>10.216562472305677</c:v>
                </c:pt>
                <c:pt idx="2400">
                  <c:v>10.163269559026089</c:v>
                </c:pt>
                <c:pt idx="2401">
                  <c:v>10.194510232327923</c:v>
                </c:pt>
                <c:pt idx="2402">
                  <c:v>10.218400158970493</c:v>
                </c:pt>
                <c:pt idx="2403">
                  <c:v>10.223913218964936</c:v>
                </c:pt>
                <c:pt idx="2404">
                  <c:v>10.330499045524132</c:v>
                </c:pt>
                <c:pt idx="2405">
                  <c:v>10.222075532300128</c:v>
                </c:pt>
                <c:pt idx="2406">
                  <c:v>10.312122178875992</c:v>
                </c:pt>
                <c:pt idx="2407">
                  <c:v>10.168782619020527</c:v>
                </c:pt>
                <c:pt idx="2408">
                  <c:v>10.168782619020527</c:v>
                </c:pt>
                <c:pt idx="2409">
                  <c:v>10.203698665651988</c:v>
                </c:pt>
                <c:pt idx="2410">
                  <c:v>10.154081125702016</c:v>
                </c:pt>
                <c:pt idx="2411">
                  <c:v>10.222075532300128</c:v>
                </c:pt>
                <c:pt idx="2412">
                  <c:v>9.4119162822680895</c:v>
                </c:pt>
                <c:pt idx="2413">
                  <c:v>9.4102233299576472</c:v>
                </c:pt>
                <c:pt idx="2414">
                  <c:v>9.3797501883696963</c:v>
                </c:pt>
                <c:pt idx="2415">
                  <c:v>9.3916008545427889</c:v>
                </c:pt>
                <c:pt idx="2416">
                  <c:v>9.381443140680128</c:v>
                </c:pt>
                <c:pt idx="2417">
                  <c:v>9.4864061839275511</c:v>
                </c:pt>
                <c:pt idx="2418">
                  <c:v>9.3069532390206788</c:v>
                </c:pt>
                <c:pt idx="2419">
                  <c:v>9.356048856023504</c:v>
                </c:pt>
                <c:pt idx="2420">
                  <c:v>9.3001814297789078</c:v>
                </c:pt>
                <c:pt idx="2421">
                  <c:v>9.349277046781733</c:v>
                </c:pt>
                <c:pt idx="2422">
                  <c:v>9.3120320959520075</c:v>
                </c:pt>
                <c:pt idx="2423">
                  <c:v>9.2629364789491824</c:v>
                </c:pt>
                <c:pt idx="2424">
                  <c:v>9.3374263806086422</c:v>
                </c:pt>
                <c:pt idx="2425">
                  <c:v>9.3425052375399673</c:v>
                </c:pt>
                <c:pt idx="2426">
                  <c:v>9.327268666745983</c:v>
                </c:pt>
                <c:pt idx="2427">
                  <c:v>9.327268666745983</c:v>
                </c:pt>
                <c:pt idx="2428">
                  <c:v>9.293409620537135</c:v>
                </c:pt>
                <c:pt idx="2429">
                  <c:v>9.3103391436415599</c:v>
                </c:pt>
                <c:pt idx="2430">
                  <c:v>9.3052602867102348</c:v>
                </c:pt>
                <c:pt idx="2431">
                  <c:v>9.296795525158025</c:v>
                </c:pt>
                <c:pt idx="2432">
                  <c:v>9.2697082881909498</c:v>
                </c:pt>
                <c:pt idx="2433">
                  <c:v>9.290023715916254</c:v>
                </c:pt>
                <c:pt idx="2434">
                  <c:v>9.281558954364046</c:v>
                </c:pt>
                <c:pt idx="2435">
                  <c:v>9.281558954364046</c:v>
                </c:pt>
                <c:pt idx="2436">
                  <c:v>12.214364447601847</c:v>
                </c:pt>
                <c:pt idx="2437">
                  <c:v>12.214364447601847</c:v>
                </c:pt>
                <c:pt idx="2438">
                  <c:v>12.198769184317227</c:v>
                </c:pt>
                <c:pt idx="2439">
                  <c:v>12.238871289906257</c:v>
                </c:pt>
                <c:pt idx="2440">
                  <c:v>12.223276026621637</c:v>
                </c:pt>
                <c:pt idx="2441">
                  <c:v>12.223276026621637</c:v>
                </c:pt>
                <c:pt idx="2442">
                  <c:v>12.149755499708414</c:v>
                </c:pt>
                <c:pt idx="2443">
                  <c:v>12.216592342356797</c:v>
                </c:pt>
                <c:pt idx="2444">
                  <c:v>12.143071815443571</c:v>
                </c:pt>
                <c:pt idx="2445">
                  <c:v>12.247782868926045</c:v>
                </c:pt>
                <c:pt idx="2446">
                  <c:v>12.26337813221066</c:v>
                </c:pt>
                <c:pt idx="2447">
                  <c:v>12.069551288530365</c:v>
                </c:pt>
                <c:pt idx="2448">
                  <c:v>12.238871289906257</c:v>
                </c:pt>
                <c:pt idx="2449">
                  <c:v>12.214364447601847</c:v>
                </c:pt>
                <c:pt idx="2450">
                  <c:v>12.216592342356797</c:v>
                </c:pt>
                <c:pt idx="2451">
                  <c:v>12.149755499708414</c:v>
                </c:pt>
                <c:pt idx="2452">
                  <c:v>12.254466553190882</c:v>
                </c:pt>
                <c:pt idx="2453">
                  <c:v>12.243327079416146</c:v>
                </c:pt>
                <c:pt idx="2454">
                  <c:v>12.307936027309584</c:v>
                </c:pt>
                <c:pt idx="2455">
                  <c:v>12.254466553190882</c:v>
                </c:pt>
                <c:pt idx="2456">
                  <c:v>12.196541289562283</c:v>
                </c:pt>
                <c:pt idx="2457">
                  <c:v>12.305708132554642</c:v>
                </c:pt>
                <c:pt idx="2458">
                  <c:v>12.339126553878835</c:v>
                </c:pt>
                <c:pt idx="2459">
                  <c:v>12.332442869613997</c:v>
                </c:pt>
                <c:pt idx="2460">
                  <c:v>12.502558573256676</c:v>
                </c:pt>
                <c:pt idx="2461">
                  <c:v>12.403376092628502</c:v>
                </c:pt>
                <c:pt idx="2462">
                  <c:v>12.489033689534654</c:v>
                </c:pt>
                <c:pt idx="2463">
                  <c:v>12.378580472471462</c:v>
                </c:pt>
                <c:pt idx="2464">
                  <c:v>12.471000511238625</c:v>
                </c:pt>
                <c:pt idx="2465">
                  <c:v>12.414646829063528</c:v>
                </c:pt>
                <c:pt idx="2466">
                  <c:v>12.419155123637525</c:v>
                </c:pt>
                <c:pt idx="2467">
                  <c:v>12.414646829063528</c:v>
                </c:pt>
                <c:pt idx="2468">
                  <c:v>12.446204891081578</c:v>
                </c:pt>
                <c:pt idx="2469">
                  <c:v>12.380834619758474</c:v>
                </c:pt>
                <c:pt idx="2470">
                  <c:v>12.351530705027422</c:v>
                </c:pt>
                <c:pt idx="2471">
                  <c:v>12.333497526731383</c:v>
                </c:pt>
                <c:pt idx="2472">
                  <c:v>12.342514115879403</c:v>
                </c:pt>
                <c:pt idx="2473">
                  <c:v>12.335751674018386</c:v>
                </c:pt>
                <c:pt idx="2474">
                  <c:v>12.295177022852313</c:v>
                </c:pt>
                <c:pt idx="2475">
                  <c:v>12.338005821305387</c:v>
                </c:pt>
                <c:pt idx="2476">
                  <c:v>12.2861604337043</c:v>
                </c:pt>
                <c:pt idx="2477">
                  <c:v>12.292922875565317</c:v>
                </c:pt>
                <c:pt idx="2478">
                  <c:v>12.245585782538232</c:v>
                </c:pt>
                <c:pt idx="2479">
                  <c:v>12.288414580991303</c:v>
                </c:pt>
                <c:pt idx="2480">
                  <c:v>12.241077487964221</c:v>
                </c:pt>
                <c:pt idx="2481">
                  <c:v>12.265873108121266</c:v>
                </c:pt>
                <c:pt idx="2482">
                  <c:v>12.263618960834265</c:v>
                </c:pt>
                <c:pt idx="2483">
                  <c:v>12.274889697269291</c:v>
                </c:pt>
                <c:pt idx="2484">
                  <c:v>10.064678001225868</c:v>
                </c:pt>
                <c:pt idx="2485">
                  <c:v>10.04987828072999</c:v>
                </c:pt>
                <c:pt idx="2486">
                  <c:v>10.001779189118398</c:v>
                </c:pt>
                <c:pt idx="2487">
                  <c:v>10.029528665048167</c:v>
                </c:pt>
                <c:pt idx="2488">
                  <c:v>10.016578909614273</c:v>
                </c:pt>
                <c:pt idx="2489">
                  <c:v>10.02212880480023</c:v>
                </c:pt>
                <c:pt idx="2490">
                  <c:v>10.014728944552287</c:v>
                </c:pt>
                <c:pt idx="2491">
                  <c:v>10.068377931349833</c:v>
                </c:pt>
                <c:pt idx="2492">
                  <c:v>10.001779189118398</c:v>
                </c:pt>
                <c:pt idx="2493">
                  <c:v>10.02212880480023</c:v>
                </c:pt>
                <c:pt idx="2494">
                  <c:v>9.9943793288704619</c:v>
                </c:pt>
                <c:pt idx="2495">
                  <c:v>10.016578909614273</c:v>
                </c:pt>
                <c:pt idx="2496">
                  <c:v>9.9832795384985573</c:v>
                </c:pt>
                <c:pt idx="2497">
                  <c:v>9.990679398746499</c:v>
                </c:pt>
                <c:pt idx="2498">
                  <c:v>9.977729643312605</c:v>
                </c:pt>
                <c:pt idx="2499">
                  <c:v>9.9555300625688048</c:v>
                </c:pt>
                <c:pt idx="2500">
                  <c:v>9.9573800276307818</c:v>
                </c:pt>
                <c:pt idx="2501">
                  <c:v>9.9296305517010222</c:v>
                </c:pt>
                <c:pt idx="2502">
                  <c:v>9.9296305517010222</c:v>
                </c:pt>
                <c:pt idx="2503">
                  <c:v>9.9555300625688048</c:v>
                </c:pt>
                <c:pt idx="2504">
                  <c:v>9.9499801673828436</c:v>
                </c:pt>
                <c:pt idx="2505">
                  <c:v>9.903731040833236</c:v>
                </c:pt>
                <c:pt idx="2506">
                  <c:v>9.8426821937877591</c:v>
                </c:pt>
                <c:pt idx="2507">
                  <c:v>9.8926312504613385</c:v>
                </c:pt>
                <c:pt idx="2508">
                  <c:v>8.8577345251212432</c:v>
                </c:pt>
                <c:pt idx="2509">
                  <c:v>8.8660074170910672</c:v>
                </c:pt>
                <c:pt idx="2510">
                  <c:v>8.8660074170910672</c:v>
                </c:pt>
                <c:pt idx="2511">
                  <c:v>8.8544253683333078</c:v>
                </c:pt>
                <c:pt idx="2512">
                  <c:v>8.8527707899393437</c:v>
                </c:pt>
                <c:pt idx="2513">
                  <c:v>8.8891715146065788</c:v>
                </c:pt>
                <c:pt idx="2514">
                  <c:v>8.8478070547574497</c:v>
                </c:pt>
                <c:pt idx="2515">
                  <c:v>8.7650781350591789</c:v>
                </c:pt>
                <c:pt idx="2516">
                  <c:v>8.8362250059996903</c:v>
                </c:pt>
                <c:pt idx="2517">
                  <c:v>8.8527707899393437</c:v>
                </c:pt>
                <c:pt idx="2518">
                  <c:v>8.8478070547574497</c:v>
                </c:pt>
                <c:pt idx="2519">
                  <c:v>8.8246429572419345</c:v>
                </c:pt>
                <c:pt idx="2520">
                  <c:v>8.8014788597264193</c:v>
                </c:pt>
                <c:pt idx="2521">
                  <c:v>8.746877772725556</c:v>
                </c:pt>
                <c:pt idx="2522">
                  <c:v>8.7518415079074572</c:v>
                </c:pt>
                <c:pt idx="2523">
                  <c:v>8.8014788597264193</c:v>
                </c:pt>
                <c:pt idx="2524">
                  <c:v>8.8130609084841733</c:v>
                </c:pt>
                <c:pt idx="2525">
                  <c:v>8.8180246436660692</c:v>
                </c:pt>
                <c:pt idx="2526">
                  <c:v>8.8114063300902146</c:v>
                </c:pt>
                <c:pt idx="2527">
                  <c:v>8.8064425949083223</c:v>
                </c:pt>
                <c:pt idx="2528">
                  <c:v>8.7220590968160838</c:v>
                </c:pt>
                <c:pt idx="2529">
                  <c:v>8.7948605461505469</c:v>
                </c:pt>
                <c:pt idx="2530">
                  <c:v>8.7799693406048682</c:v>
                </c:pt>
                <c:pt idx="2531">
                  <c:v>8.7485323511195237</c:v>
                </c:pt>
                <c:pt idx="2532">
                  <c:v>8.8030040857191008</c:v>
                </c:pt>
                <c:pt idx="2533">
                  <c:v>8.8396106855061607</c:v>
                </c:pt>
                <c:pt idx="2534">
                  <c:v>8.8462664309219896</c:v>
                </c:pt>
                <c:pt idx="2535">
                  <c:v>8.83295494009033</c:v>
                </c:pt>
                <c:pt idx="2536">
                  <c:v>8.8579139853996907</c:v>
                </c:pt>
                <c:pt idx="2537">
                  <c:v>8.8579139853996907</c:v>
                </c:pt>
                <c:pt idx="2538">
                  <c:v>8.83295494009033</c:v>
                </c:pt>
                <c:pt idx="2539">
                  <c:v>8.8279631310284614</c:v>
                </c:pt>
                <c:pt idx="2540">
                  <c:v>8.8512582399838617</c:v>
                </c:pt>
                <c:pt idx="2541">
                  <c:v>8.8562500490457339</c:v>
                </c:pt>
                <c:pt idx="2542">
                  <c:v>8.8446024945680328</c:v>
                </c:pt>
                <c:pt idx="2543">
                  <c:v>8.8562500490457339</c:v>
                </c:pt>
                <c:pt idx="2544">
                  <c:v>8.8396106855061607</c:v>
                </c:pt>
                <c:pt idx="2545">
                  <c:v>8.8795451580011342</c:v>
                </c:pt>
                <c:pt idx="2546">
                  <c:v>8.8279631310284614</c:v>
                </c:pt>
                <c:pt idx="2547">
                  <c:v>8.8279631310284614</c:v>
                </c:pt>
                <c:pt idx="2548">
                  <c:v>8.8512582399838617</c:v>
                </c:pt>
                <c:pt idx="2549">
                  <c:v>8.7963483403032683</c:v>
                </c:pt>
                <c:pt idx="2550">
                  <c:v>8.8529221763378168</c:v>
                </c:pt>
                <c:pt idx="2551">
                  <c:v>8.8113237674888829</c:v>
                </c:pt>
                <c:pt idx="2552">
                  <c:v>8.8595779217536492</c:v>
                </c:pt>
                <c:pt idx="2553">
                  <c:v>8.8379467491522021</c:v>
                </c:pt>
                <c:pt idx="2554">
                  <c:v>8.8462664309219896</c:v>
                </c:pt>
                <c:pt idx="2555">
                  <c:v>8.8795451580011342</c:v>
                </c:pt>
                <c:pt idx="2556">
                  <c:v>9.3959382866377705</c:v>
                </c:pt>
                <c:pt idx="2557">
                  <c:v>9.3836225957984265</c:v>
                </c:pt>
                <c:pt idx="2558">
                  <c:v>9.3906601334209121</c:v>
                </c:pt>
                <c:pt idx="2559">
                  <c:v>9.3836225957984265</c:v>
                </c:pt>
                <c:pt idx="2560">
                  <c:v>9.3449161388747974</c:v>
                </c:pt>
                <c:pt idx="2561">
                  <c:v>9.4029758242602455</c:v>
                </c:pt>
                <c:pt idx="2562">
                  <c:v>9.3396379856579408</c:v>
                </c:pt>
                <c:pt idx="2563">
                  <c:v>9.3853819802040501</c:v>
                </c:pt>
                <c:pt idx="2564">
                  <c:v>9.3202847571961236</c:v>
                </c:pt>
                <c:pt idx="2565">
                  <c:v>9.3466755232804211</c:v>
                </c:pt>
                <c:pt idx="2566">
                  <c:v>9.3906601334209121</c:v>
                </c:pt>
                <c:pt idx="2567">
                  <c:v>9.3783444425815699</c:v>
                </c:pt>
                <c:pt idx="2568">
                  <c:v>9.3906601334209121</c:v>
                </c:pt>
                <c:pt idx="2569">
                  <c:v>9.3343598324410824</c:v>
                </c:pt>
                <c:pt idx="2570">
                  <c:v>9.3554724453085214</c:v>
                </c:pt>
                <c:pt idx="2571">
                  <c:v>9.367788136147853</c:v>
                </c:pt>
                <c:pt idx="2572">
                  <c:v>9.3220441416017454</c:v>
                </c:pt>
                <c:pt idx="2573">
                  <c:v>9.367788136147853</c:v>
                </c:pt>
                <c:pt idx="2574">
                  <c:v>9.2587063029994372</c:v>
                </c:pt>
                <c:pt idx="2575">
                  <c:v>9.38186321139281</c:v>
                </c:pt>
                <c:pt idx="2576">
                  <c:v>9.3466755232804211</c:v>
                </c:pt>
                <c:pt idx="2577">
                  <c:v>9.38186321139281</c:v>
                </c:pt>
                <c:pt idx="2578">
                  <c:v>9.3924195178265322</c:v>
                </c:pt>
                <c:pt idx="2579">
                  <c:v>9.3889007490152849</c:v>
                </c:pt>
                <c:pt idx="2580">
                  <c:v>9.937976096252493</c:v>
                </c:pt>
                <c:pt idx="2581">
                  <c:v>9.9083462575920507</c:v>
                </c:pt>
                <c:pt idx="2582">
                  <c:v>9.956494745415279</c:v>
                </c:pt>
                <c:pt idx="2583">
                  <c:v>10.021310017485003</c:v>
                </c:pt>
                <c:pt idx="2584">
                  <c:v>9.8879757435129907</c:v>
                </c:pt>
                <c:pt idx="2585">
                  <c:v>9.9546428804990033</c:v>
                </c:pt>
                <c:pt idx="2586">
                  <c:v>9.8805682838478841</c:v>
                </c:pt>
                <c:pt idx="2587">
                  <c:v>10.082421559722174</c:v>
                </c:pt>
                <c:pt idx="2588">
                  <c:v>9.973161529661775</c:v>
                </c:pt>
                <c:pt idx="2589">
                  <c:v>9.8879757435129907</c:v>
                </c:pt>
                <c:pt idx="2590">
                  <c:v>9.9157537172571608</c:v>
                </c:pt>
                <c:pt idx="2591">
                  <c:v>9.9416798260850516</c:v>
                </c:pt>
                <c:pt idx="2592">
                  <c:v>9.9546428804990033</c:v>
                </c:pt>
                <c:pt idx="2593">
                  <c:v>9.9157537172571608</c:v>
                </c:pt>
                <c:pt idx="2594">
                  <c:v>9.9064943926757731</c:v>
                </c:pt>
                <c:pt idx="2595">
                  <c:v>9.9305686365873846</c:v>
                </c:pt>
                <c:pt idx="2596">
                  <c:v>9.8453828504386056</c:v>
                </c:pt>
                <c:pt idx="2597">
                  <c:v>9.8805682838478841</c:v>
                </c:pt>
                <c:pt idx="2598">
                  <c:v>9.8490865802711607</c:v>
                </c:pt>
                <c:pt idx="2599">
                  <c:v>9.8342716609409297</c:v>
                </c:pt>
                <c:pt idx="2600">
                  <c:v>9.7916787678665358</c:v>
                </c:pt>
                <c:pt idx="2601">
                  <c:v>9.8490865802711607</c:v>
                </c:pt>
                <c:pt idx="2602">
                  <c:v>9.8694570943502207</c:v>
                </c:pt>
                <c:pt idx="2603">
                  <c:v>9.8768645540153273</c:v>
                </c:pt>
                <c:pt idx="2604">
                  <c:v>10.243671652206119</c:v>
                </c:pt>
                <c:pt idx="2605">
                  <c:v>10.259048300356264</c:v>
                </c:pt>
                <c:pt idx="2606">
                  <c:v>10.168710492474188</c:v>
                </c:pt>
                <c:pt idx="2607">
                  <c:v>10.237905409149818</c:v>
                </c:pt>
                <c:pt idx="2608">
                  <c:v>10.224450842018445</c:v>
                </c:pt>
                <c:pt idx="2609">
                  <c:v>10.232139166093518</c:v>
                </c:pt>
                <c:pt idx="2610">
                  <c:v>10.189853383680632</c:v>
                </c:pt>
                <c:pt idx="2611">
                  <c:v>10.184087140624328</c:v>
                </c:pt>
                <c:pt idx="2612">
                  <c:v>10.184087140624328</c:v>
                </c:pt>
                <c:pt idx="2613">
                  <c:v>10.157178006361578</c:v>
                </c:pt>
                <c:pt idx="2614">
                  <c:v>10.162944249417892</c:v>
                </c:pt>
                <c:pt idx="2615">
                  <c:v>10.122580548023775</c:v>
                </c:pt>
                <c:pt idx="2616">
                  <c:v>10.176398816549266</c:v>
                </c:pt>
                <c:pt idx="2617">
                  <c:v>10.12450262904254</c:v>
                </c:pt>
                <c:pt idx="2618">
                  <c:v>10.126424710061304</c:v>
                </c:pt>
                <c:pt idx="2619">
                  <c:v>10.082216846629656</c:v>
                </c:pt>
                <c:pt idx="2620">
                  <c:v>10.122580548023775</c:v>
                </c:pt>
                <c:pt idx="2621">
                  <c:v>10.114892223948702</c:v>
                </c:pt>
                <c:pt idx="2622">
                  <c:v>10.093749332742256</c:v>
                </c:pt>
                <c:pt idx="2623">
                  <c:v>10.136035115155142</c:v>
                </c:pt>
                <c:pt idx="2624">
                  <c:v>10.10720389987363</c:v>
                </c:pt>
                <c:pt idx="2625">
                  <c:v>10.076450603573354</c:v>
                </c:pt>
                <c:pt idx="2626">
                  <c:v>10.126424710061304</c:v>
                </c:pt>
                <c:pt idx="2627">
                  <c:v>10.036086902179234</c:v>
                </c:pt>
                <c:pt idx="2628">
                  <c:v>9.8132066159577747</c:v>
                </c:pt>
                <c:pt idx="2629">
                  <c:v>9.8076102292960936</c:v>
                </c:pt>
                <c:pt idx="2630">
                  <c:v>9.8057447670755256</c:v>
                </c:pt>
                <c:pt idx="2631">
                  <c:v>9.8188030026194539</c:v>
                </c:pt>
                <c:pt idx="2632">
                  <c:v>9.7609736737820505</c:v>
                </c:pt>
                <c:pt idx="2633">
                  <c:v>9.7982829181932818</c:v>
                </c:pt>
                <c:pt idx="2634">
                  <c:v>9.8057447670755256</c:v>
                </c:pt>
                <c:pt idx="2635">
                  <c:v>9.7870901448699144</c:v>
                </c:pt>
                <c:pt idx="2636">
                  <c:v>9.7087407316063281</c:v>
                </c:pt>
                <c:pt idx="2637">
                  <c:v>9.7870901448699144</c:v>
                </c:pt>
                <c:pt idx="2638">
                  <c:v>9.7870901448699144</c:v>
                </c:pt>
                <c:pt idx="2639">
                  <c:v>9.7870901448699144</c:v>
                </c:pt>
                <c:pt idx="2640">
                  <c:v>9.7740319093259806</c:v>
                </c:pt>
                <c:pt idx="2641">
                  <c:v>9.792686531531599</c:v>
                </c:pt>
                <c:pt idx="2642">
                  <c:v>9.7814937582082297</c:v>
                </c:pt>
                <c:pt idx="2643">
                  <c:v>9.7964174559727173</c:v>
                </c:pt>
                <c:pt idx="2644">
                  <c:v>9.8038793048549664</c:v>
                </c:pt>
                <c:pt idx="2645">
                  <c:v>9.7572427493409322</c:v>
                </c:pt>
                <c:pt idx="2646">
                  <c:v>9.7591082115614949</c:v>
                </c:pt>
                <c:pt idx="2647">
                  <c:v>9.7721664471054215</c:v>
                </c:pt>
                <c:pt idx="2648">
                  <c:v>9.7516463626792511</c:v>
                </c:pt>
                <c:pt idx="2649">
                  <c:v>9.792686531531599</c:v>
                </c:pt>
                <c:pt idx="2650">
                  <c:v>9.8132066159577747</c:v>
                </c:pt>
                <c:pt idx="2651">
                  <c:v>9.7982829181932818</c:v>
                </c:pt>
                <c:pt idx="2652">
                  <c:v>9.4743756565989781</c:v>
                </c:pt>
                <c:pt idx="2653">
                  <c:v>9.4364671007956229</c:v>
                </c:pt>
                <c:pt idx="2654">
                  <c:v>9.4761808259229525</c:v>
                </c:pt>
                <c:pt idx="2655">
                  <c:v>9.4942325191626491</c:v>
                </c:pt>
                <c:pt idx="2656">
                  <c:v>9.4238309155278426</c:v>
                </c:pt>
                <c:pt idx="2657">
                  <c:v>9.5014531964585149</c:v>
                </c:pt>
                <c:pt idx="2658">
                  <c:v>9.4942325191626491</c:v>
                </c:pt>
                <c:pt idx="2659">
                  <c:v>9.508673873754395</c:v>
                </c:pt>
                <c:pt idx="2660">
                  <c:v>9.4761808259229525</c:v>
                </c:pt>
                <c:pt idx="2661">
                  <c:v>9.4960376884866182</c:v>
                </c:pt>
                <c:pt idx="2662">
                  <c:v>9.4129998995840243</c:v>
                </c:pt>
                <c:pt idx="2663">
                  <c:v>9.4888170111907311</c:v>
                </c:pt>
                <c:pt idx="2664">
                  <c:v>9.4364671007956229</c:v>
                </c:pt>
                <c:pt idx="2665">
                  <c:v>9.4436877780915012</c:v>
                </c:pt>
                <c:pt idx="2666">
                  <c:v>9.4996480271345494</c:v>
                </c:pt>
                <c:pt idx="2667">
                  <c:v>9.5032583657824841</c:v>
                </c:pt>
                <c:pt idx="2668">
                  <c:v>9.5068687044304205</c:v>
                </c:pt>
                <c:pt idx="2669">
                  <c:v>9.5158945510502768</c:v>
                </c:pt>
                <c:pt idx="2670">
                  <c:v>9.4545187940353195</c:v>
                </c:pt>
                <c:pt idx="2671">
                  <c:v>9.3696758358087688</c:v>
                </c:pt>
                <c:pt idx="2672">
                  <c:v>9.4527136247113468</c:v>
                </c:pt>
                <c:pt idx="2673">
                  <c:v>9.4328567621476864</c:v>
                </c:pt>
                <c:pt idx="2674">
                  <c:v>9.5862961546850762</c:v>
                </c:pt>
                <c:pt idx="2675">
                  <c:v>9.5321410749659989</c:v>
                </c:pt>
                <c:pt idx="2676">
                  <c:v>9.3375995117985227</c:v>
                </c:pt>
                <c:pt idx="2677">
                  <c:v>9.2604795209405371</c:v>
                </c:pt>
                <c:pt idx="2678">
                  <c:v>9.2867704269148454</c:v>
                </c:pt>
                <c:pt idx="2679">
                  <c:v>9.2745013374601672</c:v>
                </c:pt>
                <c:pt idx="2680">
                  <c:v>9.2867704269148454</c:v>
                </c:pt>
                <c:pt idx="2681">
                  <c:v>9.2727486103952188</c:v>
                </c:pt>
                <c:pt idx="2682">
                  <c:v>9.2850176998498988</c:v>
                </c:pt>
                <c:pt idx="2683">
                  <c:v>9.2604795209405371</c:v>
                </c:pt>
                <c:pt idx="2684">
                  <c:v>9.2797595186550392</c:v>
                </c:pt>
                <c:pt idx="2685">
                  <c:v>9.2797595186550392</c:v>
                </c:pt>
                <c:pt idx="2686">
                  <c:v>9.2604795209405371</c:v>
                </c:pt>
                <c:pt idx="2687">
                  <c:v>9.24821043148585</c:v>
                </c:pt>
                <c:pt idx="2688">
                  <c:v>9.2797595186550392</c:v>
                </c:pt>
                <c:pt idx="2689">
                  <c:v>9.2674904292003557</c:v>
                </c:pt>
                <c:pt idx="2690">
                  <c:v>9.2552213397456722</c:v>
                </c:pt>
                <c:pt idx="2691">
                  <c:v>9.24821043148585</c:v>
                </c:pt>
                <c:pt idx="2692">
                  <c:v>9.2639849750704464</c:v>
                </c:pt>
                <c:pt idx="2693">
                  <c:v>9.2289304337713585</c:v>
                </c:pt>
                <c:pt idx="2694">
                  <c:v>9.256974066810626</c:v>
                </c:pt>
                <c:pt idx="2695">
                  <c:v>9.2359413420311665</c:v>
                </c:pt>
                <c:pt idx="2696">
                  <c:v>9.241199523226042</c:v>
                </c:pt>
                <c:pt idx="2697">
                  <c:v>9.2657377021353966</c:v>
                </c:pt>
                <c:pt idx="2698">
                  <c:v>9.276254064525121</c:v>
                </c:pt>
                <c:pt idx="2699">
                  <c:v>9.2727486103952188</c:v>
                </c:pt>
                <c:pt idx="2700">
                  <c:v>9.899558598147804</c:v>
                </c:pt>
                <c:pt idx="2701">
                  <c:v>9.899558598147804</c:v>
                </c:pt>
                <c:pt idx="2702">
                  <c:v>9.8340168280766864</c:v>
                </c:pt>
                <c:pt idx="2703">
                  <c:v>9.8939407321417061</c:v>
                </c:pt>
                <c:pt idx="2704">
                  <c:v>9.8733418901193595</c:v>
                </c:pt>
                <c:pt idx="2705">
                  <c:v>9.9051764641538949</c:v>
                </c:pt>
                <c:pt idx="2706">
                  <c:v>9.912666952162029</c:v>
                </c:pt>
                <c:pt idx="2707">
                  <c:v>9.8920681101396788</c:v>
                </c:pt>
                <c:pt idx="2708">
                  <c:v>9.8190358520604413</c:v>
                </c:pt>
                <c:pt idx="2709">
                  <c:v>9.8920681101396788</c:v>
                </c:pt>
                <c:pt idx="2710">
                  <c:v>9.8939407321417061</c:v>
                </c:pt>
                <c:pt idx="2711">
                  <c:v>9.8864502441335755</c:v>
                </c:pt>
                <c:pt idx="2712">
                  <c:v>9.8864502441335755</c:v>
                </c:pt>
                <c:pt idx="2713">
                  <c:v>9.8714692681173268</c:v>
                </c:pt>
                <c:pt idx="2714">
                  <c:v>9.8827050001295227</c:v>
                </c:pt>
                <c:pt idx="2715">
                  <c:v>9.8714692681173268</c:v>
                </c:pt>
                <c:pt idx="2716">
                  <c:v>9.863978780109198</c:v>
                </c:pt>
                <c:pt idx="2717">
                  <c:v>9.8040548760441872</c:v>
                </c:pt>
                <c:pt idx="2718">
                  <c:v>9.8752145121213921</c:v>
                </c:pt>
                <c:pt idx="2719">
                  <c:v>9.8340168280766864</c:v>
                </c:pt>
                <c:pt idx="2720">
                  <c:v>9.9782087222331342</c:v>
                </c:pt>
                <c:pt idx="2721">
                  <c:v>9.8508704260949749</c:v>
                </c:pt>
                <c:pt idx="2722">
                  <c:v>9.8433799380868461</c:v>
                </c:pt>
                <c:pt idx="2723">
                  <c:v>9.8340168280766864</c:v>
                </c:pt>
                <c:pt idx="2724">
                  <c:v>10.536745020487656</c:v>
                </c:pt>
                <c:pt idx="2725">
                  <c:v>10.544776888463092</c:v>
                </c:pt>
                <c:pt idx="2726">
                  <c:v>10.522689251530625</c:v>
                </c:pt>
                <c:pt idx="2727">
                  <c:v>10.494577713616568</c:v>
                </c:pt>
                <c:pt idx="2728">
                  <c:v>10.536745020487656</c:v>
                </c:pt>
                <c:pt idx="2729">
                  <c:v>10.522689251530625</c:v>
                </c:pt>
                <c:pt idx="2730">
                  <c:v>10.46044227472094</c:v>
                </c:pt>
                <c:pt idx="2731">
                  <c:v>10.522689251530625</c:v>
                </c:pt>
                <c:pt idx="2732">
                  <c:v>10.508633482573591</c:v>
                </c:pt>
                <c:pt idx="2733">
                  <c:v>10.510641449567453</c:v>
                </c:pt>
                <c:pt idx="2734">
                  <c:v>10.530721119506067</c:v>
                </c:pt>
                <c:pt idx="2735">
                  <c:v>10.6371433701807</c:v>
                </c:pt>
                <c:pt idx="2736">
                  <c:v>10.506625515579742</c:v>
                </c:pt>
                <c:pt idx="2737">
                  <c:v>10.514657383555177</c:v>
                </c:pt>
                <c:pt idx="2738">
                  <c:v>10.482529911653408</c:v>
                </c:pt>
                <c:pt idx="2739">
                  <c:v>10.50260958159202</c:v>
                </c:pt>
                <c:pt idx="2740">
                  <c:v>10.500601614598152</c:v>
                </c:pt>
                <c:pt idx="2741">
                  <c:v>10.500601614598152</c:v>
                </c:pt>
                <c:pt idx="2742">
                  <c:v>10.50260958159202</c:v>
                </c:pt>
                <c:pt idx="2743">
                  <c:v>10.494577713616568</c:v>
                </c:pt>
                <c:pt idx="2744">
                  <c:v>10.498593647604292</c:v>
                </c:pt>
                <c:pt idx="2745">
                  <c:v>10.478513977665685</c:v>
                </c:pt>
                <c:pt idx="2746">
                  <c:v>10.424298868831428</c:v>
                </c:pt>
                <c:pt idx="2747">
                  <c:v>10.474498043677956</c:v>
                </c:pt>
                <c:pt idx="2748">
                  <c:v>10.371562678536451</c:v>
                </c:pt>
                <c:pt idx="2749">
                  <c:v>10.42140229418195</c:v>
                </c:pt>
                <c:pt idx="2750">
                  <c:v>10.399472863297923</c:v>
                </c:pt>
                <c:pt idx="2751">
                  <c:v>10.393492109420468</c:v>
                </c:pt>
                <c:pt idx="2752">
                  <c:v>10.419408709556119</c:v>
                </c:pt>
                <c:pt idx="2753">
                  <c:v>10.403460032549567</c:v>
                </c:pt>
                <c:pt idx="2754">
                  <c:v>10.385517770917184</c:v>
                </c:pt>
                <c:pt idx="2755">
                  <c:v>10.391498524794651</c:v>
                </c:pt>
                <c:pt idx="2756">
                  <c:v>10.399472863297923</c:v>
                </c:pt>
                <c:pt idx="2757">
                  <c:v>10.399472863297923</c:v>
                </c:pt>
                <c:pt idx="2758">
                  <c:v>10.385517770917184</c:v>
                </c:pt>
                <c:pt idx="2759">
                  <c:v>10.371562678536451</c:v>
                </c:pt>
                <c:pt idx="2760">
                  <c:v>10.401466447923745</c:v>
                </c:pt>
                <c:pt idx="2761">
                  <c:v>10.407447201801208</c:v>
                </c:pt>
                <c:pt idx="2762">
                  <c:v>10.39548569404629</c:v>
                </c:pt>
                <c:pt idx="2763">
                  <c:v>10.415421540304479</c:v>
                </c:pt>
                <c:pt idx="2764">
                  <c:v>10.399472863297923</c:v>
                </c:pt>
                <c:pt idx="2765">
                  <c:v>10.349633247652427</c:v>
                </c:pt>
                <c:pt idx="2766">
                  <c:v>10.411434371052847</c:v>
                </c:pt>
                <c:pt idx="2767">
                  <c:v>10.415421540304479</c:v>
                </c:pt>
                <c:pt idx="2768">
                  <c:v>10.403460032549567</c:v>
                </c:pt>
                <c:pt idx="2769">
                  <c:v>10.431370217311041</c:v>
                </c:pt>
                <c:pt idx="2770">
                  <c:v>10.407447201801208</c:v>
                </c:pt>
                <c:pt idx="2771">
                  <c:v>10.425389463433577</c:v>
                </c:pt>
                <c:pt idx="2772">
                  <c:v>10.216591649242876</c:v>
                </c:pt>
                <c:pt idx="2773">
                  <c:v>10.208768042981072</c:v>
                </c:pt>
                <c:pt idx="2774">
                  <c:v>10.169650011672084</c:v>
                </c:pt>
                <c:pt idx="2775">
                  <c:v>10.085546244357756</c:v>
                </c:pt>
                <c:pt idx="2776">
                  <c:v>10.18138542106478</c:v>
                </c:pt>
                <c:pt idx="2777">
                  <c:v>10.236150664897369</c:v>
                </c:pt>
                <c:pt idx="2778">
                  <c:v>10.18138542106478</c:v>
                </c:pt>
                <c:pt idx="2779">
                  <c:v>10.210723944546526</c:v>
                </c:pt>
                <c:pt idx="2780">
                  <c:v>10.236150664897369</c:v>
                </c:pt>
                <c:pt idx="2781">
                  <c:v>10.238106566462818</c:v>
                </c:pt>
                <c:pt idx="2782">
                  <c:v>10.208768042981072</c:v>
                </c:pt>
                <c:pt idx="2783">
                  <c:v>10.152046897583048</c:v>
                </c:pt>
                <c:pt idx="2784">
                  <c:v>10.216591649242876</c:v>
                </c:pt>
                <c:pt idx="2785">
                  <c:v>10.220503452373778</c:v>
                </c:pt>
                <c:pt idx="2786">
                  <c:v>10.212679846111977</c:v>
                </c:pt>
                <c:pt idx="2787">
                  <c:v>10.179429519499338</c:v>
                </c:pt>
                <c:pt idx="2788">
                  <c:v>10.150090996017587</c:v>
                </c:pt>
                <c:pt idx="2789">
                  <c:v>10.185297224195692</c:v>
                </c:pt>
                <c:pt idx="2790">
                  <c:v>10.210723944546526</c:v>
                </c:pt>
                <c:pt idx="2791">
                  <c:v>10.204856239850182</c:v>
                </c:pt>
                <c:pt idx="2792">
                  <c:v>10.18920902732658</c:v>
                </c:pt>
                <c:pt idx="2793">
                  <c:v>10.183341322630232</c:v>
                </c:pt>
                <c:pt idx="2794">
                  <c:v>10.179429519499338</c:v>
                </c:pt>
                <c:pt idx="2795">
                  <c:v>10.185297224195692</c:v>
                </c:pt>
                <c:pt idx="2796">
                  <c:v>10.043513796754905</c:v>
                </c:pt>
                <c:pt idx="2797">
                  <c:v>10.037758717305234</c:v>
                </c:pt>
                <c:pt idx="2798">
                  <c:v>10.173962264280709</c:v>
                </c:pt>
                <c:pt idx="2799">
                  <c:v>10.043513796754905</c:v>
                </c:pt>
                <c:pt idx="2800">
                  <c:v>10.024330198589345</c:v>
                </c:pt>
                <c:pt idx="2801">
                  <c:v>10.049268876204568</c:v>
                </c:pt>
                <c:pt idx="2802">
                  <c:v>10.262206815842287</c:v>
                </c:pt>
                <c:pt idx="2803">
                  <c:v>10.03008527803901</c:v>
                </c:pt>
                <c:pt idx="2804">
                  <c:v>10.043513796754905</c:v>
                </c:pt>
                <c:pt idx="2805">
                  <c:v>10.07228919400325</c:v>
                </c:pt>
                <c:pt idx="2806">
                  <c:v>10.11257475015092</c:v>
                </c:pt>
                <c:pt idx="2807">
                  <c:v>10.064615754737019</c:v>
                </c:pt>
                <c:pt idx="2808">
                  <c:v>10.043513796754905</c:v>
                </c:pt>
                <c:pt idx="2809">
                  <c:v>10.064615754737019</c:v>
                </c:pt>
                <c:pt idx="2810">
                  <c:v>10.053105595837684</c:v>
                </c:pt>
                <c:pt idx="2811">
                  <c:v>9.9360856470277668</c:v>
                </c:pt>
                <c:pt idx="2812">
                  <c:v>10.026248558405896</c:v>
                </c:pt>
                <c:pt idx="2813">
                  <c:v>10.020493478956235</c:v>
                </c:pt>
                <c:pt idx="2814">
                  <c:v>10.045432156571456</c:v>
                </c:pt>
                <c:pt idx="2815">
                  <c:v>10.022411838772786</c:v>
                </c:pt>
                <c:pt idx="2816">
                  <c:v>10.03008527803901</c:v>
                </c:pt>
                <c:pt idx="2817">
                  <c:v>10.022411838772786</c:v>
                </c:pt>
                <c:pt idx="2818">
                  <c:v>10.005146600423785</c:v>
                </c:pt>
                <c:pt idx="2819">
                  <c:v>9.9571876050098869</c:v>
                </c:pt>
                <c:pt idx="2820">
                  <c:v>9.9568059042085046</c:v>
                </c:pt>
                <c:pt idx="2821">
                  <c:v>9.9244134638677313</c:v>
                </c:pt>
                <c:pt idx="2822">
                  <c:v>9.9377515275374559</c:v>
                </c:pt>
                <c:pt idx="2823">
                  <c:v>9.9244134638677313</c:v>
                </c:pt>
                <c:pt idx="2824">
                  <c:v>9.9377515275374559</c:v>
                </c:pt>
                <c:pt idx="2825">
                  <c:v>9.9110754001979995</c:v>
                </c:pt>
                <c:pt idx="2826">
                  <c:v>9.9301297768690446</c:v>
                </c:pt>
                <c:pt idx="2827">
                  <c:v>9.817708954509909</c:v>
                </c:pt>
                <c:pt idx="2828">
                  <c:v>9.8958318988611733</c:v>
                </c:pt>
                <c:pt idx="2829">
                  <c:v>9.8767775221901317</c:v>
                </c:pt>
                <c:pt idx="2830">
                  <c:v>9.8901155858598599</c:v>
                </c:pt>
                <c:pt idx="2831">
                  <c:v>9.8843992728585448</c:v>
                </c:pt>
                <c:pt idx="2832">
                  <c:v>9.8767775221901317</c:v>
                </c:pt>
                <c:pt idx="2833">
                  <c:v>9.8710612091888201</c:v>
                </c:pt>
                <c:pt idx="2834">
                  <c:v>9.8501013948506717</c:v>
                </c:pt>
                <c:pt idx="2835">
                  <c:v>9.8501013948506717</c:v>
                </c:pt>
                <c:pt idx="2836">
                  <c:v>9.8253307051783203</c:v>
                </c:pt>
                <c:pt idx="2837">
                  <c:v>9.7929382648375469</c:v>
                </c:pt>
                <c:pt idx="2838">
                  <c:v>9.838668768848045</c:v>
                </c:pt>
                <c:pt idx="2839">
                  <c:v>9.8215198298441138</c:v>
                </c:pt>
                <c:pt idx="2840">
                  <c:v>9.783411076502027</c:v>
                </c:pt>
                <c:pt idx="2841">
                  <c:v>9.8824938351914451</c:v>
                </c:pt>
                <c:pt idx="2842">
                  <c:v>9.783411076502027</c:v>
                </c:pt>
                <c:pt idx="2843">
                  <c:v>9.8863047105256552</c:v>
                </c:pt>
                <c:pt idx="2844">
                  <c:v>9.7884736246478372</c:v>
                </c:pt>
                <c:pt idx="2845">
                  <c:v>9.7693759124573685</c:v>
                </c:pt>
                <c:pt idx="2846">
                  <c:v>9.767466141238323</c:v>
                </c:pt>
                <c:pt idx="2847">
                  <c:v>9.8133006504954441</c:v>
                </c:pt>
                <c:pt idx="2848">
                  <c:v>9.948894407047753</c:v>
                </c:pt>
                <c:pt idx="2849">
                  <c:v>9.7751052261145137</c:v>
                </c:pt>
                <c:pt idx="2850">
                  <c:v>9.7827443109907009</c:v>
                </c:pt>
                <c:pt idx="2851">
                  <c:v>9.8094811080573532</c:v>
                </c:pt>
                <c:pt idx="2852">
                  <c:v>9.7884736246478372</c:v>
                </c:pt>
                <c:pt idx="2853">
                  <c:v>9.801842023181166</c:v>
                </c:pt>
                <c:pt idx="2854">
                  <c:v>9.9221576099811042</c:v>
                </c:pt>
                <c:pt idx="2855">
                  <c:v>9.8209397353716348</c:v>
                </c:pt>
                <c:pt idx="2856">
                  <c:v>9.7540977427049995</c:v>
                </c:pt>
                <c:pt idx="2857">
                  <c:v>9.7884736246478372</c:v>
                </c:pt>
                <c:pt idx="2858">
                  <c:v>9.7350000305145308</c:v>
                </c:pt>
                <c:pt idx="2859">
                  <c:v>9.7120827758859747</c:v>
                </c:pt>
                <c:pt idx="2860">
                  <c:v>9.7789247685525993</c:v>
                </c:pt>
                <c:pt idx="2861">
                  <c:v>9.9641725768001272</c:v>
                </c:pt>
                <c:pt idx="2862">
                  <c:v>9.885871956819221</c:v>
                </c:pt>
                <c:pt idx="2863">
                  <c:v>9.7483684290478454</c:v>
                </c:pt>
                <c:pt idx="2864">
                  <c:v>9.7808345397716536</c:v>
                </c:pt>
                <c:pt idx="2865">
                  <c:v>9.801842023181166</c:v>
                </c:pt>
                <c:pt idx="2866">
                  <c:v>9.7464586578288124</c:v>
                </c:pt>
                <c:pt idx="2867">
                  <c:v>9.8113908792764004</c:v>
                </c:pt>
                <c:pt idx="2868">
                  <c:v>9.3273793492403758</c:v>
                </c:pt>
                <c:pt idx="2869">
                  <c:v>9.2948133846871137</c:v>
                </c:pt>
                <c:pt idx="2870">
                  <c:v>9.4485971061886342</c:v>
                </c:pt>
                <c:pt idx="2871">
                  <c:v>9.2893857239282323</c:v>
                </c:pt>
                <c:pt idx="2872">
                  <c:v>9.2604381998808947</c:v>
                </c:pt>
                <c:pt idx="2873">
                  <c:v>9.2586289796279342</c:v>
                </c:pt>
                <c:pt idx="2874">
                  <c:v>9.3744190758173165</c:v>
                </c:pt>
                <c:pt idx="2875">
                  <c:v>9.2586289796279342</c:v>
                </c:pt>
                <c:pt idx="2876">
                  <c:v>9.2803396226634369</c:v>
                </c:pt>
                <c:pt idx="2877">
                  <c:v>9.4504063264416018</c:v>
                </c:pt>
                <c:pt idx="2878">
                  <c:v>9.2495828783631424</c:v>
                </c:pt>
                <c:pt idx="2879">
                  <c:v>9.3309977897462968</c:v>
                </c:pt>
                <c:pt idx="2880">
                  <c:v>9.2477736581101659</c:v>
                </c:pt>
                <c:pt idx="2881">
                  <c:v>9.2423459973512987</c:v>
                </c:pt>
                <c:pt idx="2882">
                  <c:v>9.2224445745687582</c:v>
                </c:pt>
                <c:pt idx="2883">
                  <c:v>9.2332998960865034</c:v>
                </c:pt>
                <c:pt idx="2884">
                  <c:v>9.1971154910273203</c:v>
                </c:pt>
                <c:pt idx="2885">
                  <c:v>9.1898786100154819</c:v>
                </c:pt>
                <c:pt idx="2886">
                  <c:v>9.1609310859681408</c:v>
                </c:pt>
                <c:pt idx="2887">
                  <c:v>9.3490899922758892</c:v>
                </c:pt>
                <c:pt idx="2888">
                  <c:v>9.1934970505214046</c:v>
                </c:pt>
                <c:pt idx="2889">
                  <c:v>9.1880693897625232</c:v>
                </c:pt>
                <c:pt idx="2890">
                  <c:v>9.0976083771145717</c:v>
                </c:pt>
                <c:pt idx="2891">
                  <c:v>9.1699771872329325</c:v>
                </c:pt>
                <c:pt idx="2892">
                  <c:v>8.8899365541104025</c:v>
                </c:pt>
                <c:pt idx="2893">
                  <c:v>8.8671484487504859</c:v>
                </c:pt>
                <c:pt idx="2894">
                  <c:v>8.8724072422950879</c:v>
                </c:pt>
                <c:pt idx="2895">
                  <c:v>8.8548779304797698</c:v>
                </c:pt>
                <c:pt idx="2896">
                  <c:v>8.8303368939383411</c:v>
                </c:pt>
                <c:pt idx="2897">
                  <c:v>8.8724072422950879</c:v>
                </c:pt>
                <c:pt idx="2898">
                  <c:v>8.8794189670212109</c:v>
                </c:pt>
                <c:pt idx="2899">
                  <c:v>8.8496191369351784</c:v>
                </c:pt>
                <c:pt idx="2900">
                  <c:v>8.8355956874829324</c:v>
                </c:pt>
                <c:pt idx="2901">
                  <c:v>8.8618896552059017</c:v>
                </c:pt>
                <c:pt idx="2902">
                  <c:v>8.8496191369351784</c:v>
                </c:pt>
                <c:pt idx="2903">
                  <c:v>8.8373486186644552</c:v>
                </c:pt>
                <c:pt idx="2904">
                  <c:v>8.8005370638523068</c:v>
                </c:pt>
                <c:pt idx="2905">
                  <c:v>8.8320898251198692</c:v>
                </c:pt>
                <c:pt idx="2906">
                  <c:v>8.8110546509414895</c:v>
                </c:pt>
                <c:pt idx="2907">
                  <c:v>8.8198193068491513</c:v>
                </c:pt>
                <c:pt idx="2908">
                  <c:v>8.8180663756676179</c:v>
                </c:pt>
                <c:pt idx="2909">
                  <c:v>8.8057958573968982</c:v>
                </c:pt>
                <c:pt idx="2910">
                  <c:v>8.7812548208554517</c:v>
                </c:pt>
                <c:pt idx="2911">
                  <c:v>8.8180663756676179</c:v>
                </c:pt>
                <c:pt idx="2912">
                  <c:v>8.7795018896739272</c:v>
                </c:pt>
                <c:pt idx="2913">
                  <c:v>8.7444432660432998</c:v>
                </c:pt>
                <c:pt idx="2914">
                  <c:v>8.8022899950338367</c:v>
                </c:pt>
                <c:pt idx="2915">
                  <c:v>8.7637255090401442</c:v>
                </c:pt>
                <c:pt idx="2916">
                  <c:v>9.7448131775499842</c:v>
                </c:pt>
                <c:pt idx="2917">
                  <c:v>9.7720797356403448</c:v>
                </c:pt>
                <c:pt idx="2918">
                  <c:v>9.7448131775499842</c:v>
                </c:pt>
                <c:pt idx="2919">
                  <c:v>9.6922276726614438</c:v>
                </c:pt>
                <c:pt idx="2920">
                  <c:v>9.7389703436734738</c:v>
                </c:pt>
                <c:pt idx="2921">
                  <c:v>9.7779225695168499</c:v>
                </c:pt>
                <c:pt idx="2922">
                  <c:v>9.7857130146855162</c:v>
                </c:pt>
                <c:pt idx="2923">
                  <c:v>9.7058609517066206</c:v>
                </c:pt>
                <c:pt idx="2924">
                  <c:v>9.7740273469325025</c:v>
                </c:pt>
                <c:pt idx="2925">
                  <c:v>9.7526036227186648</c:v>
                </c:pt>
                <c:pt idx="2926">
                  <c:v>9.7584464565951663</c:v>
                </c:pt>
                <c:pt idx="2927">
                  <c:v>9.6610658919867518</c:v>
                </c:pt>
                <c:pt idx="2928">
                  <c:v>9.746760788842149</c:v>
                </c:pt>
                <c:pt idx="2929">
                  <c:v>9.7253370646283077</c:v>
                </c:pt>
                <c:pt idx="2930">
                  <c:v>9.7350751210891442</c:v>
                </c:pt>
                <c:pt idx="2931">
                  <c:v>9.6922276726614438</c:v>
                </c:pt>
                <c:pt idx="2932">
                  <c:v>9.7448131775499842</c:v>
                </c:pt>
                <c:pt idx="2933">
                  <c:v>9.6902800613692772</c:v>
                </c:pt>
                <c:pt idx="2934">
                  <c:v>9.731179898504811</c:v>
                </c:pt>
                <c:pt idx="2935">
                  <c:v>9.7564988453030015</c:v>
                </c:pt>
                <c:pt idx="2936">
                  <c:v>9.7175466194596325</c:v>
                </c:pt>
                <c:pt idx="2937">
                  <c:v>9.6922276726614438</c:v>
                </c:pt>
                <c:pt idx="2938">
                  <c:v>9.6961228952457823</c:v>
                </c:pt>
                <c:pt idx="2939">
                  <c:v>9.6883324500771035</c:v>
                </c:pt>
                <c:pt idx="2940">
                  <c:v>9.7031128116236118</c:v>
                </c:pt>
                <c:pt idx="2941">
                  <c:v>9.6972728039766256</c:v>
                </c:pt>
                <c:pt idx="2942">
                  <c:v>9.6758594426043807</c:v>
                </c:pt>
                <c:pt idx="2943">
                  <c:v>9.5902059971153832</c:v>
                </c:pt>
                <c:pt idx="2944">
                  <c:v>9.6953261347609718</c:v>
                </c:pt>
                <c:pt idx="2945">
                  <c:v>9.714792826917563</c:v>
                </c:pt>
                <c:pt idx="2946">
                  <c:v>9.6758594426043807</c:v>
                </c:pt>
                <c:pt idx="2947">
                  <c:v>9.6349793890755357</c:v>
                </c:pt>
                <c:pt idx="2948">
                  <c:v>9.7225795037801941</c:v>
                </c:pt>
                <c:pt idx="2949">
                  <c:v>9.6700194349574069</c:v>
                </c:pt>
                <c:pt idx="2950">
                  <c:v>9.5960460047623606</c:v>
                </c:pt>
                <c:pt idx="2951">
                  <c:v>9.7011661424079456</c:v>
                </c:pt>
                <c:pt idx="2952">
                  <c:v>9.7342595190741488</c:v>
                </c:pt>
                <c:pt idx="2953">
                  <c:v>9.707006150054923</c:v>
                </c:pt>
                <c:pt idx="2954">
                  <c:v>9.7225795037801941</c:v>
                </c:pt>
                <c:pt idx="2955">
                  <c:v>9.7225795037801941</c:v>
                </c:pt>
                <c:pt idx="2956">
                  <c:v>9.6972728039766256</c:v>
                </c:pt>
                <c:pt idx="2957">
                  <c:v>9.6583394196634504</c:v>
                </c:pt>
                <c:pt idx="2958">
                  <c:v>9.728419511427175</c:v>
                </c:pt>
                <c:pt idx="2959">
                  <c:v>9.6836461194670207</c:v>
                </c:pt>
                <c:pt idx="2960">
                  <c:v>9.6310860506442246</c:v>
                </c:pt>
                <c:pt idx="2961">
                  <c:v>9.7615128880933781</c:v>
                </c:pt>
                <c:pt idx="2962">
                  <c:v>9.7615128880933781</c:v>
                </c:pt>
                <c:pt idx="2963">
                  <c:v>9.7790329110343066</c:v>
                </c:pt>
                <c:pt idx="2964">
                  <c:v>8.6965323827952847</c:v>
                </c:pt>
                <c:pt idx="2965">
                  <c:v>8.6878833667791326</c:v>
                </c:pt>
                <c:pt idx="2966">
                  <c:v>8.6532873027145527</c:v>
                </c:pt>
                <c:pt idx="2967">
                  <c:v>8.6238806482596591</c:v>
                </c:pt>
                <c:pt idx="2968">
                  <c:v>8.7484264788921493</c:v>
                </c:pt>
                <c:pt idx="2969">
                  <c:v>8.6532873027145527</c:v>
                </c:pt>
                <c:pt idx="2970">
                  <c:v>8.6948025795920518</c:v>
                </c:pt>
                <c:pt idx="2971">
                  <c:v>8.7345880532663198</c:v>
                </c:pt>
                <c:pt idx="2972">
                  <c:v>8.7536158885018427</c:v>
                </c:pt>
                <c:pt idx="2973">
                  <c:v>8.8729723095246484</c:v>
                </c:pt>
                <c:pt idx="2974">
                  <c:v>8.6948025795920518</c:v>
                </c:pt>
                <c:pt idx="2975">
                  <c:v>8.7466966756889271</c:v>
                </c:pt>
                <c:pt idx="2976">
                  <c:v>8.760535101314753</c:v>
                </c:pt>
                <c:pt idx="2977">
                  <c:v>8.8660530967117328</c:v>
                </c:pt>
                <c:pt idx="2978">
                  <c:v>8.7086410052178724</c:v>
                </c:pt>
                <c:pt idx="2979">
                  <c:v>8.7466966756889271</c:v>
                </c:pt>
                <c:pt idx="2980">
                  <c:v>8.699991989201731</c:v>
                </c:pt>
                <c:pt idx="2981">
                  <c:v>8.7311284468598522</c:v>
                </c:pt>
                <c:pt idx="2982">
                  <c:v>8.6463680899016317</c:v>
                </c:pt>
                <c:pt idx="2983">
                  <c:v>8.7293986436566264</c:v>
                </c:pt>
                <c:pt idx="2984">
                  <c:v>8.7172900212340227</c:v>
                </c:pt>
                <c:pt idx="2985">
                  <c:v>8.6826939571694517</c:v>
                </c:pt>
                <c:pt idx="2986">
                  <c:v>8.7311284468598522</c:v>
                </c:pt>
                <c:pt idx="2987">
                  <c:v>8.7536158885018427</c:v>
                </c:pt>
                <c:pt idx="2988">
                  <c:v>7.9584064474378744</c:v>
                </c:pt>
                <c:pt idx="2989">
                  <c:v>7.8874825000617488</c:v>
                </c:pt>
                <c:pt idx="2990">
                  <c:v>7.9363412193653033</c:v>
                </c:pt>
                <c:pt idx="2991">
                  <c:v>7.9741673246325702</c:v>
                </c:pt>
                <c:pt idx="2992">
                  <c:v>7.9536781842794699</c:v>
                </c:pt>
                <c:pt idx="2993">
                  <c:v>7.9631347105962815</c:v>
                </c:pt>
                <c:pt idx="2994">
                  <c:v>7.9584064474378744</c:v>
                </c:pt>
                <c:pt idx="2995">
                  <c:v>7.9536781842794699</c:v>
                </c:pt>
                <c:pt idx="2996">
                  <c:v>7.9584064474378744</c:v>
                </c:pt>
                <c:pt idx="2997">
                  <c:v>7.9142759912927332</c:v>
                </c:pt>
                <c:pt idx="2998">
                  <c:v>7.8685694474281211</c:v>
                </c:pt>
                <c:pt idx="2999">
                  <c:v>7.9000912018175091</c:v>
                </c:pt>
                <c:pt idx="3000">
                  <c:v>7.8937868509396303</c:v>
                </c:pt>
                <c:pt idx="3001">
                  <c:v>7.8732977105865292</c:v>
                </c:pt>
                <c:pt idx="3002">
                  <c:v>7.9757434123520445</c:v>
                </c:pt>
                <c:pt idx="3003">
                  <c:v>8.0498195351671047</c:v>
                </c:pt>
                <c:pt idx="3004">
                  <c:v>7.8906346755006895</c:v>
                </c:pt>
                <c:pt idx="3005">
                  <c:v>7.8890585877812214</c:v>
                </c:pt>
                <c:pt idx="3006">
                  <c:v>7.8985151140980365</c:v>
                </c:pt>
                <c:pt idx="3007">
                  <c:v>7.8433520439166093</c:v>
                </c:pt>
                <c:pt idx="3008">
                  <c:v>7.8764498860254699</c:v>
                </c:pt>
                <c:pt idx="3009">
                  <c:v>7.8685694474281211</c:v>
                </c:pt>
                <c:pt idx="3010">
                  <c:v>7.789765061454653</c:v>
                </c:pt>
                <c:pt idx="3011">
                  <c:v>7.8575368333918343</c:v>
                </c:pt>
                <c:pt idx="3012">
                  <c:v>7.4922724337982194</c:v>
                </c:pt>
                <c:pt idx="3013">
                  <c:v>7.4530969107001228</c:v>
                </c:pt>
                <c:pt idx="3014">
                  <c:v>7.4982994373517737</c:v>
                </c:pt>
                <c:pt idx="3015">
                  <c:v>7.4621374160304503</c:v>
                </c:pt>
                <c:pt idx="3016">
                  <c:v>7.4530969107001228</c:v>
                </c:pt>
                <c:pt idx="3017">
                  <c:v>7.4229618929323538</c:v>
                </c:pt>
                <c:pt idx="3018">
                  <c:v>7.4817251775795004</c:v>
                </c:pt>
                <c:pt idx="3019">
                  <c:v>7.4726846722491684</c:v>
                </c:pt>
                <c:pt idx="3020">
                  <c:v>7.4832319284678919</c:v>
                </c:pt>
                <c:pt idx="3021">
                  <c:v>7.4681644195840073</c:v>
                </c:pt>
                <c:pt idx="3022">
                  <c:v>7.4621374160304503</c:v>
                </c:pt>
                <c:pt idx="3023">
                  <c:v>7.4425496544814012</c:v>
                </c:pt>
                <c:pt idx="3024">
                  <c:v>7.4576171633652866</c:v>
                </c:pt>
                <c:pt idx="3025">
                  <c:v>7.4365226509278495</c:v>
                </c:pt>
                <c:pt idx="3026">
                  <c:v>7.4410429035930186</c:v>
                </c:pt>
                <c:pt idx="3027">
                  <c:v>7.4154281384904115</c:v>
                </c:pt>
                <c:pt idx="3028">
                  <c:v>7.3596783556200389</c:v>
                </c:pt>
                <c:pt idx="3029">
                  <c:v>7.4139213876020271</c:v>
                </c:pt>
                <c:pt idx="3030">
                  <c:v>7.3506378502897061</c:v>
                </c:pt>
                <c:pt idx="3031">
                  <c:v>7.4244686438207435</c:v>
                </c:pt>
                <c:pt idx="3032">
                  <c:v>7.4229618929323538</c:v>
                </c:pt>
                <c:pt idx="3033">
                  <c:v>7.3913201242761994</c:v>
                </c:pt>
                <c:pt idx="3034">
                  <c:v>7.3415973449593794</c:v>
                </c:pt>
                <c:pt idx="3035">
                  <c:v>7.4320023982626893</c:v>
                </c:pt>
                <c:pt idx="3036">
                  <c:v>7.5354962826602874</c:v>
                </c:pt>
                <c:pt idx="3037">
                  <c:v>7.5416196292381867</c:v>
                </c:pt>
                <c:pt idx="3038">
                  <c:v>7.5309037727268553</c:v>
                </c:pt>
                <c:pt idx="3039">
                  <c:v>7.5722363621276827</c:v>
                </c:pt>
                <c:pt idx="3040">
                  <c:v>7.5309037727268553</c:v>
                </c:pt>
                <c:pt idx="3041">
                  <c:v>7.5048795497707808</c:v>
                </c:pt>
                <c:pt idx="3042">
                  <c:v>7.5370271193047591</c:v>
                </c:pt>
                <c:pt idx="3043">
                  <c:v>7.4849786733926074</c:v>
                </c:pt>
                <c:pt idx="3044">
                  <c:v>7.5201879162155336</c:v>
                </c:pt>
                <c:pt idx="3045">
                  <c:v>7.5140645696376351</c:v>
                </c:pt>
                <c:pt idx="3046">
                  <c:v>7.5110028963486837</c:v>
                </c:pt>
                <c:pt idx="3047">
                  <c:v>7.5462121391716082</c:v>
                </c:pt>
                <c:pt idx="3048">
                  <c:v>7.5416196292381867</c:v>
                </c:pt>
                <c:pt idx="3049">
                  <c:v>7.5630513422608354</c:v>
                </c:pt>
                <c:pt idx="3050">
                  <c:v>7.570705525483211</c:v>
                </c:pt>
                <c:pt idx="3051">
                  <c:v>7.5997914217282325</c:v>
                </c:pt>
                <c:pt idx="3052">
                  <c:v>7.4313993908359848</c:v>
                </c:pt>
                <c:pt idx="3053">
                  <c:v>7.5309037727268553</c:v>
                </c:pt>
                <c:pt idx="3054">
                  <c:v>7.5477429758160843</c:v>
                </c:pt>
                <c:pt idx="3055">
                  <c:v>7.6105072782395524</c:v>
                </c:pt>
                <c:pt idx="3056">
                  <c:v>7.5385579559492308</c:v>
                </c:pt>
                <c:pt idx="3057">
                  <c:v>7.5385579559492308</c:v>
                </c:pt>
                <c:pt idx="3058">
                  <c:v>7.581421381994538</c:v>
                </c:pt>
                <c:pt idx="3059">
                  <c:v>7.6013222583727078</c:v>
                </c:pt>
                <c:pt idx="3060">
                  <c:v>7.736964672026005</c:v>
                </c:pt>
                <c:pt idx="3061">
                  <c:v>7.7572574522320288</c:v>
                </c:pt>
                <c:pt idx="3062">
                  <c:v>7.7681843338814245</c:v>
                </c:pt>
                <c:pt idx="3063">
                  <c:v>7.8540384039838358</c:v>
                </c:pt>
                <c:pt idx="3064">
                  <c:v>7.7510135198609449</c:v>
                </c:pt>
                <c:pt idx="3065">
                  <c:v>7.7400866382115465</c:v>
                </c:pt>
                <c:pt idx="3066">
                  <c:v>7.7572574522320288</c:v>
                </c:pt>
                <c:pt idx="3067">
                  <c:v>7.7416476213043204</c:v>
                </c:pt>
                <c:pt idx="3068">
                  <c:v>7.7884771140874474</c:v>
                </c:pt>
                <c:pt idx="3069">
                  <c:v>7.7775502324380517</c:v>
                </c:pt>
                <c:pt idx="3070">
                  <c:v>7.7572574522320288</c:v>
                </c:pt>
                <c:pt idx="3071">
                  <c:v>7.6417447033669719</c:v>
                </c:pt>
                <c:pt idx="3072">
                  <c:v>7.6557935512019082</c:v>
                </c:pt>
                <c:pt idx="3073">
                  <c:v>7.7791112155308237</c:v>
                </c:pt>
                <c:pt idx="3074">
                  <c:v>7.7666233507886577</c:v>
                </c:pt>
                <c:pt idx="3075">
                  <c:v>7.7166718918199839</c:v>
                </c:pt>
                <c:pt idx="3076">
                  <c:v>7.7478915536754007</c:v>
                </c:pt>
                <c:pt idx="3077">
                  <c:v>7.6589155173874461</c:v>
                </c:pt>
                <c:pt idx="3078">
                  <c:v>7.7416476213043204</c:v>
                </c:pt>
                <c:pt idx="3079">
                  <c:v>7.7666233507886577</c:v>
                </c:pt>
                <c:pt idx="3080">
                  <c:v>7.7525745029537152</c:v>
                </c:pt>
                <c:pt idx="3081">
                  <c:v>7.7151109087272083</c:v>
                </c:pt>
                <c:pt idx="3082">
                  <c:v>7.6838912468717897</c:v>
                </c:pt>
                <c:pt idx="3083">
                  <c:v>7.6995010777995017</c:v>
                </c:pt>
                <c:pt idx="3084">
                  <c:v>7.9044013681893572</c:v>
                </c:pt>
                <c:pt idx="3085">
                  <c:v>7.8837111730079048</c:v>
                </c:pt>
                <c:pt idx="3086">
                  <c:v>7.8327814617920266</c:v>
                </c:pt>
                <c:pt idx="3087">
                  <c:v>7.76434466234568</c:v>
                </c:pt>
                <c:pt idx="3088">
                  <c:v>7.8280068013655333</c:v>
                </c:pt>
                <c:pt idx="3089">
                  <c:v>7.8884858334343946</c:v>
                </c:pt>
                <c:pt idx="3090">
                  <c:v>7.9107675820913439</c:v>
                </c:pt>
                <c:pt idx="3091">
                  <c:v>7.898035154287375</c:v>
                </c:pt>
                <c:pt idx="3092">
                  <c:v>7.9044013681893572</c:v>
                </c:pt>
                <c:pt idx="3093">
                  <c:v>7.8932604938608835</c:v>
                </c:pt>
                <c:pt idx="3094">
                  <c:v>7.8502885500224853</c:v>
                </c:pt>
                <c:pt idx="3095">
                  <c:v>7.8566547639244684</c:v>
                </c:pt>
                <c:pt idx="3096">
                  <c:v>7.8932604938608835</c:v>
                </c:pt>
                <c:pt idx="3097">
                  <c:v>7.8932604938608835</c:v>
                </c:pt>
                <c:pt idx="3098">
                  <c:v>7.7452460206397271</c:v>
                </c:pt>
                <c:pt idx="3099">
                  <c:v>7.8566547639244684</c:v>
                </c:pt>
                <c:pt idx="3100">
                  <c:v>7.8057250527085857</c:v>
                </c:pt>
                <c:pt idx="3101">
                  <c:v>7.8725702986794293</c:v>
                </c:pt>
                <c:pt idx="3102">
                  <c:v>7.8662040847774461</c:v>
                </c:pt>
                <c:pt idx="3103">
                  <c:v>7.8614294243509564</c:v>
                </c:pt>
                <c:pt idx="3104">
                  <c:v>7.8248236944145431</c:v>
                </c:pt>
                <c:pt idx="3105">
                  <c:v>7.7707108762476684</c:v>
                </c:pt>
                <c:pt idx="3106">
                  <c:v>7.7929926249046204</c:v>
                </c:pt>
                <c:pt idx="3107">
                  <c:v>7.7802601971006498</c:v>
                </c:pt>
                <c:pt idx="3108">
                  <c:v>8.0015501784130514</c:v>
                </c:pt>
                <c:pt idx="3109">
                  <c:v>8.0177822508751238</c:v>
                </c:pt>
                <c:pt idx="3110">
                  <c:v>8.1005658204316937</c:v>
                </c:pt>
                <c:pt idx="3111">
                  <c:v>7.9463611320420107</c:v>
                </c:pt>
                <c:pt idx="3112">
                  <c:v>7.9966805566744315</c:v>
                </c:pt>
                <c:pt idx="3113">
                  <c:v>8.0177822508751238</c:v>
                </c:pt>
                <c:pt idx="3114">
                  <c:v>7.9901877276896052</c:v>
                </c:pt>
                <c:pt idx="3115">
                  <c:v>8.0405071523220233</c:v>
                </c:pt>
                <c:pt idx="3116">
                  <c:v>8.0453767740606477</c:v>
                </c:pt>
                <c:pt idx="3117">
                  <c:v>8.0226518726137446</c:v>
                </c:pt>
                <c:pt idx="3118">
                  <c:v>7.9950573494282215</c:v>
                </c:pt>
                <c:pt idx="3119">
                  <c:v>8.1330299653558313</c:v>
                </c:pt>
                <c:pt idx="3120">
                  <c:v>7.9788252769661545</c:v>
                </c:pt>
                <c:pt idx="3121">
                  <c:v>8.02914470159857</c:v>
                </c:pt>
                <c:pt idx="3122">
                  <c:v>8.0372607378296106</c:v>
                </c:pt>
                <c:pt idx="3123">
                  <c:v>8.0080430073978786</c:v>
                </c:pt>
                <c:pt idx="3124">
                  <c:v>8.0177822508751238</c:v>
                </c:pt>
                <c:pt idx="3125">
                  <c:v>7.9901877276896052</c:v>
                </c:pt>
                <c:pt idx="3126">
                  <c:v>7.9577235827654578</c:v>
                </c:pt>
                <c:pt idx="3127">
                  <c:v>8.009666214644092</c:v>
                </c:pt>
                <c:pt idx="3128">
                  <c:v>7.9772020697199437</c:v>
                </c:pt>
                <c:pt idx="3129">
                  <c:v>7.9512307537806333</c:v>
                </c:pt>
                <c:pt idx="3130">
                  <c:v>8.0469999813068505</c:v>
                </c:pt>
                <c:pt idx="3131">
                  <c:v>8.043753566814436</c:v>
                </c:pt>
                <c:pt idx="3132">
                  <c:v>8.1761035900988031</c:v>
                </c:pt>
                <c:pt idx="3133">
                  <c:v>8.1645541842920828</c:v>
                </c:pt>
                <c:pt idx="3134">
                  <c:v>8.1266061366414668</c:v>
                </c:pt>
                <c:pt idx="3135">
                  <c:v>8.1876529959055162</c:v>
                </c:pt>
                <c:pt idx="3136">
                  <c:v>8.1876529959055162</c:v>
                </c:pt>
                <c:pt idx="3137">
                  <c:v>8.1810533354445329</c:v>
                </c:pt>
                <c:pt idx="3138">
                  <c:v>8.1909528261359998</c:v>
                </c:pt>
                <c:pt idx="3139">
                  <c:v>8.1860030807902682</c:v>
                </c:pt>
                <c:pt idx="3140">
                  <c:v>8.1645541842920828</c:v>
                </c:pt>
                <c:pt idx="3141">
                  <c:v>8.1926027412512443</c:v>
                </c:pt>
                <c:pt idx="3142">
                  <c:v>8.1365056273329337</c:v>
                </c:pt>
                <c:pt idx="3143">
                  <c:v>8.0589596169164395</c:v>
                </c:pt>
                <c:pt idx="3144">
                  <c:v>8.1183565610652462</c:v>
                </c:pt>
                <c:pt idx="3145">
                  <c:v>8.1365056273329337</c:v>
                </c:pt>
                <c:pt idx="3146">
                  <c:v>8.0721589378384007</c:v>
                </c:pt>
                <c:pt idx="3147">
                  <c:v>8.1810533354445329</c:v>
                </c:pt>
                <c:pt idx="3148">
                  <c:v>8.1711538447530661</c:v>
                </c:pt>
                <c:pt idx="3149">
                  <c:v>8.1695039296378233</c:v>
                </c:pt>
                <c:pt idx="3150">
                  <c:v>8.1678540145225806</c:v>
                </c:pt>
                <c:pt idx="3151">
                  <c:v>8.1051572401432921</c:v>
                </c:pt>
                <c:pt idx="3152">
                  <c:v>8.1959025714817368</c:v>
                </c:pt>
                <c:pt idx="3153">
                  <c:v>8.2536496005152973</c:v>
                </c:pt>
                <c:pt idx="3154">
                  <c:v>8.2371504493628489</c:v>
                </c:pt>
                <c:pt idx="3155">
                  <c:v>8.0078122483438641</c:v>
                </c:pt>
                <c:pt idx="3156">
                  <c:v>8.2121647252113696</c:v>
                </c:pt>
                <c:pt idx="3157">
                  <c:v>8.3074127300673233</c:v>
                </c:pt>
                <c:pt idx="3158">
                  <c:v>8.2739923774862909</c:v>
                </c:pt>
                <c:pt idx="3159">
                  <c:v>8.2622952540829271</c:v>
                </c:pt>
                <c:pt idx="3160">
                  <c:v>8.3475171531645636</c:v>
                </c:pt>
                <c:pt idx="3161">
                  <c:v>8.2505981306795633</c:v>
                </c:pt>
                <c:pt idx="3162">
                  <c:v>8.3525302060517266</c:v>
                </c:pt>
                <c:pt idx="3163">
                  <c:v>8.2973866242930114</c:v>
                </c:pt>
                <c:pt idx="3164">
                  <c:v>8.3074127300673233</c:v>
                </c:pt>
                <c:pt idx="3165">
                  <c:v>8.3425041002774147</c:v>
                </c:pt>
                <c:pt idx="3166">
                  <c:v>8.3308069768740509</c:v>
                </c:pt>
                <c:pt idx="3167">
                  <c:v>8.3023996771801709</c:v>
                </c:pt>
                <c:pt idx="3168">
                  <c:v>8.193783531291805</c:v>
                </c:pt>
                <c:pt idx="3169">
                  <c:v>8.3191098534706889</c:v>
                </c:pt>
                <c:pt idx="3170">
                  <c:v>8.3274649416159452</c:v>
                </c:pt>
                <c:pt idx="3171">
                  <c:v>8.3174388358416405</c:v>
                </c:pt>
                <c:pt idx="3172">
                  <c:v>8.3124257829544739</c:v>
                </c:pt>
                <c:pt idx="3173">
                  <c:v>8.3124257829544739</c:v>
                </c:pt>
                <c:pt idx="3174">
                  <c:v>8.2990576419220652</c:v>
                </c:pt>
                <c:pt idx="3175">
                  <c:v>8.3057417124382731</c:v>
                </c:pt>
                <c:pt idx="3176">
                  <c:v>8.2890315361477551</c:v>
                </c:pt>
                <c:pt idx="3177">
                  <c:v>8.2890315361477551</c:v>
                </c:pt>
                <c:pt idx="3178">
                  <c:v>8.1520080905655092</c:v>
                </c:pt>
                <c:pt idx="3179">
                  <c:v>8.2338879543890524</c:v>
                </c:pt>
                <c:pt idx="3180">
                  <c:v>8.3935955465049314</c:v>
                </c:pt>
                <c:pt idx="3181">
                  <c:v>8.3580471749802054</c:v>
                </c:pt>
                <c:pt idx="3182">
                  <c:v>8.3072637870877379</c:v>
                </c:pt>
                <c:pt idx="3183">
                  <c:v>8.3072637870877379</c:v>
                </c:pt>
                <c:pt idx="3184">
                  <c:v>8.3885172077156849</c:v>
                </c:pt>
                <c:pt idx="3185">
                  <c:v>8.3698966321551111</c:v>
                </c:pt>
                <c:pt idx="3186">
                  <c:v>8.3986738852941674</c:v>
                </c:pt>
                <c:pt idx="3187">
                  <c:v>8.3749749709443577</c:v>
                </c:pt>
                <c:pt idx="3188">
                  <c:v>8.3766677505407703</c:v>
                </c:pt>
                <c:pt idx="3189">
                  <c:v>8.2971071095092448</c:v>
                </c:pt>
                <c:pt idx="3190">
                  <c:v>8.3648182933658628</c:v>
                </c:pt>
                <c:pt idx="3191">
                  <c:v>8.3648182933658628</c:v>
                </c:pt>
                <c:pt idx="3192">
                  <c:v>8.3140349054734024</c:v>
                </c:pt>
                <c:pt idx="3193">
                  <c:v>8.268329856370169</c:v>
                </c:pt>
                <c:pt idx="3194">
                  <c:v>8.3563543953837858</c:v>
                </c:pt>
                <c:pt idx="3195">
                  <c:v>8.3495832769981266</c:v>
                </c:pt>
                <c:pt idx="3196">
                  <c:v>8.3411193790160478</c:v>
                </c:pt>
                <c:pt idx="3197">
                  <c:v>8.3343482606303798</c:v>
                </c:pt>
                <c:pt idx="3198">
                  <c:v>8.3495832769981266</c:v>
                </c:pt>
                <c:pt idx="3199">
                  <c:v>8.3461977178052962</c:v>
                </c:pt>
                <c:pt idx="3200">
                  <c:v>8.3360410402267977</c:v>
                </c:pt>
                <c:pt idx="3201">
                  <c:v>8.3394265994196388</c:v>
                </c:pt>
                <c:pt idx="3202">
                  <c:v>8.273408195159428</c:v>
                </c:pt>
                <c:pt idx="3203">
                  <c:v>8.3868244281192617</c:v>
                </c:pt>
                <c:pt idx="3204">
                  <c:v>8.8572781907858484</c:v>
                </c:pt>
                <c:pt idx="3205">
                  <c:v>8.8680897057459269</c:v>
                </c:pt>
                <c:pt idx="3206">
                  <c:v>8.8626839482658895</c:v>
                </c:pt>
                <c:pt idx="3207">
                  <c:v>8.8572781907858484</c:v>
                </c:pt>
                <c:pt idx="3208">
                  <c:v>8.8572781907858484</c:v>
                </c:pt>
                <c:pt idx="3209">
                  <c:v>8.8338532417056896</c:v>
                </c:pt>
                <c:pt idx="3210">
                  <c:v>8.8392589991857253</c:v>
                </c:pt>
                <c:pt idx="3211">
                  <c:v>8.8320513225456736</c:v>
                </c:pt>
                <c:pt idx="3212">
                  <c:v>8.8104282926255237</c:v>
                </c:pt>
                <c:pt idx="3213">
                  <c:v>8.7491630411850991</c:v>
                </c:pt>
                <c:pt idx="3214">
                  <c:v>8.8392589991857253</c:v>
                </c:pt>
                <c:pt idx="3215">
                  <c:v>8.8572781907858484</c:v>
                </c:pt>
                <c:pt idx="3216">
                  <c:v>8.8392589991857253</c:v>
                </c:pt>
                <c:pt idx="3217">
                  <c:v>8.8392589991857253</c:v>
                </c:pt>
                <c:pt idx="3218">
                  <c:v>8.8356551608657021</c:v>
                </c:pt>
                <c:pt idx="3219">
                  <c:v>8.8392589991857253</c:v>
                </c:pt>
                <c:pt idx="3220">
                  <c:v>9.0230547535069867</c:v>
                </c:pt>
                <c:pt idx="3221">
                  <c:v>8.8320513225456736</c:v>
                </c:pt>
                <c:pt idx="3222">
                  <c:v>8.7581726369851687</c:v>
                </c:pt>
                <c:pt idx="3223">
                  <c:v>8.826645565065645</c:v>
                </c:pt>
                <c:pt idx="3224">
                  <c:v>8.7779937477453007</c:v>
                </c:pt>
                <c:pt idx="3225">
                  <c:v>8.8158340501055754</c:v>
                </c:pt>
                <c:pt idx="3226">
                  <c:v>8.8176359692655772</c:v>
                </c:pt>
                <c:pt idx="3227">
                  <c:v>8.9798086936666923</c:v>
                </c:pt>
                <c:pt idx="3228">
                  <c:v>8.6429774020220993</c:v>
                </c:pt>
                <c:pt idx="3229">
                  <c:v>8.6146714948826499</c:v>
                </c:pt>
                <c:pt idx="3230">
                  <c:v>8.5421376078378337</c:v>
                </c:pt>
                <c:pt idx="3231">
                  <c:v>8.667745070769115</c:v>
                </c:pt>
                <c:pt idx="3232">
                  <c:v>8.667745070769115</c:v>
                </c:pt>
                <c:pt idx="3233">
                  <c:v>8.667745070769115</c:v>
                </c:pt>
                <c:pt idx="3234">
                  <c:v>8.6695141899653319</c:v>
                </c:pt>
                <c:pt idx="3235">
                  <c:v>8.6624377131804735</c:v>
                </c:pt>
                <c:pt idx="3236">
                  <c:v>8.667745070769115</c:v>
                </c:pt>
                <c:pt idx="3237">
                  <c:v>8.6553612363956098</c:v>
                </c:pt>
                <c:pt idx="3238">
                  <c:v>8.6447465212183143</c:v>
                </c:pt>
                <c:pt idx="3239">
                  <c:v>8.6624377131804735</c:v>
                </c:pt>
                <c:pt idx="3240">
                  <c:v>8.573981753369706</c:v>
                </c:pt>
                <c:pt idx="3241">
                  <c:v>8.6465156404145258</c:v>
                </c:pt>
                <c:pt idx="3242">
                  <c:v>8.6359009252372374</c:v>
                </c:pt>
                <c:pt idx="3243">
                  <c:v>8.6500538788069612</c:v>
                </c:pt>
                <c:pt idx="3244">
                  <c:v>8.6199788524712986</c:v>
                </c:pt>
                <c:pt idx="3245">
                  <c:v>8.6571303555918213</c:v>
                </c:pt>
                <c:pt idx="3246">
                  <c:v>8.6588994747880346</c:v>
                </c:pt>
                <c:pt idx="3247">
                  <c:v>8.6482847596107408</c:v>
                </c:pt>
                <c:pt idx="3248">
                  <c:v>8.6624377131804735</c:v>
                </c:pt>
                <c:pt idx="3249">
                  <c:v>8.6588994747880346</c:v>
                </c:pt>
                <c:pt idx="3250">
                  <c:v>8.6341318060410259</c:v>
                </c:pt>
                <c:pt idx="3251">
                  <c:v>8.5615979189962008</c:v>
                </c:pt>
                <c:pt idx="3252">
                  <c:v>8.3334657417362124</c:v>
                </c:pt>
                <c:pt idx="3253">
                  <c:v>8.3556180239587547</c:v>
                </c:pt>
                <c:pt idx="3254">
                  <c:v>8.3402818285739144</c:v>
                </c:pt>
                <c:pt idx="3255">
                  <c:v>8.3334657417362124</c:v>
                </c:pt>
                <c:pt idx="3256">
                  <c:v>8.3334657417362124</c:v>
                </c:pt>
                <c:pt idx="3257">
                  <c:v>8.2755290036157341</c:v>
                </c:pt>
                <c:pt idx="3258">
                  <c:v>8.2823450904534326</c:v>
                </c:pt>
                <c:pt idx="3259">
                  <c:v>8.2976812858382676</c:v>
                </c:pt>
                <c:pt idx="3260">
                  <c:v>8.2431525911366421</c:v>
                </c:pt>
                <c:pt idx="3261">
                  <c:v>8.3505059588304746</c:v>
                </c:pt>
                <c:pt idx="3262">
                  <c:v>8.3505059588304746</c:v>
                </c:pt>
                <c:pt idx="3263">
                  <c:v>8.3505059588304746</c:v>
                </c:pt>
                <c:pt idx="3264">
                  <c:v>8.3215375897702373</c:v>
                </c:pt>
                <c:pt idx="3265">
                  <c:v>8.3334657417362124</c:v>
                </c:pt>
                <c:pt idx="3266">
                  <c:v>8.313017481223099</c:v>
                </c:pt>
                <c:pt idx="3267">
                  <c:v>8.234632482589511</c:v>
                </c:pt>
                <c:pt idx="3268">
                  <c:v>8.4646754133620092</c:v>
                </c:pt>
                <c:pt idx="3269">
                  <c:v>8.3419858502833453</c:v>
                </c:pt>
                <c:pt idx="3270">
                  <c:v>8.3419858502833453</c:v>
                </c:pt>
                <c:pt idx="3271">
                  <c:v>8.3436898719927708</c:v>
                </c:pt>
                <c:pt idx="3272">
                  <c:v>8.3368737851550634</c:v>
                </c:pt>
                <c:pt idx="3273">
                  <c:v>8.3300576983173649</c:v>
                </c:pt>
                <c:pt idx="3274">
                  <c:v>8.3351697634456396</c:v>
                </c:pt>
                <c:pt idx="3275">
                  <c:v>8.2653048733591827</c:v>
                </c:pt>
                <c:pt idx="3276">
                  <c:v>9.1873597667754439</c:v>
                </c:pt>
                <c:pt idx="3277">
                  <c:v>9.1873597667754439</c:v>
                </c:pt>
                <c:pt idx="3278">
                  <c:v>9.1610751350306803</c:v>
                </c:pt>
                <c:pt idx="3279">
                  <c:v>9.1948696615596681</c:v>
                </c:pt>
                <c:pt idx="3280">
                  <c:v>9.200502082647823</c:v>
                </c:pt>
                <c:pt idx="3281">
                  <c:v>9.1254031348056532</c:v>
                </c:pt>
                <c:pt idx="3282">
                  <c:v>9.0747113450121795</c:v>
                </c:pt>
                <c:pt idx="3283">
                  <c:v>9.1554427139425236</c:v>
                </c:pt>
                <c:pt idx="3284">
                  <c:v>9.200502082647823</c:v>
                </c:pt>
                <c:pt idx="3285">
                  <c:v>9.1948696615596681</c:v>
                </c:pt>
                <c:pt idx="3286">
                  <c:v>9.200502082647823</c:v>
                </c:pt>
                <c:pt idx="3287">
                  <c:v>9.200502082647823</c:v>
                </c:pt>
                <c:pt idx="3288">
                  <c:v>9.1629526087267426</c:v>
                </c:pt>
                <c:pt idx="3289">
                  <c:v>9.2192768196083748</c:v>
                </c:pt>
                <c:pt idx="3290">
                  <c:v>9.2042570300399333</c:v>
                </c:pt>
                <c:pt idx="3291">
                  <c:v>9.1929921878636147</c:v>
                </c:pt>
                <c:pt idx="3292">
                  <c:v>9.2061345037359938</c:v>
                </c:pt>
                <c:pt idx="3293">
                  <c:v>9.1479328191583047</c:v>
                </c:pt>
                <c:pt idx="3294">
                  <c:v>9.1911147141675507</c:v>
                </c:pt>
                <c:pt idx="3295">
                  <c:v>9.1535652402464702</c:v>
                </c:pt>
                <c:pt idx="3296">
                  <c:v>9.1779723982951698</c:v>
                </c:pt>
                <c:pt idx="3297">
                  <c:v>9.0803437661003379</c:v>
                </c:pt>
                <c:pt idx="3298">
                  <c:v>9.2080119774320419</c:v>
                </c:pt>
                <c:pt idx="3299">
                  <c:v>9.2042570300399333</c:v>
                </c:pt>
                <c:pt idx="3300">
                  <c:v>9.7137343182712819</c:v>
                </c:pt>
                <c:pt idx="3301">
                  <c:v>9.7077913416618351</c:v>
                </c:pt>
                <c:pt idx="3302">
                  <c:v>9.7196772948807126</c:v>
                </c:pt>
                <c:pt idx="3303">
                  <c:v>9.7058103494586927</c:v>
                </c:pt>
                <c:pt idx="3304">
                  <c:v>9.7454301935216154</c:v>
                </c:pt>
                <c:pt idx="3305">
                  <c:v>9.7375062247090352</c:v>
                </c:pt>
                <c:pt idx="3306">
                  <c:v>9.7454301935216154</c:v>
                </c:pt>
                <c:pt idx="3307">
                  <c:v>9.7375062247090352</c:v>
                </c:pt>
                <c:pt idx="3308">
                  <c:v>9.7454301935216154</c:v>
                </c:pt>
                <c:pt idx="3309">
                  <c:v>9.7315632480995919</c:v>
                </c:pt>
                <c:pt idx="3310">
                  <c:v>9.7375062247090352</c:v>
                </c:pt>
                <c:pt idx="3311">
                  <c:v>9.7256202714901505</c:v>
                </c:pt>
                <c:pt idx="3312">
                  <c:v>9.678076458614651</c:v>
                </c:pt>
                <c:pt idx="3313">
                  <c:v>9.7850500375845364</c:v>
                </c:pt>
                <c:pt idx="3314">
                  <c:v>9.7810880531782445</c:v>
                </c:pt>
                <c:pt idx="3315">
                  <c:v>9.7909930141939725</c:v>
                </c:pt>
                <c:pt idx="3316">
                  <c:v>9.7850500375845364</c:v>
                </c:pt>
                <c:pt idx="3317">
                  <c:v>9.7949549986002697</c:v>
                </c:pt>
                <c:pt idx="3318">
                  <c:v>9.792974006397122</c:v>
                </c:pt>
                <c:pt idx="3319">
                  <c:v>9.7394872169121758</c:v>
                </c:pt>
                <c:pt idx="3320">
                  <c:v>9.7810880531782445</c:v>
                </c:pt>
                <c:pt idx="3321">
                  <c:v>9.8127839284285852</c:v>
                </c:pt>
                <c:pt idx="3322">
                  <c:v>9.7989169830065563</c:v>
                </c:pt>
                <c:pt idx="3323">
                  <c:v>9.8028789674128483</c:v>
                </c:pt>
                <c:pt idx="3324">
                  <c:v>9.428167255851351</c:v>
                </c:pt>
                <c:pt idx="3325">
                  <c:v>9.4472585305189991</c:v>
                </c:pt>
                <c:pt idx="3326">
                  <c:v>9.4548950403860648</c:v>
                </c:pt>
                <c:pt idx="3327">
                  <c:v>9.4148033635839941</c:v>
                </c:pt>
                <c:pt idx="3328">
                  <c:v>9.4415311481187079</c:v>
                </c:pt>
                <c:pt idx="3329">
                  <c:v>9.3823481966489872</c:v>
                </c:pt>
                <c:pt idx="3330">
                  <c:v>9.4014394713166336</c:v>
                </c:pt>
                <c:pt idx="3331">
                  <c:v>9.4778045699872511</c:v>
                </c:pt>
                <c:pt idx="3332">
                  <c:v>9.4930775897213664</c:v>
                </c:pt>
                <c:pt idx="3333">
                  <c:v>9.4453494030522407</c:v>
                </c:pt>
                <c:pt idx="3334">
                  <c:v>9.3689843043816268</c:v>
                </c:pt>
                <c:pt idx="3335">
                  <c:v>9.4930775897213664</c:v>
                </c:pt>
                <c:pt idx="3336">
                  <c:v>9.4854410798543149</c:v>
                </c:pt>
                <c:pt idx="3337">
                  <c:v>9.4797136974540148</c:v>
                </c:pt>
                <c:pt idx="3338">
                  <c:v>9.4778045699872511</c:v>
                </c:pt>
                <c:pt idx="3339">
                  <c:v>9.4701680601201819</c:v>
                </c:pt>
                <c:pt idx="3340">
                  <c:v>9.4778045699872511</c:v>
                </c:pt>
                <c:pt idx="3341">
                  <c:v>9.4739863150537236</c:v>
                </c:pt>
                <c:pt idx="3342">
                  <c:v>9.4778045699872511</c:v>
                </c:pt>
                <c:pt idx="3343">
                  <c:v>9.4033485987834009</c:v>
                </c:pt>
                <c:pt idx="3344">
                  <c:v>9.4625315502531286</c:v>
                </c:pt>
                <c:pt idx="3345">
                  <c:v>9.4472585305189991</c:v>
                </c:pt>
                <c:pt idx="3346">
                  <c:v>9.3842573241157492</c:v>
                </c:pt>
                <c:pt idx="3347">
                  <c:v>9.4587132953195905</c:v>
                </c:pt>
                <c:pt idx="3348">
                  <c:v>8.8034317966341042</c:v>
                </c:pt>
                <c:pt idx="3349">
                  <c:v>8.7927877828773688</c:v>
                </c:pt>
                <c:pt idx="3350">
                  <c:v>8.7732737576566997</c:v>
                </c:pt>
                <c:pt idx="3351">
                  <c:v>8.7555337347288233</c:v>
                </c:pt>
                <c:pt idx="3352">
                  <c:v>8.7785957645350639</c:v>
                </c:pt>
                <c:pt idx="3353">
                  <c:v>8.7182796865802636</c:v>
                </c:pt>
                <c:pt idx="3354">
                  <c:v>8.7732737576566997</c:v>
                </c:pt>
                <c:pt idx="3355">
                  <c:v>8.767951750778332</c:v>
                </c:pt>
                <c:pt idx="3356">
                  <c:v>8.8211718195619806</c:v>
                </c:pt>
                <c:pt idx="3357">
                  <c:v>8.629579571940857</c:v>
                </c:pt>
                <c:pt idx="3358">
                  <c:v>8.7147316819946887</c:v>
                </c:pt>
                <c:pt idx="3359">
                  <c:v>8.7448897209720826</c:v>
                </c:pt>
                <c:pt idx="3360">
                  <c:v>8.530235443544715</c:v>
                </c:pt>
                <c:pt idx="3361">
                  <c:v>8.730697702629783</c:v>
                </c:pt>
                <c:pt idx="3362">
                  <c:v>8.7289237003369919</c:v>
                </c:pt>
                <c:pt idx="3363">
                  <c:v>8.7324717049225686</c:v>
                </c:pt>
                <c:pt idx="3364">
                  <c:v>8.7271496980442045</c:v>
                </c:pt>
                <c:pt idx="3365">
                  <c:v>8.7182796865802636</c:v>
                </c:pt>
                <c:pt idx="3366">
                  <c:v>8.7413417163865113</c:v>
                </c:pt>
                <c:pt idx="3367">
                  <c:v>8.7289237003369919</c:v>
                </c:pt>
                <c:pt idx="3368">
                  <c:v>8.7111836774091174</c:v>
                </c:pt>
                <c:pt idx="3369">
                  <c:v>8.7111836774091174</c:v>
                </c:pt>
                <c:pt idx="3370">
                  <c:v>8.7094096751163246</c:v>
                </c:pt>
                <c:pt idx="3371">
                  <c:v>8.6952176567740196</c:v>
                </c:pt>
                <c:pt idx="3372">
                  <c:v>7.819553424814508</c:v>
                </c:pt>
                <c:pt idx="3373">
                  <c:v>7.8131733309852862</c:v>
                </c:pt>
                <c:pt idx="3374">
                  <c:v>7.8083882606133708</c:v>
                </c:pt>
                <c:pt idx="3375">
                  <c:v>7.819553424814508</c:v>
                </c:pt>
                <c:pt idx="3376">
                  <c:v>7.8131733309852862</c:v>
                </c:pt>
                <c:pt idx="3377">
                  <c:v>7.803603190241458</c:v>
                </c:pt>
                <c:pt idx="3378">
                  <c:v>7.7701076976380401</c:v>
                </c:pt>
                <c:pt idx="3379">
                  <c:v>7.7222569939188794</c:v>
                </c:pt>
                <c:pt idx="3380">
                  <c:v>7.8227434717291171</c:v>
                </c:pt>
                <c:pt idx="3381">
                  <c:v>7.8243384951864252</c:v>
                </c:pt>
                <c:pt idx="3382">
                  <c:v>7.819553424814508</c:v>
                </c:pt>
                <c:pt idx="3383">
                  <c:v>7.8147683544425899</c:v>
                </c:pt>
                <c:pt idx="3384">
                  <c:v>7.8243384951864252</c:v>
                </c:pt>
                <c:pt idx="3385">
                  <c:v>7.819553424814508</c:v>
                </c:pt>
                <c:pt idx="3386">
                  <c:v>7.8131733309852862</c:v>
                </c:pt>
                <c:pt idx="3387">
                  <c:v>7.8051982136987608</c:v>
                </c:pt>
                <c:pt idx="3388">
                  <c:v>7.8099832840706798</c:v>
                </c:pt>
                <c:pt idx="3389">
                  <c:v>7.7334221581200184</c:v>
                </c:pt>
                <c:pt idx="3390">
                  <c:v>7.8051982136987608</c:v>
                </c:pt>
                <c:pt idx="3391">
                  <c:v>7.819553424814508</c:v>
                </c:pt>
                <c:pt idx="3392">
                  <c:v>7.819553424814508</c:v>
                </c:pt>
                <c:pt idx="3393">
                  <c:v>7.816363377899898</c:v>
                </c:pt>
                <c:pt idx="3394">
                  <c:v>7.8147683544425899</c:v>
                </c:pt>
                <c:pt idx="3395">
                  <c:v>7.8291235655583415</c:v>
                </c:pt>
                <c:pt idx="3396">
                  <c:v>7.6755245981243965</c:v>
                </c:pt>
                <c:pt idx="3397">
                  <c:v>7.6645784824129315</c:v>
                </c:pt>
                <c:pt idx="3398">
                  <c:v>7.6223577503830109</c:v>
                </c:pt>
                <c:pt idx="3399">
                  <c:v>7.6645784824129315</c:v>
                </c:pt>
                <c:pt idx="3400">
                  <c:v>7.6802157905721673</c:v>
                </c:pt>
                <c:pt idx="3401">
                  <c:v>7.6755245981243965</c:v>
                </c:pt>
                <c:pt idx="3402">
                  <c:v>7.6739608673084687</c:v>
                </c:pt>
                <c:pt idx="3403">
                  <c:v>7.6895981754677027</c:v>
                </c:pt>
                <c:pt idx="3404">
                  <c:v>7.6911619062836261</c:v>
                </c:pt>
                <c:pt idx="3405">
                  <c:v>7.6911619062836261</c:v>
                </c:pt>
                <c:pt idx="3406">
                  <c:v>7.6223577503830109</c:v>
                </c:pt>
                <c:pt idx="3407">
                  <c:v>7.695853098731396</c:v>
                </c:pt>
                <c:pt idx="3408">
                  <c:v>7.695853098731396</c:v>
                </c:pt>
                <c:pt idx="3409">
                  <c:v>7.6333038660944714</c:v>
                </c:pt>
                <c:pt idx="3410">
                  <c:v>7.6895981754677027</c:v>
                </c:pt>
                <c:pt idx="3411">
                  <c:v>7.7021080219950857</c:v>
                </c:pt>
                <c:pt idx="3412">
                  <c:v>7.758402331368317</c:v>
                </c:pt>
                <c:pt idx="3413">
                  <c:v>7.6239214811989369</c:v>
                </c:pt>
                <c:pt idx="3414">
                  <c:v>7.5519898636664733</c:v>
                </c:pt>
                <c:pt idx="3415">
                  <c:v>7.681779521388088</c:v>
                </c:pt>
                <c:pt idx="3416">
                  <c:v>7.7067992144428583</c:v>
                </c:pt>
                <c:pt idx="3417">
                  <c:v>7.681779521388088</c:v>
                </c:pt>
                <c:pt idx="3418">
                  <c:v>7.6723971364925472</c:v>
                </c:pt>
                <c:pt idx="3419">
                  <c:v>7.7318189074976233</c:v>
                </c:pt>
                <c:pt idx="3420">
                  <c:v>9.0138758775904559</c:v>
                </c:pt>
                <c:pt idx="3421">
                  <c:v>9.0248184353929606</c:v>
                </c:pt>
                <c:pt idx="3422">
                  <c:v>9.0248184353929606</c:v>
                </c:pt>
                <c:pt idx="3423">
                  <c:v>9.0193471564917118</c:v>
                </c:pt>
                <c:pt idx="3424">
                  <c:v>9.0430560317304849</c:v>
                </c:pt>
                <c:pt idx="3425">
                  <c:v>9.0302897142942218</c:v>
                </c:pt>
                <c:pt idx="3426">
                  <c:v>8.9135690977341042</c:v>
                </c:pt>
                <c:pt idx="3427">
                  <c:v>9.006580839055454</c:v>
                </c:pt>
                <c:pt idx="3428">
                  <c:v>9.0047570794216991</c:v>
                </c:pt>
                <c:pt idx="3429">
                  <c:v>8.9992858005204397</c:v>
                </c:pt>
                <c:pt idx="3430">
                  <c:v>9.0120521179567028</c:v>
                </c:pt>
                <c:pt idx="3431">
                  <c:v>9.0120521179567028</c:v>
                </c:pt>
                <c:pt idx="3432">
                  <c:v>9.0120521179567028</c:v>
                </c:pt>
                <c:pt idx="3433">
                  <c:v>9.0120521179567028</c:v>
                </c:pt>
                <c:pt idx="3434">
                  <c:v>8.9974620408866954</c:v>
                </c:pt>
                <c:pt idx="3435">
                  <c:v>8.9190403766353565</c:v>
                </c:pt>
                <c:pt idx="3436">
                  <c:v>8.9810482041829225</c:v>
                </c:pt>
                <c:pt idx="3437">
                  <c:v>8.9281591748041151</c:v>
                </c:pt>
                <c:pt idx="3438">
                  <c:v>8.926335415170362</c:v>
                </c:pt>
                <c:pt idx="3439">
                  <c:v>8.926335415170362</c:v>
                </c:pt>
                <c:pt idx="3440">
                  <c:v>8.9372779729728684</c:v>
                </c:pt>
                <c:pt idx="3441">
                  <c:v>8.9245116555366142</c:v>
                </c:pt>
                <c:pt idx="3442">
                  <c:v>8.9336304537053728</c:v>
                </c:pt>
                <c:pt idx="3443">
                  <c:v>8.9372779729728684</c:v>
                </c:pt>
                <c:pt idx="3444">
                  <c:v>10.007400327174759</c:v>
                </c:pt>
                <c:pt idx="3445">
                  <c:v>10.050549230664666</c:v>
                </c:pt>
                <c:pt idx="3446">
                  <c:v>10.003290907794769</c:v>
                </c:pt>
                <c:pt idx="3447">
                  <c:v>10.062877488804634</c:v>
                </c:pt>
                <c:pt idx="3448">
                  <c:v>10.00123619810477</c:v>
                </c:pt>
                <c:pt idx="3449">
                  <c:v>10.048494520974659</c:v>
                </c:pt>
                <c:pt idx="3450">
                  <c:v>10.050549230664666</c:v>
                </c:pt>
                <c:pt idx="3451">
                  <c:v>10.050549230664666</c:v>
                </c:pt>
                <c:pt idx="3452">
                  <c:v>10.077260456634587</c:v>
                </c:pt>
                <c:pt idx="3453">
                  <c:v>10.077260456634587</c:v>
                </c:pt>
                <c:pt idx="3454">
                  <c:v>9.9868532302748054</c:v>
                </c:pt>
                <c:pt idx="3455">
                  <c:v>10.056713359734644</c:v>
                </c:pt>
                <c:pt idx="3456">
                  <c:v>10.036166262834687</c:v>
                </c:pt>
                <c:pt idx="3457">
                  <c:v>10.042330391904676</c:v>
                </c:pt>
                <c:pt idx="3458">
                  <c:v>10.040275682214675</c:v>
                </c:pt>
                <c:pt idx="3459">
                  <c:v>10.025892714384717</c:v>
                </c:pt>
                <c:pt idx="3460">
                  <c:v>9.9046648426750004</c:v>
                </c:pt>
                <c:pt idx="3461">
                  <c:v>10.017673875624736</c:v>
                </c:pt>
                <c:pt idx="3462">
                  <c:v>9.8224764550752024</c:v>
                </c:pt>
                <c:pt idx="3463">
                  <c:v>9.9539778752348838</c:v>
                </c:pt>
                <c:pt idx="3464">
                  <c:v>9.7156315511954503</c:v>
                </c:pt>
                <c:pt idx="3465">
                  <c:v>9.9005554232950104</c:v>
                </c:pt>
                <c:pt idx="3466">
                  <c:v>9.9745249721348337</c:v>
                </c:pt>
                <c:pt idx="3467">
                  <c:v>10.151230005474419</c:v>
                </c:pt>
                <c:pt idx="3468">
                  <c:v>10.314069277582515</c:v>
                </c:pt>
                <c:pt idx="3469">
                  <c:v>10.251273943158818</c:v>
                </c:pt>
                <c:pt idx="3470">
                  <c:v>10.349653300422597</c:v>
                </c:pt>
                <c:pt idx="3471">
                  <c:v>10.343373766980223</c:v>
                </c:pt>
                <c:pt idx="3472">
                  <c:v>10.328721522281368</c:v>
                </c:pt>
                <c:pt idx="3473">
                  <c:v>10.33500105572374</c:v>
                </c:pt>
                <c:pt idx="3474">
                  <c:v>10.341280589166107</c:v>
                </c:pt>
                <c:pt idx="3475">
                  <c:v>10.33500105572374</c:v>
                </c:pt>
                <c:pt idx="3476">
                  <c:v>10.337094233537867</c:v>
                </c:pt>
                <c:pt idx="3477">
                  <c:v>10.343373766980223</c:v>
                </c:pt>
                <c:pt idx="3478">
                  <c:v>10.337094233537867</c:v>
                </c:pt>
                <c:pt idx="3479">
                  <c:v>10.330814700095493</c:v>
                </c:pt>
                <c:pt idx="3480">
                  <c:v>10.314069277582515</c:v>
                </c:pt>
                <c:pt idx="3481">
                  <c:v>10.188478608735126</c:v>
                </c:pt>
                <c:pt idx="3482">
                  <c:v>10.257553476601188</c:v>
                </c:pt>
                <c:pt idx="3483">
                  <c:v>10.272205721300049</c:v>
                </c:pt>
                <c:pt idx="3484">
                  <c:v>10.251273943158818</c:v>
                </c:pt>
                <c:pt idx="3485">
                  <c:v>10.234528520645828</c:v>
                </c:pt>
                <c:pt idx="3486">
                  <c:v>10.234528520645828</c:v>
                </c:pt>
                <c:pt idx="3487">
                  <c:v>10.33500105572374</c:v>
                </c:pt>
                <c:pt idx="3488">
                  <c:v>10.161267297151531</c:v>
                </c:pt>
                <c:pt idx="3489">
                  <c:v>10.230342165017591</c:v>
                </c:pt>
                <c:pt idx="3490">
                  <c:v>10.100565140541967</c:v>
                </c:pt>
                <c:pt idx="3491">
                  <c:v>10.272205721300049</c:v>
                </c:pt>
                <c:pt idx="3492">
                  <c:v>9.0405575626102124</c:v>
                </c:pt>
                <c:pt idx="3493">
                  <c:v>8.9761198277015701</c:v>
                </c:pt>
                <c:pt idx="3494">
                  <c:v>9.0589683440126798</c:v>
                </c:pt>
                <c:pt idx="3495">
                  <c:v>8.928251796055136</c:v>
                </c:pt>
                <c:pt idx="3496">
                  <c:v>9.0534451095919461</c:v>
                </c:pt>
                <c:pt idx="3497">
                  <c:v>9.0460807970309514</c:v>
                </c:pt>
                <c:pt idx="3498">
                  <c:v>9.0111003123662563</c:v>
                </c:pt>
                <c:pt idx="3499">
                  <c:v>8.9227285616344059</c:v>
                </c:pt>
                <c:pt idx="3500">
                  <c:v>8.9926895309637942</c:v>
                </c:pt>
                <c:pt idx="3501">
                  <c:v>8.9374571867563759</c:v>
                </c:pt>
                <c:pt idx="3502">
                  <c:v>8.9798019839820622</c:v>
                </c:pt>
                <c:pt idx="3503">
                  <c:v>8.9982127653845296</c:v>
                </c:pt>
                <c:pt idx="3504">
                  <c:v>8.9871662965430534</c:v>
                </c:pt>
                <c:pt idx="3505">
                  <c:v>8.9558679681588504</c:v>
                </c:pt>
                <c:pt idx="3506">
                  <c:v>8.8582908267257636</c:v>
                </c:pt>
                <c:pt idx="3507">
                  <c:v>8.8969534676709454</c:v>
                </c:pt>
                <c:pt idx="3508">
                  <c:v>8.9540268900186071</c:v>
                </c:pt>
                <c:pt idx="3509">
                  <c:v>8.9337750304758856</c:v>
                </c:pt>
                <c:pt idx="3510">
                  <c:v>8.9098410146526756</c:v>
                </c:pt>
                <c:pt idx="3511">
                  <c:v>8.9448214993173689</c:v>
                </c:pt>
                <c:pt idx="3512">
                  <c:v>9.0571272658724258</c:v>
                </c:pt>
                <c:pt idx="3513">
                  <c:v>8.8380389671830457</c:v>
                </c:pt>
                <c:pt idx="3514">
                  <c:v>8.950344733738115</c:v>
                </c:pt>
                <c:pt idx="3515">
                  <c:v>8.948503655597861</c:v>
                </c:pt>
                <c:pt idx="3516">
                  <c:v>8.2249408407731757</c:v>
                </c:pt>
                <c:pt idx="3517">
                  <c:v>8.0858934380184628</c:v>
                </c:pt>
                <c:pt idx="3518">
                  <c:v>8.25376774134428</c:v>
                </c:pt>
                <c:pt idx="3519">
                  <c:v>8.2249408407731757</c:v>
                </c:pt>
                <c:pt idx="3520">
                  <c:v>8.1520257393286339</c:v>
                </c:pt>
                <c:pt idx="3521">
                  <c:v>8.0808063379176787</c:v>
                </c:pt>
                <c:pt idx="3522">
                  <c:v>8.1248945387911249</c:v>
                </c:pt>
                <c:pt idx="3523">
                  <c:v>8.1689827396645729</c:v>
                </c:pt>
                <c:pt idx="3524">
                  <c:v>8.2486806412434959</c:v>
                </c:pt>
                <c:pt idx="3525">
                  <c:v>8.1740698397653571</c:v>
                </c:pt>
                <c:pt idx="3526">
                  <c:v>8.1350687389926879</c:v>
                </c:pt>
                <c:pt idx="3527">
                  <c:v>8.1859397400005154</c:v>
                </c:pt>
                <c:pt idx="3528">
                  <c:v>8.1689827396645729</c:v>
                </c:pt>
                <c:pt idx="3529">
                  <c:v>8.191026840101296</c:v>
                </c:pt>
                <c:pt idx="3530">
                  <c:v>8.2368107410083411</c:v>
                </c:pt>
                <c:pt idx="3531">
                  <c:v>8.1706784396981629</c:v>
                </c:pt>
                <c:pt idx="3532">
                  <c:v>8.2452892411763141</c:v>
                </c:pt>
                <c:pt idx="3533">
                  <c:v>8.240202141075514</c:v>
                </c:pt>
                <c:pt idx="3534">
                  <c:v>8.2198537406723933</c:v>
                </c:pt>
                <c:pt idx="3535">
                  <c:v>8.240202141075514</c:v>
                </c:pt>
                <c:pt idx="3536">
                  <c:v>8.2486806412434959</c:v>
                </c:pt>
                <c:pt idx="3537">
                  <c:v>8.09945903828722</c:v>
                </c:pt>
                <c:pt idx="3538">
                  <c:v>8.2452892411763141</c:v>
                </c:pt>
                <c:pt idx="3539">
                  <c:v>8.2520720413106829</c:v>
                </c:pt>
                <c:pt idx="3540">
                  <c:v>9.3105048416804372</c:v>
                </c:pt>
                <c:pt idx="3541">
                  <c:v>9.2471611433622307</c:v>
                </c:pt>
                <c:pt idx="3542">
                  <c:v>9.3354584198057839</c:v>
                </c:pt>
                <c:pt idx="3543">
                  <c:v>9.3488949618732722</c:v>
                </c:pt>
                <c:pt idx="3544">
                  <c:v>9.3546534799022094</c:v>
                </c:pt>
                <c:pt idx="3545">
                  <c:v>9.3546534799022094</c:v>
                </c:pt>
                <c:pt idx="3546">
                  <c:v>9.3373779258154155</c:v>
                </c:pt>
                <c:pt idx="3547">
                  <c:v>9.2855512635550799</c:v>
                </c:pt>
                <c:pt idx="3548">
                  <c:v>9.4026411301432642</c:v>
                </c:pt>
                <c:pt idx="3549">
                  <c:v>9.3316194077864978</c:v>
                </c:pt>
                <c:pt idx="3550">
                  <c:v>9.2663562034586651</c:v>
                </c:pt>
                <c:pt idx="3551">
                  <c:v>9.1204737467258479</c:v>
                </c:pt>
                <c:pt idx="3552">
                  <c:v>9.3181828657189989</c:v>
                </c:pt>
                <c:pt idx="3553">
                  <c:v>9.3373779258154155</c:v>
                </c:pt>
                <c:pt idx="3554">
                  <c:v>9.329699901776852</c:v>
                </c:pt>
                <c:pt idx="3555">
                  <c:v>9.323941383747929</c:v>
                </c:pt>
                <c:pt idx="3556">
                  <c:v>9.3757680460082682</c:v>
                </c:pt>
                <c:pt idx="3557">
                  <c:v>9.1914954690826107</c:v>
                </c:pt>
                <c:pt idx="3558">
                  <c:v>9.1857369510536859</c:v>
                </c:pt>
                <c:pt idx="3559">
                  <c:v>9.2414026253333059</c:v>
                </c:pt>
                <c:pt idx="3560">
                  <c:v>9.1780589270151118</c:v>
                </c:pt>
                <c:pt idx="3561">
                  <c:v>9.2797927455261533</c:v>
                </c:pt>
                <c:pt idx="3562">
                  <c:v>9.2087710231693887</c:v>
                </c:pt>
                <c:pt idx="3563">
                  <c:v>9.1895759630729685</c:v>
                </c:pt>
                <c:pt idx="3564">
                  <c:v>10.783514189300924</c:v>
                </c:pt>
                <c:pt idx="3565">
                  <c:v>10.792460436736249</c:v>
                </c:pt>
                <c:pt idx="3566">
                  <c:v>10.799170122312736</c:v>
                </c:pt>
                <c:pt idx="3567">
                  <c:v>10.658266725206378</c:v>
                </c:pt>
                <c:pt idx="3568">
                  <c:v>10.709707647959496</c:v>
                </c:pt>
                <c:pt idx="3569">
                  <c:v>10.687342029371178</c:v>
                </c:pt>
                <c:pt idx="3570">
                  <c:v>10.725363580971308</c:v>
                </c:pt>
                <c:pt idx="3571">
                  <c:v>10.787987313018585</c:v>
                </c:pt>
                <c:pt idx="3572">
                  <c:v>10.685105467512351</c:v>
                </c:pt>
                <c:pt idx="3573">
                  <c:v>10.765621694430271</c:v>
                </c:pt>
                <c:pt idx="3574">
                  <c:v>10.624718297323907</c:v>
                </c:pt>
                <c:pt idx="3575">
                  <c:v>10.60906236431209</c:v>
                </c:pt>
                <c:pt idx="3576">
                  <c:v>10.579987060147291</c:v>
                </c:pt>
                <c:pt idx="3577">
                  <c:v>10.483814900217551</c:v>
                </c:pt>
                <c:pt idx="3578">
                  <c:v>10.669449534500542</c:v>
                </c:pt>
                <c:pt idx="3579">
                  <c:v>10.497234271370536</c:v>
                </c:pt>
                <c:pt idx="3580">
                  <c:v>10.723127019112477</c:v>
                </c:pt>
                <c:pt idx="3581">
                  <c:v>10.687342029371178</c:v>
                </c:pt>
                <c:pt idx="3582">
                  <c:v>10.732073266547808</c:v>
                </c:pt>
                <c:pt idx="3583">
                  <c:v>10.767858256289102</c:v>
                </c:pt>
                <c:pt idx="3584">
                  <c:v>10.73654639026547</c:v>
                </c:pt>
                <c:pt idx="3585">
                  <c:v>10.718653895394819</c:v>
                </c:pt>
                <c:pt idx="3586">
                  <c:v>10.727600142830136</c:v>
                </c:pt>
                <c:pt idx="3587">
                  <c:v>10.723127019112477</c:v>
                </c:pt>
                <c:pt idx="3588">
                  <c:v>11.472513278069465</c:v>
                </c:pt>
                <c:pt idx="3589">
                  <c:v>11.467723553839587</c:v>
                </c:pt>
                <c:pt idx="3590">
                  <c:v>11.448564656920102</c:v>
                </c:pt>
                <c:pt idx="3591">
                  <c:v>11.448564656920102</c:v>
                </c:pt>
                <c:pt idx="3592">
                  <c:v>11.460538967494779</c:v>
                </c:pt>
                <c:pt idx="3593">
                  <c:v>11.443774932690225</c:v>
                </c:pt>
                <c:pt idx="3594">
                  <c:v>11.436590346345422</c:v>
                </c:pt>
                <c:pt idx="3595">
                  <c:v>11.427010897885676</c:v>
                </c:pt>
                <c:pt idx="3596">
                  <c:v>11.41982631154087</c:v>
                </c:pt>
                <c:pt idx="3597">
                  <c:v>11.41982631154087</c:v>
                </c:pt>
                <c:pt idx="3598">
                  <c:v>11.412641725196062</c:v>
                </c:pt>
                <c:pt idx="3599">
                  <c:v>11.412641725196062</c:v>
                </c:pt>
                <c:pt idx="3600">
                  <c:v>11.422221173655799</c:v>
                </c:pt>
                <c:pt idx="3601">
                  <c:v>11.398272552506446</c:v>
                </c:pt>
                <c:pt idx="3602">
                  <c:v>11.395877690391512</c:v>
                </c:pt>
                <c:pt idx="3603">
                  <c:v>11.410246863081126</c:v>
                </c:pt>
                <c:pt idx="3604">
                  <c:v>11.403062276736318</c:v>
                </c:pt>
                <c:pt idx="3605">
                  <c:v>11.417431449425935</c:v>
                </c:pt>
                <c:pt idx="3606">
                  <c:v>11.321636964828503</c:v>
                </c:pt>
                <c:pt idx="3607">
                  <c:v>11.398272552506446</c:v>
                </c:pt>
                <c:pt idx="3608">
                  <c:v>11.398272552506446</c:v>
                </c:pt>
                <c:pt idx="3609">
                  <c:v>11.400667414621385</c:v>
                </c:pt>
                <c:pt idx="3610">
                  <c:v>11.297688343679138</c:v>
                </c:pt>
                <c:pt idx="3611">
                  <c:v>11.491672174988953</c:v>
                </c:pt>
                <c:pt idx="3612">
                  <c:v>11.117562486736061</c:v>
                </c:pt>
                <c:pt idx="3613">
                  <c:v>11.035061219826261</c:v>
                </c:pt>
                <c:pt idx="3614">
                  <c:v>11.171777604991069</c:v>
                </c:pt>
                <c:pt idx="3615">
                  <c:v>11.185920679318471</c:v>
                </c:pt>
                <c:pt idx="3616">
                  <c:v>11.181206321209334</c:v>
                </c:pt>
                <c:pt idx="3617">
                  <c:v>11.171777604991069</c:v>
                </c:pt>
                <c:pt idx="3618">
                  <c:v>11.150562993499985</c:v>
                </c:pt>
                <c:pt idx="3619">
                  <c:v>11.150562993499985</c:v>
                </c:pt>
                <c:pt idx="3620">
                  <c:v>11.134062740118015</c:v>
                </c:pt>
                <c:pt idx="3621">
                  <c:v>11.136419919172583</c:v>
                </c:pt>
                <c:pt idx="3622">
                  <c:v>11.150562993499985</c:v>
                </c:pt>
                <c:pt idx="3623">
                  <c:v>11.143491456336282</c:v>
                </c:pt>
                <c:pt idx="3624">
                  <c:v>11.136419919172583</c:v>
                </c:pt>
                <c:pt idx="3625">
                  <c:v>11.136419919172583</c:v>
                </c:pt>
                <c:pt idx="3626">
                  <c:v>11.134062740118015</c:v>
                </c:pt>
                <c:pt idx="3627">
                  <c:v>11.124634023899752</c:v>
                </c:pt>
                <c:pt idx="3628">
                  <c:v>11.108133770517798</c:v>
                </c:pt>
                <c:pt idx="3629">
                  <c:v>11.138777098227148</c:v>
                </c:pt>
                <c:pt idx="3630">
                  <c:v>11.143491456336282</c:v>
                </c:pt>
                <c:pt idx="3631">
                  <c:v>11.131705561063455</c:v>
                </c:pt>
                <c:pt idx="3632">
                  <c:v>11.150562993499985</c:v>
                </c:pt>
                <c:pt idx="3633">
                  <c:v>11.162348888772812</c:v>
                </c:pt>
                <c:pt idx="3634">
                  <c:v>11.216564007027824</c:v>
                </c:pt>
                <c:pt idx="3635">
                  <c:v>11.072776084699314</c:v>
                </c:pt>
                <c:pt idx="3636">
                  <c:v>10.801985063430799</c:v>
                </c:pt>
                <c:pt idx="3637">
                  <c:v>10.77918389146971</c:v>
                </c:pt>
                <c:pt idx="3638">
                  <c:v>10.674298500448696</c:v>
                </c:pt>
                <c:pt idx="3639">
                  <c:v>10.776903774273592</c:v>
                </c:pt>
                <c:pt idx="3640">
                  <c:v>10.703940023998111</c:v>
                </c:pt>
                <c:pt idx="3641">
                  <c:v>10.756382719508627</c:v>
                </c:pt>
                <c:pt idx="3642">
                  <c:v>10.744982133528072</c:v>
                </c:pt>
                <c:pt idx="3643">
                  <c:v>10.786024243058035</c:v>
                </c:pt>
                <c:pt idx="3644">
                  <c:v>10.747262250724178</c:v>
                </c:pt>
                <c:pt idx="3645">
                  <c:v>10.674298500448696</c:v>
                </c:pt>
                <c:pt idx="3646">
                  <c:v>10.868108462117952</c:v>
                </c:pt>
                <c:pt idx="3647">
                  <c:v>10.651497328487608</c:v>
                </c:pt>
                <c:pt idx="3648">
                  <c:v>10.845307290156867</c:v>
                </c:pt>
                <c:pt idx="3649">
                  <c:v>10.81566576660745</c:v>
                </c:pt>
                <c:pt idx="3650">
                  <c:v>10.813385649411346</c:v>
                </c:pt>
                <c:pt idx="3651">
                  <c:v>10.854427758941307</c:v>
                </c:pt>
                <c:pt idx="3652">
                  <c:v>10.799704946234685</c:v>
                </c:pt>
                <c:pt idx="3653">
                  <c:v>10.852147641745194</c:v>
                </c:pt>
                <c:pt idx="3654">
                  <c:v>10.817945883803555</c:v>
                </c:pt>
                <c:pt idx="3655">
                  <c:v>10.822506118195781</c:v>
                </c:pt>
                <c:pt idx="3656">
                  <c:v>10.772343539881382</c:v>
                </c:pt>
                <c:pt idx="3657">
                  <c:v>10.744982133528072</c:v>
                </c:pt>
                <c:pt idx="3658">
                  <c:v>10.715340609978657</c:v>
                </c:pt>
                <c:pt idx="3659">
                  <c:v>10.685699086429242</c:v>
                </c:pt>
                <c:pt idx="3660">
                  <c:v>10.906948101530348</c:v>
                </c:pt>
                <c:pt idx="3661">
                  <c:v>10.980683098441409</c:v>
                </c:pt>
                <c:pt idx="3662">
                  <c:v>10.853951072500521</c:v>
                </c:pt>
                <c:pt idx="3663">
                  <c:v>10.913860757490751</c:v>
                </c:pt>
                <c:pt idx="3664">
                  <c:v>10.743348577133922</c:v>
                </c:pt>
                <c:pt idx="3665">
                  <c:v>10.976074661134467</c:v>
                </c:pt>
                <c:pt idx="3666">
                  <c:v>10.883905914995644</c:v>
                </c:pt>
                <c:pt idx="3667">
                  <c:v>10.989899973055294</c:v>
                </c:pt>
                <c:pt idx="3668">
                  <c:v>10.959945130560172</c:v>
                </c:pt>
                <c:pt idx="3669">
                  <c:v>10.833213104619276</c:v>
                </c:pt>
                <c:pt idx="3670">
                  <c:v>10.953032474599759</c:v>
                </c:pt>
                <c:pt idx="3671">
                  <c:v>10.969162005174052</c:v>
                </c:pt>
                <c:pt idx="3672">
                  <c:v>10.989899973055294</c:v>
                </c:pt>
                <c:pt idx="3673">
                  <c:v>10.989899973055294</c:v>
                </c:pt>
                <c:pt idx="3674">
                  <c:v>10.992204191708764</c:v>
                </c:pt>
                <c:pt idx="3675">
                  <c:v>10.980683098441409</c:v>
                </c:pt>
                <c:pt idx="3676">
                  <c:v>10.980683098441409</c:v>
                </c:pt>
                <c:pt idx="3677">
                  <c:v>10.923077632104645</c:v>
                </c:pt>
                <c:pt idx="3678">
                  <c:v>10.971466223827523</c:v>
                </c:pt>
                <c:pt idx="3679">
                  <c:v>10.946119818639346</c:v>
                </c:pt>
                <c:pt idx="3680">
                  <c:v>10.927686069411582</c:v>
                </c:pt>
                <c:pt idx="3681">
                  <c:v>10.966857786520578</c:v>
                </c:pt>
                <c:pt idx="3682">
                  <c:v>11.040592783431643</c:v>
                </c:pt>
                <c:pt idx="3683">
                  <c:v>10.895427008263001</c:v>
                </c:pt>
                <c:pt idx="3684">
                  <c:v>12.106813293507924</c:v>
                </c:pt>
                <c:pt idx="3685">
                  <c:v>12.280957907347089</c:v>
                </c:pt>
                <c:pt idx="3686">
                  <c:v>12.255348405311917</c:v>
                </c:pt>
                <c:pt idx="3687">
                  <c:v>12.255348405311917</c:v>
                </c:pt>
                <c:pt idx="3688">
                  <c:v>12.273275056736543</c:v>
                </c:pt>
                <c:pt idx="3689">
                  <c:v>12.255348405311917</c:v>
                </c:pt>
                <c:pt idx="3690">
                  <c:v>12.186202749816957</c:v>
                </c:pt>
                <c:pt idx="3691">
                  <c:v>12.298884558771709</c:v>
                </c:pt>
                <c:pt idx="3692">
                  <c:v>12.298884558771709</c:v>
                </c:pt>
                <c:pt idx="3693">
                  <c:v>12.237421753887297</c:v>
                </c:pt>
                <c:pt idx="3694">
                  <c:v>12.247665554701371</c:v>
                </c:pt>
                <c:pt idx="3695">
                  <c:v>12.222056052666204</c:v>
                </c:pt>
                <c:pt idx="3696">
                  <c:v>11.94547343068635</c:v>
                </c:pt>
                <c:pt idx="3697">
                  <c:v>12.306567409382268</c:v>
                </c:pt>
                <c:pt idx="3698">
                  <c:v>12.311689309789303</c:v>
                </c:pt>
                <c:pt idx="3699">
                  <c:v>12.321933110603362</c:v>
                </c:pt>
                <c:pt idx="3700">
                  <c:v>12.309128359585777</c:v>
                </c:pt>
                <c:pt idx="3701">
                  <c:v>12.33729881182447</c:v>
                </c:pt>
                <c:pt idx="3702">
                  <c:v>12.319372160399848</c:v>
                </c:pt>
                <c:pt idx="3703">
                  <c:v>12.350103562842056</c:v>
                </c:pt>
                <c:pt idx="3704">
                  <c:v>12.324494060806884</c:v>
                </c:pt>
                <c:pt idx="3705">
                  <c:v>12.316811210196329</c:v>
                </c:pt>
                <c:pt idx="3706">
                  <c:v>12.324494060806884</c:v>
                </c:pt>
                <c:pt idx="3707">
                  <c:v>12.355225463249084</c:v>
                </c:pt>
                <c:pt idx="3708">
                  <c:v>10.421620764814332</c:v>
                </c:pt>
                <c:pt idx="3709">
                  <c:v>10.356869679557445</c:v>
                </c:pt>
                <c:pt idx="3710">
                  <c:v>10.400037069728706</c:v>
                </c:pt>
                <c:pt idx="3711">
                  <c:v>10.400037069728706</c:v>
                </c:pt>
                <c:pt idx="3712">
                  <c:v>10.400037069728706</c:v>
                </c:pt>
                <c:pt idx="3713">
                  <c:v>10.400037069728706</c:v>
                </c:pt>
                <c:pt idx="3714">
                  <c:v>10.408670547762959</c:v>
                </c:pt>
                <c:pt idx="3715">
                  <c:v>10.402195439237266</c:v>
                </c:pt>
                <c:pt idx="3716">
                  <c:v>10.406512178254395</c:v>
                </c:pt>
                <c:pt idx="3717">
                  <c:v>10.402195439237266</c:v>
                </c:pt>
                <c:pt idx="3718">
                  <c:v>10.393561961203014</c:v>
                </c:pt>
                <c:pt idx="3719">
                  <c:v>10.391403591694448</c:v>
                </c:pt>
                <c:pt idx="3720">
                  <c:v>10.387086852677328</c:v>
                </c:pt>
                <c:pt idx="3721">
                  <c:v>10.406512178254395</c:v>
                </c:pt>
                <c:pt idx="3722">
                  <c:v>10.395720330711573</c:v>
                </c:pt>
                <c:pt idx="3723">
                  <c:v>10.391403591694448</c:v>
                </c:pt>
                <c:pt idx="3724">
                  <c:v>10.376295005134507</c:v>
                </c:pt>
                <c:pt idx="3725">
                  <c:v>10.369819896608822</c:v>
                </c:pt>
                <c:pt idx="3726">
                  <c:v>10.374136635625954</c:v>
                </c:pt>
                <c:pt idx="3727">
                  <c:v>10.384928483168757</c:v>
                </c:pt>
                <c:pt idx="3728">
                  <c:v>10.380611744151633</c:v>
                </c:pt>
                <c:pt idx="3729">
                  <c:v>10.382770113660202</c:v>
                </c:pt>
                <c:pt idx="3730">
                  <c:v>10.371978266117383</c:v>
                </c:pt>
                <c:pt idx="3731">
                  <c:v>10.374136635625954</c:v>
                </c:pt>
                <c:pt idx="3732">
                  <c:v>7.5946657944154703</c:v>
                </c:pt>
                <c:pt idx="3733">
                  <c:v>7.5946657944154703</c:v>
                </c:pt>
                <c:pt idx="3734">
                  <c:v>7.5946657944154703</c:v>
                </c:pt>
                <c:pt idx="3735">
                  <c:v>7.5883441093298183</c:v>
                </c:pt>
                <c:pt idx="3736">
                  <c:v>7.6041483220439385</c:v>
                </c:pt>
                <c:pt idx="3737">
                  <c:v>7.6088895858581722</c:v>
                </c:pt>
                <c:pt idx="3738">
                  <c:v>7.6041483220439385</c:v>
                </c:pt>
                <c:pt idx="3739">
                  <c:v>7.6088895858581722</c:v>
                </c:pt>
                <c:pt idx="3740">
                  <c:v>7.551994420087345</c:v>
                </c:pt>
                <c:pt idx="3741">
                  <c:v>7.6041483220439385</c:v>
                </c:pt>
                <c:pt idx="3742">
                  <c:v>7.6088895858581722</c:v>
                </c:pt>
                <c:pt idx="3743">
                  <c:v>7.6120504284009973</c:v>
                </c:pt>
                <c:pt idx="3744">
                  <c:v>7.6088895858581722</c:v>
                </c:pt>
                <c:pt idx="3745">
                  <c:v>7.6136308496724103</c:v>
                </c:pt>
                <c:pt idx="3746">
                  <c:v>7.5630573689872262</c:v>
                </c:pt>
                <c:pt idx="3747">
                  <c:v>7.6231133773008803</c:v>
                </c:pt>
                <c:pt idx="3748">
                  <c:v>7.6167916922152337</c:v>
                </c:pt>
                <c:pt idx="3749">
                  <c:v>7.6278546411151185</c:v>
                </c:pt>
                <c:pt idx="3750">
                  <c:v>7.6246937985722942</c:v>
                </c:pt>
                <c:pt idx="3751">
                  <c:v>7.6120504284009973</c:v>
                </c:pt>
                <c:pt idx="3752">
                  <c:v>7.6278546411151185</c:v>
                </c:pt>
                <c:pt idx="3753">
                  <c:v>7.6262742198437055</c:v>
                </c:pt>
                <c:pt idx="3754">
                  <c:v>7.6183721134866484</c:v>
                </c:pt>
                <c:pt idx="3755">
                  <c:v>7.6310154836579436</c:v>
                </c:pt>
                <c:pt idx="3756">
                  <c:v>7.8134635932587502</c:v>
                </c:pt>
                <c:pt idx="3757">
                  <c:v>7.8005072024659796</c:v>
                </c:pt>
                <c:pt idx="3758">
                  <c:v>7.7745944208804421</c:v>
                </c:pt>
                <c:pt idx="3759">
                  <c:v>7.82803953290062</c:v>
                </c:pt>
                <c:pt idx="3760">
                  <c:v>7.8328981794479056</c:v>
                </c:pt>
                <c:pt idx="3761">
                  <c:v>7.8328981794479056</c:v>
                </c:pt>
                <c:pt idx="3762">
                  <c:v>7.8328981794479056</c:v>
                </c:pt>
                <c:pt idx="3763">
                  <c:v>7.8442350213915786</c:v>
                </c:pt>
                <c:pt idx="3764">
                  <c:v>7.8717673518262163</c:v>
                </c:pt>
                <c:pt idx="3765">
                  <c:v>7.8555718633352543</c:v>
                </c:pt>
                <c:pt idx="3766">
                  <c:v>7.7681162254840546</c:v>
                </c:pt>
                <c:pt idx="3767">
                  <c:v>7.7114320157656886</c:v>
                </c:pt>
                <c:pt idx="3768">
                  <c:v>7.7924094582205008</c:v>
                </c:pt>
                <c:pt idx="3769">
                  <c:v>7.7956485559186923</c:v>
                </c:pt>
                <c:pt idx="3770">
                  <c:v>7.6871387830292459</c:v>
                </c:pt>
                <c:pt idx="3771">
                  <c:v>7.8199417886551394</c:v>
                </c:pt>
                <c:pt idx="3772">
                  <c:v>7.769735774333153</c:v>
                </c:pt>
                <c:pt idx="3773">
                  <c:v>7.7713553231822523</c:v>
                </c:pt>
                <c:pt idx="3774">
                  <c:v>7.7341056996530382</c:v>
                </c:pt>
                <c:pt idx="3775">
                  <c:v>7.7081929180674926</c:v>
                </c:pt>
                <c:pt idx="3776">
                  <c:v>7.7243884065584556</c:v>
                </c:pt>
                <c:pt idx="3777">
                  <c:v>7.7535402858421971</c:v>
                </c:pt>
                <c:pt idx="3778">
                  <c:v>7.7664966766349615</c:v>
                </c:pt>
                <c:pt idx="3779">
                  <c:v>7.7535402858421971</c:v>
                </c:pt>
                <c:pt idx="3780">
                  <c:v>9.4131192656976701</c:v>
                </c:pt>
                <c:pt idx="3781">
                  <c:v>9.483991266975071</c:v>
                </c:pt>
                <c:pt idx="3782">
                  <c:v>9.4780852668686233</c:v>
                </c:pt>
                <c:pt idx="3783">
                  <c:v>9.4643045999535715</c:v>
                </c:pt>
                <c:pt idx="3784">
                  <c:v>9.4859599336772256</c:v>
                </c:pt>
                <c:pt idx="3785">
                  <c:v>9.466273266655719</c:v>
                </c:pt>
                <c:pt idx="3786">
                  <c:v>9.4643045999535715</c:v>
                </c:pt>
                <c:pt idx="3787">
                  <c:v>9.483991266975071</c:v>
                </c:pt>
                <c:pt idx="3788">
                  <c:v>9.472179266762172</c:v>
                </c:pt>
                <c:pt idx="3789">
                  <c:v>9.4859599336772256</c:v>
                </c:pt>
                <c:pt idx="3790">
                  <c:v>9.4583985998471221</c:v>
                </c:pt>
                <c:pt idx="3791">
                  <c:v>9.4583985998471221</c:v>
                </c:pt>
                <c:pt idx="3792">
                  <c:v>9.3875265985697265</c:v>
                </c:pt>
                <c:pt idx="3793">
                  <c:v>9.4406805995277772</c:v>
                </c:pt>
                <c:pt idx="3794">
                  <c:v>9.3914639319740214</c:v>
                </c:pt>
                <c:pt idx="3795">
                  <c:v>9.438711932825619</c:v>
                </c:pt>
                <c:pt idx="3796">
                  <c:v>9.428868599314864</c:v>
                </c:pt>
                <c:pt idx="3797">
                  <c:v>9.4249312659105673</c:v>
                </c:pt>
                <c:pt idx="3798">
                  <c:v>9.4268999326127201</c:v>
                </c:pt>
                <c:pt idx="3799">
                  <c:v>9.4229625992084252</c:v>
                </c:pt>
                <c:pt idx="3800">
                  <c:v>9.4170565991019739</c:v>
                </c:pt>
                <c:pt idx="3801">
                  <c:v>9.4131192656976701</c:v>
                </c:pt>
                <c:pt idx="3802">
                  <c:v>9.4072132655912188</c:v>
                </c:pt>
                <c:pt idx="3803">
                  <c:v>9.4072132655912188</c:v>
                </c:pt>
                <c:pt idx="3804">
                  <c:v>10.153210233034827</c:v>
                </c:pt>
                <c:pt idx="3805">
                  <c:v>10.153210233034827</c:v>
                </c:pt>
                <c:pt idx="3806">
                  <c:v>10.161704032525309</c:v>
                </c:pt>
                <c:pt idx="3807">
                  <c:v>10.159580582652687</c:v>
                </c:pt>
                <c:pt idx="3808">
                  <c:v>10.153210233034827</c:v>
                </c:pt>
                <c:pt idx="3809">
                  <c:v>10.153210233034827</c:v>
                </c:pt>
                <c:pt idx="3810">
                  <c:v>10.146839883416964</c:v>
                </c:pt>
                <c:pt idx="3811">
                  <c:v>10.161704032525309</c:v>
                </c:pt>
                <c:pt idx="3812">
                  <c:v>10.161704032525309</c:v>
                </c:pt>
                <c:pt idx="3813">
                  <c:v>10.153210233034827</c:v>
                </c:pt>
                <c:pt idx="3814">
                  <c:v>10.153210233034827</c:v>
                </c:pt>
                <c:pt idx="3815">
                  <c:v>10.161704032525309</c:v>
                </c:pt>
                <c:pt idx="3816">
                  <c:v>10.159580582652687</c:v>
                </c:pt>
                <c:pt idx="3817">
                  <c:v>10.151086783162214</c:v>
                </c:pt>
                <c:pt idx="3818">
                  <c:v>10.15745713278007</c:v>
                </c:pt>
                <c:pt idx="3819">
                  <c:v>10.14471643354435</c:v>
                </c:pt>
                <c:pt idx="3820">
                  <c:v>10.123481934818145</c:v>
                </c:pt>
                <c:pt idx="3821">
                  <c:v>10.136222634053858</c:v>
                </c:pt>
                <c:pt idx="3822">
                  <c:v>10.121358484945514</c:v>
                </c:pt>
                <c:pt idx="3823">
                  <c:v>10.142592983671721</c:v>
                </c:pt>
                <c:pt idx="3824">
                  <c:v>10.123481934818145</c:v>
                </c:pt>
                <c:pt idx="3825">
                  <c:v>10.098000536346703</c:v>
                </c:pt>
                <c:pt idx="3826">
                  <c:v>10.010939091569272</c:v>
                </c:pt>
                <c:pt idx="3827">
                  <c:v>10.049161189276429</c:v>
                </c:pt>
                <c:pt idx="3828">
                  <c:v>10.444979640074179</c:v>
                </c:pt>
                <c:pt idx="3829">
                  <c:v>10.4384344410562</c:v>
                </c:pt>
                <c:pt idx="3830">
                  <c:v>10.401344979954327</c:v>
                </c:pt>
                <c:pt idx="3831">
                  <c:v>10.322802591738593</c:v>
                </c:pt>
                <c:pt idx="3832">
                  <c:v>10.394799780936347</c:v>
                </c:pt>
                <c:pt idx="3833">
                  <c:v>10.45152483909216</c:v>
                </c:pt>
                <c:pt idx="3834">
                  <c:v>10.300985261678663</c:v>
                </c:pt>
                <c:pt idx="3835">
                  <c:v>10.174444747331092</c:v>
                </c:pt>
                <c:pt idx="3836">
                  <c:v>10.178808213343077</c:v>
                </c:pt>
                <c:pt idx="3837">
                  <c:v>10.300985261678663</c:v>
                </c:pt>
                <c:pt idx="3838">
                  <c:v>10.538794159331863</c:v>
                </c:pt>
                <c:pt idx="3839">
                  <c:v>10.49515949921202</c:v>
                </c:pt>
                <c:pt idx="3840">
                  <c:v>10.429707509032239</c:v>
                </c:pt>
                <c:pt idx="3841">
                  <c:v>10.257350601558805</c:v>
                </c:pt>
                <c:pt idx="3842">
                  <c:v>10.455888305104153</c:v>
                </c:pt>
                <c:pt idx="3843">
                  <c:v>10.444979640074179</c:v>
                </c:pt>
                <c:pt idx="3844">
                  <c:v>10.455888305104153</c:v>
                </c:pt>
                <c:pt idx="3845">
                  <c:v>10.394799780936347</c:v>
                </c:pt>
                <c:pt idx="3846">
                  <c:v>10.43625270805021</c:v>
                </c:pt>
                <c:pt idx="3847">
                  <c:v>10.370800717870432</c:v>
                </c:pt>
                <c:pt idx="3848">
                  <c:v>10.488614300194035</c:v>
                </c:pt>
                <c:pt idx="3849">
                  <c:v>10.375164183882417</c:v>
                </c:pt>
                <c:pt idx="3850">
                  <c:v>10.318439125726606</c:v>
                </c:pt>
                <c:pt idx="3851">
                  <c:v>10.407890178972309</c:v>
                </c:pt>
                <c:pt idx="3852">
                  <c:v>11.41349002772891</c:v>
                </c:pt>
                <c:pt idx="3853">
                  <c:v>11.401629315879969</c:v>
                </c:pt>
                <c:pt idx="3854">
                  <c:v>11.406373600619535</c:v>
                </c:pt>
                <c:pt idx="3855">
                  <c:v>11.40874574298933</c:v>
                </c:pt>
                <c:pt idx="3856">
                  <c:v>11.401629315879969</c:v>
                </c:pt>
                <c:pt idx="3857">
                  <c:v>11.401629315879969</c:v>
                </c:pt>
                <c:pt idx="3858">
                  <c:v>11.394512888770606</c:v>
                </c:pt>
                <c:pt idx="3859">
                  <c:v>11.377907892182089</c:v>
                </c:pt>
                <c:pt idx="3860">
                  <c:v>11.377907892182089</c:v>
                </c:pt>
                <c:pt idx="3861">
                  <c:v>11.363675037963365</c:v>
                </c:pt>
                <c:pt idx="3862">
                  <c:v>11.330465044786335</c:v>
                </c:pt>
                <c:pt idx="3863">
                  <c:v>11.380280034551879</c:v>
                </c:pt>
                <c:pt idx="3864">
                  <c:v>11.363675037963365</c:v>
                </c:pt>
                <c:pt idx="3865">
                  <c:v>11.356558610854007</c:v>
                </c:pt>
                <c:pt idx="3866">
                  <c:v>11.325720760046757</c:v>
                </c:pt>
                <c:pt idx="3867">
                  <c:v>11.339953614265486</c:v>
                </c:pt>
                <c:pt idx="3868">
                  <c:v>11.301999336348876</c:v>
                </c:pt>
                <c:pt idx="3869">
                  <c:v>11.306743621088454</c:v>
                </c:pt>
                <c:pt idx="3870">
                  <c:v>11.32334861767697</c:v>
                </c:pt>
                <c:pt idx="3871">
                  <c:v>11.252184346583338</c:v>
                </c:pt>
                <c:pt idx="3872">
                  <c:v>11.278277912650998</c:v>
                </c:pt>
                <c:pt idx="3873">
                  <c:v>11.261672916062492</c:v>
                </c:pt>
                <c:pt idx="3874">
                  <c:v>11.221346495776093</c:v>
                </c:pt>
                <c:pt idx="3875">
                  <c:v>11.164415078901191</c:v>
                </c:pt>
                <c:pt idx="3876">
                  <c:v>11.319515482787869</c:v>
                </c:pt>
                <c:pt idx="3877">
                  <c:v>11.374343437513422</c:v>
                </c:pt>
                <c:pt idx="3878">
                  <c:v>11.240849286877287</c:v>
                </c:pt>
                <c:pt idx="3879">
                  <c:v>11.202708100981249</c:v>
                </c:pt>
                <c:pt idx="3880">
                  <c:v>11.193172804507244</c:v>
                </c:pt>
                <c:pt idx="3881">
                  <c:v>11.329050779261882</c:v>
                </c:pt>
                <c:pt idx="3882">
                  <c:v>11.319515482787869</c:v>
                </c:pt>
                <c:pt idx="3883">
                  <c:v>11.31236401043237</c:v>
                </c:pt>
                <c:pt idx="3884">
                  <c:v>11.164566915085215</c:v>
                </c:pt>
                <c:pt idx="3885">
                  <c:v>11.186021332151727</c:v>
                </c:pt>
                <c:pt idx="3886">
                  <c:v>11.295677241602844</c:v>
                </c:pt>
                <c:pt idx="3887">
                  <c:v>11.274222824536318</c:v>
                </c:pt>
                <c:pt idx="3888">
                  <c:v>11.195556628625745</c:v>
                </c:pt>
                <c:pt idx="3889">
                  <c:v>11.264687528062316</c:v>
                </c:pt>
                <c:pt idx="3890">
                  <c:v>11.278990472773323</c:v>
                </c:pt>
                <c:pt idx="3891">
                  <c:v>11.281374296891826</c:v>
                </c:pt>
                <c:pt idx="3892">
                  <c:v>11.262303703943804</c:v>
                </c:pt>
                <c:pt idx="3893">
                  <c:v>11.309980186313853</c:v>
                </c:pt>
                <c:pt idx="3894">
                  <c:v>11.143112498018676</c:v>
                </c:pt>
                <c:pt idx="3895">
                  <c:v>11.088284543293121</c:v>
                </c:pt>
                <c:pt idx="3896">
                  <c:v>11.195556628625745</c:v>
                </c:pt>
                <c:pt idx="3897">
                  <c:v>11.283758121010333</c:v>
                </c:pt>
                <c:pt idx="3898">
                  <c:v>11.281374296891826</c:v>
                </c:pt>
                <c:pt idx="3899">
                  <c:v>11.245616935114301</c:v>
                </c:pt>
                <c:pt idx="3900">
                  <c:v>9.9241507206537989</c:v>
                </c:pt>
                <c:pt idx="3901">
                  <c:v>9.882298469289454</c:v>
                </c:pt>
                <c:pt idx="3902">
                  <c:v>9.8550945059026276</c:v>
                </c:pt>
                <c:pt idx="3903">
                  <c:v>9.8257979299475853</c:v>
                </c:pt>
                <c:pt idx="3904">
                  <c:v>9.9095024326762768</c:v>
                </c:pt>
                <c:pt idx="3905">
                  <c:v>9.930428558358452</c:v>
                </c:pt>
                <c:pt idx="3906">
                  <c:v>9.7232599141049292</c:v>
                </c:pt>
                <c:pt idx="3907">
                  <c:v>9.894854144698753</c:v>
                </c:pt>
                <c:pt idx="3908">
                  <c:v>9.9346137834948784</c:v>
                </c:pt>
                <c:pt idx="3909">
                  <c:v>9.9429842337677563</c:v>
                </c:pt>
                <c:pt idx="3910">
                  <c:v>9.9346137834948784</c:v>
                </c:pt>
                <c:pt idx="3911">
                  <c:v>9.9429842337677563</c:v>
                </c:pt>
                <c:pt idx="3912">
                  <c:v>9.9513546840406235</c:v>
                </c:pt>
                <c:pt idx="3913">
                  <c:v>9.9471694589041881</c:v>
                </c:pt>
                <c:pt idx="3914">
                  <c:v>9.930428558358452</c:v>
                </c:pt>
                <c:pt idx="3915">
                  <c:v>9.9346137834948784</c:v>
                </c:pt>
                <c:pt idx="3916">
                  <c:v>9.8550945059026276</c:v>
                </c:pt>
                <c:pt idx="3917">
                  <c:v>9.8739280190165815</c:v>
                </c:pt>
                <c:pt idx="3918">
                  <c:v>9.8760206315847974</c:v>
                </c:pt>
                <c:pt idx="3919">
                  <c:v>9.6960559507180992</c:v>
                </c:pt>
                <c:pt idx="3920">
                  <c:v>9.6981485632863187</c:v>
                </c:pt>
                <c:pt idx="3921">
                  <c:v>9.7965013539925359</c:v>
                </c:pt>
                <c:pt idx="3922">
                  <c:v>9.8864836944258858</c:v>
                </c:pt>
                <c:pt idx="3923">
                  <c:v>9.880205856721231</c:v>
                </c:pt>
                <c:pt idx="3924">
                  <c:v>7.9728627526190845</c:v>
                </c:pt>
                <c:pt idx="3925">
                  <c:v>8.0232763754816698</c:v>
                </c:pt>
                <c:pt idx="3926">
                  <c:v>8.0215959213862504</c:v>
                </c:pt>
                <c:pt idx="3927">
                  <c:v>8.0215959213862504</c:v>
                </c:pt>
                <c:pt idx="3928">
                  <c:v>8.0182350131954099</c:v>
                </c:pt>
                <c:pt idx="3929">
                  <c:v>8.0215959213862504</c:v>
                </c:pt>
                <c:pt idx="3930">
                  <c:v>8.0384004623404426</c:v>
                </c:pt>
                <c:pt idx="3931">
                  <c:v>8.0501636410083801</c:v>
                </c:pt>
                <c:pt idx="3932">
                  <c:v>8.0501636410083801</c:v>
                </c:pt>
                <c:pt idx="3933">
                  <c:v>8.0501636410083801</c:v>
                </c:pt>
                <c:pt idx="3934">
                  <c:v>8.0501636410083801</c:v>
                </c:pt>
                <c:pt idx="3935">
                  <c:v>8.0568854573900577</c:v>
                </c:pt>
                <c:pt idx="3936">
                  <c:v>8.0451222787221255</c:v>
                </c:pt>
                <c:pt idx="3937">
                  <c:v>8.0552050032946418</c:v>
                </c:pt>
                <c:pt idx="3938">
                  <c:v>8.0484831869129589</c:v>
                </c:pt>
                <c:pt idx="3939">
                  <c:v>8.0434418246267025</c:v>
                </c:pt>
                <c:pt idx="3940">
                  <c:v>8.0182350131954099</c:v>
                </c:pt>
                <c:pt idx="3941">
                  <c:v>8.053524549199226</c:v>
                </c:pt>
                <c:pt idx="3942">
                  <c:v>8.0434418246267025</c:v>
                </c:pt>
                <c:pt idx="3943">
                  <c:v>8.0501636410083801</c:v>
                </c:pt>
                <c:pt idx="3944">
                  <c:v>8.0468027328175413</c:v>
                </c:pt>
                <c:pt idx="3945">
                  <c:v>8.0333591000541826</c:v>
                </c:pt>
                <c:pt idx="3946">
                  <c:v>8.0299981918633474</c:v>
                </c:pt>
                <c:pt idx="3947">
                  <c:v>8.0316786459587597</c:v>
                </c:pt>
                <c:pt idx="3948">
                  <c:v>8.7910848288365759</c:v>
                </c:pt>
                <c:pt idx="3949">
                  <c:v>8.7782870774474588</c:v>
                </c:pt>
                <c:pt idx="3950">
                  <c:v>8.734409072684759</c:v>
                </c:pt>
                <c:pt idx="3951">
                  <c:v>8.8020543300272607</c:v>
                </c:pt>
                <c:pt idx="3952">
                  <c:v>8.7910848288365759</c:v>
                </c:pt>
                <c:pt idx="3953">
                  <c:v>8.7782870774474588</c:v>
                </c:pt>
                <c:pt idx="3954">
                  <c:v>8.7782870774474588</c:v>
                </c:pt>
                <c:pt idx="3955">
                  <c:v>8.7728023268521209</c:v>
                </c:pt>
                <c:pt idx="3956">
                  <c:v>8.9556273466967227</c:v>
                </c:pt>
                <c:pt idx="3957">
                  <c:v>8.9501425961013865</c:v>
                </c:pt>
                <c:pt idx="3958">
                  <c:v>8.953799096498285</c:v>
                </c:pt>
                <c:pt idx="3959">
                  <c:v>8.9501425961013865</c:v>
                </c:pt>
                <c:pt idx="3960">
                  <c:v>8.9428295953076038</c:v>
                </c:pt>
                <c:pt idx="3961">
                  <c:v>8.9355165945138211</c:v>
                </c:pt>
                <c:pt idx="3962">
                  <c:v>8.9391730949107</c:v>
                </c:pt>
                <c:pt idx="3963">
                  <c:v>8.9300318439184689</c:v>
                </c:pt>
                <c:pt idx="3964">
                  <c:v>8.9263753435215829</c:v>
                </c:pt>
                <c:pt idx="3965">
                  <c:v>8.9245470933231417</c:v>
                </c:pt>
                <c:pt idx="3966">
                  <c:v>8.9172340925293589</c:v>
                </c:pt>
                <c:pt idx="3967">
                  <c:v>8.9117493419340175</c:v>
                </c:pt>
                <c:pt idx="3968">
                  <c:v>8.9099210917355673</c:v>
                </c:pt>
                <c:pt idx="3969">
                  <c:v>8.9318600941169226</c:v>
                </c:pt>
                <c:pt idx="3970">
                  <c:v>8.9172340925293589</c:v>
                </c:pt>
                <c:pt idx="3971">
                  <c:v>8.9154058423309106</c:v>
                </c:pt>
                <c:pt idx="3972">
                  <c:v>9.8240151167945342</c:v>
                </c:pt>
                <c:pt idx="3973">
                  <c:v>9.8240151167945342</c:v>
                </c:pt>
                <c:pt idx="3974">
                  <c:v>9.8220017799645749</c:v>
                </c:pt>
                <c:pt idx="3975">
                  <c:v>9.8220017799645749</c:v>
                </c:pt>
                <c:pt idx="3976">
                  <c:v>9.8280417904544617</c:v>
                </c:pt>
                <c:pt idx="3977">
                  <c:v>9.8280417904544617</c:v>
                </c:pt>
                <c:pt idx="3978">
                  <c:v>9.8220017799645749</c:v>
                </c:pt>
                <c:pt idx="3979">
                  <c:v>9.8220017799645749</c:v>
                </c:pt>
                <c:pt idx="3980">
                  <c:v>9.8159617694746828</c:v>
                </c:pt>
                <c:pt idx="3981">
                  <c:v>9.8220017799645749</c:v>
                </c:pt>
                <c:pt idx="3982">
                  <c:v>9.8139484326447217</c:v>
                </c:pt>
                <c:pt idx="3983">
                  <c:v>9.8139484326447217</c:v>
                </c:pt>
                <c:pt idx="3984">
                  <c:v>9.8139484326447217</c:v>
                </c:pt>
                <c:pt idx="3985">
                  <c:v>9.6387881284378665</c:v>
                </c:pt>
                <c:pt idx="3986">
                  <c:v>9.6307347811180151</c:v>
                </c:pt>
                <c:pt idx="3987">
                  <c:v>9.6045614023284838</c:v>
                </c:pt>
                <c:pt idx="3988">
                  <c:v>9.4434944559313827</c:v>
                </c:pt>
                <c:pt idx="3989">
                  <c:v>9.622681433798153</c:v>
                </c:pt>
                <c:pt idx="3990">
                  <c:v>9.6327481179479744</c:v>
                </c:pt>
                <c:pt idx="3991">
                  <c:v>9.6468414757577214</c:v>
                </c:pt>
                <c:pt idx="3992">
                  <c:v>9.6408014652678311</c:v>
                </c:pt>
                <c:pt idx="3993">
                  <c:v>9.5924813813487049</c:v>
                </c:pt>
                <c:pt idx="3994">
                  <c:v>9.6408014652678311</c:v>
                </c:pt>
                <c:pt idx="3995">
                  <c:v>9.648854812587695</c:v>
                </c:pt>
                <c:pt idx="3996">
                  <c:v>9.1050985960129704</c:v>
                </c:pt>
                <c:pt idx="3997">
                  <c:v>9.0994060939954267</c:v>
                </c:pt>
                <c:pt idx="3998">
                  <c:v>9.0481735758375557</c:v>
                </c:pt>
                <c:pt idx="3999">
                  <c:v>9.0424810738200208</c:v>
                </c:pt>
                <c:pt idx="4000">
                  <c:v>9.1050985960129704</c:v>
                </c:pt>
                <c:pt idx="4001">
                  <c:v>9.0614560805451561</c:v>
                </c:pt>
                <c:pt idx="4002">
                  <c:v>9.0045310603697502</c:v>
                </c:pt>
                <c:pt idx="4003">
                  <c:v>9.1107910980305018</c:v>
                </c:pt>
                <c:pt idx="4004">
                  <c:v>9.1240736027380951</c:v>
                </c:pt>
                <c:pt idx="4005">
                  <c:v>9.1164836000480509</c:v>
                </c:pt>
                <c:pt idx="4006">
                  <c:v>9.1164836000480509</c:v>
                </c:pt>
                <c:pt idx="4007">
                  <c:v>9.1809986229135117</c:v>
                </c:pt>
                <c:pt idx="4008">
                  <c:v>9.1753061208959714</c:v>
                </c:pt>
                <c:pt idx="4009">
                  <c:v>9.1221761020655858</c:v>
                </c:pt>
                <c:pt idx="4010">
                  <c:v>9.1696136188784294</c:v>
                </c:pt>
                <c:pt idx="4011">
                  <c:v>9.0842260886153188</c:v>
                </c:pt>
                <c:pt idx="4012">
                  <c:v>8.9912485556621498</c:v>
                </c:pt>
                <c:pt idx="4013">
                  <c:v>9.1506386121533012</c:v>
                </c:pt>
                <c:pt idx="4014">
                  <c:v>9.1221761020655858</c:v>
                </c:pt>
                <c:pt idx="4015">
                  <c:v>9.1392536081182136</c:v>
                </c:pt>
                <c:pt idx="4016">
                  <c:v>8.9684785475919835</c:v>
                </c:pt>
                <c:pt idx="4017">
                  <c:v>9.1544336134983233</c:v>
                </c:pt>
                <c:pt idx="4018">
                  <c:v>8.9912485556621498</c:v>
                </c:pt>
                <c:pt idx="4019">
                  <c:v>8.9741710496095219</c:v>
                </c:pt>
                <c:pt idx="4020">
                  <c:v>8.4702270394064865</c:v>
                </c:pt>
                <c:pt idx="4021">
                  <c:v>8.4702270394064865</c:v>
                </c:pt>
                <c:pt idx="4022">
                  <c:v>8.3844972480371762</c:v>
                </c:pt>
                <c:pt idx="4023">
                  <c:v>8.2844791581063202</c:v>
                </c:pt>
                <c:pt idx="4024">
                  <c:v>8.4755851513670741</c:v>
                </c:pt>
                <c:pt idx="4025">
                  <c:v>8.4291481810420219</c:v>
                </c:pt>
                <c:pt idx="4026">
                  <c:v>8.4827293006478417</c:v>
                </c:pt>
                <c:pt idx="4027">
                  <c:v>8.354134613593887</c:v>
                </c:pt>
                <c:pt idx="4028">
                  <c:v>8.4416504422833789</c:v>
                </c:pt>
                <c:pt idx="4029">
                  <c:v>8.4541527035247395</c:v>
                </c:pt>
                <c:pt idx="4030">
                  <c:v>8.4523666662045489</c:v>
                </c:pt>
                <c:pt idx="4031">
                  <c:v>8.4470085542439648</c:v>
                </c:pt>
                <c:pt idx="4032">
                  <c:v>8.4523666662045489</c:v>
                </c:pt>
                <c:pt idx="4033">
                  <c:v>8.4595108154853271</c:v>
                </c:pt>
                <c:pt idx="4034">
                  <c:v>8.4309342183622267</c:v>
                </c:pt>
                <c:pt idx="4035">
                  <c:v>8.4327202556824155</c:v>
                </c:pt>
                <c:pt idx="4036">
                  <c:v>8.4059296958795038</c:v>
                </c:pt>
                <c:pt idx="4037">
                  <c:v>8.3148417925496165</c:v>
                </c:pt>
                <c:pt idx="4038">
                  <c:v>8.3166278298698124</c:v>
                </c:pt>
                <c:pt idx="4039">
                  <c:v>8.3898553599977621</c:v>
                </c:pt>
                <c:pt idx="4040">
                  <c:v>8.3791391360765992</c:v>
                </c:pt>
                <c:pt idx="4041">
                  <c:v>8.427362143721826</c:v>
                </c:pt>
                <c:pt idx="4042">
                  <c:v>8.4184319571208608</c:v>
                </c:pt>
                <c:pt idx="4043">
                  <c:v>8.3594927255544658</c:v>
                </c:pt>
                <c:pt idx="4044">
                  <c:v>8.8047104365585138</c:v>
                </c:pt>
                <c:pt idx="4045">
                  <c:v>8.8364932277876012</c:v>
                </c:pt>
                <c:pt idx="4046">
                  <c:v>8.8252757720596886</c:v>
                </c:pt>
                <c:pt idx="4047">
                  <c:v>8.7579710376922186</c:v>
                </c:pt>
                <c:pt idx="4048">
                  <c:v>8.8047104365585138</c:v>
                </c:pt>
                <c:pt idx="4049">
                  <c:v>8.756101461737563</c:v>
                </c:pt>
                <c:pt idx="4050">
                  <c:v>8.6831879995061474</c:v>
                </c:pt>
                <c:pt idx="4051">
                  <c:v>8.817797468241082</c:v>
                </c:pt>
                <c:pt idx="4052">
                  <c:v>8.8234061961050383</c:v>
                </c:pt>
                <c:pt idx="4053">
                  <c:v>8.8364932277876012</c:v>
                </c:pt>
                <c:pt idx="4054">
                  <c:v>8.7878842529666592</c:v>
                </c:pt>
                <c:pt idx="4055">
                  <c:v>8.756101461737563</c:v>
                </c:pt>
                <c:pt idx="4056">
                  <c:v>8.7261882464631402</c:v>
                </c:pt>
                <c:pt idx="4057">
                  <c:v>8.7486231579189528</c:v>
                </c:pt>
                <c:pt idx="4058">
                  <c:v>8.7486231579189528</c:v>
                </c:pt>
                <c:pt idx="4059">
                  <c:v>8.8626672911527322</c:v>
                </c:pt>
                <c:pt idx="4060">
                  <c:v>8.7261882464631402</c:v>
                </c:pt>
                <c:pt idx="4061">
                  <c:v>8.7336665502817503</c:v>
                </c:pt>
                <c:pt idx="4062">
                  <c:v>8.7598406136468743</c:v>
                </c:pt>
                <c:pt idx="4063">
                  <c:v>8.7860146770120018</c:v>
                </c:pt>
                <c:pt idx="4064">
                  <c:v>8.7617101896015175</c:v>
                </c:pt>
                <c:pt idx="4065">
                  <c:v>8.7822755251026976</c:v>
                </c:pt>
                <c:pt idx="4066">
                  <c:v>8.6682313918689307</c:v>
                </c:pt>
                <c:pt idx="4067">
                  <c:v>8.8346236518329491</c:v>
                </c:pt>
                <c:pt idx="4068">
                  <c:v>9.5057361702065872</c:v>
                </c:pt>
                <c:pt idx="4069">
                  <c:v>9.4996172137052248</c:v>
                </c:pt>
                <c:pt idx="4070">
                  <c:v>9.3996742575162315</c:v>
                </c:pt>
                <c:pt idx="4071">
                  <c:v>9.5138947788750716</c:v>
                </c:pt>
                <c:pt idx="4072">
                  <c:v>9.4017139096833464</c:v>
                </c:pt>
                <c:pt idx="4073">
                  <c:v>9.5995601698942057</c:v>
                </c:pt>
                <c:pt idx="4074">
                  <c:v>9.5852826047243536</c:v>
                </c:pt>
                <c:pt idx="4075">
                  <c:v>9.6199566915654291</c:v>
                </c:pt>
                <c:pt idx="4076">
                  <c:v>9.6383135610695216</c:v>
                </c:pt>
                <c:pt idx="4077">
                  <c:v>9.587322256891472</c:v>
                </c:pt>
                <c:pt idx="4078">
                  <c:v>9.6117980828969429</c:v>
                </c:pt>
                <c:pt idx="4079">
                  <c:v>9.7137806912530511</c:v>
                </c:pt>
                <c:pt idx="4080">
                  <c:v>9.5934412133928397</c:v>
                </c:pt>
                <c:pt idx="4081">
                  <c:v>9.5179740832093138</c:v>
                </c:pt>
                <c:pt idx="4082">
                  <c:v>9.6525911262393862</c:v>
                </c:pt>
                <c:pt idx="4083">
                  <c:v>9.4955379093709773</c:v>
                </c:pt>
                <c:pt idx="4084">
                  <c:v>9.4506655616942847</c:v>
                </c:pt>
                <c:pt idx="4085">
                  <c:v>9.5567274743846422</c:v>
                </c:pt>
                <c:pt idx="4086">
                  <c:v>9.5057361702065872</c:v>
                </c:pt>
                <c:pt idx="4087">
                  <c:v>9.5118551267079532</c:v>
                </c:pt>
                <c:pt idx="4088">
                  <c:v>9.4343483443573017</c:v>
                </c:pt>
                <c:pt idx="4089">
                  <c:v>9.6179170393983053</c:v>
                </c:pt>
                <c:pt idx="4090">
                  <c:v>9.6281153002339135</c:v>
                </c:pt>
                <c:pt idx="4091">
                  <c:v>9.6301549524010372</c:v>
                </c:pt>
                <c:pt idx="4092">
                  <c:v>9.9221408073208508</c:v>
                </c:pt>
                <c:pt idx="4093">
                  <c:v>9.8759275079408848</c:v>
                </c:pt>
                <c:pt idx="4094">
                  <c:v>9.8339154175954686</c:v>
                </c:pt>
                <c:pt idx="4095">
                  <c:v>9.9179395982863063</c:v>
                </c:pt>
                <c:pt idx="4096">
                  <c:v>9.9305432253899308</c:v>
                </c:pt>
                <c:pt idx="4097">
                  <c:v>9.9221408073208508</c:v>
                </c:pt>
                <c:pt idx="4098">
                  <c:v>9.9158389937690359</c:v>
                </c:pt>
                <c:pt idx="4099">
                  <c:v>9.9179395982863063</c:v>
                </c:pt>
                <c:pt idx="4100">
                  <c:v>9.9095371802172245</c:v>
                </c:pt>
                <c:pt idx="4101">
                  <c:v>9.9053359711826765</c:v>
                </c:pt>
                <c:pt idx="4102">
                  <c:v>9.8969335531135947</c:v>
                </c:pt>
                <c:pt idx="4103">
                  <c:v>9.8822293214926997</c:v>
                </c:pt>
                <c:pt idx="4104">
                  <c:v>9.8612232763199898</c:v>
                </c:pt>
                <c:pt idx="4105">
                  <c:v>9.9179395982863063</c:v>
                </c:pt>
                <c:pt idx="4106">
                  <c:v>9.9095371802172245</c:v>
                </c:pt>
                <c:pt idx="4107">
                  <c:v>9.9284426208726533</c:v>
                </c:pt>
                <c:pt idx="4108">
                  <c:v>9.9116377847344914</c:v>
                </c:pt>
                <c:pt idx="4109">
                  <c:v>9.9074365756999576</c:v>
                </c:pt>
                <c:pt idx="4110">
                  <c:v>9.8759275079408848</c:v>
                </c:pt>
                <c:pt idx="4111">
                  <c:v>9.9116377847344914</c:v>
                </c:pt>
                <c:pt idx="4112">
                  <c:v>9.8528208582509116</c:v>
                </c:pt>
                <c:pt idx="4113">
                  <c:v>9.9179395982863063</c:v>
                </c:pt>
                <c:pt idx="4114">
                  <c:v>9.8969335531135947</c:v>
                </c:pt>
                <c:pt idx="4115">
                  <c:v>9.9179395982863063</c:v>
                </c:pt>
                <c:pt idx="4116">
                  <c:v>10.114788289804162</c:v>
                </c:pt>
                <c:pt idx="4117">
                  <c:v>10.162260674438729</c:v>
                </c:pt>
                <c:pt idx="4118">
                  <c:v>9.9486349435831407</c:v>
                </c:pt>
                <c:pt idx="4119">
                  <c:v>9.9766868072308554</c:v>
                </c:pt>
                <c:pt idx="4120">
                  <c:v>10.078105083495622</c:v>
                </c:pt>
                <c:pt idx="4121">
                  <c:v>10.149313660447479</c:v>
                </c:pt>
                <c:pt idx="4122">
                  <c:v>10.242100594051424</c:v>
                </c:pt>
                <c:pt idx="4123">
                  <c:v>10.246416265381844</c:v>
                </c:pt>
                <c:pt idx="4124">
                  <c:v>10.235627087055798</c:v>
                </c:pt>
                <c:pt idx="4125">
                  <c:v>10.170892017099566</c:v>
                </c:pt>
                <c:pt idx="4126">
                  <c:v>10.142840153451861</c:v>
                </c:pt>
                <c:pt idx="4127">
                  <c:v>10.207575223408101</c:v>
                </c:pt>
                <c:pt idx="4128">
                  <c:v>10.22915358006018</c:v>
                </c:pt>
                <c:pt idx="4129">
                  <c:v>10.190312538086445</c:v>
                </c:pt>
                <c:pt idx="4130">
                  <c:v>10.155787167443114</c:v>
                </c:pt>
                <c:pt idx="4131">
                  <c:v>10.237784922721007</c:v>
                </c:pt>
                <c:pt idx="4132">
                  <c:v>10.214048730403723</c:v>
                </c:pt>
                <c:pt idx="4133">
                  <c:v>10.259363279373087</c:v>
                </c:pt>
                <c:pt idx="4134">
                  <c:v>10.188154702421221</c:v>
                </c:pt>
                <c:pt idx="4135">
                  <c:v>10.708193097736352</c:v>
                </c:pt>
                <c:pt idx="4136">
                  <c:v>10.468673338898267</c:v>
                </c:pt>
                <c:pt idx="4137">
                  <c:v>10.477304681559094</c:v>
                </c:pt>
                <c:pt idx="4138">
                  <c:v>10.671509891427821</c:v>
                </c:pt>
                <c:pt idx="4139">
                  <c:v>10.636984520784482</c:v>
                </c:pt>
                <c:pt idx="4140">
                  <c:v>11.348056680602872</c:v>
                </c:pt>
                <c:pt idx="4141">
                  <c:v>11.348056680602872</c:v>
                </c:pt>
                <c:pt idx="4142">
                  <c:v>11.299985945494207</c:v>
                </c:pt>
                <c:pt idx="4143">
                  <c:v>11.299985945494207</c:v>
                </c:pt>
                <c:pt idx="4144">
                  <c:v>11.277095119251992</c:v>
                </c:pt>
                <c:pt idx="4145">
                  <c:v>11.267938788755103</c:v>
                </c:pt>
                <c:pt idx="4146">
                  <c:v>11.270227871379323</c:v>
                </c:pt>
                <c:pt idx="4147">
                  <c:v>11.254204293009773</c:v>
                </c:pt>
                <c:pt idx="4148">
                  <c:v>11.251915210385553</c:v>
                </c:pt>
                <c:pt idx="4149">
                  <c:v>11.176375483786222</c:v>
                </c:pt>
                <c:pt idx="4150">
                  <c:v>11.254204293009773</c:v>
                </c:pt>
                <c:pt idx="4151">
                  <c:v>11.279384201876221</c:v>
                </c:pt>
                <c:pt idx="4152">
                  <c:v>11.277095119251992</c:v>
                </c:pt>
                <c:pt idx="4153">
                  <c:v>11.265649706130882</c:v>
                </c:pt>
                <c:pt idx="4154">
                  <c:v>11.261071540882428</c:v>
                </c:pt>
                <c:pt idx="4155">
                  <c:v>11.270227871379323</c:v>
                </c:pt>
                <c:pt idx="4156">
                  <c:v>11.256493375633998</c:v>
                </c:pt>
                <c:pt idx="4157">
                  <c:v>11.24046979726444</c:v>
                </c:pt>
                <c:pt idx="4158">
                  <c:v>11.137461079174448</c:v>
                </c:pt>
                <c:pt idx="4159">
                  <c:v>11.144328327047113</c:v>
                </c:pt>
                <c:pt idx="4160">
                  <c:v>11.174086401162</c:v>
                </c:pt>
                <c:pt idx="4161">
                  <c:v>11.135171996550223</c:v>
                </c:pt>
                <c:pt idx="4162">
                  <c:v>11.025296030587572</c:v>
                </c:pt>
                <c:pt idx="4163">
                  <c:v>11.020717865339121</c:v>
                </c:pt>
                <c:pt idx="4164">
                  <c:v>10.379155983025324</c:v>
                </c:pt>
                <c:pt idx="4165">
                  <c:v>10.381310018981946</c:v>
                </c:pt>
                <c:pt idx="4166">
                  <c:v>10.501936032552704</c:v>
                </c:pt>
                <c:pt idx="4167">
                  <c:v>10.381310018981946</c:v>
                </c:pt>
                <c:pt idx="4168">
                  <c:v>10.445931097680559</c:v>
                </c:pt>
                <c:pt idx="4169">
                  <c:v>10.52993849998877</c:v>
                </c:pt>
                <c:pt idx="4170">
                  <c:v>10.471779529160017</c:v>
                </c:pt>
                <c:pt idx="4171">
                  <c:v>10.415774594287878</c:v>
                </c:pt>
                <c:pt idx="4172">
                  <c:v>10.379155983025324</c:v>
                </c:pt>
                <c:pt idx="4173">
                  <c:v>10.480395672986496</c:v>
                </c:pt>
                <c:pt idx="4174">
                  <c:v>10.508398140422553</c:v>
                </c:pt>
                <c:pt idx="4175">
                  <c:v>10.422236702157742</c:v>
                </c:pt>
                <c:pt idx="4176">
                  <c:v>10.489011816812974</c:v>
                </c:pt>
                <c:pt idx="4177">
                  <c:v>10.478241637029871</c:v>
                </c:pt>
                <c:pt idx="4178">
                  <c:v>10.493319888726221</c:v>
                </c:pt>
                <c:pt idx="4179">
                  <c:v>10.448085133637184</c:v>
                </c:pt>
                <c:pt idx="4180">
                  <c:v>10.478241637029871</c:v>
                </c:pt>
                <c:pt idx="4181">
                  <c:v>10.493319888726221</c:v>
                </c:pt>
                <c:pt idx="4182">
                  <c:v>10.603175722513868</c:v>
                </c:pt>
                <c:pt idx="4183">
                  <c:v>10.607483794427107</c:v>
                </c:pt>
                <c:pt idx="4184">
                  <c:v>10.258529969454562</c:v>
                </c:pt>
                <c:pt idx="4185">
                  <c:v>10.478241637029871</c:v>
                </c:pt>
                <c:pt idx="4186">
                  <c:v>10.650564513559528</c:v>
                </c:pt>
                <c:pt idx="4187">
                  <c:v>10.557940967424836</c:v>
                </c:pt>
                <c:pt idx="4188">
                  <c:v>10.18684314829525</c:v>
                </c:pt>
                <c:pt idx="4189">
                  <c:v>10.228291248837118</c:v>
                </c:pt>
                <c:pt idx="4190">
                  <c:v>10.178553528186869</c:v>
                </c:pt>
                <c:pt idx="4191">
                  <c:v>10.110164162292765</c:v>
                </c:pt>
                <c:pt idx="4192">
                  <c:v>10.497703902359333</c:v>
                </c:pt>
                <c:pt idx="4193">
                  <c:v>10.369214790679514</c:v>
                </c:pt>
                <c:pt idx="4194">
                  <c:v>10.48112466214258</c:v>
                </c:pt>
                <c:pt idx="4195">
                  <c:v>10.404445676140114</c:v>
                </c:pt>
                <c:pt idx="4196">
                  <c:v>10.43345934651942</c:v>
                </c:pt>
                <c:pt idx="4197">
                  <c:v>10.425169726411045</c:v>
                </c:pt>
                <c:pt idx="4198">
                  <c:v>10.375432005760798</c:v>
                </c:pt>
                <c:pt idx="4199">
                  <c:v>10.325694285110544</c:v>
                </c:pt>
                <c:pt idx="4200">
                  <c:v>10.340201120300188</c:v>
                </c:pt>
                <c:pt idx="4201">
                  <c:v>10.329839095164729</c:v>
                </c:pt>
                <c:pt idx="4202">
                  <c:v>10.400300866085923</c:v>
                </c:pt>
                <c:pt idx="4203">
                  <c:v>10.38786643592336</c:v>
                </c:pt>
                <c:pt idx="4204">
                  <c:v>10.354707955489859</c:v>
                </c:pt>
                <c:pt idx="4205">
                  <c:v>10.392011245977544</c:v>
                </c:pt>
                <c:pt idx="4206">
                  <c:v>11.009587944051539</c:v>
                </c:pt>
                <c:pt idx="4207">
                  <c:v>10.930836553021969</c:v>
                </c:pt>
                <c:pt idx="4208">
                  <c:v>11.077977309945632</c:v>
                </c:pt>
                <c:pt idx="4209">
                  <c:v>11.022022374214099</c:v>
                </c:pt>
                <c:pt idx="4210">
                  <c:v>10.928764147994865</c:v>
                </c:pt>
                <c:pt idx="4211">
                  <c:v>11.038601614430844</c:v>
                </c:pt>
                <c:pt idx="4212">
                  <c:v>12.207025580337895</c:v>
                </c:pt>
                <c:pt idx="4213">
                  <c:v>12.262686324417126</c:v>
                </c:pt>
                <c:pt idx="4214">
                  <c:v>12.327623859176224</c:v>
                </c:pt>
                <c:pt idx="4215">
                  <c:v>12.246451940727351</c:v>
                </c:pt>
                <c:pt idx="4216">
                  <c:v>12.130492057228972</c:v>
                </c:pt>
                <c:pt idx="4217">
                  <c:v>12.271963115096995</c:v>
                </c:pt>
                <c:pt idx="4218">
                  <c:v>12.213983173347801</c:v>
                </c:pt>
                <c:pt idx="4219">
                  <c:v>12.510840475103675</c:v>
                </c:pt>
                <c:pt idx="4220">
                  <c:v>12.503882882093771</c:v>
                </c:pt>
                <c:pt idx="4221">
                  <c:v>12.378646207915521</c:v>
                </c:pt>
                <c:pt idx="4222">
                  <c:v>12.329943056846197</c:v>
                </c:pt>
                <c:pt idx="4223">
                  <c:v>12.295155091796673</c:v>
                </c:pt>
                <c:pt idx="4224">
                  <c:v>12.320666266166326</c:v>
                </c:pt>
                <c:pt idx="4225">
                  <c:v>12.515478870443614</c:v>
                </c:pt>
                <c:pt idx="4226">
                  <c:v>12.394880591605288</c:v>
                </c:pt>
                <c:pt idx="4227">
                  <c:v>12.582735602872679</c:v>
                </c:pt>
                <c:pt idx="4228">
                  <c:v>12.450541335684516</c:v>
                </c:pt>
                <c:pt idx="4229">
                  <c:v>12.369369417235644</c:v>
                </c:pt>
                <c:pt idx="4230">
                  <c:v>12.325304661506255</c:v>
                </c:pt>
                <c:pt idx="4231">
                  <c:v>12.445902940344572</c:v>
                </c:pt>
                <c:pt idx="4232">
                  <c:v>12.455179731024456</c:v>
                </c:pt>
                <c:pt idx="4233">
                  <c:v>12.394880591605288</c:v>
                </c:pt>
                <c:pt idx="4234">
                  <c:v>12.364731021895704</c:v>
                </c:pt>
                <c:pt idx="4235">
                  <c:v>12.378646207915521</c:v>
                </c:pt>
                <c:pt idx="4236">
                  <c:v>11.696494795764023</c:v>
                </c:pt>
                <c:pt idx="4237">
                  <c:v>11.655221758159604</c:v>
                </c:pt>
                <c:pt idx="4238">
                  <c:v>11.68780573521572</c:v>
                </c:pt>
                <c:pt idx="4239">
                  <c:v>11.477096016919482</c:v>
                </c:pt>
                <c:pt idx="4240">
                  <c:v>11.672599879256206</c:v>
                </c:pt>
                <c:pt idx="4241">
                  <c:v>11.509679993975595</c:v>
                </c:pt>
                <c:pt idx="4242">
                  <c:v>11.546608501305869</c:v>
                </c:pt>
                <c:pt idx="4243">
                  <c:v>11.748629159053802</c:v>
                </c:pt>
                <c:pt idx="4244">
                  <c:v>11.600915129732735</c:v>
                </c:pt>
                <c:pt idx="4245">
                  <c:v>11.364138229791596</c:v>
                </c:pt>
                <c:pt idx="4246">
                  <c:v>11.703011591175249</c:v>
                </c:pt>
                <c:pt idx="4247">
                  <c:v>11.555297561854164</c:v>
                </c:pt>
                <c:pt idx="4248">
                  <c:v>11.31634839677595</c:v>
                </c:pt>
                <c:pt idx="4249">
                  <c:v>11.333726517872551</c:v>
                </c:pt>
                <c:pt idx="4250">
                  <c:v>11.433650714177984</c:v>
                </c:pt>
                <c:pt idx="4251">
                  <c:v>11.227285526155883</c:v>
                </c:pt>
                <c:pt idx="4252">
                  <c:v>11.190357018825619</c:v>
                </c:pt>
                <c:pt idx="4253">
                  <c:v>11.288108949993976</c:v>
                </c:pt>
                <c:pt idx="4254">
                  <c:v>11.338071048146695</c:v>
                </c:pt>
                <c:pt idx="4255">
                  <c:v>11.344587843557926</c:v>
                </c:pt>
                <c:pt idx="4256">
                  <c:v>11.170806632591955</c:v>
                </c:pt>
                <c:pt idx="4257">
                  <c:v>11.301142540816429</c:v>
                </c:pt>
                <c:pt idx="4258">
                  <c:v>11.240319116978331</c:v>
                </c:pt>
                <c:pt idx="4259">
                  <c:v>11.338071048146695</c:v>
                </c:pt>
                <c:pt idx="4260">
                  <c:v>10.914833866538984</c:v>
                </c:pt>
                <c:pt idx="4261">
                  <c:v>10.885735786104451</c:v>
                </c:pt>
                <c:pt idx="4262">
                  <c:v>10.885735786104451</c:v>
                </c:pt>
                <c:pt idx="4263">
                  <c:v>10.914833866538984</c:v>
                </c:pt>
                <c:pt idx="4264">
                  <c:v>10.36820564123291</c:v>
                </c:pt>
                <c:pt idx="4265">
                  <c:v>10.424323367785247</c:v>
                </c:pt>
                <c:pt idx="4266">
                  <c:v>10.445107710952778</c:v>
                </c:pt>
                <c:pt idx="4267">
                  <c:v>10.297538874463305</c:v>
                </c:pt>
                <c:pt idx="4268">
                  <c:v>10.424323367785247</c:v>
                </c:pt>
                <c:pt idx="4269">
                  <c:v>10.418088064834988</c:v>
                </c:pt>
                <c:pt idx="4270">
                  <c:v>10.235185844960707</c:v>
                </c:pt>
                <c:pt idx="4271">
                  <c:v>10.318323217630828</c:v>
                </c:pt>
                <c:pt idx="4272">
                  <c:v>10.206087764526169</c:v>
                </c:pt>
                <c:pt idx="4273">
                  <c:v>10.143734735023575</c:v>
                </c:pt>
                <c:pt idx="4274">
                  <c:v>9.9649893837828003</c:v>
                </c:pt>
                <c:pt idx="4275">
                  <c:v>10.073067968253964</c:v>
                </c:pt>
                <c:pt idx="4276">
                  <c:v>10.058518928036692</c:v>
                </c:pt>
                <c:pt idx="4277">
                  <c:v>9.9961658985341</c:v>
                </c:pt>
                <c:pt idx="4278">
                  <c:v>10.102166048688513</c:v>
                </c:pt>
                <c:pt idx="4279">
                  <c:v>10.052283625086435</c:v>
                </c:pt>
                <c:pt idx="4280">
                  <c:v>10.164519078191102</c:v>
                </c:pt>
                <c:pt idx="4281">
                  <c:v>10.231028976327208</c:v>
                </c:pt>
                <c:pt idx="4282">
                  <c:v>10.158283775240847</c:v>
                </c:pt>
                <c:pt idx="4283">
                  <c:v>10.295460440146551</c:v>
                </c:pt>
                <c:pt idx="4284">
                  <c:v>11.145559664436696</c:v>
                </c:pt>
                <c:pt idx="4285">
                  <c:v>11.141074953177968</c:v>
                </c:pt>
                <c:pt idx="4286">
                  <c:v>11.141074953177968</c:v>
                </c:pt>
                <c:pt idx="4287">
                  <c:v>11.192649132653322</c:v>
                </c:pt>
                <c:pt idx="4288">
                  <c:v>11.156771442583509</c:v>
                </c:pt>
                <c:pt idx="4289">
                  <c:v>11.0782889955558</c:v>
                </c:pt>
                <c:pt idx="4290">
                  <c:v>11.224042111464405</c:v>
                </c:pt>
                <c:pt idx="4291">
                  <c:v>11.172467931989058</c:v>
                </c:pt>
                <c:pt idx="4292">
                  <c:v>11.150044375695424</c:v>
                </c:pt>
                <c:pt idx="4293">
                  <c:v>11.203860910800135</c:v>
                </c:pt>
                <c:pt idx="4294">
                  <c:v>11.165740865100968</c:v>
                </c:pt>
                <c:pt idx="4295">
                  <c:v>10.968413569717018</c:v>
                </c:pt>
                <c:pt idx="4296">
                  <c:v>11.067077217408992</c:v>
                </c:pt>
                <c:pt idx="4297">
                  <c:v>11.071561928667712</c:v>
                </c:pt>
                <c:pt idx="4298">
                  <c:v>11.136590241919251</c:v>
                </c:pt>
                <c:pt idx="4299">
                  <c:v>11.125378463772421</c:v>
                </c:pt>
                <c:pt idx="4300">
                  <c:v>11.150044375695424</c:v>
                </c:pt>
                <c:pt idx="4301">
                  <c:v>11.134347886289881</c:v>
                </c:pt>
                <c:pt idx="4302">
                  <c:v>11.129863175031149</c:v>
                </c:pt>
                <c:pt idx="4303">
                  <c:v>11.134347886289881</c:v>
                </c:pt>
                <c:pt idx="4304">
                  <c:v>11.174710287618415</c:v>
                </c:pt>
                <c:pt idx="4305">
                  <c:v>11.159013798212868</c:v>
                </c:pt>
                <c:pt idx="4306">
                  <c:v>10.860780499507587</c:v>
                </c:pt>
                <c:pt idx="4307">
                  <c:v>10.813691031290968</c:v>
                </c:pt>
                <c:pt idx="4308">
                  <c:v>11.058483189694821</c:v>
                </c:pt>
                <c:pt idx="4309">
                  <c:v>10.937991867942849</c:v>
                </c:pt>
                <c:pt idx="4310">
                  <c:v>11.19056021546141</c:v>
                </c:pt>
                <c:pt idx="4311">
                  <c:v>11.183608793052645</c:v>
                </c:pt>
                <c:pt idx="4312">
                  <c:v>11.199828778673099</c:v>
                </c:pt>
                <c:pt idx="4313">
                  <c:v>11.174340229840956</c:v>
                </c:pt>
                <c:pt idx="4314">
                  <c:v>11.167388807432181</c:v>
                </c:pt>
                <c:pt idx="4315">
                  <c:v>11.183608793052645</c:v>
                </c:pt>
                <c:pt idx="4316">
                  <c:v>11.176657370643875</c:v>
                </c:pt>
                <c:pt idx="4317">
                  <c:v>11.181291652249719</c:v>
                </c:pt>
                <c:pt idx="4318">
                  <c:v>11.183608793052645</c:v>
                </c:pt>
                <c:pt idx="4319">
                  <c:v>11.167388807432181</c:v>
                </c:pt>
                <c:pt idx="4320">
                  <c:v>11.097874583344501</c:v>
                </c:pt>
                <c:pt idx="4321">
                  <c:v>11.148851681008797</c:v>
                </c:pt>
                <c:pt idx="4322">
                  <c:v>11.174340229840956</c:v>
                </c:pt>
                <c:pt idx="4323">
                  <c:v>11.151168821811723</c:v>
                </c:pt>
                <c:pt idx="4324">
                  <c:v>11.134948836191269</c:v>
                </c:pt>
                <c:pt idx="4325">
                  <c:v>11.181291652249719</c:v>
                </c:pt>
                <c:pt idx="4326">
                  <c:v>11.125680272979576</c:v>
                </c:pt>
                <c:pt idx="4327">
                  <c:v>11.127997413782499</c:v>
                </c:pt>
                <c:pt idx="4328">
                  <c:v>10.898600474293165</c:v>
                </c:pt>
                <c:pt idx="4329">
                  <c:v>11.007506092030525</c:v>
                </c:pt>
                <c:pt idx="4330">
                  <c:v>11.158120244220497</c:v>
                </c:pt>
                <c:pt idx="4331">
                  <c:v>11.241537313125706</c:v>
                </c:pt>
                <c:pt idx="4332">
                  <c:v>12.64849543835718</c:v>
                </c:pt>
                <c:pt idx="4333">
                  <c:v>12.651104198943544</c:v>
                </c:pt>
                <c:pt idx="4334">
                  <c:v>12.666756762461716</c:v>
                </c:pt>
                <c:pt idx="4335">
                  <c:v>12.580667663111782</c:v>
                </c:pt>
                <c:pt idx="4336">
                  <c:v>12.716323213602585</c:v>
                </c:pt>
                <c:pt idx="4337">
                  <c:v>12.674583044220803</c:v>
                </c:pt>
                <c:pt idx="4338">
                  <c:v>12.645886677770827</c:v>
                </c:pt>
                <c:pt idx="4339">
                  <c:v>12.724149495361672</c:v>
                </c:pt>
                <c:pt idx="4340">
                  <c:v>12.656321720116269</c:v>
                </c:pt>
                <c:pt idx="4341">
                  <c:v>12.656321720116269</c:v>
                </c:pt>
                <c:pt idx="4342">
                  <c:v>12.682409325979894</c:v>
                </c:pt>
                <c:pt idx="4343">
                  <c:v>12.554580057248172</c:v>
                </c:pt>
                <c:pt idx="4344">
                  <c:v>12.567623860179978</c:v>
                </c:pt>
                <c:pt idx="4345">
                  <c:v>12.447620873207336</c:v>
                </c:pt>
                <c:pt idx="4346">
                  <c:v>12.549362536075444</c:v>
                </c:pt>
                <c:pt idx="4347">
                  <c:v>12.322400365061979</c:v>
                </c:pt>
                <c:pt idx="4348">
                  <c:v>12.486752282002765</c:v>
                </c:pt>
                <c:pt idx="4349">
                  <c:v>12.364140534443768</c:v>
                </c:pt>
                <c:pt idx="4350">
                  <c:v>12.392836900893741</c:v>
                </c:pt>
                <c:pt idx="4351">
                  <c:v>12.382401858548304</c:v>
                </c:pt>
                <c:pt idx="4352">
                  <c:v>12.958937948134235</c:v>
                </c:pt>
                <c:pt idx="4353">
                  <c:v>12.911980257579721</c:v>
                </c:pt>
                <c:pt idx="4354">
                  <c:v>12.891110172888819</c:v>
                </c:pt>
                <c:pt idx="4355">
                  <c:v>12.945894145202423</c:v>
                </c:pt>
                <c:pt idx="4356">
                  <c:v>13.194393121318505</c:v>
                </c:pt>
                <c:pt idx="4357">
                  <c:v>13.167969822192092</c:v>
                </c:pt>
                <c:pt idx="4358">
                  <c:v>13.130977203415108</c:v>
                </c:pt>
                <c:pt idx="4359">
                  <c:v>13.025284006909457</c:v>
                </c:pt>
                <c:pt idx="4360">
                  <c:v>12.988291388132479</c:v>
                </c:pt>
                <c:pt idx="4361">
                  <c:v>12.969795078744003</c:v>
                </c:pt>
                <c:pt idx="4362">
                  <c:v>12.861459552325703</c:v>
                </c:pt>
                <c:pt idx="4363">
                  <c:v>13.093984584638143</c:v>
                </c:pt>
                <c:pt idx="4364">
                  <c:v>12.985649058219845</c:v>
                </c:pt>
                <c:pt idx="4365">
                  <c:v>12.914306150578524</c:v>
                </c:pt>
                <c:pt idx="4366">
                  <c:v>12.914306150578524</c:v>
                </c:pt>
                <c:pt idx="4367">
                  <c:v>12.94337177961757</c:v>
                </c:pt>
                <c:pt idx="4368">
                  <c:v>12.837678583111918</c:v>
                </c:pt>
                <c:pt idx="4369">
                  <c:v>12.856174892500418</c:v>
                </c:pt>
                <c:pt idx="4370">
                  <c:v>12.861459552325703</c:v>
                </c:pt>
                <c:pt idx="4371">
                  <c:v>12.887882851452112</c:v>
                </c:pt>
                <c:pt idx="4372">
                  <c:v>12.993576047957768</c:v>
                </c:pt>
                <c:pt idx="4373">
                  <c:v>12.919590810403804</c:v>
                </c:pt>
                <c:pt idx="4374">
                  <c:v>13.014714687258891</c:v>
                </c:pt>
                <c:pt idx="4375">
                  <c:v>13.041137986385307</c:v>
                </c:pt>
                <c:pt idx="4376">
                  <c:v>13.035853326560025</c:v>
                </c:pt>
                <c:pt idx="4377">
                  <c:v>13.025284006909457</c:v>
                </c:pt>
                <c:pt idx="4378">
                  <c:v>12.985649058219845</c:v>
                </c:pt>
                <c:pt idx="4379">
                  <c:v>13.059634295773806</c:v>
                </c:pt>
                <c:pt idx="4380">
                  <c:v>12.494742822651014</c:v>
                </c:pt>
                <c:pt idx="4381">
                  <c:v>12.560900107830202</c:v>
                </c:pt>
                <c:pt idx="4382">
                  <c:v>12.413318471661222</c:v>
                </c:pt>
                <c:pt idx="4383">
                  <c:v>12.423496515534961</c:v>
                </c:pt>
                <c:pt idx="4384">
                  <c:v>12.405684938755948</c:v>
                </c:pt>
                <c:pt idx="4385">
                  <c:v>12.403140427787504</c:v>
                </c:pt>
                <c:pt idx="4386">
                  <c:v>12.420952004566519</c:v>
                </c:pt>
                <c:pt idx="4387">
                  <c:v>12.405684938755948</c:v>
                </c:pt>
                <c:pt idx="4388">
                  <c:v>12.415862982629664</c:v>
                </c:pt>
                <c:pt idx="4389">
                  <c:v>12.398051405850643</c:v>
                </c:pt>
                <c:pt idx="4390">
                  <c:v>12.398051405850643</c:v>
                </c:pt>
                <c:pt idx="4391">
                  <c:v>12.387873361976919</c:v>
                </c:pt>
                <c:pt idx="4392">
                  <c:v>12.387873361976919</c:v>
                </c:pt>
                <c:pt idx="4393">
                  <c:v>12.311538032924007</c:v>
                </c:pt>
                <c:pt idx="4394">
                  <c:v>12.387873361976919</c:v>
                </c:pt>
                <c:pt idx="4395">
                  <c:v>12.37006178519791</c:v>
                </c:pt>
                <c:pt idx="4396">
                  <c:v>12.357339230355759</c:v>
                </c:pt>
                <c:pt idx="4397">
                  <c:v>12.359883741324186</c:v>
                </c:pt>
                <c:pt idx="4398">
                  <c:v>12.344616675513599</c:v>
                </c:pt>
                <c:pt idx="4399">
                  <c:v>12.339527653576734</c:v>
                </c:pt>
                <c:pt idx="4400">
                  <c:v>12.354794719387327</c:v>
                </c:pt>
                <c:pt idx="4401">
                  <c:v>12.400595916819082</c:v>
                </c:pt>
                <c:pt idx="4402">
                  <c:v>12.418407493598092</c:v>
                </c:pt>
                <c:pt idx="4403">
                  <c:v>12.441308092313957</c:v>
                </c:pt>
                <c:pt idx="4404">
                  <c:v>12.954635283939076</c:v>
                </c:pt>
                <c:pt idx="4405">
                  <c:v>12.962585401655309</c:v>
                </c:pt>
                <c:pt idx="4406">
                  <c:v>12.999685950997701</c:v>
                </c:pt>
                <c:pt idx="4407">
                  <c:v>12.663130967677446</c:v>
                </c:pt>
                <c:pt idx="4408">
                  <c:v>12.67108108539367</c:v>
                </c:pt>
                <c:pt idx="4409">
                  <c:v>12.67108108539367</c:v>
                </c:pt>
                <c:pt idx="4410">
                  <c:v>12.660480928438709</c:v>
                </c:pt>
                <c:pt idx="4411">
                  <c:v>12.679031203109895</c:v>
                </c:pt>
                <c:pt idx="4412">
                  <c:v>12.679031203109895</c:v>
                </c:pt>
                <c:pt idx="4413">
                  <c:v>12.67108108539367</c:v>
                </c:pt>
                <c:pt idx="4414">
                  <c:v>12.679031203109895</c:v>
                </c:pt>
                <c:pt idx="4415">
                  <c:v>12.6975814777811</c:v>
                </c:pt>
                <c:pt idx="4416">
                  <c:v>12.689631360064869</c:v>
                </c:pt>
                <c:pt idx="4417">
                  <c:v>12.713481713213547</c:v>
                </c:pt>
                <c:pt idx="4418">
                  <c:v>12.6975814777811</c:v>
                </c:pt>
                <c:pt idx="4419">
                  <c:v>12.681681242348642</c:v>
                </c:pt>
                <c:pt idx="4420">
                  <c:v>12.681681242348642</c:v>
                </c:pt>
                <c:pt idx="4421">
                  <c:v>12.604830104425121</c:v>
                </c:pt>
                <c:pt idx="4422">
                  <c:v>12.626030418335056</c:v>
                </c:pt>
                <c:pt idx="4423">
                  <c:v>12.570379594321471</c:v>
                </c:pt>
                <c:pt idx="4424">
                  <c:v>12.602180065186376</c:v>
                </c:pt>
                <c:pt idx="4425">
                  <c:v>12.739982105600967</c:v>
                </c:pt>
                <c:pt idx="4426">
                  <c:v>12.655180849961228</c:v>
                </c:pt>
                <c:pt idx="4427">
                  <c:v>12.708181634736063</c:v>
                </c:pt>
                <c:pt idx="4428">
                  <c:v>10.26874797327385</c:v>
                </c:pt>
                <c:pt idx="4429">
                  <c:v>9.9977812452199473</c:v>
                </c:pt>
                <c:pt idx="4430">
                  <c:v>10.165325557986106</c:v>
                </c:pt>
                <c:pt idx="4431">
                  <c:v>10.018465728277491</c:v>
                </c:pt>
                <c:pt idx="4432">
                  <c:v>10.438360734345768</c:v>
                </c:pt>
                <c:pt idx="4433">
                  <c:v>10.190146937655166</c:v>
                </c:pt>
                <c:pt idx="4434">
                  <c:v>10.459045217403327</c:v>
                </c:pt>
                <c:pt idx="4435">
                  <c:v>10.459045217403327</c:v>
                </c:pt>
                <c:pt idx="4436">
                  <c:v>10.516961769964459</c:v>
                </c:pt>
                <c:pt idx="4437">
                  <c:v>10.450771424180303</c:v>
                </c:pt>
                <c:pt idx="4438">
                  <c:v>10.438360734345768</c:v>
                </c:pt>
                <c:pt idx="4439">
                  <c:v>10.450771424180303</c:v>
                </c:pt>
                <c:pt idx="4440">
                  <c:v>10.411470906370955</c:v>
                </c:pt>
                <c:pt idx="4441">
                  <c:v>10.403197113147936</c:v>
                </c:pt>
                <c:pt idx="4442">
                  <c:v>10.382512630090387</c:v>
                </c:pt>
                <c:pt idx="4443">
                  <c:v>10.428018492816991</c:v>
                </c:pt>
                <c:pt idx="4444">
                  <c:v>10.320459180917727</c:v>
                </c:pt>
                <c:pt idx="4445">
                  <c:v>10.349417457198307</c:v>
                </c:pt>
                <c:pt idx="4446">
                  <c:v>10.281158663108382</c:v>
                </c:pt>
                <c:pt idx="4447">
                  <c:v>10.324596077529254</c:v>
                </c:pt>
                <c:pt idx="4448">
                  <c:v>10.27495331819112</c:v>
                </c:pt>
                <c:pt idx="4449">
                  <c:v>10.330801422446502</c:v>
                </c:pt>
                <c:pt idx="4450">
                  <c:v>10.326664525835003</c:v>
                </c:pt>
                <c:pt idx="4451">
                  <c:v>10.351485905504058</c:v>
                </c:pt>
                <c:pt idx="4452">
                  <c:v>8.4924898809621538</c:v>
                </c:pt>
                <c:pt idx="4453">
                  <c:v>8.4873999546318437</c:v>
                </c:pt>
                <c:pt idx="4454">
                  <c:v>8.4873999546318437</c:v>
                </c:pt>
                <c:pt idx="4455">
                  <c:v>8.4755234598611171</c:v>
                </c:pt>
                <c:pt idx="4456">
                  <c:v>8.4772201019712199</c:v>
                </c:pt>
                <c:pt idx="4457">
                  <c:v>8.4772201019712199</c:v>
                </c:pt>
                <c:pt idx="4458">
                  <c:v>8.4721301756409151</c:v>
                </c:pt>
                <c:pt idx="4459">
                  <c:v>8.4653436072004951</c:v>
                </c:pt>
                <c:pt idx="4460">
                  <c:v>8.4534671124297756</c:v>
                </c:pt>
                <c:pt idx="4461">
                  <c:v>8.4772201019712199</c:v>
                </c:pt>
                <c:pt idx="4462">
                  <c:v>8.4823100283015229</c:v>
                </c:pt>
                <c:pt idx="4463">
                  <c:v>8.4772201019712199</c:v>
                </c:pt>
                <c:pt idx="4464">
                  <c:v>8.4602536808701814</c:v>
                </c:pt>
                <c:pt idx="4465">
                  <c:v>8.4568603966499847</c:v>
                </c:pt>
                <c:pt idx="4466">
                  <c:v>8.4517704703196674</c:v>
                </c:pt>
                <c:pt idx="4467">
                  <c:v>8.292286111969954</c:v>
                </c:pt>
                <c:pt idx="4468">
                  <c:v>8.2804096171992292</c:v>
                </c:pt>
                <c:pt idx="4469">
                  <c:v>8.2787129750891211</c:v>
                </c:pt>
                <c:pt idx="4470">
                  <c:v>8.2905894698598477</c:v>
                </c:pt>
                <c:pt idx="4471">
                  <c:v>8.2854995435295375</c:v>
                </c:pt>
                <c:pt idx="4472">
                  <c:v>8.2956793961901489</c:v>
                </c:pt>
                <c:pt idx="4473">
                  <c:v>8.282106259309332</c:v>
                </c:pt>
                <c:pt idx="4474">
                  <c:v>8.2905894698598477</c:v>
                </c:pt>
                <c:pt idx="4475">
                  <c:v>8.2905894698598477</c:v>
                </c:pt>
                <c:pt idx="4476">
                  <c:v>10.125516009069745</c:v>
                </c:pt>
                <c:pt idx="4477">
                  <c:v>10.162807146770453</c:v>
                </c:pt>
                <c:pt idx="4478">
                  <c:v>10.169022336387252</c:v>
                </c:pt>
                <c:pt idx="4479">
                  <c:v>10.169022336387252</c:v>
                </c:pt>
                <c:pt idx="4480">
                  <c:v>10.173165796131768</c:v>
                </c:pt>
                <c:pt idx="4481">
                  <c:v>10.169022336387252</c:v>
                </c:pt>
                <c:pt idx="4482">
                  <c:v>10.160735416898197</c:v>
                </c:pt>
                <c:pt idx="4483">
                  <c:v>10.119300819452947</c:v>
                </c:pt>
                <c:pt idx="4484">
                  <c:v>10.11308562983616</c:v>
                </c:pt>
                <c:pt idx="4485">
                  <c:v>10.111013899963904</c:v>
                </c:pt>
                <c:pt idx="4486">
                  <c:v>10.11308562983616</c:v>
                </c:pt>
                <c:pt idx="4487">
                  <c:v>10.146233307792365</c:v>
                </c:pt>
                <c:pt idx="4488">
                  <c:v>10.146233307792365</c:v>
                </c:pt>
                <c:pt idx="4489">
                  <c:v>10.140018118175565</c:v>
                </c:pt>
                <c:pt idx="4490">
                  <c:v>10.133802928558785</c:v>
                </c:pt>
                <c:pt idx="4491">
                  <c:v>10.098583520730323</c:v>
                </c:pt>
                <c:pt idx="4492">
                  <c:v>10.137946388303314</c:v>
                </c:pt>
                <c:pt idx="4493">
                  <c:v>10.055077193412817</c:v>
                </c:pt>
                <c:pt idx="4494">
                  <c:v>10.146233307792365</c:v>
                </c:pt>
                <c:pt idx="4495">
                  <c:v>10.133802928558785</c:v>
                </c:pt>
                <c:pt idx="4496">
                  <c:v>10.13587465843105</c:v>
                </c:pt>
                <c:pt idx="4497">
                  <c:v>10.131731198686518</c:v>
                </c:pt>
                <c:pt idx="4498">
                  <c:v>10.140018118175565</c:v>
                </c:pt>
                <c:pt idx="4499">
                  <c:v>10.13587465843105</c:v>
                </c:pt>
                <c:pt idx="4500">
                  <c:v>9.9332613931731526</c:v>
                </c:pt>
                <c:pt idx="4501">
                  <c:v>9.9474707048999189</c:v>
                </c:pt>
                <c:pt idx="4502">
                  <c:v>9.941380999874168</c:v>
                </c:pt>
                <c:pt idx="4503">
                  <c:v>9.9474707048999189</c:v>
                </c:pt>
                <c:pt idx="4504">
                  <c:v>9.9880687384049516</c:v>
                </c:pt>
                <c:pt idx="4505">
                  <c:v>9.9474707048999189</c:v>
                </c:pt>
                <c:pt idx="4506">
                  <c:v>9.9677697216524326</c:v>
                </c:pt>
                <c:pt idx="4507">
                  <c:v>9.9677697216524326</c:v>
                </c:pt>
                <c:pt idx="4508">
                  <c:v>10.166700085827079</c:v>
                </c:pt>
                <c:pt idx="4509">
                  <c:v>10.128131953997295</c:v>
                </c:pt>
                <c:pt idx="4510">
                  <c:v>10.024606968559477</c:v>
                </c:pt>
                <c:pt idx="4511">
                  <c:v>10.166700085827079</c:v>
                </c:pt>
                <c:pt idx="4512">
                  <c:v>10.160610380801325</c:v>
                </c:pt>
                <c:pt idx="4513">
                  <c:v>10.174819692528084</c:v>
                </c:pt>
                <c:pt idx="4514">
                  <c:v>10.170759889177582</c:v>
                </c:pt>
                <c:pt idx="4515">
                  <c:v>10.148430970749812</c:v>
                </c:pt>
                <c:pt idx="4516">
                  <c:v>10.12610205232205</c:v>
                </c:pt>
                <c:pt idx="4517">
                  <c:v>10.095653527193283</c:v>
                </c:pt>
                <c:pt idx="4518">
                  <c:v>10.08753392049227</c:v>
                </c:pt>
                <c:pt idx="4519">
                  <c:v>10.152490774100324</c:v>
                </c:pt>
                <c:pt idx="4520">
                  <c:v>10.158580479126073</c:v>
                </c:pt>
                <c:pt idx="4521">
                  <c:v>10.14437116739931</c:v>
                </c:pt>
                <c:pt idx="4522">
                  <c:v>10.124072150646798</c:v>
                </c:pt>
                <c:pt idx="4523">
                  <c:v>10.16872998750233</c:v>
                </c:pt>
                <c:pt idx="4524">
                  <c:v>10.14092991939255</c:v>
                </c:pt>
                <c:pt idx="4525">
                  <c:v>10.134862918410668</c:v>
                </c:pt>
                <c:pt idx="4526">
                  <c:v>10.132840584750046</c:v>
                </c:pt>
                <c:pt idx="4527">
                  <c:v>10.149019254035059</c:v>
                </c:pt>
                <c:pt idx="4528">
                  <c:v>10.149019254035059</c:v>
                </c:pt>
                <c:pt idx="4529">
                  <c:v>10.155086255016954</c:v>
                </c:pt>
                <c:pt idx="4530">
                  <c:v>10.167220256980707</c:v>
                </c:pt>
                <c:pt idx="4531">
                  <c:v>10.118684249125661</c:v>
                </c:pt>
                <c:pt idx="4532">
                  <c:v>10.023634567076179</c:v>
                </c:pt>
                <c:pt idx="4533">
                  <c:v>10.266314606351433</c:v>
                </c:pt>
                <c:pt idx="4534">
                  <c:v>10.280470941975823</c:v>
                </c:pt>
                <c:pt idx="4535">
                  <c:v>10.177331925283847</c:v>
                </c:pt>
                <c:pt idx="4536">
                  <c:v>9.9973442294880268</c:v>
                </c:pt>
                <c:pt idx="4537">
                  <c:v>10.082282243234372</c:v>
                </c:pt>
                <c:pt idx="4538">
                  <c:v>10.144974586713802</c:v>
                </c:pt>
                <c:pt idx="4539">
                  <c:v>10.134862918410668</c:v>
                </c:pt>
                <c:pt idx="4540">
                  <c:v>10.029701568058055</c:v>
                </c:pt>
                <c:pt idx="4541">
                  <c:v>9.971053891899869</c:v>
                </c:pt>
                <c:pt idx="4542">
                  <c:v>10.047902571003704</c:v>
                </c:pt>
                <c:pt idx="4543">
                  <c:v>10.035768569039949</c:v>
                </c:pt>
                <c:pt idx="4544">
                  <c:v>10.066103573949354</c:v>
                </c:pt>
                <c:pt idx="4545">
                  <c:v>10.021612233415555</c:v>
                </c:pt>
                <c:pt idx="4546">
                  <c:v>10.094416245198129</c:v>
                </c:pt>
                <c:pt idx="4547">
                  <c:v>10.177331925283847</c:v>
                </c:pt>
                <c:pt idx="4548">
                  <c:v>11.314433439459053</c:v>
                </c:pt>
                <c:pt idx="4549">
                  <c:v>11.129633274566174</c:v>
                </c:pt>
                <c:pt idx="4550">
                  <c:v>11.222033357012609</c:v>
                </c:pt>
                <c:pt idx="4551">
                  <c:v>11.29189683398431</c:v>
                </c:pt>
                <c:pt idx="4552">
                  <c:v>11.368521292598425</c:v>
                </c:pt>
                <c:pt idx="4553">
                  <c:v>11.359506650408536</c:v>
                </c:pt>
                <c:pt idx="4554">
                  <c:v>11.278374870699457</c:v>
                </c:pt>
                <c:pt idx="4555">
                  <c:v>11.336970044933782</c:v>
                </c:pt>
                <c:pt idx="4556">
                  <c:v>11.386550576978227</c:v>
                </c:pt>
                <c:pt idx="4557">
                  <c:v>11.321194421101467</c:v>
                </c:pt>
                <c:pt idx="4558">
                  <c:v>11.339223705481263</c:v>
                </c:pt>
                <c:pt idx="4559">
                  <c:v>10.971877036242986</c:v>
                </c:pt>
                <c:pt idx="4560">
                  <c:v>11.001174623360145</c:v>
                </c:pt>
                <c:pt idx="4561">
                  <c:v>10.892998917081398</c:v>
                </c:pt>
                <c:pt idx="4562">
                  <c:v>10.877223293249074</c:v>
                </c:pt>
                <c:pt idx="4563">
                  <c:v>10.969623375695509</c:v>
                </c:pt>
                <c:pt idx="4564">
                  <c:v>10.902013559271289</c:v>
                </c:pt>
                <c:pt idx="4565">
                  <c:v>10.976384357337938</c:v>
                </c:pt>
                <c:pt idx="4566">
                  <c:v>10.962862394053086</c:v>
                </c:pt>
                <c:pt idx="4567">
                  <c:v>10.778062229160216</c:v>
                </c:pt>
                <c:pt idx="4568">
                  <c:v>10.805106155729904</c:v>
                </c:pt>
                <c:pt idx="4569">
                  <c:v>10.814120797919799</c:v>
                </c:pt>
                <c:pt idx="4570">
                  <c:v>10.807359816277376</c:v>
                </c:pt>
                <c:pt idx="4571">
                  <c:v>10.802852495182426</c:v>
                </c:pt>
                <c:pt idx="4572">
                  <c:v>10.547329714952999</c:v>
                </c:pt>
                <c:pt idx="4573">
                  <c:v>10.549531906720523</c:v>
                </c:pt>
                <c:pt idx="4574">
                  <c:v>10.542925331417971</c:v>
                </c:pt>
                <c:pt idx="4575">
                  <c:v>10.540723139650447</c:v>
                </c:pt>
                <c:pt idx="4576">
                  <c:v>10.534116564347892</c:v>
                </c:pt>
                <c:pt idx="4577">
                  <c:v>10.527509989045347</c:v>
                </c:pt>
                <c:pt idx="4578">
                  <c:v>10.527509989045347</c:v>
                </c:pt>
                <c:pt idx="4579">
                  <c:v>10.542925331417971</c:v>
                </c:pt>
                <c:pt idx="4580">
                  <c:v>10.536318756115406</c:v>
                </c:pt>
                <c:pt idx="4581">
                  <c:v>10.536318756115406</c:v>
                </c:pt>
                <c:pt idx="4582">
                  <c:v>10.542925331417971</c:v>
                </c:pt>
                <c:pt idx="4583">
                  <c:v>10.534116564347892</c:v>
                </c:pt>
                <c:pt idx="4584">
                  <c:v>10.527509989045347</c:v>
                </c:pt>
                <c:pt idx="4585">
                  <c:v>10.516499030207754</c:v>
                </c:pt>
                <c:pt idx="4586">
                  <c:v>10.520903413742785</c:v>
                </c:pt>
                <c:pt idx="4587">
                  <c:v>10.514296838440234</c:v>
                </c:pt>
                <c:pt idx="4588">
                  <c:v>10.476859578392421</c:v>
                </c:pt>
                <c:pt idx="4589">
                  <c:v>10.494477112532561</c:v>
                </c:pt>
                <c:pt idx="4590">
                  <c:v>10.509892454905193</c:v>
                </c:pt>
                <c:pt idx="4591">
                  <c:v>10.50769026313767</c:v>
                </c:pt>
                <c:pt idx="4592">
                  <c:v>10.514296838440234</c:v>
                </c:pt>
                <c:pt idx="4593">
                  <c:v>10.514296838440234</c:v>
                </c:pt>
                <c:pt idx="4594">
                  <c:v>10.512094646672706</c:v>
                </c:pt>
                <c:pt idx="4595">
                  <c:v>10.505488071370156</c:v>
                </c:pt>
                <c:pt idx="4596">
                  <c:v>9.6719547495141356</c:v>
                </c:pt>
                <c:pt idx="4597">
                  <c:v>9.6618492047083233</c:v>
                </c:pt>
                <c:pt idx="4598">
                  <c:v>9.5203715774267579</c:v>
                </c:pt>
                <c:pt idx="4599">
                  <c:v>9.5607937566500603</c:v>
                </c:pt>
                <c:pt idx="4600">
                  <c:v>9.6800391853587975</c:v>
                </c:pt>
                <c:pt idx="4601">
                  <c:v>9.6194059165238492</c:v>
                </c:pt>
                <c:pt idx="4602">
                  <c:v>9.6598280957471463</c:v>
                </c:pt>
                <c:pt idx="4603">
                  <c:v>9.7002502749704487</c:v>
                </c:pt>
                <c:pt idx="4604">
                  <c:v>9.6800391853587975</c:v>
                </c:pt>
                <c:pt idx="4605">
                  <c:v>9.6335536792520031</c:v>
                </c:pt>
                <c:pt idx="4606">
                  <c:v>9.6456803330189995</c:v>
                </c:pt>
                <c:pt idx="4607">
                  <c:v>9.6941869480869567</c:v>
                </c:pt>
                <c:pt idx="4608">
                  <c:v>9.6800391853587975</c:v>
                </c:pt>
                <c:pt idx="4609">
                  <c:v>9.6941869480869567</c:v>
                </c:pt>
                <c:pt idx="4610">
                  <c:v>9.6719547495141356</c:v>
                </c:pt>
                <c:pt idx="4611">
                  <c:v>9.669933640552971</c:v>
                </c:pt>
                <c:pt idx="4612">
                  <c:v>9.6941869480869567</c:v>
                </c:pt>
                <c:pt idx="4613">
                  <c:v>9.6396170061354987</c:v>
                </c:pt>
                <c:pt idx="4614">
                  <c:v>9.6759969674364754</c:v>
                </c:pt>
                <c:pt idx="4615">
                  <c:v>9.6537647688636543</c:v>
                </c:pt>
                <c:pt idx="4616">
                  <c:v>9.7184402556209388</c:v>
                </c:pt>
                <c:pt idx="4617">
                  <c:v>9.641638115096665</c:v>
                </c:pt>
                <c:pt idx="4618">
                  <c:v>9.6032370448345237</c:v>
                </c:pt>
                <c:pt idx="4619">
                  <c:v>9.6012159358733609</c:v>
                </c:pt>
                <c:pt idx="4620">
                  <c:v>10.525269435705367</c:v>
                </c:pt>
                <c:pt idx="4621">
                  <c:v>10.51197846958058</c:v>
                </c:pt>
                <c:pt idx="4622">
                  <c:v>10.671470063077898</c:v>
                </c:pt>
                <c:pt idx="4623">
                  <c:v>10.585078783266848</c:v>
                </c:pt>
                <c:pt idx="4624">
                  <c:v>10.60501523245402</c:v>
                </c:pt>
                <c:pt idx="4625">
                  <c:v>10.804379724325655</c:v>
                </c:pt>
                <c:pt idx="4626">
                  <c:v>10.686976190223463</c:v>
                </c:pt>
                <c:pt idx="4627">
                  <c:v>10.678115546140281</c:v>
                </c:pt>
                <c:pt idx="4628">
                  <c:v>10.664824580015498</c:v>
                </c:pt>
                <c:pt idx="4629">
                  <c:v>10.762291664930522</c:v>
                </c:pt>
                <c:pt idx="4630">
                  <c:v>10.607230393474811</c:v>
                </c:pt>
                <c:pt idx="4631">
                  <c:v>10.678115546140281</c:v>
                </c:pt>
                <c:pt idx="4632">
                  <c:v>10.591724266329246</c:v>
                </c:pt>
                <c:pt idx="4633">
                  <c:v>10.627166842661975</c:v>
                </c:pt>
                <c:pt idx="4634">
                  <c:v>10.644888130828344</c:v>
                </c:pt>
                <c:pt idx="4635">
                  <c:v>10.565142334079692</c:v>
                </c:pt>
                <c:pt idx="4636">
                  <c:v>10.57621813918367</c:v>
                </c:pt>
                <c:pt idx="4637">
                  <c:v>10.585078783266848</c:v>
                </c:pt>
                <c:pt idx="4638">
                  <c:v>10.487611698351824</c:v>
                </c:pt>
                <c:pt idx="4639">
                  <c:v>10.662609418994716</c:v>
                </c:pt>
                <c:pt idx="4640">
                  <c:v>10.693621673285858</c:v>
                </c:pt>
                <c:pt idx="4641">
                  <c:v>10.664824580015498</c:v>
                </c:pt>
                <c:pt idx="4642">
                  <c:v>10.660394257973921</c:v>
                </c:pt>
                <c:pt idx="4643">
                  <c:v>10.6692549020571</c:v>
                </c:pt>
                <c:pt idx="4644">
                  <c:v>12.859600630586026</c:v>
                </c:pt>
                <c:pt idx="4645">
                  <c:v>12.843574439524286</c:v>
                </c:pt>
                <c:pt idx="4646">
                  <c:v>12.824877216618924</c:v>
                </c:pt>
                <c:pt idx="4647">
                  <c:v>12.790153802651817</c:v>
                </c:pt>
                <c:pt idx="4648">
                  <c:v>12.888981980865875</c:v>
                </c:pt>
                <c:pt idx="4649">
                  <c:v>12.798166898182695</c:v>
                </c:pt>
                <c:pt idx="4650">
                  <c:v>12.763443484215582</c:v>
                </c:pt>
                <c:pt idx="4651">
                  <c:v>12.886310949022254</c:v>
                </c:pt>
                <c:pt idx="4652">
                  <c:v>12.878297853491389</c:v>
                </c:pt>
                <c:pt idx="4653">
                  <c:v>12.878297853491389</c:v>
                </c:pt>
                <c:pt idx="4654">
                  <c:v>12.870284757960521</c:v>
                </c:pt>
                <c:pt idx="4655">
                  <c:v>12.870284757960521</c:v>
                </c:pt>
                <c:pt idx="4656">
                  <c:v>12.859600630586026</c:v>
                </c:pt>
                <c:pt idx="4657">
                  <c:v>12.843574439524286</c:v>
                </c:pt>
                <c:pt idx="4658">
                  <c:v>12.768785547902839</c:v>
                </c:pt>
                <c:pt idx="4659">
                  <c:v>12.763443484215582</c:v>
                </c:pt>
                <c:pt idx="4660">
                  <c:v>12.742075229466604</c:v>
                </c:pt>
                <c:pt idx="4661">
                  <c:v>12.899666108240375</c:v>
                </c:pt>
                <c:pt idx="4662">
                  <c:v>12.880968885335017</c:v>
                </c:pt>
                <c:pt idx="4663">
                  <c:v>12.854258566898782</c:v>
                </c:pt>
                <c:pt idx="4664">
                  <c:v>12.872955789804136</c:v>
                </c:pt>
                <c:pt idx="4665">
                  <c:v>12.80885102555718</c:v>
                </c:pt>
                <c:pt idx="4666">
                  <c:v>12.864942694273276</c:v>
                </c:pt>
                <c:pt idx="4667">
                  <c:v>12.835561343993419</c:v>
                </c:pt>
                <c:pt idx="4668">
                  <c:v>13.350180520522311</c:v>
                </c:pt>
                <c:pt idx="4669">
                  <c:v>13.568509653137232</c:v>
                </c:pt>
                <c:pt idx="4670">
                  <c:v>13.333385971859625</c:v>
                </c:pt>
                <c:pt idx="4671">
                  <c:v>13.641286030675532</c:v>
                </c:pt>
                <c:pt idx="4672">
                  <c:v>13.380970526403905</c:v>
                </c:pt>
                <c:pt idx="4673">
                  <c:v>13.450947812498431</c:v>
                </c:pt>
                <c:pt idx="4674">
                  <c:v>13.333385971859625</c:v>
                </c:pt>
                <c:pt idx="4675">
                  <c:v>13.464943269717336</c:v>
                </c:pt>
                <c:pt idx="4676">
                  <c:v>13.512527824261614</c:v>
                </c:pt>
                <c:pt idx="4677">
                  <c:v>13.504130549930261</c:v>
                </c:pt>
                <c:pt idx="4678">
                  <c:v>13.484536909823804</c:v>
                </c:pt>
                <c:pt idx="4679">
                  <c:v>13.448148721054638</c:v>
                </c:pt>
                <c:pt idx="4680">
                  <c:v>13.41735871517305</c:v>
                </c:pt>
                <c:pt idx="4681">
                  <c:v>13.439751446723296</c:v>
                </c:pt>
                <c:pt idx="4682">
                  <c:v>13.431354172391961</c:v>
                </c:pt>
                <c:pt idx="4683">
                  <c:v>13.386568709291463</c:v>
                </c:pt>
                <c:pt idx="4684">
                  <c:v>13.42855508094817</c:v>
                </c:pt>
                <c:pt idx="4685">
                  <c:v>13.168239576676546</c:v>
                </c:pt>
                <c:pt idx="4686">
                  <c:v>13.327787788972058</c:v>
                </c:pt>
                <c:pt idx="4687">
                  <c:v>13.280203234427779</c:v>
                </c:pt>
                <c:pt idx="4688">
                  <c:v>13.291399600202903</c:v>
                </c:pt>
                <c:pt idx="4689">
                  <c:v>13.383769617847687</c:v>
                </c:pt>
                <c:pt idx="4690">
                  <c:v>13.092664107694459</c:v>
                </c:pt>
                <c:pt idx="4691">
                  <c:v>13.408961440841702</c:v>
                </c:pt>
                <c:pt idx="4692">
                  <c:v>10.634036286666134</c:v>
                </c:pt>
                <c:pt idx="4693">
                  <c:v>10.620725631142315</c:v>
                </c:pt>
                <c:pt idx="4694">
                  <c:v>10.525332599888277</c:v>
                </c:pt>
                <c:pt idx="4695">
                  <c:v>10.600759647856581</c:v>
                </c:pt>
                <c:pt idx="4696">
                  <c:v>10.629599401491523</c:v>
                </c:pt>
                <c:pt idx="4697">
                  <c:v>10.492055961078725</c:v>
                </c:pt>
                <c:pt idx="4698">
                  <c:v>10.425502683459632</c:v>
                </c:pt>
                <c:pt idx="4699">
                  <c:v>10.549735468348613</c:v>
                </c:pt>
                <c:pt idx="4700">
                  <c:v>10.651783827364554</c:v>
                </c:pt>
                <c:pt idx="4701">
                  <c:v>10.412192027935815</c:v>
                </c:pt>
                <c:pt idx="4702">
                  <c:v>10.602978090443878</c:v>
                </c:pt>
                <c:pt idx="4703">
                  <c:v>10.558609238697825</c:v>
                </c:pt>
                <c:pt idx="4704">
                  <c:v>10.565264566459733</c:v>
                </c:pt>
                <c:pt idx="4705">
                  <c:v>10.560827681285121</c:v>
                </c:pt>
                <c:pt idx="4706">
                  <c:v>10.554172353523223</c:v>
                </c:pt>
                <c:pt idx="4707">
                  <c:v>10.458779322269173</c:v>
                </c:pt>
                <c:pt idx="4708">
                  <c:v>10.469871535205696</c:v>
                </c:pt>
                <c:pt idx="4709">
                  <c:v>10.538643255412092</c:v>
                </c:pt>
                <c:pt idx="4710">
                  <c:v>10.356730963253231</c:v>
                </c:pt>
                <c:pt idx="4711">
                  <c:v>10.518677272126364</c:v>
                </c:pt>
                <c:pt idx="4712">
                  <c:v>10.460997764856478</c:v>
                </c:pt>
                <c:pt idx="4713">
                  <c:v>10.44990555191997</c:v>
                </c:pt>
                <c:pt idx="4714">
                  <c:v>10.361167848427842</c:v>
                </c:pt>
                <c:pt idx="4715">
                  <c:v>10.460997764856478</c:v>
                </c:pt>
                <c:pt idx="4716">
                  <c:v>9.308631461028833</c:v>
                </c:pt>
                <c:pt idx="4717">
                  <c:v>9.2988111298861771</c:v>
                </c:pt>
                <c:pt idx="4718">
                  <c:v>9.2929189312005906</c:v>
                </c:pt>
                <c:pt idx="4719">
                  <c:v>9.2988111298861771</c:v>
                </c:pt>
                <c:pt idx="4720">
                  <c:v>9.2929189312005906</c:v>
                </c:pt>
                <c:pt idx="4721">
                  <c:v>9.2988111298861771</c:v>
                </c:pt>
                <c:pt idx="4722">
                  <c:v>9.2929189312005906</c:v>
                </c:pt>
                <c:pt idx="4723">
                  <c:v>9.2811345338294196</c:v>
                </c:pt>
                <c:pt idx="4724">
                  <c:v>9.2791704676008795</c:v>
                </c:pt>
                <c:pt idx="4725">
                  <c:v>9.2497094741729331</c:v>
                </c:pt>
                <c:pt idx="4726">
                  <c:v>9.1966796860026356</c:v>
                </c:pt>
                <c:pt idx="4727">
                  <c:v>9.2556016728585302</c:v>
                </c:pt>
                <c:pt idx="4728">
                  <c:v>9.2241766132020491</c:v>
                </c:pt>
                <c:pt idx="4729">
                  <c:v>9.1652546263461527</c:v>
                </c:pt>
                <c:pt idx="4730">
                  <c:v>9.2752423351438349</c:v>
                </c:pt>
                <c:pt idx="4731">
                  <c:v>9.2182844145164609</c:v>
                </c:pt>
                <c:pt idx="4732">
                  <c:v>9.2556016728585302</c:v>
                </c:pt>
                <c:pt idx="4733">
                  <c:v>9.2241766132020491</c:v>
                </c:pt>
                <c:pt idx="4734">
                  <c:v>9.2614938715441166</c:v>
                </c:pt>
                <c:pt idx="4735">
                  <c:v>9.2811345338294196</c:v>
                </c:pt>
                <c:pt idx="4736">
                  <c:v>9.2123922158308709</c:v>
                </c:pt>
                <c:pt idx="4737">
                  <c:v>9.2889907987435301</c:v>
                </c:pt>
                <c:pt idx="4738">
                  <c:v>9.2182844145164609</c:v>
                </c:pt>
                <c:pt idx="4739">
                  <c:v>9.2693501364582342</c:v>
                </c:pt>
                <c:pt idx="4740">
                  <c:v>11.392015393422911</c:v>
                </c:pt>
                <c:pt idx="4741">
                  <c:v>11.457271874464725</c:v>
                </c:pt>
                <c:pt idx="4742">
                  <c:v>11.462105687875235</c:v>
                </c:pt>
                <c:pt idx="4743">
                  <c:v>11.592618649958855</c:v>
                </c:pt>
                <c:pt idx="4744">
                  <c:v>11.353344886138872</c:v>
                </c:pt>
                <c:pt idx="4745">
                  <c:v>11.479024034811996</c:v>
                </c:pt>
                <c:pt idx="4746">
                  <c:v>11.479024034811996</c:v>
                </c:pt>
                <c:pt idx="4747">
                  <c:v>11.486274754927756</c:v>
                </c:pt>
                <c:pt idx="4748">
                  <c:v>11.416184460475433</c:v>
                </c:pt>
                <c:pt idx="4749">
                  <c:v>11.464522594580481</c:v>
                </c:pt>
                <c:pt idx="4750">
                  <c:v>11.495942381748769</c:v>
                </c:pt>
                <c:pt idx="4751">
                  <c:v>11.479024034811996</c:v>
                </c:pt>
                <c:pt idx="4752">
                  <c:v>11.471773314696241</c:v>
                </c:pt>
                <c:pt idx="4753">
                  <c:v>11.510443821980276</c:v>
                </c:pt>
                <c:pt idx="4754">
                  <c:v>11.355761792844126</c:v>
                </c:pt>
                <c:pt idx="4755">
                  <c:v>11.384764673307156</c:v>
                </c:pt>
                <c:pt idx="4756">
                  <c:v>11.399266113538671</c:v>
                </c:pt>
                <c:pt idx="4757">
                  <c:v>11.314674378854832</c:v>
                </c:pt>
                <c:pt idx="4758">
                  <c:v>11.384764673307156</c:v>
                </c:pt>
                <c:pt idx="4759">
                  <c:v>11.254251711223516</c:v>
                </c:pt>
                <c:pt idx="4760">
                  <c:v>11.387181580012403</c:v>
                </c:pt>
                <c:pt idx="4761">
                  <c:v>11.406516833654424</c:v>
                </c:pt>
                <c:pt idx="4762">
                  <c:v>11.488691661633002</c:v>
                </c:pt>
                <c:pt idx="4763">
                  <c:v>11.336426539202108</c:v>
                </c:pt>
                <c:pt idx="4764">
                  <c:v>12.135367001986307</c:v>
                </c:pt>
                <c:pt idx="4765">
                  <c:v>12.006118240632738</c:v>
                </c:pt>
                <c:pt idx="4766">
                  <c:v>12.036529713892397</c:v>
                </c:pt>
                <c:pt idx="4767">
                  <c:v>12.061872608275451</c:v>
                </c:pt>
                <c:pt idx="4768">
                  <c:v>12.06947547659037</c:v>
                </c:pt>
                <c:pt idx="4769">
                  <c:v>12.061872608275451</c:v>
                </c:pt>
                <c:pt idx="4770">
                  <c:v>12.061872608275451</c:v>
                </c:pt>
                <c:pt idx="4771">
                  <c:v>12.046666871645625</c:v>
                </c:pt>
                <c:pt idx="4772">
                  <c:v>12.046666871645625</c:v>
                </c:pt>
                <c:pt idx="4773">
                  <c:v>12.031461135015793</c:v>
                </c:pt>
                <c:pt idx="4774">
                  <c:v>12.021323977262565</c:v>
                </c:pt>
                <c:pt idx="4775">
                  <c:v>12.006118240632738</c:v>
                </c:pt>
                <c:pt idx="4776">
                  <c:v>11.998515372317819</c:v>
                </c:pt>
                <c:pt idx="4777">
                  <c:v>11.973172477934767</c:v>
                </c:pt>
                <c:pt idx="4778">
                  <c:v>11.973172477934767</c:v>
                </c:pt>
                <c:pt idx="4779">
                  <c:v>11.904746663100527</c:v>
                </c:pt>
                <c:pt idx="4780">
                  <c:v>11.993446793441219</c:v>
                </c:pt>
                <c:pt idx="4781">
                  <c:v>11.965569609619854</c:v>
                </c:pt>
                <c:pt idx="4782">
                  <c:v>11.980775346249684</c:v>
                </c:pt>
                <c:pt idx="4783">
                  <c:v>11.960501030743247</c:v>
                </c:pt>
                <c:pt idx="4784">
                  <c:v>11.894609505347317</c:v>
                </c:pt>
                <c:pt idx="4785">
                  <c:v>11.965569609619854</c:v>
                </c:pt>
                <c:pt idx="4786">
                  <c:v>11.917418110292058</c:v>
                </c:pt>
                <c:pt idx="4787">
                  <c:v>11.922486689168673</c:v>
                </c:pt>
                <c:pt idx="4788">
                  <c:v>12.003791895416816</c:v>
                </c:pt>
                <c:pt idx="4789">
                  <c:v>11.962932002325276</c:v>
                </c:pt>
                <c:pt idx="4790">
                  <c:v>12.072742965008798</c:v>
                </c:pt>
                <c:pt idx="4791">
                  <c:v>12.067635478372351</c:v>
                </c:pt>
                <c:pt idx="4792">
                  <c:v>12.067635478372351</c:v>
                </c:pt>
                <c:pt idx="4793">
                  <c:v>12.067635478372351</c:v>
                </c:pt>
                <c:pt idx="4794">
                  <c:v>12.067635478372351</c:v>
                </c:pt>
                <c:pt idx="4795">
                  <c:v>12.059974248417692</c:v>
                </c:pt>
                <c:pt idx="4796">
                  <c:v>12.049759275144805</c:v>
                </c:pt>
                <c:pt idx="4797">
                  <c:v>12.049759275144805</c:v>
                </c:pt>
                <c:pt idx="4798">
                  <c:v>12.026775585280799</c:v>
                </c:pt>
                <c:pt idx="4799">
                  <c:v>12.016560612007927</c:v>
                </c:pt>
                <c:pt idx="4800">
                  <c:v>11.985915692189272</c:v>
                </c:pt>
                <c:pt idx="4801">
                  <c:v>11.924625852551952</c:v>
                </c:pt>
                <c:pt idx="4802">
                  <c:v>12.036990558553693</c:v>
                </c:pt>
                <c:pt idx="4803">
                  <c:v>11.91951836591551</c:v>
                </c:pt>
                <c:pt idx="4804">
                  <c:v>11.968039488961715</c:v>
                </c:pt>
                <c:pt idx="4805">
                  <c:v>11.99102317882571</c:v>
                </c:pt>
                <c:pt idx="4806">
                  <c:v>12.011453125371471</c:v>
                </c:pt>
                <c:pt idx="4807">
                  <c:v>12.019114355326145</c:v>
                </c:pt>
                <c:pt idx="4808">
                  <c:v>12.029329328599033</c:v>
                </c:pt>
                <c:pt idx="4809">
                  <c:v>12.021668098644367</c:v>
                </c:pt>
                <c:pt idx="4810">
                  <c:v>12.001238152098587</c:v>
                </c:pt>
                <c:pt idx="4811">
                  <c:v>12.014006868689705</c:v>
                </c:pt>
                <c:pt idx="4812">
                  <c:v>11.484598727673673</c:v>
                </c:pt>
                <c:pt idx="4813">
                  <c:v>11.469945236293565</c:v>
                </c:pt>
                <c:pt idx="4814">
                  <c:v>11.435753756406655</c:v>
                </c:pt>
                <c:pt idx="4815">
                  <c:v>11.367370796632803</c:v>
                </c:pt>
                <c:pt idx="4816">
                  <c:v>11.518790207560592</c:v>
                </c:pt>
                <c:pt idx="4817">
                  <c:v>11.516347958997242</c:v>
                </c:pt>
                <c:pt idx="4818">
                  <c:v>11.523674704687297</c:v>
                </c:pt>
                <c:pt idx="4819">
                  <c:v>11.523674704687297</c:v>
                </c:pt>
                <c:pt idx="4820">
                  <c:v>11.509021213307189</c:v>
                </c:pt>
                <c:pt idx="4821">
                  <c:v>11.516347958997242</c:v>
                </c:pt>
                <c:pt idx="4822">
                  <c:v>11.491925473363725</c:v>
                </c:pt>
                <c:pt idx="4823">
                  <c:v>11.467502987730217</c:v>
                </c:pt>
                <c:pt idx="4824">
                  <c:v>11.413773519336482</c:v>
                </c:pt>
                <c:pt idx="4825">
                  <c:v>11.531001450377341</c:v>
                </c:pt>
                <c:pt idx="4826">
                  <c:v>11.543212693194098</c:v>
                </c:pt>
                <c:pt idx="4827">
                  <c:v>11.325852571055844</c:v>
                </c:pt>
                <c:pt idx="4828">
                  <c:v>11.506578964743833</c:v>
                </c:pt>
                <c:pt idx="4829">
                  <c:v>11.506578964743833</c:v>
                </c:pt>
                <c:pt idx="4830">
                  <c:v>11.531001450377341</c:v>
                </c:pt>
                <c:pt idx="4831">
                  <c:v>11.521232456123949</c:v>
                </c:pt>
                <c:pt idx="4832">
                  <c:v>11.491925473363725</c:v>
                </c:pt>
                <c:pt idx="4833">
                  <c:v>12.24658027943928</c:v>
                </c:pt>
                <c:pt idx="4834">
                  <c:v>12.263676019382741</c:v>
                </c:pt>
                <c:pt idx="4835">
                  <c:v>12.256349273692686</c:v>
                </c:pt>
                <c:pt idx="4836">
                  <c:v>11.278840871909514</c:v>
                </c:pt>
                <c:pt idx="4837">
                  <c:v>11.24066437227552</c:v>
                </c:pt>
                <c:pt idx="4838">
                  <c:v>11.166557049456603</c:v>
                </c:pt>
                <c:pt idx="4839">
                  <c:v>11.308034665747272</c:v>
                </c:pt>
                <c:pt idx="4840">
                  <c:v>11.310280342196327</c:v>
                </c:pt>
                <c:pt idx="4841">
                  <c:v>11.303543312849156</c:v>
                </c:pt>
                <c:pt idx="4842">
                  <c:v>11.278840871909514</c:v>
                </c:pt>
                <c:pt idx="4843">
                  <c:v>11.254138430969869</c:v>
                </c:pt>
                <c:pt idx="4844">
                  <c:v>11.341719812483145</c:v>
                </c:pt>
                <c:pt idx="4845">
                  <c:v>11.332737106686908</c:v>
                </c:pt>
                <c:pt idx="4846">
                  <c:v>11.334982783135967</c:v>
                </c:pt>
                <c:pt idx="4847">
                  <c:v>11.348456841830314</c:v>
                </c:pt>
                <c:pt idx="4848">
                  <c:v>11.346211165381256</c:v>
                </c:pt>
                <c:pt idx="4849">
                  <c:v>11.296806283501976</c:v>
                </c:pt>
                <c:pt idx="4850">
                  <c:v>11.281086548358569</c:v>
                </c:pt>
                <c:pt idx="4851">
                  <c:v>11.144100284966019</c:v>
                </c:pt>
                <c:pt idx="4852">
                  <c:v>10.551241702414655</c:v>
                </c:pt>
                <c:pt idx="4853">
                  <c:v>10.625349025233572</c:v>
                </c:pt>
                <c:pt idx="4854">
                  <c:v>10.587172525599581</c:v>
                </c:pt>
                <c:pt idx="4855">
                  <c:v>10.580435496252418</c:v>
                </c:pt>
                <c:pt idx="4856">
                  <c:v>10.6567884955204</c:v>
                </c:pt>
                <c:pt idx="4857">
                  <c:v>10.6567884955204</c:v>
                </c:pt>
                <c:pt idx="4858">
                  <c:v>10.663525524867566</c:v>
                </c:pt>
                <c:pt idx="4859">
                  <c:v>10.703947700950613</c:v>
                </c:pt>
                <c:pt idx="4860">
                  <c:v>10.454094850116405</c:v>
                </c:pt>
                <c:pt idx="4861">
                  <c:v>10.513537282429457</c:v>
                </c:pt>
                <c:pt idx="4862">
                  <c:v>10.520141997130901</c:v>
                </c:pt>
                <c:pt idx="4863">
                  <c:v>10.526746711832354</c:v>
                </c:pt>
                <c:pt idx="4864">
                  <c:v>10.533351426533793</c:v>
                </c:pt>
                <c:pt idx="4865">
                  <c:v>10.533351426533793</c:v>
                </c:pt>
                <c:pt idx="4866">
                  <c:v>10.537754569668104</c:v>
                </c:pt>
                <c:pt idx="4867">
                  <c:v>10.548762427503849</c:v>
                </c:pt>
                <c:pt idx="4868">
                  <c:v>10.542157712802403</c:v>
                </c:pt>
                <c:pt idx="4869">
                  <c:v>10.469505851086458</c:v>
                </c:pt>
                <c:pt idx="4870">
                  <c:v>10.5641734284739</c:v>
                </c:pt>
                <c:pt idx="4871">
                  <c:v>10.533351426533793</c:v>
                </c:pt>
                <c:pt idx="4872">
                  <c:v>10.528948283399501</c:v>
                </c:pt>
                <c:pt idx="4873">
                  <c:v>10.647833148025603</c:v>
                </c:pt>
                <c:pt idx="4874">
                  <c:v>10.489319995190801</c:v>
                </c:pt>
                <c:pt idx="4875">
                  <c:v>10.553165570638155</c:v>
                </c:pt>
                <c:pt idx="4876">
                  <c:v>10.377039845266156</c:v>
                </c:pt>
                <c:pt idx="4877">
                  <c:v>10.588390715712551</c:v>
                </c:pt>
                <c:pt idx="4878">
                  <c:v>10.337411557057454</c:v>
                </c:pt>
                <c:pt idx="4879">
                  <c:v>10.513537282429457</c:v>
                </c:pt>
                <c:pt idx="4880">
                  <c:v>10.310992698251654</c:v>
                </c:pt>
                <c:pt idx="4881">
                  <c:v>10.368233558997549</c:v>
                </c:pt>
                <c:pt idx="4882">
                  <c:v>10.341814700191748</c:v>
                </c:pt>
                <c:pt idx="4883">
                  <c:v>10.557568713772453</c:v>
                </c:pt>
                <c:pt idx="4884">
                  <c:v>11.106362524303819</c:v>
                </c:pt>
                <c:pt idx="4885">
                  <c:v>11.071788175102782</c:v>
                </c:pt>
                <c:pt idx="4886">
                  <c:v>11.032603912674935</c:v>
                </c:pt>
                <c:pt idx="4887">
                  <c:v>11.071788175102782</c:v>
                </c:pt>
                <c:pt idx="4888">
                  <c:v>11.071788175102782</c:v>
                </c:pt>
                <c:pt idx="4889">
                  <c:v>11.011859303154305</c:v>
                </c:pt>
                <c:pt idx="4890">
                  <c:v>11.064873305262568</c:v>
                </c:pt>
                <c:pt idx="4891">
                  <c:v>11.048738608968749</c:v>
                </c:pt>
                <c:pt idx="4892">
                  <c:v>11.044128695741945</c:v>
                </c:pt>
                <c:pt idx="4893">
                  <c:v>11.027993999448119</c:v>
                </c:pt>
                <c:pt idx="4894">
                  <c:v>11.011859303154305</c:v>
                </c:pt>
                <c:pt idx="4895">
                  <c:v>11.044128695741945</c:v>
                </c:pt>
                <c:pt idx="4896">
                  <c:v>11.027993999448119</c:v>
                </c:pt>
                <c:pt idx="4897">
                  <c:v>11.034908869288333</c:v>
                </c:pt>
                <c:pt idx="4898">
                  <c:v>11.025689042834722</c:v>
                </c:pt>
                <c:pt idx="4899">
                  <c:v>10.86434207989652</c:v>
                </c:pt>
                <c:pt idx="4900">
                  <c:v>10.679945550824286</c:v>
                </c:pt>
                <c:pt idx="4901">
                  <c:v>10.753704162453175</c:v>
                </c:pt>
                <c:pt idx="4902">
                  <c:v>10.901221385710956</c:v>
                </c:pt>
                <c:pt idx="4903">
                  <c:v>10.942710604752216</c:v>
                </c:pt>
                <c:pt idx="4904">
                  <c:v>10.981894867180067</c:v>
                </c:pt>
                <c:pt idx="4905">
                  <c:v>10.926575908458396</c:v>
                </c:pt>
                <c:pt idx="4906">
                  <c:v>10.945015561365619</c:v>
                </c:pt>
                <c:pt idx="4907">
                  <c:v>10.898916429097561</c:v>
                </c:pt>
                <c:pt idx="4908">
                  <c:v>11.485561495875109</c:v>
                </c:pt>
                <c:pt idx="4909">
                  <c:v>11.473487874735085</c:v>
                </c:pt>
                <c:pt idx="4910">
                  <c:v>11.456584805139038</c:v>
                </c:pt>
                <c:pt idx="4911">
                  <c:v>11.439681735542999</c:v>
                </c:pt>
                <c:pt idx="4912">
                  <c:v>11.401046147894894</c:v>
                </c:pt>
                <c:pt idx="4913">
                  <c:v>11.480732047419096</c:v>
                </c:pt>
                <c:pt idx="4914">
                  <c:v>11.473487874735085</c:v>
                </c:pt>
                <c:pt idx="4915">
                  <c:v>11.463828977823056</c:v>
                </c:pt>
                <c:pt idx="4916">
                  <c:v>11.456584805139038</c:v>
                </c:pt>
                <c:pt idx="4917">
                  <c:v>11.449340632455016</c:v>
                </c:pt>
                <c:pt idx="4918">
                  <c:v>11.442096459771001</c:v>
                </c:pt>
                <c:pt idx="4919">
                  <c:v>11.427608114402966</c:v>
                </c:pt>
                <c:pt idx="4920">
                  <c:v>11.40829032057891</c:v>
                </c:pt>
                <c:pt idx="4921">
                  <c:v>11.376898905614837</c:v>
                </c:pt>
                <c:pt idx="4922">
                  <c:v>11.434852287086985</c:v>
                </c:pt>
                <c:pt idx="4923">
                  <c:v>11.154744276638292</c:v>
                </c:pt>
                <c:pt idx="4924">
                  <c:v>11.396216699438884</c:v>
                </c:pt>
                <c:pt idx="4925">
                  <c:v>11.359995836018802</c:v>
                </c:pt>
                <c:pt idx="4926">
                  <c:v>11.352751663334775</c:v>
                </c:pt>
                <c:pt idx="4927">
                  <c:v>11.285139384950609</c:v>
                </c:pt>
                <c:pt idx="4928">
                  <c:v>11.314116075686684</c:v>
                </c:pt>
                <c:pt idx="4929">
                  <c:v>11.393801975210875</c:v>
                </c:pt>
                <c:pt idx="4930">
                  <c:v>11.405875596350914</c:v>
                </c:pt>
                <c:pt idx="4931">
                  <c:v>11.391387250982875</c:v>
                </c:pt>
                <c:pt idx="4932">
                  <c:v>11.239205694545063</c:v>
                </c:pt>
                <c:pt idx="4933">
                  <c:v>11.165302279476196</c:v>
                </c:pt>
                <c:pt idx="4934">
                  <c:v>11.220133845495035</c:v>
                </c:pt>
                <c:pt idx="4935">
                  <c:v>11.25112560020133</c:v>
                </c:pt>
                <c:pt idx="4936">
                  <c:v>11.25112560020133</c:v>
                </c:pt>
                <c:pt idx="4937">
                  <c:v>11.258277543595101</c:v>
                </c:pt>
                <c:pt idx="4938">
                  <c:v>11.248741619070081</c:v>
                </c:pt>
                <c:pt idx="4939">
                  <c:v>11.243973656807572</c:v>
                </c:pt>
                <c:pt idx="4940">
                  <c:v>11.220133845495035</c:v>
                </c:pt>
                <c:pt idx="4941">
                  <c:v>11.155766354951172</c:v>
                </c:pt>
                <c:pt idx="4942">
                  <c:v>11.236821713413805</c:v>
                </c:pt>
                <c:pt idx="4943">
                  <c:v>11.234437732282565</c:v>
                </c:pt>
                <c:pt idx="4944">
                  <c:v>11.255893562463845</c:v>
                </c:pt>
                <c:pt idx="4945">
                  <c:v>11.248741619070081</c:v>
                </c:pt>
                <c:pt idx="4946">
                  <c:v>11.239205694545063</c:v>
                </c:pt>
                <c:pt idx="4947">
                  <c:v>10.969815826713365</c:v>
                </c:pt>
                <c:pt idx="4948">
                  <c:v>10.800553166394325</c:v>
                </c:pt>
                <c:pt idx="4949">
                  <c:v>11.046103222913485</c:v>
                </c:pt>
                <c:pt idx="4950">
                  <c:v>11.098550807801082</c:v>
                </c:pt>
                <c:pt idx="4951">
                  <c:v>11.232053751151303</c:v>
                </c:pt>
                <c:pt idx="4952">
                  <c:v>11.282117354907646</c:v>
                </c:pt>
                <c:pt idx="4953">
                  <c:v>11.227285788888793</c:v>
                </c:pt>
                <c:pt idx="4954">
                  <c:v>11.243973656807572</c:v>
                </c:pt>
                <c:pt idx="4955">
                  <c:v>11.239205694545063</c:v>
                </c:pt>
                <c:pt idx="4956">
                  <c:v>11.065326702747319</c:v>
                </c:pt>
                <c:pt idx="4957">
                  <c:v>11.138350092746347</c:v>
                </c:pt>
                <c:pt idx="4958">
                  <c:v>11.12892771984324</c:v>
                </c:pt>
                <c:pt idx="4959">
                  <c:v>11.121860940165917</c:v>
                </c:pt>
                <c:pt idx="4960">
                  <c:v>11.107727380811262</c:v>
                </c:pt>
                <c:pt idx="4961">
                  <c:v>11.159550431778326</c:v>
                </c:pt>
                <c:pt idx="4962">
                  <c:v>11.159550431778326</c:v>
                </c:pt>
                <c:pt idx="4963">
                  <c:v>11.152483652101003</c:v>
                </c:pt>
                <c:pt idx="4964">
                  <c:v>11.159550431778326</c:v>
                </c:pt>
                <c:pt idx="4965">
                  <c:v>11.152483652101003</c:v>
                </c:pt>
                <c:pt idx="4966">
                  <c:v>11.159550431778326</c:v>
                </c:pt>
                <c:pt idx="4967">
                  <c:v>11.154839245326778</c:v>
                </c:pt>
                <c:pt idx="4968">
                  <c:v>11.150128058875225</c:v>
                </c:pt>
                <c:pt idx="4969">
                  <c:v>11.27968568629286</c:v>
                </c:pt>
                <c:pt idx="4970">
                  <c:v>11.093593821456615</c:v>
                </c:pt>
                <c:pt idx="4971">
                  <c:v>11.088882635005072</c:v>
                </c:pt>
                <c:pt idx="4972">
                  <c:v>10.99701449919983</c:v>
                </c:pt>
                <c:pt idx="4973">
                  <c:v>11.112438567262824</c:v>
                </c:pt>
                <c:pt idx="4974">
                  <c:v>11.058259923069986</c:v>
                </c:pt>
                <c:pt idx="4975">
                  <c:v>10.945191448232775</c:v>
                </c:pt>
                <c:pt idx="4976">
                  <c:v>11.237285008228909</c:v>
                </c:pt>
                <c:pt idx="4977">
                  <c:v>11.07710466887619</c:v>
                </c:pt>
                <c:pt idx="4978">
                  <c:v>11.067682295973096</c:v>
                </c:pt>
                <c:pt idx="4979">
                  <c:v>11.154839245326778</c:v>
                </c:pt>
                <c:pt idx="4980">
                  <c:v>11.315149456044672</c:v>
                </c:pt>
                <c:pt idx="4981">
                  <c:v>11.080189846811914</c:v>
                </c:pt>
                <c:pt idx="4982">
                  <c:v>11.221645121758158</c:v>
                </c:pt>
                <c:pt idx="4983">
                  <c:v>11.260005874285961</c:v>
                </c:pt>
                <c:pt idx="4984">
                  <c:v>11.33193228527557</c:v>
                </c:pt>
                <c:pt idx="4985">
                  <c:v>11.418243978463119</c:v>
                </c:pt>
                <c:pt idx="4986">
                  <c:v>11.451809636924949</c:v>
                </c:pt>
                <c:pt idx="4987">
                  <c:v>11.384678320001299</c:v>
                </c:pt>
                <c:pt idx="4988">
                  <c:v>11.351112661539478</c:v>
                </c:pt>
                <c:pt idx="4989">
                  <c:v>11.34152247340753</c:v>
                </c:pt>
                <c:pt idx="4990">
                  <c:v>11.240825498022058</c:v>
                </c:pt>
                <c:pt idx="4991">
                  <c:v>11.28637889164882</c:v>
                </c:pt>
                <c:pt idx="4992">
                  <c:v>11.161706445933481</c:v>
                </c:pt>
                <c:pt idx="4993">
                  <c:v>11.300764173846746</c:v>
                </c:pt>
                <c:pt idx="4994">
                  <c:v>11.516543406815604</c:v>
                </c:pt>
                <c:pt idx="4995">
                  <c:v>11.252813233187005</c:v>
                </c:pt>
                <c:pt idx="4996">
                  <c:v>11.322342097143638</c:v>
                </c:pt>
                <c:pt idx="4997">
                  <c:v>11.09697267604283</c:v>
                </c:pt>
                <c:pt idx="4998">
                  <c:v>11.3463175674735</c:v>
                </c:pt>
                <c:pt idx="4999">
                  <c:v>11.293571532747785</c:v>
                </c:pt>
                <c:pt idx="5000">
                  <c:v>11.26240342131895</c:v>
                </c:pt>
                <c:pt idx="5001">
                  <c:v>11.437424354727025</c:v>
                </c:pt>
                <c:pt idx="5002">
                  <c:v>11.283981344615828</c:v>
                </c:pt>
                <c:pt idx="5003">
                  <c:v>11.360702849671426</c:v>
                </c:pt>
                <c:pt idx="5004">
                  <c:v>11.114551965036567</c:v>
                </c:pt>
                <c:pt idx="5005">
                  <c:v>11.20597247318844</c:v>
                </c:pt>
                <c:pt idx="5006">
                  <c:v>11.020787341291069</c:v>
                </c:pt>
                <c:pt idx="5007">
                  <c:v>11.145025467753852</c:v>
                </c:pt>
                <c:pt idx="5008">
                  <c:v>11.128616658598403</c:v>
                </c:pt>
                <c:pt idx="5009">
                  <c:v>11.137993120972947</c:v>
                </c:pt>
                <c:pt idx="5010">
                  <c:v>11.067669653163822</c:v>
                </c:pt>
                <c:pt idx="5011">
                  <c:v>11.114551965036567</c:v>
                </c:pt>
                <c:pt idx="5012">
                  <c:v>11.121584311817482</c:v>
                </c:pt>
                <c:pt idx="5013">
                  <c:v>11.107519618255663</c:v>
                </c:pt>
                <c:pt idx="5014">
                  <c:v>11.098143155881111</c:v>
                </c:pt>
                <c:pt idx="5015">
                  <c:v>11.084078462319285</c:v>
                </c:pt>
                <c:pt idx="5016">
                  <c:v>10.990313838573787</c:v>
                </c:pt>
                <c:pt idx="5017">
                  <c:v>11.065325537570187</c:v>
                </c:pt>
                <c:pt idx="5018">
                  <c:v>11.067669653163822</c:v>
                </c:pt>
                <c:pt idx="5019">
                  <c:v>10.910613908390108</c:v>
                </c:pt>
                <c:pt idx="5020">
                  <c:v>10.786375781927317</c:v>
                </c:pt>
                <c:pt idx="5021">
                  <c:v>11.023131456884714</c:v>
                </c:pt>
                <c:pt idx="5022">
                  <c:v>11.046572612821095</c:v>
                </c:pt>
                <c:pt idx="5023">
                  <c:v>11.079390231132013</c:v>
                </c:pt>
                <c:pt idx="5024">
                  <c:v>11.062981421976545</c:v>
                </c:pt>
                <c:pt idx="5025">
                  <c:v>10.9410874111074</c:v>
                </c:pt>
                <c:pt idx="5026">
                  <c:v>11.037196150446535</c:v>
                </c:pt>
                <c:pt idx="5027">
                  <c:v>11.046572612821095</c:v>
                </c:pt>
                <c:pt idx="5028">
                  <c:v>9.612624766501602</c:v>
                </c:pt>
                <c:pt idx="5029">
                  <c:v>9.6004065428979146</c:v>
                </c:pt>
                <c:pt idx="5030">
                  <c:v>9.5494972778825389</c:v>
                </c:pt>
                <c:pt idx="5031">
                  <c:v>9.6207702489040603</c:v>
                </c:pt>
                <c:pt idx="5032">
                  <c:v>9.6472430667120541</c:v>
                </c:pt>
                <c:pt idx="5033">
                  <c:v>9.6472430667120541</c:v>
                </c:pt>
                <c:pt idx="5034">
                  <c:v>9.6472430667120541</c:v>
                </c:pt>
                <c:pt idx="5035">
                  <c:v>9.6533521785139058</c:v>
                </c:pt>
                <c:pt idx="5036">
                  <c:v>9.6452066961114422</c:v>
                </c:pt>
                <c:pt idx="5037">
                  <c:v>9.6390975843096047</c:v>
                </c:pt>
                <c:pt idx="5038">
                  <c:v>9.6146611371022157</c:v>
                </c:pt>
                <c:pt idx="5039">
                  <c:v>9.6553885491145177</c:v>
                </c:pt>
                <c:pt idx="5040">
                  <c:v>9.6594612903157504</c:v>
                </c:pt>
                <c:pt idx="5041">
                  <c:v>9.677788625721286</c:v>
                </c:pt>
                <c:pt idx="5042">
                  <c:v>9.6513158079132886</c:v>
                </c:pt>
                <c:pt idx="5043">
                  <c:v>9.5108062364708577</c:v>
                </c:pt>
                <c:pt idx="5044">
                  <c:v>9.5515336484831526</c:v>
                </c:pt>
                <c:pt idx="5045">
                  <c:v>9.5209880894739261</c:v>
                </c:pt>
                <c:pt idx="5046">
                  <c:v>9.5556063896843888</c:v>
                </c:pt>
                <c:pt idx="5047">
                  <c:v>9.6350248431083667</c:v>
                </c:pt>
                <c:pt idx="5048">
                  <c:v>9.5148789776720797</c:v>
                </c:pt>
                <c:pt idx="5049">
                  <c:v>9.5006243834677786</c:v>
                </c:pt>
                <c:pt idx="5050">
                  <c:v>9.6533521785139058</c:v>
                </c:pt>
                <c:pt idx="5051">
                  <c:v>9.6594612903157504</c:v>
                </c:pt>
                <c:pt idx="5052">
                  <c:v>9.0963531178461157</c:v>
                </c:pt>
                <c:pt idx="5053">
                  <c:v>9.1058991477118187</c:v>
                </c:pt>
                <c:pt idx="5054">
                  <c:v>9.1058991477118187</c:v>
                </c:pt>
                <c:pt idx="5055">
                  <c:v>8.9531626698605322</c:v>
                </c:pt>
                <c:pt idx="5056">
                  <c:v>9.1058991477118187</c:v>
                </c:pt>
                <c:pt idx="5057">
                  <c:v>9.1116267656312449</c:v>
                </c:pt>
                <c:pt idx="5058">
                  <c:v>9.1058991477118187</c:v>
                </c:pt>
                <c:pt idx="5059">
                  <c:v>9.1746305627449054</c:v>
                </c:pt>
                <c:pt idx="5060">
                  <c:v>9.1364464432820753</c:v>
                </c:pt>
                <c:pt idx="5061">
                  <c:v>8.9493442579142606</c:v>
                </c:pt>
                <c:pt idx="5062">
                  <c:v>9.1173543835506656</c:v>
                </c:pt>
                <c:pt idx="5063">
                  <c:v>9.0791702640878444</c:v>
                </c:pt>
                <c:pt idx="5064">
                  <c:v>9.1097175596581028</c:v>
                </c:pt>
                <c:pt idx="5065">
                  <c:v>9.1116267656312449</c:v>
                </c:pt>
                <c:pt idx="5066">
                  <c:v>9.1536292970403519</c:v>
                </c:pt>
                <c:pt idx="5067">
                  <c:v>8.9989836132159198</c:v>
                </c:pt>
                <c:pt idx="5068">
                  <c:v>9.0314401147593202</c:v>
                </c:pt>
                <c:pt idx="5069">
                  <c:v>9.0868070879804073</c:v>
                </c:pt>
                <c:pt idx="5070">
                  <c:v>8.9264337862365633</c:v>
                </c:pt>
                <c:pt idx="5071">
                  <c:v>8.8901588727468752</c:v>
                </c:pt>
                <c:pt idx="5072">
                  <c:v>8.9054325205320115</c:v>
                </c:pt>
                <c:pt idx="5073">
                  <c:v>8.9016141085857257</c:v>
                </c:pt>
                <c:pt idx="5074">
                  <c:v>9.0562597924101507</c:v>
                </c:pt>
                <c:pt idx="5075">
                  <c:v>9.0677150282489976</c:v>
                </c:pt>
                <c:pt idx="5076">
                  <c:v>9.6601723410717195</c:v>
                </c:pt>
                <c:pt idx="5077">
                  <c:v>9.7710325508881848</c:v>
                </c:pt>
                <c:pt idx="5078">
                  <c:v>9.871627926462379</c:v>
                </c:pt>
                <c:pt idx="5079">
                  <c:v>9.7176554128284049</c:v>
                </c:pt>
                <c:pt idx="5080">
                  <c:v>9.6519604736779083</c:v>
                </c:pt>
                <c:pt idx="5081">
                  <c:v>9.6704371753139924</c:v>
                </c:pt>
                <c:pt idx="5082">
                  <c:v>9.690966843798515</c:v>
                </c:pt>
                <c:pt idx="5083">
                  <c:v>9.7258672802222197</c:v>
                </c:pt>
                <c:pt idx="5084">
                  <c:v>9.7032846448892354</c:v>
                </c:pt>
                <c:pt idx="5085">
                  <c:v>9.7197083796768542</c:v>
                </c:pt>
                <c:pt idx="5086">
                  <c:v>9.7114965122830519</c:v>
                </c:pt>
                <c:pt idx="5087">
                  <c:v>9.7073905785861427</c:v>
                </c:pt>
                <c:pt idx="5088">
                  <c:v>9.690966843798515</c:v>
                </c:pt>
                <c:pt idx="5089">
                  <c:v>9.6827549764047092</c:v>
                </c:pt>
                <c:pt idx="5090">
                  <c:v>9.6724901421624434</c:v>
                </c:pt>
                <c:pt idx="5091">
                  <c:v>9.4815642252563173</c:v>
                </c:pt>
                <c:pt idx="5092">
                  <c:v>9.4014985181666457</c:v>
                </c:pt>
                <c:pt idx="5093">
                  <c:v>9.6067952030119397</c:v>
                </c:pt>
                <c:pt idx="5094">
                  <c:v>9.631430805193375</c:v>
                </c:pt>
                <c:pt idx="5095">
                  <c:v>9.5760007002851477</c:v>
                </c:pt>
                <c:pt idx="5096">
                  <c:v>9.6252719046480184</c:v>
                </c:pt>
                <c:pt idx="5097">
                  <c:v>9.6334837720418314</c:v>
                </c:pt>
                <c:pt idx="5098">
                  <c:v>9.6211659709511057</c:v>
                </c:pt>
                <c:pt idx="5099">
                  <c:v>9.6540134405263629</c:v>
                </c:pt>
                <c:pt idx="5100">
                  <c:v>10.357312719866703</c:v>
                </c:pt>
                <c:pt idx="5101">
                  <c:v>10.368330037720735</c:v>
                </c:pt>
                <c:pt idx="5102">
                  <c:v>10.374940428433145</c:v>
                </c:pt>
                <c:pt idx="5103">
                  <c:v>10.370533501291536</c:v>
                </c:pt>
                <c:pt idx="5104">
                  <c:v>10.363923110579114</c:v>
                </c:pt>
                <c:pt idx="5105">
                  <c:v>10.370533501291536</c:v>
                </c:pt>
                <c:pt idx="5106">
                  <c:v>10.370533501291536</c:v>
                </c:pt>
                <c:pt idx="5107">
                  <c:v>10.377143892003954</c:v>
                </c:pt>
                <c:pt idx="5108">
                  <c:v>10.363923110579114</c:v>
                </c:pt>
                <c:pt idx="5109">
                  <c:v>10.363923110579114</c:v>
                </c:pt>
                <c:pt idx="5110">
                  <c:v>10.361719647008318</c:v>
                </c:pt>
                <c:pt idx="5111">
                  <c:v>10.350702329154284</c:v>
                </c:pt>
                <c:pt idx="5112">
                  <c:v>10.333074620587828</c:v>
                </c:pt>
                <c:pt idx="5113">
                  <c:v>10.370533501291536</c:v>
                </c:pt>
                <c:pt idx="5114">
                  <c:v>10.330871157017024</c:v>
                </c:pt>
                <c:pt idx="5115">
                  <c:v>10.13696636278609</c:v>
                </c:pt>
                <c:pt idx="5116">
                  <c:v>10.275784567746879</c:v>
                </c:pt>
                <c:pt idx="5117">
                  <c:v>10.368330037720735</c:v>
                </c:pt>
                <c:pt idx="5118">
                  <c:v>10.269174177034451</c:v>
                </c:pt>
                <c:pt idx="5119">
                  <c:v>10.249343004897192</c:v>
                </c:pt>
                <c:pt idx="5120">
                  <c:v>10.297819203454932</c:v>
                </c:pt>
                <c:pt idx="5121">
                  <c:v>10.255953395609621</c:v>
                </c:pt>
                <c:pt idx="5122">
                  <c:v>10.216291051335105</c:v>
                </c:pt>
                <c:pt idx="5123">
                  <c:v>10.156797534923347</c:v>
                </c:pt>
                <c:pt idx="5124">
                  <c:v>10.51891981869265</c:v>
                </c:pt>
                <c:pt idx="5125">
                  <c:v>10.465280017141085</c:v>
                </c:pt>
                <c:pt idx="5126">
                  <c:v>10.532329769080548</c:v>
                </c:pt>
                <c:pt idx="5127">
                  <c:v>10.536799752543173</c:v>
                </c:pt>
                <c:pt idx="5128">
                  <c:v>10.532329769080548</c:v>
                </c:pt>
                <c:pt idx="5129">
                  <c:v>10.545739719468447</c:v>
                </c:pt>
                <c:pt idx="5130">
                  <c:v>10.514449835230023</c:v>
                </c:pt>
                <c:pt idx="5131">
                  <c:v>10.516684826961342</c:v>
                </c:pt>
                <c:pt idx="5132">
                  <c:v>10.503274876573439</c:v>
                </c:pt>
                <c:pt idx="5133">
                  <c:v>10.552444694662389</c:v>
                </c:pt>
                <c:pt idx="5134">
                  <c:v>10.561384661587654</c:v>
                </c:pt>
                <c:pt idx="5135">
                  <c:v>10.561384661587654</c:v>
                </c:pt>
                <c:pt idx="5136">
                  <c:v>10.565854645050283</c:v>
                </c:pt>
                <c:pt idx="5137">
                  <c:v>10.556914678125024</c:v>
                </c:pt>
                <c:pt idx="5138">
                  <c:v>10.527859785617917</c:v>
                </c:pt>
                <c:pt idx="5139">
                  <c:v>10.436225124633966</c:v>
                </c:pt>
                <c:pt idx="5140">
                  <c:v>10.523389802155279</c:v>
                </c:pt>
                <c:pt idx="5141">
                  <c:v>10.525624793886594</c:v>
                </c:pt>
                <c:pt idx="5142">
                  <c:v>10.458575041947121</c:v>
                </c:pt>
                <c:pt idx="5143">
                  <c:v>10.431755141171333</c:v>
                </c:pt>
                <c:pt idx="5144">
                  <c:v>10.445165091559229</c:v>
                </c:pt>
                <c:pt idx="5145">
                  <c:v>10.422815174246077</c:v>
                </c:pt>
                <c:pt idx="5146">
                  <c:v>10.445165091559229</c:v>
                </c:pt>
                <c:pt idx="5147">
                  <c:v>10.431755141171333</c:v>
                </c:pt>
                <c:pt idx="5148">
                  <c:v>9.6081992350743235</c:v>
                </c:pt>
                <c:pt idx="5149">
                  <c:v>9.6123084032339072</c:v>
                </c:pt>
                <c:pt idx="5150">
                  <c:v>9.6102538191541189</c:v>
                </c:pt>
                <c:pt idx="5151">
                  <c:v>9.6246359077126709</c:v>
                </c:pt>
                <c:pt idx="5152">
                  <c:v>9.5855988101965952</c:v>
                </c:pt>
                <c:pt idx="5153">
                  <c:v>9.772565961457838</c:v>
                </c:pt>
                <c:pt idx="5154">
                  <c:v>9.7787297136972136</c:v>
                </c:pt>
                <c:pt idx="5155">
                  <c:v>9.7787297136972136</c:v>
                </c:pt>
                <c:pt idx="5156">
                  <c:v>9.7807842977770161</c:v>
                </c:pt>
                <c:pt idx="5157">
                  <c:v>9.772565961457838</c:v>
                </c:pt>
                <c:pt idx="5158">
                  <c:v>9.772565961457838</c:v>
                </c:pt>
                <c:pt idx="5159">
                  <c:v>9.7643476251386616</c:v>
                </c:pt>
                <c:pt idx="5160">
                  <c:v>9.7232559435427781</c:v>
                </c:pt>
                <c:pt idx="5161">
                  <c:v>9.6431271644308119</c:v>
                </c:pt>
                <c:pt idx="5162">
                  <c:v>9.7294196957821661</c:v>
                </c:pt>
                <c:pt idx="5163">
                  <c:v>9.3883587385363683</c:v>
                </c:pt>
                <c:pt idx="5164">
                  <c:v>9.5753258897976234</c:v>
                </c:pt>
                <c:pt idx="5165">
                  <c:v>9.6492909166701999</c:v>
                </c:pt>
                <c:pt idx="5166">
                  <c:v>9.7807842977770161</c:v>
                </c:pt>
                <c:pt idx="5167">
                  <c:v>9.669836757468147</c:v>
                </c:pt>
                <c:pt idx="5168">
                  <c:v>9.7129830231438117</c:v>
                </c:pt>
                <c:pt idx="5169">
                  <c:v>9.7129830231438117</c:v>
                </c:pt>
                <c:pt idx="5170">
                  <c:v>9.7314742798619562</c:v>
                </c:pt>
                <c:pt idx="5171">
                  <c:v>9.760238456979069</c:v>
                </c:pt>
                <c:pt idx="5172">
                  <c:v>9.6073594397475279</c:v>
                </c:pt>
                <c:pt idx="5173">
                  <c:v>9.5911938339234428</c:v>
                </c:pt>
                <c:pt idx="5174">
                  <c:v>9.5709868266433311</c:v>
                </c:pt>
                <c:pt idx="5175">
                  <c:v>9.6174629433875829</c:v>
                </c:pt>
                <c:pt idx="5176">
                  <c:v>9.6174629433875829</c:v>
                </c:pt>
                <c:pt idx="5177">
                  <c:v>9.5629040237312868</c:v>
                </c:pt>
                <c:pt idx="5178">
                  <c:v>9.4174135713144871</c:v>
                </c:pt>
                <c:pt idx="5179">
                  <c:v>9.6033180382915084</c:v>
                </c:pt>
                <c:pt idx="5180">
                  <c:v>9.6033180382915084</c:v>
                </c:pt>
                <c:pt idx="5181">
                  <c:v>9.6093801404755368</c:v>
                </c:pt>
                <c:pt idx="5182">
                  <c:v>9.611400841203551</c:v>
                </c:pt>
                <c:pt idx="5183">
                  <c:v>9.6033180382915084</c:v>
                </c:pt>
                <c:pt idx="5184">
                  <c:v>9.5992766368354854</c:v>
                </c:pt>
                <c:pt idx="5185">
                  <c:v>9.5891731331954304</c:v>
                </c:pt>
                <c:pt idx="5186">
                  <c:v>9.5548212208192425</c:v>
                </c:pt>
                <c:pt idx="5187">
                  <c:v>9.5346142135391307</c:v>
                </c:pt>
                <c:pt idx="5188">
                  <c:v>9.4598482866027247</c:v>
                </c:pt>
                <c:pt idx="5189">
                  <c:v>9.445703381506636</c:v>
                </c:pt>
                <c:pt idx="5190">
                  <c:v>9.4679310895147655</c:v>
                </c:pt>
                <c:pt idx="5191">
                  <c:v>9.5204693084430527</c:v>
                </c:pt>
                <c:pt idx="5192">
                  <c:v>9.5063244033469729</c:v>
                </c:pt>
                <c:pt idx="5193">
                  <c:v>9.5750282280993506</c:v>
                </c:pt>
                <c:pt idx="5194">
                  <c:v>9.5467384179071946</c:v>
                </c:pt>
                <c:pt idx="5195">
                  <c:v>9.6215043448436042</c:v>
                </c:pt>
                <c:pt idx="5196">
                  <c:v>10.069957982675078</c:v>
                </c:pt>
                <c:pt idx="5197">
                  <c:v>9.9794361935312672</c:v>
                </c:pt>
                <c:pt idx="5198">
                  <c:v>9.9183866148063586</c:v>
                </c:pt>
                <c:pt idx="5199">
                  <c:v>9.9668052462088674</c:v>
                </c:pt>
                <c:pt idx="5200">
                  <c:v>10.057327035352683</c:v>
                </c:pt>
                <c:pt idx="5201">
                  <c:v>10.023644509159636</c:v>
                </c:pt>
                <c:pt idx="5202">
                  <c:v>10.051011561691485</c:v>
                </c:pt>
                <c:pt idx="5203">
                  <c:v>10.044696088030289</c:v>
                </c:pt>
                <c:pt idx="5204">
                  <c:v>10.101535350981067</c:v>
                </c:pt>
                <c:pt idx="5205">
                  <c:v>9.8994401938227714</c:v>
                </c:pt>
                <c:pt idx="5206">
                  <c:v>9.9478588252252731</c:v>
                </c:pt>
                <c:pt idx="5207">
                  <c:v>9.9268072463546204</c:v>
                </c:pt>
                <c:pt idx="5208">
                  <c:v>9.9583846146606074</c:v>
                </c:pt>
                <c:pt idx="5209">
                  <c:v>9.8594421939685226</c:v>
                </c:pt>
                <c:pt idx="5210">
                  <c:v>9.7899719836953469</c:v>
                </c:pt>
                <c:pt idx="5211">
                  <c:v>9.8341802993237355</c:v>
                </c:pt>
                <c:pt idx="5212">
                  <c:v>9.8047080889048122</c:v>
                </c:pt>
                <c:pt idx="5213">
                  <c:v>9.9689104040959258</c:v>
                </c:pt>
                <c:pt idx="5214">
                  <c:v>9.762604931163505</c:v>
                </c:pt>
                <c:pt idx="5215">
                  <c:v>10.015223877611373</c:v>
                </c:pt>
                <c:pt idx="5216">
                  <c:v>9.9668052462088674</c:v>
                </c:pt>
                <c:pt idx="5217">
                  <c:v>9.943648509451144</c:v>
                </c:pt>
                <c:pt idx="5218">
                  <c:v>9.9773310356441947</c:v>
                </c:pt>
                <c:pt idx="5219">
                  <c:v>9.9352278779028751</c:v>
                </c:pt>
                <c:pt idx="5220">
                  <c:v>9.8430963595364336</c:v>
                </c:pt>
                <c:pt idx="5221">
                  <c:v>9.8596342739969831</c:v>
                </c:pt>
                <c:pt idx="5222">
                  <c:v>9.8430963595364336</c:v>
                </c:pt>
                <c:pt idx="5223">
                  <c:v>9.8389618809212909</c:v>
                </c:pt>
                <c:pt idx="5224">
                  <c:v>9.8182894878456093</c:v>
                </c:pt>
                <c:pt idx="5225">
                  <c:v>9.8162222485380468</c:v>
                </c:pt>
                <c:pt idx="5226">
                  <c:v>9.7976170947699348</c:v>
                </c:pt>
                <c:pt idx="5227">
                  <c:v>9.8306929236910232</c:v>
                </c:pt>
                <c:pt idx="5228">
                  <c:v>9.8182894878456093</c:v>
                </c:pt>
                <c:pt idx="5229">
                  <c:v>9.9547272821451198</c:v>
                </c:pt>
                <c:pt idx="5230">
                  <c:v>9.6425741467023176</c:v>
                </c:pt>
                <c:pt idx="5231">
                  <c:v>9.681851693546113</c:v>
                </c:pt>
                <c:pt idx="5232">
                  <c:v>9.7769447016942497</c:v>
                </c:pt>
                <c:pt idx="5233">
                  <c:v>9.6281034715493359</c:v>
                </c:pt>
                <c:pt idx="5234">
                  <c:v>9.7169947617747692</c:v>
                </c:pt>
                <c:pt idx="5235">
                  <c:v>9.7624740265412768</c:v>
                </c:pt>
                <c:pt idx="5236">
                  <c:v>9.6529103432401602</c:v>
                </c:pt>
                <c:pt idx="5237">
                  <c:v>9.5660862923223036</c:v>
                </c:pt>
                <c:pt idx="5238">
                  <c:v>9.630170710856909</c:v>
                </c:pt>
                <c:pt idx="5239">
                  <c:v>9.6157000357039308</c:v>
                </c:pt>
                <c:pt idx="5240">
                  <c:v>9.793482616154801</c:v>
                </c:pt>
                <c:pt idx="5241">
                  <c:v>9.8100205306153487</c:v>
                </c:pt>
                <c:pt idx="5242">
                  <c:v>9.8038188126926418</c:v>
                </c:pt>
                <c:pt idx="5243">
                  <c:v>9.7521378300034378</c:v>
                </c:pt>
                <c:pt idx="5244">
                  <c:v>9.5134695026769247</c:v>
                </c:pt>
                <c:pt idx="5245">
                  <c:v>9.6246443126631398</c:v>
                </c:pt>
                <c:pt idx="5246">
                  <c:v>9.6852851181101709</c:v>
                </c:pt>
                <c:pt idx="5247">
                  <c:v>9.4791063795902772</c:v>
                </c:pt>
                <c:pt idx="5248">
                  <c:v>9.6165588719368706</c:v>
                </c:pt>
                <c:pt idx="5249">
                  <c:v>9.4144228537801151</c:v>
                </c:pt>
                <c:pt idx="5250">
                  <c:v>9.4932559008612465</c:v>
                </c:pt>
                <c:pt idx="5251">
                  <c:v>9.5458112655820084</c:v>
                </c:pt>
                <c:pt idx="5252">
                  <c:v>9.5458112655820084</c:v>
                </c:pt>
                <c:pt idx="5253">
                  <c:v>9.4932559008612465</c:v>
                </c:pt>
                <c:pt idx="5254">
                  <c:v>9.5397471850372995</c:v>
                </c:pt>
                <c:pt idx="5255">
                  <c:v>9.4548500574114662</c:v>
                </c:pt>
                <c:pt idx="5256">
                  <c:v>9.5336831044926011</c:v>
                </c:pt>
                <c:pt idx="5257">
                  <c:v>9.440700536140497</c:v>
                </c:pt>
                <c:pt idx="5258">
                  <c:v>9.5053840619506555</c:v>
                </c:pt>
                <c:pt idx="5259">
                  <c:v>9.4750636592271462</c:v>
                </c:pt>
                <c:pt idx="5260">
                  <c:v>9.345696607606822</c:v>
                </c:pt>
                <c:pt idx="5261">
                  <c:v>9.5215549434031956</c:v>
                </c:pt>
                <c:pt idx="5262">
                  <c:v>9.4043160528722787</c:v>
                </c:pt>
                <c:pt idx="5263">
                  <c:v>9.5296403841294648</c:v>
                </c:pt>
                <c:pt idx="5264">
                  <c:v>9.5074054221322193</c:v>
                </c:pt>
                <c:pt idx="5265">
                  <c:v>9.5053840619506555</c:v>
                </c:pt>
                <c:pt idx="5266">
                  <c:v>9.5781530284870833</c:v>
                </c:pt>
                <c:pt idx="5267">
                  <c:v>9.5478326257635739</c:v>
                </c:pt>
                <c:pt idx="5268">
                  <c:v>9.6432446475404436</c:v>
                </c:pt>
                <c:pt idx="5269">
                  <c:v>9.752394743552717</c:v>
                </c:pt>
                <c:pt idx="5270">
                  <c:v>9.7400381289098128</c:v>
                </c:pt>
                <c:pt idx="5271">
                  <c:v>9.6864927987905851</c:v>
                </c:pt>
                <c:pt idx="5272">
                  <c:v>9.7420975646836343</c:v>
                </c:pt>
                <c:pt idx="5273">
                  <c:v>9.7420975646836343</c:v>
                </c:pt>
                <c:pt idx="5274">
                  <c:v>9.7338598215883643</c:v>
                </c:pt>
                <c:pt idx="5275">
                  <c:v>9.7215032069454672</c:v>
                </c:pt>
                <c:pt idx="5276">
                  <c:v>9.7194437711716475</c:v>
                </c:pt>
                <c:pt idx="5277">
                  <c:v>9.6988494134334768</c:v>
                </c:pt>
                <c:pt idx="5278">
                  <c:v>9.682373927242951</c:v>
                </c:pt>
                <c:pt idx="5279">
                  <c:v>9.7297409500407337</c:v>
                </c:pt>
                <c:pt idx="5280">
                  <c:v>9.6041153678379239</c:v>
                </c:pt>
                <c:pt idx="5281">
                  <c:v>9.5608672165877842</c:v>
                </c:pt>
                <c:pt idx="5282">
                  <c:v>9.6288285971237215</c:v>
                </c:pt>
                <c:pt idx="5283">
                  <c:v>9.4784897856351158</c:v>
                </c:pt>
                <c:pt idx="5284">
                  <c:v>9.6205908540284568</c:v>
                </c:pt>
                <c:pt idx="5285">
                  <c:v>9.4373010701587852</c:v>
                </c:pt>
                <c:pt idx="5286">
                  <c:v>9.5794021385521226</c:v>
                </c:pt>
                <c:pt idx="5287">
                  <c:v>9.5546889092663267</c:v>
                </c:pt>
                <c:pt idx="5288">
                  <c:v>9.6329474686713539</c:v>
                </c:pt>
                <c:pt idx="5289">
                  <c:v>9.682373927242951</c:v>
                </c:pt>
                <c:pt idx="5290">
                  <c:v>9.6700173126000557</c:v>
                </c:pt>
                <c:pt idx="5291">
                  <c:v>9.6700173126000557</c:v>
                </c:pt>
                <c:pt idx="5292">
                  <c:v>10.867436183680029</c:v>
                </c:pt>
                <c:pt idx="5293">
                  <c:v>10.842117412736123</c:v>
                </c:pt>
                <c:pt idx="5294">
                  <c:v>10.789178164398866</c:v>
                </c:pt>
                <c:pt idx="5295">
                  <c:v>10.826005467590001</c:v>
                </c:pt>
                <c:pt idx="5296">
                  <c:v>10.812195228893328</c:v>
                </c:pt>
                <c:pt idx="5297">
                  <c:v>10.878944715927261</c:v>
                </c:pt>
                <c:pt idx="5298">
                  <c:v>10.821402054691109</c:v>
                </c:pt>
                <c:pt idx="5299">
                  <c:v>10.826005467590001</c:v>
                </c:pt>
                <c:pt idx="5300">
                  <c:v>10.901961780421713</c:v>
                </c:pt>
                <c:pt idx="5301">
                  <c:v>10.812195228893328</c:v>
                </c:pt>
                <c:pt idx="5302">
                  <c:v>10.752350861207729</c:v>
                </c:pt>
                <c:pt idx="5303">
                  <c:v>10.805290109544988</c:v>
                </c:pt>
                <c:pt idx="5304">
                  <c:v>10.888151541725042</c:v>
                </c:pt>
                <c:pt idx="5305">
                  <c:v>10.823703761140553</c:v>
                </c:pt>
                <c:pt idx="5306">
                  <c:v>10.736238916061607</c:v>
                </c:pt>
                <c:pt idx="5307">
                  <c:v>10.660282603229893</c:v>
                </c:pt>
                <c:pt idx="5308">
                  <c:v>10.830608880488896</c:v>
                </c:pt>
                <c:pt idx="5309">
                  <c:v>10.747747448308838</c:v>
                </c:pt>
                <c:pt idx="5310">
                  <c:v>10.724730383814373</c:v>
                </c:pt>
                <c:pt idx="5311">
                  <c:v>10.710920145117699</c:v>
                </c:pt>
                <c:pt idx="5312">
                  <c:v>10.59353311619596</c:v>
                </c:pt>
                <c:pt idx="5313">
                  <c:v>10.842117412736123</c:v>
                </c:pt>
                <c:pt idx="5314">
                  <c:v>10.924978844916172</c:v>
                </c:pt>
                <c:pt idx="5315">
                  <c:v>10.959504441657867</c:v>
                </c:pt>
                <c:pt idx="5316">
                  <c:v>11.894505340354334</c:v>
                </c:pt>
                <c:pt idx="5317">
                  <c:v>12.180967744785081</c:v>
                </c:pt>
                <c:pt idx="5318">
                  <c:v>12.193756244982882</c:v>
                </c:pt>
                <c:pt idx="5319">
                  <c:v>12.117025243796069</c:v>
                </c:pt>
                <c:pt idx="5320">
                  <c:v>12.122140643875195</c:v>
                </c:pt>
                <c:pt idx="5321">
                  <c:v>12.127256043954313</c:v>
                </c:pt>
                <c:pt idx="5322">
                  <c:v>12.145159944231235</c:v>
                </c:pt>
                <c:pt idx="5323">
                  <c:v>12.198871645061995</c:v>
                </c:pt>
                <c:pt idx="5324">
                  <c:v>12.183525444824642</c:v>
                </c:pt>
                <c:pt idx="5325">
                  <c:v>12.173294644666401</c:v>
                </c:pt>
                <c:pt idx="5326">
                  <c:v>12.183525444824642</c:v>
                </c:pt>
                <c:pt idx="5327">
                  <c:v>12.183525444824642</c:v>
                </c:pt>
                <c:pt idx="5328">
                  <c:v>12.058198142886182</c:v>
                </c:pt>
                <c:pt idx="5329">
                  <c:v>12.086332843321356</c:v>
                </c:pt>
                <c:pt idx="5330">
                  <c:v>12.157948444429039</c:v>
                </c:pt>
                <c:pt idx="5331">
                  <c:v>12.140044544152115</c:v>
                </c:pt>
                <c:pt idx="5332">
                  <c:v>12.109352143677393</c:v>
                </c:pt>
                <c:pt idx="5333">
                  <c:v>12.114467543756508</c:v>
                </c:pt>
                <c:pt idx="5334">
                  <c:v>12.127256043954313</c:v>
                </c:pt>
                <c:pt idx="5335">
                  <c:v>12.106794443637838</c:v>
                </c:pt>
                <c:pt idx="5336">
                  <c:v>12.114467543756508</c:v>
                </c:pt>
                <c:pt idx="5337">
                  <c:v>12.142602244191679</c:v>
                </c:pt>
                <c:pt idx="5338">
                  <c:v>12.132371444033426</c:v>
                </c:pt>
                <c:pt idx="5339">
                  <c:v>12.132371444033426</c:v>
                </c:pt>
                <c:pt idx="5340">
                  <c:v>11.448829660606469</c:v>
                </c:pt>
                <c:pt idx="5341">
                  <c:v>11.44641351541307</c:v>
                </c:pt>
                <c:pt idx="5342">
                  <c:v>11.44641351541307</c:v>
                </c:pt>
                <c:pt idx="5343">
                  <c:v>11.44641351541307</c:v>
                </c:pt>
                <c:pt idx="5344">
                  <c:v>11.429500499059223</c:v>
                </c:pt>
                <c:pt idx="5345">
                  <c:v>11.429500499059223</c:v>
                </c:pt>
                <c:pt idx="5346">
                  <c:v>11.429500499059223</c:v>
                </c:pt>
                <c:pt idx="5347">
                  <c:v>11.429500499059223</c:v>
                </c:pt>
                <c:pt idx="5348">
                  <c:v>11.424668208672403</c:v>
                </c:pt>
                <c:pt idx="5349">
                  <c:v>11.41500362789877</c:v>
                </c:pt>
                <c:pt idx="5350">
                  <c:v>11.422252063478997</c:v>
                </c:pt>
                <c:pt idx="5351">
                  <c:v>11.431916644252619</c:v>
                </c:pt>
                <c:pt idx="5352">
                  <c:v>11.429500499059223</c:v>
                </c:pt>
                <c:pt idx="5353">
                  <c:v>11.410171337511963</c:v>
                </c:pt>
                <c:pt idx="5354">
                  <c:v>11.371513014417442</c:v>
                </c:pt>
                <c:pt idx="5355">
                  <c:v>11.054997994081068</c:v>
                </c:pt>
                <c:pt idx="5356">
                  <c:v>11.373929159610849</c:v>
                </c:pt>
                <c:pt idx="5357">
                  <c:v>11.427084353865812</c:v>
                </c:pt>
                <c:pt idx="5358">
                  <c:v>11.419835918285585</c:v>
                </c:pt>
                <c:pt idx="5359">
                  <c:v>11.388426030771292</c:v>
                </c:pt>
                <c:pt idx="5360">
                  <c:v>11.3932583211581</c:v>
                </c:pt>
                <c:pt idx="5361">
                  <c:v>11.398090611544927</c:v>
                </c:pt>
                <c:pt idx="5362">
                  <c:v>11.400506756738331</c:v>
                </c:pt>
                <c:pt idx="5363">
                  <c:v>11.417419773092178</c:v>
                </c:pt>
                <c:pt idx="5364">
                  <c:v>9.3732487345603275</c:v>
                </c:pt>
                <c:pt idx="5365">
                  <c:v>9.3772158532835945</c:v>
                </c:pt>
                <c:pt idx="5366">
                  <c:v>9.3891172094534028</c:v>
                </c:pt>
                <c:pt idx="5367">
                  <c:v>9.3831665313685022</c:v>
                </c:pt>
                <c:pt idx="5368">
                  <c:v>9.3831665313685022</c:v>
                </c:pt>
                <c:pt idx="5369">
                  <c:v>9.3891172094534028</c:v>
                </c:pt>
                <c:pt idx="5370">
                  <c:v>9.3970514468999333</c:v>
                </c:pt>
                <c:pt idx="5371">
                  <c:v>9.4030021249848375</c:v>
                </c:pt>
                <c:pt idx="5372">
                  <c:v>9.3970514468999333</c:v>
                </c:pt>
                <c:pt idx="5373">
                  <c:v>9.3911007688150256</c:v>
                </c:pt>
                <c:pt idx="5374">
                  <c:v>9.4149034811546333</c:v>
                </c:pt>
                <c:pt idx="5375">
                  <c:v>9.4089528030697345</c:v>
                </c:pt>
                <c:pt idx="5376">
                  <c:v>9.3514295815823552</c:v>
                </c:pt>
                <c:pt idx="5377">
                  <c:v>9.4069692437081027</c:v>
                </c:pt>
                <c:pt idx="5378">
                  <c:v>9.3752322939219663</c:v>
                </c:pt>
                <c:pt idx="5379">
                  <c:v>9.101501102016492</c:v>
                </c:pt>
                <c:pt idx="5380">
                  <c:v>9.3851500907301251</c:v>
                </c:pt>
                <c:pt idx="5381">
                  <c:v>9.3851500907301251</c:v>
                </c:pt>
                <c:pt idx="5382">
                  <c:v>9.3911007688150256</c:v>
                </c:pt>
                <c:pt idx="5383">
                  <c:v>9.3811829720068651</c:v>
                </c:pt>
                <c:pt idx="5384">
                  <c:v>9.4327555154093492</c:v>
                </c:pt>
                <c:pt idx="5385">
                  <c:v>9.4109363624313662</c:v>
                </c:pt>
                <c:pt idx="5386">
                  <c:v>9.4327555154093492</c:v>
                </c:pt>
                <c:pt idx="5387">
                  <c:v>9.444656871579145</c:v>
                </c:pt>
                <c:pt idx="5388">
                  <c:v>8.5706671406879753</c:v>
                </c:pt>
                <c:pt idx="5389">
                  <c:v>8.5778656477833355</c:v>
                </c:pt>
                <c:pt idx="5390">
                  <c:v>8.5832645281048556</c:v>
                </c:pt>
                <c:pt idx="5391">
                  <c:v>8.5778656477833355</c:v>
                </c:pt>
                <c:pt idx="5392">
                  <c:v>8.5832645281048556</c:v>
                </c:pt>
                <c:pt idx="5393">
                  <c:v>8.5760660210095008</c:v>
                </c:pt>
                <c:pt idx="5394">
                  <c:v>8.5832645281048556</c:v>
                </c:pt>
                <c:pt idx="5395">
                  <c:v>8.5958619155217342</c:v>
                </c:pt>
                <c:pt idx="5396">
                  <c:v>8.5940622887478977</c:v>
                </c:pt>
                <c:pt idx="5397">
                  <c:v>8.5958619155217342</c:v>
                </c:pt>
                <c:pt idx="5398">
                  <c:v>8.5958619155217342</c:v>
                </c:pt>
                <c:pt idx="5399">
                  <c:v>8.5958619155217342</c:v>
                </c:pt>
                <c:pt idx="5400">
                  <c:v>8.5850641548786992</c:v>
                </c:pt>
                <c:pt idx="5401">
                  <c:v>8.5940622887478977</c:v>
                </c:pt>
                <c:pt idx="5402">
                  <c:v>8.5364742319850233</c:v>
                </c:pt>
                <c:pt idx="5403">
                  <c:v>8.4392943861976644</c:v>
                </c:pt>
                <c:pt idx="5404">
                  <c:v>8.5508712461757401</c:v>
                </c:pt>
                <c:pt idx="5405">
                  <c:v>8.5796652745571773</c:v>
                </c:pt>
                <c:pt idx="5406">
                  <c:v>8.5652682603664552</c:v>
                </c:pt>
                <c:pt idx="5407">
                  <c:v>8.5868637816525286</c:v>
                </c:pt>
                <c:pt idx="5408">
                  <c:v>8.5544704997234202</c:v>
                </c:pt>
                <c:pt idx="5409">
                  <c:v>8.5688675139141353</c:v>
                </c:pt>
                <c:pt idx="5410">
                  <c:v>8.5886634084263722</c:v>
                </c:pt>
                <c:pt idx="5411">
                  <c:v>8.5850641548786992</c:v>
                </c:pt>
                <c:pt idx="5412">
                  <c:v>8.7353842333512777</c:v>
                </c:pt>
                <c:pt idx="5413">
                  <c:v>8.742698050611363</c:v>
                </c:pt>
                <c:pt idx="5414">
                  <c:v>8.7445265049263927</c:v>
                </c:pt>
                <c:pt idx="5415">
                  <c:v>8.742698050611363</c:v>
                </c:pt>
                <c:pt idx="5416">
                  <c:v>8.742698050611363</c:v>
                </c:pt>
                <c:pt idx="5417">
                  <c:v>8.742698050611363</c:v>
                </c:pt>
                <c:pt idx="5418">
                  <c:v>8.742698050611363</c:v>
                </c:pt>
                <c:pt idx="5419">
                  <c:v>8.742698050611363</c:v>
                </c:pt>
                <c:pt idx="5420">
                  <c:v>8.742698050611363</c:v>
                </c:pt>
                <c:pt idx="5421">
                  <c:v>8.737212687666295</c:v>
                </c:pt>
                <c:pt idx="5422">
                  <c:v>8.7390411419813159</c:v>
                </c:pt>
                <c:pt idx="5423">
                  <c:v>8.7335557790362515</c:v>
                </c:pt>
                <c:pt idx="5424">
                  <c:v>8.7408695962963474</c:v>
                </c:pt>
                <c:pt idx="5425">
                  <c:v>8.7189281445160614</c:v>
                </c:pt>
                <c:pt idx="5426">
                  <c:v>8.6348192460250157</c:v>
                </c:pt>
                <c:pt idx="5427">
                  <c:v>8.517798169863541</c:v>
                </c:pt>
                <c:pt idx="5428">
                  <c:v>8.6695598780104515</c:v>
                </c:pt>
                <c:pt idx="5429">
                  <c:v>8.6750452409555123</c:v>
                </c:pt>
                <c:pt idx="5430">
                  <c:v>8.6969866927357948</c:v>
                </c:pt>
                <c:pt idx="5431">
                  <c:v>8.6969866927357948</c:v>
                </c:pt>
                <c:pt idx="5432">
                  <c:v>8.6860159668456536</c:v>
                </c:pt>
                <c:pt idx="5433">
                  <c:v>8.7006436013658384</c:v>
                </c:pt>
                <c:pt idx="5434">
                  <c:v>8.7134427815709987</c:v>
                </c:pt>
                <c:pt idx="5435">
                  <c:v>8.7207565988310893</c:v>
                </c:pt>
                <c:pt idx="5436">
                  <c:v>9.6713826444563473</c:v>
                </c:pt>
                <c:pt idx="5437">
                  <c:v>9.6774621279519728</c:v>
                </c:pt>
                <c:pt idx="5438">
                  <c:v>9.6815151169490647</c:v>
                </c:pt>
                <c:pt idx="5439">
                  <c:v>9.6754356334534375</c:v>
                </c:pt>
                <c:pt idx="5440">
                  <c:v>9.6754356334534375</c:v>
                </c:pt>
                <c:pt idx="5441">
                  <c:v>9.6835416114476054</c:v>
                </c:pt>
                <c:pt idx="5442">
                  <c:v>9.6754356334534375</c:v>
                </c:pt>
                <c:pt idx="5443">
                  <c:v>9.6754356334534375</c:v>
                </c:pt>
                <c:pt idx="5444">
                  <c:v>9.6754356334534375</c:v>
                </c:pt>
                <c:pt idx="5445">
                  <c:v>9.6693561499578013</c:v>
                </c:pt>
                <c:pt idx="5446">
                  <c:v>9.6693561499578013</c:v>
                </c:pt>
                <c:pt idx="5447">
                  <c:v>9.6551706884680026</c:v>
                </c:pt>
                <c:pt idx="5448">
                  <c:v>9.6409852269782057</c:v>
                </c:pt>
                <c:pt idx="5449">
                  <c:v>9.6450382159752888</c:v>
                </c:pt>
                <c:pt idx="5450">
                  <c:v>9.6004553370073484</c:v>
                </c:pt>
                <c:pt idx="5451">
                  <c:v>9.6045083260044226</c:v>
                </c:pt>
                <c:pt idx="5452">
                  <c:v>9.6024818315058837</c:v>
                </c:pt>
                <c:pt idx="5453">
                  <c:v>9.5842433810189949</c:v>
                </c:pt>
                <c:pt idx="5454">
                  <c:v>9.5903228645146239</c:v>
                </c:pt>
                <c:pt idx="5455">
                  <c:v>9.6450382159752888</c:v>
                </c:pt>
                <c:pt idx="5456">
                  <c:v>9.6632766664621759</c:v>
                </c:pt>
                <c:pt idx="5457">
                  <c:v>9.6349057434825625</c:v>
                </c:pt>
                <c:pt idx="5458">
                  <c:v>9.665303160960713</c:v>
                </c:pt>
                <c:pt idx="5459">
                  <c:v>9.6734091389548862</c:v>
                </c:pt>
                <c:pt idx="5460">
                  <c:v>8.9878008212610947</c:v>
                </c:pt>
                <c:pt idx="5461">
                  <c:v>8.9878008212610947</c:v>
                </c:pt>
                <c:pt idx="5462">
                  <c:v>8.9934446885788493</c:v>
                </c:pt>
                <c:pt idx="5463">
                  <c:v>9.0009698450025049</c:v>
                </c:pt>
                <c:pt idx="5464">
                  <c:v>8.9934446885788493</c:v>
                </c:pt>
                <c:pt idx="5465">
                  <c:v>9.1571168407936128</c:v>
                </c:pt>
                <c:pt idx="5466">
                  <c:v>8.9990885558965967</c:v>
                </c:pt>
                <c:pt idx="5467">
                  <c:v>9.0047324232143442</c:v>
                </c:pt>
                <c:pt idx="5468">
                  <c:v>9.0047324232143442</c:v>
                </c:pt>
                <c:pt idx="5469">
                  <c:v>8.9915633994729216</c:v>
                </c:pt>
                <c:pt idx="5470">
                  <c:v>9.0160201578498498</c:v>
                </c:pt>
                <c:pt idx="5471">
                  <c:v>9.0216640251675972</c:v>
                </c:pt>
                <c:pt idx="5472">
                  <c:v>8.9746317975196757</c:v>
                </c:pt>
                <c:pt idx="5473">
                  <c:v>9.0047324232143442</c:v>
                </c:pt>
                <c:pt idx="5474">
                  <c:v>9.0084950014261782</c:v>
                </c:pt>
                <c:pt idx="5475">
                  <c:v>8.8880924986474987</c:v>
                </c:pt>
                <c:pt idx="5476">
                  <c:v>8.8372976927877449</c:v>
                </c:pt>
                <c:pt idx="5477">
                  <c:v>8.8824486313297513</c:v>
                </c:pt>
                <c:pt idx="5478">
                  <c:v>8.9294808589776764</c:v>
                </c:pt>
                <c:pt idx="5479">
                  <c:v>9.0291891815912617</c:v>
                </c:pt>
                <c:pt idx="5480">
                  <c:v>8.8918550768593292</c:v>
                </c:pt>
                <c:pt idx="5481">
                  <c:v>8.8749234749060779</c:v>
                </c:pt>
                <c:pt idx="5482">
                  <c:v>9.0574085181800186</c:v>
                </c:pt>
                <c:pt idx="5483">
                  <c:v>9.0781026983451021</c:v>
                </c:pt>
                <c:pt idx="5484">
                  <c:v>7.7873722295999963</c:v>
                </c:pt>
                <c:pt idx="5485">
                  <c:v>7.8343869566066298</c:v>
                </c:pt>
                <c:pt idx="5486">
                  <c:v>7.8230385742257162</c:v>
                </c:pt>
                <c:pt idx="5487">
                  <c:v>7.8343869566066298</c:v>
                </c:pt>
                <c:pt idx="5488">
                  <c:v>7.8343869566066298</c:v>
                </c:pt>
                <c:pt idx="5489">
                  <c:v>7.8279021666746811</c:v>
                </c:pt>
                <c:pt idx="5490">
                  <c:v>7.8181749817767576</c:v>
                </c:pt>
                <c:pt idx="5491">
                  <c:v>7.8052054019128558</c:v>
                </c:pt>
                <c:pt idx="5492">
                  <c:v>7.7922358220489558</c:v>
                </c:pt>
                <c:pt idx="5493">
                  <c:v>7.8343869566066298</c:v>
                </c:pt>
                <c:pt idx="5494">
                  <c:v>7.8392505490555955</c:v>
                </c:pt>
                <c:pt idx="5495">
                  <c:v>7.8343869566066298</c:v>
                </c:pt>
                <c:pt idx="5496">
                  <c:v>7.8311445616406568</c:v>
                </c:pt>
                <c:pt idx="5497">
                  <c:v>7.8165537842937729</c:v>
                </c:pt>
                <c:pt idx="5498">
                  <c:v>7.5782377542946175</c:v>
                </c:pt>
                <c:pt idx="5499">
                  <c:v>7.5133898549751201</c:v>
                </c:pt>
                <c:pt idx="5500">
                  <c:v>7.7063123554506285</c:v>
                </c:pt>
                <c:pt idx="5501">
                  <c:v>7.7533270824572638</c:v>
                </c:pt>
                <c:pt idx="5502">
                  <c:v>7.7549482799402449</c:v>
                </c:pt>
                <c:pt idx="5503">
                  <c:v>7.7776450447020729</c:v>
                </c:pt>
                <c:pt idx="5504">
                  <c:v>7.7841298346340198</c:v>
                </c:pt>
                <c:pt idx="5505">
                  <c:v>7.7760238472190819</c:v>
                </c:pt>
                <c:pt idx="5506">
                  <c:v>7.7906146245659702</c:v>
                </c:pt>
                <c:pt idx="5507">
                  <c:v>7.7889934270829828</c:v>
                </c:pt>
                <c:pt idx="5508">
                  <c:v>8.6237555496802791</c:v>
                </c:pt>
                <c:pt idx="5509">
                  <c:v>8.6237555496802791</c:v>
                </c:pt>
                <c:pt idx="5510">
                  <c:v>8.6237555496802791</c:v>
                </c:pt>
                <c:pt idx="5511">
                  <c:v>8.6165772658273188</c:v>
                </c:pt>
                <c:pt idx="5512">
                  <c:v>8.611193552937598</c:v>
                </c:pt>
                <c:pt idx="5513">
                  <c:v>8.6165772658273188</c:v>
                </c:pt>
                <c:pt idx="5514">
                  <c:v>8.6291392625700016</c:v>
                </c:pt>
                <c:pt idx="5515">
                  <c:v>8.6165772658273188</c:v>
                </c:pt>
                <c:pt idx="5516">
                  <c:v>8.6237555496802791</c:v>
                </c:pt>
                <c:pt idx="5517">
                  <c:v>8.6165772658273188</c:v>
                </c:pt>
                <c:pt idx="5518">
                  <c:v>8.611193552937598</c:v>
                </c:pt>
                <c:pt idx="5519">
                  <c:v>8.611193552937598</c:v>
                </c:pt>
                <c:pt idx="5520">
                  <c:v>8.6076044110111116</c:v>
                </c:pt>
                <c:pt idx="5521">
                  <c:v>8.5842749884889926</c:v>
                </c:pt>
                <c:pt idx="5522">
                  <c:v>8.532232430555025</c:v>
                </c:pt>
                <c:pt idx="5523">
                  <c:v>8.3079110601499995</c:v>
                </c:pt>
                <c:pt idx="5524">
                  <c:v>8.4496821662459762</c:v>
                </c:pt>
                <c:pt idx="5525">
                  <c:v>8.5537672821139097</c:v>
                </c:pt>
                <c:pt idx="5526">
                  <c:v>8.5501781401874215</c:v>
                </c:pt>
                <c:pt idx="5527">
                  <c:v>8.5681238498198269</c:v>
                </c:pt>
                <c:pt idx="5528">
                  <c:v>8.5609455659668718</c:v>
                </c:pt>
                <c:pt idx="5529">
                  <c:v>8.5932478433051944</c:v>
                </c:pt>
                <c:pt idx="5530">
                  <c:v>8.611193552937598</c:v>
                </c:pt>
                <c:pt idx="5531">
                  <c:v>8.611193552937598</c:v>
                </c:pt>
                <c:pt idx="5532">
                  <c:v>9.5628455650699191</c:v>
                </c:pt>
                <c:pt idx="5533">
                  <c:v>9.62689852766988</c:v>
                </c:pt>
                <c:pt idx="5534">
                  <c:v>9.6188919073448815</c:v>
                </c:pt>
                <c:pt idx="5535">
                  <c:v>9.616890252263639</c:v>
                </c:pt>
                <c:pt idx="5536">
                  <c:v>9.6188919073448815</c:v>
                </c:pt>
                <c:pt idx="5537">
                  <c:v>9.5528372896636728</c:v>
                </c:pt>
                <c:pt idx="5538">
                  <c:v>9.5728538404761583</c:v>
                </c:pt>
                <c:pt idx="5539">
                  <c:v>9.6188919073448815</c:v>
                </c:pt>
                <c:pt idx="5540">
                  <c:v>9.6188919073448815</c:v>
                </c:pt>
                <c:pt idx="5541">
                  <c:v>9.62689852766988</c:v>
                </c:pt>
                <c:pt idx="5542">
                  <c:v>9.6188919073448815</c:v>
                </c:pt>
                <c:pt idx="5543">
                  <c:v>9.6068819768573874</c:v>
                </c:pt>
                <c:pt idx="5544">
                  <c:v>9.5808604608011496</c:v>
                </c:pt>
                <c:pt idx="5545">
                  <c:v>9.5688505303136608</c:v>
                </c:pt>
                <c:pt idx="5546">
                  <c:v>9.5488339795011683</c:v>
                </c:pt>
                <c:pt idx="5547">
                  <c:v>9.5188091532824313</c:v>
                </c:pt>
                <c:pt idx="5548">
                  <c:v>9.512804188038686</c:v>
                </c:pt>
                <c:pt idx="5549">
                  <c:v>9.5208108083636827</c:v>
                </c:pt>
                <c:pt idx="5550">
                  <c:v>9.5208108083636827</c:v>
                </c:pt>
                <c:pt idx="5551">
                  <c:v>9.5007942575511954</c:v>
                </c:pt>
                <c:pt idx="5552">
                  <c:v>9.5608439099886642</c:v>
                </c:pt>
                <c:pt idx="5553">
                  <c:v>9.5388257040949167</c:v>
                </c:pt>
                <c:pt idx="5554">
                  <c:v>9.5328207388511697</c:v>
                </c:pt>
                <c:pt idx="5555">
                  <c:v>9.5448306693386709</c:v>
                </c:pt>
                <c:pt idx="5556">
                  <c:v>9.309748948288501</c:v>
                </c:pt>
                <c:pt idx="5557">
                  <c:v>9.3155925358262284</c:v>
                </c:pt>
                <c:pt idx="5558">
                  <c:v>9.3487061985399187</c:v>
                </c:pt>
                <c:pt idx="5559">
                  <c:v>9.2630002479868025</c:v>
                </c:pt>
                <c:pt idx="5560">
                  <c:v>9.303905360750786</c:v>
                </c:pt>
                <c:pt idx="5561">
                  <c:v>9.301957498238222</c:v>
                </c:pt>
                <c:pt idx="5562">
                  <c:v>9.3078010857759299</c:v>
                </c:pt>
                <c:pt idx="5563">
                  <c:v>9.309748948288501</c:v>
                </c:pt>
                <c:pt idx="5564">
                  <c:v>9.303905360750786</c:v>
                </c:pt>
                <c:pt idx="5565">
                  <c:v>9.3155925358262284</c:v>
                </c:pt>
                <c:pt idx="5566">
                  <c:v>9.3155925358262284</c:v>
                </c:pt>
                <c:pt idx="5567">
                  <c:v>9.3078010857759299</c:v>
                </c:pt>
                <c:pt idx="5568">
                  <c:v>9.3058532232633642</c:v>
                </c:pt>
                <c:pt idx="5569">
                  <c:v>9.2980617732130675</c:v>
                </c:pt>
                <c:pt idx="5570">
                  <c:v>9.270791698037085</c:v>
                </c:pt>
                <c:pt idx="5571">
                  <c:v>9.1909293350216874</c:v>
                </c:pt>
                <c:pt idx="5572">
                  <c:v>9.0039345338148991</c:v>
                </c:pt>
                <c:pt idx="5573">
                  <c:v>8.9669251460760488</c:v>
                </c:pt>
                <c:pt idx="5574">
                  <c:v>9.0351003340160254</c:v>
                </c:pt>
                <c:pt idx="5575">
                  <c:v>8.8929063705983715</c:v>
                </c:pt>
                <c:pt idx="5576">
                  <c:v>9.0039345338148991</c:v>
                </c:pt>
                <c:pt idx="5577">
                  <c:v>9.0156217088903219</c:v>
                </c:pt>
                <c:pt idx="5578">
                  <c:v>9.0351003340160254</c:v>
                </c:pt>
                <c:pt idx="5579">
                  <c:v>9.0682139967297299</c:v>
                </c:pt>
                <c:pt idx="5580">
                  <c:v>9.0396908375643648</c:v>
                </c:pt>
                <c:pt idx="5581">
                  <c:v>9.150608024168104</c:v>
                </c:pt>
                <c:pt idx="5582">
                  <c:v>9.1389325308413927</c:v>
                </c:pt>
                <c:pt idx="5583">
                  <c:v>9.1019601353068129</c:v>
                </c:pt>
                <c:pt idx="5584">
                  <c:v>9.3510373262766251</c:v>
                </c:pt>
                <c:pt idx="5585">
                  <c:v>9.2984976063064249</c:v>
                </c:pt>
                <c:pt idx="5586">
                  <c:v>9.3510373262766251</c:v>
                </c:pt>
                <c:pt idx="5587">
                  <c:v>9.3568750729399728</c:v>
                </c:pt>
                <c:pt idx="5588">
                  <c:v>9.3568750729399728</c:v>
                </c:pt>
                <c:pt idx="5589">
                  <c:v>9.3490914107221688</c:v>
                </c:pt>
                <c:pt idx="5590">
                  <c:v>9.3627128196033382</c:v>
                </c:pt>
                <c:pt idx="5591">
                  <c:v>9.3627128196033382</c:v>
                </c:pt>
                <c:pt idx="5592">
                  <c:v>9.3568750729399728</c:v>
                </c:pt>
                <c:pt idx="5593">
                  <c:v>9.3471454951677195</c:v>
                </c:pt>
                <c:pt idx="5594">
                  <c:v>9.1408784463958401</c:v>
                </c:pt>
                <c:pt idx="5595">
                  <c:v>8.9968806953664267</c:v>
                </c:pt>
                <c:pt idx="5596">
                  <c:v>9.1642294330492593</c:v>
                </c:pt>
                <c:pt idx="5597">
                  <c:v>9.2595792952173994</c:v>
                </c:pt>
                <c:pt idx="5598">
                  <c:v>9.2926598596430772</c:v>
                </c:pt>
                <c:pt idx="5599">
                  <c:v>9.2926598596430772</c:v>
                </c:pt>
                <c:pt idx="5600">
                  <c:v>9.3140649307420436</c:v>
                </c:pt>
                <c:pt idx="5601">
                  <c:v>9.3335240862865518</c:v>
                </c:pt>
                <c:pt idx="5602">
                  <c:v>9.3451995796132721</c:v>
                </c:pt>
                <c:pt idx="5603">
                  <c:v>9.3529832418310708</c:v>
                </c:pt>
                <c:pt idx="5604">
                  <c:v>10.294977961215016</c:v>
                </c:pt>
                <c:pt idx="5605">
                  <c:v>10.314243039577866</c:v>
                </c:pt>
                <c:pt idx="5606">
                  <c:v>10.314243039577866</c:v>
                </c:pt>
                <c:pt idx="5607">
                  <c:v>10.305680782527711</c:v>
                </c:pt>
                <c:pt idx="5608">
                  <c:v>10.305680782527711</c:v>
                </c:pt>
                <c:pt idx="5609">
                  <c:v>10.312102475315333</c:v>
                </c:pt>
                <c:pt idx="5610">
                  <c:v>10.305680782527711</c:v>
                </c:pt>
                <c:pt idx="5611">
                  <c:v>10.314243039577866</c:v>
                </c:pt>
                <c:pt idx="5612">
                  <c:v>10.303540218265178</c:v>
                </c:pt>
                <c:pt idx="5613">
                  <c:v>10.312102475315333</c:v>
                </c:pt>
                <c:pt idx="5614">
                  <c:v>10.305680782527711</c:v>
                </c:pt>
                <c:pt idx="5615">
                  <c:v>10.305680782527711</c:v>
                </c:pt>
                <c:pt idx="5616">
                  <c:v>10.305680782527711</c:v>
                </c:pt>
                <c:pt idx="5617">
                  <c:v>10.290696832689957</c:v>
                </c:pt>
                <c:pt idx="5618">
                  <c:v>10.187949748088103</c:v>
                </c:pt>
                <c:pt idx="5619">
                  <c:v>9.8989735726454224</c:v>
                </c:pt>
                <c:pt idx="5620">
                  <c:v>10.262869497276947</c:v>
                </c:pt>
                <c:pt idx="5621">
                  <c:v>10.25002611170172</c:v>
                </c:pt>
                <c:pt idx="5622">
                  <c:v>10.267150625802019</c:v>
                </c:pt>
                <c:pt idx="5623">
                  <c:v>10.247885547439179</c:v>
                </c:pt>
                <c:pt idx="5624">
                  <c:v>10.273572318589641</c:v>
                </c:pt>
                <c:pt idx="5625">
                  <c:v>10.27571288285217</c:v>
                </c:pt>
                <c:pt idx="5626">
                  <c:v>10.273572318589641</c:v>
                </c:pt>
                <c:pt idx="5627">
                  <c:v>10.288556268427406</c:v>
                </c:pt>
                <c:pt idx="5628">
                  <c:v>10.33545848723988</c:v>
                </c:pt>
                <c:pt idx="5629">
                  <c:v>10.354807363308224</c:v>
                </c:pt>
                <c:pt idx="5630">
                  <c:v>10.363406863783048</c:v>
                </c:pt>
                <c:pt idx="5631">
                  <c:v>10.356957238426938</c:v>
                </c:pt>
                <c:pt idx="5632">
                  <c:v>10.37200636425786</c:v>
                </c:pt>
                <c:pt idx="5633">
                  <c:v>10.363406863783048</c:v>
                </c:pt>
                <c:pt idx="5634">
                  <c:v>10.369856489139154</c:v>
                </c:pt>
                <c:pt idx="5635">
                  <c:v>10.363406863783048</c:v>
                </c:pt>
                <c:pt idx="5636">
                  <c:v>10.363406863783048</c:v>
                </c:pt>
                <c:pt idx="5637">
                  <c:v>10.361256988664335</c:v>
                </c:pt>
                <c:pt idx="5638">
                  <c:v>10.354807363308224</c:v>
                </c:pt>
                <c:pt idx="5639">
                  <c:v>10.363406863783048</c:v>
                </c:pt>
                <c:pt idx="5640">
                  <c:v>10.363406863783048</c:v>
                </c:pt>
                <c:pt idx="5641">
                  <c:v>10.348357737952101</c:v>
                </c:pt>
                <c:pt idx="5642">
                  <c:v>10.068873972520482</c:v>
                </c:pt>
                <c:pt idx="5643">
                  <c:v>9.9871787180097034</c:v>
                </c:pt>
                <c:pt idx="5644">
                  <c:v>10.275261983916137</c:v>
                </c:pt>
                <c:pt idx="5645">
                  <c:v>10.294610859984489</c:v>
                </c:pt>
                <c:pt idx="5646">
                  <c:v>10.346207862833403</c:v>
                </c:pt>
                <c:pt idx="5647">
                  <c:v>10.255913107847803</c:v>
                </c:pt>
                <c:pt idx="5648">
                  <c:v>10.352657488189523</c:v>
                </c:pt>
                <c:pt idx="5649">
                  <c:v>10.337608362358576</c:v>
                </c:pt>
                <c:pt idx="5650">
                  <c:v>10.305360235578018</c:v>
                </c:pt>
                <c:pt idx="5651">
                  <c:v>10.326858986765062</c:v>
                </c:pt>
                <c:pt idx="5652">
                  <c:v>10.206406393725057</c:v>
                </c:pt>
                <c:pt idx="5653">
                  <c:v>10.210649807787215</c:v>
                </c:pt>
                <c:pt idx="5654">
                  <c:v>10.219136635911521</c:v>
                </c:pt>
                <c:pt idx="5655">
                  <c:v>10.210649807787215</c:v>
                </c:pt>
                <c:pt idx="5656">
                  <c:v>10.240353706222299</c:v>
                </c:pt>
                <c:pt idx="5657">
                  <c:v>10.240353706222299</c:v>
                </c:pt>
                <c:pt idx="5658">
                  <c:v>10.233988585129069</c:v>
                </c:pt>
                <c:pt idx="5659">
                  <c:v>10.238231999191219</c:v>
                </c:pt>
                <c:pt idx="5660">
                  <c:v>10.231866878097994</c:v>
                </c:pt>
                <c:pt idx="5661">
                  <c:v>10.238231999191219</c:v>
                </c:pt>
                <c:pt idx="5662">
                  <c:v>10.240353706222299</c:v>
                </c:pt>
                <c:pt idx="5663">
                  <c:v>10.231866878097994</c:v>
                </c:pt>
                <c:pt idx="5664">
                  <c:v>10.217014928880447</c:v>
                </c:pt>
                <c:pt idx="5665">
                  <c:v>10.18943273747643</c:v>
                </c:pt>
                <c:pt idx="5666">
                  <c:v>10.178824202321035</c:v>
                </c:pt>
                <c:pt idx="5667">
                  <c:v>10.072738850767136</c:v>
                </c:pt>
                <c:pt idx="5668">
                  <c:v>10.146998596854868</c:v>
                </c:pt>
                <c:pt idx="5669">
                  <c:v>10.07486055779821</c:v>
                </c:pt>
                <c:pt idx="5670">
                  <c:v>10.200041272631818</c:v>
                </c:pt>
                <c:pt idx="5671">
                  <c:v>10.193676151538583</c:v>
                </c:pt>
                <c:pt idx="5672">
                  <c:v>10.217014928880447</c:v>
                </c:pt>
                <c:pt idx="5673">
                  <c:v>10.195797858569669</c:v>
                </c:pt>
                <c:pt idx="5674">
                  <c:v>10.180945909352118</c:v>
                </c:pt>
                <c:pt idx="5675">
                  <c:v>10.193676151538583</c:v>
                </c:pt>
                <c:pt idx="5676">
                  <c:v>10.103219043378349</c:v>
                </c:pt>
                <c:pt idx="5677">
                  <c:v>10.107402164543917</c:v>
                </c:pt>
                <c:pt idx="5678">
                  <c:v>10.101127482795558</c:v>
                </c:pt>
                <c:pt idx="5679">
                  <c:v>10.11576840687504</c:v>
                </c:pt>
                <c:pt idx="5680">
                  <c:v>10.128317770371728</c:v>
                </c:pt>
                <c:pt idx="5681">
                  <c:v>10.017465059484287</c:v>
                </c:pt>
                <c:pt idx="5682">
                  <c:v>9.906612348596834</c:v>
                </c:pt>
                <c:pt idx="5683">
                  <c:v>10.036289104729326</c:v>
                </c:pt>
                <c:pt idx="5684">
                  <c:v>10.124134649206171</c:v>
                </c:pt>
                <c:pt idx="5685">
                  <c:v>10.117859967457822</c:v>
                </c:pt>
                <c:pt idx="5686">
                  <c:v>10.124134649206171</c:v>
                </c:pt>
                <c:pt idx="5687">
                  <c:v>10.119951528040607</c:v>
                </c:pt>
                <c:pt idx="5688">
                  <c:v>10.113676846292265</c:v>
                </c:pt>
                <c:pt idx="5689">
                  <c:v>10.126226209788955</c:v>
                </c:pt>
                <c:pt idx="5690">
                  <c:v>9.9756338478286537</c:v>
                </c:pt>
                <c:pt idx="5691">
                  <c:v>9.8647811369411968</c:v>
                </c:pt>
                <c:pt idx="5692">
                  <c:v>9.6932731691530591</c:v>
                </c:pt>
                <c:pt idx="5693">
                  <c:v>9.9296195150074471</c:v>
                </c:pt>
                <c:pt idx="5694">
                  <c:v>10.02792286239819</c:v>
                </c:pt>
                <c:pt idx="5695">
                  <c:v>10.011190377735945</c:v>
                </c:pt>
                <c:pt idx="5696">
                  <c:v>10.076028755802183</c:v>
                </c:pt>
                <c:pt idx="5697">
                  <c:v>10.061387831722715</c:v>
                </c:pt>
                <c:pt idx="5698">
                  <c:v>10.136684012702865</c:v>
                </c:pt>
                <c:pt idx="5699">
                  <c:v>10.145050255033999</c:v>
                </c:pt>
                <c:pt idx="5700">
                  <c:v>9.9791189029348182</c:v>
                </c:pt>
                <c:pt idx="5701">
                  <c:v>9.9501907417000002</c:v>
                </c:pt>
                <c:pt idx="5702">
                  <c:v>10.022511144787062</c:v>
                </c:pt>
                <c:pt idx="5703">
                  <c:v>9.9894503890901145</c:v>
                </c:pt>
                <c:pt idx="5704">
                  <c:v>9.9811852001658803</c:v>
                </c:pt>
                <c:pt idx="5705">
                  <c:v>10.036975225404472</c:v>
                </c:pt>
                <c:pt idx="5706">
                  <c:v>10.043174117097646</c:v>
                </c:pt>
                <c:pt idx="5707">
                  <c:v>10.036975225404472</c:v>
                </c:pt>
                <c:pt idx="5708">
                  <c:v>9.9543233361621155</c:v>
                </c:pt>
                <c:pt idx="5709">
                  <c:v>10.030776333711289</c:v>
                </c:pt>
                <c:pt idx="5710">
                  <c:v>10.036975225404472</c:v>
                </c:pt>
                <c:pt idx="5711">
                  <c:v>10.022511144787062</c:v>
                </c:pt>
                <c:pt idx="5712">
                  <c:v>10.086566358949888</c:v>
                </c:pt>
                <c:pt idx="5713">
                  <c:v>9.8778703386129365</c:v>
                </c:pt>
                <c:pt idx="5714">
                  <c:v>9.8758040413818708</c:v>
                </c:pt>
                <c:pt idx="5715">
                  <c:v>9.8427432856849357</c:v>
                </c:pt>
                <c:pt idx="5716">
                  <c:v>9.9460581472378706</c:v>
                </c:pt>
                <c:pt idx="5717">
                  <c:v>10.15888676203695</c:v>
                </c:pt>
                <c:pt idx="5718">
                  <c:v>9.7807543687531631</c:v>
                </c:pt>
                <c:pt idx="5719">
                  <c:v>9.925395174927294</c:v>
                </c:pt>
                <c:pt idx="5720">
                  <c:v>9.9357266610825814</c:v>
                </c:pt>
                <c:pt idx="5721">
                  <c:v>9.8386106912228115</c:v>
                </c:pt>
                <c:pt idx="5722">
                  <c:v>9.9853177946279992</c:v>
                </c:pt>
                <c:pt idx="5723">
                  <c:v>10.041107819866586</c:v>
                </c:pt>
                <c:pt idx="5724">
                  <c:v>9.598774184510189</c:v>
                </c:pt>
                <c:pt idx="5725">
                  <c:v>9.6546684128314713</c:v>
                </c:pt>
                <c:pt idx="5726">
                  <c:v>9.6686419699117927</c:v>
                </c:pt>
                <c:pt idx="5727">
                  <c:v>9.7085664187127136</c:v>
                </c:pt>
                <c:pt idx="5728">
                  <c:v>9.6406948557511551</c:v>
                </c:pt>
                <c:pt idx="5729">
                  <c:v>9.714555086032842</c:v>
                </c:pt>
                <c:pt idx="5730">
                  <c:v>9.6945928616323922</c:v>
                </c:pt>
                <c:pt idx="5731">
                  <c:v>9.7265324206731183</c:v>
                </c:pt>
                <c:pt idx="5732">
                  <c:v>9.6606570801516156</c:v>
                </c:pt>
                <c:pt idx="5733">
                  <c:v>9.7105626411527517</c:v>
                </c:pt>
                <c:pt idx="5734">
                  <c:v>9.6626533025916608</c:v>
                </c:pt>
                <c:pt idx="5735">
                  <c:v>9.7165513084728889</c:v>
                </c:pt>
                <c:pt idx="5736">
                  <c:v>9.7305248655532157</c:v>
                </c:pt>
                <c:pt idx="5737">
                  <c:v>9.7085664187127136</c:v>
                </c:pt>
                <c:pt idx="5738">
                  <c:v>9.7904115387545829</c:v>
                </c:pt>
                <c:pt idx="5739">
                  <c:v>9.6866079718722151</c:v>
                </c:pt>
                <c:pt idx="5740">
                  <c:v>9.6566646352715253</c:v>
                </c:pt>
                <c:pt idx="5741">
                  <c:v>9.6426910781912056</c:v>
                </c:pt>
                <c:pt idx="5742">
                  <c:v>9.6167401864706115</c:v>
                </c:pt>
                <c:pt idx="5743">
                  <c:v>9.6267212986708373</c:v>
                </c:pt>
                <c:pt idx="5744">
                  <c:v>9.7065701962726685</c:v>
                </c:pt>
                <c:pt idx="5745">
                  <c:v>9.7245361982330749</c:v>
                </c:pt>
                <c:pt idx="5746">
                  <c:v>9.7105626411527517</c:v>
                </c:pt>
                <c:pt idx="5747">
                  <c:v>9.7005815289525259</c:v>
                </c:pt>
                <c:pt idx="5748">
                  <c:v>9.6997540754949547</c:v>
                </c:pt>
                <c:pt idx="5749">
                  <c:v>9.6977584340020808</c:v>
                </c:pt>
                <c:pt idx="5750">
                  <c:v>9.6937671510163614</c:v>
                </c:pt>
                <c:pt idx="5751">
                  <c:v>9.683788943552031</c:v>
                </c:pt>
                <c:pt idx="5752">
                  <c:v>9.6738107360877095</c:v>
                </c:pt>
                <c:pt idx="5753">
                  <c:v>9.6638325286233879</c:v>
                </c:pt>
                <c:pt idx="5754">
                  <c:v>9.6877802265377593</c:v>
                </c:pt>
                <c:pt idx="5755">
                  <c:v>9.6817933020591642</c:v>
                </c:pt>
                <c:pt idx="5756">
                  <c:v>9.6358935477232741</c:v>
                </c:pt>
                <c:pt idx="5757">
                  <c:v>9.683788943552031</c:v>
                </c:pt>
                <c:pt idx="5758">
                  <c:v>9.6558499626519243</c:v>
                </c:pt>
                <c:pt idx="5759">
                  <c:v>9.6538543211590575</c:v>
                </c:pt>
                <c:pt idx="5760">
                  <c:v>9.6438761136947289</c:v>
                </c:pt>
                <c:pt idx="5761">
                  <c:v>9.625915340258949</c:v>
                </c:pt>
                <c:pt idx="5762">
                  <c:v>9.5919894348802472</c:v>
                </c:pt>
                <c:pt idx="5763">
                  <c:v>9.6159371327946221</c:v>
                </c:pt>
                <c:pt idx="5764">
                  <c:v>9.4662640208297493</c:v>
                </c:pt>
                <c:pt idx="5765">
                  <c:v>9.5860025104016557</c:v>
                </c:pt>
                <c:pt idx="5766">
                  <c:v>9.5620548124872773</c:v>
                </c:pt>
                <c:pt idx="5767">
                  <c:v>9.7237017734093349</c:v>
                </c:pt>
                <c:pt idx="5768">
                  <c:v>9.5840068689087872</c:v>
                </c:pt>
                <c:pt idx="5769">
                  <c:v>9.5820112274159168</c:v>
                </c:pt>
                <c:pt idx="5770">
                  <c:v>9.6319022647375423</c:v>
                </c:pt>
                <c:pt idx="5771">
                  <c:v>9.6618368871305158</c:v>
                </c:pt>
                <c:pt idx="5772">
                  <c:v>9.8753080512048275</c:v>
                </c:pt>
                <c:pt idx="5773">
                  <c:v>9.8386836210497055</c:v>
                </c:pt>
                <c:pt idx="5774">
                  <c:v>9.8020591908945836</c:v>
                </c:pt>
                <c:pt idx="5775">
                  <c:v>9.8244407871004906</c:v>
                </c:pt>
                <c:pt idx="5776">
                  <c:v>9.7837469758170208</c:v>
                </c:pt>
                <c:pt idx="5777">
                  <c:v>9.8508917644347438</c:v>
                </c:pt>
                <c:pt idx="5778">
                  <c:v>10.056395511416275</c:v>
                </c:pt>
                <c:pt idx="5779">
                  <c:v>10.056395511416275</c:v>
                </c:pt>
                <c:pt idx="5780">
                  <c:v>10.05029143972375</c:v>
                </c:pt>
                <c:pt idx="5781">
                  <c:v>10.044187368031228</c:v>
                </c:pt>
                <c:pt idx="5782">
                  <c:v>10.056395511416275</c:v>
                </c:pt>
                <c:pt idx="5783">
                  <c:v>10.042152677467056</c:v>
                </c:pt>
                <c:pt idx="5784">
                  <c:v>10.044187368031228</c:v>
                </c:pt>
                <c:pt idx="5785">
                  <c:v>10.040117986902876</c:v>
                </c:pt>
                <c:pt idx="5786">
                  <c:v>9.975007888849337</c:v>
                </c:pt>
                <c:pt idx="5787">
                  <c:v>9.9668691265926377</c:v>
                </c:pt>
                <c:pt idx="5788">
                  <c:v>10.056395511416275</c:v>
                </c:pt>
                <c:pt idx="5789">
                  <c:v>9.9770425794135047</c:v>
                </c:pt>
                <c:pt idx="5790">
                  <c:v>9.9078631002315962</c:v>
                </c:pt>
                <c:pt idx="5791">
                  <c:v>9.972973198285155</c:v>
                </c:pt>
                <c:pt idx="5792">
                  <c:v>9.9668691265926377</c:v>
                </c:pt>
                <c:pt idx="5793">
                  <c:v>9.9505916020792515</c:v>
                </c:pt>
                <c:pt idx="5794">
                  <c:v>9.9566956737717724</c:v>
                </c:pt>
                <c:pt idx="5795">
                  <c:v>9.9648344360284717</c:v>
                </c:pt>
                <c:pt idx="5796">
                  <c:v>10.198297160507757</c:v>
                </c:pt>
                <c:pt idx="5797">
                  <c:v>10.202427305570954</c:v>
                </c:pt>
                <c:pt idx="5798">
                  <c:v>10.068197591017155</c:v>
                </c:pt>
                <c:pt idx="5799">
                  <c:v>10.039286575574803</c:v>
                </c:pt>
                <c:pt idx="5800">
                  <c:v>10.033091357980005</c:v>
                </c:pt>
                <c:pt idx="5801">
                  <c:v>10.047546865701184</c:v>
                </c:pt>
                <c:pt idx="5802">
                  <c:v>10.047546865701184</c:v>
                </c:pt>
                <c:pt idx="5803">
                  <c:v>9.985594689753281</c:v>
                </c:pt>
                <c:pt idx="5804">
                  <c:v>9.9793994721584856</c:v>
                </c:pt>
                <c:pt idx="5805">
                  <c:v>9.9793994721584856</c:v>
                </c:pt>
                <c:pt idx="5806">
                  <c:v>9.9793994721584856</c:v>
                </c:pt>
                <c:pt idx="5807">
                  <c:v>9.9773343996268906</c:v>
                </c:pt>
                <c:pt idx="5808">
                  <c:v>9.9752693270952939</c:v>
                </c:pt>
                <c:pt idx="5809">
                  <c:v>9.9670090369689142</c:v>
                </c:pt>
                <c:pt idx="5810">
                  <c:v>9.5849706186234727</c:v>
                </c:pt>
                <c:pt idx="5811">
                  <c:v>9.518888297612369</c:v>
                </c:pt>
                <c:pt idx="5812">
                  <c:v>9.8906013532998145</c:v>
                </c:pt>
                <c:pt idx="5813">
                  <c:v>9.9029917884894001</c:v>
                </c:pt>
                <c:pt idx="5814">
                  <c:v>9.90712193355259</c:v>
                </c:pt>
                <c:pt idx="5815">
                  <c:v>9.8596252653258691</c:v>
                </c:pt>
                <c:pt idx="5816">
                  <c:v>9.8967965708946206</c:v>
                </c:pt>
                <c:pt idx="5817">
                  <c:v>9.8699506279838491</c:v>
                </c:pt>
                <c:pt idx="5818">
                  <c:v>9.9319028039317541</c:v>
                </c:pt>
                <c:pt idx="5819">
                  <c:v>9.9711391820320987</c:v>
                </c:pt>
                <c:pt idx="5820">
                  <c:v>9.9906857997234066</c:v>
                </c:pt>
                <c:pt idx="5821">
                  <c:v>9.9906857997234066</c:v>
                </c:pt>
                <c:pt idx="5822">
                  <c:v>9.9989571435475018</c:v>
                </c:pt>
                <c:pt idx="5823">
                  <c:v>9.9927536356794295</c:v>
                </c:pt>
                <c:pt idx="5824">
                  <c:v>9.9844822918553451</c:v>
                </c:pt>
                <c:pt idx="5825">
                  <c:v>10.013431995239674</c:v>
                </c:pt>
                <c:pt idx="5826">
                  <c:v>10.013431995239674</c:v>
                </c:pt>
                <c:pt idx="5827">
                  <c:v>10.005160651415578</c:v>
                </c:pt>
                <c:pt idx="5828">
                  <c:v>10.005160651415578</c:v>
                </c:pt>
                <c:pt idx="5829">
                  <c:v>9.9948214716354506</c:v>
                </c:pt>
                <c:pt idx="5830">
                  <c:v>9.9989571435475018</c:v>
                </c:pt>
                <c:pt idx="5831">
                  <c:v>9.9906857997234066</c:v>
                </c:pt>
                <c:pt idx="5832">
                  <c:v>9.9638039322950966</c:v>
                </c:pt>
                <c:pt idx="5833">
                  <c:v>9.9141758693505118</c:v>
                </c:pt>
                <c:pt idx="5834">
                  <c:v>9.8748869861860662</c:v>
                </c:pt>
                <c:pt idx="5835">
                  <c:v>9.5729829366065537</c:v>
                </c:pt>
                <c:pt idx="5836">
                  <c:v>9.8872940019222089</c:v>
                </c:pt>
                <c:pt idx="5837">
                  <c:v>9.895565345746304</c:v>
                </c:pt>
                <c:pt idx="5838">
                  <c:v>9.9286507210426809</c:v>
                </c:pt>
                <c:pt idx="5839">
                  <c:v>9.9638039322950966</c:v>
                </c:pt>
                <c:pt idx="5840">
                  <c:v>9.9555325884710033</c:v>
                </c:pt>
                <c:pt idx="5841">
                  <c:v>9.9886179637673838</c:v>
                </c:pt>
                <c:pt idx="5842">
                  <c:v>10.005160651415578</c:v>
                </c:pt>
                <c:pt idx="5843">
                  <c:v>10.029974682887865</c:v>
                </c:pt>
                <c:pt idx="5844">
                  <c:v>10.04327741555829</c:v>
                </c:pt>
                <c:pt idx="5845">
                  <c:v>9.9458396951680612</c:v>
                </c:pt>
                <c:pt idx="5846">
                  <c:v>10.076447703350706</c:v>
                </c:pt>
                <c:pt idx="5847">
                  <c:v>10.090959704259891</c:v>
                </c:pt>
                <c:pt idx="5848">
                  <c:v>10.097179133220971</c:v>
                </c:pt>
                <c:pt idx="5849">
                  <c:v>10.090959704259891</c:v>
                </c:pt>
                <c:pt idx="5850">
                  <c:v>10.103398562182051</c:v>
                </c:pt>
                <c:pt idx="5851">
                  <c:v>10.103398562182051</c:v>
                </c:pt>
                <c:pt idx="5852">
                  <c:v>10.076447703350706</c:v>
                </c:pt>
                <c:pt idx="5853">
                  <c:v>10.097179133220971</c:v>
                </c:pt>
                <c:pt idx="5854">
                  <c:v>10.093032847246924</c:v>
                </c:pt>
                <c:pt idx="5855">
                  <c:v>10.064008845428546</c:v>
                </c:pt>
                <c:pt idx="5856">
                  <c:v>9.9893756978956088</c:v>
                </c:pt>
                <c:pt idx="5857">
                  <c:v>9.9396202662069797</c:v>
                </c:pt>
                <c:pt idx="5858">
                  <c:v>9.8525482607518846</c:v>
                </c:pt>
                <c:pt idx="5859">
                  <c:v>10.032911700623156</c:v>
                </c:pt>
                <c:pt idx="5860">
                  <c:v>9.9997414128307405</c:v>
                </c:pt>
                <c:pt idx="5861">
                  <c:v>10.072301417376655</c:v>
                </c:pt>
                <c:pt idx="5862">
                  <c:v>9.9541322671161669</c:v>
                </c:pt>
                <c:pt idx="5863">
                  <c:v>10.045350558545323</c:v>
                </c:pt>
                <c:pt idx="5864">
                  <c:v>10.034984843610188</c:v>
                </c:pt>
                <c:pt idx="5865">
                  <c:v>10.093032847246924</c:v>
                </c:pt>
                <c:pt idx="5866">
                  <c:v>10.136568849974463</c:v>
                </c:pt>
                <c:pt idx="5867">
                  <c:v>10.155227136857706</c:v>
                </c:pt>
                <c:pt idx="5868">
                  <c:v>10.168781518441016</c:v>
                </c:pt>
                <c:pt idx="5869">
                  <c:v>10.177066553777044</c:v>
                </c:pt>
                <c:pt idx="5870">
                  <c:v>10.172924036109029</c:v>
                </c:pt>
                <c:pt idx="5871">
                  <c:v>10.177066553777044</c:v>
                </c:pt>
                <c:pt idx="5872">
                  <c:v>10.164639000773001</c:v>
                </c:pt>
                <c:pt idx="5873">
                  <c:v>10.114928788756801</c:v>
                </c:pt>
                <c:pt idx="5874">
                  <c:v>10.185351589113072</c:v>
                </c:pt>
                <c:pt idx="5875">
                  <c:v>10.150140188934946</c:v>
                </c:pt>
                <c:pt idx="5876">
                  <c:v>10.185351589113072</c:v>
                </c:pt>
                <c:pt idx="5877">
                  <c:v>10.185351589113072</c:v>
                </c:pt>
                <c:pt idx="5878">
                  <c:v>10.156353965436965</c:v>
                </c:pt>
                <c:pt idx="5879">
                  <c:v>10.183280330279064</c:v>
                </c:pt>
                <c:pt idx="5880">
                  <c:v>10.166710259607012</c:v>
                </c:pt>
                <c:pt idx="5881">
                  <c:v>10.034149694230511</c:v>
                </c:pt>
                <c:pt idx="5882">
                  <c:v>10.10250123575277</c:v>
                </c:pt>
                <c:pt idx="5883">
                  <c:v>10.063147317906628</c:v>
                </c:pt>
                <c:pt idx="5884">
                  <c:v>10.056933541404598</c:v>
                </c:pt>
                <c:pt idx="5885">
                  <c:v>10.094216200416739</c:v>
                </c:pt>
                <c:pt idx="5886">
                  <c:v>10.056933541404598</c:v>
                </c:pt>
                <c:pt idx="5887">
                  <c:v>10.112857529922806</c:v>
                </c:pt>
                <c:pt idx="5888">
                  <c:v>10.141855153598913</c:v>
                </c:pt>
                <c:pt idx="5889">
                  <c:v>10.14392641243292</c:v>
                </c:pt>
                <c:pt idx="5890">
                  <c:v>10.017579623558451</c:v>
                </c:pt>
                <c:pt idx="5891">
                  <c:v>10.054862282570582</c:v>
                </c:pt>
                <c:pt idx="5892">
                  <c:v>9.6705271635147039</c:v>
                </c:pt>
                <c:pt idx="5893">
                  <c:v>9.6429335164603494</c:v>
                </c:pt>
                <c:pt idx="5894">
                  <c:v>9.696149835779476</c:v>
                </c:pt>
                <c:pt idx="5895">
                  <c:v>9.6626432643563227</c:v>
                </c:pt>
                <c:pt idx="5896">
                  <c:v>9.5640945248764346</c:v>
                </c:pt>
                <c:pt idx="5897">
                  <c:v>9.696149835779476</c:v>
                </c:pt>
                <c:pt idx="5898">
                  <c:v>9.6882659366210913</c:v>
                </c:pt>
                <c:pt idx="5899">
                  <c:v>9.6902369114106861</c:v>
                </c:pt>
                <c:pt idx="5900">
                  <c:v>9.6823530122522978</c:v>
                </c:pt>
                <c:pt idx="5901">
                  <c:v>9.6567303399875293</c:v>
                </c:pt>
                <c:pt idx="5902">
                  <c:v>9.6646142391459247</c:v>
                </c:pt>
                <c:pt idx="5903">
                  <c:v>9.6035140206683867</c:v>
                </c:pt>
                <c:pt idx="5904">
                  <c:v>9.6468754660395266</c:v>
                </c:pt>
                <c:pt idx="5905">
                  <c:v>9.6271657181435515</c:v>
                </c:pt>
                <c:pt idx="5906">
                  <c:v>9.591688171930798</c:v>
                </c:pt>
                <c:pt idx="5907">
                  <c:v>9.4596328610277567</c:v>
                </c:pt>
                <c:pt idx="5908">
                  <c:v>9.552268676138846</c:v>
                </c:pt>
                <c:pt idx="5909">
                  <c:v>9.5581816005076377</c:v>
                </c:pt>
                <c:pt idx="5910">
                  <c:v>9.4418940879213729</c:v>
                </c:pt>
                <c:pt idx="5911">
                  <c:v>9.5483267265596474</c:v>
                </c:pt>
                <c:pt idx="5912">
                  <c:v>9.552268676138846</c:v>
                </c:pt>
                <c:pt idx="5913">
                  <c:v>9.7335983567818385</c:v>
                </c:pt>
                <c:pt idx="5914">
                  <c:v>9.4931394324509171</c:v>
                </c:pt>
                <c:pt idx="5915">
                  <c:v>9.6153398694059753</c:v>
                </c:pt>
                <c:pt idx="5916">
                  <c:v>9.192534639558037</c:v>
                </c:pt>
                <c:pt idx="5917">
                  <c:v>9.2038544047948427</c:v>
                </c:pt>
                <c:pt idx="5918">
                  <c:v>9.192534639558037</c:v>
                </c:pt>
                <c:pt idx="5919">
                  <c:v>9.2038544047948427</c:v>
                </c:pt>
                <c:pt idx="5920">
                  <c:v>9.2038544047948427</c:v>
                </c:pt>
                <c:pt idx="5921">
                  <c:v>9.2227206801895356</c:v>
                </c:pt>
                <c:pt idx="5922">
                  <c:v>9.2170607975711292</c:v>
                </c:pt>
                <c:pt idx="5923">
                  <c:v>9.2170607975711292</c:v>
                </c:pt>
                <c:pt idx="5924">
                  <c:v>9.2227206801895356</c:v>
                </c:pt>
                <c:pt idx="5925">
                  <c:v>9.2170607975711292</c:v>
                </c:pt>
                <c:pt idx="5926">
                  <c:v>9.2114009149527227</c:v>
                </c:pt>
                <c:pt idx="5927">
                  <c:v>9.2095142874132545</c:v>
                </c:pt>
                <c:pt idx="5928">
                  <c:v>9.2076276598737827</c:v>
                </c:pt>
                <c:pt idx="5929">
                  <c:v>9.1755549917028123</c:v>
                </c:pt>
                <c:pt idx="5930">
                  <c:v>9.1887613844790899</c:v>
                </c:pt>
                <c:pt idx="5931">
                  <c:v>9.1831015018606834</c:v>
                </c:pt>
                <c:pt idx="5932">
                  <c:v>9.1849881294001499</c:v>
                </c:pt>
                <c:pt idx="5933">
                  <c:v>9.2038544047948427</c:v>
                </c:pt>
                <c:pt idx="5934">
                  <c:v>9.1548020887686512</c:v>
                </c:pt>
                <c:pt idx="5935">
                  <c:v>9.096316635045099</c:v>
                </c:pt>
                <c:pt idx="5936">
                  <c:v>9.1793282467817452</c:v>
                </c:pt>
                <c:pt idx="5937">
                  <c:v>9.1887613844790899</c:v>
                </c:pt>
                <c:pt idx="5938">
                  <c:v>9.192534639558037</c:v>
                </c:pt>
                <c:pt idx="5939">
                  <c:v>9.2208340526500709</c:v>
                </c:pt>
                <c:pt idx="5940">
                  <c:v>8.7456562269366636</c:v>
                </c:pt>
                <c:pt idx="5941">
                  <c:v>8.7367146961643964</c:v>
                </c:pt>
                <c:pt idx="5942">
                  <c:v>8.7063134915386797</c:v>
                </c:pt>
                <c:pt idx="5943">
                  <c:v>8.6598175315228865</c:v>
                </c:pt>
                <c:pt idx="5944">
                  <c:v>8.7241965530832193</c:v>
                </c:pt>
                <c:pt idx="5945">
                  <c:v>8.7259848592376752</c:v>
                </c:pt>
                <c:pt idx="5946">
                  <c:v>8.7259848592376752</c:v>
                </c:pt>
                <c:pt idx="5947">
                  <c:v>8.708101797693125</c:v>
                </c:pt>
                <c:pt idx="5948">
                  <c:v>8.7134667161564963</c:v>
                </c:pt>
                <c:pt idx="5949">
                  <c:v>8.7134667161564963</c:v>
                </c:pt>
                <c:pt idx="5950">
                  <c:v>8.708101797693125</c:v>
                </c:pt>
                <c:pt idx="5951">
                  <c:v>8.6955836546119674</c:v>
                </c:pt>
                <c:pt idx="5952">
                  <c:v>8.7027368792297786</c:v>
                </c:pt>
                <c:pt idx="5953">
                  <c:v>8.6866421238396967</c:v>
                </c:pt>
                <c:pt idx="5954">
                  <c:v>8.645511082287257</c:v>
                </c:pt>
                <c:pt idx="5955">
                  <c:v>8.5793437545724682</c:v>
                </c:pt>
                <c:pt idx="5956">
                  <c:v>8.5721905299546606</c:v>
                </c:pt>
                <c:pt idx="5957">
                  <c:v>8.5400010191744915</c:v>
                </c:pt>
                <c:pt idx="5958">
                  <c:v>8.6025917345803702</c:v>
                </c:pt>
                <c:pt idx="5959">
                  <c:v>8.663394143831793</c:v>
                </c:pt>
                <c:pt idx="5960">
                  <c:v>8.6562409192139835</c:v>
                </c:pt>
                <c:pt idx="5961">
                  <c:v>8.6437227761327993</c:v>
                </c:pt>
                <c:pt idx="5962">
                  <c:v>8.6616058376773406</c:v>
                </c:pt>
                <c:pt idx="5963">
                  <c:v>8.6705473684496113</c:v>
                </c:pt>
                <c:pt idx="5964">
                  <c:v>8.710858294736223</c:v>
                </c:pt>
                <c:pt idx="5965">
                  <c:v>8.7018677759854715</c:v>
                </c:pt>
                <c:pt idx="5966">
                  <c:v>8.7018677759854715</c:v>
                </c:pt>
                <c:pt idx="5967">
                  <c:v>8.6982715684851701</c:v>
                </c:pt>
                <c:pt idx="5968">
                  <c:v>8.6982715684851701</c:v>
                </c:pt>
                <c:pt idx="5969">
                  <c:v>8.6910791534845764</c:v>
                </c:pt>
                <c:pt idx="5970">
                  <c:v>8.6964734647350195</c:v>
                </c:pt>
                <c:pt idx="5971">
                  <c:v>8.6910791534845764</c:v>
                </c:pt>
                <c:pt idx="5972">
                  <c:v>8.6928772572347253</c:v>
                </c:pt>
                <c:pt idx="5973">
                  <c:v>8.6856848422341262</c:v>
                </c:pt>
                <c:pt idx="5974">
                  <c:v>8.6569151822317192</c:v>
                </c:pt>
                <c:pt idx="5975">
                  <c:v>8.6011739659770736</c:v>
                </c:pt>
                <c:pt idx="5976">
                  <c:v>8.66230949348218</c:v>
                </c:pt>
                <c:pt idx="5977">
                  <c:v>8.6497227672311237</c:v>
                </c:pt>
                <c:pt idx="5978">
                  <c:v>8.6605113897320258</c:v>
                </c:pt>
                <c:pt idx="5979">
                  <c:v>8.5706062022245355</c:v>
                </c:pt>
                <c:pt idx="5980">
                  <c:v>8.6263474184791757</c:v>
                </c:pt>
                <c:pt idx="5981">
                  <c:v>8.6119625884779758</c:v>
                </c:pt>
                <c:pt idx="5982">
                  <c:v>8.6497227672311237</c:v>
                </c:pt>
                <c:pt idx="5983">
                  <c:v>8.6695019084827791</c:v>
                </c:pt>
                <c:pt idx="5984">
                  <c:v>8.6551170784815774</c:v>
                </c:pt>
                <c:pt idx="5985">
                  <c:v>8.6784924272335289</c:v>
                </c:pt>
                <c:pt idx="5986">
                  <c:v>8.6784924272335289</c:v>
                </c:pt>
                <c:pt idx="5987">
                  <c:v>8.6946753609848706</c:v>
                </c:pt>
                <c:pt idx="5988">
                  <c:v>8.9223786779263641</c:v>
                </c:pt>
                <c:pt idx="5989">
                  <c:v>8.9279096844783083</c:v>
                </c:pt>
                <c:pt idx="5990">
                  <c:v>8.9279096844783083</c:v>
                </c:pt>
                <c:pt idx="5991">
                  <c:v>8.9334406910302508</c:v>
                </c:pt>
                <c:pt idx="5992">
                  <c:v>8.9352843598809013</c:v>
                </c:pt>
                <c:pt idx="5993">
                  <c:v>8.9279096844783083</c:v>
                </c:pt>
                <c:pt idx="5994">
                  <c:v>8.9537210483873722</c:v>
                </c:pt>
                <c:pt idx="5995">
                  <c:v>8.8928799763160118</c:v>
                </c:pt>
                <c:pt idx="5996">
                  <c:v>8.9408153664328314</c:v>
                </c:pt>
                <c:pt idx="5997">
                  <c:v>8.9426590352834943</c:v>
                </c:pt>
                <c:pt idx="5998">
                  <c:v>8.9426590352834943</c:v>
                </c:pt>
                <c:pt idx="5999">
                  <c:v>8.9463463729847827</c:v>
                </c:pt>
                <c:pt idx="6000">
                  <c:v>8.9334406910302508</c:v>
                </c:pt>
                <c:pt idx="6001">
                  <c:v>8.9389716975821827</c:v>
                </c:pt>
                <c:pt idx="6002">
                  <c:v>8.8633812747056542</c:v>
                </c:pt>
                <c:pt idx="6003">
                  <c:v>8.6034239667643604</c:v>
                </c:pt>
                <c:pt idx="6004">
                  <c:v>8.8283515665433487</c:v>
                </c:pt>
                <c:pt idx="6005">
                  <c:v>8.8394135796472373</c:v>
                </c:pt>
                <c:pt idx="6006">
                  <c:v>8.8504755927511205</c:v>
                </c:pt>
                <c:pt idx="6007">
                  <c:v>8.843100917348524</c:v>
                </c:pt>
                <c:pt idx="6008">
                  <c:v>8.8412572484978789</c:v>
                </c:pt>
                <c:pt idx="6009">
                  <c:v>8.9076293271211835</c:v>
                </c:pt>
                <c:pt idx="6010">
                  <c:v>8.9039419894198879</c:v>
                </c:pt>
                <c:pt idx="6011">
                  <c:v>8.9039419894198879</c:v>
                </c:pt>
                <c:pt idx="6012">
                  <c:v>8.681611873725851</c:v>
                </c:pt>
                <c:pt idx="6013">
                  <c:v>8.6222899942333076</c:v>
                </c:pt>
                <c:pt idx="6014">
                  <c:v>8.6888024045734316</c:v>
                </c:pt>
                <c:pt idx="6015">
                  <c:v>8.681611873725851</c:v>
                </c:pt>
                <c:pt idx="6016">
                  <c:v>8.7013858335567011</c:v>
                </c:pt>
                <c:pt idx="6017">
                  <c:v>8.690600037285332</c:v>
                </c:pt>
                <c:pt idx="6018">
                  <c:v>8.7013858335567011</c:v>
                </c:pt>
                <c:pt idx="6019">
                  <c:v>8.6941953027091188</c:v>
                </c:pt>
                <c:pt idx="6020">
                  <c:v>8.6959929354210193</c:v>
                </c:pt>
                <c:pt idx="6021">
                  <c:v>8.6941953027091188</c:v>
                </c:pt>
                <c:pt idx="6022">
                  <c:v>8.6888024045734316</c:v>
                </c:pt>
                <c:pt idx="6023">
                  <c:v>8.6834095064377532</c:v>
                </c:pt>
                <c:pt idx="6024">
                  <c:v>8.6995882008448042</c:v>
                </c:pt>
                <c:pt idx="6025">
                  <c:v>8.7625053457611397</c:v>
                </c:pt>
                <c:pt idx="6026">
                  <c:v>8.726552691523235</c:v>
                </c:pt>
                <c:pt idx="6027">
                  <c:v>8.5791468091478276</c:v>
                </c:pt>
                <c:pt idx="6028">
                  <c:v>8.6690284447425832</c:v>
                </c:pt>
                <c:pt idx="6029">
                  <c:v>8.7661006111849318</c:v>
                </c:pt>
                <c:pt idx="6030">
                  <c:v>8.721159793387546</c:v>
                </c:pt>
                <c:pt idx="6031">
                  <c:v>8.7499219167778666</c:v>
                </c:pt>
                <c:pt idx="6032">
                  <c:v>8.7463266513540763</c:v>
                </c:pt>
                <c:pt idx="6033">
                  <c:v>8.7427313859302949</c:v>
                </c:pt>
                <c:pt idx="6034">
                  <c:v>8.726552691523235</c:v>
                </c:pt>
                <c:pt idx="6035">
                  <c:v>8.7445290186421829</c:v>
                </c:pt>
                <c:pt idx="6036">
                  <c:v>8.5876461827469317</c:v>
                </c:pt>
                <c:pt idx="6037">
                  <c:v>8.5929034218652838</c:v>
                </c:pt>
                <c:pt idx="6038">
                  <c:v>8.5999130740230871</c:v>
                </c:pt>
                <c:pt idx="6039">
                  <c:v>8.5999130740230871</c:v>
                </c:pt>
                <c:pt idx="6040">
                  <c:v>8.5999130740230871</c:v>
                </c:pt>
                <c:pt idx="6041">
                  <c:v>8.6104275522597948</c:v>
                </c:pt>
                <c:pt idx="6042">
                  <c:v>8.6051703131414428</c:v>
                </c:pt>
                <c:pt idx="6043">
                  <c:v>8.6104275522597948</c:v>
                </c:pt>
                <c:pt idx="6044">
                  <c:v>8.6104275522597948</c:v>
                </c:pt>
                <c:pt idx="6045">
                  <c:v>8.6034179001019897</c:v>
                </c:pt>
                <c:pt idx="6046">
                  <c:v>8.6051703131414428</c:v>
                </c:pt>
                <c:pt idx="6047">
                  <c:v>8.5964082479441828</c:v>
                </c:pt>
                <c:pt idx="6048">
                  <c:v>8.5893985957863777</c:v>
                </c:pt>
                <c:pt idx="6049">
                  <c:v>8.6086751392203418</c:v>
                </c:pt>
                <c:pt idx="6050">
                  <c:v>8.5052827698927249</c:v>
                </c:pt>
                <c:pt idx="6051">
                  <c:v>8.2284015096594416</c:v>
                </c:pt>
                <c:pt idx="6052">
                  <c:v>8.5263117263661332</c:v>
                </c:pt>
                <c:pt idx="6053">
                  <c:v>8.5070351829321673</c:v>
                </c:pt>
                <c:pt idx="6054">
                  <c:v>8.5193020742083387</c:v>
                </c:pt>
                <c:pt idx="6055">
                  <c:v>8.5876461827469317</c:v>
                </c:pt>
                <c:pt idx="6056">
                  <c:v>8.5806365305891283</c:v>
                </c:pt>
                <c:pt idx="6057">
                  <c:v>8.5683696393129622</c:v>
                </c:pt>
                <c:pt idx="6058">
                  <c:v>8.6156847913781487</c:v>
                </c:pt>
                <c:pt idx="6059">
                  <c:v>8.5858937697074751</c:v>
                </c:pt>
                <c:pt idx="6060">
                  <c:v>8.2957062907908394</c:v>
                </c:pt>
                <c:pt idx="6061">
                  <c:v>8.3535223803130378</c:v>
                </c:pt>
                <c:pt idx="6062">
                  <c:v>8.3535223803130378</c:v>
                </c:pt>
                <c:pt idx="6063">
                  <c:v>8.3535223803130378</c:v>
                </c:pt>
                <c:pt idx="6064">
                  <c:v>8.3484209606493138</c:v>
                </c:pt>
                <c:pt idx="6065">
                  <c:v>8.351821907091793</c:v>
                </c:pt>
                <c:pt idx="6066">
                  <c:v>8.3484209606493138</c:v>
                </c:pt>
                <c:pt idx="6067">
                  <c:v>8.3416190677643502</c:v>
                </c:pt>
                <c:pt idx="6068">
                  <c:v>8.3484209606493138</c:v>
                </c:pt>
                <c:pt idx="6069">
                  <c:v>8.3365176481006262</c:v>
                </c:pt>
                <c:pt idx="6070">
                  <c:v>8.3297157552156644</c:v>
                </c:pt>
                <c:pt idx="6071">
                  <c:v>8.3297157552156644</c:v>
                </c:pt>
                <c:pt idx="6072">
                  <c:v>8.3297157552156644</c:v>
                </c:pt>
                <c:pt idx="6073">
                  <c:v>8.3263148087731818</c:v>
                </c:pt>
                <c:pt idx="6074">
                  <c:v>8.2531944602598131</c:v>
                </c:pt>
                <c:pt idx="6075">
                  <c:v>8.18857647785266</c:v>
                </c:pt>
                <c:pt idx="6076">
                  <c:v>8.3841308982953766</c:v>
                </c:pt>
                <c:pt idx="6077">
                  <c:v>8.382430425074137</c:v>
                </c:pt>
                <c:pt idx="6078">
                  <c:v>8.3756285321891752</c:v>
                </c:pt>
                <c:pt idx="6079">
                  <c:v>8.3484209606493138</c:v>
                </c:pt>
                <c:pt idx="6080">
                  <c:v>8.355222853534281</c:v>
                </c:pt>
                <c:pt idx="6081">
                  <c:v>8.370527112525453</c:v>
                </c:pt>
                <c:pt idx="6082">
                  <c:v>8.3688266393042117</c:v>
                </c:pt>
                <c:pt idx="6083">
                  <c:v>8.3841308982953766</c:v>
                </c:pt>
                <c:pt idx="6084">
                  <c:v>8.2075167501427</c:v>
                </c:pt>
                <c:pt idx="6085">
                  <c:v>8.2158231643349762</c:v>
                </c:pt>
                <c:pt idx="6086">
                  <c:v>8.2208070128503472</c:v>
                </c:pt>
                <c:pt idx="6087">
                  <c:v>8.2274521442041699</c:v>
                </c:pt>
                <c:pt idx="6088">
                  <c:v>8.2324359927195427</c:v>
                </c:pt>
                <c:pt idx="6089">
                  <c:v>8.2324359927195427</c:v>
                </c:pt>
                <c:pt idx="6090">
                  <c:v>8.2374198412349102</c:v>
                </c:pt>
                <c:pt idx="6091">
                  <c:v>8.2440649725887329</c:v>
                </c:pt>
                <c:pt idx="6092">
                  <c:v>8.2440649725887329</c:v>
                </c:pt>
                <c:pt idx="6093">
                  <c:v>8.2424036897502759</c:v>
                </c:pt>
                <c:pt idx="6094">
                  <c:v>8.2440649725887329</c:v>
                </c:pt>
                <c:pt idx="6095">
                  <c:v>8.247387538265647</c:v>
                </c:pt>
                <c:pt idx="6096">
                  <c:v>8.2340972755579998</c:v>
                </c:pt>
                <c:pt idx="6097">
                  <c:v>8.2407424069118154</c:v>
                </c:pt>
                <c:pt idx="6098">
                  <c:v>8.067968991712382</c:v>
                </c:pt>
                <c:pt idx="6099">
                  <c:v>7.8470183741977175</c:v>
                </c:pt>
                <c:pt idx="6100">
                  <c:v>8.1161461940276194</c:v>
                </c:pt>
                <c:pt idx="6101">
                  <c:v>8.2058554673042448</c:v>
                </c:pt>
                <c:pt idx="6102">
                  <c:v>8.2224682956888042</c:v>
                </c:pt>
                <c:pt idx="6103">
                  <c:v>8.235758558396455</c:v>
                </c:pt>
                <c:pt idx="6104">
                  <c:v>8.2340972755579998</c:v>
                </c:pt>
                <c:pt idx="6105">
                  <c:v>8.1776136590504915</c:v>
                </c:pt>
                <c:pt idx="6106">
                  <c:v>8.142726719442912</c:v>
                </c:pt>
                <c:pt idx="6107">
                  <c:v>8.066307708873925</c:v>
                </c:pt>
                <c:pt idx="6108">
                  <c:v>8.0935466138398464</c:v>
                </c:pt>
                <c:pt idx="6109">
                  <c:v>8.0919057426590797</c:v>
                </c:pt>
                <c:pt idx="6110">
                  <c:v>8.0968283562013497</c:v>
                </c:pt>
                <c:pt idx="6111">
                  <c:v>8.086983129116815</c:v>
                </c:pt>
                <c:pt idx="6112">
                  <c:v>8.0705744173092615</c:v>
                </c:pt>
                <c:pt idx="6113">
                  <c:v>8.1033918409243686</c:v>
                </c:pt>
                <c:pt idx="6114">
                  <c:v>8.1017509697436143</c:v>
                </c:pt>
                <c:pt idx="6115">
                  <c:v>8.1033918409243686</c:v>
                </c:pt>
                <c:pt idx="6116">
                  <c:v>8.0968283562013497</c:v>
                </c:pt>
                <c:pt idx="6117">
                  <c:v>8.1148779391896628</c:v>
                </c:pt>
                <c:pt idx="6118">
                  <c:v>8.098469227382104</c:v>
                </c:pt>
                <c:pt idx="6119">
                  <c:v>8.1099553256473946</c:v>
                </c:pt>
                <c:pt idx="6120">
                  <c:v>8.0935466138398464</c:v>
                </c:pt>
                <c:pt idx="6121">
                  <c:v>8.080419644393789</c:v>
                </c:pt>
                <c:pt idx="6122">
                  <c:v>7.9228960110412485</c:v>
                </c:pt>
                <c:pt idx="6123">
                  <c:v>7.7276323405313221</c:v>
                </c:pt>
                <c:pt idx="6124">
                  <c:v>8.0197074107058341</c:v>
                </c:pt>
                <c:pt idx="6125">
                  <c:v>7.9983760853560115</c:v>
                </c:pt>
                <c:pt idx="6126">
                  <c:v>7.9671995329216507</c:v>
                </c:pt>
                <c:pt idx="6127">
                  <c:v>8.0837013867553029</c:v>
                </c:pt>
                <c:pt idx="6128">
                  <c:v>8.1099553256473946</c:v>
                </c:pt>
                <c:pt idx="6129">
                  <c:v>8.1247231662741886</c:v>
                </c:pt>
                <c:pt idx="6130">
                  <c:v>8.1378501357202371</c:v>
                </c:pt>
                <c:pt idx="6131">
                  <c:v>8.1394910069009967</c:v>
                </c:pt>
                <c:pt idx="6132">
                  <c:v>8.0609033504160621</c:v>
                </c:pt>
                <c:pt idx="6133">
                  <c:v>8.0689926159729648</c:v>
                </c:pt>
                <c:pt idx="6134">
                  <c:v>8.0641390566388225</c:v>
                </c:pt>
                <c:pt idx="6135">
                  <c:v>8.0770818815298604</c:v>
                </c:pt>
                <c:pt idx="6136">
                  <c:v>8.1029675313119327</c:v>
                </c:pt>
                <c:pt idx="6137">
                  <c:v>8.0220748757429572</c:v>
                </c:pt>
                <c:pt idx="6138">
                  <c:v>8.0754640284184838</c:v>
                </c:pt>
                <c:pt idx="6139">
                  <c:v>8.0641390566388225</c:v>
                </c:pt>
                <c:pt idx="6140">
                  <c:v>8.0641390566388225</c:v>
                </c:pt>
                <c:pt idx="6141">
                  <c:v>8.0576676441933035</c:v>
                </c:pt>
                <c:pt idx="6142">
                  <c:v>8.0641390566388225</c:v>
                </c:pt>
                <c:pt idx="6143">
                  <c:v>8.0576676441933035</c:v>
                </c:pt>
                <c:pt idx="6144">
                  <c:v>8.0495783786364026</c:v>
                </c:pt>
                <c:pt idx="6145">
                  <c:v>8.0301641412998475</c:v>
                </c:pt>
                <c:pt idx="6146">
                  <c:v>8.0075141977405355</c:v>
                </c:pt>
                <c:pt idx="6147">
                  <c:v>8.0269284350770889</c:v>
                </c:pt>
                <c:pt idx="6148">
                  <c:v>7.9783928417357064</c:v>
                </c:pt>
                <c:pt idx="6149">
                  <c:v>7.9541250450650081</c:v>
                </c:pt>
                <c:pt idx="6150">
                  <c:v>7.9913356666267354</c:v>
                </c:pt>
                <c:pt idx="6151">
                  <c:v>7.9913356666267354</c:v>
                </c:pt>
                <c:pt idx="6152">
                  <c:v>7.9751571355129434</c:v>
                </c:pt>
                <c:pt idx="6153">
                  <c:v>8.0058963446291589</c:v>
                </c:pt>
                <c:pt idx="6154">
                  <c:v>8.0107499039632994</c:v>
                </c:pt>
                <c:pt idx="6155">
                  <c:v>7.9816285479584659</c:v>
                </c:pt>
                <c:pt idx="6156">
                  <c:v>8.0658573619326503</c:v>
                </c:pt>
                <c:pt idx="6157">
                  <c:v>8.0674824062280521</c:v>
                </c:pt>
                <c:pt idx="6158">
                  <c:v>8.0739825834096539</c:v>
                </c:pt>
                <c:pt idx="6159">
                  <c:v>8.0788577162958486</c:v>
                </c:pt>
                <c:pt idx="6160">
                  <c:v>8.0788577162958486</c:v>
                </c:pt>
                <c:pt idx="6161">
                  <c:v>8.0902330263636557</c:v>
                </c:pt>
                <c:pt idx="6162">
                  <c:v>8.0739825834096539</c:v>
                </c:pt>
                <c:pt idx="6163">
                  <c:v>8.0853578934774557</c:v>
                </c:pt>
                <c:pt idx="6164">
                  <c:v>8.0853578934774557</c:v>
                </c:pt>
                <c:pt idx="6165">
                  <c:v>8.0804827605912521</c:v>
                </c:pt>
                <c:pt idx="6166">
                  <c:v>8.0756076277050539</c:v>
                </c:pt>
                <c:pt idx="6167">
                  <c:v>8.0902330263636557</c:v>
                </c:pt>
                <c:pt idx="6168">
                  <c:v>8.0837328491820539</c:v>
                </c:pt>
                <c:pt idx="6169">
                  <c:v>8.0788577162958486</c:v>
                </c:pt>
                <c:pt idx="6170">
                  <c:v>7.8334760276904154</c:v>
                </c:pt>
                <c:pt idx="6171">
                  <c:v>7.7343483256710082</c:v>
                </c:pt>
                <c:pt idx="6172">
                  <c:v>7.9781049699810369</c:v>
                </c:pt>
                <c:pt idx="6173">
                  <c:v>8.018731077366045</c:v>
                </c:pt>
                <c:pt idx="6174">
                  <c:v>8.0463568303878468</c:v>
                </c:pt>
                <c:pt idx="6175">
                  <c:v>7.9959804572304396</c:v>
                </c:pt>
                <c:pt idx="6176">
                  <c:v>8.0837328491820539</c:v>
                </c:pt>
                <c:pt idx="6177">
                  <c:v>8.0382316089108414</c:v>
                </c:pt>
                <c:pt idx="6178">
                  <c:v>8.0691074505234504</c:v>
                </c:pt>
                <c:pt idx="6179">
                  <c:v>8.0837328491820539</c:v>
                </c:pt>
                <c:pt idx="6180">
                  <c:v>7.7545250379418649</c:v>
                </c:pt>
                <c:pt idx="6181">
                  <c:v>7.7670034819189429</c:v>
                </c:pt>
                <c:pt idx="6182">
                  <c:v>7.7607642599304052</c:v>
                </c:pt>
                <c:pt idx="6183">
                  <c:v>7.7545250379418649</c:v>
                </c:pt>
                <c:pt idx="6184">
                  <c:v>7.7451662049590597</c:v>
                </c:pt>
                <c:pt idx="6185">
                  <c:v>7.7716828984103499</c:v>
                </c:pt>
                <c:pt idx="6186">
                  <c:v>7.7280083444905774</c:v>
                </c:pt>
                <c:pt idx="6187">
                  <c:v>7.7654436764218095</c:v>
                </c:pt>
                <c:pt idx="6188">
                  <c:v>7.7295681499877196</c:v>
                </c:pt>
                <c:pt idx="6189">
                  <c:v>7.7623240654275376</c:v>
                </c:pt>
                <c:pt idx="6190">
                  <c:v>7.7498456214504658</c:v>
                </c:pt>
                <c:pt idx="6191">
                  <c:v>7.7358073719762492</c:v>
                </c:pt>
                <c:pt idx="6192">
                  <c:v>7.7436063994619264</c:v>
                </c:pt>
                <c:pt idx="6193">
                  <c:v>7.7217691225020486</c:v>
                </c:pt>
                <c:pt idx="6194">
                  <c:v>7.6812141795765445</c:v>
                </c:pt>
                <c:pt idx="6195">
                  <c:v>7.6687357355994692</c:v>
                </c:pt>
                <c:pt idx="6196">
                  <c:v>7.6734151520908718</c:v>
                </c:pt>
                <c:pt idx="6197">
                  <c:v>7.6827739850736831</c:v>
                </c:pt>
                <c:pt idx="6198">
                  <c:v>7.6640563191080648</c:v>
                </c:pt>
                <c:pt idx="6199">
                  <c:v>7.6952524290507585</c:v>
                </c:pt>
                <c:pt idx="6200">
                  <c:v>7.6578170971195272</c:v>
                </c:pt>
                <c:pt idx="6201">
                  <c:v>7.6796543740794112</c:v>
                </c:pt>
                <c:pt idx="6202">
                  <c:v>7.7155299005135065</c:v>
                </c:pt>
                <c:pt idx="6203">
                  <c:v>7.7233289279991784</c:v>
                </c:pt>
                <c:pt idx="6204">
                  <c:v>7.3565139109142699</c:v>
                </c:pt>
                <c:pt idx="6205">
                  <c:v>7.3579948489062961</c:v>
                </c:pt>
                <c:pt idx="6206">
                  <c:v>7.3520710969381602</c:v>
                </c:pt>
                <c:pt idx="6207">
                  <c:v>7.3283760890656025</c:v>
                </c:pt>
                <c:pt idx="6208">
                  <c:v>7.3046810811930483</c:v>
                </c:pt>
                <c:pt idx="6209">
                  <c:v>7.3476282829620594</c:v>
                </c:pt>
                <c:pt idx="6210">
                  <c:v>7.3476282829620594</c:v>
                </c:pt>
                <c:pt idx="6211">
                  <c:v>7.3431854689859479</c:v>
                </c:pt>
                <c:pt idx="6212">
                  <c:v>7.3431854689859479</c:v>
                </c:pt>
                <c:pt idx="6213">
                  <c:v>7.3387426550098525</c:v>
                </c:pt>
                <c:pt idx="6214">
                  <c:v>7.3328189030417077</c:v>
                </c:pt>
                <c:pt idx="6215">
                  <c:v>7.3357807790257752</c:v>
                </c:pt>
                <c:pt idx="6216">
                  <c:v>7.3283760890656025</c:v>
                </c:pt>
                <c:pt idx="6217">
                  <c:v>7.3061620191850798</c:v>
                </c:pt>
                <c:pt idx="6218">
                  <c:v>7.2261913676151943</c:v>
                </c:pt>
                <c:pt idx="6219">
                  <c:v>7.1743585378939745</c:v>
                </c:pt>
                <c:pt idx="6220">
                  <c:v>7.2024963597426392</c:v>
                </c:pt>
                <c:pt idx="6221">
                  <c:v>7.2765432593443835</c:v>
                </c:pt>
                <c:pt idx="6222">
                  <c:v>7.2424816855275784</c:v>
                </c:pt>
                <c:pt idx="6223">
                  <c:v>7.2854288872965887</c:v>
                </c:pt>
                <c:pt idx="6224">
                  <c:v>7.1891679178143235</c:v>
                </c:pt>
                <c:pt idx="6225">
                  <c:v>7.2232294916311321</c:v>
                </c:pt>
                <c:pt idx="6226">
                  <c:v>7.2987573292249062</c:v>
                </c:pt>
                <c:pt idx="6227">
                  <c:v>7.3106048331611815</c:v>
                </c:pt>
                <c:pt idx="6228">
                  <c:v>7.3163837623875274</c:v>
                </c:pt>
                <c:pt idx="6229">
                  <c:v>7.3671456458135376</c:v>
                </c:pt>
                <c:pt idx="6230">
                  <c:v>7.3775966218130105</c:v>
                </c:pt>
                <c:pt idx="6231">
                  <c:v>7.3775966218130105</c:v>
                </c:pt>
                <c:pt idx="6232">
                  <c:v>7.3716246355275992</c:v>
                </c:pt>
                <c:pt idx="6233">
                  <c:v>7.3775966218130105</c:v>
                </c:pt>
                <c:pt idx="6234">
                  <c:v>7.3820756115270711</c:v>
                </c:pt>
                <c:pt idx="6235">
                  <c:v>7.3820756115270711</c:v>
                </c:pt>
                <c:pt idx="6236">
                  <c:v>7.3820756115270711</c:v>
                </c:pt>
                <c:pt idx="6237">
                  <c:v>7.3925265875265431</c:v>
                </c:pt>
                <c:pt idx="6238">
                  <c:v>7.3925265875265431</c:v>
                </c:pt>
                <c:pt idx="6239">
                  <c:v>7.3925265875265431</c:v>
                </c:pt>
                <c:pt idx="6240">
                  <c:v>7.383568608098428</c:v>
                </c:pt>
                <c:pt idx="6241">
                  <c:v>7.3581876663854144</c:v>
                </c:pt>
                <c:pt idx="6242">
                  <c:v>7.3790896183843682</c:v>
                </c:pt>
                <c:pt idx="6243">
                  <c:v>7.2924958172458689</c:v>
                </c:pt>
                <c:pt idx="6244">
                  <c:v>7.3163837623875274</c:v>
                </c:pt>
                <c:pt idx="6245">
                  <c:v>7.3104117761021117</c:v>
                </c:pt>
                <c:pt idx="6246">
                  <c:v>7.3044397898167004</c:v>
                </c:pt>
                <c:pt idx="6247">
                  <c:v>7.3342997212437702</c:v>
                </c:pt>
                <c:pt idx="6248">
                  <c:v>7.3940195840978991</c:v>
                </c:pt>
                <c:pt idx="6249">
                  <c:v>7.3820756115270711</c:v>
                </c:pt>
                <c:pt idx="6250">
                  <c:v>7.3761036252416625</c:v>
                </c:pt>
                <c:pt idx="6251">
                  <c:v>7.3984985738119615</c:v>
                </c:pt>
                <c:pt idx="6252">
                  <c:v>7.4748100992714601</c:v>
                </c:pt>
                <c:pt idx="6253">
                  <c:v>7.4778202095728039</c:v>
                </c:pt>
                <c:pt idx="6254">
                  <c:v>7.4778202095728039</c:v>
                </c:pt>
                <c:pt idx="6255">
                  <c:v>7.4793252647234763</c:v>
                </c:pt>
                <c:pt idx="6256">
                  <c:v>7.4793252647234763</c:v>
                </c:pt>
                <c:pt idx="6257">
                  <c:v>7.4838404301754906</c:v>
                </c:pt>
                <c:pt idx="6258">
                  <c:v>7.4838404301754906</c:v>
                </c:pt>
                <c:pt idx="6259">
                  <c:v>7.4793252647234763</c:v>
                </c:pt>
                <c:pt idx="6260">
                  <c:v>7.4793252647234763</c:v>
                </c:pt>
                <c:pt idx="6261">
                  <c:v>7.4793252647234763</c:v>
                </c:pt>
                <c:pt idx="6262">
                  <c:v>7.4808303198741486</c:v>
                </c:pt>
                <c:pt idx="6263">
                  <c:v>7.4778202095728039</c:v>
                </c:pt>
                <c:pt idx="6264">
                  <c:v>7.4552443823127286</c:v>
                </c:pt>
                <c:pt idx="6265">
                  <c:v>7.4642747132167546</c:v>
                </c:pt>
                <c:pt idx="6266">
                  <c:v>7.2761428193827884</c:v>
                </c:pt>
                <c:pt idx="6267">
                  <c:v>7.1692839036850957</c:v>
                </c:pt>
                <c:pt idx="6268">
                  <c:v>7.3333349151083143</c:v>
                </c:pt>
                <c:pt idx="6269">
                  <c:v>7.4477191065593678</c:v>
                </c:pt>
                <c:pt idx="6270">
                  <c:v>7.4477191065593678</c:v>
                </c:pt>
                <c:pt idx="6271">
                  <c:v>7.4552443823127286</c:v>
                </c:pt>
                <c:pt idx="6272">
                  <c:v>7.4582544926140741</c:v>
                </c:pt>
                <c:pt idx="6273">
                  <c:v>7.459759547764742</c:v>
                </c:pt>
                <c:pt idx="6274">
                  <c:v>7.4221331689979477</c:v>
                </c:pt>
                <c:pt idx="6275">
                  <c:v>7.4748100992714601</c:v>
                </c:pt>
                <c:pt idx="6276">
                  <c:v>7.5438013448260115</c:v>
                </c:pt>
                <c:pt idx="6277">
                  <c:v>7.5483526860159849</c:v>
                </c:pt>
                <c:pt idx="6278">
                  <c:v>7.5559382546659348</c:v>
                </c:pt>
                <c:pt idx="6279">
                  <c:v>7.5544211409359434</c:v>
                </c:pt>
                <c:pt idx="6280">
                  <c:v>7.5544211409359434</c:v>
                </c:pt>
                <c:pt idx="6281">
                  <c:v>7.5544211409359434</c:v>
                </c:pt>
                <c:pt idx="6282">
                  <c:v>7.5589724821259168</c:v>
                </c:pt>
                <c:pt idx="6283">
                  <c:v>7.5559382546659348</c:v>
                </c:pt>
                <c:pt idx="6284">
                  <c:v>7.5544211409359434</c:v>
                </c:pt>
                <c:pt idx="6285">
                  <c:v>7.5498697997459736</c:v>
                </c:pt>
                <c:pt idx="6286">
                  <c:v>7.5544211409359434</c:v>
                </c:pt>
                <c:pt idx="6287">
                  <c:v>7.5422842310960192</c:v>
                </c:pt>
                <c:pt idx="6288">
                  <c:v>7.5377328899060547</c:v>
                </c:pt>
                <c:pt idx="6289">
                  <c:v>7.5422842310960192</c:v>
                </c:pt>
                <c:pt idx="6290">
                  <c:v>7.3071316029475444</c:v>
                </c:pt>
                <c:pt idx="6291">
                  <c:v>7.1827282770883478</c:v>
                </c:pt>
                <c:pt idx="6292">
                  <c:v>7.3192685127874633</c:v>
                </c:pt>
                <c:pt idx="6293">
                  <c:v>7.5058735015762608</c:v>
                </c:pt>
                <c:pt idx="6294">
                  <c:v>7.5104248427662297</c:v>
                </c:pt>
                <c:pt idx="6295">
                  <c:v>7.489185250546365</c:v>
                </c:pt>
                <c:pt idx="6296">
                  <c:v>7.5043563878462676</c:v>
                </c:pt>
                <c:pt idx="6297">
                  <c:v>7.5043563878462676</c:v>
                </c:pt>
                <c:pt idx="6298">
                  <c:v>7.5058735015762608</c:v>
                </c:pt>
                <c:pt idx="6299">
                  <c:v>7.5013221603862883</c:v>
                </c:pt>
                <c:pt idx="6300">
                  <c:v>7.6022330871672272</c:v>
                </c:pt>
                <c:pt idx="6301">
                  <c:v>7.6068206040951525</c:v>
                </c:pt>
                <c:pt idx="6302">
                  <c:v>7.6083497764044639</c:v>
                </c:pt>
                <c:pt idx="6303">
                  <c:v>7.6068206040951525</c:v>
                </c:pt>
                <c:pt idx="6304">
                  <c:v>7.6083497764044639</c:v>
                </c:pt>
                <c:pt idx="6305">
                  <c:v>7.6083497764044639</c:v>
                </c:pt>
                <c:pt idx="6306">
                  <c:v>7.6190539825696284</c:v>
                </c:pt>
                <c:pt idx="6307">
                  <c:v>7.623641499497551</c:v>
                </c:pt>
                <c:pt idx="6308">
                  <c:v>7.6190539825696284</c:v>
                </c:pt>
                <c:pt idx="6309">
                  <c:v>7.623641499497551</c:v>
                </c:pt>
                <c:pt idx="6310">
                  <c:v>7.623641499497551</c:v>
                </c:pt>
                <c:pt idx="6311">
                  <c:v>7.6221123271882361</c:v>
                </c:pt>
                <c:pt idx="6312">
                  <c:v>7.6175248102603108</c:v>
                </c:pt>
                <c:pt idx="6313">
                  <c:v>7.6098789487137708</c:v>
                </c:pt>
                <c:pt idx="6314">
                  <c:v>7.4814284747318531</c:v>
                </c:pt>
                <c:pt idx="6315">
                  <c:v>7.6481082564464851</c:v>
                </c:pt>
                <c:pt idx="6316">
                  <c:v>7.5211869547738717</c:v>
                </c:pt>
                <c:pt idx="6317">
                  <c:v>7.7689128688818672</c:v>
                </c:pt>
                <c:pt idx="6318">
                  <c:v>7.7108043211281405</c:v>
                </c:pt>
                <c:pt idx="6319">
                  <c:v>7.8010254873773501</c:v>
                </c:pt>
                <c:pt idx="6320">
                  <c:v>7.7459752842422391</c:v>
                </c:pt>
                <c:pt idx="6321">
                  <c:v>7.7872629365935744</c:v>
                </c:pt>
                <c:pt idx="6322">
                  <c:v>7.8147880381611268</c:v>
                </c:pt>
                <c:pt idx="6323">
                  <c:v>7.8377256228007575</c:v>
                </c:pt>
                <c:pt idx="6324">
                  <c:v>7.9134025780846411</c:v>
                </c:pt>
                <c:pt idx="6325">
                  <c:v>8.0135825858454037</c:v>
                </c:pt>
                <c:pt idx="6326">
                  <c:v>8.0305361256203014</c:v>
                </c:pt>
                <c:pt idx="6327">
                  <c:v>8.0397835109520592</c:v>
                </c:pt>
                <c:pt idx="6328">
                  <c:v>8.0397835109520592</c:v>
                </c:pt>
                <c:pt idx="6329">
                  <c:v>8.0459484345065686</c:v>
                </c:pt>
                <c:pt idx="6330">
                  <c:v>8.0505721271724529</c:v>
                </c:pt>
                <c:pt idx="6331">
                  <c:v>8.0551958198383389</c:v>
                </c:pt>
                <c:pt idx="6332">
                  <c:v>8.0598195125042196</c:v>
                </c:pt>
                <c:pt idx="6333">
                  <c:v>8.0551958198383389</c:v>
                </c:pt>
                <c:pt idx="6334">
                  <c:v>8.0567370507269676</c:v>
                </c:pt>
                <c:pt idx="6335">
                  <c:v>8.0582782816155785</c:v>
                </c:pt>
                <c:pt idx="6336">
                  <c:v>8.0459484345065686</c:v>
                </c:pt>
                <c:pt idx="6337">
                  <c:v>8.0120413549567733</c:v>
                </c:pt>
                <c:pt idx="6338">
                  <c:v>7.8949078074211192</c:v>
                </c:pt>
                <c:pt idx="6339">
                  <c:v>7.8995315000870008</c:v>
                </c:pt>
                <c:pt idx="6340">
                  <c:v>7.9935465842932505</c:v>
                </c:pt>
                <c:pt idx="6341">
                  <c:v>7.842505957207794</c:v>
                </c:pt>
                <c:pt idx="6342">
                  <c:v>7.851753342539558</c:v>
                </c:pt>
                <c:pt idx="6343">
                  <c:v>7.8625419587599481</c:v>
                </c:pt>
                <c:pt idx="6344">
                  <c:v>7.7639031818878266</c:v>
                </c:pt>
                <c:pt idx="6345">
                  <c:v>7.7454084112242993</c:v>
                </c:pt>
                <c:pt idx="6346">
                  <c:v>7.7377022567811622</c:v>
                </c:pt>
                <c:pt idx="6347">
                  <c:v>7.7654444127764455</c:v>
                </c:pt>
                <c:pt idx="6348">
                  <c:v>7.8495005356811705</c:v>
                </c:pt>
                <c:pt idx="6349">
                  <c:v>7.8355209304696585</c:v>
                </c:pt>
                <c:pt idx="6350">
                  <c:v>7.8355209304696585</c:v>
                </c:pt>
                <c:pt idx="6351">
                  <c:v>7.8153281673863706</c:v>
                </c:pt>
                <c:pt idx="6352">
                  <c:v>7.8588202724888383</c:v>
                </c:pt>
                <c:pt idx="6353">
                  <c:v>7.8588202724888383</c:v>
                </c:pt>
                <c:pt idx="6354">
                  <c:v>7.8634801408926798</c:v>
                </c:pt>
                <c:pt idx="6355">
                  <c:v>7.8634801408926798</c:v>
                </c:pt>
                <c:pt idx="6356">
                  <c:v>7.8681400092965115</c:v>
                </c:pt>
                <c:pt idx="6357">
                  <c:v>7.8588202724888383</c:v>
                </c:pt>
                <c:pt idx="6358">
                  <c:v>7.8634801408926798</c:v>
                </c:pt>
                <c:pt idx="6359">
                  <c:v>7.8588202724888383</c:v>
                </c:pt>
                <c:pt idx="6360">
                  <c:v>7.8355209304696585</c:v>
                </c:pt>
                <c:pt idx="6361">
                  <c:v>7.8277544831299295</c:v>
                </c:pt>
                <c:pt idx="6362">
                  <c:v>7.8075617200466425</c:v>
                </c:pt>
                <c:pt idx="6363">
                  <c:v>7.5932077734701684</c:v>
                </c:pt>
                <c:pt idx="6364">
                  <c:v>7.7112577730340224</c:v>
                </c:pt>
                <c:pt idx="6365">
                  <c:v>7.7345571150532066</c:v>
                </c:pt>
                <c:pt idx="6366">
                  <c:v>7.7361104045211526</c:v>
                </c:pt>
                <c:pt idx="6367">
                  <c:v>7.8308610620658223</c:v>
                </c:pt>
                <c:pt idx="6368">
                  <c:v>7.8557136935529526</c:v>
                </c:pt>
                <c:pt idx="6369">
                  <c:v>7.8495005356811705</c:v>
                </c:pt>
                <c:pt idx="6370">
                  <c:v>7.8199880357902014</c:v>
                </c:pt>
                <c:pt idx="6371">
                  <c:v>7.8432873778093875</c:v>
                </c:pt>
                <c:pt idx="6372">
                  <c:v>7.9323530679181857</c:v>
                </c:pt>
                <c:pt idx="6373">
                  <c:v>7.9323530679181857</c:v>
                </c:pt>
                <c:pt idx="6374">
                  <c:v>7.927657023776387</c:v>
                </c:pt>
                <c:pt idx="6375">
                  <c:v>7.9339184159654463</c:v>
                </c:pt>
                <c:pt idx="6376">
                  <c:v>7.9339184159654463</c:v>
                </c:pt>
                <c:pt idx="6377">
                  <c:v>7.9339184159654463</c:v>
                </c:pt>
                <c:pt idx="6378">
                  <c:v>7.9354837640127096</c:v>
                </c:pt>
                <c:pt idx="6379">
                  <c:v>7.9229609796345981</c:v>
                </c:pt>
                <c:pt idx="6380">
                  <c:v>7.9229609796345981</c:v>
                </c:pt>
                <c:pt idx="6381">
                  <c:v>7.9120035433037517</c:v>
                </c:pt>
                <c:pt idx="6382">
                  <c:v>7.9542679405798768</c:v>
                </c:pt>
                <c:pt idx="6383">
                  <c:v>7.9636600288634636</c:v>
                </c:pt>
                <c:pt idx="6384">
                  <c:v>7.9433105042490286</c:v>
                </c:pt>
                <c:pt idx="6385">
                  <c:v>7.924526327681864</c:v>
                </c:pt>
                <c:pt idx="6386">
                  <c:v>7.6693745959778425</c:v>
                </c:pt>
                <c:pt idx="6387">
                  <c:v>7.4063961240375091</c:v>
                </c:pt>
                <c:pt idx="6388">
                  <c:v>7.4063961240375091</c:v>
                </c:pt>
                <c:pt idx="6389">
                  <c:v>7.4063961240375091</c:v>
                </c:pt>
                <c:pt idx="6390">
                  <c:v>7.4063961240375091</c:v>
                </c:pt>
                <c:pt idx="6391">
                  <c:v>7.4063961240375091</c:v>
                </c:pt>
                <c:pt idx="6392">
                  <c:v>7.4063961240375091</c:v>
                </c:pt>
                <c:pt idx="6393">
                  <c:v>7.4063961240375091</c:v>
                </c:pt>
                <c:pt idx="6394">
                  <c:v>7.4063961240375091</c:v>
                </c:pt>
                <c:pt idx="6395">
                  <c:v>7.4063961240375091</c:v>
                </c:pt>
                <c:pt idx="6396">
                  <c:v>7.4634509210722877</c:v>
                </c:pt>
                <c:pt idx="6397">
                  <c:v>7.4634509210722877</c:v>
                </c:pt>
                <c:pt idx="6398">
                  <c:v>7.4634509210722877</c:v>
                </c:pt>
                <c:pt idx="6399">
                  <c:v>7.4634509210722877</c:v>
                </c:pt>
                <c:pt idx="6400">
                  <c:v>7.4634509210722877</c:v>
                </c:pt>
                <c:pt idx="6401">
                  <c:v>7.4634509210722877</c:v>
                </c:pt>
                <c:pt idx="6402">
                  <c:v>7.4634509210722877</c:v>
                </c:pt>
                <c:pt idx="6403">
                  <c:v>7.4634509210722877</c:v>
                </c:pt>
                <c:pt idx="6404">
                  <c:v>7.4634509210722877</c:v>
                </c:pt>
                <c:pt idx="6405">
                  <c:v>7.4634509210722877</c:v>
                </c:pt>
                <c:pt idx="6406">
                  <c:v>7.4634509210722877</c:v>
                </c:pt>
                <c:pt idx="6407">
                  <c:v>7.4634509210722877</c:v>
                </c:pt>
                <c:pt idx="6408">
                  <c:v>7.4634509210722877</c:v>
                </c:pt>
                <c:pt idx="6409">
                  <c:v>7.4634509210722877</c:v>
                </c:pt>
                <c:pt idx="6410">
                  <c:v>7.4634509210722877</c:v>
                </c:pt>
                <c:pt idx="6411">
                  <c:v>7.4634509210722877</c:v>
                </c:pt>
                <c:pt idx="6412">
                  <c:v>7.4634509210722877</c:v>
                </c:pt>
                <c:pt idx="6413">
                  <c:v>7.4634509210722877</c:v>
                </c:pt>
                <c:pt idx="6414">
                  <c:v>7.4634509210722877</c:v>
                </c:pt>
                <c:pt idx="6415">
                  <c:v>7.4634509210722877</c:v>
                </c:pt>
                <c:pt idx="6416">
                  <c:v>7.4634509210722877</c:v>
                </c:pt>
                <c:pt idx="6417">
                  <c:v>7.4634509210722877</c:v>
                </c:pt>
                <c:pt idx="6418">
                  <c:v>7.4634509210722877</c:v>
                </c:pt>
                <c:pt idx="6419">
                  <c:v>7.4634509210722877</c:v>
                </c:pt>
                <c:pt idx="6420">
                  <c:v>7.5238487726208279</c:v>
                </c:pt>
                <c:pt idx="6421">
                  <c:v>7.5238487726208279</c:v>
                </c:pt>
                <c:pt idx="6422">
                  <c:v>7.5238487726208279</c:v>
                </c:pt>
                <c:pt idx="6423">
                  <c:v>7.5238487726208279</c:v>
                </c:pt>
                <c:pt idx="6424">
                  <c:v>7.5238487726208279</c:v>
                </c:pt>
                <c:pt idx="6425">
                  <c:v>7.5238487726208279</c:v>
                </c:pt>
                <c:pt idx="6426">
                  <c:v>7.5238487726208279</c:v>
                </c:pt>
                <c:pt idx="6427">
                  <c:v>7.5238487726208279</c:v>
                </c:pt>
                <c:pt idx="6428">
                  <c:v>7.5238487726208279</c:v>
                </c:pt>
                <c:pt idx="6429">
                  <c:v>7.5238487726208279</c:v>
                </c:pt>
                <c:pt idx="6430">
                  <c:v>7.5238487726208279</c:v>
                </c:pt>
                <c:pt idx="6431">
                  <c:v>7.5238487726208279</c:v>
                </c:pt>
                <c:pt idx="6432">
                  <c:v>7.5238487726208279</c:v>
                </c:pt>
                <c:pt idx="6433">
                  <c:v>7.5238487726208279</c:v>
                </c:pt>
                <c:pt idx="6434">
                  <c:v>7.5238487726208279</c:v>
                </c:pt>
                <c:pt idx="6435">
                  <c:v>7.5238487726208279</c:v>
                </c:pt>
                <c:pt idx="6436">
                  <c:v>7.5238487726208279</c:v>
                </c:pt>
                <c:pt idx="6437">
                  <c:v>7.5238487726208279</c:v>
                </c:pt>
                <c:pt idx="6438">
                  <c:v>7.5238487726208279</c:v>
                </c:pt>
                <c:pt idx="6439">
                  <c:v>7.5238487726208279</c:v>
                </c:pt>
                <c:pt idx="6440">
                  <c:v>7.5238487726208279</c:v>
                </c:pt>
                <c:pt idx="6441">
                  <c:v>7.5238487726208279</c:v>
                </c:pt>
                <c:pt idx="6442">
                  <c:v>7.5238487726208279</c:v>
                </c:pt>
                <c:pt idx="6443">
                  <c:v>7.5238487726208279</c:v>
                </c:pt>
                <c:pt idx="6444">
                  <c:v>7.4945784731003773</c:v>
                </c:pt>
                <c:pt idx="6445">
                  <c:v>7.4945784731003773</c:v>
                </c:pt>
                <c:pt idx="6446">
                  <c:v>7.4945784731003773</c:v>
                </c:pt>
                <c:pt idx="6447">
                  <c:v>7.4945784731003773</c:v>
                </c:pt>
                <c:pt idx="6448">
                  <c:v>7.4945784731003773</c:v>
                </c:pt>
                <c:pt idx="6449">
                  <c:v>7.4945784731003773</c:v>
                </c:pt>
                <c:pt idx="6450">
                  <c:v>7.4945784731003773</c:v>
                </c:pt>
                <c:pt idx="6451">
                  <c:v>7.4945784731003773</c:v>
                </c:pt>
                <c:pt idx="6452">
                  <c:v>7.4945784731003773</c:v>
                </c:pt>
                <c:pt idx="6453">
                  <c:v>7.4945784731003773</c:v>
                </c:pt>
                <c:pt idx="6454">
                  <c:v>7.4945784731003773</c:v>
                </c:pt>
                <c:pt idx="6455">
                  <c:v>7.4945784731003773</c:v>
                </c:pt>
                <c:pt idx="6456">
                  <c:v>7.4945784731003773</c:v>
                </c:pt>
                <c:pt idx="6457">
                  <c:v>7.4945784731003773</c:v>
                </c:pt>
                <c:pt idx="6458">
                  <c:v>7.4945784731003773</c:v>
                </c:pt>
                <c:pt idx="6459">
                  <c:v>7.4945784731003773</c:v>
                </c:pt>
                <c:pt idx="6460">
                  <c:v>7.4945784731003773</c:v>
                </c:pt>
                <c:pt idx="6461">
                  <c:v>7.4945784731003773</c:v>
                </c:pt>
                <c:pt idx="6462">
                  <c:v>7.4945784731003773</c:v>
                </c:pt>
                <c:pt idx="6463">
                  <c:v>7.4945784731003773</c:v>
                </c:pt>
                <c:pt idx="6464">
                  <c:v>7.4945784731003773</c:v>
                </c:pt>
                <c:pt idx="6465">
                  <c:v>7.4945784731003773</c:v>
                </c:pt>
                <c:pt idx="6466">
                  <c:v>7.4945784731003773</c:v>
                </c:pt>
                <c:pt idx="6467">
                  <c:v>7.4945784731003773</c:v>
                </c:pt>
                <c:pt idx="6468">
                  <c:v>7.6901843072052971</c:v>
                </c:pt>
                <c:pt idx="6469">
                  <c:v>7.6901843072052971</c:v>
                </c:pt>
                <c:pt idx="6470">
                  <c:v>7.6901843072052971</c:v>
                </c:pt>
                <c:pt idx="6471">
                  <c:v>7.6901843072052971</c:v>
                </c:pt>
                <c:pt idx="6472">
                  <c:v>7.6901843072052971</c:v>
                </c:pt>
                <c:pt idx="6473">
                  <c:v>7.6901843072052971</c:v>
                </c:pt>
                <c:pt idx="6474">
                  <c:v>7.6901843072052971</c:v>
                </c:pt>
                <c:pt idx="6475">
                  <c:v>7.6901843072052971</c:v>
                </c:pt>
                <c:pt idx="6476">
                  <c:v>7.6901843072052971</c:v>
                </c:pt>
                <c:pt idx="6477">
                  <c:v>7.6901843072052971</c:v>
                </c:pt>
                <c:pt idx="6478">
                  <c:v>7.6901843072052971</c:v>
                </c:pt>
                <c:pt idx="6479">
                  <c:v>7.6901843072052971</c:v>
                </c:pt>
                <c:pt idx="6480">
                  <c:v>7.6901843072052971</c:v>
                </c:pt>
                <c:pt idx="6481">
                  <c:v>7.6901843072052971</c:v>
                </c:pt>
                <c:pt idx="6482">
                  <c:v>7.6901843072052971</c:v>
                </c:pt>
                <c:pt idx="6483">
                  <c:v>7.6901843072052971</c:v>
                </c:pt>
                <c:pt idx="6484">
                  <c:v>7.6901843072052971</c:v>
                </c:pt>
                <c:pt idx="6485">
                  <c:v>7.6901843072052971</c:v>
                </c:pt>
                <c:pt idx="6486">
                  <c:v>7.6901843072052971</c:v>
                </c:pt>
                <c:pt idx="6487">
                  <c:v>7.6901843072052971</c:v>
                </c:pt>
                <c:pt idx="6488">
                  <c:v>7.6901843072052971</c:v>
                </c:pt>
                <c:pt idx="6489">
                  <c:v>7.6901843072052971</c:v>
                </c:pt>
                <c:pt idx="6490">
                  <c:v>7.6901843072052971</c:v>
                </c:pt>
                <c:pt idx="6491">
                  <c:v>7.6901843072052971</c:v>
                </c:pt>
                <c:pt idx="6492">
                  <c:v>8.2036774805183352</c:v>
                </c:pt>
                <c:pt idx="6493">
                  <c:v>8.2036774805183352</c:v>
                </c:pt>
                <c:pt idx="6494">
                  <c:v>8.2036774805183352</c:v>
                </c:pt>
                <c:pt idx="6495">
                  <c:v>8.2036774805183352</c:v>
                </c:pt>
                <c:pt idx="6496">
                  <c:v>8.2036774805183352</c:v>
                </c:pt>
                <c:pt idx="6497">
                  <c:v>8.2036774805183352</c:v>
                </c:pt>
                <c:pt idx="6498">
                  <c:v>8.2036774805183352</c:v>
                </c:pt>
                <c:pt idx="6499">
                  <c:v>8.2036774805183352</c:v>
                </c:pt>
                <c:pt idx="6500">
                  <c:v>8.2036774805183352</c:v>
                </c:pt>
                <c:pt idx="6501">
                  <c:v>8.2036774805183352</c:v>
                </c:pt>
                <c:pt idx="6502">
                  <c:v>8.2036774805183352</c:v>
                </c:pt>
                <c:pt idx="6503">
                  <c:v>8.2036774805183352</c:v>
                </c:pt>
                <c:pt idx="6504">
                  <c:v>8.2036774805183352</c:v>
                </c:pt>
                <c:pt idx="6505">
                  <c:v>8.2036774805183352</c:v>
                </c:pt>
                <c:pt idx="6506">
                  <c:v>8.2036774805183352</c:v>
                </c:pt>
                <c:pt idx="6507">
                  <c:v>8.2036774805183352</c:v>
                </c:pt>
                <c:pt idx="6508">
                  <c:v>8.2036774805183352</c:v>
                </c:pt>
                <c:pt idx="6509">
                  <c:v>8.2036774805183352</c:v>
                </c:pt>
                <c:pt idx="6510">
                  <c:v>8.2036774805183352</c:v>
                </c:pt>
                <c:pt idx="6511">
                  <c:v>8.2036774805183352</c:v>
                </c:pt>
                <c:pt idx="6512">
                  <c:v>8.2036774805183352</c:v>
                </c:pt>
                <c:pt idx="6513">
                  <c:v>8.2036774805183352</c:v>
                </c:pt>
                <c:pt idx="6514">
                  <c:v>8.2036774805183352</c:v>
                </c:pt>
                <c:pt idx="6515">
                  <c:v>8.2036774805183352</c:v>
                </c:pt>
                <c:pt idx="6516">
                  <c:v>8.7171706538313671</c:v>
                </c:pt>
                <c:pt idx="6517">
                  <c:v>8.7171706538313671</c:v>
                </c:pt>
                <c:pt idx="6518">
                  <c:v>8.7171706538313671</c:v>
                </c:pt>
                <c:pt idx="6519">
                  <c:v>8.7171706538313671</c:v>
                </c:pt>
                <c:pt idx="6520">
                  <c:v>8.7171706538313671</c:v>
                </c:pt>
                <c:pt idx="6521">
                  <c:v>8.7171706538313671</c:v>
                </c:pt>
                <c:pt idx="6522">
                  <c:v>8.7171706538313671</c:v>
                </c:pt>
                <c:pt idx="6523">
                  <c:v>8.7171706538313671</c:v>
                </c:pt>
                <c:pt idx="6524">
                  <c:v>8.7171706538313671</c:v>
                </c:pt>
                <c:pt idx="6525">
                  <c:v>8.7171706538313671</c:v>
                </c:pt>
                <c:pt idx="6526">
                  <c:v>8.7171706538313671</c:v>
                </c:pt>
                <c:pt idx="6527">
                  <c:v>8.7171706538313671</c:v>
                </c:pt>
                <c:pt idx="6528">
                  <c:v>8.7171706538313671</c:v>
                </c:pt>
                <c:pt idx="6529">
                  <c:v>8.7171706538313671</c:v>
                </c:pt>
                <c:pt idx="6530">
                  <c:v>8.7171706538313671</c:v>
                </c:pt>
                <c:pt idx="6531">
                  <c:v>8.7171706538313671</c:v>
                </c:pt>
                <c:pt idx="6532">
                  <c:v>8.7171706538313671</c:v>
                </c:pt>
                <c:pt idx="6533">
                  <c:v>8.7171706538313671</c:v>
                </c:pt>
                <c:pt idx="6534">
                  <c:v>8.7171706538313671</c:v>
                </c:pt>
                <c:pt idx="6535">
                  <c:v>8.7171706538313671</c:v>
                </c:pt>
                <c:pt idx="6536">
                  <c:v>8.7171706538313671</c:v>
                </c:pt>
                <c:pt idx="6537">
                  <c:v>8.7171706538313671</c:v>
                </c:pt>
                <c:pt idx="6538">
                  <c:v>8.7171706538313671</c:v>
                </c:pt>
                <c:pt idx="6539">
                  <c:v>8.7171706538313671</c:v>
                </c:pt>
                <c:pt idx="6540">
                  <c:v>9.2306638271444132</c:v>
                </c:pt>
                <c:pt idx="6541">
                  <c:v>9.2306638271444132</c:v>
                </c:pt>
                <c:pt idx="6542">
                  <c:v>9.2306638271444132</c:v>
                </c:pt>
                <c:pt idx="6543">
                  <c:v>9.2306638271444132</c:v>
                </c:pt>
                <c:pt idx="6544">
                  <c:v>9.2306638271444132</c:v>
                </c:pt>
                <c:pt idx="6545">
                  <c:v>9.2306638271444132</c:v>
                </c:pt>
                <c:pt idx="6546">
                  <c:v>9.2306638271444132</c:v>
                </c:pt>
                <c:pt idx="6547">
                  <c:v>9.2306638271444132</c:v>
                </c:pt>
                <c:pt idx="6548">
                  <c:v>9.2306638271444132</c:v>
                </c:pt>
                <c:pt idx="6549">
                  <c:v>9.2306638271444132</c:v>
                </c:pt>
                <c:pt idx="6550">
                  <c:v>9.2306638271444132</c:v>
                </c:pt>
                <c:pt idx="6551">
                  <c:v>9.2306638271444132</c:v>
                </c:pt>
                <c:pt idx="6552">
                  <c:v>9.6579128017736124</c:v>
                </c:pt>
                <c:pt idx="6553">
                  <c:v>9.7164400585721307</c:v>
                </c:pt>
                <c:pt idx="6554">
                  <c:v>9.5954837278551892</c:v>
                </c:pt>
                <c:pt idx="6555">
                  <c:v>9.5389073796166155</c:v>
                </c:pt>
                <c:pt idx="6556">
                  <c:v>9.75350732121119</c:v>
                </c:pt>
                <c:pt idx="6557">
                  <c:v>9.7300964184917849</c:v>
                </c:pt>
                <c:pt idx="6558">
                  <c:v>9.704734607212421</c:v>
                </c:pt>
                <c:pt idx="6559">
                  <c:v>9.7905745838502529</c:v>
                </c:pt>
                <c:pt idx="6560">
                  <c:v>9.7866727667303497</c:v>
                </c:pt>
                <c:pt idx="6561">
                  <c:v>9.733998235611681</c:v>
                </c:pt>
                <c:pt idx="6562">
                  <c:v>9.6949800644126682</c:v>
                </c:pt>
                <c:pt idx="6563">
                  <c:v>9.75350732121119</c:v>
                </c:pt>
                <c:pt idx="6564">
                  <c:v>10.310501838257004</c:v>
                </c:pt>
                <c:pt idx="6565">
                  <c:v>10.314620709804636</c:v>
                </c:pt>
                <c:pt idx="6566">
                  <c:v>10.308442402483184</c:v>
                </c:pt>
                <c:pt idx="6567">
                  <c:v>10.310501838257004</c:v>
                </c:pt>
                <c:pt idx="6568">
                  <c:v>10.31873958135227</c:v>
                </c:pt>
                <c:pt idx="6569">
                  <c:v>10.31668014557845</c:v>
                </c:pt>
                <c:pt idx="6570">
                  <c:v>10.31256127403082</c:v>
                </c:pt>
                <c:pt idx="6571">
                  <c:v>10.324917888673721</c:v>
                </c:pt>
                <c:pt idx="6572">
                  <c:v>10.326977324447535</c:v>
                </c:pt>
                <c:pt idx="6573">
                  <c:v>10.413473626947829</c:v>
                </c:pt>
                <c:pt idx="6574">
                  <c:v>10.372284911471503</c:v>
                </c:pt>
                <c:pt idx="6575">
                  <c:v>10.329036760221356</c:v>
                </c:pt>
                <c:pt idx="6576">
                  <c:v>10.232243278851975</c:v>
                </c:pt>
                <c:pt idx="6577">
                  <c:v>10.261075379685408</c:v>
                </c:pt>
                <c:pt idx="6578">
                  <c:v>10.339333939090436</c:v>
                </c:pt>
                <c:pt idx="6579">
                  <c:v>10.368166039923866</c:v>
                </c:pt>
                <c:pt idx="6580">
                  <c:v>10.347571682185695</c:v>
                </c:pt>
                <c:pt idx="6581">
                  <c:v>10.353749989507156</c:v>
                </c:pt>
                <c:pt idx="6582">
                  <c:v>10.374344347245323</c:v>
                </c:pt>
                <c:pt idx="6583">
                  <c:v>10.254897072363956</c:v>
                </c:pt>
                <c:pt idx="6584">
                  <c:v>10.265194251233044</c:v>
                </c:pt>
                <c:pt idx="6585">
                  <c:v>10.271372558554486</c:v>
                </c:pt>
                <c:pt idx="6586">
                  <c:v>10.277550865875943</c:v>
                </c:pt>
                <c:pt idx="6587">
                  <c:v>10.265194251233044</c:v>
                </c:pt>
                <c:pt idx="6588">
                  <c:v>10.797472957703416</c:v>
                </c:pt>
                <c:pt idx="6589">
                  <c:v>10.797472957703416</c:v>
                </c:pt>
                <c:pt idx="6590">
                  <c:v>10.797472957703416</c:v>
                </c:pt>
                <c:pt idx="6591">
                  <c:v>10.814816661604873</c:v>
                </c:pt>
                <c:pt idx="6592">
                  <c:v>10.821320550567922</c:v>
                </c:pt>
                <c:pt idx="6593">
                  <c:v>10.836496291481708</c:v>
                </c:pt>
                <c:pt idx="6594">
                  <c:v>10.825656476543296</c:v>
                </c:pt>
                <c:pt idx="6595">
                  <c:v>10.836496291481708</c:v>
                </c:pt>
                <c:pt idx="6596">
                  <c:v>10.834328328494017</c:v>
                </c:pt>
                <c:pt idx="6597">
                  <c:v>10.82782443953097</c:v>
                </c:pt>
                <c:pt idx="6598">
                  <c:v>10.756281660937448</c:v>
                </c:pt>
                <c:pt idx="6599">
                  <c:v>10.925382773976677</c:v>
                </c:pt>
                <c:pt idx="6600">
                  <c:v>10.90153518111217</c:v>
                </c:pt>
                <c:pt idx="6601">
                  <c:v>10.849504069407798</c:v>
                </c:pt>
                <c:pt idx="6602">
                  <c:v>10.886359440198396</c:v>
                </c:pt>
                <c:pt idx="6603">
                  <c:v>10.849504069407798</c:v>
                </c:pt>
                <c:pt idx="6604">
                  <c:v>10.825656476543296</c:v>
                </c:pt>
                <c:pt idx="6605">
                  <c:v>10.819152587580252</c:v>
                </c:pt>
                <c:pt idx="6606">
                  <c:v>10.819152587580252</c:v>
                </c:pt>
                <c:pt idx="6607">
                  <c:v>10.812648698617199</c:v>
                </c:pt>
                <c:pt idx="6608">
                  <c:v>10.806144809654151</c:v>
                </c:pt>
                <c:pt idx="6609">
                  <c:v>10.799640920691097</c:v>
                </c:pt>
                <c:pt idx="6610">
                  <c:v>10.812648698617199</c:v>
                </c:pt>
                <c:pt idx="6611">
                  <c:v>10.803976846666465</c:v>
                </c:pt>
                <c:pt idx="6612">
                  <c:v>11.347095368075255</c:v>
                </c:pt>
                <c:pt idx="6613">
                  <c:v>11.351648348478353</c:v>
                </c:pt>
                <c:pt idx="6614">
                  <c:v>11.331159936664417</c:v>
                </c:pt>
                <c:pt idx="6615">
                  <c:v>11.344818877873703</c:v>
                </c:pt>
                <c:pt idx="6616">
                  <c:v>11.347095368075255</c:v>
                </c:pt>
                <c:pt idx="6617">
                  <c:v>11.342542387672157</c:v>
                </c:pt>
                <c:pt idx="6618">
                  <c:v>11.347095368075255</c:v>
                </c:pt>
                <c:pt idx="6619">
                  <c:v>11.353924838679907</c:v>
                </c:pt>
                <c:pt idx="6620">
                  <c:v>11.340265897470605</c:v>
                </c:pt>
                <c:pt idx="6621">
                  <c:v>11.417666564323257</c:v>
                </c:pt>
                <c:pt idx="6622">
                  <c:v>11.294736093439647</c:v>
                </c:pt>
                <c:pt idx="6623">
                  <c:v>11.404007623113959</c:v>
                </c:pt>
                <c:pt idx="6624">
                  <c:v>11.3493718582768</c:v>
                </c:pt>
                <c:pt idx="6625">
                  <c:v>11.324330466059768</c:v>
                </c:pt>
                <c:pt idx="6626">
                  <c:v>11.408560603517055</c:v>
                </c:pt>
                <c:pt idx="6627">
                  <c:v>11.399454642710866</c:v>
                </c:pt>
                <c:pt idx="6628">
                  <c:v>11.372136760292285</c:v>
                </c:pt>
                <c:pt idx="6629">
                  <c:v>11.372136760292285</c:v>
                </c:pt>
                <c:pt idx="6630">
                  <c:v>11.374413250493836</c:v>
                </c:pt>
                <c:pt idx="6631">
                  <c:v>11.356201328881451</c:v>
                </c:pt>
                <c:pt idx="6632">
                  <c:v>11.374413250493836</c:v>
                </c:pt>
                <c:pt idx="6633">
                  <c:v>11.383519211300031</c:v>
                </c:pt>
                <c:pt idx="6634">
                  <c:v>11.383519211300031</c:v>
                </c:pt>
                <c:pt idx="6635">
                  <c:v>11.38124272109847</c:v>
                </c:pt>
                <c:pt idx="6636">
                  <c:v>11.926206205142991</c:v>
                </c:pt>
                <c:pt idx="6637">
                  <c:v>11.926206205142991</c:v>
                </c:pt>
                <c:pt idx="6638">
                  <c:v>11.911896100650498</c:v>
                </c:pt>
                <c:pt idx="6639">
                  <c:v>11.911896100650498</c:v>
                </c:pt>
                <c:pt idx="6640">
                  <c:v>11.921436170312164</c:v>
                </c:pt>
                <c:pt idx="6641">
                  <c:v>11.911896100650498</c:v>
                </c:pt>
                <c:pt idx="6642">
                  <c:v>11.904741048404265</c:v>
                </c:pt>
                <c:pt idx="6643">
                  <c:v>11.911896100650498</c:v>
                </c:pt>
                <c:pt idx="6644">
                  <c:v>11.921436170312164</c:v>
                </c:pt>
                <c:pt idx="6645">
                  <c:v>12.012066832097906</c:v>
                </c:pt>
                <c:pt idx="6646">
                  <c:v>12.162322929268996</c:v>
                </c:pt>
                <c:pt idx="6647">
                  <c:v>12.019221884344141</c:v>
                </c:pt>
                <c:pt idx="6648">
                  <c:v>12.000141745020825</c:v>
                </c:pt>
                <c:pt idx="6649">
                  <c:v>11.895200978742615</c:v>
                </c:pt>
                <c:pt idx="6650">
                  <c:v>12.016836866928735</c:v>
                </c:pt>
                <c:pt idx="6651">
                  <c:v>12.014451849513319</c:v>
                </c:pt>
                <c:pt idx="6652">
                  <c:v>11.902356030988855</c:v>
                </c:pt>
                <c:pt idx="6653">
                  <c:v>11.885660909080952</c:v>
                </c:pt>
                <c:pt idx="6654">
                  <c:v>11.864195752342223</c:v>
                </c:pt>
                <c:pt idx="6655">
                  <c:v>11.857040700095972</c:v>
                </c:pt>
                <c:pt idx="6656">
                  <c:v>11.845115613018908</c:v>
                </c:pt>
                <c:pt idx="6657">
                  <c:v>11.8427305956035</c:v>
                </c:pt>
                <c:pt idx="6658">
                  <c:v>11.835575543357256</c:v>
                </c:pt>
                <c:pt idx="6659">
                  <c:v>11.845115613018908</c:v>
                </c:pt>
                <c:pt idx="6660">
                  <c:v>12.42482244464888</c:v>
                </c:pt>
                <c:pt idx="6661">
                  <c:v>12.394873907785868</c:v>
                </c:pt>
                <c:pt idx="6662">
                  <c:v>12.38738677357011</c:v>
                </c:pt>
                <c:pt idx="6663">
                  <c:v>12.38738677357011</c:v>
                </c:pt>
                <c:pt idx="6664">
                  <c:v>12.382395350759616</c:v>
                </c:pt>
                <c:pt idx="6665">
                  <c:v>12.324993988438825</c:v>
                </c:pt>
                <c:pt idx="6666">
                  <c:v>12.322498277033572</c:v>
                </c:pt>
                <c:pt idx="6667">
                  <c:v>12.317506854223076</c:v>
                </c:pt>
                <c:pt idx="6668">
                  <c:v>12.389882484975359</c:v>
                </c:pt>
                <c:pt idx="6669">
                  <c:v>12.689367853605528</c:v>
                </c:pt>
                <c:pt idx="6670">
                  <c:v>12.801674866841836</c:v>
                </c:pt>
                <c:pt idx="6671">
                  <c:v>12.342463968275588</c:v>
                </c:pt>
                <c:pt idx="6672">
                  <c:v>12.407352464812114</c:v>
                </c:pt>
                <c:pt idx="6673">
                  <c:v>12.442292424485647</c:v>
                </c:pt>
                <c:pt idx="6674">
                  <c:v>12.444788135890891</c:v>
                </c:pt>
                <c:pt idx="6675">
                  <c:v>12.382395350759616</c:v>
                </c:pt>
                <c:pt idx="6676">
                  <c:v>12.407352464812114</c:v>
                </c:pt>
                <c:pt idx="6677">
                  <c:v>12.327489699844078</c:v>
                </c:pt>
                <c:pt idx="6678">
                  <c:v>12.354942525301853</c:v>
                </c:pt>
                <c:pt idx="6679">
                  <c:v>12.332481122654578</c:v>
                </c:pt>
                <c:pt idx="6680">
                  <c:v>12.327489699844078</c:v>
                </c:pt>
                <c:pt idx="6681">
                  <c:v>12.327489699844078</c:v>
                </c:pt>
                <c:pt idx="6682">
                  <c:v>12.329985411249334</c:v>
                </c:pt>
                <c:pt idx="6683">
                  <c:v>12.327489699844078</c:v>
                </c:pt>
                <c:pt idx="6684">
                  <c:v>12.915341209019736</c:v>
                </c:pt>
                <c:pt idx="6685">
                  <c:v>12.904884436109478</c:v>
                </c:pt>
                <c:pt idx="6686">
                  <c:v>12.907498629337043</c:v>
                </c:pt>
                <c:pt idx="6687">
                  <c:v>12.897041856426783</c:v>
                </c:pt>
                <c:pt idx="6688">
                  <c:v>12.897041856426783</c:v>
                </c:pt>
                <c:pt idx="6689">
                  <c:v>12.88658508351652</c:v>
                </c:pt>
                <c:pt idx="6690">
                  <c:v>12.876128310606264</c:v>
                </c:pt>
                <c:pt idx="6691">
                  <c:v>12.89965604965435</c:v>
                </c:pt>
                <c:pt idx="6692">
                  <c:v>12.889199276744094</c:v>
                </c:pt>
                <c:pt idx="6693">
                  <c:v>13.022523131349905</c:v>
                </c:pt>
                <c:pt idx="6694">
                  <c:v>13.080035382356336</c:v>
                </c:pt>
                <c:pt idx="6695">
                  <c:v>13.059121836535814</c:v>
                </c:pt>
                <c:pt idx="6696">
                  <c:v>12.938868948067819</c:v>
                </c:pt>
                <c:pt idx="6697">
                  <c:v>12.868285730923567</c:v>
                </c:pt>
                <c:pt idx="6698">
                  <c:v>12.891813469971652</c:v>
                </c:pt>
                <c:pt idx="6699">
                  <c:v>12.98331023293643</c:v>
                </c:pt>
                <c:pt idx="6700">
                  <c:v>12.876128310606264</c:v>
                </c:pt>
                <c:pt idx="6701">
                  <c:v>12.912727015792171</c:v>
                </c:pt>
                <c:pt idx="6702">
                  <c:v>12.915341209019736</c:v>
                </c:pt>
                <c:pt idx="6703">
                  <c:v>12.881356697061399</c:v>
                </c:pt>
                <c:pt idx="6704">
                  <c:v>12.87089992415113</c:v>
                </c:pt>
                <c:pt idx="6705">
                  <c:v>12.863057344468446</c:v>
                </c:pt>
                <c:pt idx="6706">
                  <c:v>12.87089992415113</c:v>
                </c:pt>
                <c:pt idx="6707">
                  <c:v>12.863057344468446</c:v>
                </c:pt>
                <c:pt idx="6708">
                  <c:v>13.209944153949674</c:v>
                </c:pt>
                <c:pt idx="6709">
                  <c:v>13.175043158560575</c:v>
                </c:pt>
                <c:pt idx="6710">
                  <c:v>13.137457471218468</c:v>
                </c:pt>
                <c:pt idx="6711">
                  <c:v>13.13208808731245</c:v>
                </c:pt>
                <c:pt idx="6712">
                  <c:v>13.140142163171467</c:v>
                </c:pt>
                <c:pt idx="6713">
                  <c:v>13.148196239030501</c:v>
                </c:pt>
                <c:pt idx="6714">
                  <c:v>13.164304390748544</c:v>
                </c:pt>
                <c:pt idx="6715">
                  <c:v>13.145511547077495</c:v>
                </c:pt>
                <c:pt idx="6716">
                  <c:v>13.134772779265463</c:v>
                </c:pt>
                <c:pt idx="6717">
                  <c:v>13.572377567605679</c:v>
                </c:pt>
                <c:pt idx="6718">
                  <c:v>13.49183680901546</c:v>
                </c:pt>
                <c:pt idx="6719">
                  <c:v>13.389818514801172</c:v>
                </c:pt>
                <c:pt idx="6720">
                  <c:v>13.317331832069971</c:v>
                </c:pt>
                <c:pt idx="6721">
                  <c:v>13.223367613714705</c:v>
                </c:pt>
                <c:pt idx="6722">
                  <c:v>13.317331832069971</c:v>
                </c:pt>
                <c:pt idx="6723">
                  <c:v>13.354917519412076</c:v>
                </c:pt>
                <c:pt idx="6724">
                  <c:v>13.333439983788022</c:v>
                </c:pt>
                <c:pt idx="6725">
                  <c:v>13.346863443553042</c:v>
                </c:pt>
                <c:pt idx="6726">
                  <c:v>13.250214533244787</c:v>
                </c:pt>
                <c:pt idx="6727">
                  <c:v>13.115979935594416</c:v>
                </c:pt>
                <c:pt idx="6728">
                  <c:v>12.965637186225999</c:v>
                </c:pt>
                <c:pt idx="6729">
                  <c:v>12.812609744904572</c:v>
                </c:pt>
                <c:pt idx="6730">
                  <c:v>12.651528227724127</c:v>
                </c:pt>
                <c:pt idx="6731">
                  <c:v>12.482392634684656</c:v>
                </c:pt>
                <c:pt idx="6732">
                  <c:v>11.096798121966099</c:v>
                </c:pt>
                <c:pt idx="6733">
                  <c:v>10.954762009748078</c:v>
                </c:pt>
                <c:pt idx="6734">
                  <c:v>10.918651133760441</c:v>
                </c:pt>
                <c:pt idx="6735">
                  <c:v>10.913836350295423</c:v>
                </c:pt>
                <c:pt idx="6736">
                  <c:v>10.94272505108553</c:v>
                </c:pt>
                <c:pt idx="6737">
                  <c:v>10.974021143608148</c:v>
                </c:pt>
                <c:pt idx="6738">
                  <c:v>11.022168978258323</c:v>
                </c:pt>
                <c:pt idx="6739">
                  <c:v>11.087168555036071</c:v>
                </c:pt>
                <c:pt idx="6740">
                  <c:v>11.169019873941371</c:v>
                </c:pt>
                <c:pt idx="6741">
                  <c:v>11.457906881842449</c:v>
                </c:pt>
                <c:pt idx="6742">
                  <c:v>11.356796429077075</c:v>
                </c:pt>
                <c:pt idx="6743">
                  <c:v>11.590313427130429</c:v>
                </c:pt>
                <c:pt idx="6744">
                  <c:v>11.602350385792981</c:v>
                </c:pt>
                <c:pt idx="6745">
                  <c:v>11.686609096430796</c:v>
                </c:pt>
                <c:pt idx="6746">
                  <c:v>11.773275198801118</c:v>
                </c:pt>
                <c:pt idx="6747">
                  <c:v>11.910496527554136</c:v>
                </c:pt>
                <c:pt idx="6748">
                  <c:v>11.956236970471807</c:v>
                </c:pt>
                <c:pt idx="6749">
                  <c:v>12.018829155517038</c:v>
                </c:pt>
                <c:pt idx="6750">
                  <c:v>12.006792196854494</c:v>
                </c:pt>
                <c:pt idx="6751">
                  <c:v>12.016421763784523</c:v>
                </c:pt>
                <c:pt idx="6752">
                  <c:v>11.982718279529406</c:v>
                </c:pt>
                <c:pt idx="6753">
                  <c:v>11.852719125973922</c:v>
                </c:pt>
                <c:pt idx="6754">
                  <c:v>11.749201281476031</c:v>
                </c:pt>
                <c:pt idx="6755">
                  <c:v>11.611979952723019</c:v>
                </c:pt>
                <c:pt idx="6756">
                  <c:v>10.885093688156253</c:v>
                </c:pt>
                <c:pt idx="6757">
                  <c:v>10.84630366904625</c:v>
                </c:pt>
                <c:pt idx="6758">
                  <c:v>10.850867200706253</c:v>
                </c:pt>
                <c:pt idx="6759">
                  <c:v>10.89650251730626</c:v>
                </c:pt>
                <c:pt idx="6760">
                  <c:v>10.985491384676253</c:v>
                </c:pt>
                <c:pt idx="6761">
                  <c:v>11.101861442006257</c:v>
                </c:pt>
                <c:pt idx="6762">
                  <c:v>11.227358562656267</c:v>
                </c:pt>
                <c:pt idx="6763">
                  <c:v>11.387082170756285</c:v>
                </c:pt>
                <c:pt idx="6764">
                  <c:v>11.519424588896298</c:v>
                </c:pt>
                <c:pt idx="6765">
                  <c:v>11.706529386956303</c:v>
                </c:pt>
                <c:pt idx="6766">
                  <c:v>11.936987735786316</c:v>
                </c:pt>
                <c:pt idx="6767">
                  <c:v>12.023694837326319</c:v>
                </c:pt>
                <c:pt idx="6768">
                  <c:v>12.329451458546341</c:v>
                </c:pt>
                <c:pt idx="6769">
                  <c:v>12.459512110856352</c:v>
                </c:pt>
                <c:pt idx="6770">
                  <c:v>12.610108655636353</c:v>
                </c:pt>
                <c:pt idx="6771">
                  <c:v>12.82003111199637</c:v>
                </c:pt>
                <c:pt idx="6772">
                  <c:v>12.954655295966377</c:v>
                </c:pt>
                <c:pt idx="6773">
                  <c:v>13.084715948276378</c:v>
                </c:pt>
                <c:pt idx="6774">
                  <c:v>13.180550113136389</c:v>
                </c:pt>
                <c:pt idx="6775">
                  <c:v>13.217058366416392</c:v>
                </c:pt>
                <c:pt idx="6776">
                  <c:v>13.253566619696398</c:v>
                </c:pt>
                <c:pt idx="6777">
                  <c:v>13.358527847876402</c:v>
                </c:pt>
                <c:pt idx="6778">
                  <c:v>13.381345506176404</c:v>
                </c:pt>
                <c:pt idx="6779">
                  <c:v>13.420135525286405</c:v>
                </c:pt>
                <c:pt idx="6780">
                  <c:v>15.015139158657187</c:v>
                </c:pt>
                <c:pt idx="6781">
                  <c:v>15.053290807882995</c:v>
                </c:pt>
                <c:pt idx="6782">
                  <c:v>15.144854766024912</c:v>
                </c:pt>
                <c:pt idx="6783">
                  <c:v>15.213527734631361</c:v>
                </c:pt>
                <c:pt idx="6784">
                  <c:v>15.284744146519518</c:v>
                </c:pt>
                <c:pt idx="6785">
                  <c:v>15.462785176239938</c:v>
                </c:pt>
                <c:pt idx="6786">
                  <c:v>15.610304886579708</c:v>
                </c:pt>
                <c:pt idx="6787">
                  <c:v>15.745107380510868</c:v>
                </c:pt>
                <c:pt idx="6788">
                  <c:v>15.892627090850649</c:v>
                </c:pt>
                <c:pt idx="6789">
                  <c:v>16.167318965276436</c:v>
                </c:pt>
                <c:pt idx="6790">
                  <c:v>16.266513253263504</c:v>
                </c:pt>
                <c:pt idx="6791">
                  <c:v>16.528487911280692</c:v>
                </c:pt>
                <c:pt idx="6792">
                  <c:v>16.721789600691427</c:v>
                </c:pt>
                <c:pt idx="6793">
                  <c:v>16.815897002115083</c:v>
                </c:pt>
                <c:pt idx="6794">
                  <c:v>16.968503599018277</c:v>
                </c:pt>
                <c:pt idx="6795">
                  <c:v>17.141457742175252</c:v>
                </c:pt>
                <c:pt idx="6796">
                  <c:v>17.090588876540846</c:v>
                </c:pt>
                <c:pt idx="6797">
                  <c:v>16.965960155736568</c:v>
                </c:pt>
                <c:pt idx="6798">
                  <c:v>16.813353558833352</c:v>
                </c:pt>
                <c:pt idx="6799">
                  <c:v>16.963416712454837</c:v>
                </c:pt>
                <c:pt idx="6800">
                  <c:v>17.02445935121613</c:v>
                </c:pt>
                <c:pt idx="6801">
                  <c:v>16.897287187130118</c:v>
                </c:pt>
                <c:pt idx="6802">
                  <c:v>17.011742134807527</c:v>
                </c:pt>
                <c:pt idx="6803">
                  <c:v>16.94561260948279</c:v>
                </c:pt>
                <c:pt idx="6804">
                  <c:v>16.85160195831725</c:v>
                </c:pt>
                <c:pt idx="6805">
                  <c:v>16.846550116999953</c:v>
                </c:pt>
                <c:pt idx="6806">
                  <c:v>17.013260880470728</c:v>
                </c:pt>
                <c:pt idx="6807">
                  <c:v>17.046097849033142</c:v>
                </c:pt>
                <c:pt idx="6808">
                  <c:v>17.056201531667739</c:v>
                </c:pt>
                <c:pt idx="6809">
                  <c:v>17.197653088552034</c:v>
                </c:pt>
                <c:pt idx="6810">
                  <c:v>17.384571217291992</c:v>
                </c:pt>
                <c:pt idx="6811">
                  <c:v>17.06883113496098</c:v>
                </c:pt>
                <c:pt idx="6812">
                  <c:v>17.329000962801736</c:v>
                </c:pt>
                <c:pt idx="6813">
                  <c:v>17.490659884955196</c:v>
                </c:pt>
                <c:pt idx="6814">
                  <c:v>17.786192602017024</c:v>
                </c:pt>
                <c:pt idx="6815">
                  <c:v>17.568963425373298</c:v>
                </c:pt>
                <c:pt idx="6816">
                  <c:v>17.922592317584026</c:v>
                </c:pt>
                <c:pt idx="6817">
                  <c:v>17.728096426868127</c:v>
                </c:pt>
                <c:pt idx="6818">
                  <c:v>18.170132542131533</c:v>
                </c:pt>
                <c:pt idx="6819">
                  <c:v>18.094354922372105</c:v>
                </c:pt>
                <c:pt idx="6820">
                  <c:v>18.296428575063935</c:v>
                </c:pt>
                <c:pt idx="6821">
                  <c:v>18.243384241232331</c:v>
                </c:pt>
                <c:pt idx="6822">
                  <c:v>18.309058178357194</c:v>
                </c:pt>
                <c:pt idx="6823">
                  <c:v>18.316635940333121</c:v>
                </c:pt>
                <c:pt idx="6824">
                  <c:v>18.427776449313647</c:v>
                </c:pt>
                <c:pt idx="6825">
                  <c:v>18.427776449313647</c:v>
                </c:pt>
                <c:pt idx="6826">
                  <c:v>18.78140534152438</c:v>
                </c:pt>
                <c:pt idx="6827">
                  <c:v>18.862234802601115</c:v>
                </c:pt>
                <c:pt idx="6828">
                  <c:v>17.510505673695803</c:v>
                </c:pt>
                <c:pt idx="6829">
                  <c:v>17.550594533689111</c:v>
                </c:pt>
                <c:pt idx="6830">
                  <c:v>17.550594533689111</c:v>
                </c:pt>
                <c:pt idx="6831">
                  <c:v>17.682651954843546</c:v>
                </c:pt>
                <c:pt idx="6832">
                  <c:v>17.760471506595241</c:v>
                </c:pt>
                <c:pt idx="6833">
                  <c:v>17.993930161850422</c:v>
                </c:pt>
                <c:pt idx="6834">
                  <c:v>17.677935618373741</c:v>
                </c:pt>
                <c:pt idx="6835">
                  <c:v>17.656712104259643</c:v>
                </c:pt>
                <c:pt idx="6836">
                  <c:v>17.73217348777645</c:v>
                </c:pt>
                <c:pt idx="6837">
                  <c:v>17.878379918340286</c:v>
                </c:pt>
                <c:pt idx="6838">
                  <c:v>18.02930268537391</c:v>
                </c:pt>
                <c:pt idx="6839">
                  <c:v>18.15192743358876</c:v>
                </c:pt>
                <c:pt idx="6840">
                  <c:v>18.168434611233039</c:v>
                </c:pt>
                <c:pt idx="6841">
                  <c:v>18.578755884105735</c:v>
                </c:pt>
                <c:pt idx="6842">
                  <c:v>18.458489304125802</c:v>
                </c:pt>
                <c:pt idx="6843">
                  <c:v>18.500936332354026</c:v>
                </c:pt>
                <c:pt idx="6844">
                  <c:v>18.647142762917859</c:v>
                </c:pt>
                <c:pt idx="6845">
                  <c:v>18.498578164119117</c:v>
                </c:pt>
                <c:pt idx="6846">
                  <c:v>18.529234351172825</c:v>
                </c:pt>
                <c:pt idx="6847">
                  <c:v>18.887675922877705</c:v>
                </c:pt>
                <c:pt idx="6848">
                  <c:v>18.736753155844081</c:v>
                </c:pt>
                <c:pt idx="6849">
                  <c:v>18.89239225934751</c:v>
                </c:pt>
                <c:pt idx="6850">
                  <c:v>18.741469492313882</c:v>
                </c:pt>
                <c:pt idx="6851">
                  <c:v>18.958420969924717</c:v>
                </c:pt>
                <c:pt idx="6852">
                  <c:v>18.53113340459867</c:v>
                </c:pt>
                <c:pt idx="6853">
                  <c:v>18.768432346816631</c:v>
                </c:pt>
                <c:pt idx="6854">
                  <c:v>18.839852416804593</c:v>
                </c:pt>
                <c:pt idx="6855">
                  <c:v>18.782255586169132</c:v>
                </c:pt>
                <c:pt idx="6856">
                  <c:v>18.913576360017927</c:v>
                </c:pt>
                <c:pt idx="6857">
                  <c:v>18.42745910945489</c:v>
                </c:pt>
                <c:pt idx="6858">
                  <c:v>18.337608053663608</c:v>
                </c:pt>
                <c:pt idx="6859">
                  <c:v>18.535741151049496</c:v>
                </c:pt>
                <c:pt idx="6860">
                  <c:v>18.756912980689552</c:v>
                </c:pt>
                <c:pt idx="6861">
                  <c:v>18.70392389650495</c:v>
                </c:pt>
                <c:pt idx="6862">
                  <c:v>18.839852416804593</c:v>
                </c:pt>
                <c:pt idx="6863">
                  <c:v>19.17161016126467</c:v>
                </c:pt>
                <c:pt idx="6864">
                  <c:v>19.759097833746061</c:v>
                </c:pt>
                <c:pt idx="6865">
                  <c:v>19.968750297259028</c:v>
                </c:pt>
                <c:pt idx="6866">
                  <c:v>19.814390791156097</c:v>
                </c:pt>
                <c:pt idx="6867">
                  <c:v>19.71993198891397</c:v>
                </c:pt>
                <c:pt idx="6868">
                  <c:v>19.91115346662362</c:v>
                </c:pt>
                <c:pt idx="6869">
                  <c:v>20.136933042714507</c:v>
                </c:pt>
                <c:pt idx="6870">
                  <c:v>20.088551704980727</c:v>
                </c:pt>
                <c:pt idx="6871">
                  <c:v>19.95953480435735</c:v>
                </c:pt>
                <c:pt idx="6872">
                  <c:v>19.800567551803578</c:v>
                </c:pt>
                <c:pt idx="6873">
                  <c:v>19.791352058901907</c:v>
                </c:pt>
                <c:pt idx="6874">
                  <c:v>20.09546332465699</c:v>
                </c:pt>
                <c:pt idx="6875">
                  <c:v>19.971054170484457</c:v>
                </c:pt>
                <c:pt idx="6876">
                  <c:v>20.830290460900411</c:v>
                </c:pt>
                <c:pt idx="6877">
                  <c:v>21.073441783370168</c:v>
                </c:pt>
                <c:pt idx="6878">
                  <c:v>21.0469599561705</c:v>
                </c:pt>
                <c:pt idx="6879">
                  <c:v>21.222702991222899</c:v>
                </c:pt>
                <c:pt idx="6880">
                  <c:v>21.22029555238657</c:v>
                </c:pt>
                <c:pt idx="6881">
                  <c:v>21.304555911658291</c:v>
                </c:pt>
                <c:pt idx="6882">
                  <c:v>21.37437163791197</c:v>
                </c:pt>
                <c:pt idx="6883">
                  <c:v>21.400853465111659</c:v>
                </c:pt>
                <c:pt idx="6884">
                  <c:v>21.355112127221297</c:v>
                </c:pt>
                <c:pt idx="6885">
                  <c:v>21.412890659293328</c:v>
                </c:pt>
                <c:pt idx="6886">
                  <c:v>21.398446026275316</c:v>
                </c:pt>
                <c:pt idx="6887">
                  <c:v>21.465854313692692</c:v>
                </c:pt>
                <c:pt idx="6888">
                  <c:v>21.432150169984009</c:v>
                </c:pt>
                <c:pt idx="6889">
                  <c:v>21.408075781620667</c:v>
                </c:pt>
                <c:pt idx="6890">
                  <c:v>20.681029253047662</c:v>
                </c:pt>
                <c:pt idx="6891">
                  <c:v>20.794178878355382</c:v>
                </c:pt>
                <c:pt idx="6892">
                  <c:v>20.473989513122884</c:v>
                </c:pt>
                <c:pt idx="6893">
                  <c:v>20.668992058865989</c:v>
                </c:pt>
                <c:pt idx="6894">
                  <c:v>20.493249023813583</c:v>
                </c:pt>
                <c:pt idx="6895">
                  <c:v>20.63528791515731</c:v>
                </c:pt>
                <c:pt idx="6896">
                  <c:v>20.719548274429009</c:v>
                </c:pt>
                <c:pt idx="6897">
                  <c:v>20.433063052905212</c:v>
                </c:pt>
                <c:pt idx="6898">
                  <c:v>20.370469643160522</c:v>
                </c:pt>
                <c:pt idx="6899">
                  <c:v>20.291024161561484</c:v>
                </c:pt>
                <c:pt idx="6900">
                  <c:v>25.925291376038313</c:v>
                </c:pt>
                <c:pt idx="6901">
                  <c:v>25.891254346454843</c:v>
                </c:pt>
                <c:pt idx="6902">
                  <c:v>25.76438905437093</c:v>
                </c:pt>
                <c:pt idx="6903">
                  <c:v>25.572543978536757</c:v>
                </c:pt>
                <c:pt idx="6904">
                  <c:v>25.832463113537898</c:v>
                </c:pt>
                <c:pt idx="6905">
                  <c:v>25.863405867704703</c:v>
                </c:pt>
                <c:pt idx="6906">
                  <c:v>25.826274562704544</c:v>
                </c:pt>
                <c:pt idx="6907">
                  <c:v>25.816991736454529</c:v>
                </c:pt>
                <c:pt idx="6908">
                  <c:v>26.160456307706003</c:v>
                </c:pt>
                <c:pt idx="6909">
                  <c:v>26.11713645187249</c:v>
                </c:pt>
                <c:pt idx="6910">
                  <c:v>26.160456307706003</c:v>
                </c:pt>
                <c:pt idx="6911">
                  <c:v>26.213058989789573</c:v>
                </c:pt>
                <c:pt idx="6912">
                  <c:v>26.2532845702064</c:v>
                </c:pt>
                <c:pt idx="6913">
                  <c:v>25.714880647704071</c:v>
                </c:pt>
                <c:pt idx="6914">
                  <c:v>26.19449333728949</c:v>
                </c:pt>
                <c:pt idx="6915">
                  <c:v>26.209964714372891</c:v>
                </c:pt>
                <c:pt idx="6916">
                  <c:v>26.284227324373191</c:v>
                </c:pt>
                <c:pt idx="6917">
                  <c:v>26.39252696395701</c:v>
                </c:pt>
                <c:pt idx="6918">
                  <c:v>26.367772760623566</c:v>
                </c:pt>
                <c:pt idx="6919">
                  <c:v>26.259473121039765</c:v>
                </c:pt>
                <c:pt idx="6920">
                  <c:v>26.172833409372714</c:v>
                </c:pt>
                <c:pt idx="6921">
                  <c:v>26.151173481455963</c:v>
                </c:pt>
                <c:pt idx="6922">
                  <c:v>26.160456307706003</c:v>
                </c:pt>
                <c:pt idx="6923">
                  <c:v>25.758200503537573</c:v>
                </c:pt>
                <c:pt idx="6924">
                  <c:v>38.947584081314275</c:v>
                </c:pt>
                <c:pt idx="6925">
                  <c:v>39.088130403161372</c:v>
                </c:pt>
                <c:pt idx="6926">
                  <c:v>38.619642663671144</c:v>
                </c:pt>
                <c:pt idx="6927">
                  <c:v>38.427562690480173</c:v>
                </c:pt>
                <c:pt idx="6928">
                  <c:v>38.614957786276236</c:v>
                </c:pt>
                <c:pt idx="6929">
                  <c:v>38.77892849509783</c:v>
                </c:pt>
                <c:pt idx="6930">
                  <c:v>39.20993721542883</c:v>
                </c:pt>
                <c:pt idx="6931">
                  <c:v>39.486344981728045</c:v>
                </c:pt>
                <c:pt idx="6932">
                  <c:v>39.434811330384122</c:v>
                </c:pt>
                <c:pt idx="6933">
                  <c:v>39.683109832313932</c:v>
                </c:pt>
                <c:pt idx="6934">
                  <c:v>40.128173184829663</c:v>
                </c:pt>
                <c:pt idx="6935">
                  <c:v>38.900735307365288</c:v>
                </c:pt>
                <c:pt idx="6936">
                  <c:v>38.858571410811152</c:v>
                </c:pt>
                <c:pt idx="6937">
                  <c:v>40.301513648441002</c:v>
                </c:pt>
                <c:pt idx="6938">
                  <c:v>40.132858062224535</c:v>
                </c:pt>
                <c:pt idx="6939">
                  <c:v>39.364538169460594</c:v>
                </c:pt>
                <c:pt idx="6940">
                  <c:v>39.284895253747237</c:v>
                </c:pt>
                <c:pt idx="6941">
                  <c:v>39.889244437689577</c:v>
                </c:pt>
                <c:pt idx="6942">
                  <c:v>39.767437625422154</c:v>
                </c:pt>
                <c:pt idx="6943">
                  <c:v>39.247416234588059</c:v>
                </c:pt>
                <c:pt idx="6944">
                  <c:v>38.675861192409982</c:v>
                </c:pt>
                <c:pt idx="6945">
                  <c:v>39.050651384002144</c:v>
                </c:pt>
                <c:pt idx="6946">
                  <c:v>38.774243617702908</c:v>
                </c:pt>
                <c:pt idx="6947">
                  <c:v>39.514454246097444</c:v>
                </c:pt>
                <c:pt idx="6948">
                  <c:v>45.608198743668382</c:v>
                </c:pt>
                <c:pt idx="6949">
                  <c:v>45.571211136738434</c:v>
                </c:pt>
                <c:pt idx="6950">
                  <c:v>46.078469746063455</c:v>
                </c:pt>
                <c:pt idx="6951">
                  <c:v>46.078469746063455</c:v>
                </c:pt>
                <c:pt idx="6952">
                  <c:v>46.411358208433015</c:v>
                </c:pt>
                <c:pt idx="6953">
                  <c:v>46.818221884662442</c:v>
                </c:pt>
                <c:pt idx="6954">
                  <c:v>47.806319384076872</c:v>
                </c:pt>
                <c:pt idx="6955">
                  <c:v>48.155059677987815</c:v>
                </c:pt>
                <c:pt idx="6956">
                  <c:v>47.890862485630997</c:v>
                </c:pt>
                <c:pt idx="6957">
                  <c:v>47.753479945605498</c:v>
                </c:pt>
                <c:pt idx="6958">
                  <c:v>48.524935747287309</c:v>
                </c:pt>
                <c:pt idx="6959">
                  <c:v>47.890862485630997</c:v>
                </c:pt>
                <c:pt idx="6960">
                  <c:v>48.709873781937056</c:v>
                </c:pt>
                <c:pt idx="6961">
                  <c:v>49.079749851236535</c:v>
                </c:pt>
                <c:pt idx="6962">
                  <c:v>48.979354918140992</c:v>
                </c:pt>
                <c:pt idx="6963">
                  <c:v>49.222416335109251</c:v>
                </c:pt>
                <c:pt idx="6964">
                  <c:v>49.32809521205197</c:v>
                </c:pt>
                <c:pt idx="6965">
                  <c:v>50.279205104536388</c:v>
                </c:pt>
                <c:pt idx="6966">
                  <c:v>50.728340331542945</c:v>
                </c:pt>
                <c:pt idx="6967">
                  <c:v>51.2725865477979</c:v>
                </c:pt>
                <c:pt idx="6968">
                  <c:v>51.357129649352039</c:v>
                </c:pt>
                <c:pt idx="6969">
                  <c:v>51.003105411593985</c:v>
                </c:pt>
                <c:pt idx="6970">
                  <c:v>51.880240090218479</c:v>
                </c:pt>
                <c:pt idx="6971">
                  <c:v>51.985918967161233</c:v>
                </c:pt>
                <c:pt idx="6972">
                  <c:v>42.31112721575014</c:v>
                </c:pt>
                <c:pt idx="6973">
                  <c:v>42.609559185830236</c:v>
                </c:pt>
                <c:pt idx="6974">
                  <c:v>42.76730179858685</c:v>
                </c:pt>
                <c:pt idx="6975">
                  <c:v>42.626612441263376</c:v>
                </c:pt>
                <c:pt idx="6976">
                  <c:v>42.861094703469135</c:v>
                </c:pt>
                <c:pt idx="6977">
                  <c:v>43.432378760479608</c:v>
                </c:pt>
                <c:pt idx="6978">
                  <c:v>43.445168702054438</c:v>
                </c:pt>
                <c:pt idx="6979">
                  <c:v>43.888553343316246</c:v>
                </c:pt>
                <c:pt idx="6980">
                  <c:v>44.49820722505126</c:v>
                </c:pt>
                <c:pt idx="6981">
                  <c:v>45.069491282061676</c:v>
                </c:pt>
                <c:pt idx="6982">
                  <c:v>45.235760522534875</c:v>
                </c:pt>
                <c:pt idx="6983">
                  <c:v>45.295446916550901</c:v>
                </c:pt>
                <c:pt idx="6984">
                  <c:v>45.743094871670976</c:v>
                </c:pt>
                <c:pt idx="6985">
                  <c:v>46.382591950413975</c:v>
                </c:pt>
                <c:pt idx="6986">
                  <c:v>46.757763569943201</c:v>
                </c:pt>
                <c:pt idx="6987">
                  <c:v>47.090302050889605</c:v>
                </c:pt>
                <c:pt idx="6988">
                  <c:v>47.218201466638163</c:v>
                </c:pt>
                <c:pt idx="6989">
                  <c:v>47.469736984277105</c:v>
                </c:pt>
                <c:pt idx="6990">
                  <c:v>48.249923420343563</c:v>
                </c:pt>
                <c:pt idx="6991">
                  <c:v>48.488668996407625</c:v>
                </c:pt>
                <c:pt idx="6992">
                  <c:v>48.893683812944857</c:v>
                </c:pt>
                <c:pt idx="6993">
                  <c:v>48.778574338771158</c:v>
                </c:pt>
                <c:pt idx="6994">
                  <c:v>48.855313988220281</c:v>
                </c:pt>
                <c:pt idx="6995">
                  <c:v>49.017319914835198</c:v>
                </c:pt>
                <c:pt idx="6996">
                  <c:v>37.139357456101962</c:v>
                </c:pt>
                <c:pt idx="6997">
                  <c:v>37.380830010793247</c:v>
                </c:pt>
                <c:pt idx="6998">
                  <c:v>37.566829140758202</c:v>
                </c:pt>
                <c:pt idx="6999">
                  <c:v>37.521145143924734</c:v>
                </c:pt>
                <c:pt idx="7000">
                  <c:v>37.977985112259596</c:v>
                </c:pt>
                <c:pt idx="7001">
                  <c:v>37.922511687533223</c:v>
                </c:pt>
                <c:pt idx="7002">
                  <c:v>38.177036812748391</c:v>
                </c:pt>
                <c:pt idx="7003">
                  <c:v>38.336930801665595</c:v>
                </c:pt>
                <c:pt idx="7004">
                  <c:v>39.009138183644104</c:v>
                </c:pt>
                <c:pt idx="7005">
                  <c:v>39.149453316775563</c:v>
                </c:pt>
                <c:pt idx="7006">
                  <c:v>39.03198018206087</c:v>
                </c:pt>
                <c:pt idx="7007">
                  <c:v>40.001133543457058</c:v>
                </c:pt>
                <c:pt idx="7008">
                  <c:v>40.311132093398591</c:v>
                </c:pt>
                <c:pt idx="7009">
                  <c:v>40.640709499125961</c:v>
                </c:pt>
                <c:pt idx="7010">
                  <c:v>40.898497766972064</c:v>
                </c:pt>
                <c:pt idx="7011">
                  <c:v>41.241127743223245</c:v>
                </c:pt>
                <c:pt idx="7012">
                  <c:v>41.573968291581537</c:v>
                </c:pt>
                <c:pt idx="7013">
                  <c:v>41.538073722640938</c:v>
                </c:pt>
                <c:pt idx="7014">
                  <c:v>41.916598267832725</c:v>
                </c:pt>
                <c:pt idx="7015">
                  <c:v>42.014492546761623</c:v>
                </c:pt>
                <c:pt idx="7016">
                  <c:v>42.047123973071258</c:v>
                </c:pt>
                <c:pt idx="7017">
                  <c:v>42.017755689392573</c:v>
                </c:pt>
                <c:pt idx="7018">
                  <c:v>42.07649225674993</c:v>
                </c:pt>
                <c:pt idx="7019">
                  <c:v>41.789335705225149</c:v>
                </c:pt>
                <c:pt idx="7020">
                  <c:v>35.800993369837634</c:v>
                </c:pt>
                <c:pt idx="7021">
                  <c:v>35.708080339292955</c:v>
                </c:pt>
                <c:pt idx="7022">
                  <c:v>35.829148833639081</c:v>
                </c:pt>
                <c:pt idx="7023">
                  <c:v>35.78691563793695</c:v>
                </c:pt>
                <c:pt idx="7024">
                  <c:v>35.78691563793695</c:v>
                </c:pt>
                <c:pt idx="7025">
                  <c:v>35.871382029341198</c:v>
                </c:pt>
                <c:pt idx="7026">
                  <c:v>35.961479513505786</c:v>
                </c:pt>
                <c:pt idx="7027">
                  <c:v>36.378180377766874</c:v>
                </c:pt>
                <c:pt idx="7028">
                  <c:v>36.057208090430613</c:v>
                </c:pt>
                <c:pt idx="7029">
                  <c:v>36.355656006725752</c:v>
                </c:pt>
                <c:pt idx="7030">
                  <c:v>36.538666521435005</c:v>
                </c:pt>
                <c:pt idx="7031">
                  <c:v>36.721677036144285</c:v>
                </c:pt>
                <c:pt idx="7032">
                  <c:v>36.524588789534299</c:v>
                </c:pt>
                <c:pt idx="7033">
                  <c:v>36.518957696774017</c:v>
                </c:pt>
                <c:pt idx="7034">
                  <c:v>36.761094685466254</c:v>
                </c:pt>
                <c:pt idx="7035">
                  <c:v>37.205951013528825</c:v>
                </c:pt>
                <c:pt idx="7036">
                  <c:v>37.23973757009054</c:v>
                </c:pt>
                <c:pt idx="7037">
                  <c:v>37.248184209230956</c:v>
                </c:pt>
                <c:pt idx="7038">
                  <c:v>37.343912786155819</c:v>
                </c:pt>
                <c:pt idx="7039">
                  <c:v>37.031387137959968</c:v>
                </c:pt>
                <c:pt idx="7040">
                  <c:v>36.910318643613842</c:v>
                </c:pt>
                <c:pt idx="7041">
                  <c:v>36.569637531616557</c:v>
                </c:pt>
                <c:pt idx="7042">
                  <c:v>36.924396375514547</c:v>
                </c:pt>
                <c:pt idx="7043">
                  <c:v>37.383330435477809</c:v>
                </c:pt>
                <c:pt idx="7044">
                  <c:v>34.546786235872155</c:v>
                </c:pt>
                <c:pt idx="7045">
                  <c:v>34.295705728626196</c:v>
                </c:pt>
                <c:pt idx="7046">
                  <c:v>34.181813539772321</c:v>
                </c:pt>
                <c:pt idx="7047">
                  <c:v>34.158517410234055</c:v>
                </c:pt>
                <c:pt idx="7048">
                  <c:v>34.267232681412722</c:v>
                </c:pt>
                <c:pt idx="7049">
                  <c:v>34.153340492558883</c:v>
                </c:pt>
                <c:pt idx="7050">
                  <c:v>34.303471105138954</c:v>
                </c:pt>
                <c:pt idx="7051">
                  <c:v>34.223228881173767</c:v>
                </c:pt>
                <c:pt idx="7052">
                  <c:v>34.083452103944026</c:v>
                </c:pt>
                <c:pt idx="7053">
                  <c:v>33.946263785551899</c:v>
                </c:pt>
                <c:pt idx="7054">
                  <c:v>34.344886446540315</c:v>
                </c:pt>
                <c:pt idx="7055">
                  <c:v>34.135221280695781</c:v>
                </c:pt>
                <c:pt idx="7056">
                  <c:v>34.176636622097156</c:v>
                </c:pt>
                <c:pt idx="7057">
                  <c:v>34.155928951396447</c:v>
                </c:pt>
                <c:pt idx="7058">
                  <c:v>34.031682927192264</c:v>
                </c:pt>
                <c:pt idx="7059">
                  <c:v>33.858256185073934</c:v>
                </c:pt>
                <c:pt idx="7060">
                  <c:v>33.752129372732853</c:v>
                </c:pt>
                <c:pt idx="7061">
                  <c:v>33.930733032526383</c:v>
                </c:pt>
                <c:pt idx="7062">
                  <c:v>33.827194679022874</c:v>
                </c:pt>
                <c:pt idx="7063">
                  <c:v>33.677064066442803</c:v>
                </c:pt>
                <c:pt idx="7064">
                  <c:v>33.677064066442803</c:v>
                </c:pt>
                <c:pt idx="7065">
                  <c:v>32.82287265003901</c:v>
                </c:pt>
                <c:pt idx="7066">
                  <c:v>33.164549216600534</c:v>
                </c:pt>
                <c:pt idx="7067">
                  <c:v>32.921234085867304</c:v>
                </c:pt>
                <c:pt idx="7068">
                  <c:v>40.273835409645955</c:v>
                </c:pt>
                <c:pt idx="7069">
                  <c:v>39.832266834393074</c:v>
                </c:pt>
                <c:pt idx="7070">
                  <c:v>39.419496209700135</c:v>
                </c:pt>
                <c:pt idx="7071">
                  <c:v>39.246708506340326</c:v>
                </c:pt>
                <c:pt idx="7072">
                  <c:v>39.073920802980503</c:v>
                </c:pt>
                <c:pt idx="7073">
                  <c:v>38.981127406731687</c:v>
                </c:pt>
                <c:pt idx="7074">
                  <c:v>38.971528089878355</c:v>
                </c:pt>
                <c:pt idx="7075">
                  <c:v>38.897933327336226</c:v>
                </c:pt>
                <c:pt idx="7076">
                  <c:v>38.904332871905112</c:v>
                </c:pt>
                <c:pt idx="7077">
                  <c:v>38.926731277896195</c:v>
                </c:pt>
                <c:pt idx="7078">
                  <c:v>38.779541752811902</c:v>
                </c:pt>
                <c:pt idx="7079">
                  <c:v>38.817939020225175</c:v>
                </c:pt>
                <c:pt idx="7080">
                  <c:v>38.744344257683025</c:v>
                </c:pt>
                <c:pt idx="7081">
                  <c:v>38.731545168545289</c:v>
                </c:pt>
                <c:pt idx="7082">
                  <c:v>38.843537198500741</c:v>
                </c:pt>
                <c:pt idx="7083">
                  <c:v>38.853136515354045</c:v>
                </c:pt>
                <c:pt idx="7084">
                  <c:v>38.990726723585034</c:v>
                </c:pt>
                <c:pt idx="7085">
                  <c:v>38.885134238198461</c:v>
                </c:pt>
                <c:pt idx="7086">
                  <c:v>38.933130822465095</c:v>
                </c:pt>
                <c:pt idx="7087">
                  <c:v>38.984327179016113</c:v>
                </c:pt>
                <c:pt idx="7088">
                  <c:v>39.073920802980503</c:v>
                </c:pt>
                <c:pt idx="7089">
                  <c:v>39.041923080136073</c:v>
                </c:pt>
                <c:pt idx="7090">
                  <c:v>39.067521258411624</c:v>
                </c:pt>
                <c:pt idx="7091">
                  <c:v>39.086719892118261</c:v>
                </c:pt>
                <c:pt idx="7092">
                  <c:v>46.17913434124965</c:v>
                </c:pt>
                <c:pt idx="7093">
                  <c:v>46.232098705346644</c:v>
                </c:pt>
                <c:pt idx="7094">
                  <c:v>46.319111589220263</c:v>
                </c:pt>
                <c:pt idx="7095">
                  <c:v>46.220749198754454</c:v>
                </c:pt>
                <c:pt idx="7096">
                  <c:v>46.307762082628052</c:v>
                </c:pt>
                <c:pt idx="7097">
                  <c:v>46.364509615589128</c:v>
                </c:pt>
                <c:pt idx="7098">
                  <c:v>46.353160108996924</c:v>
                </c:pt>
                <c:pt idx="7099">
                  <c:v>46.51961953901602</c:v>
                </c:pt>
                <c:pt idx="7100">
                  <c:v>46.496920525831605</c:v>
                </c:pt>
                <c:pt idx="7101">
                  <c:v>46.610415591753757</c:v>
                </c:pt>
                <c:pt idx="7102">
                  <c:v>46.742826501996227</c:v>
                </c:pt>
                <c:pt idx="7103">
                  <c:v>46.625548267210029</c:v>
                </c:pt>
                <c:pt idx="7104">
                  <c:v>46.686078969035172</c:v>
                </c:pt>
                <c:pt idx="7105">
                  <c:v>46.697428475627369</c:v>
                </c:pt>
                <c:pt idx="7106">
                  <c:v>46.704994813355505</c:v>
                </c:pt>
                <c:pt idx="7107">
                  <c:v>46.493137356967537</c:v>
                </c:pt>
                <c:pt idx="7108">
                  <c:v>46.462872006054987</c:v>
                </c:pt>
                <c:pt idx="7109">
                  <c:v>46.466655174919062</c:v>
                </c:pt>
                <c:pt idx="7110">
                  <c:v>46.852538399054289</c:v>
                </c:pt>
                <c:pt idx="7111">
                  <c:v>46.848755230190228</c:v>
                </c:pt>
                <c:pt idx="7112">
                  <c:v>46.807140372685424</c:v>
                </c:pt>
                <c:pt idx="7113">
                  <c:v>46.803357203821356</c:v>
                </c:pt>
                <c:pt idx="7114">
                  <c:v>46.894153256559086</c:v>
                </c:pt>
                <c:pt idx="7115">
                  <c:v>46.894153256559086</c:v>
                </c:pt>
                <c:pt idx="7116">
                  <c:v>43.039107028079414</c:v>
                </c:pt>
                <c:pt idx="7117">
                  <c:v>43.039107028079414</c:v>
                </c:pt>
                <c:pt idx="7118">
                  <c:v>43.035629814262975</c:v>
                </c:pt>
                <c:pt idx="7119">
                  <c:v>43.032152600446572</c:v>
                </c:pt>
                <c:pt idx="7120">
                  <c:v>43.028675386630155</c:v>
                </c:pt>
                <c:pt idx="7121">
                  <c:v>43.108651304407736</c:v>
                </c:pt>
                <c:pt idx="7122">
                  <c:v>43.119082945856967</c:v>
                </c:pt>
                <c:pt idx="7123">
                  <c:v>43.094742449142046</c:v>
                </c:pt>
                <c:pt idx="7124">
                  <c:v>43.146900656388297</c:v>
                </c:pt>
                <c:pt idx="7125">
                  <c:v>43.146900656388297</c:v>
                </c:pt>
                <c:pt idx="7126">
                  <c:v>43.171241153103189</c:v>
                </c:pt>
                <c:pt idx="7127">
                  <c:v>43.244262643247936</c:v>
                </c:pt>
                <c:pt idx="7128">
                  <c:v>43.185150008368886</c:v>
                </c:pt>
                <c:pt idx="7129">
                  <c:v>43.084310807692802</c:v>
                </c:pt>
                <c:pt idx="7130">
                  <c:v>43.087788021509226</c:v>
                </c:pt>
                <c:pt idx="7131">
                  <c:v>43.132991801122628</c:v>
                </c:pt>
                <c:pt idx="7132">
                  <c:v>43.164286725470376</c:v>
                </c:pt>
                <c:pt idx="7133">
                  <c:v>43.087788021509226</c:v>
                </c:pt>
                <c:pt idx="7134">
                  <c:v>43.05997031097791</c:v>
                </c:pt>
                <c:pt idx="7135">
                  <c:v>43.021720958997307</c:v>
                </c:pt>
                <c:pt idx="7136">
                  <c:v>43.025198172813759</c:v>
                </c:pt>
                <c:pt idx="7137">
                  <c:v>42.993903248466005</c:v>
                </c:pt>
                <c:pt idx="7138">
                  <c:v>43.049538669528651</c:v>
                </c:pt>
                <c:pt idx="7139">
                  <c:v>42.966085537934646</c:v>
                </c:pt>
                <c:pt idx="7140">
                  <c:v>42.927688932143596</c:v>
                </c:pt>
                <c:pt idx="7141">
                  <c:v>42.958958420425581</c:v>
                </c:pt>
                <c:pt idx="7142">
                  <c:v>42.899893831448473</c:v>
                </c:pt>
                <c:pt idx="7143">
                  <c:v>42.899893831448473</c:v>
                </c:pt>
                <c:pt idx="7144">
                  <c:v>42.872098730753372</c:v>
                </c:pt>
                <c:pt idx="7145">
                  <c:v>42.896419443861575</c:v>
                </c:pt>
                <c:pt idx="7146">
                  <c:v>42.952009645251806</c:v>
                </c:pt>
                <c:pt idx="7147">
                  <c:v>42.945060870078031</c:v>
                </c:pt>
                <c:pt idx="7148">
                  <c:v>42.910316994209161</c:v>
                </c:pt>
                <c:pt idx="7149">
                  <c:v>43.101408311488008</c:v>
                </c:pt>
                <c:pt idx="7150">
                  <c:v>43.059715660445335</c:v>
                </c:pt>
                <c:pt idx="7151">
                  <c:v>43.052766885271552</c:v>
                </c:pt>
                <c:pt idx="7152">
                  <c:v>43.021497396989581</c:v>
                </c:pt>
                <c:pt idx="7153">
                  <c:v>43.014548621815798</c:v>
                </c:pt>
                <c:pt idx="7154">
                  <c:v>43.073613210792907</c:v>
                </c:pt>
                <c:pt idx="7155">
                  <c:v>43.111831474248639</c:v>
                </c:pt>
                <c:pt idx="7156">
                  <c:v>43.090985148727363</c:v>
                </c:pt>
                <c:pt idx="7157">
                  <c:v>43.03886933492403</c:v>
                </c:pt>
                <c:pt idx="7158">
                  <c:v>43.052766885271552</c:v>
                </c:pt>
                <c:pt idx="7159">
                  <c:v>43.042343722510907</c:v>
                </c:pt>
                <c:pt idx="7160">
                  <c:v>43.143100962530667</c:v>
                </c:pt>
                <c:pt idx="7161">
                  <c:v>43.170896063225776</c:v>
                </c:pt>
                <c:pt idx="7162">
                  <c:v>43.250806977724196</c:v>
                </c:pt>
                <c:pt idx="7163">
                  <c:v>43.195216776334007</c:v>
                </c:pt>
                <c:pt idx="7164">
                  <c:v>42.886866340395294</c:v>
                </c:pt>
                <c:pt idx="7165">
                  <c:v>42.862750277707427</c:v>
                </c:pt>
                <c:pt idx="7166">
                  <c:v>42.921317858520823</c:v>
                </c:pt>
                <c:pt idx="7167">
                  <c:v>42.924763010333344</c:v>
                </c:pt>
                <c:pt idx="7168">
                  <c:v>42.948879073021196</c:v>
                </c:pt>
                <c:pt idx="7169">
                  <c:v>42.976440287521605</c:v>
                </c:pt>
                <c:pt idx="7170">
                  <c:v>42.917872706708245</c:v>
                </c:pt>
                <c:pt idx="7171">
                  <c:v>43.024672412897324</c:v>
                </c:pt>
                <c:pt idx="7172">
                  <c:v>43.004001502022021</c:v>
                </c:pt>
                <c:pt idx="7173">
                  <c:v>43.028117564709916</c:v>
                </c:pt>
                <c:pt idx="7174">
                  <c:v>43.024672412897324</c:v>
                </c:pt>
                <c:pt idx="7175">
                  <c:v>42.959214528458851</c:v>
                </c:pt>
                <c:pt idx="7176">
                  <c:v>42.91442755489566</c:v>
                </c:pt>
                <c:pt idx="7177">
                  <c:v>42.86964058133249</c:v>
                </c:pt>
                <c:pt idx="7178">
                  <c:v>42.883421188582744</c:v>
                </c:pt>
                <c:pt idx="7179">
                  <c:v>42.873085733145075</c:v>
                </c:pt>
                <c:pt idx="7180">
                  <c:v>42.852414822269786</c:v>
                </c:pt>
                <c:pt idx="7181">
                  <c:v>42.683602383454762</c:v>
                </c:pt>
                <c:pt idx="7182">
                  <c:v>42.576802677265654</c:v>
                </c:pt>
                <c:pt idx="7183">
                  <c:v>42.487228730139357</c:v>
                </c:pt>
                <c:pt idx="7184">
                  <c:v>45.029750767802156</c:v>
                </c:pt>
                <c:pt idx="7185">
                  <c:v>44.971183186988782</c:v>
                </c:pt>
                <c:pt idx="7186">
                  <c:v>44.936731668863253</c:v>
                </c:pt>
                <c:pt idx="7187">
                  <c:v>44.974628338801331</c:v>
                </c:pt>
                <c:pt idx="7188">
                  <c:v>39.52816371691258</c:v>
                </c:pt>
                <c:pt idx="7189">
                  <c:v>39.585699004829941</c:v>
                </c:pt>
                <c:pt idx="7190">
                  <c:v>39.661403331036951</c:v>
                </c:pt>
                <c:pt idx="7191">
                  <c:v>39.561473620443657</c:v>
                </c:pt>
                <c:pt idx="7192">
                  <c:v>39.615980735312725</c:v>
                </c:pt>
                <c:pt idx="7193">
                  <c:v>39.594783523974769</c:v>
                </c:pt>
                <c:pt idx="7194">
                  <c:v>39.594783523974769</c:v>
                </c:pt>
                <c:pt idx="7195">
                  <c:v>39.646262465795509</c:v>
                </c:pt>
                <c:pt idx="7196">
                  <c:v>39.664431504085229</c:v>
                </c:pt>
                <c:pt idx="7197">
                  <c:v>39.731051311147404</c:v>
                </c:pt>
                <c:pt idx="7198">
                  <c:v>39.679572369326628</c:v>
                </c:pt>
                <c:pt idx="7199">
                  <c:v>39.764361214678502</c:v>
                </c:pt>
                <c:pt idx="7200">
                  <c:v>39.609924389216147</c:v>
                </c:pt>
                <c:pt idx="7201">
                  <c:v>39.667459677133486</c:v>
                </c:pt>
                <c:pt idx="7202">
                  <c:v>40.124713807423937</c:v>
                </c:pt>
                <c:pt idx="7203">
                  <c:v>40.315488709465598</c:v>
                </c:pt>
                <c:pt idx="7204">
                  <c:v>40.36999582433468</c:v>
                </c:pt>
                <c:pt idx="7205">
                  <c:v>40.433587458348534</c:v>
                </c:pt>
                <c:pt idx="7206">
                  <c:v>40.506263611507308</c:v>
                </c:pt>
                <c:pt idx="7207">
                  <c:v>40.548658034183262</c:v>
                </c:pt>
                <c:pt idx="7208">
                  <c:v>40.630418706486864</c:v>
                </c:pt>
                <c:pt idx="7209">
                  <c:v>40.603165149052309</c:v>
                </c:pt>
                <c:pt idx="7210">
                  <c:v>40.630418706486864</c:v>
                </c:pt>
                <c:pt idx="7211">
                  <c:v>40.733376590128408</c:v>
                </c:pt>
                <c:pt idx="7212">
                  <c:v>42.835853647079908</c:v>
                </c:pt>
                <c:pt idx="7213">
                  <c:v>42.864492622228902</c:v>
                </c:pt>
                <c:pt idx="7214">
                  <c:v>42.893131597377952</c:v>
                </c:pt>
                <c:pt idx="7215">
                  <c:v>42.97904852282506</c:v>
                </c:pt>
                <c:pt idx="7216">
                  <c:v>42.97904852282506</c:v>
                </c:pt>
                <c:pt idx="7217">
                  <c:v>43.004505389624192</c:v>
                </c:pt>
                <c:pt idx="7218">
                  <c:v>43.090422315071329</c:v>
                </c:pt>
                <c:pt idx="7219">
                  <c:v>43.087240206721404</c:v>
                </c:pt>
                <c:pt idx="7220">
                  <c:v>43.243163515866144</c:v>
                </c:pt>
                <c:pt idx="7221">
                  <c:v>43.2145245407171</c:v>
                </c:pt>
                <c:pt idx="7222">
                  <c:v>43.208160324017349</c:v>
                </c:pt>
                <c:pt idx="7223">
                  <c:v>43.284530924414774</c:v>
                </c:pt>
                <c:pt idx="7224">
                  <c:v>43.217706649067026</c:v>
                </c:pt>
                <c:pt idx="7225">
                  <c:v>43.364083633162068</c:v>
                </c:pt>
                <c:pt idx="7226">
                  <c:v>43.392722608311132</c:v>
                </c:pt>
                <c:pt idx="7227">
                  <c:v>43.472275317058454</c:v>
                </c:pt>
                <c:pt idx="7228">
                  <c:v>43.567738567555232</c:v>
                </c:pt>
                <c:pt idx="7229">
                  <c:v>43.660019709702105</c:v>
                </c:pt>
                <c:pt idx="7230">
                  <c:v>43.558192242505569</c:v>
                </c:pt>
                <c:pt idx="7231">
                  <c:v>43.663201818052016</c:v>
                </c:pt>
                <c:pt idx="7232">
                  <c:v>43.752300851849</c:v>
                </c:pt>
                <c:pt idx="7233">
                  <c:v>43.784121935347905</c:v>
                </c:pt>
                <c:pt idx="7234">
                  <c:v>43.838217777296087</c:v>
                </c:pt>
                <c:pt idx="7235">
                  <c:v>43.870038860795034</c:v>
                </c:pt>
                <c:pt idx="7236">
                  <c:v>43.254965229236021</c:v>
                </c:pt>
                <c:pt idx="7237">
                  <c:v>43.254965229236021</c:v>
                </c:pt>
                <c:pt idx="7238">
                  <c:v>43.314499886128957</c:v>
                </c:pt>
                <c:pt idx="7239">
                  <c:v>43.339567110083891</c:v>
                </c:pt>
                <c:pt idx="7240">
                  <c:v>43.37090114002752</c:v>
                </c:pt>
                <c:pt idx="7241">
                  <c:v>43.342700513078249</c:v>
                </c:pt>
                <c:pt idx="7242">
                  <c:v>43.374034543021899</c:v>
                </c:pt>
                <c:pt idx="7243">
                  <c:v>43.452369617881004</c:v>
                </c:pt>
                <c:pt idx="7244">
                  <c:v>43.483703647824647</c:v>
                </c:pt>
                <c:pt idx="7245">
                  <c:v>43.521304483757</c:v>
                </c:pt>
                <c:pt idx="7246">
                  <c:v>43.433569199914821</c:v>
                </c:pt>
                <c:pt idx="7247">
                  <c:v>43.530704692740095</c:v>
                </c:pt>
                <c:pt idx="7248">
                  <c:v>43.530704692740095</c:v>
                </c:pt>
                <c:pt idx="7249">
                  <c:v>43.508770871779561</c:v>
                </c:pt>
                <c:pt idx="7250">
                  <c:v>43.518171080762635</c:v>
                </c:pt>
                <c:pt idx="7251">
                  <c:v>43.57770573765557</c:v>
                </c:pt>
                <c:pt idx="7252">
                  <c:v>43.580839140649942</c:v>
                </c:pt>
                <c:pt idx="7253">
                  <c:v>43.640373797542864</c:v>
                </c:pt>
                <c:pt idx="7254">
                  <c:v>43.621573379576681</c:v>
                </c:pt>
                <c:pt idx="7255">
                  <c:v>43.687374842458333</c:v>
                </c:pt>
                <c:pt idx="7256">
                  <c:v>43.690508245452719</c:v>
                </c:pt>
                <c:pt idx="7257">
                  <c:v>43.743776096356889</c:v>
                </c:pt>
                <c:pt idx="7258">
                  <c:v>43.775110126300554</c:v>
                </c:pt>
                <c:pt idx="7259">
                  <c:v>43.656040812514675</c:v>
                </c:pt>
                <c:pt idx="7260">
                  <c:v>37.508906475085496</c:v>
                </c:pt>
                <c:pt idx="7261">
                  <c:v>37.533101486925098</c:v>
                </c:pt>
                <c:pt idx="7262">
                  <c:v>37.535789821573935</c:v>
                </c:pt>
                <c:pt idx="7263">
                  <c:v>37.533101486925098</c:v>
                </c:pt>
                <c:pt idx="7264">
                  <c:v>37.530413152276225</c:v>
                </c:pt>
                <c:pt idx="7265">
                  <c:v>37.581491510604238</c:v>
                </c:pt>
                <c:pt idx="7266">
                  <c:v>37.527724817627394</c:v>
                </c:pt>
                <c:pt idx="7267">
                  <c:v>37.549231494818144</c:v>
                </c:pt>
                <c:pt idx="7268">
                  <c:v>37.533101486925098</c:v>
                </c:pt>
                <c:pt idx="7269">
                  <c:v>37.546543160169307</c:v>
                </c:pt>
                <c:pt idx="7270">
                  <c:v>37.584179845253097</c:v>
                </c:pt>
                <c:pt idx="7271">
                  <c:v>37.503529805787799</c:v>
                </c:pt>
                <c:pt idx="7272">
                  <c:v>37.592244849199638</c:v>
                </c:pt>
                <c:pt idx="7273">
                  <c:v>37.570738172008895</c:v>
                </c:pt>
                <c:pt idx="7274">
                  <c:v>37.514283144383164</c:v>
                </c:pt>
                <c:pt idx="7275">
                  <c:v>37.492776467192421</c:v>
                </c:pt>
                <c:pt idx="7276">
                  <c:v>37.514283144383164</c:v>
                </c:pt>
                <c:pt idx="7277">
                  <c:v>37.46589312070401</c:v>
                </c:pt>
                <c:pt idx="7278">
                  <c:v>37.433633104917888</c:v>
                </c:pt>
                <c:pt idx="7279">
                  <c:v>37.476646459299317</c:v>
                </c:pt>
                <c:pt idx="7280">
                  <c:v>37.479334793948205</c:v>
                </c:pt>
                <c:pt idx="7281">
                  <c:v>37.425568100971375</c:v>
                </c:pt>
                <c:pt idx="7282">
                  <c:v>37.47395812465053</c:v>
                </c:pt>
                <c:pt idx="7283">
                  <c:v>37.476646459299317</c:v>
                </c:pt>
                <c:pt idx="7284">
                  <c:v>36.374393706530768</c:v>
                </c:pt>
                <c:pt idx="7285">
                  <c:v>36.397909151480377</c:v>
                </c:pt>
                <c:pt idx="7286">
                  <c:v>36.424037423646617</c:v>
                </c:pt>
                <c:pt idx="7287">
                  <c:v>36.327362816631478</c:v>
                </c:pt>
                <c:pt idx="7288">
                  <c:v>36.280331926732202</c:v>
                </c:pt>
                <c:pt idx="7289">
                  <c:v>36.348265434364485</c:v>
                </c:pt>
                <c:pt idx="7290">
                  <c:v>36.340426952714587</c:v>
                </c:pt>
                <c:pt idx="7291">
                  <c:v>36.303847371681819</c:v>
                </c:pt>
                <c:pt idx="7292">
                  <c:v>36.241139518482811</c:v>
                </c:pt>
                <c:pt idx="7293">
                  <c:v>36.254203654565934</c:v>
                </c:pt>
                <c:pt idx="7294">
                  <c:v>36.267267790649051</c:v>
                </c:pt>
                <c:pt idx="7295">
                  <c:v>36.15491622033413</c:v>
                </c:pt>
                <c:pt idx="7296">
                  <c:v>36.113110984868122</c:v>
                </c:pt>
                <c:pt idx="7297">
                  <c:v>36.152303393117499</c:v>
                </c:pt>
                <c:pt idx="7298">
                  <c:v>36.0922083671351</c:v>
                </c:pt>
                <c:pt idx="7299">
                  <c:v>36.173206010850507</c:v>
                </c:pt>
                <c:pt idx="7300">
                  <c:v>36.073918576618695</c:v>
                </c:pt>
                <c:pt idx="7301">
                  <c:v>36.110498157651442</c:v>
                </c:pt>
                <c:pt idx="7302">
                  <c:v>35.995533760119926</c:v>
                </c:pt>
                <c:pt idx="7303">
                  <c:v>36.026887686719398</c:v>
                </c:pt>
                <c:pt idx="7304">
                  <c:v>36.02950051393605</c:v>
                </c:pt>
                <c:pt idx="7305">
                  <c:v>35.958954179087122</c:v>
                </c:pt>
                <c:pt idx="7306">
                  <c:v>35.961567006303746</c:v>
                </c:pt>
                <c:pt idx="7307">
                  <c:v>35.97985679682013</c:v>
                </c:pt>
                <c:pt idx="7308">
                  <c:v>34.994818215350982</c:v>
                </c:pt>
                <c:pt idx="7309">
                  <c:v>34.882928127494594</c:v>
                </c:pt>
                <c:pt idx="7310">
                  <c:v>34.882928127494594</c:v>
                </c:pt>
                <c:pt idx="7311">
                  <c:v>34.837154909735155</c:v>
                </c:pt>
                <c:pt idx="7312">
                  <c:v>34.880385170952394</c:v>
                </c:pt>
                <c:pt idx="7313">
                  <c:v>34.814268300855446</c:v>
                </c:pt>
                <c:pt idx="7314">
                  <c:v>34.788838735433551</c:v>
                </c:pt>
                <c:pt idx="7315">
                  <c:v>34.786295778891358</c:v>
                </c:pt>
                <c:pt idx="7316">
                  <c:v>34.765952126553877</c:v>
                </c:pt>
                <c:pt idx="7317">
                  <c:v>34.656604995239633</c:v>
                </c:pt>
                <c:pt idx="7318">
                  <c:v>34.684577517203728</c:v>
                </c:pt>
                <c:pt idx="7319">
                  <c:v>34.623546560191166</c:v>
                </c:pt>
                <c:pt idx="7320">
                  <c:v>34.549800820467645</c:v>
                </c:pt>
                <c:pt idx="7321">
                  <c:v>34.534543081214473</c:v>
                </c:pt>
                <c:pt idx="7322">
                  <c:v>34.514199428876985</c:v>
                </c:pt>
                <c:pt idx="7323">
                  <c:v>34.532000124672315</c:v>
                </c:pt>
                <c:pt idx="7324">
                  <c:v>34.476055080744125</c:v>
                </c:pt>
                <c:pt idx="7325">
                  <c:v>34.440453689153443</c:v>
                </c:pt>
                <c:pt idx="7326">
                  <c:v>34.404852297562798</c:v>
                </c:pt>
                <c:pt idx="7327">
                  <c:v>34.371793862514316</c:v>
                </c:pt>
                <c:pt idx="7328">
                  <c:v>34.331106557839249</c:v>
                </c:pt>
                <c:pt idx="7329">
                  <c:v>34.376879775598688</c:v>
                </c:pt>
                <c:pt idx="7330">
                  <c:v>34.282790383537666</c:v>
                </c:pt>
                <c:pt idx="7331">
                  <c:v>34.331106557839249</c:v>
                </c:pt>
                <c:pt idx="7332">
                  <c:v>32.65297020895089</c:v>
                </c:pt>
                <c:pt idx="7333">
                  <c:v>32.606865512150904</c:v>
                </c:pt>
                <c:pt idx="7334">
                  <c:v>32.650543645961385</c:v>
                </c:pt>
                <c:pt idx="7335">
                  <c:v>32.587453008235094</c:v>
                </c:pt>
                <c:pt idx="7336">
                  <c:v>32.524362370508854</c:v>
                </c:pt>
                <c:pt idx="7337">
                  <c:v>32.500096740614104</c:v>
                </c:pt>
                <c:pt idx="7338">
                  <c:v>32.437006102887835</c:v>
                </c:pt>
                <c:pt idx="7339">
                  <c:v>32.412740472993093</c:v>
                </c:pt>
                <c:pt idx="7340">
                  <c:v>32.376342028151043</c:v>
                </c:pt>
                <c:pt idx="7341">
                  <c:v>32.284132634551099</c:v>
                </c:pt>
                <c:pt idx="7342">
                  <c:v>32.240454500740555</c:v>
                </c:pt>
                <c:pt idx="7343">
                  <c:v>32.293838886509</c:v>
                </c:pt>
                <c:pt idx="7344">
                  <c:v>32.218615433835339</c:v>
                </c:pt>
                <c:pt idx="7345">
                  <c:v>32.09728728436172</c:v>
                </c:pt>
                <c:pt idx="7346">
                  <c:v>32.174937300024837</c:v>
                </c:pt>
                <c:pt idx="7347">
                  <c:v>32.065741965498574</c:v>
                </c:pt>
                <c:pt idx="7348">
                  <c:v>32.090007595393274</c:v>
                </c:pt>
                <c:pt idx="7349">
                  <c:v>32.056035713540666</c:v>
                </c:pt>
                <c:pt idx="7350">
                  <c:v>32.009931016740722</c:v>
                </c:pt>
                <c:pt idx="7351">
                  <c:v>31.932281001077602</c:v>
                </c:pt>
                <c:pt idx="7352">
                  <c:v>31.893455993246057</c:v>
                </c:pt>
                <c:pt idx="7353">
                  <c:v>31.852204422425018</c:v>
                </c:pt>
                <c:pt idx="7354">
                  <c:v>31.791540347688212</c:v>
                </c:pt>
                <c:pt idx="7355">
                  <c:v>31.767274717793491</c:v>
                </c:pt>
                <c:pt idx="7356">
                  <c:v>30.286606660066301</c:v>
                </c:pt>
                <c:pt idx="7357">
                  <c:v>30.247178431225109</c:v>
                </c:pt>
                <c:pt idx="7358">
                  <c:v>30.207750202383902</c:v>
                </c:pt>
                <c:pt idx="7359">
                  <c:v>30.131213052280433</c:v>
                </c:pt>
                <c:pt idx="7360">
                  <c:v>30.170641281121611</c:v>
                </c:pt>
                <c:pt idx="7361">
                  <c:v>30.052356594598031</c:v>
                </c:pt>
                <c:pt idx="7362">
                  <c:v>30.012928365756835</c:v>
                </c:pt>
                <c:pt idx="7363">
                  <c:v>29.989735289967879</c:v>
                </c:pt>
                <c:pt idx="7364">
                  <c:v>29.91783675502219</c:v>
                </c:pt>
                <c:pt idx="7365">
                  <c:v>29.755485224499626</c:v>
                </c:pt>
                <c:pt idx="7366">
                  <c:v>29.8018713760775</c:v>
                </c:pt>
                <c:pt idx="7367">
                  <c:v>29.771720377551862</c:v>
                </c:pt>
                <c:pt idx="7368">
                  <c:v>29.676628766817231</c:v>
                </c:pt>
                <c:pt idx="7369">
                  <c:v>29.572259925766996</c:v>
                </c:pt>
                <c:pt idx="7370">
                  <c:v>29.551386157556969</c:v>
                </c:pt>
                <c:pt idx="7371">
                  <c:v>29.556024772714746</c:v>
                </c:pt>
                <c:pt idx="7372">
                  <c:v>29.521235159031331</c:v>
                </c:pt>
                <c:pt idx="7373">
                  <c:v>29.447017316506727</c:v>
                </c:pt>
                <c:pt idx="7374">
                  <c:v>29.386715319455497</c:v>
                </c:pt>
                <c:pt idx="7375">
                  <c:v>29.303220246615307</c:v>
                </c:pt>
                <c:pt idx="7376">
                  <c:v>29.266111325353016</c:v>
                </c:pt>
                <c:pt idx="7377">
                  <c:v>29.208128635880662</c:v>
                </c:pt>
                <c:pt idx="7378">
                  <c:v>29.173339022197251</c:v>
                </c:pt>
                <c:pt idx="7379">
                  <c:v>29.078247411462616</c:v>
                </c:pt>
                <c:pt idx="7380">
                  <c:v>30.964995128909628</c:v>
                </c:pt>
                <c:pt idx="7381">
                  <c:v>30.905568339776998</c:v>
                </c:pt>
                <c:pt idx="7382">
                  <c:v>30.863474364141403</c:v>
                </c:pt>
                <c:pt idx="7383">
                  <c:v>30.806523691222644</c:v>
                </c:pt>
                <c:pt idx="7384">
                  <c:v>30.766905831800916</c:v>
                </c:pt>
                <c:pt idx="7385">
                  <c:v>30.705002926454434</c:v>
                </c:pt>
                <c:pt idx="7386">
                  <c:v>30.662908950818831</c:v>
                </c:pt>
                <c:pt idx="7387">
                  <c:v>30.640623904894099</c:v>
                </c:pt>
                <c:pt idx="7388">
                  <c:v>30.479676350993262</c:v>
                </c:pt>
                <c:pt idx="7389">
                  <c:v>30.544055372553608</c:v>
                </c:pt>
                <c:pt idx="7390">
                  <c:v>30.442534607785372</c:v>
                </c:pt>
                <c:pt idx="7391">
                  <c:v>30.380631702438912</c:v>
                </c:pt>
                <c:pt idx="7392">
                  <c:v>30.33110937816172</c:v>
                </c:pt>
                <c:pt idx="7393">
                  <c:v>30.25187365931826</c:v>
                </c:pt>
                <c:pt idx="7394">
                  <c:v>30.22463638096578</c:v>
                </c:pt>
                <c:pt idx="7395">
                  <c:v>30.125591732411444</c:v>
                </c:pt>
                <c:pt idx="7396">
                  <c:v>30.103306686486718</c:v>
                </c:pt>
                <c:pt idx="7397">
                  <c:v>29.986929224435336</c:v>
                </c:pt>
                <c:pt idx="7398">
                  <c:v>29.977024759579898</c:v>
                </c:pt>
                <c:pt idx="7399">
                  <c:v>29.920074086661149</c:v>
                </c:pt>
                <c:pt idx="7400">
                  <c:v>29.828457786748373</c:v>
                </c:pt>
                <c:pt idx="7401">
                  <c:v>29.793792159754343</c:v>
                </c:pt>
                <c:pt idx="7402">
                  <c:v>29.734365370621727</c:v>
                </c:pt>
                <c:pt idx="7403">
                  <c:v>29.677414697702986</c:v>
                </c:pt>
                <c:pt idx="7404">
                  <c:v>30.345565086974389</c:v>
                </c:pt>
                <c:pt idx="7405">
                  <c:v>30.327806486297757</c:v>
                </c:pt>
                <c:pt idx="7406">
                  <c:v>30.269456798360196</c:v>
                </c:pt>
                <c:pt idx="7407">
                  <c:v>30.175589909069362</c:v>
                </c:pt>
                <c:pt idx="7408">
                  <c:v>30.152757422485124</c:v>
                </c:pt>
                <c:pt idx="7409">
                  <c:v>30.05635359024048</c:v>
                </c:pt>
                <c:pt idx="7410">
                  <c:v>30.038594989563816</c:v>
                </c:pt>
                <c:pt idx="7411">
                  <c:v>29.998003902302919</c:v>
                </c:pt>
                <c:pt idx="7412">
                  <c:v>29.919358670734923</c:v>
                </c:pt>
                <c:pt idx="7413">
                  <c:v>29.876230640520205</c:v>
                </c:pt>
                <c:pt idx="7414">
                  <c:v>29.815344009628873</c:v>
                </c:pt>
                <c:pt idx="7415">
                  <c:v>29.749383492829899</c:v>
                </c:pt>
                <c:pt idx="7416">
                  <c:v>29.708792405568989</c:v>
                </c:pt>
                <c:pt idx="7417">
                  <c:v>29.66312743240049</c:v>
                </c:pt>
                <c:pt idx="7418">
                  <c:v>29.655516603539059</c:v>
                </c:pt>
                <c:pt idx="7419">
                  <c:v>29.650442717631464</c:v>
                </c:pt>
                <c:pt idx="7420">
                  <c:v>29.594629972647709</c:v>
                </c:pt>
                <c:pt idx="7421">
                  <c:v>29.58194525787869</c:v>
                </c:pt>
                <c:pt idx="7422">
                  <c:v>29.488078368587846</c:v>
                </c:pt>
                <c:pt idx="7423">
                  <c:v>29.518521684033526</c:v>
                </c:pt>
                <c:pt idx="7424">
                  <c:v>29.427191737696504</c:v>
                </c:pt>
                <c:pt idx="7425">
                  <c:v>29.335861791359491</c:v>
                </c:pt>
                <c:pt idx="7426">
                  <c:v>29.33332484840567</c:v>
                </c:pt>
                <c:pt idx="7427">
                  <c:v>29.29780764705238</c:v>
                </c:pt>
                <c:pt idx="7428">
                  <c:v>27.528659230488159</c:v>
                </c:pt>
                <c:pt idx="7429">
                  <c:v>27.562136082537702</c:v>
                </c:pt>
                <c:pt idx="7430">
                  <c:v>27.492791174720782</c:v>
                </c:pt>
                <c:pt idx="7431">
                  <c:v>27.509529600745555</c:v>
                </c:pt>
                <c:pt idx="7432">
                  <c:v>27.440184692928636</c:v>
                </c:pt>
                <c:pt idx="7433">
                  <c:v>27.38279580370083</c:v>
                </c:pt>
                <c:pt idx="7434">
                  <c:v>27.330189321908691</c:v>
                </c:pt>
                <c:pt idx="7435">
                  <c:v>27.330189321908691</c:v>
                </c:pt>
                <c:pt idx="7436">
                  <c:v>27.224976358324387</c:v>
                </c:pt>
                <c:pt idx="7437">
                  <c:v>27.279974043834365</c:v>
                </c:pt>
                <c:pt idx="7438">
                  <c:v>27.248888395502643</c:v>
                </c:pt>
                <c:pt idx="7439">
                  <c:v>27.16280506166094</c:v>
                </c:pt>
                <c:pt idx="7440">
                  <c:v>27.160413857943116</c:v>
                </c:pt>
                <c:pt idx="7441">
                  <c:v>27.088677746408358</c:v>
                </c:pt>
                <c:pt idx="7442">
                  <c:v>27.083895338972717</c:v>
                </c:pt>
                <c:pt idx="7443">
                  <c:v>27.069548116665764</c:v>
                </c:pt>
                <c:pt idx="7444">
                  <c:v>27.028897653462742</c:v>
                </c:pt>
                <c:pt idx="7445">
                  <c:v>26.964335153081471</c:v>
                </c:pt>
                <c:pt idx="7446">
                  <c:v>26.933249504749732</c:v>
                </c:pt>
                <c:pt idx="7447">
                  <c:v>26.954770338210174</c:v>
                </c:pt>
                <c:pt idx="7448">
                  <c:v>26.902163856418021</c:v>
                </c:pt>
                <c:pt idx="7449">
                  <c:v>26.818471726294167</c:v>
                </c:pt>
                <c:pt idx="7450">
                  <c:v>26.820862930011966</c:v>
                </c:pt>
                <c:pt idx="7451">
                  <c:v>26.801733300269369</c:v>
                </c:pt>
                <c:pt idx="7452">
                  <c:v>24.674198357329473</c:v>
                </c:pt>
                <c:pt idx="7453">
                  <c:v>24.643356901509453</c:v>
                </c:pt>
                <c:pt idx="7454">
                  <c:v>24.612515445689446</c:v>
                </c:pt>
                <c:pt idx="7455">
                  <c:v>24.583876950999425</c:v>
                </c:pt>
                <c:pt idx="7456">
                  <c:v>24.537614767269393</c:v>
                </c:pt>
                <c:pt idx="7457">
                  <c:v>24.504570350319376</c:v>
                </c:pt>
                <c:pt idx="7458">
                  <c:v>24.489149622409357</c:v>
                </c:pt>
                <c:pt idx="7459">
                  <c:v>24.471525933369342</c:v>
                </c:pt>
                <c:pt idx="7460">
                  <c:v>24.460511127719347</c:v>
                </c:pt>
                <c:pt idx="7461">
                  <c:v>24.414248943989325</c:v>
                </c:pt>
                <c:pt idx="7462">
                  <c:v>24.345957148959293</c:v>
                </c:pt>
                <c:pt idx="7463">
                  <c:v>24.345957148959293</c:v>
                </c:pt>
                <c:pt idx="7464">
                  <c:v>24.304100887489277</c:v>
                </c:pt>
                <c:pt idx="7465">
                  <c:v>24.235809092459228</c:v>
                </c:pt>
                <c:pt idx="7466">
                  <c:v>24.244620936979224</c:v>
                </c:pt>
                <c:pt idx="7467">
                  <c:v>24.24902685923923</c:v>
                </c:pt>
                <c:pt idx="7468">
                  <c:v>24.229200209069223</c:v>
                </c:pt>
                <c:pt idx="7469">
                  <c:v>24.196155792119221</c:v>
                </c:pt>
                <c:pt idx="7470">
                  <c:v>24.132269919349174</c:v>
                </c:pt>
                <c:pt idx="7471">
                  <c:v>24.145487686129179</c:v>
                </c:pt>
                <c:pt idx="7472">
                  <c:v>24.121255113699192</c:v>
                </c:pt>
                <c:pt idx="7473">
                  <c:v>24.08821069674914</c:v>
                </c:pt>
                <c:pt idx="7474">
                  <c:v>24.072789968839146</c:v>
                </c:pt>
                <c:pt idx="7475">
                  <c:v>24.072789968839146</c:v>
                </c:pt>
                <c:pt idx="7476">
                  <c:v>24.252237186687012</c:v>
                </c:pt>
                <c:pt idx="7477">
                  <c:v>24.265586467347703</c:v>
                </c:pt>
                <c:pt idx="7478">
                  <c:v>24.207739584484678</c:v>
                </c:pt>
                <c:pt idx="7479">
                  <c:v>24.189940543603743</c:v>
                </c:pt>
                <c:pt idx="7480">
                  <c:v>24.205514704374561</c:v>
                </c:pt>
                <c:pt idx="7481">
                  <c:v>24.158792222062122</c:v>
                </c:pt>
                <c:pt idx="7482">
                  <c:v>24.145442941401416</c:v>
                </c:pt>
                <c:pt idx="7483">
                  <c:v>24.109844859639569</c:v>
                </c:pt>
                <c:pt idx="7484">
                  <c:v>24.10094533919909</c:v>
                </c:pt>
                <c:pt idx="7485">
                  <c:v>24.136543420960951</c:v>
                </c:pt>
                <c:pt idx="7486">
                  <c:v>24.112069739749675</c:v>
                </c:pt>
                <c:pt idx="7487">
                  <c:v>24.12096926019014</c:v>
                </c:pt>
                <c:pt idx="7488">
                  <c:v>24.112069739749675</c:v>
                </c:pt>
                <c:pt idx="7489">
                  <c:v>24.056447736996766</c:v>
                </c:pt>
                <c:pt idx="7490">
                  <c:v>24.07202189776757</c:v>
                </c:pt>
                <c:pt idx="7491">
                  <c:v>23.998600854133723</c:v>
                </c:pt>
                <c:pt idx="7492">
                  <c:v>24.083146298318155</c:v>
                </c:pt>
                <c:pt idx="7493">
                  <c:v>23.974127172922451</c:v>
                </c:pt>
                <c:pt idx="7494">
                  <c:v>23.931854450830251</c:v>
                </c:pt>
                <c:pt idx="7495">
                  <c:v>24.038648696115825</c:v>
                </c:pt>
                <c:pt idx="7496">
                  <c:v>23.916280290059433</c:v>
                </c:pt>
                <c:pt idx="7497">
                  <c:v>23.965227652481971</c:v>
                </c:pt>
                <c:pt idx="7498">
                  <c:v>23.842859246425586</c:v>
                </c:pt>
                <c:pt idx="7499">
                  <c:v>23.751639161910813</c:v>
                </c:pt>
                <c:pt idx="7500">
                  <c:v>24.957319608404962</c:v>
                </c:pt>
                <c:pt idx="7501">
                  <c:v>24.906345965021188</c:v>
                </c:pt>
                <c:pt idx="7502">
                  <c:v>24.688549488745114</c:v>
                </c:pt>
                <c:pt idx="7503">
                  <c:v>24.70245139148615</c:v>
                </c:pt>
                <c:pt idx="7504">
                  <c:v>24.829885499945565</c:v>
                </c:pt>
                <c:pt idx="7505">
                  <c:v>24.751108051079743</c:v>
                </c:pt>
                <c:pt idx="7506">
                  <c:v>24.827568516155385</c:v>
                </c:pt>
                <c:pt idx="7507">
                  <c:v>24.653794731892564</c:v>
                </c:pt>
                <c:pt idx="7508">
                  <c:v>24.771960905191275</c:v>
                </c:pt>
                <c:pt idx="7509">
                  <c:v>24.584285218187432</c:v>
                </c:pt>
                <c:pt idx="7510">
                  <c:v>24.676964569794283</c:v>
                </c:pt>
                <c:pt idx="7511">
                  <c:v>24.725621229387844</c:v>
                </c:pt>
                <c:pt idx="7512">
                  <c:v>24.693183456325464</c:v>
                </c:pt>
                <c:pt idx="7513">
                  <c:v>24.526360623433156</c:v>
                </c:pt>
                <c:pt idx="7514">
                  <c:v>24.741840115919057</c:v>
                </c:pt>
                <c:pt idx="7515">
                  <c:v>24.52172665585281</c:v>
                </c:pt>
                <c:pt idx="7516">
                  <c:v>24.445266190777154</c:v>
                </c:pt>
                <c:pt idx="7517">
                  <c:v>24.644526796731867</c:v>
                </c:pt>
                <c:pt idx="7518">
                  <c:v>24.500873801741257</c:v>
                </c:pt>
                <c:pt idx="7519">
                  <c:v>24.674647586004092</c:v>
                </c:pt>
                <c:pt idx="7520">
                  <c:v>24.484654915210083</c:v>
                </c:pt>
                <c:pt idx="7521">
                  <c:v>24.456851109728031</c:v>
                </c:pt>
                <c:pt idx="7522">
                  <c:v>24.642209812941701</c:v>
                </c:pt>
                <c:pt idx="7523">
                  <c:v>24.547213477544688</c:v>
                </c:pt>
                <c:pt idx="7524">
                  <c:v>24.716073822788729</c:v>
                </c:pt>
                <c:pt idx="7525">
                  <c:v>24.697424526455645</c:v>
                </c:pt>
                <c:pt idx="7526">
                  <c:v>24.639145475414765</c:v>
                </c:pt>
                <c:pt idx="7527">
                  <c:v>24.590191072540421</c:v>
                </c:pt>
                <c:pt idx="7528">
                  <c:v>24.513262725166463</c:v>
                </c:pt>
                <c:pt idx="7529">
                  <c:v>24.606509206831863</c:v>
                </c:pt>
                <c:pt idx="7530">
                  <c:v>24.573872938248986</c:v>
                </c:pt>
                <c:pt idx="7531">
                  <c:v>24.559885965999168</c:v>
                </c:pt>
                <c:pt idx="7532">
                  <c:v>24.471301808417017</c:v>
                </c:pt>
                <c:pt idx="7533">
                  <c:v>24.587859910498796</c:v>
                </c:pt>
                <c:pt idx="7534">
                  <c:v>24.403698109209596</c:v>
                </c:pt>
                <c:pt idx="7535">
                  <c:v>24.482957618625196</c:v>
                </c:pt>
                <c:pt idx="7536">
                  <c:v>24.601846882748596</c:v>
                </c:pt>
                <c:pt idx="7537">
                  <c:v>24.522587373332986</c:v>
                </c:pt>
                <c:pt idx="7538">
                  <c:v>24.406029271251214</c:v>
                </c:pt>
                <c:pt idx="7539">
                  <c:v>24.457314836167196</c:v>
                </c:pt>
                <c:pt idx="7540">
                  <c:v>24.361737192460158</c:v>
                </c:pt>
                <c:pt idx="7541">
                  <c:v>24.385048812876523</c:v>
                </c:pt>
                <c:pt idx="7542">
                  <c:v>24.475964132500284</c:v>
                </c:pt>
                <c:pt idx="7543">
                  <c:v>24.450321350042302</c:v>
                </c:pt>
                <c:pt idx="7544">
                  <c:v>24.296464655294375</c:v>
                </c:pt>
                <c:pt idx="7545">
                  <c:v>24.340756734085442</c:v>
                </c:pt>
                <c:pt idx="7546">
                  <c:v>24.420016243501024</c:v>
                </c:pt>
                <c:pt idx="7547">
                  <c:v>24.403698109209596</c:v>
                </c:pt>
                <c:pt idx="7548">
                  <c:v>23.176341627921644</c:v>
                </c:pt>
                <c:pt idx="7549">
                  <c:v>23.07397330832061</c:v>
                </c:pt>
                <c:pt idx="7550">
                  <c:v>23.207497203452405</c:v>
                </c:pt>
                <c:pt idx="7551">
                  <c:v>23.118481273364537</c:v>
                </c:pt>
                <c:pt idx="7552">
                  <c:v>23.220849592965564</c:v>
                </c:pt>
                <c:pt idx="7553">
                  <c:v>23.047268529294261</c:v>
                </c:pt>
                <c:pt idx="7554">
                  <c:v>23.191919415687035</c:v>
                </c:pt>
                <c:pt idx="7555">
                  <c:v>23.174116229669455</c:v>
                </c:pt>
                <c:pt idx="7556">
                  <c:v>22.987182776484939</c:v>
                </c:pt>
                <c:pt idx="7557">
                  <c:v>23.234201982478758</c:v>
                </c:pt>
                <c:pt idx="7558">
                  <c:v>23.036141538033263</c:v>
                </c:pt>
                <c:pt idx="7559">
                  <c:v>22.922646227171228</c:v>
                </c:pt>
                <c:pt idx="7560">
                  <c:v>22.962703395710776</c:v>
                </c:pt>
                <c:pt idx="7561">
                  <c:v>23.016112953763493</c:v>
                </c:pt>
                <c:pt idx="7562">
                  <c:v>23.011662157259117</c:v>
                </c:pt>
                <c:pt idx="7563">
                  <c:v>23.080649503077176</c:v>
                </c:pt>
                <c:pt idx="7564">
                  <c:v>23.100678087346971</c:v>
                </c:pt>
                <c:pt idx="7565">
                  <c:v>22.855884279605352</c:v>
                </c:pt>
                <c:pt idx="7566">
                  <c:v>22.969379590467359</c:v>
                </c:pt>
                <c:pt idx="7567">
                  <c:v>22.989408174737129</c:v>
                </c:pt>
                <c:pt idx="7568">
                  <c:v>22.873687465622925</c:v>
                </c:pt>
                <c:pt idx="7569">
                  <c:v>22.902617642901468</c:v>
                </c:pt>
                <c:pt idx="7570">
                  <c:v>22.976055785223959</c:v>
                </c:pt>
                <c:pt idx="7571">
                  <c:v>22.773544544274074</c:v>
                </c:pt>
                <c:pt idx="7572">
                  <c:v>23.371408249183926</c:v>
                </c:pt>
                <c:pt idx="7573">
                  <c:v>23.357851052237638</c:v>
                </c:pt>
                <c:pt idx="7574">
                  <c:v>23.149974032394518</c:v>
                </c:pt>
                <c:pt idx="7575">
                  <c:v>23.208721885828425</c:v>
                </c:pt>
                <c:pt idx="7576">
                  <c:v>23.048295055297327</c:v>
                </c:pt>
                <c:pt idx="7577">
                  <c:v>23.283286469033026</c:v>
                </c:pt>
                <c:pt idx="7578">
                  <c:v>23.129638236975065</c:v>
                </c:pt>
                <c:pt idx="7579">
                  <c:v>23.208721885828425</c:v>
                </c:pt>
                <c:pt idx="7580">
                  <c:v>23.314919928574387</c:v>
                </c:pt>
                <c:pt idx="7581">
                  <c:v>22.991806734687785</c:v>
                </c:pt>
                <c:pt idx="7582">
                  <c:v>23.064111785068</c:v>
                </c:pt>
                <c:pt idx="7583">
                  <c:v>23.226798148423484</c:v>
                </c:pt>
                <c:pt idx="7584">
                  <c:v>23.149974032394518</c:v>
                </c:pt>
                <c:pt idx="7585">
                  <c:v>23.181607491935843</c:v>
                </c:pt>
                <c:pt idx="7586">
                  <c:v>23.186126557584608</c:v>
                </c:pt>
                <c:pt idx="7587">
                  <c:v>23.165790762165177</c:v>
                </c:pt>
                <c:pt idx="7588">
                  <c:v>23.20420282017966</c:v>
                </c:pt>
                <c:pt idx="7589">
                  <c:v>23.01892112858037</c:v>
                </c:pt>
                <c:pt idx="7590">
                  <c:v>23.201943287355281</c:v>
                </c:pt>
                <c:pt idx="7591">
                  <c:v>23.014402062931602</c:v>
                </c:pt>
                <c:pt idx="7592">
                  <c:v>23.079928514838677</c:v>
                </c:pt>
                <c:pt idx="7593">
                  <c:v>22.989547201863378</c:v>
                </c:pt>
                <c:pt idx="7594">
                  <c:v>23.120600105677543</c:v>
                </c:pt>
                <c:pt idx="7595">
                  <c:v>23.238095812545389</c:v>
                </c:pt>
                <c:pt idx="7596">
                  <c:v>21.60779904030602</c:v>
                </c:pt>
                <c:pt idx="7597">
                  <c:v>21.567676937572937</c:v>
                </c:pt>
                <c:pt idx="7598">
                  <c:v>21.514884697134715</c:v>
                </c:pt>
                <c:pt idx="7599">
                  <c:v>21.789404347413573</c:v>
                </c:pt>
                <c:pt idx="7600">
                  <c:v>21.747170555062979</c:v>
                </c:pt>
                <c:pt idx="7601">
                  <c:v>21.662702970361771</c:v>
                </c:pt>
                <c:pt idx="7602">
                  <c:v>21.63525100533391</c:v>
                </c:pt>
                <c:pt idx="7603">
                  <c:v>21.485321042489282</c:v>
                </c:pt>
                <c:pt idx="7604">
                  <c:v>21.679596487302025</c:v>
                </c:pt>
                <c:pt idx="7605">
                  <c:v>21.508549628282111</c:v>
                </c:pt>
                <c:pt idx="7606">
                  <c:v>21.597240592218373</c:v>
                </c:pt>
                <c:pt idx="7607">
                  <c:v>21.580347075278119</c:v>
                </c:pt>
                <c:pt idx="7608">
                  <c:v>21.390295009700459</c:v>
                </c:pt>
                <c:pt idx="7609">
                  <c:v>21.510661317899654</c:v>
                </c:pt>
                <c:pt idx="7610">
                  <c:v>21.497991180194486</c:v>
                </c:pt>
                <c:pt idx="7611">
                  <c:v>21.451534008608817</c:v>
                </c:pt>
                <c:pt idx="7612">
                  <c:v>21.457869077461403</c:v>
                </c:pt>
                <c:pt idx="7613">
                  <c:v>21.508549628282111</c:v>
                </c:pt>
                <c:pt idx="7614">
                  <c:v>21.443087250138689</c:v>
                </c:pt>
                <c:pt idx="7615">
                  <c:v>21.525443145222344</c:v>
                </c:pt>
                <c:pt idx="7616">
                  <c:v>21.459980767078946</c:v>
                </c:pt>
                <c:pt idx="7617">
                  <c:v>21.647921143039088</c:v>
                </c:pt>
                <c:pt idx="7618">
                  <c:v>21.584570454513187</c:v>
                </c:pt>
                <c:pt idx="7619">
                  <c:v>21.462092456696464</c:v>
                </c:pt>
                <c:pt idx="7620">
                  <c:v>18.897117421409931</c:v>
                </c:pt>
                <c:pt idx="7621">
                  <c:v>19.092615066041692</c:v>
                </c:pt>
                <c:pt idx="7622">
                  <c:v>18.839399069185323</c:v>
                </c:pt>
                <c:pt idx="7623">
                  <c:v>18.898979303739754</c:v>
                </c:pt>
                <c:pt idx="7624">
                  <c:v>18.874774833452026</c:v>
                </c:pt>
                <c:pt idx="7625">
                  <c:v>18.874774833452026</c:v>
                </c:pt>
                <c:pt idx="7626">
                  <c:v>18.932493185676627</c:v>
                </c:pt>
                <c:pt idx="7627">
                  <c:v>18.837537186855503</c:v>
                </c:pt>
                <c:pt idx="7628">
                  <c:v>18.867327304132708</c:v>
                </c:pt>
                <c:pt idx="7629">
                  <c:v>18.919460009367839</c:v>
                </c:pt>
                <c:pt idx="7630">
                  <c:v>18.815194598897587</c:v>
                </c:pt>
                <c:pt idx="7631">
                  <c:v>18.973454596932804</c:v>
                </c:pt>
                <c:pt idx="7632">
                  <c:v>18.898979303739754</c:v>
                </c:pt>
                <c:pt idx="7633">
                  <c:v>18.859879774813415</c:v>
                </c:pt>
                <c:pt idx="7634">
                  <c:v>18.96786894994333</c:v>
                </c:pt>
                <c:pt idx="7635">
                  <c:v>18.962283302953836</c:v>
                </c:pt>
                <c:pt idx="7636">
                  <c:v>18.802161422588803</c:v>
                </c:pt>
                <c:pt idx="7637">
                  <c:v>18.874774833452026</c:v>
                </c:pt>
                <c:pt idx="7638">
                  <c:v>18.880360480441503</c:v>
                </c:pt>
                <c:pt idx="7639">
                  <c:v>18.742581188034343</c:v>
                </c:pt>
                <c:pt idx="7640">
                  <c:v>18.923183774027496</c:v>
                </c:pt>
                <c:pt idx="7641">
                  <c:v>18.7816807169607</c:v>
                </c:pt>
                <c:pt idx="7642">
                  <c:v>18.936216950336281</c:v>
                </c:pt>
                <c:pt idx="7643">
                  <c:v>18.900841186069588</c:v>
                </c:pt>
                <c:pt idx="7644">
                  <c:v>20.842740544802826</c:v>
                </c:pt>
                <c:pt idx="7645">
                  <c:v>20.684739473355897</c:v>
                </c:pt>
                <c:pt idx="7646">
                  <c:v>20.752454218261732</c:v>
                </c:pt>
                <c:pt idx="7647">
                  <c:v>20.883779784139687</c:v>
                </c:pt>
                <c:pt idx="7648">
                  <c:v>20.71346694089172</c:v>
                </c:pt>
                <c:pt idx="7649">
                  <c:v>20.791441495631759</c:v>
                </c:pt>
                <c:pt idx="7650">
                  <c:v>20.764765990062788</c:v>
                </c:pt>
                <c:pt idx="7651">
                  <c:v>20.658063967786951</c:v>
                </c:pt>
                <c:pt idx="7652">
                  <c:v>20.770921875963314</c:v>
                </c:pt>
                <c:pt idx="7653">
                  <c:v>20.641648272052201</c:v>
                </c:pt>
                <c:pt idx="7654">
                  <c:v>20.7032071310575</c:v>
                </c:pt>
                <c:pt idx="7655">
                  <c:v>20.707311054991187</c:v>
                </c:pt>
                <c:pt idx="7656">
                  <c:v>20.699103207123816</c:v>
                </c:pt>
                <c:pt idx="7657">
                  <c:v>20.727830674659618</c:v>
                </c:pt>
                <c:pt idx="7658">
                  <c:v>20.614972766483259</c:v>
                </c:pt>
                <c:pt idx="7659">
                  <c:v>20.733986560560144</c:v>
                </c:pt>
                <c:pt idx="7660">
                  <c:v>20.670375739588021</c:v>
                </c:pt>
                <c:pt idx="7661">
                  <c:v>20.711414978924882</c:v>
                </c:pt>
                <c:pt idx="7662">
                  <c:v>20.524686439942148</c:v>
                </c:pt>
                <c:pt idx="7663">
                  <c:v>20.619076690416943</c:v>
                </c:pt>
                <c:pt idx="7664">
                  <c:v>20.686791435322753</c:v>
                </c:pt>
                <c:pt idx="7665">
                  <c:v>20.672427701554852</c:v>
                </c:pt>
                <c:pt idx="7666">
                  <c:v>20.567777641245854</c:v>
                </c:pt>
                <c:pt idx="7667">
                  <c:v>20.567777641245854</c:v>
                </c:pt>
                <c:pt idx="7668">
                  <c:v>18.906347853013756</c:v>
                </c:pt>
                <c:pt idx="7669">
                  <c:v>18.968240753507697</c:v>
                </c:pt>
                <c:pt idx="7670">
                  <c:v>18.883841343743224</c:v>
                </c:pt>
                <c:pt idx="7671">
                  <c:v>18.908223395452964</c:v>
                </c:pt>
                <c:pt idx="7672">
                  <c:v>18.76755771251219</c:v>
                </c:pt>
                <c:pt idx="7673">
                  <c:v>18.752553372998506</c:v>
                </c:pt>
                <c:pt idx="7674">
                  <c:v>18.870712546668756</c:v>
                </c:pt>
                <c:pt idx="7675">
                  <c:v>18.797566391539547</c:v>
                </c:pt>
                <c:pt idx="7676">
                  <c:v>18.838828325202194</c:v>
                </c:pt>
                <c:pt idx="7677">
                  <c:v>18.784437594465068</c:v>
                </c:pt>
                <c:pt idx="7678">
                  <c:v>18.806944103735606</c:v>
                </c:pt>
                <c:pt idx="7679">
                  <c:v>18.836952782762975</c:v>
                </c:pt>
                <c:pt idx="7680">
                  <c:v>18.776935424708245</c:v>
                </c:pt>
                <c:pt idx="7681">
                  <c:v>18.820072900810089</c:v>
                </c:pt>
                <c:pt idx="7682">
                  <c:v>18.771308797390617</c:v>
                </c:pt>
                <c:pt idx="7683">
                  <c:v>18.885716886182433</c:v>
                </c:pt>
                <c:pt idx="7684">
                  <c:v>18.790064221782714</c:v>
                </c:pt>
                <c:pt idx="7685">
                  <c:v>18.805068561296398</c:v>
                </c:pt>
                <c:pt idx="7686">
                  <c:v>18.833201697884562</c:v>
                </c:pt>
                <c:pt idx="7687">
                  <c:v>18.81444627349245</c:v>
                </c:pt>
                <c:pt idx="7688">
                  <c:v>18.81444627349245</c:v>
                </c:pt>
                <c:pt idx="7689">
                  <c:v>18.696287099822193</c:v>
                </c:pt>
                <c:pt idx="7690">
                  <c:v>18.754428915437718</c:v>
                </c:pt>
                <c:pt idx="7691">
                  <c:v>18.791939764221922</c:v>
                </c:pt>
                <c:pt idx="7692">
                  <c:v>17.53856336645536</c:v>
                </c:pt>
                <c:pt idx="7693">
                  <c:v>17.517452637740952</c:v>
                </c:pt>
                <c:pt idx="7694">
                  <c:v>17.615969371741564</c:v>
                </c:pt>
                <c:pt idx="7695">
                  <c:v>17.482268089883586</c:v>
                </c:pt>
                <c:pt idx="7696">
                  <c:v>17.594858643027145</c:v>
                </c:pt>
                <c:pt idx="7697">
                  <c:v>17.540322593848227</c:v>
                </c:pt>
                <c:pt idx="7698">
                  <c:v>17.482268089883586</c:v>
                </c:pt>
                <c:pt idx="7699">
                  <c:v>17.591340188241411</c:v>
                </c:pt>
                <c:pt idx="7700">
                  <c:v>17.510415728169484</c:v>
                </c:pt>
                <c:pt idx="7701">
                  <c:v>17.593099415634281</c:v>
                </c:pt>
                <c:pt idx="7702">
                  <c:v>17.491064226847932</c:v>
                </c:pt>
                <c:pt idx="7703">
                  <c:v>17.3995844024188</c:v>
                </c:pt>
                <c:pt idx="7704">
                  <c:v>17.542081821241098</c:v>
                </c:pt>
                <c:pt idx="7705">
                  <c:v>17.369677536740021</c:v>
                </c:pt>
                <c:pt idx="7706">
                  <c:v>17.440046632454745</c:v>
                </c:pt>
                <c:pt idx="7707">
                  <c:v>17.436528177669011</c:v>
                </c:pt>
                <c:pt idx="7708">
                  <c:v>17.528008002098154</c:v>
                </c:pt>
                <c:pt idx="7709">
                  <c:v>17.448842769419088</c:v>
                </c:pt>
                <c:pt idx="7710">
                  <c:v>17.422454358526064</c:v>
                </c:pt>
                <c:pt idx="7711">
                  <c:v>17.469953498133513</c:v>
                </c:pt>
                <c:pt idx="7712">
                  <c:v>17.482268089883586</c:v>
                </c:pt>
                <c:pt idx="7713">
                  <c:v>17.383751355882971</c:v>
                </c:pt>
                <c:pt idx="7714">
                  <c:v>17.318659942346848</c:v>
                </c:pt>
                <c:pt idx="7715">
                  <c:v>17.373195991525762</c:v>
                </c:pt>
                <c:pt idx="7716">
                  <c:v>19.790294933752968</c:v>
                </c:pt>
                <c:pt idx="7717">
                  <c:v>19.88052909437749</c:v>
                </c:pt>
                <c:pt idx="7718">
                  <c:v>19.916622758627312</c:v>
                </c:pt>
                <c:pt idx="7719">
                  <c:v>19.840425022988832</c:v>
                </c:pt>
                <c:pt idx="7720">
                  <c:v>19.690034755281285</c:v>
                </c:pt>
                <c:pt idx="7721">
                  <c:v>19.704071180267324</c:v>
                </c:pt>
                <c:pt idx="7722">
                  <c:v>19.613837019642801</c:v>
                </c:pt>
                <c:pt idx="7723">
                  <c:v>19.814357376586191</c:v>
                </c:pt>
                <c:pt idx="7724">
                  <c:v>19.678003533864686</c:v>
                </c:pt>
                <c:pt idx="7725">
                  <c:v>19.694045162420156</c:v>
                </c:pt>
                <c:pt idx="7726">
                  <c:v>19.712091994545062</c:v>
                </c:pt>
                <c:pt idx="7727">
                  <c:v>19.680008737434111</c:v>
                </c:pt>
                <c:pt idx="7728">
                  <c:v>19.686024348142418</c:v>
                </c:pt>
                <c:pt idx="7729">
                  <c:v>19.722118012392226</c:v>
                </c:pt>
                <c:pt idx="7730">
                  <c:v>19.593784983948453</c:v>
                </c:pt>
                <c:pt idx="7731">
                  <c:v>19.684019144572979</c:v>
                </c:pt>
                <c:pt idx="7732">
                  <c:v>19.553680912559777</c:v>
                </c:pt>
                <c:pt idx="7733">
                  <c:v>19.645920276753724</c:v>
                </c:pt>
                <c:pt idx="7734">
                  <c:v>19.623863037489965</c:v>
                </c:pt>
                <c:pt idx="7735">
                  <c:v>19.661961905309216</c:v>
                </c:pt>
                <c:pt idx="7736">
                  <c:v>19.607821408934502</c:v>
                </c:pt>
                <c:pt idx="7737">
                  <c:v>19.607821408934502</c:v>
                </c:pt>
                <c:pt idx="7738">
                  <c:v>19.643915073184306</c:v>
                </c:pt>
                <c:pt idx="7739">
                  <c:v>19.669982719586944</c:v>
                </c:pt>
                <c:pt idx="7740">
                  <c:v>19.485888453079642</c:v>
                </c:pt>
                <c:pt idx="7741">
                  <c:v>19.448049723987136</c:v>
                </c:pt>
                <c:pt idx="7742">
                  <c:v>19.523727182172124</c:v>
                </c:pt>
                <c:pt idx="7743">
                  <c:v>19.547625326862132</c:v>
                </c:pt>
                <c:pt idx="7744">
                  <c:v>19.412202506952156</c:v>
                </c:pt>
                <c:pt idx="7745">
                  <c:v>19.461990308389652</c:v>
                </c:pt>
                <c:pt idx="7746">
                  <c:v>19.398261922549668</c:v>
                </c:pt>
                <c:pt idx="7747">
                  <c:v>19.485888453079642</c:v>
                </c:pt>
                <c:pt idx="7748">
                  <c:v>19.402244946664663</c:v>
                </c:pt>
                <c:pt idx="7749">
                  <c:v>19.438092163699661</c:v>
                </c:pt>
                <c:pt idx="7750">
                  <c:v>19.418177043124658</c:v>
                </c:pt>
                <c:pt idx="7751">
                  <c:v>19.32059295230718</c:v>
                </c:pt>
                <c:pt idx="7752">
                  <c:v>19.352457145227184</c:v>
                </c:pt>
                <c:pt idx="7753">
                  <c:v>19.436100651642153</c:v>
                </c:pt>
                <c:pt idx="7754">
                  <c:v>19.388304362262172</c:v>
                </c:pt>
                <c:pt idx="7755">
                  <c:v>19.344491096997185</c:v>
                </c:pt>
                <c:pt idx="7756">
                  <c:v>19.402244946664663</c:v>
                </c:pt>
                <c:pt idx="7757">
                  <c:v>19.426143091354653</c:v>
                </c:pt>
                <c:pt idx="7758">
                  <c:v>19.324575976422192</c:v>
                </c:pt>
                <c:pt idx="7759">
                  <c:v>19.328559000537179</c:v>
                </c:pt>
                <c:pt idx="7760">
                  <c:v>19.376355289917171</c:v>
                </c:pt>
                <c:pt idx="7761">
                  <c:v>19.354448657284685</c:v>
                </c:pt>
                <c:pt idx="7762">
                  <c:v>19.268813638812194</c:v>
                </c:pt>
                <c:pt idx="7763">
                  <c:v>19.342499584939667</c:v>
                </c:pt>
                <c:pt idx="7764">
                  <c:v>18.855202610641459</c:v>
                </c:pt>
                <c:pt idx="7765">
                  <c:v>18.760018161407093</c:v>
                </c:pt>
                <c:pt idx="7766">
                  <c:v>18.723109905581502</c:v>
                </c:pt>
                <c:pt idx="7767">
                  <c:v>18.829949593497638</c:v>
                </c:pt>
                <c:pt idx="7768">
                  <c:v>18.83189213327794</c:v>
                </c:pt>
                <c:pt idx="7769">
                  <c:v>18.760018161407093</c:v>
                </c:pt>
                <c:pt idx="7770">
                  <c:v>18.67648895085448</c:v>
                </c:pt>
                <c:pt idx="7771">
                  <c:v>18.69979942821799</c:v>
                </c:pt>
                <c:pt idx="7772">
                  <c:v>18.542453706014218</c:v>
                </c:pt>
                <c:pt idx="7773">
                  <c:v>18.703684507778572</c:v>
                </c:pt>
                <c:pt idx="7774">
                  <c:v>18.664833712172701</c:v>
                </c:pt>
                <c:pt idx="7775">
                  <c:v>18.546338785574797</c:v>
                </c:pt>
                <c:pt idx="7776">
                  <c:v>18.763903240967654</c:v>
                </c:pt>
                <c:pt idx="7777">
                  <c:v>18.660948632612115</c:v>
                </c:pt>
                <c:pt idx="7778">
                  <c:v>18.625982916566826</c:v>
                </c:pt>
                <c:pt idx="7779">
                  <c:v>18.692029269096814</c:v>
                </c:pt>
                <c:pt idx="7780">
                  <c:v>18.765845780747956</c:v>
                </c:pt>
                <c:pt idx="7781">
                  <c:v>18.674546411074164</c:v>
                </c:pt>
                <c:pt idx="7782">
                  <c:v>18.664833712172701</c:v>
                </c:pt>
                <c:pt idx="7783">
                  <c:v>18.725052445361783</c:v>
                </c:pt>
                <c:pt idx="7784">
                  <c:v>18.71533974646032</c:v>
                </c:pt>
                <c:pt idx="7785">
                  <c:v>18.703684507778572</c:v>
                </c:pt>
                <c:pt idx="7786">
                  <c:v>18.610442598324489</c:v>
                </c:pt>
                <c:pt idx="7787">
                  <c:v>18.620155297225956</c:v>
                </c:pt>
                <c:pt idx="7788">
                  <c:v>19.083366515083522</c:v>
                </c:pt>
                <c:pt idx="7789">
                  <c:v>19.145238215715754</c:v>
                </c:pt>
                <c:pt idx="7790">
                  <c:v>19.097337544258544</c:v>
                </c:pt>
                <c:pt idx="7791">
                  <c:v>19.097337544258544</c:v>
                </c:pt>
                <c:pt idx="7792">
                  <c:v>19.027482398383437</c:v>
                </c:pt>
                <c:pt idx="7793">
                  <c:v>19.085362376394229</c:v>
                </c:pt>
                <c:pt idx="7794">
                  <c:v>19.049436872801312</c:v>
                </c:pt>
                <c:pt idx="7795">
                  <c:v>19.11929201867644</c:v>
                </c:pt>
                <c:pt idx="7796">
                  <c:v>19.057420318044198</c:v>
                </c:pt>
                <c:pt idx="7797">
                  <c:v>19.04145342755848</c:v>
                </c:pt>
                <c:pt idx="7798">
                  <c:v>19.047441011490619</c:v>
                </c:pt>
                <c:pt idx="7799">
                  <c:v>18.885776245322511</c:v>
                </c:pt>
                <c:pt idx="7800">
                  <c:v>18.897751413186835</c:v>
                </c:pt>
                <c:pt idx="7801">
                  <c:v>18.937668639401174</c:v>
                </c:pt>
                <c:pt idx="7802">
                  <c:v>18.833883851243886</c:v>
                </c:pt>
                <c:pt idx="7803">
                  <c:v>18.809933515515262</c:v>
                </c:pt>
                <c:pt idx="7804">
                  <c:v>18.987565172169088</c:v>
                </c:pt>
                <c:pt idx="7805">
                  <c:v>19.057420318044198</c:v>
                </c:pt>
                <c:pt idx="7806">
                  <c:v>18.949643807265453</c:v>
                </c:pt>
                <c:pt idx="7807">
                  <c:v>19.047441011490619</c:v>
                </c:pt>
                <c:pt idx="7808">
                  <c:v>18.941660362022603</c:v>
                </c:pt>
                <c:pt idx="7809">
                  <c:v>18.943656223333306</c:v>
                </c:pt>
                <c:pt idx="7810">
                  <c:v>18.787979041097383</c:v>
                </c:pt>
                <c:pt idx="7811">
                  <c:v>18.993552756101234</c:v>
                </c:pt>
                <c:pt idx="7812">
                  <c:v>18.398348536154671</c:v>
                </c:pt>
                <c:pt idx="7813">
                  <c:v>18.398348536154671</c:v>
                </c:pt>
                <c:pt idx="7814">
                  <c:v>18.330461309601031</c:v>
                </c:pt>
                <c:pt idx="7815">
                  <c:v>18.307185689068351</c:v>
                </c:pt>
                <c:pt idx="7816">
                  <c:v>18.295547878802008</c:v>
                </c:pt>
                <c:pt idx="7817">
                  <c:v>18.295547878802008</c:v>
                </c:pt>
                <c:pt idx="7818">
                  <c:v>18.260634448002989</c:v>
                </c:pt>
                <c:pt idx="7819">
                  <c:v>18.318823499334691</c:v>
                </c:pt>
                <c:pt idx="7820">
                  <c:v>18.309125324112745</c:v>
                </c:pt>
                <c:pt idx="7821">
                  <c:v>18.402227806243459</c:v>
                </c:pt>
                <c:pt idx="7822">
                  <c:v>18.320763134379082</c:v>
                </c:pt>
                <c:pt idx="7823">
                  <c:v>18.258694812958606</c:v>
                </c:pt>
                <c:pt idx="7824">
                  <c:v>18.359555835266885</c:v>
                </c:pt>
                <c:pt idx="7825">
                  <c:v>18.208264301804476</c:v>
                </c:pt>
                <c:pt idx="7826">
                  <c:v>18.262574083047376</c:v>
                </c:pt>
                <c:pt idx="7827">
                  <c:v>18.262574083047376</c:v>
                </c:pt>
                <c:pt idx="7828">
                  <c:v>18.254815542869828</c:v>
                </c:pt>
                <c:pt idx="7829">
                  <c:v>18.130678900028879</c:v>
                </c:pt>
                <c:pt idx="7830">
                  <c:v>18.126799629940088</c:v>
                </c:pt>
                <c:pt idx="7831">
                  <c:v>18.216022841982017</c:v>
                </c:pt>
                <c:pt idx="7832">
                  <c:v>18.229600287292751</c:v>
                </c:pt>
                <c:pt idx="7833">
                  <c:v>18.206324666760072</c:v>
                </c:pt>
                <c:pt idx="7834">
                  <c:v>18.13649780516203</c:v>
                </c:pt>
                <c:pt idx="7835">
                  <c:v>18.159773425694731</c:v>
                </c:pt>
                <c:pt idx="7836">
                  <c:v>17.095982234200029</c:v>
                </c:pt>
                <c:pt idx="7837">
                  <c:v>17.074140077283829</c:v>
                </c:pt>
                <c:pt idx="7838">
                  <c:v>16.97767055090393</c:v>
                </c:pt>
                <c:pt idx="7839">
                  <c:v>16.903043181440253</c:v>
                </c:pt>
                <c:pt idx="7840">
                  <c:v>17.04319702165256</c:v>
                </c:pt>
                <c:pt idx="7841">
                  <c:v>16.990411809105058</c:v>
                </c:pt>
                <c:pt idx="7842">
                  <c:v>17.019534684993324</c:v>
                </c:pt>
                <c:pt idx="7843">
                  <c:v>17.057758459596695</c:v>
                </c:pt>
                <c:pt idx="7844">
                  <c:v>16.957648573730747</c:v>
                </c:pt>
                <c:pt idx="7845">
                  <c:v>17.055938279853667</c:v>
                </c:pt>
                <c:pt idx="7846">
                  <c:v>17.039556662166515</c:v>
                </c:pt>
                <c:pt idx="7847">
                  <c:v>17.057758459596695</c:v>
                </c:pt>
                <c:pt idx="7848">
                  <c:v>17.094162054457023</c:v>
                </c:pt>
                <c:pt idx="7849">
                  <c:v>16.923065158613454</c:v>
                </c:pt>
                <c:pt idx="7850">
                  <c:v>16.895762462468191</c:v>
                </c:pt>
                <c:pt idx="7851">
                  <c:v>16.903043181440253</c:v>
                </c:pt>
                <c:pt idx="7852">
                  <c:v>16.862999227093887</c:v>
                </c:pt>
                <c:pt idx="7853">
                  <c:v>16.812034194289431</c:v>
                </c:pt>
                <c:pt idx="7854">
                  <c:v>16.933986237071537</c:v>
                </c:pt>
                <c:pt idx="7855">
                  <c:v>16.872100125808977</c:v>
                </c:pt>
                <c:pt idx="7856">
                  <c:v>16.862999227093887</c:v>
                </c:pt>
                <c:pt idx="7857">
                  <c:v>16.821135093004518</c:v>
                </c:pt>
                <c:pt idx="7858">
                  <c:v>16.81931491326149</c:v>
                </c:pt>
                <c:pt idx="7859">
                  <c:v>16.808393834803379</c:v>
                </c:pt>
                <c:pt idx="7860">
                  <c:v>16.291231298689226</c:v>
                </c:pt>
                <c:pt idx="7861">
                  <c:v>16.178968336950501</c:v>
                </c:pt>
                <c:pt idx="7862">
                  <c:v>16.12809918241263</c:v>
                </c:pt>
                <c:pt idx="7863">
                  <c:v>16.077230027874773</c:v>
                </c:pt>
                <c:pt idx="7864">
                  <c:v>16.08950878931493</c:v>
                </c:pt>
                <c:pt idx="7865">
                  <c:v>16.159673140401654</c:v>
                </c:pt>
                <c:pt idx="7866">
                  <c:v>16.149148487738646</c:v>
                </c:pt>
                <c:pt idx="7867">
                  <c:v>16.210542294939501</c:v>
                </c:pt>
                <c:pt idx="7868">
                  <c:v>16.196509424722173</c:v>
                </c:pt>
                <c:pt idx="7869">
                  <c:v>16.056180722548753</c:v>
                </c:pt>
                <c:pt idx="7870">
                  <c:v>15.977245827576196</c:v>
                </c:pt>
                <c:pt idx="7871">
                  <c:v>15.896556823826488</c:v>
                </c:pt>
                <c:pt idx="7872">
                  <c:v>15.905327367712319</c:v>
                </c:pt>
                <c:pt idx="7873">
                  <c:v>15.870245192168966</c:v>
                </c:pt>
                <c:pt idx="7874">
                  <c:v>16.229837491488361</c:v>
                </c:pt>
                <c:pt idx="7875">
                  <c:v>16.233345709042695</c:v>
                </c:pt>
                <c:pt idx="7876">
                  <c:v>16.161427249178811</c:v>
                </c:pt>
                <c:pt idx="7877">
                  <c:v>16.115820420972462</c:v>
                </c:pt>
                <c:pt idx="7878">
                  <c:v>16.071967701543265</c:v>
                </c:pt>
                <c:pt idx="7879">
                  <c:v>16.170197793064663</c:v>
                </c:pt>
                <c:pt idx="7880">
                  <c:v>16.131607399966963</c:v>
                </c:pt>
                <c:pt idx="7881">
                  <c:v>16.121082747303962</c:v>
                </c:pt>
                <c:pt idx="7882">
                  <c:v>16.091262898092104</c:v>
                </c:pt>
                <c:pt idx="7883">
                  <c:v>16.100033441977939</c:v>
                </c:pt>
                <c:pt idx="7884">
                  <c:v>16.514772778265357</c:v>
                </c:pt>
                <c:pt idx="7885">
                  <c:v>16.462627314174025</c:v>
                </c:pt>
                <c:pt idx="7886">
                  <c:v>16.453636716916908</c:v>
                </c:pt>
                <c:pt idx="7887">
                  <c:v>16.505782181008232</c:v>
                </c:pt>
                <c:pt idx="7888">
                  <c:v>16.442848000208354</c:v>
                </c:pt>
                <c:pt idx="7889">
                  <c:v>16.442848000208354</c:v>
                </c:pt>
                <c:pt idx="7890">
                  <c:v>16.369125102699936</c:v>
                </c:pt>
                <c:pt idx="7891">
                  <c:v>16.25764169671158</c:v>
                </c:pt>
                <c:pt idx="7892">
                  <c:v>16.252247338357293</c:v>
                </c:pt>
                <c:pt idx="7893">
                  <c:v>16.178524440848889</c:v>
                </c:pt>
                <c:pt idx="7894">
                  <c:v>16.42306868624269</c:v>
                </c:pt>
                <c:pt idx="7895">
                  <c:v>16.41587620843698</c:v>
                </c:pt>
                <c:pt idx="7896">
                  <c:v>16.410481850082711</c:v>
                </c:pt>
                <c:pt idx="7897">
                  <c:v>16.324172116414317</c:v>
                </c:pt>
                <c:pt idx="7898">
                  <c:v>16.36193262489423</c:v>
                </c:pt>
                <c:pt idx="7899">
                  <c:v>16.340355191477137</c:v>
                </c:pt>
                <c:pt idx="7900">
                  <c:v>16.367326983248514</c:v>
                </c:pt>
                <c:pt idx="7901">
                  <c:v>16.325970235865729</c:v>
                </c:pt>
                <c:pt idx="7902">
                  <c:v>16.261237935614432</c:v>
                </c:pt>
                <c:pt idx="7903">
                  <c:v>16.298998444094355</c:v>
                </c:pt>
                <c:pt idx="7904">
                  <c:v>16.405087491728427</c:v>
                </c:pt>
                <c:pt idx="7905">
                  <c:v>16.239660502197321</c:v>
                </c:pt>
                <c:pt idx="7906">
                  <c:v>16.272026652322971</c:v>
                </c:pt>
                <c:pt idx="7907">
                  <c:v>16.291805966288678</c:v>
                </c:pt>
                <c:pt idx="7908">
                  <c:v>16.29003926062828</c:v>
                </c:pt>
                <c:pt idx="7909">
                  <c:v>16.279224259985121</c:v>
                </c:pt>
                <c:pt idx="7910">
                  <c:v>16.29003926062828</c:v>
                </c:pt>
                <c:pt idx="7911">
                  <c:v>16.279224259985121</c:v>
                </c:pt>
                <c:pt idx="7912">
                  <c:v>16.219741756447753</c:v>
                </c:pt>
                <c:pt idx="7913">
                  <c:v>16.320681762450576</c:v>
                </c:pt>
                <c:pt idx="7914">
                  <c:v>16.29905176116425</c:v>
                </c:pt>
                <c:pt idx="7915">
                  <c:v>16.297249261057047</c:v>
                </c:pt>
                <c:pt idx="7916">
                  <c:v>16.208926755804598</c:v>
                </c:pt>
                <c:pt idx="7917">
                  <c:v>16.127814250980908</c:v>
                </c:pt>
                <c:pt idx="7918">
                  <c:v>16.095369249051426</c:v>
                </c:pt>
                <c:pt idx="7919">
                  <c:v>16.019664244549322</c:v>
                </c:pt>
                <c:pt idx="7920">
                  <c:v>16.100776749373008</c:v>
                </c:pt>
                <c:pt idx="7921">
                  <c:v>16.210729255911779</c:v>
                </c:pt>
                <c:pt idx="7922">
                  <c:v>16.30085426127145</c:v>
                </c:pt>
                <c:pt idx="7923">
                  <c:v>16.421621768453381</c:v>
                </c:pt>
                <c:pt idx="7924">
                  <c:v>16.295446760949851</c:v>
                </c:pt>
                <c:pt idx="7925">
                  <c:v>16.109789249908971</c:v>
                </c:pt>
                <c:pt idx="7926">
                  <c:v>16.126011750873715</c:v>
                </c:pt>
                <c:pt idx="7927">
                  <c:v>16.169271753446356</c:v>
                </c:pt>
                <c:pt idx="7928">
                  <c:v>16.147641752160027</c:v>
                </c:pt>
                <c:pt idx="7929">
                  <c:v>16.035886745514055</c:v>
                </c:pt>
                <c:pt idx="7930">
                  <c:v>16.007046743798973</c:v>
                </c:pt>
                <c:pt idx="7931">
                  <c:v>15.985416742512658</c:v>
                </c:pt>
                <c:pt idx="7932">
                  <c:v>14.947482497499326</c:v>
                </c:pt>
                <c:pt idx="7933">
                  <c:v>14.902627436926579</c:v>
                </c:pt>
                <c:pt idx="7934">
                  <c:v>14.959111587277439</c:v>
                </c:pt>
                <c:pt idx="7935">
                  <c:v>14.86607886905249</c:v>
                </c:pt>
                <c:pt idx="7936">
                  <c:v>14.874385361751147</c:v>
                </c:pt>
                <c:pt idx="7937">
                  <c:v>14.854449779274374</c:v>
                </c:pt>
                <c:pt idx="7938">
                  <c:v>14.900966138386851</c:v>
                </c:pt>
                <c:pt idx="7939">
                  <c:v>14.881030555910074</c:v>
                </c:pt>
                <c:pt idx="7940">
                  <c:v>14.802949524542708</c:v>
                </c:pt>
                <c:pt idx="7941">
                  <c:v>14.817901211400279</c:v>
                </c:pt>
                <c:pt idx="7942">
                  <c:v>14.942498601880127</c:v>
                </c:pt>
                <c:pt idx="7943">
                  <c:v>14.851127182194908</c:v>
                </c:pt>
                <c:pt idx="7944">
                  <c:v>14.867740167592222</c:v>
                </c:pt>
                <c:pt idx="7945">
                  <c:v>14.801288226002972</c:v>
                </c:pt>
                <c:pt idx="7946">
                  <c:v>14.869401466131956</c:v>
                </c:pt>
                <c:pt idx="7947">
                  <c:v>14.864417570512764</c:v>
                </c:pt>
                <c:pt idx="7948">
                  <c:v>14.804610823082434</c:v>
                </c:pt>
                <c:pt idx="7949">
                  <c:v>14.804610823082434</c:v>
                </c:pt>
                <c:pt idx="7950">
                  <c:v>14.984031065373413</c:v>
                </c:pt>
                <c:pt idx="7951">
                  <c:v>15.022240931787236</c:v>
                </c:pt>
                <c:pt idx="7952">
                  <c:v>15.007289244929654</c:v>
                </c:pt>
                <c:pt idx="7953">
                  <c:v>14.93917600480067</c:v>
                </c:pt>
                <c:pt idx="7954">
                  <c:v>14.837836793877059</c:v>
                </c:pt>
                <c:pt idx="7955">
                  <c:v>14.86607886905249</c:v>
                </c:pt>
                <c:pt idx="7956">
                  <c:v>18.669263651604613</c:v>
                </c:pt>
                <c:pt idx="7957">
                  <c:v>18.658864649966148</c:v>
                </c:pt>
                <c:pt idx="7958">
                  <c:v>18.600630240790782</c:v>
                </c:pt>
                <c:pt idx="7959">
                  <c:v>18.598550440463089</c:v>
                </c:pt>
                <c:pt idx="7960">
                  <c:v>18.706700057503046</c:v>
                </c:pt>
                <c:pt idx="7961">
                  <c:v>18.679662653243064</c:v>
                </c:pt>
                <c:pt idx="7962">
                  <c:v>18.65678484963847</c:v>
                </c:pt>
                <c:pt idx="7963">
                  <c:v>18.573592836530786</c:v>
                </c:pt>
                <c:pt idx="7964">
                  <c:v>18.806530473232247</c:v>
                </c:pt>
                <c:pt idx="7965">
                  <c:v>18.767014267006111</c:v>
                </c:pt>
                <c:pt idx="7966">
                  <c:v>18.810690073887628</c:v>
                </c:pt>
                <c:pt idx="7967">
                  <c:v>18.731657661435356</c:v>
                </c:pt>
                <c:pt idx="7968">
                  <c:v>18.615188843084631</c:v>
                </c:pt>
                <c:pt idx="7969">
                  <c:v>18.629747445378474</c:v>
                </c:pt>
                <c:pt idx="7970">
                  <c:v>18.563193834892324</c:v>
                </c:pt>
                <c:pt idx="7971">
                  <c:v>18.725418260452283</c:v>
                </c:pt>
                <c:pt idx="7972">
                  <c:v>18.735817262090745</c:v>
                </c:pt>
                <c:pt idx="7973">
                  <c:v>18.648465648327686</c:v>
                </c:pt>
                <c:pt idx="7974">
                  <c:v>18.76285466635073</c:v>
                </c:pt>
                <c:pt idx="7975">
                  <c:v>18.764934466678437</c:v>
                </c:pt>
                <c:pt idx="7976">
                  <c:v>18.644306047672302</c:v>
                </c:pt>
                <c:pt idx="7977">
                  <c:v>18.715019258813822</c:v>
                </c:pt>
                <c:pt idx="7978">
                  <c:v>18.658864649966148</c:v>
                </c:pt>
                <c:pt idx="7979">
                  <c:v>18.681742453570756</c:v>
                </c:pt>
                <c:pt idx="7980">
                  <c:v>19.988834638660919</c:v>
                </c:pt>
                <c:pt idx="7981">
                  <c:v>19.899831897644191</c:v>
                </c:pt>
                <c:pt idx="7982">
                  <c:v>19.984384501610087</c:v>
                </c:pt>
                <c:pt idx="7983">
                  <c:v>19.951008473728812</c:v>
                </c:pt>
                <c:pt idx="7984">
                  <c:v>19.951008473728812</c:v>
                </c:pt>
                <c:pt idx="7985">
                  <c:v>19.873131075339167</c:v>
                </c:pt>
                <c:pt idx="7986">
                  <c:v>19.844205184508734</c:v>
                </c:pt>
                <c:pt idx="7987">
                  <c:v>19.744077100864914</c:v>
                </c:pt>
                <c:pt idx="7988">
                  <c:v>20.129013955762279</c:v>
                </c:pt>
                <c:pt idx="7989">
                  <c:v>19.959908747830497</c:v>
                </c:pt>
                <c:pt idx="7990">
                  <c:v>19.882031349440847</c:v>
                </c:pt>
                <c:pt idx="7991">
                  <c:v>19.686225319204045</c:v>
                </c:pt>
                <c:pt idx="7992">
                  <c:v>19.48151901486554</c:v>
                </c:pt>
                <c:pt idx="7993">
                  <c:v>19.370265588594641</c:v>
                </c:pt>
                <c:pt idx="7994">
                  <c:v>20.117888613135197</c:v>
                </c:pt>
                <c:pt idx="7995">
                  <c:v>20.093412859355581</c:v>
                </c:pt>
                <c:pt idx="7996">
                  <c:v>20.191315874473986</c:v>
                </c:pt>
                <c:pt idx="7997">
                  <c:v>20.211341491202763</c:v>
                </c:pt>
                <c:pt idx="7998">
                  <c:v>20.189090805948577</c:v>
                </c:pt>
                <c:pt idx="7999">
                  <c:v>20.278093546965295</c:v>
                </c:pt>
                <c:pt idx="8000">
                  <c:v>20.498375330981712</c:v>
                </c:pt>
                <c:pt idx="8001">
                  <c:v>20.382671767659964</c:v>
                </c:pt>
                <c:pt idx="8002">
                  <c:v>20.2536177931857</c:v>
                </c:pt>
                <c:pt idx="8003">
                  <c:v>20.242492450558611</c:v>
                </c:pt>
                <c:pt idx="8004">
                  <c:v>16.039911580872065</c:v>
                </c:pt>
                <c:pt idx="8005">
                  <c:v>15.878044440968507</c:v>
                </c:pt>
                <c:pt idx="8006">
                  <c:v>16.221345078346364</c:v>
                </c:pt>
                <c:pt idx="8007">
                  <c:v>16.128849569830056</c:v>
                </c:pt>
                <c:pt idx="8008">
                  <c:v>16.28360167061696</c:v>
                </c:pt>
                <c:pt idx="8009">
                  <c:v>16.388548497587401</c:v>
                </c:pt>
                <c:pt idx="8010">
                  <c:v>16.468592687649583</c:v>
                </c:pt>
                <c:pt idx="8011">
                  <c:v>16.331628184654296</c:v>
                </c:pt>
                <c:pt idx="8012">
                  <c:v>16.354752061783362</c:v>
                </c:pt>
                <c:pt idx="8013">
                  <c:v>16.406336095378983</c:v>
                </c:pt>
                <c:pt idx="8014">
                  <c:v>16.513061682128598</c:v>
                </c:pt>
                <c:pt idx="8015">
                  <c:v>16.454362609416318</c:v>
                </c:pt>
                <c:pt idx="8016">
                  <c:v>16.37787593891246</c:v>
                </c:pt>
                <c:pt idx="8017">
                  <c:v>16.388548497587401</c:v>
                </c:pt>
                <c:pt idx="8018">
                  <c:v>16.470371447428757</c:v>
                </c:pt>
                <c:pt idx="8019">
                  <c:v>16.518397961466071</c:v>
                </c:pt>
                <c:pt idx="8020">
                  <c:v>16.404557335599836</c:v>
                </c:pt>
                <c:pt idx="8021">
                  <c:v>16.409893614937314</c:v>
                </c:pt>
                <c:pt idx="8022">
                  <c:v>16.31917686620017</c:v>
                </c:pt>
                <c:pt idx="8023">
                  <c:v>16.242690195696287</c:v>
                </c:pt>
                <c:pt idx="8024">
                  <c:v>16.03101778197626</c:v>
                </c:pt>
                <c:pt idx="8025">
                  <c:v>16.37787593891246</c:v>
                </c:pt>
                <c:pt idx="8026">
                  <c:v>16.399221056262363</c:v>
                </c:pt>
                <c:pt idx="8027">
                  <c:v>16.253362754371246</c:v>
                </c:pt>
                <c:pt idx="8028">
                  <c:v>16.29959677560063</c:v>
                </c:pt>
                <c:pt idx="8029">
                  <c:v>16.242149904703929</c:v>
                </c:pt>
                <c:pt idx="8030">
                  <c:v>16.594011988946168</c:v>
                </c:pt>
                <c:pt idx="8031">
                  <c:v>16.646073215696294</c:v>
                </c:pt>
                <c:pt idx="8032">
                  <c:v>16.594011988946168</c:v>
                </c:pt>
                <c:pt idx="8033">
                  <c:v>16.572469412359901</c:v>
                </c:pt>
                <c:pt idx="8034">
                  <c:v>16.685567939437757</c:v>
                </c:pt>
                <c:pt idx="8035">
                  <c:v>16.683772724722235</c:v>
                </c:pt>
                <c:pt idx="8036">
                  <c:v>16.827389901963951</c:v>
                </c:pt>
                <c:pt idx="8037">
                  <c:v>16.689158368868814</c:v>
                </c:pt>
                <c:pt idx="8038">
                  <c:v>16.64427800098078</c:v>
                </c:pt>
                <c:pt idx="8039">
                  <c:v>16.631711497972127</c:v>
                </c:pt>
                <c:pt idx="8040">
                  <c:v>16.62273542439452</c:v>
                </c:pt>
                <c:pt idx="8041">
                  <c:v>16.550926835773634</c:v>
                </c:pt>
                <c:pt idx="8042">
                  <c:v>16.540155547480531</c:v>
                </c:pt>
                <c:pt idx="8043">
                  <c:v>16.559902909351251</c:v>
                </c:pt>
                <c:pt idx="8044">
                  <c:v>16.525793829756342</c:v>
                </c:pt>
                <c:pt idx="8045">
                  <c:v>16.489889535445908</c:v>
                </c:pt>
                <c:pt idx="8046">
                  <c:v>16.49527517959249</c:v>
                </c:pt>
                <c:pt idx="8047">
                  <c:v>16.486299106014876</c:v>
                </c:pt>
                <c:pt idx="8048">
                  <c:v>16.520408185609792</c:v>
                </c:pt>
                <c:pt idx="8049">
                  <c:v>16.507841682601136</c:v>
                </c:pt>
                <c:pt idx="8050">
                  <c:v>16.50963689731665</c:v>
                </c:pt>
                <c:pt idx="8051">
                  <c:v>16.353453217066281</c:v>
                </c:pt>
                <c:pt idx="8052">
                  <c:v>16.237634553475626</c:v>
                </c:pt>
                <c:pt idx="8053">
                  <c:v>16.15370961740479</c:v>
                </c:pt>
                <c:pt idx="8054">
                  <c:v>16.205493088597432</c:v>
                </c:pt>
                <c:pt idx="8055">
                  <c:v>16.226920731849567</c:v>
                </c:pt>
                <c:pt idx="8056">
                  <c:v>16.15370961740479</c:v>
                </c:pt>
                <c:pt idx="8057">
                  <c:v>16.085855413773054</c:v>
                </c:pt>
                <c:pt idx="8058">
                  <c:v>16.151923980467114</c:v>
                </c:pt>
                <c:pt idx="8059">
                  <c:v>16.198350540846732</c:v>
                </c:pt>
                <c:pt idx="8060">
                  <c:v>16.20370745165976</c:v>
                </c:pt>
                <c:pt idx="8061">
                  <c:v>16.166209075968524</c:v>
                </c:pt>
                <c:pt idx="8062">
                  <c:v>16.191207993096036</c:v>
                </c:pt>
                <c:pt idx="8063">
                  <c:v>16.134067611090348</c:v>
                </c:pt>
                <c:pt idx="8064">
                  <c:v>16.142995795778731</c:v>
                </c:pt>
                <c:pt idx="8065">
                  <c:v>16.132281974152665</c:v>
                </c:pt>
                <c:pt idx="8066">
                  <c:v>16.023358120954345</c:v>
                </c:pt>
                <c:pt idx="8067">
                  <c:v>15.941218821821169</c:v>
                </c:pt>
                <c:pt idx="8068">
                  <c:v>15.793010955993946</c:v>
                </c:pt>
                <c:pt idx="8069">
                  <c:v>15.66801637035652</c:v>
                </c:pt>
                <c:pt idx="8070">
                  <c:v>15.637660542416011</c:v>
                </c:pt>
                <c:pt idx="8071">
                  <c:v>15.485881402713423</c:v>
                </c:pt>
                <c:pt idx="8072">
                  <c:v>15.293032613444261</c:v>
                </c:pt>
                <c:pt idx="8073">
                  <c:v>15.437669205396132</c:v>
                </c:pt>
                <c:pt idx="8074">
                  <c:v>15.350172995449942</c:v>
                </c:pt>
                <c:pt idx="8075">
                  <c:v>15.478738854962716</c:v>
                </c:pt>
                <c:pt idx="8076">
                  <c:v>15.808352489042299</c:v>
                </c:pt>
                <c:pt idx="8077">
                  <c:v>15.700890204742977</c:v>
                </c:pt>
                <c:pt idx="8078">
                  <c:v>15.656848284948175</c:v>
                </c:pt>
                <c:pt idx="8079">
                  <c:v>15.75902553887212</c:v>
                </c:pt>
                <c:pt idx="8080">
                  <c:v>15.630423133071293</c:v>
                </c:pt>
                <c:pt idx="8081">
                  <c:v>15.700890204742977</c:v>
                </c:pt>
                <c:pt idx="8082">
                  <c:v>15.75902553887212</c:v>
                </c:pt>
                <c:pt idx="8083">
                  <c:v>15.71674529586911</c:v>
                </c:pt>
                <c:pt idx="8084">
                  <c:v>15.713221942285511</c:v>
                </c:pt>
                <c:pt idx="8085">
                  <c:v>15.707936911910142</c:v>
                </c:pt>
                <c:pt idx="8086">
                  <c:v>15.6744650528661</c:v>
                </c:pt>
                <c:pt idx="8087">
                  <c:v>15.746693801329569</c:v>
                </c:pt>
                <c:pt idx="8088">
                  <c:v>15.760787215663916</c:v>
                </c:pt>
                <c:pt idx="8089">
                  <c:v>15.709698588701944</c:v>
                </c:pt>
                <c:pt idx="8090">
                  <c:v>15.688558467200428</c:v>
                </c:pt>
                <c:pt idx="8091">
                  <c:v>15.537054263106304</c:v>
                </c:pt>
                <c:pt idx="8092">
                  <c:v>15.658609961739964</c:v>
                </c:pt>
                <c:pt idx="8093">
                  <c:v>15.593427920443654</c:v>
                </c:pt>
                <c:pt idx="8094">
                  <c:v>15.598712950819031</c:v>
                </c:pt>
                <c:pt idx="8095">
                  <c:v>15.561717738191401</c:v>
                </c:pt>
                <c:pt idx="8096">
                  <c:v>15.582857859692911</c:v>
                </c:pt>
                <c:pt idx="8097">
                  <c:v>15.581096182901112</c:v>
                </c:pt>
                <c:pt idx="8098">
                  <c:v>15.544100970273469</c:v>
                </c:pt>
                <c:pt idx="8099">
                  <c:v>15.542339293481689</c:v>
                </c:pt>
                <c:pt idx="8100">
                  <c:v>15.995494618298956</c:v>
                </c:pt>
                <c:pt idx="8101">
                  <c:v>15.95754121965375</c:v>
                </c:pt>
                <c:pt idx="8102">
                  <c:v>15.955733914956365</c:v>
                </c:pt>
                <c:pt idx="8103">
                  <c:v>15.94669739146941</c:v>
                </c:pt>
                <c:pt idx="8104">
                  <c:v>15.906936688126823</c:v>
                </c:pt>
                <c:pt idx="8105">
                  <c:v>15.94669739146941</c:v>
                </c:pt>
                <c:pt idx="8106">
                  <c:v>15.885249031758139</c:v>
                </c:pt>
                <c:pt idx="8107">
                  <c:v>16.015374969970232</c:v>
                </c:pt>
                <c:pt idx="8108">
                  <c:v>15.950312000864187</c:v>
                </c:pt>
                <c:pt idx="8109">
                  <c:v>15.943082782074621</c:v>
                </c:pt>
                <c:pt idx="8110">
                  <c:v>15.937660867982453</c:v>
                </c:pt>
                <c:pt idx="8111">
                  <c:v>15.95211930556157</c:v>
                </c:pt>
                <c:pt idx="8112">
                  <c:v>15.852717547205117</c:v>
                </c:pt>
                <c:pt idx="8113">
                  <c:v>15.803920320375568</c:v>
                </c:pt>
                <c:pt idx="8114">
                  <c:v>15.915973211613769</c:v>
                </c:pt>
                <c:pt idx="8115">
                  <c:v>15.847295633112937</c:v>
                </c:pt>
                <c:pt idx="8116">
                  <c:v>15.821993367349473</c:v>
                </c:pt>
                <c:pt idx="8117">
                  <c:v>15.769581531125162</c:v>
                </c:pt>
                <c:pt idx="8118">
                  <c:v>15.794883796888623</c:v>
                </c:pt>
                <c:pt idx="8119">
                  <c:v>15.807534929770357</c:v>
                </c:pt>
                <c:pt idx="8120">
                  <c:v>15.758737702940813</c:v>
                </c:pt>
                <c:pt idx="8121">
                  <c:v>15.717169694900836</c:v>
                </c:pt>
                <c:pt idx="8122">
                  <c:v>15.917780516311165</c:v>
                </c:pt>
                <c:pt idx="8123">
                  <c:v>15.8364518049286</c:v>
                </c:pt>
                <c:pt idx="8124">
                  <c:v>15.690848425048378</c:v>
                </c:pt>
                <c:pt idx="8125">
                  <c:v>15.728495837243367</c:v>
                </c:pt>
                <c:pt idx="8126">
                  <c:v>15.651408278939341</c:v>
                </c:pt>
                <c:pt idx="8127">
                  <c:v>15.671128351993849</c:v>
                </c:pt>
                <c:pt idx="8128">
                  <c:v>15.708775764188839</c:v>
                </c:pt>
                <c:pt idx="8129">
                  <c:v>15.640651875455049</c:v>
                </c:pt>
                <c:pt idx="8130">
                  <c:v>15.651408278939341</c:v>
                </c:pt>
                <c:pt idx="8131">
                  <c:v>15.660371948509569</c:v>
                </c:pt>
                <c:pt idx="8132">
                  <c:v>15.638859141541005</c:v>
                </c:pt>
                <c:pt idx="8133">
                  <c:v>15.69264115896242</c:v>
                </c:pt>
                <c:pt idx="8134">
                  <c:v>15.753594112040032</c:v>
                </c:pt>
                <c:pt idx="8135">
                  <c:v>15.782277854664779</c:v>
                </c:pt>
                <c:pt idx="8136">
                  <c:v>15.750008644211928</c:v>
                </c:pt>
                <c:pt idx="8137">
                  <c:v>15.608382665002203</c:v>
                </c:pt>
                <c:pt idx="8138">
                  <c:v>15.640651875455049</c:v>
                </c:pt>
                <c:pt idx="8139">
                  <c:v>15.689055691134325</c:v>
                </c:pt>
                <c:pt idx="8140">
                  <c:v>15.654993746767428</c:v>
                </c:pt>
                <c:pt idx="8141">
                  <c:v>15.676506553735999</c:v>
                </c:pt>
                <c:pt idx="8142">
                  <c:v>15.66395741633767</c:v>
                </c:pt>
                <c:pt idx="8143">
                  <c:v>15.669335618079812</c:v>
                </c:pt>
                <c:pt idx="8144">
                  <c:v>15.699812094618617</c:v>
                </c:pt>
                <c:pt idx="8145">
                  <c:v>15.611968132830295</c:v>
                </c:pt>
                <c:pt idx="8146">
                  <c:v>15.681884755478137</c:v>
                </c:pt>
                <c:pt idx="8147">
                  <c:v>15.640651875455049</c:v>
                </c:pt>
                <c:pt idx="8148">
                  <c:v>14.884342767157944</c:v>
                </c:pt>
                <c:pt idx="8149">
                  <c:v>14.874125231436954</c:v>
                </c:pt>
                <c:pt idx="8150">
                  <c:v>14.867313540956292</c:v>
                </c:pt>
                <c:pt idx="8151">
                  <c:v>14.886045689778106</c:v>
                </c:pt>
                <c:pt idx="8152">
                  <c:v>14.877531076677286</c:v>
                </c:pt>
                <c:pt idx="8153">
                  <c:v>14.811117094490841</c:v>
                </c:pt>
                <c:pt idx="8154">
                  <c:v>14.853690159994976</c:v>
                </c:pt>
                <c:pt idx="8155">
                  <c:v>14.834958011173152</c:v>
                </c:pt>
                <c:pt idx="8156">
                  <c:v>14.841769701653808</c:v>
                </c:pt>
                <c:pt idx="8157">
                  <c:v>14.897966148119259</c:v>
                </c:pt>
                <c:pt idx="8158">
                  <c:v>14.911589529080583</c:v>
                </c:pt>
                <c:pt idx="8159">
                  <c:v>14.925212910041903</c:v>
                </c:pt>
                <c:pt idx="8160">
                  <c:v>15.020576576771148</c:v>
                </c:pt>
                <c:pt idx="8161">
                  <c:v>14.872422308816788</c:v>
                </c:pt>
                <c:pt idx="8162">
                  <c:v>14.840066779033647</c:v>
                </c:pt>
                <c:pt idx="8163">
                  <c:v>14.846878469514307</c:v>
                </c:pt>
                <c:pt idx="8164">
                  <c:v>14.824740475452165</c:v>
                </c:pt>
                <c:pt idx="8165">
                  <c:v>14.855393082615135</c:v>
                </c:pt>
                <c:pt idx="8166">
                  <c:v>14.863907695715966</c:v>
                </c:pt>
                <c:pt idx="8167">
                  <c:v>14.792384945669024</c:v>
                </c:pt>
                <c:pt idx="8168">
                  <c:v>14.773652796847214</c:v>
                </c:pt>
                <c:pt idx="8169">
                  <c:v>14.811117094490841</c:v>
                </c:pt>
                <c:pt idx="8170">
                  <c:v>14.719159273001926</c:v>
                </c:pt>
                <c:pt idx="8171">
                  <c:v>14.691912511079284</c:v>
                </c:pt>
                <c:pt idx="8172">
                  <c:v>14.16289314859484</c:v>
                </c:pt>
                <c:pt idx="8173">
                  <c:v>14.14478933340215</c:v>
                </c:pt>
                <c:pt idx="8174">
                  <c:v>14.090477887824065</c:v>
                </c:pt>
                <c:pt idx="8175">
                  <c:v>14.064145065725596</c:v>
                </c:pt>
                <c:pt idx="8176">
                  <c:v>14.027937435340204</c:v>
                </c:pt>
                <c:pt idx="8177">
                  <c:v>14.037812243627135</c:v>
                </c:pt>
                <c:pt idx="8178">
                  <c:v>13.94070996213904</c:v>
                </c:pt>
                <c:pt idx="8179">
                  <c:v>13.929189352470964</c:v>
                </c:pt>
                <c:pt idx="8180">
                  <c:v>13.848545084794413</c:v>
                </c:pt>
                <c:pt idx="8181">
                  <c:v>13.827149666839412</c:v>
                </c:pt>
                <c:pt idx="8182">
                  <c:v>13.797525241978631</c:v>
                </c:pt>
                <c:pt idx="8183">
                  <c:v>13.713589371539779</c:v>
                </c:pt>
                <c:pt idx="8184">
                  <c:v>13.869940502749422</c:v>
                </c:pt>
                <c:pt idx="8185">
                  <c:v>13.828795468220562</c:v>
                </c:pt>
                <c:pt idx="8186">
                  <c:v>13.772838221261329</c:v>
                </c:pt>
                <c:pt idx="8187">
                  <c:v>13.660923727342842</c:v>
                </c:pt>
                <c:pt idx="8188">
                  <c:v>13.542426027899756</c:v>
                </c:pt>
                <c:pt idx="8189">
                  <c:v>13.547363432043213</c:v>
                </c:pt>
                <c:pt idx="8190">
                  <c:v>14.350514506046411</c:v>
                </c:pt>
                <c:pt idx="8191">
                  <c:v>14.255058025939466</c:v>
                </c:pt>
                <c:pt idx="8192">
                  <c:v>14.342285499140637</c:v>
                </c:pt>
                <c:pt idx="8193">
                  <c:v>14.348868704665248</c:v>
                </c:pt>
                <c:pt idx="8194">
                  <c:v>14.297848861849475</c:v>
                </c:pt>
                <c:pt idx="8195">
                  <c:v>14.324181683947939</c:v>
                </c:pt>
                <c:pt idx="8196">
                  <c:v>14.349812828628519</c:v>
                </c:pt>
                <c:pt idx="8197">
                  <c:v>14.242570387303394</c:v>
                </c:pt>
                <c:pt idx="8198">
                  <c:v>14.26071910814303</c:v>
                </c:pt>
                <c:pt idx="8199">
                  <c:v>14.224421666463751</c:v>
                </c:pt>
                <c:pt idx="8200">
                  <c:v>14.145227248254432</c:v>
                </c:pt>
                <c:pt idx="8201">
                  <c:v>14.136977829690967</c:v>
                </c:pt>
                <c:pt idx="8202">
                  <c:v>14.099030504299003</c:v>
                </c:pt>
                <c:pt idx="8203">
                  <c:v>14.019836086089688</c:v>
                </c:pt>
                <c:pt idx="8204">
                  <c:v>14.019836086089688</c:v>
                </c:pt>
                <c:pt idx="8205">
                  <c:v>14.013236551238908</c:v>
                </c:pt>
                <c:pt idx="8206">
                  <c:v>13.919193179615336</c:v>
                </c:pt>
                <c:pt idx="8207">
                  <c:v>13.970339574708861</c:v>
                </c:pt>
                <c:pt idx="8208">
                  <c:v>14.480153641931349</c:v>
                </c:pt>
                <c:pt idx="8209">
                  <c:v>14.371261316893532</c:v>
                </c:pt>
                <c:pt idx="8210">
                  <c:v>14.37456108431893</c:v>
                </c:pt>
                <c:pt idx="8211">
                  <c:v>14.387760154020482</c:v>
                </c:pt>
                <c:pt idx="8212">
                  <c:v>14.297016549822304</c:v>
                </c:pt>
                <c:pt idx="8213">
                  <c:v>14.278867828982664</c:v>
                </c:pt>
                <c:pt idx="8214">
                  <c:v>14.268968526706498</c:v>
                </c:pt>
                <c:pt idx="8215">
                  <c:v>14.198023527060649</c:v>
                </c:pt>
                <c:pt idx="8216">
                  <c:v>14.179874806221015</c:v>
                </c:pt>
                <c:pt idx="8217">
                  <c:v>14.155126550530603</c:v>
                </c:pt>
                <c:pt idx="8218">
                  <c:v>14.082531667172056</c:v>
                </c:pt>
                <c:pt idx="8219">
                  <c:v>14.074282248608593</c:v>
                </c:pt>
                <c:pt idx="8220">
                  <c:v>14.726967929532888</c:v>
                </c:pt>
                <c:pt idx="8221">
                  <c:v>14.645512207395354</c:v>
                </c:pt>
                <c:pt idx="8222">
                  <c:v>14.63511360456928</c:v>
                </c:pt>
                <c:pt idx="8223">
                  <c:v>14.596985394207037</c:v>
                </c:pt>
                <c:pt idx="8224">
                  <c:v>15.103050731742382</c:v>
                </c:pt>
                <c:pt idx="8225">
                  <c:v>15.122114836923513</c:v>
                </c:pt>
                <c:pt idx="8226">
                  <c:v>15.083986626561259</c:v>
                </c:pt>
                <c:pt idx="8227">
                  <c:v>15.016395708191805</c:v>
                </c:pt>
                <c:pt idx="8228">
                  <c:v>15.014662607720794</c:v>
                </c:pt>
                <c:pt idx="8229">
                  <c:v>15.078787325148227</c:v>
                </c:pt>
                <c:pt idx="8230">
                  <c:v>15.016395708191805</c:v>
                </c:pt>
                <c:pt idx="8231">
                  <c:v>14.928007584170222</c:v>
                </c:pt>
                <c:pt idx="8232">
                  <c:v>14.882946971923932</c:v>
                </c:pt>
                <c:pt idx="8233">
                  <c:v>14.862149766271791</c:v>
                </c:pt>
                <c:pt idx="8234">
                  <c:v>14.877747670510889</c:v>
                </c:pt>
                <c:pt idx="8235">
                  <c:v>14.882946971923932</c:v>
                </c:pt>
                <c:pt idx="8236">
                  <c:v>14.801491249786391</c:v>
                </c:pt>
                <c:pt idx="8237">
                  <c:v>14.792825747431321</c:v>
                </c:pt>
                <c:pt idx="8238">
                  <c:v>14.777227843192223</c:v>
                </c:pt>
                <c:pt idx="8239">
                  <c:v>14.714836226235816</c:v>
                </c:pt>
                <c:pt idx="8240">
                  <c:v>15.331819993915897</c:v>
                </c:pt>
                <c:pt idx="8241">
                  <c:v>15.359549601452091</c:v>
                </c:pt>
                <c:pt idx="8242">
                  <c:v>15.330086893444895</c:v>
                </c:pt>
                <c:pt idx="8243">
                  <c:v>15.323154491560839</c:v>
                </c:pt>
                <c:pt idx="8244">
                  <c:v>14.848550394626828</c:v>
                </c:pt>
                <c:pt idx="8245">
                  <c:v>14.875372594069303</c:v>
                </c:pt>
                <c:pt idx="8246">
                  <c:v>14.791553220811567</c:v>
                </c:pt>
                <c:pt idx="8247">
                  <c:v>14.808317095463121</c:v>
                </c:pt>
                <c:pt idx="8248">
                  <c:v>14.818375420254041</c:v>
                </c:pt>
                <c:pt idx="8249">
                  <c:v>14.771436571229726</c:v>
                </c:pt>
                <c:pt idx="8250">
                  <c:v>14.761378246438793</c:v>
                </c:pt>
                <c:pt idx="8251">
                  <c:v>14.774789346160029</c:v>
                </c:pt>
                <c:pt idx="8252">
                  <c:v>14.781494896020654</c:v>
                </c:pt>
                <c:pt idx="8253">
                  <c:v>14.778142121090339</c:v>
                </c:pt>
                <c:pt idx="8254">
                  <c:v>14.803287933067661</c:v>
                </c:pt>
                <c:pt idx="8255">
                  <c:v>14.826757357579821</c:v>
                </c:pt>
                <c:pt idx="8256">
                  <c:v>14.669176935855299</c:v>
                </c:pt>
                <c:pt idx="8257">
                  <c:v>14.655765836134067</c:v>
                </c:pt>
                <c:pt idx="8258">
                  <c:v>14.655765836134067</c:v>
                </c:pt>
                <c:pt idx="8259">
                  <c:v>14.645707511343138</c:v>
                </c:pt>
                <c:pt idx="8260">
                  <c:v>15.197238987378952</c:v>
                </c:pt>
                <c:pt idx="8261">
                  <c:v>15.234119511612352</c:v>
                </c:pt>
                <c:pt idx="8262">
                  <c:v>15.25758893612452</c:v>
                </c:pt>
                <c:pt idx="8263">
                  <c:v>15.208973699635038</c:v>
                </c:pt>
                <c:pt idx="8264">
                  <c:v>15.227413961751731</c:v>
                </c:pt>
                <c:pt idx="8265">
                  <c:v>15.227413961751731</c:v>
                </c:pt>
                <c:pt idx="8266">
                  <c:v>15.188857050053185</c:v>
                </c:pt>
                <c:pt idx="8267">
                  <c:v>15.187180662588029</c:v>
                </c:pt>
                <c:pt idx="8268">
                  <c:v>15.660980839971698</c:v>
                </c:pt>
                <c:pt idx="8269">
                  <c:v>15.650615586654055</c:v>
                </c:pt>
                <c:pt idx="8270">
                  <c:v>15.598789320065846</c:v>
                </c:pt>
                <c:pt idx="8271">
                  <c:v>15.600516862285456</c:v>
                </c:pt>
                <c:pt idx="8272">
                  <c:v>15.586696524528609</c:v>
                </c:pt>
                <c:pt idx="8273">
                  <c:v>15.519322377963929</c:v>
                </c:pt>
                <c:pt idx="8274">
                  <c:v>15.522777462403148</c:v>
                </c:pt>
                <c:pt idx="8275">
                  <c:v>15.514139751305114</c:v>
                </c:pt>
                <c:pt idx="8276">
                  <c:v>15.510684666865901</c:v>
                </c:pt>
                <c:pt idx="8277">
                  <c:v>15.453675773618873</c:v>
                </c:pt>
                <c:pt idx="8278">
                  <c:v>15.438127893642408</c:v>
                </c:pt>
                <c:pt idx="8279">
                  <c:v>15.410487218128713</c:v>
                </c:pt>
                <c:pt idx="8280">
                  <c:v>15.407032133689487</c:v>
                </c:pt>
                <c:pt idx="8281">
                  <c:v>16.058315550481286</c:v>
                </c:pt>
                <c:pt idx="8282">
                  <c:v>16.008216826112683</c:v>
                </c:pt>
                <c:pt idx="8283">
                  <c:v>16.049677839383232</c:v>
                </c:pt>
                <c:pt idx="8284">
                  <c:v>16.022037163869527</c:v>
                </c:pt>
                <c:pt idx="8285">
                  <c:v>16.008216826112683</c:v>
                </c:pt>
                <c:pt idx="8286">
                  <c:v>16.006489283893067</c:v>
                </c:pt>
                <c:pt idx="8287">
                  <c:v>16.030674874967563</c:v>
                </c:pt>
                <c:pt idx="8288">
                  <c:v>15.968483355061725</c:v>
                </c:pt>
                <c:pt idx="8289">
                  <c:v>15.968483355061725</c:v>
                </c:pt>
                <c:pt idx="8290">
                  <c:v>15.968483355061725</c:v>
                </c:pt>
                <c:pt idx="8291">
                  <c:v>15.968483355061725</c:v>
                </c:pt>
                <c:pt idx="8292">
                  <c:v>16.871582106761096</c:v>
                </c:pt>
                <c:pt idx="8293">
                  <c:v>16.860583048679686</c:v>
                </c:pt>
                <c:pt idx="8294">
                  <c:v>16.862416225026589</c:v>
                </c:pt>
                <c:pt idx="8295">
                  <c:v>16.849583990598273</c:v>
                </c:pt>
                <c:pt idx="8296">
                  <c:v>16.785422818456677</c:v>
                </c:pt>
                <c:pt idx="8297">
                  <c:v>16.754258820559343</c:v>
                </c:pt>
                <c:pt idx="8298">
                  <c:v>16.761591525946951</c:v>
                </c:pt>
                <c:pt idx="8299">
                  <c:v>16.759758349600055</c:v>
                </c:pt>
                <c:pt idx="8300">
                  <c:v>16.699263530152272</c:v>
                </c:pt>
                <c:pt idx="8301">
                  <c:v>16.701096706499186</c:v>
                </c:pt>
                <c:pt idx="8302">
                  <c:v>17.300545371936266</c:v>
                </c:pt>
                <c:pt idx="8303">
                  <c:v>17.353707485996438</c:v>
                </c:pt>
                <c:pt idx="8304">
                  <c:v>17.33537572252742</c:v>
                </c:pt>
                <c:pt idx="8305">
                  <c:v>17.329876193486719</c:v>
                </c:pt>
                <c:pt idx="8306">
                  <c:v>17.33537572252742</c:v>
                </c:pt>
                <c:pt idx="8307">
                  <c:v>17.350041133302636</c:v>
                </c:pt>
                <c:pt idx="8308">
                  <c:v>17.317043959058395</c:v>
                </c:pt>
                <c:pt idx="8309">
                  <c:v>17.311544430017687</c:v>
                </c:pt>
                <c:pt idx="8310">
                  <c:v>17.311544430017687</c:v>
                </c:pt>
                <c:pt idx="8311">
                  <c:v>17.331709369833607</c:v>
                </c:pt>
                <c:pt idx="8312">
                  <c:v>17.331709369833607</c:v>
                </c:pt>
                <c:pt idx="8313">
                  <c:v>17.25471596326371</c:v>
                </c:pt>
                <c:pt idx="8314">
                  <c:v>17.265715021345116</c:v>
                </c:pt>
                <c:pt idx="8315">
                  <c:v>17.289546313854846</c:v>
                </c:pt>
                <c:pt idx="8316">
                  <c:v>24.017596664567353</c:v>
                </c:pt>
                <c:pt idx="8317">
                  <c:v>23.910710058100797</c:v>
                </c:pt>
                <c:pt idx="8318">
                  <c:v>23.925979573310293</c:v>
                </c:pt>
                <c:pt idx="8319">
                  <c:v>23.964153361334084</c:v>
                </c:pt>
                <c:pt idx="8320">
                  <c:v>23.95142876532616</c:v>
                </c:pt>
                <c:pt idx="8321">
                  <c:v>23.875081189278628</c:v>
                </c:pt>
                <c:pt idx="8322">
                  <c:v>23.915799896503962</c:v>
                </c:pt>
                <c:pt idx="8323">
                  <c:v>23.931069411713491</c:v>
                </c:pt>
                <c:pt idx="8324">
                  <c:v>23.971788118938836</c:v>
                </c:pt>
                <c:pt idx="8325">
                  <c:v>24.129573109437093</c:v>
                </c:pt>
                <c:pt idx="8326">
                  <c:v>25.030474506798058</c:v>
                </c:pt>
                <c:pt idx="8327">
                  <c:v>25.211163770110581</c:v>
                </c:pt>
                <c:pt idx="8328">
                  <c:v>25.305325780569191</c:v>
                </c:pt>
                <c:pt idx="8329">
                  <c:v>25.305325780569191</c:v>
                </c:pt>
                <c:pt idx="8330">
                  <c:v>25.305325780569191</c:v>
                </c:pt>
                <c:pt idx="8331">
                  <c:v>25.305325780569191</c:v>
                </c:pt>
                <c:pt idx="8332">
                  <c:v>25.305325780569191</c:v>
                </c:pt>
                <c:pt idx="8333">
                  <c:v>25.305325780569191</c:v>
                </c:pt>
                <c:pt idx="8334">
                  <c:v>25.305325780569191</c:v>
                </c:pt>
                <c:pt idx="8335">
                  <c:v>25.305325780569191</c:v>
                </c:pt>
                <c:pt idx="8336">
                  <c:v>25.31296053817395</c:v>
                </c:pt>
                <c:pt idx="8337">
                  <c:v>25.750686640846528</c:v>
                </c:pt>
                <c:pt idx="8338">
                  <c:v>26.104430409866794</c:v>
                </c:pt>
                <c:pt idx="8339">
                  <c:v>26.409820714056963</c:v>
                </c:pt>
                <c:pt idx="8340">
                  <c:v>27.763977265294098</c:v>
                </c:pt>
                <c:pt idx="8341">
                  <c:v>28.161268828699569</c:v>
                </c:pt>
                <c:pt idx="8342">
                  <c:v>28.394346545897427</c:v>
                </c:pt>
                <c:pt idx="8343">
                  <c:v>28.693639523662874</c:v>
                </c:pt>
                <c:pt idx="8344">
                  <c:v>29.037958878614287</c:v>
                </c:pt>
                <c:pt idx="8345">
                  <c:v>29.090931087068331</c:v>
                </c:pt>
                <c:pt idx="8346">
                  <c:v>29.496168481741901</c:v>
                </c:pt>
                <c:pt idx="8347">
                  <c:v>29.737192030207886</c:v>
                </c:pt>
                <c:pt idx="8348">
                  <c:v>29.91994614937439</c:v>
                </c:pt>
                <c:pt idx="8349">
                  <c:v>30.166266918685778</c:v>
                </c:pt>
                <c:pt idx="8350">
                  <c:v>30.256319673057686</c:v>
                </c:pt>
                <c:pt idx="8351">
                  <c:v>30.545018209132312</c:v>
                </c:pt>
                <c:pt idx="8352">
                  <c:v>30.611233469699911</c:v>
                </c:pt>
                <c:pt idx="8353">
                  <c:v>30.703934834494511</c:v>
                </c:pt>
                <c:pt idx="8354">
                  <c:v>30.897283395351828</c:v>
                </c:pt>
                <c:pt idx="8355">
                  <c:v>30.907877837042641</c:v>
                </c:pt>
                <c:pt idx="8356">
                  <c:v>30.870797291124799</c:v>
                </c:pt>
                <c:pt idx="8357">
                  <c:v>30.902580616197227</c:v>
                </c:pt>
                <c:pt idx="8358">
                  <c:v>31.032362526909687</c:v>
                </c:pt>
                <c:pt idx="8359">
                  <c:v>31.072091683250232</c:v>
                </c:pt>
                <c:pt idx="8360">
                  <c:v>31.138306943817806</c:v>
                </c:pt>
                <c:pt idx="8361">
                  <c:v>31.095929177054561</c:v>
                </c:pt>
                <c:pt idx="8362">
                  <c:v>31.15419860635404</c:v>
                </c:pt>
                <c:pt idx="8363">
                  <c:v>31.223062477344296</c:v>
                </c:pt>
                <c:pt idx="8364">
                  <c:v>32.58036766181889</c:v>
                </c:pt>
                <c:pt idx="8365">
                  <c:v>32.585878796837015</c:v>
                </c:pt>
                <c:pt idx="8366">
                  <c:v>32.629967876981873</c:v>
                </c:pt>
                <c:pt idx="8367">
                  <c:v>32.505967339074459</c:v>
                </c:pt>
                <c:pt idx="8368">
                  <c:v>32.585878796837015</c:v>
                </c:pt>
                <c:pt idx="8369">
                  <c:v>32.649256849545253</c:v>
                </c:pt>
                <c:pt idx="8370">
                  <c:v>32.693345929690103</c:v>
                </c:pt>
                <c:pt idx="8371">
                  <c:v>32.71263490225347</c:v>
                </c:pt>
                <c:pt idx="8372">
                  <c:v>32.734679442325913</c:v>
                </c:pt>
                <c:pt idx="8373">
                  <c:v>32.737435009834961</c:v>
                </c:pt>
                <c:pt idx="8374">
                  <c:v>32.740190577343995</c:v>
                </c:pt>
                <c:pt idx="8375">
                  <c:v>32.803568630052226</c:v>
                </c:pt>
                <c:pt idx="8376">
                  <c:v>32.825613170124683</c:v>
                </c:pt>
                <c:pt idx="8377">
                  <c:v>32.866946682760457</c:v>
                </c:pt>
                <c:pt idx="8378">
                  <c:v>32.781524089979811</c:v>
                </c:pt>
                <c:pt idx="8379">
                  <c:v>32.897257925360044</c:v>
                </c:pt>
                <c:pt idx="8380">
                  <c:v>32.853168845215194</c:v>
                </c:pt>
                <c:pt idx="8381">
                  <c:v>32.941347005504902</c:v>
                </c:pt>
                <c:pt idx="8382">
                  <c:v>33.048814138358011</c:v>
                </c:pt>
                <c:pt idx="8383">
                  <c:v>33.123214461102442</c:v>
                </c:pt>
                <c:pt idx="8384">
                  <c:v>33.181081378792541</c:v>
                </c:pt>
                <c:pt idx="8385">
                  <c:v>33.22792602644649</c:v>
                </c:pt>
                <c:pt idx="8386">
                  <c:v>33.249970566518911</c:v>
                </c:pt>
                <c:pt idx="8387">
                  <c:v>33.305081916699976</c:v>
                </c:pt>
                <c:pt idx="8388">
                  <c:v>33.357489488955338</c:v>
                </c:pt>
                <c:pt idx="8389">
                  <c:v>33.514986423859597</c:v>
                </c:pt>
                <c:pt idx="8390">
                  <c:v>33.581300922766673</c:v>
                </c:pt>
                <c:pt idx="8391">
                  <c:v>33.69182508761179</c:v>
                </c:pt>
                <c:pt idx="8392">
                  <c:v>33.716693024701932</c:v>
                </c:pt>
                <c:pt idx="8393">
                  <c:v>33.78577062773013</c:v>
                </c:pt>
                <c:pt idx="8394">
                  <c:v>33.832743397789301</c:v>
                </c:pt>
                <c:pt idx="8395">
                  <c:v>33.918399625544254</c:v>
                </c:pt>
                <c:pt idx="8396">
                  <c:v>33.987477228572423</c:v>
                </c:pt>
                <c:pt idx="8397">
                  <c:v>33.987477228572423</c:v>
                </c:pt>
                <c:pt idx="8398">
                  <c:v>34.142211059355574</c:v>
                </c:pt>
                <c:pt idx="8399">
                  <c:v>34.147737267597826</c:v>
                </c:pt>
                <c:pt idx="8400">
                  <c:v>34.191946933535895</c:v>
                </c:pt>
                <c:pt idx="8401">
                  <c:v>34.321812827228868</c:v>
                </c:pt>
                <c:pt idx="8402">
                  <c:v>34.368785597288024</c:v>
                </c:pt>
                <c:pt idx="8403">
                  <c:v>34.426810783831712</c:v>
                </c:pt>
                <c:pt idx="8404">
                  <c:v>34.473783553890854</c:v>
                </c:pt>
                <c:pt idx="8405">
                  <c:v>34.540098052797944</c:v>
                </c:pt>
                <c:pt idx="8406">
                  <c:v>34.617464968189502</c:v>
                </c:pt>
                <c:pt idx="8407">
                  <c:v>34.658911530006442</c:v>
                </c:pt>
                <c:pt idx="8408">
                  <c:v>34.805356048426205</c:v>
                </c:pt>
                <c:pt idx="8409">
                  <c:v>34.896538484423402</c:v>
                </c:pt>
                <c:pt idx="8410">
                  <c:v>34.965616087451593</c:v>
                </c:pt>
                <c:pt idx="8411">
                  <c:v>35.056798523448798</c:v>
                </c:pt>
                <c:pt idx="8412">
                  <c:v>36.1004227605682</c:v>
                </c:pt>
                <c:pt idx="8413">
                  <c:v>36.165727077114909</c:v>
                </c:pt>
                <c:pt idx="8414">
                  <c:v>36.262263892879616</c:v>
                </c:pt>
                <c:pt idx="8415">
                  <c:v>36.330407527536998</c:v>
                </c:pt>
                <c:pt idx="8416">
                  <c:v>36.409908434637344</c:v>
                </c:pt>
                <c:pt idx="8417">
                  <c:v>36.526320477177116</c:v>
                </c:pt>
                <c:pt idx="8418">
                  <c:v>36.551874340173654</c:v>
                </c:pt>
                <c:pt idx="8419">
                  <c:v>36.531999113398548</c:v>
                </c:pt>
                <c:pt idx="8420">
                  <c:v>36.628535929163284</c:v>
                </c:pt>
                <c:pt idx="8421">
                  <c:v>36.699518881931425</c:v>
                </c:pt>
                <c:pt idx="8422">
                  <c:v>36.793216379585388</c:v>
                </c:pt>
                <c:pt idx="8423">
                  <c:v>36.867038650464245</c:v>
                </c:pt>
                <c:pt idx="8424">
                  <c:v>36.912467740235854</c:v>
                </c:pt>
                <c:pt idx="8425">
                  <c:v>36.983450693004009</c:v>
                </c:pt>
                <c:pt idx="8426">
                  <c:v>37.09418409932232</c:v>
                </c:pt>
                <c:pt idx="8427">
                  <c:v>37.111220007986674</c:v>
                </c:pt>
                <c:pt idx="8428">
                  <c:v>37.170845688311942</c:v>
                </c:pt>
                <c:pt idx="8429">
                  <c:v>37.221953414305013</c:v>
                </c:pt>
                <c:pt idx="8430">
                  <c:v>37.202078187529963</c:v>
                </c:pt>
                <c:pt idx="8431">
                  <c:v>37.358240683619847</c:v>
                </c:pt>
                <c:pt idx="8432">
                  <c:v>37.477492044270349</c:v>
                </c:pt>
                <c:pt idx="8433">
                  <c:v>37.56551090570288</c:v>
                </c:pt>
                <c:pt idx="8434">
                  <c:v>37.588225450588652</c:v>
                </c:pt>
                <c:pt idx="8435">
                  <c:v>37.630815222249581</c:v>
                </c:pt>
                <c:pt idx="8436">
                  <c:v>37.156140369606653</c:v>
                </c:pt>
                <c:pt idx="8437">
                  <c:v>37.192550194733009</c:v>
                </c:pt>
                <c:pt idx="8438">
                  <c:v>37.265369844985649</c:v>
                </c:pt>
                <c:pt idx="8439">
                  <c:v>37.340990251017175</c:v>
                </c:pt>
                <c:pt idx="8440">
                  <c:v>37.388603099259285</c:v>
                </c:pt>
                <c:pt idx="8441">
                  <c:v>37.433415191722446</c:v>
                </c:pt>
                <c:pt idx="8442">
                  <c:v>37.464223505290867</c:v>
                </c:pt>
                <c:pt idx="8443">
                  <c:v>37.486629551522427</c:v>
                </c:pt>
                <c:pt idx="8444">
                  <c:v>37.565050713333001</c:v>
                </c:pt>
                <c:pt idx="8445">
                  <c:v>37.587456759564539</c:v>
                </c:pt>
                <c:pt idx="8446">
                  <c:v>37.609862805796126</c:v>
                </c:pt>
                <c:pt idx="8447">
                  <c:v>37.660276409817193</c:v>
                </c:pt>
                <c:pt idx="8448">
                  <c:v>37.682682456048774</c:v>
                </c:pt>
                <c:pt idx="8449">
                  <c:v>37.75270135052245</c:v>
                </c:pt>
                <c:pt idx="8450">
                  <c:v>37.797513442985625</c:v>
                </c:pt>
                <c:pt idx="8451">
                  <c:v>37.814317977659286</c:v>
                </c:pt>
                <c:pt idx="8452">
                  <c:v>37.861930825901403</c:v>
                </c:pt>
                <c:pt idx="8453">
                  <c:v>37.870333093238244</c:v>
                </c:pt>
                <c:pt idx="8454">
                  <c:v>37.965558789722451</c:v>
                </c:pt>
                <c:pt idx="8455">
                  <c:v>37.973961057059284</c:v>
                </c:pt>
                <c:pt idx="8456">
                  <c:v>38.027175416859315</c:v>
                </c:pt>
                <c:pt idx="8457">
                  <c:v>37.948754255048755</c:v>
                </c:pt>
                <c:pt idx="8458">
                  <c:v>38.043979951532975</c:v>
                </c:pt>
                <c:pt idx="8459">
                  <c:v>38.102795822890904</c:v>
                </c:pt>
                <c:pt idx="8460">
                  <c:v>43.35122944125564</c:v>
                </c:pt>
                <c:pt idx="8461">
                  <c:v>43.430928171861922</c:v>
                </c:pt>
                <c:pt idx="8462">
                  <c:v>43.43411612108617</c:v>
                </c:pt>
                <c:pt idx="8463">
                  <c:v>43.319349949013152</c:v>
                </c:pt>
                <c:pt idx="8464">
                  <c:v>43.462807664104425</c:v>
                </c:pt>
                <c:pt idx="8465">
                  <c:v>43.462807664104425</c:v>
                </c:pt>
                <c:pt idx="8466">
                  <c:v>43.494687156346878</c:v>
                </c:pt>
                <c:pt idx="8467">
                  <c:v>43.491499207122658</c:v>
                </c:pt>
                <c:pt idx="8468">
                  <c:v>43.497875105571183</c:v>
                </c:pt>
                <c:pt idx="8469">
                  <c:v>43.552070242383429</c:v>
                </c:pt>
                <c:pt idx="8470">
                  <c:v>43.552070242383429</c:v>
                </c:pt>
                <c:pt idx="8471">
                  <c:v>43.548882293159181</c:v>
                </c:pt>
                <c:pt idx="8472">
                  <c:v>43.459619714880176</c:v>
                </c:pt>
                <c:pt idx="8473">
                  <c:v>43.593513582298684</c:v>
                </c:pt>
                <c:pt idx="8474">
                  <c:v>43.622205125316931</c:v>
                </c:pt>
                <c:pt idx="8475">
                  <c:v>43.606265379195676</c:v>
                </c:pt>
                <c:pt idx="8476">
                  <c:v>43.596701531522918</c:v>
                </c:pt>
                <c:pt idx="8477">
                  <c:v>43.698715906698958</c:v>
                </c:pt>
                <c:pt idx="8478">
                  <c:v>43.647708719110938</c:v>
                </c:pt>
                <c:pt idx="8479">
                  <c:v>43.689152059026185</c:v>
                </c:pt>
                <c:pt idx="8480">
                  <c:v>43.657272566783654</c:v>
                </c:pt>
                <c:pt idx="8481">
                  <c:v>43.698715906698958</c:v>
                </c:pt>
                <c:pt idx="8482">
                  <c:v>43.673212312904951</c:v>
                </c:pt>
                <c:pt idx="8483">
                  <c:v>43.689152059026185</c:v>
                </c:pt>
                <c:pt idx="8484">
                  <c:v>44.553156946203714</c:v>
                </c:pt>
                <c:pt idx="8485">
                  <c:v>44.605195644764244</c:v>
                </c:pt>
                <c:pt idx="8486">
                  <c:v>44.432817455782441</c:v>
                </c:pt>
                <c:pt idx="8487">
                  <c:v>44.637719831364556</c:v>
                </c:pt>
                <c:pt idx="8488">
                  <c:v>44.608448063424255</c:v>
                </c:pt>
                <c:pt idx="8489">
                  <c:v>44.611700482084295</c:v>
                </c:pt>
                <c:pt idx="8490">
                  <c:v>44.640972250024603</c:v>
                </c:pt>
                <c:pt idx="8491">
                  <c:v>44.67024401796489</c:v>
                </c:pt>
                <c:pt idx="8492">
                  <c:v>44.67024401796489</c:v>
                </c:pt>
                <c:pt idx="8493">
                  <c:v>44.69951578590522</c:v>
                </c:pt>
                <c:pt idx="8494">
                  <c:v>44.673496436624923</c:v>
                </c:pt>
                <c:pt idx="8495">
                  <c:v>44.644224668684608</c:v>
                </c:pt>
                <c:pt idx="8496">
                  <c:v>44.640972250024603</c:v>
                </c:pt>
                <c:pt idx="8497">
                  <c:v>44.67024401796489</c:v>
                </c:pt>
                <c:pt idx="8498">
                  <c:v>44.693010948585169</c:v>
                </c:pt>
                <c:pt idx="8499">
                  <c:v>44.660486761984799</c:v>
                </c:pt>
                <c:pt idx="8500">
                  <c:v>44.676748855284956</c:v>
                </c:pt>
                <c:pt idx="8501">
                  <c:v>44.575923876823943</c:v>
                </c:pt>
                <c:pt idx="8502">
                  <c:v>44.59218597012412</c:v>
                </c:pt>
                <c:pt idx="8503">
                  <c:v>44.585681132804034</c:v>
                </c:pt>
                <c:pt idx="8504">
                  <c:v>44.640972250024603</c:v>
                </c:pt>
                <c:pt idx="8505">
                  <c:v>44.637719831364556</c:v>
                </c:pt>
                <c:pt idx="8506">
                  <c:v>44.660486761984799</c:v>
                </c:pt>
                <c:pt idx="8507">
                  <c:v>44.59218597012412</c:v>
                </c:pt>
                <c:pt idx="8508">
                  <c:v>45.261528940786306</c:v>
                </c:pt>
                <c:pt idx="8509">
                  <c:v>45.254929833010195</c:v>
                </c:pt>
                <c:pt idx="8510">
                  <c:v>45.228533401905857</c:v>
                </c:pt>
                <c:pt idx="8511">
                  <c:v>45.258229386898243</c:v>
                </c:pt>
                <c:pt idx="8512">
                  <c:v>45.228533401905857</c:v>
                </c:pt>
                <c:pt idx="8513">
                  <c:v>45.231832955793877</c:v>
                </c:pt>
                <c:pt idx="8514">
                  <c:v>45.287925371890651</c:v>
                </c:pt>
                <c:pt idx="8515">
                  <c:v>45.202136970801476</c:v>
                </c:pt>
                <c:pt idx="8516">
                  <c:v>45.258229386898243</c:v>
                </c:pt>
                <c:pt idx="8517">
                  <c:v>45.165841878032943</c:v>
                </c:pt>
                <c:pt idx="8518">
                  <c:v>45.198837416913406</c:v>
                </c:pt>
                <c:pt idx="8519">
                  <c:v>45.142745000816625</c:v>
                </c:pt>
                <c:pt idx="8520">
                  <c:v>45.136145893040535</c:v>
                </c:pt>
                <c:pt idx="8521">
                  <c:v>45.103150354160078</c:v>
                </c:pt>
                <c:pt idx="8522">
                  <c:v>44.924974444205553</c:v>
                </c:pt>
                <c:pt idx="8523">
                  <c:v>45.04375838417527</c:v>
                </c:pt>
                <c:pt idx="8524">
                  <c:v>45.040458830287193</c:v>
                </c:pt>
                <c:pt idx="8525">
                  <c:v>44.974467752526223</c:v>
                </c:pt>
                <c:pt idx="8526">
                  <c:v>44.961269536974086</c:v>
                </c:pt>
                <c:pt idx="8527">
                  <c:v>44.944771767533844</c:v>
                </c:pt>
                <c:pt idx="8528">
                  <c:v>44.967868644750176</c:v>
                </c:pt>
                <c:pt idx="8529">
                  <c:v>44.941472213645795</c:v>
                </c:pt>
                <c:pt idx="8530">
                  <c:v>44.901877566989235</c:v>
                </c:pt>
                <c:pt idx="8531">
                  <c:v>44.885379797549021</c:v>
                </c:pt>
                <c:pt idx="8532">
                  <c:v>45.93713012914403</c:v>
                </c:pt>
                <c:pt idx="8533">
                  <c:v>45.933750278934845</c:v>
                </c:pt>
                <c:pt idx="8534">
                  <c:v>45.906711477261339</c:v>
                </c:pt>
                <c:pt idx="8535">
                  <c:v>45.808695821195002</c:v>
                </c:pt>
                <c:pt idx="8536">
                  <c:v>45.839114473077657</c:v>
                </c:pt>
                <c:pt idx="8537">
                  <c:v>45.812075671404159</c:v>
                </c:pt>
                <c:pt idx="8538">
                  <c:v>45.778277169312304</c:v>
                </c:pt>
                <c:pt idx="8539">
                  <c:v>45.751238367638855</c:v>
                </c:pt>
                <c:pt idx="8540">
                  <c:v>45.697160764291901</c:v>
                </c:pt>
                <c:pt idx="8541">
                  <c:v>45.63294361031739</c:v>
                </c:pt>
                <c:pt idx="8542">
                  <c:v>45.63294361031739</c:v>
                </c:pt>
                <c:pt idx="8543">
                  <c:v>45.575486156761215</c:v>
                </c:pt>
                <c:pt idx="8544">
                  <c:v>45.54168765466936</c:v>
                </c:pt>
                <c:pt idx="8545">
                  <c:v>45.507889152577519</c:v>
                </c:pt>
                <c:pt idx="8546">
                  <c:v>45.477470500694857</c:v>
                </c:pt>
                <c:pt idx="8547">
                  <c:v>45.352416042955056</c:v>
                </c:pt>
                <c:pt idx="8548">
                  <c:v>45.392974245465261</c:v>
                </c:pt>
                <c:pt idx="8549">
                  <c:v>45.305098140026452</c:v>
                </c:pt>
                <c:pt idx="8550">
                  <c:v>45.264539937516233</c:v>
                </c:pt>
                <c:pt idx="8551">
                  <c:v>45.193563083123358</c:v>
                </c:pt>
                <c:pt idx="8552">
                  <c:v>45.132725779358033</c:v>
                </c:pt>
                <c:pt idx="8553">
                  <c:v>45.146245180194761</c:v>
                </c:pt>
                <c:pt idx="8554">
                  <c:v>44.980632519944706</c:v>
                </c:pt>
                <c:pt idx="8555">
                  <c:v>45.088787726638607</c:v>
                </c:pt>
                <c:pt idx="8556">
                  <c:v>45.303932659526254</c:v>
                </c:pt>
                <c:pt idx="8557">
                  <c:v>45.269962699509755</c:v>
                </c:pt>
                <c:pt idx="8558">
                  <c:v>45.212213767481614</c:v>
                </c:pt>
                <c:pt idx="8559">
                  <c:v>45.185037799468404</c:v>
                </c:pt>
                <c:pt idx="8560">
                  <c:v>45.154464835453489</c:v>
                </c:pt>
                <c:pt idx="8561">
                  <c:v>45.096715903425419</c:v>
                </c:pt>
                <c:pt idx="8562">
                  <c:v>45.123891871438623</c:v>
                </c:pt>
                <c:pt idx="8563">
                  <c:v>45.011791003384047</c:v>
                </c:pt>
                <c:pt idx="8564">
                  <c:v>45.011791003384047</c:v>
                </c:pt>
                <c:pt idx="8565">
                  <c:v>44.920072111339437</c:v>
                </c:pt>
                <c:pt idx="8566">
                  <c:v>44.950645075354288</c:v>
                </c:pt>
                <c:pt idx="8567">
                  <c:v>44.923469107341077</c:v>
                </c:pt>
                <c:pt idx="8568">
                  <c:v>44.858926183309649</c:v>
                </c:pt>
                <c:pt idx="8569">
                  <c:v>44.801177251281544</c:v>
                </c:pt>
                <c:pt idx="8570">
                  <c:v>44.794383259278277</c:v>
                </c:pt>
                <c:pt idx="8571">
                  <c:v>44.692473379228666</c:v>
                </c:pt>
                <c:pt idx="8572">
                  <c:v>44.678885395222046</c:v>
                </c:pt>
                <c:pt idx="8573">
                  <c:v>44.638121443202202</c:v>
                </c:pt>
                <c:pt idx="8574">
                  <c:v>44.576975515172464</c:v>
                </c:pt>
                <c:pt idx="8575">
                  <c:v>44.559990535164197</c:v>
                </c:pt>
                <c:pt idx="8576">
                  <c:v>44.488653619129479</c:v>
                </c:pt>
                <c:pt idx="8577">
                  <c:v>44.458080655114571</c:v>
                </c:pt>
                <c:pt idx="8578">
                  <c:v>44.444492671107966</c:v>
                </c:pt>
                <c:pt idx="8579">
                  <c:v>44.407125715089812</c:v>
                </c:pt>
                <c:pt idx="8580">
                  <c:v>44.756251280425438</c:v>
                </c:pt>
                <c:pt idx="8581">
                  <c:v>44.728834392046252</c:v>
                </c:pt>
                <c:pt idx="8582">
                  <c:v>44.725407280998866</c:v>
                </c:pt>
                <c:pt idx="8583">
                  <c:v>44.670573504240451</c:v>
                </c:pt>
                <c:pt idx="8584">
                  <c:v>44.639729504813864</c:v>
                </c:pt>
                <c:pt idx="8585">
                  <c:v>44.612312616434693</c:v>
                </c:pt>
                <c:pt idx="8586">
                  <c:v>44.502645062917914</c:v>
                </c:pt>
                <c:pt idx="8587">
                  <c:v>44.499217951870506</c:v>
                </c:pt>
                <c:pt idx="8588">
                  <c:v>44.406685953590724</c:v>
                </c:pt>
                <c:pt idx="8589">
                  <c:v>44.35527928787976</c:v>
                </c:pt>
                <c:pt idx="8590">
                  <c:v>44.35527928787976</c:v>
                </c:pt>
                <c:pt idx="8591">
                  <c:v>44.297018400073988</c:v>
                </c:pt>
                <c:pt idx="8592">
                  <c:v>44.266174400647365</c:v>
                </c:pt>
                <c:pt idx="8593">
                  <c:v>44.207913512841593</c:v>
                </c:pt>
                <c:pt idx="8594">
                  <c:v>44.115381514561818</c:v>
                </c:pt>
                <c:pt idx="8595">
                  <c:v>44.149652625035834</c:v>
                </c:pt>
                <c:pt idx="8596">
                  <c:v>44.063974848850869</c:v>
                </c:pt>
                <c:pt idx="8597">
                  <c:v>43.985151294760648</c:v>
                </c:pt>
                <c:pt idx="8598">
                  <c:v>44.029703738376867</c:v>
                </c:pt>
                <c:pt idx="8599">
                  <c:v>43.971442850571059</c:v>
                </c:pt>
                <c:pt idx="8600">
                  <c:v>43.909754851717864</c:v>
                </c:pt>
                <c:pt idx="8601">
                  <c:v>43.923463295907453</c:v>
                </c:pt>
                <c:pt idx="8602">
                  <c:v>43.933744629049642</c:v>
                </c:pt>
                <c:pt idx="8603">
                  <c:v>43.868629519149074</c:v>
                </c:pt>
                <c:pt idx="8604">
                  <c:v>42.925243096824559</c:v>
                </c:pt>
                <c:pt idx="8605">
                  <c:v>42.908457680023496</c:v>
                </c:pt>
                <c:pt idx="8606">
                  <c:v>42.908457680023496</c:v>
                </c:pt>
                <c:pt idx="8607">
                  <c:v>42.88160101314179</c:v>
                </c:pt>
                <c:pt idx="8608">
                  <c:v>42.827887679378406</c:v>
                </c:pt>
                <c:pt idx="8609">
                  <c:v>42.827887679378406</c:v>
                </c:pt>
                <c:pt idx="8610">
                  <c:v>42.770817262254852</c:v>
                </c:pt>
                <c:pt idx="8611">
                  <c:v>42.713746845131261</c:v>
                </c:pt>
                <c:pt idx="8612">
                  <c:v>42.717103928491461</c:v>
                </c:pt>
                <c:pt idx="8613">
                  <c:v>42.686890178249541</c:v>
                </c:pt>
                <c:pt idx="8614">
                  <c:v>42.69024726160977</c:v>
                </c:pt>
                <c:pt idx="8615">
                  <c:v>42.636533927846401</c:v>
                </c:pt>
                <c:pt idx="8616">
                  <c:v>42.602963094244274</c:v>
                </c:pt>
                <c:pt idx="8617">
                  <c:v>42.576106427362575</c:v>
                </c:pt>
                <c:pt idx="8618">
                  <c:v>42.508964760158371</c:v>
                </c:pt>
                <c:pt idx="8619">
                  <c:v>42.411609342712218</c:v>
                </c:pt>
                <c:pt idx="8620">
                  <c:v>42.418323509432639</c:v>
                </c:pt>
                <c:pt idx="8621">
                  <c:v>42.226969757900605</c:v>
                </c:pt>
                <c:pt idx="8622">
                  <c:v>42.314253925266073</c:v>
                </c:pt>
                <c:pt idx="8623">
                  <c:v>42.310896841905901</c:v>
                </c:pt>
                <c:pt idx="8624">
                  <c:v>42.267254758223146</c:v>
                </c:pt>
                <c:pt idx="8625">
                  <c:v>42.05575850652987</c:v>
                </c:pt>
                <c:pt idx="8626">
                  <c:v>42.267254758223146</c:v>
                </c:pt>
                <c:pt idx="8627">
                  <c:v>41.975188505884766</c:v>
                </c:pt>
                <c:pt idx="8628">
                  <c:v>42.946142827081566</c:v>
                </c:pt>
                <c:pt idx="8629">
                  <c:v>42.83345438590819</c:v>
                </c:pt>
                <c:pt idx="8630">
                  <c:v>42.918824417100119</c:v>
                </c:pt>
                <c:pt idx="8631">
                  <c:v>42.891506007118721</c:v>
                </c:pt>
                <c:pt idx="8632">
                  <c:v>42.864187597137267</c:v>
                </c:pt>
                <c:pt idx="8633">
                  <c:v>42.754913957211578</c:v>
                </c:pt>
                <c:pt idx="8634">
                  <c:v>42.812965578422116</c:v>
                </c:pt>
                <c:pt idx="8635">
                  <c:v>42.782232367193011</c:v>
                </c:pt>
                <c:pt idx="8636">
                  <c:v>42.782232367193011</c:v>
                </c:pt>
                <c:pt idx="8637">
                  <c:v>42.758328758459278</c:v>
                </c:pt>
                <c:pt idx="8638">
                  <c:v>42.61832190730447</c:v>
                </c:pt>
                <c:pt idx="8639">
                  <c:v>42.734425149725531</c:v>
                </c:pt>
                <c:pt idx="8640">
                  <c:v>42.696862336001089</c:v>
                </c:pt>
                <c:pt idx="8641">
                  <c:v>42.532951876112506</c:v>
                </c:pt>
                <c:pt idx="8642">
                  <c:v>42.642225516038216</c:v>
                </c:pt>
                <c:pt idx="8643">
                  <c:v>42.519292671121811</c:v>
                </c:pt>
                <c:pt idx="8644">
                  <c:v>42.642225516038216</c:v>
                </c:pt>
                <c:pt idx="8645">
                  <c:v>42.621736708552156</c:v>
                </c:pt>
                <c:pt idx="8646">
                  <c:v>42.611492304809111</c:v>
                </c:pt>
                <c:pt idx="8647">
                  <c:v>42.570514689836976</c:v>
                </c:pt>
                <c:pt idx="8648">
                  <c:v>42.468070652406624</c:v>
                </c:pt>
                <c:pt idx="8649">
                  <c:v>42.509048267378766</c:v>
                </c:pt>
                <c:pt idx="8650">
                  <c:v>42.427093037434474</c:v>
                </c:pt>
                <c:pt idx="8651">
                  <c:v>42.512463068626403</c:v>
                </c:pt>
                <c:pt idx="8652">
                  <c:v>41.8655647917941</c:v>
                </c:pt>
                <c:pt idx="8653">
                  <c:v>41.875662231601702</c:v>
                </c:pt>
                <c:pt idx="8654">
                  <c:v>41.845369912178946</c:v>
                </c:pt>
                <c:pt idx="8655">
                  <c:v>41.794882713140971</c:v>
                </c:pt>
                <c:pt idx="8656">
                  <c:v>41.798248526410163</c:v>
                </c:pt>
                <c:pt idx="8657">
                  <c:v>41.798248526410163</c:v>
                </c:pt>
                <c:pt idx="8658">
                  <c:v>41.798248526410163</c:v>
                </c:pt>
                <c:pt idx="8659">
                  <c:v>41.747761327372203</c:v>
                </c:pt>
                <c:pt idx="8660">
                  <c:v>41.747761327372203</c:v>
                </c:pt>
                <c:pt idx="8661">
                  <c:v>41.72420063448785</c:v>
                </c:pt>
                <c:pt idx="8662">
                  <c:v>41.717469007949418</c:v>
                </c:pt>
                <c:pt idx="8663">
                  <c:v>41.69390831506508</c:v>
                </c:pt>
                <c:pt idx="8664">
                  <c:v>41.609762983335152</c:v>
                </c:pt>
                <c:pt idx="8665">
                  <c:v>41.633323676219504</c:v>
                </c:pt>
                <c:pt idx="8666">
                  <c:v>41.599665543527543</c:v>
                </c:pt>
                <c:pt idx="8667">
                  <c:v>41.444838133144465</c:v>
                </c:pt>
                <c:pt idx="8668">
                  <c:v>41.555909971027987</c:v>
                </c:pt>
                <c:pt idx="8669">
                  <c:v>41.566007410835574</c:v>
                </c:pt>
                <c:pt idx="8670">
                  <c:v>41.518886025066799</c:v>
                </c:pt>
                <c:pt idx="8671">
                  <c:v>41.512154398528445</c:v>
                </c:pt>
                <c:pt idx="8672">
                  <c:v>41.475130452567264</c:v>
                </c:pt>
                <c:pt idx="8673">
                  <c:v>41.428009066798495</c:v>
                </c:pt>
                <c:pt idx="8674">
                  <c:v>41.478496265836434</c:v>
                </c:pt>
                <c:pt idx="8675">
                  <c:v>41.451569759682862</c:v>
                </c:pt>
                <c:pt idx="8676">
                  <c:v>39.952963333849908</c:v>
                </c:pt>
                <c:pt idx="8677">
                  <c:v>39.842662968700324</c:v>
                </c:pt>
                <c:pt idx="8678">
                  <c:v>39.871860124181097</c:v>
                </c:pt>
                <c:pt idx="8679">
                  <c:v>39.868615995794343</c:v>
                </c:pt>
                <c:pt idx="8680">
                  <c:v>39.901057279661842</c:v>
                </c:pt>
                <c:pt idx="8681">
                  <c:v>39.875104252567859</c:v>
                </c:pt>
                <c:pt idx="8682">
                  <c:v>39.849151225473832</c:v>
                </c:pt>
                <c:pt idx="8683">
                  <c:v>39.823198198379849</c:v>
                </c:pt>
                <c:pt idx="8684">
                  <c:v>39.800489299672527</c:v>
                </c:pt>
                <c:pt idx="8685">
                  <c:v>39.696677191296473</c:v>
                </c:pt>
                <c:pt idx="8686">
                  <c:v>39.722630218390513</c:v>
                </c:pt>
                <c:pt idx="8687">
                  <c:v>39.696677191296473</c:v>
                </c:pt>
                <c:pt idx="8688">
                  <c:v>39.693433062909769</c:v>
                </c:pt>
                <c:pt idx="8689">
                  <c:v>39.683700677749478</c:v>
                </c:pt>
                <c:pt idx="8690">
                  <c:v>39.540959028732395</c:v>
                </c:pt>
                <c:pt idx="8691">
                  <c:v>39.508517744864896</c:v>
                </c:pt>
                <c:pt idx="8692">
                  <c:v>39.547447285505896</c:v>
                </c:pt>
                <c:pt idx="8693">
                  <c:v>39.433902791969587</c:v>
                </c:pt>
                <c:pt idx="8694">
                  <c:v>39.508517744864896</c:v>
                </c:pt>
                <c:pt idx="8695">
                  <c:v>39.489052974544379</c:v>
                </c:pt>
                <c:pt idx="8696">
                  <c:v>39.485808846157632</c:v>
                </c:pt>
                <c:pt idx="8697">
                  <c:v>39.349555453914036</c:v>
                </c:pt>
                <c:pt idx="8698">
                  <c:v>39.388484994555064</c:v>
                </c:pt>
                <c:pt idx="8699">
                  <c:v>39.394973251328551</c:v>
                </c:pt>
                <c:pt idx="8700">
                  <c:v>39.510259326702126</c:v>
                </c:pt>
                <c:pt idx="8701">
                  <c:v>39.471199779502825</c:v>
                </c:pt>
                <c:pt idx="8702">
                  <c:v>39.419120383237093</c:v>
                </c:pt>
                <c:pt idx="8703">
                  <c:v>39.396335647370869</c:v>
                </c:pt>
                <c:pt idx="8704">
                  <c:v>39.344256251105101</c:v>
                </c:pt>
                <c:pt idx="8705">
                  <c:v>39.347511213371732</c:v>
                </c:pt>
                <c:pt idx="8706">
                  <c:v>39.321471515238841</c:v>
                </c:pt>
                <c:pt idx="8707">
                  <c:v>39.272647081239725</c:v>
                </c:pt>
                <c:pt idx="8708">
                  <c:v>39.249862345373472</c:v>
                </c:pt>
                <c:pt idx="8709">
                  <c:v>39.201037911374343</c:v>
                </c:pt>
                <c:pt idx="8710">
                  <c:v>39.14895851510861</c:v>
                </c:pt>
                <c:pt idx="8711">
                  <c:v>39.14895851510861</c:v>
                </c:pt>
                <c:pt idx="8712">
                  <c:v>39.044799722577153</c:v>
                </c:pt>
                <c:pt idx="8713">
                  <c:v>39.064329496176811</c:v>
                </c:pt>
                <c:pt idx="8714">
                  <c:v>39.096879118842878</c:v>
                </c:pt>
                <c:pt idx="8715">
                  <c:v>39.022014986710907</c:v>
                </c:pt>
                <c:pt idx="8716">
                  <c:v>39.031779873510722</c:v>
                </c:pt>
                <c:pt idx="8717">
                  <c:v>38.982955439511592</c:v>
                </c:pt>
                <c:pt idx="8718">
                  <c:v>38.982955439511592</c:v>
                </c:pt>
                <c:pt idx="8719">
                  <c:v>38.943895892312277</c:v>
                </c:pt>
                <c:pt idx="8720">
                  <c:v>38.833227175247572</c:v>
                </c:pt>
                <c:pt idx="8721">
                  <c:v>38.833227175247572</c:v>
                </c:pt>
                <c:pt idx="8722">
                  <c:v>38.839737099780834</c:v>
                </c:pt>
                <c:pt idx="8723">
                  <c:v>38.872286722446901</c:v>
                </c:pt>
                <c:pt idx="8724">
                  <c:v>38.168283082510406</c:v>
                </c:pt>
                <c:pt idx="8725">
                  <c:v>38.168283082510406</c:v>
                </c:pt>
                <c:pt idx="8726">
                  <c:v>38.171481237563491</c:v>
                </c:pt>
                <c:pt idx="8727">
                  <c:v>38.12670706682011</c:v>
                </c:pt>
                <c:pt idx="8728">
                  <c:v>38.101121826395307</c:v>
                </c:pt>
                <c:pt idx="8729">
                  <c:v>38.078734741023602</c:v>
                </c:pt>
                <c:pt idx="8730">
                  <c:v>38.046753190492595</c:v>
                </c:pt>
                <c:pt idx="8731">
                  <c:v>38.027564260174003</c:v>
                </c:pt>
                <c:pt idx="8732">
                  <c:v>37.97639377932439</c:v>
                </c:pt>
                <c:pt idx="8733">
                  <c:v>37.928421453527875</c:v>
                </c:pt>
                <c:pt idx="8734">
                  <c:v>37.979591934377488</c:v>
                </c:pt>
                <c:pt idx="8735">
                  <c:v>37.909232523209276</c:v>
                </c:pt>
                <c:pt idx="8736">
                  <c:v>37.877250972678276</c:v>
                </c:pt>
                <c:pt idx="8737">
                  <c:v>37.896439902996882</c:v>
                </c:pt>
                <c:pt idx="8738">
                  <c:v>37.848467577200338</c:v>
                </c:pt>
                <c:pt idx="8739">
                  <c:v>37.803693406456958</c:v>
                </c:pt>
                <c:pt idx="8740">
                  <c:v>37.758919235713556</c:v>
                </c:pt>
                <c:pt idx="8741">
                  <c:v>37.771711855925979</c:v>
                </c:pt>
                <c:pt idx="8742">
                  <c:v>37.720541375076351</c:v>
                </c:pt>
                <c:pt idx="8743">
                  <c:v>37.646983808855062</c:v>
                </c:pt>
                <c:pt idx="8744">
                  <c:v>37.704550599810858</c:v>
                </c:pt>
                <c:pt idx="8745">
                  <c:v>37.621398568430251</c:v>
                </c:pt>
                <c:pt idx="8746">
                  <c:v>37.615002258324054</c:v>
                </c:pt>
                <c:pt idx="8747">
                  <c:v>37.563831777474441</c:v>
                </c:pt>
                <c:pt idx="8748">
                  <c:v>38.66257113287169</c:v>
                </c:pt>
                <c:pt idx="8749">
                  <c:v>38.632948347224037</c:v>
                </c:pt>
                <c:pt idx="8750">
                  <c:v>38.560537093418645</c:v>
                </c:pt>
                <c:pt idx="8751">
                  <c:v>38.544079990281077</c:v>
                </c:pt>
                <c:pt idx="8752">
                  <c:v>38.465085895220675</c:v>
                </c:pt>
                <c:pt idx="8753">
                  <c:v>38.465085895220675</c:v>
                </c:pt>
                <c:pt idx="8754">
                  <c:v>38.465085895220675</c:v>
                </c:pt>
                <c:pt idx="8755">
                  <c:v>38.442045950828067</c:v>
                </c:pt>
                <c:pt idx="8756">
                  <c:v>38.395966062042824</c:v>
                </c:pt>
                <c:pt idx="8757">
                  <c:v>38.346594752630075</c:v>
                </c:pt>
                <c:pt idx="8758">
                  <c:v>38.270892078197228</c:v>
                </c:pt>
                <c:pt idx="8759">
                  <c:v>38.247852133804614</c:v>
                </c:pt>
                <c:pt idx="8760">
                  <c:v>38.198480824391872</c:v>
                </c:pt>
                <c:pt idx="8761">
                  <c:v>38.096446784938863</c:v>
                </c:pt>
                <c:pt idx="8762">
                  <c:v>38.040492634271082</c:v>
                </c:pt>
                <c:pt idx="8763">
                  <c:v>38.050366896153605</c:v>
                </c:pt>
                <c:pt idx="8764">
                  <c:v>38.007578427995909</c:v>
                </c:pt>
                <c:pt idx="8765">
                  <c:v>37.9878299042308</c:v>
                </c:pt>
                <c:pt idx="8766">
                  <c:v>37.984538483603274</c:v>
                </c:pt>
                <c:pt idx="8767">
                  <c:v>37.945041436073097</c:v>
                </c:pt>
                <c:pt idx="8768">
                  <c:v>37.889087285405289</c:v>
                </c:pt>
                <c:pt idx="8769">
                  <c:v>37.833133134737537</c:v>
                </c:pt>
                <c:pt idx="8770">
                  <c:v>37.780470404697255</c:v>
                </c:pt>
                <c:pt idx="8771">
                  <c:v>37.744264777794577</c:v>
                </c:pt>
                <c:pt idx="8772">
                  <c:v>37.183596843203446</c:v>
                </c:pt>
                <c:pt idx="8773">
                  <c:v>37.23237087610935</c:v>
                </c:pt>
                <c:pt idx="8774">
                  <c:v>37.160835627847355</c:v>
                </c:pt>
                <c:pt idx="8775">
                  <c:v>37.115313197135222</c:v>
                </c:pt>
                <c:pt idx="8776">
                  <c:v>37.115313197135222</c:v>
                </c:pt>
                <c:pt idx="8777">
                  <c:v>37.095803583972859</c:v>
                </c:pt>
                <c:pt idx="8778">
                  <c:v>36.998255518161116</c:v>
                </c:pt>
                <c:pt idx="8779">
                  <c:v>36.955984689642634</c:v>
                </c:pt>
                <c:pt idx="8780">
                  <c:v>36.86168822602464</c:v>
                </c:pt>
                <c:pt idx="8781">
                  <c:v>36.903959054543051</c:v>
                </c:pt>
                <c:pt idx="8782">
                  <c:v>36.858436623830904</c:v>
                </c:pt>
                <c:pt idx="8783">
                  <c:v>36.812914193118758</c:v>
                </c:pt>
                <c:pt idx="8784">
                  <c:v>36.715366127307</c:v>
                </c:pt>
                <c:pt idx="8785">
                  <c:v>36.595056846139187</c:v>
                </c:pt>
                <c:pt idx="8786">
                  <c:v>36.689353309757202</c:v>
                </c:pt>
                <c:pt idx="8787">
                  <c:v>36.56904402858936</c:v>
                </c:pt>
                <c:pt idx="8788">
                  <c:v>36.604811652720329</c:v>
                </c:pt>
                <c:pt idx="8789">
                  <c:v>36.578798835170545</c:v>
                </c:pt>
                <c:pt idx="8790">
                  <c:v>36.494257178133665</c:v>
                </c:pt>
                <c:pt idx="8791">
                  <c:v>36.409715521096835</c:v>
                </c:pt>
                <c:pt idx="8792">
                  <c:v>36.27314822896038</c:v>
                </c:pt>
                <c:pt idx="8793">
                  <c:v>36.422721929871756</c:v>
                </c:pt>
                <c:pt idx="8794">
                  <c:v>36.305664250897586</c:v>
                </c:pt>
                <c:pt idx="8795">
                  <c:v>36.338180272834869</c:v>
                </c:pt>
                <c:pt idx="8796">
                  <c:v>35.443356553179903</c:v>
                </c:pt>
                <c:pt idx="8797">
                  <c:v>35.386187130095671</c:v>
                </c:pt>
                <c:pt idx="8798">
                  <c:v>35.389363209155931</c:v>
                </c:pt>
                <c:pt idx="8799">
                  <c:v>35.367130655734279</c:v>
                </c:pt>
                <c:pt idx="8800">
                  <c:v>35.341722023252387</c:v>
                </c:pt>
                <c:pt idx="8801">
                  <c:v>35.300432995469386</c:v>
                </c:pt>
                <c:pt idx="8802">
                  <c:v>35.252791809565892</c:v>
                </c:pt>
                <c:pt idx="8803">
                  <c:v>35.186094149300978</c:v>
                </c:pt>
                <c:pt idx="8804">
                  <c:v>35.18927022836121</c:v>
                </c:pt>
                <c:pt idx="8805">
                  <c:v>35.167037674939586</c:v>
                </c:pt>
                <c:pt idx="8806">
                  <c:v>35.119396489036049</c:v>
                </c:pt>
                <c:pt idx="8807">
                  <c:v>35.030466275349504</c:v>
                </c:pt>
                <c:pt idx="8808">
                  <c:v>35.090811777493954</c:v>
                </c:pt>
                <c:pt idx="8809">
                  <c:v>35.017761959108583</c:v>
                </c:pt>
                <c:pt idx="8810">
                  <c:v>35.024114117229068</c:v>
                </c:pt>
                <c:pt idx="8811">
                  <c:v>34.995529405686945</c:v>
                </c:pt>
                <c:pt idx="8812">
                  <c:v>34.995529405686945</c:v>
                </c:pt>
                <c:pt idx="8813">
                  <c:v>34.963768615084625</c:v>
                </c:pt>
                <c:pt idx="8814">
                  <c:v>34.871662322337855</c:v>
                </c:pt>
                <c:pt idx="8815">
                  <c:v>34.827197215494571</c:v>
                </c:pt>
                <c:pt idx="8816">
                  <c:v>34.865310164217384</c:v>
                </c:pt>
                <c:pt idx="8817">
                  <c:v>34.830373294554825</c:v>
                </c:pt>
                <c:pt idx="8818">
                  <c:v>34.789084266771781</c:v>
                </c:pt>
                <c:pt idx="8819">
                  <c:v>34.754147397109215</c:v>
                </c:pt>
                <c:pt idx="8820">
                  <c:v>35.498518891820275</c:v>
                </c:pt>
                <c:pt idx="8821">
                  <c:v>35.427037530334616</c:v>
                </c:pt>
                <c:pt idx="8822">
                  <c:v>35.498518891820275</c:v>
                </c:pt>
                <c:pt idx="8823">
                  <c:v>35.388047696796988</c:v>
                </c:pt>
                <c:pt idx="8824">
                  <c:v>35.388047696796988</c:v>
                </c:pt>
                <c:pt idx="8825">
                  <c:v>35.391296849591832</c:v>
                </c:pt>
                <c:pt idx="8826">
                  <c:v>35.323064640900988</c:v>
                </c:pt>
                <c:pt idx="8827">
                  <c:v>35.323064640900988</c:v>
                </c:pt>
                <c:pt idx="8828">
                  <c:v>35.280825654568574</c:v>
                </c:pt>
                <c:pt idx="8829">
                  <c:v>35.235337515441351</c:v>
                </c:pt>
                <c:pt idx="8830">
                  <c:v>35.144361237186921</c:v>
                </c:pt>
                <c:pt idx="8831">
                  <c:v>35.053384958932455</c:v>
                </c:pt>
                <c:pt idx="8832">
                  <c:v>35.160607001160926</c:v>
                </c:pt>
                <c:pt idx="8833">
                  <c:v>35.098873098059734</c:v>
                </c:pt>
                <c:pt idx="8834">
                  <c:v>35.043637500548066</c:v>
                </c:pt>
                <c:pt idx="8835">
                  <c:v>34.991651055831248</c:v>
                </c:pt>
                <c:pt idx="8836">
                  <c:v>34.936415458319644</c:v>
                </c:pt>
                <c:pt idx="8837">
                  <c:v>34.861684944039204</c:v>
                </c:pt>
                <c:pt idx="8838">
                  <c:v>34.845439180065206</c:v>
                </c:pt>
                <c:pt idx="8839">
                  <c:v>34.816196804911996</c:v>
                </c:pt>
                <c:pt idx="8840">
                  <c:v>34.796701888143183</c:v>
                </c:pt>
                <c:pt idx="8841">
                  <c:v>34.764210360195186</c:v>
                </c:pt>
                <c:pt idx="8842">
                  <c:v>34.689479845914761</c:v>
                </c:pt>
                <c:pt idx="8843">
                  <c:v>34.725220526657566</c:v>
                </c:pt>
                <c:pt idx="8844">
                  <c:v>34.318349483571254</c:v>
                </c:pt>
                <c:pt idx="8845">
                  <c:v>34.315132078754836</c:v>
                </c:pt>
                <c:pt idx="8846">
                  <c:v>34.318349483571254</c:v>
                </c:pt>
                <c:pt idx="8847">
                  <c:v>34.254001387242432</c:v>
                </c:pt>
                <c:pt idx="8848">
                  <c:v>34.257218792058929</c:v>
                </c:pt>
                <c:pt idx="8849">
                  <c:v>34.237914363160272</c:v>
                </c:pt>
                <c:pt idx="8850">
                  <c:v>34.237914363160272</c:v>
                </c:pt>
                <c:pt idx="8851">
                  <c:v>34.196088100546554</c:v>
                </c:pt>
                <c:pt idx="8852">
                  <c:v>34.170348862015061</c:v>
                </c:pt>
                <c:pt idx="8853">
                  <c:v>34.109218170502686</c:v>
                </c:pt>
                <c:pt idx="8854">
                  <c:v>34.022348240458847</c:v>
                </c:pt>
                <c:pt idx="8855">
                  <c:v>34.067391907888982</c:v>
                </c:pt>
                <c:pt idx="8856">
                  <c:v>34.067391907888982</c:v>
                </c:pt>
                <c:pt idx="8857">
                  <c:v>33.996609001927304</c:v>
                </c:pt>
                <c:pt idx="8858">
                  <c:v>33.986956787478</c:v>
                </c:pt>
                <c:pt idx="8859">
                  <c:v>33.951565334497154</c:v>
                </c:pt>
                <c:pt idx="8860">
                  <c:v>33.900086857434104</c:v>
                </c:pt>
                <c:pt idx="8861">
                  <c:v>33.819651737023129</c:v>
                </c:pt>
                <c:pt idx="8862">
                  <c:v>33.845390975554658</c:v>
                </c:pt>
                <c:pt idx="8863">
                  <c:v>33.764955855143675</c:v>
                </c:pt>
                <c:pt idx="8864">
                  <c:v>33.774608069592979</c:v>
                </c:pt>
                <c:pt idx="8865">
                  <c:v>33.597650804688833</c:v>
                </c:pt>
                <c:pt idx="8866">
                  <c:v>33.661998901017604</c:v>
                </c:pt>
                <c:pt idx="8867">
                  <c:v>33.642694472118976</c:v>
                </c:pt>
                <c:pt idx="8868">
                  <c:v>35.421374599994614</c:v>
                </c:pt>
                <c:pt idx="8869">
                  <c:v>35.417989034521284</c:v>
                </c:pt>
                <c:pt idx="8870">
                  <c:v>35.417989034521284</c:v>
                </c:pt>
                <c:pt idx="8871">
                  <c:v>35.370591117894492</c:v>
                </c:pt>
                <c:pt idx="8872">
                  <c:v>35.377362248841202</c:v>
                </c:pt>
                <c:pt idx="8873">
                  <c:v>35.329964332214409</c:v>
                </c:pt>
                <c:pt idx="8874">
                  <c:v>35.350277725054447</c:v>
                </c:pt>
                <c:pt idx="8875">
                  <c:v>35.309650939374372</c:v>
                </c:pt>
                <c:pt idx="8876">
                  <c:v>35.265638588220959</c:v>
                </c:pt>
                <c:pt idx="8877">
                  <c:v>35.241939629907556</c:v>
                </c:pt>
                <c:pt idx="8878">
                  <c:v>35.197927278754129</c:v>
                </c:pt>
                <c:pt idx="8879">
                  <c:v>35.126830403813955</c:v>
                </c:pt>
                <c:pt idx="8880">
                  <c:v>35.126830403813955</c:v>
                </c:pt>
                <c:pt idx="8881">
                  <c:v>35.167457189494044</c:v>
                </c:pt>
                <c:pt idx="8882">
                  <c:v>35.086203618133872</c:v>
                </c:pt>
                <c:pt idx="8883">
                  <c:v>35.055733528873816</c:v>
                </c:pt>
                <c:pt idx="8884">
                  <c:v>34.98125108846029</c:v>
                </c:pt>
                <c:pt idx="8885">
                  <c:v>34.913539778993474</c:v>
                </c:pt>
                <c:pt idx="8886">
                  <c:v>34.944009868253524</c:v>
                </c:pt>
                <c:pt idx="8887">
                  <c:v>34.866141862366696</c:v>
                </c:pt>
                <c:pt idx="8888">
                  <c:v>34.933853171833505</c:v>
                </c:pt>
                <c:pt idx="8889">
                  <c:v>34.828900642159986</c:v>
                </c:pt>
                <c:pt idx="8890">
                  <c:v>34.923696475413479</c:v>
                </c:pt>
                <c:pt idx="8891">
                  <c:v>34.889840820680078</c:v>
                </c:pt>
                <c:pt idx="8892">
                  <c:v>48.585987021885842</c:v>
                </c:pt>
                <c:pt idx="8893">
                  <c:v>48.515220212871462</c:v>
                </c:pt>
                <c:pt idx="8894">
                  <c:v>48.496349063800956</c:v>
                </c:pt>
                <c:pt idx="8895">
                  <c:v>48.435017829321843</c:v>
                </c:pt>
                <c:pt idx="8896">
                  <c:v>48.401993318448447</c:v>
                </c:pt>
                <c:pt idx="8897">
                  <c:v>48.406711105716049</c:v>
                </c:pt>
                <c:pt idx="8898">
                  <c:v>48.373686594842681</c:v>
                </c:pt>
                <c:pt idx="8899">
                  <c:v>48.284048636757831</c:v>
                </c:pt>
                <c:pt idx="8900">
                  <c:v>48.222717402278725</c:v>
                </c:pt>
                <c:pt idx="8901">
                  <c:v>48.194410678672952</c:v>
                </c:pt>
                <c:pt idx="8902">
                  <c:v>48.199128465940554</c:v>
                </c:pt>
                <c:pt idx="8903">
                  <c:v>48.166103955067186</c:v>
                </c:pt>
                <c:pt idx="8904">
                  <c:v>48.161386167799542</c:v>
                </c:pt>
                <c:pt idx="8905">
                  <c:v>48.100054933320443</c:v>
                </c:pt>
                <c:pt idx="8906">
                  <c:v>47.972674677094538</c:v>
                </c:pt>
                <c:pt idx="8907">
                  <c:v>48.038723698841316</c:v>
                </c:pt>
                <c:pt idx="8908">
                  <c:v>47.944367953488786</c:v>
                </c:pt>
                <c:pt idx="8909">
                  <c:v>47.699043015572293</c:v>
                </c:pt>
                <c:pt idx="8910">
                  <c:v>47.949085740756416</c:v>
                </c:pt>
                <c:pt idx="8911">
                  <c:v>47.901907868080166</c:v>
                </c:pt>
                <c:pt idx="8912">
                  <c:v>47.821705484530547</c:v>
                </c:pt>
                <c:pt idx="8913">
                  <c:v>47.897190080812543</c:v>
                </c:pt>
                <c:pt idx="8914">
                  <c:v>47.816987697262888</c:v>
                </c:pt>
                <c:pt idx="8915">
                  <c:v>47.906625655347774</c:v>
                </c:pt>
                <c:pt idx="8916">
                  <c:v>45.196815444871049</c:v>
                </c:pt>
                <c:pt idx="8917">
                  <c:v>45.089993163388499</c:v>
                </c:pt>
                <c:pt idx="8918">
                  <c:v>45.147855232524904</c:v>
                </c:pt>
                <c:pt idx="8919">
                  <c:v>45.147855232524904</c:v>
                </c:pt>
                <c:pt idx="8920">
                  <c:v>45.089993163388499</c:v>
                </c:pt>
                <c:pt idx="8921">
                  <c:v>45.063287593017854</c:v>
                </c:pt>
                <c:pt idx="8922">
                  <c:v>45.063287593017854</c:v>
                </c:pt>
                <c:pt idx="8923">
                  <c:v>44.974269025115795</c:v>
                </c:pt>
                <c:pt idx="8924">
                  <c:v>44.809584674496918</c:v>
                </c:pt>
                <c:pt idx="8925">
                  <c:v>44.920857884374549</c:v>
                </c:pt>
                <c:pt idx="8926">
                  <c:v>44.894152314003939</c:v>
                </c:pt>
                <c:pt idx="8927">
                  <c:v>44.836290244867556</c:v>
                </c:pt>
                <c:pt idx="8928">
                  <c:v>44.800682817706729</c:v>
                </c:pt>
                <c:pt idx="8929">
                  <c:v>44.782879104126309</c:v>
                </c:pt>
                <c:pt idx="8930">
                  <c:v>44.689409607829134</c:v>
                </c:pt>
                <c:pt idx="8931">
                  <c:v>44.662704037458511</c:v>
                </c:pt>
                <c:pt idx="8932">
                  <c:v>44.653802180668279</c:v>
                </c:pt>
                <c:pt idx="8933">
                  <c:v>44.622645681902554</c:v>
                </c:pt>
                <c:pt idx="8934">
                  <c:v>44.613743825112344</c:v>
                </c:pt>
                <c:pt idx="8935">
                  <c:v>44.395648333752227</c:v>
                </c:pt>
                <c:pt idx="8936">
                  <c:v>44.484666901654293</c:v>
                </c:pt>
                <c:pt idx="8937">
                  <c:v>44.404550190542444</c:v>
                </c:pt>
                <c:pt idx="8938">
                  <c:v>44.457961331283684</c:v>
                </c:pt>
                <c:pt idx="8939">
                  <c:v>44.342237193010973</c:v>
                </c:pt>
                <c:pt idx="8940">
                  <c:v>30.00288182124784</c:v>
                </c:pt>
                <c:pt idx="8941">
                  <c:v>29.930661633119581</c:v>
                </c:pt>
                <c:pt idx="8942">
                  <c:v>29.951725854656988</c:v>
                </c:pt>
                <c:pt idx="8943">
                  <c:v>29.915615760592853</c:v>
                </c:pt>
                <c:pt idx="8944">
                  <c:v>29.804276303895115</c:v>
                </c:pt>
                <c:pt idx="8945">
                  <c:v>29.765157035325625</c:v>
                </c:pt>
                <c:pt idx="8946">
                  <c:v>29.840386397959236</c:v>
                </c:pt>
                <c:pt idx="8947">
                  <c:v>29.897560713560793</c:v>
                </c:pt>
                <c:pt idx="8948">
                  <c:v>29.747101988293583</c:v>
                </c:pt>
                <c:pt idx="8949">
                  <c:v>29.76816620983098</c:v>
                </c:pt>
                <c:pt idx="8950">
                  <c:v>29.710991894229444</c:v>
                </c:pt>
                <c:pt idx="8951">
                  <c:v>29.732056115766856</c:v>
                </c:pt>
                <c:pt idx="8952">
                  <c:v>29.707982719724107</c:v>
                </c:pt>
                <c:pt idx="8953">
                  <c:v>29.650808404122561</c:v>
                </c:pt>
                <c:pt idx="8954">
                  <c:v>29.632753357090497</c:v>
                </c:pt>
                <c:pt idx="8955">
                  <c:v>29.581597390499631</c:v>
                </c:pt>
                <c:pt idx="8956">
                  <c:v>29.620716659069107</c:v>
                </c:pt>
                <c:pt idx="8957">
                  <c:v>29.545487296435496</c:v>
                </c:pt>
                <c:pt idx="8958">
                  <c:v>29.527432249403429</c:v>
                </c:pt>
                <c:pt idx="8959">
                  <c:v>29.503358853360684</c:v>
                </c:pt>
                <c:pt idx="8960">
                  <c:v>29.325817557545363</c:v>
                </c:pt>
                <c:pt idx="8961">
                  <c:v>29.428129490727056</c:v>
                </c:pt>
                <c:pt idx="8962">
                  <c:v>29.40104692017897</c:v>
                </c:pt>
                <c:pt idx="8963">
                  <c:v>29.382991873146896</c:v>
                </c:pt>
                <c:pt idx="8964">
                  <c:v>28.352918325849458</c:v>
                </c:pt>
                <c:pt idx="8965">
                  <c:v>28.393737094161107</c:v>
                </c:pt>
                <c:pt idx="8966">
                  <c:v>28.344171446925532</c:v>
                </c:pt>
                <c:pt idx="8967">
                  <c:v>28.3587495784654</c:v>
                </c:pt>
                <c:pt idx="8968">
                  <c:v>28.253787031378284</c:v>
                </c:pt>
                <c:pt idx="8969">
                  <c:v>28.344171446925532</c:v>
                </c:pt>
                <c:pt idx="8970">
                  <c:v>28.218799515682587</c:v>
                </c:pt>
                <c:pt idx="8971">
                  <c:v>28.271280789226143</c:v>
                </c:pt>
                <c:pt idx="8972">
                  <c:v>28.198390131526747</c:v>
                </c:pt>
                <c:pt idx="8973">
                  <c:v>28.233377647222461</c:v>
                </c:pt>
                <c:pt idx="8974">
                  <c:v>28.233377647222461</c:v>
                </c:pt>
                <c:pt idx="8975">
                  <c:v>28.218799515682587</c:v>
                </c:pt>
                <c:pt idx="8976">
                  <c:v>28.198390131526747</c:v>
                </c:pt>
                <c:pt idx="8977">
                  <c:v>28.052608816127975</c:v>
                </c:pt>
                <c:pt idx="8978">
                  <c:v>28.119668221211427</c:v>
                </c:pt>
                <c:pt idx="8979">
                  <c:v>28.029283805664161</c:v>
                </c:pt>
                <c:pt idx="8980">
                  <c:v>28.073018200283798</c:v>
                </c:pt>
                <c:pt idx="8981">
                  <c:v>28.052608816127975</c:v>
                </c:pt>
                <c:pt idx="8982">
                  <c:v>27.97097127950466</c:v>
                </c:pt>
                <c:pt idx="8983">
                  <c:v>28.061355695051894</c:v>
                </c:pt>
                <c:pt idx="8984">
                  <c:v>28.029283805664161</c:v>
                </c:pt>
                <c:pt idx="8985">
                  <c:v>27.997211916276456</c:v>
                </c:pt>
                <c:pt idx="8986">
                  <c:v>27.991380663660493</c:v>
                </c:pt>
                <c:pt idx="8987">
                  <c:v>27.988465037352512</c:v>
                </c:pt>
                <c:pt idx="8988">
                  <c:v>26.726513830664551</c:v>
                </c:pt>
                <c:pt idx="8989">
                  <c:v>26.7209472387426</c:v>
                </c:pt>
                <c:pt idx="8990">
                  <c:v>26.66806461548407</c:v>
                </c:pt>
                <c:pt idx="8991">
                  <c:v>26.718163942781629</c:v>
                </c:pt>
                <c:pt idx="8992">
                  <c:v>26.684764391249924</c:v>
                </c:pt>
                <c:pt idx="8993">
                  <c:v>26.66806461548407</c:v>
                </c:pt>
                <c:pt idx="8994">
                  <c:v>26.648581543757224</c:v>
                </c:pt>
                <c:pt idx="8995">
                  <c:v>26.631881767991395</c:v>
                </c:pt>
                <c:pt idx="8996">
                  <c:v>26.615181992225533</c:v>
                </c:pt>
                <c:pt idx="8997">
                  <c:v>26.615181992225533</c:v>
                </c:pt>
                <c:pt idx="8998">
                  <c:v>26.615181992225533</c:v>
                </c:pt>
                <c:pt idx="8999">
                  <c:v>26.598482216459672</c:v>
                </c:pt>
                <c:pt idx="9000">
                  <c:v>26.565082664927942</c:v>
                </c:pt>
                <c:pt idx="9001">
                  <c:v>26.548382889162092</c:v>
                </c:pt>
                <c:pt idx="9002">
                  <c:v>26.509416745708439</c:v>
                </c:pt>
                <c:pt idx="9003">
                  <c:v>26.478800490137697</c:v>
                </c:pt>
                <c:pt idx="9004">
                  <c:v>26.456534122449902</c:v>
                </c:pt>
                <c:pt idx="9005">
                  <c:v>26.450967530527937</c:v>
                </c:pt>
                <c:pt idx="9006">
                  <c:v>26.386951723425515</c:v>
                </c:pt>
                <c:pt idx="9007">
                  <c:v>26.375818539581591</c:v>
                </c:pt>
                <c:pt idx="9008">
                  <c:v>26.375818539581591</c:v>
                </c:pt>
                <c:pt idx="9009">
                  <c:v>26.33128580420599</c:v>
                </c:pt>
                <c:pt idx="9010">
                  <c:v>26.345202284010856</c:v>
                </c:pt>
                <c:pt idx="9011">
                  <c:v>26.35633546785478</c:v>
                </c:pt>
                <c:pt idx="9012">
                  <c:v>26.174441589638576</c:v>
                </c:pt>
                <c:pt idx="9013">
                  <c:v>26.166138805581081</c:v>
                </c:pt>
                <c:pt idx="9014">
                  <c:v>26.13292766935124</c:v>
                </c:pt>
                <c:pt idx="9015">
                  <c:v>26.119089695922128</c:v>
                </c:pt>
                <c:pt idx="9016">
                  <c:v>26.072040586263142</c:v>
                </c:pt>
                <c:pt idx="9017">
                  <c:v>26.052667423462413</c:v>
                </c:pt>
                <c:pt idx="9018">
                  <c:v>26.072040586263142</c:v>
                </c:pt>
                <c:pt idx="9019">
                  <c:v>26.072040586263142</c:v>
                </c:pt>
                <c:pt idx="9020">
                  <c:v>26.041597044719119</c:v>
                </c:pt>
                <c:pt idx="9021">
                  <c:v>25.991780340374319</c:v>
                </c:pt>
                <c:pt idx="9022">
                  <c:v>25.994547935060137</c:v>
                </c:pt>
                <c:pt idx="9023">
                  <c:v>25.975174772259404</c:v>
                </c:pt>
                <c:pt idx="9024">
                  <c:v>25.889379336998918</c:v>
                </c:pt>
                <c:pt idx="9025">
                  <c:v>25.903217310428033</c:v>
                </c:pt>
                <c:pt idx="9026">
                  <c:v>25.903217310428033</c:v>
                </c:pt>
                <c:pt idx="9027">
                  <c:v>25.850633011397427</c:v>
                </c:pt>
                <c:pt idx="9028">
                  <c:v>25.82572465922502</c:v>
                </c:pt>
                <c:pt idx="9029">
                  <c:v>25.798048712366807</c:v>
                </c:pt>
                <c:pt idx="9030">
                  <c:v>25.778675549566056</c:v>
                </c:pt>
                <c:pt idx="9031">
                  <c:v>25.806351496424284</c:v>
                </c:pt>
                <c:pt idx="9032">
                  <c:v>25.767605170822772</c:v>
                </c:pt>
                <c:pt idx="9033">
                  <c:v>25.775907954880243</c:v>
                </c:pt>
                <c:pt idx="9034">
                  <c:v>25.756534792079492</c:v>
                </c:pt>
                <c:pt idx="9035">
                  <c:v>25.773140360194425</c:v>
                </c:pt>
                <c:pt idx="9036">
                  <c:v>25.197478837799149</c:v>
                </c:pt>
                <c:pt idx="9037">
                  <c:v>25.148764362970184</c:v>
                </c:pt>
                <c:pt idx="9038">
                  <c:v>25.162296161533789</c:v>
                </c:pt>
                <c:pt idx="9039">
                  <c:v>25.116288046417544</c:v>
                </c:pt>
                <c:pt idx="9040">
                  <c:v>25.118994406130255</c:v>
                </c:pt>
                <c:pt idx="9041">
                  <c:v>25.102756247853936</c:v>
                </c:pt>
                <c:pt idx="9042">
                  <c:v>25.102756247853936</c:v>
                </c:pt>
                <c:pt idx="9043">
                  <c:v>25.008033657908729</c:v>
                </c:pt>
                <c:pt idx="9044">
                  <c:v>25.086518089577609</c:v>
                </c:pt>
                <c:pt idx="9045">
                  <c:v>25.067573571588582</c:v>
                </c:pt>
                <c:pt idx="9046">
                  <c:v>25.021565456472331</c:v>
                </c:pt>
                <c:pt idx="9047">
                  <c:v>24.99179549963241</c:v>
                </c:pt>
                <c:pt idx="9048">
                  <c:v>25.005327298196001</c:v>
                </c:pt>
                <c:pt idx="9049">
                  <c:v>24.986382780206966</c:v>
                </c:pt>
                <c:pt idx="9050">
                  <c:v>24.962025542792489</c:v>
                </c:pt>
                <c:pt idx="9051">
                  <c:v>24.970144621930643</c:v>
                </c:pt>
                <c:pt idx="9052">
                  <c:v>24.897072909687196</c:v>
                </c:pt>
                <c:pt idx="9053">
                  <c:v>24.845652075145512</c:v>
                </c:pt>
                <c:pt idx="9054">
                  <c:v>24.842945715432798</c:v>
                </c:pt>
                <c:pt idx="9055">
                  <c:v>24.867302952847279</c:v>
                </c:pt>
                <c:pt idx="9056">
                  <c:v>24.845652075145512</c:v>
                </c:pt>
                <c:pt idx="9057">
                  <c:v>24.83482663629464</c:v>
                </c:pt>
                <c:pt idx="9058">
                  <c:v>24.815882118305591</c:v>
                </c:pt>
                <c:pt idx="9059">
                  <c:v>24.853771154283688</c:v>
                </c:pt>
                <c:pt idx="9060">
                  <c:v>25.083812309174807</c:v>
                </c:pt>
                <c:pt idx="9061">
                  <c:v>25.075608254735492</c:v>
                </c:pt>
                <c:pt idx="9062">
                  <c:v>25.059200145856916</c:v>
                </c:pt>
                <c:pt idx="9063">
                  <c:v>25.012710504034239</c:v>
                </c:pt>
                <c:pt idx="9064">
                  <c:v>24.900588426697208</c:v>
                </c:pt>
                <c:pt idx="9065">
                  <c:v>25.048261406604531</c:v>
                </c:pt>
                <c:pt idx="9066">
                  <c:v>24.968955547024677</c:v>
                </c:pt>
                <c:pt idx="9067">
                  <c:v>24.938874014080596</c:v>
                </c:pt>
                <c:pt idx="9068">
                  <c:v>24.922465905201989</c:v>
                </c:pt>
                <c:pt idx="9069">
                  <c:v>24.892384372257919</c:v>
                </c:pt>
                <c:pt idx="9070">
                  <c:v>24.908792481136494</c:v>
                </c:pt>
                <c:pt idx="9071">
                  <c:v>24.878710948192424</c:v>
                </c:pt>
                <c:pt idx="9072">
                  <c:v>24.859568154500735</c:v>
                </c:pt>
                <c:pt idx="9073">
                  <c:v>24.813078512678068</c:v>
                </c:pt>
                <c:pt idx="9074">
                  <c:v>24.799405088612573</c:v>
                </c:pt>
                <c:pt idx="9075">
                  <c:v>24.755650131602987</c:v>
                </c:pt>
                <c:pt idx="9076">
                  <c:v>24.722833913845804</c:v>
                </c:pt>
                <c:pt idx="9077">
                  <c:v>24.668140217583833</c:v>
                </c:pt>
                <c:pt idx="9078">
                  <c:v>24.668140217583833</c:v>
                </c:pt>
                <c:pt idx="9079">
                  <c:v>24.648997423892155</c:v>
                </c:pt>
                <c:pt idx="9080">
                  <c:v>24.662670847957635</c:v>
                </c:pt>
                <c:pt idx="9081">
                  <c:v>24.646262739079056</c:v>
                </c:pt>
                <c:pt idx="9082">
                  <c:v>24.63532399982666</c:v>
                </c:pt>
                <c:pt idx="9083">
                  <c:v>24.536875346555121</c:v>
                </c:pt>
                <c:pt idx="9084">
                  <c:v>25.517330266420561</c:v>
                </c:pt>
                <c:pt idx="9085">
                  <c:v>25.494651897272711</c:v>
                </c:pt>
                <c:pt idx="9086">
                  <c:v>25.480477916555287</c:v>
                </c:pt>
                <c:pt idx="9087">
                  <c:v>25.494651897272711</c:v>
                </c:pt>
                <c:pt idx="9088">
                  <c:v>25.497486693416192</c:v>
                </c:pt>
                <c:pt idx="9089">
                  <c:v>25.432286382116104</c:v>
                </c:pt>
                <c:pt idx="9090">
                  <c:v>25.420947197542187</c:v>
                </c:pt>
                <c:pt idx="9091">
                  <c:v>25.437955974403089</c:v>
                </c:pt>
                <c:pt idx="9092">
                  <c:v>25.423781993685662</c:v>
                </c:pt>
                <c:pt idx="9093">
                  <c:v>25.403938420681296</c:v>
                </c:pt>
                <c:pt idx="9094">
                  <c:v>25.372755663103</c:v>
                </c:pt>
                <c:pt idx="9095">
                  <c:v>25.372755663103</c:v>
                </c:pt>
                <c:pt idx="9096">
                  <c:v>25.321729332520313</c:v>
                </c:pt>
                <c:pt idx="9097">
                  <c:v>25.367086070816033</c:v>
                </c:pt>
                <c:pt idx="9098">
                  <c:v>25.333068517094258</c:v>
                </c:pt>
                <c:pt idx="9099">
                  <c:v>25.282042186511571</c:v>
                </c:pt>
                <c:pt idx="9100">
                  <c:v>25.30472055565944</c:v>
                </c:pt>
                <c:pt idx="9101">
                  <c:v>25.259363817363724</c:v>
                </c:pt>
                <c:pt idx="9102">
                  <c:v>25.2792073903681</c:v>
                </c:pt>
                <c:pt idx="9103">
                  <c:v>25.248024632789786</c:v>
                </c:pt>
                <c:pt idx="9104">
                  <c:v>25.219676671354986</c:v>
                </c:pt>
                <c:pt idx="9105">
                  <c:v>25.219676671354986</c:v>
                </c:pt>
                <c:pt idx="9106">
                  <c:v>25.185659117633193</c:v>
                </c:pt>
                <c:pt idx="9107">
                  <c:v>25.145971971624473</c:v>
                </c:pt>
                <c:pt idx="9108">
                  <c:v>24.789473378482835</c:v>
                </c:pt>
                <c:pt idx="9109">
                  <c:v>24.565333819423319</c:v>
                </c:pt>
                <c:pt idx="9110">
                  <c:v>24.61237545527533</c:v>
                </c:pt>
                <c:pt idx="9111">
                  <c:v>24.598539680024729</c:v>
                </c:pt>
                <c:pt idx="9112">
                  <c:v>24.518292183571329</c:v>
                </c:pt>
                <c:pt idx="9113">
                  <c:v>24.521059338621452</c:v>
                </c:pt>
                <c:pt idx="9114">
                  <c:v>24.523826493671585</c:v>
                </c:pt>
                <c:pt idx="9115">
                  <c:v>24.507223563370864</c:v>
                </c:pt>
                <c:pt idx="9116">
                  <c:v>24.476784857819585</c:v>
                </c:pt>
                <c:pt idx="9117">
                  <c:v>24.432510377017692</c:v>
                </c:pt>
                <c:pt idx="9118">
                  <c:v>24.44634615226828</c:v>
                </c:pt>
                <c:pt idx="9119">
                  <c:v>24.399304516416294</c:v>
                </c:pt>
                <c:pt idx="9120">
                  <c:v>24.399304516416294</c:v>
                </c:pt>
                <c:pt idx="9121">
                  <c:v>24.377167276015356</c:v>
                </c:pt>
                <c:pt idx="9122">
                  <c:v>24.36056434571465</c:v>
                </c:pt>
                <c:pt idx="9123">
                  <c:v>24.368865810865003</c:v>
                </c:pt>
                <c:pt idx="9124">
                  <c:v>24.332892795213489</c:v>
                </c:pt>
                <c:pt idx="9125">
                  <c:v>24.302454089662188</c:v>
                </c:pt>
                <c:pt idx="9126">
                  <c:v>24.307988399762426</c:v>
                </c:pt>
                <c:pt idx="9127">
                  <c:v>24.27201538411089</c:v>
                </c:pt>
                <c:pt idx="9128">
                  <c:v>24.3052212447123</c:v>
                </c:pt>
                <c:pt idx="9129">
                  <c:v>24.299686934612076</c:v>
                </c:pt>
                <c:pt idx="9130">
                  <c:v>24.224973748258904</c:v>
                </c:pt>
                <c:pt idx="9131">
                  <c:v>24.255412453810187</c:v>
                </c:pt>
                <c:pt idx="9132">
                  <c:v>22.749942575618594</c:v>
                </c:pt>
                <c:pt idx="9133">
                  <c:v>22.786328057487903</c:v>
                </c:pt>
                <c:pt idx="9134">
                  <c:v>22.768135316553245</c:v>
                </c:pt>
                <c:pt idx="9135">
                  <c:v>22.72915087169326</c:v>
                </c:pt>
                <c:pt idx="9136">
                  <c:v>22.716156056739941</c:v>
                </c:pt>
                <c:pt idx="9137">
                  <c:v>22.687567463842633</c:v>
                </c:pt>
                <c:pt idx="9138">
                  <c:v>22.687567463842633</c:v>
                </c:pt>
                <c:pt idx="9139">
                  <c:v>22.658978870945301</c:v>
                </c:pt>
                <c:pt idx="9140">
                  <c:v>22.653780944963966</c:v>
                </c:pt>
                <c:pt idx="9141">
                  <c:v>22.656379907954648</c:v>
                </c:pt>
                <c:pt idx="9142">
                  <c:v>22.669374722907971</c:v>
                </c:pt>
                <c:pt idx="9143">
                  <c:v>22.67717161187997</c:v>
                </c:pt>
                <c:pt idx="9144">
                  <c:v>22.653780944963966</c:v>
                </c:pt>
                <c:pt idx="9145">
                  <c:v>22.656379907954648</c:v>
                </c:pt>
                <c:pt idx="9146">
                  <c:v>22.638187167019993</c:v>
                </c:pt>
                <c:pt idx="9147">
                  <c:v>22.583608944216003</c:v>
                </c:pt>
                <c:pt idx="9148">
                  <c:v>22.588806870197317</c:v>
                </c:pt>
                <c:pt idx="9149">
                  <c:v>22.575812055244008</c:v>
                </c:pt>
                <c:pt idx="9150">
                  <c:v>22.619994426085334</c:v>
                </c:pt>
                <c:pt idx="9151">
                  <c:v>22.586207907206674</c:v>
                </c:pt>
                <c:pt idx="9152">
                  <c:v>22.612197537113321</c:v>
                </c:pt>
                <c:pt idx="9153">
                  <c:v>22.518634869449361</c:v>
                </c:pt>
                <c:pt idx="9154">
                  <c:v>22.552421388328014</c:v>
                </c:pt>
                <c:pt idx="9155">
                  <c:v>22.586207907206674</c:v>
                </c:pt>
                <c:pt idx="9156">
                  <c:v>21.083970078047081</c:v>
                </c:pt>
                <c:pt idx="9157">
                  <c:v>21.091260129857105</c:v>
                </c:pt>
                <c:pt idx="9158">
                  <c:v>21.091260129857105</c:v>
                </c:pt>
                <c:pt idx="9159">
                  <c:v>21.103410216207127</c:v>
                </c:pt>
                <c:pt idx="9160">
                  <c:v>21.052379853536983</c:v>
                </c:pt>
                <c:pt idx="9161">
                  <c:v>21.079110043507058</c:v>
                </c:pt>
                <c:pt idx="9162">
                  <c:v>21.040229767186972</c:v>
                </c:pt>
                <c:pt idx="9163">
                  <c:v>21.0110695599469</c:v>
                </c:pt>
                <c:pt idx="9164">
                  <c:v>20.998919473596864</c:v>
                </c:pt>
                <c:pt idx="9165">
                  <c:v>20.972189283626786</c:v>
                </c:pt>
                <c:pt idx="9166">
                  <c:v>20.96003919727676</c:v>
                </c:pt>
                <c:pt idx="9167">
                  <c:v>20.974619300896794</c:v>
                </c:pt>
                <c:pt idx="9168">
                  <c:v>20.972189283626786</c:v>
                </c:pt>
                <c:pt idx="9169">
                  <c:v>20.918728903686659</c:v>
                </c:pt>
                <c:pt idx="9170">
                  <c:v>20.926018955496691</c:v>
                </c:pt>
                <c:pt idx="9171">
                  <c:v>20.87984862736657</c:v>
                </c:pt>
                <c:pt idx="9172">
                  <c:v>20.899288765526624</c:v>
                </c:pt>
                <c:pt idx="9173">
                  <c:v>20.87984862736657</c:v>
                </c:pt>
                <c:pt idx="9174">
                  <c:v>20.838538333776452</c:v>
                </c:pt>
                <c:pt idx="9175">
                  <c:v>20.823958230156425</c:v>
                </c:pt>
                <c:pt idx="9176">
                  <c:v>20.819098195616434</c:v>
                </c:pt>
                <c:pt idx="9177">
                  <c:v>20.741337642976205</c:v>
                </c:pt>
                <c:pt idx="9178">
                  <c:v>20.789937988376323</c:v>
                </c:pt>
                <c:pt idx="9179">
                  <c:v>20.799658057456355</c:v>
                </c:pt>
                <c:pt idx="9180">
                  <c:v>20.579010757368938</c:v>
                </c:pt>
                <c:pt idx="9181">
                  <c:v>20.557367548169964</c:v>
                </c:pt>
                <c:pt idx="9182">
                  <c:v>20.557367548169964</c:v>
                </c:pt>
                <c:pt idx="9183">
                  <c:v>20.554962747147876</c:v>
                </c:pt>
                <c:pt idx="9184">
                  <c:v>20.547748344081526</c:v>
                </c:pt>
                <c:pt idx="9185">
                  <c:v>20.45636590524142</c:v>
                </c:pt>
                <c:pt idx="9186">
                  <c:v>20.518890731816235</c:v>
                </c:pt>
                <c:pt idx="9187">
                  <c:v>20.509271527727787</c:v>
                </c:pt>
                <c:pt idx="9188">
                  <c:v>20.509271527727787</c:v>
                </c:pt>
                <c:pt idx="9189">
                  <c:v>20.45636590524142</c:v>
                </c:pt>
                <c:pt idx="9190">
                  <c:v>20.482818716484616</c:v>
                </c:pt>
                <c:pt idx="9191">
                  <c:v>20.458770706263522</c:v>
                </c:pt>
                <c:pt idx="9192">
                  <c:v>20.429913093998223</c:v>
                </c:pt>
                <c:pt idx="9193">
                  <c:v>20.45396110421931</c:v>
                </c:pt>
                <c:pt idx="9194">
                  <c:v>20.413079486843454</c:v>
                </c:pt>
                <c:pt idx="9195">
                  <c:v>20.401055481732918</c:v>
                </c:pt>
                <c:pt idx="9196">
                  <c:v>20.369793068445503</c:v>
                </c:pt>
                <c:pt idx="9197">
                  <c:v>20.340935456180198</c:v>
                </c:pt>
                <c:pt idx="9198">
                  <c:v>20.377007471511828</c:v>
                </c:pt>
                <c:pt idx="9199">
                  <c:v>20.410674685821334</c:v>
                </c:pt>
                <c:pt idx="9200">
                  <c:v>20.369793068445503</c:v>
                </c:pt>
                <c:pt idx="9201">
                  <c:v>20.381817073556046</c:v>
                </c:pt>
                <c:pt idx="9202">
                  <c:v>20.360173864357066</c:v>
                </c:pt>
                <c:pt idx="9203">
                  <c:v>20.35776906333496</c:v>
                </c:pt>
                <c:pt idx="9204">
                  <c:v>19.221146418067139</c:v>
                </c:pt>
                <c:pt idx="9205">
                  <c:v>19.212061057333948</c:v>
                </c:pt>
                <c:pt idx="9206">
                  <c:v>19.237045799350231</c:v>
                </c:pt>
                <c:pt idx="9207">
                  <c:v>19.202975696600774</c:v>
                </c:pt>
                <c:pt idx="9208">
                  <c:v>19.227960438617046</c:v>
                </c:pt>
                <c:pt idx="9209">
                  <c:v>19.189347655500974</c:v>
                </c:pt>
                <c:pt idx="9210">
                  <c:v>19.171176934034595</c:v>
                </c:pt>
                <c:pt idx="9211">
                  <c:v>19.16663425366799</c:v>
                </c:pt>
                <c:pt idx="9212">
                  <c:v>19.15527755275151</c:v>
                </c:pt>
                <c:pt idx="9213">
                  <c:v>19.141649511651718</c:v>
                </c:pt>
                <c:pt idx="9214">
                  <c:v>19.121207450002046</c:v>
                </c:pt>
                <c:pt idx="9215">
                  <c:v>19.157548892934802</c:v>
                </c:pt>
                <c:pt idx="9216">
                  <c:v>19.13256415091854</c:v>
                </c:pt>
                <c:pt idx="9217">
                  <c:v>19.114393429452168</c:v>
                </c:pt>
                <c:pt idx="9218">
                  <c:v>19.103036728535663</c:v>
                </c:pt>
                <c:pt idx="9219">
                  <c:v>19.064423945419591</c:v>
                </c:pt>
                <c:pt idx="9220">
                  <c:v>19.053067244503112</c:v>
                </c:pt>
                <c:pt idx="9221">
                  <c:v>19.078051986519384</c:v>
                </c:pt>
                <c:pt idx="9222">
                  <c:v>19.021268481936943</c:v>
                </c:pt>
                <c:pt idx="9223">
                  <c:v>18.996283739920663</c:v>
                </c:pt>
                <c:pt idx="9224">
                  <c:v>18.994012399737361</c:v>
                </c:pt>
                <c:pt idx="9225">
                  <c:v>19.012183121203755</c:v>
                </c:pt>
                <c:pt idx="9226">
                  <c:v>19.009911781020456</c:v>
                </c:pt>
                <c:pt idx="9227">
                  <c:v>18.962213637171182</c:v>
                </c:pt>
                <c:pt idx="9228">
                  <c:v>18.624311760212834</c:v>
                </c:pt>
                <c:pt idx="9229">
                  <c:v>18.619863350302246</c:v>
                </c:pt>
                <c:pt idx="9230">
                  <c:v>18.606518120570534</c:v>
                </c:pt>
                <c:pt idx="9231">
                  <c:v>18.628760170123371</c:v>
                </c:pt>
                <c:pt idx="9232">
                  <c:v>18.597621300749388</c:v>
                </c:pt>
                <c:pt idx="9233">
                  <c:v>18.606518120570534</c:v>
                </c:pt>
                <c:pt idx="9234">
                  <c:v>18.586500275972956</c:v>
                </c:pt>
                <c:pt idx="9235">
                  <c:v>18.557585611554281</c:v>
                </c:pt>
                <c:pt idx="9236">
                  <c:v>18.584276071017687</c:v>
                </c:pt>
                <c:pt idx="9237">
                  <c:v>18.570930841285982</c:v>
                </c:pt>
                <c:pt idx="9238">
                  <c:v>18.559809816509556</c:v>
                </c:pt>
                <c:pt idx="9239">
                  <c:v>18.559809816509556</c:v>
                </c:pt>
                <c:pt idx="9240">
                  <c:v>18.559809816509556</c:v>
                </c:pt>
                <c:pt idx="9241">
                  <c:v>18.550912996688421</c:v>
                </c:pt>
                <c:pt idx="9242">
                  <c:v>18.539791971911985</c:v>
                </c:pt>
                <c:pt idx="9243">
                  <c:v>18.537567766956716</c:v>
                </c:pt>
                <c:pt idx="9244">
                  <c:v>18.506428897582722</c:v>
                </c:pt>
                <c:pt idx="9245">
                  <c:v>18.450823773700588</c:v>
                </c:pt>
                <c:pt idx="9246">
                  <c:v>18.497532077761562</c:v>
                </c:pt>
                <c:pt idx="9247">
                  <c:v>18.499756282716859</c:v>
                </c:pt>
                <c:pt idx="9248">
                  <c:v>18.49308366785101</c:v>
                </c:pt>
                <c:pt idx="9249">
                  <c:v>18.466393208387586</c:v>
                </c:pt>
                <c:pt idx="9250">
                  <c:v>18.484186848029857</c:v>
                </c:pt>
                <c:pt idx="9251">
                  <c:v>18.490859462895727</c:v>
                </c:pt>
                <c:pt idx="9252">
                  <c:v>18.760590179135942</c:v>
                </c:pt>
                <c:pt idx="9253">
                  <c:v>18.74031203879888</c:v>
                </c:pt>
                <c:pt idx="9254">
                  <c:v>18.729046405278289</c:v>
                </c:pt>
                <c:pt idx="9255">
                  <c:v>18.753830799023596</c:v>
                </c:pt>
                <c:pt idx="9256">
                  <c:v>18.717780771757692</c:v>
                </c:pt>
                <c:pt idx="9257">
                  <c:v>18.704262011532983</c:v>
                </c:pt>
                <c:pt idx="9258">
                  <c:v>18.692996378012388</c:v>
                </c:pt>
                <c:pt idx="9259">
                  <c:v>18.692996378012388</c:v>
                </c:pt>
                <c:pt idx="9260">
                  <c:v>18.704262011532983</c:v>
                </c:pt>
                <c:pt idx="9261">
                  <c:v>18.681730744491787</c:v>
                </c:pt>
                <c:pt idx="9262">
                  <c:v>18.695249504716504</c:v>
                </c:pt>
                <c:pt idx="9263">
                  <c:v>18.65919947745061</c:v>
                </c:pt>
                <c:pt idx="9264">
                  <c:v>18.645680717225886</c:v>
                </c:pt>
                <c:pt idx="9265">
                  <c:v>18.611883816664115</c:v>
                </c:pt>
                <c:pt idx="9266">
                  <c:v>18.634415083705299</c:v>
                </c:pt>
                <c:pt idx="9267">
                  <c:v>18.587099422918804</c:v>
                </c:pt>
                <c:pt idx="9268">
                  <c:v>18.587099422918804</c:v>
                </c:pt>
                <c:pt idx="9269">
                  <c:v>18.56231502917349</c:v>
                </c:pt>
                <c:pt idx="9270">
                  <c:v>18.611883816664115</c:v>
                </c:pt>
                <c:pt idx="9271">
                  <c:v>18.544290015540547</c:v>
                </c:pt>
                <c:pt idx="9272">
                  <c:v>18.537530635428187</c:v>
                </c:pt>
                <c:pt idx="9273">
                  <c:v>18.535277508724072</c:v>
                </c:pt>
                <c:pt idx="9274">
                  <c:v>18.503733734866397</c:v>
                </c:pt>
                <c:pt idx="9275">
                  <c:v>18.490214974641681</c:v>
                </c:pt>
                <c:pt idx="9276">
                  <c:v>18.167288154341236</c:v>
                </c:pt>
                <c:pt idx="9277">
                  <c:v>18.196119947429661</c:v>
                </c:pt>
                <c:pt idx="9278">
                  <c:v>18.231605231230823</c:v>
                </c:pt>
                <c:pt idx="9279">
                  <c:v>18.218298249805386</c:v>
                </c:pt>
                <c:pt idx="9280">
                  <c:v>18.231605231230823</c:v>
                </c:pt>
                <c:pt idx="9281">
                  <c:v>18.220516080042962</c:v>
                </c:pt>
                <c:pt idx="9282">
                  <c:v>18.207209098617533</c:v>
                </c:pt>
                <c:pt idx="9283">
                  <c:v>18.198337777667234</c:v>
                </c:pt>
                <c:pt idx="9284">
                  <c:v>18.173941645053947</c:v>
                </c:pt>
                <c:pt idx="9285">
                  <c:v>18.173941645053947</c:v>
                </c:pt>
                <c:pt idx="9286">
                  <c:v>18.160634663628517</c:v>
                </c:pt>
                <c:pt idx="9287">
                  <c:v>18.171723814816374</c:v>
                </c:pt>
                <c:pt idx="9288">
                  <c:v>18.171723814816374</c:v>
                </c:pt>
                <c:pt idx="9289">
                  <c:v>18.160634663628517</c:v>
                </c:pt>
                <c:pt idx="9290">
                  <c:v>18.169505984578809</c:v>
                </c:pt>
                <c:pt idx="9291">
                  <c:v>18.134020700777651</c:v>
                </c:pt>
                <c:pt idx="9292">
                  <c:v>18.056396642462623</c:v>
                </c:pt>
                <c:pt idx="9293">
                  <c:v>18.071921454125633</c:v>
                </c:pt>
                <c:pt idx="9294">
                  <c:v>18.091881926263788</c:v>
                </c:pt>
                <c:pt idx="9295">
                  <c:v>18.083010605313486</c:v>
                </c:pt>
                <c:pt idx="9296">
                  <c:v>18.091881926263788</c:v>
                </c:pt>
                <c:pt idx="9297">
                  <c:v>18.078574944838337</c:v>
                </c:pt>
                <c:pt idx="9298">
                  <c:v>18.056396642462623</c:v>
                </c:pt>
                <c:pt idx="9299">
                  <c:v>18.063050133175327</c:v>
                </c:pt>
                <c:pt idx="9300">
                  <c:v>17.535486083461201</c:v>
                </c:pt>
                <c:pt idx="9301">
                  <c:v>17.531181560036167</c:v>
                </c:pt>
                <c:pt idx="9302">
                  <c:v>17.531181560036167</c:v>
                </c:pt>
                <c:pt idx="9303">
                  <c:v>17.541942868598792</c:v>
                </c:pt>
                <c:pt idx="9304">
                  <c:v>17.50750668119834</c:v>
                </c:pt>
                <c:pt idx="9305">
                  <c:v>17.531181560036167</c:v>
                </c:pt>
                <c:pt idx="9306">
                  <c:v>17.490288587498114</c:v>
                </c:pt>
                <c:pt idx="9307">
                  <c:v>17.501049896060753</c:v>
                </c:pt>
                <c:pt idx="9308">
                  <c:v>17.490288587498114</c:v>
                </c:pt>
                <c:pt idx="9309">
                  <c:v>17.45585240009768</c:v>
                </c:pt>
                <c:pt idx="9310">
                  <c:v>17.464461446947777</c:v>
                </c:pt>
                <c:pt idx="9311">
                  <c:v>17.445091091535019</c:v>
                </c:pt>
                <c:pt idx="9312">
                  <c:v>17.43432978297238</c:v>
                </c:pt>
                <c:pt idx="9313">
                  <c:v>17.432177521259856</c:v>
                </c:pt>
                <c:pt idx="9314">
                  <c:v>17.425720736122255</c:v>
                </c:pt>
                <c:pt idx="9315">
                  <c:v>17.408502642422032</c:v>
                </c:pt>
                <c:pt idx="9316">
                  <c:v>17.423568474409738</c:v>
                </c:pt>
                <c:pt idx="9317">
                  <c:v>17.371914193309074</c:v>
                </c:pt>
                <c:pt idx="9318">
                  <c:v>17.399893595571921</c:v>
                </c:pt>
                <c:pt idx="9319">
                  <c:v>17.382675501871706</c:v>
                </c:pt>
                <c:pt idx="9320">
                  <c:v>17.356848361321369</c:v>
                </c:pt>
                <c:pt idx="9321">
                  <c:v>17.337478005908622</c:v>
                </c:pt>
                <c:pt idx="9322">
                  <c:v>17.350391576183782</c:v>
                </c:pt>
                <c:pt idx="9323">
                  <c:v>17.363305146458966</c:v>
                </c:pt>
                <c:pt idx="9324">
                  <c:v>16.971584076773137</c:v>
                </c:pt>
                <c:pt idx="9325">
                  <c:v>16.986317324350527</c:v>
                </c:pt>
                <c:pt idx="9326">
                  <c:v>16.973688826427058</c:v>
                </c:pt>
                <c:pt idx="9327">
                  <c:v>16.944222331272286</c:v>
                </c:pt>
                <c:pt idx="9328">
                  <c:v>16.954746079541842</c:v>
                </c:pt>
                <c:pt idx="9329">
                  <c:v>16.965269827811412</c:v>
                </c:pt>
                <c:pt idx="9330">
                  <c:v>16.944222331272286</c:v>
                </c:pt>
                <c:pt idx="9331">
                  <c:v>16.935803332656654</c:v>
                </c:pt>
                <c:pt idx="9332">
                  <c:v>16.93369858300273</c:v>
                </c:pt>
                <c:pt idx="9333">
                  <c:v>16.900022588540143</c:v>
                </c:pt>
                <c:pt idx="9334">
                  <c:v>16.923174834733171</c:v>
                </c:pt>
                <c:pt idx="9335">
                  <c:v>16.921070085079272</c:v>
                </c:pt>
                <c:pt idx="9336">
                  <c:v>16.900022588540143</c:v>
                </c:pt>
                <c:pt idx="9337">
                  <c:v>16.897917838886247</c:v>
                </c:pt>
                <c:pt idx="9338">
                  <c:v>16.874765592693226</c:v>
                </c:pt>
                <c:pt idx="9339">
                  <c:v>16.860032345115822</c:v>
                </c:pt>
                <c:pt idx="9340">
                  <c:v>16.843194347884545</c:v>
                </c:pt>
                <c:pt idx="9341">
                  <c:v>16.878975092001038</c:v>
                </c:pt>
                <c:pt idx="9342">
                  <c:v>16.845299097538444</c:v>
                </c:pt>
                <c:pt idx="9343">
                  <c:v>16.813727852729773</c:v>
                </c:pt>
                <c:pt idx="9344">
                  <c:v>16.828461100307166</c:v>
                </c:pt>
                <c:pt idx="9345">
                  <c:v>16.822146851345419</c:v>
                </c:pt>
                <c:pt idx="9346">
                  <c:v>16.81162310307587</c:v>
                </c:pt>
                <c:pt idx="9347">
                  <c:v>16.809518353421947</c:v>
                </c:pt>
                <c:pt idx="9348">
                  <c:v>16.636872746318812</c:v>
                </c:pt>
                <c:pt idx="9349">
                  <c:v>16.618129248615297</c:v>
                </c:pt>
                <c:pt idx="9350">
                  <c:v>16.609798805191527</c:v>
                </c:pt>
                <c:pt idx="9351">
                  <c:v>16.609798805191527</c:v>
                </c:pt>
                <c:pt idx="9352">
                  <c:v>16.60771619433558</c:v>
                </c:pt>
                <c:pt idx="9353">
                  <c:v>16.60771619433558</c:v>
                </c:pt>
                <c:pt idx="9354">
                  <c:v>16.547320479513193</c:v>
                </c:pt>
                <c:pt idx="9355">
                  <c:v>16.599385750911811</c:v>
                </c:pt>
                <c:pt idx="9356">
                  <c:v>16.566063977216697</c:v>
                </c:pt>
                <c:pt idx="9357">
                  <c:v>16.57855964235236</c:v>
                </c:pt>
                <c:pt idx="9358">
                  <c:v>16.547320479513193</c:v>
                </c:pt>
                <c:pt idx="9359">
                  <c:v>16.580642253208293</c:v>
                </c:pt>
                <c:pt idx="9360">
                  <c:v>16.534824814377533</c:v>
                </c:pt>
                <c:pt idx="9361">
                  <c:v>16.576477031496427</c:v>
                </c:pt>
                <c:pt idx="9362">
                  <c:v>16.530659592665646</c:v>
                </c:pt>
                <c:pt idx="9363">
                  <c:v>16.530659592665646</c:v>
                </c:pt>
                <c:pt idx="9364">
                  <c:v>16.507750873250266</c:v>
                </c:pt>
                <c:pt idx="9365">
                  <c:v>16.486924764690826</c:v>
                </c:pt>
                <c:pt idx="9366">
                  <c:v>16.513998705818111</c:v>
                </c:pt>
                <c:pt idx="9367">
                  <c:v>16.459850823563546</c:v>
                </c:pt>
                <c:pt idx="9368">
                  <c:v>16.4952552081146</c:v>
                </c:pt>
                <c:pt idx="9369">
                  <c:v>16.459850823563546</c:v>
                </c:pt>
                <c:pt idx="9370">
                  <c:v>16.493172597258653</c:v>
                </c:pt>
                <c:pt idx="9371">
                  <c:v>16.51191609496215</c:v>
                </c:pt>
                <c:pt idx="9372">
                  <c:v>16.493540892164145</c:v>
                </c:pt>
                <c:pt idx="9373">
                  <c:v>16.503948922035832</c:v>
                </c:pt>
                <c:pt idx="9374">
                  <c:v>16.495622498138484</c:v>
                </c:pt>
                <c:pt idx="9375">
                  <c:v>16.503948922035832</c:v>
                </c:pt>
                <c:pt idx="9376">
                  <c:v>16.503948922035832</c:v>
                </c:pt>
                <c:pt idx="9377">
                  <c:v>16.514356951907505</c:v>
                </c:pt>
                <c:pt idx="9378">
                  <c:v>16.493540892164145</c:v>
                </c:pt>
                <c:pt idx="9379">
                  <c:v>16.508112133984501</c:v>
                </c:pt>
                <c:pt idx="9380">
                  <c:v>16.44566395475448</c:v>
                </c:pt>
                <c:pt idx="9381">
                  <c:v>16.466480014497819</c:v>
                </c:pt>
                <c:pt idx="9382">
                  <c:v>16.44566395475448</c:v>
                </c:pt>
                <c:pt idx="9383">
                  <c:v>16.422766289036783</c:v>
                </c:pt>
                <c:pt idx="9384">
                  <c:v>16.441500742805797</c:v>
                </c:pt>
                <c:pt idx="9385">
                  <c:v>16.439419136831468</c:v>
                </c:pt>
                <c:pt idx="9386">
                  <c:v>16.437337530857128</c:v>
                </c:pt>
                <c:pt idx="9387">
                  <c:v>16.374889351627107</c:v>
                </c:pt>
                <c:pt idx="9388">
                  <c:v>16.368644533704089</c:v>
                </c:pt>
                <c:pt idx="9389">
                  <c:v>16.368644533704089</c:v>
                </c:pt>
                <c:pt idx="9390">
                  <c:v>16.360318109806776</c:v>
                </c:pt>
                <c:pt idx="9391">
                  <c:v>16.364481321755434</c:v>
                </c:pt>
                <c:pt idx="9392">
                  <c:v>16.354073291883765</c:v>
                </c:pt>
                <c:pt idx="9393">
                  <c:v>16.345746867986421</c:v>
                </c:pt>
                <c:pt idx="9394">
                  <c:v>16.364481321755434</c:v>
                </c:pt>
                <c:pt idx="9395">
                  <c:v>16.356154897858108</c:v>
                </c:pt>
                <c:pt idx="9396">
                  <c:v>16.352736438934656</c:v>
                </c:pt>
                <c:pt idx="9397">
                  <c:v>16.338177506914043</c:v>
                </c:pt>
                <c:pt idx="9398">
                  <c:v>16.348576744071629</c:v>
                </c:pt>
                <c:pt idx="9399">
                  <c:v>16.338177506914043</c:v>
                </c:pt>
                <c:pt idx="9400">
                  <c:v>16.348576744071629</c:v>
                </c:pt>
                <c:pt idx="9401">
                  <c:v>16.358975981229214</c:v>
                </c:pt>
                <c:pt idx="9402">
                  <c:v>16.348576744071629</c:v>
                </c:pt>
                <c:pt idx="9403">
                  <c:v>16.319458880030385</c:v>
                </c:pt>
                <c:pt idx="9404">
                  <c:v>16.317379032598868</c:v>
                </c:pt>
                <c:pt idx="9405">
                  <c:v>16.327778269756465</c:v>
                </c:pt>
                <c:pt idx="9406">
                  <c:v>16.275782083968522</c:v>
                </c:pt>
                <c:pt idx="9407">
                  <c:v>16.30697979544129</c:v>
                </c:pt>
                <c:pt idx="9408">
                  <c:v>16.304899948009769</c:v>
                </c:pt>
                <c:pt idx="9409">
                  <c:v>16.294500710852184</c:v>
                </c:pt>
                <c:pt idx="9410">
                  <c:v>16.273702236536995</c:v>
                </c:pt>
                <c:pt idx="9411">
                  <c:v>16.290341015989142</c:v>
                </c:pt>
                <c:pt idx="9412">
                  <c:v>16.257063457084886</c:v>
                </c:pt>
                <c:pt idx="9413">
                  <c:v>16.288261168557632</c:v>
                </c:pt>
                <c:pt idx="9414">
                  <c:v>16.244584372495773</c:v>
                </c:pt>
                <c:pt idx="9415">
                  <c:v>16.254983609653365</c:v>
                </c:pt>
                <c:pt idx="9416">
                  <c:v>16.202987423865434</c:v>
                </c:pt>
                <c:pt idx="9417">
                  <c:v>16.234185135338191</c:v>
                </c:pt>
                <c:pt idx="9418">
                  <c:v>16.244584372495773</c:v>
                </c:pt>
                <c:pt idx="9419">
                  <c:v>16.259143304516389</c:v>
                </c:pt>
                <c:pt idx="9420">
                  <c:v>15.016444153264022</c:v>
                </c:pt>
                <c:pt idx="9421">
                  <c:v>14.993378804208202</c:v>
                </c:pt>
                <c:pt idx="9422">
                  <c:v>15.022210490527971</c:v>
                </c:pt>
                <c:pt idx="9423">
                  <c:v>15.020288378106653</c:v>
                </c:pt>
                <c:pt idx="9424">
                  <c:v>15.039509502319829</c:v>
                </c:pt>
                <c:pt idx="9425">
                  <c:v>15.004911478736108</c:v>
                </c:pt>
                <c:pt idx="9426">
                  <c:v>15.006833591157434</c:v>
                </c:pt>
                <c:pt idx="9427">
                  <c:v>14.995300916629525</c:v>
                </c:pt>
                <c:pt idx="9428">
                  <c:v>15.004911478736108</c:v>
                </c:pt>
                <c:pt idx="9429">
                  <c:v>14.995300916629525</c:v>
                </c:pt>
                <c:pt idx="9430">
                  <c:v>15.002989366314797</c:v>
                </c:pt>
                <c:pt idx="9431">
                  <c:v>15.004911478736108</c:v>
                </c:pt>
                <c:pt idx="9432">
                  <c:v>14.98376824210162</c:v>
                </c:pt>
                <c:pt idx="9433">
                  <c:v>14.954936555781854</c:v>
                </c:pt>
                <c:pt idx="9434">
                  <c:v>14.999145141472153</c:v>
                </c:pt>
                <c:pt idx="9435">
                  <c:v>14.95109233093922</c:v>
                </c:pt>
                <c:pt idx="9436">
                  <c:v>14.954936555781854</c:v>
                </c:pt>
                <c:pt idx="9437">
                  <c:v>14.972235567573708</c:v>
                </c:pt>
                <c:pt idx="9438">
                  <c:v>14.970313455152388</c:v>
                </c:pt>
                <c:pt idx="9439">
                  <c:v>14.956858668203164</c:v>
                </c:pt>
                <c:pt idx="9440">
                  <c:v>14.893428958299676</c:v>
                </c:pt>
                <c:pt idx="9441">
                  <c:v>14.937637543989995</c:v>
                </c:pt>
                <c:pt idx="9442">
                  <c:v>14.943403881253937</c:v>
                </c:pt>
                <c:pt idx="9443">
                  <c:v>14.95878078062448</c:v>
                </c:pt>
                <c:pt idx="9444">
                  <c:v>15.915934227973789</c:v>
                </c:pt>
                <c:pt idx="9445">
                  <c:v>15.909795770488682</c:v>
                </c:pt>
                <c:pt idx="9446">
                  <c:v>15.920026532963861</c:v>
                </c:pt>
                <c:pt idx="9447">
                  <c:v>15.909795770488682</c:v>
                </c:pt>
                <c:pt idx="9448">
                  <c:v>15.91184192298371</c:v>
                </c:pt>
                <c:pt idx="9449">
                  <c:v>15.90161116050853</c:v>
                </c:pt>
                <c:pt idx="9450">
                  <c:v>15.91388807547875</c:v>
                </c:pt>
                <c:pt idx="9451">
                  <c:v>15.91388807547875</c:v>
                </c:pt>
                <c:pt idx="9452">
                  <c:v>15.883195788053207</c:v>
                </c:pt>
                <c:pt idx="9453">
                  <c:v>15.90161116050853</c:v>
                </c:pt>
                <c:pt idx="9454">
                  <c:v>15.860688110607814</c:v>
                </c:pt>
                <c:pt idx="9455">
                  <c:v>15.870918873082994</c:v>
                </c:pt>
                <c:pt idx="9456">
                  <c:v>15.899565008013496</c:v>
                </c:pt>
                <c:pt idx="9457">
                  <c:v>15.887288093043276</c:v>
                </c:pt>
                <c:pt idx="9458">
                  <c:v>15.897518855518456</c:v>
                </c:pt>
                <c:pt idx="9459">
                  <c:v>15.875011178073064</c:v>
                </c:pt>
                <c:pt idx="9460">
                  <c:v>15.85454965312271</c:v>
                </c:pt>
                <c:pt idx="9461">
                  <c:v>15.846365043142551</c:v>
                </c:pt>
                <c:pt idx="9462">
                  <c:v>15.858641958112774</c:v>
                </c:pt>
                <c:pt idx="9463">
                  <c:v>15.872965025578027</c:v>
                </c:pt>
                <c:pt idx="9464">
                  <c:v>15.823857365697158</c:v>
                </c:pt>
                <c:pt idx="9465">
                  <c:v>15.780888163301398</c:v>
                </c:pt>
                <c:pt idx="9466">
                  <c:v>15.8033958407468</c:v>
                </c:pt>
                <c:pt idx="9467">
                  <c:v>15.813626603221982</c:v>
                </c:pt>
                <c:pt idx="9468">
                  <c:v>15.712781004374353</c:v>
                </c:pt>
                <c:pt idx="9469">
                  <c:v>15.706678534211902</c:v>
                </c:pt>
                <c:pt idx="9470">
                  <c:v>15.727020101420079</c:v>
                </c:pt>
                <c:pt idx="9471">
                  <c:v>15.698541907328632</c:v>
                </c:pt>
                <c:pt idx="9472">
                  <c:v>15.729054258140907</c:v>
                </c:pt>
                <c:pt idx="9473">
                  <c:v>15.729054258140907</c:v>
                </c:pt>
                <c:pt idx="9474">
                  <c:v>15.710746847653537</c:v>
                </c:pt>
                <c:pt idx="9475">
                  <c:v>15.690405280445361</c:v>
                </c:pt>
                <c:pt idx="9476">
                  <c:v>15.720917631257628</c:v>
                </c:pt>
                <c:pt idx="9477">
                  <c:v>15.710746847653537</c:v>
                </c:pt>
                <c:pt idx="9478">
                  <c:v>15.680234496841271</c:v>
                </c:pt>
                <c:pt idx="9479">
                  <c:v>15.680234496841271</c:v>
                </c:pt>
                <c:pt idx="9480">
                  <c:v>15.661927086353892</c:v>
                </c:pt>
                <c:pt idx="9481">
                  <c:v>15.68633696700372</c:v>
                </c:pt>
                <c:pt idx="9482">
                  <c:v>15.645653832587357</c:v>
                </c:pt>
                <c:pt idx="9483">
                  <c:v>15.665995399795539</c:v>
                </c:pt>
                <c:pt idx="9484">
                  <c:v>15.68633696700372</c:v>
                </c:pt>
                <c:pt idx="9485">
                  <c:v>15.696507750607809</c:v>
                </c:pt>
                <c:pt idx="9486">
                  <c:v>15.696507750607809</c:v>
                </c:pt>
                <c:pt idx="9487">
                  <c:v>15.629380578820804</c:v>
                </c:pt>
                <c:pt idx="9488">
                  <c:v>15.670063713237171</c:v>
                </c:pt>
                <c:pt idx="9489">
                  <c:v>15.680234496841271</c:v>
                </c:pt>
                <c:pt idx="9490">
                  <c:v>15.68226865356208</c:v>
                </c:pt>
                <c:pt idx="9491">
                  <c:v>15.714815161095169</c:v>
                </c:pt>
                <c:pt idx="9492">
                  <c:v>14.525718425947714</c:v>
                </c:pt>
                <c:pt idx="9493">
                  <c:v>14.538905694570852</c:v>
                </c:pt>
                <c:pt idx="9494">
                  <c:v>14.550209067676414</c:v>
                </c:pt>
                <c:pt idx="9495">
                  <c:v>14.548325172158814</c:v>
                </c:pt>
                <c:pt idx="9496">
                  <c:v>14.550209067676414</c:v>
                </c:pt>
                <c:pt idx="9497">
                  <c:v>14.550209067676414</c:v>
                </c:pt>
                <c:pt idx="9498">
                  <c:v>14.540789590088453</c:v>
                </c:pt>
                <c:pt idx="9499">
                  <c:v>14.550209067676414</c:v>
                </c:pt>
                <c:pt idx="9500">
                  <c:v>14.550209067676414</c:v>
                </c:pt>
                <c:pt idx="9501">
                  <c:v>14.550209067676414</c:v>
                </c:pt>
                <c:pt idx="9502">
                  <c:v>14.493692202148646</c:v>
                </c:pt>
                <c:pt idx="9503">
                  <c:v>14.538905694570852</c:v>
                </c:pt>
                <c:pt idx="9504">
                  <c:v>14.550209067676414</c:v>
                </c:pt>
                <c:pt idx="9505">
                  <c:v>14.548325172158814</c:v>
                </c:pt>
                <c:pt idx="9506">
                  <c:v>14.518182843877339</c:v>
                </c:pt>
                <c:pt idx="9507">
                  <c:v>14.499343888701416</c:v>
                </c:pt>
                <c:pt idx="9508">
                  <c:v>14.518182843877339</c:v>
                </c:pt>
                <c:pt idx="9509">
                  <c:v>14.521950634912521</c:v>
                </c:pt>
                <c:pt idx="9510">
                  <c:v>14.538905694570852</c:v>
                </c:pt>
                <c:pt idx="9511">
                  <c:v>14.52383453043012</c:v>
                </c:pt>
                <c:pt idx="9512">
                  <c:v>14.514415052842155</c:v>
                </c:pt>
                <c:pt idx="9513">
                  <c:v>14.520066739394936</c:v>
                </c:pt>
                <c:pt idx="9514">
                  <c:v>14.52383453043012</c:v>
                </c:pt>
                <c:pt idx="9515">
                  <c:v>14.503111679736602</c:v>
                </c:pt>
                <c:pt idx="9516">
                  <c:v>14.185015267097949</c:v>
                </c:pt>
                <c:pt idx="9517">
                  <c:v>14.179503290491489</c:v>
                </c:pt>
                <c:pt idx="9518">
                  <c:v>14.16113003513664</c:v>
                </c:pt>
                <c:pt idx="9519">
                  <c:v>14.185015267097949</c:v>
                </c:pt>
                <c:pt idx="9520">
                  <c:v>14.179503290491489</c:v>
                </c:pt>
                <c:pt idx="9521">
                  <c:v>14.153780732994703</c:v>
                </c:pt>
                <c:pt idx="9522">
                  <c:v>14.170316662814065</c:v>
                </c:pt>
                <c:pt idx="9523">
                  <c:v>14.179503290491489</c:v>
                </c:pt>
                <c:pt idx="9524">
                  <c:v>14.172153988349551</c:v>
                </c:pt>
                <c:pt idx="9525">
                  <c:v>14.172153988349551</c:v>
                </c:pt>
                <c:pt idx="9526">
                  <c:v>14.107847594607573</c:v>
                </c:pt>
                <c:pt idx="9527">
                  <c:v>14.13540747763985</c:v>
                </c:pt>
                <c:pt idx="9528">
                  <c:v>14.153780732994703</c:v>
                </c:pt>
                <c:pt idx="9529">
                  <c:v>14.15929270960115</c:v>
                </c:pt>
                <c:pt idx="9530">
                  <c:v>14.157455384065671</c:v>
                </c:pt>
                <c:pt idx="9531">
                  <c:v>14.118871547820479</c:v>
                </c:pt>
                <c:pt idx="9532">
                  <c:v>14.124383524426937</c:v>
                </c:pt>
                <c:pt idx="9533">
                  <c:v>14.124383524426937</c:v>
                </c:pt>
                <c:pt idx="9534">
                  <c:v>14.133570152104364</c:v>
                </c:pt>
                <c:pt idx="9535">
                  <c:v>14.1280581754979</c:v>
                </c:pt>
                <c:pt idx="9536">
                  <c:v>14.13540747763985</c:v>
                </c:pt>
                <c:pt idx="9537">
                  <c:v>14.13724480317533</c:v>
                </c:pt>
                <c:pt idx="9538">
                  <c:v>14.093148990323689</c:v>
                </c:pt>
                <c:pt idx="9539">
                  <c:v>14.118871547820479</c:v>
                </c:pt>
                <c:pt idx="9540">
                  <c:v>14.199875340176119</c:v>
                </c:pt>
                <c:pt idx="9541">
                  <c:v>14.199875340176119</c:v>
                </c:pt>
                <c:pt idx="9542">
                  <c:v>14.173998470547119</c:v>
                </c:pt>
                <c:pt idx="9543">
                  <c:v>14.18324020970034</c:v>
                </c:pt>
                <c:pt idx="9544">
                  <c:v>14.166605079224546</c:v>
                </c:pt>
                <c:pt idx="9545">
                  <c:v>14.173998470547119</c:v>
                </c:pt>
                <c:pt idx="9546">
                  <c:v>14.157363340071319</c:v>
                </c:pt>
                <c:pt idx="9547">
                  <c:v>14.173998470547119</c:v>
                </c:pt>
                <c:pt idx="9548">
                  <c:v>14.194330296684196</c:v>
                </c:pt>
                <c:pt idx="9549">
                  <c:v>14.18324020970034</c:v>
                </c:pt>
                <c:pt idx="9550">
                  <c:v>14.210965427159982</c:v>
                </c:pt>
                <c:pt idx="9551">
                  <c:v>14.231297253297058</c:v>
                </c:pt>
                <c:pt idx="9552">
                  <c:v>14.209117079329348</c:v>
                </c:pt>
                <c:pt idx="9553">
                  <c:v>14.207268731498694</c:v>
                </c:pt>
                <c:pt idx="9554">
                  <c:v>14.203572035837414</c:v>
                </c:pt>
                <c:pt idx="9555">
                  <c:v>14.196178644514832</c:v>
                </c:pt>
                <c:pt idx="9556">
                  <c:v>14.18324020970034</c:v>
                </c:pt>
                <c:pt idx="9557">
                  <c:v>14.222055514143847</c:v>
                </c:pt>
                <c:pt idx="9558">
                  <c:v>14.216510470651915</c:v>
                </c:pt>
                <c:pt idx="9559">
                  <c:v>14.135183166103607</c:v>
                </c:pt>
                <c:pt idx="9560">
                  <c:v>14.212813774990622</c:v>
                </c:pt>
                <c:pt idx="9561">
                  <c:v>14.190633601022911</c:v>
                </c:pt>
                <c:pt idx="9562">
                  <c:v>14.220207166313198</c:v>
                </c:pt>
                <c:pt idx="9563">
                  <c:v>14.25347742726478</c:v>
                </c:pt>
                <c:pt idx="9564">
                  <c:v>14.493441617041544</c:v>
                </c:pt>
                <c:pt idx="9565">
                  <c:v>14.484028419963645</c:v>
                </c:pt>
                <c:pt idx="9566">
                  <c:v>14.493441617041544</c:v>
                </c:pt>
                <c:pt idx="9567">
                  <c:v>14.47461522288574</c:v>
                </c:pt>
                <c:pt idx="9568">
                  <c:v>14.467084665223423</c:v>
                </c:pt>
                <c:pt idx="9569">
                  <c:v>14.485911059379221</c:v>
                </c:pt>
                <c:pt idx="9570">
                  <c:v>14.429431876911817</c:v>
                </c:pt>
                <c:pt idx="9571">
                  <c:v>14.403074925093694</c:v>
                </c:pt>
                <c:pt idx="9572">
                  <c:v>14.47649786230132</c:v>
                </c:pt>
                <c:pt idx="9573">
                  <c:v>14.440727713405296</c:v>
                </c:pt>
                <c:pt idx="9574">
                  <c:v>14.410605482756008</c:v>
                </c:pt>
                <c:pt idx="9575">
                  <c:v>14.412488122171597</c:v>
                </c:pt>
                <c:pt idx="9576">
                  <c:v>14.423783958665076</c:v>
                </c:pt>
                <c:pt idx="9577">
                  <c:v>14.429431876911817</c:v>
                </c:pt>
                <c:pt idx="9578">
                  <c:v>14.427549237496242</c:v>
                </c:pt>
                <c:pt idx="9579">
                  <c:v>14.371070055028834</c:v>
                </c:pt>
                <c:pt idx="9580">
                  <c:v>14.372952694444409</c:v>
                </c:pt>
                <c:pt idx="9581">
                  <c:v>14.361656857950935</c:v>
                </c:pt>
                <c:pt idx="9582">
                  <c:v>14.38424853093789</c:v>
                </c:pt>
                <c:pt idx="9583">
                  <c:v>14.36730477619767</c:v>
                </c:pt>
                <c:pt idx="9584">
                  <c:v>14.25622905067844</c:v>
                </c:pt>
                <c:pt idx="9585">
                  <c:v>14.322121430223747</c:v>
                </c:pt>
                <c:pt idx="9586">
                  <c:v>14.318356151392583</c:v>
                </c:pt>
                <c:pt idx="9587">
                  <c:v>14.346595742626295</c:v>
                </c:pt>
                <c:pt idx="9588">
                  <c:v>14.171614711920643</c:v>
                </c:pt>
                <c:pt idx="9589">
                  <c:v>14.218216724629341</c:v>
                </c:pt>
                <c:pt idx="9590">
                  <c:v>14.180935114462379</c:v>
                </c:pt>
                <c:pt idx="9591">
                  <c:v>14.207032241579252</c:v>
                </c:pt>
                <c:pt idx="9592">
                  <c:v>14.180935114462379</c:v>
                </c:pt>
                <c:pt idx="9593">
                  <c:v>14.173478792428995</c:v>
                </c:pt>
                <c:pt idx="9594">
                  <c:v>14.2088963220876</c:v>
                </c:pt>
                <c:pt idx="9595">
                  <c:v>14.173478792428995</c:v>
                </c:pt>
                <c:pt idx="9596">
                  <c:v>14.180935114462379</c:v>
                </c:pt>
                <c:pt idx="9597">
                  <c:v>14.171614711920643</c:v>
                </c:pt>
                <c:pt idx="9598">
                  <c:v>14.2088963220876</c:v>
                </c:pt>
                <c:pt idx="9599">
                  <c:v>14.190255517004122</c:v>
                </c:pt>
                <c:pt idx="9600">
                  <c:v>14.18279919497073</c:v>
                </c:pt>
                <c:pt idx="9601">
                  <c:v>14.19771183903751</c:v>
                </c:pt>
                <c:pt idx="9602">
                  <c:v>14.179071033954031</c:v>
                </c:pt>
                <c:pt idx="9603">
                  <c:v>14.169750631412294</c:v>
                </c:pt>
                <c:pt idx="9604">
                  <c:v>14.14551758480377</c:v>
                </c:pt>
                <c:pt idx="9605">
                  <c:v>14.121284538195253</c:v>
                </c:pt>
                <c:pt idx="9606">
                  <c:v>14.147381665312107</c:v>
                </c:pt>
                <c:pt idx="9607">
                  <c:v>14.171614711920643</c:v>
                </c:pt>
                <c:pt idx="9608">
                  <c:v>14.113828216161853</c:v>
                </c:pt>
                <c:pt idx="9609">
                  <c:v>14.123148618703592</c:v>
                </c:pt>
                <c:pt idx="9610">
                  <c:v>14.156702067853855</c:v>
                </c:pt>
                <c:pt idx="9611">
                  <c:v>14.152973906837165</c:v>
                </c:pt>
                <c:pt idx="9612">
                  <c:v>14.096953390974145</c:v>
                </c:pt>
                <c:pt idx="9613">
                  <c:v>14.08952168854019</c:v>
                </c:pt>
                <c:pt idx="9614">
                  <c:v>14.109958870233548</c:v>
                </c:pt>
                <c:pt idx="9615">
                  <c:v>14.037499771502542</c:v>
                </c:pt>
                <c:pt idx="9616">
                  <c:v>14.109958870233548</c:v>
                </c:pt>
                <c:pt idx="9617">
                  <c:v>14.072800358063809</c:v>
                </c:pt>
                <c:pt idx="9618">
                  <c:v>14.109958870233548</c:v>
                </c:pt>
                <c:pt idx="9619">
                  <c:v>14.098811316582628</c:v>
                </c:pt>
                <c:pt idx="9620">
                  <c:v>14.08952168854019</c:v>
                </c:pt>
                <c:pt idx="9621">
                  <c:v>14.07094243245532</c:v>
                </c:pt>
                <c:pt idx="9622">
                  <c:v>14.113674721450526</c:v>
                </c:pt>
                <c:pt idx="9623">
                  <c:v>14.096953390974145</c:v>
                </c:pt>
                <c:pt idx="9624">
                  <c:v>14.085805837323223</c:v>
                </c:pt>
                <c:pt idx="9625">
                  <c:v>14.083947911714732</c:v>
                </c:pt>
                <c:pt idx="9626">
                  <c:v>14.102527167799602</c:v>
                </c:pt>
                <c:pt idx="9627">
                  <c:v>14.067226581238344</c:v>
                </c:pt>
                <c:pt idx="9628">
                  <c:v>14.07094243245532</c:v>
                </c:pt>
                <c:pt idx="9629">
                  <c:v>14.009630887375241</c:v>
                </c:pt>
                <c:pt idx="9630">
                  <c:v>14.126680200709949</c:v>
                </c:pt>
                <c:pt idx="9631">
                  <c:v>14.100669242191113</c:v>
                </c:pt>
                <c:pt idx="9632">
                  <c:v>14.083947911714732</c:v>
                </c:pt>
                <c:pt idx="9633">
                  <c:v>14.08952168854019</c:v>
                </c:pt>
                <c:pt idx="9634">
                  <c:v>14.095095465365654</c:v>
                </c:pt>
                <c:pt idx="9635">
                  <c:v>14.067226581238344</c:v>
                </c:pt>
                <c:pt idx="9636">
                  <c:v>14.230332303470638</c:v>
                </c:pt>
                <c:pt idx="9637">
                  <c:v>14.232211771228641</c:v>
                </c:pt>
                <c:pt idx="9638">
                  <c:v>14.241609110018635</c:v>
                </c:pt>
                <c:pt idx="9639">
                  <c:v>14.251006448808635</c:v>
                </c:pt>
                <c:pt idx="9640">
                  <c:v>14.243488577776636</c:v>
                </c:pt>
                <c:pt idx="9641">
                  <c:v>14.234091238986647</c:v>
                </c:pt>
                <c:pt idx="9642">
                  <c:v>14.198381351584652</c:v>
                </c:pt>
                <c:pt idx="9643">
                  <c:v>14.243488577776636</c:v>
                </c:pt>
                <c:pt idx="9644">
                  <c:v>14.205899222616654</c:v>
                </c:pt>
                <c:pt idx="9645">
                  <c:v>14.234091238986647</c:v>
                </c:pt>
                <c:pt idx="9646">
                  <c:v>14.224693900196645</c:v>
                </c:pt>
                <c:pt idx="9647">
                  <c:v>14.222814432438646</c:v>
                </c:pt>
                <c:pt idx="9648">
                  <c:v>14.204019754858658</c:v>
                </c:pt>
                <c:pt idx="9649">
                  <c:v>14.194622416068666</c:v>
                </c:pt>
                <c:pt idx="9650">
                  <c:v>14.211537625890651</c:v>
                </c:pt>
                <c:pt idx="9651">
                  <c:v>14.162671464182678</c:v>
                </c:pt>
                <c:pt idx="9652">
                  <c:v>14.190863480552661</c:v>
                </c:pt>
                <c:pt idx="9653">
                  <c:v>14.215296561406657</c:v>
                </c:pt>
                <c:pt idx="9654">
                  <c:v>14.141997318844686</c:v>
                </c:pt>
                <c:pt idx="9655">
                  <c:v>14.21717602916465</c:v>
                </c:pt>
                <c:pt idx="9656">
                  <c:v>14.132599980054692</c:v>
                </c:pt>
                <c:pt idx="9657">
                  <c:v>14.172068802972673</c:v>
                </c:pt>
                <c:pt idx="9658">
                  <c:v>14.18522507727867</c:v>
                </c:pt>
                <c:pt idx="9659">
                  <c:v>14.177707206246673</c:v>
                </c:pt>
                <c:pt idx="9660">
                  <c:v>14.409199321533183</c:v>
                </c:pt>
                <c:pt idx="9661">
                  <c:v>14.338561024315682</c:v>
                </c:pt>
                <c:pt idx="9662">
                  <c:v>14.384380460348655</c:v>
                </c:pt>
                <c:pt idx="9663">
                  <c:v>14.420654180541423</c:v>
                </c:pt>
                <c:pt idx="9664">
                  <c:v>14.422563323709465</c:v>
                </c:pt>
                <c:pt idx="9665">
                  <c:v>14.393926176188863</c:v>
                </c:pt>
                <c:pt idx="9666">
                  <c:v>14.359561599164138</c:v>
                </c:pt>
                <c:pt idx="9667">
                  <c:v>14.413017607869266</c:v>
                </c:pt>
                <c:pt idx="9668">
                  <c:v>14.403471892029064</c:v>
                </c:pt>
                <c:pt idx="9669">
                  <c:v>14.374834744508455</c:v>
                </c:pt>
                <c:pt idx="9670">
                  <c:v>14.348106740155886</c:v>
                </c:pt>
                <c:pt idx="9671">
                  <c:v>14.365289028668258</c:v>
                </c:pt>
                <c:pt idx="9672">
                  <c:v>14.300378160954867</c:v>
                </c:pt>
                <c:pt idx="9673">
                  <c:v>14.382471317180622</c:v>
                </c:pt>
                <c:pt idx="9674">
                  <c:v>14.392017033020824</c:v>
                </c:pt>
                <c:pt idx="9675">
                  <c:v>14.36910731500434</c:v>
                </c:pt>
                <c:pt idx="9676">
                  <c:v>14.348106740155886</c:v>
                </c:pt>
                <c:pt idx="9677">
                  <c:v>14.323287878971366</c:v>
                </c:pt>
                <c:pt idx="9678">
                  <c:v>14.344288453819802</c:v>
                </c:pt>
                <c:pt idx="9679">
                  <c:v>14.365289028668258</c:v>
                </c:pt>
                <c:pt idx="9680">
                  <c:v>14.31374216313116</c:v>
                </c:pt>
                <c:pt idx="9681">
                  <c:v>14.31374216313116</c:v>
                </c:pt>
                <c:pt idx="9682">
                  <c:v>14.325197022139404</c:v>
                </c:pt>
                <c:pt idx="9683">
                  <c:v>14.302287304122922</c:v>
                </c:pt>
                <c:pt idx="9684">
                  <c:v>13.60638708521358</c:v>
                </c:pt>
                <c:pt idx="9685">
                  <c:v>13.599135633418404</c:v>
                </c:pt>
                <c:pt idx="9686">
                  <c:v>13.555626922647335</c:v>
                </c:pt>
                <c:pt idx="9687">
                  <c:v>13.599135633418404</c:v>
                </c:pt>
                <c:pt idx="9688">
                  <c:v>13.60638708521358</c:v>
                </c:pt>
                <c:pt idx="9689">
                  <c:v>13.600948496367199</c:v>
                </c:pt>
                <c:pt idx="9690">
                  <c:v>13.599135633418404</c:v>
                </c:pt>
                <c:pt idx="9691">
                  <c:v>13.615451399957559</c:v>
                </c:pt>
                <c:pt idx="9692">
                  <c:v>13.58100700393045</c:v>
                </c:pt>
                <c:pt idx="9693">
                  <c:v>13.590071318674422</c:v>
                </c:pt>
                <c:pt idx="9694">
                  <c:v>13.588258455725633</c:v>
                </c:pt>
                <c:pt idx="9695">
                  <c:v>13.599135633418404</c:v>
                </c:pt>
                <c:pt idx="9696">
                  <c:v>13.615451399957559</c:v>
                </c:pt>
                <c:pt idx="9697">
                  <c:v>13.588258455725633</c:v>
                </c:pt>
                <c:pt idx="9698">
                  <c:v>13.620889988803945</c:v>
                </c:pt>
                <c:pt idx="9699">
                  <c:v>13.600948496367199</c:v>
                </c:pt>
                <c:pt idx="9700">
                  <c:v>13.548375470852138</c:v>
                </c:pt>
                <c:pt idx="9701">
                  <c:v>13.584632729828048</c:v>
                </c:pt>
                <c:pt idx="9702">
                  <c:v>13.542936882005767</c:v>
                </c:pt>
                <c:pt idx="9703">
                  <c:v>13.566504100340099</c:v>
                </c:pt>
                <c:pt idx="9704">
                  <c:v>13.566504100340099</c:v>
                </c:pt>
                <c:pt idx="9705">
                  <c:v>13.562878374442509</c:v>
                </c:pt>
                <c:pt idx="9706">
                  <c:v>13.541124019056967</c:v>
                </c:pt>
                <c:pt idx="9707">
                  <c:v>13.528433978415404</c:v>
                </c:pt>
                <c:pt idx="9708">
                  <c:v>13.905222652794132</c:v>
                </c:pt>
                <c:pt idx="9709">
                  <c:v>13.838294372199767</c:v>
                </c:pt>
                <c:pt idx="9710">
                  <c:v>13.927532079658935</c:v>
                </c:pt>
                <c:pt idx="9711">
                  <c:v>13.910800009510336</c:v>
                </c:pt>
                <c:pt idx="9712">
                  <c:v>13.927532079658935</c:v>
                </c:pt>
                <c:pt idx="9713">
                  <c:v>13.899645296077946</c:v>
                </c:pt>
                <c:pt idx="9714">
                  <c:v>13.892208820456348</c:v>
                </c:pt>
                <c:pt idx="9715">
                  <c:v>13.875476750307758</c:v>
                </c:pt>
                <c:pt idx="9716">
                  <c:v>13.875476750307758</c:v>
                </c:pt>
                <c:pt idx="9717">
                  <c:v>13.884772344834747</c:v>
                </c:pt>
                <c:pt idx="9718">
                  <c:v>13.890349701550942</c:v>
                </c:pt>
                <c:pt idx="9719">
                  <c:v>13.864322036875365</c:v>
                </c:pt>
                <c:pt idx="9720">
                  <c:v>13.838294372199767</c:v>
                </c:pt>
                <c:pt idx="9721">
                  <c:v>13.869899393591552</c:v>
                </c:pt>
                <c:pt idx="9722">
                  <c:v>13.817844064240376</c:v>
                </c:pt>
                <c:pt idx="9723">
                  <c:v>13.847589966726765</c:v>
                </c:pt>
                <c:pt idx="9724">
                  <c:v>13.853167323442966</c:v>
                </c:pt>
                <c:pt idx="9725">
                  <c:v>13.842012610010569</c:v>
                </c:pt>
                <c:pt idx="9726">
                  <c:v>13.858744680159155</c:v>
                </c:pt>
                <c:pt idx="9727">
                  <c:v>13.834576134388973</c:v>
                </c:pt>
                <c:pt idx="9728">
                  <c:v>13.799252875186392</c:v>
                </c:pt>
                <c:pt idx="9729">
                  <c:v>13.827139658767379</c:v>
                </c:pt>
                <c:pt idx="9730">
                  <c:v>13.817844064240376</c:v>
                </c:pt>
                <c:pt idx="9731">
                  <c:v>13.821562302051172</c:v>
                </c:pt>
                <c:pt idx="9732">
                  <c:v>13.090610251161502</c:v>
                </c:pt>
                <c:pt idx="9733">
                  <c:v>13.12590219574092</c:v>
                </c:pt>
                <c:pt idx="9734">
                  <c:v>13.118843806825037</c:v>
                </c:pt>
                <c:pt idx="9735">
                  <c:v>13.118843806825037</c:v>
                </c:pt>
                <c:pt idx="9736">
                  <c:v>13.102962431764302</c:v>
                </c:pt>
                <c:pt idx="9737">
                  <c:v>13.069435084413852</c:v>
                </c:pt>
                <c:pt idx="9738">
                  <c:v>13.120608404054011</c:v>
                </c:pt>
                <c:pt idx="9739">
                  <c:v>13.060612098269006</c:v>
                </c:pt>
                <c:pt idx="9740">
                  <c:v>13.127666792969892</c:v>
                </c:pt>
                <c:pt idx="9741">
                  <c:v>13.102962431764302</c:v>
                </c:pt>
                <c:pt idx="9742">
                  <c:v>13.110020820680178</c:v>
                </c:pt>
                <c:pt idx="9743">
                  <c:v>13.085316459474589</c:v>
                </c:pt>
                <c:pt idx="9744">
                  <c:v>13.092374848390469</c:v>
                </c:pt>
                <c:pt idx="9745">
                  <c:v>13.048259917666202</c:v>
                </c:pt>
                <c:pt idx="9746">
                  <c:v>13.071199681642822</c:v>
                </c:pt>
                <c:pt idx="9747">
                  <c:v>13.078258070558711</c:v>
                </c:pt>
                <c:pt idx="9748">
                  <c:v>13.057082903811057</c:v>
                </c:pt>
                <c:pt idx="9749">
                  <c:v>13.048259917666202</c:v>
                </c:pt>
                <c:pt idx="9750">
                  <c:v>13.069435084413852</c:v>
                </c:pt>
                <c:pt idx="9751">
                  <c:v>13.012967973086784</c:v>
                </c:pt>
                <c:pt idx="9752">
                  <c:v>13.076493473329746</c:v>
                </c:pt>
                <c:pt idx="9753">
                  <c:v>13.000615792483996</c:v>
                </c:pt>
                <c:pt idx="9754">
                  <c:v>13.044730723208264</c:v>
                </c:pt>
                <c:pt idx="9755">
                  <c:v>13.055318306582095</c:v>
                </c:pt>
                <c:pt idx="9756">
                  <c:v>13.106829272251014</c:v>
                </c:pt>
                <c:pt idx="9757">
                  <c:v>13.083817659239291</c:v>
                </c:pt>
                <c:pt idx="9758">
                  <c:v>13.06788654253887</c:v>
                </c:pt>
                <c:pt idx="9759">
                  <c:v>13.117450016717973</c:v>
                </c:pt>
                <c:pt idx="9760">
                  <c:v>13.101518900017533</c:v>
                </c:pt>
                <c:pt idx="9761">
                  <c:v>13.069656666616691</c:v>
                </c:pt>
                <c:pt idx="9762">
                  <c:v>13.087357907394939</c:v>
                </c:pt>
                <c:pt idx="9763">
                  <c:v>13.076737162927996</c:v>
                </c:pt>
                <c:pt idx="9764">
                  <c:v>13.051955425838438</c:v>
                </c:pt>
                <c:pt idx="9765">
                  <c:v>13.028943812826714</c:v>
                </c:pt>
                <c:pt idx="9766">
                  <c:v>13.062576170305391</c:v>
                </c:pt>
                <c:pt idx="9767">
                  <c:v>13.050185301760617</c:v>
                </c:pt>
                <c:pt idx="9768">
                  <c:v>13.034254185060185</c:v>
                </c:pt>
                <c:pt idx="9769">
                  <c:v>13.032484060982366</c:v>
                </c:pt>
                <c:pt idx="9770">
                  <c:v>13.023633440593235</c:v>
                </c:pt>
                <c:pt idx="9771">
                  <c:v>13.025403564671064</c:v>
                </c:pt>
                <c:pt idx="9772">
                  <c:v>13.023633440593235</c:v>
                </c:pt>
                <c:pt idx="9773">
                  <c:v>12.99885170350368</c:v>
                </c:pt>
                <c:pt idx="9774">
                  <c:v>13.01832306835975</c:v>
                </c:pt>
                <c:pt idx="9775">
                  <c:v>13.000621827581503</c:v>
                </c:pt>
                <c:pt idx="9776">
                  <c:v>12.984690710881086</c:v>
                </c:pt>
                <c:pt idx="9777">
                  <c:v>12.977610214569788</c:v>
                </c:pt>
                <c:pt idx="9778">
                  <c:v>12.995311455348034</c:v>
                </c:pt>
                <c:pt idx="9779">
                  <c:v>12.935127236701986</c:v>
                </c:pt>
                <c:pt idx="9780">
                  <c:v>12.739683023696433</c:v>
                </c:pt>
                <c:pt idx="9781">
                  <c:v>12.797143736837295</c:v>
                </c:pt>
                <c:pt idx="9782">
                  <c:v>12.764060295938014</c:v>
                </c:pt>
                <c:pt idx="9783">
                  <c:v>12.748389192354129</c:v>
                </c:pt>
                <c:pt idx="9784">
                  <c:v>12.743165491159512</c:v>
                </c:pt>
                <c:pt idx="9785">
                  <c:v>12.774507698327261</c:v>
                </c:pt>
                <c:pt idx="9786">
                  <c:v>12.734459322501808</c:v>
                </c:pt>
                <c:pt idx="9787">
                  <c:v>12.783213866984966</c:v>
                </c:pt>
                <c:pt idx="9788">
                  <c:v>12.791920035642672</c:v>
                </c:pt>
                <c:pt idx="9789">
                  <c:v>12.741424257427981</c:v>
                </c:pt>
                <c:pt idx="9790">
                  <c:v>12.750130426085679</c:v>
                </c:pt>
                <c:pt idx="9791">
                  <c:v>12.739683023696433</c:v>
                </c:pt>
                <c:pt idx="9792">
                  <c:v>12.724011920112554</c:v>
                </c:pt>
                <c:pt idx="9793">
                  <c:v>12.730976855038723</c:v>
                </c:pt>
                <c:pt idx="9794">
                  <c:v>12.750130426085679</c:v>
                </c:pt>
                <c:pt idx="9795">
                  <c:v>12.699634647870985</c:v>
                </c:pt>
                <c:pt idx="9796">
                  <c:v>12.739683023696433</c:v>
                </c:pt>
                <c:pt idx="9797">
                  <c:v>12.711823283991766</c:v>
                </c:pt>
                <c:pt idx="9798">
                  <c:v>12.703117115334067</c:v>
                </c:pt>
                <c:pt idx="9799">
                  <c:v>12.690928479213275</c:v>
                </c:pt>
                <c:pt idx="9800">
                  <c:v>12.717046985186396</c:v>
                </c:pt>
                <c:pt idx="9801">
                  <c:v>12.671774908166324</c:v>
                </c:pt>
                <c:pt idx="9802">
                  <c:v>12.680481076824034</c:v>
                </c:pt>
                <c:pt idx="9803">
                  <c:v>12.703117115334067</c:v>
                </c:pt>
                <c:pt idx="9804">
                  <c:v>12.294731298699746</c:v>
                </c:pt>
                <c:pt idx="9805">
                  <c:v>12.294731298699746</c:v>
                </c:pt>
                <c:pt idx="9806">
                  <c:v>12.33534444311198</c:v>
                </c:pt>
                <c:pt idx="9807">
                  <c:v>12.350574372266573</c:v>
                </c:pt>
                <c:pt idx="9808">
                  <c:v>12.342113300514018</c:v>
                </c:pt>
                <c:pt idx="9809">
                  <c:v>12.33534444311198</c:v>
                </c:pt>
                <c:pt idx="9810">
                  <c:v>12.359035444019122</c:v>
                </c:pt>
                <c:pt idx="9811">
                  <c:v>12.33534444311198</c:v>
                </c:pt>
                <c:pt idx="9812">
                  <c:v>12.350574372266573</c:v>
                </c:pt>
                <c:pt idx="9813">
                  <c:v>12.343805514864535</c:v>
                </c:pt>
                <c:pt idx="9814">
                  <c:v>12.33534444311198</c:v>
                </c:pt>
                <c:pt idx="9815">
                  <c:v>12.326883371359429</c:v>
                </c:pt>
                <c:pt idx="9816">
                  <c:v>12.31165344220484</c:v>
                </c:pt>
                <c:pt idx="9817">
                  <c:v>12.303192370452299</c:v>
                </c:pt>
                <c:pt idx="9818">
                  <c:v>12.308269013503823</c:v>
                </c:pt>
                <c:pt idx="9819">
                  <c:v>12.289654655648219</c:v>
                </c:pt>
                <c:pt idx="9820">
                  <c:v>12.340421086163511</c:v>
                </c:pt>
                <c:pt idx="9821">
                  <c:v>12.284578012596681</c:v>
                </c:pt>
                <c:pt idx="9822">
                  <c:v>12.296423513050254</c:v>
                </c:pt>
                <c:pt idx="9823">
                  <c:v>12.320114513957396</c:v>
                </c:pt>
                <c:pt idx="9824">
                  <c:v>12.259194797339036</c:v>
                </c:pt>
                <c:pt idx="9825">
                  <c:v>12.328575585709945</c:v>
                </c:pt>
                <c:pt idx="9826">
                  <c:v>12.303192370452299</c:v>
                </c:pt>
                <c:pt idx="9827">
                  <c:v>12.291346869998721</c:v>
                </c:pt>
                <c:pt idx="9828">
                  <c:v>11.990106055498398</c:v>
                </c:pt>
                <c:pt idx="9829">
                  <c:v>12.038122979196848</c:v>
                </c:pt>
                <c:pt idx="9830">
                  <c:v>12.044746003155252</c:v>
                </c:pt>
                <c:pt idx="9831">
                  <c:v>12.01494239534242</c:v>
                </c:pt>
                <c:pt idx="9832">
                  <c:v>12.01494239534242</c:v>
                </c:pt>
                <c:pt idx="9833">
                  <c:v>12.029844199248842</c:v>
                </c:pt>
                <c:pt idx="9834">
                  <c:v>12.033155711228044</c:v>
                </c:pt>
                <c:pt idx="9835">
                  <c:v>12.024876931280033</c:v>
                </c:pt>
                <c:pt idx="9836">
                  <c:v>12.016598151332023</c:v>
                </c:pt>
                <c:pt idx="9837">
                  <c:v>12.029844199248842</c:v>
                </c:pt>
                <c:pt idx="9838">
                  <c:v>11.993417567477602</c:v>
                </c:pt>
                <c:pt idx="9839">
                  <c:v>11.993417567477602</c:v>
                </c:pt>
                <c:pt idx="9840">
                  <c:v>11.97686000758158</c:v>
                </c:pt>
                <c:pt idx="9841">
                  <c:v>11.998384835446403</c:v>
                </c:pt>
                <c:pt idx="9842">
                  <c:v>11.983483031539995</c:v>
                </c:pt>
                <c:pt idx="9843">
                  <c:v>12.016598151332023</c:v>
                </c:pt>
                <c:pt idx="9844">
                  <c:v>11.986794543519192</c:v>
                </c:pt>
                <c:pt idx="9845">
                  <c:v>11.990106055498398</c:v>
                </c:pt>
                <c:pt idx="9846">
                  <c:v>11.965269715654369</c:v>
                </c:pt>
                <c:pt idx="9847">
                  <c:v>11.978515763571169</c:v>
                </c:pt>
                <c:pt idx="9848">
                  <c:v>11.9106297679975</c:v>
                </c:pt>
                <c:pt idx="9849">
                  <c:v>11.912285523987109</c:v>
                </c:pt>
                <c:pt idx="9850">
                  <c:v>11.950367911747955</c:v>
                </c:pt>
                <c:pt idx="9851">
                  <c:v>11.912285523987109</c:v>
                </c:pt>
                <c:pt idx="9852">
                  <c:v>11.746128706276666</c:v>
                </c:pt>
                <c:pt idx="9853">
                  <c:v>11.702254206038583</c:v>
                </c:pt>
                <c:pt idx="9854">
                  <c:v>11.725003946902778</c:v>
                </c:pt>
                <c:pt idx="9855">
                  <c:v>11.739628780315464</c:v>
                </c:pt>
                <c:pt idx="9856">
                  <c:v>11.710379113490076</c:v>
                </c:pt>
                <c:pt idx="9857">
                  <c:v>11.695754280077384</c:v>
                </c:pt>
                <c:pt idx="9858">
                  <c:v>11.606380298110912</c:v>
                </c:pt>
                <c:pt idx="9859">
                  <c:v>11.682754428154986</c:v>
                </c:pt>
                <c:pt idx="9860">
                  <c:v>11.690879335606487</c:v>
                </c:pt>
                <c:pt idx="9861">
                  <c:v>11.661629668781089</c:v>
                </c:pt>
                <c:pt idx="9862">
                  <c:v>11.690879335606487</c:v>
                </c:pt>
                <c:pt idx="9863">
                  <c:v>11.653504761329598</c:v>
                </c:pt>
                <c:pt idx="9864">
                  <c:v>11.658379705800488</c:v>
                </c:pt>
                <c:pt idx="9865">
                  <c:v>11.648629816858696</c:v>
                </c:pt>
                <c:pt idx="9866">
                  <c:v>11.591755464698208</c:v>
                </c:pt>
                <c:pt idx="9867">
                  <c:v>11.617755168543001</c:v>
                </c:pt>
                <c:pt idx="9868">
                  <c:v>11.658379705800488</c:v>
                </c:pt>
                <c:pt idx="9869">
                  <c:v>11.632380001955697</c:v>
                </c:pt>
                <c:pt idx="9870">
                  <c:v>11.588505501717615</c:v>
                </c:pt>
                <c:pt idx="9871">
                  <c:v>11.596630409169112</c:v>
                </c:pt>
                <c:pt idx="9872">
                  <c:v>11.560880816382522</c:v>
                </c:pt>
                <c:pt idx="9873">
                  <c:v>11.634004983446001</c:v>
                </c:pt>
                <c:pt idx="9874">
                  <c:v>11.591755464698208</c:v>
                </c:pt>
                <c:pt idx="9875">
                  <c:v>11.617755168543001</c:v>
                </c:pt>
                <c:pt idx="9876">
                  <c:v>10.879998846381222</c:v>
                </c:pt>
                <c:pt idx="9877">
                  <c:v>10.913595731539067</c:v>
                </c:pt>
                <c:pt idx="9878">
                  <c:v>10.934975567548607</c:v>
                </c:pt>
                <c:pt idx="9879">
                  <c:v>10.913595731539067</c:v>
                </c:pt>
                <c:pt idx="9880">
                  <c:v>10.893743026673064</c:v>
                </c:pt>
                <c:pt idx="9881">
                  <c:v>10.854037616941072</c:v>
                </c:pt>
                <c:pt idx="9882">
                  <c:v>10.88916163324245</c:v>
                </c:pt>
                <c:pt idx="9883">
                  <c:v>10.84640196122337</c:v>
                </c:pt>
                <c:pt idx="9884">
                  <c:v>10.909014338108456</c:v>
                </c:pt>
                <c:pt idx="9885">
                  <c:v>10.916649993826148</c:v>
                </c:pt>
                <c:pt idx="9886">
                  <c:v>10.909014338108456</c:v>
                </c:pt>
                <c:pt idx="9887">
                  <c:v>10.873890321807066</c:v>
                </c:pt>
                <c:pt idx="9888">
                  <c:v>10.887634502098912</c:v>
                </c:pt>
                <c:pt idx="9889">
                  <c:v>10.835712043218599</c:v>
                </c:pt>
                <c:pt idx="9890">
                  <c:v>10.857091879228141</c:v>
                </c:pt>
                <c:pt idx="9891">
                  <c:v>10.84640196122337</c:v>
                </c:pt>
                <c:pt idx="9892">
                  <c:v>10.840293436649215</c:v>
                </c:pt>
                <c:pt idx="9893">
                  <c:v>10.797533764630129</c:v>
                </c:pt>
                <c:pt idx="9894">
                  <c:v>10.858619010371676</c:v>
                </c:pt>
                <c:pt idx="9895">
                  <c:v>10.869308928376446</c:v>
                </c:pt>
                <c:pt idx="9896">
                  <c:v>10.832657780931518</c:v>
                </c:pt>
                <c:pt idx="9897">
                  <c:v>10.78378958433829</c:v>
                </c:pt>
                <c:pt idx="9898">
                  <c:v>10.870836059519998</c:v>
                </c:pt>
                <c:pt idx="9899">
                  <c:v>10.828076387500907</c:v>
                </c:pt>
                <c:pt idx="9900">
                  <c:v>10.374162626077419</c:v>
                </c:pt>
                <c:pt idx="9901">
                  <c:v>10.366853242857429</c:v>
                </c:pt>
                <c:pt idx="9902">
                  <c:v>10.387319515873401</c:v>
                </c:pt>
                <c:pt idx="9903">
                  <c:v>10.388781392517394</c:v>
                </c:pt>
                <c:pt idx="9904">
                  <c:v>10.368315119501428</c:v>
                </c:pt>
                <c:pt idx="9905">
                  <c:v>10.362467612925446</c:v>
                </c:pt>
                <c:pt idx="9906">
                  <c:v>10.368315119501428</c:v>
                </c:pt>
                <c:pt idx="9907">
                  <c:v>10.409247665533366</c:v>
                </c:pt>
                <c:pt idx="9908">
                  <c:v>10.322996943537502</c:v>
                </c:pt>
                <c:pt idx="9909">
                  <c:v>10.382933885941412</c:v>
                </c:pt>
                <c:pt idx="9910">
                  <c:v>10.271831260997578</c:v>
                </c:pt>
                <c:pt idx="9911">
                  <c:v>10.322996943537502</c:v>
                </c:pt>
                <c:pt idx="9912">
                  <c:v>10.361005736281445</c:v>
                </c:pt>
                <c:pt idx="9913">
                  <c:v>10.328844450113492</c:v>
                </c:pt>
                <c:pt idx="9914">
                  <c:v>10.314225683673511</c:v>
                </c:pt>
                <c:pt idx="9915">
                  <c:v>10.339077586621475</c:v>
                </c:pt>
                <c:pt idx="9916">
                  <c:v>10.352234476417456</c:v>
                </c:pt>
                <c:pt idx="9917">
                  <c:v>10.346386969841465</c:v>
                </c:pt>
                <c:pt idx="9918">
                  <c:v>10.333230080045485</c:v>
                </c:pt>
                <c:pt idx="9919">
                  <c:v>10.312763807029519</c:v>
                </c:pt>
                <c:pt idx="9920">
                  <c:v>10.347848846485462</c:v>
                </c:pt>
                <c:pt idx="9921">
                  <c:v>10.302530670521536</c:v>
                </c:pt>
                <c:pt idx="9922">
                  <c:v>10.361005736281445</c:v>
                </c:pt>
                <c:pt idx="9923">
                  <c:v>10.362467612925446</c:v>
                </c:pt>
                <c:pt idx="9924">
                  <c:v>10.865534599341117</c:v>
                </c:pt>
                <c:pt idx="9925">
                  <c:v>10.782760893325596</c:v>
                </c:pt>
                <c:pt idx="9926">
                  <c:v>10.873198831379582</c:v>
                </c:pt>
                <c:pt idx="9927">
                  <c:v>10.857870367302636</c:v>
                </c:pt>
                <c:pt idx="9928">
                  <c:v>10.831811978371821</c:v>
                </c:pt>
                <c:pt idx="9929">
                  <c:v>10.785826586140979</c:v>
                </c:pt>
                <c:pt idx="9930">
                  <c:v>10.839476210410302</c:v>
                </c:pt>
                <c:pt idx="9931">
                  <c:v>10.847140442448771</c:v>
                </c:pt>
                <c:pt idx="9932">
                  <c:v>10.839476210410302</c:v>
                </c:pt>
                <c:pt idx="9933">
                  <c:v>10.81801636070257</c:v>
                </c:pt>
                <c:pt idx="9934">
                  <c:v>10.825680592741056</c:v>
                </c:pt>
                <c:pt idx="9935">
                  <c:v>10.81801636070257</c:v>
                </c:pt>
                <c:pt idx="9936">
                  <c:v>10.811884975071795</c:v>
                </c:pt>
                <c:pt idx="9937">
                  <c:v>10.844074749633377</c:v>
                </c:pt>
                <c:pt idx="9938">
                  <c:v>10.848673288856462</c:v>
                </c:pt>
                <c:pt idx="9939">
                  <c:v>10.811884975071795</c:v>
                </c:pt>
                <c:pt idx="9940">
                  <c:v>10.825680592741056</c:v>
                </c:pt>
                <c:pt idx="9941">
                  <c:v>10.796556510994852</c:v>
                </c:pt>
                <c:pt idx="9942">
                  <c:v>10.69692149449469</c:v>
                </c:pt>
                <c:pt idx="9943">
                  <c:v>10.8103521286641</c:v>
                </c:pt>
                <c:pt idx="9944">
                  <c:v>10.787359432548683</c:v>
                </c:pt>
                <c:pt idx="9945">
                  <c:v>10.804220743033319</c:v>
                </c:pt>
                <c:pt idx="9946">
                  <c:v>10.752103965171699</c:v>
                </c:pt>
                <c:pt idx="9947">
                  <c:v>10.759768197210171</c:v>
                </c:pt>
                <c:pt idx="9948">
                  <c:v>10.626066580038431</c:v>
                </c:pt>
                <c:pt idx="9949">
                  <c:v>10.686722238891756</c:v>
                </c:pt>
                <c:pt idx="9950">
                  <c:v>10.68065667300643</c:v>
                </c:pt>
                <c:pt idx="9951">
                  <c:v>10.654878017993763</c:v>
                </c:pt>
                <c:pt idx="9952">
                  <c:v>10.627582971509769</c:v>
                </c:pt>
                <c:pt idx="9953">
                  <c:v>10.648812452108425</c:v>
                </c:pt>
                <c:pt idx="9954">
                  <c:v>10.588156793255102</c:v>
                </c:pt>
                <c:pt idx="9955">
                  <c:v>10.683689455949098</c:v>
                </c:pt>
                <c:pt idx="9956">
                  <c:v>10.580574835898444</c:v>
                </c:pt>
                <c:pt idx="9957">
                  <c:v>10.641230494751758</c:v>
                </c:pt>
                <c:pt idx="9958">
                  <c:v>10.594222359140439</c:v>
                </c:pt>
                <c:pt idx="9959">
                  <c:v>10.601804316497102</c:v>
                </c:pt>
                <c:pt idx="9960">
                  <c:v>10.566927312656444</c:v>
                </c:pt>
                <c:pt idx="9961">
                  <c:v>10.624550188567099</c:v>
                </c:pt>
                <c:pt idx="9962">
                  <c:v>10.630615754452428</c:v>
                </c:pt>
                <c:pt idx="9963">
                  <c:v>10.601804316497102</c:v>
                </c:pt>
                <c:pt idx="9964">
                  <c:v>10.592705967669106</c:v>
                </c:pt>
                <c:pt idx="9965">
                  <c:v>10.589673184726433</c:v>
                </c:pt>
                <c:pt idx="9966">
                  <c:v>10.639714103280424</c:v>
                </c:pt>
                <c:pt idx="9967">
                  <c:v>10.639714103280424</c:v>
                </c:pt>
                <c:pt idx="9968">
                  <c:v>10.623033797095767</c:v>
                </c:pt>
                <c:pt idx="9969">
                  <c:v>10.530533917344451</c:v>
                </c:pt>
                <c:pt idx="9970">
                  <c:v>10.635164928866434</c:v>
                </c:pt>
                <c:pt idx="9971">
                  <c:v>10.603320707968438</c:v>
                </c:pt>
                <c:pt idx="9972">
                  <c:v>10.710929745843977</c:v>
                </c:pt>
                <c:pt idx="9973">
                  <c:v>10.801577044700872</c:v>
                </c:pt>
                <c:pt idx="9974">
                  <c:v>10.8154045987638</c:v>
                </c:pt>
                <c:pt idx="9975">
                  <c:v>10.746266828449215</c:v>
                </c:pt>
                <c:pt idx="9976">
                  <c:v>10.793895070221483</c:v>
                </c:pt>
                <c:pt idx="9977">
                  <c:v>10.786213095742085</c:v>
                </c:pt>
                <c:pt idx="9978">
                  <c:v>10.726293694802775</c:v>
                </c:pt>
                <c:pt idx="9979">
                  <c:v>10.683274637718151</c:v>
                </c:pt>
                <c:pt idx="9980">
                  <c:v>10.800040649805002</c:v>
                </c:pt>
                <c:pt idx="9981">
                  <c:v>10.793895070221483</c:v>
                </c:pt>
                <c:pt idx="9982">
                  <c:v>10.78774949063796</c:v>
                </c:pt>
                <c:pt idx="9983">
                  <c:v>10.698638586676946</c:v>
                </c:pt>
                <c:pt idx="9984">
                  <c:v>10.683274637718151</c:v>
                </c:pt>
                <c:pt idx="9985">
                  <c:v>10.793895070221483</c:v>
                </c:pt>
                <c:pt idx="9986">
                  <c:v>10.750876013136855</c:v>
                </c:pt>
                <c:pt idx="9987">
                  <c:v>10.783140305950321</c:v>
                </c:pt>
                <c:pt idx="9988">
                  <c:v>10.764703567199765</c:v>
                </c:pt>
                <c:pt idx="9989">
                  <c:v>10.750876013136855</c:v>
                </c:pt>
                <c:pt idx="9990">
                  <c:v>10.709393350948105</c:v>
                </c:pt>
                <c:pt idx="9991">
                  <c:v>10.735512064178058</c:v>
                </c:pt>
                <c:pt idx="9992">
                  <c:v>10.69402940198931</c:v>
                </c:pt>
                <c:pt idx="9993">
                  <c:v>10.757021592720367</c:v>
                </c:pt>
                <c:pt idx="9994">
                  <c:v>10.724757299906907</c:v>
                </c:pt>
                <c:pt idx="9995">
                  <c:v>10.70324777136458</c:v>
                </c:pt>
                <c:pt idx="9996">
                  <c:v>10.764703567199765</c:v>
                </c:pt>
                <c:pt idx="9997">
                  <c:v>10.718611720323372</c:v>
                </c:pt>
                <c:pt idx="9998">
                  <c:v>10.704784166260469</c:v>
                </c:pt>
                <c:pt idx="9999">
                  <c:v>10.637182790841765</c:v>
                </c:pt>
                <c:pt idx="10000">
                  <c:v>10.726293694802775</c:v>
                </c:pt>
                <c:pt idx="10001">
                  <c:v>10.660228714279961</c:v>
                </c:pt>
                <c:pt idx="10002">
                  <c:v>10.775458331470929</c:v>
                </c:pt>
                <c:pt idx="10003">
                  <c:v>10.726293694802775</c:v>
                </c:pt>
                <c:pt idx="10004">
                  <c:v>10.760094382512126</c:v>
                </c:pt>
                <c:pt idx="10005">
                  <c:v>10.718611720323372</c:v>
                </c:pt>
                <c:pt idx="10006">
                  <c:v>10.767776356991526</c:v>
                </c:pt>
                <c:pt idx="10007">
                  <c:v>10.677129058134634</c:v>
                </c:pt>
                <c:pt idx="10008">
                  <c:v>10.752412408032734</c:v>
                </c:pt>
                <c:pt idx="10009">
                  <c:v>10.744730433553331</c:v>
                </c:pt>
                <c:pt idx="10010">
                  <c:v>10.646401160217041</c:v>
                </c:pt>
                <c:pt idx="10011">
                  <c:v>10.618746052091209</c:v>
                </c:pt>
                <c:pt idx="10012">
                  <c:v>10.683274637718151</c:v>
                </c:pt>
                <c:pt idx="10013">
                  <c:v>10.692493007093425</c:v>
                </c:pt>
                <c:pt idx="10014">
                  <c:v>10.710929745843977</c:v>
                </c:pt>
                <c:pt idx="10015">
                  <c:v>10.677129058134634</c:v>
                </c:pt>
                <c:pt idx="10016">
                  <c:v>10.689420217301677</c:v>
                </c:pt>
                <c:pt idx="10017">
                  <c:v>10.681738242822274</c:v>
                </c:pt>
                <c:pt idx="10018">
                  <c:v>10.626428026570608</c:v>
                </c:pt>
                <c:pt idx="10019">
                  <c:v>10.663301504071718</c:v>
                </c:pt>
                <c:pt idx="10020">
                  <c:v>10.73397566928217</c:v>
                </c:pt>
                <c:pt idx="10021">
                  <c:v>10.698638586676946</c:v>
                </c:pt>
                <c:pt idx="10022">
                  <c:v>10.624891631674727</c:v>
                </c:pt>
                <c:pt idx="10023">
                  <c:v>10.647937555112922</c:v>
                </c:pt>
                <c:pt idx="10024">
                  <c:v>10.612600472507696</c:v>
                </c:pt>
                <c:pt idx="10025">
                  <c:v>10.700174981572818</c:v>
                </c:pt>
                <c:pt idx="10026">
                  <c:v>10.714002535635744</c:v>
                </c:pt>
                <c:pt idx="10027">
                  <c:v>10.646401160217041</c:v>
                </c:pt>
                <c:pt idx="10028">
                  <c:v>10.678665453030511</c:v>
                </c:pt>
                <c:pt idx="10029">
                  <c:v>10.672519873447003</c:v>
                </c:pt>
                <c:pt idx="10030">
                  <c:v>10.631037211258247</c:v>
                </c:pt>
                <c:pt idx="10031">
                  <c:v>10.689420217301677</c:v>
                </c:pt>
                <c:pt idx="10032">
                  <c:v>10.69402940198931</c:v>
                </c:pt>
                <c:pt idx="10033">
                  <c:v>10.618746052091209</c:v>
                </c:pt>
                <c:pt idx="10034">
                  <c:v>10.638719185737639</c:v>
                </c:pt>
                <c:pt idx="10035">
                  <c:v>10.701711376468705</c:v>
                </c:pt>
                <c:pt idx="10036">
                  <c:v>10.586481759277742</c:v>
                </c:pt>
                <c:pt idx="10037">
                  <c:v>10.678665453030511</c:v>
                </c:pt>
                <c:pt idx="10038">
                  <c:v>10.643328370425284</c:v>
                </c:pt>
                <c:pt idx="10039">
                  <c:v>10.69402940198931</c:v>
                </c:pt>
                <c:pt idx="10040">
                  <c:v>10.627964421466483</c:v>
                </c:pt>
                <c:pt idx="10041">
                  <c:v>10.577263389902461</c:v>
                </c:pt>
                <c:pt idx="10042">
                  <c:v>10.631037211258247</c:v>
                </c:pt>
                <c:pt idx="10043">
                  <c:v>10.617209657195334</c:v>
                </c:pt>
                <c:pt idx="10044">
                  <c:v>10.667910688759358</c:v>
                </c:pt>
                <c:pt idx="10045">
                  <c:v>10.680201847926394</c:v>
                </c:pt>
                <c:pt idx="10046">
                  <c:v>10.612600472507696</c:v>
                </c:pt>
                <c:pt idx="10047">
                  <c:v>10.687883822405794</c:v>
                </c:pt>
                <c:pt idx="10048">
                  <c:v>10.62028244698709</c:v>
                </c:pt>
                <c:pt idx="10049">
                  <c:v>10.626428026570608</c:v>
                </c:pt>
                <c:pt idx="10050">
                  <c:v>10.640255580633516</c:v>
                </c:pt>
                <c:pt idx="10051">
                  <c:v>10.626428026570608</c:v>
                </c:pt>
                <c:pt idx="10052">
                  <c:v>10.598772918444778</c:v>
                </c:pt>
                <c:pt idx="10053">
                  <c:v>10.594163733757133</c:v>
                </c:pt>
                <c:pt idx="10054">
                  <c:v>10.669447083655239</c:v>
                </c:pt>
                <c:pt idx="10055">
                  <c:v>10.661765109175834</c:v>
                </c:pt>
                <c:pt idx="10056">
                  <c:v>10.578799784798345</c:v>
                </c:pt>
                <c:pt idx="10057">
                  <c:v>10.544999097088997</c:v>
                </c:pt>
                <c:pt idx="10058">
                  <c:v>10.564972230735425</c:v>
                </c:pt>
                <c:pt idx="10059">
                  <c:v>10.629500816362373</c:v>
                </c:pt>
                <c:pt idx="10060">
                  <c:v>10.629500816362373</c:v>
                </c:pt>
                <c:pt idx="10061">
                  <c:v>10.56189944094367</c:v>
                </c:pt>
                <c:pt idx="10062">
                  <c:v>10.552681071568397</c:v>
                </c:pt>
                <c:pt idx="10063">
                  <c:v>10.554217466464269</c:v>
                </c:pt>
                <c:pt idx="10064">
                  <c:v>10.594163733757133</c:v>
                </c:pt>
                <c:pt idx="10065">
                  <c:v>10.514271199171395</c:v>
                </c:pt>
                <c:pt idx="10066">
                  <c:v>10.51888038385904</c:v>
                </c:pt>
                <c:pt idx="10067">
                  <c:v>10.497370855316722</c:v>
                </c:pt>
                <c:pt idx="10068">
                  <c:v>10.51888038385904</c:v>
                </c:pt>
                <c:pt idx="10069">
                  <c:v>10.62028244698709</c:v>
                </c:pt>
                <c:pt idx="10070">
                  <c:v>10.601845708236532</c:v>
                </c:pt>
                <c:pt idx="10071">
                  <c:v>10.581872574590101</c:v>
                </c:pt>
                <c:pt idx="10072">
                  <c:v>10.615673262299453</c:v>
                </c:pt>
                <c:pt idx="10073">
                  <c:v>10.532707937921959</c:v>
                </c:pt>
                <c:pt idx="10074">
                  <c:v>10.578799784798345</c:v>
                </c:pt>
                <c:pt idx="10075">
                  <c:v>10.546535491984873</c:v>
                </c:pt>
                <c:pt idx="10076">
                  <c:v>10.595700128653014</c:v>
                </c:pt>
                <c:pt idx="10077">
                  <c:v>10.540389912401354</c:v>
                </c:pt>
                <c:pt idx="10078">
                  <c:v>10.544999097088997</c:v>
                </c:pt>
                <c:pt idx="10079">
                  <c:v>10.551144676672514</c:v>
                </c:pt>
                <c:pt idx="10080">
                  <c:v>10.498907250212609</c:v>
                </c:pt>
                <c:pt idx="10081">
                  <c:v>10.489688880837337</c:v>
                </c:pt>
                <c:pt idx="10082">
                  <c:v>10.537317122609592</c:v>
                </c:pt>
                <c:pt idx="10083">
                  <c:v>10.495834460420848</c:v>
                </c:pt>
                <c:pt idx="10084">
                  <c:v>10.568045020527183</c:v>
                </c:pt>
                <c:pt idx="10085">
                  <c:v>10.534244332817837</c:v>
                </c:pt>
                <c:pt idx="10086">
                  <c:v>10.552681071568397</c:v>
                </c:pt>
                <c:pt idx="10087">
                  <c:v>10.603382103132413</c:v>
                </c:pt>
                <c:pt idx="10088">
                  <c:v>10.578799784798345</c:v>
                </c:pt>
                <c:pt idx="10089">
                  <c:v>10.538853517505473</c:v>
                </c:pt>
                <c:pt idx="10090">
                  <c:v>10.463570167607379</c:v>
                </c:pt>
                <c:pt idx="10091">
                  <c:v>10.480470511462054</c:v>
                </c:pt>
                <c:pt idx="10092">
                  <c:v>10.50351643490025</c:v>
                </c:pt>
                <c:pt idx="10093">
                  <c:v>10.584945364381856</c:v>
                </c:pt>
                <c:pt idx="10094">
                  <c:v>10.563435835839554</c:v>
                </c:pt>
                <c:pt idx="10095">
                  <c:v>10.546535491984873</c:v>
                </c:pt>
                <c:pt idx="10096">
                  <c:v>10.546535491984873</c:v>
                </c:pt>
                <c:pt idx="10097">
                  <c:v>10.566508625631306</c:v>
                </c:pt>
                <c:pt idx="10098">
                  <c:v>10.506589224692009</c:v>
                </c:pt>
                <c:pt idx="10099">
                  <c:v>10.526562358338442</c:v>
                </c:pt>
                <c:pt idx="10100">
                  <c:v>10.46510656250326</c:v>
                </c:pt>
                <c:pt idx="10101">
                  <c:v>10.508125619587881</c:v>
                </c:pt>
                <c:pt idx="10102">
                  <c:v>10.540389912401354</c:v>
                </c:pt>
                <c:pt idx="10103">
                  <c:v>10.535780727713719</c:v>
                </c:pt>
                <c:pt idx="10104">
                  <c:v>10.466642957399142</c:v>
                </c:pt>
                <c:pt idx="10105">
                  <c:v>10.512734804275524</c:v>
                </c:pt>
                <c:pt idx="10106">
                  <c:v>10.383677633021644</c:v>
                </c:pt>
                <c:pt idx="10107">
                  <c:v>10.552681071568397</c:v>
                </c:pt>
                <c:pt idx="10108">
                  <c:v>10.529635148130195</c:v>
                </c:pt>
                <c:pt idx="10109">
                  <c:v>10.460497377815624</c:v>
                </c:pt>
                <c:pt idx="10110">
                  <c:v>10.451279008440341</c:v>
                </c:pt>
                <c:pt idx="10111">
                  <c:v>10.448206218648584</c:v>
                </c:pt>
                <c:pt idx="10112">
                  <c:v>10.422087505418631</c:v>
                </c:pt>
                <c:pt idx="10113">
                  <c:v>10.494298065524966</c:v>
                </c:pt>
                <c:pt idx="10114">
                  <c:v>10.497370855316722</c:v>
                </c:pt>
                <c:pt idx="10115">
                  <c:v>10.343731365728772</c:v>
                </c:pt>
                <c:pt idx="10116">
                  <c:v>10.443597033960948</c:v>
                </c:pt>
                <c:pt idx="10117">
                  <c:v>10.38521402791752</c:v>
                </c:pt>
                <c:pt idx="10118">
                  <c:v>10.438987849273301</c:v>
                </c:pt>
                <c:pt idx="10119">
                  <c:v>10.472788536982661</c:v>
                </c:pt>
                <c:pt idx="10120">
                  <c:v>10.446669823752702</c:v>
                </c:pt>
                <c:pt idx="10121">
                  <c:v>10.501980040004366</c:v>
                </c:pt>
                <c:pt idx="10122">
                  <c:v>10.500443645108486</c:v>
                </c:pt>
                <c:pt idx="10123">
                  <c:v>10.41901471562687</c:v>
                </c:pt>
                <c:pt idx="10124">
                  <c:v>10.448206218648584</c:v>
                </c:pt>
                <c:pt idx="10125">
                  <c:v>10.368313684062841</c:v>
                </c:pt>
                <c:pt idx="10126">
                  <c:v>10.468179352295014</c:v>
                </c:pt>
                <c:pt idx="10127">
                  <c:v>10.412869136043355</c:v>
                </c:pt>
                <c:pt idx="10128">
                  <c:v>10.454351798232098</c:v>
                </c:pt>
                <c:pt idx="10129">
                  <c:v>10.38521402791752</c:v>
                </c:pt>
                <c:pt idx="10130">
                  <c:v>10.443597033960948</c:v>
                </c:pt>
                <c:pt idx="10131">
                  <c:v>10.402114371772196</c:v>
                </c:pt>
                <c:pt idx="10132">
                  <c:v>10.425160295210386</c:v>
                </c:pt>
                <c:pt idx="10133">
                  <c:v>10.319149047394703</c:v>
                </c:pt>
                <c:pt idx="10134">
                  <c:v>10.403650766668072</c:v>
                </c:pt>
                <c:pt idx="10135">
                  <c:v>10.299175913748266</c:v>
                </c:pt>
                <c:pt idx="10136">
                  <c:v>10.437451454377422</c:v>
                </c:pt>
                <c:pt idx="10137">
                  <c:v>10.435915059481546</c:v>
                </c:pt>
                <c:pt idx="10138">
                  <c:v>10.34834055041641</c:v>
                </c:pt>
                <c:pt idx="10139">
                  <c:v>10.406723556459829</c:v>
                </c:pt>
                <c:pt idx="10140">
                  <c:v>10.38521402791752</c:v>
                </c:pt>
                <c:pt idx="10141">
                  <c:v>10.438987849273301</c:v>
                </c:pt>
                <c:pt idx="10142">
                  <c:v>10.425160295210386</c:v>
                </c:pt>
                <c:pt idx="10143">
                  <c:v>10.331440206561735</c:v>
                </c:pt>
                <c:pt idx="10144">
                  <c:v>10.432842269689788</c:v>
                </c:pt>
                <c:pt idx="10145">
                  <c:v>10.426696690106274</c:v>
                </c:pt>
                <c:pt idx="10146">
                  <c:v>10.346804155520529</c:v>
                </c:pt>
                <c:pt idx="10147">
                  <c:v>10.422087505418631</c:v>
                </c:pt>
                <c:pt idx="10148">
                  <c:v>10.34834055041641</c:v>
                </c:pt>
                <c:pt idx="10149">
                  <c:v>10.25462046176775</c:v>
                </c:pt>
                <c:pt idx="10150">
                  <c:v>10.400577976876317</c:v>
                </c:pt>
                <c:pt idx="10151">
                  <c:v>10.352949735104053</c:v>
                </c:pt>
                <c:pt idx="10152">
                  <c:v>10.400577976876317</c:v>
                </c:pt>
                <c:pt idx="10153">
                  <c:v>10.409796346251596</c:v>
                </c:pt>
                <c:pt idx="10154">
                  <c:v>10.383677633021644</c:v>
                </c:pt>
                <c:pt idx="10155">
                  <c:v>10.276129990310068</c:v>
                </c:pt>
                <c:pt idx="10156">
                  <c:v>10.372922868750482</c:v>
                </c:pt>
                <c:pt idx="10157">
                  <c:v>10.329903811665856</c:v>
                </c:pt>
                <c:pt idx="10158">
                  <c:v>10.389823212605156</c:v>
                </c:pt>
                <c:pt idx="10159">
                  <c:v>10.286884754581232</c:v>
                </c:pt>
                <c:pt idx="10160">
                  <c:v>10.34834055041641</c:v>
                </c:pt>
                <c:pt idx="10161">
                  <c:v>10.336049391249379</c:v>
                </c:pt>
                <c:pt idx="10162">
                  <c:v>10.329903811665856</c:v>
                </c:pt>
                <c:pt idx="10163">
                  <c:v>10.213137799579012</c:v>
                </c:pt>
                <c:pt idx="10164">
                  <c:v>10.331440206561735</c:v>
                </c:pt>
                <c:pt idx="10165">
                  <c:v>10.286884754581232</c:v>
                </c:pt>
                <c:pt idx="10166">
                  <c:v>10.359095314687574</c:v>
                </c:pt>
                <c:pt idx="10167">
                  <c:v>10.359095314687574</c:v>
                </c:pt>
                <c:pt idx="10168">
                  <c:v>10.266911620934792</c:v>
                </c:pt>
                <c:pt idx="10169">
                  <c:v>10.332976601457617</c:v>
                </c:pt>
                <c:pt idx="10170">
                  <c:v>10.35141334020817</c:v>
                </c:pt>
                <c:pt idx="10171">
                  <c:v>10.160900373119105</c:v>
                </c:pt>
                <c:pt idx="10172">
                  <c:v>10.366777289166972</c:v>
                </c:pt>
                <c:pt idx="10173">
                  <c:v>10.325294626978222</c:v>
                </c:pt>
                <c:pt idx="10174">
                  <c:v>10.208528614891364</c:v>
                </c:pt>
                <c:pt idx="10175">
                  <c:v>10.320685442290577</c:v>
                </c:pt>
                <c:pt idx="10176">
                  <c:v>10.352949735104053</c:v>
                </c:pt>
                <c:pt idx="10177">
                  <c:v>10.31300346781118</c:v>
                </c:pt>
                <c:pt idx="10178">
                  <c:v>10.276129990310068</c:v>
                </c:pt>
                <c:pt idx="10179">
                  <c:v>10.343731365728772</c:v>
                </c:pt>
                <c:pt idx="10180">
                  <c:v>10.262302436247152</c:v>
                </c:pt>
                <c:pt idx="10181">
                  <c:v>10.356022524895812</c:v>
                </c:pt>
                <c:pt idx="10182">
                  <c:v>10.34834055041641</c:v>
                </c:pt>
                <c:pt idx="10183">
                  <c:v>10.30532149333178</c:v>
                </c:pt>
                <c:pt idx="10184">
                  <c:v>10.219283379162523</c:v>
                </c:pt>
                <c:pt idx="10185">
                  <c:v>10.16550955780675</c:v>
                </c:pt>
                <c:pt idx="10186">
                  <c:v>10.288421149477099</c:v>
                </c:pt>
                <c:pt idx="10187">
                  <c:v>10.240792907704844</c:v>
                </c:pt>
                <c:pt idx="10188">
                  <c:v>10.328367416769979</c:v>
                </c:pt>
                <c:pt idx="10189">
                  <c:v>10.300712308644147</c:v>
                </c:pt>
                <c:pt idx="10190">
                  <c:v>10.1762643220779</c:v>
                </c:pt>
                <c:pt idx="10191">
                  <c:v>10.334512996353492</c:v>
                </c:pt>
                <c:pt idx="10192">
                  <c:v>10.288421149477099</c:v>
                </c:pt>
                <c:pt idx="10193">
                  <c:v>10.197773850620214</c:v>
                </c:pt>
                <c:pt idx="10194">
                  <c:v>10.302248703540025</c:v>
                </c:pt>
                <c:pt idx="10195">
                  <c:v>10.222356168954287</c:v>
                </c:pt>
                <c:pt idx="10196">
                  <c:v>10.276129990310068</c:v>
                </c:pt>
                <c:pt idx="10197">
                  <c:v>10.230038143433681</c:v>
                </c:pt>
                <c:pt idx="10198">
                  <c:v>10.288421149477099</c:v>
                </c:pt>
                <c:pt idx="10199">
                  <c:v>10.243865697496597</c:v>
                </c:pt>
                <c:pt idx="10200">
                  <c:v>10.151682003743829</c:v>
                </c:pt>
                <c:pt idx="10201">
                  <c:v>10.228501748537797</c:v>
                </c:pt>
                <c:pt idx="10202">
                  <c:v>10.280739174997709</c:v>
                </c:pt>
                <c:pt idx="10203">
                  <c:v>10.265375226038914</c:v>
                </c:pt>
                <c:pt idx="10204">
                  <c:v>10.130172475201508</c:v>
                </c:pt>
                <c:pt idx="10205">
                  <c:v>10.276129990310068</c:v>
                </c:pt>
                <c:pt idx="10206">
                  <c:v>10.259229646455397</c:v>
                </c:pt>
                <c:pt idx="10207">
                  <c:v>10.260766041351275</c:v>
                </c:pt>
                <c:pt idx="10208">
                  <c:v>10.225428958746049</c:v>
                </c:pt>
                <c:pt idx="10209">
                  <c:v>10.250011277080119</c:v>
                </c:pt>
                <c:pt idx="10210">
                  <c:v>10.233110933225445</c:v>
                </c:pt>
                <c:pt idx="10211">
                  <c:v>10.084080628325125</c:v>
                </c:pt>
                <c:pt idx="10212">
                  <c:v>9.9765329856135576</c:v>
                </c:pt>
                <c:pt idx="10213">
                  <c:v>10.250011277080119</c:v>
                </c:pt>
                <c:pt idx="10214">
                  <c:v>10.243865697496597</c:v>
                </c:pt>
                <c:pt idx="10215">
                  <c:v>10.16550955780675</c:v>
                </c:pt>
                <c:pt idx="10216">
                  <c:v>10.079471443637486</c:v>
                </c:pt>
                <c:pt idx="10217">
                  <c:v>10.137854449680908</c:v>
                </c:pt>
                <c:pt idx="10218">
                  <c:v>10.183946296557302</c:v>
                </c:pt>
                <c:pt idx="10219">
                  <c:v>10.113272131346838</c:v>
                </c:pt>
                <c:pt idx="10220">
                  <c:v>10.190091876140816</c:v>
                </c:pt>
                <c:pt idx="10221">
                  <c:v>10.151682003743829</c:v>
                </c:pt>
                <c:pt idx="10222">
                  <c:v>10.190091876140816</c:v>
                </c:pt>
                <c:pt idx="10223">
                  <c:v>10.147072819056183</c:v>
                </c:pt>
                <c:pt idx="10224">
                  <c:v>10.079471443637486</c:v>
                </c:pt>
                <c:pt idx="10225">
                  <c:v>10.214674194474883</c:v>
                </c:pt>
                <c:pt idx="10226">
                  <c:v>10.136318054785033</c:v>
                </c:pt>
                <c:pt idx="10227">
                  <c:v>10.17165513739026</c:v>
                </c:pt>
                <c:pt idx="10228">
                  <c:v>10.094835392596284</c:v>
                </c:pt>
                <c:pt idx="10229">
                  <c:v>10.093298997700401</c:v>
                </c:pt>
                <c:pt idx="10230">
                  <c:v>10.194701060828452</c:v>
                </c:pt>
                <c:pt idx="10231">
                  <c:v>10.139390844576791</c:v>
                </c:pt>
                <c:pt idx="10232">
                  <c:v>9.9826785651970749</c:v>
                </c:pt>
                <c:pt idx="10233">
                  <c:v>10.174727927182021</c:v>
                </c:pt>
                <c:pt idx="10234">
                  <c:v>10.163973162910855</c:v>
                </c:pt>
                <c:pt idx="10235">
                  <c:v>10.167045952702626</c:v>
                </c:pt>
                <c:pt idx="10236">
                  <c:v>10.154754793535581</c:v>
                </c:pt>
                <c:pt idx="10237">
                  <c:v>10.154754793535581</c:v>
                </c:pt>
                <c:pt idx="10238">
                  <c:v>10.159363978223229</c:v>
                </c:pt>
                <c:pt idx="10239">
                  <c:v>10.108662946659193</c:v>
                </c:pt>
                <c:pt idx="10240">
                  <c:v>10.193164665932569</c:v>
                </c:pt>
                <c:pt idx="10241">
                  <c:v>10.17165513739026</c:v>
                </c:pt>
                <c:pt idx="10242">
                  <c:v>10.111735736450955</c:v>
                </c:pt>
                <c:pt idx="10243">
                  <c:v>10.090226207908652</c:v>
                </c:pt>
                <c:pt idx="10244">
                  <c:v>10.179337111869661</c:v>
                </c:pt>
                <c:pt idx="10245">
                  <c:v>10.214674194474883</c:v>
                </c:pt>
                <c:pt idx="10246">
                  <c:v>10.128636080305634</c:v>
                </c:pt>
                <c:pt idx="10247">
                  <c:v>10.182409901661423</c:v>
                </c:pt>
                <c:pt idx="10248">
                  <c:v>10.187019086349057</c:v>
                </c:pt>
                <c:pt idx="10249">
                  <c:v>10.147072819056183</c:v>
                </c:pt>
                <c:pt idx="10250">
                  <c:v>10.139390844576791</c:v>
                </c:pt>
                <c:pt idx="10251">
                  <c:v>10.17165513739026</c:v>
                </c:pt>
                <c:pt idx="10252">
                  <c:v>10.15629118843146</c:v>
                </c:pt>
                <c:pt idx="10253">
                  <c:v>10.191628271036693</c:v>
                </c:pt>
                <c:pt idx="10254">
                  <c:v>10.203919430203731</c:v>
                </c:pt>
                <c:pt idx="10255">
                  <c:v>10.237720117913073</c:v>
                </c:pt>
                <c:pt idx="10256">
                  <c:v>10.236183723017199</c:v>
                </c:pt>
                <c:pt idx="10257">
                  <c:v>10.279202780101826</c:v>
                </c:pt>
                <c:pt idx="10258">
                  <c:v>10.271520805622432</c:v>
                </c:pt>
                <c:pt idx="10259">
                  <c:v>10.266911620934792</c:v>
                </c:pt>
                <c:pt idx="10260">
                  <c:v>10.279202780101826</c:v>
                </c:pt>
                <c:pt idx="10261">
                  <c:v>10.265375226038914</c:v>
                </c:pt>
                <c:pt idx="10262">
                  <c:v>10.25462046176775</c:v>
                </c:pt>
                <c:pt idx="10263">
                  <c:v>10.242329302600718</c:v>
                </c:pt>
                <c:pt idx="10264">
                  <c:v>10.228501748537797</c:v>
                </c:pt>
                <c:pt idx="10265">
                  <c:v>10.286884754581232</c:v>
                </c:pt>
                <c:pt idx="10266">
                  <c:v>10.288421149477099</c:v>
                </c:pt>
                <c:pt idx="10267">
                  <c:v>10.300712308644147</c:v>
                </c:pt>
                <c:pt idx="10268">
                  <c:v>10.288421149477099</c:v>
                </c:pt>
                <c:pt idx="10269">
                  <c:v>10.280739174997709</c:v>
                </c:pt>
                <c:pt idx="10270">
                  <c:v>10.282275569893583</c:v>
                </c:pt>
                <c:pt idx="10271">
                  <c:v>10.280739174997709</c:v>
                </c:pt>
                <c:pt idx="10272">
                  <c:v>10.280739174997709</c:v>
                </c:pt>
                <c:pt idx="10273">
                  <c:v>10.286884754581232</c:v>
                </c:pt>
                <c:pt idx="10274">
                  <c:v>10.282275569893583</c:v>
                </c:pt>
                <c:pt idx="10275">
                  <c:v>10.279202780101826</c:v>
                </c:pt>
                <c:pt idx="10276">
                  <c:v>10.283811964789468</c:v>
                </c:pt>
                <c:pt idx="10277">
                  <c:v>10.242329302600718</c:v>
                </c:pt>
                <c:pt idx="10278">
                  <c:v>10.257693251559516</c:v>
                </c:pt>
                <c:pt idx="10279">
                  <c:v>10.263838831143037</c:v>
                </c:pt>
                <c:pt idx="10280">
                  <c:v>10.283811964789468</c:v>
                </c:pt>
                <c:pt idx="10281">
                  <c:v>10.286884754581232</c:v>
                </c:pt>
                <c:pt idx="10282">
                  <c:v>10.225428958746049</c:v>
                </c:pt>
                <c:pt idx="10283">
                  <c:v>10.24847488218424</c:v>
                </c:pt>
                <c:pt idx="10284">
                  <c:v>10.276129990310068</c:v>
                </c:pt>
                <c:pt idx="10285">
                  <c:v>10.268448015830673</c:v>
                </c:pt>
                <c:pt idx="10286">
                  <c:v>10.230038143433681</c:v>
                </c:pt>
                <c:pt idx="10287">
                  <c:v>10.24847488218424</c:v>
                </c:pt>
                <c:pt idx="10288">
                  <c:v>10.263838831143037</c:v>
                </c:pt>
                <c:pt idx="10289">
                  <c:v>10.197773850620214</c:v>
                </c:pt>
                <c:pt idx="10290">
                  <c:v>10.230038143433681</c:v>
                </c:pt>
                <c:pt idx="10291">
                  <c:v>10.230038143433681</c:v>
                </c:pt>
                <c:pt idx="10292">
                  <c:v>10.236183723017199</c:v>
                </c:pt>
                <c:pt idx="10293">
                  <c:v>10.17165513739026</c:v>
                </c:pt>
                <c:pt idx="10294">
                  <c:v>10.203919430203731</c:v>
                </c:pt>
                <c:pt idx="10295">
                  <c:v>10.211601404683126</c:v>
                </c:pt>
                <c:pt idx="10296">
                  <c:v>10.211601404683126</c:v>
                </c:pt>
                <c:pt idx="10297">
                  <c:v>10.183946296557302</c:v>
                </c:pt>
                <c:pt idx="10298">
                  <c:v>10.203919430203731</c:v>
                </c:pt>
                <c:pt idx="10299">
                  <c:v>10.21774698426665</c:v>
                </c:pt>
                <c:pt idx="10300">
                  <c:v>10.170118742494372</c:v>
                </c:pt>
                <c:pt idx="10301">
                  <c:v>10.19931024551609</c:v>
                </c:pt>
                <c:pt idx="10302">
                  <c:v>10.193164665932569</c:v>
                </c:pt>
                <c:pt idx="10303">
                  <c:v>10.128636080305634</c:v>
                </c:pt>
                <c:pt idx="10304">
                  <c:v>10.151682003743829</c:v>
                </c:pt>
                <c:pt idx="10305">
                  <c:v>10.15629118843146</c:v>
                </c:pt>
                <c:pt idx="10306">
                  <c:v>10.162436768014988</c:v>
                </c:pt>
                <c:pt idx="10307">
                  <c:v>10.119417710930353</c:v>
                </c:pt>
                <c:pt idx="10308">
                  <c:v>10.147072819056183</c:v>
                </c:pt>
                <c:pt idx="10309">
                  <c:v>10.159363978223229</c:v>
                </c:pt>
                <c:pt idx="10310">
                  <c:v>10.159363978223229</c:v>
                </c:pt>
                <c:pt idx="10311">
                  <c:v>10.114808526242717</c:v>
                </c:pt>
                <c:pt idx="10312">
                  <c:v>10.120954105826232</c:v>
                </c:pt>
                <c:pt idx="10313">
                  <c:v>10.136318054785033</c:v>
                </c:pt>
                <c:pt idx="10314">
                  <c:v>10.096371787492156</c:v>
                </c:pt>
                <c:pt idx="10315">
                  <c:v>10.110199341555075</c:v>
                </c:pt>
                <c:pt idx="10316">
                  <c:v>10.108662946659193</c:v>
                </c:pt>
                <c:pt idx="10317">
                  <c:v>10.041061571240498</c:v>
                </c:pt>
                <c:pt idx="10318">
                  <c:v>10.061034704886936</c:v>
                </c:pt>
                <c:pt idx="10319">
                  <c:v>10.08100783853337</c:v>
                </c:pt>
                <c:pt idx="10320">
                  <c:v>10.073325864053968</c:v>
                </c:pt>
                <c:pt idx="10321">
                  <c:v>10.056425520199298</c:v>
                </c:pt>
                <c:pt idx="10322">
                  <c:v>10.08100783853337</c:v>
                </c:pt>
                <c:pt idx="10323">
                  <c:v>10.104053761971555</c:v>
                </c:pt>
                <c:pt idx="10324">
                  <c:v>10.068716679366336</c:v>
                </c:pt>
                <c:pt idx="10325">
                  <c:v>10.096371787492156</c:v>
                </c:pt>
                <c:pt idx="10326">
                  <c:v>10.125563290513872</c:v>
                </c:pt>
                <c:pt idx="10327">
                  <c:v>10.122490500722122</c:v>
                </c:pt>
                <c:pt idx="10328">
                  <c:v>10.077935048741613</c:v>
                </c:pt>
                <c:pt idx="10329">
                  <c:v>10.10712655176332</c:v>
                </c:pt>
                <c:pt idx="10330">
                  <c:v>10.133245264993269</c:v>
                </c:pt>
                <c:pt idx="10331">
                  <c:v>10.074862258949853</c:v>
                </c:pt>
                <c:pt idx="10332">
                  <c:v>10.122490500722122</c:v>
                </c:pt>
                <c:pt idx="10333">
                  <c:v>10.133245264993269</c:v>
                </c:pt>
                <c:pt idx="10334">
                  <c:v>10.082544233429257</c:v>
                </c:pt>
                <c:pt idx="10335">
                  <c:v>10.128636080305634</c:v>
                </c:pt>
                <c:pt idx="10336">
                  <c:v>10.140927239472671</c:v>
                </c:pt>
                <c:pt idx="10337">
                  <c:v>10.120954105826232</c:v>
                </c:pt>
                <c:pt idx="10338">
                  <c:v>10.140927239472671</c:v>
                </c:pt>
                <c:pt idx="10339">
                  <c:v>10.1009809721798</c:v>
                </c:pt>
                <c:pt idx="10340">
                  <c:v>10.096371787492156</c:v>
                </c:pt>
                <c:pt idx="10341">
                  <c:v>10.102517367075679</c:v>
                </c:pt>
                <c:pt idx="10342">
                  <c:v>10.06564388957457</c:v>
                </c:pt>
                <c:pt idx="10343">
                  <c:v>10.102517367075679</c:v>
                </c:pt>
                <c:pt idx="10344">
                  <c:v>10.096371787492156</c:v>
                </c:pt>
                <c:pt idx="10345">
                  <c:v>10.057961915095168</c:v>
                </c:pt>
                <c:pt idx="10346">
                  <c:v>10.070253074262215</c:v>
                </c:pt>
                <c:pt idx="10347">
                  <c:v>10.014942858010549</c:v>
                </c:pt>
                <c:pt idx="10348">
                  <c:v>10.033379596761103</c:v>
                </c:pt>
                <c:pt idx="10349">
                  <c:v>10.050279940615775</c:v>
                </c:pt>
                <c:pt idx="10350">
                  <c:v>10.002651698843509</c:v>
                </c:pt>
                <c:pt idx="10351">
                  <c:v>10.031843201865222</c:v>
                </c:pt>
                <c:pt idx="10352">
                  <c:v>9.9918969345723525</c:v>
                </c:pt>
                <c:pt idx="10353">
                  <c:v>10.014942858010549</c:v>
                </c:pt>
                <c:pt idx="10354">
                  <c:v>10.036452386552861</c:v>
                </c:pt>
                <c:pt idx="10355">
                  <c:v>10.01187006821878</c:v>
                </c:pt>
                <c:pt idx="10356">
                  <c:v>10.045670755928137</c:v>
                </c:pt>
                <c:pt idx="10357">
                  <c:v>9.9918969345723525</c:v>
                </c:pt>
                <c:pt idx="10358">
                  <c:v>10.025697622281704</c:v>
                </c:pt>
                <c:pt idx="10359">
                  <c:v>9.9918969345723525</c:v>
                </c:pt>
                <c:pt idx="10360">
                  <c:v>10.025697622281704</c:v>
                </c:pt>
                <c:pt idx="10361">
                  <c:v>10.007260883531146</c:v>
                </c:pt>
                <c:pt idx="10362">
                  <c:v>10.019552042698184</c:v>
                </c:pt>
                <c:pt idx="10363">
                  <c:v>10.005724488635273</c:v>
                </c:pt>
                <c:pt idx="10364">
                  <c:v>10.037988781448735</c:v>
                </c:pt>
                <c:pt idx="10365">
                  <c:v>10.001115303947628</c:v>
                </c:pt>
                <c:pt idx="10366">
                  <c:v>9.9488778774877229</c:v>
                </c:pt>
                <c:pt idx="10367">
                  <c:v>10.001115303947628</c:v>
                </c:pt>
                <c:pt idx="10368">
                  <c:v>9.9688510111341539</c:v>
                </c:pt>
                <c:pt idx="10369">
                  <c:v>10.005724488635273</c:v>
                </c:pt>
                <c:pt idx="10370">
                  <c:v>10.010333673322911</c:v>
                </c:pt>
                <c:pt idx="10371">
                  <c:v>9.9749965907176819</c:v>
                </c:pt>
                <c:pt idx="10372">
                  <c:v>10.013406463114666</c:v>
                </c:pt>
                <c:pt idx="10373">
                  <c:v>9.9918969345723525</c:v>
                </c:pt>
                <c:pt idx="10374">
                  <c:v>10.018015647802303</c:v>
                </c:pt>
                <c:pt idx="10375">
                  <c:v>9.9949697243641111</c:v>
                </c:pt>
                <c:pt idx="10376">
                  <c:v>9.9842149600929506</c:v>
                </c:pt>
                <c:pt idx="10377">
                  <c:v>10.010333673322911</c:v>
                </c:pt>
                <c:pt idx="10378">
                  <c:v>9.9995789090517491</c:v>
                </c:pt>
                <c:pt idx="10379">
                  <c:v>9.9995789090517491</c:v>
                </c:pt>
                <c:pt idx="10380">
                  <c:v>9.9949697243641111</c:v>
                </c:pt>
                <c:pt idx="10381">
                  <c:v>9.9949697243641111</c:v>
                </c:pt>
                <c:pt idx="10382">
                  <c:v>9.9627054315506456</c:v>
                </c:pt>
                <c:pt idx="10383">
                  <c:v>9.9120043999866212</c:v>
                </c:pt>
                <c:pt idx="10384">
                  <c:v>9.9703874060300386</c:v>
                </c:pt>
                <c:pt idx="10385">
                  <c:v>9.9688510111341539</c:v>
                </c:pt>
                <c:pt idx="10386">
                  <c:v>9.9688510111341539</c:v>
                </c:pt>
                <c:pt idx="10387">
                  <c:v>9.9642418264465213</c:v>
                </c:pt>
                <c:pt idx="10388">
                  <c:v>9.9504142723836093</c:v>
                </c:pt>
                <c:pt idx="10389">
                  <c:v>9.9181499795701349</c:v>
                </c:pt>
                <c:pt idx="10390">
                  <c:v>9.8782037122772621</c:v>
                </c:pt>
                <c:pt idx="10391">
                  <c:v>9.9365867183206973</c:v>
                </c:pt>
                <c:pt idx="10392">
                  <c:v>9.9242955591536521</c:v>
                </c:pt>
                <c:pt idx="10393">
                  <c:v>9.9365867183206973</c:v>
                </c:pt>
                <c:pt idx="10394">
                  <c:v>9.910468005090733</c:v>
                </c:pt>
                <c:pt idx="10395">
                  <c:v>9.8720581326937502</c:v>
                </c:pt>
                <c:pt idx="10396">
                  <c:v>9.9304411387371694</c:v>
                </c:pt>
                <c:pt idx="10397">
                  <c:v>9.9166135846742538</c:v>
                </c:pt>
                <c:pt idx="10398">
                  <c:v>9.9166135846742538</c:v>
                </c:pt>
                <c:pt idx="10399">
                  <c:v>9.8904948714443126</c:v>
                </c:pt>
                <c:pt idx="10400">
                  <c:v>9.8367210500885207</c:v>
                </c:pt>
                <c:pt idx="10401">
                  <c:v>9.8966404510278227</c:v>
                </c:pt>
                <c:pt idx="10402">
                  <c:v>9.9043224255072175</c:v>
                </c:pt>
                <c:pt idx="10403">
                  <c:v>9.8735945275896366</c:v>
                </c:pt>
                <c:pt idx="10404">
                  <c:v>9.8428666296720326</c:v>
                </c:pt>
                <c:pt idx="10405">
                  <c:v>9.8735945275896366</c:v>
                </c:pt>
                <c:pt idx="10406">
                  <c:v>9.8812765020690261</c:v>
                </c:pt>
                <c:pt idx="10407">
                  <c:v>9.8689853429019863</c:v>
                </c:pt>
                <c:pt idx="10408">
                  <c:v>9.8305754705050017</c:v>
                </c:pt>
                <c:pt idx="10409">
                  <c:v>9.8735945275896366</c:v>
                </c:pt>
                <c:pt idx="10410">
                  <c:v>9.8874220816525416</c:v>
                </c:pt>
                <c:pt idx="10411">
                  <c:v>9.8613033684225879</c:v>
                </c:pt>
                <c:pt idx="10412">
                  <c:v>9.8305754705050017</c:v>
                </c:pt>
                <c:pt idx="10413">
                  <c:v>9.8812765020690261</c:v>
                </c:pt>
                <c:pt idx="10414">
                  <c:v>9.8751309224855124</c:v>
                </c:pt>
                <c:pt idx="10415">
                  <c:v>9.8613033684225879</c:v>
                </c:pt>
                <c:pt idx="10416">
                  <c:v>9.8044567572750534</c:v>
                </c:pt>
                <c:pt idx="10417">
                  <c:v>9.8858856867566658</c:v>
                </c:pt>
                <c:pt idx="10418">
                  <c:v>9.8720581326937502</c:v>
                </c:pt>
                <c:pt idx="10419">
                  <c:v>9.8413302347761551</c:v>
                </c:pt>
                <c:pt idx="10420">
                  <c:v>9.8797401071731468</c:v>
                </c:pt>
                <c:pt idx="10421">
                  <c:v>9.8858856867566658</c:v>
                </c:pt>
                <c:pt idx="10422">
                  <c:v>9.8659125531102347</c:v>
                </c:pt>
                <c:pt idx="10423">
                  <c:v>9.8152115215462068</c:v>
                </c:pt>
                <c:pt idx="10424">
                  <c:v>9.8843492918607847</c:v>
                </c:pt>
                <c:pt idx="10425">
                  <c:v>9.8597669735267193</c:v>
                </c:pt>
                <c:pt idx="10426">
                  <c:v>9.8858856867566658</c:v>
                </c:pt>
                <c:pt idx="10427">
                  <c:v>9.8735945275896366</c:v>
                </c:pt>
                <c:pt idx="10428">
                  <c:v>9.8536213939431967</c:v>
                </c:pt>
                <c:pt idx="10429">
                  <c:v>9.8167479164420861</c:v>
                </c:pt>
                <c:pt idx="10430">
                  <c:v>9.8797401071731468</c:v>
                </c:pt>
                <c:pt idx="10431">
                  <c:v>9.8751309224855124</c:v>
                </c:pt>
                <c:pt idx="10432">
                  <c:v>9.8228934960256051</c:v>
                </c:pt>
                <c:pt idx="10433">
                  <c:v>9.8751309224855124</c:v>
                </c:pt>
                <c:pt idx="10434">
                  <c:v>9.8751309224855124</c:v>
                </c:pt>
                <c:pt idx="10435">
                  <c:v>9.8935676612360588</c:v>
                </c:pt>
                <c:pt idx="10436">
                  <c:v>9.8935676612360588</c:v>
                </c:pt>
                <c:pt idx="10437">
                  <c:v>9.8551577888390707</c:v>
                </c:pt>
                <c:pt idx="10438">
                  <c:v>9.8997132408195814</c:v>
                </c:pt>
                <c:pt idx="10439">
                  <c:v>9.8874220816525416</c:v>
                </c:pt>
                <c:pt idx="10440">
                  <c:v>9.8613033684225879</c:v>
                </c:pt>
                <c:pt idx="10441">
                  <c:v>9.8935676612360588</c:v>
                </c:pt>
                <c:pt idx="10442">
                  <c:v>9.8920312663401848</c:v>
                </c:pt>
                <c:pt idx="10443">
                  <c:v>9.8689853429019863</c:v>
                </c:pt>
                <c:pt idx="10444">
                  <c:v>9.8997132408195814</c:v>
                </c:pt>
                <c:pt idx="10445">
                  <c:v>9.9058588204030968</c:v>
                </c:pt>
                <c:pt idx="10446">
                  <c:v>9.8613033684225879</c:v>
                </c:pt>
                <c:pt idx="10447">
                  <c:v>9.9012496357154571</c:v>
                </c:pt>
                <c:pt idx="10448">
                  <c:v>9.8751309224855124</c:v>
                </c:pt>
                <c:pt idx="10449">
                  <c:v>9.8505486041514327</c:v>
                </c:pt>
                <c:pt idx="10450">
                  <c:v>9.8735945275896366</c:v>
                </c:pt>
                <c:pt idx="10451">
                  <c:v>9.8735945275896366</c:v>
                </c:pt>
                <c:pt idx="10452">
                  <c:v>9.835184655192645</c:v>
                </c:pt>
                <c:pt idx="10453">
                  <c:v>9.8674489480061141</c:v>
                </c:pt>
                <c:pt idx="10454">
                  <c:v>9.8474758143596741</c:v>
                </c:pt>
                <c:pt idx="10455">
                  <c:v>9.7921655981080153</c:v>
                </c:pt>
                <c:pt idx="10456">
                  <c:v>9.8613033684225879</c:v>
                </c:pt>
                <c:pt idx="10457">
                  <c:v>9.8428666296720326</c:v>
                </c:pt>
                <c:pt idx="10458">
                  <c:v>9.9058588204030968</c:v>
                </c:pt>
                <c:pt idx="10459">
                  <c:v>9.8674489480061141</c:v>
                </c:pt>
                <c:pt idx="10460">
                  <c:v>9.835184655192645</c:v>
                </c:pt>
                <c:pt idx="10461">
                  <c:v>9.8751309224855124</c:v>
                </c:pt>
                <c:pt idx="10462">
                  <c:v>9.8797401071731468</c:v>
                </c:pt>
                <c:pt idx="10463">
                  <c:v>9.8428666296720326</c:v>
                </c:pt>
                <c:pt idx="10464">
                  <c:v>9.8874220816525416</c:v>
                </c:pt>
                <c:pt idx="10465">
                  <c:v>9.8858856867566658</c:v>
                </c:pt>
                <c:pt idx="10466">
                  <c:v>9.8720581326937502</c:v>
                </c:pt>
                <c:pt idx="10467">
                  <c:v>9.8520849990473245</c:v>
                </c:pt>
                <c:pt idx="10468">
                  <c:v>9.8858856867566658</c:v>
                </c:pt>
                <c:pt idx="10469">
                  <c:v>9.8951040561319488</c:v>
                </c:pt>
                <c:pt idx="10470">
                  <c:v>9.8904948714443126</c:v>
                </c:pt>
                <c:pt idx="10471">
                  <c:v>9.8505486041514327</c:v>
                </c:pt>
                <c:pt idx="10472">
                  <c:v>9.8705217377978691</c:v>
                </c:pt>
                <c:pt idx="10473">
                  <c:v>9.8705217377978691</c:v>
                </c:pt>
                <c:pt idx="10474">
                  <c:v>9.8689853429019863</c:v>
                </c:pt>
                <c:pt idx="10475">
                  <c:v>9.849012209255557</c:v>
                </c:pt>
                <c:pt idx="10476">
                  <c:v>9.8782037122772621</c:v>
                </c:pt>
                <c:pt idx="10477">
                  <c:v>9.8782037122772621</c:v>
                </c:pt>
                <c:pt idx="10478">
                  <c:v>9.8735945275896366</c:v>
                </c:pt>
                <c:pt idx="10479">
                  <c:v>9.8659125531102347</c:v>
                </c:pt>
                <c:pt idx="10480">
                  <c:v>9.8459394194638019</c:v>
                </c:pt>
                <c:pt idx="10481">
                  <c:v>9.8659125531102347</c:v>
                </c:pt>
                <c:pt idx="10482">
                  <c:v>9.8659125531102347</c:v>
                </c:pt>
                <c:pt idx="10483">
                  <c:v>9.8659125531102347</c:v>
                </c:pt>
                <c:pt idx="10484">
                  <c:v>9.8397938398802776</c:v>
                </c:pt>
                <c:pt idx="10485">
                  <c:v>9.8075295470668067</c:v>
                </c:pt>
                <c:pt idx="10486">
                  <c:v>9.8474758143596741</c:v>
                </c:pt>
                <c:pt idx="10487">
                  <c:v>9.8520849990473245</c:v>
                </c:pt>
                <c:pt idx="10488">
                  <c:v>9.8613033684225879</c:v>
                </c:pt>
                <c:pt idx="10489">
                  <c:v>9.8459394194638019</c:v>
                </c:pt>
                <c:pt idx="10490">
                  <c:v>9.8059931521709274</c:v>
                </c:pt>
                <c:pt idx="10491">
                  <c:v>9.835184655192645</c:v>
                </c:pt>
                <c:pt idx="10492">
                  <c:v>9.8505486041514327</c:v>
                </c:pt>
                <c:pt idx="10493">
                  <c:v>9.8505486041514327</c:v>
                </c:pt>
                <c:pt idx="10494">
                  <c:v>9.8459394194638019</c:v>
                </c:pt>
                <c:pt idx="10495">
                  <c:v>9.8305754705050017</c:v>
                </c:pt>
                <c:pt idx="10496">
                  <c:v>9.7814108338368531</c:v>
                </c:pt>
                <c:pt idx="10497">
                  <c:v>9.8397938398802776</c:v>
                </c:pt>
                <c:pt idx="10498">
                  <c:v>9.8275026807132448</c:v>
                </c:pt>
                <c:pt idx="10499">
                  <c:v>9.8290390756091259</c:v>
                </c:pt>
                <c:pt idx="10500">
                  <c:v>9.8259662858173673</c:v>
                </c:pt>
                <c:pt idx="10501">
                  <c:v>9.8167479164420861</c:v>
                </c:pt>
                <c:pt idx="10502">
                  <c:v>9.802920362379167</c:v>
                </c:pt>
                <c:pt idx="10503">
                  <c:v>9.7706560695656979</c:v>
                </c:pt>
                <c:pt idx="10504">
                  <c:v>9.8167479164420861</c:v>
                </c:pt>
                <c:pt idx="10505">
                  <c:v>9.8275026807132448</c:v>
                </c:pt>
                <c:pt idx="10506">
                  <c:v>9.8275026807132448</c:v>
                </c:pt>
                <c:pt idx="10507">
                  <c:v>9.809065941962686</c:v>
                </c:pt>
                <c:pt idx="10508">
                  <c:v>9.7844836236286188</c:v>
                </c:pt>
                <c:pt idx="10509">
                  <c:v>9.7583649103986581</c:v>
                </c:pt>
                <c:pt idx="10510">
                  <c:v>9.796774782795648</c:v>
                </c:pt>
                <c:pt idx="10511">
                  <c:v>9.7906292032121325</c:v>
                </c:pt>
                <c:pt idx="10512">
                  <c:v>9.7906292032121325</c:v>
                </c:pt>
                <c:pt idx="10513">
                  <c:v>9.7952383878997686</c:v>
                </c:pt>
                <c:pt idx="10514">
                  <c:v>9.7706560695656979</c:v>
                </c:pt>
                <c:pt idx="10515">
                  <c:v>9.7568285155027823</c:v>
                </c:pt>
                <c:pt idx="10516">
                  <c:v>9.726100617585189</c:v>
                </c:pt>
                <c:pt idx="10517">
                  <c:v>9.7937019930038858</c:v>
                </c:pt>
                <c:pt idx="10518">
                  <c:v>9.7875564134203721</c:v>
                </c:pt>
                <c:pt idx="10519">
                  <c:v>9.7814108338368531</c:v>
                </c:pt>
                <c:pt idx="10520">
                  <c:v>9.7737288593574529</c:v>
                </c:pt>
                <c:pt idx="10521">
                  <c:v>9.7430009614398596</c:v>
                </c:pt>
                <c:pt idx="10522">
                  <c:v>9.7122730635222698</c:v>
                </c:pt>
                <c:pt idx="10523">
                  <c:v>9.7721924644615772</c:v>
                </c:pt>
                <c:pt idx="10524">
                  <c:v>9.7599013052945409</c:v>
                </c:pt>
                <c:pt idx="10525">
                  <c:v>9.7583649103986581</c:v>
                </c:pt>
                <c:pt idx="10526">
                  <c:v>9.7522193308151444</c:v>
                </c:pt>
                <c:pt idx="10527">
                  <c:v>9.7337825920645873</c:v>
                </c:pt>
                <c:pt idx="10528">
                  <c:v>9.7030546941470028</c:v>
                </c:pt>
                <c:pt idx="10529">
                  <c:v>9.7583649103986581</c:v>
                </c:pt>
                <c:pt idx="10530">
                  <c:v>9.7721924644615772</c:v>
                </c:pt>
                <c:pt idx="10531">
                  <c:v>9.7537557257110183</c:v>
                </c:pt>
                <c:pt idx="10532">
                  <c:v>9.7337825920645873</c:v>
                </c:pt>
                <c:pt idx="10533">
                  <c:v>9.7138094584181527</c:v>
                </c:pt>
                <c:pt idx="10534">
                  <c:v>9.74607375123162</c:v>
                </c:pt>
                <c:pt idx="10535">
                  <c:v>9.7414645665439874</c:v>
                </c:pt>
                <c:pt idx="10536">
                  <c:v>9.7399281716480992</c:v>
                </c:pt>
                <c:pt idx="10537">
                  <c:v>9.7322461971687062</c:v>
                </c:pt>
                <c:pt idx="10538">
                  <c:v>9.726100617585189</c:v>
                </c:pt>
                <c:pt idx="10539">
                  <c:v>9.6938363247717216</c:v>
                </c:pt>
                <c:pt idx="10540">
                  <c:v>9.7383917767522234</c:v>
                </c:pt>
                <c:pt idx="10541">
                  <c:v>9.7368553818563459</c:v>
                </c:pt>
                <c:pt idx="10542">
                  <c:v>9.7322461971687062</c:v>
                </c:pt>
                <c:pt idx="10543">
                  <c:v>9.7138094584181527</c:v>
                </c:pt>
                <c:pt idx="10544">
                  <c:v>9.7015182992511182</c:v>
                </c:pt>
                <c:pt idx="10545">
                  <c:v>9.6615720319582508</c:v>
                </c:pt>
                <c:pt idx="10546">
                  <c:v>9.7138094584181527</c:v>
                </c:pt>
                <c:pt idx="10547">
                  <c:v>9.7214914328975492</c:v>
                </c:pt>
                <c:pt idx="10548">
                  <c:v>9.715345853314032</c:v>
                </c:pt>
                <c:pt idx="10549">
                  <c:v>9.715345853314032</c:v>
                </c:pt>
                <c:pt idx="10550">
                  <c:v>9.6646448217500147</c:v>
                </c:pt>
                <c:pt idx="10551">
                  <c:v>9.7030546941470028</c:v>
                </c:pt>
                <c:pt idx="10552">
                  <c:v>9.7015182992511182</c:v>
                </c:pt>
                <c:pt idx="10553">
                  <c:v>9.7015182992511182</c:v>
                </c:pt>
                <c:pt idx="10554">
                  <c:v>9.6830815605005629</c:v>
                </c:pt>
                <c:pt idx="10555">
                  <c:v>9.6584992421664939</c:v>
                </c:pt>
                <c:pt idx="10556">
                  <c:v>9.6830815605005629</c:v>
                </c:pt>
                <c:pt idx="10557">
                  <c:v>9.6784723758129214</c:v>
                </c:pt>
                <c:pt idx="10558">
                  <c:v>9.6646448217500147</c:v>
                </c:pt>
                <c:pt idx="10559">
                  <c:v>9.6477444778953316</c:v>
                </c:pt>
                <c:pt idx="10560">
                  <c:v>9.6093346054983453</c:v>
                </c:pt>
                <c:pt idx="10561">
                  <c:v>9.6692540064376509</c:v>
                </c:pt>
                <c:pt idx="10562">
                  <c:v>9.6646448217500147</c:v>
                </c:pt>
                <c:pt idx="10563">
                  <c:v>9.6508172676870956</c:v>
                </c:pt>
                <c:pt idx="10564">
                  <c:v>9.6262349493530195</c:v>
                </c:pt>
                <c:pt idx="10565">
                  <c:v>9.5924342616436746</c:v>
                </c:pt>
                <c:pt idx="10566">
                  <c:v>9.6554264523747353</c:v>
                </c:pt>
                <c:pt idx="10567">
                  <c:v>9.6415988983118179</c:v>
                </c:pt>
                <c:pt idx="10568">
                  <c:v>9.6246985544571384</c:v>
                </c:pt>
                <c:pt idx="10569">
                  <c:v>9.6108710003942193</c:v>
                </c:pt>
                <c:pt idx="10570">
                  <c:v>9.6400625034159333</c:v>
                </c:pt>
                <c:pt idx="10571">
                  <c:v>9.6262349493530195</c:v>
                </c:pt>
                <c:pt idx="10572">
                  <c:v>9.613943790185985</c:v>
                </c:pt>
                <c:pt idx="10573">
                  <c:v>9.6093346054983453</c:v>
                </c:pt>
                <c:pt idx="10574">
                  <c:v>9.5586335739343227</c:v>
                </c:pt>
                <c:pt idx="10575">
                  <c:v>9.632380528936535</c:v>
                </c:pt>
                <c:pt idx="10576">
                  <c:v>9.6216257646653816</c:v>
                </c:pt>
                <c:pt idx="10577">
                  <c:v>9.5893614718519089</c:v>
                </c:pt>
                <c:pt idx="10578">
                  <c:v>9.5647791535178381</c:v>
                </c:pt>
                <c:pt idx="10579">
                  <c:v>9.6093346054983453</c:v>
                </c:pt>
                <c:pt idx="10580">
                  <c:v>9.6016526310189487</c:v>
                </c:pt>
                <c:pt idx="10581">
                  <c:v>9.5709247331013518</c:v>
                </c:pt>
                <c:pt idx="10582">
                  <c:v>9.5340512556002466</c:v>
                </c:pt>
                <c:pt idx="10583">
                  <c:v>9.5847522871642745</c:v>
                </c:pt>
                <c:pt idx="10584">
                  <c:v>9.5832158922683934</c:v>
                </c:pt>
                <c:pt idx="10585">
                  <c:v>9.5586335739343227</c:v>
                </c:pt>
                <c:pt idx="10586">
                  <c:v>9.5217600964332121</c:v>
                </c:pt>
                <c:pt idx="10587">
                  <c:v>9.5693883382054761</c:v>
                </c:pt>
                <c:pt idx="10588">
                  <c:v>9.5632427586219571</c:v>
                </c:pt>
                <c:pt idx="10589">
                  <c:v>9.5509515994549226</c:v>
                </c:pt>
                <c:pt idx="10590">
                  <c:v>9.5079325423702947</c:v>
                </c:pt>
                <c:pt idx="10591">
                  <c:v>9.5509515994549226</c:v>
                </c:pt>
                <c:pt idx="10592">
                  <c:v>9.5524879943508072</c:v>
                </c:pt>
                <c:pt idx="10593">
                  <c:v>9.5263692811208482</c:v>
                </c:pt>
                <c:pt idx="10594">
                  <c:v>9.4833502240362204</c:v>
                </c:pt>
                <c:pt idx="10595">
                  <c:v>9.5217600964332121</c:v>
                </c:pt>
                <c:pt idx="10596">
                  <c:v>9.5217600964332121</c:v>
                </c:pt>
                <c:pt idx="10597">
                  <c:v>9.5156145168497002</c:v>
                </c:pt>
                <c:pt idx="10598">
                  <c:v>9.4894958036197448</c:v>
                </c:pt>
                <c:pt idx="10599">
                  <c:v>9.4418675618474737</c:v>
                </c:pt>
                <c:pt idx="10600">
                  <c:v>9.5079325423702947</c:v>
                </c:pt>
                <c:pt idx="10601">
                  <c:v>9.4971777780991324</c:v>
                </c:pt>
                <c:pt idx="10602">
                  <c:v>9.4848866189321033</c:v>
                </c:pt>
                <c:pt idx="10603">
                  <c:v>9.4603043005980307</c:v>
                </c:pt>
                <c:pt idx="10604">
                  <c:v>9.4894958036197448</c:v>
                </c:pt>
                <c:pt idx="10605">
                  <c:v>9.4848866189321033</c:v>
                </c:pt>
                <c:pt idx="10606">
                  <c:v>9.4787410393485807</c:v>
                </c:pt>
                <c:pt idx="10607">
                  <c:v>9.4649134852856669</c:v>
                </c:pt>
                <c:pt idx="10608">
                  <c:v>9.448013141430982</c:v>
                </c:pt>
                <c:pt idx="10609">
                  <c:v>9.4157488486175218</c:v>
                </c:pt>
                <c:pt idx="10610">
                  <c:v>9.4649134852856669</c:v>
                </c:pt>
                <c:pt idx="10611">
                  <c:v>9.4495495363268738</c:v>
                </c:pt>
                <c:pt idx="10612">
                  <c:v>9.4587679057021496</c:v>
                </c:pt>
                <c:pt idx="10613">
                  <c:v>9.4326491924721942</c:v>
                </c:pt>
                <c:pt idx="10614">
                  <c:v>9.4034576894504838</c:v>
                </c:pt>
                <c:pt idx="10615">
                  <c:v>9.4387947720557115</c:v>
                </c:pt>
                <c:pt idx="10616">
                  <c:v>9.4249672179927977</c:v>
                </c:pt>
                <c:pt idx="10617">
                  <c:v>9.4326491924721942</c:v>
                </c:pt>
                <c:pt idx="10618">
                  <c:v>9.3927029251793268</c:v>
                </c:pt>
                <c:pt idx="10619">
                  <c:v>9.4234308230969255</c:v>
                </c:pt>
                <c:pt idx="10620">
                  <c:v>9.3988485047628476</c:v>
                </c:pt>
                <c:pt idx="10621">
                  <c:v>9.3973121098669665</c:v>
                </c:pt>
                <c:pt idx="10622">
                  <c:v>9.3681206068452543</c:v>
                </c:pt>
                <c:pt idx="10623">
                  <c:v>9.3373927089276645</c:v>
                </c:pt>
                <c:pt idx="10624">
                  <c:v>9.3942393200752026</c:v>
                </c:pt>
                <c:pt idx="10625">
                  <c:v>9.4049940843463666</c:v>
                </c:pt>
                <c:pt idx="10626">
                  <c:v>9.3635114221576146</c:v>
                </c:pt>
                <c:pt idx="10627">
                  <c:v>9.3082012059059522</c:v>
                </c:pt>
                <c:pt idx="10628">
                  <c:v>9.3742661864287715</c:v>
                </c:pt>
                <c:pt idx="10629">
                  <c:v>9.3558294476782216</c:v>
                </c:pt>
                <c:pt idx="10630">
                  <c:v>9.3327835242400248</c:v>
                </c:pt>
                <c:pt idx="10631">
                  <c:v>9.302055626322435</c:v>
                </c:pt>
                <c:pt idx="10632">
                  <c:v>9.3450746834070646</c:v>
                </c:pt>
                <c:pt idx="10633">
                  <c:v>9.3189559701771056</c:v>
                </c:pt>
                <c:pt idx="10634">
                  <c:v>9.317419575281237</c:v>
                </c:pt>
                <c:pt idx="10635">
                  <c:v>9.2651821488213297</c:v>
                </c:pt>
                <c:pt idx="10636">
                  <c:v>9.3189559701771056</c:v>
                </c:pt>
                <c:pt idx="10637">
                  <c:v>9.3143467854894695</c:v>
                </c:pt>
                <c:pt idx="10638">
                  <c:v>9.2913008620512727</c:v>
                </c:pt>
                <c:pt idx="10639">
                  <c:v>9.3143467854894695</c:v>
                </c:pt>
                <c:pt idx="10640">
                  <c:v>9.3005192314265592</c:v>
                </c:pt>
                <c:pt idx="10641">
                  <c:v>9.2744005181966056</c:v>
                </c:pt>
                <c:pt idx="10642">
                  <c:v>9.3066648110100765</c:v>
                </c:pt>
                <c:pt idx="10643">
                  <c:v>9.3082012059059522</c:v>
                </c:pt>
                <c:pt idx="10644">
                  <c:v>9.285155282467759</c:v>
                </c:pt>
                <c:pt idx="10645">
                  <c:v>9.2359906457996157</c:v>
                </c:pt>
                <c:pt idx="10646">
                  <c:v>9.2959100467389142</c:v>
                </c:pt>
                <c:pt idx="10647">
                  <c:v>9.2897644671553969</c:v>
                </c:pt>
                <c:pt idx="10648">
                  <c:v>9.2544273845501657</c:v>
                </c:pt>
                <c:pt idx="10649">
                  <c:v>9.2236994866325706</c:v>
                </c:pt>
                <c:pt idx="10650">
                  <c:v>9.2774733079883607</c:v>
                </c:pt>
                <c:pt idx="10651">
                  <c:v>9.2667185437172037</c:v>
                </c:pt>
                <c:pt idx="10652">
                  <c:v>9.2298450662160949</c:v>
                </c:pt>
                <c:pt idx="10653">
                  <c:v>9.2836188875718761</c:v>
                </c:pt>
                <c:pt idx="10654">
                  <c:v>9.2605729641336829</c:v>
                </c:pt>
                <c:pt idx="10655">
                  <c:v>9.2221630917366983</c:v>
                </c:pt>
                <c:pt idx="10656">
                  <c:v>9.2713277284048381</c:v>
                </c:pt>
                <c:pt idx="10657">
                  <c:v>9.2528909896542952</c:v>
                </c:pt>
                <c:pt idx="10658">
                  <c:v>9.216017512153174</c:v>
                </c:pt>
                <c:pt idx="10659">
                  <c:v>9.1806804295479516</c:v>
                </c:pt>
                <c:pt idx="10660">
                  <c:v>9.2405998304872554</c:v>
                </c:pt>
                <c:pt idx="10661">
                  <c:v>9.2175539070490586</c:v>
                </c:pt>
                <c:pt idx="10662">
                  <c:v>9.1745348499644361</c:v>
                </c:pt>
                <c:pt idx="10663">
                  <c:v>9.2175539070490586</c:v>
                </c:pt>
                <c:pt idx="10664">
                  <c:v>9.1883624040273482</c:v>
                </c:pt>
                <c:pt idx="10665">
                  <c:v>9.1545617163179998</c:v>
                </c:pt>
                <c:pt idx="10666">
                  <c:v>9.2114083274655414</c:v>
                </c:pt>
                <c:pt idx="10667">
                  <c:v>9.1822168244438291</c:v>
                </c:pt>
                <c:pt idx="10668">
                  <c:v>9.1514889265262394</c:v>
                </c:pt>
                <c:pt idx="10669">
                  <c:v>9.2067991427779035</c:v>
                </c:pt>
                <c:pt idx="10670">
                  <c:v>9.1822168244438291</c:v>
                </c:pt>
                <c:pt idx="10671">
                  <c:v>9.133052187775677</c:v>
                </c:pt>
                <c:pt idx="10672">
                  <c:v>9.1883624040273482</c:v>
                </c:pt>
                <c:pt idx="10673">
                  <c:v>9.1637800856932738</c:v>
                </c:pt>
                <c:pt idx="10674">
                  <c:v>9.1960443785067483</c:v>
                </c:pt>
                <c:pt idx="10675">
                  <c:v>9.1576345061097619</c:v>
                </c:pt>
                <c:pt idx="10676">
                  <c:v>9.1269066081921633</c:v>
                </c:pt>
                <c:pt idx="10677">
                  <c:v>9.1699256652767911</c:v>
                </c:pt>
                <c:pt idx="10678">
                  <c:v>9.1269066081921633</c:v>
                </c:pt>
                <c:pt idx="10679">
                  <c:v>9.1591709010056341</c:v>
                </c:pt>
                <c:pt idx="10680">
                  <c:v>9.1407341622550753</c:v>
                </c:pt>
                <c:pt idx="10681">
                  <c:v>9.1100062643374908</c:v>
                </c:pt>
                <c:pt idx="10682">
                  <c:v>9.1484161367344736</c:v>
                </c:pt>
                <c:pt idx="10683">
                  <c:v>9.1315157928797994</c:v>
                </c:pt>
                <c:pt idx="10684">
                  <c:v>9.0961787102745681</c:v>
                </c:pt>
                <c:pt idx="10685">
                  <c:v>9.1468797418385925</c:v>
                </c:pt>
                <c:pt idx="10686">
                  <c:v>9.1192246337127685</c:v>
                </c:pt>
                <c:pt idx="10687">
                  <c:v>9.0823511562116579</c:v>
                </c:pt>
                <c:pt idx="10688">
                  <c:v>9.1345885826715563</c:v>
                </c:pt>
                <c:pt idx="10689">
                  <c:v>9.1146154490251252</c:v>
                </c:pt>
                <c:pt idx="10690">
                  <c:v>9.1484161367344736</c:v>
                </c:pt>
                <c:pt idx="10691">
                  <c:v>9.1438069520468375</c:v>
                </c:pt>
                <c:pt idx="10692">
                  <c:v>9.1146154490251252</c:v>
                </c:pt>
                <c:pt idx="10693">
                  <c:v>9.1453433469427239</c:v>
                </c:pt>
                <c:pt idx="10694">
                  <c:v>9.1391977673592013</c:v>
                </c:pt>
                <c:pt idx="10695">
                  <c:v>9.10386068475397</c:v>
                </c:pt>
                <c:pt idx="10696">
                  <c:v>9.0669872072528648</c:v>
                </c:pt>
                <c:pt idx="10697">
                  <c:v>9.1222974235045289</c:v>
                </c:pt>
                <c:pt idx="10698">
                  <c:v>9.0977151051704475</c:v>
                </c:pt>
                <c:pt idx="10699">
                  <c:v>9.0623780225652215</c:v>
                </c:pt>
                <c:pt idx="10700">
                  <c:v>9.0915695255869444</c:v>
                </c:pt>
                <c:pt idx="10701">
                  <c:v>9.0746691817322613</c:v>
                </c:pt>
                <c:pt idx="10702">
                  <c:v>9.0623780225652215</c:v>
                </c:pt>
                <c:pt idx="10703">
                  <c:v>9.0147497807929557</c:v>
                </c:pt>
                <c:pt idx="10704">
                  <c:v>9.0792783664198939</c:v>
                </c:pt>
                <c:pt idx="10705">
                  <c:v>9.0562324429817043</c:v>
                </c:pt>
                <c:pt idx="10706">
                  <c:v>9.025504545064118</c:v>
                </c:pt>
                <c:pt idx="10707">
                  <c:v>9.0608416276693475</c:v>
                </c:pt>
                <c:pt idx="10708">
                  <c:v>9.0500868633981906</c:v>
                </c:pt>
                <c:pt idx="10709">
                  <c:v>9.0408684940229058</c:v>
                </c:pt>
                <c:pt idx="10710">
                  <c:v>9.0039950165218006</c:v>
                </c:pt>
                <c:pt idx="10711">
                  <c:v>9.0531596531899545</c:v>
                </c:pt>
                <c:pt idx="10712">
                  <c:v>9.0347229144393921</c:v>
                </c:pt>
                <c:pt idx="10713">
                  <c:v>9.0055314114176817</c:v>
                </c:pt>
                <c:pt idx="10714">
                  <c:v>8.9763399083959747</c:v>
                </c:pt>
                <c:pt idx="10715">
                  <c:v>9.0239681501682334</c:v>
                </c:pt>
                <c:pt idx="10716">
                  <c:v>9.0101405961053231</c:v>
                </c:pt>
                <c:pt idx="10717">
                  <c:v>8.9748035135000954</c:v>
                </c:pt>
                <c:pt idx="10718">
                  <c:v>9.0162861756888368</c:v>
                </c:pt>
                <c:pt idx="10719">
                  <c:v>9.0086042012094421</c:v>
                </c:pt>
                <c:pt idx="10720">
                  <c:v>8.9917038573547643</c:v>
                </c:pt>
                <c:pt idx="10721">
                  <c:v>8.9456120104783778</c:v>
                </c:pt>
                <c:pt idx="10722">
                  <c:v>8.9210296921443053</c:v>
                </c:pt>
                <c:pt idx="10723">
                  <c:v>8.9978494369382851</c:v>
                </c:pt>
                <c:pt idx="10724">
                  <c:v>8.9855582777712524</c:v>
                </c:pt>
                <c:pt idx="10725">
                  <c:v>8.9625123543330556</c:v>
                </c:pt>
                <c:pt idx="10726">
                  <c:v>8.9317844564154623</c:v>
                </c:pt>
                <c:pt idx="10727">
                  <c:v>8.9748035135000954</c:v>
                </c:pt>
                <c:pt idx="10728">
                  <c:v>8.9640487492289296</c:v>
                </c:pt>
                <c:pt idx="10729">
                  <c:v>8.9625123543330556</c:v>
                </c:pt>
                <c:pt idx="10730">
                  <c:v>8.9379300359989795</c:v>
                </c:pt>
                <c:pt idx="10731">
                  <c:v>8.9087385329772708</c:v>
                </c:pt>
                <c:pt idx="10732">
                  <c:v>8.9532939849577726</c:v>
                </c:pt>
                <c:pt idx="10733">
                  <c:v>8.9394664308948606</c:v>
                </c:pt>
                <c:pt idx="10734">
                  <c:v>8.9379300359989795</c:v>
                </c:pt>
                <c:pt idx="10735">
                  <c:v>8.9194932972484278</c:v>
                </c:pt>
                <c:pt idx="10736">
                  <c:v>8.8749378452679224</c:v>
                </c:pt>
                <c:pt idx="10737">
                  <c:v>8.9302480615195794</c:v>
                </c:pt>
                <c:pt idx="10738">
                  <c:v>8.9379300359989795</c:v>
                </c:pt>
                <c:pt idx="10739">
                  <c:v>8.933320851311338</c:v>
                </c:pt>
                <c:pt idx="10740">
                  <c:v>8.9210296921443053</c:v>
                </c:pt>
                <c:pt idx="10741">
                  <c:v>8.8918381891225931</c:v>
                </c:pt>
                <c:pt idx="10742">
                  <c:v>8.8472827371420841</c:v>
                </c:pt>
                <c:pt idx="10743">
                  <c:v>8.9287116666236983</c:v>
                </c:pt>
                <c:pt idx="10744">
                  <c:v>8.9118113227690259</c:v>
                </c:pt>
                <c:pt idx="10745">
                  <c:v>8.9041293482896346</c:v>
                </c:pt>
                <c:pt idx="10746">
                  <c:v>8.8979837687061121</c:v>
                </c:pt>
                <c:pt idx="10747">
                  <c:v>8.8703286605802756</c:v>
                </c:pt>
                <c:pt idx="10748">
                  <c:v>8.8411371575585669</c:v>
                </c:pt>
                <c:pt idx="10749">
                  <c:v>8.8933745840184688</c:v>
                </c:pt>
                <c:pt idx="10750">
                  <c:v>8.8826198197473243</c:v>
                </c:pt>
                <c:pt idx="10751">
                  <c:v>8.8764742401638053</c:v>
                </c:pt>
                <c:pt idx="10752">
                  <c:v>8.8595738963091257</c:v>
                </c:pt>
                <c:pt idx="10753">
                  <c:v>8.8303823932874135</c:v>
                </c:pt>
                <c:pt idx="10754">
                  <c:v>8.8641830809967601</c:v>
                </c:pt>
                <c:pt idx="10755">
                  <c:v>8.8687922656844052</c:v>
                </c:pt>
                <c:pt idx="10756">
                  <c:v>8.8703286605802756</c:v>
                </c:pt>
                <c:pt idx="10757">
                  <c:v>8.8595738963091257</c:v>
                </c:pt>
                <c:pt idx="10758">
                  <c:v>8.8411371575585669</c:v>
                </c:pt>
                <c:pt idx="10759">
                  <c:v>8.8104092596409807</c:v>
                </c:pt>
                <c:pt idx="10760">
                  <c:v>8.83806436776681</c:v>
                </c:pt>
                <c:pt idx="10761">
                  <c:v>8.8396007626626876</c:v>
                </c:pt>
                <c:pt idx="10762">
                  <c:v>8.8411371575585669</c:v>
                </c:pt>
                <c:pt idx="10763">
                  <c:v>8.8211640239121287</c:v>
                </c:pt>
                <c:pt idx="10764">
                  <c:v>8.7965817055780633</c:v>
                </c:pt>
                <c:pt idx="10765">
                  <c:v>8.8365279728709272</c:v>
                </c:pt>
                <c:pt idx="10766">
                  <c:v>8.824236813703898</c:v>
                </c:pt>
                <c:pt idx="10767">
                  <c:v>8.824236813703898</c:v>
                </c:pt>
                <c:pt idx="10768">
                  <c:v>8.8196276290162547</c:v>
                </c:pt>
                <c:pt idx="10769">
                  <c:v>8.7904361259945407</c:v>
                </c:pt>
                <c:pt idx="10770">
                  <c:v>8.824236813703898</c:v>
                </c:pt>
                <c:pt idx="10771">
                  <c:v>8.825773208599772</c:v>
                </c:pt>
                <c:pt idx="10772">
                  <c:v>8.8150184443286204</c:v>
                </c:pt>
                <c:pt idx="10773">
                  <c:v>8.7965817055780633</c:v>
                </c:pt>
                <c:pt idx="10774">
                  <c:v>8.7796813617233855</c:v>
                </c:pt>
                <c:pt idx="10775">
                  <c:v>8.8134820494327411</c:v>
                </c:pt>
                <c:pt idx="10776">
                  <c:v>8.8027272851615752</c:v>
                </c:pt>
                <c:pt idx="10777">
                  <c:v>8.7950453106821822</c:v>
                </c:pt>
                <c:pt idx="10778">
                  <c:v>8.7643174127645835</c:v>
                </c:pt>
                <c:pt idx="10779">
                  <c:v>8.7996544953698237</c:v>
                </c:pt>
                <c:pt idx="10780">
                  <c:v>8.7981181004739319</c:v>
                </c:pt>
                <c:pt idx="10781">
                  <c:v>8.7750721770357458</c:v>
                </c:pt>
                <c:pt idx="10782">
                  <c:v>8.7474170689099147</c:v>
                </c:pt>
                <c:pt idx="10783">
                  <c:v>8.7873633362027839</c:v>
                </c:pt>
                <c:pt idx="10784">
                  <c:v>8.7719993872439854</c:v>
                </c:pt>
                <c:pt idx="10785">
                  <c:v>8.7520262535975544</c:v>
                </c:pt>
                <c:pt idx="10786">
                  <c:v>8.7182255658881989</c:v>
                </c:pt>
                <c:pt idx="10787">
                  <c:v>8.7735357821398683</c:v>
                </c:pt>
                <c:pt idx="10788">
                  <c:v>8.7612446229728302</c:v>
                </c:pt>
                <c:pt idx="10789">
                  <c:v>8.7443442791181525</c:v>
                </c:pt>
                <c:pt idx="10790">
                  <c:v>8.7965817055780633</c:v>
                </c:pt>
                <c:pt idx="10791">
                  <c:v>8.7965817055780633</c:v>
                </c:pt>
                <c:pt idx="10792">
                  <c:v>8.7612446229728302</c:v>
                </c:pt>
                <c:pt idx="10793">
                  <c:v>8.7965817055780633</c:v>
                </c:pt>
                <c:pt idx="10794">
                  <c:v>8.7996544953698237</c:v>
                </c:pt>
                <c:pt idx="10795">
                  <c:v>8.778144966827508</c:v>
                </c:pt>
                <c:pt idx="10796">
                  <c:v>8.7428078842222785</c:v>
                </c:pt>
                <c:pt idx="10797">
                  <c:v>8.7950453106821822</c:v>
                </c:pt>
                <c:pt idx="10798">
                  <c:v>8.7904361259945407</c:v>
                </c:pt>
                <c:pt idx="10799">
                  <c:v>8.7612446229728302</c:v>
                </c:pt>
                <c:pt idx="10800">
                  <c:v>8.8119456545368529</c:v>
                </c:pt>
                <c:pt idx="10801">
                  <c:v>8.801190890265703</c:v>
                </c:pt>
                <c:pt idx="10802">
                  <c:v>8.7750721770357458</c:v>
                </c:pt>
                <c:pt idx="10803">
                  <c:v>8.7566354382851941</c:v>
                </c:pt>
                <c:pt idx="10804">
                  <c:v>8.8027272851615752</c:v>
                </c:pt>
                <c:pt idx="10805">
                  <c:v>8.7950453106821822</c:v>
                </c:pt>
                <c:pt idx="10806">
                  <c:v>8.7719993872439854</c:v>
                </c:pt>
                <c:pt idx="10807">
                  <c:v>8.7381986995346352</c:v>
                </c:pt>
                <c:pt idx="10808">
                  <c:v>8.7981181004739319</c:v>
                </c:pt>
                <c:pt idx="10809">
                  <c:v>8.778144966827508</c:v>
                </c:pt>
                <c:pt idx="10810">
                  <c:v>8.7458806740140353</c:v>
                </c:pt>
                <c:pt idx="10811">
                  <c:v>8.7842905464110199</c:v>
                </c:pt>
                <c:pt idx="10812">
                  <c:v>8.778144966827508</c:v>
                </c:pt>
                <c:pt idx="10813">
                  <c:v>8.7597082280769527</c:v>
                </c:pt>
                <c:pt idx="10814">
                  <c:v>8.7443442791181525</c:v>
                </c:pt>
                <c:pt idx="10815">
                  <c:v>8.801190890265703</c:v>
                </c:pt>
                <c:pt idx="10816">
                  <c:v>8.7719993872439854</c:v>
                </c:pt>
                <c:pt idx="10817">
                  <c:v>8.7535626484934355</c:v>
                </c:pt>
                <c:pt idx="10818">
                  <c:v>8.8058000749533445</c:v>
                </c:pt>
                <c:pt idx="10819">
                  <c:v>8.7827541515151424</c:v>
                </c:pt>
                <c:pt idx="10820">
                  <c:v>8.7566354382851941</c:v>
                </c:pt>
                <c:pt idx="10821">
                  <c:v>8.7965817055780633</c:v>
                </c:pt>
                <c:pt idx="10822">
                  <c:v>8.7965817055780633</c:v>
                </c:pt>
                <c:pt idx="10823">
                  <c:v>8.7673902025563475</c:v>
                </c:pt>
                <c:pt idx="10824">
                  <c:v>8.8073364698492238</c:v>
                </c:pt>
                <c:pt idx="10825">
                  <c:v>8.7935089157863029</c:v>
                </c:pt>
                <c:pt idx="10826">
                  <c:v>8.7965817055780633</c:v>
                </c:pt>
                <c:pt idx="10827">
                  <c:v>8.824236813703898</c:v>
                </c:pt>
                <c:pt idx="10828">
                  <c:v>8.825773208599772</c:v>
                </c:pt>
                <c:pt idx="10829">
                  <c:v>8.8165548392245032</c:v>
                </c:pt>
                <c:pt idx="10830">
                  <c:v>8.76585380766047</c:v>
                </c:pt>
                <c:pt idx="10831">
                  <c:v>8.8334551830791685</c:v>
                </c:pt>
                <c:pt idx="10832">
                  <c:v>8.8365279728709272</c:v>
                </c:pt>
                <c:pt idx="10833">
                  <c:v>8.8211640239121287</c:v>
                </c:pt>
                <c:pt idx="10834">
                  <c:v>8.7996544953698237</c:v>
                </c:pt>
                <c:pt idx="10835">
                  <c:v>8.8365279728709272</c:v>
                </c:pt>
                <c:pt idx="10836">
                  <c:v>8.8365279728709272</c:v>
                </c:pt>
                <c:pt idx="10837">
                  <c:v>8.8288459983915271</c:v>
                </c:pt>
                <c:pt idx="10838">
                  <c:v>8.8073364698492238</c:v>
                </c:pt>
                <c:pt idx="10839">
                  <c:v>8.7766085719316269</c:v>
                </c:pt>
                <c:pt idx="10840">
                  <c:v>8.8303823932874135</c:v>
                </c:pt>
                <c:pt idx="10841">
                  <c:v>8.8180912341203737</c:v>
                </c:pt>
                <c:pt idx="10842">
                  <c:v>8.7950453106821822</c:v>
                </c:pt>
                <c:pt idx="10843">
                  <c:v>8.7673902025563475</c:v>
                </c:pt>
                <c:pt idx="10844">
                  <c:v>8.7381986995346352</c:v>
                </c:pt>
                <c:pt idx="10845">
                  <c:v>8.788899731098665</c:v>
                </c:pt>
                <c:pt idx="10846">
                  <c:v>8.7612446229728302</c:v>
                </c:pt>
                <c:pt idx="10847">
                  <c:v>8.7366623046387559</c:v>
                </c:pt>
                <c:pt idx="10848">
                  <c:v>8.7735357821398683</c:v>
                </c:pt>
                <c:pt idx="10849">
                  <c:v>8.7597082280769527</c:v>
                </c:pt>
                <c:pt idx="10850">
                  <c:v>8.7504898587016786</c:v>
                </c:pt>
                <c:pt idx="10851">
                  <c:v>8.709007196512923</c:v>
                </c:pt>
                <c:pt idx="10852">
                  <c:v>8.7643174127645835</c:v>
                </c:pt>
                <c:pt idx="10853">
                  <c:v>8.7381986995346352</c:v>
                </c:pt>
                <c:pt idx="10854">
                  <c:v>8.7013252220335211</c:v>
                </c:pt>
                <c:pt idx="10855">
                  <c:v>8.7458806740140353</c:v>
                </c:pt>
                <c:pt idx="10856">
                  <c:v>8.7305167250552405</c:v>
                </c:pt>
                <c:pt idx="10857">
                  <c:v>8.696716037345892</c:v>
                </c:pt>
                <c:pt idx="10858">
                  <c:v>8.7566354382851941</c:v>
                </c:pt>
                <c:pt idx="10859">
                  <c:v>8.7228347505758421</c:v>
                </c:pt>
                <c:pt idx="10860">
                  <c:v>8.7719993872439854</c:v>
                </c:pt>
                <c:pt idx="10861">
                  <c:v>8.7673902025563475</c:v>
                </c:pt>
                <c:pt idx="10862">
                  <c:v>8.7612446229728302</c:v>
                </c:pt>
                <c:pt idx="10863">
                  <c:v>8.7996544953698237</c:v>
                </c:pt>
                <c:pt idx="10864">
                  <c:v>8.801190890265703</c:v>
                </c:pt>
                <c:pt idx="10865">
                  <c:v>8.7842905464110199</c:v>
                </c:pt>
                <c:pt idx="10866">
                  <c:v>8.7842905464110199</c:v>
                </c:pt>
                <c:pt idx="10867">
                  <c:v>8.7489534638057851</c:v>
                </c:pt>
                <c:pt idx="10868">
                  <c:v>8.8180912341203737</c:v>
                </c:pt>
                <c:pt idx="10869">
                  <c:v>8.8073364698492238</c:v>
                </c:pt>
                <c:pt idx="10870">
                  <c:v>8.8119456545368529</c:v>
                </c:pt>
                <c:pt idx="10871">
                  <c:v>8.8073364698492238</c:v>
                </c:pt>
                <c:pt idx="10872">
                  <c:v>8.8073364698492238</c:v>
                </c:pt>
                <c:pt idx="10873">
                  <c:v>8.7842905464110199</c:v>
                </c:pt>
                <c:pt idx="10874">
                  <c:v>8.7535626484934355</c:v>
                </c:pt>
                <c:pt idx="10875">
                  <c:v>8.7919725208904183</c:v>
                </c:pt>
                <c:pt idx="10876">
                  <c:v>8.7842905464110199</c:v>
                </c:pt>
                <c:pt idx="10877">
                  <c:v>8.7827541515151424</c:v>
                </c:pt>
                <c:pt idx="10878">
                  <c:v>8.7719993872439854</c:v>
                </c:pt>
                <c:pt idx="10879">
                  <c:v>8.7581718331810681</c:v>
                </c:pt>
                <c:pt idx="10880">
                  <c:v>8.7489534638057851</c:v>
                </c:pt>
                <c:pt idx="10881">
                  <c:v>8.7197619607840799</c:v>
                </c:pt>
                <c:pt idx="10882">
                  <c:v>8.6921068526582559</c:v>
                </c:pt>
                <c:pt idx="10883">
                  <c:v>8.7489534638057851</c:v>
                </c:pt>
                <c:pt idx="10884">
                  <c:v>8.7381986995346352</c:v>
                </c:pt>
                <c:pt idx="10885">
                  <c:v>8.7443442791181525</c:v>
                </c:pt>
                <c:pt idx="10886">
                  <c:v>8.7443442791181525</c:v>
                </c:pt>
                <c:pt idx="10887">
                  <c:v>8.7228347505758421</c:v>
                </c:pt>
                <c:pt idx="10888">
                  <c:v>8.7043980118252851</c:v>
                </c:pt>
                <c:pt idx="10889">
                  <c:v>8.670597324115942</c:v>
                </c:pt>
                <c:pt idx="10890">
                  <c:v>8.7335895148470062</c:v>
                </c:pt>
                <c:pt idx="10891">
                  <c:v>8.7228347505758421</c:v>
                </c:pt>
                <c:pt idx="10892">
                  <c:v>8.7289803301593611</c:v>
                </c:pt>
                <c:pt idx="10893">
                  <c:v>8.7105435914088041</c:v>
                </c:pt>
                <c:pt idx="10894">
                  <c:v>8.6951796424500056</c:v>
                </c:pt>
                <c:pt idx="10895">
                  <c:v>8.6752065088035764</c:v>
                </c:pt>
                <c:pt idx="10896">
                  <c:v>8.659842559844785</c:v>
                </c:pt>
                <c:pt idx="10897">
                  <c:v>8.6936432475541281</c:v>
                </c:pt>
                <c:pt idx="10898">
                  <c:v>8.7028616169294057</c:v>
                </c:pt>
                <c:pt idx="10899">
                  <c:v>8.7028616169294057</c:v>
                </c:pt>
                <c:pt idx="10900">
                  <c:v>8.6921068526582559</c:v>
                </c:pt>
                <c:pt idx="10901">
                  <c:v>8.6859612730747315</c:v>
                </c:pt>
                <c:pt idx="10902">
                  <c:v>8.6583061649489004</c:v>
                </c:pt>
                <c:pt idx="10903">
                  <c:v>8.6337238466148225</c:v>
                </c:pt>
                <c:pt idx="10904">
                  <c:v>8.6859612730747315</c:v>
                </c:pt>
                <c:pt idx="10905">
                  <c:v>8.6782792985953332</c:v>
                </c:pt>
                <c:pt idx="10906">
                  <c:v>8.6752065088035764</c:v>
                </c:pt>
                <c:pt idx="10907">
                  <c:v>8.659842559844785</c:v>
                </c:pt>
                <c:pt idx="10908">
                  <c:v>8.6414058210942191</c:v>
                </c:pt>
                <c:pt idx="10909">
                  <c:v>8.6828884832829729</c:v>
                </c:pt>
                <c:pt idx="10910">
                  <c:v>8.670597324115942</c:v>
                </c:pt>
                <c:pt idx="10911">
                  <c:v>8.6767429036994557</c:v>
                </c:pt>
                <c:pt idx="10912">
                  <c:v>8.6767429036994557</c:v>
                </c:pt>
                <c:pt idx="10913">
                  <c:v>8.6583061649489004</c:v>
                </c:pt>
                <c:pt idx="10914">
                  <c:v>8.630651056823071</c:v>
                </c:pt>
                <c:pt idx="10915">
                  <c:v>8.6874976679706126</c:v>
                </c:pt>
                <c:pt idx="10916">
                  <c:v>8.698252432241766</c:v>
                </c:pt>
                <c:pt idx="10917">
                  <c:v>8.689034062866499</c:v>
                </c:pt>
                <c:pt idx="10918">
                  <c:v>8.6813520883870972</c:v>
                </c:pt>
                <c:pt idx="10919">
                  <c:v>8.6644517445324141</c:v>
                </c:pt>
                <c:pt idx="10920">
                  <c:v>8.6245054772395484</c:v>
                </c:pt>
                <c:pt idx="10921">
                  <c:v>8.6921068526582559</c:v>
                </c:pt>
                <c:pt idx="10922">
                  <c:v>8.6859612730747315</c:v>
                </c:pt>
                <c:pt idx="10923">
                  <c:v>8.6859612730747315</c:v>
                </c:pt>
                <c:pt idx="10924">
                  <c:v>8.6675245343241762</c:v>
                </c:pt>
                <c:pt idx="10925">
                  <c:v>8.6429422159901055</c:v>
                </c:pt>
                <c:pt idx="10926">
                  <c:v>8.698252432241766</c:v>
                </c:pt>
                <c:pt idx="10927">
                  <c:v>8.7136163812005609</c:v>
                </c:pt>
                <c:pt idx="10928">
                  <c:v>8.6859612730747315</c:v>
                </c:pt>
                <c:pt idx="10929">
                  <c:v>8.6536969802612678</c:v>
                </c:pt>
                <c:pt idx="10930">
                  <c:v>8.7013252220335211</c:v>
                </c:pt>
                <c:pt idx="10931">
                  <c:v>8.6921068526582559</c:v>
                </c:pt>
                <c:pt idx="10932">
                  <c:v>8.7043980118252851</c:v>
                </c:pt>
                <c:pt idx="10933">
                  <c:v>8.6813520883870972</c:v>
                </c:pt>
                <c:pt idx="10934">
                  <c:v>8.6583061649489004</c:v>
                </c:pt>
                <c:pt idx="10935">
                  <c:v>8.7043980118252851</c:v>
                </c:pt>
                <c:pt idx="10936">
                  <c:v>8.7059344067211697</c:v>
                </c:pt>
                <c:pt idx="10937">
                  <c:v>8.7043980118252851</c:v>
                </c:pt>
                <c:pt idx="10938">
                  <c:v>8.6813520883870972</c:v>
                </c:pt>
                <c:pt idx="10939">
                  <c:v>8.6521605853653867</c:v>
                </c:pt>
                <c:pt idx="10940">
                  <c:v>8.698252432241766</c:v>
                </c:pt>
                <c:pt idx="10941">
                  <c:v>8.7028616169294057</c:v>
                </c:pt>
                <c:pt idx="10942">
                  <c:v>8.6921068526582559</c:v>
                </c:pt>
                <c:pt idx="10943">
                  <c:v>8.6813520883870972</c:v>
                </c:pt>
                <c:pt idx="10944">
                  <c:v>8.6567697700530211</c:v>
                </c:pt>
                <c:pt idx="10945">
                  <c:v>8.7043980118252851</c:v>
                </c:pt>
                <c:pt idx="10946">
                  <c:v>8.7043980118252851</c:v>
                </c:pt>
                <c:pt idx="10947">
                  <c:v>8.7136163812005609</c:v>
                </c:pt>
                <c:pt idx="10948">
                  <c:v>8.7028616169294057</c:v>
                </c:pt>
                <c:pt idx="10949">
                  <c:v>8.684424878178854</c:v>
                </c:pt>
                <c:pt idx="10950">
                  <c:v>8.7120799863046852</c:v>
                </c:pt>
                <c:pt idx="10951">
                  <c:v>8.7136163812005609</c:v>
                </c:pt>
                <c:pt idx="10952">
                  <c:v>8.7013252220335211</c:v>
                </c:pt>
                <c:pt idx="10953">
                  <c:v>8.6798156934912143</c:v>
                </c:pt>
                <c:pt idx="10954">
                  <c:v>8.6414058210942191</c:v>
                </c:pt>
                <c:pt idx="10955">
                  <c:v>8.698252432241766</c:v>
                </c:pt>
                <c:pt idx="10956">
                  <c:v>8.6859612730747315</c:v>
                </c:pt>
                <c:pt idx="10957">
                  <c:v>8.665988139428304</c:v>
                </c:pt>
                <c:pt idx="10958">
                  <c:v>8.6475514006777399</c:v>
                </c:pt>
                <c:pt idx="10959">
                  <c:v>8.7043980118252851</c:v>
                </c:pt>
                <c:pt idx="10960">
                  <c:v>8.6921068526582559</c:v>
                </c:pt>
                <c:pt idx="10961">
                  <c:v>8.6690609292200573</c:v>
                </c:pt>
                <c:pt idx="10962">
                  <c:v>8.707470801617049</c:v>
                </c:pt>
                <c:pt idx="10963">
                  <c:v>8.6936432475541281</c:v>
                </c:pt>
                <c:pt idx="10964">
                  <c:v>8.6936432475541281</c:v>
                </c:pt>
                <c:pt idx="10965">
                  <c:v>8.6644517445324141</c:v>
                </c:pt>
                <c:pt idx="10966">
                  <c:v>8.709007196512923</c:v>
                </c:pt>
                <c:pt idx="10967">
                  <c:v>8.698252432241766</c:v>
                </c:pt>
                <c:pt idx="10968">
                  <c:v>8.6798156934912143</c:v>
                </c:pt>
                <c:pt idx="10969">
                  <c:v>8.6460150057818659</c:v>
                </c:pt>
                <c:pt idx="10970">
                  <c:v>8.7182255658881989</c:v>
                </c:pt>
                <c:pt idx="10971">
                  <c:v>8.6997888271376507</c:v>
                </c:pt>
                <c:pt idx="10972">
                  <c:v>8.665988139428304</c:v>
                </c:pt>
                <c:pt idx="10973">
                  <c:v>8.707470801617049</c:v>
                </c:pt>
                <c:pt idx="10974">
                  <c:v>8.6997888271376507</c:v>
                </c:pt>
                <c:pt idx="10975">
                  <c:v>8.6859612730747315</c:v>
                </c:pt>
                <c:pt idx="10976">
                  <c:v>8.6552333751571435</c:v>
                </c:pt>
                <c:pt idx="10977">
                  <c:v>8.6997888271376507</c:v>
                </c:pt>
                <c:pt idx="10978">
                  <c:v>8.690570457762373</c:v>
                </c:pt>
                <c:pt idx="10979">
                  <c:v>8.6752065088035764</c:v>
                </c:pt>
                <c:pt idx="10980">
                  <c:v>8.696716037345892</c:v>
                </c:pt>
                <c:pt idx="10981">
                  <c:v>8.7043980118252851</c:v>
                </c:pt>
                <c:pt idx="10982">
                  <c:v>8.6583061649489004</c:v>
                </c:pt>
                <c:pt idx="10983">
                  <c:v>8.7028616169294057</c:v>
                </c:pt>
                <c:pt idx="10984">
                  <c:v>8.6813520883870972</c:v>
                </c:pt>
                <c:pt idx="10985">
                  <c:v>8.6675245343241762</c:v>
                </c:pt>
                <c:pt idx="10986">
                  <c:v>8.709007196512923</c:v>
                </c:pt>
                <c:pt idx="10987">
                  <c:v>8.7028616169294057</c:v>
                </c:pt>
                <c:pt idx="10988">
                  <c:v>8.6859612730747315</c:v>
                </c:pt>
                <c:pt idx="10989">
                  <c:v>8.6460150057818659</c:v>
                </c:pt>
                <c:pt idx="10990">
                  <c:v>8.7151527760964456</c:v>
                </c:pt>
                <c:pt idx="10991">
                  <c:v>8.698252432241766</c:v>
                </c:pt>
                <c:pt idx="10992">
                  <c:v>8.6859612730747315</c:v>
                </c:pt>
                <c:pt idx="10993">
                  <c:v>8.6460150057818659</c:v>
                </c:pt>
                <c:pt idx="10994">
                  <c:v>8.6921068526582559</c:v>
                </c:pt>
                <c:pt idx="10995">
                  <c:v>8.7059344067211697</c:v>
                </c:pt>
                <c:pt idx="10996">
                  <c:v>8.6859612730747315</c:v>
                </c:pt>
                <c:pt idx="10997">
                  <c:v>8.6583061649489004</c:v>
                </c:pt>
                <c:pt idx="10998">
                  <c:v>8.7013252220335211</c:v>
                </c:pt>
                <c:pt idx="10999">
                  <c:v>8.7059344067211697</c:v>
                </c:pt>
                <c:pt idx="11000">
                  <c:v>8.6752065088035764</c:v>
                </c:pt>
                <c:pt idx="11001">
                  <c:v>8.6859612730747315</c:v>
                </c:pt>
                <c:pt idx="11002">
                  <c:v>8.6552333751571435</c:v>
                </c:pt>
                <c:pt idx="11003">
                  <c:v>8.644478610885983</c:v>
                </c:pt>
                <c:pt idx="11004">
                  <c:v>8.6859612730747315</c:v>
                </c:pt>
                <c:pt idx="11005">
                  <c:v>8.6859612730747315</c:v>
                </c:pt>
                <c:pt idx="11006">
                  <c:v>8.6921068526582559</c:v>
                </c:pt>
                <c:pt idx="11007">
                  <c:v>8.6859612730747315</c:v>
                </c:pt>
                <c:pt idx="11008">
                  <c:v>8.6828884832829729</c:v>
                </c:pt>
                <c:pt idx="11009">
                  <c:v>8.6798156934912143</c:v>
                </c:pt>
                <c:pt idx="11010">
                  <c:v>8.6583061649489004</c:v>
                </c:pt>
                <c:pt idx="11011">
                  <c:v>8.6229690823436709</c:v>
                </c:pt>
                <c:pt idx="11012">
                  <c:v>8.6644517445324141</c:v>
                </c:pt>
                <c:pt idx="11013">
                  <c:v>8.6475514006777399</c:v>
                </c:pt>
                <c:pt idx="11014">
                  <c:v>8.6414058210942191</c:v>
                </c:pt>
                <c:pt idx="11015">
                  <c:v>8.6460150057818659</c:v>
                </c:pt>
                <c:pt idx="11016">
                  <c:v>8.6245054772395484</c:v>
                </c:pt>
                <c:pt idx="11017">
                  <c:v>8.5953139742178326</c:v>
                </c:pt>
                <c:pt idx="11018">
                  <c:v>8.6291146619271881</c:v>
                </c:pt>
                <c:pt idx="11019">
                  <c:v>8.6122143180725157</c:v>
                </c:pt>
                <c:pt idx="11020">
                  <c:v>8.6060687384889967</c:v>
                </c:pt>
                <c:pt idx="11021">
                  <c:v>8.5953139742178326</c:v>
                </c:pt>
                <c:pt idx="11022">
                  <c:v>8.5784136303631637</c:v>
                </c:pt>
                <c:pt idx="11023">
                  <c:v>8.5323217834867702</c:v>
                </c:pt>
                <c:pt idx="11024">
                  <c:v>8.5922411844260829</c:v>
                </c:pt>
                <c:pt idx="11025">
                  <c:v>8.5876319997384378</c:v>
                </c:pt>
                <c:pt idx="11026">
                  <c:v>8.5661224711961257</c:v>
                </c:pt>
                <c:pt idx="11027">
                  <c:v>8.5231034141114979</c:v>
                </c:pt>
                <c:pt idx="11028">
                  <c:v>8.5753408405714051</c:v>
                </c:pt>
                <c:pt idx="11029">
                  <c:v>8.5615132865084895</c:v>
                </c:pt>
                <c:pt idx="11030">
                  <c:v>8.54461294265381</c:v>
                </c:pt>
                <c:pt idx="11031">
                  <c:v>8.5000574906733029</c:v>
                </c:pt>
                <c:pt idx="11032">
                  <c:v>8.5722680507796465</c:v>
                </c:pt>
                <c:pt idx="11033">
                  <c:v>8.5507585222373326</c:v>
                </c:pt>
                <c:pt idx="11034">
                  <c:v>8.5108122549444669</c:v>
                </c:pt>
                <c:pt idx="11035">
                  <c:v>8.5722680507796465</c:v>
                </c:pt>
                <c:pt idx="11036">
                  <c:v>8.533858178382653</c:v>
                </c:pt>
                <c:pt idx="11037">
                  <c:v>8.5123486498403445</c:v>
                </c:pt>
                <c:pt idx="11038">
                  <c:v>8.567658866092005</c:v>
                </c:pt>
                <c:pt idx="11039">
                  <c:v>8.5553677069249723</c:v>
                </c:pt>
                <c:pt idx="11040">
                  <c:v>8.5277125987991447</c:v>
                </c:pt>
                <c:pt idx="11041">
                  <c:v>8.5799500252590448</c:v>
                </c:pt>
                <c:pt idx="11042">
                  <c:v>8.5569041018208498</c:v>
                </c:pt>
                <c:pt idx="11043">
                  <c:v>8.5584404967167327</c:v>
                </c:pt>
                <c:pt idx="11044">
                  <c:v>8.5814864201549277</c:v>
                </c:pt>
                <c:pt idx="11045">
                  <c:v>8.5830228150508017</c:v>
                </c:pt>
                <c:pt idx="11046">
                  <c:v>8.5937775793219622</c:v>
                </c:pt>
                <c:pt idx="11047">
                  <c:v>8.5799500252590448</c:v>
                </c:pt>
                <c:pt idx="11048">
                  <c:v>8.5400037579661721</c:v>
                </c:pt>
                <c:pt idx="11049">
                  <c:v>8.5907047895302036</c:v>
                </c:pt>
                <c:pt idx="11050">
                  <c:v>8.5999231589054812</c:v>
                </c:pt>
                <c:pt idx="11051">
                  <c:v>8.5799500252590448</c:v>
                </c:pt>
                <c:pt idx="11052">
                  <c:v>8.5722680507796465</c:v>
                </c:pt>
                <c:pt idx="11053">
                  <c:v>8.5615132865084895</c:v>
                </c:pt>
                <c:pt idx="11054">
                  <c:v>8.533858178382653</c:v>
                </c:pt>
                <c:pt idx="11055">
                  <c:v>8.5907047895302036</c:v>
                </c:pt>
                <c:pt idx="11056">
                  <c:v>8.5891683946343207</c:v>
                </c:pt>
                <c:pt idx="11057">
                  <c:v>8.573804445675524</c:v>
                </c:pt>
                <c:pt idx="11058">
                  <c:v>8.5722680507796465</c:v>
                </c:pt>
                <c:pt idx="11059">
                  <c:v>8.54461294265381</c:v>
                </c:pt>
                <c:pt idx="11060">
                  <c:v>8.5154214396321031</c:v>
                </c:pt>
                <c:pt idx="11061">
                  <c:v>8.5722680507796465</c:v>
                </c:pt>
                <c:pt idx="11062">
                  <c:v>8.5615132865084895</c:v>
                </c:pt>
                <c:pt idx="11063">
                  <c:v>8.5691952609878896</c:v>
                </c:pt>
                <c:pt idx="11064">
                  <c:v>8.5615132865084895</c:v>
                </c:pt>
                <c:pt idx="11065">
                  <c:v>8.5492221273414479</c:v>
                </c:pt>
                <c:pt idx="11066">
                  <c:v>8.570731655883769</c:v>
                </c:pt>
                <c:pt idx="11067">
                  <c:v>8.559976891612612</c:v>
                </c:pt>
                <c:pt idx="11068">
                  <c:v>8.5538313120290965</c:v>
                </c:pt>
                <c:pt idx="11069">
                  <c:v>8.5553677069249723</c:v>
                </c:pt>
                <c:pt idx="11070">
                  <c:v>8.5507585222373326</c:v>
                </c:pt>
                <c:pt idx="11071">
                  <c:v>8.5200306243197428</c:v>
                </c:pt>
                <c:pt idx="11072">
                  <c:v>8.4969847008815478</c:v>
                </c:pt>
                <c:pt idx="11073">
                  <c:v>8.5261762039032636</c:v>
                </c:pt>
                <c:pt idx="11074">
                  <c:v>8.5092758600485841</c:v>
                </c:pt>
                <c:pt idx="11075">
                  <c:v>8.5277125987991447</c:v>
                </c:pt>
                <c:pt idx="11076">
                  <c:v>8.5046666753609514</c:v>
                </c:pt>
                <c:pt idx="11077">
                  <c:v>8.5046666753609514</c:v>
                </c:pt>
                <c:pt idx="11078">
                  <c:v>8.5062030702568219</c:v>
                </c:pt>
                <c:pt idx="11079">
                  <c:v>8.4893027264021494</c:v>
                </c:pt>
                <c:pt idx="11080">
                  <c:v>8.4893027264021494</c:v>
                </c:pt>
                <c:pt idx="11081">
                  <c:v>8.4893027264021494</c:v>
                </c:pt>
                <c:pt idx="11082">
                  <c:v>8.4785479621309925</c:v>
                </c:pt>
                <c:pt idx="11083">
                  <c:v>8.4800843570268736</c:v>
                </c:pt>
                <c:pt idx="11084">
                  <c:v>8.4724023825474788</c:v>
                </c:pt>
                <c:pt idx="11085">
                  <c:v>8.4616476182763236</c:v>
                </c:pt>
                <c:pt idx="11086">
                  <c:v>8.4278469305669734</c:v>
                </c:pt>
                <c:pt idx="11087">
                  <c:v>8.4063374020246542</c:v>
                </c:pt>
                <c:pt idx="11088">
                  <c:v>8.4555020386928064</c:v>
                </c:pt>
                <c:pt idx="11089">
                  <c:v>8.4493564591092838</c:v>
                </c:pt>
                <c:pt idx="11090">
                  <c:v>8.4478200642133991</c:v>
                </c:pt>
                <c:pt idx="11091">
                  <c:v>8.4432108795257648</c:v>
                </c:pt>
                <c:pt idx="11092">
                  <c:v>8.4386016948381215</c:v>
                </c:pt>
                <c:pt idx="11093">
                  <c:v>8.4339925101504836</c:v>
                </c:pt>
                <c:pt idx="11094">
                  <c:v>8.4124829816081768</c:v>
                </c:pt>
                <c:pt idx="11095">
                  <c:v>8.4170921662958058</c:v>
                </c:pt>
                <c:pt idx="11096">
                  <c:v>8.4109465867122992</c:v>
                </c:pt>
                <c:pt idx="11097">
                  <c:v>8.4032646122328938</c:v>
                </c:pt>
                <c:pt idx="11098">
                  <c:v>8.3771458990029526</c:v>
                </c:pt>
                <c:pt idx="11099">
                  <c:v>8.354099975564754</c:v>
                </c:pt>
                <c:pt idx="11100">
                  <c:v>8.4063374020246542</c:v>
                </c:pt>
                <c:pt idx="11101">
                  <c:v>8.4001918224411352</c:v>
                </c:pt>
                <c:pt idx="11102">
                  <c:v>8.3955826377535026</c:v>
                </c:pt>
                <c:pt idx="11103">
                  <c:v>8.3940462428576232</c:v>
                </c:pt>
                <c:pt idx="11104">
                  <c:v>8.4017282173370162</c:v>
                </c:pt>
                <c:pt idx="11105">
                  <c:v>8.4001918224411352</c:v>
                </c:pt>
                <c:pt idx="11106">
                  <c:v>8.3879006632740989</c:v>
                </c:pt>
                <c:pt idx="11107">
                  <c:v>8.3894370581699906</c:v>
                </c:pt>
                <c:pt idx="11108">
                  <c:v>8.3679275296276696</c:v>
                </c:pt>
                <c:pt idx="11109">
                  <c:v>8.3448816061894711</c:v>
                </c:pt>
                <c:pt idx="11110">
                  <c:v>8.3218356827512814</c:v>
                </c:pt>
                <c:pt idx="11111">
                  <c:v>8.3663911347317885</c:v>
                </c:pt>
                <c:pt idx="11112">
                  <c:v>8.3679275296276696</c:v>
                </c:pt>
                <c:pt idx="11113">
                  <c:v>8.3740731092111798</c:v>
                </c:pt>
                <c:pt idx="11114">
                  <c:v>8.3663911347317885</c:v>
                </c:pt>
                <c:pt idx="11115">
                  <c:v>8.3494907908771108</c:v>
                </c:pt>
                <c:pt idx="11116">
                  <c:v>8.3264448674389211</c:v>
                </c:pt>
                <c:pt idx="11117">
                  <c:v>8.3602455551482731</c:v>
                </c:pt>
                <c:pt idx="11118">
                  <c:v>8.3663911347317885</c:v>
                </c:pt>
                <c:pt idx="11119">
                  <c:v>8.3771458990029526</c:v>
                </c:pt>
                <c:pt idx="11120">
                  <c:v>8.3648547398359092</c:v>
                </c:pt>
                <c:pt idx="11121">
                  <c:v>8.3602455551482731</c:v>
                </c:pt>
                <c:pt idx="11122">
                  <c:v>8.3387360266059574</c:v>
                </c:pt>
                <c:pt idx="11123">
                  <c:v>8.3110809184801226</c:v>
                </c:pt>
                <c:pt idx="11124">
                  <c:v>8.3663911347317885</c:v>
                </c:pt>
                <c:pt idx="11125">
                  <c:v>8.3663911347317885</c:v>
                </c:pt>
                <c:pt idx="11126">
                  <c:v>8.3617819500441506</c:v>
                </c:pt>
                <c:pt idx="11127">
                  <c:v>8.3556363704606387</c:v>
                </c:pt>
                <c:pt idx="11128">
                  <c:v>8.3279812623347969</c:v>
                </c:pt>
                <c:pt idx="11129">
                  <c:v>8.3725367143153093</c:v>
                </c:pt>
                <c:pt idx="11130">
                  <c:v>8.3679275296276696</c:v>
                </c:pt>
                <c:pt idx="11131">
                  <c:v>8.3617819500441506</c:v>
                </c:pt>
                <c:pt idx="11132">
                  <c:v>8.3617819500441506</c:v>
                </c:pt>
                <c:pt idx="11133">
                  <c:v>8.3433452112935917</c:v>
                </c:pt>
                <c:pt idx="11134">
                  <c:v>8.3786822938988248</c:v>
                </c:pt>
                <c:pt idx="11135">
                  <c:v>8.3879006632740989</c:v>
                </c:pt>
                <c:pt idx="11136">
                  <c:v>8.3879006632740989</c:v>
                </c:pt>
                <c:pt idx="11137">
                  <c:v>8.3648547398359092</c:v>
                </c:pt>
                <c:pt idx="11138">
                  <c:v>8.3494907908771108</c:v>
                </c:pt>
                <c:pt idx="11139">
                  <c:v>8.3817550836905763</c:v>
                </c:pt>
                <c:pt idx="11140">
                  <c:v>8.3879006632740989</c:v>
                </c:pt>
                <c:pt idx="11141">
                  <c:v>8.3756095041070697</c:v>
                </c:pt>
                <c:pt idx="11142">
                  <c:v>8.3571727653565056</c:v>
                </c:pt>
                <c:pt idx="11143">
                  <c:v>8.3925098479617422</c:v>
                </c:pt>
                <c:pt idx="11144">
                  <c:v>8.4001918224411352</c:v>
                </c:pt>
                <c:pt idx="11145">
                  <c:v>8.3848278734823474</c:v>
                </c:pt>
                <c:pt idx="11146">
                  <c:v>8.3740731092111798</c:v>
                </c:pt>
                <c:pt idx="11147">
                  <c:v>8.3479543959812368</c:v>
                </c:pt>
                <c:pt idx="11148">
                  <c:v>8.4140193765040525</c:v>
                </c:pt>
                <c:pt idx="11149">
                  <c:v>8.4140193765040525</c:v>
                </c:pt>
                <c:pt idx="11150">
                  <c:v>8.4263105356710852</c:v>
                </c:pt>
                <c:pt idx="11151">
                  <c:v>8.4201649560875715</c:v>
                </c:pt>
                <c:pt idx="11152">
                  <c:v>8.4094101918164128</c:v>
                </c:pt>
                <c:pt idx="11153">
                  <c:v>8.3863642683782231</c:v>
                </c:pt>
                <c:pt idx="11154">
                  <c:v>8.4309197203587232</c:v>
                </c:pt>
                <c:pt idx="11155">
                  <c:v>8.4247741407752059</c:v>
                </c:pt>
                <c:pt idx="11156">
                  <c:v>8.4370652999422493</c:v>
                </c:pt>
                <c:pt idx="11157">
                  <c:v>8.4278469305669734</c:v>
                </c:pt>
                <c:pt idx="11158">
                  <c:v>8.4201649560875715</c:v>
                </c:pt>
                <c:pt idx="11159">
                  <c:v>8.4155557713999372</c:v>
                </c:pt>
                <c:pt idx="11160">
                  <c:v>8.4094101918164128</c:v>
                </c:pt>
                <c:pt idx="11161">
                  <c:v>8.4032646122328938</c:v>
                </c:pt>
                <c:pt idx="11162">
                  <c:v>8.4201649560875715</c:v>
                </c:pt>
                <c:pt idx="11163">
                  <c:v>8.4032646122328938</c:v>
                </c:pt>
                <c:pt idx="11164">
                  <c:v>8.3971190326493819</c:v>
                </c:pt>
                <c:pt idx="11165">
                  <c:v>8.3971190326493819</c:v>
                </c:pt>
                <c:pt idx="11166">
                  <c:v>8.3879006632740989</c:v>
                </c:pt>
                <c:pt idx="11167">
                  <c:v>8.3725367143153093</c:v>
                </c:pt>
                <c:pt idx="11168">
                  <c:v>8.3556363704606387</c:v>
                </c:pt>
                <c:pt idx="11169">
                  <c:v>8.3740731092111798</c:v>
                </c:pt>
                <c:pt idx="11170">
                  <c:v>8.390973453065854</c:v>
                </c:pt>
                <c:pt idx="11171">
                  <c:v>8.3817550836905763</c:v>
                </c:pt>
                <c:pt idx="11172">
                  <c:v>8.3817550836905763</c:v>
                </c:pt>
                <c:pt idx="11173">
                  <c:v>8.3556363704606387</c:v>
                </c:pt>
                <c:pt idx="11174">
                  <c:v>8.3556363704606387</c:v>
                </c:pt>
                <c:pt idx="11175">
                  <c:v>8.3494907908771108</c:v>
                </c:pt>
                <c:pt idx="11176">
                  <c:v>8.3648547398359092</c:v>
                </c:pt>
                <c:pt idx="11177">
                  <c:v>8.3494907908771108</c:v>
                </c:pt>
                <c:pt idx="11178">
                  <c:v>8.3387360266059574</c:v>
                </c:pt>
                <c:pt idx="11179">
                  <c:v>8.3325904470224366</c:v>
                </c:pt>
                <c:pt idx="11180">
                  <c:v>8.3279812623347969</c:v>
                </c:pt>
                <c:pt idx="11181">
                  <c:v>8.3218356827512814</c:v>
                </c:pt>
                <c:pt idx="11182">
                  <c:v>8.3279812623347969</c:v>
                </c:pt>
                <c:pt idx="11183">
                  <c:v>8.3172264980636434</c:v>
                </c:pt>
                <c:pt idx="11184">
                  <c:v>8.3003261542089692</c:v>
                </c:pt>
                <c:pt idx="11185">
                  <c:v>8.2834258103542897</c:v>
                </c:pt>
                <c:pt idx="11186">
                  <c:v>8.261916281811974</c:v>
                </c:pt>
                <c:pt idx="11187">
                  <c:v>8.3110809184801226</c:v>
                </c:pt>
                <c:pt idx="11188">
                  <c:v>8.3049353388966107</c:v>
                </c:pt>
                <c:pt idx="11189">
                  <c:v>8.2880349950419276</c:v>
                </c:pt>
                <c:pt idx="11190">
                  <c:v>8.2911077848336792</c:v>
                </c:pt>
                <c:pt idx="11191">
                  <c:v>8.2972533644172035</c:v>
                </c:pt>
                <c:pt idx="11192">
                  <c:v>8.3033989440007208</c:v>
                </c:pt>
                <c:pt idx="11193">
                  <c:v>8.2926441797295709</c:v>
                </c:pt>
                <c:pt idx="11194">
                  <c:v>8.2895713899378052</c:v>
                </c:pt>
                <c:pt idx="11195">
                  <c:v>8.2895713899378052</c:v>
                </c:pt>
                <c:pt idx="11196">
                  <c:v>8.2895713899378052</c:v>
                </c:pt>
                <c:pt idx="11197">
                  <c:v>8.2941805746254502</c:v>
                </c:pt>
                <c:pt idx="11198">
                  <c:v>8.2834258103542897</c:v>
                </c:pt>
                <c:pt idx="11199">
                  <c:v>8.2772802307707707</c:v>
                </c:pt>
                <c:pt idx="11200">
                  <c:v>8.2895713899378052</c:v>
                </c:pt>
                <c:pt idx="11201">
                  <c:v>8.2895713899378052</c:v>
                </c:pt>
                <c:pt idx="11202">
                  <c:v>8.2772802307707707</c:v>
                </c:pt>
                <c:pt idx="11203">
                  <c:v>8.255770702228455</c:v>
                </c:pt>
                <c:pt idx="11204">
                  <c:v>8.2296519889984996</c:v>
                </c:pt>
                <c:pt idx="11205">
                  <c:v>8.2573070971243396</c:v>
                </c:pt>
                <c:pt idx="11206">
                  <c:v>8.2634526767078587</c:v>
                </c:pt>
                <c:pt idx="11207">
                  <c:v>8.261916281811974</c:v>
                </c:pt>
                <c:pt idx="11208">
                  <c:v>8.2680618613954895</c:v>
                </c:pt>
                <c:pt idx="11209">
                  <c:v>8.255770702228455</c:v>
                </c:pt>
                <c:pt idx="11210">
                  <c:v>8.2573070971243396</c:v>
                </c:pt>
                <c:pt idx="11211">
                  <c:v>8.255770702228455</c:v>
                </c:pt>
                <c:pt idx="11212">
                  <c:v>8.2665254664996155</c:v>
                </c:pt>
                <c:pt idx="11213">
                  <c:v>8.261916281811974</c:v>
                </c:pt>
                <c:pt idx="11214">
                  <c:v>8.2542343073325757</c:v>
                </c:pt>
                <c:pt idx="11215">
                  <c:v>8.2680618613954895</c:v>
                </c:pt>
                <c:pt idx="11216">
                  <c:v>8.2634526767078587</c:v>
                </c:pt>
                <c:pt idx="11217">
                  <c:v>8.2649890716037326</c:v>
                </c:pt>
                <c:pt idx="11218">
                  <c:v>8.255770702228455</c:v>
                </c:pt>
                <c:pt idx="11219">
                  <c:v>8.2450159379573016</c:v>
                </c:pt>
                <c:pt idx="11220">
                  <c:v>8.2342611736861393</c:v>
                </c:pt>
                <c:pt idx="11221">
                  <c:v>8.2573070971243396</c:v>
                </c:pt>
                <c:pt idx="11222">
                  <c:v>8.261916281811974</c:v>
                </c:pt>
                <c:pt idx="11223">
                  <c:v>8.2665254664996155</c:v>
                </c:pt>
                <c:pt idx="11224">
                  <c:v>8.2680618613954895</c:v>
                </c:pt>
                <c:pt idx="11225">
                  <c:v>8.272671046083131</c:v>
                </c:pt>
                <c:pt idx="11226">
                  <c:v>8.261916281811974</c:v>
                </c:pt>
                <c:pt idx="11227">
                  <c:v>8.2680618613954895</c:v>
                </c:pt>
                <c:pt idx="11228">
                  <c:v>8.2742074409790085</c:v>
                </c:pt>
                <c:pt idx="11229">
                  <c:v>8.2680618613954895</c:v>
                </c:pt>
                <c:pt idx="11230">
                  <c:v>8.2742074409790085</c:v>
                </c:pt>
                <c:pt idx="11231">
                  <c:v>8.2772802307707707</c:v>
                </c:pt>
                <c:pt idx="11232">
                  <c:v>8.2803530205625222</c:v>
                </c:pt>
                <c:pt idx="11233">
                  <c:v>8.2680618613954895</c:v>
                </c:pt>
                <c:pt idx="11234">
                  <c:v>8.2788166256666518</c:v>
                </c:pt>
                <c:pt idx="11235">
                  <c:v>8.2834258103542897</c:v>
                </c:pt>
                <c:pt idx="11236">
                  <c:v>8.2757438358748967</c:v>
                </c:pt>
                <c:pt idx="11237">
                  <c:v>8.2665254664996155</c:v>
                </c:pt>
                <c:pt idx="11238">
                  <c:v>8.2434795430614187</c:v>
                </c:pt>
                <c:pt idx="11239">
                  <c:v>8.2665254664996155</c:v>
                </c:pt>
                <c:pt idx="11240">
                  <c:v>8.271134651187257</c:v>
                </c:pt>
                <c:pt idx="11241">
                  <c:v>8.2665254664996155</c:v>
                </c:pt>
                <c:pt idx="11242">
                  <c:v>8.2665254664996155</c:v>
                </c:pt>
                <c:pt idx="11243">
                  <c:v>8.2680618613954895</c:v>
                </c:pt>
                <c:pt idx="11244">
                  <c:v>8.2680618613954895</c:v>
                </c:pt>
                <c:pt idx="11245">
                  <c:v>8.2680618613954895</c:v>
                </c:pt>
                <c:pt idx="11246">
                  <c:v>8.261916281811974</c:v>
                </c:pt>
                <c:pt idx="11247">
                  <c:v>8.2680618613954895</c:v>
                </c:pt>
                <c:pt idx="11248">
                  <c:v>8.272671046083131</c:v>
                </c:pt>
                <c:pt idx="11249">
                  <c:v>8.261916281811974</c:v>
                </c:pt>
                <c:pt idx="11250">
                  <c:v>8.261916281811974</c:v>
                </c:pt>
                <c:pt idx="11251">
                  <c:v>8.2573070971243396</c:v>
                </c:pt>
                <c:pt idx="11252">
                  <c:v>8.255770702228455</c:v>
                </c:pt>
                <c:pt idx="11253">
                  <c:v>8.2342611736861393</c:v>
                </c:pt>
                <c:pt idx="11254">
                  <c:v>8.2066060655603152</c:v>
                </c:pt>
                <c:pt idx="11255">
                  <c:v>8.2680618613954895</c:v>
                </c:pt>
                <c:pt idx="11256">
                  <c:v>8.255770702228455</c:v>
                </c:pt>
                <c:pt idx="11257">
                  <c:v>8.272671046083131</c:v>
                </c:pt>
                <c:pt idx="11258">
                  <c:v>8.2603798869160929</c:v>
                </c:pt>
                <c:pt idx="11259">
                  <c:v>8.2634526767078587</c:v>
                </c:pt>
                <c:pt idx="11260">
                  <c:v>8.2680618613954895</c:v>
                </c:pt>
                <c:pt idx="11261">
                  <c:v>8.2603798869160929</c:v>
                </c:pt>
                <c:pt idx="11262">
                  <c:v>8.261916281811974</c:v>
                </c:pt>
                <c:pt idx="11263">
                  <c:v>8.2834258103542897</c:v>
                </c:pt>
                <c:pt idx="11264">
                  <c:v>8.2772802307707707</c:v>
                </c:pt>
                <c:pt idx="11265">
                  <c:v>8.2834258103542897</c:v>
                </c:pt>
                <c:pt idx="11266">
                  <c:v>8.2665254664996155</c:v>
                </c:pt>
                <c:pt idx="11267">
                  <c:v>8.261916281811974</c:v>
                </c:pt>
                <c:pt idx="11268">
                  <c:v>8.2388703583737755</c:v>
                </c:pt>
                <c:pt idx="11269">
                  <c:v>8.295716969521326</c:v>
                </c:pt>
                <c:pt idx="11270">
                  <c:v>8.2895713899378052</c:v>
                </c:pt>
                <c:pt idx="11271">
                  <c:v>8.3003261542089692</c:v>
                </c:pt>
                <c:pt idx="11272">
                  <c:v>8.2834258103542897</c:v>
                </c:pt>
                <c:pt idx="11273">
                  <c:v>8.295716969521326</c:v>
                </c:pt>
                <c:pt idx="11274">
                  <c:v>8.3003261542089692</c:v>
                </c:pt>
                <c:pt idx="11275">
                  <c:v>8.3003261542089692</c:v>
                </c:pt>
                <c:pt idx="11276">
                  <c:v>8.2941805746254502</c:v>
                </c:pt>
                <c:pt idx="11277">
                  <c:v>8.2895713899378052</c:v>
                </c:pt>
                <c:pt idx="11278">
                  <c:v>8.2788166256666518</c:v>
                </c:pt>
                <c:pt idx="11279">
                  <c:v>8.2911077848336792</c:v>
                </c:pt>
                <c:pt idx="11280">
                  <c:v>8.2788166256666518</c:v>
                </c:pt>
                <c:pt idx="11281">
                  <c:v>8.2834258103542897</c:v>
                </c:pt>
                <c:pt idx="11282">
                  <c:v>8.2757438358748967</c:v>
                </c:pt>
                <c:pt idx="11283">
                  <c:v>8.2788166256666518</c:v>
                </c:pt>
                <c:pt idx="11284">
                  <c:v>8.2695982562913777</c:v>
                </c:pt>
                <c:pt idx="11285">
                  <c:v>8.261916281811974</c:v>
                </c:pt>
                <c:pt idx="11286">
                  <c:v>8.2327247787902653</c:v>
                </c:pt>
                <c:pt idx="11287">
                  <c:v>8.2081424604561892</c:v>
                </c:pt>
                <c:pt idx="11288">
                  <c:v>8.255770702228455</c:v>
                </c:pt>
                <c:pt idx="11289">
                  <c:v>8.261916281811974</c:v>
                </c:pt>
                <c:pt idx="11290">
                  <c:v>8.255770702228455</c:v>
                </c:pt>
                <c:pt idx="11291">
                  <c:v>8.2511615175408188</c:v>
                </c:pt>
                <c:pt idx="11292">
                  <c:v>8.2573070971243396</c:v>
                </c:pt>
                <c:pt idx="11293">
                  <c:v>8.255770702228455</c:v>
                </c:pt>
                <c:pt idx="11294">
                  <c:v>8.2450159379573016</c:v>
                </c:pt>
                <c:pt idx="11295">
                  <c:v>8.2450159379573016</c:v>
                </c:pt>
                <c:pt idx="11296">
                  <c:v>8.2511615175408188</c:v>
                </c:pt>
                <c:pt idx="11297">
                  <c:v>8.2511615175408188</c:v>
                </c:pt>
                <c:pt idx="11298">
                  <c:v>8.2450159379573016</c:v>
                </c:pt>
                <c:pt idx="11299">
                  <c:v>8.2404067532696672</c:v>
                </c:pt>
                <c:pt idx="11300">
                  <c:v>8.2281155941026238</c:v>
                </c:pt>
                <c:pt idx="11301">
                  <c:v>8.2342611736861393</c:v>
                </c:pt>
                <c:pt idx="11302">
                  <c:v>8.2281155941026238</c:v>
                </c:pt>
                <c:pt idx="11303">
                  <c:v>8.2112152502479478</c:v>
                </c:pt>
                <c:pt idx="11304">
                  <c:v>8.1989240910809134</c:v>
                </c:pt>
                <c:pt idx="11305">
                  <c:v>8.2404067532696672</c:v>
                </c:pt>
                <c:pt idx="11306">
                  <c:v>8.2373339634778961</c:v>
                </c:pt>
                <c:pt idx="11307">
                  <c:v>8.2342611736861393</c:v>
                </c:pt>
                <c:pt idx="11308">
                  <c:v>8.2296519889984996</c:v>
                </c:pt>
                <c:pt idx="11309">
                  <c:v>8.2327247787902653</c:v>
                </c:pt>
                <c:pt idx="11310">
                  <c:v>8.2373339634778961</c:v>
                </c:pt>
                <c:pt idx="11311">
                  <c:v>8.2388703583737755</c:v>
                </c:pt>
                <c:pt idx="11312">
                  <c:v>8.2204336196232308</c:v>
                </c:pt>
                <c:pt idx="11313">
                  <c:v>8.2311883838943789</c:v>
                </c:pt>
                <c:pt idx="11314">
                  <c:v>8.2342611736861393</c:v>
                </c:pt>
                <c:pt idx="11315">
                  <c:v>8.2342611736861393</c:v>
                </c:pt>
                <c:pt idx="11316">
                  <c:v>8.2281155941026238</c:v>
                </c:pt>
                <c:pt idx="11317">
                  <c:v>8.2188972247273462</c:v>
                </c:pt>
                <c:pt idx="11318">
                  <c:v>8.2235064094149948</c:v>
                </c:pt>
                <c:pt idx="11319">
                  <c:v>8.2235064094149948</c:v>
                </c:pt>
                <c:pt idx="11320">
                  <c:v>8.2173608298314651</c:v>
                </c:pt>
                <c:pt idx="11321">
                  <c:v>8.2281155941026238</c:v>
                </c:pt>
                <c:pt idx="11322">
                  <c:v>8.2066060655603152</c:v>
                </c:pt>
                <c:pt idx="11323">
                  <c:v>8.2066060655603152</c:v>
                </c:pt>
                <c:pt idx="11324">
                  <c:v>8.1897057217056393</c:v>
                </c:pt>
                <c:pt idx="11325">
                  <c:v>8.1866329319138806</c:v>
                </c:pt>
                <c:pt idx="11326">
                  <c:v>8.1620506135798117</c:v>
                </c:pt>
                <c:pt idx="11327">
                  <c:v>8.1497594544127683</c:v>
                </c:pt>
                <c:pt idx="11328">
                  <c:v>8.1866329319138806</c:v>
                </c:pt>
                <c:pt idx="11329">
                  <c:v>8.1973876961850376</c:v>
                </c:pt>
                <c:pt idx="11330">
                  <c:v>8.1943149063932719</c:v>
                </c:pt>
                <c:pt idx="11331">
                  <c:v>8.1897057217056393</c:v>
                </c:pt>
                <c:pt idx="11332">
                  <c:v>8.1820237472262392</c:v>
                </c:pt>
                <c:pt idx="11333">
                  <c:v>8.1881693268097528</c:v>
                </c:pt>
                <c:pt idx="11334">
                  <c:v>8.1743417727468373</c:v>
                </c:pt>
                <c:pt idx="11335">
                  <c:v>8.1743417727468373</c:v>
                </c:pt>
                <c:pt idx="11336">
                  <c:v>8.1651234033715561</c:v>
                </c:pt>
                <c:pt idx="11337">
                  <c:v>8.1728053778509651</c:v>
                </c:pt>
                <c:pt idx="11338">
                  <c:v>8.1681961931633253</c:v>
                </c:pt>
                <c:pt idx="11339">
                  <c:v>8.1559050339962891</c:v>
                </c:pt>
                <c:pt idx="11340">
                  <c:v>8.1451502697251303</c:v>
                </c:pt>
                <c:pt idx="11341">
                  <c:v>8.1251771360786975</c:v>
                </c:pt>
                <c:pt idx="11342">
                  <c:v>8.1804873523303598</c:v>
                </c:pt>
                <c:pt idx="11343">
                  <c:v>8.1681961931633253</c:v>
                </c:pt>
                <c:pt idx="11344">
                  <c:v>8.1589778237880441</c:v>
                </c:pt>
                <c:pt idx="11345">
                  <c:v>8.1804873523303598</c:v>
                </c:pt>
                <c:pt idx="11346">
                  <c:v>8.1804873523303598</c:v>
                </c:pt>
                <c:pt idx="11347">
                  <c:v>8.1804873523303598</c:v>
                </c:pt>
                <c:pt idx="11348">
                  <c:v>8.1743417727468373</c:v>
                </c:pt>
                <c:pt idx="11349">
                  <c:v>8.1804873523303598</c:v>
                </c:pt>
                <c:pt idx="11350">
                  <c:v>8.1804873523303598</c:v>
                </c:pt>
                <c:pt idx="11351">
                  <c:v>8.1758781676427184</c:v>
                </c:pt>
                <c:pt idx="11352">
                  <c:v>8.1635870084756892</c:v>
                </c:pt>
                <c:pt idx="11353">
                  <c:v>8.191242116601515</c:v>
                </c:pt>
                <c:pt idx="11354">
                  <c:v>8.1681961931633253</c:v>
                </c:pt>
                <c:pt idx="11355">
                  <c:v>8.1574414288921631</c:v>
                </c:pt>
                <c:pt idx="11356">
                  <c:v>8.2004604859767909</c:v>
                </c:pt>
                <c:pt idx="11357">
                  <c:v>8.2050696706644377</c:v>
                </c:pt>
                <c:pt idx="11358">
                  <c:v>8.2142880400397082</c:v>
                </c:pt>
                <c:pt idx="11359">
                  <c:v>8.2066060655603152</c:v>
                </c:pt>
                <c:pt idx="11360">
                  <c:v>8.2081424604561892</c:v>
                </c:pt>
                <c:pt idx="11361">
                  <c:v>8.2096788553520685</c:v>
                </c:pt>
                <c:pt idx="11362">
                  <c:v>8.2066060655603152</c:v>
                </c:pt>
                <c:pt idx="11363">
                  <c:v>8.2004604859767909</c:v>
                </c:pt>
                <c:pt idx="11364">
                  <c:v>8.1943149063932719</c:v>
                </c:pt>
                <c:pt idx="11365">
                  <c:v>8.2004604859767909</c:v>
                </c:pt>
                <c:pt idx="11366">
                  <c:v>8.1943149063932719</c:v>
                </c:pt>
                <c:pt idx="11367">
                  <c:v>8.195851301289153</c:v>
                </c:pt>
                <c:pt idx="11368">
                  <c:v>8.191242116601515</c:v>
                </c:pt>
                <c:pt idx="11369">
                  <c:v>8.1850965370180049</c:v>
                </c:pt>
                <c:pt idx="11370">
                  <c:v>8.1850965370180049</c:v>
                </c:pt>
                <c:pt idx="11371">
                  <c:v>8.1774145625385994</c:v>
                </c:pt>
                <c:pt idx="11372">
                  <c:v>8.1743417727468373</c:v>
                </c:pt>
                <c:pt idx="11373">
                  <c:v>8.1635870084756892</c:v>
                </c:pt>
                <c:pt idx="11374">
                  <c:v>8.1651234033715561</c:v>
                </c:pt>
                <c:pt idx="11375">
                  <c:v>8.1635870084756892</c:v>
                </c:pt>
                <c:pt idx="11376">
                  <c:v>8.1635870084756892</c:v>
                </c:pt>
                <c:pt idx="11377">
                  <c:v>8.1420774799333699</c:v>
                </c:pt>
                <c:pt idx="11378">
                  <c:v>8.1297863207663372</c:v>
                </c:pt>
                <c:pt idx="11379">
                  <c:v>8.1128859769116595</c:v>
                </c:pt>
                <c:pt idx="11380">
                  <c:v>8.1559050339962891</c:v>
                </c:pt>
                <c:pt idx="11381">
                  <c:v>8.154368639100408</c:v>
                </c:pt>
                <c:pt idx="11382">
                  <c:v>8.1512958493086547</c:v>
                </c:pt>
                <c:pt idx="11383">
                  <c:v>8.1497594544127683</c:v>
                </c:pt>
                <c:pt idx="11384">
                  <c:v>8.137468295245732</c:v>
                </c:pt>
                <c:pt idx="11385">
                  <c:v>8.1451502697251303</c:v>
                </c:pt>
                <c:pt idx="11386">
                  <c:v>8.1512958493086547</c:v>
                </c:pt>
                <c:pt idx="11387">
                  <c:v>8.146686664621015</c:v>
                </c:pt>
                <c:pt idx="11388">
                  <c:v>8.146686664621015</c:v>
                </c:pt>
                <c:pt idx="11389">
                  <c:v>8.1420774799333699</c:v>
                </c:pt>
                <c:pt idx="11390">
                  <c:v>8.1359319003498509</c:v>
                </c:pt>
                <c:pt idx="11391">
                  <c:v>8.1420774799333699</c:v>
                </c:pt>
                <c:pt idx="11392">
                  <c:v>8.1390046901416166</c:v>
                </c:pt>
                <c:pt idx="11393">
                  <c:v>8.1190315564951749</c:v>
                </c:pt>
                <c:pt idx="11394">
                  <c:v>8.1574414288921631</c:v>
                </c:pt>
                <c:pt idx="11395">
                  <c:v>8.1681961931633253</c:v>
                </c:pt>
                <c:pt idx="11396">
                  <c:v>8.1574414288921631</c:v>
                </c:pt>
                <c:pt idx="11397">
                  <c:v>8.1574414288921631</c:v>
                </c:pt>
                <c:pt idx="11398">
                  <c:v>8.1620506135798117</c:v>
                </c:pt>
                <c:pt idx="11399">
                  <c:v>8.1620506135798117</c:v>
                </c:pt>
                <c:pt idx="11400">
                  <c:v>8.1528322442045322</c:v>
                </c:pt>
                <c:pt idx="11401">
                  <c:v>8.1559050339962891</c:v>
                </c:pt>
                <c:pt idx="11402">
                  <c:v>8.1697325880592118</c:v>
                </c:pt>
                <c:pt idx="11403">
                  <c:v>8.1743417727468373</c:v>
                </c:pt>
                <c:pt idx="11404">
                  <c:v>8.1743417727468373</c:v>
                </c:pt>
                <c:pt idx="11405">
                  <c:v>8.1743417727468373</c:v>
                </c:pt>
                <c:pt idx="11406">
                  <c:v>8.1697325880592118</c:v>
                </c:pt>
                <c:pt idx="11407">
                  <c:v>8.1758781676427184</c:v>
                </c:pt>
                <c:pt idx="11408">
                  <c:v>8.1528322442045322</c:v>
                </c:pt>
                <c:pt idx="11409">
                  <c:v>8.1605142186839341</c:v>
                </c:pt>
                <c:pt idx="11410">
                  <c:v>8.1390046901416166</c:v>
                </c:pt>
                <c:pt idx="11411">
                  <c:v>8.1128859769116595</c:v>
                </c:pt>
                <c:pt idx="11412">
                  <c:v>8.1681961931633253</c:v>
                </c:pt>
                <c:pt idx="11413">
                  <c:v>8.1681961931633253</c:v>
                </c:pt>
                <c:pt idx="11414">
                  <c:v>8.1681961931633253</c:v>
                </c:pt>
                <c:pt idx="11415">
                  <c:v>8.1681961931633253</c:v>
                </c:pt>
                <c:pt idx="11416">
                  <c:v>8.1528322442045322</c:v>
                </c:pt>
                <c:pt idx="11417">
                  <c:v>8.1574414288921631</c:v>
                </c:pt>
                <c:pt idx="11418">
                  <c:v>8.1574414288921631</c:v>
                </c:pt>
                <c:pt idx="11419">
                  <c:v>8.1589778237880441</c:v>
                </c:pt>
                <c:pt idx="11420">
                  <c:v>8.1574414288921631</c:v>
                </c:pt>
                <c:pt idx="11421">
                  <c:v>8.1528322442045322</c:v>
                </c:pt>
                <c:pt idx="11422">
                  <c:v>8.1589778237880441</c:v>
                </c:pt>
                <c:pt idx="11423">
                  <c:v>8.154368639100408</c:v>
                </c:pt>
                <c:pt idx="11424">
                  <c:v>8.1482230595168819</c:v>
                </c:pt>
                <c:pt idx="11425">
                  <c:v>8.1359319003498509</c:v>
                </c:pt>
                <c:pt idx="11426">
                  <c:v>8.1267135309745697</c:v>
                </c:pt>
                <c:pt idx="11427">
                  <c:v>8.1728053778509651</c:v>
                </c:pt>
                <c:pt idx="11428">
                  <c:v>8.1605142186839341</c:v>
                </c:pt>
                <c:pt idx="11429">
                  <c:v>8.1651234033715561</c:v>
                </c:pt>
                <c:pt idx="11430">
                  <c:v>8.1589778237880441</c:v>
                </c:pt>
                <c:pt idx="11431">
                  <c:v>8.1681961931633253</c:v>
                </c:pt>
                <c:pt idx="11432">
                  <c:v>8.1589778237880441</c:v>
                </c:pt>
                <c:pt idx="11433">
                  <c:v>8.1635870084756892</c:v>
                </c:pt>
                <c:pt idx="11434">
                  <c:v>8.1743417727468373</c:v>
                </c:pt>
                <c:pt idx="11435">
                  <c:v>8.1635870084756892</c:v>
                </c:pt>
                <c:pt idx="11436">
                  <c:v>8.1497594544127683</c:v>
                </c:pt>
                <c:pt idx="11437">
                  <c:v>8.1589778237880441</c:v>
                </c:pt>
                <c:pt idx="11438">
                  <c:v>8.1420774799333699</c:v>
                </c:pt>
                <c:pt idx="11439">
                  <c:v>8.1820237472262392</c:v>
                </c:pt>
                <c:pt idx="11440">
                  <c:v>8.1758781676427184</c:v>
                </c:pt>
                <c:pt idx="11441">
                  <c:v>8.191242116601515</c:v>
                </c:pt>
                <c:pt idx="11442">
                  <c:v>8.1697325880592118</c:v>
                </c:pt>
                <c:pt idx="11443">
                  <c:v>8.195851301289153</c:v>
                </c:pt>
                <c:pt idx="11444">
                  <c:v>8.1850965370180049</c:v>
                </c:pt>
                <c:pt idx="11445">
                  <c:v>8.1850965370180049</c:v>
                </c:pt>
                <c:pt idx="11446">
                  <c:v>8.1635870084756892</c:v>
                </c:pt>
                <c:pt idx="11447">
                  <c:v>8.1835601421221149</c:v>
                </c:pt>
                <c:pt idx="11448">
                  <c:v>8.1712689829550769</c:v>
                </c:pt>
                <c:pt idx="11449">
                  <c:v>8.1681961931633253</c:v>
                </c:pt>
                <c:pt idx="11450">
                  <c:v>8.1728053778509651</c:v>
                </c:pt>
                <c:pt idx="11451">
                  <c:v>8.1835601421221149</c:v>
                </c:pt>
                <c:pt idx="11452">
                  <c:v>8.1835601421221149</c:v>
                </c:pt>
                <c:pt idx="11453">
                  <c:v>8.166659798267446</c:v>
                </c:pt>
                <c:pt idx="11454">
                  <c:v>8.1635870084756892</c:v>
                </c:pt>
                <c:pt idx="11455">
                  <c:v>8.1835601421221149</c:v>
                </c:pt>
                <c:pt idx="11456">
                  <c:v>8.166659798267446</c:v>
                </c:pt>
                <c:pt idx="11457">
                  <c:v>8.146686664621015</c:v>
                </c:pt>
                <c:pt idx="11458">
                  <c:v>8.154368639100408</c:v>
                </c:pt>
                <c:pt idx="11459">
                  <c:v>8.1405410850374889</c:v>
                </c:pt>
                <c:pt idx="11460">
                  <c:v>8.154368639100408</c:v>
                </c:pt>
                <c:pt idx="11461">
                  <c:v>8.1528322442045322</c:v>
                </c:pt>
                <c:pt idx="11462">
                  <c:v>8.146686664621015</c:v>
                </c:pt>
                <c:pt idx="11463">
                  <c:v>8.146686664621015</c:v>
                </c:pt>
                <c:pt idx="11464">
                  <c:v>8.1482230595168819</c:v>
                </c:pt>
                <c:pt idx="11465">
                  <c:v>8.131322715662213</c:v>
                </c:pt>
                <c:pt idx="11466">
                  <c:v>8.1036676075363783</c:v>
                </c:pt>
                <c:pt idx="11467">
                  <c:v>8.0883036585775834</c:v>
                </c:pt>
                <c:pt idx="11468">
                  <c:v>8.0606485504517558</c:v>
                </c:pt>
                <c:pt idx="11469">
                  <c:v>8.1251771360786975</c:v>
                </c:pt>
                <c:pt idx="11470">
                  <c:v>8.131322715662213</c:v>
                </c:pt>
                <c:pt idx="11471">
                  <c:v>8.128249925870449</c:v>
                </c:pt>
                <c:pt idx="11472">
                  <c:v>8.1159587667034199</c:v>
                </c:pt>
                <c:pt idx="11473">
                  <c:v>8.1098131871198973</c:v>
                </c:pt>
                <c:pt idx="11474">
                  <c:v>8.1221043462869371</c:v>
                </c:pt>
                <c:pt idx="11475">
                  <c:v>8.1128859769116595</c:v>
                </c:pt>
                <c:pt idx="11476">
                  <c:v>8.1159587667034199</c:v>
                </c:pt>
                <c:pt idx="11477">
                  <c:v>8.1005948177446321</c:v>
                </c:pt>
                <c:pt idx="11478">
                  <c:v>8.1098131871198973</c:v>
                </c:pt>
                <c:pt idx="11479">
                  <c:v>8.1052040024322647</c:v>
                </c:pt>
                <c:pt idx="11480">
                  <c:v>8.1021312126405025</c:v>
                </c:pt>
                <c:pt idx="11481">
                  <c:v>8.1036676075363783</c:v>
                </c:pt>
                <c:pt idx="11482">
                  <c:v>8.1021312126405025</c:v>
                </c:pt>
                <c:pt idx="11483">
                  <c:v>8.1052040024322647</c:v>
                </c:pt>
                <c:pt idx="11484">
                  <c:v>8.0959856330569853</c:v>
                </c:pt>
                <c:pt idx="11485">
                  <c:v>8.0883036585775834</c:v>
                </c:pt>
                <c:pt idx="11486">
                  <c:v>8.0959856330569853</c:v>
                </c:pt>
                <c:pt idx="11487">
                  <c:v>8.0975220279528628</c:v>
                </c:pt>
                <c:pt idx="11488">
                  <c:v>8.0929128432652266</c:v>
                </c:pt>
                <c:pt idx="11489">
                  <c:v>8.0913764483693456</c:v>
                </c:pt>
                <c:pt idx="11490">
                  <c:v>8.0929128432652266</c:v>
                </c:pt>
                <c:pt idx="11491">
                  <c:v>8.0990584228487457</c:v>
                </c:pt>
                <c:pt idx="11492">
                  <c:v>8.0821580789940697</c:v>
                </c:pt>
                <c:pt idx="11493">
                  <c:v>8.1005948177446321</c:v>
                </c:pt>
                <c:pt idx="11494">
                  <c:v>8.0944492381611077</c:v>
                </c:pt>
                <c:pt idx="11495">
                  <c:v>8.0729397096187938</c:v>
                </c:pt>
                <c:pt idx="11496">
                  <c:v>8.0760124994105489</c:v>
                </c:pt>
                <c:pt idx="11497">
                  <c:v>8.0560393657641196</c:v>
                </c:pt>
                <c:pt idx="11498">
                  <c:v>8.0391390219094472</c:v>
                </c:pt>
                <c:pt idx="11499">
                  <c:v>8.0114839137836125</c:v>
                </c:pt>
                <c:pt idx="11500">
                  <c:v>8.0883036585775834</c:v>
                </c:pt>
                <c:pt idx="11501">
                  <c:v>8.0929128432652266</c:v>
                </c:pt>
                <c:pt idx="11502">
                  <c:v>8.0913764483693456</c:v>
                </c:pt>
                <c:pt idx="11503">
                  <c:v>8.0929128432652266</c:v>
                </c:pt>
                <c:pt idx="11504">
                  <c:v>8.0883036585775834</c:v>
                </c:pt>
                <c:pt idx="11505">
                  <c:v>8.0990584228487457</c:v>
                </c:pt>
                <c:pt idx="11506">
                  <c:v>8.0944492381611077</c:v>
                </c:pt>
                <c:pt idx="11507">
                  <c:v>8.0821580789940697</c:v>
                </c:pt>
                <c:pt idx="11508">
                  <c:v>8.0944492381611077</c:v>
                </c:pt>
                <c:pt idx="11509">
                  <c:v>8.1036676075363783</c:v>
                </c:pt>
                <c:pt idx="11510">
                  <c:v>8.1052040024322647</c:v>
                </c:pt>
                <c:pt idx="11511">
                  <c:v>8.1052040024322647</c:v>
                </c:pt>
                <c:pt idx="11512">
                  <c:v>8.0990584228487457</c:v>
                </c:pt>
                <c:pt idx="11513">
                  <c:v>8.1098131871198973</c:v>
                </c:pt>
                <c:pt idx="11514">
                  <c:v>8.1036676075363783</c:v>
                </c:pt>
                <c:pt idx="11515">
                  <c:v>8.1144223718075406</c:v>
                </c:pt>
                <c:pt idx="11516">
                  <c:v>8.1052040024322647</c:v>
                </c:pt>
                <c:pt idx="11517">
                  <c:v>8.1098131871198973</c:v>
                </c:pt>
                <c:pt idx="11518">
                  <c:v>8.0990584228487457</c:v>
                </c:pt>
                <c:pt idx="11519">
                  <c:v>8.0929128432652266</c:v>
                </c:pt>
                <c:pt idx="11520">
                  <c:v>8.0652577351393973</c:v>
                </c:pt>
                <c:pt idx="11521">
                  <c:v>8.0391390219094472</c:v>
                </c:pt>
                <c:pt idx="11522">
                  <c:v>8.1144223718075406</c:v>
                </c:pt>
                <c:pt idx="11523">
                  <c:v>8.1128859769116595</c:v>
                </c:pt>
                <c:pt idx="11524">
                  <c:v>8.1052040024322647</c:v>
                </c:pt>
                <c:pt idx="11525">
                  <c:v>8.1144223718075406</c:v>
                </c:pt>
                <c:pt idx="11526">
                  <c:v>8.1159587667034199</c:v>
                </c:pt>
                <c:pt idx="11527">
                  <c:v>8.1159587667034199</c:v>
                </c:pt>
                <c:pt idx="11528">
                  <c:v>8.1174951615992992</c:v>
                </c:pt>
                <c:pt idx="11529">
                  <c:v>8.1082767922240198</c:v>
                </c:pt>
                <c:pt idx="11530">
                  <c:v>8.1052040024322647</c:v>
                </c:pt>
                <c:pt idx="11531">
                  <c:v>8.1159587667034199</c:v>
                </c:pt>
                <c:pt idx="11532">
                  <c:v>8.1205679513910543</c:v>
                </c:pt>
                <c:pt idx="11533">
                  <c:v>8.1251771360786975</c:v>
                </c:pt>
                <c:pt idx="11534">
                  <c:v>8.1128859769116595</c:v>
                </c:pt>
                <c:pt idx="11535">
                  <c:v>8.0929128432652266</c:v>
                </c:pt>
                <c:pt idx="11536">
                  <c:v>8.0760124994105489</c:v>
                </c:pt>
                <c:pt idx="11537">
                  <c:v>8.0560393657641196</c:v>
                </c:pt>
                <c:pt idx="11538">
                  <c:v>8.137468295245732</c:v>
                </c:pt>
                <c:pt idx="11539">
                  <c:v>8.131322715662213</c:v>
                </c:pt>
                <c:pt idx="11540">
                  <c:v>8.137468295245732</c:v>
                </c:pt>
                <c:pt idx="11541">
                  <c:v>8.1359319003498509</c:v>
                </c:pt>
                <c:pt idx="11542">
                  <c:v>8.1405410850374889</c:v>
                </c:pt>
                <c:pt idx="11543">
                  <c:v>8.131322715662213</c:v>
                </c:pt>
                <c:pt idx="11544">
                  <c:v>8.1420774799333699</c:v>
                </c:pt>
                <c:pt idx="11545">
                  <c:v>8.137468295245732</c:v>
                </c:pt>
                <c:pt idx="11546">
                  <c:v>8.1559050339962891</c:v>
                </c:pt>
                <c:pt idx="11547">
                  <c:v>8.146686664621015</c:v>
                </c:pt>
                <c:pt idx="11548">
                  <c:v>8.1436138748292528</c:v>
                </c:pt>
                <c:pt idx="11549">
                  <c:v>8.0913764483693456</c:v>
                </c:pt>
                <c:pt idx="11550">
                  <c:v>8.1497594544127683</c:v>
                </c:pt>
                <c:pt idx="11551">
                  <c:v>8.1620506135798117</c:v>
                </c:pt>
                <c:pt idx="11552">
                  <c:v>8.166659798267446</c:v>
                </c:pt>
                <c:pt idx="11553">
                  <c:v>8.1420774799333699</c:v>
                </c:pt>
                <c:pt idx="11554">
                  <c:v>8.1420774799333699</c:v>
                </c:pt>
                <c:pt idx="11555">
                  <c:v>8.1451502697251303</c:v>
                </c:pt>
                <c:pt idx="11556">
                  <c:v>8.1497594544127683</c:v>
                </c:pt>
                <c:pt idx="11557">
                  <c:v>8.1451502697251303</c:v>
                </c:pt>
                <c:pt idx="11558">
                  <c:v>8.1743417727468373</c:v>
                </c:pt>
                <c:pt idx="11559">
                  <c:v>8.1651234033715561</c:v>
                </c:pt>
                <c:pt idx="11560">
                  <c:v>8.1758781676427184</c:v>
                </c:pt>
                <c:pt idx="11561">
                  <c:v>8.1681961931633253</c:v>
                </c:pt>
                <c:pt idx="11562">
                  <c:v>8.1589778237880441</c:v>
                </c:pt>
                <c:pt idx="11563">
                  <c:v>8.1605142186839341</c:v>
                </c:pt>
                <c:pt idx="11564">
                  <c:v>8.1589778237880441</c:v>
                </c:pt>
                <c:pt idx="11565">
                  <c:v>8.1697325880592118</c:v>
                </c:pt>
                <c:pt idx="11566">
                  <c:v>8.1589778237880441</c:v>
                </c:pt>
                <c:pt idx="11567">
                  <c:v>8.1436138748292528</c:v>
                </c:pt>
                <c:pt idx="11568">
                  <c:v>8.1497594544127683</c:v>
                </c:pt>
                <c:pt idx="11569">
                  <c:v>8.131322715662213</c:v>
                </c:pt>
                <c:pt idx="11570">
                  <c:v>8.1405410850374889</c:v>
                </c:pt>
                <c:pt idx="11571">
                  <c:v>8.1343955054539698</c:v>
                </c:pt>
                <c:pt idx="11572">
                  <c:v>8.131322715662213</c:v>
                </c:pt>
                <c:pt idx="11573">
                  <c:v>8.1021312126405025</c:v>
                </c:pt>
                <c:pt idx="11574">
                  <c:v>8.0606485504517558</c:v>
                </c:pt>
                <c:pt idx="11575">
                  <c:v>8.1159587667034199</c:v>
                </c:pt>
                <c:pt idx="11576">
                  <c:v>8.1205679513910543</c:v>
                </c:pt>
                <c:pt idx="11577">
                  <c:v>8.1190315564951749</c:v>
                </c:pt>
                <c:pt idx="11578">
                  <c:v>8.1082767922240198</c:v>
                </c:pt>
                <c:pt idx="11579">
                  <c:v>8.1113495820157713</c:v>
                </c:pt>
                <c:pt idx="11580">
                  <c:v>8.1113495820157713</c:v>
                </c:pt>
                <c:pt idx="11581">
                  <c:v>8.106740397328144</c:v>
                </c:pt>
                <c:pt idx="11582">
                  <c:v>8.1021312126405025</c:v>
                </c:pt>
                <c:pt idx="11583">
                  <c:v>8.1005948177446321</c:v>
                </c:pt>
                <c:pt idx="11584">
                  <c:v>8.1005948177446321</c:v>
                </c:pt>
                <c:pt idx="11585">
                  <c:v>8.0929128432652266</c:v>
                </c:pt>
                <c:pt idx="11586">
                  <c:v>8.0821580789940697</c:v>
                </c:pt>
                <c:pt idx="11587">
                  <c:v>8.0729397096187938</c:v>
                </c:pt>
                <c:pt idx="11588">
                  <c:v>8.0806216840981833</c:v>
                </c:pt>
                <c:pt idx="11589">
                  <c:v>8.0790852892023164</c:v>
                </c:pt>
                <c:pt idx="11590">
                  <c:v>8.0591121555558729</c:v>
                </c:pt>
                <c:pt idx="11591">
                  <c:v>8.052966575972361</c:v>
                </c:pt>
                <c:pt idx="11592">
                  <c:v>8.0714033147229163</c:v>
                </c:pt>
                <c:pt idx="11593">
                  <c:v>8.0591121555558729</c:v>
                </c:pt>
                <c:pt idx="11594">
                  <c:v>8.0329934423259211</c:v>
                </c:pt>
                <c:pt idx="11595">
                  <c:v>8.006874729095971</c:v>
                </c:pt>
                <c:pt idx="11596">
                  <c:v>8.052966575972361</c:v>
                </c:pt>
                <c:pt idx="11597">
                  <c:v>8.052966575972361</c:v>
                </c:pt>
                <c:pt idx="11598">
                  <c:v>8.0437482065970816</c:v>
                </c:pt>
                <c:pt idx="11599">
                  <c:v>8.0514301810764728</c:v>
                </c:pt>
                <c:pt idx="11600">
                  <c:v>8.0575757606599936</c:v>
                </c:pt>
                <c:pt idx="11601">
                  <c:v>8.0452846014929591</c:v>
                </c:pt>
                <c:pt idx="11602">
                  <c:v>8.0437482065970816</c:v>
                </c:pt>
                <c:pt idx="11603">
                  <c:v>8.0345298372218021</c:v>
                </c:pt>
                <c:pt idx="11604">
                  <c:v>8.0329934423259211</c:v>
                </c:pt>
                <c:pt idx="11605">
                  <c:v>8.0483573912847159</c:v>
                </c:pt>
                <c:pt idx="11606">
                  <c:v>8.0253114678465227</c:v>
                </c:pt>
                <c:pt idx="11607">
                  <c:v>8.0207022831588883</c:v>
                </c:pt>
                <c:pt idx="11608">
                  <c:v>8.0299206525341589</c:v>
                </c:pt>
                <c:pt idx="11609">
                  <c:v>8.0207022831588883</c:v>
                </c:pt>
                <c:pt idx="11610">
                  <c:v>8.0406754168053194</c:v>
                </c:pt>
                <c:pt idx="11611">
                  <c:v>8.0283842576382867</c:v>
                </c:pt>
                <c:pt idx="11612">
                  <c:v>8.0207022831588883</c:v>
                </c:pt>
                <c:pt idx="11613">
                  <c:v>8.0268478627424038</c:v>
                </c:pt>
                <c:pt idx="11614">
                  <c:v>8.0176294933671279</c:v>
                </c:pt>
                <c:pt idx="11615">
                  <c:v>7.9961199648248114</c:v>
                </c:pt>
                <c:pt idx="11616">
                  <c:v>7.963855672011344</c:v>
                </c:pt>
                <c:pt idx="11617">
                  <c:v>8.0145567035753658</c:v>
                </c:pt>
                <c:pt idx="11618">
                  <c:v>8.0160930984712468</c:v>
                </c:pt>
                <c:pt idx="11619">
                  <c:v>7.9899743852412994</c:v>
                </c:pt>
                <c:pt idx="11620">
                  <c:v>8.0099475188877385</c:v>
                </c:pt>
                <c:pt idx="11621">
                  <c:v>8.0084111239918467</c:v>
                </c:pt>
                <c:pt idx="11622">
                  <c:v>8.0114839137836125</c:v>
                </c:pt>
                <c:pt idx="11623">
                  <c:v>7.9961199648248114</c:v>
                </c:pt>
                <c:pt idx="11624">
                  <c:v>8.0130203086794829</c:v>
                </c:pt>
                <c:pt idx="11625">
                  <c:v>8.0130203086794829</c:v>
                </c:pt>
                <c:pt idx="11626">
                  <c:v>8.000729149512452</c:v>
                </c:pt>
                <c:pt idx="11627">
                  <c:v>8.0160930984712468</c:v>
                </c:pt>
                <c:pt idx="11628">
                  <c:v>8.0084111239918467</c:v>
                </c:pt>
                <c:pt idx="11629">
                  <c:v>7.9945835699289303</c:v>
                </c:pt>
                <c:pt idx="11630">
                  <c:v>8.0145567035753658</c:v>
                </c:pt>
                <c:pt idx="11631">
                  <c:v>7.9961199648248114</c:v>
                </c:pt>
                <c:pt idx="11632">
                  <c:v>8.0130203086794829</c:v>
                </c:pt>
                <c:pt idx="11633">
                  <c:v>7.9976563597206916</c:v>
                </c:pt>
                <c:pt idx="11634">
                  <c:v>7.9423461434690292</c:v>
                </c:pt>
                <c:pt idx="11635">
                  <c:v>7.9945835699289303</c:v>
                </c:pt>
                <c:pt idx="11636">
                  <c:v>7.9761468311783794</c:v>
                </c:pt>
                <c:pt idx="11637">
                  <c:v>7.94849172305255</c:v>
                </c:pt>
                <c:pt idx="11638">
                  <c:v>7.9315913791978758</c:v>
                </c:pt>
                <c:pt idx="11639">
                  <c:v>7.9700012515948639</c:v>
                </c:pt>
                <c:pt idx="11640">
                  <c:v>7.9853652005536597</c:v>
                </c:pt>
                <c:pt idx="11641">
                  <c:v>7.9761468311783794</c:v>
                </c:pt>
                <c:pt idx="11642">
                  <c:v>7.9976563597206916</c:v>
                </c:pt>
                <c:pt idx="11643">
                  <c:v>7.9899743852412994</c:v>
                </c:pt>
                <c:pt idx="11644">
                  <c:v>7.9776832260742596</c:v>
                </c:pt>
                <c:pt idx="11645">
                  <c:v>7.9577100924278259</c:v>
                </c:pt>
                <c:pt idx="11646">
                  <c:v>7.9807560158660182</c:v>
                </c:pt>
                <c:pt idx="11647">
                  <c:v>7.9776832260742596</c:v>
                </c:pt>
                <c:pt idx="11648">
                  <c:v>7.9838288056577786</c:v>
                </c:pt>
                <c:pt idx="11649">
                  <c:v>7.9577100924278259</c:v>
                </c:pt>
                <c:pt idx="11650">
                  <c:v>7.9700012515948639</c:v>
                </c:pt>
                <c:pt idx="11651">
                  <c:v>7.9715376464907415</c:v>
                </c:pt>
                <c:pt idx="11652">
                  <c:v>7.9715376464907415</c:v>
                </c:pt>
                <c:pt idx="11653">
                  <c:v>7.9546373026360682</c:v>
                </c:pt>
                <c:pt idx="11654">
                  <c:v>7.9223730098225937</c:v>
                </c:pt>
                <c:pt idx="11655">
                  <c:v>7.9761468311783794</c:v>
                </c:pt>
                <c:pt idx="11656">
                  <c:v>7.9730740413866226</c:v>
                </c:pt>
                <c:pt idx="11657">
                  <c:v>7.9761468311783794</c:v>
                </c:pt>
                <c:pt idx="11658">
                  <c:v>7.9853652005536597</c:v>
                </c:pt>
                <c:pt idx="11659">
                  <c:v>7.9700012515948639</c:v>
                </c:pt>
                <c:pt idx="11660">
                  <c:v>7.9730740413866226</c:v>
                </c:pt>
                <c:pt idx="11661">
                  <c:v>7.9730740413866226</c:v>
                </c:pt>
                <c:pt idx="11662">
                  <c:v>7.9607828822195819</c:v>
                </c:pt>
                <c:pt idx="11663">
                  <c:v>7.9838288056577786</c:v>
                </c:pt>
                <c:pt idx="11664">
                  <c:v>7.9853652005536597</c:v>
                </c:pt>
                <c:pt idx="11665">
                  <c:v>7.9822924107619011</c:v>
                </c:pt>
                <c:pt idx="11666">
                  <c:v>7.9776832260742596</c:v>
                </c:pt>
                <c:pt idx="11667">
                  <c:v>7.9884379903454112</c:v>
                </c:pt>
                <c:pt idx="11668">
                  <c:v>8.006874729095971</c:v>
                </c:pt>
                <c:pt idx="11669">
                  <c:v>8.0022655444083348</c:v>
                </c:pt>
                <c:pt idx="11670">
                  <c:v>8.0099475188877385</c:v>
                </c:pt>
                <c:pt idx="11671">
                  <c:v>8.0053383342000934</c:v>
                </c:pt>
                <c:pt idx="11672">
                  <c:v>8.0022655444083348</c:v>
                </c:pt>
                <c:pt idx="11673">
                  <c:v>8.000729149512452</c:v>
                </c:pt>
                <c:pt idx="11674">
                  <c:v>7.9961199648248114</c:v>
                </c:pt>
                <c:pt idx="11675">
                  <c:v>8.0022655444083348</c:v>
                </c:pt>
                <c:pt idx="11676">
                  <c:v>7.9976563597206916</c:v>
                </c:pt>
                <c:pt idx="11677">
                  <c:v>7.9961199648248114</c:v>
                </c:pt>
                <c:pt idx="11678">
                  <c:v>7.9761468311783794</c:v>
                </c:pt>
                <c:pt idx="11679">
                  <c:v>7.9684648566989775</c:v>
                </c:pt>
                <c:pt idx="11680">
                  <c:v>7.9423461434690292</c:v>
                </c:pt>
                <c:pt idx="11681">
                  <c:v>7.9054726659679195</c:v>
                </c:pt>
                <c:pt idx="11682">
                  <c:v>7.9761468311783794</c:v>
                </c:pt>
                <c:pt idx="11683">
                  <c:v>7.9700012515948639</c:v>
                </c:pt>
                <c:pt idx="11684">
                  <c:v>7.9730740413866226</c:v>
                </c:pt>
                <c:pt idx="11685">
                  <c:v>7.9684648566989775</c:v>
                </c:pt>
                <c:pt idx="11686">
                  <c:v>7.9653920669072225</c:v>
                </c:pt>
                <c:pt idx="11687">
                  <c:v>7.953100907740188</c:v>
                </c:pt>
                <c:pt idx="11688">
                  <c:v>7.9561736975319484</c:v>
                </c:pt>
                <c:pt idx="11689">
                  <c:v>7.94849172305255</c:v>
                </c:pt>
                <c:pt idx="11690">
                  <c:v>7.9469553281566698</c:v>
                </c:pt>
                <c:pt idx="11691">
                  <c:v>7.9561736975319484</c:v>
                </c:pt>
                <c:pt idx="11692">
                  <c:v>7.9500281179484267</c:v>
                </c:pt>
                <c:pt idx="11693">
                  <c:v>7.9423461434690292</c:v>
                </c:pt>
                <c:pt idx="11694">
                  <c:v>7.9438825383649085</c:v>
                </c:pt>
                <c:pt idx="11695">
                  <c:v>7.9500281179484267</c:v>
                </c:pt>
                <c:pt idx="11696">
                  <c:v>7.9408097485731517</c:v>
                </c:pt>
                <c:pt idx="11697">
                  <c:v>7.9438825383649085</c:v>
                </c:pt>
                <c:pt idx="11698">
                  <c:v>7.9315913791978758</c:v>
                </c:pt>
                <c:pt idx="11699">
                  <c:v>7.9285185894061145</c:v>
                </c:pt>
                <c:pt idx="11700">
                  <c:v>7.9377369587813895</c:v>
                </c:pt>
                <c:pt idx="11701">
                  <c:v>7.9285185894061145</c:v>
                </c:pt>
                <c:pt idx="11702">
                  <c:v>7.9331277740937525</c:v>
                </c:pt>
                <c:pt idx="11703">
                  <c:v>7.93466416898963</c:v>
                </c:pt>
                <c:pt idx="11704">
                  <c:v>7.9300549843019912</c:v>
                </c:pt>
                <c:pt idx="11705">
                  <c:v>7.926982194510237</c:v>
                </c:pt>
                <c:pt idx="11706">
                  <c:v>7.9239094047184775</c:v>
                </c:pt>
                <c:pt idx="11707">
                  <c:v>7.9239094047184775</c:v>
                </c:pt>
                <c:pt idx="11708">
                  <c:v>7.913154640447317</c:v>
                </c:pt>
                <c:pt idx="11709">
                  <c:v>7.9116182455514394</c:v>
                </c:pt>
                <c:pt idx="11710">
                  <c:v>7.9023998761761609</c:v>
                </c:pt>
                <c:pt idx="11711">
                  <c:v>7.9085454557596799</c:v>
                </c:pt>
                <c:pt idx="11712">
                  <c:v>7.9023998761761609</c:v>
                </c:pt>
                <c:pt idx="11713">
                  <c:v>7.896254296592641</c:v>
                </c:pt>
                <c:pt idx="11714">
                  <c:v>7.8947179016967617</c:v>
                </c:pt>
                <c:pt idx="11715">
                  <c:v>7.8947179016967617</c:v>
                </c:pt>
                <c:pt idx="11716">
                  <c:v>7.8977906914885212</c:v>
                </c:pt>
                <c:pt idx="11717">
                  <c:v>7.8916451119050057</c:v>
                </c:pt>
                <c:pt idx="11718">
                  <c:v>7.8901087170091229</c:v>
                </c:pt>
                <c:pt idx="11719">
                  <c:v>7.8747447680503315</c:v>
                </c:pt>
                <c:pt idx="11720">
                  <c:v>7.8578444241956511</c:v>
                </c:pt>
                <c:pt idx="11721">
                  <c:v>7.820970946694545</c:v>
                </c:pt>
                <c:pt idx="11722">
                  <c:v>7.8793539527379686</c:v>
                </c:pt>
                <c:pt idx="11723">
                  <c:v>7.8762811629462082</c:v>
                </c:pt>
                <c:pt idx="11724">
                  <c:v>7.8870359272173616</c:v>
                </c:pt>
                <c:pt idx="11725">
                  <c:v>7.8716719782585693</c:v>
                </c:pt>
                <c:pt idx="11726">
                  <c:v>7.8808903476338443</c:v>
                </c:pt>
                <c:pt idx="11727">
                  <c:v>7.8839631374256074</c:v>
                </c:pt>
                <c:pt idx="11728">
                  <c:v>7.8839631374256074</c:v>
                </c:pt>
                <c:pt idx="11729">
                  <c:v>7.8762811629462082</c:v>
                </c:pt>
                <c:pt idx="11730">
                  <c:v>7.8762811629462082</c:v>
                </c:pt>
                <c:pt idx="11731">
                  <c:v>7.8793539527379686</c:v>
                </c:pt>
                <c:pt idx="11732">
                  <c:v>7.8762811629462082</c:v>
                </c:pt>
                <c:pt idx="11733">
                  <c:v>7.8762811629462082</c:v>
                </c:pt>
                <c:pt idx="11734">
                  <c:v>7.8854995323214876</c:v>
                </c:pt>
                <c:pt idx="11735">
                  <c:v>7.8901087170091229</c:v>
                </c:pt>
                <c:pt idx="11736">
                  <c:v>7.8839631374256074</c:v>
                </c:pt>
                <c:pt idx="11737">
                  <c:v>7.8808903476338443</c:v>
                </c:pt>
                <c:pt idx="11738">
                  <c:v>7.8839631374256074</c:v>
                </c:pt>
                <c:pt idx="11739">
                  <c:v>7.8839631374256074</c:v>
                </c:pt>
                <c:pt idx="11740">
                  <c:v>7.8901087170091229</c:v>
                </c:pt>
                <c:pt idx="11741">
                  <c:v>7.8778175578420866</c:v>
                </c:pt>
                <c:pt idx="11742">
                  <c:v>7.8685991884668089</c:v>
                </c:pt>
                <c:pt idx="11743">
                  <c:v>7.8778175578420866</c:v>
                </c:pt>
                <c:pt idx="11744">
                  <c:v>7.9100818506555575</c:v>
                </c:pt>
                <c:pt idx="11745">
                  <c:v>7.9085454557596799</c:v>
                </c:pt>
                <c:pt idx="11746">
                  <c:v>7.9100818506555575</c:v>
                </c:pt>
                <c:pt idx="11747">
                  <c:v>7.9116182455514394</c:v>
                </c:pt>
                <c:pt idx="11748">
                  <c:v>7.9070090608637971</c:v>
                </c:pt>
                <c:pt idx="11749">
                  <c:v>7.9054726659679195</c:v>
                </c:pt>
                <c:pt idx="11750">
                  <c:v>7.913154640447317</c:v>
                </c:pt>
                <c:pt idx="11751">
                  <c:v>7.9070090608637971</c:v>
                </c:pt>
                <c:pt idx="11752">
                  <c:v>7.9162274302390792</c:v>
                </c:pt>
                <c:pt idx="11753">
                  <c:v>7.9116182455514394</c:v>
                </c:pt>
                <c:pt idx="11754">
                  <c:v>7.9023998761761609</c:v>
                </c:pt>
                <c:pt idx="11755">
                  <c:v>7.8977906914885212</c:v>
                </c:pt>
                <c:pt idx="11756">
                  <c:v>7.9054726659679195</c:v>
                </c:pt>
                <c:pt idx="11757">
                  <c:v>7.9023998761761609</c:v>
                </c:pt>
                <c:pt idx="11758">
                  <c:v>7.8854995323214876</c:v>
                </c:pt>
                <c:pt idx="11759">
                  <c:v>7.8947179016967617</c:v>
                </c:pt>
                <c:pt idx="11760">
                  <c:v>7.8885723221132427</c:v>
                </c:pt>
                <c:pt idx="11761">
                  <c:v>7.8854995323214876</c:v>
                </c:pt>
                <c:pt idx="11762">
                  <c:v>7.8916451119050057</c:v>
                </c:pt>
                <c:pt idx="11763">
                  <c:v>7.8870359272173616</c:v>
                </c:pt>
                <c:pt idx="11764">
                  <c:v>7.8670627935709323</c:v>
                </c:pt>
                <c:pt idx="11765">
                  <c:v>7.8778175578420866</c:v>
                </c:pt>
                <c:pt idx="11766">
                  <c:v>7.8685991884668089</c:v>
                </c:pt>
                <c:pt idx="11767">
                  <c:v>7.8670627935709323</c:v>
                </c:pt>
                <c:pt idx="11768">
                  <c:v>7.8639900037791737</c:v>
                </c:pt>
                <c:pt idx="11769">
                  <c:v>7.8609172139874079</c:v>
                </c:pt>
                <c:pt idx="11770">
                  <c:v>7.8532352395080087</c:v>
                </c:pt>
                <c:pt idx="11771">
                  <c:v>7.8593808190915349</c:v>
                </c:pt>
                <c:pt idx="11772">
                  <c:v>7.8547716344038943</c:v>
                </c:pt>
                <c:pt idx="11773">
                  <c:v>7.8516988446121392</c:v>
                </c:pt>
                <c:pt idx="11774">
                  <c:v>7.8394076854451038</c:v>
                </c:pt>
                <c:pt idx="11775">
                  <c:v>7.8470896599244977</c:v>
                </c:pt>
                <c:pt idx="11776">
                  <c:v>7.8440168701327346</c:v>
                </c:pt>
                <c:pt idx="11777">
                  <c:v>7.8394076854451038</c:v>
                </c:pt>
                <c:pt idx="11778">
                  <c:v>7.8486260548203797</c:v>
                </c:pt>
                <c:pt idx="11779">
                  <c:v>7.8424804752368535</c:v>
                </c:pt>
                <c:pt idx="11780">
                  <c:v>7.8440168701327346</c:v>
                </c:pt>
                <c:pt idx="11781">
                  <c:v>7.8363348956533398</c:v>
                </c:pt>
                <c:pt idx="11782">
                  <c:v>7.8347985007574561</c:v>
                </c:pt>
                <c:pt idx="11783">
                  <c:v>7.8271165262780533</c:v>
                </c:pt>
                <c:pt idx="11784">
                  <c:v>7.8271165262780533</c:v>
                </c:pt>
                <c:pt idx="11785">
                  <c:v>7.8286529211739442</c:v>
                </c:pt>
                <c:pt idx="11786">
                  <c:v>7.8255801313821802</c:v>
                </c:pt>
                <c:pt idx="11787">
                  <c:v>7.820970946694545</c:v>
                </c:pt>
                <c:pt idx="11788">
                  <c:v>7.8301893160698217</c:v>
                </c:pt>
                <c:pt idx="11789">
                  <c:v>7.820970946694545</c:v>
                </c:pt>
                <c:pt idx="11790">
                  <c:v>7.8225073415904207</c:v>
                </c:pt>
                <c:pt idx="11791">
                  <c:v>7.8148253671110242</c:v>
                </c:pt>
                <c:pt idx="11792">
                  <c:v>7.8132889722151475</c:v>
                </c:pt>
                <c:pt idx="11793">
                  <c:v>7.79792502325635</c:v>
                </c:pt>
                <c:pt idx="11794">
                  <c:v>7.7702699151305241</c:v>
                </c:pt>
                <c:pt idx="11795">
                  <c:v>7.7579787559634825</c:v>
                </c:pt>
                <c:pt idx="11796">
                  <c:v>7.7994614181522302</c:v>
                </c:pt>
                <c:pt idx="11797">
                  <c:v>7.8071433926316303</c:v>
                </c:pt>
                <c:pt idx="11798">
                  <c:v>7.8117525773192655</c:v>
                </c:pt>
                <c:pt idx="11799">
                  <c:v>7.8071433926316303</c:v>
                </c:pt>
                <c:pt idx="11800">
                  <c:v>7.8102161824233924</c:v>
                </c:pt>
                <c:pt idx="11801">
                  <c:v>7.8102161824233924</c:v>
                </c:pt>
                <c:pt idx="11802">
                  <c:v>7.820970946694545</c:v>
                </c:pt>
                <c:pt idx="11803">
                  <c:v>7.8255801313821802</c:v>
                </c:pt>
                <c:pt idx="11804">
                  <c:v>7.8178981569027819</c:v>
                </c:pt>
                <c:pt idx="11805">
                  <c:v>7.8271165262780533</c:v>
                </c:pt>
                <c:pt idx="11806">
                  <c:v>7.8056069977357474</c:v>
                </c:pt>
                <c:pt idx="11807">
                  <c:v>7.8332621058615848</c:v>
                </c:pt>
                <c:pt idx="11808">
                  <c:v>7.8286529211739442</c:v>
                </c:pt>
                <c:pt idx="11809">
                  <c:v>7.8347985007574561</c:v>
                </c:pt>
                <c:pt idx="11810">
                  <c:v>7.8271165262780533</c:v>
                </c:pt>
                <c:pt idx="11811">
                  <c:v>7.8225073415904207</c:v>
                </c:pt>
                <c:pt idx="11812">
                  <c:v>7.8363348956533398</c:v>
                </c:pt>
                <c:pt idx="11813">
                  <c:v>7.8332621058615848</c:v>
                </c:pt>
                <c:pt idx="11814">
                  <c:v>7.8332621058615848</c:v>
                </c:pt>
                <c:pt idx="11815">
                  <c:v>7.8332621058615848</c:v>
                </c:pt>
                <c:pt idx="11816">
                  <c:v>7.8132889722151475</c:v>
                </c:pt>
                <c:pt idx="11817">
                  <c:v>7.7948522334645913</c:v>
                </c:pt>
                <c:pt idx="11818">
                  <c:v>7.8378712905492209</c:v>
                </c:pt>
                <c:pt idx="11819">
                  <c:v>7.8440168701327346</c:v>
                </c:pt>
                <c:pt idx="11820">
                  <c:v>7.8516988446121392</c:v>
                </c:pt>
                <c:pt idx="11821">
                  <c:v>7.8470896599244977</c:v>
                </c:pt>
                <c:pt idx="11822">
                  <c:v>7.8639900037791737</c:v>
                </c:pt>
                <c:pt idx="11823">
                  <c:v>7.8516988446121392</c:v>
                </c:pt>
                <c:pt idx="11824">
                  <c:v>7.8501624497162545</c:v>
                </c:pt>
                <c:pt idx="11825">
                  <c:v>7.8685991884668089</c:v>
                </c:pt>
                <c:pt idx="11826">
                  <c:v>7.8685991884668089</c:v>
                </c:pt>
                <c:pt idx="11827">
                  <c:v>7.8624536088832908</c:v>
                </c:pt>
                <c:pt idx="11828">
                  <c:v>7.8563080292997762</c:v>
                </c:pt>
                <c:pt idx="11829">
                  <c:v>7.8778175578420866</c:v>
                </c:pt>
                <c:pt idx="11830">
                  <c:v>7.87013558336269</c:v>
                </c:pt>
                <c:pt idx="11831">
                  <c:v>7.8685991884668089</c:v>
                </c:pt>
                <c:pt idx="11832">
                  <c:v>7.8885723221132427</c:v>
                </c:pt>
                <c:pt idx="11833">
                  <c:v>7.8655263986750477</c:v>
                </c:pt>
                <c:pt idx="11834">
                  <c:v>7.8609172139874079</c:v>
                </c:pt>
                <c:pt idx="11835">
                  <c:v>7.8685991884668089</c:v>
                </c:pt>
                <c:pt idx="11836">
                  <c:v>7.8516988446121392</c:v>
                </c:pt>
                <c:pt idx="11837">
                  <c:v>7.8655263986750477</c:v>
                </c:pt>
                <c:pt idx="11838">
                  <c:v>7.8593808190915349</c:v>
                </c:pt>
                <c:pt idx="11839">
                  <c:v>7.8593808190915349</c:v>
                </c:pt>
                <c:pt idx="11840">
                  <c:v>7.8547716344038943</c:v>
                </c:pt>
                <c:pt idx="11841">
                  <c:v>7.8578444241956511</c:v>
                </c:pt>
                <c:pt idx="11842">
                  <c:v>7.8516988446121392</c:v>
                </c:pt>
                <c:pt idx="11843">
                  <c:v>7.8501624497162545</c:v>
                </c:pt>
                <c:pt idx="11844">
                  <c:v>7.8470896599244977</c:v>
                </c:pt>
                <c:pt idx="11845">
                  <c:v>7.8486260548203797</c:v>
                </c:pt>
                <c:pt idx="11846">
                  <c:v>7.8409440803409796</c:v>
                </c:pt>
                <c:pt idx="11847">
                  <c:v>7.8470896599244977</c:v>
                </c:pt>
                <c:pt idx="11848">
                  <c:v>7.8378712905492209</c:v>
                </c:pt>
                <c:pt idx="11849">
                  <c:v>7.8409440803409796</c:v>
                </c:pt>
                <c:pt idx="11850">
                  <c:v>7.8378712905492209</c:v>
                </c:pt>
                <c:pt idx="11851">
                  <c:v>7.8271165262780533</c:v>
                </c:pt>
                <c:pt idx="11852">
                  <c:v>7.8240437364863045</c:v>
                </c:pt>
                <c:pt idx="11853">
                  <c:v>7.8117525773192655</c:v>
                </c:pt>
                <c:pt idx="11854">
                  <c:v>7.7917794436728371</c:v>
                </c:pt>
                <c:pt idx="11855">
                  <c:v>7.7733427049222801</c:v>
                </c:pt>
                <c:pt idx="11856">
                  <c:v>7.7610515457552394</c:v>
                </c:pt>
                <c:pt idx="11857">
                  <c:v>7.8163617620069061</c:v>
                </c:pt>
                <c:pt idx="11858">
                  <c:v>7.8163617620069061</c:v>
                </c:pt>
                <c:pt idx="11859">
                  <c:v>7.8086797875275096</c:v>
                </c:pt>
                <c:pt idx="11860">
                  <c:v>7.8132889722151475</c:v>
                </c:pt>
                <c:pt idx="11861">
                  <c:v>7.8132889722151475</c:v>
                </c:pt>
                <c:pt idx="11862">
                  <c:v>7.8194345517986648</c:v>
                </c:pt>
                <c:pt idx="11863">
                  <c:v>7.8132889722151475</c:v>
                </c:pt>
                <c:pt idx="11864">
                  <c:v>7.8086797875275096</c:v>
                </c:pt>
                <c:pt idx="11865">
                  <c:v>7.79792502325635</c:v>
                </c:pt>
                <c:pt idx="11866">
                  <c:v>7.8102161824233924</c:v>
                </c:pt>
                <c:pt idx="11867">
                  <c:v>7.7902430487769525</c:v>
                </c:pt>
                <c:pt idx="11868">
                  <c:v>7.804070602839869</c:v>
                </c:pt>
                <c:pt idx="11869">
                  <c:v>7.7948522334645913</c:v>
                </c:pt>
                <c:pt idx="11870">
                  <c:v>7.8071433926316303</c:v>
                </c:pt>
                <c:pt idx="11871">
                  <c:v>7.7948522334645913</c:v>
                </c:pt>
                <c:pt idx="11872">
                  <c:v>7.8056069977357474</c:v>
                </c:pt>
                <c:pt idx="11873">
                  <c:v>7.79792502325635</c:v>
                </c:pt>
                <c:pt idx="11874">
                  <c:v>7.7902430487769525</c:v>
                </c:pt>
                <c:pt idx="11875">
                  <c:v>7.7810246794016757</c:v>
                </c:pt>
                <c:pt idx="11876">
                  <c:v>7.7610515457552394</c:v>
                </c:pt>
                <c:pt idx="11877">
                  <c:v>7.7349328325252857</c:v>
                </c:pt>
                <c:pt idx="11878">
                  <c:v>7.8009978130481095</c:v>
                </c:pt>
                <c:pt idx="11879">
                  <c:v>7.8056069977357474</c:v>
                </c:pt>
                <c:pt idx="11880">
                  <c:v>7.804070602839869</c:v>
                </c:pt>
                <c:pt idx="11881">
                  <c:v>7.802534207943987</c:v>
                </c:pt>
                <c:pt idx="11882">
                  <c:v>7.79792502325635</c:v>
                </c:pt>
                <c:pt idx="11883">
                  <c:v>7.802534207943987</c:v>
                </c:pt>
                <c:pt idx="11884">
                  <c:v>7.79792502325635</c:v>
                </c:pt>
                <c:pt idx="11885">
                  <c:v>7.7748790998181621</c:v>
                </c:pt>
                <c:pt idx="11886">
                  <c:v>7.7687335202346404</c:v>
                </c:pt>
                <c:pt idx="11887">
                  <c:v>7.7502967814840886</c:v>
                </c:pt>
                <c:pt idx="11888">
                  <c:v>7.7963886283604706</c:v>
                </c:pt>
                <c:pt idx="11889">
                  <c:v>7.8178981569027819</c:v>
                </c:pt>
                <c:pt idx="11890">
                  <c:v>7.8178981569027819</c:v>
                </c:pt>
                <c:pt idx="11891">
                  <c:v>7.8255801313821802</c:v>
                </c:pt>
                <c:pt idx="11892">
                  <c:v>7.8271165262780533</c:v>
                </c:pt>
                <c:pt idx="11893">
                  <c:v>7.8286529211739442</c:v>
                </c:pt>
                <c:pt idx="11894">
                  <c:v>7.8240437364863045</c:v>
                </c:pt>
                <c:pt idx="11895">
                  <c:v>7.8332621058615848</c:v>
                </c:pt>
                <c:pt idx="11896">
                  <c:v>7.8301893160698217</c:v>
                </c:pt>
                <c:pt idx="11897">
                  <c:v>7.8347985007574561</c:v>
                </c:pt>
                <c:pt idx="11898">
                  <c:v>7.8301893160698217</c:v>
                </c:pt>
                <c:pt idx="11899">
                  <c:v>7.8102161824233924</c:v>
                </c:pt>
                <c:pt idx="11900">
                  <c:v>7.804070602839869</c:v>
                </c:pt>
                <c:pt idx="11901">
                  <c:v>7.7856338640893163</c:v>
                </c:pt>
                <c:pt idx="11902">
                  <c:v>7.7702699151305241</c:v>
                </c:pt>
                <c:pt idx="11903">
                  <c:v>7.8286529211739442</c:v>
                </c:pt>
                <c:pt idx="11904">
                  <c:v>7.8286529211739442</c:v>
                </c:pt>
                <c:pt idx="11905">
                  <c:v>7.8194345517986648</c:v>
                </c:pt>
                <c:pt idx="11906">
                  <c:v>7.8225073415904207</c:v>
                </c:pt>
                <c:pt idx="11907">
                  <c:v>7.8240437364863045</c:v>
                </c:pt>
                <c:pt idx="11908">
                  <c:v>7.8163617620069061</c:v>
                </c:pt>
                <c:pt idx="11909">
                  <c:v>7.820970946694545</c:v>
                </c:pt>
                <c:pt idx="11910">
                  <c:v>7.7933158385687147</c:v>
                </c:pt>
                <c:pt idx="11911">
                  <c:v>7.7994614181522302</c:v>
                </c:pt>
                <c:pt idx="11912">
                  <c:v>7.7917794436728371</c:v>
                </c:pt>
                <c:pt idx="11913">
                  <c:v>7.7948522334645913</c:v>
                </c:pt>
                <c:pt idx="11914">
                  <c:v>7.7902430487769525</c:v>
                </c:pt>
                <c:pt idx="11915">
                  <c:v>7.7871702589851903</c:v>
                </c:pt>
                <c:pt idx="11916">
                  <c:v>7.7994614181522302</c:v>
                </c:pt>
                <c:pt idx="11917">
                  <c:v>7.7748790998181621</c:v>
                </c:pt>
                <c:pt idx="11918">
                  <c:v>7.7810246794016757</c:v>
                </c:pt>
                <c:pt idx="11919">
                  <c:v>7.74722399169233</c:v>
                </c:pt>
                <c:pt idx="11920">
                  <c:v>7.74722399169233</c:v>
                </c:pt>
                <c:pt idx="11921">
                  <c:v>7.7871702589851903</c:v>
                </c:pt>
                <c:pt idx="11922">
                  <c:v>7.7871702589851903</c:v>
                </c:pt>
                <c:pt idx="11923">
                  <c:v>7.7856338640893163</c:v>
                </c:pt>
                <c:pt idx="11924">
                  <c:v>7.7733427049222801</c:v>
                </c:pt>
                <c:pt idx="11925">
                  <c:v>7.7825610742975551</c:v>
                </c:pt>
                <c:pt idx="11926">
                  <c:v>7.7641243355469962</c:v>
                </c:pt>
                <c:pt idx="11927">
                  <c:v>7.7779518896099171</c:v>
                </c:pt>
                <c:pt idx="11928">
                  <c:v>7.7549059661717203</c:v>
                </c:pt>
                <c:pt idx="11929">
                  <c:v>7.7748790998181621</c:v>
                </c:pt>
                <c:pt idx="11930">
                  <c:v>7.7610515457552394</c:v>
                </c:pt>
                <c:pt idx="11931">
                  <c:v>7.7579787559634825</c:v>
                </c:pt>
                <c:pt idx="11932">
                  <c:v>7.7549059661717203</c:v>
                </c:pt>
                <c:pt idx="11933">
                  <c:v>7.7410784121088101</c:v>
                </c:pt>
                <c:pt idx="11934">
                  <c:v>7.7549059661717203</c:v>
                </c:pt>
                <c:pt idx="11935">
                  <c:v>7.7502967814840886</c:v>
                </c:pt>
                <c:pt idx="11936">
                  <c:v>7.7595151508593636</c:v>
                </c:pt>
                <c:pt idx="11937">
                  <c:v>7.7395420172129334</c:v>
                </c:pt>
                <c:pt idx="11938">
                  <c:v>7.7287872529417685</c:v>
                </c:pt>
                <c:pt idx="11941">
                  <c:v>7.74722399169233</c:v>
                </c:pt>
                <c:pt idx="11942">
                  <c:v>7.7349328325252857</c:v>
                </c:pt>
                <c:pt idx="11943">
                  <c:v>7.7149596988788547</c:v>
                </c:pt>
                <c:pt idx="11944">
                  <c:v>7.7164960937747393</c:v>
                </c:pt>
                <c:pt idx="11945">
                  <c:v>7.710350514191215</c:v>
                </c:pt>
                <c:pt idx="11946">
                  <c:v>7.724178068254135</c:v>
                </c:pt>
                <c:pt idx="11947">
                  <c:v>7.7057413295035806</c:v>
                </c:pt>
                <c:pt idx="11948">
                  <c:v>7.702668539711822</c:v>
                </c:pt>
                <c:pt idx="11949">
                  <c:v>7.702668539711822</c:v>
                </c:pt>
                <c:pt idx="11950">
                  <c:v>7.6888409856489011</c:v>
                </c:pt>
                <c:pt idx="11951">
                  <c:v>7.6842318009612658</c:v>
                </c:pt>
                <c:pt idx="11952">
                  <c:v>7.667331457106588</c:v>
                </c:pt>
                <c:pt idx="11953">
                  <c:v>7.6581130877313113</c:v>
                </c:pt>
                <c:pt idx="11954">
                  <c:v>7.6596494826271959</c:v>
                </c:pt>
                <c:pt idx="11955">
                  <c:v>7.6581130877313113</c:v>
                </c:pt>
                <c:pt idx="11956">
                  <c:v>7.6427491387725164</c:v>
                </c:pt>
                <c:pt idx="11957">
                  <c:v>7.6366035591889974</c:v>
                </c:pt>
                <c:pt idx="11958">
                  <c:v>7.6335307693972387</c:v>
                </c:pt>
                <c:pt idx="11959">
                  <c:v>7.6150940306466817</c:v>
                </c:pt>
                <c:pt idx="11960">
                  <c:v>7.6319943745013621</c:v>
                </c:pt>
                <c:pt idx="11961">
                  <c:v>7.5951208970002488</c:v>
                </c:pt>
                <c:pt idx="11962">
                  <c:v>7.6043392663755247</c:v>
                </c:pt>
                <c:pt idx="11963">
                  <c:v>7.6012664765837705</c:v>
                </c:pt>
                <c:pt idx="11964">
                  <c:v>7.5628566041867797</c:v>
                </c:pt>
                <c:pt idx="11965">
                  <c:v>7.5766841582496971</c:v>
                </c:pt>
                <c:pt idx="11966">
                  <c:v>7.5997300816878894</c:v>
                </c:pt>
                <c:pt idx="11967">
                  <c:v>7.5812933429373359</c:v>
                </c:pt>
                <c:pt idx="11968">
                  <c:v>7.5751477633538178</c:v>
                </c:pt>
                <c:pt idx="11969">
                  <c:v>7.5981936867920101</c:v>
                </c:pt>
                <c:pt idx="11970">
                  <c:v>7.5874389225208514</c:v>
                </c:pt>
                <c:pt idx="11971">
                  <c:v>7.5720749735620565</c:v>
                </c:pt>
                <c:pt idx="11972">
                  <c:v>7.5828297378332135</c:v>
                </c:pt>
                <c:pt idx="11973">
                  <c:v>7.5613202092908995</c:v>
                </c:pt>
                <c:pt idx="11974">
                  <c:v>7.5275195215815458</c:v>
                </c:pt>
                <c:pt idx="11975">
                  <c:v>7.5720749735620565</c:v>
                </c:pt>
                <c:pt idx="11976">
                  <c:v>7.5613202092908995</c:v>
                </c:pt>
                <c:pt idx="11977">
                  <c:v>7.5551746297073814</c:v>
                </c:pt>
                <c:pt idx="11978">
                  <c:v>7.5444198654362253</c:v>
                </c:pt>
                <c:pt idx="11979">
                  <c:v>7.5597838143950238</c:v>
                </c:pt>
                <c:pt idx="11980">
                  <c:v>7.5597838143950238</c:v>
                </c:pt>
                <c:pt idx="11981">
                  <c:v>7.5382742858527072</c:v>
                </c:pt>
                <c:pt idx="11982">
                  <c:v>7.5521018399156246</c:v>
                </c:pt>
                <c:pt idx="11983">
                  <c:v>7.5413470756444712</c:v>
                </c:pt>
                <c:pt idx="11984">
                  <c:v>7.5428834705403451</c:v>
                </c:pt>
                <c:pt idx="11985">
                  <c:v>7.5444198654362253</c:v>
                </c:pt>
                <c:pt idx="11986">
                  <c:v>7.5259831266856692</c:v>
                </c:pt>
                <c:pt idx="11987">
                  <c:v>7.5275195215815458</c:v>
                </c:pt>
                <c:pt idx="11988">
                  <c:v>7.5229103368939079</c:v>
                </c:pt>
                <c:pt idx="11989">
                  <c:v>7.5398106807485874</c:v>
                </c:pt>
                <c:pt idx="11990">
                  <c:v>7.5367378909568306</c:v>
                </c:pt>
                <c:pt idx="11991">
                  <c:v>7.5290559164774278</c:v>
                </c:pt>
                <c:pt idx="11992">
                  <c:v>7.5244467317897916</c:v>
                </c:pt>
                <c:pt idx="11993">
                  <c:v>7.530592311373308</c:v>
                </c:pt>
                <c:pt idx="11994">
                  <c:v>7.5229103368939079</c:v>
                </c:pt>
                <c:pt idx="11995">
                  <c:v>7.5336651011650719</c:v>
                </c:pt>
                <c:pt idx="11996">
                  <c:v>7.5259831266856692</c:v>
                </c:pt>
                <c:pt idx="11997">
                  <c:v>7.5229103368939079</c:v>
                </c:pt>
                <c:pt idx="11998">
                  <c:v>7.530592311373308</c:v>
                </c:pt>
                <c:pt idx="11999">
                  <c:v>7.5244467317897916</c:v>
                </c:pt>
                <c:pt idx="12000">
                  <c:v>7.5352014960609477</c:v>
                </c:pt>
                <c:pt idx="12001">
                  <c:v>7.5352014960609477</c:v>
                </c:pt>
                <c:pt idx="12002">
                  <c:v>7.5259831266856692</c:v>
                </c:pt>
                <c:pt idx="12003">
                  <c:v>7.5136919675186338</c:v>
                </c:pt>
                <c:pt idx="12004">
                  <c:v>7.4967916236639622</c:v>
                </c:pt>
                <c:pt idx="12005">
                  <c:v>7.5459562603321011</c:v>
                </c:pt>
                <c:pt idx="12006">
                  <c:v>7.5474926552279857</c:v>
                </c:pt>
                <c:pt idx="12007">
                  <c:v>7.5551746297073814</c:v>
                </c:pt>
                <c:pt idx="12008">
                  <c:v>7.5505654450197426</c:v>
                </c:pt>
                <c:pt idx="12009">
                  <c:v>7.5628566041867797</c:v>
                </c:pt>
                <c:pt idx="12010">
                  <c:v>7.5659293939785375</c:v>
                </c:pt>
                <c:pt idx="12011">
                  <c:v>7.5505654450197426</c:v>
                </c:pt>
                <c:pt idx="12012">
                  <c:v>7.5628566041867797</c:v>
                </c:pt>
                <c:pt idx="12013">
                  <c:v>7.5643929990826591</c:v>
                </c:pt>
                <c:pt idx="12014">
                  <c:v>7.5705385786661781</c:v>
                </c:pt>
                <c:pt idx="12015">
                  <c:v>7.5659293939785375</c:v>
                </c:pt>
                <c:pt idx="12016">
                  <c:v>7.5643929990826591</c:v>
                </c:pt>
                <c:pt idx="12017">
                  <c:v>7.5659293939785375</c:v>
                </c:pt>
                <c:pt idx="12018">
                  <c:v>7.5597838143950238</c:v>
                </c:pt>
                <c:pt idx="12019">
                  <c:v>7.5766841582496971</c:v>
                </c:pt>
                <c:pt idx="12020">
                  <c:v>7.5751477633538178</c:v>
                </c:pt>
                <c:pt idx="12021">
                  <c:v>7.5674657888744177</c:v>
                </c:pt>
                <c:pt idx="12022">
                  <c:v>7.5659293939785375</c:v>
                </c:pt>
                <c:pt idx="12023">
                  <c:v>7.5720749735620565</c:v>
                </c:pt>
                <c:pt idx="12024">
                  <c:v>7.5720749735620565</c:v>
                </c:pt>
                <c:pt idx="12025">
                  <c:v>7.5705385786661781</c:v>
                </c:pt>
                <c:pt idx="12026">
                  <c:v>7.5613202092908995</c:v>
                </c:pt>
                <c:pt idx="12027">
                  <c:v>7.5613202092908995</c:v>
                </c:pt>
                <c:pt idx="12028">
                  <c:v>7.5505654450197426</c:v>
                </c:pt>
                <c:pt idx="12029">
                  <c:v>7.5659293939785375</c:v>
                </c:pt>
                <c:pt idx="12030">
                  <c:v>7.5551746297073814</c:v>
                </c:pt>
                <c:pt idx="12031">
                  <c:v>7.5567110246032625</c:v>
                </c:pt>
                <c:pt idx="12032">
                  <c:v>7.5490290501238642</c:v>
                </c:pt>
                <c:pt idx="12033">
                  <c:v>7.5628566041867797</c:v>
                </c:pt>
                <c:pt idx="12034">
                  <c:v>7.5751477633538178</c:v>
                </c:pt>
                <c:pt idx="12035">
                  <c:v>7.5690021837702997</c:v>
                </c:pt>
                <c:pt idx="12036">
                  <c:v>7.5567110246032625</c:v>
                </c:pt>
                <c:pt idx="12037">
                  <c:v>7.5766841582496971</c:v>
                </c:pt>
                <c:pt idx="12038">
                  <c:v>7.5659293939785375</c:v>
                </c:pt>
                <c:pt idx="12039">
                  <c:v>7.5766841582496971</c:v>
                </c:pt>
                <c:pt idx="12040">
                  <c:v>7.5659293939785375</c:v>
                </c:pt>
                <c:pt idx="12041">
                  <c:v>7.5720749735620565</c:v>
                </c:pt>
                <c:pt idx="12042">
                  <c:v>7.5905117123126118</c:v>
                </c:pt>
                <c:pt idx="12043">
                  <c:v>7.5859025276249703</c:v>
                </c:pt>
                <c:pt idx="12044">
                  <c:v>7.5736113684579349</c:v>
                </c:pt>
                <c:pt idx="12045">
                  <c:v>7.5567110246032625</c:v>
                </c:pt>
                <c:pt idx="12046">
                  <c:v>7.5705385786661781</c:v>
                </c:pt>
                <c:pt idx="12047">
                  <c:v>7.5659293939785375</c:v>
                </c:pt>
                <c:pt idx="12048">
                  <c:v>7.5797569480414548</c:v>
                </c:pt>
                <c:pt idx="12049">
                  <c:v>7.5966572918961317</c:v>
                </c:pt>
                <c:pt idx="12050">
                  <c:v>7.5859025276249703</c:v>
                </c:pt>
                <c:pt idx="12051">
                  <c:v>7.5859025276249703</c:v>
                </c:pt>
                <c:pt idx="12052">
                  <c:v>7.5782205531455782</c:v>
                </c:pt>
                <c:pt idx="12053">
                  <c:v>7.5966572918961317</c:v>
                </c:pt>
                <c:pt idx="12054">
                  <c:v>7.5828297378332135</c:v>
                </c:pt>
                <c:pt idx="12055">
                  <c:v>7.5736113684579349</c:v>
                </c:pt>
                <c:pt idx="12056">
                  <c:v>7.5720749735620565</c:v>
                </c:pt>
                <c:pt idx="12057">
                  <c:v>7.5828297378332135</c:v>
                </c:pt>
                <c:pt idx="12058">
                  <c:v>7.5705385786661781</c:v>
                </c:pt>
                <c:pt idx="12059">
                  <c:v>7.5766841582496971</c:v>
                </c:pt>
                <c:pt idx="12060">
                  <c:v>7.5797569480414548</c:v>
                </c:pt>
                <c:pt idx="12061">
                  <c:v>7.5736113684579349</c:v>
                </c:pt>
                <c:pt idx="12062">
                  <c:v>7.5766841582496971</c:v>
                </c:pt>
                <c:pt idx="12063">
                  <c:v>7.5613202092908995</c:v>
                </c:pt>
                <c:pt idx="12064">
                  <c:v>7.5766841582496971</c:v>
                </c:pt>
                <c:pt idx="12065">
                  <c:v>7.5505654450197426</c:v>
                </c:pt>
                <c:pt idx="12066">
                  <c:v>7.5705385786661781</c:v>
                </c:pt>
                <c:pt idx="12067">
                  <c:v>7.5720749735620565</c:v>
                </c:pt>
                <c:pt idx="12068">
                  <c:v>7.5597838143950238</c:v>
                </c:pt>
                <c:pt idx="12069">
                  <c:v>7.5674657888744177</c:v>
                </c:pt>
                <c:pt idx="12070">
                  <c:v>7.5736113684579349</c:v>
                </c:pt>
                <c:pt idx="12071">
                  <c:v>7.5690021837702997</c:v>
                </c:pt>
                <c:pt idx="12072">
                  <c:v>7.5613202092908995</c:v>
                </c:pt>
                <c:pt idx="12073">
                  <c:v>7.5628566041867797</c:v>
                </c:pt>
                <c:pt idx="12074">
                  <c:v>7.5659293939785375</c:v>
                </c:pt>
                <c:pt idx="12075">
                  <c:v>7.5567110246032625</c:v>
                </c:pt>
                <c:pt idx="12076">
                  <c:v>7.5551746297073814</c:v>
                </c:pt>
                <c:pt idx="12077">
                  <c:v>7.5597838143950238</c:v>
                </c:pt>
                <c:pt idx="12078">
                  <c:v>7.5459562603321011</c:v>
                </c:pt>
                <c:pt idx="12079">
                  <c:v>7.5413470756444712</c:v>
                </c:pt>
                <c:pt idx="12080">
                  <c:v>7.5597838143950238</c:v>
                </c:pt>
                <c:pt idx="12081">
                  <c:v>7.5659293939785375</c:v>
                </c:pt>
                <c:pt idx="12082">
                  <c:v>7.5382742858527072</c:v>
                </c:pt>
                <c:pt idx="12083">
                  <c:v>7.5490290501238642</c:v>
                </c:pt>
                <c:pt idx="12084">
                  <c:v>7.5229103368939079</c:v>
                </c:pt>
                <c:pt idx="12085">
                  <c:v>7.5551746297073814</c:v>
                </c:pt>
                <c:pt idx="12086">
                  <c:v>7.5521018399156246</c:v>
                </c:pt>
                <c:pt idx="12087">
                  <c:v>7.5659293939785375</c:v>
                </c:pt>
                <c:pt idx="12088">
                  <c:v>7.5659293939785375</c:v>
                </c:pt>
                <c:pt idx="12089">
                  <c:v>7.5613202092908995</c:v>
                </c:pt>
                <c:pt idx="12090">
                  <c:v>7.5613202092908995</c:v>
                </c:pt>
                <c:pt idx="12091">
                  <c:v>7.5628566041867797</c:v>
                </c:pt>
                <c:pt idx="12092">
                  <c:v>7.5505654450197426</c:v>
                </c:pt>
                <c:pt idx="12093">
                  <c:v>7.5459562603321011</c:v>
                </c:pt>
                <c:pt idx="12094">
                  <c:v>7.5613202092908995</c:v>
                </c:pt>
                <c:pt idx="12095">
                  <c:v>7.5674657888744177</c:v>
                </c:pt>
                <c:pt idx="12096">
                  <c:v>7.5690021837702997</c:v>
                </c:pt>
                <c:pt idx="12097">
                  <c:v>7.5720749735620565</c:v>
                </c:pt>
                <c:pt idx="12098">
                  <c:v>7.5551746297073814</c:v>
                </c:pt>
                <c:pt idx="12099">
                  <c:v>7.5736113684579349</c:v>
                </c:pt>
                <c:pt idx="12100">
                  <c:v>7.5843661327290919</c:v>
                </c:pt>
                <c:pt idx="12101">
                  <c:v>7.5782205531455782</c:v>
                </c:pt>
                <c:pt idx="12102">
                  <c:v>7.5874389225208514</c:v>
                </c:pt>
                <c:pt idx="12103">
                  <c:v>7.5812933429373359</c:v>
                </c:pt>
                <c:pt idx="12104">
                  <c:v>7.5828297378332135</c:v>
                </c:pt>
                <c:pt idx="12105">
                  <c:v>7.5920481072084884</c:v>
                </c:pt>
                <c:pt idx="12106">
                  <c:v>7.5920481072084884</c:v>
                </c:pt>
                <c:pt idx="12107">
                  <c:v>7.5966572918961317</c:v>
                </c:pt>
                <c:pt idx="12108">
                  <c:v>7.6012664765837705</c:v>
                </c:pt>
                <c:pt idx="12109">
                  <c:v>7.6074120561672824</c:v>
                </c:pt>
                <c:pt idx="12110">
                  <c:v>7.5966572918961317</c:v>
                </c:pt>
                <c:pt idx="12111">
                  <c:v>7.6074120561672824</c:v>
                </c:pt>
                <c:pt idx="12112">
                  <c:v>7.5981936867920101</c:v>
                </c:pt>
                <c:pt idx="12113">
                  <c:v>7.5981936867920101</c:v>
                </c:pt>
                <c:pt idx="12114">
                  <c:v>7.5859025276249703</c:v>
                </c:pt>
                <c:pt idx="12115">
                  <c:v>7.5643929990826591</c:v>
                </c:pt>
                <c:pt idx="12116">
                  <c:v>7.6058756612714067</c:v>
                </c:pt>
                <c:pt idx="12117">
                  <c:v>7.6074120561672824</c:v>
                </c:pt>
                <c:pt idx="12118">
                  <c:v>7.6120212408549213</c:v>
                </c:pt>
                <c:pt idx="12119">
                  <c:v>7.6181668204384394</c:v>
                </c:pt>
                <c:pt idx="12120">
                  <c:v>7.6166304255425681</c:v>
                </c:pt>
                <c:pt idx="12121">
                  <c:v>7.6120212408549213</c:v>
                </c:pt>
                <c:pt idx="12122">
                  <c:v>7.624312400021962</c:v>
                </c:pt>
                <c:pt idx="12123">
                  <c:v>7.6212396102302016</c:v>
                </c:pt>
                <c:pt idx="12124">
                  <c:v>7.6319943745013621</c:v>
                </c:pt>
                <c:pt idx="12125">
                  <c:v>7.6135576357508077</c:v>
                </c:pt>
                <c:pt idx="12126">
                  <c:v>7.6227760051260809</c:v>
                </c:pt>
                <c:pt idx="12127">
                  <c:v>7.6150940306466817</c:v>
                </c:pt>
                <c:pt idx="12128">
                  <c:v>7.6319943745013621</c:v>
                </c:pt>
                <c:pt idx="12129">
                  <c:v>7.6227760051260809</c:v>
                </c:pt>
                <c:pt idx="12130">
                  <c:v>7.627385189813717</c:v>
                </c:pt>
                <c:pt idx="12131">
                  <c:v>7.6350671642931189</c:v>
                </c:pt>
                <c:pt idx="12132">
                  <c:v>7.6381399540848776</c:v>
                </c:pt>
                <c:pt idx="12133">
                  <c:v>7.6319943745013621</c:v>
                </c:pt>
                <c:pt idx="12134">
                  <c:v>7.5951208970002488</c:v>
                </c:pt>
                <c:pt idx="12135">
                  <c:v>7.6350671642931189</c:v>
                </c:pt>
                <c:pt idx="12136">
                  <c:v>7.6396763489807569</c:v>
                </c:pt>
                <c:pt idx="12137">
                  <c:v>7.6366035591889974</c:v>
                </c:pt>
                <c:pt idx="12138">
                  <c:v>7.6058756612714067</c:v>
                </c:pt>
                <c:pt idx="12139">
                  <c:v>7.5674657888744177</c:v>
                </c:pt>
                <c:pt idx="12140">
                  <c:v>7.6166304255425681</c:v>
                </c:pt>
                <c:pt idx="12141">
                  <c:v>7.6350671642931189</c:v>
                </c:pt>
                <c:pt idx="12142">
                  <c:v>7.6350671642931189</c:v>
                </c:pt>
                <c:pt idx="12143">
                  <c:v>7.6150940306466817</c:v>
                </c:pt>
                <c:pt idx="12144">
                  <c:v>7.6319943745013621</c:v>
                </c:pt>
                <c:pt idx="12145">
                  <c:v>7.6258487949178413</c:v>
                </c:pt>
                <c:pt idx="12146">
                  <c:v>7.6396763489807569</c:v>
                </c:pt>
                <c:pt idx="12147">
                  <c:v>7.6289215847095981</c:v>
                </c:pt>
                <c:pt idx="12148">
                  <c:v>7.6381399540848776</c:v>
                </c:pt>
                <c:pt idx="12149">
                  <c:v>7.6289215847095981</c:v>
                </c:pt>
                <c:pt idx="12150">
                  <c:v>7.6181668204384394</c:v>
                </c:pt>
                <c:pt idx="12151">
                  <c:v>7.6074120561672824</c:v>
                </c:pt>
                <c:pt idx="12152">
                  <c:v>7.6074120561672824</c:v>
                </c:pt>
                <c:pt idx="12153">
                  <c:v>7.608948451063168</c:v>
                </c:pt>
                <c:pt idx="12154">
                  <c:v>7.608948451063168</c:v>
                </c:pt>
                <c:pt idx="12155">
                  <c:v>7.608948451063168</c:v>
                </c:pt>
                <c:pt idx="12156">
                  <c:v>7.608948451063168</c:v>
                </c:pt>
                <c:pt idx="12157">
                  <c:v>7.608948451063168</c:v>
                </c:pt>
                <c:pt idx="12158">
                  <c:v>7.608948451063168</c:v>
                </c:pt>
                <c:pt idx="12159">
                  <c:v>7.608948451063168</c:v>
                </c:pt>
                <c:pt idx="12160">
                  <c:v>7.608948451063168</c:v>
                </c:pt>
                <c:pt idx="12161">
                  <c:v>7.608948451063168</c:v>
                </c:pt>
                <c:pt idx="12162">
                  <c:v>7.608948451063168</c:v>
                </c:pt>
                <c:pt idx="12163">
                  <c:v>7.608948451063168</c:v>
                </c:pt>
                <c:pt idx="12164">
                  <c:v>7.608948451063168</c:v>
                </c:pt>
                <c:pt idx="12165">
                  <c:v>7.608948451063168</c:v>
                </c:pt>
                <c:pt idx="12166">
                  <c:v>7.608948451063168</c:v>
                </c:pt>
                <c:pt idx="12167">
                  <c:v>7.608948451063168</c:v>
                </c:pt>
                <c:pt idx="12168">
                  <c:v>7.608948451063168</c:v>
                </c:pt>
                <c:pt idx="12169">
                  <c:v>7.608948451063168</c:v>
                </c:pt>
                <c:pt idx="12170">
                  <c:v>7.608948451063168</c:v>
                </c:pt>
                <c:pt idx="12171">
                  <c:v>7.608948451063168</c:v>
                </c:pt>
                <c:pt idx="12172">
                  <c:v>7.6074120561672824</c:v>
                </c:pt>
                <c:pt idx="12173">
                  <c:v>7.5920481072084884</c:v>
                </c:pt>
                <c:pt idx="12174">
                  <c:v>7.5920481072084884</c:v>
                </c:pt>
                <c:pt idx="12175">
                  <c:v>7.5920481072084884</c:v>
                </c:pt>
                <c:pt idx="12176">
                  <c:v>7.5920481072084884</c:v>
                </c:pt>
                <c:pt idx="12177">
                  <c:v>7.5920481072084884</c:v>
                </c:pt>
                <c:pt idx="12178">
                  <c:v>7.5920481072084884</c:v>
                </c:pt>
                <c:pt idx="12179">
                  <c:v>7.5920481072084884</c:v>
                </c:pt>
                <c:pt idx="12180">
                  <c:v>7.5920481072084884</c:v>
                </c:pt>
                <c:pt idx="12181">
                  <c:v>7.5920481072084884</c:v>
                </c:pt>
                <c:pt idx="12182">
                  <c:v>7.5659293939785375</c:v>
                </c:pt>
                <c:pt idx="12183">
                  <c:v>7.5766841582496971</c:v>
                </c:pt>
                <c:pt idx="12184">
                  <c:v>7.5766841582496971</c:v>
                </c:pt>
                <c:pt idx="12185">
                  <c:v>7.5766841582496971</c:v>
                </c:pt>
                <c:pt idx="12186">
                  <c:v>7.5766841582496971</c:v>
                </c:pt>
                <c:pt idx="12187">
                  <c:v>7.5766841582496971</c:v>
                </c:pt>
                <c:pt idx="12188">
                  <c:v>7.5766841582496971</c:v>
                </c:pt>
                <c:pt idx="12189">
                  <c:v>7.5766841582496971</c:v>
                </c:pt>
                <c:pt idx="12190">
                  <c:v>7.5766841582496971</c:v>
                </c:pt>
                <c:pt idx="12191">
                  <c:v>7.5766841582496971</c:v>
                </c:pt>
                <c:pt idx="12192">
                  <c:v>7.5766841582496971</c:v>
                </c:pt>
                <c:pt idx="12193">
                  <c:v>7.5766841582496971</c:v>
                </c:pt>
                <c:pt idx="12194">
                  <c:v>7.5766841582496971</c:v>
                </c:pt>
                <c:pt idx="12195">
                  <c:v>7.5766841582496971</c:v>
                </c:pt>
                <c:pt idx="12196">
                  <c:v>7.5766841582496971</c:v>
                </c:pt>
                <c:pt idx="12197">
                  <c:v>7.5766841582496971</c:v>
                </c:pt>
                <c:pt idx="12198">
                  <c:v>7.5766841582496971</c:v>
                </c:pt>
                <c:pt idx="12199">
                  <c:v>7.5766841582496971</c:v>
                </c:pt>
                <c:pt idx="12200">
                  <c:v>7.5766841582496971</c:v>
                </c:pt>
                <c:pt idx="12201">
                  <c:v>7.5766841582496971</c:v>
                </c:pt>
                <c:pt idx="12202">
                  <c:v>7.5766841582496971</c:v>
                </c:pt>
                <c:pt idx="12203">
                  <c:v>7.5766841582496971</c:v>
                </c:pt>
                <c:pt idx="12204">
                  <c:v>7.5766841582496971</c:v>
                </c:pt>
                <c:pt idx="12205">
                  <c:v>7.5766841582496971</c:v>
                </c:pt>
                <c:pt idx="12206">
                  <c:v>7.5766841582496971</c:v>
                </c:pt>
                <c:pt idx="12207">
                  <c:v>7.5766841582496971</c:v>
                </c:pt>
                <c:pt idx="12208">
                  <c:v>7.5766841582496971</c:v>
                </c:pt>
                <c:pt idx="12209">
                  <c:v>7.5766841582496971</c:v>
                </c:pt>
                <c:pt idx="12210">
                  <c:v>7.5766841582496971</c:v>
                </c:pt>
                <c:pt idx="12211">
                  <c:v>7.5766841582496971</c:v>
                </c:pt>
                <c:pt idx="12212">
                  <c:v>7.5766841582496971</c:v>
                </c:pt>
                <c:pt idx="12213">
                  <c:v>7.5766841582496971</c:v>
                </c:pt>
                <c:pt idx="12214">
                  <c:v>7.5766841582496971</c:v>
                </c:pt>
                <c:pt idx="12215">
                  <c:v>7.5766841582496971</c:v>
                </c:pt>
                <c:pt idx="12216">
                  <c:v>7.5766841582496971</c:v>
                </c:pt>
                <c:pt idx="12217">
                  <c:v>7.5766841582496971</c:v>
                </c:pt>
                <c:pt idx="12218">
                  <c:v>7.5766841582496971</c:v>
                </c:pt>
                <c:pt idx="12219">
                  <c:v>7.5766841582496971</c:v>
                </c:pt>
                <c:pt idx="12220">
                  <c:v>7.5766841582496971</c:v>
                </c:pt>
                <c:pt idx="12221">
                  <c:v>7.5766841582496971</c:v>
                </c:pt>
                <c:pt idx="12222">
                  <c:v>7.5766841582496971</c:v>
                </c:pt>
                <c:pt idx="12223">
                  <c:v>7.5766841582496971</c:v>
                </c:pt>
                <c:pt idx="12224">
                  <c:v>7.5766841582496971</c:v>
                </c:pt>
                <c:pt idx="12225">
                  <c:v>7.5766841582496971</c:v>
                </c:pt>
                <c:pt idx="12226">
                  <c:v>7.5766841582496971</c:v>
                </c:pt>
                <c:pt idx="12227">
                  <c:v>7.5766841582496971</c:v>
                </c:pt>
                <c:pt idx="12228">
                  <c:v>7.5766841582496971</c:v>
                </c:pt>
                <c:pt idx="12229">
                  <c:v>7.5766841582496971</c:v>
                </c:pt>
                <c:pt idx="12230">
                  <c:v>7.5766841582496971</c:v>
                </c:pt>
              </c:numCache>
            </c:numRef>
          </c:yVal>
        </c:ser>
        <c:axId val="80793600"/>
        <c:axId val="80795520"/>
      </c:scatterChart>
      <c:valAx>
        <c:axId val="80793600"/>
        <c:scaling>
          <c:orientation val="minMax"/>
          <c:max val="40545"/>
          <c:min val="40179"/>
        </c:scaling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0795520"/>
        <c:crosses val="autoZero"/>
        <c:crossBetween val="midCat"/>
        <c:majorUnit val="61"/>
      </c:valAx>
      <c:valAx>
        <c:axId val="80795520"/>
        <c:scaling>
          <c:orientation val="minMax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Metal Load (kg/day)</a:t>
                </a:r>
              </a:p>
            </c:rich>
          </c:tx>
          <c:layout>
            <c:manualLayout>
              <c:xMode val="edge"/>
              <c:yMode val="edge"/>
              <c:x val="1.9503884459121226E-2"/>
              <c:y val="0.33287114739284318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0793600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2303540403076591"/>
          <c:y val="7.1778126380237284E-2"/>
          <c:w val="0.57919600408220839"/>
          <c:h val="5.5464952760982227E-2"/>
        </c:manualLayout>
      </c:layout>
      <c:txPr>
        <a:bodyPr/>
        <a:lstStyle/>
        <a:p>
          <a:pPr>
            <a:defRPr sz="120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ysClr val="window" lastClr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/>
              <a:t>Standard Mine Annual Metal Loading </a:t>
            </a:r>
          </a:p>
        </c:rich>
      </c:tx>
      <c:layout/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0.13486112743369766"/>
          <c:y val="0.11573809026084128"/>
          <c:w val="0.71198070390454915"/>
          <c:h val="0.76439889851491383"/>
        </c:manualLayout>
      </c:layout>
      <c:scatterChart>
        <c:scatterStyle val="lineMarker"/>
        <c:ser>
          <c:idx val="5"/>
          <c:order val="2"/>
          <c:tx>
            <c:strRef>
              <c:f>'Flow-CT.dat'!$N$1</c:f>
              <c:strCache>
                <c:ptCount val="1"/>
                <c:pt idx="0">
                  <c:v>Flow</c:v>
                </c:pt>
              </c:strCache>
            </c:strRef>
          </c:tx>
          <c:spPr>
            <a:ln>
              <a:solidFill>
                <a:sysClr val="windowText" lastClr="000000"/>
              </a:solidFill>
              <a:prstDash val="sysDot"/>
            </a:ln>
          </c:spPr>
          <c:marker>
            <c:symbol val="none"/>
          </c:marker>
          <c:xVal>
            <c:numRef>
              <c:f>'Flow-CT.dat'!$M$29:$M$431</c:f>
              <c:numCache>
                <c:formatCode>m/d/yy;@</c:formatCode>
                <c:ptCount val="403"/>
                <c:pt idx="0">
                  <c:v>40118</c:v>
                </c:pt>
                <c:pt idx="1">
                  <c:v>40119</c:v>
                </c:pt>
                <c:pt idx="2">
                  <c:v>40120</c:v>
                </c:pt>
                <c:pt idx="3">
                  <c:v>40121</c:v>
                </c:pt>
                <c:pt idx="4">
                  <c:v>40122</c:v>
                </c:pt>
                <c:pt idx="5">
                  <c:v>40123</c:v>
                </c:pt>
                <c:pt idx="6">
                  <c:v>40124</c:v>
                </c:pt>
                <c:pt idx="7">
                  <c:v>40125</c:v>
                </c:pt>
                <c:pt idx="8">
                  <c:v>40126</c:v>
                </c:pt>
                <c:pt idx="9">
                  <c:v>40127</c:v>
                </c:pt>
                <c:pt idx="10">
                  <c:v>40128</c:v>
                </c:pt>
                <c:pt idx="11">
                  <c:v>40129</c:v>
                </c:pt>
                <c:pt idx="12">
                  <c:v>40130</c:v>
                </c:pt>
                <c:pt idx="13">
                  <c:v>40131</c:v>
                </c:pt>
                <c:pt idx="14">
                  <c:v>40132</c:v>
                </c:pt>
                <c:pt idx="15">
                  <c:v>40133</c:v>
                </c:pt>
                <c:pt idx="16">
                  <c:v>40134</c:v>
                </c:pt>
                <c:pt idx="17">
                  <c:v>40135</c:v>
                </c:pt>
                <c:pt idx="18">
                  <c:v>40136</c:v>
                </c:pt>
                <c:pt idx="19">
                  <c:v>40137</c:v>
                </c:pt>
                <c:pt idx="20">
                  <c:v>40138</c:v>
                </c:pt>
                <c:pt idx="21">
                  <c:v>40139</c:v>
                </c:pt>
                <c:pt idx="22">
                  <c:v>40140</c:v>
                </c:pt>
                <c:pt idx="23">
                  <c:v>40141</c:v>
                </c:pt>
                <c:pt idx="24">
                  <c:v>40142</c:v>
                </c:pt>
                <c:pt idx="25">
                  <c:v>40143</c:v>
                </c:pt>
                <c:pt idx="26">
                  <c:v>40144</c:v>
                </c:pt>
                <c:pt idx="27">
                  <c:v>40145</c:v>
                </c:pt>
                <c:pt idx="28">
                  <c:v>40146</c:v>
                </c:pt>
                <c:pt idx="29">
                  <c:v>40147</c:v>
                </c:pt>
                <c:pt idx="30">
                  <c:v>40148</c:v>
                </c:pt>
                <c:pt idx="31">
                  <c:v>40149</c:v>
                </c:pt>
                <c:pt idx="32">
                  <c:v>40150</c:v>
                </c:pt>
                <c:pt idx="33">
                  <c:v>40151</c:v>
                </c:pt>
                <c:pt idx="34">
                  <c:v>40152</c:v>
                </c:pt>
                <c:pt idx="35">
                  <c:v>40153</c:v>
                </c:pt>
                <c:pt idx="36">
                  <c:v>40154</c:v>
                </c:pt>
                <c:pt idx="37">
                  <c:v>40155</c:v>
                </c:pt>
                <c:pt idx="38">
                  <c:v>40156</c:v>
                </c:pt>
                <c:pt idx="39">
                  <c:v>40157</c:v>
                </c:pt>
                <c:pt idx="40">
                  <c:v>40158</c:v>
                </c:pt>
                <c:pt idx="41">
                  <c:v>40159</c:v>
                </c:pt>
                <c:pt idx="42">
                  <c:v>40160</c:v>
                </c:pt>
                <c:pt idx="43">
                  <c:v>40161</c:v>
                </c:pt>
                <c:pt idx="44">
                  <c:v>40162</c:v>
                </c:pt>
                <c:pt idx="45">
                  <c:v>40163</c:v>
                </c:pt>
                <c:pt idx="46">
                  <c:v>40164</c:v>
                </c:pt>
                <c:pt idx="47">
                  <c:v>40165</c:v>
                </c:pt>
                <c:pt idx="48">
                  <c:v>40166</c:v>
                </c:pt>
                <c:pt idx="49">
                  <c:v>40167</c:v>
                </c:pt>
                <c:pt idx="50">
                  <c:v>40168</c:v>
                </c:pt>
                <c:pt idx="51">
                  <c:v>40169</c:v>
                </c:pt>
                <c:pt idx="52">
                  <c:v>40170</c:v>
                </c:pt>
                <c:pt idx="53">
                  <c:v>40171</c:v>
                </c:pt>
                <c:pt idx="54">
                  <c:v>40172</c:v>
                </c:pt>
                <c:pt idx="55">
                  <c:v>40173</c:v>
                </c:pt>
                <c:pt idx="56">
                  <c:v>40174</c:v>
                </c:pt>
                <c:pt idx="57">
                  <c:v>40175</c:v>
                </c:pt>
                <c:pt idx="58">
                  <c:v>40176</c:v>
                </c:pt>
                <c:pt idx="59">
                  <c:v>40177</c:v>
                </c:pt>
                <c:pt idx="60">
                  <c:v>40178</c:v>
                </c:pt>
                <c:pt idx="61">
                  <c:v>40179</c:v>
                </c:pt>
                <c:pt idx="62">
                  <c:v>40180</c:v>
                </c:pt>
                <c:pt idx="63">
                  <c:v>40181</c:v>
                </c:pt>
                <c:pt idx="64">
                  <c:v>40182</c:v>
                </c:pt>
                <c:pt idx="65">
                  <c:v>40183</c:v>
                </c:pt>
                <c:pt idx="66">
                  <c:v>40184</c:v>
                </c:pt>
                <c:pt idx="67">
                  <c:v>40185</c:v>
                </c:pt>
                <c:pt idx="68">
                  <c:v>40186</c:v>
                </c:pt>
                <c:pt idx="69">
                  <c:v>40187</c:v>
                </c:pt>
                <c:pt idx="70">
                  <c:v>40188</c:v>
                </c:pt>
                <c:pt idx="71">
                  <c:v>40189</c:v>
                </c:pt>
                <c:pt idx="72">
                  <c:v>40190</c:v>
                </c:pt>
                <c:pt idx="73">
                  <c:v>40191</c:v>
                </c:pt>
                <c:pt idx="74">
                  <c:v>40192</c:v>
                </c:pt>
                <c:pt idx="75">
                  <c:v>40193</c:v>
                </c:pt>
                <c:pt idx="76">
                  <c:v>40194</c:v>
                </c:pt>
                <c:pt idx="77">
                  <c:v>40195</c:v>
                </c:pt>
                <c:pt idx="78">
                  <c:v>40196</c:v>
                </c:pt>
                <c:pt idx="79">
                  <c:v>40197</c:v>
                </c:pt>
                <c:pt idx="80">
                  <c:v>40198</c:v>
                </c:pt>
                <c:pt idx="81">
                  <c:v>40199</c:v>
                </c:pt>
                <c:pt idx="82">
                  <c:v>40200</c:v>
                </c:pt>
                <c:pt idx="83">
                  <c:v>40201</c:v>
                </c:pt>
                <c:pt idx="84">
                  <c:v>40202</c:v>
                </c:pt>
                <c:pt idx="85">
                  <c:v>40203</c:v>
                </c:pt>
                <c:pt idx="86">
                  <c:v>40204</c:v>
                </c:pt>
                <c:pt idx="87">
                  <c:v>40205</c:v>
                </c:pt>
                <c:pt idx="88">
                  <c:v>40206</c:v>
                </c:pt>
                <c:pt idx="89">
                  <c:v>40207</c:v>
                </c:pt>
                <c:pt idx="90">
                  <c:v>40208</c:v>
                </c:pt>
                <c:pt idx="91">
                  <c:v>40209</c:v>
                </c:pt>
                <c:pt idx="92">
                  <c:v>40210</c:v>
                </c:pt>
                <c:pt idx="93">
                  <c:v>40211</c:v>
                </c:pt>
                <c:pt idx="94">
                  <c:v>40212</c:v>
                </c:pt>
                <c:pt idx="95">
                  <c:v>40213</c:v>
                </c:pt>
                <c:pt idx="96">
                  <c:v>40214</c:v>
                </c:pt>
                <c:pt idx="97">
                  <c:v>40215</c:v>
                </c:pt>
                <c:pt idx="98">
                  <c:v>40216</c:v>
                </c:pt>
                <c:pt idx="99">
                  <c:v>40217</c:v>
                </c:pt>
                <c:pt idx="100">
                  <c:v>40218</c:v>
                </c:pt>
                <c:pt idx="101">
                  <c:v>40219</c:v>
                </c:pt>
                <c:pt idx="102">
                  <c:v>40220</c:v>
                </c:pt>
                <c:pt idx="103">
                  <c:v>40221</c:v>
                </c:pt>
                <c:pt idx="104">
                  <c:v>40222</c:v>
                </c:pt>
                <c:pt idx="105">
                  <c:v>40223</c:v>
                </c:pt>
                <c:pt idx="106">
                  <c:v>40224</c:v>
                </c:pt>
                <c:pt idx="107">
                  <c:v>40225</c:v>
                </c:pt>
                <c:pt idx="108">
                  <c:v>40226</c:v>
                </c:pt>
                <c:pt idx="109">
                  <c:v>40227</c:v>
                </c:pt>
                <c:pt idx="110">
                  <c:v>40228</c:v>
                </c:pt>
                <c:pt idx="111">
                  <c:v>40229</c:v>
                </c:pt>
                <c:pt idx="112">
                  <c:v>40230</c:v>
                </c:pt>
                <c:pt idx="113">
                  <c:v>40231</c:v>
                </c:pt>
                <c:pt idx="114">
                  <c:v>40232</c:v>
                </c:pt>
                <c:pt idx="115">
                  <c:v>40233</c:v>
                </c:pt>
                <c:pt idx="116">
                  <c:v>40234</c:v>
                </c:pt>
                <c:pt idx="117">
                  <c:v>40235</c:v>
                </c:pt>
                <c:pt idx="118">
                  <c:v>40236</c:v>
                </c:pt>
                <c:pt idx="119">
                  <c:v>40237</c:v>
                </c:pt>
                <c:pt idx="120">
                  <c:v>40238</c:v>
                </c:pt>
                <c:pt idx="121">
                  <c:v>40239</c:v>
                </c:pt>
                <c:pt idx="122">
                  <c:v>40240</c:v>
                </c:pt>
                <c:pt idx="123">
                  <c:v>40241</c:v>
                </c:pt>
                <c:pt idx="124">
                  <c:v>40242</c:v>
                </c:pt>
                <c:pt idx="125">
                  <c:v>40243</c:v>
                </c:pt>
                <c:pt idx="126">
                  <c:v>40244</c:v>
                </c:pt>
                <c:pt idx="127">
                  <c:v>40245</c:v>
                </c:pt>
                <c:pt idx="128">
                  <c:v>40246</c:v>
                </c:pt>
                <c:pt idx="129">
                  <c:v>40247</c:v>
                </c:pt>
                <c:pt idx="130">
                  <c:v>40248</c:v>
                </c:pt>
                <c:pt idx="131">
                  <c:v>40249</c:v>
                </c:pt>
                <c:pt idx="132">
                  <c:v>40250</c:v>
                </c:pt>
                <c:pt idx="133">
                  <c:v>40251</c:v>
                </c:pt>
                <c:pt idx="134">
                  <c:v>40252</c:v>
                </c:pt>
                <c:pt idx="135">
                  <c:v>40253</c:v>
                </c:pt>
                <c:pt idx="136">
                  <c:v>40254</c:v>
                </c:pt>
                <c:pt idx="137">
                  <c:v>40255</c:v>
                </c:pt>
                <c:pt idx="138">
                  <c:v>40256</c:v>
                </c:pt>
                <c:pt idx="139">
                  <c:v>40257</c:v>
                </c:pt>
                <c:pt idx="140">
                  <c:v>40258</c:v>
                </c:pt>
                <c:pt idx="141">
                  <c:v>40259</c:v>
                </c:pt>
                <c:pt idx="142">
                  <c:v>40260</c:v>
                </c:pt>
                <c:pt idx="143">
                  <c:v>40261</c:v>
                </c:pt>
                <c:pt idx="144">
                  <c:v>40262</c:v>
                </c:pt>
                <c:pt idx="145">
                  <c:v>40263</c:v>
                </c:pt>
                <c:pt idx="146">
                  <c:v>40264</c:v>
                </c:pt>
                <c:pt idx="147">
                  <c:v>40265</c:v>
                </c:pt>
                <c:pt idx="148">
                  <c:v>40266</c:v>
                </c:pt>
                <c:pt idx="149">
                  <c:v>40267</c:v>
                </c:pt>
                <c:pt idx="150">
                  <c:v>40268</c:v>
                </c:pt>
                <c:pt idx="151">
                  <c:v>40269</c:v>
                </c:pt>
                <c:pt idx="152">
                  <c:v>40270</c:v>
                </c:pt>
                <c:pt idx="153">
                  <c:v>40271</c:v>
                </c:pt>
                <c:pt idx="154">
                  <c:v>40272</c:v>
                </c:pt>
                <c:pt idx="155">
                  <c:v>40273</c:v>
                </c:pt>
                <c:pt idx="156">
                  <c:v>40274</c:v>
                </c:pt>
                <c:pt idx="157">
                  <c:v>40275</c:v>
                </c:pt>
                <c:pt idx="158">
                  <c:v>40276</c:v>
                </c:pt>
                <c:pt idx="159">
                  <c:v>40277</c:v>
                </c:pt>
                <c:pt idx="160">
                  <c:v>40278</c:v>
                </c:pt>
                <c:pt idx="161">
                  <c:v>40279</c:v>
                </c:pt>
                <c:pt idx="162">
                  <c:v>40280</c:v>
                </c:pt>
                <c:pt idx="163">
                  <c:v>40281</c:v>
                </c:pt>
                <c:pt idx="164">
                  <c:v>40282</c:v>
                </c:pt>
                <c:pt idx="165">
                  <c:v>40283</c:v>
                </c:pt>
                <c:pt idx="166">
                  <c:v>40284</c:v>
                </c:pt>
                <c:pt idx="167">
                  <c:v>40285</c:v>
                </c:pt>
                <c:pt idx="168">
                  <c:v>40286</c:v>
                </c:pt>
                <c:pt idx="169">
                  <c:v>40287</c:v>
                </c:pt>
                <c:pt idx="170">
                  <c:v>40288</c:v>
                </c:pt>
                <c:pt idx="171">
                  <c:v>40289</c:v>
                </c:pt>
                <c:pt idx="172">
                  <c:v>40290</c:v>
                </c:pt>
                <c:pt idx="173">
                  <c:v>40291</c:v>
                </c:pt>
                <c:pt idx="174">
                  <c:v>40292</c:v>
                </c:pt>
                <c:pt idx="175">
                  <c:v>40293</c:v>
                </c:pt>
                <c:pt idx="176">
                  <c:v>40294</c:v>
                </c:pt>
                <c:pt idx="177">
                  <c:v>40295</c:v>
                </c:pt>
                <c:pt idx="178">
                  <c:v>40296</c:v>
                </c:pt>
                <c:pt idx="179">
                  <c:v>40297</c:v>
                </c:pt>
                <c:pt idx="180">
                  <c:v>40298</c:v>
                </c:pt>
                <c:pt idx="181">
                  <c:v>40299</c:v>
                </c:pt>
                <c:pt idx="182">
                  <c:v>40300</c:v>
                </c:pt>
                <c:pt idx="183">
                  <c:v>40301</c:v>
                </c:pt>
                <c:pt idx="184">
                  <c:v>40302</c:v>
                </c:pt>
                <c:pt idx="185">
                  <c:v>40303</c:v>
                </c:pt>
                <c:pt idx="186">
                  <c:v>40304</c:v>
                </c:pt>
                <c:pt idx="187">
                  <c:v>40305</c:v>
                </c:pt>
                <c:pt idx="188">
                  <c:v>40306</c:v>
                </c:pt>
                <c:pt idx="189">
                  <c:v>40307</c:v>
                </c:pt>
                <c:pt idx="190">
                  <c:v>40308</c:v>
                </c:pt>
                <c:pt idx="191">
                  <c:v>40309</c:v>
                </c:pt>
                <c:pt idx="192">
                  <c:v>40310</c:v>
                </c:pt>
                <c:pt idx="193">
                  <c:v>40311</c:v>
                </c:pt>
                <c:pt idx="194">
                  <c:v>40312</c:v>
                </c:pt>
                <c:pt idx="195">
                  <c:v>40313</c:v>
                </c:pt>
                <c:pt idx="196">
                  <c:v>40314</c:v>
                </c:pt>
                <c:pt idx="197">
                  <c:v>40315</c:v>
                </c:pt>
                <c:pt idx="198">
                  <c:v>40316</c:v>
                </c:pt>
                <c:pt idx="199">
                  <c:v>40317</c:v>
                </c:pt>
                <c:pt idx="200">
                  <c:v>40318</c:v>
                </c:pt>
                <c:pt idx="201">
                  <c:v>40319</c:v>
                </c:pt>
                <c:pt idx="202">
                  <c:v>40320</c:v>
                </c:pt>
                <c:pt idx="203">
                  <c:v>40321</c:v>
                </c:pt>
                <c:pt idx="204">
                  <c:v>40322</c:v>
                </c:pt>
                <c:pt idx="205">
                  <c:v>40323</c:v>
                </c:pt>
                <c:pt idx="206">
                  <c:v>40324</c:v>
                </c:pt>
                <c:pt idx="207">
                  <c:v>40325</c:v>
                </c:pt>
                <c:pt idx="208">
                  <c:v>40326</c:v>
                </c:pt>
                <c:pt idx="209">
                  <c:v>40327</c:v>
                </c:pt>
                <c:pt idx="210">
                  <c:v>40328</c:v>
                </c:pt>
                <c:pt idx="211">
                  <c:v>40329</c:v>
                </c:pt>
                <c:pt idx="212">
                  <c:v>40330</c:v>
                </c:pt>
                <c:pt idx="213">
                  <c:v>40331</c:v>
                </c:pt>
                <c:pt idx="214">
                  <c:v>40332</c:v>
                </c:pt>
                <c:pt idx="215">
                  <c:v>40333</c:v>
                </c:pt>
                <c:pt idx="216">
                  <c:v>40334</c:v>
                </c:pt>
                <c:pt idx="217">
                  <c:v>40335</c:v>
                </c:pt>
                <c:pt idx="218">
                  <c:v>40336</c:v>
                </c:pt>
                <c:pt idx="219">
                  <c:v>40337</c:v>
                </c:pt>
                <c:pt idx="220">
                  <c:v>40338</c:v>
                </c:pt>
                <c:pt idx="221">
                  <c:v>40339</c:v>
                </c:pt>
                <c:pt idx="222">
                  <c:v>40340</c:v>
                </c:pt>
                <c:pt idx="223">
                  <c:v>40341</c:v>
                </c:pt>
                <c:pt idx="224">
                  <c:v>40342</c:v>
                </c:pt>
                <c:pt idx="225">
                  <c:v>40343</c:v>
                </c:pt>
                <c:pt idx="226">
                  <c:v>40344</c:v>
                </c:pt>
                <c:pt idx="227">
                  <c:v>40345</c:v>
                </c:pt>
                <c:pt idx="228">
                  <c:v>40346</c:v>
                </c:pt>
                <c:pt idx="229">
                  <c:v>40347</c:v>
                </c:pt>
                <c:pt idx="230">
                  <c:v>40348</c:v>
                </c:pt>
                <c:pt idx="231">
                  <c:v>40349</c:v>
                </c:pt>
                <c:pt idx="232">
                  <c:v>40350</c:v>
                </c:pt>
                <c:pt idx="233">
                  <c:v>40351</c:v>
                </c:pt>
                <c:pt idx="234">
                  <c:v>40352</c:v>
                </c:pt>
                <c:pt idx="235">
                  <c:v>40353</c:v>
                </c:pt>
                <c:pt idx="236">
                  <c:v>40354</c:v>
                </c:pt>
                <c:pt idx="237">
                  <c:v>40355</c:v>
                </c:pt>
                <c:pt idx="238">
                  <c:v>40356</c:v>
                </c:pt>
                <c:pt idx="239">
                  <c:v>40357</c:v>
                </c:pt>
                <c:pt idx="240">
                  <c:v>40358</c:v>
                </c:pt>
                <c:pt idx="241">
                  <c:v>40359</c:v>
                </c:pt>
                <c:pt idx="242">
                  <c:v>40360</c:v>
                </c:pt>
                <c:pt idx="243">
                  <c:v>40361</c:v>
                </c:pt>
                <c:pt idx="244">
                  <c:v>40362</c:v>
                </c:pt>
                <c:pt idx="245">
                  <c:v>40363</c:v>
                </c:pt>
                <c:pt idx="246">
                  <c:v>40364</c:v>
                </c:pt>
                <c:pt idx="247">
                  <c:v>40365</c:v>
                </c:pt>
                <c:pt idx="248">
                  <c:v>40366</c:v>
                </c:pt>
                <c:pt idx="249">
                  <c:v>40367</c:v>
                </c:pt>
                <c:pt idx="250">
                  <c:v>40368</c:v>
                </c:pt>
                <c:pt idx="251">
                  <c:v>40369</c:v>
                </c:pt>
                <c:pt idx="252">
                  <c:v>40370</c:v>
                </c:pt>
                <c:pt idx="253">
                  <c:v>40371</c:v>
                </c:pt>
                <c:pt idx="254">
                  <c:v>40372</c:v>
                </c:pt>
                <c:pt idx="255">
                  <c:v>40373</c:v>
                </c:pt>
                <c:pt idx="256">
                  <c:v>40374</c:v>
                </c:pt>
                <c:pt idx="257">
                  <c:v>40375</c:v>
                </c:pt>
                <c:pt idx="258">
                  <c:v>40376</c:v>
                </c:pt>
                <c:pt idx="259">
                  <c:v>40377</c:v>
                </c:pt>
                <c:pt idx="260">
                  <c:v>40378</c:v>
                </c:pt>
                <c:pt idx="261">
                  <c:v>40379</c:v>
                </c:pt>
                <c:pt idx="262">
                  <c:v>40380</c:v>
                </c:pt>
                <c:pt idx="263">
                  <c:v>40381</c:v>
                </c:pt>
                <c:pt idx="264">
                  <c:v>40382</c:v>
                </c:pt>
                <c:pt idx="265">
                  <c:v>40383</c:v>
                </c:pt>
                <c:pt idx="266">
                  <c:v>40384</c:v>
                </c:pt>
                <c:pt idx="267">
                  <c:v>40385</c:v>
                </c:pt>
                <c:pt idx="268">
                  <c:v>40386</c:v>
                </c:pt>
                <c:pt idx="269">
                  <c:v>40387</c:v>
                </c:pt>
                <c:pt idx="270">
                  <c:v>40388</c:v>
                </c:pt>
                <c:pt idx="271">
                  <c:v>40389</c:v>
                </c:pt>
                <c:pt idx="272">
                  <c:v>40390</c:v>
                </c:pt>
                <c:pt idx="273">
                  <c:v>40391</c:v>
                </c:pt>
                <c:pt idx="274">
                  <c:v>40392</c:v>
                </c:pt>
                <c:pt idx="275">
                  <c:v>40393</c:v>
                </c:pt>
                <c:pt idx="276">
                  <c:v>40394</c:v>
                </c:pt>
                <c:pt idx="277">
                  <c:v>40395</c:v>
                </c:pt>
                <c:pt idx="278">
                  <c:v>40396</c:v>
                </c:pt>
                <c:pt idx="279">
                  <c:v>40397</c:v>
                </c:pt>
                <c:pt idx="280">
                  <c:v>40398</c:v>
                </c:pt>
                <c:pt idx="281">
                  <c:v>40399</c:v>
                </c:pt>
                <c:pt idx="282">
                  <c:v>40400</c:v>
                </c:pt>
                <c:pt idx="283">
                  <c:v>40401</c:v>
                </c:pt>
                <c:pt idx="284">
                  <c:v>40402</c:v>
                </c:pt>
                <c:pt idx="285">
                  <c:v>40403</c:v>
                </c:pt>
                <c:pt idx="286">
                  <c:v>40404</c:v>
                </c:pt>
                <c:pt idx="287">
                  <c:v>40405</c:v>
                </c:pt>
                <c:pt idx="288">
                  <c:v>40406</c:v>
                </c:pt>
                <c:pt idx="289">
                  <c:v>40407</c:v>
                </c:pt>
                <c:pt idx="290">
                  <c:v>40408</c:v>
                </c:pt>
                <c:pt idx="291">
                  <c:v>40409</c:v>
                </c:pt>
                <c:pt idx="292">
                  <c:v>40410</c:v>
                </c:pt>
                <c:pt idx="293">
                  <c:v>40411</c:v>
                </c:pt>
                <c:pt idx="294">
                  <c:v>40412</c:v>
                </c:pt>
                <c:pt idx="295">
                  <c:v>40413</c:v>
                </c:pt>
                <c:pt idx="296">
                  <c:v>40414</c:v>
                </c:pt>
                <c:pt idx="297">
                  <c:v>40415</c:v>
                </c:pt>
                <c:pt idx="298">
                  <c:v>40416</c:v>
                </c:pt>
                <c:pt idx="299">
                  <c:v>40417</c:v>
                </c:pt>
                <c:pt idx="300">
                  <c:v>40418</c:v>
                </c:pt>
                <c:pt idx="301">
                  <c:v>40419</c:v>
                </c:pt>
                <c:pt idx="302">
                  <c:v>40420</c:v>
                </c:pt>
                <c:pt idx="303">
                  <c:v>40421</c:v>
                </c:pt>
                <c:pt idx="304">
                  <c:v>40422</c:v>
                </c:pt>
                <c:pt idx="305">
                  <c:v>40423</c:v>
                </c:pt>
                <c:pt idx="306">
                  <c:v>40424</c:v>
                </c:pt>
                <c:pt idx="307">
                  <c:v>40425</c:v>
                </c:pt>
                <c:pt idx="308">
                  <c:v>40426</c:v>
                </c:pt>
                <c:pt idx="309">
                  <c:v>40427</c:v>
                </c:pt>
                <c:pt idx="310">
                  <c:v>40428</c:v>
                </c:pt>
                <c:pt idx="311">
                  <c:v>40429</c:v>
                </c:pt>
                <c:pt idx="312">
                  <c:v>40430</c:v>
                </c:pt>
                <c:pt idx="313">
                  <c:v>40431</c:v>
                </c:pt>
                <c:pt idx="314">
                  <c:v>40432</c:v>
                </c:pt>
                <c:pt idx="315">
                  <c:v>40433</c:v>
                </c:pt>
                <c:pt idx="316">
                  <c:v>40434</c:v>
                </c:pt>
                <c:pt idx="317">
                  <c:v>40435</c:v>
                </c:pt>
                <c:pt idx="318">
                  <c:v>40436</c:v>
                </c:pt>
                <c:pt idx="319">
                  <c:v>40437</c:v>
                </c:pt>
                <c:pt idx="320">
                  <c:v>40438</c:v>
                </c:pt>
                <c:pt idx="321">
                  <c:v>40439</c:v>
                </c:pt>
                <c:pt idx="322">
                  <c:v>40440</c:v>
                </c:pt>
                <c:pt idx="323">
                  <c:v>40441</c:v>
                </c:pt>
                <c:pt idx="324">
                  <c:v>40442</c:v>
                </c:pt>
                <c:pt idx="325">
                  <c:v>40443</c:v>
                </c:pt>
                <c:pt idx="326">
                  <c:v>40444</c:v>
                </c:pt>
                <c:pt idx="327">
                  <c:v>40445</c:v>
                </c:pt>
                <c:pt idx="328">
                  <c:v>40446</c:v>
                </c:pt>
                <c:pt idx="329">
                  <c:v>40447</c:v>
                </c:pt>
                <c:pt idx="330">
                  <c:v>40448</c:v>
                </c:pt>
                <c:pt idx="331">
                  <c:v>40449</c:v>
                </c:pt>
                <c:pt idx="332">
                  <c:v>40450</c:v>
                </c:pt>
                <c:pt idx="333">
                  <c:v>40451</c:v>
                </c:pt>
                <c:pt idx="334">
                  <c:v>40452</c:v>
                </c:pt>
                <c:pt idx="335">
                  <c:v>40453</c:v>
                </c:pt>
                <c:pt idx="336">
                  <c:v>40454</c:v>
                </c:pt>
                <c:pt idx="337">
                  <c:v>40455</c:v>
                </c:pt>
                <c:pt idx="338">
                  <c:v>40456</c:v>
                </c:pt>
                <c:pt idx="339">
                  <c:v>40457</c:v>
                </c:pt>
                <c:pt idx="340">
                  <c:v>40458</c:v>
                </c:pt>
                <c:pt idx="341">
                  <c:v>40459</c:v>
                </c:pt>
                <c:pt idx="342">
                  <c:v>40460</c:v>
                </c:pt>
                <c:pt idx="343">
                  <c:v>40461</c:v>
                </c:pt>
                <c:pt idx="344">
                  <c:v>40462</c:v>
                </c:pt>
                <c:pt idx="345">
                  <c:v>40463</c:v>
                </c:pt>
                <c:pt idx="346">
                  <c:v>40464</c:v>
                </c:pt>
                <c:pt idx="347">
                  <c:v>40465</c:v>
                </c:pt>
                <c:pt idx="348">
                  <c:v>40466</c:v>
                </c:pt>
                <c:pt idx="349">
                  <c:v>40467</c:v>
                </c:pt>
                <c:pt idx="350">
                  <c:v>40468</c:v>
                </c:pt>
                <c:pt idx="351">
                  <c:v>40469</c:v>
                </c:pt>
                <c:pt idx="352">
                  <c:v>40470</c:v>
                </c:pt>
                <c:pt idx="353">
                  <c:v>40471</c:v>
                </c:pt>
                <c:pt idx="354">
                  <c:v>40472</c:v>
                </c:pt>
                <c:pt idx="355">
                  <c:v>40473</c:v>
                </c:pt>
                <c:pt idx="356">
                  <c:v>40474</c:v>
                </c:pt>
                <c:pt idx="357">
                  <c:v>40475</c:v>
                </c:pt>
                <c:pt idx="358">
                  <c:v>40476</c:v>
                </c:pt>
                <c:pt idx="359">
                  <c:v>40477</c:v>
                </c:pt>
                <c:pt idx="360">
                  <c:v>40478</c:v>
                </c:pt>
                <c:pt idx="361">
                  <c:v>40479</c:v>
                </c:pt>
                <c:pt idx="362">
                  <c:v>40480</c:v>
                </c:pt>
                <c:pt idx="363">
                  <c:v>40481</c:v>
                </c:pt>
                <c:pt idx="364">
                  <c:v>40482</c:v>
                </c:pt>
                <c:pt idx="365">
                  <c:v>40483</c:v>
                </c:pt>
                <c:pt idx="366">
                  <c:v>40484</c:v>
                </c:pt>
                <c:pt idx="367">
                  <c:v>40485</c:v>
                </c:pt>
                <c:pt idx="368">
                  <c:v>40486</c:v>
                </c:pt>
                <c:pt idx="369">
                  <c:v>40487</c:v>
                </c:pt>
                <c:pt idx="370">
                  <c:v>40488</c:v>
                </c:pt>
                <c:pt idx="371">
                  <c:v>40489</c:v>
                </c:pt>
                <c:pt idx="372">
                  <c:v>40490</c:v>
                </c:pt>
                <c:pt idx="373">
                  <c:v>40491</c:v>
                </c:pt>
                <c:pt idx="374">
                  <c:v>40492</c:v>
                </c:pt>
                <c:pt idx="375">
                  <c:v>40493</c:v>
                </c:pt>
                <c:pt idx="376">
                  <c:v>40494</c:v>
                </c:pt>
                <c:pt idx="377">
                  <c:v>40495</c:v>
                </c:pt>
                <c:pt idx="378">
                  <c:v>40496</c:v>
                </c:pt>
                <c:pt idx="379">
                  <c:v>40497</c:v>
                </c:pt>
                <c:pt idx="380">
                  <c:v>40498</c:v>
                </c:pt>
                <c:pt idx="381">
                  <c:v>40499</c:v>
                </c:pt>
                <c:pt idx="382">
                  <c:v>40500</c:v>
                </c:pt>
                <c:pt idx="383">
                  <c:v>40501</c:v>
                </c:pt>
                <c:pt idx="384">
                  <c:v>40502</c:v>
                </c:pt>
                <c:pt idx="385">
                  <c:v>40503</c:v>
                </c:pt>
                <c:pt idx="386">
                  <c:v>40504</c:v>
                </c:pt>
                <c:pt idx="387">
                  <c:v>40505</c:v>
                </c:pt>
                <c:pt idx="388">
                  <c:v>40506</c:v>
                </c:pt>
                <c:pt idx="389">
                  <c:v>40507</c:v>
                </c:pt>
                <c:pt idx="390">
                  <c:v>40508</c:v>
                </c:pt>
                <c:pt idx="391">
                  <c:v>40509</c:v>
                </c:pt>
                <c:pt idx="392">
                  <c:v>40510</c:v>
                </c:pt>
                <c:pt idx="393">
                  <c:v>40511</c:v>
                </c:pt>
                <c:pt idx="394">
                  <c:v>40512</c:v>
                </c:pt>
                <c:pt idx="395">
                  <c:v>40513</c:v>
                </c:pt>
                <c:pt idx="396">
                  <c:v>40514</c:v>
                </c:pt>
                <c:pt idx="397">
                  <c:v>40515</c:v>
                </c:pt>
                <c:pt idx="398">
                  <c:v>40516</c:v>
                </c:pt>
                <c:pt idx="399">
                  <c:v>40517</c:v>
                </c:pt>
                <c:pt idx="400">
                  <c:v>40518</c:v>
                </c:pt>
                <c:pt idx="401">
                  <c:v>40519</c:v>
                </c:pt>
                <c:pt idx="402">
                  <c:v>40520</c:v>
                </c:pt>
              </c:numCache>
            </c:numRef>
          </c:xVal>
          <c:yVal>
            <c:numRef>
              <c:f>'Flow-CT.dat'!$Q$29:$Q$431</c:f>
              <c:numCache>
                <c:formatCode>0</c:formatCode>
                <c:ptCount val="403"/>
                <c:pt idx="0">
                  <c:v>1.6890585191984895</c:v>
                </c:pt>
                <c:pt idx="1">
                  <c:v>1.6976418261061803</c:v>
                </c:pt>
                <c:pt idx="2">
                  <c:v>1.693181241068175</c:v>
                </c:pt>
                <c:pt idx="3">
                  <c:v>1.7721886829287725</c:v>
                </c:pt>
                <c:pt idx="4">
                  <c:v>1.7467766253740289</c:v>
                </c:pt>
                <c:pt idx="5">
                  <c:v>1.8267976567396107</c:v>
                </c:pt>
                <c:pt idx="6">
                  <c:v>1.8800551778771426</c:v>
                </c:pt>
                <c:pt idx="7">
                  <c:v>1.8460598134147117</c:v>
                </c:pt>
                <c:pt idx="8">
                  <c:v>1.8673491490997727</c:v>
                </c:pt>
                <c:pt idx="9">
                  <c:v>1.8223370717016065</c:v>
                </c:pt>
                <c:pt idx="10">
                  <c:v>1.8676870122680991</c:v>
                </c:pt>
                <c:pt idx="11">
                  <c:v>1.8893142111214867</c:v>
                </c:pt>
                <c:pt idx="12">
                  <c:v>1.8622128377251141</c:v>
                </c:pt>
                <c:pt idx="13">
                  <c:v>1.8539673939857493</c:v>
                </c:pt>
                <c:pt idx="14">
                  <c:v>1.8292310627676596</c:v>
                </c:pt>
                <c:pt idx="15">
                  <c:v>1.8401794118536341</c:v>
                </c:pt>
                <c:pt idx="16">
                  <c:v>1.8023991886898478</c:v>
                </c:pt>
                <c:pt idx="17">
                  <c:v>1.8192279393369004</c:v>
                </c:pt>
                <c:pt idx="18">
                  <c:v>1.7979386036518392</c:v>
                </c:pt>
                <c:pt idx="19">
                  <c:v>1.7594826541513993</c:v>
                </c:pt>
                <c:pt idx="20">
                  <c:v>1.8336916478056673</c:v>
                </c:pt>
                <c:pt idx="21">
                  <c:v>1.837476506507024</c:v>
                </c:pt>
                <c:pt idx="22">
                  <c:v>1.837476506507024</c:v>
                </c:pt>
                <c:pt idx="23">
                  <c:v>1.7467766253740289</c:v>
                </c:pt>
                <c:pt idx="24">
                  <c:v>1.6976662418922239</c:v>
                </c:pt>
                <c:pt idx="25">
                  <c:v>1.6395858567623138</c:v>
                </c:pt>
                <c:pt idx="26">
                  <c:v>1.5822300295411444</c:v>
                </c:pt>
                <c:pt idx="27">
                  <c:v>1.6272176911532703</c:v>
                </c:pt>
                <c:pt idx="28">
                  <c:v>1.6976662418922239</c:v>
                </c:pt>
                <c:pt idx="29">
                  <c:v>1.6324584923565095</c:v>
                </c:pt>
                <c:pt idx="30">
                  <c:v>1.5908377522348784</c:v>
                </c:pt>
                <c:pt idx="31">
                  <c:v>1.5983586380654982</c:v>
                </c:pt>
                <c:pt idx="32">
                  <c:v>1.4952905913234638</c:v>
                </c:pt>
                <c:pt idx="33">
                  <c:v>1.4250666661672946</c:v>
                </c:pt>
                <c:pt idx="34">
                  <c:v>1.4664315382356958</c:v>
                </c:pt>
                <c:pt idx="35">
                  <c:v>1.4664315382356958</c:v>
                </c:pt>
                <c:pt idx="36">
                  <c:v>1.4664315382356958</c:v>
                </c:pt>
                <c:pt idx="37">
                  <c:v>1.4664315382356958</c:v>
                </c:pt>
                <c:pt idx="38">
                  <c:v>1.4100248945060558</c:v>
                </c:pt>
                <c:pt idx="39">
                  <c:v>1.334816036199874</c:v>
                </c:pt>
                <c:pt idx="40">
                  <c:v>1.2483258491477605</c:v>
                </c:pt>
                <c:pt idx="41">
                  <c:v>1.1655961050109545</c:v>
                </c:pt>
                <c:pt idx="42">
                  <c:v>1.1622291835204619</c:v>
                </c:pt>
                <c:pt idx="43">
                  <c:v>1.1430334475191</c:v>
                </c:pt>
                <c:pt idx="44">
                  <c:v>1.1283851972826771</c:v>
                </c:pt>
                <c:pt idx="45">
                  <c:v>1.0923548538288494</c:v>
                </c:pt>
                <c:pt idx="46">
                  <c:v>1.1208643114520576</c:v>
                </c:pt>
                <c:pt idx="47">
                  <c:v>1.1204707900272424</c:v>
                </c:pt>
                <c:pt idx="48">
                  <c:v>1.1133434256214421</c:v>
                </c:pt>
                <c:pt idx="49">
                  <c:v>1.0755202463763784</c:v>
                </c:pt>
                <c:pt idx="50">
                  <c:v>1.0927483752536644</c:v>
                </c:pt>
                <c:pt idx="51">
                  <c:v>1.1054290183660074</c:v>
                </c:pt>
                <c:pt idx="52">
                  <c:v>1.0986951753850187</c:v>
                </c:pt>
                <c:pt idx="53">
                  <c:v>1.0919613324040331</c:v>
                </c:pt>
                <c:pt idx="54">
                  <c:v>0.99432060917971754</c:v>
                </c:pt>
                <c:pt idx="55">
                  <c:v>0.94044986533181874</c:v>
                </c:pt>
                <c:pt idx="56">
                  <c:v>0.84617606359799491</c:v>
                </c:pt>
                <c:pt idx="57">
                  <c:v>0.80240608422157744</c:v>
                </c:pt>
                <c:pt idx="58">
                  <c:v>0.79230531975009633</c:v>
                </c:pt>
                <c:pt idx="59">
                  <c:v>0.7822045552786151</c:v>
                </c:pt>
                <c:pt idx="60">
                  <c:v>0.7822045552786151</c:v>
                </c:pt>
                <c:pt idx="61">
                  <c:v>0.78014454118061649</c:v>
                </c:pt>
                <c:pt idx="62">
                  <c:v>0.7822045552786151</c:v>
                </c:pt>
                <c:pt idx="63">
                  <c:v>0.7734106981996316</c:v>
                </c:pt>
                <c:pt idx="64">
                  <c:v>0.7675481268136386</c:v>
                </c:pt>
                <c:pt idx="65">
                  <c:v>0.73823526988368615</c:v>
                </c:pt>
                <c:pt idx="66">
                  <c:v>0.7147849843397226</c:v>
                </c:pt>
                <c:pt idx="67">
                  <c:v>0.70892241295373382</c:v>
                </c:pt>
                <c:pt idx="68">
                  <c:v>0.64443412770783159</c:v>
                </c:pt>
                <c:pt idx="69">
                  <c:v>0.6327089849358537</c:v>
                </c:pt>
                <c:pt idx="70">
                  <c:v>0.61218998508488465</c:v>
                </c:pt>
                <c:pt idx="71">
                  <c:v>0.57701455676893931</c:v>
                </c:pt>
                <c:pt idx="72">
                  <c:v>0.5623581283039627</c:v>
                </c:pt>
                <c:pt idx="73">
                  <c:v>0.53940506177727576</c:v>
                </c:pt>
                <c:pt idx="74">
                  <c:v>0.55356427122497553</c:v>
                </c:pt>
                <c:pt idx="75">
                  <c:v>0.5682206996899557</c:v>
                </c:pt>
                <c:pt idx="76">
                  <c:v>0.55649555691797392</c:v>
                </c:pt>
                <c:pt idx="77">
                  <c:v>0.57408327107594459</c:v>
                </c:pt>
                <c:pt idx="78">
                  <c:v>0.5623581283039627</c:v>
                </c:pt>
                <c:pt idx="79">
                  <c:v>0.61512127077787948</c:v>
                </c:pt>
                <c:pt idx="80">
                  <c:v>0.64150284201483743</c:v>
                </c:pt>
                <c:pt idx="81">
                  <c:v>0.64150284201483743</c:v>
                </c:pt>
                <c:pt idx="82">
                  <c:v>0.7177162700327171</c:v>
                </c:pt>
                <c:pt idx="83">
                  <c:v>0.65322798478681909</c:v>
                </c:pt>
                <c:pt idx="84">
                  <c:v>0.65909055617281231</c:v>
                </c:pt>
                <c:pt idx="85">
                  <c:v>0.62684641354986137</c:v>
                </c:pt>
                <c:pt idx="86">
                  <c:v>0.5804430614792101</c:v>
                </c:pt>
                <c:pt idx="87">
                  <c:v>0.62684641354986137</c:v>
                </c:pt>
                <c:pt idx="88">
                  <c:v>0.64736541340083043</c:v>
                </c:pt>
                <c:pt idx="89">
                  <c:v>0.60925869939189048</c:v>
                </c:pt>
                <c:pt idx="90">
                  <c:v>0.55455870925952511</c:v>
                </c:pt>
                <c:pt idx="91">
                  <c:v>0.52181734761930143</c:v>
                </c:pt>
                <c:pt idx="92">
                  <c:v>0.52927610188372609</c:v>
                </c:pt>
                <c:pt idx="93">
                  <c:v>0.54526763316326488</c:v>
                </c:pt>
                <c:pt idx="94">
                  <c:v>0.52231456663657438</c:v>
                </c:pt>
                <c:pt idx="95">
                  <c:v>0.4945978925850576</c:v>
                </c:pt>
                <c:pt idx="96">
                  <c:v>0.49349892872389445</c:v>
                </c:pt>
                <c:pt idx="97">
                  <c:v>0.50716091915432482</c:v>
                </c:pt>
                <c:pt idx="98">
                  <c:v>0.52132012860202859</c:v>
                </c:pt>
                <c:pt idx="99">
                  <c:v>0.53304527137401081</c:v>
                </c:pt>
                <c:pt idx="100">
                  <c:v>0.51302349054031393</c:v>
                </c:pt>
                <c:pt idx="101">
                  <c:v>0.50532859732248991</c:v>
                </c:pt>
                <c:pt idx="102">
                  <c:v>0.49399614774117095</c:v>
                </c:pt>
                <c:pt idx="103">
                  <c:v>0.50572129051315295</c:v>
                </c:pt>
                <c:pt idx="104">
                  <c:v>0.50129834776833582</c:v>
                </c:pt>
                <c:pt idx="105">
                  <c:v>0.51302349054031393</c:v>
                </c:pt>
                <c:pt idx="106">
                  <c:v>0.5125262715230412</c:v>
                </c:pt>
                <c:pt idx="107">
                  <c:v>0.49449336675844391</c:v>
                </c:pt>
                <c:pt idx="108">
                  <c:v>0.49862814213921153</c:v>
                </c:pt>
                <c:pt idx="109">
                  <c:v>0.4849661517087846</c:v>
                </c:pt>
                <c:pt idx="110">
                  <c:v>0.49653474024350275</c:v>
                </c:pt>
                <c:pt idx="111">
                  <c:v>0.49593299539961638</c:v>
                </c:pt>
                <c:pt idx="112">
                  <c:v>0.49836706207533782</c:v>
                </c:pt>
                <c:pt idx="113">
                  <c:v>0.49449336675844391</c:v>
                </c:pt>
                <c:pt idx="114">
                  <c:v>0.47646046199384667</c:v>
                </c:pt>
                <c:pt idx="115">
                  <c:v>0.4569879285880768</c:v>
                </c:pt>
                <c:pt idx="116">
                  <c:v>0.44481759520946856</c:v>
                </c:pt>
                <c:pt idx="117">
                  <c:v>0.44238352853374668</c:v>
                </c:pt>
                <c:pt idx="118">
                  <c:v>0.42351273997186378</c:v>
                </c:pt>
                <c:pt idx="119">
                  <c:v>0.42534506180369874</c:v>
                </c:pt>
                <c:pt idx="120">
                  <c:v>0.43021319515514211</c:v>
                </c:pt>
                <c:pt idx="121">
                  <c:v>0.39857032837076412</c:v>
                </c:pt>
                <c:pt idx="122">
                  <c:v>0.37969953980888083</c:v>
                </c:pt>
                <c:pt idx="123">
                  <c:v>0.34707929580739388</c:v>
                </c:pt>
                <c:pt idx="124">
                  <c:v>0.35292480637594659</c:v>
                </c:pt>
                <c:pt idx="125">
                  <c:v>0.31021057007412317</c:v>
                </c:pt>
                <c:pt idx="126">
                  <c:v>0.22097413701289459</c:v>
                </c:pt>
                <c:pt idx="127">
                  <c:v>0.24697518773163021</c:v>
                </c:pt>
                <c:pt idx="128">
                  <c:v>0.2408493900920636</c:v>
                </c:pt>
                <c:pt idx="129">
                  <c:v>0.24201170907797881</c:v>
                </c:pt>
                <c:pt idx="130">
                  <c:v>0.24757693257551672</c:v>
                </c:pt>
                <c:pt idx="131">
                  <c:v>0.24878042226328939</c:v>
                </c:pt>
                <c:pt idx="132">
                  <c:v>0.20232439782954872</c:v>
                </c:pt>
                <c:pt idx="133">
                  <c:v>0.23434799318415225</c:v>
                </c:pt>
                <c:pt idx="134">
                  <c:v>0.24815159011922741</c:v>
                </c:pt>
                <c:pt idx="135">
                  <c:v>0.18076209917854122</c:v>
                </c:pt>
                <c:pt idx="136">
                  <c:v>0.2150585576907359</c:v>
                </c:pt>
                <c:pt idx="137">
                  <c:v>0.20445343537117827</c:v>
                </c:pt>
                <c:pt idx="138">
                  <c:v>0.27204711128718401</c:v>
                </c:pt>
                <c:pt idx="139">
                  <c:v>0.28026574163489831</c:v>
                </c:pt>
                <c:pt idx="140">
                  <c:v>0.24569324146380594</c:v>
                </c:pt>
                <c:pt idx="141">
                  <c:v>0.27220832436152959</c:v>
                </c:pt>
                <c:pt idx="142">
                  <c:v>0.25402571043212124</c:v>
                </c:pt>
                <c:pt idx="143">
                  <c:v>0.28625032140623013</c:v>
                </c:pt>
                <c:pt idx="144">
                  <c:v>0.29106867496562855</c:v>
                </c:pt>
                <c:pt idx="145">
                  <c:v>0.31452319219568792</c:v>
                </c:pt>
                <c:pt idx="146">
                  <c:v>0.35925900886261636</c:v>
                </c:pt>
                <c:pt idx="147">
                  <c:v>0.35245252846914554</c:v>
                </c:pt>
                <c:pt idx="148">
                  <c:v>0.43667151763101608</c:v>
                </c:pt>
                <c:pt idx="149">
                  <c:v>0.48406789020249935</c:v>
                </c:pt>
                <c:pt idx="150">
                  <c:v>0.49349892872389445</c:v>
                </c:pt>
                <c:pt idx="151">
                  <c:v>0.50959498583004637</c:v>
                </c:pt>
                <c:pt idx="152">
                  <c:v>0.5214766828392885</c:v>
                </c:pt>
                <c:pt idx="153">
                  <c:v>0.50572129051315295</c:v>
                </c:pt>
                <c:pt idx="154">
                  <c:v>0.57180575863748329</c:v>
                </c:pt>
                <c:pt idx="155">
                  <c:v>0.58630563286519954</c:v>
                </c:pt>
                <c:pt idx="156">
                  <c:v>0.59753355661990837</c:v>
                </c:pt>
                <c:pt idx="157">
                  <c:v>0.6063274136988962</c:v>
                </c:pt>
                <c:pt idx="158">
                  <c:v>0.6231213921771952</c:v>
                </c:pt>
                <c:pt idx="159">
                  <c:v>0.59685222705988261</c:v>
                </c:pt>
                <c:pt idx="160">
                  <c:v>0.60096206133017571</c:v>
                </c:pt>
                <c:pt idx="161">
                  <c:v>0.60339612800589748</c:v>
                </c:pt>
                <c:pt idx="162">
                  <c:v>0.88626165057591355</c:v>
                </c:pt>
                <c:pt idx="163">
                  <c:v>0.92405089367684701</c:v>
                </c:pt>
                <c:pt idx="164">
                  <c:v>0.83314401343351985</c:v>
                </c:pt>
                <c:pt idx="165">
                  <c:v>1.0016648592910491</c:v>
                </c:pt>
                <c:pt idx="166">
                  <c:v>1.4281895233850572</c:v>
                </c:pt>
                <c:pt idx="167">
                  <c:v>1.9431790947459067</c:v>
                </c:pt>
                <c:pt idx="168">
                  <c:v>2.0361756542074172</c:v>
                </c:pt>
                <c:pt idx="169">
                  <c:v>2.3069915133500429</c:v>
                </c:pt>
                <c:pt idx="170">
                  <c:v>2.5819273055515266</c:v>
                </c:pt>
                <c:pt idx="171">
                  <c:v>3.064444302530525</c:v>
                </c:pt>
                <c:pt idx="172">
                  <c:v>3.6824181226473649</c:v>
                </c:pt>
                <c:pt idx="173">
                  <c:v>3.7146252909824184</c:v>
                </c:pt>
                <c:pt idx="174">
                  <c:v>3.6287395087556069</c:v>
                </c:pt>
                <c:pt idx="175">
                  <c:v>3.2069792504202526</c:v>
                </c:pt>
                <c:pt idx="176">
                  <c:v>3.079397490993284</c:v>
                </c:pt>
                <c:pt idx="177">
                  <c:v>2.8101435804551684</c:v>
                </c:pt>
                <c:pt idx="178">
                  <c:v>2.8152238429181553</c:v>
                </c:pt>
                <c:pt idx="179">
                  <c:v>2.7799636074160294</c:v>
                </c:pt>
                <c:pt idx="180">
                  <c:v>2.730383863688691</c:v>
                </c:pt>
                <c:pt idx="181">
                  <c:v>2.5210066633684178</c:v>
                </c:pt>
                <c:pt idx="182">
                  <c:v>2.4544093466737489</c:v>
                </c:pt>
                <c:pt idx="183">
                  <c:v>2.1629121409157182</c:v>
                </c:pt>
                <c:pt idx="184">
                  <c:v>2.1382804886797429</c:v>
                </c:pt>
                <c:pt idx="185">
                  <c:v>2.2104565463759349</c:v>
                </c:pt>
                <c:pt idx="186">
                  <c:v>2.1655326203096394</c:v>
                </c:pt>
                <c:pt idx="187">
                  <c:v>2.0450968242834304</c:v>
                </c:pt>
                <c:pt idx="188">
                  <c:v>2.1610720352716344</c:v>
                </c:pt>
                <c:pt idx="189">
                  <c:v>2.1521508651956172</c:v>
                </c:pt>
                <c:pt idx="190">
                  <c:v>2.4687474568639436</c:v>
                </c:pt>
                <c:pt idx="191">
                  <c:v>3.2479089490503146</c:v>
                </c:pt>
                <c:pt idx="192">
                  <c:v>3.160681690401018</c:v>
                </c:pt>
                <c:pt idx="193">
                  <c:v>3.1510963633274391</c:v>
                </c:pt>
                <c:pt idx="194">
                  <c:v>3.2586446718286637</c:v>
                </c:pt>
                <c:pt idx="195">
                  <c:v>3.1149593282341677</c:v>
                </c:pt>
                <c:pt idx="196">
                  <c:v>2.906668567251852</c:v>
                </c:pt>
                <c:pt idx="197">
                  <c:v>2.8558659426220174</c:v>
                </c:pt>
                <c:pt idx="198">
                  <c:v>3.423634011931787</c:v>
                </c:pt>
                <c:pt idx="199">
                  <c:v>4.1698089589508358</c:v>
                </c:pt>
                <c:pt idx="200">
                  <c:v>4.1980257588322019</c:v>
                </c:pt>
                <c:pt idx="201">
                  <c:v>4.465567341016877</c:v>
                </c:pt>
                <c:pt idx="202">
                  <c:v>5.3266516735925888</c:v>
                </c:pt>
                <c:pt idx="203">
                  <c:v>6.0308174797321561</c:v>
                </c:pt>
                <c:pt idx="204">
                  <c:v>6.7136518317545804</c:v>
                </c:pt>
                <c:pt idx="205">
                  <c:v>6.4607017010854761</c:v>
                </c:pt>
                <c:pt idx="206">
                  <c:v>7.1842033330947714</c:v>
                </c:pt>
                <c:pt idx="207">
                  <c:v>10.285437623287526</c:v>
                </c:pt>
                <c:pt idx="208">
                  <c:v>13.880980815720328</c:v>
                </c:pt>
                <c:pt idx="209">
                  <c:v>20.415000266296413</c:v>
                </c:pt>
                <c:pt idx="210">
                  <c:v>20.375014084588013</c:v>
                </c:pt>
                <c:pt idx="211">
                  <c:v>20.05219956985496</c:v>
                </c:pt>
                <c:pt idx="212">
                  <c:v>21.364883725031177</c:v>
                </c:pt>
                <c:pt idx="213">
                  <c:v>20.948633519331455</c:v>
                </c:pt>
                <c:pt idx="214">
                  <c:v>20.866857956424365</c:v>
                </c:pt>
                <c:pt idx="215">
                  <c:v>22.115731267028362</c:v>
                </c:pt>
                <c:pt idx="216">
                  <c:v>32.027520104741555</c:v>
                </c:pt>
                <c:pt idx="217">
                  <c:v>39.901612125318479</c:v>
                </c:pt>
                <c:pt idx="218">
                  <c:v>46.207511679636049</c:v>
                </c:pt>
                <c:pt idx="219">
                  <c:v>50.320707152492453</c:v>
                </c:pt>
                <c:pt idx="220">
                  <c:v>51.613357256078316</c:v>
                </c:pt>
                <c:pt idx="221">
                  <c:v>50.048450233863626</c:v>
                </c:pt>
                <c:pt idx="222">
                  <c:v>45.546825161340792</c:v>
                </c:pt>
                <c:pt idx="223">
                  <c:v>37.874951160573055</c:v>
                </c:pt>
                <c:pt idx="224">
                  <c:v>25.702220508101945</c:v>
                </c:pt>
                <c:pt idx="225">
                  <c:v>18.120584682780439</c:v>
                </c:pt>
                <c:pt idx="226">
                  <c:v>15.485623270352656</c:v>
                </c:pt>
                <c:pt idx="227">
                  <c:v>14.93102247724995</c:v>
                </c:pt>
                <c:pt idx="228">
                  <c:v>14.429457730941753</c:v>
                </c:pt>
                <c:pt idx="229">
                  <c:v>13.946074568997513</c:v>
                </c:pt>
                <c:pt idx="230">
                  <c:v>13.361093321708026</c:v>
                </c:pt>
                <c:pt idx="231">
                  <c:v>12.599512085699796</c:v>
                </c:pt>
                <c:pt idx="232">
                  <c:v>11.796068099288266</c:v>
                </c:pt>
                <c:pt idx="233">
                  <c:v>10.908877426122745</c:v>
                </c:pt>
                <c:pt idx="234">
                  <c:v>9.9129076290680143</c:v>
                </c:pt>
                <c:pt idx="235">
                  <c:v>9.2595432880350952</c:v>
                </c:pt>
                <c:pt idx="236">
                  <c:v>8.7690827407417888</c:v>
                </c:pt>
                <c:pt idx="237">
                  <c:v>8.2626489325173793</c:v>
                </c:pt>
                <c:pt idx="238">
                  <c:v>8.042961906056215</c:v>
                </c:pt>
                <c:pt idx="239">
                  <c:v>7.6448252664204945</c:v>
                </c:pt>
                <c:pt idx="240">
                  <c:v>7.3400189161512479</c:v>
                </c:pt>
                <c:pt idx="241">
                  <c:v>7.1266411181699567</c:v>
                </c:pt>
                <c:pt idx="242">
                  <c:v>6.7551834563617073</c:v>
                </c:pt>
                <c:pt idx="243">
                  <c:v>6.6868173005570215</c:v>
                </c:pt>
                <c:pt idx="244">
                  <c:v>6.5405072067813164</c:v>
                </c:pt>
                <c:pt idx="245">
                  <c:v>6.2611879368458867</c:v>
                </c:pt>
                <c:pt idx="246">
                  <c:v>6.0429205967652235</c:v>
                </c:pt>
                <c:pt idx="247">
                  <c:v>5.8824085693634958</c:v>
                </c:pt>
                <c:pt idx="248">
                  <c:v>5.5682745334846064</c:v>
                </c:pt>
                <c:pt idx="249">
                  <c:v>5.4528783570392854</c:v>
                </c:pt>
                <c:pt idx="250">
                  <c:v>5.3296028473716497</c:v>
                </c:pt>
                <c:pt idx="251">
                  <c:v>5.0892156035197162</c:v>
                </c:pt>
                <c:pt idx="252">
                  <c:v>4.8986495929973621</c:v>
                </c:pt>
                <c:pt idx="253">
                  <c:v>4.8259618608529742</c:v>
                </c:pt>
                <c:pt idx="254">
                  <c:v>4.6839080880703063</c:v>
                </c:pt>
                <c:pt idx="255">
                  <c:v>4.3766785289588697</c:v>
                </c:pt>
                <c:pt idx="256">
                  <c:v>4.2657460785474886</c:v>
                </c:pt>
                <c:pt idx="257">
                  <c:v>4.0512983994491103</c:v>
                </c:pt>
                <c:pt idx="258">
                  <c:v>3.8763542401846447</c:v>
                </c:pt>
                <c:pt idx="259">
                  <c:v>3.763487040659196</c:v>
                </c:pt>
                <c:pt idx="260">
                  <c:v>3.6770502612581906</c:v>
                </c:pt>
                <c:pt idx="261">
                  <c:v>3.5750608948638458</c:v>
                </c:pt>
                <c:pt idx="262">
                  <c:v>3.3066678254050537</c:v>
                </c:pt>
                <c:pt idx="263">
                  <c:v>4.2910028693709217</c:v>
                </c:pt>
                <c:pt idx="264">
                  <c:v>3.9553612798524886</c:v>
                </c:pt>
                <c:pt idx="265">
                  <c:v>4.0287249595440375</c:v>
                </c:pt>
                <c:pt idx="266">
                  <c:v>3.7578436806829218</c:v>
                </c:pt>
                <c:pt idx="267">
                  <c:v>3.7253610137607738</c:v>
                </c:pt>
                <c:pt idx="268">
                  <c:v>3.4999108354153847</c:v>
                </c:pt>
                <c:pt idx="269">
                  <c:v>3.3335071323509342</c:v>
                </c:pt>
                <c:pt idx="270">
                  <c:v>3.3066678254050537</c:v>
                </c:pt>
                <c:pt idx="271">
                  <c:v>3.2529892115132948</c:v>
                </c:pt>
                <c:pt idx="272">
                  <c:v>3.4032893304102183</c:v>
                </c:pt>
                <c:pt idx="273">
                  <c:v>3.6448430929231344</c:v>
                </c:pt>
                <c:pt idx="274">
                  <c:v>3.7522003207066477</c:v>
                </c:pt>
                <c:pt idx="275">
                  <c:v>4.1326895460997557</c:v>
                </c:pt>
                <c:pt idx="276">
                  <c:v>4.4239446149760209</c:v>
                </c:pt>
                <c:pt idx="277">
                  <c:v>4.4593941794888776</c:v>
                </c:pt>
                <c:pt idx="278">
                  <c:v>4.5362015692667157</c:v>
                </c:pt>
                <c:pt idx="279">
                  <c:v>4.3766785289588697</c:v>
                </c:pt>
                <c:pt idx="280">
                  <c:v>4.3116876606852852</c:v>
                </c:pt>
                <c:pt idx="281">
                  <c:v>4.299871139180989</c:v>
                </c:pt>
                <c:pt idx="282">
                  <c:v>4.1415921590695053</c:v>
                </c:pt>
                <c:pt idx="283">
                  <c:v>3.831207360374465</c:v>
                </c:pt>
                <c:pt idx="284">
                  <c:v>3.7691304006354693</c:v>
                </c:pt>
                <c:pt idx="285">
                  <c:v>3.7581191792700182</c:v>
                </c:pt>
                <c:pt idx="286">
                  <c:v>3.6877859840365392</c:v>
                </c:pt>
                <c:pt idx="287">
                  <c:v>3.5428537265287878</c:v>
                </c:pt>
                <c:pt idx="288">
                  <c:v>3.3764500234643373</c:v>
                </c:pt>
                <c:pt idx="289">
                  <c:v>3.5055541953916545</c:v>
                </c:pt>
                <c:pt idx="290">
                  <c:v>3.7694058992225647</c:v>
                </c:pt>
                <c:pt idx="291">
                  <c:v>3.7360967365391238</c:v>
                </c:pt>
                <c:pt idx="292">
                  <c:v>4.4100284262729303</c:v>
                </c:pt>
                <c:pt idx="293">
                  <c:v>5.140873581957691</c:v>
                </c:pt>
                <c:pt idx="294">
                  <c:v>4.8434311283781515</c:v>
                </c:pt>
                <c:pt idx="295">
                  <c:v>4.5302933085145893</c:v>
                </c:pt>
                <c:pt idx="296">
                  <c:v>4.3065847000719684</c:v>
                </c:pt>
                <c:pt idx="297">
                  <c:v>4.2149558387610497</c:v>
                </c:pt>
                <c:pt idx="298">
                  <c:v>4.0123458767893974</c:v>
                </c:pt>
                <c:pt idx="299">
                  <c:v>3.831207360374465</c:v>
                </c:pt>
                <c:pt idx="300">
                  <c:v>3.7414645979282972</c:v>
                </c:pt>
                <c:pt idx="301">
                  <c:v>3.6394752315339565</c:v>
                </c:pt>
                <c:pt idx="302">
                  <c:v>3.3657143006859882</c:v>
                </c:pt>
                <c:pt idx="303">
                  <c:v>3.3012999640158767</c:v>
                </c:pt>
                <c:pt idx="304">
                  <c:v>3.2273003002721858</c:v>
                </c:pt>
                <c:pt idx="305">
                  <c:v>3.1454409030120694</c:v>
                </c:pt>
                <c:pt idx="306">
                  <c:v>3.0336751288264372</c:v>
                </c:pt>
                <c:pt idx="307">
                  <c:v>2.9777922417336202</c:v>
                </c:pt>
                <c:pt idx="308">
                  <c:v>2.9168290921778195</c:v>
                </c:pt>
                <c:pt idx="309">
                  <c:v>2.845705417696053</c:v>
                </c:pt>
                <c:pt idx="310">
                  <c:v>2.7796620056772707</c:v>
                </c:pt>
                <c:pt idx="311">
                  <c:v>2.7444017701751466</c:v>
                </c:pt>
                <c:pt idx="312">
                  <c:v>2.744703371913908</c:v>
                </c:pt>
                <c:pt idx="313">
                  <c:v>2.6727218593117872</c:v>
                </c:pt>
                <c:pt idx="314">
                  <c:v>2.5245833768608401</c:v>
                </c:pt>
                <c:pt idx="315">
                  <c:v>2.5293620375850643</c:v>
                </c:pt>
                <c:pt idx="316">
                  <c:v>2.5293620375850643</c:v>
                </c:pt>
                <c:pt idx="317">
                  <c:v>2.4576821267217013</c:v>
                </c:pt>
                <c:pt idx="318">
                  <c:v>2.4194528409279101</c:v>
                </c:pt>
                <c:pt idx="319">
                  <c:v>2.3716662336856675</c:v>
                </c:pt>
                <c:pt idx="320">
                  <c:v>2.3907808765825642</c:v>
                </c:pt>
                <c:pt idx="321">
                  <c:v>2.3429942693403238</c:v>
                </c:pt>
                <c:pt idx="322">
                  <c:v>2.3143223049949797</c:v>
                </c:pt>
                <c:pt idx="323">
                  <c:v>2.2952076620980821</c:v>
                </c:pt>
                <c:pt idx="324">
                  <c:v>2.3149584563674113</c:v>
                </c:pt>
                <c:pt idx="325">
                  <c:v>2.2815078312978443</c:v>
                </c:pt>
                <c:pt idx="326">
                  <c:v>2.2815078312978443</c:v>
                </c:pt>
                <c:pt idx="327">
                  <c:v>2.210138470689718</c:v>
                </c:pt>
                <c:pt idx="328">
                  <c:v>2.129847940005579</c:v>
                </c:pt>
                <c:pt idx="329">
                  <c:v>2.0317150691694073</c:v>
                </c:pt>
                <c:pt idx="330">
                  <c:v>1.9826486337513241</c:v>
                </c:pt>
                <c:pt idx="331">
                  <c:v>1.9246610282572214</c:v>
                </c:pt>
                <c:pt idx="332">
                  <c:v>1.8978975180291739</c:v>
                </c:pt>
                <c:pt idx="333">
                  <c:v>1.8845157629151517</c:v>
                </c:pt>
                <c:pt idx="334">
                  <c:v>1.8807309042137963</c:v>
                </c:pt>
                <c:pt idx="335">
                  <c:v>1.8336916478056673</c:v>
                </c:pt>
                <c:pt idx="336">
                  <c:v>1.8003720096798919</c:v>
                </c:pt>
                <c:pt idx="337">
                  <c:v>1.8292310627676596</c:v>
                </c:pt>
                <c:pt idx="338">
                  <c:v>1.8044947315495699</c:v>
                </c:pt>
                <c:pt idx="339">
                  <c:v>1.8209856190282987</c:v>
                </c:pt>
                <c:pt idx="340">
                  <c:v>1.7797584003314839</c:v>
                </c:pt>
                <c:pt idx="341">
                  <c:v>1.7508993472437151</c:v>
                </c:pt>
                <c:pt idx="342">
                  <c:v>1.7261630160256254</c:v>
                </c:pt>
                <c:pt idx="343">
                  <c:v>1.7467766253740324</c:v>
                </c:pt>
                <c:pt idx="344">
                  <c:v>1.730285737895308</c:v>
                </c:pt>
                <c:pt idx="345">
                  <c:v>1.7467766253740324</c:v>
                </c:pt>
                <c:pt idx="346">
                  <c:v>1.6890585191984933</c:v>
                </c:pt>
                <c:pt idx="347">
                  <c:v>1.6808130754591322</c:v>
                </c:pt>
                <c:pt idx="348">
                  <c:v>1.6560767442410427</c:v>
                </c:pt>
                <c:pt idx="349">
                  <c:v>1.6272176911532703</c:v>
                </c:pt>
                <c:pt idx="350">
                  <c:v>1.590113194326138</c:v>
                </c:pt>
                <c:pt idx="351">
                  <c:v>1.6066040818048628</c:v>
                </c:pt>
                <c:pt idx="352">
                  <c:v>1.6560767442410427</c:v>
                </c:pt>
                <c:pt idx="353">
                  <c:v>1.5942359161958202</c:v>
                </c:pt>
                <c:pt idx="354">
                  <c:v>1.5653768631080518</c:v>
                </c:pt>
                <c:pt idx="355">
                  <c:v>1.5942359161958202</c:v>
                </c:pt>
                <c:pt idx="356">
                  <c:v>1.6230949692835881</c:v>
                </c:pt>
                <c:pt idx="357">
                  <c:v>1.590113194326138</c:v>
                </c:pt>
                <c:pt idx="358">
                  <c:v>1.6107268036745448</c:v>
                </c:pt>
                <c:pt idx="359">
                  <c:v>1.5859904724564549</c:v>
                </c:pt>
                <c:pt idx="360">
                  <c:v>1.6107268036745448</c:v>
                </c:pt>
                <c:pt idx="361">
                  <c:v>1.4982480704508265</c:v>
                </c:pt>
                <c:pt idx="362">
                  <c:v>1.4661686974079451</c:v>
                </c:pt>
                <c:pt idx="363">
                  <c:v>1.4323652630979078</c:v>
                </c:pt>
                <c:pt idx="364">
                  <c:v>1.4746923897495459</c:v>
                </c:pt>
                <c:pt idx="365">
                  <c:v>1.4289666427319738</c:v>
                </c:pt>
                <c:pt idx="366">
                  <c:v>1.3755531304607089</c:v>
                </c:pt>
                <c:pt idx="367">
                  <c:v>1.4228246705697334</c:v>
                </c:pt>
                <c:pt idx="368">
                  <c:v>1.4222817878710958</c:v>
                </c:pt>
                <c:pt idx="369">
                  <c:v>1.470860433410184</c:v>
                </c:pt>
                <c:pt idx="370">
                  <c:v>1.5051574878241802</c:v>
                </c:pt>
                <c:pt idx="371">
                  <c:v>1.58722034956656</c:v>
                </c:pt>
                <c:pt idx="372">
                  <c:v>1.8086602816847752</c:v>
                </c:pt>
                <c:pt idx="373">
                  <c:v>1.8165300490871137</c:v>
                </c:pt>
                <c:pt idx="374">
                  <c:v>1.7113088977315718</c:v>
                </c:pt>
                <c:pt idx="375">
                  <c:v>1.5425065761522516</c:v>
                </c:pt>
                <c:pt idx="376">
                  <c:v>1.6365273560584797</c:v>
                </c:pt>
                <c:pt idx="377">
                  <c:v>1.5340048216652395</c:v>
                </c:pt>
                <c:pt idx="378">
                  <c:v>1.5956019131186334</c:v>
                </c:pt>
                <c:pt idx="379">
                  <c:v>1.5899083107621621</c:v>
                </c:pt>
                <c:pt idx="380">
                  <c:v>1.5483914537783678</c:v>
                </c:pt>
                <c:pt idx="381">
                  <c:v>1.6655159106123167</c:v>
                </c:pt>
                <c:pt idx="382">
                  <c:v>1.5977032069526118</c:v>
                </c:pt>
                <c:pt idx="383">
                  <c:v>1.5662957766935501</c:v>
                </c:pt>
                <c:pt idx="384">
                  <c:v>1.7612825270461141</c:v>
                </c:pt>
                <c:pt idx="385">
                  <c:v>1.7740511916276513</c:v>
                </c:pt>
                <c:pt idx="386">
                  <c:v>1.7827191169073462</c:v>
                </c:pt>
                <c:pt idx="387">
                  <c:v>1.7639621543106865</c:v>
                </c:pt>
                <c:pt idx="388">
                  <c:v>1.7596757668480354</c:v>
                </c:pt>
                <c:pt idx="389">
                  <c:v>1.7481162470478884</c:v>
                </c:pt>
                <c:pt idx="390">
                  <c:v>1.6683203586846118</c:v>
                </c:pt>
                <c:pt idx="391">
                  <c:v>1.5590966387784202</c:v>
                </c:pt>
                <c:pt idx="392">
                  <c:v>1.5808801593224979</c:v>
                </c:pt>
                <c:pt idx="393">
                  <c:v>1.6945370481906332</c:v>
                </c:pt>
                <c:pt idx="394">
                  <c:v>1.5812020544437675</c:v>
                </c:pt>
                <c:pt idx="395">
                  <c:v>1.5706737338304495</c:v>
                </c:pt>
                <c:pt idx="396">
                  <c:v>1.6873606341114082</c:v>
                </c:pt>
                <c:pt idx="397">
                  <c:v>1.6638847405953319</c:v>
                </c:pt>
                <c:pt idx="398">
                  <c:v>1.6515899318294125</c:v>
                </c:pt>
                <c:pt idx="399">
                  <c:v>1.6623731398369566</c:v>
                </c:pt>
                <c:pt idx="400">
                  <c:v>1.538722726216956</c:v>
                </c:pt>
                <c:pt idx="401">
                  <c:v>1.6002012753078039</c:v>
                </c:pt>
                <c:pt idx="402">
                  <c:v>1.6149669810810867</c:v>
                </c:pt>
              </c:numCache>
            </c:numRef>
          </c:yVal>
        </c:ser>
        <c:ser>
          <c:idx val="2"/>
          <c:order val="3"/>
          <c:tx>
            <c:strRef>
              <c:f>'MiniSipper-All-Sample.dat'!$DU$1</c:f>
              <c:strCache>
                <c:ptCount val="1"/>
                <c:pt idx="0">
                  <c:v>Zn-66</c:v>
                </c:pt>
              </c:strCache>
            </c:strRef>
          </c:tx>
          <c:spPr>
            <a:ln>
              <a:solidFill>
                <a:srgbClr val="008000"/>
              </a:solidFill>
            </a:ln>
          </c:spPr>
          <c:marker>
            <c:symbol val="none"/>
          </c:marker>
          <c:xVal>
            <c:numRef>
              <c:f>'MiniSipper-All-Sample.dat'!$CR$5:$CR$200</c:f>
              <c:numCache>
                <c:formatCode>m/d/yy\ h:mm;@</c:formatCode>
                <c:ptCount val="196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6">
                  <c:v>40372.75</c:v>
                </c:pt>
                <c:pt idx="107">
                  <c:v>40372.25</c:v>
                </c:pt>
                <c:pt idx="108">
                  <c:v>40371.75</c:v>
                </c:pt>
                <c:pt idx="109">
                  <c:v>40371.25</c:v>
                </c:pt>
                <c:pt idx="110">
                  <c:v>40370.75</c:v>
                </c:pt>
                <c:pt idx="111">
                  <c:v>40370.25</c:v>
                </c:pt>
                <c:pt idx="112">
                  <c:v>40369.75</c:v>
                </c:pt>
                <c:pt idx="113">
                  <c:v>40369.25</c:v>
                </c:pt>
                <c:pt idx="114">
                  <c:v>40368.75</c:v>
                </c:pt>
                <c:pt idx="115">
                  <c:v>40368.25</c:v>
                </c:pt>
                <c:pt idx="116">
                  <c:v>40367.75</c:v>
                </c:pt>
                <c:pt idx="117">
                  <c:v>40367.25</c:v>
                </c:pt>
                <c:pt idx="118">
                  <c:v>40366.75</c:v>
                </c:pt>
                <c:pt idx="119">
                  <c:v>40366.25</c:v>
                </c:pt>
                <c:pt idx="120">
                  <c:v>40365.75</c:v>
                </c:pt>
                <c:pt idx="121">
                  <c:v>40365.25</c:v>
                </c:pt>
                <c:pt idx="122">
                  <c:v>40364.75</c:v>
                </c:pt>
                <c:pt idx="123">
                  <c:v>40364.25</c:v>
                </c:pt>
                <c:pt idx="124">
                  <c:v>40363.75</c:v>
                </c:pt>
                <c:pt idx="125">
                  <c:v>40363.25</c:v>
                </c:pt>
                <c:pt idx="126">
                  <c:v>40362.75</c:v>
                </c:pt>
                <c:pt idx="127">
                  <c:v>40362.25</c:v>
                </c:pt>
                <c:pt idx="128">
                  <c:v>40361.75</c:v>
                </c:pt>
                <c:pt idx="129">
                  <c:v>40361.25</c:v>
                </c:pt>
                <c:pt idx="130">
                  <c:v>40360.75</c:v>
                </c:pt>
                <c:pt idx="131">
                  <c:v>40360.25</c:v>
                </c:pt>
                <c:pt idx="132">
                  <c:v>40359.75</c:v>
                </c:pt>
                <c:pt idx="133">
                  <c:v>40359.25</c:v>
                </c:pt>
                <c:pt idx="134">
                  <c:v>40358.75</c:v>
                </c:pt>
                <c:pt idx="135">
                  <c:v>40358.25</c:v>
                </c:pt>
                <c:pt idx="136">
                  <c:v>40357.75</c:v>
                </c:pt>
                <c:pt idx="137">
                  <c:v>40357.25</c:v>
                </c:pt>
                <c:pt idx="138">
                  <c:v>40356.75</c:v>
                </c:pt>
                <c:pt idx="139">
                  <c:v>40356.25</c:v>
                </c:pt>
                <c:pt idx="140">
                  <c:v>40355.75</c:v>
                </c:pt>
                <c:pt idx="141">
                  <c:v>40355.25</c:v>
                </c:pt>
                <c:pt idx="142">
                  <c:v>40354.75</c:v>
                </c:pt>
                <c:pt idx="143">
                  <c:v>40354.25</c:v>
                </c:pt>
                <c:pt idx="144">
                  <c:v>40353.75</c:v>
                </c:pt>
                <c:pt idx="145">
                  <c:v>40353.25</c:v>
                </c:pt>
                <c:pt idx="146">
                  <c:v>40352.75</c:v>
                </c:pt>
                <c:pt idx="147">
                  <c:v>40352.25</c:v>
                </c:pt>
                <c:pt idx="151">
                  <c:v>40417.583333333336</c:v>
                </c:pt>
                <c:pt idx="152">
                  <c:v>40410.138888888891</c:v>
                </c:pt>
                <c:pt idx="153">
                  <c:v>40402.694444444453</c:v>
                </c:pt>
                <c:pt idx="154">
                  <c:v>40395.250000000015</c:v>
                </c:pt>
                <c:pt idx="155">
                  <c:v>40387.805555555591</c:v>
                </c:pt>
                <c:pt idx="156">
                  <c:v>40380.361111111124</c:v>
                </c:pt>
                <c:pt idx="160">
                  <c:v>40459.583333333336</c:v>
                </c:pt>
                <c:pt idx="161">
                  <c:v>40458.916666666664</c:v>
                </c:pt>
                <c:pt idx="162">
                  <c:v>40458.25</c:v>
                </c:pt>
                <c:pt idx="163">
                  <c:v>40457.583333333336</c:v>
                </c:pt>
                <c:pt idx="164">
                  <c:v>40456.916666666664</c:v>
                </c:pt>
                <c:pt idx="165">
                  <c:v>40456.25</c:v>
                </c:pt>
                <c:pt idx="166">
                  <c:v>40455.583333333336</c:v>
                </c:pt>
                <c:pt idx="167">
                  <c:v>40454.916666666664</c:v>
                </c:pt>
                <c:pt idx="168">
                  <c:v>40454.25</c:v>
                </c:pt>
                <c:pt idx="169">
                  <c:v>40453.583333333336</c:v>
                </c:pt>
                <c:pt idx="170">
                  <c:v>40452.916666666664</c:v>
                </c:pt>
                <c:pt idx="171">
                  <c:v>40452.25</c:v>
                </c:pt>
                <c:pt idx="172">
                  <c:v>40451.583333333336</c:v>
                </c:pt>
                <c:pt idx="173">
                  <c:v>40450.916666666664</c:v>
                </c:pt>
                <c:pt idx="174">
                  <c:v>40450.25</c:v>
                </c:pt>
                <c:pt idx="175">
                  <c:v>40449.583333333336</c:v>
                </c:pt>
                <c:pt idx="176">
                  <c:v>40448.916666666664</c:v>
                </c:pt>
                <c:pt idx="177">
                  <c:v>40448.25</c:v>
                </c:pt>
                <c:pt idx="178">
                  <c:v>40447.583333333336</c:v>
                </c:pt>
                <c:pt idx="179">
                  <c:v>40446.916666666664</c:v>
                </c:pt>
                <c:pt idx="180">
                  <c:v>40446.25</c:v>
                </c:pt>
                <c:pt idx="181">
                  <c:v>40445.583333333336</c:v>
                </c:pt>
                <c:pt idx="182">
                  <c:v>40444.916666666664</c:v>
                </c:pt>
                <c:pt idx="183">
                  <c:v>40444.25</c:v>
                </c:pt>
                <c:pt idx="184">
                  <c:v>40443.583333333336</c:v>
                </c:pt>
                <c:pt idx="185">
                  <c:v>40442.916666666664</c:v>
                </c:pt>
                <c:pt idx="186">
                  <c:v>40442.25</c:v>
                </c:pt>
                <c:pt idx="187">
                  <c:v>40441.583333333336</c:v>
                </c:pt>
                <c:pt idx="188">
                  <c:v>40440.916666666664</c:v>
                </c:pt>
                <c:pt idx="189">
                  <c:v>40440.25</c:v>
                </c:pt>
                <c:pt idx="190">
                  <c:v>40439.583333333336</c:v>
                </c:pt>
                <c:pt idx="191">
                  <c:v>40438.916666666664</c:v>
                </c:pt>
                <c:pt idx="192">
                  <c:v>40438.25</c:v>
                </c:pt>
                <c:pt idx="193">
                  <c:v>40437.583333333336</c:v>
                </c:pt>
                <c:pt idx="194">
                  <c:v>40436.916666666664</c:v>
                </c:pt>
                <c:pt idx="195">
                  <c:v>40436.25</c:v>
                </c:pt>
              </c:numCache>
            </c:numRef>
          </c:xVal>
          <c:yVal>
            <c:numRef>
              <c:f>'MiniSipper-All-Sample.dat'!$DU$5:$DU$200</c:f>
              <c:numCache>
                <c:formatCode>0.00</c:formatCode>
                <c:ptCount val="196"/>
                <c:pt idx="0">
                  <c:v>3.513062182770339</c:v>
                </c:pt>
                <c:pt idx="1">
                  <c:v>3.8113624373817019</c:v>
                </c:pt>
                <c:pt idx="2">
                  <c:v>3.5647005350189649</c:v>
                </c:pt>
                <c:pt idx="3">
                  <c:v>3.6909239951433688</c:v>
                </c:pt>
                <c:pt idx="4">
                  <c:v>6.6845195879689197</c:v>
                </c:pt>
                <c:pt idx="5">
                  <c:v>8.2903901299199969</c:v>
                </c:pt>
                <c:pt idx="6">
                  <c:v>9.0754235192443264</c:v>
                </c:pt>
                <c:pt idx="7">
                  <c:v>7.5425226460647901</c:v>
                </c:pt>
                <c:pt idx="8">
                  <c:v>5.0955739317649469</c:v>
                </c:pt>
                <c:pt idx="9">
                  <c:v>5.9401512626750792</c:v>
                </c:pt>
                <c:pt idx="10">
                  <c:v>6.6116588510258465</c:v>
                </c:pt>
                <c:pt idx="11">
                  <c:v>4.6114610246093894</c:v>
                </c:pt>
                <c:pt idx="12">
                  <c:v>2.2656010523972481</c:v>
                </c:pt>
                <c:pt idx="13">
                  <c:v>2.1009881816480585</c:v>
                </c:pt>
                <c:pt idx="14">
                  <c:v>1.5347652378264178</c:v>
                </c:pt>
                <c:pt idx="15">
                  <c:v>1.4890664534294415</c:v>
                </c:pt>
                <c:pt idx="16">
                  <c:v>0.99064590820579879</c:v>
                </c:pt>
                <c:pt idx="17">
                  <c:v>1.1180049644298224</c:v>
                </c:pt>
                <c:pt idx="18">
                  <c:v>1.1640242179815536</c:v>
                </c:pt>
                <c:pt idx="19">
                  <c:v>0.93586657933377471</c:v>
                </c:pt>
                <c:pt idx="20">
                  <c:v>0.78122322552205559</c:v>
                </c:pt>
                <c:pt idx="21">
                  <c:v>0.82663814044912454</c:v>
                </c:pt>
                <c:pt idx="22">
                  <c:v>0.81135195062739418</c:v>
                </c:pt>
                <c:pt idx="23">
                  <c:v>0.972953108130723</c:v>
                </c:pt>
                <c:pt idx="24">
                  <c:v>1.072112270167765</c:v>
                </c:pt>
                <c:pt idx="25">
                  <c:v>1.0925340553816214</c:v>
                </c:pt>
                <c:pt idx="26">
                  <c:v>1.2375936993875412</c:v>
                </c:pt>
                <c:pt idx="27">
                  <c:v>1.4790586402281618</c:v>
                </c:pt>
                <c:pt idx="28">
                  <c:v>1.1239630103814544</c:v>
                </c:pt>
                <c:pt idx="29">
                  <c:v>0.83111780720524353</c:v>
                </c:pt>
                <c:pt idx="30">
                  <c:v>0.66570927074797204</c:v>
                </c:pt>
                <c:pt idx="31">
                  <c:v>0.33424654695902595</c:v>
                </c:pt>
                <c:pt idx="32">
                  <c:v>0.28189536880862365</c:v>
                </c:pt>
                <c:pt idx="33">
                  <c:v>0.18681681446354242</c:v>
                </c:pt>
                <c:pt idx="34">
                  <c:v>0.19000221079446244</c:v>
                </c:pt>
                <c:pt idx="35">
                  <c:v>0.17215086799564419</c:v>
                </c:pt>
                <c:pt idx="36">
                  <c:v>0.15765671748119278</c:v>
                </c:pt>
                <c:pt idx="37">
                  <c:v>0.14848196576103392</c:v>
                </c:pt>
                <c:pt idx="38">
                  <c:v>0.13439846630750307</c:v>
                </c:pt>
                <c:pt idx="39">
                  <c:v>9.5354856923540482E-2</c:v>
                </c:pt>
                <c:pt idx="40">
                  <c:v>8.7365300339245527E-2</c:v>
                </c:pt>
                <c:pt idx="41">
                  <c:v>7.8601908565422679E-2</c:v>
                </c:pt>
                <c:pt idx="42">
                  <c:v>7.3493448840505252E-2</c:v>
                </c:pt>
                <c:pt idx="43">
                  <c:v>7.6817412468424301E-2</c:v>
                </c:pt>
                <c:pt idx="44">
                  <c:v>5.561822401104425E-2</c:v>
                </c:pt>
                <c:pt idx="45">
                  <c:v>6.8173702879073386E-2</c:v>
                </c:pt>
                <c:pt idx="46">
                  <c:v>5.5352636802321144E-2</c:v>
                </c:pt>
                <c:pt idx="47">
                  <c:v>6.9572148791497965E-2</c:v>
                </c:pt>
                <c:pt idx="48">
                  <c:v>6.694830765740345E-2</c:v>
                </c:pt>
                <c:pt idx="49">
                  <c:v>5.991936113476129E-2</c:v>
                </c:pt>
                <c:pt idx="50">
                  <c:v>9.7505958216405328E-2</c:v>
                </c:pt>
                <c:pt idx="51">
                  <c:v>0.10809657570056005</c:v>
                </c:pt>
                <c:pt idx="52">
                  <c:v>0.11804325468306739</c:v>
                </c:pt>
                <c:pt idx="53">
                  <c:v>0.12042272865305011</c:v>
                </c:pt>
                <c:pt idx="54">
                  <c:v>0.12457509651536525</c:v>
                </c:pt>
                <c:pt idx="55">
                  <c:v>0.13230267502154613</c:v>
                </c:pt>
                <c:pt idx="56">
                  <c:v>0.13700319122769142</c:v>
                </c:pt>
                <c:pt idx="57">
                  <c:v>0.13040320032748301</c:v>
                </c:pt>
                <c:pt idx="58">
                  <c:v>0.14618326389049377</c:v>
                </c:pt>
                <c:pt idx="59">
                  <c:v>0.13778931822431553</c:v>
                </c:pt>
                <c:pt idx="60">
                  <c:v>0.13655744096942621</c:v>
                </c:pt>
                <c:pt idx="61">
                  <c:v>0.13810679948715562</c:v>
                </c:pt>
                <c:pt idx="62">
                  <c:v>0.14480350877574952</c:v>
                </c:pt>
                <c:pt idx="63">
                  <c:v>0.13809060414089774</c:v>
                </c:pt>
                <c:pt idx="64">
                  <c:v>0.1547919663529593</c:v>
                </c:pt>
                <c:pt idx="65">
                  <c:v>0.14183394510709299</c:v>
                </c:pt>
                <c:pt idx="66">
                  <c:v>0.17044692633085001</c:v>
                </c:pt>
                <c:pt idx="67">
                  <c:v>0.17080845249846391</c:v>
                </c:pt>
                <c:pt idx="68">
                  <c:v>0.17056025742505151</c:v>
                </c:pt>
                <c:pt idx="69">
                  <c:v>0.17932710106449845</c:v>
                </c:pt>
                <c:pt idx="70">
                  <c:v>0.17427695494802969</c:v>
                </c:pt>
                <c:pt idx="71">
                  <c:v>0.1578551449075716</c:v>
                </c:pt>
                <c:pt idx="72">
                  <c:v>0.15621573493633714</c:v>
                </c:pt>
                <c:pt idx="73">
                  <c:v>0.15510173920163772</c:v>
                </c:pt>
                <c:pt idx="74">
                  <c:v>0.16188321450626331</c:v>
                </c:pt>
                <c:pt idx="75">
                  <c:v>0.16956635478981932</c:v>
                </c:pt>
                <c:pt idx="76">
                  <c:v>0.17957454439372081</c:v>
                </c:pt>
                <c:pt idx="77">
                  <c:v>0.21406523548584741</c:v>
                </c:pt>
                <c:pt idx="78">
                  <c:v>0.22114889417377739</c:v>
                </c:pt>
                <c:pt idx="79">
                  <c:v>0.21939421757975056</c:v>
                </c:pt>
                <c:pt idx="80">
                  <c:v>0.2246805803838676</c:v>
                </c:pt>
                <c:pt idx="81">
                  <c:v>0.22989636450368131</c:v>
                </c:pt>
                <c:pt idx="82">
                  <c:v>0.27576948932513234</c:v>
                </c:pt>
                <c:pt idx="83">
                  <c:v>0.31915536279906814</c:v>
                </c:pt>
                <c:pt idx="84">
                  <c:v>0.31735550233188436</c:v>
                </c:pt>
                <c:pt idx="85">
                  <c:v>0.33863334639556458</c:v>
                </c:pt>
                <c:pt idx="86">
                  <c:v>0.32186486700668648</c:v>
                </c:pt>
                <c:pt idx="87">
                  <c:v>0.33545342868015171</c:v>
                </c:pt>
                <c:pt idx="88">
                  <c:v>0.33643276902070168</c:v>
                </c:pt>
                <c:pt idx="89">
                  <c:v>0.36691528372410975</c:v>
                </c:pt>
                <c:pt idx="90">
                  <c:v>0.44892437186188122</c:v>
                </c:pt>
                <c:pt idx="91">
                  <c:v>0.45967182045012484</c:v>
                </c:pt>
                <c:pt idx="92">
                  <c:v>0.43151967175918715</c:v>
                </c:pt>
                <c:pt idx="93">
                  <c:v>0.49764742498002651</c:v>
                </c:pt>
                <c:pt idx="94">
                  <c:v>0.50883384864358683</c:v>
                </c:pt>
                <c:pt idx="95">
                  <c:v>0.48936185128347831</c:v>
                </c:pt>
                <c:pt idx="96">
                  <c:v>0.5185846781549085</c:v>
                </c:pt>
                <c:pt idx="97">
                  <c:v>0.57337293100399578</c:v>
                </c:pt>
                <c:pt idx="98">
                  <c:v>0.56293043842276613</c:v>
                </c:pt>
                <c:pt idx="99">
                  <c:v>0.54647523422654054</c:v>
                </c:pt>
                <c:pt idx="100">
                  <c:v>0.5159129876285331</c:v>
                </c:pt>
                <c:pt idx="101">
                  <c:v>0.50562800760709992</c:v>
                </c:pt>
                <c:pt idx="102">
                  <c:v>0.50388136972525011</c:v>
                </c:pt>
                <c:pt idx="106">
                  <c:v>1.8464873536974404</c:v>
                </c:pt>
                <c:pt idx="107">
                  <c:v>1.9390719840467208</c:v>
                </c:pt>
                <c:pt idx="108">
                  <c:v>2.0078688050635547</c:v>
                </c:pt>
                <c:pt idx="109">
                  <c:v>1.9866575444542609</c:v>
                </c:pt>
                <c:pt idx="110">
                  <c:v>2.0322203887930983</c:v>
                </c:pt>
                <c:pt idx="111">
                  <c:v>1.9903229677432523</c:v>
                </c:pt>
                <c:pt idx="112">
                  <c:v>2.0702909288247939</c:v>
                </c:pt>
                <c:pt idx="113">
                  <c:v>2.0863465083519537</c:v>
                </c:pt>
                <c:pt idx="114">
                  <c:v>2.182708053827648</c:v>
                </c:pt>
                <c:pt idx="115">
                  <c:v>2.1413747325220398</c:v>
                </c:pt>
                <c:pt idx="116">
                  <c:v>2.2443331725441169</c:v>
                </c:pt>
                <c:pt idx="117">
                  <c:v>2.1898045023935939</c:v>
                </c:pt>
                <c:pt idx="118">
                  <c:v>2.2262613563000038</c:v>
                </c:pt>
                <c:pt idx="119">
                  <c:v>2.2066850403419251</c:v>
                </c:pt>
                <c:pt idx="120">
                  <c:v>2.338339261213715</c:v>
                </c:pt>
                <c:pt idx="121">
                  <c:v>2.2741374399585532</c:v>
                </c:pt>
                <c:pt idx="122">
                  <c:v>2.4962554019408727</c:v>
                </c:pt>
                <c:pt idx="123">
                  <c:v>2.3816560151115476</c:v>
                </c:pt>
                <c:pt idx="124">
                  <c:v>2.4730715404865116</c:v>
                </c:pt>
                <c:pt idx="125">
                  <c:v>2.4396323189021407</c:v>
                </c:pt>
                <c:pt idx="126">
                  <c:v>2.5830290952857631</c:v>
                </c:pt>
                <c:pt idx="127">
                  <c:v>2.5762148390741459</c:v>
                </c:pt>
                <c:pt idx="128">
                  <c:v>2.5916379620997172</c:v>
                </c:pt>
                <c:pt idx="129">
                  <c:v>2.5362415537691807</c:v>
                </c:pt>
                <c:pt idx="130">
                  <c:v>2.633529606034041</c:v>
                </c:pt>
                <c:pt idx="131">
                  <c:v>2.5997046839493665</c:v>
                </c:pt>
                <c:pt idx="132">
                  <c:v>2.6641326822996212</c:v>
                </c:pt>
                <c:pt idx="133">
                  <c:v>2.6725384813814346</c:v>
                </c:pt>
                <c:pt idx="134">
                  <c:v>2.7629852230561753</c:v>
                </c:pt>
                <c:pt idx="135">
                  <c:v>2.7290335721345049</c:v>
                </c:pt>
                <c:pt idx="136">
                  <c:v>2.8480689991764647</c:v>
                </c:pt>
                <c:pt idx="137">
                  <c:v>2.7896643566673589</c:v>
                </c:pt>
                <c:pt idx="138">
                  <c:v>2.9232404095278381</c:v>
                </c:pt>
                <c:pt idx="139">
                  <c:v>2.8791470907353731</c:v>
                </c:pt>
                <c:pt idx="140">
                  <c:v>2.9878302383146003</c:v>
                </c:pt>
                <c:pt idx="141">
                  <c:v>2.9386960857617845</c:v>
                </c:pt>
                <c:pt idx="142">
                  <c:v>3.0630156690850576</c:v>
                </c:pt>
                <c:pt idx="143">
                  <c:v>3.0672596385514632</c:v>
                </c:pt>
                <c:pt idx="144">
                  <c:v>3.1453994158398442</c:v>
                </c:pt>
                <c:pt idx="145">
                  <c:v>3.1213430779317219</c:v>
                </c:pt>
                <c:pt idx="146">
                  <c:v>3.3271307268746586</c:v>
                </c:pt>
                <c:pt idx="147">
                  <c:v>3.2905471016179519</c:v>
                </c:pt>
                <c:pt idx="151">
                  <c:v>1.5476656266033169</c:v>
                </c:pt>
                <c:pt idx="152">
                  <c:v>1.7402930592730799</c:v>
                </c:pt>
                <c:pt idx="153">
                  <c:v>1.5340699469873722</c:v>
                </c:pt>
                <c:pt idx="154">
                  <c:v>1.8825417792329</c:v>
                </c:pt>
                <c:pt idx="155">
                  <c:v>1.4139978175856533</c:v>
                </c:pt>
                <c:pt idx="156">
                  <c:v>1.3702504452257289</c:v>
                </c:pt>
                <c:pt idx="160">
                  <c:v>0.76207252559261862</c:v>
                </c:pt>
                <c:pt idx="161">
                  <c:v>0.67455248751636454</c:v>
                </c:pt>
                <c:pt idx="162">
                  <c:v>0.66504000064691182</c:v>
                </c:pt>
                <c:pt idx="163">
                  <c:v>0.6941536285976776</c:v>
                </c:pt>
                <c:pt idx="164">
                  <c:v>0.75202943591741656</c:v>
                </c:pt>
                <c:pt idx="165">
                  <c:v>0.70965326196721179</c:v>
                </c:pt>
                <c:pt idx="166">
                  <c:v>0.68936901431049902</c:v>
                </c:pt>
                <c:pt idx="167">
                  <c:v>0.69034395635598944</c:v>
                </c:pt>
                <c:pt idx="168">
                  <c:v>0.70102380344574355</c:v>
                </c:pt>
                <c:pt idx="169">
                  <c:v>0.74860119721543283</c:v>
                </c:pt>
                <c:pt idx="170">
                  <c:v>0.7762707207891909</c:v>
                </c:pt>
                <c:pt idx="171">
                  <c:v>0.69020042508409751</c:v>
                </c:pt>
                <c:pt idx="172">
                  <c:v>0.6579261473680309</c:v>
                </c:pt>
                <c:pt idx="173">
                  <c:v>0.60084805997666291</c:v>
                </c:pt>
                <c:pt idx="174">
                  <c:v>0.61161938755048595</c:v>
                </c:pt>
                <c:pt idx="175">
                  <c:v>0.61272509827482602</c:v>
                </c:pt>
                <c:pt idx="176">
                  <c:v>0.63978923061066573</c:v>
                </c:pt>
                <c:pt idx="177">
                  <c:v>0.7214442878512185</c:v>
                </c:pt>
                <c:pt idx="178">
                  <c:v>0.78309572305736552</c:v>
                </c:pt>
                <c:pt idx="179">
                  <c:v>0.88096328180100136</c:v>
                </c:pt>
                <c:pt idx="180">
                  <c:v>0.86111255375907703</c:v>
                </c:pt>
                <c:pt idx="181">
                  <c:v>0.93281020839101603</c:v>
                </c:pt>
                <c:pt idx="182">
                  <c:v>0.93123799567948673</c:v>
                </c:pt>
                <c:pt idx="183">
                  <c:v>0.96422581730570611</c:v>
                </c:pt>
                <c:pt idx="184">
                  <c:v>0.9474221616885945</c:v>
                </c:pt>
                <c:pt idx="185">
                  <c:v>0.98120104950530773</c:v>
                </c:pt>
                <c:pt idx="186">
                  <c:v>0.93648850845675136</c:v>
                </c:pt>
                <c:pt idx="187">
                  <c:v>0.90420896051239208</c:v>
                </c:pt>
                <c:pt idx="188">
                  <c:v>0.9445075331381686</c:v>
                </c:pt>
                <c:pt idx="189">
                  <c:v>0.90845783818979553</c:v>
                </c:pt>
                <c:pt idx="190">
                  <c:v>0.90556739381496831</c:v>
                </c:pt>
                <c:pt idx="191">
                  <c:v>0.92647078821724549</c:v>
                </c:pt>
                <c:pt idx="192">
                  <c:v>0.9167713940262</c:v>
                </c:pt>
                <c:pt idx="193">
                  <c:v>0.91635963706567192</c:v>
                </c:pt>
                <c:pt idx="194">
                  <c:v>0.92325769935898683</c:v>
                </c:pt>
                <c:pt idx="195">
                  <c:v>0.91838938474395848</c:v>
                </c:pt>
              </c:numCache>
            </c:numRef>
          </c:yVal>
        </c:ser>
        <c:axId val="80931456"/>
        <c:axId val="80950016"/>
      </c:scatterChart>
      <c:scatterChart>
        <c:scatterStyle val="lineMarker"/>
        <c:ser>
          <c:idx val="0"/>
          <c:order val="0"/>
          <c:tx>
            <c:strRef>
              <c:f>'MiniSipper-All-Sample.dat'!$EJ$1</c:f>
              <c:strCache>
                <c:ptCount val="1"/>
                <c:pt idx="0">
                  <c:v>Cd-114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'MiniSipper-All-Sample.dat'!$CR$5:$CR$200</c:f>
              <c:numCache>
                <c:formatCode>m/d/yy\ h:mm;@</c:formatCode>
                <c:ptCount val="196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6">
                  <c:v>40372.75</c:v>
                </c:pt>
                <c:pt idx="107">
                  <c:v>40372.25</c:v>
                </c:pt>
                <c:pt idx="108">
                  <c:v>40371.75</c:v>
                </c:pt>
                <c:pt idx="109">
                  <c:v>40371.25</c:v>
                </c:pt>
                <c:pt idx="110">
                  <c:v>40370.75</c:v>
                </c:pt>
                <c:pt idx="111">
                  <c:v>40370.25</c:v>
                </c:pt>
                <c:pt idx="112">
                  <c:v>40369.75</c:v>
                </c:pt>
                <c:pt idx="113">
                  <c:v>40369.25</c:v>
                </c:pt>
                <c:pt idx="114">
                  <c:v>40368.75</c:v>
                </c:pt>
                <c:pt idx="115">
                  <c:v>40368.25</c:v>
                </c:pt>
                <c:pt idx="116">
                  <c:v>40367.75</c:v>
                </c:pt>
                <c:pt idx="117">
                  <c:v>40367.25</c:v>
                </c:pt>
                <c:pt idx="118">
                  <c:v>40366.75</c:v>
                </c:pt>
                <c:pt idx="119">
                  <c:v>40366.25</c:v>
                </c:pt>
                <c:pt idx="120">
                  <c:v>40365.75</c:v>
                </c:pt>
                <c:pt idx="121">
                  <c:v>40365.25</c:v>
                </c:pt>
                <c:pt idx="122">
                  <c:v>40364.75</c:v>
                </c:pt>
                <c:pt idx="123">
                  <c:v>40364.25</c:v>
                </c:pt>
                <c:pt idx="124">
                  <c:v>40363.75</c:v>
                </c:pt>
                <c:pt idx="125">
                  <c:v>40363.25</c:v>
                </c:pt>
                <c:pt idx="126">
                  <c:v>40362.75</c:v>
                </c:pt>
                <c:pt idx="127">
                  <c:v>40362.25</c:v>
                </c:pt>
                <c:pt idx="128">
                  <c:v>40361.75</c:v>
                </c:pt>
                <c:pt idx="129">
                  <c:v>40361.25</c:v>
                </c:pt>
                <c:pt idx="130">
                  <c:v>40360.75</c:v>
                </c:pt>
                <c:pt idx="131">
                  <c:v>40360.25</c:v>
                </c:pt>
                <c:pt idx="132">
                  <c:v>40359.75</c:v>
                </c:pt>
                <c:pt idx="133">
                  <c:v>40359.25</c:v>
                </c:pt>
                <c:pt idx="134">
                  <c:v>40358.75</c:v>
                </c:pt>
                <c:pt idx="135">
                  <c:v>40358.25</c:v>
                </c:pt>
                <c:pt idx="136">
                  <c:v>40357.75</c:v>
                </c:pt>
                <c:pt idx="137">
                  <c:v>40357.25</c:v>
                </c:pt>
                <c:pt idx="138">
                  <c:v>40356.75</c:v>
                </c:pt>
                <c:pt idx="139">
                  <c:v>40356.25</c:v>
                </c:pt>
                <c:pt idx="140">
                  <c:v>40355.75</c:v>
                </c:pt>
                <c:pt idx="141">
                  <c:v>40355.25</c:v>
                </c:pt>
                <c:pt idx="142">
                  <c:v>40354.75</c:v>
                </c:pt>
                <c:pt idx="143">
                  <c:v>40354.25</c:v>
                </c:pt>
                <c:pt idx="144">
                  <c:v>40353.75</c:v>
                </c:pt>
                <c:pt idx="145">
                  <c:v>40353.25</c:v>
                </c:pt>
                <c:pt idx="146">
                  <c:v>40352.75</c:v>
                </c:pt>
                <c:pt idx="147">
                  <c:v>40352.25</c:v>
                </c:pt>
                <c:pt idx="151">
                  <c:v>40417.583333333336</c:v>
                </c:pt>
                <c:pt idx="152">
                  <c:v>40410.138888888891</c:v>
                </c:pt>
                <c:pt idx="153">
                  <c:v>40402.694444444453</c:v>
                </c:pt>
                <c:pt idx="154">
                  <c:v>40395.250000000015</c:v>
                </c:pt>
                <c:pt idx="155">
                  <c:v>40387.805555555591</c:v>
                </c:pt>
                <c:pt idx="156">
                  <c:v>40380.361111111124</c:v>
                </c:pt>
                <c:pt idx="160">
                  <c:v>40459.583333333336</c:v>
                </c:pt>
                <c:pt idx="161">
                  <c:v>40458.916666666664</c:v>
                </c:pt>
                <c:pt idx="162">
                  <c:v>40458.25</c:v>
                </c:pt>
                <c:pt idx="163">
                  <c:v>40457.583333333336</c:v>
                </c:pt>
                <c:pt idx="164">
                  <c:v>40456.916666666664</c:v>
                </c:pt>
                <c:pt idx="165">
                  <c:v>40456.25</c:v>
                </c:pt>
                <c:pt idx="166">
                  <c:v>40455.583333333336</c:v>
                </c:pt>
                <c:pt idx="167">
                  <c:v>40454.916666666664</c:v>
                </c:pt>
                <c:pt idx="168">
                  <c:v>40454.25</c:v>
                </c:pt>
                <c:pt idx="169">
                  <c:v>40453.583333333336</c:v>
                </c:pt>
                <c:pt idx="170">
                  <c:v>40452.916666666664</c:v>
                </c:pt>
                <c:pt idx="171">
                  <c:v>40452.25</c:v>
                </c:pt>
                <c:pt idx="172">
                  <c:v>40451.583333333336</c:v>
                </c:pt>
                <c:pt idx="173">
                  <c:v>40450.916666666664</c:v>
                </c:pt>
                <c:pt idx="174">
                  <c:v>40450.25</c:v>
                </c:pt>
                <c:pt idx="175">
                  <c:v>40449.583333333336</c:v>
                </c:pt>
                <c:pt idx="176">
                  <c:v>40448.916666666664</c:v>
                </c:pt>
                <c:pt idx="177">
                  <c:v>40448.25</c:v>
                </c:pt>
                <c:pt idx="178">
                  <c:v>40447.583333333336</c:v>
                </c:pt>
                <c:pt idx="179">
                  <c:v>40446.916666666664</c:v>
                </c:pt>
                <c:pt idx="180">
                  <c:v>40446.25</c:v>
                </c:pt>
                <c:pt idx="181">
                  <c:v>40445.583333333336</c:v>
                </c:pt>
                <c:pt idx="182">
                  <c:v>40444.916666666664</c:v>
                </c:pt>
                <c:pt idx="183">
                  <c:v>40444.25</c:v>
                </c:pt>
                <c:pt idx="184">
                  <c:v>40443.583333333336</c:v>
                </c:pt>
                <c:pt idx="185">
                  <c:v>40442.916666666664</c:v>
                </c:pt>
                <c:pt idx="186">
                  <c:v>40442.25</c:v>
                </c:pt>
                <c:pt idx="187">
                  <c:v>40441.583333333336</c:v>
                </c:pt>
                <c:pt idx="188">
                  <c:v>40440.916666666664</c:v>
                </c:pt>
                <c:pt idx="189">
                  <c:v>40440.25</c:v>
                </c:pt>
                <c:pt idx="190">
                  <c:v>40439.583333333336</c:v>
                </c:pt>
                <c:pt idx="191">
                  <c:v>40438.916666666664</c:v>
                </c:pt>
                <c:pt idx="192">
                  <c:v>40438.25</c:v>
                </c:pt>
                <c:pt idx="193">
                  <c:v>40437.583333333336</c:v>
                </c:pt>
                <c:pt idx="194">
                  <c:v>40436.916666666664</c:v>
                </c:pt>
                <c:pt idx="195">
                  <c:v>40436.25</c:v>
                </c:pt>
              </c:numCache>
            </c:numRef>
          </c:xVal>
          <c:yVal>
            <c:numRef>
              <c:f>'MiniSipper-All-Sample.dat'!$EJ$5:$EJ$200</c:f>
              <c:numCache>
                <c:formatCode>0.00</c:formatCode>
                <c:ptCount val="196"/>
                <c:pt idx="0">
                  <c:v>2.1875917978210799E-2</c:v>
                </c:pt>
                <c:pt idx="1">
                  <c:v>2.351763372206914E-2</c:v>
                </c:pt>
                <c:pt idx="2">
                  <c:v>2.2523889365196868E-2</c:v>
                </c:pt>
                <c:pt idx="3">
                  <c:v>2.3875682378031511E-2</c:v>
                </c:pt>
                <c:pt idx="4">
                  <c:v>4.4729832521261927E-2</c:v>
                </c:pt>
                <c:pt idx="5">
                  <c:v>5.5227784174145332E-2</c:v>
                </c:pt>
                <c:pt idx="6">
                  <c:v>5.9358613095772644E-2</c:v>
                </c:pt>
                <c:pt idx="7">
                  <c:v>4.9033467107941202E-2</c:v>
                </c:pt>
                <c:pt idx="8">
                  <c:v>3.3478286100696301E-2</c:v>
                </c:pt>
                <c:pt idx="9">
                  <c:v>3.7607357111962843E-2</c:v>
                </c:pt>
                <c:pt idx="10">
                  <c:v>3.898584534965354E-2</c:v>
                </c:pt>
                <c:pt idx="11">
                  <c:v>2.6956042990064589E-2</c:v>
                </c:pt>
                <c:pt idx="12">
                  <c:v>1.2710384494713936E-2</c:v>
                </c:pt>
                <c:pt idx="13">
                  <c:v>1.1541797791327343E-2</c:v>
                </c:pt>
                <c:pt idx="14">
                  <c:v>8.6052482948479701E-3</c:v>
                </c:pt>
                <c:pt idx="15">
                  <c:v>7.8183117377008064E-3</c:v>
                </c:pt>
                <c:pt idx="16">
                  <c:v>5.4751062567021461E-3</c:v>
                </c:pt>
                <c:pt idx="17">
                  <c:v>6.134875017445255E-3</c:v>
                </c:pt>
                <c:pt idx="18">
                  <c:v>6.2863616185255241E-3</c:v>
                </c:pt>
                <c:pt idx="19">
                  <c:v>4.9058593963166508E-3</c:v>
                </c:pt>
                <c:pt idx="20">
                  <c:v>4.3273755937262527E-3</c:v>
                </c:pt>
                <c:pt idx="21">
                  <c:v>4.3420141735475643E-3</c:v>
                </c:pt>
                <c:pt idx="22">
                  <c:v>4.3331586959582538E-3</c:v>
                </c:pt>
                <c:pt idx="23">
                  <c:v>5.0261276789536416E-3</c:v>
                </c:pt>
                <c:pt idx="24">
                  <c:v>5.9570379298272561E-3</c:v>
                </c:pt>
                <c:pt idx="25">
                  <c:v>5.8920517983947146E-3</c:v>
                </c:pt>
                <c:pt idx="26">
                  <c:v>6.6621376454886264E-3</c:v>
                </c:pt>
                <c:pt idx="27">
                  <c:v>7.5335632035360908E-3</c:v>
                </c:pt>
                <c:pt idx="28">
                  <c:v>5.9796526190832588E-3</c:v>
                </c:pt>
                <c:pt idx="29">
                  <c:v>4.4882132317650867E-3</c:v>
                </c:pt>
                <c:pt idx="30">
                  <c:v>3.5713983945557417E-3</c:v>
                </c:pt>
                <c:pt idx="31">
                  <c:v>1.8670391911675222E-3</c:v>
                </c:pt>
                <c:pt idx="32">
                  <c:v>1.5890940818367907E-3</c:v>
                </c:pt>
                <c:pt idx="33">
                  <c:v>1.0585999594992443E-3</c:v>
                </c:pt>
                <c:pt idx="34">
                  <c:v>1.0686422206473872E-3</c:v>
                </c:pt>
                <c:pt idx="35">
                  <c:v>1.0416673425306634E-3</c:v>
                </c:pt>
                <c:pt idx="36">
                  <c:v>9.590637246200569E-4</c:v>
                </c:pt>
                <c:pt idx="37">
                  <c:v>8.6688448157279797E-4</c:v>
                </c:pt>
                <c:pt idx="38">
                  <c:v>8.1615008051077889E-4</c:v>
                </c:pt>
                <c:pt idx="39">
                  <c:v>5.6734424488689744E-4</c:v>
                </c:pt>
                <c:pt idx="40">
                  <c:v>5.0966344537604295E-4</c:v>
                </c:pt>
                <c:pt idx="41">
                  <c:v>4.6396047494190332E-4</c:v>
                </c:pt>
                <c:pt idx="42">
                  <c:v>4.5021253396129702E-4</c:v>
                </c:pt>
                <c:pt idx="43">
                  <c:v>4.5972101706669009E-4</c:v>
                </c:pt>
                <c:pt idx="44">
                  <c:v>3.3180044706570839E-4</c:v>
                </c:pt>
                <c:pt idx="45">
                  <c:v>4.1121061033766714E-4</c:v>
                </c:pt>
                <c:pt idx="46">
                  <c:v>3.2883476846151872E-4</c:v>
                </c:pt>
                <c:pt idx="47">
                  <c:v>4.1731013182600123E-4</c:v>
                </c:pt>
                <c:pt idx="48">
                  <c:v>3.9958532324174765E-4</c:v>
                </c:pt>
                <c:pt idx="49">
                  <c:v>3.6239475623219371E-4</c:v>
                </c:pt>
                <c:pt idx="50">
                  <c:v>5.8815850704040313E-4</c:v>
                </c:pt>
                <c:pt idx="51">
                  <c:v>6.5812697875611086E-4</c:v>
                </c:pt>
                <c:pt idx="52">
                  <c:v>6.9693571011449789E-4</c:v>
                </c:pt>
                <c:pt idx="53">
                  <c:v>7.1782708529906207E-4</c:v>
                </c:pt>
                <c:pt idx="54">
                  <c:v>7.809492302965651E-4</c:v>
                </c:pt>
                <c:pt idx="55">
                  <c:v>8.0420524341597965E-4</c:v>
                </c:pt>
                <c:pt idx="56">
                  <c:v>8.4354631799907838E-4</c:v>
                </c:pt>
                <c:pt idx="57">
                  <c:v>7.984738783861537E-4</c:v>
                </c:pt>
                <c:pt idx="58">
                  <c:v>8.3723749585697344E-4</c:v>
                </c:pt>
                <c:pt idx="59">
                  <c:v>8.0666042644397568E-4</c:v>
                </c:pt>
                <c:pt idx="60">
                  <c:v>8.1123573145753267E-4</c:v>
                </c:pt>
                <c:pt idx="61">
                  <c:v>8.6462270331634484E-4</c:v>
                </c:pt>
                <c:pt idx="62">
                  <c:v>8.5817133822628055E-4</c:v>
                </c:pt>
                <c:pt idx="63">
                  <c:v>8.1796618357785262E-4</c:v>
                </c:pt>
                <c:pt idx="64">
                  <c:v>9.1173372134427193E-4</c:v>
                </c:pt>
                <c:pt idx="65">
                  <c:v>8.8996324344962246E-4</c:v>
                </c:pt>
                <c:pt idx="66">
                  <c:v>1.0212852481748804E-3</c:v>
                </c:pt>
                <c:pt idx="67">
                  <c:v>1.0347719826773072E-3</c:v>
                </c:pt>
                <c:pt idx="68">
                  <c:v>1.0206453719015479E-3</c:v>
                </c:pt>
                <c:pt idx="69">
                  <c:v>1.1152984675999499E-3</c:v>
                </c:pt>
                <c:pt idx="70">
                  <c:v>1.08602325534923E-3</c:v>
                </c:pt>
                <c:pt idx="71">
                  <c:v>9.4877284360822469E-4</c:v>
                </c:pt>
                <c:pt idx="72">
                  <c:v>9.4219951104270317E-4</c:v>
                </c:pt>
                <c:pt idx="73">
                  <c:v>9.5491696762259673E-4</c:v>
                </c:pt>
                <c:pt idx="74">
                  <c:v>9.8416901386318362E-4</c:v>
                </c:pt>
                <c:pt idx="75">
                  <c:v>1.0695272480705301E-3</c:v>
                </c:pt>
                <c:pt idx="76">
                  <c:v>1.1225372293177621E-3</c:v>
                </c:pt>
                <c:pt idx="77">
                  <c:v>1.3060952888896719E-3</c:v>
                </c:pt>
                <c:pt idx="78">
                  <c:v>1.3595854723792767E-3</c:v>
                </c:pt>
                <c:pt idx="79">
                  <c:v>1.3614470899363843E-3</c:v>
                </c:pt>
                <c:pt idx="80">
                  <c:v>1.3959159917137753E-3</c:v>
                </c:pt>
                <c:pt idx="81">
                  <c:v>1.4352374439275735E-3</c:v>
                </c:pt>
                <c:pt idx="82">
                  <c:v>1.6453704569503683E-3</c:v>
                </c:pt>
                <c:pt idx="83">
                  <c:v>1.9883780964293539E-3</c:v>
                </c:pt>
                <c:pt idx="84">
                  <c:v>1.9614396236453183E-3</c:v>
                </c:pt>
                <c:pt idx="85">
                  <c:v>2.0465995441122848E-3</c:v>
                </c:pt>
                <c:pt idx="86">
                  <c:v>1.9513153698812364E-3</c:v>
                </c:pt>
                <c:pt idx="87">
                  <c:v>2.07647610503537E-3</c:v>
                </c:pt>
                <c:pt idx="88">
                  <c:v>2.177366641574576E-3</c:v>
                </c:pt>
                <c:pt idx="89">
                  <c:v>2.3069181531532122E-3</c:v>
                </c:pt>
                <c:pt idx="90">
                  <c:v>2.7313284573085832E-3</c:v>
                </c:pt>
                <c:pt idx="91">
                  <c:v>2.8089531309261669E-3</c:v>
                </c:pt>
                <c:pt idx="92">
                  <c:v>2.6862757468986771E-3</c:v>
                </c:pt>
                <c:pt idx="93">
                  <c:v>2.9855907229723827E-3</c:v>
                </c:pt>
                <c:pt idx="94">
                  <c:v>2.9110391625739441E-3</c:v>
                </c:pt>
                <c:pt idx="95">
                  <c:v>3.0668419162254742E-3</c:v>
                </c:pt>
                <c:pt idx="96">
                  <c:v>3.1787401502448584E-3</c:v>
                </c:pt>
                <c:pt idx="97">
                  <c:v>3.3819945787038012E-3</c:v>
                </c:pt>
                <c:pt idx="98">
                  <c:v>3.3452960911509316E-3</c:v>
                </c:pt>
                <c:pt idx="99">
                  <c:v>3.3379607570834988E-3</c:v>
                </c:pt>
                <c:pt idx="100">
                  <c:v>3.1918124883961656E-3</c:v>
                </c:pt>
                <c:pt idx="101">
                  <c:v>3.0603416160164022E-3</c:v>
                </c:pt>
                <c:pt idx="102">
                  <c:v>2.9129597652207983E-3</c:v>
                </c:pt>
                <c:pt idx="106">
                  <c:v>1.1700050174111402E-2</c:v>
                </c:pt>
                <c:pt idx="107">
                  <c:v>1.2227158454710481E-2</c:v>
                </c:pt>
                <c:pt idx="108">
                  <c:v>1.2526336099880781E-2</c:v>
                </c:pt>
                <c:pt idx="109">
                  <c:v>1.2184217872410676E-2</c:v>
                </c:pt>
                <c:pt idx="110">
                  <c:v>1.2659419467476426E-2</c:v>
                </c:pt>
                <c:pt idx="111">
                  <c:v>1.2602493240286129E-2</c:v>
                </c:pt>
                <c:pt idx="112">
                  <c:v>1.3013897858971646E-2</c:v>
                </c:pt>
                <c:pt idx="113">
                  <c:v>1.2848347711075399E-2</c:v>
                </c:pt>
                <c:pt idx="114">
                  <c:v>1.3724000207647791E-2</c:v>
                </c:pt>
                <c:pt idx="115">
                  <c:v>1.3509571098527783E-2</c:v>
                </c:pt>
                <c:pt idx="116">
                  <c:v>1.4087297482579397E-2</c:v>
                </c:pt>
                <c:pt idx="117">
                  <c:v>1.3815691792766621E-2</c:v>
                </c:pt>
                <c:pt idx="118">
                  <c:v>1.3856210169233385E-2</c:v>
                </c:pt>
                <c:pt idx="119">
                  <c:v>1.3784526430199121E-2</c:v>
                </c:pt>
                <c:pt idx="120">
                  <c:v>1.4887030193978341E-2</c:v>
                </c:pt>
                <c:pt idx="121">
                  <c:v>1.4454263748493698E-2</c:v>
                </c:pt>
                <c:pt idx="122">
                  <c:v>1.5425690892315436E-2</c:v>
                </c:pt>
                <c:pt idx="123">
                  <c:v>1.4929339897506565E-2</c:v>
                </c:pt>
                <c:pt idx="124">
                  <c:v>1.5437925585710994E-2</c:v>
                </c:pt>
                <c:pt idx="125">
                  <c:v>1.5179343532869601E-2</c:v>
                </c:pt>
                <c:pt idx="126">
                  <c:v>1.6031693602424194E-2</c:v>
                </c:pt>
                <c:pt idx="127">
                  <c:v>1.5885426931657509E-2</c:v>
                </c:pt>
                <c:pt idx="128">
                  <c:v>1.6139676698393262E-2</c:v>
                </c:pt>
                <c:pt idx="129">
                  <c:v>1.6000344823665021E-2</c:v>
                </c:pt>
                <c:pt idx="130">
                  <c:v>1.617550835627549E-2</c:v>
                </c:pt>
                <c:pt idx="131">
                  <c:v>1.6106929733826506E-2</c:v>
                </c:pt>
                <c:pt idx="132">
                  <c:v>1.6750742349791393E-2</c:v>
                </c:pt>
                <c:pt idx="133">
                  <c:v>1.6800309564096495E-2</c:v>
                </c:pt>
                <c:pt idx="134">
                  <c:v>1.7103348013477411E-2</c:v>
                </c:pt>
                <c:pt idx="135">
                  <c:v>1.7207881626873665E-2</c:v>
                </c:pt>
                <c:pt idx="136">
                  <c:v>1.7816675046027262E-2</c:v>
                </c:pt>
                <c:pt idx="137">
                  <c:v>1.7652757760594773E-2</c:v>
                </c:pt>
                <c:pt idx="138">
                  <c:v>1.8674599359348072E-2</c:v>
                </c:pt>
                <c:pt idx="139">
                  <c:v>1.84658941494402E-2</c:v>
                </c:pt>
                <c:pt idx="140">
                  <c:v>1.8745517904036203E-2</c:v>
                </c:pt>
                <c:pt idx="141">
                  <c:v>1.8700185706932854E-2</c:v>
                </c:pt>
                <c:pt idx="142">
                  <c:v>1.9326609383558582E-2</c:v>
                </c:pt>
                <c:pt idx="143">
                  <c:v>1.9285570076331911E-2</c:v>
                </c:pt>
                <c:pt idx="144">
                  <c:v>2.0293555821250711E-2</c:v>
                </c:pt>
                <c:pt idx="145">
                  <c:v>1.9467263808764977E-2</c:v>
                </c:pt>
                <c:pt idx="146">
                  <c:v>2.1088132845947641E-2</c:v>
                </c:pt>
                <c:pt idx="147">
                  <c:v>2.0866734001796988E-2</c:v>
                </c:pt>
                <c:pt idx="151">
                  <c:v>9.3594311637144219E-3</c:v>
                </c:pt>
                <c:pt idx="152">
                  <c:v>1.053138073144066E-2</c:v>
                </c:pt>
                <c:pt idx="153">
                  <c:v>9.2767103848254776E-3</c:v>
                </c:pt>
                <c:pt idx="154">
                  <c:v>1.1182191333688446E-2</c:v>
                </c:pt>
                <c:pt idx="155">
                  <c:v>8.249326095006327E-3</c:v>
                </c:pt>
                <c:pt idx="156">
                  <c:v>8.2449989852520587E-3</c:v>
                </c:pt>
                <c:pt idx="160">
                  <c:v>4.3302990526525595E-3</c:v>
                </c:pt>
                <c:pt idx="161">
                  <c:v>3.8225964159798072E-3</c:v>
                </c:pt>
                <c:pt idx="162">
                  <c:v>3.8525817855085938E-3</c:v>
                </c:pt>
                <c:pt idx="163">
                  <c:v>3.8958049790411807E-3</c:v>
                </c:pt>
                <c:pt idx="164">
                  <c:v>4.282672308196931E-3</c:v>
                </c:pt>
                <c:pt idx="165">
                  <c:v>3.9192239717302825E-3</c:v>
                </c:pt>
                <c:pt idx="166">
                  <c:v>3.8316829902551651E-3</c:v>
                </c:pt>
                <c:pt idx="167">
                  <c:v>3.9024143533017467E-3</c:v>
                </c:pt>
                <c:pt idx="168">
                  <c:v>3.8387676020155432E-3</c:v>
                </c:pt>
                <c:pt idx="169">
                  <c:v>4.2314532516360909E-3</c:v>
                </c:pt>
                <c:pt idx="170">
                  <c:v>4.2484898650439031E-3</c:v>
                </c:pt>
                <c:pt idx="171">
                  <c:v>4.2377381026106938E-3</c:v>
                </c:pt>
                <c:pt idx="172">
                  <c:v>4.3782607968907376E-3</c:v>
                </c:pt>
                <c:pt idx="173">
                  <c:v>4.3002501230784479E-3</c:v>
                </c:pt>
                <c:pt idx="174">
                  <c:v>4.3634911050152081E-3</c:v>
                </c:pt>
                <c:pt idx="175">
                  <c:v>4.5321425180177809E-3</c:v>
                </c:pt>
                <c:pt idx="176">
                  <c:v>4.5078673064961284E-3</c:v>
                </c:pt>
                <c:pt idx="177">
                  <c:v>4.4356354514712999E-3</c:v>
                </c:pt>
                <c:pt idx="178">
                  <c:v>4.5620260192894297E-3</c:v>
                </c:pt>
                <c:pt idx="179">
                  <c:v>5.2004037103961214E-3</c:v>
                </c:pt>
                <c:pt idx="180">
                  <c:v>5.0416261022862337E-3</c:v>
                </c:pt>
                <c:pt idx="181">
                  <c:v>5.4643640360410271E-3</c:v>
                </c:pt>
                <c:pt idx="182">
                  <c:v>5.5727781750153438E-3</c:v>
                </c:pt>
                <c:pt idx="183">
                  <c:v>5.6437421946000351E-3</c:v>
                </c:pt>
                <c:pt idx="184">
                  <c:v>5.4542419793386981E-3</c:v>
                </c:pt>
                <c:pt idx="185">
                  <c:v>5.6867528590362629E-3</c:v>
                </c:pt>
                <c:pt idx="186">
                  <c:v>5.5093418508073283E-3</c:v>
                </c:pt>
                <c:pt idx="187">
                  <c:v>5.4194039360911427E-3</c:v>
                </c:pt>
                <c:pt idx="188">
                  <c:v>5.3482285127217531E-3</c:v>
                </c:pt>
                <c:pt idx="189">
                  <c:v>5.1984270585640367E-3</c:v>
                </c:pt>
                <c:pt idx="190">
                  <c:v>5.3576706382334697E-3</c:v>
                </c:pt>
                <c:pt idx="191">
                  <c:v>5.5237481179926141E-3</c:v>
                </c:pt>
                <c:pt idx="192">
                  <c:v>5.3216601920568467E-3</c:v>
                </c:pt>
                <c:pt idx="193">
                  <c:v>5.3050341034914794E-3</c:v>
                </c:pt>
                <c:pt idx="194">
                  <c:v>5.2425323537153247E-3</c:v>
                </c:pt>
                <c:pt idx="195">
                  <c:v>5.2374805361834684E-3</c:v>
                </c:pt>
              </c:numCache>
            </c:numRef>
          </c:yVal>
        </c:ser>
        <c:ser>
          <c:idx val="3"/>
          <c:order val="1"/>
          <c:tx>
            <c:strRef>
              <c:f>'MiniSipper-All-Sample.dat'!$FG$1</c:f>
              <c:strCache>
                <c:ptCount val="1"/>
                <c:pt idx="0">
                  <c:v>Pb-208</c:v>
                </c:pt>
              </c:strCache>
            </c:strRef>
          </c:tx>
          <c:spPr>
            <a:ln>
              <a:solidFill>
                <a:srgbClr val="3333FF"/>
              </a:solidFill>
            </a:ln>
          </c:spPr>
          <c:marker>
            <c:symbol val="none"/>
          </c:marker>
          <c:xVal>
            <c:numRef>
              <c:f>'MiniSipper-All-Sample.dat'!$CR$5:$CR$200</c:f>
              <c:numCache>
                <c:formatCode>m/d/yy\ h:mm;@</c:formatCode>
                <c:ptCount val="196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6">
                  <c:v>40372.75</c:v>
                </c:pt>
                <c:pt idx="107">
                  <c:v>40372.25</c:v>
                </c:pt>
                <c:pt idx="108">
                  <c:v>40371.75</c:v>
                </c:pt>
                <c:pt idx="109">
                  <c:v>40371.25</c:v>
                </c:pt>
                <c:pt idx="110">
                  <c:v>40370.75</c:v>
                </c:pt>
                <c:pt idx="111">
                  <c:v>40370.25</c:v>
                </c:pt>
                <c:pt idx="112">
                  <c:v>40369.75</c:v>
                </c:pt>
                <c:pt idx="113">
                  <c:v>40369.25</c:v>
                </c:pt>
                <c:pt idx="114">
                  <c:v>40368.75</c:v>
                </c:pt>
                <c:pt idx="115">
                  <c:v>40368.25</c:v>
                </c:pt>
                <c:pt idx="116">
                  <c:v>40367.75</c:v>
                </c:pt>
                <c:pt idx="117">
                  <c:v>40367.25</c:v>
                </c:pt>
                <c:pt idx="118">
                  <c:v>40366.75</c:v>
                </c:pt>
                <c:pt idx="119">
                  <c:v>40366.25</c:v>
                </c:pt>
                <c:pt idx="120">
                  <c:v>40365.75</c:v>
                </c:pt>
                <c:pt idx="121">
                  <c:v>40365.25</c:v>
                </c:pt>
                <c:pt idx="122">
                  <c:v>40364.75</c:v>
                </c:pt>
                <c:pt idx="123">
                  <c:v>40364.25</c:v>
                </c:pt>
                <c:pt idx="124">
                  <c:v>40363.75</c:v>
                </c:pt>
                <c:pt idx="125">
                  <c:v>40363.25</c:v>
                </c:pt>
                <c:pt idx="126">
                  <c:v>40362.75</c:v>
                </c:pt>
                <c:pt idx="127">
                  <c:v>40362.25</c:v>
                </c:pt>
                <c:pt idx="128">
                  <c:v>40361.75</c:v>
                </c:pt>
                <c:pt idx="129">
                  <c:v>40361.25</c:v>
                </c:pt>
                <c:pt idx="130">
                  <c:v>40360.75</c:v>
                </c:pt>
                <c:pt idx="131">
                  <c:v>40360.25</c:v>
                </c:pt>
                <c:pt idx="132">
                  <c:v>40359.75</c:v>
                </c:pt>
                <c:pt idx="133">
                  <c:v>40359.25</c:v>
                </c:pt>
                <c:pt idx="134">
                  <c:v>40358.75</c:v>
                </c:pt>
                <c:pt idx="135">
                  <c:v>40358.25</c:v>
                </c:pt>
                <c:pt idx="136">
                  <c:v>40357.75</c:v>
                </c:pt>
                <c:pt idx="137">
                  <c:v>40357.25</c:v>
                </c:pt>
                <c:pt idx="138">
                  <c:v>40356.75</c:v>
                </c:pt>
                <c:pt idx="139">
                  <c:v>40356.25</c:v>
                </c:pt>
                <c:pt idx="140">
                  <c:v>40355.75</c:v>
                </c:pt>
                <c:pt idx="141">
                  <c:v>40355.25</c:v>
                </c:pt>
                <c:pt idx="142">
                  <c:v>40354.75</c:v>
                </c:pt>
                <c:pt idx="143">
                  <c:v>40354.25</c:v>
                </c:pt>
                <c:pt idx="144">
                  <c:v>40353.75</c:v>
                </c:pt>
                <c:pt idx="145">
                  <c:v>40353.25</c:v>
                </c:pt>
                <c:pt idx="146">
                  <c:v>40352.75</c:v>
                </c:pt>
                <c:pt idx="147">
                  <c:v>40352.25</c:v>
                </c:pt>
                <c:pt idx="151">
                  <c:v>40417.583333333336</c:v>
                </c:pt>
                <c:pt idx="152">
                  <c:v>40410.138888888891</c:v>
                </c:pt>
                <c:pt idx="153">
                  <c:v>40402.694444444453</c:v>
                </c:pt>
                <c:pt idx="154">
                  <c:v>40395.250000000015</c:v>
                </c:pt>
                <c:pt idx="155">
                  <c:v>40387.805555555591</c:v>
                </c:pt>
                <c:pt idx="156">
                  <c:v>40380.361111111124</c:v>
                </c:pt>
                <c:pt idx="160">
                  <c:v>40459.583333333336</c:v>
                </c:pt>
                <c:pt idx="161">
                  <c:v>40458.916666666664</c:v>
                </c:pt>
                <c:pt idx="162">
                  <c:v>40458.25</c:v>
                </c:pt>
                <c:pt idx="163">
                  <c:v>40457.583333333336</c:v>
                </c:pt>
                <c:pt idx="164">
                  <c:v>40456.916666666664</c:v>
                </c:pt>
                <c:pt idx="165">
                  <c:v>40456.25</c:v>
                </c:pt>
                <c:pt idx="166">
                  <c:v>40455.583333333336</c:v>
                </c:pt>
                <c:pt idx="167">
                  <c:v>40454.916666666664</c:v>
                </c:pt>
                <c:pt idx="168">
                  <c:v>40454.25</c:v>
                </c:pt>
                <c:pt idx="169">
                  <c:v>40453.583333333336</c:v>
                </c:pt>
                <c:pt idx="170">
                  <c:v>40452.916666666664</c:v>
                </c:pt>
                <c:pt idx="171">
                  <c:v>40452.25</c:v>
                </c:pt>
                <c:pt idx="172">
                  <c:v>40451.583333333336</c:v>
                </c:pt>
                <c:pt idx="173">
                  <c:v>40450.916666666664</c:v>
                </c:pt>
                <c:pt idx="174">
                  <c:v>40450.25</c:v>
                </c:pt>
                <c:pt idx="175">
                  <c:v>40449.583333333336</c:v>
                </c:pt>
                <c:pt idx="176">
                  <c:v>40448.916666666664</c:v>
                </c:pt>
                <c:pt idx="177">
                  <c:v>40448.25</c:v>
                </c:pt>
                <c:pt idx="178">
                  <c:v>40447.583333333336</c:v>
                </c:pt>
                <c:pt idx="179">
                  <c:v>40446.916666666664</c:v>
                </c:pt>
                <c:pt idx="180">
                  <c:v>40446.25</c:v>
                </c:pt>
                <c:pt idx="181">
                  <c:v>40445.583333333336</c:v>
                </c:pt>
                <c:pt idx="182">
                  <c:v>40444.916666666664</c:v>
                </c:pt>
                <c:pt idx="183">
                  <c:v>40444.25</c:v>
                </c:pt>
                <c:pt idx="184">
                  <c:v>40443.583333333336</c:v>
                </c:pt>
                <c:pt idx="185">
                  <c:v>40442.916666666664</c:v>
                </c:pt>
                <c:pt idx="186">
                  <c:v>40442.25</c:v>
                </c:pt>
                <c:pt idx="187">
                  <c:v>40441.583333333336</c:v>
                </c:pt>
                <c:pt idx="188">
                  <c:v>40440.916666666664</c:v>
                </c:pt>
                <c:pt idx="189">
                  <c:v>40440.25</c:v>
                </c:pt>
                <c:pt idx="190">
                  <c:v>40439.583333333336</c:v>
                </c:pt>
                <c:pt idx="191">
                  <c:v>40438.916666666664</c:v>
                </c:pt>
                <c:pt idx="192">
                  <c:v>40438.25</c:v>
                </c:pt>
                <c:pt idx="193">
                  <c:v>40437.583333333336</c:v>
                </c:pt>
                <c:pt idx="194">
                  <c:v>40436.916666666664</c:v>
                </c:pt>
                <c:pt idx="195">
                  <c:v>40436.25</c:v>
                </c:pt>
              </c:numCache>
            </c:numRef>
          </c:xVal>
          <c:yVal>
            <c:numRef>
              <c:f>'MiniSipper-All-Sample.dat'!$FG$5:$FG$200</c:f>
              <c:numCache>
                <c:formatCode>0.00</c:formatCode>
                <c:ptCount val="196"/>
                <c:pt idx="0">
                  <c:v>0.23031682309402648</c:v>
                </c:pt>
                <c:pt idx="1">
                  <c:v>0.24576415240603572</c:v>
                </c:pt>
                <c:pt idx="2">
                  <c:v>0.24378021347458176</c:v>
                </c:pt>
                <c:pt idx="3">
                  <c:v>0.29196332532102431</c:v>
                </c:pt>
                <c:pt idx="4">
                  <c:v>0.6410841493274495</c:v>
                </c:pt>
                <c:pt idx="5">
                  <c:v>0.92224439400981273</c:v>
                </c:pt>
                <c:pt idx="6">
                  <c:v>1.0022615553645198</c:v>
                </c:pt>
                <c:pt idx="7">
                  <c:v>0.82618103747336691</c:v>
                </c:pt>
                <c:pt idx="8">
                  <c:v>0.53549512464774451</c:v>
                </c:pt>
                <c:pt idx="9">
                  <c:v>0.68677090569498689</c:v>
                </c:pt>
                <c:pt idx="10">
                  <c:v>0.78884282690152363</c:v>
                </c:pt>
                <c:pt idx="11">
                  <c:v>0.51132909292784334</c:v>
                </c:pt>
                <c:pt idx="12">
                  <c:v>0.30046400492727088</c:v>
                </c:pt>
                <c:pt idx="13">
                  <c:v>0.41423202501340128</c:v>
                </c:pt>
                <c:pt idx="14">
                  <c:v>0.24410853106373639</c:v>
                </c:pt>
                <c:pt idx="15">
                  <c:v>0.12595980101790524</c:v>
                </c:pt>
                <c:pt idx="16">
                  <c:v>4.2309142168768257E-2</c:v>
                </c:pt>
                <c:pt idx="17">
                  <c:v>2.7726970667241571E-2</c:v>
                </c:pt>
                <c:pt idx="18">
                  <c:v>1.5574694595203279E-2</c:v>
                </c:pt>
                <c:pt idx="19">
                  <c:v>7.5016466223128521E-3</c:v>
                </c:pt>
                <c:pt idx="20">
                  <c:v>5.7133419731087119E-3</c:v>
                </c:pt>
                <c:pt idx="21">
                  <c:v>9.9841690892505351E-3</c:v>
                </c:pt>
                <c:pt idx="22">
                  <c:v>1.7997479217119673E-2</c:v>
                </c:pt>
                <c:pt idx="23">
                  <c:v>3.4419827704432006E-2</c:v>
                </c:pt>
                <c:pt idx="24">
                  <c:v>5.9575569211920684E-2</c:v>
                </c:pt>
                <c:pt idx="25">
                  <c:v>7.9955712885696403E-2</c:v>
                </c:pt>
                <c:pt idx="26">
                  <c:v>0.10108745464200357</c:v>
                </c:pt>
                <c:pt idx="27">
                  <c:v>0.11266100120501603</c:v>
                </c:pt>
                <c:pt idx="28">
                  <c:v>7.4423060009480138E-2</c:v>
                </c:pt>
                <c:pt idx="29">
                  <c:v>3.429310771272976E-2</c:v>
                </c:pt>
                <c:pt idx="30">
                  <c:v>1.1977012868327939E-2</c:v>
                </c:pt>
                <c:pt idx="31">
                  <c:v>1.956294742117341E-3</c:v>
                </c:pt>
                <c:pt idx="32">
                  <c:v>8.13562670893152E-4</c:v>
                </c:pt>
                <c:pt idx="33">
                  <c:v>2.8428774734530948E-4</c:v>
                </c:pt>
                <c:pt idx="34">
                  <c:v>2.4046603472097585E-4</c:v>
                </c:pt>
                <c:pt idx="35">
                  <c:v>1.6491352530495121E-4</c:v>
                </c:pt>
                <c:pt idx="36">
                  <c:v>1.5680011768896373E-4</c:v>
                </c:pt>
                <c:pt idx="37">
                  <c:v>1.1245123188746423E-4</c:v>
                </c:pt>
                <c:pt idx="38">
                  <c:v>9.5559648577719361E-5</c:v>
                </c:pt>
                <c:pt idx="39">
                  <c:v>7.0668705692223104E-5</c:v>
                </c:pt>
                <c:pt idx="40">
                  <c:v>5.8462061254011958E-5</c:v>
                </c:pt>
                <c:pt idx="41">
                  <c:v>1.0884153220893378E-4</c:v>
                </c:pt>
                <c:pt idx="42">
                  <c:v>4.937379917267273E-5</c:v>
                </c:pt>
                <c:pt idx="43">
                  <c:v>4.4995431650219771E-5</c:v>
                </c:pt>
                <c:pt idx="44">
                  <c:v>3.442865001452005E-5</c:v>
                </c:pt>
                <c:pt idx="45">
                  <c:v>3.6880884887335877E-5</c:v>
                </c:pt>
                <c:pt idx="46">
                  <c:v>3.4014777763103761E-5</c:v>
                </c:pt>
                <c:pt idx="47">
                  <c:v>5.3419575711046237E-5</c:v>
                </c:pt>
                <c:pt idx="48">
                  <c:v>3.7862680199544833E-5</c:v>
                </c:pt>
                <c:pt idx="49">
                  <c:v>3.2498047602902793E-5</c:v>
                </c:pt>
                <c:pt idx="50">
                  <c:v>6.7058536609880846E-5</c:v>
                </c:pt>
                <c:pt idx="51">
                  <c:v>5.3961958473723695E-5</c:v>
                </c:pt>
                <c:pt idx="52">
                  <c:v>7.3707875621938256E-5</c:v>
                </c:pt>
                <c:pt idx="53">
                  <c:v>6.0339697664711781E-5</c:v>
                </c:pt>
                <c:pt idx="54">
                  <c:v>5.598138684238231E-5</c:v>
                </c:pt>
                <c:pt idx="55">
                  <c:v>7.6476366129393924E-5</c:v>
                </c:pt>
                <c:pt idx="56">
                  <c:v>5.7831341713143745E-5</c:v>
                </c:pt>
                <c:pt idx="57">
                  <c:v>5.3179448331778468E-5</c:v>
                </c:pt>
                <c:pt idx="58">
                  <c:v>5.6895336391264192E-5</c:v>
                </c:pt>
                <c:pt idx="59">
                  <c:v>5.6435766953081092E-5</c:v>
                </c:pt>
                <c:pt idx="60">
                  <c:v>5.8935716410112695E-5</c:v>
                </c:pt>
                <c:pt idx="61">
                  <c:v>6.1671169426039793E-5</c:v>
                </c:pt>
                <c:pt idx="62">
                  <c:v>7.06409627060893E-5</c:v>
                </c:pt>
                <c:pt idx="63">
                  <c:v>4.8181287409171297E-5</c:v>
                </c:pt>
                <c:pt idx="64">
                  <c:v>6.3364461114636747E-5</c:v>
                </c:pt>
                <c:pt idx="65">
                  <c:v>5.1832743319842386E-5</c:v>
                </c:pt>
                <c:pt idx="66">
                  <c:v>6.2694182388304038E-5</c:v>
                </c:pt>
                <c:pt idx="67">
                  <c:v>6.2797975186555926E-5</c:v>
                </c:pt>
                <c:pt idx="68">
                  <c:v>5.678626734204738E-5</c:v>
                </c:pt>
                <c:pt idx="69">
                  <c:v>6.5657251206892797E-5</c:v>
                </c:pt>
                <c:pt idx="70">
                  <c:v>5.8187900186661056E-5</c:v>
                </c:pt>
                <c:pt idx="71">
                  <c:v>6.5812096925658891E-5</c:v>
                </c:pt>
                <c:pt idx="72">
                  <c:v>5.3137757346092445E-5</c:v>
                </c:pt>
                <c:pt idx="73">
                  <c:v>4.400171679113088E-5</c:v>
                </c:pt>
                <c:pt idx="74">
                  <c:v>4.5631987963096807E-5</c:v>
                </c:pt>
                <c:pt idx="75">
                  <c:v>6.2034925320609654E-5</c:v>
                </c:pt>
                <c:pt idx="76">
                  <c:v>5.6560694520661001E-5</c:v>
                </c:pt>
                <c:pt idx="77">
                  <c:v>6.1147141522141881E-5</c:v>
                </c:pt>
                <c:pt idx="78">
                  <c:v>9.191460228827851E-5</c:v>
                </c:pt>
                <c:pt idx="79">
                  <c:v>6.5640737579304126E-5</c:v>
                </c:pt>
                <c:pt idx="80">
                  <c:v>6.9249507924282156E-5</c:v>
                </c:pt>
                <c:pt idx="81">
                  <c:v>6.8773262591330394E-5</c:v>
                </c:pt>
                <c:pt idx="82">
                  <c:v>7.4334662075611522E-5</c:v>
                </c:pt>
                <c:pt idx="83">
                  <c:v>9.1383311995543688E-5</c:v>
                </c:pt>
                <c:pt idx="84">
                  <c:v>8.2297065637104016E-5</c:v>
                </c:pt>
                <c:pt idx="85">
                  <c:v>8.683009910158659E-5</c:v>
                </c:pt>
                <c:pt idx="86">
                  <c:v>1.0087778803068528E-4</c:v>
                </c:pt>
                <c:pt idx="87">
                  <c:v>8.026880939390056E-5</c:v>
                </c:pt>
                <c:pt idx="88">
                  <c:v>8.0483906067118613E-5</c:v>
                </c:pt>
                <c:pt idx="89">
                  <c:v>6.388632097734448E-5</c:v>
                </c:pt>
                <c:pt idx="90">
                  <c:v>1.1183358854154599E-4</c:v>
                </c:pt>
                <c:pt idx="91">
                  <c:v>9.3905583127691712E-5</c:v>
                </c:pt>
                <c:pt idx="92">
                  <c:v>9.2795781087482571E-5</c:v>
                </c:pt>
                <c:pt idx="93">
                  <c:v>1.0338950883153914E-4</c:v>
                </c:pt>
                <c:pt idx="94">
                  <c:v>1.0653554717797975E-4</c:v>
                </c:pt>
                <c:pt idx="95">
                  <c:v>1.2022925721562706E-4</c:v>
                </c:pt>
                <c:pt idx="96">
                  <c:v>1.0815084653948932E-4</c:v>
                </c:pt>
                <c:pt idx="97">
                  <c:v>1.1578747957163621E-4</c:v>
                </c:pt>
                <c:pt idx="98">
                  <c:v>1.0224077846837118E-4</c:v>
                </c:pt>
                <c:pt idx="99">
                  <c:v>8.1528604745754907E-5</c:v>
                </c:pt>
                <c:pt idx="100">
                  <c:v>8.9621055339063181E-5</c:v>
                </c:pt>
                <c:pt idx="101">
                  <c:v>9.8304340697984337E-5</c:v>
                </c:pt>
                <c:pt idx="102">
                  <c:v>9.3942748382435995E-5</c:v>
                </c:pt>
                <c:pt idx="106">
                  <c:v>1.0833946855983078E-2</c:v>
                </c:pt>
                <c:pt idx="107">
                  <c:v>9.3720054635345797E-3</c:v>
                </c:pt>
                <c:pt idx="108">
                  <c:v>1.1616870074509825E-2</c:v>
                </c:pt>
                <c:pt idx="109">
                  <c:v>1.2998129852936748E-2</c:v>
                </c:pt>
                <c:pt idx="110">
                  <c:v>1.447513333101846E-2</c:v>
                </c:pt>
                <c:pt idx="111">
                  <c:v>1.5449157302572011E-2</c:v>
                </c:pt>
                <c:pt idx="112">
                  <c:v>1.9227341546171287E-2</c:v>
                </c:pt>
                <c:pt idx="113">
                  <c:v>2.0122367644558607E-2</c:v>
                </c:pt>
                <c:pt idx="114">
                  <c:v>2.672021543255217E-2</c:v>
                </c:pt>
                <c:pt idx="115">
                  <c:v>2.8646240100582174E-2</c:v>
                </c:pt>
                <c:pt idx="116">
                  <c:v>3.3660731517873368E-2</c:v>
                </c:pt>
                <c:pt idx="117">
                  <c:v>3.5305991424970005E-2</c:v>
                </c:pt>
                <c:pt idx="118">
                  <c:v>4.0174405838429669E-2</c:v>
                </c:pt>
                <c:pt idx="119">
                  <c:v>4.6587213888478411E-2</c:v>
                </c:pt>
                <c:pt idx="120">
                  <c:v>5.2418443940916916E-2</c:v>
                </c:pt>
                <c:pt idx="121">
                  <c:v>5.6917639429645991E-2</c:v>
                </c:pt>
                <c:pt idx="122">
                  <c:v>6.6532613782422853E-2</c:v>
                </c:pt>
                <c:pt idx="123">
                  <c:v>6.2635858190112914E-2</c:v>
                </c:pt>
                <c:pt idx="124">
                  <c:v>6.7415442717805682E-2</c:v>
                </c:pt>
                <c:pt idx="125">
                  <c:v>6.6681080507068877E-2</c:v>
                </c:pt>
                <c:pt idx="126">
                  <c:v>7.7273821784019078E-2</c:v>
                </c:pt>
                <c:pt idx="127">
                  <c:v>7.7878666960879153E-2</c:v>
                </c:pt>
                <c:pt idx="128">
                  <c:v>8.104916857809974E-2</c:v>
                </c:pt>
                <c:pt idx="129">
                  <c:v>8.261060996067969E-2</c:v>
                </c:pt>
                <c:pt idx="130">
                  <c:v>8.5531744291581793E-2</c:v>
                </c:pt>
                <c:pt idx="131">
                  <c:v>9.0116687256844755E-2</c:v>
                </c:pt>
                <c:pt idx="132">
                  <c:v>9.5596273646222904E-2</c:v>
                </c:pt>
                <c:pt idx="133">
                  <c:v>9.3853826996769071E-2</c:v>
                </c:pt>
                <c:pt idx="134">
                  <c:v>0.1001554624012143</c:v>
                </c:pt>
                <c:pt idx="135">
                  <c:v>0.10109954150622483</c:v>
                </c:pt>
                <c:pt idx="136">
                  <c:v>0.10427429131569643</c:v>
                </c:pt>
                <c:pt idx="137">
                  <c:v>0.10932578391249992</c:v>
                </c:pt>
                <c:pt idx="138">
                  <c:v>0.11804375937881337</c:v>
                </c:pt>
                <c:pt idx="139">
                  <c:v>0.12325119758518277</c:v>
                </c:pt>
                <c:pt idx="140">
                  <c:v>0.1260882342340279</c:v>
                </c:pt>
                <c:pt idx="141">
                  <c:v>0.12743891953984779</c:v>
                </c:pt>
                <c:pt idx="142">
                  <c:v>0.13929675306189193</c:v>
                </c:pt>
                <c:pt idx="143">
                  <c:v>0.14575469844708094</c:v>
                </c:pt>
                <c:pt idx="144">
                  <c:v>0.1559343831572878</c:v>
                </c:pt>
                <c:pt idx="145">
                  <c:v>0.15954902736682067</c:v>
                </c:pt>
                <c:pt idx="146">
                  <c:v>0.1786431729730053</c:v>
                </c:pt>
                <c:pt idx="147">
                  <c:v>0.17688625680678591</c:v>
                </c:pt>
                <c:pt idx="151">
                  <c:v>4.2496978027628928E-3</c:v>
                </c:pt>
                <c:pt idx="152">
                  <c:v>4.510654690892256E-3</c:v>
                </c:pt>
                <c:pt idx="153">
                  <c:v>4.0689782928754617E-3</c:v>
                </c:pt>
                <c:pt idx="154">
                  <c:v>5.1611101775118707E-3</c:v>
                </c:pt>
                <c:pt idx="155">
                  <c:v>4.1374317132229204E-3</c:v>
                </c:pt>
                <c:pt idx="156">
                  <c:v>4.5084273078647083E-3</c:v>
                </c:pt>
                <c:pt idx="160">
                  <c:v>1.0682475039845145E-3</c:v>
                </c:pt>
                <c:pt idx="161">
                  <c:v>5.8358705088885432E-4</c:v>
                </c:pt>
                <c:pt idx="162">
                  <c:v>5.4419601416599817E-4</c:v>
                </c:pt>
                <c:pt idx="163">
                  <c:v>5.6760558781660637E-4</c:v>
                </c:pt>
                <c:pt idx="164">
                  <c:v>5.6152988854252153E-4</c:v>
                </c:pt>
                <c:pt idx="165">
                  <c:v>6.3023349915364703E-4</c:v>
                </c:pt>
                <c:pt idx="166">
                  <c:v>5.7594437549877444E-4</c:v>
                </c:pt>
                <c:pt idx="167">
                  <c:v>5.739096265672866E-4</c:v>
                </c:pt>
                <c:pt idx="168">
                  <c:v>5.7976875723558851E-4</c:v>
                </c:pt>
                <c:pt idx="169">
                  <c:v>6.4848431776981584E-4</c:v>
                </c:pt>
                <c:pt idx="170">
                  <c:v>6.185107064222593E-4</c:v>
                </c:pt>
                <c:pt idx="171">
                  <c:v>6.4640570719355812E-4</c:v>
                </c:pt>
                <c:pt idx="172">
                  <c:v>6.5926693359735441E-4</c:v>
                </c:pt>
                <c:pt idx="173">
                  <c:v>6.4719520019206435E-4</c:v>
                </c:pt>
                <c:pt idx="174">
                  <c:v>6.5181392359193991E-4</c:v>
                </c:pt>
                <c:pt idx="175">
                  <c:v>6.6097786842585356E-4</c:v>
                </c:pt>
                <c:pt idx="176">
                  <c:v>6.7997869214479582E-4</c:v>
                </c:pt>
                <c:pt idx="177">
                  <c:v>6.9471056455302181E-4</c:v>
                </c:pt>
                <c:pt idx="178">
                  <c:v>7.3463566157055114E-4</c:v>
                </c:pt>
                <c:pt idx="179">
                  <c:v>8.1842388881830366E-4</c:v>
                </c:pt>
                <c:pt idx="180">
                  <c:v>8.5286608582572237E-4</c:v>
                </c:pt>
                <c:pt idx="181">
                  <c:v>9.2938267614356852E-4</c:v>
                </c:pt>
                <c:pt idx="182">
                  <c:v>9.7256845915070578E-4</c:v>
                </c:pt>
                <c:pt idx="183">
                  <c:v>1.0009212132718096E-3</c:v>
                </c:pt>
                <c:pt idx="184">
                  <c:v>9.0952218434375246E-4</c:v>
                </c:pt>
                <c:pt idx="185">
                  <c:v>1.0262970143450425E-3</c:v>
                </c:pt>
                <c:pt idx="186">
                  <c:v>9.2629080902997037E-4</c:v>
                </c:pt>
                <c:pt idx="187">
                  <c:v>1.0258366379932839E-3</c:v>
                </c:pt>
                <c:pt idx="188">
                  <c:v>1.0333800868792945E-3</c:v>
                </c:pt>
                <c:pt idx="189">
                  <c:v>9.7432598748719884E-4</c:v>
                </c:pt>
                <c:pt idx="190">
                  <c:v>1.0635919393922552E-3</c:v>
                </c:pt>
                <c:pt idx="191">
                  <c:v>1.1767920756961712E-3</c:v>
                </c:pt>
                <c:pt idx="192">
                  <c:v>1.4892537478926027E-3</c:v>
                </c:pt>
                <c:pt idx="193">
                  <c:v>1.2910136683073141E-3</c:v>
                </c:pt>
                <c:pt idx="194">
                  <c:v>1.1309800049597071E-3</c:v>
                </c:pt>
                <c:pt idx="195">
                  <c:v>1.2248741308104364E-3</c:v>
                </c:pt>
              </c:numCache>
            </c:numRef>
          </c:yVal>
        </c:ser>
        <c:axId val="80966400"/>
        <c:axId val="80951936"/>
      </c:scatterChart>
      <c:valAx>
        <c:axId val="80931456"/>
        <c:scaling>
          <c:orientation val="minMax"/>
          <c:max val="40484"/>
          <c:min val="40118"/>
        </c:scaling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0950016"/>
        <c:crosses val="autoZero"/>
        <c:crossBetween val="midCat"/>
        <c:majorUnit val="122"/>
      </c:valAx>
      <c:valAx>
        <c:axId val="80950016"/>
        <c:scaling>
          <c:orientation val="minMax"/>
          <c:max val="60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Zn Load (kg/d) - Flow (lpm/10)</a:t>
                </a:r>
              </a:p>
            </c:rich>
          </c:tx>
          <c:layout>
            <c:manualLayout>
              <c:xMode val="edge"/>
              <c:yMode val="edge"/>
              <c:x val="8.9314955033605904E-3"/>
              <c:y val="0.20650008129514791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0931456"/>
        <c:crosses val="autoZero"/>
        <c:crossBetween val="midCat"/>
      </c:valAx>
      <c:valAx>
        <c:axId val="80951936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 sz="1400"/>
                </a:pPr>
                <a:r>
                  <a:rPr lang="en-US" sz="1400"/>
                  <a:t>Cd-Pb Load (kg/d)</a:t>
                </a:r>
              </a:p>
            </c:rich>
          </c:tx>
          <c:layout/>
        </c:title>
        <c:numFmt formatCode="0.0" sourceLinked="0"/>
        <c:tickLblPos val="nextTo"/>
        <c:spPr>
          <a:ln w="19050">
            <a:solidFill>
              <a:sysClr val="windowText" lastClr="000000"/>
            </a:solidFill>
          </a:ln>
        </c:spPr>
        <c:crossAx val="80966400"/>
        <c:crosses val="max"/>
        <c:crossBetween val="midCat"/>
      </c:valAx>
      <c:valAx>
        <c:axId val="80966400"/>
        <c:scaling>
          <c:orientation val="minMax"/>
        </c:scaling>
        <c:delete val="1"/>
        <c:axPos val="b"/>
        <c:numFmt formatCode="m/d/yy\ h:mm;@" sourceLinked="1"/>
        <c:tickLblPos val="none"/>
        <c:crossAx val="80951936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8.1372216532634919E-2"/>
          <c:y val="6.4998768959189865E-2"/>
          <c:w val="0.80491065482486324"/>
          <c:h val="3.8458272361972454E-2"/>
        </c:manualLayout>
      </c:layout>
      <c:txPr>
        <a:bodyPr/>
        <a:lstStyle/>
        <a:p>
          <a:pPr>
            <a:defRPr sz="101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ysClr val="window" lastClr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 dirty="0"/>
              <a:t>Penn Mine Annual Metal Loading </a:t>
            </a:r>
          </a:p>
        </c:rich>
      </c:tx>
      <c:layout/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0.13450564948038221"/>
          <c:y val="0.11573809026084128"/>
          <c:w val="0.70913777568848735"/>
          <c:h val="0.76439889851491438"/>
        </c:manualLayout>
      </c:layout>
      <c:scatterChart>
        <c:scatterStyle val="lineMarker"/>
        <c:ser>
          <c:idx val="0"/>
          <c:order val="2"/>
          <c:tx>
            <c:strRef>
              <c:f>Sample.dat!$CJ$1</c:f>
              <c:strCache>
                <c:ptCount val="1"/>
                <c:pt idx="0">
                  <c:v>Flow</c:v>
                </c:pt>
              </c:strCache>
            </c:strRef>
          </c:tx>
          <c:spPr>
            <a:ln>
              <a:solidFill>
                <a:sysClr val="windowText" lastClr="000000"/>
              </a:solidFill>
              <a:prstDash val="sysDot"/>
            </a:ln>
          </c:spPr>
          <c:marker>
            <c:symbol val="none"/>
          </c:marker>
          <c:xVal>
            <c:numRef>
              <c:f>Sample.dat!$CH$284:$CH$756</c:f>
              <c:numCache>
                <c:formatCode>m/d/yy\ h:mm;@</c:formatCode>
                <c:ptCount val="473"/>
                <c:pt idx="0">
                  <c:v>40069.861111111066</c:v>
                </c:pt>
                <c:pt idx="1">
                  <c:v>40070.444444444496</c:v>
                </c:pt>
                <c:pt idx="2">
                  <c:v>40071.027777777774</c:v>
                </c:pt>
                <c:pt idx="3">
                  <c:v>40071.611111111066</c:v>
                </c:pt>
                <c:pt idx="4">
                  <c:v>40072.194444444445</c:v>
                </c:pt>
                <c:pt idx="5">
                  <c:v>40072.777777777774</c:v>
                </c:pt>
                <c:pt idx="6">
                  <c:v>40073.361111111066</c:v>
                </c:pt>
                <c:pt idx="7">
                  <c:v>40073.944444444496</c:v>
                </c:pt>
                <c:pt idx="8">
                  <c:v>40074.527777777774</c:v>
                </c:pt>
                <c:pt idx="9">
                  <c:v>40075.111111111066</c:v>
                </c:pt>
                <c:pt idx="10">
                  <c:v>40075.694444444445</c:v>
                </c:pt>
                <c:pt idx="11">
                  <c:v>40076.277777777774</c:v>
                </c:pt>
                <c:pt idx="12">
                  <c:v>40076.861111111066</c:v>
                </c:pt>
                <c:pt idx="13">
                  <c:v>40077.444444444496</c:v>
                </c:pt>
                <c:pt idx="14">
                  <c:v>40078.027777777774</c:v>
                </c:pt>
                <c:pt idx="15">
                  <c:v>40078.611111111066</c:v>
                </c:pt>
                <c:pt idx="16">
                  <c:v>40079.194444444445</c:v>
                </c:pt>
                <c:pt idx="17">
                  <c:v>40079.777777777774</c:v>
                </c:pt>
                <c:pt idx="18">
                  <c:v>40080.361111111066</c:v>
                </c:pt>
                <c:pt idx="19">
                  <c:v>40080.944444444496</c:v>
                </c:pt>
                <c:pt idx="20">
                  <c:v>40081.527777777774</c:v>
                </c:pt>
                <c:pt idx="21">
                  <c:v>40082.111111111066</c:v>
                </c:pt>
                <c:pt idx="22">
                  <c:v>40082.694444444445</c:v>
                </c:pt>
                <c:pt idx="23">
                  <c:v>40083.277777777774</c:v>
                </c:pt>
                <c:pt idx="24">
                  <c:v>40083.861111111066</c:v>
                </c:pt>
                <c:pt idx="25">
                  <c:v>40084.444444444496</c:v>
                </c:pt>
                <c:pt idx="26">
                  <c:v>40085.027777777774</c:v>
                </c:pt>
                <c:pt idx="27">
                  <c:v>40085.611111111066</c:v>
                </c:pt>
                <c:pt idx="28">
                  <c:v>40086.194444444445</c:v>
                </c:pt>
                <c:pt idx="29">
                  <c:v>40086.777777777774</c:v>
                </c:pt>
                <c:pt idx="30">
                  <c:v>40087.361111111066</c:v>
                </c:pt>
                <c:pt idx="31">
                  <c:v>40087.944444444496</c:v>
                </c:pt>
                <c:pt idx="32">
                  <c:v>40088.527777777774</c:v>
                </c:pt>
                <c:pt idx="33">
                  <c:v>40089.111111111066</c:v>
                </c:pt>
                <c:pt idx="34">
                  <c:v>40089.694444444445</c:v>
                </c:pt>
                <c:pt idx="35">
                  <c:v>40090.277777777774</c:v>
                </c:pt>
                <c:pt idx="36">
                  <c:v>40090.861111111066</c:v>
                </c:pt>
                <c:pt idx="37">
                  <c:v>40091.444444444496</c:v>
                </c:pt>
                <c:pt idx="38">
                  <c:v>40092.027777777774</c:v>
                </c:pt>
                <c:pt idx="39">
                  <c:v>40092.611111111066</c:v>
                </c:pt>
                <c:pt idx="40">
                  <c:v>40093.194444444445</c:v>
                </c:pt>
                <c:pt idx="41">
                  <c:v>40093.777777777774</c:v>
                </c:pt>
                <c:pt idx="42">
                  <c:v>40094.361111111066</c:v>
                </c:pt>
                <c:pt idx="46">
                  <c:v>40319.347222222423</c:v>
                </c:pt>
                <c:pt idx="47">
                  <c:v>40316.384982639036</c:v>
                </c:pt>
                <c:pt idx="48">
                  <c:v>40313.422743055657</c:v>
                </c:pt>
                <c:pt idx="49">
                  <c:v>40310.460503472415</c:v>
                </c:pt>
                <c:pt idx="50">
                  <c:v>40307.498263889036</c:v>
                </c:pt>
                <c:pt idx="51">
                  <c:v>40304.5360243057</c:v>
                </c:pt>
                <c:pt idx="52">
                  <c:v>40301.573784722314</c:v>
                </c:pt>
                <c:pt idx="53">
                  <c:v>40298.611545139029</c:v>
                </c:pt>
                <c:pt idx="54">
                  <c:v>40295.649305555635</c:v>
                </c:pt>
                <c:pt idx="55">
                  <c:v>40292.687065972357</c:v>
                </c:pt>
                <c:pt idx="56">
                  <c:v>40289.724826389021</c:v>
                </c:pt>
                <c:pt idx="57">
                  <c:v>40286.762586805635</c:v>
                </c:pt>
                <c:pt idx="58">
                  <c:v>40283.800347222394</c:v>
                </c:pt>
                <c:pt idx="59">
                  <c:v>40280.838107639014</c:v>
                </c:pt>
                <c:pt idx="60">
                  <c:v>40277.875868055678</c:v>
                </c:pt>
                <c:pt idx="61">
                  <c:v>40274.913628472343</c:v>
                </c:pt>
                <c:pt idx="62">
                  <c:v>40271.951388889007</c:v>
                </c:pt>
                <c:pt idx="63">
                  <c:v>40268.989149305671</c:v>
                </c:pt>
                <c:pt idx="64">
                  <c:v>40266.026909722335</c:v>
                </c:pt>
                <c:pt idx="65">
                  <c:v>40263.064670139</c:v>
                </c:pt>
                <c:pt idx="66">
                  <c:v>40260.102430555613</c:v>
                </c:pt>
                <c:pt idx="67">
                  <c:v>40257.140190972328</c:v>
                </c:pt>
                <c:pt idx="68">
                  <c:v>40254.177951388992</c:v>
                </c:pt>
                <c:pt idx="69">
                  <c:v>40251.215711805598</c:v>
                </c:pt>
                <c:pt idx="70">
                  <c:v>40248.253472222321</c:v>
                </c:pt>
                <c:pt idx="71">
                  <c:v>40245.291232638985</c:v>
                </c:pt>
                <c:pt idx="72">
                  <c:v>40242.328993055635</c:v>
                </c:pt>
                <c:pt idx="73">
                  <c:v>40239.366753472343</c:v>
                </c:pt>
                <c:pt idx="74">
                  <c:v>40236.404513889029</c:v>
                </c:pt>
                <c:pt idx="75">
                  <c:v>40233.442274305642</c:v>
                </c:pt>
                <c:pt idx="76">
                  <c:v>40230.480034722343</c:v>
                </c:pt>
                <c:pt idx="77">
                  <c:v>40227.517795138992</c:v>
                </c:pt>
                <c:pt idx="78">
                  <c:v>40224.555555555635</c:v>
                </c:pt>
                <c:pt idx="79">
                  <c:v>40221.593315972284</c:v>
                </c:pt>
                <c:pt idx="80">
                  <c:v>40218.631076388963</c:v>
                </c:pt>
                <c:pt idx="81">
                  <c:v>40215.668836805628</c:v>
                </c:pt>
                <c:pt idx="82">
                  <c:v>40212.706597222292</c:v>
                </c:pt>
                <c:pt idx="83">
                  <c:v>40209.744357638963</c:v>
                </c:pt>
                <c:pt idx="84">
                  <c:v>40206.78211805562</c:v>
                </c:pt>
                <c:pt idx="85">
                  <c:v>40203.819878472365</c:v>
                </c:pt>
                <c:pt idx="86">
                  <c:v>40200.857638889014</c:v>
                </c:pt>
                <c:pt idx="87">
                  <c:v>40197.895399305606</c:v>
                </c:pt>
                <c:pt idx="88">
                  <c:v>40194.933159722277</c:v>
                </c:pt>
                <c:pt idx="89">
                  <c:v>40191.970920138941</c:v>
                </c:pt>
                <c:pt idx="90">
                  <c:v>40189.008680555584</c:v>
                </c:pt>
                <c:pt idx="91">
                  <c:v>40186.04644097227</c:v>
                </c:pt>
                <c:pt idx="92">
                  <c:v>40183.084201389007</c:v>
                </c:pt>
                <c:pt idx="93">
                  <c:v>40180.121961805533</c:v>
                </c:pt>
                <c:pt idx="94">
                  <c:v>40177.159722222255</c:v>
                </c:pt>
                <c:pt idx="95">
                  <c:v>40174.197482638854</c:v>
                </c:pt>
                <c:pt idx="96">
                  <c:v>40171.235243055584</c:v>
                </c:pt>
                <c:pt idx="97">
                  <c:v>40168.273003472255</c:v>
                </c:pt>
                <c:pt idx="98">
                  <c:v>40165.310763888941</c:v>
                </c:pt>
                <c:pt idx="99">
                  <c:v>40162.348524305613</c:v>
                </c:pt>
                <c:pt idx="100">
                  <c:v>40159.386284722248</c:v>
                </c:pt>
                <c:pt idx="101">
                  <c:v>40156.424045138912</c:v>
                </c:pt>
                <c:pt idx="102">
                  <c:v>40153.461805555577</c:v>
                </c:pt>
                <c:pt idx="103">
                  <c:v>40150.499565972234</c:v>
                </c:pt>
                <c:pt idx="104">
                  <c:v>40147.537326388912</c:v>
                </c:pt>
                <c:pt idx="105">
                  <c:v>40144.575086805555</c:v>
                </c:pt>
                <c:pt idx="106">
                  <c:v>40141.612847222241</c:v>
                </c:pt>
                <c:pt idx="107">
                  <c:v>40138.650607638898</c:v>
                </c:pt>
                <c:pt idx="108">
                  <c:v>40135.688368055562</c:v>
                </c:pt>
                <c:pt idx="109">
                  <c:v>40132.726128472226</c:v>
                </c:pt>
                <c:pt idx="110">
                  <c:v>40129.763888888876</c:v>
                </c:pt>
                <c:pt idx="114">
                  <c:v>40340.458333333343</c:v>
                </c:pt>
                <c:pt idx="115">
                  <c:v>40341.041666666613</c:v>
                </c:pt>
                <c:pt idx="116">
                  <c:v>40341.624999999993</c:v>
                </c:pt>
                <c:pt idx="117">
                  <c:v>40342.208333333336</c:v>
                </c:pt>
                <c:pt idx="118">
                  <c:v>40342.791666666577</c:v>
                </c:pt>
                <c:pt idx="119">
                  <c:v>40343.375</c:v>
                </c:pt>
                <c:pt idx="120">
                  <c:v>40343.958333333343</c:v>
                </c:pt>
                <c:pt idx="121">
                  <c:v>40344.541666666613</c:v>
                </c:pt>
                <c:pt idx="122">
                  <c:v>40345.124999999993</c:v>
                </c:pt>
                <c:pt idx="123">
                  <c:v>40345.708333333336</c:v>
                </c:pt>
                <c:pt idx="124">
                  <c:v>40346.291666666577</c:v>
                </c:pt>
                <c:pt idx="125">
                  <c:v>40346.875</c:v>
                </c:pt>
                <c:pt idx="126">
                  <c:v>40347.458333333343</c:v>
                </c:pt>
                <c:pt idx="127">
                  <c:v>40348.041666666613</c:v>
                </c:pt>
                <c:pt idx="128">
                  <c:v>40348.624999999993</c:v>
                </c:pt>
                <c:pt idx="129">
                  <c:v>40349.208333333336</c:v>
                </c:pt>
                <c:pt idx="130">
                  <c:v>40349.791666666577</c:v>
                </c:pt>
                <c:pt idx="131">
                  <c:v>40350.375</c:v>
                </c:pt>
                <c:pt idx="132">
                  <c:v>40350.958333333343</c:v>
                </c:pt>
                <c:pt idx="133">
                  <c:v>40351.541666666613</c:v>
                </c:pt>
                <c:pt idx="134">
                  <c:v>40352.124999999993</c:v>
                </c:pt>
                <c:pt idx="135">
                  <c:v>40352.708333333336</c:v>
                </c:pt>
                <c:pt idx="136">
                  <c:v>40353.291666666577</c:v>
                </c:pt>
                <c:pt idx="137">
                  <c:v>40353.875</c:v>
                </c:pt>
                <c:pt idx="138">
                  <c:v>40354.458333333343</c:v>
                </c:pt>
                <c:pt idx="139">
                  <c:v>40355.041666666613</c:v>
                </c:pt>
                <c:pt idx="140">
                  <c:v>40355.624999999993</c:v>
                </c:pt>
                <c:pt idx="141">
                  <c:v>40356.208333333336</c:v>
                </c:pt>
                <c:pt idx="142">
                  <c:v>40356.791666666577</c:v>
                </c:pt>
                <c:pt idx="143">
                  <c:v>40357.375</c:v>
                </c:pt>
                <c:pt idx="144">
                  <c:v>40357.958333333343</c:v>
                </c:pt>
                <c:pt idx="145">
                  <c:v>40358.541666666613</c:v>
                </c:pt>
                <c:pt idx="146">
                  <c:v>40359.124999999993</c:v>
                </c:pt>
                <c:pt idx="147">
                  <c:v>40359.708333333336</c:v>
                </c:pt>
                <c:pt idx="148">
                  <c:v>40360.291666666577</c:v>
                </c:pt>
                <c:pt idx="149">
                  <c:v>40360.875</c:v>
                </c:pt>
                <c:pt idx="150">
                  <c:v>40361.458333333343</c:v>
                </c:pt>
                <c:pt idx="151">
                  <c:v>40362.041666666613</c:v>
                </c:pt>
                <c:pt idx="152">
                  <c:v>40362.624999999993</c:v>
                </c:pt>
                <c:pt idx="153">
                  <c:v>40363.208333333336</c:v>
                </c:pt>
                <c:pt idx="154">
                  <c:v>40363.791666666577</c:v>
                </c:pt>
                <c:pt idx="155">
                  <c:v>40364.375</c:v>
                </c:pt>
                <c:pt idx="156">
                  <c:v>40364.958333333343</c:v>
                </c:pt>
                <c:pt idx="157">
                  <c:v>40365.541666666613</c:v>
                </c:pt>
                <c:pt idx="158">
                  <c:v>40366.124999999993</c:v>
                </c:pt>
                <c:pt idx="159">
                  <c:v>40366.708333333336</c:v>
                </c:pt>
                <c:pt idx="160">
                  <c:v>40367.291666666577</c:v>
                </c:pt>
                <c:pt idx="161">
                  <c:v>40367.875</c:v>
                </c:pt>
                <c:pt idx="162">
                  <c:v>40368.458333333343</c:v>
                </c:pt>
                <c:pt idx="163">
                  <c:v>40369.041666666613</c:v>
                </c:pt>
                <c:pt idx="164">
                  <c:v>40369.624999999993</c:v>
                </c:pt>
                <c:pt idx="166">
                  <c:v>40370.791666666577</c:v>
                </c:pt>
                <c:pt idx="167">
                  <c:v>40371.375</c:v>
                </c:pt>
                <c:pt idx="168">
                  <c:v>40371.958333333343</c:v>
                </c:pt>
                <c:pt idx="169">
                  <c:v>40372.541666666613</c:v>
                </c:pt>
                <c:pt idx="170">
                  <c:v>40373.124999999993</c:v>
                </c:pt>
                <c:pt idx="171">
                  <c:v>40373.708333333336</c:v>
                </c:pt>
                <c:pt idx="172">
                  <c:v>40374.291666666577</c:v>
                </c:pt>
                <c:pt idx="173">
                  <c:v>40374.875</c:v>
                </c:pt>
                <c:pt idx="174">
                  <c:v>40375.458333333343</c:v>
                </c:pt>
                <c:pt idx="175">
                  <c:v>40376.041666666613</c:v>
                </c:pt>
                <c:pt idx="176">
                  <c:v>40376.624999999993</c:v>
                </c:pt>
                <c:pt idx="177">
                  <c:v>40377.208333333336</c:v>
                </c:pt>
                <c:pt idx="178">
                  <c:v>40377.791666666577</c:v>
                </c:pt>
                <c:pt idx="182">
                  <c:v>40460.166666666875</c:v>
                </c:pt>
                <c:pt idx="183">
                  <c:v>40459.332285115517</c:v>
                </c:pt>
                <c:pt idx="184">
                  <c:v>40458.497903564108</c:v>
                </c:pt>
                <c:pt idx="185">
                  <c:v>40457.663522012743</c:v>
                </c:pt>
                <c:pt idx="186">
                  <c:v>40456.82914046137</c:v>
                </c:pt>
                <c:pt idx="187">
                  <c:v>40455.994758910056</c:v>
                </c:pt>
                <c:pt idx="188">
                  <c:v>40455.16037735869</c:v>
                </c:pt>
                <c:pt idx="189">
                  <c:v>40454.325995807325</c:v>
                </c:pt>
                <c:pt idx="190">
                  <c:v>40453.49161425596</c:v>
                </c:pt>
                <c:pt idx="191">
                  <c:v>40452.657232704601</c:v>
                </c:pt>
                <c:pt idx="192">
                  <c:v>40451.822851153229</c:v>
                </c:pt>
                <c:pt idx="193">
                  <c:v>40450.988469601856</c:v>
                </c:pt>
                <c:pt idx="194">
                  <c:v>40450.154088050498</c:v>
                </c:pt>
                <c:pt idx="195">
                  <c:v>40449.319706499191</c:v>
                </c:pt>
                <c:pt idx="196">
                  <c:v>40448.485324947767</c:v>
                </c:pt>
                <c:pt idx="197">
                  <c:v>40447.650943396453</c:v>
                </c:pt>
                <c:pt idx="198">
                  <c:v>40446.81656184508</c:v>
                </c:pt>
                <c:pt idx="199">
                  <c:v>40445.982180293671</c:v>
                </c:pt>
                <c:pt idx="200">
                  <c:v>40445.147798742306</c:v>
                </c:pt>
                <c:pt idx="201">
                  <c:v>40444.313417191006</c:v>
                </c:pt>
                <c:pt idx="202">
                  <c:v>40443.479035639582</c:v>
                </c:pt>
                <c:pt idx="203">
                  <c:v>40442.64465408821</c:v>
                </c:pt>
                <c:pt idx="204">
                  <c:v>40441.810272536895</c:v>
                </c:pt>
                <c:pt idx="205">
                  <c:v>40440.975890985479</c:v>
                </c:pt>
                <c:pt idx="206">
                  <c:v>40440.141509434143</c:v>
                </c:pt>
                <c:pt idx="207">
                  <c:v>40439.307127882734</c:v>
                </c:pt>
                <c:pt idx="208">
                  <c:v>40438.472746331376</c:v>
                </c:pt>
                <c:pt idx="209">
                  <c:v>40437.638364779996</c:v>
                </c:pt>
                <c:pt idx="210">
                  <c:v>40436.803983228652</c:v>
                </c:pt>
                <c:pt idx="211">
                  <c:v>40435.969601677243</c:v>
                </c:pt>
                <c:pt idx="212">
                  <c:v>40435.135220125921</c:v>
                </c:pt>
                <c:pt idx="213">
                  <c:v>40434.300838574622</c:v>
                </c:pt>
                <c:pt idx="214">
                  <c:v>40433.466457023191</c:v>
                </c:pt>
                <c:pt idx="215">
                  <c:v>40432.632075471833</c:v>
                </c:pt>
                <c:pt idx="216">
                  <c:v>40431.797693920424</c:v>
                </c:pt>
                <c:pt idx="217">
                  <c:v>40430.963312369095</c:v>
                </c:pt>
                <c:pt idx="218">
                  <c:v>40430.128930817678</c:v>
                </c:pt>
                <c:pt idx="219">
                  <c:v>40429.294549266364</c:v>
                </c:pt>
                <c:pt idx="220">
                  <c:v>40428.460167714984</c:v>
                </c:pt>
                <c:pt idx="221">
                  <c:v>40427.625786163539</c:v>
                </c:pt>
                <c:pt idx="222">
                  <c:v>40426.791404612159</c:v>
                </c:pt>
                <c:pt idx="223">
                  <c:v>40425.957023060902</c:v>
                </c:pt>
                <c:pt idx="224">
                  <c:v>40425.122641509493</c:v>
                </c:pt>
                <c:pt idx="225">
                  <c:v>40424.28825995823</c:v>
                </c:pt>
                <c:pt idx="226">
                  <c:v>40423.453878406894</c:v>
                </c:pt>
                <c:pt idx="227">
                  <c:v>40422.619496855434</c:v>
                </c:pt>
                <c:pt idx="228">
                  <c:v>40421.785115304083</c:v>
                </c:pt>
                <c:pt idx="229">
                  <c:v>40420.95073375271</c:v>
                </c:pt>
                <c:pt idx="230">
                  <c:v>40420.116352201345</c:v>
                </c:pt>
                <c:pt idx="231">
                  <c:v>40419.281970649979</c:v>
                </c:pt>
                <c:pt idx="232">
                  <c:v>40418.447589098643</c:v>
                </c:pt>
                <c:pt idx="233">
                  <c:v>40417.613207547234</c:v>
                </c:pt>
                <c:pt idx="234">
                  <c:v>40416.778825995883</c:v>
                </c:pt>
                <c:pt idx="235">
                  <c:v>40415.944444444576</c:v>
                </c:pt>
                <c:pt idx="236">
                  <c:v>40415.110062893153</c:v>
                </c:pt>
                <c:pt idx="237">
                  <c:v>40414.275681341744</c:v>
                </c:pt>
                <c:pt idx="238">
                  <c:v>40413.441299790466</c:v>
                </c:pt>
                <c:pt idx="239">
                  <c:v>40412.606918239093</c:v>
                </c:pt>
                <c:pt idx="240">
                  <c:v>40411.772536687684</c:v>
                </c:pt>
                <c:pt idx="241">
                  <c:v>40410.938155136333</c:v>
                </c:pt>
                <c:pt idx="242">
                  <c:v>40410.103773584924</c:v>
                </c:pt>
                <c:pt idx="243">
                  <c:v>40409.269392033551</c:v>
                </c:pt>
                <c:pt idx="244">
                  <c:v>40408.43501048223</c:v>
                </c:pt>
                <c:pt idx="245">
                  <c:v>40407.600628930864</c:v>
                </c:pt>
                <c:pt idx="246">
                  <c:v>40406.766247379499</c:v>
                </c:pt>
                <c:pt idx="247">
                  <c:v>40405.931865828141</c:v>
                </c:pt>
                <c:pt idx="248">
                  <c:v>40405.097484276754</c:v>
                </c:pt>
                <c:pt idx="249">
                  <c:v>40404.263102725323</c:v>
                </c:pt>
                <c:pt idx="250">
                  <c:v>40403.428721174037</c:v>
                </c:pt>
                <c:pt idx="251">
                  <c:v>40402.594339622672</c:v>
                </c:pt>
                <c:pt idx="252">
                  <c:v>40401.759958071307</c:v>
                </c:pt>
                <c:pt idx="253">
                  <c:v>40400.925576519934</c:v>
                </c:pt>
                <c:pt idx="254">
                  <c:v>40400.091194968576</c:v>
                </c:pt>
                <c:pt idx="255">
                  <c:v>40399.256813417211</c:v>
                </c:pt>
                <c:pt idx="256">
                  <c:v>40398.422431865802</c:v>
                </c:pt>
                <c:pt idx="257">
                  <c:v>40397.588050314524</c:v>
                </c:pt>
                <c:pt idx="258">
                  <c:v>40396.753668763064</c:v>
                </c:pt>
                <c:pt idx="259">
                  <c:v>40395.919287211735</c:v>
                </c:pt>
                <c:pt idx="260">
                  <c:v>40395.084905660384</c:v>
                </c:pt>
                <c:pt idx="261">
                  <c:v>40394.250524109018</c:v>
                </c:pt>
                <c:pt idx="265">
                  <c:v>40663.791666666577</c:v>
                </c:pt>
                <c:pt idx="266">
                  <c:v>40663.458333333343</c:v>
                </c:pt>
                <c:pt idx="267">
                  <c:v>40663.124999999993</c:v>
                </c:pt>
                <c:pt idx="268">
                  <c:v>40662.791666666577</c:v>
                </c:pt>
                <c:pt idx="269">
                  <c:v>40662.458333333343</c:v>
                </c:pt>
                <c:pt idx="270">
                  <c:v>40662.124999999993</c:v>
                </c:pt>
                <c:pt idx="271">
                  <c:v>40661.791666666577</c:v>
                </c:pt>
                <c:pt idx="272">
                  <c:v>40661.458333333343</c:v>
                </c:pt>
                <c:pt idx="273">
                  <c:v>40661.124999999993</c:v>
                </c:pt>
                <c:pt idx="274">
                  <c:v>40660.791666666577</c:v>
                </c:pt>
                <c:pt idx="275">
                  <c:v>40660.458333333343</c:v>
                </c:pt>
                <c:pt idx="276">
                  <c:v>40660.124999999993</c:v>
                </c:pt>
                <c:pt idx="277">
                  <c:v>40659.791666666577</c:v>
                </c:pt>
                <c:pt idx="278">
                  <c:v>40659.458333333343</c:v>
                </c:pt>
                <c:pt idx="279">
                  <c:v>40659.124999999993</c:v>
                </c:pt>
                <c:pt idx="280">
                  <c:v>40658.791666666577</c:v>
                </c:pt>
                <c:pt idx="281">
                  <c:v>40658.458333333343</c:v>
                </c:pt>
                <c:pt idx="282">
                  <c:v>40658.124999999993</c:v>
                </c:pt>
                <c:pt idx="283">
                  <c:v>40657.791666666577</c:v>
                </c:pt>
                <c:pt idx="284">
                  <c:v>40657.458333333343</c:v>
                </c:pt>
                <c:pt idx="285">
                  <c:v>40657.124999999993</c:v>
                </c:pt>
                <c:pt idx="286">
                  <c:v>40656.791666666577</c:v>
                </c:pt>
                <c:pt idx="287">
                  <c:v>40656.458333333343</c:v>
                </c:pt>
                <c:pt idx="288">
                  <c:v>40656.124999999993</c:v>
                </c:pt>
                <c:pt idx="289">
                  <c:v>40655.791666666577</c:v>
                </c:pt>
                <c:pt idx="290">
                  <c:v>40655.124999999993</c:v>
                </c:pt>
                <c:pt idx="291">
                  <c:v>40654.791666666577</c:v>
                </c:pt>
                <c:pt idx="292">
                  <c:v>40654.458333333343</c:v>
                </c:pt>
                <c:pt idx="293">
                  <c:v>40654.124999999993</c:v>
                </c:pt>
                <c:pt idx="294">
                  <c:v>40653.791666666577</c:v>
                </c:pt>
                <c:pt idx="295">
                  <c:v>40653.458333333343</c:v>
                </c:pt>
                <c:pt idx="296">
                  <c:v>40653.124999999993</c:v>
                </c:pt>
                <c:pt idx="297">
                  <c:v>40652.791666666577</c:v>
                </c:pt>
                <c:pt idx="298">
                  <c:v>40652.458333333343</c:v>
                </c:pt>
                <c:pt idx="299">
                  <c:v>40652.124999999993</c:v>
                </c:pt>
                <c:pt idx="300">
                  <c:v>40651.791666666577</c:v>
                </c:pt>
                <c:pt idx="301">
                  <c:v>40651.458333333343</c:v>
                </c:pt>
                <c:pt idx="302">
                  <c:v>40651.124999999993</c:v>
                </c:pt>
                <c:pt idx="303">
                  <c:v>40650.791666666577</c:v>
                </c:pt>
                <c:pt idx="304">
                  <c:v>40650.458333333343</c:v>
                </c:pt>
                <c:pt idx="305">
                  <c:v>40650.124999999993</c:v>
                </c:pt>
                <c:pt idx="306">
                  <c:v>40649.791666666577</c:v>
                </c:pt>
                <c:pt idx="307">
                  <c:v>40649.458333333343</c:v>
                </c:pt>
                <c:pt idx="308">
                  <c:v>40649.124999999993</c:v>
                </c:pt>
                <c:pt idx="309">
                  <c:v>40648.791666666577</c:v>
                </c:pt>
                <c:pt idx="310">
                  <c:v>40648.458333333343</c:v>
                </c:pt>
                <c:pt idx="311">
                  <c:v>40648.124999999993</c:v>
                </c:pt>
                <c:pt idx="312">
                  <c:v>40647.791666666577</c:v>
                </c:pt>
                <c:pt idx="313">
                  <c:v>40647.458333333343</c:v>
                </c:pt>
                <c:pt idx="314">
                  <c:v>40647.124999999993</c:v>
                </c:pt>
                <c:pt idx="315">
                  <c:v>40646.791666666577</c:v>
                </c:pt>
                <c:pt idx="316">
                  <c:v>40646.458333333343</c:v>
                </c:pt>
                <c:pt idx="317">
                  <c:v>40646.124999999993</c:v>
                </c:pt>
                <c:pt idx="318">
                  <c:v>40645.791666666577</c:v>
                </c:pt>
                <c:pt idx="319">
                  <c:v>40645.458333333343</c:v>
                </c:pt>
                <c:pt idx="320">
                  <c:v>40645.124999999993</c:v>
                </c:pt>
                <c:pt idx="321">
                  <c:v>40644.791666666577</c:v>
                </c:pt>
                <c:pt idx="322">
                  <c:v>40644.458333333343</c:v>
                </c:pt>
                <c:pt idx="323">
                  <c:v>40644.124999999993</c:v>
                </c:pt>
                <c:pt idx="324">
                  <c:v>40643.791666666577</c:v>
                </c:pt>
                <c:pt idx="325">
                  <c:v>40643.458333333343</c:v>
                </c:pt>
                <c:pt idx="326">
                  <c:v>40643.124999999993</c:v>
                </c:pt>
                <c:pt idx="327">
                  <c:v>40642.791666666577</c:v>
                </c:pt>
                <c:pt idx="328">
                  <c:v>40642.458333333343</c:v>
                </c:pt>
                <c:pt idx="329">
                  <c:v>40642.124999999993</c:v>
                </c:pt>
                <c:pt idx="330">
                  <c:v>40641.791666666577</c:v>
                </c:pt>
                <c:pt idx="331">
                  <c:v>40634.791666666577</c:v>
                </c:pt>
                <c:pt idx="332">
                  <c:v>40627.791666666577</c:v>
                </c:pt>
                <c:pt idx="333">
                  <c:v>40620.791666666577</c:v>
                </c:pt>
                <c:pt idx="334">
                  <c:v>40613.791666666577</c:v>
                </c:pt>
                <c:pt idx="335">
                  <c:v>40606.791666666577</c:v>
                </c:pt>
                <c:pt idx="336">
                  <c:v>40599.791666666577</c:v>
                </c:pt>
                <c:pt idx="337">
                  <c:v>40592.791666666577</c:v>
                </c:pt>
                <c:pt idx="338">
                  <c:v>40585.791666666577</c:v>
                </c:pt>
                <c:pt idx="339">
                  <c:v>40578.791666666577</c:v>
                </c:pt>
                <c:pt idx="340">
                  <c:v>40571.791666666577</c:v>
                </c:pt>
                <c:pt idx="341">
                  <c:v>40564.791666666577</c:v>
                </c:pt>
                <c:pt idx="342">
                  <c:v>40557.791666666577</c:v>
                </c:pt>
                <c:pt idx="343">
                  <c:v>40550.791666666577</c:v>
                </c:pt>
                <c:pt idx="344">
                  <c:v>40543.791666666577</c:v>
                </c:pt>
                <c:pt idx="345">
                  <c:v>40536.791666666577</c:v>
                </c:pt>
                <c:pt idx="346">
                  <c:v>40529.791666666577</c:v>
                </c:pt>
                <c:pt idx="347">
                  <c:v>40522.791666666577</c:v>
                </c:pt>
                <c:pt idx="348">
                  <c:v>40515.791666666577</c:v>
                </c:pt>
                <c:pt idx="349">
                  <c:v>40508.791666666577</c:v>
                </c:pt>
                <c:pt idx="350">
                  <c:v>40501.791666666577</c:v>
                </c:pt>
                <c:pt idx="351">
                  <c:v>40494.791666666577</c:v>
                </c:pt>
                <c:pt idx="352">
                  <c:v>40487.791666666577</c:v>
                </c:pt>
                <c:pt idx="356">
                  <c:v>40788.395833333103</c:v>
                </c:pt>
                <c:pt idx="357">
                  <c:v>40788.033514492599</c:v>
                </c:pt>
                <c:pt idx="358">
                  <c:v>40787.671195651899</c:v>
                </c:pt>
                <c:pt idx="359">
                  <c:v>40787.308876811381</c:v>
                </c:pt>
                <c:pt idx="360">
                  <c:v>40786.946557970856</c:v>
                </c:pt>
                <c:pt idx="361">
                  <c:v>40786.584239130243</c:v>
                </c:pt>
                <c:pt idx="362">
                  <c:v>40786.221920289572</c:v>
                </c:pt>
                <c:pt idx="363">
                  <c:v>40785.859601449134</c:v>
                </c:pt>
                <c:pt idx="364">
                  <c:v>40785.497282608485</c:v>
                </c:pt>
                <c:pt idx="365">
                  <c:v>40785.134963767872</c:v>
                </c:pt>
                <c:pt idx="366">
                  <c:v>40784.772644927325</c:v>
                </c:pt>
                <c:pt idx="367">
                  <c:v>40784.410326086763</c:v>
                </c:pt>
                <c:pt idx="368">
                  <c:v>40784.048007246238</c:v>
                </c:pt>
                <c:pt idx="369">
                  <c:v>40783.685688405596</c:v>
                </c:pt>
                <c:pt idx="370">
                  <c:v>40783.323369564983</c:v>
                </c:pt>
                <c:pt idx="371">
                  <c:v>40782.961050724458</c:v>
                </c:pt>
                <c:pt idx="372">
                  <c:v>40782.598731883874</c:v>
                </c:pt>
                <c:pt idx="373">
                  <c:v>40782.236413043305</c:v>
                </c:pt>
                <c:pt idx="374">
                  <c:v>40781.874094202743</c:v>
                </c:pt>
                <c:pt idx="375">
                  <c:v>40781.511775362153</c:v>
                </c:pt>
                <c:pt idx="376">
                  <c:v>40781.149456521576</c:v>
                </c:pt>
                <c:pt idx="377">
                  <c:v>40780.787137680985</c:v>
                </c:pt>
                <c:pt idx="378">
                  <c:v>40780.424818840474</c:v>
                </c:pt>
                <c:pt idx="379">
                  <c:v>40780.062499999847</c:v>
                </c:pt>
                <c:pt idx="380">
                  <c:v>40779.70018115922</c:v>
                </c:pt>
                <c:pt idx="381">
                  <c:v>40779.337862318695</c:v>
                </c:pt>
                <c:pt idx="382">
                  <c:v>40778.975543478176</c:v>
                </c:pt>
                <c:pt idx="383">
                  <c:v>40778.613224637535</c:v>
                </c:pt>
                <c:pt idx="384">
                  <c:v>40777.888586956447</c:v>
                </c:pt>
                <c:pt idx="385">
                  <c:v>40777.526268115806</c:v>
                </c:pt>
                <c:pt idx="386">
                  <c:v>40777.163949275193</c:v>
                </c:pt>
                <c:pt idx="387">
                  <c:v>40776.80163043466</c:v>
                </c:pt>
                <c:pt idx="388">
                  <c:v>40776.439311594091</c:v>
                </c:pt>
                <c:pt idx="389">
                  <c:v>40776.076992753508</c:v>
                </c:pt>
                <c:pt idx="390">
                  <c:v>40775.714673912931</c:v>
                </c:pt>
                <c:pt idx="391">
                  <c:v>40775.35235507242</c:v>
                </c:pt>
                <c:pt idx="392">
                  <c:v>40774.990036231779</c:v>
                </c:pt>
                <c:pt idx="393">
                  <c:v>40774.627717391195</c:v>
                </c:pt>
                <c:pt idx="394">
                  <c:v>40774.265398550575</c:v>
                </c:pt>
                <c:pt idx="395">
                  <c:v>40773.903079710035</c:v>
                </c:pt>
                <c:pt idx="396">
                  <c:v>40773.54076086943</c:v>
                </c:pt>
                <c:pt idx="397">
                  <c:v>40773.178442028897</c:v>
                </c:pt>
                <c:pt idx="398">
                  <c:v>40772.816123188342</c:v>
                </c:pt>
                <c:pt idx="399">
                  <c:v>40772.453804347788</c:v>
                </c:pt>
                <c:pt idx="400">
                  <c:v>40772.091485507088</c:v>
                </c:pt>
                <c:pt idx="401">
                  <c:v>40771.729166666519</c:v>
                </c:pt>
                <c:pt idx="402">
                  <c:v>40771.366847826059</c:v>
                </c:pt>
                <c:pt idx="403">
                  <c:v>40771.004528985439</c:v>
                </c:pt>
                <c:pt idx="404">
                  <c:v>40770.642210144935</c:v>
                </c:pt>
                <c:pt idx="405">
                  <c:v>40770.279891304286</c:v>
                </c:pt>
                <c:pt idx="406">
                  <c:v>40769.91757246371</c:v>
                </c:pt>
                <c:pt idx="407">
                  <c:v>40769.555253623133</c:v>
                </c:pt>
                <c:pt idx="408">
                  <c:v>40769.192934782557</c:v>
                </c:pt>
                <c:pt idx="409">
                  <c:v>40768.830615942024</c:v>
                </c:pt>
                <c:pt idx="410">
                  <c:v>40768.468297101412</c:v>
                </c:pt>
                <c:pt idx="411">
                  <c:v>40768.105978260828</c:v>
                </c:pt>
                <c:pt idx="412">
                  <c:v>40767.743659420252</c:v>
                </c:pt>
                <c:pt idx="413">
                  <c:v>40767.381340579675</c:v>
                </c:pt>
                <c:pt idx="414">
                  <c:v>40767.019021739085</c:v>
                </c:pt>
                <c:pt idx="415">
                  <c:v>40766.656702898566</c:v>
                </c:pt>
                <c:pt idx="416">
                  <c:v>40766.294384057925</c:v>
                </c:pt>
                <c:pt idx="417">
                  <c:v>40765.93206521737</c:v>
                </c:pt>
                <c:pt idx="418">
                  <c:v>40765.569746376794</c:v>
                </c:pt>
                <c:pt idx="419">
                  <c:v>40765.207427536174</c:v>
                </c:pt>
                <c:pt idx="420">
                  <c:v>40764.845108695634</c:v>
                </c:pt>
                <c:pt idx="421">
                  <c:v>40764.482789855065</c:v>
                </c:pt>
                <c:pt idx="422">
                  <c:v>40764.120471014474</c:v>
                </c:pt>
                <c:pt idx="423">
                  <c:v>40763.758152173912</c:v>
                </c:pt>
                <c:pt idx="424">
                  <c:v>40763.395833333336</c:v>
                </c:pt>
                <c:pt idx="425">
                  <c:v>40762.895833333336</c:v>
                </c:pt>
                <c:pt idx="426">
                  <c:v>40762.395833333336</c:v>
                </c:pt>
                <c:pt idx="427">
                  <c:v>40761.895833333336</c:v>
                </c:pt>
                <c:pt idx="428">
                  <c:v>40761.395833333336</c:v>
                </c:pt>
                <c:pt idx="429">
                  <c:v>40760.895833333336</c:v>
                </c:pt>
                <c:pt idx="430">
                  <c:v>40760.395833333336</c:v>
                </c:pt>
                <c:pt idx="431">
                  <c:v>40759.895833333336</c:v>
                </c:pt>
                <c:pt idx="432">
                  <c:v>40759.395833333336</c:v>
                </c:pt>
                <c:pt idx="433">
                  <c:v>40758.895833333336</c:v>
                </c:pt>
                <c:pt idx="434">
                  <c:v>40758.395833333336</c:v>
                </c:pt>
                <c:pt idx="435">
                  <c:v>40757.895833333336</c:v>
                </c:pt>
                <c:pt idx="436">
                  <c:v>40757.395833333336</c:v>
                </c:pt>
                <c:pt idx="437">
                  <c:v>40756.895833333336</c:v>
                </c:pt>
                <c:pt idx="438">
                  <c:v>40756.395833333336</c:v>
                </c:pt>
                <c:pt idx="439">
                  <c:v>40755.895833333336</c:v>
                </c:pt>
                <c:pt idx="440">
                  <c:v>40755.395833333336</c:v>
                </c:pt>
                <c:pt idx="441">
                  <c:v>40754.895833333336</c:v>
                </c:pt>
                <c:pt idx="442">
                  <c:v>40754.395833333336</c:v>
                </c:pt>
                <c:pt idx="443">
                  <c:v>40753.895833333336</c:v>
                </c:pt>
                <c:pt idx="444">
                  <c:v>40753.395833333336</c:v>
                </c:pt>
                <c:pt idx="445">
                  <c:v>40752.895833333336</c:v>
                </c:pt>
                <c:pt idx="446">
                  <c:v>40752.395833333336</c:v>
                </c:pt>
                <c:pt idx="447">
                  <c:v>40751.895833333336</c:v>
                </c:pt>
                <c:pt idx="448">
                  <c:v>40751.395833333336</c:v>
                </c:pt>
                <c:pt idx="449">
                  <c:v>40750.895833333336</c:v>
                </c:pt>
                <c:pt idx="450">
                  <c:v>40750.395833333336</c:v>
                </c:pt>
                <c:pt idx="451">
                  <c:v>40749.895833333336</c:v>
                </c:pt>
                <c:pt idx="452">
                  <c:v>40749.395833333336</c:v>
                </c:pt>
                <c:pt idx="453">
                  <c:v>40748.895833333336</c:v>
                </c:pt>
                <c:pt idx="454">
                  <c:v>40748.395833333336</c:v>
                </c:pt>
                <c:pt idx="455">
                  <c:v>40747.895833333336</c:v>
                </c:pt>
                <c:pt idx="456">
                  <c:v>40747.395833333336</c:v>
                </c:pt>
                <c:pt idx="457">
                  <c:v>40746.895833333336</c:v>
                </c:pt>
                <c:pt idx="458">
                  <c:v>40746.395833333336</c:v>
                </c:pt>
                <c:pt idx="459">
                  <c:v>40745.895833333336</c:v>
                </c:pt>
                <c:pt idx="460">
                  <c:v>40745.395833333336</c:v>
                </c:pt>
                <c:pt idx="461">
                  <c:v>40744.895833333336</c:v>
                </c:pt>
                <c:pt idx="462">
                  <c:v>40744.395833333336</c:v>
                </c:pt>
                <c:pt idx="463">
                  <c:v>40743.895833333336</c:v>
                </c:pt>
                <c:pt idx="464">
                  <c:v>40743.395833333336</c:v>
                </c:pt>
                <c:pt idx="465">
                  <c:v>40742.895833333336</c:v>
                </c:pt>
                <c:pt idx="466">
                  <c:v>40742.395833333336</c:v>
                </c:pt>
                <c:pt idx="467">
                  <c:v>40741.895833333336</c:v>
                </c:pt>
                <c:pt idx="468">
                  <c:v>40741.395833333336</c:v>
                </c:pt>
                <c:pt idx="469">
                  <c:v>40740.895833333336</c:v>
                </c:pt>
                <c:pt idx="470">
                  <c:v>40740.395833333336</c:v>
                </c:pt>
                <c:pt idx="471">
                  <c:v>40739.895833333336</c:v>
                </c:pt>
                <c:pt idx="472">
                  <c:v>40739.395833333336</c:v>
                </c:pt>
              </c:numCache>
            </c:numRef>
          </c:xVal>
          <c:yVal>
            <c:numRef>
              <c:f>Sample.dat!$CJ$284:$CJ$756</c:f>
              <c:numCache>
                <c:formatCode>0</c:formatCode>
                <c:ptCount val="473"/>
                <c:pt idx="0">
                  <c:v>38.008050565396537</c:v>
                </c:pt>
                <c:pt idx="1">
                  <c:v>35.474227848336248</c:v>
                </c:pt>
                <c:pt idx="2">
                  <c:v>33.162614936126054</c:v>
                </c:pt>
                <c:pt idx="3">
                  <c:v>33.162614936126054</c:v>
                </c:pt>
                <c:pt idx="4">
                  <c:v>33.696672911188138</c:v>
                </c:pt>
                <c:pt idx="5">
                  <c:v>33.696672911188138</c:v>
                </c:pt>
                <c:pt idx="6">
                  <c:v>37.048551067753742</c:v>
                </c:pt>
                <c:pt idx="7">
                  <c:v>37.048551067753742</c:v>
                </c:pt>
                <c:pt idx="8">
                  <c:v>42.564435995989356</c:v>
                </c:pt>
                <c:pt idx="9">
                  <c:v>44.577534582961981</c:v>
                </c:pt>
                <c:pt idx="10">
                  <c:v>44.577534582961981</c:v>
                </c:pt>
                <c:pt idx="11">
                  <c:v>45.06217673054077</c:v>
                </c:pt>
                <c:pt idx="12">
                  <c:v>45.06217673054077</c:v>
                </c:pt>
                <c:pt idx="13">
                  <c:v>45.874317090946178</c:v>
                </c:pt>
                <c:pt idx="14">
                  <c:v>42.943395396984563</c:v>
                </c:pt>
                <c:pt idx="15">
                  <c:v>42.943395396984563</c:v>
                </c:pt>
                <c:pt idx="16">
                  <c:v>37.584136563242616</c:v>
                </c:pt>
                <c:pt idx="17">
                  <c:v>37.584136563242616</c:v>
                </c:pt>
                <c:pt idx="18">
                  <c:v>36.779291467060247</c:v>
                </c:pt>
                <c:pt idx="19">
                  <c:v>36.779291467060247</c:v>
                </c:pt>
                <c:pt idx="20">
                  <c:v>39.263230350378855</c:v>
                </c:pt>
                <c:pt idx="21">
                  <c:v>40.441514107063227</c:v>
                </c:pt>
                <c:pt idx="22">
                  <c:v>40.441514107063227</c:v>
                </c:pt>
                <c:pt idx="23">
                  <c:v>41.29525719047097</c:v>
                </c:pt>
                <c:pt idx="24">
                  <c:v>41.29525719047097</c:v>
                </c:pt>
                <c:pt idx="25">
                  <c:v>46.212068107546045</c:v>
                </c:pt>
                <c:pt idx="26">
                  <c:v>49.546989704025556</c:v>
                </c:pt>
                <c:pt idx="27">
                  <c:v>49.546989704025556</c:v>
                </c:pt>
                <c:pt idx="28">
                  <c:v>49.545609518902246</c:v>
                </c:pt>
                <c:pt idx="29">
                  <c:v>49.545609518902246</c:v>
                </c:pt>
                <c:pt idx="30">
                  <c:v>54.186186242015793</c:v>
                </c:pt>
                <c:pt idx="31">
                  <c:v>54.186186242015793</c:v>
                </c:pt>
                <c:pt idx="32">
                  <c:v>45.246924367758474</c:v>
                </c:pt>
                <c:pt idx="33">
                  <c:v>34.976178188131357</c:v>
                </c:pt>
                <c:pt idx="34">
                  <c:v>34.976178188131357</c:v>
                </c:pt>
                <c:pt idx="35">
                  <c:v>41.218755500779949</c:v>
                </c:pt>
                <c:pt idx="36">
                  <c:v>41.218755500779949</c:v>
                </c:pt>
                <c:pt idx="37">
                  <c:v>44.814532085561495</c:v>
                </c:pt>
                <c:pt idx="38">
                  <c:v>43.462542172645577</c:v>
                </c:pt>
                <c:pt idx="39">
                  <c:v>43.462542172645577</c:v>
                </c:pt>
                <c:pt idx="40">
                  <c:v>37.300607105057885</c:v>
                </c:pt>
                <c:pt idx="41">
                  <c:v>37.300607105057885</c:v>
                </c:pt>
                <c:pt idx="42">
                  <c:v>37.017740655739203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24.498601409313729</c:v>
                </c:pt>
                <c:pt idx="47">
                  <c:v>20.410098735516932</c:v>
                </c:pt>
                <c:pt idx="48">
                  <c:v>19.80833802176171</c:v>
                </c:pt>
                <c:pt idx="49">
                  <c:v>19.35405994689545</c:v>
                </c:pt>
                <c:pt idx="50">
                  <c:v>18.899781872029095</c:v>
                </c:pt>
                <c:pt idx="51">
                  <c:v>19.58731123273169</c:v>
                </c:pt>
                <c:pt idx="52">
                  <c:v>20.605296345811052</c:v>
                </c:pt>
                <c:pt idx="53">
                  <c:v>22.005987076648843</c:v>
                </c:pt>
                <c:pt idx="54">
                  <c:v>22.579749749331516</c:v>
                </c:pt>
                <c:pt idx="55">
                  <c:v>24.75058377896611</c:v>
                </c:pt>
                <c:pt idx="56">
                  <c:v>25.966921211192787</c:v>
                </c:pt>
                <c:pt idx="57">
                  <c:v>25.060336754493459</c:v>
                </c:pt>
                <c:pt idx="58">
                  <c:v>26.264844028520503</c:v>
                </c:pt>
                <c:pt idx="59">
                  <c:v>26.880209424205283</c:v>
                </c:pt>
                <c:pt idx="60">
                  <c:v>25.135852597667853</c:v>
                </c:pt>
                <c:pt idx="61">
                  <c:v>23.624352718360068</c:v>
                </c:pt>
                <c:pt idx="62">
                  <c:v>22.598875171754315</c:v>
                </c:pt>
                <c:pt idx="63">
                  <c:v>32.118406305704099</c:v>
                </c:pt>
                <c:pt idx="64">
                  <c:v>25.861435633912652</c:v>
                </c:pt>
                <c:pt idx="65">
                  <c:v>26.435592645201996</c:v>
                </c:pt>
                <c:pt idx="66">
                  <c:v>28.065985614416231</c:v>
                </c:pt>
                <c:pt idx="67">
                  <c:v>23.974919739676174</c:v>
                </c:pt>
                <c:pt idx="68">
                  <c:v>30.107279411764704</c:v>
                </c:pt>
                <c:pt idx="69">
                  <c:v>30.322982629604891</c:v>
                </c:pt>
                <c:pt idx="70">
                  <c:v>28.20015932533051</c:v>
                </c:pt>
                <c:pt idx="71">
                  <c:v>31.824426874442924</c:v>
                </c:pt>
                <c:pt idx="72">
                  <c:v>27.85816916870915</c:v>
                </c:pt>
                <c:pt idx="73">
                  <c:v>27.816960784313753</c:v>
                </c:pt>
                <c:pt idx="74">
                  <c:v>28.300419916072492</c:v>
                </c:pt>
                <c:pt idx="75">
                  <c:v>26.015819198418022</c:v>
                </c:pt>
                <c:pt idx="76">
                  <c:v>33.277958978572528</c:v>
                </c:pt>
                <c:pt idx="77">
                  <c:v>32.759600880124822</c:v>
                </c:pt>
                <c:pt idx="78">
                  <c:v>26.100010490938796</c:v>
                </c:pt>
                <c:pt idx="79">
                  <c:v>26.024297478461079</c:v>
                </c:pt>
                <c:pt idx="80">
                  <c:v>27.097095657865431</c:v>
                </c:pt>
                <c:pt idx="81">
                  <c:v>23.477264418077841</c:v>
                </c:pt>
                <c:pt idx="82">
                  <c:v>25.28254655934337</c:v>
                </c:pt>
                <c:pt idx="83">
                  <c:v>26.278054371843432</c:v>
                </c:pt>
                <c:pt idx="84">
                  <c:v>27.397187337529687</c:v>
                </c:pt>
                <c:pt idx="85">
                  <c:v>20.337540431892474</c:v>
                </c:pt>
                <c:pt idx="86">
                  <c:v>32.159220351492813</c:v>
                </c:pt>
                <c:pt idx="87">
                  <c:v>29.600357132909977</c:v>
                </c:pt>
                <c:pt idx="88">
                  <c:v>24.104262802658944</c:v>
                </c:pt>
                <c:pt idx="89">
                  <c:v>26.285152466763179</c:v>
                </c:pt>
                <c:pt idx="90">
                  <c:v>22.901924390968507</c:v>
                </c:pt>
                <c:pt idx="91">
                  <c:v>22.277094868724003</c:v>
                </c:pt>
                <c:pt idx="92">
                  <c:v>23.576440577651493</c:v>
                </c:pt>
                <c:pt idx="93">
                  <c:v>22.62766189004013</c:v>
                </c:pt>
                <c:pt idx="94">
                  <c:v>20.718865864527633</c:v>
                </c:pt>
                <c:pt idx="95">
                  <c:v>19.602098930481283</c:v>
                </c:pt>
                <c:pt idx="96">
                  <c:v>19.791775800282227</c:v>
                </c:pt>
                <c:pt idx="97">
                  <c:v>24.457195855614991</c:v>
                </c:pt>
                <c:pt idx="98">
                  <c:v>23.982017834595901</c:v>
                </c:pt>
                <c:pt idx="99">
                  <c:v>24.561301247771809</c:v>
                </c:pt>
                <c:pt idx="100">
                  <c:v>23.515515262923319</c:v>
                </c:pt>
                <c:pt idx="101">
                  <c:v>23.425606060606039</c:v>
                </c:pt>
                <c:pt idx="102">
                  <c:v>22.093530247326175</c:v>
                </c:pt>
                <c:pt idx="103">
                  <c:v>23.230999958221922</c:v>
                </c:pt>
                <c:pt idx="104">
                  <c:v>21.259306924948014</c:v>
                </c:pt>
                <c:pt idx="105">
                  <c:v>24.857843879976226</c:v>
                </c:pt>
                <c:pt idx="106">
                  <c:v>22.137301832664885</c:v>
                </c:pt>
                <c:pt idx="107">
                  <c:v>36.211049534870767</c:v>
                </c:pt>
                <c:pt idx="108">
                  <c:v>26.301320349636068</c:v>
                </c:pt>
                <c:pt idx="109">
                  <c:v>27.030452433340759</c:v>
                </c:pt>
                <c:pt idx="110">
                  <c:v>31.700013044043345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32.504660970922444</c:v>
                </c:pt>
                <c:pt idx="115">
                  <c:v>40.181250626671115</c:v>
                </c:pt>
                <c:pt idx="116">
                  <c:v>40.181250626671115</c:v>
                </c:pt>
                <c:pt idx="117">
                  <c:v>47.507273261103641</c:v>
                </c:pt>
                <c:pt idx="118">
                  <c:v>47.507273261103641</c:v>
                </c:pt>
                <c:pt idx="119">
                  <c:v>43.665232216466194</c:v>
                </c:pt>
                <c:pt idx="120">
                  <c:v>43.665232216466194</c:v>
                </c:pt>
                <c:pt idx="121">
                  <c:v>43.629741741867207</c:v>
                </c:pt>
                <c:pt idx="122">
                  <c:v>43.262612499071643</c:v>
                </c:pt>
                <c:pt idx="123">
                  <c:v>43.262612499071643</c:v>
                </c:pt>
                <c:pt idx="124">
                  <c:v>38.026387310606054</c:v>
                </c:pt>
                <c:pt idx="125">
                  <c:v>38.026387310606054</c:v>
                </c:pt>
                <c:pt idx="126">
                  <c:v>39.959435160427816</c:v>
                </c:pt>
                <c:pt idx="127">
                  <c:v>39.347815981506244</c:v>
                </c:pt>
                <c:pt idx="128">
                  <c:v>39.347815981506244</c:v>
                </c:pt>
                <c:pt idx="129">
                  <c:v>33.758854909387999</c:v>
                </c:pt>
                <c:pt idx="130">
                  <c:v>33.758854909387999</c:v>
                </c:pt>
                <c:pt idx="131">
                  <c:v>32.810667729686443</c:v>
                </c:pt>
                <c:pt idx="132">
                  <c:v>32.810667729686443</c:v>
                </c:pt>
                <c:pt idx="133">
                  <c:v>31.933264329879691</c:v>
                </c:pt>
                <c:pt idx="134">
                  <c:v>30.471648284313705</c:v>
                </c:pt>
                <c:pt idx="135">
                  <c:v>30.471648284313705</c:v>
                </c:pt>
                <c:pt idx="136">
                  <c:v>29.124784773284318</c:v>
                </c:pt>
                <c:pt idx="137">
                  <c:v>29.124784773284318</c:v>
                </c:pt>
                <c:pt idx="138">
                  <c:v>31.093914605614991</c:v>
                </c:pt>
                <c:pt idx="139">
                  <c:v>31.857748486705283</c:v>
                </c:pt>
                <c:pt idx="140">
                  <c:v>31.857748486705283</c:v>
                </c:pt>
                <c:pt idx="141">
                  <c:v>30.027623013220428</c:v>
                </c:pt>
                <c:pt idx="142">
                  <c:v>30.027623013220428</c:v>
                </c:pt>
                <c:pt idx="143">
                  <c:v>27.663760235628313</c:v>
                </c:pt>
                <c:pt idx="144">
                  <c:v>27.663760235628313</c:v>
                </c:pt>
                <c:pt idx="145">
                  <c:v>27.93900858307336</c:v>
                </c:pt>
                <c:pt idx="146">
                  <c:v>29.095603716391835</c:v>
                </c:pt>
                <c:pt idx="147">
                  <c:v>29.095603716391835</c:v>
                </c:pt>
                <c:pt idx="148">
                  <c:v>29.273647597296492</c:v>
                </c:pt>
                <c:pt idx="149">
                  <c:v>29.273647597296492</c:v>
                </c:pt>
                <c:pt idx="150">
                  <c:v>27.945515170083162</c:v>
                </c:pt>
                <c:pt idx="151">
                  <c:v>28.374161235516933</c:v>
                </c:pt>
                <c:pt idx="152">
                  <c:v>28.374161235516933</c:v>
                </c:pt>
                <c:pt idx="153">
                  <c:v>26.517615075386214</c:v>
                </c:pt>
                <c:pt idx="154">
                  <c:v>26.517615075386214</c:v>
                </c:pt>
                <c:pt idx="155">
                  <c:v>23.380651459447435</c:v>
                </c:pt>
                <c:pt idx="156">
                  <c:v>23.380651459447435</c:v>
                </c:pt>
                <c:pt idx="157">
                  <c:v>25.767583045528795</c:v>
                </c:pt>
                <c:pt idx="158">
                  <c:v>23.552188753342243</c:v>
                </c:pt>
                <c:pt idx="159">
                  <c:v>23.552188753342243</c:v>
                </c:pt>
                <c:pt idx="160">
                  <c:v>22.091558554292931</c:v>
                </c:pt>
                <c:pt idx="161">
                  <c:v>22.091558554292931</c:v>
                </c:pt>
                <c:pt idx="162">
                  <c:v>25.180412860219818</c:v>
                </c:pt>
                <c:pt idx="163">
                  <c:v>25.008481227718356</c:v>
                </c:pt>
                <c:pt idx="164">
                  <c:v>25.008481227718356</c:v>
                </c:pt>
                <c:pt idx="165">
                  <c:v>0</c:v>
                </c:pt>
                <c:pt idx="166">
                  <c:v>24.393510170640223</c:v>
                </c:pt>
                <c:pt idx="167">
                  <c:v>25.06309712474005</c:v>
                </c:pt>
                <c:pt idx="168">
                  <c:v>25.06309712474005</c:v>
                </c:pt>
                <c:pt idx="169">
                  <c:v>24.357033849524662</c:v>
                </c:pt>
                <c:pt idx="170">
                  <c:v>22.856969789809884</c:v>
                </c:pt>
                <c:pt idx="171">
                  <c:v>22.856969789809884</c:v>
                </c:pt>
                <c:pt idx="172">
                  <c:v>22.027281361408217</c:v>
                </c:pt>
                <c:pt idx="173">
                  <c:v>22.027281361408217</c:v>
                </c:pt>
                <c:pt idx="174">
                  <c:v>22.579946918634885</c:v>
                </c:pt>
                <c:pt idx="175">
                  <c:v>22.634957154263248</c:v>
                </c:pt>
                <c:pt idx="176">
                  <c:v>22.634957154263248</c:v>
                </c:pt>
                <c:pt idx="177">
                  <c:v>20.861813609439988</c:v>
                </c:pt>
                <c:pt idx="178">
                  <c:v>20.861813609439988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19.248771538918589</c:v>
                </c:pt>
                <c:pt idx="183">
                  <c:v>18.35756628787879</c:v>
                </c:pt>
                <c:pt idx="184">
                  <c:v>19.17700191250745</c:v>
                </c:pt>
                <c:pt idx="185">
                  <c:v>20.405761010843726</c:v>
                </c:pt>
                <c:pt idx="186">
                  <c:v>20.792212845365359</c:v>
                </c:pt>
                <c:pt idx="187">
                  <c:v>21.250039967691627</c:v>
                </c:pt>
                <c:pt idx="188">
                  <c:v>21.250039967691627</c:v>
                </c:pt>
                <c:pt idx="189">
                  <c:v>21.865602532679691</c:v>
                </c:pt>
                <c:pt idx="190">
                  <c:v>22.228394050802127</c:v>
                </c:pt>
                <c:pt idx="191">
                  <c:v>22.158990456030921</c:v>
                </c:pt>
                <c:pt idx="192">
                  <c:v>23.345949662061766</c:v>
                </c:pt>
                <c:pt idx="193">
                  <c:v>22.765088894459289</c:v>
                </c:pt>
                <c:pt idx="194">
                  <c:v>22.765088894459289</c:v>
                </c:pt>
                <c:pt idx="195">
                  <c:v>23.974131062462863</c:v>
                </c:pt>
                <c:pt idx="196">
                  <c:v>23.601481079174096</c:v>
                </c:pt>
                <c:pt idx="197">
                  <c:v>23.330964795008949</c:v>
                </c:pt>
                <c:pt idx="198">
                  <c:v>23.40825516191325</c:v>
                </c:pt>
                <c:pt idx="199">
                  <c:v>23.641309278446226</c:v>
                </c:pt>
                <c:pt idx="200">
                  <c:v>23.641309278446226</c:v>
                </c:pt>
                <c:pt idx="201">
                  <c:v>23.210691519979189</c:v>
                </c:pt>
                <c:pt idx="202">
                  <c:v>23.072278669043374</c:v>
                </c:pt>
                <c:pt idx="203">
                  <c:v>23.65708282271245</c:v>
                </c:pt>
                <c:pt idx="204">
                  <c:v>25.543993055555557</c:v>
                </c:pt>
                <c:pt idx="205">
                  <c:v>25.69463040329769</c:v>
                </c:pt>
                <c:pt idx="206">
                  <c:v>25.69463040329769</c:v>
                </c:pt>
                <c:pt idx="207">
                  <c:v>24.13699290701129</c:v>
                </c:pt>
                <c:pt idx="208">
                  <c:v>26.117755728238318</c:v>
                </c:pt>
                <c:pt idx="209">
                  <c:v>26.139838690210954</c:v>
                </c:pt>
                <c:pt idx="210">
                  <c:v>26.152457525623884</c:v>
                </c:pt>
                <c:pt idx="211">
                  <c:v>26.43046624331549</c:v>
                </c:pt>
                <c:pt idx="212">
                  <c:v>26.43046624331549</c:v>
                </c:pt>
                <c:pt idx="213">
                  <c:v>27.027100555184187</c:v>
                </c:pt>
                <c:pt idx="214">
                  <c:v>27.850479565879379</c:v>
                </c:pt>
                <c:pt idx="215">
                  <c:v>28.293716159759338</c:v>
                </c:pt>
                <c:pt idx="216">
                  <c:v>27.930530303030277</c:v>
                </c:pt>
                <c:pt idx="217">
                  <c:v>28.522432551619101</c:v>
                </c:pt>
                <c:pt idx="218">
                  <c:v>28.522432551619101</c:v>
                </c:pt>
                <c:pt idx="219">
                  <c:v>30.19837162990196</c:v>
                </c:pt>
                <c:pt idx="220">
                  <c:v>30.515025531045726</c:v>
                </c:pt>
                <c:pt idx="221">
                  <c:v>32.636567234848485</c:v>
                </c:pt>
                <c:pt idx="222">
                  <c:v>34.748644812091506</c:v>
                </c:pt>
                <c:pt idx="223">
                  <c:v>35.598050170825999</c:v>
                </c:pt>
                <c:pt idx="224">
                  <c:v>35.598050170825999</c:v>
                </c:pt>
                <c:pt idx="225">
                  <c:v>34.340898692810413</c:v>
                </c:pt>
                <c:pt idx="226">
                  <c:v>33.985205269607846</c:v>
                </c:pt>
                <c:pt idx="227">
                  <c:v>34.754165552584645</c:v>
                </c:pt>
                <c:pt idx="228">
                  <c:v>34.951334855911995</c:v>
                </c:pt>
                <c:pt idx="229">
                  <c:v>36.613077744355323</c:v>
                </c:pt>
                <c:pt idx="230">
                  <c:v>36.613077744355323</c:v>
                </c:pt>
                <c:pt idx="231">
                  <c:v>37.787812453579917</c:v>
                </c:pt>
                <c:pt idx="232">
                  <c:v>55.892686562314225</c:v>
                </c:pt>
                <c:pt idx="233">
                  <c:v>59.243776041666614</c:v>
                </c:pt>
                <c:pt idx="234">
                  <c:v>42.514354992944149</c:v>
                </c:pt>
                <c:pt idx="235">
                  <c:v>40.402671754307796</c:v>
                </c:pt>
                <c:pt idx="236">
                  <c:v>40.402671754307796</c:v>
                </c:pt>
                <c:pt idx="237">
                  <c:v>40.801348085635745</c:v>
                </c:pt>
                <c:pt idx="238">
                  <c:v>39.883722147950088</c:v>
                </c:pt>
                <c:pt idx="239">
                  <c:v>40.832106496954886</c:v>
                </c:pt>
                <c:pt idx="240">
                  <c:v>41.332127850193096</c:v>
                </c:pt>
                <c:pt idx="241">
                  <c:v>40.160942188428457</c:v>
                </c:pt>
                <c:pt idx="242">
                  <c:v>40.160942188428457</c:v>
                </c:pt>
                <c:pt idx="243">
                  <c:v>40.874300727866895</c:v>
                </c:pt>
                <c:pt idx="244">
                  <c:v>40.738253908571117</c:v>
                </c:pt>
                <c:pt idx="245">
                  <c:v>42.266316009358313</c:v>
                </c:pt>
                <c:pt idx="246">
                  <c:v>42.881484235739698</c:v>
                </c:pt>
                <c:pt idx="247">
                  <c:v>42.156689876708214</c:v>
                </c:pt>
                <c:pt idx="248">
                  <c:v>42.156689876708214</c:v>
                </c:pt>
                <c:pt idx="249">
                  <c:v>43.036064969548384</c:v>
                </c:pt>
                <c:pt idx="250">
                  <c:v>42.657894245766407</c:v>
                </c:pt>
                <c:pt idx="251">
                  <c:v>42.442585366532981</c:v>
                </c:pt>
                <c:pt idx="252">
                  <c:v>41.434261549316595</c:v>
                </c:pt>
                <c:pt idx="253">
                  <c:v>40.842359300727921</c:v>
                </c:pt>
                <c:pt idx="254">
                  <c:v>40.842359300727921</c:v>
                </c:pt>
                <c:pt idx="255">
                  <c:v>40.032782141265599</c:v>
                </c:pt>
                <c:pt idx="256">
                  <c:v>35.170587121212044</c:v>
                </c:pt>
                <c:pt idx="257">
                  <c:v>35.654834930184201</c:v>
                </c:pt>
                <c:pt idx="258">
                  <c:v>34.697775131833033</c:v>
                </c:pt>
                <c:pt idx="259">
                  <c:v>34.603133866235929</c:v>
                </c:pt>
                <c:pt idx="260">
                  <c:v>34.603133866235929</c:v>
                </c:pt>
                <c:pt idx="261">
                  <c:v>33.260016571969693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19.293331801470586</c:v>
                </c:pt>
                <c:pt idx="266">
                  <c:v>19.293331801470586</c:v>
                </c:pt>
                <c:pt idx="267">
                  <c:v>19.293331801470586</c:v>
                </c:pt>
                <c:pt idx="268">
                  <c:v>19.293331801470586</c:v>
                </c:pt>
                <c:pt idx="269">
                  <c:v>19.293331801470586</c:v>
                </c:pt>
                <c:pt idx="270">
                  <c:v>19.293331801470586</c:v>
                </c:pt>
                <c:pt idx="271">
                  <c:v>19.293331801470586</c:v>
                </c:pt>
                <c:pt idx="272">
                  <c:v>19.293331801470586</c:v>
                </c:pt>
                <c:pt idx="273">
                  <c:v>19.293331801470586</c:v>
                </c:pt>
                <c:pt idx="274">
                  <c:v>19.293331801470586</c:v>
                </c:pt>
                <c:pt idx="275">
                  <c:v>19.293331801470586</c:v>
                </c:pt>
                <c:pt idx="276">
                  <c:v>19.293331801470586</c:v>
                </c:pt>
                <c:pt idx="277">
                  <c:v>19.293331801470586</c:v>
                </c:pt>
                <c:pt idx="278">
                  <c:v>19.293331801470586</c:v>
                </c:pt>
                <c:pt idx="279">
                  <c:v>19.293331801470586</c:v>
                </c:pt>
                <c:pt idx="280">
                  <c:v>19.293331801470586</c:v>
                </c:pt>
                <c:pt idx="281">
                  <c:v>19.293331801470586</c:v>
                </c:pt>
                <c:pt idx="282">
                  <c:v>19.293331801470586</c:v>
                </c:pt>
                <c:pt idx="283">
                  <c:v>19.293331801470586</c:v>
                </c:pt>
                <c:pt idx="284">
                  <c:v>19.293331801470586</c:v>
                </c:pt>
                <c:pt idx="285">
                  <c:v>19.293331801470586</c:v>
                </c:pt>
                <c:pt idx="286">
                  <c:v>19.293331801470586</c:v>
                </c:pt>
                <c:pt idx="287">
                  <c:v>19.293331801470586</c:v>
                </c:pt>
                <c:pt idx="288">
                  <c:v>19.293331801470586</c:v>
                </c:pt>
                <c:pt idx="289">
                  <c:v>19.293331801470586</c:v>
                </c:pt>
                <c:pt idx="290">
                  <c:v>19.293331801470586</c:v>
                </c:pt>
                <c:pt idx="291">
                  <c:v>19.293331801470586</c:v>
                </c:pt>
                <c:pt idx="292">
                  <c:v>19.293331801470586</c:v>
                </c:pt>
                <c:pt idx="293">
                  <c:v>19.293331801470586</c:v>
                </c:pt>
                <c:pt idx="294">
                  <c:v>19.293331801470586</c:v>
                </c:pt>
                <c:pt idx="295">
                  <c:v>19.293331801470586</c:v>
                </c:pt>
                <c:pt idx="296">
                  <c:v>19.293331801470586</c:v>
                </c:pt>
                <c:pt idx="297">
                  <c:v>19.293331801470586</c:v>
                </c:pt>
                <c:pt idx="298">
                  <c:v>19.293331801470586</c:v>
                </c:pt>
                <c:pt idx="299">
                  <c:v>19.293331801470586</c:v>
                </c:pt>
                <c:pt idx="300">
                  <c:v>19.293331801470586</c:v>
                </c:pt>
                <c:pt idx="301">
                  <c:v>19.293331801470586</c:v>
                </c:pt>
                <c:pt idx="302">
                  <c:v>19.293331801470586</c:v>
                </c:pt>
                <c:pt idx="303">
                  <c:v>19.293331801470586</c:v>
                </c:pt>
                <c:pt idx="304">
                  <c:v>19.293331801470586</c:v>
                </c:pt>
                <c:pt idx="305">
                  <c:v>19.293331801470586</c:v>
                </c:pt>
                <c:pt idx="306">
                  <c:v>19.293331801470586</c:v>
                </c:pt>
                <c:pt idx="307">
                  <c:v>19.293331801470586</c:v>
                </c:pt>
                <c:pt idx="308">
                  <c:v>19.293331801470586</c:v>
                </c:pt>
                <c:pt idx="309">
                  <c:v>19.293331801470586</c:v>
                </c:pt>
                <c:pt idx="310">
                  <c:v>19.293331801470586</c:v>
                </c:pt>
                <c:pt idx="311">
                  <c:v>19.293331801470586</c:v>
                </c:pt>
                <c:pt idx="312">
                  <c:v>19.293331801470586</c:v>
                </c:pt>
                <c:pt idx="313">
                  <c:v>19.293331801470586</c:v>
                </c:pt>
                <c:pt idx="314">
                  <c:v>19.293331801470586</c:v>
                </c:pt>
                <c:pt idx="315">
                  <c:v>19.293331801470586</c:v>
                </c:pt>
                <c:pt idx="316">
                  <c:v>19.293331801470586</c:v>
                </c:pt>
                <c:pt idx="317">
                  <c:v>19.293331801470586</c:v>
                </c:pt>
                <c:pt idx="318">
                  <c:v>19.293331801470586</c:v>
                </c:pt>
                <c:pt idx="319">
                  <c:v>19.293331801470586</c:v>
                </c:pt>
                <c:pt idx="320">
                  <c:v>19.293331801470586</c:v>
                </c:pt>
                <c:pt idx="321">
                  <c:v>19.293331801470586</c:v>
                </c:pt>
                <c:pt idx="322">
                  <c:v>19.293331801470586</c:v>
                </c:pt>
                <c:pt idx="323">
                  <c:v>19.293331801470586</c:v>
                </c:pt>
                <c:pt idx="324">
                  <c:v>19.293331801470586</c:v>
                </c:pt>
                <c:pt idx="325">
                  <c:v>19.293331801470586</c:v>
                </c:pt>
                <c:pt idx="326">
                  <c:v>19.293331801470586</c:v>
                </c:pt>
                <c:pt idx="327">
                  <c:v>19.293331801470586</c:v>
                </c:pt>
                <c:pt idx="328">
                  <c:v>19.293331801470586</c:v>
                </c:pt>
                <c:pt idx="329">
                  <c:v>19.293331801470586</c:v>
                </c:pt>
                <c:pt idx="330">
                  <c:v>19.293331801470586</c:v>
                </c:pt>
                <c:pt idx="331">
                  <c:v>19.293331801470586</c:v>
                </c:pt>
                <c:pt idx="332">
                  <c:v>19.293331801470586</c:v>
                </c:pt>
                <c:pt idx="333">
                  <c:v>19.293331801470586</c:v>
                </c:pt>
                <c:pt idx="334">
                  <c:v>19.293331801470586</c:v>
                </c:pt>
                <c:pt idx="335">
                  <c:v>19.293331801470586</c:v>
                </c:pt>
                <c:pt idx="336">
                  <c:v>19.293331801470586</c:v>
                </c:pt>
                <c:pt idx="337">
                  <c:v>19.293331801470586</c:v>
                </c:pt>
                <c:pt idx="338">
                  <c:v>19.293331801470586</c:v>
                </c:pt>
                <c:pt idx="339">
                  <c:v>19.293331801470586</c:v>
                </c:pt>
                <c:pt idx="340">
                  <c:v>19.293331801470586</c:v>
                </c:pt>
                <c:pt idx="341">
                  <c:v>19.293331801470586</c:v>
                </c:pt>
                <c:pt idx="342">
                  <c:v>19.293331801470586</c:v>
                </c:pt>
                <c:pt idx="343">
                  <c:v>19.293331801470586</c:v>
                </c:pt>
                <c:pt idx="344">
                  <c:v>19.293331801470586</c:v>
                </c:pt>
                <c:pt idx="345">
                  <c:v>19.293331801470586</c:v>
                </c:pt>
                <c:pt idx="346">
                  <c:v>19.293331801470586</c:v>
                </c:pt>
                <c:pt idx="347">
                  <c:v>19.293331801470586</c:v>
                </c:pt>
                <c:pt idx="348">
                  <c:v>19.293331801470586</c:v>
                </c:pt>
                <c:pt idx="349">
                  <c:v>19.293331801470586</c:v>
                </c:pt>
                <c:pt idx="350">
                  <c:v>19.293331801470586</c:v>
                </c:pt>
                <c:pt idx="351">
                  <c:v>19.293331801470586</c:v>
                </c:pt>
                <c:pt idx="352">
                  <c:v>19.293331801470586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19.293331801470586</c:v>
                </c:pt>
                <c:pt idx="357">
                  <c:v>19.293331801470586</c:v>
                </c:pt>
                <c:pt idx="358">
                  <c:v>19.293331801470586</c:v>
                </c:pt>
                <c:pt idx="359">
                  <c:v>19.293331801470586</c:v>
                </c:pt>
                <c:pt idx="360">
                  <c:v>19.293331801470586</c:v>
                </c:pt>
                <c:pt idx="361">
                  <c:v>19.293331801470586</c:v>
                </c:pt>
                <c:pt idx="362">
                  <c:v>19.293331801470586</c:v>
                </c:pt>
                <c:pt idx="363">
                  <c:v>19.293331801470586</c:v>
                </c:pt>
                <c:pt idx="364">
                  <c:v>19.293331801470586</c:v>
                </c:pt>
                <c:pt idx="365">
                  <c:v>19.293331801470586</c:v>
                </c:pt>
                <c:pt idx="366">
                  <c:v>19.293331801470586</c:v>
                </c:pt>
                <c:pt idx="367">
                  <c:v>19.293331801470586</c:v>
                </c:pt>
                <c:pt idx="368">
                  <c:v>19.293331801470586</c:v>
                </c:pt>
                <c:pt idx="369">
                  <c:v>19.293331801470586</c:v>
                </c:pt>
                <c:pt idx="370">
                  <c:v>19.293331801470586</c:v>
                </c:pt>
                <c:pt idx="371">
                  <c:v>19.293331801470586</c:v>
                </c:pt>
                <c:pt idx="372">
                  <c:v>19.293331801470586</c:v>
                </c:pt>
                <c:pt idx="373">
                  <c:v>19.293331801470586</c:v>
                </c:pt>
                <c:pt idx="374">
                  <c:v>19.293331801470586</c:v>
                </c:pt>
                <c:pt idx="375">
                  <c:v>19.293331801470586</c:v>
                </c:pt>
                <c:pt idx="376">
                  <c:v>19.293331801470586</c:v>
                </c:pt>
                <c:pt idx="377">
                  <c:v>19.293331801470586</c:v>
                </c:pt>
                <c:pt idx="378">
                  <c:v>19.293331801470586</c:v>
                </c:pt>
                <c:pt idx="379">
                  <c:v>19.293331801470586</c:v>
                </c:pt>
                <c:pt idx="380">
                  <c:v>19.293331801470586</c:v>
                </c:pt>
                <c:pt idx="381">
                  <c:v>19.293331801470586</c:v>
                </c:pt>
                <c:pt idx="382">
                  <c:v>19.293331801470586</c:v>
                </c:pt>
                <c:pt idx="383">
                  <c:v>19.293331801470586</c:v>
                </c:pt>
                <c:pt idx="384">
                  <c:v>19.293331801470586</c:v>
                </c:pt>
                <c:pt idx="385">
                  <c:v>19.293331801470586</c:v>
                </c:pt>
                <c:pt idx="386">
                  <c:v>19.293331801470586</c:v>
                </c:pt>
                <c:pt idx="387">
                  <c:v>19.293331801470586</c:v>
                </c:pt>
                <c:pt idx="388">
                  <c:v>19.293331801470586</c:v>
                </c:pt>
                <c:pt idx="389">
                  <c:v>19.293331801470586</c:v>
                </c:pt>
                <c:pt idx="390">
                  <c:v>19.293331801470586</c:v>
                </c:pt>
                <c:pt idx="391">
                  <c:v>19.293331801470586</c:v>
                </c:pt>
                <c:pt idx="392">
                  <c:v>19.293331801470586</c:v>
                </c:pt>
                <c:pt idx="393">
                  <c:v>19.293331801470586</c:v>
                </c:pt>
                <c:pt idx="394">
                  <c:v>19.293331801470586</c:v>
                </c:pt>
                <c:pt idx="395">
                  <c:v>19.293331801470586</c:v>
                </c:pt>
                <c:pt idx="396">
                  <c:v>19.293331801470586</c:v>
                </c:pt>
                <c:pt idx="397">
                  <c:v>19.293331801470586</c:v>
                </c:pt>
                <c:pt idx="398">
                  <c:v>19.293331801470586</c:v>
                </c:pt>
                <c:pt idx="399">
                  <c:v>19.293331801470586</c:v>
                </c:pt>
                <c:pt idx="400">
                  <c:v>19.293331801470586</c:v>
                </c:pt>
                <c:pt idx="401">
                  <c:v>19.293331801470586</c:v>
                </c:pt>
                <c:pt idx="402">
                  <c:v>19.293331801470586</c:v>
                </c:pt>
                <c:pt idx="403">
                  <c:v>19.293331801470586</c:v>
                </c:pt>
                <c:pt idx="404">
                  <c:v>19.293331801470586</c:v>
                </c:pt>
                <c:pt idx="405">
                  <c:v>19.293331801470586</c:v>
                </c:pt>
                <c:pt idx="406">
                  <c:v>19.293331801470586</c:v>
                </c:pt>
                <c:pt idx="407">
                  <c:v>19.293331801470586</c:v>
                </c:pt>
                <c:pt idx="408">
                  <c:v>19.293331801470586</c:v>
                </c:pt>
                <c:pt idx="409">
                  <c:v>19.293331801470586</c:v>
                </c:pt>
                <c:pt idx="410">
                  <c:v>19.293331801470586</c:v>
                </c:pt>
                <c:pt idx="411">
                  <c:v>19.293331801470586</c:v>
                </c:pt>
                <c:pt idx="412">
                  <c:v>19.293331801470586</c:v>
                </c:pt>
                <c:pt idx="413">
                  <c:v>19.293331801470586</c:v>
                </c:pt>
                <c:pt idx="414">
                  <c:v>19.293331801470586</c:v>
                </c:pt>
                <c:pt idx="415">
                  <c:v>19.293331801470586</c:v>
                </c:pt>
                <c:pt idx="416">
                  <c:v>19.293331801470586</c:v>
                </c:pt>
                <c:pt idx="417">
                  <c:v>19.293331801470586</c:v>
                </c:pt>
                <c:pt idx="418">
                  <c:v>19.293331801470586</c:v>
                </c:pt>
                <c:pt idx="419">
                  <c:v>19.293331801470586</c:v>
                </c:pt>
                <c:pt idx="420">
                  <c:v>19.293331801470586</c:v>
                </c:pt>
                <c:pt idx="421">
                  <c:v>19.293331801470586</c:v>
                </c:pt>
                <c:pt idx="422">
                  <c:v>19.293331801470586</c:v>
                </c:pt>
                <c:pt idx="423">
                  <c:v>19.293331801470586</c:v>
                </c:pt>
                <c:pt idx="424">
                  <c:v>19.293331801470586</c:v>
                </c:pt>
                <c:pt idx="425">
                  <c:v>19.293331801470586</c:v>
                </c:pt>
                <c:pt idx="426">
                  <c:v>19.293331801470586</c:v>
                </c:pt>
                <c:pt idx="427">
                  <c:v>19.293331801470586</c:v>
                </c:pt>
                <c:pt idx="428">
                  <c:v>19.293331801470586</c:v>
                </c:pt>
                <c:pt idx="429">
                  <c:v>19.293331801470586</c:v>
                </c:pt>
                <c:pt idx="430">
                  <c:v>19.293331801470586</c:v>
                </c:pt>
                <c:pt idx="431">
                  <c:v>19.293331801470586</c:v>
                </c:pt>
                <c:pt idx="432">
                  <c:v>19.293331801470586</c:v>
                </c:pt>
                <c:pt idx="433">
                  <c:v>19.293331801470586</c:v>
                </c:pt>
                <c:pt idx="434">
                  <c:v>19.293331801470586</c:v>
                </c:pt>
                <c:pt idx="435">
                  <c:v>19.293331801470586</c:v>
                </c:pt>
                <c:pt idx="436">
                  <c:v>19.293331801470586</c:v>
                </c:pt>
                <c:pt idx="437">
                  <c:v>19.293331801470586</c:v>
                </c:pt>
                <c:pt idx="438">
                  <c:v>19.293331801470586</c:v>
                </c:pt>
                <c:pt idx="439">
                  <c:v>19.293331801470586</c:v>
                </c:pt>
                <c:pt idx="440">
                  <c:v>19.293331801470586</c:v>
                </c:pt>
                <c:pt idx="441">
                  <c:v>19.293331801470586</c:v>
                </c:pt>
                <c:pt idx="442">
                  <c:v>19.293331801470586</c:v>
                </c:pt>
                <c:pt idx="443">
                  <c:v>19.293331801470586</c:v>
                </c:pt>
                <c:pt idx="444">
                  <c:v>19.293331801470586</c:v>
                </c:pt>
                <c:pt idx="445">
                  <c:v>19.293331801470586</c:v>
                </c:pt>
                <c:pt idx="446">
                  <c:v>19.293331801470586</c:v>
                </c:pt>
                <c:pt idx="447">
                  <c:v>19.293331801470586</c:v>
                </c:pt>
                <c:pt idx="448">
                  <c:v>19.293331801470586</c:v>
                </c:pt>
                <c:pt idx="449">
                  <c:v>19.293331801470586</c:v>
                </c:pt>
                <c:pt idx="450">
                  <c:v>19.293331801470586</c:v>
                </c:pt>
                <c:pt idx="451">
                  <c:v>19.293331801470586</c:v>
                </c:pt>
                <c:pt idx="452">
                  <c:v>19.293331801470586</c:v>
                </c:pt>
                <c:pt idx="453">
                  <c:v>19.293331801470586</c:v>
                </c:pt>
                <c:pt idx="454">
                  <c:v>19.293331801470586</c:v>
                </c:pt>
                <c:pt idx="455">
                  <c:v>19.293331801470586</c:v>
                </c:pt>
                <c:pt idx="456">
                  <c:v>19.293331801470586</c:v>
                </c:pt>
                <c:pt idx="457">
                  <c:v>19.293331801470586</c:v>
                </c:pt>
                <c:pt idx="458">
                  <c:v>19.293331801470586</c:v>
                </c:pt>
                <c:pt idx="459">
                  <c:v>19.293331801470586</c:v>
                </c:pt>
                <c:pt idx="460">
                  <c:v>19.293331801470586</c:v>
                </c:pt>
                <c:pt idx="461">
                  <c:v>19.293331801470586</c:v>
                </c:pt>
                <c:pt idx="462">
                  <c:v>19.293331801470586</c:v>
                </c:pt>
                <c:pt idx="463">
                  <c:v>19.293331801470586</c:v>
                </c:pt>
                <c:pt idx="464">
                  <c:v>19.293331801470586</c:v>
                </c:pt>
                <c:pt idx="465">
                  <c:v>19.293331801470586</c:v>
                </c:pt>
                <c:pt idx="466">
                  <c:v>19.293331801470586</c:v>
                </c:pt>
                <c:pt idx="467">
                  <c:v>19.293331801470586</c:v>
                </c:pt>
                <c:pt idx="468">
                  <c:v>19.293331801470586</c:v>
                </c:pt>
                <c:pt idx="469">
                  <c:v>19.293331801470586</c:v>
                </c:pt>
                <c:pt idx="470">
                  <c:v>19.293331801470586</c:v>
                </c:pt>
                <c:pt idx="471">
                  <c:v>19.293331801470586</c:v>
                </c:pt>
                <c:pt idx="472">
                  <c:v>19.293331801470586</c:v>
                </c:pt>
              </c:numCache>
            </c:numRef>
          </c:yVal>
        </c:ser>
        <c:ser>
          <c:idx val="1"/>
          <c:order val="3"/>
          <c:tx>
            <c:strRef>
              <c:f>Sample.dat!$DL$1</c:f>
              <c:strCache>
                <c:ptCount val="1"/>
                <c:pt idx="0">
                  <c:v> Zn-66</c:v>
                </c:pt>
              </c:strCache>
            </c:strRef>
          </c:tx>
          <c:spPr>
            <a:ln>
              <a:solidFill>
                <a:srgbClr val="008000"/>
              </a:solidFill>
            </a:ln>
          </c:spPr>
          <c:marker>
            <c:symbol val="none"/>
          </c:marker>
          <c:xVal>
            <c:numRef>
              <c:f>Sample.dat!$CH$284:$CH$756</c:f>
              <c:numCache>
                <c:formatCode>m/d/yy\ h:mm;@</c:formatCode>
                <c:ptCount val="473"/>
                <c:pt idx="0">
                  <c:v>40069.861111111066</c:v>
                </c:pt>
                <c:pt idx="1">
                  <c:v>40070.444444444496</c:v>
                </c:pt>
                <c:pt idx="2">
                  <c:v>40071.027777777774</c:v>
                </c:pt>
                <c:pt idx="3">
                  <c:v>40071.611111111066</c:v>
                </c:pt>
                <c:pt idx="4">
                  <c:v>40072.194444444445</c:v>
                </c:pt>
                <c:pt idx="5">
                  <c:v>40072.777777777774</c:v>
                </c:pt>
                <c:pt idx="6">
                  <c:v>40073.361111111066</c:v>
                </c:pt>
                <c:pt idx="7">
                  <c:v>40073.944444444496</c:v>
                </c:pt>
                <c:pt idx="8">
                  <c:v>40074.527777777774</c:v>
                </c:pt>
                <c:pt idx="9">
                  <c:v>40075.111111111066</c:v>
                </c:pt>
                <c:pt idx="10">
                  <c:v>40075.694444444445</c:v>
                </c:pt>
                <c:pt idx="11">
                  <c:v>40076.277777777774</c:v>
                </c:pt>
                <c:pt idx="12">
                  <c:v>40076.861111111066</c:v>
                </c:pt>
                <c:pt idx="13">
                  <c:v>40077.444444444496</c:v>
                </c:pt>
                <c:pt idx="14">
                  <c:v>40078.027777777774</c:v>
                </c:pt>
                <c:pt idx="15">
                  <c:v>40078.611111111066</c:v>
                </c:pt>
                <c:pt idx="16">
                  <c:v>40079.194444444445</c:v>
                </c:pt>
                <c:pt idx="17">
                  <c:v>40079.777777777774</c:v>
                </c:pt>
                <c:pt idx="18">
                  <c:v>40080.361111111066</c:v>
                </c:pt>
                <c:pt idx="19">
                  <c:v>40080.944444444496</c:v>
                </c:pt>
                <c:pt idx="20">
                  <c:v>40081.527777777774</c:v>
                </c:pt>
                <c:pt idx="21">
                  <c:v>40082.111111111066</c:v>
                </c:pt>
                <c:pt idx="22">
                  <c:v>40082.694444444445</c:v>
                </c:pt>
                <c:pt idx="23">
                  <c:v>40083.277777777774</c:v>
                </c:pt>
                <c:pt idx="24">
                  <c:v>40083.861111111066</c:v>
                </c:pt>
                <c:pt idx="25">
                  <c:v>40084.444444444496</c:v>
                </c:pt>
                <c:pt idx="26">
                  <c:v>40085.027777777774</c:v>
                </c:pt>
                <c:pt idx="27">
                  <c:v>40085.611111111066</c:v>
                </c:pt>
                <c:pt idx="28">
                  <c:v>40086.194444444445</c:v>
                </c:pt>
                <c:pt idx="29">
                  <c:v>40086.777777777774</c:v>
                </c:pt>
                <c:pt idx="30">
                  <c:v>40087.361111111066</c:v>
                </c:pt>
                <c:pt idx="31">
                  <c:v>40087.944444444496</c:v>
                </c:pt>
                <c:pt idx="32">
                  <c:v>40088.527777777774</c:v>
                </c:pt>
                <c:pt idx="33">
                  <c:v>40089.111111111066</c:v>
                </c:pt>
                <c:pt idx="34">
                  <c:v>40089.694444444445</c:v>
                </c:pt>
                <c:pt idx="35">
                  <c:v>40090.277777777774</c:v>
                </c:pt>
                <c:pt idx="36">
                  <c:v>40090.861111111066</c:v>
                </c:pt>
                <c:pt idx="37">
                  <c:v>40091.444444444496</c:v>
                </c:pt>
                <c:pt idx="38">
                  <c:v>40092.027777777774</c:v>
                </c:pt>
                <c:pt idx="39">
                  <c:v>40092.611111111066</c:v>
                </c:pt>
                <c:pt idx="40">
                  <c:v>40093.194444444445</c:v>
                </c:pt>
                <c:pt idx="41">
                  <c:v>40093.777777777774</c:v>
                </c:pt>
                <c:pt idx="42">
                  <c:v>40094.361111111066</c:v>
                </c:pt>
                <c:pt idx="46">
                  <c:v>40319.347222222423</c:v>
                </c:pt>
                <c:pt idx="47">
                  <c:v>40316.384982639036</c:v>
                </c:pt>
                <c:pt idx="48">
                  <c:v>40313.422743055657</c:v>
                </c:pt>
                <c:pt idx="49">
                  <c:v>40310.460503472415</c:v>
                </c:pt>
                <c:pt idx="50">
                  <c:v>40307.498263889036</c:v>
                </c:pt>
                <c:pt idx="51">
                  <c:v>40304.5360243057</c:v>
                </c:pt>
                <c:pt idx="52">
                  <c:v>40301.573784722314</c:v>
                </c:pt>
                <c:pt idx="53">
                  <c:v>40298.611545139029</c:v>
                </c:pt>
                <c:pt idx="54">
                  <c:v>40295.649305555635</c:v>
                </c:pt>
                <c:pt idx="55">
                  <c:v>40292.687065972357</c:v>
                </c:pt>
                <c:pt idx="56">
                  <c:v>40289.724826389021</c:v>
                </c:pt>
                <c:pt idx="57">
                  <c:v>40286.762586805635</c:v>
                </c:pt>
                <c:pt idx="58">
                  <c:v>40283.800347222394</c:v>
                </c:pt>
                <c:pt idx="59">
                  <c:v>40280.838107639014</c:v>
                </c:pt>
                <c:pt idx="60">
                  <c:v>40277.875868055678</c:v>
                </c:pt>
                <c:pt idx="61">
                  <c:v>40274.913628472343</c:v>
                </c:pt>
                <c:pt idx="62">
                  <c:v>40271.951388889007</c:v>
                </c:pt>
                <c:pt idx="63">
                  <c:v>40268.989149305671</c:v>
                </c:pt>
                <c:pt idx="64">
                  <c:v>40266.026909722335</c:v>
                </c:pt>
                <c:pt idx="65">
                  <c:v>40263.064670139</c:v>
                </c:pt>
                <c:pt idx="66">
                  <c:v>40260.102430555613</c:v>
                </c:pt>
                <c:pt idx="67">
                  <c:v>40257.140190972328</c:v>
                </c:pt>
                <c:pt idx="68">
                  <c:v>40254.177951388992</c:v>
                </c:pt>
                <c:pt idx="69">
                  <c:v>40251.215711805598</c:v>
                </c:pt>
                <c:pt idx="70">
                  <c:v>40248.253472222321</c:v>
                </c:pt>
                <c:pt idx="71">
                  <c:v>40245.291232638985</c:v>
                </c:pt>
                <c:pt idx="72">
                  <c:v>40242.328993055635</c:v>
                </c:pt>
                <c:pt idx="73">
                  <c:v>40239.366753472343</c:v>
                </c:pt>
                <c:pt idx="74">
                  <c:v>40236.404513889029</c:v>
                </c:pt>
                <c:pt idx="75">
                  <c:v>40233.442274305642</c:v>
                </c:pt>
                <c:pt idx="76">
                  <c:v>40230.480034722343</c:v>
                </c:pt>
                <c:pt idx="77">
                  <c:v>40227.517795138992</c:v>
                </c:pt>
                <c:pt idx="78">
                  <c:v>40224.555555555635</c:v>
                </c:pt>
                <c:pt idx="79">
                  <c:v>40221.593315972284</c:v>
                </c:pt>
                <c:pt idx="80">
                  <c:v>40218.631076388963</c:v>
                </c:pt>
                <c:pt idx="81">
                  <c:v>40215.668836805628</c:v>
                </c:pt>
                <c:pt idx="82">
                  <c:v>40212.706597222292</c:v>
                </c:pt>
                <c:pt idx="83">
                  <c:v>40209.744357638963</c:v>
                </c:pt>
                <c:pt idx="84">
                  <c:v>40206.78211805562</c:v>
                </c:pt>
                <c:pt idx="85">
                  <c:v>40203.819878472365</c:v>
                </c:pt>
                <c:pt idx="86">
                  <c:v>40200.857638889014</c:v>
                </c:pt>
                <c:pt idx="87">
                  <c:v>40197.895399305606</c:v>
                </c:pt>
                <c:pt idx="88">
                  <c:v>40194.933159722277</c:v>
                </c:pt>
                <c:pt idx="89">
                  <c:v>40191.970920138941</c:v>
                </c:pt>
                <c:pt idx="90">
                  <c:v>40189.008680555584</c:v>
                </c:pt>
                <c:pt idx="91">
                  <c:v>40186.04644097227</c:v>
                </c:pt>
                <c:pt idx="92">
                  <c:v>40183.084201389007</c:v>
                </c:pt>
                <c:pt idx="93">
                  <c:v>40180.121961805533</c:v>
                </c:pt>
                <c:pt idx="94">
                  <c:v>40177.159722222255</c:v>
                </c:pt>
                <c:pt idx="95">
                  <c:v>40174.197482638854</c:v>
                </c:pt>
                <c:pt idx="96">
                  <c:v>40171.235243055584</c:v>
                </c:pt>
                <c:pt idx="97">
                  <c:v>40168.273003472255</c:v>
                </c:pt>
                <c:pt idx="98">
                  <c:v>40165.310763888941</c:v>
                </c:pt>
                <c:pt idx="99">
                  <c:v>40162.348524305613</c:v>
                </c:pt>
                <c:pt idx="100">
                  <c:v>40159.386284722248</c:v>
                </c:pt>
                <c:pt idx="101">
                  <c:v>40156.424045138912</c:v>
                </c:pt>
                <c:pt idx="102">
                  <c:v>40153.461805555577</c:v>
                </c:pt>
                <c:pt idx="103">
                  <c:v>40150.499565972234</c:v>
                </c:pt>
                <c:pt idx="104">
                  <c:v>40147.537326388912</c:v>
                </c:pt>
                <c:pt idx="105">
                  <c:v>40144.575086805555</c:v>
                </c:pt>
                <c:pt idx="106">
                  <c:v>40141.612847222241</c:v>
                </c:pt>
                <c:pt idx="107">
                  <c:v>40138.650607638898</c:v>
                </c:pt>
                <c:pt idx="108">
                  <c:v>40135.688368055562</c:v>
                </c:pt>
                <c:pt idx="109">
                  <c:v>40132.726128472226</c:v>
                </c:pt>
                <c:pt idx="110">
                  <c:v>40129.763888888876</c:v>
                </c:pt>
                <c:pt idx="114">
                  <c:v>40340.458333333343</c:v>
                </c:pt>
                <c:pt idx="115">
                  <c:v>40341.041666666613</c:v>
                </c:pt>
                <c:pt idx="116">
                  <c:v>40341.624999999993</c:v>
                </c:pt>
                <c:pt idx="117">
                  <c:v>40342.208333333336</c:v>
                </c:pt>
                <c:pt idx="118">
                  <c:v>40342.791666666577</c:v>
                </c:pt>
                <c:pt idx="119">
                  <c:v>40343.375</c:v>
                </c:pt>
                <c:pt idx="120">
                  <c:v>40343.958333333343</c:v>
                </c:pt>
                <c:pt idx="121">
                  <c:v>40344.541666666613</c:v>
                </c:pt>
                <c:pt idx="122">
                  <c:v>40345.124999999993</c:v>
                </c:pt>
                <c:pt idx="123">
                  <c:v>40345.708333333336</c:v>
                </c:pt>
                <c:pt idx="124">
                  <c:v>40346.291666666577</c:v>
                </c:pt>
                <c:pt idx="125">
                  <c:v>40346.875</c:v>
                </c:pt>
                <c:pt idx="126">
                  <c:v>40347.458333333343</c:v>
                </c:pt>
                <c:pt idx="127">
                  <c:v>40348.041666666613</c:v>
                </c:pt>
                <c:pt idx="128">
                  <c:v>40348.624999999993</c:v>
                </c:pt>
                <c:pt idx="129">
                  <c:v>40349.208333333336</c:v>
                </c:pt>
                <c:pt idx="130">
                  <c:v>40349.791666666577</c:v>
                </c:pt>
                <c:pt idx="131">
                  <c:v>40350.375</c:v>
                </c:pt>
                <c:pt idx="132">
                  <c:v>40350.958333333343</c:v>
                </c:pt>
                <c:pt idx="133">
                  <c:v>40351.541666666613</c:v>
                </c:pt>
                <c:pt idx="134">
                  <c:v>40352.124999999993</c:v>
                </c:pt>
                <c:pt idx="135">
                  <c:v>40352.708333333336</c:v>
                </c:pt>
                <c:pt idx="136">
                  <c:v>40353.291666666577</c:v>
                </c:pt>
                <c:pt idx="137">
                  <c:v>40353.875</c:v>
                </c:pt>
                <c:pt idx="138">
                  <c:v>40354.458333333343</c:v>
                </c:pt>
                <c:pt idx="139">
                  <c:v>40355.041666666613</c:v>
                </c:pt>
                <c:pt idx="140">
                  <c:v>40355.624999999993</c:v>
                </c:pt>
                <c:pt idx="141">
                  <c:v>40356.208333333336</c:v>
                </c:pt>
                <c:pt idx="142">
                  <c:v>40356.791666666577</c:v>
                </c:pt>
                <c:pt idx="143">
                  <c:v>40357.375</c:v>
                </c:pt>
                <c:pt idx="144">
                  <c:v>40357.958333333343</c:v>
                </c:pt>
                <c:pt idx="145">
                  <c:v>40358.541666666613</c:v>
                </c:pt>
                <c:pt idx="146">
                  <c:v>40359.124999999993</c:v>
                </c:pt>
                <c:pt idx="147">
                  <c:v>40359.708333333336</c:v>
                </c:pt>
                <c:pt idx="148">
                  <c:v>40360.291666666577</c:v>
                </c:pt>
                <c:pt idx="149">
                  <c:v>40360.875</c:v>
                </c:pt>
                <c:pt idx="150">
                  <c:v>40361.458333333343</c:v>
                </c:pt>
                <c:pt idx="151">
                  <c:v>40362.041666666613</c:v>
                </c:pt>
                <c:pt idx="152">
                  <c:v>40362.624999999993</c:v>
                </c:pt>
                <c:pt idx="153">
                  <c:v>40363.208333333336</c:v>
                </c:pt>
                <c:pt idx="154">
                  <c:v>40363.791666666577</c:v>
                </c:pt>
                <c:pt idx="155">
                  <c:v>40364.375</c:v>
                </c:pt>
                <c:pt idx="156">
                  <c:v>40364.958333333343</c:v>
                </c:pt>
                <c:pt idx="157">
                  <c:v>40365.541666666613</c:v>
                </c:pt>
                <c:pt idx="158">
                  <c:v>40366.124999999993</c:v>
                </c:pt>
                <c:pt idx="159">
                  <c:v>40366.708333333336</c:v>
                </c:pt>
                <c:pt idx="160">
                  <c:v>40367.291666666577</c:v>
                </c:pt>
                <c:pt idx="161">
                  <c:v>40367.875</c:v>
                </c:pt>
                <c:pt idx="162">
                  <c:v>40368.458333333343</c:v>
                </c:pt>
                <c:pt idx="163">
                  <c:v>40369.041666666613</c:v>
                </c:pt>
                <c:pt idx="164">
                  <c:v>40369.624999999993</c:v>
                </c:pt>
                <c:pt idx="166">
                  <c:v>40370.791666666577</c:v>
                </c:pt>
                <c:pt idx="167">
                  <c:v>40371.375</c:v>
                </c:pt>
                <c:pt idx="168">
                  <c:v>40371.958333333343</c:v>
                </c:pt>
                <c:pt idx="169">
                  <c:v>40372.541666666613</c:v>
                </c:pt>
                <c:pt idx="170">
                  <c:v>40373.124999999993</c:v>
                </c:pt>
                <c:pt idx="171">
                  <c:v>40373.708333333336</c:v>
                </c:pt>
                <c:pt idx="172">
                  <c:v>40374.291666666577</c:v>
                </c:pt>
                <c:pt idx="173">
                  <c:v>40374.875</c:v>
                </c:pt>
                <c:pt idx="174">
                  <c:v>40375.458333333343</c:v>
                </c:pt>
                <c:pt idx="175">
                  <c:v>40376.041666666613</c:v>
                </c:pt>
                <c:pt idx="176">
                  <c:v>40376.624999999993</c:v>
                </c:pt>
                <c:pt idx="177">
                  <c:v>40377.208333333336</c:v>
                </c:pt>
                <c:pt idx="178">
                  <c:v>40377.791666666577</c:v>
                </c:pt>
                <c:pt idx="182">
                  <c:v>40460.166666666875</c:v>
                </c:pt>
                <c:pt idx="183">
                  <c:v>40459.332285115517</c:v>
                </c:pt>
                <c:pt idx="184">
                  <c:v>40458.497903564108</c:v>
                </c:pt>
                <c:pt idx="185">
                  <c:v>40457.663522012743</c:v>
                </c:pt>
                <c:pt idx="186">
                  <c:v>40456.82914046137</c:v>
                </c:pt>
                <c:pt idx="187">
                  <c:v>40455.994758910056</c:v>
                </c:pt>
                <c:pt idx="188">
                  <c:v>40455.16037735869</c:v>
                </c:pt>
                <c:pt idx="189">
                  <c:v>40454.325995807325</c:v>
                </c:pt>
                <c:pt idx="190">
                  <c:v>40453.49161425596</c:v>
                </c:pt>
                <c:pt idx="191">
                  <c:v>40452.657232704601</c:v>
                </c:pt>
                <c:pt idx="192">
                  <c:v>40451.822851153229</c:v>
                </c:pt>
                <c:pt idx="193">
                  <c:v>40450.988469601856</c:v>
                </c:pt>
                <c:pt idx="194">
                  <c:v>40450.154088050498</c:v>
                </c:pt>
                <c:pt idx="195">
                  <c:v>40449.319706499191</c:v>
                </c:pt>
                <c:pt idx="196">
                  <c:v>40448.485324947767</c:v>
                </c:pt>
                <c:pt idx="197">
                  <c:v>40447.650943396453</c:v>
                </c:pt>
                <c:pt idx="198">
                  <c:v>40446.81656184508</c:v>
                </c:pt>
                <c:pt idx="199">
                  <c:v>40445.982180293671</c:v>
                </c:pt>
                <c:pt idx="200">
                  <c:v>40445.147798742306</c:v>
                </c:pt>
                <c:pt idx="201">
                  <c:v>40444.313417191006</c:v>
                </c:pt>
                <c:pt idx="202">
                  <c:v>40443.479035639582</c:v>
                </c:pt>
                <c:pt idx="203">
                  <c:v>40442.64465408821</c:v>
                </c:pt>
                <c:pt idx="204">
                  <c:v>40441.810272536895</c:v>
                </c:pt>
                <c:pt idx="205">
                  <c:v>40440.975890985479</c:v>
                </c:pt>
                <c:pt idx="206">
                  <c:v>40440.141509434143</c:v>
                </c:pt>
                <c:pt idx="207">
                  <c:v>40439.307127882734</c:v>
                </c:pt>
                <c:pt idx="208">
                  <c:v>40438.472746331376</c:v>
                </c:pt>
                <c:pt idx="209">
                  <c:v>40437.638364779996</c:v>
                </c:pt>
                <c:pt idx="210">
                  <c:v>40436.803983228652</c:v>
                </c:pt>
                <c:pt idx="211">
                  <c:v>40435.969601677243</c:v>
                </c:pt>
                <c:pt idx="212">
                  <c:v>40435.135220125921</c:v>
                </c:pt>
                <c:pt idx="213">
                  <c:v>40434.300838574622</c:v>
                </c:pt>
                <c:pt idx="214">
                  <c:v>40433.466457023191</c:v>
                </c:pt>
                <c:pt idx="215">
                  <c:v>40432.632075471833</c:v>
                </c:pt>
                <c:pt idx="216">
                  <c:v>40431.797693920424</c:v>
                </c:pt>
                <c:pt idx="217">
                  <c:v>40430.963312369095</c:v>
                </c:pt>
                <c:pt idx="218">
                  <c:v>40430.128930817678</c:v>
                </c:pt>
                <c:pt idx="219">
                  <c:v>40429.294549266364</c:v>
                </c:pt>
                <c:pt idx="220">
                  <c:v>40428.460167714984</c:v>
                </c:pt>
                <c:pt idx="221">
                  <c:v>40427.625786163539</c:v>
                </c:pt>
                <c:pt idx="222">
                  <c:v>40426.791404612159</c:v>
                </c:pt>
                <c:pt idx="223">
                  <c:v>40425.957023060902</c:v>
                </c:pt>
                <c:pt idx="224">
                  <c:v>40425.122641509493</c:v>
                </c:pt>
                <c:pt idx="225">
                  <c:v>40424.28825995823</c:v>
                </c:pt>
                <c:pt idx="226">
                  <c:v>40423.453878406894</c:v>
                </c:pt>
                <c:pt idx="227">
                  <c:v>40422.619496855434</c:v>
                </c:pt>
                <c:pt idx="228">
                  <c:v>40421.785115304083</c:v>
                </c:pt>
                <c:pt idx="229">
                  <c:v>40420.95073375271</c:v>
                </c:pt>
                <c:pt idx="230">
                  <c:v>40420.116352201345</c:v>
                </c:pt>
                <c:pt idx="231">
                  <c:v>40419.281970649979</c:v>
                </c:pt>
                <c:pt idx="232">
                  <c:v>40418.447589098643</c:v>
                </c:pt>
                <c:pt idx="233">
                  <c:v>40417.613207547234</c:v>
                </c:pt>
                <c:pt idx="234">
                  <c:v>40416.778825995883</c:v>
                </c:pt>
                <c:pt idx="235">
                  <c:v>40415.944444444576</c:v>
                </c:pt>
                <c:pt idx="236">
                  <c:v>40415.110062893153</c:v>
                </c:pt>
                <c:pt idx="237">
                  <c:v>40414.275681341744</c:v>
                </c:pt>
                <c:pt idx="238">
                  <c:v>40413.441299790466</c:v>
                </c:pt>
                <c:pt idx="239">
                  <c:v>40412.606918239093</c:v>
                </c:pt>
                <c:pt idx="240">
                  <c:v>40411.772536687684</c:v>
                </c:pt>
                <c:pt idx="241">
                  <c:v>40410.938155136333</c:v>
                </c:pt>
                <c:pt idx="242">
                  <c:v>40410.103773584924</c:v>
                </c:pt>
                <c:pt idx="243">
                  <c:v>40409.269392033551</c:v>
                </c:pt>
                <c:pt idx="244">
                  <c:v>40408.43501048223</c:v>
                </c:pt>
                <c:pt idx="245">
                  <c:v>40407.600628930864</c:v>
                </c:pt>
                <c:pt idx="246">
                  <c:v>40406.766247379499</c:v>
                </c:pt>
                <c:pt idx="247">
                  <c:v>40405.931865828141</c:v>
                </c:pt>
                <c:pt idx="248">
                  <c:v>40405.097484276754</c:v>
                </c:pt>
                <c:pt idx="249">
                  <c:v>40404.263102725323</c:v>
                </c:pt>
                <c:pt idx="250">
                  <c:v>40403.428721174037</c:v>
                </c:pt>
                <c:pt idx="251">
                  <c:v>40402.594339622672</c:v>
                </c:pt>
                <c:pt idx="252">
                  <c:v>40401.759958071307</c:v>
                </c:pt>
                <c:pt idx="253">
                  <c:v>40400.925576519934</c:v>
                </c:pt>
                <c:pt idx="254">
                  <c:v>40400.091194968576</c:v>
                </c:pt>
                <c:pt idx="255">
                  <c:v>40399.256813417211</c:v>
                </c:pt>
                <c:pt idx="256">
                  <c:v>40398.422431865802</c:v>
                </c:pt>
                <c:pt idx="257">
                  <c:v>40397.588050314524</c:v>
                </c:pt>
                <c:pt idx="258">
                  <c:v>40396.753668763064</c:v>
                </c:pt>
                <c:pt idx="259">
                  <c:v>40395.919287211735</c:v>
                </c:pt>
                <c:pt idx="260">
                  <c:v>40395.084905660384</c:v>
                </c:pt>
                <c:pt idx="261">
                  <c:v>40394.250524109018</c:v>
                </c:pt>
                <c:pt idx="265">
                  <c:v>40663.791666666577</c:v>
                </c:pt>
                <c:pt idx="266">
                  <c:v>40663.458333333343</c:v>
                </c:pt>
                <c:pt idx="267">
                  <c:v>40663.124999999993</c:v>
                </c:pt>
                <c:pt idx="268">
                  <c:v>40662.791666666577</c:v>
                </c:pt>
                <c:pt idx="269">
                  <c:v>40662.458333333343</c:v>
                </c:pt>
                <c:pt idx="270">
                  <c:v>40662.124999999993</c:v>
                </c:pt>
                <c:pt idx="271">
                  <c:v>40661.791666666577</c:v>
                </c:pt>
                <c:pt idx="272">
                  <c:v>40661.458333333343</c:v>
                </c:pt>
                <c:pt idx="273">
                  <c:v>40661.124999999993</c:v>
                </c:pt>
                <c:pt idx="274">
                  <c:v>40660.791666666577</c:v>
                </c:pt>
                <c:pt idx="275">
                  <c:v>40660.458333333343</c:v>
                </c:pt>
                <c:pt idx="276">
                  <c:v>40660.124999999993</c:v>
                </c:pt>
                <c:pt idx="277">
                  <c:v>40659.791666666577</c:v>
                </c:pt>
                <c:pt idx="278">
                  <c:v>40659.458333333343</c:v>
                </c:pt>
                <c:pt idx="279">
                  <c:v>40659.124999999993</c:v>
                </c:pt>
                <c:pt idx="280">
                  <c:v>40658.791666666577</c:v>
                </c:pt>
                <c:pt idx="281">
                  <c:v>40658.458333333343</c:v>
                </c:pt>
                <c:pt idx="282">
                  <c:v>40658.124999999993</c:v>
                </c:pt>
                <c:pt idx="283">
                  <c:v>40657.791666666577</c:v>
                </c:pt>
                <c:pt idx="284">
                  <c:v>40657.458333333343</c:v>
                </c:pt>
                <c:pt idx="285">
                  <c:v>40657.124999999993</c:v>
                </c:pt>
                <c:pt idx="286">
                  <c:v>40656.791666666577</c:v>
                </c:pt>
                <c:pt idx="287">
                  <c:v>40656.458333333343</c:v>
                </c:pt>
                <c:pt idx="288">
                  <c:v>40656.124999999993</c:v>
                </c:pt>
                <c:pt idx="289">
                  <c:v>40655.791666666577</c:v>
                </c:pt>
                <c:pt idx="290">
                  <c:v>40655.124999999993</c:v>
                </c:pt>
                <c:pt idx="291">
                  <c:v>40654.791666666577</c:v>
                </c:pt>
                <c:pt idx="292">
                  <c:v>40654.458333333343</c:v>
                </c:pt>
                <c:pt idx="293">
                  <c:v>40654.124999999993</c:v>
                </c:pt>
                <c:pt idx="294">
                  <c:v>40653.791666666577</c:v>
                </c:pt>
                <c:pt idx="295">
                  <c:v>40653.458333333343</c:v>
                </c:pt>
                <c:pt idx="296">
                  <c:v>40653.124999999993</c:v>
                </c:pt>
                <c:pt idx="297">
                  <c:v>40652.791666666577</c:v>
                </c:pt>
                <c:pt idx="298">
                  <c:v>40652.458333333343</c:v>
                </c:pt>
                <c:pt idx="299">
                  <c:v>40652.124999999993</c:v>
                </c:pt>
                <c:pt idx="300">
                  <c:v>40651.791666666577</c:v>
                </c:pt>
                <c:pt idx="301">
                  <c:v>40651.458333333343</c:v>
                </c:pt>
                <c:pt idx="302">
                  <c:v>40651.124999999993</c:v>
                </c:pt>
                <c:pt idx="303">
                  <c:v>40650.791666666577</c:v>
                </c:pt>
                <c:pt idx="304">
                  <c:v>40650.458333333343</c:v>
                </c:pt>
                <c:pt idx="305">
                  <c:v>40650.124999999993</c:v>
                </c:pt>
                <c:pt idx="306">
                  <c:v>40649.791666666577</c:v>
                </c:pt>
                <c:pt idx="307">
                  <c:v>40649.458333333343</c:v>
                </c:pt>
                <c:pt idx="308">
                  <c:v>40649.124999999993</c:v>
                </c:pt>
                <c:pt idx="309">
                  <c:v>40648.791666666577</c:v>
                </c:pt>
                <c:pt idx="310">
                  <c:v>40648.458333333343</c:v>
                </c:pt>
                <c:pt idx="311">
                  <c:v>40648.124999999993</c:v>
                </c:pt>
                <c:pt idx="312">
                  <c:v>40647.791666666577</c:v>
                </c:pt>
                <c:pt idx="313">
                  <c:v>40647.458333333343</c:v>
                </c:pt>
                <c:pt idx="314">
                  <c:v>40647.124999999993</c:v>
                </c:pt>
                <c:pt idx="315">
                  <c:v>40646.791666666577</c:v>
                </c:pt>
                <c:pt idx="316">
                  <c:v>40646.458333333343</c:v>
                </c:pt>
                <c:pt idx="317">
                  <c:v>40646.124999999993</c:v>
                </c:pt>
                <c:pt idx="318">
                  <c:v>40645.791666666577</c:v>
                </c:pt>
                <c:pt idx="319">
                  <c:v>40645.458333333343</c:v>
                </c:pt>
                <c:pt idx="320">
                  <c:v>40645.124999999993</c:v>
                </c:pt>
                <c:pt idx="321">
                  <c:v>40644.791666666577</c:v>
                </c:pt>
                <c:pt idx="322">
                  <c:v>40644.458333333343</c:v>
                </c:pt>
                <c:pt idx="323">
                  <c:v>40644.124999999993</c:v>
                </c:pt>
                <c:pt idx="324">
                  <c:v>40643.791666666577</c:v>
                </c:pt>
                <c:pt idx="325">
                  <c:v>40643.458333333343</c:v>
                </c:pt>
                <c:pt idx="326">
                  <c:v>40643.124999999993</c:v>
                </c:pt>
                <c:pt idx="327">
                  <c:v>40642.791666666577</c:v>
                </c:pt>
                <c:pt idx="328">
                  <c:v>40642.458333333343</c:v>
                </c:pt>
                <c:pt idx="329">
                  <c:v>40642.124999999993</c:v>
                </c:pt>
                <c:pt idx="330">
                  <c:v>40641.791666666577</c:v>
                </c:pt>
                <c:pt idx="331">
                  <c:v>40634.791666666577</c:v>
                </c:pt>
                <c:pt idx="332">
                  <c:v>40627.791666666577</c:v>
                </c:pt>
                <c:pt idx="333">
                  <c:v>40620.791666666577</c:v>
                </c:pt>
                <c:pt idx="334">
                  <c:v>40613.791666666577</c:v>
                </c:pt>
                <c:pt idx="335">
                  <c:v>40606.791666666577</c:v>
                </c:pt>
                <c:pt idx="336">
                  <c:v>40599.791666666577</c:v>
                </c:pt>
                <c:pt idx="337">
                  <c:v>40592.791666666577</c:v>
                </c:pt>
                <c:pt idx="338">
                  <c:v>40585.791666666577</c:v>
                </c:pt>
                <c:pt idx="339">
                  <c:v>40578.791666666577</c:v>
                </c:pt>
                <c:pt idx="340">
                  <c:v>40571.791666666577</c:v>
                </c:pt>
                <c:pt idx="341">
                  <c:v>40564.791666666577</c:v>
                </c:pt>
                <c:pt idx="342">
                  <c:v>40557.791666666577</c:v>
                </c:pt>
                <c:pt idx="343">
                  <c:v>40550.791666666577</c:v>
                </c:pt>
                <c:pt idx="344">
                  <c:v>40543.791666666577</c:v>
                </c:pt>
                <c:pt idx="345">
                  <c:v>40536.791666666577</c:v>
                </c:pt>
                <c:pt idx="346">
                  <c:v>40529.791666666577</c:v>
                </c:pt>
                <c:pt idx="347">
                  <c:v>40522.791666666577</c:v>
                </c:pt>
                <c:pt idx="348">
                  <c:v>40515.791666666577</c:v>
                </c:pt>
                <c:pt idx="349">
                  <c:v>40508.791666666577</c:v>
                </c:pt>
                <c:pt idx="350">
                  <c:v>40501.791666666577</c:v>
                </c:pt>
                <c:pt idx="351">
                  <c:v>40494.791666666577</c:v>
                </c:pt>
                <c:pt idx="352">
                  <c:v>40487.791666666577</c:v>
                </c:pt>
                <c:pt idx="356">
                  <c:v>40788.395833333103</c:v>
                </c:pt>
                <c:pt idx="357">
                  <c:v>40788.033514492599</c:v>
                </c:pt>
                <c:pt idx="358">
                  <c:v>40787.671195651899</c:v>
                </c:pt>
                <c:pt idx="359">
                  <c:v>40787.308876811381</c:v>
                </c:pt>
                <c:pt idx="360">
                  <c:v>40786.946557970856</c:v>
                </c:pt>
                <c:pt idx="361">
                  <c:v>40786.584239130243</c:v>
                </c:pt>
                <c:pt idx="362">
                  <c:v>40786.221920289572</c:v>
                </c:pt>
                <c:pt idx="363">
                  <c:v>40785.859601449134</c:v>
                </c:pt>
                <c:pt idx="364">
                  <c:v>40785.497282608485</c:v>
                </c:pt>
                <c:pt idx="365">
                  <c:v>40785.134963767872</c:v>
                </c:pt>
                <c:pt idx="366">
                  <c:v>40784.772644927325</c:v>
                </c:pt>
                <c:pt idx="367">
                  <c:v>40784.410326086763</c:v>
                </c:pt>
                <c:pt idx="368">
                  <c:v>40784.048007246238</c:v>
                </c:pt>
                <c:pt idx="369">
                  <c:v>40783.685688405596</c:v>
                </c:pt>
                <c:pt idx="370">
                  <c:v>40783.323369564983</c:v>
                </c:pt>
                <c:pt idx="371">
                  <c:v>40782.961050724458</c:v>
                </c:pt>
                <c:pt idx="372">
                  <c:v>40782.598731883874</c:v>
                </c:pt>
                <c:pt idx="373">
                  <c:v>40782.236413043305</c:v>
                </c:pt>
                <c:pt idx="374">
                  <c:v>40781.874094202743</c:v>
                </c:pt>
                <c:pt idx="375">
                  <c:v>40781.511775362153</c:v>
                </c:pt>
                <c:pt idx="376">
                  <c:v>40781.149456521576</c:v>
                </c:pt>
                <c:pt idx="377">
                  <c:v>40780.787137680985</c:v>
                </c:pt>
                <c:pt idx="378">
                  <c:v>40780.424818840474</c:v>
                </c:pt>
                <c:pt idx="379">
                  <c:v>40780.062499999847</c:v>
                </c:pt>
                <c:pt idx="380">
                  <c:v>40779.70018115922</c:v>
                </c:pt>
                <c:pt idx="381">
                  <c:v>40779.337862318695</c:v>
                </c:pt>
                <c:pt idx="382">
                  <c:v>40778.975543478176</c:v>
                </c:pt>
                <c:pt idx="383">
                  <c:v>40778.613224637535</c:v>
                </c:pt>
                <c:pt idx="384">
                  <c:v>40777.888586956447</c:v>
                </c:pt>
                <c:pt idx="385">
                  <c:v>40777.526268115806</c:v>
                </c:pt>
                <c:pt idx="386">
                  <c:v>40777.163949275193</c:v>
                </c:pt>
                <c:pt idx="387">
                  <c:v>40776.80163043466</c:v>
                </c:pt>
                <c:pt idx="388">
                  <c:v>40776.439311594091</c:v>
                </c:pt>
                <c:pt idx="389">
                  <c:v>40776.076992753508</c:v>
                </c:pt>
                <c:pt idx="390">
                  <c:v>40775.714673912931</c:v>
                </c:pt>
                <c:pt idx="391">
                  <c:v>40775.35235507242</c:v>
                </c:pt>
                <c:pt idx="392">
                  <c:v>40774.990036231779</c:v>
                </c:pt>
                <c:pt idx="393">
                  <c:v>40774.627717391195</c:v>
                </c:pt>
                <c:pt idx="394">
                  <c:v>40774.265398550575</c:v>
                </c:pt>
                <c:pt idx="395">
                  <c:v>40773.903079710035</c:v>
                </c:pt>
                <c:pt idx="396">
                  <c:v>40773.54076086943</c:v>
                </c:pt>
                <c:pt idx="397">
                  <c:v>40773.178442028897</c:v>
                </c:pt>
                <c:pt idx="398">
                  <c:v>40772.816123188342</c:v>
                </c:pt>
                <c:pt idx="399">
                  <c:v>40772.453804347788</c:v>
                </c:pt>
                <c:pt idx="400">
                  <c:v>40772.091485507088</c:v>
                </c:pt>
                <c:pt idx="401">
                  <c:v>40771.729166666519</c:v>
                </c:pt>
                <c:pt idx="402">
                  <c:v>40771.366847826059</c:v>
                </c:pt>
                <c:pt idx="403">
                  <c:v>40771.004528985439</c:v>
                </c:pt>
                <c:pt idx="404">
                  <c:v>40770.642210144935</c:v>
                </c:pt>
                <c:pt idx="405">
                  <c:v>40770.279891304286</c:v>
                </c:pt>
                <c:pt idx="406">
                  <c:v>40769.91757246371</c:v>
                </c:pt>
                <c:pt idx="407">
                  <c:v>40769.555253623133</c:v>
                </c:pt>
                <c:pt idx="408">
                  <c:v>40769.192934782557</c:v>
                </c:pt>
                <c:pt idx="409">
                  <c:v>40768.830615942024</c:v>
                </c:pt>
                <c:pt idx="410">
                  <c:v>40768.468297101412</c:v>
                </c:pt>
                <c:pt idx="411">
                  <c:v>40768.105978260828</c:v>
                </c:pt>
                <c:pt idx="412">
                  <c:v>40767.743659420252</c:v>
                </c:pt>
                <c:pt idx="413">
                  <c:v>40767.381340579675</c:v>
                </c:pt>
                <c:pt idx="414">
                  <c:v>40767.019021739085</c:v>
                </c:pt>
                <c:pt idx="415">
                  <c:v>40766.656702898566</c:v>
                </c:pt>
                <c:pt idx="416">
                  <c:v>40766.294384057925</c:v>
                </c:pt>
                <c:pt idx="417">
                  <c:v>40765.93206521737</c:v>
                </c:pt>
                <c:pt idx="418">
                  <c:v>40765.569746376794</c:v>
                </c:pt>
                <c:pt idx="419">
                  <c:v>40765.207427536174</c:v>
                </c:pt>
                <c:pt idx="420">
                  <c:v>40764.845108695634</c:v>
                </c:pt>
                <c:pt idx="421">
                  <c:v>40764.482789855065</c:v>
                </c:pt>
                <c:pt idx="422">
                  <c:v>40764.120471014474</c:v>
                </c:pt>
                <c:pt idx="423">
                  <c:v>40763.758152173912</c:v>
                </c:pt>
                <c:pt idx="424">
                  <c:v>40763.395833333336</c:v>
                </c:pt>
                <c:pt idx="425">
                  <c:v>40762.895833333336</c:v>
                </c:pt>
                <c:pt idx="426">
                  <c:v>40762.395833333336</c:v>
                </c:pt>
                <c:pt idx="427">
                  <c:v>40761.895833333336</c:v>
                </c:pt>
                <c:pt idx="428">
                  <c:v>40761.395833333336</c:v>
                </c:pt>
                <c:pt idx="429">
                  <c:v>40760.895833333336</c:v>
                </c:pt>
                <c:pt idx="430">
                  <c:v>40760.395833333336</c:v>
                </c:pt>
                <c:pt idx="431">
                  <c:v>40759.895833333336</c:v>
                </c:pt>
                <c:pt idx="432">
                  <c:v>40759.395833333336</c:v>
                </c:pt>
                <c:pt idx="433">
                  <c:v>40758.895833333336</c:v>
                </c:pt>
                <c:pt idx="434">
                  <c:v>40758.395833333336</c:v>
                </c:pt>
                <c:pt idx="435">
                  <c:v>40757.895833333336</c:v>
                </c:pt>
                <c:pt idx="436">
                  <c:v>40757.395833333336</c:v>
                </c:pt>
                <c:pt idx="437">
                  <c:v>40756.895833333336</c:v>
                </c:pt>
                <c:pt idx="438">
                  <c:v>40756.395833333336</c:v>
                </c:pt>
                <c:pt idx="439">
                  <c:v>40755.895833333336</c:v>
                </c:pt>
                <c:pt idx="440">
                  <c:v>40755.395833333336</c:v>
                </c:pt>
                <c:pt idx="441">
                  <c:v>40754.895833333336</c:v>
                </c:pt>
                <c:pt idx="442">
                  <c:v>40754.395833333336</c:v>
                </c:pt>
                <c:pt idx="443">
                  <c:v>40753.895833333336</c:v>
                </c:pt>
                <c:pt idx="444">
                  <c:v>40753.395833333336</c:v>
                </c:pt>
                <c:pt idx="445">
                  <c:v>40752.895833333336</c:v>
                </c:pt>
                <c:pt idx="446">
                  <c:v>40752.395833333336</c:v>
                </c:pt>
                <c:pt idx="447">
                  <c:v>40751.895833333336</c:v>
                </c:pt>
                <c:pt idx="448">
                  <c:v>40751.395833333336</c:v>
                </c:pt>
                <c:pt idx="449">
                  <c:v>40750.895833333336</c:v>
                </c:pt>
                <c:pt idx="450">
                  <c:v>40750.395833333336</c:v>
                </c:pt>
                <c:pt idx="451">
                  <c:v>40749.895833333336</c:v>
                </c:pt>
                <c:pt idx="452">
                  <c:v>40749.395833333336</c:v>
                </c:pt>
                <c:pt idx="453">
                  <c:v>40748.895833333336</c:v>
                </c:pt>
                <c:pt idx="454">
                  <c:v>40748.395833333336</c:v>
                </c:pt>
                <c:pt idx="455">
                  <c:v>40747.895833333336</c:v>
                </c:pt>
                <c:pt idx="456">
                  <c:v>40747.395833333336</c:v>
                </c:pt>
                <c:pt idx="457">
                  <c:v>40746.895833333336</c:v>
                </c:pt>
                <c:pt idx="458">
                  <c:v>40746.395833333336</c:v>
                </c:pt>
                <c:pt idx="459">
                  <c:v>40745.895833333336</c:v>
                </c:pt>
                <c:pt idx="460">
                  <c:v>40745.395833333336</c:v>
                </c:pt>
                <c:pt idx="461">
                  <c:v>40744.895833333336</c:v>
                </c:pt>
                <c:pt idx="462">
                  <c:v>40744.395833333336</c:v>
                </c:pt>
                <c:pt idx="463">
                  <c:v>40743.895833333336</c:v>
                </c:pt>
                <c:pt idx="464">
                  <c:v>40743.395833333336</c:v>
                </c:pt>
                <c:pt idx="465">
                  <c:v>40742.895833333336</c:v>
                </c:pt>
                <c:pt idx="466">
                  <c:v>40742.395833333336</c:v>
                </c:pt>
                <c:pt idx="467">
                  <c:v>40741.895833333336</c:v>
                </c:pt>
                <c:pt idx="468">
                  <c:v>40741.395833333336</c:v>
                </c:pt>
                <c:pt idx="469">
                  <c:v>40740.895833333336</c:v>
                </c:pt>
                <c:pt idx="470">
                  <c:v>40740.395833333336</c:v>
                </c:pt>
                <c:pt idx="471">
                  <c:v>40739.895833333336</c:v>
                </c:pt>
                <c:pt idx="472">
                  <c:v>40739.395833333336</c:v>
                </c:pt>
              </c:numCache>
            </c:numRef>
          </c:xVal>
          <c:yVal>
            <c:numRef>
              <c:f>Sample.dat!$DL$284:$DL$756</c:f>
              <c:numCache>
                <c:formatCode>0.00</c:formatCode>
                <c:ptCount val="473"/>
                <c:pt idx="0">
                  <c:v>22.997267349327139</c:v>
                </c:pt>
                <c:pt idx="1">
                  <c:v>21.372810153233168</c:v>
                </c:pt>
                <c:pt idx="2">
                  <c:v>19.871482452864065</c:v>
                </c:pt>
                <c:pt idx="3">
                  <c:v>19.604132189892375</c:v>
                </c:pt>
                <c:pt idx="4">
                  <c:v>19.802082855492188</c:v>
                </c:pt>
                <c:pt idx="5">
                  <c:v>20.909952632397793</c:v>
                </c:pt>
                <c:pt idx="6">
                  <c:v>22.63290537110127</c:v>
                </c:pt>
                <c:pt idx="7">
                  <c:v>23.303162741837387</c:v>
                </c:pt>
                <c:pt idx="8">
                  <c:v>26.508466937409889</c:v>
                </c:pt>
                <c:pt idx="9">
                  <c:v>27.216532223581005</c:v>
                </c:pt>
                <c:pt idx="10">
                  <c:v>27.493997420256754</c:v>
                </c:pt>
                <c:pt idx="11">
                  <c:v>28.418186046693386</c:v>
                </c:pt>
                <c:pt idx="12">
                  <c:v>27.624551999507858</c:v>
                </c:pt>
                <c:pt idx="13">
                  <c:v>27.957564390288535</c:v>
                </c:pt>
                <c:pt idx="14">
                  <c:v>25.544703886390181</c:v>
                </c:pt>
                <c:pt idx="15">
                  <c:v>27.074016725803233</c:v>
                </c:pt>
                <c:pt idx="16">
                  <c:v>23.601075516721256</c:v>
                </c:pt>
                <c:pt idx="17">
                  <c:v>23.167764217802684</c:v>
                </c:pt>
                <c:pt idx="18">
                  <c:v>21.879933231785913</c:v>
                </c:pt>
                <c:pt idx="19">
                  <c:v>21.318992249687227</c:v>
                </c:pt>
                <c:pt idx="20">
                  <c:v>23.536801839601551</c:v>
                </c:pt>
                <c:pt idx="21">
                  <c:v>24.304889268616343</c:v>
                </c:pt>
                <c:pt idx="22">
                  <c:v>24.778181355312242</c:v>
                </c:pt>
                <c:pt idx="23">
                  <c:v>24.653011454957955</c:v>
                </c:pt>
                <c:pt idx="24">
                  <c:v>25.046324200760075</c:v>
                </c:pt>
                <c:pt idx="25">
                  <c:v>27.475185826903829</c:v>
                </c:pt>
                <c:pt idx="26">
                  <c:v>29.582051924188747</c:v>
                </c:pt>
                <c:pt idx="27">
                  <c:v>29.359071206651034</c:v>
                </c:pt>
                <c:pt idx="28">
                  <c:v>28.964889697305786</c:v>
                </c:pt>
                <c:pt idx="29">
                  <c:v>29.379760532432606</c:v>
                </c:pt>
                <c:pt idx="30">
                  <c:v>32.739014906986036</c:v>
                </c:pt>
                <c:pt idx="31">
                  <c:v>32.110827774144099</c:v>
                </c:pt>
                <c:pt idx="32">
                  <c:v>26.976523335587569</c:v>
                </c:pt>
                <c:pt idx="33">
                  <c:v>20.49469744492627</c:v>
                </c:pt>
                <c:pt idx="34">
                  <c:v>21.498743650349617</c:v>
                </c:pt>
                <c:pt idx="35">
                  <c:v>25.498092303805105</c:v>
                </c:pt>
                <c:pt idx="36">
                  <c:v>25.523831602990121</c:v>
                </c:pt>
                <c:pt idx="37">
                  <c:v>29.822089440183962</c:v>
                </c:pt>
                <c:pt idx="38">
                  <c:v>25.150752376659511</c:v>
                </c:pt>
                <c:pt idx="39">
                  <c:v>25.655414451484045</c:v>
                </c:pt>
                <c:pt idx="40">
                  <c:v>21.809569007325379</c:v>
                </c:pt>
                <c:pt idx="41">
                  <c:v>21.840315867921603</c:v>
                </c:pt>
                <c:pt idx="42">
                  <c:v>21.839245105302631</c:v>
                </c:pt>
                <c:pt idx="46">
                  <c:v>9.9276704768601629</c:v>
                </c:pt>
                <c:pt idx="47">
                  <c:v>7.9406035468051579</c:v>
                </c:pt>
                <c:pt idx="48">
                  <c:v>8.0635692726833259</c:v>
                </c:pt>
                <c:pt idx="49">
                  <c:v>7.5755094447597884</c:v>
                </c:pt>
                <c:pt idx="50">
                  <c:v>6.8211588007493908</c:v>
                </c:pt>
                <c:pt idx="51">
                  <c:v>7.7754826759866864</c:v>
                </c:pt>
                <c:pt idx="52">
                  <c:v>7.8150584412170057</c:v>
                </c:pt>
                <c:pt idx="53">
                  <c:v>8.5362900198392513</c:v>
                </c:pt>
                <c:pt idx="54">
                  <c:v>8.7157666400357652</c:v>
                </c:pt>
                <c:pt idx="55">
                  <c:v>9.5296479707807507</c:v>
                </c:pt>
                <c:pt idx="56">
                  <c:v>10.052224672956036</c:v>
                </c:pt>
                <c:pt idx="57">
                  <c:v>10.148982051688627</c:v>
                </c:pt>
                <c:pt idx="58">
                  <c:v>10.310245360565521</c:v>
                </c:pt>
                <c:pt idx="59">
                  <c:v>10.820840764889125</c:v>
                </c:pt>
                <c:pt idx="60">
                  <c:v>9.8413950023781123</c:v>
                </c:pt>
                <c:pt idx="61">
                  <c:v>9.1873425667788684</c:v>
                </c:pt>
                <c:pt idx="62">
                  <c:v>8.5395563193699342</c:v>
                </c:pt>
                <c:pt idx="63">
                  <c:v>12.525960465177318</c:v>
                </c:pt>
                <c:pt idx="64">
                  <c:v>10.128127899038711</c:v>
                </c:pt>
                <c:pt idx="65">
                  <c:v>10.208231921322318</c:v>
                </c:pt>
                <c:pt idx="66">
                  <c:v>10.953732791372255</c:v>
                </c:pt>
                <c:pt idx="67">
                  <c:v>9.1503926141472061</c:v>
                </c:pt>
                <c:pt idx="68">
                  <c:v>11.992380044142706</c:v>
                </c:pt>
                <c:pt idx="69">
                  <c:v>11.675872175696137</c:v>
                </c:pt>
                <c:pt idx="70">
                  <c:v>11.296783446675301</c:v>
                </c:pt>
                <c:pt idx="71">
                  <c:v>12.088947929024357</c:v>
                </c:pt>
                <c:pt idx="72">
                  <c:v>10.285749583434619</c:v>
                </c:pt>
                <c:pt idx="73">
                  <c:v>10.89073109775247</c:v>
                </c:pt>
                <c:pt idx="74">
                  <c:v>11.149188466428749</c:v>
                </c:pt>
                <c:pt idx="75">
                  <c:v>9.8408143665205685</c:v>
                </c:pt>
                <c:pt idx="76">
                  <c:v>12.703358316267101</c:v>
                </c:pt>
                <c:pt idx="77">
                  <c:v>12.572178237446201</c:v>
                </c:pt>
                <c:pt idx="78">
                  <c:v>9.9945765731752232</c:v>
                </c:pt>
                <c:pt idx="79">
                  <c:v>9.8522992339171651</c:v>
                </c:pt>
                <c:pt idx="80">
                  <c:v>10.302811407516518</c:v>
                </c:pt>
                <c:pt idx="81">
                  <c:v>8.6418119959906292</c:v>
                </c:pt>
                <c:pt idx="82">
                  <c:v>9.790081784437568</c:v>
                </c:pt>
                <c:pt idx="83">
                  <c:v>9.8675169254032742</c:v>
                </c:pt>
                <c:pt idx="84">
                  <c:v>10.166137801590969</c:v>
                </c:pt>
                <c:pt idx="85">
                  <c:v>7.4166889732120591</c:v>
                </c:pt>
                <c:pt idx="86">
                  <c:v>11.936909475541366</c:v>
                </c:pt>
                <c:pt idx="87">
                  <c:v>11.452186553850961</c:v>
                </c:pt>
                <c:pt idx="88">
                  <c:v>9.2456201722755189</c:v>
                </c:pt>
                <c:pt idx="89">
                  <c:v>10.046664587809166</c:v>
                </c:pt>
                <c:pt idx="90">
                  <c:v>8.5611171641318489</c:v>
                </c:pt>
                <c:pt idx="91">
                  <c:v>8.4923765500011168</c:v>
                </c:pt>
                <c:pt idx="92">
                  <c:v>9.1879242605171889</c:v>
                </c:pt>
                <c:pt idx="93">
                  <c:v>8.8849012905523495</c:v>
                </c:pt>
                <c:pt idx="94">
                  <c:v>8.1779203734081172</c:v>
                </c:pt>
                <c:pt idx="95">
                  <c:v>7.8823804970627815</c:v>
                </c:pt>
                <c:pt idx="96">
                  <c:v>8.3875711698149154</c:v>
                </c:pt>
                <c:pt idx="97">
                  <c:v>10.33249829148348</c:v>
                </c:pt>
                <c:pt idx="98">
                  <c:v>10.252186574804057</c:v>
                </c:pt>
                <c:pt idx="99">
                  <c:v>10.636511773820921</c:v>
                </c:pt>
                <c:pt idx="100">
                  <c:v>10.45499707002547</c:v>
                </c:pt>
                <c:pt idx="101">
                  <c:v>10.015949053060377</c:v>
                </c:pt>
                <c:pt idx="102">
                  <c:v>9.5537433127623324</c:v>
                </c:pt>
                <c:pt idx="103">
                  <c:v>10.477111250988624</c:v>
                </c:pt>
                <c:pt idx="104">
                  <c:v>10.008809622711318</c:v>
                </c:pt>
                <c:pt idx="105">
                  <c:v>11.533368318979115</c:v>
                </c:pt>
                <c:pt idx="106">
                  <c:v>10.493414934614476</c:v>
                </c:pt>
                <c:pt idx="107">
                  <c:v>16.688432516659766</c:v>
                </c:pt>
                <c:pt idx="108">
                  <c:v>12.449738403922746</c:v>
                </c:pt>
                <c:pt idx="109">
                  <c:v>11.685409253914656</c:v>
                </c:pt>
                <c:pt idx="110">
                  <c:v>15.075947488308906</c:v>
                </c:pt>
                <c:pt idx="114">
                  <c:v>33.742309794245202</c:v>
                </c:pt>
                <c:pt idx="115">
                  <c:v>41.270715155502515</c:v>
                </c:pt>
                <c:pt idx="116">
                  <c:v>41.794928301748214</c:v>
                </c:pt>
                <c:pt idx="117">
                  <c:v>47.558708739764555</c:v>
                </c:pt>
                <c:pt idx="118">
                  <c:v>48.541399195554504</c:v>
                </c:pt>
                <c:pt idx="119">
                  <c:v>44.672646482349045</c:v>
                </c:pt>
                <c:pt idx="120">
                  <c:v>45.33034275951352</c:v>
                </c:pt>
                <c:pt idx="121">
                  <c:v>45.085700429510851</c:v>
                </c:pt>
                <c:pt idx="122">
                  <c:v>44.654784887503588</c:v>
                </c:pt>
                <c:pt idx="123">
                  <c:v>45.90642660494305</c:v>
                </c:pt>
                <c:pt idx="124">
                  <c:v>41.394947407765223</c:v>
                </c:pt>
                <c:pt idx="125">
                  <c:v>41.485231299258054</c:v>
                </c:pt>
                <c:pt idx="126">
                  <c:v>43.030641711639355</c:v>
                </c:pt>
                <c:pt idx="127">
                  <c:v>44.485623749299975</c:v>
                </c:pt>
                <c:pt idx="128">
                  <c:v>44.178847148435302</c:v>
                </c:pt>
                <c:pt idx="129">
                  <c:v>38.936151086308421</c:v>
                </c:pt>
                <c:pt idx="130">
                  <c:v>38.740559626890253</c:v>
                </c:pt>
                <c:pt idx="131">
                  <c:v>37.643229238890555</c:v>
                </c:pt>
                <c:pt idx="132">
                  <c:v>36.779257371308674</c:v>
                </c:pt>
                <c:pt idx="133">
                  <c:v>35.154149425450399</c:v>
                </c:pt>
                <c:pt idx="134">
                  <c:v>33.058740027043854</c:v>
                </c:pt>
                <c:pt idx="135">
                  <c:v>32.521682637797497</c:v>
                </c:pt>
                <c:pt idx="136">
                  <c:v>30.415234879299209</c:v>
                </c:pt>
                <c:pt idx="137">
                  <c:v>29.437963770350084</c:v>
                </c:pt>
                <c:pt idx="138">
                  <c:v>31.070252484851949</c:v>
                </c:pt>
                <c:pt idx="139">
                  <c:v>29.93963269906687</c:v>
                </c:pt>
                <c:pt idx="140">
                  <c:v>29.357050766104116</c:v>
                </c:pt>
                <c:pt idx="141">
                  <c:v>26.956029905057367</c:v>
                </c:pt>
                <c:pt idx="142">
                  <c:v>26.887023977118947</c:v>
                </c:pt>
                <c:pt idx="143">
                  <c:v>24.294144892454153</c:v>
                </c:pt>
                <c:pt idx="144">
                  <c:v>23.521448398881411</c:v>
                </c:pt>
                <c:pt idx="145">
                  <c:v>23.190817480423792</c:v>
                </c:pt>
                <c:pt idx="146">
                  <c:v>24.032033048230083</c:v>
                </c:pt>
                <c:pt idx="147">
                  <c:v>24.12388656567969</c:v>
                </c:pt>
                <c:pt idx="148">
                  <c:v>24.810744331877274</c:v>
                </c:pt>
                <c:pt idx="149">
                  <c:v>23.912196135661809</c:v>
                </c:pt>
                <c:pt idx="150">
                  <c:v>22.971838689230175</c:v>
                </c:pt>
                <c:pt idx="151">
                  <c:v>23.322398375349337</c:v>
                </c:pt>
                <c:pt idx="152">
                  <c:v>23.039298019038135</c:v>
                </c:pt>
                <c:pt idx="153">
                  <c:v>21.381284944508327</c:v>
                </c:pt>
                <c:pt idx="154">
                  <c:v>21.586105136510525</c:v>
                </c:pt>
                <c:pt idx="155">
                  <c:v>19.282205291006282</c:v>
                </c:pt>
                <c:pt idx="156">
                  <c:v>18.878599395116016</c:v>
                </c:pt>
                <c:pt idx="157">
                  <c:v>20.871765272176493</c:v>
                </c:pt>
                <c:pt idx="158">
                  <c:v>18.974388224843658</c:v>
                </c:pt>
                <c:pt idx="159">
                  <c:v>18.593541758318207</c:v>
                </c:pt>
                <c:pt idx="160">
                  <c:v>17.606224836855443</c:v>
                </c:pt>
                <c:pt idx="161">
                  <c:v>17.596214603803826</c:v>
                </c:pt>
                <c:pt idx="162">
                  <c:v>20.115478168234052</c:v>
                </c:pt>
                <c:pt idx="163">
                  <c:v>19.244271187777453</c:v>
                </c:pt>
                <c:pt idx="164">
                  <c:v>19.327576799547614</c:v>
                </c:pt>
                <c:pt idx="166">
                  <c:v>18.525161516438107</c:v>
                </c:pt>
                <c:pt idx="167">
                  <c:v>18.818898922002095</c:v>
                </c:pt>
                <c:pt idx="168">
                  <c:v>19.19739279206491</c:v>
                </c:pt>
                <c:pt idx="169">
                  <c:v>18.584724739066427</c:v>
                </c:pt>
                <c:pt idx="170">
                  <c:v>17.040462004685267</c:v>
                </c:pt>
                <c:pt idx="171">
                  <c:v>17.263786046302172</c:v>
                </c:pt>
                <c:pt idx="172">
                  <c:v>16.406743471710811</c:v>
                </c:pt>
                <c:pt idx="173">
                  <c:v>16.441920793339463</c:v>
                </c:pt>
                <c:pt idx="174">
                  <c:v>16.670758118931371</c:v>
                </c:pt>
                <c:pt idx="175">
                  <c:v>16.545972817404767</c:v>
                </c:pt>
                <c:pt idx="176">
                  <c:v>16.650334021667323</c:v>
                </c:pt>
                <c:pt idx="177">
                  <c:v>14.973958753376902</c:v>
                </c:pt>
                <c:pt idx="178">
                  <c:v>14.85783251935538</c:v>
                </c:pt>
                <c:pt idx="182">
                  <c:v>11.65208961452781</c:v>
                </c:pt>
                <c:pt idx="183">
                  <c:v>10.750961483500628</c:v>
                </c:pt>
                <c:pt idx="184">
                  <c:v>11.271935076240485</c:v>
                </c:pt>
                <c:pt idx="185">
                  <c:v>11.819472462610975</c:v>
                </c:pt>
                <c:pt idx="186">
                  <c:v>12.218680774508364</c:v>
                </c:pt>
                <c:pt idx="187">
                  <c:v>12.358370273981324</c:v>
                </c:pt>
                <c:pt idx="188">
                  <c:v>12.813135171316334</c:v>
                </c:pt>
                <c:pt idx="189">
                  <c:v>12.967497038401481</c:v>
                </c:pt>
                <c:pt idx="190">
                  <c:v>13.194951326483917</c:v>
                </c:pt>
                <c:pt idx="191">
                  <c:v>13.592703434012652</c:v>
                </c:pt>
                <c:pt idx="192">
                  <c:v>14.27742798265256</c:v>
                </c:pt>
                <c:pt idx="193">
                  <c:v>13.997597563067018</c:v>
                </c:pt>
                <c:pt idx="194">
                  <c:v>13.718674885945312</c:v>
                </c:pt>
                <c:pt idx="195">
                  <c:v>13.98466424018979</c:v>
                </c:pt>
                <c:pt idx="196">
                  <c:v>14.022790868404245</c:v>
                </c:pt>
                <c:pt idx="197">
                  <c:v>14.057449620501027</c:v>
                </c:pt>
                <c:pt idx="198">
                  <c:v>14.140533272639782</c:v>
                </c:pt>
                <c:pt idx="199">
                  <c:v>13.803680096280232</c:v>
                </c:pt>
                <c:pt idx="200">
                  <c:v>14.342698770436821</c:v>
                </c:pt>
                <c:pt idx="201">
                  <c:v>14.660901164770163</c:v>
                </c:pt>
                <c:pt idx="202">
                  <c:v>14.850383900020494</c:v>
                </c:pt>
                <c:pt idx="203">
                  <c:v>14.447910814850363</c:v>
                </c:pt>
                <c:pt idx="204">
                  <c:v>15.708214853448</c:v>
                </c:pt>
                <c:pt idx="205">
                  <c:v>15.718179586633381</c:v>
                </c:pt>
                <c:pt idx="206">
                  <c:v>15.395776273315139</c:v>
                </c:pt>
                <c:pt idx="207">
                  <c:v>15.015305992197765</c:v>
                </c:pt>
                <c:pt idx="208">
                  <c:v>16.361318682392099</c:v>
                </c:pt>
                <c:pt idx="209">
                  <c:v>15.920170676464419</c:v>
                </c:pt>
                <c:pt idx="210">
                  <c:v>15.76648302738452</c:v>
                </c:pt>
                <c:pt idx="211">
                  <c:v>15.979744527009519</c:v>
                </c:pt>
                <c:pt idx="212">
                  <c:v>17.445947407904985</c:v>
                </c:pt>
                <c:pt idx="213">
                  <c:v>17.422332630487869</c:v>
                </c:pt>
                <c:pt idx="214">
                  <c:v>18.03173421927653</c:v>
                </c:pt>
                <c:pt idx="215">
                  <c:v>17.331375952148715</c:v>
                </c:pt>
                <c:pt idx="216">
                  <c:v>17.185574185194547</c:v>
                </c:pt>
                <c:pt idx="217">
                  <c:v>18.21491656093459</c:v>
                </c:pt>
                <c:pt idx="218">
                  <c:v>18.883208518956128</c:v>
                </c:pt>
                <c:pt idx="219">
                  <c:v>19.892400319175206</c:v>
                </c:pt>
                <c:pt idx="220">
                  <c:v>19.514361365953899</c:v>
                </c:pt>
                <c:pt idx="221">
                  <c:v>22.07687363653357</c:v>
                </c:pt>
                <c:pt idx="222">
                  <c:v>22.83072179712028</c:v>
                </c:pt>
                <c:pt idx="223">
                  <c:v>24.88157578368703</c:v>
                </c:pt>
                <c:pt idx="224">
                  <c:v>23.980195390950087</c:v>
                </c:pt>
                <c:pt idx="225">
                  <c:v>23.470558422282831</c:v>
                </c:pt>
                <c:pt idx="226">
                  <c:v>22.906898699228584</c:v>
                </c:pt>
                <c:pt idx="227">
                  <c:v>23.936058166064051</c:v>
                </c:pt>
                <c:pt idx="228">
                  <c:v>24.39860699970091</c:v>
                </c:pt>
                <c:pt idx="229">
                  <c:v>27.763622924418062</c:v>
                </c:pt>
                <c:pt idx="230">
                  <c:v>26.634189146061875</c:v>
                </c:pt>
                <c:pt idx="231">
                  <c:v>27.030235982580468</c:v>
                </c:pt>
                <c:pt idx="232">
                  <c:v>43.207415757724505</c:v>
                </c:pt>
                <c:pt idx="233">
                  <c:v>47.098871623805621</c:v>
                </c:pt>
                <c:pt idx="234">
                  <c:v>35.498304792131471</c:v>
                </c:pt>
                <c:pt idx="235">
                  <c:v>33.384747193155476</c:v>
                </c:pt>
                <c:pt idx="236">
                  <c:v>33.497509046049281</c:v>
                </c:pt>
                <c:pt idx="237">
                  <c:v>33.397831843008802</c:v>
                </c:pt>
                <c:pt idx="238">
                  <c:v>33.596016722115387</c:v>
                </c:pt>
                <c:pt idx="239">
                  <c:v>35.477735076397295</c:v>
                </c:pt>
                <c:pt idx="240">
                  <c:v>36.146624418435827</c:v>
                </c:pt>
                <c:pt idx="241">
                  <c:v>36.583587435544388</c:v>
                </c:pt>
                <c:pt idx="242">
                  <c:v>36.38072462089449</c:v>
                </c:pt>
                <c:pt idx="243">
                  <c:v>38.169911021408467</c:v>
                </c:pt>
                <c:pt idx="244">
                  <c:v>39.623039645139485</c:v>
                </c:pt>
                <c:pt idx="245">
                  <c:v>40.583398713448624</c:v>
                </c:pt>
                <c:pt idx="246">
                  <c:v>42.041599115032824</c:v>
                </c:pt>
                <c:pt idx="247">
                  <c:v>42.785816688273449</c:v>
                </c:pt>
                <c:pt idx="248">
                  <c:v>42.090861025078446</c:v>
                </c:pt>
                <c:pt idx="249">
                  <c:v>42.212131105066547</c:v>
                </c:pt>
                <c:pt idx="250">
                  <c:v>43.102521231384863</c:v>
                </c:pt>
                <c:pt idx="251">
                  <c:v>45.089009182146995</c:v>
                </c:pt>
                <c:pt idx="252">
                  <c:v>44.210880802186921</c:v>
                </c:pt>
                <c:pt idx="253">
                  <c:v>44.006642979056345</c:v>
                </c:pt>
                <c:pt idx="254">
                  <c:v>43.922241034627554</c:v>
                </c:pt>
                <c:pt idx="255">
                  <c:v>43.952520393986923</c:v>
                </c:pt>
                <c:pt idx="256">
                  <c:v>37.779304083424101</c:v>
                </c:pt>
                <c:pt idx="257">
                  <c:v>38.414764858378895</c:v>
                </c:pt>
                <c:pt idx="258">
                  <c:v>36.938102936750894</c:v>
                </c:pt>
                <c:pt idx="259">
                  <c:v>35.325947545834822</c:v>
                </c:pt>
                <c:pt idx="260">
                  <c:v>32.198665737177784</c:v>
                </c:pt>
                <c:pt idx="261">
                  <c:v>29.068332303377982</c:v>
                </c:pt>
                <c:pt idx="265">
                  <c:v>8.3082288219385934</c:v>
                </c:pt>
                <c:pt idx="266">
                  <c:v>8.2613018516485379</c:v>
                </c:pt>
                <c:pt idx="267">
                  <c:v>8.5667651480351914</c:v>
                </c:pt>
                <c:pt idx="268">
                  <c:v>8.2691225966275805</c:v>
                </c:pt>
                <c:pt idx="269">
                  <c:v>8.2255142337540228</c:v>
                </c:pt>
                <c:pt idx="270">
                  <c:v>8.5216193072677058</c:v>
                </c:pt>
                <c:pt idx="271">
                  <c:v>8.0100747965876042</c:v>
                </c:pt>
                <c:pt idx="272">
                  <c:v>8.3417560639485888</c:v>
                </c:pt>
                <c:pt idx="273">
                  <c:v>8.2698893908067106</c:v>
                </c:pt>
                <c:pt idx="274">
                  <c:v>8.3145215350389705</c:v>
                </c:pt>
                <c:pt idx="275">
                  <c:v>8.3399493746200495</c:v>
                </c:pt>
                <c:pt idx="276">
                  <c:v>8.3287475118294605</c:v>
                </c:pt>
                <c:pt idx="277">
                  <c:v>8.493111511067184</c:v>
                </c:pt>
                <c:pt idx="278">
                  <c:v>8.2967713610882985</c:v>
                </c:pt>
                <c:pt idx="279">
                  <c:v>8.1697557948531614</c:v>
                </c:pt>
                <c:pt idx="280">
                  <c:v>8.1832338694950213</c:v>
                </c:pt>
                <c:pt idx="281">
                  <c:v>8.1776821129438222</c:v>
                </c:pt>
                <c:pt idx="282">
                  <c:v>8.2705511675221519</c:v>
                </c:pt>
                <c:pt idx="283">
                  <c:v>8.3279423779413762</c:v>
                </c:pt>
                <c:pt idx="284">
                  <c:v>8.2093579359648086</c:v>
                </c:pt>
                <c:pt idx="285">
                  <c:v>8.3163143331686378</c:v>
                </c:pt>
                <c:pt idx="286">
                  <c:v>8.2124062206507791</c:v>
                </c:pt>
                <c:pt idx="287">
                  <c:v>8.165866536985984</c:v>
                </c:pt>
                <c:pt idx="288">
                  <c:v>8.2434461045862708</c:v>
                </c:pt>
                <c:pt idx="289">
                  <c:v>8.3482135266678679</c:v>
                </c:pt>
                <c:pt idx="290">
                  <c:v>8.2697613139528681</c:v>
                </c:pt>
                <c:pt idx="291">
                  <c:v>8.0880235922545651</c:v>
                </c:pt>
                <c:pt idx="292">
                  <c:v>8.2480963223290349</c:v>
                </c:pt>
                <c:pt idx="293">
                  <c:v>8.4941152890994829</c:v>
                </c:pt>
                <c:pt idx="294">
                  <c:v>8.3517093857823212</c:v>
                </c:pt>
                <c:pt idx="295">
                  <c:v>8.3443309365761476</c:v>
                </c:pt>
                <c:pt idx="296">
                  <c:v>8.2602202829024129</c:v>
                </c:pt>
                <c:pt idx="297">
                  <c:v>8.4221677691800156</c:v>
                </c:pt>
                <c:pt idx="298">
                  <c:v>8.4226050641213028</c:v>
                </c:pt>
                <c:pt idx="299">
                  <c:v>8.4987188324139709</c:v>
                </c:pt>
                <c:pt idx="300">
                  <c:v>8.2400780445016615</c:v>
                </c:pt>
                <c:pt idx="301">
                  <c:v>8.2575103878215739</c:v>
                </c:pt>
                <c:pt idx="302">
                  <c:v>8.1578793754441321</c:v>
                </c:pt>
                <c:pt idx="303">
                  <c:v>8.3276717773868612</c:v>
                </c:pt>
                <c:pt idx="304">
                  <c:v>8.3003022260239732</c:v>
                </c:pt>
                <c:pt idx="305">
                  <c:v>8.4173030713262662</c:v>
                </c:pt>
                <c:pt idx="306">
                  <c:v>8.3780309851004127</c:v>
                </c:pt>
                <c:pt idx="307">
                  <c:v>8.2452427922515916</c:v>
                </c:pt>
                <c:pt idx="308">
                  <c:v>8.4287563648168859</c:v>
                </c:pt>
                <c:pt idx="309">
                  <c:v>8.2051013947987688</c:v>
                </c:pt>
                <c:pt idx="310">
                  <c:v>8.1138087134712684</c:v>
                </c:pt>
                <c:pt idx="311">
                  <c:v>8.448119584783468</c:v>
                </c:pt>
                <c:pt idx="312">
                  <c:v>8.0257871316600724</c:v>
                </c:pt>
                <c:pt idx="313">
                  <c:v>8.4488533179092205</c:v>
                </c:pt>
                <c:pt idx="314">
                  <c:v>8.5957380215747872</c:v>
                </c:pt>
                <c:pt idx="315">
                  <c:v>8.4260603609349491</c:v>
                </c:pt>
                <c:pt idx="316">
                  <c:v>8.5115126265981615</c:v>
                </c:pt>
                <c:pt idx="317">
                  <c:v>8.2874517557482736</c:v>
                </c:pt>
                <c:pt idx="318">
                  <c:v>8.5584671014620444</c:v>
                </c:pt>
                <c:pt idx="319">
                  <c:v>8.4784704652536629</c:v>
                </c:pt>
                <c:pt idx="320">
                  <c:v>8.473417958390824</c:v>
                </c:pt>
                <c:pt idx="321">
                  <c:v>8.5828667145007547</c:v>
                </c:pt>
                <c:pt idx="322">
                  <c:v>8.3853599816385014</c:v>
                </c:pt>
                <c:pt idx="323">
                  <c:v>8.5100448825227026</c:v>
                </c:pt>
                <c:pt idx="324">
                  <c:v>8.4201871620412732</c:v>
                </c:pt>
                <c:pt idx="325">
                  <c:v>8.5085538012330879</c:v>
                </c:pt>
                <c:pt idx="326">
                  <c:v>8.4087285898950554</c:v>
                </c:pt>
                <c:pt idx="327">
                  <c:v>8.3774250510045221</c:v>
                </c:pt>
                <c:pt idx="328">
                  <c:v>8.5091711261120562</c:v>
                </c:pt>
                <c:pt idx="329">
                  <c:v>8.4018855074943968</c:v>
                </c:pt>
                <c:pt idx="330">
                  <c:v>8.4182710100654017</c:v>
                </c:pt>
                <c:pt idx="331">
                  <c:v>8.5934087453437282</c:v>
                </c:pt>
                <c:pt idx="332">
                  <c:v>8.3931835048573245</c:v>
                </c:pt>
                <c:pt idx="333">
                  <c:v>8.6669559757281842</c:v>
                </c:pt>
                <c:pt idx="334">
                  <c:v>8.4569338283076583</c:v>
                </c:pt>
                <c:pt idx="335">
                  <c:v>8.5553932569701026</c:v>
                </c:pt>
                <c:pt idx="336">
                  <c:v>8.4983476595794407</c:v>
                </c:pt>
                <c:pt idx="337">
                  <c:v>8.6042483256670739</c:v>
                </c:pt>
                <c:pt idx="338">
                  <c:v>8.5417473766455672</c:v>
                </c:pt>
                <c:pt idx="339">
                  <c:v>8.5821899352904847</c:v>
                </c:pt>
                <c:pt idx="340">
                  <c:v>8.7423546251016386</c:v>
                </c:pt>
                <c:pt idx="341">
                  <c:v>8.6265939860368679</c:v>
                </c:pt>
                <c:pt idx="342">
                  <c:v>8.8465208360950047</c:v>
                </c:pt>
                <c:pt idx="343">
                  <c:v>8.6980611482984571</c:v>
                </c:pt>
                <c:pt idx="344">
                  <c:v>8.8659929630609522</c:v>
                </c:pt>
                <c:pt idx="345">
                  <c:v>9.0409142734604337</c:v>
                </c:pt>
                <c:pt idx="346">
                  <c:v>9.3785079128959978</c:v>
                </c:pt>
                <c:pt idx="347">
                  <c:v>9.680981267632033</c:v>
                </c:pt>
                <c:pt idx="348">
                  <c:v>9.8764321030575228</c:v>
                </c:pt>
                <c:pt idx="349">
                  <c:v>9.5303142683307698</c:v>
                </c:pt>
                <c:pt idx="350">
                  <c:v>10.316146891184818</c:v>
                </c:pt>
                <c:pt idx="351">
                  <c:v>10.175215955366516</c:v>
                </c:pt>
                <c:pt idx="352">
                  <c:v>10.552820692809258</c:v>
                </c:pt>
                <c:pt idx="356">
                  <c:v>15.556338575793134</c:v>
                </c:pt>
                <c:pt idx="357">
                  <c:v>13.897667750561206</c:v>
                </c:pt>
                <c:pt idx="358">
                  <c:v>14.300553358700681</c:v>
                </c:pt>
                <c:pt idx="359">
                  <c:v>15.47858731297447</c:v>
                </c:pt>
                <c:pt idx="360">
                  <c:v>15.31638172822136</c:v>
                </c:pt>
                <c:pt idx="361">
                  <c:v>15.706495768094868</c:v>
                </c:pt>
                <c:pt idx="362">
                  <c:v>15.652679874447781</c:v>
                </c:pt>
                <c:pt idx="363">
                  <c:v>15.708236335316672</c:v>
                </c:pt>
                <c:pt idx="364">
                  <c:v>14.276794963403052</c:v>
                </c:pt>
                <c:pt idx="365">
                  <c:v>16.256275803739126</c:v>
                </c:pt>
                <c:pt idx="366">
                  <c:v>15.636530800081998</c:v>
                </c:pt>
                <c:pt idx="367">
                  <c:v>16.176223324911177</c:v>
                </c:pt>
                <c:pt idx="368">
                  <c:v>15.46830032454325</c:v>
                </c:pt>
                <c:pt idx="369">
                  <c:v>15.269820374286272</c:v>
                </c:pt>
                <c:pt idx="370">
                  <c:v>16.295495659057128</c:v>
                </c:pt>
                <c:pt idx="371">
                  <c:v>15.033489407450602</c:v>
                </c:pt>
                <c:pt idx="372">
                  <c:v>16.874490830749721</c:v>
                </c:pt>
                <c:pt idx="373">
                  <c:v>16.303430589691089</c:v>
                </c:pt>
                <c:pt idx="374">
                  <c:v>16.403983422027352</c:v>
                </c:pt>
                <c:pt idx="375">
                  <c:v>16.000693857823926</c:v>
                </c:pt>
                <c:pt idx="376">
                  <c:v>16.907761919052088</c:v>
                </c:pt>
                <c:pt idx="377">
                  <c:v>15.795102725027602</c:v>
                </c:pt>
                <c:pt idx="378">
                  <c:v>16.59175214663879</c:v>
                </c:pt>
                <c:pt idx="379">
                  <c:v>17.102237314490999</c:v>
                </c:pt>
                <c:pt idx="380">
                  <c:v>16.049294995405102</c:v>
                </c:pt>
                <c:pt idx="381">
                  <c:v>16.787343005349111</c:v>
                </c:pt>
                <c:pt idx="382">
                  <c:v>15.994810101619118</c:v>
                </c:pt>
                <c:pt idx="383">
                  <c:v>14.676068304181323</c:v>
                </c:pt>
                <c:pt idx="384">
                  <c:v>17.318881396425791</c:v>
                </c:pt>
                <c:pt idx="385">
                  <c:v>16.081021938038027</c:v>
                </c:pt>
                <c:pt idx="386">
                  <c:v>17.806245219361763</c:v>
                </c:pt>
                <c:pt idx="387">
                  <c:v>16.06804227961257</c:v>
                </c:pt>
                <c:pt idx="388">
                  <c:v>17.906091267498155</c:v>
                </c:pt>
                <c:pt idx="389">
                  <c:v>18.108141255871676</c:v>
                </c:pt>
                <c:pt idx="390">
                  <c:v>17.728690378095529</c:v>
                </c:pt>
                <c:pt idx="391">
                  <c:v>16.878168108921773</c:v>
                </c:pt>
                <c:pt idx="392">
                  <c:v>18.417702733756929</c:v>
                </c:pt>
                <c:pt idx="393">
                  <c:v>17.919683805618927</c:v>
                </c:pt>
                <c:pt idx="394">
                  <c:v>18.36746354600184</c:v>
                </c:pt>
                <c:pt idx="395">
                  <c:v>18.701047351963766</c:v>
                </c:pt>
                <c:pt idx="396">
                  <c:v>19.643824684724628</c:v>
                </c:pt>
                <c:pt idx="397">
                  <c:v>18.78856551672693</c:v>
                </c:pt>
                <c:pt idx="398">
                  <c:v>18.650662584444266</c:v>
                </c:pt>
                <c:pt idx="399">
                  <c:v>19.295968227543927</c:v>
                </c:pt>
                <c:pt idx="400">
                  <c:v>17.898269966871133</c:v>
                </c:pt>
                <c:pt idx="401">
                  <c:v>18.334218573153461</c:v>
                </c:pt>
                <c:pt idx="402">
                  <c:v>20.632459087636491</c:v>
                </c:pt>
                <c:pt idx="403">
                  <c:v>18.725530034371843</c:v>
                </c:pt>
                <c:pt idx="404">
                  <c:v>19.472369784097889</c:v>
                </c:pt>
                <c:pt idx="405">
                  <c:v>19.195398447945024</c:v>
                </c:pt>
                <c:pt idx="406">
                  <c:v>18.871898263262501</c:v>
                </c:pt>
                <c:pt idx="407">
                  <c:v>18.728254098475613</c:v>
                </c:pt>
                <c:pt idx="408">
                  <c:v>20.66735100102613</c:v>
                </c:pt>
                <c:pt idx="409">
                  <c:v>20.068952602714081</c:v>
                </c:pt>
                <c:pt idx="410">
                  <c:v>19.893078356070244</c:v>
                </c:pt>
                <c:pt idx="411">
                  <c:v>18.442509636747253</c:v>
                </c:pt>
                <c:pt idx="412">
                  <c:v>20.40669209973802</c:v>
                </c:pt>
                <c:pt idx="413">
                  <c:v>18.720508088146627</c:v>
                </c:pt>
                <c:pt idx="414">
                  <c:v>19.524088662359514</c:v>
                </c:pt>
                <c:pt idx="415">
                  <c:v>18.423288940481406</c:v>
                </c:pt>
                <c:pt idx="416">
                  <c:v>20.10280350965839</c:v>
                </c:pt>
                <c:pt idx="417">
                  <c:v>20.747480714919927</c:v>
                </c:pt>
                <c:pt idx="418">
                  <c:v>18.68757622292134</c:v>
                </c:pt>
                <c:pt idx="419">
                  <c:v>20.968135185976259</c:v>
                </c:pt>
                <c:pt idx="420">
                  <c:v>20.541638707071488</c:v>
                </c:pt>
                <c:pt idx="421">
                  <c:v>18.962035196841729</c:v>
                </c:pt>
                <c:pt idx="422">
                  <c:v>20.981872192565582</c:v>
                </c:pt>
                <c:pt idx="423">
                  <c:v>20.37017102654179</c:v>
                </c:pt>
                <c:pt idx="424">
                  <c:v>20.708012207141625</c:v>
                </c:pt>
                <c:pt idx="425">
                  <c:v>20.04101045613265</c:v>
                </c:pt>
                <c:pt idx="426">
                  <c:v>19.892223769514096</c:v>
                </c:pt>
                <c:pt idx="427">
                  <c:v>19.057780563063684</c:v>
                </c:pt>
                <c:pt idx="428">
                  <c:v>18.620427278748881</c:v>
                </c:pt>
                <c:pt idx="429">
                  <c:v>20.041128253499288</c:v>
                </c:pt>
                <c:pt idx="430">
                  <c:v>19.041915980451314</c:v>
                </c:pt>
                <c:pt idx="431">
                  <c:v>18.089959343459292</c:v>
                </c:pt>
                <c:pt idx="432">
                  <c:v>19.765907208407452</c:v>
                </c:pt>
                <c:pt idx="433">
                  <c:v>20.475951950494931</c:v>
                </c:pt>
                <c:pt idx="434">
                  <c:v>19.645099618959389</c:v>
                </c:pt>
                <c:pt idx="435">
                  <c:v>20.141999749938243</c:v>
                </c:pt>
                <c:pt idx="436">
                  <c:v>19.580613895439452</c:v>
                </c:pt>
                <c:pt idx="437">
                  <c:v>20.077734340832819</c:v>
                </c:pt>
                <c:pt idx="438">
                  <c:v>20.462154378278424</c:v>
                </c:pt>
                <c:pt idx="439">
                  <c:v>20.269250910906685</c:v>
                </c:pt>
                <c:pt idx="440">
                  <c:v>18.941550401476192</c:v>
                </c:pt>
                <c:pt idx="441">
                  <c:v>19.056628982675122</c:v>
                </c:pt>
                <c:pt idx="442">
                  <c:v>19.861019135959687</c:v>
                </c:pt>
                <c:pt idx="443">
                  <c:v>21.33131141294864</c:v>
                </c:pt>
                <c:pt idx="444">
                  <c:v>18.371004412600747</c:v>
                </c:pt>
                <c:pt idx="445">
                  <c:v>20.358225428962236</c:v>
                </c:pt>
                <c:pt idx="446">
                  <c:v>19.438414693161842</c:v>
                </c:pt>
                <c:pt idx="447">
                  <c:v>20.962893203160462</c:v>
                </c:pt>
                <c:pt idx="448">
                  <c:v>20.299270069547202</c:v>
                </c:pt>
                <c:pt idx="449">
                  <c:v>20.951378232746759</c:v>
                </c:pt>
                <c:pt idx="450">
                  <c:v>20.982929034977616</c:v>
                </c:pt>
                <c:pt idx="451">
                  <c:v>20.63237768521094</c:v>
                </c:pt>
                <c:pt idx="452">
                  <c:v>21.811880494856165</c:v>
                </c:pt>
                <c:pt idx="453">
                  <c:v>21.131814904756368</c:v>
                </c:pt>
                <c:pt idx="454">
                  <c:v>20.843262476082987</c:v>
                </c:pt>
                <c:pt idx="455">
                  <c:v>20.585449603624909</c:v>
                </c:pt>
                <c:pt idx="456">
                  <c:v>21.013134613507386</c:v>
                </c:pt>
                <c:pt idx="457">
                  <c:v>20.881138218995712</c:v>
                </c:pt>
                <c:pt idx="458">
                  <c:v>21.011878571303114</c:v>
                </c:pt>
                <c:pt idx="459">
                  <c:v>21.306482839687941</c:v>
                </c:pt>
                <c:pt idx="460">
                  <c:v>20.314111982096808</c:v>
                </c:pt>
                <c:pt idx="461">
                  <c:v>20.088288318106859</c:v>
                </c:pt>
                <c:pt idx="462">
                  <c:v>20.798141083825548</c:v>
                </c:pt>
                <c:pt idx="463">
                  <c:v>18.909599254893045</c:v>
                </c:pt>
                <c:pt idx="464">
                  <c:v>20.268130168979646</c:v>
                </c:pt>
                <c:pt idx="465">
                  <c:v>20.480269335112105</c:v>
                </c:pt>
                <c:pt idx="466">
                  <c:v>21.061346241871419</c:v>
                </c:pt>
                <c:pt idx="467">
                  <c:v>21.99701933769234</c:v>
                </c:pt>
                <c:pt idx="468">
                  <c:v>21.626256571354389</c:v>
                </c:pt>
                <c:pt idx="469">
                  <c:v>23.034295996134091</c:v>
                </c:pt>
                <c:pt idx="470">
                  <c:v>21.946752367539482</c:v>
                </c:pt>
                <c:pt idx="471">
                  <c:v>21.166547069358661</c:v>
                </c:pt>
                <c:pt idx="472">
                  <c:v>22.597048007106949</c:v>
                </c:pt>
              </c:numCache>
            </c:numRef>
          </c:yVal>
        </c:ser>
        <c:axId val="81036032"/>
        <c:axId val="81037952"/>
      </c:scatterChart>
      <c:scatterChart>
        <c:scatterStyle val="lineMarker"/>
        <c:ser>
          <c:idx val="2"/>
          <c:order val="0"/>
          <c:tx>
            <c:strRef>
              <c:f>Sample.dat!$EA$1</c:f>
              <c:strCache>
                <c:ptCount val="1"/>
                <c:pt idx="0">
                  <c:v>Cd-114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Sample.dat!$CH$284:$CH$756</c:f>
              <c:numCache>
                <c:formatCode>m/d/yy\ h:mm;@</c:formatCode>
                <c:ptCount val="473"/>
                <c:pt idx="0">
                  <c:v>40069.861111111066</c:v>
                </c:pt>
                <c:pt idx="1">
                  <c:v>40070.444444444496</c:v>
                </c:pt>
                <c:pt idx="2">
                  <c:v>40071.027777777774</c:v>
                </c:pt>
                <c:pt idx="3">
                  <c:v>40071.611111111066</c:v>
                </c:pt>
                <c:pt idx="4">
                  <c:v>40072.194444444445</c:v>
                </c:pt>
                <c:pt idx="5">
                  <c:v>40072.777777777774</c:v>
                </c:pt>
                <c:pt idx="6">
                  <c:v>40073.361111111066</c:v>
                </c:pt>
                <c:pt idx="7">
                  <c:v>40073.944444444496</c:v>
                </c:pt>
                <c:pt idx="8">
                  <c:v>40074.527777777774</c:v>
                </c:pt>
                <c:pt idx="9">
                  <c:v>40075.111111111066</c:v>
                </c:pt>
                <c:pt idx="10">
                  <c:v>40075.694444444445</c:v>
                </c:pt>
                <c:pt idx="11">
                  <c:v>40076.277777777774</c:v>
                </c:pt>
                <c:pt idx="12">
                  <c:v>40076.861111111066</c:v>
                </c:pt>
                <c:pt idx="13">
                  <c:v>40077.444444444496</c:v>
                </c:pt>
                <c:pt idx="14">
                  <c:v>40078.027777777774</c:v>
                </c:pt>
                <c:pt idx="15">
                  <c:v>40078.611111111066</c:v>
                </c:pt>
                <c:pt idx="16">
                  <c:v>40079.194444444445</c:v>
                </c:pt>
                <c:pt idx="17">
                  <c:v>40079.777777777774</c:v>
                </c:pt>
                <c:pt idx="18">
                  <c:v>40080.361111111066</c:v>
                </c:pt>
                <c:pt idx="19">
                  <c:v>40080.944444444496</c:v>
                </c:pt>
                <c:pt idx="20">
                  <c:v>40081.527777777774</c:v>
                </c:pt>
                <c:pt idx="21">
                  <c:v>40082.111111111066</c:v>
                </c:pt>
                <c:pt idx="22">
                  <c:v>40082.694444444445</c:v>
                </c:pt>
                <c:pt idx="23">
                  <c:v>40083.277777777774</c:v>
                </c:pt>
                <c:pt idx="24">
                  <c:v>40083.861111111066</c:v>
                </c:pt>
                <c:pt idx="25">
                  <c:v>40084.444444444496</c:v>
                </c:pt>
                <c:pt idx="26">
                  <c:v>40085.027777777774</c:v>
                </c:pt>
                <c:pt idx="27">
                  <c:v>40085.611111111066</c:v>
                </c:pt>
                <c:pt idx="28">
                  <c:v>40086.194444444445</c:v>
                </c:pt>
                <c:pt idx="29">
                  <c:v>40086.777777777774</c:v>
                </c:pt>
                <c:pt idx="30">
                  <c:v>40087.361111111066</c:v>
                </c:pt>
                <c:pt idx="31">
                  <c:v>40087.944444444496</c:v>
                </c:pt>
                <c:pt idx="32">
                  <c:v>40088.527777777774</c:v>
                </c:pt>
                <c:pt idx="33">
                  <c:v>40089.111111111066</c:v>
                </c:pt>
                <c:pt idx="34">
                  <c:v>40089.694444444445</c:v>
                </c:pt>
                <c:pt idx="35">
                  <c:v>40090.277777777774</c:v>
                </c:pt>
                <c:pt idx="36">
                  <c:v>40090.861111111066</c:v>
                </c:pt>
                <c:pt idx="37">
                  <c:v>40091.444444444496</c:v>
                </c:pt>
                <c:pt idx="38">
                  <c:v>40092.027777777774</c:v>
                </c:pt>
                <c:pt idx="39">
                  <c:v>40092.611111111066</c:v>
                </c:pt>
                <c:pt idx="40">
                  <c:v>40093.194444444445</c:v>
                </c:pt>
                <c:pt idx="41">
                  <c:v>40093.777777777774</c:v>
                </c:pt>
                <c:pt idx="42">
                  <c:v>40094.361111111066</c:v>
                </c:pt>
                <c:pt idx="46">
                  <c:v>40319.347222222423</c:v>
                </c:pt>
                <c:pt idx="47">
                  <c:v>40316.384982639036</c:v>
                </c:pt>
                <c:pt idx="48">
                  <c:v>40313.422743055657</c:v>
                </c:pt>
                <c:pt idx="49">
                  <c:v>40310.460503472415</c:v>
                </c:pt>
                <c:pt idx="50">
                  <c:v>40307.498263889036</c:v>
                </c:pt>
                <c:pt idx="51">
                  <c:v>40304.5360243057</c:v>
                </c:pt>
                <c:pt idx="52">
                  <c:v>40301.573784722314</c:v>
                </c:pt>
                <c:pt idx="53">
                  <c:v>40298.611545139029</c:v>
                </c:pt>
                <c:pt idx="54">
                  <c:v>40295.649305555635</c:v>
                </c:pt>
                <c:pt idx="55">
                  <c:v>40292.687065972357</c:v>
                </c:pt>
                <c:pt idx="56">
                  <c:v>40289.724826389021</c:v>
                </c:pt>
                <c:pt idx="57">
                  <c:v>40286.762586805635</c:v>
                </c:pt>
                <c:pt idx="58">
                  <c:v>40283.800347222394</c:v>
                </c:pt>
                <c:pt idx="59">
                  <c:v>40280.838107639014</c:v>
                </c:pt>
                <c:pt idx="60">
                  <c:v>40277.875868055678</c:v>
                </c:pt>
                <c:pt idx="61">
                  <c:v>40274.913628472343</c:v>
                </c:pt>
                <c:pt idx="62">
                  <c:v>40271.951388889007</c:v>
                </c:pt>
                <c:pt idx="63">
                  <c:v>40268.989149305671</c:v>
                </c:pt>
                <c:pt idx="64">
                  <c:v>40266.026909722335</c:v>
                </c:pt>
                <c:pt idx="65">
                  <c:v>40263.064670139</c:v>
                </c:pt>
                <c:pt idx="66">
                  <c:v>40260.102430555613</c:v>
                </c:pt>
                <c:pt idx="67">
                  <c:v>40257.140190972328</c:v>
                </c:pt>
                <c:pt idx="68">
                  <c:v>40254.177951388992</c:v>
                </c:pt>
                <c:pt idx="69">
                  <c:v>40251.215711805598</c:v>
                </c:pt>
                <c:pt idx="70">
                  <c:v>40248.253472222321</c:v>
                </c:pt>
                <c:pt idx="71">
                  <c:v>40245.291232638985</c:v>
                </c:pt>
                <c:pt idx="72">
                  <c:v>40242.328993055635</c:v>
                </c:pt>
                <c:pt idx="73">
                  <c:v>40239.366753472343</c:v>
                </c:pt>
                <c:pt idx="74">
                  <c:v>40236.404513889029</c:v>
                </c:pt>
                <c:pt idx="75">
                  <c:v>40233.442274305642</c:v>
                </c:pt>
                <c:pt idx="76">
                  <c:v>40230.480034722343</c:v>
                </c:pt>
                <c:pt idx="77">
                  <c:v>40227.517795138992</c:v>
                </c:pt>
                <c:pt idx="78">
                  <c:v>40224.555555555635</c:v>
                </c:pt>
                <c:pt idx="79">
                  <c:v>40221.593315972284</c:v>
                </c:pt>
                <c:pt idx="80">
                  <c:v>40218.631076388963</c:v>
                </c:pt>
                <c:pt idx="81">
                  <c:v>40215.668836805628</c:v>
                </c:pt>
                <c:pt idx="82">
                  <c:v>40212.706597222292</c:v>
                </c:pt>
                <c:pt idx="83">
                  <c:v>40209.744357638963</c:v>
                </c:pt>
                <c:pt idx="84">
                  <c:v>40206.78211805562</c:v>
                </c:pt>
                <c:pt idx="85">
                  <c:v>40203.819878472365</c:v>
                </c:pt>
                <c:pt idx="86">
                  <c:v>40200.857638889014</c:v>
                </c:pt>
                <c:pt idx="87">
                  <c:v>40197.895399305606</c:v>
                </c:pt>
                <c:pt idx="88">
                  <c:v>40194.933159722277</c:v>
                </c:pt>
                <c:pt idx="89">
                  <c:v>40191.970920138941</c:v>
                </c:pt>
                <c:pt idx="90">
                  <c:v>40189.008680555584</c:v>
                </c:pt>
                <c:pt idx="91">
                  <c:v>40186.04644097227</c:v>
                </c:pt>
                <c:pt idx="92">
                  <c:v>40183.084201389007</c:v>
                </c:pt>
                <c:pt idx="93">
                  <c:v>40180.121961805533</c:v>
                </c:pt>
                <c:pt idx="94">
                  <c:v>40177.159722222255</c:v>
                </c:pt>
                <c:pt idx="95">
                  <c:v>40174.197482638854</c:v>
                </c:pt>
                <c:pt idx="96">
                  <c:v>40171.235243055584</c:v>
                </c:pt>
                <c:pt idx="97">
                  <c:v>40168.273003472255</c:v>
                </c:pt>
                <c:pt idx="98">
                  <c:v>40165.310763888941</c:v>
                </c:pt>
                <c:pt idx="99">
                  <c:v>40162.348524305613</c:v>
                </c:pt>
                <c:pt idx="100">
                  <c:v>40159.386284722248</c:v>
                </c:pt>
                <c:pt idx="101">
                  <c:v>40156.424045138912</c:v>
                </c:pt>
                <c:pt idx="102">
                  <c:v>40153.461805555577</c:v>
                </c:pt>
                <c:pt idx="103">
                  <c:v>40150.499565972234</c:v>
                </c:pt>
                <c:pt idx="104">
                  <c:v>40147.537326388912</c:v>
                </c:pt>
                <c:pt idx="105">
                  <c:v>40144.575086805555</c:v>
                </c:pt>
                <c:pt idx="106">
                  <c:v>40141.612847222241</c:v>
                </c:pt>
                <c:pt idx="107">
                  <c:v>40138.650607638898</c:v>
                </c:pt>
                <c:pt idx="108">
                  <c:v>40135.688368055562</c:v>
                </c:pt>
                <c:pt idx="109">
                  <c:v>40132.726128472226</c:v>
                </c:pt>
                <c:pt idx="110">
                  <c:v>40129.763888888876</c:v>
                </c:pt>
                <c:pt idx="114">
                  <c:v>40340.458333333343</c:v>
                </c:pt>
                <c:pt idx="115">
                  <c:v>40341.041666666613</c:v>
                </c:pt>
                <c:pt idx="116">
                  <c:v>40341.624999999993</c:v>
                </c:pt>
                <c:pt idx="117">
                  <c:v>40342.208333333336</c:v>
                </c:pt>
                <c:pt idx="118">
                  <c:v>40342.791666666577</c:v>
                </c:pt>
                <c:pt idx="119">
                  <c:v>40343.375</c:v>
                </c:pt>
                <c:pt idx="120">
                  <c:v>40343.958333333343</c:v>
                </c:pt>
                <c:pt idx="121">
                  <c:v>40344.541666666613</c:v>
                </c:pt>
                <c:pt idx="122">
                  <c:v>40345.124999999993</c:v>
                </c:pt>
                <c:pt idx="123">
                  <c:v>40345.708333333336</c:v>
                </c:pt>
                <c:pt idx="124">
                  <c:v>40346.291666666577</c:v>
                </c:pt>
                <c:pt idx="125">
                  <c:v>40346.875</c:v>
                </c:pt>
                <c:pt idx="126">
                  <c:v>40347.458333333343</c:v>
                </c:pt>
                <c:pt idx="127">
                  <c:v>40348.041666666613</c:v>
                </c:pt>
                <c:pt idx="128">
                  <c:v>40348.624999999993</c:v>
                </c:pt>
                <c:pt idx="129">
                  <c:v>40349.208333333336</c:v>
                </c:pt>
                <c:pt idx="130">
                  <c:v>40349.791666666577</c:v>
                </c:pt>
                <c:pt idx="131">
                  <c:v>40350.375</c:v>
                </c:pt>
                <c:pt idx="132">
                  <c:v>40350.958333333343</c:v>
                </c:pt>
                <c:pt idx="133">
                  <c:v>40351.541666666613</c:v>
                </c:pt>
                <c:pt idx="134">
                  <c:v>40352.124999999993</c:v>
                </c:pt>
                <c:pt idx="135">
                  <c:v>40352.708333333336</c:v>
                </c:pt>
                <c:pt idx="136">
                  <c:v>40353.291666666577</c:v>
                </c:pt>
                <c:pt idx="137">
                  <c:v>40353.875</c:v>
                </c:pt>
                <c:pt idx="138">
                  <c:v>40354.458333333343</c:v>
                </c:pt>
                <c:pt idx="139">
                  <c:v>40355.041666666613</c:v>
                </c:pt>
                <c:pt idx="140">
                  <c:v>40355.624999999993</c:v>
                </c:pt>
                <c:pt idx="141">
                  <c:v>40356.208333333336</c:v>
                </c:pt>
                <c:pt idx="142">
                  <c:v>40356.791666666577</c:v>
                </c:pt>
                <c:pt idx="143">
                  <c:v>40357.375</c:v>
                </c:pt>
                <c:pt idx="144">
                  <c:v>40357.958333333343</c:v>
                </c:pt>
                <c:pt idx="145">
                  <c:v>40358.541666666613</c:v>
                </c:pt>
                <c:pt idx="146">
                  <c:v>40359.124999999993</c:v>
                </c:pt>
                <c:pt idx="147">
                  <c:v>40359.708333333336</c:v>
                </c:pt>
                <c:pt idx="148">
                  <c:v>40360.291666666577</c:v>
                </c:pt>
                <c:pt idx="149">
                  <c:v>40360.875</c:v>
                </c:pt>
                <c:pt idx="150">
                  <c:v>40361.458333333343</c:v>
                </c:pt>
                <c:pt idx="151">
                  <c:v>40362.041666666613</c:v>
                </c:pt>
                <c:pt idx="152">
                  <c:v>40362.624999999993</c:v>
                </c:pt>
                <c:pt idx="153">
                  <c:v>40363.208333333336</c:v>
                </c:pt>
                <c:pt idx="154">
                  <c:v>40363.791666666577</c:v>
                </c:pt>
                <c:pt idx="155">
                  <c:v>40364.375</c:v>
                </c:pt>
                <c:pt idx="156">
                  <c:v>40364.958333333343</c:v>
                </c:pt>
                <c:pt idx="157">
                  <c:v>40365.541666666613</c:v>
                </c:pt>
                <c:pt idx="158">
                  <c:v>40366.124999999993</c:v>
                </c:pt>
                <c:pt idx="159">
                  <c:v>40366.708333333336</c:v>
                </c:pt>
                <c:pt idx="160">
                  <c:v>40367.291666666577</c:v>
                </c:pt>
                <c:pt idx="161">
                  <c:v>40367.875</c:v>
                </c:pt>
                <c:pt idx="162">
                  <c:v>40368.458333333343</c:v>
                </c:pt>
                <c:pt idx="163">
                  <c:v>40369.041666666613</c:v>
                </c:pt>
                <c:pt idx="164">
                  <c:v>40369.624999999993</c:v>
                </c:pt>
                <c:pt idx="166">
                  <c:v>40370.791666666577</c:v>
                </c:pt>
                <c:pt idx="167">
                  <c:v>40371.375</c:v>
                </c:pt>
                <c:pt idx="168">
                  <c:v>40371.958333333343</c:v>
                </c:pt>
                <c:pt idx="169">
                  <c:v>40372.541666666613</c:v>
                </c:pt>
                <c:pt idx="170">
                  <c:v>40373.124999999993</c:v>
                </c:pt>
                <c:pt idx="171">
                  <c:v>40373.708333333336</c:v>
                </c:pt>
                <c:pt idx="172">
                  <c:v>40374.291666666577</c:v>
                </c:pt>
                <c:pt idx="173">
                  <c:v>40374.875</c:v>
                </c:pt>
                <c:pt idx="174">
                  <c:v>40375.458333333343</c:v>
                </c:pt>
                <c:pt idx="175">
                  <c:v>40376.041666666613</c:v>
                </c:pt>
                <c:pt idx="176">
                  <c:v>40376.624999999993</c:v>
                </c:pt>
                <c:pt idx="177">
                  <c:v>40377.208333333336</c:v>
                </c:pt>
                <c:pt idx="178">
                  <c:v>40377.791666666577</c:v>
                </c:pt>
                <c:pt idx="182">
                  <c:v>40460.166666666875</c:v>
                </c:pt>
                <c:pt idx="183">
                  <c:v>40459.332285115517</c:v>
                </c:pt>
                <c:pt idx="184">
                  <c:v>40458.497903564108</c:v>
                </c:pt>
                <c:pt idx="185">
                  <c:v>40457.663522012743</c:v>
                </c:pt>
                <c:pt idx="186">
                  <c:v>40456.82914046137</c:v>
                </c:pt>
                <c:pt idx="187">
                  <c:v>40455.994758910056</c:v>
                </c:pt>
                <c:pt idx="188">
                  <c:v>40455.16037735869</c:v>
                </c:pt>
                <c:pt idx="189">
                  <c:v>40454.325995807325</c:v>
                </c:pt>
                <c:pt idx="190">
                  <c:v>40453.49161425596</c:v>
                </c:pt>
                <c:pt idx="191">
                  <c:v>40452.657232704601</c:v>
                </c:pt>
                <c:pt idx="192">
                  <c:v>40451.822851153229</c:v>
                </c:pt>
                <c:pt idx="193">
                  <c:v>40450.988469601856</c:v>
                </c:pt>
                <c:pt idx="194">
                  <c:v>40450.154088050498</c:v>
                </c:pt>
                <c:pt idx="195">
                  <c:v>40449.319706499191</c:v>
                </c:pt>
                <c:pt idx="196">
                  <c:v>40448.485324947767</c:v>
                </c:pt>
                <c:pt idx="197">
                  <c:v>40447.650943396453</c:v>
                </c:pt>
                <c:pt idx="198">
                  <c:v>40446.81656184508</c:v>
                </c:pt>
                <c:pt idx="199">
                  <c:v>40445.982180293671</c:v>
                </c:pt>
                <c:pt idx="200">
                  <c:v>40445.147798742306</c:v>
                </c:pt>
                <c:pt idx="201">
                  <c:v>40444.313417191006</c:v>
                </c:pt>
                <c:pt idx="202">
                  <c:v>40443.479035639582</c:v>
                </c:pt>
                <c:pt idx="203">
                  <c:v>40442.64465408821</c:v>
                </c:pt>
                <c:pt idx="204">
                  <c:v>40441.810272536895</c:v>
                </c:pt>
                <c:pt idx="205">
                  <c:v>40440.975890985479</c:v>
                </c:pt>
                <c:pt idx="206">
                  <c:v>40440.141509434143</c:v>
                </c:pt>
                <c:pt idx="207">
                  <c:v>40439.307127882734</c:v>
                </c:pt>
                <c:pt idx="208">
                  <c:v>40438.472746331376</c:v>
                </c:pt>
                <c:pt idx="209">
                  <c:v>40437.638364779996</c:v>
                </c:pt>
                <c:pt idx="210">
                  <c:v>40436.803983228652</c:v>
                </c:pt>
                <c:pt idx="211">
                  <c:v>40435.969601677243</c:v>
                </c:pt>
                <c:pt idx="212">
                  <c:v>40435.135220125921</c:v>
                </c:pt>
                <c:pt idx="213">
                  <c:v>40434.300838574622</c:v>
                </c:pt>
                <c:pt idx="214">
                  <c:v>40433.466457023191</c:v>
                </c:pt>
                <c:pt idx="215">
                  <c:v>40432.632075471833</c:v>
                </c:pt>
                <c:pt idx="216">
                  <c:v>40431.797693920424</c:v>
                </c:pt>
                <c:pt idx="217">
                  <c:v>40430.963312369095</c:v>
                </c:pt>
                <c:pt idx="218">
                  <c:v>40430.128930817678</c:v>
                </c:pt>
                <c:pt idx="219">
                  <c:v>40429.294549266364</c:v>
                </c:pt>
                <c:pt idx="220">
                  <c:v>40428.460167714984</c:v>
                </c:pt>
                <c:pt idx="221">
                  <c:v>40427.625786163539</c:v>
                </c:pt>
                <c:pt idx="222">
                  <c:v>40426.791404612159</c:v>
                </c:pt>
                <c:pt idx="223">
                  <c:v>40425.957023060902</c:v>
                </c:pt>
                <c:pt idx="224">
                  <c:v>40425.122641509493</c:v>
                </c:pt>
                <c:pt idx="225">
                  <c:v>40424.28825995823</c:v>
                </c:pt>
                <c:pt idx="226">
                  <c:v>40423.453878406894</c:v>
                </c:pt>
                <c:pt idx="227">
                  <c:v>40422.619496855434</c:v>
                </c:pt>
                <c:pt idx="228">
                  <c:v>40421.785115304083</c:v>
                </c:pt>
                <c:pt idx="229">
                  <c:v>40420.95073375271</c:v>
                </c:pt>
                <c:pt idx="230">
                  <c:v>40420.116352201345</c:v>
                </c:pt>
                <c:pt idx="231">
                  <c:v>40419.281970649979</c:v>
                </c:pt>
                <c:pt idx="232">
                  <c:v>40418.447589098643</c:v>
                </c:pt>
                <c:pt idx="233">
                  <c:v>40417.613207547234</c:v>
                </c:pt>
                <c:pt idx="234">
                  <c:v>40416.778825995883</c:v>
                </c:pt>
                <c:pt idx="235">
                  <c:v>40415.944444444576</c:v>
                </c:pt>
                <c:pt idx="236">
                  <c:v>40415.110062893153</c:v>
                </c:pt>
                <c:pt idx="237">
                  <c:v>40414.275681341744</c:v>
                </c:pt>
                <c:pt idx="238">
                  <c:v>40413.441299790466</c:v>
                </c:pt>
                <c:pt idx="239">
                  <c:v>40412.606918239093</c:v>
                </c:pt>
                <c:pt idx="240">
                  <c:v>40411.772536687684</c:v>
                </c:pt>
                <c:pt idx="241">
                  <c:v>40410.938155136333</c:v>
                </c:pt>
                <c:pt idx="242">
                  <c:v>40410.103773584924</c:v>
                </c:pt>
                <c:pt idx="243">
                  <c:v>40409.269392033551</c:v>
                </c:pt>
                <c:pt idx="244">
                  <c:v>40408.43501048223</c:v>
                </c:pt>
                <c:pt idx="245">
                  <c:v>40407.600628930864</c:v>
                </c:pt>
                <c:pt idx="246">
                  <c:v>40406.766247379499</c:v>
                </c:pt>
                <c:pt idx="247">
                  <c:v>40405.931865828141</c:v>
                </c:pt>
                <c:pt idx="248">
                  <c:v>40405.097484276754</c:v>
                </c:pt>
                <c:pt idx="249">
                  <c:v>40404.263102725323</c:v>
                </c:pt>
                <c:pt idx="250">
                  <c:v>40403.428721174037</c:v>
                </c:pt>
                <c:pt idx="251">
                  <c:v>40402.594339622672</c:v>
                </c:pt>
                <c:pt idx="252">
                  <c:v>40401.759958071307</c:v>
                </c:pt>
                <c:pt idx="253">
                  <c:v>40400.925576519934</c:v>
                </c:pt>
                <c:pt idx="254">
                  <c:v>40400.091194968576</c:v>
                </c:pt>
                <c:pt idx="255">
                  <c:v>40399.256813417211</c:v>
                </c:pt>
                <c:pt idx="256">
                  <c:v>40398.422431865802</c:v>
                </c:pt>
                <c:pt idx="257">
                  <c:v>40397.588050314524</c:v>
                </c:pt>
                <c:pt idx="258">
                  <c:v>40396.753668763064</c:v>
                </c:pt>
                <c:pt idx="259">
                  <c:v>40395.919287211735</c:v>
                </c:pt>
                <c:pt idx="260">
                  <c:v>40395.084905660384</c:v>
                </c:pt>
                <c:pt idx="261">
                  <c:v>40394.250524109018</c:v>
                </c:pt>
                <c:pt idx="265">
                  <c:v>40663.791666666577</c:v>
                </c:pt>
                <c:pt idx="266">
                  <c:v>40663.458333333343</c:v>
                </c:pt>
                <c:pt idx="267">
                  <c:v>40663.124999999993</c:v>
                </c:pt>
                <c:pt idx="268">
                  <c:v>40662.791666666577</c:v>
                </c:pt>
                <c:pt idx="269">
                  <c:v>40662.458333333343</c:v>
                </c:pt>
                <c:pt idx="270">
                  <c:v>40662.124999999993</c:v>
                </c:pt>
                <c:pt idx="271">
                  <c:v>40661.791666666577</c:v>
                </c:pt>
                <c:pt idx="272">
                  <c:v>40661.458333333343</c:v>
                </c:pt>
                <c:pt idx="273">
                  <c:v>40661.124999999993</c:v>
                </c:pt>
                <c:pt idx="274">
                  <c:v>40660.791666666577</c:v>
                </c:pt>
                <c:pt idx="275">
                  <c:v>40660.458333333343</c:v>
                </c:pt>
                <c:pt idx="276">
                  <c:v>40660.124999999993</c:v>
                </c:pt>
                <c:pt idx="277">
                  <c:v>40659.791666666577</c:v>
                </c:pt>
                <c:pt idx="278">
                  <c:v>40659.458333333343</c:v>
                </c:pt>
                <c:pt idx="279">
                  <c:v>40659.124999999993</c:v>
                </c:pt>
                <c:pt idx="280">
                  <c:v>40658.791666666577</c:v>
                </c:pt>
                <c:pt idx="281">
                  <c:v>40658.458333333343</c:v>
                </c:pt>
                <c:pt idx="282">
                  <c:v>40658.124999999993</c:v>
                </c:pt>
                <c:pt idx="283">
                  <c:v>40657.791666666577</c:v>
                </c:pt>
                <c:pt idx="284">
                  <c:v>40657.458333333343</c:v>
                </c:pt>
                <c:pt idx="285">
                  <c:v>40657.124999999993</c:v>
                </c:pt>
                <c:pt idx="286">
                  <c:v>40656.791666666577</c:v>
                </c:pt>
                <c:pt idx="287">
                  <c:v>40656.458333333343</c:v>
                </c:pt>
                <c:pt idx="288">
                  <c:v>40656.124999999993</c:v>
                </c:pt>
                <c:pt idx="289">
                  <c:v>40655.791666666577</c:v>
                </c:pt>
                <c:pt idx="290">
                  <c:v>40655.124999999993</c:v>
                </c:pt>
                <c:pt idx="291">
                  <c:v>40654.791666666577</c:v>
                </c:pt>
                <c:pt idx="292">
                  <c:v>40654.458333333343</c:v>
                </c:pt>
                <c:pt idx="293">
                  <c:v>40654.124999999993</c:v>
                </c:pt>
                <c:pt idx="294">
                  <c:v>40653.791666666577</c:v>
                </c:pt>
                <c:pt idx="295">
                  <c:v>40653.458333333343</c:v>
                </c:pt>
                <c:pt idx="296">
                  <c:v>40653.124999999993</c:v>
                </c:pt>
                <c:pt idx="297">
                  <c:v>40652.791666666577</c:v>
                </c:pt>
                <c:pt idx="298">
                  <c:v>40652.458333333343</c:v>
                </c:pt>
                <c:pt idx="299">
                  <c:v>40652.124999999993</c:v>
                </c:pt>
                <c:pt idx="300">
                  <c:v>40651.791666666577</c:v>
                </c:pt>
                <c:pt idx="301">
                  <c:v>40651.458333333343</c:v>
                </c:pt>
                <c:pt idx="302">
                  <c:v>40651.124999999993</c:v>
                </c:pt>
                <c:pt idx="303">
                  <c:v>40650.791666666577</c:v>
                </c:pt>
                <c:pt idx="304">
                  <c:v>40650.458333333343</c:v>
                </c:pt>
                <c:pt idx="305">
                  <c:v>40650.124999999993</c:v>
                </c:pt>
                <c:pt idx="306">
                  <c:v>40649.791666666577</c:v>
                </c:pt>
                <c:pt idx="307">
                  <c:v>40649.458333333343</c:v>
                </c:pt>
                <c:pt idx="308">
                  <c:v>40649.124999999993</c:v>
                </c:pt>
                <c:pt idx="309">
                  <c:v>40648.791666666577</c:v>
                </c:pt>
                <c:pt idx="310">
                  <c:v>40648.458333333343</c:v>
                </c:pt>
                <c:pt idx="311">
                  <c:v>40648.124999999993</c:v>
                </c:pt>
                <c:pt idx="312">
                  <c:v>40647.791666666577</c:v>
                </c:pt>
                <c:pt idx="313">
                  <c:v>40647.458333333343</c:v>
                </c:pt>
                <c:pt idx="314">
                  <c:v>40647.124999999993</c:v>
                </c:pt>
                <c:pt idx="315">
                  <c:v>40646.791666666577</c:v>
                </c:pt>
                <c:pt idx="316">
                  <c:v>40646.458333333343</c:v>
                </c:pt>
                <c:pt idx="317">
                  <c:v>40646.124999999993</c:v>
                </c:pt>
                <c:pt idx="318">
                  <c:v>40645.791666666577</c:v>
                </c:pt>
                <c:pt idx="319">
                  <c:v>40645.458333333343</c:v>
                </c:pt>
                <c:pt idx="320">
                  <c:v>40645.124999999993</c:v>
                </c:pt>
                <c:pt idx="321">
                  <c:v>40644.791666666577</c:v>
                </c:pt>
                <c:pt idx="322">
                  <c:v>40644.458333333343</c:v>
                </c:pt>
                <c:pt idx="323">
                  <c:v>40644.124999999993</c:v>
                </c:pt>
                <c:pt idx="324">
                  <c:v>40643.791666666577</c:v>
                </c:pt>
                <c:pt idx="325">
                  <c:v>40643.458333333343</c:v>
                </c:pt>
                <c:pt idx="326">
                  <c:v>40643.124999999993</c:v>
                </c:pt>
                <c:pt idx="327">
                  <c:v>40642.791666666577</c:v>
                </c:pt>
                <c:pt idx="328">
                  <c:v>40642.458333333343</c:v>
                </c:pt>
                <c:pt idx="329">
                  <c:v>40642.124999999993</c:v>
                </c:pt>
                <c:pt idx="330">
                  <c:v>40641.791666666577</c:v>
                </c:pt>
                <c:pt idx="331">
                  <c:v>40634.791666666577</c:v>
                </c:pt>
                <c:pt idx="332">
                  <c:v>40627.791666666577</c:v>
                </c:pt>
                <c:pt idx="333">
                  <c:v>40620.791666666577</c:v>
                </c:pt>
                <c:pt idx="334">
                  <c:v>40613.791666666577</c:v>
                </c:pt>
                <c:pt idx="335">
                  <c:v>40606.791666666577</c:v>
                </c:pt>
                <c:pt idx="336">
                  <c:v>40599.791666666577</c:v>
                </c:pt>
                <c:pt idx="337">
                  <c:v>40592.791666666577</c:v>
                </c:pt>
                <c:pt idx="338">
                  <c:v>40585.791666666577</c:v>
                </c:pt>
                <c:pt idx="339">
                  <c:v>40578.791666666577</c:v>
                </c:pt>
                <c:pt idx="340">
                  <c:v>40571.791666666577</c:v>
                </c:pt>
                <c:pt idx="341">
                  <c:v>40564.791666666577</c:v>
                </c:pt>
                <c:pt idx="342">
                  <c:v>40557.791666666577</c:v>
                </c:pt>
                <c:pt idx="343">
                  <c:v>40550.791666666577</c:v>
                </c:pt>
                <c:pt idx="344">
                  <c:v>40543.791666666577</c:v>
                </c:pt>
                <c:pt idx="345">
                  <c:v>40536.791666666577</c:v>
                </c:pt>
                <c:pt idx="346">
                  <c:v>40529.791666666577</c:v>
                </c:pt>
                <c:pt idx="347">
                  <c:v>40522.791666666577</c:v>
                </c:pt>
                <c:pt idx="348">
                  <c:v>40515.791666666577</c:v>
                </c:pt>
                <c:pt idx="349">
                  <c:v>40508.791666666577</c:v>
                </c:pt>
                <c:pt idx="350">
                  <c:v>40501.791666666577</c:v>
                </c:pt>
                <c:pt idx="351">
                  <c:v>40494.791666666577</c:v>
                </c:pt>
                <c:pt idx="352">
                  <c:v>40487.791666666577</c:v>
                </c:pt>
                <c:pt idx="356">
                  <c:v>40788.395833333103</c:v>
                </c:pt>
                <c:pt idx="357">
                  <c:v>40788.033514492599</c:v>
                </c:pt>
                <c:pt idx="358">
                  <c:v>40787.671195651899</c:v>
                </c:pt>
                <c:pt idx="359">
                  <c:v>40787.308876811381</c:v>
                </c:pt>
                <c:pt idx="360">
                  <c:v>40786.946557970856</c:v>
                </c:pt>
                <c:pt idx="361">
                  <c:v>40786.584239130243</c:v>
                </c:pt>
                <c:pt idx="362">
                  <c:v>40786.221920289572</c:v>
                </c:pt>
                <c:pt idx="363">
                  <c:v>40785.859601449134</c:v>
                </c:pt>
                <c:pt idx="364">
                  <c:v>40785.497282608485</c:v>
                </c:pt>
                <c:pt idx="365">
                  <c:v>40785.134963767872</c:v>
                </c:pt>
                <c:pt idx="366">
                  <c:v>40784.772644927325</c:v>
                </c:pt>
                <c:pt idx="367">
                  <c:v>40784.410326086763</c:v>
                </c:pt>
                <c:pt idx="368">
                  <c:v>40784.048007246238</c:v>
                </c:pt>
                <c:pt idx="369">
                  <c:v>40783.685688405596</c:v>
                </c:pt>
                <c:pt idx="370">
                  <c:v>40783.323369564983</c:v>
                </c:pt>
                <c:pt idx="371">
                  <c:v>40782.961050724458</c:v>
                </c:pt>
                <c:pt idx="372">
                  <c:v>40782.598731883874</c:v>
                </c:pt>
                <c:pt idx="373">
                  <c:v>40782.236413043305</c:v>
                </c:pt>
                <c:pt idx="374">
                  <c:v>40781.874094202743</c:v>
                </c:pt>
                <c:pt idx="375">
                  <c:v>40781.511775362153</c:v>
                </c:pt>
                <c:pt idx="376">
                  <c:v>40781.149456521576</c:v>
                </c:pt>
                <c:pt idx="377">
                  <c:v>40780.787137680985</c:v>
                </c:pt>
                <c:pt idx="378">
                  <c:v>40780.424818840474</c:v>
                </c:pt>
                <c:pt idx="379">
                  <c:v>40780.062499999847</c:v>
                </c:pt>
                <c:pt idx="380">
                  <c:v>40779.70018115922</c:v>
                </c:pt>
                <c:pt idx="381">
                  <c:v>40779.337862318695</c:v>
                </c:pt>
                <c:pt idx="382">
                  <c:v>40778.975543478176</c:v>
                </c:pt>
                <c:pt idx="383">
                  <c:v>40778.613224637535</c:v>
                </c:pt>
                <c:pt idx="384">
                  <c:v>40777.888586956447</c:v>
                </c:pt>
                <c:pt idx="385">
                  <c:v>40777.526268115806</c:v>
                </c:pt>
                <c:pt idx="386">
                  <c:v>40777.163949275193</c:v>
                </c:pt>
                <c:pt idx="387">
                  <c:v>40776.80163043466</c:v>
                </c:pt>
                <c:pt idx="388">
                  <c:v>40776.439311594091</c:v>
                </c:pt>
                <c:pt idx="389">
                  <c:v>40776.076992753508</c:v>
                </c:pt>
                <c:pt idx="390">
                  <c:v>40775.714673912931</c:v>
                </c:pt>
                <c:pt idx="391">
                  <c:v>40775.35235507242</c:v>
                </c:pt>
                <c:pt idx="392">
                  <c:v>40774.990036231779</c:v>
                </c:pt>
                <c:pt idx="393">
                  <c:v>40774.627717391195</c:v>
                </c:pt>
                <c:pt idx="394">
                  <c:v>40774.265398550575</c:v>
                </c:pt>
                <c:pt idx="395">
                  <c:v>40773.903079710035</c:v>
                </c:pt>
                <c:pt idx="396">
                  <c:v>40773.54076086943</c:v>
                </c:pt>
                <c:pt idx="397">
                  <c:v>40773.178442028897</c:v>
                </c:pt>
                <c:pt idx="398">
                  <c:v>40772.816123188342</c:v>
                </c:pt>
                <c:pt idx="399">
                  <c:v>40772.453804347788</c:v>
                </c:pt>
                <c:pt idx="400">
                  <c:v>40772.091485507088</c:v>
                </c:pt>
                <c:pt idx="401">
                  <c:v>40771.729166666519</c:v>
                </c:pt>
                <c:pt idx="402">
                  <c:v>40771.366847826059</c:v>
                </c:pt>
                <c:pt idx="403">
                  <c:v>40771.004528985439</c:v>
                </c:pt>
                <c:pt idx="404">
                  <c:v>40770.642210144935</c:v>
                </c:pt>
                <c:pt idx="405">
                  <c:v>40770.279891304286</c:v>
                </c:pt>
                <c:pt idx="406">
                  <c:v>40769.91757246371</c:v>
                </c:pt>
                <c:pt idx="407">
                  <c:v>40769.555253623133</c:v>
                </c:pt>
                <c:pt idx="408">
                  <c:v>40769.192934782557</c:v>
                </c:pt>
                <c:pt idx="409">
                  <c:v>40768.830615942024</c:v>
                </c:pt>
                <c:pt idx="410">
                  <c:v>40768.468297101412</c:v>
                </c:pt>
                <c:pt idx="411">
                  <c:v>40768.105978260828</c:v>
                </c:pt>
                <c:pt idx="412">
                  <c:v>40767.743659420252</c:v>
                </c:pt>
                <c:pt idx="413">
                  <c:v>40767.381340579675</c:v>
                </c:pt>
                <c:pt idx="414">
                  <c:v>40767.019021739085</c:v>
                </c:pt>
                <c:pt idx="415">
                  <c:v>40766.656702898566</c:v>
                </c:pt>
                <c:pt idx="416">
                  <c:v>40766.294384057925</c:v>
                </c:pt>
                <c:pt idx="417">
                  <c:v>40765.93206521737</c:v>
                </c:pt>
                <c:pt idx="418">
                  <c:v>40765.569746376794</c:v>
                </c:pt>
                <c:pt idx="419">
                  <c:v>40765.207427536174</c:v>
                </c:pt>
                <c:pt idx="420">
                  <c:v>40764.845108695634</c:v>
                </c:pt>
                <c:pt idx="421">
                  <c:v>40764.482789855065</c:v>
                </c:pt>
                <c:pt idx="422">
                  <c:v>40764.120471014474</c:v>
                </c:pt>
                <c:pt idx="423">
                  <c:v>40763.758152173912</c:v>
                </c:pt>
                <c:pt idx="424">
                  <c:v>40763.395833333336</c:v>
                </c:pt>
                <c:pt idx="425">
                  <c:v>40762.895833333336</c:v>
                </c:pt>
                <c:pt idx="426">
                  <c:v>40762.395833333336</c:v>
                </c:pt>
                <c:pt idx="427">
                  <c:v>40761.895833333336</c:v>
                </c:pt>
                <c:pt idx="428">
                  <c:v>40761.395833333336</c:v>
                </c:pt>
                <c:pt idx="429">
                  <c:v>40760.895833333336</c:v>
                </c:pt>
                <c:pt idx="430">
                  <c:v>40760.395833333336</c:v>
                </c:pt>
                <c:pt idx="431">
                  <c:v>40759.895833333336</c:v>
                </c:pt>
                <c:pt idx="432">
                  <c:v>40759.395833333336</c:v>
                </c:pt>
                <c:pt idx="433">
                  <c:v>40758.895833333336</c:v>
                </c:pt>
                <c:pt idx="434">
                  <c:v>40758.395833333336</c:v>
                </c:pt>
                <c:pt idx="435">
                  <c:v>40757.895833333336</c:v>
                </c:pt>
                <c:pt idx="436">
                  <c:v>40757.395833333336</c:v>
                </c:pt>
                <c:pt idx="437">
                  <c:v>40756.895833333336</c:v>
                </c:pt>
                <c:pt idx="438">
                  <c:v>40756.395833333336</c:v>
                </c:pt>
                <c:pt idx="439">
                  <c:v>40755.895833333336</c:v>
                </c:pt>
                <c:pt idx="440">
                  <c:v>40755.395833333336</c:v>
                </c:pt>
                <c:pt idx="441">
                  <c:v>40754.895833333336</c:v>
                </c:pt>
                <c:pt idx="442">
                  <c:v>40754.395833333336</c:v>
                </c:pt>
                <c:pt idx="443">
                  <c:v>40753.895833333336</c:v>
                </c:pt>
                <c:pt idx="444">
                  <c:v>40753.395833333336</c:v>
                </c:pt>
                <c:pt idx="445">
                  <c:v>40752.895833333336</c:v>
                </c:pt>
                <c:pt idx="446">
                  <c:v>40752.395833333336</c:v>
                </c:pt>
                <c:pt idx="447">
                  <c:v>40751.895833333336</c:v>
                </c:pt>
                <c:pt idx="448">
                  <c:v>40751.395833333336</c:v>
                </c:pt>
                <c:pt idx="449">
                  <c:v>40750.895833333336</c:v>
                </c:pt>
                <c:pt idx="450">
                  <c:v>40750.395833333336</c:v>
                </c:pt>
                <c:pt idx="451">
                  <c:v>40749.895833333336</c:v>
                </c:pt>
                <c:pt idx="452">
                  <c:v>40749.395833333336</c:v>
                </c:pt>
                <c:pt idx="453">
                  <c:v>40748.895833333336</c:v>
                </c:pt>
                <c:pt idx="454">
                  <c:v>40748.395833333336</c:v>
                </c:pt>
                <c:pt idx="455">
                  <c:v>40747.895833333336</c:v>
                </c:pt>
                <c:pt idx="456">
                  <c:v>40747.395833333336</c:v>
                </c:pt>
                <c:pt idx="457">
                  <c:v>40746.895833333336</c:v>
                </c:pt>
                <c:pt idx="458">
                  <c:v>40746.395833333336</c:v>
                </c:pt>
                <c:pt idx="459">
                  <c:v>40745.895833333336</c:v>
                </c:pt>
                <c:pt idx="460">
                  <c:v>40745.395833333336</c:v>
                </c:pt>
                <c:pt idx="461">
                  <c:v>40744.895833333336</c:v>
                </c:pt>
                <c:pt idx="462">
                  <c:v>40744.395833333336</c:v>
                </c:pt>
                <c:pt idx="463">
                  <c:v>40743.895833333336</c:v>
                </c:pt>
                <c:pt idx="464">
                  <c:v>40743.395833333336</c:v>
                </c:pt>
                <c:pt idx="465">
                  <c:v>40742.895833333336</c:v>
                </c:pt>
                <c:pt idx="466">
                  <c:v>40742.395833333336</c:v>
                </c:pt>
                <c:pt idx="467">
                  <c:v>40741.895833333336</c:v>
                </c:pt>
                <c:pt idx="468">
                  <c:v>40741.395833333336</c:v>
                </c:pt>
                <c:pt idx="469">
                  <c:v>40740.895833333336</c:v>
                </c:pt>
                <c:pt idx="470">
                  <c:v>40740.395833333336</c:v>
                </c:pt>
                <c:pt idx="471">
                  <c:v>40739.895833333336</c:v>
                </c:pt>
                <c:pt idx="472">
                  <c:v>40739.395833333336</c:v>
                </c:pt>
              </c:numCache>
            </c:numRef>
          </c:xVal>
          <c:yVal>
            <c:numRef>
              <c:f>Sample.dat!$EA$284:$EA$756</c:f>
              <c:numCache>
                <c:formatCode>0.00</c:formatCode>
                <c:ptCount val="473"/>
                <c:pt idx="0">
                  <c:v>0.11354178392485428</c:v>
                </c:pt>
                <c:pt idx="1">
                  <c:v>0.10572165604396142</c:v>
                </c:pt>
                <c:pt idx="2">
                  <c:v>9.8750361312382642E-2</c:v>
                </c:pt>
                <c:pt idx="3">
                  <c:v>0.101867753236746</c:v>
                </c:pt>
                <c:pt idx="4">
                  <c:v>9.9794772541535001E-2</c:v>
                </c:pt>
                <c:pt idx="5">
                  <c:v>0.10435110186589401</c:v>
                </c:pt>
                <c:pt idx="6">
                  <c:v>0.11277264773311205</c:v>
                </c:pt>
                <c:pt idx="7">
                  <c:v>0.11229836700176288</c:v>
                </c:pt>
                <c:pt idx="8">
                  <c:v>0.13462776969423917</c:v>
                </c:pt>
                <c:pt idx="9">
                  <c:v>0.13380749400698541</c:v>
                </c:pt>
                <c:pt idx="10">
                  <c:v>0.13483135082128694</c:v>
                </c:pt>
                <c:pt idx="11">
                  <c:v>0.13714922231155616</c:v>
                </c:pt>
                <c:pt idx="12">
                  <c:v>0.13588192970292781</c:v>
                </c:pt>
                <c:pt idx="13">
                  <c:v>0.13820140806162884</c:v>
                </c:pt>
                <c:pt idx="14">
                  <c:v>0.1304513852539807</c:v>
                </c:pt>
                <c:pt idx="15">
                  <c:v>0.12864260943985945</c:v>
                </c:pt>
                <c:pt idx="16">
                  <c:v>0.11159349532197328</c:v>
                </c:pt>
                <c:pt idx="17">
                  <c:v>0.10988813767589799</c:v>
                </c:pt>
                <c:pt idx="18">
                  <c:v>0.10921278116348714</c:v>
                </c:pt>
                <c:pt idx="19">
                  <c:v>0.1082414547875586</c:v>
                </c:pt>
                <c:pt idx="20">
                  <c:v>0.11801170106082963</c:v>
                </c:pt>
                <c:pt idx="21">
                  <c:v>0.12169589248032661</c:v>
                </c:pt>
                <c:pt idx="22">
                  <c:v>0.12113217012688553</c:v>
                </c:pt>
                <c:pt idx="23">
                  <c:v>0.1224649504344146</c:v>
                </c:pt>
                <c:pt idx="24">
                  <c:v>0.12205820866919118</c:v>
                </c:pt>
                <c:pt idx="25">
                  <c:v>0.13561482234011235</c:v>
                </c:pt>
                <c:pt idx="26">
                  <c:v>0.14617638293142343</c:v>
                </c:pt>
                <c:pt idx="27">
                  <c:v>0.14702613362364306</c:v>
                </c:pt>
                <c:pt idx="28">
                  <c:v>0.14143852531389972</c:v>
                </c:pt>
                <c:pt idx="29">
                  <c:v>0.14256221973778843</c:v>
                </c:pt>
                <c:pt idx="30">
                  <c:v>0.16040004115985931</c:v>
                </c:pt>
                <c:pt idx="31">
                  <c:v>0.156682782085759</c:v>
                </c:pt>
                <c:pt idx="32">
                  <c:v>0.13096074322290746</c:v>
                </c:pt>
                <c:pt idx="33">
                  <c:v>0.10079283933165926</c:v>
                </c:pt>
                <c:pt idx="34">
                  <c:v>0.10041056369453395</c:v>
                </c:pt>
                <c:pt idx="35">
                  <c:v>0.11583070440799241</c:v>
                </c:pt>
                <c:pt idx="36">
                  <c:v>0.11706469502267255</c:v>
                </c:pt>
                <c:pt idx="37">
                  <c:v>0.14324180030547612</c:v>
                </c:pt>
                <c:pt idx="38">
                  <c:v>0.11992991301059092</c:v>
                </c:pt>
                <c:pt idx="39">
                  <c:v>0.12067593885447594</c:v>
                </c:pt>
                <c:pt idx="40">
                  <c:v>0.10507205031375202</c:v>
                </c:pt>
                <c:pt idx="41">
                  <c:v>0.10050538174660829</c:v>
                </c:pt>
                <c:pt idx="42">
                  <c:v>0.10357907360109136</c:v>
                </c:pt>
                <c:pt idx="46">
                  <c:v>4.4033982161911837E-2</c:v>
                </c:pt>
                <c:pt idx="47">
                  <c:v>3.5508183533733285E-2</c:v>
                </c:pt>
                <c:pt idx="48">
                  <c:v>3.3962108638479274E-2</c:v>
                </c:pt>
                <c:pt idx="49">
                  <c:v>3.1798937258220611E-2</c:v>
                </c:pt>
                <c:pt idx="50">
                  <c:v>2.8234641175657781E-2</c:v>
                </c:pt>
                <c:pt idx="51">
                  <c:v>3.3354119738940848E-2</c:v>
                </c:pt>
                <c:pt idx="52">
                  <c:v>3.4845171576000061E-2</c:v>
                </c:pt>
                <c:pt idx="53">
                  <c:v>3.6573105491486652E-2</c:v>
                </c:pt>
                <c:pt idx="54">
                  <c:v>3.731272937617381E-2</c:v>
                </c:pt>
                <c:pt idx="55">
                  <c:v>4.0872203231101717E-2</c:v>
                </c:pt>
                <c:pt idx="56">
                  <c:v>4.3875828979202156E-2</c:v>
                </c:pt>
                <c:pt idx="57">
                  <c:v>4.2445754919363962E-2</c:v>
                </c:pt>
                <c:pt idx="58">
                  <c:v>4.4178013964727314E-2</c:v>
                </c:pt>
                <c:pt idx="59">
                  <c:v>4.5550600773567165E-2</c:v>
                </c:pt>
                <c:pt idx="60">
                  <c:v>4.2474845241088216E-2</c:v>
                </c:pt>
                <c:pt idx="61">
                  <c:v>3.9049127296267395E-2</c:v>
                </c:pt>
                <c:pt idx="62">
                  <c:v>3.8394151063400404E-2</c:v>
                </c:pt>
                <c:pt idx="63">
                  <c:v>5.4103840842834323E-2</c:v>
                </c:pt>
                <c:pt idx="64">
                  <c:v>4.3924386386141712E-2</c:v>
                </c:pt>
                <c:pt idx="65">
                  <c:v>4.5419182059988697E-2</c:v>
                </c:pt>
                <c:pt idx="66">
                  <c:v>4.8623713851686901E-2</c:v>
                </c:pt>
                <c:pt idx="67">
                  <c:v>3.9437323656518752E-2</c:v>
                </c:pt>
                <c:pt idx="68">
                  <c:v>5.1945173031176468E-2</c:v>
                </c:pt>
                <c:pt idx="69">
                  <c:v>5.2602466628494694E-2</c:v>
                </c:pt>
                <c:pt idx="70">
                  <c:v>4.8242982643323704E-2</c:v>
                </c:pt>
                <c:pt idx="71">
                  <c:v>5.3255301446190825E-2</c:v>
                </c:pt>
                <c:pt idx="72">
                  <c:v>4.5249377871209501E-2</c:v>
                </c:pt>
                <c:pt idx="73">
                  <c:v>4.9074326158588331E-2</c:v>
                </c:pt>
                <c:pt idx="74">
                  <c:v>5.0735362721347585E-2</c:v>
                </c:pt>
                <c:pt idx="75">
                  <c:v>4.2977300809572176E-2</c:v>
                </c:pt>
                <c:pt idx="76">
                  <c:v>5.52999811122327E-2</c:v>
                </c:pt>
                <c:pt idx="77">
                  <c:v>5.3444170121919779E-2</c:v>
                </c:pt>
                <c:pt idx="78">
                  <c:v>4.3987955441025399E-2</c:v>
                </c:pt>
                <c:pt idx="79">
                  <c:v>4.2335494360441303E-2</c:v>
                </c:pt>
                <c:pt idx="80">
                  <c:v>4.5185339149581234E-2</c:v>
                </c:pt>
                <c:pt idx="81">
                  <c:v>3.9621771540494011E-2</c:v>
                </c:pt>
                <c:pt idx="82">
                  <c:v>4.3022358856284089E-2</c:v>
                </c:pt>
                <c:pt idx="83">
                  <c:v>4.5343392469477266E-2</c:v>
                </c:pt>
                <c:pt idx="84">
                  <c:v>4.6599459505156725E-2</c:v>
                </c:pt>
                <c:pt idx="85">
                  <c:v>3.4132315136489302E-2</c:v>
                </c:pt>
                <c:pt idx="86">
                  <c:v>5.4553254852190598E-2</c:v>
                </c:pt>
                <c:pt idx="87">
                  <c:v>5.2258506987010026E-2</c:v>
                </c:pt>
                <c:pt idx="88">
                  <c:v>4.2888541254078913E-2</c:v>
                </c:pt>
                <c:pt idx="89">
                  <c:v>4.6862473561307814E-2</c:v>
                </c:pt>
                <c:pt idx="90">
                  <c:v>3.9996653617967913E-2</c:v>
                </c:pt>
                <c:pt idx="91">
                  <c:v>3.9448529096998988E-2</c:v>
                </c:pt>
                <c:pt idx="92">
                  <c:v>4.1651309315931806E-2</c:v>
                </c:pt>
                <c:pt idx="93">
                  <c:v>4.2308478116816581E-2</c:v>
                </c:pt>
                <c:pt idx="94">
                  <c:v>3.7879324529647117E-2</c:v>
                </c:pt>
                <c:pt idx="95">
                  <c:v>3.5168894093454549E-2</c:v>
                </c:pt>
                <c:pt idx="96">
                  <c:v>3.6059538835510691E-2</c:v>
                </c:pt>
                <c:pt idx="97">
                  <c:v>4.5267217270700537E-2</c:v>
                </c:pt>
                <c:pt idx="98">
                  <c:v>4.6403132463602267E-2</c:v>
                </c:pt>
                <c:pt idx="99">
                  <c:v>4.7230792828235398E-2</c:v>
                </c:pt>
                <c:pt idx="100">
                  <c:v>4.6046012622513392E-2</c:v>
                </c:pt>
                <c:pt idx="101">
                  <c:v>4.4062890342545569E-2</c:v>
                </c:pt>
                <c:pt idx="102">
                  <c:v>4.2996908532465301E-2</c:v>
                </c:pt>
                <c:pt idx="103">
                  <c:v>4.6400149702155002E-2</c:v>
                </c:pt>
                <c:pt idx="104">
                  <c:v>4.4239427189629033E-2</c:v>
                </c:pt>
                <c:pt idx="105">
                  <c:v>5.4448581462149738E-2</c:v>
                </c:pt>
                <c:pt idx="106">
                  <c:v>4.5931005137657077E-2</c:v>
                </c:pt>
                <c:pt idx="107">
                  <c:v>7.6131674859452284E-2</c:v>
                </c:pt>
                <c:pt idx="108">
                  <c:v>5.5756442542925194E-2</c:v>
                </c:pt>
                <c:pt idx="109">
                  <c:v>5.3227977693219575E-2</c:v>
                </c:pt>
                <c:pt idx="110">
                  <c:v>6.8353343326296792E-2</c:v>
                </c:pt>
                <c:pt idx="114">
                  <c:v>0.13138082321193037</c:v>
                </c:pt>
                <c:pt idx="115">
                  <c:v>0.1611266864329492</c:v>
                </c:pt>
                <c:pt idx="116">
                  <c:v>0.16167868038155794</c:v>
                </c:pt>
                <c:pt idx="117">
                  <c:v>0.18262586362595318</c:v>
                </c:pt>
                <c:pt idx="118">
                  <c:v>0.18233169858992074</c:v>
                </c:pt>
                <c:pt idx="119">
                  <c:v>0.16939252647192621</c:v>
                </c:pt>
                <c:pt idx="120">
                  <c:v>0.17097390652187774</c:v>
                </c:pt>
                <c:pt idx="121">
                  <c:v>0.16983725135201289</c:v>
                </c:pt>
                <c:pt idx="122">
                  <c:v>0.17100097890689034</c:v>
                </c:pt>
                <c:pt idx="123">
                  <c:v>0.17341378672109892</c:v>
                </c:pt>
                <c:pt idx="124">
                  <c:v>0.15658377998100001</c:v>
                </c:pt>
                <c:pt idx="125">
                  <c:v>0.15255851956806821</c:v>
                </c:pt>
                <c:pt idx="126">
                  <c:v>0.16215621903726743</c:v>
                </c:pt>
                <c:pt idx="127">
                  <c:v>0.16683052167571308</c:v>
                </c:pt>
                <c:pt idx="128">
                  <c:v>0.16713762350988567</c:v>
                </c:pt>
                <c:pt idx="129">
                  <c:v>0.14649987275061241</c:v>
                </c:pt>
                <c:pt idx="130">
                  <c:v>0.1449471814814523</c:v>
                </c:pt>
                <c:pt idx="131">
                  <c:v>0.14269128408539902</c:v>
                </c:pt>
                <c:pt idx="132">
                  <c:v>0.13715625568207154</c:v>
                </c:pt>
                <c:pt idx="133">
                  <c:v>0.13433782715417347</c:v>
                </c:pt>
                <c:pt idx="134">
                  <c:v>0.12552032500649998</c:v>
                </c:pt>
                <c:pt idx="135">
                  <c:v>0.12566732023782354</c:v>
                </c:pt>
                <c:pt idx="136">
                  <c:v>0.11915443407100369</c:v>
                </c:pt>
                <c:pt idx="137">
                  <c:v>0.11593178828575369</c:v>
                </c:pt>
                <c:pt idx="138">
                  <c:v>0.12380845566979004</c:v>
                </c:pt>
                <c:pt idx="139">
                  <c:v>0.12087140707481213</c:v>
                </c:pt>
                <c:pt idx="140">
                  <c:v>0.11868453830149196</c:v>
                </c:pt>
                <c:pt idx="141">
                  <c:v>0.10985195101503877</c:v>
                </c:pt>
                <c:pt idx="142">
                  <c:v>0.10821013667706952</c:v>
                </c:pt>
                <c:pt idx="143">
                  <c:v>9.6085180225645384E-2</c:v>
                </c:pt>
                <c:pt idx="144">
                  <c:v>9.6618183426857282E-2</c:v>
                </c:pt>
                <c:pt idx="145">
                  <c:v>9.9518703870493705E-2</c:v>
                </c:pt>
                <c:pt idx="146">
                  <c:v>9.9866027736403545E-2</c:v>
                </c:pt>
                <c:pt idx="147">
                  <c:v>9.7489591930780287E-2</c:v>
                </c:pt>
                <c:pt idx="148">
                  <c:v>0.10347133736494643</c:v>
                </c:pt>
                <c:pt idx="149">
                  <c:v>9.9067503496081705E-2</c:v>
                </c:pt>
                <c:pt idx="150">
                  <c:v>9.4761185151835681E-2</c:v>
                </c:pt>
                <c:pt idx="151">
                  <c:v>9.8397369089581077E-2</c:v>
                </c:pt>
                <c:pt idx="152">
                  <c:v>9.7880913956436513E-2</c:v>
                </c:pt>
                <c:pt idx="153">
                  <c:v>9.3318160425883728E-2</c:v>
                </c:pt>
                <c:pt idx="154">
                  <c:v>9.234557916128687E-2</c:v>
                </c:pt>
                <c:pt idx="155">
                  <c:v>8.2965362591354494E-2</c:v>
                </c:pt>
                <c:pt idx="156">
                  <c:v>8.0625426993293128E-2</c:v>
                </c:pt>
                <c:pt idx="157">
                  <c:v>9.1208586073268691E-2</c:v>
                </c:pt>
                <c:pt idx="158">
                  <c:v>8.2092981549621649E-2</c:v>
                </c:pt>
                <c:pt idx="159">
                  <c:v>8.171007948574531E-2</c:v>
                </c:pt>
                <c:pt idx="160">
                  <c:v>7.7261426295568189E-2</c:v>
                </c:pt>
                <c:pt idx="161">
                  <c:v>7.7057512373488637E-2</c:v>
                </c:pt>
                <c:pt idx="162">
                  <c:v>8.7211332580526713E-2</c:v>
                </c:pt>
                <c:pt idx="163">
                  <c:v>8.5413046473040086E-2</c:v>
                </c:pt>
                <c:pt idx="164">
                  <c:v>8.5682777948169739E-2</c:v>
                </c:pt>
                <c:pt idx="166">
                  <c:v>8.2171080679644334E-2</c:v>
                </c:pt>
                <c:pt idx="167">
                  <c:v>8.5545804216672336E-2</c:v>
                </c:pt>
                <c:pt idx="168">
                  <c:v>8.6420285751070927E-2</c:v>
                </c:pt>
                <c:pt idx="169">
                  <c:v>8.1977358146601745E-2</c:v>
                </c:pt>
                <c:pt idx="170">
                  <c:v>7.5040382669888966E-2</c:v>
                </c:pt>
                <c:pt idx="171">
                  <c:v>7.7027073912867713E-2</c:v>
                </c:pt>
                <c:pt idx="172">
                  <c:v>7.2815742592832883E-2</c:v>
                </c:pt>
                <c:pt idx="173">
                  <c:v>7.4963455391045514E-2</c:v>
                </c:pt>
                <c:pt idx="174">
                  <c:v>7.7725451969541573E-2</c:v>
                </c:pt>
                <c:pt idx="175">
                  <c:v>7.46504870700061E-2</c:v>
                </c:pt>
                <c:pt idx="176">
                  <c:v>7.5449700245174472E-2</c:v>
                </c:pt>
                <c:pt idx="177">
                  <c:v>6.9975729954738775E-2</c:v>
                </c:pt>
                <c:pt idx="178">
                  <c:v>6.9747418266596931E-2</c:v>
                </c:pt>
                <c:pt idx="182">
                  <c:v>6.2502670665005394E-2</c:v>
                </c:pt>
                <c:pt idx="183">
                  <c:v>5.8622288508954491E-2</c:v>
                </c:pt>
                <c:pt idx="184">
                  <c:v>6.0783394578680504E-2</c:v>
                </c:pt>
                <c:pt idx="185">
                  <c:v>6.5066233999005504E-2</c:v>
                </c:pt>
                <c:pt idx="186">
                  <c:v>6.8833568749487969E-2</c:v>
                </c:pt>
                <c:pt idx="187">
                  <c:v>6.6840011714633038E-2</c:v>
                </c:pt>
                <c:pt idx="188">
                  <c:v>7.0976527494711922E-2</c:v>
                </c:pt>
                <c:pt idx="189">
                  <c:v>7.1037879117235303E-2</c:v>
                </c:pt>
                <c:pt idx="190">
                  <c:v>7.1873075931280783E-2</c:v>
                </c:pt>
                <c:pt idx="191">
                  <c:v>7.2779839159021475E-2</c:v>
                </c:pt>
                <c:pt idx="192">
                  <c:v>7.9582607046022866E-2</c:v>
                </c:pt>
                <c:pt idx="193">
                  <c:v>7.3239297629120972E-2</c:v>
                </c:pt>
                <c:pt idx="194">
                  <c:v>7.2426966409082222E-2</c:v>
                </c:pt>
                <c:pt idx="195">
                  <c:v>7.4505270171534091E-2</c:v>
                </c:pt>
                <c:pt idx="196">
                  <c:v>7.390318553492381E-2</c:v>
                </c:pt>
                <c:pt idx="197">
                  <c:v>7.6012955233925192E-2</c:v>
                </c:pt>
                <c:pt idx="198">
                  <c:v>7.6202746962385035E-2</c:v>
                </c:pt>
                <c:pt idx="199">
                  <c:v>7.7859493629643145E-2</c:v>
                </c:pt>
                <c:pt idx="200">
                  <c:v>8.041479764083688E-2</c:v>
                </c:pt>
                <c:pt idx="201">
                  <c:v>7.8376191954876481E-2</c:v>
                </c:pt>
                <c:pt idx="202">
                  <c:v>7.8843735052876993E-2</c:v>
                </c:pt>
                <c:pt idx="203">
                  <c:v>7.9931567306735396E-2</c:v>
                </c:pt>
                <c:pt idx="204">
                  <c:v>8.3881854840500009E-2</c:v>
                </c:pt>
                <c:pt idx="205">
                  <c:v>8.3593594989012254E-2</c:v>
                </c:pt>
                <c:pt idx="206">
                  <c:v>8.2066223935022747E-2</c:v>
                </c:pt>
                <c:pt idx="207">
                  <c:v>8.1323669554716593E-2</c:v>
                </c:pt>
                <c:pt idx="208">
                  <c:v>8.8451686989935829E-2</c:v>
                </c:pt>
                <c:pt idx="209">
                  <c:v>8.7679167057027427E-2</c:v>
                </c:pt>
                <c:pt idx="210">
                  <c:v>8.6212475877757988E-2</c:v>
                </c:pt>
                <c:pt idx="211">
                  <c:v>8.8011930195385044E-2</c:v>
                </c:pt>
                <c:pt idx="212">
                  <c:v>9.6160548660064266E-2</c:v>
                </c:pt>
                <c:pt idx="213">
                  <c:v>9.6412932564971229E-2</c:v>
                </c:pt>
                <c:pt idx="214">
                  <c:v>9.5050522943867816E-2</c:v>
                </c:pt>
                <c:pt idx="215">
                  <c:v>9.5325468227518764E-2</c:v>
                </c:pt>
                <c:pt idx="216">
                  <c:v>9.587272951963649E-2</c:v>
                </c:pt>
                <c:pt idx="217">
                  <c:v>9.7522075944813061E-2</c:v>
                </c:pt>
                <c:pt idx="218">
                  <c:v>0.10193611633471725</c:v>
                </c:pt>
                <c:pt idx="219">
                  <c:v>0.10893243585648529</c:v>
                </c:pt>
                <c:pt idx="220">
                  <c:v>0.1040801608408824</c:v>
                </c:pt>
                <c:pt idx="221">
                  <c:v>0.11887052395650015</c:v>
                </c:pt>
                <c:pt idx="222">
                  <c:v>0.12498303609482346</c:v>
                </c:pt>
                <c:pt idx="223">
                  <c:v>0.13119020625554817</c:v>
                </c:pt>
                <c:pt idx="224">
                  <c:v>0.13103385961919792</c:v>
                </c:pt>
                <c:pt idx="225">
                  <c:v>0.12865095162752938</c:v>
                </c:pt>
                <c:pt idx="226">
                  <c:v>0.12399646239886765</c:v>
                </c:pt>
                <c:pt idx="227">
                  <c:v>0.12815428947187699</c:v>
                </c:pt>
                <c:pt idx="228">
                  <c:v>0.12974651301852405</c:v>
                </c:pt>
                <c:pt idx="229">
                  <c:v>0.1475401001624376</c:v>
                </c:pt>
                <c:pt idx="230">
                  <c:v>0.14627949725046818</c:v>
                </c:pt>
                <c:pt idx="231">
                  <c:v>0.14068420714617791</c:v>
                </c:pt>
                <c:pt idx="232">
                  <c:v>0.22005049070711491</c:v>
                </c:pt>
                <c:pt idx="233">
                  <c:v>0.23343232635937514</c:v>
                </c:pt>
                <c:pt idx="234">
                  <c:v>0.17807623953015789</c:v>
                </c:pt>
                <c:pt idx="235">
                  <c:v>0.17005794833907226</c:v>
                </c:pt>
                <c:pt idx="236">
                  <c:v>0.16854585410706446</c:v>
                </c:pt>
                <c:pt idx="237">
                  <c:v>0.16901981293229573</c:v>
                </c:pt>
                <c:pt idx="238">
                  <c:v>0.16598124674210724</c:v>
                </c:pt>
                <c:pt idx="239">
                  <c:v>0.18000255966554538</c:v>
                </c:pt>
                <c:pt idx="240">
                  <c:v>0.18440603285692636</c:v>
                </c:pt>
                <c:pt idx="241">
                  <c:v>0.18135576263165237</c:v>
                </c:pt>
                <c:pt idx="242">
                  <c:v>0.17995276421286518</c:v>
                </c:pt>
                <c:pt idx="243">
                  <c:v>0.18670720043789879</c:v>
                </c:pt>
                <c:pt idx="244">
                  <c:v>0.20375918835977141</c:v>
                </c:pt>
                <c:pt idx="245">
                  <c:v>0.20640028442534794</c:v>
                </c:pt>
                <c:pt idx="246">
                  <c:v>0.205653697902377</c:v>
                </c:pt>
                <c:pt idx="247">
                  <c:v>0.20646168043878876</c:v>
                </c:pt>
                <c:pt idx="248">
                  <c:v>0.20376513620216344</c:v>
                </c:pt>
                <c:pt idx="249">
                  <c:v>0.19985142936722083</c:v>
                </c:pt>
                <c:pt idx="250">
                  <c:v>0.2127420168772404</c:v>
                </c:pt>
                <c:pt idx="251">
                  <c:v>0.2054581044864108</c:v>
                </c:pt>
                <c:pt idx="252">
                  <c:v>0.2133513107251872</c:v>
                </c:pt>
                <c:pt idx="253">
                  <c:v>0.20798216707095793</c:v>
                </c:pt>
                <c:pt idx="254">
                  <c:v>0.19805806189085501</c:v>
                </c:pt>
                <c:pt idx="255">
                  <c:v>0.20915905266989041</c:v>
                </c:pt>
                <c:pt idx="256">
                  <c:v>0.17226407262327276</c:v>
                </c:pt>
                <c:pt idx="257">
                  <c:v>0.17552823893167391</c:v>
                </c:pt>
                <c:pt idx="258">
                  <c:v>0.1688590266113342</c:v>
                </c:pt>
                <c:pt idx="259">
                  <c:v>0.16174385072804209</c:v>
                </c:pt>
                <c:pt idx="260">
                  <c:v>0.14578626951428891</c:v>
                </c:pt>
                <c:pt idx="261">
                  <c:v>0.14168320045036384</c:v>
                </c:pt>
                <c:pt idx="265">
                  <c:v>3.9961089691147068E-2</c:v>
                </c:pt>
                <c:pt idx="266">
                  <c:v>3.8882854832757364E-2</c:v>
                </c:pt>
                <c:pt idx="267">
                  <c:v>3.9585749496948541E-2</c:v>
                </c:pt>
                <c:pt idx="268">
                  <c:v>3.8490011727948532E-2</c:v>
                </c:pt>
                <c:pt idx="269">
                  <c:v>3.8354155802735289E-2</c:v>
                </c:pt>
                <c:pt idx="270">
                  <c:v>3.8999263079514755E-2</c:v>
                </c:pt>
                <c:pt idx="271">
                  <c:v>3.7560690521735295E-2</c:v>
                </c:pt>
                <c:pt idx="272">
                  <c:v>3.9985816025183869E-2</c:v>
                </c:pt>
                <c:pt idx="273">
                  <c:v>3.7187572919360361E-2</c:v>
                </c:pt>
                <c:pt idx="274">
                  <c:v>3.8076887472750044E-2</c:v>
                </c:pt>
                <c:pt idx="275">
                  <c:v>3.7724606668720601E-2</c:v>
                </c:pt>
                <c:pt idx="276">
                  <c:v>3.7275087472411851E-2</c:v>
                </c:pt>
                <c:pt idx="277">
                  <c:v>3.809772427109559E-2</c:v>
                </c:pt>
                <c:pt idx="278">
                  <c:v>3.6850294610139757E-2</c:v>
                </c:pt>
                <c:pt idx="279">
                  <c:v>3.8036602995948521E-2</c:v>
                </c:pt>
                <c:pt idx="280">
                  <c:v>3.7208687541683855E-2</c:v>
                </c:pt>
                <c:pt idx="281">
                  <c:v>3.7990484215610298E-2</c:v>
                </c:pt>
                <c:pt idx="282">
                  <c:v>3.8954533419066191E-2</c:v>
                </c:pt>
                <c:pt idx="283">
                  <c:v>3.9002041319294162E-2</c:v>
                </c:pt>
                <c:pt idx="284">
                  <c:v>3.7813232517683898E-2</c:v>
                </c:pt>
                <c:pt idx="285">
                  <c:v>3.7942420667426507E-2</c:v>
                </c:pt>
                <c:pt idx="286">
                  <c:v>3.8206909094426471E-2</c:v>
                </c:pt>
                <c:pt idx="287">
                  <c:v>3.7383716647786801E-2</c:v>
                </c:pt>
                <c:pt idx="288">
                  <c:v>3.8149399530992639E-2</c:v>
                </c:pt>
                <c:pt idx="289">
                  <c:v>3.6889189967051476E-2</c:v>
                </c:pt>
                <c:pt idx="290">
                  <c:v>3.8584194056470587E-2</c:v>
                </c:pt>
                <c:pt idx="291">
                  <c:v>3.7832680196139716E-2</c:v>
                </c:pt>
                <c:pt idx="292">
                  <c:v>3.8053550258602936E-2</c:v>
                </c:pt>
                <c:pt idx="293">
                  <c:v>3.9193462040095592E-2</c:v>
                </c:pt>
                <c:pt idx="294">
                  <c:v>3.84391699399853E-2</c:v>
                </c:pt>
                <c:pt idx="295">
                  <c:v>3.7973259128978004E-2</c:v>
                </c:pt>
                <c:pt idx="296">
                  <c:v>3.7511793501617652E-2</c:v>
                </c:pt>
                <c:pt idx="297">
                  <c:v>3.9418221638249998E-2</c:v>
                </c:pt>
                <c:pt idx="298">
                  <c:v>3.7913249149742645E-2</c:v>
                </c:pt>
                <c:pt idx="299">
                  <c:v>3.9692989552433826E-2</c:v>
                </c:pt>
                <c:pt idx="300">
                  <c:v>3.8383882968375006E-2</c:v>
                </c:pt>
                <c:pt idx="301">
                  <c:v>3.9348487819786768E-2</c:v>
                </c:pt>
                <c:pt idx="302">
                  <c:v>3.784684921901478E-2</c:v>
                </c:pt>
                <c:pt idx="303">
                  <c:v>3.9612698422808831E-2</c:v>
                </c:pt>
                <c:pt idx="304">
                  <c:v>3.8570858505529416E-2</c:v>
                </c:pt>
                <c:pt idx="305">
                  <c:v>3.8531129676683845E-2</c:v>
                </c:pt>
                <c:pt idx="306">
                  <c:v>3.8271086433330881E-2</c:v>
                </c:pt>
                <c:pt idx="307">
                  <c:v>3.8019933557272095E-2</c:v>
                </c:pt>
                <c:pt idx="308">
                  <c:v>3.914484284395589E-2</c:v>
                </c:pt>
                <c:pt idx="309">
                  <c:v>3.8111337646014758E-2</c:v>
                </c:pt>
                <c:pt idx="310">
                  <c:v>3.6883911311470646E-2</c:v>
                </c:pt>
                <c:pt idx="311">
                  <c:v>3.8594195719676476E-2</c:v>
                </c:pt>
                <c:pt idx="312">
                  <c:v>3.789380147128682E-2</c:v>
                </c:pt>
                <c:pt idx="313">
                  <c:v>3.9974425242088184E-2</c:v>
                </c:pt>
                <c:pt idx="314">
                  <c:v>3.931320417458823E-2</c:v>
                </c:pt>
                <c:pt idx="315">
                  <c:v>3.8754222330970582E-2</c:v>
                </c:pt>
                <c:pt idx="316">
                  <c:v>3.9759111659183832E-2</c:v>
                </c:pt>
                <c:pt idx="317">
                  <c:v>3.7949921914830889E-2</c:v>
                </c:pt>
                <c:pt idx="318">
                  <c:v>3.9250971603529465E-2</c:v>
                </c:pt>
                <c:pt idx="319">
                  <c:v>3.9579081721477956E-2</c:v>
                </c:pt>
                <c:pt idx="320">
                  <c:v>3.9549910203794177E-2</c:v>
                </c:pt>
                <c:pt idx="321">
                  <c:v>4.0198351368308828E-2</c:v>
                </c:pt>
                <c:pt idx="322">
                  <c:v>3.8840069940154411E-2</c:v>
                </c:pt>
                <c:pt idx="323">
                  <c:v>3.9088722400411814E-2</c:v>
                </c:pt>
                <c:pt idx="324">
                  <c:v>3.8630868484764776E-2</c:v>
                </c:pt>
                <c:pt idx="325">
                  <c:v>3.8663096066205882E-2</c:v>
                </c:pt>
                <c:pt idx="326">
                  <c:v>3.9267641042205884E-2</c:v>
                </c:pt>
                <c:pt idx="327">
                  <c:v>3.8644759683661795E-2</c:v>
                </c:pt>
                <c:pt idx="328">
                  <c:v>3.899592919177941E-2</c:v>
                </c:pt>
                <c:pt idx="329">
                  <c:v>3.7517349981176527E-2</c:v>
                </c:pt>
                <c:pt idx="330">
                  <c:v>3.8865907570102998E-2</c:v>
                </c:pt>
                <c:pt idx="331">
                  <c:v>3.8948421291551426E-2</c:v>
                </c:pt>
                <c:pt idx="332">
                  <c:v>3.8478065296897061E-2</c:v>
                </c:pt>
                <c:pt idx="333">
                  <c:v>4.0567023787036825E-2</c:v>
                </c:pt>
                <c:pt idx="334">
                  <c:v>3.9155955803073572E-2</c:v>
                </c:pt>
                <c:pt idx="335">
                  <c:v>3.9945809372360294E-2</c:v>
                </c:pt>
                <c:pt idx="336">
                  <c:v>4.0258361347544118E-2</c:v>
                </c:pt>
                <c:pt idx="337">
                  <c:v>3.9922749982191183E-2</c:v>
                </c:pt>
                <c:pt idx="338">
                  <c:v>4.012222759835294E-2</c:v>
                </c:pt>
                <c:pt idx="339">
                  <c:v>4.0873741458683832E-2</c:v>
                </c:pt>
                <c:pt idx="340">
                  <c:v>4.1486065506066171E-2</c:v>
                </c:pt>
                <c:pt idx="341">
                  <c:v>4.0356711035735418E-2</c:v>
                </c:pt>
                <c:pt idx="342">
                  <c:v>4.1471618659213234E-2</c:v>
                </c:pt>
                <c:pt idx="343">
                  <c:v>4.1851959685014685E-2</c:v>
                </c:pt>
                <c:pt idx="344">
                  <c:v>4.2416220184213371E-2</c:v>
                </c:pt>
                <c:pt idx="345">
                  <c:v>4.2658482692977881E-2</c:v>
                </c:pt>
                <c:pt idx="346">
                  <c:v>4.4664927461669106E-2</c:v>
                </c:pt>
                <c:pt idx="347">
                  <c:v>4.5978479229375008E-2</c:v>
                </c:pt>
                <c:pt idx="348">
                  <c:v>4.7264526423264702E-2</c:v>
                </c:pt>
                <c:pt idx="349">
                  <c:v>4.5667316374080877E-2</c:v>
                </c:pt>
                <c:pt idx="350">
                  <c:v>4.9184290110838358E-2</c:v>
                </c:pt>
                <c:pt idx="351">
                  <c:v>4.8500287477147082E-2</c:v>
                </c:pt>
                <c:pt idx="352">
                  <c:v>5.0495897110698594E-2</c:v>
                </c:pt>
                <c:pt idx="356">
                  <c:v>6.9585738282992679E-2</c:v>
                </c:pt>
                <c:pt idx="357">
                  <c:v>6.3953690602169114E-2</c:v>
                </c:pt>
                <c:pt idx="358">
                  <c:v>6.8928128927205873E-2</c:v>
                </c:pt>
                <c:pt idx="359">
                  <c:v>7.2580680765198524E-2</c:v>
                </c:pt>
                <c:pt idx="360">
                  <c:v>7.0584237659713375E-2</c:v>
                </c:pt>
                <c:pt idx="361">
                  <c:v>7.3414152699022073E-2</c:v>
                </c:pt>
                <c:pt idx="362">
                  <c:v>7.1080431284316278E-2</c:v>
                </c:pt>
                <c:pt idx="363">
                  <c:v>7.1438546391882365E-2</c:v>
                </c:pt>
                <c:pt idx="364">
                  <c:v>6.7260351587625014E-2</c:v>
                </c:pt>
                <c:pt idx="365">
                  <c:v>7.4472106407022093E-2</c:v>
                </c:pt>
                <c:pt idx="366">
                  <c:v>7.318661486108835E-2</c:v>
                </c:pt>
                <c:pt idx="367">
                  <c:v>7.4935794626205934E-2</c:v>
                </c:pt>
                <c:pt idx="368">
                  <c:v>6.8461662468242673E-2</c:v>
                </c:pt>
                <c:pt idx="369">
                  <c:v>7.0605907929992703E-2</c:v>
                </c:pt>
                <c:pt idx="370">
                  <c:v>7.5947907377845597E-2</c:v>
                </c:pt>
                <c:pt idx="371">
                  <c:v>6.7856839668264723E-2</c:v>
                </c:pt>
                <c:pt idx="372">
                  <c:v>7.6891397606933823E-2</c:v>
                </c:pt>
                <c:pt idx="373">
                  <c:v>7.2998805852000095E-2</c:v>
                </c:pt>
                <c:pt idx="374">
                  <c:v>7.7916290261558913E-2</c:v>
                </c:pt>
                <c:pt idx="375">
                  <c:v>7.1253515622573496E-2</c:v>
                </c:pt>
                <c:pt idx="376">
                  <c:v>7.5910678964801553E-2</c:v>
                </c:pt>
                <c:pt idx="377">
                  <c:v>7.2303134611235415E-2</c:v>
                </c:pt>
                <c:pt idx="378">
                  <c:v>7.4195671548970707E-2</c:v>
                </c:pt>
                <c:pt idx="379">
                  <c:v>7.6955297121860292E-2</c:v>
                </c:pt>
                <c:pt idx="380">
                  <c:v>7.2161722206463233E-2</c:v>
                </c:pt>
                <c:pt idx="381">
                  <c:v>7.6480773767536772E-2</c:v>
                </c:pt>
                <c:pt idx="382">
                  <c:v>7.300519580349267E-2</c:v>
                </c:pt>
                <c:pt idx="383">
                  <c:v>6.8512782080183812E-2</c:v>
                </c:pt>
                <c:pt idx="384">
                  <c:v>7.6947518050477906E-2</c:v>
                </c:pt>
                <c:pt idx="385">
                  <c:v>7.166830682163973E-2</c:v>
                </c:pt>
                <c:pt idx="386">
                  <c:v>7.9151495667485292E-2</c:v>
                </c:pt>
                <c:pt idx="387">
                  <c:v>7.4324304050757434E-2</c:v>
                </c:pt>
                <c:pt idx="388">
                  <c:v>8.1882227546669142E-2</c:v>
                </c:pt>
                <c:pt idx="389">
                  <c:v>8.3154661365640009E-2</c:v>
                </c:pt>
                <c:pt idx="390">
                  <c:v>8.1657467948514764E-2</c:v>
                </c:pt>
                <c:pt idx="391">
                  <c:v>7.4247624632845732E-2</c:v>
                </c:pt>
                <c:pt idx="392">
                  <c:v>8.3525278552213506E-2</c:v>
                </c:pt>
                <c:pt idx="393">
                  <c:v>8.0794546673029682E-2</c:v>
                </c:pt>
                <c:pt idx="394">
                  <c:v>8.0662302459529558E-2</c:v>
                </c:pt>
                <c:pt idx="395">
                  <c:v>8.4161217637720484E-2</c:v>
                </c:pt>
                <c:pt idx="396">
                  <c:v>8.9910784861213219E-2</c:v>
                </c:pt>
                <c:pt idx="397">
                  <c:v>9.0484213551683845E-2</c:v>
                </c:pt>
                <c:pt idx="398">
                  <c:v>8.41567724540737E-2</c:v>
                </c:pt>
                <c:pt idx="399">
                  <c:v>9.4300681536661712E-2</c:v>
                </c:pt>
                <c:pt idx="400">
                  <c:v>8.3488050139169226E-2</c:v>
                </c:pt>
                <c:pt idx="401">
                  <c:v>8.4505997194345719E-2</c:v>
                </c:pt>
                <c:pt idx="402">
                  <c:v>9.6885555827426528E-2</c:v>
                </c:pt>
                <c:pt idx="403">
                  <c:v>8.9566838776522315E-2</c:v>
                </c:pt>
                <c:pt idx="404">
                  <c:v>9.4538498861779618E-2</c:v>
                </c:pt>
                <c:pt idx="405">
                  <c:v>8.9700194285933843E-2</c:v>
                </c:pt>
                <c:pt idx="406">
                  <c:v>8.5667857070095707E-2</c:v>
                </c:pt>
                <c:pt idx="407">
                  <c:v>8.5731756585022204E-2</c:v>
                </c:pt>
                <c:pt idx="408">
                  <c:v>9.7333130255889716E-2</c:v>
                </c:pt>
                <c:pt idx="409">
                  <c:v>9.4395419513139706E-2</c:v>
                </c:pt>
                <c:pt idx="410">
                  <c:v>9.479687516126499E-2</c:v>
                </c:pt>
                <c:pt idx="411">
                  <c:v>8.8985075366713268E-2</c:v>
                </c:pt>
                <c:pt idx="412">
                  <c:v>9.4887723602051471E-2</c:v>
                </c:pt>
                <c:pt idx="413">
                  <c:v>9.0044973842558843E-2</c:v>
                </c:pt>
                <c:pt idx="414">
                  <c:v>9.0829270932286765E-2</c:v>
                </c:pt>
                <c:pt idx="415">
                  <c:v>8.5502273979242774E-2</c:v>
                </c:pt>
                <c:pt idx="416">
                  <c:v>9.5499492001478045E-2</c:v>
                </c:pt>
                <c:pt idx="417">
                  <c:v>9.7864607525691205E-2</c:v>
                </c:pt>
                <c:pt idx="418">
                  <c:v>9.0336966843375027E-2</c:v>
                </c:pt>
                <c:pt idx="419">
                  <c:v>9.6822211960455901E-2</c:v>
                </c:pt>
                <c:pt idx="420">
                  <c:v>9.8613343146242899E-2</c:v>
                </c:pt>
                <c:pt idx="421">
                  <c:v>8.835441493678689E-2</c:v>
                </c:pt>
                <c:pt idx="422">
                  <c:v>9.7500102466632529E-2</c:v>
                </c:pt>
                <c:pt idx="423">
                  <c:v>9.6058473845095596E-2</c:v>
                </c:pt>
                <c:pt idx="424">
                  <c:v>9.6683855619441178E-2</c:v>
                </c:pt>
                <c:pt idx="425">
                  <c:v>9.3418312582720597E-2</c:v>
                </c:pt>
                <c:pt idx="426">
                  <c:v>9.2118652013911659E-2</c:v>
                </c:pt>
                <c:pt idx="427">
                  <c:v>9.0790931223330887E-2</c:v>
                </c:pt>
                <c:pt idx="428">
                  <c:v>8.9375140231742728E-2</c:v>
                </c:pt>
                <c:pt idx="429">
                  <c:v>9.4455429492375065E-2</c:v>
                </c:pt>
                <c:pt idx="430">
                  <c:v>8.8686692414404508E-2</c:v>
                </c:pt>
                <c:pt idx="431">
                  <c:v>8.5412536834367531E-2</c:v>
                </c:pt>
                <c:pt idx="432">
                  <c:v>9.2975183337904402E-2</c:v>
                </c:pt>
                <c:pt idx="433">
                  <c:v>9.4286234689808679E-2</c:v>
                </c:pt>
                <c:pt idx="434">
                  <c:v>9.3336632333205896E-2</c:v>
                </c:pt>
                <c:pt idx="435">
                  <c:v>9.3379695049786757E-2</c:v>
                </c:pt>
                <c:pt idx="436">
                  <c:v>9.3511939263286922E-2</c:v>
                </c:pt>
                <c:pt idx="437">
                  <c:v>9.1675522769095755E-2</c:v>
                </c:pt>
                <c:pt idx="438">
                  <c:v>9.27429224923456E-2</c:v>
                </c:pt>
                <c:pt idx="439">
                  <c:v>8.9788542310919248E-2</c:v>
                </c:pt>
                <c:pt idx="440">
                  <c:v>8.4766873909632598E-2</c:v>
                </c:pt>
                <c:pt idx="441">
                  <c:v>8.6731922905610451E-2</c:v>
                </c:pt>
                <c:pt idx="442">
                  <c:v>9.0558114729816244E-2</c:v>
                </c:pt>
                <c:pt idx="443">
                  <c:v>9.5285289714485299E-2</c:v>
                </c:pt>
                <c:pt idx="444">
                  <c:v>8.0685361849698656E-2</c:v>
                </c:pt>
                <c:pt idx="445">
                  <c:v>9.0412812789352967E-2</c:v>
                </c:pt>
                <c:pt idx="446">
                  <c:v>8.70522539521765E-2</c:v>
                </c:pt>
                <c:pt idx="447">
                  <c:v>9.4246783684941188E-2</c:v>
                </c:pt>
                <c:pt idx="448">
                  <c:v>9.1827770309007364E-2</c:v>
                </c:pt>
                <c:pt idx="449">
                  <c:v>9.1026525956625179E-2</c:v>
                </c:pt>
                <c:pt idx="450">
                  <c:v>9.2464820690426622E-2</c:v>
                </c:pt>
                <c:pt idx="451">
                  <c:v>8.9202611541441185E-2</c:v>
                </c:pt>
                <c:pt idx="452">
                  <c:v>9.6262118820926473E-2</c:v>
                </c:pt>
                <c:pt idx="453">
                  <c:v>8.9967460952713421E-2</c:v>
                </c:pt>
                <c:pt idx="454">
                  <c:v>9.3311628175191244E-2</c:v>
                </c:pt>
                <c:pt idx="455">
                  <c:v>9.0292515006904411E-2</c:v>
                </c:pt>
                <c:pt idx="456">
                  <c:v>9.2424258389647185E-2</c:v>
                </c:pt>
                <c:pt idx="457">
                  <c:v>8.9837439331036911E-2</c:v>
                </c:pt>
                <c:pt idx="458">
                  <c:v>9.1735532748330975E-2</c:v>
                </c:pt>
                <c:pt idx="459">
                  <c:v>9.1623847509198525E-2</c:v>
                </c:pt>
                <c:pt idx="460">
                  <c:v>8.7534834201860298E-2</c:v>
                </c:pt>
                <c:pt idx="461">
                  <c:v>8.5351693383198562E-2</c:v>
                </c:pt>
                <c:pt idx="462">
                  <c:v>9.0133044043566202E-2</c:v>
                </c:pt>
                <c:pt idx="463">
                  <c:v>8.3340803430860297E-2</c:v>
                </c:pt>
                <c:pt idx="464">
                  <c:v>8.6591066148794291E-2</c:v>
                </c:pt>
                <c:pt idx="465">
                  <c:v>8.8107429420397218E-2</c:v>
                </c:pt>
                <c:pt idx="466">
                  <c:v>9.126656587356631E-2</c:v>
                </c:pt>
                <c:pt idx="467">
                  <c:v>9.3003521383654586E-2</c:v>
                </c:pt>
                <c:pt idx="468">
                  <c:v>9.5597008217735327E-2</c:v>
                </c:pt>
                <c:pt idx="469">
                  <c:v>9.9872997062227964E-2</c:v>
                </c:pt>
                <c:pt idx="470">
                  <c:v>9.7046415910654465E-2</c:v>
                </c:pt>
                <c:pt idx="471">
                  <c:v>9.0684246815801478E-2</c:v>
                </c:pt>
                <c:pt idx="472">
                  <c:v>9.4615733927647064E-2</c:v>
                </c:pt>
              </c:numCache>
            </c:numRef>
          </c:yVal>
        </c:ser>
        <c:ser>
          <c:idx val="3"/>
          <c:order val="1"/>
          <c:tx>
            <c:strRef>
              <c:f>Sample.dat!$EX$1</c:f>
              <c:strCache>
                <c:ptCount val="1"/>
                <c:pt idx="0">
                  <c:v>Pb-208</c:v>
                </c:pt>
              </c:strCache>
            </c:strRef>
          </c:tx>
          <c:spPr>
            <a:ln>
              <a:solidFill>
                <a:srgbClr val="0000FF"/>
              </a:solidFill>
            </a:ln>
          </c:spPr>
          <c:marker>
            <c:symbol val="none"/>
          </c:marker>
          <c:xVal>
            <c:numRef>
              <c:f>Sample.dat!$CH$284:$CH$756</c:f>
              <c:numCache>
                <c:formatCode>m/d/yy\ h:mm;@</c:formatCode>
                <c:ptCount val="473"/>
                <c:pt idx="0">
                  <c:v>40069.861111111066</c:v>
                </c:pt>
                <c:pt idx="1">
                  <c:v>40070.444444444496</c:v>
                </c:pt>
                <c:pt idx="2">
                  <c:v>40071.027777777774</c:v>
                </c:pt>
                <c:pt idx="3">
                  <c:v>40071.611111111066</c:v>
                </c:pt>
                <c:pt idx="4">
                  <c:v>40072.194444444445</c:v>
                </c:pt>
                <c:pt idx="5">
                  <c:v>40072.777777777774</c:v>
                </c:pt>
                <c:pt idx="6">
                  <c:v>40073.361111111066</c:v>
                </c:pt>
                <c:pt idx="7">
                  <c:v>40073.944444444496</c:v>
                </c:pt>
                <c:pt idx="8">
                  <c:v>40074.527777777774</c:v>
                </c:pt>
                <c:pt idx="9">
                  <c:v>40075.111111111066</c:v>
                </c:pt>
                <c:pt idx="10">
                  <c:v>40075.694444444445</c:v>
                </c:pt>
                <c:pt idx="11">
                  <c:v>40076.277777777774</c:v>
                </c:pt>
                <c:pt idx="12">
                  <c:v>40076.861111111066</c:v>
                </c:pt>
                <c:pt idx="13">
                  <c:v>40077.444444444496</c:v>
                </c:pt>
                <c:pt idx="14">
                  <c:v>40078.027777777774</c:v>
                </c:pt>
                <c:pt idx="15">
                  <c:v>40078.611111111066</c:v>
                </c:pt>
                <c:pt idx="16">
                  <c:v>40079.194444444445</c:v>
                </c:pt>
                <c:pt idx="17">
                  <c:v>40079.777777777774</c:v>
                </c:pt>
                <c:pt idx="18">
                  <c:v>40080.361111111066</c:v>
                </c:pt>
                <c:pt idx="19">
                  <c:v>40080.944444444496</c:v>
                </c:pt>
                <c:pt idx="20">
                  <c:v>40081.527777777774</c:v>
                </c:pt>
                <c:pt idx="21">
                  <c:v>40082.111111111066</c:v>
                </c:pt>
                <c:pt idx="22">
                  <c:v>40082.694444444445</c:v>
                </c:pt>
                <c:pt idx="23">
                  <c:v>40083.277777777774</c:v>
                </c:pt>
                <c:pt idx="24">
                  <c:v>40083.861111111066</c:v>
                </c:pt>
                <c:pt idx="25">
                  <c:v>40084.444444444496</c:v>
                </c:pt>
                <c:pt idx="26">
                  <c:v>40085.027777777774</c:v>
                </c:pt>
                <c:pt idx="27">
                  <c:v>40085.611111111066</c:v>
                </c:pt>
                <c:pt idx="28">
                  <c:v>40086.194444444445</c:v>
                </c:pt>
                <c:pt idx="29">
                  <c:v>40086.777777777774</c:v>
                </c:pt>
                <c:pt idx="30">
                  <c:v>40087.361111111066</c:v>
                </c:pt>
                <c:pt idx="31">
                  <c:v>40087.944444444496</c:v>
                </c:pt>
                <c:pt idx="32">
                  <c:v>40088.527777777774</c:v>
                </c:pt>
                <c:pt idx="33">
                  <c:v>40089.111111111066</c:v>
                </c:pt>
                <c:pt idx="34">
                  <c:v>40089.694444444445</c:v>
                </c:pt>
                <c:pt idx="35">
                  <c:v>40090.277777777774</c:v>
                </c:pt>
                <c:pt idx="36">
                  <c:v>40090.861111111066</c:v>
                </c:pt>
                <c:pt idx="37">
                  <c:v>40091.444444444496</c:v>
                </c:pt>
                <c:pt idx="38">
                  <c:v>40092.027777777774</c:v>
                </c:pt>
                <c:pt idx="39">
                  <c:v>40092.611111111066</c:v>
                </c:pt>
                <c:pt idx="40">
                  <c:v>40093.194444444445</c:v>
                </c:pt>
                <c:pt idx="41">
                  <c:v>40093.777777777774</c:v>
                </c:pt>
                <c:pt idx="42">
                  <c:v>40094.361111111066</c:v>
                </c:pt>
                <c:pt idx="46">
                  <c:v>40319.347222222423</c:v>
                </c:pt>
                <c:pt idx="47">
                  <c:v>40316.384982639036</c:v>
                </c:pt>
                <c:pt idx="48">
                  <c:v>40313.422743055657</c:v>
                </c:pt>
                <c:pt idx="49">
                  <c:v>40310.460503472415</c:v>
                </c:pt>
                <c:pt idx="50">
                  <c:v>40307.498263889036</c:v>
                </c:pt>
                <c:pt idx="51">
                  <c:v>40304.5360243057</c:v>
                </c:pt>
                <c:pt idx="52">
                  <c:v>40301.573784722314</c:v>
                </c:pt>
                <c:pt idx="53">
                  <c:v>40298.611545139029</c:v>
                </c:pt>
                <c:pt idx="54">
                  <c:v>40295.649305555635</c:v>
                </c:pt>
                <c:pt idx="55">
                  <c:v>40292.687065972357</c:v>
                </c:pt>
                <c:pt idx="56">
                  <c:v>40289.724826389021</c:v>
                </c:pt>
                <c:pt idx="57">
                  <c:v>40286.762586805635</c:v>
                </c:pt>
                <c:pt idx="58">
                  <c:v>40283.800347222394</c:v>
                </c:pt>
                <c:pt idx="59">
                  <c:v>40280.838107639014</c:v>
                </c:pt>
                <c:pt idx="60">
                  <c:v>40277.875868055678</c:v>
                </c:pt>
                <c:pt idx="61">
                  <c:v>40274.913628472343</c:v>
                </c:pt>
                <c:pt idx="62">
                  <c:v>40271.951388889007</c:v>
                </c:pt>
                <c:pt idx="63">
                  <c:v>40268.989149305671</c:v>
                </c:pt>
                <c:pt idx="64">
                  <c:v>40266.026909722335</c:v>
                </c:pt>
                <c:pt idx="65">
                  <c:v>40263.064670139</c:v>
                </c:pt>
                <c:pt idx="66">
                  <c:v>40260.102430555613</c:v>
                </c:pt>
                <c:pt idx="67">
                  <c:v>40257.140190972328</c:v>
                </c:pt>
                <c:pt idx="68">
                  <c:v>40254.177951388992</c:v>
                </c:pt>
                <c:pt idx="69">
                  <c:v>40251.215711805598</c:v>
                </c:pt>
                <c:pt idx="70">
                  <c:v>40248.253472222321</c:v>
                </c:pt>
                <c:pt idx="71">
                  <c:v>40245.291232638985</c:v>
                </c:pt>
                <c:pt idx="72">
                  <c:v>40242.328993055635</c:v>
                </c:pt>
                <c:pt idx="73">
                  <c:v>40239.366753472343</c:v>
                </c:pt>
                <c:pt idx="74">
                  <c:v>40236.404513889029</c:v>
                </c:pt>
                <c:pt idx="75">
                  <c:v>40233.442274305642</c:v>
                </c:pt>
                <c:pt idx="76">
                  <c:v>40230.480034722343</c:v>
                </c:pt>
                <c:pt idx="77">
                  <c:v>40227.517795138992</c:v>
                </c:pt>
                <c:pt idx="78">
                  <c:v>40224.555555555635</c:v>
                </c:pt>
                <c:pt idx="79">
                  <c:v>40221.593315972284</c:v>
                </c:pt>
                <c:pt idx="80">
                  <c:v>40218.631076388963</c:v>
                </c:pt>
                <c:pt idx="81">
                  <c:v>40215.668836805628</c:v>
                </c:pt>
                <c:pt idx="82">
                  <c:v>40212.706597222292</c:v>
                </c:pt>
                <c:pt idx="83">
                  <c:v>40209.744357638963</c:v>
                </c:pt>
                <c:pt idx="84">
                  <c:v>40206.78211805562</c:v>
                </c:pt>
                <c:pt idx="85">
                  <c:v>40203.819878472365</c:v>
                </c:pt>
                <c:pt idx="86">
                  <c:v>40200.857638889014</c:v>
                </c:pt>
                <c:pt idx="87">
                  <c:v>40197.895399305606</c:v>
                </c:pt>
                <c:pt idx="88">
                  <c:v>40194.933159722277</c:v>
                </c:pt>
                <c:pt idx="89">
                  <c:v>40191.970920138941</c:v>
                </c:pt>
                <c:pt idx="90">
                  <c:v>40189.008680555584</c:v>
                </c:pt>
                <c:pt idx="91">
                  <c:v>40186.04644097227</c:v>
                </c:pt>
                <c:pt idx="92">
                  <c:v>40183.084201389007</c:v>
                </c:pt>
                <c:pt idx="93">
                  <c:v>40180.121961805533</c:v>
                </c:pt>
                <c:pt idx="94">
                  <c:v>40177.159722222255</c:v>
                </c:pt>
                <c:pt idx="95">
                  <c:v>40174.197482638854</c:v>
                </c:pt>
                <c:pt idx="96">
                  <c:v>40171.235243055584</c:v>
                </c:pt>
                <c:pt idx="97">
                  <c:v>40168.273003472255</c:v>
                </c:pt>
                <c:pt idx="98">
                  <c:v>40165.310763888941</c:v>
                </c:pt>
                <c:pt idx="99">
                  <c:v>40162.348524305613</c:v>
                </c:pt>
                <c:pt idx="100">
                  <c:v>40159.386284722248</c:v>
                </c:pt>
                <c:pt idx="101">
                  <c:v>40156.424045138912</c:v>
                </c:pt>
                <c:pt idx="102">
                  <c:v>40153.461805555577</c:v>
                </c:pt>
                <c:pt idx="103">
                  <c:v>40150.499565972234</c:v>
                </c:pt>
                <c:pt idx="104">
                  <c:v>40147.537326388912</c:v>
                </c:pt>
                <c:pt idx="105">
                  <c:v>40144.575086805555</c:v>
                </c:pt>
                <c:pt idx="106">
                  <c:v>40141.612847222241</c:v>
                </c:pt>
                <c:pt idx="107">
                  <c:v>40138.650607638898</c:v>
                </c:pt>
                <c:pt idx="108">
                  <c:v>40135.688368055562</c:v>
                </c:pt>
                <c:pt idx="109">
                  <c:v>40132.726128472226</c:v>
                </c:pt>
                <c:pt idx="110">
                  <c:v>40129.763888888876</c:v>
                </c:pt>
                <c:pt idx="114">
                  <c:v>40340.458333333343</c:v>
                </c:pt>
                <c:pt idx="115">
                  <c:v>40341.041666666613</c:v>
                </c:pt>
                <c:pt idx="116">
                  <c:v>40341.624999999993</c:v>
                </c:pt>
                <c:pt idx="117">
                  <c:v>40342.208333333336</c:v>
                </c:pt>
                <c:pt idx="118">
                  <c:v>40342.791666666577</c:v>
                </c:pt>
                <c:pt idx="119">
                  <c:v>40343.375</c:v>
                </c:pt>
                <c:pt idx="120">
                  <c:v>40343.958333333343</c:v>
                </c:pt>
                <c:pt idx="121">
                  <c:v>40344.541666666613</c:v>
                </c:pt>
                <c:pt idx="122">
                  <c:v>40345.124999999993</c:v>
                </c:pt>
                <c:pt idx="123">
                  <c:v>40345.708333333336</c:v>
                </c:pt>
                <c:pt idx="124">
                  <c:v>40346.291666666577</c:v>
                </c:pt>
                <c:pt idx="125">
                  <c:v>40346.875</c:v>
                </c:pt>
                <c:pt idx="126">
                  <c:v>40347.458333333343</c:v>
                </c:pt>
                <c:pt idx="127">
                  <c:v>40348.041666666613</c:v>
                </c:pt>
                <c:pt idx="128">
                  <c:v>40348.624999999993</c:v>
                </c:pt>
                <c:pt idx="129">
                  <c:v>40349.208333333336</c:v>
                </c:pt>
                <c:pt idx="130">
                  <c:v>40349.791666666577</c:v>
                </c:pt>
                <c:pt idx="131">
                  <c:v>40350.375</c:v>
                </c:pt>
                <c:pt idx="132">
                  <c:v>40350.958333333343</c:v>
                </c:pt>
                <c:pt idx="133">
                  <c:v>40351.541666666613</c:v>
                </c:pt>
                <c:pt idx="134">
                  <c:v>40352.124999999993</c:v>
                </c:pt>
                <c:pt idx="135">
                  <c:v>40352.708333333336</c:v>
                </c:pt>
                <c:pt idx="136">
                  <c:v>40353.291666666577</c:v>
                </c:pt>
                <c:pt idx="137">
                  <c:v>40353.875</c:v>
                </c:pt>
                <c:pt idx="138">
                  <c:v>40354.458333333343</c:v>
                </c:pt>
                <c:pt idx="139">
                  <c:v>40355.041666666613</c:v>
                </c:pt>
                <c:pt idx="140">
                  <c:v>40355.624999999993</c:v>
                </c:pt>
                <c:pt idx="141">
                  <c:v>40356.208333333336</c:v>
                </c:pt>
                <c:pt idx="142">
                  <c:v>40356.791666666577</c:v>
                </c:pt>
                <c:pt idx="143">
                  <c:v>40357.375</c:v>
                </c:pt>
                <c:pt idx="144">
                  <c:v>40357.958333333343</c:v>
                </c:pt>
                <c:pt idx="145">
                  <c:v>40358.541666666613</c:v>
                </c:pt>
                <c:pt idx="146">
                  <c:v>40359.124999999993</c:v>
                </c:pt>
                <c:pt idx="147">
                  <c:v>40359.708333333336</c:v>
                </c:pt>
                <c:pt idx="148">
                  <c:v>40360.291666666577</c:v>
                </c:pt>
                <c:pt idx="149">
                  <c:v>40360.875</c:v>
                </c:pt>
                <c:pt idx="150">
                  <c:v>40361.458333333343</c:v>
                </c:pt>
                <c:pt idx="151">
                  <c:v>40362.041666666613</c:v>
                </c:pt>
                <c:pt idx="152">
                  <c:v>40362.624999999993</c:v>
                </c:pt>
                <c:pt idx="153">
                  <c:v>40363.208333333336</c:v>
                </c:pt>
                <c:pt idx="154">
                  <c:v>40363.791666666577</c:v>
                </c:pt>
                <c:pt idx="155">
                  <c:v>40364.375</c:v>
                </c:pt>
                <c:pt idx="156">
                  <c:v>40364.958333333343</c:v>
                </c:pt>
                <c:pt idx="157">
                  <c:v>40365.541666666613</c:v>
                </c:pt>
                <c:pt idx="158">
                  <c:v>40366.124999999993</c:v>
                </c:pt>
                <c:pt idx="159">
                  <c:v>40366.708333333336</c:v>
                </c:pt>
                <c:pt idx="160">
                  <c:v>40367.291666666577</c:v>
                </c:pt>
                <c:pt idx="161">
                  <c:v>40367.875</c:v>
                </c:pt>
                <c:pt idx="162">
                  <c:v>40368.458333333343</c:v>
                </c:pt>
                <c:pt idx="163">
                  <c:v>40369.041666666613</c:v>
                </c:pt>
                <c:pt idx="164">
                  <c:v>40369.624999999993</c:v>
                </c:pt>
                <c:pt idx="166">
                  <c:v>40370.791666666577</c:v>
                </c:pt>
                <c:pt idx="167">
                  <c:v>40371.375</c:v>
                </c:pt>
                <c:pt idx="168">
                  <c:v>40371.958333333343</c:v>
                </c:pt>
                <c:pt idx="169">
                  <c:v>40372.541666666613</c:v>
                </c:pt>
                <c:pt idx="170">
                  <c:v>40373.124999999993</c:v>
                </c:pt>
                <c:pt idx="171">
                  <c:v>40373.708333333336</c:v>
                </c:pt>
                <c:pt idx="172">
                  <c:v>40374.291666666577</c:v>
                </c:pt>
                <c:pt idx="173">
                  <c:v>40374.875</c:v>
                </c:pt>
                <c:pt idx="174">
                  <c:v>40375.458333333343</c:v>
                </c:pt>
                <c:pt idx="175">
                  <c:v>40376.041666666613</c:v>
                </c:pt>
                <c:pt idx="176">
                  <c:v>40376.624999999993</c:v>
                </c:pt>
                <c:pt idx="177">
                  <c:v>40377.208333333336</c:v>
                </c:pt>
                <c:pt idx="178">
                  <c:v>40377.791666666577</c:v>
                </c:pt>
                <c:pt idx="182">
                  <c:v>40460.166666666875</c:v>
                </c:pt>
                <c:pt idx="183">
                  <c:v>40459.332285115517</c:v>
                </c:pt>
                <c:pt idx="184">
                  <c:v>40458.497903564108</c:v>
                </c:pt>
                <c:pt idx="185">
                  <c:v>40457.663522012743</c:v>
                </c:pt>
                <c:pt idx="186">
                  <c:v>40456.82914046137</c:v>
                </c:pt>
                <c:pt idx="187">
                  <c:v>40455.994758910056</c:v>
                </c:pt>
                <c:pt idx="188">
                  <c:v>40455.16037735869</c:v>
                </c:pt>
                <c:pt idx="189">
                  <c:v>40454.325995807325</c:v>
                </c:pt>
                <c:pt idx="190">
                  <c:v>40453.49161425596</c:v>
                </c:pt>
                <c:pt idx="191">
                  <c:v>40452.657232704601</c:v>
                </c:pt>
                <c:pt idx="192">
                  <c:v>40451.822851153229</c:v>
                </c:pt>
                <c:pt idx="193">
                  <c:v>40450.988469601856</c:v>
                </c:pt>
                <c:pt idx="194">
                  <c:v>40450.154088050498</c:v>
                </c:pt>
                <c:pt idx="195">
                  <c:v>40449.319706499191</c:v>
                </c:pt>
                <c:pt idx="196">
                  <c:v>40448.485324947767</c:v>
                </c:pt>
                <c:pt idx="197">
                  <c:v>40447.650943396453</c:v>
                </c:pt>
                <c:pt idx="198">
                  <c:v>40446.81656184508</c:v>
                </c:pt>
                <c:pt idx="199">
                  <c:v>40445.982180293671</c:v>
                </c:pt>
                <c:pt idx="200">
                  <c:v>40445.147798742306</c:v>
                </c:pt>
                <c:pt idx="201">
                  <c:v>40444.313417191006</c:v>
                </c:pt>
                <c:pt idx="202">
                  <c:v>40443.479035639582</c:v>
                </c:pt>
                <c:pt idx="203">
                  <c:v>40442.64465408821</c:v>
                </c:pt>
                <c:pt idx="204">
                  <c:v>40441.810272536895</c:v>
                </c:pt>
                <c:pt idx="205">
                  <c:v>40440.975890985479</c:v>
                </c:pt>
                <c:pt idx="206">
                  <c:v>40440.141509434143</c:v>
                </c:pt>
                <c:pt idx="207">
                  <c:v>40439.307127882734</c:v>
                </c:pt>
                <c:pt idx="208">
                  <c:v>40438.472746331376</c:v>
                </c:pt>
                <c:pt idx="209">
                  <c:v>40437.638364779996</c:v>
                </c:pt>
                <c:pt idx="210">
                  <c:v>40436.803983228652</c:v>
                </c:pt>
                <c:pt idx="211">
                  <c:v>40435.969601677243</c:v>
                </c:pt>
                <c:pt idx="212">
                  <c:v>40435.135220125921</c:v>
                </c:pt>
                <c:pt idx="213">
                  <c:v>40434.300838574622</c:v>
                </c:pt>
                <c:pt idx="214">
                  <c:v>40433.466457023191</c:v>
                </c:pt>
                <c:pt idx="215">
                  <c:v>40432.632075471833</c:v>
                </c:pt>
                <c:pt idx="216">
                  <c:v>40431.797693920424</c:v>
                </c:pt>
                <c:pt idx="217">
                  <c:v>40430.963312369095</c:v>
                </c:pt>
                <c:pt idx="218">
                  <c:v>40430.128930817678</c:v>
                </c:pt>
                <c:pt idx="219">
                  <c:v>40429.294549266364</c:v>
                </c:pt>
                <c:pt idx="220">
                  <c:v>40428.460167714984</c:v>
                </c:pt>
                <c:pt idx="221">
                  <c:v>40427.625786163539</c:v>
                </c:pt>
                <c:pt idx="222">
                  <c:v>40426.791404612159</c:v>
                </c:pt>
                <c:pt idx="223">
                  <c:v>40425.957023060902</c:v>
                </c:pt>
                <c:pt idx="224">
                  <c:v>40425.122641509493</c:v>
                </c:pt>
                <c:pt idx="225">
                  <c:v>40424.28825995823</c:v>
                </c:pt>
                <c:pt idx="226">
                  <c:v>40423.453878406894</c:v>
                </c:pt>
                <c:pt idx="227">
                  <c:v>40422.619496855434</c:v>
                </c:pt>
                <c:pt idx="228">
                  <c:v>40421.785115304083</c:v>
                </c:pt>
                <c:pt idx="229">
                  <c:v>40420.95073375271</c:v>
                </c:pt>
                <c:pt idx="230">
                  <c:v>40420.116352201345</c:v>
                </c:pt>
                <c:pt idx="231">
                  <c:v>40419.281970649979</c:v>
                </c:pt>
                <c:pt idx="232">
                  <c:v>40418.447589098643</c:v>
                </c:pt>
                <c:pt idx="233">
                  <c:v>40417.613207547234</c:v>
                </c:pt>
                <c:pt idx="234">
                  <c:v>40416.778825995883</c:v>
                </c:pt>
                <c:pt idx="235">
                  <c:v>40415.944444444576</c:v>
                </c:pt>
                <c:pt idx="236">
                  <c:v>40415.110062893153</c:v>
                </c:pt>
                <c:pt idx="237">
                  <c:v>40414.275681341744</c:v>
                </c:pt>
                <c:pt idx="238">
                  <c:v>40413.441299790466</c:v>
                </c:pt>
                <c:pt idx="239">
                  <c:v>40412.606918239093</c:v>
                </c:pt>
                <c:pt idx="240">
                  <c:v>40411.772536687684</c:v>
                </c:pt>
                <c:pt idx="241">
                  <c:v>40410.938155136333</c:v>
                </c:pt>
                <c:pt idx="242">
                  <c:v>40410.103773584924</c:v>
                </c:pt>
                <c:pt idx="243">
                  <c:v>40409.269392033551</c:v>
                </c:pt>
                <c:pt idx="244">
                  <c:v>40408.43501048223</c:v>
                </c:pt>
                <c:pt idx="245">
                  <c:v>40407.600628930864</c:v>
                </c:pt>
                <c:pt idx="246">
                  <c:v>40406.766247379499</c:v>
                </c:pt>
                <c:pt idx="247">
                  <c:v>40405.931865828141</c:v>
                </c:pt>
                <c:pt idx="248">
                  <c:v>40405.097484276754</c:v>
                </c:pt>
                <c:pt idx="249">
                  <c:v>40404.263102725323</c:v>
                </c:pt>
                <c:pt idx="250">
                  <c:v>40403.428721174037</c:v>
                </c:pt>
                <c:pt idx="251">
                  <c:v>40402.594339622672</c:v>
                </c:pt>
                <c:pt idx="252">
                  <c:v>40401.759958071307</c:v>
                </c:pt>
                <c:pt idx="253">
                  <c:v>40400.925576519934</c:v>
                </c:pt>
                <c:pt idx="254">
                  <c:v>40400.091194968576</c:v>
                </c:pt>
                <c:pt idx="255">
                  <c:v>40399.256813417211</c:v>
                </c:pt>
                <c:pt idx="256">
                  <c:v>40398.422431865802</c:v>
                </c:pt>
                <c:pt idx="257">
                  <c:v>40397.588050314524</c:v>
                </c:pt>
                <c:pt idx="258">
                  <c:v>40396.753668763064</c:v>
                </c:pt>
                <c:pt idx="259">
                  <c:v>40395.919287211735</c:v>
                </c:pt>
                <c:pt idx="260">
                  <c:v>40395.084905660384</c:v>
                </c:pt>
                <c:pt idx="261">
                  <c:v>40394.250524109018</c:v>
                </c:pt>
                <c:pt idx="265">
                  <c:v>40663.791666666577</c:v>
                </c:pt>
                <c:pt idx="266">
                  <c:v>40663.458333333343</c:v>
                </c:pt>
                <c:pt idx="267">
                  <c:v>40663.124999999993</c:v>
                </c:pt>
                <c:pt idx="268">
                  <c:v>40662.791666666577</c:v>
                </c:pt>
                <c:pt idx="269">
                  <c:v>40662.458333333343</c:v>
                </c:pt>
                <c:pt idx="270">
                  <c:v>40662.124999999993</c:v>
                </c:pt>
                <c:pt idx="271">
                  <c:v>40661.791666666577</c:v>
                </c:pt>
                <c:pt idx="272">
                  <c:v>40661.458333333343</c:v>
                </c:pt>
                <c:pt idx="273">
                  <c:v>40661.124999999993</c:v>
                </c:pt>
                <c:pt idx="274">
                  <c:v>40660.791666666577</c:v>
                </c:pt>
                <c:pt idx="275">
                  <c:v>40660.458333333343</c:v>
                </c:pt>
                <c:pt idx="276">
                  <c:v>40660.124999999993</c:v>
                </c:pt>
                <c:pt idx="277">
                  <c:v>40659.791666666577</c:v>
                </c:pt>
                <c:pt idx="278">
                  <c:v>40659.458333333343</c:v>
                </c:pt>
                <c:pt idx="279">
                  <c:v>40659.124999999993</c:v>
                </c:pt>
                <c:pt idx="280">
                  <c:v>40658.791666666577</c:v>
                </c:pt>
                <c:pt idx="281">
                  <c:v>40658.458333333343</c:v>
                </c:pt>
                <c:pt idx="282">
                  <c:v>40658.124999999993</c:v>
                </c:pt>
                <c:pt idx="283">
                  <c:v>40657.791666666577</c:v>
                </c:pt>
                <c:pt idx="284">
                  <c:v>40657.458333333343</c:v>
                </c:pt>
                <c:pt idx="285">
                  <c:v>40657.124999999993</c:v>
                </c:pt>
                <c:pt idx="286">
                  <c:v>40656.791666666577</c:v>
                </c:pt>
                <c:pt idx="287">
                  <c:v>40656.458333333343</c:v>
                </c:pt>
                <c:pt idx="288">
                  <c:v>40656.124999999993</c:v>
                </c:pt>
                <c:pt idx="289">
                  <c:v>40655.791666666577</c:v>
                </c:pt>
                <c:pt idx="290">
                  <c:v>40655.124999999993</c:v>
                </c:pt>
                <c:pt idx="291">
                  <c:v>40654.791666666577</c:v>
                </c:pt>
                <c:pt idx="292">
                  <c:v>40654.458333333343</c:v>
                </c:pt>
                <c:pt idx="293">
                  <c:v>40654.124999999993</c:v>
                </c:pt>
                <c:pt idx="294">
                  <c:v>40653.791666666577</c:v>
                </c:pt>
                <c:pt idx="295">
                  <c:v>40653.458333333343</c:v>
                </c:pt>
                <c:pt idx="296">
                  <c:v>40653.124999999993</c:v>
                </c:pt>
                <c:pt idx="297">
                  <c:v>40652.791666666577</c:v>
                </c:pt>
                <c:pt idx="298">
                  <c:v>40652.458333333343</c:v>
                </c:pt>
                <c:pt idx="299">
                  <c:v>40652.124999999993</c:v>
                </c:pt>
                <c:pt idx="300">
                  <c:v>40651.791666666577</c:v>
                </c:pt>
                <c:pt idx="301">
                  <c:v>40651.458333333343</c:v>
                </c:pt>
                <c:pt idx="302">
                  <c:v>40651.124999999993</c:v>
                </c:pt>
                <c:pt idx="303">
                  <c:v>40650.791666666577</c:v>
                </c:pt>
                <c:pt idx="304">
                  <c:v>40650.458333333343</c:v>
                </c:pt>
                <c:pt idx="305">
                  <c:v>40650.124999999993</c:v>
                </c:pt>
                <c:pt idx="306">
                  <c:v>40649.791666666577</c:v>
                </c:pt>
                <c:pt idx="307">
                  <c:v>40649.458333333343</c:v>
                </c:pt>
                <c:pt idx="308">
                  <c:v>40649.124999999993</c:v>
                </c:pt>
                <c:pt idx="309">
                  <c:v>40648.791666666577</c:v>
                </c:pt>
                <c:pt idx="310">
                  <c:v>40648.458333333343</c:v>
                </c:pt>
                <c:pt idx="311">
                  <c:v>40648.124999999993</c:v>
                </c:pt>
                <c:pt idx="312">
                  <c:v>40647.791666666577</c:v>
                </c:pt>
                <c:pt idx="313">
                  <c:v>40647.458333333343</c:v>
                </c:pt>
                <c:pt idx="314">
                  <c:v>40647.124999999993</c:v>
                </c:pt>
                <c:pt idx="315">
                  <c:v>40646.791666666577</c:v>
                </c:pt>
                <c:pt idx="316">
                  <c:v>40646.458333333343</c:v>
                </c:pt>
                <c:pt idx="317">
                  <c:v>40646.124999999993</c:v>
                </c:pt>
                <c:pt idx="318">
                  <c:v>40645.791666666577</c:v>
                </c:pt>
                <c:pt idx="319">
                  <c:v>40645.458333333343</c:v>
                </c:pt>
                <c:pt idx="320">
                  <c:v>40645.124999999993</c:v>
                </c:pt>
                <c:pt idx="321">
                  <c:v>40644.791666666577</c:v>
                </c:pt>
                <c:pt idx="322">
                  <c:v>40644.458333333343</c:v>
                </c:pt>
                <c:pt idx="323">
                  <c:v>40644.124999999993</c:v>
                </c:pt>
                <c:pt idx="324">
                  <c:v>40643.791666666577</c:v>
                </c:pt>
                <c:pt idx="325">
                  <c:v>40643.458333333343</c:v>
                </c:pt>
                <c:pt idx="326">
                  <c:v>40643.124999999993</c:v>
                </c:pt>
                <c:pt idx="327">
                  <c:v>40642.791666666577</c:v>
                </c:pt>
                <c:pt idx="328">
                  <c:v>40642.458333333343</c:v>
                </c:pt>
                <c:pt idx="329">
                  <c:v>40642.124999999993</c:v>
                </c:pt>
                <c:pt idx="330">
                  <c:v>40641.791666666577</c:v>
                </c:pt>
                <c:pt idx="331">
                  <c:v>40634.791666666577</c:v>
                </c:pt>
                <c:pt idx="332">
                  <c:v>40627.791666666577</c:v>
                </c:pt>
                <c:pt idx="333">
                  <c:v>40620.791666666577</c:v>
                </c:pt>
                <c:pt idx="334">
                  <c:v>40613.791666666577</c:v>
                </c:pt>
                <c:pt idx="335">
                  <c:v>40606.791666666577</c:v>
                </c:pt>
                <c:pt idx="336">
                  <c:v>40599.791666666577</c:v>
                </c:pt>
                <c:pt idx="337">
                  <c:v>40592.791666666577</c:v>
                </c:pt>
                <c:pt idx="338">
                  <c:v>40585.791666666577</c:v>
                </c:pt>
                <c:pt idx="339">
                  <c:v>40578.791666666577</c:v>
                </c:pt>
                <c:pt idx="340">
                  <c:v>40571.791666666577</c:v>
                </c:pt>
                <c:pt idx="341">
                  <c:v>40564.791666666577</c:v>
                </c:pt>
                <c:pt idx="342">
                  <c:v>40557.791666666577</c:v>
                </c:pt>
                <c:pt idx="343">
                  <c:v>40550.791666666577</c:v>
                </c:pt>
                <c:pt idx="344">
                  <c:v>40543.791666666577</c:v>
                </c:pt>
                <c:pt idx="345">
                  <c:v>40536.791666666577</c:v>
                </c:pt>
                <c:pt idx="346">
                  <c:v>40529.791666666577</c:v>
                </c:pt>
                <c:pt idx="347">
                  <c:v>40522.791666666577</c:v>
                </c:pt>
                <c:pt idx="348">
                  <c:v>40515.791666666577</c:v>
                </c:pt>
                <c:pt idx="349">
                  <c:v>40508.791666666577</c:v>
                </c:pt>
                <c:pt idx="350">
                  <c:v>40501.791666666577</c:v>
                </c:pt>
                <c:pt idx="351">
                  <c:v>40494.791666666577</c:v>
                </c:pt>
                <c:pt idx="352">
                  <c:v>40487.791666666577</c:v>
                </c:pt>
                <c:pt idx="356">
                  <c:v>40788.395833333103</c:v>
                </c:pt>
                <c:pt idx="357">
                  <c:v>40788.033514492599</c:v>
                </c:pt>
                <c:pt idx="358">
                  <c:v>40787.671195651899</c:v>
                </c:pt>
                <c:pt idx="359">
                  <c:v>40787.308876811381</c:v>
                </c:pt>
                <c:pt idx="360">
                  <c:v>40786.946557970856</c:v>
                </c:pt>
                <c:pt idx="361">
                  <c:v>40786.584239130243</c:v>
                </c:pt>
                <c:pt idx="362">
                  <c:v>40786.221920289572</c:v>
                </c:pt>
                <c:pt idx="363">
                  <c:v>40785.859601449134</c:v>
                </c:pt>
                <c:pt idx="364">
                  <c:v>40785.497282608485</c:v>
                </c:pt>
                <c:pt idx="365">
                  <c:v>40785.134963767872</c:v>
                </c:pt>
                <c:pt idx="366">
                  <c:v>40784.772644927325</c:v>
                </c:pt>
                <c:pt idx="367">
                  <c:v>40784.410326086763</c:v>
                </c:pt>
                <c:pt idx="368">
                  <c:v>40784.048007246238</c:v>
                </c:pt>
                <c:pt idx="369">
                  <c:v>40783.685688405596</c:v>
                </c:pt>
                <c:pt idx="370">
                  <c:v>40783.323369564983</c:v>
                </c:pt>
                <c:pt idx="371">
                  <c:v>40782.961050724458</c:v>
                </c:pt>
                <c:pt idx="372">
                  <c:v>40782.598731883874</c:v>
                </c:pt>
                <c:pt idx="373">
                  <c:v>40782.236413043305</c:v>
                </c:pt>
                <c:pt idx="374">
                  <c:v>40781.874094202743</c:v>
                </c:pt>
                <c:pt idx="375">
                  <c:v>40781.511775362153</c:v>
                </c:pt>
                <c:pt idx="376">
                  <c:v>40781.149456521576</c:v>
                </c:pt>
                <c:pt idx="377">
                  <c:v>40780.787137680985</c:v>
                </c:pt>
                <c:pt idx="378">
                  <c:v>40780.424818840474</c:v>
                </c:pt>
                <c:pt idx="379">
                  <c:v>40780.062499999847</c:v>
                </c:pt>
                <c:pt idx="380">
                  <c:v>40779.70018115922</c:v>
                </c:pt>
                <c:pt idx="381">
                  <c:v>40779.337862318695</c:v>
                </c:pt>
                <c:pt idx="382">
                  <c:v>40778.975543478176</c:v>
                </c:pt>
                <c:pt idx="383">
                  <c:v>40778.613224637535</c:v>
                </c:pt>
                <c:pt idx="384">
                  <c:v>40777.888586956447</c:v>
                </c:pt>
                <c:pt idx="385">
                  <c:v>40777.526268115806</c:v>
                </c:pt>
                <c:pt idx="386">
                  <c:v>40777.163949275193</c:v>
                </c:pt>
                <c:pt idx="387">
                  <c:v>40776.80163043466</c:v>
                </c:pt>
                <c:pt idx="388">
                  <c:v>40776.439311594091</c:v>
                </c:pt>
                <c:pt idx="389">
                  <c:v>40776.076992753508</c:v>
                </c:pt>
                <c:pt idx="390">
                  <c:v>40775.714673912931</c:v>
                </c:pt>
                <c:pt idx="391">
                  <c:v>40775.35235507242</c:v>
                </c:pt>
                <c:pt idx="392">
                  <c:v>40774.990036231779</c:v>
                </c:pt>
                <c:pt idx="393">
                  <c:v>40774.627717391195</c:v>
                </c:pt>
                <c:pt idx="394">
                  <c:v>40774.265398550575</c:v>
                </c:pt>
                <c:pt idx="395">
                  <c:v>40773.903079710035</c:v>
                </c:pt>
                <c:pt idx="396">
                  <c:v>40773.54076086943</c:v>
                </c:pt>
                <c:pt idx="397">
                  <c:v>40773.178442028897</c:v>
                </c:pt>
                <c:pt idx="398">
                  <c:v>40772.816123188342</c:v>
                </c:pt>
                <c:pt idx="399">
                  <c:v>40772.453804347788</c:v>
                </c:pt>
                <c:pt idx="400">
                  <c:v>40772.091485507088</c:v>
                </c:pt>
                <c:pt idx="401">
                  <c:v>40771.729166666519</c:v>
                </c:pt>
                <c:pt idx="402">
                  <c:v>40771.366847826059</c:v>
                </c:pt>
                <c:pt idx="403">
                  <c:v>40771.004528985439</c:v>
                </c:pt>
                <c:pt idx="404">
                  <c:v>40770.642210144935</c:v>
                </c:pt>
                <c:pt idx="405">
                  <c:v>40770.279891304286</c:v>
                </c:pt>
                <c:pt idx="406">
                  <c:v>40769.91757246371</c:v>
                </c:pt>
                <c:pt idx="407">
                  <c:v>40769.555253623133</c:v>
                </c:pt>
                <c:pt idx="408">
                  <c:v>40769.192934782557</c:v>
                </c:pt>
                <c:pt idx="409">
                  <c:v>40768.830615942024</c:v>
                </c:pt>
                <c:pt idx="410">
                  <c:v>40768.468297101412</c:v>
                </c:pt>
                <c:pt idx="411">
                  <c:v>40768.105978260828</c:v>
                </c:pt>
                <c:pt idx="412">
                  <c:v>40767.743659420252</c:v>
                </c:pt>
                <c:pt idx="413">
                  <c:v>40767.381340579675</c:v>
                </c:pt>
                <c:pt idx="414">
                  <c:v>40767.019021739085</c:v>
                </c:pt>
                <c:pt idx="415">
                  <c:v>40766.656702898566</c:v>
                </c:pt>
                <c:pt idx="416">
                  <c:v>40766.294384057925</c:v>
                </c:pt>
                <c:pt idx="417">
                  <c:v>40765.93206521737</c:v>
                </c:pt>
                <c:pt idx="418">
                  <c:v>40765.569746376794</c:v>
                </c:pt>
                <c:pt idx="419">
                  <c:v>40765.207427536174</c:v>
                </c:pt>
                <c:pt idx="420">
                  <c:v>40764.845108695634</c:v>
                </c:pt>
                <c:pt idx="421">
                  <c:v>40764.482789855065</c:v>
                </c:pt>
                <c:pt idx="422">
                  <c:v>40764.120471014474</c:v>
                </c:pt>
                <c:pt idx="423">
                  <c:v>40763.758152173912</c:v>
                </c:pt>
                <c:pt idx="424">
                  <c:v>40763.395833333336</c:v>
                </c:pt>
                <c:pt idx="425">
                  <c:v>40762.895833333336</c:v>
                </c:pt>
                <c:pt idx="426">
                  <c:v>40762.395833333336</c:v>
                </c:pt>
                <c:pt idx="427">
                  <c:v>40761.895833333336</c:v>
                </c:pt>
                <c:pt idx="428">
                  <c:v>40761.395833333336</c:v>
                </c:pt>
                <c:pt idx="429">
                  <c:v>40760.895833333336</c:v>
                </c:pt>
                <c:pt idx="430">
                  <c:v>40760.395833333336</c:v>
                </c:pt>
                <c:pt idx="431">
                  <c:v>40759.895833333336</c:v>
                </c:pt>
                <c:pt idx="432">
                  <c:v>40759.395833333336</c:v>
                </c:pt>
                <c:pt idx="433">
                  <c:v>40758.895833333336</c:v>
                </c:pt>
                <c:pt idx="434">
                  <c:v>40758.395833333336</c:v>
                </c:pt>
                <c:pt idx="435">
                  <c:v>40757.895833333336</c:v>
                </c:pt>
                <c:pt idx="436">
                  <c:v>40757.395833333336</c:v>
                </c:pt>
                <c:pt idx="437">
                  <c:v>40756.895833333336</c:v>
                </c:pt>
                <c:pt idx="438">
                  <c:v>40756.395833333336</c:v>
                </c:pt>
                <c:pt idx="439">
                  <c:v>40755.895833333336</c:v>
                </c:pt>
                <c:pt idx="440">
                  <c:v>40755.395833333336</c:v>
                </c:pt>
                <c:pt idx="441">
                  <c:v>40754.895833333336</c:v>
                </c:pt>
                <c:pt idx="442">
                  <c:v>40754.395833333336</c:v>
                </c:pt>
                <c:pt idx="443">
                  <c:v>40753.895833333336</c:v>
                </c:pt>
                <c:pt idx="444">
                  <c:v>40753.395833333336</c:v>
                </c:pt>
                <c:pt idx="445">
                  <c:v>40752.895833333336</c:v>
                </c:pt>
                <c:pt idx="446">
                  <c:v>40752.395833333336</c:v>
                </c:pt>
                <c:pt idx="447">
                  <c:v>40751.895833333336</c:v>
                </c:pt>
                <c:pt idx="448">
                  <c:v>40751.395833333336</c:v>
                </c:pt>
                <c:pt idx="449">
                  <c:v>40750.895833333336</c:v>
                </c:pt>
                <c:pt idx="450">
                  <c:v>40750.395833333336</c:v>
                </c:pt>
                <c:pt idx="451">
                  <c:v>40749.895833333336</c:v>
                </c:pt>
                <c:pt idx="452">
                  <c:v>40749.395833333336</c:v>
                </c:pt>
                <c:pt idx="453">
                  <c:v>40748.895833333336</c:v>
                </c:pt>
                <c:pt idx="454">
                  <c:v>40748.395833333336</c:v>
                </c:pt>
                <c:pt idx="455">
                  <c:v>40747.895833333336</c:v>
                </c:pt>
                <c:pt idx="456">
                  <c:v>40747.395833333336</c:v>
                </c:pt>
                <c:pt idx="457">
                  <c:v>40746.895833333336</c:v>
                </c:pt>
                <c:pt idx="458">
                  <c:v>40746.395833333336</c:v>
                </c:pt>
                <c:pt idx="459">
                  <c:v>40745.895833333336</c:v>
                </c:pt>
                <c:pt idx="460">
                  <c:v>40745.395833333336</c:v>
                </c:pt>
                <c:pt idx="461">
                  <c:v>40744.895833333336</c:v>
                </c:pt>
                <c:pt idx="462">
                  <c:v>40744.395833333336</c:v>
                </c:pt>
                <c:pt idx="463">
                  <c:v>40743.895833333336</c:v>
                </c:pt>
                <c:pt idx="464">
                  <c:v>40743.395833333336</c:v>
                </c:pt>
                <c:pt idx="465">
                  <c:v>40742.895833333336</c:v>
                </c:pt>
                <c:pt idx="466">
                  <c:v>40742.395833333336</c:v>
                </c:pt>
                <c:pt idx="467">
                  <c:v>40741.895833333336</c:v>
                </c:pt>
                <c:pt idx="468">
                  <c:v>40741.395833333336</c:v>
                </c:pt>
                <c:pt idx="469">
                  <c:v>40740.895833333336</c:v>
                </c:pt>
                <c:pt idx="470">
                  <c:v>40740.395833333336</c:v>
                </c:pt>
                <c:pt idx="471">
                  <c:v>40739.895833333336</c:v>
                </c:pt>
                <c:pt idx="472">
                  <c:v>40739.395833333336</c:v>
                </c:pt>
              </c:numCache>
            </c:numRef>
          </c:xVal>
          <c:yVal>
            <c:numRef>
              <c:f>Sample.dat!$EX$284:$EX$756</c:f>
              <c:numCache>
                <c:formatCode>0.00</c:formatCode>
                <c:ptCount val="473"/>
                <c:pt idx="0">
                  <c:v>7.5161254463916791E-2</c:v>
                </c:pt>
                <c:pt idx="1">
                  <c:v>7.0992954568085562E-2</c:v>
                </c:pt>
                <c:pt idx="2">
                  <c:v>6.5496748160871684E-2</c:v>
                </c:pt>
                <c:pt idx="3">
                  <c:v>6.5914119567411764E-2</c:v>
                </c:pt>
                <c:pt idx="4">
                  <c:v>6.4654264589448174E-2</c:v>
                </c:pt>
                <c:pt idx="5">
                  <c:v>6.7373505221366092E-2</c:v>
                </c:pt>
                <c:pt idx="6">
                  <c:v>7.3035498133791718E-2</c:v>
                </c:pt>
                <c:pt idx="7">
                  <c:v>7.3292644717042804E-2</c:v>
                </c:pt>
                <c:pt idx="8">
                  <c:v>8.6370731976597559E-2</c:v>
                </c:pt>
                <c:pt idx="9">
                  <c:v>8.4692536995920525E-2</c:v>
                </c:pt>
                <c:pt idx="10">
                  <c:v>8.6614434990916506E-2</c:v>
                </c:pt>
                <c:pt idx="11">
                  <c:v>9.0051749281933227E-2</c:v>
                </c:pt>
                <c:pt idx="12">
                  <c:v>8.6968847498219384E-2</c:v>
                </c:pt>
                <c:pt idx="13">
                  <c:v>9.1320645153160768E-2</c:v>
                </c:pt>
                <c:pt idx="14">
                  <c:v>8.7722844252846266E-2</c:v>
                </c:pt>
                <c:pt idx="15">
                  <c:v>8.5107076152425243E-2</c:v>
                </c:pt>
                <c:pt idx="16">
                  <c:v>7.3972255699115308E-2</c:v>
                </c:pt>
                <c:pt idx="17">
                  <c:v>7.5546098934528502E-2</c:v>
                </c:pt>
                <c:pt idx="18">
                  <c:v>7.3472313428055477E-2</c:v>
                </c:pt>
                <c:pt idx="19">
                  <c:v>7.3439476876633783E-2</c:v>
                </c:pt>
                <c:pt idx="20">
                  <c:v>7.7141882145681809E-2</c:v>
                </c:pt>
                <c:pt idx="21">
                  <c:v>8.2644725275052983E-2</c:v>
                </c:pt>
                <c:pt idx="22">
                  <c:v>7.7894432674825931E-2</c:v>
                </c:pt>
                <c:pt idx="23">
                  <c:v>8.395114355105944E-2</c:v>
                </c:pt>
                <c:pt idx="24">
                  <c:v>8.2543008317070024E-2</c:v>
                </c:pt>
                <c:pt idx="25">
                  <c:v>9.5444704865219249E-2</c:v>
                </c:pt>
                <c:pt idx="26">
                  <c:v>9.8973481129091004E-2</c:v>
                </c:pt>
                <c:pt idx="27">
                  <c:v>0.10307882578319122</c:v>
                </c:pt>
                <c:pt idx="28">
                  <c:v>9.7654396361756615E-2</c:v>
                </c:pt>
                <c:pt idx="29">
                  <c:v>9.5506178005992176E-2</c:v>
                </c:pt>
                <c:pt idx="30">
                  <c:v>0.10883438558240542</c:v>
                </c:pt>
                <c:pt idx="31">
                  <c:v>0.11102853598466611</c:v>
                </c:pt>
                <c:pt idx="32">
                  <c:v>9.2230317100133033E-2</c:v>
                </c:pt>
                <c:pt idx="33">
                  <c:v>7.1261920449511434E-2</c:v>
                </c:pt>
                <c:pt idx="34">
                  <c:v>7.2926506721840922E-2</c:v>
                </c:pt>
                <c:pt idx="35">
                  <c:v>8.5297301233208223E-2</c:v>
                </c:pt>
                <c:pt idx="36">
                  <c:v>8.5795883299745704E-2</c:v>
                </c:pt>
                <c:pt idx="37">
                  <c:v>0.10141220286981818</c:v>
                </c:pt>
                <c:pt idx="38">
                  <c:v>8.948742721158788E-2</c:v>
                </c:pt>
                <c:pt idx="39">
                  <c:v>9.0235330637294914E-2</c:v>
                </c:pt>
                <c:pt idx="40">
                  <c:v>7.8888635512228383E-2</c:v>
                </c:pt>
                <c:pt idx="41">
                  <c:v>7.3837476819518508E-2</c:v>
                </c:pt>
                <c:pt idx="42">
                  <c:v>7.7014787536222679E-2</c:v>
                </c:pt>
                <c:pt idx="46">
                  <c:v>1.3619419286514724E-2</c:v>
                </c:pt>
                <c:pt idx="47">
                  <c:v>1.2329626349572863E-2</c:v>
                </c:pt>
                <c:pt idx="48">
                  <c:v>1.061292719196992E-2</c:v>
                </c:pt>
                <c:pt idx="49">
                  <c:v>9.8703847739411953E-3</c:v>
                </c:pt>
                <c:pt idx="50">
                  <c:v>9.5437245730528187E-3</c:v>
                </c:pt>
                <c:pt idx="51">
                  <c:v>1.1724275030557849E-2</c:v>
                </c:pt>
                <c:pt idx="52">
                  <c:v>1.139479481618182E-2</c:v>
                </c:pt>
                <c:pt idx="53">
                  <c:v>1.2860826991283436E-2</c:v>
                </c:pt>
                <c:pt idx="54">
                  <c:v>1.2491225944129013E-2</c:v>
                </c:pt>
                <c:pt idx="55">
                  <c:v>1.3217762160385026E-2</c:v>
                </c:pt>
                <c:pt idx="56">
                  <c:v>1.3432459833643381E-2</c:v>
                </c:pt>
                <c:pt idx="57">
                  <c:v>1.3101343572555144E-2</c:v>
                </c:pt>
                <c:pt idx="58">
                  <c:v>1.2755258854010697E-2</c:v>
                </c:pt>
                <c:pt idx="59">
                  <c:v>1.3644394303726605E-2</c:v>
                </c:pt>
                <c:pt idx="60">
                  <c:v>1.2549386093957889E-2</c:v>
                </c:pt>
                <c:pt idx="61">
                  <c:v>1.4002248353582884E-2</c:v>
                </c:pt>
                <c:pt idx="62">
                  <c:v>1.2716260505445175E-2</c:v>
                </c:pt>
                <c:pt idx="63">
                  <c:v>2.3055414277435828E-2</c:v>
                </c:pt>
                <c:pt idx="64">
                  <c:v>1.5476765810540773E-2</c:v>
                </c:pt>
                <c:pt idx="65">
                  <c:v>1.5641073080727291E-2</c:v>
                </c:pt>
                <c:pt idx="66">
                  <c:v>1.9746778422533445E-2</c:v>
                </c:pt>
                <c:pt idx="67">
                  <c:v>1.494642528417315E-2</c:v>
                </c:pt>
                <c:pt idx="68">
                  <c:v>1.9863289634823554E-2</c:v>
                </c:pt>
                <c:pt idx="69">
                  <c:v>2.0840913186169194E-2</c:v>
                </c:pt>
                <c:pt idx="70">
                  <c:v>2.0715476078348428E-2</c:v>
                </c:pt>
                <c:pt idx="71">
                  <c:v>2.051545129758987E-2</c:v>
                </c:pt>
                <c:pt idx="72">
                  <c:v>2.173391840480153E-2</c:v>
                </c:pt>
                <c:pt idx="73">
                  <c:v>1.9781464195764733E-2</c:v>
                </c:pt>
                <c:pt idx="74">
                  <c:v>2.0926870028787434E-2</c:v>
                </c:pt>
                <c:pt idx="75">
                  <c:v>1.7052682666936162E-2</c:v>
                </c:pt>
                <c:pt idx="76">
                  <c:v>2.1825762042788095E-2</c:v>
                </c:pt>
                <c:pt idx="77">
                  <c:v>2.176270081060027E-2</c:v>
                </c:pt>
                <c:pt idx="78">
                  <c:v>1.8378959227450541E-2</c:v>
                </c:pt>
                <c:pt idx="79">
                  <c:v>1.8891141636804821E-2</c:v>
                </c:pt>
                <c:pt idx="80">
                  <c:v>1.8644449316027437E-2</c:v>
                </c:pt>
                <c:pt idx="81">
                  <c:v>1.5807598987110989E-2</c:v>
                </c:pt>
                <c:pt idx="82">
                  <c:v>2.28067177919546E-2</c:v>
                </c:pt>
                <c:pt idx="83">
                  <c:v>2.1791150166403435E-2</c:v>
                </c:pt>
                <c:pt idx="84">
                  <c:v>2.4780558687046785E-2</c:v>
                </c:pt>
                <c:pt idx="85">
                  <c:v>1.6514115370761365E-2</c:v>
                </c:pt>
                <c:pt idx="86">
                  <c:v>2.8536239768822542E-2</c:v>
                </c:pt>
                <c:pt idx="87">
                  <c:v>2.7873874862633076E-2</c:v>
                </c:pt>
                <c:pt idx="88">
                  <c:v>2.0249894763462582E-2</c:v>
                </c:pt>
                <c:pt idx="89">
                  <c:v>2.2667222024994028E-2</c:v>
                </c:pt>
                <c:pt idx="90">
                  <c:v>2.1791382594941202E-2</c:v>
                </c:pt>
                <c:pt idx="91">
                  <c:v>2.0470903660119697E-2</c:v>
                </c:pt>
                <c:pt idx="92">
                  <c:v>2.2241372761772807E-2</c:v>
                </c:pt>
                <c:pt idx="93">
                  <c:v>2.2298420358475266E-2</c:v>
                </c:pt>
                <c:pt idx="94">
                  <c:v>2.0682334360235293E-2</c:v>
                </c:pt>
                <c:pt idx="95">
                  <c:v>2.0905215104021439E-2</c:v>
                </c:pt>
                <c:pt idx="96">
                  <c:v>1.9303726442467955E-2</c:v>
                </c:pt>
                <c:pt idx="97">
                  <c:v>2.698888737604814E-2</c:v>
                </c:pt>
                <c:pt idx="98">
                  <c:v>2.6645825261977302E-2</c:v>
                </c:pt>
                <c:pt idx="99">
                  <c:v>2.9718899423229986E-2</c:v>
                </c:pt>
                <c:pt idx="100">
                  <c:v>2.8166696057807451E-2</c:v>
                </c:pt>
                <c:pt idx="101">
                  <c:v>2.924876195563636E-2</c:v>
                </c:pt>
                <c:pt idx="102">
                  <c:v>2.9865079747828881E-2</c:v>
                </c:pt>
                <c:pt idx="103">
                  <c:v>3.0158893011362972E-2</c:v>
                </c:pt>
                <c:pt idx="104">
                  <c:v>2.8813333935975984E-2</c:v>
                </c:pt>
                <c:pt idx="105">
                  <c:v>3.6224480776459914E-2</c:v>
                </c:pt>
                <c:pt idx="106">
                  <c:v>3.2032959109329601E-2</c:v>
                </c:pt>
                <c:pt idx="107">
                  <c:v>5.1783075463808829E-2</c:v>
                </c:pt>
                <c:pt idx="108">
                  <c:v>4.0181179370883675E-2</c:v>
                </c:pt>
                <c:pt idx="109">
                  <c:v>3.7479776613211974E-2</c:v>
                </c:pt>
                <c:pt idx="110">
                  <c:v>4.9896936371783517E-2</c:v>
                </c:pt>
                <c:pt idx="114">
                  <c:v>6.5144177279281082E-2</c:v>
                </c:pt>
                <c:pt idx="115">
                  <c:v>7.9777012214210921E-2</c:v>
                </c:pt>
                <c:pt idx="116">
                  <c:v>7.8060854927445605E-2</c:v>
                </c:pt>
                <c:pt idx="117">
                  <c:v>9.5206171859633398E-2</c:v>
                </c:pt>
                <c:pt idx="118">
                  <c:v>9.7341262737443202E-2</c:v>
                </c:pt>
                <c:pt idx="119">
                  <c:v>8.7983836035633686E-2</c:v>
                </c:pt>
                <c:pt idx="120">
                  <c:v>8.8640281670683205E-2</c:v>
                </c:pt>
                <c:pt idx="121">
                  <c:v>8.9562784809770979E-2</c:v>
                </c:pt>
                <c:pt idx="122">
                  <c:v>9.209848779072359E-2</c:v>
                </c:pt>
                <c:pt idx="123">
                  <c:v>9.1246248934581886E-2</c:v>
                </c:pt>
                <c:pt idx="124">
                  <c:v>7.9933534762363714E-2</c:v>
                </c:pt>
                <c:pt idx="125">
                  <c:v>7.9837708266340929E-2</c:v>
                </c:pt>
                <c:pt idx="126">
                  <c:v>8.3947996151855747E-2</c:v>
                </c:pt>
                <c:pt idx="127">
                  <c:v>8.5020746164660613E-2</c:v>
                </c:pt>
                <c:pt idx="128">
                  <c:v>8.5761303539685321E-2</c:v>
                </c:pt>
                <c:pt idx="129">
                  <c:v>7.2242437109390434E-2</c:v>
                </c:pt>
                <c:pt idx="130">
                  <c:v>7.2005206884171183E-2</c:v>
                </c:pt>
                <c:pt idx="131">
                  <c:v>7.3097337971451945E-2</c:v>
                </c:pt>
                <c:pt idx="132">
                  <c:v>7.3145057806597899E-2</c:v>
                </c:pt>
                <c:pt idx="133">
                  <c:v>6.9603991035214682E-2</c:v>
                </c:pt>
                <c:pt idx="134">
                  <c:v>6.6374709422735309E-2</c:v>
                </c:pt>
                <c:pt idx="135">
                  <c:v>6.7635796869970594E-2</c:v>
                </c:pt>
                <c:pt idx="136">
                  <c:v>6.5087463215812519E-2</c:v>
                </c:pt>
                <c:pt idx="137">
                  <c:v>6.614266581806251E-2</c:v>
                </c:pt>
                <c:pt idx="138">
                  <c:v>6.7848364427089566E-2</c:v>
                </c:pt>
                <c:pt idx="139">
                  <c:v>7.0291293067849592E-2</c:v>
                </c:pt>
                <c:pt idx="140">
                  <c:v>6.8191587094389022E-2</c:v>
                </c:pt>
                <c:pt idx="141">
                  <c:v>6.2017515157207326E-2</c:v>
                </c:pt>
                <c:pt idx="142">
                  <c:v>6.4929281749750004E-2</c:v>
                </c:pt>
                <c:pt idx="143">
                  <c:v>5.7848375089976284E-2</c:v>
                </c:pt>
                <c:pt idx="144">
                  <c:v>5.6196782210884713E-2</c:v>
                </c:pt>
                <c:pt idx="145">
                  <c:v>5.8097670817641202E-2</c:v>
                </c:pt>
                <c:pt idx="146">
                  <c:v>6.02065318815619E-2</c:v>
                </c:pt>
                <c:pt idx="147">
                  <c:v>6.1230091943821612E-2</c:v>
                </c:pt>
                <c:pt idx="148">
                  <c:v>6.0276922808149794E-2</c:v>
                </c:pt>
                <c:pt idx="149">
                  <c:v>6.2086174743171171E-2</c:v>
                </c:pt>
                <c:pt idx="150">
                  <c:v>5.8278203315231293E-2</c:v>
                </c:pt>
                <c:pt idx="151">
                  <c:v>5.8042774405927124E-2</c:v>
                </c:pt>
                <c:pt idx="152">
                  <c:v>5.9506744929705958E-2</c:v>
                </c:pt>
                <c:pt idx="153">
                  <c:v>5.7090558417205214E-2</c:v>
                </c:pt>
                <c:pt idx="154">
                  <c:v>5.5275226131420462E-2</c:v>
                </c:pt>
                <c:pt idx="155">
                  <c:v>4.8940005544491967E-2</c:v>
                </c:pt>
                <c:pt idx="156">
                  <c:v>4.9209350649304796E-2</c:v>
                </c:pt>
                <c:pt idx="157">
                  <c:v>5.4270240425842296E-2</c:v>
                </c:pt>
                <c:pt idx="158">
                  <c:v>4.9399114361300123E-2</c:v>
                </c:pt>
                <c:pt idx="159">
                  <c:v>4.8065909743852886E-2</c:v>
                </c:pt>
                <c:pt idx="160">
                  <c:v>4.5261892095909056E-2</c:v>
                </c:pt>
                <c:pt idx="161">
                  <c:v>4.5176318234693182E-2</c:v>
                </c:pt>
                <c:pt idx="162">
                  <c:v>5.1309422233709892E-2</c:v>
                </c:pt>
                <c:pt idx="163">
                  <c:v>5.1515470650601594E-2</c:v>
                </c:pt>
                <c:pt idx="164">
                  <c:v>5.0671704500763359E-2</c:v>
                </c:pt>
                <c:pt idx="166">
                  <c:v>4.8471622012178153E-2</c:v>
                </c:pt>
                <c:pt idx="167">
                  <c:v>4.9260775531001735E-2</c:v>
                </c:pt>
                <c:pt idx="168">
                  <c:v>4.8224606944431911E-2</c:v>
                </c:pt>
                <c:pt idx="169">
                  <c:v>4.6689277217951887E-2</c:v>
                </c:pt>
                <c:pt idx="170">
                  <c:v>4.3906666406703286E-2</c:v>
                </c:pt>
                <c:pt idx="171">
                  <c:v>4.3732880293997377E-2</c:v>
                </c:pt>
                <c:pt idx="172">
                  <c:v>4.1559241802895712E-2</c:v>
                </c:pt>
                <c:pt idx="173">
                  <c:v>4.2620886277215227E-2</c:v>
                </c:pt>
                <c:pt idx="174">
                  <c:v>4.3628142494139641E-2</c:v>
                </c:pt>
                <c:pt idx="175">
                  <c:v>4.2371661962631799E-2</c:v>
                </c:pt>
                <c:pt idx="176">
                  <c:v>4.3767677472112368E-2</c:v>
                </c:pt>
                <c:pt idx="177">
                  <c:v>3.9803439136463586E-2</c:v>
                </c:pt>
                <c:pt idx="178">
                  <c:v>4.6755229630262705E-2</c:v>
                </c:pt>
                <c:pt idx="182">
                  <c:v>3.9838027527807539E-2</c:v>
                </c:pt>
                <c:pt idx="183">
                  <c:v>3.9065752851681831E-2</c:v>
                </c:pt>
                <c:pt idx="184">
                  <c:v>3.5306179898657752E-2</c:v>
                </c:pt>
                <c:pt idx="185">
                  <c:v>3.7133816201616363E-2</c:v>
                </c:pt>
                <c:pt idx="186">
                  <c:v>3.8873620148803495E-2</c:v>
                </c:pt>
                <c:pt idx="187">
                  <c:v>3.9551186389018736E-2</c:v>
                </c:pt>
                <c:pt idx="188">
                  <c:v>3.8476206367165158E-2</c:v>
                </c:pt>
                <c:pt idx="189">
                  <c:v>4.0128873286823505E-2</c:v>
                </c:pt>
                <c:pt idx="190">
                  <c:v>4.0518450157259384E-2</c:v>
                </c:pt>
                <c:pt idx="191">
                  <c:v>4.2242339412449197E-2</c:v>
                </c:pt>
                <c:pt idx="192">
                  <c:v>4.5635653854373057E-2</c:v>
                </c:pt>
                <c:pt idx="193">
                  <c:v>4.2135994095110367E-2</c:v>
                </c:pt>
                <c:pt idx="194">
                  <c:v>4.2403165178375661E-2</c:v>
                </c:pt>
                <c:pt idx="195">
                  <c:v>4.396782755497259E-2</c:v>
                </c:pt>
                <c:pt idx="196">
                  <c:v>4.4670693169216631E-2</c:v>
                </c:pt>
                <c:pt idx="197">
                  <c:v>4.5980964054352938E-2</c:v>
                </c:pt>
                <c:pt idx="198">
                  <c:v>4.4289467456171121E-2</c:v>
                </c:pt>
                <c:pt idx="199">
                  <c:v>4.3849370884334229E-2</c:v>
                </c:pt>
                <c:pt idx="200">
                  <c:v>4.3753027820762777E-2</c:v>
                </c:pt>
                <c:pt idx="201">
                  <c:v>4.5196452721406433E-2</c:v>
                </c:pt>
                <c:pt idx="202">
                  <c:v>4.6107051041882383E-2</c:v>
                </c:pt>
                <c:pt idx="203">
                  <c:v>6.0383700844661888E-2</c:v>
                </c:pt>
                <c:pt idx="204">
                  <c:v>4.7948935892500003E-2</c:v>
                </c:pt>
                <c:pt idx="205">
                  <c:v>4.9597748952060219E-2</c:v>
                </c:pt>
                <c:pt idx="206">
                  <c:v>4.8694202412854277E-2</c:v>
                </c:pt>
                <c:pt idx="207">
                  <c:v>4.7847205160237966E-2</c:v>
                </c:pt>
                <c:pt idx="208">
                  <c:v>5.0398701931621125E-2</c:v>
                </c:pt>
                <c:pt idx="209">
                  <c:v>4.931282660095393E-2</c:v>
                </c:pt>
                <c:pt idx="210">
                  <c:v>5.0581279802614974E-2</c:v>
                </c:pt>
                <c:pt idx="211">
                  <c:v>5.1329064951914485E-2</c:v>
                </c:pt>
                <c:pt idx="212">
                  <c:v>5.4528758339703214E-2</c:v>
                </c:pt>
                <c:pt idx="213">
                  <c:v>5.6917127817977996E-2</c:v>
                </c:pt>
                <c:pt idx="214">
                  <c:v>5.7387405931199252E-2</c:v>
                </c:pt>
                <c:pt idx="215">
                  <c:v>5.7397854890226037E-2</c:v>
                </c:pt>
                <c:pt idx="216">
                  <c:v>5.5869149287636373E-2</c:v>
                </c:pt>
                <c:pt idx="217">
                  <c:v>5.7835963292489967E-2</c:v>
                </c:pt>
                <c:pt idx="218">
                  <c:v>5.8082807832764732E-2</c:v>
                </c:pt>
                <c:pt idx="219">
                  <c:v>6.2551070933183822E-2</c:v>
                </c:pt>
                <c:pt idx="220">
                  <c:v>6.0887728983014734E-2</c:v>
                </c:pt>
                <c:pt idx="221">
                  <c:v>6.5444254519022721E-2</c:v>
                </c:pt>
                <c:pt idx="222">
                  <c:v>7.1165113379499947E-2</c:v>
                </c:pt>
                <c:pt idx="223">
                  <c:v>7.8695669724120398E-2</c:v>
                </c:pt>
                <c:pt idx="224">
                  <c:v>7.7646865730767387E-2</c:v>
                </c:pt>
                <c:pt idx="225">
                  <c:v>7.3357928878823614E-2</c:v>
                </c:pt>
                <c:pt idx="226">
                  <c:v>7.199126814507352E-2</c:v>
                </c:pt>
                <c:pt idx="227">
                  <c:v>7.5329737245224584E-2</c:v>
                </c:pt>
                <c:pt idx="228">
                  <c:v>7.5872861004435924E-2</c:v>
                </c:pt>
                <c:pt idx="229">
                  <c:v>8.2946722596601644E-2</c:v>
                </c:pt>
                <c:pt idx="230">
                  <c:v>8.0198808595270302E-2</c:v>
                </c:pt>
                <c:pt idx="231">
                  <c:v>8.3563182473347666E-2</c:v>
                </c:pt>
                <c:pt idx="232">
                  <c:v>0.12955826374016122</c:v>
                </c:pt>
                <c:pt idx="233">
                  <c:v>0.13502263216162499</c:v>
                </c:pt>
                <c:pt idx="234">
                  <c:v>0.10351435967462835</c:v>
                </c:pt>
                <c:pt idx="235">
                  <c:v>9.8874323336989617E-2</c:v>
                </c:pt>
                <c:pt idx="236">
                  <c:v>9.6938098017973401E-2</c:v>
                </c:pt>
                <c:pt idx="237">
                  <c:v>9.5845891889633189E-2</c:v>
                </c:pt>
                <c:pt idx="238">
                  <c:v>9.6285112335096248E-2</c:v>
                </c:pt>
                <c:pt idx="239">
                  <c:v>0.10523649007754619</c:v>
                </c:pt>
                <c:pt idx="240">
                  <c:v>0.10444860167659763</c:v>
                </c:pt>
                <c:pt idx="241">
                  <c:v>0.1078579612939458</c:v>
                </c:pt>
                <c:pt idx="242">
                  <c:v>0.10593216379412636</c:v>
                </c:pt>
                <c:pt idx="243">
                  <c:v>0.10711453849863649</c:v>
                </c:pt>
                <c:pt idx="244">
                  <c:v>0.11162059954847196</c:v>
                </c:pt>
                <c:pt idx="245">
                  <c:v>0.11042646498037299</c:v>
                </c:pt>
                <c:pt idx="246">
                  <c:v>0.11894219099960296</c:v>
                </c:pt>
                <c:pt idx="247">
                  <c:v>0.11768454800911506</c:v>
                </c:pt>
                <c:pt idx="248">
                  <c:v>0.11167286913128877</c:v>
                </c:pt>
                <c:pt idx="249">
                  <c:v>0.11122846578524868</c:v>
                </c:pt>
                <c:pt idx="250">
                  <c:v>0.10678349321281889</c:v>
                </c:pt>
                <c:pt idx="251">
                  <c:v>0.10248213825857692</c:v>
                </c:pt>
                <c:pt idx="252">
                  <c:v>0.1005002930212836</c:v>
                </c:pt>
                <c:pt idx="253">
                  <c:v>9.8809364400164523E-2</c:v>
                </c:pt>
                <c:pt idx="254">
                  <c:v>9.3443854647996691E-2</c:v>
                </c:pt>
                <c:pt idx="255">
                  <c:v>9.1993988259148382E-2</c:v>
                </c:pt>
                <c:pt idx="256">
                  <c:v>7.609660166481827E-2</c:v>
                </c:pt>
                <c:pt idx="257">
                  <c:v>7.4012933873171316E-2</c:v>
                </c:pt>
                <c:pt idx="258">
                  <c:v>7.1229313800273392E-2</c:v>
                </c:pt>
                <c:pt idx="259">
                  <c:v>7.1213913876883722E-2</c:v>
                </c:pt>
                <c:pt idx="260">
                  <c:v>7.2423251881748113E-2</c:v>
                </c:pt>
                <c:pt idx="261">
                  <c:v>6.872370880193189E-2</c:v>
                </c:pt>
                <c:pt idx="265">
                  <c:v>2.4879137224632399E-2</c:v>
                </c:pt>
                <c:pt idx="266">
                  <c:v>2.2562085248602943E-2</c:v>
                </c:pt>
                <c:pt idx="267">
                  <c:v>2.2264257944250011E-2</c:v>
                </c:pt>
                <c:pt idx="268">
                  <c:v>2.2242865497948565E-2</c:v>
                </c:pt>
                <c:pt idx="269">
                  <c:v>2.3021050460161781E-2</c:v>
                </c:pt>
                <c:pt idx="270">
                  <c:v>2.2453733897205896E-2</c:v>
                </c:pt>
                <c:pt idx="271">
                  <c:v>2.1539693009779443E-2</c:v>
                </c:pt>
                <c:pt idx="272">
                  <c:v>2.2077282407095649E-2</c:v>
                </c:pt>
                <c:pt idx="273">
                  <c:v>2.2457067784941231E-2</c:v>
                </c:pt>
                <c:pt idx="274">
                  <c:v>2.167082592736768E-2</c:v>
                </c:pt>
                <c:pt idx="275">
                  <c:v>2.0904587396205859E-2</c:v>
                </c:pt>
                <c:pt idx="276">
                  <c:v>2.2335936530558841E-2</c:v>
                </c:pt>
                <c:pt idx="277">
                  <c:v>2.2179521630977941E-2</c:v>
                </c:pt>
                <c:pt idx="278">
                  <c:v>2.1329102434500001E-2</c:v>
                </c:pt>
                <c:pt idx="279">
                  <c:v>2.1626374090897061E-2</c:v>
                </c:pt>
                <c:pt idx="280">
                  <c:v>2.1778065982852951E-2</c:v>
                </c:pt>
                <c:pt idx="281">
                  <c:v>2.2169797791750011E-2</c:v>
                </c:pt>
                <c:pt idx="282">
                  <c:v>2.1758340480419192E-2</c:v>
                </c:pt>
                <c:pt idx="283">
                  <c:v>2.1405226204455882E-2</c:v>
                </c:pt>
                <c:pt idx="284">
                  <c:v>2.2604592317227973E-2</c:v>
                </c:pt>
                <c:pt idx="285">
                  <c:v>2.1939759538014712E-2</c:v>
                </c:pt>
                <c:pt idx="286">
                  <c:v>2.2435397514661854E-2</c:v>
                </c:pt>
                <c:pt idx="287">
                  <c:v>2.2494018374007389E-2</c:v>
                </c:pt>
                <c:pt idx="288">
                  <c:v>2.1791123709816201E-2</c:v>
                </c:pt>
                <c:pt idx="289">
                  <c:v>2.1861135352257352E-2</c:v>
                </c:pt>
                <c:pt idx="290">
                  <c:v>2.1979766190838228E-2</c:v>
                </c:pt>
                <c:pt idx="291">
                  <c:v>2.1759451776330877E-2</c:v>
                </c:pt>
                <c:pt idx="292">
                  <c:v>2.2151461409205885E-2</c:v>
                </c:pt>
                <c:pt idx="293">
                  <c:v>2.2828796267426472E-2</c:v>
                </c:pt>
                <c:pt idx="294">
                  <c:v>2.2617650044191182E-2</c:v>
                </c:pt>
                <c:pt idx="295">
                  <c:v>2.2374276239514747E-2</c:v>
                </c:pt>
                <c:pt idx="296">
                  <c:v>2.2609315324853003E-2</c:v>
                </c:pt>
                <c:pt idx="297">
                  <c:v>2.2556806593022071E-2</c:v>
                </c:pt>
                <c:pt idx="298">
                  <c:v>2.2736836530727965E-2</c:v>
                </c:pt>
                <c:pt idx="299">
                  <c:v>2.2992156766455881E-2</c:v>
                </c:pt>
                <c:pt idx="300">
                  <c:v>2.2433730570794196E-2</c:v>
                </c:pt>
                <c:pt idx="301">
                  <c:v>2.2330102227022097E-2</c:v>
                </c:pt>
                <c:pt idx="302">
                  <c:v>2.1464680535735269E-2</c:v>
                </c:pt>
                <c:pt idx="303">
                  <c:v>2.1942537777794164E-2</c:v>
                </c:pt>
                <c:pt idx="304">
                  <c:v>2.2212860508330882E-2</c:v>
                </c:pt>
                <c:pt idx="305">
                  <c:v>2.1748338817213286E-2</c:v>
                </c:pt>
                <c:pt idx="306">
                  <c:v>2.1834742074352993E-2</c:v>
                </c:pt>
                <c:pt idx="307">
                  <c:v>2.1975876655147095E-2</c:v>
                </c:pt>
                <c:pt idx="308">
                  <c:v>2.171166605212501E-2</c:v>
                </c:pt>
                <c:pt idx="309">
                  <c:v>2.1373832094948551E-2</c:v>
                </c:pt>
                <c:pt idx="310">
                  <c:v>2.1162963695691178E-2</c:v>
                </c:pt>
                <c:pt idx="311">
                  <c:v>2.1496630293198527E-2</c:v>
                </c:pt>
                <c:pt idx="312">
                  <c:v>2.1210193771941201E-2</c:v>
                </c:pt>
                <c:pt idx="313">
                  <c:v>2.1808348796448562E-2</c:v>
                </c:pt>
                <c:pt idx="314">
                  <c:v>2.2281760854860326E-2</c:v>
                </c:pt>
                <c:pt idx="315">
                  <c:v>2.2882971943125038E-2</c:v>
                </c:pt>
                <c:pt idx="316">
                  <c:v>2.2062557736264712E-2</c:v>
                </c:pt>
                <c:pt idx="317">
                  <c:v>2.1341882337485293E-2</c:v>
                </c:pt>
                <c:pt idx="318">
                  <c:v>2.1910588020330878E-2</c:v>
                </c:pt>
                <c:pt idx="319">
                  <c:v>2.1310488227977941E-2</c:v>
                </c:pt>
                <c:pt idx="320">
                  <c:v>2.1666380743720591E-2</c:v>
                </c:pt>
                <c:pt idx="321">
                  <c:v>2.1793068477661815E-2</c:v>
                </c:pt>
                <c:pt idx="322">
                  <c:v>2.1252145192610296E-2</c:v>
                </c:pt>
                <c:pt idx="323">
                  <c:v>2.097571033455883E-2</c:v>
                </c:pt>
                <c:pt idx="324">
                  <c:v>1.9796069724220589E-2</c:v>
                </c:pt>
                <c:pt idx="325">
                  <c:v>2.0050278664036792E-2</c:v>
                </c:pt>
                <c:pt idx="326">
                  <c:v>1.8946761823654411E-2</c:v>
                </c:pt>
                <c:pt idx="327">
                  <c:v>1.8278317332727941E-2</c:v>
                </c:pt>
                <c:pt idx="328">
                  <c:v>1.8946483999676481E-2</c:v>
                </c:pt>
                <c:pt idx="329">
                  <c:v>1.522447616719854E-2</c:v>
                </c:pt>
                <c:pt idx="330">
                  <c:v>1.4896643873227929E-2</c:v>
                </c:pt>
                <c:pt idx="331">
                  <c:v>1.7172300076544116E-2</c:v>
                </c:pt>
                <c:pt idx="332">
                  <c:v>2.0221973882404456E-2</c:v>
                </c:pt>
                <c:pt idx="333">
                  <c:v>2.1088229045625011E-2</c:v>
                </c:pt>
                <c:pt idx="334">
                  <c:v>1.9946650320264728E-2</c:v>
                </c:pt>
                <c:pt idx="335">
                  <c:v>2.0545916640683851E-2</c:v>
                </c:pt>
                <c:pt idx="336">
                  <c:v>1.9294875268014745E-2</c:v>
                </c:pt>
                <c:pt idx="337">
                  <c:v>1.8999548379463257E-2</c:v>
                </c:pt>
                <c:pt idx="338">
                  <c:v>1.8550029183154421E-2</c:v>
                </c:pt>
                <c:pt idx="339">
                  <c:v>1.8216918233602941E-2</c:v>
                </c:pt>
                <c:pt idx="340">
                  <c:v>1.7789624955529409E-2</c:v>
                </c:pt>
                <c:pt idx="341">
                  <c:v>1.9419618234110318E-2</c:v>
                </c:pt>
                <c:pt idx="342">
                  <c:v>1.8036888295897092E-2</c:v>
                </c:pt>
                <c:pt idx="343">
                  <c:v>1.9085395988647079E-2</c:v>
                </c:pt>
                <c:pt idx="344">
                  <c:v>2.1636653578080891E-2</c:v>
                </c:pt>
                <c:pt idx="345">
                  <c:v>2.2008104236588208E-2</c:v>
                </c:pt>
                <c:pt idx="346">
                  <c:v>2.3821183516632354E-2</c:v>
                </c:pt>
                <c:pt idx="347">
                  <c:v>2.4605202782382398E-2</c:v>
                </c:pt>
                <c:pt idx="348">
                  <c:v>2.5345048035639712E-2</c:v>
                </c:pt>
                <c:pt idx="349">
                  <c:v>2.5417560093882349E-2</c:v>
                </c:pt>
                <c:pt idx="350">
                  <c:v>2.7000601120191182E-2</c:v>
                </c:pt>
                <c:pt idx="351">
                  <c:v>2.7917975895352977E-2</c:v>
                </c:pt>
                <c:pt idx="352">
                  <c:v>3.4127063978360295E-2</c:v>
                </c:pt>
                <c:pt idx="356">
                  <c:v>4.6351319007772056E-2</c:v>
                </c:pt>
                <c:pt idx="357">
                  <c:v>4.0600640488367652E-2</c:v>
                </c:pt>
                <c:pt idx="358">
                  <c:v>4.2126449775220585E-2</c:v>
                </c:pt>
                <c:pt idx="359">
                  <c:v>4.4187348043588294E-2</c:v>
                </c:pt>
                <c:pt idx="360">
                  <c:v>4.3799505770382302E-2</c:v>
                </c:pt>
                <c:pt idx="361">
                  <c:v>4.5160009790360285E-2</c:v>
                </c:pt>
                <c:pt idx="362">
                  <c:v>4.5037211592110368E-2</c:v>
                </c:pt>
                <c:pt idx="363">
                  <c:v>4.4261249221720589E-2</c:v>
                </c:pt>
                <c:pt idx="364">
                  <c:v>4.1170457467124943E-2</c:v>
                </c:pt>
                <c:pt idx="365">
                  <c:v>4.5083608196426532E-2</c:v>
                </c:pt>
                <c:pt idx="366">
                  <c:v>4.4904689554632449E-2</c:v>
                </c:pt>
                <c:pt idx="367">
                  <c:v>4.5865682694330903E-2</c:v>
                </c:pt>
                <c:pt idx="368">
                  <c:v>4.2919359408264676E-2</c:v>
                </c:pt>
                <c:pt idx="369">
                  <c:v>4.3255804245551456E-2</c:v>
                </c:pt>
                <c:pt idx="370">
                  <c:v>4.6201294059683824E-2</c:v>
                </c:pt>
                <c:pt idx="371">
                  <c:v>4.1689154833941179E-2</c:v>
                </c:pt>
                <c:pt idx="372">
                  <c:v>4.532253681745594E-2</c:v>
                </c:pt>
                <c:pt idx="373">
                  <c:v>4.4781891356382428E-2</c:v>
                </c:pt>
                <c:pt idx="374">
                  <c:v>4.5394771051720732E-2</c:v>
                </c:pt>
                <c:pt idx="375">
                  <c:v>4.3412496969110405E-2</c:v>
                </c:pt>
                <c:pt idx="376">
                  <c:v>4.4082886227882409E-2</c:v>
                </c:pt>
                <c:pt idx="377">
                  <c:v>4.2083109234661784E-2</c:v>
                </c:pt>
                <c:pt idx="378">
                  <c:v>4.457935767646324E-2</c:v>
                </c:pt>
                <c:pt idx="379">
                  <c:v>4.7296754004705933E-2</c:v>
                </c:pt>
                <c:pt idx="380">
                  <c:v>4.3471117828455877E-2</c:v>
                </c:pt>
                <c:pt idx="381">
                  <c:v>4.5256692534683833E-2</c:v>
                </c:pt>
                <c:pt idx="382">
                  <c:v>4.3739495791147082E-2</c:v>
                </c:pt>
                <c:pt idx="383">
                  <c:v>4.1172402234970595E-2</c:v>
                </c:pt>
                <c:pt idx="384">
                  <c:v>4.5646201751757362E-2</c:v>
                </c:pt>
                <c:pt idx="385">
                  <c:v>4.2886576178867694E-2</c:v>
                </c:pt>
                <c:pt idx="386">
                  <c:v>4.9136504386632425E-2</c:v>
                </c:pt>
                <c:pt idx="387">
                  <c:v>4.3184403483220585E-2</c:v>
                </c:pt>
                <c:pt idx="388">
                  <c:v>4.8516956915823618E-2</c:v>
                </c:pt>
                <c:pt idx="389">
                  <c:v>4.7623475002764697E-2</c:v>
                </c:pt>
                <c:pt idx="390">
                  <c:v>4.7235354905580888E-2</c:v>
                </c:pt>
                <c:pt idx="391">
                  <c:v>4.5352263983095685E-2</c:v>
                </c:pt>
                <c:pt idx="392">
                  <c:v>4.6996426284551494E-2</c:v>
                </c:pt>
                <c:pt idx="393">
                  <c:v>4.6618863498529367E-2</c:v>
                </c:pt>
                <c:pt idx="394">
                  <c:v>4.6703321987823634E-2</c:v>
                </c:pt>
                <c:pt idx="395">
                  <c:v>4.6893909236691261E-2</c:v>
                </c:pt>
                <c:pt idx="396">
                  <c:v>5.2293418247977973E-2</c:v>
                </c:pt>
                <c:pt idx="397">
                  <c:v>5.0161952689213238E-2</c:v>
                </c:pt>
                <c:pt idx="398">
                  <c:v>4.84636147120589E-2</c:v>
                </c:pt>
                <c:pt idx="399">
                  <c:v>5.0755384706095585E-2</c:v>
                </c:pt>
                <c:pt idx="400">
                  <c:v>4.8184679438205903E-2</c:v>
                </c:pt>
                <c:pt idx="401">
                  <c:v>4.7343150609022069E-2</c:v>
                </c:pt>
                <c:pt idx="402">
                  <c:v>5.4049265788566156E-2</c:v>
                </c:pt>
                <c:pt idx="403">
                  <c:v>4.9055935433029434E-2</c:v>
                </c:pt>
                <c:pt idx="404">
                  <c:v>5.1439942987742654E-2</c:v>
                </c:pt>
                <c:pt idx="405">
                  <c:v>4.9078716999220652E-2</c:v>
                </c:pt>
                <c:pt idx="406">
                  <c:v>4.8463892536036834E-2</c:v>
                </c:pt>
                <c:pt idx="407">
                  <c:v>4.9640199258639724E-2</c:v>
                </c:pt>
                <c:pt idx="408">
                  <c:v>5.2383155392852945E-2</c:v>
                </c:pt>
                <c:pt idx="409">
                  <c:v>5.034670563454411E-2</c:v>
                </c:pt>
                <c:pt idx="410">
                  <c:v>5.0705932038022136E-2</c:v>
                </c:pt>
                <c:pt idx="411">
                  <c:v>4.8887296278419132E-2</c:v>
                </c:pt>
                <c:pt idx="412">
                  <c:v>5.0720934532830955E-2</c:v>
                </c:pt>
                <c:pt idx="413">
                  <c:v>4.9395158510095585E-2</c:v>
                </c:pt>
                <c:pt idx="414">
                  <c:v>4.8162175695992654E-2</c:v>
                </c:pt>
                <c:pt idx="415">
                  <c:v>4.7312867795426566E-2</c:v>
                </c:pt>
                <c:pt idx="416">
                  <c:v>5.0854845690198464E-2</c:v>
                </c:pt>
                <c:pt idx="417">
                  <c:v>5.2791556640426535E-2</c:v>
                </c:pt>
                <c:pt idx="418">
                  <c:v>4.7627920186411814E-2</c:v>
                </c:pt>
                <c:pt idx="419">
                  <c:v>5.0377821920073611E-2</c:v>
                </c:pt>
                <c:pt idx="420">
                  <c:v>5.071287763747067E-2</c:v>
                </c:pt>
                <c:pt idx="421">
                  <c:v>4.6586635917088344E-2</c:v>
                </c:pt>
                <c:pt idx="422">
                  <c:v>5.0148339314294077E-2</c:v>
                </c:pt>
                <c:pt idx="423">
                  <c:v>5.045700175378684E-2</c:v>
                </c:pt>
                <c:pt idx="424">
                  <c:v>4.9404882349323533E-2</c:v>
                </c:pt>
                <c:pt idx="425">
                  <c:v>4.9746050194235378E-2</c:v>
                </c:pt>
                <c:pt idx="426">
                  <c:v>4.8987035086500014E-2</c:v>
                </c:pt>
                <c:pt idx="427">
                  <c:v>4.8171343887264642E-2</c:v>
                </c:pt>
                <c:pt idx="428">
                  <c:v>4.5547018591632356E-2</c:v>
                </c:pt>
                <c:pt idx="429">
                  <c:v>5.0173899120264695E-2</c:v>
                </c:pt>
                <c:pt idx="430">
                  <c:v>4.9176788863433879E-2</c:v>
                </c:pt>
                <c:pt idx="431">
                  <c:v>4.4537684079772127E-2</c:v>
                </c:pt>
                <c:pt idx="432">
                  <c:v>4.7932970914191325E-2</c:v>
                </c:pt>
                <c:pt idx="433">
                  <c:v>4.9653812633558815E-2</c:v>
                </c:pt>
                <c:pt idx="434">
                  <c:v>4.8462503416147114E-2</c:v>
                </c:pt>
                <c:pt idx="435">
                  <c:v>5.1124890596757289E-2</c:v>
                </c:pt>
                <c:pt idx="436">
                  <c:v>4.9919412356470592E-2</c:v>
                </c:pt>
                <c:pt idx="437">
                  <c:v>4.9054824137117731E-2</c:v>
                </c:pt>
                <c:pt idx="438">
                  <c:v>5.0386156639411823E-2</c:v>
                </c:pt>
                <c:pt idx="439">
                  <c:v>4.6062382070713295E-2</c:v>
                </c:pt>
                <c:pt idx="440">
                  <c:v>4.7470949638874965E-2</c:v>
                </c:pt>
                <c:pt idx="441">
                  <c:v>4.6332982625227996E-2</c:v>
                </c:pt>
                <c:pt idx="442">
                  <c:v>4.8378322750830892E-2</c:v>
                </c:pt>
                <c:pt idx="443">
                  <c:v>5.2732657957103121E-2</c:v>
                </c:pt>
                <c:pt idx="444">
                  <c:v>4.4265138757411802E-2</c:v>
                </c:pt>
                <c:pt idx="445">
                  <c:v>5.0116111732852964E-2</c:v>
                </c:pt>
                <c:pt idx="446">
                  <c:v>4.7210072923588323E-2</c:v>
                </c:pt>
                <c:pt idx="447">
                  <c:v>5.0730658372058826E-2</c:v>
                </c:pt>
                <c:pt idx="448">
                  <c:v>4.9100387269500001E-2</c:v>
                </c:pt>
                <c:pt idx="449">
                  <c:v>5.1868069737749996E-2</c:v>
                </c:pt>
                <c:pt idx="450">
                  <c:v>5.1269914713242673E-2</c:v>
                </c:pt>
                <c:pt idx="451">
                  <c:v>5.0033598011404432E-2</c:v>
                </c:pt>
                <c:pt idx="452">
                  <c:v>5.2626807021507384E-2</c:v>
                </c:pt>
                <c:pt idx="453">
                  <c:v>5.1926690597095593E-2</c:v>
                </c:pt>
                <c:pt idx="454">
                  <c:v>5.1622473341250003E-2</c:v>
                </c:pt>
                <c:pt idx="455">
                  <c:v>5.2832118941205937E-2</c:v>
                </c:pt>
                <c:pt idx="456">
                  <c:v>5.2154784082985323E-2</c:v>
                </c:pt>
                <c:pt idx="457">
                  <c:v>5.2890461976573627E-2</c:v>
                </c:pt>
                <c:pt idx="458">
                  <c:v>5.3301363639948529E-2</c:v>
                </c:pt>
                <c:pt idx="459">
                  <c:v>5.3073825802014703E-2</c:v>
                </c:pt>
                <c:pt idx="460">
                  <c:v>5.349834084030889E-2</c:v>
                </c:pt>
                <c:pt idx="461">
                  <c:v>5.1765552689889666E-2</c:v>
                </c:pt>
                <c:pt idx="462">
                  <c:v>5.3051599883779416E-2</c:v>
                </c:pt>
                <c:pt idx="463">
                  <c:v>4.9132337026963353E-2</c:v>
                </c:pt>
                <c:pt idx="464">
                  <c:v>5.171387742999272E-2</c:v>
                </c:pt>
                <c:pt idx="465">
                  <c:v>5.4641030861580883E-2</c:v>
                </c:pt>
                <c:pt idx="466">
                  <c:v>5.2126446037235381E-2</c:v>
                </c:pt>
                <c:pt idx="467">
                  <c:v>5.4960250612235376E-2</c:v>
                </c:pt>
                <c:pt idx="468">
                  <c:v>5.4850232316970594E-2</c:v>
                </c:pt>
                <c:pt idx="469">
                  <c:v>5.5824005359654406E-2</c:v>
                </c:pt>
                <c:pt idx="470">
                  <c:v>5.4909964472227943E-2</c:v>
                </c:pt>
                <c:pt idx="471">
                  <c:v>5.5549793093426482E-2</c:v>
                </c:pt>
                <c:pt idx="472">
                  <c:v>0</c:v>
                </c:pt>
              </c:numCache>
            </c:numRef>
          </c:yVal>
        </c:ser>
        <c:axId val="80814848"/>
        <c:axId val="80816384"/>
      </c:scatterChart>
      <c:valAx>
        <c:axId val="81036032"/>
        <c:scaling>
          <c:orientation val="minMax"/>
          <c:max val="40484"/>
          <c:min val="40118"/>
        </c:scaling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 dirty="0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1037952"/>
        <c:crosses val="autoZero"/>
        <c:crossBetween val="midCat"/>
        <c:majorUnit val="122"/>
      </c:valAx>
      <c:valAx>
        <c:axId val="81037952"/>
        <c:scaling>
          <c:orientation val="minMax"/>
          <c:max val="60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 dirty="0"/>
                  <a:t>Zn Load (kg/d) - Flow (lpm/10)</a:t>
                </a:r>
              </a:p>
            </c:rich>
          </c:tx>
          <c:layout>
            <c:manualLayout>
              <c:xMode val="edge"/>
              <c:yMode val="edge"/>
              <c:x val="6.7995231939291384E-3"/>
              <c:y val="0.24286381901377369"/>
            </c:manualLayout>
          </c:layout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1036032"/>
        <c:crosses val="autoZero"/>
        <c:crossBetween val="midCat"/>
      </c:valAx>
      <c:valAx>
        <c:axId val="80814848"/>
        <c:scaling>
          <c:orientation val="minMax"/>
        </c:scaling>
        <c:delete val="1"/>
        <c:axPos val="b"/>
        <c:numFmt formatCode="m/d/yy\ h:mm;@" sourceLinked="1"/>
        <c:tickLblPos val="none"/>
        <c:crossAx val="80816384"/>
        <c:crosses val="autoZero"/>
        <c:crossBetween val="midCat"/>
      </c:valAx>
      <c:valAx>
        <c:axId val="80816384"/>
        <c:scaling>
          <c:orientation val="minMax"/>
          <c:max val="1.2"/>
        </c:scaling>
        <c:axPos val="r"/>
        <c:title>
          <c:tx>
            <c:rich>
              <a:bodyPr rot="5400000" vert="horz"/>
              <a:lstStyle/>
              <a:p>
                <a:pPr>
                  <a:defRPr sz="1400"/>
                </a:pPr>
                <a:r>
                  <a:rPr lang="en-US" sz="1400" dirty="0"/>
                  <a:t>Cd-Pb Load (kg/d)</a:t>
                </a:r>
              </a:p>
            </c:rich>
          </c:tx>
          <c:layout>
            <c:manualLayout>
              <c:xMode val="edge"/>
              <c:yMode val="edge"/>
              <c:x val="0.93176972281449955"/>
              <c:y val="0.36767779248832833"/>
            </c:manualLayout>
          </c:layout>
        </c:title>
        <c:numFmt formatCode="0.0" sourceLinked="0"/>
        <c:tickLblPos val="nextTo"/>
        <c:spPr>
          <a:ln w="19050">
            <a:solidFill>
              <a:sysClr val="windowText" lastClr="000000"/>
            </a:solidFill>
          </a:ln>
        </c:spPr>
        <c:crossAx val="80814848"/>
        <c:crosses val="max"/>
        <c:crossBetween val="midCat"/>
      </c:valAx>
      <c:spPr>
        <a:ln w="1905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8.1372216532634919E-2"/>
          <c:y val="6.4998768959189893E-2"/>
          <c:w val="0.91862778346736507"/>
          <c:h val="0"/>
        </c:manualLayout>
      </c:layout>
      <c:txPr>
        <a:bodyPr/>
        <a:lstStyle/>
        <a:p>
          <a:pPr>
            <a:defRPr sz="101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ysClr val="window" lastClr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US"/>
              <a:t>Standard</a:t>
            </a:r>
            <a:r>
              <a:rPr lang="en-US" baseline="0"/>
              <a:t> Mine-Level 3 Underground</a:t>
            </a:r>
            <a:endParaRPr lang="en-US"/>
          </a:p>
        </c:rich>
      </c:tx>
      <c:layout>
        <c:manualLayout>
          <c:xMode val="edge"/>
          <c:yMode val="edge"/>
          <c:x val="0.34131688990224446"/>
          <c:y val="1.1371712864250177E-2"/>
        </c:manualLayout>
      </c:layout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9.9080399112193129E-2"/>
          <c:y val="0.11573802745790221"/>
          <c:w val="0.79296083300255704"/>
          <c:h val="0.76439889851491383"/>
        </c:manualLayout>
      </c:layout>
      <c:scatterChart>
        <c:scatterStyle val="lineMarker"/>
        <c:ser>
          <c:idx val="2"/>
          <c:order val="2"/>
          <c:tx>
            <c:strRef>
              <c:f>'[EPA-STDMine-Level 3-2-MiniSipper-ALL DEPLOYMENTS-ALL DATA-FINAL.xls]ALLDATA.dat'!$AM$1</c:f>
              <c:strCache>
                <c:ptCount val="1"/>
                <c:pt idx="0">
                  <c:v>Zn-66</c:v>
                </c:pt>
              </c:strCache>
            </c:strRef>
          </c:tx>
          <c:spPr>
            <a:ln w="12700">
              <a:solidFill>
                <a:srgbClr val="008000"/>
              </a:solidFill>
            </a:ln>
          </c:spPr>
          <c:marker>
            <c:symbol val="triangle"/>
            <c:size val="9"/>
            <c:spPr>
              <a:solidFill>
                <a:srgbClr val="008000"/>
              </a:solidFill>
              <a:ln>
                <a:noFill/>
              </a:ln>
            </c:spPr>
          </c:marker>
          <c:xVal>
            <c:numRef>
              <c:f>'[EPA-STDMine-Level 3-2-MiniSipper-ALL DEPLOYMENTS-ALL DATA-FINAL.xls]ALLDATA.dat'!$G$5:$G$146</c:f>
              <c:numCache>
                <c:formatCode>m/d/yy\ h:mm;@</c:formatCode>
                <c:ptCount val="142"/>
                <c:pt idx="0">
                  <c:v>40459.833333333656</c:v>
                </c:pt>
                <c:pt idx="1">
                  <c:v>40458.039518900667</c:v>
                </c:pt>
                <c:pt idx="2">
                  <c:v>40456.245704467648</c:v>
                </c:pt>
                <c:pt idx="3">
                  <c:v>40454.451890034681</c:v>
                </c:pt>
                <c:pt idx="4">
                  <c:v>40452.658075601677</c:v>
                </c:pt>
                <c:pt idx="5">
                  <c:v>40450.864261168681</c:v>
                </c:pt>
                <c:pt idx="6">
                  <c:v>40449.07044673567</c:v>
                </c:pt>
                <c:pt idx="7">
                  <c:v>40447.276632302688</c:v>
                </c:pt>
                <c:pt idx="8">
                  <c:v>40445.482817869692</c:v>
                </c:pt>
                <c:pt idx="9">
                  <c:v>40443.689003436695</c:v>
                </c:pt>
                <c:pt idx="10">
                  <c:v>40441.895189003677</c:v>
                </c:pt>
                <c:pt idx="11">
                  <c:v>40440.101374570688</c:v>
                </c:pt>
                <c:pt idx="12">
                  <c:v>40438.307560137706</c:v>
                </c:pt>
                <c:pt idx="13">
                  <c:v>40436.513745704695</c:v>
                </c:pt>
                <c:pt idx="14">
                  <c:v>40434.719931271706</c:v>
                </c:pt>
                <c:pt idx="15">
                  <c:v>40432.926116838717</c:v>
                </c:pt>
                <c:pt idx="16">
                  <c:v>40431.13230240572</c:v>
                </c:pt>
                <c:pt idx="17">
                  <c:v>40429.338487972731</c:v>
                </c:pt>
                <c:pt idx="18">
                  <c:v>40427.544673539727</c:v>
                </c:pt>
                <c:pt idx="19">
                  <c:v>40425.750859106745</c:v>
                </c:pt>
                <c:pt idx="20">
                  <c:v>40423.957044673734</c:v>
                </c:pt>
                <c:pt idx="21">
                  <c:v>40422.163230240738</c:v>
                </c:pt>
                <c:pt idx="22">
                  <c:v>40420.369415807734</c:v>
                </c:pt>
                <c:pt idx="23">
                  <c:v>40418.575601374745</c:v>
                </c:pt>
                <c:pt idx="24">
                  <c:v>40416.781786941727</c:v>
                </c:pt>
                <c:pt idx="25">
                  <c:v>40414.987972508752</c:v>
                </c:pt>
                <c:pt idx="26">
                  <c:v>40413.194158075756</c:v>
                </c:pt>
                <c:pt idx="27">
                  <c:v>40411.400343642759</c:v>
                </c:pt>
                <c:pt idx="28">
                  <c:v>40409.606529209763</c:v>
                </c:pt>
                <c:pt idx="29">
                  <c:v>40407.812714776788</c:v>
                </c:pt>
                <c:pt idx="30">
                  <c:v>40406.018900343784</c:v>
                </c:pt>
                <c:pt idx="31">
                  <c:v>40404.225085910744</c:v>
                </c:pt>
                <c:pt idx="32">
                  <c:v>40402.431271477792</c:v>
                </c:pt>
                <c:pt idx="33">
                  <c:v>40400.637457044781</c:v>
                </c:pt>
                <c:pt idx="34">
                  <c:v>40398.84364261177</c:v>
                </c:pt>
                <c:pt idx="35">
                  <c:v>40397.049828178802</c:v>
                </c:pt>
                <c:pt idx="36">
                  <c:v>40395.256013745791</c:v>
                </c:pt>
                <c:pt idx="37">
                  <c:v>40393.462199312795</c:v>
                </c:pt>
                <c:pt idx="38">
                  <c:v>40391.668384879784</c:v>
                </c:pt>
                <c:pt idx="39">
                  <c:v>40389.874570446831</c:v>
                </c:pt>
                <c:pt idx="40">
                  <c:v>40388.080756013806</c:v>
                </c:pt>
                <c:pt idx="41">
                  <c:v>40386.286941580795</c:v>
                </c:pt>
                <c:pt idx="42">
                  <c:v>40384.493127147805</c:v>
                </c:pt>
                <c:pt idx="43">
                  <c:v>40382.699312714802</c:v>
                </c:pt>
                <c:pt idx="44">
                  <c:v>40380.90549828182</c:v>
                </c:pt>
                <c:pt idx="45">
                  <c:v>40379.111683848823</c:v>
                </c:pt>
                <c:pt idx="46">
                  <c:v>40377.317869415841</c:v>
                </c:pt>
                <c:pt idx="47">
                  <c:v>40375.52405498283</c:v>
                </c:pt>
                <c:pt idx="48">
                  <c:v>40373.730240549834</c:v>
                </c:pt>
                <c:pt idx="52">
                  <c:v>40695.25</c:v>
                </c:pt>
                <c:pt idx="53">
                  <c:v>40673.840909090926</c:v>
                </c:pt>
                <c:pt idx="54">
                  <c:v>40652.431818181823</c:v>
                </c:pt>
                <c:pt idx="55">
                  <c:v>40631.022727272735</c:v>
                </c:pt>
                <c:pt idx="56">
                  <c:v>40609.613636363632</c:v>
                </c:pt>
                <c:pt idx="57">
                  <c:v>40588.204545454573</c:v>
                </c:pt>
                <c:pt idx="58">
                  <c:v>40566.795454545449</c:v>
                </c:pt>
                <c:pt idx="59">
                  <c:v>40545.386363636382</c:v>
                </c:pt>
                <c:pt idx="60">
                  <c:v>40523.977272727294</c:v>
                </c:pt>
                <c:pt idx="61">
                  <c:v>40502.568181818191</c:v>
                </c:pt>
                <c:pt idx="62">
                  <c:v>40481.159090909117</c:v>
                </c:pt>
                <c:pt idx="63">
                  <c:v>40459.750000000029</c:v>
                </c:pt>
                <c:pt idx="67">
                  <c:v>40834.44444444446</c:v>
                </c:pt>
                <c:pt idx="68">
                  <c:v>40833.44444444446</c:v>
                </c:pt>
                <c:pt idx="69">
                  <c:v>40832.44444444446</c:v>
                </c:pt>
                <c:pt idx="70">
                  <c:v>40831.44444444446</c:v>
                </c:pt>
                <c:pt idx="71">
                  <c:v>40830.44444444446</c:v>
                </c:pt>
                <c:pt idx="72">
                  <c:v>40829.44444444446</c:v>
                </c:pt>
                <c:pt idx="73">
                  <c:v>40828.44444444446</c:v>
                </c:pt>
                <c:pt idx="74">
                  <c:v>40827.44444444446</c:v>
                </c:pt>
                <c:pt idx="75">
                  <c:v>40826.44444444446</c:v>
                </c:pt>
                <c:pt idx="76">
                  <c:v>40825.44444444446</c:v>
                </c:pt>
                <c:pt idx="77">
                  <c:v>40824.44444444446</c:v>
                </c:pt>
                <c:pt idx="78">
                  <c:v>40823.44444444446</c:v>
                </c:pt>
                <c:pt idx="79">
                  <c:v>40822.44444444446</c:v>
                </c:pt>
                <c:pt idx="80">
                  <c:v>40821.44444444446</c:v>
                </c:pt>
                <c:pt idx="81">
                  <c:v>40820.44444444446</c:v>
                </c:pt>
                <c:pt idx="82">
                  <c:v>40819.44444444446</c:v>
                </c:pt>
                <c:pt idx="83">
                  <c:v>40818.44444444446</c:v>
                </c:pt>
                <c:pt idx="84">
                  <c:v>40817.44444444446</c:v>
                </c:pt>
                <c:pt idx="85">
                  <c:v>40816.44444444446</c:v>
                </c:pt>
                <c:pt idx="86">
                  <c:v>40815.44444444446</c:v>
                </c:pt>
                <c:pt idx="87">
                  <c:v>40814.44444444446</c:v>
                </c:pt>
                <c:pt idx="88">
                  <c:v>40813.44444444446</c:v>
                </c:pt>
                <c:pt idx="89">
                  <c:v>40812.44444444446</c:v>
                </c:pt>
                <c:pt idx="90">
                  <c:v>40811.44444444446</c:v>
                </c:pt>
                <c:pt idx="91">
                  <c:v>40810.44444444446</c:v>
                </c:pt>
                <c:pt idx="92">
                  <c:v>40809.44444444446</c:v>
                </c:pt>
                <c:pt idx="93">
                  <c:v>40808.44444444446</c:v>
                </c:pt>
                <c:pt idx="94">
                  <c:v>40807.44444444446</c:v>
                </c:pt>
                <c:pt idx="95">
                  <c:v>40806.44444444446</c:v>
                </c:pt>
                <c:pt idx="96">
                  <c:v>40805.44444444446</c:v>
                </c:pt>
                <c:pt idx="97">
                  <c:v>40804.44444444446</c:v>
                </c:pt>
                <c:pt idx="98">
                  <c:v>40803.44444444446</c:v>
                </c:pt>
                <c:pt idx="99">
                  <c:v>40802.44444444446</c:v>
                </c:pt>
                <c:pt idx="100">
                  <c:v>40801.44444444446</c:v>
                </c:pt>
                <c:pt idx="101">
                  <c:v>40800.44444444446</c:v>
                </c:pt>
                <c:pt idx="102">
                  <c:v>40799.44444444446</c:v>
                </c:pt>
                <c:pt idx="103">
                  <c:v>40798.44444444446</c:v>
                </c:pt>
                <c:pt idx="104">
                  <c:v>40797.44444444446</c:v>
                </c:pt>
                <c:pt idx="105">
                  <c:v>40796.44444444446</c:v>
                </c:pt>
                <c:pt idx="106">
                  <c:v>40795.44444444446</c:v>
                </c:pt>
                <c:pt idx="107">
                  <c:v>40794.44444444446</c:v>
                </c:pt>
                <c:pt idx="108">
                  <c:v>40793.44444444446</c:v>
                </c:pt>
                <c:pt idx="109">
                  <c:v>40792.44444444446</c:v>
                </c:pt>
                <c:pt idx="110">
                  <c:v>40791.44444444446</c:v>
                </c:pt>
                <c:pt idx="111">
                  <c:v>40790.44444444446</c:v>
                </c:pt>
                <c:pt idx="112">
                  <c:v>40789.44444444446</c:v>
                </c:pt>
                <c:pt idx="113">
                  <c:v>40788.44444444446</c:v>
                </c:pt>
                <c:pt idx="114">
                  <c:v>40787.44444444446</c:v>
                </c:pt>
                <c:pt idx="115">
                  <c:v>40786.44444444446</c:v>
                </c:pt>
                <c:pt idx="116">
                  <c:v>40785.44444444446</c:v>
                </c:pt>
                <c:pt idx="117">
                  <c:v>40784.44444444446</c:v>
                </c:pt>
                <c:pt idx="118">
                  <c:v>40783.44444444446</c:v>
                </c:pt>
                <c:pt idx="119">
                  <c:v>40782.44444444446</c:v>
                </c:pt>
                <c:pt idx="120">
                  <c:v>40781.44444444446</c:v>
                </c:pt>
                <c:pt idx="121">
                  <c:v>40780.44444444446</c:v>
                </c:pt>
                <c:pt idx="122">
                  <c:v>40779.44444444446</c:v>
                </c:pt>
                <c:pt idx="123">
                  <c:v>40778.44444444446</c:v>
                </c:pt>
                <c:pt idx="124">
                  <c:v>40777.44444444446</c:v>
                </c:pt>
                <c:pt idx="125">
                  <c:v>40776.44444444446</c:v>
                </c:pt>
                <c:pt idx="126">
                  <c:v>40775.44444444446</c:v>
                </c:pt>
                <c:pt idx="127">
                  <c:v>40774.44444444446</c:v>
                </c:pt>
                <c:pt idx="128">
                  <c:v>40773.44444444446</c:v>
                </c:pt>
                <c:pt idx="129">
                  <c:v>40772.44444444446</c:v>
                </c:pt>
                <c:pt idx="130">
                  <c:v>40771.44444444446</c:v>
                </c:pt>
                <c:pt idx="131">
                  <c:v>40770.44444444446</c:v>
                </c:pt>
                <c:pt idx="132">
                  <c:v>40769.44444444446</c:v>
                </c:pt>
                <c:pt idx="133">
                  <c:v>40768.44444444446</c:v>
                </c:pt>
                <c:pt idx="134">
                  <c:v>40767.44444444446</c:v>
                </c:pt>
                <c:pt idx="135">
                  <c:v>40766.44444444446</c:v>
                </c:pt>
                <c:pt idx="136">
                  <c:v>40765.44444444446</c:v>
                </c:pt>
                <c:pt idx="137">
                  <c:v>40764.44444444446</c:v>
                </c:pt>
                <c:pt idx="138">
                  <c:v>40763.44444444446</c:v>
                </c:pt>
                <c:pt idx="139">
                  <c:v>40762.44444444446</c:v>
                </c:pt>
                <c:pt idx="140">
                  <c:v>40756.94444444446</c:v>
                </c:pt>
                <c:pt idx="141">
                  <c:v>40755.986111111109</c:v>
                </c:pt>
              </c:numCache>
            </c:numRef>
          </c:xVal>
          <c:yVal>
            <c:numRef>
              <c:f>'[EPA-STDMine-Level 3-2-MiniSipper-ALL DEPLOYMENTS-ALL DATA-FINAL.xls]ALLDATA.dat'!$AM$5:$AM$146</c:f>
              <c:numCache>
                <c:formatCode>0.0</c:formatCode>
                <c:ptCount val="142"/>
                <c:pt idx="0">
                  <c:v>12063.846</c:v>
                </c:pt>
                <c:pt idx="1">
                  <c:v>11106.882</c:v>
                </c:pt>
                <c:pt idx="2">
                  <c:v>10705.767</c:v>
                </c:pt>
                <c:pt idx="3">
                  <c:v>10658.669</c:v>
                </c:pt>
                <c:pt idx="4">
                  <c:v>10648.683999999996</c:v>
                </c:pt>
                <c:pt idx="5">
                  <c:v>10244.058999999992</c:v>
                </c:pt>
                <c:pt idx="6">
                  <c:v>10631.191000000004</c:v>
                </c:pt>
                <c:pt idx="7">
                  <c:v>9963.5519999999924</c:v>
                </c:pt>
                <c:pt idx="8">
                  <c:v>11546.691000000004</c:v>
                </c:pt>
                <c:pt idx="9">
                  <c:v>10798.254000000004</c:v>
                </c:pt>
                <c:pt idx="10">
                  <c:v>9819.9349999999959</c:v>
                </c:pt>
                <c:pt idx="11">
                  <c:v>9416.7970000000005</c:v>
                </c:pt>
                <c:pt idx="12">
                  <c:v>9253.4499999999953</c:v>
                </c:pt>
                <c:pt idx="13">
                  <c:v>9033.3499999999949</c:v>
                </c:pt>
                <c:pt idx="14">
                  <c:v>8525.6919999999955</c:v>
                </c:pt>
                <c:pt idx="15">
                  <c:v>8243.3699999999953</c:v>
                </c:pt>
                <c:pt idx="16">
                  <c:v>7386.1590000000015</c:v>
                </c:pt>
                <c:pt idx="17">
                  <c:v>7227.7160000000003</c:v>
                </c:pt>
                <c:pt idx="18">
                  <c:v>7006.1140000000014</c:v>
                </c:pt>
                <c:pt idx="19">
                  <c:v>6800.6210000000019</c:v>
                </c:pt>
                <c:pt idx="20">
                  <c:v>6639.0420000000004</c:v>
                </c:pt>
                <c:pt idx="21">
                  <c:v>6449.1810000000014</c:v>
                </c:pt>
                <c:pt idx="22">
                  <c:v>5863.2130000000006</c:v>
                </c:pt>
                <c:pt idx="23">
                  <c:v>5756.4949999999999</c:v>
                </c:pt>
                <c:pt idx="24">
                  <c:v>5924.8240000000014</c:v>
                </c:pt>
                <c:pt idx="25">
                  <c:v>6147.9630000000006</c:v>
                </c:pt>
                <c:pt idx="26">
                  <c:v>6107.4679999999998</c:v>
                </c:pt>
                <c:pt idx="27">
                  <c:v>6219.9270000000006</c:v>
                </c:pt>
                <c:pt idx="28">
                  <c:v>6479.02</c:v>
                </c:pt>
                <c:pt idx="29">
                  <c:v>6557.8550000000014</c:v>
                </c:pt>
                <c:pt idx="30">
                  <c:v>6199.0590000000002</c:v>
                </c:pt>
                <c:pt idx="31">
                  <c:v>6126.973</c:v>
                </c:pt>
                <c:pt idx="32">
                  <c:v>5782.3540000000003</c:v>
                </c:pt>
                <c:pt idx="33">
                  <c:v>5571.7250000000004</c:v>
                </c:pt>
                <c:pt idx="34">
                  <c:v>5453.6020000000026</c:v>
                </c:pt>
                <c:pt idx="35">
                  <c:v>5494.7820000000002</c:v>
                </c:pt>
                <c:pt idx="36">
                  <c:v>5698.7390000000005</c:v>
                </c:pt>
                <c:pt idx="37">
                  <c:v>5869.875</c:v>
                </c:pt>
                <c:pt idx="38">
                  <c:v>5647.4520000000002</c:v>
                </c:pt>
                <c:pt idx="39">
                  <c:v>5554.0479999999998</c:v>
                </c:pt>
                <c:pt idx="40">
                  <c:v>5557.8260000000018</c:v>
                </c:pt>
                <c:pt idx="41">
                  <c:v>5575.3470000000007</c:v>
                </c:pt>
                <c:pt idx="42">
                  <c:v>5454.1320000000014</c:v>
                </c:pt>
                <c:pt idx="43">
                  <c:v>5323.8860000000004</c:v>
                </c:pt>
                <c:pt idx="44">
                  <c:v>5263.5870000000004</c:v>
                </c:pt>
                <c:pt idx="45">
                  <c:v>5232.6020000000026</c:v>
                </c:pt>
                <c:pt idx="46">
                  <c:v>5341.03</c:v>
                </c:pt>
                <c:pt idx="47">
                  <c:v>5560.1560000000027</c:v>
                </c:pt>
                <c:pt idx="48">
                  <c:v>5678.299</c:v>
                </c:pt>
                <c:pt idx="52">
                  <c:v>13156.471</c:v>
                </c:pt>
                <c:pt idx="53">
                  <c:v>22803.350999999991</c:v>
                </c:pt>
                <c:pt idx="54">
                  <c:v>19661.582999999999</c:v>
                </c:pt>
                <c:pt idx="55">
                  <c:v>20699.773000000001</c:v>
                </c:pt>
                <c:pt idx="56">
                  <c:v>23211.225999999999</c:v>
                </c:pt>
                <c:pt idx="57">
                  <c:v>24125.397000000001</c:v>
                </c:pt>
                <c:pt idx="58">
                  <c:v>25133.734</c:v>
                </c:pt>
                <c:pt idx="59">
                  <c:v>25853.350999999991</c:v>
                </c:pt>
                <c:pt idx="60">
                  <c:v>25308.312000000002</c:v>
                </c:pt>
                <c:pt idx="61">
                  <c:v>19066.202000000001</c:v>
                </c:pt>
                <c:pt idx="62">
                  <c:v>13716.286</c:v>
                </c:pt>
                <c:pt idx="63">
                  <c:v>14787.119000000002</c:v>
                </c:pt>
                <c:pt idx="67">
                  <c:v>9984.533999999996</c:v>
                </c:pt>
                <c:pt idx="68">
                  <c:v>10291.645</c:v>
                </c:pt>
                <c:pt idx="69">
                  <c:v>10971.213000000003</c:v>
                </c:pt>
                <c:pt idx="70">
                  <c:v>11156.819</c:v>
                </c:pt>
                <c:pt idx="71">
                  <c:v>10739.615</c:v>
                </c:pt>
                <c:pt idx="72">
                  <c:v>11378.328</c:v>
                </c:pt>
                <c:pt idx="73">
                  <c:v>11826.594999999996</c:v>
                </c:pt>
                <c:pt idx="74">
                  <c:v>11575.361000000001</c:v>
                </c:pt>
                <c:pt idx="75">
                  <c:v>11415.603999999996</c:v>
                </c:pt>
                <c:pt idx="76">
                  <c:v>11630.183999999996</c:v>
                </c:pt>
                <c:pt idx="77">
                  <c:v>11567.013999999996</c:v>
                </c:pt>
                <c:pt idx="78">
                  <c:v>11209.521000000002</c:v>
                </c:pt>
                <c:pt idx="79">
                  <c:v>11173.138999999996</c:v>
                </c:pt>
                <c:pt idx="80">
                  <c:v>11068.754999999996</c:v>
                </c:pt>
                <c:pt idx="81">
                  <c:v>10650.594999999996</c:v>
                </c:pt>
                <c:pt idx="82">
                  <c:v>10449.243000000004</c:v>
                </c:pt>
                <c:pt idx="83">
                  <c:v>10063.337</c:v>
                </c:pt>
                <c:pt idx="84">
                  <c:v>9765.9539999999924</c:v>
                </c:pt>
                <c:pt idx="85">
                  <c:v>9465.3189999999922</c:v>
                </c:pt>
                <c:pt idx="86">
                  <c:v>9874.8009999999922</c:v>
                </c:pt>
                <c:pt idx="87">
                  <c:v>9180.4429999999957</c:v>
                </c:pt>
                <c:pt idx="88">
                  <c:v>9130.4130000000005</c:v>
                </c:pt>
                <c:pt idx="89">
                  <c:v>9122.2610000000004</c:v>
                </c:pt>
                <c:pt idx="90">
                  <c:v>9183.2950000000001</c:v>
                </c:pt>
                <c:pt idx="91">
                  <c:v>8979.3189999999922</c:v>
                </c:pt>
                <c:pt idx="92">
                  <c:v>8809.0020000000004</c:v>
                </c:pt>
                <c:pt idx="93">
                  <c:v>9063.1610000000001</c:v>
                </c:pt>
                <c:pt idx="94">
                  <c:v>9183.982</c:v>
                </c:pt>
                <c:pt idx="95">
                  <c:v>8920.3049999999948</c:v>
                </c:pt>
                <c:pt idx="96">
                  <c:v>8096.5</c:v>
                </c:pt>
                <c:pt idx="97">
                  <c:v>7975.1880000000001</c:v>
                </c:pt>
                <c:pt idx="98">
                  <c:v>7883.3290000000015</c:v>
                </c:pt>
                <c:pt idx="99">
                  <c:v>7850.6980000000003</c:v>
                </c:pt>
                <c:pt idx="100">
                  <c:v>7741.1250000000018</c:v>
                </c:pt>
                <c:pt idx="101">
                  <c:v>7935.6790000000001</c:v>
                </c:pt>
                <c:pt idx="102">
                  <c:v>7876.1520000000019</c:v>
                </c:pt>
                <c:pt idx="103">
                  <c:v>7855.9810000000007</c:v>
                </c:pt>
                <c:pt idx="104">
                  <c:v>7532.0620000000017</c:v>
                </c:pt>
                <c:pt idx="105">
                  <c:v>7256.6540000000014</c:v>
                </c:pt>
                <c:pt idx="106">
                  <c:v>7102.777</c:v>
                </c:pt>
                <c:pt idx="107">
                  <c:v>6611.4319999999998</c:v>
                </c:pt>
                <c:pt idx="108">
                  <c:v>6384.884</c:v>
                </c:pt>
                <c:pt idx="109">
                  <c:v>6242.6420000000016</c:v>
                </c:pt>
                <c:pt idx="110">
                  <c:v>6313.2520000000004</c:v>
                </c:pt>
                <c:pt idx="111">
                  <c:v>6487.8720000000003</c:v>
                </c:pt>
                <c:pt idx="112">
                  <c:v>6174.9220000000014</c:v>
                </c:pt>
                <c:pt idx="113">
                  <c:v>5773.2110000000002</c:v>
                </c:pt>
                <c:pt idx="114">
                  <c:v>5643.06</c:v>
                </c:pt>
                <c:pt idx="115">
                  <c:v>5701.9690000000001</c:v>
                </c:pt>
                <c:pt idx="116">
                  <c:v>5504.5450000000001</c:v>
                </c:pt>
                <c:pt idx="117">
                  <c:v>5515.9720000000007</c:v>
                </c:pt>
                <c:pt idx="118">
                  <c:v>5448.0960000000014</c:v>
                </c:pt>
                <c:pt idx="119">
                  <c:v>5289.6</c:v>
                </c:pt>
                <c:pt idx="120">
                  <c:v>5174.3290000000015</c:v>
                </c:pt>
                <c:pt idx="121">
                  <c:v>5336.9309999999996</c:v>
                </c:pt>
                <c:pt idx="122">
                  <c:v>5312.2060000000001</c:v>
                </c:pt>
                <c:pt idx="123">
                  <c:v>5228.2349999999997</c:v>
                </c:pt>
                <c:pt idx="124">
                  <c:v>5008.0389999999998</c:v>
                </c:pt>
                <c:pt idx="125">
                  <c:v>4965.2110000000002</c:v>
                </c:pt>
                <c:pt idx="126">
                  <c:v>4710.3740000000007</c:v>
                </c:pt>
                <c:pt idx="127">
                  <c:v>4760.0810000000001</c:v>
                </c:pt>
                <c:pt idx="128">
                  <c:v>4742.5230000000001</c:v>
                </c:pt>
                <c:pt idx="129">
                  <c:v>4889.74</c:v>
                </c:pt>
                <c:pt idx="130">
                  <c:v>4543.0210000000025</c:v>
                </c:pt>
                <c:pt idx="131">
                  <c:v>4591.8290000000015</c:v>
                </c:pt>
                <c:pt idx="132">
                  <c:v>4488.6350000000002</c:v>
                </c:pt>
                <c:pt idx="133">
                  <c:v>4522.0030000000015</c:v>
                </c:pt>
                <c:pt idx="134">
                  <c:v>4553.6880000000001</c:v>
                </c:pt>
                <c:pt idx="135">
                  <c:v>4450.3600000000024</c:v>
                </c:pt>
                <c:pt idx="136">
                  <c:v>4302.674</c:v>
                </c:pt>
                <c:pt idx="137">
                  <c:v>4540.1440000000002</c:v>
                </c:pt>
                <c:pt idx="138">
                  <c:v>4605.3950000000004</c:v>
                </c:pt>
                <c:pt idx="139">
                  <c:v>4361.3710000000001</c:v>
                </c:pt>
                <c:pt idx="140">
                  <c:v>4310.7860000000001</c:v>
                </c:pt>
                <c:pt idx="141">
                  <c:v>4303.1890000000003</c:v>
                </c:pt>
              </c:numCache>
            </c:numRef>
          </c:yVal>
        </c:ser>
        <c:ser>
          <c:idx val="0"/>
          <c:order val="3"/>
          <c:spPr>
            <a:ln>
              <a:noFill/>
            </a:ln>
          </c:spPr>
          <c:marker>
            <c:symbol val="triangle"/>
            <c:size val="18"/>
            <c:spPr>
              <a:noFill/>
              <a:ln w="25400">
                <a:solidFill>
                  <a:srgbClr val="008000"/>
                </a:solidFill>
              </a:ln>
            </c:spPr>
          </c:marker>
          <c:xVal>
            <c:numRef>
              <c:f>'[EPA-STDMine-Level 3-2-MiniSipper-ALL DEPLOYMENTS-ALL DATA-FINAL.xls]ALLDATA.dat'!$G$163:$G$165</c:f>
              <c:numCache>
                <c:formatCode>m/d/yy\ h:mm;@</c:formatCode>
                <c:ptCount val="3"/>
                <c:pt idx="0">
                  <c:v>40461</c:v>
                </c:pt>
                <c:pt idx="1">
                  <c:v>40403</c:v>
                </c:pt>
                <c:pt idx="2">
                  <c:v>40834</c:v>
                </c:pt>
              </c:numCache>
            </c:numRef>
          </c:xVal>
          <c:yVal>
            <c:numRef>
              <c:f>'[EPA-STDMine-Level 3-2-MiniSipper-ALL DEPLOYMENTS-ALL DATA-FINAL.xls]ALLDATA.dat'!$AM$163:$AM$165</c:f>
              <c:numCache>
                <c:formatCode>0.0</c:formatCode>
                <c:ptCount val="3"/>
                <c:pt idx="0">
                  <c:v>11772.618</c:v>
                </c:pt>
                <c:pt idx="1">
                  <c:v>6583.4170000000004</c:v>
                </c:pt>
                <c:pt idx="2">
                  <c:v>15789.621999999996</c:v>
                </c:pt>
              </c:numCache>
            </c:numRef>
          </c:yVal>
        </c:ser>
        <c:axId val="83107840"/>
        <c:axId val="83109376"/>
      </c:scatterChart>
      <c:scatterChart>
        <c:scatterStyle val="lineMarker"/>
        <c:ser>
          <c:idx val="4"/>
          <c:order val="0"/>
          <c:tx>
            <c:strRef>
              <c:f>'[EPA-STDMine-Level 3-2-MiniSipper-ALL DEPLOYMENTS-ALL DATA-FINAL.xls]ALLDATA.dat'!$AG$1</c:f>
              <c:strCache>
                <c:ptCount val="1"/>
                <c:pt idx="0">
                  <c:v>Mn-55</c:v>
                </c:pt>
              </c:strCache>
            </c:strRef>
          </c:tx>
          <c:spPr>
            <a:ln w="12700">
              <a:solidFill>
                <a:srgbClr val="0000CC"/>
              </a:solidFill>
            </a:ln>
          </c:spPr>
          <c:marker>
            <c:symbol val="diamond"/>
            <c:size val="9"/>
            <c:spPr>
              <a:solidFill>
                <a:srgbClr val="0000CC"/>
              </a:solidFill>
              <a:ln>
                <a:noFill/>
              </a:ln>
            </c:spPr>
          </c:marker>
          <c:xVal>
            <c:numRef>
              <c:f>'[EPA-STDMine-Level 3-2-MiniSipper-ALL DEPLOYMENTS-ALL DATA-FINAL.xls]ALLDATA.dat'!$G$5:$G$146</c:f>
              <c:numCache>
                <c:formatCode>m/d/yy\ h:mm;@</c:formatCode>
                <c:ptCount val="142"/>
                <c:pt idx="0">
                  <c:v>40459.833333333656</c:v>
                </c:pt>
                <c:pt idx="1">
                  <c:v>40458.039518900667</c:v>
                </c:pt>
                <c:pt idx="2">
                  <c:v>40456.245704467648</c:v>
                </c:pt>
                <c:pt idx="3">
                  <c:v>40454.451890034681</c:v>
                </c:pt>
                <c:pt idx="4">
                  <c:v>40452.658075601677</c:v>
                </c:pt>
                <c:pt idx="5">
                  <c:v>40450.864261168681</c:v>
                </c:pt>
                <c:pt idx="6">
                  <c:v>40449.07044673567</c:v>
                </c:pt>
                <c:pt idx="7">
                  <c:v>40447.276632302688</c:v>
                </c:pt>
                <c:pt idx="8">
                  <c:v>40445.482817869692</c:v>
                </c:pt>
                <c:pt idx="9">
                  <c:v>40443.689003436695</c:v>
                </c:pt>
                <c:pt idx="10">
                  <c:v>40441.895189003677</c:v>
                </c:pt>
                <c:pt idx="11">
                  <c:v>40440.101374570688</c:v>
                </c:pt>
                <c:pt idx="12">
                  <c:v>40438.307560137706</c:v>
                </c:pt>
                <c:pt idx="13">
                  <c:v>40436.513745704695</c:v>
                </c:pt>
                <c:pt idx="14">
                  <c:v>40434.719931271706</c:v>
                </c:pt>
                <c:pt idx="15">
                  <c:v>40432.926116838717</c:v>
                </c:pt>
                <c:pt idx="16">
                  <c:v>40431.13230240572</c:v>
                </c:pt>
                <c:pt idx="17">
                  <c:v>40429.338487972731</c:v>
                </c:pt>
                <c:pt idx="18">
                  <c:v>40427.544673539727</c:v>
                </c:pt>
                <c:pt idx="19">
                  <c:v>40425.750859106745</c:v>
                </c:pt>
                <c:pt idx="20">
                  <c:v>40423.957044673734</c:v>
                </c:pt>
                <c:pt idx="21">
                  <c:v>40422.163230240738</c:v>
                </c:pt>
                <c:pt idx="22">
                  <c:v>40420.369415807734</c:v>
                </c:pt>
                <c:pt idx="23">
                  <c:v>40418.575601374745</c:v>
                </c:pt>
                <c:pt idx="24">
                  <c:v>40416.781786941727</c:v>
                </c:pt>
                <c:pt idx="25">
                  <c:v>40414.987972508752</c:v>
                </c:pt>
                <c:pt idx="26">
                  <c:v>40413.194158075756</c:v>
                </c:pt>
                <c:pt idx="27">
                  <c:v>40411.400343642759</c:v>
                </c:pt>
                <c:pt idx="28">
                  <c:v>40409.606529209763</c:v>
                </c:pt>
                <c:pt idx="29">
                  <c:v>40407.812714776788</c:v>
                </c:pt>
                <c:pt idx="30">
                  <c:v>40406.018900343784</c:v>
                </c:pt>
                <c:pt idx="31">
                  <c:v>40404.225085910744</c:v>
                </c:pt>
                <c:pt idx="32">
                  <c:v>40402.431271477792</c:v>
                </c:pt>
                <c:pt idx="33">
                  <c:v>40400.637457044781</c:v>
                </c:pt>
                <c:pt idx="34">
                  <c:v>40398.84364261177</c:v>
                </c:pt>
                <c:pt idx="35">
                  <c:v>40397.049828178802</c:v>
                </c:pt>
                <c:pt idx="36">
                  <c:v>40395.256013745791</c:v>
                </c:pt>
                <c:pt idx="37">
                  <c:v>40393.462199312795</c:v>
                </c:pt>
                <c:pt idx="38">
                  <c:v>40391.668384879784</c:v>
                </c:pt>
                <c:pt idx="39">
                  <c:v>40389.874570446831</c:v>
                </c:pt>
                <c:pt idx="40">
                  <c:v>40388.080756013806</c:v>
                </c:pt>
                <c:pt idx="41">
                  <c:v>40386.286941580795</c:v>
                </c:pt>
                <c:pt idx="42">
                  <c:v>40384.493127147805</c:v>
                </c:pt>
                <c:pt idx="43">
                  <c:v>40382.699312714802</c:v>
                </c:pt>
                <c:pt idx="44">
                  <c:v>40380.90549828182</c:v>
                </c:pt>
                <c:pt idx="45">
                  <c:v>40379.111683848823</c:v>
                </c:pt>
                <c:pt idx="46">
                  <c:v>40377.317869415841</c:v>
                </c:pt>
                <c:pt idx="47">
                  <c:v>40375.52405498283</c:v>
                </c:pt>
                <c:pt idx="48">
                  <c:v>40373.730240549834</c:v>
                </c:pt>
                <c:pt idx="52">
                  <c:v>40695.25</c:v>
                </c:pt>
                <c:pt idx="53">
                  <c:v>40673.840909090926</c:v>
                </c:pt>
                <c:pt idx="54">
                  <c:v>40652.431818181823</c:v>
                </c:pt>
                <c:pt idx="55">
                  <c:v>40631.022727272735</c:v>
                </c:pt>
                <c:pt idx="56">
                  <c:v>40609.613636363632</c:v>
                </c:pt>
                <c:pt idx="57">
                  <c:v>40588.204545454573</c:v>
                </c:pt>
                <c:pt idx="58">
                  <c:v>40566.795454545449</c:v>
                </c:pt>
                <c:pt idx="59">
                  <c:v>40545.386363636382</c:v>
                </c:pt>
                <c:pt idx="60">
                  <c:v>40523.977272727294</c:v>
                </c:pt>
                <c:pt idx="61">
                  <c:v>40502.568181818191</c:v>
                </c:pt>
                <c:pt idx="62">
                  <c:v>40481.159090909117</c:v>
                </c:pt>
                <c:pt idx="63">
                  <c:v>40459.750000000029</c:v>
                </c:pt>
                <c:pt idx="67">
                  <c:v>40834.44444444446</c:v>
                </c:pt>
                <c:pt idx="68">
                  <c:v>40833.44444444446</c:v>
                </c:pt>
                <c:pt idx="69">
                  <c:v>40832.44444444446</c:v>
                </c:pt>
                <c:pt idx="70">
                  <c:v>40831.44444444446</c:v>
                </c:pt>
                <c:pt idx="71">
                  <c:v>40830.44444444446</c:v>
                </c:pt>
                <c:pt idx="72">
                  <c:v>40829.44444444446</c:v>
                </c:pt>
                <c:pt idx="73">
                  <c:v>40828.44444444446</c:v>
                </c:pt>
                <c:pt idx="74">
                  <c:v>40827.44444444446</c:v>
                </c:pt>
                <c:pt idx="75">
                  <c:v>40826.44444444446</c:v>
                </c:pt>
                <c:pt idx="76">
                  <c:v>40825.44444444446</c:v>
                </c:pt>
                <c:pt idx="77">
                  <c:v>40824.44444444446</c:v>
                </c:pt>
                <c:pt idx="78">
                  <c:v>40823.44444444446</c:v>
                </c:pt>
                <c:pt idx="79">
                  <c:v>40822.44444444446</c:v>
                </c:pt>
                <c:pt idx="80">
                  <c:v>40821.44444444446</c:v>
                </c:pt>
                <c:pt idx="81">
                  <c:v>40820.44444444446</c:v>
                </c:pt>
                <c:pt idx="82">
                  <c:v>40819.44444444446</c:v>
                </c:pt>
                <c:pt idx="83">
                  <c:v>40818.44444444446</c:v>
                </c:pt>
                <c:pt idx="84">
                  <c:v>40817.44444444446</c:v>
                </c:pt>
                <c:pt idx="85">
                  <c:v>40816.44444444446</c:v>
                </c:pt>
                <c:pt idx="86">
                  <c:v>40815.44444444446</c:v>
                </c:pt>
                <c:pt idx="87">
                  <c:v>40814.44444444446</c:v>
                </c:pt>
                <c:pt idx="88">
                  <c:v>40813.44444444446</c:v>
                </c:pt>
                <c:pt idx="89">
                  <c:v>40812.44444444446</c:v>
                </c:pt>
                <c:pt idx="90">
                  <c:v>40811.44444444446</c:v>
                </c:pt>
                <c:pt idx="91">
                  <c:v>40810.44444444446</c:v>
                </c:pt>
                <c:pt idx="92">
                  <c:v>40809.44444444446</c:v>
                </c:pt>
                <c:pt idx="93">
                  <c:v>40808.44444444446</c:v>
                </c:pt>
                <c:pt idx="94">
                  <c:v>40807.44444444446</c:v>
                </c:pt>
                <c:pt idx="95">
                  <c:v>40806.44444444446</c:v>
                </c:pt>
                <c:pt idx="96">
                  <c:v>40805.44444444446</c:v>
                </c:pt>
                <c:pt idx="97">
                  <c:v>40804.44444444446</c:v>
                </c:pt>
                <c:pt idx="98">
                  <c:v>40803.44444444446</c:v>
                </c:pt>
                <c:pt idx="99">
                  <c:v>40802.44444444446</c:v>
                </c:pt>
                <c:pt idx="100">
                  <c:v>40801.44444444446</c:v>
                </c:pt>
                <c:pt idx="101">
                  <c:v>40800.44444444446</c:v>
                </c:pt>
                <c:pt idx="102">
                  <c:v>40799.44444444446</c:v>
                </c:pt>
                <c:pt idx="103">
                  <c:v>40798.44444444446</c:v>
                </c:pt>
                <c:pt idx="104">
                  <c:v>40797.44444444446</c:v>
                </c:pt>
                <c:pt idx="105">
                  <c:v>40796.44444444446</c:v>
                </c:pt>
                <c:pt idx="106">
                  <c:v>40795.44444444446</c:v>
                </c:pt>
                <c:pt idx="107">
                  <c:v>40794.44444444446</c:v>
                </c:pt>
                <c:pt idx="108">
                  <c:v>40793.44444444446</c:v>
                </c:pt>
                <c:pt idx="109">
                  <c:v>40792.44444444446</c:v>
                </c:pt>
                <c:pt idx="110">
                  <c:v>40791.44444444446</c:v>
                </c:pt>
                <c:pt idx="111">
                  <c:v>40790.44444444446</c:v>
                </c:pt>
                <c:pt idx="112">
                  <c:v>40789.44444444446</c:v>
                </c:pt>
                <c:pt idx="113">
                  <c:v>40788.44444444446</c:v>
                </c:pt>
                <c:pt idx="114">
                  <c:v>40787.44444444446</c:v>
                </c:pt>
                <c:pt idx="115">
                  <c:v>40786.44444444446</c:v>
                </c:pt>
                <c:pt idx="116">
                  <c:v>40785.44444444446</c:v>
                </c:pt>
                <c:pt idx="117">
                  <c:v>40784.44444444446</c:v>
                </c:pt>
                <c:pt idx="118">
                  <c:v>40783.44444444446</c:v>
                </c:pt>
                <c:pt idx="119">
                  <c:v>40782.44444444446</c:v>
                </c:pt>
                <c:pt idx="120">
                  <c:v>40781.44444444446</c:v>
                </c:pt>
                <c:pt idx="121">
                  <c:v>40780.44444444446</c:v>
                </c:pt>
                <c:pt idx="122">
                  <c:v>40779.44444444446</c:v>
                </c:pt>
                <c:pt idx="123">
                  <c:v>40778.44444444446</c:v>
                </c:pt>
                <c:pt idx="124">
                  <c:v>40777.44444444446</c:v>
                </c:pt>
                <c:pt idx="125">
                  <c:v>40776.44444444446</c:v>
                </c:pt>
                <c:pt idx="126">
                  <c:v>40775.44444444446</c:v>
                </c:pt>
                <c:pt idx="127">
                  <c:v>40774.44444444446</c:v>
                </c:pt>
                <c:pt idx="128">
                  <c:v>40773.44444444446</c:v>
                </c:pt>
                <c:pt idx="129">
                  <c:v>40772.44444444446</c:v>
                </c:pt>
                <c:pt idx="130">
                  <c:v>40771.44444444446</c:v>
                </c:pt>
                <c:pt idx="131">
                  <c:v>40770.44444444446</c:v>
                </c:pt>
                <c:pt idx="132">
                  <c:v>40769.44444444446</c:v>
                </c:pt>
                <c:pt idx="133">
                  <c:v>40768.44444444446</c:v>
                </c:pt>
                <c:pt idx="134">
                  <c:v>40767.44444444446</c:v>
                </c:pt>
                <c:pt idx="135">
                  <c:v>40766.44444444446</c:v>
                </c:pt>
                <c:pt idx="136">
                  <c:v>40765.44444444446</c:v>
                </c:pt>
                <c:pt idx="137">
                  <c:v>40764.44444444446</c:v>
                </c:pt>
                <c:pt idx="138">
                  <c:v>40763.44444444446</c:v>
                </c:pt>
                <c:pt idx="139">
                  <c:v>40762.44444444446</c:v>
                </c:pt>
                <c:pt idx="140">
                  <c:v>40756.94444444446</c:v>
                </c:pt>
                <c:pt idx="141">
                  <c:v>40755.986111111109</c:v>
                </c:pt>
              </c:numCache>
            </c:numRef>
          </c:xVal>
          <c:yVal>
            <c:numRef>
              <c:f>'[EPA-STDMine-Level 3-2-MiniSipper-ALL DEPLOYMENTS-ALL DATA-FINAL.xls]ALLDATA.dat'!$AG$5:$AG$146</c:f>
              <c:numCache>
                <c:formatCode>0.0</c:formatCode>
                <c:ptCount val="142"/>
                <c:pt idx="0">
                  <c:v>2524.136</c:v>
                </c:pt>
                <c:pt idx="1">
                  <c:v>2288.04</c:v>
                </c:pt>
                <c:pt idx="2">
                  <c:v>2249.1350000000002</c:v>
                </c:pt>
                <c:pt idx="3">
                  <c:v>2255.9540000000002</c:v>
                </c:pt>
                <c:pt idx="4">
                  <c:v>2271.962</c:v>
                </c:pt>
                <c:pt idx="5">
                  <c:v>2212.627</c:v>
                </c:pt>
                <c:pt idx="6">
                  <c:v>2273.8270000000002</c:v>
                </c:pt>
                <c:pt idx="7">
                  <c:v>2064.2150000000001</c:v>
                </c:pt>
                <c:pt idx="8">
                  <c:v>1873.8</c:v>
                </c:pt>
                <c:pt idx="9">
                  <c:v>1699.2660000000001</c:v>
                </c:pt>
                <c:pt idx="10">
                  <c:v>1441.21</c:v>
                </c:pt>
                <c:pt idx="11">
                  <c:v>1361.6579999999999</c:v>
                </c:pt>
                <c:pt idx="12">
                  <c:v>1297.0150000000001</c:v>
                </c:pt>
                <c:pt idx="13">
                  <c:v>1235.8689999999999</c:v>
                </c:pt>
                <c:pt idx="14">
                  <c:v>1170.1799999999998</c:v>
                </c:pt>
                <c:pt idx="15">
                  <c:v>1123.3679999999999</c:v>
                </c:pt>
                <c:pt idx="16">
                  <c:v>1161.261</c:v>
                </c:pt>
                <c:pt idx="17">
                  <c:v>1089.596</c:v>
                </c:pt>
                <c:pt idx="18">
                  <c:v>1031.875</c:v>
                </c:pt>
                <c:pt idx="19">
                  <c:v>991.16099999999972</c:v>
                </c:pt>
                <c:pt idx="20">
                  <c:v>954.36199999999963</c:v>
                </c:pt>
                <c:pt idx="21">
                  <c:v>889.60900000000004</c:v>
                </c:pt>
                <c:pt idx="22">
                  <c:v>770.30099999999982</c:v>
                </c:pt>
                <c:pt idx="23">
                  <c:v>732.47299999999996</c:v>
                </c:pt>
                <c:pt idx="24">
                  <c:v>680.91</c:v>
                </c:pt>
                <c:pt idx="25">
                  <c:v>705.13699999999972</c:v>
                </c:pt>
                <c:pt idx="26">
                  <c:v>667.79800000000023</c:v>
                </c:pt>
                <c:pt idx="27">
                  <c:v>784.19</c:v>
                </c:pt>
                <c:pt idx="28">
                  <c:v>875.13199999999972</c:v>
                </c:pt>
                <c:pt idx="29">
                  <c:v>886.98199999999997</c:v>
                </c:pt>
                <c:pt idx="30">
                  <c:v>831.38199999999972</c:v>
                </c:pt>
                <c:pt idx="31">
                  <c:v>820.47199999999998</c:v>
                </c:pt>
                <c:pt idx="32">
                  <c:v>744.2</c:v>
                </c:pt>
                <c:pt idx="33">
                  <c:v>707.04399999999998</c:v>
                </c:pt>
                <c:pt idx="34">
                  <c:v>686.38800000000003</c:v>
                </c:pt>
                <c:pt idx="35">
                  <c:v>670.74199999999996</c:v>
                </c:pt>
                <c:pt idx="36">
                  <c:v>692.27000000000021</c:v>
                </c:pt>
                <c:pt idx="37">
                  <c:v>717.16800000000001</c:v>
                </c:pt>
                <c:pt idx="38">
                  <c:v>704.41800000000001</c:v>
                </c:pt>
                <c:pt idx="39">
                  <c:v>678.202</c:v>
                </c:pt>
                <c:pt idx="40">
                  <c:v>668.57400000000018</c:v>
                </c:pt>
                <c:pt idx="41">
                  <c:v>671.64599999999996</c:v>
                </c:pt>
                <c:pt idx="42">
                  <c:v>652.30999999999972</c:v>
                </c:pt>
                <c:pt idx="43">
                  <c:v>643.86699999999962</c:v>
                </c:pt>
                <c:pt idx="44">
                  <c:v>645.15499999999997</c:v>
                </c:pt>
                <c:pt idx="45">
                  <c:v>637.31399999999996</c:v>
                </c:pt>
                <c:pt idx="46">
                  <c:v>646.93699999999978</c:v>
                </c:pt>
                <c:pt idx="47">
                  <c:v>674.101</c:v>
                </c:pt>
                <c:pt idx="48">
                  <c:v>690.47900000000004</c:v>
                </c:pt>
                <c:pt idx="52">
                  <c:v>1155.2160000000001</c:v>
                </c:pt>
                <c:pt idx="53">
                  <c:v>1994.627</c:v>
                </c:pt>
                <c:pt idx="54">
                  <c:v>2710.181</c:v>
                </c:pt>
                <c:pt idx="55">
                  <c:v>3154.608999999999</c:v>
                </c:pt>
                <c:pt idx="56">
                  <c:v>3676.4850000000001</c:v>
                </c:pt>
                <c:pt idx="57">
                  <c:v>3784.411000000001</c:v>
                </c:pt>
                <c:pt idx="58">
                  <c:v>3927.282999999999</c:v>
                </c:pt>
                <c:pt idx="59">
                  <c:v>4077.5390000000002</c:v>
                </c:pt>
                <c:pt idx="60">
                  <c:v>4007.2799999999997</c:v>
                </c:pt>
                <c:pt idx="61">
                  <c:v>3337.482</c:v>
                </c:pt>
                <c:pt idx="62">
                  <c:v>2915.9189999999999</c:v>
                </c:pt>
                <c:pt idx="63">
                  <c:v>2802.7190000000001</c:v>
                </c:pt>
                <c:pt idx="67">
                  <c:v>2258.5110000000009</c:v>
                </c:pt>
                <c:pt idx="68">
                  <c:v>2295.1610000000001</c:v>
                </c:pt>
                <c:pt idx="69">
                  <c:v>2536.1859999999997</c:v>
                </c:pt>
                <c:pt idx="70">
                  <c:v>2485.744999999999</c:v>
                </c:pt>
                <c:pt idx="71">
                  <c:v>2386.58</c:v>
                </c:pt>
                <c:pt idx="72">
                  <c:v>2603.7530000000002</c:v>
                </c:pt>
                <c:pt idx="73">
                  <c:v>2719.9259999999999</c:v>
                </c:pt>
                <c:pt idx="74">
                  <c:v>2559.3470000000002</c:v>
                </c:pt>
                <c:pt idx="75">
                  <c:v>2618.8470000000002</c:v>
                </c:pt>
                <c:pt idx="76">
                  <c:v>2546.6239999999998</c:v>
                </c:pt>
                <c:pt idx="77">
                  <c:v>2519.3629999999998</c:v>
                </c:pt>
                <c:pt idx="78">
                  <c:v>2403.0540000000001</c:v>
                </c:pt>
                <c:pt idx="79">
                  <c:v>2363.0509999999999</c:v>
                </c:pt>
                <c:pt idx="80">
                  <c:v>2382.5050000000001</c:v>
                </c:pt>
                <c:pt idx="81">
                  <c:v>2165.8629999999998</c:v>
                </c:pt>
                <c:pt idx="82">
                  <c:v>2112.8300000000008</c:v>
                </c:pt>
                <c:pt idx="83">
                  <c:v>1944.5619999999999</c:v>
                </c:pt>
                <c:pt idx="84">
                  <c:v>1888.962</c:v>
                </c:pt>
                <c:pt idx="85">
                  <c:v>1793.0350000000001</c:v>
                </c:pt>
                <c:pt idx="86">
                  <c:v>1773.4680000000001</c:v>
                </c:pt>
                <c:pt idx="87">
                  <c:v>1593.5539999999999</c:v>
                </c:pt>
                <c:pt idx="88">
                  <c:v>1592.5239999999999</c:v>
                </c:pt>
                <c:pt idx="89">
                  <c:v>1565.9780000000001</c:v>
                </c:pt>
                <c:pt idx="90">
                  <c:v>1536.6619999999998</c:v>
                </c:pt>
                <c:pt idx="91">
                  <c:v>1523.251</c:v>
                </c:pt>
                <c:pt idx="92">
                  <c:v>1447.5619999999999</c:v>
                </c:pt>
                <c:pt idx="93">
                  <c:v>1472.3709999999999</c:v>
                </c:pt>
                <c:pt idx="94">
                  <c:v>1401.2929999999999</c:v>
                </c:pt>
                <c:pt idx="95">
                  <c:v>1434.1439999999998</c:v>
                </c:pt>
                <c:pt idx="96">
                  <c:v>1306.02</c:v>
                </c:pt>
                <c:pt idx="97">
                  <c:v>1265.6369999999999</c:v>
                </c:pt>
                <c:pt idx="98">
                  <c:v>1221.068</c:v>
                </c:pt>
                <c:pt idx="99">
                  <c:v>1194.8119999999999</c:v>
                </c:pt>
                <c:pt idx="100">
                  <c:v>1162.325</c:v>
                </c:pt>
                <c:pt idx="101">
                  <c:v>1149.08</c:v>
                </c:pt>
                <c:pt idx="102">
                  <c:v>1123.3109999999999</c:v>
                </c:pt>
                <c:pt idx="103">
                  <c:v>1109.3439999999998</c:v>
                </c:pt>
                <c:pt idx="104">
                  <c:v>1065.4380000000001</c:v>
                </c:pt>
                <c:pt idx="105">
                  <c:v>1015.6030000000002</c:v>
                </c:pt>
                <c:pt idx="106">
                  <c:v>973.702</c:v>
                </c:pt>
                <c:pt idx="107">
                  <c:v>943.50599999999997</c:v>
                </c:pt>
                <c:pt idx="108">
                  <c:v>888.428</c:v>
                </c:pt>
                <c:pt idx="109">
                  <c:v>848.22199999999998</c:v>
                </c:pt>
                <c:pt idx="110">
                  <c:v>855.62800000000004</c:v>
                </c:pt>
                <c:pt idx="111">
                  <c:v>862.55499999999972</c:v>
                </c:pt>
                <c:pt idx="112">
                  <c:v>814.8689999999998</c:v>
                </c:pt>
                <c:pt idx="113">
                  <c:v>779.49</c:v>
                </c:pt>
                <c:pt idx="114">
                  <c:v>730.12400000000002</c:v>
                </c:pt>
                <c:pt idx="115">
                  <c:v>739.54599999999982</c:v>
                </c:pt>
                <c:pt idx="116">
                  <c:v>707.05</c:v>
                </c:pt>
                <c:pt idx="117">
                  <c:v>710.49699999999996</c:v>
                </c:pt>
                <c:pt idx="118">
                  <c:v>692.12099999999998</c:v>
                </c:pt>
                <c:pt idx="119">
                  <c:v>660.33099999999979</c:v>
                </c:pt>
                <c:pt idx="120">
                  <c:v>639.96299999999962</c:v>
                </c:pt>
                <c:pt idx="121">
                  <c:v>648.68100000000004</c:v>
                </c:pt>
                <c:pt idx="122">
                  <c:v>627.58500000000004</c:v>
                </c:pt>
                <c:pt idx="123">
                  <c:v>615.72500000000002</c:v>
                </c:pt>
                <c:pt idx="124">
                  <c:v>597.80099999999982</c:v>
                </c:pt>
                <c:pt idx="125">
                  <c:v>564.625</c:v>
                </c:pt>
                <c:pt idx="126">
                  <c:v>554.65499999999997</c:v>
                </c:pt>
                <c:pt idx="127">
                  <c:v>553.72500000000002</c:v>
                </c:pt>
                <c:pt idx="128">
                  <c:v>548.01699999999983</c:v>
                </c:pt>
                <c:pt idx="129">
                  <c:v>558.15499999999997</c:v>
                </c:pt>
                <c:pt idx="130">
                  <c:v>512.65800000000002</c:v>
                </c:pt>
                <c:pt idx="131">
                  <c:v>498.08199999999988</c:v>
                </c:pt>
                <c:pt idx="132">
                  <c:v>482.65400000000011</c:v>
                </c:pt>
                <c:pt idx="133">
                  <c:v>485.93599999999975</c:v>
                </c:pt>
                <c:pt idx="134">
                  <c:v>497.95699999999988</c:v>
                </c:pt>
                <c:pt idx="135">
                  <c:v>492.67099999999999</c:v>
                </c:pt>
                <c:pt idx="136">
                  <c:v>486.93799999999987</c:v>
                </c:pt>
                <c:pt idx="137">
                  <c:v>497.4079999999999</c:v>
                </c:pt>
                <c:pt idx="138">
                  <c:v>493.65000000000009</c:v>
                </c:pt>
                <c:pt idx="139">
                  <c:v>474.93699999999984</c:v>
                </c:pt>
                <c:pt idx="140">
                  <c:v>466.36</c:v>
                </c:pt>
                <c:pt idx="141">
                  <c:v>477.74599999999987</c:v>
                </c:pt>
              </c:numCache>
            </c:numRef>
          </c:yVal>
        </c:ser>
        <c:ser>
          <c:idx val="3"/>
          <c:order val="1"/>
          <c:tx>
            <c:strRef>
              <c:f>'[EPA-STDMine-Level 3-2-MiniSipper-ALL DEPLOYMENTS-ALL DATA-FINAL.xls]ALLDATA.dat'!$AL$1</c:f>
              <c:strCache>
                <c:ptCount val="1"/>
                <c:pt idx="0">
                  <c:v>Cu-65</c:v>
                </c:pt>
              </c:strCache>
            </c:strRef>
          </c:tx>
          <c:spPr>
            <a:ln w="12700">
              <a:solidFill>
                <a:srgbClr val="FF0000"/>
              </a:solidFill>
            </a:ln>
          </c:spPr>
          <c:marker>
            <c:symbol val="square"/>
            <c:size val="7"/>
            <c:spPr>
              <a:solidFill>
                <a:srgbClr val="FF0000"/>
              </a:solidFill>
              <a:ln>
                <a:noFill/>
              </a:ln>
            </c:spPr>
          </c:marker>
          <c:xVal>
            <c:numRef>
              <c:f>'[EPA-STDMine-Level 3-2-MiniSipper-ALL DEPLOYMENTS-ALL DATA-FINAL.xls]ALLDATA.dat'!$G$5:$G$146</c:f>
              <c:numCache>
                <c:formatCode>m/d/yy\ h:mm;@</c:formatCode>
                <c:ptCount val="142"/>
                <c:pt idx="0">
                  <c:v>40459.833333333656</c:v>
                </c:pt>
                <c:pt idx="1">
                  <c:v>40458.039518900667</c:v>
                </c:pt>
                <c:pt idx="2">
                  <c:v>40456.245704467648</c:v>
                </c:pt>
                <c:pt idx="3">
                  <c:v>40454.451890034681</c:v>
                </c:pt>
                <c:pt idx="4">
                  <c:v>40452.658075601677</c:v>
                </c:pt>
                <c:pt idx="5">
                  <c:v>40450.864261168681</c:v>
                </c:pt>
                <c:pt idx="6">
                  <c:v>40449.07044673567</c:v>
                </c:pt>
                <c:pt idx="7">
                  <c:v>40447.276632302688</c:v>
                </c:pt>
                <c:pt idx="8">
                  <c:v>40445.482817869692</c:v>
                </c:pt>
                <c:pt idx="9">
                  <c:v>40443.689003436695</c:v>
                </c:pt>
                <c:pt idx="10">
                  <c:v>40441.895189003677</c:v>
                </c:pt>
                <c:pt idx="11">
                  <c:v>40440.101374570688</c:v>
                </c:pt>
                <c:pt idx="12">
                  <c:v>40438.307560137706</c:v>
                </c:pt>
                <c:pt idx="13">
                  <c:v>40436.513745704695</c:v>
                </c:pt>
                <c:pt idx="14">
                  <c:v>40434.719931271706</c:v>
                </c:pt>
                <c:pt idx="15">
                  <c:v>40432.926116838717</c:v>
                </c:pt>
                <c:pt idx="16">
                  <c:v>40431.13230240572</c:v>
                </c:pt>
                <c:pt idx="17">
                  <c:v>40429.338487972731</c:v>
                </c:pt>
                <c:pt idx="18">
                  <c:v>40427.544673539727</c:v>
                </c:pt>
                <c:pt idx="19">
                  <c:v>40425.750859106745</c:v>
                </c:pt>
                <c:pt idx="20">
                  <c:v>40423.957044673734</c:v>
                </c:pt>
                <c:pt idx="21">
                  <c:v>40422.163230240738</c:v>
                </c:pt>
                <c:pt idx="22">
                  <c:v>40420.369415807734</c:v>
                </c:pt>
                <c:pt idx="23">
                  <c:v>40418.575601374745</c:v>
                </c:pt>
                <c:pt idx="24">
                  <c:v>40416.781786941727</c:v>
                </c:pt>
                <c:pt idx="25">
                  <c:v>40414.987972508752</c:v>
                </c:pt>
                <c:pt idx="26">
                  <c:v>40413.194158075756</c:v>
                </c:pt>
                <c:pt idx="27">
                  <c:v>40411.400343642759</c:v>
                </c:pt>
                <c:pt idx="28">
                  <c:v>40409.606529209763</c:v>
                </c:pt>
                <c:pt idx="29">
                  <c:v>40407.812714776788</c:v>
                </c:pt>
                <c:pt idx="30">
                  <c:v>40406.018900343784</c:v>
                </c:pt>
                <c:pt idx="31">
                  <c:v>40404.225085910744</c:v>
                </c:pt>
                <c:pt idx="32">
                  <c:v>40402.431271477792</c:v>
                </c:pt>
                <c:pt idx="33">
                  <c:v>40400.637457044781</c:v>
                </c:pt>
                <c:pt idx="34">
                  <c:v>40398.84364261177</c:v>
                </c:pt>
                <c:pt idx="35">
                  <c:v>40397.049828178802</c:v>
                </c:pt>
                <c:pt idx="36">
                  <c:v>40395.256013745791</c:v>
                </c:pt>
                <c:pt idx="37">
                  <c:v>40393.462199312795</c:v>
                </c:pt>
                <c:pt idx="38">
                  <c:v>40391.668384879784</c:v>
                </c:pt>
                <c:pt idx="39">
                  <c:v>40389.874570446831</c:v>
                </c:pt>
                <c:pt idx="40">
                  <c:v>40388.080756013806</c:v>
                </c:pt>
                <c:pt idx="41">
                  <c:v>40386.286941580795</c:v>
                </c:pt>
                <c:pt idx="42">
                  <c:v>40384.493127147805</c:v>
                </c:pt>
                <c:pt idx="43">
                  <c:v>40382.699312714802</c:v>
                </c:pt>
                <c:pt idx="44">
                  <c:v>40380.90549828182</c:v>
                </c:pt>
                <c:pt idx="45">
                  <c:v>40379.111683848823</c:v>
                </c:pt>
                <c:pt idx="46">
                  <c:v>40377.317869415841</c:v>
                </c:pt>
                <c:pt idx="47">
                  <c:v>40375.52405498283</c:v>
                </c:pt>
                <c:pt idx="48">
                  <c:v>40373.730240549834</c:v>
                </c:pt>
                <c:pt idx="52">
                  <c:v>40695.25</c:v>
                </c:pt>
                <c:pt idx="53">
                  <c:v>40673.840909090926</c:v>
                </c:pt>
                <c:pt idx="54">
                  <c:v>40652.431818181823</c:v>
                </c:pt>
                <c:pt idx="55">
                  <c:v>40631.022727272735</c:v>
                </c:pt>
                <c:pt idx="56">
                  <c:v>40609.613636363632</c:v>
                </c:pt>
                <c:pt idx="57">
                  <c:v>40588.204545454573</c:v>
                </c:pt>
                <c:pt idx="58">
                  <c:v>40566.795454545449</c:v>
                </c:pt>
                <c:pt idx="59">
                  <c:v>40545.386363636382</c:v>
                </c:pt>
                <c:pt idx="60">
                  <c:v>40523.977272727294</c:v>
                </c:pt>
                <c:pt idx="61">
                  <c:v>40502.568181818191</c:v>
                </c:pt>
                <c:pt idx="62">
                  <c:v>40481.159090909117</c:v>
                </c:pt>
                <c:pt idx="63">
                  <c:v>40459.750000000029</c:v>
                </c:pt>
                <c:pt idx="67">
                  <c:v>40834.44444444446</c:v>
                </c:pt>
                <c:pt idx="68">
                  <c:v>40833.44444444446</c:v>
                </c:pt>
                <c:pt idx="69">
                  <c:v>40832.44444444446</c:v>
                </c:pt>
                <c:pt idx="70">
                  <c:v>40831.44444444446</c:v>
                </c:pt>
                <c:pt idx="71">
                  <c:v>40830.44444444446</c:v>
                </c:pt>
                <c:pt idx="72">
                  <c:v>40829.44444444446</c:v>
                </c:pt>
                <c:pt idx="73">
                  <c:v>40828.44444444446</c:v>
                </c:pt>
                <c:pt idx="74">
                  <c:v>40827.44444444446</c:v>
                </c:pt>
                <c:pt idx="75">
                  <c:v>40826.44444444446</c:v>
                </c:pt>
                <c:pt idx="76">
                  <c:v>40825.44444444446</c:v>
                </c:pt>
                <c:pt idx="77">
                  <c:v>40824.44444444446</c:v>
                </c:pt>
                <c:pt idx="78">
                  <c:v>40823.44444444446</c:v>
                </c:pt>
                <c:pt idx="79">
                  <c:v>40822.44444444446</c:v>
                </c:pt>
                <c:pt idx="80">
                  <c:v>40821.44444444446</c:v>
                </c:pt>
                <c:pt idx="81">
                  <c:v>40820.44444444446</c:v>
                </c:pt>
                <c:pt idx="82">
                  <c:v>40819.44444444446</c:v>
                </c:pt>
                <c:pt idx="83">
                  <c:v>40818.44444444446</c:v>
                </c:pt>
                <c:pt idx="84">
                  <c:v>40817.44444444446</c:v>
                </c:pt>
                <c:pt idx="85">
                  <c:v>40816.44444444446</c:v>
                </c:pt>
                <c:pt idx="86">
                  <c:v>40815.44444444446</c:v>
                </c:pt>
                <c:pt idx="87">
                  <c:v>40814.44444444446</c:v>
                </c:pt>
                <c:pt idx="88">
                  <c:v>40813.44444444446</c:v>
                </c:pt>
                <c:pt idx="89">
                  <c:v>40812.44444444446</c:v>
                </c:pt>
                <c:pt idx="90">
                  <c:v>40811.44444444446</c:v>
                </c:pt>
                <c:pt idx="91">
                  <c:v>40810.44444444446</c:v>
                </c:pt>
                <c:pt idx="92">
                  <c:v>40809.44444444446</c:v>
                </c:pt>
                <c:pt idx="93">
                  <c:v>40808.44444444446</c:v>
                </c:pt>
                <c:pt idx="94">
                  <c:v>40807.44444444446</c:v>
                </c:pt>
                <c:pt idx="95">
                  <c:v>40806.44444444446</c:v>
                </c:pt>
                <c:pt idx="96">
                  <c:v>40805.44444444446</c:v>
                </c:pt>
                <c:pt idx="97">
                  <c:v>40804.44444444446</c:v>
                </c:pt>
                <c:pt idx="98">
                  <c:v>40803.44444444446</c:v>
                </c:pt>
                <c:pt idx="99">
                  <c:v>40802.44444444446</c:v>
                </c:pt>
                <c:pt idx="100">
                  <c:v>40801.44444444446</c:v>
                </c:pt>
                <c:pt idx="101">
                  <c:v>40800.44444444446</c:v>
                </c:pt>
                <c:pt idx="102">
                  <c:v>40799.44444444446</c:v>
                </c:pt>
                <c:pt idx="103">
                  <c:v>40798.44444444446</c:v>
                </c:pt>
                <c:pt idx="104">
                  <c:v>40797.44444444446</c:v>
                </c:pt>
                <c:pt idx="105">
                  <c:v>40796.44444444446</c:v>
                </c:pt>
                <c:pt idx="106">
                  <c:v>40795.44444444446</c:v>
                </c:pt>
                <c:pt idx="107">
                  <c:v>40794.44444444446</c:v>
                </c:pt>
                <c:pt idx="108">
                  <c:v>40793.44444444446</c:v>
                </c:pt>
                <c:pt idx="109">
                  <c:v>40792.44444444446</c:v>
                </c:pt>
                <c:pt idx="110">
                  <c:v>40791.44444444446</c:v>
                </c:pt>
                <c:pt idx="111">
                  <c:v>40790.44444444446</c:v>
                </c:pt>
                <c:pt idx="112">
                  <c:v>40789.44444444446</c:v>
                </c:pt>
                <c:pt idx="113">
                  <c:v>40788.44444444446</c:v>
                </c:pt>
                <c:pt idx="114">
                  <c:v>40787.44444444446</c:v>
                </c:pt>
                <c:pt idx="115">
                  <c:v>40786.44444444446</c:v>
                </c:pt>
                <c:pt idx="116">
                  <c:v>40785.44444444446</c:v>
                </c:pt>
                <c:pt idx="117">
                  <c:v>40784.44444444446</c:v>
                </c:pt>
                <c:pt idx="118">
                  <c:v>40783.44444444446</c:v>
                </c:pt>
                <c:pt idx="119">
                  <c:v>40782.44444444446</c:v>
                </c:pt>
                <c:pt idx="120">
                  <c:v>40781.44444444446</c:v>
                </c:pt>
                <c:pt idx="121">
                  <c:v>40780.44444444446</c:v>
                </c:pt>
                <c:pt idx="122">
                  <c:v>40779.44444444446</c:v>
                </c:pt>
                <c:pt idx="123">
                  <c:v>40778.44444444446</c:v>
                </c:pt>
                <c:pt idx="124">
                  <c:v>40777.44444444446</c:v>
                </c:pt>
                <c:pt idx="125">
                  <c:v>40776.44444444446</c:v>
                </c:pt>
                <c:pt idx="126">
                  <c:v>40775.44444444446</c:v>
                </c:pt>
                <c:pt idx="127">
                  <c:v>40774.44444444446</c:v>
                </c:pt>
                <c:pt idx="128">
                  <c:v>40773.44444444446</c:v>
                </c:pt>
                <c:pt idx="129">
                  <c:v>40772.44444444446</c:v>
                </c:pt>
                <c:pt idx="130">
                  <c:v>40771.44444444446</c:v>
                </c:pt>
                <c:pt idx="131">
                  <c:v>40770.44444444446</c:v>
                </c:pt>
                <c:pt idx="132">
                  <c:v>40769.44444444446</c:v>
                </c:pt>
                <c:pt idx="133">
                  <c:v>40768.44444444446</c:v>
                </c:pt>
                <c:pt idx="134">
                  <c:v>40767.44444444446</c:v>
                </c:pt>
                <c:pt idx="135">
                  <c:v>40766.44444444446</c:v>
                </c:pt>
                <c:pt idx="136">
                  <c:v>40765.44444444446</c:v>
                </c:pt>
                <c:pt idx="137">
                  <c:v>40764.44444444446</c:v>
                </c:pt>
                <c:pt idx="138">
                  <c:v>40763.44444444446</c:v>
                </c:pt>
                <c:pt idx="139">
                  <c:v>40762.44444444446</c:v>
                </c:pt>
                <c:pt idx="140">
                  <c:v>40756.94444444446</c:v>
                </c:pt>
                <c:pt idx="141">
                  <c:v>40755.986111111109</c:v>
                </c:pt>
              </c:numCache>
            </c:numRef>
          </c:xVal>
          <c:yVal>
            <c:numRef>
              <c:f>'[EPA-STDMine-Level 3-2-MiniSipper-ALL DEPLOYMENTS-ALL DATA-FINAL.xls]ALLDATA.dat'!$AL$5:$AL$146</c:f>
              <c:numCache>
                <c:formatCode>0.0</c:formatCode>
                <c:ptCount val="142"/>
                <c:pt idx="0">
                  <c:v>655.19100000000003</c:v>
                </c:pt>
                <c:pt idx="1">
                  <c:v>607.6790000000002</c:v>
                </c:pt>
                <c:pt idx="2">
                  <c:v>586.46899999999982</c:v>
                </c:pt>
                <c:pt idx="3">
                  <c:v>590.47799999999972</c:v>
                </c:pt>
                <c:pt idx="4">
                  <c:v>585.63</c:v>
                </c:pt>
                <c:pt idx="5">
                  <c:v>561.49699999999996</c:v>
                </c:pt>
                <c:pt idx="6">
                  <c:v>589.16199999999981</c:v>
                </c:pt>
                <c:pt idx="7">
                  <c:v>556.077</c:v>
                </c:pt>
                <c:pt idx="8">
                  <c:v>517.10400000000004</c:v>
                </c:pt>
                <c:pt idx="9">
                  <c:v>490.77299999999991</c:v>
                </c:pt>
                <c:pt idx="10">
                  <c:v>456.56400000000002</c:v>
                </c:pt>
                <c:pt idx="11">
                  <c:v>444.47499999999991</c:v>
                </c:pt>
                <c:pt idx="12">
                  <c:v>435.23099999999988</c:v>
                </c:pt>
                <c:pt idx="13">
                  <c:v>439.44499999999999</c:v>
                </c:pt>
                <c:pt idx="14">
                  <c:v>426.851</c:v>
                </c:pt>
                <c:pt idx="15">
                  <c:v>413.84199999999993</c:v>
                </c:pt>
                <c:pt idx="16">
                  <c:v>384.88299999999987</c:v>
                </c:pt>
                <c:pt idx="17">
                  <c:v>377.36900000000014</c:v>
                </c:pt>
                <c:pt idx="18">
                  <c:v>367.54300000000001</c:v>
                </c:pt>
                <c:pt idx="19">
                  <c:v>359.48200000000003</c:v>
                </c:pt>
                <c:pt idx="20">
                  <c:v>358.11</c:v>
                </c:pt>
                <c:pt idx="21">
                  <c:v>354.346</c:v>
                </c:pt>
                <c:pt idx="22">
                  <c:v>325.0929999999999</c:v>
                </c:pt>
                <c:pt idx="23">
                  <c:v>327.40599999999989</c:v>
                </c:pt>
                <c:pt idx="24">
                  <c:v>393.11799999999999</c:v>
                </c:pt>
                <c:pt idx="25">
                  <c:v>413.47699999999975</c:v>
                </c:pt>
                <c:pt idx="26">
                  <c:v>435.98799999999989</c:v>
                </c:pt>
                <c:pt idx="27">
                  <c:v>381.57400000000001</c:v>
                </c:pt>
                <c:pt idx="28">
                  <c:v>373.9129999999999</c:v>
                </c:pt>
                <c:pt idx="29">
                  <c:v>375.26900000000001</c:v>
                </c:pt>
                <c:pt idx="30">
                  <c:v>360.322</c:v>
                </c:pt>
                <c:pt idx="31">
                  <c:v>352.63299999999987</c:v>
                </c:pt>
                <c:pt idx="32">
                  <c:v>342.02299999999991</c:v>
                </c:pt>
                <c:pt idx="33">
                  <c:v>334.07799999999986</c:v>
                </c:pt>
                <c:pt idx="34">
                  <c:v>334.36799999999999</c:v>
                </c:pt>
                <c:pt idx="35">
                  <c:v>348.49599999999975</c:v>
                </c:pt>
                <c:pt idx="36">
                  <c:v>368.75</c:v>
                </c:pt>
                <c:pt idx="37">
                  <c:v>379.03</c:v>
                </c:pt>
                <c:pt idx="38">
                  <c:v>375.5329999999999</c:v>
                </c:pt>
                <c:pt idx="39">
                  <c:v>382.589</c:v>
                </c:pt>
                <c:pt idx="40">
                  <c:v>396.67899999999986</c:v>
                </c:pt>
                <c:pt idx="41">
                  <c:v>404.38299999999987</c:v>
                </c:pt>
                <c:pt idx="42">
                  <c:v>415.57900000000001</c:v>
                </c:pt>
                <c:pt idx="43">
                  <c:v>444.99899999999985</c:v>
                </c:pt>
                <c:pt idx="44">
                  <c:v>472.80700000000002</c:v>
                </c:pt>
                <c:pt idx="45">
                  <c:v>561.09500000000003</c:v>
                </c:pt>
                <c:pt idx="46">
                  <c:v>604.51300000000003</c:v>
                </c:pt>
                <c:pt idx="47">
                  <c:v>648.55199999999979</c:v>
                </c:pt>
                <c:pt idx="48">
                  <c:v>669.02499999999998</c:v>
                </c:pt>
                <c:pt idx="52">
                  <c:v>1176.8969999999999</c:v>
                </c:pt>
                <c:pt idx="53">
                  <c:v>2349.2919999999999</c:v>
                </c:pt>
                <c:pt idx="54">
                  <c:v>1292.1399999999999</c:v>
                </c:pt>
                <c:pt idx="55">
                  <c:v>1012.0790000000002</c:v>
                </c:pt>
                <c:pt idx="56">
                  <c:v>1140.444</c:v>
                </c:pt>
                <c:pt idx="57">
                  <c:v>1145.2639999999999</c:v>
                </c:pt>
                <c:pt idx="58">
                  <c:v>1183.912</c:v>
                </c:pt>
                <c:pt idx="59">
                  <c:v>1197.865</c:v>
                </c:pt>
                <c:pt idx="60">
                  <c:v>1123.606</c:v>
                </c:pt>
                <c:pt idx="61">
                  <c:v>833.08199999999999</c:v>
                </c:pt>
                <c:pt idx="62">
                  <c:v>696.35699999999974</c:v>
                </c:pt>
                <c:pt idx="63">
                  <c:v>942.76800000000003</c:v>
                </c:pt>
                <c:pt idx="67">
                  <c:v>498.57599999999991</c:v>
                </c:pt>
                <c:pt idx="68">
                  <c:v>466.96299999999991</c:v>
                </c:pt>
                <c:pt idx="69">
                  <c:v>474.59599999999989</c:v>
                </c:pt>
                <c:pt idx="70">
                  <c:v>466.11700000000002</c:v>
                </c:pt>
                <c:pt idx="71">
                  <c:v>459.36200000000002</c:v>
                </c:pt>
                <c:pt idx="72">
                  <c:v>454.303</c:v>
                </c:pt>
                <c:pt idx="73">
                  <c:v>457.67399999999986</c:v>
                </c:pt>
                <c:pt idx="74">
                  <c:v>454.38799999999986</c:v>
                </c:pt>
                <c:pt idx="75">
                  <c:v>443.79199999999975</c:v>
                </c:pt>
                <c:pt idx="76">
                  <c:v>460.44900000000001</c:v>
                </c:pt>
                <c:pt idx="77">
                  <c:v>447.09</c:v>
                </c:pt>
                <c:pt idx="78">
                  <c:v>439.59699999999975</c:v>
                </c:pt>
                <c:pt idx="79">
                  <c:v>446.61399999999986</c:v>
                </c:pt>
                <c:pt idx="80">
                  <c:v>433.31</c:v>
                </c:pt>
                <c:pt idx="81">
                  <c:v>422.512</c:v>
                </c:pt>
                <c:pt idx="82">
                  <c:v>428.26299999999986</c:v>
                </c:pt>
                <c:pt idx="83">
                  <c:v>411.57499999999999</c:v>
                </c:pt>
                <c:pt idx="84">
                  <c:v>402.26799999999986</c:v>
                </c:pt>
                <c:pt idx="85">
                  <c:v>397.351</c:v>
                </c:pt>
                <c:pt idx="86">
                  <c:v>410.22799999999989</c:v>
                </c:pt>
                <c:pt idx="87">
                  <c:v>381.83300000000003</c:v>
                </c:pt>
                <c:pt idx="88">
                  <c:v>398.61399999999986</c:v>
                </c:pt>
                <c:pt idx="89">
                  <c:v>390.98399999999975</c:v>
                </c:pt>
                <c:pt idx="90">
                  <c:v>394.23699999999985</c:v>
                </c:pt>
                <c:pt idx="91">
                  <c:v>393.4849999999999</c:v>
                </c:pt>
                <c:pt idx="92">
                  <c:v>395.00799999999987</c:v>
                </c:pt>
                <c:pt idx="93">
                  <c:v>403.82900000000001</c:v>
                </c:pt>
                <c:pt idx="94">
                  <c:v>402.387</c:v>
                </c:pt>
                <c:pt idx="95">
                  <c:v>400.55399999999986</c:v>
                </c:pt>
                <c:pt idx="96">
                  <c:v>390.32100000000003</c:v>
                </c:pt>
                <c:pt idx="97">
                  <c:v>388.18</c:v>
                </c:pt>
                <c:pt idx="98">
                  <c:v>386.89499999999987</c:v>
                </c:pt>
                <c:pt idx="99">
                  <c:v>384.7109999999999</c:v>
                </c:pt>
                <c:pt idx="100">
                  <c:v>383.22199999999975</c:v>
                </c:pt>
                <c:pt idx="101">
                  <c:v>390.52</c:v>
                </c:pt>
                <c:pt idx="102">
                  <c:v>380.40599999999989</c:v>
                </c:pt>
                <c:pt idx="103">
                  <c:v>378.82900000000001</c:v>
                </c:pt>
                <c:pt idx="104">
                  <c:v>364.76499999999999</c:v>
                </c:pt>
                <c:pt idx="105">
                  <c:v>365.41199999999975</c:v>
                </c:pt>
                <c:pt idx="106">
                  <c:v>360.39299999999986</c:v>
                </c:pt>
                <c:pt idx="107">
                  <c:v>345.512</c:v>
                </c:pt>
                <c:pt idx="108">
                  <c:v>352.50799999999987</c:v>
                </c:pt>
                <c:pt idx="109">
                  <c:v>332.60700000000008</c:v>
                </c:pt>
                <c:pt idx="110">
                  <c:v>334.05099999999999</c:v>
                </c:pt>
                <c:pt idx="111">
                  <c:v>343.79700000000003</c:v>
                </c:pt>
                <c:pt idx="112">
                  <c:v>332.71199999999988</c:v>
                </c:pt>
                <c:pt idx="113">
                  <c:v>312.666</c:v>
                </c:pt>
                <c:pt idx="114">
                  <c:v>308.0259999999999</c:v>
                </c:pt>
                <c:pt idx="115">
                  <c:v>317.10000000000002</c:v>
                </c:pt>
                <c:pt idx="116">
                  <c:v>305.61099999999999</c:v>
                </c:pt>
                <c:pt idx="117">
                  <c:v>305.56200000000001</c:v>
                </c:pt>
                <c:pt idx="118">
                  <c:v>294.22000000000003</c:v>
                </c:pt>
                <c:pt idx="119">
                  <c:v>284.375</c:v>
                </c:pt>
                <c:pt idx="120">
                  <c:v>289.06599999999986</c:v>
                </c:pt>
                <c:pt idx="121">
                  <c:v>292.92599999999987</c:v>
                </c:pt>
                <c:pt idx="122">
                  <c:v>292.21699999999976</c:v>
                </c:pt>
                <c:pt idx="123">
                  <c:v>290.44799999999987</c:v>
                </c:pt>
                <c:pt idx="124">
                  <c:v>279.38799999999986</c:v>
                </c:pt>
                <c:pt idx="125">
                  <c:v>282.02299999999991</c:v>
                </c:pt>
                <c:pt idx="126">
                  <c:v>278.56299999999999</c:v>
                </c:pt>
                <c:pt idx="127">
                  <c:v>277.3309999999999</c:v>
                </c:pt>
                <c:pt idx="128">
                  <c:v>285.01099999999991</c:v>
                </c:pt>
                <c:pt idx="129">
                  <c:v>292.178</c:v>
                </c:pt>
                <c:pt idx="130">
                  <c:v>286.589</c:v>
                </c:pt>
                <c:pt idx="131">
                  <c:v>288.505</c:v>
                </c:pt>
                <c:pt idx="132">
                  <c:v>287.31700000000001</c:v>
                </c:pt>
                <c:pt idx="133">
                  <c:v>294.17700000000002</c:v>
                </c:pt>
                <c:pt idx="134">
                  <c:v>295.78599999999989</c:v>
                </c:pt>
                <c:pt idx="135">
                  <c:v>302.94299999999993</c:v>
                </c:pt>
                <c:pt idx="136">
                  <c:v>306.76299999999986</c:v>
                </c:pt>
                <c:pt idx="137">
                  <c:v>314.23699999999985</c:v>
                </c:pt>
                <c:pt idx="138">
                  <c:v>335.59399999999988</c:v>
                </c:pt>
                <c:pt idx="139">
                  <c:v>325.39</c:v>
                </c:pt>
                <c:pt idx="140">
                  <c:v>364.91699999999975</c:v>
                </c:pt>
                <c:pt idx="141">
                  <c:v>379.72199999999975</c:v>
                </c:pt>
              </c:numCache>
            </c:numRef>
          </c:yVal>
        </c:ser>
        <c:ser>
          <c:idx val="1"/>
          <c:order val="4"/>
          <c:spPr>
            <a:ln>
              <a:noFill/>
            </a:ln>
          </c:spPr>
          <c:marker>
            <c:symbol val="square"/>
            <c:size val="15"/>
            <c:spPr>
              <a:noFill/>
              <a:ln w="25400">
                <a:solidFill>
                  <a:srgbClr val="FF0000"/>
                </a:solidFill>
              </a:ln>
            </c:spPr>
          </c:marker>
          <c:xVal>
            <c:numRef>
              <c:f>'[EPA-STDMine-Level 3-2-MiniSipper-ALL DEPLOYMENTS-ALL DATA-FINAL.xls]ALLDATA.dat'!$G$163:$G$165</c:f>
              <c:numCache>
                <c:formatCode>m/d/yy\ h:mm;@</c:formatCode>
                <c:ptCount val="3"/>
                <c:pt idx="0">
                  <c:v>40461</c:v>
                </c:pt>
                <c:pt idx="1">
                  <c:v>40403</c:v>
                </c:pt>
                <c:pt idx="2">
                  <c:v>40834</c:v>
                </c:pt>
              </c:numCache>
            </c:numRef>
          </c:xVal>
          <c:yVal>
            <c:numRef>
              <c:f>'[EPA-STDMine-Level 3-2-MiniSipper-ALL DEPLOYMENTS-ALL DATA-FINAL.xls]ALLDATA.dat'!$AL$163:$AL$165</c:f>
              <c:numCache>
                <c:formatCode>0.0</c:formatCode>
                <c:ptCount val="3"/>
                <c:pt idx="0">
                  <c:v>612.428</c:v>
                </c:pt>
                <c:pt idx="1">
                  <c:v>630.06199999999978</c:v>
                </c:pt>
                <c:pt idx="2">
                  <c:v>566.01099999999997</c:v>
                </c:pt>
              </c:numCache>
            </c:numRef>
          </c:yVal>
        </c:ser>
        <c:ser>
          <c:idx val="5"/>
          <c:order val="5"/>
          <c:spPr>
            <a:ln>
              <a:noFill/>
            </a:ln>
          </c:spPr>
          <c:marker>
            <c:symbol val="diamond"/>
            <c:size val="18"/>
            <c:spPr>
              <a:noFill/>
              <a:ln w="25400">
                <a:solidFill>
                  <a:srgbClr val="0000CC"/>
                </a:solidFill>
              </a:ln>
            </c:spPr>
          </c:marker>
          <c:xVal>
            <c:numRef>
              <c:f>'[EPA-STDMine-Level 3-2-MiniSipper-ALL DEPLOYMENTS-ALL DATA-FINAL.xls]ALLDATA.dat'!$G$163:$G$165</c:f>
              <c:numCache>
                <c:formatCode>m/d/yy\ h:mm;@</c:formatCode>
                <c:ptCount val="3"/>
                <c:pt idx="0">
                  <c:v>40461</c:v>
                </c:pt>
                <c:pt idx="1">
                  <c:v>40403</c:v>
                </c:pt>
                <c:pt idx="2">
                  <c:v>40834</c:v>
                </c:pt>
              </c:numCache>
            </c:numRef>
          </c:xVal>
          <c:yVal>
            <c:numRef>
              <c:f>'[EPA-STDMine-Level 3-2-MiniSipper-ALL DEPLOYMENTS-ALL DATA-FINAL.xls]ALLDATA.dat'!$AG$163:$AG$165</c:f>
              <c:numCache>
                <c:formatCode>0.0</c:formatCode>
                <c:ptCount val="3"/>
                <c:pt idx="0">
                  <c:v>2489.4749999999999</c:v>
                </c:pt>
                <c:pt idx="1">
                  <c:v>1140.6559999999999</c:v>
                </c:pt>
                <c:pt idx="2">
                  <c:v>3374.8220000000001</c:v>
                </c:pt>
              </c:numCache>
            </c:numRef>
          </c:yVal>
        </c:ser>
        <c:ser>
          <c:idx val="6"/>
          <c:order val="6"/>
          <c:tx>
            <c:strRef>
              <c:f>'[EPA-STDMine-Level 3-2-MiniSipper-ALL DEPLOYMENTS-ALL DATA-FINAL.xls]STD-Adit-Flow-CT.dat'!$AB$1</c:f>
              <c:strCache>
                <c:ptCount val="1"/>
                <c:pt idx="0">
                  <c:v>Level 1 Flow</c:v>
                </c:pt>
              </c:strCache>
            </c:strRef>
          </c:tx>
          <c:spPr>
            <a:ln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'[EPA-STDMine-Level 3-2-MiniSipper-ALL DEPLOYMENTS-ALL DATA-FINAL.xls]STD-Adit-Flow-CT.dat'!$Y$5:$Y$1045</c:f>
              <c:numCache>
                <c:formatCode>m/d/yyyy</c:formatCode>
                <c:ptCount val="1041"/>
                <c:pt idx="0">
                  <c:v>39606</c:v>
                </c:pt>
                <c:pt idx="1">
                  <c:v>39607</c:v>
                </c:pt>
                <c:pt idx="2">
                  <c:v>39608</c:v>
                </c:pt>
                <c:pt idx="3">
                  <c:v>39609</c:v>
                </c:pt>
                <c:pt idx="4">
                  <c:v>39610</c:v>
                </c:pt>
                <c:pt idx="5">
                  <c:v>39611</c:v>
                </c:pt>
                <c:pt idx="6">
                  <c:v>39612</c:v>
                </c:pt>
                <c:pt idx="7">
                  <c:v>39613</c:v>
                </c:pt>
                <c:pt idx="8">
                  <c:v>39614</c:v>
                </c:pt>
                <c:pt idx="9">
                  <c:v>39615</c:v>
                </c:pt>
                <c:pt idx="10">
                  <c:v>39616</c:v>
                </c:pt>
                <c:pt idx="11">
                  <c:v>39617</c:v>
                </c:pt>
                <c:pt idx="12">
                  <c:v>39618</c:v>
                </c:pt>
                <c:pt idx="13">
                  <c:v>39619</c:v>
                </c:pt>
                <c:pt idx="14">
                  <c:v>39620</c:v>
                </c:pt>
                <c:pt idx="15">
                  <c:v>39621</c:v>
                </c:pt>
                <c:pt idx="16">
                  <c:v>39622</c:v>
                </c:pt>
                <c:pt idx="17">
                  <c:v>39623</c:v>
                </c:pt>
                <c:pt idx="18">
                  <c:v>39624</c:v>
                </c:pt>
                <c:pt idx="19">
                  <c:v>39625</c:v>
                </c:pt>
                <c:pt idx="20">
                  <c:v>39626</c:v>
                </c:pt>
                <c:pt idx="21">
                  <c:v>39627</c:v>
                </c:pt>
                <c:pt idx="22">
                  <c:v>39628</c:v>
                </c:pt>
                <c:pt idx="23">
                  <c:v>39629</c:v>
                </c:pt>
                <c:pt idx="24">
                  <c:v>39630</c:v>
                </c:pt>
                <c:pt idx="25">
                  <c:v>39631</c:v>
                </c:pt>
                <c:pt idx="26">
                  <c:v>39632</c:v>
                </c:pt>
                <c:pt idx="27">
                  <c:v>39633</c:v>
                </c:pt>
                <c:pt idx="28">
                  <c:v>39634</c:v>
                </c:pt>
                <c:pt idx="29">
                  <c:v>39635</c:v>
                </c:pt>
                <c:pt idx="30">
                  <c:v>39636</c:v>
                </c:pt>
                <c:pt idx="31">
                  <c:v>39637</c:v>
                </c:pt>
                <c:pt idx="32">
                  <c:v>39638</c:v>
                </c:pt>
                <c:pt idx="33">
                  <c:v>39639</c:v>
                </c:pt>
                <c:pt idx="34">
                  <c:v>39640</c:v>
                </c:pt>
                <c:pt idx="35">
                  <c:v>39641</c:v>
                </c:pt>
                <c:pt idx="36">
                  <c:v>39642</c:v>
                </c:pt>
                <c:pt idx="37">
                  <c:v>39643</c:v>
                </c:pt>
                <c:pt idx="38">
                  <c:v>39644</c:v>
                </c:pt>
                <c:pt idx="39">
                  <c:v>39645</c:v>
                </c:pt>
                <c:pt idx="40">
                  <c:v>39646</c:v>
                </c:pt>
                <c:pt idx="41">
                  <c:v>39647</c:v>
                </c:pt>
                <c:pt idx="42">
                  <c:v>39648</c:v>
                </c:pt>
                <c:pt idx="43">
                  <c:v>39649</c:v>
                </c:pt>
                <c:pt idx="44">
                  <c:v>39650</c:v>
                </c:pt>
                <c:pt idx="45">
                  <c:v>39651</c:v>
                </c:pt>
                <c:pt idx="46">
                  <c:v>39652</c:v>
                </c:pt>
                <c:pt idx="47">
                  <c:v>39653</c:v>
                </c:pt>
                <c:pt idx="48">
                  <c:v>39654</c:v>
                </c:pt>
                <c:pt idx="49">
                  <c:v>39655</c:v>
                </c:pt>
                <c:pt idx="50">
                  <c:v>39656</c:v>
                </c:pt>
                <c:pt idx="51">
                  <c:v>39657</c:v>
                </c:pt>
                <c:pt idx="52">
                  <c:v>39658</c:v>
                </c:pt>
                <c:pt idx="53">
                  <c:v>39659</c:v>
                </c:pt>
                <c:pt idx="54">
                  <c:v>39736</c:v>
                </c:pt>
                <c:pt idx="55">
                  <c:v>39737</c:v>
                </c:pt>
                <c:pt idx="56">
                  <c:v>39738</c:v>
                </c:pt>
                <c:pt idx="57">
                  <c:v>39739</c:v>
                </c:pt>
                <c:pt idx="58">
                  <c:v>39740</c:v>
                </c:pt>
                <c:pt idx="59">
                  <c:v>39741</c:v>
                </c:pt>
                <c:pt idx="60">
                  <c:v>39742</c:v>
                </c:pt>
                <c:pt idx="61">
                  <c:v>39743</c:v>
                </c:pt>
                <c:pt idx="62">
                  <c:v>39744</c:v>
                </c:pt>
                <c:pt idx="63">
                  <c:v>39745</c:v>
                </c:pt>
                <c:pt idx="64">
                  <c:v>39746</c:v>
                </c:pt>
                <c:pt idx="65">
                  <c:v>39747</c:v>
                </c:pt>
                <c:pt idx="66">
                  <c:v>39748</c:v>
                </c:pt>
                <c:pt idx="67">
                  <c:v>39749</c:v>
                </c:pt>
                <c:pt idx="68">
                  <c:v>39750</c:v>
                </c:pt>
                <c:pt idx="69">
                  <c:v>39751</c:v>
                </c:pt>
                <c:pt idx="70">
                  <c:v>39752</c:v>
                </c:pt>
                <c:pt idx="71">
                  <c:v>39753</c:v>
                </c:pt>
                <c:pt idx="72">
                  <c:v>39754</c:v>
                </c:pt>
                <c:pt idx="73">
                  <c:v>39755</c:v>
                </c:pt>
                <c:pt idx="74">
                  <c:v>39756</c:v>
                </c:pt>
                <c:pt idx="75">
                  <c:v>39757</c:v>
                </c:pt>
                <c:pt idx="76">
                  <c:v>39758</c:v>
                </c:pt>
                <c:pt idx="77">
                  <c:v>39759</c:v>
                </c:pt>
                <c:pt idx="78">
                  <c:v>39760</c:v>
                </c:pt>
                <c:pt idx="79">
                  <c:v>39761</c:v>
                </c:pt>
                <c:pt idx="80">
                  <c:v>39762</c:v>
                </c:pt>
                <c:pt idx="81">
                  <c:v>39763</c:v>
                </c:pt>
                <c:pt idx="82">
                  <c:v>39764</c:v>
                </c:pt>
                <c:pt idx="83">
                  <c:v>39765</c:v>
                </c:pt>
                <c:pt idx="84">
                  <c:v>39766</c:v>
                </c:pt>
                <c:pt idx="85">
                  <c:v>39767</c:v>
                </c:pt>
                <c:pt idx="86">
                  <c:v>39768</c:v>
                </c:pt>
                <c:pt idx="87">
                  <c:v>39769</c:v>
                </c:pt>
                <c:pt idx="88">
                  <c:v>39770</c:v>
                </c:pt>
                <c:pt idx="89">
                  <c:v>39771</c:v>
                </c:pt>
                <c:pt idx="90">
                  <c:v>39772</c:v>
                </c:pt>
                <c:pt idx="91">
                  <c:v>39773</c:v>
                </c:pt>
                <c:pt idx="92">
                  <c:v>39774</c:v>
                </c:pt>
                <c:pt idx="93">
                  <c:v>39775</c:v>
                </c:pt>
                <c:pt idx="94">
                  <c:v>39776</c:v>
                </c:pt>
                <c:pt idx="95">
                  <c:v>39777</c:v>
                </c:pt>
                <c:pt idx="96">
                  <c:v>39778</c:v>
                </c:pt>
                <c:pt idx="97">
                  <c:v>39779</c:v>
                </c:pt>
                <c:pt idx="98">
                  <c:v>39780</c:v>
                </c:pt>
                <c:pt idx="99">
                  <c:v>39781</c:v>
                </c:pt>
                <c:pt idx="100">
                  <c:v>39782</c:v>
                </c:pt>
                <c:pt idx="101">
                  <c:v>39783</c:v>
                </c:pt>
                <c:pt idx="102">
                  <c:v>39784</c:v>
                </c:pt>
                <c:pt idx="103">
                  <c:v>39785</c:v>
                </c:pt>
                <c:pt idx="104">
                  <c:v>39786</c:v>
                </c:pt>
                <c:pt idx="105">
                  <c:v>39787</c:v>
                </c:pt>
                <c:pt idx="106">
                  <c:v>39788</c:v>
                </c:pt>
                <c:pt idx="107">
                  <c:v>39789</c:v>
                </c:pt>
                <c:pt idx="108">
                  <c:v>39790</c:v>
                </c:pt>
                <c:pt idx="109">
                  <c:v>39791</c:v>
                </c:pt>
                <c:pt idx="110">
                  <c:v>39792</c:v>
                </c:pt>
                <c:pt idx="111">
                  <c:v>39793</c:v>
                </c:pt>
                <c:pt idx="112">
                  <c:v>39794</c:v>
                </c:pt>
                <c:pt idx="113">
                  <c:v>39795</c:v>
                </c:pt>
                <c:pt idx="114">
                  <c:v>39796</c:v>
                </c:pt>
                <c:pt idx="115">
                  <c:v>39797</c:v>
                </c:pt>
                <c:pt idx="116">
                  <c:v>39798</c:v>
                </c:pt>
                <c:pt idx="117">
                  <c:v>39799</c:v>
                </c:pt>
                <c:pt idx="118">
                  <c:v>39800</c:v>
                </c:pt>
                <c:pt idx="119">
                  <c:v>39801</c:v>
                </c:pt>
                <c:pt idx="120">
                  <c:v>39802</c:v>
                </c:pt>
                <c:pt idx="121">
                  <c:v>39803</c:v>
                </c:pt>
                <c:pt idx="122">
                  <c:v>39804</c:v>
                </c:pt>
                <c:pt idx="123">
                  <c:v>39805</c:v>
                </c:pt>
                <c:pt idx="124">
                  <c:v>39806</c:v>
                </c:pt>
                <c:pt idx="125">
                  <c:v>39807</c:v>
                </c:pt>
                <c:pt idx="126">
                  <c:v>39808</c:v>
                </c:pt>
                <c:pt idx="127">
                  <c:v>39809</c:v>
                </c:pt>
                <c:pt idx="128">
                  <c:v>39810</c:v>
                </c:pt>
                <c:pt idx="129">
                  <c:v>39811</c:v>
                </c:pt>
                <c:pt idx="130">
                  <c:v>39812</c:v>
                </c:pt>
                <c:pt idx="131">
                  <c:v>39813</c:v>
                </c:pt>
                <c:pt idx="132">
                  <c:v>39814</c:v>
                </c:pt>
                <c:pt idx="133">
                  <c:v>39815</c:v>
                </c:pt>
                <c:pt idx="134">
                  <c:v>39816</c:v>
                </c:pt>
                <c:pt idx="135">
                  <c:v>39817</c:v>
                </c:pt>
                <c:pt idx="136">
                  <c:v>39818</c:v>
                </c:pt>
                <c:pt idx="137">
                  <c:v>39819</c:v>
                </c:pt>
                <c:pt idx="138">
                  <c:v>39820</c:v>
                </c:pt>
                <c:pt idx="139">
                  <c:v>39821</c:v>
                </c:pt>
                <c:pt idx="140">
                  <c:v>39822</c:v>
                </c:pt>
                <c:pt idx="141">
                  <c:v>39823</c:v>
                </c:pt>
                <c:pt idx="142">
                  <c:v>39824</c:v>
                </c:pt>
                <c:pt idx="143">
                  <c:v>39825</c:v>
                </c:pt>
                <c:pt idx="144">
                  <c:v>39826</c:v>
                </c:pt>
                <c:pt idx="145">
                  <c:v>39827</c:v>
                </c:pt>
                <c:pt idx="146">
                  <c:v>39828</c:v>
                </c:pt>
                <c:pt idx="147">
                  <c:v>39829</c:v>
                </c:pt>
                <c:pt idx="148">
                  <c:v>39830</c:v>
                </c:pt>
                <c:pt idx="149">
                  <c:v>39831</c:v>
                </c:pt>
                <c:pt idx="150">
                  <c:v>39832</c:v>
                </c:pt>
                <c:pt idx="151">
                  <c:v>39833</c:v>
                </c:pt>
                <c:pt idx="152">
                  <c:v>39834</c:v>
                </c:pt>
                <c:pt idx="153">
                  <c:v>39835</c:v>
                </c:pt>
                <c:pt idx="154">
                  <c:v>39836</c:v>
                </c:pt>
                <c:pt idx="155">
                  <c:v>39837</c:v>
                </c:pt>
                <c:pt idx="156">
                  <c:v>39838</c:v>
                </c:pt>
                <c:pt idx="157">
                  <c:v>39839</c:v>
                </c:pt>
                <c:pt idx="158">
                  <c:v>39840</c:v>
                </c:pt>
                <c:pt idx="159">
                  <c:v>39841</c:v>
                </c:pt>
                <c:pt idx="160">
                  <c:v>39842</c:v>
                </c:pt>
                <c:pt idx="161">
                  <c:v>39843</c:v>
                </c:pt>
                <c:pt idx="162">
                  <c:v>39844</c:v>
                </c:pt>
                <c:pt idx="163">
                  <c:v>39845</c:v>
                </c:pt>
                <c:pt idx="164">
                  <c:v>39846</c:v>
                </c:pt>
                <c:pt idx="165">
                  <c:v>39847</c:v>
                </c:pt>
                <c:pt idx="166">
                  <c:v>39848</c:v>
                </c:pt>
                <c:pt idx="167">
                  <c:v>39849</c:v>
                </c:pt>
                <c:pt idx="168">
                  <c:v>39850</c:v>
                </c:pt>
                <c:pt idx="169">
                  <c:v>39851</c:v>
                </c:pt>
                <c:pt idx="170">
                  <c:v>39852</c:v>
                </c:pt>
                <c:pt idx="171">
                  <c:v>39853</c:v>
                </c:pt>
                <c:pt idx="172">
                  <c:v>39854</c:v>
                </c:pt>
                <c:pt idx="173">
                  <c:v>39855</c:v>
                </c:pt>
                <c:pt idx="174">
                  <c:v>39856</c:v>
                </c:pt>
                <c:pt idx="175">
                  <c:v>39857</c:v>
                </c:pt>
                <c:pt idx="176">
                  <c:v>39858</c:v>
                </c:pt>
                <c:pt idx="177">
                  <c:v>39859</c:v>
                </c:pt>
                <c:pt idx="178">
                  <c:v>39860</c:v>
                </c:pt>
                <c:pt idx="179">
                  <c:v>39861</c:v>
                </c:pt>
                <c:pt idx="180">
                  <c:v>39862</c:v>
                </c:pt>
                <c:pt idx="181">
                  <c:v>39863</c:v>
                </c:pt>
                <c:pt idx="182">
                  <c:v>39864</c:v>
                </c:pt>
                <c:pt idx="183">
                  <c:v>39865</c:v>
                </c:pt>
                <c:pt idx="184">
                  <c:v>39866</c:v>
                </c:pt>
                <c:pt idx="185">
                  <c:v>39867</c:v>
                </c:pt>
                <c:pt idx="186">
                  <c:v>39868</c:v>
                </c:pt>
                <c:pt idx="187">
                  <c:v>39869</c:v>
                </c:pt>
                <c:pt idx="188">
                  <c:v>39870</c:v>
                </c:pt>
                <c:pt idx="189">
                  <c:v>39871</c:v>
                </c:pt>
                <c:pt idx="190">
                  <c:v>39872</c:v>
                </c:pt>
                <c:pt idx="191">
                  <c:v>39873</c:v>
                </c:pt>
                <c:pt idx="192">
                  <c:v>39874</c:v>
                </c:pt>
                <c:pt idx="193">
                  <c:v>39875</c:v>
                </c:pt>
                <c:pt idx="194">
                  <c:v>39876</c:v>
                </c:pt>
                <c:pt idx="195">
                  <c:v>39877</c:v>
                </c:pt>
                <c:pt idx="196">
                  <c:v>39878</c:v>
                </c:pt>
                <c:pt idx="197">
                  <c:v>39879</c:v>
                </c:pt>
                <c:pt idx="198">
                  <c:v>39880</c:v>
                </c:pt>
                <c:pt idx="199">
                  <c:v>39881</c:v>
                </c:pt>
                <c:pt idx="200">
                  <c:v>39882</c:v>
                </c:pt>
                <c:pt idx="201">
                  <c:v>39883</c:v>
                </c:pt>
                <c:pt idx="202">
                  <c:v>39884</c:v>
                </c:pt>
                <c:pt idx="203">
                  <c:v>39885</c:v>
                </c:pt>
                <c:pt idx="204">
                  <c:v>39886</c:v>
                </c:pt>
                <c:pt idx="205">
                  <c:v>39887</c:v>
                </c:pt>
                <c:pt idx="206">
                  <c:v>39888</c:v>
                </c:pt>
                <c:pt idx="207">
                  <c:v>39889</c:v>
                </c:pt>
                <c:pt idx="208">
                  <c:v>39890</c:v>
                </c:pt>
                <c:pt idx="209">
                  <c:v>39891</c:v>
                </c:pt>
                <c:pt idx="210">
                  <c:v>39892</c:v>
                </c:pt>
                <c:pt idx="211">
                  <c:v>39893</c:v>
                </c:pt>
                <c:pt idx="212">
                  <c:v>39894</c:v>
                </c:pt>
                <c:pt idx="213">
                  <c:v>39895</c:v>
                </c:pt>
                <c:pt idx="214">
                  <c:v>39896</c:v>
                </c:pt>
                <c:pt idx="215">
                  <c:v>39897</c:v>
                </c:pt>
                <c:pt idx="216">
                  <c:v>39898</c:v>
                </c:pt>
                <c:pt idx="217">
                  <c:v>39899</c:v>
                </c:pt>
                <c:pt idx="218">
                  <c:v>39900</c:v>
                </c:pt>
                <c:pt idx="219">
                  <c:v>39901</c:v>
                </c:pt>
                <c:pt idx="220">
                  <c:v>39902</c:v>
                </c:pt>
                <c:pt idx="221">
                  <c:v>39903</c:v>
                </c:pt>
                <c:pt idx="222">
                  <c:v>39904</c:v>
                </c:pt>
                <c:pt idx="223">
                  <c:v>39905</c:v>
                </c:pt>
                <c:pt idx="224">
                  <c:v>39906</c:v>
                </c:pt>
                <c:pt idx="225">
                  <c:v>39907</c:v>
                </c:pt>
                <c:pt idx="226">
                  <c:v>39908</c:v>
                </c:pt>
                <c:pt idx="227">
                  <c:v>39909</c:v>
                </c:pt>
                <c:pt idx="228">
                  <c:v>39910</c:v>
                </c:pt>
                <c:pt idx="229">
                  <c:v>39911</c:v>
                </c:pt>
                <c:pt idx="230">
                  <c:v>39912</c:v>
                </c:pt>
                <c:pt idx="231">
                  <c:v>39913</c:v>
                </c:pt>
                <c:pt idx="232">
                  <c:v>39914</c:v>
                </c:pt>
                <c:pt idx="233">
                  <c:v>39915</c:v>
                </c:pt>
                <c:pt idx="234">
                  <c:v>39916</c:v>
                </c:pt>
                <c:pt idx="235">
                  <c:v>39917</c:v>
                </c:pt>
                <c:pt idx="236">
                  <c:v>39918</c:v>
                </c:pt>
                <c:pt idx="237">
                  <c:v>39919</c:v>
                </c:pt>
                <c:pt idx="238">
                  <c:v>39920</c:v>
                </c:pt>
                <c:pt idx="239">
                  <c:v>39921</c:v>
                </c:pt>
                <c:pt idx="240">
                  <c:v>39922</c:v>
                </c:pt>
                <c:pt idx="241">
                  <c:v>39923</c:v>
                </c:pt>
                <c:pt idx="242">
                  <c:v>39924</c:v>
                </c:pt>
                <c:pt idx="243">
                  <c:v>39925</c:v>
                </c:pt>
                <c:pt idx="244">
                  <c:v>39926</c:v>
                </c:pt>
                <c:pt idx="245">
                  <c:v>39927</c:v>
                </c:pt>
                <c:pt idx="246">
                  <c:v>39928</c:v>
                </c:pt>
                <c:pt idx="247">
                  <c:v>39929</c:v>
                </c:pt>
                <c:pt idx="248">
                  <c:v>39930</c:v>
                </c:pt>
                <c:pt idx="249">
                  <c:v>39931</c:v>
                </c:pt>
                <c:pt idx="250">
                  <c:v>39932</c:v>
                </c:pt>
                <c:pt idx="251">
                  <c:v>39933</c:v>
                </c:pt>
                <c:pt idx="252">
                  <c:v>39934</c:v>
                </c:pt>
                <c:pt idx="253">
                  <c:v>39935</c:v>
                </c:pt>
                <c:pt idx="254">
                  <c:v>39936</c:v>
                </c:pt>
                <c:pt idx="255">
                  <c:v>39937</c:v>
                </c:pt>
                <c:pt idx="256">
                  <c:v>39938</c:v>
                </c:pt>
                <c:pt idx="257">
                  <c:v>39939</c:v>
                </c:pt>
                <c:pt idx="258">
                  <c:v>39940</c:v>
                </c:pt>
                <c:pt idx="259">
                  <c:v>39941</c:v>
                </c:pt>
                <c:pt idx="260">
                  <c:v>39942</c:v>
                </c:pt>
                <c:pt idx="261">
                  <c:v>39943</c:v>
                </c:pt>
                <c:pt idx="262">
                  <c:v>39944</c:v>
                </c:pt>
                <c:pt idx="263">
                  <c:v>39945</c:v>
                </c:pt>
                <c:pt idx="264">
                  <c:v>39946</c:v>
                </c:pt>
                <c:pt idx="265">
                  <c:v>39947</c:v>
                </c:pt>
                <c:pt idx="266">
                  <c:v>39948</c:v>
                </c:pt>
                <c:pt idx="267">
                  <c:v>39949</c:v>
                </c:pt>
                <c:pt idx="268">
                  <c:v>39950</c:v>
                </c:pt>
                <c:pt idx="269">
                  <c:v>39951</c:v>
                </c:pt>
                <c:pt idx="270">
                  <c:v>39952</c:v>
                </c:pt>
                <c:pt idx="271">
                  <c:v>39953</c:v>
                </c:pt>
                <c:pt idx="272">
                  <c:v>39954</c:v>
                </c:pt>
                <c:pt idx="273">
                  <c:v>39955</c:v>
                </c:pt>
                <c:pt idx="274">
                  <c:v>39956</c:v>
                </c:pt>
                <c:pt idx="275">
                  <c:v>39957</c:v>
                </c:pt>
                <c:pt idx="276">
                  <c:v>39958</c:v>
                </c:pt>
                <c:pt idx="277">
                  <c:v>39959</c:v>
                </c:pt>
                <c:pt idx="278">
                  <c:v>39960</c:v>
                </c:pt>
                <c:pt idx="279">
                  <c:v>39961</c:v>
                </c:pt>
                <c:pt idx="280">
                  <c:v>39962</c:v>
                </c:pt>
                <c:pt idx="281">
                  <c:v>39963</c:v>
                </c:pt>
                <c:pt idx="282">
                  <c:v>39964</c:v>
                </c:pt>
                <c:pt idx="283">
                  <c:v>39965</c:v>
                </c:pt>
                <c:pt idx="284">
                  <c:v>39966</c:v>
                </c:pt>
                <c:pt idx="285">
                  <c:v>39967</c:v>
                </c:pt>
                <c:pt idx="286">
                  <c:v>39968</c:v>
                </c:pt>
                <c:pt idx="287">
                  <c:v>39969</c:v>
                </c:pt>
                <c:pt idx="288">
                  <c:v>39970</c:v>
                </c:pt>
                <c:pt idx="289">
                  <c:v>39971</c:v>
                </c:pt>
                <c:pt idx="290">
                  <c:v>39972</c:v>
                </c:pt>
                <c:pt idx="291">
                  <c:v>39973</c:v>
                </c:pt>
                <c:pt idx="292">
                  <c:v>39974</c:v>
                </c:pt>
                <c:pt idx="293">
                  <c:v>39975</c:v>
                </c:pt>
                <c:pt idx="294">
                  <c:v>39976</c:v>
                </c:pt>
                <c:pt idx="295">
                  <c:v>39977</c:v>
                </c:pt>
                <c:pt idx="296">
                  <c:v>39978</c:v>
                </c:pt>
                <c:pt idx="297">
                  <c:v>39979</c:v>
                </c:pt>
                <c:pt idx="298">
                  <c:v>39980</c:v>
                </c:pt>
                <c:pt idx="299">
                  <c:v>39981</c:v>
                </c:pt>
                <c:pt idx="300">
                  <c:v>40094</c:v>
                </c:pt>
                <c:pt idx="301">
                  <c:v>40095</c:v>
                </c:pt>
                <c:pt idx="302">
                  <c:v>40096</c:v>
                </c:pt>
                <c:pt idx="303">
                  <c:v>40097</c:v>
                </c:pt>
                <c:pt idx="304">
                  <c:v>40098</c:v>
                </c:pt>
                <c:pt idx="305">
                  <c:v>40099</c:v>
                </c:pt>
                <c:pt idx="306">
                  <c:v>40100</c:v>
                </c:pt>
                <c:pt idx="307">
                  <c:v>40101</c:v>
                </c:pt>
                <c:pt idx="308">
                  <c:v>40102</c:v>
                </c:pt>
                <c:pt idx="309">
                  <c:v>40103</c:v>
                </c:pt>
                <c:pt idx="310">
                  <c:v>40104</c:v>
                </c:pt>
                <c:pt idx="311">
                  <c:v>40105</c:v>
                </c:pt>
                <c:pt idx="312">
                  <c:v>40106</c:v>
                </c:pt>
                <c:pt idx="313">
                  <c:v>40107</c:v>
                </c:pt>
                <c:pt idx="314">
                  <c:v>40108</c:v>
                </c:pt>
                <c:pt idx="315">
                  <c:v>40109</c:v>
                </c:pt>
                <c:pt idx="316">
                  <c:v>40110</c:v>
                </c:pt>
                <c:pt idx="317">
                  <c:v>40111</c:v>
                </c:pt>
                <c:pt idx="318">
                  <c:v>40112</c:v>
                </c:pt>
                <c:pt idx="319">
                  <c:v>40113</c:v>
                </c:pt>
                <c:pt idx="320">
                  <c:v>40114</c:v>
                </c:pt>
                <c:pt idx="321">
                  <c:v>40115</c:v>
                </c:pt>
                <c:pt idx="322">
                  <c:v>40116</c:v>
                </c:pt>
                <c:pt idx="323">
                  <c:v>40117</c:v>
                </c:pt>
                <c:pt idx="324">
                  <c:v>40118</c:v>
                </c:pt>
                <c:pt idx="325">
                  <c:v>40119</c:v>
                </c:pt>
                <c:pt idx="326">
                  <c:v>40120</c:v>
                </c:pt>
                <c:pt idx="327">
                  <c:v>40121</c:v>
                </c:pt>
                <c:pt idx="328">
                  <c:v>40122</c:v>
                </c:pt>
                <c:pt idx="329">
                  <c:v>40123</c:v>
                </c:pt>
                <c:pt idx="330">
                  <c:v>40124</c:v>
                </c:pt>
                <c:pt idx="331">
                  <c:v>40125</c:v>
                </c:pt>
                <c:pt idx="332">
                  <c:v>40126</c:v>
                </c:pt>
                <c:pt idx="333">
                  <c:v>40127</c:v>
                </c:pt>
                <c:pt idx="334">
                  <c:v>40128</c:v>
                </c:pt>
                <c:pt idx="335">
                  <c:v>40129</c:v>
                </c:pt>
                <c:pt idx="336">
                  <c:v>40130</c:v>
                </c:pt>
                <c:pt idx="337">
                  <c:v>40131</c:v>
                </c:pt>
                <c:pt idx="338">
                  <c:v>40132</c:v>
                </c:pt>
                <c:pt idx="339">
                  <c:v>40133</c:v>
                </c:pt>
                <c:pt idx="340">
                  <c:v>40134</c:v>
                </c:pt>
                <c:pt idx="341">
                  <c:v>40135</c:v>
                </c:pt>
                <c:pt idx="342">
                  <c:v>40136</c:v>
                </c:pt>
                <c:pt idx="343">
                  <c:v>40137</c:v>
                </c:pt>
                <c:pt idx="344">
                  <c:v>40138</c:v>
                </c:pt>
                <c:pt idx="345">
                  <c:v>40139</c:v>
                </c:pt>
                <c:pt idx="346">
                  <c:v>40140</c:v>
                </c:pt>
                <c:pt idx="347">
                  <c:v>40141</c:v>
                </c:pt>
                <c:pt idx="348">
                  <c:v>40142</c:v>
                </c:pt>
                <c:pt idx="349">
                  <c:v>40143</c:v>
                </c:pt>
                <c:pt idx="350">
                  <c:v>40144</c:v>
                </c:pt>
                <c:pt idx="351">
                  <c:v>40145</c:v>
                </c:pt>
                <c:pt idx="352">
                  <c:v>40146</c:v>
                </c:pt>
                <c:pt idx="353">
                  <c:v>40147</c:v>
                </c:pt>
                <c:pt idx="354">
                  <c:v>40148</c:v>
                </c:pt>
                <c:pt idx="355">
                  <c:v>40149</c:v>
                </c:pt>
                <c:pt idx="356">
                  <c:v>40150</c:v>
                </c:pt>
                <c:pt idx="357">
                  <c:v>40151</c:v>
                </c:pt>
                <c:pt idx="358">
                  <c:v>40152</c:v>
                </c:pt>
                <c:pt idx="359">
                  <c:v>40153</c:v>
                </c:pt>
                <c:pt idx="360">
                  <c:v>40154</c:v>
                </c:pt>
                <c:pt idx="361">
                  <c:v>40155</c:v>
                </c:pt>
                <c:pt idx="362">
                  <c:v>40156</c:v>
                </c:pt>
                <c:pt idx="363">
                  <c:v>40157</c:v>
                </c:pt>
                <c:pt idx="364">
                  <c:v>40158</c:v>
                </c:pt>
                <c:pt idx="365">
                  <c:v>40159</c:v>
                </c:pt>
                <c:pt idx="366">
                  <c:v>40160</c:v>
                </c:pt>
                <c:pt idx="367">
                  <c:v>40161</c:v>
                </c:pt>
                <c:pt idx="368">
                  <c:v>40162</c:v>
                </c:pt>
                <c:pt idx="369">
                  <c:v>40163</c:v>
                </c:pt>
                <c:pt idx="370">
                  <c:v>40164</c:v>
                </c:pt>
                <c:pt idx="371">
                  <c:v>40165</c:v>
                </c:pt>
                <c:pt idx="372">
                  <c:v>40166</c:v>
                </c:pt>
                <c:pt idx="373">
                  <c:v>40167</c:v>
                </c:pt>
                <c:pt idx="374">
                  <c:v>40168</c:v>
                </c:pt>
                <c:pt idx="375">
                  <c:v>40169</c:v>
                </c:pt>
                <c:pt idx="376">
                  <c:v>40170</c:v>
                </c:pt>
                <c:pt idx="377">
                  <c:v>40171</c:v>
                </c:pt>
                <c:pt idx="378">
                  <c:v>40172</c:v>
                </c:pt>
                <c:pt idx="379">
                  <c:v>40173</c:v>
                </c:pt>
                <c:pt idx="380">
                  <c:v>40174</c:v>
                </c:pt>
                <c:pt idx="381">
                  <c:v>40175</c:v>
                </c:pt>
                <c:pt idx="382">
                  <c:v>40176</c:v>
                </c:pt>
                <c:pt idx="383">
                  <c:v>40177</c:v>
                </c:pt>
                <c:pt idx="384">
                  <c:v>40178</c:v>
                </c:pt>
                <c:pt idx="385">
                  <c:v>40179</c:v>
                </c:pt>
                <c:pt idx="386">
                  <c:v>40180</c:v>
                </c:pt>
                <c:pt idx="387">
                  <c:v>40181</c:v>
                </c:pt>
                <c:pt idx="388">
                  <c:v>40182</c:v>
                </c:pt>
                <c:pt idx="389">
                  <c:v>40183</c:v>
                </c:pt>
                <c:pt idx="390">
                  <c:v>40184</c:v>
                </c:pt>
                <c:pt idx="391">
                  <c:v>40185</c:v>
                </c:pt>
                <c:pt idx="392">
                  <c:v>40186</c:v>
                </c:pt>
                <c:pt idx="393">
                  <c:v>40187</c:v>
                </c:pt>
                <c:pt idx="394">
                  <c:v>40188</c:v>
                </c:pt>
                <c:pt idx="395">
                  <c:v>40189</c:v>
                </c:pt>
                <c:pt idx="396">
                  <c:v>40190</c:v>
                </c:pt>
                <c:pt idx="397">
                  <c:v>40191</c:v>
                </c:pt>
                <c:pt idx="398">
                  <c:v>40192</c:v>
                </c:pt>
                <c:pt idx="399">
                  <c:v>40193</c:v>
                </c:pt>
                <c:pt idx="400">
                  <c:v>40194</c:v>
                </c:pt>
                <c:pt idx="401">
                  <c:v>40195</c:v>
                </c:pt>
                <c:pt idx="402">
                  <c:v>40196</c:v>
                </c:pt>
                <c:pt idx="403">
                  <c:v>40197</c:v>
                </c:pt>
                <c:pt idx="404">
                  <c:v>40198</c:v>
                </c:pt>
                <c:pt idx="405">
                  <c:v>40199</c:v>
                </c:pt>
                <c:pt idx="406">
                  <c:v>40200</c:v>
                </c:pt>
                <c:pt idx="407">
                  <c:v>40201</c:v>
                </c:pt>
                <c:pt idx="408">
                  <c:v>40202</c:v>
                </c:pt>
                <c:pt idx="409">
                  <c:v>40203</c:v>
                </c:pt>
                <c:pt idx="410">
                  <c:v>40204</c:v>
                </c:pt>
                <c:pt idx="411">
                  <c:v>40205</c:v>
                </c:pt>
                <c:pt idx="412">
                  <c:v>40206</c:v>
                </c:pt>
                <c:pt idx="413">
                  <c:v>40207</c:v>
                </c:pt>
                <c:pt idx="414">
                  <c:v>40208</c:v>
                </c:pt>
                <c:pt idx="415">
                  <c:v>40209</c:v>
                </c:pt>
                <c:pt idx="416">
                  <c:v>40210</c:v>
                </c:pt>
                <c:pt idx="417">
                  <c:v>40211</c:v>
                </c:pt>
                <c:pt idx="418">
                  <c:v>40212</c:v>
                </c:pt>
                <c:pt idx="419">
                  <c:v>40213</c:v>
                </c:pt>
                <c:pt idx="420">
                  <c:v>40214</c:v>
                </c:pt>
                <c:pt idx="421">
                  <c:v>40215</c:v>
                </c:pt>
                <c:pt idx="422">
                  <c:v>40216</c:v>
                </c:pt>
                <c:pt idx="423">
                  <c:v>40217</c:v>
                </c:pt>
                <c:pt idx="424">
                  <c:v>40218</c:v>
                </c:pt>
                <c:pt idx="425">
                  <c:v>40219</c:v>
                </c:pt>
                <c:pt idx="426">
                  <c:v>40220</c:v>
                </c:pt>
                <c:pt idx="427">
                  <c:v>40221</c:v>
                </c:pt>
                <c:pt idx="428">
                  <c:v>40222</c:v>
                </c:pt>
                <c:pt idx="429">
                  <c:v>40223</c:v>
                </c:pt>
                <c:pt idx="430">
                  <c:v>40224</c:v>
                </c:pt>
                <c:pt idx="431">
                  <c:v>40225</c:v>
                </c:pt>
                <c:pt idx="432">
                  <c:v>40226</c:v>
                </c:pt>
                <c:pt idx="433">
                  <c:v>40227</c:v>
                </c:pt>
                <c:pt idx="434">
                  <c:v>40228</c:v>
                </c:pt>
                <c:pt idx="435">
                  <c:v>40229</c:v>
                </c:pt>
                <c:pt idx="436">
                  <c:v>40230</c:v>
                </c:pt>
                <c:pt idx="437">
                  <c:v>40231</c:v>
                </c:pt>
                <c:pt idx="438">
                  <c:v>40232</c:v>
                </c:pt>
                <c:pt idx="439">
                  <c:v>40233</c:v>
                </c:pt>
                <c:pt idx="440">
                  <c:v>40234</c:v>
                </c:pt>
                <c:pt idx="441">
                  <c:v>40235</c:v>
                </c:pt>
                <c:pt idx="442">
                  <c:v>40236</c:v>
                </c:pt>
                <c:pt idx="443">
                  <c:v>40237</c:v>
                </c:pt>
                <c:pt idx="444">
                  <c:v>40238</c:v>
                </c:pt>
                <c:pt idx="445">
                  <c:v>40239</c:v>
                </c:pt>
                <c:pt idx="446">
                  <c:v>40240</c:v>
                </c:pt>
                <c:pt idx="447">
                  <c:v>40241</c:v>
                </c:pt>
                <c:pt idx="448">
                  <c:v>40242</c:v>
                </c:pt>
                <c:pt idx="449">
                  <c:v>40243</c:v>
                </c:pt>
                <c:pt idx="450">
                  <c:v>40244</c:v>
                </c:pt>
                <c:pt idx="451">
                  <c:v>40245</c:v>
                </c:pt>
                <c:pt idx="452">
                  <c:v>40246</c:v>
                </c:pt>
                <c:pt idx="453">
                  <c:v>40247</c:v>
                </c:pt>
                <c:pt idx="454">
                  <c:v>40248</c:v>
                </c:pt>
                <c:pt idx="455">
                  <c:v>40249</c:v>
                </c:pt>
                <c:pt idx="456">
                  <c:v>40250</c:v>
                </c:pt>
                <c:pt idx="457">
                  <c:v>40251</c:v>
                </c:pt>
                <c:pt idx="458">
                  <c:v>40252</c:v>
                </c:pt>
                <c:pt idx="459">
                  <c:v>40253</c:v>
                </c:pt>
                <c:pt idx="460">
                  <c:v>40254</c:v>
                </c:pt>
                <c:pt idx="461">
                  <c:v>40255</c:v>
                </c:pt>
                <c:pt idx="462">
                  <c:v>40256</c:v>
                </c:pt>
                <c:pt idx="463">
                  <c:v>40257</c:v>
                </c:pt>
                <c:pt idx="464">
                  <c:v>40258</c:v>
                </c:pt>
                <c:pt idx="465">
                  <c:v>40259</c:v>
                </c:pt>
                <c:pt idx="466">
                  <c:v>40260</c:v>
                </c:pt>
                <c:pt idx="467">
                  <c:v>40261</c:v>
                </c:pt>
                <c:pt idx="468">
                  <c:v>40262</c:v>
                </c:pt>
                <c:pt idx="469">
                  <c:v>40263</c:v>
                </c:pt>
                <c:pt idx="470">
                  <c:v>40264</c:v>
                </c:pt>
                <c:pt idx="471">
                  <c:v>40265</c:v>
                </c:pt>
                <c:pt idx="472">
                  <c:v>40266</c:v>
                </c:pt>
                <c:pt idx="473">
                  <c:v>40267</c:v>
                </c:pt>
                <c:pt idx="474">
                  <c:v>40268</c:v>
                </c:pt>
                <c:pt idx="475">
                  <c:v>40269</c:v>
                </c:pt>
                <c:pt idx="476">
                  <c:v>40270</c:v>
                </c:pt>
                <c:pt idx="477">
                  <c:v>40271</c:v>
                </c:pt>
                <c:pt idx="478">
                  <c:v>40272</c:v>
                </c:pt>
                <c:pt idx="479">
                  <c:v>40273</c:v>
                </c:pt>
                <c:pt idx="480">
                  <c:v>40274</c:v>
                </c:pt>
                <c:pt idx="481">
                  <c:v>40275</c:v>
                </c:pt>
                <c:pt idx="482">
                  <c:v>40276</c:v>
                </c:pt>
                <c:pt idx="483">
                  <c:v>40277</c:v>
                </c:pt>
                <c:pt idx="484">
                  <c:v>40278</c:v>
                </c:pt>
                <c:pt idx="485">
                  <c:v>40279</c:v>
                </c:pt>
                <c:pt idx="486">
                  <c:v>40280</c:v>
                </c:pt>
                <c:pt idx="487">
                  <c:v>40281</c:v>
                </c:pt>
                <c:pt idx="488">
                  <c:v>40282</c:v>
                </c:pt>
                <c:pt idx="489">
                  <c:v>40283</c:v>
                </c:pt>
                <c:pt idx="490">
                  <c:v>40284</c:v>
                </c:pt>
                <c:pt idx="491">
                  <c:v>40285</c:v>
                </c:pt>
                <c:pt idx="492">
                  <c:v>40286</c:v>
                </c:pt>
                <c:pt idx="493">
                  <c:v>40287</c:v>
                </c:pt>
                <c:pt idx="494">
                  <c:v>40288</c:v>
                </c:pt>
                <c:pt idx="495">
                  <c:v>40289</c:v>
                </c:pt>
                <c:pt idx="496">
                  <c:v>40290</c:v>
                </c:pt>
                <c:pt idx="497">
                  <c:v>40291</c:v>
                </c:pt>
                <c:pt idx="498">
                  <c:v>40292</c:v>
                </c:pt>
                <c:pt idx="499">
                  <c:v>40293</c:v>
                </c:pt>
                <c:pt idx="500">
                  <c:v>40294</c:v>
                </c:pt>
                <c:pt idx="501">
                  <c:v>40295</c:v>
                </c:pt>
                <c:pt idx="502">
                  <c:v>40296</c:v>
                </c:pt>
                <c:pt idx="503">
                  <c:v>40297</c:v>
                </c:pt>
                <c:pt idx="504">
                  <c:v>40298</c:v>
                </c:pt>
                <c:pt idx="505">
                  <c:v>40299</c:v>
                </c:pt>
                <c:pt idx="506">
                  <c:v>40300</c:v>
                </c:pt>
                <c:pt idx="507">
                  <c:v>40301</c:v>
                </c:pt>
                <c:pt idx="508">
                  <c:v>40302</c:v>
                </c:pt>
                <c:pt idx="509">
                  <c:v>40303</c:v>
                </c:pt>
                <c:pt idx="510">
                  <c:v>40304</c:v>
                </c:pt>
                <c:pt idx="511">
                  <c:v>40305</c:v>
                </c:pt>
                <c:pt idx="512">
                  <c:v>40306</c:v>
                </c:pt>
                <c:pt idx="513">
                  <c:v>40307</c:v>
                </c:pt>
                <c:pt idx="514">
                  <c:v>40308</c:v>
                </c:pt>
                <c:pt idx="515">
                  <c:v>40309</c:v>
                </c:pt>
                <c:pt idx="516">
                  <c:v>40310</c:v>
                </c:pt>
                <c:pt idx="517">
                  <c:v>40311</c:v>
                </c:pt>
                <c:pt idx="518">
                  <c:v>40312</c:v>
                </c:pt>
                <c:pt idx="519">
                  <c:v>40313</c:v>
                </c:pt>
                <c:pt idx="520">
                  <c:v>40314</c:v>
                </c:pt>
                <c:pt idx="521">
                  <c:v>40315</c:v>
                </c:pt>
                <c:pt idx="522">
                  <c:v>40316</c:v>
                </c:pt>
                <c:pt idx="523">
                  <c:v>40317</c:v>
                </c:pt>
                <c:pt idx="524">
                  <c:v>40318</c:v>
                </c:pt>
                <c:pt idx="525">
                  <c:v>40319</c:v>
                </c:pt>
                <c:pt idx="526">
                  <c:v>40320</c:v>
                </c:pt>
                <c:pt idx="527">
                  <c:v>40321</c:v>
                </c:pt>
                <c:pt idx="528">
                  <c:v>40322</c:v>
                </c:pt>
                <c:pt idx="529">
                  <c:v>40323</c:v>
                </c:pt>
                <c:pt idx="530">
                  <c:v>40324</c:v>
                </c:pt>
                <c:pt idx="531">
                  <c:v>40325</c:v>
                </c:pt>
                <c:pt idx="532">
                  <c:v>40326</c:v>
                </c:pt>
                <c:pt idx="533">
                  <c:v>40327</c:v>
                </c:pt>
                <c:pt idx="534">
                  <c:v>40328</c:v>
                </c:pt>
                <c:pt idx="535">
                  <c:v>40329</c:v>
                </c:pt>
                <c:pt idx="536">
                  <c:v>40330</c:v>
                </c:pt>
                <c:pt idx="537">
                  <c:v>40331</c:v>
                </c:pt>
                <c:pt idx="538">
                  <c:v>40332</c:v>
                </c:pt>
                <c:pt idx="539">
                  <c:v>40333</c:v>
                </c:pt>
                <c:pt idx="540">
                  <c:v>40334</c:v>
                </c:pt>
                <c:pt idx="541">
                  <c:v>40335</c:v>
                </c:pt>
                <c:pt idx="542">
                  <c:v>40336</c:v>
                </c:pt>
                <c:pt idx="543">
                  <c:v>40337</c:v>
                </c:pt>
                <c:pt idx="544">
                  <c:v>40338</c:v>
                </c:pt>
                <c:pt idx="545">
                  <c:v>40339</c:v>
                </c:pt>
                <c:pt idx="546">
                  <c:v>40340</c:v>
                </c:pt>
                <c:pt idx="547">
                  <c:v>40341</c:v>
                </c:pt>
                <c:pt idx="548">
                  <c:v>40342</c:v>
                </c:pt>
                <c:pt idx="549">
                  <c:v>40343</c:v>
                </c:pt>
                <c:pt idx="550">
                  <c:v>40344</c:v>
                </c:pt>
                <c:pt idx="551">
                  <c:v>40345</c:v>
                </c:pt>
                <c:pt idx="552">
                  <c:v>40346</c:v>
                </c:pt>
                <c:pt idx="553">
                  <c:v>40347</c:v>
                </c:pt>
                <c:pt idx="554">
                  <c:v>40348</c:v>
                </c:pt>
                <c:pt idx="555">
                  <c:v>40349</c:v>
                </c:pt>
                <c:pt idx="556">
                  <c:v>40350</c:v>
                </c:pt>
                <c:pt idx="557">
                  <c:v>40351</c:v>
                </c:pt>
                <c:pt idx="558">
                  <c:v>40352</c:v>
                </c:pt>
                <c:pt idx="559">
                  <c:v>40353</c:v>
                </c:pt>
                <c:pt idx="560">
                  <c:v>40354</c:v>
                </c:pt>
                <c:pt idx="561">
                  <c:v>40355</c:v>
                </c:pt>
                <c:pt idx="562">
                  <c:v>40356</c:v>
                </c:pt>
                <c:pt idx="563">
                  <c:v>40357</c:v>
                </c:pt>
                <c:pt idx="564">
                  <c:v>40358</c:v>
                </c:pt>
                <c:pt idx="565">
                  <c:v>40359</c:v>
                </c:pt>
                <c:pt idx="566">
                  <c:v>40360</c:v>
                </c:pt>
                <c:pt idx="567">
                  <c:v>40361</c:v>
                </c:pt>
                <c:pt idx="568">
                  <c:v>40362</c:v>
                </c:pt>
                <c:pt idx="569">
                  <c:v>40363</c:v>
                </c:pt>
                <c:pt idx="570">
                  <c:v>40364</c:v>
                </c:pt>
                <c:pt idx="571">
                  <c:v>40365</c:v>
                </c:pt>
                <c:pt idx="572">
                  <c:v>40366</c:v>
                </c:pt>
                <c:pt idx="573">
                  <c:v>40367</c:v>
                </c:pt>
                <c:pt idx="574">
                  <c:v>40368</c:v>
                </c:pt>
                <c:pt idx="575">
                  <c:v>40369</c:v>
                </c:pt>
                <c:pt idx="576">
                  <c:v>40370</c:v>
                </c:pt>
                <c:pt idx="577">
                  <c:v>40371</c:v>
                </c:pt>
                <c:pt idx="578">
                  <c:v>40372</c:v>
                </c:pt>
                <c:pt idx="579">
                  <c:v>40373</c:v>
                </c:pt>
                <c:pt idx="580">
                  <c:v>40374</c:v>
                </c:pt>
                <c:pt idx="581">
                  <c:v>40375</c:v>
                </c:pt>
                <c:pt idx="582">
                  <c:v>40376</c:v>
                </c:pt>
                <c:pt idx="583">
                  <c:v>40377</c:v>
                </c:pt>
                <c:pt idx="584">
                  <c:v>40378</c:v>
                </c:pt>
                <c:pt idx="585">
                  <c:v>40379</c:v>
                </c:pt>
                <c:pt idx="586">
                  <c:v>40380</c:v>
                </c:pt>
                <c:pt idx="587">
                  <c:v>40381</c:v>
                </c:pt>
                <c:pt idx="588">
                  <c:v>40382</c:v>
                </c:pt>
                <c:pt idx="589">
                  <c:v>40383</c:v>
                </c:pt>
                <c:pt idx="590">
                  <c:v>40384</c:v>
                </c:pt>
                <c:pt idx="591">
                  <c:v>40385</c:v>
                </c:pt>
                <c:pt idx="592">
                  <c:v>40386</c:v>
                </c:pt>
                <c:pt idx="593">
                  <c:v>40387</c:v>
                </c:pt>
                <c:pt idx="594">
                  <c:v>40388</c:v>
                </c:pt>
                <c:pt idx="595">
                  <c:v>40389</c:v>
                </c:pt>
                <c:pt idx="596">
                  <c:v>40390</c:v>
                </c:pt>
                <c:pt idx="597">
                  <c:v>40391</c:v>
                </c:pt>
                <c:pt idx="598">
                  <c:v>40392</c:v>
                </c:pt>
                <c:pt idx="599">
                  <c:v>40393</c:v>
                </c:pt>
                <c:pt idx="600">
                  <c:v>40394</c:v>
                </c:pt>
                <c:pt idx="601">
                  <c:v>40395</c:v>
                </c:pt>
                <c:pt idx="602">
                  <c:v>40396</c:v>
                </c:pt>
                <c:pt idx="603">
                  <c:v>40397</c:v>
                </c:pt>
                <c:pt idx="604">
                  <c:v>40398</c:v>
                </c:pt>
                <c:pt idx="605">
                  <c:v>40399</c:v>
                </c:pt>
                <c:pt idx="606">
                  <c:v>40400</c:v>
                </c:pt>
                <c:pt idx="607">
                  <c:v>40401</c:v>
                </c:pt>
                <c:pt idx="608">
                  <c:v>40402</c:v>
                </c:pt>
                <c:pt idx="609">
                  <c:v>40403</c:v>
                </c:pt>
                <c:pt idx="610">
                  <c:v>40404</c:v>
                </c:pt>
                <c:pt idx="611">
                  <c:v>40405</c:v>
                </c:pt>
                <c:pt idx="612">
                  <c:v>40406</c:v>
                </c:pt>
                <c:pt idx="613">
                  <c:v>40407</c:v>
                </c:pt>
                <c:pt idx="614">
                  <c:v>40408</c:v>
                </c:pt>
                <c:pt idx="615">
                  <c:v>40409</c:v>
                </c:pt>
                <c:pt idx="616">
                  <c:v>40410</c:v>
                </c:pt>
                <c:pt idx="617">
                  <c:v>40411</c:v>
                </c:pt>
                <c:pt idx="618">
                  <c:v>40412</c:v>
                </c:pt>
                <c:pt idx="619">
                  <c:v>40413</c:v>
                </c:pt>
                <c:pt idx="620">
                  <c:v>40414</c:v>
                </c:pt>
                <c:pt idx="621">
                  <c:v>40415</c:v>
                </c:pt>
                <c:pt idx="622">
                  <c:v>40416</c:v>
                </c:pt>
                <c:pt idx="623">
                  <c:v>40417</c:v>
                </c:pt>
                <c:pt idx="624">
                  <c:v>40418</c:v>
                </c:pt>
                <c:pt idx="625">
                  <c:v>40419</c:v>
                </c:pt>
                <c:pt idx="626">
                  <c:v>40420</c:v>
                </c:pt>
                <c:pt idx="627">
                  <c:v>40421</c:v>
                </c:pt>
                <c:pt idx="628">
                  <c:v>40422</c:v>
                </c:pt>
                <c:pt idx="629">
                  <c:v>40423</c:v>
                </c:pt>
                <c:pt idx="630">
                  <c:v>40424</c:v>
                </c:pt>
                <c:pt idx="631">
                  <c:v>40425</c:v>
                </c:pt>
                <c:pt idx="632">
                  <c:v>40426</c:v>
                </c:pt>
                <c:pt idx="633">
                  <c:v>40427</c:v>
                </c:pt>
                <c:pt idx="634">
                  <c:v>40428</c:v>
                </c:pt>
                <c:pt idx="635">
                  <c:v>40429</c:v>
                </c:pt>
                <c:pt idx="636">
                  <c:v>40430</c:v>
                </c:pt>
                <c:pt idx="637">
                  <c:v>40431</c:v>
                </c:pt>
                <c:pt idx="638">
                  <c:v>40432</c:v>
                </c:pt>
                <c:pt idx="639">
                  <c:v>40433</c:v>
                </c:pt>
                <c:pt idx="640">
                  <c:v>40434</c:v>
                </c:pt>
                <c:pt idx="641">
                  <c:v>40435</c:v>
                </c:pt>
                <c:pt idx="642">
                  <c:v>40436</c:v>
                </c:pt>
                <c:pt idx="643">
                  <c:v>40437</c:v>
                </c:pt>
                <c:pt idx="644">
                  <c:v>40438</c:v>
                </c:pt>
                <c:pt idx="645">
                  <c:v>40439</c:v>
                </c:pt>
                <c:pt idx="646">
                  <c:v>40440</c:v>
                </c:pt>
                <c:pt idx="647">
                  <c:v>40441</c:v>
                </c:pt>
                <c:pt idx="648">
                  <c:v>40442</c:v>
                </c:pt>
                <c:pt idx="649">
                  <c:v>40443</c:v>
                </c:pt>
                <c:pt idx="650">
                  <c:v>40444</c:v>
                </c:pt>
                <c:pt idx="651">
                  <c:v>40445</c:v>
                </c:pt>
                <c:pt idx="652">
                  <c:v>40446</c:v>
                </c:pt>
                <c:pt idx="653">
                  <c:v>40447</c:v>
                </c:pt>
                <c:pt idx="654">
                  <c:v>40448</c:v>
                </c:pt>
                <c:pt idx="655">
                  <c:v>40449</c:v>
                </c:pt>
                <c:pt idx="656">
                  <c:v>40450</c:v>
                </c:pt>
                <c:pt idx="657">
                  <c:v>40451</c:v>
                </c:pt>
                <c:pt idx="658">
                  <c:v>40452</c:v>
                </c:pt>
                <c:pt idx="659">
                  <c:v>40453</c:v>
                </c:pt>
                <c:pt idx="660">
                  <c:v>40454</c:v>
                </c:pt>
                <c:pt idx="661">
                  <c:v>40455</c:v>
                </c:pt>
                <c:pt idx="662">
                  <c:v>40456</c:v>
                </c:pt>
                <c:pt idx="663">
                  <c:v>40457</c:v>
                </c:pt>
                <c:pt idx="664">
                  <c:v>40458</c:v>
                </c:pt>
                <c:pt idx="665">
                  <c:v>40459</c:v>
                </c:pt>
                <c:pt idx="666">
                  <c:v>40460</c:v>
                </c:pt>
                <c:pt idx="667">
                  <c:v>40461</c:v>
                </c:pt>
                <c:pt idx="668">
                  <c:v>40462</c:v>
                </c:pt>
                <c:pt idx="669">
                  <c:v>40463</c:v>
                </c:pt>
                <c:pt idx="670">
                  <c:v>40464</c:v>
                </c:pt>
                <c:pt idx="671">
                  <c:v>40465</c:v>
                </c:pt>
                <c:pt idx="672">
                  <c:v>40466</c:v>
                </c:pt>
                <c:pt idx="673">
                  <c:v>40467</c:v>
                </c:pt>
                <c:pt idx="674">
                  <c:v>40468</c:v>
                </c:pt>
                <c:pt idx="675">
                  <c:v>40469</c:v>
                </c:pt>
                <c:pt idx="676">
                  <c:v>40470</c:v>
                </c:pt>
                <c:pt idx="677">
                  <c:v>40471</c:v>
                </c:pt>
                <c:pt idx="678">
                  <c:v>40472</c:v>
                </c:pt>
                <c:pt idx="679">
                  <c:v>40473</c:v>
                </c:pt>
                <c:pt idx="680">
                  <c:v>40474</c:v>
                </c:pt>
                <c:pt idx="681">
                  <c:v>40475</c:v>
                </c:pt>
                <c:pt idx="682">
                  <c:v>40476</c:v>
                </c:pt>
                <c:pt idx="683">
                  <c:v>40477</c:v>
                </c:pt>
                <c:pt idx="684">
                  <c:v>40478</c:v>
                </c:pt>
                <c:pt idx="685">
                  <c:v>40479</c:v>
                </c:pt>
                <c:pt idx="686">
                  <c:v>40480</c:v>
                </c:pt>
                <c:pt idx="687">
                  <c:v>40481</c:v>
                </c:pt>
                <c:pt idx="688">
                  <c:v>40482</c:v>
                </c:pt>
                <c:pt idx="689">
                  <c:v>40483</c:v>
                </c:pt>
                <c:pt idx="690">
                  <c:v>40484</c:v>
                </c:pt>
                <c:pt idx="691">
                  <c:v>40485</c:v>
                </c:pt>
                <c:pt idx="692">
                  <c:v>40486</c:v>
                </c:pt>
                <c:pt idx="693">
                  <c:v>40487</c:v>
                </c:pt>
                <c:pt idx="694">
                  <c:v>40488</c:v>
                </c:pt>
                <c:pt idx="695">
                  <c:v>40489</c:v>
                </c:pt>
                <c:pt idx="696">
                  <c:v>40490</c:v>
                </c:pt>
                <c:pt idx="697">
                  <c:v>40491</c:v>
                </c:pt>
                <c:pt idx="698">
                  <c:v>40492</c:v>
                </c:pt>
                <c:pt idx="699">
                  <c:v>40493</c:v>
                </c:pt>
                <c:pt idx="700">
                  <c:v>40494</c:v>
                </c:pt>
                <c:pt idx="701">
                  <c:v>40495</c:v>
                </c:pt>
                <c:pt idx="702">
                  <c:v>40496</c:v>
                </c:pt>
                <c:pt idx="703">
                  <c:v>40497</c:v>
                </c:pt>
                <c:pt idx="704">
                  <c:v>40498</c:v>
                </c:pt>
                <c:pt idx="705">
                  <c:v>40499</c:v>
                </c:pt>
                <c:pt idx="706">
                  <c:v>40500</c:v>
                </c:pt>
                <c:pt idx="707">
                  <c:v>40501</c:v>
                </c:pt>
                <c:pt idx="708">
                  <c:v>40502</c:v>
                </c:pt>
                <c:pt idx="709">
                  <c:v>40503</c:v>
                </c:pt>
                <c:pt idx="710">
                  <c:v>40504</c:v>
                </c:pt>
                <c:pt idx="711">
                  <c:v>40505</c:v>
                </c:pt>
                <c:pt idx="712">
                  <c:v>40506</c:v>
                </c:pt>
                <c:pt idx="713">
                  <c:v>40507</c:v>
                </c:pt>
                <c:pt idx="714">
                  <c:v>40508</c:v>
                </c:pt>
                <c:pt idx="715">
                  <c:v>40509</c:v>
                </c:pt>
                <c:pt idx="716">
                  <c:v>40510</c:v>
                </c:pt>
                <c:pt idx="717">
                  <c:v>40511</c:v>
                </c:pt>
                <c:pt idx="718">
                  <c:v>40512</c:v>
                </c:pt>
                <c:pt idx="719">
                  <c:v>40513</c:v>
                </c:pt>
                <c:pt idx="720">
                  <c:v>40514</c:v>
                </c:pt>
                <c:pt idx="721">
                  <c:v>40515</c:v>
                </c:pt>
                <c:pt idx="722">
                  <c:v>40516</c:v>
                </c:pt>
                <c:pt idx="723">
                  <c:v>40517</c:v>
                </c:pt>
                <c:pt idx="724">
                  <c:v>40518</c:v>
                </c:pt>
                <c:pt idx="725">
                  <c:v>40519</c:v>
                </c:pt>
                <c:pt idx="726">
                  <c:v>40520</c:v>
                </c:pt>
                <c:pt idx="727">
                  <c:v>40521</c:v>
                </c:pt>
                <c:pt idx="728">
                  <c:v>40522</c:v>
                </c:pt>
                <c:pt idx="729">
                  <c:v>40523</c:v>
                </c:pt>
                <c:pt idx="730">
                  <c:v>40524</c:v>
                </c:pt>
                <c:pt idx="731">
                  <c:v>40525</c:v>
                </c:pt>
                <c:pt idx="732">
                  <c:v>40526</c:v>
                </c:pt>
                <c:pt idx="733">
                  <c:v>40527</c:v>
                </c:pt>
                <c:pt idx="734">
                  <c:v>40528</c:v>
                </c:pt>
                <c:pt idx="735">
                  <c:v>40529</c:v>
                </c:pt>
                <c:pt idx="736">
                  <c:v>40530</c:v>
                </c:pt>
                <c:pt idx="737">
                  <c:v>40531</c:v>
                </c:pt>
                <c:pt idx="738">
                  <c:v>40532</c:v>
                </c:pt>
                <c:pt idx="739">
                  <c:v>40533</c:v>
                </c:pt>
                <c:pt idx="740">
                  <c:v>40534</c:v>
                </c:pt>
                <c:pt idx="741">
                  <c:v>40535</c:v>
                </c:pt>
                <c:pt idx="742">
                  <c:v>40536</c:v>
                </c:pt>
                <c:pt idx="743">
                  <c:v>40537</c:v>
                </c:pt>
                <c:pt idx="744">
                  <c:v>40538</c:v>
                </c:pt>
                <c:pt idx="745">
                  <c:v>40539</c:v>
                </c:pt>
                <c:pt idx="746">
                  <c:v>40540</c:v>
                </c:pt>
                <c:pt idx="747">
                  <c:v>40541</c:v>
                </c:pt>
                <c:pt idx="748">
                  <c:v>40542</c:v>
                </c:pt>
                <c:pt idx="749">
                  <c:v>40543</c:v>
                </c:pt>
                <c:pt idx="750">
                  <c:v>40544</c:v>
                </c:pt>
                <c:pt idx="751">
                  <c:v>40545</c:v>
                </c:pt>
                <c:pt idx="752">
                  <c:v>40546</c:v>
                </c:pt>
                <c:pt idx="753">
                  <c:v>40547</c:v>
                </c:pt>
                <c:pt idx="754">
                  <c:v>40548</c:v>
                </c:pt>
                <c:pt idx="755">
                  <c:v>40549</c:v>
                </c:pt>
                <c:pt idx="756">
                  <c:v>40550</c:v>
                </c:pt>
                <c:pt idx="757">
                  <c:v>40551</c:v>
                </c:pt>
                <c:pt idx="758">
                  <c:v>40552</c:v>
                </c:pt>
                <c:pt idx="759">
                  <c:v>40553</c:v>
                </c:pt>
                <c:pt idx="760">
                  <c:v>40554</c:v>
                </c:pt>
                <c:pt idx="761">
                  <c:v>40555</c:v>
                </c:pt>
                <c:pt idx="762">
                  <c:v>40556</c:v>
                </c:pt>
                <c:pt idx="763">
                  <c:v>40557</c:v>
                </c:pt>
                <c:pt idx="764">
                  <c:v>40558</c:v>
                </c:pt>
                <c:pt idx="765">
                  <c:v>40559</c:v>
                </c:pt>
                <c:pt idx="766">
                  <c:v>40560</c:v>
                </c:pt>
                <c:pt idx="767">
                  <c:v>40561</c:v>
                </c:pt>
                <c:pt idx="768">
                  <c:v>40562</c:v>
                </c:pt>
                <c:pt idx="769">
                  <c:v>40563</c:v>
                </c:pt>
                <c:pt idx="770">
                  <c:v>40564</c:v>
                </c:pt>
                <c:pt idx="771">
                  <c:v>40565</c:v>
                </c:pt>
                <c:pt idx="772">
                  <c:v>40566</c:v>
                </c:pt>
                <c:pt idx="773">
                  <c:v>40567</c:v>
                </c:pt>
                <c:pt idx="774">
                  <c:v>40568</c:v>
                </c:pt>
                <c:pt idx="775">
                  <c:v>40569</c:v>
                </c:pt>
                <c:pt idx="776">
                  <c:v>40570</c:v>
                </c:pt>
                <c:pt idx="777">
                  <c:v>40571</c:v>
                </c:pt>
                <c:pt idx="778">
                  <c:v>40572</c:v>
                </c:pt>
                <c:pt idx="779">
                  <c:v>40573</c:v>
                </c:pt>
                <c:pt idx="780">
                  <c:v>40574</c:v>
                </c:pt>
                <c:pt idx="781">
                  <c:v>40575</c:v>
                </c:pt>
                <c:pt idx="782">
                  <c:v>40576</c:v>
                </c:pt>
                <c:pt idx="783">
                  <c:v>40577</c:v>
                </c:pt>
                <c:pt idx="784">
                  <c:v>40578</c:v>
                </c:pt>
                <c:pt idx="785">
                  <c:v>40579</c:v>
                </c:pt>
                <c:pt idx="786">
                  <c:v>40580</c:v>
                </c:pt>
                <c:pt idx="787">
                  <c:v>40581</c:v>
                </c:pt>
                <c:pt idx="788">
                  <c:v>40582</c:v>
                </c:pt>
                <c:pt idx="789">
                  <c:v>40583</c:v>
                </c:pt>
                <c:pt idx="790">
                  <c:v>40584</c:v>
                </c:pt>
                <c:pt idx="791">
                  <c:v>40585</c:v>
                </c:pt>
                <c:pt idx="792">
                  <c:v>40586</c:v>
                </c:pt>
                <c:pt idx="793">
                  <c:v>40587</c:v>
                </c:pt>
                <c:pt idx="794">
                  <c:v>40588</c:v>
                </c:pt>
                <c:pt idx="795">
                  <c:v>40589</c:v>
                </c:pt>
                <c:pt idx="796">
                  <c:v>40590</c:v>
                </c:pt>
                <c:pt idx="797">
                  <c:v>40591</c:v>
                </c:pt>
                <c:pt idx="798">
                  <c:v>40592</c:v>
                </c:pt>
                <c:pt idx="799">
                  <c:v>40593</c:v>
                </c:pt>
                <c:pt idx="800">
                  <c:v>40594</c:v>
                </c:pt>
                <c:pt idx="801">
                  <c:v>40595</c:v>
                </c:pt>
                <c:pt idx="802">
                  <c:v>40596</c:v>
                </c:pt>
                <c:pt idx="803">
                  <c:v>40597</c:v>
                </c:pt>
                <c:pt idx="804">
                  <c:v>40598</c:v>
                </c:pt>
                <c:pt idx="805">
                  <c:v>40599</c:v>
                </c:pt>
                <c:pt idx="806">
                  <c:v>40600</c:v>
                </c:pt>
                <c:pt idx="807">
                  <c:v>40601</c:v>
                </c:pt>
                <c:pt idx="808">
                  <c:v>40602</c:v>
                </c:pt>
                <c:pt idx="809">
                  <c:v>40603</c:v>
                </c:pt>
                <c:pt idx="810">
                  <c:v>40604</c:v>
                </c:pt>
                <c:pt idx="811">
                  <c:v>40605</c:v>
                </c:pt>
                <c:pt idx="812">
                  <c:v>40606</c:v>
                </c:pt>
                <c:pt idx="813">
                  <c:v>40607</c:v>
                </c:pt>
                <c:pt idx="814">
                  <c:v>40608</c:v>
                </c:pt>
                <c:pt idx="815">
                  <c:v>40609</c:v>
                </c:pt>
                <c:pt idx="816">
                  <c:v>40610</c:v>
                </c:pt>
                <c:pt idx="817">
                  <c:v>40611</c:v>
                </c:pt>
                <c:pt idx="818">
                  <c:v>40612</c:v>
                </c:pt>
                <c:pt idx="819">
                  <c:v>40613</c:v>
                </c:pt>
                <c:pt idx="820">
                  <c:v>40614</c:v>
                </c:pt>
                <c:pt idx="821">
                  <c:v>40615</c:v>
                </c:pt>
                <c:pt idx="822">
                  <c:v>40616</c:v>
                </c:pt>
                <c:pt idx="823">
                  <c:v>40617</c:v>
                </c:pt>
                <c:pt idx="824">
                  <c:v>40618</c:v>
                </c:pt>
                <c:pt idx="825">
                  <c:v>40619</c:v>
                </c:pt>
                <c:pt idx="826">
                  <c:v>40620</c:v>
                </c:pt>
                <c:pt idx="827">
                  <c:v>40621</c:v>
                </c:pt>
                <c:pt idx="828">
                  <c:v>40622</c:v>
                </c:pt>
                <c:pt idx="829">
                  <c:v>40623</c:v>
                </c:pt>
                <c:pt idx="830">
                  <c:v>40624</c:v>
                </c:pt>
                <c:pt idx="831">
                  <c:v>40625</c:v>
                </c:pt>
                <c:pt idx="832">
                  <c:v>40626</c:v>
                </c:pt>
                <c:pt idx="833">
                  <c:v>40627</c:v>
                </c:pt>
                <c:pt idx="834">
                  <c:v>40628</c:v>
                </c:pt>
                <c:pt idx="835">
                  <c:v>40629</c:v>
                </c:pt>
                <c:pt idx="836">
                  <c:v>40630</c:v>
                </c:pt>
                <c:pt idx="837">
                  <c:v>40631</c:v>
                </c:pt>
                <c:pt idx="838">
                  <c:v>40632</c:v>
                </c:pt>
                <c:pt idx="839">
                  <c:v>40633</c:v>
                </c:pt>
                <c:pt idx="840">
                  <c:v>40634</c:v>
                </c:pt>
                <c:pt idx="841">
                  <c:v>40635</c:v>
                </c:pt>
                <c:pt idx="842">
                  <c:v>40636</c:v>
                </c:pt>
                <c:pt idx="843">
                  <c:v>40637</c:v>
                </c:pt>
                <c:pt idx="844">
                  <c:v>40638</c:v>
                </c:pt>
                <c:pt idx="845">
                  <c:v>40639</c:v>
                </c:pt>
                <c:pt idx="846">
                  <c:v>40640</c:v>
                </c:pt>
                <c:pt idx="847">
                  <c:v>40641</c:v>
                </c:pt>
                <c:pt idx="848">
                  <c:v>40642</c:v>
                </c:pt>
                <c:pt idx="849">
                  <c:v>40643</c:v>
                </c:pt>
                <c:pt idx="850">
                  <c:v>40644</c:v>
                </c:pt>
                <c:pt idx="851">
                  <c:v>40645</c:v>
                </c:pt>
                <c:pt idx="852">
                  <c:v>40646</c:v>
                </c:pt>
                <c:pt idx="853">
                  <c:v>40647</c:v>
                </c:pt>
                <c:pt idx="854">
                  <c:v>40648</c:v>
                </c:pt>
                <c:pt idx="855">
                  <c:v>40649</c:v>
                </c:pt>
                <c:pt idx="856">
                  <c:v>40650</c:v>
                </c:pt>
                <c:pt idx="857">
                  <c:v>40651</c:v>
                </c:pt>
                <c:pt idx="858">
                  <c:v>40652</c:v>
                </c:pt>
                <c:pt idx="859">
                  <c:v>40653</c:v>
                </c:pt>
                <c:pt idx="860">
                  <c:v>40654</c:v>
                </c:pt>
                <c:pt idx="861">
                  <c:v>40655</c:v>
                </c:pt>
                <c:pt idx="862">
                  <c:v>40656</c:v>
                </c:pt>
                <c:pt idx="863">
                  <c:v>40657</c:v>
                </c:pt>
                <c:pt idx="864">
                  <c:v>40658</c:v>
                </c:pt>
                <c:pt idx="865">
                  <c:v>40659</c:v>
                </c:pt>
                <c:pt idx="866">
                  <c:v>40660</c:v>
                </c:pt>
                <c:pt idx="867">
                  <c:v>40661</c:v>
                </c:pt>
                <c:pt idx="868">
                  <c:v>40662</c:v>
                </c:pt>
                <c:pt idx="869">
                  <c:v>40663</c:v>
                </c:pt>
                <c:pt idx="870">
                  <c:v>40664</c:v>
                </c:pt>
                <c:pt idx="871">
                  <c:v>40665</c:v>
                </c:pt>
                <c:pt idx="872">
                  <c:v>40666</c:v>
                </c:pt>
                <c:pt idx="873">
                  <c:v>40667</c:v>
                </c:pt>
                <c:pt idx="874">
                  <c:v>40668</c:v>
                </c:pt>
                <c:pt idx="875">
                  <c:v>40669</c:v>
                </c:pt>
                <c:pt idx="876">
                  <c:v>40670</c:v>
                </c:pt>
                <c:pt idx="877">
                  <c:v>40671</c:v>
                </c:pt>
                <c:pt idx="878">
                  <c:v>40672</c:v>
                </c:pt>
                <c:pt idx="879">
                  <c:v>40673</c:v>
                </c:pt>
                <c:pt idx="880">
                  <c:v>40674</c:v>
                </c:pt>
                <c:pt idx="881">
                  <c:v>40675</c:v>
                </c:pt>
                <c:pt idx="882">
                  <c:v>40676</c:v>
                </c:pt>
                <c:pt idx="883">
                  <c:v>40677</c:v>
                </c:pt>
                <c:pt idx="884">
                  <c:v>40678</c:v>
                </c:pt>
                <c:pt idx="885">
                  <c:v>40679</c:v>
                </c:pt>
                <c:pt idx="886">
                  <c:v>40680</c:v>
                </c:pt>
                <c:pt idx="887">
                  <c:v>40681</c:v>
                </c:pt>
                <c:pt idx="888">
                  <c:v>40682</c:v>
                </c:pt>
                <c:pt idx="889">
                  <c:v>40683</c:v>
                </c:pt>
                <c:pt idx="890">
                  <c:v>40684</c:v>
                </c:pt>
                <c:pt idx="891">
                  <c:v>40685</c:v>
                </c:pt>
                <c:pt idx="892">
                  <c:v>40686</c:v>
                </c:pt>
                <c:pt idx="893">
                  <c:v>40687</c:v>
                </c:pt>
                <c:pt idx="894">
                  <c:v>40688</c:v>
                </c:pt>
                <c:pt idx="895">
                  <c:v>40689</c:v>
                </c:pt>
                <c:pt idx="896">
                  <c:v>40690</c:v>
                </c:pt>
                <c:pt idx="897">
                  <c:v>40691</c:v>
                </c:pt>
                <c:pt idx="898">
                  <c:v>40692</c:v>
                </c:pt>
                <c:pt idx="899">
                  <c:v>40693</c:v>
                </c:pt>
                <c:pt idx="900">
                  <c:v>40694</c:v>
                </c:pt>
                <c:pt idx="901">
                  <c:v>40695</c:v>
                </c:pt>
                <c:pt idx="902">
                  <c:v>40696</c:v>
                </c:pt>
                <c:pt idx="903">
                  <c:v>40697</c:v>
                </c:pt>
                <c:pt idx="904">
                  <c:v>40698</c:v>
                </c:pt>
                <c:pt idx="905">
                  <c:v>40699</c:v>
                </c:pt>
                <c:pt idx="906">
                  <c:v>40700</c:v>
                </c:pt>
                <c:pt idx="907">
                  <c:v>40701</c:v>
                </c:pt>
                <c:pt idx="908">
                  <c:v>40702</c:v>
                </c:pt>
                <c:pt idx="909">
                  <c:v>40703</c:v>
                </c:pt>
                <c:pt idx="910">
                  <c:v>40704</c:v>
                </c:pt>
                <c:pt idx="911">
                  <c:v>40705</c:v>
                </c:pt>
                <c:pt idx="912">
                  <c:v>40706</c:v>
                </c:pt>
                <c:pt idx="913">
                  <c:v>40707</c:v>
                </c:pt>
                <c:pt idx="914">
                  <c:v>40708</c:v>
                </c:pt>
                <c:pt idx="915">
                  <c:v>40709</c:v>
                </c:pt>
                <c:pt idx="916">
                  <c:v>40710</c:v>
                </c:pt>
                <c:pt idx="917">
                  <c:v>40711</c:v>
                </c:pt>
                <c:pt idx="918">
                  <c:v>40712</c:v>
                </c:pt>
                <c:pt idx="919">
                  <c:v>40713</c:v>
                </c:pt>
                <c:pt idx="920">
                  <c:v>40714</c:v>
                </c:pt>
                <c:pt idx="921">
                  <c:v>40715</c:v>
                </c:pt>
                <c:pt idx="922">
                  <c:v>40716</c:v>
                </c:pt>
                <c:pt idx="923">
                  <c:v>40717</c:v>
                </c:pt>
                <c:pt idx="924">
                  <c:v>40718</c:v>
                </c:pt>
                <c:pt idx="925">
                  <c:v>40719</c:v>
                </c:pt>
                <c:pt idx="926">
                  <c:v>40720</c:v>
                </c:pt>
                <c:pt idx="927">
                  <c:v>40721</c:v>
                </c:pt>
                <c:pt idx="928">
                  <c:v>40722</c:v>
                </c:pt>
                <c:pt idx="929">
                  <c:v>40723</c:v>
                </c:pt>
                <c:pt idx="930">
                  <c:v>40724</c:v>
                </c:pt>
                <c:pt idx="931" formatCode="m/d/yyyy;@">
                  <c:v>40725</c:v>
                </c:pt>
                <c:pt idx="932" formatCode="m/d/yyyy;@">
                  <c:v>40726</c:v>
                </c:pt>
                <c:pt idx="933" formatCode="m/d/yyyy;@">
                  <c:v>40727</c:v>
                </c:pt>
                <c:pt idx="934" formatCode="m/d/yyyy;@">
                  <c:v>40728</c:v>
                </c:pt>
                <c:pt idx="935" formatCode="m/d/yyyy;@">
                  <c:v>40729</c:v>
                </c:pt>
                <c:pt idx="936" formatCode="m/d/yyyy;@">
                  <c:v>40730</c:v>
                </c:pt>
                <c:pt idx="937" formatCode="m/d/yyyy;@">
                  <c:v>40731</c:v>
                </c:pt>
                <c:pt idx="938" formatCode="m/d/yyyy;@">
                  <c:v>40732</c:v>
                </c:pt>
                <c:pt idx="939" formatCode="m/d/yyyy;@">
                  <c:v>40733</c:v>
                </c:pt>
                <c:pt idx="940" formatCode="m/d/yyyy;@">
                  <c:v>40734</c:v>
                </c:pt>
                <c:pt idx="941" formatCode="m/d/yyyy;@">
                  <c:v>40735</c:v>
                </c:pt>
                <c:pt idx="942" formatCode="m/d/yyyy;@">
                  <c:v>40736</c:v>
                </c:pt>
                <c:pt idx="943" formatCode="m/d/yyyy;@">
                  <c:v>40737</c:v>
                </c:pt>
                <c:pt idx="944" formatCode="m/d/yyyy;@">
                  <c:v>40738</c:v>
                </c:pt>
                <c:pt idx="945" formatCode="m/d/yyyy;@">
                  <c:v>40739</c:v>
                </c:pt>
                <c:pt idx="946" formatCode="m/d/yyyy;@">
                  <c:v>40740</c:v>
                </c:pt>
                <c:pt idx="947" formatCode="m/d/yyyy;@">
                  <c:v>40741</c:v>
                </c:pt>
                <c:pt idx="948" formatCode="m/d/yyyy;@">
                  <c:v>40742</c:v>
                </c:pt>
                <c:pt idx="949" formatCode="m/d/yyyy;@">
                  <c:v>40743</c:v>
                </c:pt>
                <c:pt idx="950" formatCode="m/d/yyyy;@">
                  <c:v>40744</c:v>
                </c:pt>
                <c:pt idx="951" formatCode="m/d/yyyy;@">
                  <c:v>40745</c:v>
                </c:pt>
                <c:pt idx="952" formatCode="m/d/yyyy;@">
                  <c:v>40746</c:v>
                </c:pt>
                <c:pt idx="953" formatCode="m/d/yyyy;@">
                  <c:v>40747</c:v>
                </c:pt>
                <c:pt idx="954" formatCode="m/d/yyyy;@">
                  <c:v>40748</c:v>
                </c:pt>
                <c:pt idx="955" formatCode="m/d/yyyy;@">
                  <c:v>40749</c:v>
                </c:pt>
                <c:pt idx="956" formatCode="m/d/yyyy;@">
                  <c:v>40750</c:v>
                </c:pt>
                <c:pt idx="957" formatCode="m/d/yyyy;@">
                  <c:v>40751</c:v>
                </c:pt>
                <c:pt idx="958" formatCode="m/d/yyyy;@">
                  <c:v>40752</c:v>
                </c:pt>
                <c:pt idx="959" formatCode="m/d/yyyy;@">
                  <c:v>40753</c:v>
                </c:pt>
                <c:pt idx="960" formatCode="m/d/yyyy;@">
                  <c:v>40754</c:v>
                </c:pt>
                <c:pt idx="961" formatCode="m/d/yyyy;@">
                  <c:v>40755</c:v>
                </c:pt>
                <c:pt idx="962" formatCode="m/d/yyyy;@">
                  <c:v>40756</c:v>
                </c:pt>
                <c:pt idx="963" formatCode="m/d/yyyy;@">
                  <c:v>40757</c:v>
                </c:pt>
                <c:pt idx="964" formatCode="m/d/yyyy;@">
                  <c:v>40758</c:v>
                </c:pt>
                <c:pt idx="965" formatCode="m/d/yyyy;@">
                  <c:v>40759</c:v>
                </c:pt>
                <c:pt idx="966" formatCode="m/d/yyyy;@">
                  <c:v>40760</c:v>
                </c:pt>
                <c:pt idx="967" formatCode="m/d/yyyy;@">
                  <c:v>40761</c:v>
                </c:pt>
                <c:pt idx="968" formatCode="m/d/yyyy;@">
                  <c:v>40762</c:v>
                </c:pt>
                <c:pt idx="969" formatCode="m/d/yyyy;@">
                  <c:v>40763</c:v>
                </c:pt>
                <c:pt idx="970" formatCode="m/d/yyyy;@">
                  <c:v>40764</c:v>
                </c:pt>
                <c:pt idx="971" formatCode="m/d/yyyy;@">
                  <c:v>40765</c:v>
                </c:pt>
                <c:pt idx="972" formatCode="m/d/yyyy;@">
                  <c:v>40766</c:v>
                </c:pt>
                <c:pt idx="973" formatCode="m/d/yyyy;@">
                  <c:v>40767</c:v>
                </c:pt>
                <c:pt idx="974" formatCode="m/d/yyyy;@">
                  <c:v>40768</c:v>
                </c:pt>
                <c:pt idx="975" formatCode="m/d/yyyy;@">
                  <c:v>40769</c:v>
                </c:pt>
                <c:pt idx="976" formatCode="m/d/yyyy;@">
                  <c:v>40770</c:v>
                </c:pt>
                <c:pt idx="977" formatCode="m/d/yyyy;@">
                  <c:v>40771</c:v>
                </c:pt>
                <c:pt idx="978" formatCode="m/d/yyyy;@">
                  <c:v>40772</c:v>
                </c:pt>
                <c:pt idx="979" formatCode="m/d/yyyy;@">
                  <c:v>40773</c:v>
                </c:pt>
                <c:pt idx="980" formatCode="m/d/yyyy;@">
                  <c:v>40774</c:v>
                </c:pt>
                <c:pt idx="981" formatCode="m/d/yyyy;@">
                  <c:v>40775</c:v>
                </c:pt>
                <c:pt idx="982" formatCode="m/d/yyyy;@">
                  <c:v>40776</c:v>
                </c:pt>
                <c:pt idx="983" formatCode="m/d/yyyy;@">
                  <c:v>40777</c:v>
                </c:pt>
                <c:pt idx="984" formatCode="m/d/yyyy;@">
                  <c:v>40778</c:v>
                </c:pt>
                <c:pt idx="985" formatCode="m/d/yyyy;@">
                  <c:v>40779</c:v>
                </c:pt>
                <c:pt idx="986" formatCode="m/d/yyyy;@">
                  <c:v>40780</c:v>
                </c:pt>
                <c:pt idx="987" formatCode="m/d/yyyy;@">
                  <c:v>40781</c:v>
                </c:pt>
                <c:pt idx="988" formatCode="m/d/yyyy;@">
                  <c:v>40782</c:v>
                </c:pt>
                <c:pt idx="989" formatCode="m/d/yyyy;@">
                  <c:v>40783</c:v>
                </c:pt>
                <c:pt idx="990" formatCode="m/d/yyyy;@">
                  <c:v>40784</c:v>
                </c:pt>
                <c:pt idx="991" formatCode="m/d/yyyy;@">
                  <c:v>40785</c:v>
                </c:pt>
                <c:pt idx="992" formatCode="m/d/yyyy;@">
                  <c:v>40786</c:v>
                </c:pt>
                <c:pt idx="993" formatCode="m/d/yyyy;@">
                  <c:v>40787</c:v>
                </c:pt>
                <c:pt idx="994" formatCode="m/d/yyyy;@">
                  <c:v>40788</c:v>
                </c:pt>
                <c:pt idx="995" formatCode="m/d/yyyy;@">
                  <c:v>40789</c:v>
                </c:pt>
                <c:pt idx="996" formatCode="m/d/yyyy;@">
                  <c:v>40790</c:v>
                </c:pt>
                <c:pt idx="997" formatCode="m/d/yyyy;@">
                  <c:v>40791</c:v>
                </c:pt>
                <c:pt idx="998" formatCode="m/d/yyyy;@">
                  <c:v>40792</c:v>
                </c:pt>
                <c:pt idx="999" formatCode="m/d/yyyy;@">
                  <c:v>40793</c:v>
                </c:pt>
                <c:pt idx="1000" formatCode="m/d/yyyy;@">
                  <c:v>40794</c:v>
                </c:pt>
                <c:pt idx="1001" formatCode="m/d/yyyy;@">
                  <c:v>40795</c:v>
                </c:pt>
                <c:pt idx="1002" formatCode="m/d/yyyy;@">
                  <c:v>40796</c:v>
                </c:pt>
                <c:pt idx="1003" formatCode="m/d/yyyy;@">
                  <c:v>40797</c:v>
                </c:pt>
                <c:pt idx="1004" formatCode="m/d/yyyy;@">
                  <c:v>40798</c:v>
                </c:pt>
                <c:pt idx="1005" formatCode="m/d/yyyy;@">
                  <c:v>40799</c:v>
                </c:pt>
                <c:pt idx="1006" formatCode="m/d/yyyy;@">
                  <c:v>40800</c:v>
                </c:pt>
                <c:pt idx="1007" formatCode="m/d/yyyy;@">
                  <c:v>40801</c:v>
                </c:pt>
                <c:pt idx="1008" formatCode="m/d/yyyy;@">
                  <c:v>40802</c:v>
                </c:pt>
                <c:pt idx="1009" formatCode="m/d/yyyy;@">
                  <c:v>40803</c:v>
                </c:pt>
                <c:pt idx="1010" formatCode="m/d/yyyy;@">
                  <c:v>40804</c:v>
                </c:pt>
                <c:pt idx="1011" formatCode="m/d/yyyy;@">
                  <c:v>40805</c:v>
                </c:pt>
                <c:pt idx="1012" formatCode="m/d/yyyy;@">
                  <c:v>40806</c:v>
                </c:pt>
                <c:pt idx="1013" formatCode="m/d/yyyy;@">
                  <c:v>40807</c:v>
                </c:pt>
                <c:pt idx="1014" formatCode="m/d/yyyy;@">
                  <c:v>40808</c:v>
                </c:pt>
                <c:pt idx="1015" formatCode="m/d/yyyy;@">
                  <c:v>40809</c:v>
                </c:pt>
                <c:pt idx="1016" formatCode="m/d/yyyy;@">
                  <c:v>40810</c:v>
                </c:pt>
                <c:pt idx="1017" formatCode="m/d/yyyy;@">
                  <c:v>40811</c:v>
                </c:pt>
                <c:pt idx="1018" formatCode="m/d/yyyy;@">
                  <c:v>40812</c:v>
                </c:pt>
                <c:pt idx="1019" formatCode="m/d/yyyy;@">
                  <c:v>40813</c:v>
                </c:pt>
                <c:pt idx="1020" formatCode="m/d/yyyy;@">
                  <c:v>40814</c:v>
                </c:pt>
                <c:pt idx="1021" formatCode="m/d/yyyy;@">
                  <c:v>40815</c:v>
                </c:pt>
                <c:pt idx="1022" formatCode="m/d/yyyy;@">
                  <c:v>40816</c:v>
                </c:pt>
                <c:pt idx="1023" formatCode="m/d/yyyy;@">
                  <c:v>40817</c:v>
                </c:pt>
                <c:pt idx="1024" formatCode="m/d/yyyy;@">
                  <c:v>40818</c:v>
                </c:pt>
                <c:pt idx="1025" formatCode="m/d/yyyy;@">
                  <c:v>40819</c:v>
                </c:pt>
                <c:pt idx="1026" formatCode="m/d/yyyy;@">
                  <c:v>40820</c:v>
                </c:pt>
                <c:pt idx="1027" formatCode="m/d/yyyy;@">
                  <c:v>40821</c:v>
                </c:pt>
                <c:pt idx="1028" formatCode="m/d/yyyy;@">
                  <c:v>40822</c:v>
                </c:pt>
                <c:pt idx="1029" formatCode="m/d/yyyy;@">
                  <c:v>40823</c:v>
                </c:pt>
                <c:pt idx="1030" formatCode="m/d/yyyy;@">
                  <c:v>40824</c:v>
                </c:pt>
                <c:pt idx="1031" formatCode="m/d/yyyy;@">
                  <c:v>40825</c:v>
                </c:pt>
                <c:pt idx="1032" formatCode="m/d/yyyy;@">
                  <c:v>40826</c:v>
                </c:pt>
                <c:pt idx="1033" formatCode="m/d/yyyy;@">
                  <c:v>40827</c:v>
                </c:pt>
                <c:pt idx="1034" formatCode="m/d/yyyy;@">
                  <c:v>40828</c:v>
                </c:pt>
                <c:pt idx="1035" formatCode="m/d/yyyy;@">
                  <c:v>40829</c:v>
                </c:pt>
                <c:pt idx="1036" formatCode="m/d/yyyy;@">
                  <c:v>40830</c:v>
                </c:pt>
                <c:pt idx="1037" formatCode="m/d/yyyy;@">
                  <c:v>40831</c:v>
                </c:pt>
                <c:pt idx="1038" formatCode="m/d/yyyy;@">
                  <c:v>40832</c:v>
                </c:pt>
                <c:pt idx="1039" formatCode="m/d/yyyy;@">
                  <c:v>40833</c:v>
                </c:pt>
                <c:pt idx="1040" formatCode="m/d/yyyy;@">
                  <c:v>40834</c:v>
                </c:pt>
              </c:numCache>
            </c:numRef>
          </c:xVal>
          <c:yVal>
            <c:numRef>
              <c:f>'[EPA-STDMine-Level 3-2-MiniSipper-ALL DEPLOYMENTS-ALL DATA-FINAL.xls]STD-Adit-Flow-CT.dat'!$AA$5:$AA$1045</c:f>
              <c:numCache>
                <c:formatCode>0</c:formatCode>
                <c:ptCount val="1041"/>
                <c:pt idx="0">
                  <c:v>1022.165849536458</c:v>
                </c:pt>
                <c:pt idx="1">
                  <c:v>1022.165849536458</c:v>
                </c:pt>
                <c:pt idx="2">
                  <c:v>1001.2266702833248</c:v>
                </c:pt>
                <c:pt idx="3">
                  <c:v>1023.083793106302</c:v>
                </c:pt>
                <c:pt idx="4">
                  <c:v>1034.7570744528891</c:v>
                </c:pt>
                <c:pt idx="5">
                  <c:v>1019.8392740638888</c:v>
                </c:pt>
                <c:pt idx="6">
                  <c:v>1284.9562671849453</c:v>
                </c:pt>
                <c:pt idx="7">
                  <c:v>2011.9188291529531</c:v>
                </c:pt>
                <c:pt idx="8">
                  <c:v>2434.3139301369679</c:v>
                </c:pt>
                <c:pt idx="9">
                  <c:v>3137.2223968318845</c:v>
                </c:pt>
                <c:pt idx="10">
                  <c:v>14356.543494416921</c:v>
                </c:pt>
                <c:pt idx="11">
                  <c:v>19232.315126770816</c:v>
                </c:pt>
                <c:pt idx="12">
                  <c:v>19870.44117230624</c:v>
                </c:pt>
                <c:pt idx="13">
                  <c:v>20170.838639962272</c:v>
                </c:pt>
                <c:pt idx="14">
                  <c:v>19734.061734008959</c:v>
                </c:pt>
                <c:pt idx="15">
                  <c:v>17858.362501567553</c:v>
                </c:pt>
                <c:pt idx="16">
                  <c:v>7236.0079084775798</c:v>
                </c:pt>
                <c:pt idx="17">
                  <c:v>4752.3470230251314</c:v>
                </c:pt>
                <c:pt idx="18">
                  <c:v>3181.7665104725975</c:v>
                </c:pt>
                <c:pt idx="19">
                  <c:v>2969.6743383146068</c:v>
                </c:pt>
                <c:pt idx="20">
                  <c:v>2821.5602477844268</c:v>
                </c:pt>
                <c:pt idx="21">
                  <c:v>2603.7412000776894</c:v>
                </c:pt>
                <c:pt idx="22">
                  <c:v>2440.6096512776535</c:v>
                </c:pt>
                <c:pt idx="23">
                  <c:v>2304.5339252272042</c:v>
                </c:pt>
                <c:pt idx="24">
                  <c:v>2151.2199906006749</c:v>
                </c:pt>
                <c:pt idx="25">
                  <c:v>1985.8541542925975</c:v>
                </c:pt>
                <c:pt idx="26">
                  <c:v>1827.8809903376296</c:v>
                </c:pt>
                <c:pt idx="27">
                  <c:v>1706.6310060953194</c:v>
                </c:pt>
                <c:pt idx="28">
                  <c:v>1592.0241445117424</c:v>
                </c:pt>
                <c:pt idx="29">
                  <c:v>1510.9543901495897</c:v>
                </c:pt>
                <c:pt idx="30">
                  <c:v>1412.0050701519301</c:v>
                </c:pt>
                <c:pt idx="31">
                  <c:v>1310.2676960898582</c:v>
                </c:pt>
                <c:pt idx="32">
                  <c:v>1193.6748889172848</c:v>
                </c:pt>
                <c:pt idx="33">
                  <c:v>1116.5503885673845</c:v>
                </c:pt>
                <c:pt idx="34">
                  <c:v>1060.3791567552007</c:v>
                </c:pt>
                <c:pt idx="35">
                  <c:v>1012.8595476461779</c:v>
                </c:pt>
                <c:pt idx="36">
                  <c:v>950.04200988677837</c:v>
                </c:pt>
                <c:pt idx="37">
                  <c:v>906.97337837923465</c:v>
                </c:pt>
                <c:pt idx="38">
                  <c:v>875.28511257424873</c:v>
                </c:pt>
                <c:pt idx="39">
                  <c:v>832.04116821826869</c:v>
                </c:pt>
                <c:pt idx="40">
                  <c:v>804.92208446960251</c:v>
                </c:pt>
                <c:pt idx="41">
                  <c:v>787.15000550194907</c:v>
                </c:pt>
                <c:pt idx="42">
                  <c:v>762.97997810593893</c:v>
                </c:pt>
                <c:pt idx="43">
                  <c:v>737.38818439251577</c:v>
                </c:pt>
                <c:pt idx="44">
                  <c:v>705.70637776966714</c:v>
                </c:pt>
                <c:pt idx="45">
                  <c:v>692.62976564036296</c:v>
                </c:pt>
                <c:pt idx="46">
                  <c:v>687.15338269574931</c:v>
                </c:pt>
                <c:pt idx="47">
                  <c:v>632.39888688246606</c:v>
                </c:pt>
                <c:pt idx="48">
                  <c:v>632.70238830358664</c:v>
                </c:pt>
                <c:pt idx="49">
                  <c:v>614.08307133654671</c:v>
                </c:pt>
                <c:pt idx="50">
                  <c:v>607.55308267811927</c:v>
                </c:pt>
                <c:pt idx="51">
                  <c:v>592.02483077938132</c:v>
                </c:pt>
                <c:pt idx="52">
                  <c:v>567.02496787633709</c:v>
                </c:pt>
                <c:pt idx="53">
                  <c:v>550.58135682527791</c:v>
                </c:pt>
                <c:pt idx="54">
                  <c:v>250.09527614842224</c:v>
                </c:pt>
                <c:pt idx="55">
                  <c:v>211.62425397090232</c:v>
                </c:pt>
                <c:pt idx="56">
                  <c:v>208.94818575583511</c:v>
                </c:pt>
                <c:pt idx="57">
                  <c:v>205.82610617158988</c:v>
                </c:pt>
                <c:pt idx="58">
                  <c:v>208.50217438665717</c:v>
                </c:pt>
                <c:pt idx="59">
                  <c:v>204.48807206405618</c:v>
                </c:pt>
                <c:pt idx="60">
                  <c:v>204.93408343323424</c:v>
                </c:pt>
                <c:pt idx="61">
                  <c:v>194.26359331962644</c:v>
                </c:pt>
                <c:pt idx="62">
                  <c:v>198.24391289556596</c:v>
                </c:pt>
                <c:pt idx="63">
                  <c:v>196.90587878803242</c:v>
                </c:pt>
                <c:pt idx="64">
                  <c:v>196.90587878803242</c:v>
                </c:pt>
                <c:pt idx="65">
                  <c:v>193.3377878346096</c:v>
                </c:pt>
                <c:pt idx="66">
                  <c:v>189.76969688118623</c:v>
                </c:pt>
                <c:pt idx="67">
                  <c:v>190.21570825036423</c:v>
                </c:pt>
                <c:pt idx="68">
                  <c:v>191.58752510455918</c:v>
                </c:pt>
                <c:pt idx="69">
                  <c:v>189.3236855120083</c:v>
                </c:pt>
                <c:pt idx="70">
                  <c:v>186.64761729694095</c:v>
                </c:pt>
                <c:pt idx="71">
                  <c:v>187.53964003529705</c:v>
                </c:pt>
                <c:pt idx="72">
                  <c:v>187.53964003529705</c:v>
                </c:pt>
                <c:pt idx="73">
                  <c:v>188.43166277365259</c:v>
                </c:pt>
                <c:pt idx="74">
                  <c:v>186.20160592776338</c:v>
                </c:pt>
                <c:pt idx="75">
                  <c:v>185.37714868273011</c:v>
                </c:pt>
                <c:pt idx="76">
                  <c:v>170.15847239627621</c:v>
                </c:pt>
                <c:pt idx="77">
                  <c:v>166.86308473674808</c:v>
                </c:pt>
                <c:pt idx="78">
                  <c:v>186.20160592776338</c:v>
                </c:pt>
                <c:pt idx="79">
                  <c:v>186.20160592776338</c:v>
                </c:pt>
                <c:pt idx="80">
                  <c:v>187.093628666119</c:v>
                </c:pt>
                <c:pt idx="81">
                  <c:v>186.20160592776338</c:v>
                </c:pt>
                <c:pt idx="82">
                  <c:v>185.37714868273011</c:v>
                </c:pt>
                <c:pt idx="83">
                  <c:v>185.78937730524669</c:v>
                </c:pt>
                <c:pt idx="84">
                  <c:v>185.78937730524669</c:v>
                </c:pt>
                <c:pt idx="85">
                  <c:v>181.32242795088644</c:v>
                </c:pt>
                <c:pt idx="86">
                  <c:v>181.28864520422499</c:v>
                </c:pt>
                <c:pt idx="87">
                  <c:v>178.36926209994709</c:v>
                </c:pt>
                <c:pt idx="88">
                  <c:v>173.42251862974774</c:v>
                </c:pt>
                <c:pt idx="89">
                  <c:v>171.77360413968125</c:v>
                </c:pt>
                <c:pt idx="90">
                  <c:v>170.12468964961491</c:v>
                </c:pt>
                <c:pt idx="91">
                  <c:v>173.42251862974774</c:v>
                </c:pt>
                <c:pt idx="92">
                  <c:v>177.95703347743094</c:v>
                </c:pt>
                <c:pt idx="93">
                  <c:v>174.24697587478113</c:v>
                </c:pt>
                <c:pt idx="94">
                  <c:v>165.59017480193191</c:v>
                </c:pt>
                <c:pt idx="95">
                  <c:v>166.82686066948168</c:v>
                </c:pt>
                <c:pt idx="96">
                  <c:v>170.53691827213123</c:v>
                </c:pt>
                <c:pt idx="97">
                  <c:v>180.84263383504697</c:v>
                </c:pt>
                <c:pt idx="98">
                  <c:v>181.66709108008041</c:v>
                </c:pt>
                <c:pt idx="99">
                  <c:v>173.01029000723116</c:v>
                </c:pt>
                <c:pt idx="100">
                  <c:v>173.04651407449757</c:v>
                </c:pt>
                <c:pt idx="101">
                  <c:v>175.48366174233095</c:v>
                </c:pt>
                <c:pt idx="102">
                  <c:v>171.77360413968125</c:v>
                </c:pt>
                <c:pt idx="103">
                  <c:v>170.94914689464795</c:v>
                </c:pt>
                <c:pt idx="104">
                  <c:v>170.5369182721316</c:v>
                </c:pt>
                <c:pt idx="105">
                  <c:v>158.17005959663265</c:v>
                </c:pt>
                <c:pt idx="106">
                  <c:v>169.71246102709819</c:v>
                </c:pt>
                <c:pt idx="107">
                  <c:v>165.17794617941524</c:v>
                </c:pt>
                <c:pt idx="108">
                  <c:v>168.47577515954836</c:v>
                </c:pt>
                <c:pt idx="109">
                  <c:v>161.88011719928269</c:v>
                </c:pt>
                <c:pt idx="110">
                  <c:v>147.17101917516177</c:v>
                </c:pt>
                <c:pt idx="111">
                  <c:v>150.74994439133349</c:v>
                </c:pt>
                <c:pt idx="112">
                  <c:v>148.27657265623401</c:v>
                </c:pt>
                <c:pt idx="113">
                  <c:v>155.28445923901648</c:v>
                </c:pt>
                <c:pt idx="114">
                  <c:v>149.62193072558262</c:v>
                </c:pt>
                <c:pt idx="115">
                  <c:v>129.70745317990341</c:v>
                </c:pt>
                <c:pt idx="116">
                  <c:v>140.61158528216248</c:v>
                </c:pt>
                <c:pt idx="117">
                  <c:v>136.47553517440915</c:v>
                </c:pt>
                <c:pt idx="118">
                  <c:v>145.12363994516619</c:v>
                </c:pt>
                <c:pt idx="119">
                  <c:v>143.99562627941529</c:v>
                </c:pt>
                <c:pt idx="120">
                  <c:v>137.97955339541022</c:v>
                </c:pt>
                <c:pt idx="121">
                  <c:v>131.58747595615506</c:v>
                </c:pt>
                <c:pt idx="122">
                  <c:v>142.11560350316356</c:v>
                </c:pt>
                <c:pt idx="123">
                  <c:v>140.61158528216211</c:v>
                </c:pt>
                <c:pt idx="124">
                  <c:v>118.58470845909048</c:v>
                </c:pt>
                <c:pt idx="125">
                  <c:v>119.93133474339523</c:v>
                </c:pt>
                <c:pt idx="126">
                  <c:v>128.95544406940274</c:v>
                </c:pt>
                <c:pt idx="127">
                  <c:v>101.59888537977618</c:v>
                </c:pt>
                <c:pt idx="128">
                  <c:v>105.45949959831061</c:v>
                </c:pt>
                <c:pt idx="129">
                  <c:v>109.52125114890849</c:v>
                </c:pt>
                <c:pt idx="130">
                  <c:v>95.381675163708053</c:v>
                </c:pt>
                <c:pt idx="131">
                  <c:v>93.698392308326817</c:v>
                </c:pt>
                <c:pt idx="132">
                  <c:v>96.391644876936681</c:v>
                </c:pt>
                <c:pt idx="133">
                  <c:v>104.47140258276534</c:v>
                </c:pt>
                <c:pt idx="134">
                  <c:v>106.82799858029868</c:v>
                </c:pt>
                <c:pt idx="135">
                  <c:v>96.054988305860192</c:v>
                </c:pt>
                <c:pt idx="136">
                  <c:v>95.381675163708053</c:v>
                </c:pt>
                <c:pt idx="137">
                  <c:v>102.78811972738454</c:v>
                </c:pt>
                <c:pt idx="138">
                  <c:v>104.47140258276534</c:v>
                </c:pt>
                <c:pt idx="139">
                  <c:v>99.421554016622181</c:v>
                </c:pt>
                <c:pt idx="140">
                  <c:v>89.995170026488779</c:v>
                </c:pt>
                <c:pt idx="141">
                  <c:v>78.822015708749149</c:v>
                </c:pt>
                <c:pt idx="142">
                  <c:v>82.252068891736215</c:v>
                </c:pt>
                <c:pt idx="143">
                  <c:v>83.598695176040948</c:v>
                </c:pt>
                <c:pt idx="144">
                  <c:v>84.695782842116259</c:v>
                </c:pt>
                <c:pt idx="145">
                  <c:v>86.965260886802966</c:v>
                </c:pt>
                <c:pt idx="146">
                  <c:v>83.305597581388241</c:v>
                </c:pt>
                <c:pt idx="147">
                  <c:v>83.935351747117082</c:v>
                </c:pt>
                <c:pt idx="148">
                  <c:v>81.416335084201066</c:v>
                </c:pt>
                <c:pt idx="149">
                  <c:v>79.016180110244349</c:v>
                </c:pt>
                <c:pt idx="150">
                  <c:v>81.915412320660153</c:v>
                </c:pt>
                <c:pt idx="151">
                  <c:v>81.329217131354298</c:v>
                </c:pt>
                <c:pt idx="152">
                  <c:v>78.429984920938907</c:v>
                </c:pt>
                <c:pt idx="153">
                  <c:v>77.625994849516246</c:v>
                </c:pt>
                <c:pt idx="154">
                  <c:v>78.212190038821717</c:v>
                </c:pt>
                <c:pt idx="155">
                  <c:v>78.548846609898206</c:v>
                </c:pt>
                <c:pt idx="156">
                  <c:v>78.212190038821717</c:v>
                </c:pt>
                <c:pt idx="157">
                  <c:v>79.558816323126393</c:v>
                </c:pt>
                <c:pt idx="158">
                  <c:v>78.212190038821717</c:v>
                </c:pt>
                <c:pt idx="159">
                  <c:v>70.005457388543178</c:v>
                </c:pt>
                <c:pt idx="160">
                  <c:v>77.420015207710293</c:v>
                </c:pt>
                <c:pt idx="161">
                  <c:v>78.517102873785618</c:v>
                </c:pt>
                <c:pt idx="162">
                  <c:v>78.940877397708419</c:v>
                </c:pt>
                <c:pt idx="163">
                  <c:v>81.329217131354298</c:v>
                </c:pt>
                <c:pt idx="164">
                  <c:v>80.109230475664049</c:v>
                </c:pt>
                <c:pt idx="165">
                  <c:v>81.915412320660153</c:v>
                </c:pt>
                <c:pt idx="166">
                  <c:v>81.915412320660153</c:v>
                </c:pt>
                <c:pt idx="167">
                  <c:v>81.578755749583664</c:v>
                </c:pt>
                <c:pt idx="168">
                  <c:v>78.885503180974268</c:v>
                </c:pt>
                <c:pt idx="169">
                  <c:v>83.262038604964857</c:v>
                </c:pt>
                <c:pt idx="170">
                  <c:v>82.588725462812334</c:v>
                </c:pt>
                <c:pt idx="171">
                  <c:v>85.281978031422113</c:v>
                </c:pt>
                <c:pt idx="172">
                  <c:v>84.608664889269591</c:v>
                </c:pt>
                <c:pt idx="173">
                  <c:v>78.885503180974268</c:v>
                </c:pt>
                <c:pt idx="174">
                  <c:v>82.046089249930276</c:v>
                </c:pt>
                <c:pt idx="175">
                  <c:v>81.578755749583664</c:v>
                </c:pt>
                <c:pt idx="176">
                  <c:v>79.895472894202868</c:v>
                </c:pt>
                <c:pt idx="177">
                  <c:v>82.925382033888724</c:v>
                </c:pt>
                <c:pt idx="178">
                  <c:v>82.252068891736215</c:v>
                </c:pt>
                <c:pt idx="179">
                  <c:v>85.618634602498219</c:v>
                </c:pt>
                <c:pt idx="180">
                  <c:v>82.588725462812334</c:v>
                </c:pt>
                <c:pt idx="181">
                  <c:v>81.578755749583664</c:v>
                </c:pt>
                <c:pt idx="182">
                  <c:v>84.608664889269591</c:v>
                </c:pt>
                <c:pt idx="183">
                  <c:v>86.965260886802966</c:v>
                </c:pt>
                <c:pt idx="184">
                  <c:v>83.262038604964857</c:v>
                </c:pt>
                <c:pt idx="185">
                  <c:v>83.598695176040948</c:v>
                </c:pt>
                <c:pt idx="186">
                  <c:v>92.015109452946092</c:v>
                </c:pt>
                <c:pt idx="187">
                  <c:v>90.668483168641359</c:v>
                </c:pt>
                <c:pt idx="188">
                  <c:v>91.678452881869575</c:v>
                </c:pt>
                <c:pt idx="189">
                  <c:v>89.658513455412731</c:v>
                </c:pt>
                <c:pt idx="190">
                  <c:v>83.598695176040948</c:v>
                </c:pt>
                <c:pt idx="191">
                  <c:v>86.965260886802966</c:v>
                </c:pt>
                <c:pt idx="192">
                  <c:v>89.658513455412731</c:v>
                </c:pt>
                <c:pt idx="193">
                  <c:v>92.015109452946092</c:v>
                </c:pt>
                <c:pt idx="194">
                  <c:v>101.1048368720033</c:v>
                </c:pt>
                <c:pt idx="195">
                  <c:v>100.43152372985087</c:v>
                </c:pt>
                <c:pt idx="196">
                  <c:v>96.391644876936681</c:v>
                </c:pt>
                <c:pt idx="197">
                  <c:v>95.718331734784073</c:v>
                </c:pt>
                <c:pt idx="198">
                  <c:v>93.698392308326817</c:v>
                </c:pt>
                <c:pt idx="199">
                  <c:v>101.44149344307949</c:v>
                </c:pt>
                <c:pt idx="200">
                  <c:v>99.08489744554609</c:v>
                </c:pt>
                <c:pt idx="201">
                  <c:v>95.718331734784073</c:v>
                </c:pt>
                <c:pt idx="202">
                  <c:v>99.08489744554609</c:v>
                </c:pt>
                <c:pt idx="203">
                  <c:v>100.76818030092727</c:v>
                </c:pt>
                <c:pt idx="204">
                  <c:v>95.381675163708053</c:v>
                </c:pt>
                <c:pt idx="205">
                  <c:v>100.43152372985087</c:v>
                </c:pt>
                <c:pt idx="206">
                  <c:v>100.76818030092727</c:v>
                </c:pt>
                <c:pt idx="207">
                  <c:v>101.77815001415587</c:v>
                </c:pt>
                <c:pt idx="208">
                  <c:v>105.48137229599395</c:v>
                </c:pt>
                <c:pt idx="209">
                  <c:v>104.13474601168919</c:v>
                </c:pt>
                <c:pt idx="210">
                  <c:v>108.21397284877786</c:v>
                </c:pt>
                <c:pt idx="211">
                  <c:v>110.2732602594092</c:v>
                </c:pt>
                <c:pt idx="212">
                  <c:v>111.65923452788797</c:v>
                </c:pt>
                <c:pt idx="213">
                  <c:v>110.53122086213715</c:v>
                </c:pt>
                <c:pt idx="214">
                  <c:v>110.90722541738731</c:v>
                </c:pt>
                <c:pt idx="215">
                  <c:v>110.53122086213715</c:v>
                </c:pt>
                <c:pt idx="216">
                  <c:v>110.90722541738731</c:v>
                </c:pt>
                <c:pt idx="217">
                  <c:v>112.41124363838878</c:v>
                </c:pt>
                <c:pt idx="218">
                  <c:v>115.0432755251411</c:v>
                </c:pt>
                <c:pt idx="219">
                  <c:v>116.92329830139269</c:v>
                </c:pt>
                <c:pt idx="220">
                  <c:v>112.41124363838878</c:v>
                </c:pt>
                <c:pt idx="221">
                  <c:v>112.03523908313819</c:v>
                </c:pt>
                <c:pt idx="222">
                  <c:v>115.79528463564142</c:v>
                </c:pt>
                <c:pt idx="223">
                  <c:v>115.0432755251411</c:v>
                </c:pt>
                <c:pt idx="224">
                  <c:v>125.94740762740022</c:v>
                </c:pt>
                <c:pt idx="225">
                  <c:v>125.94740762740022</c:v>
                </c:pt>
                <c:pt idx="226">
                  <c:v>116.92329830139269</c:v>
                </c:pt>
                <c:pt idx="227">
                  <c:v>118.05131196714359</c:v>
                </c:pt>
                <c:pt idx="228">
                  <c:v>122.56336663014756</c:v>
                </c:pt>
                <c:pt idx="229">
                  <c:v>131.58747595615506</c:v>
                </c:pt>
                <c:pt idx="230">
                  <c:v>135.72352606390842</c:v>
                </c:pt>
                <c:pt idx="231">
                  <c:v>136.09953061915854</c:v>
                </c:pt>
                <c:pt idx="232">
                  <c:v>140.98758983741283</c:v>
                </c:pt>
                <c:pt idx="233">
                  <c:v>146.251653610917</c:v>
                </c:pt>
                <c:pt idx="234">
                  <c:v>149.10102990126711</c:v>
                </c:pt>
                <c:pt idx="235">
                  <c:v>148.27657265623401</c:v>
                </c:pt>
                <c:pt idx="236">
                  <c:v>150.74994439133349</c:v>
                </c:pt>
                <c:pt idx="237">
                  <c:v>148.68880127875039</c:v>
                </c:pt>
                <c:pt idx="238">
                  <c:v>146.62765816616755</c:v>
                </c:pt>
                <c:pt idx="239">
                  <c:v>150.74994439133349</c:v>
                </c:pt>
                <c:pt idx="240">
                  <c:v>152.39885888140006</c:v>
                </c:pt>
                <c:pt idx="241">
                  <c:v>151.5744016363669</c:v>
                </c:pt>
                <c:pt idx="242">
                  <c:v>154.46000199398321</c:v>
                </c:pt>
                <c:pt idx="243">
                  <c:v>160.64343133173219</c:v>
                </c:pt>
                <c:pt idx="244">
                  <c:v>196.2165525296441</c:v>
                </c:pt>
                <c:pt idx="245">
                  <c:v>283.78993015746084</c:v>
                </c:pt>
                <c:pt idx="246">
                  <c:v>368.20290046547979</c:v>
                </c:pt>
                <c:pt idx="247">
                  <c:v>370.84134928468256</c:v>
                </c:pt>
                <c:pt idx="248">
                  <c:v>350.49082969845381</c:v>
                </c:pt>
                <c:pt idx="249">
                  <c:v>329.02165301114894</c:v>
                </c:pt>
                <c:pt idx="250">
                  <c:v>324.19108825650551</c:v>
                </c:pt>
                <c:pt idx="251">
                  <c:v>662.34044781031082</c:v>
                </c:pt>
                <c:pt idx="252">
                  <c:v>10385.272076854766</c:v>
                </c:pt>
                <c:pt idx="253">
                  <c:v>12839.739364726114</c:v>
                </c:pt>
                <c:pt idx="254">
                  <c:v>9076.0086385219602</c:v>
                </c:pt>
                <c:pt idx="255">
                  <c:v>3768.0252736519174</c:v>
                </c:pt>
                <c:pt idx="256">
                  <c:v>2857.4089017129513</c:v>
                </c:pt>
                <c:pt idx="257">
                  <c:v>5046.3918155086212</c:v>
                </c:pt>
                <c:pt idx="258">
                  <c:v>14696.805162126391</c:v>
                </c:pt>
                <c:pt idx="259">
                  <c:v>17281.544766717958</c:v>
                </c:pt>
                <c:pt idx="260">
                  <c:v>18661.004485777004</c:v>
                </c:pt>
                <c:pt idx="261">
                  <c:v>19456.361285505041</c:v>
                </c:pt>
                <c:pt idx="262">
                  <c:v>19616.998047286608</c:v>
                </c:pt>
                <c:pt idx="263">
                  <c:v>20625.613291201324</c:v>
                </c:pt>
                <c:pt idx="264">
                  <c:v>22265.504743155518</c:v>
                </c:pt>
                <c:pt idx="265">
                  <c:v>20977.034602973057</c:v>
                </c:pt>
                <c:pt idx="266">
                  <c:v>20032.805181889777</c:v>
                </c:pt>
                <c:pt idx="267">
                  <c:v>20082.53343032979</c:v>
                </c:pt>
                <c:pt idx="268">
                  <c:v>20130.017606393747</c:v>
                </c:pt>
                <c:pt idx="269">
                  <c:v>20268.23262249594</c:v>
                </c:pt>
                <c:pt idx="270">
                  <c:v>20458.93956019128</c:v>
                </c:pt>
                <c:pt idx="271">
                  <c:v>20349.874066597673</c:v>
                </c:pt>
                <c:pt idx="272">
                  <c:v>20372.559014103685</c:v>
                </c:pt>
                <c:pt idx="273">
                  <c:v>20329.459344477109</c:v>
                </c:pt>
                <c:pt idx="274">
                  <c:v>20324.832563055519</c:v>
                </c:pt>
                <c:pt idx="275">
                  <c:v>20443.280820388198</c:v>
                </c:pt>
                <c:pt idx="276">
                  <c:v>20568.358733816807</c:v>
                </c:pt>
                <c:pt idx="277">
                  <c:v>20363.52116930909</c:v>
                </c:pt>
                <c:pt idx="278">
                  <c:v>20277.313417735379</c:v>
                </c:pt>
                <c:pt idx="279">
                  <c:v>20450.030997286696</c:v>
                </c:pt>
                <c:pt idx="280">
                  <c:v>20395.312982431155</c:v>
                </c:pt>
                <c:pt idx="281">
                  <c:v>20361.389093738831</c:v>
                </c:pt>
                <c:pt idx="282">
                  <c:v>20486.389198080466</c:v>
                </c:pt>
                <c:pt idx="283">
                  <c:v>20481.797113839384</c:v>
                </c:pt>
                <c:pt idx="284">
                  <c:v>20388.605944612711</c:v>
                </c:pt>
                <c:pt idx="285">
                  <c:v>20450.082815929025</c:v>
                </c:pt>
                <c:pt idx="286">
                  <c:v>20589.057689117675</c:v>
                </c:pt>
                <c:pt idx="287">
                  <c:v>20677.9585022803</c:v>
                </c:pt>
                <c:pt idx="288">
                  <c:v>20563.749341879684</c:v>
                </c:pt>
                <c:pt idx="289">
                  <c:v>20368.139323127969</c:v>
                </c:pt>
                <c:pt idx="290">
                  <c:v>20272.842364003398</c:v>
                </c:pt>
                <c:pt idx="291">
                  <c:v>20306.739967023368</c:v>
                </c:pt>
                <c:pt idx="292">
                  <c:v>20299.903407523514</c:v>
                </c:pt>
                <c:pt idx="293">
                  <c:v>20281.828093879358</c:v>
                </c:pt>
                <c:pt idx="294">
                  <c:v>20272.69537156216</c:v>
                </c:pt>
                <c:pt idx="295">
                  <c:v>20254.654648787215</c:v>
                </c:pt>
                <c:pt idx="296">
                  <c:v>20304.478342330371</c:v>
                </c:pt>
                <c:pt idx="297">
                  <c:v>20320.41311346892</c:v>
                </c:pt>
                <c:pt idx="298">
                  <c:v>20284.132937588944</c:v>
                </c:pt>
                <c:pt idx="299">
                  <c:v>20263.602384651247</c:v>
                </c:pt>
                <c:pt idx="300">
                  <c:v>211.8918607924092</c:v>
                </c:pt>
                <c:pt idx="301">
                  <c:v>197.00722702801639</c:v>
                </c:pt>
                <c:pt idx="302">
                  <c:v>195.60162742716011</c:v>
                </c:pt>
                <c:pt idx="303">
                  <c:v>196.90587878803242</c:v>
                </c:pt>
                <c:pt idx="304">
                  <c:v>198.72370701140537</c:v>
                </c:pt>
                <c:pt idx="305">
                  <c:v>191.99975372707547</c:v>
                </c:pt>
                <c:pt idx="306">
                  <c:v>186.23538867442468</c:v>
                </c:pt>
                <c:pt idx="307">
                  <c:v>189.76969688118623</c:v>
                </c:pt>
                <c:pt idx="308">
                  <c:v>187.53280437271556</c:v>
                </c:pt>
                <c:pt idx="309">
                  <c:v>181.24802679498211</c:v>
                </c:pt>
                <c:pt idx="310">
                  <c:v>178.78149072246384</c:v>
                </c:pt>
                <c:pt idx="311">
                  <c:v>186.26917142108556</c:v>
                </c:pt>
                <c:pt idx="312">
                  <c:v>188.46544552031401</c:v>
                </c:pt>
                <c:pt idx="313">
                  <c:v>187.093628666119</c:v>
                </c:pt>
                <c:pt idx="314">
                  <c:v>187.74233651526447</c:v>
                </c:pt>
                <c:pt idx="315">
                  <c:v>185.99207378521416</c:v>
                </c:pt>
                <c:pt idx="316">
                  <c:v>188.12078239111977</c:v>
                </c:pt>
                <c:pt idx="317">
                  <c:v>186.5056506477147</c:v>
                </c:pt>
                <c:pt idx="318">
                  <c:v>175.75392371562094</c:v>
                </c:pt>
                <c:pt idx="319">
                  <c:v>184.37694204180895</c:v>
                </c:pt>
                <c:pt idx="320">
                  <c:v>193.3377878346096</c:v>
                </c:pt>
                <c:pt idx="321">
                  <c:v>192.03353647373686</c:v>
                </c:pt>
                <c:pt idx="322">
                  <c:v>187.70855376860308</c:v>
                </c:pt>
                <c:pt idx="323">
                  <c:v>186.81653103024752</c:v>
                </c:pt>
                <c:pt idx="324">
                  <c:v>168.88800378206489</c:v>
                </c:pt>
                <c:pt idx="325">
                  <c:v>169.74624377375952</c:v>
                </c:pt>
                <c:pt idx="326">
                  <c:v>169.30023240458189</c:v>
                </c:pt>
                <c:pt idx="327">
                  <c:v>177.20014172571999</c:v>
                </c:pt>
                <c:pt idx="328">
                  <c:v>174.65920449729754</c:v>
                </c:pt>
                <c:pt idx="329">
                  <c:v>182.66046205841999</c:v>
                </c:pt>
                <c:pt idx="330">
                  <c:v>187.98565140447465</c:v>
                </c:pt>
                <c:pt idx="331">
                  <c:v>184.5864741843578</c:v>
                </c:pt>
                <c:pt idx="332">
                  <c:v>186.71518279026355</c:v>
                </c:pt>
                <c:pt idx="333">
                  <c:v>182.2144506892422</c:v>
                </c:pt>
                <c:pt idx="334">
                  <c:v>186.74896553692486</c:v>
                </c:pt>
                <c:pt idx="335">
                  <c:v>188.91145688949203</c:v>
                </c:pt>
                <c:pt idx="336">
                  <c:v>186.20160592776338</c:v>
                </c:pt>
                <c:pt idx="337">
                  <c:v>185.37714868273011</c:v>
                </c:pt>
                <c:pt idx="338">
                  <c:v>182.90377694763023</c:v>
                </c:pt>
                <c:pt idx="339">
                  <c:v>183.99849616595364</c:v>
                </c:pt>
                <c:pt idx="340">
                  <c:v>180.22087306998131</c:v>
                </c:pt>
                <c:pt idx="341">
                  <c:v>181.9035703067091</c:v>
                </c:pt>
                <c:pt idx="342">
                  <c:v>179.77486170080326</c:v>
                </c:pt>
                <c:pt idx="343">
                  <c:v>175.92967311150852</c:v>
                </c:pt>
                <c:pt idx="344">
                  <c:v>183.34978831680812</c:v>
                </c:pt>
                <c:pt idx="345">
                  <c:v>183.72823419266359</c:v>
                </c:pt>
                <c:pt idx="346">
                  <c:v>183.72823419266359</c:v>
                </c:pt>
                <c:pt idx="347">
                  <c:v>174.65920449729754</c:v>
                </c:pt>
                <c:pt idx="348">
                  <c:v>169.74868509436425</c:v>
                </c:pt>
                <c:pt idx="349">
                  <c:v>163.94126031186548</c:v>
                </c:pt>
                <c:pt idx="350">
                  <c:v>158.20628366389877</c:v>
                </c:pt>
                <c:pt idx="351">
                  <c:v>162.70457444431563</c:v>
                </c:pt>
                <c:pt idx="352">
                  <c:v>169.74868509436425</c:v>
                </c:pt>
                <c:pt idx="353">
                  <c:v>163.22859918553883</c:v>
                </c:pt>
                <c:pt idx="354">
                  <c:v>159.06696497619839</c:v>
                </c:pt>
                <c:pt idx="355">
                  <c:v>159.81897408669923</c:v>
                </c:pt>
                <c:pt idx="356">
                  <c:v>149.51325852378378</c:v>
                </c:pt>
                <c:pt idx="357">
                  <c:v>142.4916080584143</c:v>
                </c:pt>
                <c:pt idx="358">
                  <c:v>146.62765816616755</c:v>
                </c:pt>
                <c:pt idx="359">
                  <c:v>146.62765816616755</c:v>
                </c:pt>
                <c:pt idx="360">
                  <c:v>146.62765816616755</c:v>
                </c:pt>
                <c:pt idx="361">
                  <c:v>146.62765816616755</c:v>
                </c:pt>
                <c:pt idx="362">
                  <c:v>140.98758983741283</c:v>
                </c:pt>
                <c:pt idx="363">
                  <c:v>133.46749873240674</c:v>
                </c:pt>
                <c:pt idx="364">
                  <c:v>124.81939396164935</c:v>
                </c:pt>
                <c:pt idx="365">
                  <c:v>116.54729374614219</c:v>
                </c:pt>
                <c:pt idx="366">
                  <c:v>116.21063717506605</c:v>
                </c:pt>
                <c:pt idx="367">
                  <c:v>114.29126641464038</c:v>
                </c:pt>
                <c:pt idx="368">
                  <c:v>112.82659617781296</c:v>
                </c:pt>
                <c:pt idx="369">
                  <c:v>109.22394256200646</c:v>
                </c:pt>
                <c:pt idx="370">
                  <c:v>112.07458706731229</c:v>
                </c:pt>
                <c:pt idx="371">
                  <c:v>112.03523908313819</c:v>
                </c:pt>
                <c:pt idx="372">
                  <c:v>111.32257795681187</c:v>
                </c:pt>
                <c:pt idx="373">
                  <c:v>107.54065970662532</c:v>
                </c:pt>
                <c:pt idx="374">
                  <c:v>109.26329054618057</c:v>
                </c:pt>
                <c:pt idx="375">
                  <c:v>110.53122086213715</c:v>
                </c:pt>
                <c:pt idx="376">
                  <c:v>109.85790771998452</c:v>
                </c:pt>
                <c:pt idx="377">
                  <c:v>109.1845945778324</c:v>
                </c:pt>
                <c:pt idx="378">
                  <c:v>99.421554016622579</c:v>
                </c:pt>
                <c:pt idx="379">
                  <c:v>94.035048879403277</c:v>
                </c:pt>
                <c:pt idx="380">
                  <c:v>84.608664889269591</c:v>
                </c:pt>
                <c:pt idx="381">
                  <c:v>80.232129465279044</c:v>
                </c:pt>
                <c:pt idx="382">
                  <c:v>79.222159752050359</c:v>
                </c:pt>
                <c:pt idx="383">
                  <c:v>78.212190038821717</c:v>
                </c:pt>
                <c:pt idx="384">
                  <c:v>78.212190038821717</c:v>
                </c:pt>
                <c:pt idx="385">
                  <c:v>78.006210397015721</c:v>
                </c:pt>
                <c:pt idx="386">
                  <c:v>78.212190038821717</c:v>
                </c:pt>
                <c:pt idx="387">
                  <c:v>77.332897254863539</c:v>
                </c:pt>
                <c:pt idx="388">
                  <c:v>76.746702065557713</c:v>
                </c:pt>
                <c:pt idx="389">
                  <c:v>73.815726119029705</c:v>
                </c:pt>
                <c:pt idx="390">
                  <c:v>71.470945361807196</c:v>
                </c:pt>
                <c:pt idx="391">
                  <c:v>70.884750172501683</c:v>
                </c:pt>
                <c:pt idx="392">
                  <c:v>64.436603090139599</c:v>
                </c:pt>
                <c:pt idx="393">
                  <c:v>63.264212711528693</c:v>
                </c:pt>
                <c:pt idx="394">
                  <c:v>61.212529548958869</c:v>
                </c:pt>
                <c:pt idx="395">
                  <c:v>57.695358413125064</c:v>
                </c:pt>
                <c:pt idx="396">
                  <c:v>56.229870439861038</c:v>
                </c:pt>
                <c:pt idx="397">
                  <c:v>53.934806330295054</c:v>
                </c:pt>
                <c:pt idx="398">
                  <c:v>55.350577655902462</c:v>
                </c:pt>
                <c:pt idx="399">
                  <c:v>56.81606562916685</c:v>
                </c:pt>
                <c:pt idx="400">
                  <c:v>55.643675250555589</c:v>
                </c:pt>
                <c:pt idx="401">
                  <c:v>57.402260818472307</c:v>
                </c:pt>
                <c:pt idx="402">
                  <c:v>56.229870439861038</c:v>
                </c:pt>
                <c:pt idx="403">
                  <c:v>61.505627143611548</c:v>
                </c:pt>
                <c:pt idx="404">
                  <c:v>64.143505495486849</c:v>
                </c:pt>
                <c:pt idx="405">
                  <c:v>64.143505495486849</c:v>
                </c:pt>
                <c:pt idx="406">
                  <c:v>71.764042956459875</c:v>
                </c:pt>
                <c:pt idx="407">
                  <c:v>65.315895874098118</c:v>
                </c:pt>
                <c:pt idx="408">
                  <c:v>65.902091063403915</c:v>
                </c:pt>
                <c:pt idx="409">
                  <c:v>62.678017522222852</c:v>
                </c:pt>
                <c:pt idx="410">
                  <c:v>58.038172655434337</c:v>
                </c:pt>
                <c:pt idx="411">
                  <c:v>62.678017522222852</c:v>
                </c:pt>
                <c:pt idx="412">
                  <c:v>64.729700684792661</c:v>
                </c:pt>
                <c:pt idx="413">
                  <c:v>60.919431954306113</c:v>
                </c:pt>
                <c:pt idx="414">
                  <c:v>55.450010951215241</c:v>
                </c:pt>
                <c:pt idx="415">
                  <c:v>52.176220762377973</c:v>
                </c:pt>
                <c:pt idx="416">
                  <c:v>52.92201737279823</c:v>
                </c:pt>
                <c:pt idx="417">
                  <c:v>54.521001519600489</c:v>
                </c:pt>
                <c:pt idx="418">
                  <c:v>52.225937410034163</c:v>
                </c:pt>
                <c:pt idx="419">
                  <c:v>49.454562884620984</c:v>
                </c:pt>
                <c:pt idx="420">
                  <c:v>49.344678111162338</c:v>
                </c:pt>
                <c:pt idx="421">
                  <c:v>50.710732789113983</c:v>
                </c:pt>
                <c:pt idx="422">
                  <c:v>52.12650411472179</c:v>
                </c:pt>
                <c:pt idx="423">
                  <c:v>53.298894493333044</c:v>
                </c:pt>
                <c:pt idx="424">
                  <c:v>51.296927978419419</c:v>
                </c:pt>
                <c:pt idx="425">
                  <c:v>50.527519967919488</c:v>
                </c:pt>
                <c:pt idx="426">
                  <c:v>49.39439475881894</c:v>
                </c:pt>
                <c:pt idx="427">
                  <c:v>50.566785137430216</c:v>
                </c:pt>
                <c:pt idx="428">
                  <c:v>50.124537599808527</c:v>
                </c:pt>
                <c:pt idx="429">
                  <c:v>51.296927978419419</c:v>
                </c:pt>
                <c:pt idx="430">
                  <c:v>51.247211330763221</c:v>
                </c:pt>
                <c:pt idx="431">
                  <c:v>49.444111406475137</c:v>
                </c:pt>
                <c:pt idx="432">
                  <c:v>49.857545252731946</c:v>
                </c:pt>
                <c:pt idx="433">
                  <c:v>48.49149057478072</c:v>
                </c:pt>
                <c:pt idx="434">
                  <c:v>49.648227183960941</c:v>
                </c:pt>
                <c:pt idx="435">
                  <c:v>49.588059058158912</c:v>
                </c:pt>
                <c:pt idx="436">
                  <c:v>49.831440005155414</c:v>
                </c:pt>
                <c:pt idx="437">
                  <c:v>49.444111406475137</c:v>
                </c:pt>
                <c:pt idx="438">
                  <c:v>47.641011482187047</c:v>
                </c:pt>
                <c:pt idx="439">
                  <c:v>45.69396390621521</c:v>
                </c:pt>
                <c:pt idx="440">
                  <c:v>44.477059171232533</c:v>
                </c:pt>
                <c:pt idx="441">
                  <c:v>44.233678224236037</c:v>
                </c:pt>
                <c:pt idx="442">
                  <c:v>42.346798774066222</c:v>
                </c:pt>
                <c:pt idx="443">
                  <c:v>42.530011595260703</c:v>
                </c:pt>
                <c:pt idx="444">
                  <c:v>43.016773489253758</c:v>
                </c:pt>
                <c:pt idx="445">
                  <c:v>39.852821178299273</c:v>
                </c:pt>
                <c:pt idx="446">
                  <c:v>37.965941728129508</c:v>
                </c:pt>
                <c:pt idx="447">
                  <c:v>34.704262023326066</c:v>
                </c:pt>
                <c:pt idx="448">
                  <c:v>35.288751311168113</c:v>
                </c:pt>
                <c:pt idx="449">
                  <c:v>31.017779038689593</c:v>
                </c:pt>
                <c:pt idx="450">
                  <c:v>22.095078686368829</c:v>
                </c:pt>
                <c:pt idx="451">
                  <c:v>24.694909007349814</c:v>
                </c:pt>
                <c:pt idx="452">
                  <c:v>24.082393974176036</c:v>
                </c:pt>
                <c:pt idx="453">
                  <c:v>24.19861359064166</c:v>
                </c:pt>
                <c:pt idx="454">
                  <c:v>24.755077133151854</c:v>
                </c:pt>
                <c:pt idx="455">
                  <c:v>24.875413384755909</c:v>
                </c:pt>
                <c:pt idx="456">
                  <c:v>20.23030183824277</c:v>
                </c:pt>
                <c:pt idx="457">
                  <c:v>23.432322983093346</c:v>
                </c:pt>
                <c:pt idx="458">
                  <c:v>24.812536815165515</c:v>
                </c:pt>
                <c:pt idx="459">
                  <c:v>18.074299820118828</c:v>
                </c:pt>
                <c:pt idx="460">
                  <c:v>21.503583263576772</c:v>
                </c:pt>
                <c:pt idx="461">
                  <c:v>20.443183095047001</c:v>
                </c:pt>
                <c:pt idx="462">
                  <c:v>27.201836430020382</c:v>
                </c:pt>
                <c:pt idx="463">
                  <c:v>28.023612619223584</c:v>
                </c:pt>
                <c:pt idx="464">
                  <c:v>24.566727926784626</c:v>
                </c:pt>
                <c:pt idx="465">
                  <c:v>27.21795603393009</c:v>
                </c:pt>
                <c:pt idx="466">
                  <c:v>25.399886775124926</c:v>
                </c:pt>
                <c:pt idx="467">
                  <c:v>28.622007357811093</c:v>
                </c:pt>
                <c:pt idx="468">
                  <c:v>29.103791798618477</c:v>
                </c:pt>
                <c:pt idx="469">
                  <c:v>31.448995679734722</c:v>
                </c:pt>
                <c:pt idx="470">
                  <c:v>35.922104626855919</c:v>
                </c:pt>
                <c:pt idx="471">
                  <c:v>35.241528511008497</c:v>
                </c:pt>
                <c:pt idx="472">
                  <c:v>43.662537492296586</c:v>
                </c:pt>
                <c:pt idx="473">
                  <c:v>48.401673916005166</c:v>
                </c:pt>
                <c:pt idx="474">
                  <c:v>49.344678111162338</c:v>
                </c:pt>
                <c:pt idx="475">
                  <c:v>50.9541137361105</c:v>
                </c:pt>
                <c:pt idx="476">
                  <c:v>52.142157884152461</c:v>
                </c:pt>
                <c:pt idx="477">
                  <c:v>50.566785137430216</c:v>
                </c:pt>
                <c:pt idx="478">
                  <c:v>57.174533640906461</c:v>
                </c:pt>
                <c:pt idx="479">
                  <c:v>58.624367844739787</c:v>
                </c:pt>
                <c:pt idx="480">
                  <c:v>59.747041575694823</c:v>
                </c:pt>
                <c:pt idx="481">
                  <c:v>60.626334359653399</c:v>
                </c:pt>
                <c:pt idx="482">
                  <c:v>62.305554746940416</c:v>
                </c:pt>
                <c:pt idx="483">
                  <c:v>59.678915819243819</c:v>
                </c:pt>
                <c:pt idx="484">
                  <c:v>60.089855818003791</c:v>
                </c:pt>
                <c:pt idx="485">
                  <c:v>60.333236765000294</c:v>
                </c:pt>
                <c:pt idx="486">
                  <c:v>88.616800006071514</c:v>
                </c:pt>
                <c:pt idx="487">
                  <c:v>92.39532500044551</c:v>
                </c:pt>
                <c:pt idx="488">
                  <c:v>83.305597581388241</c:v>
                </c:pt>
                <c:pt idx="489">
                  <c:v>100.15590142168915</c:v>
                </c:pt>
                <c:pt idx="490">
                  <c:v>142.80386078122365</c:v>
                </c:pt>
                <c:pt idx="491">
                  <c:v>194.29737606628777</c:v>
                </c:pt>
                <c:pt idx="492">
                  <c:v>203.59604932570065</c:v>
                </c:pt>
                <c:pt idx="493">
                  <c:v>230.67477355180188</c:v>
                </c:pt>
                <c:pt idx="494">
                  <c:v>258.16544754880658</c:v>
                </c:pt>
                <c:pt idx="495">
                  <c:v>306.41204853061862</c:v>
                </c:pt>
                <c:pt idx="496">
                  <c:v>368.20290046547979</c:v>
                </c:pt>
                <c:pt idx="497">
                  <c:v>371.42327696857501</c:v>
                </c:pt>
                <c:pt idx="498">
                  <c:v>362.83560629365371</c:v>
                </c:pt>
                <c:pt idx="499">
                  <c:v>320.66403716491402</c:v>
                </c:pt>
                <c:pt idx="500">
                  <c:v>307.90720936782333</c:v>
                </c:pt>
                <c:pt idx="501">
                  <c:v>280.98466349719479</c:v>
                </c:pt>
                <c:pt idx="502">
                  <c:v>281.49263606079194</c:v>
                </c:pt>
                <c:pt idx="503">
                  <c:v>277.96698510249024</c:v>
                </c:pt>
                <c:pt idx="504">
                  <c:v>273.00953463469375</c:v>
                </c:pt>
                <c:pt idx="505">
                  <c:v>252.0740270737428</c:v>
                </c:pt>
                <c:pt idx="506">
                  <c:v>245.41499913246005</c:v>
                </c:pt>
                <c:pt idx="507">
                  <c:v>216.2683587828497</c:v>
                </c:pt>
                <c:pt idx="508">
                  <c:v>213.80545383982738</c:v>
                </c:pt>
                <c:pt idx="509">
                  <c:v>221.02229693118065</c:v>
                </c:pt>
                <c:pt idx="510">
                  <c:v>216.53037903185876</c:v>
                </c:pt>
                <c:pt idx="511">
                  <c:v>204.48807206405618</c:v>
                </c:pt>
                <c:pt idx="512">
                  <c:v>216.08436766268127</c:v>
                </c:pt>
                <c:pt idx="513">
                  <c:v>215.19234492432523</c:v>
                </c:pt>
                <c:pt idx="514">
                  <c:v>246.84865864188794</c:v>
                </c:pt>
                <c:pt idx="515">
                  <c:v>324.75657452727387</c:v>
                </c:pt>
                <c:pt idx="516">
                  <c:v>316.03477038537142</c:v>
                </c:pt>
                <c:pt idx="517">
                  <c:v>315.07633896534969</c:v>
                </c:pt>
                <c:pt idx="518">
                  <c:v>325.83003336163915</c:v>
                </c:pt>
                <c:pt idx="519">
                  <c:v>311.46301731300065</c:v>
                </c:pt>
                <c:pt idx="520">
                  <c:v>290.63614220553325</c:v>
                </c:pt>
                <c:pt idx="521">
                  <c:v>285.55641656956561</c:v>
                </c:pt>
                <c:pt idx="522">
                  <c:v>342.32722394362031</c:v>
                </c:pt>
                <c:pt idx="523">
                  <c:v>416.93683387829299</c:v>
                </c:pt>
                <c:pt idx="524">
                  <c:v>419.75821570190419</c:v>
                </c:pt>
                <c:pt idx="525">
                  <c:v>446.50954683121677</c:v>
                </c:pt>
                <c:pt idx="526">
                  <c:v>532.60888108384734</c:v>
                </c:pt>
                <c:pt idx="527">
                  <c:v>603.0180208375923</c:v>
                </c:pt>
                <c:pt idx="528">
                  <c:v>671.29424058728523</c:v>
                </c:pt>
                <c:pt idx="529">
                  <c:v>646.00190042290171</c:v>
                </c:pt>
                <c:pt idx="530">
                  <c:v>718.34441844359139</c:v>
                </c:pt>
                <c:pt idx="531">
                  <c:v>1028.4350769837613</c:v>
                </c:pt>
                <c:pt idx="532">
                  <c:v>1387.9514024277862</c:v>
                </c:pt>
                <c:pt idx="533">
                  <c:v>2041.2843030573224</c:v>
                </c:pt>
                <c:pt idx="534">
                  <c:v>2037.2861074170667</c:v>
                </c:pt>
                <c:pt idx="535">
                  <c:v>2005.0080670972961</c:v>
                </c:pt>
                <c:pt idx="536">
                  <c:v>2136.2626115930407</c:v>
                </c:pt>
                <c:pt idx="537">
                  <c:v>2094.6419895036088</c:v>
                </c:pt>
                <c:pt idx="538">
                  <c:v>2086.46529732832</c:v>
                </c:pt>
                <c:pt idx="539">
                  <c:v>2211.3394316506146</c:v>
                </c:pt>
                <c:pt idx="540">
                  <c:v>3202.4135783918973</c:v>
                </c:pt>
                <c:pt idx="541">
                  <c:v>3989.7395755885914</c:v>
                </c:pt>
                <c:pt idx="542">
                  <c:v>4620.2628971158274</c:v>
                </c:pt>
                <c:pt idx="543">
                  <c:v>5031.5389806145704</c:v>
                </c:pt>
                <c:pt idx="544">
                  <c:v>5160.7903316494012</c:v>
                </c:pt>
                <c:pt idx="545">
                  <c:v>5004.3161656674065</c:v>
                </c:pt>
                <c:pt idx="546">
                  <c:v>4554.2012267045766</c:v>
                </c:pt>
                <c:pt idx="547">
                  <c:v>3787.0948946681738</c:v>
                </c:pt>
                <c:pt idx="548">
                  <c:v>2569.9504576310551</c:v>
                </c:pt>
                <c:pt idx="549">
                  <c:v>1811.8669896001472</c:v>
                </c:pt>
                <c:pt idx="550">
                  <c:v>1548.3986917706141</c:v>
                </c:pt>
                <c:pt idx="551">
                  <c:v>1492.9444728797757</c:v>
                </c:pt>
                <c:pt idx="552">
                  <c:v>1442.7932982409918</c:v>
                </c:pt>
                <c:pt idx="553">
                  <c:v>1394.4600899153479</c:v>
                </c:pt>
                <c:pt idx="554">
                  <c:v>1335.9681466335098</c:v>
                </c:pt>
                <c:pt idx="555">
                  <c:v>1259.8180705968648</c:v>
                </c:pt>
                <c:pt idx="556">
                  <c:v>1179.4821618800152</c:v>
                </c:pt>
                <c:pt idx="557">
                  <c:v>1090.7724694318854</c:v>
                </c:pt>
                <c:pt idx="558">
                  <c:v>991.18601405458901</c:v>
                </c:pt>
                <c:pt idx="559">
                  <c:v>925.85648399674596</c:v>
                </c:pt>
                <c:pt idx="560">
                  <c:v>876.81561192232436</c:v>
                </c:pt>
                <c:pt idx="561">
                  <c:v>826.17758254288299</c:v>
                </c:pt>
                <c:pt idx="562">
                  <c:v>804.21120131089924</c:v>
                </c:pt>
                <c:pt idx="563">
                  <c:v>764.40174442335262</c:v>
                </c:pt>
                <c:pt idx="564">
                  <c:v>733.92433025921946</c:v>
                </c:pt>
                <c:pt idx="565">
                  <c:v>712.58880520614207</c:v>
                </c:pt>
                <c:pt idx="566">
                  <c:v>675.44696418685112</c:v>
                </c:pt>
                <c:pt idx="567">
                  <c:v>668.61107102573919</c:v>
                </c:pt>
                <c:pt idx="568">
                  <c:v>653.98160769449146</c:v>
                </c:pt>
                <c:pt idx="569">
                  <c:v>626.05263224392888</c:v>
                </c:pt>
                <c:pt idx="570">
                  <c:v>604.22820464829044</c:v>
                </c:pt>
                <c:pt idx="571">
                  <c:v>588.17869802506573</c:v>
                </c:pt>
                <c:pt idx="572">
                  <c:v>556.76861386482858</c:v>
                </c:pt>
                <c:pt idx="573">
                  <c:v>545.2302156018834</c:v>
                </c:pt>
                <c:pt idx="574">
                  <c:v>532.90396727695099</c:v>
                </c:pt>
                <c:pt idx="575">
                  <c:v>508.86778304332779</c:v>
                </c:pt>
                <c:pt idx="576">
                  <c:v>489.81319568592517</c:v>
                </c:pt>
                <c:pt idx="577">
                  <c:v>482.54519055657283</c:v>
                </c:pt>
                <c:pt idx="578">
                  <c:v>468.34131434844664</c:v>
                </c:pt>
                <c:pt idx="579">
                  <c:v>437.62160490593635</c:v>
                </c:pt>
                <c:pt idx="580">
                  <c:v>426.52953207857166</c:v>
                </c:pt>
                <c:pt idx="581">
                  <c:v>405.08703021912805</c:v>
                </c:pt>
                <c:pt idx="582">
                  <c:v>387.59446291274071</c:v>
                </c:pt>
                <c:pt idx="583">
                  <c:v>376.30893561829788</c:v>
                </c:pt>
                <c:pt idx="584">
                  <c:v>367.6661710482972</c:v>
                </c:pt>
                <c:pt idx="585">
                  <c:v>357.46831212182741</c:v>
                </c:pt>
                <c:pt idx="586">
                  <c:v>330.63184126269687</c:v>
                </c:pt>
                <c:pt idx="587">
                  <c:v>429.05494427455335</c:v>
                </c:pt>
                <c:pt idx="588">
                  <c:v>395.49433201885324</c:v>
                </c:pt>
                <c:pt idx="589">
                  <c:v>402.82992476024145</c:v>
                </c:pt>
                <c:pt idx="590">
                  <c:v>375.74465925357583</c:v>
                </c:pt>
                <c:pt idx="591">
                  <c:v>372.49673580294069</c:v>
                </c:pt>
                <c:pt idx="592">
                  <c:v>349.95410028127088</c:v>
                </c:pt>
                <c:pt idx="593">
                  <c:v>333.31548834860996</c:v>
                </c:pt>
                <c:pt idx="594">
                  <c:v>330.63184126269687</c:v>
                </c:pt>
                <c:pt idx="595">
                  <c:v>325.26454709087079</c:v>
                </c:pt>
                <c:pt idx="596">
                  <c:v>340.29297077198368</c:v>
                </c:pt>
                <c:pt idx="597">
                  <c:v>364.44579454520164</c:v>
                </c:pt>
                <c:pt idx="598">
                  <c:v>375.18038288885373</c:v>
                </c:pt>
                <c:pt idx="599">
                  <c:v>413.22528483086563</c:v>
                </c:pt>
                <c:pt idx="600">
                  <c:v>442.34771405093881</c:v>
                </c:pt>
                <c:pt idx="601">
                  <c:v>445.89229590968955</c:v>
                </c:pt>
                <c:pt idx="602">
                  <c:v>453.57222327031542</c:v>
                </c:pt>
                <c:pt idx="603">
                  <c:v>437.62160490593635</c:v>
                </c:pt>
                <c:pt idx="604">
                  <c:v>431.12320483155838</c:v>
                </c:pt>
                <c:pt idx="605">
                  <c:v>429.94167754530679</c:v>
                </c:pt>
                <c:pt idx="606">
                  <c:v>414.11545205468576</c:v>
                </c:pt>
                <c:pt idx="607">
                  <c:v>383.0802519949637</c:v>
                </c:pt>
                <c:pt idx="608">
                  <c:v>376.87321198302027</c:v>
                </c:pt>
                <c:pt idx="609">
                  <c:v>375.77220620111524</c:v>
                </c:pt>
                <c:pt idx="610">
                  <c:v>368.73962988266226</c:v>
                </c:pt>
                <c:pt idx="611">
                  <c:v>354.24793561873173</c:v>
                </c:pt>
                <c:pt idx="612">
                  <c:v>337.6093236860707</c:v>
                </c:pt>
                <c:pt idx="613">
                  <c:v>350.51837664599265</c:v>
                </c:pt>
                <c:pt idx="614">
                  <c:v>376.90075893055962</c:v>
                </c:pt>
                <c:pt idx="615">
                  <c:v>373.57019463730614</c:v>
                </c:pt>
                <c:pt idx="616">
                  <c:v>440.95624223181267</c:v>
                </c:pt>
                <c:pt idx="617">
                  <c:v>514.03303502165852</c:v>
                </c:pt>
                <c:pt idx="618">
                  <c:v>484.29193271282566</c:v>
                </c:pt>
                <c:pt idx="619">
                  <c:v>452.98145962719144</c:v>
                </c:pt>
                <c:pt idx="620">
                  <c:v>430.61296269277778</c:v>
                </c:pt>
                <c:pt idx="621">
                  <c:v>421.45104479607397</c:v>
                </c:pt>
                <c:pt idx="622">
                  <c:v>401.19218956115276</c:v>
                </c:pt>
                <c:pt idx="623">
                  <c:v>383.0802519949637</c:v>
                </c:pt>
                <c:pt idx="624">
                  <c:v>374.10692405448845</c:v>
                </c:pt>
                <c:pt idx="625">
                  <c:v>363.90906512801882</c:v>
                </c:pt>
                <c:pt idx="626">
                  <c:v>336.53586485170558</c:v>
                </c:pt>
                <c:pt idx="627">
                  <c:v>330.09511184551405</c:v>
                </c:pt>
                <c:pt idx="628">
                  <c:v>322.69592741930114</c:v>
                </c:pt>
                <c:pt idx="629">
                  <c:v>314.51085269458156</c:v>
                </c:pt>
                <c:pt idx="630">
                  <c:v>303.33545629545256</c:v>
                </c:pt>
                <c:pt idx="631">
                  <c:v>297.74775809588812</c:v>
                </c:pt>
                <c:pt idx="632">
                  <c:v>291.65208733272726</c:v>
                </c:pt>
                <c:pt idx="633">
                  <c:v>284.54047144237217</c:v>
                </c:pt>
                <c:pt idx="634">
                  <c:v>277.93682811561439</c:v>
                </c:pt>
                <c:pt idx="635">
                  <c:v>274.41117715731275</c:v>
                </c:pt>
                <c:pt idx="636">
                  <c:v>274.44133414418906</c:v>
                </c:pt>
                <c:pt idx="637">
                  <c:v>267.24394350650175</c:v>
                </c:pt>
                <c:pt idx="638">
                  <c:v>252.43166062815757</c:v>
                </c:pt>
                <c:pt idx="639">
                  <c:v>252.90947620487839</c:v>
                </c:pt>
                <c:pt idx="640">
                  <c:v>252.90947620487839</c:v>
                </c:pt>
                <c:pt idx="641">
                  <c:v>245.74224255406673</c:v>
                </c:pt>
                <c:pt idx="642">
                  <c:v>241.91971794030059</c:v>
                </c:pt>
                <c:pt idx="643">
                  <c:v>237.14156217309278</c:v>
                </c:pt>
                <c:pt idx="644">
                  <c:v>239.05282447997581</c:v>
                </c:pt>
                <c:pt idx="645">
                  <c:v>234.27466871276795</c:v>
                </c:pt>
                <c:pt idx="646">
                  <c:v>231.40777525244357</c:v>
                </c:pt>
                <c:pt idx="647">
                  <c:v>229.49651294556034</c:v>
                </c:pt>
                <c:pt idx="648">
                  <c:v>231.47138366752921</c:v>
                </c:pt>
                <c:pt idx="649">
                  <c:v>228.12667463048393</c:v>
                </c:pt>
                <c:pt idx="650">
                  <c:v>228.12667463048393</c:v>
                </c:pt>
                <c:pt idx="651">
                  <c:v>220.99049272363777</c:v>
                </c:pt>
                <c:pt idx="652">
                  <c:v>212.9622880784361</c:v>
                </c:pt>
                <c:pt idx="653">
                  <c:v>203.15003795652265</c:v>
                </c:pt>
                <c:pt idx="654">
                  <c:v>198.24391289556596</c:v>
                </c:pt>
                <c:pt idx="655">
                  <c:v>192.44576509625347</c:v>
                </c:pt>
                <c:pt idx="656">
                  <c:v>189.76969688118623</c:v>
                </c:pt>
                <c:pt idx="657">
                  <c:v>188.43166277365259</c:v>
                </c:pt>
                <c:pt idx="658">
                  <c:v>188.05321689779731</c:v>
                </c:pt>
                <c:pt idx="659">
                  <c:v>183.34978831680812</c:v>
                </c:pt>
                <c:pt idx="660">
                  <c:v>180.01817659001401</c:v>
                </c:pt>
                <c:pt idx="661">
                  <c:v>182.90377694763023</c:v>
                </c:pt>
                <c:pt idx="662">
                  <c:v>180.43040521253036</c:v>
                </c:pt>
                <c:pt idx="663">
                  <c:v>182.0793197025971</c:v>
                </c:pt>
                <c:pt idx="664">
                  <c:v>177.95703347743094</c:v>
                </c:pt>
                <c:pt idx="665">
                  <c:v>175.07143311981463</c:v>
                </c:pt>
                <c:pt idx="666">
                  <c:v>172.59806138471481</c:v>
                </c:pt>
                <c:pt idx="667">
                  <c:v>174.65920449729791</c:v>
                </c:pt>
                <c:pt idx="668">
                  <c:v>173.01029000723153</c:v>
                </c:pt>
                <c:pt idx="669">
                  <c:v>174.65920449729791</c:v>
                </c:pt>
                <c:pt idx="670">
                  <c:v>168.88800378206525</c:v>
                </c:pt>
                <c:pt idx="671">
                  <c:v>168.06354653703221</c:v>
                </c:pt>
                <c:pt idx="672">
                  <c:v>165.59017480193231</c:v>
                </c:pt>
                <c:pt idx="673">
                  <c:v>162.70457444431563</c:v>
                </c:pt>
                <c:pt idx="674">
                  <c:v>158.99451684166618</c:v>
                </c:pt>
                <c:pt idx="675">
                  <c:v>160.64343133173259</c:v>
                </c:pt>
                <c:pt idx="676">
                  <c:v>165.59017480193231</c:v>
                </c:pt>
                <c:pt idx="677">
                  <c:v>159.40674546418279</c:v>
                </c:pt>
                <c:pt idx="678">
                  <c:v>156.52114510656668</c:v>
                </c:pt>
                <c:pt idx="679">
                  <c:v>159.40674546418279</c:v>
                </c:pt>
                <c:pt idx="680">
                  <c:v>162.29234582179907</c:v>
                </c:pt>
                <c:pt idx="681">
                  <c:v>158.99451684166618</c:v>
                </c:pt>
                <c:pt idx="682">
                  <c:v>161.05565995424928</c:v>
                </c:pt>
                <c:pt idx="683">
                  <c:v>158.58228821914946</c:v>
                </c:pt>
                <c:pt idx="684">
                  <c:v>161.05565995424928</c:v>
                </c:pt>
                <c:pt idx="685">
                  <c:v>149.80897518508959</c:v>
                </c:pt>
                <c:pt idx="686">
                  <c:v>146.60137686080927</c:v>
                </c:pt>
                <c:pt idx="687">
                  <c:v>143.22139062782225</c:v>
                </c:pt>
                <c:pt idx="688">
                  <c:v>147.45365602583692</c:v>
                </c:pt>
                <c:pt idx="689">
                  <c:v>142.8815645041613</c:v>
                </c:pt>
                <c:pt idx="690">
                  <c:v>137.54077769307813</c:v>
                </c:pt>
                <c:pt idx="691">
                  <c:v>142.26743218963503</c:v>
                </c:pt>
                <c:pt idx="692">
                  <c:v>142.21314965636645</c:v>
                </c:pt>
                <c:pt idx="693">
                  <c:v>147.07050088385762</c:v>
                </c:pt>
                <c:pt idx="694">
                  <c:v>150.49984391119892</c:v>
                </c:pt>
                <c:pt idx="695">
                  <c:v>158.70526293415293</c:v>
                </c:pt>
                <c:pt idx="696">
                  <c:v>180.84691620903669</c:v>
                </c:pt>
                <c:pt idx="697">
                  <c:v>181.63380979010728</c:v>
                </c:pt>
                <c:pt idx="698">
                  <c:v>171.11280651751474</c:v>
                </c:pt>
                <c:pt idx="699">
                  <c:v>154.23435807936463</c:v>
                </c:pt>
                <c:pt idx="700">
                  <c:v>163.63544256039907</c:v>
                </c:pt>
                <c:pt idx="701">
                  <c:v>153.38427246798045</c:v>
                </c:pt>
                <c:pt idx="702">
                  <c:v>159.54333072209081</c:v>
                </c:pt>
                <c:pt idx="703">
                  <c:v>158.97403065025588</c:v>
                </c:pt>
                <c:pt idx="704">
                  <c:v>154.82278365697485</c:v>
                </c:pt>
                <c:pt idx="705">
                  <c:v>166.53399169619109</c:v>
                </c:pt>
                <c:pt idx="706">
                  <c:v>159.75343790129551</c:v>
                </c:pt>
                <c:pt idx="707">
                  <c:v>156.61302675503481</c:v>
                </c:pt>
                <c:pt idx="708">
                  <c:v>176.10964138187612</c:v>
                </c:pt>
                <c:pt idx="709">
                  <c:v>177.38637291463687</c:v>
                </c:pt>
                <c:pt idx="710">
                  <c:v>178.25307384937662</c:v>
                </c:pt>
                <c:pt idx="711">
                  <c:v>176.37757579293998</c:v>
                </c:pt>
                <c:pt idx="712">
                  <c:v>175.94898234056674</c:v>
                </c:pt>
                <c:pt idx="713">
                  <c:v>174.79315250901507</c:v>
                </c:pt>
                <c:pt idx="714">
                  <c:v>166.81440686905626</c:v>
                </c:pt>
                <c:pt idx="715">
                  <c:v>155.8931890362002</c:v>
                </c:pt>
                <c:pt idx="716">
                  <c:v>158.07131090599822</c:v>
                </c:pt>
                <c:pt idx="717">
                  <c:v>169.43579879012898</c:v>
                </c:pt>
                <c:pt idx="718">
                  <c:v>158.10349701668676</c:v>
                </c:pt>
                <c:pt idx="719">
                  <c:v>157.05077620722392</c:v>
                </c:pt>
                <c:pt idx="720">
                  <c:v>168.7182332147641</c:v>
                </c:pt>
                <c:pt idx="721">
                  <c:v>166.37089193092754</c:v>
                </c:pt>
                <c:pt idx="722">
                  <c:v>165.14154097253461</c:v>
                </c:pt>
                <c:pt idx="723">
                  <c:v>166.21974782804662</c:v>
                </c:pt>
                <c:pt idx="724">
                  <c:v>153.85601306945574</c:v>
                </c:pt>
                <c:pt idx="725">
                  <c:v>160.00321833993863</c:v>
                </c:pt>
                <c:pt idx="726">
                  <c:v>161.47963288930922</c:v>
                </c:pt>
                <c:pt idx="727">
                  <c:v>154.5054960531622</c:v>
                </c:pt>
                <c:pt idx="728">
                  <c:v>132.0702958606804</c:v>
                </c:pt>
                <c:pt idx="729">
                  <c:v>142.45393350240644</c:v>
                </c:pt>
                <c:pt idx="730">
                  <c:v>147.59738972876514</c:v>
                </c:pt>
                <c:pt idx="731">
                  <c:v>147.86958129228256</c:v>
                </c:pt>
                <c:pt idx="732">
                  <c:v>151.69397697677348</c:v>
                </c:pt>
                <c:pt idx="733">
                  <c:v>154.88938143576183</c:v>
                </c:pt>
                <c:pt idx="734">
                  <c:v>159.9192746846916</c:v>
                </c:pt>
                <c:pt idx="735">
                  <c:v>158.49372231104439</c:v>
                </c:pt>
                <c:pt idx="736">
                  <c:v>157.90957920391645</c:v>
                </c:pt>
                <c:pt idx="737">
                  <c:v>170.74664192414753</c:v>
                </c:pt>
                <c:pt idx="738">
                  <c:v>176.60795999768351</c:v>
                </c:pt>
                <c:pt idx="739">
                  <c:v>176.39016068600196</c:v>
                </c:pt>
                <c:pt idx="740">
                  <c:v>171.07122069980502</c:v>
                </c:pt>
                <c:pt idx="741">
                  <c:v>173.55796525322501</c:v>
                </c:pt>
                <c:pt idx="742">
                  <c:v>166.7792142338343</c:v>
                </c:pt>
                <c:pt idx="743">
                  <c:v>163.2254752686313</c:v>
                </c:pt>
                <c:pt idx="744">
                  <c:v>164.54007662667911</c:v>
                </c:pt>
                <c:pt idx="745">
                  <c:v>165.78978024020313</c:v>
                </c:pt>
                <c:pt idx="746">
                  <c:v>165.62639886919845</c:v>
                </c:pt>
                <c:pt idx="747">
                  <c:v>163.5290316893487</c:v>
                </c:pt>
                <c:pt idx="748">
                  <c:v>173.83474725226463</c:v>
                </c:pt>
                <c:pt idx="749">
                  <c:v>161.467888576766</c:v>
                </c:pt>
                <c:pt idx="750">
                  <c:v>146.46899801451519</c:v>
                </c:pt>
                <c:pt idx="751">
                  <c:v>148.94236974961461</c:v>
                </c:pt>
                <c:pt idx="752">
                  <c:v>149.7804097376208</c:v>
                </c:pt>
                <c:pt idx="753">
                  <c:v>150.23016446744214</c:v>
                </c:pt>
                <c:pt idx="754">
                  <c:v>147.48833947846691</c:v>
                </c:pt>
                <c:pt idx="755">
                  <c:v>149.58570665831655</c:v>
                </c:pt>
                <c:pt idx="756">
                  <c:v>145.23543606387295</c:v>
                </c:pt>
                <c:pt idx="757">
                  <c:v>139.14379112842758</c:v>
                </c:pt>
                <c:pt idx="758">
                  <c:v>141.81168753191162</c:v>
                </c:pt>
                <c:pt idx="759">
                  <c:v>129.33144862465298</c:v>
                </c:pt>
                <c:pt idx="760">
                  <c:v>118.42731652239374</c:v>
                </c:pt>
                <c:pt idx="761">
                  <c:v>119.59467817231874</c:v>
                </c:pt>
                <c:pt idx="762">
                  <c:v>121.13804437749421</c:v>
                </c:pt>
                <c:pt idx="763">
                  <c:v>122.2864592566098</c:v>
                </c:pt>
                <c:pt idx="764">
                  <c:v>122.56336663014717</c:v>
                </c:pt>
                <c:pt idx="765">
                  <c:v>119.93133474339523</c:v>
                </c:pt>
                <c:pt idx="766">
                  <c:v>129.43767950584683</c:v>
                </c:pt>
                <c:pt idx="767">
                  <c:v>111.32257795681187</c:v>
                </c:pt>
                <c:pt idx="768">
                  <c:v>110.53122086213715</c:v>
                </c:pt>
                <c:pt idx="769">
                  <c:v>109.56059913308258</c:v>
                </c:pt>
                <c:pt idx="770">
                  <c:v>109.22394256200646</c:v>
                </c:pt>
                <c:pt idx="771">
                  <c:v>108.70654083600394</c:v>
                </c:pt>
                <c:pt idx="772">
                  <c:v>109.97595167250678</c:v>
                </c:pt>
                <c:pt idx="773">
                  <c:v>109.52125114890849</c:v>
                </c:pt>
                <c:pt idx="774">
                  <c:v>110.60991683048523</c:v>
                </c:pt>
                <c:pt idx="775">
                  <c:v>111.02526936990958</c:v>
                </c:pt>
                <c:pt idx="776">
                  <c:v>108.66867337237618</c:v>
                </c:pt>
                <c:pt idx="777">
                  <c:v>110.58864227249306</c:v>
                </c:pt>
                <c:pt idx="778">
                  <c:v>105.77980982544288</c:v>
                </c:pt>
                <c:pt idx="779">
                  <c:v>103.83743742478684</c:v>
                </c:pt>
                <c:pt idx="780">
                  <c:v>105.81802886707005</c:v>
                </c:pt>
                <c:pt idx="781">
                  <c:v>103.46143286953671</c:v>
                </c:pt>
                <c:pt idx="782">
                  <c:v>95.211373175490252</c:v>
                </c:pt>
                <c:pt idx="783">
                  <c:v>91.179375645410857</c:v>
                </c:pt>
                <c:pt idx="784">
                  <c:v>97.401683173073863</c:v>
                </c:pt>
                <c:pt idx="785">
                  <c:v>101.96256235572004</c:v>
                </c:pt>
                <c:pt idx="786">
                  <c:v>104.06741469747412</c:v>
                </c:pt>
                <c:pt idx="787">
                  <c:v>98.792319033590147</c:v>
                </c:pt>
                <c:pt idx="788">
                  <c:v>104.8985155336531</c:v>
                </c:pt>
                <c:pt idx="789">
                  <c:v>89.63292739053297</c:v>
                </c:pt>
                <c:pt idx="790">
                  <c:v>90.212964908605642</c:v>
                </c:pt>
                <c:pt idx="791">
                  <c:v>94.035048879403277</c:v>
                </c:pt>
                <c:pt idx="792">
                  <c:v>93.181004314883424</c:v>
                </c:pt>
                <c:pt idx="793">
                  <c:v>93.880601124253658</c:v>
                </c:pt>
                <c:pt idx="794">
                  <c:v>94.398920050684325</c:v>
                </c:pt>
                <c:pt idx="795">
                  <c:v>88.767794734752542</c:v>
                </c:pt>
                <c:pt idx="796">
                  <c:v>89.454128914590541</c:v>
                </c:pt>
                <c:pt idx="797">
                  <c:v>91.639596094576589</c:v>
                </c:pt>
                <c:pt idx="798">
                  <c:v>93.319279279602398</c:v>
                </c:pt>
                <c:pt idx="799">
                  <c:v>90.563263159795923</c:v>
                </c:pt>
                <c:pt idx="800">
                  <c:v>98.310926864797167</c:v>
                </c:pt>
                <c:pt idx="801">
                  <c:v>97.781830137664684</c:v>
                </c:pt>
                <c:pt idx="802">
                  <c:v>97.535629946400391</c:v>
                </c:pt>
                <c:pt idx="803">
                  <c:v>92.668994201451667</c:v>
                </c:pt>
                <c:pt idx="804">
                  <c:v>90.924191389618528</c:v>
                </c:pt>
                <c:pt idx="805">
                  <c:v>97.116330005477352</c:v>
                </c:pt>
                <c:pt idx="806">
                  <c:v>100.73381353379057</c:v>
                </c:pt>
                <c:pt idx="807">
                  <c:v>101.43867419881163</c:v>
                </c:pt>
                <c:pt idx="808">
                  <c:v>105.54465359521809</c:v>
                </c:pt>
                <c:pt idx="809">
                  <c:v>104.17409399586333</c:v>
                </c:pt>
                <c:pt idx="810">
                  <c:v>97.142226491150666</c:v>
                </c:pt>
                <c:pt idx="811">
                  <c:v>104.80805915384138</c:v>
                </c:pt>
                <c:pt idx="812">
                  <c:v>104.51039898894007</c:v>
                </c:pt>
                <c:pt idx="813">
                  <c:v>99.301761234567081</c:v>
                </c:pt>
                <c:pt idx="814">
                  <c:v>105.32229005757628</c:v>
                </c:pt>
                <c:pt idx="815">
                  <c:v>109.02833158368253</c:v>
                </c:pt>
                <c:pt idx="816">
                  <c:v>107.58842967529799</c:v>
                </c:pt>
                <c:pt idx="817">
                  <c:v>104.89999709270768</c:v>
                </c:pt>
                <c:pt idx="818">
                  <c:v>111.64615649881902</c:v>
                </c:pt>
                <c:pt idx="819">
                  <c:v>109.27477221515441</c:v>
                </c:pt>
                <c:pt idx="820">
                  <c:v>104.94207451007688</c:v>
                </c:pt>
                <c:pt idx="821">
                  <c:v>110.073438288836</c:v>
                </c:pt>
                <c:pt idx="822">
                  <c:v>104.96545109053814</c:v>
                </c:pt>
                <c:pt idx="823">
                  <c:v>108.58997740402801</c:v>
                </c:pt>
                <c:pt idx="824">
                  <c:v>114.11200178026061</c:v>
                </c:pt>
                <c:pt idx="825">
                  <c:v>115.83463261981549</c:v>
                </c:pt>
                <c:pt idx="826">
                  <c:v>116.17128919089193</c:v>
                </c:pt>
                <c:pt idx="827">
                  <c:v>119.55533018814462</c:v>
                </c:pt>
                <c:pt idx="828">
                  <c:v>119.93133474339523</c:v>
                </c:pt>
                <c:pt idx="829">
                  <c:v>119.93133474339523</c:v>
                </c:pt>
                <c:pt idx="830">
                  <c:v>118.13047082088011</c:v>
                </c:pt>
                <c:pt idx="831">
                  <c:v>124.44338940639879</c:v>
                </c:pt>
                <c:pt idx="832">
                  <c:v>118.09065995131772</c:v>
                </c:pt>
                <c:pt idx="833">
                  <c:v>120.30733929864537</c:v>
                </c:pt>
                <c:pt idx="834">
                  <c:v>123.69138029589806</c:v>
                </c:pt>
                <c:pt idx="835">
                  <c:v>123.73072828007217</c:v>
                </c:pt>
                <c:pt idx="836">
                  <c:v>122.33885271762273</c:v>
                </c:pt>
                <c:pt idx="837">
                  <c:v>119.97068272756887</c:v>
                </c:pt>
                <c:pt idx="838">
                  <c:v>117.37799882499098</c:v>
                </c:pt>
                <c:pt idx="839">
                  <c:v>126.31559677645581</c:v>
                </c:pt>
                <c:pt idx="840">
                  <c:v>121.81135751964644</c:v>
                </c:pt>
                <c:pt idx="841">
                  <c:v>119.17932563289443</c:v>
                </c:pt>
                <c:pt idx="842">
                  <c:v>116.92329830139269</c:v>
                </c:pt>
                <c:pt idx="843">
                  <c:v>116.92329830139232</c:v>
                </c:pt>
                <c:pt idx="844">
                  <c:v>125.1953985168994</c:v>
                </c:pt>
                <c:pt idx="845">
                  <c:v>120.68334385389549</c:v>
                </c:pt>
                <c:pt idx="846">
                  <c:v>129.70745317990301</c:v>
                </c:pt>
                <c:pt idx="847">
                  <c:v>129.74680116407706</c:v>
                </c:pt>
                <c:pt idx="848">
                  <c:v>130.08345773515362</c:v>
                </c:pt>
                <c:pt idx="849">
                  <c:v>120.680383107707</c:v>
                </c:pt>
                <c:pt idx="850">
                  <c:v>125.72972077962358</c:v>
                </c:pt>
                <c:pt idx="851">
                  <c:v>117.2369999266128</c:v>
                </c:pt>
                <c:pt idx="852">
                  <c:v>118.97533309373989</c:v>
                </c:pt>
                <c:pt idx="853">
                  <c:v>118.73286067485128</c:v>
                </c:pt>
                <c:pt idx="854">
                  <c:v>120.64091382001912</c:v>
                </c:pt>
                <c:pt idx="855">
                  <c:v>121.92662706938636</c:v>
                </c:pt>
                <c:pt idx="856">
                  <c:v>118.14245691770751</c:v>
                </c:pt>
                <c:pt idx="857">
                  <c:v>128.78039042727227</c:v>
                </c:pt>
                <c:pt idx="858">
                  <c:v>131.21147140090451</c:v>
                </c:pt>
                <c:pt idx="859">
                  <c:v>138.35555795066051</c:v>
                </c:pt>
                <c:pt idx="860">
                  <c:v>138.39490593483453</c:v>
                </c:pt>
                <c:pt idx="861">
                  <c:v>135.96382496120222</c:v>
                </c:pt>
                <c:pt idx="862">
                  <c:v>140.31427669526022</c:v>
                </c:pt>
                <c:pt idx="863">
                  <c:v>143.99562627941529</c:v>
                </c:pt>
                <c:pt idx="864">
                  <c:v>143.99562627941529</c:v>
                </c:pt>
                <c:pt idx="865">
                  <c:v>145.15986401243234</c:v>
                </c:pt>
                <c:pt idx="866">
                  <c:v>142.86761261366445</c:v>
                </c:pt>
                <c:pt idx="867">
                  <c:v>139.26604607319928</c:v>
                </c:pt>
                <c:pt idx="868">
                  <c:v>137.22559117775376</c:v>
                </c:pt>
                <c:pt idx="869">
                  <c:v>141.48584933743462</c:v>
                </c:pt>
                <c:pt idx="870">
                  <c:v>141.28181637461248</c:v>
                </c:pt>
                <c:pt idx="871">
                  <c:v>140.96423661918314</c:v>
                </c:pt>
                <c:pt idx="872">
                  <c:v>142.6065280940285</c:v>
                </c:pt>
                <c:pt idx="873">
                  <c:v>142.22661721916876</c:v>
                </c:pt>
                <c:pt idx="874">
                  <c:v>138.01890137958441</c:v>
                </c:pt>
                <c:pt idx="875">
                  <c:v>160.64343133173296</c:v>
                </c:pt>
                <c:pt idx="876">
                  <c:v>196.25033527630552</c:v>
                </c:pt>
                <c:pt idx="877">
                  <c:v>264.91987580994476</c:v>
                </c:pt>
                <c:pt idx="878">
                  <c:v>330.66059811628264</c:v>
                </c:pt>
                <c:pt idx="879">
                  <c:v>349.44612771767373</c:v>
                </c:pt>
                <c:pt idx="880">
                  <c:v>370.88654755139277</c:v>
                </c:pt>
                <c:pt idx="881">
                  <c:v>373.03346522012328</c:v>
                </c:pt>
                <c:pt idx="882">
                  <c:v>363.90906512801882</c:v>
                </c:pt>
                <c:pt idx="883">
                  <c:v>354.30423941985731</c:v>
                </c:pt>
                <c:pt idx="884">
                  <c:v>393.23722655996283</c:v>
                </c:pt>
                <c:pt idx="885">
                  <c:v>458.99129115092825</c:v>
                </c:pt>
                <c:pt idx="886">
                  <c:v>513.79828237330332</c:v>
                </c:pt>
                <c:pt idx="887">
                  <c:v>555.48656961339168</c:v>
                </c:pt>
                <c:pt idx="888">
                  <c:v>546.51225985332042</c:v>
                </c:pt>
                <c:pt idx="889">
                  <c:v>518.11246928702838</c:v>
                </c:pt>
                <c:pt idx="890">
                  <c:v>487.29684847469406</c:v>
                </c:pt>
                <c:pt idx="891">
                  <c:v>465.38749613281971</c:v>
                </c:pt>
                <c:pt idx="892">
                  <c:v>432.33121939621304</c:v>
                </c:pt>
                <c:pt idx="893">
                  <c:v>431.1496921099619</c:v>
                </c:pt>
                <c:pt idx="894">
                  <c:v>437.62160490593635</c:v>
                </c:pt>
                <c:pt idx="895">
                  <c:v>451.23565597621905</c:v>
                </c:pt>
                <c:pt idx="896">
                  <c:v>498.51821583274318</c:v>
                </c:pt>
                <c:pt idx="897">
                  <c:v>559.48096062453919</c:v>
                </c:pt>
                <c:pt idx="898">
                  <c:v>663.87363096262538</c:v>
                </c:pt>
                <c:pt idx="899">
                  <c:v>761.58085220358305</c:v>
                </c:pt>
                <c:pt idx="900">
                  <c:v>740.96524060110687</c:v>
                </c:pt>
                <c:pt idx="901">
                  <c:v>770.18466874137118</c:v>
                </c:pt>
                <c:pt idx="902">
                  <c:v>997.67214186474678</c:v>
                </c:pt>
                <c:pt idx="903">
                  <c:v>1237.2658074512726</c:v>
                </c:pt>
                <c:pt idx="904">
                  <c:v>1316.3320649360949</c:v>
                </c:pt>
                <c:pt idx="905">
                  <c:v>1473.7599589189599</c:v>
                </c:pt>
                <c:pt idx="906">
                  <c:v>1683.8569770266167</c:v>
                </c:pt>
                <c:pt idx="907">
                  <c:v>1812.6700596005437</c:v>
                </c:pt>
                <c:pt idx="908">
                  <c:v>1774.9673936199329</c:v>
                </c:pt>
                <c:pt idx="909">
                  <c:v>1770.1774685913972</c:v>
                </c:pt>
                <c:pt idx="910">
                  <c:v>1773.1248953812299</c:v>
                </c:pt>
                <c:pt idx="911">
                  <c:v>1875.8031799679759</c:v>
                </c:pt>
                <c:pt idx="912">
                  <c:v>2040.2845667131569</c:v>
                </c:pt>
                <c:pt idx="913">
                  <c:v>2210.0450754563331</c:v>
                </c:pt>
                <c:pt idx="914">
                  <c:v>2288.9792653970003</c:v>
                </c:pt>
                <c:pt idx="915">
                  <c:v>2395.6820643973097</c:v>
                </c:pt>
                <c:pt idx="916">
                  <c:v>2692.4552107267141</c:v>
                </c:pt>
                <c:pt idx="917">
                  <c:v>3024.6934093794762</c:v>
                </c:pt>
                <c:pt idx="918">
                  <c:v>3005.9065204313079</c:v>
                </c:pt>
                <c:pt idx="919">
                  <c:v>3063.8721302954987</c:v>
                </c:pt>
                <c:pt idx="920">
                  <c:v>2847.8362389815925</c:v>
                </c:pt>
                <c:pt idx="921">
                  <c:v>2511.1410705985454</c:v>
                </c:pt>
                <c:pt idx="922">
                  <c:v>2694.6029175748054</c:v>
                </c:pt>
                <c:pt idx="923">
                  <c:v>2998.4348467869677</c:v>
                </c:pt>
                <c:pt idx="924">
                  <c:v>3338.5327543401122</c:v>
                </c:pt>
                <c:pt idx="925">
                  <c:v>3660.6183785533394</c:v>
                </c:pt>
                <c:pt idx="926">
                  <c:v>3911.8038791007339</c:v>
                </c:pt>
                <c:pt idx="927">
                  <c:v>4019.8719919044706</c:v>
                </c:pt>
                <c:pt idx="928">
                  <c:v>4053.1034343701767</c:v>
                </c:pt>
                <c:pt idx="929">
                  <c:v>4019.8856755516467</c:v>
                </c:pt>
                <c:pt idx="930">
                  <c:v>4011.5674285993468</c:v>
                </c:pt>
                <c:pt idx="931">
                  <c:v>3942.2251560068048</c:v>
                </c:pt>
                <c:pt idx="932">
                  <c:v>3890.3100371144001</c:v>
                </c:pt>
                <c:pt idx="933">
                  <c:v>3853.7866577015957</c:v>
                </c:pt>
                <c:pt idx="934">
                  <c:v>3776.0255273633597</c:v>
                </c:pt>
                <c:pt idx="935">
                  <c:v>3483.595682195235</c:v>
                </c:pt>
                <c:pt idx="936">
                  <c:v>3021.5332457875552</c:v>
                </c:pt>
                <c:pt idx="937">
                  <c:v>2710.6153766458533</c:v>
                </c:pt>
                <c:pt idx="938">
                  <c:v>2485.3388370979751</c:v>
                </c:pt>
                <c:pt idx="939">
                  <c:v>2264.8201922979129</c:v>
                </c:pt>
                <c:pt idx="940">
                  <c:v>2227.3352565793421</c:v>
                </c:pt>
                <c:pt idx="941">
                  <c:v>2009.0883466088078</c:v>
                </c:pt>
                <c:pt idx="942">
                  <c:v>1778.10740053016</c:v>
                </c:pt>
                <c:pt idx="943">
                  <c:v>1706.6132047180765</c:v>
                </c:pt>
                <c:pt idx="944">
                  <c:v>1630.9768004192085</c:v>
                </c:pt>
                <c:pt idx="945">
                  <c:v>1465.3305871282344</c:v>
                </c:pt>
                <c:pt idx="946">
                  <c:v>1312.0736786563714</c:v>
                </c:pt>
                <c:pt idx="947">
                  <c:v>1205.3792894376572</c:v>
                </c:pt>
                <c:pt idx="948">
                  <c:v>1147.568621956058</c:v>
                </c:pt>
                <c:pt idx="949">
                  <c:v>1085.854694901029</c:v>
                </c:pt>
                <c:pt idx="950">
                  <c:v>1044.497262879348</c:v>
                </c:pt>
                <c:pt idx="951">
                  <c:v>1034.903618609372</c:v>
                </c:pt>
                <c:pt idx="952">
                  <c:v>984.94064197533351</c:v>
                </c:pt>
                <c:pt idx="953">
                  <c:v>941.7006168992383</c:v>
                </c:pt>
                <c:pt idx="954">
                  <c:v>882.82993776591252</c:v>
                </c:pt>
                <c:pt idx="955">
                  <c:v>854.02961450097212</c:v>
                </c:pt>
                <c:pt idx="956">
                  <c:v>816.64925582037847</c:v>
                </c:pt>
                <c:pt idx="957">
                  <c:v>804.21120131089924</c:v>
                </c:pt>
                <c:pt idx="958">
                  <c:v>779.33029075618265</c:v>
                </c:pt>
                <c:pt idx="959">
                  <c:v>746.62966545569577</c:v>
                </c:pt>
                <c:pt idx="960">
                  <c:v>729.10663105368519</c:v>
                </c:pt>
                <c:pt idx="961">
                  <c:v>708.45934874425666</c:v>
                </c:pt>
                <c:pt idx="962">
                  <c:v>676.11193979281927</c:v>
                </c:pt>
                <c:pt idx="963">
                  <c:v>666.16125918357636</c:v>
                </c:pt>
                <c:pt idx="964">
                  <c:v>593.30687503081811</c:v>
                </c:pt>
                <c:pt idx="965">
                  <c:v>562.53781299630134</c:v>
                </c:pt>
                <c:pt idx="966">
                  <c:v>547.79430410476164</c:v>
                </c:pt>
                <c:pt idx="967">
                  <c:v>544.61390318563724</c:v>
                </c:pt>
                <c:pt idx="968">
                  <c:v>521.19403136826475</c:v>
                </c:pt>
                <c:pt idx="969">
                  <c:v>493.45997263716265</c:v>
                </c:pt>
                <c:pt idx="970">
                  <c:v>483.72671784282051</c:v>
                </c:pt>
                <c:pt idx="971">
                  <c:v>464.7967324896955</c:v>
                </c:pt>
                <c:pt idx="972">
                  <c:v>436.60339020356082</c:v>
                </c:pt>
                <c:pt idx="973">
                  <c:v>426.55707902611243</c:v>
                </c:pt>
                <c:pt idx="974">
                  <c:v>413.84341520277457</c:v>
                </c:pt>
                <c:pt idx="975">
                  <c:v>387.03018654801969</c:v>
                </c:pt>
                <c:pt idx="976">
                  <c:v>394.36577928940807</c:v>
                </c:pt>
                <c:pt idx="977">
                  <c:v>378.00176471246465</c:v>
                </c:pt>
                <c:pt idx="978">
                  <c:v>360.15195920774062</c:v>
                </c:pt>
                <c:pt idx="979">
                  <c:v>339.70023723671466</c:v>
                </c:pt>
                <c:pt idx="980">
                  <c:v>335.46240601734041</c:v>
                </c:pt>
                <c:pt idx="981">
                  <c:v>331.16857067987934</c:v>
                </c:pt>
                <c:pt idx="982">
                  <c:v>325.8012765080536</c:v>
                </c:pt>
                <c:pt idx="983">
                  <c:v>324.21984511009146</c:v>
                </c:pt>
                <c:pt idx="984">
                  <c:v>322.1304411485329</c:v>
                </c:pt>
                <c:pt idx="985">
                  <c:v>317.5586880761619</c:v>
                </c:pt>
                <c:pt idx="986">
                  <c:v>316.03477038537181</c:v>
                </c:pt>
                <c:pt idx="987">
                  <c:v>314.51085269458156</c:v>
                </c:pt>
                <c:pt idx="988">
                  <c:v>301.81153860466219</c:v>
                </c:pt>
                <c:pt idx="989">
                  <c:v>307.90720936782367</c:v>
                </c:pt>
                <c:pt idx="990">
                  <c:v>301.81153860466219</c:v>
                </c:pt>
                <c:pt idx="991">
                  <c:v>298.2557306594847</c:v>
                </c:pt>
                <c:pt idx="992">
                  <c:v>292.19021688319987</c:v>
                </c:pt>
                <c:pt idx="993">
                  <c:v>295.71586784150111</c:v>
                </c:pt>
                <c:pt idx="994">
                  <c:v>289.62019707834003</c:v>
                </c:pt>
                <c:pt idx="995">
                  <c:v>293.68397758711399</c:v>
                </c:pt>
                <c:pt idx="996">
                  <c:v>279.77942228249776</c:v>
                </c:pt>
                <c:pt idx="997">
                  <c:v>274.48646889825301</c:v>
                </c:pt>
                <c:pt idx="998">
                  <c:v>264.66827334369162</c:v>
                </c:pt>
                <c:pt idx="999">
                  <c:v>268.67739023666371</c:v>
                </c:pt>
                <c:pt idx="1000">
                  <c:v>266.7979321373237</c:v>
                </c:pt>
                <c:pt idx="1001">
                  <c:v>262.74748596322735</c:v>
                </c:pt>
                <c:pt idx="1002">
                  <c:v>262.94360331601467</c:v>
                </c:pt>
                <c:pt idx="1003">
                  <c:v>257.71943617962904</c:v>
                </c:pt>
                <c:pt idx="1004">
                  <c:v>257.20981639536546</c:v>
                </c:pt>
                <c:pt idx="1005">
                  <c:v>303.83128434530806</c:v>
                </c:pt>
                <c:pt idx="1006">
                  <c:v>245.63659237375091</c:v>
                </c:pt>
                <c:pt idx="1007">
                  <c:v>244.95258944306499</c:v>
                </c:pt>
                <c:pt idx="1008">
                  <c:v>247.75089602269694</c:v>
                </c:pt>
                <c:pt idx="1009">
                  <c:v>237.14156217309278</c:v>
                </c:pt>
                <c:pt idx="1010">
                  <c:v>237.85038414057414</c:v>
                </c:pt>
                <c:pt idx="1011">
                  <c:v>245.74224255406673</c:v>
                </c:pt>
                <c:pt idx="1012">
                  <c:v>237.17616746407913</c:v>
                </c:pt>
                <c:pt idx="1013">
                  <c:v>237.21652195980403</c:v>
                </c:pt>
                <c:pt idx="1014">
                  <c:v>235.34196530572521</c:v>
                </c:pt>
                <c:pt idx="1015">
                  <c:v>233.79418809619636</c:v>
                </c:pt>
                <c:pt idx="1016">
                  <c:v>233.27699579409659</c:v>
                </c:pt>
                <c:pt idx="1017">
                  <c:v>233.31903755932646</c:v>
                </c:pt>
                <c:pt idx="1018">
                  <c:v>234.75248428948885</c:v>
                </c:pt>
                <c:pt idx="1019">
                  <c:v>230.58133946829182</c:v>
                </c:pt>
                <c:pt idx="1020">
                  <c:v>226.52891475507735</c:v>
                </c:pt>
                <c:pt idx="1021">
                  <c:v>224.55858367706062</c:v>
                </c:pt>
                <c:pt idx="1022">
                  <c:v>220.09846998528224</c:v>
                </c:pt>
                <c:pt idx="1023">
                  <c:v>217.42240177021498</c:v>
                </c:pt>
                <c:pt idx="1024">
                  <c:v>210.2862198633687</c:v>
                </c:pt>
                <c:pt idx="1025">
                  <c:v>197.83168427304938</c:v>
                </c:pt>
                <c:pt idx="1026">
                  <c:v>197.35189015721053</c:v>
                </c:pt>
                <c:pt idx="1027">
                  <c:v>198.68992426474395</c:v>
                </c:pt>
                <c:pt idx="1028">
                  <c:v>198.24391289556596</c:v>
                </c:pt>
                <c:pt idx="1029">
                  <c:v>193.78281691561531</c:v>
                </c:pt>
                <c:pt idx="1030">
                  <c:v>186.85838430063524</c:v>
                </c:pt>
                <c:pt idx="1031">
                  <c:v>186.02796360028128</c:v>
                </c:pt>
                <c:pt idx="1032">
                  <c:v>182.51792034567328</c:v>
                </c:pt>
                <c:pt idx="1033">
                  <c:v>183.64053831097567</c:v>
                </c:pt>
                <c:pt idx="1034">
                  <c:v>183.66755049452362</c:v>
                </c:pt>
                <c:pt idx="1035">
                  <c:v>187.05666820005072</c:v>
                </c:pt>
                <c:pt idx="1036">
                  <c:v>185.19939336513914</c:v>
                </c:pt>
                <c:pt idx="1037">
                  <c:v>185.78937730524669</c:v>
                </c:pt>
                <c:pt idx="1038">
                  <c:v>182.90377694763063</c:v>
                </c:pt>
                <c:pt idx="1039">
                  <c:v>182.49154832511385</c:v>
                </c:pt>
                <c:pt idx="1040">
                  <c:v>179.60594796749731</c:v>
                </c:pt>
              </c:numCache>
            </c:numRef>
          </c:yVal>
        </c:ser>
        <c:axId val="83138048"/>
        <c:axId val="83111296"/>
      </c:scatterChart>
      <c:valAx>
        <c:axId val="83107840"/>
        <c:scaling>
          <c:orientation val="minMax"/>
          <c:max val="40850"/>
          <c:min val="40350"/>
        </c:scaling>
        <c:axPos val="b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83109376"/>
        <c:crosses val="autoZero"/>
        <c:crossBetween val="midCat"/>
      </c:valAx>
      <c:valAx>
        <c:axId val="83109376"/>
        <c:scaling>
          <c:orientation val="minMax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Zn (ug/L)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83107840"/>
        <c:crosses val="autoZero"/>
        <c:crossBetween val="midCat"/>
      </c:valAx>
      <c:valAx>
        <c:axId val="83111296"/>
        <c:scaling>
          <c:orientation val="minMax"/>
          <c:max val="5000"/>
        </c:scaling>
        <c:axPos val="r"/>
        <c:title>
          <c:tx>
            <c:rich>
              <a:bodyPr rot="5400000" vert="horz"/>
              <a:lstStyle/>
              <a:p>
                <a:pPr>
                  <a:defRPr/>
                </a:pPr>
                <a:r>
                  <a:rPr lang="en-US"/>
                  <a:t>Mn-Cu (ug/L) - Flow (L/minx</a:t>
                </a:r>
                <a:r>
                  <a:rPr lang="en-US" baseline="0"/>
                  <a:t> 10)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95918213623062654"/>
              <c:y val="0.28576980116291445"/>
            </c:manualLayout>
          </c:layout>
        </c:title>
        <c:numFmt formatCode="0" sourceLinked="0"/>
        <c:tickLblPos val="nextTo"/>
        <c:spPr>
          <a:ln w="19050">
            <a:solidFill>
              <a:sysClr val="windowText" lastClr="000000"/>
            </a:solidFill>
          </a:ln>
        </c:spPr>
        <c:crossAx val="83138048"/>
        <c:crosses val="max"/>
        <c:crossBetween val="midCat"/>
      </c:valAx>
      <c:valAx>
        <c:axId val="83138048"/>
        <c:scaling>
          <c:orientation val="minMax"/>
        </c:scaling>
        <c:delete val="1"/>
        <c:axPos val="b"/>
        <c:numFmt formatCode="m/d/yy\ h:mm;@" sourceLinked="1"/>
        <c:tickLblPos val="none"/>
        <c:crossAx val="83111296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14738582061767483"/>
          <c:y val="7.1677607463246196E-2"/>
          <c:w val="0.58892542300911122"/>
          <c:h val="4.4095607452053591E-2"/>
        </c:manualLayout>
      </c:layout>
    </c:legend>
    <c:plotVisOnly val="1"/>
    <c:dispBlanksAs val="gap"/>
  </c:chart>
  <c:spPr>
    <a:solidFill>
      <a:sysClr val="window" lastClr="FFFFFF"/>
    </a:solidFill>
    <a:ln w="19050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  <c:userShapes r:id="rId3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/>
              <a:t>Penn Mine and Standard Mine EPA Grab Samples </a:t>
            </a:r>
          </a:p>
        </c:rich>
      </c:tx>
      <c:layout>
        <c:manualLayout>
          <c:xMode val="edge"/>
          <c:yMode val="edge"/>
          <c:x val="0.25106092641197625"/>
          <c:y val="7.4910323709536349E-3"/>
        </c:manualLayout>
      </c:layout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9.8182093806571016E-2"/>
          <c:y val="0.11956298294880977"/>
          <c:w val="0.8183014433482495"/>
          <c:h val="0.77605399849494361"/>
        </c:manualLayout>
      </c:layout>
      <c:scatterChart>
        <c:scatterStyle val="lineMarker"/>
        <c:ser>
          <c:idx val="4"/>
          <c:order val="0"/>
          <c:tx>
            <c:strRef>
              <c:f>'EPA-GRAB-TM-ALLDATA.dat'!$A$3</c:f>
              <c:strCache>
                <c:ptCount val="1"/>
                <c:pt idx="0">
                  <c:v>Penn Mine Grabs (n=14)</c:v>
                </c:pt>
              </c:strCache>
            </c:strRef>
          </c:tx>
          <c:spPr>
            <a:ln w="19050">
              <a:solidFill>
                <a:srgbClr val="0000CC"/>
              </a:solidFill>
            </a:ln>
          </c:spPr>
          <c:marker>
            <c:symbol val="diamond"/>
            <c:size val="15"/>
            <c:spPr>
              <a:noFill/>
              <a:ln w="19050">
                <a:solidFill>
                  <a:srgbClr val="0000CC"/>
                </a:solidFill>
              </a:ln>
            </c:spPr>
          </c:marker>
          <c:xVal>
            <c:numRef>
              <c:f>'EPA-GRAB-TM-ALLDATA.dat'!$B$112:$B$126</c:f>
              <c:numCache>
                <c:formatCode>m/d/yyyy</c:formatCode>
                <c:ptCount val="15"/>
                <c:pt idx="0">
                  <c:v>39856.522222222222</c:v>
                </c:pt>
                <c:pt idx="1">
                  <c:v>39884.510416666664</c:v>
                </c:pt>
                <c:pt idx="2">
                  <c:v>39919.510416666664</c:v>
                </c:pt>
                <c:pt idx="3">
                  <c:v>39947.503472222204</c:v>
                </c:pt>
                <c:pt idx="4">
                  <c:v>39974.569444444445</c:v>
                </c:pt>
                <c:pt idx="5">
                  <c:v>40003.572916666664</c:v>
                </c:pt>
                <c:pt idx="6">
                  <c:v>40030.5625</c:v>
                </c:pt>
                <c:pt idx="7">
                  <c:v>40071.53125</c:v>
                </c:pt>
                <c:pt idx="8">
                  <c:v>40071.552083333336</c:v>
                </c:pt>
                <c:pt idx="9">
                  <c:v>40225.53125</c:v>
                </c:pt>
                <c:pt idx="10">
                  <c:v>40240.517361111095</c:v>
                </c:pt>
                <c:pt idx="11">
                  <c:v>40339.621527777774</c:v>
                </c:pt>
                <c:pt idx="12">
                  <c:v>40450.416666666664</c:v>
                </c:pt>
                <c:pt idx="13">
                  <c:v>40450.440972222219</c:v>
                </c:pt>
                <c:pt idx="14">
                  <c:v>40610.5</c:v>
                </c:pt>
              </c:numCache>
            </c:numRef>
          </c:xVal>
          <c:yVal>
            <c:numRef>
              <c:f>'EPA-GRAB-TM-ALLDATA.dat'!$BH$112:$BH$126</c:f>
              <c:numCache>
                <c:formatCode>General</c:formatCode>
                <c:ptCount val="15"/>
                <c:pt idx="0">
                  <c:v>27600</c:v>
                </c:pt>
                <c:pt idx="1">
                  <c:v>26400</c:v>
                </c:pt>
                <c:pt idx="2">
                  <c:v>25500</c:v>
                </c:pt>
                <c:pt idx="3" formatCode="0">
                  <c:v>21800</c:v>
                </c:pt>
                <c:pt idx="4">
                  <c:v>72500</c:v>
                </c:pt>
                <c:pt idx="5">
                  <c:v>67000</c:v>
                </c:pt>
                <c:pt idx="6">
                  <c:v>55500</c:v>
                </c:pt>
                <c:pt idx="7">
                  <c:v>43100</c:v>
                </c:pt>
                <c:pt idx="8">
                  <c:v>43400</c:v>
                </c:pt>
                <c:pt idx="9">
                  <c:v>24800</c:v>
                </c:pt>
                <c:pt idx="10">
                  <c:v>24200</c:v>
                </c:pt>
                <c:pt idx="11">
                  <c:v>63600</c:v>
                </c:pt>
                <c:pt idx="12">
                  <c:v>48600</c:v>
                </c:pt>
                <c:pt idx="13">
                  <c:v>44600</c:v>
                </c:pt>
                <c:pt idx="14">
                  <c:v>28800</c:v>
                </c:pt>
              </c:numCache>
            </c:numRef>
          </c:yVal>
        </c:ser>
        <c:ser>
          <c:idx val="0"/>
          <c:order val="1"/>
          <c:tx>
            <c:strRef>
              <c:f>'EPA-GRAB-TM-ALLDATA.dat'!$A$176</c:f>
              <c:strCache>
                <c:ptCount val="1"/>
                <c:pt idx="0">
                  <c:v>STD Mine Grabs (n=10)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ymbol val="square"/>
            <c:size val="12"/>
            <c:spPr>
              <a:solidFill>
                <a:srgbClr val="006600"/>
              </a:solidFill>
              <a:ln>
                <a:noFill/>
              </a:ln>
            </c:spPr>
          </c:marker>
          <c:xVal>
            <c:numRef>
              <c:f>'EPA-GRAB-TM-ALLDATA.dat'!$B$177:$B$186</c:f>
              <c:numCache>
                <c:formatCode>m/d/yyyy</c:formatCode>
                <c:ptCount val="10"/>
                <c:pt idx="0">
                  <c:v>39987</c:v>
                </c:pt>
                <c:pt idx="1">
                  <c:v>40072</c:v>
                </c:pt>
                <c:pt idx="2" formatCode="m/d/yyyy;@">
                  <c:v>40265</c:v>
                </c:pt>
                <c:pt idx="3" formatCode="m/d/yyyy;@">
                  <c:v>40290</c:v>
                </c:pt>
                <c:pt idx="4" formatCode="m/d/yyyy;@">
                  <c:v>40304</c:v>
                </c:pt>
                <c:pt idx="5" formatCode="m/d/yyyy;@">
                  <c:v>40321</c:v>
                </c:pt>
                <c:pt idx="6" formatCode="m/d/yyyy;@">
                  <c:v>40338</c:v>
                </c:pt>
                <c:pt idx="7">
                  <c:v>40344</c:v>
                </c:pt>
                <c:pt idx="8">
                  <c:v>40350</c:v>
                </c:pt>
                <c:pt idx="9">
                  <c:v>40450</c:v>
                </c:pt>
              </c:numCache>
            </c:numRef>
          </c:xVal>
          <c:yVal>
            <c:numRef>
              <c:f>'EPA-GRAB-TM-ALLDATA.dat'!$C$177:$C$186</c:f>
              <c:numCache>
                <c:formatCode>General</c:formatCode>
                <c:ptCount val="10"/>
                <c:pt idx="0">
                  <c:v>19400</c:v>
                </c:pt>
                <c:pt idx="1">
                  <c:v>27200</c:v>
                </c:pt>
                <c:pt idx="2" formatCode="#,##0">
                  <c:v>25300</c:v>
                </c:pt>
                <c:pt idx="3" formatCode="#,##0">
                  <c:v>26500</c:v>
                </c:pt>
                <c:pt idx="4" formatCode="#,##0">
                  <c:v>26200</c:v>
                </c:pt>
                <c:pt idx="5" formatCode="#,##0">
                  <c:v>24800</c:v>
                </c:pt>
                <c:pt idx="6" formatCode="#,##0">
                  <c:v>11200</c:v>
                </c:pt>
                <c:pt idx="7">
                  <c:v>16900</c:v>
                </c:pt>
                <c:pt idx="8" formatCode="#,##0">
                  <c:v>21100</c:v>
                </c:pt>
                <c:pt idx="9">
                  <c:v>27000</c:v>
                </c:pt>
              </c:numCache>
            </c:numRef>
          </c:yVal>
        </c:ser>
        <c:axId val="39083392"/>
        <c:axId val="39114240"/>
      </c:scatterChart>
      <c:valAx>
        <c:axId val="39083392"/>
        <c:scaling>
          <c:orientation val="minMax"/>
          <c:max val="40714"/>
          <c:min val="39814"/>
        </c:scaling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114240"/>
        <c:crosses val="autoZero"/>
        <c:crossBetween val="midCat"/>
      </c:valAx>
      <c:valAx>
        <c:axId val="39114240"/>
        <c:scaling>
          <c:orientation val="minMax"/>
          <c:max val="90000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Zn (ug/L)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083392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18746148050938094"/>
          <c:y val="6.6503499562554677E-2"/>
          <c:w val="0.61461358996792048"/>
          <c:h val="4.7793744531933531E-2"/>
        </c:manualLayout>
      </c:layout>
      <c:txPr>
        <a:bodyPr/>
        <a:lstStyle/>
        <a:p>
          <a:pPr>
            <a:defRPr sz="110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ysClr val="window" lastClr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US"/>
              <a:t>Penn Mine and Standard Mine EPA Grab Samples </a:t>
            </a:r>
          </a:p>
        </c:rich>
      </c:tx>
      <c:layout>
        <c:manualLayout>
          <c:xMode val="edge"/>
          <c:yMode val="edge"/>
          <c:x val="0.25106092641197625"/>
          <c:y val="7.4910323709536349E-3"/>
        </c:manualLayout>
      </c:layout>
      <c:spPr>
        <a:noFill/>
        <a:ln w="25400">
          <a:noFill/>
        </a:ln>
      </c:spPr>
    </c:title>
    <c:plotArea>
      <c:layout>
        <c:manualLayout>
          <c:layoutTarget val="inner"/>
          <c:xMode val="edge"/>
          <c:yMode val="edge"/>
          <c:x val="9.8182093806571016E-2"/>
          <c:y val="0.11956298294880977"/>
          <c:w val="0.8183014433482495"/>
          <c:h val="0.77605399849494361"/>
        </c:manualLayout>
      </c:layout>
      <c:scatterChart>
        <c:scatterStyle val="lineMarker"/>
        <c:ser>
          <c:idx val="4"/>
          <c:order val="0"/>
          <c:tx>
            <c:strRef>
              <c:f>'EPA-GRAB-TM-ALLDATA.dat'!$A$3</c:f>
              <c:strCache>
                <c:ptCount val="1"/>
                <c:pt idx="0">
                  <c:v>Penn Mine Grabs (n=14)</c:v>
                </c:pt>
              </c:strCache>
            </c:strRef>
          </c:tx>
          <c:spPr>
            <a:ln w="19050">
              <a:solidFill>
                <a:srgbClr val="0000CC"/>
              </a:solidFill>
            </a:ln>
          </c:spPr>
          <c:marker>
            <c:symbol val="diamond"/>
            <c:size val="15"/>
            <c:spPr>
              <a:noFill/>
              <a:ln w="19050">
                <a:solidFill>
                  <a:srgbClr val="0000CC"/>
                </a:solidFill>
              </a:ln>
            </c:spPr>
          </c:marker>
          <c:xVal>
            <c:numRef>
              <c:f>'EPA-GRAB-TM-ALLDATA.dat'!$B$112:$B$126</c:f>
              <c:numCache>
                <c:formatCode>m/d/yyyy</c:formatCode>
                <c:ptCount val="15"/>
                <c:pt idx="0">
                  <c:v>39856.522222222222</c:v>
                </c:pt>
                <c:pt idx="1">
                  <c:v>39884.510416666664</c:v>
                </c:pt>
                <c:pt idx="2">
                  <c:v>39919.510416666664</c:v>
                </c:pt>
                <c:pt idx="3">
                  <c:v>39947.503472222204</c:v>
                </c:pt>
                <c:pt idx="4">
                  <c:v>39974.569444444445</c:v>
                </c:pt>
                <c:pt idx="5">
                  <c:v>40003.572916666664</c:v>
                </c:pt>
                <c:pt idx="6">
                  <c:v>40030.5625</c:v>
                </c:pt>
                <c:pt idx="7">
                  <c:v>40071.53125</c:v>
                </c:pt>
                <c:pt idx="8">
                  <c:v>40071.552083333336</c:v>
                </c:pt>
                <c:pt idx="9">
                  <c:v>40225.53125</c:v>
                </c:pt>
                <c:pt idx="10">
                  <c:v>40240.517361111095</c:v>
                </c:pt>
                <c:pt idx="11">
                  <c:v>40339.621527777774</c:v>
                </c:pt>
                <c:pt idx="12">
                  <c:v>40450.416666666664</c:v>
                </c:pt>
                <c:pt idx="13">
                  <c:v>40450.440972222219</c:v>
                </c:pt>
                <c:pt idx="14">
                  <c:v>40610.5</c:v>
                </c:pt>
              </c:numCache>
            </c:numRef>
          </c:xVal>
          <c:yVal>
            <c:numRef>
              <c:f>'EPA-GRAB-TM-ALLDATA.dat'!$BH$112:$BH$126</c:f>
              <c:numCache>
                <c:formatCode>General</c:formatCode>
                <c:ptCount val="15"/>
                <c:pt idx="0">
                  <c:v>27600</c:v>
                </c:pt>
                <c:pt idx="1">
                  <c:v>26400</c:v>
                </c:pt>
                <c:pt idx="2">
                  <c:v>25500</c:v>
                </c:pt>
                <c:pt idx="3" formatCode="0">
                  <c:v>21800</c:v>
                </c:pt>
                <c:pt idx="4">
                  <c:v>72500</c:v>
                </c:pt>
                <c:pt idx="5">
                  <c:v>67000</c:v>
                </c:pt>
                <c:pt idx="6">
                  <c:v>55500</c:v>
                </c:pt>
                <c:pt idx="7">
                  <c:v>43100</c:v>
                </c:pt>
                <c:pt idx="8">
                  <c:v>43400</c:v>
                </c:pt>
                <c:pt idx="9">
                  <c:v>24800</c:v>
                </c:pt>
                <c:pt idx="10">
                  <c:v>24200</c:v>
                </c:pt>
                <c:pt idx="11">
                  <c:v>63600</c:v>
                </c:pt>
                <c:pt idx="12">
                  <c:v>48600</c:v>
                </c:pt>
                <c:pt idx="13">
                  <c:v>44600</c:v>
                </c:pt>
                <c:pt idx="14">
                  <c:v>28800</c:v>
                </c:pt>
              </c:numCache>
            </c:numRef>
          </c:yVal>
        </c:ser>
        <c:ser>
          <c:idx val="0"/>
          <c:order val="1"/>
          <c:tx>
            <c:strRef>
              <c:f>'EPA-GRAB-TM-ALLDATA.dat'!$A$176</c:f>
              <c:strCache>
                <c:ptCount val="1"/>
                <c:pt idx="0">
                  <c:v>STD Mine Grabs (n=10)</c:v>
                </c:pt>
              </c:strCache>
            </c:strRef>
          </c:tx>
          <c:spPr>
            <a:ln>
              <a:solidFill>
                <a:srgbClr val="006600"/>
              </a:solidFill>
            </a:ln>
          </c:spPr>
          <c:marker>
            <c:symbol val="square"/>
            <c:size val="12"/>
            <c:spPr>
              <a:solidFill>
                <a:srgbClr val="006600"/>
              </a:solidFill>
              <a:ln>
                <a:noFill/>
              </a:ln>
            </c:spPr>
          </c:marker>
          <c:xVal>
            <c:numRef>
              <c:f>'EPA-GRAB-TM-ALLDATA.dat'!$B$177:$B$186</c:f>
              <c:numCache>
                <c:formatCode>m/d/yyyy</c:formatCode>
                <c:ptCount val="10"/>
                <c:pt idx="0">
                  <c:v>39987</c:v>
                </c:pt>
                <c:pt idx="1">
                  <c:v>40072</c:v>
                </c:pt>
                <c:pt idx="2" formatCode="m/d/yyyy;@">
                  <c:v>40265</c:v>
                </c:pt>
                <c:pt idx="3" formatCode="m/d/yyyy;@">
                  <c:v>40290</c:v>
                </c:pt>
                <c:pt idx="4" formatCode="m/d/yyyy;@">
                  <c:v>40304</c:v>
                </c:pt>
                <c:pt idx="5" formatCode="m/d/yyyy;@">
                  <c:v>40321</c:v>
                </c:pt>
                <c:pt idx="6" formatCode="m/d/yyyy;@">
                  <c:v>40338</c:v>
                </c:pt>
                <c:pt idx="7">
                  <c:v>40344</c:v>
                </c:pt>
                <c:pt idx="8">
                  <c:v>40350</c:v>
                </c:pt>
                <c:pt idx="9">
                  <c:v>40450</c:v>
                </c:pt>
              </c:numCache>
            </c:numRef>
          </c:xVal>
          <c:yVal>
            <c:numRef>
              <c:f>'EPA-GRAB-TM-ALLDATA.dat'!$C$177:$C$186</c:f>
              <c:numCache>
                <c:formatCode>General</c:formatCode>
                <c:ptCount val="10"/>
                <c:pt idx="0">
                  <c:v>19400</c:v>
                </c:pt>
                <c:pt idx="1">
                  <c:v>27200</c:v>
                </c:pt>
                <c:pt idx="2" formatCode="#,##0">
                  <c:v>25300</c:v>
                </c:pt>
                <c:pt idx="3" formatCode="#,##0">
                  <c:v>26500</c:v>
                </c:pt>
                <c:pt idx="4" formatCode="#,##0">
                  <c:v>26200</c:v>
                </c:pt>
                <c:pt idx="5" formatCode="#,##0">
                  <c:v>24800</c:v>
                </c:pt>
                <c:pt idx="6" formatCode="#,##0">
                  <c:v>11200</c:v>
                </c:pt>
                <c:pt idx="7">
                  <c:v>16900</c:v>
                </c:pt>
                <c:pt idx="8" formatCode="#,##0">
                  <c:v>21100</c:v>
                </c:pt>
                <c:pt idx="9">
                  <c:v>27000</c:v>
                </c:pt>
              </c:numCache>
            </c:numRef>
          </c:yVal>
        </c:ser>
        <c:axId val="39196544"/>
        <c:axId val="39206912"/>
      </c:scatterChart>
      <c:scatterChart>
        <c:scatterStyle val="lineMarker"/>
        <c:ser>
          <c:idx val="1"/>
          <c:order val="2"/>
          <c:tx>
            <c:strRef>
              <c:f>'Penn-CT-Flow-Wx-ALL DATA.dat'!$E$1</c:f>
              <c:strCache>
                <c:ptCount val="1"/>
                <c:pt idx="0">
                  <c:v>Cond</c:v>
                </c:pt>
              </c:strCache>
            </c:strRef>
          </c:tx>
          <c:spPr>
            <a:ln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'Penn-CT-Flow-Wx-ALL DATA.dat'!$A$5:$A$27000</c:f>
              <c:numCache>
                <c:formatCode>m/d/yy\ h:mm;@</c:formatCode>
                <c:ptCount val="26996"/>
                <c:pt idx="0">
                  <c:v>39573.791666666635</c:v>
                </c:pt>
                <c:pt idx="1">
                  <c:v>39573.833333333328</c:v>
                </c:pt>
                <c:pt idx="2">
                  <c:v>39573.875</c:v>
                </c:pt>
                <c:pt idx="3">
                  <c:v>39573.916666666657</c:v>
                </c:pt>
                <c:pt idx="4">
                  <c:v>39573.958333333336</c:v>
                </c:pt>
                <c:pt idx="5">
                  <c:v>39573.999999999993</c:v>
                </c:pt>
                <c:pt idx="6">
                  <c:v>39574.041666666628</c:v>
                </c:pt>
                <c:pt idx="7">
                  <c:v>39574.083333333314</c:v>
                </c:pt>
                <c:pt idx="8">
                  <c:v>39574.124999999993</c:v>
                </c:pt>
                <c:pt idx="9">
                  <c:v>39574.166666666621</c:v>
                </c:pt>
                <c:pt idx="10">
                  <c:v>39574.208333333307</c:v>
                </c:pt>
                <c:pt idx="11">
                  <c:v>39574.249999999985</c:v>
                </c:pt>
                <c:pt idx="12">
                  <c:v>39574.291666666606</c:v>
                </c:pt>
                <c:pt idx="13">
                  <c:v>39574.333333333285</c:v>
                </c:pt>
                <c:pt idx="14">
                  <c:v>39574.374999999993</c:v>
                </c:pt>
                <c:pt idx="15">
                  <c:v>39574.416666666628</c:v>
                </c:pt>
                <c:pt idx="16">
                  <c:v>39574.458333333292</c:v>
                </c:pt>
                <c:pt idx="17">
                  <c:v>39574.499999999971</c:v>
                </c:pt>
                <c:pt idx="18">
                  <c:v>39574.541666666599</c:v>
                </c:pt>
                <c:pt idx="19">
                  <c:v>39574.583333333285</c:v>
                </c:pt>
                <c:pt idx="20">
                  <c:v>39574.624999999949</c:v>
                </c:pt>
                <c:pt idx="21">
                  <c:v>39574.666666666591</c:v>
                </c:pt>
                <c:pt idx="22">
                  <c:v>39574.708333333278</c:v>
                </c:pt>
                <c:pt idx="23">
                  <c:v>39574.749999999942</c:v>
                </c:pt>
                <c:pt idx="24">
                  <c:v>39574.791666666577</c:v>
                </c:pt>
                <c:pt idx="25">
                  <c:v>39574.83333333327</c:v>
                </c:pt>
                <c:pt idx="26">
                  <c:v>39574.874999999956</c:v>
                </c:pt>
                <c:pt idx="27">
                  <c:v>39574.916666666599</c:v>
                </c:pt>
                <c:pt idx="28">
                  <c:v>39574.958333333263</c:v>
                </c:pt>
                <c:pt idx="29">
                  <c:v>39574.999999999942</c:v>
                </c:pt>
                <c:pt idx="30">
                  <c:v>39575.041666666584</c:v>
                </c:pt>
                <c:pt idx="31">
                  <c:v>39575.083333333256</c:v>
                </c:pt>
                <c:pt idx="32">
                  <c:v>39575.124999999935</c:v>
                </c:pt>
                <c:pt idx="33">
                  <c:v>39575.166666666584</c:v>
                </c:pt>
                <c:pt idx="34">
                  <c:v>39575.208333333234</c:v>
                </c:pt>
                <c:pt idx="35">
                  <c:v>39575.249999999913</c:v>
                </c:pt>
                <c:pt idx="36">
                  <c:v>39575.291666666562</c:v>
                </c:pt>
                <c:pt idx="37">
                  <c:v>39575.333333333234</c:v>
                </c:pt>
                <c:pt idx="38">
                  <c:v>39575.374999999935</c:v>
                </c:pt>
                <c:pt idx="39">
                  <c:v>39575.416666666584</c:v>
                </c:pt>
                <c:pt idx="40">
                  <c:v>39575.458333333241</c:v>
                </c:pt>
                <c:pt idx="41">
                  <c:v>39575.499999999898</c:v>
                </c:pt>
                <c:pt idx="42">
                  <c:v>39575.541666666555</c:v>
                </c:pt>
                <c:pt idx="43">
                  <c:v>39575.583333333227</c:v>
                </c:pt>
                <c:pt idx="44">
                  <c:v>39575.624999999891</c:v>
                </c:pt>
                <c:pt idx="45">
                  <c:v>39575.666666666555</c:v>
                </c:pt>
                <c:pt idx="46">
                  <c:v>39575.708333333205</c:v>
                </c:pt>
                <c:pt idx="47">
                  <c:v>39575.749999999891</c:v>
                </c:pt>
                <c:pt idx="48">
                  <c:v>39575.791666666519</c:v>
                </c:pt>
                <c:pt idx="49">
                  <c:v>39575.833333333205</c:v>
                </c:pt>
                <c:pt idx="50">
                  <c:v>39575.874999999898</c:v>
                </c:pt>
                <c:pt idx="51">
                  <c:v>39575.916666666541</c:v>
                </c:pt>
                <c:pt idx="52">
                  <c:v>39575.958333333212</c:v>
                </c:pt>
                <c:pt idx="53">
                  <c:v>39575.999999999869</c:v>
                </c:pt>
                <c:pt idx="54">
                  <c:v>39576.041666666526</c:v>
                </c:pt>
                <c:pt idx="55">
                  <c:v>39576.083333333198</c:v>
                </c:pt>
                <c:pt idx="56">
                  <c:v>39576.124999999862</c:v>
                </c:pt>
                <c:pt idx="57">
                  <c:v>39576.166666666526</c:v>
                </c:pt>
                <c:pt idx="58">
                  <c:v>39576.20833333319</c:v>
                </c:pt>
                <c:pt idx="59">
                  <c:v>39576.249999999862</c:v>
                </c:pt>
                <c:pt idx="60">
                  <c:v>39576.291666666497</c:v>
                </c:pt>
                <c:pt idx="61">
                  <c:v>39576.333333333183</c:v>
                </c:pt>
                <c:pt idx="62">
                  <c:v>39576.374999999869</c:v>
                </c:pt>
                <c:pt idx="63">
                  <c:v>39576.416666666511</c:v>
                </c:pt>
                <c:pt idx="64">
                  <c:v>39576.458333333198</c:v>
                </c:pt>
                <c:pt idx="65">
                  <c:v>39576.49999999984</c:v>
                </c:pt>
                <c:pt idx="66">
                  <c:v>39576.541666666504</c:v>
                </c:pt>
                <c:pt idx="67">
                  <c:v>39576.583333333168</c:v>
                </c:pt>
                <c:pt idx="68">
                  <c:v>39576.624999999833</c:v>
                </c:pt>
                <c:pt idx="69">
                  <c:v>39576.666666666482</c:v>
                </c:pt>
                <c:pt idx="70">
                  <c:v>39576.708333333161</c:v>
                </c:pt>
                <c:pt idx="71">
                  <c:v>39576.749999999833</c:v>
                </c:pt>
                <c:pt idx="72">
                  <c:v>39576.791666666468</c:v>
                </c:pt>
                <c:pt idx="73">
                  <c:v>39576.833333333161</c:v>
                </c:pt>
                <c:pt idx="74">
                  <c:v>39576.87499999984</c:v>
                </c:pt>
                <c:pt idx="75">
                  <c:v>39576.916666666482</c:v>
                </c:pt>
                <c:pt idx="76">
                  <c:v>39576.958333333168</c:v>
                </c:pt>
                <c:pt idx="77">
                  <c:v>39576.999999999811</c:v>
                </c:pt>
                <c:pt idx="78">
                  <c:v>39577.041666666475</c:v>
                </c:pt>
                <c:pt idx="79">
                  <c:v>39577.083333333139</c:v>
                </c:pt>
                <c:pt idx="80">
                  <c:v>39577.124999999811</c:v>
                </c:pt>
                <c:pt idx="81">
                  <c:v>39577.166666666453</c:v>
                </c:pt>
                <c:pt idx="82">
                  <c:v>39577.208333333132</c:v>
                </c:pt>
                <c:pt idx="83">
                  <c:v>39577.249999999796</c:v>
                </c:pt>
                <c:pt idx="84">
                  <c:v>39577.291666666431</c:v>
                </c:pt>
                <c:pt idx="85">
                  <c:v>39577.333333333132</c:v>
                </c:pt>
                <c:pt idx="86">
                  <c:v>39577.374999999804</c:v>
                </c:pt>
                <c:pt idx="87">
                  <c:v>39577.416666666453</c:v>
                </c:pt>
                <c:pt idx="88">
                  <c:v>39577.458333333139</c:v>
                </c:pt>
                <c:pt idx="89">
                  <c:v>39577.499999999782</c:v>
                </c:pt>
                <c:pt idx="90">
                  <c:v>39577.541666666431</c:v>
                </c:pt>
                <c:pt idx="91">
                  <c:v>39577.58333333311</c:v>
                </c:pt>
                <c:pt idx="92">
                  <c:v>39577.624999999782</c:v>
                </c:pt>
                <c:pt idx="93">
                  <c:v>39577.666666666424</c:v>
                </c:pt>
                <c:pt idx="94">
                  <c:v>39577.708333333103</c:v>
                </c:pt>
                <c:pt idx="95">
                  <c:v>39577.749999999767</c:v>
                </c:pt>
                <c:pt idx="96">
                  <c:v>39577.791666666402</c:v>
                </c:pt>
                <c:pt idx="97">
                  <c:v>39577.833333333096</c:v>
                </c:pt>
                <c:pt idx="98">
                  <c:v>39577.874999999774</c:v>
                </c:pt>
                <c:pt idx="99">
                  <c:v>39577.916666666431</c:v>
                </c:pt>
                <c:pt idx="100">
                  <c:v>39577.958333333103</c:v>
                </c:pt>
                <c:pt idx="101">
                  <c:v>39577.999999999753</c:v>
                </c:pt>
                <c:pt idx="102">
                  <c:v>39578.041666666402</c:v>
                </c:pt>
                <c:pt idx="103">
                  <c:v>39578.083333333081</c:v>
                </c:pt>
                <c:pt idx="104">
                  <c:v>39578.124999999745</c:v>
                </c:pt>
                <c:pt idx="105">
                  <c:v>39578.166666666395</c:v>
                </c:pt>
                <c:pt idx="106">
                  <c:v>39578.208333333081</c:v>
                </c:pt>
                <c:pt idx="107">
                  <c:v>39578.249999999738</c:v>
                </c:pt>
                <c:pt idx="108">
                  <c:v>39578.291666666373</c:v>
                </c:pt>
                <c:pt idx="109">
                  <c:v>39578.333333333067</c:v>
                </c:pt>
                <c:pt idx="110">
                  <c:v>39578.374999999745</c:v>
                </c:pt>
                <c:pt idx="111">
                  <c:v>39578.416666666395</c:v>
                </c:pt>
                <c:pt idx="112">
                  <c:v>39578.458333333074</c:v>
                </c:pt>
                <c:pt idx="113">
                  <c:v>39578.499999999731</c:v>
                </c:pt>
                <c:pt idx="114">
                  <c:v>39578.541666666373</c:v>
                </c:pt>
                <c:pt idx="115">
                  <c:v>39578.583333333052</c:v>
                </c:pt>
                <c:pt idx="116">
                  <c:v>39578.624999999716</c:v>
                </c:pt>
                <c:pt idx="117">
                  <c:v>39578.666666666366</c:v>
                </c:pt>
                <c:pt idx="118">
                  <c:v>39578.708333333045</c:v>
                </c:pt>
                <c:pt idx="119">
                  <c:v>39578.749999999709</c:v>
                </c:pt>
                <c:pt idx="120">
                  <c:v>39578.791666666344</c:v>
                </c:pt>
                <c:pt idx="121">
                  <c:v>39578.833333333037</c:v>
                </c:pt>
                <c:pt idx="122">
                  <c:v>39578.874999999716</c:v>
                </c:pt>
                <c:pt idx="123">
                  <c:v>39578.916666666366</c:v>
                </c:pt>
                <c:pt idx="124">
                  <c:v>39578.958333333045</c:v>
                </c:pt>
                <c:pt idx="125">
                  <c:v>39578.999999999694</c:v>
                </c:pt>
                <c:pt idx="126">
                  <c:v>39579.041666666344</c:v>
                </c:pt>
                <c:pt idx="127">
                  <c:v>39579.083333333023</c:v>
                </c:pt>
                <c:pt idx="128">
                  <c:v>39579.124999999687</c:v>
                </c:pt>
                <c:pt idx="129">
                  <c:v>39579.166666666337</c:v>
                </c:pt>
                <c:pt idx="130">
                  <c:v>39579.208333333016</c:v>
                </c:pt>
                <c:pt idx="131">
                  <c:v>39579.24999999968</c:v>
                </c:pt>
                <c:pt idx="132">
                  <c:v>39579.291666666315</c:v>
                </c:pt>
                <c:pt idx="133">
                  <c:v>39579.333333333008</c:v>
                </c:pt>
                <c:pt idx="134">
                  <c:v>39579.374999999687</c:v>
                </c:pt>
                <c:pt idx="135">
                  <c:v>39579.416666666337</c:v>
                </c:pt>
                <c:pt idx="136">
                  <c:v>39579.458333333016</c:v>
                </c:pt>
                <c:pt idx="137">
                  <c:v>39579.499999999665</c:v>
                </c:pt>
                <c:pt idx="138">
                  <c:v>39579.541666666315</c:v>
                </c:pt>
                <c:pt idx="139">
                  <c:v>39579.583333333001</c:v>
                </c:pt>
                <c:pt idx="140">
                  <c:v>39579.624999999658</c:v>
                </c:pt>
                <c:pt idx="141">
                  <c:v>39579.666666666308</c:v>
                </c:pt>
                <c:pt idx="142">
                  <c:v>39579.708333333001</c:v>
                </c:pt>
                <c:pt idx="143">
                  <c:v>39579.749999999651</c:v>
                </c:pt>
                <c:pt idx="144">
                  <c:v>39579.791666666286</c:v>
                </c:pt>
                <c:pt idx="145">
                  <c:v>39579.833333332994</c:v>
                </c:pt>
                <c:pt idx="146">
                  <c:v>39579.874999999643</c:v>
                </c:pt>
                <c:pt idx="147">
                  <c:v>39579.916666666308</c:v>
                </c:pt>
                <c:pt idx="148">
                  <c:v>39579.958333333001</c:v>
                </c:pt>
                <c:pt idx="149">
                  <c:v>39579.999999999636</c:v>
                </c:pt>
                <c:pt idx="150">
                  <c:v>39580.041666666279</c:v>
                </c:pt>
                <c:pt idx="151">
                  <c:v>39580.083333332979</c:v>
                </c:pt>
                <c:pt idx="152">
                  <c:v>39580.124999999629</c:v>
                </c:pt>
                <c:pt idx="153">
                  <c:v>39580.166666666271</c:v>
                </c:pt>
                <c:pt idx="154">
                  <c:v>39580.208333332972</c:v>
                </c:pt>
                <c:pt idx="155">
                  <c:v>39580.249999999622</c:v>
                </c:pt>
                <c:pt idx="156">
                  <c:v>39580.291666666257</c:v>
                </c:pt>
                <c:pt idx="157">
                  <c:v>39580.333333332965</c:v>
                </c:pt>
                <c:pt idx="158">
                  <c:v>39580.374999999629</c:v>
                </c:pt>
                <c:pt idx="159">
                  <c:v>39580.416666666279</c:v>
                </c:pt>
                <c:pt idx="160">
                  <c:v>39580.458333332965</c:v>
                </c:pt>
                <c:pt idx="161">
                  <c:v>39580.499999999607</c:v>
                </c:pt>
                <c:pt idx="162">
                  <c:v>39580.541666666257</c:v>
                </c:pt>
                <c:pt idx="163">
                  <c:v>39580.583333332943</c:v>
                </c:pt>
                <c:pt idx="164">
                  <c:v>39580.6249999996</c:v>
                </c:pt>
                <c:pt idx="165">
                  <c:v>39580.66666666625</c:v>
                </c:pt>
                <c:pt idx="166">
                  <c:v>39580.708333332943</c:v>
                </c:pt>
                <c:pt idx="167">
                  <c:v>39580.749999999593</c:v>
                </c:pt>
                <c:pt idx="168">
                  <c:v>39580.79166666622</c:v>
                </c:pt>
                <c:pt idx="169">
                  <c:v>39580.833333332936</c:v>
                </c:pt>
                <c:pt idx="170">
                  <c:v>39580.874999999607</c:v>
                </c:pt>
                <c:pt idx="171">
                  <c:v>39580.91666666625</c:v>
                </c:pt>
                <c:pt idx="172">
                  <c:v>39580.958333332943</c:v>
                </c:pt>
                <c:pt idx="173">
                  <c:v>39580.999999999593</c:v>
                </c:pt>
                <c:pt idx="174">
                  <c:v>39581.04166666622</c:v>
                </c:pt>
                <c:pt idx="175">
                  <c:v>39581.083333332921</c:v>
                </c:pt>
                <c:pt idx="176">
                  <c:v>39581.124999999585</c:v>
                </c:pt>
                <c:pt idx="177">
                  <c:v>39581.16666666622</c:v>
                </c:pt>
                <c:pt idx="178">
                  <c:v>39581.208333332899</c:v>
                </c:pt>
                <c:pt idx="179">
                  <c:v>39581.249999999563</c:v>
                </c:pt>
                <c:pt idx="180">
                  <c:v>39581.291666666191</c:v>
                </c:pt>
                <c:pt idx="181">
                  <c:v>39581.333333332892</c:v>
                </c:pt>
                <c:pt idx="182">
                  <c:v>39581.374999999585</c:v>
                </c:pt>
                <c:pt idx="183">
                  <c:v>39581.41666666622</c:v>
                </c:pt>
                <c:pt idx="184">
                  <c:v>39581.458333332906</c:v>
                </c:pt>
                <c:pt idx="185">
                  <c:v>39581.499999999549</c:v>
                </c:pt>
                <c:pt idx="186">
                  <c:v>39581.541666666191</c:v>
                </c:pt>
                <c:pt idx="187">
                  <c:v>39581.583333332892</c:v>
                </c:pt>
                <c:pt idx="188">
                  <c:v>39581.624999999542</c:v>
                </c:pt>
                <c:pt idx="189">
                  <c:v>39581.666666666191</c:v>
                </c:pt>
                <c:pt idx="190">
                  <c:v>39581.708333332885</c:v>
                </c:pt>
                <c:pt idx="191">
                  <c:v>39581.749999999542</c:v>
                </c:pt>
                <c:pt idx="192">
                  <c:v>39581.791666666177</c:v>
                </c:pt>
                <c:pt idx="193">
                  <c:v>39581.833333332863</c:v>
                </c:pt>
                <c:pt idx="194">
                  <c:v>39581.874999999549</c:v>
                </c:pt>
                <c:pt idx="195">
                  <c:v>39581.916666666191</c:v>
                </c:pt>
                <c:pt idx="196">
                  <c:v>39581.958333332885</c:v>
                </c:pt>
                <c:pt idx="197">
                  <c:v>39581.999999999534</c:v>
                </c:pt>
                <c:pt idx="198">
                  <c:v>39582.041666666184</c:v>
                </c:pt>
                <c:pt idx="199">
                  <c:v>39582.083333332848</c:v>
                </c:pt>
                <c:pt idx="200">
                  <c:v>39582.124999999513</c:v>
                </c:pt>
                <c:pt idx="201">
                  <c:v>39582.166666666177</c:v>
                </c:pt>
                <c:pt idx="202">
                  <c:v>39582.208333332841</c:v>
                </c:pt>
                <c:pt idx="203">
                  <c:v>39582.249999999513</c:v>
                </c:pt>
                <c:pt idx="204">
                  <c:v>39582.291666666148</c:v>
                </c:pt>
                <c:pt idx="205">
                  <c:v>39582.333333332841</c:v>
                </c:pt>
                <c:pt idx="206">
                  <c:v>39582.37499999952</c:v>
                </c:pt>
                <c:pt idx="207">
                  <c:v>39582.416666666162</c:v>
                </c:pt>
                <c:pt idx="208">
                  <c:v>39582.458333332848</c:v>
                </c:pt>
                <c:pt idx="209">
                  <c:v>39582.499999999491</c:v>
                </c:pt>
                <c:pt idx="210">
                  <c:v>39582.541666666155</c:v>
                </c:pt>
                <c:pt idx="211">
                  <c:v>39582.583333332819</c:v>
                </c:pt>
                <c:pt idx="212">
                  <c:v>39582.624999999483</c:v>
                </c:pt>
                <c:pt idx="213">
                  <c:v>39582.666666666133</c:v>
                </c:pt>
                <c:pt idx="214">
                  <c:v>39582.708333332812</c:v>
                </c:pt>
                <c:pt idx="215">
                  <c:v>39582.749999999483</c:v>
                </c:pt>
                <c:pt idx="216">
                  <c:v>39582.791666666119</c:v>
                </c:pt>
                <c:pt idx="217">
                  <c:v>39582.833333332812</c:v>
                </c:pt>
                <c:pt idx="218">
                  <c:v>39582.874999999491</c:v>
                </c:pt>
                <c:pt idx="219">
                  <c:v>39582.916666666133</c:v>
                </c:pt>
                <c:pt idx="220">
                  <c:v>39582.958333332819</c:v>
                </c:pt>
                <c:pt idx="221">
                  <c:v>39582.999999999462</c:v>
                </c:pt>
                <c:pt idx="222">
                  <c:v>39583.041666666126</c:v>
                </c:pt>
                <c:pt idx="223">
                  <c:v>39583.08333333279</c:v>
                </c:pt>
                <c:pt idx="224">
                  <c:v>39583.124999999462</c:v>
                </c:pt>
                <c:pt idx="225">
                  <c:v>39583.166666666104</c:v>
                </c:pt>
                <c:pt idx="226">
                  <c:v>39583.208333332783</c:v>
                </c:pt>
                <c:pt idx="227">
                  <c:v>39583.249999999447</c:v>
                </c:pt>
                <c:pt idx="228">
                  <c:v>39583.291666666082</c:v>
                </c:pt>
                <c:pt idx="229">
                  <c:v>39583.333333332783</c:v>
                </c:pt>
                <c:pt idx="230">
                  <c:v>39583.374999999454</c:v>
                </c:pt>
                <c:pt idx="231">
                  <c:v>39583.416666666111</c:v>
                </c:pt>
                <c:pt idx="232">
                  <c:v>39583.45833333279</c:v>
                </c:pt>
                <c:pt idx="233">
                  <c:v>39583.499999999432</c:v>
                </c:pt>
                <c:pt idx="234">
                  <c:v>39583.541666666082</c:v>
                </c:pt>
                <c:pt idx="235">
                  <c:v>39583.583333332761</c:v>
                </c:pt>
                <c:pt idx="236">
                  <c:v>39583.624999999432</c:v>
                </c:pt>
                <c:pt idx="237">
                  <c:v>39583.666666666075</c:v>
                </c:pt>
                <c:pt idx="238">
                  <c:v>39583.708333332761</c:v>
                </c:pt>
                <c:pt idx="239">
                  <c:v>39583.749999999418</c:v>
                </c:pt>
                <c:pt idx="240">
                  <c:v>39583.791666666053</c:v>
                </c:pt>
                <c:pt idx="241">
                  <c:v>39583.833333332746</c:v>
                </c:pt>
                <c:pt idx="242">
                  <c:v>39583.874999999425</c:v>
                </c:pt>
                <c:pt idx="243">
                  <c:v>39583.916666666082</c:v>
                </c:pt>
                <c:pt idx="244">
                  <c:v>39583.958333332754</c:v>
                </c:pt>
                <c:pt idx="245">
                  <c:v>39583.999999999403</c:v>
                </c:pt>
                <c:pt idx="246">
                  <c:v>39584.041666666053</c:v>
                </c:pt>
                <c:pt idx="247">
                  <c:v>39584.083333332732</c:v>
                </c:pt>
                <c:pt idx="248">
                  <c:v>39584.124999999396</c:v>
                </c:pt>
                <c:pt idx="249">
                  <c:v>39584.166666666046</c:v>
                </c:pt>
                <c:pt idx="250">
                  <c:v>39584.208333332732</c:v>
                </c:pt>
                <c:pt idx="251">
                  <c:v>39584.249999999389</c:v>
                </c:pt>
                <c:pt idx="252">
                  <c:v>39584.291666666024</c:v>
                </c:pt>
                <c:pt idx="253">
                  <c:v>39584.333333332717</c:v>
                </c:pt>
                <c:pt idx="254">
                  <c:v>39584.374999999396</c:v>
                </c:pt>
                <c:pt idx="255">
                  <c:v>39584.416666666046</c:v>
                </c:pt>
                <c:pt idx="256">
                  <c:v>39584.458333332725</c:v>
                </c:pt>
                <c:pt idx="257">
                  <c:v>39584.499999999382</c:v>
                </c:pt>
                <c:pt idx="258">
                  <c:v>39584.541666666024</c:v>
                </c:pt>
                <c:pt idx="259">
                  <c:v>39584.583333332703</c:v>
                </c:pt>
                <c:pt idx="260">
                  <c:v>39584.624999999367</c:v>
                </c:pt>
                <c:pt idx="261">
                  <c:v>39584.666666666024</c:v>
                </c:pt>
                <c:pt idx="262">
                  <c:v>39584.708333332695</c:v>
                </c:pt>
                <c:pt idx="263">
                  <c:v>39584.74999999936</c:v>
                </c:pt>
                <c:pt idx="264">
                  <c:v>39584.791666666002</c:v>
                </c:pt>
                <c:pt idx="265">
                  <c:v>39584.833333332688</c:v>
                </c:pt>
                <c:pt idx="266">
                  <c:v>39584.874999999367</c:v>
                </c:pt>
                <c:pt idx="267">
                  <c:v>39584.916666666017</c:v>
                </c:pt>
                <c:pt idx="268">
                  <c:v>39584.958333332695</c:v>
                </c:pt>
                <c:pt idx="269">
                  <c:v>39584.999999999345</c:v>
                </c:pt>
                <c:pt idx="270">
                  <c:v>39585.041666665995</c:v>
                </c:pt>
                <c:pt idx="271">
                  <c:v>39585.083333332681</c:v>
                </c:pt>
                <c:pt idx="272">
                  <c:v>39585.124999999338</c:v>
                </c:pt>
                <c:pt idx="273">
                  <c:v>39585.166666665988</c:v>
                </c:pt>
                <c:pt idx="274">
                  <c:v>39585.208333332666</c:v>
                </c:pt>
                <c:pt idx="275">
                  <c:v>39585.249999999331</c:v>
                </c:pt>
                <c:pt idx="276">
                  <c:v>39585.291666665966</c:v>
                </c:pt>
                <c:pt idx="277">
                  <c:v>39585.333333332659</c:v>
                </c:pt>
                <c:pt idx="278">
                  <c:v>39585.374999999338</c:v>
                </c:pt>
                <c:pt idx="279">
                  <c:v>39585.416666665988</c:v>
                </c:pt>
                <c:pt idx="280">
                  <c:v>39585.458333332666</c:v>
                </c:pt>
                <c:pt idx="281">
                  <c:v>39585.499999999316</c:v>
                </c:pt>
                <c:pt idx="282">
                  <c:v>39585.541666665966</c:v>
                </c:pt>
                <c:pt idx="283">
                  <c:v>39585.583333332645</c:v>
                </c:pt>
                <c:pt idx="284">
                  <c:v>39585.624999999309</c:v>
                </c:pt>
                <c:pt idx="285">
                  <c:v>39585.666666665958</c:v>
                </c:pt>
                <c:pt idx="286">
                  <c:v>39585.708333332637</c:v>
                </c:pt>
                <c:pt idx="287">
                  <c:v>39585.749999999302</c:v>
                </c:pt>
                <c:pt idx="288">
                  <c:v>39585.791666665937</c:v>
                </c:pt>
                <c:pt idx="289">
                  <c:v>39585.83333333263</c:v>
                </c:pt>
                <c:pt idx="290">
                  <c:v>39585.874999999309</c:v>
                </c:pt>
                <c:pt idx="291">
                  <c:v>39585.916666665958</c:v>
                </c:pt>
                <c:pt idx="292">
                  <c:v>39585.958333332637</c:v>
                </c:pt>
                <c:pt idx="293">
                  <c:v>39585.999999999287</c:v>
                </c:pt>
                <c:pt idx="294">
                  <c:v>39586.041666665937</c:v>
                </c:pt>
                <c:pt idx="295">
                  <c:v>39586.083333332615</c:v>
                </c:pt>
                <c:pt idx="296">
                  <c:v>39586.12499999928</c:v>
                </c:pt>
                <c:pt idx="297">
                  <c:v>39586.166666665929</c:v>
                </c:pt>
                <c:pt idx="298">
                  <c:v>39586.208333332608</c:v>
                </c:pt>
                <c:pt idx="299">
                  <c:v>39586.249999999272</c:v>
                </c:pt>
                <c:pt idx="300">
                  <c:v>39586.291666665908</c:v>
                </c:pt>
                <c:pt idx="301">
                  <c:v>39586.333333332601</c:v>
                </c:pt>
                <c:pt idx="302">
                  <c:v>39586.37499999928</c:v>
                </c:pt>
                <c:pt idx="303">
                  <c:v>39586.416666665929</c:v>
                </c:pt>
                <c:pt idx="304">
                  <c:v>39586.458333332615</c:v>
                </c:pt>
                <c:pt idx="305">
                  <c:v>39586.499999999258</c:v>
                </c:pt>
                <c:pt idx="306">
                  <c:v>39586.541666665908</c:v>
                </c:pt>
                <c:pt idx="307">
                  <c:v>39586.583333332601</c:v>
                </c:pt>
                <c:pt idx="308">
                  <c:v>39586.624999999251</c:v>
                </c:pt>
                <c:pt idx="309">
                  <c:v>39586.6666666659</c:v>
                </c:pt>
                <c:pt idx="310">
                  <c:v>39586.708333332594</c:v>
                </c:pt>
                <c:pt idx="311">
                  <c:v>39586.749999999236</c:v>
                </c:pt>
                <c:pt idx="312">
                  <c:v>39586.791666665871</c:v>
                </c:pt>
                <c:pt idx="313">
                  <c:v>39586.833333332586</c:v>
                </c:pt>
                <c:pt idx="314">
                  <c:v>39586.874999999243</c:v>
                </c:pt>
                <c:pt idx="315">
                  <c:v>39586.9166666659</c:v>
                </c:pt>
                <c:pt idx="316">
                  <c:v>39586.958333332594</c:v>
                </c:pt>
                <c:pt idx="317">
                  <c:v>39586.999999999229</c:v>
                </c:pt>
                <c:pt idx="318">
                  <c:v>39587.041666665871</c:v>
                </c:pt>
                <c:pt idx="319">
                  <c:v>39587.083333332572</c:v>
                </c:pt>
                <c:pt idx="320">
                  <c:v>39587.124999999221</c:v>
                </c:pt>
                <c:pt idx="321">
                  <c:v>39587.166666665871</c:v>
                </c:pt>
                <c:pt idx="322">
                  <c:v>39587.208333332565</c:v>
                </c:pt>
                <c:pt idx="323">
                  <c:v>39587.249999999214</c:v>
                </c:pt>
                <c:pt idx="324">
                  <c:v>39587.291666665849</c:v>
                </c:pt>
                <c:pt idx="325">
                  <c:v>39587.333333332543</c:v>
                </c:pt>
                <c:pt idx="326">
                  <c:v>39587.374999999221</c:v>
                </c:pt>
                <c:pt idx="327">
                  <c:v>39587.416666665871</c:v>
                </c:pt>
                <c:pt idx="328">
                  <c:v>39587.458333332565</c:v>
                </c:pt>
                <c:pt idx="329">
                  <c:v>39587.4999999992</c:v>
                </c:pt>
                <c:pt idx="330">
                  <c:v>39587.541666665849</c:v>
                </c:pt>
                <c:pt idx="331">
                  <c:v>39587.583333332543</c:v>
                </c:pt>
                <c:pt idx="332">
                  <c:v>39587.624999999192</c:v>
                </c:pt>
                <c:pt idx="333">
                  <c:v>39587.666666665835</c:v>
                </c:pt>
                <c:pt idx="334">
                  <c:v>39587.708333332535</c:v>
                </c:pt>
                <c:pt idx="335">
                  <c:v>39587.749999999192</c:v>
                </c:pt>
                <c:pt idx="336">
                  <c:v>39587.791666665813</c:v>
                </c:pt>
                <c:pt idx="337">
                  <c:v>39587.833333332528</c:v>
                </c:pt>
                <c:pt idx="338">
                  <c:v>39587.8749999992</c:v>
                </c:pt>
                <c:pt idx="339">
                  <c:v>39587.916666665835</c:v>
                </c:pt>
                <c:pt idx="340">
                  <c:v>39587.958333332535</c:v>
                </c:pt>
                <c:pt idx="341">
                  <c:v>39587.999999999185</c:v>
                </c:pt>
                <c:pt idx="342">
                  <c:v>39588.04166666582</c:v>
                </c:pt>
                <c:pt idx="343">
                  <c:v>39588.083333332499</c:v>
                </c:pt>
                <c:pt idx="344">
                  <c:v>39588.124999999163</c:v>
                </c:pt>
                <c:pt idx="345">
                  <c:v>39588.166666665813</c:v>
                </c:pt>
                <c:pt idx="346">
                  <c:v>39588.208333332492</c:v>
                </c:pt>
                <c:pt idx="347">
                  <c:v>39588.249999999163</c:v>
                </c:pt>
                <c:pt idx="348">
                  <c:v>39588.291666665791</c:v>
                </c:pt>
                <c:pt idx="349">
                  <c:v>39588.333333332492</c:v>
                </c:pt>
                <c:pt idx="350">
                  <c:v>39588.374999999171</c:v>
                </c:pt>
                <c:pt idx="351">
                  <c:v>39588.416666665806</c:v>
                </c:pt>
                <c:pt idx="352">
                  <c:v>39588.458333332499</c:v>
                </c:pt>
                <c:pt idx="353">
                  <c:v>39588.499999999141</c:v>
                </c:pt>
                <c:pt idx="354">
                  <c:v>39588.541666665784</c:v>
                </c:pt>
                <c:pt idx="355">
                  <c:v>39588.583333332484</c:v>
                </c:pt>
                <c:pt idx="356">
                  <c:v>39588.624999999141</c:v>
                </c:pt>
                <c:pt idx="357">
                  <c:v>39588.666666665777</c:v>
                </c:pt>
                <c:pt idx="358">
                  <c:v>39588.708333332463</c:v>
                </c:pt>
                <c:pt idx="359">
                  <c:v>39588.749999999141</c:v>
                </c:pt>
                <c:pt idx="360">
                  <c:v>39588.791666665747</c:v>
                </c:pt>
                <c:pt idx="361">
                  <c:v>39588.833333332463</c:v>
                </c:pt>
                <c:pt idx="362">
                  <c:v>39588.874999999149</c:v>
                </c:pt>
                <c:pt idx="363">
                  <c:v>39588.916666665784</c:v>
                </c:pt>
                <c:pt idx="364">
                  <c:v>39588.95833333247</c:v>
                </c:pt>
                <c:pt idx="365">
                  <c:v>39588.999999999112</c:v>
                </c:pt>
                <c:pt idx="366">
                  <c:v>39589.041666665755</c:v>
                </c:pt>
                <c:pt idx="367">
                  <c:v>39589.083333332441</c:v>
                </c:pt>
                <c:pt idx="368">
                  <c:v>39589.124999999112</c:v>
                </c:pt>
                <c:pt idx="369">
                  <c:v>39589.166666665747</c:v>
                </c:pt>
                <c:pt idx="370">
                  <c:v>39589.208333332441</c:v>
                </c:pt>
                <c:pt idx="371">
                  <c:v>39589.249999999098</c:v>
                </c:pt>
                <c:pt idx="372">
                  <c:v>39589.291666665718</c:v>
                </c:pt>
                <c:pt idx="373">
                  <c:v>39589.333333332441</c:v>
                </c:pt>
                <c:pt idx="374">
                  <c:v>39589.374999999105</c:v>
                </c:pt>
                <c:pt idx="375">
                  <c:v>39589.416666665755</c:v>
                </c:pt>
                <c:pt idx="376">
                  <c:v>39589.458333332441</c:v>
                </c:pt>
                <c:pt idx="377">
                  <c:v>39589.499999999083</c:v>
                </c:pt>
                <c:pt idx="378">
                  <c:v>39589.541666665718</c:v>
                </c:pt>
                <c:pt idx="379">
                  <c:v>39589.583333332412</c:v>
                </c:pt>
                <c:pt idx="380">
                  <c:v>39589.624999999083</c:v>
                </c:pt>
                <c:pt idx="381">
                  <c:v>39589.666666665718</c:v>
                </c:pt>
                <c:pt idx="382">
                  <c:v>39589.708333332412</c:v>
                </c:pt>
                <c:pt idx="383">
                  <c:v>39589.749999999069</c:v>
                </c:pt>
                <c:pt idx="384">
                  <c:v>39589.791666665689</c:v>
                </c:pt>
                <c:pt idx="385">
                  <c:v>39589.833333332397</c:v>
                </c:pt>
                <c:pt idx="386">
                  <c:v>39589.874999999076</c:v>
                </c:pt>
                <c:pt idx="387">
                  <c:v>39589.916666665726</c:v>
                </c:pt>
                <c:pt idx="388">
                  <c:v>39589.958333332404</c:v>
                </c:pt>
                <c:pt idx="389">
                  <c:v>39589.999999999061</c:v>
                </c:pt>
                <c:pt idx="390">
                  <c:v>39590.041666665697</c:v>
                </c:pt>
                <c:pt idx="391">
                  <c:v>39590.083333332383</c:v>
                </c:pt>
                <c:pt idx="392">
                  <c:v>39590.124999999047</c:v>
                </c:pt>
                <c:pt idx="393">
                  <c:v>39590.166666665682</c:v>
                </c:pt>
                <c:pt idx="394">
                  <c:v>39590.208333332383</c:v>
                </c:pt>
                <c:pt idx="395">
                  <c:v>39590.24999999904</c:v>
                </c:pt>
                <c:pt idx="396">
                  <c:v>39590.291666665667</c:v>
                </c:pt>
                <c:pt idx="397">
                  <c:v>39590.333333332368</c:v>
                </c:pt>
                <c:pt idx="398">
                  <c:v>39590.374999999047</c:v>
                </c:pt>
                <c:pt idx="399">
                  <c:v>39590.416666665682</c:v>
                </c:pt>
                <c:pt idx="400">
                  <c:v>39590.458333332375</c:v>
                </c:pt>
                <c:pt idx="401">
                  <c:v>39590.499999999032</c:v>
                </c:pt>
                <c:pt idx="402">
                  <c:v>39590.541666665667</c:v>
                </c:pt>
                <c:pt idx="403">
                  <c:v>39590.583333332361</c:v>
                </c:pt>
                <c:pt idx="404">
                  <c:v>39590.624999999018</c:v>
                </c:pt>
                <c:pt idx="405">
                  <c:v>39590.666666665653</c:v>
                </c:pt>
                <c:pt idx="406">
                  <c:v>39590.708333332346</c:v>
                </c:pt>
                <c:pt idx="407">
                  <c:v>39590.74999999901</c:v>
                </c:pt>
                <c:pt idx="408">
                  <c:v>39590.791666665638</c:v>
                </c:pt>
                <c:pt idx="409">
                  <c:v>39590.833333332339</c:v>
                </c:pt>
                <c:pt idx="410">
                  <c:v>39590.874999999018</c:v>
                </c:pt>
                <c:pt idx="411">
                  <c:v>39590.916666665653</c:v>
                </c:pt>
                <c:pt idx="412">
                  <c:v>39590.958333332346</c:v>
                </c:pt>
                <c:pt idx="413">
                  <c:v>39590.999999999003</c:v>
                </c:pt>
                <c:pt idx="414">
                  <c:v>39591.041666665631</c:v>
                </c:pt>
                <c:pt idx="415">
                  <c:v>39591.083333332332</c:v>
                </c:pt>
                <c:pt idx="416">
                  <c:v>39591.124999999003</c:v>
                </c:pt>
                <c:pt idx="417">
                  <c:v>39591.166666665624</c:v>
                </c:pt>
                <c:pt idx="418">
                  <c:v>39591.208333332317</c:v>
                </c:pt>
                <c:pt idx="419">
                  <c:v>39591.249999998996</c:v>
                </c:pt>
                <c:pt idx="420">
                  <c:v>39591.291666665609</c:v>
                </c:pt>
                <c:pt idx="421">
                  <c:v>39591.33333333231</c:v>
                </c:pt>
                <c:pt idx="422">
                  <c:v>39591.37499999901</c:v>
                </c:pt>
                <c:pt idx="423">
                  <c:v>39591.416666665624</c:v>
                </c:pt>
                <c:pt idx="424">
                  <c:v>39591.458333332317</c:v>
                </c:pt>
                <c:pt idx="425">
                  <c:v>39591.499999998989</c:v>
                </c:pt>
                <c:pt idx="426">
                  <c:v>39591.541666665602</c:v>
                </c:pt>
                <c:pt idx="427">
                  <c:v>39591.583333332295</c:v>
                </c:pt>
                <c:pt idx="428">
                  <c:v>39591.624999998974</c:v>
                </c:pt>
                <c:pt idx="429">
                  <c:v>39591.666666665602</c:v>
                </c:pt>
                <c:pt idx="430">
                  <c:v>39591.708333332288</c:v>
                </c:pt>
                <c:pt idx="431">
                  <c:v>39591.749999998967</c:v>
                </c:pt>
                <c:pt idx="432">
                  <c:v>39591.79166666558</c:v>
                </c:pt>
                <c:pt idx="433">
                  <c:v>39591.833333332281</c:v>
                </c:pt>
                <c:pt idx="434">
                  <c:v>39591.874999998974</c:v>
                </c:pt>
                <c:pt idx="435">
                  <c:v>39591.916666665595</c:v>
                </c:pt>
                <c:pt idx="436">
                  <c:v>39591.958333332288</c:v>
                </c:pt>
                <c:pt idx="437">
                  <c:v>39591.999999998952</c:v>
                </c:pt>
                <c:pt idx="438">
                  <c:v>39592.04166666558</c:v>
                </c:pt>
                <c:pt idx="439">
                  <c:v>39592.083333332266</c:v>
                </c:pt>
                <c:pt idx="440">
                  <c:v>39592.124999998945</c:v>
                </c:pt>
                <c:pt idx="441">
                  <c:v>39592.16666666558</c:v>
                </c:pt>
                <c:pt idx="442">
                  <c:v>39592.208333332259</c:v>
                </c:pt>
                <c:pt idx="443">
                  <c:v>39592.249999998938</c:v>
                </c:pt>
                <c:pt idx="444">
                  <c:v>39592.291666665558</c:v>
                </c:pt>
                <c:pt idx="445">
                  <c:v>39592.333333332252</c:v>
                </c:pt>
                <c:pt idx="446">
                  <c:v>39592.374999998945</c:v>
                </c:pt>
                <c:pt idx="447">
                  <c:v>39592.41666666558</c:v>
                </c:pt>
                <c:pt idx="448">
                  <c:v>39592.458333332259</c:v>
                </c:pt>
                <c:pt idx="449">
                  <c:v>39592.499999998923</c:v>
                </c:pt>
                <c:pt idx="450">
                  <c:v>39592.541666665558</c:v>
                </c:pt>
                <c:pt idx="451">
                  <c:v>39592.583333332237</c:v>
                </c:pt>
                <c:pt idx="452">
                  <c:v>39592.624999998916</c:v>
                </c:pt>
                <c:pt idx="453">
                  <c:v>39592.666666665551</c:v>
                </c:pt>
                <c:pt idx="454">
                  <c:v>39592.70833333223</c:v>
                </c:pt>
                <c:pt idx="455">
                  <c:v>39592.749999998909</c:v>
                </c:pt>
                <c:pt idx="456">
                  <c:v>39592.791666665529</c:v>
                </c:pt>
                <c:pt idx="457">
                  <c:v>39592.833333332223</c:v>
                </c:pt>
                <c:pt idx="458">
                  <c:v>39592.874999998916</c:v>
                </c:pt>
                <c:pt idx="459">
                  <c:v>39592.916666665551</c:v>
                </c:pt>
                <c:pt idx="460">
                  <c:v>39592.95833333223</c:v>
                </c:pt>
                <c:pt idx="461">
                  <c:v>39592.999999998894</c:v>
                </c:pt>
                <c:pt idx="462">
                  <c:v>39593.041666665529</c:v>
                </c:pt>
                <c:pt idx="463">
                  <c:v>39593.083333332208</c:v>
                </c:pt>
                <c:pt idx="464">
                  <c:v>39593.124999998887</c:v>
                </c:pt>
                <c:pt idx="465">
                  <c:v>39593.166666665522</c:v>
                </c:pt>
                <c:pt idx="466">
                  <c:v>39593.208333332201</c:v>
                </c:pt>
                <c:pt idx="467">
                  <c:v>39593.24999999888</c:v>
                </c:pt>
                <c:pt idx="468">
                  <c:v>39593.2916666655</c:v>
                </c:pt>
                <c:pt idx="469">
                  <c:v>39593.333333332193</c:v>
                </c:pt>
                <c:pt idx="470">
                  <c:v>39593.374999998887</c:v>
                </c:pt>
                <c:pt idx="471">
                  <c:v>39593.416666665522</c:v>
                </c:pt>
                <c:pt idx="472">
                  <c:v>39593.458333332208</c:v>
                </c:pt>
                <c:pt idx="473">
                  <c:v>39593.499999998865</c:v>
                </c:pt>
                <c:pt idx="474">
                  <c:v>39593.5416666655</c:v>
                </c:pt>
                <c:pt idx="475">
                  <c:v>39593.583333332193</c:v>
                </c:pt>
                <c:pt idx="476">
                  <c:v>39593.624999998843</c:v>
                </c:pt>
                <c:pt idx="477">
                  <c:v>39593.666666665493</c:v>
                </c:pt>
                <c:pt idx="478">
                  <c:v>39593.708333332186</c:v>
                </c:pt>
                <c:pt idx="479">
                  <c:v>39593.749999998843</c:v>
                </c:pt>
                <c:pt idx="480">
                  <c:v>39593.791666665471</c:v>
                </c:pt>
                <c:pt idx="481">
                  <c:v>39593.833333332179</c:v>
                </c:pt>
                <c:pt idx="482">
                  <c:v>39593.87499999885</c:v>
                </c:pt>
                <c:pt idx="483">
                  <c:v>39593.916666665486</c:v>
                </c:pt>
                <c:pt idx="484">
                  <c:v>39593.958333332186</c:v>
                </c:pt>
                <c:pt idx="485">
                  <c:v>39593.999999998836</c:v>
                </c:pt>
                <c:pt idx="486">
                  <c:v>39594.041666665471</c:v>
                </c:pt>
                <c:pt idx="487">
                  <c:v>39594.083333332164</c:v>
                </c:pt>
                <c:pt idx="488">
                  <c:v>39594.124999998829</c:v>
                </c:pt>
                <c:pt idx="489">
                  <c:v>39594.166666665464</c:v>
                </c:pt>
                <c:pt idx="490">
                  <c:v>39594.208333332143</c:v>
                </c:pt>
                <c:pt idx="491">
                  <c:v>39594.249999998821</c:v>
                </c:pt>
                <c:pt idx="492">
                  <c:v>39594.291666665442</c:v>
                </c:pt>
                <c:pt idx="493">
                  <c:v>39594.333333332143</c:v>
                </c:pt>
                <c:pt idx="494">
                  <c:v>39594.374999998821</c:v>
                </c:pt>
                <c:pt idx="495">
                  <c:v>39594.416666665464</c:v>
                </c:pt>
                <c:pt idx="496">
                  <c:v>39594.45833333215</c:v>
                </c:pt>
                <c:pt idx="497">
                  <c:v>39594.499999998792</c:v>
                </c:pt>
                <c:pt idx="498">
                  <c:v>39594.541666665435</c:v>
                </c:pt>
                <c:pt idx="499">
                  <c:v>39594.583333332135</c:v>
                </c:pt>
                <c:pt idx="500">
                  <c:v>39594.624999998792</c:v>
                </c:pt>
                <c:pt idx="501">
                  <c:v>39594.666666665427</c:v>
                </c:pt>
                <c:pt idx="502">
                  <c:v>39594.708333332113</c:v>
                </c:pt>
                <c:pt idx="503">
                  <c:v>39594.749999998792</c:v>
                </c:pt>
                <c:pt idx="504">
                  <c:v>39594.791666665406</c:v>
                </c:pt>
                <c:pt idx="505">
                  <c:v>39594.833333332113</c:v>
                </c:pt>
                <c:pt idx="506">
                  <c:v>39594.874999998799</c:v>
                </c:pt>
                <c:pt idx="507">
                  <c:v>39594.916666665435</c:v>
                </c:pt>
                <c:pt idx="508">
                  <c:v>39594.958333332121</c:v>
                </c:pt>
                <c:pt idx="509">
                  <c:v>39594.999999998763</c:v>
                </c:pt>
                <c:pt idx="510">
                  <c:v>39595.041666665413</c:v>
                </c:pt>
                <c:pt idx="511">
                  <c:v>39595.083333332092</c:v>
                </c:pt>
                <c:pt idx="512">
                  <c:v>39595.124999998763</c:v>
                </c:pt>
                <c:pt idx="513">
                  <c:v>39595.166666665398</c:v>
                </c:pt>
                <c:pt idx="514">
                  <c:v>39595.208333332092</c:v>
                </c:pt>
                <c:pt idx="515">
                  <c:v>39595.249999998749</c:v>
                </c:pt>
                <c:pt idx="516">
                  <c:v>39595.291666665369</c:v>
                </c:pt>
                <c:pt idx="517">
                  <c:v>39595.333333332092</c:v>
                </c:pt>
                <c:pt idx="518">
                  <c:v>39595.374999998756</c:v>
                </c:pt>
                <c:pt idx="519">
                  <c:v>39595.416666665406</c:v>
                </c:pt>
                <c:pt idx="520">
                  <c:v>39595.458333332099</c:v>
                </c:pt>
                <c:pt idx="521">
                  <c:v>39595.499999998741</c:v>
                </c:pt>
                <c:pt idx="522">
                  <c:v>39595.541666665376</c:v>
                </c:pt>
                <c:pt idx="523">
                  <c:v>39595.583333332062</c:v>
                </c:pt>
                <c:pt idx="524">
                  <c:v>39595.624999998741</c:v>
                </c:pt>
                <c:pt idx="525">
                  <c:v>39595.666666665369</c:v>
                </c:pt>
                <c:pt idx="526">
                  <c:v>39595.708333332062</c:v>
                </c:pt>
                <c:pt idx="527">
                  <c:v>39595.749999998719</c:v>
                </c:pt>
                <c:pt idx="528">
                  <c:v>39595.791666665347</c:v>
                </c:pt>
                <c:pt idx="529">
                  <c:v>39595.833333332048</c:v>
                </c:pt>
                <c:pt idx="530">
                  <c:v>39595.874999998727</c:v>
                </c:pt>
                <c:pt idx="531">
                  <c:v>39595.916666665376</c:v>
                </c:pt>
                <c:pt idx="532">
                  <c:v>39595.958333332055</c:v>
                </c:pt>
                <c:pt idx="533">
                  <c:v>39595.999999998712</c:v>
                </c:pt>
                <c:pt idx="534">
                  <c:v>39596.041666665347</c:v>
                </c:pt>
                <c:pt idx="535">
                  <c:v>39596.083333332033</c:v>
                </c:pt>
                <c:pt idx="536">
                  <c:v>39596.124999998698</c:v>
                </c:pt>
                <c:pt idx="537">
                  <c:v>39596.166666665333</c:v>
                </c:pt>
                <c:pt idx="538">
                  <c:v>39596.208333332033</c:v>
                </c:pt>
                <c:pt idx="539">
                  <c:v>39596.24999999869</c:v>
                </c:pt>
                <c:pt idx="540">
                  <c:v>39596.291666665318</c:v>
                </c:pt>
                <c:pt idx="541">
                  <c:v>39596.333333332019</c:v>
                </c:pt>
                <c:pt idx="542">
                  <c:v>39596.374999998698</c:v>
                </c:pt>
                <c:pt idx="543">
                  <c:v>39596.416666665333</c:v>
                </c:pt>
                <c:pt idx="544">
                  <c:v>39596.458333332026</c:v>
                </c:pt>
                <c:pt idx="545">
                  <c:v>39596.499999998683</c:v>
                </c:pt>
                <c:pt idx="546">
                  <c:v>39596.541666665318</c:v>
                </c:pt>
                <c:pt idx="547">
                  <c:v>39596.583333332012</c:v>
                </c:pt>
                <c:pt idx="548">
                  <c:v>39596.624999998668</c:v>
                </c:pt>
                <c:pt idx="549">
                  <c:v>39596.666666665304</c:v>
                </c:pt>
                <c:pt idx="550">
                  <c:v>39596.708333331997</c:v>
                </c:pt>
                <c:pt idx="551">
                  <c:v>39596.749999998661</c:v>
                </c:pt>
                <c:pt idx="552">
                  <c:v>39596.791666665289</c:v>
                </c:pt>
                <c:pt idx="553">
                  <c:v>39596.83333333199</c:v>
                </c:pt>
                <c:pt idx="554">
                  <c:v>39596.874999998676</c:v>
                </c:pt>
                <c:pt idx="555">
                  <c:v>39596.916666665304</c:v>
                </c:pt>
                <c:pt idx="556">
                  <c:v>39596.958333331997</c:v>
                </c:pt>
                <c:pt idx="557">
                  <c:v>39596.999999998647</c:v>
                </c:pt>
                <c:pt idx="558">
                  <c:v>39597.041666665282</c:v>
                </c:pt>
                <c:pt idx="559">
                  <c:v>39597.083333331982</c:v>
                </c:pt>
                <c:pt idx="560">
                  <c:v>39597.124999998639</c:v>
                </c:pt>
                <c:pt idx="561">
                  <c:v>39597.166666665282</c:v>
                </c:pt>
                <c:pt idx="562">
                  <c:v>39597.208333331968</c:v>
                </c:pt>
                <c:pt idx="563">
                  <c:v>39597.249999998632</c:v>
                </c:pt>
                <c:pt idx="564">
                  <c:v>39597.29166666526</c:v>
                </c:pt>
                <c:pt idx="565">
                  <c:v>39597.333333331961</c:v>
                </c:pt>
                <c:pt idx="566">
                  <c:v>39597.374999998647</c:v>
                </c:pt>
                <c:pt idx="567">
                  <c:v>39597.416666665275</c:v>
                </c:pt>
                <c:pt idx="568">
                  <c:v>39597.458333331968</c:v>
                </c:pt>
                <c:pt idx="569">
                  <c:v>39597.499999998618</c:v>
                </c:pt>
                <c:pt idx="570">
                  <c:v>39597.541666665253</c:v>
                </c:pt>
                <c:pt idx="571">
                  <c:v>39597.583333331946</c:v>
                </c:pt>
                <c:pt idx="572">
                  <c:v>39597.62499999861</c:v>
                </c:pt>
                <c:pt idx="573">
                  <c:v>39597.666666665253</c:v>
                </c:pt>
                <c:pt idx="574">
                  <c:v>39597.708333331939</c:v>
                </c:pt>
                <c:pt idx="575">
                  <c:v>39597.749999998603</c:v>
                </c:pt>
                <c:pt idx="576">
                  <c:v>39597.791666665224</c:v>
                </c:pt>
                <c:pt idx="577">
                  <c:v>39597.833333331931</c:v>
                </c:pt>
                <c:pt idx="578">
                  <c:v>39597.874999998618</c:v>
                </c:pt>
                <c:pt idx="579">
                  <c:v>39597.916666665245</c:v>
                </c:pt>
                <c:pt idx="580">
                  <c:v>39597.958333331946</c:v>
                </c:pt>
                <c:pt idx="581">
                  <c:v>39597.999999998603</c:v>
                </c:pt>
                <c:pt idx="582">
                  <c:v>39598.041666665224</c:v>
                </c:pt>
                <c:pt idx="583">
                  <c:v>39598.083333331917</c:v>
                </c:pt>
                <c:pt idx="584">
                  <c:v>39598.124999998596</c:v>
                </c:pt>
                <c:pt idx="585">
                  <c:v>39598.166666665216</c:v>
                </c:pt>
                <c:pt idx="586">
                  <c:v>39598.20833333191</c:v>
                </c:pt>
                <c:pt idx="587">
                  <c:v>39598.249999998596</c:v>
                </c:pt>
                <c:pt idx="588">
                  <c:v>39598.291666665194</c:v>
                </c:pt>
                <c:pt idx="589">
                  <c:v>39598.333333331902</c:v>
                </c:pt>
                <c:pt idx="590">
                  <c:v>39598.374999998596</c:v>
                </c:pt>
                <c:pt idx="591">
                  <c:v>39598.416666665224</c:v>
                </c:pt>
                <c:pt idx="592">
                  <c:v>39598.45833333191</c:v>
                </c:pt>
                <c:pt idx="593">
                  <c:v>39598.499999998574</c:v>
                </c:pt>
                <c:pt idx="594">
                  <c:v>39598.541666665202</c:v>
                </c:pt>
                <c:pt idx="595">
                  <c:v>39598.583333331888</c:v>
                </c:pt>
                <c:pt idx="596">
                  <c:v>39598.624999998567</c:v>
                </c:pt>
                <c:pt idx="597">
                  <c:v>39598.666666665187</c:v>
                </c:pt>
                <c:pt idx="598">
                  <c:v>39598.708333331881</c:v>
                </c:pt>
                <c:pt idx="599">
                  <c:v>39598.749999998559</c:v>
                </c:pt>
                <c:pt idx="600">
                  <c:v>39598.791666665173</c:v>
                </c:pt>
                <c:pt idx="601">
                  <c:v>39598.833333331873</c:v>
                </c:pt>
                <c:pt idx="602">
                  <c:v>39598.874999998567</c:v>
                </c:pt>
                <c:pt idx="603">
                  <c:v>39598.916666665194</c:v>
                </c:pt>
                <c:pt idx="604">
                  <c:v>39598.958333331881</c:v>
                </c:pt>
                <c:pt idx="605">
                  <c:v>39598.999999998545</c:v>
                </c:pt>
                <c:pt idx="606">
                  <c:v>39599.04166666518</c:v>
                </c:pt>
                <c:pt idx="607">
                  <c:v>39599.083333331859</c:v>
                </c:pt>
                <c:pt idx="608">
                  <c:v>39599.124999998538</c:v>
                </c:pt>
                <c:pt idx="609">
                  <c:v>39599.166666665173</c:v>
                </c:pt>
                <c:pt idx="610">
                  <c:v>39599.208333331851</c:v>
                </c:pt>
                <c:pt idx="611">
                  <c:v>39599.24999999853</c:v>
                </c:pt>
                <c:pt idx="612">
                  <c:v>39599.291666665151</c:v>
                </c:pt>
                <c:pt idx="613">
                  <c:v>39599.333333331844</c:v>
                </c:pt>
                <c:pt idx="614">
                  <c:v>39599.374999998538</c:v>
                </c:pt>
                <c:pt idx="615">
                  <c:v>39599.416666665173</c:v>
                </c:pt>
                <c:pt idx="616">
                  <c:v>39599.458333331851</c:v>
                </c:pt>
                <c:pt idx="617">
                  <c:v>39599.499999998516</c:v>
                </c:pt>
                <c:pt idx="618">
                  <c:v>39599.541666665151</c:v>
                </c:pt>
                <c:pt idx="619">
                  <c:v>39599.58333333183</c:v>
                </c:pt>
                <c:pt idx="620">
                  <c:v>39599.624999998508</c:v>
                </c:pt>
                <c:pt idx="621">
                  <c:v>39599.666666665144</c:v>
                </c:pt>
                <c:pt idx="622">
                  <c:v>39599.708333331822</c:v>
                </c:pt>
                <c:pt idx="623">
                  <c:v>39599.749999998501</c:v>
                </c:pt>
                <c:pt idx="624">
                  <c:v>39599.791666665122</c:v>
                </c:pt>
                <c:pt idx="625">
                  <c:v>39599.833333331815</c:v>
                </c:pt>
                <c:pt idx="626">
                  <c:v>39599.874999998508</c:v>
                </c:pt>
                <c:pt idx="627">
                  <c:v>39599.916666665144</c:v>
                </c:pt>
                <c:pt idx="628">
                  <c:v>39599.958333331822</c:v>
                </c:pt>
                <c:pt idx="629">
                  <c:v>39599.999999998487</c:v>
                </c:pt>
                <c:pt idx="630">
                  <c:v>39600.041666665122</c:v>
                </c:pt>
                <c:pt idx="631">
                  <c:v>39600.083333331801</c:v>
                </c:pt>
                <c:pt idx="632">
                  <c:v>39600.124999998479</c:v>
                </c:pt>
                <c:pt idx="633">
                  <c:v>39600.166666665114</c:v>
                </c:pt>
                <c:pt idx="634">
                  <c:v>39600.208333331786</c:v>
                </c:pt>
                <c:pt idx="635">
                  <c:v>39600.249999998472</c:v>
                </c:pt>
                <c:pt idx="636">
                  <c:v>39600.291666665093</c:v>
                </c:pt>
                <c:pt idx="637">
                  <c:v>39600.333333331786</c:v>
                </c:pt>
                <c:pt idx="638">
                  <c:v>39600.374999998479</c:v>
                </c:pt>
                <c:pt idx="639">
                  <c:v>39600.416666665114</c:v>
                </c:pt>
                <c:pt idx="640">
                  <c:v>39600.458333331793</c:v>
                </c:pt>
                <c:pt idx="641">
                  <c:v>39600.499999998443</c:v>
                </c:pt>
                <c:pt idx="642">
                  <c:v>39600.541666665093</c:v>
                </c:pt>
                <c:pt idx="643">
                  <c:v>39600.583333331771</c:v>
                </c:pt>
                <c:pt idx="644">
                  <c:v>39600.624999998443</c:v>
                </c:pt>
                <c:pt idx="645">
                  <c:v>39600.666666665078</c:v>
                </c:pt>
                <c:pt idx="646">
                  <c:v>39600.708333331764</c:v>
                </c:pt>
                <c:pt idx="647">
                  <c:v>39600.749999998443</c:v>
                </c:pt>
                <c:pt idx="648">
                  <c:v>39600.791666665056</c:v>
                </c:pt>
                <c:pt idx="649">
                  <c:v>39600.833333331757</c:v>
                </c:pt>
                <c:pt idx="650">
                  <c:v>39600.87499999845</c:v>
                </c:pt>
                <c:pt idx="651">
                  <c:v>39600.916666665085</c:v>
                </c:pt>
                <c:pt idx="652">
                  <c:v>39600.958333331764</c:v>
                </c:pt>
                <c:pt idx="653">
                  <c:v>39600.999999998428</c:v>
                </c:pt>
                <c:pt idx="654">
                  <c:v>39601.041666665064</c:v>
                </c:pt>
                <c:pt idx="655">
                  <c:v>39601.083333331735</c:v>
                </c:pt>
                <c:pt idx="656">
                  <c:v>39601.124999998421</c:v>
                </c:pt>
                <c:pt idx="657">
                  <c:v>39601.166666665056</c:v>
                </c:pt>
                <c:pt idx="658">
                  <c:v>39601.208333331735</c:v>
                </c:pt>
                <c:pt idx="659">
                  <c:v>39601.249999998399</c:v>
                </c:pt>
                <c:pt idx="660">
                  <c:v>39601.291666665027</c:v>
                </c:pt>
                <c:pt idx="661">
                  <c:v>39601.333333331728</c:v>
                </c:pt>
                <c:pt idx="662">
                  <c:v>39601.374999998407</c:v>
                </c:pt>
                <c:pt idx="663">
                  <c:v>39601.416666665056</c:v>
                </c:pt>
                <c:pt idx="664">
                  <c:v>39601.458333331735</c:v>
                </c:pt>
                <c:pt idx="665">
                  <c:v>39601.499999998392</c:v>
                </c:pt>
                <c:pt idx="666">
                  <c:v>39601.541666665027</c:v>
                </c:pt>
                <c:pt idx="667">
                  <c:v>39601.583333331706</c:v>
                </c:pt>
                <c:pt idx="668">
                  <c:v>39601.624999998392</c:v>
                </c:pt>
                <c:pt idx="669">
                  <c:v>39601.66666666502</c:v>
                </c:pt>
                <c:pt idx="670">
                  <c:v>39601.708333331706</c:v>
                </c:pt>
                <c:pt idx="671">
                  <c:v>39601.749999998385</c:v>
                </c:pt>
                <c:pt idx="672">
                  <c:v>39601.791666665005</c:v>
                </c:pt>
                <c:pt idx="673">
                  <c:v>39601.833333331684</c:v>
                </c:pt>
                <c:pt idx="674">
                  <c:v>39601.874999998385</c:v>
                </c:pt>
                <c:pt idx="675">
                  <c:v>39601.916666665027</c:v>
                </c:pt>
                <c:pt idx="676">
                  <c:v>39601.958333331691</c:v>
                </c:pt>
                <c:pt idx="677">
                  <c:v>39601.999999998363</c:v>
                </c:pt>
                <c:pt idx="678">
                  <c:v>39602.041666664998</c:v>
                </c:pt>
                <c:pt idx="679">
                  <c:v>39602.083333331684</c:v>
                </c:pt>
                <c:pt idx="680">
                  <c:v>39602.124999998348</c:v>
                </c:pt>
                <c:pt idx="681">
                  <c:v>39602.166666664991</c:v>
                </c:pt>
                <c:pt idx="682">
                  <c:v>39602.208333331677</c:v>
                </c:pt>
                <c:pt idx="683">
                  <c:v>39602.249999998341</c:v>
                </c:pt>
                <c:pt idx="684">
                  <c:v>39602.291666664976</c:v>
                </c:pt>
                <c:pt idx="685">
                  <c:v>39602.33333333167</c:v>
                </c:pt>
                <c:pt idx="686">
                  <c:v>39602.374999998356</c:v>
                </c:pt>
                <c:pt idx="687">
                  <c:v>39602.416666664998</c:v>
                </c:pt>
                <c:pt idx="688">
                  <c:v>39602.458333331662</c:v>
                </c:pt>
                <c:pt idx="689">
                  <c:v>39602.499999998341</c:v>
                </c:pt>
                <c:pt idx="690">
                  <c:v>39602.541666664976</c:v>
                </c:pt>
                <c:pt idx="691">
                  <c:v>39602.583333331655</c:v>
                </c:pt>
                <c:pt idx="692">
                  <c:v>39602.624999998319</c:v>
                </c:pt>
                <c:pt idx="693">
                  <c:v>39602.666666664976</c:v>
                </c:pt>
                <c:pt idx="694">
                  <c:v>39602.708333331633</c:v>
                </c:pt>
                <c:pt idx="695">
                  <c:v>39602.749999998312</c:v>
                </c:pt>
                <c:pt idx="696">
                  <c:v>39602.791666664954</c:v>
                </c:pt>
                <c:pt idx="697">
                  <c:v>39602.833333331626</c:v>
                </c:pt>
                <c:pt idx="698">
                  <c:v>39602.874999998327</c:v>
                </c:pt>
                <c:pt idx="699">
                  <c:v>39602.916666664969</c:v>
                </c:pt>
                <c:pt idx="700">
                  <c:v>39602.958333331633</c:v>
                </c:pt>
                <c:pt idx="701">
                  <c:v>39602.999999998297</c:v>
                </c:pt>
                <c:pt idx="702">
                  <c:v>39603.041666664954</c:v>
                </c:pt>
                <c:pt idx="703">
                  <c:v>39603.083333331626</c:v>
                </c:pt>
                <c:pt idx="704">
                  <c:v>39603.12499999829</c:v>
                </c:pt>
                <c:pt idx="705">
                  <c:v>39603.166666664954</c:v>
                </c:pt>
                <c:pt idx="706">
                  <c:v>39603.208333331604</c:v>
                </c:pt>
                <c:pt idx="707">
                  <c:v>39603.249999998283</c:v>
                </c:pt>
                <c:pt idx="708">
                  <c:v>39603.291666664918</c:v>
                </c:pt>
                <c:pt idx="709">
                  <c:v>39603.333333331604</c:v>
                </c:pt>
                <c:pt idx="710">
                  <c:v>39603.374999998297</c:v>
                </c:pt>
                <c:pt idx="711">
                  <c:v>39603.41666666494</c:v>
                </c:pt>
                <c:pt idx="712">
                  <c:v>39603.458333331611</c:v>
                </c:pt>
                <c:pt idx="713">
                  <c:v>39603.499999998268</c:v>
                </c:pt>
                <c:pt idx="714">
                  <c:v>39603.541666664925</c:v>
                </c:pt>
                <c:pt idx="715">
                  <c:v>39603.583333331597</c:v>
                </c:pt>
                <c:pt idx="716">
                  <c:v>39603.624999998261</c:v>
                </c:pt>
                <c:pt idx="717">
                  <c:v>39603.666666664925</c:v>
                </c:pt>
                <c:pt idx="718">
                  <c:v>39603.70833333159</c:v>
                </c:pt>
                <c:pt idx="719">
                  <c:v>39603.749999998261</c:v>
                </c:pt>
                <c:pt idx="720">
                  <c:v>39603.791666664889</c:v>
                </c:pt>
                <c:pt idx="721">
                  <c:v>39603.833333331582</c:v>
                </c:pt>
                <c:pt idx="722">
                  <c:v>39603.874999998268</c:v>
                </c:pt>
                <c:pt idx="723">
                  <c:v>39603.916666664911</c:v>
                </c:pt>
                <c:pt idx="724">
                  <c:v>39603.958333331597</c:v>
                </c:pt>
                <c:pt idx="725">
                  <c:v>39603.999999998239</c:v>
                </c:pt>
                <c:pt idx="726">
                  <c:v>39604.041666664889</c:v>
                </c:pt>
                <c:pt idx="727">
                  <c:v>39604.083333331568</c:v>
                </c:pt>
                <c:pt idx="728">
                  <c:v>39604.124999998232</c:v>
                </c:pt>
                <c:pt idx="729">
                  <c:v>39604.166666664882</c:v>
                </c:pt>
                <c:pt idx="730">
                  <c:v>39604.20833333156</c:v>
                </c:pt>
                <c:pt idx="731">
                  <c:v>39604.249999998232</c:v>
                </c:pt>
                <c:pt idx="732">
                  <c:v>39604.291666664867</c:v>
                </c:pt>
                <c:pt idx="733">
                  <c:v>39604.333333331553</c:v>
                </c:pt>
                <c:pt idx="734">
                  <c:v>39604.374999998239</c:v>
                </c:pt>
                <c:pt idx="735">
                  <c:v>39604.416666664882</c:v>
                </c:pt>
                <c:pt idx="736">
                  <c:v>39604.45833333156</c:v>
                </c:pt>
                <c:pt idx="737">
                  <c:v>39604.49999999821</c:v>
                </c:pt>
                <c:pt idx="738">
                  <c:v>39604.541666664874</c:v>
                </c:pt>
                <c:pt idx="739">
                  <c:v>39604.583333331539</c:v>
                </c:pt>
                <c:pt idx="740">
                  <c:v>39604.624999998203</c:v>
                </c:pt>
                <c:pt idx="741">
                  <c:v>39604.666666664853</c:v>
                </c:pt>
                <c:pt idx="742">
                  <c:v>39604.708333331531</c:v>
                </c:pt>
                <c:pt idx="743">
                  <c:v>39604.749999998203</c:v>
                </c:pt>
                <c:pt idx="744">
                  <c:v>39604.791666664831</c:v>
                </c:pt>
                <c:pt idx="745">
                  <c:v>39604.833333331531</c:v>
                </c:pt>
                <c:pt idx="746">
                  <c:v>39604.87499999821</c:v>
                </c:pt>
                <c:pt idx="747">
                  <c:v>39604.916666664853</c:v>
                </c:pt>
                <c:pt idx="748">
                  <c:v>39604.958333331539</c:v>
                </c:pt>
                <c:pt idx="749">
                  <c:v>39604.999999998196</c:v>
                </c:pt>
                <c:pt idx="750">
                  <c:v>39605.041666664831</c:v>
                </c:pt>
                <c:pt idx="751">
                  <c:v>39605.083333331509</c:v>
                </c:pt>
                <c:pt idx="752">
                  <c:v>39605.124999998196</c:v>
                </c:pt>
                <c:pt idx="753">
                  <c:v>39605.166666664823</c:v>
                </c:pt>
                <c:pt idx="754">
                  <c:v>39605.208333331502</c:v>
                </c:pt>
                <c:pt idx="755">
                  <c:v>39605.249999998188</c:v>
                </c:pt>
                <c:pt idx="756">
                  <c:v>39605.291666664802</c:v>
                </c:pt>
                <c:pt idx="757">
                  <c:v>39605.333333331495</c:v>
                </c:pt>
                <c:pt idx="758">
                  <c:v>39605.374999998196</c:v>
                </c:pt>
                <c:pt idx="759">
                  <c:v>39605.416666664823</c:v>
                </c:pt>
                <c:pt idx="760">
                  <c:v>39605.458333331502</c:v>
                </c:pt>
                <c:pt idx="761">
                  <c:v>39605.499999998166</c:v>
                </c:pt>
                <c:pt idx="762">
                  <c:v>39605.541666664802</c:v>
                </c:pt>
                <c:pt idx="763">
                  <c:v>39605.58333333148</c:v>
                </c:pt>
                <c:pt idx="764">
                  <c:v>39605.624999998159</c:v>
                </c:pt>
                <c:pt idx="765">
                  <c:v>39605.666666664794</c:v>
                </c:pt>
                <c:pt idx="766">
                  <c:v>39605.708333331473</c:v>
                </c:pt>
                <c:pt idx="767">
                  <c:v>39605.749999998152</c:v>
                </c:pt>
                <c:pt idx="768">
                  <c:v>39605.791666664772</c:v>
                </c:pt>
                <c:pt idx="769">
                  <c:v>39605.833333331466</c:v>
                </c:pt>
                <c:pt idx="770">
                  <c:v>39605.874999998159</c:v>
                </c:pt>
                <c:pt idx="771">
                  <c:v>39605.916666664794</c:v>
                </c:pt>
                <c:pt idx="772">
                  <c:v>39605.958333331473</c:v>
                </c:pt>
                <c:pt idx="773">
                  <c:v>39605.999999998137</c:v>
                </c:pt>
                <c:pt idx="774">
                  <c:v>39606.041666664772</c:v>
                </c:pt>
                <c:pt idx="775">
                  <c:v>39606.083333331451</c:v>
                </c:pt>
                <c:pt idx="776">
                  <c:v>39606.12499999813</c:v>
                </c:pt>
                <c:pt idx="777">
                  <c:v>39606.166666664765</c:v>
                </c:pt>
                <c:pt idx="778">
                  <c:v>39606.208333331444</c:v>
                </c:pt>
                <c:pt idx="779">
                  <c:v>39606.249999998123</c:v>
                </c:pt>
                <c:pt idx="780">
                  <c:v>39606.291666664743</c:v>
                </c:pt>
                <c:pt idx="781">
                  <c:v>39606.333333331437</c:v>
                </c:pt>
                <c:pt idx="782">
                  <c:v>39606.37499999813</c:v>
                </c:pt>
                <c:pt idx="783">
                  <c:v>39606.416666664765</c:v>
                </c:pt>
                <c:pt idx="784">
                  <c:v>39606.458333331444</c:v>
                </c:pt>
                <c:pt idx="785">
                  <c:v>39606.499999998108</c:v>
                </c:pt>
                <c:pt idx="786">
                  <c:v>39606.541666664743</c:v>
                </c:pt>
                <c:pt idx="787">
                  <c:v>39606.583333331422</c:v>
                </c:pt>
                <c:pt idx="788">
                  <c:v>39606.624999998101</c:v>
                </c:pt>
                <c:pt idx="789">
                  <c:v>39606.666666664729</c:v>
                </c:pt>
                <c:pt idx="790">
                  <c:v>39606.708333331415</c:v>
                </c:pt>
                <c:pt idx="791">
                  <c:v>39606.749999998094</c:v>
                </c:pt>
                <c:pt idx="792">
                  <c:v>39606.791666664707</c:v>
                </c:pt>
                <c:pt idx="793">
                  <c:v>39606.833333331408</c:v>
                </c:pt>
                <c:pt idx="794">
                  <c:v>39606.874999998101</c:v>
                </c:pt>
                <c:pt idx="795">
                  <c:v>39606.916666664736</c:v>
                </c:pt>
                <c:pt idx="796">
                  <c:v>39606.958333331415</c:v>
                </c:pt>
                <c:pt idx="797">
                  <c:v>39606.999999998079</c:v>
                </c:pt>
                <c:pt idx="798">
                  <c:v>39607.041666664714</c:v>
                </c:pt>
                <c:pt idx="799">
                  <c:v>39607.083333331386</c:v>
                </c:pt>
                <c:pt idx="800">
                  <c:v>39607.124999998072</c:v>
                </c:pt>
                <c:pt idx="801">
                  <c:v>39607.166666664707</c:v>
                </c:pt>
                <c:pt idx="802">
                  <c:v>39607.208333331386</c:v>
                </c:pt>
                <c:pt idx="803">
                  <c:v>39607.249999998065</c:v>
                </c:pt>
                <c:pt idx="804">
                  <c:v>39607.291666664685</c:v>
                </c:pt>
                <c:pt idx="805">
                  <c:v>39607.333333331379</c:v>
                </c:pt>
                <c:pt idx="806">
                  <c:v>39607.374999998065</c:v>
                </c:pt>
                <c:pt idx="807">
                  <c:v>39607.416666664707</c:v>
                </c:pt>
                <c:pt idx="808">
                  <c:v>39607.458333331386</c:v>
                </c:pt>
                <c:pt idx="809">
                  <c:v>39607.499999998043</c:v>
                </c:pt>
                <c:pt idx="810">
                  <c:v>39607.541666664678</c:v>
                </c:pt>
                <c:pt idx="811">
                  <c:v>39607.583333331364</c:v>
                </c:pt>
                <c:pt idx="812">
                  <c:v>39607.624999998043</c:v>
                </c:pt>
                <c:pt idx="813">
                  <c:v>39607.666666664671</c:v>
                </c:pt>
                <c:pt idx="814">
                  <c:v>39607.708333331357</c:v>
                </c:pt>
                <c:pt idx="815">
                  <c:v>39607.749999998035</c:v>
                </c:pt>
                <c:pt idx="816">
                  <c:v>39607.791666664656</c:v>
                </c:pt>
                <c:pt idx="817">
                  <c:v>39607.833333331335</c:v>
                </c:pt>
                <c:pt idx="818">
                  <c:v>39607.874999998043</c:v>
                </c:pt>
                <c:pt idx="819">
                  <c:v>39607.916666664678</c:v>
                </c:pt>
                <c:pt idx="820">
                  <c:v>39607.958333331342</c:v>
                </c:pt>
                <c:pt idx="821">
                  <c:v>39607.999999998021</c:v>
                </c:pt>
                <c:pt idx="822">
                  <c:v>39608.041666664649</c:v>
                </c:pt>
                <c:pt idx="823">
                  <c:v>39608.083333331335</c:v>
                </c:pt>
                <c:pt idx="824">
                  <c:v>39608.124999997999</c:v>
                </c:pt>
                <c:pt idx="825">
                  <c:v>39608.166666664634</c:v>
                </c:pt>
                <c:pt idx="826">
                  <c:v>39608.208333331328</c:v>
                </c:pt>
                <c:pt idx="827">
                  <c:v>39608.249999997992</c:v>
                </c:pt>
                <c:pt idx="828">
                  <c:v>39608.29166666462</c:v>
                </c:pt>
                <c:pt idx="829">
                  <c:v>39608.33333333132</c:v>
                </c:pt>
                <c:pt idx="830">
                  <c:v>39608.374999998006</c:v>
                </c:pt>
                <c:pt idx="831">
                  <c:v>39608.416666664634</c:v>
                </c:pt>
                <c:pt idx="832">
                  <c:v>39608.458333331313</c:v>
                </c:pt>
                <c:pt idx="833">
                  <c:v>39608.499999997992</c:v>
                </c:pt>
                <c:pt idx="834">
                  <c:v>39608.54166666462</c:v>
                </c:pt>
                <c:pt idx="835">
                  <c:v>39608.583333331306</c:v>
                </c:pt>
                <c:pt idx="836">
                  <c:v>39608.624999997985</c:v>
                </c:pt>
                <c:pt idx="837">
                  <c:v>39608.66666666462</c:v>
                </c:pt>
                <c:pt idx="838">
                  <c:v>39608.708333331284</c:v>
                </c:pt>
                <c:pt idx="839">
                  <c:v>39608.749999997963</c:v>
                </c:pt>
                <c:pt idx="840">
                  <c:v>39608.791666664591</c:v>
                </c:pt>
                <c:pt idx="841">
                  <c:v>39608.833333331284</c:v>
                </c:pt>
                <c:pt idx="842">
                  <c:v>39608.874999997985</c:v>
                </c:pt>
                <c:pt idx="843">
                  <c:v>39608.91666666462</c:v>
                </c:pt>
                <c:pt idx="844">
                  <c:v>39608.958333331291</c:v>
                </c:pt>
                <c:pt idx="845">
                  <c:v>39608.999999997948</c:v>
                </c:pt>
                <c:pt idx="846">
                  <c:v>39609.041666664591</c:v>
                </c:pt>
                <c:pt idx="847">
                  <c:v>39609.083333331277</c:v>
                </c:pt>
                <c:pt idx="848">
                  <c:v>39609.124999997941</c:v>
                </c:pt>
                <c:pt idx="849">
                  <c:v>39609.166666664591</c:v>
                </c:pt>
                <c:pt idx="850">
                  <c:v>39609.208333331255</c:v>
                </c:pt>
                <c:pt idx="851">
                  <c:v>39609.249999997941</c:v>
                </c:pt>
                <c:pt idx="852">
                  <c:v>39609.291666664569</c:v>
                </c:pt>
                <c:pt idx="853">
                  <c:v>39609.333333331255</c:v>
                </c:pt>
                <c:pt idx="854">
                  <c:v>39609.374999997948</c:v>
                </c:pt>
                <c:pt idx="855">
                  <c:v>39609.416666664591</c:v>
                </c:pt>
                <c:pt idx="856">
                  <c:v>39609.458333331262</c:v>
                </c:pt>
                <c:pt idx="857">
                  <c:v>39609.499999997919</c:v>
                </c:pt>
                <c:pt idx="858">
                  <c:v>39609.541666664576</c:v>
                </c:pt>
                <c:pt idx="859">
                  <c:v>39609.583333331233</c:v>
                </c:pt>
                <c:pt idx="860">
                  <c:v>39609.624999997912</c:v>
                </c:pt>
                <c:pt idx="861">
                  <c:v>39609.666666664576</c:v>
                </c:pt>
                <c:pt idx="862">
                  <c:v>39609.708333331226</c:v>
                </c:pt>
                <c:pt idx="863">
                  <c:v>39609.749999997912</c:v>
                </c:pt>
                <c:pt idx="864">
                  <c:v>39609.791666664547</c:v>
                </c:pt>
                <c:pt idx="865">
                  <c:v>39609.833333331226</c:v>
                </c:pt>
                <c:pt idx="866">
                  <c:v>39609.874999997919</c:v>
                </c:pt>
                <c:pt idx="867">
                  <c:v>39609.916666664561</c:v>
                </c:pt>
                <c:pt idx="868">
                  <c:v>39609.958333331233</c:v>
                </c:pt>
                <c:pt idx="869">
                  <c:v>39609.99999999789</c:v>
                </c:pt>
                <c:pt idx="870">
                  <c:v>39610.041666664554</c:v>
                </c:pt>
                <c:pt idx="871">
                  <c:v>39610.083333331204</c:v>
                </c:pt>
                <c:pt idx="872">
                  <c:v>39610.124999997883</c:v>
                </c:pt>
                <c:pt idx="873">
                  <c:v>39610.166666664532</c:v>
                </c:pt>
                <c:pt idx="874">
                  <c:v>39610.208333331204</c:v>
                </c:pt>
                <c:pt idx="875">
                  <c:v>39610.249999997883</c:v>
                </c:pt>
                <c:pt idx="876">
                  <c:v>39610.291666664518</c:v>
                </c:pt>
                <c:pt idx="877">
                  <c:v>39610.333333331204</c:v>
                </c:pt>
                <c:pt idx="878">
                  <c:v>39610.37499999789</c:v>
                </c:pt>
                <c:pt idx="879">
                  <c:v>39610.416666664532</c:v>
                </c:pt>
                <c:pt idx="880">
                  <c:v>39610.458333331211</c:v>
                </c:pt>
                <c:pt idx="881">
                  <c:v>39610.499999997861</c:v>
                </c:pt>
                <c:pt idx="882">
                  <c:v>39610.541666664525</c:v>
                </c:pt>
                <c:pt idx="883">
                  <c:v>39610.583333331189</c:v>
                </c:pt>
                <c:pt idx="884">
                  <c:v>39610.624999997861</c:v>
                </c:pt>
                <c:pt idx="885">
                  <c:v>39610.666666664503</c:v>
                </c:pt>
                <c:pt idx="886">
                  <c:v>39610.708333331182</c:v>
                </c:pt>
                <c:pt idx="887">
                  <c:v>39610.749999997846</c:v>
                </c:pt>
                <c:pt idx="888">
                  <c:v>39610.791666664481</c:v>
                </c:pt>
                <c:pt idx="889">
                  <c:v>39610.833333331182</c:v>
                </c:pt>
                <c:pt idx="890">
                  <c:v>39610.874999997854</c:v>
                </c:pt>
                <c:pt idx="891">
                  <c:v>39610.916666664503</c:v>
                </c:pt>
                <c:pt idx="892">
                  <c:v>39610.958333331189</c:v>
                </c:pt>
                <c:pt idx="893">
                  <c:v>39610.999999997832</c:v>
                </c:pt>
                <c:pt idx="894">
                  <c:v>39611.041666664481</c:v>
                </c:pt>
                <c:pt idx="895">
                  <c:v>39611.08333333116</c:v>
                </c:pt>
                <c:pt idx="896">
                  <c:v>39611.124999997832</c:v>
                </c:pt>
                <c:pt idx="897">
                  <c:v>39611.166666664474</c:v>
                </c:pt>
                <c:pt idx="898">
                  <c:v>39611.208333331153</c:v>
                </c:pt>
                <c:pt idx="899">
                  <c:v>39611.249999997817</c:v>
                </c:pt>
                <c:pt idx="900">
                  <c:v>39611.291666664452</c:v>
                </c:pt>
                <c:pt idx="901">
                  <c:v>39611.333333331146</c:v>
                </c:pt>
                <c:pt idx="902">
                  <c:v>39611.374999997824</c:v>
                </c:pt>
                <c:pt idx="903">
                  <c:v>39611.416666664481</c:v>
                </c:pt>
                <c:pt idx="904">
                  <c:v>39611.458333331153</c:v>
                </c:pt>
                <c:pt idx="905">
                  <c:v>39611.499999997803</c:v>
                </c:pt>
                <c:pt idx="906">
                  <c:v>39611.541666664452</c:v>
                </c:pt>
                <c:pt idx="907">
                  <c:v>39611.583333331131</c:v>
                </c:pt>
                <c:pt idx="908">
                  <c:v>39611.624999997795</c:v>
                </c:pt>
                <c:pt idx="909">
                  <c:v>39611.666666664445</c:v>
                </c:pt>
                <c:pt idx="910">
                  <c:v>39611.708333331131</c:v>
                </c:pt>
                <c:pt idx="911">
                  <c:v>39611.749999997788</c:v>
                </c:pt>
                <c:pt idx="912">
                  <c:v>39611.791666664423</c:v>
                </c:pt>
                <c:pt idx="913">
                  <c:v>39611.833333331117</c:v>
                </c:pt>
                <c:pt idx="914">
                  <c:v>39611.874999997795</c:v>
                </c:pt>
                <c:pt idx="915">
                  <c:v>39611.916666664445</c:v>
                </c:pt>
                <c:pt idx="916">
                  <c:v>39611.958333331124</c:v>
                </c:pt>
                <c:pt idx="917">
                  <c:v>39611.999999997781</c:v>
                </c:pt>
                <c:pt idx="918">
                  <c:v>39612.041666664423</c:v>
                </c:pt>
                <c:pt idx="919">
                  <c:v>39612.083333331102</c:v>
                </c:pt>
                <c:pt idx="920">
                  <c:v>39612.124999997766</c:v>
                </c:pt>
                <c:pt idx="921">
                  <c:v>39612.166666664416</c:v>
                </c:pt>
                <c:pt idx="922">
                  <c:v>39612.208333331095</c:v>
                </c:pt>
                <c:pt idx="923">
                  <c:v>39612.249999997759</c:v>
                </c:pt>
                <c:pt idx="924">
                  <c:v>39612.291666664394</c:v>
                </c:pt>
                <c:pt idx="925">
                  <c:v>39612.333333331087</c:v>
                </c:pt>
                <c:pt idx="926">
                  <c:v>39612.374999997766</c:v>
                </c:pt>
                <c:pt idx="927">
                  <c:v>39612.416666664416</c:v>
                </c:pt>
                <c:pt idx="928">
                  <c:v>39612.458333331095</c:v>
                </c:pt>
                <c:pt idx="929">
                  <c:v>39612.499999997744</c:v>
                </c:pt>
                <c:pt idx="930">
                  <c:v>39612.541666664394</c:v>
                </c:pt>
                <c:pt idx="931">
                  <c:v>39612.583333331073</c:v>
                </c:pt>
                <c:pt idx="932">
                  <c:v>39612.624999997737</c:v>
                </c:pt>
                <c:pt idx="933">
                  <c:v>39612.666666664387</c:v>
                </c:pt>
                <c:pt idx="934">
                  <c:v>39612.708333331066</c:v>
                </c:pt>
                <c:pt idx="935">
                  <c:v>39612.74999999773</c:v>
                </c:pt>
                <c:pt idx="936">
                  <c:v>39612.791666664365</c:v>
                </c:pt>
                <c:pt idx="937">
                  <c:v>39612.833333331058</c:v>
                </c:pt>
                <c:pt idx="938">
                  <c:v>39612.874999997737</c:v>
                </c:pt>
                <c:pt idx="939">
                  <c:v>39612.916666664387</c:v>
                </c:pt>
                <c:pt idx="940">
                  <c:v>39612.958333331066</c:v>
                </c:pt>
                <c:pt idx="941">
                  <c:v>39612.999999997715</c:v>
                </c:pt>
                <c:pt idx="942">
                  <c:v>39613.041666664365</c:v>
                </c:pt>
                <c:pt idx="943">
                  <c:v>39613.083333331044</c:v>
                </c:pt>
                <c:pt idx="944">
                  <c:v>39613.124999997708</c:v>
                </c:pt>
                <c:pt idx="945">
                  <c:v>39613.166666664358</c:v>
                </c:pt>
                <c:pt idx="946">
                  <c:v>39613.208333331037</c:v>
                </c:pt>
                <c:pt idx="947">
                  <c:v>39613.249999997701</c:v>
                </c:pt>
                <c:pt idx="948">
                  <c:v>39613.291666664336</c:v>
                </c:pt>
                <c:pt idx="949">
                  <c:v>39613.333333331029</c:v>
                </c:pt>
                <c:pt idx="950">
                  <c:v>39613.374999997708</c:v>
                </c:pt>
                <c:pt idx="951">
                  <c:v>39613.416666664358</c:v>
                </c:pt>
                <c:pt idx="952">
                  <c:v>39613.458333331037</c:v>
                </c:pt>
                <c:pt idx="953">
                  <c:v>39613.499999997686</c:v>
                </c:pt>
                <c:pt idx="954">
                  <c:v>39613.541666664329</c:v>
                </c:pt>
                <c:pt idx="955">
                  <c:v>39613.583333331015</c:v>
                </c:pt>
                <c:pt idx="956">
                  <c:v>39613.624999997679</c:v>
                </c:pt>
                <c:pt idx="957">
                  <c:v>39613.666666664321</c:v>
                </c:pt>
                <c:pt idx="958">
                  <c:v>39613.708333331007</c:v>
                </c:pt>
                <c:pt idx="959">
                  <c:v>39613.749999997672</c:v>
                </c:pt>
                <c:pt idx="960">
                  <c:v>39613.791666664307</c:v>
                </c:pt>
                <c:pt idx="961">
                  <c:v>39613.833333331</c:v>
                </c:pt>
                <c:pt idx="962">
                  <c:v>39613.874999997679</c:v>
                </c:pt>
                <c:pt idx="963">
                  <c:v>39613.916666664329</c:v>
                </c:pt>
                <c:pt idx="964">
                  <c:v>39613.958333331007</c:v>
                </c:pt>
                <c:pt idx="965">
                  <c:v>39613.999999997657</c:v>
                </c:pt>
                <c:pt idx="966">
                  <c:v>39614.041666664307</c:v>
                </c:pt>
                <c:pt idx="967">
                  <c:v>39614.083333330993</c:v>
                </c:pt>
                <c:pt idx="968">
                  <c:v>39614.12499999765</c:v>
                </c:pt>
                <c:pt idx="969">
                  <c:v>39614.1666666643</c:v>
                </c:pt>
                <c:pt idx="970">
                  <c:v>39614.208333330993</c:v>
                </c:pt>
                <c:pt idx="971">
                  <c:v>39614.249999997635</c:v>
                </c:pt>
                <c:pt idx="972">
                  <c:v>39614.29166666427</c:v>
                </c:pt>
                <c:pt idx="973">
                  <c:v>39614.333333330986</c:v>
                </c:pt>
                <c:pt idx="974">
                  <c:v>39614.374999997643</c:v>
                </c:pt>
                <c:pt idx="975">
                  <c:v>39614.4166666643</c:v>
                </c:pt>
                <c:pt idx="976">
                  <c:v>39614.458333330993</c:v>
                </c:pt>
                <c:pt idx="977">
                  <c:v>39614.499999997628</c:v>
                </c:pt>
                <c:pt idx="978">
                  <c:v>39614.54166666427</c:v>
                </c:pt>
                <c:pt idx="979">
                  <c:v>39614.583333330971</c:v>
                </c:pt>
                <c:pt idx="980">
                  <c:v>39614.624999997621</c:v>
                </c:pt>
                <c:pt idx="981">
                  <c:v>39614.66666666427</c:v>
                </c:pt>
                <c:pt idx="982">
                  <c:v>39614.708333330949</c:v>
                </c:pt>
                <c:pt idx="983">
                  <c:v>39614.749999997606</c:v>
                </c:pt>
                <c:pt idx="984">
                  <c:v>39614.791666664241</c:v>
                </c:pt>
                <c:pt idx="985">
                  <c:v>39614.833333330942</c:v>
                </c:pt>
                <c:pt idx="986">
                  <c:v>39614.874999997613</c:v>
                </c:pt>
                <c:pt idx="987">
                  <c:v>39614.91666666427</c:v>
                </c:pt>
                <c:pt idx="988">
                  <c:v>39614.958333330957</c:v>
                </c:pt>
                <c:pt idx="989">
                  <c:v>39614.999999997599</c:v>
                </c:pt>
                <c:pt idx="990">
                  <c:v>39615.041666664234</c:v>
                </c:pt>
                <c:pt idx="991">
                  <c:v>39615.083333330942</c:v>
                </c:pt>
                <c:pt idx="992">
                  <c:v>39615.124999997592</c:v>
                </c:pt>
                <c:pt idx="993">
                  <c:v>39615.166666664234</c:v>
                </c:pt>
                <c:pt idx="994">
                  <c:v>39615.208333330935</c:v>
                </c:pt>
                <c:pt idx="995">
                  <c:v>39615.249999997592</c:v>
                </c:pt>
                <c:pt idx="996">
                  <c:v>39615.291666664212</c:v>
                </c:pt>
                <c:pt idx="997">
                  <c:v>39615.333333330913</c:v>
                </c:pt>
                <c:pt idx="998">
                  <c:v>39615.374999997599</c:v>
                </c:pt>
                <c:pt idx="999">
                  <c:v>39615.416666664234</c:v>
                </c:pt>
                <c:pt idx="1000">
                  <c:v>39615.458333330935</c:v>
                </c:pt>
                <c:pt idx="1001">
                  <c:v>39615.499999997584</c:v>
                </c:pt>
                <c:pt idx="1002">
                  <c:v>39615.54166666422</c:v>
                </c:pt>
                <c:pt idx="1003">
                  <c:v>39615.583333330898</c:v>
                </c:pt>
                <c:pt idx="1004">
                  <c:v>39615.624999997563</c:v>
                </c:pt>
                <c:pt idx="1005">
                  <c:v>39615.666666664212</c:v>
                </c:pt>
                <c:pt idx="1006">
                  <c:v>39615.708333330891</c:v>
                </c:pt>
                <c:pt idx="1007">
                  <c:v>39615.749999997563</c:v>
                </c:pt>
                <c:pt idx="1008">
                  <c:v>39615.79166666419</c:v>
                </c:pt>
                <c:pt idx="1009">
                  <c:v>39615.833333330891</c:v>
                </c:pt>
                <c:pt idx="1010">
                  <c:v>39615.87499999757</c:v>
                </c:pt>
                <c:pt idx="1011">
                  <c:v>39615.916666664205</c:v>
                </c:pt>
                <c:pt idx="1012">
                  <c:v>39615.958333330898</c:v>
                </c:pt>
                <c:pt idx="1013">
                  <c:v>39615.999999997541</c:v>
                </c:pt>
                <c:pt idx="1014">
                  <c:v>39616.04166666419</c:v>
                </c:pt>
                <c:pt idx="1015">
                  <c:v>39616.083333330869</c:v>
                </c:pt>
                <c:pt idx="1016">
                  <c:v>39616.124999997533</c:v>
                </c:pt>
                <c:pt idx="1017">
                  <c:v>39616.166666664183</c:v>
                </c:pt>
                <c:pt idx="1018">
                  <c:v>39616.208333330862</c:v>
                </c:pt>
                <c:pt idx="1019">
                  <c:v>39616.249999997533</c:v>
                </c:pt>
                <c:pt idx="1020">
                  <c:v>39616.291666664169</c:v>
                </c:pt>
                <c:pt idx="1021">
                  <c:v>39616.333333330862</c:v>
                </c:pt>
                <c:pt idx="1022">
                  <c:v>39616.374999997541</c:v>
                </c:pt>
                <c:pt idx="1023">
                  <c:v>39616.416666664183</c:v>
                </c:pt>
                <c:pt idx="1024">
                  <c:v>39616.458333330869</c:v>
                </c:pt>
                <c:pt idx="1025">
                  <c:v>39616.499999997512</c:v>
                </c:pt>
                <c:pt idx="1026">
                  <c:v>39616.541666664176</c:v>
                </c:pt>
                <c:pt idx="1027">
                  <c:v>39616.58333333084</c:v>
                </c:pt>
                <c:pt idx="1028">
                  <c:v>39616.624999997512</c:v>
                </c:pt>
                <c:pt idx="1029">
                  <c:v>39616.666666664154</c:v>
                </c:pt>
                <c:pt idx="1030">
                  <c:v>39616.708333330833</c:v>
                </c:pt>
                <c:pt idx="1031">
                  <c:v>39616.749999997497</c:v>
                </c:pt>
                <c:pt idx="1032">
                  <c:v>39616.791666664132</c:v>
                </c:pt>
                <c:pt idx="1033">
                  <c:v>39616.833333330833</c:v>
                </c:pt>
                <c:pt idx="1034">
                  <c:v>39616.874999997504</c:v>
                </c:pt>
                <c:pt idx="1035">
                  <c:v>39616.916666664161</c:v>
                </c:pt>
                <c:pt idx="1036">
                  <c:v>39616.95833333084</c:v>
                </c:pt>
                <c:pt idx="1037">
                  <c:v>39616.999999997483</c:v>
                </c:pt>
                <c:pt idx="1038">
                  <c:v>39617.041666664132</c:v>
                </c:pt>
                <c:pt idx="1039">
                  <c:v>39617.083333330811</c:v>
                </c:pt>
                <c:pt idx="1040">
                  <c:v>39617.124999997483</c:v>
                </c:pt>
                <c:pt idx="1041">
                  <c:v>39617.166666664125</c:v>
                </c:pt>
                <c:pt idx="1042">
                  <c:v>39617.208333330811</c:v>
                </c:pt>
                <c:pt idx="1043">
                  <c:v>39617.249999997468</c:v>
                </c:pt>
                <c:pt idx="1044">
                  <c:v>39617.291666664103</c:v>
                </c:pt>
                <c:pt idx="1045">
                  <c:v>39617.333333330796</c:v>
                </c:pt>
                <c:pt idx="1046">
                  <c:v>39617.374999997475</c:v>
                </c:pt>
                <c:pt idx="1047">
                  <c:v>39617.416666664132</c:v>
                </c:pt>
                <c:pt idx="1048">
                  <c:v>39617.458333330804</c:v>
                </c:pt>
                <c:pt idx="1049">
                  <c:v>39617.499999997453</c:v>
                </c:pt>
                <c:pt idx="1050">
                  <c:v>39617.541666664103</c:v>
                </c:pt>
                <c:pt idx="1051">
                  <c:v>39617.583333330782</c:v>
                </c:pt>
                <c:pt idx="1052">
                  <c:v>39617.624999997446</c:v>
                </c:pt>
                <c:pt idx="1053">
                  <c:v>39617.666666664096</c:v>
                </c:pt>
                <c:pt idx="1054">
                  <c:v>39617.708333330782</c:v>
                </c:pt>
                <c:pt idx="1055">
                  <c:v>39617.749999997439</c:v>
                </c:pt>
                <c:pt idx="1056">
                  <c:v>39617.791666664074</c:v>
                </c:pt>
                <c:pt idx="1057">
                  <c:v>39617.833333330767</c:v>
                </c:pt>
                <c:pt idx="1058">
                  <c:v>39617.874999997446</c:v>
                </c:pt>
                <c:pt idx="1059">
                  <c:v>39617.916666664096</c:v>
                </c:pt>
                <c:pt idx="1060">
                  <c:v>39617.958333330775</c:v>
                </c:pt>
                <c:pt idx="1061">
                  <c:v>39617.999999997432</c:v>
                </c:pt>
                <c:pt idx="1062">
                  <c:v>39618.041666664074</c:v>
                </c:pt>
                <c:pt idx="1063">
                  <c:v>39618.083333330753</c:v>
                </c:pt>
                <c:pt idx="1064">
                  <c:v>39618.124999997417</c:v>
                </c:pt>
                <c:pt idx="1065">
                  <c:v>39618.166666664074</c:v>
                </c:pt>
                <c:pt idx="1066">
                  <c:v>39618.208333330746</c:v>
                </c:pt>
                <c:pt idx="1067">
                  <c:v>39618.24999999741</c:v>
                </c:pt>
                <c:pt idx="1068">
                  <c:v>39618.291666664052</c:v>
                </c:pt>
                <c:pt idx="1069">
                  <c:v>39618.333333330738</c:v>
                </c:pt>
                <c:pt idx="1070">
                  <c:v>39618.374999997417</c:v>
                </c:pt>
                <c:pt idx="1071">
                  <c:v>39618.416666664067</c:v>
                </c:pt>
                <c:pt idx="1072">
                  <c:v>39618.458333330746</c:v>
                </c:pt>
                <c:pt idx="1073">
                  <c:v>39618.499999997395</c:v>
                </c:pt>
                <c:pt idx="1074">
                  <c:v>39618.541666664045</c:v>
                </c:pt>
                <c:pt idx="1075">
                  <c:v>39618.583333330731</c:v>
                </c:pt>
                <c:pt idx="1076">
                  <c:v>39618.624999997388</c:v>
                </c:pt>
                <c:pt idx="1077">
                  <c:v>39618.666666664038</c:v>
                </c:pt>
                <c:pt idx="1078">
                  <c:v>39618.708333330716</c:v>
                </c:pt>
                <c:pt idx="1079">
                  <c:v>39618.749999997381</c:v>
                </c:pt>
                <c:pt idx="1080">
                  <c:v>39618.791666664016</c:v>
                </c:pt>
                <c:pt idx="1081">
                  <c:v>39618.833333330709</c:v>
                </c:pt>
                <c:pt idx="1082">
                  <c:v>39618.874999997388</c:v>
                </c:pt>
                <c:pt idx="1083">
                  <c:v>39618.916666664038</c:v>
                </c:pt>
                <c:pt idx="1084">
                  <c:v>39618.958333330716</c:v>
                </c:pt>
                <c:pt idx="1085">
                  <c:v>39618.999999997366</c:v>
                </c:pt>
                <c:pt idx="1086">
                  <c:v>39619.041666664016</c:v>
                </c:pt>
                <c:pt idx="1087">
                  <c:v>39619.083333330695</c:v>
                </c:pt>
                <c:pt idx="1088">
                  <c:v>39619.124999997359</c:v>
                </c:pt>
                <c:pt idx="1089">
                  <c:v>39619.166666664009</c:v>
                </c:pt>
                <c:pt idx="1090">
                  <c:v>39619.208333330687</c:v>
                </c:pt>
                <c:pt idx="1091">
                  <c:v>39619.249999997352</c:v>
                </c:pt>
                <c:pt idx="1092">
                  <c:v>39619.291666663987</c:v>
                </c:pt>
                <c:pt idx="1093">
                  <c:v>39619.33333333068</c:v>
                </c:pt>
                <c:pt idx="1094">
                  <c:v>39619.374999997359</c:v>
                </c:pt>
                <c:pt idx="1095">
                  <c:v>39619.416666664009</c:v>
                </c:pt>
                <c:pt idx="1096">
                  <c:v>39619.458333330687</c:v>
                </c:pt>
                <c:pt idx="1097">
                  <c:v>39619.499999997337</c:v>
                </c:pt>
                <c:pt idx="1098">
                  <c:v>39619.541666663987</c:v>
                </c:pt>
                <c:pt idx="1099">
                  <c:v>39619.583333330665</c:v>
                </c:pt>
                <c:pt idx="1100">
                  <c:v>39619.62499999733</c:v>
                </c:pt>
                <c:pt idx="1101">
                  <c:v>39619.666666663979</c:v>
                </c:pt>
                <c:pt idx="1102">
                  <c:v>39619.708333330658</c:v>
                </c:pt>
                <c:pt idx="1103">
                  <c:v>39619.749999997322</c:v>
                </c:pt>
                <c:pt idx="1104">
                  <c:v>39619.791666663958</c:v>
                </c:pt>
                <c:pt idx="1105">
                  <c:v>39619.833333330651</c:v>
                </c:pt>
                <c:pt idx="1106">
                  <c:v>39619.87499999733</c:v>
                </c:pt>
                <c:pt idx="1107">
                  <c:v>39619.916666663979</c:v>
                </c:pt>
                <c:pt idx="1108">
                  <c:v>39619.958333330658</c:v>
                </c:pt>
                <c:pt idx="1109">
                  <c:v>39619.999999997308</c:v>
                </c:pt>
                <c:pt idx="1110">
                  <c:v>39620.041666663958</c:v>
                </c:pt>
                <c:pt idx="1111">
                  <c:v>39620.083333330636</c:v>
                </c:pt>
                <c:pt idx="1112">
                  <c:v>39620.124999997301</c:v>
                </c:pt>
                <c:pt idx="1113">
                  <c:v>39620.16666666395</c:v>
                </c:pt>
                <c:pt idx="1114">
                  <c:v>39620.208333330629</c:v>
                </c:pt>
                <c:pt idx="1115">
                  <c:v>39620.249999997286</c:v>
                </c:pt>
                <c:pt idx="1116">
                  <c:v>39620.291666663921</c:v>
                </c:pt>
                <c:pt idx="1117">
                  <c:v>39620.333333330622</c:v>
                </c:pt>
                <c:pt idx="1118">
                  <c:v>39620.374999997293</c:v>
                </c:pt>
                <c:pt idx="1119">
                  <c:v>39620.41666666395</c:v>
                </c:pt>
                <c:pt idx="1120">
                  <c:v>39620.458333330629</c:v>
                </c:pt>
                <c:pt idx="1121">
                  <c:v>39620.499999997279</c:v>
                </c:pt>
                <c:pt idx="1122">
                  <c:v>39620.541666663921</c:v>
                </c:pt>
                <c:pt idx="1123">
                  <c:v>39620.583333330607</c:v>
                </c:pt>
                <c:pt idx="1124">
                  <c:v>39620.624999997272</c:v>
                </c:pt>
                <c:pt idx="1125">
                  <c:v>39620.666666663921</c:v>
                </c:pt>
                <c:pt idx="1126">
                  <c:v>39620.7083333306</c:v>
                </c:pt>
                <c:pt idx="1127">
                  <c:v>39620.749999997264</c:v>
                </c:pt>
                <c:pt idx="1128">
                  <c:v>39620.791666663899</c:v>
                </c:pt>
                <c:pt idx="1129">
                  <c:v>39620.833333330593</c:v>
                </c:pt>
                <c:pt idx="1130">
                  <c:v>39620.874999997272</c:v>
                </c:pt>
                <c:pt idx="1131">
                  <c:v>39620.916666663921</c:v>
                </c:pt>
                <c:pt idx="1132">
                  <c:v>39620.958333330607</c:v>
                </c:pt>
                <c:pt idx="1133">
                  <c:v>39620.99999999725</c:v>
                </c:pt>
                <c:pt idx="1134">
                  <c:v>39621.041666663899</c:v>
                </c:pt>
                <c:pt idx="1135">
                  <c:v>39621.083333330593</c:v>
                </c:pt>
                <c:pt idx="1136">
                  <c:v>39621.124999997235</c:v>
                </c:pt>
                <c:pt idx="1137">
                  <c:v>39621.166666663885</c:v>
                </c:pt>
                <c:pt idx="1138">
                  <c:v>39621.208333330585</c:v>
                </c:pt>
                <c:pt idx="1139">
                  <c:v>39621.249999997235</c:v>
                </c:pt>
                <c:pt idx="1140">
                  <c:v>39621.291666663863</c:v>
                </c:pt>
                <c:pt idx="1141">
                  <c:v>39621.333333330578</c:v>
                </c:pt>
                <c:pt idx="1142">
                  <c:v>39621.374999997242</c:v>
                </c:pt>
                <c:pt idx="1143">
                  <c:v>39621.416666663885</c:v>
                </c:pt>
                <c:pt idx="1144">
                  <c:v>39621.458333330585</c:v>
                </c:pt>
                <c:pt idx="1145">
                  <c:v>39621.499999997221</c:v>
                </c:pt>
                <c:pt idx="1146">
                  <c:v>39621.54166666387</c:v>
                </c:pt>
                <c:pt idx="1147">
                  <c:v>39621.583333330549</c:v>
                </c:pt>
                <c:pt idx="1148">
                  <c:v>39621.624999997206</c:v>
                </c:pt>
                <c:pt idx="1149">
                  <c:v>39621.666666663863</c:v>
                </c:pt>
                <c:pt idx="1150">
                  <c:v>39621.708333330542</c:v>
                </c:pt>
                <c:pt idx="1151">
                  <c:v>39621.749999997206</c:v>
                </c:pt>
                <c:pt idx="1152">
                  <c:v>39621.791666663841</c:v>
                </c:pt>
                <c:pt idx="1153">
                  <c:v>39621.833333330542</c:v>
                </c:pt>
                <c:pt idx="1154">
                  <c:v>39621.874999997213</c:v>
                </c:pt>
                <c:pt idx="1155">
                  <c:v>39621.916666663856</c:v>
                </c:pt>
                <c:pt idx="1156">
                  <c:v>39621.958333330549</c:v>
                </c:pt>
                <c:pt idx="1157">
                  <c:v>39621.999999997191</c:v>
                </c:pt>
                <c:pt idx="1158">
                  <c:v>39622.041666663834</c:v>
                </c:pt>
                <c:pt idx="1159">
                  <c:v>39622.083333330535</c:v>
                </c:pt>
                <c:pt idx="1160">
                  <c:v>39622.124999997191</c:v>
                </c:pt>
                <c:pt idx="1161">
                  <c:v>39622.166666663827</c:v>
                </c:pt>
                <c:pt idx="1162">
                  <c:v>39622.208333330513</c:v>
                </c:pt>
                <c:pt idx="1163">
                  <c:v>39622.249999997191</c:v>
                </c:pt>
                <c:pt idx="1164">
                  <c:v>39622.291666663798</c:v>
                </c:pt>
                <c:pt idx="1165">
                  <c:v>39622.333333330513</c:v>
                </c:pt>
                <c:pt idx="1166">
                  <c:v>39622.374999997199</c:v>
                </c:pt>
                <c:pt idx="1167">
                  <c:v>39622.416666663834</c:v>
                </c:pt>
                <c:pt idx="1168">
                  <c:v>39622.45833333052</c:v>
                </c:pt>
                <c:pt idx="1169">
                  <c:v>39622.499999997162</c:v>
                </c:pt>
                <c:pt idx="1170">
                  <c:v>39622.541666663805</c:v>
                </c:pt>
                <c:pt idx="1171">
                  <c:v>39622.583333330491</c:v>
                </c:pt>
                <c:pt idx="1172">
                  <c:v>39622.624999997162</c:v>
                </c:pt>
                <c:pt idx="1173">
                  <c:v>39622.666666663798</c:v>
                </c:pt>
                <c:pt idx="1174">
                  <c:v>39622.708333330491</c:v>
                </c:pt>
                <c:pt idx="1175">
                  <c:v>39622.749999997148</c:v>
                </c:pt>
                <c:pt idx="1176">
                  <c:v>39622.791666663768</c:v>
                </c:pt>
                <c:pt idx="1177">
                  <c:v>39622.833333330491</c:v>
                </c:pt>
                <c:pt idx="1178">
                  <c:v>39622.874999997155</c:v>
                </c:pt>
                <c:pt idx="1179">
                  <c:v>39622.916666663805</c:v>
                </c:pt>
                <c:pt idx="1180">
                  <c:v>39622.958333330491</c:v>
                </c:pt>
                <c:pt idx="1181">
                  <c:v>39622.999999997133</c:v>
                </c:pt>
                <c:pt idx="1182">
                  <c:v>39623.041666663768</c:v>
                </c:pt>
                <c:pt idx="1183">
                  <c:v>39623.083333330462</c:v>
                </c:pt>
                <c:pt idx="1184">
                  <c:v>39623.124999997133</c:v>
                </c:pt>
                <c:pt idx="1185">
                  <c:v>39623.166666663768</c:v>
                </c:pt>
                <c:pt idx="1186">
                  <c:v>39623.208333330462</c:v>
                </c:pt>
                <c:pt idx="1187">
                  <c:v>39623.249999997119</c:v>
                </c:pt>
                <c:pt idx="1188">
                  <c:v>39623.291666663739</c:v>
                </c:pt>
                <c:pt idx="1189">
                  <c:v>39623.333333330447</c:v>
                </c:pt>
                <c:pt idx="1190">
                  <c:v>39623.374999997126</c:v>
                </c:pt>
                <c:pt idx="1191">
                  <c:v>39623.416666663776</c:v>
                </c:pt>
                <c:pt idx="1192">
                  <c:v>39623.458333330454</c:v>
                </c:pt>
                <c:pt idx="1193">
                  <c:v>39623.499999997111</c:v>
                </c:pt>
                <c:pt idx="1194">
                  <c:v>39623.541666663747</c:v>
                </c:pt>
                <c:pt idx="1195">
                  <c:v>39623.583333330433</c:v>
                </c:pt>
                <c:pt idx="1196">
                  <c:v>39623.624999997097</c:v>
                </c:pt>
                <c:pt idx="1197">
                  <c:v>39623.666666663732</c:v>
                </c:pt>
                <c:pt idx="1198">
                  <c:v>39623.708333330433</c:v>
                </c:pt>
                <c:pt idx="1199">
                  <c:v>39623.74999999709</c:v>
                </c:pt>
                <c:pt idx="1200">
                  <c:v>39623.791666663717</c:v>
                </c:pt>
                <c:pt idx="1201">
                  <c:v>39623.833333330418</c:v>
                </c:pt>
                <c:pt idx="1202">
                  <c:v>39623.874999997097</c:v>
                </c:pt>
                <c:pt idx="1203">
                  <c:v>39623.916666663732</c:v>
                </c:pt>
                <c:pt idx="1204">
                  <c:v>39623.958333330425</c:v>
                </c:pt>
                <c:pt idx="1205">
                  <c:v>39623.999999997082</c:v>
                </c:pt>
                <c:pt idx="1206">
                  <c:v>39624.041666663717</c:v>
                </c:pt>
                <c:pt idx="1207">
                  <c:v>39624.083333330411</c:v>
                </c:pt>
                <c:pt idx="1208">
                  <c:v>39624.124999997068</c:v>
                </c:pt>
                <c:pt idx="1209">
                  <c:v>39624.166666663703</c:v>
                </c:pt>
                <c:pt idx="1210">
                  <c:v>39624.208333330396</c:v>
                </c:pt>
                <c:pt idx="1211">
                  <c:v>39624.249999997061</c:v>
                </c:pt>
                <c:pt idx="1212">
                  <c:v>39624.291666663688</c:v>
                </c:pt>
                <c:pt idx="1213">
                  <c:v>39624.333333330389</c:v>
                </c:pt>
                <c:pt idx="1214">
                  <c:v>39624.374999997068</c:v>
                </c:pt>
                <c:pt idx="1215">
                  <c:v>39624.416666663703</c:v>
                </c:pt>
                <c:pt idx="1216">
                  <c:v>39624.458333330396</c:v>
                </c:pt>
                <c:pt idx="1217">
                  <c:v>39624.499999997046</c:v>
                </c:pt>
                <c:pt idx="1218">
                  <c:v>39624.541666663681</c:v>
                </c:pt>
                <c:pt idx="1219">
                  <c:v>39624.583333330382</c:v>
                </c:pt>
                <c:pt idx="1220">
                  <c:v>39624.624999997039</c:v>
                </c:pt>
                <c:pt idx="1221">
                  <c:v>39624.666666663674</c:v>
                </c:pt>
                <c:pt idx="1222">
                  <c:v>39624.708333330367</c:v>
                </c:pt>
                <c:pt idx="1223">
                  <c:v>39624.749999997031</c:v>
                </c:pt>
                <c:pt idx="1224">
                  <c:v>39624.791666663659</c:v>
                </c:pt>
                <c:pt idx="1225">
                  <c:v>39624.83333333036</c:v>
                </c:pt>
                <c:pt idx="1226">
                  <c:v>39624.874999997046</c:v>
                </c:pt>
                <c:pt idx="1227">
                  <c:v>39624.916666663674</c:v>
                </c:pt>
                <c:pt idx="1228">
                  <c:v>39624.958333330367</c:v>
                </c:pt>
                <c:pt idx="1229">
                  <c:v>39624.999999997017</c:v>
                </c:pt>
                <c:pt idx="1230">
                  <c:v>39625.041666663652</c:v>
                </c:pt>
                <c:pt idx="1231">
                  <c:v>39625.083333330345</c:v>
                </c:pt>
                <c:pt idx="1232">
                  <c:v>39625.12499999701</c:v>
                </c:pt>
                <c:pt idx="1233">
                  <c:v>39625.166666663652</c:v>
                </c:pt>
                <c:pt idx="1234">
                  <c:v>39625.208333330338</c:v>
                </c:pt>
                <c:pt idx="1235">
                  <c:v>39625.249999997002</c:v>
                </c:pt>
                <c:pt idx="1236">
                  <c:v>39625.291666663623</c:v>
                </c:pt>
                <c:pt idx="1237">
                  <c:v>39625.333333330331</c:v>
                </c:pt>
                <c:pt idx="1238">
                  <c:v>39625.374999997017</c:v>
                </c:pt>
                <c:pt idx="1239">
                  <c:v>39625.416666663645</c:v>
                </c:pt>
                <c:pt idx="1240">
                  <c:v>39625.458333330345</c:v>
                </c:pt>
                <c:pt idx="1241">
                  <c:v>39625.499999997002</c:v>
                </c:pt>
                <c:pt idx="1242">
                  <c:v>39625.541666663623</c:v>
                </c:pt>
                <c:pt idx="1243">
                  <c:v>39625.583333330316</c:v>
                </c:pt>
                <c:pt idx="1244">
                  <c:v>39625.624999996995</c:v>
                </c:pt>
                <c:pt idx="1245">
                  <c:v>39625.666666663616</c:v>
                </c:pt>
                <c:pt idx="1246">
                  <c:v>39625.708333330309</c:v>
                </c:pt>
                <c:pt idx="1247">
                  <c:v>39625.749999996988</c:v>
                </c:pt>
                <c:pt idx="1248">
                  <c:v>39625.791666663594</c:v>
                </c:pt>
                <c:pt idx="1249">
                  <c:v>39625.833333330302</c:v>
                </c:pt>
                <c:pt idx="1250">
                  <c:v>39625.874999996995</c:v>
                </c:pt>
                <c:pt idx="1251">
                  <c:v>39625.916666663616</c:v>
                </c:pt>
                <c:pt idx="1252">
                  <c:v>39625.958333330309</c:v>
                </c:pt>
                <c:pt idx="1253">
                  <c:v>39625.999999996973</c:v>
                </c:pt>
                <c:pt idx="1254">
                  <c:v>39626.041666663594</c:v>
                </c:pt>
                <c:pt idx="1255">
                  <c:v>39626.083333330287</c:v>
                </c:pt>
                <c:pt idx="1256">
                  <c:v>39626.124999996966</c:v>
                </c:pt>
                <c:pt idx="1257">
                  <c:v>39626.166666663587</c:v>
                </c:pt>
                <c:pt idx="1258">
                  <c:v>39626.20833333028</c:v>
                </c:pt>
                <c:pt idx="1259">
                  <c:v>39626.249999996959</c:v>
                </c:pt>
                <c:pt idx="1260">
                  <c:v>39626.291666663572</c:v>
                </c:pt>
                <c:pt idx="1261">
                  <c:v>39626.333333330273</c:v>
                </c:pt>
                <c:pt idx="1262">
                  <c:v>39626.374999996966</c:v>
                </c:pt>
                <c:pt idx="1263">
                  <c:v>39626.416666663594</c:v>
                </c:pt>
                <c:pt idx="1264">
                  <c:v>39626.45833333028</c:v>
                </c:pt>
                <c:pt idx="1265">
                  <c:v>39626.499999996944</c:v>
                </c:pt>
                <c:pt idx="1266">
                  <c:v>39626.541666663579</c:v>
                </c:pt>
                <c:pt idx="1267">
                  <c:v>39626.583333330258</c:v>
                </c:pt>
                <c:pt idx="1268">
                  <c:v>39626.624999996937</c:v>
                </c:pt>
                <c:pt idx="1269">
                  <c:v>39626.666666663572</c:v>
                </c:pt>
                <c:pt idx="1270">
                  <c:v>39626.708333330251</c:v>
                </c:pt>
                <c:pt idx="1271">
                  <c:v>39626.74999999693</c:v>
                </c:pt>
                <c:pt idx="1272">
                  <c:v>39626.79166666355</c:v>
                </c:pt>
                <c:pt idx="1273">
                  <c:v>39626.833333330236</c:v>
                </c:pt>
                <c:pt idx="1274">
                  <c:v>39626.874999996937</c:v>
                </c:pt>
                <c:pt idx="1275">
                  <c:v>39626.916666663572</c:v>
                </c:pt>
                <c:pt idx="1276">
                  <c:v>39626.958333330243</c:v>
                </c:pt>
                <c:pt idx="1277">
                  <c:v>39626.999999996915</c:v>
                </c:pt>
                <c:pt idx="1278">
                  <c:v>39627.04166666355</c:v>
                </c:pt>
                <c:pt idx="1279">
                  <c:v>39627.083333330229</c:v>
                </c:pt>
                <c:pt idx="1280">
                  <c:v>39627.124999996893</c:v>
                </c:pt>
                <c:pt idx="1281">
                  <c:v>39627.166666663543</c:v>
                </c:pt>
                <c:pt idx="1282">
                  <c:v>39627.208333330222</c:v>
                </c:pt>
                <c:pt idx="1283">
                  <c:v>39627.249999996893</c:v>
                </c:pt>
                <c:pt idx="1284">
                  <c:v>39627.291666663521</c:v>
                </c:pt>
                <c:pt idx="1285">
                  <c:v>39627.333333330214</c:v>
                </c:pt>
                <c:pt idx="1286">
                  <c:v>39627.3749999969</c:v>
                </c:pt>
                <c:pt idx="1287">
                  <c:v>39627.416666663536</c:v>
                </c:pt>
                <c:pt idx="1288">
                  <c:v>39627.458333330222</c:v>
                </c:pt>
                <c:pt idx="1289">
                  <c:v>39627.499999996886</c:v>
                </c:pt>
                <c:pt idx="1290">
                  <c:v>39627.541666663521</c:v>
                </c:pt>
                <c:pt idx="1291">
                  <c:v>39627.5833333302</c:v>
                </c:pt>
                <c:pt idx="1292">
                  <c:v>39627.624999996879</c:v>
                </c:pt>
                <c:pt idx="1293">
                  <c:v>39627.666666663514</c:v>
                </c:pt>
                <c:pt idx="1294">
                  <c:v>39627.708333330193</c:v>
                </c:pt>
                <c:pt idx="1295">
                  <c:v>39627.749999996871</c:v>
                </c:pt>
                <c:pt idx="1296">
                  <c:v>39627.791666663492</c:v>
                </c:pt>
                <c:pt idx="1297">
                  <c:v>39627.833333330193</c:v>
                </c:pt>
                <c:pt idx="1298">
                  <c:v>39627.874999996879</c:v>
                </c:pt>
                <c:pt idx="1299">
                  <c:v>39627.916666663514</c:v>
                </c:pt>
                <c:pt idx="1300">
                  <c:v>39627.9583333302</c:v>
                </c:pt>
                <c:pt idx="1301">
                  <c:v>39627.999999996842</c:v>
                </c:pt>
                <c:pt idx="1302">
                  <c:v>39628.041666663485</c:v>
                </c:pt>
                <c:pt idx="1303">
                  <c:v>39628.083333330185</c:v>
                </c:pt>
                <c:pt idx="1304">
                  <c:v>39628.124999996842</c:v>
                </c:pt>
                <c:pt idx="1305">
                  <c:v>39628.166666663477</c:v>
                </c:pt>
                <c:pt idx="1306">
                  <c:v>39628.208333330163</c:v>
                </c:pt>
                <c:pt idx="1307">
                  <c:v>39628.249999996842</c:v>
                </c:pt>
                <c:pt idx="1308">
                  <c:v>39628.291666663456</c:v>
                </c:pt>
                <c:pt idx="1309">
                  <c:v>39628.333333330163</c:v>
                </c:pt>
                <c:pt idx="1310">
                  <c:v>39628.37499999685</c:v>
                </c:pt>
                <c:pt idx="1311">
                  <c:v>39628.416666663485</c:v>
                </c:pt>
                <c:pt idx="1312">
                  <c:v>39628.458333330171</c:v>
                </c:pt>
                <c:pt idx="1313">
                  <c:v>39628.499999996813</c:v>
                </c:pt>
                <c:pt idx="1314">
                  <c:v>39628.541666663463</c:v>
                </c:pt>
                <c:pt idx="1315">
                  <c:v>39628.583333330142</c:v>
                </c:pt>
                <c:pt idx="1316">
                  <c:v>39628.624999996813</c:v>
                </c:pt>
                <c:pt idx="1317">
                  <c:v>39628.666666663448</c:v>
                </c:pt>
                <c:pt idx="1318">
                  <c:v>39628.708333330142</c:v>
                </c:pt>
                <c:pt idx="1319">
                  <c:v>39628.749999996799</c:v>
                </c:pt>
                <c:pt idx="1320">
                  <c:v>39628.791666663419</c:v>
                </c:pt>
                <c:pt idx="1321">
                  <c:v>39628.833333330142</c:v>
                </c:pt>
                <c:pt idx="1322">
                  <c:v>39628.874999996806</c:v>
                </c:pt>
                <c:pt idx="1323">
                  <c:v>39628.916666663456</c:v>
                </c:pt>
                <c:pt idx="1324">
                  <c:v>39628.958333330149</c:v>
                </c:pt>
                <c:pt idx="1325">
                  <c:v>39628.999999996791</c:v>
                </c:pt>
                <c:pt idx="1326">
                  <c:v>39629.041666663426</c:v>
                </c:pt>
                <c:pt idx="1327">
                  <c:v>39629.083333330113</c:v>
                </c:pt>
                <c:pt idx="1328">
                  <c:v>39629.124999996791</c:v>
                </c:pt>
                <c:pt idx="1329">
                  <c:v>39629.166666663419</c:v>
                </c:pt>
                <c:pt idx="1330">
                  <c:v>39629.208333330113</c:v>
                </c:pt>
                <c:pt idx="1331">
                  <c:v>39629.249999996769</c:v>
                </c:pt>
                <c:pt idx="1332">
                  <c:v>39629.291666663397</c:v>
                </c:pt>
                <c:pt idx="1333">
                  <c:v>39629.333333330098</c:v>
                </c:pt>
                <c:pt idx="1334">
                  <c:v>39629.374999996777</c:v>
                </c:pt>
                <c:pt idx="1335">
                  <c:v>39629.416666663426</c:v>
                </c:pt>
                <c:pt idx="1336">
                  <c:v>39629.458333330105</c:v>
                </c:pt>
                <c:pt idx="1337">
                  <c:v>39629.499999996762</c:v>
                </c:pt>
                <c:pt idx="1338">
                  <c:v>39629.541666663397</c:v>
                </c:pt>
                <c:pt idx="1339">
                  <c:v>39629.583333330083</c:v>
                </c:pt>
                <c:pt idx="1340">
                  <c:v>39629.624999996748</c:v>
                </c:pt>
                <c:pt idx="1341">
                  <c:v>39629.666666663383</c:v>
                </c:pt>
                <c:pt idx="1342">
                  <c:v>39629.708333330083</c:v>
                </c:pt>
                <c:pt idx="1343">
                  <c:v>39629.74999999674</c:v>
                </c:pt>
                <c:pt idx="1344">
                  <c:v>39629.791666663368</c:v>
                </c:pt>
                <c:pt idx="1345">
                  <c:v>39629.833333330069</c:v>
                </c:pt>
                <c:pt idx="1346">
                  <c:v>39629.874999996748</c:v>
                </c:pt>
                <c:pt idx="1347">
                  <c:v>39629.916666663383</c:v>
                </c:pt>
                <c:pt idx="1348">
                  <c:v>39629.958333330076</c:v>
                </c:pt>
                <c:pt idx="1349">
                  <c:v>39629.999999996733</c:v>
                </c:pt>
                <c:pt idx="1350">
                  <c:v>39630.041666663368</c:v>
                </c:pt>
                <c:pt idx="1351">
                  <c:v>39630.083333330062</c:v>
                </c:pt>
                <c:pt idx="1352">
                  <c:v>39630.124999996719</c:v>
                </c:pt>
                <c:pt idx="1353">
                  <c:v>39630.166666663354</c:v>
                </c:pt>
                <c:pt idx="1354">
                  <c:v>39630.208333330047</c:v>
                </c:pt>
                <c:pt idx="1355">
                  <c:v>39630.249999996711</c:v>
                </c:pt>
                <c:pt idx="1356">
                  <c:v>39630.291666663339</c:v>
                </c:pt>
                <c:pt idx="1357">
                  <c:v>39630.33333333004</c:v>
                </c:pt>
                <c:pt idx="1358">
                  <c:v>39630.374999996726</c:v>
                </c:pt>
                <c:pt idx="1359">
                  <c:v>39630.416666663354</c:v>
                </c:pt>
                <c:pt idx="1360">
                  <c:v>39630.458333330047</c:v>
                </c:pt>
                <c:pt idx="1361">
                  <c:v>39630.499999996697</c:v>
                </c:pt>
                <c:pt idx="1362">
                  <c:v>39630.541666663332</c:v>
                </c:pt>
                <c:pt idx="1363">
                  <c:v>39630.583333330032</c:v>
                </c:pt>
                <c:pt idx="1364">
                  <c:v>39630.624999996689</c:v>
                </c:pt>
                <c:pt idx="1365">
                  <c:v>39630.666666663332</c:v>
                </c:pt>
                <c:pt idx="1366">
                  <c:v>39630.708333330018</c:v>
                </c:pt>
                <c:pt idx="1367">
                  <c:v>39630.749999996682</c:v>
                </c:pt>
                <c:pt idx="1368">
                  <c:v>39630.79166666331</c:v>
                </c:pt>
                <c:pt idx="1369">
                  <c:v>39630.833333330011</c:v>
                </c:pt>
                <c:pt idx="1370">
                  <c:v>39630.874999996697</c:v>
                </c:pt>
                <c:pt idx="1371">
                  <c:v>39630.916666663325</c:v>
                </c:pt>
                <c:pt idx="1372">
                  <c:v>39630.958333330018</c:v>
                </c:pt>
                <c:pt idx="1373">
                  <c:v>39630.999999996668</c:v>
                </c:pt>
                <c:pt idx="1374">
                  <c:v>39631.041666663303</c:v>
                </c:pt>
                <c:pt idx="1375">
                  <c:v>39631.083333330003</c:v>
                </c:pt>
                <c:pt idx="1376">
                  <c:v>39631.12499999666</c:v>
                </c:pt>
                <c:pt idx="1377">
                  <c:v>39631.166666663303</c:v>
                </c:pt>
                <c:pt idx="1378">
                  <c:v>39631.208333330003</c:v>
                </c:pt>
                <c:pt idx="1379">
                  <c:v>39631.249999996653</c:v>
                </c:pt>
                <c:pt idx="1380">
                  <c:v>39631.291666663274</c:v>
                </c:pt>
                <c:pt idx="1381">
                  <c:v>39631.333333329996</c:v>
                </c:pt>
                <c:pt idx="1382">
                  <c:v>39631.37499999666</c:v>
                </c:pt>
                <c:pt idx="1383">
                  <c:v>39631.416666663295</c:v>
                </c:pt>
                <c:pt idx="1384">
                  <c:v>39631.458333330011</c:v>
                </c:pt>
                <c:pt idx="1385">
                  <c:v>39631.499999996639</c:v>
                </c:pt>
                <c:pt idx="1386">
                  <c:v>39631.541666663274</c:v>
                </c:pt>
                <c:pt idx="1387">
                  <c:v>39631.583333329989</c:v>
                </c:pt>
                <c:pt idx="1388">
                  <c:v>39631.624999996631</c:v>
                </c:pt>
                <c:pt idx="1389">
                  <c:v>39631.666666663266</c:v>
                </c:pt>
                <c:pt idx="1390">
                  <c:v>39631.708333329974</c:v>
                </c:pt>
                <c:pt idx="1391">
                  <c:v>39631.749999996631</c:v>
                </c:pt>
                <c:pt idx="1392">
                  <c:v>39631.791666663245</c:v>
                </c:pt>
                <c:pt idx="1393">
                  <c:v>39631.833333329967</c:v>
                </c:pt>
                <c:pt idx="1394">
                  <c:v>39631.874999996639</c:v>
                </c:pt>
                <c:pt idx="1395">
                  <c:v>39631.916666663274</c:v>
                </c:pt>
                <c:pt idx="1396">
                  <c:v>39631.958333329974</c:v>
                </c:pt>
                <c:pt idx="1397">
                  <c:v>39631.999999996609</c:v>
                </c:pt>
                <c:pt idx="1398">
                  <c:v>39632.041666663252</c:v>
                </c:pt>
                <c:pt idx="1399">
                  <c:v>39632.083333329952</c:v>
                </c:pt>
                <c:pt idx="1400">
                  <c:v>39632.124999996602</c:v>
                </c:pt>
                <c:pt idx="1401">
                  <c:v>39632.166666663237</c:v>
                </c:pt>
                <c:pt idx="1402">
                  <c:v>39632.208333329945</c:v>
                </c:pt>
                <c:pt idx="1403">
                  <c:v>39632.249999996602</c:v>
                </c:pt>
                <c:pt idx="1404">
                  <c:v>39632.291666663215</c:v>
                </c:pt>
                <c:pt idx="1405">
                  <c:v>39632.333333329938</c:v>
                </c:pt>
                <c:pt idx="1406">
                  <c:v>39632.374999996609</c:v>
                </c:pt>
                <c:pt idx="1407">
                  <c:v>39632.416666663237</c:v>
                </c:pt>
                <c:pt idx="1408">
                  <c:v>39632.458333329945</c:v>
                </c:pt>
                <c:pt idx="1409">
                  <c:v>39632.499999996595</c:v>
                </c:pt>
                <c:pt idx="1410">
                  <c:v>39632.541666663215</c:v>
                </c:pt>
                <c:pt idx="1411">
                  <c:v>39632.583333329923</c:v>
                </c:pt>
                <c:pt idx="1412">
                  <c:v>39632.624999996588</c:v>
                </c:pt>
                <c:pt idx="1413">
                  <c:v>39632.666666663208</c:v>
                </c:pt>
                <c:pt idx="1414">
                  <c:v>39632.708333329916</c:v>
                </c:pt>
                <c:pt idx="1415">
                  <c:v>39632.74999999658</c:v>
                </c:pt>
                <c:pt idx="1416">
                  <c:v>39632.791666663186</c:v>
                </c:pt>
                <c:pt idx="1417">
                  <c:v>39632.833333329909</c:v>
                </c:pt>
                <c:pt idx="1418">
                  <c:v>39632.874999996588</c:v>
                </c:pt>
                <c:pt idx="1419">
                  <c:v>39632.916666663208</c:v>
                </c:pt>
                <c:pt idx="1420">
                  <c:v>39632.958333329916</c:v>
                </c:pt>
                <c:pt idx="1421">
                  <c:v>39632.999999996566</c:v>
                </c:pt>
                <c:pt idx="1422">
                  <c:v>39633.041666663186</c:v>
                </c:pt>
                <c:pt idx="1423">
                  <c:v>39633.083333329894</c:v>
                </c:pt>
                <c:pt idx="1424">
                  <c:v>39633.124999996558</c:v>
                </c:pt>
                <c:pt idx="1425">
                  <c:v>39633.166666663186</c:v>
                </c:pt>
                <c:pt idx="1426">
                  <c:v>39633.208333329887</c:v>
                </c:pt>
                <c:pt idx="1427">
                  <c:v>39633.249999996551</c:v>
                </c:pt>
                <c:pt idx="1428">
                  <c:v>39633.291666663165</c:v>
                </c:pt>
                <c:pt idx="1429">
                  <c:v>39633.33333332988</c:v>
                </c:pt>
                <c:pt idx="1430">
                  <c:v>39633.374999996558</c:v>
                </c:pt>
                <c:pt idx="1431">
                  <c:v>39633.416666663194</c:v>
                </c:pt>
                <c:pt idx="1432">
                  <c:v>39633.458333329887</c:v>
                </c:pt>
                <c:pt idx="1433">
                  <c:v>39633.499999996537</c:v>
                </c:pt>
                <c:pt idx="1434">
                  <c:v>39633.541666663172</c:v>
                </c:pt>
                <c:pt idx="1435">
                  <c:v>39633.583333329865</c:v>
                </c:pt>
                <c:pt idx="1436">
                  <c:v>39633.624999996529</c:v>
                </c:pt>
                <c:pt idx="1437">
                  <c:v>39633.666666663165</c:v>
                </c:pt>
                <c:pt idx="1438">
                  <c:v>39633.708333329843</c:v>
                </c:pt>
                <c:pt idx="1439">
                  <c:v>39633.749999996522</c:v>
                </c:pt>
                <c:pt idx="1440">
                  <c:v>39633.791666663143</c:v>
                </c:pt>
                <c:pt idx="1441">
                  <c:v>39633.833333329843</c:v>
                </c:pt>
                <c:pt idx="1442">
                  <c:v>39633.874999996529</c:v>
                </c:pt>
                <c:pt idx="1443">
                  <c:v>39633.916666663165</c:v>
                </c:pt>
                <c:pt idx="1444">
                  <c:v>39633.958333329851</c:v>
                </c:pt>
                <c:pt idx="1445">
                  <c:v>39633.999999996493</c:v>
                </c:pt>
                <c:pt idx="1446">
                  <c:v>39634.041666663143</c:v>
                </c:pt>
                <c:pt idx="1447">
                  <c:v>39634.083333329836</c:v>
                </c:pt>
                <c:pt idx="1448">
                  <c:v>39634.124999996493</c:v>
                </c:pt>
                <c:pt idx="1449">
                  <c:v>39634.166666663128</c:v>
                </c:pt>
                <c:pt idx="1450">
                  <c:v>39634.208333329829</c:v>
                </c:pt>
                <c:pt idx="1451">
                  <c:v>39634.249999996493</c:v>
                </c:pt>
                <c:pt idx="1452">
                  <c:v>39634.291666663106</c:v>
                </c:pt>
                <c:pt idx="1453">
                  <c:v>39634.333333329821</c:v>
                </c:pt>
                <c:pt idx="1454">
                  <c:v>39634.3749999965</c:v>
                </c:pt>
                <c:pt idx="1455">
                  <c:v>39634.416666663135</c:v>
                </c:pt>
                <c:pt idx="1456">
                  <c:v>39634.458333329829</c:v>
                </c:pt>
                <c:pt idx="1457">
                  <c:v>39634.499999996478</c:v>
                </c:pt>
                <c:pt idx="1458">
                  <c:v>39634.541666663114</c:v>
                </c:pt>
                <c:pt idx="1459">
                  <c:v>39634.583333329792</c:v>
                </c:pt>
                <c:pt idx="1460">
                  <c:v>39634.624999996471</c:v>
                </c:pt>
                <c:pt idx="1461">
                  <c:v>39634.666666663106</c:v>
                </c:pt>
                <c:pt idx="1462">
                  <c:v>39634.708333329792</c:v>
                </c:pt>
                <c:pt idx="1463">
                  <c:v>39634.749999996449</c:v>
                </c:pt>
                <c:pt idx="1464">
                  <c:v>39634.791666663077</c:v>
                </c:pt>
                <c:pt idx="1465">
                  <c:v>39634.833333329792</c:v>
                </c:pt>
                <c:pt idx="1466">
                  <c:v>39634.874999996457</c:v>
                </c:pt>
                <c:pt idx="1467">
                  <c:v>39634.916666663106</c:v>
                </c:pt>
                <c:pt idx="1468">
                  <c:v>39634.9583333298</c:v>
                </c:pt>
                <c:pt idx="1469">
                  <c:v>39634.999999996442</c:v>
                </c:pt>
                <c:pt idx="1470">
                  <c:v>39635.041666663077</c:v>
                </c:pt>
                <c:pt idx="1471">
                  <c:v>39635.083333329763</c:v>
                </c:pt>
                <c:pt idx="1472">
                  <c:v>39635.124999996442</c:v>
                </c:pt>
                <c:pt idx="1473">
                  <c:v>39635.16666666307</c:v>
                </c:pt>
                <c:pt idx="1474">
                  <c:v>39635.208333329763</c:v>
                </c:pt>
                <c:pt idx="1475">
                  <c:v>39635.249999996435</c:v>
                </c:pt>
                <c:pt idx="1476">
                  <c:v>39635.291666663055</c:v>
                </c:pt>
                <c:pt idx="1477">
                  <c:v>39635.333333329749</c:v>
                </c:pt>
                <c:pt idx="1478">
                  <c:v>39635.374999996435</c:v>
                </c:pt>
                <c:pt idx="1479">
                  <c:v>39635.416666663077</c:v>
                </c:pt>
                <c:pt idx="1480">
                  <c:v>39635.458333329756</c:v>
                </c:pt>
                <c:pt idx="1481">
                  <c:v>39635.499999996413</c:v>
                </c:pt>
                <c:pt idx="1482">
                  <c:v>39635.541666663048</c:v>
                </c:pt>
                <c:pt idx="1483">
                  <c:v>39635.583333329741</c:v>
                </c:pt>
                <c:pt idx="1484">
                  <c:v>39635.624999996398</c:v>
                </c:pt>
                <c:pt idx="1485">
                  <c:v>39635.666666663034</c:v>
                </c:pt>
                <c:pt idx="1486">
                  <c:v>39635.708333329741</c:v>
                </c:pt>
                <c:pt idx="1487">
                  <c:v>39635.749999996391</c:v>
                </c:pt>
                <c:pt idx="1488">
                  <c:v>39635.791666663019</c:v>
                </c:pt>
                <c:pt idx="1489">
                  <c:v>39635.833333329734</c:v>
                </c:pt>
                <c:pt idx="1490">
                  <c:v>39635.874999996406</c:v>
                </c:pt>
                <c:pt idx="1491">
                  <c:v>39635.916666663034</c:v>
                </c:pt>
                <c:pt idx="1492">
                  <c:v>39635.958333329734</c:v>
                </c:pt>
                <c:pt idx="1493">
                  <c:v>39635.999999996391</c:v>
                </c:pt>
                <c:pt idx="1494">
                  <c:v>39636.041666663019</c:v>
                </c:pt>
                <c:pt idx="1495">
                  <c:v>39636.083333329712</c:v>
                </c:pt>
                <c:pt idx="1496">
                  <c:v>39636.124999996369</c:v>
                </c:pt>
                <c:pt idx="1497">
                  <c:v>39636.166666663019</c:v>
                </c:pt>
                <c:pt idx="1498">
                  <c:v>39636.208333329698</c:v>
                </c:pt>
                <c:pt idx="1499">
                  <c:v>39636.249999996362</c:v>
                </c:pt>
                <c:pt idx="1500">
                  <c:v>39636.29166666299</c:v>
                </c:pt>
                <c:pt idx="1501">
                  <c:v>39636.333333329691</c:v>
                </c:pt>
                <c:pt idx="1502">
                  <c:v>39636.374999996377</c:v>
                </c:pt>
                <c:pt idx="1503">
                  <c:v>39636.416666663004</c:v>
                </c:pt>
                <c:pt idx="1504">
                  <c:v>39636.458333329698</c:v>
                </c:pt>
                <c:pt idx="1505">
                  <c:v>39636.499999996347</c:v>
                </c:pt>
                <c:pt idx="1506">
                  <c:v>39636.54166666299</c:v>
                </c:pt>
                <c:pt idx="1507">
                  <c:v>39636.583333329683</c:v>
                </c:pt>
                <c:pt idx="1508">
                  <c:v>39636.62499999634</c:v>
                </c:pt>
                <c:pt idx="1509">
                  <c:v>39636.66666666299</c:v>
                </c:pt>
                <c:pt idx="1510">
                  <c:v>39636.708333329669</c:v>
                </c:pt>
                <c:pt idx="1511">
                  <c:v>39636.749999996333</c:v>
                </c:pt>
                <c:pt idx="1512">
                  <c:v>39636.791666662968</c:v>
                </c:pt>
                <c:pt idx="1513">
                  <c:v>39636.833333329661</c:v>
                </c:pt>
                <c:pt idx="1514">
                  <c:v>39636.874999996347</c:v>
                </c:pt>
                <c:pt idx="1515">
                  <c:v>39636.91666666299</c:v>
                </c:pt>
                <c:pt idx="1516">
                  <c:v>39636.958333329676</c:v>
                </c:pt>
                <c:pt idx="1517">
                  <c:v>39636.999999996318</c:v>
                </c:pt>
                <c:pt idx="1518">
                  <c:v>39637.041666662975</c:v>
                </c:pt>
                <c:pt idx="1519">
                  <c:v>39637.083333329647</c:v>
                </c:pt>
                <c:pt idx="1520">
                  <c:v>39637.124999996311</c:v>
                </c:pt>
                <c:pt idx="1521">
                  <c:v>39637.166666662975</c:v>
                </c:pt>
                <c:pt idx="1522">
                  <c:v>39637.20833332964</c:v>
                </c:pt>
                <c:pt idx="1523">
                  <c:v>39637.249999996311</c:v>
                </c:pt>
                <c:pt idx="1524">
                  <c:v>39637.291666662946</c:v>
                </c:pt>
                <c:pt idx="1525">
                  <c:v>39637.333333329632</c:v>
                </c:pt>
                <c:pt idx="1526">
                  <c:v>39637.374999996318</c:v>
                </c:pt>
                <c:pt idx="1527">
                  <c:v>39637.416666662961</c:v>
                </c:pt>
                <c:pt idx="1528">
                  <c:v>39637.458333329647</c:v>
                </c:pt>
                <c:pt idx="1529">
                  <c:v>39637.499999996289</c:v>
                </c:pt>
                <c:pt idx="1530">
                  <c:v>39637.541666662954</c:v>
                </c:pt>
                <c:pt idx="1531">
                  <c:v>39637.583333329618</c:v>
                </c:pt>
                <c:pt idx="1532">
                  <c:v>39637.624999996282</c:v>
                </c:pt>
                <c:pt idx="1533">
                  <c:v>39637.666666662932</c:v>
                </c:pt>
                <c:pt idx="1534">
                  <c:v>39637.70833332961</c:v>
                </c:pt>
                <c:pt idx="1535">
                  <c:v>39637.749999996282</c:v>
                </c:pt>
                <c:pt idx="1536">
                  <c:v>39637.791666662917</c:v>
                </c:pt>
                <c:pt idx="1537">
                  <c:v>39637.833333329603</c:v>
                </c:pt>
                <c:pt idx="1538">
                  <c:v>39637.874999996289</c:v>
                </c:pt>
                <c:pt idx="1539">
                  <c:v>39637.916666662932</c:v>
                </c:pt>
                <c:pt idx="1540">
                  <c:v>39637.958333329618</c:v>
                </c:pt>
                <c:pt idx="1541">
                  <c:v>39637.99999999626</c:v>
                </c:pt>
                <c:pt idx="1542">
                  <c:v>39638.041666662924</c:v>
                </c:pt>
                <c:pt idx="1543">
                  <c:v>39638.083333329603</c:v>
                </c:pt>
                <c:pt idx="1544">
                  <c:v>39638.124999996253</c:v>
                </c:pt>
                <c:pt idx="1545">
                  <c:v>39638.166666662903</c:v>
                </c:pt>
                <c:pt idx="1546">
                  <c:v>39638.208333329596</c:v>
                </c:pt>
                <c:pt idx="1547">
                  <c:v>39638.249999996246</c:v>
                </c:pt>
                <c:pt idx="1548">
                  <c:v>39638.291666662881</c:v>
                </c:pt>
                <c:pt idx="1549">
                  <c:v>39638.333333329596</c:v>
                </c:pt>
                <c:pt idx="1550">
                  <c:v>39638.374999996253</c:v>
                </c:pt>
                <c:pt idx="1551">
                  <c:v>39638.416666662903</c:v>
                </c:pt>
                <c:pt idx="1552">
                  <c:v>39638.458333329596</c:v>
                </c:pt>
                <c:pt idx="1553">
                  <c:v>39638.499999996231</c:v>
                </c:pt>
                <c:pt idx="1554">
                  <c:v>39638.541666662881</c:v>
                </c:pt>
                <c:pt idx="1555">
                  <c:v>39638.583333329574</c:v>
                </c:pt>
                <c:pt idx="1556">
                  <c:v>39638.624999996231</c:v>
                </c:pt>
                <c:pt idx="1557">
                  <c:v>39638.666666662873</c:v>
                </c:pt>
                <c:pt idx="1558">
                  <c:v>39638.708333329567</c:v>
                </c:pt>
                <c:pt idx="1559">
                  <c:v>39638.749999996217</c:v>
                </c:pt>
                <c:pt idx="1560">
                  <c:v>39638.791666662852</c:v>
                </c:pt>
                <c:pt idx="1561">
                  <c:v>39638.83333332956</c:v>
                </c:pt>
                <c:pt idx="1562">
                  <c:v>39638.874999996224</c:v>
                </c:pt>
                <c:pt idx="1563">
                  <c:v>39638.916666662873</c:v>
                </c:pt>
                <c:pt idx="1564">
                  <c:v>39638.958333329567</c:v>
                </c:pt>
                <c:pt idx="1565">
                  <c:v>39638.999999996202</c:v>
                </c:pt>
                <c:pt idx="1566">
                  <c:v>39639.041666662852</c:v>
                </c:pt>
                <c:pt idx="1567">
                  <c:v>39639.083333329545</c:v>
                </c:pt>
                <c:pt idx="1568">
                  <c:v>39639.124999996202</c:v>
                </c:pt>
                <c:pt idx="1569">
                  <c:v>39639.166666662844</c:v>
                </c:pt>
                <c:pt idx="1570">
                  <c:v>39639.208333329538</c:v>
                </c:pt>
                <c:pt idx="1571">
                  <c:v>39639.249999996202</c:v>
                </c:pt>
                <c:pt idx="1572">
                  <c:v>39639.291666662823</c:v>
                </c:pt>
                <c:pt idx="1573">
                  <c:v>39639.33333332953</c:v>
                </c:pt>
                <c:pt idx="1574">
                  <c:v>39639.374999996209</c:v>
                </c:pt>
                <c:pt idx="1575">
                  <c:v>39639.416666662844</c:v>
                </c:pt>
                <c:pt idx="1576">
                  <c:v>39639.458333329538</c:v>
                </c:pt>
                <c:pt idx="1577">
                  <c:v>39639.499999996187</c:v>
                </c:pt>
                <c:pt idx="1578">
                  <c:v>39639.541666662823</c:v>
                </c:pt>
                <c:pt idx="1579">
                  <c:v>39639.583333329516</c:v>
                </c:pt>
                <c:pt idx="1580">
                  <c:v>39639.62499999618</c:v>
                </c:pt>
                <c:pt idx="1581">
                  <c:v>39639.666666662815</c:v>
                </c:pt>
                <c:pt idx="1582">
                  <c:v>39639.708333329509</c:v>
                </c:pt>
                <c:pt idx="1583">
                  <c:v>39639.749999996173</c:v>
                </c:pt>
                <c:pt idx="1584">
                  <c:v>39639.791666662793</c:v>
                </c:pt>
                <c:pt idx="1585">
                  <c:v>39639.833333329501</c:v>
                </c:pt>
                <c:pt idx="1586">
                  <c:v>39639.87499999618</c:v>
                </c:pt>
                <c:pt idx="1587">
                  <c:v>39639.916666662815</c:v>
                </c:pt>
                <c:pt idx="1588">
                  <c:v>39639.958333329509</c:v>
                </c:pt>
                <c:pt idx="1589">
                  <c:v>39639.999999996158</c:v>
                </c:pt>
                <c:pt idx="1590">
                  <c:v>39640.041666662793</c:v>
                </c:pt>
                <c:pt idx="1591">
                  <c:v>39640.083333329487</c:v>
                </c:pt>
                <c:pt idx="1592">
                  <c:v>39640.124999996151</c:v>
                </c:pt>
                <c:pt idx="1593">
                  <c:v>39640.166666662779</c:v>
                </c:pt>
                <c:pt idx="1594">
                  <c:v>39640.20833332948</c:v>
                </c:pt>
                <c:pt idx="1595">
                  <c:v>39640.249999996144</c:v>
                </c:pt>
                <c:pt idx="1596">
                  <c:v>39640.291666662757</c:v>
                </c:pt>
                <c:pt idx="1597">
                  <c:v>39640.333333329472</c:v>
                </c:pt>
                <c:pt idx="1598">
                  <c:v>39640.374999996151</c:v>
                </c:pt>
                <c:pt idx="1599">
                  <c:v>39640.416666662786</c:v>
                </c:pt>
                <c:pt idx="1600">
                  <c:v>39640.45833332948</c:v>
                </c:pt>
                <c:pt idx="1601">
                  <c:v>39640.499999996129</c:v>
                </c:pt>
                <c:pt idx="1602">
                  <c:v>39640.541666662764</c:v>
                </c:pt>
                <c:pt idx="1603">
                  <c:v>39640.583333329443</c:v>
                </c:pt>
                <c:pt idx="1604">
                  <c:v>39640.624999996122</c:v>
                </c:pt>
                <c:pt idx="1605">
                  <c:v>39640.666666662757</c:v>
                </c:pt>
                <c:pt idx="1606">
                  <c:v>39640.708333329443</c:v>
                </c:pt>
                <c:pt idx="1607">
                  <c:v>39640.749999996115</c:v>
                </c:pt>
                <c:pt idx="1608">
                  <c:v>39640.791666662735</c:v>
                </c:pt>
                <c:pt idx="1609">
                  <c:v>39640.833333329443</c:v>
                </c:pt>
                <c:pt idx="1610">
                  <c:v>39640.874999996115</c:v>
                </c:pt>
                <c:pt idx="1611">
                  <c:v>39640.916666662757</c:v>
                </c:pt>
                <c:pt idx="1612">
                  <c:v>39640.95833332945</c:v>
                </c:pt>
                <c:pt idx="1613">
                  <c:v>39640.999999996093</c:v>
                </c:pt>
                <c:pt idx="1614">
                  <c:v>39641.041666662728</c:v>
                </c:pt>
                <c:pt idx="1615">
                  <c:v>39641.083333329429</c:v>
                </c:pt>
                <c:pt idx="1616">
                  <c:v>39641.124999996093</c:v>
                </c:pt>
                <c:pt idx="1617">
                  <c:v>39641.166666662721</c:v>
                </c:pt>
                <c:pt idx="1618">
                  <c:v>39641.208333329421</c:v>
                </c:pt>
                <c:pt idx="1619">
                  <c:v>39641.249999996086</c:v>
                </c:pt>
                <c:pt idx="1620">
                  <c:v>39641.291666662706</c:v>
                </c:pt>
                <c:pt idx="1621">
                  <c:v>39641.333333329399</c:v>
                </c:pt>
                <c:pt idx="1622">
                  <c:v>39641.374999996093</c:v>
                </c:pt>
                <c:pt idx="1623">
                  <c:v>39641.416666662728</c:v>
                </c:pt>
                <c:pt idx="1624">
                  <c:v>39641.458333329407</c:v>
                </c:pt>
                <c:pt idx="1625">
                  <c:v>39641.499999996071</c:v>
                </c:pt>
                <c:pt idx="1626">
                  <c:v>39641.541666662699</c:v>
                </c:pt>
                <c:pt idx="1627">
                  <c:v>39641.583333329392</c:v>
                </c:pt>
                <c:pt idx="1628">
                  <c:v>39641.624999996049</c:v>
                </c:pt>
                <c:pt idx="1629">
                  <c:v>39641.666666662684</c:v>
                </c:pt>
                <c:pt idx="1630">
                  <c:v>39641.708333329392</c:v>
                </c:pt>
                <c:pt idx="1631">
                  <c:v>39641.749999996042</c:v>
                </c:pt>
                <c:pt idx="1632">
                  <c:v>39641.79166666267</c:v>
                </c:pt>
                <c:pt idx="1633">
                  <c:v>39641.833333329385</c:v>
                </c:pt>
                <c:pt idx="1634">
                  <c:v>39641.874999996056</c:v>
                </c:pt>
                <c:pt idx="1635">
                  <c:v>39641.916666662684</c:v>
                </c:pt>
                <c:pt idx="1636">
                  <c:v>39641.958333329385</c:v>
                </c:pt>
                <c:pt idx="1637">
                  <c:v>39641.999999996042</c:v>
                </c:pt>
                <c:pt idx="1638">
                  <c:v>39642.04166666267</c:v>
                </c:pt>
                <c:pt idx="1639">
                  <c:v>39642.083333329363</c:v>
                </c:pt>
                <c:pt idx="1640">
                  <c:v>39642.124999996035</c:v>
                </c:pt>
                <c:pt idx="1641">
                  <c:v>39642.16666666267</c:v>
                </c:pt>
                <c:pt idx="1642">
                  <c:v>39642.208333329349</c:v>
                </c:pt>
                <c:pt idx="1643">
                  <c:v>39642.249999996013</c:v>
                </c:pt>
                <c:pt idx="1644">
                  <c:v>39642.291666662641</c:v>
                </c:pt>
                <c:pt idx="1645">
                  <c:v>39642.333333329341</c:v>
                </c:pt>
                <c:pt idx="1646">
                  <c:v>39642.374999996035</c:v>
                </c:pt>
                <c:pt idx="1647">
                  <c:v>39642.41666666267</c:v>
                </c:pt>
                <c:pt idx="1648">
                  <c:v>39642.458333329356</c:v>
                </c:pt>
                <c:pt idx="1649">
                  <c:v>39642.499999995998</c:v>
                </c:pt>
                <c:pt idx="1650">
                  <c:v>39642.541666662633</c:v>
                </c:pt>
                <c:pt idx="1651">
                  <c:v>39642.583333329341</c:v>
                </c:pt>
                <c:pt idx="1652">
                  <c:v>39642.624999995991</c:v>
                </c:pt>
                <c:pt idx="1653">
                  <c:v>39642.666666662633</c:v>
                </c:pt>
                <c:pt idx="1654">
                  <c:v>39642.708333329319</c:v>
                </c:pt>
                <c:pt idx="1655">
                  <c:v>39642.749999995991</c:v>
                </c:pt>
                <c:pt idx="1656">
                  <c:v>39642.791666662612</c:v>
                </c:pt>
                <c:pt idx="1657">
                  <c:v>39642.833333329312</c:v>
                </c:pt>
                <c:pt idx="1658">
                  <c:v>39642.874999995998</c:v>
                </c:pt>
                <c:pt idx="1659">
                  <c:v>39642.916666662626</c:v>
                </c:pt>
                <c:pt idx="1660">
                  <c:v>39642.958333329327</c:v>
                </c:pt>
                <c:pt idx="1661">
                  <c:v>39642.999999995969</c:v>
                </c:pt>
                <c:pt idx="1662">
                  <c:v>39643.041666662604</c:v>
                </c:pt>
                <c:pt idx="1663">
                  <c:v>39643.083333329298</c:v>
                </c:pt>
                <c:pt idx="1664">
                  <c:v>39643.124999995962</c:v>
                </c:pt>
                <c:pt idx="1665">
                  <c:v>39643.166666662604</c:v>
                </c:pt>
                <c:pt idx="1666">
                  <c:v>39643.20833332929</c:v>
                </c:pt>
                <c:pt idx="1667">
                  <c:v>39643.249999995962</c:v>
                </c:pt>
                <c:pt idx="1668">
                  <c:v>39643.291666662582</c:v>
                </c:pt>
                <c:pt idx="1669">
                  <c:v>39643.333333329283</c:v>
                </c:pt>
                <c:pt idx="1670">
                  <c:v>39643.374999995969</c:v>
                </c:pt>
                <c:pt idx="1671">
                  <c:v>39643.416666662604</c:v>
                </c:pt>
                <c:pt idx="1672">
                  <c:v>39643.458333329298</c:v>
                </c:pt>
                <c:pt idx="1673">
                  <c:v>39643.49999999594</c:v>
                </c:pt>
                <c:pt idx="1674">
                  <c:v>39643.54166666259</c:v>
                </c:pt>
                <c:pt idx="1675">
                  <c:v>39643.583333329268</c:v>
                </c:pt>
                <c:pt idx="1676">
                  <c:v>39643.624999995933</c:v>
                </c:pt>
                <c:pt idx="1677">
                  <c:v>39643.666666662582</c:v>
                </c:pt>
                <c:pt idx="1678">
                  <c:v>39643.708333329261</c:v>
                </c:pt>
                <c:pt idx="1679">
                  <c:v>39643.749999995933</c:v>
                </c:pt>
                <c:pt idx="1680">
                  <c:v>39643.791666662568</c:v>
                </c:pt>
                <c:pt idx="1681">
                  <c:v>39643.833333329261</c:v>
                </c:pt>
                <c:pt idx="1682">
                  <c:v>39643.87499999594</c:v>
                </c:pt>
                <c:pt idx="1683">
                  <c:v>39643.916666662582</c:v>
                </c:pt>
                <c:pt idx="1684">
                  <c:v>39643.958333329268</c:v>
                </c:pt>
                <c:pt idx="1685">
                  <c:v>39643.999999995911</c:v>
                </c:pt>
                <c:pt idx="1686">
                  <c:v>39644.041666662575</c:v>
                </c:pt>
                <c:pt idx="1687">
                  <c:v>39644.083333329239</c:v>
                </c:pt>
                <c:pt idx="1688">
                  <c:v>39644.124999995911</c:v>
                </c:pt>
                <c:pt idx="1689">
                  <c:v>39644.166666662553</c:v>
                </c:pt>
                <c:pt idx="1690">
                  <c:v>39644.208333329232</c:v>
                </c:pt>
                <c:pt idx="1691">
                  <c:v>39644.249999995896</c:v>
                </c:pt>
                <c:pt idx="1692">
                  <c:v>39644.291666662531</c:v>
                </c:pt>
                <c:pt idx="1693">
                  <c:v>39644.333333329232</c:v>
                </c:pt>
                <c:pt idx="1694">
                  <c:v>39644.374999995904</c:v>
                </c:pt>
                <c:pt idx="1695">
                  <c:v>39644.416666662553</c:v>
                </c:pt>
                <c:pt idx="1696">
                  <c:v>39644.458333329239</c:v>
                </c:pt>
                <c:pt idx="1697">
                  <c:v>39644.499999995882</c:v>
                </c:pt>
                <c:pt idx="1698">
                  <c:v>39644.541666662531</c:v>
                </c:pt>
                <c:pt idx="1699">
                  <c:v>39644.58333332921</c:v>
                </c:pt>
                <c:pt idx="1700">
                  <c:v>39644.624999995882</c:v>
                </c:pt>
                <c:pt idx="1701">
                  <c:v>39644.666666662524</c:v>
                </c:pt>
                <c:pt idx="1702">
                  <c:v>39644.708333329203</c:v>
                </c:pt>
                <c:pt idx="1703">
                  <c:v>39644.749999995867</c:v>
                </c:pt>
                <c:pt idx="1704">
                  <c:v>39644.791666662502</c:v>
                </c:pt>
                <c:pt idx="1705">
                  <c:v>39644.833333329203</c:v>
                </c:pt>
                <c:pt idx="1706">
                  <c:v>39644.874999995875</c:v>
                </c:pt>
                <c:pt idx="1707">
                  <c:v>39644.916666662531</c:v>
                </c:pt>
                <c:pt idx="1708">
                  <c:v>39644.95833332921</c:v>
                </c:pt>
                <c:pt idx="1709">
                  <c:v>39644.999999995853</c:v>
                </c:pt>
                <c:pt idx="1710">
                  <c:v>39645.041666662502</c:v>
                </c:pt>
                <c:pt idx="1711">
                  <c:v>39645.083333329196</c:v>
                </c:pt>
                <c:pt idx="1712">
                  <c:v>39645.124999995845</c:v>
                </c:pt>
                <c:pt idx="1713">
                  <c:v>39645.166666662495</c:v>
                </c:pt>
                <c:pt idx="1714">
                  <c:v>39645.208333329196</c:v>
                </c:pt>
                <c:pt idx="1715">
                  <c:v>39645.249999995838</c:v>
                </c:pt>
                <c:pt idx="1716">
                  <c:v>39645.291666662473</c:v>
                </c:pt>
                <c:pt idx="1717">
                  <c:v>39645.333333329188</c:v>
                </c:pt>
                <c:pt idx="1718">
                  <c:v>39645.374999995845</c:v>
                </c:pt>
                <c:pt idx="1719">
                  <c:v>39645.416666662495</c:v>
                </c:pt>
                <c:pt idx="1720">
                  <c:v>39645.458333329196</c:v>
                </c:pt>
                <c:pt idx="1721">
                  <c:v>39645.499999995831</c:v>
                </c:pt>
                <c:pt idx="1722">
                  <c:v>39645.541666662473</c:v>
                </c:pt>
                <c:pt idx="1723">
                  <c:v>39645.583333329167</c:v>
                </c:pt>
                <c:pt idx="1724">
                  <c:v>39645.624999995816</c:v>
                </c:pt>
                <c:pt idx="1725">
                  <c:v>39645.666666662466</c:v>
                </c:pt>
                <c:pt idx="1726">
                  <c:v>39645.708333329159</c:v>
                </c:pt>
                <c:pt idx="1727">
                  <c:v>39645.749999995809</c:v>
                </c:pt>
                <c:pt idx="1728">
                  <c:v>39645.791666662444</c:v>
                </c:pt>
                <c:pt idx="1729">
                  <c:v>39645.833333329152</c:v>
                </c:pt>
                <c:pt idx="1730">
                  <c:v>39645.874999995816</c:v>
                </c:pt>
                <c:pt idx="1731">
                  <c:v>39645.916666662466</c:v>
                </c:pt>
                <c:pt idx="1732">
                  <c:v>39645.958333329159</c:v>
                </c:pt>
                <c:pt idx="1733">
                  <c:v>39645.999999995794</c:v>
                </c:pt>
                <c:pt idx="1734">
                  <c:v>39646.041666662444</c:v>
                </c:pt>
                <c:pt idx="1735">
                  <c:v>39646.083333329138</c:v>
                </c:pt>
                <c:pt idx="1736">
                  <c:v>39646.124999995787</c:v>
                </c:pt>
                <c:pt idx="1737">
                  <c:v>39646.166666662437</c:v>
                </c:pt>
                <c:pt idx="1738">
                  <c:v>39646.20833332913</c:v>
                </c:pt>
                <c:pt idx="1739">
                  <c:v>39646.24999999578</c:v>
                </c:pt>
                <c:pt idx="1740">
                  <c:v>39646.291666662415</c:v>
                </c:pt>
                <c:pt idx="1741">
                  <c:v>39646.333333329123</c:v>
                </c:pt>
                <c:pt idx="1742">
                  <c:v>39646.374999995787</c:v>
                </c:pt>
                <c:pt idx="1743">
                  <c:v>39646.416666662437</c:v>
                </c:pt>
                <c:pt idx="1744">
                  <c:v>39646.45833332913</c:v>
                </c:pt>
                <c:pt idx="1745">
                  <c:v>39646.499999995765</c:v>
                </c:pt>
                <c:pt idx="1746">
                  <c:v>39646.541666662415</c:v>
                </c:pt>
                <c:pt idx="1747">
                  <c:v>39646.583333329108</c:v>
                </c:pt>
                <c:pt idx="1748">
                  <c:v>39646.624999995758</c:v>
                </c:pt>
                <c:pt idx="1749">
                  <c:v>39646.666666662408</c:v>
                </c:pt>
                <c:pt idx="1750">
                  <c:v>39646.708333329101</c:v>
                </c:pt>
                <c:pt idx="1751">
                  <c:v>39646.749999995751</c:v>
                </c:pt>
                <c:pt idx="1752">
                  <c:v>39646.791666662386</c:v>
                </c:pt>
                <c:pt idx="1753">
                  <c:v>39646.833333329094</c:v>
                </c:pt>
                <c:pt idx="1754">
                  <c:v>39646.874999995758</c:v>
                </c:pt>
                <c:pt idx="1755">
                  <c:v>39646.916666662408</c:v>
                </c:pt>
                <c:pt idx="1756">
                  <c:v>39646.958333329101</c:v>
                </c:pt>
                <c:pt idx="1757">
                  <c:v>39646.999999995736</c:v>
                </c:pt>
                <c:pt idx="1758">
                  <c:v>39647.041666662379</c:v>
                </c:pt>
                <c:pt idx="1759">
                  <c:v>39647.083333329079</c:v>
                </c:pt>
                <c:pt idx="1760">
                  <c:v>39647.124999995729</c:v>
                </c:pt>
                <c:pt idx="1761">
                  <c:v>39647.166666662371</c:v>
                </c:pt>
                <c:pt idx="1762">
                  <c:v>39647.208333329072</c:v>
                </c:pt>
                <c:pt idx="1763">
                  <c:v>39647.249999995722</c:v>
                </c:pt>
                <c:pt idx="1764">
                  <c:v>39647.291666662357</c:v>
                </c:pt>
                <c:pt idx="1765">
                  <c:v>39647.333333329065</c:v>
                </c:pt>
                <c:pt idx="1766">
                  <c:v>39647.374999995729</c:v>
                </c:pt>
                <c:pt idx="1767">
                  <c:v>39647.416666662379</c:v>
                </c:pt>
                <c:pt idx="1768">
                  <c:v>39647.458333329065</c:v>
                </c:pt>
                <c:pt idx="1769">
                  <c:v>39647.499999995707</c:v>
                </c:pt>
                <c:pt idx="1770">
                  <c:v>39647.541666662357</c:v>
                </c:pt>
                <c:pt idx="1771">
                  <c:v>39647.583333329043</c:v>
                </c:pt>
                <c:pt idx="1772">
                  <c:v>39647.6249999957</c:v>
                </c:pt>
                <c:pt idx="1773">
                  <c:v>39647.66666666235</c:v>
                </c:pt>
                <c:pt idx="1774">
                  <c:v>39647.708333329043</c:v>
                </c:pt>
                <c:pt idx="1775">
                  <c:v>39647.749999995685</c:v>
                </c:pt>
                <c:pt idx="1776">
                  <c:v>39647.79166666232</c:v>
                </c:pt>
                <c:pt idx="1777">
                  <c:v>39647.833333329036</c:v>
                </c:pt>
                <c:pt idx="1778">
                  <c:v>39647.874999995693</c:v>
                </c:pt>
                <c:pt idx="1779">
                  <c:v>39647.91666666235</c:v>
                </c:pt>
                <c:pt idx="1780">
                  <c:v>39647.958333329043</c:v>
                </c:pt>
                <c:pt idx="1781">
                  <c:v>39647.999999995678</c:v>
                </c:pt>
                <c:pt idx="1782">
                  <c:v>39648.04166666232</c:v>
                </c:pt>
                <c:pt idx="1783">
                  <c:v>39648.083333329021</c:v>
                </c:pt>
                <c:pt idx="1784">
                  <c:v>39648.124999995671</c:v>
                </c:pt>
                <c:pt idx="1785">
                  <c:v>39648.16666666232</c:v>
                </c:pt>
                <c:pt idx="1786">
                  <c:v>39648.208333329014</c:v>
                </c:pt>
                <c:pt idx="1787">
                  <c:v>39648.249999995664</c:v>
                </c:pt>
                <c:pt idx="1788">
                  <c:v>39648.291666662291</c:v>
                </c:pt>
                <c:pt idx="1789">
                  <c:v>39648.333333329007</c:v>
                </c:pt>
                <c:pt idx="1790">
                  <c:v>39648.374999995671</c:v>
                </c:pt>
                <c:pt idx="1791">
                  <c:v>39648.41666666232</c:v>
                </c:pt>
                <c:pt idx="1792">
                  <c:v>39648.458333329021</c:v>
                </c:pt>
                <c:pt idx="1793">
                  <c:v>39648.499999995634</c:v>
                </c:pt>
                <c:pt idx="1794">
                  <c:v>39648.541666662284</c:v>
                </c:pt>
                <c:pt idx="1795">
                  <c:v>39648.583333328999</c:v>
                </c:pt>
                <c:pt idx="1796">
                  <c:v>39648.624999995634</c:v>
                </c:pt>
                <c:pt idx="1797">
                  <c:v>39648.666666662284</c:v>
                </c:pt>
                <c:pt idx="1798">
                  <c:v>39648.708333328999</c:v>
                </c:pt>
                <c:pt idx="1799">
                  <c:v>39648.749999995634</c:v>
                </c:pt>
                <c:pt idx="1800">
                  <c:v>39648.791666662262</c:v>
                </c:pt>
                <c:pt idx="1801">
                  <c:v>39648.833333328985</c:v>
                </c:pt>
                <c:pt idx="1802">
                  <c:v>39648.874999995642</c:v>
                </c:pt>
                <c:pt idx="1803">
                  <c:v>39648.916666662284</c:v>
                </c:pt>
                <c:pt idx="1804">
                  <c:v>39648.958333328999</c:v>
                </c:pt>
                <c:pt idx="1805">
                  <c:v>39648.99999999562</c:v>
                </c:pt>
                <c:pt idx="1806">
                  <c:v>39649.04166666227</c:v>
                </c:pt>
                <c:pt idx="1807">
                  <c:v>39649.08333332897</c:v>
                </c:pt>
                <c:pt idx="1808">
                  <c:v>39649.124999995605</c:v>
                </c:pt>
                <c:pt idx="1809">
                  <c:v>39649.166666662262</c:v>
                </c:pt>
                <c:pt idx="1810">
                  <c:v>39649.208333328956</c:v>
                </c:pt>
                <c:pt idx="1811">
                  <c:v>39649.249999995605</c:v>
                </c:pt>
                <c:pt idx="1812">
                  <c:v>39649.29166666224</c:v>
                </c:pt>
                <c:pt idx="1813">
                  <c:v>39649.333333328956</c:v>
                </c:pt>
                <c:pt idx="1814">
                  <c:v>39649.374999995613</c:v>
                </c:pt>
                <c:pt idx="1815">
                  <c:v>39649.416666662255</c:v>
                </c:pt>
                <c:pt idx="1816">
                  <c:v>39649.458333328963</c:v>
                </c:pt>
                <c:pt idx="1817">
                  <c:v>39649.499999995591</c:v>
                </c:pt>
                <c:pt idx="1818">
                  <c:v>39649.541666662233</c:v>
                </c:pt>
                <c:pt idx="1819">
                  <c:v>39649.583333328941</c:v>
                </c:pt>
                <c:pt idx="1820">
                  <c:v>39649.624999995583</c:v>
                </c:pt>
                <c:pt idx="1821">
                  <c:v>39649.666666662219</c:v>
                </c:pt>
                <c:pt idx="1822">
                  <c:v>39649.708333328927</c:v>
                </c:pt>
                <c:pt idx="1823">
                  <c:v>39649.749999995583</c:v>
                </c:pt>
                <c:pt idx="1824">
                  <c:v>39649.791666662197</c:v>
                </c:pt>
                <c:pt idx="1825">
                  <c:v>39649.833333328927</c:v>
                </c:pt>
                <c:pt idx="1826">
                  <c:v>39649.874999995591</c:v>
                </c:pt>
                <c:pt idx="1827">
                  <c:v>39649.916666662226</c:v>
                </c:pt>
                <c:pt idx="1828">
                  <c:v>39649.958333328927</c:v>
                </c:pt>
                <c:pt idx="1829">
                  <c:v>39649.999999995562</c:v>
                </c:pt>
                <c:pt idx="1830">
                  <c:v>39650.041666662204</c:v>
                </c:pt>
                <c:pt idx="1831">
                  <c:v>39650.083333328905</c:v>
                </c:pt>
                <c:pt idx="1832">
                  <c:v>39650.124999995562</c:v>
                </c:pt>
                <c:pt idx="1833">
                  <c:v>39650.166666662197</c:v>
                </c:pt>
                <c:pt idx="1834">
                  <c:v>39650.208333328897</c:v>
                </c:pt>
                <c:pt idx="1835">
                  <c:v>39650.249999995547</c:v>
                </c:pt>
                <c:pt idx="1836">
                  <c:v>39650.291666662175</c:v>
                </c:pt>
                <c:pt idx="1837">
                  <c:v>39650.333333328897</c:v>
                </c:pt>
                <c:pt idx="1838">
                  <c:v>39650.374999995554</c:v>
                </c:pt>
                <c:pt idx="1839">
                  <c:v>39650.416666662204</c:v>
                </c:pt>
                <c:pt idx="1840">
                  <c:v>39650.458333328897</c:v>
                </c:pt>
                <c:pt idx="1841">
                  <c:v>39650.499999995533</c:v>
                </c:pt>
                <c:pt idx="1842">
                  <c:v>39650.541666662182</c:v>
                </c:pt>
                <c:pt idx="1843">
                  <c:v>39650.583333328876</c:v>
                </c:pt>
                <c:pt idx="1844">
                  <c:v>39650.624999995533</c:v>
                </c:pt>
                <c:pt idx="1845">
                  <c:v>39650.666666662175</c:v>
                </c:pt>
                <c:pt idx="1846">
                  <c:v>39650.708333328876</c:v>
                </c:pt>
                <c:pt idx="1847">
                  <c:v>39650.749999995518</c:v>
                </c:pt>
                <c:pt idx="1848">
                  <c:v>39650.791666662153</c:v>
                </c:pt>
                <c:pt idx="1849">
                  <c:v>39650.833333328868</c:v>
                </c:pt>
                <c:pt idx="1850">
                  <c:v>39650.874999995525</c:v>
                </c:pt>
                <c:pt idx="1851">
                  <c:v>39650.916666662182</c:v>
                </c:pt>
                <c:pt idx="1852">
                  <c:v>39650.958333328876</c:v>
                </c:pt>
                <c:pt idx="1853">
                  <c:v>39650.999999995503</c:v>
                </c:pt>
                <c:pt idx="1854">
                  <c:v>39651.041666662153</c:v>
                </c:pt>
                <c:pt idx="1855">
                  <c:v>39651.083333328846</c:v>
                </c:pt>
                <c:pt idx="1856">
                  <c:v>39651.124999995496</c:v>
                </c:pt>
                <c:pt idx="1857">
                  <c:v>39651.166666662146</c:v>
                </c:pt>
                <c:pt idx="1858">
                  <c:v>39651.208333328846</c:v>
                </c:pt>
                <c:pt idx="1859">
                  <c:v>39651.249999995489</c:v>
                </c:pt>
                <c:pt idx="1860">
                  <c:v>39651.291666662124</c:v>
                </c:pt>
                <c:pt idx="1861">
                  <c:v>39651.333333328839</c:v>
                </c:pt>
                <c:pt idx="1862">
                  <c:v>39651.374999995496</c:v>
                </c:pt>
                <c:pt idx="1863">
                  <c:v>39651.416666662146</c:v>
                </c:pt>
                <c:pt idx="1864">
                  <c:v>39651.458333328846</c:v>
                </c:pt>
                <c:pt idx="1865">
                  <c:v>39651.499999995482</c:v>
                </c:pt>
                <c:pt idx="1866">
                  <c:v>39651.541666662124</c:v>
                </c:pt>
                <c:pt idx="1867">
                  <c:v>39651.583333328817</c:v>
                </c:pt>
                <c:pt idx="1868">
                  <c:v>39651.624999995467</c:v>
                </c:pt>
                <c:pt idx="1869">
                  <c:v>39651.666666662124</c:v>
                </c:pt>
                <c:pt idx="1870">
                  <c:v>39651.70833332881</c:v>
                </c:pt>
                <c:pt idx="1871">
                  <c:v>39651.74999999546</c:v>
                </c:pt>
                <c:pt idx="1872">
                  <c:v>39651.791666662102</c:v>
                </c:pt>
                <c:pt idx="1873">
                  <c:v>39651.833333328803</c:v>
                </c:pt>
                <c:pt idx="1874">
                  <c:v>39651.874999995467</c:v>
                </c:pt>
                <c:pt idx="1875">
                  <c:v>39651.916666662117</c:v>
                </c:pt>
                <c:pt idx="1876">
                  <c:v>39651.95833332881</c:v>
                </c:pt>
                <c:pt idx="1877">
                  <c:v>39651.999999995445</c:v>
                </c:pt>
                <c:pt idx="1878">
                  <c:v>39652.041666662095</c:v>
                </c:pt>
                <c:pt idx="1879">
                  <c:v>39652.083333328796</c:v>
                </c:pt>
                <c:pt idx="1880">
                  <c:v>39652.124999995438</c:v>
                </c:pt>
                <c:pt idx="1881">
                  <c:v>39652.166666662088</c:v>
                </c:pt>
                <c:pt idx="1882">
                  <c:v>39652.208333328788</c:v>
                </c:pt>
                <c:pt idx="1883">
                  <c:v>39652.249999995431</c:v>
                </c:pt>
                <c:pt idx="1884">
                  <c:v>39652.291666662066</c:v>
                </c:pt>
                <c:pt idx="1885">
                  <c:v>39652.333333328774</c:v>
                </c:pt>
                <c:pt idx="1886">
                  <c:v>39652.374999995438</c:v>
                </c:pt>
                <c:pt idx="1887">
                  <c:v>39652.416666662088</c:v>
                </c:pt>
                <c:pt idx="1888">
                  <c:v>39652.458333328781</c:v>
                </c:pt>
                <c:pt idx="1889">
                  <c:v>39652.499999995416</c:v>
                </c:pt>
                <c:pt idx="1890">
                  <c:v>39652.541666662066</c:v>
                </c:pt>
                <c:pt idx="1891">
                  <c:v>39652.583333328759</c:v>
                </c:pt>
                <c:pt idx="1892">
                  <c:v>39652.624999995409</c:v>
                </c:pt>
                <c:pt idx="1893">
                  <c:v>39652.666666662059</c:v>
                </c:pt>
                <c:pt idx="1894">
                  <c:v>39652.708333328752</c:v>
                </c:pt>
                <c:pt idx="1895">
                  <c:v>39652.749999995402</c:v>
                </c:pt>
                <c:pt idx="1896">
                  <c:v>39652.791666662037</c:v>
                </c:pt>
                <c:pt idx="1897">
                  <c:v>39652.833333328745</c:v>
                </c:pt>
                <c:pt idx="1898">
                  <c:v>39652.874999995409</c:v>
                </c:pt>
                <c:pt idx="1899">
                  <c:v>39652.916666662059</c:v>
                </c:pt>
                <c:pt idx="1900">
                  <c:v>39652.958333328752</c:v>
                </c:pt>
                <c:pt idx="1901">
                  <c:v>39652.999999995387</c:v>
                </c:pt>
                <c:pt idx="1902">
                  <c:v>39653.041666662037</c:v>
                </c:pt>
                <c:pt idx="1903">
                  <c:v>39653.08333332873</c:v>
                </c:pt>
                <c:pt idx="1904">
                  <c:v>39653.12499999538</c:v>
                </c:pt>
                <c:pt idx="1905">
                  <c:v>39653.166666662029</c:v>
                </c:pt>
                <c:pt idx="1906">
                  <c:v>39653.208333328723</c:v>
                </c:pt>
                <c:pt idx="1907">
                  <c:v>39653.249999995372</c:v>
                </c:pt>
                <c:pt idx="1908">
                  <c:v>39653.291666662008</c:v>
                </c:pt>
                <c:pt idx="1909">
                  <c:v>39653.333333328716</c:v>
                </c:pt>
                <c:pt idx="1910">
                  <c:v>39653.37499999538</c:v>
                </c:pt>
                <c:pt idx="1911">
                  <c:v>39653.416666662029</c:v>
                </c:pt>
                <c:pt idx="1912">
                  <c:v>39653.458333328723</c:v>
                </c:pt>
                <c:pt idx="1913">
                  <c:v>39653.499999995358</c:v>
                </c:pt>
                <c:pt idx="1914">
                  <c:v>39653.541666662008</c:v>
                </c:pt>
                <c:pt idx="1915">
                  <c:v>39653.583333328701</c:v>
                </c:pt>
                <c:pt idx="1916">
                  <c:v>39653.624999995351</c:v>
                </c:pt>
                <c:pt idx="1917">
                  <c:v>39653.666666662</c:v>
                </c:pt>
                <c:pt idx="1918">
                  <c:v>39653.708333328694</c:v>
                </c:pt>
                <c:pt idx="1919">
                  <c:v>39653.749999995336</c:v>
                </c:pt>
                <c:pt idx="1920">
                  <c:v>39653.791666661971</c:v>
                </c:pt>
                <c:pt idx="1921">
                  <c:v>39653.833333328686</c:v>
                </c:pt>
                <c:pt idx="1922">
                  <c:v>39653.874999995343</c:v>
                </c:pt>
                <c:pt idx="1923">
                  <c:v>39653.916666662</c:v>
                </c:pt>
                <c:pt idx="1924">
                  <c:v>39653.958333328694</c:v>
                </c:pt>
                <c:pt idx="1925">
                  <c:v>39653.999999995329</c:v>
                </c:pt>
                <c:pt idx="1926">
                  <c:v>39654.041666661971</c:v>
                </c:pt>
                <c:pt idx="1927">
                  <c:v>39654.083333328672</c:v>
                </c:pt>
                <c:pt idx="1928">
                  <c:v>39654.124999995322</c:v>
                </c:pt>
                <c:pt idx="1929">
                  <c:v>39654.166666661971</c:v>
                </c:pt>
                <c:pt idx="1930">
                  <c:v>39654.208333328665</c:v>
                </c:pt>
                <c:pt idx="1931">
                  <c:v>39654.249999995314</c:v>
                </c:pt>
                <c:pt idx="1932">
                  <c:v>39654.291666661949</c:v>
                </c:pt>
                <c:pt idx="1933">
                  <c:v>39654.333333328643</c:v>
                </c:pt>
                <c:pt idx="1934">
                  <c:v>39654.374999995322</c:v>
                </c:pt>
                <c:pt idx="1935">
                  <c:v>39654.416666661971</c:v>
                </c:pt>
                <c:pt idx="1936">
                  <c:v>39654.458333328665</c:v>
                </c:pt>
                <c:pt idx="1937">
                  <c:v>39654.4999999953</c:v>
                </c:pt>
                <c:pt idx="1938">
                  <c:v>39654.541666661949</c:v>
                </c:pt>
                <c:pt idx="1939">
                  <c:v>39654.583333328643</c:v>
                </c:pt>
                <c:pt idx="1940">
                  <c:v>39654.624999995285</c:v>
                </c:pt>
                <c:pt idx="1941">
                  <c:v>39654.666666661935</c:v>
                </c:pt>
                <c:pt idx="1942">
                  <c:v>39654.708333328635</c:v>
                </c:pt>
                <c:pt idx="1943">
                  <c:v>39654.749999995285</c:v>
                </c:pt>
                <c:pt idx="1944">
                  <c:v>39654.791666661913</c:v>
                </c:pt>
                <c:pt idx="1945">
                  <c:v>39654.833333328628</c:v>
                </c:pt>
                <c:pt idx="1946">
                  <c:v>39654.874999995292</c:v>
                </c:pt>
                <c:pt idx="1947">
                  <c:v>39654.916666661935</c:v>
                </c:pt>
                <c:pt idx="1948">
                  <c:v>39654.958333328635</c:v>
                </c:pt>
                <c:pt idx="1949">
                  <c:v>39654.999999995271</c:v>
                </c:pt>
                <c:pt idx="1950">
                  <c:v>39655.04166666192</c:v>
                </c:pt>
                <c:pt idx="1951">
                  <c:v>39655.083333328614</c:v>
                </c:pt>
                <c:pt idx="1952">
                  <c:v>39655.124999995256</c:v>
                </c:pt>
                <c:pt idx="1953">
                  <c:v>39655.166666661913</c:v>
                </c:pt>
                <c:pt idx="1954">
                  <c:v>39655.208333328606</c:v>
                </c:pt>
                <c:pt idx="1955">
                  <c:v>39655.249999995256</c:v>
                </c:pt>
                <c:pt idx="1956">
                  <c:v>39655.291666661891</c:v>
                </c:pt>
                <c:pt idx="1957">
                  <c:v>39655.333333328606</c:v>
                </c:pt>
                <c:pt idx="1958">
                  <c:v>39655.374999995249</c:v>
                </c:pt>
                <c:pt idx="1959">
                  <c:v>39655.416666661906</c:v>
                </c:pt>
                <c:pt idx="1960">
                  <c:v>39655.458333328614</c:v>
                </c:pt>
                <c:pt idx="1961">
                  <c:v>39655.499999995234</c:v>
                </c:pt>
                <c:pt idx="1962">
                  <c:v>39655.541666661884</c:v>
                </c:pt>
                <c:pt idx="1963">
                  <c:v>39655.583333328599</c:v>
                </c:pt>
                <c:pt idx="1964">
                  <c:v>39655.624999995234</c:v>
                </c:pt>
                <c:pt idx="1965">
                  <c:v>39655.666666661877</c:v>
                </c:pt>
                <c:pt idx="1966">
                  <c:v>39655.708333328585</c:v>
                </c:pt>
                <c:pt idx="1967">
                  <c:v>39655.749999995227</c:v>
                </c:pt>
                <c:pt idx="1968">
                  <c:v>39655.791666661848</c:v>
                </c:pt>
                <c:pt idx="1969">
                  <c:v>39655.833333328585</c:v>
                </c:pt>
                <c:pt idx="1970">
                  <c:v>39655.874999995234</c:v>
                </c:pt>
                <c:pt idx="1971">
                  <c:v>39655.916666661884</c:v>
                </c:pt>
                <c:pt idx="1972">
                  <c:v>39655.958333328577</c:v>
                </c:pt>
                <c:pt idx="1973">
                  <c:v>39655.999999995205</c:v>
                </c:pt>
                <c:pt idx="1974">
                  <c:v>39656.041666661855</c:v>
                </c:pt>
                <c:pt idx="1975">
                  <c:v>39656.083333328555</c:v>
                </c:pt>
                <c:pt idx="1976">
                  <c:v>39656.124999995205</c:v>
                </c:pt>
                <c:pt idx="1977">
                  <c:v>39656.166666661848</c:v>
                </c:pt>
                <c:pt idx="1978">
                  <c:v>39656.208333328555</c:v>
                </c:pt>
                <c:pt idx="1979">
                  <c:v>39656.249999995198</c:v>
                </c:pt>
                <c:pt idx="1980">
                  <c:v>39656.291666661818</c:v>
                </c:pt>
                <c:pt idx="1981">
                  <c:v>39656.333333328548</c:v>
                </c:pt>
                <c:pt idx="1982">
                  <c:v>39656.374999995205</c:v>
                </c:pt>
                <c:pt idx="1983">
                  <c:v>39656.416666661855</c:v>
                </c:pt>
                <c:pt idx="1984">
                  <c:v>39656.458333328555</c:v>
                </c:pt>
                <c:pt idx="1985">
                  <c:v>39656.499999995183</c:v>
                </c:pt>
                <c:pt idx="1986">
                  <c:v>39656.541666661818</c:v>
                </c:pt>
                <c:pt idx="1987">
                  <c:v>39656.583333328526</c:v>
                </c:pt>
                <c:pt idx="1988">
                  <c:v>39656.624999995183</c:v>
                </c:pt>
                <c:pt idx="1989">
                  <c:v>39656.666666661818</c:v>
                </c:pt>
                <c:pt idx="1990">
                  <c:v>39656.708333328526</c:v>
                </c:pt>
                <c:pt idx="1991">
                  <c:v>39656.749999995169</c:v>
                </c:pt>
                <c:pt idx="1992">
                  <c:v>39656.791666661789</c:v>
                </c:pt>
                <c:pt idx="1993">
                  <c:v>39656.833333328519</c:v>
                </c:pt>
                <c:pt idx="1994">
                  <c:v>39656.874999995176</c:v>
                </c:pt>
                <c:pt idx="1995">
                  <c:v>39656.916666661826</c:v>
                </c:pt>
                <c:pt idx="1996">
                  <c:v>39656.958333328526</c:v>
                </c:pt>
                <c:pt idx="1997">
                  <c:v>39656.999999995161</c:v>
                </c:pt>
                <c:pt idx="1998">
                  <c:v>39657.041666661797</c:v>
                </c:pt>
                <c:pt idx="1999">
                  <c:v>39657.083333328497</c:v>
                </c:pt>
                <c:pt idx="2000">
                  <c:v>39657.124999995147</c:v>
                </c:pt>
                <c:pt idx="2001">
                  <c:v>39657.166666661782</c:v>
                </c:pt>
                <c:pt idx="2002">
                  <c:v>39657.208333328497</c:v>
                </c:pt>
                <c:pt idx="2003">
                  <c:v>39657.24999999514</c:v>
                </c:pt>
                <c:pt idx="2004">
                  <c:v>39657.291666661768</c:v>
                </c:pt>
                <c:pt idx="2005">
                  <c:v>39657.33333332849</c:v>
                </c:pt>
                <c:pt idx="2006">
                  <c:v>39657.374999995147</c:v>
                </c:pt>
                <c:pt idx="2007">
                  <c:v>39657.416666661782</c:v>
                </c:pt>
                <c:pt idx="2008">
                  <c:v>39657.458333328497</c:v>
                </c:pt>
                <c:pt idx="2009">
                  <c:v>39657.499999995132</c:v>
                </c:pt>
                <c:pt idx="2010">
                  <c:v>39657.541666661768</c:v>
                </c:pt>
                <c:pt idx="2011">
                  <c:v>39657.583333328475</c:v>
                </c:pt>
                <c:pt idx="2012">
                  <c:v>39657.624999995118</c:v>
                </c:pt>
                <c:pt idx="2013">
                  <c:v>39657.666666661753</c:v>
                </c:pt>
                <c:pt idx="2014">
                  <c:v>39657.708333328468</c:v>
                </c:pt>
                <c:pt idx="2015">
                  <c:v>39657.749999995111</c:v>
                </c:pt>
                <c:pt idx="2016">
                  <c:v>39657.791666661738</c:v>
                </c:pt>
                <c:pt idx="2017">
                  <c:v>39657.833333328454</c:v>
                </c:pt>
                <c:pt idx="2018">
                  <c:v>39657.874999995118</c:v>
                </c:pt>
                <c:pt idx="2019">
                  <c:v>39657.916666661753</c:v>
                </c:pt>
                <c:pt idx="2020">
                  <c:v>39657.958333328461</c:v>
                </c:pt>
                <c:pt idx="2021">
                  <c:v>39657.999999995096</c:v>
                </c:pt>
                <c:pt idx="2022">
                  <c:v>39658.041666661731</c:v>
                </c:pt>
                <c:pt idx="2023">
                  <c:v>39658.083333328446</c:v>
                </c:pt>
                <c:pt idx="2024">
                  <c:v>39658.124999995089</c:v>
                </c:pt>
                <c:pt idx="2025">
                  <c:v>39658.166666661724</c:v>
                </c:pt>
                <c:pt idx="2026">
                  <c:v>39658.208333328439</c:v>
                </c:pt>
                <c:pt idx="2027">
                  <c:v>39658.249999995081</c:v>
                </c:pt>
                <c:pt idx="2028">
                  <c:v>39658.291666661709</c:v>
                </c:pt>
                <c:pt idx="2029">
                  <c:v>39658.333333328424</c:v>
                </c:pt>
                <c:pt idx="2030">
                  <c:v>39658.374999995096</c:v>
                </c:pt>
                <c:pt idx="2031">
                  <c:v>39658.416666661724</c:v>
                </c:pt>
                <c:pt idx="2032">
                  <c:v>39658.458333328432</c:v>
                </c:pt>
                <c:pt idx="2033">
                  <c:v>39658.499999995067</c:v>
                </c:pt>
                <c:pt idx="2034">
                  <c:v>39658.541666661702</c:v>
                </c:pt>
                <c:pt idx="2035">
                  <c:v>39658.58333332841</c:v>
                </c:pt>
                <c:pt idx="2036">
                  <c:v>39658.62499999506</c:v>
                </c:pt>
                <c:pt idx="2037">
                  <c:v>39658.666666661702</c:v>
                </c:pt>
                <c:pt idx="2038">
                  <c:v>39658.708333328403</c:v>
                </c:pt>
                <c:pt idx="2039">
                  <c:v>39658.749999995052</c:v>
                </c:pt>
                <c:pt idx="2040">
                  <c:v>39658.791666661673</c:v>
                </c:pt>
                <c:pt idx="2041">
                  <c:v>39658.833333328395</c:v>
                </c:pt>
                <c:pt idx="2042">
                  <c:v>39658.87499999506</c:v>
                </c:pt>
                <c:pt idx="2043">
                  <c:v>39658.916666661695</c:v>
                </c:pt>
                <c:pt idx="2044">
                  <c:v>39658.95833332841</c:v>
                </c:pt>
                <c:pt idx="2045">
                  <c:v>39658.999999995038</c:v>
                </c:pt>
                <c:pt idx="2046">
                  <c:v>39659.041666661673</c:v>
                </c:pt>
                <c:pt idx="2047">
                  <c:v>39659.083333328388</c:v>
                </c:pt>
                <c:pt idx="2048">
                  <c:v>39659.124999995031</c:v>
                </c:pt>
                <c:pt idx="2049">
                  <c:v>39659.166666661666</c:v>
                </c:pt>
                <c:pt idx="2050">
                  <c:v>39659.208333328374</c:v>
                </c:pt>
                <c:pt idx="2051">
                  <c:v>39659.249999995023</c:v>
                </c:pt>
                <c:pt idx="2052">
                  <c:v>39659.291666661644</c:v>
                </c:pt>
                <c:pt idx="2053">
                  <c:v>39659.333333328366</c:v>
                </c:pt>
                <c:pt idx="2054">
                  <c:v>39659.374999995031</c:v>
                </c:pt>
                <c:pt idx="2055">
                  <c:v>39659.416666661666</c:v>
                </c:pt>
                <c:pt idx="2056">
                  <c:v>39659.458333328374</c:v>
                </c:pt>
                <c:pt idx="2057">
                  <c:v>39659.499999995009</c:v>
                </c:pt>
                <c:pt idx="2058">
                  <c:v>39659.541666661644</c:v>
                </c:pt>
                <c:pt idx="2059">
                  <c:v>39659.583333328352</c:v>
                </c:pt>
                <c:pt idx="2060">
                  <c:v>39659.624999995001</c:v>
                </c:pt>
                <c:pt idx="2061">
                  <c:v>39659.666666661637</c:v>
                </c:pt>
                <c:pt idx="2062">
                  <c:v>39659.708333328344</c:v>
                </c:pt>
                <c:pt idx="2063">
                  <c:v>39659.749999995001</c:v>
                </c:pt>
                <c:pt idx="2064">
                  <c:v>39659.791666661615</c:v>
                </c:pt>
                <c:pt idx="2065">
                  <c:v>39659.833333328337</c:v>
                </c:pt>
                <c:pt idx="2066">
                  <c:v>39659.874999995009</c:v>
                </c:pt>
                <c:pt idx="2067">
                  <c:v>39659.916666661637</c:v>
                </c:pt>
                <c:pt idx="2068">
                  <c:v>39659.958333328344</c:v>
                </c:pt>
                <c:pt idx="2069">
                  <c:v>39659.999999994994</c:v>
                </c:pt>
                <c:pt idx="2070">
                  <c:v>39660.041666661615</c:v>
                </c:pt>
                <c:pt idx="2071">
                  <c:v>39660.083333328323</c:v>
                </c:pt>
                <c:pt idx="2072">
                  <c:v>39660.124999994987</c:v>
                </c:pt>
                <c:pt idx="2073">
                  <c:v>39660.166666661607</c:v>
                </c:pt>
                <c:pt idx="2074">
                  <c:v>39660.208333328315</c:v>
                </c:pt>
                <c:pt idx="2075">
                  <c:v>39660.24999999498</c:v>
                </c:pt>
                <c:pt idx="2076">
                  <c:v>39660.291666661586</c:v>
                </c:pt>
                <c:pt idx="2077">
                  <c:v>39660.333333328308</c:v>
                </c:pt>
                <c:pt idx="2078">
                  <c:v>39660.374999994987</c:v>
                </c:pt>
                <c:pt idx="2079">
                  <c:v>39660.416666661607</c:v>
                </c:pt>
                <c:pt idx="2080">
                  <c:v>39660.458333328315</c:v>
                </c:pt>
                <c:pt idx="2081">
                  <c:v>39660.499999994965</c:v>
                </c:pt>
                <c:pt idx="2082">
                  <c:v>39660.541666661586</c:v>
                </c:pt>
                <c:pt idx="2083">
                  <c:v>39660.583333328294</c:v>
                </c:pt>
                <c:pt idx="2084">
                  <c:v>39660.624999994943</c:v>
                </c:pt>
                <c:pt idx="2085">
                  <c:v>39660.666666661578</c:v>
                </c:pt>
                <c:pt idx="2086">
                  <c:v>39660.708333328286</c:v>
                </c:pt>
                <c:pt idx="2087">
                  <c:v>39660.749999994943</c:v>
                </c:pt>
                <c:pt idx="2088">
                  <c:v>39660.791666661564</c:v>
                </c:pt>
                <c:pt idx="2089">
                  <c:v>39660.833333328279</c:v>
                </c:pt>
                <c:pt idx="2090">
                  <c:v>39660.87499999495</c:v>
                </c:pt>
                <c:pt idx="2091">
                  <c:v>39660.916666661586</c:v>
                </c:pt>
                <c:pt idx="2092">
                  <c:v>39660.958333328286</c:v>
                </c:pt>
                <c:pt idx="2093">
                  <c:v>39660.999999994936</c:v>
                </c:pt>
                <c:pt idx="2094">
                  <c:v>39661.041666661571</c:v>
                </c:pt>
                <c:pt idx="2095">
                  <c:v>39661.083333328264</c:v>
                </c:pt>
                <c:pt idx="2096">
                  <c:v>39661.124999994929</c:v>
                </c:pt>
                <c:pt idx="2097">
                  <c:v>39661.166666661564</c:v>
                </c:pt>
                <c:pt idx="2098">
                  <c:v>39661.208333328243</c:v>
                </c:pt>
                <c:pt idx="2099">
                  <c:v>39661.249999994921</c:v>
                </c:pt>
                <c:pt idx="2100">
                  <c:v>39661.291666661542</c:v>
                </c:pt>
                <c:pt idx="2101">
                  <c:v>39661.333333328243</c:v>
                </c:pt>
                <c:pt idx="2102">
                  <c:v>39661.374999994929</c:v>
                </c:pt>
                <c:pt idx="2103">
                  <c:v>39661.416666661564</c:v>
                </c:pt>
                <c:pt idx="2104">
                  <c:v>39661.45833332825</c:v>
                </c:pt>
                <c:pt idx="2105">
                  <c:v>39661.499999994892</c:v>
                </c:pt>
                <c:pt idx="2106">
                  <c:v>39661.541666661535</c:v>
                </c:pt>
                <c:pt idx="2107">
                  <c:v>39661.583333328235</c:v>
                </c:pt>
                <c:pt idx="2108">
                  <c:v>39661.624999994892</c:v>
                </c:pt>
                <c:pt idx="2109">
                  <c:v>39661.666666661527</c:v>
                </c:pt>
                <c:pt idx="2110">
                  <c:v>39661.708333328213</c:v>
                </c:pt>
                <c:pt idx="2111">
                  <c:v>39661.749999994892</c:v>
                </c:pt>
                <c:pt idx="2112">
                  <c:v>39661.791666661506</c:v>
                </c:pt>
                <c:pt idx="2113">
                  <c:v>39661.833333328213</c:v>
                </c:pt>
                <c:pt idx="2114">
                  <c:v>39661.8749999949</c:v>
                </c:pt>
                <c:pt idx="2115">
                  <c:v>39661.916666661535</c:v>
                </c:pt>
                <c:pt idx="2116">
                  <c:v>39661.958333328221</c:v>
                </c:pt>
                <c:pt idx="2117">
                  <c:v>39661.999999994863</c:v>
                </c:pt>
                <c:pt idx="2118">
                  <c:v>39662.041666661513</c:v>
                </c:pt>
                <c:pt idx="2119">
                  <c:v>39662.083333328206</c:v>
                </c:pt>
                <c:pt idx="2120">
                  <c:v>39662.124999994863</c:v>
                </c:pt>
                <c:pt idx="2121">
                  <c:v>39662.166666661498</c:v>
                </c:pt>
                <c:pt idx="2122">
                  <c:v>39662.208333328206</c:v>
                </c:pt>
                <c:pt idx="2123">
                  <c:v>39662.249999994849</c:v>
                </c:pt>
                <c:pt idx="2124">
                  <c:v>39662.291666661469</c:v>
                </c:pt>
                <c:pt idx="2125">
                  <c:v>39662.333333328199</c:v>
                </c:pt>
                <c:pt idx="2126">
                  <c:v>39662.374999994856</c:v>
                </c:pt>
                <c:pt idx="2127">
                  <c:v>39662.416666661506</c:v>
                </c:pt>
                <c:pt idx="2128">
                  <c:v>39662.458333328206</c:v>
                </c:pt>
                <c:pt idx="2129">
                  <c:v>39662.499999994841</c:v>
                </c:pt>
                <c:pt idx="2130">
                  <c:v>39662.541666661476</c:v>
                </c:pt>
                <c:pt idx="2131">
                  <c:v>39662.583333328184</c:v>
                </c:pt>
                <c:pt idx="2132">
                  <c:v>39662.624999994841</c:v>
                </c:pt>
                <c:pt idx="2133">
                  <c:v>39662.666666661469</c:v>
                </c:pt>
                <c:pt idx="2134">
                  <c:v>39662.708333328184</c:v>
                </c:pt>
                <c:pt idx="2135">
                  <c:v>39662.749999994834</c:v>
                </c:pt>
                <c:pt idx="2136">
                  <c:v>39662.791666661447</c:v>
                </c:pt>
                <c:pt idx="2137">
                  <c:v>39662.83333332817</c:v>
                </c:pt>
                <c:pt idx="2138">
                  <c:v>39662.874999994834</c:v>
                </c:pt>
                <c:pt idx="2139">
                  <c:v>39662.916666661476</c:v>
                </c:pt>
                <c:pt idx="2140">
                  <c:v>39662.958333328177</c:v>
                </c:pt>
                <c:pt idx="2141">
                  <c:v>39662.999999994812</c:v>
                </c:pt>
                <c:pt idx="2142">
                  <c:v>39663.041666661447</c:v>
                </c:pt>
                <c:pt idx="2143">
                  <c:v>39663.083333328148</c:v>
                </c:pt>
                <c:pt idx="2144">
                  <c:v>39663.124999994798</c:v>
                </c:pt>
                <c:pt idx="2145">
                  <c:v>39663.166666661433</c:v>
                </c:pt>
                <c:pt idx="2146">
                  <c:v>39663.208333328148</c:v>
                </c:pt>
                <c:pt idx="2147">
                  <c:v>39663.24999999479</c:v>
                </c:pt>
                <c:pt idx="2148">
                  <c:v>39663.291666661418</c:v>
                </c:pt>
                <c:pt idx="2149">
                  <c:v>39663.333333328141</c:v>
                </c:pt>
                <c:pt idx="2150">
                  <c:v>39663.374999994798</c:v>
                </c:pt>
                <c:pt idx="2151">
                  <c:v>39663.416666661433</c:v>
                </c:pt>
                <c:pt idx="2152">
                  <c:v>39663.458333328148</c:v>
                </c:pt>
                <c:pt idx="2153">
                  <c:v>39663.499999994783</c:v>
                </c:pt>
                <c:pt idx="2154">
                  <c:v>39663.541666661418</c:v>
                </c:pt>
                <c:pt idx="2155">
                  <c:v>39663.583333328126</c:v>
                </c:pt>
                <c:pt idx="2156">
                  <c:v>39663.624999994769</c:v>
                </c:pt>
                <c:pt idx="2157">
                  <c:v>39663.666666661404</c:v>
                </c:pt>
                <c:pt idx="2158">
                  <c:v>39663.708333328119</c:v>
                </c:pt>
                <c:pt idx="2159">
                  <c:v>39663.749999994761</c:v>
                </c:pt>
                <c:pt idx="2160">
                  <c:v>39663.791666661389</c:v>
                </c:pt>
                <c:pt idx="2161">
                  <c:v>39663.833333328104</c:v>
                </c:pt>
                <c:pt idx="2162">
                  <c:v>39663.874999994776</c:v>
                </c:pt>
                <c:pt idx="2163">
                  <c:v>39663.916666661404</c:v>
                </c:pt>
                <c:pt idx="2164">
                  <c:v>39663.958333328112</c:v>
                </c:pt>
                <c:pt idx="2165">
                  <c:v>39663.999999994747</c:v>
                </c:pt>
                <c:pt idx="2166">
                  <c:v>39664.041666661382</c:v>
                </c:pt>
                <c:pt idx="2167">
                  <c:v>39664.083333328097</c:v>
                </c:pt>
                <c:pt idx="2168">
                  <c:v>39664.124999994739</c:v>
                </c:pt>
                <c:pt idx="2169">
                  <c:v>39664.166666661382</c:v>
                </c:pt>
                <c:pt idx="2170">
                  <c:v>39664.20833332809</c:v>
                </c:pt>
                <c:pt idx="2171">
                  <c:v>39664.249999994732</c:v>
                </c:pt>
                <c:pt idx="2172">
                  <c:v>39664.29166666136</c:v>
                </c:pt>
                <c:pt idx="2173">
                  <c:v>39664.333333328075</c:v>
                </c:pt>
                <c:pt idx="2174">
                  <c:v>39664.374999994747</c:v>
                </c:pt>
                <c:pt idx="2175">
                  <c:v>39664.416666661375</c:v>
                </c:pt>
                <c:pt idx="2176">
                  <c:v>39664.458333328083</c:v>
                </c:pt>
                <c:pt idx="2177">
                  <c:v>39664.499999994718</c:v>
                </c:pt>
                <c:pt idx="2178">
                  <c:v>39664.541666661353</c:v>
                </c:pt>
                <c:pt idx="2179">
                  <c:v>39664.583333328061</c:v>
                </c:pt>
                <c:pt idx="2180">
                  <c:v>39664.62499999471</c:v>
                </c:pt>
                <c:pt idx="2181">
                  <c:v>39664.666666661353</c:v>
                </c:pt>
                <c:pt idx="2182">
                  <c:v>39664.708333328053</c:v>
                </c:pt>
                <c:pt idx="2183">
                  <c:v>39664.749999994703</c:v>
                </c:pt>
                <c:pt idx="2184">
                  <c:v>39664.791666661324</c:v>
                </c:pt>
                <c:pt idx="2185">
                  <c:v>39664.833333328046</c:v>
                </c:pt>
                <c:pt idx="2186">
                  <c:v>39664.87499999471</c:v>
                </c:pt>
                <c:pt idx="2187">
                  <c:v>39664.916666661346</c:v>
                </c:pt>
                <c:pt idx="2188">
                  <c:v>39664.958333328061</c:v>
                </c:pt>
                <c:pt idx="2189">
                  <c:v>39664.999999994689</c:v>
                </c:pt>
                <c:pt idx="2190">
                  <c:v>39665.041666661324</c:v>
                </c:pt>
                <c:pt idx="2191">
                  <c:v>39665.083333328039</c:v>
                </c:pt>
                <c:pt idx="2192">
                  <c:v>39665.124999994681</c:v>
                </c:pt>
                <c:pt idx="2193">
                  <c:v>39665.166666661316</c:v>
                </c:pt>
                <c:pt idx="2194">
                  <c:v>39665.208333328024</c:v>
                </c:pt>
                <c:pt idx="2195">
                  <c:v>39665.249999994681</c:v>
                </c:pt>
                <c:pt idx="2196">
                  <c:v>39665.291666661295</c:v>
                </c:pt>
                <c:pt idx="2197">
                  <c:v>39665.333333328017</c:v>
                </c:pt>
                <c:pt idx="2198">
                  <c:v>39665.374999994689</c:v>
                </c:pt>
                <c:pt idx="2199">
                  <c:v>39665.416666661324</c:v>
                </c:pt>
                <c:pt idx="2200">
                  <c:v>39665.458333328024</c:v>
                </c:pt>
                <c:pt idx="2201">
                  <c:v>39665.499999994659</c:v>
                </c:pt>
                <c:pt idx="2202">
                  <c:v>39665.541666661302</c:v>
                </c:pt>
                <c:pt idx="2203">
                  <c:v>39665.583333328002</c:v>
                </c:pt>
                <c:pt idx="2204">
                  <c:v>39665.624999994652</c:v>
                </c:pt>
                <c:pt idx="2205">
                  <c:v>39665.666666661287</c:v>
                </c:pt>
                <c:pt idx="2206">
                  <c:v>39665.708333327995</c:v>
                </c:pt>
                <c:pt idx="2207">
                  <c:v>39665.749999994645</c:v>
                </c:pt>
                <c:pt idx="2208">
                  <c:v>39665.791666661265</c:v>
                </c:pt>
                <c:pt idx="2209">
                  <c:v>39665.833333327988</c:v>
                </c:pt>
                <c:pt idx="2210">
                  <c:v>39665.874999994652</c:v>
                </c:pt>
                <c:pt idx="2211">
                  <c:v>39665.916666661287</c:v>
                </c:pt>
                <c:pt idx="2212">
                  <c:v>39665.958333327995</c:v>
                </c:pt>
                <c:pt idx="2213">
                  <c:v>39665.99999999463</c:v>
                </c:pt>
                <c:pt idx="2214">
                  <c:v>39666.041666661265</c:v>
                </c:pt>
                <c:pt idx="2215">
                  <c:v>39666.083333327973</c:v>
                </c:pt>
                <c:pt idx="2216">
                  <c:v>39666.124999994623</c:v>
                </c:pt>
                <c:pt idx="2217">
                  <c:v>39666.166666661258</c:v>
                </c:pt>
                <c:pt idx="2218">
                  <c:v>39666.208333327966</c:v>
                </c:pt>
                <c:pt idx="2219">
                  <c:v>39666.249999994616</c:v>
                </c:pt>
                <c:pt idx="2220">
                  <c:v>39666.291666661236</c:v>
                </c:pt>
                <c:pt idx="2221">
                  <c:v>39666.333333327959</c:v>
                </c:pt>
                <c:pt idx="2222">
                  <c:v>39666.374999994623</c:v>
                </c:pt>
                <c:pt idx="2223">
                  <c:v>39666.416666661258</c:v>
                </c:pt>
                <c:pt idx="2224">
                  <c:v>39666.458333327966</c:v>
                </c:pt>
                <c:pt idx="2225">
                  <c:v>39666.499999994601</c:v>
                </c:pt>
                <c:pt idx="2226">
                  <c:v>39666.541666661236</c:v>
                </c:pt>
                <c:pt idx="2227">
                  <c:v>39666.583333327944</c:v>
                </c:pt>
                <c:pt idx="2228">
                  <c:v>39666.624999994601</c:v>
                </c:pt>
                <c:pt idx="2229">
                  <c:v>39666.666666661229</c:v>
                </c:pt>
                <c:pt idx="2230">
                  <c:v>39666.708333327937</c:v>
                </c:pt>
                <c:pt idx="2231">
                  <c:v>39666.749999994601</c:v>
                </c:pt>
                <c:pt idx="2232">
                  <c:v>39666.791666661207</c:v>
                </c:pt>
                <c:pt idx="2233">
                  <c:v>39666.83333332793</c:v>
                </c:pt>
                <c:pt idx="2234">
                  <c:v>39666.874999994609</c:v>
                </c:pt>
                <c:pt idx="2235">
                  <c:v>39666.916666661229</c:v>
                </c:pt>
                <c:pt idx="2236">
                  <c:v>39666.958333327937</c:v>
                </c:pt>
                <c:pt idx="2237">
                  <c:v>39666.999999994587</c:v>
                </c:pt>
                <c:pt idx="2238">
                  <c:v>39667.041666661207</c:v>
                </c:pt>
                <c:pt idx="2239">
                  <c:v>39667.083333327915</c:v>
                </c:pt>
                <c:pt idx="2240">
                  <c:v>39667.124999994579</c:v>
                </c:pt>
                <c:pt idx="2241">
                  <c:v>39667.1666666612</c:v>
                </c:pt>
                <c:pt idx="2242">
                  <c:v>39667.208333327893</c:v>
                </c:pt>
                <c:pt idx="2243">
                  <c:v>39667.249999994572</c:v>
                </c:pt>
                <c:pt idx="2244">
                  <c:v>39667.291666661178</c:v>
                </c:pt>
                <c:pt idx="2245">
                  <c:v>39667.333333327893</c:v>
                </c:pt>
                <c:pt idx="2246">
                  <c:v>39667.374999994579</c:v>
                </c:pt>
                <c:pt idx="2247">
                  <c:v>39667.4166666612</c:v>
                </c:pt>
                <c:pt idx="2248">
                  <c:v>39667.458333327901</c:v>
                </c:pt>
                <c:pt idx="2249">
                  <c:v>39667.499999994543</c:v>
                </c:pt>
                <c:pt idx="2250">
                  <c:v>39667.541666661178</c:v>
                </c:pt>
                <c:pt idx="2251">
                  <c:v>39667.583333327886</c:v>
                </c:pt>
                <c:pt idx="2252">
                  <c:v>39667.624999994543</c:v>
                </c:pt>
                <c:pt idx="2253">
                  <c:v>39667.666666661178</c:v>
                </c:pt>
                <c:pt idx="2254">
                  <c:v>39667.708333327879</c:v>
                </c:pt>
                <c:pt idx="2255">
                  <c:v>39667.749999994543</c:v>
                </c:pt>
                <c:pt idx="2256">
                  <c:v>39667.791666661156</c:v>
                </c:pt>
                <c:pt idx="2257">
                  <c:v>39667.833333327872</c:v>
                </c:pt>
                <c:pt idx="2258">
                  <c:v>39667.87499999455</c:v>
                </c:pt>
                <c:pt idx="2259">
                  <c:v>39667.916666661185</c:v>
                </c:pt>
                <c:pt idx="2260">
                  <c:v>39667.958333327879</c:v>
                </c:pt>
                <c:pt idx="2261">
                  <c:v>39667.999999994528</c:v>
                </c:pt>
                <c:pt idx="2262">
                  <c:v>39668.041666661164</c:v>
                </c:pt>
                <c:pt idx="2263">
                  <c:v>39668.083333327842</c:v>
                </c:pt>
                <c:pt idx="2264">
                  <c:v>39668.124999994521</c:v>
                </c:pt>
                <c:pt idx="2265">
                  <c:v>39668.166666661156</c:v>
                </c:pt>
                <c:pt idx="2266">
                  <c:v>39668.208333327842</c:v>
                </c:pt>
                <c:pt idx="2267">
                  <c:v>39668.249999994499</c:v>
                </c:pt>
                <c:pt idx="2268">
                  <c:v>39668.291666661127</c:v>
                </c:pt>
                <c:pt idx="2269">
                  <c:v>39668.333333327842</c:v>
                </c:pt>
                <c:pt idx="2270">
                  <c:v>39668.374999994507</c:v>
                </c:pt>
                <c:pt idx="2271">
                  <c:v>39668.416666661156</c:v>
                </c:pt>
                <c:pt idx="2272">
                  <c:v>39668.45833332785</c:v>
                </c:pt>
                <c:pt idx="2273">
                  <c:v>39668.499999994492</c:v>
                </c:pt>
                <c:pt idx="2274">
                  <c:v>39668.541666661127</c:v>
                </c:pt>
                <c:pt idx="2275">
                  <c:v>39668.583333327813</c:v>
                </c:pt>
                <c:pt idx="2276">
                  <c:v>39668.624999994492</c:v>
                </c:pt>
                <c:pt idx="2277">
                  <c:v>39668.66666666112</c:v>
                </c:pt>
                <c:pt idx="2278">
                  <c:v>39668.708333327813</c:v>
                </c:pt>
                <c:pt idx="2279">
                  <c:v>39668.749999994485</c:v>
                </c:pt>
                <c:pt idx="2280">
                  <c:v>39668.791666661105</c:v>
                </c:pt>
                <c:pt idx="2281">
                  <c:v>39668.833333327799</c:v>
                </c:pt>
                <c:pt idx="2282">
                  <c:v>39668.874999994485</c:v>
                </c:pt>
                <c:pt idx="2283">
                  <c:v>39668.916666661127</c:v>
                </c:pt>
                <c:pt idx="2284">
                  <c:v>39668.958333327806</c:v>
                </c:pt>
                <c:pt idx="2285">
                  <c:v>39668.999999994463</c:v>
                </c:pt>
                <c:pt idx="2286">
                  <c:v>39669.041666661098</c:v>
                </c:pt>
                <c:pt idx="2287">
                  <c:v>39669.083333327791</c:v>
                </c:pt>
                <c:pt idx="2288">
                  <c:v>39669.124999994448</c:v>
                </c:pt>
                <c:pt idx="2289">
                  <c:v>39669.166666661084</c:v>
                </c:pt>
                <c:pt idx="2290">
                  <c:v>39669.208333327791</c:v>
                </c:pt>
                <c:pt idx="2291">
                  <c:v>39669.249999994441</c:v>
                </c:pt>
                <c:pt idx="2292">
                  <c:v>39669.291666661069</c:v>
                </c:pt>
                <c:pt idx="2293">
                  <c:v>39669.333333327784</c:v>
                </c:pt>
                <c:pt idx="2294">
                  <c:v>39669.374999994456</c:v>
                </c:pt>
                <c:pt idx="2295">
                  <c:v>39669.416666661084</c:v>
                </c:pt>
                <c:pt idx="2296">
                  <c:v>39669.458333327784</c:v>
                </c:pt>
                <c:pt idx="2297">
                  <c:v>39669.499999994441</c:v>
                </c:pt>
                <c:pt idx="2298">
                  <c:v>39669.541666661069</c:v>
                </c:pt>
                <c:pt idx="2299">
                  <c:v>39669.583333327762</c:v>
                </c:pt>
                <c:pt idx="2300">
                  <c:v>39669.624999994419</c:v>
                </c:pt>
                <c:pt idx="2301">
                  <c:v>39669.666666661069</c:v>
                </c:pt>
                <c:pt idx="2302">
                  <c:v>39669.708333327748</c:v>
                </c:pt>
                <c:pt idx="2303">
                  <c:v>39669.749999994412</c:v>
                </c:pt>
                <c:pt idx="2304">
                  <c:v>39669.79166666104</c:v>
                </c:pt>
                <c:pt idx="2305">
                  <c:v>39669.833333327741</c:v>
                </c:pt>
                <c:pt idx="2306">
                  <c:v>39669.874999994427</c:v>
                </c:pt>
                <c:pt idx="2307">
                  <c:v>39669.916666661054</c:v>
                </c:pt>
                <c:pt idx="2308">
                  <c:v>39669.958333327748</c:v>
                </c:pt>
                <c:pt idx="2309">
                  <c:v>39669.999999994398</c:v>
                </c:pt>
                <c:pt idx="2310">
                  <c:v>39670.041666661033</c:v>
                </c:pt>
                <c:pt idx="2311">
                  <c:v>39670.083333327733</c:v>
                </c:pt>
                <c:pt idx="2312">
                  <c:v>39670.12499999439</c:v>
                </c:pt>
                <c:pt idx="2313">
                  <c:v>39670.166666661033</c:v>
                </c:pt>
                <c:pt idx="2314">
                  <c:v>39670.208333327719</c:v>
                </c:pt>
                <c:pt idx="2315">
                  <c:v>39670.249999994383</c:v>
                </c:pt>
                <c:pt idx="2316">
                  <c:v>39670.291666661011</c:v>
                </c:pt>
                <c:pt idx="2317">
                  <c:v>39670.333333327711</c:v>
                </c:pt>
                <c:pt idx="2318">
                  <c:v>39670.374999994398</c:v>
                </c:pt>
                <c:pt idx="2319">
                  <c:v>39670.416666661025</c:v>
                </c:pt>
                <c:pt idx="2320">
                  <c:v>39670.458333327726</c:v>
                </c:pt>
                <c:pt idx="2321">
                  <c:v>39670.499999994368</c:v>
                </c:pt>
                <c:pt idx="2322">
                  <c:v>39670.541666661004</c:v>
                </c:pt>
                <c:pt idx="2323">
                  <c:v>39670.583333327697</c:v>
                </c:pt>
                <c:pt idx="2324">
                  <c:v>39670.624999994361</c:v>
                </c:pt>
                <c:pt idx="2325">
                  <c:v>39670.666666661004</c:v>
                </c:pt>
                <c:pt idx="2326">
                  <c:v>39670.70833332769</c:v>
                </c:pt>
                <c:pt idx="2327">
                  <c:v>39670.749999994361</c:v>
                </c:pt>
                <c:pt idx="2328">
                  <c:v>39670.791666660982</c:v>
                </c:pt>
                <c:pt idx="2329">
                  <c:v>39670.833333327682</c:v>
                </c:pt>
                <c:pt idx="2330">
                  <c:v>39670.874999994368</c:v>
                </c:pt>
                <c:pt idx="2331">
                  <c:v>39670.916666661004</c:v>
                </c:pt>
                <c:pt idx="2332">
                  <c:v>39670.958333327697</c:v>
                </c:pt>
                <c:pt idx="2333">
                  <c:v>39670.999999994339</c:v>
                </c:pt>
                <c:pt idx="2334">
                  <c:v>39671.041666660989</c:v>
                </c:pt>
                <c:pt idx="2335">
                  <c:v>39671.083333327668</c:v>
                </c:pt>
                <c:pt idx="2336">
                  <c:v>39671.124999994332</c:v>
                </c:pt>
                <c:pt idx="2337">
                  <c:v>39671.166666660982</c:v>
                </c:pt>
                <c:pt idx="2338">
                  <c:v>39671.208333327661</c:v>
                </c:pt>
                <c:pt idx="2339">
                  <c:v>39671.249999994332</c:v>
                </c:pt>
                <c:pt idx="2340">
                  <c:v>39671.291666660967</c:v>
                </c:pt>
                <c:pt idx="2341">
                  <c:v>39671.333333327653</c:v>
                </c:pt>
                <c:pt idx="2342">
                  <c:v>39671.374999994339</c:v>
                </c:pt>
                <c:pt idx="2343">
                  <c:v>39671.416666660982</c:v>
                </c:pt>
                <c:pt idx="2344">
                  <c:v>39671.458333327661</c:v>
                </c:pt>
                <c:pt idx="2345">
                  <c:v>39671.49999999431</c:v>
                </c:pt>
                <c:pt idx="2346">
                  <c:v>39671.541666660974</c:v>
                </c:pt>
                <c:pt idx="2347">
                  <c:v>39671.583333327639</c:v>
                </c:pt>
                <c:pt idx="2348">
                  <c:v>39671.624999994303</c:v>
                </c:pt>
                <c:pt idx="2349">
                  <c:v>39671.666666660953</c:v>
                </c:pt>
                <c:pt idx="2350">
                  <c:v>39671.708333327631</c:v>
                </c:pt>
                <c:pt idx="2351">
                  <c:v>39671.749999994296</c:v>
                </c:pt>
                <c:pt idx="2352">
                  <c:v>39671.791666660931</c:v>
                </c:pt>
                <c:pt idx="2353">
                  <c:v>39671.833333327631</c:v>
                </c:pt>
                <c:pt idx="2354">
                  <c:v>39671.874999994303</c:v>
                </c:pt>
                <c:pt idx="2355">
                  <c:v>39671.916666660953</c:v>
                </c:pt>
                <c:pt idx="2356">
                  <c:v>39671.958333327639</c:v>
                </c:pt>
                <c:pt idx="2357">
                  <c:v>39671.999999994281</c:v>
                </c:pt>
                <c:pt idx="2358">
                  <c:v>39672.041666660931</c:v>
                </c:pt>
                <c:pt idx="2359">
                  <c:v>39672.08333332761</c:v>
                </c:pt>
                <c:pt idx="2360">
                  <c:v>39672.124999994281</c:v>
                </c:pt>
                <c:pt idx="2361">
                  <c:v>39672.166666660924</c:v>
                </c:pt>
                <c:pt idx="2362">
                  <c:v>39672.208333327602</c:v>
                </c:pt>
                <c:pt idx="2363">
                  <c:v>39672.249999994267</c:v>
                </c:pt>
                <c:pt idx="2364">
                  <c:v>39672.291666660902</c:v>
                </c:pt>
                <c:pt idx="2365">
                  <c:v>39672.333333327602</c:v>
                </c:pt>
                <c:pt idx="2366">
                  <c:v>39672.374999994274</c:v>
                </c:pt>
                <c:pt idx="2367">
                  <c:v>39672.416666660931</c:v>
                </c:pt>
                <c:pt idx="2368">
                  <c:v>39672.45833332761</c:v>
                </c:pt>
                <c:pt idx="2369">
                  <c:v>39672.499999994252</c:v>
                </c:pt>
                <c:pt idx="2370">
                  <c:v>39672.541666660902</c:v>
                </c:pt>
                <c:pt idx="2371">
                  <c:v>39672.583333327595</c:v>
                </c:pt>
                <c:pt idx="2372">
                  <c:v>39672.624999994245</c:v>
                </c:pt>
                <c:pt idx="2373">
                  <c:v>39672.666666660894</c:v>
                </c:pt>
                <c:pt idx="2374">
                  <c:v>39672.708333327588</c:v>
                </c:pt>
                <c:pt idx="2375">
                  <c:v>39672.749999994237</c:v>
                </c:pt>
                <c:pt idx="2376">
                  <c:v>39672.791666660873</c:v>
                </c:pt>
                <c:pt idx="2377">
                  <c:v>39672.83333332758</c:v>
                </c:pt>
                <c:pt idx="2378">
                  <c:v>39672.874999994245</c:v>
                </c:pt>
                <c:pt idx="2379">
                  <c:v>39672.916666660894</c:v>
                </c:pt>
                <c:pt idx="2380">
                  <c:v>39672.958333327588</c:v>
                </c:pt>
                <c:pt idx="2381">
                  <c:v>39672.999999994223</c:v>
                </c:pt>
                <c:pt idx="2382">
                  <c:v>39673.041666660873</c:v>
                </c:pt>
                <c:pt idx="2383">
                  <c:v>39673.083333327566</c:v>
                </c:pt>
                <c:pt idx="2384">
                  <c:v>39673.124999994216</c:v>
                </c:pt>
                <c:pt idx="2385">
                  <c:v>39673.166666660865</c:v>
                </c:pt>
                <c:pt idx="2386">
                  <c:v>39673.208333327559</c:v>
                </c:pt>
                <c:pt idx="2387">
                  <c:v>39673.249999994208</c:v>
                </c:pt>
                <c:pt idx="2388">
                  <c:v>39673.291666660843</c:v>
                </c:pt>
                <c:pt idx="2389">
                  <c:v>39673.333333327551</c:v>
                </c:pt>
                <c:pt idx="2390">
                  <c:v>39673.374999994216</c:v>
                </c:pt>
                <c:pt idx="2391">
                  <c:v>39673.416666660865</c:v>
                </c:pt>
                <c:pt idx="2392">
                  <c:v>39673.458333327559</c:v>
                </c:pt>
                <c:pt idx="2393">
                  <c:v>39673.499999994201</c:v>
                </c:pt>
                <c:pt idx="2394">
                  <c:v>39673.541666660843</c:v>
                </c:pt>
                <c:pt idx="2395">
                  <c:v>39673.583333327537</c:v>
                </c:pt>
                <c:pt idx="2396">
                  <c:v>39673.624999994201</c:v>
                </c:pt>
                <c:pt idx="2397">
                  <c:v>39673.666666660829</c:v>
                </c:pt>
                <c:pt idx="2398">
                  <c:v>39673.70833332753</c:v>
                </c:pt>
                <c:pt idx="2399">
                  <c:v>39673.749999994194</c:v>
                </c:pt>
                <c:pt idx="2400">
                  <c:v>39673.791666660807</c:v>
                </c:pt>
                <c:pt idx="2401">
                  <c:v>39673.833333327522</c:v>
                </c:pt>
                <c:pt idx="2402">
                  <c:v>39673.874999994201</c:v>
                </c:pt>
                <c:pt idx="2403">
                  <c:v>39673.916666660836</c:v>
                </c:pt>
                <c:pt idx="2404">
                  <c:v>39673.95833332753</c:v>
                </c:pt>
                <c:pt idx="2405">
                  <c:v>39673.999999994179</c:v>
                </c:pt>
                <c:pt idx="2406">
                  <c:v>39674.041666660814</c:v>
                </c:pt>
                <c:pt idx="2407">
                  <c:v>39674.083333327493</c:v>
                </c:pt>
                <c:pt idx="2408">
                  <c:v>39674.124999994172</c:v>
                </c:pt>
                <c:pt idx="2409">
                  <c:v>39674.166666660807</c:v>
                </c:pt>
                <c:pt idx="2410">
                  <c:v>39674.208333327493</c:v>
                </c:pt>
                <c:pt idx="2411">
                  <c:v>39674.249999994165</c:v>
                </c:pt>
                <c:pt idx="2412">
                  <c:v>39674.291666660785</c:v>
                </c:pt>
                <c:pt idx="2413">
                  <c:v>39674.333333327493</c:v>
                </c:pt>
                <c:pt idx="2414">
                  <c:v>39674.374999994165</c:v>
                </c:pt>
                <c:pt idx="2415">
                  <c:v>39674.416666660807</c:v>
                </c:pt>
                <c:pt idx="2416">
                  <c:v>39674.4583333275</c:v>
                </c:pt>
                <c:pt idx="2417">
                  <c:v>39674.499999994143</c:v>
                </c:pt>
                <c:pt idx="2418">
                  <c:v>39674.541666660778</c:v>
                </c:pt>
                <c:pt idx="2419">
                  <c:v>39674.583333327479</c:v>
                </c:pt>
                <c:pt idx="2420">
                  <c:v>39674.624999994143</c:v>
                </c:pt>
                <c:pt idx="2421">
                  <c:v>39674.666666660771</c:v>
                </c:pt>
                <c:pt idx="2422">
                  <c:v>39674.708333327471</c:v>
                </c:pt>
                <c:pt idx="2423">
                  <c:v>39674.749999994136</c:v>
                </c:pt>
                <c:pt idx="2424">
                  <c:v>39674.791666660756</c:v>
                </c:pt>
                <c:pt idx="2425">
                  <c:v>39674.833333327464</c:v>
                </c:pt>
                <c:pt idx="2426">
                  <c:v>39674.874999994143</c:v>
                </c:pt>
                <c:pt idx="2427">
                  <c:v>39674.916666660778</c:v>
                </c:pt>
                <c:pt idx="2428">
                  <c:v>39674.958333327464</c:v>
                </c:pt>
                <c:pt idx="2429">
                  <c:v>39674.999999994121</c:v>
                </c:pt>
                <c:pt idx="2430">
                  <c:v>39675.041666660749</c:v>
                </c:pt>
                <c:pt idx="2431">
                  <c:v>39675.083333327442</c:v>
                </c:pt>
                <c:pt idx="2432">
                  <c:v>39675.124999994099</c:v>
                </c:pt>
                <c:pt idx="2433">
                  <c:v>39675.166666660734</c:v>
                </c:pt>
                <c:pt idx="2434">
                  <c:v>39675.208333327442</c:v>
                </c:pt>
                <c:pt idx="2435">
                  <c:v>39675.249999994092</c:v>
                </c:pt>
                <c:pt idx="2436">
                  <c:v>39675.29166666072</c:v>
                </c:pt>
                <c:pt idx="2437">
                  <c:v>39675.333333327435</c:v>
                </c:pt>
                <c:pt idx="2438">
                  <c:v>39675.374999994106</c:v>
                </c:pt>
                <c:pt idx="2439">
                  <c:v>39675.416666660734</c:v>
                </c:pt>
                <c:pt idx="2440">
                  <c:v>39675.458333327435</c:v>
                </c:pt>
                <c:pt idx="2441">
                  <c:v>39675.499999994092</c:v>
                </c:pt>
                <c:pt idx="2442">
                  <c:v>39675.54166666072</c:v>
                </c:pt>
                <c:pt idx="2443">
                  <c:v>39675.583333327413</c:v>
                </c:pt>
                <c:pt idx="2444">
                  <c:v>39675.624999994085</c:v>
                </c:pt>
                <c:pt idx="2445">
                  <c:v>39675.66666666072</c:v>
                </c:pt>
                <c:pt idx="2446">
                  <c:v>39675.708333327399</c:v>
                </c:pt>
                <c:pt idx="2447">
                  <c:v>39675.749999994063</c:v>
                </c:pt>
                <c:pt idx="2448">
                  <c:v>39675.791666660691</c:v>
                </c:pt>
                <c:pt idx="2449">
                  <c:v>39675.833333327391</c:v>
                </c:pt>
                <c:pt idx="2450">
                  <c:v>39675.874999994085</c:v>
                </c:pt>
                <c:pt idx="2451">
                  <c:v>39675.91666666072</c:v>
                </c:pt>
                <c:pt idx="2452">
                  <c:v>39675.958333327406</c:v>
                </c:pt>
                <c:pt idx="2453">
                  <c:v>39675.999999994048</c:v>
                </c:pt>
                <c:pt idx="2454">
                  <c:v>39676.041666660683</c:v>
                </c:pt>
                <c:pt idx="2455">
                  <c:v>39676.083333327391</c:v>
                </c:pt>
                <c:pt idx="2456">
                  <c:v>39676.124999994041</c:v>
                </c:pt>
                <c:pt idx="2457">
                  <c:v>39676.166666660683</c:v>
                </c:pt>
                <c:pt idx="2458">
                  <c:v>39676.208333327369</c:v>
                </c:pt>
                <c:pt idx="2459">
                  <c:v>39676.249999994041</c:v>
                </c:pt>
                <c:pt idx="2460">
                  <c:v>39676.291666660662</c:v>
                </c:pt>
                <c:pt idx="2461">
                  <c:v>39676.333333327362</c:v>
                </c:pt>
                <c:pt idx="2462">
                  <c:v>39676.374999994048</c:v>
                </c:pt>
                <c:pt idx="2463">
                  <c:v>39676.416666660676</c:v>
                </c:pt>
                <c:pt idx="2464">
                  <c:v>39676.458333327377</c:v>
                </c:pt>
                <c:pt idx="2465">
                  <c:v>39676.499999994019</c:v>
                </c:pt>
                <c:pt idx="2466">
                  <c:v>39676.541666660654</c:v>
                </c:pt>
                <c:pt idx="2467">
                  <c:v>39676.583333327348</c:v>
                </c:pt>
                <c:pt idx="2468">
                  <c:v>39676.624999994012</c:v>
                </c:pt>
                <c:pt idx="2469">
                  <c:v>39676.666666660654</c:v>
                </c:pt>
                <c:pt idx="2470">
                  <c:v>39676.70833332734</c:v>
                </c:pt>
                <c:pt idx="2471">
                  <c:v>39676.749999994012</c:v>
                </c:pt>
                <c:pt idx="2472">
                  <c:v>39676.791666660625</c:v>
                </c:pt>
                <c:pt idx="2473">
                  <c:v>39676.833333327333</c:v>
                </c:pt>
                <c:pt idx="2474">
                  <c:v>39676.874999994019</c:v>
                </c:pt>
                <c:pt idx="2475">
                  <c:v>39676.916666660654</c:v>
                </c:pt>
                <c:pt idx="2476">
                  <c:v>39676.958333327348</c:v>
                </c:pt>
                <c:pt idx="2477">
                  <c:v>39676.99999999399</c:v>
                </c:pt>
                <c:pt idx="2478">
                  <c:v>39677.041666660632</c:v>
                </c:pt>
                <c:pt idx="2479">
                  <c:v>39677.083333327319</c:v>
                </c:pt>
                <c:pt idx="2480">
                  <c:v>39677.124999993983</c:v>
                </c:pt>
                <c:pt idx="2481">
                  <c:v>39677.166666660618</c:v>
                </c:pt>
                <c:pt idx="2482">
                  <c:v>39677.208333327311</c:v>
                </c:pt>
                <c:pt idx="2483">
                  <c:v>39677.249999993983</c:v>
                </c:pt>
                <c:pt idx="2484">
                  <c:v>39677.291666660596</c:v>
                </c:pt>
                <c:pt idx="2485">
                  <c:v>39677.333333327311</c:v>
                </c:pt>
                <c:pt idx="2486">
                  <c:v>39677.37499999399</c:v>
                </c:pt>
                <c:pt idx="2487">
                  <c:v>39677.416666660625</c:v>
                </c:pt>
                <c:pt idx="2488">
                  <c:v>39677.458333327319</c:v>
                </c:pt>
                <c:pt idx="2489">
                  <c:v>39677.499999993961</c:v>
                </c:pt>
                <c:pt idx="2490">
                  <c:v>39677.541666660603</c:v>
                </c:pt>
                <c:pt idx="2491">
                  <c:v>39677.583333327289</c:v>
                </c:pt>
                <c:pt idx="2492">
                  <c:v>39677.624999993961</c:v>
                </c:pt>
                <c:pt idx="2493">
                  <c:v>39677.666666660589</c:v>
                </c:pt>
                <c:pt idx="2494">
                  <c:v>39677.708333327282</c:v>
                </c:pt>
                <c:pt idx="2495">
                  <c:v>39677.749999993946</c:v>
                </c:pt>
                <c:pt idx="2496">
                  <c:v>39677.791666660574</c:v>
                </c:pt>
                <c:pt idx="2497">
                  <c:v>39677.833333327282</c:v>
                </c:pt>
                <c:pt idx="2498">
                  <c:v>39677.874999993954</c:v>
                </c:pt>
                <c:pt idx="2499">
                  <c:v>39677.916666660596</c:v>
                </c:pt>
                <c:pt idx="2500">
                  <c:v>39677.958333327289</c:v>
                </c:pt>
                <c:pt idx="2501">
                  <c:v>39677.999999993932</c:v>
                </c:pt>
                <c:pt idx="2502">
                  <c:v>39678.041666660582</c:v>
                </c:pt>
                <c:pt idx="2503">
                  <c:v>39678.08333332726</c:v>
                </c:pt>
                <c:pt idx="2504">
                  <c:v>39678.124999993932</c:v>
                </c:pt>
                <c:pt idx="2505">
                  <c:v>39678.166666660574</c:v>
                </c:pt>
                <c:pt idx="2506">
                  <c:v>39678.208333327253</c:v>
                </c:pt>
                <c:pt idx="2507">
                  <c:v>39678.249999993917</c:v>
                </c:pt>
                <c:pt idx="2508">
                  <c:v>39678.291666660552</c:v>
                </c:pt>
                <c:pt idx="2509">
                  <c:v>39678.333333327246</c:v>
                </c:pt>
                <c:pt idx="2510">
                  <c:v>39678.374999993925</c:v>
                </c:pt>
                <c:pt idx="2511">
                  <c:v>39678.416666660582</c:v>
                </c:pt>
                <c:pt idx="2512">
                  <c:v>39678.458333327253</c:v>
                </c:pt>
                <c:pt idx="2513">
                  <c:v>39678.499999993903</c:v>
                </c:pt>
                <c:pt idx="2514">
                  <c:v>39678.541666660552</c:v>
                </c:pt>
                <c:pt idx="2515">
                  <c:v>39678.583333327231</c:v>
                </c:pt>
                <c:pt idx="2516">
                  <c:v>39678.624999993895</c:v>
                </c:pt>
                <c:pt idx="2517">
                  <c:v>39678.666666660545</c:v>
                </c:pt>
                <c:pt idx="2518">
                  <c:v>39678.708333327231</c:v>
                </c:pt>
                <c:pt idx="2519">
                  <c:v>39678.749999993888</c:v>
                </c:pt>
                <c:pt idx="2520">
                  <c:v>39678.791666660523</c:v>
                </c:pt>
                <c:pt idx="2521">
                  <c:v>39678.833333327217</c:v>
                </c:pt>
                <c:pt idx="2522">
                  <c:v>39678.874999993895</c:v>
                </c:pt>
                <c:pt idx="2523">
                  <c:v>39678.916666660545</c:v>
                </c:pt>
                <c:pt idx="2524">
                  <c:v>39678.958333327224</c:v>
                </c:pt>
                <c:pt idx="2525">
                  <c:v>39678.999999993881</c:v>
                </c:pt>
                <c:pt idx="2526">
                  <c:v>39679.041666660523</c:v>
                </c:pt>
                <c:pt idx="2527">
                  <c:v>39679.083333327202</c:v>
                </c:pt>
                <c:pt idx="2528">
                  <c:v>39679.124999993866</c:v>
                </c:pt>
                <c:pt idx="2529">
                  <c:v>39679.166666660516</c:v>
                </c:pt>
                <c:pt idx="2530">
                  <c:v>39679.208333327202</c:v>
                </c:pt>
                <c:pt idx="2531">
                  <c:v>39679.249999993859</c:v>
                </c:pt>
                <c:pt idx="2532">
                  <c:v>39679.291666660494</c:v>
                </c:pt>
                <c:pt idx="2533">
                  <c:v>39679.333333327202</c:v>
                </c:pt>
                <c:pt idx="2534">
                  <c:v>39679.374999993866</c:v>
                </c:pt>
                <c:pt idx="2535">
                  <c:v>39679.416666660516</c:v>
                </c:pt>
                <c:pt idx="2536">
                  <c:v>39679.458333327209</c:v>
                </c:pt>
                <c:pt idx="2537">
                  <c:v>39679.499999993845</c:v>
                </c:pt>
                <c:pt idx="2538">
                  <c:v>39679.541666660494</c:v>
                </c:pt>
                <c:pt idx="2539">
                  <c:v>39679.583333327188</c:v>
                </c:pt>
                <c:pt idx="2540">
                  <c:v>39679.624999993837</c:v>
                </c:pt>
                <c:pt idx="2541">
                  <c:v>39679.666666660487</c:v>
                </c:pt>
                <c:pt idx="2542">
                  <c:v>39679.70833332718</c:v>
                </c:pt>
                <c:pt idx="2543">
                  <c:v>39679.74999999383</c:v>
                </c:pt>
                <c:pt idx="2544">
                  <c:v>39679.791666660465</c:v>
                </c:pt>
                <c:pt idx="2545">
                  <c:v>39679.833333327173</c:v>
                </c:pt>
                <c:pt idx="2546">
                  <c:v>39679.874999993837</c:v>
                </c:pt>
                <c:pt idx="2547">
                  <c:v>39679.916666660487</c:v>
                </c:pt>
                <c:pt idx="2548">
                  <c:v>39679.95833332718</c:v>
                </c:pt>
                <c:pt idx="2549">
                  <c:v>39679.999999993815</c:v>
                </c:pt>
                <c:pt idx="2550">
                  <c:v>39680.041666660465</c:v>
                </c:pt>
                <c:pt idx="2551">
                  <c:v>39680.083333327158</c:v>
                </c:pt>
                <c:pt idx="2552">
                  <c:v>39680.124999993808</c:v>
                </c:pt>
                <c:pt idx="2553">
                  <c:v>39680.166666660458</c:v>
                </c:pt>
                <c:pt idx="2554">
                  <c:v>39680.208333327151</c:v>
                </c:pt>
                <c:pt idx="2555">
                  <c:v>39680.249999993801</c:v>
                </c:pt>
                <c:pt idx="2556">
                  <c:v>39680.291666660436</c:v>
                </c:pt>
                <c:pt idx="2557">
                  <c:v>39680.333333327144</c:v>
                </c:pt>
                <c:pt idx="2558">
                  <c:v>39680.374999993808</c:v>
                </c:pt>
                <c:pt idx="2559">
                  <c:v>39680.416666660458</c:v>
                </c:pt>
                <c:pt idx="2560">
                  <c:v>39680.458333327151</c:v>
                </c:pt>
                <c:pt idx="2561">
                  <c:v>39680.499999993786</c:v>
                </c:pt>
                <c:pt idx="2562">
                  <c:v>39680.541666660429</c:v>
                </c:pt>
                <c:pt idx="2563">
                  <c:v>39680.583333327129</c:v>
                </c:pt>
                <c:pt idx="2564">
                  <c:v>39680.624999993779</c:v>
                </c:pt>
                <c:pt idx="2565">
                  <c:v>39680.666666660421</c:v>
                </c:pt>
                <c:pt idx="2566">
                  <c:v>39680.708333327122</c:v>
                </c:pt>
                <c:pt idx="2567">
                  <c:v>39680.749999993772</c:v>
                </c:pt>
                <c:pt idx="2568">
                  <c:v>39680.791666660407</c:v>
                </c:pt>
                <c:pt idx="2569">
                  <c:v>39680.833333327115</c:v>
                </c:pt>
                <c:pt idx="2570">
                  <c:v>39680.874999993779</c:v>
                </c:pt>
                <c:pt idx="2571">
                  <c:v>39680.916666660429</c:v>
                </c:pt>
                <c:pt idx="2572">
                  <c:v>39680.958333327115</c:v>
                </c:pt>
                <c:pt idx="2573">
                  <c:v>39680.999999993757</c:v>
                </c:pt>
                <c:pt idx="2574">
                  <c:v>39681.041666660407</c:v>
                </c:pt>
                <c:pt idx="2575">
                  <c:v>39681.083333327093</c:v>
                </c:pt>
                <c:pt idx="2576">
                  <c:v>39681.12499999375</c:v>
                </c:pt>
                <c:pt idx="2577">
                  <c:v>39681.1666666604</c:v>
                </c:pt>
                <c:pt idx="2578">
                  <c:v>39681.208333327093</c:v>
                </c:pt>
                <c:pt idx="2579">
                  <c:v>39681.249999993735</c:v>
                </c:pt>
                <c:pt idx="2580">
                  <c:v>39681.291666660371</c:v>
                </c:pt>
                <c:pt idx="2581">
                  <c:v>39681.333333327086</c:v>
                </c:pt>
                <c:pt idx="2582">
                  <c:v>39681.374999993743</c:v>
                </c:pt>
                <c:pt idx="2583">
                  <c:v>39681.4166666604</c:v>
                </c:pt>
                <c:pt idx="2584">
                  <c:v>39681.458333327093</c:v>
                </c:pt>
                <c:pt idx="2585">
                  <c:v>39681.499999993728</c:v>
                </c:pt>
                <c:pt idx="2586">
                  <c:v>39681.541666660371</c:v>
                </c:pt>
                <c:pt idx="2587">
                  <c:v>39681.583333327071</c:v>
                </c:pt>
                <c:pt idx="2588">
                  <c:v>39681.624999993721</c:v>
                </c:pt>
                <c:pt idx="2589">
                  <c:v>39681.666666660371</c:v>
                </c:pt>
                <c:pt idx="2590">
                  <c:v>39681.708333327049</c:v>
                </c:pt>
                <c:pt idx="2591">
                  <c:v>39681.749999993714</c:v>
                </c:pt>
                <c:pt idx="2592">
                  <c:v>39681.791666660341</c:v>
                </c:pt>
                <c:pt idx="2593">
                  <c:v>39681.833333327042</c:v>
                </c:pt>
                <c:pt idx="2594">
                  <c:v>39681.874999993721</c:v>
                </c:pt>
                <c:pt idx="2595">
                  <c:v>39681.916666660371</c:v>
                </c:pt>
                <c:pt idx="2596">
                  <c:v>39681.958333327057</c:v>
                </c:pt>
                <c:pt idx="2597">
                  <c:v>39681.999999993684</c:v>
                </c:pt>
                <c:pt idx="2598">
                  <c:v>39682.041666660334</c:v>
                </c:pt>
                <c:pt idx="2599">
                  <c:v>39682.083333327042</c:v>
                </c:pt>
                <c:pt idx="2600">
                  <c:v>39682.124999993684</c:v>
                </c:pt>
                <c:pt idx="2601">
                  <c:v>39682.166666660334</c:v>
                </c:pt>
                <c:pt idx="2602">
                  <c:v>39682.208333327035</c:v>
                </c:pt>
                <c:pt idx="2603">
                  <c:v>39682.249999993684</c:v>
                </c:pt>
                <c:pt idx="2604">
                  <c:v>39682.291666660312</c:v>
                </c:pt>
                <c:pt idx="2605">
                  <c:v>39682.333333327013</c:v>
                </c:pt>
                <c:pt idx="2606">
                  <c:v>39682.374999993692</c:v>
                </c:pt>
                <c:pt idx="2607">
                  <c:v>39682.416666660334</c:v>
                </c:pt>
                <c:pt idx="2608">
                  <c:v>39682.458333327035</c:v>
                </c:pt>
                <c:pt idx="2609">
                  <c:v>39682.49999999367</c:v>
                </c:pt>
                <c:pt idx="2610">
                  <c:v>39682.54166666032</c:v>
                </c:pt>
                <c:pt idx="2611">
                  <c:v>39682.583333327013</c:v>
                </c:pt>
                <c:pt idx="2612">
                  <c:v>39682.624999993655</c:v>
                </c:pt>
                <c:pt idx="2613">
                  <c:v>39682.666666660312</c:v>
                </c:pt>
                <c:pt idx="2614">
                  <c:v>39682.708333327006</c:v>
                </c:pt>
                <c:pt idx="2615">
                  <c:v>39682.749999993655</c:v>
                </c:pt>
                <c:pt idx="2616">
                  <c:v>39682.791666660291</c:v>
                </c:pt>
                <c:pt idx="2617">
                  <c:v>39682.833333327006</c:v>
                </c:pt>
                <c:pt idx="2618">
                  <c:v>39682.874999993648</c:v>
                </c:pt>
                <c:pt idx="2619">
                  <c:v>39682.916666660305</c:v>
                </c:pt>
                <c:pt idx="2620">
                  <c:v>39682.958333327013</c:v>
                </c:pt>
                <c:pt idx="2621">
                  <c:v>39682.999999993634</c:v>
                </c:pt>
                <c:pt idx="2622">
                  <c:v>39683.041666660283</c:v>
                </c:pt>
                <c:pt idx="2623">
                  <c:v>39683.083333326991</c:v>
                </c:pt>
                <c:pt idx="2624">
                  <c:v>39683.124999993634</c:v>
                </c:pt>
                <c:pt idx="2625">
                  <c:v>39683.166666660269</c:v>
                </c:pt>
                <c:pt idx="2626">
                  <c:v>39683.208333326977</c:v>
                </c:pt>
                <c:pt idx="2627">
                  <c:v>39683.249999993626</c:v>
                </c:pt>
                <c:pt idx="2628">
                  <c:v>39683.291666660247</c:v>
                </c:pt>
                <c:pt idx="2629">
                  <c:v>39683.333333326977</c:v>
                </c:pt>
                <c:pt idx="2630">
                  <c:v>39683.374999993619</c:v>
                </c:pt>
                <c:pt idx="2631">
                  <c:v>39683.416666660276</c:v>
                </c:pt>
                <c:pt idx="2632">
                  <c:v>39683.458333326977</c:v>
                </c:pt>
                <c:pt idx="2633">
                  <c:v>39683.499999993604</c:v>
                </c:pt>
                <c:pt idx="2634">
                  <c:v>39683.541666660254</c:v>
                </c:pt>
                <c:pt idx="2635">
                  <c:v>39683.583333326955</c:v>
                </c:pt>
                <c:pt idx="2636">
                  <c:v>39683.624999993604</c:v>
                </c:pt>
                <c:pt idx="2637">
                  <c:v>39683.666666660247</c:v>
                </c:pt>
                <c:pt idx="2638">
                  <c:v>39683.708333326947</c:v>
                </c:pt>
                <c:pt idx="2639">
                  <c:v>39683.749999993597</c:v>
                </c:pt>
                <c:pt idx="2640">
                  <c:v>39683.791666660218</c:v>
                </c:pt>
                <c:pt idx="2641">
                  <c:v>39683.833333326947</c:v>
                </c:pt>
                <c:pt idx="2642">
                  <c:v>39683.874999993604</c:v>
                </c:pt>
                <c:pt idx="2643">
                  <c:v>39683.916666660254</c:v>
                </c:pt>
                <c:pt idx="2644">
                  <c:v>39683.958333326947</c:v>
                </c:pt>
                <c:pt idx="2645">
                  <c:v>39683.999999993583</c:v>
                </c:pt>
                <c:pt idx="2646">
                  <c:v>39684.041666660218</c:v>
                </c:pt>
                <c:pt idx="2647">
                  <c:v>39684.083333326926</c:v>
                </c:pt>
                <c:pt idx="2648">
                  <c:v>39684.124999993583</c:v>
                </c:pt>
                <c:pt idx="2649">
                  <c:v>39684.166666660218</c:v>
                </c:pt>
                <c:pt idx="2650">
                  <c:v>39684.208333326926</c:v>
                </c:pt>
                <c:pt idx="2651">
                  <c:v>39684.249999993568</c:v>
                </c:pt>
                <c:pt idx="2652">
                  <c:v>39684.291666660189</c:v>
                </c:pt>
                <c:pt idx="2653">
                  <c:v>39684.333333326918</c:v>
                </c:pt>
                <c:pt idx="2654">
                  <c:v>39684.374999993575</c:v>
                </c:pt>
                <c:pt idx="2655">
                  <c:v>39684.416666660225</c:v>
                </c:pt>
                <c:pt idx="2656">
                  <c:v>39684.458333326926</c:v>
                </c:pt>
                <c:pt idx="2657">
                  <c:v>39684.499999993561</c:v>
                </c:pt>
                <c:pt idx="2658">
                  <c:v>39684.541666660189</c:v>
                </c:pt>
                <c:pt idx="2659">
                  <c:v>39684.583333326897</c:v>
                </c:pt>
                <c:pt idx="2660">
                  <c:v>39684.624999993546</c:v>
                </c:pt>
                <c:pt idx="2661">
                  <c:v>39684.666666660189</c:v>
                </c:pt>
                <c:pt idx="2662">
                  <c:v>39684.708333326897</c:v>
                </c:pt>
                <c:pt idx="2663">
                  <c:v>39684.749999993539</c:v>
                </c:pt>
                <c:pt idx="2664">
                  <c:v>39684.791666660167</c:v>
                </c:pt>
                <c:pt idx="2665">
                  <c:v>39684.833333326889</c:v>
                </c:pt>
                <c:pt idx="2666">
                  <c:v>39684.874999993546</c:v>
                </c:pt>
                <c:pt idx="2667">
                  <c:v>39684.916666660196</c:v>
                </c:pt>
                <c:pt idx="2668">
                  <c:v>39684.958333326897</c:v>
                </c:pt>
                <c:pt idx="2669">
                  <c:v>39684.999999993532</c:v>
                </c:pt>
                <c:pt idx="2670">
                  <c:v>39685.041666660174</c:v>
                </c:pt>
                <c:pt idx="2671">
                  <c:v>39685.083333326867</c:v>
                </c:pt>
                <c:pt idx="2672">
                  <c:v>39685.124999993517</c:v>
                </c:pt>
                <c:pt idx="2673">
                  <c:v>39685.166666660174</c:v>
                </c:pt>
                <c:pt idx="2674">
                  <c:v>39685.20833332686</c:v>
                </c:pt>
                <c:pt idx="2675">
                  <c:v>39685.24999999351</c:v>
                </c:pt>
                <c:pt idx="2676">
                  <c:v>39685.291666660152</c:v>
                </c:pt>
                <c:pt idx="2677">
                  <c:v>39685.333333326853</c:v>
                </c:pt>
                <c:pt idx="2678">
                  <c:v>39685.374999993517</c:v>
                </c:pt>
                <c:pt idx="2679">
                  <c:v>39685.416666660167</c:v>
                </c:pt>
                <c:pt idx="2680">
                  <c:v>39685.45833332686</c:v>
                </c:pt>
                <c:pt idx="2681">
                  <c:v>39685.499999993495</c:v>
                </c:pt>
                <c:pt idx="2682">
                  <c:v>39685.541666660145</c:v>
                </c:pt>
                <c:pt idx="2683">
                  <c:v>39685.583333326846</c:v>
                </c:pt>
                <c:pt idx="2684">
                  <c:v>39685.624999993488</c:v>
                </c:pt>
                <c:pt idx="2685">
                  <c:v>39685.666666660138</c:v>
                </c:pt>
                <c:pt idx="2686">
                  <c:v>39685.708333326838</c:v>
                </c:pt>
                <c:pt idx="2687">
                  <c:v>39685.749999993481</c:v>
                </c:pt>
                <c:pt idx="2688">
                  <c:v>39685.791666660116</c:v>
                </c:pt>
                <c:pt idx="2689">
                  <c:v>39685.833333326824</c:v>
                </c:pt>
                <c:pt idx="2690">
                  <c:v>39685.874999993488</c:v>
                </c:pt>
                <c:pt idx="2691">
                  <c:v>39685.916666660138</c:v>
                </c:pt>
                <c:pt idx="2692">
                  <c:v>39685.958333326831</c:v>
                </c:pt>
                <c:pt idx="2693">
                  <c:v>39685.999999993466</c:v>
                </c:pt>
                <c:pt idx="2694">
                  <c:v>39686.041666660116</c:v>
                </c:pt>
                <c:pt idx="2695">
                  <c:v>39686.083333326809</c:v>
                </c:pt>
                <c:pt idx="2696">
                  <c:v>39686.124999993459</c:v>
                </c:pt>
                <c:pt idx="2697">
                  <c:v>39686.166666660109</c:v>
                </c:pt>
                <c:pt idx="2698">
                  <c:v>39686.208333326802</c:v>
                </c:pt>
                <c:pt idx="2699">
                  <c:v>39686.249999993452</c:v>
                </c:pt>
                <c:pt idx="2700">
                  <c:v>39686.291666660087</c:v>
                </c:pt>
                <c:pt idx="2701">
                  <c:v>39686.333333326795</c:v>
                </c:pt>
                <c:pt idx="2702">
                  <c:v>39686.374999993459</c:v>
                </c:pt>
                <c:pt idx="2703">
                  <c:v>39686.416666660109</c:v>
                </c:pt>
                <c:pt idx="2704">
                  <c:v>39686.458333326802</c:v>
                </c:pt>
                <c:pt idx="2705">
                  <c:v>39686.499999993437</c:v>
                </c:pt>
                <c:pt idx="2706">
                  <c:v>39686.541666660087</c:v>
                </c:pt>
                <c:pt idx="2707">
                  <c:v>39686.58333332678</c:v>
                </c:pt>
                <c:pt idx="2708">
                  <c:v>39686.62499999343</c:v>
                </c:pt>
                <c:pt idx="2709">
                  <c:v>39686.666666660079</c:v>
                </c:pt>
                <c:pt idx="2710">
                  <c:v>39686.708333326773</c:v>
                </c:pt>
                <c:pt idx="2711">
                  <c:v>39686.749999993423</c:v>
                </c:pt>
                <c:pt idx="2712">
                  <c:v>39686.791666660058</c:v>
                </c:pt>
                <c:pt idx="2713">
                  <c:v>39686.833333326766</c:v>
                </c:pt>
                <c:pt idx="2714">
                  <c:v>39686.87499999343</c:v>
                </c:pt>
                <c:pt idx="2715">
                  <c:v>39686.916666660079</c:v>
                </c:pt>
                <c:pt idx="2716">
                  <c:v>39686.958333326773</c:v>
                </c:pt>
                <c:pt idx="2717">
                  <c:v>39686.999999993408</c:v>
                </c:pt>
                <c:pt idx="2718">
                  <c:v>39687.041666660058</c:v>
                </c:pt>
                <c:pt idx="2719">
                  <c:v>39687.083333326751</c:v>
                </c:pt>
                <c:pt idx="2720">
                  <c:v>39687.124999993401</c:v>
                </c:pt>
                <c:pt idx="2721">
                  <c:v>39687.16666666005</c:v>
                </c:pt>
                <c:pt idx="2722">
                  <c:v>39687.208333326744</c:v>
                </c:pt>
                <c:pt idx="2723">
                  <c:v>39687.249999993386</c:v>
                </c:pt>
                <c:pt idx="2724">
                  <c:v>39687.291666660021</c:v>
                </c:pt>
                <c:pt idx="2725">
                  <c:v>39687.333333326736</c:v>
                </c:pt>
                <c:pt idx="2726">
                  <c:v>39687.374999993393</c:v>
                </c:pt>
                <c:pt idx="2727">
                  <c:v>39687.41666666005</c:v>
                </c:pt>
                <c:pt idx="2728">
                  <c:v>39687.458333326744</c:v>
                </c:pt>
                <c:pt idx="2729">
                  <c:v>39687.499999993379</c:v>
                </c:pt>
                <c:pt idx="2730">
                  <c:v>39687.541666660021</c:v>
                </c:pt>
                <c:pt idx="2731">
                  <c:v>39687.583333326722</c:v>
                </c:pt>
                <c:pt idx="2732">
                  <c:v>39687.624999993372</c:v>
                </c:pt>
                <c:pt idx="2733">
                  <c:v>39687.666666660021</c:v>
                </c:pt>
                <c:pt idx="2734">
                  <c:v>39687.708333326715</c:v>
                </c:pt>
                <c:pt idx="2735">
                  <c:v>39687.749999993364</c:v>
                </c:pt>
                <c:pt idx="2736">
                  <c:v>39687.791666659999</c:v>
                </c:pt>
                <c:pt idx="2737">
                  <c:v>39687.833333326693</c:v>
                </c:pt>
                <c:pt idx="2738">
                  <c:v>39687.874999993372</c:v>
                </c:pt>
                <c:pt idx="2739">
                  <c:v>39687.916666660021</c:v>
                </c:pt>
                <c:pt idx="2740">
                  <c:v>39687.958333326715</c:v>
                </c:pt>
                <c:pt idx="2741">
                  <c:v>39687.99999999335</c:v>
                </c:pt>
                <c:pt idx="2742">
                  <c:v>39688.041666659999</c:v>
                </c:pt>
                <c:pt idx="2743">
                  <c:v>39688.083333326693</c:v>
                </c:pt>
                <c:pt idx="2744">
                  <c:v>39688.124999993335</c:v>
                </c:pt>
                <c:pt idx="2745">
                  <c:v>39688.166666659992</c:v>
                </c:pt>
                <c:pt idx="2746">
                  <c:v>39688.208333326686</c:v>
                </c:pt>
                <c:pt idx="2747">
                  <c:v>39688.249999993335</c:v>
                </c:pt>
                <c:pt idx="2748">
                  <c:v>39688.291666659978</c:v>
                </c:pt>
                <c:pt idx="2749">
                  <c:v>39688.333333326678</c:v>
                </c:pt>
                <c:pt idx="2750">
                  <c:v>39688.374999993342</c:v>
                </c:pt>
                <c:pt idx="2751">
                  <c:v>39688.416666659992</c:v>
                </c:pt>
                <c:pt idx="2752">
                  <c:v>39688.458333326686</c:v>
                </c:pt>
                <c:pt idx="2753">
                  <c:v>39688.499999993321</c:v>
                </c:pt>
                <c:pt idx="2754">
                  <c:v>39688.541666659985</c:v>
                </c:pt>
                <c:pt idx="2755">
                  <c:v>39688.583333326649</c:v>
                </c:pt>
                <c:pt idx="2756">
                  <c:v>39688.624999993306</c:v>
                </c:pt>
                <c:pt idx="2757">
                  <c:v>39688.666666659978</c:v>
                </c:pt>
                <c:pt idx="2758">
                  <c:v>39688.708333326642</c:v>
                </c:pt>
                <c:pt idx="2759">
                  <c:v>39688.749999993306</c:v>
                </c:pt>
                <c:pt idx="2760">
                  <c:v>39688.791666659949</c:v>
                </c:pt>
                <c:pt idx="2761">
                  <c:v>39688.833333326642</c:v>
                </c:pt>
                <c:pt idx="2762">
                  <c:v>39688.874999993299</c:v>
                </c:pt>
                <c:pt idx="2763">
                  <c:v>39688.916666659963</c:v>
                </c:pt>
                <c:pt idx="2764">
                  <c:v>39688.958333326649</c:v>
                </c:pt>
                <c:pt idx="2765">
                  <c:v>39688.999999993284</c:v>
                </c:pt>
                <c:pt idx="2766">
                  <c:v>39689.041666659956</c:v>
                </c:pt>
                <c:pt idx="2767">
                  <c:v>39689.083333326635</c:v>
                </c:pt>
                <c:pt idx="2768">
                  <c:v>39689.124999993284</c:v>
                </c:pt>
                <c:pt idx="2769">
                  <c:v>39689.166666659934</c:v>
                </c:pt>
                <c:pt idx="2770">
                  <c:v>39689.208333326613</c:v>
                </c:pt>
                <c:pt idx="2771">
                  <c:v>39689.249999993277</c:v>
                </c:pt>
                <c:pt idx="2772">
                  <c:v>39689.291666659919</c:v>
                </c:pt>
                <c:pt idx="2773">
                  <c:v>39689.333333326613</c:v>
                </c:pt>
                <c:pt idx="2774">
                  <c:v>39689.374999993284</c:v>
                </c:pt>
                <c:pt idx="2775">
                  <c:v>39689.416666659941</c:v>
                </c:pt>
                <c:pt idx="2776">
                  <c:v>39689.45833332662</c:v>
                </c:pt>
                <c:pt idx="2777">
                  <c:v>39689.499999993255</c:v>
                </c:pt>
                <c:pt idx="2778">
                  <c:v>39689.541666659927</c:v>
                </c:pt>
                <c:pt idx="2779">
                  <c:v>39689.583333326605</c:v>
                </c:pt>
                <c:pt idx="2780">
                  <c:v>39689.624999993255</c:v>
                </c:pt>
                <c:pt idx="2781">
                  <c:v>39689.666666659905</c:v>
                </c:pt>
                <c:pt idx="2782">
                  <c:v>39689.708333326605</c:v>
                </c:pt>
                <c:pt idx="2783">
                  <c:v>39689.749999993233</c:v>
                </c:pt>
                <c:pt idx="2784">
                  <c:v>39689.791666659883</c:v>
                </c:pt>
                <c:pt idx="2785">
                  <c:v>39689.833333326598</c:v>
                </c:pt>
                <c:pt idx="2786">
                  <c:v>39689.874999993241</c:v>
                </c:pt>
                <c:pt idx="2787">
                  <c:v>39689.916666659912</c:v>
                </c:pt>
                <c:pt idx="2788">
                  <c:v>39689.958333326605</c:v>
                </c:pt>
                <c:pt idx="2789">
                  <c:v>39689.999999993226</c:v>
                </c:pt>
                <c:pt idx="2790">
                  <c:v>39690.041666659883</c:v>
                </c:pt>
                <c:pt idx="2791">
                  <c:v>39690.083333326576</c:v>
                </c:pt>
                <c:pt idx="2792">
                  <c:v>39690.124999993226</c:v>
                </c:pt>
                <c:pt idx="2793">
                  <c:v>39690.166666659876</c:v>
                </c:pt>
                <c:pt idx="2794">
                  <c:v>39690.208333326576</c:v>
                </c:pt>
                <c:pt idx="2795">
                  <c:v>39690.249999993204</c:v>
                </c:pt>
                <c:pt idx="2796">
                  <c:v>39690.291666659854</c:v>
                </c:pt>
                <c:pt idx="2797">
                  <c:v>39690.333333326569</c:v>
                </c:pt>
                <c:pt idx="2798">
                  <c:v>39690.374999993212</c:v>
                </c:pt>
                <c:pt idx="2799">
                  <c:v>39690.416666659883</c:v>
                </c:pt>
                <c:pt idx="2800">
                  <c:v>39690.458333326576</c:v>
                </c:pt>
                <c:pt idx="2801">
                  <c:v>39690.499999993204</c:v>
                </c:pt>
                <c:pt idx="2802">
                  <c:v>39690.541666659854</c:v>
                </c:pt>
                <c:pt idx="2803">
                  <c:v>39690.583333326547</c:v>
                </c:pt>
                <c:pt idx="2804">
                  <c:v>39690.624999993197</c:v>
                </c:pt>
                <c:pt idx="2805">
                  <c:v>39690.666666659854</c:v>
                </c:pt>
                <c:pt idx="2806">
                  <c:v>39690.708333326547</c:v>
                </c:pt>
                <c:pt idx="2807">
                  <c:v>39690.74999999319</c:v>
                </c:pt>
                <c:pt idx="2808">
                  <c:v>39690.791666659832</c:v>
                </c:pt>
                <c:pt idx="2809">
                  <c:v>39690.83333332654</c:v>
                </c:pt>
                <c:pt idx="2810">
                  <c:v>39690.874999993197</c:v>
                </c:pt>
                <c:pt idx="2811">
                  <c:v>39690.916666659847</c:v>
                </c:pt>
                <c:pt idx="2812">
                  <c:v>39690.958333326547</c:v>
                </c:pt>
                <c:pt idx="2813">
                  <c:v>39690.999999993182</c:v>
                </c:pt>
                <c:pt idx="2814">
                  <c:v>39691.041666659825</c:v>
                </c:pt>
                <c:pt idx="2815">
                  <c:v>39691.083333326525</c:v>
                </c:pt>
                <c:pt idx="2816">
                  <c:v>39691.124999993168</c:v>
                </c:pt>
                <c:pt idx="2817">
                  <c:v>39691.166666659825</c:v>
                </c:pt>
                <c:pt idx="2818">
                  <c:v>39691.208333326518</c:v>
                </c:pt>
                <c:pt idx="2819">
                  <c:v>39691.249999993161</c:v>
                </c:pt>
                <c:pt idx="2820">
                  <c:v>39691.291666659803</c:v>
                </c:pt>
                <c:pt idx="2821">
                  <c:v>39691.333333326504</c:v>
                </c:pt>
                <c:pt idx="2822">
                  <c:v>39691.374999993168</c:v>
                </c:pt>
                <c:pt idx="2823">
                  <c:v>39691.416666659818</c:v>
                </c:pt>
                <c:pt idx="2824">
                  <c:v>39691.458333326511</c:v>
                </c:pt>
                <c:pt idx="2825">
                  <c:v>39691.499999993146</c:v>
                </c:pt>
                <c:pt idx="2826">
                  <c:v>39691.541666659796</c:v>
                </c:pt>
                <c:pt idx="2827">
                  <c:v>39691.583333326496</c:v>
                </c:pt>
                <c:pt idx="2828">
                  <c:v>39691.624999993139</c:v>
                </c:pt>
                <c:pt idx="2829">
                  <c:v>39691.666666659788</c:v>
                </c:pt>
                <c:pt idx="2830">
                  <c:v>39691.708333326489</c:v>
                </c:pt>
                <c:pt idx="2831">
                  <c:v>39691.749999993131</c:v>
                </c:pt>
                <c:pt idx="2832">
                  <c:v>39691.791666659767</c:v>
                </c:pt>
                <c:pt idx="2833">
                  <c:v>39691.833333326475</c:v>
                </c:pt>
                <c:pt idx="2834">
                  <c:v>39691.874999993146</c:v>
                </c:pt>
                <c:pt idx="2835">
                  <c:v>39691.916666659788</c:v>
                </c:pt>
                <c:pt idx="2836">
                  <c:v>39691.958333326482</c:v>
                </c:pt>
                <c:pt idx="2837">
                  <c:v>39691.999999993117</c:v>
                </c:pt>
                <c:pt idx="2838">
                  <c:v>39692.041666659774</c:v>
                </c:pt>
                <c:pt idx="2839">
                  <c:v>39692.08333332646</c:v>
                </c:pt>
                <c:pt idx="2840">
                  <c:v>39692.12499999311</c:v>
                </c:pt>
                <c:pt idx="2841">
                  <c:v>39692.166666659774</c:v>
                </c:pt>
                <c:pt idx="2842">
                  <c:v>39692.208333326453</c:v>
                </c:pt>
                <c:pt idx="2843">
                  <c:v>39692.249999993102</c:v>
                </c:pt>
                <c:pt idx="2844">
                  <c:v>39692.291666659738</c:v>
                </c:pt>
                <c:pt idx="2845">
                  <c:v>39692.333333326445</c:v>
                </c:pt>
                <c:pt idx="2846">
                  <c:v>39692.37499999311</c:v>
                </c:pt>
                <c:pt idx="2847">
                  <c:v>39692.416666659759</c:v>
                </c:pt>
                <c:pt idx="2848">
                  <c:v>39692.45833332646</c:v>
                </c:pt>
                <c:pt idx="2849">
                  <c:v>39692.499999993088</c:v>
                </c:pt>
                <c:pt idx="2850">
                  <c:v>39692.541666659738</c:v>
                </c:pt>
                <c:pt idx="2851">
                  <c:v>39692.583333326438</c:v>
                </c:pt>
                <c:pt idx="2852">
                  <c:v>39692.624999993081</c:v>
                </c:pt>
                <c:pt idx="2853">
                  <c:v>39692.66666665973</c:v>
                </c:pt>
                <c:pt idx="2854">
                  <c:v>39692.708333326424</c:v>
                </c:pt>
                <c:pt idx="2855">
                  <c:v>39692.749999993073</c:v>
                </c:pt>
                <c:pt idx="2856">
                  <c:v>39692.791666659708</c:v>
                </c:pt>
                <c:pt idx="2857">
                  <c:v>39692.833333326416</c:v>
                </c:pt>
                <c:pt idx="2858">
                  <c:v>39692.874999993081</c:v>
                </c:pt>
                <c:pt idx="2859">
                  <c:v>39692.91666665973</c:v>
                </c:pt>
                <c:pt idx="2860">
                  <c:v>39692.958333326424</c:v>
                </c:pt>
                <c:pt idx="2861">
                  <c:v>39692.999999993059</c:v>
                </c:pt>
                <c:pt idx="2862">
                  <c:v>39693.041666659708</c:v>
                </c:pt>
                <c:pt idx="2863">
                  <c:v>39693.083333326402</c:v>
                </c:pt>
                <c:pt idx="2864">
                  <c:v>39693.124999993051</c:v>
                </c:pt>
                <c:pt idx="2865">
                  <c:v>39693.166666659701</c:v>
                </c:pt>
                <c:pt idx="2866">
                  <c:v>39693.208333326394</c:v>
                </c:pt>
                <c:pt idx="2867">
                  <c:v>39693.249999993044</c:v>
                </c:pt>
                <c:pt idx="2868">
                  <c:v>39693.291666659679</c:v>
                </c:pt>
                <c:pt idx="2869">
                  <c:v>39693.333333326387</c:v>
                </c:pt>
                <c:pt idx="2870">
                  <c:v>39693.374999993051</c:v>
                </c:pt>
                <c:pt idx="2871">
                  <c:v>39693.416666659701</c:v>
                </c:pt>
                <c:pt idx="2872">
                  <c:v>39693.458333326394</c:v>
                </c:pt>
                <c:pt idx="2873">
                  <c:v>39693.49999999303</c:v>
                </c:pt>
                <c:pt idx="2874">
                  <c:v>39693.541666659679</c:v>
                </c:pt>
                <c:pt idx="2875">
                  <c:v>39693.583333326373</c:v>
                </c:pt>
                <c:pt idx="2876">
                  <c:v>39693.624999993022</c:v>
                </c:pt>
                <c:pt idx="2877">
                  <c:v>39693.666666659672</c:v>
                </c:pt>
                <c:pt idx="2878">
                  <c:v>39693.708333326365</c:v>
                </c:pt>
                <c:pt idx="2879">
                  <c:v>39693.749999993015</c:v>
                </c:pt>
                <c:pt idx="2880">
                  <c:v>39693.79166665965</c:v>
                </c:pt>
                <c:pt idx="2881">
                  <c:v>39693.833333326358</c:v>
                </c:pt>
                <c:pt idx="2882">
                  <c:v>39693.874999993022</c:v>
                </c:pt>
                <c:pt idx="2883">
                  <c:v>39693.916666659672</c:v>
                </c:pt>
                <c:pt idx="2884">
                  <c:v>39693.958333326365</c:v>
                </c:pt>
                <c:pt idx="2885">
                  <c:v>39693.999999993001</c:v>
                </c:pt>
                <c:pt idx="2886">
                  <c:v>39694.04166665965</c:v>
                </c:pt>
                <c:pt idx="2887">
                  <c:v>39694.083333326344</c:v>
                </c:pt>
                <c:pt idx="2888">
                  <c:v>39694.124999992993</c:v>
                </c:pt>
                <c:pt idx="2889">
                  <c:v>39694.166666659643</c:v>
                </c:pt>
                <c:pt idx="2890">
                  <c:v>39694.208333326336</c:v>
                </c:pt>
                <c:pt idx="2891">
                  <c:v>39694.249999992993</c:v>
                </c:pt>
                <c:pt idx="2892">
                  <c:v>39694.291666659621</c:v>
                </c:pt>
                <c:pt idx="2893">
                  <c:v>39694.333333326329</c:v>
                </c:pt>
                <c:pt idx="2894">
                  <c:v>39694.374999993001</c:v>
                </c:pt>
                <c:pt idx="2895">
                  <c:v>39694.416666659636</c:v>
                </c:pt>
                <c:pt idx="2896">
                  <c:v>39694.458333326336</c:v>
                </c:pt>
                <c:pt idx="2897">
                  <c:v>39694.499999992986</c:v>
                </c:pt>
                <c:pt idx="2898">
                  <c:v>39694.541666659621</c:v>
                </c:pt>
                <c:pt idx="2899">
                  <c:v>39694.583333326314</c:v>
                </c:pt>
                <c:pt idx="2900">
                  <c:v>39694.624999992979</c:v>
                </c:pt>
                <c:pt idx="2901">
                  <c:v>39694.666666659614</c:v>
                </c:pt>
                <c:pt idx="2902">
                  <c:v>39694.708333326293</c:v>
                </c:pt>
                <c:pt idx="2903">
                  <c:v>39694.749999992971</c:v>
                </c:pt>
                <c:pt idx="2904">
                  <c:v>39694.791666659592</c:v>
                </c:pt>
                <c:pt idx="2905">
                  <c:v>39694.833333326293</c:v>
                </c:pt>
                <c:pt idx="2906">
                  <c:v>39694.874999992979</c:v>
                </c:pt>
                <c:pt idx="2907">
                  <c:v>39694.916666659614</c:v>
                </c:pt>
                <c:pt idx="2908">
                  <c:v>39694.9583333263</c:v>
                </c:pt>
                <c:pt idx="2909">
                  <c:v>39694.999999992942</c:v>
                </c:pt>
                <c:pt idx="2910">
                  <c:v>39695.041666659592</c:v>
                </c:pt>
                <c:pt idx="2911">
                  <c:v>39695.083333326285</c:v>
                </c:pt>
                <c:pt idx="2912">
                  <c:v>39695.124999992942</c:v>
                </c:pt>
                <c:pt idx="2913">
                  <c:v>39695.166666659585</c:v>
                </c:pt>
                <c:pt idx="2914">
                  <c:v>39695.208333326278</c:v>
                </c:pt>
                <c:pt idx="2915">
                  <c:v>39695.249999992942</c:v>
                </c:pt>
                <c:pt idx="2916">
                  <c:v>39695.29166665957</c:v>
                </c:pt>
                <c:pt idx="2917">
                  <c:v>39695.333333326271</c:v>
                </c:pt>
                <c:pt idx="2918">
                  <c:v>39695.37499999295</c:v>
                </c:pt>
                <c:pt idx="2919">
                  <c:v>39695.416666659592</c:v>
                </c:pt>
                <c:pt idx="2920">
                  <c:v>39695.458333326271</c:v>
                </c:pt>
                <c:pt idx="2921">
                  <c:v>39695.499999992913</c:v>
                </c:pt>
                <c:pt idx="2922">
                  <c:v>39695.541666659577</c:v>
                </c:pt>
                <c:pt idx="2923">
                  <c:v>39695.583333326242</c:v>
                </c:pt>
                <c:pt idx="2924">
                  <c:v>39695.624999992913</c:v>
                </c:pt>
                <c:pt idx="2925">
                  <c:v>39695.66666665957</c:v>
                </c:pt>
                <c:pt idx="2926">
                  <c:v>39695.708333326242</c:v>
                </c:pt>
                <c:pt idx="2927">
                  <c:v>39695.749999992899</c:v>
                </c:pt>
                <c:pt idx="2928">
                  <c:v>39695.791666659534</c:v>
                </c:pt>
                <c:pt idx="2929">
                  <c:v>39695.833333326242</c:v>
                </c:pt>
                <c:pt idx="2930">
                  <c:v>39695.874999992906</c:v>
                </c:pt>
                <c:pt idx="2931">
                  <c:v>39695.916666659563</c:v>
                </c:pt>
                <c:pt idx="2932">
                  <c:v>39695.958333326249</c:v>
                </c:pt>
                <c:pt idx="2933">
                  <c:v>39695.999999992891</c:v>
                </c:pt>
                <c:pt idx="2934">
                  <c:v>39696.041666659534</c:v>
                </c:pt>
                <c:pt idx="2935">
                  <c:v>39696.083333326213</c:v>
                </c:pt>
                <c:pt idx="2936">
                  <c:v>39696.124999992891</c:v>
                </c:pt>
                <c:pt idx="2937">
                  <c:v>39696.166666659534</c:v>
                </c:pt>
                <c:pt idx="2938">
                  <c:v>39696.208333326213</c:v>
                </c:pt>
                <c:pt idx="2939">
                  <c:v>39696.249999992884</c:v>
                </c:pt>
                <c:pt idx="2940">
                  <c:v>39696.291666659519</c:v>
                </c:pt>
                <c:pt idx="2941">
                  <c:v>39696.333333326213</c:v>
                </c:pt>
                <c:pt idx="2942">
                  <c:v>39696.374999992884</c:v>
                </c:pt>
                <c:pt idx="2943">
                  <c:v>39696.416666659541</c:v>
                </c:pt>
                <c:pt idx="2944">
                  <c:v>39696.45833332622</c:v>
                </c:pt>
                <c:pt idx="2945">
                  <c:v>39696.499999992862</c:v>
                </c:pt>
                <c:pt idx="2946">
                  <c:v>39696.541666659505</c:v>
                </c:pt>
                <c:pt idx="2947">
                  <c:v>39696.583333326198</c:v>
                </c:pt>
                <c:pt idx="2948">
                  <c:v>39696.624999992848</c:v>
                </c:pt>
                <c:pt idx="2949">
                  <c:v>39696.666666659505</c:v>
                </c:pt>
                <c:pt idx="2950">
                  <c:v>39696.708333326198</c:v>
                </c:pt>
                <c:pt idx="2951">
                  <c:v>39696.74999999284</c:v>
                </c:pt>
                <c:pt idx="2952">
                  <c:v>39696.791666659483</c:v>
                </c:pt>
                <c:pt idx="2953">
                  <c:v>39696.833333326191</c:v>
                </c:pt>
                <c:pt idx="2954">
                  <c:v>39696.874999992848</c:v>
                </c:pt>
                <c:pt idx="2955">
                  <c:v>39696.916666659497</c:v>
                </c:pt>
                <c:pt idx="2956">
                  <c:v>39696.958333326198</c:v>
                </c:pt>
                <c:pt idx="2957">
                  <c:v>39696.999999992833</c:v>
                </c:pt>
                <c:pt idx="2958">
                  <c:v>39697.041666659476</c:v>
                </c:pt>
                <c:pt idx="2959">
                  <c:v>39697.083333326176</c:v>
                </c:pt>
                <c:pt idx="2960">
                  <c:v>39697.124999992819</c:v>
                </c:pt>
                <c:pt idx="2961">
                  <c:v>39697.166666659476</c:v>
                </c:pt>
                <c:pt idx="2962">
                  <c:v>39697.208333326169</c:v>
                </c:pt>
                <c:pt idx="2963">
                  <c:v>39697.249999992811</c:v>
                </c:pt>
                <c:pt idx="2964">
                  <c:v>39697.291666659454</c:v>
                </c:pt>
                <c:pt idx="2965">
                  <c:v>39697.333333326154</c:v>
                </c:pt>
                <c:pt idx="2966">
                  <c:v>39697.374999992826</c:v>
                </c:pt>
                <c:pt idx="2967">
                  <c:v>39697.416666659468</c:v>
                </c:pt>
                <c:pt idx="2968">
                  <c:v>39697.458333326162</c:v>
                </c:pt>
                <c:pt idx="2969">
                  <c:v>39697.499999992797</c:v>
                </c:pt>
                <c:pt idx="2970">
                  <c:v>39697.541666659454</c:v>
                </c:pt>
                <c:pt idx="2971">
                  <c:v>39697.583333326147</c:v>
                </c:pt>
                <c:pt idx="2972">
                  <c:v>39697.62499999279</c:v>
                </c:pt>
                <c:pt idx="2973">
                  <c:v>39697.666666659454</c:v>
                </c:pt>
                <c:pt idx="2974">
                  <c:v>39697.70833332614</c:v>
                </c:pt>
                <c:pt idx="2975">
                  <c:v>39697.749999992782</c:v>
                </c:pt>
                <c:pt idx="2976">
                  <c:v>39697.791666659417</c:v>
                </c:pt>
                <c:pt idx="2977">
                  <c:v>39697.833333326125</c:v>
                </c:pt>
                <c:pt idx="2978">
                  <c:v>39697.874999992797</c:v>
                </c:pt>
                <c:pt idx="2979">
                  <c:v>39697.916666659439</c:v>
                </c:pt>
                <c:pt idx="2980">
                  <c:v>39697.958333326133</c:v>
                </c:pt>
                <c:pt idx="2981">
                  <c:v>39697.999999992768</c:v>
                </c:pt>
                <c:pt idx="2982">
                  <c:v>39698.041666659425</c:v>
                </c:pt>
                <c:pt idx="2983">
                  <c:v>39698.083333326111</c:v>
                </c:pt>
                <c:pt idx="2984">
                  <c:v>39698.12499999276</c:v>
                </c:pt>
                <c:pt idx="2985">
                  <c:v>39698.166666659425</c:v>
                </c:pt>
                <c:pt idx="2986">
                  <c:v>39698.208333326103</c:v>
                </c:pt>
                <c:pt idx="2987">
                  <c:v>39698.249999992753</c:v>
                </c:pt>
                <c:pt idx="2988">
                  <c:v>39698.291666659388</c:v>
                </c:pt>
                <c:pt idx="2989">
                  <c:v>39698.333333326096</c:v>
                </c:pt>
                <c:pt idx="2990">
                  <c:v>39698.37499999276</c:v>
                </c:pt>
                <c:pt idx="2991">
                  <c:v>39698.41666665941</c:v>
                </c:pt>
                <c:pt idx="2992">
                  <c:v>39698.458333326111</c:v>
                </c:pt>
                <c:pt idx="2993">
                  <c:v>39698.499999992739</c:v>
                </c:pt>
                <c:pt idx="2994">
                  <c:v>39698.541666659388</c:v>
                </c:pt>
                <c:pt idx="2995">
                  <c:v>39698.583333326089</c:v>
                </c:pt>
                <c:pt idx="2996">
                  <c:v>39698.624999992731</c:v>
                </c:pt>
                <c:pt idx="2997">
                  <c:v>39698.666666659381</c:v>
                </c:pt>
                <c:pt idx="2998">
                  <c:v>39698.708333326074</c:v>
                </c:pt>
                <c:pt idx="2999">
                  <c:v>39698.749999992731</c:v>
                </c:pt>
                <c:pt idx="3000">
                  <c:v>39698.791666659366</c:v>
                </c:pt>
                <c:pt idx="3001">
                  <c:v>39698.833333326067</c:v>
                </c:pt>
                <c:pt idx="3002">
                  <c:v>39698.874999992739</c:v>
                </c:pt>
                <c:pt idx="3003">
                  <c:v>39698.916666659381</c:v>
                </c:pt>
                <c:pt idx="3004">
                  <c:v>39698.958333326074</c:v>
                </c:pt>
                <c:pt idx="3005">
                  <c:v>39698.999999992709</c:v>
                </c:pt>
                <c:pt idx="3006">
                  <c:v>39699.041666659374</c:v>
                </c:pt>
                <c:pt idx="3007">
                  <c:v>39699.083333326053</c:v>
                </c:pt>
                <c:pt idx="3008">
                  <c:v>39699.124999992702</c:v>
                </c:pt>
                <c:pt idx="3009">
                  <c:v>39699.166666659352</c:v>
                </c:pt>
                <c:pt idx="3010">
                  <c:v>39699.208333326045</c:v>
                </c:pt>
                <c:pt idx="3011">
                  <c:v>39699.249999992695</c:v>
                </c:pt>
                <c:pt idx="3012">
                  <c:v>39699.29166665933</c:v>
                </c:pt>
                <c:pt idx="3013">
                  <c:v>39699.333333326038</c:v>
                </c:pt>
                <c:pt idx="3014">
                  <c:v>39699.374999992702</c:v>
                </c:pt>
                <c:pt idx="3015">
                  <c:v>39699.416666659352</c:v>
                </c:pt>
                <c:pt idx="3016">
                  <c:v>39699.458333326045</c:v>
                </c:pt>
                <c:pt idx="3017">
                  <c:v>39699.49999999268</c:v>
                </c:pt>
                <c:pt idx="3018">
                  <c:v>39699.54166665933</c:v>
                </c:pt>
                <c:pt idx="3019">
                  <c:v>39699.583333326023</c:v>
                </c:pt>
                <c:pt idx="3020">
                  <c:v>39699.624999992673</c:v>
                </c:pt>
                <c:pt idx="3021">
                  <c:v>39699.666666659323</c:v>
                </c:pt>
                <c:pt idx="3022">
                  <c:v>39699.708333326016</c:v>
                </c:pt>
                <c:pt idx="3023">
                  <c:v>39699.749999992666</c:v>
                </c:pt>
                <c:pt idx="3024">
                  <c:v>39699.791666659301</c:v>
                </c:pt>
                <c:pt idx="3025">
                  <c:v>39699.833333326009</c:v>
                </c:pt>
                <c:pt idx="3026">
                  <c:v>39699.874999992673</c:v>
                </c:pt>
                <c:pt idx="3027">
                  <c:v>39699.916666659323</c:v>
                </c:pt>
                <c:pt idx="3028">
                  <c:v>39699.958333326016</c:v>
                </c:pt>
                <c:pt idx="3029">
                  <c:v>39699.999999992651</c:v>
                </c:pt>
                <c:pt idx="3030">
                  <c:v>39700.041666659301</c:v>
                </c:pt>
                <c:pt idx="3031">
                  <c:v>39700.083333325994</c:v>
                </c:pt>
                <c:pt idx="3032">
                  <c:v>39700.124999992644</c:v>
                </c:pt>
                <c:pt idx="3033">
                  <c:v>39700.166666659294</c:v>
                </c:pt>
                <c:pt idx="3034">
                  <c:v>39700.208333325987</c:v>
                </c:pt>
                <c:pt idx="3035">
                  <c:v>39700.249999992637</c:v>
                </c:pt>
                <c:pt idx="3036">
                  <c:v>39700.291666659272</c:v>
                </c:pt>
                <c:pt idx="3037">
                  <c:v>39700.33333332598</c:v>
                </c:pt>
                <c:pt idx="3038">
                  <c:v>39700.374999992644</c:v>
                </c:pt>
                <c:pt idx="3039">
                  <c:v>39700.416666659294</c:v>
                </c:pt>
                <c:pt idx="3040">
                  <c:v>39700.458333325987</c:v>
                </c:pt>
                <c:pt idx="3041">
                  <c:v>39700.499999992622</c:v>
                </c:pt>
                <c:pt idx="3042">
                  <c:v>39700.541666659272</c:v>
                </c:pt>
                <c:pt idx="3043">
                  <c:v>39700.583333325965</c:v>
                </c:pt>
                <c:pt idx="3044">
                  <c:v>39700.624999992615</c:v>
                </c:pt>
                <c:pt idx="3045">
                  <c:v>39700.666666659265</c:v>
                </c:pt>
                <c:pt idx="3046">
                  <c:v>39700.708333325943</c:v>
                </c:pt>
                <c:pt idx="3047">
                  <c:v>39700.749999992608</c:v>
                </c:pt>
                <c:pt idx="3048">
                  <c:v>39700.791666659243</c:v>
                </c:pt>
                <c:pt idx="3049">
                  <c:v>39700.833333325943</c:v>
                </c:pt>
                <c:pt idx="3050">
                  <c:v>39700.874999992615</c:v>
                </c:pt>
                <c:pt idx="3051">
                  <c:v>39700.916666659265</c:v>
                </c:pt>
                <c:pt idx="3052">
                  <c:v>39700.958333325951</c:v>
                </c:pt>
                <c:pt idx="3053">
                  <c:v>39700.999999992593</c:v>
                </c:pt>
                <c:pt idx="3054">
                  <c:v>39701.041666659243</c:v>
                </c:pt>
                <c:pt idx="3055">
                  <c:v>39701.083333325936</c:v>
                </c:pt>
                <c:pt idx="3056">
                  <c:v>39701.124999992593</c:v>
                </c:pt>
                <c:pt idx="3057">
                  <c:v>39701.166666659228</c:v>
                </c:pt>
                <c:pt idx="3058">
                  <c:v>39701.208333325929</c:v>
                </c:pt>
                <c:pt idx="3059">
                  <c:v>39701.249999992593</c:v>
                </c:pt>
                <c:pt idx="3060">
                  <c:v>39701.291666659206</c:v>
                </c:pt>
                <c:pt idx="3061">
                  <c:v>39701.333333325922</c:v>
                </c:pt>
                <c:pt idx="3062">
                  <c:v>39701.3749999926</c:v>
                </c:pt>
                <c:pt idx="3063">
                  <c:v>39701.416666659235</c:v>
                </c:pt>
                <c:pt idx="3064">
                  <c:v>39701.458333325929</c:v>
                </c:pt>
                <c:pt idx="3065">
                  <c:v>39701.499999992579</c:v>
                </c:pt>
                <c:pt idx="3066">
                  <c:v>39701.541666659214</c:v>
                </c:pt>
                <c:pt idx="3067">
                  <c:v>39701.583333325892</c:v>
                </c:pt>
                <c:pt idx="3068">
                  <c:v>39701.624999992571</c:v>
                </c:pt>
                <c:pt idx="3069">
                  <c:v>39701.666666659206</c:v>
                </c:pt>
                <c:pt idx="3070">
                  <c:v>39701.708333325892</c:v>
                </c:pt>
                <c:pt idx="3071">
                  <c:v>39701.749999992549</c:v>
                </c:pt>
                <c:pt idx="3072">
                  <c:v>39701.791666659185</c:v>
                </c:pt>
                <c:pt idx="3073">
                  <c:v>39701.833333325892</c:v>
                </c:pt>
                <c:pt idx="3074">
                  <c:v>39701.874999992557</c:v>
                </c:pt>
                <c:pt idx="3075">
                  <c:v>39701.916666659206</c:v>
                </c:pt>
                <c:pt idx="3076">
                  <c:v>39701.9583333259</c:v>
                </c:pt>
                <c:pt idx="3077">
                  <c:v>39701.999999992542</c:v>
                </c:pt>
                <c:pt idx="3078">
                  <c:v>39702.041666659185</c:v>
                </c:pt>
                <c:pt idx="3079">
                  <c:v>39702.083333325863</c:v>
                </c:pt>
                <c:pt idx="3080">
                  <c:v>39702.124999992542</c:v>
                </c:pt>
                <c:pt idx="3081">
                  <c:v>39702.166666659185</c:v>
                </c:pt>
                <c:pt idx="3082">
                  <c:v>39702.208333325863</c:v>
                </c:pt>
                <c:pt idx="3083">
                  <c:v>39702.249999992535</c:v>
                </c:pt>
                <c:pt idx="3084">
                  <c:v>39702.29166665917</c:v>
                </c:pt>
                <c:pt idx="3085">
                  <c:v>39702.333333325849</c:v>
                </c:pt>
                <c:pt idx="3086">
                  <c:v>39702.374999992535</c:v>
                </c:pt>
                <c:pt idx="3087">
                  <c:v>39702.416666659192</c:v>
                </c:pt>
                <c:pt idx="3088">
                  <c:v>39702.458333325856</c:v>
                </c:pt>
                <c:pt idx="3089">
                  <c:v>39702.499999992513</c:v>
                </c:pt>
                <c:pt idx="3090">
                  <c:v>39702.54166665917</c:v>
                </c:pt>
                <c:pt idx="3091">
                  <c:v>39702.583333325842</c:v>
                </c:pt>
                <c:pt idx="3092">
                  <c:v>39702.624999992498</c:v>
                </c:pt>
                <c:pt idx="3093">
                  <c:v>39702.666666659155</c:v>
                </c:pt>
                <c:pt idx="3094">
                  <c:v>39702.708333325842</c:v>
                </c:pt>
                <c:pt idx="3095">
                  <c:v>39702.749999992491</c:v>
                </c:pt>
                <c:pt idx="3096">
                  <c:v>39702.791666659134</c:v>
                </c:pt>
                <c:pt idx="3097">
                  <c:v>39702.833333325834</c:v>
                </c:pt>
                <c:pt idx="3098">
                  <c:v>39702.874999992506</c:v>
                </c:pt>
                <c:pt idx="3099">
                  <c:v>39702.916666659148</c:v>
                </c:pt>
                <c:pt idx="3100">
                  <c:v>39702.958333325834</c:v>
                </c:pt>
                <c:pt idx="3101">
                  <c:v>39702.999999992491</c:v>
                </c:pt>
                <c:pt idx="3102">
                  <c:v>39703.041666659134</c:v>
                </c:pt>
                <c:pt idx="3103">
                  <c:v>39703.083333325812</c:v>
                </c:pt>
                <c:pt idx="3104">
                  <c:v>39703.124999992469</c:v>
                </c:pt>
                <c:pt idx="3105">
                  <c:v>39703.166666659134</c:v>
                </c:pt>
                <c:pt idx="3106">
                  <c:v>39703.208333325798</c:v>
                </c:pt>
                <c:pt idx="3107">
                  <c:v>39703.249999992462</c:v>
                </c:pt>
                <c:pt idx="3108">
                  <c:v>39703.291666659105</c:v>
                </c:pt>
                <c:pt idx="3109">
                  <c:v>39703.333333325791</c:v>
                </c:pt>
                <c:pt idx="3110">
                  <c:v>39703.374999992477</c:v>
                </c:pt>
                <c:pt idx="3111">
                  <c:v>39703.416666659119</c:v>
                </c:pt>
                <c:pt idx="3112">
                  <c:v>39703.458333325798</c:v>
                </c:pt>
                <c:pt idx="3113">
                  <c:v>39703.499999992448</c:v>
                </c:pt>
                <c:pt idx="3114">
                  <c:v>39703.541666659105</c:v>
                </c:pt>
                <c:pt idx="3115">
                  <c:v>39703.583333325783</c:v>
                </c:pt>
                <c:pt idx="3116">
                  <c:v>39703.62499999244</c:v>
                </c:pt>
                <c:pt idx="3117">
                  <c:v>39703.666666659105</c:v>
                </c:pt>
                <c:pt idx="3118">
                  <c:v>39703.708333325769</c:v>
                </c:pt>
                <c:pt idx="3119">
                  <c:v>39703.749999992433</c:v>
                </c:pt>
                <c:pt idx="3120">
                  <c:v>39703.791666659068</c:v>
                </c:pt>
                <c:pt idx="3121">
                  <c:v>39703.833333325761</c:v>
                </c:pt>
                <c:pt idx="3122">
                  <c:v>39703.874999992448</c:v>
                </c:pt>
                <c:pt idx="3123">
                  <c:v>39703.91666665909</c:v>
                </c:pt>
                <c:pt idx="3124">
                  <c:v>39703.958333325776</c:v>
                </c:pt>
                <c:pt idx="3125">
                  <c:v>39703.999999992418</c:v>
                </c:pt>
                <c:pt idx="3126">
                  <c:v>39704.041666659075</c:v>
                </c:pt>
                <c:pt idx="3127">
                  <c:v>39704.083333325747</c:v>
                </c:pt>
                <c:pt idx="3128">
                  <c:v>39704.124999992411</c:v>
                </c:pt>
                <c:pt idx="3129">
                  <c:v>39704.166666659075</c:v>
                </c:pt>
                <c:pt idx="3130">
                  <c:v>39704.20833332574</c:v>
                </c:pt>
                <c:pt idx="3131">
                  <c:v>39704.249999992411</c:v>
                </c:pt>
                <c:pt idx="3132">
                  <c:v>39704.291666659046</c:v>
                </c:pt>
                <c:pt idx="3133">
                  <c:v>39704.333333325732</c:v>
                </c:pt>
                <c:pt idx="3134">
                  <c:v>39704.374999992418</c:v>
                </c:pt>
                <c:pt idx="3135">
                  <c:v>39704.416666659061</c:v>
                </c:pt>
                <c:pt idx="3136">
                  <c:v>39704.458333325747</c:v>
                </c:pt>
                <c:pt idx="3137">
                  <c:v>39704.499999992389</c:v>
                </c:pt>
                <c:pt idx="3138">
                  <c:v>39704.541666659054</c:v>
                </c:pt>
                <c:pt idx="3139">
                  <c:v>39704.583333325718</c:v>
                </c:pt>
                <c:pt idx="3140">
                  <c:v>39704.624999992382</c:v>
                </c:pt>
                <c:pt idx="3141">
                  <c:v>39704.666666659032</c:v>
                </c:pt>
                <c:pt idx="3142">
                  <c:v>39704.708333325711</c:v>
                </c:pt>
                <c:pt idx="3143">
                  <c:v>39704.749999992382</c:v>
                </c:pt>
                <c:pt idx="3144">
                  <c:v>39704.791666659017</c:v>
                </c:pt>
                <c:pt idx="3145">
                  <c:v>39704.833333325703</c:v>
                </c:pt>
                <c:pt idx="3146">
                  <c:v>39704.874999992389</c:v>
                </c:pt>
                <c:pt idx="3147">
                  <c:v>39704.916666659032</c:v>
                </c:pt>
                <c:pt idx="3148">
                  <c:v>39704.958333325711</c:v>
                </c:pt>
                <c:pt idx="3149">
                  <c:v>39704.99999999236</c:v>
                </c:pt>
                <c:pt idx="3150">
                  <c:v>39705.041666659024</c:v>
                </c:pt>
                <c:pt idx="3151">
                  <c:v>39705.083333325689</c:v>
                </c:pt>
                <c:pt idx="3152">
                  <c:v>39705.124999992353</c:v>
                </c:pt>
                <c:pt idx="3153">
                  <c:v>39705.166666659003</c:v>
                </c:pt>
                <c:pt idx="3154">
                  <c:v>39705.208333325681</c:v>
                </c:pt>
                <c:pt idx="3155">
                  <c:v>39705.249999992346</c:v>
                </c:pt>
                <c:pt idx="3156">
                  <c:v>39705.291666658988</c:v>
                </c:pt>
                <c:pt idx="3157">
                  <c:v>39705.333333325681</c:v>
                </c:pt>
                <c:pt idx="3158">
                  <c:v>39705.374999992353</c:v>
                </c:pt>
                <c:pt idx="3159">
                  <c:v>39705.416666659003</c:v>
                </c:pt>
                <c:pt idx="3160">
                  <c:v>39705.458333325689</c:v>
                </c:pt>
                <c:pt idx="3161">
                  <c:v>39705.499999992331</c:v>
                </c:pt>
                <c:pt idx="3162">
                  <c:v>39705.541666658995</c:v>
                </c:pt>
                <c:pt idx="3163">
                  <c:v>39705.58333332566</c:v>
                </c:pt>
                <c:pt idx="3164">
                  <c:v>39705.624999992331</c:v>
                </c:pt>
                <c:pt idx="3165">
                  <c:v>39705.666666658988</c:v>
                </c:pt>
                <c:pt idx="3166">
                  <c:v>39705.708333325652</c:v>
                </c:pt>
                <c:pt idx="3167">
                  <c:v>39705.749999992317</c:v>
                </c:pt>
                <c:pt idx="3168">
                  <c:v>39705.791666658974</c:v>
                </c:pt>
                <c:pt idx="3169">
                  <c:v>39705.833333325645</c:v>
                </c:pt>
                <c:pt idx="3170">
                  <c:v>39705.874999992324</c:v>
                </c:pt>
                <c:pt idx="3171">
                  <c:v>39705.916666658995</c:v>
                </c:pt>
                <c:pt idx="3172">
                  <c:v>39705.958333325652</c:v>
                </c:pt>
                <c:pt idx="3173">
                  <c:v>39705.999999992302</c:v>
                </c:pt>
                <c:pt idx="3174">
                  <c:v>39706.041666658966</c:v>
                </c:pt>
                <c:pt idx="3175">
                  <c:v>39706.083333325631</c:v>
                </c:pt>
                <c:pt idx="3176">
                  <c:v>39706.124999992295</c:v>
                </c:pt>
                <c:pt idx="3177">
                  <c:v>39706.166666658959</c:v>
                </c:pt>
                <c:pt idx="3178">
                  <c:v>39706.208333325623</c:v>
                </c:pt>
                <c:pt idx="3179">
                  <c:v>39706.249999992287</c:v>
                </c:pt>
                <c:pt idx="3180">
                  <c:v>39706.291666658937</c:v>
                </c:pt>
                <c:pt idx="3181">
                  <c:v>39706.333333325616</c:v>
                </c:pt>
                <c:pt idx="3182">
                  <c:v>39706.374999992295</c:v>
                </c:pt>
                <c:pt idx="3183">
                  <c:v>39706.416666658959</c:v>
                </c:pt>
                <c:pt idx="3184">
                  <c:v>39706.458333325623</c:v>
                </c:pt>
                <c:pt idx="3185">
                  <c:v>39706.499999992273</c:v>
                </c:pt>
                <c:pt idx="3186">
                  <c:v>39706.541666658937</c:v>
                </c:pt>
                <c:pt idx="3187">
                  <c:v>39706.583333325601</c:v>
                </c:pt>
                <c:pt idx="3188">
                  <c:v>39706.624999992266</c:v>
                </c:pt>
                <c:pt idx="3189">
                  <c:v>39706.66666665893</c:v>
                </c:pt>
                <c:pt idx="3190">
                  <c:v>39706.708333325601</c:v>
                </c:pt>
                <c:pt idx="3191">
                  <c:v>39706.749999992258</c:v>
                </c:pt>
                <c:pt idx="3192">
                  <c:v>39706.791666658908</c:v>
                </c:pt>
                <c:pt idx="3193">
                  <c:v>39706.833333325601</c:v>
                </c:pt>
                <c:pt idx="3194">
                  <c:v>39706.874999992266</c:v>
                </c:pt>
                <c:pt idx="3195">
                  <c:v>39706.91666665893</c:v>
                </c:pt>
                <c:pt idx="3196">
                  <c:v>39706.958333325609</c:v>
                </c:pt>
                <c:pt idx="3197">
                  <c:v>39706.999999992244</c:v>
                </c:pt>
                <c:pt idx="3198">
                  <c:v>39707.041666658908</c:v>
                </c:pt>
                <c:pt idx="3199">
                  <c:v>39707.083333325587</c:v>
                </c:pt>
                <c:pt idx="3200">
                  <c:v>39707.124999992237</c:v>
                </c:pt>
                <c:pt idx="3201">
                  <c:v>39707.166666658901</c:v>
                </c:pt>
                <c:pt idx="3202">
                  <c:v>39707.20833332558</c:v>
                </c:pt>
                <c:pt idx="3203">
                  <c:v>39707.249999992229</c:v>
                </c:pt>
                <c:pt idx="3204">
                  <c:v>39707.291666658879</c:v>
                </c:pt>
                <c:pt idx="3205">
                  <c:v>39707.333333325572</c:v>
                </c:pt>
                <c:pt idx="3206">
                  <c:v>39707.374999992237</c:v>
                </c:pt>
                <c:pt idx="3207">
                  <c:v>39707.416666658901</c:v>
                </c:pt>
                <c:pt idx="3208">
                  <c:v>39707.45833332558</c:v>
                </c:pt>
                <c:pt idx="3209">
                  <c:v>39707.499999992215</c:v>
                </c:pt>
                <c:pt idx="3210">
                  <c:v>39707.541666658879</c:v>
                </c:pt>
                <c:pt idx="3211">
                  <c:v>39707.583333325543</c:v>
                </c:pt>
                <c:pt idx="3212">
                  <c:v>39707.624999992207</c:v>
                </c:pt>
                <c:pt idx="3213">
                  <c:v>39707.666666658872</c:v>
                </c:pt>
                <c:pt idx="3214">
                  <c:v>39707.708333325543</c:v>
                </c:pt>
                <c:pt idx="3215">
                  <c:v>39707.7499999922</c:v>
                </c:pt>
                <c:pt idx="3216">
                  <c:v>39707.79166665885</c:v>
                </c:pt>
                <c:pt idx="3217">
                  <c:v>39707.833333325543</c:v>
                </c:pt>
                <c:pt idx="3218">
                  <c:v>39707.874999992207</c:v>
                </c:pt>
                <c:pt idx="3219">
                  <c:v>39707.916666658872</c:v>
                </c:pt>
                <c:pt idx="3220">
                  <c:v>39707.95833332555</c:v>
                </c:pt>
                <c:pt idx="3221">
                  <c:v>39707.999999992193</c:v>
                </c:pt>
                <c:pt idx="3222">
                  <c:v>39708.04166665885</c:v>
                </c:pt>
                <c:pt idx="3223">
                  <c:v>39708.083333325529</c:v>
                </c:pt>
                <c:pt idx="3224">
                  <c:v>39708.124999992193</c:v>
                </c:pt>
                <c:pt idx="3225">
                  <c:v>39708.166666658835</c:v>
                </c:pt>
                <c:pt idx="3226">
                  <c:v>39708.208333325521</c:v>
                </c:pt>
                <c:pt idx="3227">
                  <c:v>39708.249999992186</c:v>
                </c:pt>
                <c:pt idx="3228">
                  <c:v>39708.291666658821</c:v>
                </c:pt>
                <c:pt idx="3229">
                  <c:v>39708.333333325514</c:v>
                </c:pt>
                <c:pt idx="3230">
                  <c:v>39708.374999992193</c:v>
                </c:pt>
                <c:pt idx="3231">
                  <c:v>39708.416666658843</c:v>
                </c:pt>
                <c:pt idx="3232">
                  <c:v>39708.458333325514</c:v>
                </c:pt>
                <c:pt idx="3233">
                  <c:v>39708.499999992171</c:v>
                </c:pt>
                <c:pt idx="3234">
                  <c:v>39708.541666658821</c:v>
                </c:pt>
                <c:pt idx="3235">
                  <c:v>39708.583333325492</c:v>
                </c:pt>
                <c:pt idx="3236">
                  <c:v>39708.624999992149</c:v>
                </c:pt>
                <c:pt idx="3237">
                  <c:v>39708.666666658806</c:v>
                </c:pt>
                <c:pt idx="3238">
                  <c:v>39708.708333325492</c:v>
                </c:pt>
                <c:pt idx="3239">
                  <c:v>39708.749999992142</c:v>
                </c:pt>
                <c:pt idx="3240">
                  <c:v>39708.791666658784</c:v>
                </c:pt>
                <c:pt idx="3241">
                  <c:v>39708.833333325485</c:v>
                </c:pt>
                <c:pt idx="3242">
                  <c:v>39708.874999992157</c:v>
                </c:pt>
                <c:pt idx="3243">
                  <c:v>39708.916666658799</c:v>
                </c:pt>
                <c:pt idx="3244">
                  <c:v>39708.958333325485</c:v>
                </c:pt>
                <c:pt idx="3245">
                  <c:v>39708.999999992142</c:v>
                </c:pt>
                <c:pt idx="3246">
                  <c:v>39709.041666658784</c:v>
                </c:pt>
                <c:pt idx="3247">
                  <c:v>39709.083333325463</c:v>
                </c:pt>
                <c:pt idx="3248">
                  <c:v>39709.124999992135</c:v>
                </c:pt>
                <c:pt idx="3249">
                  <c:v>39709.166666658784</c:v>
                </c:pt>
                <c:pt idx="3250">
                  <c:v>39709.208333325449</c:v>
                </c:pt>
                <c:pt idx="3251">
                  <c:v>39709.249999992113</c:v>
                </c:pt>
                <c:pt idx="3252">
                  <c:v>39709.291666658763</c:v>
                </c:pt>
                <c:pt idx="3253">
                  <c:v>39709.333333325441</c:v>
                </c:pt>
                <c:pt idx="3254">
                  <c:v>39709.374999992135</c:v>
                </c:pt>
                <c:pt idx="3255">
                  <c:v>39709.416666658784</c:v>
                </c:pt>
                <c:pt idx="3256">
                  <c:v>39709.458333325456</c:v>
                </c:pt>
                <c:pt idx="3257">
                  <c:v>39709.499999992098</c:v>
                </c:pt>
                <c:pt idx="3258">
                  <c:v>39709.541666658755</c:v>
                </c:pt>
                <c:pt idx="3259">
                  <c:v>39709.583333325441</c:v>
                </c:pt>
                <c:pt idx="3260">
                  <c:v>39709.624999992091</c:v>
                </c:pt>
                <c:pt idx="3261">
                  <c:v>39709.666666658755</c:v>
                </c:pt>
                <c:pt idx="3262">
                  <c:v>39709.708333325434</c:v>
                </c:pt>
                <c:pt idx="3263">
                  <c:v>39709.749999992091</c:v>
                </c:pt>
                <c:pt idx="3264">
                  <c:v>39709.791666658719</c:v>
                </c:pt>
                <c:pt idx="3265">
                  <c:v>39709.833333325412</c:v>
                </c:pt>
                <c:pt idx="3266">
                  <c:v>39709.874999992098</c:v>
                </c:pt>
                <c:pt idx="3267">
                  <c:v>39709.916666658741</c:v>
                </c:pt>
                <c:pt idx="3268">
                  <c:v>39709.958333325434</c:v>
                </c:pt>
                <c:pt idx="3269">
                  <c:v>39709.999999992069</c:v>
                </c:pt>
                <c:pt idx="3270">
                  <c:v>39710.041666658726</c:v>
                </c:pt>
                <c:pt idx="3271">
                  <c:v>39710.083333325398</c:v>
                </c:pt>
                <c:pt idx="3272">
                  <c:v>39710.124999992062</c:v>
                </c:pt>
                <c:pt idx="3273">
                  <c:v>39710.166666658726</c:v>
                </c:pt>
                <c:pt idx="3274">
                  <c:v>39710.20833332539</c:v>
                </c:pt>
                <c:pt idx="3275">
                  <c:v>39710.249999992062</c:v>
                </c:pt>
                <c:pt idx="3276">
                  <c:v>39710.291666658697</c:v>
                </c:pt>
                <c:pt idx="3277">
                  <c:v>39710.333333325383</c:v>
                </c:pt>
                <c:pt idx="3278">
                  <c:v>39710.374999992069</c:v>
                </c:pt>
                <c:pt idx="3279">
                  <c:v>39710.416666658712</c:v>
                </c:pt>
                <c:pt idx="3280">
                  <c:v>39710.458333325398</c:v>
                </c:pt>
                <c:pt idx="3281">
                  <c:v>39710.49999999204</c:v>
                </c:pt>
                <c:pt idx="3282">
                  <c:v>39710.541666658704</c:v>
                </c:pt>
                <c:pt idx="3283">
                  <c:v>39710.583333325369</c:v>
                </c:pt>
                <c:pt idx="3284">
                  <c:v>39710.624999992033</c:v>
                </c:pt>
                <c:pt idx="3285">
                  <c:v>39710.666666658683</c:v>
                </c:pt>
                <c:pt idx="3286">
                  <c:v>39710.708333325361</c:v>
                </c:pt>
                <c:pt idx="3287">
                  <c:v>39710.749999992033</c:v>
                </c:pt>
                <c:pt idx="3288">
                  <c:v>39710.791666658668</c:v>
                </c:pt>
                <c:pt idx="3289">
                  <c:v>39710.833333325361</c:v>
                </c:pt>
                <c:pt idx="3290">
                  <c:v>39710.87499999204</c:v>
                </c:pt>
                <c:pt idx="3291">
                  <c:v>39710.916666658683</c:v>
                </c:pt>
                <c:pt idx="3292">
                  <c:v>39710.958333325369</c:v>
                </c:pt>
                <c:pt idx="3293">
                  <c:v>39710.999999992011</c:v>
                </c:pt>
                <c:pt idx="3294">
                  <c:v>39711.041666658675</c:v>
                </c:pt>
                <c:pt idx="3295">
                  <c:v>39711.083333325339</c:v>
                </c:pt>
                <c:pt idx="3296">
                  <c:v>39711.124999992011</c:v>
                </c:pt>
                <c:pt idx="3297">
                  <c:v>39711.166666658653</c:v>
                </c:pt>
                <c:pt idx="3298">
                  <c:v>39711.208333325332</c:v>
                </c:pt>
                <c:pt idx="3299">
                  <c:v>39711.249999991996</c:v>
                </c:pt>
                <c:pt idx="3300">
                  <c:v>39711.291666658632</c:v>
                </c:pt>
                <c:pt idx="3301">
                  <c:v>39711.333333325332</c:v>
                </c:pt>
                <c:pt idx="3302">
                  <c:v>39711.374999992004</c:v>
                </c:pt>
                <c:pt idx="3303">
                  <c:v>39711.416666658653</c:v>
                </c:pt>
                <c:pt idx="3304">
                  <c:v>39711.458333325339</c:v>
                </c:pt>
                <c:pt idx="3305">
                  <c:v>39711.499999991982</c:v>
                </c:pt>
                <c:pt idx="3306">
                  <c:v>39711.541666658632</c:v>
                </c:pt>
                <c:pt idx="3307">
                  <c:v>39711.58333332531</c:v>
                </c:pt>
                <c:pt idx="3308">
                  <c:v>39711.624999991982</c:v>
                </c:pt>
                <c:pt idx="3309">
                  <c:v>39711.666666658624</c:v>
                </c:pt>
                <c:pt idx="3310">
                  <c:v>39711.708333325303</c:v>
                </c:pt>
                <c:pt idx="3311">
                  <c:v>39711.749999991967</c:v>
                </c:pt>
                <c:pt idx="3312">
                  <c:v>39711.791666658602</c:v>
                </c:pt>
                <c:pt idx="3313">
                  <c:v>39711.833333325296</c:v>
                </c:pt>
                <c:pt idx="3314">
                  <c:v>39711.874999991975</c:v>
                </c:pt>
                <c:pt idx="3315">
                  <c:v>39711.916666658632</c:v>
                </c:pt>
                <c:pt idx="3316">
                  <c:v>39711.958333325303</c:v>
                </c:pt>
                <c:pt idx="3317">
                  <c:v>39711.999999991953</c:v>
                </c:pt>
                <c:pt idx="3318">
                  <c:v>39712.041666658602</c:v>
                </c:pt>
                <c:pt idx="3319">
                  <c:v>39712.083333325281</c:v>
                </c:pt>
                <c:pt idx="3320">
                  <c:v>39712.124999991946</c:v>
                </c:pt>
                <c:pt idx="3321">
                  <c:v>39712.166666658595</c:v>
                </c:pt>
                <c:pt idx="3322">
                  <c:v>39712.208333325281</c:v>
                </c:pt>
                <c:pt idx="3323">
                  <c:v>39712.249999991938</c:v>
                </c:pt>
                <c:pt idx="3324">
                  <c:v>39712.291666658581</c:v>
                </c:pt>
                <c:pt idx="3325">
                  <c:v>39712.333333325267</c:v>
                </c:pt>
                <c:pt idx="3326">
                  <c:v>39712.374999991946</c:v>
                </c:pt>
                <c:pt idx="3327">
                  <c:v>39712.416666658602</c:v>
                </c:pt>
                <c:pt idx="3328">
                  <c:v>39712.458333325274</c:v>
                </c:pt>
                <c:pt idx="3329">
                  <c:v>39712.499999991931</c:v>
                </c:pt>
                <c:pt idx="3330">
                  <c:v>39712.541666658588</c:v>
                </c:pt>
                <c:pt idx="3331">
                  <c:v>39712.583333325252</c:v>
                </c:pt>
                <c:pt idx="3332">
                  <c:v>39712.624999991916</c:v>
                </c:pt>
                <c:pt idx="3333">
                  <c:v>39712.666666658581</c:v>
                </c:pt>
                <c:pt idx="3334">
                  <c:v>39712.708333325245</c:v>
                </c:pt>
                <c:pt idx="3335">
                  <c:v>39712.749999991909</c:v>
                </c:pt>
                <c:pt idx="3336">
                  <c:v>39712.791666658559</c:v>
                </c:pt>
                <c:pt idx="3337">
                  <c:v>39712.833333325238</c:v>
                </c:pt>
                <c:pt idx="3338">
                  <c:v>39712.874999991916</c:v>
                </c:pt>
                <c:pt idx="3339">
                  <c:v>39712.916666658581</c:v>
                </c:pt>
                <c:pt idx="3340">
                  <c:v>39712.958333325245</c:v>
                </c:pt>
                <c:pt idx="3341">
                  <c:v>39712.999999991895</c:v>
                </c:pt>
                <c:pt idx="3342">
                  <c:v>39713.041666658559</c:v>
                </c:pt>
                <c:pt idx="3343">
                  <c:v>39713.083333325223</c:v>
                </c:pt>
                <c:pt idx="3344">
                  <c:v>39713.124999991887</c:v>
                </c:pt>
                <c:pt idx="3345">
                  <c:v>39713.166666658552</c:v>
                </c:pt>
                <c:pt idx="3346">
                  <c:v>39713.208333325216</c:v>
                </c:pt>
                <c:pt idx="3347">
                  <c:v>39713.24999999188</c:v>
                </c:pt>
                <c:pt idx="3348">
                  <c:v>39713.29166665853</c:v>
                </c:pt>
                <c:pt idx="3349">
                  <c:v>39713.333333325209</c:v>
                </c:pt>
                <c:pt idx="3350">
                  <c:v>39713.374999991887</c:v>
                </c:pt>
                <c:pt idx="3351">
                  <c:v>39713.416666658552</c:v>
                </c:pt>
                <c:pt idx="3352">
                  <c:v>39713.458333325216</c:v>
                </c:pt>
                <c:pt idx="3353">
                  <c:v>39713.499999991865</c:v>
                </c:pt>
                <c:pt idx="3354">
                  <c:v>39713.54166665853</c:v>
                </c:pt>
                <c:pt idx="3355">
                  <c:v>39713.583333325201</c:v>
                </c:pt>
                <c:pt idx="3356">
                  <c:v>39713.624999991858</c:v>
                </c:pt>
                <c:pt idx="3357">
                  <c:v>39713.666666658522</c:v>
                </c:pt>
                <c:pt idx="3358">
                  <c:v>39713.708333325201</c:v>
                </c:pt>
                <c:pt idx="3359">
                  <c:v>39713.749999991851</c:v>
                </c:pt>
                <c:pt idx="3360">
                  <c:v>39713.791666658501</c:v>
                </c:pt>
                <c:pt idx="3361">
                  <c:v>39713.833333325194</c:v>
                </c:pt>
                <c:pt idx="3362">
                  <c:v>39713.874999991858</c:v>
                </c:pt>
                <c:pt idx="3363">
                  <c:v>39713.916666658522</c:v>
                </c:pt>
                <c:pt idx="3364">
                  <c:v>39713.958333325201</c:v>
                </c:pt>
                <c:pt idx="3365">
                  <c:v>39713.999999991836</c:v>
                </c:pt>
                <c:pt idx="3366">
                  <c:v>39714.041666658501</c:v>
                </c:pt>
                <c:pt idx="3367">
                  <c:v>39714.083333325179</c:v>
                </c:pt>
                <c:pt idx="3368">
                  <c:v>39714.124999991829</c:v>
                </c:pt>
                <c:pt idx="3369">
                  <c:v>39714.166666658486</c:v>
                </c:pt>
                <c:pt idx="3370">
                  <c:v>39714.208333325172</c:v>
                </c:pt>
                <c:pt idx="3371">
                  <c:v>39714.249999991822</c:v>
                </c:pt>
                <c:pt idx="3372">
                  <c:v>39714.291666658472</c:v>
                </c:pt>
                <c:pt idx="3373">
                  <c:v>39714.333333325165</c:v>
                </c:pt>
                <c:pt idx="3374">
                  <c:v>39714.374999991829</c:v>
                </c:pt>
                <c:pt idx="3375">
                  <c:v>39714.416666658493</c:v>
                </c:pt>
                <c:pt idx="3376">
                  <c:v>39714.458333325165</c:v>
                </c:pt>
                <c:pt idx="3377">
                  <c:v>39714.499999991807</c:v>
                </c:pt>
                <c:pt idx="3378">
                  <c:v>39714.541666658472</c:v>
                </c:pt>
                <c:pt idx="3379">
                  <c:v>39714.583333325143</c:v>
                </c:pt>
                <c:pt idx="3380">
                  <c:v>39714.6249999918</c:v>
                </c:pt>
                <c:pt idx="3381">
                  <c:v>39714.666666658464</c:v>
                </c:pt>
                <c:pt idx="3382">
                  <c:v>39714.708333325143</c:v>
                </c:pt>
                <c:pt idx="3383">
                  <c:v>39714.749999991785</c:v>
                </c:pt>
                <c:pt idx="3384">
                  <c:v>39714.791666658442</c:v>
                </c:pt>
                <c:pt idx="3385">
                  <c:v>39714.833333325136</c:v>
                </c:pt>
                <c:pt idx="3386">
                  <c:v>39714.874999991793</c:v>
                </c:pt>
                <c:pt idx="3387">
                  <c:v>39714.916666658464</c:v>
                </c:pt>
                <c:pt idx="3388">
                  <c:v>39714.958333325143</c:v>
                </c:pt>
                <c:pt idx="3389">
                  <c:v>39714.999999991778</c:v>
                </c:pt>
                <c:pt idx="3390">
                  <c:v>39715.041666658435</c:v>
                </c:pt>
                <c:pt idx="3391">
                  <c:v>39715.083333325121</c:v>
                </c:pt>
                <c:pt idx="3392">
                  <c:v>39715.124999991771</c:v>
                </c:pt>
                <c:pt idx="3393">
                  <c:v>39715.166666658435</c:v>
                </c:pt>
                <c:pt idx="3394">
                  <c:v>39715.208333325099</c:v>
                </c:pt>
                <c:pt idx="3395">
                  <c:v>39715.249999991764</c:v>
                </c:pt>
                <c:pt idx="3396">
                  <c:v>39715.291666658413</c:v>
                </c:pt>
                <c:pt idx="3397">
                  <c:v>39715.333333325092</c:v>
                </c:pt>
                <c:pt idx="3398">
                  <c:v>39715.374999991771</c:v>
                </c:pt>
                <c:pt idx="3399">
                  <c:v>39715.416666658435</c:v>
                </c:pt>
                <c:pt idx="3400">
                  <c:v>39715.458333325107</c:v>
                </c:pt>
                <c:pt idx="3401">
                  <c:v>39715.499999991735</c:v>
                </c:pt>
                <c:pt idx="3402">
                  <c:v>39715.541666658406</c:v>
                </c:pt>
                <c:pt idx="3403">
                  <c:v>39715.583333325092</c:v>
                </c:pt>
                <c:pt idx="3404">
                  <c:v>39715.624999991735</c:v>
                </c:pt>
                <c:pt idx="3405">
                  <c:v>39715.666666658406</c:v>
                </c:pt>
                <c:pt idx="3406">
                  <c:v>39715.708333325085</c:v>
                </c:pt>
                <c:pt idx="3407">
                  <c:v>39715.749999991735</c:v>
                </c:pt>
                <c:pt idx="3408">
                  <c:v>39715.791666658377</c:v>
                </c:pt>
                <c:pt idx="3409">
                  <c:v>39715.833333325063</c:v>
                </c:pt>
                <c:pt idx="3410">
                  <c:v>39715.874999991742</c:v>
                </c:pt>
                <c:pt idx="3411">
                  <c:v>39715.916666658391</c:v>
                </c:pt>
                <c:pt idx="3412">
                  <c:v>39715.958333325085</c:v>
                </c:pt>
                <c:pt idx="3413">
                  <c:v>39715.99999999172</c:v>
                </c:pt>
                <c:pt idx="3414">
                  <c:v>39716.041666658384</c:v>
                </c:pt>
                <c:pt idx="3415">
                  <c:v>39716.083333325048</c:v>
                </c:pt>
                <c:pt idx="3416">
                  <c:v>39716.124999991705</c:v>
                </c:pt>
                <c:pt idx="3417">
                  <c:v>39716.166666658377</c:v>
                </c:pt>
                <c:pt idx="3418">
                  <c:v>39716.208333325041</c:v>
                </c:pt>
                <c:pt idx="3419">
                  <c:v>39716.249999991705</c:v>
                </c:pt>
                <c:pt idx="3420">
                  <c:v>39716.291666658348</c:v>
                </c:pt>
                <c:pt idx="3421">
                  <c:v>39716.333333325041</c:v>
                </c:pt>
                <c:pt idx="3422">
                  <c:v>39716.374999991698</c:v>
                </c:pt>
                <c:pt idx="3423">
                  <c:v>39716.416666658362</c:v>
                </c:pt>
                <c:pt idx="3424">
                  <c:v>39716.458333325048</c:v>
                </c:pt>
                <c:pt idx="3425">
                  <c:v>39716.499999991684</c:v>
                </c:pt>
                <c:pt idx="3426">
                  <c:v>39716.541666658355</c:v>
                </c:pt>
                <c:pt idx="3427">
                  <c:v>39716.583333325019</c:v>
                </c:pt>
                <c:pt idx="3428">
                  <c:v>39716.624999991684</c:v>
                </c:pt>
                <c:pt idx="3429">
                  <c:v>39716.666666658333</c:v>
                </c:pt>
                <c:pt idx="3430">
                  <c:v>39716.708333325012</c:v>
                </c:pt>
                <c:pt idx="3431">
                  <c:v>39716.749999991676</c:v>
                </c:pt>
                <c:pt idx="3432">
                  <c:v>39716.791666658319</c:v>
                </c:pt>
                <c:pt idx="3433">
                  <c:v>39716.833333325012</c:v>
                </c:pt>
                <c:pt idx="3434">
                  <c:v>39716.874999991669</c:v>
                </c:pt>
                <c:pt idx="3435">
                  <c:v>39716.916666658333</c:v>
                </c:pt>
                <c:pt idx="3436">
                  <c:v>39716.958333325019</c:v>
                </c:pt>
                <c:pt idx="3437">
                  <c:v>39716.999999991654</c:v>
                </c:pt>
                <c:pt idx="3438">
                  <c:v>39717.041666658326</c:v>
                </c:pt>
                <c:pt idx="3439">
                  <c:v>39717.083333325005</c:v>
                </c:pt>
                <c:pt idx="3440">
                  <c:v>39717.124999991654</c:v>
                </c:pt>
                <c:pt idx="3441">
                  <c:v>39717.166666658304</c:v>
                </c:pt>
                <c:pt idx="3442">
                  <c:v>39717.208333324998</c:v>
                </c:pt>
                <c:pt idx="3443">
                  <c:v>39717.249999991633</c:v>
                </c:pt>
                <c:pt idx="3444">
                  <c:v>39717.291666658282</c:v>
                </c:pt>
                <c:pt idx="3445">
                  <c:v>39717.333333324998</c:v>
                </c:pt>
                <c:pt idx="3446">
                  <c:v>39717.37499999164</c:v>
                </c:pt>
                <c:pt idx="3447">
                  <c:v>39717.416666658311</c:v>
                </c:pt>
                <c:pt idx="3448">
                  <c:v>39717.458333324998</c:v>
                </c:pt>
                <c:pt idx="3449">
                  <c:v>39717.499999991625</c:v>
                </c:pt>
                <c:pt idx="3450">
                  <c:v>39717.541666658282</c:v>
                </c:pt>
                <c:pt idx="3451">
                  <c:v>39717.583333324976</c:v>
                </c:pt>
                <c:pt idx="3452">
                  <c:v>39717.624999991625</c:v>
                </c:pt>
                <c:pt idx="3453">
                  <c:v>39717.666666658275</c:v>
                </c:pt>
                <c:pt idx="3454">
                  <c:v>39717.708333324976</c:v>
                </c:pt>
                <c:pt idx="3455">
                  <c:v>39717.749999991604</c:v>
                </c:pt>
                <c:pt idx="3456">
                  <c:v>39717.791666658253</c:v>
                </c:pt>
                <c:pt idx="3457">
                  <c:v>39717.833333324968</c:v>
                </c:pt>
                <c:pt idx="3458">
                  <c:v>39717.874999991611</c:v>
                </c:pt>
                <c:pt idx="3459">
                  <c:v>39717.916666658282</c:v>
                </c:pt>
                <c:pt idx="3460">
                  <c:v>39717.958333324976</c:v>
                </c:pt>
                <c:pt idx="3461">
                  <c:v>39717.999999991604</c:v>
                </c:pt>
                <c:pt idx="3462">
                  <c:v>39718.041666658253</c:v>
                </c:pt>
                <c:pt idx="3463">
                  <c:v>39718.083333324947</c:v>
                </c:pt>
                <c:pt idx="3464">
                  <c:v>39718.124999991596</c:v>
                </c:pt>
                <c:pt idx="3465">
                  <c:v>39718.166666658246</c:v>
                </c:pt>
                <c:pt idx="3466">
                  <c:v>39718.208333324947</c:v>
                </c:pt>
                <c:pt idx="3467">
                  <c:v>39718.249999991589</c:v>
                </c:pt>
                <c:pt idx="3468">
                  <c:v>39718.291666658224</c:v>
                </c:pt>
                <c:pt idx="3469">
                  <c:v>39718.333333324939</c:v>
                </c:pt>
                <c:pt idx="3470">
                  <c:v>39718.374999991596</c:v>
                </c:pt>
                <c:pt idx="3471">
                  <c:v>39718.416666658246</c:v>
                </c:pt>
                <c:pt idx="3472">
                  <c:v>39718.458333324947</c:v>
                </c:pt>
                <c:pt idx="3473">
                  <c:v>39718.499999991582</c:v>
                </c:pt>
                <c:pt idx="3474">
                  <c:v>39718.541666658224</c:v>
                </c:pt>
                <c:pt idx="3475">
                  <c:v>39718.583333324917</c:v>
                </c:pt>
                <c:pt idx="3476">
                  <c:v>39718.624999991567</c:v>
                </c:pt>
                <c:pt idx="3477">
                  <c:v>39718.666666658224</c:v>
                </c:pt>
                <c:pt idx="3478">
                  <c:v>39718.70833332491</c:v>
                </c:pt>
                <c:pt idx="3479">
                  <c:v>39718.74999999156</c:v>
                </c:pt>
                <c:pt idx="3480">
                  <c:v>39718.791666658202</c:v>
                </c:pt>
                <c:pt idx="3481">
                  <c:v>39718.833333324903</c:v>
                </c:pt>
                <c:pt idx="3482">
                  <c:v>39718.874999991567</c:v>
                </c:pt>
                <c:pt idx="3483">
                  <c:v>39718.916666658217</c:v>
                </c:pt>
                <c:pt idx="3484">
                  <c:v>39718.95833332491</c:v>
                </c:pt>
                <c:pt idx="3485">
                  <c:v>39718.999999991545</c:v>
                </c:pt>
                <c:pt idx="3486">
                  <c:v>39719.041666658195</c:v>
                </c:pt>
                <c:pt idx="3487">
                  <c:v>39719.083333324896</c:v>
                </c:pt>
                <c:pt idx="3488">
                  <c:v>39719.124999991538</c:v>
                </c:pt>
                <c:pt idx="3489">
                  <c:v>39719.166666658195</c:v>
                </c:pt>
                <c:pt idx="3490">
                  <c:v>39719.208333324888</c:v>
                </c:pt>
                <c:pt idx="3491">
                  <c:v>39719.249999991531</c:v>
                </c:pt>
                <c:pt idx="3492">
                  <c:v>39719.29166665818</c:v>
                </c:pt>
                <c:pt idx="3493">
                  <c:v>39719.333333324874</c:v>
                </c:pt>
                <c:pt idx="3494">
                  <c:v>39719.374999991545</c:v>
                </c:pt>
                <c:pt idx="3495">
                  <c:v>39719.416666658202</c:v>
                </c:pt>
                <c:pt idx="3496">
                  <c:v>39719.458333324881</c:v>
                </c:pt>
                <c:pt idx="3497">
                  <c:v>39719.499999991516</c:v>
                </c:pt>
                <c:pt idx="3498">
                  <c:v>39719.54166665818</c:v>
                </c:pt>
                <c:pt idx="3499">
                  <c:v>39719.583333324859</c:v>
                </c:pt>
                <c:pt idx="3500">
                  <c:v>39719.624999991509</c:v>
                </c:pt>
                <c:pt idx="3501">
                  <c:v>39719.666666658173</c:v>
                </c:pt>
                <c:pt idx="3502">
                  <c:v>39719.708333324852</c:v>
                </c:pt>
                <c:pt idx="3503">
                  <c:v>39719.749999991502</c:v>
                </c:pt>
                <c:pt idx="3504">
                  <c:v>39719.791666658151</c:v>
                </c:pt>
                <c:pt idx="3505">
                  <c:v>39719.833333324845</c:v>
                </c:pt>
                <c:pt idx="3506">
                  <c:v>39719.874999991509</c:v>
                </c:pt>
                <c:pt idx="3507">
                  <c:v>39719.916666658173</c:v>
                </c:pt>
                <c:pt idx="3508">
                  <c:v>39719.958333324852</c:v>
                </c:pt>
                <c:pt idx="3509">
                  <c:v>39719.999999991487</c:v>
                </c:pt>
                <c:pt idx="3510">
                  <c:v>39720.041666658151</c:v>
                </c:pt>
                <c:pt idx="3511">
                  <c:v>39720.08333332483</c:v>
                </c:pt>
                <c:pt idx="3512">
                  <c:v>39720.12499999148</c:v>
                </c:pt>
                <c:pt idx="3513">
                  <c:v>39720.166666658144</c:v>
                </c:pt>
                <c:pt idx="3514">
                  <c:v>39720.208333324823</c:v>
                </c:pt>
                <c:pt idx="3515">
                  <c:v>39720.249999991473</c:v>
                </c:pt>
                <c:pt idx="3516">
                  <c:v>39720.291666658122</c:v>
                </c:pt>
                <c:pt idx="3517">
                  <c:v>39720.333333324816</c:v>
                </c:pt>
                <c:pt idx="3518">
                  <c:v>39720.37499999148</c:v>
                </c:pt>
                <c:pt idx="3519">
                  <c:v>39720.416666658144</c:v>
                </c:pt>
                <c:pt idx="3520">
                  <c:v>39720.458333324823</c:v>
                </c:pt>
                <c:pt idx="3521">
                  <c:v>39720.499999991458</c:v>
                </c:pt>
                <c:pt idx="3522">
                  <c:v>39720.541666658122</c:v>
                </c:pt>
                <c:pt idx="3523">
                  <c:v>39720.583333324801</c:v>
                </c:pt>
                <c:pt idx="3524">
                  <c:v>39720.624999991451</c:v>
                </c:pt>
                <c:pt idx="3525">
                  <c:v>39720.666666658115</c:v>
                </c:pt>
                <c:pt idx="3526">
                  <c:v>39720.708333324794</c:v>
                </c:pt>
                <c:pt idx="3527">
                  <c:v>39720.749999991436</c:v>
                </c:pt>
                <c:pt idx="3528">
                  <c:v>39720.791666658093</c:v>
                </c:pt>
                <c:pt idx="3529">
                  <c:v>39720.833333324787</c:v>
                </c:pt>
                <c:pt idx="3530">
                  <c:v>39720.874999991443</c:v>
                </c:pt>
                <c:pt idx="3531">
                  <c:v>39720.916666658115</c:v>
                </c:pt>
                <c:pt idx="3532">
                  <c:v>39720.958333324794</c:v>
                </c:pt>
                <c:pt idx="3533">
                  <c:v>39720.999999991429</c:v>
                </c:pt>
                <c:pt idx="3534">
                  <c:v>39721.041666658086</c:v>
                </c:pt>
                <c:pt idx="3535">
                  <c:v>39721.083333324772</c:v>
                </c:pt>
                <c:pt idx="3536">
                  <c:v>39721.124999991422</c:v>
                </c:pt>
                <c:pt idx="3537">
                  <c:v>39721.166666658086</c:v>
                </c:pt>
                <c:pt idx="3538">
                  <c:v>39721.208333324765</c:v>
                </c:pt>
                <c:pt idx="3539">
                  <c:v>39721.249999991414</c:v>
                </c:pt>
                <c:pt idx="3540">
                  <c:v>39721.291666658064</c:v>
                </c:pt>
                <c:pt idx="3541">
                  <c:v>39721.333333324743</c:v>
                </c:pt>
                <c:pt idx="3542">
                  <c:v>39721.374999991422</c:v>
                </c:pt>
                <c:pt idx="3543">
                  <c:v>39721.416666658086</c:v>
                </c:pt>
                <c:pt idx="3544">
                  <c:v>39721.458333324765</c:v>
                </c:pt>
                <c:pt idx="3545">
                  <c:v>39721.4999999914</c:v>
                </c:pt>
                <c:pt idx="3546">
                  <c:v>39721.541666658064</c:v>
                </c:pt>
                <c:pt idx="3547">
                  <c:v>39721.583333324743</c:v>
                </c:pt>
                <c:pt idx="3548">
                  <c:v>39721.624999991385</c:v>
                </c:pt>
                <c:pt idx="3549">
                  <c:v>39721.666666658057</c:v>
                </c:pt>
                <c:pt idx="3550">
                  <c:v>39721.708333324736</c:v>
                </c:pt>
                <c:pt idx="3551">
                  <c:v>39721.749999991385</c:v>
                </c:pt>
                <c:pt idx="3552">
                  <c:v>39721.791666658028</c:v>
                </c:pt>
                <c:pt idx="3553">
                  <c:v>39721.833333324728</c:v>
                </c:pt>
                <c:pt idx="3554">
                  <c:v>39721.874999991393</c:v>
                </c:pt>
                <c:pt idx="3555">
                  <c:v>39721.916666658042</c:v>
                </c:pt>
                <c:pt idx="3556">
                  <c:v>39721.958333324736</c:v>
                </c:pt>
                <c:pt idx="3557">
                  <c:v>39721.999999991371</c:v>
                </c:pt>
                <c:pt idx="3558">
                  <c:v>39722.041666658035</c:v>
                </c:pt>
                <c:pt idx="3559">
                  <c:v>39722.083333324699</c:v>
                </c:pt>
                <c:pt idx="3560">
                  <c:v>39722.124999991356</c:v>
                </c:pt>
                <c:pt idx="3561">
                  <c:v>39722.166666658028</c:v>
                </c:pt>
                <c:pt idx="3562">
                  <c:v>39722.208333324692</c:v>
                </c:pt>
                <c:pt idx="3563">
                  <c:v>39722.249999991356</c:v>
                </c:pt>
                <c:pt idx="3564">
                  <c:v>39722.291666657999</c:v>
                </c:pt>
                <c:pt idx="3565">
                  <c:v>39722.333333324692</c:v>
                </c:pt>
                <c:pt idx="3566">
                  <c:v>39722.374999991349</c:v>
                </c:pt>
                <c:pt idx="3567">
                  <c:v>39722.416666658013</c:v>
                </c:pt>
                <c:pt idx="3568">
                  <c:v>39722.458333324699</c:v>
                </c:pt>
                <c:pt idx="3569">
                  <c:v>39722.499999991334</c:v>
                </c:pt>
                <c:pt idx="3570">
                  <c:v>39722.541666658006</c:v>
                </c:pt>
                <c:pt idx="3571">
                  <c:v>39722.583333324685</c:v>
                </c:pt>
                <c:pt idx="3572">
                  <c:v>39722.624999991334</c:v>
                </c:pt>
                <c:pt idx="3573">
                  <c:v>39722.666666657984</c:v>
                </c:pt>
                <c:pt idx="3574">
                  <c:v>39722.708333324663</c:v>
                </c:pt>
                <c:pt idx="3575">
                  <c:v>39722.749999991327</c:v>
                </c:pt>
                <c:pt idx="3576">
                  <c:v>39722.791666657969</c:v>
                </c:pt>
                <c:pt idx="3577">
                  <c:v>39722.833333324663</c:v>
                </c:pt>
                <c:pt idx="3578">
                  <c:v>39722.874999991334</c:v>
                </c:pt>
                <c:pt idx="3579">
                  <c:v>39722.916666657991</c:v>
                </c:pt>
                <c:pt idx="3580">
                  <c:v>39722.95833332467</c:v>
                </c:pt>
                <c:pt idx="3581">
                  <c:v>39722.999999991305</c:v>
                </c:pt>
                <c:pt idx="3582">
                  <c:v>39723.041666657977</c:v>
                </c:pt>
                <c:pt idx="3583">
                  <c:v>39723.083333324641</c:v>
                </c:pt>
                <c:pt idx="3584">
                  <c:v>39723.124999991305</c:v>
                </c:pt>
                <c:pt idx="3585">
                  <c:v>39723.166666657955</c:v>
                </c:pt>
                <c:pt idx="3586">
                  <c:v>39723.208333324641</c:v>
                </c:pt>
                <c:pt idx="3587">
                  <c:v>39723.249999991283</c:v>
                </c:pt>
                <c:pt idx="3588">
                  <c:v>39723.291666657933</c:v>
                </c:pt>
                <c:pt idx="3589">
                  <c:v>39723.333333324641</c:v>
                </c:pt>
                <c:pt idx="3590">
                  <c:v>39723.374999991291</c:v>
                </c:pt>
                <c:pt idx="3591">
                  <c:v>39723.416666657962</c:v>
                </c:pt>
                <c:pt idx="3592">
                  <c:v>39723.458333324641</c:v>
                </c:pt>
                <c:pt idx="3593">
                  <c:v>39723.499999991276</c:v>
                </c:pt>
                <c:pt idx="3594">
                  <c:v>39723.541666657933</c:v>
                </c:pt>
                <c:pt idx="3595">
                  <c:v>39723.583333324612</c:v>
                </c:pt>
                <c:pt idx="3596">
                  <c:v>39723.624999991276</c:v>
                </c:pt>
                <c:pt idx="3597">
                  <c:v>39723.666666657926</c:v>
                </c:pt>
                <c:pt idx="3598">
                  <c:v>39723.708333324612</c:v>
                </c:pt>
                <c:pt idx="3599">
                  <c:v>39723.749999991254</c:v>
                </c:pt>
                <c:pt idx="3600">
                  <c:v>39723.791666657904</c:v>
                </c:pt>
                <c:pt idx="3601">
                  <c:v>39723.833333324612</c:v>
                </c:pt>
                <c:pt idx="3602">
                  <c:v>39723.874999991262</c:v>
                </c:pt>
                <c:pt idx="3603">
                  <c:v>39723.916666657933</c:v>
                </c:pt>
                <c:pt idx="3604">
                  <c:v>39723.958333324619</c:v>
                </c:pt>
                <c:pt idx="3605">
                  <c:v>39723.999999991254</c:v>
                </c:pt>
                <c:pt idx="3606">
                  <c:v>39724.041666657904</c:v>
                </c:pt>
                <c:pt idx="3607">
                  <c:v>39724.083333324597</c:v>
                </c:pt>
                <c:pt idx="3608">
                  <c:v>39724.124999991232</c:v>
                </c:pt>
                <c:pt idx="3609">
                  <c:v>39724.166666657904</c:v>
                </c:pt>
                <c:pt idx="3610">
                  <c:v>39724.208333324597</c:v>
                </c:pt>
                <c:pt idx="3611">
                  <c:v>39724.249999991225</c:v>
                </c:pt>
                <c:pt idx="3612">
                  <c:v>39724.291666657882</c:v>
                </c:pt>
                <c:pt idx="3613">
                  <c:v>39724.33333332459</c:v>
                </c:pt>
                <c:pt idx="3614">
                  <c:v>39724.374999991232</c:v>
                </c:pt>
                <c:pt idx="3615">
                  <c:v>39724.416666657897</c:v>
                </c:pt>
                <c:pt idx="3616">
                  <c:v>39724.458333324597</c:v>
                </c:pt>
                <c:pt idx="3617">
                  <c:v>39724.499999991225</c:v>
                </c:pt>
                <c:pt idx="3618">
                  <c:v>39724.541666657875</c:v>
                </c:pt>
                <c:pt idx="3619">
                  <c:v>39724.583333324576</c:v>
                </c:pt>
                <c:pt idx="3620">
                  <c:v>39724.624999991203</c:v>
                </c:pt>
                <c:pt idx="3621">
                  <c:v>39724.666666657875</c:v>
                </c:pt>
                <c:pt idx="3622">
                  <c:v>39724.708333324568</c:v>
                </c:pt>
                <c:pt idx="3623">
                  <c:v>39724.749999991196</c:v>
                </c:pt>
                <c:pt idx="3624">
                  <c:v>39724.791666657853</c:v>
                </c:pt>
                <c:pt idx="3625">
                  <c:v>39724.833333324554</c:v>
                </c:pt>
                <c:pt idx="3626">
                  <c:v>39724.874999991203</c:v>
                </c:pt>
                <c:pt idx="3627">
                  <c:v>39724.916666657868</c:v>
                </c:pt>
                <c:pt idx="3628">
                  <c:v>39724.958333324561</c:v>
                </c:pt>
                <c:pt idx="3629">
                  <c:v>39724.999999991196</c:v>
                </c:pt>
                <c:pt idx="3630">
                  <c:v>39725.041666657846</c:v>
                </c:pt>
                <c:pt idx="3631">
                  <c:v>39725.083333324546</c:v>
                </c:pt>
                <c:pt idx="3632">
                  <c:v>39725.124999991189</c:v>
                </c:pt>
                <c:pt idx="3633">
                  <c:v>39725.166666657839</c:v>
                </c:pt>
                <c:pt idx="3634">
                  <c:v>39725.208333324539</c:v>
                </c:pt>
                <c:pt idx="3635">
                  <c:v>39725.249999991182</c:v>
                </c:pt>
                <c:pt idx="3636">
                  <c:v>39725.291666657817</c:v>
                </c:pt>
                <c:pt idx="3637">
                  <c:v>39725.333333324525</c:v>
                </c:pt>
                <c:pt idx="3638">
                  <c:v>39725.374999991196</c:v>
                </c:pt>
                <c:pt idx="3639">
                  <c:v>39725.416666657839</c:v>
                </c:pt>
                <c:pt idx="3640">
                  <c:v>39725.458333324532</c:v>
                </c:pt>
                <c:pt idx="3641">
                  <c:v>39725.499999991167</c:v>
                </c:pt>
                <c:pt idx="3642">
                  <c:v>39725.541666657824</c:v>
                </c:pt>
                <c:pt idx="3643">
                  <c:v>39725.58333332451</c:v>
                </c:pt>
                <c:pt idx="3644">
                  <c:v>39725.62499999116</c:v>
                </c:pt>
                <c:pt idx="3645">
                  <c:v>39725.666666657824</c:v>
                </c:pt>
                <c:pt idx="3646">
                  <c:v>39725.708333324503</c:v>
                </c:pt>
                <c:pt idx="3647">
                  <c:v>39725.749999991152</c:v>
                </c:pt>
                <c:pt idx="3648">
                  <c:v>39725.791666657788</c:v>
                </c:pt>
                <c:pt idx="3649">
                  <c:v>39725.833333324495</c:v>
                </c:pt>
                <c:pt idx="3650">
                  <c:v>39725.87499999116</c:v>
                </c:pt>
                <c:pt idx="3651">
                  <c:v>39725.916666657809</c:v>
                </c:pt>
                <c:pt idx="3652">
                  <c:v>39725.95833332451</c:v>
                </c:pt>
                <c:pt idx="3653">
                  <c:v>39725.999999991138</c:v>
                </c:pt>
                <c:pt idx="3654">
                  <c:v>39726.041666657788</c:v>
                </c:pt>
                <c:pt idx="3655">
                  <c:v>39726.083333324488</c:v>
                </c:pt>
                <c:pt idx="3656">
                  <c:v>39726.124999991131</c:v>
                </c:pt>
                <c:pt idx="3657">
                  <c:v>39726.16666665778</c:v>
                </c:pt>
                <c:pt idx="3658">
                  <c:v>39726.208333324474</c:v>
                </c:pt>
                <c:pt idx="3659">
                  <c:v>39726.249999991123</c:v>
                </c:pt>
                <c:pt idx="3660">
                  <c:v>39726.291666657758</c:v>
                </c:pt>
                <c:pt idx="3661">
                  <c:v>39726.333333324466</c:v>
                </c:pt>
                <c:pt idx="3662">
                  <c:v>39726.374999991131</c:v>
                </c:pt>
                <c:pt idx="3663">
                  <c:v>39726.41666665778</c:v>
                </c:pt>
                <c:pt idx="3664">
                  <c:v>39726.458333324474</c:v>
                </c:pt>
                <c:pt idx="3665">
                  <c:v>39726.499999991109</c:v>
                </c:pt>
                <c:pt idx="3666">
                  <c:v>39726.541666657758</c:v>
                </c:pt>
                <c:pt idx="3667">
                  <c:v>39726.583333324452</c:v>
                </c:pt>
                <c:pt idx="3668">
                  <c:v>39726.624999991102</c:v>
                </c:pt>
                <c:pt idx="3669">
                  <c:v>39726.666666657751</c:v>
                </c:pt>
                <c:pt idx="3670">
                  <c:v>39726.708333324445</c:v>
                </c:pt>
                <c:pt idx="3671">
                  <c:v>39726.749999991094</c:v>
                </c:pt>
                <c:pt idx="3672">
                  <c:v>39726.791666657729</c:v>
                </c:pt>
                <c:pt idx="3673">
                  <c:v>39726.833333324437</c:v>
                </c:pt>
                <c:pt idx="3674">
                  <c:v>39726.874999991102</c:v>
                </c:pt>
                <c:pt idx="3675">
                  <c:v>39726.916666657751</c:v>
                </c:pt>
                <c:pt idx="3676">
                  <c:v>39726.958333324445</c:v>
                </c:pt>
                <c:pt idx="3677">
                  <c:v>39726.99999999108</c:v>
                </c:pt>
                <c:pt idx="3678">
                  <c:v>39727.041666657729</c:v>
                </c:pt>
                <c:pt idx="3679">
                  <c:v>39727.083333324423</c:v>
                </c:pt>
                <c:pt idx="3680">
                  <c:v>39727.124999991072</c:v>
                </c:pt>
                <c:pt idx="3681">
                  <c:v>39727.166666657722</c:v>
                </c:pt>
                <c:pt idx="3682">
                  <c:v>39727.208333324415</c:v>
                </c:pt>
                <c:pt idx="3683">
                  <c:v>39727.249999991065</c:v>
                </c:pt>
                <c:pt idx="3684">
                  <c:v>39727.2916666577</c:v>
                </c:pt>
                <c:pt idx="3685">
                  <c:v>39727.333333324408</c:v>
                </c:pt>
                <c:pt idx="3686">
                  <c:v>39727.374999991072</c:v>
                </c:pt>
                <c:pt idx="3687">
                  <c:v>39727.416666657722</c:v>
                </c:pt>
                <c:pt idx="3688">
                  <c:v>39727.458333324415</c:v>
                </c:pt>
                <c:pt idx="3689">
                  <c:v>39727.499999991051</c:v>
                </c:pt>
                <c:pt idx="3690">
                  <c:v>39727.5416666577</c:v>
                </c:pt>
                <c:pt idx="3691">
                  <c:v>39727.583333324394</c:v>
                </c:pt>
                <c:pt idx="3692">
                  <c:v>39727.624999991036</c:v>
                </c:pt>
                <c:pt idx="3693">
                  <c:v>39727.666666657693</c:v>
                </c:pt>
                <c:pt idx="3694">
                  <c:v>39727.708333324386</c:v>
                </c:pt>
                <c:pt idx="3695">
                  <c:v>39727.749999991036</c:v>
                </c:pt>
                <c:pt idx="3696">
                  <c:v>39727.791666657671</c:v>
                </c:pt>
                <c:pt idx="3697">
                  <c:v>39727.833333324379</c:v>
                </c:pt>
                <c:pt idx="3698">
                  <c:v>39727.874999991043</c:v>
                </c:pt>
                <c:pt idx="3699">
                  <c:v>39727.916666657686</c:v>
                </c:pt>
                <c:pt idx="3700">
                  <c:v>39727.958333324386</c:v>
                </c:pt>
                <c:pt idx="3701">
                  <c:v>39727.999999991021</c:v>
                </c:pt>
                <c:pt idx="3702">
                  <c:v>39728.041666657671</c:v>
                </c:pt>
                <c:pt idx="3703">
                  <c:v>39728.083333324365</c:v>
                </c:pt>
                <c:pt idx="3704">
                  <c:v>39728.124999991014</c:v>
                </c:pt>
                <c:pt idx="3705">
                  <c:v>39728.166666657664</c:v>
                </c:pt>
                <c:pt idx="3706">
                  <c:v>39728.208333324343</c:v>
                </c:pt>
                <c:pt idx="3707">
                  <c:v>39728.249999991007</c:v>
                </c:pt>
                <c:pt idx="3708">
                  <c:v>39728.291666657642</c:v>
                </c:pt>
                <c:pt idx="3709">
                  <c:v>39728.333333324343</c:v>
                </c:pt>
                <c:pt idx="3710">
                  <c:v>39728.374999991014</c:v>
                </c:pt>
                <c:pt idx="3711">
                  <c:v>39728.416666657664</c:v>
                </c:pt>
                <c:pt idx="3712">
                  <c:v>39728.45833332435</c:v>
                </c:pt>
                <c:pt idx="3713">
                  <c:v>39728.499999990992</c:v>
                </c:pt>
                <c:pt idx="3714">
                  <c:v>39728.541666657635</c:v>
                </c:pt>
                <c:pt idx="3715">
                  <c:v>39728.583333324335</c:v>
                </c:pt>
                <c:pt idx="3716">
                  <c:v>39728.624999990992</c:v>
                </c:pt>
                <c:pt idx="3717">
                  <c:v>39728.666666657628</c:v>
                </c:pt>
                <c:pt idx="3718">
                  <c:v>39728.708333324328</c:v>
                </c:pt>
                <c:pt idx="3719">
                  <c:v>39728.749999990992</c:v>
                </c:pt>
                <c:pt idx="3720">
                  <c:v>39728.791666657606</c:v>
                </c:pt>
                <c:pt idx="3721">
                  <c:v>39728.833333324321</c:v>
                </c:pt>
                <c:pt idx="3722">
                  <c:v>39728.874999991</c:v>
                </c:pt>
                <c:pt idx="3723">
                  <c:v>39728.916666657635</c:v>
                </c:pt>
                <c:pt idx="3724">
                  <c:v>39728.958333324321</c:v>
                </c:pt>
                <c:pt idx="3725">
                  <c:v>39728.999999990963</c:v>
                </c:pt>
                <c:pt idx="3726">
                  <c:v>39729.041666657613</c:v>
                </c:pt>
                <c:pt idx="3727">
                  <c:v>39729.083333324292</c:v>
                </c:pt>
                <c:pt idx="3728">
                  <c:v>39729.124999990963</c:v>
                </c:pt>
                <c:pt idx="3729">
                  <c:v>39729.166666657598</c:v>
                </c:pt>
                <c:pt idx="3730">
                  <c:v>39729.208333324292</c:v>
                </c:pt>
                <c:pt idx="3731">
                  <c:v>39729.249999990949</c:v>
                </c:pt>
                <c:pt idx="3732">
                  <c:v>39729.291666657577</c:v>
                </c:pt>
                <c:pt idx="3733">
                  <c:v>39729.333333324292</c:v>
                </c:pt>
                <c:pt idx="3734">
                  <c:v>39729.374999990956</c:v>
                </c:pt>
                <c:pt idx="3735">
                  <c:v>39729.416666657606</c:v>
                </c:pt>
                <c:pt idx="3736">
                  <c:v>39729.458333324299</c:v>
                </c:pt>
                <c:pt idx="3737">
                  <c:v>39729.499999990941</c:v>
                </c:pt>
                <c:pt idx="3738">
                  <c:v>39729.541666657584</c:v>
                </c:pt>
                <c:pt idx="3739">
                  <c:v>39729.583333324263</c:v>
                </c:pt>
                <c:pt idx="3740">
                  <c:v>39729.624999990941</c:v>
                </c:pt>
                <c:pt idx="3741">
                  <c:v>39729.666666657584</c:v>
                </c:pt>
                <c:pt idx="3742">
                  <c:v>39729.708333324263</c:v>
                </c:pt>
                <c:pt idx="3743">
                  <c:v>39729.749999990934</c:v>
                </c:pt>
                <c:pt idx="3744">
                  <c:v>39729.791666657569</c:v>
                </c:pt>
                <c:pt idx="3745">
                  <c:v>39729.833333324248</c:v>
                </c:pt>
                <c:pt idx="3746">
                  <c:v>39729.874999990934</c:v>
                </c:pt>
                <c:pt idx="3747">
                  <c:v>39729.916666657591</c:v>
                </c:pt>
                <c:pt idx="3748">
                  <c:v>39729.958333324255</c:v>
                </c:pt>
                <c:pt idx="3749">
                  <c:v>39729.999999990912</c:v>
                </c:pt>
                <c:pt idx="3750">
                  <c:v>39730.041666657555</c:v>
                </c:pt>
                <c:pt idx="3751">
                  <c:v>39730.083333324241</c:v>
                </c:pt>
                <c:pt idx="3752">
                  <c:v>39730.124999990898</c:v>
                </c:pt>
                <c:pt idx="3753">
                  <c:v>39730.166666657555</c:v>
                </c:pt>
                <c:pt idx="3754">
                  <c:v>39730.208333324241</c:v>
                </c:pt>
                <c:pt idx="3755">
                  <c:v>39730.249999990891</c:v>
                </c:pt>
                <c:pt idx="3756">
                  <c:v>39730.291666657533</c:v>
                </c:pt>
                <c:pt idx="3757">
                  <c:v>39730.333333324219</c:v>
                </c:pt>
                <c:pt idx="3758">
                  <c:v>39730.374999990898</c:v>
                </c:pt>
                <c:pt idx="3759">
                  <c:v>39730.416666657547</c:v>
                </c:pt>
                <c:pt idx="3760">
                  <c:v>39730.458333324226</c:v>
                </c:pt>
                <c:pt idx="3761">
                  <c:v>39730.499999990883</c:v>
                </c:pt>
                <c:pt idx="3762">
                  <c:v>39730.541666657526</c:v>
                </c:pt>
                <c:pt idx="3763">
                  <c:v>39730.583333324212</c:v>
                </c:pt>
                <c:pt idx="3764">
                  <c:v>39730.624999990869</c:v>
                </c:pt>
                <c:pt idx="3765">
                  <c:v>39730.666666657526</c:v>
                </c:pt>
                <c:pt idx="3766">
                  <c:v>39730.708333324212</c:v>
                </c:pt>
                <c:pt idx="3767">
                  <c:v>39730.749999990861</c:v>
                </c:pt>
                <c:pt idx="3768">
                  <c:v>39730.791666657504</c:v>
                </c:pt>
                <c:pt idx="3769">
                  <c:v>39730.833333324204</c:v>
                </c:pt>
                <c:pt idx="3770">
                  <c:v>39730.874999990876</c:v>
                </c:pt>
                <c:pt idx="3771">
                  <c:v>39730.916666657518</c:v>
                </c:pt>
                <c:pt idx="3772">
                  <c:v>39730.958333324212</c:v>
                </c:pt>
                <c:pt idx="3773">
                  <c:v>39730.999999990847</c:v>
                </c:pt>
                <c:pt idx="3774">
                  <c:v>39731.041666657504</c:v>
                </c:pt>
                <c:pt idx="3775">
                  <c:v>39731.083333324197</c:v>
                </c:pt>
                <c:pt idx="3776">
                  <c:v>39731.12499999084</c:v>
                </c:pt>
                <c:pt idx="3777">
                  <c:v>39731.166666657504</c:v>
                </c:pt>
                <c:pt idx="3778">
                  <c:v>39731.20833332419</c:v>
                </c:pt>
                <c:pt idx="3779">
                  <c:v>39731.249999990832</c:v>
                </c:pt>
                <c:pt idx="3780">
                  <c:v>39731.291666657467</c:v>
                </c:pt>
                <c:pt idx="3781">
                  <c:v>39731.333333324175</c:v>
                </c:pt>
                <c:pt idx="3782">
                  <c:v>39731.374999990847</c:v>
                </c:pt>
                <c:pt idx="3783">
                  <c:v>39731.416666657489</c:v>
                </c:pt>
                <c:pt idx="3784">
                  <c:v>39731.458333324197</c:v>
                </c:pt>
                <c:pt idx="3785">
                  <c:v>39731.499999990818</c:v>
                </c:pt>
                <c:pt idx="3786">
                  <c:v>39731.541666657475</c:v>
                </c:pt>
                <c:pt idx="3787">
                  <c:v>39731.583333324168</c:v>
                </c:pt>
                <c:pt idx="3788">
                  <c:v>39731.62499999081</c:v>
                </c:pt>
                <c:pt idx="3789">
                  <c:v>39731.666666657475</c:v>
                </c:pt>
                <c:pt idx="3790">
                  <c:v>39731.708333324154</c:v>
                </c:pt>
                <c:pt idx="3791">
                  <c:v>39731.749999990803</c:v>
                </c:pt>
                <c:pt idx="3792">
                  <c:v>39731.791666657438</c:v>
                </c:pt>
                <c:pt idx="3793">
                  <c:v>39731.833333324146</c:v>
                </c:pt>
                <c:pt idx="3794">
                  <c:v>39731.87499999081</c:v>
                </c:pt>
                <c:pt idx="3795">
                  <c:v>39731.91666665746</c:v>
                </c:pt>
                <c:pt idx="3796">
                  <c:v>39731.958333324161</c:v>
                </c:pt>
                <c:pt idx="3797">
                  <c:v>39731.999999990789</c:v>
                </c:pt>
                <c:pt idx="3798">
                  <c:v>39732.041666657438</c:v>
                </c:pt>
                <c:pt idx="3799">
                  <c:v>39732.083333324139</c:v>
                </c:pt>
                <c:pt idx="3800">
                  <c:v>39732.124999990781</c:v>
                </c:pt>
                <c:pt idx="3801">
                  <c:v>39732.166666657431</c:v>
                </c:pt>
                <c:pt idx="3802">
                  <c:v>39732.208333324124</c:v>
                </c:pt>
                <c:pt idx="3803">
                  <c:v>39732.249999990781</c:v>
                </c:pt>
                <c:pt idx="3804">
                  <c:v>39732.291666657416</c:v>
                </c:pt>
                <c:pt idx="3805">
                  <c:v>39732.333333324117</c:v>
                </c:pt>
                <c:pt idx="3806">
                  <c:v>39732.374999990789</c:v>
                </c:pt>
                <c:pt idx="3807">
                  <c:v>39732.416666657431</c:v>
                </c:pt>
                <c:pt idx="3808">
                  <c:v>39732.458333324124</c:v>
                </c:pt>
                <c:pt idx="3809">
                  <c:v>39732.49999999076</c:v>
                </c:pt>
                <c:pt idx="3810">
                  <c:v>39732.541666657424</c:v>
                </c:pt>
                <c:pt idx="3811">
                  <c:v>39732.583333324103</c:v>
                </c:pt>
                <c:pt idx="3812">
                  <c:v>39732.624999990752</c:v>
                </c:pt>
                <c:pt idx="3813">
                  <c:v>39732.666666657402</c:v>
                </c:pt>
                <c:pt idx="3814">
                  <c:v>39732.708333324095</c:v>
                </c:pt>
                <c:pt idx="3815">
                  <c:v>39732.749999990745</c:v>
                </c:pt>
                <c:pt idx="3816">
                  <c:v>39732.79166665738</c:v>
                </c:pt>
                <c:pt idx="3817">
                  <c:v>39732.833333324088</c:v>
                </c:pt>
                <c:pt idx="3818">
                  <c:v>39732.874999990752</c:v>
                </c:pt>
                <c:pt idx="3819">
                  <c:v>39732.916666657402</c:v>
                </c:pt>
                <c:pt idx="3820">
                  <c:v>39732.958333324095</c:v>
                </c:pt>
                <c:pt idx="3821">
                  <c:v>39732.99999999073</c:v>
                </c:pt>
                <c:pt idx="3822">
                  <c:v>39733.04166665738</c:v>
                </c:pt>
                <c:pt idx="3823">
                  <c:v>39733.083333324073</c:v>
                </c:pt>
                <c:pt idx="3824">
                  <c:v>39733.124999990723</c:v>
                </c:pt>
                <c:pt idx="3825">
                  <c:v>39733.166666657373</c:v>
                </c:pt>
                <c:pt idx="3826">
                  <c:v>39733.208333324066</c:v>
                </c:pt>
                <c:pt idx="3827">
                  <c:v>39733.249999990716</c:v>
                </c:pt>
                <c:pt idx="3828">
                  <c:v>39733.291666657351</c:v>
                </c:pt>
                <c:pt idx="3829">
                  <c:v>39733.333333324059</c:v>
                </c:pt>
                <c:pt idx="3830">
                  <c:v>39733.374999990723</c:v>
                </c:pt>
                <c:pt idx="3831">
                  <c:v>39733.416666657373</c:v>
                </c:pt>
                <c:pt idx="3832">
                  <c:v>39733.458333324066</c:v>
                </c:pt>
                <c:pt idx="3833">
                  <c:v>39733.499999990701</c:v>
                </c:pt>
                <c:pt idx="3834">
                  <c:v>39733.541666657351</c:v>
                </c:pt>
                <c:pt idx="3835">
                  <c:v>39733.583333324044</c:v>
                </c:pt>
                <c:pt idx="3836">
                  <c:v>39733.624999990694</c:v>
                </c:pt>
                <c:pt idx="3837">
                  <c:v>39733.666666657344</c:v>
                </c:pt>
                <c:pt idx="3838">
                  <c:v>39733.708333324037</c:v>
                </c:pt>
                <c:pt idx="3839">
                  <c:v>39733.749999990687</c:v>
                </c:pt>
                <c:pt idx="3840">
                  <c:v>39733.791666657322</c:v>
                </c:pt>
                <c:pt idx="3841">
                  <c:v>39733.83333332403</c:v>
                </c:pt>
                <c:pt idx="3842">
                  <c:v>39733.874999990694</c:v>
                </c:pt>
                <c:pt idx="3843">
                  <c:v>39733.916666657344</c:v>
                </c:pt>
                <c:pt idx="3844">
                  <c:v>39733.958333324037</c:v>
                </c:pt>
                <c:pt idx="3845">
                  <c:v>39733.999999990672</c:v>
                </c:pt>
                <c:pt idx="3846">
                  <c:v>39734.041666657322</c:v>
                </c:pt>
                <c:pt idx="3847">
                  <c:v>39734.083333324015</c:v>
                </c:pt>
                <c:pt idx="3848">
                  <c:v>39734.124999990665</c:v>
                </c:pt>
                <c:pt idx="3849">
                  <c:v>39734.166666657315</c:v>
                </c:pt>
                <c:pt idx="3850">
                  <c:v>39734.208333323993</c:v>
                </c:pt>
                <c:pt idx="3851">
                  <c:v>39734.249999990658</c:v>
                </c:pt>
                <c:pt idx="3852">
                  <c:v>39734.291666657293</c:v>
                </c:pt>
                <c:pt idx="3853">
                  <c:v>39734.333333323993</c:v>
                </c:pt>
                <c:pt idx="3854">
                  <c:v>39734.374999990665</c:v>
                </c:pt>
                <c:pt idx="3855">
                  <c:v>39734.416666657315</c:v>
                </c:pt>
                <c:pt idx="3856">
                  <c:v>39734.458333324001</c:v>
                </c:pt>
                <c:pt idx="3857">
                  <c:v>39734.499999990636</c:v>
                </c:pt>
                <c:pt idx="3858">
                  <c:v>39734.541666657293</c:v>
                </c:pt>
                <c:pt idx="3859">
                  <c:v>39734.583333323986</c:v>
                </c:pt>
                <c:pt idx="3860">
                  <c:v>39734.624999990636</c:v>
                </c:pt>
                <c:pt idx="3861">
                  <c:v>39734.666666657278</c:v>
                </c:pt>
                <c:pt idx="3862">
                  <c:v>39734.708333323979</c:v>
                </c:pt>
                <c:pt idx="3863">
                  <c:v>39734.749999990629</c:v>
                </c:pt>
                <c:pt idx="3864">
                  <c:v>39734.791666657256</c:v>
                </c:pt>
                <c:pt idx="3865">
                  <c:v>39734.833333323972</c:v>
                </c:pt>
                <c:pt idx="3866">
                  <c:v>39734.874999990636</c:v>
                </c:pt>
                <c:pt idx="3867">
                  <c:v>39734.916666657286</c:v>
                </c:pt>
                <c:pt idx="3868">
                  <c:v>39734.958333323979</c:v>
                </c:pt>
                <c:pt idx="3869">
                  <c:v>39734.999999990614</c:v>
                </c:pt>
                <c:pt idx="3870">
                  <c:v>39735.041666657264</c:v>
                </c:pt>
                <c:pt idx="3871">
                  <c:v>39735.083333323942</c:v>
                </c:pt>
                <c:pt idx="3872">
                  <c:v>39735.124999990607</c:v>
                </c:pt>
                <c:pt idx="3873">
                  <c:v>39735.166666657256</c:v>
                </c:pt>
                <c:pt idx="3874">
                  <c:v>39735.208333323942</c:v>
                </c:pt>
                <c:pt idx="3875">
                  <c:v>39735.249999990599</c:v>
                </c:pt>
                <c:pt idx="3876">
                  <c:v>39735.291666657227</c:v>
                </c:pt>
                <c:pt idx="3877">
                  <c:v>39735.333333323942</c:v>
                </c:pt>
                <c:pt idx="3878">
                  <c:v>39735.374999990607</c:v>
                </c:pt>
                <c:pt idx="3879">
                  <c:v>39735.416666657256</c:v>
                </c:pt>
                <c:pt idx="3880">
                  <c:v>39735.45833332395</c:v>
                </c:pt>
                <c:pt idx="3881">
                  <c:v>39735.499999990592</c:v>
                </c:pt>
                <c:pt idx="3882">
                  <c:v>39735.541666657227</c:v>
                </c:pt>
                <c:pt idx="3883">
                  <c:v>39735.583333323913</c:v>
                </c:pt>
                <c:pt idx="3884">
                  <c:v>39735.624999990592</c:v>
                </c:pt>
                <c:pt idx="3885">
                  <c:v>39735.66666665722</c:v>
                </c:pt>
                <c:pt idx="3886">
                  <c:v>39735.708333323913</c:v>
                </c:pt>
                <c:pt idx="3887">
                  <c:v>39735.749999990585</c:v>
                </c:pt>
                <c:pt idx="3888">
                  <c:v>39735.791666657205</c:v>
                </c:pt>
                <c:pt idx="3889">
                  <c:v>39735.833333323899</c:v>
                </c:pt>
                <c:pt idx="3890">
                  <c:v>39735.874999990585</c:v>
                </c:pt>
                <c:pt idx="3891">
                  <c:v>39735.916666657227</c:v>
                </c:pt>
                <c:pt idx="3892">
                  <c:v>39735.958333323906</c:v>
                </c:pt>
                <c:pt idx="3893">
                  <c:v>39735.999999990563</c:v>
                </c:pt>
                <c:pt idx="3894">
                  <c:v>39736.041666657198</c:v>
                </c:pt>
                <c:pt idx="3895">
                  <c:v>39736.083333323892</c:v>
                </c:pt>
                <c:pt idx="3896">
                  <c:v>39736.124999990549</c:v>
                </c:pt>
                <c:pt idx="3897">
                  <c:v>39736.166666657191</c:v>
                </c:pt>
                <c:pt idx="3898">
                  <c:v>39736.208333323892</c:v>
                </c:pt>
                <c:pt idx="3899">
                  <c:v>39736.249999990541</c:v>
                </c:pt>
                <c:pt idx="3900">
                  <c:v>39736.291666657176</c:v>
                </c:pt>
                <c:pt idx="3901">
                  <c:v>39736.333333323884</c:v>
                </c:pt>
                <c:pt idx="3902">
                  <c:v>39736.374999990556</c:v>
                </c:pt>
                <c:pt idx="3903">
                  <c:v>39736.416666657198</c:v>
                </c:pt>
                <c:pt idx="3904">
                  <c:v>39736.458333323884</c:v>
                </c:pt>
                <c:pt idx="3905">
                  <c:v>39736.499999990541</c:v>
                </c:pt>
                <c:pt idx="3906">
                  <c:v>39736.541666657184</c:v>
                </c:pt>
                <c:pt idx="3907">
                  <c:v>39736.583333323862</c:v>
                </c:pt>
                <c:pt idx="3908">
                  <c:v>39736.624999990519</c:v>
                </c:pt>
                <c:pt idx="3909">
                  <c:v>39736.666666657184</c:v>
                </c:pt>
                <c:pt idx="3910">
                  <c:v>39736.708333323848</c:v>
                </c:pt>
                <c:pt idx="3911">
                  <c:v>39736.749999990512</c:v>
                </c:pt>
                <c:pt idx="3912">
                  <c:v>39736.791666657155</c:v>
                </c:pt>
                <c:pt idx="3913">
                  <c:v>39736.833333323841</c:v>
                </c:pt>
                <c:pt idx="3914">
                  <c:v>39736.874999990527</c:v>
                </c:pt>
                <c:pt idx="3915">
                  <c:v>39736.916666657169</c:v>
                </c:pt>
                <c:pt idx="3916">
                  <c:v>39736.958333323848</c:v>
                </c:pt>
                <c:pt idx="3917">
                  <c:v>39736.999999990498</c:v>
                </c:pt>
                <c:pt idx="3918">
                  <c:v>39737.041666657155</c:v>
                </c:pt>
                <c:pt idx="3919">
                  <c:v>39737.083333323833</c:v>
                </c:pt>
                <c:pt idx="3920">
                  <c:v>39737.12499999049</c:v>
                </c:pt>
                <c:pt idx="3921">
                  <c:v>39737.166666657155</c:v>
                </c:pt>
                <c:pt idx="3922">
                  <c:v>39737.208333323819</c:v>
                </c:pt>
                <c:pt idx="3923">
                  <c:v>39737.249999990483</c:v>
                </c:pt>
                <c:pt idx="3924">
                  <c:v>39737.291666657118</c:v>
                </c:pt>
                <c:pt idx="3925">
                  <c:v>39737.333333323812</c:v>
                </c:pt>
                <c:pt idx="3926">
                  <c:v>39737.374999990498</c:v>
                </c:pt>
                <c:pt idx="3927">
                  <c:v>39737.41666665714</c:v>
                </c:pt>
                <c:pt idx="3928">
                  <c:v>39737.458333323826</c:v>
                </c:pt>
                <c:pt idx="3929">
                  <c:v>39737.499999990468</c:v>
                </c:pt>
                <c:pt idx="3930">
                  <c:v>39737.541666657125</c:v>
                </c:pt>
                <c:pt idx="3931">
                  <c:v>39737.583333323797</c:v>
                </c:pt>
                <c:pt idx="3932">
                  <c:v>39737.624999990461</c:v>
                </c:pt>
                <c:pt idx="3933">
                  <c:v>39737.666666657125</c:v>
                </c:pt>
                <c:pt idx="3934">
                  <c:v>39737.70833332379</c:v>
                </c:pt>
                <c:pt idx="3935">
                  <c:v>39737.749999990461</c:v>
                </c:pt>
                <c:pt idx="3936">
                  <c:v>39737.791666657096</c:v>
                </c:pt>
                <c:pt idx="3937">
                  <c:v>39737.833333323782</c:v>
                </c:pt>
                <c:pt idx="3938">
                  <c:v>39737.874999990468</c:v>
                </c:pt>
                <c:pt idx="3939">
                  <c:v>39737.916666657111</c:v>
                </c:pt>
                <c:pt idx="3940">
                  <c:v>39737.958333323797</c:v>
                </c:pt>
                <c:pt idx="3941">
                  <c:v>39737.999999990439</c:v>
                </c:pt>
                <c:pt idx="3942">
                  <c:v>39738.041666657104</c:v>
                </c:pt>
                <c:pt idx="3943">
                  <c:v>39738.083333323768</c:v>
                </c:pt>
                <c:pt idx="3944">
                  <c:v>39738.124999990432</c:v>
                </c:pt>
                <c:pt idx="3945">
                  <c:v>39738.166666657082</c:v>
                </c:pt>
                <c:pt idx="3946">
                  <c:v>39738.208333323761</c:v>
                </c:pt>
                <c:pt idx="3947">
                  <c:v>39738.249999990432</c:v>
                </c:pt>
                <c:pt idx="3948">
                  <c:v>39738.291666657067</c:v>
                </c:pt>
                <c:pt idx="3949">
                  <c:v>39738.333333323753</c:v>
                </c:pt>
                <c:pt idx="3950">
                  <c:v>39738.374999990439</c:v>
                </c:pt>
                <c:pt idx="3951">
                  <c:v>39738.416666657082</c:v>
                </c:pt>
                <c:pt idx="3952">
                  <c:v>39738.458333323761</c:v>
                </c:pt>
                <c:pt idx="3953">
                  <c:v>39738.49999999041</c:v>
                </c:pt>
                <c:pt idx="3954">
                  <c:v>39738.541666657075</c:v>
                </c:pt>
                <c:pt idx="3955">
                  <c:v>39738.583333323739</c:v>
                </c:pt>
                <c:pt idx="3956">
                  <c:v>39738.624999990403</c:v>
                </c:pt>
                <c:pt idx="3957">
                  <c:v>39738.666666657053</c:v>
                </c:pt>
                <c:pt idx="3958">
                  <c:v>39738.708333323731</c:v>
                </c:pt>
                <c:pt idx="3959">
                  <c:v>39738.749999990396</c:v>
                </c:pt>
                <c:pt idx="3960">
                  <c:v>39738.791666657031</c:v>
                </c:pt>
                <c:pt idx="3961">
                  <c:v>39738.833333323731</c:v>
                </c:pt>
                <c:pt idx="3962">
                  <c:v>39738.874999990403</c:v>
                </c:pt>
                <c:pt idx="3963">
                  <c:v>39738.916666657053</c:v>
                </c:pt>
                <c:pt idx="3964">
                  <c:v>39738.958333323739</c:v>
                </c:pt>
                <c:pt idx="3965">
                  <c:v>39738.999999990381</c:v>
                </c:pt>
                <c:pt idx="3966">
                  <c:v>39739.041666657031</c:v>
                </c:pt>
                <c:pt idx="3967">
                  <c:v>39739.08333332371</c:v>
                </c:pt>
                <c:pt idx="3968">
                  <c:v>39739.124999990381</c:v>
                </c:pt>
                <c:pt idx="3969">
                  <c:v>39739.166666657024</c:v>
                </c:pt>
                <c:pt idx="3970">
                  <c:v>39739.208333323702</c:v>
                </c:pt>
                <c:pt idx="3971">
                  <c:v>39739.249999990367</c:v>
                </c:pt>
                <c:pt idx="3972">
                  <c:v>39739.291666657002</c:v>
                </c:pt>
                <c:pt idx="3973">
                  <c:v>39739.333333323695</c:v>
                </c:pt>
                <c:pt idx="3974">
                  <c:v>39739.374999990374</c:v>
                </c:pt>
                <c:pt idx="3975">
                  <c:v>39739.416666657031</c:v>
                </c:pt>
                <c:pt idx="3976">
                  <c:v>39739.458333323702</c:v>
                </c:pt>
                <c:pt idx="3977">
                  <c:v>39739.499999990352</c:v>
                </c:pt>
                <c:pt idx="3978">
                  <c:v>39739.541666657002</c:v>
                </c:pt>
                <c:pt idx="3979">
                  <c:v>39739.583333323681</c:v>
                </c:pt>
                <c:pt idx="3980">
                  <c:v>39739.624999990345</c:v>
                </c:pt>
                <c:pt idx="3981">
                  <c:v>39739.666666656994</c:v>
                </c:pt>
                <c:pt idx="3982">
                  <c:v>39739.708333323673</c:v>
                </c:pt>
                <c:pt idx="3983">
                  <c:v>39739.749999990338</c:v>
                </c:pt>
                <c:pt idx="3984">
                  <c:v>39739.79166665698</c:v>
                </c:pt>
                <c:pt idx="3985">
                  <c:v>39739.833333323666</c:v>
                </c:pt>
                <c:pt idx="3986">
                  <c:v>39739.874999990345</c:v>
                </c:pt>
                <c:pt idx="3987">
                  <c:v>39739.916666657002</c:v>
                </c:pt>
                <c:pt idx="3988">
                  <c:v>39739.958333323673</c:v>
                </c:pt>
                <c:pt idx="3989">
                  <c:v>39739.999999990323</c:v>
                </c:pt>
                <c:pt idx="3990">
                  <c:v>39740.041666656987</c:v>
                </c:pt>
                <c:pt idx="3991">
                  <c:v>39740.083333323651</c:v>
                </c:pt>
                <c:pt idx="3992">
                  <c:v>39740.124999990316</c:v>
                </c:pt>
                <c:pt idx="3993">
                  <c:v>39740.16666665698</c:v>
                </c:pt>
                <c:pt idx="3994">
                  <c:v>39740.208333323644</c:v>
                </c:pt>
                <c:pt idx="3995">
                  <c:v>39740.249999990308</c:v>
                </c:pt>
                <c:pt idx="3996">
                  <c:v>39740.291666656958</c:v>
                </c:pt>
                <c:pt idx="3997">
                  <c:v>39740.333333323637</c:v>
                </c:pt>
                <c:pt idx="3998">
                  <c:v>39740.374999990316</c:v>
                </c:pt>
                <c:pt idx="3999">
                  <c:v>39740.41666665698</c:v>
                </c:pt>
                <c:pt idx="4000">
                  <c:v>39740.458333323644</c:v>
                </c:pt>
                <c:pt idx="4001">
                  <c:v>39740.499999990294</c:v>
                </c:pt>
                <c:pt idx="4002">
                  <c:v>39740.541666656958</c:v>
                </c:pt>
                <c:pt idx="4003">
                  <c:v>39740.583333323622</c:v>
                </c:pt>
                <c:pt idx="4004">
                  <c:v>39740.624999990287</c:v>
                </c:pt>
                <c:pt idx="4005">
                  <c:v>39740.666666656951</c:v>
                </c:pt>
                <c:pt idx="4006">
                  <c:v>39740.708333323615</c:v>
                </c:pt>
                <c:pt idx="4007">
                  <c:v>39740.749999990279</c:v>
                </c:pt>
                <c:pt idx="4008">
                  <c:v>39740.791666656929</c:v>
                </c:pt>
                <c:pt idx="4009">
                  <c:v>39740.833333323608</c:v>
                </c:pt>
                <c:pt idx="4010">
                  <c:v>39740.874999990287</c:v>
                </c:pt>
                <c:pt idx="4011">
                  <c:v>39740.916666656951</c:v>
                </c:pt>
                <c:pt idx="4012">
                  <c:v>39740.958333323615</c:v>
                </c:pt>
                <c:pt idx="4013">
                  <c:v>39740.999999990265</c:v>
                </c:pt>
                <c:pt idx="4014">
                  <c:v>39741.041666656929</c:v>
                </c:pt>
                <c:pt idx="4015">
                  <c:v>39741.083333323593</c:v>
                </c:pt>
                <c:pt idx="4016">
                  <c:v>39741.124999990257</c:v>
                </c:pt>
                <c:pt idx="4017">
                  <c:v>39741.166666656922</c:v>
                </c:pt>
                <c:pt idx="4018">
                  <c:v>39741.208333323593</c:v>
                </c:pt>
                <c:pt idx="4019">
                  <c:v>39741.24999999025</c:v>
                </c:pt>
                <c:pt idx="4020">
                  <c:v>39741.2916666569</c:v>
                </c:pt>
                <c:pt idx="4021">
                  <c:v>39741.333333323593</c:v>
                </c:pt>
                <c:pt idx="4022">
                  <c:v>39741.374999990243</c:v>
                </c:pt>
                <c:pt idx="4023">
                  <c:v>39741.416666656922</c:v>
                </c:pt>
                <c:pt idx="4024">
                  <c:v>39741.458333323601</c:v>
                </c:pt>
                <c:pt idx="4025">
                  <c:v>39741.499999990236</c:v>
                </c:pt>
                <c:pt idx="4026">
                  <c:v>39741.5416666569</c:v>
                </c:pt>
                <c:pt idx="4027">
                  <c:v>39741.583333323579</c:v>
                </c:pt>
                <c:pt idx="4028">
                  <c:v>39741.624999990228</c:v>
                </c:pt>
                <c:pt idx="4029">
                  <c:v>39741.666666656885</c:v>
                </c:pt>
                <c:pt idx="4030">
                  <c:v>39741.708333323571</c:v>
                </c:pt>
                <c:pt idx="4031">
                  <c:v>39741.749999990221</c:v>
                </c:pt>
                <c:pt idx="4032">
                  <c:v>39741.791666656871</c:v>
                </c:pt>
                <c:pt idx="4033">
                  <c:v>39741.833333323564</c:v>
                </c:pt>
                <c:pt idx="4034">
                  <c:v>39741.874999990228</c:v>
                </c:pt>
                <c:pt idx="4035">
                  <c:v>39741.916666656893</c:v>
                </c:pt>
                <c:pt idx="4036">
                  <c:v>39741.958333323564</c:v>
                </c:pt>
                <c:pt idx="4037">
                  <c:v>39741.999999990207</c:v>
                </c:pt>
                <c:pt idx="4038">
                  <c:v>39742.041666656871</c:v>
                </c:pt>
                <c:pt idx="4039">
                  <c:v>39742.083333323542</c:v>
                </c:pt>
                <c:pt idx="4040">
                  <c:v>39742.124999990199</c:v>
                </c:pt>
                <c:pt idx="4041">
                  <c:v>39742.166666656864</c:v>
                </c:pt>
                <c:pt idx="4042">
                  <c:v>39742.208333323542</c:v>
                </c:pt>
                <c:pt idx="4043">
                  <c:v>39742.249999990192</c:v>
                </c:pt>
                <c:pt idx="4044">
                  <c:v>39742.291666656834</c:v>
                </c:pt>
                <c:pt idx="4045">
                  <c:v>39742.333333323535</c:v>
                </c:pt>
                <c:pt idx="4046">
                  <c:v>39742.374999990207</c:v>
                </c:pt>
                <c:pt idx="4047">
                  <c:v>39742.416666656849</c:v>
                </c:pt>
                <c:pt idx="4048">
                  <c:v>39742.458333323535</c:v>
                </c:pt>
                <c:pt idx="4049">
                  <c:v>39742.499999990192</c:v>
                </c:pt>
                <c:pt idx="4050">
                  <c:v>39742.541666656834</c:v>
                </c:pt>
                <c:pt idx="4051">
                  <c:v>39742.583333323513</c:v>
                </c:pt>
                <c:pt idx="4052">
                  <c:v>39742.624999990185</c:v>
                </c:pt>
                <c:pt idx="4053">
                  <c:v>39742.666666656834</c:v>
                </c:pt>
                <c:pt idx="4054">
                  <c:v>39742.708333323499</c:v>
                </c:pt>
                <c:pt idx="4055">
                  <c:v>39742.749999990163</c:v>
                </c:pt>
                <c:pt idx="4056">
                  <c:v>39742.791666656813</c:v>
                </c:pt>
                <c:pt idx="4057">
                  <c:v>39742.833333323491</c:v>
                </c:pt>
                <c:pt idx="4058">
                  <c:v>39742.874999990185</c:v>
                </c:pt>
                <c:pt idx="4059">
                  <c:v>39742.916666656834</c:v>
                </c:pt>
                <c:pt idx="4060">
                  <c:v>39742.958333323506</c:v>
                </c:pt>
                <c:pt idx="4061">
                  <c:v>39742.999999990148</c:v>
                </c:pt>
                <c:pt idx="4062">
                  <c:v>39743.041666656805</c:v>
                </c:pt>
                <c:pt idx="4063">
                  <c:v>39743.083333323491</c:v>
                </c:pt>
                <c:pt idx="4064">
                  <c:v>39743.124999990141</c:v>
                </c:pt>
                <c:pt idx="4065">
                  <c:v>39743.166666656805</c:v>
                </c:pt>
                <c:pt idx="4066">
                  <c:v>39743.208333323484</c:v>
                </c:pt>
                <c:pt idx="4067">
                  <c:v>39743.249999990141</c:v>
                </c:pt>
                <c:pt idx="4068">
                  <c:v>39743.291666656769</c:v>
                </c:pt>
                <c:pt idx="4069">
                  <c:v>39743.333333323462</c:v>
                </c:pt>
                <c:pt idx="4070">
                  <c:v>39743.374999990148</c:v>
                </c:pt>
                <c:pt idx="4071">
                  <c:v>39743.416666656791</c:v>
                </c:pt>
                <c:pt idx="4072">
                  <c:v>39743.458333323484</c:v>
                </c:pt>
                <c:pt idx="4073">
                  <c:v>39743.499999990119</c:v>
                </c:pt>
                <c:pt idx="4074">
                  <c:v>39743.541666656776</c:v>
                </c:pt>
                <c:pt idx="4075">
                  <c:v>39743.583333323448</c:v>
                </c:pt>
                <c:pt idx="4076">
                  <c:v>39743.624999990112</c:v>
                </c:pt>
                <c:pt idx="4077">
                  <c:v>39743.666666656776</c:v>
                </c:pt>
                <c:pt idx="4078">
                  <c:v>39743.70833332344</c:v>
                </c:pt>
                <c:pt idx="4079">
                  <c:v>39743.749999990112</c:v>
                </c:pt>
                <c:pt idx="4080">
                  <c:v>39743.791666656747</c:v>
                </c:pt>
                <c:pt idx="4081">
                  <c:v>39743.833333323433</c:v>
                </c:pt>
                <c:pt idx="4082">
                  <c:v>39743.874999990119</c:v>
                </c:pt>
                <c:pt idx="4083">
                  <c:v>39743.916666656762</c:v>
                </c:pt>
                <c:pt idx="4084">
                  <c:v>39743.958333323448</c:v>
                </c:pt>
                <c:pt idx="4085">
                  <c:v>39743.99999999009</c:v>
                </c:pt>
                <c:pt idx="4086">
                  <c:v>39744.041666656754</c:v>
                </c:pt>
                <c:pt idx="4087">
                  <c:v>39744.083333323419</c:v>
                </c:pt>
                <c:pt idx="4088">
                  <c:v>39744.124999990083</c:v>
                </c:pt>
                <c:pt idx="4089">
                  <c:v>39744.166666656733</c:v>
                </c:pt>
                <c:pt idx="4090">
                  <c:v>39744.208333323411</c:v>
                </c:pt>
                <c:pt idx="4091">
                  <c:v>39744.249999990083</c:v>
                </c:pt>
                <c:pt idx="4092">
                  <c:v>39744.291666656718</c:v>
                </c:pt>
                <c:pt idx="4093">
                  <c:v>39744.333333323411</c:v>
                </c:pt>
                <c:pt idx="4094">
                  <c:v>39744.37499999009</c:v>
                </c:pt>
                <c:pt idx="4095">
                  <c:v>39744.416666656733</c:v>
                </c:pt>
                <c:pt idx="4096">
                  <c:v>39744.458333323419</c:v>
                </c:pt>
                <c:pt idx="4097">
                  <c:v>39744.499999990061</c:v>
                </c:pt>
                <c:pt idx="4098">
                  <c:v>39744.541666656725</c:v>
                </c:pt>
                <c:pt idx="4099">
                  <c:v>39744.58333332339</c:v>
                </c:pt>
                <c:pt idx="4100">
                  <c:v>39744.624999990061</c:v>
                </c:pt>
                <c:pt idx="4101">
                  <c:v>39744.666666656703</c:v>
                </c:pt>
                <c:pt idx="4102">
                  <c:v>39744.708333323382</c:v>
                </c:pt>
                <c:pt idx="4103">
                  <c:v>39744.749999990046</c:v>
                </c:pt>
                <c:pt idx="4104">
                  <c:v>39744.791666656682</c:v>
                </c:pt>
                <c:pt idx="4105">
                  <c:v>39744.833333323382</c:v>
                </c:pt>
                <c:pt idx="4106">
                  <c:v>39744.874999990054</c:v>
                </c:pt>
                <c:pt idx="4107">
                  <c:v>39744.916666656703</c:v>
                </c:pt>
                <c:pt idx="4108">
                  <c:v>39744.95833332339</c:v>
                </c:pt>
                <c:pt idx="4109">
                  <c:v>39744.999999990032</c:v>
                </c:pt>
                <c:pt idx="4110">
                  <c:v>39745.041666656682</c:v>
                </c:pt>
                <c:pt idx="4111">
                  <c:v>39745.08333332336</c:v>
                </c:pt>
                <c:pt idx="4112">
                  <c:v>39745.124999990032</c:v>
                </c:pt>
                <c:pt idx="4113">
                  <c:v>39745.166666656674</c:v>
                </c:pt>
                <c:pt idx="4114">
                  <c:v>39745.208333323353</c:v>
                </c:pt>
                <c:pt idx="4115">
                  <c:v>39745.249999990017</c:v>
                </c:pt>
                <c:pt idx="4116">
                  <c:v>39745.291666656653</c:v>
                </c:pt>
                <c:pt idx="4117">
                  <c:v>39745.333333323346</c:v>
                </c:pt>
                <c:pt idx="4118">
                  <c:v>39745.374999990025</c:v>
                </c:pt>
                <c:pt idx="4119">
                  <c:v>39745.416666656682</c:v>
                </c:pt>
                <c:pt idx="4120">
                  <c:v>39745.458333323353</c:v>
                </c:pt>
                <c:pt idx="4121">
                  <c:v>39745.499999990003</c:v>
                </c:pt>
                <c:pt idx="4122">
                  <c:v>39745.541666656653</c:v>
                </c:pt>
                <c:pt idx="4123">
                  <c:v>39745.583333323331</c:v>
                </c:pt>
                <c:pt idx="4124">
                  <c:v>39745.624999989996</c:v>
                </c:pt>
                <c:pt idx="4125">
                  <c:v>39745.666666656645</c:v>
                </c:pt>
                <c:pt idx="4132" formatCode="m/d/yyyy\ h:mm">
                  <c:v>39745.708333333336</c:v>
                </c:pt>
                <c:pt idx="4133" formatCode="m/d/yyyy\ h:mm">
                  <c:v>39745.75</c:v>
                </c:pt>
                <c:pt idx="4134" formatCode="m/d/yyyy\ h:mm">
                  <c:v>39745.791666666635</c:v>
                </c:pt>
                <c:pt idx="4135" formatCode="m/d/yyyy\ h:mm">
                  <c:v>39745.833333333328</c:v>
                </c:pt>
                <c:pt idx="4136" formatCode="m/d/yyyy\ h:mm">
                  <c:v>39745.875</c:v>
                </c:pt>
                <c:pt idx="4137" formatCode="m/d/yyyy\ h:mm">
                  <c:v>39745.916666666657</c:v>
                </c:pt>
                <c:pt idx="4138" formatCode="m/d/yyyy\ h:mm">
                  <c:v>39745.958333333336</c:v>
                </c:pt>
                <c:pt idx="4139" formatCode="m/d/yyyy\ h:mm">
                  <c:v>39745.999999999993</c:v>
                </c:pt>
                <c:pt idx="4140" formatCode="m/d/yyyy\ h:mm">
                  <c:v>39746.041666666628</c:v>
                </c:pt>
                <c:pt idx="4141" formatCode="m/d/yyyy\ h:mm">
                  <c:v>39746.083333333314</c:v>
                </c:pt>
                <c:pt idx="4142" formatCode="m/d/yyyy\ h:mm">
                  <c:v>39746.124999999993</c:v>
                </c:pt>
                <c:pt idx="4143" formatCode="m/d/yyyy\ h:mm">
                  <c:v>39746.166666666621</c:v>
                </c:pt>
                <c:pt idx="4144" formatCode="m/d/yyyy\ h:mm">
                  <c:v>39746.208333333307</c:v>
                </c:pt>
                <c:pt idx="4145" formatCode="m/d/yyyy\ h:mm">
                  <c:v>39746.249999999985</c:v>
                </c:pt>
                <c:pt idx="4146" formatCode="m/d/yyyy\ h:mm">
                  <c:v>39746.291666666606</c:v>
                </c:pt>
                <c:pt idx="4147" formatCode="m/d/yyyy\ h:mm">
                  <c:v>39746.333333333285</c:v>
                </c:pt>
                <c:pt idx="4148" formatCode="m/d/yyyy\ h:mm">
                  <c:v>39746.374999999993</c:v>
                </c:pt>
                <c:pt idx="4149" formatCode="m/d/yyyy\ h:mm">
                  <c:v>39746.416666666628</c:v>
                </c:pt>
                <c:pt idx="4150" formatCode="m/d/yyyy\ h:mm">
                  <c:v>39746.458333333292</c:v>
                </c:pt>
                <c:pt idx="4151" formatCode="m/d/yyyy\ h:mm">
                  <c:v>39746.499999999971</c:v>
                </c:pt>
                <c:pt idx="4152" formatCode="m/d/yyyy\ h:mm">
                  <c:v>39746.541666666599</c:v>
                </c:pt>
                <c:pt idx="4153" formatCode="m/d/yyyy\ h:mm">
                  <c:v>39746.583333333285</c:v>
                </c:pt>
                <c:pt idx="4154" formatCode="m/d/yyyy\ h:mm">
                  <c:v>39746.624999999949</c:v>
                </c:pt>
                <c:pt idx="4155" formatCode="m/d/yyyy\ h:mm">
                  <c:v>39746.666666666591</c:v>
                </c:pt>
                <c:pt idx="4156" formatCode="m/d/yyyy\ h:mm">
                  <c:v>39746.708333333278</c:v>
                </c:pt>
                <c:pt idx="4157" formatCode="m/d/yyyy\ h:mm">
                  <c:v>39746.749999999942</c:v>
                </c:pt>
                <c:pt idx="4158" formatCode="m/d/yyyy\ h:mm">
                  <c:v>39746.791666666577</c:v>
                </c:pt>
                <c:pt idx="4159" formatCode="m/d/yyyy\ h:mm">
                  <c:v>39746.83333333327</c:v>
                </c:pt>
                <c:pt idx="4160" formatCode="m/d/yyyy\ h:mm">
                  <c:v>39746.874999999956</c:v>
                </c:pt>
                <c:pt idx="4161" formatCode="m/d/yyyy\ h:mm">
                  <c:v>39746.916666666599</c:v>
                </c:pt>
                <c:pt idx="4162" formatCode="m/d/yyyy\ h:mm">
                  <c:v>39746.958333333263</c:v>
                </c:pt>
                <c:pt idx="4163" formatCode="m/d/yyyy\ h:mm">
                  <c:v>39746.999999999942</c:v>
                </c:pt>
                <c:pt idx="4164" formatCode="m/d/yyyy\ h:mm">
                  <c:v>39747.041666666584</c:v>
                </c:pt>
                <c:pt idx="4165" formatCode="m/d/yyyy\ h:mm">
                  <c:v>39747.083333333256</c:v>
                </c:pt>
                <c:pt idx="4166" formatCode="m/d/yyyy\ h:mm">
                  <c:v>39747.124999999935</c:v>
                </c:pt>
                <c:pt idx="4167" formatCode="m/d/yyyy\ h:mm">
                  <c:v>39747.166666666584</c:v>
                </c:pt>
                <c:pt idx="4168" formatCode="m/d/yyyy\ h:mm">
                  <c:v>39747.208333333234</c:v>
                </c:pt>
                <c:pt idx="4169" formatCode="m/d/yyyy\ h:mm">
                  <c:v>39747.249999999913</c:v>
                </c:pt>
                <c:pt idx="4170" formatCode="m/d/yyyy\ h:mm">
                  <c:v>39747.291666666562</c:v>
                </c:pt>
                <c:pt idx="4171" formatCode="m/d/yyyy\ h:mm">
                  <c:v>39747.333333333234</c:v>
                </c:pt>
                <c:pt idx="4172" formatCode="m/d/yyyy\ h:mm">
                  <c:v>39747.374999999935</c:v>
                </c:pt>
                <c:pt idx="4173" formatCode="m/d/yyyy\ h:mm">
                  <c:v>39747.416666666584</c:v>
                </c:pt>
                <c:pt idx="4174" formatCode="m/d/yyyy\ h:mm">
                  <c:v>39747.458333333241</c:v>
                </c:pt>
                <c:pt idx="4175" formatCode="m/d/yyyy\ h:mm">
                  <c:v>39747.499999999898</c:v>
                </c:pt>
                <c:pt idx="4176" formatCode="m/d/yyyy\ h:mm">
                  <c:v>39747.541666666555</c:v>
                </c:pt>
                <c:pt idx="4177" formatCode="m/d/yyyy\ h:mm">
                  <c:v>39747.583333333227</c:v>
                </c:pt>
                <c:pt idx="4178" formatCode="m/d/yyyy\ h:mm">
                  <c:v>39747.624999999891</c:v>
                </c:pt>
                <c:pt idx="4179" formatCode="m/d/yyyy\ h:mm">
                  <c:v>39747.666666666555</c:v>
                </c:pt>
                <c:pt idx="4180" formatCode="m/d/yyyy\ h:mm">
                  <c:v>39747.708333333205</c:v>
                </c:pt>
                <c:pt idx="4181" formatCode="m/d/yyyy\ h:mm">
                  <c:v>39747.749999999891</c:v>
                </c:pt>
                <c:pt idx="4182" formatCode="m/d/yyyy\ h:mm">
                  <c:v>39747.791666666519</c:v>
                </c:pt>
                <c:pt idx="4183" formatCode="m/d/yyyy\ h:mm">
                  <c:v>39747.833333333205</c:v>
                </c:pt>
                <c:pt idx="4184" formatCode="m/d/yyyy\ h:mm">
                  <c:v>39747.874999999898</c:v>
                </c:pt>
                <c:pt idx="4185" formatCode="m/d/yyyy\ h:mm">
                  <c:v>39747.916666666541</c:v>
                </c:pt>
                <c:pt idx="4186" formatCode="m/d/yyyy\ h:mm">
                  <c:v>39747.958333333212</c:v>
                </c:pt>
                <c:pt idx="4187" formatCode="m/d/yyyy\ h:mm">
                  <c:v>39747.999999999869</c:v>
                </c:pt>
                <c:pt idx="4188" formatCode="m/d/yyyy\ h:mm">
                  <c:v>39748.041666666526</c:v>
                </c:pt>
                <c:pt idx="4189" formatCode="m/d/yyyy\ h:mm">
                  <c:v>39748.083333333198</c:v>
                </c:pt>
                <c:pt idx="4190" formatCode="m/d/yyyy\ h:mm">
                  <c:v>39748.124999999862</c:v>
                </c:pt>
                <c:pt idx="4191" formatCode="m/d/yyyy\ h:mm">
                  <c:v>39748.166666666526</c:v>
                </c:pt>
                <c:pt idx="4192" formatCode="m/d/yyyy\ h:mm">
                  <c:v>39748.20833333319</c:v>
                </c:pt>
                <c:pt idx="4193" formatCode="m/d/yyyy\ h:mm">
                  <c:v>39748.249999999862</c:v>
                </c:pt>
                <c:pt idx="4194" formatCode="m/d/yyyy\ h:mm">
                  <c:v>39748.291666666497</c:v>
                </c:pt>
                <c:pt idx="4195" formatCode="m/d/yyyy\ h:mm">
                  <c:v>39748.333333333183</c:v>
                </c:pt>
                <c:pt idx="4196" formatCode="m/d/yyyy\ h:mm">
                  <c:v>39748.374999999869</c:v>
                </c:pt>
                <c:pt idx="4197" formatCode="m/d/yyyy\ h:mm">
                  <c:v>39748.416666666511</c:v>
                </c:pt>
                <c:pt idx="4198" formatCode="m/d/yyyy\ h:mm">
                  <c:v>39748.458333333198</c:v>
                </c:pt>
                <c:pt idx="4199" formatCode="m/d/yyyy\ h:mm">
                  <c:v>39748.49999999984</c:v>
                </c:pt>
                <c:pt idx="4200" formatCode="m/d/yyyy\ h:mm">
                  <c:v>39748.541666666504</c:v>
                </c:pt>
                <c:pt idx="4201" formatCode="m/d/yyyy\ h:mm">
                  <c:v>39748.583333333168</c:v>
                </c:pt>
                <c:pt idx="4202" formatCode="m/d/yyyy\ h:mm">
                  <c:v>39748.624999999833</c:v>
                </c:pt>
                <c:pt idx="4203" formatCode="m/d/yyyy\ h:mm">
                  <c:v>39748.666666666482</c:v>
                </c:pt>
                <c:pt idx="4204" formatCode="m/d/yyyy\ h:mm">
                  <c:v>39748.708333333161</c:v>
                </c:pt>
                <c:pt idx="4205" formatCode="m/d/yyyy\ h:mm">
                  <c:v>39748.749999999833</c:v>
                </c:pt>
                <c:pt idx="4206" formatCode="m/d/yyyy\ h:mm">
                  <c:v>39748.791666666468</c:v>
                </c:pt>
                <c:pt idx="4207" formatCode="m/d/yyyy\ h:mm">
                  <c:v>39748.833333333161</c:v>
                </c:pt>
                <c:pt idx="4208" formatCode="m/d/yyyy\ h:mm">
                  <c:v>39748.87499999984</c:v>
                </c:pt>
                <c:pt idx="4209" formatCode="m/d/yyyy\ h:mm">
                  <c:v>39748.916666666482</c:v>
                </c:pt>
                <c:pt idx="4210" formatCode="m/d/yyyy\ h:mm">
                  <c:v>39748.958333333168</c:v>
                </c:pt>
                <c:pt idx="4211" formatCode="m/d/yyyy\ h:mm">
                  <c:v>39748.999999999811</c:v>
                </c:pt>
                <c:pt idx="4212" formatCode="m/d/yyyy\ h:mm">
                  <c:v>39749.041666666475</c:v>
                </c:pt>
                <c:pt idx="4213" formatCode="m/d/yyyy\ h:mm">
                  <c:v>39749.083333333139</c:v>
                </c:pt>
                <c:pt idx="4214" formatCode="m/d/yyyy\ h:mm">
                  <c:v>39749.124999999811</c:v>
                </c:pt>
                <c:pt idx="4215" formatCode="m/d/yyyy\ h:mm">
                  <c:v>39749.166666666453</c:v>
                </c:pt>
                <c:pt idx="4216" formatCode="m/d/yyyy\ h:mm">
                  <c:v>39749.208333333132</c:v>
                </c:pt>
                <c:pt idx="4217" formatCode="m/d/yyyy\ h:mm">
                  <c:v>39749.249999999796</c:v>
                </c:pt>
                <c:pt idx="4218" formatCode="m/d/yyyy\ h:mm">
                  <c:v>39749.291666666431</c:v>
                </c:pt>
                <c:pt idx="4219" formatCode="m/d/yyyy\ h:mm">
                  <c:v>39749.333333333132</c:v>
                </c:pt>
                <c:pt idx="4220" formatCode="m/d/yyyy\ h:mm">
                  <c:v>39749.374999999804</c:v>
                </c:pt>
                <c:pt idx="4221" formatCode="m/d/yyyy\ h:mm">
                  <c:v>39749.416666666453</c:v>
                </c:pt>
                <c:pt idx="4222" formatCode="m/d/yyyy\ h:mm">
                  <c:v>39749.458333333139</c:v>
                </c:pt>
                <c:pt idx="4223" formatCode="m/d/yyyy\ h:mm">
                  <c:v>39749.499999999782</c:v>
                </c:pt>
                <c:pt idx="4224" formatCode="m/d/yyyy\ h:mm">
                  <c:v>39749.541666666431</c:v>
                </c:pt>
                <c:pt idx="4225" formatCode="m/d/yyyy\ h:mm">
                  <c:v>39749.58333333311</c:v>
                </c:pt>
                <c:pt idx="4226" formatCode="m/d/yyyy\ h:mm">
                  <c:v>39749.624999999782</c:v>
                </c:pt>
                <c:pt idx="4227" formatCode="m/d/yyyy\ h:mm">
                  <c:v>39749.666666666424</c:v>
                </c:pt>
                <c:pt idx="4228" formatCode="m/d/yyyy\ h:mm">
                  <c:v>39749.708333333103</c:v>
                </c:pt>
                <c:pt idx="4229" formatCode="m/d/yyyy\ h:mm">
                  <c:v>39749.749999999767</c:v>
                </c:pt>
                <c:pt idx="4230" formatCode="m/d/yyyy\ h:mm">
                  <c:v>39749.791666666402</c:v>
                </c:pt>
                <c:pt idx="4231" formatCode="m/d/yyyy\ h:mm">
                  <c:v>39749.833333333096</c:v>
                </c:pt>
                <c:pt idx="4232" formatCode="m/d/yyyy\ h:mm">
                  <c:v>39749.874999999774</c:v>
                </c:pt>
                <c:pt idx="4233" formatCode="m/d/yyyy\ h:mm">
                  <c:v>39749.916666666431</c:v>
                </c:pt>
                <c:pt idx="4234" formatCode="m/d/yyyy\ h:mm">
                  <c:v>39749.958333333103</c:v>
                </c:pt>
                <c:pt idx="4235" formatCode="m/d/yyyy\ h:mm">
                  <c:v>39749.999999999753</c:v>
                </c:pt>
                <c:pt idx="4236" formatCode="m/d/yyyy\ h:mm">
                  <c:v>39750.041666666402</c:v>
                </c:pt>
                <c:pt idx="4237" formatCode="m/d/yyyy\ h:mm">
                  <c:v>39750.083333333081</c:v>
                </c:pt>
                <c:pt idx="4238" formatCode="m/d/yyyy\ h:mm">
                  <c:v>39750.124999999745</c:v>
                </c:pt>
                <c:pt idx="4239" formatCode="m/d/yyyy\ h:mm">
                  <c:v>39750.166666666395</c:v>
                </c:pt>
                <c:pt idx="4240" formatCode="m/d/yyyy\ h:mm">
                  <c:v>39750.208333333081</c:v>
                </c:pt>
                <c:pt idx="4241" formatCode="m/d/yyyy\ h:mm">
                  <c:v>39750.249999999738</c:v>
                </c:pt>
                <c:pt idx="4242" formatCode="m/d/yyyy\ h:mm">
                  <c:v>39750.291666666373</c:v>
                </c:pt>
                <c:pt idx="4243" formatCode="m/d/yyyy\ h:mm">
                  <c:v>39750.333333333067</c:v>
                </c:pt>
                <c:pt idx="4244" formatCode="m/d/yyyy\ h:mm">
                  <c:v>39750.374999999745</c:v>
                </c:pt>
                <c:pt idx="4245" formatCode="m/d/yyyy\ h:mm">
                  <c:v>39750.416666666395</c:v>
                </c:pt>
                <c:pt idx="4246" formatCode="m/d/yyyy\ h:mm">
                  <c:v>39750.458333333074</c:v>
                </c:pt>
                <c:pt idx="4247" formatCode="m/d/yyyy\ h:mm">
                  <c:v>39750.499999999731</c:v>
                </c:pt>
                <c:pt idx="4248" formatCode="m/d/yyyy\ h:mm">
                  <c:v>39750.541666666373</c:v>
                </c:pt>
                <c:pt idx="4249" formatCode="m/d/yyyy\ h:mm">
                  <c:v>39750.583333333052</c:v>
                </c:pt>
                <c:pt idx="4250" formatCode="m/d/yyyy\ h:mm">
                  <c:v>39750.624999999716</c:v>
                </c:pt>
                <c:pt idx="4251" formatCode="m/d/yyyy\ h:mm">
                  <c:v>39750.666666666366</c:v>
                </c:pt>
                <c:pt idx="4252" formatCode="m/d/yyyy\ h:mm">
                  <c:v>39750.708333333045</c:v>
                </c:pt>
                <c:pt idx="4253" formatCode="m/d/yyyy\ h:mm">
                  <c:v>39750.749999999709</c:v>
                </c:pt>
                <c:pt idx="4254" formatCode="m/d/yyyy\ h:mm">
                  <c:v>39750.791666666344</c:v>
                </c:pt>
                <c:pt idx="4255" formatCode="m/d/yyyy\ h:mm">
                  <c:v>39750.833333333037</c:v>
                </c:pt>
                <c:pt idx="4256" formatCode="m/d/yyyy\ h:mm">
                  <c:v>39750.874999999716</c:v>
                </c:pt>
                <c:pt idx="4257" formatCode="m/d/yyyy\ h:mm">
                  <c:v>39750.916666666366</c:v>
                </c:pt>
                <c:pt idx="4258" formatCode="m/d/yyyy\ h:mm">
                  <c:v>39750.958333333045</c:v>
                </c:pt>
                <c:pt idx="4259" formatCode="m/d/yyyy\ h:mm">
                  <c:v>39750.999999999694</c:v>
                </c:pt>
                <c:pt idx="4260" formatCode="m/d/yyyy\ h:mm">
                  <c:v>39751.041666666344</c:v>
                </c:pt>
                <c:pt idx="4261" formatCode="m/d/yyyy\ h:mm">
                  <c:v>39751.083333333023</c:v>
                </c:pt>
                <c:pt idx="4262" formatCode="m/d/yyyy\ h:mm">
                  <c:v>39751.124999999687</c:v>
                </c:pt>
                <c:pt idx="4263" formatCode="m/d/yyyy\ h:mm">
                  <c:v>39751.166666666337</c:v>
                </c:pt>
                <c:pt idx="4264" formatCode="m/d/yyyy\ h:mm">
                  <c:v>39751.208333333016</c:v>
                </c:pt>
                <c:pt idx="4265" formatCode="m/d/yyyy\ h:mm">
                  <c:v>39751.24999999968</c:v>
                </c:pt>
                <c:pt idx="4266" formatCode="m/d/yyyy\ h:mm">
                  <c:v>39751.291666666315</c:v>
                </c:pt>
                <c:pt idx="4267" formatCode="m/d/yyyy\ h:mm">
                  <c:v>39751.333333333008</c:v>
                </c:pt>
                <c:pt idx="4268" formatCode="m/d/yyyy\ h:mm">
                  <c:v>39751.374999999687</c:v>
                </c:pt>
                <c:pt idx="4269" formatCode="m/d/yyyy\ h:mm">
                  <c:v>39751.416666666337</c:v>
                </c:pt>
                <c:pt idx="4270" formatCode="m/d/yyyy\ h:mm">
                  <c:v>39751.458333333016</c:v>
                </c:pt>
                <c:pt idx="4271" formatCode="m/d/yyyy\ h:mm">
                  <c:v>39751.499999999665</c:v>
                </c:pt>
                <c:pt idx="4272" formatCode="m/d/yyyy\ h:mm">
                  <c:v>39751.541666666315</c:v>
                </c:pt>
                <c:pt idx="4273" formatCode="m/d/yyyy\ h:mm">
                  <c:v>39751.583333333001</c:v>
                </c:pt>
                <c:pt idx="4274" formatCode="m/d/yyyy\ h:mm">
                  <c:v>39751.624999999658</c:v>
                </c:pt>
                <c:pt idx="4275" formatCode="m/d/yyyy\ h:mm">
                  <c:v>39751.666666666308</c:v>
                </c:pt>
                <c:pt idx="4276" formatCode="m/d/yyyy\ h:mm">
                  <c:v>39751.708333333001</c:v>
                </c:pt>
                <c:pt idx="4277" formatCode="m/d/yyyy\ h:mm">
                  <c:v>39751.749999999651</c:v>
                </c:pt>
                <c:pt idx="4278" formatCode="m/d/yyyy\ h:mm">
                  <c:v>39751.791666666286</c:v>
                </c:pt>
                <c:pt idx="4279" formatCode="m/d/yyyy\ h:mm">
                  <c:v>39751.833333332994</c:v>
                </c:pt>
                <c:pt idx="4280" formatCode="m/d/yyyy\ h:mm">
                  <c:v>39751.874999999643</c:v>
                </c:pt>
                <c:pt idx="4281" formatCode="m/d/yyyy\ h:mm">
                  <c:v>39751.916666666308</c:v>
                </c:pt>
                <c:pt idx="4282" formatCode="m/d/yyyy\ h:mm">
                  <c:v>39751.958333333001</c:v>
                </c:pt>
                <c:pt idx="4283" formatCode="m/d/yyyy\ h:mm">
                  <c:v>39751.999999999636</c:v>
                </c:pt>
                <c:pt idx="4284" formatCode="m/d/yyyy\ h:mm">
                  <c:v>39752.041666666279</c:v>
                </c:pt>
                <c:pt idx="4285" formatCode="m/d/yyyy\ h:mm">
                  <c:v>39752.083333332979</c:v>
                </c:pt>
                <c:pt idx="4286" formatCode="m/d/yyyy\ h:mm">
                  <c:v>39752.124999999629</c:v>
                </c:pt>
                <c:pt idx="4287" formatCode="m/d/yyyy\ h:mm">
                  <c:v>39752.166666666271</c:v>
                </c:pt>
                <c:pt idx="4288" formatCode="m/d/yyyy\ h:mm">
                  <c:v>39752.208333332972</c:v>
                </c:pt>
                <c:pt idx="4289" formatCode="m/d/yyyy\ h:mm">
                  <c:v>39752.249999999622</c:v>
                </c:pt>
                <c:pt idx="4290" formatCode="m/d/yyyy\ h:mm">
                  <c:v>39752.291666666257</c:v>
                </c:pt>
                <c:pt idx="4291" formatCode="m/d/yyyy\ h:mm">
                  <c:v>39752.333333332965</c:v>
                </c:pt>
                <c:pt idx="4292" formatCode="m/d/yyyy\ h:mm">
                  <c:v>39752.374999999629</c:v>
                </c:pt>
                <c:pt idx="4293" formatCode="m/d/yyyy\ h:mm">
                  <c:v>39752.416666666279</c:v>
                </c:pt>
                <c:pt idx="4294" formatCode="m/d/yyyy\ h:mm">
                  <c:v>39752.458333332965</c:v>
                </c:pt>
                <c:pt idx="4295" formatCode="m/d/yyyy\ h:mm">
                  <c:v>39752.499999999607</c:v>
                </c:pt>
                <c:pt idx="4296" formatCode="m/d/yyyy\ h:mm">
                  <c:v>39752.541666666257</c:v>
                </c:pt>
                <c:pt idx="4297" formatCode="m/d/yyyy\ h:mm">
                  <c:v>39752.583333332943</c:v>
                </c:pt>
                <c:pt idx="4298" formatCode="m/d/yyyy\ h:mm">
                  <c:v>39752.6249999996</c:v>
                </c:pt>
                <c:pt idx="4299" formatCode="m/d/yyyy\ h:mm">
                  <c:v>39752.66666666625</c:v>
                </c:pt>
                <c:pt idx="4300" formatCode="m/d/yyyy\ h:mm">
                  <c:v>39752.708333332943</c:v>
                </c:pt>
                <c:pt idx="4301" formatCode="m/d/yyyy\ h:mm">
                  <c:v>39752.749999999593</c:v>
                </c:pt>
                <c:pt idx="4302" formatCode="m/d/yyyy\ h:mm">
                  <c:v>39752.79166666622</c:v>
                </c:pt>
                <c:pt idx="4303" formatCode="m/d/yyyy\ h:mm">
                  <c:v>39752.833333332936</c:v>
                </c:pt>
                <c:pt idx="4304" formatCode="m/d/yyyy\ h:mm">
                  <c:v>39752.874999999607</c:v>
                </c:pt>
                <c:pt idx="4305" formatCode="m/d/yyyy\ h:mm">
                  <c:v>39752.91666666625</c:v>
                </c:pt>
                <c:pt idx="4306" formatCode="m/d/yyyy\ h:mm">
                  <c:v>39752.958333332943</c:v>
                </c:pt>
                <c:pt idx="4307" formatCode="m/d/yyyy\ h:mm">
                  <c:v>39752.999999999593</c:v>
                </c:pt>
                <c:pt idx="4308" formatCode="m/d/yyyy\ h:mm">
                  <c:v>39753.04166666622</c:v>
                </c:pt>
                <c:pt idx="4309" formatCode="m/d/yyyy\ h:mm">
                  <c:v>39753.083333332921</c:v>
                </c:pt>
                <c:pt idx="4310" formatCode="m/d/yyyy\ h:mm">
                  <c:v>39753.124999999585</c:v>
                </c:pt>
                <c:pt idx="4311" formatCode="m/d/yyyy\ h:mm">
                  <c:v>39753.16666666622</c:v>
                </c:pt>
                <c:pt idx="4312" formatCode="m/d/yyyy\ h:mm">
                  <c:v>39753.208333332899</c:v>
                </c:pt>
                <c:pt idx="4313" formatCode="m/d/yyyy\ h:mm">
                  <c:v>39753.249999999563</c:v>
                </c:pt>
                <c:pt idx="4314" formatCode="m/d/yyyy\ h:mm">
                  <c:v>39753.291666666191</c:v>
                </c:pt>
                <c:pt idx="4315" formatCode="m/d/yyyy\ h:mm">
                  <c:v>39753.333333332892</c:v>
                </c:pt>
                <c:pt idx="4316" formatCode="m/d/yyyy\ h:mm">
                  <c:v>39753.374999999585</c:v>
                </c:pt>
                <c:pt idx="4317" formatCode="m/d/yyyy\ h:mm">
                  <c:v>39753.41666666622</c:v>
                </c:pt>
                <c:pt idx="4318" formatCode="m/d/yyyy\ h:mm">
                  <c:v>39753.458333332906</c:v>
                </c:pt>
                <c:pt idx="4319" formatCode="m/d/yyyy\ h:mm">
                  <c:v>39753.499999999549</c:v>
                </c:pt>
                <c:pt idx="4320" formatCode="m/d/yyyy\ h:mm">
                  <c:v>39753.541666666191</c:v>
                </c:pt>
                <c:pt idx="4321" formatCode="m/d/yyyy\ h:mm">
                  <c:v>39753.583333332892</c:v>
                </c:pt>
                <c:pt idx="4322" formatCode="m/d/yyyy\ h:mm">
                  <c:v>39753.624999999542</c:v>
                </c:pt>
                <c:pt idx="4323" formatCode="m/d/yyyy\ h:mm">
                  <c:v>39753.666666666191</c:v>
                </c:pt>
                <c:pt idx="4324" formatCode="m/d/yyyy\ h:mm">
                  <c:v>39753.708333332885</c:v>
                </c:pt>
                <c:pt idx="4325" formatCode="m/d/yyyy\ h:mm">
                  <c:v>39753.749999999542</c:v>
                </c:pt>
                <c:pt idx="4326" formatCode="m/d/yyyy\ h:mm">
                  <c:v>39753.791666666177</c:v>
                </c:pt>
                <c:pt idx="4327" formatCode="m/d/yyyy\ h:mm">
                  <c:v>39753.833333332863</c:v>
                </c:pt>
                <c:pt idx="4328" formatCode="m/d/yyyy\ h:mm">
                  <c:v>39753.874999999549</c:v>
                </c:pt>
                <c:pt idx="4329" formatCode="m/d/yyyy\ h:mm">
                  <c:v>39753.916666666191</c:v>
                </c:pt>
                <c:pt idx="4330" formatCode="m/d/yyyy\ h:mm">
                  <c:v>39753.958333332885</c:v>
                </c:pt>
                <c:pt idx="4331" formatCode="m/d/yyyy\ h:mm">
                  <c:v>39753.999999999534</c:v>
                </c:pt>
                <c:pt idx="4332" formatCode="m/d/yyyy\ h:mm">
                  <c:v>39754.041666666184</c:v>
                </c:pt>
                <c:pt idx="4333" formatCode="m/d/yyyy\ h:mm">
                  <c:v>39754.083333332848</c:v>
                </c:pt>
                <c:pt idx="4334" formatCode="m/d/yyyy\ h:mm">
                  <c:v>39754.124999999513</c:v>
                </c:pt>
                <c:pt idx="4335" formatCode="m/d/yyyy\ h:mm">
                  <c:v>39754.166666666177</c:v>
                </c:pt>
                <c:pt idx="4336" formatCode="m/d/yyyy\ h:mm">
                  <c:v>39754.208333332841</c:v>
                </c:pt>
                <c:pt idx="4337" formatCode="m/d/yyyy\ h:mm">
                  <c:v>39754.249999999513</c:v>
                </c:pt>
                <c:pt idx="4338" formatCode="m/d/yyyy\ h:mm">
                  <c:v>39754.291666666148</c:v>
                </c:pt>
                <c:pt idx="4339" formatCode="m/d/yyyy\ h:mm">
                  <c:v>39754.333333332841</c:v>
                </c:pt>
                <c:pt idx="4340" formatCode="m/d/yyyy\ h:mm">
                  <c:v>39754.37499999952</c:v>
                </c:pt>
                <c:pt idx="4341" formatCode="m/d/yyyy\ h:mm">
                  <c:v>39754.416666666162</c:v>
                </c:pt>
                <c:pt idx="4342" formatCode="m/d/yyyy\ h:mm">
                  <c:v>39754.458333332848</c:v>
                </c:pt>
                <c:pt idx="4343" formatCode="m/d/yyyy\ h:mm">
                  <c:v>39754.499999999491</c:v>
                </c:pt>
                <c:pt idx="4344" formatCode="m/d/yyyy\ h:mm">
                  <c:v>39754.541666666155</c:v>
                </c:pt>
                <c:pt idx="4345" formatCode="m/d/yyyy\ h:mm">
                  <c:v>39754.583333332819</c:v>
                </c:pt>
                <c:pt idx="4346" formatCode="m/d/yyyy\ h:mm">
                  <c:v>39754.624999999483</c:v>
                </c:pt>
                <c:pt idx="4347" formatCode="m/d/yyyy\ h:mm">
                  <c:v>39754.666666666133</c:v>
                </c:pt>
                <c:pt idx="4348" formatCode="m/d/yyyy\ h:mm">
                  <c:v>39754.708333332812</c:v>
                </c:pt>
                <c:pt idx="4349" formatCode="m/d/yyyy\ h:mm">
                  <c:v>39754.749999999483</c:v>
                </c:pt>
                <c:pt idx="4350" formatCode="m/d/yyyy\ h:mm">
                  <c:v>39754.791666666119</c:v>
                </c:pt>
                <c:pt idx="4351" formatCode="m/d/yyyy\ h:mm">
                  <c:v>39754.833333332812</c:v>
                </c:pt>
                <c:pt idx="4352" formatCode="m/d/yyyy\ h:mm">
                  <c:v>39754.874999999491</c:v>
                </c:pt>
                <c:pt idx="4353" formatCode="m/d/yyyy\ h:mm">
                  <c:v>39754.916666666133</c:v>
                </c:pt>
                <c:pt idx="4354" formatCode="m/d/yyyy\ h:mm">
                  <c:v>39754.958333332819</c:v>
                </c:pt>
                <c:pt idx="4355" formatCode="m/d/yyyy\ h:mm">
                  <c:v>39754.999999999462</c:v>
                </c:pt>
                <c:pt idx="4356" formatCode="m/d/yyyy\ h:mm">
                  <c:v>39755.041666666126</c:v>
                </c:pt>
                <c:pt idx="4357" formatCode="m/d/yyyy\ h:mm">
                  <c:v>39755.08333333279</c:v>
                </c:pt>
                <c:pt idx="4358" formatCode="m/d/yyyy\ h:mm">
                  <c:v>39755.124999999462</c:v>
                </c:pt>
                <c:pt idx="4359" formatCode="m/d/yyyy\ h:mm">
                  <c:v>39755.166666666104</c:v>
                </c:pt>
                <c:pt idx="4360" formatCode="m/d/yyyy\ h:mm">
                  <c:v>39755.208333332783</c:v>
                </c:pt>
                <c:pt idx="4361" formatCode="m/d/yyyy\ h:mm">
                  <c:v>39755.249999999447</c:v>
                </c:pt>
                <c:pt idx="4362" formatCode="m/d/yyyy\ h:mm">
                  <c:v>39755.291666666082</c:v>
                </c:pt>
                <c:pt idx="4363" formatCode="m/d/yyyy\ h:mm">
                  <c:v>39755.333333332783</c:v>
                </c:pt>
                <c:pt idx="4364" formatCode="m/d/yyyy\ h:mm">
                  <c:v>39755.374999999454</c:v>
                </c:pt>
                <c:pt idx="4365" formatCode="m/d/yyyy\ h:mm">
                  <c:v>39755.416666666111</c:v>
                </c:pt>
                <c:pt idx="4366" formatCode="m/d/yyyy\ h:mm">
                  <c:v>39755.45833333279</c:v>
                </c:pt>
                <c:pt idx="4367" formatCode="m/d/yyyy\ h:mm">
                  <c:v>39755.499999999432</c:v>
                </c:pt>
                <c:pt idx="4368" formatCode="m/d/yyyy\ h:mm">
                  <c:v>39755.541666666082</c:v>
                </c:pt>
                <c:pt idx="4369" formatCode="m/d/yyyy\ h:mm">
                  <c:v>39755.583333332761</c:v>
                </c:pt>
                <c:pt idx="4370" formatCode="m/d/yyyy\ h:mm">
                  <c:v>39755.624999999432</c:v>
                </c:pt>
                <c:pt idx="4371" formatCode="m/d/yyyy\ h:mm">
                  <c:v>39755.666666666075</c:v>
                </c:pt>
                <c:pt idx="4372" formatCode="m/d/yyyy\ h:mm">
                  <c:v>39755.708333332761</c:v>
                </c:pt>
                <c:pt idx="4373" formatCode="m/d/yyyy\ h:mm">
                  <c:v>39755.749999999418</c:v>
                </c:pt>
                <c:pt idx="4374" formatCode="m/d/yyyy\ h:mm">
                  <c:v>39755.791666666053</c:v>
                </c:pt>
                <c:pt idx="4375" formatCode="m/d/yyyy\ h:mm">
                  <c:v>39755.833333332746</c:v>
                </c:pt>
                <c:pt idx="4376" formatCode="m/d/yyyy\ h:mm">
                  <c:v>39755.874999999425</c:v>
                </c:pt>
                <c:pt idx="4377" formatCode="m/d/yyyy\ h:mm">
                  <c:v>39755.916666666082</c:v>
                </c:pt>
                <c:pt idx="4378" formatCode="m/d/yyyy\ h:mm">
                  <c:v>39755.958333332754</c:v>
                </c:pt>
                <c:pt idx="4379" formatCode="m/d/yyyy\ h:mm">
                  <c:v>39755.999999999403</c:v>
                </c:pt>
                <c:pt idx="4380" formatCode="m/d/yyyy\ h:mm">
                  <c:v>39756.041666666053</c:v>
                </c:pt>
                <c:pt idx="4381" formatCode="m/d/yyyy\ h:mm">
                  <c:v>39756.083333332732</c:v>
                </c:pt>
                <c:pt idx="4382" formatCode="m/d/yyyy\ h:mm">
                  <c:v>39756.124999999396</c:v>
                </c:pt>
                <c:pt idx="4383" formatCode="m/d/yyyy\ h:mm">
                  <c:v>39756.166666666046</c:v>
                </c:pt>
                <c:pt idx="4384" formatCode="m/d/yyyy\ h:mm">
                  <c:v>39756.208333332732</c:v>
                </c:pt>
                <c:pt idx="4385" formatCode="m/d/yyyy\ h:mm">
                  <c:v>39756.249999999389</c:v>
                </c:pt>
                <c:pt idx="4386" formatCode="m/d/yyyy\ h:mm">
                  <c:v>39756.291666666024</c:v>
                </c:pt>
                <c:pt idx="4387" formatCode="m/d/yyyy\ h:mm">
                  <c:v>39756.333333332717</c:v>
                </c:pt>
                <c:pt idx="4388" formatCode="m/d/yyyy\ h:mm">
                  <c:v>39756.374999999396</c:v>
                </c:pt>
                <c:pt idx="4389" formatCode="m/d/yyyy\ h:mm">
                  <c:v>39756.416666666046</c:v>
                </c:pt>
                <c:pt idx="4390" formatCode="m/d/yyyy\ h:mm">
                  <c:v>39756.458333332725</c:v>
                </c:pt>
                <c:pt idx="4391" formatCode="m/d/yyyy\ h:mm">
                  <c:v>39756.499999999382</c:v>
                </c:pt>
                <c:pt idx="4392" formatCode="m/d/yyyy\ h:mm">
                  <c:v>39756.541666666024</c:v>
                </c:pt>
                <c:pt idx="4393" formatCode="m/d/yyyy\ h:mm">
                  <c:v>39756.583333332703</c:v>
                </c:pt>
                <c:pt idx="4394" formatCode="m/d/yyyy\ h:mm">
                  <c:v>39756.624999999367</c:v>
                </c:pt>
                <c:pt idx="4395" formatCode="m/d/yyyy\ h:mm">
                  <c:v>39756.666666666024</c:v>
                </c:pt>
                <c:pt idx="4396" formatCode="m/d/yyyy\ h:mm">
                  <c:v>39756.708333332695</c:v>
                </c:pt>
                <c:pt idx="4397" formatCode="m/d/yyyy\ h:mm">
                  <c:v>39756.74999999936</c:v>
                </c:pt>
                <c:pt idx="4398" formatCode="m/d/yyyy\ h:mm">
                  <c:v>39756.791666666002</c:v>
                </c:pt>
                <c:pt idx="4399" formatCode="m/d/yyyy\ h:mm">
                  <c:v>39756.833333332688</c:v>
                </c:pt>
                <c:pt idx="4400" formatCode="m/d/yyyy\ h:mm">
                  <c:v>39756.874999999367</c:v>
                </c:pt>
                <c:pt idx="4401" formatCode="m/d/yyyy\ h:mm">
                  <c:v>39756.916666666017</c:v>
                </c:pt>
                <c:pt idx="4402" formatCode="m/d/yyyy\ h:mm">
                  <c:v>39756.958333332695</c:v>
                </c:pt>
                <c:pt idx="4403" formatCode="m/d/yyyy\ h:mm">
                  <c:v>39756.999999999345</c:v>
                </c:pt>
                <c:pt idx="4404" formatCode="m/d/yyyy\ h:mm">
                  <c:v>39757.041666665995</c:v>
                </c:pt>
                <c:pt idx="4405" formatCode="m/d/yyyy\ h:mm">
                  <c:v>39757.083333332681</c:v>
                </c:pt>
                <c:pt idx="4406" formatCode="m/d/yyyy\ h:mm">
                  <c:v>39757.124999999338</c:v>
                </c:pt>
                <c:pt idx="4407" formatCode="m/d/yyyy\ h:mm">
                  <c:v>39757.166666665988</c:v>
                </c:pt>
                <c:pt idx="4408" formatCode="m/d/yyyy\ h:mm">
                  <c:v>39757.208333332666</c:v>
                </c:pt>
                <c:pt idx="4409" formatCode="m/d/yyyy\ h:mm">
                  <c:v>39757.249999999331</c:v>
                </c:pt>
                <c:pt idx="4410" formatCode="m/d/yyyy\ h:mm">
                  <c:v>39757.291666665966</c:v>
                </c:pt>
                <c:pt idx="4411" formatCode="m/d/yyyy\ h:mm">
                  <c:v>39757.333333332659</c:v>
                </c:pt>
                <c:pt idx="4412" formatCode="m/d/yyyy\ h:mm">
                  <c:v>39757.374999999338</c:v>
                </c:pt>
                <c:pt idx="4413" formatCode="m/d/yyyy\ h:mm">
                  <c:v>39757.416666665988</c:v>
                </c:pt>
                <c:pt idx="4414" formatCode="m/d/yyyy\ h:mm">
                  <c:v>39757.458333332666</c:v>
                </c:pt>
                <c:pt idx="4415" formatCode="m/d/yyyy\ h:mm">
                  <c:v>39757.499999999316</c:v>
                </c:pt>
                <c:pt idx="4416" formatCode="m/d/yyyy\ h:mm">
                  <c:v>39757.541666665966</c:v>
                </c:pt>
                <c:pt idx="4417" formatCode="m/d/yyyy\ h:mm">
                  <c:v>39757.583333332645</c:v>
                </c:pt>
                <c:pt idx="4418" formatCode="m/d/yyyy\ h:mm">
                  <c:v>39757.624999999309</c:v>
                </c:pt>
                <c:pt idx="4419" formatCode="m/d/yyyy\ h:mm">
                  <c:v>39757.666666665958</c:v>
                </c:pt>
                <c:pt idx="4420" formatCode="m/d/yyyy\ h:mm">
                  <c:v>39757.708333332637</c:v>
                </c:pt>
                <c:pt idx="4421" formatCode="m/d/yyyy\ h:mm">
                  <c:v>39757.749999999302</c:v>
                </c:pt>
                <c:pt idx="4422" formatCode="m/d/yyyy\ h:mm">
                  <c:v>39757.791666665937</c:v>
                </c:pt>
                <c:pt idx="4423" formatCode="m/d/yyyy\ h:mm">
                  <c:v>39757.83333333263</c:v>
                </c:pt>
                <c:pt idx="4424" formatCode="m/d/yyyy\ h:mm">
                  <c:v>39757.874999999309</c:v>
                </c:pt>
                <c:pt idx="4425" formatCode="m/d/yyyy\ h:mm">
                  <c:v>39757.916666665958</c:v>
                </c:pt>
                <c:pt idx="4426" formatCode="m/d/yyyy\ h:mm">
                  <c:v>39757.958333332637</c:v>
                </c:pt>
                <c:pt idx="4427" formatCode="m/d/yyyy\ h:mm">
                  <c:v>39757.999999999287</c:v>
                </c:pt>
                <c:pt idx="4428" formatCode="m/d/yyyy\ h:mm">
                  <c:v>39758.041666665937</c:v>
                </c:pt>
                <c:pt idx="4429" formatCode="m/d/yyyy\ h:mm">
                  <c:v>39758.083333332615</c:v>
                </c:pt>
                <c:pt idx="4430" formatCode="m/d/yyyy\ h:mm">
                  <c:v>39758.12499999928</c:v>
                </c:pt>
                <c:pt idx="4431" formatCode="m/d/yyyy\ h:mm">
                  <c:v>39758.166666665929</c:v>
                </c:pt>
                <c:pt idx="4432" formatCode="m/d/yyyy\ h:mm">
                  <c:v>39758.208333332608</c:v>
                </c:pt>
                <c:pt idx="4433" formatCode="m/d/yyyy\ h:mm">
                  <c:v>39758.249999999272</c:v>
                </c:pt>
                <c:pt idx="4434" formatCode="m/d/yyyy\ h:mm">
                  <c:v>39758.291666665908</c:v>
                </c:pt>
                <c:pt idx="4435" formatCode="m/d/yyyy\ h:mm">
                  <c:v>39758.333333332601</c:v>
                </c:pt>
                <c:pt idx="4436" formatCode="m/d/yyyy\ h:mm">
                  <c:v>39758.37499999928</c:v>
                </c:pt>
                <c:pt idx="4437" formatCode="m/d/yyyy\ h:mm">
                  <c:v>39758.416666665929</c:v>
                </c:pt>
                <c:pt idx="4438" formatCode="m/d/yyyy\ h:mm">
                  <c:v>39758.458333332615</c:v>
                </c:pt>
                <c:pt idx="4439" formatCode="m/d/yyyy\ h:mm">
                  <c:v>39758.499999999258</c:v>
                </c:pt>
                <c:pt idx="4440" formatCode="m/d/yyyy\ h:mm">
                  <c:v>39758.541666665908</c:v>
                </c:pt>
                <c:pt idx="4441" formatCode="m/d/yyyy\ h:mm">
                  <c:v>39758.583333332601</c:v>
                </c:pt>
                <c:pt idx="4442" formatCode="m/d/yyyy\ h:mm">
                  <c:v>39758.624999999251</c:v>
                </c:pt>
                <c:pt idx="4443" formatCode="m/d/yyyy\ h:mm">
                  <c:v>39758.6666666659</c:v>
                </c:pt>
                <c:pt idx="4444" formatCode="m/d/yyyy\ h:mm">
                  <c:v>39758.708333332594</c:v>
                </c:pt>
                <c:pt idx="4445" formatCode="m/d/yyyy\ h:mm">
                  <c:v>39758.749999999236</c:v>
                </c:pt>
                <c:pt idx="4446" formatCode="m/d/yyyy\ h:mm">
                  <c:v>39758.791666665871</c:v>
                </c:pt>
                <c:pt idx="4447" formatCode="m/d/yyyy\ h:mm">
                  <c:v>39758.833333332586</c:v>
                </c:pt>
                <c:pt idx="4448" formatCode="m/d/yyyy\ h:mm">
                  <c:v>39758.874999999243</c:v>
                </c:pt>
                <c:pt idx="4449" formatCode="m/d/yyyy\ h:mm">
                  <c:v>39758.9166666659</c:v>
                </c:pt>
                <c:pt idx="4450" formatCode="m/d/yyyy\ h:mm">
                  <c:v>39758.958333332594</c:v>
                </c:pt>
                <c:pt idx="4451" formatCode="m/d/yyyy\ h:mm">
                  <c:v>39758.999999999229</c:v>
                </c:pt>
                <c:pt idx="4452" formatCode="m/d/yyyy\ h:mm">
                  <c:v>39759.041666665871</c:v>
                </c:pt>
                <c:pt idx="4453" formatCode="m/d/yyyy\ h:mm">
                  <c:v>39759.083333332572</c:v>
                </c:pt>
                <c:pt idx="4454" formatCode="m/d/yyyy\ h:mm">
                  <c:v>39759.124999999221</c:v>
                </c:pt>
                <c:pt idx="4455" formatCode="m/d/yyyy\ h:mm">
                  <c:v>39759.166666665871</c:v>
                </c:pt>
                <c:pt idx="4456" formatCode="m/d/yyyy\ h:mm">
                  <c:v>39759.208333332565</c:v>
                </c:pt>
                <c:pt idx="4457" formatCode="m/d/yyyy\ h:mm">
                  <c:v>39759.249999999214</c:v>
                </c:pt>
                <c:pt idx="4458" formatCode="m/d/yyyy\ h:mm">
                  <c:v>39759.291666665849</c:v>
                </c:pt>
                <c:pt idx="4459" formatCode="m/d/yyyy\ h:mm">
                  <c:v>39759.333333332543</c:v>
                </c:pt>
                <c:pt idx="4460" formatCode="m/d/yyyy\ h:mm">
                  <c:v>39759.374999999221</c:v>
                </c:pt>
                <c:pt idx="4461" formatCode="m/d/yyyy\ h:mm">
                  <c:v>39759.416666665871</c:v>
                </c:pt>
                <c:pt idx="4462" formatCode="m/d/yyyy\ h:mm">
                  <c:v>39759.458333332565</c:v>
                </c:pt>
                <c:pt idx="4463" formatCode="m/d/yyyy\ h:mm">
                  <c:v>39759.4999999992</c:v>
                </c:pt>
                <c:pt idx="4464" formatCode="m/d/yyyy\ h:mm">
                  <c:v>39759.541666665849</c:v>
                </c:pt>
                <c:pt idx="4465" formatCode="m/d/yyyy\ h:mm">
                  <c:v>39759.583333332543</c:v>
                </c:pt>
                <c:pt idx="4466" formatCode="m/d/yyyy\ h:mm">
                  <c:v>39759.624999999192</c:v>
                </c:pt>
                <c:pt idx="4467" formatCode="m/d/yyyy\ h:mm">
                  <c:v>39759.666666665835</c:v>
                </c:pt>
                <c:pt idx="4468" formatCode="m/d/yyyy\ h:mm">
                  <c:v>39759.708333332535</c:v>
                </c:pt>
                <c:pt idx="4469" formatCode="m/d/yyyy\ h:mm">
                  <c:v>39759.749999999192</c:v>
                </c:pt>
                <c:pt idx="4470" formatCode="m/d/yyyy\ h:mm">
                  <c:v>39759.791666665813</c:v>
                </c:pt>
                <c:pt idx="4471" formatCode="m/d/yyyy\ h:mm">
                  <c:v>39759.833333332528</c:v>
                </c:pt>
                <c:pt idx="4472" formatCode="m/d/yyyy\ h:mm">
                  <c:v>39759.8749999992</c:v>
                </c:pt>
                <c:pt idx="4473" formatCode="m/d/yyyy\ h:mm">
                  <c:v>39759.916666665835</c:v>
                </c:pt>
                <c:pt idx="4474" formatCode="m/d/yyyy\ h:mm">
                  <c:v>39759.958333332535</c:v>
                </c:pt>
                <c:pt idx="4475" formatCode="m/d/yyyy\ h:mm">
                  <c:v>39759.999999999185</c:v>
                </c:pt>
                <c:pt idx="4476" formatCode="m/d/yyyy\ h:mm">
                  <c:v>39760.04166666582</c:v>
                </c:pt>
                <c:pt idx="4477" formatCode="m/d/yyyy\ h:mm">
                  <c:v>39760.083333332499</c:v>
                </c:pt>
                <c:pt idx="4478" formatCode="m/d/yyyy\ h:mm">
                  <c:v>39760.124999999163</c:v>
                </c:pt>
                <c:pt idx="4479" formatCode="m/d/yyyy\ h:mm">
                  <c:v>39760.166666665813</c:v>
                </c:pt>
                <c:pt idx="4480" formatCode="m/d/yyyy\ h:mm">
                  <c:v>39760.208333332492</c:v>
                </c:pt>
                <c:pt idx="4481" formatCode="m/d/yyyy\ h:mm">
                  <c:v>39760.249999999163</c:v>
                </c:pt>
                <c:pt idx="4482" formatCode="m/d/yyyy\ h:mm">
                  <c:v>39760.291666665791</c:v>
                </c:pt>
                <c:pt idx="4483" formatCode="m/d/yyyy\ h:mm">
                  <c:v>39760.333333332492</c:v>
                </c:pt>
                <c:pt idx="4484" formatCode="m/d/yyyy\ h:mm">
                  <c:v>39760.374999999171</c:v>
                </c:pt>
                <c:pt idx="4485" formatCode="m/d/yyyy\ h:mm">
                  <c:v>39760.416666665806</c:v>
                </c:pt>
                <c:pt idx="4486" formatCode="m/d/yyyy\ h:mm">
                  <c:v>39760.458333332499</c:v>
                </c:pt>
                <c:pt idx="4487" formatCode="m/d/yyyy\ h:mm">
                  <c:v>39760.499999999141</c:v>
                </c:pt>
                <c:pt idx="4488" formatCode="m/d/yyyy\ h:mm">
                  <c:v>39760.541666665784</c:v>
                </c:pt>
                <c:pt idx="4489" formatCode="m/d/yyyy\ h:mm">
                  <c:v>39760.583333332484</c:v>
                </c:pt>
                <c:pt idx="4490" formatCode="m/d/yyyy\ h:mm">
                  <c:v>39760.624999999141</c:v>
                </c:pt>
                <c:pt idx="4491" formatCode="m/d/yyyy\ h:mm">
                  <c:v>39760.666666665777</c:v>
                </c:pt>
                <c:pt idx="4492" formatCode="m/d/yyyy\ h:mm">
                  <c:v>39760.708333332463</c:v>
                </c:pt>
                <c:pt idx="4493" formatCode="m/d/yyyy\ h:mm">
                  <c:v>39760.749999999141</c:v>
                </c:pt>
                <c:pt idx="4494" formatCode="m/d/yyyy\ h:mm">
                  <c:v>39760.791666665747</c:v>
                </c:pt>
                <c:pt idx="4495" formatCode="m/d/yyyy\ h:mm">
                  <c:v>39760.833333332463</c:v>
                </c:pt>
                <c:pt idx="4496" formatCode="m/d/yyyy\ h:mm">
                  <c:v>39760.874999999149</c:v>
                </c:pt>
                <c:pt idx="4497" formatCode="m/d/yyyy\ h:mm">
                  <c:v>39760.916666665784</c:v>
                </c:pt>
                <c:pt idx="4498" formatCode="m/d/yyyy\ h:mm">
                  <c:v>39760.95833333247</c:v>
                </c:pt>
                <c:pt idx="4499" formatCode="m/d/yyyy\ h:mm">
                  <c:v>39760.999999999112</c:v>
                </c:pt>
                <c:pt idx="4500" formatCode="m/d/yyyy\ h:mm">
                  <c:v>39761.041666665755</c:v>
                </c:pt>
                <c:pt idx="4501" formatCode="m/d/yyyy\ h:mm">
                  <c:v>39761.083333332441</c:v>
                </c:pt>
                <c:pt idx="4502" formatCode="m/d/yyyy\ h:mm">
                  <c:v>39761.124999999112</c:v>
                </c:pt>
                <c:pt idx="4503" formatCode="m/d/yyyy\ h:mm">
                  <c:v>39761.166666665747</c:v>
                </c:pt>
                <c:pt idx="4504" formatCode="m/d/yyyy\ h:mm">
                  <c:v>39761.208333332441</c:v>
                </c:pt>
                <c:pt idx="4505" formatCode="m/d/yyyy\ h:mm">
                  <c:v>39761.249999999098</c:v>
                </c:pt>
                <c:pt idx="4506" formatCode="m/d/yyyy\ h:mm">
                  <c:v>39761.291666665718</c:v>
                </c:pt>
                <c:pt idx="4507" formatCode="m/d/yyyy\ h:mm">
                  <c:v>39761.333333332441</c:v>
                </c:pt>
                <c:pt idx="4508" formatCode="m/d/yyyy\ h:mm">
                  <c:v>39761.374999999105</c:v>
                </c:pt>
                <c:pt idx="4509" formatCode="m/d/yyyy\ h:mm">
                  <c:v>39761.416666665755</c:v>
                </c:pt>
                <c:pt idx="4510" formatCode="m/d/yyyy\ h:mm">
                  <c:v>39761.458333332441</c:v>
                </c:pt>
                <c:pt idx="4511" formatCode="m/d/yyyy\ h:mm">
                  <c:v>39761.499999999083</c:v>
                </c:pt>
                <c:pt idx="4512" formatCode="m/d/yyyy\ h:mm">
                  <c:v>39761.541666665718</c:v>
                </c:pt>
                <c:pt idx="4513" formatCode="m/d/yyyy\ h:mm">
                  <c:v>39761.583333332412</c:v>
                </c:pt>
                <c:pt idx="4514" formatCode="m/d/yyyy\ h:mm">
                  <c:v>39761.624999999083</c:v>
                </c:pt>
                <c:pt idx="4515" formatCode="m/d/yyyy\ h:mm">
                  <c:v>39761.666666665718</c:v>
                </c:pt>
                <c:pt idx="4516" formatCode="m/d/yyyy\ h:mm">
                  <c:v>39761.708333332412</c:v>
                </c:pt>
                <c:pt idx="4517" formatCode="m/d/yyyy\ h:mm">
                  <c:v>39761.749999999069</c:v>
                </c:pt>
                <c:pt idx="4518" formatCode="m/d/yyyy\ h:mm">
                  <c:v>39761.791666665689</c:v>
                </c:pt>
                <c:pt idx="4519" formatCode="m/d/yyyy\ h:mm">
                  <c:v>39761.833333332397</c:v>
                </c:pt>
                <c:pt idx="4520" formatCode="m/d/yyyy\ h:mm">
                  <c:v>39761.874999999076</c:v>
                </c:pt>
                <c:pt idx="4521" formatCode="m/d/yyyy\ h:mm">
                  <c:v>39761.916666665726</c:v>
                </c:pt>
                <c:pt idx="4522" formatCode="m/d/yyyy\ h:mm">
                  <c:v>39761.958333332404</c:v>
                </c:pt>
                <c:pt idx="4523" formatCode="m/d/yyyy\ h:mm">
                  <c:v>39761.999999999061</c:v>
                </c:pt>
                <c:pt idx="4524" formatCode="m/d/yyyy\ h:mm">
                  <c:v>39762.041666665697</c:v>
                </c:pt>
                <c:pt idx="4525" formatCode="m/d/yyyy\ h:mm">
                  <c:v>39762.083333332383</c:v>
                </c:pt>
                <c:pt idx="4526" formatCode="m/d/yyyy\ h:mm">
                  <c:v>39762.124999999047</c:v>
                </c:pt>
                <c:pt idx="4527" formatCode="m/d/yyyy\ h:mm">
                  <c:v>39762.166666665682</c:v>
                </c:pt>
                <c:pt idx="4528" formatCode="m/d/yyyy\ h:mm">
                  <c:v>39762.208333332383</c:v>
                </c:pt>
                <c:pt idx="4529" formatCode="m/d/yyyy\ h:mm">
                  <c:v>39762.24999999904</c:v>
                </c:pt>
                <c:pt idx="4530" formatCode="m/d/yyyy\ h:mm">
                  <c:v>39762.291666665667</c:v>
                </c:pt>
                <c:pt idx="4531" formatCode="m/d/yyyy\ h:mm">
                  <c:v>39762.333333332368</c:v>
                </c:pt>
                <c:pt idx="4532" formatCode="m/d/yyyy\ h:mm">
                  <c:v>39762.374999999047</c:v>
                </c:pt>
                <c:pt idx="4533" formatCode="m/d/yyyy\ h:mm">
                  <c:v>39762.416666665682</c:v>
                </c:pt>
                <c:pt idx="4534" formatCode="m/d/yyyy\ h:mm">
                  <c:v>39762.458333332375</c:v>
                </c:pt>
                <c:pt idx="4535" formatCode="m/d/yyyy\ h:mm">
                  <c:v>39762.499999999032</c:v>
                </c:pt>
                <c:pt idx="4536" formatCode="m/d/yyyy\ h:mm">
                  <c:v>39762.541666665667</c:v>
                </c:pt>
                <c:pt idx="4537" formatCode="m/d/yyyy\ h:mm">
                  <c:v>39762.583333332361</c:v>
                </c:pt>
                <c:pt idx="4538" formatCode="m/d/yyyy\ h:mm">
                  <c:v>39762.624999999018</c:v>
                </c:pt>
                <c:pt idx="4539" formatCode="m/d/yyyy\ h:mm">
                  <c:v>39762.666666665653</c:v>
                </c:pt>
                <c:pt idx="4540" formatCode="m/d/yyyy\ h:mm">
                  <c:v>39762.708333332346</c:v>
                </c:pt>
                <c:pt idx="4541" formatCode="m/d/yyyy\ h:mm">
                  <c:v>39762.74999999901</c:v>
                </c:pt>
                <c:pt idx="4542" formatCode="m/d/yyyy\ h:mm">
                  <c:v>39762.791666665638</c:v>
                </c:pt>
                <c:pt idx="4543" formatCode="m/d/yyyy\ h:mm">
                  <c:v>39762.833333332339</c:v>
                </c:pt>
                <c:pt idx="4544" formatCode="m/d/yyyy\ h:mm">
                  <c:v>39762.874999999018</c:v>
                </c:pt>
                <c:pt idx="4545" formatCode="m/d/yyyy\ h:mm">
                  <c:v>39762.916666665653</c:v>
                </c:pt>
                <c:pt idx="4546" formatCode="m/d/yyyy\ h:mm">
                  <c:v>39762.958333332346</c:v>
                </c:pt>
                <c:pt idx="4547" formatCode="m/d/yyyy\ h:mm">
                  <c:v>39762.999999999003</c:v>
                </c:pt>
                <c:pt idx="4548" formatCode="m/d/yyyy\ h:mm">
                  <c:v>39763.041666665631</c:v>
                </c:pt>
                <c:pt idx="4549" formatCode="m/d/yyyy\ h:mm">
                  <c:v>39763.083333332332</c:v>
                </c:pt>
                <c:pt idx="4550" formatCode="m/d/yyyy\ h:mm">
                  <c:v>39763.124999999003</c:v>
                </c:pt>
                <c:pt idx="4551" formatCode="m/d/yyyy\ h:mm">
                  <c:v>39763.166666665624</c:v>
                </c:pt>
                <c:pt idx="4552" formatCode="m/d/yyyy\ h:mm">
                  <c:v>39763.208333332317</c:v>
                </c:pt>
                <c:pt idx="4553" formatCode="m/d/yyyy\ h:mm">
                  <c:v>39763.249999998996</c:v>
                </c:pt>
                <c:pt idx="4554" formatCode="m/d/yyyy\ h:mm">
                  <c:v>39763.291666665609</c:v>
                </c:pt>
                <c:pt idx="4555" formatCode="m/d/yyyy\ h:mm">
                  <c:v>39763.33333333231</c:v>
                </c:pt>
                <c:pt idx="4556" formatCode="m/d/yyyy\ h:mm">
                  <c:v>39763.37499999901</c:v>
                </c:pt>
                <c:pt idx="4557" formatCode="m/d/yyyy\ h:mm">
                  <c:v>39763.416666665624</c:v>
                </c:pt>
                <c:pt idx="4558" formatCode="m/d/yyyy\ h:mm">
                  <c:v>39763.458333332317</c:v>
                </c:pt>
                <c:pt idx="4559" formatCode="m/d/yyyy\ h:mm">
                  <c:v>39763.499999998989</c:v>
                </c:pt>
                <c:pt idx="4560" formatCode="m/d/yyyy\ h:mm">
                  <c:v>39763.541666665602</c:v>
                </c:pt>
                <c:pt idx="4561" formatCode="m/d/yyyy\ h:mm">
                  <c:v>39763.583333332295</c:v>
                </c:pt>
                <c:pt idx="4562" formatCode="m/d/yyyy\ h:mm">
                  <c:v>39763.624999998974</c:v>
                </c:pt>
                <c:pt idx="4563" formatCode="m/d/yyyy\ h:mm">
                  <c:v>39763.666666665602</c:v>
                </c:pt>
                <c:pt idx="4564" formatCode="m/d/yyyy\ h:mm">
                  <c:v>39763.708333332288</c:v>
                </c:pt>
                <c:pt idx="4565" formatCode="m/d/yyyy\ h:mm">
                  <c:v>39763.749999998967</c:v>
                </c:pt>
                <c:pt idx="4566" formatCode="m/d/yyyy\ h:mm">
                  <c:v>39763.79166666558</c:v>
                </c:pt>
                <c:pt idx="4567" formatCode="m/d/yyyy\ h:mm">
                  <c:v>39763.833333332281</c:v>
                </c:pt>
                <c:pt idx="4568" formatCode="m/d/yyyy\ h:mm">
                  <c:v>39763.874999998974</c:v>
                </c:pt>
                <c:pt idx="4569" formatCode="m/d/yyyy\ h:mm">
                  <c:v>39763.916666665595</c:v>
                </c:pt>
                <c:pt idx="4570" formatCode="m/d/yyyy\ h:mm">
                  <c:v>39763.958333332288</c:v>
                </c:pt>
                <c:pt idx="4571" formatCode="m/d/yyyy\ h:mm">
                  <c:v>39763.999999998952</c:v>
                </c:pt>
                <c:pt idx="4572" formatCode="m/d/yyyy\ h:mm">
                  <c:v>39764.04166666558</c:v>
                </c:pt>
                <c:pt idx="4573" formatCode="m/d/yyyy\ h:mm">
                  <c:v>39764.083333332266</c:v>
                </c:pt>
                <c:pt idx="4574" formatCode="m/d/yyyy\ h:mm">
                  <c:v>39764.124999998945</c:v>
                </c:pt>
                <c:pt idx="4575" formatCode="m/d/yyyy\ h:mm">
                  <c:v>39764.16666666558</c:v>
                </c:pt>
                <c:pt idx="4576" formatCode="m/d/yyyy\ h:mm">
                  <c:v>39764.208333332259</c:v>
                </c:pt>
                <c:pt idx="4577" formatCode="m/d/yyyy\ h:mm">
                  <c:v>39764.249999998938</c:v>
                </c:pt>
                <c:pt idx="4578" formatCode="m/d/yyyy\ h:mm">
                  <c:v>39764.291666665558</c:v>
                </c:pt>
                <c:pt idx="4579" formatCode="m/d/yyyy\ h:mm">
                  <c:v>39764.333333332252</c:v>
                </c:pt>
                <c:pt idx="4580" formatCode="m/d/yyyy\ h:mm">
                  <c:v>39764.374999998945</c:v>
                </c:pt>
                <c:pt idx="4581" formatCode="m/d/yyyy\ h:mm">
                  <c:v>39764.41666666558</c:v>
                </c:pt>
                <c:pt idx="4582" formatCode="m/d/yyyy\ h:mm">
                  <c:v>39764.458333332259</c:v>
                </c:pt>
                <c:pt idx="4583" formatCode="m/d/yyyy\ h:mm">
                  <c:v>39764.499999998923</c:v>
                </c:pt>
                <c:pt idx="4584" formatCode="m/d/yyyy\ h:mm">
                  <c:v>39764.541666665558</c:v>
                </c:pt>
                <c:pt idx="4585" formatCode="m/d/yyyy\ h:mm">
                  <c:v>39764.583333332237</c:v>
                </c:pt>
                <c:pt idx="4586" formatCode="m/d/yyyy\ h:mm">
                  <c:v>39764.624999998916</c:v>
                </c:pt>
                <c:pt idx="4587" formatCode="m/d/yyyy\ h:mm">
                  <c:v>39764.666666665551</c:v>
                </c:pt>
                <c:pt idx="4588" formatCode="m/d/yyyy\ h:mm">
                  <c:v>39764.70833333223</c:v>
                </c:pt>
                <c:pt idx="4589" formatCode="m/d/yyyy\ h:mm">
                  <c:v>39764.749999998909</c:v>
                </c:pt>
                <c:pt idx="4590" formatCode="m/d/yyyy\ h:mm">
                  <c:v>39764.791666665529</c:v>
                </c:pt>
                <c:pt idx="4591" formatCode="m/d/yyyy\ h:mm">
                  <c:v>39764.833333332223</c:v>
                </c:pt>
                <c:pt idx="4592" formatCode="m/d/yyyy\ h:mm">
                  <c:v>39764.874999998916</c:v>
                </c:pt>
                <c:pt idx="4593" formatCode="m/d/yyyy\ h:mm">
                  <c:v>39764.916666665551</c:v>
                </c:pt>
                <c:pt idx="4594" formatCode="m/d/yyyy\ h:mm">
                  <c:v>39764.95833333223</c:v>
                </c:pt>
                <c:pt idx="4595" formatCode="m/d/yyyy\ h:mm">
                  <c:v>39764.999999998894</c:v>
                </c:pt>
                <c:pt idx="4596" formatCode="m/d/yyyy\ h:mm">
                  <c:v>39765.041666665529</c:v>
                </c:pt>
                <c:pt idx="4597" formatCode="m/d/yyyy\ h:mm">
                  <c:v>39765.083333332208</c:v>
                </c:pt>
                <c:pt idx="4598" formatCode="m/d/yyyy\ h:mm">
                  <c:v>39765.124999998887</c:v>
                </c:pt>
                <c:pt idx="4599" formatCode="m/d/yyyy\ h:mm">
                  <c:v>39765.166666665522</c:v>
                </c:pt>
                <c:pt idx="4600" formatCode="m/d/yyyy\ h:mm">
                  <c:v>39765.208333332201</c:v>
                </c:pt>
                <c:pt idx="4601" formatCode="m/d/yyyy\ h:mm">
                  <c:v>39765.24999999888</c:v>
                </c:pt>
                <c:pt idx="4602" formatCode="m/d/yyyy\ h:mm">
                  <c:v>39765.2916666655</c:v>
                </c:pt>
                <c:pt idx="4603" formatCode="m/d/yyyy\ h:mm">
                  <c:v>39765.333333332193</c:v>
                </c:pt>
                <c:pt idx="4604" formatCode="m/d/yyyy\ h:mm">
                  <c:v>39765.374999998887</c:v>
                </c:pt>
                <c:pt idx="4605" formatCode="m/d/yyyy\ h:mm">
                  <c:v>39765.416666665522</c:v>
                </c:pt>
                <c:pt idx="4606" formatCode="m/d/yyyy\ h:mm">
                  <c:v>39765.458333332208</c:v>
                </c:pt>
                <c:pt idx="4607" formatCode="m/d/yyyy\ h:mm">
                  <c:v>39765.499999998865</c:v>
                </c:pt>
                <c:pt idx="4608" formatCode="m/d/yyyy\ h:mm">
                  <c:v>39765.5416666655</c:v>
                </c:pt>
                <c:pt idx="4609" formatCode="m/d/yyyy\ h:mm">
                  <c:v>39765.583333332193</c:v>
                </c:pt>
                <c:pt idx="4610" formatCode="m/d/yyyy\ h:mm">
                  <c:v>39765.624999998843</c:v>
                </c:pt>
                <c:pt idx="4611" formatCode="m/d/yyyy\ h:mm">
                  <c:v>39765.666666665493</c:v>
                </c:pt>
                <c:pt idx="4612" formatCode="m/d/yyyy\ h:mm">
                  <c:v>39765.708333332186</c:v>
                </c:pt>
                <c:pt idx="4613" formatCode="m/d/yyyy\ h:mm">
                  <c:v>39765.749999998843</c:v>
                </c:pt>
                <c:pt idx="4614" formatCode="m/d/yyyy\ h:mm">
                  <c:v>39765.791666665471</c:v>
                </c:pt>
                <c:pt idx="4615" formatCode="m/d/yyyy\ h:mm">
                  <c:v>39765.833333332179</c:v>
                </c:pt>
                <c:pt idx="4616" formatCode="m/d/yyyy\ h:mm">
                  <c:v>39765.87499999885</c:v>
                </c:pt>
                <c:pt idx="4617" formatCode="m/d/yyyy\ h:mm">
                  <c:v>39765.916666665486</c:v>
                </c:pt>
                <c:pt idx="4618" formatCode="m/d/yyyy\ h:mm">
                  <c:v>39765.958333332186</c:v>
                </c:pt>
                <c:pt idx="4619" formatCode="m/d/yyyy\ h:mm">
                  <c:v>39765.999999998836</c:v>
                </c:pt>
                <c:pt idx="4620" formatCode="m/d/yyyy\ h:mm">
                  <c:v>39766.041666665471</c:v>
                </c:pt>
                <c:pt idx="4621" formatCode="m/d/yyyy\ h:mm">
                  <c:v>39766.083333332164</c:v>
                </c:pt>
                <c:pt idx="4622" formatCode="m/d/yyyy\ h:mm">
                  <c:v>39766.124999998829</c:v>
                </c:pt>
                <c:pt idx="4623" formatCode="m/d/yyyy\ h:mm">
                  <c:v>39766.166666665464</c:v>
                </c:pt>
                <c:pt idx="4624" formatCode="m/d/yyyy\ h:mm">
                  <c:v>39766.208333332143</c:v>
                </c:pt>
                <c:pt idx="4625" formatCode="m/d/yyyy\ h:mm">
                  <c:v>39766.249999998821</c:v>
                </c:pt>
                <c:pt idx="4626" formatCode="m/d/yyyy\ h:mm">
                  <c:v>39766.291666665442</c:v>
                </c:pt>
                <c:pt idx="4627" formatCode="m/d/yyyy\ h:mm">
                  <c:v>39766.333333332143</c:v>
                </c:pt>
                <c:pt idx="4628" formatCode="m/d/yyyy\ h:mm">
                  <c:v>39766.374999998821</c:v>
                </c:pt>
                <c:pt idx="4629" formatCode="m/d/yyyy\ h:mm">
                  <c:v>39766.416666665464</c:v>
                </c:pt>
                <c:pt idx="4630" formatCode="m/d/yyyy\ h:mm">
                  <c:v>39766.45833333215</c:v>
                </c:pt>
                <c:pt idx="4631" formatCode="m/d/yyyy\ h:mm">
                  <c:v>39766.499999998792</c:v>
                </c:pt>
                <c:pt idx="4632" formatCode="m/d/yyyy\ h:mm">
                  <c:v>39766.541666665435</c:v>
                </c:pt>
                <c:pt idx="4633" formatCode="m/d/yyyy\ h:mm">
                  <c:v>39766.583333332135</c:v>
                </c:pt>
                <c:pt idx="4634" formatCode="m/d/yyyy\ h:mm">
                  <c:v>39766.624999998792</c:v>
                </c:pt>
                <c:pt idx="4635" formatCode="m/d/yyyy\ h:mm">
                  <c:v>39766.666666665427</c:v>
                </c:pt>
                <c:pt idx="4636" formatCode="m/d/yyyy\ h:mm">
                  <c:v>39766.708333332113</c:v>
                </c:pt>
                <c:pt idx="4637" formatCode="m/d/yyyy\ h:mm">
                  <c:v>39766.749999998792</c:v>
                </c:pt>
                <c:pt idx="4638" formatCode="m/d/yyyy\ h:mm">
                  <c:v>39766.791666665406</c:v>
                </c:pt>
                <c:pt idx="4639" formatCode="m/d/yyyy\ h:mm">
                  <c:v>39766.833333332113</c:v>
                </c:pt>
                <c:pt idx="4640" formatCode="m/d/yyyy\ h:mm">
                  <c:v>39766.874999998799</c:v>
                </c:pt>
                <c:pt idx="4641" formatCode="m/d/yyyy\ h:mm">
                  <c:v>39766.916666665435</c:v>
                </c:pt>
                <c:pt idx="4642" formatCode="m/d/yyyy\ h:mm">
                  <c:v>39766.958333332121</c:v>
                </c:pt>
                <c:pt idx="4643" formatCode="m/d/yyyy\ h:mm">
                  <c:v>39766.999999998763</c:v>
                </c:pt>
                <c:pt idx="4644" formatCode="m/d/yyyy\ h:mm">
                  <c:v>39767.041666665413</c:v>
                </c:pt>
                <c:pt idx="4645" formatCode="m/d/yyyy\ h:mm">
                  <c:v>39767.083333332092</c:v>
                </c:pt>
                <c:pt idx="4646" formatCode="m/d/yyyy\ h:mm">
                  <c:v>39767.124999998763</c:v>
                </c:pt>
                <c:pt idx="4647" formatCode="m/d/yyyy\ h:mm">
                  <c:v>39767.166666665398</c:v>
                </c:pt>
                <c:pt idx="4648" formatCode="m/d/yyyy\ h:mm">
                  <c:v>39767.208333332092</c:v>
                </c:pt>
                <c:pt idx="4649" formatCode="m/d/yyyy\ h:mm">
                  <c:v>39767.249999998749</c:v>
                </c:pt>
                <c:pt idx="4650" formatCode="m/d/yyyy\ h:mm">
                  <c:v>39767.291666665369</c:v>
                </c:pt>
                <c:pt idx="4651" formatCode="m/d/yyyy\ h:mm">
                  <c:v>39767.333333332092</c:v>
                </c:pt>
                <c:pt idx="4652" formatCode="m/d/yyyy\ h:mm">
                  <c:v>39767.374999998756</c:v>
                </c:pt>
                <c:pt idx="4653" formatCode="m/d/yyyy\ h:mm">
                  <c:v>39767.416666665406</c:v>
                </c:pt>
                <c:pt idx="4654" formatCode="m/d/yyyy\ h:mm">
                  <c:v>39767.458333332099</c:v>
                </c:pt>
                <c:pt idx="4655" formatCode="m/d/yyyy\ h:mm">
                  <c:v>39767.499999998741</c:v>
                </c:pt>
                <c:pt idx="4656" formatCode="m/d/yyyy\ h:mm">
                  <c:v>39767.541666665376</c:v>
                </c:pt>
                <c:pt idx="4657" formatCode="m/d/yyyy\ h:mm">
                  <c:v>39767.583333332062</c:v>
                </c:pt>
                <c:pt idx="4658" formatCode="m/d/yyyy\ h:mm">
                  <c:v>39767.624999998741</c:v>
                </c:pt>
                <c:pt idx="4659" formatCode="m/d/yyyy\ h:mm">
                  <c:v>39767.666666665369</c:v>
                </c:pt>
                <c:pt idx="4660" formatCode="m/d/yyyy\ h:mm">
                  <c:v>39767.708333332062</c:v>
                </c:pt>
                <c:pt idx="4661" formatCode="m/d/yyyy\ h:mm">
                  <c:v>39767.749999998719</c:v>
                </c:pt>
                <c:pt idx="4662" formatCode="m/d/yyyy\ h:mm">
                  <c:v>39767.791666665347</c:v>
                </c:pt>
                <c:pt idx="4663" formatCode="m/d/yyyy\ h:mm">
                  <c:v>39767.833333332048</c:v>
                </c:pt>
                <c:pt idx="4664" formatCode="m/d/yyyy\ h:mm">
                  <c:v>39767.874999998727</c:v>
                </c:pt>
                <c:pt idx="4665" formatCode="m/d/yyyy\ h:mm">
                  <c:v>39767.916666665376</c:v>
                </c:pt>
                <c:pt idx="4666" formatCode="m/d/yyyy\ h:mm">
                  <c:v>39767.958333332055</c:v>
                </c:pt>
                <c:pt idx="4667" formatCode="m/d/yyyy\ h:mm">
                  <c:v>39767.999999998712</c:v>
                </c:pt>
                <c:pt idx="4668" formatCode="m/d/yyyy\ h:mm">
                  <c:v>39768.041666665347</c:v>
                </c:pt>
                <c:pt idx="4669" formatCode="m/d/yyyy\ h:mm">
                  <c:v>39768.083333332033</c:v>
                </c:pt>
                <c:pt idx="4670" formatCode="m/d/yyyy\ h:mm">
                  <c:v>39768.124999998698</c:v>
                </c:pt>
                <c:pt idx="4671" formatCode="m/d/yyyy\ h:mm">
                  <c:v>39768.166666665333</c:v>
                </c:pt>
                <c:pt idx="4672" formatCode="m/d/yyyy\ h:mm">
                  <c:v>39768.208333332033</c:v>
                </c:pt>
                <c:pt idx="4673" formatCode="m/d/yyyy\ h:mm">
                  <c:v>39768.24999999869</c:v>
                </c:pt>
                <c:pt idx="4674" formatCode="m/d/yyyy\ h:mm">
                  <c:v>39768.291666665318</c:v>
                </c:pt>
                <c:pt idx="4675" formatCode="m/d/yyyy\ h:mm">
                  <c:v>39768.333333332019</c:v>
                </c:pt>
                <c:pt idx="4676" formatCode="m/d/yyyy\ h:mm">
                  <c:v>39768.374999998698</c:v>
                </c:pt>
                <c:pt idx="4677" formatCode="m/d/yyyy\ h:mm">
                  <c:v>39768.416666665333</c:v>
                </c:pt>
                <c:pt idx="4678" formatCode="m/d/yyyy\ h:mm">
                  <c:v>39768.458333332026</c:v>
                </c:pt>
                <c:pt idx="4679" formatCode="m/d/yyyy\ h:mm">
                  <c:v>39768.499999998683</c:v>
                </c:pt>
                <c:pt idx="4680" formatCode="m/d/yyyy\ h:mm">
                  <c:v>39768.541666665318</c:v>
                </c:pt>
                <c:pt idx="4681" formatCode="m/d/yyyy\ h:mm">
                  <c:v>39768.583333332012</c:v>
                </c:pt>
                <c:pt idx="4682" formatCode="m/d/yyyy\ h:mm">
                  <c:v>39768.624999998668</c:v>
                </c:pt>
                <c:pt idx="4683" formatCode="m/d/yyyy\ h:mm">
                  <c:v>39768.666666665304</c:v>
                </c:pt>
                <c:pt idx="4684" formatCode="m/d/yyyy\ h:mm">
                  <c:v>39768.708333331997</c:v>
                </c:pt>
                <c:pt idx="4685" formatCode="m/d/yyyy\ h:mm">
                  <c:v>39768.749999998661</c:v>
                </c:pt>
                <c:pt idx="4686" formatCode="m/d/yyyy\ h:mm">
                  <c:v>39768.791666665289</c:v>
                </c:pt>
                <c:pt idx="4687" formatCode="m/d/yyyy\ h:mm">
                  <c:v>39768.83333333199</c:v>
                </c:pt>
                <c:pt idx="4688" formatCode="m/d/yyyy\ h:mm">
                  <c:v>39768.874999998676</c:v>
                </c:pt>
                <c:pt idx="4689" formatCode="m/d/yyyy\ h:mm">
                  <c:v>39768.916666665304</c:v>
                </c:pt>
                <c:pt idx="4690" formatCode="m/d/yyyy\ h:mm">
                  <c:v>39768.958333331997</c:v>
                </c:pt>
                <c:pt idx="4691" formatCode="m/d/yyyy\ h:mm">
                  <c:v>39768.999999998647</c:v>
                </c:pt>
                <c:pt idx="4692" formatCode="m/d/yyyy\ h:mm">
                  <c:v>39769.041666665282</c:v>
                </c:pt>
                <c:pt idx="4693" formatCode="m/d/yyyy\ h:mm">
                  <c:v>39769.083333331982</c:v>
                </c:pt>
                <c:pt idx="4694" formatCode="m/d/yyyy\ h:mm">
                  <c:v>39769.124999998639</c:v>
                </c:pt>
                <c:pt idx="4695" formatCode="m/d/yyyy\ h:mm">
                  <c:v>39769.166666665282</c:v>
                </c:pt>
                <c:pt idx="4696" formatCode="m/d/yyyy\ h:mm">
                  <c:v>39769.208333331968</c:v>
                </c:pt>
                <c:pt idx="4697" formatCode="m/d/yyyy\ h:mm">
                  <c:v>39769.249999998632</c:v>
                </c:pt>
                <c:pt idx="4698" formatCode="m/d/yyyy\ h:mm">
                  <c:v>39769.29166666526</c:v>
                </c:pt>
                <c:pt idx="4699" formatCode="m/d/yyyy\ h:mm">
                  <c:v>39769.333333331961</c:v>
                </c:pt>
                <c:pt idx="4700" formatCode="m/d/yyyy\ h:mm">
                  <c:v>39769.374999998647</c:v>
                </c:pt>
                <c:pt idx="4701" formatCode="m/d/yyyy\ h:mm">
                  <c:v>39769.416666665275</c:v>
                </c:pt>
                <c:pt idx="4702" formatCode="m/d/yyyy\ h:mm">
                  <c:v>39769.458333331968</c:v>
                </c:pt>
                <c:pt idx="4703" formatCode="m/d/yyyy\ h:mm">
                  <c:v>39769.499999998618</c:v>
                </c:pt>
                <c:pt idx="4704" formatCode="m/d/yyyy\ h:mm">
                  <c:v>39769.541666665253</c:v>
                </c:pt>
                <c:pt idx="4705" formatCode="m/d/yyyy\ h:mm">
                  <c:v>39769.583333331946</c:v>
                </c:pt>
                <c:pt idx="4706" formatCode="m/d/yyyy\ h:mm">
                  <c:v>39769.62499999861</c:v>
                </c:pt>
                <c:pt idx="4707" formatCode="m/d/yyyy\ h:mm">
                  <c:v>39769.666666665253</c:v>
                </c:pt>
                <c:pt idx="4708" formatCode="m/d/yyyy\ h:mm">
                  <c:v>39769.708333331939</c:v>
                </c:pt>
                <c:pt idx="4709" formatCode="m/d/yyyy\ h:mm">
                  <c:v>39769.749999998603</c:v>
                </c:pt>
                <c:pt idx="4710" formatCode="m/d/yyyy\ h:mm">
                  <c:v>39769.791666665224</c:v>
                </c:pt>
                <c:pt idx="4711" formatCode="m/d/yyyy\ h:mm">
                  <c:v>39769.833333331931</c:v>
                </c:pt>
                <c:pt idx="4712" formatCode="m/d/yyyy\ h:mm">
                  <c:v>39769.874999998618</c:v>
                </c:pt>
                <c:pt idx="4713" formatCode="m/d/yyyy\ h:mm">
                  <c:v>39769.916666665245</c:v>
                </c:pt>
                <c:pt idx="4714" formatCode="m/d/yyyy\ h:mm">
                  <c:v>39769.958333331946</c:v>
                </c:pt>
                <c:pt idx="4715" formatCode="m/d/yyyy\ h:mm">
                  <c:v>39769.999999998603</c:v>
                </c:pt>
                <c:pt idx="4716" formatCode="m/d/yyyy\ h:mm">
                  <c:v>39770.041666665224</c:v>
                </c:pt>
                <c:pt idx="4717" formatCode="m/d/yyyy\ h:mm">
                  <c:v>39770.083333331917</c:v>
                </c:pt>
                <c:pt idx="4718" formatCode="m/d/yyyy\ h:mm">
                  <c:v>39770.124999998596</c:v>
                </c:pt>
                <c:pt idx="4719" formatCode="m/d/yyyy\ h:mm">
                  <c:v>39770.166666665216</c:v>
                </c:pt>
                <c:pt idx="4720" formatCode="m/d/yyyy\ h:mm">
                  <c:v>39770.20833333191</c:v>
                </c:pt>
                <c:pt idx="4721" formatCode="m/d/yyyy\ h:mm">
                  <c:v>39770.249999998596</c:v>
                </c:pt>
                <c:pt idx="4722" formatCode="m/d/yyyy\ h:mm">
                  <c:v>39770.291666665194</c:v>
                </c:pt>
                <c:pt idx="4723" formatCode="m/d/yyyy\ h:mm">
                  <c:v>39770.333333331902</c:v>
                </c:pt>
                <c:pt idx="4724" formatCode="m/d/yyyy\ h:mm">
                  <c:v>39770.374999998596</c:v>
                </c:pt>
                <c:pt idx="4725" formatCode="m/d/yyyy\ h:mm">
                  <c:v>39770.416666665224</c:v>
                </c:pt>
                <c:pt idx="4726" formatCode="m/d/yyyy\ h:mm">
                  <c:v>39770.45833333191</c:v>
                </c:pt>
                <c:pt idx="4727" formatCode="m/d/yyyy\ h:mm">
                  <c:v>39770.499999998574</c:v>
                </c:pt>
                <c:pt idx="4728" formatCode="m/d/yyyy\ h:mm">
                  <c:v>39770.541666665202</c:v>
                </c:pt>
                <c:pt idx="4729" formatCode="m/d/yyyy\ h:mm">
                  <c:v>39770.583333331888</c:v>
                </c:pt>
                <c:pt idx="4730" formatCode="m/d/yyyy\ h:mm">
                  <c:v>39770.624999998567</c:v>
                </c:pt>
                <c:pt idx="4731" formatCode="m/d/yyyy\ h:mm">
                  <c:v>39770.666666665187</c:v>
                </c:pt>
                <c:pt idx="4732" formatCode="m/d/yyyy\ h:mm">
                  <c:v>39770.708333331881</c:v>
                </c:pt>
                <c:pt idx="4733" formatCode="m/d/yyyy\ h:mm">
                  <c:v>39770.749999998559</c:v>
                </c:pt>
                <c:pt idx="4734" formatCode="m/d/yyyy\ h:mm">
                  <c:v>39770.791666665173</c:v>
                </c:pt>
                <c:pt idx="4735" formatCode="m/d/yyyy\ h:mm">
                  <c:v>39770.833333331873</c:v>
                </c:pt>
                <c:pt idx="4736" formatCode="m/d/yyyy\ h:mm">
                  <c:v>39770.874999998567</c:v>
                </c:pt>
                <c:pt idx="4737" formatCode="m/d/yyyy\ h:mm">
                  <c:v>39770.916666665194</c:v>
                </c:pt>
                <c:pt idx="4738" formatCode="m/d/yyyy\ h:mm">
                  <c:v>39770.958333331881</c:v>
                </c:pt>
                <c:pt idx="4739" formatCode="m/d/yyyy\ h:mm">
                  <c:v>39770.999999998545</c:v>
                </c:pt>
                <c:pt idx="4740" formatCode="m/d/yyyy\ h:mm">
                  <c:v>39771.04166666518</c:v>
                </c:pt>
                <c:pt idx="4741" formatCode="m/d/yyyy\ h:mm">
                  <c:v>39771.083333331859</c:v>
                </c:pt>
                <c:pt idx="4742" formatCode="m/d/yyyy\ h:mm">
                  <c:v>39771.124999998538</c:v>
                </c:pt>
                <c:pt idx="4743" formatCode="m/d/yyyy\ h:mm">
                  <c:v>39771.166666665173</c:v>
                </c:pt>
                <c:pt idx="4744" formatCode="m/d/yyyy\ h:mm">
                  <c:v>39771.208333331851</c:v>
                </c:pt>
                <c:pt idx="4745" formatCode="m/d/yyyy\ h:mm">
                  <c:v>39771.24999999853</c:v>
                </c:pt>
                <c:pt idx="4746" formatCode="m/d/yyyy\ h:mm">
                  <c:v>39771.291666665151</c:v>
                </c:pt>
                <c:pt idx="4747" formatCode="m/d/yyyy\ h:mm">
                  <c:v>39771.333333331844</c:v>
                </c:pt>
                <c:pt idx="4748" formatCode="m/d/yyyy\ h:mm">
                  <c:v>39771.374999998538</c:v>
                </c:pt>
                <c:pt idx="4749" formatCode="m/d/yyyy\ h:mm">
                  <c:v>39771.416666665173</c:v>
                </c:pt>
                <c:pt idx="4750" formatCode="m/d/yyyy\ h:mm">
                  <c:v>39771.458333331851</c:v>
                </c:pt>
                <c:pt idx="4751" formatCode="m/d/yyyy\ h:mm">
                  <c:v>39771.499999998516</c:v>
                </c:pt>
                <c:pt idx="4752" formatCode="m/d/yyyy\ h:mm">
                  <c:v>39771.541666665151</c:v>
                </c:pt>
                <c:pt idx="4753" formatCode="m/d/yyyy\ h:mm">
                  <c:v>39771.58333333183</c:v>
                </c:pt>
                <c:pt idx="4754" formatCode="m/d/yyyy\ h:mm">
                  <c:v>39771.624999998508</c:v>
                </c:pt>
                <c:pt idx="4755" formatCode="m/d/yyyy\ h:mm">
                  <c:v>39771.666666665144</c:v>
                </c:pt>
                <c:pt idx="4756" formatCode="m/d/yyyy\ h:mm">
                  <c:v>39771.708333331822</c:v>
                </c:pt>
                <c:pt idx="4757" formatCode="m/d/yyyy\ h:mm">
                  <c:v>39771.749999998501</c:v>
                </c:pt>
                <c:pt idx="4758" formatCode="m/d/yyyy\ h:mm">
                  <c:v>39771.791666665122</c:v>
                </c:pt>
                <c:pt idx="4759" formatCode="m/d/yyyy\ h:mm">
                  <c:v>39771.833333331815</c:v>
                </c:pt>
                <c:pt idx="4760" formatCode="m/d/yyyy\ h:mm">
                  <c:v>39771.874999998508</c:v>
                </c:pt>
                <c:pt idx="4761" formatCode="m/d/yyyy\ h:mm">
                  <c:v>39771.916666665144</c:v>
                </c:pt>
                <c:pt idx="4762" formatCode="m/d/yyyy\ h:mm">
                  <c:v>39771.958333331822</c:v>
                </c:pt>
                <c:pt idx="4763" formatCode="m/d/yyyy\ h:mm">
                  <c:v>39771.999999998487</c:v>
                </c:pt>
                <c:pt idx="4764" formatCode="m/d/yyyy\ h:mm">
                  <c:v>39772.041666665122</c:v>
                </c:pt>
                <c:pt idx="4765" formatCode="m/d/yyyy\ h:mm">
                  <c:v>39772.083333331801</c:v>
                </c:pt>
                <c:pt idx="4766" formatCode="m/d/yyyy\ h:mm">
                  <c:v>39772.124999998479</c:v>
                </c:pt>
                <c:pt idx="4767" formatCode="m/d/yyyy\ h:mm">
                  <c:v>39772.166666665114</c:v>
                </c:pt>
                <c:pt idx="4768" formatCode="m/d/yyyy\ h:mm">
                  <c:v>39772.208333331786</c:v>
                </c:pt>
                <c:pt idx="4769" formatCode="m/d/yyyy\ h:mm">
                  <c:v>39772.249999998472</c:v>
                </c:pt>
                <c:pt idx="4770" formatCode="m/d/yyyy\ h:mm">
                  <c:v>39772.291666665093</c:v>
                </c:pt>
                <c:pt idx="4771" formatCode="m/d/yyyy\ h:mm">
                  <c:v>39772.333333331786</c:v>
                </c:pt>
                <c:pt idx="4772" formatCode="m/d/yyyy\ h:mm">
                  <c:v>39772.374999998479</c:v>
                </c:pt>
                <c:pt idx="4773" formatCode="m/d/yyyy\ h:mm">
                  <c:v>39772.416666665114</c:v>
                </c:pt>
                <c:pt idx="4774" formatCode="m/d/yyyy\ h:mm">
                  <c:v>39772.458333331793</c:v>
                </c:pt>
                <c:pt idx="4775" formatCode="m/d/yyyy\ h:mm">
                  <c:v>39772.499999998443</c:v>
                </c:pt>
                <c:pt idx="4776" formatCode="m/d/yyyy\ h:mm">
                  <c:v>39772.541666665093</c:v>
                </c:pt>
                <c:pt idx="4777" formatCode="m/d/yyyy\ h:mm">
                  <c:v>39772.583333331771</c:v>
                </c:pt>
                <c:pt idx="4778" formatCode="m/d/yyyy\ h:mm">
                  <c:v>39772.624999998443</c:v>
                </c:pt>
                <c:pt idx="4779" formatCode="m/d/yyyy\ h:mm">
                  <c:v>39772.666666665078</c:v>
                </c:pt>
                <c:pt idx="4780" formatCode="m/d/yyyy\ h:mm">
                  <c:v>39772.708333331764</c:v>
                </c:pt>
                <c:pt idx="4781" formatCode="m/d/yyyy\ h:mm">
                  <c:v>39772.749999998443</c:v>
                </c:pt>
                <c:pt idx="4782" formatCode="m/d/yyyy\ h:mm">
                  <c:v>39772.791666665056</c:v>
                </c:pt>
                <c:pt idx="4783" formatCode="m/d/yyyy\ h:mm">
                  <c:v>39772.833333331757</c:v>
                </c:pt>
                <c:pt idx="4784" formatCode="m/d/yyyy\ h:mm">
                  <c:v>39772.87499999845</c:v>
                </c:pt>
                <c:pt idx="4785" formatCode="m/d/yyyy\ h:mm">
                  <c:v>39772.916666665085</c:v>
                </c:pt>
                <c:pt idx="4786" formatCode="m/d/yyyy\ h:mm">
                  <c:v>39772.958333331764</c:v>
                </c:pt>
                <c:pt idx="4787" formatCode="m/d/yyyy\ h:mm">
                  <c:v>39772.999999998428</c:v>
                </c:pt>
                <c:pt idx="4788" formatCode="m/d/yyyy\ h:mm">
                  <c:v>39773.041666665064</c:v>
                </c:pt>
                <c:pt idx="4789" formatCode="m/d/yyyy\ h:mm">
                  <c:v>39773.083333331735</c:v>
                </c:pt>
                <c:pt idx="4790" formatCode="m/d/yyyy\ h:mm">
                  <c:v>39773.124999998421</c:v>
                </c:pt>
                <c:pt idx="4791" formatCode="m/d/yyyy\ h:mm">
                  <c:v>39773.166666665056</c:v>
                </c:pt>
                <c:pt idx="4792" formatCode="m/d/yyyy\ h:mm">
                  <c:v>39773.208333331735</c:v>
                </c:pt>
                <c:pt idx="4793" formatCode="m/d/yyyy\ h:mm">
                  <c:v>39773.249999998399</c:v>
                </c:pt>
                <c:pt idx="4794" formatCode="m/d/yyyy\ h:mm">
                  <c:v>39773.291666665027</c:v>
                </c:pt>
                <c:pt idx="4795" formatCode="m/d/yyyy\ h:mm">
                  <c:v>39773.333333331728</c:v>
                </c:pt>
                <c:pt idx="4796" formatCode="m/d/yyyy\ h:mm">
                  <c:v>39773.374999998407</c:v>
                </c:pt>
                <c:pt idx="4797" formatCode="m/d/yyyy\ h:mm">
                  <c:v>39773.416666665056</c:v>
                </c:pt>
                <c:pt idx="4798" formatCode="m/d/yyyy\ h:mm">
                  <c:v>39773.458333331735</c:v>
                </c:pt>
                <c:pt idx="4799" formatCode="m/d/yyyy\ h:mm">
                  <c:v>39773.499999998392</c:v>
                </c:pt>
                <c:pt idx="4800" formatCode="m/d/yyyy\ h:mm">
                  <c:v>39773.541666665027</c:v>
                </c:pt>
                <c:pt idx="4801" formatCode="m/d/yyyy\ h:mm">
                  <c:v>39773.583333331706</c:v>
                </c:pt>
                <c:pt idx="4802" formatCode="m/d/yyyy\ h:mm">
                  <c:v>39773.624999998392</c:v>
                </c:pt>
                <c:pt idx="4803" formatCode="m/d/yyyy\ h:mm">
                  <c:v>39773.66666666502</c:v>
                </c:pt>
                <c:pt idx="4804" formatCode="m/d/yyyy\ h:mm">
                  <c:v>39773.708333331706</c:v>
                </c:pt>
                <c:pt idx="4805" formatCode="m/d/yyyy\ h:mm">
                  <c:v>39773.749999998385</c:v>
                </c:pt>
                <c:pt idx="4806" formatCode="m/d/yyyy\ h:mm">
                  <c:v>39773.791666665005</c:v>
                </c:pt>
                <c:pt idx="4807" formatCode="m/d/yyyy\ h:mm">
                  <c:v>39773.833333331684</c:v>
                </c:pt>
                <c:pt idx="4808" formatCode="m/d/yyyy\ h:mm">
                  <c:v>39773.874999998385</c:v>
                </c:pt>
                <c:pt idx="4809" formatCode="m/d/yyyy\ h:mm">
                  <c:v>39773.916666665027</c:v>
                </c:pt>
                <c:pt idx="4810" formatCode="m/d/yyyy\ h:mm">
                  <c:v>39773.958333331691</c:v>
                </c:pt>
                <c:pt idx="4811" formatCode="m/d/yyyy\ h:mm">
                  <c:v>39773.999999998363</c:v>
                </c:pt>
                <c:pt idx="4812" formatCode="m/d/yyyy\ h:mm">
                  <c:v>39774.041666664998</c:v>
                </c:pt>
                <c:pt idx="4813" formatCode="m/d/yyyy\ h:mm">
                  <c:v>39774.083333331684</c:v>
                </c:pt>
                <c:pt idx="4814" formatCode="m/d/yyyy\ h:mm">
                  <c:v>39774.124999998348</c:v>
                </c:pt>
                <c:pt idx="4815" formatCode="m/d/yyyy\ h:mm">
                  <c:v>39774.166666664991</c:v>
                </c:pt>
                <c:pt idx="4816" formatCode="m/d/yyyy\ h:mm">
                  <c:v>39774.208333331677</c:v>
                </c:pt>
                <c:pt idx="4817" formatCode="m/d/yyyy\ h:mm">
                  <c:v>39774.249999998341</c:v>
                </c:pt>
                <c:pt idx="4818" formatCode="m/d/yyyy\ h:mm">
                  <c:v>39774.291666664976</c:v>
                </c:pt>
                <c:pt idx="4819" formatCode="m/d/yyyy\ h:mm">
                  <c:v>39774.33333333167</c:v>
                </c:pt>
                <c:pt idx="4820" formatCode="m/d/yyyy\ h:mm">
                  <c:v>39774.374999998356</c:v>
                </c:pt>
                <c:pt idx="4821" formatCode="m/d/yyyy\ h:mm">
                  <c:v>39774.416666664998</c:v>
                </c:pt>
                <c:pt idx="4822" formatCode="m/d/yyyy\ h:mm">
                  <c:v>39774.458333331662</c:v>
                </c:pt>
                <c:pt idx="4823" formatCode="m/d/yyyy\ h:mm">
                  <c:v>39774.499999998341</c:v>
                </c:pt>
                <c:pt idx="4824" formatCode="m/d/yyyy\ h:mm">
                  <c:v>39774.541666664976</c:v>
                </c:pt>
                <c:pt idx="4825" formatCode="m/d/yyyy\ h:mm">
                  <c:v>39774.583333331655</c:v>
                </c:pt>
                <c:pt idx="4826" formatCode="m/d/yyyy\ h:mm">
                  <c:v>39774.624999998319</c:v>
                </c:pt>
                <c:pt idx="4827" formatCode="m/d/yyyy\ h:mm">
                  <c:v>39774.666666664976</c:v>
                </c:pt>
                <c:pt idx="4828" formatCode="m/d/yyyy\ h:mm">
                  <c:v>39774.708333331633</c:v>
                </c:pt>
                <c:pt idx="4829" formatCode="m/d/yyyy\ h:mm">
                  <c:v>39774.749999998312</c:v>
                </c:pt>
                <c:pt idx="4830" formatCode="m/d/yyyy\ h:mm">
                  <c:v>39774.791666664954</c:v>
                </c:pt>
                <c:pt idx="4831" formatCode="m/d/yyyy\ h:mm">
                  <c:v>39774.833333331626</c:v>
                </c:pt>
                <c:pt idx="4832" formatCode="m/d/yyyy\ h:mm">
                  <c:v>39774.874999998327</c:v>
                </c:pt>
                <c:pt idx="4833" formatCode="m/d/yyyy\ h:mm">
                  <c:v>39774.916666664969</c:v>
                </c:pt>
                <c:pt idx="4834" formatCode="m/d/yyyy\ h:mm">
                  <c:v>39774.958333331633</c:v>
                </c:pt>
                <c:pt idx="4835" formatCode="m/d/yyyy\ h:mm">
                  <c:v>39774.999999998297</c:v>
                </c:pt>
                <c:pt idx="4836" formatCode="m/d/yyyy\ h:mm">
                  <c:v>39775.041666664954</c:v>
                </c:pt>
                <c:pt idx="4837" formatCode="m/d/yyyy\ h:mm">
                  <c:v>39775.083333331626</c:v>
                </c:pt>
                <c:pt idx="4838" formatCode="m/d/yyyy\ h:mm">
                  <c:v>39775.12499999829</c:v>
                </c:pt>
                <c:pt idx="4839" formatCode="m/d/yyyy\ h:mm">
                  <c:v>39775.166666664954</c:v>
                </c:pt>
                <c:pt idx="4840" formatCode="m/d/yyyy\ h:mm">
                  <c:v>39775.208333331604</c:v>
                </c:pt>
                <c:pt idx="4841" formatCode="m/d/yyyy\ h:mm">
                  <c:v>39775.249999998283</c:v>
                </c:pt>
                <c:pt idx="4842" formatCode="m/d/yyyy\ h:mm">
                  <c:v>39775.291666664918</c:v>
                </c:pt>
                <c:pt idx="4843" formatCode="m/d/yyyy\ h:mm">
                  <c:v>39775.333333331604</c:v>
                </c:pt>
                <c:pt idx="4844" formatCode="m/d/yyyy\ h:mm">
                  <c:v>39775.374999998297</c:v>
                </c:pt>
                <c:pt idx="4845" formatCode="m/d/yyyy\ h:mm">
                  <c:v>39775.41666666494</c:v>
                </c:pt>
                <c:pt idx="4846" formatCode="m/d/yyyy\ h:mm">
                  <c:v>39775.458333331611</c:v>
                </c:pt>
                <c:pt idx="4847" formatCode="m/d/yyyy\ h:mm">
                  <c:v>39775.499999998268</c:v>
                </c:pt>
                <c:pt idx="4848" formatCode="m/d/yyyy\ h:mm">
                  <c:v>39775.541666664925</c:v>
                </c:pt>
                <c:pt idx="4849" formatCode="m/d/yyyy\ h:mm">
                  <c:v>39775.583333331597</c:v>
                </c:pt>
                <c:pt idx="4850" formatCode="m/d/yyyy\ h:mm">
                  <c:v>39775.624999998261</c:v>
                </c:pt>
                <c:pt idx="4851" formatCode="m/d/yyyy\ h:mm">
                  <c:v>39775.666666664925</c:v>
                </c:pt>
                <c:pt idx="4852" formatCode="m/d/yyyy\ h:mm">
                  <c:v>39775.70833333159</c:v>
                </c:pt>
                <c:pt idx="4853" formatCode="m/d/yyyy\ h:mm">
                  <c:v>39775.749999998261</c:v>
                </c:pt>
                <c:pt idx="4854" formatCode="m/d/yyyy\ h:mm">
                  <c:v>39775.791666664889</c:v>
                </c:pt>
                <c:pt idx="4855" formatCode="m/d/yyyy\ h:mm">
                  <c:v>39775.833333331582</c:v>
                </c:pt>
                <c:pt idx="4856" formatCode="m/d/yyyy\ h:mm">
                  <c:v>39775.874999998268</c:v>
                </c:pt>
                <c:pt idx="4857" formatCode="m/d/yyyy\ h:mm">
                  <c:v>39775.916666664911</c:v>
                </c:pt>
                <c:pt idx="4858" formatCode="m/d/yyyy\ h:mm">
                  <c:v>39775.958333331597</c:v>
                </c:pt>
                <c:pt idx="4859" formatCode="m/d/yyyy\ h:mm">
                  <c:v>39775.999999998239</c:v>
                </c:pt>
                <c:pt idx="4860" formatCode="m/d/yyyy\ h:mm">
                  <c:v>39776.041666664889</c:v>
                </c:pt>
                <c:pt idx="4861" formatCode="m/d/yyyy\ h:mm">
                  <c:v>39776.083333331568</c:v>
                </c:pt>
                <c:pt idx="4862" formatCode="m/d/yyyy\ h:mm">
                  <c:v>39776.124999998232</c:v>
                </c:pt>
                <c:pt idx="4863" formatCode="m/d/yyyy\ h:mm">
                  <c:v>39776.166666664882</c:v>
                </c:pt>
                <c:pt idx="4864" formatCode="m/d/yyyy\ h:mm">
                  <c:v>39776.20833333156</c:v>
                </c:pt>
                <c:pt idx="4865" formatCode="m/d/yyyy\ h:mm">
                  <c:v>39776.249999998232</c:v>
                </c:pt>
                <c:pt idx="4866" formatCode="m/d/yyyy\ h:mm">
                  <c:v>39776.291666664867</c:v>
                </c:pt>
                <c:pt idx="4867" formatCode="m/d/yyyy\ h:mm">
                  <c:v>39776.333333331553</c:v>
                </c:pt>
                <c:pt idx="4868" formatCode="m/d/yyyy\ h:mm">
                  <c:v>39776.374999998239</c:v>
                </c:pt>
                <c:pt idx="4869" formatCode="m/d/yyyy\ h:mm">
                  <c:v>39776.416666664882</c:v>
                </c:pt>
                <c:pt idx="4870" formatCode="m/d/yyyy\ h:mm">
                  <c:v>39776.45833333156</c:v>
                </c:pt>
                <c:pt idx="4871" formatCode="m/d/yyyy\ h:mm">
                  <c:v>39776.49999999821</c:v>
                </c:pt>
                <c:pt idx="4872" formatCode="m/d/yyyy\ h:mm">
                  <c:v>39776.541666664874</c:v>
                </c:pt>
                <c:pt idx="4873" formatCode="m/d/yyyy\ h:mm">
                  <c:v>39776.583333331539</c:v>
                </c:pt>
                <c:pt idx="4874" formatCode="m/d/yyyy\ h:mm">
                  <c:v>39776.624999998203</c:v>
                </c:pt>
                <c:pt idx="4875" formatCode="m/d/yyyy\ h:mm">
                  <c:v>39776.666666664853</c:v>
                </c:pt>
                <c:pt idx="4876" formatCode="m/d/yyyy\ h:mm">
                  <c:v>39776.708333331531</c:v>
                </c:pt>
                <c:pt idx="4877" formatCode="m/d/yyyy\ h:mm">
                  <c:v>39776.749999998203</c:v>
                </c:pt>
                <c:pt idx="4878" formatCode="m/d/yyyy\ h:mm">
                  <c:v>39776.791666664831</c:v>
                </c:pt>
                <c:pt idx="4879" formatCode="m/d/yyyy\ h:mm">
                  <c:v>39776.833333331531</c:v>
                </c:pt>
                <c:pt idx="4880" formatCode="m/d/yyyy\ h:mm">
                  <c:v>39776.87499999821</c:v>
                </c:pt>
                <c:pt idx="4881" formatCode="m/d/yyyy\ h:mm">
                  <c:v>39776.916666664853</c:v>
                </c:pt>
                <c:pt idx="4882" formatCode="m/d/yyyy\ h:mm">
                  <c:v>39776.958333331539</c:v>
                </c:pt>
                <c:pt idx="4883" formatCode="m/d/yyyy\ h:mm">
                  <c:v>39776.999999998196</c:v>
                </c:pt>
                <c:pt idx="4884" formatCode="m/d/yyyy\ h:mm">
                  <c:v>39777.041666664831</c:v>
                </c:pt>
                <c:pt idx="4885" formatCode="m/d/yyyy\ h:mm">
                  <c:v>39777.083333331509</c:v>
                </c:pt>
                <c:pt idx="4886" formatCode="m/d/yyyy\ h:mm">
                  <c:v>39777.124999998196</c:v>
                </c:pt>
                <c:pt idx="4887" formatCode="m/d/yyyy\ h:mm">
                  <c:v>39777.166666664823</c:v>
                </c:pt>
                <c:pt idx="4888" formatCode="m/d/yyyy\ h:mm">
                  <c:v>39777.208333331502</c:v>
                </c:pt>
                <c:pt idx="4889" formatCode="m/d/yyyy\ h:mm">
                  <c:v>39777.249999998188</c:v>
                </c:pt>
                <c:pt idx="4890" formatCode="m/d/yyyy\ h:mm">
                  <c:v>39777.291666664802</c:v>
                </c:pt>
                <c:pt idx="4891" formatCode="m/d/yyyy\ h:mm">
                  <c:v>39777.333333331495</c:v>
                </c:pt>
                <c:pt idx="4892" formatCode="m/d/yyyy\ h:mm">
                  <c:v>39777.374999998196</c:v>
                </c:pt>
                <c:pt idx="4893" formatCode="m/d/yyyy\ h:mm">
                  <c:v>39777.416666664823</c:v>
                </c:pt>
                <c:pt idx="4894" formatCode="m/d/yyyy\ h:mm">
                  <c:v>39777.458333331502</c:v>
                </c:pt>
                <c:pt idx="4895" formatCode="m/d/yyyy\ h:mm">
                  <c:v>39777.499999998166</c:v>
                </c:pt>
                <c:pt idx="4896" formatCode="m/d/yyyy\ h:mm">
                  <c:v>39777.541666664802</c:v>
                </c:pt>
                <c:pt idx="4897" formatCode="m/d/yyyy\ h:mm">
                  <c:v>39777.58333333148</c:v>
                </c:pt>
                <c:pt idx="4898" formatCode="m/d/yyyy\ h:mm">
                  <c:v>39777.624999998159</c:v>
                </c:pt>
                <c:pt idx="4899" formatCode="m/d/yyyy\ h:mm">
                  <c:v>39777.666666664794</c:v>
                </c:pt>
                <c:pt idx="4900" formatCode="m/d/yyyy\ h:mm">
                  <c:v>39777.708333331473</c:v>
                </c:pt>
                <c:pt idx="4901" formatCode="m/d/yyyy\ h:mm">
                  <c:v>39777.749999998152</c:v>
                </c:pt>
                <c:pt idx="4902" formatCode="m/d/yyyy\ h:mm">
                  <c:v>39777.791666664772</c:v>
                </c:pt>
                <c:pt idx="4903" formatCode="m/d/yyyy\ h:mm">
                  <c:v>39777.833333331466</c:v>
                </c:pt>
                <c:pt idx="4904" formatCode="m/d/yyyy\ h:mm">
                  <c:v>39777.874999998159</c:v>
                </c:pt>
                <c:pt idx="4905" formatCode="m/d/yyyy\ h:mm">
                  <c:v>39777.916666664794</c:v>
                </c:pt>
                <c:pt idx="4906" formatCode="m/d/yyyy\ h:mm">
                  <c:v>39777.958333331473</c:v>
                </c:pt>
                <c:pt idx="4907" formatCode="m/d/yyyy\ h:mm">
                  <c:v>39777.999999998137</c:v>
                </c:pt>
                <c:pt idx="4908" formatCode="m/d/yyyy\ h:mm">
                  <c:v>39778.041666664772</c:v>
                </c:pt>
                <c:pt idx="4909" formatCode="m/d/yyyy\ h:mm">
                  <c:v>39778.083333331451</c:v>
                </c:pt>
                <c:pt idx="4910" formatCode="m/d/yyyy\ h:mm">
                  <c:v>39778.12499999813</c:v>
                </c:pt>
                <c:pt idx="4911" formatCode="m/d/yyyy\ h:mm">
                  <c:v>39778.166666664765</c:v>
                </c:pt>
                <c:pt idx="4912" formatCode="m/d/yyyy\ h:mm">
                  <c:v>39778.208333331444</c:v>
                </c:pt>
                <c:pt idx="4913" formatCode="m/d/yyyy\ h:mm">
                  <c:v>39778.249999998123</c:v>
                </c:pt>
                <c:pt idx="4914" formatCode="m/d/yyyy\ h:mm">
                  <c:v>39778.291666664743</c:v>
                </c:pt>
                <c:pt idx="4915" formatCode="m/d/yyyy\ h:mm">
                  <c:v>39778.333333331437</c:v>
                </c:pt>
                <c:pt idx="4916" formatCode="m/d/yyyy\ h:mm">
                  <c:v>39778.37499999813</c:v>
                </c:pt>
                <c:pt idx="4917" formatCode="m/d/yyyy\ h:mm">
                  <c:v>39778.416666664765</c:v>
                </c:pt>
                <c:pt idx="4918" formatCode="m/d/yyyy\ h:mm">
                  <c:v>39778.458333331444</c:v>
                </c:pt>
                <c:pt idx="4919" formatCode="m/d/yyyy\ h:mm">
                  <c:v>39778.499999998108</c:v>
                </c:pt>
                <c:pt idx="4920" formatCode="m/d/yyyy\ h:mm">
                  <c:v>39778.541666664743</c:v>
                </c:pt>
                <c:pt idx="4921" formatCode="m/d/yyyy\ h:mm">
                  <c:v>39778.583333331422</c:v>
                </c:pt>
                <c:pt idx="4922" formatCode="m/d/yyyy\ h:mm">
                  <c:v>39778.624999998101</c:v>
                </c:pt>
                <c:pt idx="4923" formatCode="m/d/yyyy\ h:mm">
                  <c:v>39778.666666664729</c:v>
                </c:pt>
                <c:pt idx="4924" formatCode="m/d/yyyy\ h:mm">
                  <c:v>39778.708333331415</c:v>
                </c:pt>
                <c:pt idx="4925" formatCode="m/d/yyyy\ h:mm">
                  <c:v>39778.749999998094</c:v>
                </c:pt>
                <c:pt idx="4926" formatCode="m/d/yyyy\ h:mm">
                  <c:v>39778.791666664707</c:v>
                </c:pt>
                <c:pt idx="4927" formatCode="m/d/yyyy\ h:mm">
                  <c:v>39778.833333331408</c:v>
                </c:pt>
                <c:pt idx="4928" formatCode="m/d/yyyy\ h:mm">
                  <c:v>39778.874999998101</c:v>
                </c:pt>
                <c:pt idx="4929" formatCode="m/d/yyyy\ h:mm">
                  <c:v>39778.916666664736</c:v>
                </c:pt>
                <c:pt idx="4930" formatCode="m/d/yyyy\ h:mm">
                  <c:v>39778.958333331415</c:v>
                </c:pt>
                <c:pt idx="4931" formatCode="m/d/yyyy\ h:mm">
                  <c:v>39778.999999998079</c:v>
                </c:pt>
                <c:pt idx="4932" formatCode="m/d/yyyy\ h:mm">
                  <c:v>39779.041666664714</c:v>
                </c:pt>
                <c:pt idx="4933" formatCode="m/d/yyyy\ h:mm">
                  <c:v>39779.083333331386</c:v>
                </c:pt>
                <c:pt idx="4934" formatCode="m/d/yyyy\ h:mm">
                  <c:v>39779.124999998072</c:v>
                </c:pt>
                <c:pt idx="4935" formatCode="m/d/yyyy\ h:mm">
                  <c:v>39779.166666664707</c:v>
                </c:pt>
                <c:pt idx="4936" formatCode="m/d/yyyy\ h:mm">
                  <c:v>39779.208333331386</c:v>
                </c:pt>
                <c:pt idx="4937" formatCode="m/d/yyyy\ h:mm">
                  <c:v>39779.249999998065</c:v>
                </c:pt>
                <c:pt idx="4938" formatCode="m/d/yyyy\ h:mm">
                  <c:v>39779.291666664685</c:v>
                </c:pt>
                <c:pt idx="4939" formatCode="m/d/yyyy\ h:mm">
                  <c:v>39779.333333331379</c:v>
                </c:pt>
                <c:pt idx="4940" formatCode="m/d/yyyy\ h:mm">
                  <c:v>39779.374999998065</c:v>
                </c:pt>
                <c:pt idx="4941" formatCode="m/d/yyyy\ h:mm">
                  <c:v>39779.416666664707</c:v>
                </c:pt>
                <c:pt idx="4942" formatCode="m/d/yyyy\ h:mm">
                  <c:v>39779.458333331386</c:v>
                </c:pt>
                <c:pt idx="4943" formatCode="m/d/yyyy\ h:mm">
                  <c:v>39779.499999998043</c:v>
                </c:pt>
                <c:pt idx="4944" formatCode="m/d/yyyy\ h:mm">
                  <c:v>39779.541666664678</c:v>
                </c:pt>
                <c:pt idx="4945" formatCode="m/d/yyyy\ h:mm">
                  <c:v>39779.583333331364</c:v>
                </c:pt>
                <c:pt idx="4946" formatCode="m/d/yyyy\ h:mm">
                  <c:v>39779.624999998043</c:v>
                </c:pt>
                <c:pt idx="4947" formatCode="m/d/yyyy\ h:mm">
                  <c:v>39779.666666664671</c:v>
                </c:pt>
                <c:pt idx="4948" formatCode="m/d/yyyy\ h:mm">
                  <c:v>39779.708333331357</c:v>
                </c:pt>
                <c:pt idx="4949" formatCode="m/d/yyyy\ h:mm">
                  <c:v>39779.749999998035</c:v>
                </c:pt>
                <c:pt idx="4950" formatCode="m/d/yyyy\ h:mm">
                  <c:v>39779.791666664656</c:v>
                </c:pt>
                <c:pt idx="4951" formatCode="m/d/yyyy\ h:mm">
                  <c:v>39779.833333331335</c:v>
                </c:pt>
                <c:pt idx="4952" formatCode="m/d/yyyy\ h:mm">
                  <c:v>39779.874999998043</c:v>
                </c:pt>
                <c:pt idx="4953" formatCode="m/d/yyyy\ h:mm">
                  <c:v>39779.916666664678</c:v>
                </c:pt>
                <c:pt idx="4954" formatCode="m/d/yyyy\ h:mm">
                  <c:v>39779.958333331342</c:v>
                </c:pt>
                <c:pt idx="4955" formatCode="m/d/yyyy\ h:mm">
                  <c:v>39779.999999998021</c:v>
                </c:pt>
                <c:pt idx="4956" formatCode="m/d/yyyy\ h:mm">
                  <c:v>39780.041666664649</c:v>
                </c:pt>
                <c:pt idx="4957" formatCode="m/d/yyyy\ h:mm">
                  <c:v>39780.083333331335</c:v>
                </c:pt>
                <c:pt idx="4958" formatCode="m/d/yyyy\ h:mm">
                  <c:v>39780.124999997999</c:v>
                </c:pt>
                <c:pt idx="4959" formatCode="m/d/yyyy\ h:mm">
                  <c:v>39780.166666664634</c:v>
                </c:pt>
                <c:pt idx="4960" formatCode="m/d/yyyy\ h:mm">
                  <c:v>39780.208333331328</c:v>
                </c:pt>
                <c:pt idx="4961" formatCode="m/d/yyyy\ h:mm">
                  <c:v>39780.249999997992</c:v>
                </c:pt>
                <c:pt idx="4962" formatCode="m/d/yyyy\ h:mm">
                  <c:v>39780.29166666462</c:v>
                </c:pt>
                <c:pt idx="4963" formatCode="m/d/yyyy\ h:mm">
                  <c:v>39780.33333333132</c:v>
                </c:pt>
                <c:pt idx="4964" formatCode="m/d/yyyy\ h:mm">
                  <c:v>39780.374999998006</c:v>
                </c:pt>
                <c:pt idx="4965" formatCode="m/d/yyyy\ h:mm">
                  <c:v>39780.416666664634</c:v>
                </c:pt>
                <c:pt idx="4966" formatCode="m/d/yyyy\ h:mm">
                  <c:v>39780.458333331313</c:v>
                </c:pt>
                <c:pt idx="4967" formatCode="m/d/yyyy\ h:mm">
                  <c:v>39780.499999997992</c:v>
                </c:pt>
                <c:pt idx="4968" formatCode="m/d/yyyy\ h:mm">
                  <c:v>39780.54166666462</c:v>
                </c:pt>
                <c:pt idx="4969" formatCode="m/d/yyyy\ h:mm">
                  <c:v>39780.583333331306</c:v>
                </c:pt>
                <c:pt idx="4970" formatCode="m/d/yyyy\ h:mm">
                  <c:v>39780.624999997985</c:v>
                </c:pt>
                <c:pt idx="4971" formatCode="m/d/yyyy\ h:mm">
                  <c:v>39780.66666666462</c:v>
                </c:pt>
                <c:pt idx="4972" formatCode="m/d/yyyy\ h:mm">
                  <c:v>39780.708333331284</c:v>
                </c:pt>
                <c:pt idx="4973" formatCode="m/d/yyyy\ h:mm">
                  <c:v>39780.749999997963</c:v>
                </c:pt>
                <c:pt idx="4974" formatCode="m/d/yyyy\ h:mm">
                  <c:v>39780.791666664591</c:v>
                </c:pt>
                <c:pt idx="4975" formatCode="m/d/yyyy\ h:mm">
                  <c:v>39780.833333331284</c:v>
                </c:pt>
                <c:pt idx="4976" formatCode="m/d/yyyy\ h:mm">
                  <c:v>39780.874999997985</c:v>
                </c:pt>
                <c:pt idx="4977" formatCode="m/d/yyyy\ h:mm">
                  <c:v>39780.91666666462</c:v>
                </c:pt>
                <c:pt idx="4978" formatCode="m/d/yyyy\ h:mm">
                  <c:v>39780.958333331291</c:v>
                </c:pt>
                <c:pt idx="4979" formatCode="m/d/yyyy\ h:mm">
                  <c:v>39780.999999997948</c:v>
                </c:pt>
                <c:pt idx="4980" formatCode="m/d/yyyy\ h:mm">
                  <c:v>39781.041666664591</c:v>
                </c:pt>
                <c:pt idx="4981" formatCode="m/d/yyyy\ h:mm">
                  <c:v>39781.083333331277</c:v>
                </c:pt>
                <c:pt idx="4982" formatCode="m/d/yyyy\ h:mm">
                  <c:v>39781.124999997941</c:v>
                </c:pt>
                <c:pt idx="4983" formatCode="m/d/yyyy\ h:mm">
                  <c:v>39781.166666664591</c:v>
                </c:pt>
                <c:pt idx="4984" formatCode="m/d/yyyy\ h:mm">
                  <c:v>39781.208333331255</c:v>
                </c:pt>
                <c:pt idx="4985" formatCode="m/d/yyyy\ h:mm">
                  <c:v>39781.249999997941</c:v>
                </c:pt>
                <c:pt idx="4986" formatCode="m/d/yyyy\ h:mm">
                  <c:v>39781.291666664569</c:v>
                </c:pt>
                <c:pt idx="4987" formatCode="m/d/yyyy\ h:mm">
                  <c:v>39781.333333331255</c:v>
                </c:pt>
                <c:pt idx="4988" formatCode="m/d/yyyy\ h:mm">
                  <c:v>39781.374999997948</c:v>
                </c:pt>
                <c:pt idx="4989" formatCode="m/d/yyyy\ h:mm">
                  <c:v>39781.416666664591</c:v>
                </c:pt>
                <c:pt idx="4990" formatCode="m/d/yyyy\ h:mm">
                  <c:v>39781.458333331262</c:v>
                </c:pt>
                <c:pt idx="4991" formatCode="m/d/yyyy\ h:mm">
                  <c:v>39781.499999997919</c:v>
                </c:pt>
                <c:pt idx="4992" formatCode="m/d/yyyy\ h:mm">
                  <c:v>39781.541666664576</c:v>
                </c:pt>
                <c:pt idx="4993" formatCode="m/d/yyyy\ h:mm">
                  <c:v>39781.583333331233</c:v>
                </c:pt>
                <c:pt idx="4994" formatCode="m/d/yyyy\ h:mm">
                  <c:v>39781.624999997912</c:v>
                </c:pt>
                <c:pt idx="4995" formatCode="m/d/yyyy\ h:mm">
                  <c:v>39781.666666664576</c:v>
                </c:pt>
                <c:pt idx="4996" formatCode="m/d/yyyy\ h:mm">
                  <c:v>39781.708333331226</c:v>
                </c:pt>
                <c:pt idx="4997" formatCode="m/d/yyyy\ h:mm">
                  <c:v>39781.749999997912</c:v>
                </c:pt>
                <c:pt idx="4998" formatCode="m/d/yyyy\ h:mm">
                  <c:v>39781.791666664547</c:v>
                </c:pt>
                <c:pt idx="4999" formatCode="m/d/yyyy\ h:mm">
                  <c:v>39781.833333331226</c:v>
                </c:pt>
                <c:pt idx="5000" formatCode="m/d/yyyy\ h:mm">
                  <c:v>39781.874999997919</c:v>
                </c:pt>
                <c:pt idx="5001" formatCode="m/d/yyyy\ h:mm">
                  <c:v>39781.916666664561</c:v>
                </c:pt>
                <c:pt idx="5002" formatCode="m/d/yyyy\ h:mm">
                  <c:v>39781.958333331233</c:v>
                </c:pt>
                <c:pt idx="5003" formatCode="m/d/yyyy\ h:mm">
                  <c:v>39781.99999999789</c:v>
                </c:pt>
                <c:pt idx="5004" formatCode="m/d/yyyy\ h:mm">
                  <c:v>39782.041666664554</c:v>
                </c:pt>
                <c:pt idx="5005" formatCode="m/d/yyyy\ h:mm">
                  <c:v>39782.083333331204</c:v>
                </c:pt>
                <c:pt idx="5006" formatCode="m/d/yyyy\ h:mm">
                  <c:v>39782.124999997883</c:v>
                </c:pt>
                <c:pt idx="5007" formatCode="m/d/yyyy\ h:mm">
                  <c:v>39782.166666664532</c:v>
                </c:pt>
                <c:pt idx="5008" formatCode="m/d/yyyy\ h:mm">
                  <c:v>39782.208333331204</c:v>
                </c:pt>
                <c:pt idx="5009" formatCode="m/d/yyyy\ h:mm">
                  <c:v>39782.249999997883</c:v>
                </c:pt>
                <c:pt idx="5010" formatCode="m/d/yyyy\ h:mm">
                  <c:v>39782.291666664518</c:v>
                </c:pt>
                <c:pt idx="5011" formatCode="m/d/yyyy\ h:mm">
                  <c:v>39782.333333331204</c:v>
                </c:pt>
                <c:pt idx="5012" formatCode="m/d/yyyy\ h:mm">
                  <c:v>39782.37499999789</c:v>
                </c:pt>
                <c:pt idx="5013" formatCode="m/d/yyyy\ h:mm">
                  <c:v>39782.416666664532</c:v>
                </c:pt>
                <c:pt idx="5014" formatCode="m/d/yyyy\ h:mm">
                  <c:v>39782.458333331211</c:v>
                </c:pt>
                <c:pt idx="5015" formatCode="m/d/yyyy\ h:mm">
                  <c:v>39782.499999997861</c:v>
                </c:pt>
                <c:pt idx="5016" formatCode="m/d/yyyy\ h:mm">
                  <c:v>39782.541666664525</c:v>
                </c:pt>
                <c:pt idx="5017" formatCode="m/d/yyyy\ h:mm">
                  <c:v>39782.583333331189</c:v>
                </c:pt>
                <c:pt idx="5018" formatCode="m/d/yyyy\ h:mm">
                  <c:v>39782.624999997861</c:v>
                </c:pt>
                <c:pt idx="5019" formatCode="m/d/yyyy\ h:mm">
                  <c:v>39782.666666664503</c:v>
                </c:pt>
                <c:pt idx="5020" formatCode="m/d/yyyy\ h:mm">
                  <c:v>39782.708333331182</c:v>
                </c:pt>
                <c:pt idx="5021" formatCode="m/d/yyyy\ h:mm">
                  <c:v>39782.749999997846</c:v>
                </c:pt>
                <c:pt idx="5022" formatCode="m/d/yyyy\ h:mm">
                  <c:v>39782.791666664481</c:v>
                </c:pt>
                <c:pt idx="5023" formatCode="m/d/yyyy\ h:mm">
                  <c:v>39782.833333331182</c:v>
                </c:pt>
                <c:pt idx="5024" formatCode="m/d/yyyy\ h:mm">
                  <c:v>39782.874999997854</c:v>
                </c:pt>
                <c:pt idx="5025" formatCode="m/d/yyyy\ h:mm">
                  <c:v>39782.916666664503</c:v>
                </c:pt>
                <c:pt idx="5026" formatCode="m/d/yyyy\ h:mm">
                  <c:v>39782.958333331189</c:v>
                </c:pt>
                <c:pt idx="5027" formatCode="m/d/yyyy\ h:mm">
                  <c:v>39782.999999997832</c:v>
                </c:pt>
                <c:pt idx="5028" formatCode="m/d/yyyy\ h:mm">
                  <c:v>39783.041666664481</c:v>
                </c:pt>
                <c:pt idx="5029" formatCode="m/d/yyyy\ h:mm">
                  <c:v>39783.08333333116</c:v>
                </c:pt>
                <c:pt idx="5030" formatCode="m/d/yyyy\ h:mm">
                  <c:v>39783.124999997832</c:v>
                </c:pt>
                <c:pt idx="5031" formatCode="m/d/yyyy\ h:mm">
                  <c:v>39783.166666664474</c:v>
                </c:pt>
                <c:pt idx="5032" formatCode="m/d/yyyy\ h:mm">
                  <c:v>39783.208333331153</c:v>
                </c:pt>
                <c:pt idx="5033" formatCode="m/d/yyyy\ h:mm">
                  <c:v>39783.249999997817</c:v>
                </c:pt>
                <c:pt idx="5034" formatCode="m/d/yyyy\ h:mm">
                  <c:v>39783.291666664452</c:v>
                </c:pt>
                <c:pt idx="5035" formatCode="m/d/yyyy\ h:mm">
                  <c:v>39783.333333331146</c:v>
                </c:pt>
                <c:pt idx="5036" formatCode="m/d/yyyy\ h:mm">
                  <c:v>39783.374999997824</c:v>
                </c:pt>
                <c:pt idx="5037" formatCode="m/d/yyyy\ h:mm">
                  <c:v>39783.416666664481</c:v>
                </c:pt>
                <c:pt idx="5038" formatCode="m/d/yyyy\ h:mm">
                  <c:v>39783.458333331153</c:v>
                </c:pt>
                <c:pt idx="5039" formatCode="m/d/yyyy\ h:mm">
                  <c:v>39783.499999997803</c:v>
                </c:pt>
                <c:pt idx="5040" formatCode="m/d/yyyy\ h:mm">
                  <c:v>39783.541666664452</c:v>
                </c:pt>
                <c:pt idx="5041" formatCode="m/d/yyyy\ h:mm">
                  <c:v>39783.583333331131</c:v>
                </c:pt>
                <c:pt idx="5042" formatCode="m/d/yyyy\ h:mm">
                  <c:v>39783.624999997795</c:v>
                </c:pt>
                <c:pt idx="5043" formatCode="m/d/yyyy\ h:mm">
                  <c:v>39783.666666664445</c:v>
                </c:pt>
                <c:pt idx="5044" formatCode="m/d/yyyy\ h:mm">
                  <c:v>39783.708333331131</c:v>
                </c:pt>
                <c:pt idx="5045" formatCode="m/d/yyyy\ h:mm">
                  <c:v>39783.749999997788</c:v>
                </c:pt>
                <c:pt idx="5046" formatCode="m/d/yyyy\ h:mm">
                  <c:v>39783.791666664423</c:v>
                </c:pt>
                <c:pt idx="5047" formatCode="m/d/yyyy\ h:mm">
                  <c:v>39783.833333331117</c:v>
                </c:pt>
                <c:pt idx="5048" formatCode="m/d/yyyy\ h:mm">
                  <c:v>39783.874999997795</c:v>
                </c:pt>
                <c:pt idx="5049" formatCode="m/d/yyyy\ h:mm">
                  <c:v>39783.916666664445</c:v>
                </c:pt>
                <c:pt idx="5050" formatCode="m/d/yyyy\ h:mm">
                  <c:v>39783.958333331124</c:v>
                </c:pt>
                <c:pt idx="5051" formatCode="m/d/yyyy\ h:mm">
                  <c:v>39783.999999997781</c:v>
                </c:pt>
                <c:pt idx="5052" formatCode="m/d/yyyy\ h:mm">
                  <c:v>39784.041666664423</c:v>
                </c:pt>
                <c:pt idx="5053" formatCode="m/d/yyyy\ h:mm">
                  <c:v>39784.083333331102</c:v>
                </c:pt>
                <c:pt idx="5054" formatCode="m/d/yyyy\ h:mm">
                  <c:v>39784.124999997766</c:v>
                </c:pt>
                <c:pt idx="5055" formatCode="m/d/yyyy\ h:mm">
                  <c:v>39784.166666664416</c:v>
                </c:pt>
                <c:pt idx="5056" formatCode="m/d/yyyy\ h:mm">
                  <c:v>39784.208333331095</c:v>
                </c:pt>
                <c:pt idx="5057" formatCode="m/d/yyyy\ h:mm">
                  <c:v>39784.249999997759</c:v>
                </c:pt>
                <c:pt idx="5058" formatCode="m/d/yyyy\ h:mm">
                  <c:v>39784.291666664394</c:v>
                </c:pt>
                <c:pt idx="5059" formatCode="m/d/yyyy\ h:mm">
                  <c:v>39784.333333331087</c:v>
                </c:pt>
                <c:pt idx="5060" formatCode="m/d/yyyy\ h:mm">
                  <c:v>39784.374999997766</c:v>
                </c:pt>
                <c:pt idx="5061" formatCode="m/d/yyyy\ h:mm">
                  <c:v>39784.416666664416</c:v>
                </c:pt>
                <c:pt idx="5062" formatCode="m/d/yyyy\ h:mm">
                  <c:v>39784.458333331095</c:v>
                </c:pt>
                <c:pt idx="5063" formatCode="m/d/yyyy\ h:mm">
                  <c:v>39784.499999997744</c:v>
                </c:pt>
                <c:pt idx="5064" formatCode="m/d/yyyy\ h:mm">
                  <c:v>39784.541666664394</c:v>
                </c:pt>
                <c:pt idx="5065" formatCode="m/d/yyyy\ h:mm">
                  <c:v>39784.583333331073</c:v>
                </c:pt>
                <c:pt idx="5066" formatCode="m/d/yyyy\ h:mm">
                  <c:v>39784.624999997737</c:v>
                </c:pt>
                <c:pt idx="5067" formatCode="m/d/yyyy\ h:mm">
                  <c:v>39784.666666664387</c:v>
                </c:pt>
                <c:pt idx="5068" formatCode="m/d/yyyy\ h:mm">
                  <c:v>39784.708333331066</c:v>
                </c:pt>
                <c:pt idx="5069" formatCode="m/d/yyyy\ h:mm">
                  <c:v>39784.74999999773</c:v>
                </c:pt>
                <c:pt idx="5070" formatCode="m/d/yyyy\ h:mm">
                  <c:v>39784.791666664365</c:v>
                </c:pt>
                <c:pt idx="5071" formatCode="m/d/yyyy\ h:mm">
                  <c:v>39784.833333331058</c:v>
                </c:pt>
                <c:pt idx="5072" formatCode="m/d/yyyy\ h:mm">
                  <c:v>39784.874999997737</c:v>
                </c:pt>
                <c:pt idx="5073" formatCode="m/d/yyyy\ h:mm">
                  <c:v>39784.916666664387</c:v>
                </c:pt>
                <c:pt idx="5074" formatCode="m/d/yyyy\ h:mm">
                  <c:v>39784.958333331066</c:v>
                </c:pt>
                <c:pt idx="5075" formatCode="m/d/yyyy\ h:mm">
                  <c:v>39784.999999997715</c:v>
                </c:pt>
                <c:pt idx="5076" formatCode="m/d/yyyy\ h:mm">
                  <c:v>39785.041666664365</c:v>
                </c:pt>
                <c:pt idx="5077" formatCode="m/d/yyyy\ h:mm">
                  <c:v>39785.083333331044</c:v>
                </c:pt>
                <c:pt idx="5078" formatCode="m/d/yyyy\ h:mm">
                  <c:v>39785.124999997708</c:v>
                </c:pt>
                <c:pt idx="5079" formatCode="m/d/yyyy\ h:mm">
                  <c:v>39785.166666664358</c:v>
                </c:pt>
                <c:pt idx="5080" formatCode="m/d/yyyy\ h:mm">
                  <c:v>39785.208333331037</c:v>
                </c:pt>
                <c:pt idx="5081" formatCode="m/d/yyyy\ h:mm">
                  <c:v>39785.249999997701</c:v>
                </c:pt>
                <c:pt idx="5082" formatCode="m/d/yyyy\ h:mm">
                  <c:v>39785.291666664336</c:v>
                </c:pt>
                <c:pt idx="5083" formatCode="m/d/yyyy\ h:mm">
                  <c:v>39785.333333331029</c:v>
                </c:pt>
                <c:pt idx="5084" formatCode="m/d/yyyy\ h:mm">
                  <c:v>39785.374999997708</c:v>
                </c:pt>
                <c:pt idx="5085" formatCode="m/d/yyyy\ h:mm">
                  <c:v>39785.416666664358</c:v>
                </c:pt>
                <c:pt idx="5086" formatCode="m/d/yyyy\ h:mm">
                  <c:v>39785.458333331037</c:v>
                </c:pt>
                <c:pt idx="5087" formatCode="m/d/yyyy\ h:mm">
                  <c:v>39785.499999997686</c:v>
                </c:pt>
                <c:pt idx="5088" formatCode="m/d/yyyy\ h:mm">
                  <c:v>39785.541666664329</c:v>
                </c:pt>
                <c:pt idx="5089" formatCode="m/d/yyyy\ h:mm">
                  <c:v>39785.583333331015</c:v>
                </c:pt>
                <c:pt idx="5090" formatCode="m/d/yyyy\ h:mm">
                  <c:v>39785.624999997679</c:v>
                </c:pt>
                <c:pt idx="5091" formatCode="m/d/yyyy\ h:mm">
                  <c:v>39785.666666664321</c:v>
                </c:pt>
                <c:pt idx="5092" formatCode="m/d/yyyy\ h:mm">
                  <c:v>39785.708333331007</c:v>
                </c:pt>
                <c:pt idx="5093" formatCode="m/d/yyyy\ h:mm">
                  <c:v>39785.749999997672</c:v>
                </c:pt>
                <c:pt idx="5094" formatCode="m/d/yyyy\ h:mm">
                  <c:v>39785.791666664307</c:v>
                </c:pt>
                <c:pt idx="5095" formatCode="m/d/yyyy\ h:mm">
                  <c:v>39785.833333331</c:v>
                </c:pt>
                <c:pt idx="5096" formatCode="m/d/yyyy\ h:mm">
                  <c:v>39785.874999997679</c:v>
                </c:pt>
                <c:pt idx="5097" formatCode="m/d/yyyy\ h:mm">
                  <c:v>39785.916666664329</c:v>
                </c:pt>
                <c:pt idx="5098" formatCode="m/d/yyyy\ h:mm">
                  <c:v>39785.958333331007</c:v>
                </c:pt>
                <c:pt idx="5099" formatCode="m/d/yyyy\ h:mm">
                  <c:v>39785.999999997657</c:v>
                </c:pt>
                <c:pt idx="5100" formatCode="m/d/yyyy\ h:mm">
                  <c:v>39786.041666664307</c:v>
                </c:pt>
                <c:pt idx="5101" formatCode="m/d/yyyy\ h:mm">
                  <c:v>39786.083333330993</c:v>
                </c:pt>
                <c:pt idx="5102" formatCode="m/d/yyyy\ h:mm">
                  <c:v>39786.12499999765</c:v>
                </c:pt>
                <c:pt idx="5103" formatCode="m/d/yyyy\ h:mm">
                  <c:v>39786.1666666643</c:v>
                </c:pt>
                <c:pt idx="5104" formatCode="m/d/yyyy\ h:mm">
                  <c:v>39786.208333330993</c:v>
                </c:pt>
                <c:pt idx="5105" formatCode="m/d/yyyy\ h:mm">
                  <c:v>39786.249999997635</c:v>
                </c:pt>
                <c:pt idx="5106" formatCode="m/d/yyyy\ h:mm">
                  <c:v>39786.29166666427</c:v>
                </c:pt>
                <c:pt idx="5107" formatCode="m/d/yyyy\ h:mm">
                  <c:v>39786.333333330986</c:v>
                </c:pt>
                <c:pt idx="5108" formatCode="m/d/yyyy\ h:mm">
                  <c:v>39786.374999997643</c:v>
                </c:pt>
                <c:pt idx="5109" formatCode="m/d/yyyy\ h:mm">
                  <c:v>39786.4166666643</c:v>
                </c:pt>
                <c:pt idx="5110" formatCode="m/d/yyyy\ h:mm">
                  <c:v>39786.458333330993</c:v>
                </c:pt>
                <c:pt idx="5111" formatCode="m/d/yyyy\ h:mm">
                  <c:v>39786.499999997628</c:v>
                </c:pt>
                <c:pt idx="5112" formatCode="m/d/yyyy\ h:mm">
                  <c:v>39786.54166666427</c:v>
                </c:pt>
                <c:pt idx="5113" formatCode="m/d/yyyy\ h:mm">
                  <c:v>39786.583333330971</c:v>
                </c:pt>
                <c:pt idx="5114" formatCode="m/d/yyyy\ h:mm">
                  <c:v>39786.624999997621</c:v>
                </c:pt>
                <c:pt idx="5115" formatCode="m/d/yyyy\ h:mm">
                  <c:v>39786.66666666427</c:v>
                </c:pt>
                <c:pt idx="5116" formatCode="m/d/yyyy\ h:mm">
                  <c:v>39786.708333330949</c:v>
                </c:pt>
                <c:pt idx="5117" formatCode="m/d/yyyy\ h:mm">
                  <c:v>39786.749999997606</c:v>
                </c:pt>
                <c:pt idx="5118" formatCode="m/d/yyyy\ h:mm">
                  <c:v>39786.791666664241</c:v>
                </c:pt>
                <c:pt idx="5119" formatCode="m/d/yyyy\ h:mm">
                  <c:v>39786.833333330942</c:v>
                </c:pt>
                <c:pt idx="5120" formatCode="m/d/yyyy\ h:mm">
                  <c:v>39786.874999997613</c:v>
                </c:pt>
                <c:pt idx="5121" formatCode="m/d/yyyy\ h:mm">
                  <c:v>39786.91666666427</c:v>
                </c:pt>
                <c:pt idx="5122" formatCode="m/d/yyyy\ h:mm">
                  <c:v>39786.958333330957</c:v>
                </c:pt>
                <c:pt idx="5123" formatCode="m/d/yyyy\ h:mm">
                  <c:v>39786.999999997599</c:v>
                </c:pt>
                <c:pt idx="5124" formatCode="m/d/yyyy\ h:mm">
                  <c:v>39787.041666664234</c:v>
                </c:pt>
                <c:pt idx="5125" formatCode="m/d/yyyy\ h:mm">
                  <c:v>39787.083333330942</c:v>
                </c:pt>
                <c:pt idx="5126" formatCode="m/d/yyyy\ h:mm">
                  <c:v>39787.124999997592</c:v>
                </c:pt>
                <c:pt idx="5127" formatCode="m/d/yyyy\ h:mm">
                  <c:v>39787.166666664234</c:v>
                </c:pt>
                <c:pt idx="5128" formatCode="m/d/yyyy\ h:mm">
                  <c:v>39787.208333330935</c:v>
                </c:pt>
                <c:pt idx="5129" formatCode="m/d/yyyy\ h:mm">
                  <c:v>39787.249999997592</c:v>
                </c:pt>
                <c:pt idx="5130" formatCode="m/d/yyyy\ h:mm">
                  <c:v>39787.291666664212</c:v>
                </c:pt>
                <c:pt idx="5131" formatCode="m/d/yyyy\ h:mm">
                  <c:v>39787.333333330913</c:v>
                </c:pt>
                <c:pt idx="5132" formatCode="m/d/yyyy\ h:mm">
                  <c:v>39787.374999997599</c:v>
                </c:pt>
                <c:pt idx="5133" formatCode="m/d/yyyy\ h:mm">
                  <c:v>39787.416666664234</c:v>
                </c:pt>
                <c:pt idx="5134" formatCode="m/d/yyyy\ h:mm">
                  <c:v>39787.458333330935</c:v>
                </c:pt>
                <c:pt idx="5135" formatCode="m/d/yyyy\ h:mm">
                  <c:v>39787.499999997584</c:v>
                </c:pt>
                <c:pt idx="5136" formatCode="m/d/yyyy\ h:mm">
                  <c:v>39787.54166666422</c:v>
                </c:pt>
                <c:pt idx="5137" formatCode="m/d/yyyy\ h:mm">
                  <c:v>39787.583333330898</c:v>
                </c:pt>
                <c:pt idx="5138" formatCode="m/d/yyyy\ h:mm">
                  <c:v>39787.624999997563</c:v>
                </c:pt>
                <c:pt idx="5139" formatCode="m/d/yyyy\ h:mm">
                  <c:v>39787.666666664212</c:v>
                </c:pt>
                <c:pt idx="5140" formatCode="m/d/yyyy\ h:mm">
                  <c:v>39787.708333330891</c:v>
                </c:pt>
                <c:pt idx="5141" formatCode="m/d/yyyy\ h:mm">
                  <c:v>39787.749999997563</c:v>
                </c:pt>
                <c:pt idx="5142" formatCode="m/d/yyyy\ h:mm">
                  <c:v>39787.79166666419</c:v>
                </c:pt>
                <c:pt idx="5143" formatCode="m/d/yyyy\ h:mm">
                  <c:v>39787.833333330891</c:v>
                </c:pt>
                <c:pt idx="5144" formatCode="m/d/yyyy\ h:mm">
                  <c:v>39787.87499999757</c:v>
                </c:pt>
                <c:pt idx="5145" formatCode="m/d/yyyy\ h:mm">
                  <c:v>39787.916666664205</c:v>
                </c:pt>
                <c:pt idx="5146" formatCode="m/d/yyyy\ h:mm">
                  <c:v>39787.958333330898</c:v>
                </c:pt>
                <c:pt idx="5147" formatCode="m/d/yyyy\ h:mm">
                  <c:v>39787.999999997541</c:v>
                </c:pt>
                <c:pt idx="5148" formatCode="m/d/yyyy\ h:mm">
                  <c:v>39788.04166666419</c:v>
                </c:pt>
                <c:pt idx="5149" formatCode="m/d/yyyy\ h:mm">
                  <c:v>39788.083333330869</c:v>
                </c:pt>
                <c:pt idx="5150" formatCode="m/d/yyyy\ h:mm">
                  <c:v>39788.124999997533</c:v>
                </c:pt>
                <c:pt idx="5151" formatCode="m/d/yyyy\ h:mm">
                  <c:v>39788.166666664183</c:v>
                </c:pt>
                <c:pt idx="5152" formatCode="m/d/yyyy\ h:mm">
                  <c:v>39788.208333330862</c:v>
                </c:pt>
                <c:pt idx="5153" formatCode="m/d/yyyy\ h:mm">
                  <c:v>39788.249999997533</c:v>
                </c:pt>
                <c:pt idx="5154" formatCode="m/d/yyyy\ h:mm">
                  <c:v>39788.291666664169</c:v>
                </c:pt>
                <c:pt idx="5155" formatCode="m/d/yyyy\ h:mm">
                  <c:v>39788.333333330862</c:v>
                </c:pt>
                <c:pt idx="5156" formatCode="m/d/yyyy\ h:mm">
                  <c:v>39788.374999997541</c:v>
                </c:pt>
                <c:pt idx="5157" formatCode="m/d/yyyy\ h:mm">
                  <c:v>39788.416666664183</c:v>
                </c:pt>
                <c:pt idx="5158" formatCode="m/d/yyyy\ h:mm">
                  <c:v>39788.458333330869</c:v>
                </c:pt>
                <c:pt idx="5159" formatCode="m/d/yyyy\ h:mm">
                  <c:v>39788.499999997512</c:v>
                </c:pt>
                <c:pt idx="5160" formatCode="m/d/yyyy\ h:mm">
                  <c:v>39788.541666664176</c:v>
                </c:pt>
                <c:pt idx="5161" formatCode="m/d/yyyy\ h:mm">
                  <c:v>39788.58333333084</c:v>
                </c:pt>
                <c:pt idx="5162" formatCode="m/d/yyyy\ h:mm">
                  <c:v>39788.624999997512</c:v>
                </c:pt>
                <c:pt idx="5163" formatCode="m/d/yyyy\ h:mm">
                  <c:v>39788.666666664154</c:v>
                </c:pt>
                <c:pt idx="5164" formatCode="m/d/yyyy\ h:mm">
                  <c:v>39788.708333330833</c:v>
                </c:pt>
                <c:pt idx="5165" formatCode="m/d/yyyy\ h:mm">
                  <c:v>39788.749999997497</c:v>
                </c:pt>
                <c:pt idx="5166" formatCode="m/d/yyyy\ h:mm">
                  <c:v>39788.791666664132</c:v>
                </c:pt>
                <c:pt idx="5167" formatCode="m/d/yyyy\ h:mm">
                  <c:v>39788.833333330833</c:v>
                </c:pt>
                <c:pt idx="5168" formatCode="m/d/yyyy\ h:mm">
                  <c:v>39788.874999997504</c:v>
                </c:pt>
                <c:pt idx="5169" formatCode="m/d/yyyy\ h:mm">
                  <c:v>39788.916666664161</c:v>
                </c:pt>
                <c:pt idx="5170" formatCode="m/d/yyyy\ h:mm">
                  <c:v>39788.95833333084</c:v>
                </c:pt>
                <c:pt idx="5171" formatCode="m/d/yyyy\ h:mm">
                  <c:v>39788.999999997483</c:v>
                </c:pt>
                <c:pt idx="5172" formatCode="m/d/yyyy\ h:mm">
                  <c:v>39789.041666664132</c:v>
                </c:pt>
                <c:pt idx="5173" formatCode="m/d/yyyy\ h:mm">
                  <c:v>39789.083333330811</c:v>
                </c:pt>
                <c:pt idx="5174" formatCode="m/d/yyyy\ h:mm">
                  <c:v>39789.124999997483</c:v>
                </c:pt>
                <c:pt idx="5175" formatCode="m/d/yyyy\ h:mm">
                  <c:v>39789.166666664125</c:v>
                </c:pt>
                <c:pt idx="5176" formatCode="m/d/yyyy\ h:mm">
                  <c:v>39789.208333330811</c:v>
                </c:pt>
                <c:pt idx="5177" formatCode="m/d/yyyy\ h:mm">
                  <c:v>39789.249999997468</c:v>
                </c:pt>
                <c:pt idx="5178" formatCode="m/d/yyyy\ h:mm">
                  <c:v>39789.291666664103</c:v>
                </c:pt>
                <c:pt idx="5179" formatCode="m/d/yyyy\ h:mm">
                  <c:v>39789.333333330796</c:v>
                </c:pt>
                <c:pt idx="5180" formatCode="m/d/yyyy\ h:mm">
                  <c:v>39789.374999997475</c:v>
                </c:pt>
                <c:pt idx="5181" formatCode="m/d/yyyy\ h:mm">
                  <c:v>39789.416666664132</c:v>
                </c:pt>
                <c:pt idx="5182" formatCode="m/d/yyyy\ h:mm">
                  <c:v>39789.458333330804</c:v>
                </c:pt>
                <c:pt idx="5183" formatCode="m/d/yyyy\ h:mm">
                  <c:v>39789.499999997453</c:v>
                </c:pt>
                <c:pt idx="5184" formatCode="m/d/yyyy\ h:mm">
                  <c:v>39789.541666664103</c:v>
                </c:pt>
                <c:pt idx="5185" formatCode="m/d/yyyy\ h:mm">
                  <c:v>39789.583333330782</c:v>
                </c:pt>
                <c:pt idx="5186" formatCode="m/d/yyyy\ h:mm">
                  <c:v>39789.624999997446</c:v>
                </c:pt>
                <c:pt idx="5187" formatCode="m/d/yyyy\ h:mm">
                  <c:v>39789.666666664096</c:v>
                </c:pt>
                <c:pt idx="5188" formatCode="m/d/yyyy\ h:mm">
                  <c:v>39789.708333330782</c:v>
                </c:pt>
                <c:pt idx="5189" formatCode="m/d/yyyy\ h:mm">
                  <c:v>39789.749999997439</c:v>
                </c:pt>
                <c:pt idx="5190" formatCode="m/d/yyyy\ h:mm">
                  <c:v>39789.791666664074</c:v>
                </c:pt>
                <c:pt idx="5191" formatCode="m/d/yyyy\ h:mm">
                  <c:v>39789.833333330767</c:v>
                </c:pt>
                <c:pt idx="5192" formatCode="m/d/yyyy\ h:mm">
                  <c:v>39789.874999997446</c:v>
                </c:pt>
                <c:pt idx="5193" formatCode="m/d/yyyy\ h:mm">
                  <c:v>39789.916666664096</c:v>
                </c:pt>
                <c:pt idx="5194" formatCode="m/d/yyyy\ h:mm">
                  <c:v>39789.958333330775</c:v>
                </c:pt>
                <c:pt idx="5195" formatCode="m/d/yyyy\ h:mm">
                  <c:v>39789.999999997432</c:v>
                </c:pt>
                <c:pt idx="5196" formatCode="m/d/yyyy\ h:mm">
                  <c:v>39790.041666664074</c:v>
                </c:pt>
                <c:pt idx="5197" formatCode="m/d/yyyy\ h:mm">
                  <c:v>39790.083333330753</c:v>
                </c:pt>
                <c:pt idx="5198" formatCode="m/d/yyyy\ h:mm">
                  <c:v>39790.124999997417</c:v>
                </c:pt>
                <c:pt idx="5199" formatCode="m/d/yyyy\ h:mm">
                  <c:v>39790.166666664074</c:v>
                </c:pt>
                <c:pt idx="5200" formatCode="m/d/yyyy\ h:mm">
                  <c:v>39790.208333330746</c:v>
                </c:pt>
                <c:pt idx="5201" formatCode="m/d/yyyy\ h:mm">
                  <c:v>39790.24999999741</c:v>
                </c:pt>
                <c:pt idx="5202" formatCode="m/d/yyyy\ h:mm">
                  <c:v>39790.291666664052</c:v>
                </c:pt>
                <c:pt idx="5203" formatCode="m/d/yyyy\ h:mm">
                  <c:v>39790.333333330738</c:v>
                </c:pt>
                <c:pt idx="5204" formatCode="m/d/yyyy\ h:mm">
                  <c:v>39790.374999997417</c:v>
                </c:pt>
                <c:pt idx="5205" formatCode="m/d/yyyy\ h:mm">
                  <c:v>39790.416666664067</c:v>
                </c:pt>
                <c:pt idx="5206" formatCode="m/d/yyyy\ h:mm">
                  <c:v>39790.458333330746</c:v>
                </c:pt>
                <c:pt idx="5207" formatCode="m/d/yyyy\ h:mm">
                  <c:v>39790.499999997395</c:v>
                </c:pt>
                <c:pt idx="5208" formatCode="m/d/yyyy\ h:mm">
                  <c:v>39790.541666664045</c:v>
                </c:pt>
                <c:pt idx="5209" formatCode="m/d/yyyy\ h:mm">
                  <c:v>39790.583333330731</c:v>
                </c:pt>
                <c:pt idx="5210" formatCode="m/d/yyyy\ h:mm">
                  <c:v>39790.624999997388</c:v>
                </c:pt>
                <c:pt idx="5211" formatCode="m/d/yyyy\ h:mm">
                  <c:v>39790.666666664038</c:v>
                </c:pt>
                <c:pt idx="5212" formatCode="m/d/yyyy\ h:mm">
                  <c:v>39790.708333330716</c:v>
                </c:pt>
                <c:pt idx="5213" formatCode="m/d/yyyy\ h:mm">
                  <c:v>39790.749999997381</c:v>
                </c:pt>
                <c:pt idx="5214" formatCode="m/d/yyyy\ h:mm">
                  <c:v>39790.791666664016</c:v>
                </c:pt>
                <c:pt idx="5215" formatCode="m/d/yyyy\ h:mm">
                  <c:v>39790.833333330709</c:v>
                </c:pt>
                <c:pt idx="5216" formatCode="m/d/yyyy\ h:mm">
                  <c:v>39790.874999997388</c:v>
                </c:pt>
                <c:pt idx="5217" formatCode="m/d/yyyy\ h:mm">
                  <c:v>39790.916666664038</c:v>
                </c:pt>
                <c:pt idx="5218" formatCode="m/d/yyyy\ h:mm">
                  <c:v>39790.958333330716</c:v>
                </c:pt>
                <c:pt idx="5219" formatCode="m/d/yyyy\ h:mm">
                  <c:v>39790.999999997366</c:v>
                </c:pt>
                <c:pt idx="5220" formatCode="m/d/yyyy\ h:mm">
                  <c:v>39791.041666664016</c:v>
                </c:pt>
                <c:pt idx="5221" formatCode="m/d/yyyy\ h:mm">
                  <c:v>39791.083333330695</c:v>
                </c:pt>
                <c:pt idx="5222" formatCode="m/d/yyyy\ h:mm">
                  <c:v>39791.124999997359</c:v>
                </c:pt>
                <c:pt idx="5223" formatCode="m/d/yyyy\ h:mm">
                  <c:v>39791.166666664009</c:v>
                </c:pt>
                <c:pt idx="5224" formatCode="m/d/yyyy\ h:mm">
                  <c:v>39791.208333330687</c:v>
                </c:pt>
                <c:pt idx="5225" formatCode="m/d/yyyy\ h:mm">
                  <c:v>39791.249999997352</c:v>
                </c:pt>
                <c:pt idx="5226" formatCode="m/d/yyyy\ h:mm">
                  <c:v>39791.291666663987</c:v>
                </c:pt>
                <c:pt idx="5227" formatCode="m/d/yyyy\ h:mm">
                  <c:v>39791.33333333068</c:v>
                </c:pt>
                <c:pt idx="5228" formatCode="m/d/yyyy\ h:mm">
                  <c:v>39791.374999997359</c:v>
                </c:pt>
                <c:pt idx="5229" formatCode="m/d/yyyy\ h:mm">
                  <c:v>39791.416666664009</c:v>
                </c:pt>
                <c:pt idx="5230" formatCode="m/d/yyyy\ h:mm">
                  <c:v>39791.458333330687</c:v>
                </c:pt>
                <c:pt idx="5231" formatCode="m/d/yyyy\ h:mm">
                  <c:v>39791.499999997337</c:v>
                </c:pt>
                <c:pt idx="5232" formatCode="m/d/yyyy\ h:mm">
                  <c:v>39791.541666663987</c:v>
                </c:pt>
                <c:pt idx="5233" formatCode="m/d/yyyy\ h:mm">
                  <c:v>39791.583333330665</c:v>
                </c:pt>
                <c:pt idx="5234" formatCode="m/d/yyyy\ h:mm">
                  <c:v>39791.62499999733</c:v>
                </c:pt>
                <c:pt idx="5235" formatCode="m/d/yyyy\ h:mm">
                  <c:v>39791.666666663979</c:v>
                </c:pt>
                <c:pt idx="5236" formatCode="m/d/yyyy\ h:mm">
                  <c:v>39791.708333330658</c:v>
                </c:pt>
                <c:pt idx="5237" formatCode="m/d/yyyy\ h:mm">
                  <c:v>39791.749999997322</c:v>
                </c:pt>
                <c:pt idx="5238" formatCode="m/d/yyyy\ h:mm">
                  <c:v>39791.791666663958</c:v>
                </c:pt>
                <c:pt idx="5239" formatCode="m/d/yyyy\ h:mm">
                  <c:v>39791.833333330651</c:v>
                </c:pt>
                <c:pt idx="5240" formatCode="m/d/yyyy\ h:mm">
                  <c:v>39791.87499999733</c:v>
                </c:pt>
                <c:pt idx="5241" formatCode="m/d/yyyy\ h:mm">
                  <c:v>39791.916666663979</c:v>
                </c:pt>
                <c:pt idx="5242" formatCode="m/d/yyyy\ h:mm">
                  <c:v>39791.958333330658</c:v>
                </c:pt>
                <c:pt idx="5243" formatCode="m/d/yyyy\ h:mm">
                  <c:v>39791.999999997308</c:v>
                </c:pt>
                <c:pt idx="5244" formatCode="m/d/yyyy\ h:mm">
                  <c:v>39792.041666663958</c:v>
                </c:pt>
                <c:pt idx="5245" formatCode="m/d/yyyy\ h:mm">
                  <c:v>39792.083333330636</c:v>
                </c:pt>
                <c:pt idx="5246" formatCode="m/d/yyyy\ h:mm">
                  <c:v>39792.124999997301</c:v>
                </c:pt>
                <c:pt idx="5247" formatCode="m/d/yyyy\ h:mm">
                  <c:v>39792.16666666395</c:v>
                </c:pt>
                <c:pt idx="5248" formatCode="m/d/yyyy\ h:mm">
                  <c:v>39792.208333330629</c:v>
                </c:pt>
                <c:pt idx="5249" formatCode="m/d/yyyy\ h:mm">
                  <c:v>39792.249999997286</c:v>
                </c:pt>
                <c:pt idx="5250" formatCode="m/d/yyyy\ h:mm">
                  <c:v>39792.291666663921</c:v>
                </c:pt>
                <c:pt idx="5251" formatCode="m/d/yyyy\ h:mm">
                  <c:v>39792.333333330622</c:v>
                </c:pt>
                <c:pt idx="5252" formatCode="m/d/yyyy\ h:mm">
                  <c:v>39792.374999997293</c:v>
                </c:pt>
                <c:pt idx="5253" formatCode="m/d/yyyy\ h:mm">
                  <c:v>39792.41666666395</c:v>
                </c:pt>
                <c:pt idx="5254" formatCode="m/d/yyyy\ h:mm">
                  <c:v>39792.458333330629</c:v>
                </c:pt>
                <c:pt idx="5255" formatCode="m/d/yyyy\ h:mm">
                  <c:v>39792.499999997279</c:v>
                </c:pt>
                <c:pt idx="5256" formatCode="m/d/yyyy\ h:mm">
                  <c:v>39792.541666663921</c:v>
                </c:pt>
                <c:pt idx="5257" formatCode="m/d/yyyy\ h:mm">
                  <c:v>39792.583333330607</c:v>
                </c:pt>
                <c:pt idx="5258" formatCode="m/d/yyyy\ h:mm">
                  <c:v>39792.624999997272</c:v>
                </c:pt>
                <c:pt idx="5259" formatCode="m/d/yyyy\ h:mm">
                  <c:v>39792.666666663921</c:v>
                </c:pt>
                <c:pt idx="5260" formatCode="m/d/yyyy\ h:mm">
                  <c:v>39792.7083333306</c:v>
                </c:pt>
                <c:pt idx="5261" formatCode="m/d/yyyy\ h:mm">
                  <c:v>39792.749999997264</c:v>
                </c:pt>
                <c:pt idx="5262" formatCode="m/d/yyyy\ h:mm">
                  <c:v>39792.791666663899</c:v>
                </c:pt>
                <c:pt idx="5263" formatCode="m/d/yyyy\ h:mm">
                  <c:v>39792.833333330593</c:v>
                </c:pt>
                <c:pt idx="5264" formatCode="m/d/yyyy\ h:mm">
                  <c:v>39792.874999997272</c:v>
                </c:pt>
                <c:pt idx="5265" formatCode="m/d/yyyy\ h:mm">
                  <c:v>39792.916666663921</c:v>
                </c:pt>
                <c:pt idx="5266" formatCode="m/d/yyyy\ h:mm">
                  <c:v>39792.958333330607</c:v>
                </c:pt>
                <c:pt idx="5267" formatCode="m/d/yyyy\ h:mm">
                  <c:v>39792.99999999725</c:v>
                </c:pt>
                <c:pt idx="5268" formatCode="m/d/yyyy\ h:mm">
                  <c:v>39793.041666663899</c:v>
                </c:pt>
                <c:pt idx="5269" formatCode="m/d/yyyy\ h:mm">
                  <c:v>39793.083333330593</c:v>
                </c:pt>
                <c:pt idx="5270" formatCode="m/d/yyyy\ h:mm">
                  <c:v>39793.124999997235</c:v>
                </c:pt>
                <c:pt idx="5271" formatCode="m/d/yyyy\ h:mm">
                  <c:v>39793.166666663885</c:v>
                </c:pt>
                <c:pt idx="5272" formatCode="m/d/yyyy\ h:mm">
                  <c:v>39793.208333330585</c:v>
                </c:pt>
                <c:pt idx="5273" formatCode="m/d/yyyy\ h:mm">
                  <c:v>39793.249999997235</c:v>
                </c:pt>
                <c:pt idx="5274" formatCode="m/d/yyyy\ h:mm">
                  <c:v>39793.291666663863</c:v>
                </c:pt>
                <c:pt idx="5275" formatCode="m/d/yyyy\ h:mm">
                  <c:v>39793.333333330578</c:v>
                </c:pt>
                <c:pt idx="5276" formatCode="m/d/yyyy\ h:mm">
                  <c:v>39793.374999997242</c:v>
                </c:pt>
                <c:pt idx="5277" formatCode="m/d/yyyy\ h:mm">
                  <c:v>39793.416666663885</c:v>
                </c:pt>
                <c:pt idx="5278" formatCode="m/d/yyyy\ h:mm">
                  <c:v>39793.458333330585</c:v>
                </c:pt>
                <c:pt idx="5279" formatCode="m/d/yyyy\ h:mm">
                  <c:v>39793.499999997221</c:v>
                </c:pt>
                <c:pt idx="5280" formatCode="m/d/yyyy\ h:mm">
                  <c:v>39793.54166666387</c:v>
                </c:pt>
                <c:pt idx="5281" formatCode="m/d/yyyy\ h:mm">
                  <c:v>39793.583333330549</c:v>
                </c:pt>
                <c:pt idx="5282" formatCode="m/d/yyyy\ h:mm">
                  <c:v>39793.624999997206</c:v>
                </c:pt>
                <c:pt idx="5283" formatCode="m/d/yyyy\ h:mm">
                  <c:v>39793.666666663863</c:v>
                </c:pt>
                <c:pt idx="5284" formatCode="m/d/yyyy\ h:mm">
                  <c:v>39793.708333330542</c:v>
                </c:pt>
                <c:pt idx="5285" formatCode="m/d/yyyy\ h:mm">
                  <c:v>39793.749999997206</c:v>
                </c:pt>
                <c:pt idx="5286" formatCode="m/d/yyyy\ h:mm">
                  <c:v>39793.791666663841</c:v>
                </c:pt>
                <c:pt idx="5287" formatCode="m/d/yyyy\ h:mm">
                  <c:v>39793.833333330542</c:v>
                </c:pt>
                <c:pt idx="5288" formatCode="m/d/yyyy\ h:mm">
                  <c:v>39793.874999997213</c:v>
                </c:pt>
                <c:pt idx="5289" formatCode="m/d/yyyy\ h:mm">
                  <c:v>39793.916666663856</c:v>
                </c:pt>
                <c:pt idx="5290" formatCode="m/d/yyyy\ h:mm">
                  <c:v>39793.958333330549</c:v>
                </c:pt>
                <c:pt idx="5291" formatCode="m/d/yyyy\ h:mm">
                  <c:v>39793.999999997191</c:v>
                </c:pt>
                <c:pt idx="5292" formatCode="m/d/yyyy\ h:mm">
                  <c:v>39794.041666663834</c:v>
                </c:pt>
                <c:pt idx="5293" formatCode="m/d/yyyy\ h:mm">
                  <c:v>39794.083333330535</c:v>
                </c:pt>
                <c:pt idx="5294" formatCode="m/d/yyyy\ h:mm">
                  <c:v>39794.124999997191</c:v>
                </c:pt>
                <c:pt idx="5295" formatCode="m/d/yyyy\ h:mm">
                  <c:v>39794.166666663827</c:v>
                </c:pt>
                <c:pt idx="5296" formatCode="m/d/yyyy\ h:mm">
                  <c:v>39794.208333330513</c:v>
                </c:pt>
                <c:pt idx="5297" formatCode="m/d/yyyy\ h:mm">
                  <c:v>39794.249999997191</c:v>
                </c:pt>
                <c:pt idx="5298" formatCode="m/d/yyyy\ h:mm">
                  <c:v>39794.291666663798</c:v>
                </c:pt>
                <c:pt idx="5299" formatCode="m/d/yyyy\ h:mm">
                  <c:v>39794.333333330513</c:v>
                </c:pt>
                <c:pt idx="5300" formatCode="m/d/yyyy\ h:mm">
                  <c:v>39794.374999997199</c:v>
                </c:pt>
                <c:pt idx="5301" formatCode="m/d/yyyy\ h:mm">
                  <c:v>39794.416666663834</c:v>
                </c:pt>
                <c:pt idx="5302" formatCode="m/d/yyyy\ h:mm">
                  <c:v>39794.45833333052</c:v>
                </c:pt>
                <c:pt idx="5303" formatCode="m/d/yyyy\ h:mm">
                  <c:v>39794.499999997162</c:v>
                </c:pt>
                <c:pt idx="5304" formatCode="m/d/yyyy\ h:mm">
                  <c:v>39794.541666663805</c:v>
                </c:pt>
                <c:pt idx="5305" formatCode="m/d/yyyy\ h:mm">
                  <c:v>39794.583333330491</c:v>
                </c:pt>
                <c:pt idx="5306" formatCode="m/d/yyyy\ h:mm">
                  <c:v>39794.624999997162</c:v>
                </c:pt>
                <c:pt idx="5307" formatCode="m/d/yyyy\ h:mm">
                  <c:v>39794.666666663798</c:v>
                </c:pt>
                <c:pt idx="5308" formatCode="m/d/yyyy\ h:mm">
                  <c:v>39794.708333330491</c:v>
                </c:pt>
                <c:pt idx="5309" formatCode="m/d/yyyy\ h:mm">
                  <c:v>39794.749999997148</c:v>
                </c:pt>
                <c:pt idx="5310" formatCode="m/d/yyyy\ h:mm">
                  <c:v>39794.791666663768</c:v>
                </c:pt>
                <c:pt idx="5311" formatCode="m/d/yyyy\ h:mm">
                  <c:v>39794.833333330491</c:v>
                </c:pt>
                <c:pt idx="5312" formatCode="m/d/yyyy\ h:mm">
                  <c:v>39794.874999997155</c:v>
                </c:pt>
                <c:pt idx="5313" formatCode="m/d/yyyy\ h:mm">
                  <c:v>39794.916666663805</c:v>
                </c:pt>
                <c:pt idx="5314" formatCode="m/d/yyyy\ h:mm">
                  <c:v>39794.958333330491</c:v>
                </c:pt>
                <c:pt idx="5315" formatCode="m/d/yyyy\ h:mm">
                  <c:v>39794.999999997133</c:v>
                </c:pt>
                <c:pt idx="5316" formatCode="m/d/yyyy\ h:mm">
                  <c:v>39795.041666663768</c:v>
                </c:pt>
                <c:pt idx="5317" formatCode="m/d/yyyy\ h:mm">
                  <c:v>39795.083333330462</c:v>
                </c:pt>
                <c:pt idx="5318" formatCode="m/d/yyyy\ h:mm">
                  <c:v>39795.124999997133</c:v>
                </c:pt>
                <c:pt idx="5319" formatCode="m/d/yyyy\ h:mm">
                  <c:v>39795.166666663768</c:v>
                </c:pt>
                <c:pt idx="5320" formatCode="m/d/yyyy\ h:mm">
                  <c:v>39795.208333330462</c:v>
                </c:pt>
                <c:pt idx="5321" formatCode="m/d/yyyy\ h:mm">
                  <c:v>39795.249999997119</c:v>
                </c:pt>
                <c:pt idx="5322" formatCode="m/d/yyyy\ h:mm">
                  <c:v>39795.291666663739</c:v>
                </c:pt>
                <c:pt idx="5323" formatCode="m/d/yyyy\ h:mm">
                  <c:v>39795.333333330447</c:v>
                </c:pt>
                <c:pt idx="5324" formatCode="m/d/yyyy\ h:mm">
                  <c:v>39795.374999997126</c:v>
                </c:pt>
                <c:pt idx="5325" formatCode="m/d/yyyy\ h:mm">
                  <c:v>39795.416666663776</c:v>
                </c:pt>
                <c:pt idx="5326" formatCode="m/d/yyyy\ h:mm">
                  <c:v>39795.458333330454</c:v>
                </c:pt>
                <c:pt idx="5327" formatCode="m/d/yyyy\ h:mm">
                  <c:v>39795.499999997111</c:v>
                </c:pt>
                <c:pt idx="5328" formatCode="m/d/yyyy\ h:mm">
                  <c:v>39795.541666663747</c:v>
                </c:pt>
                <c:pt idx="5329" formatCode="m/d/yyyy\ h:mm">
                  <c:v>39795.583333330433</c:v>
                </c:pt>
                <c:pt idx="5330" formatCode="m/d/yyyy\ h:mm">
                  <c:v>39795.624999997097</c:v>
                </c:pt>
                <c:pt idx="5331" formatCode="m/d/yyyy\ h:mm">
                  <c:v>39795.666666663732</c:v>
                </c:pt>
                <c:pt idx="5332" formatCode="m/d/yyyy\ h:mm">
                  <c:v>39795.708333330433</c:v>
                </c:pt>
                <c:pt idx="5333" formatCode="m/d/yyyy\ h:mm">
                  <c:v>39795.74999999709</c:v>
                </c:pt>
                <c:pt idx="5334" formatCode="m/d/yyyy\ h:mm">
                  <c:v>39795.791666663717</c:v>
                </c:pt>
                <c:pt idx="5335" formatCode="m/d/yyyy\ h:mm">
                  <c:v>39795.833333330418</c:v>
                </c:pt>
                <c:pt idx="5336" formatCode="m/d/yyyy\ h:mm">
                  <c:v>39795.874999997097</c:v>
                </c:pt>
                <c:pt idx="5337" formatCode="m/d/yyyy\ h:mm">
                  <c:v>39795.916666663732</c:v>
                </c:pt>
                <c:pt idx="5338" formatCode="m/d/yyyy\ h:mm">
                  <c:v>39795.958333330425</c:v>
                </c:pt>
                <c:pt idx="5339" formatCode="m/d/yyyy\ h:mm">
                  <c:v>39795.999999997082</c:v>
                </c:pt>
                <c:pt idx="5340" formatCode="m/d/yyyy\ h:mm">
                  <c:v>39796.041666663717</c:v>
                </c:pt>
                <c:pt idx="5341" formatCode="m/d/yyyy\ h:mm">
                  <c:v>39796.083333330411</c:v>
                </c:pt>
                <c:pt idx="5342" formatCode="m/d/yyyy\ h:mm">
                  <c:v>39796.124999997068</c:v>
                </c:pt>
                <c:pt idx="5343" formatCode="m/d/yyyy\ h:mm">
                  <c:v>39796.166666663703</c:v>
                </c:pt>
                <c:pt idx="5344" formatCode="m/d/yyyy\ h:mm">
                  <c:v>39796.208333330396</c:v>
                </c:pt>
                <c:pt idx="5345" formatCode="m/d/yyyy\ h:mm">
                  <c:v>39796.249999997061</c:v>
                </c:pt>
                <c:pt idx="5346" formatCode="m/d/yyyy\ h:mm">
                  <c:v>39796.291666663688</c:v>
                </c:pt>
                <c:pt idx="5347" formatCode="m/d/yyyy\ h:mm">
                  <c:v>39796.333333330389</c:v>
                </c:pt>
                <c:pt idx="5348" formatCode="m/d/yyyy\ h:mm">
                  <c:v>39796.374999997068</c:v>
                </c:pt>
                <c:pt idx="5349" formatCode="m/d/yyyy\ h:mm">
                  <c:v>39796.416666663703</c:v>
                </c:pt>
                <c:pt idx="5350" formatCode="m/d/yyyy\ h:mm">
                  <c:v>39796.458333330396</c:v>
                </c:pt>
                <c:pt idx="5351" formatCode="m/d/yyyy\ h:mm">
                  <c:v>39796.499999997046</c:v>
                </c:pt>
                <c:pt idx="5352" formatCode="m/d/yyyy\ h:mm">
                  <c:v>39796.541666663681</c:v>
                </c:pt>
                <c:pt idx="5353" formatCode="m/d/yyyy\ h:mm">
                  <c:v>39796.583333330382</c:v>
                </c:pt>
                <c:pt idx="5354" formatCode="m/d/yyyy\ h:mm">
                  <c:v>39796.624999997039</c:v>
                </c:pt>
                <c:pt idx="5355" formatCode="m/d/yyyy\ h:mm">
                  <c:v>39796.666666663674</c:v>
                </c:pt>
                <c:pt idx="5356" formatCode="m/d/yyyy\ h:mm">
                  <c:v>39796.708333330367</c:v>
                </c:pt>
                <c:pt idx="5357" formatCode="m/d/yyyy\ h:mm">
                  <c:v>39796.749999997031</c:v>
                </c:pt>
                <c:pt idx="5358" formatCode="m/d/yyyy\ h:mm">
                  <c:v>39796.791666663659</c:v>
                </c:pt>
                <c:pt idx="5359" formatCode="m/d/yyyy\ h:mm">
                  <c:v>39796.83333333036</c:v>
                </c:pt>
                <c:pt idx="5360" formatCode="m/d/yyyy\ h:mm">
                  <c:v>39796.874999997046</c:v>
                </c:pt>
                <c:pt idx="5361" formatCode="m/d/yyyy\ h:mm">
                  <c:v>39796.916666663674</c:v>
                </c:pt>
                <c:pt idx="5362" formatCode="m/d/yyyy\ h:mm">
                  <c:v>39796.958333330367</c:v>
                </c:pt>
                <c:pt idx="5363" formatCode="m/d/yyyy\ h:mm">
                  <c:v>39796.999999997017</c:v>
                </c:pt>
                <c:pt idx="5364" formatCode="m/d/yyyy\ h:mm">
                  <c:v>39797.041666663652</c:v>
                </c:pt>
                <c:pt idx="5365" formatCode="m/d/yyyy\ h:mm">
                  <c:v>39797.083333330345</c:v>
                </c:pt>
                <c:pt idx="5366" formatCode="m/d/yyyy\ h:mm">
                  <c:v>39797.12499999701</c:v>
                </c:pt>
                <c:pt idx="5367" formatCode="m/d/yyyy\ h:mm">
                  <c:v>39797.166666663652</c:v>
                </c:pt>
                <c:pt idx="5368" formatCode="m/d/yyyy\ h:mm">
                  <c:v>39797.208333330338</c:v>
                </c:pt>
                <c:pt idx="5369" formatCode="m/d/yyyy\ h:mm">
                  <c:v>39797.249999997002</c:v>
                </c:pt>
                <c:pt idx="5370" formatCode="m/d/yyyy\ h:mm">
                  <c:v>39797.291666663623</c:v>
                </c:pt>
                <c:pt idx="5371" formatCode="m/d/yyyy\ h:mm">
                  <c:v>39797.333333330331</c:v>
                </c:pt>
                <c:pt idx="5372" formatCode="m/d/yyyy\ h:mm">
                  <c:v>39797.374999997017</c:v>
                </c:pt>
                <c:pt idx="5373" formatCode="m/d/yyyy\ h:mm">
                  <c:v>39797.416666663645</c:v>
                </c:pt>
                <c:pt idx="5374" formatCode="m/d/yyyy\ h:mm">
                  <c:v>39797.458333330345</c:v>
                </c:pt>
                <c:pt idx="5375" formatCode="m/d/yyyy\ h:mm">
                  <c:v>39797.499999997002</c:v>
                </c:pt>
                <c:pt idx="5376" formatCode="m/d/yyyy\ h:mm">
                  <c:v>39797.541666663623</c:v>
                </c:pt>
                <c:pt idx="5377" formatCode="m/d/yyyy\ h:mm">
                  <c:v>39797.583333330316</c:v>
                </c:pt>
                <c:pt idx="5378" formatCode="m/d/yyyy\ h:mm">
                  <c:v>39797.624999996995</c:v>
                </c:pt>
                <c:pt idx="5379" formatCode="m/d/yyyy\ h:mm">
                  <c:v>39797.666666663616</c:v>
                </c:pt>
                <c:pt idx="5380" formatCode="m/d/yyyy\ h:mm">
                  <c:v>39797.708333330309</c:v>
                </c:pt>
                <c:pt idx="5381" formatCode="m/d/yyyy\ h:mm">
                  <c:v>39797.749999996988</c:v>
                </c:pt>
                <c:pt idx="5382" formatCode="m/d/yyyy\ h:mm">
                  <c:v>39797.791666663594</c:v>
                </c:pt>
                <c:pt idx="5383" formatCode="m/d/yyyy\ h:mm">
                  <c:v>39797.833333330302</c:v>
                </c:pt>
                <c:pt idx="5384" formatCode="m/d/yyyy\ h:mm">
                  <c:v>39797.874999996995</c:v>
                </c:pt>
                <c:pt idx="5385" formatCode="m/d/yyyy\ h:mm">
                  <c:v>39797.916666663616</c:v>
                </c:pt>
                <c:pt idx="5386" formatCode="m/d/yyyy\ h:mm">
                  <c:v>39797.958333330309</c:v>
                </c:pt>
                <c:pt idx="5387" formatCode="m/d/yyyy\ h:mm">
                  <c:v>39797.999999996973</c:v>
                </c:pt>
                <c:pt idx="5388" formatCode="m/d/yyyy\ h:mm">
                  <c:v>39798.041666663594</c:v>
                </c:pt>
                <c:pt idx="5389" formatCode="m/d/yyyy\ h:mm">
                  <c:v>39798.083333330287</c:v>
                </c:pt>
                <c:pt idx="5390" formatCode="m/d/yyyy\ h:mm">
                  <c:v>39798.124999996966</c:v>
                </c:pt>
                <c:pt idx="5391" formatCode="m/d/yyyy\ h:mm">
                  <c:v>39798.166666663587</c:v>
                </c:pt>
                <c:pt idx="5392" formatCode="m/d/yyyy\ h:mm">
                  <c:v>39798.20833333028</c:v>
                </c:pt>
                <c:pt idx="5393" formatCode="m/d/yyyy\ h:mm">
                  <c:v>39798.249999996959</c:v>
                </c:pt>
                <c:pt idx="5394" formatCode="m/d/yyyy\ h:mm">
                  <c:v>39798.291666663572</c:v>
                </c:pt>
                <c:pt idx="5395" formatCode="m/d/yyyy\ h:mm">
                  <c:v>39798.333333330273</c:v>
                </c:pt>
                <c:pt idx="5396" formatCode="m/d/yyyy\ h:mm">
                  <c:v>39798.374999996966</c:v>
                </c:pt>
                <c:pt idx="5397" formatCode="m/d/yyyy\ h:mm">
                  <c:v>39798.416666663594</c:v>
                </c:pt>
                <c:pt idx="5398" formatCode="m/d/yyyy\ h:mm">
                  <c:v>39798.45833333028</c:v>
                </c:pt>
                <c:pt idx="5399" formatCode="m/d/yyyy\ h:mm">
                  <c:v>39798.499999996944</c:v>
                </c:pt>
                <c:pt idx="5400" formatCode="m/d/yyyy\ h:mm">
                  <c:v>39798.541666663579</c:v>
                </c:pt>
                <c:pt idx="5401" formatCode="m/d/yyyy\ h:mm">
                  <c:v>39798.583333330258</c:v>
                </c:pt>
                <c:pt idx="5402" formatCode="m/d/yyyy\ h:mm">
                  <c:v>39798.624999996937</c:v>
                </c:pt>
                <c:pt idx="5403" formatCode="m/d/yyyy\ h:mm">
                  <c:v>39798.666666663572</c:v>
                </c:pt>
                <c:pt idx="5404" formatCode="m/d/yyyy\ h:mm">
                  <c:v>39798.708333330251</c:v>
                </c:pt>
                <c:pt idx="5405" formatCode="m/d/yyyy\ h:mm">
                  <c:v>39798.74999999693</c:v>
                </c:pt>
                <c:pt idx="5406" formatCode="m/d/yyyy\ h:mm">
                  <c:v>39798.79166666355</c:v>
                </c:pt>
                <c:pt idx="5407" formatCode="m/d/yyyy\ h:mm">
                  <c:v>39798.833333330236</c:v>
                </c:pt>
                <c:pt idx="5408" formatCode="m/d/yyyy\ h:mm">
                  <c:v>39798.874999996937</c:v>
                </c:pt>
                <c:pt idx="5409" formatCode="m/d/yyyy\ h:mm">
                  <c:v>39798.916666663572</c:v>
                </c:pt>
                <c:pt idx="5410" formatCode="m/d/yyyy\ h:mm">
                  <c:v>39798.958333330243</c:v>
                </c:pt>
                <c:pt idx="5411" formatCode="m/d/yyyy\ h:mm">
                  <c:v>39798.999999996915</c:v>
                </c:pt>
                <c:pt idx="5412" formatCode="m/d/yyyy\ h:mm">
                  <c:v>39799.04166666355</c:v>
                </c:pt>
                <c:pt idx="5413" formatCode="m/d/yyyy\ h:mm">
                  <c:v>39799.083333330229</c:v>
                </c:pt>
                <c:pt idx="5414" formatCode="m/d/yyyy\ h:mm">
                  <c:v>39799.124999996893</c:v>
                </c:pt>
                <c:pt idx="5415" formatCode="m/d/yyyy\ h:mm">
                  <c:v>39799.166666663543</c:v>
                </c:pt>
                <c:pt idx="5416" formatCode="m/d/yyyy\ h:mm">
                  <c:v>39799.208333330222</c:v>
                </c:pt>
                <c:pt idx="5417" formatCode="m/d/yyyy\ h:mm">
                  <c:v>39799.249999996893</c:v>
                </c:pt>
                <c:pt idx="5418" formatCode="m/d/yyyy\ h:mm">
                  <c:v>39799.291666663521</c:v>
                </c:pt>
                <c:pt idx="5419" formatCode="m/d/yyyy\ h:mm">
                  <c:v>39799.333333330214</c:v>
                </c:pt>
                <c:pt idx="5420" formatCode="m/d/yyyy\ h:mm">
                  <c:v>39799.3749999969</c:v>
                </c:pt>
                <c:pt idx="5421" formatCode="m/d/yyyy\ h:mm">
                  <c:v>39799.416666663536</c:v>
                </c:pt>
                <c:pt idx="5422" formatCode="m/d/yyyy\ h:mm">
                  <c:v>39799.458333330222</c:v>
                </c:pt>
                <c:pt idx="5423" formatCode="m/d/yyyy\ h:mm">
                  <c:v>39799.499999996886</c:v>
                </c:pt>
                <c:pt idx="5424" formatCode="m/d/yyyy\ h:mm">
                  <c:v>39799.541666663521</c:v>
                </c:pt>
                <c:pt idx="5425" formatCode="m/d/yyyy\ h:mm">
                  <c:v>39799.5833333302</c:v>
                </c:pt>
                <c:pt idx="5426" formatCode="m/d/yyyy\ h:mm">
                  <c:v>39799.624999996879</c:v>
                </c:pt>
                <c:pt idx="5427" formatCode="m/d/yyyy\ h:mm">
                  <c:v>39799.666666663514</c:v>
                </c:pt>
                <c:pt idx="5428" formatCode="m/d/yyyy\ h:mm">
                  <c:v>39799.708333330193</c:v>
                </c:pt>
                <c:pt idx="5429" formatCode="m/d/yyyy\ h:mm">
                  <c:v>39799.749999996871</c:v>
                </c:pt>
                <c:pt idx="5430" formatCode="m/d/yyyy\ h:mm">
                  <c:v>39799.791666663492</c:v>
                </c:pt>
                <c:pt idx="5431" formatCode="m/d/yyyy\ h:mm">
                  <c:v>39799.833333330193</c:v>
                </c:pt>
                <c:pt idx="5432" formatCode="m/d/yyyy\ h:mm">
                  <c:v>39799.874999996879</c:v>
                </c:pt>
                <c:pt idx="5433" formatCode="m/d/yyyy\ h:mm">
                  <c:v>39799.916666663514</c:v>
                </c:pt>
                <c:pt idx="5434" formatCode="m/d/yyyy\ h:mm">
                  <c:v>39799.9583333302</c:v>
                </c:pt>
                <c:pt idx="5435" formatCode="m/d/yyyy\ h:mm">
                  <c:v>39799.999999996842</c:v>
                </c:pt>
                <c:pt idx="5436" formatCode="m/d/yyyy\ h:mm">
                  <c:v>39800.041666663485</c:v>
                </c:pt>
                <c:pt idx="5437" formatCode="m/d/yyyy\ h:mm">
                  <c:v>39800.083333330185</c:v>
                </c:pt>
                <c:pt idx="5438" formatCode="m/d/yyyy\ h:mm">
                  <c:v>39800.124999996842</c:v>
                </c:pt>
                <c:pt idx="5439" formatCode="m/d/yyyy\ h:mm">
                  <c:v>39800.166666663477</c:v>
                </c:pt>
                <c:pt idx="5440" formatCode="m/d/yyyy\ h:mm">
                  <c:v>39800.208333330163</c:v>
                </c:pt>
                <c:pt idx="5441" formatCode="m/d/yyyy\ h:mm">
                  <c:v>39800.249999996842</c:v>
                </c:pt>
                <c:pt idx="5442" formatCode="m/d/yyyy\ h:mm">
                  <c:v>39800.291666663456</c:v>
                </c:pt>
                <c:pt idx="5443" formatCode="m/d/yyyy\ h:mm">
                  <c:v>39800.333333330163</c:v>
                </c:pt>
                <c:pt idx="5444" formatCode="m/d/yyyy\ h:mm">
                  <c:v>39800.37499999685</c:v>
                </c:pt>
                <c:pt idx="5445" formatCode="m/d/yyyy\ h:mm">
                  <c:v>39800.416666663485</c:v>
                </c:pt>
                <c:pt idx="5446" formatCode="m/d/yyyy\ h:mm">
                  <c:v>39800.458333330171</c:v>
                </c:pt>
                <c:pt idx="5447" formatCode="m/d/yyyy\ h:mm">
                  <c:v>39800.499999996813</c:v>
                </c:pt>
                <c:pt idx="5448" formatCode="m/d/yyyy\ h:mm">
                  <c:v>39800.541666663463</c:v>
                </c:pt>
                <c:pt idx="5449" formatCode="m/d/yyyy\ h:mm">
                  <c:v>39800.583333330142</c:v>
                </c:pt>
                <c:pt idx="5450" formatCode="m/d/yyyy\ h:mm">
                  <c:v>39800.624999996813</c:v>
                </c:pt>
                <c:pt idx="5451" formatCode="m/d/yyyy\ h:mm">
                  <c:v>39800.666666663448</c:v>
                </c:pt>
                <c:pt idx="5452" formatCode="m/d/yyyy\ h:mm">
                  <c:v>39800.708333330142</c:v>
                </c:pt>
                <c:pt idx="5453" formatCode="m/d/yyyy\ h:mm">
                  <c:v>39800.749999996799</c:v>
                </c:pt>
                <c:pt idx="5454" formatCode="m/d/yyyy\ h:mm">
                  <c:v>39800.791666663419</c:v>
                </c:pt>
                <c:pt idx="5455" formatCode="m/d/yyyy\ h:mm">
                  <c:v>39800.833333330142</c:v>
                </c:pt>
                <c:pt idx="5456" formatCode="m/d/yyyy\ h:mm">
                  <c:v>39800.874999996806</c:v>
                </c:pt>
                <c:pt idx="5457" formatCode="m/d/yyyy\ h:mm">
                  <c:v>39800.916666663456</c:v>
                </c:pt>
                <c:pt idx="5458" formatCode="m/d/yyyy\ h:mm">
                  <c:v>39800.958333330149</c:v>
                </c:pt>
                <c:pt idx="5459" formatCode="m/d/yyyy\ h:mm">
                  <c:v>39800.999999996791</c:v>
                </c:pt>
                <c:pt idx="5460" formatCode="m/d/yyyy\ h:mm">
                  <c:v>39801.041666663426</c:v>
                </c:pt>
                <c:pt idx="5461" formatCode="m/d/yyyy\ h:mm">
                  <c:v>39801.083333330113</c:v>
                </c:pt>
                <c:pt idx="5462" formatCode="m/d/yyyy\ h:mm">
                  <c:v>39801.124999996791</c:v>
                </c:pt>
                <c:pt idx="5463" formatCode="m/d/yyyy\ h:mm">
                  <c:v>39801.166666663419</c:v>
                </c:pt>
                <c:pt idx="5464" formatCode="m/d/yyyy\ h:mm">
                  <c:v>39801.208333330113</c:v>
                </c:pt>
                <c:pt idx="5465" formatCode="m/d/yyyy\ h:mm">
                  <c:v>39801.249999996769</c:v>
                </c:pt>
                <c:pt idx="5466" formatCode="m/d/yyyy\ h:mm">
                  <c:v>39801.291666663397</c:v>
                </c:pt>
                <c:pt idx="5467" formatCode="m/d/yyyy\ h:mm">
                  <c:v>39801.333333330098</c:v>
                </c:pt>
                <c:pt idx="5468" formatCode="m/d/yyyy\ h:mm">
                  <c:v>39801.374999996777</c:v>
                </c:pt>
                <c:pt idx="5469" formatCode="m/d/yyyy\ h:mm">
                  <c:v>39801.416666663426</c:v>
                </c:pt>
                <c:pt idx="5470" formatCode="m/d/yyyy\ h:mm">
                  <c:v>39801.458333330105</c:v>
                </c:pt>
                <c:pt idx="5471" formatCode="m/d/yyyy\ h:mm">
                  <c:v>39801.499999996762</c:v>
                </c:pt>
                <c:pt idx="5472" formatCode="m/d/yyyy\ h:mm">
                  <c:v>39801.541666663397</c:v>
                </c:pt>
                <c:pt idx="5473" formatCode="m/d/yyyy\ h:mm">
                  <c:v>39801.583333330083</c:v>
                </c:pt>
                <c:pt idx="5474" formatCode="m/d/yyyy\ h:mm">
                  <c:v>39801.624999996748</c:v>
                </c:pt>
                <c:pt idx="5475" formatCode="m/d/yyyy\ h:mm">
                  <c:v>39801.666666663383</c:v>
                </c:pt>
                <c:pt idx="5476" formatCode="m/d/yyyy\ h:mm">
                  <c:v>39801.708333330083</c:v>
                </c:pt>
                <c:pt idx="5477" formatCode="m/d/yyyy\ h:mm">
                  <c:v>39801.74999999674</c:v>
                </c:pt>
                <c:pt idx="5478" formatCode="m/d/yyyy\ h:mm">
                  <c:v>39801.791666663368</c:v>
                </c:pt>
                <c:pt idx="5479" formatCode="m/d/yyyy\ h:mm">
                  <c:v>39801.833333330069</c:v>
                </c:pt>
                <c:pt idx="5480" formatCode="m/d/yyyy\ h:mm">
                  <c:v>39801.874999996748</c:v>
                </c:pt>
                <c:pt idx="5481" formatCode="m/d/yyyy\ h:mm">
                  <c:v>39801.916666663383</c:v>
                </c:pt>
                <c:pt idx="5482" formatCode="m/d/yyyy\ h:mm">
                  <c:v>39801.958333330076</c:v>
                </c:pt>
                <c:pt idx="5483" formatCode="m/d/yyyy\ h:mm">
                  <c:v>39801.999999996733</c:v>
                </c:pt>
                <c:pt idx="5484" formatCode="m/d/yyyy\ h:mm">
                  <c:v>39802.041666663368</c:v>
                </c:pt>
                <c:pt idx="5485" formatCode="m/d/yyyy\ h:mm">
                  <c:v>39802.083333330062</c:v>
                </c:pt>
                <c:pt idx="5486" formatCode="m/d/yyyy\ h:mm">
                  <c:v>39802.124999996719</c:v>
                </c:pt>
                <c:pt idx="5487" formatCode="m/d/yyyy\ h:mm">
                  <c:v>39802.166666663354</c:v>
                </c:pt>
                <c:pt idx="5488" formatCode="m/d/yyyy\ h:mm">
                  <c:v>39802.208333330047</c:v>
                </c:pt>
                <c:pt idx="5489" formatCode="m/d/yyyy\ h:mm">
                  <c:v>39802.249999996711</c:v>
                </c:pt>
                <c:pt idx="5490" formatCode="m/d/yyyy\ h:mm">
                  <c:v>39802.291666663339</c:v>
                </c:pt>
                <c:pt idx="5491" formatCode="m/d/yyyy\ h:mm">
                  <c:v>39802.33333333004</c:v>
                </c:pt>
                <c:pt idx="5492" formatCode="m/d/yyyy\ h:mm">
                  <c:v>39802.374999996726</c:v>
                </c:pt>
                <c:pt idx="5493" formatCode="m/d/yyyy\ h:mm">
                  <c:v>39802.416666663354</c:v>
                </c:pt>
                <c:pt idx="5494" formatCode="m/d/yyyy\ h:mm">
                  <c:v>39802.458333330047</c:v>
                </c:pt>
                <c:pt idx="5495" formatCode="m/d/yyyy\ h:mm">
                  <c:v>39802.499999996697</c:v>
                </c:pt>
                <c:pt idx="5496" formatCode="m/d/yyyy\ h:mm">
                  <c:v>39802.541666663332</c:v>
                </c:pt>
                <c:pt idx="5497" formatCode="m/d/yyyy\ h:mm">
                  <c:v>39802.583333330032</c:v>
                </c:pt>
                <c:pt idx="5498" formatCode="m/d/yyyy\ h:mm">
                  <c:v>39802.624999996689</c:v>
                </c:pt>
                <c:pt idx="5499" formatCode="m/d/yyyy\ h:mm">
                  <c:v>39802.666666663332</c:v>
                </c:pt>
                <c:pt idx="5500" formatCode="m/d/yyyy\ h:mm">
                  <c:v>39802.708333330018</c:v>
                </c:pt>
                <c:pt idx="5501" formatCode="m/d/yyyy\ h:mm">
                  <c:v>39802.749999996682</c:v>
                </c:pt>
                <c:pt idx="5502" formatCode="m/d/yyyy\ h:mm">
                  <c:v>39802.79166666331</c:v>
                </c:pt>
                <c:pt idx="5503" formatCode="m/d/yyyy\ h:mm">
                  <c:v>39802.833333330011</c:v>
                </c:pt>
                <c:pt idx="5504" formatCode="m/d/yyyy\ h:mm">
                  <c:v>39802.874999996697</c:v>
                </c:pt>
                <c:pt idx="5505" formatCode="m/d/yyyy\ h:mm">
                  <c:v>39802.916666663325</c:v>
                </c:pt>
                <c:pt idx="5506" formatCode="m/d/yyyy\ h:mm">
                  <c:v>39802.958333330018</c:v>
                </c:pt>
                <c:pt idx="5507" formatCode="m/d/yyyy\ h:mm">
                  <c:v>39802.999999996668</c:v>
                </c:pt>
                <c:pt idx="5508" formatCode="m/d/yyyy\ h:mm">
                  <c:v>39803.041666663303</c:v>
                </c:pt>
                <c:pt idx="5509" formatCode="m/d/yyyy\ h:mm">
                  <c:v>39803.083333330003</c:v>
                </c:pt>
                <c:pt idx="5510" formatCode="m/d/yyyy\ h:mm">
                  <c:v>39803.12499999666</c:v>
                </c:pt>
                <c:pt idx="5511" formatCode="m/d/yyyy\ h:mm">
                  <c:v>39803.166666663303</c:v>
                </c:pt>
                <c:pt idx="5512" formatCode="m/d/yyyy\ h:mm">
                  <c:v>39803.208333330003</c:v>
                </c:pt>
                <c:pt idx="5513" formatCode="m/d/yyyy\ h:mm">
                  <c:v>39803.249999996653</c:v>
                </c:pt>
                <c:pt idx="5514" formatCode="m/d/yyyy\ h:mm">
                  <c:v>39803.291666663274</c:v>
                </c:pt>
                <c:pt idx="5515" formatCode="m/d/yyyy\ h:mm">
                  <c:v>39803.333333329996</c:v>
                </c:pt>
                <c:pt idx="5516" formatCode="m/d/yyyy\ h:mm">
                  <c:v>39803.37499999666</c:v>
                </c:pt>
                <c:pt idx="5517" formatCode="m/d/yyyy\ h:mm">
                  <c:v>39803.416666663295</c:v>
                </c:pt>
                <c:pt idx="5518" formatCode="m/d/yyyy\ h:mm">
                  <c:v>39803.458333330011</c:v>
                </c:pt>
                <c:pt idx="5519" formatCode="m/d/yyyy\ h:mm">
                  <c:v>39803.499999996639</c:v>
                </c:pt>
                <c:pt idx="5520" formatCode="m/d/yyyy\ h:mm">
                  <c:v>39803.541666663274</c:v>
                </c:pt>
                <c:pt idx="5521" formatCode="m/d/yyyy\ h:mm">
                  <c:v>39803.583333329989</c:v>
                </c:pt>
                <c:pt idx="5522" formatCode="m/d/yyyy\ h:mm">
                  <c:v>39803.624999996631</c:v>
                </c:pt>
                <c:pt idx="5523" formatCode="m/d/yyyy\ h:mm">
                  <c:v>39803.666666663266</c:v>
                </c:pt>
                <c:pt idx="5524" formatCode="m/d/yyyy\ h:mm">
                  <c:v>39803.708333329974</c:v>
                </c:pt>
                <c:pt idx="5525" formatCode="m/d/yyyy\ h:mm">
                  <c:v>39803.749999996631</c:v>
                </c:pt>
                <c:pt idx="5526" formatCode="m/d/yyyy\ h:mm">
                  <c:v>39803.791666663245</c:v>
                </c:pt>
                <c:pt idx="5527" formatCode="m/d/yyyy\ h:mm">
                  <c:v>39803.833333329967</c:v>
                </c:pt>
                <c:pt idx="5528" formatCode="m/d/yyyy\ h:mm">
                  <c:v>39803.874999996639</c:v>
                </c:pt>
                <c:pt idx="5529" formatCode="m/d/yyyy\ h:mm">
                  <c:v>39803.916666663274</c:v>
                </c:pt>
                <c:pt idx="5530" formatCode="m/d/yyyy\ h:mm">
                  <c:v>39803.958333329974</c:v>
                </c:pt>
                <c:pt idx="5531" formatCode="m/d/yyyy\ h:mm">
                  <c:v>39803.999999996609</c:v>
                </c:pt>
                <c:pt idx="5532" formatCode="m/d/yyyy\ h:mm">
                  <c:v>39804.041666663252</c:v>
                </c:pt>
                <c:pt idx="5533" formatCode="m/d/yyyy\ h:mm">
                  <c:v>39804.083333329952</c:v>
                </c:pt>
                <c:pt idx="5534" formatCode="m/d/yyyy\ h:mm">
                  <c:v>39804.124999996602</c:v>
                </c:pt>
                <c:pt idx="5535" formatCode="m/d/yyyy\ h:mm">
                  <c:v>39804.166666663237</c:v>
                </c:pt>
                <c:pt idx="5536" formatCode="m/d/yyyy\ h:mm">
                  <c:v>39804.208333329945</c:v>
                </c:pt>
                <c:pt idx="5537" formatCode="m/d/yyyy\ h:mm">
                  <c:v>39804.249999996602</c:v>
                </c:pt>
                <c:pt idx="5538" formatCode="m/d/yyyy\ h:mm">
                  <c:v>39804.291666663215</c:v>
                </c:pt>
                <c:pt idx="5539" formatCode="m/d/yyyy\ h:mm">
                  <c:v>39804.333333329938</c:v>
                </c:pt>
                <c:pt idx="5540" formatCode="m/d/yyyy\ h:mm">
                  <c:v>39804.374999996609</c:v>
                </c:pt>
                <c:pt idx="5541" formatCode="m/d/yyyy\ h:mm">
                  <c:v>39804.416666663237</c:v>
                </c:pt>
                <c:pt idx="5542" formatCode="m/d/yyyy\ h:mm">
                  <c:v>39804.458333329945</c:v>
                </c:pt>
                <c:pt idx="5543" formatCode="m/d/yyyy\ h:mm">
                  <c:v>39804.499999996595</c:v>
                </c:pt>
                <c:pt idx="5544" formatCode="m/d/yyyy\ h:mm">
                  <c:v>39804.541666663215</c:v>
                </c:pt>
                <c:pt idx="5545" formatCode="m/d/yyyy\ h:mm">
                  <c:v>39804.583333329923</c:v>
                </c:pt>
                <c:pt idx="5546" formatCode="m/d/yyyy\ h:mm">
                  <c:v>39804.624999996588</c:v>
                </c:pt>
                <c:pt idx="5547" formatCode="m/d/yyyy\ h:mm">
                  <c:v>39804.666666663208</c:v>
                </c:pt>
                <c:pt idx="5548" formatCode="m/d/yyyy\ h:mm">
                  <c:v>39804.708333329916</c:v>
                </c:pt>
                <c:pt idx="5549" formatCode="m/d/yyyy\ h:mm">
                  <c:v>39804.74999999658</c:v>
                </c:pt>
                <c:pt idx="5550" formatCode="m/d/yyyy\ h:mm">
                  <c:v>39804.791666663186</c:v>
                </c:pt>
                <c:pt idx="5551" formatCode="m/d/yyyy\ h:mm">
                  <c:v>39804.833333329909</c:v>
                </c:pt>
                <c:pt idx="5552" formatCode="m/d/yyyy\ h:mm">
                  <c:v>39804.874999996588</c:v>
                </c:pt>
                <c:pt idx="5553" formatCode="m/d/yyyy\ h:mm">
                  <c:v>39804.916666663208</c:v>
                </c:pt>
                <c:pt idx="5554" formatCode="m/d/yyyy\ h:mm">
                  <c:v>39804.958333329916</c:v>
                </c:pt>
                <c:pt idx="5555" formatCode="m/d/yyyy\ h:mm">
                  <c:v>39804.999999996566</c:v>
                </c:pt>
                <c:pt idx="5556" formatCode="m/d/yyyy\ h:mm">
                  <c:v>39805.041666663186</c:v>
                </c:pt>
                <c:pt idx="5557" formatCode="m/d/yyyy\ h:mm">
                  <c:v>39805.083333329894</c:v>
                </c:pt>
                <c:pt idx="5558" formatCode="m/d/yyyy\ h:mm">
                  <c:v>39805.124999996558</c:v>
                </c:pt>
                <c:pt idx="5559" formatCode="m/d/yyyy\ h:mm">
                  <c:v>39805.166666663186</c:v>
                </c:pt>
                <c:pt idx="5560" formatCode="m/d/yyyy\ h:mm">
                  <c:v>39805.208333329887</c:v>
                </c:pt>
                <c:pt idx="5561" formatCode="m/d/yyyy\ h:mm">
                  <c:v>39805.249999996551</c:v>
                </c:pt>
                <c:pt idx="5562" formatCode="m/d/yyyy\ h:mm">
                  <c:v>39805.291666663165</c:v>
                </c:pt>
                <c:pt idx="5563" formatCode="m/d/yyyy\ h:mm">
                  <c:v>39805.33333332988</c:v>
                </c:pt>
                <c:pt idx="5564" formatCode="m/d/yyyy\ h:mm">
                  <c:v>39805.374999996558</c:v>
                </c:pt>
                <c:pt idx="5565" formatCode="m/d/yyyy\ h:mm">
                  <c:v>39805.416666663194</c:v>
                </c:pt>
                <c:pt idx="5566" formatCode="m/d/yyyy\ h:mm">
                  <c:v>39805.458333329887</c:v>
                </c:pt>
                <c:pt idx="5567" formatCode="m/d/yyyy\ h:mm">
                  <c:v>39805.499999996537</c:v>
                </c:pt>
                <c:pt idx="5568" formatCode="m/d/yyyy\ h:mm">
                  <c:v>39805.541666663172</c:v>
                </c:pt>
                <c:pt idx="5569" formatCode="m/d/yyyy\ h:mm">
                  <c:v>39805.583333329865</c:v>
                </c:pt>
                <c:pt idx="5570" formatCode="m/d/yyyy\ h:mm">
                  <c:v>39805.624999996529</c:v>
                </c:pt>
                <c:pt idx="5571" formatCode="m/d/yyyy\ h:mm">
                  <c:v>39805.666666663165</c:v>
                </c:pt>
                <c:pt idx="5572" formatCode="m/d/yyyy\ h:mm">
                  <c:v>39805.708333329843</c:v>
                </c:pt>
                <c:pt idx="5573" formatCode="m/d/yyyy\ h:mm">
                  <c:v>39805.749999996522</c:v>
                </c:pt>
                <c:pt idx="5574" formatCode="m/d/yyyy\ h:mm">
                  <c:v>39805.791666663143</c:v>
                </c:pt>
                <c:pt idx="5575" formatCode="m/d/yyyy\ h:mm">
                  <c:v>39805.833333329843</c:v>
                </c:pt>
                <c:pt idx="5576" formatCode="m/d/yyyy\ h:mm">
                  <c:v>39805.874999996529</c:v>
                </c:pt>
                <c:pt idx="5577" formatCode="m/d/yyyy\ h:mm">
                  <c:v>39805.916666663165</c:v>
                </c:pt>
                <c:pt idx="5578" formatCode="m/d/yyyy\ h:mm">
                  <c:v>39805.958333329851</c:v>
                </c:pt>
                <c:pt idx="5579" formatCode="m/d/yyyy\ h:mm">
                  <c:v>39805.999999996493</c:v>
                </c:pt>
                <c:pt idx="5580" formatCode="m/d/yyyy\ h:mm">
                  <c:v>39806.041666663143</c:v>
                </c:pt>
                <c:pt idx="5581" formatCode="m/d/yyyy\ h:mm">
                  <c:v>39806.083333329836</c:v>
                </c:pt>
                <c:pt idx="5582" formatCode="m/d/yyyy\ h:mm">
                  <c:v>39806.124999996493</c:v>
                </c:pt>
                <c:pt idx="5583" formatCode="m/d/yyyy\ h:mm">
                  <c:v>39806.166666663128</c:v>
                </c:pt>
                <c:pt idx="5584" formatCode="m/d/yyyy\ h:mm">
                  <c:v>39806.208333329829</c:v>
                </c:pt>
                <c:pt idx="5585" formatCode="m/d/yyyy\ h:mm">
                  <c:v>39806.249999996493</c:v>
                </c:pt>
                <c:pt idx="5586" formatCode="m/d/yyyy\ h:mm">
                  <c:v>39806.291666663106</c:v>
                </c:pt>
                <c:pt idx="5587" formatCode="m/d/yyyy\ h:mm">
                  <c:v>39806.333333329821</c:v>
                </c:pt>
                <c:pt idx="5588" formatCode="m/d/yyyy\ h:mm">
                  <c:v>39806.3749999965</c:v>
                </c:pt>
                <c:pt idx="5589" formatCode="m/d/yyyy\ h:mm">
                  <c:v>39806.416666663135</c:v>
                </c:pt>
                <c:pt idx="5590" formatCode="m/d/yyyy\ h:mm">
                  <c:v>39806.458333329829</c:v>
                </c:pt>
                <c:pt idx="5591" formatCode="m/d/yyyy\ h:mm">
                  <c:v>39806.499999996478</c:v>
                </c:pt>
                <c:pt idx="5592" formatCode="m/d/yyyy\ h:mm">
                  <c:v>39806.541666663114</c:v>
                </c:pt>
                <c:pt idx="5593" formatCode="m/d/yyyy\ h:mm">
                  <c:v>39806.583333329792</c:v>
                </c:pt>
                <c:pt idx="5594" formatCode="m/d/yyyy\ h:mm">
                  <c:v>39806.624999996471</c:v>
                </c:pt>
                <c:pt idx="5595" formatCode="m/d/yyyy\ h:mm">
                  <c:v>39806.666666663106</c:v>
                </c:pt>
                <c:pt idx="5596" formatCode="m/d/yyyy\ h:mm">
                  <c:v>39806.708333329792</c:v>
                </c:pt>
                <c:pt idx="5597" formatCode="m/d/yyyy\ h:mm">
                  <c:v>39806.749999996449</c:v>
                </c:pt>
                <c:pt idx="5598" formatCode="m/d/yyyy\ h:mm">
                  <c:v>39806.791666663077</c:v>
                </c:pt>
                <c:pt idx="5599" formatCode="m/d/yyyy\ h:mm">
                  <c:v>39806.833333329792</c:v>
                </c:pt>
                <c:pt idx="5600" formatCode="m/d/yyyy\ h:mm">
                  <c:v>39806.874999996457</c:v>
                </c:pt>
                <c:pt idx="5601" formatCode="m/d/yyyy\ h:mm">
                  <c:v>39806.916666663106</c:v>
                </c:pt>
                <c:pt idx="5602" formatCode="m/d/yyyy\ h:mm">
                  <c:v>39806.9583333298</c:v>
                </c:pt>
                <c:pt idx="5603" formatCode="m/d/yyyy\ h:mm">
                  <c:v>39806.999999996442</c:v>
                </c:pt>
                <c:pt idx="5604" formatCode="m/d/yyyy\ h:mm">
                  <c:v>39807.041666663077</c:v>
                </c:pt>
                <c:pt idx="5605" formatCode="m/d/yyyy\ h:mm">
                  <c:v>39807.083333329763</c:v>
                </c:pt>
                <c:pt idx="5606" formatCode="m/d/yyyy\ h:mm">
                  <c:v>39807.124999996442</c:v>
                </c:pt>
                <c:pt idx="5607" formatCode="m/d/yyyy\ h:mm">
                  <c:v>39807.16666666307</c:v>
                </c:pt>
                <c:pt idx="5608" formatCode="m/d/yyyy\ h:mm">
                  <c:v>39807.208333329763</c:v>
                </c:pt>
                <c:pt idx="5609" formatCode="m/d/yyyy\ h:mm">
                  <c:v>39807.249999996435</c:v>
                </c:pt>
                <c:pt idx="5610" formatCode="m/d/yyyy\ h:mm">
                  <c:v>39807.291666663055</c:v>
                </c:pt>
                <c:pt idx="5611" formatCode="m/d/yyyy\ h:mm">
                  <c:v>39807.333333329749</c:v>
                </c:pt>
                <c:pt idx="5612" formatCode="m/d/yyyy\ h:mm">
                  <c:v>39807.374999996435</c:v>
                </c:pt>
                <c:pt idx="5613" formatCode="m/d/yyyy\ h:mm">
                  <c:v>39807.416666663077</c:v>
                </c:pt>
                <c:pt idx="5614" formatCode="m/d/yyyy\ h:mm">
                  <c:v>39807.458333329756</c:v>
                </c:pt>
                <c:pt idx="5615" formatCode="m/d/yyyy\ h:mm">
                  <c:v>39807.499999996413</c:v>
                </c:pt>
                <c:pt idx="5616" formatCode="m/d/yyyy\ h:mm">
                  <c:v>39807.541666663048</c:v>
                </c:pt>
                <c:pt idx="5617" formatCode="m/d/yyyy\ h:mm">
                  <c:v>39807.583333329741</c:v>
                </c:pt>
                <c:pt idx="5618" formatCode="m/d/yyyy\ h:mm">
                  <c:v>39807.624999996398</c:v>
                </c:pt>
                <c:pt idx="5619" formatCode="m/d/yyyy\ h:mm">
                  <c:v>39807.666666663034</c:v>
                </c:pt>
                <c:pt idx="5620" formatCode="m/d/yyyy\ h:mm">
                  <c:v>39807.708333329741</c:v>
                </c:pt>
                <c:pt idx="5621" formatCode="m/d/yyyy\ h:mm">
                  <c:v>39807.749999996391</c:v>
                </c:pt>
                <c:pt idx="5622" formatCode="m/d/yyyy\ h:mm">
                  <c:v>39807.791666663019</c:v>
                </c:pt>
                <c:pt idx="5623" formatCode="m/d/yyyy\ h:mm">
                  <c:v>39807.833333329734</c:v>
                </c:pt>
                <c:pt idx="5624" formatCode="m/d/yyyy\ h:mm">
                  <c:v>39807.874999996406</c:v>
                </c:pt>
                <c:pt idx="5625" formatCode="m/d/yyyy\ h:mm">
                  <c:v>39807.916666663034</c:v>
                </c:pt>
                <c:pt idx="5626" formatCode="m/d/yyyy\ h:mm">
                  <c:v>39807.958333329734</c:v>
                </c:pt>
                <c:pt idx="5627" formatCode="m/d/yyyy\ h:mm">
                  <c:v>39807.999999996391</c:v>
                </c:pt>
                <c:pt idx="5628" formatCode="m/d/yyyy\ h:mm">
                  <c:v>39808.041666663019</c:v>
                </c:pt>
                <c:pt idx="5629" formatCode="m/d/yyyy\ h:mm">
                  <c:v>39808.083333329712</c:v>
                </c:pt>
                <c:pt idx="5630" formatCode="m/d/yyyy\ h:mm">
                  <c:v>39808.124999996369</c:v>
                </c:pt>
                <c:pt idx="5631" formatCode="m/d/yyyy\ h:mm">
                  <c:v>39808.166666663019</c:v>
                </c:pt>
                <c:pt idx="5632" formatCode="m/d/yyyy\ h:mm">
                  <c:v>39808.208333329698</c:v>
                </c:pt>
                <c:pt idx="5633" formatCode="m/d/yyyy\ h:mm">
                  <c:v>39808.249999996362</c:v>
                </c:pt>
                <c:pt idx="5634" formatCode="m/d/yyyy\ h:mm">
                  <c:v>39808.29166666299</c:v>
                </c:pt>
                <c:pt idx="5635" formatCode="m/d/yyyy\ h:mm">
                  <c:v>39808.333333329691</c:v>
                </c:pt>
                <c:pt idx="5636" formatCode="m/d/yyyy\ h:mm">
                  <c:v>39808.374999996377</c:v>
                </c:pt>
                <c:pt idx="5637" formatCode="m/d/yyyy\ h:mm">
                  <c:v>39808.416666663004</c:v>
                </c:pt>
                <c:pt idx="5638" formatCode="m/d/yyyy\ h:mm">
                  <c:v>39808.458333329698</c:v>
                </c:pt>
                <c:pt idx="5639" formatCode="m/d/yyyy\ h:mm">
                  <c:v>39808.499999996347</c:v>
                </c:pt>
                <c:pt idx="5640" formatCode="m/d/yyyy\ h:mm">
                  <c:v>39808.54166666299</c:v>
                </c:pt>
                <c:pt idx="5641" formatCode="m/d/yyyy\ h:mm">
                  <c:v>39808.583333329683</c:v>
                </c:pt>
                <c:pt idx="5642" formatCode="m/d/yyyy\ h:mm">
                  <c:v>39808.62499999634</c:v>
                </c:pt>
                <c:pt idx="5643" formatCode="m/d/yyyy\ h:mm">
                  <c:v>39808.66666666299</c:v>
                </c:pt>
                <c:pt idx="5644" formatCode="m/d/yyyy\ h:mm">
                  <c:v>39808.708333329669</c:v>
                </c:pt>
                <c:pt idx="5645" formatCode="m/d/yyyy\ h:mm">
                  <c:v>39808.749999996333</c:v>
                </c:pt>
                <c:pt idx="5646" formatCode="m/d/yyyy\ h:mm">
                  <c:v>39808.791666662968</c:v>
                </c:pt>
                <c:pt idx="5647" formatCode="m/d/yyyy\ h:mm">
                  <c:v>39808.833333329661</c:v>
                </c:pt>
                <c:pt idx="5648" formatCode="m/d/yyyy\ h:mm">
                  <c:v>39808.874999996347</c:v>
                </c:pt>
                <c:pt idx="5649" formatCode="m/d/yyyy\ h:mm">
                  <c:v>39808.91666666299</c:v>
                </c:pt>
                <c:pt idx="5650" formatCode="m/d/yyyy\ h:mm">
                  <c:v>39808.958333329676</c:v>
                </c:pt>
                <c:pt idx="5651" formatCode="m/d/yyyy\ h:mm">
                  <c:v>39808.999999996318</c:v>
                </c:pt>
                <c:pt idx="5652" formatCode="m/d/yyyy\ h:mm">
                  <c:v>39809.041666662975</c:v>
                </c:pt>
                <c:pt idx="5653" formatCode="m/d/yyyy\ h:mm">
                  <c:v>39809.083333329647</c:v>
                </c:pt>
                <c:pt idx="5654" formatCode="m/d/yyyy\ h:mm">
                  <c:v>39809.124999996311</c:v>
                </c:pt>
                <c:pt idx="5655" formatCode="m/d/yyyy\ h:mm">
                  <c:v>39809.166666662975</c:v>
                </c:pt>
                <c:pt idx="5656" formatCode="m/d/yyyy\ h:mm">
                  <c:v>39809.20833332964</c:v>
                </c:pt>
                <c:pt idx="5657" formatCode="m/d/yyyy\ h:mm">
                  <c:v>39809.249999996311</c:v>
                </c:pt>
                <c:pt idx="5658" formatCode="m/d/yyyy\ h:mm">
                  <c:v>39809.291666662946</c:v>
                </c:pt>
                <c:pt idx="5659" formatCode="m/d/yyyy\ h:mm">
                  <c:v>39809.333333329632</c:v>
                </c:pt>
                <c:pt idx="5660" formatCode="m/d/yyyy\ h:mm">
                  <c:v>39809.374999996318</c:v>
                </c:pt>
                <c:pt idx="5661" formatCode="m/d/yyyy\ h:mm">
                  <c:v>39809.416666662961</c:v>
                </c:pt>
                <c:pt idx="5662" formatCode="m/d/yyyy\ h:mm">
                  <c:v>39809.458333329647</c:v>
                </c:pt>
                <c:pt idx="5663" formatCode="m/d/yyyy\ h:mm">
                  <c:v>39809.499999996289</c:v>
                </c:pt>
                <c:pt idx="5664" formatCode="m/d/yyyy\ h:mm">
                  <c:v>39809.541666662954</c:v>
                </c:pt>
                <c:pt idx="5665" formatCode="m/d/yyyy\ h:mm">
                  <c:v>39809.583333329618</c:v>
                </c:pt>
                <c:pt idx="5666" formatCode="m/d/yyyy\ h:mm">
                  <c:v>39809.624999996282</c:v>
                </c:pt>
                <c:pt idx="5667" formatCode="m/d/yyyy\ h:mm">
                  <c:v>39809.666666662932</c:v>
                </c:pt>
                <c:pt idx="5668" formatCode="m/d/yyyy\ h:mm">
                  <c:v>39809.70833332961</c:v>
                </c:pt>
                <c:pt idx="5669" formatCode="m/d/yyyy\ h:mm">
                  <c:v>39809.749999996282</c:v>
                </c:pt>
                <c:pt idx="5670" formatCode="m/d/yyyy\ h:mm">
                  <c:v>39809.791666662917</c:v>
                </c:pt>
                <c:pt idx="5671" formatCode="m/d/yyyy\ h:mm">
                  <c:v>39809.833333329603</c:v>
                </c:pt>
                <c:pt idx="5672" formatCode="m/d/yyyy\ h:mm">
                  <c:v>39809.874999996289</c:v>
                </c:pt>
                <c:pt idx="5673" formatCode="m/d/yyyy\ h:mm">
                  <c:v>39809.916666662932</c:v>
                </c:pt>
                <c:pt idx="5674" formatCode="m/d/yyyy\ h:mm">
                  <c:v>39809.958333329618</c:v>
                </c:pt>
                <c:pt idx="5675" formatCode="m/d/yyyy\ h:mm">
                  <c:v>39809.99999999626</c:v>
                </c:pt>
                <c:pt idx="5676" formatCode="m/d/yyyy\ h:mm">
                  <c:v>39810.041666662924</c:v>
                </c:pt>
                <c:pt idx="5677" formatCode="m/d/yyyy\ h:mm">
                  <c:v>39810.083333329603</c:v>
                </c:pt>
                <c:pt idx="5678" formatCode="m/d/yyyy\ h:mm">
                  <c:v>39810.124999996253</c:v>
                </c:pt>
                <c:pt idx="5679" formatCode="m/d/yyyy\ h:mm">
                  <c:v>39810.166666662903</c:v>
                </c:pt>
                <c:pt idx="5680" formatCode="m/d/yyyy\ h:mm">
                  <c:v>39810.208333329596</c:v>
                </c:pt>
                <c:pt idx="5681" formatCode="m/d/yyyy\ h:mm">
                  <c:v>39810.249999996246</c:v>
                </c:pt>
                <c:pt idx="5682" formatCode="m/d/yyyy\ h:mm">
                  <c:v>39810.291666662881</c:v>
                </c:pt>
                <c:pt idx="5683" formatCode="m/d/yyyy\ h:mm">
                  <c:v>39810.333333329596</c:v>
                </c:pt>
                <c:pt idx="5684" formatCode="m/d/yyyy\ h:mm">
                  <c:v>39810.374999996253</c:v>
                </c:pt>
                <c:pt idx="5685" formatCode="m/d/yyyy\ h:mm">
                  <c:v>39810.416666662903</c:v>
                </c:pt>
                <c:pt idx="5686" formatCode="m/d/yyyy\ h:mm">
                  <c:v>39810.458333329596</c:v>
                </c:pt>
                <c:pt idx="5687" formatCode="m/d/yyyy\ h:mm">
                  <c:v>39810.499999996231</c:v>
                </c:pt>
                <c:pt idx="5688" formatCode="m/d/yyyy\ h:mm">
                  <c:v>39810.541666662881</c:v>
                </c:pt>
                <c:pt idx="5689" formatCode="m/d/yyyy\ h:mm">
                  <c:v>39810.583333329574</c:v>
                </c:pt>
                <c:pt idx="5690" formatCode="m/d/yyyy\ h:mm">
                  <c:v>39810.624999996231</c:v>
                </c:pt>
                <c:pt idx="5691" formatCode="m/d/yyyy\ h:mm">
                  <c:v>39810.666666662873</c:v>
                </c:pt>
                <c:pt idx="5692" formatCode="m/d/yyyy\ h:mm">
                  <c:v>39810.708333329567</c:v>
                </c:pt>
                <c:pt idx="5693" formatCode="m/d/yyyy\ h:mm">
                  <c:v>39810.749999996217</c:v>
                </c:pt>
                <c:pt idx="5694" formatCode="m/d/yyyy\ h:mm">
                  <c:v>39810.791666662852</c:v>
                </c:pt>
                <c:pt idx="5695" formatCode="m/d/yyyy\ h:mm">
                  <c:v>39810.83333332956</c:v>
                </c:pt>
                <c:pt idx="5696" formatCode="m/d/yyyy\ h:mm">
                  <c:v>39810.874999996224</c:v>
                </c:pt>
                <c:pt idx="5697" formatCode="m/d/yyyy\ h:mm">
                  <c:v>39810.916666662873</c:v>
                </c:pt>
                <c:pt idx="5698" formatCode="m/d/yyyy\ h:mm">
                  <c:v>39810.958333329567</c:v>
                </c:pt>
                <c:pt idx="5699" formatCode="m/d/yyyy\ h:mm">
                  <c:v>39810.999999996202</c:v>
                </c:pt>
                <c:pt idx="5700" formatCode="m/d/yyyy\ h:mm">
                  <c:v>39811.041666662852</c:v>
                </c:pt>
                <c:pt idx="5701" formatCode="m/d/yyyy\ h:mm">
                  <c:v>39811.083333329545</c:v>
                </c:pt>
                <c:pt idx="5702" formatCode="m/d/yyyy\ h:mm">
                  <c:v>39811.124999996202</c:v>
                </c:pt>
                <c:pt idx="5703" formatCode="m/d/yyyy\ h:mm">
                  <c:v>39811.166666662844</c:v>
                </c:pt>
                <c:pt idx="5704" formatCode="m/d/yyyy\ h:mm">
                  <c:v>39811.208333329538</c:v>
                </c:pt>
                <c:pt idx="5705" formatCode="m/d/yyyy\ h:mm">
                  <c:v>39811.249999996202</c:v>
                </c:pt>
                <c:pt idx="5706" formatCode="m/d/yyyy\ h:mm">
                  <c:v>39811.291666662823</c:v>
                </c:pt>
                <c:pt idx="5707" formatCode="m/d/yyyy\ h:mm">
                  <c:v>39811.33333332953</c:v>
                </c:pt>
                <c:pt idx="5708" formatCode="m/d/yyyy\ h:mm">
                  <c:v>39811.374999996209</c:v>
                </c:pt>
                <c:pt idx="5709" formatCode="m/d/yyyy\ h:mm">
                  <c:v>39811.416666662844</c:v>
                </c:pt>
                <c:pt idx="5710" formatCode="m/d/yyyy\ h:mm">
                  <c:v>39811.458333329538</c:v>
                </c:pt>
                <c:pt idx="5711" formatCode="m/d/yyyy\ h:mm">
                  <c:v>39811.499999996187</c:v>
                </c:pt>
                <c:pt idx="5712" formatCode="m/d/yyyy\ h:mm">
                  <c:v>39811.541666662823</c:v>
                </c:pt>
                <c:pt idx="5713" formatCode="m/d/yyyy\ h:mm">
                  <c:v>39811.583333329516</c:v>
                </c:pt>
                <c:pt idx="5714" formatCode="m/d/yyyy\ h:mm">
                  <c:v>39811.62499999618</c:v>
                </c:pt>
                <c:pt idx="5715" formatCode="m/d/yyyy\ h:mm">
                  <c:v>39811.666666662815</c:v>
                </c:pt>
                <c:pt idx="5716" formatCode="m/d/yyyy\ h:mm">
                  <c:v>39811.708333329509</c:v>
                </c:pt>
                <c:pt idx="5717" formatCode="m/d/yyyy\ h:mm">
                  <c:v>39811.749999996173</c:v>
                </c:pt>
                <c:pt idx="5718" formatCode="m/d/yyyy\ h:mm">
                  <c:v>39811.791666662793</c:v>
                </c:pt>
                <c:pt idx="5719" formatCode="m/d/yyyy\ h:mm">
                  <c:v>39811.833333329501</c:v>
                </c:pt>
                <c:pt idx="5720" formatCode="m/d/yyyy\ h:mm">
                  <c:v>39811.87499999618</c:v>
                </c:pt>
                <c:pt idx="5721" formatCode="m/d/yyyy\ h:mm">
                  <c:v>39811.916666662815</c:v>
                </c:pt>
                <c:pt idx="5722" formatCode="m/d/yyyy\ h:mm">
                  <c:v>39811.958333329509</c:v>
                </c:pt>
                <c:pt idx="5723" formatCode="m/d/yyyy\ h:mm">
                  <c:v>39811.999999996158</c:v>
                </c:pt>
                <c:pt idx="5724" formatCode="m/d/yyyy\ h:mm">
                  <c:v>39812.041666662793</c:v>
                </c:pt>
                <c:pt idx="5725" formatCode="m/d/yyyy\ h:mm">
                  <c:v>39812.083333329487</c:v>
                </c:pt>
                <c:pt idx="5726" formatCode="m/d/yyyy\ h:mm">
                  <c:v>39812.124999996151</c:v>
                </c:pt>
                <c:pt idx="5727" formatCode="m/d/yyyy\ h:mm">
                  <c:v>39812.166666662779</c:v>
                </c:pt>
                <c:pt idx="5728" formatCode="m/d/yyyy\ h:mm">
                  <c:v>39812.20833332948</c:v>
                </c:pt>
                <c:pt idx="5729" formatCode="m/d/yyyy\ h:mm">
                  <c:v>39812.249999996144</c:v>
                </c:pt>
                <c:pt idx="5730" formatCode="m/d/yyyy\ h:mm">
                  <c:v>39812.291666662757</c:v>
                </c:pt>
                <c:pt idx="5731" formatCode="m/d/yyyy\ h:mm">
                  <c:v>39812.333333329472</c:v>
                </c:pt>
                <c:pt idx="5732" formatCode="m/d/yyyy\ h:mm">
                  <c:v>39812.374999996151</c:v>
                </c:pt>
                <c:pt idx="5733" formatCode="m/d/yyyy\ h:mm">
                  <c:v>39812.416666662786</c:v>
                </c:pt>
                <c:pt idx="5734" formatCode="m/d/yyyy\ h:mm">
                  <c:v>39812.45833332948</c:v>
                </c:pt>
                <c:pt idx="5735" formatCode="m/d/yyyy\ h:mm">
                  <c:v>39812.499999996129</c:v>
                </c:pt>
                <c:pt idx="5736" formatCode="m/d/yyyy\ h:mm">
                  <c:v>39812.541666662764</c:v>
                </c:pt>
                <c:pt idx="5737" formatCode="m/d/yyyy\ h:mm">
                  <c:v>39812.583333329443</c:v>
                </c:pt>
                <c:pt idx="5738" formatCode="m/d/yyyy\ h:mm">
                  <c:v>39812.624999996122</c:v>
                </c:pt>
                <c:pt idx="5739" formatCode="m/d/yyyy\ h:mm">
                  <c:v>39812.666666662757</c:v>
                </c:pt>
                <c:pt idx="5740" formatCode="m/d/yyyy\ h:mm">
                  <c:v>39812.708333329443</c:v>
                </c:pt>
                <c:pt idx="5741" formatCode="m/d/yyyy\ h:mm">
                  <c:v>39812.749999996115</c:v>
                </c:pt>
                <c:pt idx="5742" formatCode="m/d/yyyy\ h:mm">
                  <c:v>39812.791666662735</c:v>
                </c:pt>
                <c:pt idx="5743" formatCode="m/d/yyyy\ h:mm">
                  <c:v>39812.833333329443</c:v>
                </c:pt>
                <c:pt idx="5744" formatCode="m/d/yyyy\ h:mm">
                  <c:v>39812.874999996115</c:v>
                </c:pt>
                <c:pt idx="5745" formatCode="m/d/yyyy\ h:mm">
                  <c:v>39812.916666662757</c:v>
                </c:pt>
                <c:pt idx="5746" formatCode="m/d/yyyy\ h:mm">
                  <c:v>39812.95833332945</c:v>
                </c:pt>
                <c:pt idx="5747" formatCode="m/d/yyyy\ h:mm">
                  <c:v>39812.999999996093</c:v>
                </c:pt>
                <c:pt idx="5748" formatCode="m/d/yyyy\ h:mm">
                  <c:v>39813.041666662728</c:v>
                </c:pt>
                <c:pt idx="5749" formatCode="m/d/yyyy\ h:mm">
                  <c:v>39813.083333329429</c:v>
                </c:pt>
                <c:pt idx="5750" formatCode="m/d/yyyy\ h:mm">
                  <c:v>39813.124999996093</c:v>
                </c:pt>
                <c:pt idx="5751" formatCode="m/d/yyyy\ h:mm">
                  <c:v>39813.166666662721</c:v>
                </c:pt>
                <c:pt idx="5752" formatCode="m/d/yyyy\ h:mm">
                  <c:v>39813.208333329421</c:v>
                </c:pt>
                <c:pt idx="5753" formatCode="m/d/yyyy\ h:mm">
                  <c:v>39813.249999996086</c:v>
                </c:pt>
                <c:pt idx="5754" formatCode="m/d/yyyy\ h:mm">
                  <c:v>39813.291666662706</c:v>
                </c:pt>
                <c:pt idx="5755" formatCode="m/d/yyyy\ h:mm">
                  <c:v>39813.333333329399</c:v>
                </c:pt>
                <c:pt idx="5756" formatCode="m/d/yyyy\ h:mm">
                  <c:v>39813.374999996093</c:v>
                </c:pt>
                <c:pt idx="5757" formatCode="m/d/yyyy\ h:mm">
                  <c:v>39813.416666662728</c:v>
                </c:pt>
                <c:pt idx="5758" formatCode="m/d/yyyy\ h:mm">
                  <c:v>39813.458333329407</c:v>
                </c:pt>
                <c:pt idx="5759" formatCode="m/d/yyyy\ h:mm">
                  <c:v>39813.499999996071</c:v>
                </c:pt>
                <c:pt idx="5760" formatCode="m/d/yyyy\ h:mm">
                  <c:v>39813.541666662699</c:v>
                </c:pt>
                <c:pt idx="5761" formatCode="m/d/yyyy\ h:mm">
                  <c:v>39813.583333329392</c:v>
                </c:pt>
                <c:pt idx="5762" formatCode="m/d/yyyy\ h:mm">
                  <c:v>39813.624999996049</c:v>
                </c:pt>
                <c:pt idx="5763" formatCode="m/d/yyyy\ h:mm">
                  <c:v>39813.666666662684</c:v>
                </c:pt>
                <c:pt idx="5764" formatCode="m/d/yyyy\ h:mm">
                  <c:v>39813.708333329392</c:v>
                </c:pt>
                <c:pt idx="5765" formatCode="m/d/yyyy\ h:mm">
                  <c:v>39813.749999996042</c:v>
                </c:pt>
                <c:pt idx="5766" formatCode="m/d/yyyy\ h:mm">
                  <c:v>39813.79166666267</c:v>
                </c:pt>
                <c:pt idx="5767" formatCode="m/d/yyyy\ h:mm">
                  <c:v>39813.833333329385</c:v>
                </c:pt>
                <c:pt idx="5768" formatCode="m/d/yyyy\ h:mm">
                  <c:v>39813.874999996056</c:v>
                </c:pt>
                <c:pt idx="5769" formatCode="m/d/yyyy\ h:mm">
                  <c:v>39813.916666662684</c:v>
                </c:pt>
                <c:pt idx="5770" formatCode="m/d/yyyy\ h:mm">
                  <c:v>39813.958333329385</c:v>
                </c:pt>
                <c:pt idx="5771" formatCode="m/d/yyyy\ h:mm">
                  <c:v>39813.999999996042</c:v>
                </c:pt>
                <c:pt idx="5772" formatCode="m/d/yyyy\ h:mm">
                  <c:v>39814.04166666267</c:v>
                </c:pt>
                <c:pt idx="5773" formatCode="m/d/yyyy\ h:mm">
                  <c:v>39814.083333329363</c:v>
                </c:pt>
                <c:pt idx="5774" formatCode="m/d/yyyy\ h:mm">
                  <c:v>39814.124999996035</c:v>
                </c:pt>
                <c:pt idx="5775" formatCode="m/d/yyyy\ h:mm">
                  <c:v>39814.16666666267</c:v>
                </c:pt>
                <c:pt idx="5776" formatCode="m/d/yyyy\ h:mm">
                  <c:v>39814.208333329349</c:v>
                </c:pt>
                <c:pt idx="5777" formatCode="m/d/yyyy\ h:mm">
                  <c:v>39814.249999996013</c:v>
                </c:pt>
                <c:pt idx="5778" formatCode="m/d/yyyy\ h:mm">
                  <c:v>39814.291666662641</c:v>
                </c:pt>
                <c:pt idx="5779" formatCode="m/d/yyyy\ h:mm">
                  <c:v>39814.333333329341</c:v>
                </c:pt>
                <c:pt idx="5780" formatCode="m/d/yyyy\ h:mm">
                  <c:v>39814.374999996035</c:v>
                </c:pt>
                <c:pt idx="5781" formatCode="m/d/yyyy\ h:mm">
                  <c:v>39814.41666666267</c:v>
                </c:pt>
                <c:pt idx="5782" formatCode="m/d/yyyy\ h:mm">
                  <c:v>39814.458333329356</c:v>
                </c:pt>
                <c:pt idx="5783" formatCode="m/d/yyyy\ h:mm">
                  <c:v>39814.499999995998</c:v>
                </c:pt>
                <c:pt idx="5784" formatCode="m/d/yyyy\ h:mm">
                  <c:v>39814.541666662633</c:v>
                </c:pt>
                <c:pt idx="5785" formatCode="m/d/yyyy\ h:mm">
                  <c:v>39814.583333329341</c:v>
                </c:pt>
                <c:pt idx="5786" formatCode="m/d/yyyy\ h:mm">
                  <c:v>39814.624999995991</c:v>
                </c:pt>
                <c:pt idx="5787" formatCode="m/d/yyyy\ h:mm">
                  <c:v>39814.666666662633</c:v>
                </c:pt>
                <c:pt idx="5788" formatCode="m/d/yyyy\ h:mm">
                  <c:v>39814.708333329319</c:v>
                </c:pt>
                <c:pt idx="5789" formatCode="m/d/yyyy\ h:mm">
                  <c:v>39814.749999995991</c:v>
                </c:pt>
                <c:pt idx="5790" formatCode="m/d/yyyy\ h:mm">
                  <c:v>39814.791666662612</c:v>
                </c:pt>
                <c:pt idx="5791" formatCode="m/d/yyyy\ h:mm">
                  <c:v>39814.833333329312</c:v>
                </c:pt>
                <c:pt idx="5792" formatCode="m/d/yyyy\ h:mm">
                  <c:v>39814.874999995998</c:v>
                </c:pt>
                <c:pt idx="5793" formatCode="m/d/yyyy\ h:mm">
                  <c:v>39814.916666662626</c:v>
                </c:pt>
                <c:pt idx="5794" formatCode="m/d/yyyy\ h:mm">
                  <c:v>39814.958333329327</c:v>
                </c:pt>
                <c:pt idx="5795" formatCode="m/d/yyyy\ h:mm">
                  <c:v>39814.999999995969</c:v>
                </c:pt>
                <c:pt idx="5796" formatCode="m/d/yyyy\ h:mm">
                  <c:v>39815.041666662604</c:v>
                </c:pt>
                <c:pt idx="5797" formatCode="m/d/yyyy\ h:mm">
                  <c:v>39815.083333329298</c:v>
                </c:pt>
                <c:pt idx="5798" formatCode="m/d/yyyy\ h:mm">
                  <c:v>39815.124999995962</c:v>
                </c:pt>
                <c:pt idx="5799" formatCode="m/d/yyyy\ h:mm">
                  <c:v>39815.166666662604</c:v>
                </c:pt>
                <c:pt idx="5800" formatCode="m/d/yyyy\ h:mm">
                  <c:v>39815.20833332929</c:v>
                </c:pt>
                <c:pt idx="5801" formatCode="m/d/yyyy\ h:mm">
                  <c:v>39815.249999995962</c:v>
                </c:pt>
                <c:pt idx="5802" formatCode="m/d/yyyy\ h:mm">
                  <c:v>39815.291666662582</c:v>
                </c:pt>
                <c:pt idx="5803" formatCode="m/d/yyyy\ h:mm">
                  <c:v>39815.333333329283</c:v>
                </c:pt>
                <c:pt idx="5804" formatCode="m/d/yyyy\ h:mm">
                  <c:v>39815.374999995969</c:v>
                </c:pt>
                <c:pt idx="5805" formatCode="m/d/yyyy\ h:mm">
                  <c:v>39815.416666662604</c:v>
                </c:pt>
                <c:pt idx="5806" formatCode="m/d/yyyy\ h:mm">
                  <c:v>39815.458333329298</c:v>
                </c:pt>
                <c:pt idx="5807" formatCode="m/d/yyyy\ h:mm">
                  <c:v>39815.49999999594</c:v>
                </c:pt>
                <c:pt idx="5808" formatCode="m/d/yyyy\ h:mm">
                  <c:v>39815.54166666259</c:v>
                </c:pt>
                <c:pt idx="5809" formatCode="m/d/yyyy\ h:mm">
                  <c:v>39815.583333329268</c:v>
                </c:pt>
                <c:pt idx="5810" formatCode="m/d/yyyy\ h:mm">
                  <c:v>39815.624999995933</c:v>
                </c:pt>
                <c:pt idx="5811" formatCode="m/d/yyyy\ h:mm">
                  <c:v>39815.666666662582</c:v>
                </c:pt>
                <c:pt idx="5812" formatCode="m/d/yyyy\ h:mm">
                  <c:v>39815.708333329261</c:v>
                </c:pt>
                <c:pt idx="5813" formatCode="m/d/yyyy\ h:mm">
                  <c:v>39815.749999995933</c:v>
                </c:pt>
                <c:pt idx="5814" formatCode="m/d/yyyy\ h:mm">
                  <c:v>39815.791666662568</c:v>
                </c:pt>
                <c:pt idx="5815" formatCode="m/d/yyyy\ h:mm">
                  <c:v>39815.833333329261</c:v>
                </c:pt>
                <c:pt idx="5816" formatCode="m/d/yyyy\ h:mm">
                  <c:v>39815.87499999594</c:v>
                </c:pt>
                <c:pt idx="5817" formatCode="m/d/yyyy\ h:mm">
                  <c:v>39815.916666662582</c:v>
                </c:pt>
                <c:pt idx="5818" formatCode="m/d/yyyy\ h:mm">
                  <c:v>39815.958333329268</c:v>
                </c:pt>
                <c:pt idx="5819" formatCode="m/d/yyyy\ h:mm">
                  <c:v>39815.999999995911</c:v>
                </c:pt>
                <c:pt idx="5820" formatCode="m/d/yyyy\ h:mm">
                  <c:v>39816.041666662575</c:v>
                </c:pt>
                <c:pt idx="5821" formatCode="m/d/yyyy\ h:mm">
                  <c:v>39816.083333329239</c:v>
                </c:pt>
                <c:pt idx="5822" formatCode="m/d/yyyy\ h:mm">
                  <c:v>39816.124999995911</c:v>
                </c:pt>
                <c:pt idx="5823" formatCode="m/d/yyyy\ h:mm">
                  <c:v>39816.166666662553</c:v>
                </c:pt>
                <c:pt idx="5824" formatCode="m/d/yyyy\ h:mm">
                  <c:v>39816.208333329232</c:v>
                </c:pt>
                <c:pt idx="5825" formatCode="m/d/yyyy\ h:mm">
                  <c:v>39816.249999995896</c:v>
                </c:pt>
                <c:pt idx="5826" formatCode="m/d/yyyy\ h:mm">
                  <c:v>39816.291666662531</c:v>
                </c:pt>
                <c:pt idx="5827" formatCode="m/d/yyyy\ h:mm">
                  <c:v>39816.333333329232</c:v>
                </c:pt>
                <c:pt idx="5828" formatCode="m/d/yyyy\ h:mm">
                  <c:v>39816.374999995904</c:v>
                </c:pt>
                <c:pt idx="5829" formatCode="m/d/yyyy\ h:mm">
                  <c:v>39816.416666662553</c:v>
                </c:pt>
                <c:pt idx="5830" formatCode="m/d/yyyy\ h:mm">
                  <c:v>39816.458333329239</c:v>
                </c:pt>
                <c:pt idx="5831" formatCode="m/d/yyyy\ h:mm">
                  <c:v>39816.499999995882</c:v>
                </c:pt>
                <c:pt idx="5832" formatCode="m/d/yyyy\ h:mm">
                  <c:v>39816.541666662531</c:v>
                </c:pt>
                <c:pt idx="5833" formatCode="m/d/yyyy\ h:mm">
                  <c:v>39816.58333332921</c:v>
                </c:pt>
                <c:pt idx="5834" formatCode="m/d/yyyy\ h:mm">
                  <c:v>39816.624999995882</c:v>
                </c:pt>
                <c:pt idx="5835" formatCode="m/d/yyyy\ h:mm">
                  <c:v>39816.666666662524</c:v>
                </c:pt>
                <c:pt idx="5836" formatCode="m/d/yyyy\ h:mm">
                  <c:v>39816.708333329203</c:v>
                </c:pt>
                <c:pt idx="5837" formatCode="m/d/yyyy\ h:mm">
                  <c:v>39816.749999995867</c:v>
                </c:pt>
                <c:pt idx="5838" formatCode="m/d/yyyy\ h:mm">
                  <c:v>39816.791666662502</c:v>
                </c:pt>
                <c:pt idx="5839" formatCode="m/d/yyyy\ h:mm">
                  <c:v>39816.833333329203</c:v>
                </c:pt>
                <c:pt idx="5840" formatCode="m/d/yyyy\ h:mm">
                  <c:v>39816.874999995875</c:v>
                </c:pt>
                <c:pt idx="5841" formatCode="m/d/yyyy\ h:mm">
                  <c:v>39816.916666662531</c:v>
                </c:pt>
                <c:pt idx="5842" formatCode="m/d/yyyy\ h:mm">
                  <c:v>39816.95833332921</c:v>
                </c:pt>
                <c:pt idx="5843" formatCode="m/d/yyyy\ h:mm">
                  <c:v>39816.999999995853</c:v>
                </c:pt>
                <c:pt idx="5844" formatCode="m/d/yyyy\ h:mm">
                  <c:v>39817.041666662502</c:v>
                </c:pt>
                <c:pt idx="5845" formatCode="m/d/yyyy\ h:mm">
                  <c:v>39817.083333329196</c:v>
                </c:pt>
                <c:pt idx="5846" formatCode="m/d/yyyy\ h:mm">
                  <c:v>39817.124999995845</c:v>
                </c:pt>
                <c:pt idx="5847" formatCode="m/d/yyyy\ h:mm">
                  <c:v>39817.166666662495</c:v>
                </c:pt>
                <c:pt idx="5848" formatCode="m/d/yyyy\ h:mm">
                  <c:v>39817.208333329196</c:v>
                </c:pt>
                <c:pt idx="5849" formatCode="m/d/yyyy\ h:mm">
                  <c:v>39817.249999995838</c:v>
                </c:pt>
                <c:pt idx="5850" formatCode="m/d/yyyy\ h:mm">
                  <c:v>39817.291666662473</c:v>
                </c:pt>
                <c:pt idx="5851" formatCode="m/d/yyyy\ h:mm">
                  <c:v>39817.333333329188</c:v>
                </c:pt>
                <c:pt idx="5852" formatCode="m/d/yyyy\ h:mm">
                  <c:v>39817.374999995845</c:v>
                </c:pt>
                <c:pt idx="5853" formatCode="m/d/yyyy\ h:mm">
                  <c:v>39817.416666662495</c:v>
                </c:pt>
                <c:pt idx="5854" formatCode="m/d/yyyy\ h:mm">
                  <c:v>39817.458333329196</c:v>
                </c:pt>
                <c:pt idx="5855" formatCode="m/d/yyyy\ h:mm">
                  <c:v>39817.499999995831</c:v>
                </c:pt>
                <c:pt idx="5856" formatCode="m/d/yyyy\ h:mm">
                  <c:v>39817.541666662473</c:v>
                </c:pt>
                <c:pt idx="5857" formatCode="m/d/yyyy\ h:mm">
                  <c:v>39817.583333329167</c:v>
                </c:pt>
                <c:pt idx="5858" formatCode="m/d/yyyy\ h:mm">
                  <c:v>39817.624999995816</c:v>
                </c:pt>
                <c:pt idx="5859" formatCode="m/d/yyyy\ h:mm">
                  <c:v>39817.666666662466</c:v>
                </c:pt>
                <c:pt idx="5860" formatCode="m/d/yyyy\ h:mm">
                  <c:v>39817.708333329159</c:v>
                </c:pt>
                <c:pt idx="5861" formatCode="m/d/yyyy\ h:mm">
                  <c:v>39817.749999995809</c:v>
                </c:pt>
                <c:pt idx="5862" formatCode="m/d/yyyy\ h:mm">
                  <c:v>39817.791666662444</c:v>
                </c:pt>
                <c:pt idx="5863" formatCode="m/d/yyyy\ h:mm">
                  <c:v>39817.833333329152</c:v>
                </c:pt>
                <c:pt idx="5864" formatCode="m/d/yyyy\ h:mm">
                  <c:v>39817.874999995816</c:v>
                </c:pt>
                <c:pt idx="5865" formatCode="m/d/yyyy\ h:mm">
                  <c:v>39817.916666662466</c:v>
                </c:pt>
                <c:pt idx="5866" formatCode="m/d/yyyy\ h:mm">
                  <c:v>39817.958333329159</c:v>
                </c:pt>
                <c:pt idx="5867" formatCode="m/d/yyyy\ h:mm">
                  <c:v>39817.999999995794</c:v>
                </c:pt>
                <c:pt idx="5868" formatCode="m/d/yyyy\ h:mm">
                  <c:v>39818.041666662444</c:v>
                </c:pt>
                <c:pt idx="5869" formatCode="m/d/yyyy\ h:mm">
                  <c:v>39818.083333329138</c:v>
                </c:pt>
                <c:pt idx="5870" formatCode="m/d/yyyy\ h:mm">
                  <c:v>39818.124999995787</c:v>
                </c:pt>
                <c:pt idx="5871" formatCode="m/d/yyyy\ h:mm">
                  <c:v>39818.166666662437</c:v>
                </c:pt>
                <c:pt idx="5872" formatCode="m/d/yyyy\ h:mm">
                  <c:v>39818.20833332913</c:v>
                </c:pt>
                <c:pt idx="5873" formatCode="m/d/yyyy\ h:mm">
                  <c:v>39818.24999999578</c:v>
                </c:pt>
                <c:pt idx="5874" formatCode="m/d/yyyy\ h:mm">
                  <c:v>39818.291666662415</c:v>
                </c:pt>
                <c:pt idx="5875" formatCode="m/d/yyyy\ h:mm">
                  <c:v>39818.333333329123</c:v>
                </c:pt>
                <c:pt idx="5876" formatCode="m/d/yyyy\ h:mm">
                  <c:v>39818.374999995787</c:v>
                </c:pt>
                <c:pt idx="5877" formatCode="m/d/yyyy\ h:mm">
                  <c:v>39818.416666662437</c:v>
                </c:pt>
                <c:pt idx="5878" formatCode="m/d/yyyy\ h:mm">
                  <c:v>39818.45833332913</c:v>
                </c:pt>
                <c:pt idx="5879" formatCode="m/d/yyyy\ h:mm">
                  <c:v>39818.499999995765</c:v>
                </c:pt>
                <c:pt idx="5880" formatCode="m/d/yyyy\ h:mm">
                  <c:v>39818.541666662415</c:v>
                </c:pt>
                <c:pt idx="5881" formatCode="m/d/yyyy\ h:mm">
                  <c:v>39818.583333329108</c:v>
                </c:pt>
                <c:pt idx="5882" formatCode="m/d/yyyy\ h:mm">
                  <c:v>39818.624999995758</c:v>
                </c:pt>
                <c:pt idx="5883" formatCode="m/d/yyyy\ h:mm">
                  <c:v>39818.666666662408</c:v>
                </c:pt>
                <c:pt idx="5884" formatCode="m/d/yyyy\ h:mm">
                  <c:v>39818.708333329101</c:v>
                </c:pt>
                <c:pt idx="5885" formatCode="m/d/yyyy\ h:mm">
                  <c:v>39818.749999995751</c:v>
                </c:pt>
                <c:pt idx="5886" formatCode="m/d/yyyy\ h:mm">
                  <c:v>39818.791666662386</c:v>
                </c:pt>
                <c:pt idx="5887" formatCode="m/d/yyyy\ h:mm">
                  <c:v>39818.833333329094</c:v>
                </c:pt>
                <c:pt idx="5888" formatCode="m/d/yyyy\ h:mm">
                  <c:v>39818.874999995758</c:v>
                </c:pt>
                <c:pt idx="5889" formatCode="m/d/yyyy\ h:mm">
                  <c:v>39818.916666662408</c:v>
                </c:pt>
                <c:pt idx="5890" formatCode="m/d/yyyy\ h:mm">
                  <c:v>39818.958333329101</c:v>
                </c:pt>
                <c:pt idx="5891" formatCode="m/d/yyyy\ h:mm">
                  <c:v>39818.999999995736</c:v>
                </c:pt>
                <c:pt idx="5892" formatCode="m/d/yyyy\ h:mm">
                  <c:v>39819.041666662379</c:v>
                </c:pt>
                <c:pt idx="5893" formatCode="m/d/yyyy\ h:mm">
                  <c:v>39819.083333329079</c:v>
                </c:pt>
                <c:pt idx="5894" formatCode="m/d/yyyy\ h:mm">
                  <c:v>39819.124999995729</c:v>
                </c:pt>
                <c:pt idx="5895" formatCode="m/d/yyyy\ h:mm">
                  <c:v>39819.166666662371</c:v>
                </c:pt>
                <c:pt idx="5896" formatCode="m/d/yyyy\ h:mm">
                  <c:v>39819.208333329072</c:v>
                </c:pt>
                <c:pt idx="5897" formatCode="m/d/yyyy\ h:mm">
                  <c:v>39819.249999995722</c:v>
                </c:pt>
                <c:pt idx="5898" formatCode="m/d/yyyy\ h:mm">
                  <c:v>39819.291666662357</c:v>
                </c:pt>
                <c:pt idx="5899" formatCode="m/d/yyyy\ h:mm">
                  <c:v>39819.333333329065</c:v>
                </c:pt>
                <c:pt idx="5900" formatCode="m/d/yyyy\ h:mm">
                  <c:v>39819.374999995729</c:v>
                </c:pt>
                <c:pt idx="5901" formatCode="m/d/yyyy\ h:mm">
                  <c:v>39819.416666662379</c:v>
                </c:pt>
                <c:pt idx="5902" formatCode="m/d/yyyy\ h:mm">
                  <c:v>39819.458333329065</c:v>
                </c:pt>
                <c:pt idx="5903" formatCode="m/d/yyyy\ h:mm">
                  <c:v>39819.499999995707</c:v>
                </c:pt>
                <c:pt idx="5904" formatCode="m/d/yyyy\ h:mm">
                  <c:v>39819.541666662357</c:v>
                </c:pt>
                <c:pt idx="5905" formatCode="m/d/yyyy\ h:mm">
                  <c:v>39819.583333329043</c:v>
                </c:pt>
                <c:pt idx="5906" formatCode="m/d/yyyy\ h:mm">
                  <c:v>39819.6249999957</c:v>
                </c:pt>
                <c:pt idx="5907" formatCode="m/d/yyyy\ h:mm">
                  <c:v>39819.66666666235</c:v>
                </c:pt>
                <c:pt idx="5908" formatCode="m/d/yyyy\ h:mm">
                  <c:v>39819.708333329043</c:v>
                </c:pt>
                <c:pt idx="5909" formatCode="m/d/yyyy\ h:mm">
                  <c:v>39819.749999995685</c:v>
                </c:pt>
                <c:pt idx="5910" formatCode="m/d/yyyy\ h:mm">
                  <c:v>39819.79166666232</c:v>
                </c:pt>
                <c:pt idx="5911" formatCode="m/d/yyyy\ h:mm">
                  <c:v>39819.833333329036</c:v>
                </c:pt>
                <c:pt idx="5912" formatCode="m/d/yyyy\ h:mm">
                  <c:v>39819.874999995693</c:v>
                </c:pt>
                <c:pt idx="5913" formatCode="m/d/yyyy\ h:mm">
                  <c:v>39819.91666666235</c:v>
                </c:pt>
                <c:pt idx="5914" formatCode="m/d/yyyy\ h:mm">
                  <c:v>39819.958333329043</c:v>
                </c:pt>
                <c:pt idx="5915" formatCode="m/d/yyyy\ h:mm">
                  <c:v>39819.999999995678</c:v>
                </c:pt>
                <c:pt idx="5916" formatCode="m/d/yyyy\ h:mm">
                  <c:v>39820.04166666232</c:v>
                </c:pt>
                <c:pt idx="5917" formatCode="m/d/yyyy\ h:mm">
                  <c:v>39820.083333329021</c:v>
                </c:pt>
                <c:pt idx="5918" formatCode="m/d/yyyy\ h:mm">
                  <c:v>39820.124999995671</c:v>
                </c:pt>
                <c:pt idx="5919" formatCode="m/d/yyyy\ h:mm">
                  <c:v>39820.16666666232</c:v>
                </c:pt>
                <c:pt idx="5920" formatCode="m/d/yyyy\ h:mm">
                  <c:v>39820.208333329014</c:v>
                </c:pt>
                <c:pt idx="5921" formatCode="m/d/yyyy\ h:mm">
                  <c:v>39820.249999995664</c:v>
                </c:pt>
                <c:pt idx="5922" formatCode="m/d/yyyy\ h:mm">
                  <c:v>39820.291666662291</c:v>
                </c:pt>
                <c:pt idx="5923" formatCode="m/d/yyyy\ h:mm">
                  <c:v>39820.333333329007</c:v>
                </c:pt>
                <c:pt idx="5924" formatCode="m/d/yyyy\ h:mm">
                  <c:v>39820.374999995671</c:v>
                </c:pt>
                <c:pt idx="5925" formatCode="m/d/yyyy\ h:mm">
                  <c:v>39820.41666666232</c:v>
                </c:pt>
                <c:pt idx="5926" formatCode="m/d/yyyy\ h:mm">
                  <c:v>39820.458333329021</c:v>
                </c:pt>
                <c:pt idx="5927" formatCode="m/d/yyyy\ h:mm">
                  <c:v>39820.499999995634</c:v>
                </c:pt>
                <c:pt idx="5928" formatCode="m/d/yyyy\ h:mm">
                  <c:v>39820.541666662284</c:v>
                </c:pt>
                <c:pt idx="5929" formatCode="m/d/yyyy\ h:mm">
                  <c:v>39820.583333328999</c:v>
                </c:pt>
                <c:pt idx="5930" formatCode="m/d/yyyy\ h:mm">
                  <c:v>39820.624999995634</c:v>
                </c:pt>
                <c:pt idx="5931" formatCode="m/d/yyyy\ h:mm">
                  <c:v>39820.666666662284</c:v>
                </c:pt>
                <c:pt idx="5932" formatCode="m/d/yyyy\ h:mm">
                  <c:v>39820.708333328999</c:v>
                </c:pt>
                <c:pt idx="5933" formatCode="m/d/yyyy\ h:mm">
                  <c:v>39820.749999995634</c:v>
                </c:pt>
                <c:pt idx="5934" formatCode="m/d/yyyy\ h:mm">
                  <c:v>39820.791666662262</c:v>
                </c:pt>
                <c:pt idx="5935" formatCode="m/d/yyyy\ h:mm">
                  <c:v>39820.833333328985</c:v>
                </c:pt>
                <c:pt idx="5936" formatCode="m/d/yyyy\ h:mm">
                  <c:v>39820.874999995642</c:v>
                </c:pt>
                <c:pt idx="5937" formatCode="m/d/yyyy\ h:mm">
                  <c:v>39820.916666662284</c:v>
                </c:pt>
                <c:pt idx="5938" formatCode="m/d/yyyy\ h:mm">
                  <c:v>39820.958333328999</c:v>
                </c:pt>
                <c:pt idx="5939" formatCode="m/d/yyyy\ h:mm">
                  <c:v>39820.99999999562</c:v>
                </c:pt>
                <c:pt idx="5940" formatCode="m/d/yyyy\ h:mm">
                  <c:v>39821.04166666227</c:v>
                </c:pt>
                <c:pt idx="5941" formatCode="m/d/yyyy\ h:mm">
                  <c:v>39821.08333332897</c:v>
                </c:pt>
                <c:pt idx="5942" formatCode="m/d/yyyy\ h:mm">
                  <c:v>39821.124999995605</c:v>
                </c:pt>
                <c:pt idx="5943" formatCode="m/d/yyyy\ h:mm">
                  <c:v>39821.166666662262</c:v>
                </c:pt>
                <c:pt idx="5944" formatCode="m/d/yyyy\ h:mm">
                  <c:v>39821.208333328956</c:v>
                </c:pt>
                <c:pt idx="5945" formatCode="m/d/yyyy\ h:mm">
                  <c:v>39821.249999995605</c:v>
                </c:pt>
                <c:pt idx="5946" formatCode="m/d/yyyy\ h:mm">
                  <c:v>39821.29166666224</c:v>
                </c:pt>
                <c:pt idx="5947" formatCode="m/d/yyyy\ h:mm">
                  <c:v>39821.333333328956</c:v>
                </c:pt>
                <c:pt idx="5948" formatCode="m/d/yyyy\ h:mm">
                  <c:v>39821.374999995613</c:v>
                </c:pt>
                <c:pt idx="5949" formatCode="m/d/yyyy\ h:mm">
                  <c:v>39821.416666662255</c:v>
                </c:pt>
                <c:pt idx="5950" formatCode="m/d/yyyy\ h:mm">
                  <c:v>39821.458333328963</c:v>
                </c:pt>
                <c:pt idx="5951" formatCode="m/d/yyyy\ h:mm">
                  <c:v>39821.499999995591</c:v>
                </c:pt>
                <c:pt idx="5952" formatCode="m/d/yyyy\ h:mm">
                  <c:v>39821.541666662233</c:v>
                </c:pt>
                <c:pt idx="5953" formatCode="m/d/yyyy\ h:mm">
                  <c:v>39821.583333328941</c:v>
                </c:pt>
                <c:pt idx="5954" formatCode="m/d/yyyy\ h:mm">
                  <c:v>39821.624999995583</c:v>
                </c:pt>
                <c:pt idx="5955" formatCode="m/d/yyyy\ h:mm">
                  <c:v>39821.666666662219</c:v>
                </c:pt>
                <c:pt idx="5956" formatCode="m/d/yyyy\ h:mm">
                  <c:v>39821.708333328927</c:v>
                </c:pt>
                <c:pt idx="5957" formatCode="m/d/yyyy\ h:mm">
                  <c:v>39821.749999995583</c:v>
                </c:pt>
                <c:pt idx="5958" formatCode="m/d/yyyy\ h:mm">
                  <c:v>39821.791666662197</c:v>
                </c:pt>
                <c:pt idx="5959" formatCode="m/d/yyyy\ h:mm">
                  <c:v>39821.833333328927</c:v>
                </c:pt>
                <c:pt idx="5960" formatCode="m/d/yyyy\ h:mm">
                  <c:v>39821.874999995591</c:v>
                </c:pt>
                <c:pt idx="5961" formatCode="m/d/yyyy\ h:mm">
                  <c:v>39821.916666662226</c:v>
                </c:pt>
                <c:pt idx="5962" formatCode="m/d/yyyy\ h:mm">
                  <c:v>39821.958333328927</c:v>
                </c:pt>
                <c:pt idx="5963" formatCode="m/d/yyyy\ h:mm">
                  <c:v>39821.999999995562</c:v>
                </c:pt>
                <c:pt idx="5964" formatCode="m/d/yyyy\ h:mm">
                  <c:v>39822.041666662204</c:v>
                </c:pt>
                <c:pt idx="5965" formatCode="m/d/yyyy\ h:mm">
                  <c:v>39822.083333328905</c:v>
                </c:pt>
                <c:pt idx="5966" formatCode="m/d/yyyy\ h:mm">
                  <c:v>39822.124999995562</c:v>
                </c:pt>
                <c:pt idx="5967" formatCode="m/d/yyyy\ h:mm">
                  <c:v>39822.166666662197</c:v>
                </c:pt>
                <c:pt idx="5968" formatCode="m/d/yyyy\ h:mm">
                  <c:v>39822.208333328897</c:v>
                </c:pt>
                <c:pt idx="5969" formatCode="m/d/yyyy\ h:mm">
                  <c:v>39822.249999995547</c:v>
                </c:pt>
                <c:pt idx="5970" formatCode="m/d/yyyy\ h:mm">
                  <c:v>39822.291666662175</c:v>
                </c:pt>
                <c:pt idx="5971" formatCode="m/d/yyyy\ h:mm">
                  <c:v>39822.333333328897</c:v>
                </c:pt>
                <c:pt idx="5972" formatCode="m/d/yyyy\ h:mm">
                  <c:v>39822.374999995554</c:v>
                </c:pt>
                <c:pt idx="5973" formatCode="m/d/yyyy\ h:mm">
                  <c:v>39822.416666662204</c:v>
                </c:pt>
                <c:pt idx="5974" formatCode="m/d/yyyy\ h:mm">
                  <c:v>39822.458333328897</c:v>
                </c:pt>
                <c:pt idx="5975" formatCode="m/d/yyyy\ h:mm">
                  <c:v>39822.499999995533</c:v>
                </c:pt>
                <c:pt idx="5976" formatCode="m/d/yyyy\ h:mm">
                  <c:v>39822.541666662182</c:v>
                </c:pt>
                <c:pt idx="5977" formatCode="m/d/yyyy\ h:mm">
                  <c:v>39822.583333328876</c:v>
                </c:pt>
                <c:pt idx="5978" formatCode="m/d/yyyy\ h:mm">
                  <c:v>39822.624999995533</c:v>
                </c:pt>
                <c:pt idx="5979" formatCode="m/d/yyyy\ h:mm">
                  <c:v>39822.666666662175</c:v>
                </c:pt>
                <c:pt idx="5980" formatCode="m/d/yyyy\ h:mm">
                  <c:v>39822.708333328876</c:v>
                </c:pt>
                <c:pt idx="5981" formatCode="m/d/yyyy\ h:mm">
                  <c:v>39822.749999995518</c:v>
                </c:pt>
                <c:pt idx="5982" formatCode="m/d/yyyy\ h:mm">
                  <c:v>39822.791666662153</c:v>
                </c:pt>
                <c:pt idx="5983" formatCode="m/d/yyyy\ h:mm">
                  <c:v>39822.833333328868</c:v>
                </c:pt>
                <c:pt idx="5984" formatCode="m/d/yyyy\ h:mm">
                  <c:v>39822.874999995525</c:v>
                </c:pt>
                <c:pt idx="5985" formatCode="m/d/yyyy\ h:mm">
                  <c:v>39822.916666662182</c:v>
                </c:pt>
                <c:pt idx="5986" formatCode="m/d/yyyy\ h:mm">
                  <c:v>39822.958333328876</c:v>
                </c:pt>
                <c:pt idx="5987" formatCode="m/d/yyyy\ h:mm">
                  <c:v>39822.999999995503</c:v>
                </c:pt>
                <c:pt idx="5988" formatCode="m/d/yyyy\ h:mm">
                  <c:v>39823.041666662153</c:v>
                </c:pt>
                <c:pt idx="5989" formatCode="m/d/yyyy\ h:mm">
                  <c:v>39823.083333328846</c:v>
                </c:pt>
                <c:pt idx="5990" formatCode="m/d/yyyy\ h:mm">
                  <c:v>39823.124999995496</c:v>
                </c:pt>
                <c:pt idx="5991" formatCode="m/d/yyyy\ h:mm">
                  <c:v>39823.166666662146</c:v>
                </c:pt>
                <c:pt idx="5992" formatCode="m/d/yyyy\ h:mm">
                  <c:v>39823.208333328846</c:v>
                </c:pt>
                <c:pt idx="5993" formatCode="m/d/yyyy\ h:mm">
                  <c:v>39823.249999995489</c:v>
                </c:pt>
                <c:pt idx="5994" formatCode="m/d/yyyy\ h:mm">
                  <c:v>39823.291666662124</c:v>
                </c:pt>
                <c:pt idx="5995" formatCode="m/d/yyyy\ h:mm">
                  <c:v>39823.333333328839</c:v>
                </c:pt>
                <c:pt idx="5996" formatCode="m/d/yyyy\ h:mm">
                  <c:v>39823.374999995496</c:v>
                </c:pt>
                <c:pt idx="5997" formatCode="m/d/yyyy\ h:mm">
                  <c:v>39823.416666662146</c:v>
                </c:pt>
                <c:pt idx="5998" formatCode="m/d/yyyy\ h:mm">
                  <c:v>39823.458333328846</c:v>
                </c:pt>
                <c:pt idx="5999" formatCode="m/d/yyyy\ h:mm">
                  <c:v>39823.499999995482</c:v>
                </c:pt>
                <c:pt idx="6000" formatCode="m/d/yyyy\ h:mm">
                  <c:v>39823.541666662124</c:v>
                </c:pt>
                <c:pt idx="6001" formatCode="m/d/yyyy\ h:mm">
                  <c:v>39823.583333328817</c:v>
                </c:pt>
                <c:pt idx="6002" formatCode="m/d/yyyy\ h:mm">
                  <c:v>39823.624999995467</c:v>
                </c:pt>
                <c:pt idx="6003" formatCode="m/d/yyyy\ h:mm">
                  <c:v>39823.666666662124</c:v>
                </c:pt>
                <c:pt idx="6004" formatCode="m/d/yyyy\ h:mm">
                  <c:v>39823.70833332881</c:v>
                </c:pt>
                <c:pt idx="6005" formatCode="m/d/yyyy\ h:mm">
                  <c:v>39823.74999999546</c:v>
                </c:pt>
                <c:pt idx="6006" formatCode="m/d/yyyy\ h:mm">
                  <c:v>39823.791666662102</c:v>
                </c:pt>
                <c:pt idx="6007" formatCode="m/d/yyyy\ h:mm">
                  <c:v>39823.833333328803</c:v>
                </c:pt>
                <c:pt idx="6008" formatCode="m/d/yyyy\ h:mm">
                  <c:v>39823.874999995467</c:v>
                </c:pt>
                <c:pt idx="6009" formatCode="m/d/yyyy\ h:mm">
                  <c:v>39823.916666662117</c:v>
                </c:pt>
                <c:pt idx="6010" formatCode="m/d/yyyy\ h:mm">
                  <c:v>39823.95833332881</c:v>
                </c:pt>
                <c:pt idx="6011" formatCode="m/d/yyyy\ h:mm">
                  <c:v>39823.999999995445</c:v>
                </c:pt>
                <c:pt idx="6012" formatCode="m/d/yyyy\ h:mm">
                  <c:v>39824.041666662095</c:v>
                </c:pt>
                <c:pt idx="6013" formatCode="m/d/yyyy\ h:mm">
                  <c:v>39824.083333328796</c:v>
                </c:pt>
                <c:pt idx="6014" formatCode="m/d/yyyy\ h:mm">
                  <c:v>39824.124999995438</c:v>
                </c:pt>
                <c:pt idx="6015" formatCode="m/d/yyyy\ h:mm">
                  <c:v>39824.166666662088</c:v>
                </c:pt>
                <c:pt idx="6016" formatCode="m/d/yyyy\ h:mm">
                  <c:v>39824.208333328788</c:v>
                </c:pt>
                <c:pt idx="6017" formatCode="m/d/yyyy\ h:mm">
                  <c:v>39824.249999995431</c:v>
                </c:pt>
                <c:pt idx="6018" formatCode="m/d/yyyy\ h:mm">
                  <c:v>39824.291666662066</c:v>
                </c:pt>
                <c:pt idx="6019" formatCode="m/d/yyyy\ h:mm">
                  <c:v>39824.333333328774</c:v>
                </c:pt>
                <c:pt idx="6020" formatCode="m/d/yyyy\ h:mm">
                  <c:v>39824.374999995438</c:v>
                </c:pt>
                <c:pt idx="6021" formatCode="m/d/yyyy\ h:mm">
                  <c:v>39824.416666662088</c:v>
                </c:pt>
                <c:pt idx="6022" formatCode="m/d/yyyy\ h:mm">
                  <c:v>39824.458333328781</c:v>
                </c:pt>
                <c:pt idx="6023" formatCode="m/d/yyyy\ h:mm">
                  <c:v>39824.499999995416</c:v>
                </c:pt>
                <c:pt idx="6024" formatCode="m/d/yyyy\ h:mm">
                  <c:v>39824.541666662066</c:v>
                </c:pt>
                <c:pt idx="6025" formatCode="m/d/yyyy\ h:mm">
                  <c:v>39824.583333328759</c:v>
                </c:pt>
                <c:pt idx="6026" formatCode="m/d/yyyy\ h:mm">
                  <c:v>39824.624999995409</c:v>
                </c:pt>
                <c:pt idx="6027" formatCode="m/d/yyyy\ h:mm">
                  <c:v>39824.666666662059</c:v>
                </c:pt>
                <c:pt idx="6028" formatCode="m/d/yyyy\ h:mm">
                  <c:v>39824.708333328752</c:v>
                </c:pt>
                <c:pt idx="6029" formatCode="m/d/yyyy\ h:mm">
                  <c:v>39824.749999995402</c:v>
                </c:pt>
                <c:pt idx="6030" formatCode="m/d/yyyy\ h:mm">
                  <c:v>39824.791666662037</c:v>
                </c:pt>
                <c:pt idx="6031" formatCode="m/d/yyyy\ h:mm">
                  <c:v>39824.833333328745</c:v>
                </c:pt>
                <c:pt idx="6032" formatCode="m/d/yyyy\ h:mm">
                  <c:v>39824.874999995409</c:v>
                </c:pt>
                <c:pt idx="6033" formatCode="m/d/yyyy\ h:mm">
                  <c:v>39824.916666662059</c:v>
                </c:pt>
                <c:pt idx="6034" formatCode="m/d/yyyy\ h:mm">
                  <c:v>39824.958333328752</c:v>
                </c:pt>
                <c:pt idx="6035" formatCode="m/d/yyyy\ h:mm">
                  <c:v>39824.999999995387</c:v>
                </c:pt>
                <c:pt idx="6036" formatCode="m/d/yyyy\ h:mm">
                  <c:v>39825.041666662037</c:v>
                </c:pt>
                <c:pt idx="6037" formatCode="m/d/yyyy\ h:mm">
                  <c:v>39825.08333332873</c:v>
                </c:pt>
                <c:pt idx="6038" formatCode="m/d/yyyy\ h:mm">
                  <c:v>39825.12499999538</c:v>
                </c:pt>
                <c:pt idx="6039" formatCode="m/d/yyyy\ h:mm">
                  <c:v>39825.166666662029</c:v>
                </c:pt>
                <c:pt idx="6040" formatCode="m/d/yyyy\ h:mm">
                  <c:v>39825.208333328723</c:v>
                </c:pt>
                <c:pt idx="6041" formatCode="m/d/yyyy\ h:mm">
                  <c:v>39825.249999995372</c:v>
                </c:pt>
                <c:pt idx="6042" formatCode="m/d/yyyy\ h:mm">
                  <c:v>39825.291666662008</c:v>
                </c:pt>
                <c:pt idx="6043" formatCode="m/d/yyyy\ h:mm">
                  <c:v>39825.333333328716</c:v>
                </c:pt>
                <c:pt idx="6044" formatCode="m/d/yyyy\ h:mm">
                  <c:v>39825.37499999538</c:v>
                </c:pt>
                <c:pt idx="6045" formatCode="m/d/yyyy\ h:mm">
                  <c:v>39825.416666662029</c:v>
                </c:pt>
                <c:pt idx="6046" formatCode="m/d/yyyy\ h:mm">
                  <c:v>39825.458333328723</c:v>
                </c:pt>
                <c:pt idx="6047" formatCode="m/d/yyyy\ h:mm">
                  <c:v>39825.499999995358</c:v>
                </c:pt>
                <c:pt idx="6048" formatCode="m/d/yyyy\ h:mm">
                  <c:v>39825.541666662008</c:v>
                </c:pt>
                <c:pt idx="6049" formatCode="m/d/yyyy\ h:mm">
                  <c:v>39825.583333328701</c:v>
                </c:pt>
                <c:pt idx="6050" formatCode="m/d/yyyy\ h:mm">
                  <c:v>39825.624999995351</c:v>
                </c:pt>
                <c:pt idx="6051" formatCode="m/d/yyyy\ h:mm">
                  <c:v>39825.666666662</c:v>
                </c:pt>
                <c:pt idx="6052" formatCode="m/d/yyyy\ h:mm">
                  <c:v>39825.708333328694</c:v>
                </c:pt>
                <c:pt idx="6053" formatCode="m/d/yyyy\ h:mm">
                  <c:v>39825.749999995336</c:v>
                </c:pt>
                <c:pt idx="6054" formatCode="m/d/yyyy\ h:mm">
                  <c:v>39825.791666661971</c:v>
                </c:pt>
                <c:pt idx="6055" formatCode="m/d/yyyy\ h:mm">
                  <c:v>39825.833333328686</c:v>
                </c:pt>
                <c:pt idx="6056" formatCode="m/d/yyyy\ h:mm">
                  <c:v>39825.874999995343</c:v>
                </c:pt>
                <c:pt idx="6057" formatCode="m/d/yyyy\ h:mm">
                  <c:v>39825.916666662</c:v>
                </c:pt>
                <c:pt idx="6058" formatCode="m/d/yyyy\ h:mm">
                  <c:v>39825.958333328694</c:v>
                </c:pt>
                <c:pt idx="6059" formatCode="m/d/yyyy\ h:mm">
                  <c:v>39825.999999995329</c:v>
                </c:pt>
                <c:pt idx="6060" formatCode="m/d/yyyy\ h:mm">
                  <c:v>39826.041666661971</c:v>
                </c:pt>
                <c:pt idx="6061" formatCode="m/d/yyyy\ h:mm">
                  <c:v>39826.083333328672</c:v>
                </c:pt>
                <c:pt idx="6062" formatCode="m/d/yyyy\ h:mm">
                  <c:v>39826.124999995322</c:v>
                </c:pt>
                <c:pt idx="6063" formatCode="m/d/yyyy\ h:mm">
                  <c:v>39826.166666661971</c:v>
                </c:pt>
                <c:pt idx="6064" formatCode="m/d/yyyy\ h:mm">
                  <c:v>39826.208333328665</c:v>
                </c:pt>
                <c:pt idx="6065" formatCode="m/d/yyyy\ h:mm">
                  <c:v>39826.249999995314</c:v>
                </c:pt>
                <c:pt idx="6066" formatCode="m/d/yyyy\ h:mm">
                  <c:v>39826.291666661949</c:v>
                </c:pt>
                <c:pt idx="6067" formatCode="m/d/yyyy\ h:mm">
                  <c:v>39826.333333328643</c:v>
                </c:pt>
                <c:pt idx="6068" formatCode="m/d/yyyy\ h:mm">
                  <c:v>39826.374999995322</c:v>
                </c:pt>
                <c:pt idx="6069" formatCode="m/d/yyyy\ h:mm">
                  <c:v>39826.416666661971</c:v>
                </c:pt>
                <c:pt idx="6070" formatCode="m/d/yyyy\ h:mm">
                  <c:v>39826.458333328665</c:v>
                </c:pt>
                <c:pt idx="6071" formatCode="m/d/yyyy\ h:mm">
                  <c:v>39826.4999999953</c:v>
                </c:pt>
                <c:pt idx="6072" formatCode="m/d/yyyy\ h:mm">
                  <c:v>39826.541666661949</c:v>
                </c:pt>
                <c:pt idx="6073" formatCode="m/d/yyyy\ h:mm">
                  <c:v>39826.583333328643</c:v>
                </c:pt>
                <c:pt idx="6074" formatCode="m/d/yyyy\ h:mm">
                  <c:v>39826.624999995285</c:v>
                </c:pt>
                <c:pt idx="6075" formatCode="m/d/yyyy\ h:mm">
                  <c:v>39826.666666661935</c:v>
                </c:pt>
                <c:pt idx="6076" formatCode="m/d/yyyy\ h:mm">
                  <c:v>39826.708333328635</c:v>
                </c:pt>
                <c:pt idx="6077" formatCode="m/d/yyyy\ h:mm">
                  <c:v>39826.749999995285</c:v>
                </c:pt>
                <c:pt idx="6078" formatCode="m/d/yyyy\ h:mm">
                  <c:v>39826.791666661913</c:v>
                </c:pt>
                <c:pt idx="6079" formatCode="m/d/yyyy\ h:mm">
                  <c:v>39826.833333328628</c:v>
                </c:pt>
                <c:pt idx="6080" formatCode="m/d/yyyy\ h:mm">
                  <c:v>39826.874999995292</c:v>
                </c:pt>
                <c:pt idx="6081" formatCode="m/d/yyyy\ h:mm">
                  <c:v>39826.916666661935</c:v>
                </c:pt>
                <c:pt idx="6082" formatCode="m/d/yyyy\ h:mm">
                  <c:v>39826.958333328635</c:v>
                </c:pt>
                <c:pt idx="6083" formatCode="m/d/yyyy\ h:mm">
                  <c:v>39826.999999995271</c:v>
                </c:pt>
                <c:pt idx="6084" formatCode="m/d/yyyy\ h:mm">
                  <c:v>39827.04166666192</c:v>
                </c:pt>
                <c:pt idx="6085" formatCode="m/d/yyyy\ h:mm">
                  <c:v>39827.083333328614</c:v>
                </c:pt>
                <c:pt idx="6086" formatCode="m/d/yyyy\ h:mm">
                  <c:v>39827.124999995256</c:v>
                </c:pt>
                <c:pt idx="6087" formatCode="m/d/yyyy\ h:mm">
                  <c:v>39827.166666661913</c:v>
                </c:pt>
                <c:pt idx="6088" formatCode="m/d/yyyy\ h:mm">
                  <c:v>39827.208333328606</c:v>
                </c:pt>
                <c:pt idx="6089" formatCode="m/d/yyyy\ h:mm">
                  <c:v>39827.249999995256</c:v>
                </c:pt>
                <c:pt idx="6090" formatCode="m/d/yyyy\ h:mm">
                  <c:v>39827.291666661891</c:v>
                </c:pt>
                <c:pt idx="6091" formatCode="m/d/yyyy\ h:mm">
                  <c:v>39827.333333328606</c:v>
                </c:pt>
                <c:pt idx="6092" formatCode="m/d/yyyy\ h:mm">
                  <c:v>39827.374999995249</c:v>
                </c:pt>
                <c:pt idx="6093" formatCode="m/d/yyyy\ h:mm">
                  <c:v>39827.416666661906</c:v>
                </c:pt>
                <c:pt idx="6094" formatCode="m/d/yyyy\ h:mm">
                  <c:v>39827.458333328614</c:v>
                </c:pt>
                <c:pt idx="6095" formatCode="m/d/yyyy\ h:mm">
                  <c:v>39827.499999995234</c:v>
                </c:pt>
                <c:pt idx="6096" formatCode="m/d/yyyy\ h:mm">
                  <c:v>39827.541666661884</c:v>
                </c:pt>
                <c:pt idx="6097" formatCode="m/d/yyyy\ h:mm">
                  <c:v>39827.583333328599</c:v>
                </c:pt>
                <c:pt idx="6098" formatCode="m/d/yyyy\ h:mm">
                  <c:v>39827.624999995234</c:v>
                </c:pt>
                <c:pt idx="6099" formatCode="m/d/yyyy\ h:mm">
                  <c:v>39827.666666661877</c:v>
                </c:pt>
                <c:pt idx="6100" formatCode="m/d/yyyy\ h:mm">
                  <c:v>39827.708333328585</c:v>
                </c:pt>
                <c:pt idx="6101" formatCode="m/d/yyyy\ h:mm">
                  <c:v>39827.749999995227</c:v>
                </c:pt>
                <c:pt idx="6102" formatCode="m/d/yyyy\ h:mm">
                  <c:v>39827.791666661848</c:v>
                </c:pt>
                <c:pt idx="6103" formatCode="m/d/yyyy\ h:mm">
                  <c:v>39827.833333328585</c:v>
                </c:pt>
                <c:pt idx="6104" formatCode="m/d/yyyy\ h:mm">
                  <c:v>39827.874999995234</c:v>
                </c:pt>
                <c:pt idx="6105" formatCode="m/d/yyyy\ h:mm">
                  <c:v>39827.916666661884</c:v>
                </c:pt>
                <c:pt idx="6106" formatCode="m/d/yyyy\ h:mm">
                  <c:v>39827.958333328577</c:v>
                </c:pt>
                <c:pt idx="6107" formatCode="m/d/yyyy\ h:mm">
                  <c:v>39827.999999995205</c:v>
                </c:pt>
                <c:pt idx="6108" formatCode="m/d/yyyy\ h:mm">
                  <c:v>39828.041666661855</c:v>
                </c:pt>
                <c:pt idx="6109" formatCode="m/d/yyyy\ h:mm">
                  <c:v>39828.083333328555</c:v>
                </c:pt>
                <c:pt idx="6110" formatCode="m/d/yyyy\ h:mm">
                  <c:v>39828.124999995205</c:v>
                </c:pt>
                <c:pt idx="6111" formatCode="m/d/yyyy\ h:mm">
                  <c:v>39828.166666661848</c:v>
                </c:pt>
                <c:pt idx="6112" formatCode="m/d/yyyy\ h:mm">
                  <c:v>39828.208333328555</c:v>
                </c:pt>
                <c:pt idx="6113" formatCode="m/d/yyyy\ h:mm">
                  <c:v>39828.249999995198</c:v>
                </c:pt>
                <c:pt idx="6114" formatCode="m/d/yyyy\ h:mm">
                  <c:v>39828.291666661818</c:v>
                </c:pt>
                <c:pt idx="6115" formatCode="m/d/yyyy\ h:mm">
                  <c:v>39828.333333328548</c:v>
                </c:pt>
                <c:pt idx="6116" formatCode="m/d/yyyy\ h:mm">
                  <c:v>39828.374999995205</c:v>
                </c:pt>
                <c:pt idx="6117" formatCode="m/d/yyyy\ h:mm">
                  <c:v>39828.416666661855</c:v>
                </c:pt>
                <c:pt idx="6118" formatCode="m/d/yyyy\ h:mm">
                  <c:v>39828.458333328555</c:v>
                </c:pt>
                <c:pt idx="6119" formatCode="m/d/yyyy\ h:mm">
                  <c:v>39828.499999995183</c:v>
                </c:pt>
                <c:pt idx="6120" formatCode="m/d/yyyy\ h:mm">
                  <c:v>39828.541666661818</c:v>
                </c:pt>
                <c:pt idx="6121" formatCode="m/d/yyyy\ h:mm">
                  <c:v>39828.583333328526</c:v>
                </c:pt>
                <c:pt idx="6122" formatCode="m/d/yyyy\ h:mm">
                  <c:v>39828.624999995183</c:v>
                </c:pt>
                <c:pt idx="6123" formatCode="m/d/yyyy\ h:mm">
                  <c:v>39828.666666661818</c:v>
                </c:pt>
                <c:pt idx="6124" formatCode="m/d/yyyy\ h:mm">
                  <c:v>39828.708333328526</c:v>
                </c:pt>
                <c:pt idx="6125" formatCode="m/d/yyyy\ h:mm">
                  <c:v>39828.749999995169</c:v>
                </c:pt>
                <c:pt idx="6126" formatCode="m/d/yyyy\ h:mm">
                  <c:v>39828.791666661789</c:v>
                </c:pt>
                <c:pt idx="6127" formatCode="m/d/yyyy\ h:mm">
                  <c:v>39828.833333328519</c:v>
                </c:pt>
                <c:pt idx="6128" formatCode="m/d/yyyy\ h:mm">
                  <c:v>39828.874999995176</c:v>
                </c:pt>
                <c:pt idx="6129" formatCode="m/d/yyyy\ h:mm">
                  <c:v>39828.916666661826</c:v>
                </c:pt>
                <c:pt idx="6130" formatCode="m/d/yyyy\ h:mm">
                  <c:v>39828.958333328526</c:v>
                </c:pt>
                <c:pt idx="6131" formatCode="m/d/yyyy\ h:mm">
                  <c:v>39828.999999995161</c:v>
                </c:pt>
                <c:pt idx="6132" formatCode="m/d/yyyy\ h:mm">
                  <c:v>39829.041666661797</c:v>
                </c:pt>
                <c:pt idx="6133" formatCode="m/d/yyyy\ h:mm">
                  <c:v>39829.083333328497</c:v>
                </c:pt>
                <c:pt idx="6134" formatCode="m/d/yyyy\ h:mm">
                  <c:v>39829.124999995147</c:v>
                </c:pt>
                <c:pt idx="6135" formatCode="m/d/yyyy\ h:mm">
                  <c:v>39829.166666661782</c:v>
                </c:pt>
                <c:pt idx="6136" formatCode="m/d/yyyy\ h:mm">
                  <c:v>39829.208333328497</c:v>
                </c:pt>
                <c:pt idx="6137" formatCode="m/d/yyyy\ h:mm">
                  <c:v>39829.24999999514</c:v>
                </c:pt>
                <c:pt idx="6138" formatCode="m/d/yyyy\ h:mm">
                  <c:v>39829.291666661768</c:v>
                </c:pt>
                <c:pt idx="6139" formatCode="m/d/yyyy\ h:mm">
                  <c:v>39829.33333332849</c:v>
                </c:pt>
                <c:pt idx="6140" formatCode="m/d/yyyy\ h:mm">
                  <c:v>39829.374999995147</c:v>
                </c:pt>
                <c:pt idx="6141" formatCode="m/d/yyyy\ h:mm">
                  <c:v>39829.416666661782</c:v>
                </c:pt>
                <c:pt idx="6142" formatCode="m/d/yyyy\ h:mm">
                  <c:v>39829.458333328497</c:v>
                </c:pt>
                <c:pt idx="6143" formatCode="m/d/yyyy\ h:mm">
                  <c:v>39829.499999995132</c:v>
                </c:pt>
                <c:pt idx="6144" formatCode="m/d/yyyy\ h:mm">
                  <c:v>39829.541666661768</c:v>
                </c:pt>
                <c:pt idx="6145" formatCode="m/d/yyyy\ h:mm">
                  <c:v>39829.583333328475</c:v>
                </c:pt>
                <c:pt idx="6146" formatCode="m/d/yyyy\ h:mm">
                  <c:v>39829.624999995118</c:v>
                </c:pt>
                <c:pt idx="6147" formatCode="m/d/yyyy\ h:mm">
                  <c:v>39829.666666661753</c:v>
                </c:pt>
                <c:pt idx="6148" formatCode="m/d/yyyy\ h:mm">
                  <c:v>39829.708333328468</c:v>
                </c:pt>
                <c:pt idx="6149" formatCode="m/d/yyyy\ h:mm">
                  <c:v>39829.749999995111</c:v>
                </c:pt>
                <c:pt idx="6150" formatCode="m/d/yyyy\ h:mm">
                  <c:v>39829.791666661738</c:v>
                </c:pt>
                <c:pt idx="6151" formatCode="m/d/yyyy\ h:mm">
                  <c:v>39829.833333328454</c:v>
                </c:pt>
                <c:pt idx="6152" formatCode="m/d/yyyy\ h:mm">
                  <c:v>39829.874999995118</c:v>
                </c:pt>
                <c:pt idx="6153" formatCode="m/d/yyyy\ h:mm">
                  <c:v>39829.916666661753</c:v>
                </c:pt>
                <c:pt idx="6154" formatCode="m/d/yyyy\ h:mm">
                  <c:v>39829.958333328461</c:v>
                </c:pt>
                <c:pt idx="6155" formatCode="m/d/yyyy\ h:mm">
                  <c:v>39829.999999995096</c:v>
                </c:pt>
                <c:pt idx="6156" formatCode="m/d/yyyy\ h:mm">
                  <c:v>39830.041666661731</c:v>
                </c:pt>
                <c:pt idx="6157" formatCode="m/d/yyyy\ h:mm">
                  <c:v>39830.083333328446</c:v>
                </c:pt>
                <c:pt idx="6158" formatCode="m/d/yyyy\ h:mm">
                  <c:v>39830.124999995089</c:v>
                </c:pt>
                <c:pt idx="6159" formatCode="m/d/yyyy\ h:mm">
                  <c:v>39830.166666661724</c:v>
                </c:pt>
                <c:pt idx="6160" formatCode="m/d/yyyy\ h:mm">
                  <c:v>39830.208333328439</c:v>
                </c:pt>
                <c:pt idx="6161" formatCode="m/d/yyyy\ h:mm">
                  <c:v>39830.249999995081</c:v>
                </c:pt>
                <c:pt idx="6162" formatCode="m/d/yyyy\ h:mm">
                  <c:v>39830.291666661709</c:v>
                </c:pt>
                <c:pt idx="6163" formatCode="m/d/yyyy\ h:mm">
                  <c:v>39830.333333328424</c:v>
                </c:pt>
                <c:pt idx="6164" formatCode="m/d/yyyy\ h:mm">
                  <c:v>39830.374999995096</c:v>
                </c:pt>
                <c:pt idx="6165" formatCode="m/d/yyyy\ h:mm">
                  <c:v>39830.416666661724</c:v>
                </c:pt>
                <c:pt idx="6166" formatCode="m/d/yyyy\ h:mm">
                  <c:v>39830.458333328432</c:v>
                </c:pt>
                <c:pt idx="6167" formatCode="m/d/yyyy\ h:mm">
                  <c:v>39830.499999995067</c:v>
                </c:pt>
                <c:pt idx="6168" formatCode="m/d/yyyy\ h:mm">
                  <c:v>39830.541666661702</c:v>
                </c:pt>
                <c:pt idx="6169" formatCode="m/d/yyyy\ h:mm">
                  <c:v>39830.58333332841</c:v>
                </c:pt>
                <c:pt idx="6170" formatCode="m/d/yyyy\ h:mm">
                  <c:v>39830.62499999506</c:v>
                </c:pt>
                <c:pt idx="6171" formatCode="m/d/yyyy\ h:mm">
                  <c:v>39830.666666661702</c:v>
                </c:pt>
                <c:pt idx="6172" formatCode="m/d/yyyy\ h:mm">
                  <c:v>39830.708333328403</c:v>
                </c:pt>
                <c:pt idx="6173" formatCode="m/d/yyyy\ h:mm">
                  <c:v>39830.749999995052</c:v>
                </c:pt>
                <c:pt idx="6174" formatCode="m/d/yyyy\ h:mm">
                  <c:v>39830.791666661673</c:v>
                </c:pt>
                <c:pt idx="6175" formatCode="m/d/yyyy\ h:mm">
                  <c:v>39830.833333328395</c:v>
                </c:pt>
                <c:pt idx="6176" formatCode="m/d/yyyy\ h:mm">
                  <c:v>39830.87499999506</c:v>
                </c:pt>
                <c:pt idx="6177" formatCode="m/d/yyyy\ h:mm">
                  <c:v>39830.916666661695</c:v>
                </c:pt>
                <c:pt idx="6178" formatCode="m/d/yyyy\ h:mm">
                  <c:v>39830.95833332841</c:v>
                </c:pt>
                <c:pt idx="6179" formatCode="m/d/yyyy\ h:mm">
                  <c:v>39830.999999995038</c:v>
                </c:pt>
                <c:pt idx="6180" formatCode="m/d/yyyy\ h:mm">
                  <c:v>39831.041666661673</c:v>
                </c:pt>
                <c:pt idx="6181" formatCode="m/d/yyyy\ h:mm">
                  <c:v>39831.083333328388</c:v>
                </c:pt>
                <c:pt idx="6182" formatCode="m/d/yyyy\ h:mm">
                  <c:v>39831.124999995031</c:v>
                </c:pt>
                <c:pt idx="6183" formatCode="m/d/yyyy\ h:mm">
                  <c:v>39831.166666661666</c:v>
                </c:pt>
                <c:pt idx="6184" formatCode="m/d/yyyy\ h:mm">
                  <c:v>39831.208333328374</c:v>
                </c:pt>
                <c:pt idx="6185" formatCode="m/d/yyyy\ h:mm">
                  <c:v>39831.249999995023</c:v>
                </c:pt>
                <c:pt idx="6186" formatCode="m/d/yyyy\ h:mm">
                  <c:v>39831.291666661644</c:v>
                </c:pt>
                <c:pt idx="6187" formatCode="m/d/yyyy\ h:mm">
                  <c:v>39831.333333328366</c:v>
                </c:pt>
                <c:pt idx="6188" formatCode="m/d/yyyy\ h:mm">
                  <c:v>39831.374999995031</c:v>
                </c:pt>
                <c:pt idx="6189" formatCode="m/d/yyyy\ h:mm">
                  <c:v>39831.416666661666</c:v>
                </c:pt>
                <c:pt idx="6190" formatCode="m/d/yyyy\ h:mm">
                  <c:v>39831.458333328374</c:v>
                </c:pt>
                <c:pt idx="6191" formatCode="m/d/yyyy\ h:mm">
                  <c:v>39831.499999995009</c:v>
                </c:pt>
                <c:pt idx="6192" formatCode="m/d/yyyy\ h:mm">
                  <c:v>39831.541666661644</c:v>
                </c:pt>
                <c:pt idx="6193" formatCode="m/d/yyyy\ h:mm">
                  <c:v>39831.583333328352</c:v>
                </c:pt>
                <c:pt idx="6194" formatCode="m/d/yyyy\ h:mm">
                  <c:v>39831.624999995001</c:v>
                </c:pt>
                <c:pt idx="6195" formatCode="m/d/yyyy\ h:mm">
                  <c:v>39831.666666661637</c:v>
                </c:pt>
                <c:pt idx="6196" formatCode="m/d/yyyy\ h:mm">
                  <c:v>39831.708333328344</c:v>
                </c:pt>
                <c:pt idx="6197" formatCode="m/d/yyyy\ h:mm">
                  <c:v>39831.749999995001</c:v>
                </c:pt>
                <c:pt idx="6198" formatCode="m/d/yyyy\ h:mm">
                  <c:v>39831.791666661615</c:v>
                </c:pt>
                <c:pt idx="6199" formatCode="m/d/yyyy\ h:mm">
                  <c:v>39831.833333328337</c:v>
                </c:pt>
                <c:pt idx="6200" formatCode="m/d/yyyy\ h:mm">
                  <c:v>39831.874999995009</c:v>
                </c:pt>
                <c:pt idx="6201" formatCode="m/d/yyyy\ h:mm">
                  <c:v>39831.916666661637</c:v>
                </c:pt>
                <c:pt idx="6202" formatCode="m/d/yyyy\ h:mm">
                  <c:v>39831.958333328344</c:v>
                </c:pt>
                <c:pt idx="6203" formatCode="m/d/yyyy\ h:mm">
                  <c:v>39831.999999994994</c:v>
                </c:pt>
                <c:pt idx="6204" formatCode="m/d/yyyy\ h:mm">
                  <c:v>39832.041666661615</c:v>
                </c:pt>
                <c:pt idx="6205" formatCode="m/d/yyyy\ h:mm">
                  <c:v>39832.083333328323</c:v>
                </c:pt>
                <c:pt idx="6206" formatCode="m/d/yyyy\ h:mm">
                  <c:v>39832.124999994987</c:v>
                </c:pt>
                <c:pt idx="6207" formatCode="m/d/yyyy\ h:mm">
                  <c:v>39832.166666661607</c:v>
                </c:pt>
                <c:pt idx="6208" formatCode="m/d/yyyy\ h:mm">
                  <c:v>39832.208333328315</c:v>
                </c:pt>
                <c:pt idx="6209" formatCode="m/d/yyyy\ h:mm">
                  <c:v>39832.24999999498</c:v>
                </c:pt>
                <c:pt idx="6210" formatCode="m/d/yyyy\ h:mm">
                  <c:v>39832.291666661586</c:v>
                </c:pt>
                <c:pt idx="6211" formatCode="m/d/yyyy\ h:mm">
                  <c:v>39832.333333328308</c:v>
                </c:pt>
                <c:pt idx="6212" formatCode="m/d/yyyy\ h:mm">
                  <c:v>39832.374999994987</c:v>
                </c:pt>
                <c:pt idx="6213" formatCode="m/d/yyyy\ h:mm">
                  <c:v>39832.416666661607</c:v>
                </c:pt>
                <c:pt idx="6214" formatCode="m/d/yyyy\ h:mm">
                  <c:v>39832.458333328315</c:v>
                </c:pt>
                <c:pt idx="6215" formatCode="m/d/yyyy\ h:mm">
                  <c:v>39832.499999994965</c:v>
                </c:pt>
                <c:pt idx="6216" formatCode="m/d/yyyy\ h:mm">
                  <c:v>39832.541666661586</c:v>
                </c:pt>
                <c:pt idx="6217" formatCode="m/d/yyyy\ h:mm">
                  <c:v>39832.583333328294</c:v>
                </c:pt>
                <c:pt idx="6218" formatCode="m/d/yyyy\ h:mm">
                  <c:v>39832.624999994943</c:v>
                </c:pt>
                <c:pt idx="6219" formatCode="m/d/yyyy\ h:mm">
                  <c:v>39832.666666661578</c:v>
                </c:pt>
                <c:pt idx="6220" formatCode="m/d/yyyy\ h:mm">
                  <c:v>39832.708333328286</c:v>
                </c:pt>
                <c:pt idx="6221" formatCode="m/d/yyyy\ h:mm">
                  <c:v>39832.749999994943</c:v>
                </c:pt>
                <c:pt idx="6222" formatCode="m/d/yyyy\ h:mm">
                  <c:v>39832.791666661564</c:v>
                </c:pt>
                <c:pt idx="6223" formatCode="m/d/yyyy\ h:mm">
                  <c:v>39832.833333328279</c:v>
                </c:pt>
                <c:pt idx="6224" formatCode="m/d/yyyy\ h:mm">
                  <c:v>39832.87499999495</c:v>
                </c:pt>
                <c:pt idx="6225" formatCode="m/d/yyyy\ h:mm">
                  <c:v>39832.916666661586</c:v>
                </c:pt>
                <c:pt idx="6226" formatCode="m/d/yyyy\ h:mm">
                  <c:v>39832.958333328286</c:v>
                </c:pt>
                <c:pt idx="6227" formatCode="m/d/yyyy\ h:mm">
                  <c:v>39832.999999994936</c:v>
                </c:pt>
                <c:pt idx="6228" formatCode="m/d/yyyy\ h:mm">
                  <c:v>39833.041666661571</c:v>
                </c:pt>
                <c:pt idx="6229" formatCode="m/d/yyyy\ h:mm">
                  <c:v>39833.083333328264</c:v>
                </c:pt>
                <c:pt idx="6230" formatCode="m/d/yyyy\ h:mm">
                  <c:v>39833.124999994929</c:v>
                </c:pt>
                <c:pt idx="6231" formatCode="m/d/yyyy\ h:mm">
                  <c:v>39833.166666661564</c:v>
                </c:pt>
                <c:pt idx="6232" formatCode="m/d/yyyy\ h:mm">
                  <c:v>39833.208333328243</c:v>
                </c:pt>
                <c:pt idx="6233" formatCode="m/d/yyyy\ h:mm">
                  <c:v>39833.249999994921</c:v>
                </c:pt>
                <c:pt idx="6234" formatCode="m/d/yyyy\ h:mm">
                  <c:v>39833.291666661542</c:v>
                </c:pt>
                <c:pt idx="6235" formatCode="m/d/yyyy\ h:mm">
                  <c:v>39833.333333328243</c:v>
                </c:pt>
                <c:pt idx="6236" formatCode="m/d/yyyy\ h:mm">
                  <c:v>39833.374999994929</c:v>
                </c:pt>
                <c:pt idx="6237" formatCode="m/d/yyyy\ h:mm">
                  <c:v>39833.416666661564</c:v>
                </c:pt>
                <c:pt idx="6238" formatCode="m/d/yyyy\ h:mm">
                  <c:v>39833.45833332825</c:v>
                </c:pt>
                <c:pt idx="6239" formatCode="m/d/yyyy\ h:mm">
                  <c:v>39833.499999994892</c:v>
                </c:pt>
                <c:pt idx="6240" formatCode="m/d/yyyy\ h:mm">
                  <c:v>39833.541666661535</c:v>
                </c:pt>
                <c:pt idx="6241" formatCode="m/d/yyyy\ h:mm">
                  <c:v>39833.583333328235</c:v>
                </c:pt>
                <c:pt idx="6242" formatCode="m/d/yyyy\ h:mm">
                  <c:v>39833.624999994892</c:v>
                </c:pt>
                <c:pt idx="6243" formatCode="m/d/yyyy\ h:mm">
                  <c:v>39833.666666661527</c:v>
                </c:pt>
                <c:pt idx="6244" formatCode="m/d/yyyy\ h:mm">
                  <c:v>39833.708333328213</c:v>
                </c:pt>
                <c:pt idx="6245" formatCode="m/d/yyyy\ h:mm">
                  <c:v>39833.749999994892</c:v>
                </c:pt>
                <c:pt idx="6246" formatCode="m/d/yyyy\ h:mm">
                  <c:v>39833.791666661506</c:v>
                </c:pt>
                <c:pt idx="6247" formatCode="m/d/yyyy\ h:mm">
                  <c:v>39833.833333328213</c:v>
                </c:pt>
                <c:pt idx="6248" formatCode="m/d/yyyy\ h:mm">
                  <c:v>39833.8749999949</c:v>
                </c:pt>
                <c:pt idx="6249" formatCode="m/d/yyyy\ h:mm">
                  <c:v>39833.916666661535</c:v>
                </c:pt>
                <c:pt idx="6250" formatCode="m/d/yyyy\ h:mm">
                  <c:v>39833.958333328221</c:v>
                </c:pt>
                <c:pt idx="6251" formatCode="m/d/yyyy\ h:mm">
                  <c:v>39833.999999994863</c:v>
                </c:pt>
                <c:pt idx="6252" formatCode="m/d/yyyy\ h:mm">
                  <c:v>39834.041666661513</c:v>
                </c:pt>
                <c:pt idx="6253" formatCode="m/d/yyyy\ h:mm">
                  <c:v>39834.083333328206</c:v>
                </c:pt>
                <c:pt idx="6254" formatCode="m/d/yyyy\ h:mm">
                  <c:v>39834.124999994863</c:v>
                </c:pt>
                <c:pt idx="6255" formatCode="m/d/yyyy\ h:mm">
                  <c:v>39834.166666661498</c:v>
                </c:pt>
                <c:pt idx="6256" formatCode="m/d/yyyy\ h:mm">
                  <c:v>39834.208333328206</c:v>
                </c:pt>
                <c:pt idx="6257" formatCode="m/d/yyyy\ h:mm">
                  <c:v>39834.249999994849</c:v>
                </c:pt>
                <c:pt idx="6258" formatCode="m/d/yyyy\ h:mm">
                  <c:v>39834.291666661469</c:v>
                </c:pt>
                <c:pt idx="6259" formatCode="m/d/yyyy\ h:mm">
                  <c:v>39834.333333328199</c:v>
                </c:pt>
                <c:pt idx="6260" formatCode="m/d/yyyy\ h:mm">
                  <c:v>39834.374999994856</c:v>
                </c:pt>
                <c:pt idx="6261" formatCode="m/d/yyyy\ h:mm">
                  <c:v>39834.416666661506</c:v>
                </c:pt>
                <c:pt idx="6262" formatCode="m/d/yyyy\ h:mm">
                  <c:v>39834.458333328206</c:v>
                </c:pt>
                <c:pt idx="6263" formatCode="m/d/yyyy\ h:mm">
                  <c:v>39834.499999994841</c:v>
                </c:pt>
                <c:pt idx="6264" formatCode="m/d/yyyy\ h:mm">
                  <c:v>39834.541666661476</c:v>
                </c:pt>
                <c:pt idx="6265" formatCode="m/d/yyyy\ h:mm">
                  <c:v>39834.583333328184</c:v>
                </c:pt>
                <c:pt idx="6266" formatCode="m/d/yyyy\ h:mm">
                  <c:v>39834.624999994841</c:v>
                </c:pt>
                <c:pt idx="6267" formatCode="m/d/yyyy\ h:mm">
                  <c:v>39834.666666661469</c:v>
                </c:pt>
                <c:pt idx="6268" formatCode="m/d/yyyy\ h:mm">
                  <c:v>39834.708333328184</c:v>
                </c:pt>
                <c:pt idx="6269" formatCode="m/d/yyyy\ h:mm">
                  <c:v>39834.749999994834</c:v>
                </c:pt>
                <c:pt idx="6270" formatCode="m/d/yyyy\ h:mm">
                  <c:v>39834.791666661447</c:v>
                </c:pt>
                <c:pt idx="6271" formatCode="m/d/yyyy\ h:mm">
                  <c:v>39834.83333332817</c:v>
                </c:pt>
                <c:pt idx="6272" formatCode="m/d/yyyy\ h:mm">
                  <c:v>39834.874999994834</c:v>
                </c:pt>
                <c:pt idx="6273" formatCode="m/d/yyyy\ h:mm">
                  <c:v>39834.916666661476</c:v>
                </c:pt>
                <c:pt idx="6274" formatCode="m/d/yyyy\ h:mm">
                  <c:v>39834.958333328177</c:v>
                </c:pt>
                <c:pt idx="6275" formatCode="m/d/yyyy\ h:mm">
                  <c:v>39834.999999994812</c:v>
                </c:pt>
                <c:pt idx="6276" formatCode="m/d/yyyy\ h:mm">
                  <c:v>39835.041666661447</c:v>
                </c:pt>
                <c:pt idx="6277" formatCode="m/d/yyyy\ h:mm">
                  <c:v>39835.083333328148</c:v>
                </c:pt>
                <c:pt idx="6278" formatCode="m/d/yyyy\ h:mm">
                  <c:v>39835.124999994798</c:v>
                </c:pt>
                <c:pt idx="6279" formatCode="m/d/yyyy\ h:mm">
                  <c:v>39835.166666661433</c:v>
                </c:pt>
                <c:pt idx="6280" formatCode="m/d/yyyy\ h:mm">
                  <c:v>39835.208333328148</c:v>
                </c:pt>
                <c:pt idx="6281" formatCode="m/d/yyyy\ h:mm">
                  <c:v>39835.24999999479</c:v>
                </c:pt>
                <c:pt idx="6282" formatCode="m/d/yyyy\ h:mm">
                  <c:v>39835.291666661418</c:v>
                </c:pt>
                <c:pt idx="6283" formatCode="m/d/yyyy\ h:mm">
                  <c:v>39835.333333328141</c:v>
                </c:pt>
                <c:pt idx="6284" formatCode="m/d/yyyy\ h:mm">
                  <c:v>39835.374999994798</c:v>
                </c:pt>
                <c:pt idx="6285" formatCode="m/d/yyyy\ h:mm">
                  <c:v>39835.416666661433</c:v>
                </c:pt>
                <c:pt idx="6286" formatCode="m/d/yyyy\ h:mm">
                  <c:v>39835.458333328148</c:v>
                </c:pt>
                <c:pt idx="6287" formatCode="m/d/yyyy\ h:mm">
                  <c:v>39835.499999994783</c:v>
                </c:pt>
                <c:pt idx="6288" formatCode="m/d/yyyy\ h:mm">
                  <c:v>39835.541666661418</c:v>
                </c:pt>
                <c:pt idx="6289" formatCode="m/d/yyyy\ h:mm">
                  <c:v>39835.583333328126</c:v>
                </c:pt>
                <c:pt idx="6290" formatCode="m/d/yyyy\ h:mm">
                  <c:v>39835.624999994769</c:v>
                </c:pt>
                <c:pt idx="6291" formatCode="m/d/yyyy\ h:mm">
                  <c:v>39835.666666661404</c:v>
                </c:pt>
                <c:pt idx="6292" formatCode="m/d/yyyy\ h:mm">
                  <c:v>39835.708333328119</c:v>
                </c:pt>
                <c:pt idx="6293" formatCode="m/d/yyyy\ h:mm">
                  <c:v>39835.749999994761</c:v>
                </c:pt>
                <c:pt idx="6294" formatCode="m/d/yyyy\ h:mm">
                  <c:v>39835.791666661389</c:v>
                </c:pt>
                <c:pt idx="6295" formatCode="m/d/yyyy\ h:mm">
                  <c:v>39835.833333328104</c:v>
                </c:pt>
                <c:pt idx="6296" formatCode="m/d/yyyy\ h:mm">
                  <c:v>39835.874999994776</c:v>
                </c:pt>
                <c:pt idx="6297" formatCode="m/d/yyyy\ h:mm">
                  <c:v>39835.916666661404</c:v>
                </c:pt>
                <c:pt idx="6298" formatCode="m/d/yyyy\ h:mm">
                  <c:v>39835.958333328112</c:v>
                </c:pt>
                <c:pt idx="6299" formatCode="m/d/yyyy\ h:mm">
                  <c:v>39835.999999994747</c:v>
                </c:pt>
                <c:pt idx="6300" formatCode="m/d/yyyy\ h:mm">
                  <c:v>39836.041666661382</c:v>
                </c:pt>
                <c:pt idx="6301" formatCode="m/d/yyyy\ h:mm">
                  <c:v>39836.083333328097</c:v>
                </c:pt>
                <c:pt idx="6302" formatCode="m/d/yyyy\ h:mm">
                  <c:v>39836.124999994739</c:v>
                </c:pt>
                <c:pt idx="6303" formatCode="m/d/yyyy\ h:mm">
                  <c:v>39836.166666661382</c:v>
                </c:pt>
                <c:pt idx="6304" formatCode="m/d/yyyy\ h:mm">
                  <c:v>39836.20833332809</c:v>
                </c:pt>
                <c:pt idx="6305" formatCode="m/d/yyyy\ h:mm">
                  <c:v>39836.249999994732</c:v>
                </c:pt>
                <c:pt idx="6306" formatCode="m/d/yyyy\ h:mm">
                  <c:v>39836.29166666136</c:v>
                </c:pt>
                <c:pt idx="6307" formatCode="m/d/yyyy\ h:mm">
                  <c:v>39836.333333328075</c:v>
                </c:pt>
                <c:pt idx="6308" formatCode="m/d/yyyy\ h:mm">
                  <c:v>39836.374999994747</c:v>
                </c:pt>
                <c:pt idx="6309" formatCode="m/d/yyyy\ h:mm">
                  <c:v>39836.416666661375</c:v>
                </c:pt>
                <c:pt idx="6310" formatCode="m/d/yyyy\ h:mm">
                  <c:v>39836.458333328083</c:v>
                </c:pt>
                <c:pt idx="6311" formatCode="m/d/yyyy\ h:mm">
                  <c:v>39836.499999994718</c:v>
                </c:pt>
                <c:pt idx="6312" formatCode="m/d/yyyy\ h:mm">
                  <c:v>39836.541666661353</c:v>
                </c:pt>
                <c:pt idx="6313" formatCode="m/d/yyyy\ h:mm">
                  <c:v>39836.583333328061</c:v>
                </c:pt>
                <c:pt idx="6314" formatCode="m/d/yyyy\ h:mm">
                  <c:v>39836.62499999471</c:v>
                </c:pt>
                <c:pt idx="6315" formatCode="m/d/yyyy\ h:mm">
                  <c:v>39836.666666661353</c:v>
                </c:pt>
                <c:pt idx="6316" formatCode="m/d/yyyy\ h:mm">
                  <c:v>39836.708333328053</c:v>
                </c:pt>
                <c:pt idx="6317" formatCode="m/d/yyyy\ h:mm">
                  <c:v>39836.749999994703</c:v>
                </c:pt>
                <c:pt idx="6318" formatCode="m/d/yyyy\ h:mm">
                  <c:v>39836.791666661324</c:v>
                </c:pt>
                <c:pt idx="6319" formatCode="m/d/yyyy\ h:mm">
                  <c:v>39836.833333328046</c:v>
                </c:pt>
                <c:pt idx="6320" formatCode="m/d/yyyy\ h:mm">
                  <c:v>39836.87499999471</c:v>
                </c:pt>
                <c:pt idx="6321" formatCode="m/d/yyyy\ h:mm">
                  <c:v>39836.916666661346</c:v>
                </c:pt>
                <c:pt idx="6322" formatCode="m/d/yyyy\ h:mm">
                  <c:v>39836.958333328061</c:v>
                </c:pt>
                <c:pt idx="6323" formatCode="m/d/yyyy\ h:mm">
                  <c:v>39836.999999994689</c:v>
                </c:pt>
                <c:pt idx="6324" formatCode="m/d/yyyy\ h:mm">
                  <c:v>39837.041666661324</c:v>
                </c:pt>
                <c:pt idx="6325" formatCode="m/d/yyyy\ h:mm">
                  <c:v>39837.083333328039</c:v>
                </c:pt>
                <c:pt idx="6326" formatCode="m/d/yyyy\ h:mm">
                  <c:v>39837.124999994681</c:v>
                </c:pt>
                <c:pt idx="6327" formatCode="m/d/yyyy\ h:mm">
                  <c:v>39837.166666661316</c:v>
                </c:pt>
                <c:pt idx="6328" formatCode="m/d/yyyy\ h:mm">
                  <c:v>39837.208333328024</c:v>
                </c:pt>
                <c:pt idx="6329" formatCode="m/d/yyyy\ h:mm">
                  <c:v>39837.249999994681</c:v>
                </c:pt>
                <c:pt idx="6330" formatCode="m/d/yyyy\ h:mm">
                  <c:v>39837.291666661295</c:v>
                </c:pt>
                <c:pt idx="6331" formatCode="m/d/yyyy\ h:mm">
                  <c:v>39837.333333328017</c:v>
                </c:pt>
                <c:pt idx="6332" formatCode="m/d/yyyy\ h:mm">
                  <c:v>39837.374999994689</c:v>
                </c:pt>
                <c:pt idx="6333" formatCode="m/d/yyyy\ h:mm">
                  <c:v>39837.416666661324</c:v>
                </c:pt>
                <c:pt idx="6334" formatCode="m/d/yyyy\ h:mm">
                  <c:v>39837.458333328024</c:v>
                </c:pt>
                <c:pt idx="6335" formatCode="m/d/yyyy\ h:mm">
                  <c:v>39837.499999994659</c:v>
                </c:pt>
                <c:pt idx="6336" formatCode="m/d/yyyy\ h:mm">
                  <c:v>39837.541666661302</c:v>
                </c:pt>
                <c:pt idx="6337" formatCode="m/d/yyyy\ h:mm">
                  <c:v>39837.583333328002</c:v>
                </c:pt>
                <c:pt idx="6338" formatCode="m/d/yyyy\ h:mm">
                  <c:v>39837.624999994652</c:v>
                </c:pt>
                <c:pt idx="6339" formatCode="m/d/yyyy\ h:mm">
                  <c:v>39837.666666661287</c:v>
                </c:pt>
                <c:pt idx="6340" formatCode="m/d/yyyy\ h:mm">
                  <c:v>39837.708333327995</c:v>
                </c:pt>
                <c:pt idx="6341" formatCode="m/d/yyyy\ h:mm">
                  <c:v>39837.749999994645</c:v>
                </c:pt>
                <c:pt idx="6342" formatCode="m/d/yyyy\ h:mm">
                  <c:v>39837.791666661265</c:v>
                </c:pt>
                <c:pt idx="6343" formatCode="m/d/yyyy\ h:mm">
                  <c:v>39837.833333327988</c:v>
                </c:pt>
                <c:pt idx="6344" formatCode="m/d/yyyy\ h:mm">
                  <c:v>39837.874999994652</c:v>
                </c:pt>
                <c:pt idx="6345" formatCode="m/d/yyyy\ h:mm">
                  <c:v>39837.916666661287</c:v>
                </c:pt>
                <c:pt idx="6346" formatCode="m/d/yyyy\ h:mm">
                  <c:v>39837.958333327995</c:v>
                </c:pt>
                <c:pt idx="6347" formatCode="m/d/yyyy\ h:mm">
                  <c:v>39837.99999999463</c:v>
                </c:pt>
                <c:pt idx="6348" formatCode="m/d/yyyy\ h:mm">
                  <c:v>39838.041666661265</c:v>
                </c:pt>
                <c:pt idx="6349" formatCode="m/d/yyyy\ h:mm">
                  <c:v>39838.083333327973</c:v>
                </c:pt>
                <c:pt idx="6350" formatCode="m/d/yyyy\ h:mm">
                  <c:v>39838.124999994623</c:v>
                </c:pt>
                <c:pt idx="6351" formatCode="m/d/yyyy\ h:mm">
                  <c:v>39838.166666661258</c:v>
                </c:pt>
                <c:pt idx="6352" formatCode="m/d/yyyy\ h:mm">
                  <c:v>39838.208333327966</c:v>
                </c:pt>
                <c:pt idx="6353" formatCode="m/d/yyyy\ h:mm">
                  <c:v>39838.249999994616</c:v>
                </c:pt>
                <c:pt idx="6354" formatCode="m/d/yyyy\ h:mm">
                  <c:v>39838.291666661236</c:v>
                </c:pt>
                <c:pt idx="6355" formatCode="m/d/yyyy\ h:mm">
                  <c:v>39838.333333327959</c:v>
                </c:pt>
                <c:pt idx="6356" formatCode="m/d/yyyy\ h:mm">
                  <c:v>39838.374999994623</c:v>
                </c:pt>
                <c:pt idx="6357" formatCode="m/d/yyyy\ h:mm">
                  <c:v>39838.416666661258</c:v>
                </c:pt>
                <c:pt idx="6358" formatCode="m/d/yyyy\ h:mm">
                  <c:v>39838.458333327966</c:v>
                </c:pt>
                <c:pt idx="6359" formatCode="m/d/yyyy\ h:mm">
                  <c:v>39838.499999994601</c:v>
                </c:pt>
                <c:pt idx="6360" formatCode="m/d/yyyy\ h:mm">
                  <c:v>39838.541666661236</c:v>
                </c:pt>
                <c:pt idx="6361" formatCode="m/d/yyyy\ h:mm">
                  <c:v>39838.583333327944</c:v>
                </c:pt>
                <c:pt idx="6362" formatCode="m/d/yyyy\ h:mm">
                  <c:v>39838.624999994601</c:v>
                </c:pt>
                <c:pt idx="6363" formatCode="m/d/yyyy\ h:mm">
                  <c:v>39838.666666661229</c:v>
                </c:pt>
                <c:pt idx="6364" formatCode="m/d/yyyy\ h:mm">
                  <c:v>39838.708333327937</c:v>
                </c:pt>
                <c:pt idx="6365" formatCode="m/d/yyyy\ h:mm">
                  <c:v>39838.749999994601</c:v>
                </c:pt>
                <c:pt idx="6366" formatCode="m/d/yyyy\ h:mm">
                  <c:v>39838.791666661207</c:v>
                </c:pt>
                <c:pt idx="6367" formatCode="m/d/yyyy\ h:mm">
                  <c:v>39838.83333332793</c:v>
                </c:pt>
                <c:pt idx="6368" formatCode="m/d/yyyy\ h:mm">
                  <c:v>39838.874999994609</c:v>
                </c:pt>
                <c:pt idx="6369" formatCode="m/d/yyyy\ h:mm">
                  <c:v>39838.916666661229</c:v>
                </c:pt>
                <c:pt idx="6370" formatCode="m/d/yyyy\ h:mm">
                  <c:v>39838.958333327937</c:v>
                </c:pt>
                <c:pt idx="6371" formatCode="m/d/yyyy\ h:mm">
                  <c:v>39838.999999994587</c:v>
                </c:pt>
                <c:pt idx="6372" formatCode="m/d/yyyy\ h:mm">
                  <c:v>39839.041666661207</c:v>
                </c:pt>
                <c:pt idx="6373" formatCode="m/d/yyyy\ h:mm">
                  <c:v>39839.083333327915</c:v>
                </c:pt>
                <c:pt idx="6374" formatCode="m/d/yyyy\ h:mm">
                  <c:v>39839.124999994579</c:v>
                </c:pt>
                <c:pt idx="6375" formatCode="m/d/yyyy\ h:mm">
                  <c:v>39839.1666666612</c:v>
                </c:pt>
                <c:pt idx="6376" formatCode="m/d/yyyy\ h:mm">
                  <c:v>39839.208333327893</c:v>
                </c:pt>
                <c:pt idx="6377" formatCode="m/d/yyyy\ h:mm">
                  <c:v>39839.249999994572</c:v>
                </c:pt>
                <c:pt idx="6378" formatCode="m/d/yyyy\ h:mm">
                  <c:v>39839.291666661178</c:v>
                </c:pt>
                <c:pt idx="6379" formatCode="m/d/yyyy\ h:mm">
                  <c:v>39839.333333327893</c:v>
                </c:pt>
                <c:pt idx="6380" formatCode="m/d/yyyy\ h:mm">
                  <c:v>39839.374999994579</c:v>
                </c:pt>
                <c:pt idx="6381" formatCode="m/d/yyyy\ h:mm">
                  <c:v>39839.4166666612</c:v>
                </c:pt>
                <c:pt idx="6382" formatCode="m/d/yyyy\ h:mm">
                  <c:v>39839.458333327901</c:v>
                </c:pt>
                <c:pt idx="6383" formatCode="m/d/yyyy\ h:mm">
                  <c:v>39839.499999994543</c:v>
                </c:pt>
                <c:pt idx="6384" formatCode="m/d/yyyy\ h:mm">
                  <c:v>39839.541666661178</c:v>
                </c:pt>
                <c:pt idx="6385" formatCode="m/d/yyyy\ h:mm">
                  <c:v>39839.583333327886</c:v>
                </c:pt>
                <c:pt idx="6386" formatCode="m/d/yyyy\ h:mm">
                  <c:v>39839.624999994543</c:v>
                </c:pt>
                <c:pt idx="6387" formatCode="m/d/yyyy\ h:mm">
                  <c:v>39839.666666661178</c:v>
                </c:pt>
                <c:pt idx="6388" formatCode="m/d/yyyy\ h:mm">
                  <c:v>39839.708333327879</c:v>
                </c:pt>
                <c:pt idx="6389" formatCode="m/d/yyyy\ h:mm">
                  <c:v>39839.749999994543</c:v>
                </c:pt>
                <c:pt idx="6390" formatCode="m/d/yyyy\ h:mm">
                  <c:v>39839.791666661156</c:v>
                </c:pt>
                <c:pt idx="6391" formatCode="m/d/yyyy\ h:mm">
                  <c:v>39839.833333327872</c:v>
                </c:pt>
                <c:pt idx="6392" formatCode="m/d/yyyy\ h:mm">
                  <c:v>39839.87499999455</c:v>
                </c:pt>
                <c:pt idx="6393" formatCode="m/d/yyyy\ h:mm">
                  <c:v>39839.916666661185</c:v>
                </c:pt>
                <c:pt idx="6394" formatCode="m/d/yyyy\ h:mm">
                  <c:v>39839.958333327879</c:v>
                </c:pt>
                <c:pt idx="6395" formatCode="m/d/yyyy\ h:mm">
                  <c:v>39839.999999994528</c:v>
                </c:pt>
                <c:pt idx="6396" formatCode="m/d/yyyy\ h:mm">
                  <c:v>39840.041666661164</c:v>
                </c:pt>
                <c:pt idx="6397" formatCode="m/d/yyyy\ h:mm">
                  <c:v>39840.083333327842</c:v>
                </c:pt>
                <c:pt idx="6398" formatCode="m/d/yyyy\ h:mm">
                  <c:v>39840.124999994521</c:v>
                </c:pt>
                <c:pt idx="6399" formatCode="m/d/yyyy\ h:mm">
                  <c:v>39840.166666661156</c:v>
                </c:pt>
                <c:pt idx="6400" formatCode="m/d/yyyy\ h:mm">
                  <c:v>39840.208333327842</c:v>
                </c:pt>
                <c:pt idx="6401" formatCode="m/d/yyyy\ h:mm">
                  <c:v>39840.249999994499</c:v>
                </c:pt>
                <c:pt idx="6402" formatCode="m/d/yyyy\ h:mm">
                  <c:v>39840.291666661127</c:v>
                </c:pt>
                <c:pt idx="6403" formatCode="m/d/yyyy\ h:mm">
                  <c:v>39840.333333327842</c:v>
                </c:pt>
                <c:pt idx="6404" formatCode="m/d/yyyy\ h:mm">
                  <c:v>39840.374999994507</c:v>
                </c:pt>
                <c:pt idx="6405" formatCode="m/d/yyyy\ h:mm">
                  <c:v>39840.416666661156</c:v>
                </c:pt>
                <c:pt idx="6406" formatCode="m/d/yyyy\ h:mm">
                  <c:v>39840.45833332785</c:v>
                </c:pt>
                <c:pt idx="6407" formatCode="m/d/yyyy\ h:mm">
                  <c:v>39840.499999994492</c:v>
                </c:pt>
                <c:pt idx="6408" formatCode="m/d/yyyy\ h:mm">
                  <c:v>39840.541666661127</c:v>
                </c:pt>
                <c:pt idx="6409" formatCode="m/d/yyyy\ h:mm">
                  <c:v>39840.583333327813</c:v>
                </c:pt>
                <c:pt idx="6410" formatCode="m/d/yyyy\ h:mm">
                  <c:v>39840.624999994492</c:v>
                </c:pt>
                <c:pt idx="6411" formatCode="m/d/yyyy\ h:mm">
                  <c:v>39840.66666666112</c:v>
                </c:pt>
                <c:pt idx="6412" formatCode="m/d/yyyy\ h:mm">
                  <c:v>39840.708333327813</c:v>
                </c:pt>
                <c:pt idx="6413" formatCode="m/d/yyyy\ h:mm">
                  <c:v>39840.749999994485</c:v>
                </c:pt>
                <c:pt idx="6414" formatCode="m/d/yyyy\ h:mm">
                  <c:v>39840.791666661105</c:v>
                </c:pt>
                <c:pt idx="6415" formatCode="m/d/yyyy\ h:mm">
                  <c:v>39840.833333327799</c:v>
                </c:pt>
                <c:pt idx="6416" formatCode="m/d/yyyy\ h:mm">
                  <c:v>39840.874999994485</c:v>
                </c:pt>
                <c:pt idx="6417" formatCode="m/d/yyyy\ h:mm">
                  <c:v>39840.916666661127</c:v>
                </c:pt>
                <c:pt idx="6418" formatCode="m/d/yyyy\ h:mm">
                  <c:v>39840.958333327806</c:v>
                </c:pt>
                <c:pt idx="6419" formatCode="m/d/yyyy\ h:mm">
                  <c:v>39840.999999994463</c:v>
                </c:pt>
                <c:pt idx="6420" formatCode="m/d/yyyy\ h:mm">
                  <c:v>39841.041666661098</c:v>
                </c:pt>
                <c:pt idx="6421" formatCode="m/d/yyyy\ h:mm">
                  <c:v>39841.083333327791</c:v>
                </c:pt>
                <c:pt idx="6422" formatCode="m/d/yyyy\ h:mm">
                  <c:v>39841.124999994448</c:v>
                </c:pt>
                <c:pt idx="6423" formatCode="m/d/yyyy\ h:mm">
                  <c:v>39841.166666661084</c:v>
                </c:pt>
                <c:pt idx="6424" formatCode="m/d/yyyy\ h:mm">
                  <c:v>39841.208333327791</c:v>
                </c:pt>
                <c:pt idx="6425" formatCode="m/d/yyyy\ h:mm">
                  <c:v>39841.249999994441</c:v>
                </c:pt>
                <c:pt idx="6426" formatCode="m/d/yyyy\ h:mm">
                  <c:v>39841.291666661069</c:v>
                </c:pt>
                <c:pt idx="6427" formatCode="m/d/yyyy\ h:mm">
                  <c:v>39841.333333327784</c:v>
                </c:pt>
                <c:pt idx="6428" formatCode="m/d/yyyy\ h:mm">
                  <c:v>39841.374999994456</c:v>
                </c:pt>
                <c:pt idx="6429" formatCode="m/d/yyyy\ h:mm">
                  <c:v>39841.416666661084</c:v>
                </c:pt>
                <c:pt idx="6430" formatCode="m/d/yyyy\ h:mm">
                  <c:v>39841.458333327784</c:v>
                </c:pt>
                <c:pt idx="6431" formatCode="m/d/yyyy\ h:mm">
                  <c:v>39841.499999994441</c:v>
                </c:pt>
                <c:pt idx="6432" formatCode="m/d/yyyy\ h:mm">
                  <c:v>39841.541666661069</c:v>
                </c:pt>
                <c:pt idx="6433" formatCode="m/d/yyyy\ h:mm">
                  <c:v>39841.583333327762</c:v>
                </c:pt>
                <c:pt idx="6434" formatCode="m/d/yyyy\ h:mm">
                  <c:v>39841.624999994419</c:v>
                </c:pt>
                <c:pt idx="6435" formatCode="m/d/yyyy\ h:mm">
                  <c:v>39841.666666661069</c:v>
                </c:pt>
                <c:pt idx="6436" formatCode="m/d/yyyy\ h:mm">
                  <c:v>39841.708333327748</c:v>
                </c:pt>
                <c:pt idx="6437" formatCode="m/d/yyyy\ h:mm">
                  <c:v>39841.749999994412</c:v>
                </c:pt>
                <c:pt idx="6438" formatCode="m/d/yyyy\ h:mm">
                  <c:v>39841.79166666104</c:v>
                </c:pt>
                <c:pt idx="6439" formatCode="m/d/yyyy\ h:mm">
                  <c:v>39841.833333327741</c:v>
                </c:pt>
                <c:pt idx="6440" formatCode="m/d/yyyy\ h:mm">
                  <c:v>39841.874999994427</c:v>
                </c:pt>
                <c:pt idx="6441" formatCode="m/d/yyyy\ h:mm">
                  <c:v>39841.916666661054</c:v>
                </c:pt>
                <c:pt idx="6442" formatCode="m/d/yyyy\ h:mm">
                  <c:v>39841.958333327748</c:v>
                </c:pt>
                <c:pt idx="6443" formatCode="m/d/yyyy\ h:mm">
                  <c:v>39841.999999994398</c:v>
                </c:pt>
                <c:pt idx="6444" formatCode="m/d/yyyy\ h:mm">
                  <c:v>39842.041666661033</c:v>
                </c:pt>
                <c:pt idx="6445" formatCode="m/d/yyyy\ h:mm">
                  <c:v>39842.083333327733</c:v>
                </c:pt>
                <c:pt idx="6446" formatCode="m/d/yyyy\ h:mm">
                  <c:v>39842.12499999439</c:v>
                </c:pt>
                <c:pt idx="6447" formatCode="m/d/yyyy\ h:mm">
                  <c:v>39842.166666661033</c:v>
                </c:pt>
                <c:pt idx="6448" formatCode="m/d/yyyy\ h:mm">
                  <c:v>39842.208333327719</c:v>
                </c:pt>
                <c:pt idx="6449" formatCode="m/d/yyyy\ h:mm">
                  <c:v>39842.249999994383</c:v>
                </c:pt>
                <c:pt idx="6450" formatCode="m/d/yyyy\ h:mm">
                  <c:v>39842.291666661011</c:v>
                </c:pt>
                <c:pt idx="6451" formatCode="m/d/yyyy\ h:mm">
                  <c:v>39842.333333327711</c:v>
                </c:pt>
                <c:pt idx="6452" formatCode="m/d/yyyy\ h:mm">
                  <c:v>39842.374999994398</c:v>
                </c:pt>
                <c:pt idx="6453" formatCode="m/d/yyyy\ h:mm">
                  <c:v>39842.416666661025</c:v>
                </c:pt>
                <c:pt idx="6454" formatCode="m/d/yyyy\ h:mm">
                  <c:v>39842.458333327726</c:v>
                </c:pt>
                <c:pt idx="6455" formatCode="m/d/yyyy\ h:mm">
                  <c:v>39842.499999994368</c:v>
                </c:pt>
                <c:pt idx="6456" formatCode="m/d/yyyy\ h:mm">
                  <c:v>39842.541666661004</c:v>
                </c:pt>
                <c:pt idx="6457" formatCode="m/d/yyyy\ h:mm">
                  <c:v>39842.583333327697</c:v>
                </c:pt>
                <c:pt idx="6458" formatCode="m/d/yyyy\ h:mm">
                  <c:v>39842.624999994361</c:v>
                </c:pt>
                <c:pt idx="6459" formatCode="m/d/yyyy\ h:mm">
                  <c:v>39842.666666661004</c:v>
                </c:pt>
                <c:pt idx="6460" formatCode="m/d/yyyy\ h:mm">
                  <c:v>39842.70833332769</c:v>
                </c:pt>
                <c:pt idx="6461" formatCode="m/d/yyyy\ h:mm">
                  <c:v>39842.749999994361</c:v>
                </c:pt>
                <c:pt idx="6462" formatCode="m/d/yyyy\ h:mm">
                  <c:v>39842.791666660982</c:v>
                </c:pt>
                <c:pt idx="6463" formatCode="m/d/yyyy\ h:mm">
                  <c:v>39842.833333327682</c:v>
                </c:pt>
                <c:pt idx="6464" formatCode="m/d/yyyy\ h:mm">
                  <c:v>39842.874999994368</c:v>
                </c:pt>
                <c:pt idx="6465" formatCode="m/d/yyyy\ h:mm">
                  <c:v>39842.916666661004</c:v>
                </c:pt>
                <c:pt idx="6466" formatCode="m/d/yyyy\ h:mm">
                  <c:v>39842.958333327697</c:v>
                </c:pt>
                <c:pt idx="6467" formatCode="m/d/yyyy\ h:mm">
                  <c:v>39842.999999994339</c:v>
                </c:pt>
                <c:pt idx="6468" formatCode="m/d/yyyy\ h:mm">
                  <c:v>39843.041666660989</c:v>
                </c:pt>
                <c:pt idx="6469" formatCode="m/d/yyyy\ h:mm">
                  <c:v>39843.083333327668</c:v>
                </c:pt>
                <c:pt idx="6470" formatCode="m/d/yyyy\ h:mm">
                  <c:v>39843.124999994332</c:v>
                </c:pt>
                <c:pt idx="6471" formatCode="m/d/yyyy\ h:mm">
                  <c:v>39843.166666660982</c:v>
                </c:pt>
                <c:pt idx="6472" formatCode="m/d/yyyy\ h:mm">
                  <c:v>39843.208333327661</c:v>
                </c:pt>
                <c:pt idx="6473" formatCode="m/d/yyyy\ h:mm">
                  <c:v>39843.249999994332</c:v>
                </c:pt>
                <c:pt idx="6474" formatCode="m/d/yyyy\ h:mm">
                  <c:v>39843.291666660967</c:v>
                </c:pt>
                <c:pt idx="6475" formatCode="m/d/yyyy\ h:mm">
                  <c:v>39843.333333327653</c:v>
                </c:pt>
                <c:pt idx="6476" formatCode="m/d/yyyy\ h:mm">
                  <c:v>39843.374999994339</c:v>
                </c:pt>
                <c:pt idx="6477" formatCode="m/d/yyyy\ h:mm">
                  <c:v>39843.416666660982</c:v>
                </c:pt>
                <c:pt idx="6478" formatCode="m/d/yyyy\ h:mm">
                  <c:v>39843.458333327661</c:v>
                </c:pt>
                <c:pt idx="6479" formatCode="m/d/yyyy\ h:mm">
                  <c:v>39843.49999999431</c:v>
                </c:pt>
                <c:pt idx="6480" formatCode="m/d/yyyy\ h:mm">
                  <c:v>39843.541666660974</c:v>
                </c:pt>
                <c:pt idx="6481" formatCode="m/d/yyyy\ h:mm">
                  <c:v>39843.583333327639</c:v>
                </c:pt>
                <c:pt idx="6482" formatCode="m/d/yyyy\ h:mm">
                  <c:v>39843.624999994303</c:v>
                </c:pt>
                <c:pt idx="6483" formatCode="m/d/yyyy\ h:mm">
                  <c:v>39843.666666660953</c:v>
                </c:pt>
                <c:pt idx="6484" formatCode="m/d/yyyy\ h:mm">
                  <c:v>39843.708333327631</c:v>
                </c:pt>
                <c:pt idx="6485" formatCode="m/d/yyyy\ h:mm">
                  <c:v>39843.749999994296</c:v>
                </c:pt>
                <c:pt idx="6486" formatCode="m/d/yyyy\ h:mm">
                  <c:v>39843.791666660931</c:v>
                </c:pt>
                <c:pt idx="6487" formatCode="m/d/yyyy\ h:mm">
                  <c:v>39843.833333327631</c:v>
                </c:pt>
                <c:pt idx="6488" formatCode="m/d/yyyy\ h:mm">
                  <c:v>39843.874999994303</c:v>
                </c:pt>
                <c:pt idx="6489" formatCode="m/d/yyyy\ h:mm">
                  <c:v>39843.916666660953</c:v>
                </c:pt>
                <c:pt idx="6490" formatCode="m/d/yyyy\ h:mm">
                  <c:v>39843.958333327639</c:v>
                </c:pt>
                <c:pt idx="6491" formatCode="m/d/yyyy\ h:mm">
                  <c:v>39843.999999994281</c:v>
                </c:pt>
                <c:pt idx="6492" formatCode="m/d/yyyy\ h:mm">
                  <c:v>39844.041666660931</c:v>
                </c:pt>
                <c:pt idx="6493" formatCode="m/d/yyyy\ h:mm">
                  <c:v>39844.08333332761</c:v>
                </c:pt>
                <c:pt idx="6494" formatCode="m/d/yyyy\ h:mm">
                  <c:v>39844.124999994281</c:v>
                </c:pt>
                <c:pt idx="6495" formatCode="m/d/yyyy\ h:mm">
                  <c:v>39844.166666660924</c:v>
                </c:pt>
                <c:pt idx="6496" formatCode="m/d/yyyy\ h:mm">
                  <c:v>39844.208333327602</c:v>
                </c:pt>
                <c:pt idx="6497" formatCode="m/d/yyyy\ h:mm">
                  <c:v>39844.249999994267</c:v>
                </c:pt>
                <c:pt idx="6498" formatCode="m/d/yyyy\ h:mm">
                  <c:v>39844.291666660902</c:v>
                </c:pt>
                <c:pt idx="6499" formatCode="m/d/yyyy\ h:mm">
                  <c:v>39844.333333327602</c:v>
                </c:pt>
                <c:pt idx="6500" formatCode="m/d/yyyy\ h:mm">
                  <c:v>39844.374999994274</c:v>
                </c:pt>
                <c:pt idx="6501" formatCode="m/d/yyyy\ h:mm">
                  <c:v>39844.416666660931</c:v>
                </c:pt>
                <c:pt idx="6502" formatCode="m/d/yyyy\ h:mm">
                  <c:v>39844.45833332761</c:v>
                </c:pt>
                <c:pt idx="6503" formatCode="m/d/yyyy\ h:mm">
                  <c:v>39844.499999994252</c:v>
                </c:pt>
                <c:pt idx="6504" formatCode="m/d/yyyy\ h:mm">
                  <c:v>39844.541666660902</c:v>
                </c:pt>
                <c:pt idx="6505" formatCode="m/d/yyyy\ h:mm">
                  <c:v>39844.583333327595</c:v>
                </c:pt>
                <c:pt idx="6506" formatCode="m/d/yyyy\ h:mm">
                  <c:v>39844.624999994245</c:v>
                </c:pt>
                <c:pt idx="6507" formatCode="m/d/yyyy\ h:mm">
                  <c:v>39844.666666660894</c:v>
                </c:pt>
                <c:pt idx="6508" formatCode="m/d/yyyy\ h:mm">
                  <c:v>39844.708333327588</c:v>
                </c:pt>
                <c:pt idx="6509" formatCode="m/d/yyyy\ h:mm">
                  <c:v>39844.749999994237</c:v>
                </c:pt>
                <c:pt idx="6510" formatCode="m/d/yyyy\ h:mm">
                  <c:v>39844.791666660873</c:v>
                </c:pt>
                <c:pt idx="6511" formatCode="m/d/yyyy\ h:mm">
                  <c:v>39844.83333332758</c:v>
                </c:pt>
                <c:pt idx="6512" formatCode="m/d/yyyy\ h:mm">
                  <c:v>39844.874999994245</c:v>
                </c:pt>
                <c:pt idx="6513" formatCode="m/d/yyyy\ h:mm">
                  <c:v>39844.916666660894</c:v>
                </c:pt>
                <c:pt idx="6514" formatCode="m/d/yyyy\ h:mm">
                  <c:v>39844.958333327588</c:v>
                </c:pt>
                <c:pt idx="6515" formatCode="m/d/yyyy\ h:mm">
                  <c:v>39844.999999994223</c:v>
                </c:pt>
                <c:pt idx="6516" formatCode="m/d/yyyy\ h:mm">
                  <c:v>39845.041666660873</c:v>
                </c:pt>
                <c:pt idx="6517" formatCode="m/d/yyyy\ h:mm">
                  <c:v>39845.083333327566</c:v>
                </c:pt>
                <c:pt idx="6518" formatCode="m/d/yyyy\ h:mm">
                  <c:v>39845.124999994216</c:v>
                </c:pt>
                <c:pt idx="6519" formatCode="m/d/yyyy\ h:mm">
                  <c:v>39845.166666660865</c:v>
                </c:pt>
                <c:pt idx="6520" formatCode="m/d/yyyy\ h:mm">
                  <c:v>39845.208333327559</c:v>
                </c:pt>
                <c:pt idx="6521" formatCode="m/d/yyyy\ h:mm">
                  <c:v>39845.249999994208</c:v>
                </c:pt>
                <c:pt idx="6522" formatCode="m/d/yyyy\ h:mm">
                  <c:v>39845.291666660843</c:v>
                </c:pt>
                <c:pt idx="6523" formatCode="m/d/yyyy\ h:mm">
                  <c:v>39845.333333327551</c:v>
                </c:pt>
                <c:pt idx="6524" formatCode="m/d/yyyy\ h:mm">
                  <c:v>39845.374999994216</c:v>
                </c:pt>
                <c:pt idx="6525" formatCode="m/d/yyyy\ h:mm">
                  <c:v>39845.416666660865</c:v>
                </c:pt>
                <c:pt idx="6526" formatCode="m/d/yyyy\ h:mm">
                  <c:v>39845.458333327559</c:v>
                </c:pt>
                <c:pt idx="6527" formatCode="m/d/yyyy\ h:mm">
                  <c:v>39845.499999994201</c:v>
                </c:pt>
                <c:pt idx="6528" formatCode="m/d/yyyy\ h:mm">
                  <c:v>39845.541666660843</c:v>
                </c:pt>
                <c:pt idx="6529" formatCode="m/d/yyyy\ h:mm">
                  <c:v>39845.583333327537</c:v>
                </c:pt>
                <c:pt idx="6530" formatCode="m/d/yyyy\ h:mm">
                  <c:v>39845.624999994201</c:v>
                </c:pt>
                <c:pt idx="6531" formatCode="m/d/yyyy\ h:mm">
                  <c:v>39845.666666660829</c:v>
                </c:pt>
                <c:pt idx="6532" formatCode="m/d/yyyy\ h:mm">
                  <c:v>39845.70833332753</c:v>
                </c:pt>
                <c:pt idx="6533" formatCode="m/d/yyyy\ h:mm">
                  <c:v>39845.749999994194</c:v>
                </c:pt>
                <c:pt idx="6534" formatCode="m/d/yyyy\ h:mm">
                  <c:v>39845.791666660807</c:v>
                </c:pt>
                <c:pt idx="6535" formatCode="m/d/yyyy\ h:mm">
                  <c:v>39845.833333327522</c:v>
                </c:pt>
                <c:pt idx="6536" formatCode="m/d/yyyy\ h:mm">
                  <c:v>39845.874999994201</c:v>
                </c:pt>
                <c:pt idx="6537" formatCode="m/d/yyyy\ h:mm">
                  <c:v>39845.916666660836</c:v>
                </c:pt>
                <c:pt idx="6538" formatCode="m/d/yyyy\ h:mm">
                  <c:v>39845.95833332753</c:v>
                </c:pt>
                <c:pt idx="6539" formatCode="m/d/yyyy\ h:mm">
                  <c:v>39845.999999994179</c:v>
                </c:pt>
                <c:pt idx="6540" formatCode="m/d/yyyy\ h:mm">
                  <c:v>39846.041666660814</c:v>
                </c:pt>
                <c:pt idx="6541" formatCode="m/d/yyyy\ h:mm">
                  <c:v>39846.083333327493</c:v>
                </c:pt>
                <c:pt idx="6542" formatCode="m/d/yyyy\ h:mm">
                  <c:v>39846.124999994172</c:v>
                </c:pt>
                <c:pt idx="6543" formatCode="m/d/yyyy\ h:mm">
                  <c:v>39846.166666660807</c:v>
                </c:pt>
                <c:pt idx="6544" formatCode="m/d/yyyy\ h:mm">
                  <c:v>39846.208333327493</c:v>
                </c:pt>
                <c:pt idx="6545" formatCode="m/d/yyyy\ h:mm">
                  <c:v>39846.249999994165</c:v>
                </c:pt>
                <c:pt idx="6546" formatCode="m/d/yyyy\ h:mm">
                  <c:v>39846.291666660785</c:v>
                </c:pt>
                <c:pt idx="6547" formatCode="m/d/yyyy\ h:mm">
                  <c:v>39846.333333327493</c:v>
                </c:pt>
                <c:pt idx="6548" formatCode="m/d/yyyy\ h:mm">
                  <c:v>39846.374999994165</c:v>
                </c:pt>
                <c:pt idx="6549" formatCode="m/d/yyyy\ h:mm">
                  <c:v>39846.416666660807</c:v>
                </c:pt>
                <c:pt idx="6550" formatCode="m/d/yyyy\ h:mm">
                  <c:v>39846.4583333275</c:v>
                </c:pt>
                <c:pt idx="6551" formatCode="m/d/yyyy\ h:mm">
                  <c:v>39846.499999994143</c:v>
                </c:pt>
                <c:pt idx="6552" formatCode="m/d/yyyy\ h:mm">
                  <c:v>39846.541666660778</c:v>
                </c:pt>
                <c:pt idx="6553" formatCode="m/d/yyyy\ h:mm">
                  <c:v>39846.583333327479</c:v>
                </c:pt>
                <c:pt idx="6554" formatCode="m/d/yyyy\ h:mm">
                  <c:v>39846.624999994143</c:v>
                </c:pt>
                <c:pt idx="6555" formatCode="m/d/yyyy\ h:mm">
                  <c:v>39846.666666660771</c:v>
                </c:pt>
                <c:pt idx="6556" formatCode="m/d/yyyy\ h:mm">
                  <c:v>39846.708333327471</c:v>
                </c:pt>
                <c:pt idx="6557" formatCode="m/d/yyyy\ h:mm">
                  <c:v>39846.749999994136</c:v>
                </c:pt>
                <c:pt idx="6558" formatCode="m/d/yyyy\ h:mm">
                  <c:v>39846.791666660756</c:v>
                </c:pt>
                <c:pt idx="6559" formatCode="m/d/yyyy\ h:mm">
                  <c:v>39846.833333327464</c:v>
                </c:pt>
                <c:pt idx="6560" formatCode="m/d/yyyy\ h:mm">
                  <c:v>39846.874999994143</c:v>
                </c:pt>
                <c:pt idx="6561" formatCode="m/d/yyyy\ h:mm">
                  <c:v>39846.916666660778</c:v>
                </c:pt>
                <c:pt idx="6562" formatCode="m/d/yyyy\ h:mm">
                  <c:v>39846.958333327464</c:v>
                </c:pt>
                <c:pt idx="6563" formatCode="m/d/yyyy\ h:mm">
                  <c:v>39846.999999994121</c:v>
                </c:pt>
                <c:pt idx="6564" formatCode="m/d/yyyy\ h:mm">
                  <c:v>39847.041666660749</c:v>
                </c:pt>
                <c:pt idx="6565" formatCode="m/d/yyyy\ h:mm">
                  <c:v>39847.083333327442</c:v>
                </c:pt>
                <c:pt idx="6566" formatCode="m/d/yyyy\ h:mm">
                  <c:v>39847.124999994099</c:v>
                </c:pt>
                <c:pt idx="6567" formatCode="m/d/yyyy\ h:mm">
                  <c:v>39847.166666660734</c:v>
                </c:pt>
                <c:pt idx="6568" formatCode="m/d/yyyy\ h:mm">
                  <c:v>39847.208333327442</c:v>
                </c:pt>
                <c:pt idx="6569" formatCode="m/d/yyyy\ h:mm">
                  <c:v>39847.249999994092</c:v>
                </c:pt>
                <c:pt idx="6570" formatCode="m/d/yyyy\ h:mm">
                  <c:v>39847.29166666072</c:v>
                </c:pt>
                <c:pt idx="6571" formatCode="m/d/yyyy\ h:mm">
                  <c:v>39847.333333327435</c:v>
                </c:pt>
                <c:pt idx="6572" formatCode="m/d/yyyy\ h:mm">
                  <c:v>39847.374999994106</c:v>
                </c:pt>
                <c:pt idx="6573" formatCode="m/d/yyyy\ h:mm">
                  <c:v>39847.416666660734</c:v>
                </c:pt>
                <c:pt idx="6574" formatCode="m/d/yyyy\ h:mm">
                  <c:v>39847.458333327435</c:v>
                </c:pt>
                <c:pt idx="6575" formatCode="m/d/yyyy\ h:mm">
                  <c:v>39847.499999994092</c:v>
                </c:pt>
                <c:pt idx="6576" formatCode="m/d/yyyy\ h:mm">
                  <c:v>39847.54166666072</c:v>
                </c:pt>
                <c:pt idx="6577" formatCode="m/d/yyyy\ h:mm">
                  <c:v>39847.583333327413</c:v>
                </c:pt>
                <c:pt idx="6578" formatCode="m/d/yyyy\ h:mm">
                  <c:v>39847.624999994085</c:v>
                </c:pt>
                <c:pt idx="6579" formatCode="m/d/yyyy\ h:mm">
                  <c:v>39847.66666666072</c:v>
                </c:pt>
                <c:pt idx="6580" formatCode="m/d/yyyy\ h:mm">
                  <c:v>39847.708333327399</c:v>
                </c:pt>
                <c:pt idx="6581" formatCode="m/d/yyyy\ h:mm">
                  <c:v>39847.749999994063</c:v>
                </c:pt>
                <c:pt idx="6582" formatCode="m/d/yyyy\ h:mm">
                  <c:v>39847.791666660691</c:v>
                </c:pt>
                <c:pt idx="6583" formatCode="m/d/yyyy\ h:mm">
                  <c:v>39847.833333327391</c:v>
                </c:pt>
                <c:pt idx="6584" formatCode="m/d/yyyy\ h:mm">
                  <c:v>39847.874999994085</c:v>
                </c:pt>
                <c:pt idx="6585" formatCode="m/d/yyyy\ h:mm">
                  <c:v>39847.91666666072</c:v>
                </c:pt>
                <c:pt idx="6586" formatCode="m/d/yyyy\ h:mm">
                  <c:v>39847.958333327406</c:v>
                </c:pt>
                <c:pt idx="6587" formatCode="m/d/yyyy\ h:mm">
                  <c:v>39847.999999994048</c:v>
                </c:pt>
                <c:pt idx="6588" formatCode="m/d/yyyy\ h:mm">
                  <c:v>39848.041666660683</c:v>
                </c:pt>
                <c:pt idx="6589" formatCode="m/d/yyyy\ h:mm">
                  <c:v>39848.083333327391</c:v>
                </c:pt>
                <c:pt idx="6590" formatCode="m/d/yyyy\ h:mm">
                  <c:v>39848.124999994041</c:v>
                </c:pt>
                <c:pt idx="6591" formatCode="m/d/yyyy\ h:mm">
                  <c:v>39848.166666660683</c:v>
                </c:pt>
                <c:pt idx="6592" formatCode="m/d/yyyy\ h:mm">
                  <c:v>39848.208333327369</c:v>
                </c:pt>
                <c:pt idx="6593" formatCode="m/d/yyyy\ h:mm">
                  <c:v>39848.249999994041</c:v>
                </c:pt>
                <c:pt idx="6594" formatCode="m/d/yyyy\ h:mm">
                  <c:v>39848.291666660662</c:v>
                </c:pt>
                <c:pt idx="6595" formatCode="m/d/yyyy\ h:mm">
                  <c:v>39848.333333327362</c:v>
                </c:pt>
                <c:pt idx="6596" formatCode="m/d/yyyy\ h:mm">
                  <c:v>39848.374999994048</c:v>
                </c:pt>
                <c:pt idx="6597" formatCode="m/d/yyyy\ h:mm">
                  <c:v>39848.416666660676</c:v>
                </c:pt>
                <c:pt idx="6598" formatCode="m/d/yyyy\ h:mm">
                  <c:v>39848.458333327377</c:v>
                </c:pt>
                <c:pt idx="6599" formatCode="m/d/yyyy\ h:mm">
                  <c:v>39848.499999994019</c:v>
                </c:pt>
                <c:pt idx="6600" formatCode="m/d/yyyy\ h:mm">
                  <c:v>39848.541666660654</c:v>
                </c:pt>
                <c:pt idx="6601" formatCode="m/d/yyyy\ h:mm">
                  <c:v>39848.583333327348</c:v>
                </c:pt>
                <c:pt idx="6602" formatCode="m/d/yyyy\ h:mm">
                  <c:v>39848.624999994012</c:v>
                </c:pt>
                <c:pt idx="6603" formatCode="m/d/yyyy\ h:mm">
                  <c:v>39848.666666660654</c:v>
                </c:pt>
                <c:pt idx="6604" formatCode="m/d/yyyy\ h:mm">
                  <c:v>39848.70833332734</c:v>
                </c:pt>
                <c:pt idx="6605" formatCode="m/d/yyyy\ h:mm">
                  <c:v>39848.749999994012</c:v>
                </c:pt>
                <c:pt idx="6606" formatCode="m/d/yyyy\ h:mm">
                  <c:v>39848.791666660625</c:v>
                </c:pt>
                <c:pt idx="6607" formatCode="m/d/yyyy\ h:mm">
                  <c:v>39848.833333327333</c:v>
                </c:pt>
                <c:pt idx="6608" formatCode="m/d/yyyy\ h:mm">
                  <c:v>39848.874999994019</c:v>
                </c:pt>
                <c:pt idx="6609" formatCode="m/d/yyyy\ h:mm">
                  <c:v>39848.916666660654</c:v>
                </c:pt>
                <c:pt idx="6610" formatCode="m/d/yyyy\ h:mm">
                  <c:v>39848.958333327348</c:v>
                </c:pt>
                <c:pt idx="6611" formatCode="m/d/yyyy\ h:mm">
                  <c:v>39848.99999999399</c:v>
                </c:pt>
                <c:pt idx="6612" formatCode="m/d/yyyy\ h:mm">
                  <c:v>39849.041666660632</c:v>
                </c:pt>
                <c:pt idx="6613" formatCode="m/d/yyyy\ h:mm">
                  <c:v>39849.083333327319</c:v>
                </c:pt>
                <c:pt idx="6614" formatCode="m/d/yyyy\ h:mm">
                  <c:v>39849.124999993983</c:v>
                </c:pt>
                <c:pt idx="6615" formatCode="m/d/yyyy\ h:mm">
                  <c:v>39849.166666660618</c:v>
                </c:pt>
                <c:pt idx="6616" formatCode="m/d/yyyy\ h:mm">
                  <c:v>39849.208333327311</c:v>
                </c:pt>
                <c:pt idx="6617" formatCode="m/d/yyyy\ h:mm">
                  <c:v>39849.249999993983</c:v>
                </c:pt>
                <c:pt idx="6618" formatCode="m/d/yyyy\ h:mm">
                  <c:v>39849.291666660596</c:v>
                </c:pt>
                <c:pt idx="6619" formatCode="m/d/yyyy\ h:mm">
                  <c:v>39849.333333327311</c:v>
                </c:pt>
                <c:pt idx="6620" formatCode="m/d/yyyy\ h:mm">
                  <c:v>39849.37499999399</c:v>
                </c:pt>
                <c:pt idx="6621" formatCode="m/d/yyyy\ h:mm">
                  <c:v>39849.416666660625</c:v>
                </c:pt>
                <c:pt idx="6622" formatCode="m/d/yyyy\ h:mm">
                  <c:v>39849.458333327319</c:v>
                </c:pt>
                <c:pt idx="6623" formatCode="m/d/yyyy\ h:mm">
                  <c:v>39849.499999993961</c:v>
                </c:pt>
                <c:pt idx="6624" formatCode="m/d/yyyy\ h:mm">
                  <c:v>39849.541666660603</c:v>
                </c:pt>
                <c:pt idx="6625" formatCode="m/d/yyyy\ h:mm">
                  <c:v>39849.583333327289</c:v>
                </c:pt>
                <c:pt idx="6626" formatCode="m/d/yyyy\ h:mm">
                  <c:v>39849.624999993961</c:v>
                </c:pt>
                <c:pt idx="6627" formatCode="m/d/yyyy\ h:mm">
                  <c:v>39849.666666660589</c:v>
                </c:pt>
                <c:pt idx="6628" formatCode="m/d/yyyy\ h:mm">
                  <c:v>39849.708333327282</c:v>
                </c:pt>
                <c:pt idx="6629" formatCode="m/d/yyyy\ h:mm">
                  <c:v>39849.749999993946</c:v>
                </c:pt>
                <c:pt idx="6630" formatCode="m/d/yyyy\ h:mm">
                  <c:v>39849.791666660574</c:v>
                </c:pt>
                <c:pt idx="6631" formatCode="m/d/yyyy\ h:mm">
                  <c:v>39849.833333327282</c:v>
                </c:pt>
                <c:pt idx="6632" formatCode="m/d/yyyy\ h:mm">
                  <c:v>39849.874999993954</c:v>
                </c:pt>
                <c:pt idx="6633" formatCode="m/d/yyyy\ h:mm">
                  <c:v>39849.916666660596</c:v>
                </c:pt>
                <c:pt idx="6634" formatCode="m/d/yyyy\ h:mm">
                  <c:v>39849.958333327289</c:v>
                </c:pt>
                <c:pt idx="6635" formatCode="m/d/yyyy\ h:mm">
                  <c:v>39849.999999993932</c:v>
                </c:pt>
                <c:pt idx="6636" formatCode="m/d/yyyy\ h:mm">
                  <c:v>39850.041666660582</c:v>
                </c:pt>
                <c:pt idx="6637" formatCode="m/d/yyyy\ h:mm">
                  <c:v>39850.08333332726</c:v>
                </c:pt>
                <c:pt idx="6638" formatCode="m/d/yyyy\ h:mm">
                  <c:v>39850.124999993932</c:v>
                </c:pt>
                <c:pt idx="6639" formatCode="m/d/yyyy\ h:mm">
                  <c:v>39850.166666660574</c:v>
                </c:pt>
                <c:pt idx="6640" formatCode="m/d/yyyy\ h:mm">
                  <c:v>39850.208333327253</c:v>
                </c:pt>
                <c:pt idx="6641" formatCode="m/d/yyyy\ h:mm">
                  <c:v>39850.249999993917</c:v>
                </c:pt>
                <c:pt idx="6642" formatCode="m/d/yyyy\ h:mm">
                  <c:v>39850.291666660552</c:v>
                </c:pt>
                <c:pt idx="6643" formatCode="m/d/yyyy\ h:mm">
                  <c:v>39850.333333327246</c:v>
                </c:pt>
                <c:pt idx="6644" formatCode="m/d/yyyy\ h:mm">
                  <c:v>39850.374999993925</c:v>
                </c:pt>
                <c:pt idx="6645" formatCode="m/d/yyyy\ h:mm">
                  <c:v>39850.416666660582</c:v>
                </c:pt>
                <c:pt idx="6646" formatCode="m/d/yyyy\ h:mm">
                  <c:v>39850.458333327253</c:v>
                </c:pt>
                <c:pt idx="6647" formatCode="m/d/yyyy\ h:mm">
                  <c:v>39850.499999993903</c:v>
                </c:pt>
                <c:pt idx="6648" formatCode="m/d/yyyy\ h:mm">
                  <c:v>39850.541666660552</c:v>
                </c:pt>
                <c:pt idx="6649" formatCode="m/d/yyyy\ h:mm">
                  <c:v>39850.583333327231</c:v>
                </c:pt>
                <c:pt idx="6650" formatCode="m/d/yyyy\ h:mm">
                  <c:v>39850.624999993895</c:v>
                </c:pt>
                <c:pt idx="6651" formatCode="m/d/yyyy\ h:mm">
                  <c:v>39850.666666660545</c:v>
                </c:pt>
                <c:pt idx="6652" formatCode="m/d/yyyy\ h:mm">
                  <c:v>39850.708333327231</c:v>
                </c:pt>
                <c:pt idx="6653" formatCode="m/d/yyyy\ h:mm">
                  <c:v>39850.749999993888</c:v>
                </c:pt>
                <c:pt idx="6654" formatCode="m/d/yyyy\ h:mm">
                  <c:v>39850.791666660523</c:v>
                </c:pt>
                <c:pt idx="6655" formatCode="m/d/yyyy\ h:mm">
                  <c:v>39850.833333327217</c:v>
                </c:pt>
                <c:pt idx="6656" formatCode="m/d/yyyy\ h:mm">
                  <c:v>39850.874999993895</c:v>
                </c:pt>
                <c:pt idx="6657" formatCode="m/d/yyyy\ h:mm">
                  <c:v>39850.916666660545</c:v>
                </c:pt>
                <c:pt idx="6658" formatCode="m/d/yyyy\ h:mm">
                  <c:v>39850.958333327224</c:v>
                </c:pt>
                <c:pt idx="6659" formatCode="m/d/yyyy\ h:mm">
                  <c:v>39850.999999993881</c:v>
                </c:pt>
                <c:pt idx="6660" formatCode="m/d/yyyy\ h:mm">
                  <c:v>39851.041666660523</c:v>
                </c:pt>
                <c:pt idx="6661" formatCode="m/d/yyyy\ h:mm">
                  <c:v>39851.083333327202</c:v>
                </c:pt>
                <c:pt idx="6662" formatCode="m/d/yyyy\ h:mm">
                  <c:v>39851.124999993866</c:v>
                </c:pt>
                <c:pt idx="6663" formatCode="m/d/yyyy\ h:mm">
                  <c:v>39851.166666660516</c:v>
                </c:pt>
                <c:pt idx="6664" formatCode="m/d/yyyy\ h:mm">
                  <c:v>39851.208333327202</c:v>
                </c:pt>
                <c:pt idx="6665" formatCode="m/d/yyyy\ h:mm">
                  <c:v>39851.249999993859</c:v>
                </c:pt>
                <c:pt idx="6666" formatCode="m/d/yyyy\ h:mm">
                  <c:v>39851.291666660494</c:v>
                </c:pt>
                <c:pt idx="6667" formatCode="m/d/yyyy\ h:mm">
                  <c:v>39851.333333327202</c:v>
                </c:pt>
                <c:pt idx="6668" formatCode="m/d/yyyy\ h:mm">
                  <c:v>39851.374999993866</c:v>
                </c:pt>
                <c:pt idx="6669" formatCode="m/d/yyyy\ h:mm">
                  <c:v>39851.416666660516</c:v>
                </c:pt>
                <c:pt idx="6670" formatCode="m/d/yyyy\ h:mm">
                  <c:v>39851.458333327209</c:v>
                </c:pt>
                <c:pt idx="6671" formatCode="m/d/yyyy\ h:mm">
                  <c:v>39851.499999993845</c:v>
                </c:pt>
                <c:pt idx="6672" formatCode="m/d/yyyy\ h:mm">
                  <c:v>39851.541666660494</c:v>
                </c:pt>
                <c:pt idx="6673" formatCode="m/d/yyyy\ h:mm">
                  <c:v>39851.583333327188</c:v>
                </c:pt>
                <c:pt idx="6674" formatCode="m/d/yyyy\ h:mm">
                  <c:v>39851.624999993837</c:v>
                </c:pt>
                <c:pt idx="6675" formatCode="m/d/yyyy\ h:mm">
                  <c:v>39851.666666660487</c:v>
                </c:pt>
                <c:pt idx="6676" formatCode="m/d/yyyy\ h:mm">
                  <c:v>39851.70833332718</c:v>
                </c:pt>
                <c:pt idx="6677" formatCode="m/d/yyyy\ h:mm">
                  <c:v>39851.74999999383</c:v>
                </c:pt>
                <c:pt idx="6678" formatCode="m/d/yyyy\ h:mm">
                  <c:v>39851.791666660465</c:v>
                </c:pt>
                <c:pt idx="6679" formatCode="m/d/yyyy\ h:mm">
                  <c:v>39851.833333327173</c:v>
                </c:pt>
                <c:pt idx="6680" formatCode="m/d/yyyy\ h:mm">
                  <c:v>39851.874999993837</c:v>
                </c:pt>
                <c:pt idx="6681" formatCode="m/d/yyyy\ h:mm">
                  <c:v>39851.916666660487</c:v>
                </c:pt>
                <c:pt idx="6682" formatCode="m/d/yyyy\ h:mm">
                  <c:v>39851.95833332718</c:v>
                </c:pt>
                <c:pt idx="6683" formatCode="m/d/yyyy\ h:mm">
                  <c:v>39851.999999993815</c:v>
                </c:pt>
                <c:pt idx="6684" formatCode="m/d/yyyy\ h:mm">
                  <c:v>39852.041666660465</c:v>
                </c:pt>
                <c:pt idx="6685" formatCode="m/d/yyyy\ h:mm">
                  <c:v>39852.083333327158</c:v>
                </c:pt>
                <c:pt idx="6686" formatCode="m/d/yyyy\ h:mm">
                  <c:v>39852.124999993808</c:v>
                </c:pt>
                <c:pt idx="6687" formatCode="m/d/yyyy\ h:mm">
                  <c:v>39852.166666660458</c:v>
                </c:pt>
                <c:pt idx="6688" formatCode="m/d/yyyy\ h:mm">
                  <c:v>39852.208333327151</c:v>
                </c:pt>
                <c:pt idx="6689" formatCode="m/d/yyyy\ h:mm">
                  <c:v>39852.249999993801</c:v>
                </c:pt>
                <c:pt idx="6690" formatCode="m/d/yyyy\ h:mm">
                  <c:v>39852.291666660436</c:v>
                </c:pt>
                <c:pt idx="6691" formatCode="m/d/yyyy\ h:mm">
                  <c:v>39852.333333327144</c:v>
                </c:pt>
                <c:pt idx="6692" formatCode="m/d/yyyy\ h:mm">
                  <c:v>39852.374999993808</c:v>
                </c:pt>
                <c:pt idx="6693" formatCode="m/d/yyyy\ h:mm">
                  <c:v>39852.416666660458</c:v>
                </c:pt>
                <c:pt idx="6694" formatCode="m/d/yyyy\ h:mm">
                  <c:v>39852.458333327151</c:v>
                </c:pt>
                <c:pt idx="6695" formatCode="m/d/yyyy\ h:mm">
                  <c:v>39852.499999993786</c:v>
                </c:pt>
                <c:pt idx="6696" formatCode="m/d/yyyy\ h:mm">
                  <c:v>39852.541666660429</c:v>
                </c:pt>
                <c:pt idx="6697" formatCode="m/d/yyyy\ h:mm">
                  <c:v>39852.583333327129</c:v>
                </c:pt>
                <c:pt idx="6698" formatCode="m/d/yyyy\ h:mm">
                  <c:v>39852.624999993779</c:v>
                </c:pt>
                <c:pt idx="6699" formatCode="m/d/yyyy\ h:mm">
                  <c:v>39852.666666660421</c:v>
                </c:pt>
                <c:pt idx="6700" formatCode="m/d/yyyy\ h:mm">
                  <c:v>39852.708333327122</c:v>
                </c:pt>
                <c:pt idx="6701" formatCode="m/d/yyyy\ h:mm">
                  <c:v>39852.749999993772</c:v>
                </c:pt>
                <c:pt idx="6702" formatCode="m/d/yyyy\ h:mm">
                  <c:v>39852.791666660407</c:v>
                </c:pt>
                <c:pt idx="6703" formatCode="m/d/yyyy\ h:mm">
                  <c:v>39852.833333327115</c:v>
                </c:pt>
                <c:pt idx="6704" formatCode="m/d/yyyy\ h:mm">
                  <c:v>39852.874999993779</c:v>
                </c:pt>
                <c:pt idx="6705" formatCode="m/d/yyyy\ h:mm">
                  <c:v>39852.916666660429</c:v>
                </c:pt>
                <c:pt idx="6706" formatCode="m/d/yyyy\ h:mm">
                  <c:v>39852.958333327115</c:v>
                </c:pt>
                <c:pt idx="6707" formatCode="m/d/yyyy\ h:mm">
                  <c:v>39852.999999993757</c:v>
                </c:pt>
                <c:pt idx="6708" formatCode="m/d/yyyy\ h:mm">
                  <c:v>39853.041666660407</c:v>
                </c:pt>
                <c:pt idx="6709" formatCode="m/d/yyyy\ h:mm">
                  <c:v>39853.083333327093</c:v>
                </c:pt>
                <c:pt idx="6710" formatCode="m/d/yyyy\ h:mm">
                  <c:v>39853.12499999375</c:v>
                </c:pt>
                <c:pt idx="6711" formatCode="m/d/yyyy\ h:mm">
                  <c:v>39853.1666666604</c:v>
                </c:pt>
                <c:pt idx="6712" formatCode="m/d/yyyy\ h:mm">
                  <c:v>39853.208333327093</c:v>
                </c:pt>
                <c:pt idx="6713" formatCode="m/d/yyyy\ h:mm">
                  <c:v>39853.249999993735</c:v>
                </c:pt>
                <c:pt idx="6714" formatCode="m/d/yyyy\ h:mm">
                  <c:v>39853.291666660371</c:v>
                </c:pt>
                <c:pt idx="6715" formatCode="m/d/yyyy\ h:mm">
                  <c:v>39853.333333327086</c:v>
                </c:pt>
                <c:pt idx="6716" formatCode="m/d/yyyy\ h:mm">
                  <c:v>39853.374999993743</c:v>
                </c:pt>
                <c:pt idx="6717" formatCode="m/d/yyyy\ h:mm">
                  <c:v>39853.4166666604</c:v>
                </c:pt>
                <c:pt idx="6718" formatCode="m/d/yyyy\ h:mm">
                  <c:v>39853.458333327093</c:v>
                </c:pt>
                <c:pt idx="6719" formatCode="m/d/yyyy\ h:mm">
                  <c:v>39853.499999993728</c:v>
                </c:pt>
                <c:pt idx="6720" formatCode="m/d/yyyy\ h:mm">
                  <c:v>39853.541666660371</c:v>
                </c:pt>
                <c:pt idx="6721" formatCode="m/d/yyyy\ h:mm">
                  <c:v>39853.583333327071</c:v>
                </c:pt>
                <c:pt idx="6722" formatCode="m/d/yyyy\ h:mm">
                  <c:v>39853.624999993721</c:v>
                </c:pt>
                <c:pt idx="6723" formatCode="m/d/yyyy\ h:mm">
                  <c:v>39853.666666660371</c:v>
                </c:pt>
                <c:pt idx="6724" formatCode="m/d/yyyy\ h:mm">
                  <c:v>39853.708333327049</c:v>
                </c:pt>
                <c:pt idx="6725" formatCode="m/d/yyyy\ h:mm">
                  <c:v>39853.749999993714</c:v>
                </c:pt>
                <c:pt idx="6726" formatCode="m/d/yyyy\ h:mm">
                  <c:v>39853.791666660341</c:v>
                </c:pt>
                <c:pt idx="6727" formatCode="m/d/yyyy\ h:mm">
                  <c:v>39853.833333327042</c:v>
                </c:pt>
                <c:pt idx="6728" formatCode="m/d/yyyy\ h:mm">
                  <c:v>39853.874999993721</c:v>
                </c:pt>
                <c:pt idx="6729" formatCode="m/d/yyyy\ h:mm">
                  <c:v>39853.916666660371</c:v>
                </c:pt>
                <c:pt idx="6730" formatCode="m/d/yyyy\ h:mm">
                  <c:v>39853.958333327057</c:v>
                </c:pt>
                <c:pt idx="6731" formatCode="m/d/yyyy\ h:mm">
                  <c:v>39853.999999993684</c:v>
                </c:pt>
                <c:pt idx="6732" formatCode="m/d/yyyy\ h:mm">
                  <c:v>39854.041666660334</c:v>
                </c:pt>
                <c:pt idx="6733" formatCode="m/d/yyyy\ h:mm">
                  <c:v>39854.083333327042</c:v>
                </c:pt>
                <c:pt idx="6734" formatCode="m/d/yyyy\ h:mm">
                  <c:v>39854.124999993684</c:v>
                </c:pt>
                <c:pt idx="6735" formatCode="m/d/yyyy\ h:mm">
                  <c:v>39854.166666660334</c:v>
                </c:pt>
                <c:pt idx="6736" formatCode="m/d/yyyy\ h:mm">
                  <c:v>39854.208333327035</c:v>
                </c:pt>
                <c:pt idx="6737" formatCode="m/d/yyyy\ h:mm">
                  <c:v>39854.249999993684</c:v>
                </c:pt>
                <c:pt idx="6738" formatCode="m/d/yyyy\ h:mm">
                  <c:v>39854.291666660312</c:v>
                </c:pt>
                <c:pt idx="6739" formatCode="m/d/yyyy\ h:mm">
                  <c:v>39854.333333327013</c:v>
                </c:pt>
                <c:pt idx="6740" formatCode="m/d/yyyy\ h:mm">
                  <c:v>39854.374999993692</c:v>
                </c:pt>
                <c:pt idx="6741" formatCode="m/d/yyyy\ h:mm">
                  <c:v>39854.416666660334</c:v>
                </c:pt>
                <c:pt idx="6742" formatCode="m/d/yyyy\ h:mm">
                  <c:v>39854.458333327035</c:v>
                </c:pt>
                <c:pt idx="6743" formatCode="m/d/yyyy\ h:mm">
                  <c:v>39854.49999999367</c:v>
                </c:pt>
                <c:pt idx="6744" formatCode="m/d/yyyy\ h:mm">
                  <c:v>39854.54166666032</c:v>
                </c:pt>
                <c:pt idx="6745" formatCode="m/d/yyyy\ h:mm">
                  <c:v>39854.583333327013</c:v>
                </c:pt>
                <c:pt idx="6746" formatCode="m/d/yyyy\ h:mm">
                  <c:v>39854.624999993655</c:v>
                </c:pt>
                <c:pt idx="6747" formatCode="m/d/yyyy\ h:mm">
                  <c:v>39854.666666660312</c:v>
                </c:pt>
                <c:pt idx="6748" formatCode="m/d/yyyy\ h:mm">
                  <c:v>39854.708333327006</c:v>
                </c:pt>
                <c:pt idx="6749" formatCode="m/d/yyyy\ h:mm">
                  <c:v>39854.749999993655</c:v>
                </c:pt>
                <c:pt idx="6750" formatCode="m/d/yyyy\ h:mm">
                  <c:v>39854.791666660291</c:v>
                </c:pt>
                <c:pt idx="6751" formatCode="m/d/yyyy\ h:mm">
                  <c:v>39854.833333327006</c:v>
                </c:pt>
                <c:pt idx="6752" formatCode="m/d/yyyy\ h:mm">
                  <c:v>39854.874999993648</c:v>
                </c:pt>
                <c:pt idx="6753" formatCode="m/d/yyyy\ h:mm">
                  <c:v>39854.916666660305</c:v>
                </c:pt>
                <c:pt idx="6754" formatCode="m/d/yyyy\ h:mm">
                  <c:v>39854.958333327013</c:v>
                </c:pt>
                <c:pt idx="6755" formatCode="m/d/yyyy\ h:mm">
                  <c:v>39854.999999993634</c:v>
                </c:pt>
                <c:pt idx="6756" formatCode="m/d/yyyy\ h:mm">
                  <c:v>39855.041666660283</c:v>
                </c:pt>
                <c:pt idx="6757" formatCode="m/d/yyyy\ h:mm">
                  <c:v>39855.083333326991</c:v>
                </c:pt>
                <c:pt idx="6758" formatCode="m/d/yyyy\ h:mm">
                  <c:v>39855.124999993634</c:v>
                </c:pt>
                <c:pt idx="6759" formatCode="m/d/yyyy\ h:mm">
                  <c:v>39855.166666660269</c:v>
                </c:pt>
                <c:pt idx="6760" formatCode="m/d/yyyy\ h:mm">
                  <c:v>39855.208333326977</c:v>
                </c:pt>
                <c:pt idx="6761" formatCode="m/d/yyyy\ h:mm">
                  <c:v>39855.249999993626</c:v>
                </c:pt>
                <c:pt idx="6762" formatCode="m/d/yyyy\ h:mm">
                  <c:v>39855.291666660247</c:v>
                </c:pt>
                <c:pt idx="6763" formatCode="m/d/yyyy\ h:mm">
                  <c:v>39855.333333326977</c:v>
                </c:pt>
                <c:pt idx="6764" formatCode="m/d/yyyy\ h:mm">
                  <c:v>39855.374999993619</c:v>
                </c:pt>
                <c:pt idx="6765" formatCode="m/d/yyyy\ h:mm">
                  <c:v>39855.416666660276</c:v>
                </c:pt>
                <c:pt idx="6766" formatCode="m/d/yyyy\ h:mm">
                  <c:v>39855.458333326977</c:v>
                </c:pt>
                <c:pt idx="6767" formatCode="m/d/yyyy\ h:mm">
                  <c:v>39855.499999993604</c:v>
                </c:pt>
                <c:pt idx="6768" formatCode="m/d/yyyy\ h:mm">
                  <c:v>39855.541666660254</c:v>
                </c:pt>
                <c:pt idx="6769" formatCode="m/d/yyyy\ h:mm">
                  <c:v>39855.583333326955</c:v>
                </c:pt>
                <c:pt idx="6770" formatCode="m/d/yyyy\ h:mm">
                  <c:v>39855.624999993604</c:v>
                </c:pt>
                <c:pt idx="6771" formatCode="m/d/yyyy\ h:mm">
                  <c:v>39855.666666660247</c:v>
                </c:pt>
                <c:pt idx="6772" formatCode="m/d/yyyy\ h:mm">
                  <c:v>39855.708333326947</c:v>
                </c:pt>
                <c:pt idx="6773" formatCode="m/d/yyyy\ h:mm">
                  <c:v>39855.749999993597</c:v>
                </c:pt>
                <c:pt idx="6774" formatCode="m/d/yyyy\ h:mm">
                  <c:v>39855.791666660218</c:v>
                </c:pt>
                <c:pt idx="6775" formatCode="m/d/yyyy\ h:mm">
                  <c:v>39855.833333326947</c:v>
                </c:pt>
                <c:pt idx="6776" formatCode="m/d/yyyy\ h:mm">
                  <c:v>39855.874999993604</c:v>
                </c:pt>
                <c:pt idx="6777" formatCode="m/d/yyyy\ h:mm">
                  <c:v>39855.916666660254</c:v>
                </c:pt>
                <c:pt idx="6778" formatCode="m/d/yyyy\ h:mm">
                  <c:v>39855.958333326947</c:v>
                </c:pt>
                <c:pt idx="6779" formatCode="m/d/yyyy\ h:mm">
                  <c:v>39855.999999993583</c:v>
                </c:pt>
                <c:pt idx="6780" formatCode="m/d/yyyy\ h:mm">
                  <c:v>39856.041666660218</c:v>
                </c:pt>
                <c:pt idx="6781" formatCode="m/d/yyyy\ h:mm">
                  <c:v>39856.083333326926</c:v>
                </c:pt>
                <c:pt idx="6782" formatCode="m/d/yyyy\ h:mm">
                  <c:v>39856.124999993583</c:v>
                </c:pt>
                <c:pt idx="6783" formatCode="m/d/yyyy\ h:mm">
                  <c:v>39856.166666660218</c:v>
                </c:pt>
                <c:pt idx="6784" formatCode="m/d/yyyy\ h:mm">
                  <c:v>39856.208333326926</c:v>
                </c:pt>
                <c:pt idx="6785" formatCode="m/d/yyyy\ h:mm">
                  <c:v>39856.249999993568</c:v>
                </c:pt>
                <c:pt idx="6786" formatCode="m/d/yyyy\ h:mm">
                  <c:v>39856.291666660189</c:v>
                </c:pt>
                <c:pt idx="6787" formatCode="m/d/yyyy\ h:mm">
                  <c:v>39856.333333326918</c:v>
                </c:pt>
                <c:pt idx="6788" formatCode="m/d/yyyy\ h:mm">
                  <c:v>39856.374999993575</c:v>
                </c:pt>
                <c:pt idx="6789" formatCode="m/d/yyyy\ h:mm">
                  <c:v>39856.416666660225</c:v>
                </c:pt>
                <c:pt idx="6790" formatCode="m/d/yyyy\ h:mm">
                  <c:v>39856.458333326926</c:v>
                </c:pt>
                <c:pt idx="6791" formatCode="m/d/yyyy\ h:mm">
                  <c:v>39856.499999993561</c:v>
                </c:pt>
                <c:pt idx="6792" formatCode="m/d/yyyy\ h:mm">
                  <c:v>39856.541666660189</c:v>
                </c:pt>
                <c:pt idx="6793" formatCode="m/d/yyyy\ h:mm">
                  <c:v>39856.583333326897</c:v>
                </c:pt>
                <c:pt idx="6794" formatCode="m/d/yyyy\ h:mm">
                  <c:v>39856.624999993546</c:v>
                </c:pt>
                <c:pt idx="6795" formatCode="m/d/yyyy\ h:mm">
                  <c:v>39856.666666660189</c:v>
                </c:pt>
                <c:pt idx="6796" formatCode="m/d/yyyy\ h:mm">
                  <c:v>39856.708333326897</c:v>
                </c:pt>
                <c:pt idx="6797" formatCode="m/d/yyyy\ h:mm">
                  <c:v>39856.749999993539</c:v>
                </c:pt>
                <c:pt idx="6798" formatCode="m/d/yyyy\ h:mm">
                  <c:v>39856.791666660167</c:v>
                </c:pt>
                <c:pt idx="6799" formatCode="m/d/yyyy\ h:mm">
                  <c:v>39856.833333326889</c:v>
                </c:pt>
                <c:pt idx="6800" formatCode="m/d/yyyy\ h:mm">
                  <c:v>39856.874999993546</c:v>
                </c:pt>
                <c:pt idx="6801" formatCode="m/d/yyyy\ h:mm">
                  <c:v>39856.916666660196</c:v>
                </c:pt>
                <c:pt idx="6802" formatCode="m/d/yyyy\ h:mm">
                  <c:v>39856.958333326897</c:v>
                </c:pt>
                <c:pt idx="6803" formatCode="m/d/yyyy\ h:mm">
                  <c:v>39856.999999993532</c:v>
                </c:pt>
                <c:pt idx="6804" formatCode="m/d/yyyy\ h:mm">
                  <c:v>39857.041666660174</c:v>
                </c:pt>
                <c:pt idx="6805" formatCode="m/d/yyyy\ h:mm">
                  <c:v>39857.083333326867</c:v>
                </c:pt>
                <c:pt idx="6806" formatCode="m/d/yyyy\ h:mm">
                  <c:v>39857.124999993517</c:v>
                </c:pt>
                <c:pt idx="6807" formatCode="m/d/yyyy\ h:mm">
                  <c:v>39857.166666660174</c:v>
                </c:pt>
                <c:pt idx="6808" formatCode="m/d/yyyy\ h:mm">
                  <c:v>39857.20833332686</c:v>
                </c:pt>
                <c:pt idx="6809" formatCode="m/d/yyyy\ h:mm">
                  <c:v>39857.24999999351</c:v>
                </c:pt>
                <c:pt idx="6810" formatCode="m/d/yyyy\ h:mm">
                  <c:v>39857.291666660152</c:v>
                </c:pt>
                <c:pt idx="6811" formatCode="m/d/yyyy\ h:mm">
                  <c:v>39857.333333326853</c:v>
                </c:pt>
                <c:pt idx="6812" formatCode="m/d/yyyy\ h:mm">
                  <c:v>39857.374999993517</c:v>
                </c:pt>
                <c:pt idx="6813" formatCode="m/d/yyyy\ h:mm">
                  <c:v>39857.416666660167</c:v>
                </c:pt>
                <c:pt idx="6814" formatCode="m/d/yyyy\ h:mm">
                  <c:v>39857.45833332686</c:v>
                </c:pt>
                <c:pt idx="6815" formatCode="m/d/yyyy\ h:mm">
                  <c:v>39857.499999993495</c:v>
                </c:pt>
                <c:pt idx="6816" formatCode="m/d/yyyy\ h:mm">
                  <c:v>39857.541666660145</c:v>
                </c:pt>
                <c:pt idx="6817" formatCode="m/d/yyyy\ h:mm">
                  <c:v>39857.583333326846</c:v>
                </c:pt>
                <c:pt idx="6818" formatCode="m/d/yyyy\ h:mm">
                  <c:v>39857.624999993488</c:v>
                </c:pt>
                <c:pt idx="6819" formatCode="m/d/yyyy\ h:mm">
                  <c:v>39857.666666660138</c:v>
                </c:pt>
                <c:pt idx="6820" formatCode="m/d/yyyy\ h:mm">
                  <c:v>39857.708333326838</c:v>
                </c:pt>
                <c:pt idx="6821" formatCode="m/d/yyyy\ h:mm">
                  <c:v>39857.749999993481</c:v>
                </c:pt>
                <c:pt idx="6822" formatCode="m/d/yyyy\ h:mm">
                  <c:v>39857.791666660116</c:v>
                </c:pt>
                <c:pt idx="6823" formatCode="m/d/yyyy\ h:mm">
                  <c:v>39857.833333326824</c:v>
                </c:pt>
                <c:pt idx="6824" formatCode="m/d/yyyy\ h:mm">
                  <c:v>39857.874999993488</c:v>
                </c:pt>
                <c:pt idx="6825" formatCode="m/d/yyyy\ h:mm">
                  <c:v>39857.916666660138</c:v>
                </c:pt>
                <c:pt idx="6826" formatCode="m/d/yyyy\ h:mm">
                  <c:v>39857.958333326831</c:v>
                </c:pt>
                <c:pt idx="6827" formatCode="m/d/yyyy\ h:mm">
                  <c:v>39857.999999993466</c:v>
                </c:pt>
                <c:pt idx="6828" formatCode="m/d/yyyy\ h:mm">
                  <c:v>39858.041666660116</c:v>
                </c:pt>
                <c:pt idx="6829" formatCode="m/d/yyyy\ h:mm">
                  <c:v>39858.083333326809</c:v>
                </c:pt>
                <c:pt idx="6830" formatCode="m/d/yyyy\ h:mm">
                  <c:v>39858.124999993459</c:v>
                </c:pt>
                <c:pt idx="6831" formatCode="m/d/yyyy\ h:mm">
                  <c:v>39858.166666660109</c:v>
                </c:pt>
                <c:pt idx="6832" formatCode="m/d/yyyy\ h:mm">
                  <c:v>39858.208333326802</c:v>
                </c:pt>
                <c:pt idx="6833" formatCode="m/d/yyyy\ h:mm">
                  <c:v>39858.249999993452</c:v>
                </c:pt>
                <c:pt idx="6834" formatCode="m/d/yyyy\ h:mm">
                  <c:v>39858.291666660087</c:v>
                </c:pt>
                <c:pt idx="6835" formatCode="m/d/yyyy\ h:mm">
                  <c:v>39858.333333326795</c:v>
                </c:pt>
                <c:pt idx="6836" formatCode="m/d/yyyy\ h:mm">
                  <c:v>39858.374999993459</c:v>
                </c:pt>
                <c:pt idx="6837" formatCode="m/d/yyyy\ h:mm">
                  <c:v>39858.416666660109</c:v>
                </c:pt>
                <c:pt idx="6838" formatCode="m/d/yyyy\ h:mm">
                  <c:v>39858.458333326802</c:v>
                </c:pt>
                <c:pt idx="6839" formatCode="m/d/yyyy\ h:mm">
                  <c:v>39858.499999993437</c:v>
                </c:pt>
                <c:pt idx="6840" formatCode="m/d/yyyy\ h:mm">
                  <c:v>39858.541666660087</c:v>
                </c:pt>
                <c:pt idx="6841" formatCode="m/d/yyyy\ h:mm">
                  <c:v>39858.58333332678</c:v>
                </c:pt>
                <c:pt idx="6842" formatCode="m/d/yyyy\ h:mm">
                  <c:v>39858.62499999343</c:v>
                </c:pt>
                <c:pt idx="6843" formatCode="m/d/yyyy\ h:mm">
                  <c:v>39858.666666660079</c:v>
                </c:pt>
                <c:pt idx="6844" formatCode="m/d/yyyy\ h:mm">
                  <c:v>39858.708333326773</c:v>
                </c:pt>
                <c:pt idx="6845" formatCode="m/d/yyyy\ h:mm">
                  <c:v>39858.749999993423</c:v>
                </c:pt>
                <c:pt idx="6846" formatCode="m/d/yyyy\ h:mm">
                  <c:v>39858.791666660058</c:v>
                </c:pt>
                <c:pt idx="6847" formatCode="m/d/yyyy\ h:mm">
                  <c:v>39858.833333326766</c:v>
                </c:pt>
                <c:pt idx="6848" formatCode="m/d/yyyy\ h:mm">
                  <c:v>39858.87499999343</c:v>
                </c:pt>
                <c:pt idx="6849" formatCode="m/d/yyyy\ h:mm">
                  <c:v>39858.916666660079</c:v>
                </c:pt>
                <c:pt idx="6850" formatCode="m/d/yyyy\ h:mm">
                  <c:v>39858.958333326773</c:v>
                </c:pt>
                <c:pt idx="6851" formatCode="m/d/yyyy\ h:mm">
                  <c:v>39858.999999993408</c:v>
                </c:pt>
                <c:pt idx="6852" formatCode="m/d/yyyy\ h:mm">
                  <c:v>39859.041666660058</c:v>
                </c:pt>
                <c:pt idx="6853" formatCode="m/d/yyyy\ h:mm">
                  <c:v>39859.083333326751</c:v>
                </c:pt>
                <c:pt idx="6854" formatCode="m/d/yyyy\ h:mm">
                  <c:v>39859.124999993401</c:v>
                </c:pt>
                <c:pt idx="6855" formatCode="m/d/yyyy\ h:mm">
                  <c:v>39859.16666666005</c:v>
                </c:pt>
                <c:pt idx="6856" formatCode="m/d/yyyy\ h:mm">
                  <c:v>39859.208333326744</c:v>
                </c:pt>
                <c:pt idx="6857" formatCode="m/d/yyyy\ h:mm">
                  <c:v>39859.249999993386</c:v>
                </c:pt>
                <c:pt idx="6858" formatCode="m/d/yyyy\ h:mm">
                  <c:v>39859.291666660021</c:v>
                </c:pt>
                <c:pt idx="6859" formatCode="m/d/yyyy\ h:mm">
                  <c:v>39859.333333326736</c:v>
                </c:pt>
                <c:pt idx="6860" formatCode="m/d/yyyy\ h:mm">
                  <c:v>39859.374999993393</c:v>
                </c:pt>
                <c:pt idx="6861" formatCode="m/d/yyyy\ h:mm">
                  <c:v>39859.41666666005</c:v>
                </c:pt>
                <c:pt idx="6862" formatCode="m/d/yyyy\ h:mm">
                  <c:v>39859.458333326744</c:v>
                </c:pt>
                <c:pt idx="6863" formatCode="m/d/yyyy\ h:mm">
                  <c:v>39859.499999993379</c:v>
                </c:pt>
                <c:pt idx="6864" formatCode="m/d/yyyy\ h:mm">
                  <c:v>39859.541666660021</c:v>
                </c:pt>
                <c:pt idx="6865" formatCode="m/d/yyyy\ h:mm">
                  <c:v>39859.583333326722</c:v>
                </c:pt>
                <c:pt idx="6866" formatCode="m/d/yyyy\ h:mm">
                  <c:v>39859.624999993372</c:v>
                </c:pt>
                <c:pt idx="6867" formatCode="m/d/yyyy\ h:mm">
                  <c:v>39859.666666660021</c:v>
                </c:pt>
                <c:pt idx="6868" formatCode="m/d/yyyy\ h:mm">
                  <c:v>39859.708333326715</c:v>
                </c:pt>
                <c:pt idx="6869" formatCode="m/d/yyyy\ h:mm">
                  <c:v>39859.749999993364</c:v>
                </c:pt>
                <c:pt idx="6870" formatCode="m/d/yyyy\ h:mm">
                  <c:v>39859.791666659999</c:v>
                </c:pt>
                <c:pt idx="6871" formatCode="m/d/yyyy\ h:mm">
                  <c:v>39859.833333326693</c:v>
                </c:pt>
                <c:pt idx="6872" formatCode="m/d/yyyy\ h:mm">
                  <c:v>39859.874999993372</c:v>
                </c:pt>
                <c:pt idx="6873" formatCode="m/d/yyyy\ h:mm">
                  <c:v>39859.916666660021</c:v>
                </c:pt>
                <c:pt idx="6874" formatCode="m/d/yyyy\ h:mm">
                  <c:v>39859.958333326715</c:v>
                </c:pt>
                <c:pt idx="6875" formatCode="m/d/yyyy\ h:mm">
                  <c:v>39859.99999999335</c:v>
                </c:pt>
                <c:pt idx="6876" formatCode="m/d/yyyy\ h:mm">
                  <c:v>39860.041666659999</c:v>
                </c:pt>
                <c:pt idx="6877" formatCode="m/d/yyyy\ h:mm">
                  <c:v>39860.083333326693</c:v>
                </c:pt>
                <c:pt idx="6878" formatCode="m/d/yyyy\ h:mm">
                  <c:v>39860.124999993335</c:v>
                </c:pt>
                <c:pt idx="6879" formatCode="m/d/yyyy\ h:mm">
                  <c:v>39860.166666659992</c:v>
                </c:pt>
                <c:pt idx="6880" formatCode="m/d/yyyy\ h:mm">
                  <c:v>39860.208333326686</c:v>
                </c:pt>
                <c:pt idx="6881" formatCode="m/d/yyyy\ h:mm">
                  <c:v>39860.249999993335</c:v>
                </c:pt>
                <c:pt idx="6882" formatCode="m/d/yyyy\ h:mm">
                  <c:v>39860.291666659978</c:v>
                </c:pt>
                <c:pt idx="6883" formatCode="m/d/yyyy\ h:mm">
                  <c:v>39860.333333326678</c:v>
                </c:pt>
                <c:pt idx="6884" formatCode="m/d/yyyy\ h:mm">
                  <c:v>39860.374999993342</c:v>
                </c:pt>
                <c:pt idx="6885" formatCode="m/d/yyyy\ h:mm">
                  <c:v>39860.416666659992</c:v>
                </c:pt>
                <c:pt idx="6886" formatCode="m/d/yyyy\ h:mm">
                  <c:v>39860.458333326686</c:v>
                </c:pt>
                <c:pt idx="6887" formatCode="m/d/yyyy\ h:mm">
                  <c:v>39860.499999993321</c:v>
                </c:pt>
                <c:pt idx="6888" formatCode="m/d/yyyy\ h:mm">
                  <c:v>39860.541666659985</c:v>
                </c:pt>
                <c:pt idx="6889" formatCode="m/d/yyyy\ h:mm">
                  <c:v>39860.583333326649</c:v>
                </c:pt>
                <c:pt idx="6890" formatCode="m/d/yyyy\ h:mm">
                  <c:v>39860.624999993306</c:v>
                </c:pt>
                <c:pt idx="6891" formatCode="m/d/yyyy\ h:mm">
                  <c:v>39860.666666659978</c:v>
                </c:pt>
                <c:pt idx="6892" formatCode="m/d/yyyy\ h:mm">
                  <c:v>39860.708333326642</c:v>
                </c:pt>
                <c:pt idx="6893" formatCode="m/d/yyyy\ h:mm">
                  <c:v>39860.749999993306</c:v>
                </c:pt>
                <c:pt idx="6894" formatCode="m/d/yyyy\ h:mm">
                  <c:v>39860.791666659949</c:v>
                </c:pt>
                <c:pt idx="6895" formatCode="m/d/yyyy\ h:mm">
                  <c:v>39860.833333326642</c:v>
                </c:pt>
                <c:pt idx="6896" formatCode="m/d/yyyy\ h:mm">
                  <c:v>39860.874999993299</c:v>
                </c:pt>
                <c:pt idx="6897" formatCode="m/d/yyyy\ h:mm">
                  <c:v>39860.916666659963</c:v>
                </c:pt>
                <c:pt idx="6898" formatCode="m/d/yyyy\ h:mm">
                  <c:v>39860.958333326649</c:v>
                </c:pt>
                <c:pt idx="6899" formatCode="m/d/yyyy\ h:mm">
                  <c:v>39860.999999993284</c:v>
                </c:pt>
                <c:pt idx="6900" formatCode="m/d/yyyy\ h:mm">
                  <c:v>39861.041666659956</c:v>
                </c:pt>
                <c:pt idx="6901" formatCode="m/d/yyyy\ h:mm">
                  <c:v>39861.083333326635</c:v>
                </c:pt>
                <c:pt idx="6902" formatCode="m/d/yyyy\ h:mm">
                  <c:v>39861.124999993284</c:v>
                </c:pt>
                <c:pt idx="6903" formatCode="m/d/yyyy\ h:mm">
                  <c:v>39861.166666659934</c:v>
                </c:pt>
                <c:pt idx="6904" formatCode="m/d/yyyy\ h:mm">
                  <c:v>39861.208333326613</c:v>
                </c:pt>
                <c:pt idx="6905" formatCode="m/d/yyyy\ h:mm">
                  <c:v>39861.249999993277</c:v>
                </c:pt>
                <c:pt idx="6906" formatCode="m/d/yyyy\ h:mm">
                  <c:v>39861.291666659919</c:v>
                </c:pt>
                <c:pt idx="6907" formatCode="m/d/yyyy\ h:mm">
                  <c:v>39861.333333326613</c:v>
                </c:pt>
                <c:pt idx="6908" formatCode="m/d/yyyy\ h:mm">
                  <c:v>39861.374999993284</c:v>
                </c:pt>
                <c:pt idx="6909" formatCode="m/d/yyyy\ h:mm">
                  <c:v>39861.416666659941</c:v>
                </c:pt>
                <c:pt idx="6910" formatCode="m/d/yyyy\ h:mm">
                  <c:v>39861.45833332662</c:v>
                </c:pt>
                <c:pt idx="6911" formatCode="m/d/yyyy\ h:mm">
                  <c:v>39861.499999993255</c:v>
                </c:pt>
                <c:pt idx="6912" formatCode="m/d/yyyy\ h:mm">
                  <c:v>39861.541666659927</c:v>
                </c:pt>
                <c:pt idx="6913" formatCode="m/d/yyyy\ h:mm">
                  <c:v>39861.583333326605</c:v>
                </c:pt>
                <c:pt idx="6914" formatCode="m/d/yyyy\ h:mm">
                  <c:v>39861.624999993255</c:v>
                </c:pt>
                <c:pt idx="6915" formatCode="m/d/yyyy\ h:mm">
                  <c:v>39861.666666659905</c:v>
                </c:pt>
                <c:pt idx="6916" formatCode="m/d/yyyy\ h:mm">
                  <c:v>39861.708333326605</c:v>
                </c:pt>
                <c:pt idx="6917" formatCode="m/d/yyyy\ h:mm">
                  <c:v>39861.749999993233</c:v>
                </c:pt>
                <c:pt idx="6918" formatCode="m/d/yyyy\ h:mm">
                  <c:v>39861.791666659883</c:v>
                </c:pt>
                <c:pt idx="6919" formatCode="m/d/yyyy\ h:mm">
                  <c:v>39861.833333326598</c:v>
                </c:pt>
                <c:pt idx="6920" formatCode="m/d/yyyy\ h:mm">
                  <c:v>39861.874999993241</c:v>
                </c:pt>
                <c:pt idx="6921" formatCode="m/d/yyyy\ h:mm">
                  <c:v>39861.916666659912</c:v>
                </c:pt>
                <c:pt idx="6922" formatCode="m/d/yyyy\ h:mm">
                  <c:v>39861.958333326605</c:v>
                </c:pt>
                <c:pt idx="6923" formatCode="m/d/yyyy\ h:mm">
                  <c:v>39861.999999993226</c:v>
                </c:pt>
                <c:pt idx="6924" formatCode="m/d/yyyy\ h:mm">
                  <c:v>39862.041666659883</c:v>
                </c:pt>
                <c:pt idx="6925" formatCode="m/d/yyyy\ h:mm">
                  <c:v>39862.083333326576</c:v>
                </c:pt>
                <c:pt idx="6926" formatCode="m/d/yyyy\ h:mm">
                  <c:v>39862.124999993226</c:v>
                </c:pt>
                <c:pt idx="6927" formatCode="m/d/yyyy\ h:mm">
                  <c:v>39862.166666659876</c:v>
                </c:pt>
                <c:pt idx="6928" formatCode="m/d/yyyy\ h:mm">
                  <c:v>39862.208333326576</c:v>
                </c:pt>
                <c:pt idx="6929" formatCode="m/d/yyyy\ h:mm">
                  <c:v>39862.249999993204</c:v>
                </c:pt>
                <c:pt idx="6930" formatCode="m/d/yyyy\ h:mm">
                  <c:v>39862.291666659854</c:v>
                </c:pt>
                <c:pt idx="6931" formatCode="m/d/yyyy\ h:mm">
                  <c:v>39862.333333326569</c:v>
                </c:pt>
                <c:pt idx="6932" formatCode="m/d/yyyy\ h:mm">
                  <c:v>39862.374999993212</c:v>
                </c:pt>
                <c:pt idx="6933" formatCode="m/d/yyyy\ h:mm">
                  <c:v>39862.416666659883</c:v>
                </c:pt>
                <c:pt idx="6934" formatCode="m/d/yyyy\ h:mm">
                  <c:v>39862.458333326576</c:v>
                </c:pt>
                <c:pt idx="6935" formatCode="m/d/yyyy\ h:mm">
                  <c:v>39862.499999993204</c:v>
                </c:pt>
                <c:pt idx="6936" formatCode="m/d/yyyy\ h:mm">
                  <c:v>39862.541666659854</c:v>
                </c:pt>
                <c:pt idx="6937" formatCode="m/d/yyyy\ h:mm">
                  <c:v>39862.583333326547</c:v>
                </c:pt>
                <c:pt idx="6938" formatCode="m/d/yyyy\ h:mm">
                  <c:v>39862.624999993197</c:v>
                </c:pt>
                <c:pt idx="6939" formatCode="m/d/yyyy\ h:mm">
                  <c:v>39862.666666659854</c:v>
                </c:pt>
                <c:pt idx="6940" formatCode="m/d/yyyy\ h:mm">
                  <c:v>39862.708333326547</c:v>
                </c:pt>
                <c:pt idx="6941" formatCode="m/d/yyyy\ h:mm">
                  <c:v>39862.74999999319</c:v>
                </c:pt>
                <c:pt idx="6942" formatCode="m/d/yyyy\ h:mm">
                  <c:v>39862.791666659832</c:v>
                </c:pt>
                <c:pt idx="6943" formatCode="m/d/yyyy\ h:mm">
                  <c:v>39862.83333332654</c:v>
                </c:pt>
                <c:pt idx="6944" formatCode="m/d/yyyy\ h:mm">
                  <c:v>39862.874999993197</c:v>
                </c:pt>
                <c:pt idx="6945" formatCode="m/d/yyyy\ h:mm">
                  <c:v>39862.916666659847</c:v>
                </c:pt>
                <c:pt idx="6946" formatCode="m/d/yyyy\ h:mm">
                  <c:v>39862.958333326547</c:v>
                </c:pt>
                <c:pt idx="6947" formatCode="m/d/yyyy\ h:mm">
                  <c:v>39862.999999993182</c:v>
                </c:pt>
                <c:pt idx="6948" formatCode="m/d/yyyy\ h:mm">
                  <c:v>39863.041666659825</c:v>
                </c:pt>
                <c:pt idx="6949" formatCode="m/d/yyyy\ h:mm">
                  <c:v>39863.083333326525</c:v>
                </c:pt>
                <c:pt idx="6950" formatCode="m/d/yyyy\ h:mm">
                  <c:v>39863.124999993168</c:v>
                </c:pt>
                <c:pt idx="6951" formatCode="m/d/yyyy\ h:mm">
                  <c:v>39863.166666659825</c:v>
                </c:pt>
                <c:pt idx="6952" formatCode="m/d/yyyy\ h:mm">
                  <c:v>39863.208333326518</c:v>
                </c:pt>
                <c:pt idx="6953" formatCode="m/d/yyyy\ h:mm">
                  <c:v>39863.249999993161</c:v>
                </c:pt>
                <c:pt idx="6954" formatCode="m/d/yyyy\ h:mm">
                  <c:v>39863.291666659803</c:v>
                </c:pt>
                <c:pt idx="6955" formatCode="m/d/yyyy\ h:mm">
                  <c:v>39863.333333326504</c:v>
                </c:pt>
                <c:pt idx="6956" formatCode="m/d/yyyy\ h:mm">
                  <c:v>39863.374999993168</c:v>
                </c:pt>
                <c:pt idx="6957" formatCode="m/d/yyyy\ h:mm">
                  <c:v>39863.416666659818</c:v>
                </c:pt>
                <c:pt idx="6958" formatCode="m/d/yyyy\ h:mm">
                  <c:v>39863.458333326511</c:v>
                </c:pt>
                <c:pt idx="6959" formatCode="m/d/yyyy\ h:mm">
                  <c:v>39863.499999993146</c:v>
                </c:pt>
                <c:pt idx="6960" formatCode="m/d/yyyy\ h:mm">
                  <c:v>39863.541666659796</c:v>
                </c:pt>
                <c:pt idx="6961" formatCode="m/d/yyyy\ h:mm">
                  <c:v>39863.583333326496</c:v>
                </c:pt>
                <c:pt idx="6962" formatCode="m/d/yyyy\ h:mm">
                  <c:v>39863.624999993139</c:v>
                </c:pt>
                <c:pt idx="6963" formatCode="m/d/yyyy\ h:mm">
                  <c:v>39863.666666659788</c:v>
                </c:pt>
                <c:pt idx="6964" formatCode="m/d/yyyy\ h:mm">
                  <c:v>39863.708333326489</c:v>
                </c:pt>
                <c:pt idx="6965" formatCode="m/d/yyyy\ h:mm">
                  <c:v>39863.749999993131</c:v>
                </c:pt>
                <c:pt idx="6966" formatCode="m/d/yyyy\ h:mm">
                  <c:v>39863.791666659767</c:v>
                </c:pt>
                <c:pt idx="6967" formatCode="m/d/yyyy\ h:mm">
                  <c:v>39863.833333326475</c:v>
                </c:pt>
                <c:pt idx="6968" formatCode="m/d/yyyy\ h:mm">
                  <c:v>39863.874999993146</c:v>
                </c:pt>
                <c:pt idx="6969" formatCode="m/d/yyyy\ h:mm">
                  <c:v>39863.916666659788</c:v>
                </c:pt>
                <c:pt idx="6970" formatCode="m/d/yyyy\ h:mm">
                  <c:v>39863.958333326482</c:v>
                </c:pt>
                <c:pt idx="6971" formatCode="m/d/yyyy\ h:mm">
                  <c:v>39863.999999993117</c:v>
                </c:pt>
                <c:pt idx="6972" formatCode="m/d/yyyy\ h:mm">
                  <c:v>39864.041666659774</c:v>
                </c:pt>
                <c:pt idx="6973" formatCode="m/d/yyyy\ h:mm">
                  <c:v>39864.08333332646</c:v>
                </c:pt>
                <c:pt idx="6974" formatCode="m/d/yyyy\ h:mm">
                  <c:v>39864.12499999311</c:v>
                </c:pt>
                <c:pt idx="6975" formatCode="m/d/yyyy\ h:mm">
                  <c:v>39864.166666659774</c:v>
                </c:pt>
                <c:pt idx="6976" formatCode="m/d/yyyy\ h:mm">
                  <c:v>39864.208333326453</c:v>
                </c:pt>
                <c:pt idx="6977" formatCode="m/d/yyyy\ h:mm">
                  <c:v>39864.249999993102</c:v>
                </c:pt>
                <c:pt idx="6978" formatCode="m/d/yyyy\ h:mm">
                  <c:v>39864.291666659738</c:v>
                </c:pt>
                <c:pt idx="6979" formatCode="m/d/yyyy\ h:mm">
                  <c:v>39864.333333326445</c:v>
                </c:pt>
                <c:pt idx="6980" formatCode="m/d/yyyy\ h:mm">
                  <c:v>39864.37499999311</c:v>
                </c:pt>
                <c:pt idx="6981" formatCode="m/d/yyyy\ h:mm">
                  <c:v>39864.416666659759</c:v>
                </c:pt>
                <c:pt idx="6982" formatCode="m/d/yyyy\ h:mm">
                  <c:v>39864.45833332646</c:v>
                </c:pt>
                <c:pt idx="6983" formatCode="m/d/yyyy\ h:mm">
                  <c:v>39864.499999993088</c:v>
                </c:pt>
                <c:pt idx="6984" formatCode="m/d/yyyy\ h:mm">
                  <c:v>39864.541666659738</c:v>
                </c:pt>
                <c:pt idx="6985" formatCode="m/d/yyyy\ h:mm">
                  <c:v>39864.583333326438</c:v>
                </c:pt>
                <c:pt idx="6986" formatCode="m/d/yyyy\ h:mm">
                  <c:v>39864.624999993081</c:v>
                </c:pt>
                <c:pt idx="6987" formatCode="m/d/yyyy\ h:mm">
                  <c:v>39864.66666665973</c:v>
                </c:pt>
                <c:pt idx="6988" formatCode="m/d/yyyy\ h:mm">
                  <c:v>39864.708333326424</c:v>
                </c:pt>
                <c:pt idx="6989" formatCode="m/d/yyyy\ h:mm">
                  <c:v>39864.749999993073</c:v>
                </c:pt>
                <c:pt idx="6990" formatCode="m/d/yyyy\ h:mm">
                  <c:v>39864.791666659708</c:v>
                </c:pt>
                <c:pt idx="6991" formatCode="m/d/yyyy\ h:mm">
                  <c:v>39864.833333326416</c:v>
                </c:pt>
                <c:pt idx="6992" formatCode="m/d/yyyy\ h:mm">
                  <c:v>39864.874999993081</c:v>
                </c:pt>
                <c:pt idx="6993" formatCode="m/d/yyyy\ h:mm">
                  <c:v>39864.91666665973</c:v>
                </c:pt>
                <c:pt idx="6994" formatCode="m/d/yyyy\ h:mm">
                  <c:v>39864.958333326424</c:v>
                </c:pt>
                <c:pt idx="6995" formatCode="m/d/yyyy\ h:mm">
                  <c:v>39864.999999993059</c:v>
                </c:pt>
                <c:pt idx="6996" formatCode="m/d/yyyy\ h:mm">
                  <c:v>39865.041666659708</c:v>
                </c:pt>
                <c:pt idx="6997" formatCode="m/d/yyyy\ h:mm">
                  <c:v>39865.083333326402</c:v>
                </c:pt>
                <c:pt idx="6998" formatCode="m/d/yyyy\ h:mm">
                  <c:v>39865.124999993051</c:v>
                </c:pt>
                <c:pt idx="6999" formatCode="m/d/yyyy\ h:mm">
                  <c:v>39865.166666659701</c:v>
                </c:pt>
                <c:pt idx="7000" formatCode="m/d/yyyy\ h:mm">
                  <c:v>39865.208333326394</c:v>
                </c:pt>
                <c:pt idx="7001" formatCode="m/d/yyyy\ h:mm">
                  <c:v>39865.249999993044</c:v>
                </c:pt>
                <c:pt idx="7002" formatCode="m/d/yyyy\ h:mm">
                  <c:v>39865.291666659679</c:v>
                </c:pt>
                <c:pt idx="7003" formatCode="m/d/yyyy\ h:mm">
                  <c:v>39865.333333326387</c:v>
                </c:pt>
                <c:pt idx="7004" formatCode="m/d/yyyy\ h:mm">
                  <c:v>39865.374999993051</c:v>
                </c:pt>
                <c:pt idx="7005" formatCode="m/d/yyyy\ h:mm">
                  <c:v>39865.416666659701</c:v>
                </c:pt>
                <c:pt idx="7006" formatCode="m/d/yyyy\ h:mm">
                  <c:v>39865.458333326394</c:v>
                </c:pt>
                <c:pt idx="7007" formatCode="m/d/yyyy\ h:mm">
                  <c:v>39865.49999999303</c:v>
                </c:pt>
                <c:pt idx="7008" formatCode="m/d/yyyy\ h:mm">
                  <c:v>39865.541666659679</c:v>
                </c:pt>
                <c:pt idx="7009" formatCode="m/d/yyyy\ h:mm">
                  <c:v>39865.583333326373</c:v>
                </c:pt>
                <c:pt idx="7010" formatCode="m/d/yyyy\ h:mm">
                  <c:v>39865.624999993022</c:v>
                </c:pt>
                <c:pt idx="7011" formatCode="m/d/yyyy\ h:mm">
                  <c:v>39865.666666659672</c:v>
                </c:pt>
                <c:pt idx="7012" formatCode="m/d/yyyy\ h:mm">
                  <c:v>39865.708333326365</c:v>
                </c:pt>
                <c:pt idx="7013" formatCode="m/d/yyyy\ h:mm">
                  <c:v>39865.749999993015</c:v>
                </c:pt>
                <c:pt idx="7014" formatCode="m/d/yyyy\ h:mm">
                  <c:v>39865.79166665965</c:v>
                </c:pt>
                <c:pt idx="7015" formatCode="m/d/yyyy\ h:mm">
                  <c:v>39865.833333326358</c:v>
                </c:pt>
                <c:pt idx="7016" formatCode="m/d/yyyy\ h:mm">
                  <c:v>39865.874999993022</c:v>
                </c:pt>
                <c:pt idx="7017" formatCode="m/d/yyyy\ h:mm">
                  <c:v>39865.916666659672</c:v>
                </c:pt>
                <c:pt idx="7018" formatCode="m/d/yyyy\ h:mm">
                  <c:v>39865.958333326365</c:v>
                </c:pt>
                <c:pt idx="7019" formatCode="m/d/yyyy\ h:mm">
                  <c:v>39865.999999993001</c:v>
                </c:pt>
                <c:pt idx="7020" formatCode="m/d/yyyy\ h:mm">
                  <c:v>39866.04166665965</c:v>
                </c:pt>
                <c:pt idx="7021" formatCode="m/d/yyyy\ h:mm">
                  <c:v>39866.083333326344</c:v>
                </c:pt>
                <c:pt idx="7022" formatCode="m/d/yyyy\ h:mm">
                  <c:v>39866.124999992993</c:v>
                </c:pt>
                <c:pt idx="7023" formatCode="m/d/yyyy\ h:mm">
                  <c:v>39866.166666659643</c:v>
                </c:pt>
                <c:pt idx="7024" formatCode="m/d/yyyy\ h:mm">
                  <c:v>39866.208333326336</c:v>
                </c:pt>
                <c:pt idx="7025" formatCode="m/d/yyyy\ h:mm">
                  <c:v>39866.249999992993</c:v>
                </c:pt>
                <c:pt idx="7026" formatCode="m/d/yyyy\ h:mm">
                  <c:v>39866.291666659621</c:v>
                </c:pt>
                <c:pt idx="7027" formatCode="m/d/yyyy\ h:mm">
                  <c:v>39866.333333326329</c:v>
                </c:pt>
                <c:pt idx="7028" formatCode="m/d/yyyy\ h:mm">
                  <c:v>39866.374999993001</c:v>
                </c:pt>
                <c:pt idx="7029" formatCode="m/d/yyyy\ h:mm">
                  <c:v>39866.416666659636</c:v>
                </c:pt>
                <c:pt idx="7030" formatCode="m/d/yyyy\ h:mm">
                  <c:v>39866.458333326336</c:v>
                </c:pt>
                <c:pt idx="7031" formatCode="m/d/yyyy\ h:mm">
                  <c:v>39866.499999992986</c:v>
                </c:pt>
                <c:pt idx="7032" formatCode="m/d/yyyy\ h:mm">
                  <c:v>39866.541666659621</c:v>
                </c:pt>
                <c:pt idx="7033" formatCode="m/d/yyyy\ h:mm">
                  <c:v>39866.583333326314</c:v>
                </c:pt>
                <c:pt idx="7034" formatCode="m/d/yyyy\ h:mm">
                  <c:v>39866.624999992979</c:v>
                </c:pt>
                <c:pt idx="7035" formatCode="m/d/yyyy\ h:mm">
                  <c:v>39866.666666659614</c:v>
                </c:pt>
                <c:pt idx="7036" formatCode="m/d/yyyy\ h:mm">
                  <c:v>39866.708333326293</c:v>
                </c:pt>
                <c:pt idx="7037" formatCode="m/d/yyyy\ h:mm">
                  <c:v>39866.749999992971</c:v>
                </c:pt>
                <c:pt idx="7038" formatCode="m/d/yyyy\ h:mm">
                  <c:v>39866.791666659592</c:v>
                </c:pt>
                <c:pt idx="7039" formatCode="m/d/yyyy\ h:mm">
                  <c:v>39866.833333326293</c:v>
                </c:pt>
                <c:pt idx="7040" formatCode="m/d/yyyy\ h:mm">
                  <c:v>39866.874999992979</c:v>
                </c:pt>
                <c:pt idx="7041" formatCode="m/d/yyyy\ h:mm">
                  <c:v>39866.916666659614</c:v>
                </c:pt>
                <c:pt idx="7042" formatCode="m/d/yyyy\ h:mm">
                  <c:v>39866.9583333263</c:v>
                </c:pt>
                <c:pt idx="7043" formatCode="m/d/yyyy\ h:mm">
                  <c:v>39866.999999992942</c:v>
                </c:pt>
                <c:pt idx="7044" formatCode="m/d/yyyy\ h:mm">
                  <c:v>39867.041666659592</c:v>
                </c:pt>
                <c:pt idx="7045" formatCode="m/d/yyyy\ h:mm">
                  <c:v>39867.083333326285</c:v>
                </c:pt>
                <c:pt idx="7046" formatCode="m/d/yyyy\ h:mm">
                  <c:v>39867.124999992942</c:v>
                </c:pt>
                <c:pt idx="7047" formatCode="m/d/yyyy\ h:mm">
                  <c:v>39867.166666659585</c:v>
                </c:pt>
                <c:pt idx="7048" formatCode="m/d/yyyy\ h:mm">
                  <c:v>39867.208333326278</c:v>
                </c:pt>
                <c:pt idx="7049" formatCode="m/d/yyyy\ h:mm">
                  <c:v>39867.249999992942</c:v>
                </c:pt>
                <c:pt idx="7050" formatCode="m/d/yyyy\ h:mm">
                  <c:v>39867.29166665957</c:v>
                </c:pt>
                <c:pt idx="7051" formatCode="m/d/yyyy\ h:mm">
                  <c:v>39867.333333326271</c:v>
                </c:pt>
                <c:pt idx="7052" formatCode="m/d/yyyy\ h:mm">
                  <c:v>39867.37499999295</c:v>
                </c:pt>
                <c:pt idx="7053" formatCode="m/d/yyyy\ h:mm">
                  <c:v>39867.416666659592</c:v>
                </c:pt>
                <c:pt idx="7054" formatCode="m/d/yyyy\ h:mm">
                  <c:v>39867.458333326271</c:v>
                </c:pt>
                <c:pt idx="7055" formatCode="m/d/yyyy\ h:mm">
                  <c:v>39867.499999992913</c:v>
                </c:pt>
                <c:pt idx="7056" formatCode="m/d/yyyy\ h:mm">
                  <c:v>39867.541666659577</c:v>
                </c:pt>
                <c:pt idx="7057" formatCode="m/d/yyyy\ h:mm">
                  <c:v>39867.583333326242</c:v>
                </c:pt>
                <c:pt idx="7058" formatCode="m/d/yyyy\ h:mm">
                  <c:v>39867.624999992913</c:v>
                </c:pt>
                <c:pt idx="7059" formatCode="m/d/yyyy\ h:mm">
                  <c:v>39867.66666665957</c:v>
                </c:pt>
                <c:pt idx="7060" formatCode="m/d/yyyy\ h:mm">
                  <c:v>39867.708333326242</c:v>
                </c:pt>
                <c:pt idx="7061" formatCode="m/d/yyyy\ h:mm">
                  <c:v>39867.749999992899</c:v>
                </c:pt>
                <c:pt idx="7062" formatCode="m/d/yyyy\ h:mm">
                  <c:v>39867.791666659534</c:v>
                </c:pt>
                <c:pt idx="7063" formatCode="m/d/yyyy\ h:mm">
                  <c:v>39867.833333326242</c:v>
                </c:pt>
                <c:pt idx="7064" formatCode="m/d/yyyy\ h:mm">
                  <c:v>39867.874999992906</c:v>
                </c:pt>
                <c:pt idx="7065" formatCode="m/d/yyyy\ h:mm">
                  <c:v>39867.916666659563</c:v>
                </c:pt>
                <c:pt idx="7066" formatCode="m/d/yyyy\ h:mm">
                  <c:v>39867.958333326249</c:v>
                </c:pt>
                <c:pt idx="7067" formatCode="m/d/yyyy\ h:mm">
                  <c:v>39867.999999992891</c:v>
                </c:pt>
                <c:pt idx="7068" formatCode="m/d/yyyy\ h:mm">
                  <c:v>39868.041666659534</c:v>
                </c:pt>
                <c:pt idx="7069" formatCode="m/d/yyyy\ h:mm">
                  <c:v>39868.083333326213</c:v>
                </c:pt>
                <c:pt idx="7070" formatCode="m/d/yyyy\ h:mm">
                  <c:v>39868.124999992891</c:v>
                </c:pt>
                <c:pt idx="7071" formatCode="m/d/yyyy\ h:mm">
                  <c:v>39868.166666659534</c:v>
                </c:pt>
                <c:pt idx="7072" formatCode="m/d/yyyy\ h:mm">
                  <c:v>39868.208333326213</c:v>
                </c:pt>
                <c:pt idx="7073" formatCode="m/d/yyyy\ h:mm">
                  <c:v>39868.249999992884</c:v>
                </c:pt>
                <c:pt idx="7074" formatCode="m/d/yyyy\ h:mm">
                  <c:v>39868.291666659519</c:v>
                </c:pt>
                <c:pt idx="7075" formatCode="m/d/yyyy\ h:mm">
                  <c:v>39868.333333326213</c:v>
                </c:pt>
                <c:pt idx="7076" formatCode="m/d/yyyy\ h:mm">
                  <c:v>39868.374999992884</c:v>
                </c:pt>
                <c:pt idx="7077" formatCode="m/d/yyyy\ h:mm">
                  <c:v>39868.416666659541</c:v>
                </c:pt>
                <c:pt idx="7078" formatCode="m/d/yyyy\ h:mm">
                  <c:v>39868.45833332622</c:v>
                </c:pt>
                <c:pt idx="7079" formatCode="m/d/yyyy\ h:mm">
                  <c:v>39868.499999992862</c:v>
                </c:pt>
                <c:pt idx="7080" formatCode="m/d/yyyy\ h:mm">
                  <c:v>39868.541666659505</c:v>
                </c:pt>
                <c:pt idx="7081" formatCode="m/d/yyyy\ h:mm">
                  <c:v>39868.583333326198</c:v>
                </c:pt>
                <c:pt idx="7082" formatCode="m/d/yyyy\ h:mm">
                  <c:v>39868.624999992848</c:v>
                </c:pt>
                <c:pt idx="7083" formatCode="m/d/yyyy\ h:mm">
                  <c:v>39868.666666659505</c:v>
                </c:pt>
                <c:pt idx="7084" formatCode="m/d/yyyy\ h:mm">
                  <c:v>39868.708333326198</c:v>
                </c:pt>
                <c:pt idx="7085" formatCode="m/d/yyyy\ h:mm">
                  <c:v>39868.74999999284</c:v>
                </c:pt>
                <c:pt idx="7086" formatCode="m/d/yyyy\ h:mm">
                  <c:v>39868.791666659483</c:v>
                </c:pt>
                <c:pt idx="7087" formatCode="m/d/yyyy\ h:mm">
                  <c:v>39868.833333326191</c:v>
                </c:pt>
                <c:pt idx="7088" formatCode="m/d/yyyy\ h:mm">
                  <c:v>39868.874999992848</c:v>
                </c:pt>
                <c:pt idx="7089" formatCode="m/d/yyyy\ h:mm">
                  <c:v>39868.916666659497</c:v>
                </c:pt>
                <c:pt idx="7090" formatCode="m/d/yyyy\ h:mm">
                  <c:v>39868.958333326198</c:v>
                </c:pt>
                <c:pt idx="7091" formatCode="m/d/yyyy\ h:mm">
                  <c:v>39868.999999992833</c:v>
                </c:pt>
                <c:pt idx="7092" formatCode="m/d/yyyy\ h:mm">
                  <c:v>39869.041666659476</c:v>
                </c:pt>
                <c:pt idx="7093" formatCode="m/d/yyyy\ h:mm">
                  <c:v>39869.083333326176</c:v>
                </c:pt>
                <c:pt idx="7094" formatCode="m/d/yyyy\ h:mm">
                  <c:v>39869.124999992819</c:v>
                </c:pt>
                <c:pt idx="7095" formatCode="m/d/yyyy\ h:mm">
                  <c:v>39869.166666659476</c:v>
                </c:pt>
                <c:pt idx="7096" formatCode="m/d/yyyy\ h:mm">
                  <c:v>39869.208333326169</c:v>
                </c:pt>
                <c:pt idx="7097" formatCode="m/d/yyyy\ h:mm">
                  <c:v>39869.249999992811</c:v>
                </c:pt>
                <c:pt idx="7098" formatCode="m/d/yyyy\ h:mm">
                  <c:v>39869.291666659454</c:v>
                </c:pt>
                <c:pt idx="7099" formatCode="m/d/yyyy\ h:mm">
                  <c:v>39869.333333326154</c:v>
                </c:pt>
                <c:pt idx="7100" formatCode="m/d/yyyy\ h:mm">
                  <c:v>39869.374999992826</c:v>
                </c:pt>
                <c:pt idx="7101" formatCode="m/d/yyyy\ h:mm">
                  <c:v>39869.416666659468</c:v>
                </c:pt>
                <c:pt idx="7102" formatCode="m/d/yyyy\ h:mm">
                  <c:v>39869.458333326162</c:v>
                </c:pt>
                <c:pt idx="7103" formatCode="m/d/yyyy\ h:mm">
                  <c:v>39869.499999992797</c:v>
                </c:pt>
                <c:pt idx="7104" formatCode="m/d/yyyy\ h:mm">
                  <c:v>39869.541666659454</c:v>
                </c:pt>
                <c:pt idx="7105" formatCode="m/d/yyyy\ h:mm">
                  <c:v>39869.583333326147</c:v>
                </c:pt>
                <c:pt idx="7106" formatCode="m/d/yyyy\ h:mm">
                  <c:v>39869.62499999279</c:v>
                </c:pt>
                <c:pt idx="7107" formatCode="m/d/yyyy\ h:mm">
                  <c:v>39869.666666659454</c:v>
                </c:pt>
                <c:pt idx="7108" formatCode="m/d/yyyy\ h:mm">
                  <c:v>39869.70833332614</c:v>
                </c:pt>
                <c:pt idx="7109" formatCode="m/d/yyyy\ h:mm">
                  <c:v>39869.749999992782</c:v>
                </c:pt>
                <c:pt idx="7110" formatCode="m/d/yyyy\ h:mm">
                  <c:v>39869.791666659417</c:v>
                </c:pt>
                <c:pt idx="7111" formatCode="m/d/yyyy\ h:mm">
                  <c:v>39869.833333326125</c:v>
                </c:pt>
                <c:pt idx="7112" formatCode="m/d/yyyy\ h:mm">
                  <c:v>39869.874999992797</c:v>
                </c:pt>
                <c:pt idx="7113" formatCode="m/d/yyyy\ h:mm">
                  <c:v>39869.916666659439</c:v>
                </c:pt>
                <c:pt idx="7114" formatCode="m/d/yyyy\ h:mm">
                  <c:v>39869.958333326133</c:v>
                </c:pt>
                <c:pt idx="7115" formatCode="m/d/yyyy\ h:mm">
                  <c:v>39869.999999992768</c:v>
                </c:pt>
                <c:pt idx="7116" formatCode="m/d/yyyy\ h:mm">
                  <c:v>39870.041666659425</c:v>
                </c:pt>
                <c:pt idx="7117" formatCode="m/d/yyyy\ h:mm">
                  <c:v>39870.083333326111</c:v>
                </c:pt>
                <c:pt idx="7118" formatCode="m/d/yyyy\ h:mm">
                  <c:v>39870.12499999276</c:v>
                </c:pt>
                <c:pt idx="7119" formatCode="m/d/yyyy\ h:mm">
                  <c:v>39870.166666659425</c:v>
                </c:pt>
                <c:pt idx="7120" formatCode="m/d/yyyy\ h:mm">
                  <c:v>39870.208333326103</c:v>
                </c:pt>
                <c:pt idx="7121" formatCode="m/d/yyyy\ h:mm">
                  <c:v>39870.249999992753</c:v>
                </c:pt>
                <c:pt idx="7122" formatCode="m/d/yyyy\ h:mm">
                  <c:v>39870.291666659388</c:v>
                </c:pt>
                <c:pt idx="7123" formatCode="m/d/yyyy\ h:mm">
                  <c:v>39870.333333326096</c:v>
                </c:pt>
                <c:pt idx="7124" formatCode="m/d/yyyy\ h:mm">
                  <c:v>39870.37499999276</c:v>
                </c:pt>
                <c:pt idx="7125" formatCode="m/d/yyyy\ h:mm">
                  <c:v>39870.41666665941</c:v>
                </c:pt>
                <c:pt idx="7126" formatCode="m/d/yyyy\ h:mm">
                  <c:v>39870.458333326111</c:v>
                </c:pt>
                <c:pt idx="7127" formatCode="m/d/yyyy\ h:mm">
                  <c:v>39870.499999992739</c:v>
                </c:pt>
                <c:pt idx="7128" formatCode="m/d/yyyy\ h:mm">
                  <c:v>39870.541666659388</c:v>
                </c:pt>
                <c:pt idx="7129" formatCode="m/d/yyyy\ h:mm">
                  <c:v>39870.583333326089</c:v>
                </c:pt>
                <c:pt idx="7130" formatCode="m/d/yyyy\ h:mm">
                  <c:v>39870.624999992731</c:v>
                </c:pt>
                <c:pt idx="7131" formatCode="m/d/yyyy\ h:mm">
                  <c:v>39870.666666659381</c:v>
                </c:pt>
                <c:pt idx="7132" formatCode="m/d/yyyy\ h:mm">
                  <c:v>39870.708333326074</c:v>
                </c:pt>
                <c:pt idx="7133" formatCode="m/d/yyyy\ h:mm">
                  <c:v>39870.749999992731</c:v>
                </c:pt>
                <c:pt idx="7134" formatCode="m/d/yyyy\ h:mm">
                  <c:v>39870.791666659366</c:v>
                </c:pt>
                <c:pt idx="7135" formatCode="m/d/yyyy\ h:mm">
                  <c:v>39870.833333326067</c:v>
                </c:pt>
                <c:pt idx="7136" formatCode="m/d/yyyy\ h:mm">
                  <c:v>39870.874999992739</c:v>
                </c:pt>
                <c:pt idx="7137" formatCode="m/d/yyyy\ h:mm">
                  <c:v>39870.916666659381</c:v>
                </c:pt>
                <c:pt idx="7138" formatCode="m/d/yyyy\ h:mm">
                  <c:v>39870.958333326074</c:v>
                </c:pt>
                <c:pt idx="7139" formatCode="m/d/yyyy\ h:mm">
                  <c:v>39870.999999992709</c:v>
                </c:pt>
                <c:pt idx="7140" formatCode="m/d/yyyy\ h:mm">
                  <c:v>39871.041666659374</c:v>
                </c:pt>
                <c:pt idx="7141" formatCode="m/d/yyyy\ h:mm">
                  <c:v>39871.083333326053</c:v>
                </c:pt>
                <c:pt idx="7142" formatCode="m/d/yyyy\ h:mm">
                  <c:v>39871.124999992702</c:v>
                </c:pt>
                <c:pt idx="7143" formatCode="m/d/yyyy\ h:mm">
                  <c:v>39871.166666659352</c:v>
                </c:pt>
                <c:pt idx="7144" formatCode="m/d/yyyy\ h:mm">
                  <c:v>39871.208333326045</c:v>
                </c:pt>
                <c:pt idx="7145" formatCode="m/d/yyyy\ h:mm">
                  <c:v>39871.249999992695</c:v>
                </c:pt>
                <c:pt idx="7146" formatCode="m/d/yyyy\ h:mm">
                  <c:v>39871.29166665933</c:v>
                </c:pt>
                <c:pt idx="7147" formatCode="m/d/yyyy\ h:mm">
                  <c:v>39871.333333326038</c:v>
                </c:pt>
                <c:pt idx="7148" formatCode="m/d/yyyy\ h:mm">
                  <c:v>39871.374999992702</c:v>
                </c:pt>
                <c:pt idx="7149" formatCode="m/d/yyyy\ h:mm">
                  <c:v>39871.416666659352</c:v>
                </c:pt>
                <c:pt idx="7150" formatCode="m/d/yyyy\ h:mm">
                  <c:v>39871.458333326045</c:v>
                </c:pt>
                <c:pt idx="7151" formatCode="m/d/yyyy\ h:mm">
                  <c:v>39871.49999999268</c:v>
                </c:pt>
                <c:pt idx="7152" formatCode="m/d/yyyy\ h:mm">
                  <c:v>39871.54166665933</c:v>
                </c:pt>
                <c:pt idx="7153" formatCode="m/d/yyyy\ h:mm">
                  <c:v>39871.583333326023</c:v>
                </c:pt>
                <c:pt idx="7154" formatCode="m/d/yyyy\ h:mm">
                  <c:v>39871.624999992673</c:v>
                </c:pt>
                <c:pt idx="7155" formatCode="m/d/yyyy\ h:mm">
                  <c:v>39871.666666659323</c:v>
                </c:pt>
                <c:pt idx="7156" formatCode="m/d/yyyy\ h:mm">
                  <c:v>39871.708333326016</c:v>
                </c:pt>
                <c:pt idx="7157" formatCode="m/d/yyyy\ h:mm">
                  <c:v>39871.749999992666</c:v>
                </c:pt>
                <c:pt idx="7158" formatCode="m/d/yyyy\ h:mm">
                  <c:v>39871.791666659301</c:v>
                </c:pt>
                <c:pt idx="7159" formatCode="m/d/yyyy\ h:mm">
                  <c:v>39871.833333326009</c:v>
                </c:pt>
                <c:pt idx="7160" formatCode="m/d/yyyy\ h:mm">
                  <c:v>39871.874999992673</c:v>
                </c:pt>
                <c:pt idx="7161" formatCode="m/d/yyyy\ h:mm">
                  <c:v>39871.916666659323</c:v>
                </c:pt>
                <c:pt idx="7162" formatCode="m/d/yyyy\ h:mm">
                  <c:v>39871.958333326016</c:v>
                </c:pt>
                <c:pt idx="7163" formatCode="m/d/yyyy\ h:mm">
                  <c:v>39871.999999992651</c:v>
                </c:pt>
                <c:pt idx="7164" formatCode="m/d/yyyy\ h:mm">
                  <c:v>39872.041666659301</c:v>
                </c:pt>
                <c:pt idx="7165" formatCode="m/d/yyyy\ h:mm">
                  <c:v>39872.083333325994</c:v>
                </c:pt>
                <c:pt idx="7166" formatCode="m/d/yyyy\ h:mm">
                  <c:v>39872.124999992644</c:v>
                </c:pt>
                <c:pt idx="7167" formatCode="m/d/yyyy\ h:mm">
                  <c:v>39872.166666659294</c:v>
                </c:pt>
                <c:pt idx="7168" formatCode="m/d/yyyy\ h:mm">
                  <c:v>39872.208333325987</c:v>
                </c:pt>
                <c:pt idx="7169" formatCode="m/d/yyyy\ h:mm">
                  <c:v>39872.249999992637</c:v>
                </c:pt>
                <c:pt idx="7170" formatCode="m/d/yyyy\ h:mm">
                  <c:v>39872.291666659272</c:v>
                </c:pt>
                <c:pt idx="7171" formatCode="m/d/yyyy\ h:mm">
                  <c:v>39872.33333332598</c:v>
                </c:pt>
                <c:pt idx="7172" formatCode="m/d/yyyy\ h:mm">
                  <c:v>39872.374999992644</c:v>
                </c:pt>
                <c:pt idx="7173" formatCode="m/d/yyyy\ h:mm">
                  <c:v>39872.416666659294</c:v>
                </c:pt>
                <c:pt idx="7174" formatCode="m/d/yyyy\ h:mm">
                  <c:v>39872.458333325987</c:v>
                </c:pt>
                <c:pt idx="7175" formatCode="m/d/yyyy\ h:mm">
                  <c:v>39872.499999992622</c:v>
                </c:pt>
                <c:pt idx="7176" formatCode="m/d/yyyy\ h:mm">
                  <c:v>39872.541666659272</c:v>
                </c:pt>
                <c:pt idx="7177" formatCode="m/d/yyyy\ h:mm">
                  <c:v>39872.583333325965</c:v>
                </c:pt>
                <c:pt idx="7178" formatCode="m/d/yyyy\ h:mm">
                  <c:v>39872.624999992615</c:v>
                </c:pt>
                <c:pt idx="7179" formatCode="m/d/yyyy\ h:mm">
                  <c:v>39872.666666659265</c:v>
                </c:pt>
                <c:pt idx="7180" formatCode="m/d/yyyy\ h:mm">
                  <c:v>39872.708333325943</c:v>
                </c:pt>
                <c:pt idx="7181" formatCode="m/d/yyyy\ h:mm">
                  <c:v>39872.749999992608</c:v>
                </c:pt>
                <c:pt idx="7182" formatCode="m/d/yyyy\ h:mm">
                  <c:v>39872.791666659243</c:v>
                </c:pt>
                <c:pt idx="7183" formatCode="m/d/yyyy\ h:mm">
                  <c:v>39872.833333325943</c:v>
                </c:pt>
                <c:pt idx="7184" formatCode="m/d/yyyy\ h:mm">
                  <c:v>39872.874999992615</c:v>
                </c:pt>
                <c:pt idx="7185" formatCode="m/d/yyyy\ h:mm">
                  <c:v>39872.916666659265</c:v>
                </c:pt>
                <c:pt idx="7186" formatCode="m/d/yyyy\ h:mm">
                  <c:v>39872.958333325951</c:v>
                </c:pt>
                <c:pt idx="7187" formatCode="m/d/yyyy\ h:mm">
                  <c:v>39872.999999992593</c:v>
                </c:pt>
                <c:pt idx="7188" formatCode="m/d/yyyy\ h:mm">
                  <c:v>39873.041666659243</c:v>
                </c:pt>
                <c:pt idx="7189" formatCode="m/d/yyyy\ h:mm">
                  <c:v>39873.083333325936</c:v>
                </c:pt>
                <c:pt idx="7190" formatCode="m/d/yyyy\ h:mm">
                  <c:v>39873.124999992593</c:v>
                </c:pt>
                <c:pt idx="7191" formatCode="m/d/yyyy\ h:mm">
                  <c:v>39873.166666659228</c:v>
                </c:pt>
                <c:pt idx="7192" formatCode="m/d/yyyy\ h:mm">
                  <c:v>39873.208333325929</c:v>
                </c:pt>
                <c:pt idx="7193" formatCode="m/d/yyyy\ h:mm">
                  <c:v>39873.249999992593</c:v>
                </c:pt>
                <c:pt idx="7194" formatCode="m/d/yyyy\ h:mm">
                  <c:v>39873.291666659206</c:v>
                </c:pt>
                <c:pt idx="7195" formatCode="m/d/yyyy\ h:mm">
                  <c:v>39873.333333325922</c:v>
                </c:pt>
                <c:pt idx="7196" formatCode="m/d/yyyy\ h:mm">
                  <c:v>39873.3749999926</c:v>
                </c:pt>
                <c:pt idx="7197" formatCode="m/d/yyyy\ h:mm">
                  <c:v>39873.416666659235</c:v>
                </c:pt>
                <c:pt idx="7198" formatCode="m/d/yyyy\ h:mm">
                  <c:v>39873.458333325929</c:v>
                </c:pt>
                <c:pt idx="7199" formatCode="m/d/yyyy\ h:mm">
                  <c:v>39873.499999992579</c:v>
                </c:pt>
                <c:pt idx="7200" formatCode="m/d/yyyy\ h:mm">
                  <c:v>39873.541666659214</c:v>
                </c:pt>
                <c:pt idx="7201" formatCode="m/d/yyyy\ h:mm">
                  <c:v>39873.583333325892</c:v>
                </c:pt>
                <c:pt idx="7202" formatCode="m/d/yyyy\ h:mm">
                  <c:v>39873.624999992571</c:v>
                </c:pt>
                <c:pt idx="7203" formatCode="m/d/yyyy\ h:mm">
                  <c:v>39873.666666659206</c:v>
                </c:pt>
                <c:pt idx="7204" formatCode="m/d/yyyy\ h:mm">
                  <c:v>39873.708333325892</c:v>
                </c:pt>
                <c:pt idx="7205" formatCode="m/d/yyyy\ h:mm">
                  <c:v>39873.749999992549</c:v>
                </c:pt>
                <c:pt idx="7206" formatCode="m/d/yyyy\ h:mm">
                  <c:v>39873.791666659185</c:v>
                </c:pt>
                <c:pt idx="7207" formatCode="m/d/yyyy\ h:mm">
                  <c:v>39873.833333325892</c:v>
                </c:pt>
                <c:pt idx="7208" formatCode="m/d/yyyy\ h:mm">
                  <c:v>39873.874999992557</c:v>
                </c:pt>
                <c:pt idx="7209" formatCode="m/d/yyyy\ h:mm">
                  <c:v>39873.916666659206</c:v>
                </c:pt>
                <c:pt idx="7210" formatCode="m/d/yyyy\ h:mm">
                  <c:v>39873.9583333259</c:v>
                </c:pt>
                <c:pt idx="7211" formatCode="m/d/yyyy\ h:mm">
                  <c:v>39873.999999992542</c:v>
                </c:pt>
                <c:pt idx="7212" formatCode="m/d/yyyy\ h:mm">
                  <c:v>39874.041666659185</c:v>
                </c:pt>
                <c:pt idx="7213" formatCode="m/d/yyyy\ h:mm">
                  <c:v>39874.083333325863</c:v>
                </c:pt>
                <c:pt idx="7214" formatCode="m/d/yyyy\ h:mm">
                  <c:v>39874.124999992542</c:v>
                </c:pt>
                <c:pt idx="7215" formatCode="m/d/yyyy\ h:mm">
                  <c:v>39874.166666659185</c:v>
                </c:pt>
                <c:pt idx="7216" formatCode="m/d/yyyy\ h:mm">
                  <c:v>39874.208333325863</c:v>
                </c:pt>
                <c:pt idx="7217" formatCode="m/d/yyyy\ h:mm">
                  <c:v>39874.249999992535</c:v>
                </c:pt>
                <c:pt idx="7218" formatCode="m/d/yyyy\ h:mm">
                  <c:v>39874.29166665917</c:v>
                </c:pt>
                <c:pt idx="7219" formatCode="m/d/yyyy\ h:mm">
                  <c:v>39874.333333325849</c:v>
                </c:pt>
                <c:pt idx="7220" formatCode="m/d/yyyy\ h:mm">
                  <c:v>39874.374999992535</c:v>
                </c:pt>
                <c:pt idx="7221" formatCode="m/d/yyyy\ h:mm">
                  <c:v>39874.416666659192</c:v>
                </c:pt>
                <c:pt idx="7222" formatCode="m/d/yyyy\ h:mm">
                  <c:v>39874.458333325856</c:v>
                </c:pt>
                <c:pt idx="7223" formatCode="m/d/yyyy\ h:mm">
                  <c:v>39874.499999992513</c:v>
                </c:pt>
                <c:pt idx="7224" formatCode="m/d/yyyy\ h:mm">
                  <c:v>39874.54166665917</c:v>
                </c:pt>
                <c:pt idx="7225" formatCode="m/d/yyyy\ h:mm">
                  <c:v>39874.583333325842</c:v>
                </c:pt>
                <c:pt idx="7226" formatCode="m/d/yyyy\ h:mm">
                  <c:v>39874.624999992498</c:v>
                </c:pt>
                <c:pt idx="7227" formatCode="m/d/yyyy\ h:mm">
                  <c:v>39874.666666659155</c:v>
                </c:pt>
                <c:pt idx="7228" formatCode="m/d/yyyy\ h:mm">
                  <c:v>39874.708333325842</c:v>
                </c:pt>
                <c:pt idx="7229" formatCode="m/d/yyyy\ h:mm">
                  <c:v>39874.749999992491</c:v>
                </c:pt>
                <c:pt idx="7230" formatCode="m/d/yyyy\ h:mm">
                  <c:v>39874.791666659134</c:v>
                </c:pt>
                <c:pt idx="7231" formatCode="m/d/yyyy\ h:mm">
                  <c:v>39874.833333325834</c:v>
                </c:pt>
                <c:pt idx="7232" formatCode="m/d/yyyy\ h:mm">
                  <c:v>39874.874999992506</c:v>
                </c:pt>
                <c:pt idx="7233" formatCode="m/d/yyyy\ h:mm">
                  <c:v>39874.916666659148</c:v>
                </c:pt>
                <c:pt idx="7234" formatCode="m/d/yyyy\ h:mm">
                  <c:v>39874.958333325834</c:v>
                </c:pt>
                <c:pt idx="7235" formatCode="m/d/yyyy\ h:mm">
                  <c:v>39874.999999992491</c:v>
                </c:pt>
                <c:pt idx="7236" formatCode="m/d/yyyy\ h:mm">
                  <c:v>39875.041666659134</c:v>
                </c:pt>
                <c:pt idx="7237" formatCode="m/d/yyyy\ h:mm">
                  <c:v>39875.083333325812</c:v>
                </c:pt>
                <c:pt idx="7238" formatCode="m/d/yyyy\ h:mm">
                  <c:v>39875.124999992469</c:v>
                </c:pt>
                <c:pt idx="7239" formatCode="m/d/yyyy\ h:mm">
                  <c:v>39875.166666659134</c:v>
                </c:pt>
                <c:pt idx="7240" formatCode="m/d/yyyy\ h:mm">
                  <c:v>39875.208333325798</c:v>
                </c:pt>
                <c:pt idx="7241" formatCode="m/d/yyyy\ h:mm">
                  <c:v>39875.249999992462</c:v>
                </c:pt>
                <c:pt idx="7242" formatCode="m/d/yyyy\ h:mm">
                  <c:v>39875.291666659105</c:v>
                </c:pt>
                <c:pt idx="7243" formatCode="m/d/yyyy\ h:mm">
                  <c:v>39875.333333325791</c:v>
                </c:pt>
                <c:pt idx="7244" formatCode="m/d/yyyy\ h:mm">
                  <c:v>39875.374999992477</c:v>
                </c:pt>
                <c:pt idx="7245" formatCode="m/d/yyyy\ h:mm">
                  <c:v>39875.416666659119</c:v>
                </c:pt>
                <c:pt idx="7246" formatCode="m/d/yyyy\ h:mm">
                  <c:v>39875.458333325798</c:v>
                </c:pt>
                <c:pt idx="7247" formatCode="m/d/yyyy\ h:mm">
                  <c:v>39875.499999992448</c:v>
                </c:pt>
                <c:pt idx="7248" formatCode="m/d/yyyy\ h:mm">
                  <c:v>39875.541666659105</c:v>
                </c:pt>
                <c:pt idx="7249" formatCode="m/d/yyyy\ h:mm">
                  <c:v>39875.583333325783</c:v>
                </c:pt>
                <c:pt idx="7250" formatCode="m/d/yyyy\ h:mm">
                  <c:v>39875.62499999244</c:v>
                </c:pt>
                <c:pt idx="7251" formatCode="m/d/yyyy\ h:mm">
                  <c:v>39875.666666659105</c:v>
                </c:pt>
                <c:pt idx="7252" formatCode="m/d/yyyy\ h:mm">
                  <c:v>39875.708333325769</c:v>
                </c:pt>
                <c:pt idx="7253" formatCode="m/d/yyyy\ h:mm">
                  <c:v>39875.749999992433</c:v>
                </c:pt>
                <c:pt idx="7254" formatCode="m/d/yyyy\ h:mm">
                  <c:v>39875.791666659068</c:v>
                </c:pt>
                <c:pt idx="7255" formatCode="m/d/yyyy\ h:mm">
                  <c:v>39875.833333325761</c:v>
                </c:pt>
                <c:pt idx="7256" formatCode="m/d/yyyy\ h:mm">
                  <c:v>39875.874999992448</c:v>
                </c:pt>
                <c:pt idx="7257" formatCode="m/d/yyyy\ h:mm">
                  <c:v>39875.91666665909</c:v>
                </c:pt>
                <c:pt idx="7258" formatCode="m/d/yyyy\ h:mm">
                  <c:v>39875.958333325776</c:v>
                </c:pt>
                <c:pt idx="7259" formatCode="m/d/yyyy\ h:mm">
                  <c:v>39875.999999992418</c:v>
                </c:pt>
                <c:pt idx="7260" formatCode="m/d/yyyy\ h:mm">
                  <c:v>39876.041666659075</c:v>
                </c:pt>
                <c:pt idx="7261" formatCode="m/d/yyyy\ h:mm">
                  <c:v>39876.083333325747</c:v>
                </c:pt>
                <c:pt idx="7262" formatCode="m/d/yyyy\ h:mm">
                  <c:v>39876.124999992411</c:v>
                </c:pt>
                <c:pt idx="7263" formatCode="m/d/yyyy\ h:mm">
                  <c:v>39876.166666659075</c:v>
                </c:pt>
                <c:pt idx="7264" formatCode="m/d/yyyy\ h:mm">
                  <c:v>39876.20833332574</c:v>
                </c:pt>
                <c:pt idx="7265" formatCode="m/d/yyyy\ h:mm">
                  <c:v>39876.249999992411</c:v>
                </c:pt>
                <c:pt idx="7266" formatCode="m/d/yyyy\ h:mm">
                  <c:v>39876.291666659046</c:v>
                </c:pt>
                <c:pt idx="7267" formatCode="m/d/yyyy\ h:mm">
                  <c:v>39876.333333325732</c:v>
                </c:pt>
                <c:pt idx="7268" formatCode="m/d/yyyy\ h:mm">
                  <c:v>39876.374999992418</c:v>
                </c:pt>
                <c:pt idx="7269" formatCode="m/d/yyyy\ h:mm">
                  <c:v>39876.416666659061</c:v>
                </c:pt>
                <c:pt idx="7270" formatCode="m/d/yyyy\ h:mm">
                  <c:v>39876.458333325747</c:v>
                </c:pt>
                <c:pt idx="7271" formatCode="m/d/yyyy\ h:mm">
                  <c:v>39876.499999992389</c:v>
                </c:pt>
                <c:pt idx="7272" formatCode="m/d/yyyy\ h:mm">
                  <c:v>39876.541666659054</c:v>
                </c:pt>
                <c:pt idx="7273" formatCode="m/d/yyyy\ h:mm">
                  <c:v>39876.583333325718</c:v>
                </c:pt>
                <c:pt idx="7274" formatCode="m/d/yyyy\ h:mm">
                  <c:v>39876.624999992382</c:v>
                </c:pt>
                <c:pt idx="7275" formatCode="m/d/yyyy\ h:mm">
                  <c:v>39876.666666659032</c:v>
                </c:pt>
                <c:pt idx="7276" formatCode="m/d/yyyy\ h:mm">
                  <c:v>39876.708333325711</c:v>
                </c:pt>
                <c:pt idx="7277" formatCode="m/d/yyyy\ h:mm">
                  <c:v>39876.749999992382</c:v>
                </c:pt>
                <c:pt idx="7278" formatCode="m/d/yyyy\ h:mm">
                  <c:v>39876.791666659017</c:v>
                </c:pt>
                <c:pt idx="7279" formatCode="m/d/yyyy\ h:mm">
                  <c:v>39876.833333325703</c:v>
                </c:pt>
                <c:pt idx="7280" formatCode="m/d/yyyy\ h:mm">
                  <c:v>39876.874999992389</c:v>
                </c:pt>
                <c:pt idx="7281" formatCode="m/d/yyyy\ h:mm">
                  <c:v>39876.916666659032</c:v>
                </c:pt>
                <c:pt idx="7282" formatCode="m/d/yyyy\ h:mm">
                  <c:v>39876.958333325711</c:v>
                </c:pt>
                <c:pt idx="7283" formatCode="m/d/yyyy\ h:mm">
                  <c:v>39876.99999999236</c:v>
                </c:pt>
                <c:pt idx="7284" formatCode="m/d/yyyy\ h:mm">
                  <c:v>39877.041666659024</c:v>
                </c:pt>
                <c:pt idx="7285" formatCode="m/d/yyyy\ h:mm">
                  <c:v>39877.083333325689</c:v>
                </c:pt>
                <c:pt idx="7286" formatCode="m/d/yyyy\ h:mm">
                  <c:v>39877.124999992353</c:v>
                </c:pt>
                <c:pt idx="7287" formatCode="m/d/yyyy\ h:mm">
                  <c:v>39877.166666659003</c:v>
                </c:pt>
                <c:pt idx="7288" formatCode="m/d/yyyy\ h:mm">
                  <c:v>39877.208333325681</c:v>
                </c:pt>
                <c:pt idx="7289" formatCode="m/d/yyyy\ h:mm">
                  <c:v>39877.249999992346</c:v>
                </c:pt>
                <c:pt idx="7290" formatCode="m/d/yyyy\ h:mm">
                  <c:v>39877.291666658988</c:v>
                </c:pt>
                <c:pt idx="7291" formatCode="m/d/yyyy\ h:mm">
                  <c:v>39877.333333325681</c:v>
                </c:pt>
                <c:pt idx="7292" formatCode="m/d/yyyy\ h:mm">
                  <c:v>39877.374999992353</c:v>
                </c:pt>
                <c:pt idx="7293" formatCode="m/d/yyyy\ h:mm">
                  <c:v>39877.416666659003</c:v>
                </c:pt>
                <c:pt idx="7294" formatCode="m/d/yyyy\ h:mm">
                  <c:v>39877.458333325689</c:v>
                </c:pt>
                <c:pt idx="7295" formatCode="m/d/yyyy\ h:mm">
                  <c:v>39877.499999992331</c:v>
                </c:pt>
                <c:pt idx="7296" formatCode="m/d/yyyy\ h:mm">
                  <c:v>39877.541666658995</c:v>
                </c:pt>
                <c:pt idx="7297" formatCode="m/d/yyyy\ h:mm">
                  <c:v>39877.58333332566</c:v>
                </c:pt>
                <c:pt idx="7298" formatCode="m/d/yyyy\ h:mm">
                  <c:v>39877.624999992331</c:v>
                </c:pt>
                <c:pt idx="7299" formatCode="m/d/yyyy\ h:mm">
                  <c:v>39877.666666658988</c:v>
                </c:pt>
                <c:pt idx="7300" formatCode="m/d/yyyy\ h:mm">
                  <c:v>39877.708333325652</c:v>
                </c:pt>
                <c:pt idx="7301" formatCode="m/d/yyyy\ h:mm">
                  <c:v>39877.749999992317</c:v>
                </c:pt>
                <c:pt idx="7302" formatCode="m/d/yyyy\ h:mm">
                  <c:v>39877.791666658974</c:v>
                </c:pt>
                <c:pt idx="7303" formatCode="m/d/yyyy\ h:mm">
                  <c:v>39877.833333325645</c:v>
                </c:pt>
                <c:pt idx="7304" formatCode="m/d/yyyy\ h:mm">
                  <c:v>39877.874999992324</c:v>
                </c:pt>
                <c:pt idx="7305" formatCode="m/d/yyyy\ h:mm">
                  <c:v>39877.916666658995</c:v>
                </c:pt>
                <c:pt idx="7306" formatCode="m/d/yyyy\ h:mm">
                  <c:v>39877.958333325652</c:v>
                </c:pt>
                <c:pt idx="7307" formatCode="m/d/yyyy\ h:mm">
                  <c:v>39877.999999992302</c:v>
                </c:pt>
                <c:pt idx="7308" formatCode="m/d/yyyy\ h:mm">
                  <c:v>39878.041666658966</c:v>
                </c:pt>
                <c:pt idx="7309" formatCode="m/d/yyyy\ h:mm">
                  <c:v>39878.083333325631</c:v>
                </c:pt>
                <c:pt idx="7310" formatCode="m/d/yyyy\ h:mm">
                  <c:v>39878.124999992295</c:v>
                </c:pt>
                <c:pt idx="7311" formatCode="m/d/yyyy\ h:mm">
                  <c:v>39878.166666658959</c:v>
                </c:pt>
                <c:pt idx="7312" formatCode="m/d/yyyy\ h:mm">
                  <c:v>39878.208333325623</c:v>
                </c:pt>
                <c:pt idx="7313" formatCode="m/d/yyyy\ h:mm">
                  <c:v>39878.249999992287</c:v>
                </c:pt>
                <c:pt idx="7314" formatCode="m/d/yyyy\ h:mm">
                  <c:v>39878.291666658937</c:v>
                </c:pt>
                <c:pt idx="7315" formatCode="m/d/yyyy\ h:mm">
                  <c:v>39878.333333325616</c:v>
                </c:pt>
                <c:pt idx="7316" formatCode="m/d/yyyy\ h:mm">
                  <c:v>39878.374999992295</c:v>
                </c:pt>
                <c:pt idx="7317" formatCode="m/d/yyyy\ h:mm">
                  <c:v>39878.416666658959</c:v>
                </c:pt>
                <c:pt idx="7318" formatCode="m/d/yyyy\ h:mm">
                  <c:v>39878.458333325623</c:v>
                </c:pt>
                <c:pt idx="7319" formatCode="m/d/yyyy\ h:mm">
                  <c:v>39878.499999992273</c:v>
                </c:pt>
                <c:pt idx="7320" formatCode="m/d/yyyy\ h:mm">
                  <c:v>39878.541666658937</c:v>
                </c:pt>
                <c:pt idx="7321" formatCode="m/d/yyyy\ h:mm">
                  <c:v>39878.583333325601</c:v>
                </c:pt>
                <c:pt idx="7322" formatCode="m/d/yyyy\ h:mm">
                  <c:v>39878.624999992266</c:v>
                </c:pt>
                <c:pt idx="7323" formatCode="m/d/yyyy\ h:mm">
                  <c:v>39878.66666665893</c:v>
                </c:pt>
                <c:pt idx="7324" formatCode="m/d/yyyy\ h:mm">
                  <c:v>39878.708333325601</c:v>
                </c:pt>
                <c:pt idx="7325" formatCode="m/d/yyyy\ h:mm">
                  <c:v>39878.749999992258</c:v>
                </c:pt>
                <c:pt idx="7326" formatCode="m/d/yyyy\ h:mm">
                  <c:v>39878.791666658908</c:v>
                </c:pt>
                <c:pt idx="7327" formatCode="m/d/yyyy\ h:mm">
                  <c:v>39878.833333325601</c:v>
                </c:pt>
                <c:pt idx="7328" formatCode="m/d/yyyy\ h:mm">
                  <c:v>39878.874999992266</c:v>
                </c:pt>
                <c:pt idx="7329" formatCode="m/d/yyyy\ h:mm">
                  <c:v>39878.91666665893</c:v>
                </c:pt>
                <c:pt idx="7330" formatCode="m/d/yyyy\ h:mm">
                  <c:v>39878.958333325609</c:v>
                </c:pt>
                <c:pt idx="7331" formatCode="m/d/yyyy\ h:mm">
                  <c:v>39878.999999992244</c:v>
                </c:pt>
                <c:pt idx="7332" formatCode="m/d/yyyy\ h:mm">
                  <c:v>39879.041666658908</c:v>
                </c:pt>
                <c:pt idx="7333" formatCode="m/d/yyyy\ h:mm">
                  <c:v>39879.083333325587</c:v>
                </c:pt>
                <c:pt idx="7334" formatCode="m/d/yyyy\ h:mm">
                  <c:v>39879.124999992237</c:v>
                </c:pt>
                <c:pt idx="7335" formatCode="m/d/yyyy\ h:mm">
                  <c:v>39879.166666658901</c:v>
                </c:pt>
                <c:pt idx="7336" formatCode="m/d/yyyy\ h:mm">
                  <c:v>39879.20833332558</c:v>
                </c:pt>
                <c:pt idx="7337" formatCode="m/d/yyyy\ h:mm">
                  <c:v>39879.249999992229</c:v>
                </c:pt>
                <c:pt idx="7338" formatCode="m/d/yyyy\ h:mm">
                  <c:v>39879.291666658879</c:v>
                </c:pt>
                <c:pt idx="7339" formatCode="m/d/yyyy\ h:mm">
                  <c:v>39879.333333325572</c:v>
                </c:pt>
                <c:pt idx="7340" formatCode="m/d/yyyy\ h:mm">
                  <c:v>39879.374999992237</c:v>
                </c:pt>
                <c:pt idx="7341" formatCode="m/d/yyyy\ h:mm">
                  <c:v>39879.416666658901</c:v>
                </c:pt>
                <c:pt idx="7342" formatCode="m/d/yyyy\ h:mm">
                  <c:v>39879.45833332558</c:v>
                </c:pt>
                <c:pt idx="7343" formatCode="m/d/yyyy\ h:mm">
                  <c:v>39879.499999992215</c:v>
                </c:pt>
                <c:pt idx="7344" formatCode="m/d/yyyy\ h:mm">
                  <c:v>39879.541666658879</c:v>
                </c:pt>
                <c:pt idx="7345" formatCode="m/d/yyyy\ h:mm">
                  <c:v>39879.583333325543</c:v>
                </c:pt>
                <c:pt idx="7346" formatCode="m/d/yyyy\ h:mm">
                  <c:v>39879.624999992207</c:v>
                </c:pt>
                <c:pt idx="7347" formatCode="m/d/yyyy\ h:mm">
                  <c:v>39879.666666658872</c:v>
                </c:pt>
                <c:pt idx="7348" formatCode="m/d/yyyy\ h:mm">
                  <c:v>39879.708333325543</c:v>
                </c:pt>
                <c:pt idx="7349" formatCode="m/d/yyyy\ h:mm">
                  <c:v>39879.7499999922</c:v>
                </c:pt>
                <c:pt idx="7350" formatCode="m/d/yyyy\ h:mm">
                  <c:v>39879.79166665885</c:v>
                </c:pt>
                <c:pt idx="7351" formatCode="m/d/yyyy\ h:mm">
                  <c:v>39879.833333325543</c:v>
                </c:pt>
                <c:pt idx="7352" formatCode="m/d/yyyy\ h:mm">
                  <c:v>39879.874999992207</c:v>
                </c:pt>
                <c:pt idx="7353" formatCode="m/d/yyyy\ h:mm">
                  <c:v>39879.916666658872</c:v>
                </c:pt>
                <c:pt idx="7354" formatCode="m/d/yyyy\ h:mm">
                  <c:v>39879.95833332555</c:v>
                </c:pt>
                <c:pt idx="7355" formatCode="m/d/yyyy\ h:mm">
                  <c:v>39879.999999992193</c:v>
                </c:pt>
                <c:pt idx="7356" formatCode="m/d/yyyy\ h:mm">
                  <c:v>39880.04166665885</c:v>
                </c:pt>
                <c:pt idx="7357" formatCode="m/d/yyyy\ h:mm">
                  <c:v>39880.083333325529</c:v>
                </c:pt>
                <c:pt idx="7358" formatCode="m/d/yyyy\ h:mm">
                  <c:v>39880.124999992193</c:v>
                </c:pt>
                <c:pt idx="7359" formatCode="m/d/yyyy\ h:mm">
                  <c:v>39880.166666658835</c:v>
                </c:pt>
                <c:pt idx="7360" formatCode="m/d/yyyy\ h:mm">
                  <c:v>39880.208333325521</c:v>
                </c:pt>
                <c:pt idx="7361" formatCode="m/d/yyyy\ h:mm">
                  <c:v>39880.249999992186</c:v>
                </c:pt>
                <c:pt idx="7362" formatCode="m/d/yyyy\ h:mm">
                  <c:v>39880.291666658821</c:v>
                </c:pt>
                <c:pt idx="7363" formatCode="m/d/yyyy\ h:mm">
                  <c:v>39880.333333325514</c:v>
                </c:pt>
                <c:pt idx="7364" formatCode="m/d/yyyy\ h:mm">
                  <c:v>39880.374999992193</c:v>
                </c:pt>
                <c:pt idx="7365" formatCode="m/d/yyyy\ h:mm">
                  <c:v>39880.416666658843</c:v>
                </c:pt>
                <c:pt idx="7366" formatCode="m/d/yyyy\ h:mm">
                  <c:v>39880.458333325514</c:v>
                </c:pt>
                <c:pt idx="7367" formatCode="m/d/yyyy\ h:mm">
                  <c:v>39880.499999992171</c:v>
                </c:pt>
                <c:pt idx="7368" formatCode="m/d/yyyy\ h:mm">
                  <c:v>39880.541666658821</c:v>
                </c:pt>
                <c:pt idx="7369" formatCode="m/d/yyyy\ h:mm">
                  <c:v>39880.583333325492</c:v>
                </c:pt>
                <c:pt idx="7370" formatCode="m/d/yyyy\ h:mm">
                  <c:v>39880.624999992149</c:v>
                </c:pt>
                <c:pt idx="7371" formatCode="m/d/yyyy\ h:mm">
                  <c:v>39880.666666658806</c:v>
                </c:pt>
                <c:pt idx="7372" formatCode="m/d/yyyy\ h:mm">
                  <c:v>39880.708333325492</c:v>
                </c:pt>
                <c:pt idx="7373" formatCode="m/d/yyyy\ h:mm">
                  <c:v>39880.749999992142</c:v>
                </c:pt>
                <c:pt idx="7374" formatCode="m/d/yyyy\ h:mm">
                  <c:v>39880.791666658784</c:v>
                </c:pt>
                <c:pt idx="7375" formatCode="m/d/yyyy\ h:mm">
                  <c:v>39880.833333325485</c:v>
                </c:pt>
                <c:pt idx="7376" formatCode="m/d/yyyy\ h:mm">
                  <c:v>39880.874999992157</c:v>
                </c:pt>
                <c:pt idx="7377" formatCode="m/d/yyyy\ h:mm">
                  <c:v>39880.916666658799</c:v>
                </c:pt>
                <c:pt idx="7378" formatCode="m/d/yyyy\ h:mm">
                  <c:v>39880.958333325485</c:v>
                </c:pt>
                <c:pt idx="7379" formatCode="m/d/yyyy\ h:mm">
                  <c:v>39880.999999992142</c:v>
                </c:pt>
                <c:pt idx="7380" formatCode="m/d/yyyy\ h:mm">
                  <c:v>39881.041666658784</c:v>
                </c:pt>
                <c:pt idx="7381" formatCode="m/d/yyyy\ h:mm">
                  <c:v>39881.083333325463</c:v>
                </c:pt>
                <c:pt idx="7382" formatCode="m/d/yyyy\ h:mm">
                  <c:v>39881.124999992135</c:v>
                </c:pt>
                <c:pt idx="7383" formatCode="m/d/yyyy\ h:mm">
                  <c:v>39881.166666658784</c:v>
                </c:pt>
                <c:pt idx="7384" formatCode="m/d/yyyy\ h:mm">
                  <c:v>39881.208333325449</c:v>
                </c:pt>
                <c:pt idx="7385" formatCode="m/d/yyyy\ h:mm">
                  <c:v>39881.249999992113</c:v>
                </c:pt>
                <c:pt idx="7386" formatCode="m/d/yyyy\ h:mm">
                  <c:v>39881.291666658763</c:v>
                </c:pt>
                <c:pt idx="7387" formatCode="m/d/yyyy\ h:mm">
                  <c:v>39881.333333325441</c:v>
                </c:pt>
                <c:pt idx="7388" formatCode="m/d/yyyy\ h:mm">
                  <c:v>39881.374999992135</c:v>
                </c:pt>
                <c:pt idx="7389" formatCode="m/d/yyyy\ h:mm">
                  <c:v>39881.416666658784</c:v>
                </c:pt>
                <c:pt idx="7390" formatCode="m/d/yyyy\ h:mm">
                  <c:v>39881.458333325456</c:v>
                </c:pt>
                <c:pt idx="7391" formatCode="m/d/yyyy\ h:mm">
                  <c:v>39881.499999992098</c:v>
                </c:pt>
                <c:pt idx="7392" formatCode="m/d/yyyy\ h:mm">
                  <c:v>39881.541666658755</c:v>
                </c:pt>
                <c:pt idx="7393" formatCode="m/d/yyyy\ h:mm">
                  <c:v>39881.583333325441</c:v>
                </c:pt>
                <c:pt idx="7394" formatCode="m/d/yyyy\ h:mm">
                  <c:v>39881.624999992091</c:v>
                </c:pt>
                <c:pt idx="7395" formatCode="m/d/yyyy\ h:mm">
                  <c:v>39881.666666658755</c:v>
                </c:pt>
                <c:pt idx="7396" formatCode="m/d/yyyy\ h:mm">
                  <c:v>39881.708333325434</c:v>
                </c:pt>
                <c:pt idx="7397" formatCode="m/d/yyyy\ h:mm">
                  <c:v>39881.749999992091</c:v>
                </c:pt>
                <c:pt idx="7398" formatCode="m/d/yyyy\ h:mm">
                  <c:v>39881.791666658719</c:v>
                </c:pt>
                <c:pt idx="7399" formatCode="m/d/yyyy\ h:mm">
                  <c:v>39881.833333325412</c:v>
                </c:pt>
                <c:pt idx="7400" formatCode="m/d/yyyy\ h:mm">
                  <c:v>39881.874999992098</c:v>
                </c:pt>
                <c:pt idx="7401" formatCode="m/d/yyyy\ h:mm">
                  <c:v>39881.916666658741</c:v>
                </c:pt>
                <c:pt idx="7402" formatCode="m/d/yyyy\ h:mm">
                  <c:v>39881.958333325434</c:v>
                </c:pt>
                <c:pt idx="7403" formatCode="m/d/yyyy\ h:mm">
                  <c:v>39881.999999992069</c:v>
                </c:pt>
                <c:pt idx="7404" formatCode="m/d/yyyy\ h:mm">
                  <c:v>39882.041666658726</c:v>
                </c:pt>
                <c:pt idx="7405" formatCode="m/d/yyyy\ h:mm">
                  <c:v>39882.083333325398</c:v>
                </c:pt>
                <c:pt idx="7406" formatCode="m/d/yyyy\ h:mm">
                  <c:v>39882.124999992062</c:v>
                </c:pt>
                <c:pt idx="7407" formatCode="m/d/yyyy\ h:mm">
                  <c:v>39882.166666658726</c:v>
                </c:pt>
                <c:pt idx="7408" formatCode="m/d/yyyy\ h:mm">
                  <c:v>39882.20833332539</c:v>
                </c:pt>
                <c:pt idx="7409" formatCode="m/d/yyyy\ h:mm">
                  <c:v>39882.249999992062</c:v>
                </c:pt>
                <c:pt idx="7410" formatCode="m/d/yyyy\ h:mm">
                  <c:v>39882.291666658697</c:v>
                </c:pt>
                <c:pt idx="7411" formatCode="m/d/yyyy\ h:mm">
                  <c:v>39882.333333325383</c:v>
                </c:pt>
                <c:pt idx="7412" formatCode="m/d/yyyy\ h:mm">
                  <c:v>39882.374999992069</c:v>
                </c:pt>
                <c:pt idx="7413" formatCode="m/d/yyyy\ h:mm">
                  <c:v>39882.416666658712</c:v>
                </c:pt>
                <c:pt idx="7414" formatCode="m/d/yyyy\ h:mm">
                  <c:v>39882.458333325398</c:v>
                </c:pt>
                <c:pt idx="7415" formatCode="m/d/yyyy\ h:mm">
                  <c:v>39882.49999999204</c:v>
                </c:pt>
                <c:pt idx="7416" formatCode="m/d/yyyy\ h:mm">
                  <c:v>39882.541666658704</c:v>
                </c:pt>
                <c:pt idx="7417" formatCode="m/d/yyyy\ h:mm">
                  <c:v>39882.583333325369</c:v>
                </c:pt>
                <c:pt idx="7418" formatCode="m/d/yyyy\ h:mm">
                  <c:v>39882.624999992033</c:v>
                </c:pt>
                <c:pt idx="7419" formatCode="m/d/yyyy\ h:mm">
                  <c:v>39882.666666658683</c:v>
                </c:pt>
                <c:pt idx="7420" formatCode="m/d/yyyy\ h:mm">
                  <c:v>39882.708333325361</c:v>
                </c:pt>
                <c:pt idx="7421" formatCode="m/d/yyyy\ h:mm">
                  <c:v>39882.749999992033</c:v>
                </c:pt>
                <c:pt idx="7422" formatCode="m/d/yyyy\ h:mm">
                  <c:v>39882.791666658668</c:v>
                </c:pt>
                <c:pt idx="7423" formatCode="m/d/yyyy\ h:mm">
                  <c:v>39882.833333325361</c:v>
                </c:pt>
                <c:pt idx="7424" formatCode="m/d/yyyy\ h:mm">
                  <c:v>39882.87499999204</c:v>
                </c:pt>
                <c:pt idx="7425" formatCode="m/d/yyyy\ h:mm">
                  <c:v>39882.916666658683</c:v>
                </c:pt>
                <c:pt idx="7426" formatCode="m/d/yyyy\ h:mm">
                  <c:v>39882.958333325369</c:v>
                </c:pt>
                <c:pt idx="7427" formatCode="m/d/yyyy\ h:mm">
                  <c:v>39882.999999992011</c:v>
                </c:pt>
                <c:pt idx="7428" formatCode="m/d/yyyy\ h:mm">
                  <c:v>39883.041666658675</c:v>
                </c:pt>
                <c:pt idx="7429" formatCode="m/d/yyyy\ h:mm">
                  <c:v>39883.083333325339</c:v>
                </c:pt>
                <c:pt idx="7430" formatCode="m/d/yyyy\ h:mm">
                  <c:v>39883.124999992011</c:v>
                </c:pt>
                <c:pt idx="7431" formatCode="m/d/yyyy\ h:mm">
                  <c:v>39883.166666658653</c:v>
                </c:pt>
                <c:pt idx="7432" formatCode="m/d/yyyy\ h:mm">
                  <c:v>39883.208333325332</c:v>
                </c:pt>
                <c:pt idx="7433" formatCode="m/d/yyyy\ h:mm">
                  <c:v>39883.249999991996</c:v>
                </c:pt>
                <c:pt idx="7434" formatCode="m/d/yyyy\ h:mm">
                  <c:v>39883.291666658632</c:v>
                </c:pt>
                <c:pt idx="7435" formatCode="m/d/yyyy\ h:mm">
                  <c:v>39883.333333325332</c:v>
                </c:pt>
                <c:pt idx="7436" formatCode="m/d/yyyy\ h:mm">
                  <c:v>39883.374999992004</c:v>
                </c:pt>
                <c:pt idx="7437" formatCode="m/d/yyyy\ h:mm">
                  <c:v>39883.416666658653</c:v>
                </c:pt>
                <c:pt idx="7438" formatCode="m/d/yyyy\ h:mm">
                  <c:v>39883.458333325339</c:v>
                </c:pt>
                <c:pt idx="7439" formatCode="m/d/yyyy\ h:mm">
                  <c:v>39883.499999991982</c:v>
                </c:pt>
                <c:pt idx="7440" formatCode="m/d/yyyy\ h:mm">
                  <c:v>39883.541666658632</c:v>
                </c:pt>
                <c:pt idx="7441" formatCode="m/d/yyyy\ h:mm">
                  <c:v>39883.58333332531</c:v>
                </c:pt>
                <c:pt idx="7442" formatCode="m/d/yyyy\ h:mm">
                  <c:v>39883.624999991982</c:v>
                </c:pt>
                <c:pt idx="7443" formatCode="m/d/yyyy\ h:mm">
                  <c:v>39883.666666658624</c:v>
                </c:pt>
                <c:pt idx="7444" formatCode="m/d/yyyy\ h:mm">
                  <c:v>39883.708333325303</c:v>
                </c:pt>
                <c:pt idx="7445" formatCode="m/d/yyyy\ h:mm">
                  <c:v>39883.749999991967</c:v>
                </c:pt>
                <c:pt idx="7446" formatCode="m/d/yyyy\ h:mm">
                  <c:v>39883.791666658602</c:v>
                </c:pt>
                <c:pt idx="7447" formatCode="m/d/yyyy\ h:mm">
                  <c:v>39883.833333325296</c:v>
                </c:pt>
                <c:pt idx="7448" formatCode="m/d/yyyy\ h:mm">
                  <c:v>39883.874999991975</c:v>
                </c:pt>
                <c:pt idx="7449" formatCode="m/d/yyyy\ h:mm">
                  <c:v>39883.916666658632</c:v>
                </c:pt>
                <c:pt idx="7450" formatCode="m/d/yyyy\ h:mm">
                  <c:v>39883.958333325303</c:v>
                </c:pt>
                <c:pt idx="7451" formatCode="m/d/yyyy\ h:mm">
                  <c:v>39883.999999991953</c:v>
                </c:pt>
                <c:pt idx="7452" formatCode="m/d/yyyy\ h:mm">
                  <c:v>39884.041666658602</c:v>
                </c:pt>
                <c:pt idx="7453" formatCode="m/d/yyyy\ h:mm">
                  <c:v>39884.083333325281</c:v>
                </c:pt>
                <c:pt idx="7454" formatCode="m/d/yyyy\ h:mm">
                  <c:v>39884.124999991946</c:v>
                </c:pt>
                <c:pt idx="7455" formatCode="m/d/yyyy\ h:mm">
                  <c:v>39884.166666658595</c:v>
                </c:pt>
                <c:pt idx="7456" formatCode="m/d/yyyy\ h:mm">
                  <c:v>39884.208333325281</c:v>
                </c:pt>
                <c:pt idx="7457" formatCode="m/d/yyyy\ h:mm">
                  <c:v>39884.249999991938</c:v>
                </c:pt>
                <c:pt idx="7458" formatCode="m/d/yyyy\ h:mm">
                  <c:v>39884.291666658581</c:v>
                </c:pt>
                <c:pt idx="7459" formatCode="m/d/yyyy\ h:mm">
                  <c:v>39884.333333325267</c:v>
                </c:pt>
                <c:pt idx="7460" formatCode="m/d/yyyy\ h:mm">
                  <c:v>39884.374999991946</c:v>
                </c:pt>
                <c:pt idx="7461" formatCode="m/d/yyyy\ h:mm">
                  <c:v>39884.416666658602</c:v>
                </c:pt>
                <c:pt idx="7462" formatCode="m/d/yyyy\ h:mm">
                  <c:v>39884.458333325274</c:v>
                </c:pt>
                <c:pt idx="7463" formatCode="m/d/yyyy\ h:mm">
                  <c:v>39884.499999991931</c:v>
                </c:pt>
                <c:pt idx="7464" formatCode="m/d/yyyy\ h:mm">
                  <c:v>39884.541666658588</c:v>
                </c:pt>
                <c:pt idx="7465" formatCode="m/d/yyyy\ h:mm">
                  <c:v>39884.583333325252</c:v>
                </c:pt>
                <c:pt idx="7466" formatCode="m/d/yyyy\ h:mm">
                  <c:v>39884.624999991916</c:v>
                </c:pt>
                <c:pt idx="7467" formatCode="m/d/yyyy\ h:mm">
                  <c:v>39884.666666658581</c:v>
                </c:pt>
                <c:pt idx="7468" formatCode="m/d/yyyy\ h:mm">
                  <c:v>39884.708333325245</c:v>
                </c:pt>
                <c:pt idx="7469" formatCode="m/d/yyyy\ h:mm">
                  <c:v>39884.749999991909</c:v>
                </c:pt>
                <c:pt idx="7470" formatCode="m/d/yyyy\ h:mm">
                  <c:v>39884.791666658559</c:v>
                </c:pt>
                <c:pt idx="7471" formatCode="m/d/yyyy\ h:mm">
                  <c:v>39884.833333325238</c:v>
                </c:pt>
                <c:pt idx="7472" formatCode="m/d/yyyy\ h:mm">
                  <c:v>39884.874999991916</c:v>
                </c:pt>
                <c:pt idx="7473" formatCode="m/d/yyyy\ h:mm">
                  <c:v>39884.916666658581</c:v>
                </c:pt>
                <c:pt idx="7474" formatCode="m/d/yyyy\ h:mm">
                  <c:v>39884.958333325245</c:v>
                </c:pt>
                <c:pt idx="7475" formatCode="m/d/yyyy\ h:mm">
                  <c:v>39884.999999991895</c:v>
                </c:pt>
                <c:pt idx="7476" formatCode="m/d/yyyy\ h:mm">
                  <c:v>39885.041666658559</c:v>
                </c:pt>
                <c:pt idx="7477" formatCode="m/d/yyyy\ h:mm">
                  <c:v>39885.083333325223</c:v>
                </c:pt>
                <c:pt idx="7478" formatCode="m/d/yyyy\ h:mm">
                  <c:v>39885.124999991887</c:v>
                </c:pt>
                <c:pt idx="7479" formatCode="m/d/yyyy\ h:mm">
                  <c:v>39885.166666658552</c:v>
                </c:pt>
                <c:pt idx="7480" formatCode="m/d/yyyy\ h:mm">
                  <c:v>39885.208333325216</c:v>
                </c:pt>
                <c:pt idx="7481" formatCode="m/d/yyyy\ h:mm">
                  <c:v>39885.24999999188</c:v>
                </c:pt>
                <c:pt idx="7482" formatCode="m/d/yyyy\ h:mm">
                  <c:v>39885.29166665853</c:v>
                </c:pt>
                <c:pt idx="7483" formatCode="m/d/yyyy\ h:mm">
                  <c:v>39885.333333325209</c:v>
                </c:pt>
                <c:pt idx="7484" formatCode="m/d/yyyy\ h:mm">
                  <c:v>39885.374999991887</c:v>
                </c:pt>
                <c:pt idx="7485" formatCode="m/d/yyyy\ h:mm">
                  <c:v>39885.416666658552</c:v>
                </c:pt>
                <c:pt idx="7486" formatCode="m/d/yyyy\ h:mm">
                  <c:v>39885.458333325216</c:v>
                </c:pt>
                <c:pt idx="7487" formatCode="m/d/yyyy\ h:mm">
                  <c:v>39885.499999991865</c:v>
                </c:pt>
                <c:pt idx="7488" formatCode="m/d/yyyy\ h:mm">
                  <c:v>39885.54166665853</c:v>
                </c:pt>
                <c:pt idx="7489" formatCode="m/d/yyyy\ h:mm">
                  <c:v>39885.583333325201</c:v>
                </c:pt>
                <c:pt idx="7490" formatCode="m/d/yyyy\ h:mm">
                  <c:v>39885.624999991858</c:v>
                </c:pt>
                <c:pt idx="7491" formatCode="m/d/yyyy\ h:mm">
                  <c:v>39885.666666658522</c:v>
                </c:pt>
                <c:pt idx="7492" formatCode="m/d/yyyy\ h:mm">
                  <c:v>39885.708333325201</c:v>
                </c:pt>
                <c:pt idx="7493" formatCode="m/d/yyyy\ h:mm">
                  <c:v>39885.749999991851</c:v>
                </c:pt>
                <c:pt idx="7494" formatCode="m/d/yyyy\ h:mm">
                  <c:v>39885.791666658501</c:v>
                </c:pt>
                <c:pt idx="7495" formatCode="m/d/yyyy\ h:mm">
                  <c:v>39885.833333325194</c:v>
                </c:pt>
                <c:pt idx="7496" formatCode="m/d/yyyy\ h:mm">
                  <c:v>39885.874999991858</c:v>
                </c:pt>
                <c:pt idx="7497" formatCode="m/d/yyyy\ h:mm">
                  <c:v>39885.916666658522</c:v>
                </c:pt>
                <c:pt idx="7498" formatCode="m/d/yyyy\ h:mm">
                  <c:v>39885.958333325201</c:v>
                </c:pt>
                <c:pt idx="7499" formatCode="m/d/yyyy\ h:mm">
                  <c:v>39885.999999991836</c:v>
                </c:pt>
                <c:pt idx="7500" formatCode="m/d/yyyy\ h:mm">
                  <c:v>39886.041666658501</c:v>
                </c:pt>
                <c:pt idx="7501" formatCode="m/d/yyyy\ h:mm">
                  <c:v>39886.083333325179</c:v>
                </c:pt>
                <c:pt idx="7502" formatCode="m/d/yyyy\ h:mm">
                  <c:v>39886.124999991829</c:v>
                </c:pt>
                <c:pt idx="7503" formatCode="m/d/yyyy\ h:mm">
                  <c:v>39886.166666658486</c:v>
                </c:pt>
                <c:pt idx="7504" formatCode="m/d/yyyy\ h:mm">
                  <c:v>39886.208333325172</c:v>
                </c:pt>
                <c:pt idx="7505" formatCode="m/d/yyyy\ h:mm">
                  <c:v>39886.249999991822</c:v>
                </c:pt>
                <c:pt idx="7506" formatCode="m/d/yyyy\ h:mm">
                  <c:v>39886.291666658472</c:v>
                </c:pt>
                <c:pt idx="7507" formatCode="m/d/yyyy\ h:mm">
                  <c:v>39886.333333325165</c:v>
                </c:pt>
                <c:pt idx="7508" formatCode="m/d/yyyy\ h:mm">
                  <c:v>39886.374999991829</c:v>
                </c:pt>
                <c:pt idx="7509" formatCode="m/d/yyyy\ h:mm">
                  <c:v>39886.416666658493</c:v>
                </c:pt>
                <c:pt idx="7510" formatCode="m/d/yyyy\ h:mm">
                  <c:v>39886.458333325165</c:v>
                </c:pt>
                <c:pt idx="7511" formatCode="m/d/yyyy\ h:mm">
                  <c:v>39886.499999991807</c:v>
                </c:pt>
                <c:pt idx="7512" formatCode="m/d/yyyy\ h:mm">
                  <c:v>39886.541666658472</c:v>
                </c:pt>
                <c:pt idx="7513" formatCode="m/d/yyyy\ h:mm">
                  <c:v>39886.583333325143</c:v>
                </c:pt>
                <c:pt idx="7514" formatCode="m/d/yyyy\ h:mm">
                  <c:v>39886.6249999918</c:v>
                </c:pt>
                <c:pt idx="7515" formatCode="m/d/yyyy\ h:mm">
                  <c:v>39886.666666658464</c:v>
                </c:pt>
                <c:pt idx="7516" formatCode="m/d/yyyy\ h:mm">
                  <c:v>39886.708333325143</c:v>
                </c:pt>
                <c:pt idx="7517" formatCode="m/d/yyyy\ h:mm">
                  <c:v>39886.749999991785</c:v>
                </c:pt>
                <c:pt idx="7518" formatCode="m/d/yyyy\ h:mm">
                  <c:v>39886.791666658442</c:v>
                </c:pt>
                <c:pt idx="7519" formatCode="m/d/yyyy\ h:mm">
                  <c:v>39886.833333325136</c:v>
                </c:pt>
                <c:pt idx="7520" formatCode="m/d/yyyy\ h:mm">
                  <c:v>39886.874999991793</c:v>
                </c:pt>
                <c:pt idx="7521" formatCode="m/d/yyyy\ h:mm">
                  <c:v>39886.916666658464</c:v>
                </c:pt>
                <c:pt idx="7522" formatCode="m/d/yyyy\ h:mm">
                  <c:v>39886.958333325143</c:v>
                </c:pt>
                <c:pt idx="7523" formatCode="m/d/yyyy\ h:mm">
                  <c:v>39886.999999991778</c:v>
                </c:pt>
                <c:pt idx="7524" formatCode="m/d/yyyy\ h:mm">
                  <c:v>39887.041666658435</c:v>
                </c:pt>
                <c:pt idx="7525" formatCode="m/d/yyyy\ h:mm">
                  <c:v>39887.083333325121</c:v>
                </c:pt>
                <c:pt idx="7526" formatCode="m/d/yyyy\ h:mm">
                  <c:v>39887.124999991771</c:v>
                </c:pt>
                <c:pt idx="7527" formatCode="m/d/yyyy\ h:mm">
                  <c:v>39887.166666658435</c:v>
                </c:pt>
                <c:pt idx="7528" formatCode="m/d/yyyy\ h:mm">
                  <c:v>39887.208333325099</c:v>
                </c:pt>
                <c:pt idx="7529" formatCode="m/d/yyyy\ h:mm">
                  <c:v>39887.249999991764</c:v>
                </c:pt>
                <c:pt idx="7530" formatCode="m/d/yyyy\ h:mm">
                  <c:v>39887.291666658413</c:v>
                </c:pt>
                <c:pt idx="7531" formatCode="m/d/yyyy\ h:mm">
                  <c:v>39887.333333325092</c:v>
                </c:pt>
                <c:pt idx="7532" formatCode="m/d/yyyy\ h:mm">
                  <c:v>39887.374999991771</c:v>
                </c:pt>
                <c:pt idx="7533" formatCode="m/d/yyyy\ h:mm">
                  <c:v>39887.416666658435</c:v>
                </c:pt>
                <c:pt idx="7534" formatCode="m/d/yyyy\ h:mm">
                  <c:v>39887.458333325107</c:v>
                </c:pt>
                <c:pt idx="7535" formatCode="m/d/yyyy\ h:mm">
                  <c:v>39887.499999991735</c:v>
                </c:pt>
                <c:pt idx="7536" formatCode="m/d/yyyy\ h:mm">
                  <c:v>39887.541666658406</c:v>
                </c:pt>
                <c:pt idx="7537" formatCode="m/d/yyyy\ h:mm">
                  <c:v>39887.583333325092</c:v>
                </c:pt>
                <c:pt idx="7538" formatCode="m/d/yyyy\ h:mm">
                  <c:v>39887.624999991735</c:v>
                </c:pt>
                <c:pt idx="7539" formatCode="m/d/yyyy\ h:mm">
                  <c:v>39887.666666658406</c:v>
                </c:pt>
                <c:pt idx="7540" formatCode="m/d/yyyy\ h:mm">
                  <c:v>39887.708333325085</c:v>
                </c:pt>
                <c:pt idx="7541" formatCode="m/d/yyyy\ h:mm">
                  <c:v>39887.749999991735</c:v>
                </c:pt>
                <c:pt idx="7542" formatCode="m/d/yyyy\ h:mm">
                  <c:v>39887.791666658377</c:v>
                </c:pt>
                <c:pt idx="7543" formatCode="m/d/yyyy\ h:mm">
                  <c:v>39887.833333325063</c:v>
                </c:pt>
                <c:pt idx="7544" formatCode="m/d/yyyy\ h:mm">
                  <c:v>39887.874999991742</c:v>
                </c:pt>
                <c:pt idx="7545" formatCode="m/d/yyyy\ h:mm">
                  <c:v>39887.916666658391</c:v>
                </c:pt>
                <c:pt idx="7546" formatCode="m/d/yyyy\ h:mm">
                  <c:v>39887.958333325085</c:v>
                </c:pt>
                <c:pt idx="7547" formatCode="m/d/yyyy\ h:mm">
                  <c:v>39887.99999999172</c:v>
                </c:pt>
                <c:pt idx="7548" formatCode="m/d/yyyy\ h:mm">
                  <c:v>39888.041666658384</c:v>
                </c:pt>
                <c:pt idx="7549" formatCode="m/d/yyyy\ h:mm">
                  <c:v>39888.083333325048</c:v>
                </c:pt>
                <c:pt idx="7550" formatCode="m/d/yyyy\ h:mm">
                  <c:v>39888.124999991705</c:v>
                </c:pt>
                <c:pt idx="7551" formatCode="m/d/yyyy\ h:mm">
                  <c:v>39888.166666658377</c:v>
                </c:pt>
                <c:pt idx="7552" formatCode="m/d/yyyy\ h:mm">
                  <c:v>39888.208333325041</c:v>
                </c:pt>
                <c:pt idx="7553" formatCode="m/d/yyyy\ h:mm">
                  <c:v>39888.249999991705</c:v>
                </c:pt>
                <c:pt idx="7554" formatCode="m/d/yyyy\ h:mm">
                  <c:v>39888.291666658348</c:v>
                </c:pt>
                <c:pt idx="7555" formatCode="m/d/yyyy\ h:mm">
                  <c:v>39888.333333325041</c:v>
                </c:pt>
                <c:pt idx="7556" formatCode="m/d/yyyy\ h:mm">
                  <c:v>39888.374999991698</c:v>
                </c:pt>
                <c:pt idx="7557" formatCode="m/d/yyyy\ h:mm">
                  <c:v>39888.416666658362</c:v>
                </c:pt>
                <c:pt idx="7558" formatCode="m/d/yyyy\ h:mm">
                  <c:v>39888.458333325048</c:v>
                </c:pt>
                <c:pt idx="7559" formatCode="m/d/yyyy\ h:mm">
                  <c:v>39888.499999991684</c:v>
                </c:pt>
                <c:pt idx="7560" formatCode="m/d/yyyy\ h:mm">
                  <c:v>39888.541666658355</c:v>
                </c:pt>
                <c:pt idx="7561" formatCode="m/d/yyyy\ h:mm">
                  <c:v>39888.583333325019</c:v>
                </c:pt>
                <c:pt idx="7562" formatCode="m/d/yyyy\ h:mm">
                  <c:v>39888.624999991684</c:v>
                </c:pt>
                <c:pt idx="7563" formatCode="m/d/yyyy\ h:mm">
                  <c:v>39888.666666658333</c:v>
                </c:pt>
                <c:pt idx="7564" formatCode="m/d/yyyy\ h:mm">
                  <c:v>39888.708333325012</c:v>
                </c:pt>
                <c:pt idx="7565" formatCode="m/d/yyyy\ h:mm">
                  <c:v>39888.749999991676</c:v>
                </c:pt>
                <c:pt idx="7566" formatCode="m/d/yyyy\ h:mm">
                  <c:v>39888.791666658319</c:v>
                </c:pt>
                <c:pt idx="7567" formatCode="m/d/yyyy\ h:mm">
                  <c:v>39888.833333325012</c:v>
                </c:pt>
                <c:pt idx="7568" formatCode="m/d/yyyy\ h:mm">
                  <c:v>39888.874999991669</c:v>
                </c:pt>
                <c:pt idx="7569" formatCode="m/d/yyyy\ h:mm">
                  <c:v>39888.916666658333</c:v>
                </c:pt>
                <c:pt idx="7570" formatCode="m/d/yyyy\ h:mm">
                  <c:v>39888.958333325019</c:v>
                </c:pt>
                <c:pt idx="7571" formatCode="m/d/yyyy\ h:mm">
                  <c:v>39888.999999991654</c:v>
                </c:pt>
                <c:pt idx="7572" formatCode="m/d/yyyy\ h:mm">
                  <c:v>39889.041666658326</c:v>
                </c:pt>
                <c:pt idx="7573" formatCode="m/d/yyyy\ h:mm">
                  <c:v>39889.083333325005</c:v>
                </c:pt>
                <c:pt idx="7574" formatCode="m/d/yyyy\ h:mm">
                  <c:v>39889.124999991654</c:v>
                </c:pt>
                <c:pt idx="7575" formatCode="m/d/yyyy\ h:mm">
                  <c:v>39889.166666658304</c:v>
                </c:pt>
                <c:pt idx="7576" formatCode="m/d/yyyy\ h:mm">
                  <c:v>39889.208333324998</c:v>
                </c:pt>
                <c:pt idx="7577" formatCode="m/d/yyyy\ h:mm">
                  <c:v>39889.249999991633</c:v>
                </c:pt>
                <c:pt idx="7578" formatCode="m/d/yyyy\ h:mm">
                  <c:v>39889.291666658282</c:v>
                </c:pt>
                <c:pt idx="7579" formatCode="m/d/yyyy\ h:mm">
                  <c:v>39889.333333324998</c:v>
                </c:pt>
                <c:pt idx="7580" formatCode="m/d/yyyy\ h:mm">
                  <c:v>39889.37499999164</c:v>
                </c:pt>
                <c:pt idx="7581" formatCode="m/d/yyyy\ h:mm">
                  <c:v>39889.416666658311</c:v>
                </c:pt>
                <c:pt idx="7582" formatCode="m/d/yyyy\ h:mm">
                  <c:v>39889.458333324998</c:v>
                </c:pt>
                <c:pt idx="7583" formatCode="m/d/yyyy\ h:mm">
                  <c:v>39889.499999991625</c:v>
                </c:pt>
                <c:pt idx="7584" formatCode="m/d/yyyy\ h:mm">
                  <c:v>39889.541666658282</c:v>
                </c:pt>
                <c:pt idx="7585" formatCode="m/d/yyyy\ h:mm">
                  <c:v>39889.583333324976</c:v>
                </c:pt>
                <c:pt idx="7586" formatCode="m/d/yyyy\ h:mm">
                  <c:v>39889.624999991625</c:v>
                </c:pt>
                <c:pt idx="7587" formatCode="m/d/yyyy\ h:mm">
                  <c:v>39889.666666658275</c:v>
                </c:pt>
                <c:pt idx="7588" formatCode="m/d/yyyy\ h:mm">
                  <c:v>39889.708333324976</c:v>
                </c:pt>
                <c:pt idx="7589" formatCode="m/d/yyyy\ h:mm">
                  <c:v>39889.749999991604</c:v>
                </c:pt>
                <c:pt idx="7590" formatCode="m/d/yyyy\ h:mm">
                  <c:v>39889.791666658253</c:v>
                </c:pt>
                <c:pt idx="7591" formatCode="m/d/yyyy\ h:mm">
                  <c:v>39889.833333324968</c:v>
                </c:pt>
                <c:pt idx="7592" formatCode="m/d/yyyy\ h:mm">
                  <c:v>39889.874999991611</c:v>
                </c:pt>
                <c:pt idx="7593" formatCode="m/d/yyyy\ h:mm">
                  <c:v>39889.916666658282</c:v>
                </c:pt>
                <c:pt idx="7594" formatCode="m/d/yyyy\ h:mm">
                  <c:v>39889.958333324976</c:v>
                </c:pt>
                <c:pt idx="7595" formatCode="m/d/yyyy\ h:mm">
                  <c:v>39889.999999991604</c:v>
                </c:pt>
                <c:pt idx="7596" formatCode="m/d/yyyy\ h:mm">
                  <c:v>39890.041666658253</c:v>
                </c:pt>
                <c:pt idx="7597" formatCode="m/d/yyyy\ h:mm">
                  <c:v>39890.083333324947</c:v>
                </c:pt>
                <c:pt idx="7598" formatCode="m/d/yyyy\ h:mm">
                  <c:v>39890.124999991596</c:v>
                </c:pt>
                <c:pt idx="7599" formatCode="m/d/yyyy\ h:mm">
                  <c:v>39890.166666658246</c:v>
                </c:pt>
                <c:pt idx="7600" formatCode="m/d/yyyy\ h:mm">
                  <c:v>39890.208333324947</c:v>
                </c:pt>
                <c:pt idx="7601" formatCode="m/d/yyyy\ h:mm">
                  <c:v>39890.249999991589</c:v>
                </c:pt>
                <c:pt idx="7602" formatCode="m/d/yyyy\ h:mm">
                  <c:v>39890.291666658224</c:v>
                </c:pt>
                <c:pt idx="7603" formatCode="m/d/yyyy\ h:mm">
                  <c:v>39890.333333324939</c:v>
                </c:pt>
                <c:pt idx="7604" formatCode="m/d/yyyy\ h:mm">
                  <c:v>39890.374999991596</c:v>
                </c:pt>
                <c:pt idx="7605" formatCode="m/d/yyyy\ h:mm">
                  <c:v>39890.416666658246</c:v>
                </c:pt>
                <c:pt idx="7606" formatCode="m/d/yyyy\ h:mm">
                  <c:v>39890.458333324947</c:v>
                </c:pt>
                <c:pt idx="7607" formatCode="m/d/yyyy\ h:mm">
                  <c:v>39890.499999991582</c:v>
                </c:pt>
                <c:pt idx="7608" formatCode="m/d/yyyy\ h:mm">
                  <c:v>39890.541666658224</c:v>
                </c:pt>
                <c:pt idx="7609" formatCode="m/d/yyyy\ h:mm">
                  <c:v>39890.583333324917</c:v>
                </c:pt>
                <c:pt idx="7610" formatCode="m/d/yyyy\ h:mm">
                  <c:v>39890.624999991567</c:v>
                </c:pt>
                <c:pt idx="7611" formatCode="m/d/yyyy\ h:mm">
                  <c:v>39890.666666658224</c:v>
                </c:pt>
                <c:pt idx="7612" formatCode="m/d/yyyy\ h:mm">
                  <c:v>39890.70833332491</c:v>
                </c:pt>
                <c:pt idx="7613" formatCode="m/d/yyyy\ h:mm">
                  <c:v>39890.74999999156</c:v>
                </c:pt>
                <c:pt idx="7614" formatCode="m/d/yyyy\ h:mm">
                  <c:v>39890.791666658202</c:v>
                </c:pt>
                <c:pt idx="7615" formatCode="m/d/yyyy\ h:mm">
                  <c:v>39890.833333324903</c:v>
                </c:pt>
                <c:pt idx="7616" formatCode="m/d/yyyy\ h:mm">
                  <c:v>39890.874999991567</c:v>
                </c:pt>
                <c:pt idx="7617" formatCode="m/d/yyyy\ h:mm">
                  <c:v>39890.916666658217</c:v>
                </c:pt>
                <c:pt idx="7618" formatCode="m/d/yyyy\ h:mm">
                  <c:v>39890.95833332491</c:v>
                </c:pt>
                <c:pt idx="7619" formatCode="m/d/yyyy\ h:mm">
                  <c:v>39890.999999991545</c:v>
                </c:pt>
                <c:pt idx="7620" formatCode="m/d/yyyy\ h:mm">
                  <c:v>39891.041666658195</c:v>
                </c:pt>
                <c:pt idx="7621" formatCode="m/d/yyyy\ h:mm">
                  <c:v>39891.083333324896</c:v>
                </c:pt>
                <c:pt idx="7622" formatCode="m/d/yyyy\ h:mm">
                  <c:v>39891.124999991538</c:v>
                </c:pt>
                <c:pt idx="7623" formatCode="m/d/yyyy\ h:mm">
                  <c:v>39891.166666658195</c:v>
                </c:pt>
                <c:pt idx="7624" formatCode="m/d/yyyy\ h:mm">
                  <c:v>39891.208333324888</c:v>
                </c:pt>
                <c:pt idx="7625" formatCode="m/d/yyyy\ h:mm">
                  <c:v>39891.249999991531</c:v>
                </c:pt>
                <c:pt idx="7626" formatCode="m/d/yyyy\ h:mm">
                  <c:v>39891.29166665818</c:v>
                </c:pt>
                <c:pt idx="7627" formatCode="m/d/yyyy\ h:mm">
                  <c:v>39891.333333324874</c:v>
                </c:pt>
                <c:pt idx="7628" formatCode="m/d/yyyy\ h:mm">
                  <c:v>39891.374999991545</c:v>
                </c:pt>
                <c:pt idx="7629" formatCode="m/d/yyyy\ h:mm">
                  <c:v>39891.416666658202</c:v>
                </c:pt>
                <c:pt idx="7630" formatCode="m/d/yyyy\ h:mm">
                  <c:v>39891.458333324881</c:v>
                </c:pt>
                <c:pt idx="7631" formatCode="m/d/yyyy\ h:mm">
                  <c:v>39891.499999991516</c:v>
                </c:pt>
                <c:pt idx="7632" formatCode="m/d/yyyy\ h:mm">
                  <c:v>39891.54166665818</c:v>
                </c:pt>
                <c:pt idx="7633" formatCode="m/d/yyyy\ h:mm">
                  <c:v>39891.583333324859</c:v>
                </c:pt>
                <c:pt idx="7634" formatCode="m/d/yyyy\ h:mm">
                  <c:v>39891.624999991509</c:v>
                </c:pt>
                <c:pt idx="7635" formatCode="m/d/yyyy\ h:mm">
                  <c:v>39891.666666658173</c:v>
                </c:pt>
                <c:pt idx="7636" formatCode="m/d/yyyy\ h:mm">
                  <c:v>39891.708333324852</c:v>
                </c:pt>
                <c:pt idx="7637" formatCode="m/d/yyyy\ h:mm">
                  <c:v>39891.749999991502</c:v>
                </c:pt>
                <c:pt idx="7638" formatCode="m/d/yyyy\ h:mm">
                  <c:v>39891.791666658151</c:v>
                </c:pt>
                <c:pt idx="7639" formatCode="m/d/yyyy\ h:mm">
                  <c:v>39891.833333324845</c:v>
                </c:pt>
                <c:pt idx="7640" formatCode="m/d/yyyy\ h:mm">
                  <c:v>39891.874999991509</c:v>
                </c:pt>
                <c:pt idx="7641" formatCode="m/d/yyyy\ h:mm">
                  <c:v>39891.916666658173</c:v>
                </c:pt>
                <c:pt idx="7642" formatCode="m/d/yyyy\ h:mm">
                  <c:v>39891.958333324852</c:v>
                </c:pt>
                <c:pt idx="7643" formatCode="m/d/yyyy\ h:mm">
                  <c:v>39891.999999991487</c:v>
                </c:pt>
                <c:pt idx="7644" formatCode="m/d/yyyy\ h:mm">
                  <c:v>39892.041666658151</c:v>
                </c:pt>
                <c:pt idx="7645" formatCode="m/d/yyyy\ h:mm">
                  <c:v>39892.08333332483</c:v>
                </c:pt>
                <c:pt idx="7646" formatCode="m/d/yyyy\ h:mm">
                  <c:v>39892.12499999148</c:v>
                </c:pt>
                <c:pt idx="7647" formatCode="m/d/yyyy\ h:mm">
                  <c:v>39892.166666658144</c:v>
                </c:pt>
                <c:pt idx="7648" formatCode="m/d/yyyy\ h:mm">
                  <c:v>39892.208333324823</c:v>
                </c:pt>
                <c:pt idx="7649" formatCode="m/d/yyyy\ h:mm">
                  <c:v>39892.249999991473</c:v>
                </c:pt>
                <c:pt idx="7650" formatCode="m/d/yyyy\ h:mm">
                  <c:v>39892.291666658122</c:v>
                </c:pt>
                <c:pt idx="7651" formatCode="m/d/yyyy\ h:mm">
                  <c:v>39892.333333324816</c:v>
                </c:pt>
                <c:pt idx="7652" formatCode="m/d/yyyy\ h:mm">
                  <c:v>39892.37499999148</c:v>
                </c:pt>
                <c:pt idx="7653" formatCode="m/d/yyyy\ h:mm">
                  <c:v>39892.416666658144</c:v>
                </c:pt>
                <c:pt idx="7654" formatCode="m/d/yyyy\ h:mm">
                  <c:v>39892.458333324823</c:v>
                </c:pt>
                <c:pt idx="7655" formatCode="m/d/yyyy\ h:mm">
                  <c:v>39892.499999991458</c:v>
                </c:pt>
                <c:pt idx="7656" formatCode="m/d/yyyy\ h:mm">
                  <c:v>39892.541666658122</c:v>
                </c:pt>
                <c:pt idx="7657" formatCode="m/d/yyyy\ h:mm">
                  <c:v>39892.583333324801</c:v>
                </c:pt>
                <c:pt idx="7658" formatCode="m/d/yyyy\ h:mm">
                  <c:v>39892.624999991451</c:v>
                </c:pt>
                <c:pt idx="7659" formatCode="m/d/yyyy\ h:mm">
                  <c:v>39892.666666658115</c:v>
                </c:pt>
                <c:pt idx="7660" formatCode="m/d/yyyy\ h:mm">
                  <c:v>39892.708333324794</c:v>
                </c:pt>
                <c:pt idx="7661" formatCode="m/d/yyyy\ h:mm">
                  <c:v>39892.749999991436</c:v>
                </c:pt>
                <c:pt idx="7662" formatCode="m/d/yyyy\ h:mm">
                  <c:v>39892.791666658093</c:v>
                </c:pt>
                <c:pt idx="7663" formatCode="m/d/yyyy\ h:mm">
                  <c:v>39892.833333324787</c:v>
                </c:pt>
                <c:pt idx="7664" formatCode="m/d/yyyy\ h:mm">
                  <c:v>39892.874999991443</c:v>
                </c:pt>
                <c:pt idx="7665" formatCode="m/d/yyyy\ h:mm">
                  <c:v>39892.916666658115</c:v>
                </c:pt>
                <c:pt idx="7666" formatCode="m/d/yyyy\ h:mm">
                  <c:v>39892.958333324794</c:v>
                </c:pt>
                <c:pt idx="7667" formatCode="m/d/yyyy\ h:mm">
                  <c:v>39892.999999991429</c:v>
                </c:pt>
                <c:pt idx="7668" formatCode="m/d/yyyy\ h:mm">
                  <c:v>39893.041666658086</c:v>
                </c:pt>
                <c:pt idx="7669" formatCode="m/d/yyyy\ h:mm">
                  <c:v>39893.083333324772</c:v>
                </c:pt>
                <c:pt idx="7670" formatCode="m/d/yyyy\ h:mm">
                  <c:v>39893.124999991422</c:v>
                </c:pt>
                <c:pt idx="7671" formatCode="m/d/yyyy\ h:mm">
                  <c:v>39893.166666658086</c:v>
                </c:pt>
                <c:pt idx="7672" formatCode="m/d/yyyy\ h:mm">
                  <c:v>39893.208333324765</c:v>
                </c:pt>
                <c:pt idx="7673" formatCode="m/d/yyyy\ h:mm">
                  <c:v>39893.249999991414</c:v>
                </c:pt>
                <c:pt idx="7674" formatCode="m/d/yyyy\ h:mm">
                  <c:v>39893.291666658064</c:v>
                </c:pt>
                <c:pt idx="7675" formatCode="m/d/yyyy\ h:mm">
                  <c:v>39893.333333324743</c:v>
                </c:pt>
                <c:pt idx="7676" formatCode="m/d/yyyy\ h:mm">
                  <c:v>39893.374999991422</c:v>
                </c:pt>
                <c:pt idx="7677" formatCode="m/d/yyyy\ h:mm">
                  <c:v>39893.416666658086</c:v>
                </c:pt>
                <c:pt idx="7678" formatCode="m/d/yyyy\ h:mm">
                  <c:v>39893.458333324765</c:v>
                </c:pt>
                <c:pt idx="7679" formatCode="m/d/yyyy\ h:mm">
                  <c:v>39893.4999999914</c:v>
                </c:pt>
                <c:pt idx="7680" formatCode="m/d/yyyy\ h:mm">
                  <c:v>39893.541666658064</c:v>
                </c:pt>
                <c:pt idx="7681" formatCode="m/d/yyyy\ h:mm">
                  <c:v>39893.583333324743</c:v>
                </c:pt>
                <c:pt idx="7682" formatCode="m/d/yyyy\ h:mm">
                  <c:v>39893.624999991385</c:v>
                </c:pt>
                <c:pt idx="7683" formatCode="m/d/yyyy\ h:mm">
                  <c:v>39893.666666658057</c:v>
                </c:pt>
                <c:pt idx="7684" formatCode="m/d/yyyy\ h:mm">
                  <c:v>39893.708333324736</c:v>
                </c:pt>
                <c:pt idx="7685" formatCode="m/d/yyyy\ h:mm">
                  <c:v>39893.749999991385</c:v>
                </c:pt>
                <c:pt idx="7686" formatCode="m/d/yyyy\ h:mm">
                  <c:v>39893.791666658028</c:v>
                </c:pt>
                <c:pt idx="7687" formatCode="m/d/yyyy\ h:mm">
                  <c:v>39893.833333324728</c:v>
                </c:pt>
                <c:pt idx="7688" formatCode="m/d/yyyy\ h:mm">
                  <c:v>39893.874999991393</c:v>
                </c:pt>
                <c:pt idx="7689" formatCode="m/d/yyyy\ h:mm">
                  <c:v>39893.916666658042</c:v>
                </c:pt>
                <c:pt idx="7690" formatCode="m/d/yyyy\ h:mm">
                  <c:v>39893.958333324736</c:v>
                </c:pt>
                <c:pt idx="7691" formatCode="m/d/yyyy\ h:mm">
                  <c:v>39893.999999991371</c:v>
                </c:pt>
                <c:pt idx="7692" formatCode="m/d/yyyy\ h:mm">
                  <c:v>39894.041666658035</c:v>
                </c:pt>
                <c:pt idx="7693" formatCode="m/d/yyyy\ h:mm">
                  <c:v>39894.083333324699</c:v>
                </c:pt>
                <c:pt idx="7694" formatCode="m/d/yyyy\ h:mm">
                  <c:v>39894.124999991356</c:v>
                </c:pt>
                <c:pt idx="7695" formatCode="m/d/yyyy\ h:mm">
                  <c:v>39894.166666658028</c:v>
                </c:pt>
                <c:pt idx="7696" formatCode="m/d/yyyy\ h:mm">
                  <c:v>39894.208333324692</c:v>
                </c:pt>
                <c:pt idx="7697" formatCode="m/d/yyyy\ h:mm">
                  <c:v>39894.249999991356</c:v>
                </c:pt>
                <c:pt idx="7698" formatCode="m/d/yyyy\ h:mm">
                  <c:v>39894.291666657999</c:v>
                </c:pt>
                <c:pt idx="7699" formatCode="m/d/yyyy\ h:mm">
                  <c:v>39894.333333324692</c:v>
                </c:pt>
                <c:pt idx="7700" formatCode="m/d/yyyy\ h:mm">
                  <c:v>39894.374999991349</c:v>
                </c:pt>
                <c:pt idx="7701" formatCode="m/d/yyyy\ h:mm">
                  <c:v>39894.416666658013</c:v>
                </c:pt>
                <c:pt idx="7702" formatCode="m/d/yyyy\ h:mm">
                  <c:v>39894.458333324699</c:v>
                </c:pt>
                <c:pt idx="7703" formatCode="m/d/yyyy\ h:mm">
                  <c:v>39894.499999991334</c:v>
                </c:pt>
                <c:pt idx="7704" formatCode="m/d/yyyy\ h:mm">
                  <c:v>39894.541666658006</c:v>
                </c:pt>
                <c:pt idx="7705" formatCode="m/d/yyyy\ h:mm">
                  <c:v>39894.583333324685</c:v>
                </c:pt>
                <c:pt idx="7706" formatCode="m/d/yyyy\ h:mm">
                  <c:v>39894.624999991334</c:v>
                </c:pt>
                <c:pt idx="7707" formatCode="m/d/yyyy\ h:mm">
                  <c:v>39894.666666657984</c:v>
                </c:pt>
                <c:pt idx="7708" formatCode="m/d/yyyy\ h:mm">
                  <c:v>39894.708333324663</c:v>
                </c:pt>
                <c:pt idx="7709" formatCode="m/d/yyyy\ h:mm">
                  <c:v>39894.749999991327</c:v>
                </c:pt>
                <c:pt idx="7710" formatCode="m/d/yyyy\ h:mm">
                  <c:v>39894.791666657969</c:v>
                </c:pt>
                <c:pt idx="7711" formatCode="m/d/yyyy\ h:mm">
                  <c:v>39894.833333324663</c:v>
                </c:pt>
                <c:pt idx="7712" formatCode="m/d/yyyy\ h:mm">
                  <c:v>39894.874999991334</c:v>
                </c:pt>
                <c:pt idx="7713" formatCode="m/d/yyyy\ h:mm">
                  <c:v>39894.916666657991</c:v>
                </c:pt>
                <c:pt idx="7714" formatCode="m/d/yyyy\ h:mm">
                  <c:v>39894.95833332467</c:v>
                </c:pt>
                <c:pt idx="7715" formatCode="m/d/yyyy\ h:mm">
                  <c:v>39894.999999991305</c:v>
                </c:pt>
                <c:pt idx="7716" formatCode="m/d/yyyy\ h:mm">
                  <c:v>39895.041666657977</c:v>
                </c:pt>
                <c:pt idx="7717" formatCode="m/d/yyyy\ h:mm">
                  <c:v>39895.083333324641</c:v>
                </c:pt>
                <c:pt idx="7718" formatCode="m/d/yyyy\ h:mm">
                  <c:v>39895.124999991305</c:v>
                </c:pt>
                <c:pt idx="7719" formatCode="m/d/yyyy\ h:mm">
                  <c:v>39895.166666657955</c:v>
                </c:pt>
                <c:pt idx="7720" formatCode="m/d/yyyy\ h:mm">
                  <c:v>39895.208333324641</c:v>
                </c:pt>
                <c:pt idx="7721" formatCode="m/d/yyyy\ h:mm">
                  <c:v>39895.249999991283</c:v>
                </c:pt>
                <c:pt idx="7722" formatCode="m/d/yyyy\ h:mm">
                  <c:v>39895.291666657933</c:v>
                </c:pt>
                <c:pt idx="7723" formatCode="m/d/yyyy\ h:mm">
                  <c:v>39895.333333324641</c:v>
                </c:pt>
                <c:pt idx="7724" formatCode="m/d/yyyy\ h:mm">
                  <c:v>39895.374999991291</c:v>
                </c:pt>
                <c:pt idx="7725" formatCode="m/d/yyyy\ h:mm">
                  <c:v>39895.416666657962</c:v>
                </c:pt>
                <c:pt idx="7726" formatCode="m/d/yyyy\ h:mm">
                  <c:v>39895.458333324641</c:v>
                </c:pt>
                <c:pt idx="7727" formatCode="m/d/yyyy\ h:mm">
                  <c:v>39895.499999991276</c:v>
                </c:pt>
                <c:pt idx="7728" formatCode="m/d/yyyy\ h:mm">
                  <c:v>39895.541666657933</c:v>
                </c:pt>
                <c:pt idx="7729" formatCode="m/d/yyyy\ h:mm">
                  <c:v>39895.583333324612</c:v>
                </c:pt>
                <c:pt idx="7730" formatCode="m/d/yyyy\ h:mm">
                  <c:v>39895.624999991276</c:v>
                </c:pt>
                <c:pt idx="7731" formatCode="m/d/yyyy\ h:mm">
                  <c:v>39895.666666657926</c:v>
                </c:pt>
                <c:pt idx="7732" formatCode="m/d/yyyy\ h:mm">
                  <c:v>39895.708333324612</c:v>
                </c:pt>
                <c:pt idx="7733" formatCode="m/d/yyyy\ h:mm">
                  <c:v>39895.749999991254</c:v>
                </c:pt>
                <c:pt idx="7734" formatCode="m/d/yyyy\ h:mm">
                  <c:v>39895.791666657904</c:v>
                </c:pt>
                <c:pt idx="7735" formatCode="m/d/yyyy\ h:mm">
                  <c:v>39895.833333324612</c:v>
                </c:pt>
                <c:pt idx="7736" formatCode="m/d/yyyy\ h:mm">
                  <c:v>39895.874999991262</c:v>
                </c:pt>
                <c:pt idx="7737" formatCode="m/d/yyyy\ h:mm">
                  <c:v>39895.916666657933</c:v>
                </c:pt>
                <c:pt idx="7738" formatCode="m/d/yyyy\ h:mm">
                  <c:v>39895.958333324619</c:v>
                </c:pt>
                <c:pt idx="7739" formatCode="m/d/yyyy\ h:mm">
                  <c:v>39895.999999991254</c:v>
                </c:pt>
                <c:pt idx="7740" formatCode="m/d/yyyy\ h:mm">
                  <c:v>39896.041666657904</c:v>
                </c:pt>
                <c:pt idx="7741" formatCode="m/d/yyyy\ h:mm">
                  <c:v>39896.083333324597</c:v>
                </c:pt>
                <c:pt idx="7742" formatCode="m/d/yyyy\ h:mm">
                  <c:v>39896.124999991232</c:v>
                </c:pt>
                <c:pt idx="7743" formatCode="m/d/yyyy\ h:mm">
                  <c:v>39896.166666657904</c:v>
                </c:pt>
                <c:pt idx="7744" formatCode="m/d/yyyy\ h:mm">
                  <c:v>39896.208333324597</c:v>
                </c:pt>
                <c:pt idx="7745" formatCode="m/d/yyyy\ h:mm">
                  <c:v>39896.249999991225</c:v>
                </c:pt>
                <c:pt idx="7746" formatCode="m/d/yyyy\ h:mm">
                  <c:v>39896.291666657882</c:v>
                </c:pt>
                <c:pt idx="7747" formatCode="m/d/yyyy\ h:mm">
                  <c:v>39896.33333332459</c:v>
                </c:pt>
                <c:pt idx="7748" formatCode="m/d/yyyy\ h:mm">
                  <c:v>39896.374999991232</c:v>
                </c:pt>
                <c:pt idx="7749" formatCode="m/d/yyyy\ h:mm">
                  <c:v>39896.416666657897</c:v>
                </c:pt>
                <c:pt idx="7750" formatCode="m/d/yyyy\ h:mm">
                  <c:v>39896.458333324597</c:v>
                </c:pt>
                <c:pt idx="7751" formatCode="m/d/yyyy\ h:mm">
                  <c:v>39896.499999991225</c:v>
                </c:pt>
                <c:pt idx="7752" formatCode="m/d/yyyy\ h:mm">
                  <c:v>39896.541666657875</c:v>
                </c:pt>
                <c:pt idx="7753" formatCode="m/d/yyyy\ h:mm">
                  <c:v>39896.583333324576</c:v>
                </c:pt>
                <c:pt idx="7754" formatCode="m/d/yyyy\ h:mm">
                  <c:v>39896.624999991203</c:v>
                </c:pt>
                <c:pt idx="7755" formatCode="m/d/yyyy\ h:mm">
                  <c:v>39896.666666657875</c:v>
                </c:pt>
                <c:pt idx="7756" formatCode="m/d/yyyy\ h:mm">
                  <c:v>39896.708333324568</c:v>
                </c:pt>
                <c:pt idx="7757" formatCode="m/d/yyyy\ h:mm">
                  <c:v>39896.749999991196</c:v>
                </c:pt>
                <c:pt idx="7758" formatCode="m/d/yyyy\ h:mm">
                  <c:v>39896.791666657853</c:v>
                </c:pt>
                <c:pt idx="7759" formatCode="m/d/yyyy\ h:mm">
                  <c:v>39896.833333324554</c:v>
                </c:pt>
                <c:pt idx="7760" formatCode="m/d/yyyy\ h:mm">
                  <c:v>39896.874999991203</c:v>
                </c:pt>
                <c:pt idx="7761" formatCode="m/d/yyyy\ h:mm">
                  <c:v>39896.916666657868</c:v>
                </c:pt>
                <c:pt idx="7762" formatCode="m/d/yyyy\ h:mm">
                  <c:v>39896.958333324561</c:v>
                </c:pt>
                <c:pt idx="7763" formatCode="m/d/yyyy\ h:mm">
                  <c:v>39896.999999991196</c:v>
                </c:pt>
                <c:pt idx="7764" formatCode="m/d/yyyy\ h:mm">
                  <c:v>39897.041666657846</c:v>
                </c:pt>
                <c:pt idx="7765" formatCode="m/d/yyyy\ h:mm">
                  <c:v>39897.083333324546</c:v>
                </c:pt>
                <c:pt idx="7766" formatCode="m/d/yyyy\ h:mm">
                  <c:v>39897.124999991189</c:v>
                </c:pt>
                <c:pt idx="7767" formatCode="m/d/yyyy\ h:mm">
                  <c:v>39897.166666657839</c:v>
                </c:pt>
                <c:pt idx="7768" formatCode="m/d/yyyy\ h:mm">
                  <c:v>39897.208333324539</c:v>
                </c:pt>
                <c:pt idx="7769" formatCode="m/d/yyyy\ h:mm">
                  <c:v>39897.249999991182</c:v>
                </c:pt>
                <c:pt idx="7770" formatCode="m/d/yyyy\ h:mm">
                  <c:v>39897.291666657817</c:v>
                </c:pt>
                <c:pt idx="7771" formatCode="m/d/yyyy\ h:mm">
                  <c:v>39897.333333324525</c:v>
                </c:pt>
                <c:pt idx="7772" formatCode="m/d/yyyy\ h:mm">
                  <c:v>39897.374999991196</c:v>
                </c:pt>
                <c:pt idx="7773" formatCode="m/d/yyyy\ h:mm">
                  <c:v>39897.416666657839</c:v>
                </c:pt>
                <c:pt idx="7774" formatCode="m/d/yyyy\ h:mm">
                  <c:v>39897.458333324532</c:v>
                </c:pt>
                <c:pt idx="7775" formatCode="m/d/yyyy\ h:mm">
                  <c:v>39897.499999991167</c:v>
                </c:pt>
                <c:pt idx="7776" formatCode="m/d/yyyy\ h:mm">
                  <c:v>39897.541666657824</c:v>
                </c:pt>
                <c:pt idx="7777" formatCode="m/d/yyyy\ h:mm">
                  <c:v>39897.58333332451</c:v>
                </c:pt>
                <c:pt idx="7778" formatCode="m/d/yyyy\ h:mm">
                  <c:v>39897.62499999116</c:v>
                </c:pt>
                <c:pt idx="7779" formatCode="m/d/yyyy\ h:mm">
                  <c:v>39897.666666657824</c:v>
                </c:pt>
                <c:pt idx="7780" formatCode="m/d/yyyy\ h:mm">
                  <c:v>39897.708333324503</c:v>
                </c:pt>
                <c:pt idx="7781" formatCode="m/d/yyyy\ h:mm">
                  <c:v>39897.749999991152</c:v>
                </c:pt>
                <c:pt idx="7782" formatCode="m/d/yyyy\ h:mm">
                  <c:v>39897.791666657788</c:v>
                </c:pt>
                <c:pt idx="7783" formatCode="m/d/yyyy\ h:mm">
                  <c:v>39897.833333324495</c:v>
                </c:pt>
                <c:pt idx="7784" formatCode="m/d/yyyy\ h:mm">
                  <c:v>39897.87499999116</c:v>
                </c:pt>
                <c:pt idx="7785" formatCode="m/d/yyyy\ h:mm">
                  <c:v>39897.916666657809</c:v>
                </c:pt>
                <c:pt idx="7786" formatCode="m/d/yyyy\ h:mm">
                  <c:v>39897.95833332451</c:v>
                </c:pt>
                <c:pt idx="7787" formatCode="m/d/yyyy\ h:mm">
                  <c:v>39897.999999991138</c:v>
                </c:pt>
                <c:pt idx="7788" formatCode="m/d/yyyy\ h:mm">
                  <c:v>39898.041666657788</c:v>
                </c:pt>
                <c:pt idx="7789" formatCode="m/d/yyyy\ h:mm">
                  <c:v>39898.083333324488</c:v>
                </c:pt>
                <c:pt idx="7790" formatCode="m/d/yyyy\ h:mm">
                  <c:v>39898.124999991131</c:v>
                </c:pt>
                <c:pt idx="7791" formatCode="m/d/yyyy\ h:mm">
                  <c:v>39898.16666665778</c:v>
                </c:pt>
                <c:pt idx="7792" formatCode="m/d/yyyy\ h:mm">
                  <c:v>39898.208333324474</c:v>
                </c:pt>
                <c:pt idx="7793" formatCode="m/d/yyyy\ h:mm">
                  <c:v>39898.249999991123</c:v>
                </c:pt>
                <c:pt idx="7794" formatCode="m/d/yyyy\ h:mm">
                  <c:v>39898.291666657758</c:v>
                </c:pt>
                <c:pt idx="7795" formatCode="m/d/yyyy\ h:mm">
                  <c:v>39898.333333324466</c:v>
                </c:pt>
                <c:pt idx="7796" formatCode="m/d/yyyy\ h:mm">
                  <c:v>39898.374999991131</c:v>
                </c:pt>
                <c:pt idx="7797" formatCode="m/d/yyyy\ h:mm">
                  <c:v>39898.41666665778</c:v>
                </c:pt>
                <c:pt idx="7798" formatCode="m/d/yyyy\ h:mm">
                  <c:v>39898.458333324474</c:v>
                </c:pt>
                <c:pt idx="7799" formatCode="m/d/yyyy\ h:mm">
                  <c:v>39898.499999991109</c:v>
                </c:pt>
                <c:pt idx="7800" formatCode="m/d/yyyy\ h:mm">
                  <c:v>39898.541666657758</c:v>
                </c:pt>
                <c:pt idx="7801" formatCode="m/d/yyyy\ h:mm">
                  <c:v>39898.583333324452</c:v>
                </c:pt>
                <c:pt idx="7802" formatCode="m/d/yyyy\ h:mm">
                  <c:v>39898.624999991102</c:v>
                </c:pt>
                <c:pt idx="7803" formatCode="m/d/yyyy\ h:mm">
                  <c:v>39898.666666657751</c:v>
                </c:pt>
                <c:pt idx="7804" formatCode="m/d/yyyy\ h:mm">
                  <c:v>39898.708333324445</c:v>
                </c:pt>
                <c:pt idx="7805" formatCode="m/d/yyyy\ h:mm">
                  <c:v>39898.749999991094</c:v>
                </c:pt>
                <c:pt idx="7806" formatCode="m/d/yyyy\ h:mm">
                  <c:v>39898.791666657729</c:v>
                </c:pt>
                <c:pt idx="7807" formatCode="m/d/yyyy\ h:mm">
                  <c:v>39898.833333324437</c:v>
                </c:pt>
                <c:pt idx="7808" formatCode="m/d/yyyy\ h:mm">
                  <c:v>39898.874999991102</c:v>
                </c:pt>
                <c:pt idx="7809" formatCode="m/d/yyyy\ h:mm">
                  <c:v>39898.916666657751</c:v>
                </c:pt>
                <c:pt idx="7810" formatCode="m/d/yyyy\ h:mm">
                  <c:v>39898.958333324445</c:v>
                </c:pt>
                <c:pt idx="7811" formatCode="m/d/yyyy\ h:mm">
                  <c:v>39898.99999999108</c:v>
                </c:pt>
                <c:pt idx="7812" formatCode="m/d/yyyy\ h:mm">
                  <c:v>39899.041666657729</c:v>
                </c:pt>
                <c:pt idx="7813" formatCode="m/d/yyyy\ h:mm">
                  <c:v>39899.083333324423</c:v>
                </c:pt>
                <c:pt idx="7814" formatCode="m/d/yyyy\ h:mm">
                  <c:v>39899.124999991072</c:v>
                </c:pt>
                <c:pt idx="7815" formatCode="m/d/yyyy\ h:mm">
                  <c:v>39899.166666657722</c:v>
                </c:pt>
                <c:pt idx="7816" formatCode="m/d/yyyy\ h:mm">
                  <c:v>39899.208333324415</c:v>
                </c:pt>
                <c:pt idx="7817" formatCode="m/d/yyyy\ h:mm">
                  <c:v>39899.249999991065</c:v>
                </c:pt>
                <c:pt idx="7818" formatCode="m/d/yyyy\ h:mm">
                  <c:v>39899.2916666577</c:v>
                </c:pt>
                <c:pt idx="7819" formatCode="m/d/yyyy\ h:mm">
                  <c:v>39899.333333324408</c:v>
                </c:pt>
                <c:pt idx="7820" formatCode="m/d/yyyy\ h:mm">
                  <c:v>39899.374999991072</c:v>
                </c:pt>
                <c:pt idx="7821" formatCode="m/d/yyyy\ h:mm">
                  <c:v>39899.416666657722</c:v>
                </c:pt>
                <c:pt idx="7822" formatCode="m/d/yyyy\ h:mm">
                  <c:v>39899.458333324415</c:v>
                </c:pt>
                <c:pt idx="7823" formatCode="m/d/yyyy\ h:mm">
                  <c:v>39899.499999991051</c:v>
                </c:pt>
                <c:pt idx="7824" formatCode="m/d/yyyy\ h:mm">
                  <c:v>39899.5416666577</c:v>
                </c:pt>
                <c:pt idx="7825" formatCode="m/d/yyyy\ h:mm">
                  <c:v>39899.583333324394</c:v>
                </c:pt>
                <c:pt idx="7826" formatCode="m/d/yyyy\ h:mm">
                  <c:v>39899.624999991036</c:v>
                </c:pt>
                <c:pt idx="7827" formatCode="m/d/yyyy\ h:mm">
                  <c:v>39899.666666657693</c:v>
                </c:pt>
                <c:pt idx="7828" formatCode="m/d/yyyy\ h:mm">
                  <c:v>39899.708333324386</c:v>
                </c:pt>
                <c:pt idx="7829" formatCode="m/d/yyyy\ h:mm">
                  <c:v>39899.749999991036</c:v>
                </c:pt>
                <c:pt idx="7830" formatCode="m/d/yyyy\ h:mm">
                  <c:v>39899.791666657671</c:v>
                </c:pt>
                <c:pt idx="7831" formatCode="m/d/yyyy\ h:mm">
                  <c:v>39899.833333324379</c:v>
                </c:pt>
                <c:pt idx="7832" formatCode="m/d/yyyy\ h:mm">
                  <c:v>39899.874999991043</c:v>
                </c:pt>
                <c:pt idx="7833" formatCode="m/d/yyyy\ h:mm">
                  <c:v>39899.916666657686</c:v>
                </c:pt>
                <c:pt idx="7834" formatCode="m/d/yyyy\ h:mm">
                  <c:v>39899.958333324386</c:v>
                </c:pt>
                <c:pt idx="7835" formatCode="m/d/yyyy\ h:mm">
                  <c:v>39899.999999991021</c:v>
                </c:pt>
                <c:pt idx="7836" formatCode="m/d/yyyy\ h:mm">
                  <c:v>39900.041666657671</c:v>
                </c:pt>
                <c:pt idx="7837" formatCode="m/d/yyyy\ h:mm">
                  <c:v>39900.083333324365</c:v>
                </c:pt>
                <c:pt idx="7838" formatCode="m/d/yyyy\ h:mm">
                  <c:v>39900.124999991014</c:v>
                </c:pt>
                <c:pt idx="7839" formatCode="m/d/yyyy\ h:mm">
                  <c:v>39900.166666657664</c:v>
                </c:pt>
                <c:pt idx="7840" formatCode="m/d/yyyy\ h:mm">
                  <c:v>39900.208333324343</c:v>
                </c:pt>
                <c:pt idx="7841" formatCode="m/d/yyyy\ h:mm">
                  <c:v>39900.249999991007</c:v>
                </c:pt>
                <c:pt idx="7842" formatCode="m/d/yyyy\ h:mm">
                  <c:v>39900.291666657642</c:v>
                </c:pt>
                <c:pt idx="7843" formatCode="m/d/yyyy\ h:mm">
                  <c:v>39900.333333324343</c:v>
                </c:pt>
                <c:pt idx="7844" formatCode="m/d/yyyy\ h:mm">
                  <c:v>39900.374999991014</c:v>
                </c:pt>
                <c:pt idx="7845" formatCode="m/d/yyyy\ h:mm">
                  <c:v>39900.416666657664</c:v>
                </c:pt>
                <c:pt idx="7846" formatCode="m/d/yyyy\ h:mm">
                  <c:v>39900.45833332435</c:v>
                </c:pt>
                <c:pt idx="7847" formatCode="m/d/yyyy\ h:mm">
                  <c:v>39900.499999990992</c:v>
                </c:pt>
                <c:pt idx="7848" formatCode="m/d/yyyy\ h:mm">
                  <c:v>39900.541666657635</c:v>
                </c:pt>
                <c:pt idx="7849" formatCode="m/d/yyyy\ h:mm">
                  <c:v>39900.583333324335</c:v>
                </c:pt>
                <c:pt idx="7850" formatCode="m/d/yyyy\ h:mm">
                  <c:v>39900.624999990992</c:v>
                </c:pt>
                <c:pt idx="7851" formatCode="m/d/yyyy\ h:mm">
                  <c:v>39900.666666657628</c:v>
                </c:pt>
                <c:pt idx="7852" formatCode="m/d/yyyy\ h:mm">
                  <c:v>39900.708333324328</c:v>
                </c:pt>
                <c:pt idx="7853" formatCode="m/d/yyyy\ h:mm">
                  <c:v>39900.749999990992</c:v>
                </c:pt>
                <c:pt idx="7854" formatCode="m/d/yyyy\ h:mm">
                  <c:v>39900.791666657606</c:v>
                </c:pt>
                <c:pt idx="7855" formatCode="m/d/yyyy\ h:mm">
                  <c:v>39900.833333324321</c:v>
                </c:pt>
                <c:pt idx="7856" formatCode="m/d/yyyy\ h:mm">
                  <c:v>39900.874999991</c:v>
                </c:pt>
                <c:pt idx="7857" formatCode="m/d/yyyy\ h:mm">
                  <c:v>39900.916666657635</c:v>
                </c:pt>
                <c:pt idx="7858" formatCode="m/d/yyyy\ h:mm">
                  <c:v>39900.958333324321</c:v>
                </c:pt>
                <c:pt idx="7859" formatCode="m/d/yyyy\ h:mm">
                  <c:v>39900.999999990963</c:v>
                </c:pt>
                <c:pt idx="7860" formatCode="m/d/yyyy\ h:mm">
                  <c:v>39901.041666657613</c:v>
                </c:pt>
                <c:pt idx="7861" formatCode="m/d/yyyy\ h:mm">
                  <c:v>39901.083333324292</c:v>
                </c:pt>
                <c:pt idx="7862" formatCode="m/d/yyyy\ h:mm">
                  <c:v>39901.124999990963</c:v>
                </c:pt>
                <c:pt idx="7863" formatCode="m/d/yyyy\ h:mm">
                  <c:v>39901.166666657598</c:v>
                </c:pt>
                <c:pt idx="7864" formatCode="m/d/yyyy\ h:mm">
                  <c:v>39901.208333324292</c:v>
                </c:pt>
                <c:pt idx="7865" formatCode="m/d/yyyy\ h:mm">
                  <c:v>39901.249999990949</c:v>
                </c:pt>
                <c:pt idx="7866" formatCode="m/d/yyyy\ h:mm">
                  <c:v>39901.291666657577</c:v>
                </c:pt>
                <c:pt idx="7867" formatCode="m/d/yyyy\ h:mm">
                  <c:v>39901.333333324292</c:v>
                </c:pt>
                <c:pt idx="7868" formatCode="m/d/yyyy\ h:mm">
                  <c:v>39901.374999990956</c:v>
                </c:pt>
                <c:pt idx="7869" formatCode="m/d/yyyy\ h:mm">
                  <c:v>39901.416666657606</c:v>
                </c:pt>
                <c:pt idx="7870" formatCode="m/d/yyyy\ h:mm">
                  <c:v>39901.458333324299</c:v>
                </c:pt>
                <c:pt idx="7871" formatCode="m/d/yyyy\ h:mm">
                  <c:v>39901.499999990941</c:v>
                </c:pt>
                <c:pt idx="7872" formatCode="m/d/yyyy\ h:mm">
                  <c:v>39901.541666657584</c:v>
                </c:pt>
                <c:pt idx="7873" formatCode="m/d/yyyy\ h:mm">
                  <c:v>39901.583333324263</c:v>
                </c:pt>
                <c:pt idx="7874" formatCode="m/d/yyyy\ h:mm">
                  <c:v>39901.624999990941</c:v>
                </c:pt>
                <c:pt idx="7875" formatCode="m/d/yyyy\ h:mm">
                  <c:v>39901.666666657584</c:v>
                </c:pt>
                <c:pt idx="7876" formatCode="m/d/yyyy\ h:mm">
                  <c:v>39901.708333324263</c:v>
                </c:pt>
                <c:pt idx="7877" formatCode="m/d/yyyy\ h:mm">
                  <c:v>39901.749999990934</c:v>
                </c:pt>
                <c:pt idx="7878" formatCode="m/d/yyyy\ h:mm">
                  <c:v>39901.791666657569</c:v>
                </c:pt>
                <c:pt idx="7879" formatCode="m/d/yyyy\ h:mm">
                  <c:v>39901.833333324248</c:v>
                </c:pt>
                <c:pt idx="7880" formatCode="m/d/yyyy\ h:mm">
                  <c:v>39901.874999990934</c:v>
                </c:pt>
                <c:pt idx="7881" formatCode="m/d/yyyy\ h:mm">
                  <c:v>39901.916666657591</c:v>
                </c:pt>
                <c:pt idx="7882" formatCode="m/d/yyyy\ h:mm">
                  <c:v>39901.958333324255</c:v>
                </c:pt>
                <c:pt idx="7883" formatCode="m/d/yyyy\ h:mm">
                  <c:v>39901.999999990912</c:v>
                </c:pt>
                <c:pt idx="7884" formatCode="m/d/yyyy\ h:mm">
                  <c:v>39902.041666657555</c:v>
                </c:pt>
                <c:pt idx="7885" formatCode="m/d/yyyy\ h:mm">
                  <c:v>39902.083333324241</c:v>
                </c:pt>
                <c:pt idx="7886" formatCode="m/d/yyyy\ h:mm">
                  <c:v>39902.124999990898</c:v>
                </c:pt>
                <c:pt idx="7887" formatCode="m/d/yyyy\ h:mm">
                  <c:v>39902.166666657555</c:v>
                </c:pt>
                <c:pt idx="7888" formatCode="m/d/yyyy\ h:mm">
                  <c:v>39902.208333324241</c:v>
                </c:pt>
                <c:pt idx="7889" formatCode="m/d/yyyy\ h:mm">
                  <c:v>39902.249999990891</c:v>
                </c:pt>
                <c:pt idx="7890" formatCode="m/d/yyyy\ h:mm">
                  <c:v>39902.291666657533</c:v>
                </c:pt>
                <c:pt idx="7891" formatCode="m/d/yyyy\ h:mm">
                  <c:v>39902.333333324219</c:v>
                </c:pt>
                <c:pt idx="7892" formatCode="m/d/yyyy\ h:mm">
                  <c:v>39902.374999990898</c:v>
                </c:pt>
                <c:pt idx="7893" formatCode="m/d/yyyy\ h:mm">
                  <c:v>39902.416666657547</c:v>
                </c:pt>
                <c:pt idx="7894" formatCode="m/d/yyyy\ h:mm">
                  <c:v>39902.458333324226</c:v>
                </c:pt>
                <c:pt idx="7895" formatCode="m/d/yyyy\ h:mm">
                  <c:v>39902.499999990883</c:v>
                </c:pt>
                <c:pt idx="7896" formatCode="m/d/yyyy\ h:mm">
                  <c:v>39902.541666657526</c:v>
                </c:pt>
                <c:pt idx="7897" formatCode="m/d/yyyy\ h:mm">
                  <c:v>39902.583333324212</c:v>
                </c:pt>
                <c:pt idx="7898" formatCode="m/d/yyyy\ h:mm">
                  <c:v>39902.624999990869</c:v>
                </c:pt>
                <c:pt idx="7899" formatCode="m/d/yyyy\ h:mm">
                  <c:v>39902.666666657526</c:v>
                </c:pt>
                <c:pt idx="7900" formatCode="m/d/yyyy\ h:mm">
                  <c:v>39902.708333324212</c:v>
                </c:pt>
                <c:pt idx="7901" formatCode="m/d/yyyy\ h:mm">
                  <c:v>39902.749999990861</c:v>
                </c:pt>
                <c:pt idx="7902" formatCode="m/d/yyyy\ h:mm">
                  <c:v>39902.791666657504</c:v>
                </c:pt>
                <c:pt idx="7903" formatCode="m/d/yyyy\ h:mm">
                  <c:v>39902.833333324204</c:v>
                </c:pt>
                <c:pt idx="7904" formatCode="m/d/yyyy\ h:mm">
                  <c:v>39902.874999990876</c:v>
                </c:pt>
                <c:pt idx="7905" formatCode="m/d/yyyy\ h:mm">
                  <c:v>39902.916666657518</c:v>
                </c:pt>
                <c:pt idx="7906" formatCode="m/d/yyyy\ h:mm">
                  <c:v>39902.958333324212</c:v>
                </c:pt>
                <c:pt idx="7907" formatCode="m/d/yyyy\ h:mm">
                  <c:v>39902.999999990847</c:v>
                </c:pt>
                <c:pt idx="7908" formatCode="m/d/yyyy\ h:mm">
                  <c:v>39903.041666657504</c:v>
                </c:pt>
                <c:pt idx="7909" formatCode="m/d/yyyy\ h:mm">
                  <c:v>39903.083333324197</c:v>
                </c:pt>
                <c:pt idx="7910" formatCode="m/d/yyyy\ h:mm">
                  <c:v>39903.12499999084</c:v>
                </c:pt>
                <c:pt idx="7911" formatCode="m/d/yyyy\ h:mm">
                  <c:v>39903.166666657504</c:v>
                </c:pt>
                <c:pt idx="7912" formatCode="m/d/yyyy\ h:mm">
                  <c:v>39903.20833332419</c:v>
                </c:pt>
                <c:pt idx="7913" formatCode="m/d/yyyy\ h:mm">
                  <c:v>39903.249999990832</c:v>
                </c:pt>
                <c:pt idx="7914" formatCode="m/d/yyyy\ h:mm">
                  <c:v>39903.291666657467</c:v>
                </c:pt>
                <c:pt idx="7915" formatCode="m/d/yyyy\ h:mm">
                  <c:v>39903.333333324175</c:v>
                </c:pt>
                <c:pt idx="7916" formatCode="m/d/yyyy\ h:mm">
                  <c:v>39903.374999990847</c:v>
                </c:pt>
                <c:pt idx="7917" formatCode="m/d/yyyy\ h:mm">
                  <c:v>39903.416666657489</c:v>
                </c:pt>
                <c:pt idx="7918" formatCode="m/d/yyyy\ h:mm">
                  <c:v>39903.458333324197</c:v>
                </c:pt>
                <c:pt idx="7919" formatCode="m/d/yyyy\ h:mm">
                  <c:v>39903.499999990818</c:v>
                </c:pt>
                <c:pt idx="7920" formatCode="m/d/yyyy\ h:mm">
                  <c:v>39903.541666657475</c:v>
                </c:pt>
                <c:pt idx="7921" formatCode="m/d/yyyy\ h:mm">
                  <c:v>39903.583333324168</c:v>
                </c:pt>
                <c:pt idx="7922" formatCode="m/d/yyyy\ h:mm">
                  <c:v>39903.62499999081</c:v>
                </c:pt>
                <c:pt idx="7923" formatCode="m/d/yyyy\ h:mm">
                  <c:v>39903.666666657475</c:v>
                </c:pt>
                <c:pt idx="7924" formatCode="m/d/yyyy\ h:mm">
                  <c:v>39903.708333324154</c:v>
                </c:pt>
                <c:pt idx="7925" formatCode="m/d/yyyy\ h:mm">
                  <c:v>39903.749999990803</c:v>
                </c:pt>
                <c:pt idx="7926" formatCode="m/d/yyyy\ h:mm">
                  <c:v>39903.791666657438</c:v>
                </c:pt>
                <c:pt idx="7927" formatCode="m/d/yyyy\ h:mm">
                  <c:v>39903.833333324146</c:v>
                </c:pt>
                <c:pt idx="7928" formatCode="m/d/yyyy\ h:mm">
                  <c:v>39903.87499999081</c:v>
                </c:pt>
                <c:pt idx="7929" formatCode="m/d/yyyy\ h:mm">
                  <c:v>39903.91666665746</c:v>
                </c:pt>
                <c:pt idx="7930" formatCode="m/d/yyyy\ h:mm">
                  <c:v>39903.958333324161</c:v>
                </c:pt>
                <c:pt idx="7931" formatCode="m/d/yyyy\ h:mm">
                  <c:v>39903.999999990789</c:v>
                </c:pt>
                <c:pt idx="7932" formatCode="m/d/yyyy\ h:mm">
                  <c:v>39904.041666657438</c:v>
                </c:pt>
                <c:pt idx="7933" formatCode="m/d/yyyy\ h:mm">
                  <c:v>39904.083333324139</c:v>
                </c:pt>
                <c:pt idx="7934" formatCode="m/d/yyyy\ h:mm">
                  <c:v>39904.124999990781</c:v>
                </c:pt>
                <c:pt idx="7935" formatCode="m/d/yyyy\ h:mm">
                  <c:v>39904.166666657431</c:v>
                </c:pt>
                <c:pt idx="7936" formatCode="m/d/yyyy\ h:mm">
                  <c:v>39904.208333324124</c:v>
                </c:pt>
                <c:pt idx="7937" formatCode="m/d/yyyy\ h:mm">
                  <c:v>39904.249999990781</c:v>
                </c:pt>
                <c:pt idx="7938" formatCode="m/d/yyyy\ h:mm">
                  <c:v>39904.291666657416</c:v>
                </c:pt>
                <c:pt idx="7939" formatCode="m/d/yyyy\ h:mm">
                  <c:v>39904.333333324117</c:v>
                </c:pt>
                <c:pt idx="7940" formatCode="m/d/yyyy\ h:mm">
                  <c:v>39904.374999990789</c:v>
                </c:pt>
                <c:pt idx="7941" formatCode="m/d/yyyy\ h:mm">
                  <c:v>39904.416666657431</c:v>
                </c:pt>
                <c:pt idx="7942" formatCode="m/d/yyyy\ h:mm">
                  <c:v>39904.458333324124</c:v>
                </c:pt>
                <c:pt idx="7943" formatCode="m/d/yyyy\ h:mm">
                  <c:v>39904.49999999076</c:v>
                </c:pt>
                <c:pt idx="7944" formatCode="m/d/yyyy\ h:mm">
                  <c:v>39904.541666657424</c:v>
                </c:pt>
                <c:pt idx="7945" formatCode="m/d/yyyy\ h:mm">
                  <c:v>39904.583333324103</c:v>
                </c:pt>
                <c:pt idx="7946" formatCode="m/d/yyyy\ h:mm">
                  <c:v>39904.624999990752</c:v>
                </c:pt>
                <c:pt idx="7947" formatCode="m/d/yyyy\ h:mm">
                  <c:v>39904.666666657402</c:v>
                </c:pt>
                <c:pt idx="7948" formatCode="m/d/yyyy\ h:mm">
                  <c:v>39904.708333324095</c:v>
                </c:pt>
                <c:pt idx="7949" formatCode="m/d/yyyy\ h:mm">
                  <c:v>39904.749999990745</c:v>
                </c:pt>
                <c:pt idx="7950" formatCode="m/d/yyyy\ h:mm">
                  <c:v>39904.79166665738</c:v>
                </c:pt>
                <c:pt idx="7951" formatCode="m/d/yyyy\ h:mm">
                  <c:v>39904.833333324088</c:v>
                </c:pt>
                <c:pt idx="7952" formatCode="m/d/yyyy\ h:mm">
                  <c:v>39904.874999990752</c:v>
                </c:pt>
                <c:pt idx="7953" formatCode="m/d/yyyy\ h:mm">
                  <c:v>39904.916666657402</c:v>
                </c:pt>
                <c:pt idx="7954" formatCode="m/d/yyyy\ h:mm">
                  <c:v>39904.958333324095</c:v>
                </c:pt>
                <c:pt idx="7955" formatCode="m/d/yyyy\ h:mm">
                  <c:v>39904.99999999073</c:v>
                </c:pt>
                <c:pt idx="7956" formatCode="m/d/yyyy\ h:mm">
                  <c:v>39905.04166665738</c:v>
                </c:pt>
                <c:pt idx="7957" formatCode="m/d/yyyy\ h:mm">
                  <c:v>39905.083333324073</c:v>
                </c:pt>
                <c:pt idx="7958" formatCode="m/d/yyyy\ h:mm">
                  <c:v>39905.124999990723</c:v>
                </c:pt>
                <c:pt idx="7959" formatCode="m/d/yyyy\ h:mm">
                  <c:v>39905.166666657373</c:v>
                </c:pt>
                <c:pt idx="7960" formatCode="m/d/yyyy\ h:mm">
                  <c:v>39905.208333324066</c:v>
                </c:pt>
                <c:pt idx="7961" formatCode="m/d/yyyy\ h:mm">
                  <c:v>39905.249999990716</c:v>
                </c:pt>
                <c:pt idx="7962" formatCode="m/d/yyyy\ h:mm">
                  <c:v>39905.291666657351</c:v>
                </c:pt>
                <c:pt idx="7963" formatCode="m/d/yyyy\ h:mm">
                  <c:v>39905.333333324059</c:v>
                </c:pt>
                <c:pt idx="7964" formatCode="m/d/yyyy\ h:mm">
                  <c:v>39905.374999990723</c:v>
                </c:pt>
                <c:pt idx="7965" formatCode="m/d/yyyy\ h:mm">
                  <c:v>39905.416666657373</c:v>
                </c:pt>
                <c:pt idx="7966" formatCode="m/d/yyyy\ h:mm">
                  <c:v>39905.458333324066</c:v>
                </c:pt>
                <c:pt idx="7967" formatCode="m/d/yyyy\ h:mm">
                  <c:v>39905.499999990701</c:v>
                </c:pt>
                <c:pt idx="7968" formatCode="m/d/yyyy\ h:mm">
                  <c:v>39905.541666657351</c:v>
                </c:pt>
                <c:pt idx="7969" formatCode="m/d/yyyy\ h:mm">
                  <c:v>39905.583333324044</c:v>
                </c:pt>
                <c:pt idx="7970" formatCode="m/d/yyyy\ h:mm">
                  <c:v>39905.624999990694</c:v>
                </c:pt>
                <c:pt idx="7971" formatCode="m/d/yyyy\ h:mm">
                  <c:v>39905.666666657344</c:v>
                </c:pt>
                <c:pt idx="7972" formatCode="m/d/yyyy\ h:mm">
                  <c:v>39905.708333324037</c:v>
                </c:pt>
                <c:pt idx="7973" formatCode="m/d/yyyy\ h:mm">
                  <c:v>39905.749999990687</c:v>
                </c:pt>
                <c:pt idx="7974" formatCode="m/d/yyyy\ h:mm">
                  <c:v>39905.791666657322</c:v>
                </c:pt>
                <c:pt idx="7975" formatCode="m/d/yyyy\ h:mm">
                  <c:v>39905.83333332403</c:v>
                </c:pt>
                <c:pt idx="7976" formatCode="m/d/yyyy\ h:mm">
                  <c:v>39905.874999990694</c:v>
                </c:pt>
                <c:pt idx="7977" formatCode="m/d/yyyy\ h:mm">
                  <c:v>39905.916666657344</c:v>
                </c:pt>
                <c:pt idx="7978" formatCode="m/d/yyyy\ h:mm">
                  <c:v>39905.958333324037</c:v>
                </c:pt>
                <c:pt idx="7979" formatCode="m/d/yyyy\ h:mm">
                  <c:v>39905.999999990672</c:v>
                </c:pt>
                <c:pt idx="7980" formatCode="m/d/yyyy\ h:mm">
                  <c:v>39906.041666657322</c:v>
                </c:pt>
                <c:pt idx="7981" formatCode="m/d/yyyy\ h:mm">
                  <c:v>39906.083333324015</c:v>
                </c:pt>
                <c:pt idx="7982" formatCode="m/d/yyyy\ h:mm">
                  <c:v>39906.124999990665</c:v>
                </c:pt>
                <c:pt idx="7983" formatCode="m/d/yyyy\ h:mm">
                  <c:v>39906.166666657315</c:v>
                </c:pt>
                <c:pt idx="7984" formatCode="m/d/yyyy\ h:mm">
                  <c:v>39906.208333323993</c:v>
                </c:pt>
                <c:pt idx="7985" formatCode="m/d/yyyy\ h:mm">
                  <c:v>39906.249999990658</c:v>
                </c:pt>
                <c:pt idx="7986" formatCode="m/d/yyyy\ h:mm">
                  <c:v>39906.291666657293</c:v>
                </c:pt>
                <c:pt idx="7987" formatCode="m/d/yyyy\ h:mm">
                  <c:v>39906.333333323993</c:v>
                </c:pt>
                <c:pt idx="7988" formatCode="m/d/yyyy\ h:mm">
                  <c:v>39906.374999990665</c:v>
                </c:pt>
                <c:pt idx="7989" formatCode="m/d/yyyy\ h:mm">
                  <c:v>39906.416666657315</c:v>
                </c:pt>
                <c:pt idx="7990" formatCode="m/d/yyyy\ h:mm">
                  <c:v>39906.458333324001</c:v>
                </c:pt>
                <c:pt idx="7991" formatCode="m/d/yyyy\ h:mm">
                  <c:v>39906.499999990636</c:v>
                </c:pt>
                <c:pt idx="7992" formatCode="m/d/yyyy\ h:mm">
                  <c:v>39906.541666657293</c:v>
                </c:pt>
                <c:pt idx="7993" formatCode="m/d/yyyy\ h:mm">
                  <c:v>39906.583333323986</c:v>
                </c:pt>
                <c:pt idx="7994" formatCode="m/d/yyyy\ h:mm">
                  <c:v>39906.624999990636</c:v>
                </c:pt>
                <c:pt idx="7995" formatCode="m/d/yyyy\ h:mm">
                  <c:v>39906.666666657278</c:v>
                </c:pt>
                <c:pt idx="7996" formatCode="m/d/yyyy\ h:mm">
                  <c:v>39906.708333323979</c:v>
                </c:pt>
                <c:pt idx="7997" formatCode="m/d/yyyy\ h:mm">
                  <c:v>39906.749999990629</c:v>
                </c:pt>
                <c:pt idx="7998" formatCode="m/d/yyyy\ h:mm">
                  <c:v>39906.791666657256</c:v>
                </c:pt>
                <c:pt idx="7999" formatCode="m/d/yyyy\ h:mm">
                  <c:v>39906.833333323972</c:v>
                </c:pt>
                <c:pt idx="8000" formatCode="m/d/yyyy\ h:mm">
                  <c:v>39906.874999990636</c:v>
                </c:pt>
                <c:pt idx="8001" formatCode="m/d/yyyy\ h:mm">
                  <c:v>39906.916666657286</c:v>
                </c:pt>
                <c:pt idx="8002" formatCode="m/d/yyyy\ h:mm">
                  <c:v>39906.958333323979</c:v>
                </c:pt>
                <c:pt idx="8003" formatCode="m/d/yyyy\ h:mm">
                  <c:v>39906.999999990614</c:v>
                </c:pt>
                <c:pt idx="8004" formatCode="m/d/yyyy\ h:mm">
                  <c:v>39907.041666657264</c:v>
                </c:pt>
                <c:pt idx="8005" formatCode="m/d/yyyy\ h:mm">
                  <c:v>39907.083333323942</c:v>
                </c:pt>
                <c:pt idx="8006" formatCode="m/d/yyyy\ h:mm">
                  <c:v>39907.124999990607</c:v>
                </c:pt>
                <c:pt idx="8007" formatCode="m/d/yyyy\ h:mm">
                  <c:v>39907.166666657256</c:v>
                </c:pt>
                <c:pt idx="8008" formatCode="m/d/yyyy\ h:mm">
                  <c:v>39907.208333323942</c:v>
                </c:pt>
                <c:pt idx="8009" formatCode="m/d/yyyy\ h:mm">
                  <c:v>39907.249999990599</c:v>
                </c:pt>
                <c:pt idx="8010" formatCode="m/d/yyyy\ h:mm">
                  <c:v>39907.291666657227</c:v>
                </c:pt>
                <c:pt idx="8011" formatCode="m/d/yyyy\ h:mm">
                  <c:v>39907.333333323942</c:v>
                </c:pt>
                <c:pt idx="8012" formatCode="m/d/yyyy\ h:mm">
                  <c:v>39907.374999990607</c:v>
                </c:pt>
                <c:pt idx="8013" formatCode="m/d/yyyy\ h:mm">
                  <c:v>39907.416666657256</c:v>
                </c:pt>
                <c:pt idx="8014" formatCode="m/d/yyyy\ h:mm">
                  <c:v>39907.45833332395</c:v>
                </c:pt>
                <c:pt idx="8015" formatCode="m/d/yyyy\ h:mm">
                  <c:v>39907.499999990592</c:v>
                </c:pt>
                <c:pt idx="8016" formatCode="m/d/yyyy\ h:mm">
                  <c:v>39907.541666657227</c:v>
                </c:pt>
                <c:pt idx="8017" formatCode="m/d/yyyy\ h:mm">
                  <c:v>39907.583333323913</c:v>
                </c:pt>
                <c:pt idx="8018" formatCode="m/d/yyyy\ h:mm">
                  <c:v>39907.624999990592</c:v>
                </c:pt>
                <c:pt idx="8019" formatCode="m/d/yyyy\ h:mm">
                  <c:v>39907.66666665722</c:v>
                </c:pt>
                <c:pt idx="8020" formatCode="m/d/yyyy\ h:mm">
                  <c:v>39907.708333323913</c:v>
                </c:pt>
                <c:pt idx="8021" formatCode="m/d/yyyy\ h:mm">
                  <c:v>39907.749999990585</c:v>
                </c:pt>
                <c:pt idx="8022" formatCode="m/d/yyyy\ h:mm">
                  <c:v>39907.791666657205</c:v>
                </c:pt>
                <c:pt idx="8023" formatCode="m/d/yyyy\ h:mm">
                  <c:v>39907.833333323899</c:v>
                </c:pt>
                <c:pt idx="8024" formatCode="m/d/yyyy\ h:mm">
                  <c:v>39907.874999990585</c:v>
                </c:pt>
                <c:pt idx="8025" formatCode="m/d/yyyy\ h:mm">
                  <c:v>39907.916666657227</c:v>
                </c:pt>
                <c:pt idx="8026" formatCode="m/d/yyyy\ h:mm">
                  <c:v>39907.958333323906</c:v>
                </c:pt>
                <c:pt idx="8027" formatCode="m/d/yyyy\ h:mm">
                  <c:v>39907.999999990563</c:v>
                </c:pt>
                <c:pt idx="8028" formatCode="m/d/yyyy\ h:mm">
                  <c:v>39908.041666657198</c:v>
                </c:pt>
                <c:pt idx="8029" formatCode="m/d/yyyy\ h:mm">
                  <c:v>39908.083333323892</c:v>
                </c:pt>
                <c:pt idx="8030" formatCode="m/d/yyyy\ h:mm">
                  <c:v>39908.124999990549</c:v>
                </c:pt>
                <c:pt idx="8031" formatCode="m/d/yyyy\ h:mm">
                  <c:v>39908.166666657191</c:v>
                </c:pt>
                <c:pt idx="8032" formatCode="m/d/yyyy\ h:mm">
                  <c:v>39908.208333323892</c:v>
                </c:pt>
                <c:pt idx="8033" formatCode="m/d/yyyy\ h:mm">
                  <c:v>39908.249999990541</c:v>
                </c:pt>
                <c:pt idx="8034" formatCode="m/d/yyyy\ h:mm">
                  <c:v>39908.291666657176</c:v>
                </c:pt>
                <c:pt idx="8035" formatCode="m/d/yyyy\ h:mm">
                  <c:v>39908.333333323884</c:v>
                </c:pt>
                <c:pt idx="8036" formatCode="m/d/yyyy\ h:mm">
                  <c:v>39908.374999990556</c:v>
                </c:pt>
                <c:pt idx="8037" formatCode="m/d/yyyy\ h:mm">
                  <c:v>39908.416666657198</c:v>
                </c:pt>
                <c:pt idx="8038" formatCode="m/d/yyyy\ h:mm">
                  <c:v>39908.458333323884</c:v>
                </c:pt>
                <c:pt idx="8039" formatCode="m/d/yyyy\ h:mm">
                  <c:v>39908.499999990541</c:v>
                </c:pt>
                <c:pt idx="8040" formatCode="m/d/yyyy\ h:mm">
                  <c:v>39908.541666657184</c:v>
                </c:pt>
                <c:pt idx="8041" formatCode="m/d/yyyy\ h:mm">
                  <c:v>39908.583333323862</c:v>
                </c:pt>
                <c:pt idx="8042" formatCode="m/d/yyyy\ h:mm">
                  <c:v>39908.624999990519</c:v>
                </c:pt>
                <c:pt idx="8043" formatCode="m/d/yyyy\ h:mm">
                  <c:v>39908.666666657184</c:v>
                </c:pt>
                <c:pt idx="8044" formatCode="m/d/yyyy\ h:mm">
                  <c:v>39908.708333323848</c:v>
                </c:pt>
                <c:pt idx="8045" formatCode="m/d/yyyy\ h:mm">
                  <c:v>39908.749999990512</c:v>
                </c:pt>
                <c:pt idx="8046" formatCode="m/d/yyyy\ h:mm">
                  <c:v>39908.791666657155</c:v>
                </c:pt>
                <c:pt idx="8047" formatCode="m/d/yyyy\ h:mm">
                  <c:v>39908.833333323841</c:v>
                </c:pt>
                <c:pt idx="8048" formatCode="m/d/yyyy\ h:mm">
                  <c:v>39908.874999990527</c:v>
                </c:pt>
                <c:pt idx="8049" formatCode="m/d/yyyy\ h:mm">
                  <c:v>39908.916666657169</c:v>
                </c:pt>
                <c:pt idx="8050" formatCode="m/d/yyyy\ h:mm">
                  <c:v>39908.958333323848</c:v>
                </c:pt>
                <c:pt idx="8051" formatCode="m/d/yyyy\ h:mm">
                  <c:v>39908.999999990498</c:v>
                </c:pt>
                <c:pt idx="8052" formatCode="m/d/yyyy\ h:mm">
                  <c:v>39909.041666657155</c:v>
                </c:pt>
                <c:pt idx="8053" formatCode="m/d/yyyy\ h:mm">
                  <c:v>39909.083333323833</c:v>
                </c:pt>
                <c:pt idx="8054" formatCode="m/d/yyyy\ h:mm">
                  <c:v>39909.12499999049</c:v>
                </c:pt>
                <c:pt idx="8055" formatCode="m/d/yyyy\ h:mm">
                  <c:v>39909.166666657155</c:v>
                </c:pt>
                <c:pt idx="8056" formatCode="m/d/yyyy\ h:mm">
                  <c:v>39909.208333323819</c:v>
                </c:pt>
                <c:pt idx="8057" formatCode="m/d/yyyy\ h:mm">
                  <c:v>39909.249999990483</c:v>
                </c:pt>
                <c:pt idx="8058" formatCode="m/d/yyyy\ h:mm">
                  <c:v>39909.291666657118</c:v>
                </c:pt>
                <c:pt idx="8059" formatCode="m/d/yyyy\ h:mm">
                  <c:v>39909.333333323812</c:v>
                </c:pt>
                <c:pt idx="8060" formatCode="m/d/yyyy\ h:mm">
                  <c:v>39909.374999990498</c:v>
                </c:pt>
                <c:pt idx="8061" formatCode="m/d/yyyy\ h:mm">
                  <c:v>39909.41666665714</c:v>
                </c:pt>
                <c:pt idx="8062" formatCode="m/d/yyyy\ h:mm">
                  <c:v>39909.458333323826</c:v>
                </c:pt>
                <c:pt idx="8063" formatCode="m/d/yyyy\ h:mm">
                  <c:v>39909.499999990468</c:v>
                </c:pt>
                <c:pt idx="8064" formatCode="m/d/yyyy\ h:mm">
                  <c:v>39909.541666657125</c:v>
                </c:pt>
                <c:pt idx="8065" formatCode="m/d/yyyy\ h:mm">
                  <c:v>39909.583333323797</c:v>
                </c:pt>
                <c:pt idx="8066" formatCode="m/d/yyyy\ h:mm">
                  <c:v>39909.624999990461</c:v>
                </c:pt>
                <c:pt idx="8067" formatCode="m/d/yyyy\ h:mm">
                  <c:v>39909.666666657125</c:v>
                </c:pt>
                <c:pt idx="8068" formatCode="m/d/yyyy\ h:mm">
                  <c:v>39909.70833332379</c:v>
                </c:pt>
                <c:pt idx="8069" formatCode="m/d/yyyy\ h:mm">
                  <c:v>39909.749999990461</c:v>
                </c:pt>
                <c:pt idx="8070" formatCode="m/d/yyyy\ h:mm">
                  <c:v>39909.791666657096</c:v>
                </c:pt>
                <c:pt idx="8071" formatCode="m/d/yyyy\ h:mm">
                  <c:v>39909.833333323782</c:v>
                </c:pt>
                <c:pt idx="8072" formatCode="m/d/yyyy\ h:mm">
                  <c:v>39909.874999990468</c:v>
                </c:pt>
                <c:pt idx="8073" formatCode="m/d/yyyy\ h:mm">
                  <c:v>39909.916666657111</c:v>
                </c:pt>
                <c:pt idx="8074" formatCode="m/d/yyyy\ h:mm">
                  <c:v>39909.958333323797</c:v>
                </c:pt>
                <c:pt idx="8075" formatCode="m/d/yyyy\ h:mm">
                  <c:v>39909.999999990439</c:v>
                </c:pt>
                <c:pt idx="8076" formatCode="m/d/yyyy\ h:mm">
                  <c:v>39910.041666657104</c:v>
                </c:pt>
                <c:pt idx="8077" formatCode="m/d/yyyy\ h:mm">
                  <c:v>39910.083333323768</c:v>
                </c:pt>
                <c:pt idx="8078" formatCode="m/d/yyyy\ h:mm">
                  <c:v>39910.124999990432</c:v>
                </c:pt>
                <c:pt idx="8079" formatCode="m/d/yyyy\ h:mm">
                  <c:v>39910.166666657082</c:v>
                </c:pt>
                <c:pt idx="8080" formatCode="m/d/yyyy\ h:mm">
                  <c:v>39910.208333323761</c:v>
                </c:pt>
                <c:pt idx="8081" formatCode="m/d/yyyy\ h:mm">
                  <c:v>39910.249999990432</c:v>
                </c:pt>
                <c:pt idx="8082" formatCode="m/d/yyyy\ h:mm">
                  <c:v>39910.291666657067</c:v>
                </c:pt>
                <c:pt idx="8083" formatCode="m/d/yyyy\ h:mm">
                  <c:v>39910.333333323753</c:v>
                </c:pt>
                <c:pt idx="8084" formatCode="m/d/yyyy\ h:mm">
                  <c:v>39910.374999990439</c:v>
                </c:pt>
                <c:pt idx="8085" formatCode="m/d/yyyy\ h:mm">
                  <c:v>39910.416666657082</c:v>
                </c:pt>
                <c:pt idx="8086" formatCode="m/d/yyyy\ h:mm">
                  <c:v>39910.458333323761</c:v>
                </c:pt>
                <c:pt idx="8087" formatCode="m/d/yyyy\ h:mm">
                  <c:v>39910.49999999041</c:v>
                </c:pt>
                <c:pt idx="8088" formatCode="m/d/yyyy\ h:mm">
                  <c:v>39910.541666657075</c:v>
                </c:pt>
                <c:pt idx="8089" formatCode="m/d/yyyy\ h:mm">
                  <c:v>39910.583333323739</c:v>
                </c:pt>
                <c:pt idx="8090" formatCode="m/d/yyyy\ h:mm">
                  <c:v>39910.624999990403</c:v>
                </c:pt>
                <c:pt idx="8091" formatCode="m/d/yyyy\ h:mm">
                  <c:v>39910.666666657053</c:v>
                </c:pt>
                <c:pt idx="8092" formatCode="m/d/yyyy\ h:mm">
                  <c:v>39910.708333323731</c:v>
                </c:pt>
                <c:pt idx="8093" formatCode="m/d/yyyy\ h:mm">
                  <c:v>39910.749999990396</c:v>
                </c:pt>
                <c:pt idx="8094" formatCode="m/d/yyyy\ h:mm">
                  <c:v>39910.791666657031</c:v>
                </c:pt>
                <c:pt idx="8095" formatCode="m/d/yyyy\ h:mm">
                  <c:v>39910.833333323731</c:v>
                </c:pt>
                <c:pt idx="8096" formatCode="m/d/yyyy\ h:mm">
                  <c:v>39910.874999990403</c:v>
                </c:pt>
                <c:pt idx="8097" formatCode="m/d/yyyy\ h:mm">
                  <c:v>39910.916666657053</c:v>
                </c:pt>
                <c:pt idx="8098" formatCode="m/d/yyyy\ h:mm">
                  <c:v>39910.958333323739</c:v>
                </c:pt>
                <c:pt idx="8099" formatCode="m/d/yyyy\ h:mm">
                  <c:v>39910.999999990381</c:v>
                </c:pt>
                <c:pt idx="8100" formatCode="m/d/yyyy\ h:mm">
                  <c:v>39911.041666657031</c:v>
                </c:pt>
                <c:pt idx="8101" formatCode="m/d/yyyy\ h:mm">
                  <c:v>39911.08333332371</c:v>
                </c:pt>
                <c:pt idx="8102" formatCode="m/d/yyyy\ h:mm">
                  <c:v>39911.124999990381</c:v>
                </c:pt>
                <c:pt idx="8103" formatCode="m/d/yyyy\ h:mm">
                  <c:v>39911.166666657024</c:v>
                </c:pt>
                <c:pt idx="8104" formatCode="m/d/yyyy\ h:mm">
                  <c:v>39911.208333323702</c:v>
                </c:pt>
                <c:pt idx="8105" formatCode="m/d/yyyy\ h:mm">
                  <c:v>39911.249999990367</c:v>
                </c:pt>
                <c:pt idx="8106" formatCode="m/d/yyyy\ h:mm">
                  <c:v>39911.291666657002</c:v>
                </c:pt>
                <c:pt idx="8107" formatCode="m/d/yyyy\ h:mm">
                  <c:v>39911.333333323695</c:v>
                </c:pt>
                <c:pt idx="8108" formatCode="m/d/yyyy\ h:mm">
                  <c:v>39911.374999990374</c:v>
                </c:pt>
                <c:pt idx="8109" formatCode="m/d/yyyy\ h:mm">
                  <c:v>39911.416666657031</c:v>
                </c:pt>
                <c:pt idx="8110" formatCode="m/d/yyyy\ h:mm">
                  <c:v>39911.458333323702</c:v>
                </c:pt>
                <c:pt idx="8111" formatCode="m/d/yyyy\ h:mm">
                  <c:v>39911.499999990352</c:v>
                </c:pt>
                <c:pt idx="8112" formatCode="m/d/yyyy\ h:mm">
                  <c:v>39911.541666657002</c:v>
                </c:pt>
                <c:pt idx="8113" formatCode="m/d/yyyy\ h:mm">
                  <c:v>39911.583333323681</c:v>
                </c:pt>
                <c:pt idx="8114" formatCode="m/d/yyyy\ h:mm">
                  <c:v>39911.624999990345</c:v>
                </c:pt>
                <c:pt idx="8115" formatCode="m/d/yyyy\ h:mm">
                  <c:v>39911.666666656994</c:v>
                </c:pt>
                <c:pt idx="8116" formatCode="m/d/yyyy\ h:mm">
                  <c:v>39911.708333323673</c:v>
                </c:pt>
                <c:pt idx="8117" formatCode="m/d/yyyy\ h:mm">
                  <c:v>39911.749999990338</c:v>
                </c:pt>
                <c:pt idx="8118" formatCode="m/d/yyyy\ h:mm">
                  <c:v>39911.79166665698</c:v>
                </c:pt>
                <c:pt idx="8119" formatCode="m/d/yyyy\ h:mm">
                  <c:v>39911.833333323666</c:v>
                </c:pt>
                <c:pt idx="8120" formatCode="m/d/yyyy\ h:mm">
                  <c:v>39911.874999990345</c:v>
                </c:pt>
                <c:pt idx="8121" formatCode="m/d/yyyy\ h:mm">
                  <c:v>39911.916666657002</c:v>
                </c:pt>
                <c:pt idx="8122" formatCode="m/d/yyyy\ h:mm">
                  <c:v>39911.958333323673</c:v>
                </c:pt>
                <c:pt idx="8123" formatCode="m/d/yyyy\ h:mm">
                  <c:v>39911.999999990323</c:v>
                </c:pt>
                <c:pt idx="8124" formatCode="m/d/yyyy\ h:mm">
                  <c:v>39912.041666656987</c:v>
                </c:pt>
                <c:pt idx="8125" formatCode="m/d/yyyy\ h:mm">
                  <c:v>39912.083333323651</c:v>
                </c:pt>
                <c:pt idx="8126" formatCode="m/d/yyyy\ h:mm">
                  <c:v>39912.124999990316</c:v>
                </c:pt>
                <c:pt idx="8127" formatCode="m/d/yyyy\ h:mm">
                  <c:v>39912.16666665698</c:v>
                </c:pt>
                <c:pt idx="8128" formatCode="m/d/yyyy\ h:mm">
                  <c:v>39912.208333323644</c:v>
                </c:pt>
                <c:pt idx="8129" formatCode="m/d/yyyy\ h:mm">
                  <c:v>39912.249999990308</c:v>
                </c:pt>
                <c:pt idx="8130" formatCode="m/d/yyyy\ h:mm">
                  <c:v>39912.291666656958</c:v>
                </c:pt>
                <c:pt idx="8131" formatCode="m/d/yyyy\ h:mm">
                  <c:v>39912.333333323637</c:v>
                </c:pt>
                <c:pt idx="8132" formatCode="m/d/yyyy\ h:mm">
                  <c:v>39912.374999990316</c:v>
                </c:pt>
                <c:pt idx="8133" formatCode="m/d/yyyy\ h:mm">
                  <c:v>39912.41666665698</c:v>
                </c:pt>
                <c:pt idx="8134" formatCode="m/d/yyyy\ h:mm">
                  <c:v>39912.458333323644</c:v>
                </c:pt>
                <c:pt idx="8135" formatCode="m/d/yyyy\ h:mm">
                  <c:v>39912.499999990294</c:v>
                </c:pt>
                <c:pt idx="8136" formatCode="m/d/yyyy\ h:mm">
                  <c:v>39912.541666656958</c:v>
                </c:pt>
                <c:pt idx="8137" formatCode="m/d/yyyy\ h:mm">
                  <c:v>39912.583333323622</c:v>
                </c:pt>
                <c:pt idx="8138" formatCode="m/d/yyyy\ h:mm">
                  <c:v>39912.624999990287</c:v>
                </c:pt>
                <c:pt idx="8139" formatCode="m/d/yyyy\ h:mm">
                  <c:v>39912.666666656951</c:v>
                </c:pt>
                <c:pt idx="8140" formatCode="m/d/yyyy\ h:mm">
                  <c:v>39912.708333323615</c:v>
                </c:pt>
                <c:pt idx="8141" formatCode="m/d/yyyy\ h:mm">
                  <c:v>39912.749999990279</c:v>
                </c:pt>
                <c:pt idx="8142" formatCode="m/d/yyyy\ h:mm">
                  <c:v>39912.791666656929</c:v>
                </c:pt>
                <c:pt idx="8143" formatCode="m/d/yyyy\ h:mm">
                  <c:v>39912.833333323608</c:v>
                </c:pt>
                <c:pt idx="8144" formatCode="m/d/yyyy\ h:mm">
                  <c:v>39912.874999990287</c:v>
                </c:pt>
                <c:pt idx="8145" formatCode="m/d/yyyy\ h:mm">
                  <c:v>39912.916666656951</c:v>
                </c:pt>
                <c:pt idx="8146" formatCode="m/d/yyyy\ h:mm">
                  <c:v>39912.958333323615</c:v>
                </c:pt>
                <c:pt idx="8147" formatCode="m/d/yyyy\ h:mm">
                  <c:v>39912.999999990265</c:v>
                </c:pt>
                <c:pt idx="8148" formatCode="m/d/yyyy\ h:mm">
                  <c:v>39913.041666656929</c:v>
                </c:pt>
                <c:pt idx="8149" formatCode="m/d/yyyy\ h:mm">
                  <c:v>39913.083333323593</c:v>
                </c:pt>
                <c:pt idx="8150" formatCode="m/d/yyyy\ h:mm">
                  <c:v>39913.124999990257</c:v>
                </c:pt>
                <c:pt idx="8151" formatCode="m/d/yyyy\ h:mm">
                  <c:v>39913.166666656922</c:v>
                </c:pt>
                <c:pt idx="8152" formatCode="m/d/yyyy\ h:mm">
                  <c:v>39913.208333323593</c:v>
                </c:pt>
                <c:pt idx="8153" formatCode="m/d/yyyy\ h:mm">
                  <c:v>39913.24999999025</c:v>
                </c:pt>
                <c:pt idx="8154" formatCode="m/d/yyyy\ h:mm">
                  <c:v>39913.2916666569</c:v>
                </c:pt>
                <c:pt idx="8155" formatCode="m/d/yyyy\ h:mm">
                  <c:v>39913.333333323593</c:v>
                </c:pt>
                <c:pt idx="8156" formatCode="m/d/yyyy\ h:mm">
                  <c:v>39913.374999990243</c:v>
                </c:pt>
                <c:pt idx="8157" formatCode="m/d/yyyy\ h:mm">
                  <c:v>39913.416666656922</c:v>
                </c:pt>
                <c:pt idx="8158" formatCode="m/d/yyyy\ h:mm">
                  <c:v>39913.458333323601</c:v>
                </c:pt>
                <c:pt idx="8159" formatCode="m/d/yyyy\ h:mm">
                  <c:v>39913.499999990236</c:v>
                </c:pt>
                <c:pt idx="8160" formatCode="m/d/yyyy\ h:mm">
                  <c:v>39913.5416666569</c:v>
                </c:pt>
                <c:pt idx="8161" formatCode="m/d/yyyy\ h:mm">
                  <c:v>39913.583333323579</c:v>
                </c:pt>
                <c:pt idx="8162" formatCode="m/d/yyyy\ h:mm">
                  <c:v>39913.624999990228</c:v>
                </c:pt>
                <c:pt idx="8163" formatCode="m/d/yyyy\ h:mm">
                  <c:v>39913.666666656885</c:v>
                </c:pt>
                <c:pt idx="8164" formatCode="m/d/yyyy\ h:mm">
                  <c:v>39913.708333323571</c:v>
                </c:pt>
                <c:pt idx="8165" formatCode="m/d/yyyy\ h:mm">
                  <c:v>39913.749999990221</c:v>
                </c:pt>
                <c:pt idx="8166" formatCode="m/d/yyyy\ h:mm">
                  <c:v>39913.791666656871</c:v>
                </c:pt>
                <c:pt idx="8167" formatCode="m/d/yyyy\ h:mm">
                  <c:v>39913.833333323564</c:v>
                </c:pt>
                <c:pt idx="8168" formatCode="m/d/yyyy\ h:mm">
                  <c:v>39913.874999990228</c:v>
                </c:pt>
                <c:pt idx="8169" formatCode="m/d/yyyy\ h:mm">
                  <c:v>39913.916666656893</c:v>
                </c:pt>
                <c:pt idx="8170" formatCode="m/d/yyyy\ h:mm">
                  <c:v>39913.958333323564</c:v>
                </c:pt>
                <c:pt idx="8171" formatCode="m/d/yyyy\ h:mm">
                  <c:v>39913.999999990207</c:v>
                </c:pt>
                <c:pt idx="8172" formatCode="m/d/yyyy\ h:mm">
                  <c:v>39914.041666656871</c:v>
                </c:pt>
                <c:pt idx="8173" formatCode="m/d/yyyy\ h:mm">
                  <c:v>39914.083333323542</c:v>
                </c:pt>
                <c:pt idx="8174" formatCode="m/d/yyyy\ h:mm">
                  <c:v>39914.124999990199</c:v>
                </c:pt>
                <c:pt idx="8175" formatCode="m/d/yyyy\ h:mm">
                  <c:v>39914.166666656864</c:v>
                </c:pt>
                <c:pt idx="8176" formatCode="m/d/yyyy\ h:mm">
                  <c:v>39914.208333323542</c:v>
                </c:pt>
                <c:pt idx="8177" formatCode="m/d/yyyy\ h:mm">
                  <c:v>39914.249999990192</c:v>
                </c:pt>
                <c:pt idx="8178" formatCode="m/d/yyyy\ h:mm">
                  <c:v>39914.291666656834</c:v>
                </c:pt>
                <c:pt idx="8179" formatCode="m/d/yyyy\ h:mm">
                  <c:v>39914.333333323535</c:v>
                </c:pt>
                <c:pt idx="8180" formatCode="m/d/yyyy\ h:mm">
                  <c:v>39914.374999990207</c:v>
                </c:pt>
                <c:pt idx="8181" formatCode="m/d/yyyy\ h:mm">
                  <c:v>39914.416666656849</c:v>
                </c:pt>
                <c:pt idx="8182" formatCode="m/d/yyyy\ h:mm">
                  <c:v>39914.458333323535</c:v>
                </c:pt>
                <c:pt idx="8183" formatCode="m/d/yyyy\ h:mm">
                  <c:v>39914.499999990192</c:v>
                </c:pt>
                <c:pt idx="8184" formatCode="m/d/yyyy\ h:mm">
                  <c:v>39914.541666656834</c:v>
                </c:pt>
                <c:pt idx="8185" formatCode="m/d/yyyy\ h:mm">
                  <c:v>39914.583333323513</c:v>
                </c:pt>
                <c:pt idx="8186" formatCode="m/d/yyyy\ h:mm">
                  <c:v>39914.624999990185</c:v>
                </c:pt>
                <c:pt idx="8187" formatCode="m/d/yyyy\ h:mm">
                  <c:v>39914.666666656834</c:v>
                </c:pt>
                <c:pt idx="8188" formatCode="m/d/yyyy\ h:mm">
                  <c:v>39914.708333323499</c:v>
                </c:pt>
                <c:pt idx="8189" formatCode="m/d/yyyy\ h:mm">
                  <c:v>39914.749999990163</c:v>
                </c:pt>
                <c:pt idx="8190" formatCode="m/d/yyyy\ h:mm">
                  <c:v>39914.791666656813</c:v>
                </c:pt>
                <c:pt idx="8191" formatCode="m/d/yyyy\ h:mm">
                  <c:v>39914.833333323491</c:v>
                </c:pt>
                <c:pt idx="8192" formatCode="m/d/yyyy\ h:mm">
                  <c:v>39914.874999990185</c:v>
                </c:pt>
                <c:pt idx="8193" formatCode="m/d/yyyy\ h:mm">
                  <c:v>39914.916666656834</c:v>
                </c:pt>
                <c:pt idx="8194" formatCode="m/d/yyyy\ h:mm">
                  <c:v>39914.958333323506</c:v>
                </c:pt>
                <c:pt idx="8195" formatCode="m/d/yyyy\ h:mm">
                  <c:v>39914.999999990148</c:v>
                </c:pt>
                <c:pt idx="8196" formatCode="m/d/yyyy\ h:mm">
                  <c:v>39915.041666656805</c:v>
                </c:pt>
                <c:pt idx="8197" formatCode="m/d/yyyy\ h:mm">
                  <c:v>39915.083333323491</c:v>
                </c:pt>
                <c:pt idx="8198" formatCode="m/d/yyyy\ h:mm">
                  <c:v>39915.124999990141</c:v>
                </c:pt>
                <c:pt idx="8199" formatCode="m/d/yyyy\ h:mm">
                  <c:v>39915.166666656805</c:v>
                </c:pt>
                <c:pt idx="8200" formatCode="m/d/yyyy\ h:mm">
                  <c:v>39915.208333323484</c:v>
                </c:pt>
                <c:pt idx="8201" formatCode="m/d/yyyy\ h:mm">
                  <c:v>39915.249999990141</c:v>
                </c:pt>
                <c:pt idx="8202" formatCode="m/d/yyyy\ h:mm">
                  <c:v>39915.291666656769</c:v>
                </c:pt>
                <c:pt idx="8203" formatCode="m/d/yyyy\ h:mm">
                  <c:v>39915.333333323462</c:v>
                </c:pt>
                <c:pt idx="8204" formatCode="m/d/yyyy\ h:mm">
                  <c:v>39915.374999990148</c:v>
                </c:pt>
                <c:pt idx="8205" formatCode="m/d/yyyy\ h:mm">
                  <c:v>39915.416666656791</c:v>
                </c:pt>
                <c:pt idx="8206" formatCode="m/d/yyyy\ h:mm">
                  <c:v>39915.458333323484</c:v>
                </c:pt>
                <c:pt idx="8207" formatCode="m/d/yyyy\ h:mm">
                  <c:v>39915.499999990119</c:v>
                </c:pt>
                <c:pt idx="8208" formatCode="m/d/yyyy\ h:mm">
                  <c:v>39915.541666656776</c:v>
                </c:pt>
                <c:pt idx="8209" formatCode="m/d/yyyy\ h:mm">
                  <c:v>39915.583333323448</c:v>
                </c:pt>
                <c:pt idx="8210" formatCode="m/d/yyyy\ h:mm">
                  <c:v>39915.624999990112</c:v>
                </c:pt>
                <c:pt idx="8211" formatCode="m/d/yyyy\ h:mm">
                  <c:v>39915.666666656776</c:v>
                </c:pt>
                <c:pt idx="8212" formatCode="m/d/yyyy\ h:mm">
                  <c:v>39915.70833332344</c:v>
                </c:pt>
                <c:pt idx="8213" formatCode="m/d/yyyy\ h:mm">
                  <c:v>39915.749999990112</c:v>
                </c:pt>
                <c:pt idx="8214" formatCode="m/d/yyyy\ h:mm">
                  <c:v>39915.791666656747</c:v>
                </c:pt>
                <c:pt idx="8215" formatCode="m/d/yyyy\ h:mm">
                  <c:v>39915.833333323433</c:v>
                </c:pt>
                <c:pt idx="8216" formatCode="m/d/yyyy\ h:mm">
                  <c:v>39915.874999990119</c:v>
                </c:pt>
                <c:pt idx="8217" formatCode="m/d/yyyy\ h:mm">
                  <c:v>39915.916666656762</c:v>
                </c:pt>
                <c:pt idx="8218" formatCode="m/d/yyyy\ h:mm">
                  <c:v>39915.958333323448</c:v>
                </c:pt>
                <c:pt idx="8219" formatCode="m/d/yyyy\ h:mm">
                  <c:v>39915.99999999009</c:v>
                </c:pt>
                <c:pt idx="8220" formatCode="m/d/yyyy\ h:mm">
                  <c:v>39916.041666656754</c:v>
                </c:pt>
                <c:pt idx="8221" formatCode="m/d/yyyy\ h:mm">
                  <c:v>39916.083333323419</c:v>
                </c:pt>
                <c:pt idx="8222" formatCode="m/d/yyyy\ h:mm">
                  <c:v>39916.124999990083</c:v>
                </c:pt>
                <c:pt idx="8223" formatCode="m/d/yyyy\ h:mm">
                  <c:v>39916.166666656733</c:v>
                </c:pt>
                <c:pt idx="8224" formatCode="m/d/yyyy\ h:mm">
                  <c:v>39916.208333323411</c:v>
                </c:pt>
                <c:pt idx="8225" formatCode="m/d/yyyy\ h:mm">
                  <c:v>39916.249999990083</c:v>
                </c:pt>
                <c:pt idx="8226" formatCode="m/d/yyyy\ h:mm">
                  <c:v>39916.291666656718</c:v>
                </c:pt>
                <c:pt idx="8227" formatCode="m/d/yyyy\ h:mm">
                  <c:v>39916.333333323411</c:v>
                </c:pt>
                <c:pt idx="8228" formatCode="m/d/yyyy\ h:mm">
                  <c:v>39916.37499999009</c:v>
                </c:pt>
                <c:pt idx="8229" formatCode="m/d/yyyy\ h:mm">
                  <c:v>39916.416666656733</c:v>
                </c:pt>
                <c:pt idx="8230" formatCode="m/d/yyyy\ h:mm">
                  <c:v>39916.458333323419</c:v>
                </c:pt>
                <c:pt idx="8231" formatCode="m/d/yyyy\ h:mm">
                  <c:v>39916.499999990061</c:v>
                </c:pt>
                <c:pt idx="8232" formatCode="m/d/yyyy\ h:mm">
                  <c:v>39916.541666656725</c:v>
                </c:pt>
                <c:pt idx="8233" formatCode="m/d/yyyy\ h:mm">
                  <c:v>39916.58333332339</c:v>
                </c:pt>
                <c:pt idx="8234" formatCode="m/d/yyyy\ h:mm">
                  <c:v>39916.624999990061</c:v>
                </c:pt>
                <c:pt idx="8235" formatCode="m/d/yyyy\ h:mm">
                  <c:v>39916.666666656703</c:v>
                </c:pt>
                <c:pt idx="8236" formatCode="m/d/yyyy\ h:mm">
                  <c:v>39916.708333323382</c:v>
                </c:pt>
                <c:pt idx="8237" formatCode="m/d/yyyy\ h:mm">
                  <c:v>39916.749999990046</c:v>
                </c:pt>
                <c:pt idx="8238" formatCode="m/d/yyyy\ h:mm">
                  <c:v>39916.791666656682</c:v>
                </c:pt>
                <c:pt idx="8239" formatCode="m/d/yyyy\ h:mm">
                  <c:v>39916.833333323382</c:v>
                </c:pt>
                <c:pt idx="8240" formatCode="m/d/yyyy\ h:mm">
                  <c:v>39916.874999990054</c:v>
                </c:pt>
                <c:pt idx="8241" formatCode="m/d/yyyy\ h:mm">
                  <c:v>39916.916666656703</c:v>
                </c:pt>
                <c:pt idx="8242" formatCode="m/d/yyyy\ h:mm">
                  <c:v>39916.95833332339</c:v>
                </c:pt>
                <c:pt idx="8243" formatCode="m/d/yyyy\ h:mm">
                  <c:v>39916.999999990032</c:v>
                </c:pt>
                <c:pt idx="8244" formatCode="m/d/yyyy\ h:mm">
                  <c:v>39917.041666656682</c:v>
                </c:pt>
                <c:pt idx="8245" formatCode="m/d/yyyy\ h:mm">
                  <c:v>39917.08333332336</c:v>
                </c:pt>
                <c:pt idx="8246" formatCode="m/d/yyyy\ h:mm">
                  <c:v>39917.124999990032</c:v>
                </c:pt>
                <c:pt idx="8247" formatCode="m/d/yyyy\ h:mm">
                  <c:v>39917.166666656674</c:v>
                </c:pt>
                <c:pt idx="8248" formatCode="m/d/yyyy\ h:mm">
                  <c:v>39917.208333323353</c:v>
                </c:pt>
                <c:pt idx="8249" formatCode="m/d/yyyy\ h:mm">
                  <c:v>39917.249999990017</c:v>
                </c:pt>
                <c:pt idx="8250" formatCode="m/d/yyyy\ h:mm">
                  <c:v>39917.291666656653</c:v>
                </c:pt>
                <c:pt idx="8251" formatCode="m/d/yyyy\ h:mm">
                  <c:v>39917.333333323346</c:v>
                </c:pt>
                <c:pt idx="8252" formatCode="m/d/yyyy\ h:mm">
                  <c:v>39917.374999990025</c:v>
                </c:pt>
                <c:pt idx="8253" formatCode="m/d/yyyy\ h:mm">
                  <c:v>39917.416666656682</c:v>
                </c:pt>
                <c:pt idx="8254" formatCode="m/d/yyyy\ h:mm">
                  <c:v>39917.458333323353</c:v>
                </c:pt>
                <c:pt idx="8255" formatCode="m/d/yyyy\ h:mm">
                  <c:v>39917.499999990003</c:v>
                </c:pt>
                <c:pt idx="8256" formatCode="m/d/yyyy\ h:mm">
                  <c:v>39917.541666656653</c:v>
                </c:pt>
                <c:pt idx="8257" formatCode="m/d/yyyy\ h:mm">
                  <c:v>39917.583333323331</c:v>
                </c:pt>
                <c:pt idx="8258" formatCode="m/d/yyyy\ h:mm">
                  <c:v>39917.624999989996</c:v>
                </c:pt>
                <c:pt idx="8259" formatCode="m/d/yyyy\ h:mm">
                  <c:v>39917.666666656645</c:v>
                </c:pt>
                <c:pt idx="8260" formatCode="m/d/yyyy\ h:mm">
                  <c:v>39917.708333323331</c:v>
                </c:pt>
                <c:pt idx="8261" formatCode="m/d/yyyy\ h:mm">
                  <c:v>39917.749999989988</c:v>
                </c:pt>
                <c:pt idx="8262" formatCode="m/d/yyyy\ h:mm">
                  <c:v>39917.791666656623</c:v>
                </c:pt>
                <c:pt idx="8263" formatCode="m/d/yyyy\ h:mm">
                  <c:v>39917.833333323317</c:v>
                </c:pt>
                <c:pt idx="8264" formatCode="m/d/yyyy\ h:mm">
                  <c:v>39917.874999989996</c:v>
                </c:pt>
                <c:pt idx="8265" formatCode="m/d/yyyy\ h:mm">
                  <c:v>39917.916666656645</c:v>
                </c:pt>
                <c:pt idx="8266" formatCode="m/d/yyyy\ h:mm">
                  <c:v>39917.958333323324</c:v>
                </c:pt>
                <c:pt idx="8267" formatCode="m/d/yyyy\ h:mm">
                  <c:v>39917.999999989981</c:v>
                </c:pt>
                <c:pt idx="8268" formatCode="m/d/yyyy\ h:mm">
                  <c:v>39918.041666656623</c:v>
                </c:pt>
                <c:pt idx="8269" formatCode="m/d/yyyy\ h:mm">
                  <c:v>39918.083333323302</c:v>
                </c:pt>
                <c:pt idx="8270" formatCode="m/d/yyyy\ h:mm">
                  <c:v>39918.124999989966</c:v>
                </c:pt>
                <c:pt idx="8271" formatCode="m/d/yyyy\ h:mm">
                  <c:v>39918.166666656616</c:v>
                </c:pt>
                <c:pt idx="8272" formatCode="m/d/yyyy\ h:mm">
                  <c:v>39918.208333323295</c:v>
                </c:pt>
                <c:pt idx="8273" formatCode="m/d/yyyy\ h:mm">
                  <c:v>39918.249999989959</c:v>
                </c:pt>
                <c:pt idx="8274" formatCode="m/d/yyyy\ h:mm">
                  <c:v>39918.291666656594</c:v>
                </c:pt>
                <c:pt idx="8275" formatCode="m/d/yyyy\ h:mm">
                  <c:v>39918.333333323288</c:v>
                </c:pt>
                <c:pt idx="8276" formatCode="m/d/yyyy\ h:mm">
                  <c:v>39918.374999989966</c:v>
                </c:pt>
                <c:pt idx="8277" formatCode="m/d/yyyy\ h:mm">
                  <c:v>39918.416666656616</c:v>
                </c:pt>
                <c:pt idx="8278" formatCode="m/d/yyyy\ h:mm">
                  <c:v>39918.458333323295</c:v>
                </c:pt>
                <c:pt idx="8279" formatCode="m/d/yyyy\ h:mm">
                  <c:v>39918.499999989945</c:v>
                </c:pt>
                <c:pt idx="8280" formatCode="m/d/yyyy\ h:mm">
                  <c:v>39918.541666656594</c:v>
                </c:pt>
                <c:pt idx="8281" formatCode="m/d/yyyy\ h:mm">
                  <c:v>39918.583333323273</c:v>
                </c:pt>
                <c:pt idx="8282" formatCode="m/d/yyyy\ h:mm">
                  <c:v>39918.624999989937</c:v>
                </c:pt>
                <c:pt idx="8283" formatCode="m/d/yyyy\ h:mm">
                  <c:v>39918.666666656594</c:v>
                </c:pt>
                <c:pt idx="8284" formatCode="m/d/yyyy\ h:mm">
                  <c:v>39918.708333323266</c:v>
                </c:pt>
                <c:pt idx="8285" formatCode="m/d/yyyy\ h:mm">
                  <c:v>39918.74999998993</c:v>
                </c:pt>
                <c:pt idx="8286" formatCode="m/d/yyyy\ h:mm">
                  <c:v>39918.79166665658</c:v>
                </c:pt>
                <c:pt idx="8287" formatCode="m/d/yyyy\ h:mm">
                  <c:v>39918.833333323259</c:v>
                </c:pt>
                <c:pt idx="8288" formatCode="m/d/yyyy\ h:mm">
                  <c:v>39918.874999989937</c:v>
                </c:pt>
                <c:pt idx="8289" formatCode="m/d/yyyy\ h:mm">
                  <c:v>39918.916666656602</c:v>
                </c:pt>
                <c:pt idx="8290" formatCode="m/d/yyyy\ h:mm">
                  <c:v>39918.958333323266</c:v>
                </c:pt>
                <c:pt idx="8291" formatCode="m/d/yyyy\ h:mm">
                  <c:v>39918.999999989916</c:v>
                </c:pt>
                <c:pt idx="8292" formatCode="m/d/yyyy\ h:mm">
                  <c:v>39919.04166665658</c:v>
                </c:pt>
                <c:pt idx="8293" formatCode="m/d/yyyy\ h:mm">
                  <c:v>39919.083333323244</c:v>
                </c:pt>
                <c:pt idx="8294" formatCode="m/d/yyyy\ h:mm">
                  <c:v>39919.124999989908</c:v>
                </c:pt>
                <c:pt idx="8295" formatCode="m/d/yyyy\ h:mm">
                  <c:v>39919.166666656572</c:v>
                </c:pt>
                <c:pt idx="8296" formatCode="m/d/yyyy\ h:mm">
                  <c:v>39919.208333323237</c:v>
                </c:pt>
                <c:pt idx="8297" formatCode="m/d/yyyy\ h:mm">
                  <c:v>39919.249999989901</c:v>
                </c:pt>
                <c:pt idx="8298" formatCode="m/d/yyyy\ h:mm">
                  <c:v>39919.291666656551</c:v>
                </c:pt>
                <c:pt idx="8299" formatCode="m/d/yyyy\ h:mm">
                  <c:v>39919.333333323229</c:v>
                </c:pt>
                <c:pt idx="8300" formatCode="m/d/yyyy\ h:mm">
                  <c:v>39919.374999989908</c:v>
                </c:pt>
                <c:pt idx="8301" formatCode="m/d/yyyy\ h:mm">
                  <c:v>39919.416666656572</c:v>
                </c:pt>
                <c:pt idx="8302" formatCode="m/d/yyyy\ h:mm">
                  <c:v>39919.458333323237</c:v>
                </c:pt>
                <c:pt idx="8303" formatCode="m/d/yyyy\ h:mm">
                  <c:v>39919.499999989886</c:v>
                </c:pt>
                <c:pt idx="8304" formatCode="m/d/yyyy\ h:mm">
                  <c:v>39919.541666656551</c:v>
                </c:pt>
                <c:pt idx="8305" formatCode="m/d/yyyy\ h:mm">
                  <c:v>39919.583333323215</c:v>
                </c:pt>
                <c:pt idx="8306" formatCode="m/d/yyyy\ h:mm">
                  <c:v>39919.624999989879</c:v>
                </c:pt>
                <c:pt idx="8307" formatCode="m/d/yyyy\ h:mm">
                  <c:v>39919.666666656536</c:v>
                </c:pt>
                <c:pt idx="8308" formatCode="m/d/yyyy\ h:mm">
                  <c:v>39919.708333323208</c:v>
                </c:pt>
                <c:pt idx="8309" formatCode="m/d/yyyy\ h:mm">
                  <c:v>39919.749999989872</c:v>
                </c:pt>
                <c:pt idx="8310" formatCode="m/d/yyyy\ h:mm">
                  <c:v>39919.791666656522</c:v>
                </c:pt>
                <c:pt idx="8311" formatCode="m/d/yyyy\ h:mm">
                  <c:v>39919.8333333232</c:v>
                </c:pt>
                <c:pt idx="8312" formatCode="m/d/yyyy\ h:mm">
                  <c:v>39919.874999989879</c:v>
                </c:pt>
                <c:pt idx="8313" formatCode="m/d/yyyy\ h:mm">
                  <c:v>39919.916666656543</c:v>
                </c:pt>
                <c:pt idx="8314" formatCode="m/d/yyyy\ h:mm">
                  <c:v>39919.958333323208</c:v>
                </c:pt>
                <c:pt idx="8315" formatCode="m/d/yyyy\ h:mm">
                  <c:v>39919.999999989857</c:v>
                </c:pt>
                <c:pt idx="8316" formatCode="m/d/yyyy\ h:mm">
                  <c:v>39920.041666656522</c:v>
                </c:pt>
                <c:pt idx="8317" formatCode="m/d/yyyy\ h:mm">
                  <c:v>39920.083333323193</c:v>
                </c:pt>
                <c:pt idx="8318" formatCode="m/d/yyyy\ h:mm">
                  <c:v>39920.12499998985</c:v>
                </c:pt>
                <c:pt idx="8319" formatCode="m/d/yyyy\ h:mm">
                  <c:v>39920.166666656514</c:v>
                </c:pt>
                <c:pt idx="8320" formatCode="m/d/yyyy\ h:mm">
                  <c:v>39920.208333323193</c:v>
                </c:pt>
                <c:pt idx="8321" formatCode="m/d/yyyy\ h:mm">
                  <c:v>39920.249999989835</c:v>
                </c:pt>
                <c:pt idx="8322" formatCode="m/d/yyyy\ h:mm">
                  <c:v>39920.291666656492</c:v>
                </c:pt>
                <c:pt idx="8323" formatCode="m/d/yyyy\ h:mm">
                  <c:v>39920.333333323186</c:v>
                </c:pt>
                <c:pt idx="8324" formatCode="m/d/yyyy\ h:mm">
                  <c:v>39920.374999989843</c:v>
                </c:pt>
                <c:pt idx="8325" formatCode="m/d/yyyy\ h:mm">
                  <c:v>39920.416666656514</c:v>
                </c:pt>
                <c:pt idx="8326" formatCode="m/d/yyyy\ h:mm">
                  <c:v>39920.458333323193</c:v>
                </c:pt>
                <c:pt idx="8327" formatCode="m/d/yyyy\ h:mm">
                  <c:v>39920.499999989828</c:v>
                </c:pt>
                <c:pt idx="8328" formatCode="m/d/yyyy\ h:mm">
                  <c:v>39920.541666656485</c:v>
                </c:pt>
                <c:pt idx="8329" formatCode="m/d/yyyy\ h:mm">
                  <c:v>39920.583333323171</c:v>
                </c:pt>
                <c:pt idx="8330" formatCode="m/d/yyyy\ h:mm">
                  <c:v>39920.624999989821</c:v>
                </c:pt>
                <c:pt idx="8331" formatCode="m/d/yyyy\ h:mm">
                  <c:v>39920.666666656485</c:v>
                </c:pt>
                <c:pt idx="8332" formatCode="m/d/yyyy\ h:mm">
                  <c:v>39920.708333323149</c:v>
                </c:pt>
                <c:pt idx="8333" formatCode="m/d/yyyy\ h:mm">
                  <c:v>39920.749999989814</c:v>
                </c:pt>
                <c:pt idx="8334" formatCode="m/d/yyyy\ h:mm">
                  <c:v>39920.791666656463</c:v>
                </c:pt>
                <c:pt idx="8335" formatCode="m/d/yyyy\ h:mm">
                  <c:v>39920.833333323142</c:v>
                </c:pt>
                <c:pt idx="8336" formatCode="m/d/yyyy\ h:mm">
                  <c:v>39920.874999989821</c:v>
                </c:pt>
                <c:pt idx="8337" formatCode="m/d/yyyy\ h:mm">
                  <c:v>39920.916666656485</c:v>
                </c:pt>
                <c:pt idx="8338" formatCode="m/d/yyyy\ h:mm">
                  <c:v>39920.958333323157</c:v>
                </c:pt>
                <c:pt idx="8339" formatCode="m/d/yyyy\ h:mm">
                  <c:v>39920.999999989785</c:v>
                </c:pt>
                <c:pt idx="8340" formatCode="m/d/yyyy\ h:mm">
                  <c:v>39921.041666656456</c:v>
                </c:pt>
                <c:pt idx="8341" formatCode="m/d/yyyy\ h:mm">
                  <c:v>39921.083333323142</c:v>
                </c:pt>
                <c:pt idx="8342" formatCode="m/d/yyyy\ h:mm">
                  <c:v>39921.124999989785</c:v>
                </c:pt>
                <c:pt idx="8343" formatCode="m/d/yyyy\ h:mm">
                  <c:v>39921.166666656456</c:v>
                </c:pt>
                <c:pt idx="8344" formatCode="m/d/yyyy\ h:mm">
                  <c:v>39921.208333323135</c:v>
                </c:pt>
                <c:pt idx="8345" formatCode="m/d/yyyy\ h:mm">
                  <c:v>39921.249999989785</c:v>
                </c:pt>
                <c:pt idx="8346" formatCode="m/d/yyyy\ h:mm">
                  <c:v>39921.291666656427</c:v>
                </c:pt>
                <c:pt idx="8347" formatCode="m/d/yyyy\ h:mm">
                  <c:v>39921.333333323113</c:v>
                </c:pt>
                <c:pt idx="8348" formatCode="m/d/yyyy\ h:mm">
                  <c:v>39921.374999989792</c:v>
                </c:pt>
                <c:pt idx="8349" formatCode="m/d/yyyy\ h:mm">
                  <c:v>39921.416666656442</c:v>
                </c:pt>
                <c:pt idx="8350" formatCode="m/d/yyyy\ h:mm">
                  <c:v>39921.458333323135</c:v>
                </c:pt>
                <c:pt idx="8351" formatCode="m/d/yyyy\ h:mm">
                  <c:v>39921.49999998977</c:v>
                </c:pt>
                <c:pt idx="8352" formatCode="m/d/yyyy\ h:mm">
                  <c:v>39921.541666656434</c:v>
                </c:pt>
                <c:pt idx="8353" formatCode="m/d/yyyy\ h:mm">
                  <c:v>39921.583333323098</c:v>
                </c:pt>
                <c:pt idx="8354" formatCode="m/d/yyyy\ h:mm">
                  <c:v>39921.624999989755</c:v>
                </c:pt>
                <c:pt idx="8355" formatCode="m/d/yyyy\ h:mm">
                  <c:v>39921.666666656427</c:v>
                </c:pt>
                <c:pt idx="8356" formatCode="m/d/yyyy\ h:mm">
                  <c:v>39921.708333323091</c:v>
                </c:pt>
                <c:pt idx="8357" formatCode="m/d/yyyy\ h:mm">
                  <c:v>39921.749999989755</c:v>
                </c:pt>
                <c:pt idx="8358" formatCode="m/d/yyyy\ h:mm">
                  <c:v>39921.791666656398</c:v>
                </c:pt>
                <c:pt idx="8359" formatCode="m/d/yyyy\ h:mm">
                  <c:v>39921.833333323091</c:v>
                </c:pt>
                <c:pt idx="8360" formatCode="m/d/yyyy\ h:mm">
                  <c:v>39921.874999989748</c:v>
                </c:pt>
                <c:pt idx="8361" formatCode="m/d/yyyy\ h:mm">
                  <c:v>39921.916666656412</c:v>
                </c:pt>
                <c:pt idx="8362" formatCode="m/d/yyyy\ h:mm">
                  <c:v>39921.958333323098</c:v>
                </c:pt>
                <c:pt idx="8363" formatCode="m/d/yyyy\ h:mm">
                  <c:v>39921.999999989734</c:v>
                </c:pt>
                <c:pt idx="8364" formatCode="m/d/yyyy\ h:mm">
                  <c:v>39922.041666656405</c:v>
                </c:pt>
                <c:pt idx="8365" formatCode="m/d/yyyy\ h:mm">
                  <c:v>39922.083333323069</c:v>
                </c:pt>
                <c:pt idx="8366" formatCode="m/d/yyyy\ h:mm">
                  <c:v>39922.124999989734</c:v>
                </c:pt>
                <c:pt idx="8367" formatCode="m/d/yyyy\ h:mm">
                  <c:v>39922.166666656383</c:v>
                </c:pt>
                <c:pt idx="8368" formatCode="m/d/yyyy\ h:mm">
                  <c:v>39922.208333323062</c:v>
                </c:pt>
                <c:pt idx="8369" formatCode="m/d/yyyy\ h:mm">
                  <c:v>39922.249999989726</c:v>
                </c:pt>
                <c:pt idx="8370" formatCode="m/d/yyyy\ h:mm">
                  <c:v>39922.291666656369</c:v>
                </c:pt>
                <c:pt idx="8371" formatCode="m/d/yyyy\ h:mm">
                  <c:v>39922.333333323062</c:v>
                </c:pt>
                <c:pt idx="8372" formatCode="m/d/yyyy\ h:mm">
                  <c:v>39922.374999989719</c:v>
                </c:pt>
                <c:pt idx="8373" formatCode="m/d/yyyy\ h:mm">
                  <c:v>39922.416666656383</c:v>
                </c:pt>
                <c:pt idx="8374" formatCode="m/d/yyyy\ h:mm">
                  <c:v>39922.458333323069</c:v>
                </c:pt>
                <c:pt idx="8375" formatCode="m/d/yyyy\ h:mm">
                  <c:v>39922.499999989705</c:v>
                </c:pt>
                <c:pt idx="8376" formatCode="m/d/yyyy\ h:mm">
                  <c:v>39922.541666656376</c:v>
                </c:pt>
                <c:pt idx="8377" formatCode="m/d/yyyy\ h:mm">
                  <c:v>39922.58333332304</c:v>
                </c:pt>
                <c:pt idx="8378" formatCode="m/d/yyyy\ h:mm">
                  <c:v>39922.624999989705</c:v>
                </c:pt>
                <c:pt idx="8379" formatCode="m/d/yyyy\ h:mm">
                  <c:v>39922.666666656354</c:v>
                </c:pt>
                <c:pt idx="8380" formatCode="m/d/yyyy\ h:mm">
                  <c:v>39922.708333323033</c:v>
                </c:pt>
                <c:pt idx="8381" formatCode="m/d/yyyy\ h:mm">
                  <c:v>39922.749999989683</c:v>
                </c:pt>
                <c:pt idx="8382" formatCode="m/d/yyyy\ h:mm">
                  <c:v>39922.791666656332</c:v>
                </c:pt>
                <c:pt idx="8383" formatCode="m/d/yyyy\ h:mm">
                  <c:v>39922.833333323033</c:v>
                </c:pt>
                <c:pt idx="8384" formatCode="m/d/yyyy\ h:mm">
                  <c:v>39922.87499998969</c:v>
                </c:pt>
                <c:pt idx="8385" formatCode="m/d/yyyy\ h:mm">
                  <c:v>39922.916666656361</c:v>
                </c:pt>
                <c:pt idx="8386" formatCode="m/d/yyyy\ h:mm">
                  <c:v>39922.95833332304</c:v>
                </c:pt>
                <c:pt idx="8387" formatCode="m/d/yyyy\ h:mm">
                  <c:v>39922.999999989675</c:v>
                </c:pt>
                <c:pt idx="8388" formatCode="m/d/yyyy\ h:mm">
                  <c:v>39923.041666656332</c:v>
                </c:pt>
                <c:pt idx="8389" formatCode="m/d/yyyy\ h:mm">
                  <c:v>39923.083333323011</c:v>
                </c:pt>
                <c:pt idx="8390" formatCode="m/d/yyyy\ h:mm">
                  <c:v>39923.124999989675</c:v>
                </c:pt>
                <c:pt idx="8391" formatCode="m/d/yyyy\ h:mm">
                  <c:v>39923.166666656325</c:v>
                </c:pt>
                <c:pt idx="8392" formatCode="m/d/yyyy\ h:mm">
                  <c:v>39923.208333323011</c:v>
                </c:pt>
                <c:pt idx="8393" formatCode="m/d/yyyy\ h:mm">
                  <c:v>39923.249999989654</c:v>
                </c:pt>
                <c:pt idx="8394" formatCode="m/d/yyyy\ h:mm">
                  <c:v>39923.291666656303</c:v>
                </c:pt>
                <c:pt idx="8395" formatCode="m/d/yyyy\ h:mm">
                  <c:v>39923.333333323011</c:v>
                </c:pt>
                <c:pt idx="8396" formatCode="m/d/yyyy\ h:mm">
                  <c:v>39923.374999989661</c:v>
                </c:pt>
                <c:pt idx="8397" formatCode="m/d/yyyy\ h:mm">
                  <c:v>39923.416666656332</c:v>
                </c:pt>
                <c:pt idx="8398" formatCode="m/d/yyyy\ h:mm">
                  <c:v>39923.458333323018</c:v>
                </c:pt>
                <c:pt idx="8399" formatCode="m/d/yyyy\ h:mm">
                  <c:v>39923.499999989654</c:v>
                </c:pt>
                <c:pt idx="8400" formatCode="m/d/yyyy\ h:mm">
                  <c:v>39923.541666656303</c:v>
                </c:pt>
                <c:pt idx="8401" formatCode="m/d/yyyy\ h:mm">
                  <c:v>39923.583333322997</c:v>
                </c:pt>
                <c:pt idx="8402" formatCode="m/d/yyyy\ h:mm">
                  <c:v>39923.624999989632</c:v>
                </c:pt>
                <c:pt idx="8403" formatCode="m/d/yyyy\ h:mm">
                  <c:v>39923.666666656296</c:v>
                </c:pt>
                <c:pt idx="8404" formatCode="m/d/yyyy\ h:mm">
                  <c:v>39923.708333322997</c:v>
                </c:pt>
                <c:pt idx="8405" formatCode="m/d/yyyy\ h:mm">
                  <c:v>39923.749999989624</c:v>
                </c:pt>
                <c:pt idx="8406" formatCode="m/d/yyyy\ h:mm">
                  <c:v>39923.791666656274</c:v>
                </c:pt>
                <c:pt idx="8407" formatCode="m/d/yyyy\ h:mm">
                  <c:v>39923.833333322989</c:v>
                </c:pt>
                <c:pt idx="8408" formatCode="m/d/yyyy\ h:mm">
                  <c:v>39923.874999989632</c:v>
                </c:pt>
                <c:pt idx="8409" formatCode="m/d/yyyy\ h:mm">
                  <c:v>39923.916666656296</c:v>
                </c:pt>
                <c:pt idx="8410" formatCode="m/d/yyyy\ h:mm">
                  <c:v>39923.958333322997</c:v>
                </c:pt>
                <c:pt idx="8411" formatCode="m/d/yyyy\ h:mm">
                  <c:v>39923.999999989624</c:v>
                </c:pt>
                <c:pt idx="8412" formatCode="m/d/yyyy\ h:mm">
                  <c:v>39924.041666656274</c:v>
                </c:pt>
                <c:pt idx="8413" formatCode="m/d/yyyy\ h:mm">
                  <c:v>39924.083333322968</c:v>
                </c:pt>
                <c:pt idx="8414" formatCode="m/d/yyyy\ h:mm">
                  <c:v>39924.124999989603</c:v>
                </c:pt>
                <c:pt idx="8415" formatCode="m/d/yyyy\ h:mm">
                  <c:v>39924.166666656274</c:v>
                </c:pt>
                <c:pt idx="8416" formatCode="m/d/yyyy\ h:mm">
                  <c:v>39924.20833332296</c:v>
                </c:pt>
                <c:pt idx="8417" formatCode="m/d/yyyy\ h:mm">
                  <c:v>39924.249999989595</c:v>
                </c:pt>
                <c:pt idx="8418" formatCode="m/d/yyyy\ h:mm">
                  <c:v>39924.291666656252</c:v>
                </c:pt>
                <c:pt idx="8419" formatCode="m/d/yyyy\ h:mm">
                  <c:v>39924.333333322953</c:v>
                </c:pt>
                <c:pt idx="8420" formatCode="m/d/yyyy\ h:mm">
                  <c:v>39924.374999989603</c:v>
                </c:pt>
                <c:pt idx="8421" formatCode="m/d/yyyy\ h:mm">
                  <c:v>39924.416666656267</c:v>
                </c:pt>
                <c:pt idx="8422" formatCode="m/d/yyyy\ h:mm">
                  <c:v>39924.45833332296</c:v>
                </c:pt>
                <c:pt idx="8423" formatCode="m/d/yyyy\ h:mm">
                  <c:v>39924.499999989595</c:v>
                </c:pt>
                <c:pt idx="8424" formatCode="m/d/yyyy\ h:mm">
                  <c:v>39924.541666656245</c:v>
                </c:pt>
                <c:pt idx="8425" formatCode="m/d/yyyy\ h:mm">
                  <c:v>39924.583333322946</c:v>
                </c:pt>
                <c:pt idx="8426" formatCode="m/d/yyyy\ h:mm">
                  <c:v>39924.624999989588</c:v>
                </c:pt>
                <c:pt idx="8427" formatCode="m/d/yyyy\ h:mm">
                  <c:v>39924.666666656238</c:v>
                </c:pt>
                <c:pt idx="8428" formatCode="m/d/yyyy\ h:mm">
                  <c:v>39924.708333322938</c:v>
                </c:pt>
                <c:pt idx="8429" formatCode="m/d/yyyy\ h:mm">
                  <c:v>39924.749999989581</c:v>
                </c:pt>
                <c:pt idx="8430" formatCode="m/d/yyyy\ h:mm">
                  <c:v>39924.791666656216</c:v>
                </c:pt>
                <c:pt idx="8431" formatCode="m/d/yyyy\ h:mm">
                  <c:v>39924.833333322924</c:v>
                </c:pt>
                <c:pt idx="8432" formatCode="m/d/yyyy\ h:mm">
                  <c:v>39924.874999989595</c:v>
                </c:pt>
                <c:pt idx="8433" formatCode="m/d/yyyy\ h:mm">
                  <c:v>39924.916666656238</c:v>
                </c:pt>
                <c:pt idx="8434" formatCode="m/d/yyyy\ h:mm">
                  <c:v>39924.958333322931</c:v>
                </c:pt>
                <c:pt idx="8435" formatCode="m/d/yyyy\ h:mm">
                  <c:v>39924.999999989566</c:v>
                </c:pt>
                <c:pt idx="8436" formatCode="m/d/yyyy\ h:mm">
                  <c:v>39925.041666656216</c:v>
                </c:pt>
                <c:pt idx="8437" formatCode="m/d/yyyy\ h:mm">
                  <c:v>39925.083333322909</c:v>
                </c:pt>
                <c:pt idx="8438" formatCode="m/d/yyyy\ h:mm">
                  <c:v>39925.124999989559</c:v>
                </c:pt>
                <c:pt idx="8439" formatCode="m/d/yyyy\ h:mm">
                  <c:v>39925.166666656209</c:v>
                </c:pt>
                <c:pt idx="8440" formatCode="m/d/yyyy\ h:mm">
                  <c:v>39925.208333322902</c:v>
                </c:pt>
                <c:pt idx="8441" formatCode="m/d/yyyy\ h:mm">
                  <c:v>39925.249999989552</c:v>
                </c:pt>
                <c:pt idx="8442" formatCode="m/d/yyyy\ h:mm">
                  <c:v>39925.291666656187</c:v>
                </c:pt>
                <c:pt idx="8443" formatCode="m/d/yyyy\ h:mm">
                  <c:v>39925.333333322895</c:v>
                </c:pt>
                <c:pt idx="8444" formatCode="m/d/yyyy\ h:mm">
                  <c:v>39925.374999989559</c:v>
                </c:pt>
                <c:pt idx="8445" formatCode="m/d/yyyy\ h:mm">
                  <c:v>39925.416666656209</c:v>
                </c:pt>
                <c:pt idx="8446" formatCode="m/d/yyyy\ h:mm">
                  <c:v>39925.458333322902</c:v>
                </c:pt>
                <c:pt idx="8447" formatCode="m/d/yyyy\ h:mm">
                  <c:v>39925.499999989537</c:v>
                </c:pt>
                <c:pt idx="8448" formatCode="m/d/yyyy\ h:mm">
                  <c:v>39925.541666656194</c:v>
                </c:pt>
                <c:pt idx="8449" formatCode="m/d/yyyy\ h:mm">
                  <c:v>39925.58333332288</c:v>
                </c:pt>
                <c:pt idx="8450" formatCode="m/d/yyyy\ h:mm">
                  <c:v>39925.62499998953</c:v>
                </c:pt>
                <c:pt idx="8451" formatCode="m/d/yyyy\ h:mm">
                  <c:v>39925.666666656194</c:v>
                </c:pt>
                <c:pt idx="8452" formatCode="m/d/yyyy\ h:mm">
                  <c:v>39925.708333322873</c:v>
                </c:pt>
                <c:pt idx="8453" formatCode="m/d/yyyy\ h:mm">
                  <c:v>39925.749999989523</c:v>
                </c:pt>
                <c:pt idx="8454" formatCode="m/d/yyyy\ h:mm">
                  <c:v>39925.791666656172</c:v>
                </c:pt>
                <c:pt idx="8455" formatCode="m/d/yyyy\ h:mm">
                  <c:v>39925.833333322866</c:v>
                </c:pt>
                <c:pt idx="8456" formatCode="m/d/yyyy\ h:mm">
                  <c:v>39925.87499998953</c:v>
                </c:pt>
                <c:pt idx="8457" formatCode="m/d/yyyy\ h:mm">
                  <c:v>39925.916666656194</c:v>
                </c:pt>
                <c:pt idx="8458" formatCode="m/d/yyyy\ h:mm">
                  <c:v>39925.958333322873</c:v>
                </c:pt>
                <c:pt idx="8459" formatCode="m/d/yyyy\ h:mm">
                  <c:v>39925.999999989508</c:v>
                </c:pt>
                <c:pt idx="8460" formatCode="m/d/yyyy\ h:mm">
                  <c:v>39926.041666656172</c:v>
                </c:pt>
                <c:pt idx="8461" formatCode="m/d/yyyy\ h:mm">
                  <c:v>39926.083333322851</c:v>
                </c:pt>
                <c:pt idx="8462" formatCode="m/d/yyyy\ h:mm">
                  <c:v>39926.124999989501</c:v>
                </c:pt>
                <c:pt idx="8463" formatCode="m/d/yyyy\ h:mm">
                  <c:v>39926.166666656165</c:v>
                </c:pt>
                <c:pt idx="8464" formatCode="m/d/yyyy\ h:mm">
                  <c:v>39926.208333322844</c:v>
                </c:pt>
                <c:pt idx="8465" formatCode="m/d/yyyy\ h:mm">
                  <c:v>39926.249999989494</c:v>
                </c:pt>
                <c:pt idx="8466" formatCode="m/d/yyyy\ h:mm">
                  <c:v>39926.291666656143</c:v>
                </c:pt>
                <c:pt idx="8467" formatCode="m/d/yyyy\ h:mm">
                  <c:v>39926.333333322837</c:v>
                </c:pt>
                <c:pt idx="8468" formatCode="m/d/yyyy\ h:mm">
                  <c:v>39926.374999989501</c:v>
                </c:pt>
                <c:pt idx="8469" formatCode="m/d/yyyy\ h:mm">
                  <c:v>39926.416666656165</c:v>
                </c:pt>
                <c:pt idx="8470" formatCode="m/d/yyyy\ h:mm">
                  <c:v>39926.458333322844</c:v>
                </c:pt>
                <c:pt idx="8471" formatCode="m/d/yyyy\ h:mm">
                  <c:v>39926.499999989479</c:v>
                </c:pt>
                <c:pt idx="8472" formatCode="m/d/yyyy\ h:mm">
                  <c:v>39926.541666656136</c:v>
                </c:pt>
                <c:pt idx="8473" formatCode="m/d/yyyy\ h:mm">
                  <c:v>39926.583333322822</c:v>
                </c:pt>
                <c:pt idx="8474" formatCode="m/d/yyyy\ h:mm">
                  <c:v>39926.624999989472</c:v>
                </c:pt>
                <c:pt idx="8475" formatCode="m/d/yyyy\ h:mm">
                  <c:v>39926.666666656136</c:v>
                </c:pt>
                <c:pt idx="8476" formatCode="m/d/yyyy\ h:mm">
                  <c:v>39926.708333322815</c:v>
                </c:pt>
                <c:pt idx="8477" formatCode="m/d/yyyy\ h:mm">
                  <c:v>39926.749999989464</c:v>
                </c:pt>
                <c:pt idx="8478" formatCode="m/d/yyyy\ h:mm">
                  <c:v>39926.791666656114</c:v>
                </c:pt>
                <c:pt idx="8479" formatCode="m/d/yyyy\ h:mm">
                  <c:v>39926.833333322793</c:v>
                </c:pt>
                <c:pt idx="8480" formatCode="m/d/yyyy\ h:mm">
                  <c:v>39926.874999989472</c:v>
                </c:pt>
                <c:pt idx="8481" formatCode="m/d/yyyy\ h:mm">
                  <c:v>39926.916666656136</c:v>
                </c:pt>
                <c:pt idx="8482" formatCode="m/d/yyyy\ h:mm">
                  <c:v>39926.958333322815</c:v>
                </c:pt>
                <c:pt idx="8483" formatCode="m/d/yyyy\ h:mm">
                  <c:v>39926.99999998945</c:v>
                </c:pt>
                <c:pt idx="8484" formatCode="m/d/yyyy\ h:mm">
                  <c:v>39927.041666656114</c:v>
                </c:pt>
                <c:pt idx="8485" formatCode="m/d/yyyy\ h:mm">
                  <c:v>39927.083333322793</c:v>
                </c:pt>
                <c:pt idx="8486" formatCode="m/d/yyyy\ h:mm">
                  <c:v>39927.124999989435</c:v>
                </c:pt>
                <c:pt idx="8487" formatCode="m/d/yyyy\ h:mm">
                  <c:v>39927.166666656107</c:v>
                </c:pt>
                <c:pt idx="8488" formatCode="m/d/yyyy\ h:mm">
                  <c:v>39927.208333322786</c:v>
                </c:pt>
                <c:pt idx="8489" formatCode="m/d/yyyy\ h:mm">
                  <c:v>39927.249999989435</c:v>
                </c:pt>
                <c:pt idx="8490" formatCode="m/d/yyyy\ h:mm">
                  <c:v>39927.291666656078</c:v>
                </c:pt>
                <c:pt idx="8491" formatCode="m/d/yyyy\ h:mm">
                  <c:v>39927.333333322778</c:v>
                </c:pt>
                <c:pt idx="8492" formatCode="m/d/yyyy\ h:mm">
                  <c:v>39927.374999989443</c:v>
                </c:pt>
                <c:pt idx="8493" formatCode="m/d/yyyy\ h:mm">
                  <c:v>39927.416666656092</c:v>
                </c:pt>
                <c:pt idx="8494" formatCode="m/d/yyyy\ h:mm">
                  <c:v>39927.458333322786</c:v>
                </c:pt>
                <c:pt idx="8495" formatCode="m/d/yyyy\ h:mm">
                  <c:v>39927.499999989421</c:v>
                </c:pt>
                <c:pt idx="8496" formatCode="m/d/yyyy\ h:mm">
                  <c:v>39927.541666656085</c:v>
                </c:pt>
                <c:pt idx="8497" formatCode="m/d/yyyy\ h:mm">
                  <c:v>39927.583333322749</c:v>
                </c:pt>
                <c:pt idx="8498" formatCode="m/d/yyyy\ h:mm">
                  <c:v>39927.624999989406</c:v>
                </c:pt>
                <c:pt idx="8499" formatCode="m/d/yyyy\ h:mm">
                  <c:v>39927.666666656078</c:v>
                </c:pt>
                <c:pt idx="8500" formatCode="m/d/yyyy\ h:mm">
                  <c:v>39927.708333322742</c:v>
                </c:pt>
                <c:pt idx="8501" formatCode="m/d/yyyy\ h:mm">
                  <c:v>39927.749999989406</c:v>
                </c:pt>
                <c:pt idx="8502" formatCode="m/d/yyyy\ h:mm">
                  <c:v>39927.791666656049</c:v>
                </c:pt>
                <c:pt idx="8503" formatCode="m/d/yyyy\ h:mm">
                  <c:v>39927.833333322742</c:v>
                </c:pt>
                <c:pt idx="8504" formatCode="m/d/yyyy\ h:mm">
                  <c:v>39927.874999989399</c:v>
                </c:pt>
                <c:pt idx="8505" formatCode="m/d/yyyy\ h:mm">
                  <c:v>39927.916666656063</c:v>
                </c:pt>
                <c:pt idx="8506" formatCode="m/d/yyyy\ h:mm">
                  <c:v>39927.958333322749</c:v>
                </c:pt>
                <c:pt idx="8507" formatCode="m/d/yyyy\ h:mm">
                  <c:v>39927.999999989384</c:v>
                </c:pt>
                <c:pt idx="8508" formatCode="m/d/yyyy\ h:mm">
                  <c:v>39928.041666656056</c:v>
                </c:pt>
                <c:pt idx="8509" formatCode="m/d/yyyy\ h:mm">
                  <c:v>39928.083333322735</c:v>
                </c:pt>
                <c:pt idx="8510" formatCode="m/d/yyyy\ h:mm">
                  <c:v>39928.124999989384</c:v>
                </c:pt>
                <c:pt idx="8511" formatCode="m/d/yyyy\ h:mm">
                  <c:v>39928.166666656034</c:v>
                </c:pt>
                <c:pt idx="8512" formatCode="m/d/yyyy\ h:mm">
                  <c:v>39928.208333322713</c:v>
                </c:pt>
                <c:pt idx="8513" formatCode="m/d/yyyy\ h:mm">
                  <c:v>39928.249999989377</c:v>
                </c:pt>
                <c:pt idx="8514" formatCode="m/d/yyyy\ h:mm">
                  <c:v>39928.29166665602</c:v>
                </c:pt>
                <c:pt idx="8515" formatCode="m/d/yyyy\ h:mm">
                  <c:v>39928.333333322713</c:v>
                </c:pt>
                <c:pt idx="8516" formatCode="m/d/yyyy\ h:mm">
                  <c:v>39928.374999989384</c:v>
                </c:pt>
                <c:pt idx="8517" formatCode="m/d/yyyy\ h:mm">
                  <c:v>39928.416666656041</c:v>
                </c:pt>
                <c:pt idx="8518" formatCode="m/d/yyyy\ h:mm">
                  <c:v>39928.45833332272</c:v>
                </c:pt>
                <c:pt idx="8519" formatCode="m/d/yyyy\ h:mm">
                  <c:v>39928.499999989355</c:v>
                </c:pt>
                <c:pt idx="8520" formatCode="m/d/yyyy\ h:mm">
                  <c:v>39928.541666656027</c:v>
                </c:pt>
                <c:pt idx="8521" formatCode="m/d/yyyy\ h:mm">
                  <c:v>39928.583333322691</c:v>
                </c:pt>
                <c:pt idx="8522" formatCode="m/d/yyyy\ h:mm">
                  <c:v>39928.624999989355</c:v>
                </c:pt>
                <c:pt idx="8523" formatCode="m/d/yyyy\ h:mm">
                  <c:v>39928.66666665602</c:v>
                </c:pt>
                <c:pt idx="8524" formatCode="m/d/yyyy\ h:mm">
                  <c:v>39928.708333322691</c:v>
                </c:pt>
                <c:pt idx="8525" formatCode="m/d/yyyy\ h:mm">
                  <c:v>39928.749999989333</c:v>
                </c:pt>
                <c:pt idx="8526" formatCode="m/d/yyyy\ h:mm">
                  <c:v>39928.791666655983</c:v>
                </c:pt>
                <c:pt idx="8527" formatCode="m/d/yyyy\ h:mm">
                  <c:v>39928.833333322691</c:v>
                </c:pt>
                <c:pt idx="8528" formatCode="m/d/yyyy\ h:mm">
                  <c:v>39928.874999989341</c:v>
                </c:pt>
                <c:pt idx="8529" formatCode="m/d/yyyy\ h:mm">
                  <c:v>39928.916666656012</c:v>
                </c:pt>
                <c:pt idx="8530" formatCode="m/d/yyyy\ h:mm">
                  <c:v>39928.958333322691</c:v>
                </c:pt>
                <c:pt idx="8531" formatCode="m/d/yyyy\ h:mm">
                  <c:v>39928.999999989326</c:v>
                </c:pt>
                <c:pt idx="8532" formatCode="m/d/yyyy\ h:mm">
                  <c:v>39929.041666655983</c:v>
                </c:pt>
                <c:pt idx="8533" formatCode="m/d/yyyy\ h:mm">
                  <c:v>39929.083333322662</c:v>
                </c:pt>
                <c:pt idx="8534" formatCode="m/d/yyyy\ h:mm">
                  <c:v>39929.124999989326</c:v>
                </c:pt>
                <c:pt idx="8535" formatCode="m/d/yyyy\ h:mm">
                  <c:v>39929.166666655976</c:v>
                </c:pt>
                <c:pt idx="8536" formatCode="m/d/yyyy\ h:mm">
                  <c:v>39929.208333322662</c:v>
                </c:pt>
                <c:pt idx="8537" formatCode="m/d/yyyy\ h:mm">
                  <c:v>39929.249999989304</c:v>
                </c:pt>
                <c:pt idx="8538" formatCode="m/d/yyyy\ h:mm">
                  <c:v>39929.291666655954</c:v>
                </c:pt>
                <c:pt idx="8539" formatCode="m/d/yyyy\ h:mm">
                  <c:v>39929.333333322647</c:v>
                </c:pt>
                <c:pt idx="8540" formatCode="m/d/yyyy\ h:mm">
                  <c:v>39929.374999989312</c:v>
                </c:pt>
                <c:pt idx="8541" formatCode="m/d/yyyy\ h:mm">
                  <c:v>39929.416666655983</c:v>
                </c:pt>
                <c:pt idx="8542" formatCode="m/d/yyyy\ h:mm">
                  <c:v>39929.458333322655</c:v>
                </c:pt>
                <c:pt idx="8543" formatCode="m/d/yyyy\ h:mm">
                  <c:v>39929.499999989304</c:v>
                </c:pt>
                <c:pt idx="8544" formatCode="m/d/yyyy\ h:mm">
                  <c:v>39929.541666655954</c:v>
                </c:pt>
                <c:pt idx="8545" formatCode="m/d/yyyy\ h:mm">
                  <c:v>39929.583333322633</c:v>
                </c:pt>
                <c:pt idx="8546" formatCode="m/d/yyyy\ h:mm">
                  <c:v>39929.624999989283</c:v>
                </c:pt>
                <c:pt idx="8547" formatCode="m/d/yyyy\ h:mm">
                  <c:v>39929.666666655954</c:v>
                </c:pt>
                <c:pt idx="8548" formatCode="m/d/yyyy\ h:mm">
                  <c:v>39929.708333322633</c:v>
                </c:pt>
                <c:pt idx="8549" formatCode="m/d/yyyy\ h:mm">
                  <c:v>39929.749999989275</c:v>
                </c:pt>
                <c:pt idx="8550" formatCode="m/d/yyyy\ h:mm">
                  <c:v>39929.791666655932</c:v>
                </c:pt>
                <c:pt idx="8551" formatCode="m/d/yyyy\ h:mm">
                  <c:v>39929.833333322618</c:v>
                </c:pt>
                <c:pt idx="8552" formatCode="m/d/yyyy\ h:mm">
                  <c:v>39929.874999989283</c:v>
                </c:pt>
                <c:pt idx="8553" formatCode="m/d/yyyy\ h:mm">
                  <c:v>39929.916666655947</c:v>
                </c:pt>
                <c:pt idx="8554" formatCode="m/d/yyyy\ h:mm">
                  <c:v>39929.958333322626</c:v>
                </c:pt>
                <c:pt idx="8555" formatCode="m/d/yyyy\ h:mm">
                  <c:v>39929.999999989275</c:v>
                </c:pt>
                <c:pt idx="8556" formatCode="m/d/yyyy\ h:mm">
                  <c:v>39930.041666655925</c:v>
                </c:pt>
                <c:pt idx="8557" formatCode="m/d/yyyy\ h:mm">
                  <c:v>39930.083333322611</c:v>
                </c:pt>
                <c:pt idx="8558" formatCode="m/d/yyyy\ h:mm">
                  <c:v>39930.124999989253</c:v>
                </c:pt>
                <c:pt idx="8559" formatCode="m/d/yyyy\ h:mm">
                  <c:v>39930.166666655925</c:v>
                </c:pt>
                <c:pt idx="8560" formatCode="m/d/yyyy\ h:mm">
                  <c:v>39930.208333322611</c:v>
                </c:pt>
                <c:pt idx="8561" formatCode="m/d/yyyy\ h:mm">
                  <c:v>39930.249999989246</c:v>
                </c:pt>
                <c:pt idx="8562" formatCode="m/d/yyyy\ h:mm">
                  <c:v>39930.291666655903</c:v>
                </c:pt>
                <c:pt idx="8563" formatCode="m/d/yyyy\ h:mm">
                  <c:v>39930.333333322604</c:v>
                </c:pt>
                <c:pt idx="8564" formatCode="m/d/yyyy\ h:mm">
                  <c:v>39930.374999989253</c:v>
                </c:pt>
                <c:pt idx="8565" formatCode="m/d/yyyy\ h:mm">
                  <c:v>39930.416666655918</c:v>
                </c:pt>
                <c:pt idx="8566" formatCode="m/d/yyyy\ h:mm">
                  <c:v>39930.458333322611</c:v>
                </c:pt>
                <c:pt idx="8567" formatCode="m/d/yyyy\ h:mm">
                  <c:v>39930.499999989232</c:v>
                </c:pt>
                <c:pt idx="8568" formatCode="m/d/yyyy\ h:mm">
                  <c:v>39930.541666655896</c:v>
                </c:pt>
                <c:pt idx="8569" formatCode="m/d/yyyy\ h:mm">
                  <c:v>39930.583333322596</c:v>
                </c:pt>
                <c:pt idx="8570" formatCode="m/d/yyyy\ h:mm">
                  <c:v>39930.624999989224</c:v>
                </c:pt>
                <c:pt idx="8571" formatCode="m/d/yyyy\ h:mm">
                  <c:v>39930.666666655889</c:v>
                </c:pt>
                <c:pt idx="8572" formatCode="m/d/yyyy\ h:mm">
                  <c:v>39930.708333322589</c:v>
                </c:pt>
                <c:pt idx="8573" formatCode="m/d/yyyy\ h:mm">
                  <c:v>39930.749999989224</c:v>
                </c:pt>
                <c:pt idx="8574" formatCode="m/d/yyyy\ h:mm">
                  <c:v>39930.791666655867</c:v>
                </c:pt>
                <c:pt idx="8575" formatCode="m/d/yyyy\ h:mm">
                  <c:v>39930.833333322575</c:v>
                </c:pt>
                <c:pt idx="8576" formatCode="m/d/yyyy\ h:mm">
                  <c:v>39930.874999989232</c:v>
                </c:pt>
                <c:pt idx="8577" formatCode="m/d/yyyy\ h:mm">
                  <c:v>39930.916666655889</c:v>
                </c:pt>
                <c:pt idx="8578" formatCode="m/d/yyyy\ h:mm">
                  <c:v>39930.958333322582</c:v>
                </c:pt>
                <c:pt idx="8579" formatCode="m/d/yyyy\ h:mm">
                  <c:v>39930.999999989202</c:v>
                </c:pt>
                <c:pt idx="8580" formatCode="m/d/yyyy\ h:mm">
                  <c:v>39931.041666655874</c:v>
                </c:pt>
                <c:pt idx="8581" formatCode="m/d/yyyy\ h:mm">
                  <c:v>39931.08333332256</c:v>
                </c:pt>
                <c:pt idx="8582" formatCode="m/d/yyyy\ h:mm">
                  <c:v>39931.124999989195</c:v>
                </c:pt>
                <c:pt idx="8583" formatCode="m/d/yyyy\ h:mm">
                  <c:v>39931.166666655874</c:v>
                </c:pt>
                <c:pt idx="8584" formatCode="m/d/yyyy\ h:mm">
                  <c:v>39931.208333322553</c:v>
                </c:pt>
                <c:pt idx="8585" formatCode="m/d/yyyy\ h:mm">
                  <c:v>39931.249999989195</c:v>
                </c:pt>
                <c:pt idx="8586" formatCode="m/d/yyyy\ h:mm">
                  <c:v>39931.291666655838</c:v>
                </c:pt>
                <c:pt idx="8587" formatCode="m/d/yyyy\ h:mm">
                  <c:v>39931.333333322546</c:v>
                </c:pt>
                <c:pt idx="8588" formatCode="m/d/yyyy\ h:mm">
                  <c:v>39931.374999989202</c:v>
                </c:pt>
                <c:pt idx="8589" formatCode="m/d/yyyy\ h:mm">
                  <c:v>39931.416666655859</c:v>
                </c:pt>
                <c:pt idx="8590" formatCode="m/d/yyyy\ h:mm">
                  <c:v>39931.45833332256</c:v>
                </c:pt>
                <c:pt idx="8591" formatCode="m/d/yyyy\ h:mm">
                  <c:v>39931.499999989188</c:v>
                </c:pt>
                <c:pt idx="8592" formatCode="m/d/yyyy\ h:mm">
                  <c:v>39931.541666655838</c:v>
                </c:pt>
                <c:pt idx="8593" formatCode="m/d/yyyy\ h:mm">
                  <c:v>39931.583333322538</c:v>
                </c:pt>
                <c:pt idx="8594" formatCode="m/d/yyyy\ h:mm">
                  <c:v>39931.624999989181</c:v>
                </c:pt>
                <c:pt idx="8595" formatCode="m/d/yyyy\ h:mm">
                  <c:v>39931.66666665583</c:v>
                </c:pt>
                <c:pt idx="8596" formatCode="m/d/yyyy\ h:mm">
                  <c:v>39931.708333322524</c:v>
                </c:pt>
                <c:pt idx="8597" formatCode="m/d/yyyy\ h:mm">
                  <c:v>39931.749999989173</c:v>
                </c:pt>
                <c:pt idx="8598" formatCode="m/d/yyyy\ h:mm">
                  <c:v>39931.791666655809</c:v>
                </c:pt>
                <c:pt idx="8599" formatCode="m/d/yyyy\ h:mm">
                  <c:v>39931.833333322516</c:v>
                </c:pt>
                <c:pt idx="8600" formatCode="m/d/yyyy\ h:mm">
                  <c:v>39931.874999989181</c:v>
                </c:pt>
                <c:pt idx="8601" formatCode="m/d/yyyy\ h:mm">
                  <c:v>39931.91666665583</c:v>
                </c:pt>
                <c:pt idx="8602" formatCode="m/d/yyyy\ h:mm">
                  <c:v>39931.958333322524</c:v>
                </c:pt>
                <c:pt idx="8603" formatCode="m/d/yyyy\ h:mm">
                  <c:v>39931.999999989159</c:v>
                </c:pt>
                <c:pt idx="8604" formatCode="m/d/yyyy\ h:mm">
                  <c:v>39932.041666655809</c:v>
                </c:pt>
                <c:pt idx="8605" formatCode="m/d/yyyy\ h:mm">
                  <c:v>39932.083333322502</c:v>
                </c:pt>
                <c:pt idx="8606" formatCode="m/d/yyyy\ h:mm">
                  <c:v>39932.124999989152</c:v>
                </c:pt>
                <c:pt idx="8607" formatCode="m/d/yyyy\ h:mm">
                  <c:v>39932.166666655801</c:v>
                </c:pt>
                <c:pt idx="8608" formatCode="m/d/yyyy\ h:mm">
                  <c:v>39932.208333322495</c:v>
                </c:pt>
                <c:pt idx="8609" formatCode="m/d/yyyy\ h:mm">
                  <c:v>39932.249999989144</c:v>
                </c:pt>
                <c:pt idx="8610" formatCode="m/d/yyyy\ h:mm">
                  <c:v>39932.291666655779</c:v>
                </c:pt>
                <c:pt idx="8611" formatCode="m/d/yyyy\ h:mm">
                  <c:v>39932.333333322487</c:v>
                </c:pt>
                <c:pt idx="8612" formatCode="m/d/yyyy\ h:mm">
                  <c:v>39932.374999989152</c:v>
                </c:pt>
                <c:pt idx="8613" formatCode="m/d/yyyy\ h:mm">
                  <c:v>39932.416666655801</c:v>
                </c:pt>
                <c:pt idx="8614" formatCode="m/d/yyyy\ h:mm">
                  <c:v>39932.458333322495</c:v>
                </c:pt>
                <c:pt idx="8615" formatCode="m/d/yyyy\ h:mm">
                  <c:v>39932.49999998913</c:v>
                </c:pt>
                <c:pt idx="8616" formatCode="m/d/yyyy\ h:mm">
                  <c:v>39932.541666655779</c:v>
                </c:pt>
                <c:pt idx="8617" formatCode="m/d/yyyy\ h:mm">
                  <c:v>39932.583333322473</c:v>
                </c:pt>
                <c:pt idx="8618" formatCode="m/d/yyyy\ h:mm">
                  <c:v>39932.624999989122</c:v>
                </c:pt>
                <c:pt idx="8619" formatCode="m/d/yyyy\ h:mm">
                  <c:v>39932.666666655772</c:v>
                </c:pt>
                <c:pt idx="8620" formatCode="m/d/yyyy\ h:mm">
                  <c:v>39932.708333322465</c:v>
                </c:pt>
                <c:pt idx="8621" formatCode="m/d/yyyy\ h:mm">
                  <c:v>39932.749999989115</c:v>
                </c:pt>
                <c:pt idx="8622" formatCode="m/d/yyyy\ h:mm">
                  <c:v>39932.79166665575</c:v>
                </c:pt>
                <c:pt idx="8623" formatCode="m/d/yyyy\ h:mm">
                  <c:v>39932.833333322458</c:v>
                </c:pt>
                <c:pt idx="8624" formatCode="m/d/yyyy\ h:mm">
                  <c:v>39932.874999989122</c:v>
                </c:pt>
                <c:pt idx="8625" formatCode="m/d/yyyy\ h:mm">
                  <c:v>39932.916666655772</c:v>
                </c:pt>
                <c:pt idx="8626" formatCode="m/d/yyyy\ h:mm">
                  <c:v>39932.958333322465</c:v>
                </c:pt>
                <c:pt idx="8627" formatCode="m/d/yyyy\ h:mm">
                  <c:v>39932.999999989101</c:v>
                </c:pt>
                <c:pt idx="8628" formatCode="m/d/yyyy\ h:mm">
                  <c:v>39933.04166665575</c:v>
                </c:pt>
                <c:pt idx="8629" formatCode="m/d/yyyy\ h:mm">
                  <c:v>39933.083333322444</c:v>
                </c:pt>
                <c:pt idx="8630" formatCode="m/d/yyyy\ h:mm">
                  <c:v>39933.124999989086</c:v>
                </c:pt>
                <c:pt idx="8631" formatCode="m/d/yyyy\ h:mm">
                  <c:v>39933.166666655743</c:v>
                </c:pt>
                <c:pt idx="8632" formatCode="m/d/yyyy\ h:mm">
                  <c:v>39933.208333322436</c:v>
                </c:pt>
                <c:pt idx="8633" formatCode="m/d/yyyy\ h:mm">
                  <c:v>39933.249999989086</c:v>
                </c:pt>
                <c:pt idx="8634" formatCode="m/d/yyyy\ h:mm">
                  <c:v>39933.291666655721</c:v>
                </c:pt>
                <c:pt idx="8635" formatCode="m/d/yyyy\ h:mm">
                  <c:v>39933.333333322429</c:v>
                </c:pt>
                <c:pt idx="8636" formatCode="m/d/yyyy\ h:mm">
                  <c:v>39933.374999989093</c:v>
                </c:pt>
                <c:pt idx="8637" formatCode="m/d/yyyy\ h:mm">
                  <c:v>39933.416666655736</c:v>
                </c:pt>
                <c:pt idx="8638" formatCode="m/d/yyyy\ h:mm">
                  <c:v>39933.458333322436</c:v>
                </c:pt>
                <c:pt idx="8639" formatCode="m/d/yyyy\ h:mm">
                  <c:v>39933.499999989072</c:v>
                </c:pt>
                <c:pt idx="8640" formatCode="m/d/yyyy\ h:mm">
                  <c:v>39933.541666655721</c:v>
                </c:pt>
                <c:pt idx="8641" formatCode="m/d/yyyy\ h:mm">
                  <c:v>39933.583333322415</c:v>
                </c:pt>
                <c:pt idx="8642" formatCode="m/d/yyyy\ h:mm">
                  <c:v>39933.624999989064</c:v>
                </c:pt>
                <c:pt idx="8643" formatCode="m/d/yyyy\ h:mm">
                  <c:v>39933.666666655714</c:v>
                </c:pt>
                <c:pt idx="8644" formatCode="m/d/yyyy\ h:mm">
                  <c:v>39933.708333322393</c:v>
                </c:pt>
                <c:pt idx="8645" formatCode="m/d/yyyy\ h:mm">
                  <c:v>39933.749999989057</c:v>
                </c:pt>
                <c:pt idx="8646" formatCode="m/d/yyyy\ h:mm">
                  <c:v>39933.791666655692</c:v>
                </c:pt>
                <c:pt idx="8647" formatCode="m/d/yyyy\ h:mm">
                  <c:v>39933.833333322393</c:v>
                </c:pt>
                <c:pt idx="8648" formatCode="m/d/yyyy\ h:mm">
                  <c:v>39933.874999989064</c:v>
                </c:pt>
                <c:pt idx="8649" formatCode="m/d/yyyy\ h:mm">
                  <c:v>39933.916666655714</c:v>
                </c:pt>
                <c:pt idx="8650" formatCode="m/d/yyyy\ h:mm">
                  <c:v>39933.9583333224</c:v>
                </c:pt>
                <c:pt idx="8651" formatCode="m/d/yyyy\ h:mm">
                  <c:v>39933.999999989035</c:v>
                </c:pt>
                <c:pt idx="8652" formatCode="m/d/yyyy\ h:mm">
                  <c:v>39934.041666655685</c:v>
                </c:pt>
                <c:pt idx="8653" formatCode="m/d/yyyy\ h:mm">
                  <c:v>39934.083333322385</c:v>
                </c:pt>
                <c:pt idx="8654" formatCode="m/d/yyyy\ h:mm">
                  <c:v>39934.124999989035</c:v>
                </c:pt>
                <c:pt idx="8655" formatCode="m/d/yyyy\ h:mm">
                  <c:v>39934.166666655678</c:v>
                </c:pt>
                <c:pt idx="8656" formatCode="m/d/yyyy\ h:mm">
                  <c:v>39934.208333322378</c:v>
                </c:pt>
                <c:pt idx="8657" formatCode="m/d/yyyy\ h:mm">
                  <c:v>39934.249999989028</c:v>
                </c:pt>
                <c:pt idx="8658" formatCode="m/d/yyyy\ h:mm">
                  <c:v>39934.291666655656</c:v>
                </c:pt>
                <c:pt idx="8659" formatCode="m/d/yyyy\ h:mm">
                  <c:v>39934.333333322371</c:v>
                </c:pt>
                <c:pt idx="8660" formatCode="m/d/yyyy\ h:mm">
                  <c:v>39934.374999989035</c:v>
                </c:pt>
                <c:pt idx="8661" formatCode="m/d/yyyy\ h:mm">
                  <c:v>39934.416666655685</c:v>
                </c:pt>
                <c:pt idx="8662" formatCode="m/d/yyyy\ h:mm">
                  <c:v>39934.458333322371</c:v>
                </c:pt>
                <c:pt idx="8663" formatCode="m/d/yyyy\ h:mm">
                  <c:v>39934.499999989006</c:v>
                </c:pt>
                <c:pt idx="8664" formatCode="m/d/yyyy\ h:mm">
                  <c:v>39934.541666655663</c:v>
                </c:pt>
                <c:pt idx="8665" formatCode="m/d/yyyy\ h:mm">
                  <c:v>39934.583333322342</c:v>
                </c:pt>
                <c:pt idx="8666" formatCode="m/d/yyyy\ h:mm">
                  <c:v>39934.624999989006</c:v>
                </c:pt>
                <c:pt idx="8667" formatCode="m/d/yyyy\ h:mm">
                  <c:v>39934.666666655648</c:v>
                </c:pt>
                <c:pt idx="8668" formatCode="m/d/yyyy\ h:mm">
                  <c:v>39934.708333322342</c:v>
                </c:pt>
                <c:pt idx="8669" formatCode="m/d/yyyy\ h:mm">
                  <c:v>39934.749999988999</c:v>
                </c:pt>
                <c:pt idx="8670" formatCode="m/d/yyyy\ h:mm">
                  <c:v>39934.791666655619</c:v>
                </c:pt>
                <c:pt idx="8671" formatCode="m/d/yyyy\ h:mm">
                  <c:v>39934.833333322342</c:v>
                </c:pt>
                <c:pt idx="8672" formatCode="m/d/yyyy\ h:mm">
                  <c:v>39934.874999989006</c:v>
                </c:pt>
                <c:pt idx="8673" formatCode="m/d/yyyy\ h:mm">
                  <c:v>39934.916666655656</c:v>
                </c:pt>
                <c:pt idx="8674" formatCode="m/d/yyyy\ h:mm">
                  <c:v>39934.958333322349</c:v>
                </c:pt>
                <c:pt idx="8675" formatCode="m/d/yyyy\ h:mm">
                  <c:v>39934.999999988991</c:v>
                </c:pt>
                <c:pt idx="8676" formatCode="m/d/yyyy\ h:mm">
                  <c:v>39935.041666655627</c:v>
                </c:pt>
                <c:pt idx="8677" formatCode="m/d/yyyy\ h:mm">
                  <c:v>39935.083333322313</c:v>
                </c:pt>
                <c:pt idx="8678" formatCode="m/d/yyyy\ h:mm">
                  <c:v>39935.124999988991</c:v>
                </c:pt>
                <c:pt idx="8679" formatCode="m/d/yyyy\ h:mm">
                  <c:v>39935.166666655619</c:v>
                </c:pt>
                <c:pt idx="8680" formatCode="m/d/yyyy\ h:mm">
                  <c:v>39935.208333322313</c:v>
                </c:pt>
                <c:pt idx="8681" formatCode="m/d/yyyy\ h:mm">
                  <c:v>39935.249999988984</c:v>
                </c:pt>
                <c:pt idx="8682" formatCode="m/d/yyyy\ h:mm">
                  <c:v>39935.291666655598</c:v>
                </c:pt>
                <c:pt idx="8683" formatCode="m/d/yyyy\ h:mm">
                  <c:v>39935.333333322298</c:v>
                </c:pt>
                <c:pt idx="8684" formatCode="m/d/yyyy\ h:mm">
                  <c:v>39935.374999988984</c:v>
                </c:pt>
                <c:pt idx="8685" formatCode="m/d/yyyy\ h:mm">
                  <c:v>39935.416666655627</c:v>
                </c:pt>
                <c:pt idx="8686" formatCode="m/d/yyyy\ h:mm">
                  <c:v>39935.458333322305</c:v>
                </c:pt>
                <c:pt idx="8687" formatCode="m/d/yyyy\ h:mm">
                  <c:v>39935.499999988962</c:v>
                </c:pt>
                <c:pt idx="8688" formatCode="m/d/yyyy\ h:mm">
                  <c:v>39935.541666655598</c:v>
                </c:pt>
                <c:pt idx="8689" formatCode="m/d/yyyy\ h:mm">
                  <c:v>39935.583333322291</c:v>
                </c:pt>
                <c:pt idx="8690" formatCode="m/d/yyyy\ h:mm">
                  <c:v>39935.624999988948</c:v>
                </c:pt>
                <c:pt idx="8691" formatCode="m/d/yyyy\ h:mm">
                  <c:v>39935.66666665559</c:v>
                </c:pt>
                <c:pt idx="8692" formatCode="m/d/yyyy\ h:mm">
                  <c:v>39935.708333322291</c:v>
                </c:pt>
                <c:pt idx="8693" formatCode="m/d/yyyy\ h:mm">
                  <c:v>39935.749999988941</c:v>
                </c:pt>
                <c:pt idx="8694" formatCode="m/d/yyyy\ h:mm">
                  <c:v>39935.791666655576</c:v>
                </c:pt>
                <c:pt idx="8695" formatCode="m/d/yyyy\ h:mm">
                  <c:v>39935.833333322269</c:v>
                </c:pt>
                <c:pt idx="8696" formatCode="m/d/yyyy\ h:mm">
                  <c:v>39935.874999988948</c:v>
                </c:pt>
                <c:pt idx="8697" formatCode="m/d/yyyy\ h:mm">
                  <c:v>39935.916666655598</c:v>
                </c:pt>
                <c:pt idx="8698" formatCode="m/d/yyyy\ h:mm">
                  <c:v>39935.958333322276</c:v>
                </c:pt>
                <c:pt idx="8699" formatCode="m/d/yyyy\ h:mm">
                  <c:v>39935.999999988933</c:v>
                </c:pt>
                <c:pt idx="8700" formatCode="m/d/yyyy\ h:mm">
                  <c:v>39936.041666655576</c:v>
                </c:pt>
                <c:pt idx="8701" formatCode="m/d/yyyy\ h:mm">
                  <c:v>39936.083333322262</c:v>
                </c:pt>
                <c:pt idx="8702" formatCode="m/d/yyyy\ h:mm">
                  <c:v>39936.124999988919</c:v>
                </c:pt>
                <c:pt idx="8703" formatCode="m/d/yyyy\ h:mm">
                  <c:v>39936.166666655576</c:v>
                </c:pt>
                <c:pt idx="8704" formatCode="m/d/yyyy\ h:mm">
                  <c:v>39936.208333322247</c:v>
                </c:pt>
                <c:pt idx="8705" formatCode="m/d/yyyy\ h:mm">
                  <c:v>39936.249999988911</c:v>
                </c:pt>
                <c:pt idx="8706" formatCode="m/d/yyyy\ h:mm">
                  <c:v>39936.291666655554</c:v>
                </c:pt>
                <c:pt idx="8707" formatCode="m/d/yyyy\ h:mm">
                  <c:v>39936.33333332224</c:v>
                </c:pt>
                <c:pt idx="8708" formatCode="m/d/yyyy\ h:mm">
                  <c:v>39936.374999988926</c:v>
                </c:pt>
                <c:pt idx="8709" formatCode="m/d/yyyy\ h:mm">
                  <c:v>39936.416666655568</c:v>
                </c:pt>
                <c:pt idx="8710" formatCode="m/d/yyyy\ h:mm">
                  <c:v>39936.458333322247</c:v>
                </c:pt>
                <c:pt idx="8711" formatCode="m/d/yyyy\ h:mm">
                  <c:v>39936.499999988897</c:v>
                </c:pt>
                <c:pt idx="8712" formatCode="m/d/yyyy\ h:mm">
                  <c:v>39936.541666655554</c:v>
                </c:pt>
                <c:pt idx="8713" formatCode="m/d/yyyy\ h:mm">
                  <c:v>39936.583333322233</c:v>
                </c:pt>
                <c:pt idx="8714" formatCode="m/d/yyyy\ h:mm">
                  <c:v>39936.62499998889</c:v>
                </c:pt>
                <c:pt idx="8715" formatCode="m/d/yyyy\ h:mm">
                  <c:v>39936.666666655554</c:v>
                </c:pt>
                <c:pt idx="8716" formatCode="m/d/yyyy\ h:mm">
                  <c:v>39936.708333322218</c:v>
                </c:pt>
                <c:pt idx="8717" formatCode="m/d/yyyy\ h:mm">
                  <c:v>39936.749999988882</c:v>
                </c:pt>
                <c:pt idx="8718" formatCode="m/d/yyyy\ h:mm">
                  <c:v>39936.791666655517</c:v>
                </c:pt>
                <c:pt idx="8719" formatCode="m/d/yyyy\ h:mm">
                  <c:v>39936.833333322211</c:v>
                </c:pt>
                <c:pt idx="8720" formatCode="m/d/yyyy\ h:mm">
                  <c:v>39936.874999988897</c:v>
                </c:pt>
                <c:pt idx="8721" formatCode="m/d/yyyy\ h:mm">
                  <c:v>39936.916666655539</c:v>
                </c:pt>
                <c:pt idx="8722" formatCode="m/d/yyyy\ h:mm">
                  <c:v>39936.958333322225</c:v>
                </c:pt>
                <c:pt idx="8723" formatCode="m/d/yyyy\ h:mm">
                  <c:v>39936.999999988868</c:v>
                </c:pt>
                <c:pt idx="8724" formatCode="m/d/yyyy\ h:mm">
                  <c:v>39937.041666655525</c:v>
                </c:pt>
                <c:pt idx="8725" formatCode="m/d/yyyy\ h:mm">
                  <c:v>39937.083333322211</c:v>
                </c:pt>
                <c:pt idx="8726" formatCode="m/d/yyyy\ h:mm">
                  <c:v>39937.124999988861</c:v>
                </c:pt>
                <c:pt idx="8727" formatCode="m/d/yyyy\ h:mm">
                  <c:v>39937.166666655525</c:v>
                </c:pt>
                <c:pt idx="8728" formatCode="m/d/yyyy\ h:mm">
                  <c:v>39937.208333322204</c:v>
                </c:pt>
                <c:pt idx="8729" formatCode="m/d/yyyy\ h:mm">
                  <c:v>39937.249999988853</c:v>
                </c:pt>
                <c:pt idx="8730" formatCode="m/d/yyyy\ h:mm">
                  <c:v>39937.291666655488</c:v>
                </c:pt>
                <c:pt idx="8731" formatCode="m/d/yyyy\ h:mm">
                  <c:v>39937.333333322196</c:v>
                </c:pt>
                <c:pt idx="8732" formatCode="m/d/yyyy\ h:mm">
                  <c:v>39937.374999988861</c:v>
                </c:pt>
                <c:pt idx="8733" formatCode="m/d/yyyy\ h:mm">
                  <c:v>39937.41666665551</c:v>
                </c:pt>
                <c:pt idx="8734" formatCode="m/d/yyyy\ h:mm">
                  <c:v>39937.458333322211</c:v>
                </c:pt>
                <c:pt idx="8735" formatCode="m/d/yyyy\ h:mm">
                  <c:v>39937.499999988839</c:v>
                </c:pt>
                <c:pt idx="8736" formatCode="m/d/yyyy\ h:mm">
                  <c:v>39937.541666655488</c:v>
                </c:pt>
                <c:pt idx="8737" formatCode="m/d/yyyy\ h:mm">
                  <c:v>39937.583333322189</c:v>
                </c:pt>
                <c:pt idx="8738" formatCode="m/d/yyyy\ h:mm">
                  <c:v>39937.624999988831</c:v>
                </c:pt>
                <c:pt idx="8739" formatCode="m/d/yyyy\ h:mm">
                  <c:v>39937.666666655481</c:v>
                </c:pt>
                <c:pt idx="8740" formatCode="m/d/yyyy\ h:mm">
                  <c:v>39937.708333322174</c:v>
                </c:pt>
                <c:pt idx="8741" formatCode="m/d/yyyy\ h:mm">
                  <c:v>39937.749999988831</c:v>
                </c:pt>
                <c:pt idx="8742" formatCode="m/d/yyyy\ h:mm">
                  <c:v>39937.791666655467</c:v>
                </c:pt>
                <c:pt idx="8743" formatCode="m/d/yyyy\ h:mm">
                  <c:v>39937.833333322167</c:v>
                </c:pt>
                <c:pt idx="8744" formatCode="m/d/yyyy\ h:mm">
                  <c:v>39937.874999988839</c:v>
                </c:pt>
                <c:pt idx="8745" formatCode="m/d/yyyy\ h:mm">
                  <c:v>39937.916666655481</c:v>
                </c:pt>
                <c:pt idx="8746" formatCode="m/d/yyyy\ h:mm">
                  <c:v>39937.958333322174</c:v>
                </c:pt>
                <c:pt idx="8747" formatCode="m/d/yyyy\ h:mm">
                  <c:v>39937.99999998881</c:v>
                </c:pt>
                <c:pt idx="8748" formatCode="m/d/yyyy\ h:mm">
                  <c:v>39938.041666655474</c:v>
                </c:pt>
                <c:pt idx="8749" formatCode="m/d/yyyy\ h:mm">
                  <c:v>39938.083333322153</c:v>
                </c:pt>
                <c:pt idx="8750" formatCode="m/d/yyyy\ h:mm">
                  <c:v>39938.124999988802</c:v>
                </c:pt>
                <c:pt idx="8751" formatCode="m/d/yyyy\ h:mm">
                  <c:v>39938.166666655452</c:v>
                </c:pt>
                <c:pt idx="8752" formatCode="m/d/yyyy\ h:mm">
                  <c:v>39938.208333322145</c:v>
                </c:pt>
                <c:pt idx="8753" formatCode="m/d/yyyy\ h:mm">
                  <c:v>39938.249999988795</c:v>
                </c:pt>
                <c:pt idx="8754" formatCode="m/d/yyyy\ h:mm">
                  <c:v>39938.29166665543</c:v>
                </c:pt>
                <c:pt idx="8755" formatCode="m/d/yyyy\ h:mm">
                  <c:v>39938.333333322145</c:v>
                </c:pt>
                <c:pt idx="8756" formatCode="m/d/yyyy\ h:mm">
                  <c:v>39938.374999988802</c:v>
                </c:pt>
                <c:pt idx="8757" formatCode="m/d/yyyy\ h:mm">
                  <c:v>39938.416666655452</c:v>
                </c:pt>
                <c:pt idx="8758" formatCode="m/d/yyyy\ h:mm">
                  <c:v>39938.458333322145</c:v>
                </c:pt>
                <c:pt idx="8759" formatCode="m/d/yyyy\ h:mm">
                  <c:v>39938.49999998878</c:v>
                </c:pt>
                <c:pt idx="8760" formatCode="m/d/yyyy\ h:mm">
                  <c:v>39938.54166665543</c:v>
                </c:pt>
                <c:pt idx="8761" formatCode="m/d/yyyy\ h:mm">
                  <c:v>39938.583333322124</c:v>
                </c:pt>
                <c:pt idx="8762" formatCode="m/d/yyyy\ h:mm">
                  <c:v>39938.624999988773</c:v>
                </c:pt>
                <c:pt idx="8763" formatCode="m/d/yyyy\ h:mm">
                  <c:v>39938.666666655423</c:v>
                </c:pt>
                <c:pt idx="8764" formatCode="m/d/yyyy\ h:mm">
                  <c:v>39938.708333322116</c:v>
                </c:pt>
                <c:pt idx="8765" formatCode="m/d/yyyy\ h:mm">
                  <c:v>39938.749999988766</c:v>
                </c:pt>
                <c:pt idx="8766" formatCode="m/d/yyyy\ h:mm">
                  <c:v>39938.791666655401</c:v>
                </c:pt>
                <c:pt idx="8767" formatCode="m/d/yyyy\ h:mm">
                  <c:v>39938.833333322109</c:v>
                </c:pt>
                <c:pt idx="8768" formatCode="m/d/yyyy\ h:mm">
                  <c:v>39938.874999988773</c:v>
                </c:pt>
                <c:pt idx="8769" formatCode="m/d/yyyy\ h:mm">
                  <c:v>39938.916666655423</c:v>
                </c:pt>
                <c:pt idx="8770" formatCode="m/d/yyyy\ h:mm">
                  <c:v>39938.958333322116</c:v>
                </c:pt>
                <c:pt idx="8771" formatCode="m/d/yyyy\ h:mm">
                  <c:v>39938.999999988751</c:v>
                </c:pt>
                <c:pt idx="8772" formatCode="m/d/yyyy\ h:mm">
                  <c:v>39939.041666655401</c:v>
                </c:pt>
                <c:pt idx="8773" formatCode="m/d/yyyy\ h:mm">
                  <c:v>39939.083333322094</c:v>
                </c:pt>
                <c:pt idx="8774" formatCode="m/d/yyyy\ h:mm">
                  <c:v>39939.124999988744</c:v>
                </c:pt>
                <c:pt idx="8775" formatCode="m/d/yyyy\ h:mm">
                  <c:v>39939.166666655394</c:v>
                </c:pt>
                <c:pt idx="8776" formatCode="m/d/yyyy\ h:mm">
                  <c:v>39939.208333322087</c:v>
                </c:pt>
                <c:pt idx="8777" formatCode="m/d/yyyy\ h:mm">
                  <c:v>39939.249999988737</c:v>
                </c:pt>
                <c:pt idx="8778" formatCode="m/d/yyyy\ h:mm">
                  <c:v>39939.291666655372</c:v>
                </c:pt>
                <c:pt idx="8779" formatCode="m/d/yyyy\ h:mm">
                  <c:v>39939.33333332208</c:v>
                </c:pt>
                <c:pt idx="8780" formatCode="m/d/yyyy\ h:mm">
                  <c:v>39939.374999988744</c:v>
                </c:pt>
                <c:pt idx="8781" formatCode="m/d/yyyy\ h:mm">
                  <c:v>39939.416666655394</c:v>
                </c:pt>
                <c:pt idx="8782" formatCode="m/d/yyyy\ h:mm">
                  <c:v>39939.458333322087</c:v>
                </c:pt>
                <c:pt idx="8783" formatCode="m/d/yyyy\ h:mm">
                  <c:v>39939.499999988722</c:v>
                </c:pt>
                <c:pt idx="8784" formatCode="m/d/yyyy\ h:mm">
                  <c:v>39939.541666655372</c:v>
                </c:pt>
                <c:pt idx="8785" formatCode="m/d/yyyy\ h:mm">
                  <c:v>39939.583333322065</c:v>
                </c:pt>
                <c:pt idx="8786" formatCode="m/d/yyyy\ h:mm">
                  <c:v>39939.624999988715</c:v>
                </c:pt>
                <c:pt idx="8787" formatCode="m/d/yyyy\ h:mm">
                  <c:v>39939.666666655365</c:v>
                </c:pt>
                <c:pt idx="8788" formatCode="m/d/yyyy\ h:mm">
                  <c:v>39939.708333322043</c:v>
                </c:pt>
                <c:pt idx="8789" formatCode="m/d/yyyy\ h:mm">
                  <c:v>39939.749999988708</c:v>
                </c:pt>
                <c:pt idx="8790" formatCode="m/d/yyyy\ h:mm">
                  <c:v>39939.791666655343</c:v>
                </c:pt>
                <c:pt idx="8791" formatCode="m/d/yyyy\ h:mm">
                  <c:v>39939.833333322043</c:v>
                </c:pt>
                <c:pt idx="8792" formatCode="m/d/yyyy\ h:mm">
                  <c:v>39939.874999988715</c:v>
                </c:pt>
                <c:pt idx="8793" formatCode="m/d/yyyy\ h:mm">
                  <c:v>39939.916666655365</c:v>
                </c:pt>
                <c:pt idx="8794" formatCode="m/d/yyyy\ h:mm">
                  <c:v>39939.958333322051</c:v>
                </c:pt>
                <c:pt idx="8795" formatCode="m/d/yyyy\ h:mm">
                  <c:v>39939.999999988686</c:v>
                </c:pt>
                <c:pt idx="8796" formatCode="m/d/yyyy\ h:mm">
                  <c:v>39940.041666655343</c:v>
                </c:pt>
                <c:pt idx="8797" formatCode="m/d/yyyy\ h:mm">
                  <c:v>39940.083333322036</c:v>
                </c:pt>
                <c:pt idx="8798" formatCode="m/d/yyyy\ h:mm">
                  <c:v>39940.124999988686</c:v>
                </c:pt>
                <c:pt idx="8799" formatCode="m/d/yyyy\ h:mm">
                  <c:v>39940.166666655328</c:v>
                </c:pt>
                <c:pt idx="8800" formatCode="m/d/yyyy\ h:mm">
                  <c:v>39940.208333322029</c:v>
                </c:pt>
                <c:pt idx="8801" formatCode="m/d/yyyy\ h:mm">
                  <c:v>39940.249999988679</c:v>
                </c:pt>
                <c:pt idx="8802" formatCode="m/d/yyyy\ h:mm">
                  <c:v>39940.291666655306</c:v>
                </c:pt>
                <c:pt idx="8803" formatCode="m/d/yyyy\ h:mm">
                  <c:v>39940.333333322022</c:v>
                </c:pt>
                <c:pt idx="8804" formatCode="m/d/yyyy\ h:mm">
                  <c:v>39940.374999988686</c:v>
                </c:pt>
                <c:pt idx="8805" formatCode="m/d/yyyy\ h:mm">
                  <c:v>39940.416666655336</c:v>
                </c:pt>
                <c:pt idx="8806" formatCode="m/d/yyyy\ h:mm">
                  <c:v>39940.458333322029</c:v>
                </c:pt>
                <c:pt idx="8807" formatCode="m/d/yyyy\ h:mm">
                  <c:v>39940.499999988664</c:v>
                </c:pt>
                <c:pt idx="8808" formatCode="m/d/yyyy\ h:mm">
                  <c:v>39940.541666655314</c:v>
                </c:pt>
                <c:pt idx="8809" formatCode="m/d/yyyy\ h:mm">
                  <c:v>39940.583333321993</c:v>
                </c:pt>
                <c:pt idx="8810" formatCode="m/d/yyyy\ h:mm">
                  <c:v>39940.624999988657</c:v>
                </c:pt>
                <c:pt idx="8811" formatCode="m/d/yyyy\ h:mm">
                  <c:v>39940.666666655306</c:v>
                </c:pt>
                <c:pt idx="8812" formatCode="m/d/yyyy\ h:mm">
                  <c:v>39940.708333321993</c:v>
                </c:pt>
                <c:pt idx="8813" formatCode="m/d/yyyy\ h:mm">
                  <c:v>39940.74999998865</c:v>
                </c:pt>
                <c:pt idx="8814" formatCode="m/d/yyyy\ h:mm">
                  <c:v>39940.791666655277</c:v>
                </c:pt>
                <c:pt idx="8815" formatCode="m/d/yyyy\ h:mm">
                  <c:v>39940.833333321993</c:v>
                </c:pt>
                <c:pt idx="8816" formatCode="m/d/yyyy\ h:mm">
                  <c:v>39940.874999988642</c:v>
                </c:pt>
                <c:pt idx="8817" formatCode="m/d/yyyy\ h:mm">
                  <c:v>39940.916666655306</c:v>
                </c:pt>
                <c:pt idx="8818" formatCode="m/d/yyyy\ h:mm">
                  <c:v>39940.958333322</c:v>
                </c:pt>
                <c:pt idx="8819" formatCode="m/d/yyyy\ h:mm">
                  <c:v>39940.999999988635</c:v>
                </c:pt>
                <c:pt idx="8820" formatCode="m/d/yyyy\ h:mm">
                  <c:v>39941.041666655277</c:v>
                </c:pt>
                <c:pt idx="8821" formatCode="m/d/yyyy\ h:mm">
                  <c:v>39941.083333321963</c:v>
                </c:pt>
                <c:pt idx="8822" formatCode="m/d/yyyy\ h:mm">
                  <c:v>39941.124999988628</c:v>
                </c:pt>
                <c:pt idx="8823" formatCode="m/d/yyyy\ h:mm">
                  <c:v>39941.16666665527</c:v>
                </c:pt>
                <c:pt idx="8824" formatCode="m/d/yyyy\ h:mm">
                  <c:v>39941.208333321963</c:v>
                </c:pt>
                <c:pt idx="8825" formatCode="m/d/yyyy\ h:mm">
                  <c:v>39941.24999998862</c:v>
                </c:pt>
                <c:pt idx="8826" formatCode="m/d/yyyy\ h:mm">
                  <c:v>39941.291666655256</c:v>
                </c:pt>
                <c:pt idx="8827" formatCode="m/d/yyyy\ h:mm">
                  <c:v>39941.333333321949</c:v>
                </c:pt>
                <c:pt idx="8828" formatCode="m/d/yyyy\ h:mm">
                  <c:v>39941.374999988613</c:v>
                </c:pt>
                <c:pt idx="8829" formatCode="m/d/yyyy\ h:mm">
                  <c:v>39941.416666655277</c:v>
                </c:pt>
                <c:pt idx="8830" formatCode="m/d/yyyy\ h:mm">
                  <c:v>39941.458333321956</c:v>
                </c:pt>
                <c:pt idx="8831" formatCode="m/d/yyyy\ h:mm">
                  <c:v>39941.499999988606</c:v>
                </c:pt>
                <c:pt idx="8832" formatCode="m/d/yyyy\ h:mm">
                  <c:v>39941.541666655248</c:v>
                </c:pt>
                <c:pt idx="8833" formatCode="m/d/yyyy\ h:mm">
                  <c:v>39941.583333321942</c:v>
                </c:pt>
                <c:pt idx="8834" formatCode="m/d/yyyy\ h:mm">
                  <c:v>39941.624999988599</c:v>
                </c:pt>
                <c:pt idx="8835" formatCode="m/d/yyyy\ h:mm">
                  <c:v>39941.666666655234</c:v>
                </c:pt>
                <c:pt idx="8836" formatCode="m/d/yyyy\ h:mm">
                  <c:v>39941.708333321942</c:v>
                </c:pt>
                <c:pt idx="8837" formatCode="m/d/yyyy\ h:mm">
                  <c:v>39941.749999988591</c:v>
                </c:pt>
                <c:pt idx="8838" formatCode="m/d/yyyy\ h:mm">
                  <c:v>39941.791666655219</c:v>
                </c:pt>
                <c:pt idx="8839" formatCode="m/d/yyyy\ h:mm">
                  <c:v>39941.833333321934</c:v>
                </c:pt>
                <c:pt idx="8840" formatCode="m/d/yyyy\ h:mm">
                  <c:v>39941.874999988606</c:v>
                </c:pt>
                <c:pt idx="8841" formatCode="m/d/yyyy\ h:mm">
                  <c:v>39941.916666655234</c:v>
                </c:pt>
                <c:pt idx="8842" formatCode="m/d/yyyy\ h:mm">
                  <c:v>39941.958333321934</c:v>
                </c:pt>
                <c:pt idx="8843" formatCode="m/d/yyyy\ h:mm">
                  <c:v>39941.999999988591</c:v>
                </c:pt>
                <c:pt idx="8844" formatCode="m/d/yyyy\ h:mm">
                  <c:v>39942.041666655219</c:v>
                </c:pt>
                <c:pt idx="8845" formatCode="m/d/yyyy\ h:mm">
                  <c:v>39942.083333321913</c:v>
                </c:pt>
                <c:pt idx="8846" formatCode="m/d/yyyy\ h:mm">
                  <c:v>39942.124999988569</c:v>
                </c:pt>
                <c:pt idx="8847" formatCode="m/d/yyyy\ h:mm">
                  <c:v>39942.166666655219</c:v>
                </c:pt>
                <c:pt idx="8848" formatCode="m/d/yyyy\ h:mm">
                  <c:v>39942.208333321898</c:v>
                </c:pt>
                <c:pt idx="8849" formatCode="m/d/yyyy\ h:mm">
                  <c:v>39942.249999988562</c:v>
                </c:pt>
                <c:pt idx="8850" formatCode="m/d/yyyy\ h:mm">
                  <c:v>39942.29166665519</c:v>
                </c:pt>
                <c:pt idx="8851" formatCode="m/d/yyyy\ h:mm">
                  <c:v>39942.333333321891</c:v>
                </c:pt>
                <c:pt idx="8852" formatCode="m/d/yyyy\ h:mm">
                  <c:v>39942.374999988577</c:v>
                </c:pt>
                <c:pt idx="8853" formatCode="m/d/yyyy\ h:mm">
                  <c:v>39942.416666655205</c:v>
                </c:pt>
                <c:pt idx="8854" formatCode="m/d/yyyy\ h:mm">
                  <c:v>39942.458333321898</c:v>
                </c:pt>
                <c:pt idx="8855" formatCode="m/d/yyyy\ h:mm">
                  <c:v>39942.499999988548</c:v>
                </c:pt>
                <c:pt idx="8856" formatCode="m/d/yyyy\ h:mm">
                  <c:v>39942.54166665519</c:v>
                </c:pt>
                <c:pt idx="8857" formatCode="m/d/yyyy\ h:mm">
                  <c:v>39942.583333321883</c:v>
                </c:pt>
                <c:pt idx="8858" formatCode="m/d/yyyy\ h:mm">
                  <c:v>39942.62499998854</c:v>
                </c:pt>
                <c:pt idx="8859" formatCode="m/d/yyyy\ h:mm">
                  <c:v>39942.66666665519</c:v>
                </c:pt>
                <c:pt idx="8860" formatCode="m/d/yyyy\ h:mm">
                  <c:v>39942.708333321869</c:v>
                </c:pt>
                <c:pt idx="8861" formatCode="m/d/yyyy\ h:mm">
                  <c:v>39942.749999988533</c:v>
                </c:pt>
                <c:pt idx="8862" formatCode="m/d/yyyy\ h:mm">
                  <c:v>39942.791666655168</c:v>
                </c:pt>
                <c:pt idx="8863" formatCode="m/d/yyyy\ h:mm">
                  <c:v>39942.833333321862</c:v>
                </c:pt>
                <c:pt idx="8864" formatCode="m/d/yyyy\ h:mm">
                  <c:v>39942.874999988548</c:v>
                </c:pt>
                <c:pt idx="8865" formatCode="m/d/yyyy\ h:mm">
                  <c:v>39942.91666665519</c:v>
                </c:pt>
                <c:pt idx="8866" formatCode="m/d/yyyy\ h:mm">
                  <c:v>39942.958333321876</c:v>
                </c:pt>
                <c:pt idx="8867" formatCode="m/d/yyyy\ h:mm">
                  <c:v>39942.999999988519</c:v>
                </c:pt>
                <c:pt idx="8868" formatCode="m/d/yyyy\ h:mm">
                  <c:v>39943.041666655176</c:v>
                </c:pt>
                <c:pt idx="8869" formatCode="m/d/yyyy\ h:mm">
                  <c:v>39943.083333321847</c:v>
                </c:pt>
                <c:pt idx="8870" formatCode="m/d/yyyy\ h:mm">
                  <c:v>39943.124999988511</c:v>
                </c:pt>
                <c:pt idx="8871" formatCode="m/d/yyyy\ h:mm">
                  <c:v>39943.166666655176</c:v>
                </c:pt>
                <c:pt idx="8872" formatCode="m/d/yyyy\ h:mm">
                  <c:v>39943.20833332184</c:v>
                </c:pt>
                <c:pt idx="8873" formatCode="m/d/yyyy\ h:mm">
                  <c:v>39943.249999988511</c:v>
                </c:pt>
                <c:pt idx="8874" formatCode="m/d/yyyy\ h:mm">
                  <c:v>39943.291666655146</c:v>
                </c:pt>
                <c:pt idx="8875" formatCode="m/d/yyyy\ h:mm">
                  <c:v>39943.333333321832</c:v>
                </c:pt>
                <c:pt idx="8876" formatCode="m/d/yyyy\ h:mm">
                  <c:v>39943.374999988519</c:v>
                </c:pt>
                <c:pt idx="8877" formatCode="m/d/yyyy\ h:mm">
                  <c:v>39943.416666655161</c:v>
                </c:pt>
                <c:pt idx="8878" formatCode="m/d/yyyy\ h:mm">
                  <c:v>39943.458333321847</c:v>
                </c:pt>
                <c:pt idx="8879" formatCode="m/d/yyyy\ h:mm">
                  <c:v>39943.499999988489</c:v>
                </c:pt>
                <c:pt idx="8880" formatCode="m/d/yyyy\ h:mm">
                  <c:v>39943.541666655154</c:v>
                </c:pt>
                <c:pt idx="8881" formatCode="m/d/yyyy\ h:mm">
                  <c:v>39943.583333321818</c:v>
                </c:pt>
                <c:pt idx="8882" formatCode="m/d/yyyy\ h:mm">
                  <c:v>39943.624999988482</c:v>
                </c:pt>
                <c:pt idx="8883" formatCode="m/d/yyyy\ h:mm">
                  <c:v>39943.666666655132</c:v>
                </c:pt>
                <c:pt idx="8884" formatCode="m/d/yyyy\ h:mm">
                  <c:v>39943.708333321811</c:v>
                </c:pt>
                <c:pt idx="8885" formatCode="m/d/yyyy\ h:mm">
                  <c:v>39943.749999988482</c:v>
                </c:pt>
                <c:pt idx="8886" formatCode="m/d/yyyy\ h:mm">
                  <c:v>39943.791666655117</c:v>
                </c:pt>
                <c:pt idx="8887" formatCode="m/d/yyyy\ h:mm">
                  <c:v>39943.833333321803</c:v>
                </c:pt>
                <c:pt idx="8888" formatCode="m/d/yyyy\ h:mm">
                  <c:v>39943.874999988489</c:v>
                </c:pt>
                <c:pt idx="8889" formatCode="m/d/yyyy\ h:mm">
                  <c:v>39943.916666655132</c:v>
                </c:pt>
                <c:pt idx="8890" formatCode="m/d/yyyy\ h:mm">
                  <c:v>39943.958333321811</c:v>
                </c:pt>
                <c:pt idx="8891" formatCode="m/d/yyyy\ h:mm">
                  <c:v>39943.99999998846</c:v>
                </c:pt>
                <c:pt idx="8892" formatCode="m/d/yyyy\ h:mm">
                  <c:v>39944.041666655125</c:v>
                </c:pt>
                <c:pt idx="8893" formatCode="m/d/yyyy\ h:mm">
                  <c:v>39944.083333321789</c:v>
                </c:pt>
                <c:pt idx="8894" formatCode="m/d/yyyy\ h:mm">
                  <c:v>39944.124999988453</c:v>
                </c:pt>
                <c:pt idx="8895" formatCode="m/d/yyyy\ h:mm">
                  <c:v>39944.166666655103</c:v>
                </c:pt>
                <c:pt idx="8896" formatCode="m/d/yyyy\ h:mm">
                  <c:v>39944.208333321782</c:v>
                </c:pt>
                <c:pt idx="8897" formatCode="m/d/yyyy\ h:mm">
                  <c:v>39944.249999988446</c:v>
                </c:pt>
                <c:pt idx="8898" formatCode="m/d/yyyy\ h:mm">
                  <c:v>39944.291666655081</c:v>
                </c:pt>
                <c:pt idx="8899" formatCode="m/d/yyyy\ h:mm">
                  <c:v>39944.333333321782</c:v>
                </c:pt>
                <c:pt idx="8900" formatCode="m/d/yyyy\ h:mm">
                  <c:v>39944.374999988453</c:v>
                </c:pt>
                <c:pt idx="8901" formatCode="m/d/yyyy\ h:mm">
                  <c:v>39944.416666655103</c:v>
                </c:pt>
                <c:pt idx="8902" formatCode="m/d/yyyy\ h:mm">
                  <c:v>39944.458333321789</c:v>
                </c:pt>
                <c:pt idx="8903" formatCode="m/d/yyyy\ h:mm">
                  <c:v>39944.499999988431</c:v>
                </c:pt>
                <c:pt idx="8904" formatCode="m/d/yyyy\ h:mm">
                  <c:v>39944.541666655081</c:v>
                </c:pt>
                <c:pt idx="8905" formatCode="m/d/yyyy\ h:mm">
                  <c:v>39944.58333332176</c:v>
                </c:pt>
                <c:pt idx="8906" formatCode="m/d/yyyy\ h:mm">
                  <c:v>39944.624999988431</c:v>
                </c:pt>
                <c:pt idx="8907" formatCode="m/d/yyyy\ h:mm">
                  <c:v>39944.666666655074</c:v>
                </c:pt>
                <c:pt idx="8908" formatCode="m/d/yyyy\ h:mm">
                  <c:v>39944.708333321752</c:v>
                </c:pt>
                <c:pt idx="8909" formatCode="m/d/yyyy\ h:mm">
                  <c:v>39944.749999988417</c:v>
                </c:pt>
                <c:pt idx="8910" formatCode="m/d/yyyy\ h:mm">
                  <c:v>39944.791666655052</c:v>
                </c:pt>
                <c:pt idx="8911" formatCode="m/d/yyyy\ h:mm">
                  <c:v>39944.833333321745</c:v>
                </c:pt>
                <c:pt idx="8912" formatCode="m/d/yyyy\ h:mm">
                  <c:v>39944.874999988424</c:v>
                </c:pt>
                <c:pt idx="8913" formatCode="m/d/yyyy\ h:mm">
                  <c:v>39944.916666655081</c:v>
                </c:pt>
                <c:pt idx="8914" formatCode="m/d/yyyy\ h:mm">
                  <c:v>39944.958333321752</c:v>
                </c:pt>
                <c:pt idx="8915" formatCode="m/d/yyyy\ h:mm">
                  <c:v>39944.999999988402</c:v>
                </c:pt>
                <c:pt idx="8916" formatCode="m/d/yyyy\ h:mm">
                  <c:v>39945.041666655052</c:v>
                </c:pt>
                <c:pt idx="8917" formatCode="m/d/yyyy\ h:mm">
                  <c:v>39945.083333321731</c:v>
                </c:pt>
                <c:pt idx="8918" formatCode="m/d/yyyy\ h:mm">
                  <c:v>39945.124999988395</c:v>
                </c:pt>
                <c:pt idx="8919" formatCode="m/d/yyyy\ h:mm">
                  <c:v>39945.166666655045</c:v>
                </c:pt>
                <c:pt idx="8920" formatCode="m/d/yyyy\ h:mm">
                  <c:v>39945.208333321723</c:v>
                </c:pt>
                <c:pt idx="8921" formatCode="m/d/yyyy\ h:mm">
                  <c:v>39945.249999988388</c:v>
                </c:pt>
                <c:pt idx="8922" formatCode="m/d/yyyy\ h:mm">
                  <c:v>39945.291666655023</c:v>
                </c:pt>
                <c:pt idx="8923" formatCode="m/d/yyyy\ h:mm">
                  <c:v>39945.333333321716</c:v>
                </c:pt>
                <c:pt idx="8924" formatCode="m/d/yyyy\ h:mm">
                  <c:v>39945.374999988395</c:v>
                </c:pt>
                <c:pt idx="8925" formatCode="m/d/yyyy\ h:mm">
                  <c:v>39945.416666655045</c:v>
                </c:pt>
                <c:pt idx="8926" formatCode="m/d/yyyy\ h:mm">
                  <c:v>39945.458333321723</c:v>
                </c:pt>
                <c:pt idx="8927" formatCode="m/d/yyyy\ h:mm">
                  <c:v>39945.499999988373</c:v>
                </c:pt>
                <c:pt idx="8928" formatCode="m/d/yyyy\ h:mm">
                  <c:v>39945.541666655023</c:v>
                </c:pt>
                <c:pt idx="8929" formatCode="m/d/yyyy\ h:mm">
                  <c:v>39945.583333321702</c:v>
                </c:pt>
                <c:pt idx="8930" formatCode="m/d/yyyy\ h:mm">
                  <c:v>39945.624999988366</c:v>
                </c:pt>
                <c:pt idx="8931" formatCode="m/d/yyyy\ h:mm">
                  <c:v>39945.666666655015</c:v>
                </c:pt>
                <c:pt idx="8932" formatCode="m/d/yyyy\ h:mm">
                  <c:v>39945.708333321694</c:v>
                </c:pt>
                <c:pt idx="8933" formatCode="m/d/yyyy\ h:mm">
                  <c:v>39945.749999988358</c:v>
                </c:pt>
                <c:pt idx="8934" formatCode="m/d/yyyy\ h:mm">
                  <c:v>39945.791666654994</c:v>
                </c:pt>
                <c:pt idx="8935" formatCode="m/d/yyyy\ h:mm">
                  <c:v>39945.833333321687</c:v>
                </c:pt>
                <c:pt idx="8936" formatCode="m/d/yyyy\ h:mm">
                  <c:v>39945.874999988366</c:v>
                </c:pt>
                <c:pt idx="8937" formatCode="m/d/yyyy\ h:mm">
                  <c:v>39945.916666655015</c:v>
                </c:pt>
                <c:pt idx="8938" formatCode="m/d/yyyy\ h:mm">
                  <c:v>39945.958333321694</c:v>
                </c:pt>
                <c:pt idx="8939" formatCode="m/d/yyyy\ h:mm">
                  <c:v>39945.999999988344</c:v>
                </c:pt>
                <c:pt idx="8940" formatCode="m/d/yyyy\ h:mm">
                  <c:v>39946.041666654994</c:v>
                </c:pt>
                <c:pt idx="8941" formatCode="m/d/yyyy\ h:mm">
                  <c:v>39946.083333321672</c:v>
                </c:pt>
                <c:pt idx="8942" formatCode="m/d/yyyy\ h:mm">
                  <c:v>39946.124999988337</c:v>
                </c:pt>
                <c:pt idx="8943" formatCode="m/d/yyyy\ h:mm">
                  <c:v>39946.166666654994</c:v>
                </c:pt>
                <c:pt idx="8944" formatCode="m/d/yyyy\ h:mm">
                  <c:v>39946.208333321665</c:v>
                </c:pt>
                <c:pt idx="8945" formatCode="m/d/yyyy\ h:mm">
                  <c:v>39946.249999988329</c:v>
                </c:pt>
                <c:pt idx="8946" formatCode="m/d/yyyy\ h:mm">
                  <c:v>39946.291666654979</c:v>
                </c:pt>
                <c:pt idx="8947" formatCode="m/d/yyyy\ h:mm">
                  <c:v>39946.333333321658</c:v>
                </c:pt>
                <c:pt idx="8948" formatCode="m/d/yyyy\ h:mm">
                  <c:v>39946.374999988337</c:v>
                </c:pt>
                <c:pt idx="8949" formatCode="m/d/yyyy\ h:mm">
                  <c:v>39946.416666655001</c:v>
                </c:pt>
                <c:pt idx="8950" formatCode="m/d/yyyy\ h:mm">
                  <c:v>39946.458333321665</c:v>
                </c:pt>
                <c:pt idx="8951" formatCode="m/d/yyyy\ h:mm">
                  <c:v>39946.499999988315</c:v>
                </c:pt>
                <c:pt idx="8952" formatCode="m/d/yyyy\ h:mm">
                  <c:v>39946.541666654979</c:v>
                </c:pt>
                <c:pt idx="8953" formatCode="m/d/yyyy\ h:mm">
                  <c:v>39946.583333321636</c:v>
                </c:pt>
                <c:pt idx="8954" formatCode="m/d/yyyy\ h:mm">
                  <c:v>39946.624999988308</c:v>
                </c:pt>
                <c:pt idx="8955" formatCode="m/d/yyyy\ h:mm">
                  <c:v>39946.666666654972</c:v>
                </c:pt>
                <c:pt idx="8956" formatCode="m/d/yyyy\ h:mm">
                  <c:v>39946.708333321636</c:v>
                </c:pt>
                <c:pt idx="8957" formatCode="m/d/yyyy\ h:mm">
                  <c:v>39946.7499999883</c:v>
                </c:pt>
                <c:pt idx="8958" formatCode="m/d/yyyy\ h:mm">
                  <c:v>39946.79166665495</c:v>
                </c:pt>
                <c:pt idx="8959" formatCode="m/d/yyyy\ h:mm">
                  <c:v>39946.833333321629</c:v>
                </c:pt>
                <c:pt idx="8960" formatCode="m/d/yyyy\ h:mm">
                  <c:v>39946.874999988293</c:v>
                </c:pt>
                <c:pt idx="8961" formatCode="m/d/yyyy\ h:mm">
                  <c:v>39946.916666654972</c:v>
                </c:pt>
                <c:pt idx="8962" formatCode="m/d/yyyy\ h:mm">
                  <c:v>39946.958333321636</c:v>
                </c:pt>
                <c:pt idx="8963" formatCode="m/d/yyyy\ h:mm">
                  <c:v>39946.999999988286</c:v>
                </c:pt>
                <c:pt idx="8964" formatCode="m/d/yyyy\ h:mm">
                  <c:v>39947.04166665495</c:v>
                </c:pt>
                <c:pt idx="8965" formatCode="m/d/yyyy\ h:mm">
                  <c:v>39947.083333321614</c:v>
                </c:pt>
                <c:pt idx="8966" formatCode="m/d/yyyy\ h:mm">
                  <c:v>39947.124999988278</c:v>
                </c:pt>
                <c:pt idx="8967" formatCode="m/d/yyyy\ h:mm">
                  <c:v>39947.166666654935</c:v>
                </c:pt>
                <c:pt idx="8968" formatCode="m/d/yyyy\ h:mm">
                  <c:v>39947.208333321607</c:v>
                </c:pt>
                <c:pt idx="8969" formatCode="m/d/yyyy\ h:mm">
                  <c:v>39947.249999988271</c:v>
                </c:pt>
                <c:pt idx="8970" formatCode="m/d/yyyy\ h:mm">
                  <c:v>39947.291666654921</c:v>
                </c:pt>
                <c:pt idx="8971" formatCode="m/d/yyyy\ h:mm">
                  <c:v>39947.3333333216</c:v>
                </c:pt>
                <c:pt idx="8972" formatCode="m/d/yyyy\ h:mm">
                  <c:v>39947.374999988278</c:v>
                </c:pt>
                <c:pt idx="8973" formatCode="m/d/yyyy\ h:mm">
                  <c:v>39947.416666654943</c:v>
                </c:pt>
                <c:pt idx="8974" formatCode="m/d/yyyy\ h:mm">
                  <c:v>39947.458333321607</c:v>
                </c:pt>
                <c:pt idx="8975" formatCode="m/d/yyyy\ h:mm">
                  <c:v>39947.499999988257</c:v>
                </c:pt>
                <c:pt idx="8976" formatCode="m/d/yyyy\ h:mm">
                  <c:v>39947.541666654921</c:v>
                </c:pt>
                <c:pt idx="8977" formatCode="m/d/yyyy\ h:mm">
                  <c:v>39947.583333321592</c:v>
                </c:pt>
                <c:pt idx="8978" formatCode="m/d/yyyy\ h:mm">
                  <c:v>39947.624999988235</c:v>
                </c:pt>
                <c:pt idx="8979" formatCode="m/d/yyyy\ h:mm">
                  <c:v>39947.666666654914</c:v>
                </c:pt>
                <c:pt idx="8980" formatCode="m/d/yyyy\ h:mm">
                  <c:v>39947.708333321592</c:v>
                </c:pt>
                <c:pt idx="8981" formatCode="m/d/yyyy\ h:mm">
                  <c:v>39947.749999988235</c:v>
                </c:pt>
                <c:pt idx="8982" formatCode="m/d/yyyy\ h:mm">
                  <c:v>39947.791666654884</c:v>
                </c:pt>
                <c:pt idx="8983" formatCode="m/d/yyyy\ h:mm">
                  <c:v>39947.833333321585</c:v>
                </c:pt>
                <c:pt idx="8984" formatCode="m/d/yyyy\ h:mm">
                  <c:v>39947.874999988242</c:v>
                </c:pt>
                <c:pt idx="8985" formatCode="m/d/yyyy\ h:mm">
                  <c:v>39947.916666654899</c:v>
                </c:pt>
                <c:pt idx="8986" formatCode="m/d/yyyy\ h:mm">
                  <c:v>39947.958333321585</c:v>
                </c:pt>
                <c:pt idx="8987" formatCode="m/d/yyyy\ h:mm">
                  <c:v>39947.999999988228</c:v>
                </c:pt>
                <c:pt idx="8988" formatCode="m/d/yyyy\ h:mm">
                  <c:v>39948.041666654884</c:v>
                </c:pt>
                <c:pt idx="8989" formatCode="m/d/yyyy\ h:mm">
                  <c:v>39948.083333321563</c:v>
                </c:pt>
                <c:pt idx="8990" formatCode="m/d/yyyy\ h:mm">
                  <c:v>39948.12499998822</c:v>
                </c:pt>
                <c:pt idx="8991" formatCode="m/d/yyyy\ h:mm">
                  <c:v>39948.166666654884</c:v>
                </c:pt>
                <c:pt idx="8992" formatCode="m/d/yyyy\ h:mm">
                  <c:v>39948.208333321549</c:v>
                </c:pt>
                <c:pt idx="8993" formatCode="m/d/yyyy\ h:mm">
                  <c:v>39948.249999988206</c:v>
                </c:pt>
                <c:pt idx="8994" formatCode="m/d/yyyy\ h:mm">
                  <c:v>39948.291666654863</c:v>
                </c:pt>
                <c:pt idx="8995" formatCode="m/d/yyyy\ h:mm">
                  <c:v>39948.333333321541</c:v>
                </c:pt>
                <c:pt idx="8996" formatCode="m/d/yyyy\ h:mm">
                  <c:v>39948.374999988213</c:v>
                </c:pt>
                <c:pt idx="8997" formatCode="m/d/yyyy\ h:mm">
                  <c:v>39948.416666654884</c:v>
                </c:pt>
                <c:pt idx="8998" formatCode="m/d/yyyy\ h:mm">
                  <c:v>39948.458333321556</c:v>
                </c:pt>
                <c:pt idx="8999" formatCode="m/d/yyyy\ h:mm">
                  <c:v>39948.499999988198</c:v>
                </c:pt>
                <c:pt idx="9000" formatCode="m/d/yyyy\ h:mm">
                  <c:v>39948.541666654855</c:v>
                </c:pt>
                <c:pt idx="9001" formatCode="m/d/yyyy\ h:mm">
                  <c:v>39948.583333321541</c:v>
                </c:pt>
                <c:pt idx="9002" formatCode="m/d/yyyy\ h:mm">
                  <c:v>39948.624999988191</c:v>
                </c:pt>
                <c:pt idx="9003" formatCode="m/d/yyyy\ h:mm">
                  <c:v>39948.666666654855</c:v>
                </c:pt>
                <c:pt idx="9004" formatCode="m/d/yyyy\ h:mm">
                  <c:v>39948.708333321534</c:v>
                </c:pt>
                <c:pt idx="9005" formatCode="m/d/yyyy\ h:mm">
                  <c:v>39948.749999988191</c:v>
                </c:pt>
                <c:pt idx="9006" formatCode="m/d/yyyy\ h:mm">
                  <c:v>39948.791666654826</c:v>
                </c:pt>
                <c:pt idx="9007" formatCode="m/d/yyyy\ h:mm">
                  <c:v>39948.833333321512</c:v>
                </c:pt>
                <c:pt idx="9008" formatCode="m/d/yyyy\ h:mm">
                  <c:v>39948.874999988198</c:v>
                </c:pt>
                <c:pt idx="9009" formatCode="m/d/yyyy\ h:mm">
                  <c:v>39948.916666654841</c:v>
                </c:pt>
                <c:pt idx="9010" formatCode="m/d/yyyy\ h:mm">
                  <c:v>39948.958333321534</c:v>
                </c:pt>
                <c:pt idx="9011" formatCode="m/d/yyyy\ h:mm">
                  <c:v>39948.999999988169</c:v>
                </c:pt>
                <c:pt idx="9012" formatCode="m/d/yyyy\ h:mm">
                  <c:v>39949.041666654834</c:v>
                </c:pt>
                <c:pt idx="9013" formatCode="m/d/yyyy\ h:mm">
                  <c:v>39949.083333321498</c:v>
                </c:pt>
                <c:pt idx="9014" formatCode="m/d/yyyy\ h:mm">
                  <c:v>39949.124999988162</c:v>
                </c:pt>
                <c:pt idx="9015" formatCode="m/d/yyyy\ h:mm">
                  <c:v>39949.166666654826</c:v>
                </c:pt>
                <c:pt idx="9016" formatCode="m/d/yyyy\ h:mm">
                  <c:v>39949.20833332149</c:v>
                </c:pt>
                <c:pt idx="9017" formatCode="m/d/yyyy\ h:mm">
                  <c:v>39949.249999988162</c:v>
                </c:pt>
                <c:pt idx="9018" formatCode="m/d/yyyy\ h:mm">
                  <c:v>39949.291666654797</c:v>
                </c:pt>
                <c:pt idx="9019" formatCode="m/d/yyyy\ h:mm">
                  <c:v>39949.333333321483</c:v>
                </c:pt>
                <c:pt idx="9020" formatCode="m/d/yyyy\ h:mm">
                  <c:v>39949.374999988169</c:v>
                </c:pt>
                <c:pt idx="9021" formatCode="m/d/yyyy\ h:mm">
                  <c:v>39949.416666654812</c:v>
                </c:pt>
                <c:pt idx="9022" formatCode="m/d/yyyy\ h:mm">
                  <c:v>39949.458333321498</c:v>
                </c:pt>
                <c:pt idx="9023" formatCode="m/d/yyyy\ h:mm">
                  <c:v>39949.49999998814</c:v>
                </c:pt>
                <c:pt idx="9024" formatCode="m/d/yyyy\ h:mm">
                  <c:v>39949.541666654804</c:v>
                </c:pt>
                <c:pt idx="9025" formatCode="m/d/yyyy\ h:mm">
                  <c:v>39949.583333321469</c:v>
                </c:pt>
                <c:pt idx="9026" formatCode="m/d/yyyy\ h:mm">
                  <c:v>39949.624999988133</c:v>
                </c:pt>
                <c:pt idx="9027" formatCode="m/d/yyyy\ h:mm">
                  <c:v>39949.666666654783</c:v>
                </c:pt>
                <c:pt idx="9028" formatCode="m/d/yyyy\ h:mm">
                  <c:v>39949.708333321461</c:v>
                </c:pt>
                <c:pt idx="9029" formatCode="m/d/yyyy\ h:mm">
                  <c:v>39949.749999988133</c:v>
                </c:pt>
                <c:pt idx="9030" formatCode="m/d/yyyy\ h:mm">
                  <c:v>39949.791666654768</c:v>
                </c:pt>
                <c:pt idx="9031" formatCode="m/d/yyyy\ h:mm">
                  <c:v>39949.833333321461</c:v>
                </c:pt>
                <c:pt idx="9032" formatCode="m/d/yyyy\ h:mm">
                  <c:v>39949.87499998814</c:v>
                </c:pt>
                <c:pt idx="9033" formatCode="m/d/yyyy\ h:mm">
                  <c:v>39949.916666654783</c:v>
                </c:pt>
                <c:pt idx="9034" formatCode="m/d/yyyy\ h:mm">
                  <c:v>39949.958333321469</c:v>
                </c:pt>
                <c:pt idx="9035" formatCode="m/d/yyyy\ h:mm">
                  <c:v>39949.999999988111</c:v>
                </c:pt>
                <c:pt idx="9036" formatCode="m/d/yyyy\ h:mm">
                  <c:v>39950.041666654775</c:v>
                </c:pt>
                <c:pt idx="9037" formatCode="m/d/yyyy\ h:mm">
                  <c:v>39950.08333332144</c:v>
                </c:pt>
                <c:pt idx="9038" formatCode="m/d/yyyy\ h:mm">
                  <c:v>39950.124999988111</c:v>
                </c:pt>
                <c:pt idx="9039" formatCode="m/d/yyyy\ h:mm">
                  <c:v>39950.166666654753</c:v>
                </c:pt>
                <c:pt idx="9040" formatCode="m/d/yyyy\ h:mm">
                  <c:v>39950.208333321432</c:v>
                </c:pt>
                <c:pt idx="9041" formatCode="m/d/yyyy\ h:mm">
                  <c:v>39950.249999988097</c:v>
                </c:pt>
                <c:pt idx="9042" formatCode="m/d/yyyy\ h:mm">
                  <c:v>39950.291666654732</c:v>
                </c:pt>
                <c:pt idx="9043" formatCode="m/d/yyyy\ h:mm">
                  <c:v>39950.333333321432</c:v>
                </c:pt>
                <c:pt idx="9044" formatCode="m/d/yyyy\ h:mm">
                  <c:v>39950.374999988104</c:v>
                </c:pt>
                <c:pt idx="9045" formatCode="m/d/yyyy\ h:mm">
                  <c:v>39950.416666654753</c:v>
                </c:pt>
                <c:pt idx="9046" formatCode="m/d/yyyy\ h:mm">
                  <c:v>39950.45833332144</c:v>
                </c:pt>
                <c:pt idx="9047" formatCode="m/d/yyyy\ h:mm">
                  <c:v>39950.499999988082</c:v>
                </c:pt>
                <c:pt idx="9048" formatCode="m/d/yyyy\ h:mm">
                  <c:v>39950.541666654732</c:v>
                </c:pt>
                <c:pt idx="9049" formatCode="m/d/yyyy\ h:mm">
                  <c:v>39950.58333332141</c:v>
                </c:pt>
                <c:pt idx="9050" formatCode="m/d/yyyy\ h:mm">
                  <c:v>39950.624999988082</c:v>
                </c:pt>
                <c:pt idx="9051" formatCode="m/d/yyyy\ h:mm">
                  <c:v>39950.666666654724</c:v>
                </c:pt>
                <c:pt idx="9052" formatCode="m/d/yyyy\ h:mm">
                  <c:v>39950.708333321403</c:v>
                </c:pt>
                <c:pt idx="9053" formatCode="m/d/yyyy\ h:mm">
                  <c:v>39950.749999988067</c:v>
                </c:pt>
                <c:pt idx="9054" formatCode="m/d/yyyy\ h:mm">
                  <c:v>39950.791666654703</c:v>
                </c:pt>
                <c:pt idx="9055" formatCode="m/d/yyyy\ h:mm">
                  <c:v>39950.833333321396</c:v>
                </c:pt>
                <c:pt idx="9056" formatCode="m/d/yyyy\ h:mm">
                  <c:v>39950.874999988075</c:v>
                </c:pt>
                <c:pt idx="9057" formatCode="m/d/yyyy\ h:mm">
                  <c:v>39950.916666654732</c:v>
                </c:pt>
                <c:pt idx="9058" formatCode="m/d/yyyy\ h:mm">
                  <c:v>39950.958333321403</c:v>
                </c:pt>
                <c:pt idx="9059" formatCode="m/d/yyyy\ h:mm">
                  <c:v>39950.999999988053</c:v>
                </c:pt>
                <c:pt idx="9060" formatCode="m/d/yyyy\ h:mm">
                  <c:v>39951.041666654703</c:v>
                </c:pt>
                <c:pt idx="9061" formatCode="m/d/yyyy\ h:mm">
                  <c:v>39951.083333321381</c:v>
                </c:pt>
                <c:pt idx="9062" formatCode="m/d/yyyy\ h:mm">
                  <c:v>39951.124999988046</c:v>
                </c:pt>
                <c:pt idx="9063" formatCode="m/d/yyyy\ h:mm">
                  <c:v>39951.166666654695</c:v>
                </c:pt>
                <c:pt idx="9064" formatCode="m/d/yyyy\ h:mm">
                  <c:v>39951.208333321381</c:v>
                </c:pt>
                <c:pt idx="9065" formatCode="m/d/yyyy\ h:mm">
                  <c:v>39951.249999988038</c:v>
                </c:pt>
                <c:pt idx="9066" formatCode="m/d/yyyy\ h:mm">
                  <c:v>39951.291666654673</c:v>
                </c:pt>
                <c:pt idx="9067" formatCode="m/d/yyyy\ h:mm">
                  <c:v>39951.333333321367</c:v>
                </c:pt>
                <c:pt idx="9068" formatCode="m/d/yyyy\ h:mm">
                  <c:v>39951.374999988046</c:v>
                </c:pt>
                <c:pt idx="9069" formatCode="m/d/yyyy\ h:mm">
                  <c:v>39951.416666654695</c:v>
                </c:pt>
                <c:pt idx="9070" formatCode="m/d/yyyy\ h:mm">
                  <c:v>39951.458333321374</c:v>
                </c:pt>
                <c:pt idx="9071" formatCode="m/d/yyyy\ h:mm">
                  <c:v>39951.499999988031</c:v>
                </c:pt>
                <c:pt idx="9072" formatCode="m/d/yyyy\ h:mm">
                  <c:v>39951.541666654673</c:v>
                </c:pt>
                <c:pt idx="9073" formatCode="m/d/yyyy\ h:mm">
                  <c:v>39951.583333321352</c:v>
                </c:pt>
                <c:pt idx="9074" formatCode="m/d/yyyy\ h:mm">
                  <c:v>39951.624999988016</c:v>
                </c:pt>
                <c:pt idx="9075" formatCode="m/d/yyyy\ h:mm">
                  <c:v>39951.666666654666</c:v>
                </c:pt>
                <c:pt idx="9076" formatCode="m/d/yyyy\ h:mm">
                  <c:v>39951.708333321345</c:v>
                </c:pt>
                <c:pt idx="9077" formatCode="m/d/yyyy\ h:mm">
                  <c:v>39951.749999988009</c:v>
                </c:pt>
                <c:pt idx="9078" formatCode="m/d/yyyy\ h:mm">
                  <c:v>39951.791666654644</c:v>
                </c:pt>
                <c:pt idx="9079" formatCode="m/d/yyyy\ h:mm">
                  <c:v>39951.833333321338</c:v>
                </c:pt>
                <c:pt idx="9080" formatCode="m/d/yyyy\ h:mm">
                  <c:v>39951.874999988016</c:v>
                </c:pt>
                <c:pt idx="9081" formatCode="m/d/yyyy\ h:mm">
                  <c:v>39951.916666654666</c:v>
                </c:pt>
                <c:pt idx="9082" formatCode="m/d/yyyy\ h:mm">
                  <c:v>39951.958333321345</c:v>
                </c:pt>
                <c:pt idx="9083" formatCode="m/d/yyyy\ h:mm">
                  <c:v>39951.999999987995</c:v>
                </c:pt>
                <c:pt idx="9084" formatCode="m/d/yyyy\ h:mm">
                  <c:v>39952.041666654644</c:v>
                </c:pt>
                <c:pt idx="9085" formatCode="m/d/yyyy\ h:mm">
                  <c:v>39952.083333321323</c:v>
                </c:pt>
                <c:pt idx="9086" formatCode="m/d/yyyy\ h:mm">
                  <c:v>39952.124999987987</c:v>
                </c:pt>
                <c:pt idx="9087" formatCode="m/d/yyyy\ h:mm">
                  <c:v>39952.166666654637</c:v>
                </c:pt>
                <c:pt idx="9088" formatCode="m/d/yyyy\ h:mm">
                  <c:v>39952.208333321316</c:v>
                </c:pt>
                <c:pt idx="9089" formatCode="m/d/yyyy\ h:mm">
                  <c:v>39952.24999998798</c:v>
                </c:pt>
                <c:pt idx="9090" formatCode="m/d/yyyy\ h:mm">
                  <c:v>39952.291666654615</c:v>
                </c:pt>
                <c:pt idx="9091" formatCode="m/d/yyyy\ h:mm">
                  <c:v>39952.333333321309</c:v>
                </c:pt>
                <c:pt idx="9092" formatCode="m/d/yyyy\ h:mm">
                  <c:v>39952.374999987987</c:v>
                </c:pt>
                <c:pt idx="9093" formatCode="m/d/yyyy\ h:mm">
                  <c:v>39952.416666654637</c:v>
                </c:pt>
                <c:pt idx="9094" formatCode="m/d/yyyy\ h:mm">
                  <c:v>39952.458333321316</c:v>
                </c:pt>
                <c:pt idx="9095" formatCode="m/d/yyyy\ h:mm">
                  <c:v>39952.499999987966</c:v>
                </c:pt>
                <c:pt idx="9096" formatCode="m/d/yyyy\ h:mm">
                  <c:v>39952.541666654615</c:v>
                </c:pt>
                <c:pt idx="9097" formatCode="m/d/yyyy\ h:mm">
                  <c:v>39952.583333321294</c:v>
                </c:pt>
                <c:pt idx="9098" formatCode="m/d/yyyy\ h:mm">
                  <c:v>39952.624999987958</c:v>
                </c:pt>
                <c:pt idx="9099" formatCode="m/d/yyyy\ h:mm">
                  <c:v>39952.666666654608</c:v>
                </c:pt>
                <c:pt idx="9100" formatCode="m/d/yyyy\ h:mm">
                  <c:v>39952.708333321287</c:v>
                </c:pt>
                <c:pt idx="9101" formatCode="m/d/yyyy\ h:mm">
                  <c:v>39952.749999987951</c:v>
                </c:pt>
                <c:pt idx="9102" formatCode="m/d/yyyy\ h:mm">
                  <c:v>39952.791666654586</c:v>
                </c:pt>
                <c:pt idx="9103" formatCode="m/d/yyyy\ h:mm">
                  <c:v>39952.833333321279</c:v>
                </c:pt>
                <c:pt idx="9104" formatCode="m/d/yyyy\ h:mm">
                  <c:v>39952.874999987958</c:v>
                </c:pt>
                <c:pt idx="9105" formatCode="m/d/yyyy\ h:mm">
                  <c:v>39952.916666654608</c:v>
                </c:pt>
                <c:pt idx="9106" formatCode="m/d/yyyy\ h:mm">
                  <c:v>39952.958333321287</c:v>
                </c:pt>
                <c:pt idx="9107" formatCode="m/d/yyyy\ h:mm">
                  <c:v>39952.999999987936</c:v>
                </c:pt>
                <c:pt idx="9108" formatCode="m/d/yyyy\ h:mm">
                  <c:v>39953.041666654586</c:v>
                </c:pt>
                <c:pt idx="9109" formatCode="m/d/yyyy\ h:mm">
                  <c:v>39953.083333321265</c:v>
                </c:pt>
                <c:pt idx="9110" formatCode="m/d/yyyy\ h:mm">
                  <c:v>39953.124999987929</c:v>
                </c:pt>
                <c:pt idx="9111" formatCode="m/d/yyyy\ h:mm">
                  <c:v>39953.166666654586</c:v>
                </c:pt>
                <c:pt idx="9112" formatCode="m/d/yyyy\ h:mm">
                  <c:v>39953.208333321258</c:v>
                </c:pt>
                <c:pt idx="9113" formatCode="m/d/yyyy\ h:mm">
                  <c:v>39953.249999987922</c:v>
                </c:pt>
                <c:pt idx="9114" formatCode="m/d/yyyy\ h:mm">
                  <c:v>39953.291666654572</c:v>
                </c:pt>
                <c:pt idx="9115" formatCode="m/d/yyyy\ h:mm">
                  <c:v>39953.33333332125</c:v>
                </c:pt>
                <c:pt idx="9116" formatCode="m/d/yyyy\ h:mm">
                  <c:v>39953.374999987929</c:v>
                </c:pt>
                <c:pt idx="9117" formatCode="m/d/yyyy\ h:mm">
                  <c:v>39953.416666654593</c:v>
                </c:pt>
                <c:pt idx="9118" formatCode="m/d/yyyy\ h:mm">
                  <c:v>39953.458333321243</c:v>
                </c:pt>
                <c:pt idx="9119" formatCode="m/d/yyyy\ h:mm">
                  <c:v>39953.499999987907</c:v>
                </c:pt>
                <c:pt idx="9120" formatCode="m/d/yyyy\ h:mm">
                  <c:v>39953.541666654572</c:v>
                </c:pt>
                <c:pt idx="9121" formatCode="m/d/yyyy\ h:mm">
                  <c:v>39953.583333321236</c:v>
                </c:pt>
                <c:pt idx="9122" formatCode="m/d/yyyy\ h:mm">
                  <c:v>39953.6249999879</c:v>
                </c:pt>
                <c:pt idx="9123" formatCode="m/d/yyyy\ h:mm">
                  <c:v>39953.666666654564</c:v>
                </c:pt>
                <c:pt idx="9124" formatCode="m/d/yyyy\ h:mm">
                  <c:v>39953.708333321229</c:v>
                </c:pt>
                <c:pt idx="9125" formatCode="m/d/yyyy\ h:mm">
                  <c:v>39953.749999987886</c:v>
                </c:pt>
                <c:pt idx="9126" formatCode="m/d/yyyy\ h:mm">
                  <c:v>39953.791666654542</c:v>
                </c:pt>
                <c:pt idx="9127" formatCode="m/d/yyyy\ h:mm">
                  <c:v>39953.833333321221</c:v>
                </c:pt>
                <c:pt idx="9128" formatCode="m/d/yyyy\ h:mm">
                  <c:v>39953.874999987893</c:v>
                </c:pt>
                <c:pt idx="9129" formatCode="m/d/yyyy\ h:mm">
                  <c:v>39953.916666654564</c:v>
                </c:pt>
                <c:pt idx="9130" formatCode="m/d/yyyy\ h:mm">
                  <c:v>39953.958333321229</c:v>
                </c:pt>
                <c:pt idx="9131" formatCode="m/d/yyyy\ h:mm">
                  <c:v>39953.999999987878</c:v>
                </c:pt>
                <c:pt idx="9132" formatCode="m/d/yyyy\ h:mm">
                  <c:v>39954.041666654535</c:v>
                </c:pt>
                <c:pt idx="9133" formatCode="m/d/yyyy\ h:mm">
                  <c:v>39954.083333321207</c:v>
                </c:pt>
                <c:pt idx="9134" formatCode="m/d/yyyy\ h:mm">
                  <c:v>39954.124999987871</c:v>
                </c:pt>
                <c:pt idx="9135" formatCode="m/d/yyyy\ h:mm">
                  <c:v>39954.166666654535</c:v>
                </c:pt>
                <c:pt idx="9136" formatCode="m/d/yyyy\ h:mm">
                  <c:v>39954.208333321199</c:v>
                </c:pt>
                <c:pt idx="9137" formatCode="m/d/yyyy\ h:mm">
                  <c:v>39954.249999987864</c:v>
                </c:pt>
                <c:pt idx="9138" formatCode="m/d/yyyy\ h:mm">
                  <c:v>39954.291666654513</c:v>
                </c:pt>
                <c:pt idx="9139" formatCode="m/d/yyyy\ h:mm">
                  <c:v>39954.333333321192</c:v>
                </c:pt>
                <c:pt idx="9140" formatCode="m/d/yyyy\ h:mm">
                  <c:v>39954.374999987871</c:v>
                </c:pt>
                <c:pt idx="9141" formatCode="m/d/yyyy\ h:mm">
                  <c:v>39954.416666654535</c:v>
                </c:pt>
                <c:pt idx="9142" formatCode="m/d/yyyy\ h:mm">
                  <c:v>39954.458333321207</c:v>
                </c:pt>
                <c:pt idx="9143" formatCode="m/d/yyyy\ h:mm">
                  <c:v>39954.499999987835</c:v>
                </c:pt>
                <c:pt idx="9144" formatCode="m/d/yyyy\ h:mm">
                  <c:v>39954.541666654506</c:v>
                </c:pt>
                <c:pt idx="9145" formatCode="m/d/yyyy\ h:mm">
                  <c:v>39954.583333321192</c:v>
                </c:pt>
                <c:pt idx="9146" formatCode="m/d/yyyy\ h:mm">
                  <c:v>39954.624999987835</c:v>
                </c:pt>
                <c:pt idx="9147" formatCode="m/d/yyyy\ h:mm">
                  <c:v>39954.666666654506</c:v>
                </c:pt>
                <c:pt idx="9148" formatCode="m/d/yyyy\ h:mm">
                  <c:v>39954.708333321185</c:v>
                </c:pt>
                <c:pt idx="9149" formatCode="m/d/yyyy\ h:mm">
                  <c:v>39954.749999987835</c:v>
                </c:pt>
                <c:pt idx="9150" formatCode="m/d/yyyy\ h:mm">
                  <c:v>39954.791666654477</c:v>
                </c:pt>
                <c:pt idx="9151" formatCode="m/d/yyyy\ h:mm">
                  <c:v>39954.833333321163</c:v>
                </c:pt>
                <c:pt idx="9152" formatCode="m/d/yyyy\ h:mm">
                  <c:v>39954.874999987842</c:v>
                </c:pt>
                <c:pt idx="9153" formatCode="m/d/yyyy\ h:mm">
                  <c:v>39954.916666654492</c:v>
                </c:pt>
                <c:pt idx="9154" formatCode="m/d/yyyy\ h:mm">
                  <c:v>39954.958333321185</c:v>
                </c:pt>
                <c:pt idx="9155" formatCode="m/d/yyyy\ h:mm">
                  <c:v>39954.99999998782</c:v>
                </c:pt>
                <c:pt idx="9156" formatCode="m/d/yyyy\ h:mm">
                  <c:v>39955.041666654484</c:v>
                </c:pt>
                <c:pt idx="9157" formatCode="m/d/yyyy\ h:mm">
                  <c:v>39955.083333321149</c:v>
                </c:pt>
                <c:pt idx="9158" formatCode="m/d/yyyy\ h:mm">
                  <c:v>39955.124999987805</c:v>
                </c:pt>
                <c:pt idx="9159" formatCode="m/d/yyyy\ h:mm">
                  <c:v>39955.166666654477</c:v>
                </c:pt>
                <c:pt idx="9160" formatCode="m/d/yyyy\ h:mm">
                  <c:v>39955.208333321141</c:v>
                </c:pt>
                <c:pt idx="9161" formatCode="m/d/yyyy\ h:mm">
                  <c:v>39955.249999987805</c:v>
                </c:pt>
                <c:pt idx="9162" formatCode="m/d/yyyy\ h:mm">
                  <c:v>39955.291666654448</c:v>
                </c:pt>
                <c:pt idx="9163" formatCode="m/d/yyyy\ h:mm">
                  <c:v>39955.333333321141</c:v>
                </c:pt>
                <c:pt idx="9164" formatCode="m/d/yyyy\ h:mm">
                  <c:v>39955.374999987798</c:v>
                </c:pt>
                <c:pt idx="9165" formatCode="m/d/yyyy\ h:mm">
                  <c:v>39955.416666654462</c:v>
                </c:pt>
                <c:pt idx="9166" formatCode="m/d/yyyy\ h:mm">
                  <c:v>39955.458333321149</c:v>
                </c:pt>
                <c:pt idx="9167" formatCode="m/d/yyyy\ h:mm">
                  <c:v>39955.499999987784</c:v>
                </c:pt>
                <c:pt idx="9168" formatCode="m/d/yyyy\ h:mm">
                  <c:v>39955.541666654455</c:v>
                </c:pt>
                <c:pt idx="9169" formatCode="m/d/yyyy\ h:mm">
                  <c:v>39955.583333321119</c:v>
                </c:pt>
                <c:pt idx="9170" formatCode="m/d/yyyy\ h:mm">
                  <c:v>39955.624999987784</c:v>
                </c:pt>
                <c:pt idx="9171" formatCode="m/d/yyyy\ h:mm">
                  <c:v>39955.666666654433</c:v>
                </c:pt>
                <c:pt idx="9172" formatCode="m/d/yyyy\ h:mm">
                  <c:v>39955.708333321112</c:v>
                </c:pt>
                <c:pt idx="9173" formatCode="m/d/yyyy\ h:mm">
                  <c:v>39955.749999987776</c:v>
                </c:pt>
                <c:pt idx="9174" formatCode="m/d/yyyy\ h:mm">
                  <c:v>39955.791666654419</c:v>
                </c:pt>
                <c:pt idx="9175" formatCode="m/d/yyyy\ h:mm">
                  <c:v>39955.833333321112</c:v>
                </c:pt>
                <c:pt idx="9176" formatCode="m/d/yyyy\ h:mm">
                  <c:v>39955.874999987769</c:v>
                </c:pt>
                <c:pt idx="9177" formatCode="m/d/yyyy\ h:mm">
                  <c:v>39955.916666654433</c:v>
                </c:pt>
                <c:pt idx="9178" formatCode="m/d/yyyy\ h:mm">
                  <c:v>39955.958333321119</c:v>
                </c:pt>
                <c:pt idx="9179" formatCode="m/d/yyyy\ h:mm">
                  <c:v>39955.999999987755</c:v>
                </c:pt>
                <c:pt idx="9180" formatCode="m/d/yyyy\ h:mm">
                  <c:v>39956.041666654426</c:v>
                </c:pt>
                <c:pt idx="9181" formatCode="m/d/yyyy\ h:mm">
                  <c:v>39956.08333332109</c:v>
                </c:pt>
                <c:pt idx="9182" formatCode="m/d/yyyy\ h:mm">
                  <c:v>39956.124999987755</c:v>
                </c:pt>
                <c:pt idx="9183" formatCode="m/d/yyyy\ h:mm">
                  <c:v>39956.166666654404</c:v>
                </c:pt>
                <c:pt idx="9184" formatCode="m/d/yyyy\ h:mm">
                  <c:v>39956.208333321083</c:v>
                </c:pt>
                <c:pt idx="9185" formatCode="m/d/yyyy\ h:mm">
                  <c:v>39956.249999987733</c:v>
                </c:pt>
                <c:pt idx="9186" formatCode="m/d/yyyy\ h:mm">
                  <c:v>39956.291666654382</c:v>
                </c:pt>
                <c:pt idx="9187" formatCode="m/d/yyyy\ h:mm">
                  <c:v>39956.333333321083</c:v>
                </c:pt>
                <c:pt idx="9188" formatCode="m/d/yyyy\ h:mm">
                  <c:v>39956.37499998774</c:v>
                </c:pt>
                <c:pt idx="9189" formatCode="m/d/yyyy\ h:mm">
                  <c:v>39956.416666654412</c:v>
                </c:pt>
                <c:pt idx="9190" formatCode="m/d/yyyy\ h:mm">
                  <c:v>39956.45833332109</c:v>
                </c:pt>
                <c:pt idx="9191" formatCode="m/d/yyyy\ h:mm">
                  <c:v>39956.499999987725</c:v>
                </c:pt>
                <c:pt idx="9192" formatCode="m/d/yyyy\ h:mm">
                  <c:v>39956.541666654382</c:v>
                </c:pt>
                <c:pt idx="9193" formatCode="m/d/yyyy\ h:mm">
                  <c:v>39956.583333321061</c:v>
                </c:pt>
                <c:pt idx="9194" formatCode="m/d/yyyy\ h:mm">
                  <c:v>39956.624999987725</c:v>
                </c:pt>
                <c:pt idx="9195" formatCode="m/d/yyyy\ h:mm">
                  <c:v>39956.666666654375</c:v>
                </c:pt>
                <c:pt idx="9196" formatCode="m/d/yyyy\ h:mm">
                  <c:v>39956.708333321061</c:v>
                </c:pt>
                <c:pt idx="9197" formatCode="m/d/yyyy\ h:mm">
                  <c:v>39956.749999987704</c:v>
                </c:pt>
                <c:pt idx="9198" formatCode="m/d/yyyy\ h:mm">
                  <c:v>39956.791666654353</c:v>
                </c:pt>
                <c:pt idx="9199" formatCode="m/d/yyyy\ h:mm">
                  <c:v>39956.833333321047</c:v>
                </c:pt>
                <c:pt idx="9200" formatCode="m/d/yyyy\ h:mm">
                  <c:v>39956.874999987711</c:v>
                </c:pt>
                <c:pt idx="9201" formatCode="m/d/yyyy\ h:mm">
                  <c:v>39956.916666654382</c:v>
                </c:pt>
                <c:pt idx="9202" formatCode="m/d/yyyy\ h:mm">
                  <c:v>39956.958333321054</c:v>
                </c:pt>
                <c:pt idx="9203" formatCode="m/d/yyyy\ h:mm">
                  <c:v>39956.999999987704</c:v>
                </c:pt>
                <c:pt idx="9204" formatCode="m/d/yyyy\ h:mm">
                  <c:v>39957.041666654353</c:v>
                </c:pt>
                <c:pt idx="9205" formatCode="m/d/yyyy\ h:mm">
                  <c:v>39957.083333321032</c:v>
                </c:pt>
                <c:pt idx="9206" formatCode="m/d/yyyy\ h:mm">
                  <c:v>39957.124999987682</c:v>
                </c:pt>
                <c:pt idx="9207" formatCode="m/d/yyyy\ h:mm">
                  <c:v>39957.166666654346</c:v>
                </c:pt>
                <c:pt idx="9208" formatCode="m/d/yyyy\ h:mm">
                  <c:v>39957.208333321032</c:v>
                </c:pt>
                <c:pt idx="9209" formatCode="m/d/yyyy\ h:mm">
                  <c:v>39957.249999987675</c:v>
                </c:pt>
                <c:pt idx="9210" formatCode="m/d/yyyy\ h:mm">
                  <c:v>39957.291666654324</c:v>
                </c:pt>
                <c:pt idx="9211" formatCode="m/d/yyyy\ h:mm">
                  <c:v>39957.333333321018</c:v>
                </c:pt>
                <c:pt idx="9212" formatCode="m/d/yyyy\ h:mm">
                  <c:v>39957.374999987682</c:v>
                </c:pt>
                <c:pt idx="9213" formatCode="m/d/yyyy\ h:mm">
                  <c:v>39957.416666654346</c:v>
                </c:pt>
                <c:pt idx="9214" formatCode="m/d/yyyy\ h:mm">
                  <c:v>39957.458333321025</c:v>
                </c:pt>
                <c:pt idx="9215" formatCode="m/d/yyyy\ h:mm">
                  <c:v>39957.499999987675</c:v>
                </c:pt>
                <c:pt idx="9216" formatCode="m/d/yyyy\ h:mm">
                  <c:v>39957.541666654324</c:v>
                </c:pt>
                <c:pt idx="9217" formatCode="m/d/yyyy\ h:mm">
                  <c:v>39957.583333321003</c:v>
                </c:pt>
                <c:pt idx="9218" formatCode="m/d/yyyy\ h:mm">
                  <c:v>39957.624999987653</c:v>
                </c:pt>
                <c:pt idx="9219" formatCode="m/d/yyyy\ h:mm">
                  <c:v>39957.666666654324</c:v>
                </c:pt>
                <c:pt idx="9220" formatCode="m/d/yyyy\ h:mm">
                  <c:v>39957.708333321003</c:v>
                </c:pt>
                <c:pt idx="9221" formatCode="m/d/yyyy\ h:mm">
                  <c:v>39957.749999987645</c:v>
                </c:pt>
                <c:pt idx="9222" formatCode="m/d/yyyy\ h:mm">
                  <c:v>39957.791666654302</c:v>
                </c:pt>
                <c:pt idx="9223" formatCode="m/d/yyyy\ h:mm">
                  <c:v>39957.833333321003</c:v>
                </c:pt>
                <c:pt idx="9224" formatCode="m/d/yyyy\ h:mm">
                  <c:v>39957.874999987653</c:v>
                </c:pt>
                <c:pt idx="9225" formatCode="m/d/yyyy\ h:mm">
                  <c:v>39957.916666654317</c:v>
                </c:pt>
                <c:pt idx="9226" formatCode="m/d/yyyy\ h:mm">
                  <c:v>39957.95833332101</c:v>
                </c:pt>
                <c:pt idx="9227" formatCode="m/d/yyyy\ h:mm">
                  <c:v>39957.999999987631</c:v>
                </c:pt>
                <c:pt idx="9228" formatCode="m/d/yyyy\ h:mm">
                  <c:v>39958.041666654295</c:v>
                </c:pt>
                <c:pt idx="9229" formatCode="m/d/yyyy\ h:mm">
                  <c:v>39958.083333320996</c:v>
                </c:pt>
                <c:pt idx="9230" formatCode="m/d/yyyy\ h:mm">
                  <c:v>39958.124999987624</c:v>
                </c:pt>
                <c:pt idx="9231" formatCode="m/d/yyyy\ h:mm">
                  <c:v>39958.166666654288</c:v>
                </c:pt>
                <c:pt idx="9232" formatCode="m/d/yyyy\ h:mm">
                  <c:v>39958.208333320988</c:v>
                </c:pt>
                <c:pt idx="9233" formatCode="m/d/yyyy\ h:mm">
                  <c:v>39958.249999987624</c:v>
                </c:pt>
                <c:pt idx="9234" formatCode="m/d/yyyy\ h:mm">
                  <c:v>39958.291666654266</c:v>
                </c:pt>
                <c:pt idx="9235" formatCode="m/d/yyyy\ h:mm">
                  <c:v>39958.333333320974</c:v>
                </c:pt>
                <c:pt idx="9236" formatCode="m/d/yyyy\ h:mm">
                  <c:v>39958.374999987631</c:v>
                </c:pt>
                <c:pt idx="9237" formatCode="m/d/yyyy\ h:mm">
                  <c:v>39958.416666654288</c:v>
                </c:pt>
                <c:pt idx="9238" formatCode="m/d/yyyy\ h:mm">
                  <c:v>39958.458333320981</c:v>
                </c:pt>
                <c:pt idx="9239" formatCode="m/d/yyyy\ h:mm">
                  <c:v>39958.499999987602</c:v>
                </c:pt>
                <c:pt idx="9240" formatCode="m/d/yyyy\ h:mm">
                  <c:v>39958.541666654266</c:v>
                </c:pt>
                <c:pt idx="9241" formatCode="m/d/yyyy\ h:mm">
                  <c:v>39958.583333320959</c:v>
                </c:pt>
                <c:pt idx="9242" formatCode="m/d/yyyy\ h:mm">
                  <c:v>39958.624999987594</c:v>
                </c:pt>
                <c:pt idx="9243" formatCode="m/d/yyyy\ h:mm">
                  <c:v>39958.666666654259</c:v>
                </c:pt>
                <c:pt idx="9244" formatCode="m/d/yyyy\ h:mm">
                  <c:v>39958.708333320952</c:v>
                </c:pt>
                <c:pt idx="9245" formatCode="m/d/yyyy\ h:mm">
                  <c:v>39958.749999987594</c:v>
                </c:pt>
                <c:pt idx="9246" formatCode="m/d/yyyy\ h:mm">
                  <c:v>39958.791666654237</c:v>
                </c:pt>
                <c:pt idx="9247" formatCode="m/d/yyyy\ h:mm">
                  <c:v>39958.833333320945</c:v>
                </c:pt>
                <c:pt idx="9248" formatCode="m/d/yyyy\ h:mm">
                  <c:v>39958.874999987602</c:v>
                </c:pt>
                <c:pt idx="9249" formatCode="m/d/yyyy\ h:mm">
                  <c:v>39958.916666654259</c:v>
                </c:pt>
                <c:pt idx="9250" formatCode="m/d/yyyy\ h:mm">
                  <c:v>39958.958333320952</c:v>
                </c:pt>
                <c:pt idx="9251" formatCode="m/d/yyyy\ h:mm">
                  <c:v>39958.999999987587</c:v>
                </c:pt>
                <c:pt idx="9252" formatCode="m/d/yyyy\ h:mm">
                  <c:v>39959.041666654237</c:v>
                </c:pt>
                <c:pt idx="9253" formatCode="m/d/yyyy\ h:mm">
                  <c:v>39959.08333332093</c:v>
                </c:pt>
                <c:pt idx="9254" formatCode="m/d/yyyy\ h:mm">
                  <c:v>39959.12499998758</c:v>
                </c:pt>
                <c:pt idx="9255" formatCode="m/d/yyyy\ h:mm">
                  <c:v>39959.16666665423</c:v>
                </c:pt>
                <c:pt idx="9256" formatCode="m/d/yyyy\ h:mm">
                  <c:v>39959.208333320923</c:v>
                </c:pt>
                <c:pt idx="9257" formatCode="m/d/yyyy\ h:mm">
                  <c:v>39959.249999987573</c:v>
                </c:pt>
                <c:pt idx="9258" formatCode="m/d/yyyy\ h:mm">
                  <c:v>39959.291666654208</c:v>
                </c:pt>
                <c:pt idx="9259" formatCode="m/d/yyyy\ h:mm">
                  <c:v>39959.333333320916</c:v>
                </c:pt>
                <c:pt idx="9260" formatCode="m/d/yyyy\ h:mm">
                  <c:v>39959.37499998758</c:v>
                </c:pt>
                <c:pt idx="9261" formatCode="m/d/yyyy\ h:mm">
                  <c:v>39959.41666665423</c:v>
                </c:pt>
                <c:pt idx="9262" formatCode="m/d/yyyy\ h:mm">
                  <c:v>39959.458333320923</c:v>
                </c:pt>
                <c:pt idx="9263" formatCode="m/d/yyyy\ h:mm">
                  <c:v>39959.499999987558</c:v>
                </c:pt>
                <c:pt idx="9264" formatCode="m/d/yyyy\ h:mm">
                  <c:v>39959.541666654208</c:v>
                </c:pt>
                <c:pt idx="9265" formatCode="m/d/yyyy\ h:mm">
                  <c:v>39959.583333320901</c:v>
                </c:pt>
                <c:pt idx="9266" formatCode="m/d/yyyy\ h:mm">
                  <c:v>39959.624999987551</c:v>
                </c:pt>
                <c:pt idx="9267" formatCode="m/d/yyyy\ h:mm">
                  <c:v>39959.666666654201</c:v>
                </c:pt>
                <c:pt idx="9268" formatCode="m/d/yyyy\ h:mm">
                  <c:v>39959.708333320894</c:v>
                </c:pt>
                <c:pt idx="9269" formatCode="m/d/yyyy\ h:mm">
                  <c:v>39959.749999987544</c:v>
                </c:pt>
                <c:pt idx="9270" formatCode="m/d/yyyy\ h:mm">
                  <c:v>39959.791666654179</c:v>
                </c:pt>
                <c:pt idx="9271" formatCode="m/d/yyyy\ h:mm">
                  <c:v>39959.833333320887</c:v>
                </c:pt>
                <c:pt idx="9272" formatCode="m/d/yyyy\ h:mm">
                  <c:v>39959.874999987551</c:v>
                </c:pt>
                <c:pt idx="9273" formatCode="m/d/yyyy\ h:mm">
                  <c:v>39959.916666654201</c:v>
                </c:pt>
                <c:pt idx="9274" formatCode="m/d/yyyy\ h:mm">
                  <c:v>39959.958333320894</c:v>
                </c:pt>
                <c:pt idx="9275" formatCode="m/d/yyyy\ h:mm">
                  <c:v>39959.999999987529</c:v>
                </c:pt>
                <c:pt idx="9276" formatCode="m/d/yyyy\ h:mm">
                  <c:v>39960.041666654186</c:v>
                </c:pt>
                <c:pt idx="9277" formatCode="m/d/yyyy\ h:mm">
                  <c:v>39960.083333320872</c:v>
                </c:pt>
                <c:pt idx="9278" formatCode="m/d/yyyy\ h:mm">
                  <c:v>39960.124999987522</c:v>
                </c:pt>
                <c:pt idx="9279" formatCode="m/d/yyyy\ h:mm">
                  <c:v>39960.166666654186</c:v>
                </c:pt>
                <c:pt idx="9280" formatCode="m/d/yyyy\ h:mm">
                  <c:v>39960.208333320865</c:v>
                </c:pt>
                <c:pt idx="9281" formatCode="m/d/yyyy\ h:mm">
                  <c:v>39960.249999987514</c:v>
                </c:pt>
                <c:pt idx="9282" formatCode="m/d/yyyy\ h:mm">
                  <c:v>39960.291666654164</c:v>
                </c:pt>
                <c:pt idx="9283" formatCode="m/d/yyyy\ h:mm">
                  <c:v>39960.333333320843</c:v>
                </c:pt>
                <c:pt idx="9284" formatCode="m/d/yyyy\ h:mm">
                  <c:v>39960.374999987522</c:v>
                </c:pt>
                <c:pt idx="9285" formatCode="m/d/yyyy\ h:mm">
                  <c:v>39960.416666654186</c:v>
                </c:pt>
                <c:pt idx="9286" formatCode="m/d/yyyy\ h:mm">
                  <c:v>39960.458333320865</c:v>
                </c:pt>
                <c:pt idx="9287" formatCode="m/d/yyyy\ h:mm">
                  <c:v>39960.4999999875</c:v>
                </c:pt>
                <c:pt idx="9288" formatCode="m/d/yyyy\ h:mm">
                  <c:v>39960.541666654164</c:v>
                </c:pt>
                <c:pt idx="9289" formatCode="m/d/yyyy\ h:mm">
                  <c:v>39960.583333320843</c:v>
                </c:pt>
                <c:pt idx="9290" formatCode="m/d/yyyy\ h:mm">
                  <c:v>39960.624999987485</c:v>
                </c:pt>
                <c:pt idx="9291" formatCode="m/d/yyyy\ h:mm">
                  <c:v>39960.666666654157</c:v>
                </c:pt>
                <c:pt idx="9292" formatCode="m/d/yyyy\ h:mm">
                  <c:v>39960.708333320836</c:v>
                </c:pt>
                <c:pt idx="9293" formatCode="m/d/yyyy\ h:mm">
                  <c:v>39960.749999987485</c:v>
                </c:pt>
                <c:pt idx="9294" formatCode="m/d/yyyy\ h:mm">
                  <c:v>39960.791666654128</c:v>
                </c:pt>
                <c:pt idx="9295" formatCode="m/d/yyyy\ h:mm">
                  <c:v>39960.833333320828</c:v>
                </c:pt>
                <c:pt idx="9296" formatCode="m/d/yyyy\ h:mm">
                  <c:v>39960.874999987493</c:v>
                </c:pt>
                <c:pt idx="9297" formatCode="m/d/yyyy\ h:mm">
                  <c:v>39960.916666654142</c:v>
                </c:pt>
                <c:pt idx="9298" formatCode="m/d/yyyy\ h:mm">
                  <c:v>39960.958333320836</c:v>
                </c:pt>
                <c:pt idx="9299" formatCode="m/d/yyyy\ h:mm">
                  <c:v>39960.999999987471</c:v>
                </c:pt>
                <c:pt idx="9300" formatCode="m/d/yyyy\ h:mm">
                  <c:v>39961.041666654135</c:v>
                </c:pt>
                <c:pt idx="9301" formatCode="m/d/yyyy\ h:mm">
                  <c:v>39961.083333320799</c:v>
                </c:pt>
                <c:pt idx="9302" formatCode="m/d/yyyy\ h:mm">
                  <c:v>39961.124999987464</c:v>
                </c:pt>
                <c:pt idx="9303" formatCode="m/d/yyyy\ h:mm">
                  <c:v>39961.166666654128</c:v>
                </c:pt>
                <c:pt idx="9304" formatCode="m/d/yyyy\ h:mm">
                  <c:v>39961.208333320792</c:v>
                </c:pt>
                <c:pt idx="9305" formatCode="m/d/yyyy\ h:mm">
                  <c:v>39961.249999987456</c:v>
                </c:pt>
                <c:pt idx="9306" formatCode="m/d/yyyy\ h:mm">
                  <c:v>39961.291666654099</c:v>
                </c:pt>
                <c:pt idx="9307" formatCode="m/d/yyyy\ h:mm">
                  <c:v>39961.333333320792</c:v>
                </c:pt>
                <c:pt idx="9308" formatCode="m/d/yyyy\ h:mm">
                  <c:v>39961.374999987449</c:v>
                </c:pt>
                <c:pt idx="9309" formatCode="m/d/yyyy\ h:mm">
                  <c:v>39961.416666654113</c:v>
                </c:pt>
                <c:pt idx="9310" formatCode="m/d/yyyy\ h:mm">
                  <c:v>39961.458333320799</c:v>
                </c:pt>
                <c:pt idx="9311" formatCode="m/d/yyyy\ h:mm">
                  <c:v>39961.499999987434</c:v>
                </c:pt>
                <c:pt idx="9312" formatCode="m/d/yyyy\ h:mm">
                  <c:v>39961.541666654106</c:v>
                </c:pt>
                <c:pt idx="9313" formatCode="m/d/yyyy\ h:mm">
                  <c:v>39961.583333320785</c:v>
                </c:pt>
                <c:pt idx="9314" formatCode="m/d/yyyy\ h:mm">
                  <c:v>39961.624999987434</c:v>
                </c:pt>
                <c:pt idx="9315" formatCode="m/d/yyyy\ h:mm">
                  <c:v>39961.666666654084</c:v>
                </c:pt>
                <c:pt idx="9316" formatCode="m/d/yyyy\ h:mm">
                  <c:v>39961.708333320763</c:v>
                </c:pt>
                <c:pt idx="9317" formatCode="m/d/yyyy\ h:mm">
                  <c:v>39961.749999987427</c:v>
                </c:pt>
                <c:pt idx="9318" formatCode="m/d/yyyy\ h:mm">
                  <c:v>39961.79166665407</c:v>
                </c:pt>
                <c:pt idx="9319" formatCode="m/d/yyyy\ h:mm">
                  <c:v>39961.833333320763</c:v>
                </c:pt>
                <c:pt idx="9320" formatCode="m/d/yyyy\ h:mm">
                  <c:v>39961.874999987434</c:v>
                </c:pt>
                <c:pt idx="9321" formatCode="m/d/yyyy\ h:mm">
                  <c:v>39961.916666654091</c:v>
                </c:pt>
                <c:pt idx="9322" formatCode="m/d/yyyy\ h:mm">
                  <c:v>39961.95833332077</c:v>
                </c:pt>
                <c:pt idx="9323" formatCode="m/d/yyyy\ h:mm">
                  <c:v>39961.999999987405</c:v>
                </c:pt>
                <c:pt idx="9324" formatCode="m/d/yyyy\ h:mm">
                  <c:v>39962.041666654077</c:v>
                </c:pt>
                <c:pt idx="9325" formatCode="m/d/yyyy\ h:mm">
                  <c:v>39962.083333320741</c:v>
                </c:pt>
                <c:pt idx="9326" formatCode="m/d/yyyy\ h:mm">
                  <c:v>39962.124999987405</c:v>
                </c:pt>
                <c:pt idx="9327" formatCode="m/d/yyyy\ h:mm">
                  <c:v>39962.16666665407</c:v>
                </c:pt>
                <c:pt idx="9328" formatCode="m/d/yyyy\ h:mm">
                  <c:v>39962.208333320741</c:v>
                </c:pt>
                <c:pt idx="9329" formatCode="m/d/yyyy\ h:mm">
                  <c:v>39962.249999987383</c:v>
                </c:pt>
                <c:pt idx="9330" formatCode="m/d/yyyy\ h:mm">
                  <c:v>39962.291666654033</c:v>
                </c:pt>
                <c:pt idx="9331" formatCode="m/d/yyyy\ h:mm">
                  <c:v>39962.333333320741</c:v>
                </c:pt>
                <c:pt idx="9332" formatCode="m/d/yyyy\ h:mm">
                  <c:v>39962.374999987391</c:v>
                </c:pt>
                <c:pt idx="9333" formatCode="m/d/yyyy\ h:mm">
                  <c:v>39962.416666654062</c:v>
                </c:pt>
                <c:pt idx="9334" formatCode="m/d/yyyy\ h:mm">
                  <c:v>39962.458333320741</c:v>
                </c:pt>
                <c:pt idx="9335" formatCode="m/d/yyyy\ h:mm">
                  <c:v>39962.499999987376</c:v>
                </c:pt>
                <c:pt idx="9336" formatCode="m/d/yyyy\ h:mm">
                  <c:v>39962.541666654033</c:v>
                </c:pt>
                <c:pt idx="9337" formatCode="m/d/yyyy\ h:mm">
                  <c:v>39962.583333320712</c:v>
                </c:pt>
                <c:pt idx="9338" formatCode="m/d/yyyy\ h:mm">
                  <c:v>39962.624999987376</c:v>
                </c:pt>
                <c:pt idx="9339" formatCode="m/d/yyyy\ h:mm">
                  <c:v>39962.666666654026</c:v>
                </c:pt>
                <c:pt idx="9340" formatCode="m/d/yyyy\ h:mm">
                  <c:v>39962.708333320712</c:v>
                </c:pt>
                <c:pt idx="9341" formatCode="m/d/yyyy\ h:mm">
                  <c:v>39962.749999987354</c:v>
                </c:pt>
                <c:pt idx="9342" formatCode="m/d/yyyy\ h:mm">
                  <c:v>39962.791666654004</c:v>
                </c:pt>
                <c:pt idx="9343" formatCode="m/d/yyyy\ h:mm">
                  <c:v>39962.833333320697</c:v>
                </c:pt>
                <c:pt idx="9344" formatCode="m/d/yyyy\ h:mm">
                  <c:v>39962.874999987362</c:v>
                </c:pt>
                <c:pt idx="9345" formatCode="m/d/yyyy\ h:mm">
                  <c:v>39962.916666654033</c:v>
                </c:pt>
                <c:pt idx="9346" formatCode="m/d/yyyy\ h:mm">
                  <c:v>39962.958333320705</c:v>
                </c:pt>
                <c:pt idx="9347" formatCode="m/d/yyyy\ h:mm">
                  <c:v>39962.999999987354</c:v>
                </c:pt>
                <c:pt idx="9348" formatCode="m/d/yyyy\ h:mm">
                  <c:v>39963.041666654004</c:v>
                </c:pt>
                <c:pt idx="9349" formatCode="m/d/yyyy\ h:mm">
                  <c:v>39963.083333320683</c:v>
                </c:pt>
                <c:pt idx="9350" formatCode="m/d/yyyy\ h:mm">
                  <c:v>39963.124999987333</c:v>
                </c:pt>
                <c:pt idx="9351" formatCode="m/d/yyyy\ h:mm">
                  <c:v>39963.166666654004</c:v>
                </c:pt>
                <c:pt idx="9352" formatCode="m/d/yyyy\ h:mm">
                  <c:v>39963.208333320683</c:v>
                </c:pt>
                <c:pt idx="9353" formatCode="m/d/yyyy\ h:mm">
                  <c:v>39963.249999987325</c:v>
                </c:pt>
                <c:pt idx="9354" formatCode="m/d/yyyy\ h:mm">
                  <c:v>39963.291666653982</c:v>
                </c:pt>
                <c:pt idx="9355" formatCode="m/d/yyyy\ h:mm">
                  <c:v>39963.333333320668</c:v>
                </c:pt>
                <c:pt idx="9356" formatCode="m/d/yyyy\ h:mm">
                  <c:v>39963.374999987333</c:v>
                </c:pt>
                <c:pt idx="9357" formatCode="m/d/yyyy\ h:mm">
                  <c:v>39963.416666653997</c:v>
                </c:pt>
                <c:pt idx="9358" formatCode="m/d/yyyy\ h:mm">
                  <c:v>39963.458333320676</c:v>
                </c:pt>
                <c:pt idx="9359" formatCode="m/d/yyyy\ h:mm">
                  <c:v>39963.499999987325</c:v>
                </c:pt>
                <c:pt idx="9360" formatCode="m/d/yyyy\ h:mm">
                  <c:v>39963.541666653975</c:v>
                </c:pt>
                <c:pt idx="9361" formatCode="m/d/yyyy\ h:mm">
                  <c:v>39963.583333320661</c:v>
                </c:pt>
                <c:pt idx="9362" formatCode="m/d/yyyy\ h:mm">
                  <c:v>39963.624999987303</c:v>
                </c:pt>
                <c:pt idx="9363" formatCode="m/d/yyyy\ h:mm">
                  <c:v>39963.666666653975</c:v>
                </c:pt>
                <c:pt idx="9364" formatCode="m/d/yyyy\ h:mm">
                  <c:v>39963.708333320646</c:v>
                </c:pt>
                <c:pt idx="9365" formatCode="m/d/yyyy\ h:mm">
                  <c:v>39963.749999987296</c:v>
                </c:pt>
                <c:pt idx="9366" formatCode="m/d/yyyy\ h:mm">
                  <c:v>39963.791666653953</c:v>
                </c:pt>
                <c:pt idx="9367" formatCode="m/d/yyyy\ h:mm">
                  <c:v>39963.833333320639</c:v>
                </c:pt>
                <c:pt idx="9368" formatCode="m/d/yyyy\ h:mm">
                  <c:v>39963.874999987303</c:v>
                </c:pt>
                <c:pt idx="9369" formatCode="m/d/yyyy\ h:mm">
                  <c:v>39963.916666653968</c:v>
                </c:pt>
                <c:pt idx="9370" formatCode="m/d/yyyy\ h:mm">
                  <c:v>39963.958333320646</c:v>
                </c:pt>
                <c:pt idx="9371" formatCode="m/d/yyyy\ h:mm">
                  <c:v>39963.999999987282</c:v>
                </c:pt>
                <c:pt idx="9372" formatCode="m/d/yyyy\ h:mm">
                  <c:v>39964.041666653946</c:v>
                </c:pt>
                <c:pt idx="9373" formatCode="m/d/yyyy\ h:mm">
                  <c:v>39964.083333320632</c:v>
                </c:pt>
                <c:pt idx="9374" formatCode="m/d/yyyy\ h:mm">
                  <c:v>39964.124999987274</c:v>
                </c:pt>
                <c:pt idx="9375" formatCode="m/d/yyyy\ h:mm">
                  <c:v>39964.166666653939</c:v>
                </c:pt>
                <c:pt idx="9376" formatCode="m/d/yyyy\ h:mm">
                  <c:v>39964.208333320617</c:v>
                </c:pt>
                <c:pt idx="9377" formatCode="m/d/yyyy\ h:mm">
                  <c:v>39964.249999987274</c:v>
                </c:pt>
                <c:pt idx="9378" formatCode="m/d/yyyy\ h:mm">
                  <c:v>39964.291666653917</c:v>
                </c:pt>
                <c:pt idx="9379" formatCode="m/d/yyyy\ h:mm">
                  <c:v>39964.33333332061</c:v>
                </c:pt>
                <c:pt idx="9380" formatCode="m/d/yyyy\ h:mm">
                  <c:v>39964.374999987282</c:v>
                </c:pt>
                <c:pt idx="9381" formatCode="m/d/yyyy\ h:mm">
                  <c:v>39964.416666653939</c:v>
                </c:pt>
                <c:pt idx="9382" formatCode="m/d/yyyy\ h:mm">
                  <c:v>39964.458333320617</c:v>
                </c:pt>
                <c:pt idx="9383" formatCode="m/d/yyyy\ h:mm">
                  <c:v>39964.499999987253</c:v>
                </c:pt>
                <c:pt idx="9384" formatCode="m/d/yyyy\ h:mm">
                  <c:v>39964.541666653924</c:v>
                </c:pt>
                <c:pt idx="9385" formatCode="m/d/yyyy\ h:mm">
                  <c:v>39964.583333320603</c:v>
                </c:pt>
                <c:pt idx="9386" formatCode="m/d/yyyy\ h:mm">
                  <c:v>39964.624999987245</c:v>
                </c:pt>
                <c:pt idx="9387" formatCode="m/d/yyyy\ h:mm">
                  <c:v>39964.666666653924</c:v>
                </c:pt>
                <c:pt idx="9388" formatCode="m/d/yyyy\ h:mm">
                  <c:v>39964.708333320603</c:v>
                </c:pt>
                <c:pt idx="9389" formatCode="m/d/yyyy\ h:mm">
                  <c:v>39964.749999987238</c:v>
                </c:pt>
                <c:pt idx="9390" formatCode="m/d/yyyy\ h:mm">
                  <c:v>39964.791666653888</c:v>
                </c:pt>
                <c:pt idx="9391" formatCode="m/d/yyyy\ h:mm">
                  <c:v>39964.833333320596</c:v>
                </c:pt>
                <c:pt idx="9392" formatCode="m/d/yyyy\ h:mm">
                  <c:v>39964.874999987245</c:v>
                </c:pt>
                <c:pt idx="9393" formatCode="m/d/yyyy\ h:mm">
                  <c:v>39964.916666653909</c:v>
                </c:pt>
                <c:pt idx="9394" formatCode="m/d/yyyy\ h:mm">
                  <c:v>39964.95833332061</c:v>
                </c:pt>
                <c:pt idx="9395" formatCode="m/d/yyyy\ h:mm">
                  <c:v>39964.999999987223</c:v>
                </c:pt>
                <c:pt idx="9396" formatCode="m/d/yyyy\ h:mm">
                  <c:v>39965.041666653888</c:v>
                </c:pt>
                <c:pt idx="9397" formatCode="m/d/yyyy\ h:mm">
                  <c:v>39965.083333320588</c:v>
                </c:pt>
                <c:pt idx="9398" formatCode="m/d/yyyy\ h:mm">
                  <c:v>39965.124999987216</c:v>
                </c:pt>
                <c:pt idx="9399" formatCode="m/d/yyyy\ h:mm">
                  <c:v>39965.16666665388</c:v>
                </c:pt>
                <c:pt idx="9400" formatCode="m/d/yyyy\ h:mm">
                  <c:v>39965.208333320574</c:v>
                </c:pt>
                <c:pt idx="9401" formatCode="m/d/yyyy\ h:mm">
                  <c:v>39965.249999987209</c:v>
                </c:pt>
                <c:pt idx="9402" formatCode="m/d/yyyy\ h:mm">
                  <c:v>39965.291666653859</c:v>
                </c:pt>
                <c:pt idx="9403" formatCode="m/d/yyyy\ h:mm">
                  <c:v>39965.333333320566</c:v>
                </c:pt>
                <c:pt idx="9404" formatCode="m/d/yyyy\ h:mm">
                  <c:v>39965.374999987216</c:v>
                </c:pt>
                <c:pt idx="9405" formatCode="m/d/yyyy\ h:mm">
                  <c:v>39965.41666665388</c:v>
                </c:pt>
                <c:pt idx="9406" formatCode="m/d/yyyy\ h:mm">
                  <c:v>39965.458333320574</c:v>
                </c:pt>
                <c:pt idx="9407" formatCode="m/d/yyyy\ h:mm">
                  <c:v>39965.499999987194</c:v>
                </c:pt>
                <c:pt idx="9408" formatCode="m/d/yyyy\ h:mm">
                  <c:v>39965.541666653859</c:v>
                </c:pt>
                <c:pt idx="9409" formatCode="m/d/yyyy\ h:mm">
                  <c:v>39965.583333320552</c:v>
                </c:pt>
                <c:pt idx="9410" formatCode="m/d/yyyy\ h:mm">
                  <c:v>39965.624999987194</c:v>
                </c:pt>
                <c:pt idx="9411" formatCode="m/d/yyyy\ h:mm">
                  <c:v>39965.666666653851</c:v>
                </c:pt>
                <c:pt idx="9412" formatCode="m/d/yyyy\ h:mm">
                  <c:v>39965.708333320545</c:v>
                </c:pt>
                <c:pt idx="9413" formatCode="m/d/yyyy\ h:mm">
                  <c:v>39965.749999987194</c:v>
                </c:pt>
                <c:pt idx="9414" formatCode="m/d/yyyy\ h:mm">
                  <c:v>39965.791666653829</c:v>
                </c:pt>
                <c:pt idx="9415" formatCode="m/d/yyyy\ h:mm">
                  <c:v>39965.833333320537</c:v>
                </c:pt>
                <c:pt idx="9416" formatCode="m/d/yyyy\ h:mm">
                  <c:v>39965.874999987202</c:v>
                </c:pt>
                <c:pt idx="9417" formatCode="m/d/yyyy\ h:mm">
                  <c:v>39965.916666653851</c:v>
                </c:pt>
                <c:pt idx="9418" formatCode="m/d/yyyy\ h:mm">
                  <c:v>39965.958333320545</c:v>
                </c:pt>
                <c:pt idx="9419" formatCode="m/d/yyyy\ h:mm">
                  <c:v>39965.99999998718</c:v>
                </c:pt>
                <c:pt idx="9420" formatCode="m/d/yyyy\ h:mm">
                  <c:v>39966.041666653829</c:v>
                </c:pt>
                <c:pt idx="9421" formatCode="m/d/yyyy\ h:mm">
                  <c:v>39966.083333320523</c:v>
                </c:pt>
                <c:pt idx="9422" formatCode="m/d/yyyy\ h:mm">
                  <c:v>39966.124999987172</c:v>
                </c:pt>
                <c:pt idx="9423" formatCode="m/d/yyyy\ h:mm">
                  <c:v>39966.166666653822</c:v>
                </c:pt>
                <c:pt idx="9424" formatCode="m/d/yyyy\ h:mm">
                  <c:v>39966.208333320516</c:v>
                </c:pt>
                <c:pt idx="9425" formatCode="m/d/yyyy\ h:mm">
                  <c:v>39966.249999987165</c:v>
                </c:pt>
                <c:pt idx="9426" formatCode="m/d/yyyy\ h:mm">
                  <c:v>39966.2916666538</c:v>
                </c:pt>
                <c:pt idx="9427" formatCode="m/d/yyyy\ h:mm">
                  <c:v>39966.333333320508</c:v>
                </c:pt>
                <c:pt idx="9428" formatCode="m/d/yyyy\ h:mm">
                  <c:v>39966.374999987172</c:v>
                </c:pt>
                <c:pt idx="9429" formatCode="m/d/yyyy\ h:mm">
                  <c:v>39966.416666653822</c:v>
                </c:pt>
                <c:pt idx="9430" formatCode="m/d/yyyy\ h:mm">
                  <c:v>39966.458333320516</c:v>
                </c:pt>
                <c:pt idx="9431" formatCode="m/d/yyyy\ h:mm">
                  <c:v>39966.499999987151</c:v>
                </c:pt>
                <c:pt idx="9432" formatCode="m/d/yyyy\ h:mm">
                  <c:v>39966.5416666538</c:v>
                </c:pt>
                <c:pt idx="9433" formatCode="m/d/yyyy\ h:mm">
                  <c:v>39966.583333320494</c:v>
                </c:pt>
                <c:pt idx="9434" formatCode="m/d/yyyy\ h:mm">
                  <c:v>39966.624999987136</c:v>
                </c:pt>
                <c:pt idx="9435" formatCode="m/d/yyyy\ h:mm">
                  <c:v>39966.666666653793</c:v>
                </c:pt>
                <c:pt idx="9436" formatCode="m/d/yyyy\ h:mm">
                  <c:v>39966.708333320486</c:v>
                </c:pt>
                <c:pt idx="9437" formatCode="m/d/yyyy\ h:mm">
                  <c:v>39966.749999987136</c:v>
                </c:pt>
                <c:pt idx="9438" formatCode="m/d/yyyy\ h:mm">
                  <c:v>39966.791666653771</c:v>
                </c:pt>
                <c:pt idx="9439" formatCode="m/d/yyyy\ h:mm">
                  <c:v>39966.833333320479</c:v>
                </c:pt>
                <c:pt idx="9440" formatCode="m/d/yyyy\ h:mm">
                  <c:v>39966.874999987143</c:v>
                </c:pt>
                <c:pt idx="9441" formatCode="m/d/yyyy\ h:mm">
                  <c:v>39966.916666653786</c:v>
                </c:pt>
                <c:pt idx="9442" formatCode="m/d/yyyy\ h:mm">
                  <c:v>39966.958333320486</c:v>
                </c:pt>
                <c:pt idx="9443" formatCode="m/d/yyyy\ h:mm">
                  <c:v>39966.999999987122</c:v>
                </c:pt>
                <c:pt idx="9444" formatCode="m/d/yyyy\ h:mm">
                  <c:v>39967.041666653771</c:v>
                </c:pt>
                <c:pt idx="9445" formatCode="m/d/yyyy\ h:mm">
                  <c:v>39967.083333320465</c:v>
                </c:pt>
                <c:pt idx="9446" formatCode="m/d/yyyy\ h:mm">
                  <c:v>39967.124999987114</c:v>
                </c:pt>
                <c:pt idx="9447" formatCode="m/d/yyyy\ h:mm">
                  <c:v>39967.166666653764</c:v>
                </c:pt>
                <c:pt idx="9448" formatCode="m/d/yyyy\ h:mm">
                  <c:v>39967.208333320443</c:v>
                </c:pt>
                <c:pt idx="9449" formatCode="m/d/yyyy\ h:mm">
                  <c:v>39967.249999987107</c:v>
                </c:pt>
                <c:pt idx="9450" formatCode="m/d/yyyy\ h:mm">
                  <c:v>39967.291666653742</c:v>
                </c:pt>
                <c:pt idx="9451" formatCode="m/d/yyyy\ h:mm">
                  <c:v>39967.333333320443</c:v>
                </c:pt>
                <c:pt idx="9452" formatCode="m/d/yyyy\ h:mm">
                  <c:v>39967.374999987114</c:v>
                </c:pt>
                <c:pt idx="9453" formatCode="m/d/yyyy\ h:mm">
                  <c:v>39967.416666653764</c:v>
                </c:pt>
                <c:pt idx="9454" formatCode="m/d/yyyy\ h:mm">
                  <c:v>39967.45833332045</c:v>
                </c:pt>
                <c:pt idx="9455" formatCode="m/d/yyyy\ h:mm">
                  <c:v>39967.499999987085</c:v>
                </c:pt>
                <c:pt idx="9456" formatCode="m/d/yyyy\ h:mm">
                  <c:v>39967.541666653735</c:v>
                </c:pt>
                <c:pt idx="9457" formatCode="m/d/yyyy\ h:mm">
                  <c:v>39967.583333320435</c:v>
                </c:pt>
                <c:pt idx="9458" formatCode="m/d/yyyy\ h:mm">
                  <c:v>39967.624999987085</c:v>
                </c:pt>
                <c:pt idx="9459" formatCode="m/d/yyyy\ h:mm">
                  <c:v>39967.666666653728</c:v>
                </c:pt>
                <c:pt idx="9460" formatCode="m/d/yyyy\ h:mm">
                  <c:v>39967.708333320428</c:v>
                </c:pt>
                <c:pt idx="9461" formatCode="m/d/yyyy\ h:mm">
                  <c:v>39967.749999987078</c:v>
                </c:pt>
                <c:pt idx="9462" formatCode="m/d/yyyy\ h:mm">
                  <c:v>39967.791666653706</c:v>
                </c:pt>
                <c:pt idx="9463" formatCode="m/d/yyyy\ h:mm">
                  <c:v>39967.833333320421</c:v>
                </c:pt>
                <c:pt idx="9464" formatCode="m/d/yyyy\ h:mm">
                  <c:v>39967.874999987085</c:v>
                </c:pt>
                <c:pt idx="9465" formatCode="m/d/yyyy\ h:mm">
                  <c:v>39967.916666653735</c:v>
                </c:pt>
                <c:pt idx="9466" formatCode="m/d/yyyy\ h:mm">
                  <c:v>39967.958333320421</c:v>
                </c:pt>
                <c:pt idx="9467" formatCode="m/d/yyyy\ h:mm">
                  <c:v>39967.999999987056</c:v>
                </c:pt>
                <c:pt idx="9468" formatCode="m/d/yyyy\ h:mm">
                  <c:v>39968.041666653713</c:v>
                </c:pt>
                <c:pt idx="9469" formatCode="m/d/yyyy\ h:mm">
                  <c:v>39968.083333320392</c:v>
                </c:pt>
                <c:pt idx="9470" formatCode="m/d/yyyy\ h:mm">
                  <c:v>39968.124999987056</c:v>
                </c:pt>
                <c:pt idx="9471" formatCode="m/d/yyyy\ h:mm">
                  <c:v>39968.166666653698</c:v>
                </c:pt>
                <c:pt idx="9472" formatCode="m/d/yyyy\ h:mm">
                  <c:v>39968.208333320392</c:v>
                </c:pt>
                <c:pt idx="9473" formatCode="m/d/yyyy\ h:mm">
                  <c:v>39968.249999987034</c:v>
                </c:pt>
                <c:pt idx="9474" formatCode="m/d/yyyy\ h:mm">
                  <c:v>39968.291666653669</c:v>
                </c:pt>
                <c:pt idx="9475" formatCode="m/d/yyyy\ h:mm">
                  <c:v>39968.333333320392</c:v>
                </c:pt>
                <c:pt idx="9476" formatCode="m/d/yyyy\ h:mm">
                  <c:v>39968.374999987042</c:v>
                </c:pt>
                <c:pt idx="9477" formatCode="m/d/yyyy\ h:mm">
                  <c:v>39968.416666653706</c:v>
                </c:pt>
                <c:pt idx="9478" formatCode="m/d/yyyy\ h:mm">
                  <c:v>39968.458333320399</c:v>
                </c:pt>
                <c:pt idx="9479" formatCode="m/d/yyyy\ h:mm">
                  <c:v>39968.499999987034</c:v>
                </c:pt>
                <c:pt idx="9480" formatCode="m/d/yyyy\ h:mm">
                  <c:v>39968.541666653677</c:v>
                </c:pt>
                <c:pt idx="9481" formatCode="m/d/yyyy\ h:mm">
                  <c:v>39968.583333320363</c:v>
                </c:pt>
                <c:pt idx="9482" formatCode="m/d/yyyy\ h:mm">
                  <c:v>39968.624999987027</c:v>
                </c:pt>
                <c:pt idx="9483" formatCode="m/d/yyyy\ h:mm">
                  <c:v>39968.666666653669</c:v>
                </c:pt>
                <c:pt idx="9484" formatCode="m/d/yyyy\ h:mm">
                  <c:v>39968.708333320363</c:v>
                </c:pt>
                <c:pt idx="9485" formatCode="m/d/yyyy\ h:mm">
                  <c:v>39968.74999998702</c:v>
                </c:pt>
                <c:pt idx="9486" formatCode="m/d/yyyy\ h:mm">
                  <c:v>39968.791666653648</c:v>
                </c:pt>
                <c:pt idx="9487" formatCode="m/d/yyyy\ h:mm">
                  <c:v>39968.833333320348</c:v>
                </c:pt>
                <c:pt idx="9488" formatCode="m/d/yyyy\ h:mm">
                  <c:v>39968.874999987012</c:v>
                </c:pt>
                <c:pt idx="9489" formatCode="m/d/yyyy\ h:mm">
                  <c:v>39968.916666653677</c:v>
                </c:pt>
                <c:pt idx="9490" formatCode="m/d/yyyy\ h:mm">
                  <c:v>39968.958333320355</c:v>
                </c:pt>
                <c:pt idx="9491" formatCode="m/d/yyyy\ h:mm">
                  <c:v>39968.999999987005</c:v>
                </c:pt>
                <c:pt idx="9492" formatCode="m/d/yyyy\ h:mm">
                  <c:v>39969.041666653648</c:v>
                </c:pt>
                <c:pt idx="9493" formatCode="m/d/yyyy\ h:mm">
                  <c:v>39969.083333320341</c:v>
                </c:pt>
                <c:pt idx="9494" formatCode="m/d/yyyy\ h:mm">
                  <c:v>39969.124999986998</c:v>
                </c:pt>
                <c:pt idx="9495" formatCode="m/d/yyyy\ h:mm">
                  <c:v>39969.166666653633</c:v>
                </c:pt>
                <c:pt idx="9496" formatCode="m/d/yyyy\ h:mm">
                  <c:v>39969.208333320341</c:v>
                </c:pt>
                <c:pt idx="9497" formatCode="m/d/yyyy\ h:mm">
                  <c:v>39969.249999986991</c:v>
                </c:pt>
                <c:pt idx="9498" formatCode="m/d/yyyy\ h:mm">
                  <c:v>39969.291666653618</c:v>
                </c:pt>
                <c:pt idx="9499" formatCode="m/d/yyyy\ h:mm">
                  <c:v>39969.333333320319</c:v>
                </c:pt>
                <c:pt idx="9500" formatCode="m/d/yyyy\ h:mm">
                  <c:v>39969.374999986998</c:v>
                </c:pt>
                <c:pt idx="9501" formatCode="m/d/yyyy\ h:mm">
                  <c:v>39969.416666653633</c:v>
                </c:pt>
                <c:pt idx="9502" formatCode="m/d/yyyy\ h:mm">
                  <c:v>39969.458333320326</c:v>
                </c:pt>
                <c:pt idx="9503" formatCode="m/d/yyyy\ h:mm">
                  <c:v>39969.499999986983</c:v>
                </c:pt>
                <c:pt idx="9504" formatCode="m/d/yyyy\ h:mm">
                  <c:v>39969.541666653618</c:v>
                </c:pt>
                <c:pt idx="9505" formatCode="m/d/yyyy\ h:mm">
                  <c:v>39969.583333320312</c:v>
                </c:pt>
                <c:pt idx="9506" formatCode="m/d/yyyy\ h:mm">
                  <c:v>39969.624999986969</c:v>
                </c:pt>
                <c:pt idx="9507" formatCode="m/d/yyyy\ h:mm">
                  <c:v>39969.666666653604</c:v>
                </c:pt>
                <c:pt idx="9508" formatCode="m/d/yyyy\ h:mm">
                  <c:v>39969.708333320297</c:v>
                </c:pt>
                <c:pt idx="9509" formatCode="m/d/yyyy\ h:mm">
                  <c:v>39969.749999986961</c:v>
                </c:pt>
                <c:pt idx="9510" formatCode="m/d/yyyy\ h:mm">
                  <c:v>39969.791666653589</c:v>
                </c:pt>
                <c:pt idx="9511" formatCode="m/d/yyyy\ h:mm">
                  <c:v>39969.83333332029</c:v>
                </c:pt>
                <c:pt idx="9512" formatCode="m/d/yyyy\ h:mm">
                  <c:v>39969.874999986976</c:v>
                </c:pt>
                <c:pt idx="9513" formatCode="m/d/yyyy\ h:mm">
                  <c:v>39969.916666653604</c:v>
                </c:pt>
                <c:pt idx="9514" formatCode="m/d/yyyy\ h:mm">
                  <c:v>39969.958333320297</c:v>
                </c:pt>
                <c:pt idx="9515" formatCode="m/d/yyyy\ h:mm">
                  <c:v>39969.999999986947</c:v>
                </c:pt>
                <c:pt idx="9516" formatCode="m/d/yyyy\ h:mm">
                  <c:v>39970.041666653589</c:v>
                </c:pt>
                <c:pt idx="9517" formatCode="m/d/yyyy\ h:mm">
                  <c:v>39970.083333320283</c:v>
                </c:pt>
                <c:pt idx="9518" formatCode="m/d/yyyy\ h:mm">
                  <c:v>39970.12499998694</c:v>
                </c:pt>
                <c:pt idx="9519" formatCode="m/d/yyyy\ h:mm">
                  <c:v>39970.166666653589</c:v>
                </c:pt>
                <c:pt idx="9520" formatCode="m/d/yyyy\ h:mm">
                  <c:v>39970.208333320268</c:v>
                </c:pt>
                <c:pt idx="9521" formatCode="m/d/yyyy\ h:mm">
                  <c:v>39970.249999986932</c:v>
                </c:pt>
                <c:pt idx="9522" formatCode="m/d/yyyy\ h:mm">
                  <c:v>39970.291666653568</c:v>
                </c:pt>
                <c:pt idx="9523" formatCode="m/d/yyyy\ h:mm">
                  <c:v>39970.333333320261</c:v>
                </c:pt>
                <c:pt idx="9524" formatCode="m/d/yyyy\ h:mm">
                  <c:v>39970.374999986947</c:v>
                </c:pt>
                <c:pt idx="9525" formatCode="m/d/yyyy\ h:mm">
                  <c:v>39970.416666653589</c:v>
                </c:pt>
                <c:pt idx="9526" formatCode="m/d/yyyy\ h:mm">
                  <c:v>39970.458333320275</c:v>
                </c:pt>
                <c:pt idx="9527" formatCode="m/d/yyyy\ h:mm">
                  <c:v>39970.499999986918</c:v>
                </c:pt>
                <c:pt idx="9528" formatCode="m/d/yyyy\ h:mm">
                  <c:v>39970.541666653575</c:v>
                </c:pt>
                <c:pt idx="9529" formatCode="m/d/yyyy\ h:mm">
                  <c:v>39970.583333320246</c:v>
                </c:pt>
                <c:pt idx="9530" formatCode="m/d/yyyy\ h:mm">
                  <c:v>39970.624999986911</c:v>
                </c:pt>
                <c:pt idx="9531" formatCode="m/d/yyyy\ h:mm">
                  <c:v>39970.666666653575</c:v>
                </c:pt>
                <c:pt idx="9532" formatCode="m/d/yyyy\ h:mm">
                  <c:v>39970.708333320239</c:v>
                </c:pt>
                <c:pt idx="9533" formatCode="m/d/yyyy\ h:mm">
                  <c:v>39970.749999986903</c:v>
                </c:pt>
                <c:pt idx="9534" formatCode="m/d/yyyy\ h:mm">
                  <c:v>39970.791666653538</c:v>
                </c:pt>
                <c:pt idx="9535" formatCode="m/d/yyyy\ h:mm">
                  <c:v>39970.833333320232</c:v>
                </c:pt>
                <c:pt idx="9536" formatCode="m/d/yyyy\ h:mm">
                  <c:v>39970.874999986911</c:v>
                </c:pt>
                <c:pt idx="9537" formatCode="m/d/yyyy\ h:mm">
                  <c:v>39970.91666665356</c:v>
                </c:pt>
                <c:pt idx="9538" formatCode="m/d/yyyy\ h:mm">
                  <c:v>39970.958333320246</c:v>
                </c:pt>
                <c:pt idx="9539" formatCode="m/d/yyyy\ h:mm">
                  <c:v>39970.999999986889</c:v>
                </c:pt>
                <c:pt idx="9540" formatCode="m/d/yyyy\ h:mm">
                  <c:v>39971.041666653538</c:v>
                </c:pt>
                <c:pt idx="9541" formatCode="m/d/yyyy\ h:mm">
                  <c:v>39971.083333320217</c:v>
                </c:pt>
                <c:pt idx="9542" formatCode="m/d/yyyy\ h:mm">
                  <c:v>39971.124999986881</c:v>
                </c:pt>
                <c:pt idx="9543" formatCode="m/d/yyyy\ h:mm">
                  <c:v>39971.166666653531</c:v>
                </c:pt>
                <c:pt idx="9544" formatCode="m/d/yyyy\ h:mm">
                  <c:v>39971.20833332021</c:v>
                </c:pt>
                <c:pt idx="9545" formatCode="m/d/yyyy\ h:mm">
                  <c:v>39971.249999986881</c:v>
                </c:pt>
                <c:pt idx="9546" formatCode="m/d/yyyy\ h:mm">
                  <c:v>39971.291666653517</c:v>
                </c:pt>
                <c:pt idx="9547" formatCode="m/d/yyyy\ h:mm">
                  <c:v>39971.333333320203</c:v>
                </c:pt>
                <c:pt idx="9548" formatCode="m/d/yyyy\ h:mm">
                  <c:v>39971.374999986889</c:v>
                </c:pt>
                <c:pt idx="9549" formatCode="m/d/yyyy\ h:mm">
                  <c:v>39971.416666653531</c:v>
                </c:pt>
                <c:pt idx="9550" formatCode="m/d/yyyy\ h:mm">
                  <c:v>39971.458333320217</c:v>
                </c:pt>
                <c:pt idx="9551" formatCode="m/d/yyyy\ h:mm">
                  <c:v>39971.49999998686</c:v>
                </c:pt>
                <c:pt idx="9552" formatCode="m/d/yyyy\ h:mm">
                  <c:v>39971.541666653524</c:v>
                </c:pt>
                <c:pt idx="9553" formatCode="m/d/yyyy\ h:mm">
                  <c:v>39971.583333320203</c:v>
                </c:pt>
                <c:pt idx="9554" formatCode="m/d/yyyy\ h:mm">
                  <c:v>39971.624999986852</c:v>
                </c:pt>
                <c:pt idx="9555" formatCode="m/d/yyyy\ h:mm">
                  <c:v>39971.666666653502</c:v>
                </c:pt>
                <c:pt idx="9556" formatCode="m/d/yyyy\ h:mm">
                  <c:v>39971.708333320195</c:v>
                </c:pt>
                <c:pt idx="9557" formatCode="m/d/yyyy\ h:mm">
                  <c:v>39971.749999986845</c:v>
                </c:pt>
                <c:pt idx="9558" formatCode="m/d/yyyy\ h:mm">
                  <c:v>39971.79166665348</c:v>
                </c:pt>
                <c:pt idx="9559" formatCode="m/d/yyyy\ h:mm">
                  <c:v>39971.833333320195</c:v>
                </c:pt>
                <c:pt idx="9560" formatCode="m/d/yyyy\ h:mm">
                  <c:v>39971.874999986852</c:v>
                </c:pt>
                <c:pt idx="9561" formatCode="m/d/yyyy\ h:mm">
                  <c:v>39971.916666653502</c:v>
                </c:pt>
                <c:pt idx="9562" formatCode="m/d/yyyy\ h:mm">
                  <c:v>39971.958333320195</c:v>
                </c:pt>
                <c:pt idx="9563" formatCode="m/d/yyyy\ h:mm">
                  <c:v>39971.999999986831</c:v>
                </c:pt>
                <c:pt idx="9564" formatCode="m/d/yyyy\ h:mm">
                  <c:v>39972.04166665348</c:v>
                </c:pt>
                <c:pt idx="9565" formatCode="m/d/yyyy\ h:mm">
                  <c:v>39972.083333320174</c:v>
                </c:pt>
                <c:pt idx="9566" formatCode="m/d/yyyy\ h:mm">
                  <c:v>39972.124999986823</c:v>
                </c:pt>
                <c:pt idx="9567" formatCode="m/d/yyyy\ h:mm">
                  <c:v>39972.166666653473</c:v>
                </c:pt>
                <c:pt idx="9568" formatCode="m/d/yyyy\ h:mm">
                  <c:v>39972.208333320166</c:v>
                </c:pt>
                <c:pt idx="9569" formatCode="m/d/yyyy\ h:mm">
                  <c:v>39972.249999986816</c:v>
                </c:pt>
                <c:pt idx="9570" formatCode="m/d/yyyy\ h:mm">
                  <c:v>39972.291666653451</c:v>
                </c:pt>
                <c:pt idx="9571" formatCode="m/d/yyyy\ h:mm">
                  <c:v>39972.333333320159</c:v>
                </c:pt>
                <c:pt idx="9572" formatCode="m/d/yyyy\ h:mm">
                  <c:v>39972.374999986823</c:v>
                </c:pt>
                <c:pt idx="9573" formatCode="m/d/yyyy\ h:mm">
                  <c:v>39972.416666653473</c:v>
                </c:pt>
                <c:pt idx="9574" formatCode="m/d/yyyy\ h:mm">
                  <c:v>39972.458333320166</c:v>
                </c:pt>
                <c:pt idx="9575" formatCode="m/d/yyyy\ h:mm">
                  <c:v>39972.499999986801</c:v>
                </c:pt>
                <c:pt idx="9576" formatCode="m/d/yyyy\ h:mm">
                  <c:v>39972.541666653451</c:v>
                </c:pt>
                <c:pt idx="9577" formatCode="m/d/yyyy\ h:mm">
                  <c:v>39972.583333320144</c:v>
                </c:pt>
                <c:pt idx="9578" formatCode="m/d/yyyy\ h:mm">
                  <c:v>39972.624999986794</c:v>
                </c:pt>
                <c:pt idx="9579" formatCode="m/d/yyyy\ h:mm">
                  <c:v>39972.666666653444</c:v>
                </c:pt>
                <c:pt idx="9580" formatCode="m/d/yyyy\ h:mm">
                  <c:v>39972.708333320137</c:v>
                </c:pt>
                <c:pt idx="9581" formatCode="m/d/yyyy\ h:mm">
                  <c:v>39972.749999986787</c:v>
                </c:pt>
                <c:pt idx="9582" formatCode="m/d/yyyy\ h:mm">
                  <c:v>39972.791666653422</c:v>
                </c:pt>
                <c:pt idx="9583" formatCode="m/d/yyyy\ h:mm">
                  <c:v>39972.83333332013</c:v>
                </c:pt>
                <c:pt idx="9584" formatCode="m/d/yyyy\ h:mm">
                  <c:v>39972.874999986794</c:v>
                </c:pt>
                <c:pt idx="9585" formatCode="m/d/yyyy\ h:mm">
                  <c:v>39972.916666653444</c:v>
                </c:pt>
                <c:pt idx="9586" formatCode="m/d/yyyy\ h:mm">
                  <c:v>39972.958333320137</c:v>
                </c:pt>
                <c:pt idx="9587" formatCode="m/d/yyyy\ h:mm">
                  <c:v>39972.999999986772</c:v>
                </c:pt>
                <c:pt idx="9588" formatCode="m/d/yyyy\ h:mm">
                  <c:v>39973.041666653422</c:v>
                </c:pt>
                <c:pt idx="9589" formatCode="m/d/yyyy\ h:mm">
                  <c:v>39973.083333320115</c:v>
                </c:pt>
                <c:pt idx="9590" formatCode="m/d/yyyy\ h:mm">
                  <c:v>39973.124999986765</c:v>
                </c:pt>
                <c:pt idx="9591" formatCode="m/d/yyyy\ h:mm">
                  <c:v>39973.166666653415</c:v>
                </c:pt>
                <c:pt idx="9592" formatCode="m/d/yyyy\ h:mm">
                  <c:v>39973.208333320108</c:v>
                </c:pt>
                <c:pt idx="9593" formatCode="m/d/yyyy\ h:mm">
                  <c:v>39973.249999986758</c:v>
                </c:pt>
                <c:pt idx="9594" formatCode="m/d/yyyy\ h:mm">
                  <c:v>39973.291666653393</c:v>
                </c:pt>
                <c:pt idx="9595" formatCode="m/d/yyyy\ h:mm">
                  <c:v>39973.333333320101</c:v>
                </c:pt>
                <c:pt idx="9596" formatCode="m/d/yyyy\ h:mm">
                  <c:v>39973.374999986765</c:v>
                </c:pt>
                <c:pt idx="9597" formatCode="m/d/yyyy\ h:mm">
                  <c:v>39973.416666653415</c:v>
                </c:pt>
                <c:pt idx="9598" formatCode="m/d/yyyy\ h:mm">
                  <c:v>39973.458333320108</c:v>
                </c:pt>
                <c:pt idx="9599" formatCode="m/d/yyyy\ h:mm">
                  <c:v>39973.499999986736</c:v>
                </c:pt>
                <c:pt idx="9600" formatCode="m/d/yyyy\ h:mm">
                  <c:v>39973.541666653393</c:v>
                </c:pt>
                <c:pt idx="9601" formatCode="m/d/yyyy\ h:mm">
                  <c:v>39973.583333320086</c:v>
                </c:pt>
                <c:pt idx="9602" formatCode="m/d/yyyy\ h:mm">
                  <c:v>39973.624999986736</c:v>
                </c:pt>
                <c:pt idx="9603" formatCode="m/d/yyyy\ h:mm">
                  <c:v>39973.666666653378</c:v>
                </c:pt>
                <c:pt idx="9604" formatCode="m/d/yyyy\ h:mm">
                  <c:v>39973.708333320079</c:v>
                </c:pt>
                <c:pt idx="9605" formatCode="m/d/yyyy\ h:mm">
                  <c:v>39973.749999986729</c:v>
                </c:pt>
                <c:pt idx="9606" formatCode="m/d/yyyy\ h:mm">
                  <c:v>39973.791666653357</c:v>
                </c:pt>
                <c:pt idx="9607" formatCode="m/d/yyyy\ h:mm">
                  <c:v>39973.833333320072</c:v>
                </c:pt>
                <c:pt idx="9608" formatCode="m/d/yyyy\ h:mm">
                  <c:v>39973.874999986736</c:v>
                </c:pt>
                <c:pt idx="9609" formatCode="m/d/yyyy\ h:mm">
                  <c:v>39973.916666653386</c:v>
                </c:pt>
                <c:pt idx="9610" formatCode="m/d/yyyy\ h:mm">
                  <c:v>39973.958333320079</c:v>
                </c:pt>
                <c:pt idx="9611" formatCode="m/d/yyyy\ h:mm">
                  <c:v>39973.999999986714</c:v>
                </c:pt>
                <c:pt idx="9612" formatCode="m/d/yyyy\ h:mm">
                  <c:v>39974.041666653364</c:v>
                </c:pt>
                <c:pt idx="9613" formatCode="m/d/yyyy\ h:mm">
                  <c:v>39974.083333320043</c:v>
                </c:pt>
                <c:pt idx="9614" formatCode="m/d/yyyy\ h:mm">
                  <c:v>39974.124999986707</c:v>
                </c:pt>
                <c:pt idx="9615" formatCode="m/d/yyyy\ h:mm">
                  <c:v>39974.166666653357</c:v>
                </c:pt>
                <c:pt idx="9616" formatCode="m/d/yyyy\ h:mm">
                  <c:v>39974.208333320043</c:v>
                </c:pt>
                <c:pt idx="9617" formatCode="m/d/yyyy\ h:mm">
                  <c:v>39974.2499999867</c:v>
                </c:pt>
                <c:pt idx="9618" formatCode="m/d/yyyy\ h:mm">
                  <c:v>39974.291666653327</c:v>
                </c:pt>
                <c:pt idx="9619" formatCode="m/d/yyyy\ h:mm">
                  <c:v>39974.333333320043</c:v>
                </c:pt>
                <c:pt idx="9620" formatCode="m/d/yyyy\ h:mm">
                  <c:v>39974.374999986692</c:v>
                </c:pt>
                <c:pt idx="9621" formatCode="m/d/yyyy\ h:mm">
                  <c:v>39974.416666653357</c:v>
                </c:pt>
                <c:pt idx="9622" formatCode="m/d/yyyy\ h:mm">
                  <c:v>39974.45833332005</c:v>
                </c:pt>
                <c:pt idx="9623" formatCode="m/d/yyyy\ h:mm">
                  <c:v>39974.499999986685</c:v>
                </c:pt>
                <c:pt idx="9624" formatCode="m/d/yyyy\ h:mm">
                  <c:v>39974.541666653327</c:v>
                </c:pt>
                <c:pt idx="9625" formatCode="m/d/yyyy\ h:mm">
                  <c:v>39974.583333320013</c:v>
                </c:pt>
                <c:pt idx="9626" formatCode="m/d/yyyy\ h:mm">
                  <c:v>39974.624999986678</c:v>
                </c:pt>
                <c:pt idx="9627" formatCode="m/d/yyyy\ h:mm">
                  <c:v>39974.66666665332</c:v>
                </c:pt>
                <c:pt idx="9628" formatCode="m/d/yyyy\ h:mm">
                  <c:v>39974.708333320013</c:v>
                </c:pt>
                <c:pt idx="9629" formatCode="m/d/yyyy\ h:mm">
                  <c:v>39974.74999998667</c:v>
                </c:pt>
                <c:pt idx="9630" formatCode="m/d/yyyy\ h:mm">
                  <c:v>39974.791666653306</c:v>
                </c:pt>
                <c:pt idx="9631" formatCode="m/d/yyyy\ h:mm">
                  <c:v>39974.833333319999</c:v>
                </c:pt>
                <c:pt idx="9632" formatCode="m/d/yyyy\ h:mm">
                  <c:v>39974.874999986663</c:v>
                </c:pt>
                <c:pt idx="9633" formatCode="m/d/yyyy\ h:mm">
                  <c:v>39974.916666653327</c:v>
                </c:pt>
                <c:pt idx="9634" formatCode="m/d/yyyy\ h:mm">
                  <c:v>39974.958333320006</c:v>
                </c:pt>
                <c:pt idx="9635" formatCode="m/d/yyyy\ h:mm">
                  <c:v>39974.999999986656</c:v>
                </c:pt>
                <c:pt idx="9636" formatCode="m/d/yyyy\ h:mm">
                  <c:v>39975.041666653298</c:v>
                </c:pt>
                <c:pt idx="9637" formatCode="m/d/yyyy\ h:mm">
                  <c:v>39975.083333319992</c:v>
                </c:pt>
                <c:pt idx="9638" formatCode="m/d/yyyy\ h:mm">
                  <c:v>39975.124999986634</c:v>
                </c:pt>
                <c:pt idx="9639" formatCode="m/d/yyyy\ h:mm">
                  <c:v>39975.166666653284</c:v>
                </c:pt>
                <c:pt idx="9640" formatCode="m/d/yyyy\ h:mm">
                  <c:v>39975.208333319992</c:v>
                </c:pt>
                <c:pt idx="9641" formatCode="m/d/yyyy\ h:mm">
                  <c:v>39975.249999986634</c:v>
                </c:pt>
                <c:pt idx="9642" formatCode="m/d/yyyy\ h:mm">
                  <c:v>39975.291666653269</c:v>
                </c:pt>
                <c:pt idx="9643" formatCode="m/d/yyyy\ h:mm">
                  <c:v>39975.333333319984</c:v>
                </c:pt>
                <c:pt idx="9644" formatCode="m/d/yyyy\ h:mm">
                  <c:v>39975.374999986641</c:v>
                </c:pt>
                <c:pt idx="9645" formatCode="m/d/yyyy\ h:mm">
                  <c:v>39975.416666653284</c:v>
                </c:pt>
                <c:pt idx="9646" formatCode="m/d/yyyy\ h:mm">
                  <c:v>39975.458333319984</c:v>
                </c:pt>
                <c:pt idx="9647" formatCode="m/d/yyyy\ h:mm">
                  <c:v>39975.499999986627</c:v>
                </c:pt>
                <c:pt idx="9648" formatCode="m/d/yyyy\ h:mm">
                  <c:v>39975.541666653269</c:v>
                </c:pt>
                <c:pt idx="9649" formatCode="m/d/yyyy\ h:mm">
                  <c:v>39975.583333319963</c:v>
                </c:pt>
                <c:pt idx="9650" formatCode="m/d/yyyy\ h:mm">
                  <c:v>39975.62499998662</c:v>
                </c:pt>
                <c:pt idx="9651" formatCode="m/d/yyyy\ h:mm">
                  <c:v>39975.666666653269</c:v>
                </c:pt>
                <c:pt idx="9652" formatCode="m/d/yyyy\ h:mm">
                  <c:v>39975.708333319948</c:v>
                </c:pt>
                <c:pt idx="9653" formatCode="m/d/yyyy\ h:mm">
                  <c:v>39975.749999986605</c:v>
                </c:pt>
                <c:pt idx="9654" formatCode="m/d/yyyy\ h:mm">
                  <c:v>39975.79166665324</c:v>
                </c:pt>
                <c:pt idx="9655" formatCode="m/d/yyyy\ h:mm">
                  <c:v>39975.833333319941</c:v>
                </c:pt>
                <c:pt idx="9656" formatCode="m/d/yyyy\ h:mm">
                  <c:v>39975.874999986612</c:v>
                </c:pt>
                <c:pt idx="9657" formatCode="m/d/yyyy\ h:mm">
                  <c:v>39975.916666653255</c:v>
                </c:pt>
                <c:pt idx="9658" formatCode="m/d/yyyy\ h:mm">
                  <c:v>39975.958333319948</c:v>
                </c:pt>
                <c:pt idx="9659" formatCode="m/d/yyyy\ h:mm">
                  <c:v>39975.999999986598</c:v>
                </c:pt>
                <c:pt idx="9660" formatCode="m/d/yyyy\ h:mm">
                  <c:v>39976.041666653233</c:v>
                </c:pt>
                <c:pt idx="9661" formatCode="m/d/yyyy\ h:mm">
                  <c:v>39976.083333319933</c:v>
                </c:pt>
                <c:pt idx="9662" formatCode="m/d/yyyy\ h:mm">
                  <c:v>39976.12499998659</c:v>
                </c:pt>
                <c:pt idx="9663" formatCode="m/d/yyyy\ h:mm">
                  <c:v>39976.166666653233</c:v>
                </c:pt>
                <c:pt idx="9664" formatCode="m/d/yyyy\ h:mm">
                  <c:v>39976.208333319919</c:v>
                </c:pt>
                <c:pt idx="9665" formatCode="m/d/yyyy\ h:mm">
                  <c:v>39976.249999986583</c:v>
                </c:pt>
                <c:pt idx="9666" formatCode="m/d/yyyy\ h:mm">
                  <c:v>39976.291666653211</c:v>
                </c:pt>
                <c:pt idx="9667" formatCode="m/d/yyyy\ h:mm">
                  <c:v>39976.333333319912</c:v>
                </c:pt>
                <c:pt idx="9668" formatCode="m/d/yyyy\ h:mm">
                  <c:v>39976.374999986598</c:v>
                </c:pt>
                <c:pt idx="9669" formatCode="m/d/yyyy\ h:mm">
                  <c:v>39976.416666653226</c:v>
                </c:pt>
                <c:pt idx="9670" formatCode="m/d/yyyy\ h:mm">
                  <c:v>39976.458333319926</c:v>
                </c:pt>
                <c:pt idx="9671" formatCode="m/d/yyyy\ h:mm">
                  <c:v>39976.499999986569</c:v>
                </c:pt>
                <c:pt idx="9672" formatCode="m/d/yyyy\ h:mm">
                  <c:v>39976.541666653204</c:v>
                </c:pt>
                <c:pt idx="9673" formatCode="m/d/yyyy\ h:mm">
                  <c:v>39976.583333319897</c:v>
                </c:pt>
                <c:pt idx="9674" formatCode="m/d/yyyy\ h:mm">
                  <c:v>39976.624999986561</c:v>
                </c:pt>
                <c:pt idx="9675" formatCode="m/d/yyyy\ h:mm">
                  <c:v>39976.666666653204</c:v>
                </c:pt>
                <c:pt idx="9676" formatCode="m/d/yyyy\ h:mm">
                  <c:v>39976.70833331989</c:v>
                </c:pt>
                <c:pt idx="9677" formatCode="m/d/yyyy\ h:mm">
                  <c:v>39976.749999986561</c:v>
                </c:pt>
                <c:pt idx="9678" formatCode="m/d/yyyy\ h:mm">
                  <c:v>39976.791666653182</c:v>
                </c:pt>
                <c:pt idx="9679" formatCode="m/d/yyyy\ h:mm">
                  <c:v>39976.833333319883</c:v>
                </c:pt>
                <c:pt idx="9680" formatCode="m/d/yyyy\ h:mm">
                  <c:v>39976.874999986569</c:v>
                </c:pt>
                <c:pt idx="9681" formatCode="m/d/yyyy\ h:mm">
                  <c:v>39976.916666653204</c:v>
                </c:pt>
                <c:pt idx="9682" formatCode="m/d/yyyy\ h:mm">
                  <c:v>39976.958333319897</c:v>
                </c:pt>
                <c:pt idx="9683" formatCode="m/d/yyyy\ h:mm">
                  <c:v>39976.999999986539</c:v>
                </c:pt>
                <c:pt idx="9684" formatCode="m/d/yyyy\ h:mm">
                  <c:v>39977.041666653189</c:v>
                </c:pt>
                <c:pt idx="9685" formatCode="m/d/yyyy\ h:mm">
                  <c:v>39977.083333319868</c:v>
                </c:pt>
                <c:pt idx="9686" formatCode="m/d/yyyy\ h:mm">
                  <c:v>39977.124999986532</c:v>
                </c:pt>
                <c:pt idx="9687" formatCode="m/d/yyyy\ h:mm">
                  <c:v>39977.166666653182</c:v>
                </c:pt>
                <c:pt idx="9688" formatCode="m/d/yyyy\ h:mm">
                  <c:v>39977.208333319861</c:v>
                </c:pt>
                <c:pt idx="9689" formatCode="m/d/yyyy\ h:mm">
                  <c:v>39977.249999986532</c:v>
                </c:pt>
                <c:pt idx="9690" formatCode="m/d/yyyy\ h:mm">
                  <c:v>39977.291666653167</c:v>
                </c:pt>
                <c:pt idx="9691" formatCode="m/d/yyyy\ h:mm">
                  <c:v>39977.333333319853</c:v>
                </c:pt>
                <c:pt idx="9692" formatCode="m/d/yyyy\ h:mm">
                  <c:v>39977.374999986539</c:v>
                </c:pt>
                <c:pt idx="9693" formatCode="m/d/yyyy\ h:mm">
                  <c:v>39977.416666653182</c:v>
                </c:pt>
                <c:pt idx="9694" formatCode="m/d/yyyy\ h:mm">
                  <c:v>39977.458333319861</c:v>
                </c:pt>
                <c:pt idx="9695" formatCode="m/d/yyyy\ h:mm">
                  <c:v>39977.49999998651</c:v>
                </c:pt>
                <c:pt idx="9696" formatCode="m/d/yyyy\ h:mm">
                  <c:v>39977.541666653175</c:v>
                </c:pt>
                <c:pt idx="9697" formatCode="m/d/yyyy\ h:mm">
                  <c:v>39977.583333319839</c:v>
                </c:pt>
                <c:pt idx="9698" formatCode="m/d/yyyy\ h:mm">
                  <c:v>39977.624999986503</c:v>
                </c:pt>
                <c:pt idx="9699" formatCode="m/d/yyyy\ h:mm">
                  <c:v>39977.666666653153</c:v>
                </c:pt>
                <c:pt idx="9700" formatCode="m/d/yyyy\ h:mm">
                  <c:v>39977.708333319832</c:v>
                </c:pt>
                <c:pt idx="9701" formatCode="m/d/yyyy\ h:mm">
                  <c:v>39977.749999986496</c:v>
                </c:pt>
                <c:pt idx="9702" formatCode="m/d/yyyy\ h:mm">
                  <c:v>39977.791666653131</c:v>
                </c:pt>
                <c:pt idx="9703" formatCode="m/d/yyyy\ h:mm">
                  <c:v>39977.833333319832</c:v>
                </c:pt>
                <c:pt idx="9704" formatCode="m/d/yyyy\ h:mm">
                  <c:v>39977.874999986503</c:v>
                </c:pt>
                <c:pt idx="9705" formatCode="m/d/yyyy\ h:mm">
                  <c:v>39977.916666653153</c:v>
                </c:pt>
                <c:pt idx="9706" formatCode="m/d/yyyy\ h:mm">
                  <c:v>39977.958333319839</c:v>
                </c:pt>
                <c:pt idx="9707" formatCode="m/d/yyyy\ h:mm">
                  <c:v>39977.999999986481</c:v>
                </c:pt>
                <c:pt idx="9708" formatCode="m/d/yyyy\ h:mm">
                  <c:v>39978.041666653131</c:v>
                </c:pt>
                <c:pt idx="9709" formatCode="m/d/yyyy\ h:mm">
                  <c:v>39978.08333331981</c:v>
                </c:pt>
                <c:pt idx="9710" formatCode="m/d/yyyy\ h:mm">
                  <c:v>39978.124999986481</c:v>
                </c:pt>
                <c:pt idx="9711" formatCode="m/d/yyyy\ h:mm">
                  <c:v>39978.166666653124</c:v>
                </c:pt>
                <c:pt idx="9712" formatCode="m/d/yyyy\ h:mm">
                  <c:v>39978.208333319802</c:v>
                </c:pt>
                <c:pt idx="9713" formatCode="m/d/yyyy\ h:mm">
                  <c:v>39978.249999986467</c:v>
                </c:pt>
                <c:pt idx="9714" formatCode="m/d/yyyy\ h:mm">
                  <c:v>39978.291666653102</c:v>
                </c:pt>
                <c:pt idx="9715" formatCode="m/d/yyyy\ h:mm">
                  <c:v>39978.333333319795</c:v>
                </c:pt>
                <c:pt idx="9716" formatCode="m/d/yyyy\ h:mm">
                  <c:v>39978.374999986474</c:v>
                </c:pt>
                <c:pt idx="9717" formatCode="m/d/yyyy\ h:mm">
                  <c:v>39978.416666653131</c:v>
                </c:pt>
                <c:pt idx="9718" formatCode="m/d/yyyy\ h:mm">
                  <c:v>39978.458333319802</c:v>
                </c:pt>
                <c:pt idx="9719" formatCode="m/d/yyyy\ h:mm">
                  <c:v>39978.499999986452</c:v>
                </c:pt>
                <c:pt idx="9720" formatCode="m/d/yyyy\ h:mm">
                  <c:v>39978.541666653102</c:v>
                </c:pt>
                <c:pt idx="9721" formatCode="m/d/yyyy\ h:mm">
                  <c:v>39978.583333319781</c:v>
                </c:pt>
                <c:pt idx="9722" formatCode="m/d/yyyy\ h:mm">
                  <c:v>39978.624999986445</c:v>
                </c:pt>
                <c:pt idx="9723" formatCode="m/d/yyyy\ h:mm">
                  <c:v>39978.666666653095</c:v>
                </c:pt>
                <c:pt idx="9724" formatCode="m/d/yyyy\ h:mm">
                  <c:v>39978.708333319773</c:v>
                </c:pt>
                <c:pt idx="9725" formatCode="m/d/yyyy\ h:mm">
                  <c:v>39978.749999986438</c:v>
                </c:pt>
                <c:pt idx="9726" formatCode="m/d/yyyy\ h:mm">
                  <c:v>39978.791666653073</c:v>
                </c:pt>
                <c:pt idx="9727" formatCode="m/d/yyyy\ h:mm">
                  <c:v>39978.833333319766</c:v>
                </c:pt>
                <c:pt idx="9728" formatCode="m/d/yyyy\ h:mm">
                  <c:v>39978.874999986445</c:v>
                </c:pt>
                <c:pt idx="9729" formatCode="m/d/yyyy\ h:mm">
                  <c:v>39978.916666653095</c:v>
                </c:pt>
                <c:pt idx="9730" formatCode="m/d/yyyy\ h:mm">
                  <c:v>39978.958333319773</c:v>
                </c:pt>
                <c:pt idx="9731" formatCode="m/d/yyyy\ h:mm">
                  <c:v>39978.999999986423</c:v>
                </c:pt>
                <c:pt idx="9732" formatCode="m/d/yyyy\ h:mm">
                  <c:v>39979.041666653073</c:v>
                </c:pt>
                <c:pt idx="9733" formatCode="m/d/yyyy\ h:mm">
                  <c:v>39979.083333319752</c:v>
                </c:pt>
                <c:pt idx="9734" formatCode="m/d/yyyy\ h:mm">
                  <c:v>39979.124999986416</c:v>
                </c:pt>
                <c:pt idx="9735" formatCode="m/d/yyyy\ h:mm">
                  <c:v>39979.166666653065</c:v>
                </c:pt>
                <c:pt idx="9736" formatCode="m/d/yyyy\ h:mm">
                  <c:v>39979.208333319744</c:v>
                </c:pt>
                <c:pt idx="9737" formatCode="m/d/yyyy\ h:mm">
                  <c:v>39979.249999986409</c:v>
                </c:pt>
                <c:pt idx="9738" formatCode="m/d/yyyy\ h:mm">
                  <c:v>39979.291666653044</c:v>
                </c:pt>
                <c:pt idx="9739" formatCode="m/d/yyyy\ h:mm">
                  <c:v>39979.333333319737</c:v>
                </c:pt>
                <c:pt idx="9740" formatCode="m/d/yyyy\ h:mm">
                  <c:v>39979.374999986416</c:v>
                </c:pt>
                <c:pt idx="9741" formatCode="m/d/yyyy\ h:mm">
                  <c:v>39979.416666653065</c:v>
                </c:pt>
                <c:pt idx="9742" formatCode="m/d/yyyy\ h:mm">
                  <c:v>39979.458333319744</c:v>
                </c:pt>
                <c:pt idx="9743" formatCode="m/d/yyyy\ h:mm">
                  <c:v>39979.499999986394</c:v>
                </c:pt>
                <c:pt idx="9744" formatCode="m/d/yyyy\ h:mm">
                  <c:v>39979.541666653044</c:v>
                </c:pt>
                <c:pt idx="9745" formatCode="m/d/yyyy\ h:mm">
                  <c:v>39979.583333319722</c:v>
                </c:pt>
                <c:pt idx="9746" formatCode="m/d/yyyy\ h:mm">
                  <c:v>39979.624999986387</c:v>
                </c:pt>
                <c:pt idx="9747" formatCode="m/d/yyyy\ h:mm">
                  <c:v>39979.666666653036</c:v>
                </c:pt>
                <c:pt idx="9748" formatCode="m/d/yyyy\ h:mm">
                  <c:v>39979.708333319715</c:v>
                </c:pt>
                <c:pt idx="9749" formatCode="m/d/yyyy\ h:mm">
                  <c:v>39979.749999986379</c:v>
                </c:pt>
                <c:pt idx="9750" formatCode="m/d/yyyy\ h:mm">
                  <c:v>39979.791666653015</c:v>
                </c:pt>
                <c:pt idx="9751" formatCode="m/d/yyyy\ h:mm">
                  <c:v>39979.833333319708</c:v>
                </c:pt>
                <c:pt idx="9752" formatCode="m/d/yyyy\ h:mm">
                  <c:v>39979.874999986387</c:v>
                </c:pt>
                <c:pt idx="9753" formatCode="m/d/yyyy\ h:mm">
                  <c:v>39979.916666653036</c:v>
                </c:pt>
                <c:pt idx="9754" formatCode="m/d/yyyy\ h:mm">
                  <c:v>39979.958333319715</c:v>
                </c:pt>
                <c:pt idx="9755" formatCode="m/d/yyyy\ h:mm">
                  <c:v>39979.999999986365</c:v>
                </c:pt>
                <c:pt idx="9756" formatCode="m/d/yyyy\ h:mm">
                  <c:v>39980.041666653015</c:v>
                </c:pt>
                <c:pt idx="9757" formatCode="m/d/yyyy\ h:mm">
                  <c:v>39980.083333319686</c:v>
                </c:pt>
                <c:pt idx="9758" formatCode="m/d/yyyy\ h:mm">
                  <c:v>39980.124999986358</c:v>
                </c:pt>
                <c:pt idx="9759" formatCode="m/d/yyyy\ h:mm">
                  <c:v>39980.166666653007</c:v>
                </c:pt>
                <c:pt idx="9760" formatCode="m/d/yyyy\ h:mm">
                  <c:v>39980.208333319686</c:v>
                </c:pt>
                <c:pt idx="9761" formatCode="m/d/yyyy\ h:mm">
                  <c:v>39980.24999998635</c:v>
                </c:pt>
                <c:pt idx="9762" formatCode="m/d/yyyy\ h:mm">
                  <c:v>39980.291666652985</c:v>
                </c:pt>
                <c:pt idx="9763" formatCode="m/d/yyyy\ h:mm">
                  <c:v>39980.333333319679</c:v>
                </c:pt>
                <c:pt idx="9764" formatCode="m/d/yyyy\ h:mm">
                  <c:v>39980.374999986343</c:v>
                </c:pt>
                <c:pt idx="9765" formatCode="m/d/yyyy\ h:mm">
                  <c:v>39980.416666653007</c:v>
                </c:pt>
                <c:pt idx="9766" formatCode="m/d/yyyy\ h:mm">
                  <c:v>39980.458333319686</c:v>
                </c:pt>
                <c:pt idx="9767" formatCode="m/d/yyyy\ h:mm">
                  <c:v>39980.499999986336</c:v>
                </c:pt>
                <c:pt idx="9768" formatCode="m/d/yyyy\ h:mm">
                  <c:v>39980.541666652985</c:v>
                </c:pt>
                <c:pt idx="9769" formatCode="m/d/yyyy\ h:mm">
                  <c:v>39980.583333319664</c:v>
                </c:pt>
                <c:pt idx="9770" formatCode="m/d/yyyy\ h:mm">
                  <c:v>39980.624999986328</c:v>
                </c:pt>
                <c:pt idx="9771" formatCode="m/d/yyyy\ h:mm">
                  <c:v>39980.666666652985</c:v>
                </c:pt>
                <c:pt idx="9772" formatCode="m/d/yyyy\ h:mm">
                  <c:v>39980.708333319657</c:v>
                </c:pt>
                <c:pt idx="9773" formatCode="m/d/yyyy\ h:mm">
                  <c:v>39980.749999986321</c:v>
                </c:pt>
                <c:pt idx="9774" formatCode="m/d/yyyy\ h:mm">
                  <c:v>39980.791666652971</c:v>
                </c:pt>
                <c:pt idx="9775" formatCode="m/d/yyyy\ h:mm">
                  <c:v>39980.83333331965</c:v>
                </c:pt>
                <c:pt idx="9776" formatCode="m/d/yyyy\ h:mm">
                  <c:v>39980.874999986328</c:v>
                </c:pt>
                <c:pt idx="9777" formatCode="m/d/yyyy\ h:mm">
                  <c:v>39980.916666652993</c:v>
                </c:pt>
                <c:pt idx="9778" formatCode="m/d/yyyy\ h:mm">
                  <c:v>39980.958333319642</c:v>
                </c:pt>
                <c:pt idx="9779" formatCode="m/d/yyyy\ h:mm">
                  <c:v>39980.999999986307</c:v>
                </c:pt>
                <c:pt idx="9780" formatCode="m/d/yyyy\ h:mm">
                  <c:v>39981.041666652971</c:v>
                </c:pt>
                <c:pt idx="9781" formatCode="m/d/yyyy\ h:mm">
                  <c:v>39981.083333319635</c:v>
                </c:pt>
                <c:pt idx="9782" formatCode="m/d/yyyy\ h:mm">
                  <c:v>39981.124999986285</c:v>
                </c:pt>
                <c:pt idx="9783" formatCode="m/d/yyyy\ h:mm">
                  <c:v>39981.166666652964</c:v>
                </c:pt>
                <c:pt idx="9784" formatCode="m/d/yyyy\ h:mm">
                  <c:v>39981.208333319628</c:v>
                </c:pt>
                <c:pt idx="9785" formatCode="m/d/yyyy\ h:mm">
                  <c:v>39981.249999986285</c:v>
                </c:pt>
                <c:pt idx="9786" formatCode="m/d/yyyy\ h:mm">
                  <c:v>39981.291666652935</c:v>
                </c:pt>
                <c:pt idx="9787" formatCode="m/d/yyyy\ h:mm">
                  <c:v>39981.333333319621</c:v>
                </c:pt>
                <c:pt idx="9788" formatCode="m/d/yyyy\ h:mm">
                  <c:v>39981.374999986292</c:v>
                </c:pt>
                <c:pt idx="9789" formatCode="m/d/yyyy\ h:mm">
                  <c:v>39981.416666652949</c:v>
                </c:pt>
                <c:pt idx="9790" formatCode="m/d/yyyy\ h:mm">
                  <c:v>39981.458333319613</c:v>
                </c:pt>
                <c:pt idx="9791" formatCode="m/d/yyyy\ h:mm">
                  <c:v>39981.499999986278</c:v>
                </c:pt>
                <c:pt idx="9792" formatCode="m/d/yyyy\ h:mm">
                  <c:v>39981.541666652935</c:v>
                </c:pt>
                <c:pt idx="9793" formatCode="m/d/yyyy\ h:mm">
                  <c:v>39981.583333319606</c:v>
                </c:pt>
                <c:pt idx="9794" formatCode="m/d/yyyy\ h:mm">
                  <c:v>39981.62499998627</c:v>
                </c:pt>
                <c:pt idx="9795" formatCode="m/d/yyyy\ h:mm">
                  <c:v>39981.666666652935</c:v>
                </c:pt>
                <c:pt idx="9796" formatCode="m/d/yyyy\ h:mm">
                  <c:v>39981.708333319599</c:v>
                </c:pt>
                <c:pt idx="9797" formatCode="m/d/yyyy\ h:mm">
                  <c:v>39981.749999986256</c:v>
                </c:pt>
                <c:pt idx="9798" formatCode="m/d/yyyy\ h:mm">
                  <c:v>39981.791666652913</c:v>
                </c:pt>
                <c:pt idx="9799" formatCode="m/d/yyyy\ h:mm">
                  <c:v>39981.833333319591</c:v>
                </c:pt>
                <c:pt idx="9800" formatCode="m/d/yyyy\ h:mm">
                  <c:v>39981.874999986263</c:v>
                </c:pt>
                <c:pt idx="9801" formatCode="m/d/yyyy\ h:mm">
                  <c:v>39981.916666652935</c:v>
                </c:pt>
                <c:pt idx="9802" formatCode="m/d/yyyy\ h:mm">
                  <c:v>39981.958333319606</c:v>
                </c:pt>
                <c:pt idx="9803" formatCode="m/d/yyyy\ h:mm">
                  <c:v>39981.999999986234</c:v>
                </c:pt>
                <c:pt idx="9804" formatCode="m/d/yyyy\ h:mm">
                  <c:v>39982.041666652905</c:v>
                </c:pt>
                <c:pt idx="9805" formatCode="m/d/yyyy\ h:mm">
                  <c:v>39982.083333319591</c:v>
                </c:pt>
                <c:pt idx="9806" formatCode="m/d/yyyy\ h:mm">
                  <c:v>39982.124999986234</c:v>
                </c:pt>
                <c:pt idx="9807" formatCode="m/d/yyyy\ h:mm">
                  <c:v>39982.166666652905</c:v>
                </c:pt>
                <c:pt idx="9808" formatCode="m/d/yyyy\ h:mm">
                  <c:v>39982.208333319584</c:v>
                </c:pt>
                <c:pt idx="9809" formatCode="m/d/yyyy\ h:mm">
                  <c:v>39982.249999986234</c:v>
                </c:pt>
                <c:pt idx="9810" formatCode="m/d/yyyy\ h:mm">
                  <c:v>39982.291666652876</c:v>
                </c:pt>
                <c:pt idx="9811" formatCode="m/d/yyyy\ h:mm">
                  <c:v>39982.333333319562</c:v>
                </c:pt>
                <c:pt idx="9812" formatCode="m/d/yyyy\ h:mm">
                  <c:v>39982.374999986241</c:v>
                </c:pt>
                <c:pt idx="9813" formatCode="m/d/yyyy\ h:mm">
                  <c:v>39982.416666652891</c:v>
                </c:pt>
                <c:pt idx="9814" formatCode="m/d/yyyy\ h:mm">
                  <c:v>39982.458333319584</c:v>
                </c:pt>
                <c:pt idx="9815" formatCode="m/d/yyyy\ h:mm">
                  <c:v>39982.499999986205</c:v>
                </c:pt>
                <c:pt idx="9816" formatCode="m/d/yyyy\ h:mm">
                  <c:v>39982.541666652884</c:v>
                </c:pt>
                <c:pt idx="9817" formatCode="m/d/yyyy\ h:mm">
                  <c:v>39982.583333319548</c:v>
                </c:pt>
                <c:pt idx="9818" formatCode="m/d/yyyy\ h:mm">
                  <c:v>39982.624999986205</c:v>
                </c:pt>
                <c:pt idx="9819" formatCode="m/d/yyyy\ h:mm">
                  <c:v>39982.666666652876</c:v>
                </c:pt>
                <c:pt idx="9820" formatCode="m/d/yyyy\ h:mm">
                  <c:v>39982.708333319541</c:v>
                </c:pt>
                <c:pt idx="9821" formatCode="m/d/yyyy\ h:mm">
                  <c:v>39982.749999986205</c:v>
                </c:pt>
                <c:pt idx="9822" formatCode="m/d/yyyy\ h:mm">
                  <c:v>39982.791666652847</c:v>
                </c:pt>
                <c:pt idx="9823" formatCode="m/d/yyyy\ h:mm">
                  <c:v>39982.833333319533</c:v>
                </c:pt>
                <c:pt idx="9824" formatCode="m/d/yyyy\ h:mm">
                  <c:v>39982.874999986212</c:v>
                </c:pt>
                <c:pt idx="9825" formatCode="m/d/yyyy\ h:mm">
                  <c:v>39982.916666652862</c:v>
                </c:pt>
                <c:pt idx="9826" formatCode="m/d/yyyy\ h:mm">
                  <c:v>39982.958333319548</c:v>
                </c:pt>
                <c:pt idx="9827" formatCode="m/d/yyyy\ h:mm">
                  <c:v>39982.99999998619</c:v>
                </c:pt>
                <c:pt idx="9828" formatCode="m/d/yyyy\ h:mm">
                  <c:v>39983.041666652854</c:v>
                </c:pt>
                <c:pt idx="9829" formatCode="m/d/yyyy\ h:mm">
                  <c:v>39983.083333319519</c:v>
                </c:pt>
                <c:pt idx="9830" formatCode="m/d/yyyy\ h:mm">
                  <c:v>39983.124999986183</c:v>
                </c:pt>
                <c:pt idx="9831" formatCode="m/d/yyyy\ h:mm">
                  <c:v>39983.166666652833</c:v>
                </c:pt>
                <c:pt idx="9832" formatCode="m/d/yyyy\ h:mm">
                  <c:v>39983.208333319511</c:v>
                </c:pt>
                <c:pt idx="9833" formatCode="m/d/yyyy\ h:mm">
                  <c:v>39983.249999986183</c:v>
                </c:pt>
                <c:pt idx="9834" formatCode="m/d/yyyy\ h:mm">
                  <c:v>39983.291666652818</c:v>
                </c:pt>
                <c:pt idx="9835" formatCode="m/d/yyyy\ h:mm">
                  <c:v>39983.333333319511</c:v>
                </c:pt>
                <c:pt idx="9836" formatCode="m/d/yyyy\ h:mm">
                  <c:v>39983.37499998619</c:v>
                </c:pt>
                <c:pt idx="9837" formatCode="m/d/yyyy\ h:mm">
                  <c:v>39983.416666652833</c:v>
                </c:pt>
                <c:pt idx="9838" formatCode="m/d/yyyy\ h:mm">
                  <c:v>39983.458333319519</c:v>
                </c:pt>
                <c:pt idx="9839" formatCode="m/d/yyyy\ h:mm">
                  <c:v>39983.499999986161</c:v>
                </c:pt>
                <c:pt idx="9840" formatCode="m/d/yyyy\ h:mm">
                  <c:v>39983.541666652825</c:v>
                </c:pt>
                <c:pt idx="9841" formatCode="m/d/yyyy\ h:mm">
                  <c:v>39983.58333331949</c:v>
                </c:pt>
                <c:pt idx="9842" formatCode="m/d/yyyy\ h:mm">
                  <c:v>39983.624999986161</c:v>
                </c:pt>
                <c:pt idx="9843" formatCode="m/d/yyyy\ h:mm">
                  <c:v>39983.666666652804</c:v>
                </c:pt>
                <c:pt idx="9844" formatCode="m/d/yyyy\ h:mm">
                  <c:v>39983.708333319482</c:v>
                </c:pt>
                <c:pt idx="9845" formatCode="m/d/yyyy\ h:mm">
                  <c:v>39983.749999986147</c:v>
                </c:pt>
                <c:pt idx="9846" formatCode="m/d/yyyy\ h:mm">
                  <c:v>39983.791666652782</c:v>
                </c:pt>
                <c:pt idx="9847" formatCode="m/d/yyyy\ h:mm">
                  <c:v>39983.833333319482</c:v>
                </c:pt>
                <c:pt idx="9848" formatCode="m/d/yyyy\ h:mm">
                  <c:v>39983.874999986154</c:v>
                </c:pt>
                <c:pt idx="9849" formatCode="m/d/yyyy\ h:mm">
                  <c:v>39983.916666652811</c:v>
                </c:pt>
                <c:pt idx="9850" formatCode="m/d/yyyy\ h:mm">
                  <c:v>39983.95833331949</c:v>
                </c:pt>
                <c:pt idx="9851" formatCode="m/d/yyyy\ h:mm">
                  <c:v>39983.999999986132</c:v>
                </c:pt>
                <c:pt idx="9852" formatCode="m/d/yyyy\ h:mm">
                  <c:v>39984.041666652782</c:v>
                </c:pt>
                <c:pt idx="9853" formatCode="m/d/yyyy\ h:mm">
                  <c:v>39984.083333319461</c:v>
                </c:pt>
                <c:pt idx="9854" formatCode="m/d/yyyy\ h:mm">
                  <c:v>39984.124999986132</c:v>
                </c:pt>
                <c:pt idx="9855" formatCode="m/d/yyyy\ h:mm">
                  <c:v>39984.166666652774</c:v>
                </c:pt>
                <c:pt idx="9856" formatCode="m/d/yyyy\ h:mm">
                  <c:v>39984.208333319453</c:v>
                </c:pt>
                <c:pt idx="9857" formatCode="m/d/yyyy\ h:mm">
                  <c:v>39984.249999986117</c:v>
                </c:pt>
                <c:pt idx="9858" formatCode="m/d/yyyy\ h:mm">
                  <c:v>39984.291666652753</c:v>
                </c:pt>
                <c:pt idx="9859" formatCode="m/d/yyyy\ h:mm">
                  <c:v>39984.333333319446</c:v>
                </c:pt>
                <c:pt idx="9860" formatCode="m/d/yyyy\ h:mm">
                  <c:v>39984.374999986125</c:v>
                </c:pt>
                <c:pt idx="9861" formatCode="m/d/yyyy\ h:mm">
                  <c:v>39984.416666652782</c:v>
                </c:pt>
                <c:pt idx="9862" formatCode="m/d/yyyy\ h:mm">
                  <c:v>39984.458333319453</c:v>
                </c:pt>
                <c:pt idx="9863" formatCode="m/d/yyyy\ h:mm">
                  <c:v>39984.499999986103</c:v>
                </c:pt>
                <c:pt idx="9864" formatCode="m/d/yyyy\ h:mm">
                  <c:v>39984.541666652753</c:v>
                </c:pt>
                <c:pt idx="9865" formatCode="m/d/yyyy\ h:mm">
                  <c:v>39984.583333319431</c:v>
                </c:pt>
                <c:pt idx="9866" formatCode="m/d/yyyy\ h:mm">
                  <c:v>39984.624999986096</c:v>
                </c:pt>
                <c:pt idx="9867" formatCode="m/d/yyyy\ h:mm">
                  <c:v>39984.666666652745</c:v>
                </c:pt>
                <c:pt idx="9868" formatCode="m/d/yyyy\ h:mm">
                  <c:v>39984.708333319431</c:v>
                </c:pt>
                <c:pt idx="9869" formatCode="m/d/yyyy\ h:mm">
                  <c:v>39984.749999986088</c:v>
                </c:pt>
                <c:pt idx="9870" formatCode="m/d/yyyy\ h:mm">
                  <c:v>39984.791666652724</c:v>
                </c:pt>
                <c:pt idx="9871" formatCode="m/d/yyyy\ h:mm">
                  <c:v>39984.833333319417</c:v>
                </c:pt>
                <c:pt idx="9872" formatCode="m/d/yyyy\ h:mm">
                  <c:v>39984.874999986096</c:v>
                </c:pt>
                <c:pt idx="9873" formatCode="m/d/yyyy\ h:mm">
                  <c:v>39984.916666652745</c:v>
                </c:pt>
                <c:pt idx="9874" formatCode="m/d/yyyy\ h:mm">
                  <c:v>39984.958333319424</c:v>
                </c:pt>
                <c:pt idx="9875" formatCode="m/d/yyyy\ h:mm">
                  <c:v>39984.999999986081</c:v>
                </c:pt>
                <c:pt idx="9876" formatCode="m/d/yyyy\ h:mm">
                  <c:v>39985.041666652724</c:v>
                </c:pt>
                <c:pt idx="9877" formatCode="m/d/yyyy\ h:mm">
                  <c:v>39985.083333319402</c:v>
                </c:pt>
                <c:pt idx="9878" formatCode="m/d/yyyy\ h:mm">
                  <c:v>39985.124999986067</c:v>
                </c:pt>
                <c:pt idx="9879" formatCode="m/d/yyyy\ h:mm">
                  <c:v>39985.166666652724</c:v>
                </c:pt>
                <c:pt idx="9880" formatCode="m/d/yyyy\ h:mm">
                  <c:v>39985.208333319395</c:v>
                </c:pt>
                <c:pt idx="9881" formatCode="m/d/yyyy\ h:mm">
                  <c:v>39985.249999986059</c:v>
                </c:pt>
                <c:pt idx="9882" formatCode="m/d/yyyy\ h:mm">
                  <c:v>39985.291666652702</c:v>
                </c:pt>
                <c:pt idx="9883" formatCode="m/d/yyyy\ h:mm">
                  <c:v>39985.333333319388</c:v>
                </c:pt>
                <c:pt idx="9884" formatCode="m/d/yyyy\ h:mm">
                  <c:v>39985.374999986067</c:v>
                </c:pt>
                <c:pt idx="9885" formatCode="m/d/yyyy\ h:mm">
                  <c:v>39985.416666652716</c:v>
                </c:pt>
                <c:pt idx="9886" formatCode="m/d/yyyy\ h:mm">
                  <c:v>39985.458333319395</c:v>
                </c:pt>
                <c:pt idx="9887" formatCode="m/d/yyyy\ h:mm">
                  <c:v>39985.499999986045</c:v>
                </c:pt>
                <c:pt idx="9888" formatCode="m/d/yyyy\ h:mm">
                  <c:v>39985.541666652694</c:v>
                </c:pt>
                <c:pt idx="9889" formatCode="m/d/yyyy\ h:mm">
                  <c:v>39985.583333319373</c:v>
                </c:pt>
                <c:pt idx="9890" formatCode="m/d/yyyy\ h:mm">
                  <c:v>39985.624999986037</c:v>
                </c:pt>
                <c:pt idx="9891" formatCode="m/d/yyyy\ h:mm">
                  <c:v>39985.666666652687</c:v>
                </c:pt>
                <c:pt idx="9892" formatCode="m/d/yyyy\ h:mm">
                  <c:v>39985.708333319366</c:v>
                </c:pt>
                <c:pt idx="9893" formatCode="m/d/yyyy\ h:mm">
                  <c:v>39985.74999998603</c:v>
                </c:pt>
                <c:pt idx="9894" formatCode="m/d/yyyy\ h:mm">
                  <c:v>39985.791666652665</c:v>
                </c:pt>
                <c:pt idx="9895" formatCode="m/d/yyyy\ h:mm">
                  <c:v>39985.833333319359</c:v>
                </c:pt>
                <c:pt idx="9896" formatCode="m/d/yyyy\ h:mm">
                  <c:v>39985.874999986037</c:v>
                </c:pt>
                <c:pt idx="9897" formatCode="m/d/yyyy\ h:mm">
                  <c:v>39985.916666652687</c:v>
                </c:pt>
                <c:pt idx="9898" formatCode="m/d/yyyy\ h:mm">
                  <c:v>39985.958333319366</c:v>
                </c:pt>
                <c:pt idx="9899" formatCode="m/d/yyyy\ h:mm">
                  <c:v>39985.999999986016</c:v>
                </c:pt>
                <c:pt idx="9900" formatCode="m/d/yyyy\ h:mm">
                  <c:v>39986.041666652665</c:v>
                </c:pt>
                <c:pt idx="9901" formatCode="m/d/yyyy\ h:mm">
                  <c:v>39986.083333319344</c:v>
                </c:pt>
                <c:pt idx="9902" formatCode="m/d/yyyy\ h:mm">
                  <c:v>39986.124999986008</c:v>
                </c:pt>
                <c:pt idx="9903" formatCode="m/d/yyyy\ h:mm">
                  <c:v>39986.166666652658</c:v>
                </c:pt>
                <c:pt idx="9904" formatCode="m/d/yyyy\ h:mm">
                  <c:v>39986.208333319337</c:v>
                </c:pt>
                <c:pt idx="9905" formatCode="m/d/yyyy\ h:mm">
                  <c:v>39986.249999986001</c:v>
                </c:pt>
                <c:pt idx="9906" formatCode="m/d/yyyy\ h:mm">
                  <c:v>39986.291666652636</c:v>
                </c:pt>
                <c:pt idx="9907" formatCode="m/d/yyyy\ h:mm">
                  <c:v>39986.33333331933</c:v>
                </c:pt>
                <c:pt idx="9908" formatCode="m/d/yyyy\ h:mm">
                  <c:v>39986.374999986008</c:v>
                </c:pt>
                <c:pt idx="9909" formatCode="m/d/yyyy\ h:mm">
                  <c:v>39986.416666652658</c:v>
                </c:pt>
                <c:pt idx="9910" formatCode="m/d/yyyy\ h:mm">
                  <c:v>39986.458333319337</c:v>
                </c:pt>
                <c:pt idx="9911" formatCode="m/d/yyyy\ h:mm">
                  <c:v>39986.499999985987</c:v>
                </c:pt>
                <c:pt idx="9912" formatCode="m/d/yyyy\ h:mm">
                  <c:v>39986.541666652629</c:v>
                </c:pt>
                <c:pt idx="9913" formatCode="m/d/yyyy\ h:mm">
                  <c:v>39986.583333319315</c:v>
                </c:pt>
                <c:pt idx="9914" formatCode="m/d/yyyy\ h:mm">
                  <c:v>39986.624999985979</c:v>
                </c:pt>
                <c:pt idx="9915" formatCode="m/d/yyyy\ h:mm">
                  <c:v>39986.666666652622</c:v>
                </c:pt>
                <c:pt idx="9916" formatCode="m/d/yyyy\ h:mm">
                  <c:v>39986.708333319308</c:v>
                </c:pt>
                <c:pt idx="9917" formatCode="m/d/yyyy\ h:mm">
                  <c:v>39986.749999985972</c:v>
                </c:pt>
                <c:pt idx="9918" formatCode="m/d/yyyy\ h:mm">
                  <c:v>39986.791666652607</c:v>
                </c:pt>
                <c:pt idx="9919" formatCode="m/d/yyyy\ h:mm">
                  <c:v>39986.8333333193</c:v>
                </c:pt>
                <c:pt idx="9920" formatCode="m/d/yyyy\ h:mm">
                  <c:v>39986.874999985979</c:v>
                </c:pt>
                <c:pt idx="9921" formatCode="m/d/yyyy\ h:mm">
                  <c:v>39986.916666652629</c:v>
                </c:pt>
                <c:pt idx="9922" formatCode="m/d/yyyy\ h:mm">
                  <c:v>39986.958333319293</c:v>
                </c:pt>
                <c:pt idx="9923" formatCode="m/d/yyyy\ h:mm">
                  <c:v>39986.999999985957</c:v>
                </c:pt>
                <c:pt idx="9924" formatCode="m/d/yyyy\ h:mm">
                  <c:v>39987.041666652607</c:v>
                </c:pt>
                <c:pt idx="9925" formatCode="m/d/yyyy\ h:mm">
                  <c:v>39987.083333319286</c:v>
                </c:pt>
                <c:pt idx="9926" formatCode="m/d/yyyy\ h:mm">
                  <c:v>39987.12499998595</c:v>
                </c:pt>
                <c:pt idx="9927" formatCode="m/d/yyyy\ h:mm">
                  <c:v>39987.1666666526</c:v>
                </c:pt>
                <c:pt idx="9928" formatCode="m/d/yyyy\ h:mm">
                  <c:v>39987.208333319279</c:v>
                </c:pt>
                <c:pt idx="9929" formatCode="m/d/yyyy\ h:mm">
                  <c:v>39987.249999985936</c:v>
                </c:pt>
                <c:pt idx="9930" formatCode="m/d/yyyy\ h:mm">
                  <c:v>39987.291666652578</c:v>
                </c:pt>
                <c:pt idx="9931" formatCode="m/d/yyyy\ h:mm">
                  <c:v>39987.333333319271</c:v>
                </c:pt>
                <c:pt idx="9932" formatCode="m/d/yyyy\ h:mm">
                  <c:v>39987.374999985943</c:v>
                </c:pt>
                <c:pt idx="9933" formatCode="m/d/yyyy\ h:mm">
                  <c:v>39987.4166666526</c:v>
                </c:pt>
                <c:pt idx="9934" formatCode="m/d/yyyy\ h:mm">
                  <c:v>39987.458333319279</c:v>
                </c:pt>
                <c:pt idx="9935" formatCode="m/d/yyyy\ h:mm">
                  <c:v>39987.499999985928</c:v>
                </c:pt>
                <c:pt idx="9936" formatCode="m/d/yyyy\ h:mm">
                  <c:v>39987.541666652585</c:v>
                </c:pt>
                <c:pt idx="9937" formatCode="m/d/yyyy\ h:mm">
                  <c:v>39987.583333319257</c:v>
                </c:pt>
                <c:pt idx="9938" formatCode="m/d/yyyy\ h:mm">
                  <c:v>39987.624999985921</c:v>
                </c:pt>
                <c:pt idx="9939" formatCode="m/d/yyyy\ h:mm">
                  <c:v>39987.666666652585</c:v>
                </c:pt>
                <c:pt idx="9940" formatCode="m/d/yyyy\ h:mm">
                  <c:v>39987.70833331925</c:v>
                </c:pt>
                <c:pt idx="9941" formatCode="m/d/yyyy\ h:mm">
                  <c:v>39987.749999985914</c:v>
                </c:pt>
                <c:pt idx="9942" formatCode="m/d/yyyy\ h:mm">
                  <c:v>39987.791666652563</c:v>
                </c:pt>
                <c:pt idx="9943" formatCode="m/d/yyyy\ h:mm">
                  <c:v>39987.833333319235</c:v>
                </c:pt>
                <c:pt idx="9944" formatCode="m/d/yyyy\ h:mm">
                  <c:v>39987.874999985921</c:v>
                </c:pt>
                <c:pt idx="9945" formatCode="m/d/yyyy\ h:mm">
                  <c:v>39987.916666652585</c:v>
                </c:pt>
                <c:pt idx="9946" formatCode="m/d/yyyy\ h:mm">
                  <c:v>39987.958333319242</c:v>
                </c:pt>
                <c:pt idx="9947" formatCode="m/d/yyyy\ h:mm">
                  <c:v>39987.999999985885</c:v>
                </c:pt>
                <c:pt idx="9948" formatCode="m/d/yyyy\ h:mm">
                  <c:v>39988.041666652556</c:v>
                </c:pt>
                <c:pt idx="9949" formatCode="m/d/yyyy\ h:mm">
                  <c:v>39988.083333319228</c:v>
                </c:pt>
                <c:pt idx="9950" formatCode="m/d/yyyy\ h:mm">
                  <c:v>39988.124999985885</c:v>
                </c:pt>
                <c:pt idx="9951" formatCode="m/d/yyyy\ h:mm">
                  <c:v>39988.166666652556</c:v>
                </c:pt>
                <c:pt idx="9952" formatCode="m/d/yyyy\ h:mm">
                  <c:v>39988.20833331922</c:v>
                </c:pt>
                <c:pt idx="9953" formatCode="m/d/yyyy\ h:mm">
                  <c:v>39988.249999985885</c:v>
                </c:pt>
                <c:pt idx="9954" formatCode="m/d/yyyy\ h:mm">
                  <c:v>39988.291666652527</c:v>
                </c:pt>
                <c:pt idx="9955" formatCode="m/d/yyyy\ h:mm">
                  <c:v>39988.333333319206</c:v>
                </c:pt>
                <c:pt idx="9956" formatCode="m/d/yyyy\ h:mm">
                  <c:v>39988.374999985892</c:v>
                </c:pt>
                <c:pt idx="9957" formatCode="m/d/yyyy\ h:mm">
                  <c:v>39988.416666652542</c:v>
                </c:pt>
                <c:pt idx="9958" formatCode="m/d/yyyy\ h:mm">
                  <c:v>39988.458333319213</c:v>
                </c:pt>
                <c:pt idx="9959" formatCode="m/d/yyyy\ h:mm">
                  <c:v>39988.49999998587</c:v>
                </c:pt>
                <c:pt idx="9960" formatCode="m/d/yyyy\ h:mm">
                  <c:v>39988.541666652534</c:v>
                </c:pt>
                <c:pt idx="9961" formatCode="m/d/yyyy\ h:mm">
                  <c:v>39988.583333319199</c:v>
                </c:pt>
                <c:pt idx="9962" formatCode="m/d/yyyy\ h:mm">
                  <c:v>39988.624999985856</c:v>
                </c:pt>
                <c:pt idx="9963" formatCode="m/d/yyyy\ h:mm">
                  <c:v>39988.666666652527</c:v>
                </c:pt>
                <c:pt idx="9964" formatCode="m/d/yyyy\ h:mm">
                  <c:v>39988.708333319191</c:v>
                </c:pt>
                <c:pt idx="9965" formatCode="m/d/yyyy\ h:mm">
                  <c:v>39988.749999985856</c:v>
                </c:pt>
                <c:pt idx="9966" formatCode="m/d/yyyy\ h:mm">
                  <c:v>39988.791666652498</c:v>
                </c:pt>
                <c:pt idx="9967" formatCode="m/d/yyyy\ h:mm">
                  <c:v>39988.833333319191</c:v>
                </c:pt>
                <c:pt idx="9973" formatCode="m/d/yyyy\ h:mm">
                  <c:v>39988.833333333336</c:v>
                </c:pt>
                <c:pt idx="9974" formatCode="m/d/yyyy\ h:mm">
                  <c:v>39988.875</c:v>
                </c:pt>
                <c:pt idx="9975" formatCode="m/d/yyyy\ h:mm">
                  <c:v>39988.916666666664</c:v>
                </c:pt>
                <c:pt idx="9976" formatCode="m/d/yyyy\ h:mm">
                  <c:v>39988.958333333343</c:v>
                </c:pt>
                <c:pt idx="9977" formatCode="m/d/yyyy\ h:mm">
                  <c:v>39988.999999999993</c:v>
                </c:pt>
                <c:pt idx="9978" formatCode="m/d/yyyy\ h:mm">
                  <c:v>39989.041666666642</c:v>
                </c:pt>
                <c:pt idx="9979" formatCode="m/d/yyyy\ h:mm">
                  <c:v>39989.083333333321</c:v>
                </c:pt>
                <c:pt idx="9980" formatCode="m/d/yyyy\ h:mm">
                  <c:v>39989.124999999993</c:v>
                </c:pt>
                <c:pt idx="9981" formatCode="m/d/yyyy\ h:mm">
                  <c:v>39989.166666666628</c:v>
                </c:pt>
                <c:pt idx="9982" formatCode="m/d/yyyy\ h:mm">
                  <c:v>39989.208333333314</c:v>
                </c:pt>
                <c:pt idx="9983" formatCode="m/d/yyyy\ h:mm">
                  <c:v>39989.249999999993</c:v>
                </c:pt>
                <c:pt idx="9984" formatCode="m/d/yyyy\ h:mm">
                  <c:v>39989.291666666606</c:v>
                </c:pt>
                <c:pt idx="9985" formatCode="m/d/yyyy\ h:mm">
                  <c:v>39989.333333333307</c:v>
                </c:pt>
                <c:pt idx="9986" formatCode="m/d/yyyy\ h:mm">
                  <c:v>39989.375</c:v>
                </c:pt>
                <c:pt idx="9987" formatCode="m/d/yyyy\ h:mm">
                  <c:v>39989.416666666635</c:v>
                </c:pt>
                <c:pt idx="9988" formatCode="m/d/yyyy\ h:mm">
                  <c:v>39989.458333333299</c:v>
                </c:pt>
                <c:pt idx="9989" formatCode="m/d/yyyy\ h:mm">
                  <c:v>39989.499999999978</c:v>
                </c:pt>
                <c:pt idx="9990" formatCode="m/d/yyyy\ h:mm">
                  <c:v>39989.541666666613</c:v>
                </c:pt>
                <c:pt idx="9991" formatCode="m/d/yyyy\ h:mm">
                  <c:v>39989.583333333285</c:v>
                </c:pt>
                <c:pt idx="9992" formatCode="m/d/yyyy\ h:mm">
                  <c:v>39989.624999999971</c:v>
                </c:pt>
                <c:pt idx="9993" formatCode="m/d/yyyy\ h:mm">
                  <c:v>39989.666666666599</c:v>
                </c:pt>
                <c:pt idx="9994" formatCode="m/d/yyyy\ h:mm">
                  <c:v>39989.708333333285</c:v>
                </c:pt>
                <c:pt idx="9995" formatCode="m/d/yyyy\ h:mm">
                  <c:v>39989.749999999949</c:v>
                </c:pt>
                <c:pt idx="9996" formatCode="m/d/yyyy\ h:mm">
                  <c:v>39989.791666666577</c:v>
                </c:pt>
                <c:pt idx="9997" formatCode="m/d/yyyy\ h:mm">
                  <c:v>39989.833333333278</c:v>
                </c:pt>
                <c:pt idx="9998" formatCode="m/d/yyyy\ h:mm">
                  <c:v>39989.874999999956</c:v>
                </c:pt>
                <c:pt idx="9999" formatCode="m/d/yyyy\ h:mm">
                  <c:v>39989.916666666606</c:v>
                </c:pt>
                <c:pt idx="10000" formatCode="m/d/yyyy\ h:mm">
                  <c:v>39989.958333333285</c:v>
                </c:pt>
                <c:pt idx="10001" formatCode="m/d/yyyy\ h:mm">
                  <c:v>39989.999999999942</c:v>
                </c:pt>
                <c:pt idx="10002" formatCode="m/d/yyyy\ h:mm">
                  <c:v>39990.041666666584</c:v>
                </c:pt>
                <c:pt idx="10003" formatCode="m/d/yyyy\ h:mm">
                  <c:v>39990.083333333256</c:v>
                </c:pt>
                <c:pt idx="10004" formatCode="m/d/yyyy\ h:mm">
                  <c:v>39990.124999999942</c:v>
                </c:pt>
                <c:pt idx="10005" formatCode="m/d/yyyy\ h:mm">
                  <c:v>39990.166666666584</c:v>
                </c:pt>
                <c:pt idx="10006" formatCode="m/d/yyyy\ h:mm">
                  <c:v>39990.208333333256</c:v>
                </c:pt>
                <c:pt idx="10007" formatCode="m/d/yyyy\ h:mm">
                  <c:v>39990.249999999935</c:v>
                </c:pt>
                <c:pt idx="10008" formatCode="m/d/yyyy\ h:mm">
                  <c:v>39990.29166666657</c:v>
                </c:pt>
                <c:pt idx="10009" formatCode="m/d/yyyy\ h:mm">
                  <c:v>39990.333333333234</c:v>
                </c:pt>
                <c:pt idx="10010" formatCode="m/d/yyyy\ h:mm">
                  <c:v>39990.374999999935</c:v>
                </c:pt>
                <c:pt idx="10011" formatCode="m/d/yyyy\ h:mm">
                  <c:v>39990.416666666591</c:v>
                </c:pt>
                <c:pt idx="10012" formatCode="m/d/yyyy\ h:mm">
                  <c:v>39990.458333333241</c:v>
                </c:pt>
                <c:pt idx="10013" formatCode="m/d/yyyy\ h:mm">
                  <c:v>39990.499999999913</c:v>
                </c:pt>
                <c:pt idx="10014" formatCode="m/d/yyyy\ h:mm">
                  <c:v>39990.54166666657</c:v>
                </c:pt>
                <c:pt idx="10015" formatCode="m/d/yyyy\ h:mm">
                  <c:v>39990.583333333234</c:v>
                </c:pt>
                <c:pt idx="10016" formatCode="m/d/yyyy\ h:mm">
                  <c:v>39990.624999999898</c:v>
                </c:pt>
                <c:pt idx="10017" formatCode="m/d/yyyy\ h:mm">
                  <c:v>39990.666666666555</c:v>
                </c:pt>
                <c:pt idx="10018" formatCode="m/d/yyyy\ h:mm">
                  <c:v>39990.708333333227</c:v>
                </c:pt>
                <c:pt idx="10019" formatCode="m/d/yyyy\ h:mm">
                  <c:v>39990.749999999891</c:v>
                </c:pt>
                <c:pt idx="10020" formatCode="m/d/yyyy\ h:mm">
                  <c:v>39990.791666666533</c:v>
                </c:pt>
                <c:pt idx="10021" formatCode="m/d/yyyy\ h:mm">
                  <c:v>39990.833333333205</c:v>
                </c:pt>
                <c:pt idx="10022" formatCode="m/d/yyyy\ h:mm">
                  <c:v>39990.874999999905</c:v>
                </c:pt>
                <c:pt idx="10023" formatCode="m/d/yyyy\ h:mm">
                  <c:v>39990.916666666548</c:v>
                </c:pt>
                <c:pt idx="10024" formatCode="m/d/yyyy\ h:mm">
                  <c:v>39990.958333333212</c:v>
                </c:pt>
                <c:pt idx="10025" formatCode="m/d/yyyy\ h:mm">
                  <c:v>39990.999999999891</c:v>
                </c:pt>
                <c:pt idx="10026" formatCode="m/d/yyyy\ h:mm">
                  <c:v>39991.041666666526</c:v>
                </c:pt>
                <c:pt idx="10027" formatCode="m/d/yyyy\ h:mm">
                  <c:v>39991.083333333205</c:v>
                </c:pt>
                <c:pt idx="10028" formatCode="m/d/yyyy\ h:mm">
                  <c:v>39991.124999999869</c:v>
                </c:pt>
                <c:pt idx="10029" formatCode="m/d/yyyy\ h:mm">
                  <c:v>39991.166666666526</c:v>
                </c:pt>
                <c:pt idx="10030" formatCode="m/d/yyyy\ h:mm">
                  <c:v>39991.208333333198</c:v>
                </c:pt>
                <c:pt idx="10031" formatCode="m/d/yyyy\ h:mm">
                  <c:v>39991.249999999862</c:v>
                </c:pt>
                <c:pt idx="10032" formatCode="m/d/yyyy\ h:mm">
                  <c:v>39991.291666666504</c:v>
                </c:pt>
                <c:pt idx="10033" formatCode="m/d/yyyy\ h:mm">
                  <c:v>39991.33333333319</c:v>
                </c:pt>
                <c:pt idx="10034" formatCode="m/d/yyyy\ h:mm">
                  <c:v>39991.374999999876</c:v>
                </c:pt>
                <c:pt idx="10035" formatCode="m/d/yyyy\ h:mm">
                  <c:v>39991.416666666519</c:v>
                </c:pt>
                <c:pt idx="10036" formatCode="m/d/yyyy\ h:mm">
                  <c:v>39991.458333333198</c:v>
                </c:pt>
                <c:pt idx="10037" formatCode="m/d/yyyy\ h:mm">
                  <c:v>39991.499999999847</c:v>
                </c:pt>
                <c:pt idx="10038" formatCode="m/d/yyyy\ h:mm">
                  <c:v>39991.541666666504</c:v>
                </c:pt>
                <c:pt idx="10039" formatCode="m/d/yyyy\ h:mm">
                  <c:v>39991.583333333183</c:v>
                </c:pt>
                <c:pt idx="10040" formatCode="m/d/yyyy\ h:mm">
                  <c:v>39991.62499999984</c:v>
                </c:pt>
                <c:pt idx="10041" formatCode="m/d/yyyy\ h:mm">
                  <c:v>39991.666666666504</c:v>
                </c:pt>
                <c:pt idx="10042" formatCode="m/d/yyyy\ h:mm">
                  <c:v>39991.708333333168</c:v>
                </c:pt>
                <c:pt idx="10043" formatCode="m/d/yyyy\ h:mm">
                  <c:v>39991.749999999833</c:v>
                </c:pt>
                <c:pt idx="10044" formatCode="m/d/yyyy\ h:mm">
                  <c:v>39991.791666666468</c:v>
                </c:pt>
                <c:pt idx="10045" formatCode="m/d/yyyy\ h:mm">
                  <c:v>39991.833333333161</c:v>
                </c:pt>
                <c:pt idx="10046" formatCode="m/d/yyyy\ h:mm">
                  <c:v>39991.874999999847</c:v>
                </c:pt>
                <c:pt idx="10047" formatCode="m/d/yyyy\ h:mm">
                  <c:v>39991.91666666649</c:v>
                </c:pt>
                <c:pt idx="10048" formatCode="m/d/yyyy\ h:mm">
                  <c:v>39991.958333333176</c:v>
                </c:pt>
                <c:pt idx="10049" formatCode="m/d/yyyy\ h:mm">
                  <c:v>39991.999999999818</c:v>
                </c:pt>
                <c:pt idx="10050" formatCode="m/d/yyyy\ h:mm">
                  <c:v>39992.041666666475</c:v>
                </c:pt>
                <c:pt idx="10051" formatCode="m/d/yyyy\ h:mm">
                  <c:v>39992.083333333147</c:v>
                </c:pt>
                <c:pt idx="10052" formatCode="m/d/yyyy\ h:mm">
                  <c:v>39992.124999999811</c:v>
                </c:pt>
                <c:pt idx="10053" formatCode="m/d/yyyy\ h:mm">
                  <c:v>39992.166666666475</c:v>
                </c:pt>
                <c:pt idx="10054" formatCode="m/d/yyyy\ h:mm">
                  <c:v>39992.208333333139</c:v>
                </c:pt>
                <c:pt idx="10055" formatCode="m/d/yyyy\ h:mm">
                  <c:v>39992.249999999811</c:v>
                </c:pt>
                <c:pt idx="10056" formatCode="m/d/yyyy\ h:mm">
                  <c:v>39992.291666666439</c:v>
                </c:pt>
                <c:pt idx="10057" formatCode="m/d/yyyy\ h:mm">
                  <c:v>39992.333333333132</c:v>
                </c:pt>
                <c:pt idx="10058" formatCode="m/d/yyyy\ h:mm">
                  <c:v>39992.374999999818</c:v>
                </c:pt>
                <c:pt idx="10059" formatCode="m/d/yyyy\ h:mm">
                  <c:v>39992.416666666461</c:v>
                </c:pt>
                <c:pt idx="10060" formatCode="m/d/yyyy\ h:mm">
                  <c:v>39992.458333333147</c:v>
                </c:pt>
                <c:pt idx="10061" formatCode="m/d/yyyy\ h:mm">
                  <c:v>39992.499999999789</c:v>
                </c:pt>
                <c:pt idx="10062" formatCode="m/d/yyyy\ h:mm">
                  <c:v>39992.541666666439</c:v>
                </c:pt>
                <c:pt idx="10063" formatCode="m/d/yyyy\ h:mm">
                  <c:v>39992.583333333117</c:v>
                </c:pt>
                <c:pt idx="10064" formatCode="m/d/yyyy\ h:mm">
                  <c:v>39992.624999999782</c:v>
                </c:pt>
                <c:pt idx="10065" formatCode="m/d/yyyy\ h:mm">
                  <c:v>39992.666666666431</c:v>
                </c:pt>
                <c:pt idx="10066" formatCode="m/d/yyyy\ h:mm">
                  <c:v>39992.70833333311</c:v>
                </c:pt>
                <c:pt idx="10067" formatCode="m/d/yyyy\ h:mm">
                  <c:v>39992.749999999782</c:v>
                </c:pt>
                <c:pt idx="10068" formatCode="m/d/yyyy\ h:mm">
                  <c:v>39992.791666666417</c:v>
                </c:pt>
                <c:pt idx="10069" formatCode="m/d/yyyy\ h:mm">
                  <c:v>39992.833333333103</c:v>
                </c:pt>
                <c:pt idx="10070" formatCode="m/d/yyyy\ h:mm">
                  <c:v>39992.874999999789</c:v>
                </c:pt>
                <c:pt idx="10071" formatCode="m/d/yyyy\ h:mm">
                  <c:v>39992.916666666431</c:v>
                </c:pt>
                <c:pt idx="10072" formatCode="m/d/yyyy\ h:mm">
                  <c:v>39992.95833333311</c:v>
                </c:pt>
                <c:pt idx="10073" formatCode="m/d/yyyy\ h:mm">
                  <c:v>39992.99999999976</c:v>
                </c:pt>
                <c:pt idx="10074" formatCode="m/d/yyyy\ h:mm">
                  <c:v>39993.041666666424</c:v>
                </c:pt>
                <c:pt idx="10075" formatCode="m/d/yyyy\ h:mm">
                  <c:v>39993.083333333088</c:v>
                </c:pt>
                <c:pt idx="10076" formatCode="m/d/yyyy\ h:mm">
                  <c:v>39993.124999999753</c:v>
                </c:pt>
                <c:pt idx="10077" formatCode="m/d/yyyy\ h:mm">
                  <c:v>39993.166666666402</c:v>
                </c:pt>
                <c:pt idx="10078" formatCode="m/d/yyyy\ h:mm">
                  <c:v>39993.208333333081</c:v>
                </c:pt>
                <c:pt idx="10079" formatCode="m/d/yyyy\ h:mm">
                  <c:v>39993.249999999745</c:v>
                </c:pt>
                <c:pt idx="10080" formatCode="m/d/yyyy\ h:mm">
                  <c:v>39993.29166666638</c:v>
                </c:pt>
                <c:pt idx="10081" formatCode="m/d/yyyy\ h:mm">
                  <c:v>39993.333333333081</c:v>
                </c:pt>
                <c:pt idx="10082" formatCode="m/d/yyyy\ h:mm">
                  <c:v>39993.374999999753</c:v>
                </c:pt>
                <c:pt idx="10083" formatCode="m/d/yyyy\ h:mm">
                  <c:v>39993.416666666402</c:v>
                </c:pt>
                <c:pt idx="10084" formatCode="m/d/yyyy\ h:mm">
                  <c:v>39993.458333333088</c:v>
                </c:pt>
                <c:pt idx="10085" formatCode="m/d/yyyy\ h:mm">
                  <c:v>39993.499999999731</c:v>
                </c:pt>
                <c:pt idx="10086" formatCode="m/d/yyyy\ h:mm">
                  <c:v>39993.54166666638</c:v>
                </c:pt>
                <c:pt idx="10087" formatCode="m/d/yyyy\ h:mm">
                  <c:v>39993.583333333059</c:v>
                </c:pt>
                <c:pt idx="10088" formatCode="m/d/yyyy\ h:mm">
                  <c:v>39993.624999999731</c:v>
                </c:pt>
                <c:pt idx="10089" formatCode="m/d/yyyy\ h:mm">
                  <c:v>39993.666666666373</c:v>
                </c:pt>
                <c:pt idx="10090" formatCode="m/d/yyyy\ h:mm">
                  <c:v>39993.708333333052</c:v>
                </c:pt>
                <c:pt idx="10091" formatCode="m/d/yyyy\ h:mm">
                  <c:v>39993.749999999716</c:v>
                </c:pt>
                <c:pt idx="10092" formatCode="m/d/yyyy\ h:mm">
                  <c:v>39993.791666666351</c:v>
                </c:pt>
                <c:pt idx="10093" formatCode="m/d/yyyy\ h:mm">
                  <c:v>39993.833333333045</c:v>
                </c:pt>
                <c:pt idx="10094" formatCode="m/d/yyyy\ h:mm">
                  <c:v>39993.874999999724</c:v>
                </c:pt>
                <c:pt idx="10095" formatCode="m/d/yyyy\ h:mm">
                  <c:v>39993.916666666373</c:v>
                </c:pt>
                <c:pt idx="10096" formatCode="m/d/yyyy\ h:mm">
                  <c:v>39993.958333333052</c:v>
                </c:pt>
                <c:pt idx="10097" formatCode="m/d/yyyy\ h:mm">
                  <c:v>39993.999999999702</c:v>
                </c:pt>
                <c:pt idx="10098" formatCode="m/d/yyyy\ h:mm">
                  <c:v>39994.041666666351</c:v>
                </c:pt>
                <c:pt idx="10099" formatCode="m/d/yyyy\ h:mm">
                  <c:v>39994.08333333303</c:v>
                </c:pt>
                <c:pt idx="10100" formatCode="m/d/yyyy\ h:mm">
                  <c:v>39994.124999999694</c:v>
                </c:pt>
                <c:pt idx="10101" formatCode="m/d/yyyy\ h:mm">
                  <c:v>39994.166666666344</c:v>
                </c:pt>
                <c:pt idx="10102" formatCode="m/d/yyyy\ h:mm">
                  <c:v>39994.208333333023</c:v>
                </c:pt>
                <c:pt idx="10103" formatCode="m/d/yyyy\ h:mm">
                  <c:v>39994.249999999687</c:v>
                </c:pt>
                <c:pt idx="10104" formatCode="m/d/yyyy\ h:mm">
                  <c:v>39994.291666666322</c:v>
                </c:pt>
                <c:pt idx="10105" formatCode="m/d/yyyy\ h:mm">
                  <c:v>39994.333333333016</c:v>
                </c:pt>
                <c:pt idx="10106" formatCode="m/d/yyyy\ h:mm">
                  <c:v>39994.374999999694</c:v>
                </c:pt>
                <c:pt idx="10107" formatCode="m/d/yyyy\ h:mm">
                  <c:v>39994.416666666344</c:v>
                </c:pt>
                <c:pt idx="10108" formatCode="m/d/yyyy\ h:mm">
                  <c:v>39994.458333333023</c:v>
                </c:pt>
                <c:pt idx="10109" formatCode="m/d/yyyy\ h:mm">
                  <c:v>39994.499999999673</c:v>
                </c:pt>
                <c:pt idx="10110" formatCode="m/d/yyyy\ h:mm">
                  <c:v>39994.541666666322</c:v>
                </c:pt>
                <c:pt idx="10111" formatCode="m/d/yyyy\ h:mm">
                  <c:v>39994.583333333001</c:v>
                </c:pt>
                <c:pt idx="10112" formatCode="m/d/yyyy\ h:mm">
                  <c:v>39994.624999999665</c:v>
                </c:pt>
                <c:pt idx="10113" formatCode="m/d/yyyy\ h:mm">
                  <c:v>39994.666666666315</c:v>
                </c:pt>
                <c:pt idx="10114" formatCode="m/d/yyyy\ h:mm">
                  <c:v>39994.708333333001</c:v>
                </c:pt>
                <c:pt idx="10115" formatCode="m/d/yyyy\ h:mm">
                  <c:v>39994.749999999658</c:v>
                </c:pt>
                <c:pt idx="10116" formatCode="m/d/yyyy\ h:mm">
                  <c:v>39994.791666666293</c:v>
                </c:pt>
                <c:pt idx="10117" formatCode="m/d/yyyy\ h:mm">
                  <c:v>39994.833333333001</c:v>
                </c:pt>
                <c:pt idx="10118" formatCode="m/d/yyyy\ h:mm">
                  <c:v>39994.874999999665</c:v>
                </c:pt>
                <c:pt idx="10119" formatCode="m/d/yyyy\ h:mm">
                  <c:v>39994.916666666315</c:v>
                </c:pt>
                <c:pt idx="10120" formatCode="m/d/yyyy\ h:mm">
                  <c:v>39994.958333333008</c:v>
                </c:pt>
                <c:pt idx="10121" formatCode="m/d/yyyy\ h:mm">
                  <c:v>39994.999999999636</c:v>
                </c:pt>
                <c:pt idx="10122" formatCode="m/d/yyyy\ h:mm">
                  <c:v>39995.041666666293</c:v>
                </c:pt>
                <c:pt idx="10123" formatCode="m/d/yyyy\ h:mm">
                  <c:v>39995.083333332987</c:v>
                </c:pt>
                <c:pt idx="10124" formatCode="m/d/yyyy\ h:mm">
                  <c:v>39995.124999999636</c:v>
                </c:pt>
                <c:pt idx="10125" formatCode="m/d/yyyy\ h:mm">
                  <c:v>39995.166666666279</c:v>
                </c:pt>
                <c:pt idx="10126" formatCode="m/d/yyyy\ h:mm">
                  <c:v>39995.208333332979</c:v>
                </c:pt>
                <c:pt idx="10127" formatCode="m/d/yyyy\ h:mm">
                  <c:v>39995.249999999629</c:v>
                </c:pt>
                <c:pt idx="10128" formatCode="m/d/yyyy\ h:mm">
                  <c:v>39995.291666666257</c:v>
                </c:pt>
                <c:pt idx="10129" formatCode="m/d/yyyy\ h:mm">
                  <c:v>39995.333333332972</c:v>
                </c:pt>
                <c:pt idx="10130" formatCode="m/d/yyyy\ h:mm">
                  <c:v>39995.374999999636</c:v>
                </c:pt>
                <c:pt idx="10131" formatCode="m/d/yyyy\ h:mm">
                  <c:v>39995.416666666286</c:v>
                </c:pt>
                <c:pt idx="10132" formatCode="m/d/yyyy\ h:mm">
                  <c:v>39995.458333332979</c:v>
                </c:pt>
                <c:pt idx="10133" formatCode="m/d/yyyy\ h:mm">
                  <c:v>39995.499999999614</c:v>
                </c:pt>
                <c:pt idx="10134" formatCode="m/d/yyyy\ h:mm">
                  <c:v>39995.541666666264</c:v>
                </c:pt>
                <c:pt idx="10135" formatCode="m/d/yyyy\ h:mm">
                  <c:v>39995.583333332943</c:v>
                </c:pt>
                <c:pt idx="10136" formatCode="m/d/yyyy\ h:mm">
                  <c:v>39995.624999999607</c:v>
                </c:pt>
                <c:pt idx="10137" formatCode="m/d/yyyy\ h:mm">
                  <c:v>39995.666666666257</c:v>
                </c:pt>
                <c:pt idx="10138" formatCode="m/d/yyyy\ h:mm">
                  <c:v>39995.708333332943</c:v>
                </c:pt>
                <c:pt idx="10139" formatCode="m/d/yyyy\ h:mm">
                  <c:v>39995.7499999996</c:v>
                </c:pt>
                <c:pt idx="10140" formatCode="m/d/yyyy\ h:mm">
                  <c:v>39995.791666666235</c:v>
                </c:pt>
                <c:pt idx="10141" formatCode="m/d/yyyy\ h:mm">
                  <c:v>39995.833333332943</c:v>
                </c:pt>
                <c:pt idx="10142" formatCode="m/d/yyyy\ h:mm">
                  <c:v>39995.874999999607</c:v>
                </c:pt>
                <c:pt idx="10143" formatCode="m/d/yyyy\ h:mm">
                  <c:v>39995.916666666257</c:v>
                </c:pt>
                <c:pt idx="10144" formatCode="m/d/yyyy\ h:mm">
                  <c:v>39995.95833333295</c:v>
                </c:pt>
                <c:pt idx="10145" formatCode="m/d/yyyy\ h:mm">
                  <c:v>39995.999999999593</c:v>
                </c:pt>
                <c:pt idx="10146" formatCode="m/d/yyyy\ h:mm">
                  <c:v>39996.041666666228</c:v>
                </c:pt>
                <c:pt idx="10147" formatCode="m/d/yyyy\ h:mm">
                  <c:v>39996.083333332928</c:v>
                </c:pt>
                <c:pt idx="10148" formatCode="m/d/yyyy\ h:mm">
                  <c:v>39996.124999999593</c:v>
                </c:pt>
                <c:pt idx="10149" formatCode="m/d/yyyy\ h:mm">
                  <c:v>39996.16666666622</c:v>
                </c:pt>
                <c:pt idx="10150" formatCode="m/d/yyyy\ h:mm">
                  <c:v>39996.208333332921</c:v>
                </c:pt>
                <c:pt idx="10151" formatCode="m/d/yyyy\ h:mm">
                  <c:v>39996.249999999585</c:v>
                </c:pt>
                <c:pt idx="10152" formatCode="m/d/yyyy\ h:mm">
                  <c:v>39996.291666666206</c:v>
                </c:pt>
                <c:pt idx="10153" formatCode="m/d/yyyy\ h:mm">
                  <c:v>39996.333333332899</c:v>
                </c:pt>
                <c:pt idx="10154" formatCode="m/d/yyyy\ h:mm">
                  <c:v>39996.374999999585</c:v>
                </c:pt>
                <c:pt idx="10155" formatCode="m/d/yyyy\ h:mm">
                  <c:v>39996.416666666228</c:v>
                </c:pt>
                <c:pt idx="10156" formatCode="m/d/yyyy\ h:mm">
                  <c:v>39996.458333332906</c:v>
                </c:pt>
                <c:pt idx="10157" formatCode="m/d/yyyy\ h:mm">
                  <c:v>39996.499999999563</c:v>
                </c:pt>
                <c:pt idx="10158" formatCode="m/d/yyyy\ h:mm">
                  <c:v>39996.541666666199</c:v>
                </c:pt>
                <c:pt idx="10159" formatCode="m/d/yyyy\ h:mm">
                  <c:v>39996.583333332892</c:v>
                </c:pt>
                <c:pt idx="10160" formatCode="m/d/yyyy\ h:mm">
                  <c:v>39996.624999999549</c:v>
                </c:pt>
                <c:pt idx="10161" formatCode="m/d/yyyy\ h:mm">
                  <c:v>39996.666666666191</c:v>
                </c:pt>
                <c:pt idx="10162" formatCode="m/d/yyyy\ h:mm">
                  <c:v>39996.708333332892</c:v>
                </c:pt>
                <c:pt idx="10163" formatCode="m/d/yyyy\ h:mm">
                  <c:v>39996.749999999542</c:v>
                </c:pt>
                <c:pt idx="10164" formatCode="m/d/yyyy\ h:mm">
                  <c:v>39996.791666666177</c:v>
                </c:pt>
                <c:pt idx="10165" formatCode="m/d/yyyy\ h:mm">
                  <c:v>39996.833333332885</c:v>
                </c:pt>
                <c:pt idx="10166" formatCode="m/d/yyyy\ h:mm">
                  <c:v>39996.874999999556</c:v>
                </c:pt>
                <c:pt idx="10167" formatCode="m/d/yyyy\ h:mm">
                  <c:v>39996.916666666199</c:v>
                </c:pt>
                <c:pt idx="10168" formatCode="m/d/yyyy\ h:mm">
                  <c:v>39996.958333332885</c:v>
                </c:pt>
                <c:pt idx="10169" formatCode="m/d/yyyy\ h:mm">
                  <c:v>39996.999999999542</c:v>
                </c:pt>
                <c:pt idx="10170" formatCode="m/d/yyyy\ h:mm">
                  <c:v>39997.041666666184</c:v>
                </c:pt>
                <c:pt idx="10171" formatCode="m/d/yyyy\ h:mm">
                  <c:v>39997.083333332863</c:v>
                </c:pt>
                <c:pt idx="10172" formatCode="m/d/yyyy\ h:mm">
                  <c:v>39997.124999999534</c:v>
                </c:pt>
                <c:pt idx="10173" formatCode="m/d/yyyy\ h:mm">
                  <c:v>39997.166666666184</c:v>
                </c:pt>
                <c:pt idx="10174" formatCode="m/d/yyyy\ h:mm">
                  <c:v>39997.208333332848</c:v>
                </c:pt>
                <c:pt idx="10175" formatCode="m/d/yyyy\ h:mm">
                  <c:v>39997.249999999513</c:v>
                </c:pt>
                <c:pt idx="10176" formatCode="m/d/yyyy\ h:mm">
                  <c:v>39997.291666666155</c:v>
                </c:pt>
                <c:pt idx="10177" formatCode="m/d/yyyy\ h:mm">
                  <c:v>39997.333333332841</c:v>
                </c:pt>
                <c:pt idx="10178" formatCode="m/d/yyyy\ h:mm">
                  <c:v>39997.374999999534</c:v>
                </c:pt>
                <c:pt idx="10179" formatCode="m/d/yyyy\ h:mm">
                  <c:v>39997.416666666169</c:v>
                </c:pt>
                <c:pt idx="10180" formatCode="m/d/yyyy\ h:mm">
                  <c:v>39997.458333332856</c:v>
                </c:pt>
                <c:pt idx="10181" formatCode="m/d/yyyy\ h:mm">
                  <c:v>39997.499999999498</c:v>
                </c:pt>
                <c:pt idx="10182" formatCode="m/d/yyyy\ h:mm">
                  <c:v>39997.541666666155</c:v>
                </c:pt>
                <c:pt idx="10183" formatCode="m/d/yyyy\ h:mm">
                  <c:v>39997.583333332841</c:v>
                </c:pt>
                <c:pt idx="10184" formatCode="m/d/yyyy\ h:mm">
                  <c:v>39997.624999999491</c:v>
                </c:pt>
                <c:pt idx="10185" formatCode="m/d/yyyy\ h:mm">
                  <c:v>39997.666666666155</c:v>
                </c:pt>
                <c:pt idx="10186" formatCode="m/d/yyyy\ h:mm">
                  <c:v>39997.708333332819</c:v>
                </c:pt>
                <c:pt idx="10187" formatCode="m/d/yyyy\ h:mm">
                  <c:v>39997.749999999483</c:v>
                </c:pt>
                <c:pt idx="10188" formatCode="m/d/yyyy\ h:mm">
                  <c:v>39997.791666666119</c:v>
                </c:pt>
                <c:pt idx="10189" formatCode="m/d/yyyy\ h:mm">
                  <c:v>39997.833333332812</c:v>
                </c:pt>
                <c:pt idx="10190" formatCode="m/d/yyyy\ h:mm">
                  <c:v>39997.874999999498</c:v>
                </c:pt>
                <c:pt idx="10191" formatCode="m/d/yyyy\ h:mm">
                  <c:v>39997.91666666614</c:v>
                </c:pt>
                <c:pt idx="10192" formatCode="m/d/yyyy\ h:mm">
                  <c:v>39997.958333332826</c:v>
                </c:pt>
                <c:pt idx="10193" formatCode="m/d/yyyy\ h:mm">
                  <c:v>39997.999999999469</c:v>
                </c:pt>
                <c:pt idx="10194" formatCode="m/d/yyyy\ h:mm">
                  <c:v>39998.041666666126</c:v>
                </c:pt>
                <c:pt idx="10195" formatCode="m/d/yyyy\ h:mm">
                  <c:v>39998.083333332797</c:v>
                </c:pt>
                <c:pt idx="10196" formatCode="m/d/yyyy\ h:mm">
                  <c:v>39998.124999999462</c:v>
                </c:pt>
                <c:pt idx="10197" formatCode="m/d/yyyy\ h:mm">
                  <c:v>39998.166666666126</c:v>
                </c:pt>
                <c:pt idx="10198" formatCode="m/d/yyyy\ h:mm">
                  <c:v>39998.20833333279</c:v>
                </c:pt>
                <c:pt idx="10199" formatCode="m/d/yyyy\ h:mm">
                  <c:v>39998.249999999462</c:v>
                </c:pt>
                <c:pt idx="10200" formatCode="m/d/yyyy\ h:mm">
                  <c:v>39998.291666666097</c:v>
                </c:pt>
                <c:pt idx="10201" formatCode="m/d/yyyy\ h:mm">
                  <c:v>39998.333333332783</c:v>
                </c:pt>
                <c:pt idx="10202" formatCode="m/d/yyyy\ h:mm">
                  <c:v>39998.374999999469</c:v>
                </c:pt>
                <c:pt idx="10203" formatCode="m/d/yyyy\ h:mm">
                  <c:v>39998.416666666111</c:v>
                </c:pt>
                <c:pt idx="10204" formatCode="m/d/yyyy\ h:mm">
                  <c:v>39998.458333332797</c:v>
                </c:pt>
                <c:pt idx="10205" formatCode="m/d/yyyy\ h:mm">
                  <c:v>39998.49999999944</c:v>
                </c:pt>
                <c:pt idx="10206" formatCode="m/d/yyyy\ h:mm">
                  <c:v>39998.541666666104</c:v>
                </c:pt>
                <c:pt idx="10207" formatCode="m/d/yyyy\ h:mm">
                  <c:v>39998.583333332768</c:v>
                </c:pt>
                <c:pt idx="10208" formatCode="m/d/yyyy\ h:mm">
                  <c:v>39998.624999999432</c:v>
                </c:pt>
                <c:pt idx="10209" formatCode="m/d/yyyy\ h:mm">
                  <c:v>39998.666666666082</c:v>
                </c:pt>
                <c:pt idx="10210" formatCode="m/d/yyyy\ h:mm">
                  <c:v>39998.708333332761</c:v>
                </c:pt>
                <c:pt idx="10211" formatCode="m/d/yyyy\ h:mm">
                  <c:v>39998.749999999432</c:v>
                </c:pt>
                <c:pt idx="10212" formatCode="m/d/yyyy\ h:mm">
                  <c:v>39998.791666666068</c:v>
                </c:pt>
                <c:pt idx="10213" formatCode="m/d/yyyy\ h:mm">
                  <c:v>39998.833333332761</c:v>
                </c:pt>
                <c:pt idx="10214" formatCode="m/d/yyyy\ h:mm">
                  <c:v>39998.87499999944</c:v>
                </c:pt>
                <c:pt idx="10215" formatCode="m/d/yyyy\ h:mm">
                  <c:v>39998.916666666082</c:v>
                </c:pt>
                <c:pt idx="10216" formatCode="m/d/yyyy\ h:mm">
                  <c:v>39998.958333332768</c:v>
                </c:pt>
                <c:pt idx="10217" formatCode="m/d/yyyy\ h:mm">
                  <c:v>39998.999999999411</c:v>
                </c:pt>
                <c:pt idx="10218" formatCode="m/d/yyyy\ h:mm">
                  <c:v>39999.041666666075</c:v>
                </c:pt>
                <c:pt idx="10219" formatCode="m/d/yyyy\ h:mm">
                  <c:v>39999.083333332739</c:v>
                </c:pt>
                <c:pt idx="10220" formatCode="m/d/yyyy\ h:mm">
                  <c:v>39999.124999999403</c:v>
                </c:pt>
                <c:pt idx="10221" formatCode="m/d/yyyy\ h:mm">
                  <c:v>39999.166666666053</c:v>
                </c:pt>
                <c:pt idx="10222" formatCode="m/d/yyyy\ h:mm">
                  <c:v>39999.208333332732</c:v>
                </c:pt>
                <c:pt idx="10223" formatCode="m/d/yyyy\ h:mm">
                  <c:v>39999.249999999396</c:v>
                </c:pt>
                <c:pt idx="10224" formatCode="m/d/yyyy\ h:mm">
                  <c:v>39999.291666666031</c:v>
                </c:pt>
                <c:pt idx="10225" formatCode="m/d/yyyy\ h:mm">
                  <c:v>39999.333333332732</c:v>
                </c:pt>
                <c:pt idx="10226" formatCode="m/d/yyyy\ h:mm">
                  <c:v>39999.374999999403</c:v>
                </c:pt>
                <c:pt idx="10227" formatCode="m/d/yyyy\ h:mm">
                  <c:v>39999.416666666053</c:v>
                </c:pt>
                <c:pt idx="10228" formatCode="m/d/yyyy\ h:mm">
                  <c:v>39999.458333332739</c:v>
                </c:pt>
                <c:pt idx="10229" formatCode="m/d/yyyy\ h:mm">
                  <c:v>39999.499999999382</c:v>
                </c:pt>
                <c:pt idx="10230" formatCode="m/d/yyyy\ h:mm">
                  <c:v>39999.541666666031</c:v>
                </c:pt>
                <c:pt idx="10231" formatCode="m/d/yyyy\ h:mm">
                  <c:v>39999.58333333271</c:v>
                </c:pt>
                <c:pt idx="10232" formatCode="m/d/yyyy\ h:mm">
                  <c:v>39999.624999999382</c:v>
                </c:pt>
                <c:pt idx="10233" formatCode="m/d/yyyy\ h:mm">
                  <c:v>39999.666666666024</c:v>
                </c:pt>
                <c:pt idx="10234" formatCode="m/d/yyyy\ h:mm">
                  <c:v>39999.708333332703</c:v>
                </c:pt>
                <c:pt idx="10235" formatCode="m/d/yyyy\ h:mm">
                  <c:v>39999.749999999367</c:v>
                </c:pt>
                <c:pt idx="10236" formatCode="m/d/yyyy\ h:mm">
                  <c:v>39999.791666666002</c:v>
                </c:pt>
                <c:pt idx="10237" formatCode="m/d/yyyy\ h:mm">
                  <c:v>39999.833333332695</c:v>
                </c:pt>
                <c:pt idx="10238" formatCode="m/d/yyyy\ h:mm">
                  <c:v>39999.874999999374</c:v>
                </c:pt>
                <c:pt idx="10239" formatCode="m/d/yyyy\ h:mm">
                  <c:v>39999.916666666031</c:v>
                </c:pt>
                <c:pt idx="10240" formatCode="m/d/yyyy\ h:mm">
                  <c:v>39999.958333332703</c:v>
                </c:pt>
                <c:pt idx="10241" formatCode="m/d/yyyy\ h:mm">
                  <c:v>39999.999999999352</c:v>
                </c:pt>
                <c:pt idx="10242" formatCode="m/d/yyyy\ h:mm">
                  <c:v>40000.041666666002</c:v>
                </c:pt>
                <c:pt idx="10243" formatCode="m/d/yyyy\ h:mm">
                  <c:v>40000.083333332681</c:v>
                </c:pt>
                <c:pt idx="10244" formatCode="m/d/yyyy\ h:mm">
                  <c:v>40000.124999999345</c:v>
                </c:pt>
                <c:pt idx="10245" formatCode="m/d/yyyy\ h:mm">
                  <c:v>40000.166666665995</c:v>
                </c:pt>
                <c:pt idx="10246" formatCode="m/d/yyyy\ h:mm">
                  <c:v>40000.208333332681</c:v>
                </c:pt>
                <c:pt idx="10247" formatCode="m/d/yyyy\ h:mm">
                  <c:v>40000.249999999338</c:v>
                </c:pt>
                <c:pt idx="10248" formatCode="m/d/yyyy\ h:mm">
                  <c:v>40000.291666665973</c:v>
                </c:pt>
                <c:pt idx="10249" formatCode="m/d/yyyy\ h:mm">
                  <c:v>40000.333333332666</c:v>
                </c:pt>
                <c:pt idx="10250" formatCode="m/d/yyyy\ h:mm">
                  <c:v>40000.374999999345</c:v>
                </c:pt>
                <c:pt idx="10251" formatCode="m/d/yyyy\ h:mm">
                  <c:v>40000.416666665995</c:v>
                </c:pt>
                <c:pt idx="10252" formatCode="m/d/yyyy\ h:mm">
                  <c:v>40000.458333332674</c:v>
                </c:pt>
                <c:pt idx="10253" formatCode="m/d/yyyy\ h:mm">
                  <c:v>40000.499999999323</c:v>
                </c:pt>
                <c:pt idx="10254" formatCode="m/d/yyyy\ h:mm">
                  <c:v>40000.541666665973</c:v>
                </c:pt>
                <c:pt idx="10255" formatCode="m/d/yyyy\ h:mm">
                  <c:v>40000.583333332652</c:v>
                </c:pt>
                <c:pt idx="10256" formatCode="m/d/yyyy\ h:mm">
                  <c:v>40000.624999999316</c:v>
                </c:pt>
                <c:pt idx="10257" formatCode="m/d/yyyy\ h:mm">
                  <c:v>40000.666666665966</c:v>
                </c:pt>
                <c:pt idx="10258" formatCode="m/d/yyyy\ h:mm">
                  <c:v>40000.708333332645</c:v>
                </c:pt>
                <c:pt idx="10259" formatCode="m/d/yyyy\ h:mm">
                  <c:v>40000.749999999309</c:v>
                </c:pt>
                <c:pt idx="10260" formatCode="m/d/yyyy\ h:mm">
                  <c:v>40000.791666665944</c:v>
                </c:pt>
                <c:pt idx="10261" formatCode="m/d/yyyy\ h:mm">
                  <c:v>40000.833333332637</c:v>
                </c:pt>
                <c:pt idx="10262" formatCode="m/d/yyyy\ h:mm">
                  <c:v>40000.874999999316</c:v>
                </c:pt>
                <c:pt idx="10263" formatCode="m/d/yyyy\ h:mm">
                  <c:v>40000.916666665966</c:v>
                </c:pt>
                <c:pt idx="10264" formatCode="m/d/yyyy\ h:mm">
                  <c:v>40000.958333332645</c:v>
                </c:pt>
                <c:pt idx="10265" formatCode="m/d/yyyy\ h:mm">
                  <c:v>40000.999999999294</c:v>
                </c:pt>
                <c:pt idx="10266" formatCode="m/d/yyyy\ h:mm">
                  <c:v>40001.041666665944</c:v>
                </c:pt>
                <c:pt idx="10267" formatCode="m/d/yyyy\ h:mm">
                  <c:v>40001.083333332623</c:v>
                </c:pt>
                <c:pt idx="10268" formatCode="m/d/yyyy\ h:mm">
                  <c:v>40001.124999999287</c:v>
                </c:pt>
                <c:pt idx="10269" formatCode="m/d/yyyy\ h:mm">
                  <c:v>40001.166666665937</c:v>
                </c:pt>
                <c:pt idx="10270" formatCode="m/d/yyyy\ h:mm">
                  <c:v>40001.208333332615</c:v>
                </c:pt>
                <c:pt idx="10271" formatCode="m/d/yyyy\ h:mm">
                  <c:v>40001.24999999928</c:v>
                </c:pt>
                <c:pt idx="10272" formatCode="m/d/yyyy\ h:mm">
                  <c:v>40001.291666665915</c:v>
                </c:pt>
                <c:pt idx="10273" formatCode="m/d/yyyy\ h:mm">
                  <c:v>40001.333333332608</c:v>
                </c:pt>
                <c:pt idx="10274" formatCode="m/d/yyyy\ h:mm">
                  <c:v>40001.374999999287</c:v>
                </c:pt>
                <c:pt idx="10275" formatCode="m/d/yyyy\ h:mm">
                  <c:v>40001.416666665937</c:v>
                </c:pt>
                <c:pt idx="10276" formatCode="m/d/yyyy\ h:mm">
                  <c:v>40001.458333332615</c:v>
                </c:pt>
                <c:pt idx="10277" formatCode="m/d/yyyy\ h:mm">
                  <c:v>40001.499999999265</c:v>
                </c:pt>
                <c:pt idx="10278" formatCode="m/d/yyyy\ h:mm">
                  <c:v>40001.541666665915</c:v>
                </c:pt>
                <c:pt idx="10279" formatCode="m/d/yyyy\ h:mm">
                  <c:v>40001.583333332601</c:v>
                </c:pt>
                <c:pt idx="10280" formatCode="m/d/yyyy\ h:mm">
                  <c:v>40001.624999999258</c:v>
                </c:pt>
                <c:pt idx="10281" formatCode="m/d/yyyy\ h:mm">
                  <c:v>40001.666666665908</c:v>
                </c:pt>
                <c:pt idx="10282" formatCode="m/d/yyyy\ h:mm">
                  <c:v>40001.708333332601</c:v>
                </c:pt>
                <c:pt idx="10283" formatCode="m/d/yyyy\ h:mm">
                  <c:v>40001.749999999251</c:v>
                </c:pt>
                <c:pt idx="10284" formatCode="m/d/yyyy\ h:mm">
                  <c:v>40001.791666665886</c:v>
                </c:pt>
                <c:pt idx="10285" formatCode="m/d/yyyy\ h:mm">
                  <c:v>40001.833333332594</c:v>
                </c:pt>
                <c:pt idx="10286" formatCode="m/d/yyyy\ h:mm">
                  <c:v>40001.874999999243</c:v>
                </c:pt>
                <c:pt idx="10287" formatCode="m/d/yyyy\ h:mm">
                  <c:v>40001.916666665908</c:v>
                </c:pt>
                <c:pt idx="10288" formatCode="m/d/yyyy\ h:mm">
                  <c:v>40001.958333332601</c:v>
                </c:pt>
                <c:pt idx="10289" formatCode="m/d/yyyy\ h:mm">
                  <c:v>40001.999999999236</c:v>
                </c:pt>
                <c:pt idx="10290" formatCode="m/d/yyyy\ h:mm">
                  <c:v>40002.041666665878</c:v>
                </c:pt>
                <c:pt idx="10291" formatCode="m/d/yyyy\ h:mm">
                  <c:v>40002.083333332579</c:v>
                </c:pt>
                <c:pt idx="10292" formatCode="m/d/yyyy\ h:mm">
                  <c:v>40002.124999999229</c:v>
                </c:pt>
                <c:pt idx="10293" formatCode="m/d/yyyy\ h:mm">
                  <c:v>40002.166666665871</c:v>
                </c:pt>
                <c:pt idx="10294" formatCode="m/d/yyyy\ h:mm">
                  <c:v>40002.208333332572</c:v>
                </c:pt>
                <c:pt idx="10295" formatCode="m/d/yyyy\ h:mm">
                  <c:v>40002.249999999221</c:v>
                </c:pt>
                <c:pt idx="10296" formatCode="m/d/yyyy\ h:mm">
                  <c:v>40002.291666665857</c:v>
                </c:pt>
                <c:pt idx="10297" formatCode="m/d/yyyy\ h:mm">
                  <c:v>40002.333333332565</c:v>
                </c:pt>
                <c:pt idx="10298" formatCode="m/d/yyyy\ h:mm">
                  <c:v>40002.374999999229</c:v>
                </c:pt>
                <c:pt idx="10299" formatCode="m/d/yyyy\ h:mm">
                  <c:v>40002.416666665878</c:v>
                </c:pt>
                <c:pt idx="10300" formatCode="m/d/yyyy\ h:mm">
                  <c:v>40002.458333332565</c:v>
                </c:pt>
                <c:pt idx="10301" formatCode="m/d/yyyy\ h:mm">
                  <c:v>40002.499999999207</c:v>
                </c:pt>
                <c:pt idx="10302" formatCode="m/d/yyyy\ h:mm">
                  <c:v>40002.541666665857</c:v>
                </c:pt>
                <c:pt idx="10303" formatCode="m/d/yyyy\ h:mm">
                  <c:v>40002.583333332543</c:v>
                </c:pt>
                <c:pt idx="10304" formatCode="m/d/yyyy\ h:mm">
                  <c:v>40002.6249999992</c:v>
                </c:pt>
                <c:pt idx="10305" formatCode="m/d/yyyy\ h:mm">
                  <c:v>40002.666666665849</c:v>
                </c:pt>
                <c:pt idx="10306" formatCode="m/d/yyyy\ h:mm">
                  <c:v>40002.708333332543</c:v>
                </c:pt>
                <c:pt idx="10307" formatCode="m/d/yyyy\ h:mm">
                  <c:v>40002.749999999192</c:v>
                </c:pt>
                <c:pt idx="10308" formatCode="m/d/yyyy\ h:mm">
                  <c:v>40002.79166666582</c:v>
                </c:pt>
                <c:pt idx="10309" formatCode="m/d/yyyy\ h:mm">
                  <c:v>40002.833333332535</c:v>
                </c:pt>
                <c:pt idx="10310" formatCode="m/d/yyyy\ h:mm">
                  <c:v>40002.874999999207</c:v>
                </c:pt>
                <c:pt idx="10311" formatCode="m/d/yyyy\ h:mm">
                  <c:v>40002.916666665835</c:v>
                </c:pt>
                <c:pt idx="10312" formatCode="m/d/yyyy\ h:mm">
                  <c:v>40002.958333332543</c:v>
                </c:pt>
                <c:pt idx="10313" formatCode="m/d/yyyy\ h:mm">
                  <c:v>40002.999999999192</c:v>
                </c:pt>
                <c:pt idx="10314" formatCode="m/d/yyyy\ h:mm">
                  <c:v>40003.04166666582</c:v>
                </c:pt>
                <c:pt idx="10315" formatCode="m/d/yyyy\ h:mm">
                  <c:v>40003.083333332521</c:v>
                </c:pt>
                <c:pt idx="10316" formatCode="m/d/yyyy\ h:mm">
                  <c:v>40003.124999999185</c:v>
                </c:pt>
                <c:pt idx="10317" formatCode="m/d/yyyy\ h:mm">
                  <c:v>40003.16666666582</c:v>
                </c:pt>
                <c:pt idx="10318" formatCode="m/d/yyyy\ h:mm">
                  <c:v>40003.208333332499</c:v>
                </c:pt>
                <c:pt idx="10319" formatCode="m/d/yyyy\ h:mm">
                  <c:v>40003.249999999163</c:v>
                </c:pt>
                <c:pt idx="10320" formatCode="m/d/yyyy\ h:mm">
                  <c:v>40003.291666665791</c:v>
                </c:pt>
                <c:pt idx="10321" formatCode="m/d/yyyy\ h:mm">
                  <c:v>40003.333333332492</c:v>
                </c:pt>
                <c:pt idx="10322" formatCode="m/d/yyyy\ h:mm">
                  <c:v>40003.374999999185</c:v>
                </c:pt>
                <c:pt idx="10323" formatCode="m/d/yyyy\ h:mm">
                  <c:v>40003.41666666582</c:v>
                </c:pt>
                <c:pt idx="10324" formatCode="m/d/yyyy\ h:mm">
                  <c:v>40003.458333332506</c:v>
                </c:pt>
                <c:pt idx="10325" formatCode="m/d/yyyy\ h:mm">
                  <c:v>40003.499999999149</c:v>
                </c:pt>
                <c:pt idx="10326" formatCode="m/d/yyyy\ h:mm">
                  <c:v>40003.541666665784</c:v>
                </c:pt>
                <c:pt idx="10327" formatCode="m/d/yyyy\ h:mm">
                  <c:v>40003.583333332492</c:v>
                </c:pt>
                <c:pt idx="10328" formatCode="m/d/yyyy\ h:mm">
                  <c:v>40003.624999999141</c:v>
                </c:pt>
                <c:pt idx="10329" formatCode="m/d/yyyy\ h:mm">
                  <c:v>40003.666666665784</c:v>
                </c:pt>
                <c:pt idx="10330" formatCode="m/d/yyyy\ h:mm">
                  <c:v>40003.708333332484</c:v>
                </c:pt>
                <c:pt idx="10331" formatCode="m/d/yyyy\ h:mm">
                  <c:v>40003.749999999141</c:v>
                </c:pt>
                <c:pt idx="10332" formatCode="m/d/yyyy\ h:mm">
                  <c:v>40003.791666665762</c:v>
                </c:pt>
                <c:pt idx="10333" formatCode="m/d/yyyy\ h:mm">
                  <c:v>40003.833333332463</c:v>
                </c:pt>
                <c:pt idx="10334" formatCode="m/d/yyyy\ h:mm">
                  <c:v>40003.874999999149</c:v>
                </c:pt>
                <c:pt idx="10335" formatCode="m/d/yyyy\ h:mm">
                  <c:v>40003.916666665784</c:v>
                </c:pt>
                <c:pt idx="10336" formatCode="m/d/yyyy\ h:mm">
                  <c:v>40003.958333332484</c:v>
                </c:pt>
                <c:pt idx="10337" formatCode="m/d/yyyy\ h:mm">
                  <c:v>40003.999999999134</c:v>
                </c:pt>
                <c:pt idx="10338" formatCode="m/d/yyyy\ h:mm">
                  <c:v>40004.041666665769</c:v>
                </c:pt>
                <c:pt idx="10339" formatCode="m/d/yyyy\ h:mm">
                  <c:v>40004.083333332448</c:v>
                </c:pt>
                <c:pt idx="10340" formatCode="m/d/yyyy\ h:mm">
                  <c:v>40004.124999999112</c:v>
                </c:pt>
                <c:pt idx="10341" formatCode="m/d/yyyy\ h:mm">
                  <c:v>40004.166666665755</c:v>
                </c:pt>
                <c:pt idx="10342" formatCode="m/d/yyyy\ h:mm">
                  <c:v>40004.208333332441</c:v>
                </c:pt>
                <c:pt idx="10343" formatCode="m/d/yyyy\ h:mm">
                  <c:v>40004.249999999112</c:v>
                </c:pt>
                <c:pt idx="10344" formatCode="m/d/yyyy\ h:mm">
                  <c:v>40004.291666665726</c:v>
                </c:pt>
                <c:pt idx="10345" formatCode="m/d/yyyy\ h:mm">
                  <c:v>40004.333333332441</c:v>
                </c:pt>
                <c:pt idx="10346" formatCode="m/d/yyyy\ h:mm">
                  <c:v>40004.37499999912</c:v>
                </c:pt>
                <c:pt idx="10347" formatCode="m/d/yyyy\ h:mm">
                  <c:v>40004.416666665755</c:v>
                </c:pt>
                <c:pt idx="10348" formatCode="m/d/yyyy\ h:mm">
                  <c:v>40004.458333332448</c:v>
                </c:pt>
                <c:pt idx="10349" formatCode="m/d/yyyy\ h:mm">
                  <c:v>40004.499999999091</c:v>
                </c:pt>
                <c:pt idx="10350" formatCode="m/d/yyyy\ h:mm">
                  <c:v>40004.541666665733</c:v>
                </c:pt>
                <c:pt idx="10351" formatCode="m/d/yyyy\ h:mm">
                  <c:v>40004.583333332419</c:v>
                </c:pt>
                <c:pt idx="10352" formatCode="m/d/yyyy\ h:mm">
                  <c:v>40004.624999999083</c:v>
                </c:pt>
                <c:pt idx="10353" formatCode="m/d/yyyy\ h:mm">
                  <c:v>40004.666666665718</c:v>
                </c:pt>
                <c:pt idx="10354" formatCode="m/d/yyyy\ h:mm">
                  <c:v>40004.708333332412</c:v>
                </c:pt>
                <c:pt idx="10355" formatCode="m/d/yyyy\ h:mm">
                  <c:v>40004.749999999083</c:v>
                </c:pt>
                <c:pt idx="10356" formatCode="m/d/yyyy\ h:mm">
                  <c:v>40004.791666665697</c:v>
                </c:pt>
                <c:pt idx="10357" formatCode="m/d/yyyy\ h:mm">
                  <c:v>40004.833333332412</c:v>
                </c:pt>
                <c:pt idx="10358" formatCode="m/d/yyyy\ h:mm">
                  <c:v>40004.874999999091</c:v>
                </c:pt>
                <c:pt idx="10359" formatCode="m/d/yyyy\ h:mm">
                  <c:v>40004.916666665726</c:v>
                </c:pt>
                <c:pt idx="10360" formatCode="m/d/yyyy\ h:mm">
                  <c:v>40004.958333332419</c:v>
                </c:pt>
                <c:pt idx="10361" formatCode="m/d/yyyy\ h:mm">
                  <c:v>40004.999999999061</c:v>
                </c:pt>
                <c:pt idx="10362" formatCode="m/d/yyyy\ h:mm">
                  <c:v>40005.041666665704</c:v>
                </c:pt>
                <c:pt idx="10363" formatCode="m/d/yyyy\ h:mm">
                  <c:v>40005.08333333239</c:v>
                </c:pt>
                <c:pt idx="10364" formatCode="m/d/yyyy\ h:mm">
                  <c:v>40005.124999999061</c:v>
                </c:pt>
                <c:pt idx="10365" formatCode="m/d/yyyy\ h:mm">
                  <c:v>40005.166666665697</c:v>
                </c:pt>
                <c:pt idx="10366" formatCode="m/d/yyyy\ h:mm">
                  <c:v>40005.208333332383</c:v>
                </c:pt>
                <c:pt idx="10367" formatCode="m/d/yyyy\ h:mm">
                  <c:v>40005.249999999047</c:v>
                </c:pt>
                <c:pt idx="10368" formatCode="m/d/yyyy\ h:mm">
                  <c:v>40005.291666665667</c:v>
                </c:pt>
                <c:pt idx="10369" formatCode="m/d/yyyy\ h:mm">
                  <c:v>40005.333333332383</c:v>
                </c:pt>
                <c:pt idx="10370" formatCode="m/d/yyyy\ h:mm">
                  <c:v>40005.374999999054</c:v>
                </c:pt>
                <c:pt idx="10371" formatCode="m/d/yyyy\ h:mm">
                  <c:v>40005.416666665704</c:v>
                </c:pt>
                <c:pt idx="10372" formatCode="m/d/yyyy\ h:mm">
                  <c:v>40005.45833333239</c:v>
                </c:pt>
                <c:pt idx="10373" formatCode="m/d/yyyy\ h:mm">
                  <c:v>40005.499999999032</c:v>
                </c:pt>
                <c:pt idx="10374" formatCode="m/d/yyyy\ h:mm">
                  <c:v>40005.541666665667</c:v>
                </c:pt>
                <c:pt idx="10375" formatCode="m/d/yyyy\ h:mm">
                  <c:v>40005.583333332361</c:v>
                </c:pt>
                <c:pt idx="10376" formatCode="m/d/yyyy\ h:mm">
                  <c:v>40005.624999999032</c:v>
                </c:pt>
                <c:pt idx="10377" formatCode="m/d/yyyy\ h:mm">
                  <c:v>40005.666666665667</c:v>
                </c:pt>
                <c:pt idx="10378" formatCode="m/d/yyyy\ h:mm">
                  <c:v>40005.708333332361</c:v>
                </c:pt>
                <c:pt idx="10379" formatCode="m/d/yyyy\ h:mm">
                  <c:v>40005.749999999018</c:v>
                </c:pt>
                <c:pt idx="10380" formatCode="m/d/yyyy\ h:mm">
                  <c:v>40005.791666665638</c:v>
                </c:pt>
                <c:pt idx="10381" formatCode="m/d/yyyy\ h:mm">
                  <c:v>40005.833333332346</c:v>
                </c:pt>
                <c:pt idx="10382" formatCode="m/d/yyyy\ h:mm">
                  <c:v>40005.874999999025</c:v>
                </c:pt>
                <c:pt idx="10383" formatCode="m/d/yyyy\ h:mm">
                  <c:v>40005.916666665675</c:v>
                </c:pt>
                <c:pt idx="10384" formatCode="m/d/yyyy\ h:mm">
                  <c:v>40005.958333332354</c:v>
                </c:pt>
                <c:pt idx="10385" formatCode="m/d/yyyy\ h:mm">
                  <c:v>40005.999999999003</c:v>
                </c:pt>
                <c:pt idx="10386" formatCode="m/d/yyyy\ h:mm">
                  <c:v>40006.041666665638</c:v>
                </c:pt>
                <c:pt idx="10387" formatCode="m/d/yyyy\ h:mm">
                  <c:v>40006.083333332332</c:v>
                </c:pt>
                <c:pt idx="10388" formatCode="m/d/yyyy\ h:mm">
                  <c:v>40006.124999999003</c:v>
                </c:pt>
                <c:pt idx="10389" formatCode="m/d/yyyy\ h:mm">
                  <c:v>40006.166666665631</c:v>
                </c:pt>
                <c:pt idx="10390" formatCode="m/d/yyyy\ h:mm">
                  <c:v>40006.208333332332</c:v>
                </c:pt>
                <c:pt idx="10391" formatCode="m/d/yyyy\ h:mm">
                  <c:v>40006.249999999003</c:v>
                </c:pt>
                <c:pt idx="10392" formatCode="m/d/yyyy\ h:mm">
                  <c:v>40006.291666665609</c:v>
                </c:pt>
                <c:pt idx="10393" formatCode="m/d/yyyy\ h:mm">
                  <c:v>40006.333333332317</c:v>
                </c:pt>
                <c:pt idx="10394" formatCode="m/d/yyyy\ h:mm">
                  <c:v>40006.37499999901</c:v>
                </c:pt>
                <c:pt idx="10395" formatCode="m/d/yyyy\ h:mm">
                  <c:v>40006.416666665631</c:v>
                </c:pt>
                <c:pt idx="10396" formatCode="m/d/yyyy\ h:mm">
                  <c:v>40006.458333332324</c:v>
                </c:pt>
                <c:pt idx="10397" formatCode="m/d/yyyy\ h:mm">
                  <c:v>40006.499999998996</c:v>
                </c:pt>
                <c:pt idx="10398" formatCode="m/d/yyyy\ h:mm">
                  <c:v>40006.541666665617</c:v>
                </c:pt>
                <c:pt idx="10399" formatCode="m/d/yyyy\ h:mm">
                  <c:v>40006.583333332303</c:v>
                </c:pt>
                <c:pt idx="10400" formatCode="m/d/yyyy\ h:mm">
                  <c:v>40006.624999998989</c:v>
                </c:pt>
                <c:pt idx="10401" formatCode="m/d/yyyy\ h:mm">
                  <c:v>40006.666666665602</c:v>
                </c:pt>
                <c:pt idx="10402" formatCode="m/d/yyyy\ h:mm">
                  <c:v>40006.708333332295</c:v>
                </c:pt>
                <c:pt idx="10403" formatCode="m/d/yyyy\ h:mm">
                  <c:v>40006.749999998974</c:v>
                </c:pt>
                <c:pt idx="10404" formatCode="m/d/yyyy\ h:mm">
                  <c:v>40006.791666665587</c:v>
                </c:pt>
                <c:pt idx="10405" formatCode="m/d/yyyy\ h:mm">
                  <c:v>40006.833333332288</c:v>
                </c:pt>
                <c:pt idx="10406" formatCode="m/d/yyyy\ h:mm">
                  <c:v>40006.874999998981</c:v>
                </c:pt>
                <c:pt idx="10407" formatCode="m/d/yyyy\ h:mm">
                  <c:v>40006.916666665602</c:v>
                </c:pt>
                <c:pt idx="10408" formatCode="m/d/yyyy\ h:mm">
                  <c:v>40006.958333332295</c:v>
                </c:pt>
                <c:pt idx="10409" formatCode="m/d/yyyy\ h:mm">
                  <c:v>40006.99999999896</c:v>
                </c:pt>
                <c:pt idx="10410" formatCode="m/d/yyyy\ h:mm">
                  <c:v>40007.041666665587</c:v>
                </c:pt>
                <c:pt idx="10411" formatCode="m/d/yyyy\ h:mm">
                  <c:v>40007.083333332273</c:v>
                </c:pt>
                <c:pt idx="10412" formatCode="m/d/yyyy\ h:mm">
                  <c:v>40007.124999998952</c:v>
                </c:pt>
                <c:pt idx="10413" formatCode="m/d/yyyy\ h:mm">
                  <c:v>40007.16666666558</c:v>
                </c:pt>
                <c:pt idx="10414" formatCode="m/d/yyyy\ h:mm">
                  <c:v>40007.208333332266</c:v>
                </c:pt>
                <c:pt idx="10415" formatCode="m/d/yyyy\ h:mm">
                  <c:v>40007.249999998945</c:v>
                </c:pt>
                <c:pt idx="10416" formatCode="m/d/yyyy\ h:mm">
                  <c:v>40007.291666665566</c:v>
                </c:pt>
                <c:pt idx="10417" formatCode="m/d/yyyy\ h:mm">
                  <c:v>40007.333333332259</c:v>
                </c:pt>
                <c:pt idx="10418" formatCode="m/d/yyyy\ h:mm">
                  <c:v>40007.374999998952</c:v>
                </c:pt>
                <c:pt idx="10419" formatCode="m/d/yyyy\ h:mm">
                  <c:v>40007.416666665587</c:v>
                </c:pt>
                <c:pt idx="10420" formatCode="m/d/yyyy\ h:mm">
                  <c:v>40007.458333332266</c:v>
                </c:pt>
                <c:pt idx="10421" formatCode="m/d/yyyy\ h:mm">
                  <c:v>40007.49999999893</c:v>
                </c:pt>
                <c:pt idx="10422" formatCode="m/d/yyyy\ h:mm">
                  <c:v>40007.541666665566</c:v>
                </c:pt>
                <c:pt idx="10423" formatCode="m/d/yyyy\ h:mm">
                  <c:v>40007.583333332244</c:v>
                </c:pt>
                <c:pt idx="10424" formatCode="m/d/yyyy\ h:mm">
                  <c:v>40007.624999998923</c:v>
                </c:pt>
                <c:pt idx="10425" formatCode="m/d/yyyy\ h:mm">
                  <c:v>40007.666666665558</c:v>
                </c:pt>
                <c:pt idx="10426" formatCode="m/d/yyyy\ h:mm">
                  <c:v>40007.708333332237</c:v>
                </c:pt>
                <c:pt idx="10427" formatCode="m/d/yyyy\ h:mm">
                  <c:v>40007.749999998916</c:v>
                </c:pt>
                <c:pt idx="10428" formatCode="m/d/yyyy\ h:mm">
                  <c:v>40007.791666665536</c:v>
                </c:pt>
                <c:pt idx="10429" formatCode="m/d/yyyy\ h:mm">
                  <c:v>40007.83333333223</c:v>
                </c:pt>
                <c:pt idx="10430" formatCode="m/d/yyyy\ h:mm">
                  <c:v>40007.874999998923</c:v>
                </c:pt>
                <c:pt idx="10431" formatCode="m/d/yyyy\ h:mm">
                  <c:v>40007.916666665558</c:v>
                </c:pt>
                <c:pt idx="10432" formatCode="m/d/yyyy\ h:mm">
                  <c:v>40007.958333332237</c:v>
                </c:pt>
                <c:pt idx="10433" formatCode="m/d/yyyy\ h:mm">
                  <c:v>40007.999999998901</c:v>
                </c:pt>
                <c:pt idx="10434" formatCode="m/d/yyyy\ h:mm">
                  <c:v>40008.041666665536</c:v>
                </c:pt>
                <c:pt idx="10435" formatCode="m/d/yyyy\ h:mm">
                  <c:v>40008.083333332215</c:v>
                </c:pt>
                <c:pt idx="10436" formatCode="m/d/yyyy\ h:mm">
                  <c:v>40008.124999998894</c:v>
                </c:pt>
                <c:pt idx="10437" formatCode="m/d/yyyy\ h:mm">
                  <c:v>40008.166666665529</c:v>
                </c:pt>
                <c:pt idx="10438" formatCode="m/d/yyyy\ h:mm">
                  <c:v>40008.208333332208</c:v>
                </c:pt>
                <c:pt idx="10439" formatCode="m/d/yyyy\ h:mm">
                  <c:v>40008.249999998887</c:v>
                </c:pt>
                <c:pt idx="10440" formatCode="m/d/yyyy\ h:mm">
                  <c:v>40008.291666665507</c:v>
                </c:pt>
                <c:pt idx="10441" formatCode="m/d/yyyy\ h:mm">
                  <c:v>40008.333333332201</c:v>
                </c:pt>
                <c:pt idx="10442" formatCode="m/d/yyyy\ h:mm">
                  <c:v>40008.374999998894</c:v>
                </c:pt>
                <c:pt idx="10443" formatCode="m/d/yyyy\ h:mm">
                  <c:v>40008.416666665529</c:v>
                </c:pt>
                <c:pt idx="10444" formatCode="m/d/yyyy\ h:mm">
                  <c:v>40008.458333332208</c:v>
                </c:pt>
                <c:pt idx="10445" formatCode="m/d/yyyy\ h:mm">
                  <c:v>40008.499999998872</c:v>
                </c:pt>
                <c:pt idx="10446" formatCode="m/d/yyyy\ h:mm">
                  <c:v>40008.541666665507</c:v>
                </c:pt>
                <c:pt idx="10447" formatCode="m/d/yyyy\ h:mm">
                  <c:v>40008.583333332193</c:v>
                </c:pt>
                <c:pt idx="10448" formatCode="m/d/yyyy\ h:mm">
                  <c:v>40008.624999998865</c:v>
                </c:pt>
                <c:pt idx="10449" formatCode="m/d/yyyy\ h:mm">
                  <c:v>40008.6666666655</c:v>
                </c:pt>
                <c:pt idx="10450" formatCode="m/d/yyyy\ h:mm">
                  <c:v>40008.708333332193</c:v>
                </c:pt>
                <c:pt idx="10451" formatCode="m/d/yyyy\ h:mm">
                  <c:v>40008.749999998843</c:v>
                </c:pt>
                <c:pt idx="10452" formatCode="m/d/yyyy\ h:mm">
                  <c:v>40008.791666665471</c:v>
                </c:pt>
                <c:pt idx="10453" formatCode="m/d/yyyy\ h:mm">
                  <c:v>40008.833333332186</c:v>
                </c:pt>
                <c:pt idx="10454" formatCode="m/d/yyyy\ h:mm">
                  <c:v>40008.874999998865</c:v>
                </c:pt>
                <c:pt idx="10455" formatCode="m/d/yyyy\ h:mm">
                  <c:v>40008.9166666655</c:v>
                </c:pt>
                <c:pt idx="10456" formatCode="m/d/yyyy\ h:mm">
                  <c:v>40008.958333332193</c:v>
                </c:pt>
                <c:pt idx="10457" formatCode="m/d/yyyy\ h:mm">
                  <c:v>40008.999999998843</c:v>
                </c:pt>
                <c:pt idx="10458" formatCode="m/d/yyyy\ h:mm">
                  <c:v>40009.041666665471</c:v>
                </c:pt>
                <c:pt idx="10459" formatCode="m/d/yyyy\ h:mm">
                  <c:v>40009.083333332172</c:v>
                </c:pt>
                <c:pt idx="10460" formatCode="m/d/yyyy\ h:mm">
                  <c:v>40009.124999998836</c:v>
                </c:pt>
                <c:pt idx="10461" formatCode="m/d/yyyy\ h:mm">
                  <c:v>40009.166666665471</c:v>
                </c:pt>
                <c:pt idx="10462" formatCode="m/d/yyyy\ h:mm">
                  <c:v>40009.208333332164</c:v>
                </c:pt>
                <c:pt idx="10463" formatCode="m/d/yyyy\ h:mm">
                  <c:v>40009.249999998829</c:v>
                </c:pt>
                <c:pt idx="10464" formatCode="m/d/yyyy\ h:mm">
                  <c:v>40009.291666665449</c:v>
                </c:pt>
                <c:pt idx="10465" formatCode="m/d/yyyy\ h:mm">
                  <c:v>40009.333333332143</c:v>
                </c:pt>
                <c:pt idx="10466" formatCode="m/d/yyyy\ h:mm">
                  <c:v>40009.374999998836</c:v>
                </c:pt>
                <c:pt idx="10467" formatCode="m/d/yyyy\ h:mm">
                  <c:v>40009.416666665471</c:v>
                </c:pt>
                <c:pt idx="10468" formatCode="m/d/yyyy\ h:mm">
                  <c:v>40009.458333332164</c:v>
                </c:pt>
                <c:pt idx="10469" formatCode="m/d/yyyy\ h:mm">
                  <c:v>40009.499999998799</c:v>
                </c:pt>
                <c:pt idx="10470" formatCode="m/d/yyyy\ h:mm">
                  <c:v>40009.541666665449</c:v>
                </c:pt>
                <c:pt idx="10471" formatCode="m/d/yyyy\ h:mm">
                  <c:v>40009.583333332143</c:v>
                </c:pt>
                <c:pt idx="10472" formatCode="m/d/yyyy\ h:mm">
                  <c:v>40009.624999998792</c:v>
                </c:pt>
                <c:pt idx="10473" formatCode="m/d/yyyy\ h:mm">
                  <c:v>40009.666666665435</c:v>
                </c:pt>
                <c:pt idx="10474" formatCode="m/d/yyyy\ h:mm">
                  <c:v>40009.708333332135</c:v>
                </c:pt>
                <c:pt idx="10475" formatCode="m/d/yyyy\ h:mm">
                  <c:v>40009.749999998792</c:v>
                </c:pt>
                <c:pt idx="10476" formatCode="m/d/yyyy\ h:mm">
                  <c:v>40009.791666665413</c:v>
                </c:pt>
                <c:pt idx="10477" formatCode="m/d/yyyy\ h:mm">
                  <c:v>40009.833333332113</c:v>
                </c:pt>
                <c:pt idx="10478" formatCode="m/d/yyyy\ h:mm">
                  <c:v>40009.874999998799</c:v>
                </c:pt>
                <c:pt idx="10479" formatCode="m/d/yyyy\ h:mm">
                  <c:v>40009.916666665435</c:v>
                </c:pt>
                <c:pt idx="10480" formatCode="m/d/yyyy\ h:mm">
                  <c:v>40009.958333332135</c:v>
                </c:pt>
                <c:pt idx="10481" formatCode="m/d/yyyy\ h:mm">
                  <c:v>40009.999999998785</c:v>
                </c:pt>
                <c:pt idx="10482" formatCode="m/d/yyyy\ h:mm">
                  <c:v>40010.04166666542</c:v>
                </c:pt>
                <c:pt idx="10483" formatCode="m/d/yyyy\ h:mm">
                  <c:v>40010.083333332099</c:v>
                </c:pt>
                <c:pt idx="10484" formatCode="m/d/yyyy\ h:mm">
                  <c:v>40010.124999998763</c:v>
                </c:pt>
                <c:pt idx="10485" formatCode="m/d/yyyy\ h:mm">
                  <c:v>40010.166666665413</c:v>
                </c:pt>
                <c:pt idx="10486" formatCode="m/d/yyyy\ h:mm">
                  <c:v>40010.208333332092</c:v>
                </c:pt>
                <c:pt idx="10487" formatCode="m/d/yyyy\ h:mm">
                  <c:v>40010.249999998763</c:v>
                </c:pt>
                <c:pt idx="10488" formatCode="m/d/yyyy\ h:mm">
                  <c:v>40010.291666665391</c:v>
                </c:pt>
                <c:pt idx="10489" formatCode="m/d/yyyy\ h:mm">
                  <c:v>40010.333333332092</c:v>
                </c:pt>
                <c:pt idx="10490" formatCode="m/d/yyyy\ h:mm">
                  <c:v>40010.37499999877</c:v>
                </c:pt>
                <c:pt idx="10491" formatCode="m/d/yyyy\ h:mm">
                  <c:v>40010.416666665406</c:v>
                </c:pt>
                <c:pt idx="10492" formatCode="m/d/yyyy\ h:mm">
                  <c:v>40010.458333332099</c:v>
                </c:pt>
                <c:pt idx="10493" formatCode="m/d/yyyy\ h:mm">
                  <c:v>40010.499999998741</c:v>
                </c:pt>
                <c:pt idx="10494" formatCode="m/d/yyyy\ h:mm">
                  <c:v>40010.541666665384</c:v>
                </c:pt>
                <c:pt idx="10495" formatCode="m/d/yyyy\ h:mm">
                  <c:v>40010.583333332084</c:v>
                </c:pt>
                <c:pt idx="10496" formatCode="m/d/yyyy\ h:mm">
                  <c:v>40010.624999998741</c:v>
                </c:pt>
                <c:pt idx="10497" formatCode="m/d/yyyy\ h:mm">
                  <c:v>40010.666666665376</c:v>
                </c:pt>
                <c:pt idx="10498" formatCode="m/d/yyyy\ h:mm">
                  <c:v>40010.708333332062</c:v>
                </c:pt>
                <c:pt idx="10499" formatCode="m/d/yyyy\ h:mm">
                  <c:v>40010.749999998741</c:v>
                </c:pt>
                <c:pt idx="10500" formatCode="m/d/yyyy\ h:mm">
                  <c:v>40010.791666665347</c:v>
                </c:pt>
                <c:pt idx="10501" formatCode="m/d/yyyy\ h:mm">
                  <c:v>40010.833333332062</c:v>
                </c:pt>
                <c:pt idx="10502" formatCode="m/d/yyyy\ h:mm">
                  <c:v>40010.874999998741</c:v>
                </c:pt>
                <c:pt idx="10503" formatCode="m/d/yyyy\ h:mm">
                  <c:v>40010.916666665384</c:v>
                </c:pt>
                <c:pt idx="10504" formatCode="m/d/yyyy\ h:mm">
                  <c:v>40010.95833333207</c:v>
                </c:pt>
                <c:pt idx="10505" formatCode="m/d/yyyy\ h:mm">
                  <c:v>40010.999999998712</c:v>
                </c:pt>
                <c:pt idx="10506" formatCode="m/d/yyyy\ h:mm">
                  <c:v>40011.041666665355</c:v>
                </c:pt>
                <c:pt idx="10507" formatCode="m/d/yyyy\ h:mm">
                  <c:v>40011.083333332041</c:v>
                </c:pt>
                <c:pt idx="10508" formatCode="m/d/yyyy\ h:mm">
                  <c:v>40011.124999998712</c:v>
                </c:pt>
                <c:pt idx="10509" formatCode="m/d/yyyy\ h:mm">
                  <c:v>40011.166666665347</c:v>
                </c:pt>
                <c:pt idx="10510" formatCode="m/d/yyyy\ h:mm">
                  <c:v>40011.208333332033</c:v>
                </c:pt>
                <c:pt idx="10511" formatCode="m/d/yyyy\ h:mm">
                  <c:v>40011.249999998698</c:v>
                </c:pt>
                <c:pt idx="10512" formatCode="m/d/yyyy\ h:mm">
                  <c:v>40011.291666665318</c:v>
                </c:pt>
                <c:pt idx="10513" formatCode="m/d/yyyy\ h:mm">
                  <c:v>40011.333333332033</c:v>
                </c:pt>
                <c:pt idx="10514" formatCode="m/d/yyyy\ h:mm">
                  <c:v>40011.374999998705</c:v>
                </c:pt>
                <c:pt idx="10515" formatCode="m/d/yyyy\ h:mm">
                  <c:v>40011.416666665355</c:v>
                </c:pt>
                <c:pt idx="10516" formatCode="m/d/yyyy\ h:mm">
                  <c:v>40011.458333332041</c:v>
                </c:pt>
                <c:pt idx="10517" formatCode="m/d/yyyy\ h:mm">
                  <c:v>40011.499999998683</c:v>
                </c:pt>
                <c:pt idx="10518" formatCode="m/d/yyyy\ h:mm">
                  <c:v>40011.541666665318</c:v>
                </c:pt>
                <c:pt idx="10519" formatCode="m/d/yyyy\ h:mm">
                  <c:v>40011.583333332012</c:v>
                </c:pt>
                <c:pt idx="10520" formatCode="m/d/yyyy\ h:mm">
                  <c:v>40011.624999998683</c:v>
                </c:pt>
                <c:pt idx="10521" formatCode="m/d/yyyy\ h:mm">
                  <c:v>40011.666666665318</c:v>
                </c:pt>
                <c:pt idx="10522" formatCode="m/d/yyyy\ h:mm">
                  <c:v>40011.708333332012</c:v>
                </c:pt>
                <c:pt idx="10523" formatCode="m/d/yyyy\ h:mm">
                  <c:v>40011.749999998668</c:v>
                </c:pt>
                <c:pt idx="10524" formatCode="m/d/yyyy\ h:mm">
                  <c:v>40011.791666665289</c:v>
                </c:pt>
                <c:pt idx="10525" formatCode="m/d/yyyy\ h:mm">
                  <c:v>40011.833333331997</c:v>
                </c:pt>
                <c:pt idx="10526" formatCode="m/d/yyyy\ h:mm">
                  <c:v>40011.874999998676</c:v>
                </c:pt>
                <c:pt idx="10527" formatCode="m/d/yyyy\ h:mm">
                  <c:v>40011.916666665325</c:v>
                </c:pt>
                <c:pt idx="10528" formatCode="m/d/yyyy\ h:mm">
                  <c:v>40011.958333332004</c:v>
                </c:pt>
                <c:pt idx="10529" formatCode="m/d/yyyy\ h:mm">
                  <c:v>40011.999999998661</c:v>
                </c:pt>
                <c:pt idx="10530" formatCode="m/d/yyyy\ h:mm">
                  <c:v>40012.041666665296</c:v>
                </c:pt>
                <c:pt idx="10531" formatCode="m/d/yyyy\ h:mm">
                  <c:v>40012.083333331982</c:v>
                </c:pt>
                <c:pt idx="10532" formatCode="m/d/yyyy\ h:mm">
                  <c:v>40012.124999998647</c:v>
                </c:pt>
                <c:pt idx="10533" formatCode="m/d/yyyy\ h:mm">
                  <c:v>40012.166666665282</c:v>
                </c:pt>
                <c:pt idx="10534" formatCode="m/d/yyyy\ h:mm">
                  <c:v>40012.208333331982</c:v>
                </c:pt>
                <c:pt idx="10535" formatCode="m/d/yyyy\ h:mm">
                  <c:v>40012.249999998639</c:v>
                </c:pt>
                <c:pt idx="10536" formatCode="m/d/yyyy\ h:mm">
                  <c:v>40012.291666665267</c:v>
                </c:pt>
                <c:pt idx="10537" formatCode="m/d/yyyy\ h:mm">
                  <c:v>40012.333333331968</c:v>
                </c:pt>
                <c:pt idx="10538" formatCode="m/d/yyyy\ h:mm">
                  <c:v>40012.374999998647</c:v>
                </c:pt>
                <c:pt idx="10539" formatCode="m/d/yyyy\ h:mm">
                  <c:v>40012.416666665282</c:v>
                </c:pt>
                <c:pt idx="10540" formatCode="m/d/yyyy\ h:mm">
                  <c:v>40012.458333331975</c:v>
                </c:pt>
                <c:pt idx="10541" formatCode="m/d/yyyy\ h:mm">
                  <c:v>40012.499999998632</c:v>
                </c:pt>
                <c:pt idx="10542" formatCode="m/d/yyyy\ h:mm">
                  <c:v>40012.541666665267</c:v>
                </c:pt>
                <c:pt idx="10543" formatCode="m/d/yyyy\ h:mm">
                  <c:v>40012.583333331953</c:v>
                </c:pt>
                <c:pt idx="10544" formatCode="m/d/yyyy\ h:mm">
                  <c:v>40012.624999998618</c:v>
                </c:pt>
                <c:pt idx="10545" formatCode="m/d/yyyy\ h:mm">
                  <c:v>40012.666666665253</c:v>
                </c:pt>
                <c:pt idx="10546" formatCode="m/d/yyyy\ h:mm">
                  <c:v>40012.708333331946</c:v>
                </c:pt>
                <c:pt idx="10547" formatCode="m/d/yyyy\ h:mm">
                  <c:v>40012.74999999861</c:v>
                </c:pt>
                <c:pt idx="10548" formatCode="m/d/yyyy\ h:mm">
                  <c:v>40012.791666665238</c:v>
                </c:pt>
                <c:pt idx="10549" formatCode="m/d/yyyy\ h:mm">
                  <c:v>40012.833333331939</c:v>
                </c:pt>
                <c:pt idx="10550" formatCode="m/d/yyyy\ h:mm">
                  <c:v>40012.874999998618</c:v>
                </c:pt>
                <c:pt idx="10551" formatCode="m/d/yyyy\ h:mm">
                  <c:v>40012.916666665253</c:v>
                </c:pt>
                <c:pt idx="10552" formatCode="m/d/yyyy\ h:mm">
                  <c:v>40012.958333331946</c:v>
                </c:pt>
                <c:pt idx="10553" formatCode="m/d/yyyy\ h:mm">
                  <c:v>40012.999999998603</c:v>
                </c:pt>
                <c:pt idx="10554" formatCode="m/d/yyyy\ h:mm">
                  <c:v>40013.041666665231</c:v>
                </c:pt>
                <c:pt idx="10555" formatCode="m/d/yyyy\ h:mm">
                  <c:v>40013.083333331931</c:v>
                </c:pt>
                <c:pt idx="10556" formatCode="m/d/yyyy\ h:mm">
                  <c:v>40013.124999998603</c:v>
                </c:pt>
                <c:pt idx="10557" formatCode="m/d/yyyy\ h:mm">
                  <c:v>40013.166666665224</c:v>
                </c:pt>
                <c:pt idx="10558" formatCode="m/d/yyyy\ h:mm">
                  <c:v>40013.208333331917</c:v>
                </c:pt>
                <c:pt idx="10559" formatCode="m/d/yyyy\ h:mm">
                  <c:v>40013.249999998596</c:v>
                </c:pt>
                <c:pt idx="10560" formatCode="m/d/yyyy\ h:mm">
                  <c:v>40013.291666665209</c:v>
                </c:pt>
                <c:pt idx="10561" formatCode="m/d/yyyy\ h:mm">
                  <c:v>40013.33333333191</c:v>
                </c:pt>
                <c:pt idx="10562" formatCode="m/d/yyyy\ h:mm">
                  <c:v>40013.37499999861</c:v>
                </c:pt>
                <c:pt idx="10563" formatCode="m/d/yyyy\ h:mm">
                  <c:v>40013.416666665224</c:v>
                </c:pt>
                <c:pt idx="10564" formatCode="m/d/yyyy\ h:mm">
                  <c:v>40013.458333331917</c:v>
                </c:pt>
                <c:pt idx="10565" formatCode="m/d/yyyy\ h:mm">
                  <c:v>40013.499999998588</c:v>
                </c:pt>
                <c:pt idx="10566" formatCode="m/d/yyyy\ h:mm">
                  <c:v>40013.541666665202</c:v>
                </c:pt>
                <c:pt idx="10567" formatCode="m/d/yyyy\ h:mm">
                  <c:v>40013.583333331895</c:v>
                </c:pt>
                <c:pt idx="10568" formatCode="m/d/yyyy\ h:mm">
                  <c:v>40013.624999998574</c:v>
                </c:pt>
                <c:pt idx="10569" formatCode="m/d/yyyy\ h:mm">
                  <c:v>40013.666666665202</c:v>
                </c:pt>
                <c:pt idx="10570" formatCode="m/d/yyyy\ h:mm">
                  <c:v>40013.708333331888</c:v>
                </c:pt>
                <c:pt idx="10571" formatCode="m/d/yyyy\ h:mm">
                  <c:v>40013.749999998567</c:v>
                </c:pt>
                <c:pt idx="10572" formatCode="m/d/yyyy\ h:mm">
                  <c:v>40013.79166666518</c:v>
                </c:pt>
                <c:pt idx="10573" formatCode="m/d/yyyy\ h:mm">
                  <c:v>40013.833333331881</c:v>
                </c:pt>
                <c:pt idx="10574" formatCode="m/d/yyyy\ h:mm">
                  <c:v>40013.874999998574</c:v>
                </c:pt>
                <c:pt idx="10575" formatCode="m/d/yyyy\ h:mm">
                  <c:v>40013.916666665194</c:v>
                </c:pt>
                <c:pt idx="10576" formatCode="m/d/yyyy\ h:mm">
                  <c:v>40013.958333331888</c:v>
                </c:pt>
                <c:pt idx="10577" formatCode="m/d/yyyy\ h:mm">
                  <c:v>40013.999999998552</c:v>
                </c:pt>
                <c:pt idx="10578" formatCode="m/d/yyyy\ h:mm">
                  <c:v>40014.04166666518</c:v>
                </c:pt>
                <c:pt idx="10579" formatCode="m/d/yyyy\ h:mm">
                  <c:v>40014.083333331866</c:v>
                </c:pt>
                <c:pt idx="10580" formatCode="m/d/yyyy\ h:mm">
                  <c:v>40014.124999998545</c:v>
                </c:pt>
                <c:pt idx="10581" formatCode="m/d/yyyy\ h:mm">
                  <c:v>40014.16666666518</c:v>
                </c:pt>
                <c:pt idx="10582" formatCode="m/d/yyyy\ h:mm">
                  <c:v>40014.208333331859</c:v>
                </c:pt>
                <c:pt idx="10583" formatCode="m/d/yyyy\ h:mm">
                  <c:v>40014.249999998538</c:v>
                </c:pt>
                <c:pt idx="10584" formatCode="m/d/yyyy\ h:mm">
                  <c:v>40014.291666665158</c:v>
                </c:pt>
                <c:pt idx="10585" formatCode="m/d/yyyy\ h:mm">
                  <c:v>40014.333333331851</c:v>
                </c:pt>
                <c:pt idx="10586" formatCode="m/d/yyyy\ h:mm">
                  <c:v>40014.374999998545</c:v>
                </c:pt>
                <c:pt idx="10587" formatCode="m/d/yyyy\ h:mm">
                  <c:v>40014.41666666518</c:v>
                </c:pt>
                <c:pt idx="10588" formatCode="m/d/yyyy\ h:mm">
                  <c:v>40014.458333331859</c:v>
                </c:pt>
                <c:pt idx="10589" formatCode="m/d/yyyy\ h:mm">
                  <c:v>40014.499999998523</c:v>
                </c:pt>
                <c:pt idx="10590" formatCode="m/d/yyyy\ h:mm">
                  <c:v>40014.541666665158</c:v>
                </c:pt>
                <c:pt idx="10591" formatCode="m/d/yyyy\ h:mm">
                  <c:v>40014.583333331837</c:v>
                </c:pt>
                <c:pt idx="10592" formatCode="m/d/yyyy\ h:mm">
                  <c:v>40014.624999998516</c:v>
                </c:pt>
                <c:pt idx="10593" formatCode="m/d/yyyy\ h:mm">
                  <c:v>40014.666666665151</c:v>
                </c:pt>
                <c:pt idx="10594" formatCode="m/d/yyyy\ h:mm">
                  <c:v>40014.70833333183</c:v>
                </c:pt>
                <c:pt idx="10595" formatCode="m/d/yyyy\ h:mm">
                  <c:v>40014.749999998508</c:v>
                </c:pt>
                <c:pt idx="10596" formatCode="m/d/yyyy\ h:mm">
                  <c:v>40014.791666665129</c:v>
                </c:pt>
                <c:pt idx="10597" formatCode="m/d/yyyy\ h:mm">
                  <c:v>40014.833333331822</c:v>
                </c:pt>
                <c:pt idx="10598" formatCode="m/d/yyyy\ h:mm">
                  <c:v>40014.874999998516</c:v>
                </c:pt>
                <c:pt idx="10599" formatCode="m/d/yyyy\ h:mm">
                  <c:v>40014.916666665151</c:v>
                </c:pt>
                <c:pt idx="10600" formatCode="m/d/yyyy\ h:mm">
                  <c:v>40014.95833333183</c:v>
                </c:pt>
                <c:pt idx="10601" formatCode="m/d/yyyy\ h:mm">
                  <c:v>40014.999999998494</c:v>
                </c:pt>
                <c:pt idx="10602" formatCode="m/d/yyyy\ h:mm">
                  <c:v>40015.041666665129</c:v>
                </c:pt>
                <c:pt idx="10603" formatCode="m/d/yyyy\ h:mm">
                  <c:v>40015.083333331808</c:v>
                </c:pt>
                <c:pt idx="10604" formatCode="m/d/yyyy\ h:mm">
                  <c:v>40015.124999998487</c:v>
                </c:pt>
                <c:pt idx="10605" formatCode="m/d/yyyy\ h:mm">
                  <c:v>40015.166666665122</c:v>
                </c:pt>
                <c:pt idx="10606" formatCode="m/d/yyyy\ h:mm">
                  <c:v>40015.208333331801</c:v>
                </c:pt>
                <c:pt idx="10607" formatCode="m/d/yyyy\ h:mm">
                  <c:v>40015.249999998479</c:v>
                </c:pt>
                <c:pt idx="10608" formatCode="m/d/yyyy\ h:mm">
                  <c:v>40015.2916666651</c:v>
                </c:pt>
                <c:pt idx="10609" formatCode="m/d/yyyy\ h:mm">
                  <c:v>40015.333333331786</c:v>
                </c:pt>
                <c:pt idx="10610" formatCode="m/d/yyyy\ h:mm">
                  <c:v>40015.374999998487</c:v>
                </c:pt>
                <c:pt idx="10611" formatCode="m/d/yyyy\ h:mm">
                  <c:v>40015.416666665122</c:v>
                </c:pt>
                <c:pt idx="10612" formatCode="m/d/yyyy\ h:mm">
                  <c:v>40015.458333331793</c:v>
                </c:pt>
                <c:pt idx="10613" formatCode="m/d/yyyy\ h:mm">
                  <c:v>40015.499999998465</c:v>
                </c:pt>
                <c:pt idx="10614" formatCode="m/d/yyyy\ h:mm">
                  <c:v>40015.5416666651</c:v>
                </c:pt>
                <c:pt idx="10615" formatCode="m/d/yyyy\ h:mm">
                  <c:v>40015.583333331779</c:v>
                </c:pt>
                <c:pt idx="10616" formatCode="m/d/yyyy\ h:mm">
                  <c:v>40015.624999998443</c:v>
                </c:pt>
                <c:pt idx="10617" formatCode="m/d/yyyy\ h:mm">
                  <c:v>40015.666666665093</c:v>
                </c:pt>
                <c:pt idx="10618" formatCode="m/d/yyyy\ h:mm">
                  <c:v>40015.708333331771</c:v>
                </c:pt>
                <c:pt idx="10619" formatCode="m/d/yyyy\ h:mm">
                  <c:v>40015.749999998443</c:v>
                </c:pt>
                <c:pt idx="10620" formatCode="m/d/yyyy\ h:mm">
                  <c:v>40015.791666665071</c:v>
                </c:pt>
                <c:pt idx="10621" formatCode="m/d/yyyy\ h:mm">
                  <c:v>40015.833333331764</c:v>
                </c:pt>
                <c:pt idx="10622" formatCode="m/d/yyyy\ h:mm">
                  <c:v>40015.87499999845</c:v>
                </c:pt>
                <c:pt idx="10623" formatCode="m/d/yyyy\ h:mm">
                  <c:v>40015.916666665085</c:v>
                </c:pt>
                <c:pt idx="10624" formatCode="m/d/yyyy\ h:mm">
                  <c:v>40015.958333331771</c:v>
                </c:pt>
                <c:pt idx="10625" formatCode="m/d/yyyy\ h:mm">
                  <c:v>40015.999999998436</c:v>
                </c:pt>
                <c:pt idx="10626" formatCode="m/d/yyyy\ h:mm">
                  <c:v>40016.041666665071</c:v>
                </c:pt>
                <c:pt idx="10627" formatCode="m/d/yyyy\ h:mm">
                  <c:v>40016.08333333175</c:v>
                </c:pt>
                <c:pt idx="10628" formatCode="m/d/yyyy\ h:mm">
                  <c:v>40016.124999998428</c:v>
                </c:pt>
                <c:pt idx="10629" formatCode="m/d/yyyy\ h:mm">
                  <c:v>40016.166666665064</c:v>
                </c:pt>
                <c:pt idx="10630" formatCode="m/d/yyyy\ h:mm">
                  <c:v>40016.208333331735</c:v>
                </c:pt>
                <c:pt idx="10631" formatCode="m/d/yyyy\ h:mm">
                  <c:v>40016.249999998421</c:v>
                </c:pt>
                <c:pt idx="10632" formatCode="m/d/yyyy\ h:mm">
                  <c:v>40016.291666665042</c:v>
                </c:pt>
                <c:pt idx="10633" formatCode="m/d/yyyy\ h:mm">
                  <c:v>40016.333333331735</c:v>
                </c:pt>
                <c:pt idx="10634" formatCode="m/d/yyyy\ h:mm">
                  <c:v>40016.374999998421</c:v>
                </c:pt>
                <c:pt idx="10635" formatCode="m/d/yyyy\ h:mm">
                  <c:v>40016.416666665064</c:v>
                </c:pt>
                <c:pt idx="10636" formatCode="m/d/yyyy\ h:mm">
                  <c:v>40016.458333331742</c:v>
                </c:pt>
                <c:pt idx="10637" formatCode="m/d/yyyy\ h:mm">
                  <c:v>40016.499999998392</c:v>
                </c:pt>
                <c:pt idx="10638" formatCode="m/d/yyyy\ h:mm">
                  <c:v>40016.541666665034</c:v>
                </c:pt>
                <c:pt idx="10639" formatCode="m/d/yyyy\ h:mm">
                  <c:v>40016.58333333172</c:v>
                </c:pt>
                <c:pt idx="10640" formatCode="m/d/yyyy\ h:mm">
                  <c:v>40016.624999998392</c:v>
                </c:pt>
                <c:pt idx="10641" formatCode="m/d/yyyy\ h:mm">
                  <c:v>40016.666666665027</c:v>
                </c:pt>
                <c:pt idx="10642" formatCode="m/d/yyyy\ h:mm">
                  <c:v>40016.708333331706</c:v>
                </c:pt>
                <c:pt idx="10643" formatCode="m/d/yyyy\ h:mm">
                  <c:v>40016.749999998392</c:v>
                </c:pt>
                <c:pt idx="10644" formatCode="m/d/yyyy\ h:mm">
                  <c:v>40016.791666665005</c:v>
                </c:pt>
                <c:pt idx="10645" formatCode="m/d/yyyy\ h:mm">
                  <c:v>40016.833333331706</c:v>
                </c:pt>
                <c:pt idx="10646" formatCode="m/d/yyyy\ h:mm">
                  <c:v>40016.874999998399</c:v>
                </c:pt>
                <c:pt idx="10647" formatCode="m/d/yyyy\ h:mm">
                  <c:v>40016.916666665034</c:v>
                </c:pt>
                <c:pt idx="10648" formatCode="m/d/yyyy\ h:mm">
                  <c:v>40016.958333331699</c:v>
                </c:pt>
                <c:pt idx="10649" formatCode="m/d/yyyy\ h:mm">
                  <c:v>40016.999999998363</c:v>
                </c:pt>
                <c:pt idx="10650" formatCode="m/d/yyyy\ h:mm">
                  <c:v>40017.041666665013</c:v>
                </c:pt>
                <c:pt idx="10651" formatCode="m/d/yyyy\ h:mm">
                  <c:v>40017.083333331684</c:v>
                </c:pt>
                <c:pt idx="10652" formatCode="m/d/yyyy\ h:mm">
                  <c:v>40017.124999998363</c:v>
                </c:pt>
                <c:pt idx="10653" formatCode="m/d/yyyy\ h:mm">
                  <c:v>40017.166666664998</c:v>
                </c:pt>
                <c:pt idx="10654" formatCode="m/d/yyyy\ h:mm">
                  <c:v>40017.208333331684</c:v>
                </c:pt>
                <c:pt idx="10655" formatCode="m/d/yyyy\ h:mm">
                  <c:v>40017.249999998348</c:v>
                </c:pt>
                <c:pt idx="10656" formatCode="m/d/yyyy\ h:mm">
                  <c:v>40017.291666664976</c:v>
                </c:pt>
                <c:pt idx="10657" formatCode="m/d/yyyy\ h:mm">
                  <c:v>40017.333333331677</c:v>
                </c:pt>
                <c:pt idx="10658" formatCode="m/d/yyyy\ h:mm">
                  <c:v>40017.374999998356</c:v>
                </c:pt>
                <c:pt idx="10659" formatCode="m/d/yyyy\ h:mm">
                  <c:v>40017.416666665005</c:v>
                </c:pt>
                <c:pt idx="10660" formatCode="m/d/yyyy\ h:mm">
                  <c:v>40017.458333331684</c:v>
                </c:pt>
                <c:pt idx="10661" formatCode="m/d/yyyy\ h:mm">
                  <c:v>40017.499999998341</c:v>
                </c:pt>
                <c:pt idx="10662" formatCode="m/d/yyyy\ h:mm">
                  <c:v>40017.541666664983</c:v>
                </c:pt>
                <c:pt idx="10663" formatCode="m/d/yyyy\ h:mm">
                  <c:v>40017.583333331655</c:v>
                </c:pt>
                <c:pt idx="10664" formatCode="m/d/yyyy\ h:mm">
                  <c:v>40017.624999998341</c:v>
                </c:pt>
                <c:pt idx="10665" formatCode="m/d/yyyy\ h:mm">
                  <c:v>40017.666666664976</c:v>
                </c:pt>
                <c:pt idx="10666" formatCode="m/d/yyyy\ h:mm">
                  <c:v>40017.708333331655</c:v>
                </c:pt>
                <c:pt idx="10667" formatCode="m/d/yyyy\ h:mm">
                  <c:v>40017.749999998319</c:v>
                </c:pt>
                <c:pt idx="10668" formatCode="m/d/yyyy\ h:mm">
                  <c:v>40017.791666664954</c:v>
                </c:pt>
                <c:pt idx="10669" formatCode="m/d/yyyy\ h:mm">
                  <c:v>40017.833333331633</c:v>
                </c:pt>
                <c:pt idx="10670" formatCode="m/d/yyyy\ h:mm">
                  <c:v>40017.874999998327</c:v>
                </c:pt>
                <c:pt idx="10671" formatCode="m/d/yyyy\ h:mm">
                  <c:v>40017.916666664983</c:v>
                </c:pt>
                <c:pt idx="10672" formatCode="m/d/yyyy\ h:mm">
                  <c:v>40017.95833333164</c:v>
                </c:pt>
                <c:pt idx="10673" formatCode="m/d/yyyy\ h:mm">
                  <c:v>40017.999999998312</c:v>
                </c:pt>
                <c:pt idx="10674" formatCode="m/d/yyyy\ h:mm">
                  <c:v>40018.041666664954</c:v>
                </c:pt>
                <c:pt idx="10675" formatCode="m/d/yyyy\ h:mm">
                  <c:v>40018.083333331626</c:v>
                </c:pt>
                <c:pt idx="10676" formatCode="m/d/yyyy\ h:mm">
                  <c:v>40018.124999998297</c:v>
                </c:pt>
                <c:pt idx="10677" formatCode="m/d/yyyy\ h:mm">
                  <c:v>40018.166666664954</c:v>
                </c:pt>
                <c:pt idx="10678" formatCode="m/d/yyyy\ h:mm">
                  <c:v>40018.208333331626</c:v>
                </c:pt>
                <c:pt idx="10679" formatCode="m/d/yyyy\ h:mm">
                  <c:v>40018.24999999829</c:v>
                </c:pt>
                <c:pt idx="10680" formatCode="m/d/yyyy\ h:mm">
                  <c:v>40018.291666664933</c:v>
                </c:pt>
                <c:pt idx="10681" formatCode="m/d/yyyy\ h:mm">
                  <c:v>40018.333333331604</c:v>
                </c:pt>
                <c:pt idx="10682" formatCode="m/d/yyyy\ h:mm">
                  <c:v>40018.374999998297</c:v>
                </c:pt>
                <c:pt idx="10683" formatCode="m/d/yyyy\ h:mm">
                  <c:v>40018.416666664947</c:v>
                </c:pt>
                <c:pt idx="10684" formatCode="m/d/yyyy\ h:mm">
                  <c:v>40018.458333331611</c:v>
                </c:pt>
                <c:pt idx="10685" formatCode="m/d/yyyy\ h:mm">
                  <c:v>40018.499999998283</c:v>
                </c:pt>
                <c:pt idx="10686" formatCode="m/d/yyyy\ h:mm">
                  <c:v>40018.541666664925</c:v>
                </c:pt>
                <c:pt idx="10687" formatCode="m/d/yyyy\ h:mm">
                  <c:v>40018.583333331604</c:v>
                </c:pt>
                <c:pt idx="10688" formatCode="m/d/yyyy\ h:mm">
                  <c:v>40018.624999998268</c:v>
                </c:pt>
                <c:pt idx="10689" formatCode="m/d/yyyy\ h:mm">
                  <c:v>40018.666666664925</c:v>
                </c:pt>
                <c:pt idx="10690" formatCode="m/d/yyyy\ h:mm">
                  <c:v>40018.708333331597</c:v>
                </c:pt>
                <c:pt idx="10691" formatCode="m/d/yyyy\ h:mm">
                  <c:v>40018.749999998261</c:v>
                </c:pt>
                <c:pt idx="10692" formatCode="m/d/yyyy\ h:mm">
                  <c:v>40018.791666664903</c:v>
                </c:pt>
                <c:pt idx="10696" formatCode="m/d/yyyy\ h:mm">
                  <c:v>40018.83333333159</c:v>
                </c:pt>
                <c:pt idx="10697" formatCode="m/d/yyyy\ h:mm">
                  <c:v>40018.874999998276</c:v>
                </c:pt>
                <c:pt idx="10698" formatCode="m/d/yyyy\ h:mm">
                  <c:v>40018.916666664918</c:v>
                </c:pt>
                <c:pt idx="10699" formatCode="m/d/yyyy\ h:mm">
                  <c:v>40018.958333331597</c:v>
                </c:pt>
                <c:pt idx="10700" formatCode="m/d/yyyy\ h:mm">
                  <c:v>40018.999999998246</c:v>
                </c:pt>
                <c:pt idx="10701" formatCode="m/d/yyyy\ h:mm">
                  <c:v>40019.041666664896</c:v>
                </c:pt>
                <c:pt idx="10702" formatCode="m/d/yyyy\ h:mm">
                  <c:v>40019.083333331582</c:v>
                </c:pt>
                <c:pt idx="10703" formatCode="m/d/yyyy\ h:mm">
                  <c:v>40019.124999998239</c:v>
                </c:pt>
                <c:pt idx="10704" formatCode="m/d/yyyy\ h:mm">
                  <c:v>40019.166666664889</c:v>
                </c:pt>
                <c:pt idx="10705" formatCode="m/d/yyyy\ h:mm">
                  <c:v>40019.208333331568</c:v>
                </c:pt>
                <c:pt idx="10706" formatCode="m/d/yyyy\ h:mm">
                  <c:v>40019.249999998232</c:v>
                </c:pt>
                <c:pt idx="10707" formatCode="m/d/yyyy\ h:mm">
                  <c:v>40019.291666664867</c:v>
                </c:pt>
                <c:pt idx="10708" formatCode="m/d/yyyy\ h:mm">
                  <c:v>40019.33333333156</c:v>
                </c:pt>
                <c:pt idx="10709" formatCode="m/d/yyyy\ h:mm">
                  <c:v>40019.374999998246</c:v>
                </c:pt>
                <c:pt idx="10710" formatCode="m/d/yyyy\ h:mm">
                  <c:v>40019.416666664889</c:v>
                </c:pt>
                <c:pt idx="10711" formatCode="m/d/yyyy\ h:mm">
                  <c:v>40019.458333331568</c:v>
                </c:pt>
                <c:pt idx="10712" formatCode="m/d/yyyy\ h:mm">
                  <c:v>40019.499999998217</c:v>
                </c:pt>
                <c:pt idx="10713" formatCode="m/d/yyyy\ h:mm">
                  <c:v>40019.541666664874</c:v>
                </c:pt>
                <c:pt idx="10714" formatCode="m/d/yyyy\ h:mm">
                  <c:v>40019.583333331546</c:v>
                </c:pt>
                <c:pt idx="10715" formatCode="m/d/yyyy\ h:mm">
                  <c:v>40019.62499999821</c:v>
                </c:pt>
                <c:pt idx="10716" formatCode="m/d/yyyy\ h:mm">
                  <c:v>40019.666666664874</c:v>
                </c:pt>
                <c:pt idx="10717" formatCode="m/d/yyyy\ h:mm">
                  <c:v>40019.708333331539</c:v>
                </c:pt>
                <c:pt idx="10718" formatCode="m/d/yyyy\ h:mm">
                  <c:v>40019.749999998203</c:v>
                </c:pt>
                <c:pt idx="10719" formatCode="m/d/yyyy\ h:mm">
                  <c:v>40019.791666664838</c:v>
                </c:pt>
                <c:pt idx="10720" formatCode="m/d/yyyy\ h:mm">
                  <c:v>40019.833333331531</c:v>
                </c:pt>
                <c:pt idx="10721" formatCode="m/d/yyyy\ h:mm">
                  <c:v>40019.874999998217</c:v>
                </c:pt>
                <c:pt idx="10722" formatCode="m/d/yyyy\ h:mm">
                  <c:v>40019.91666666486</c:v>
                </c:pt>
                <c:pt idx="10723" formatCode="m/d/yyyy\ h:mm">
                  <c:v>40019.958333331546</c:v>
                </c:pt>
                <c:pt idx="10724" formatCode="m/d/yyyy\ h:mm">
                  <c:v>40019.999999998203</c:v>
                </c:pt>
                <c:pt idx="10725" formatCode="m/d/yyyy\ h:mm">
                  <c:v>40020.041666664838</c:v>
                </c:pt>
                <c:pt idx="10726" formatCode="m/d/yyyy\ h:mm">
                  <c:v>40020.083333331517</c:v>
                </c:pt>
                <c:pt idx="10727" formatCode="m/d/yyyy\ h:mm">
                  <c:v>40020.124999998196</c:v>
                </c:pt>
                <c:pt idx="10728" formatCode="m/d/yyyy\ h:mm">
                  <c:v>40020.166666664831</c:v>
                </c:pt>
                <c:pt idx="10729" formatCode="m/d/yyyy\ h:mm">
                  <c:v>40020.208333331509</c:v>
                </c:pt>
                <c:pt idx="10730" formatCode="m/d/yyyy\ h:mm">
                  <c:v>40020.249999998196</c:v>
                </c:pt>
                <c:pt idx="10731" formatCode="m/d/yyyy\ h:mm">
                  <c:v>40020.291666664809</c:v>
                </c:pt>
                <c:pt idx="10732" formatCode="m/d/yyyy\ h:mm">
                  <c:v>40020.333333331502</c:v>
                </c:pt>
                <c:pt idx="10733" formatCode="m/d/yyyy\ h:mm">
                  <c:v>40020.374999998196</c:v>
                </c:pt>
                <c:pt idx="10734" formatCode="m/d/yyyy\ h:mm">
                  <c:v>40020.416666664831</c:v>
                </c:pt>
                <c:pt idx="10735" formatCode="m/d/yyyy\ h:mm">
                  <c:v>40020.458333331509</c:v>
                </c:pt>
                <c:pt idx="10736" formatCode="m/d/yyyy\ h:mm">
                  <c:v>40020.499999998174</c:v>
                </c:pt>
                <c:pt idx="10737" formatCode="m/d/yyyy\ h:mm">
                  <c:v>40020.541666664809</c:v>
                </c:pt>
                <c:pt idx="10738" formatCode="m/d/yyyy\ h:mm">
                  <c:v>40020.583333331488</c:v>
                </c:pt>
                <c:pt idx="10739" formatCode="m/d/yyyy\ h:mm">
                  <c:v>40020.624999998166</c:v>
                </c:pt>
                <c:pt idx="10740" formatCode="m/d/yyyy\ h:mm">
                  <c:v>40020.666666664802</c:v>
                </c:pt>
                <c:pt idx="10741" formatCode="m/d/yyyy\ h:mm">
                  <c:v>40020.70833333148</c:v>
                </c:pt>
                <c:pt idx="10742" formatCode="m/d/yyyy\ h:mm">
                  <c:v>40020.749999998159</c:v>
                </c:pt>
                <c:pt idx="10743" formatCode="m/d/yyyy\ h:mm">
                  <c:v>40020.79166666478</c:v>
                </c:pt>
                <c:pt idx="10744" formatCode="m/d/yyyy\ h:mm">
                  <c:v>40020.833333331473</c:v>
                </c:pt>
                <c:pt idx="10745" formatCode="m/d/yyyy\ h:mm">
                  <c:v>40020.874999998166</c:v>
                </c:pt>
                <c:pt idx="10746" formatCode="m/d/yyyy\ h:mm">
                  <c:v>40020.916666664802</c:v>
                </c:pt>
                <c:pt idx="10747" formatCode="m/d/yyyy\ h:mm">
                  <c:v>40020.95833333148</c:v>
                </c:pt>
                <c:pt idx="10748" formatCode="m/d/yyyy\ h:mm">
                  <c:v>40020.999999998145</c:v>
                </c:pt>
                <c:pt idx="10749" formatCode="m/d/yyyy\ h:mm">
                  <c:v>40021.04166666478</c:v>
                </c:pt>
                <c:pt idx="10750" formatCode="m/d/yyyy\ h:mm">
                  <c:v>40021.083333331459</c:v>
                </c:pt>
                <c:pt idx="10751" formatCode="m/d/yyyy\ h:mm">
                  <c:v>40021.124999998137</c:v>
                </c:pt>
                <c:pt idx="10752" formatCode="m/d/yyyy\ h:mm">
                  <c:v>40021.166666664772</c:v>
                </c:pt>
                <c:pt idx="10753" formatCode="m/d/yyyy\ h:mm">
                  <c:v>40021.208333331451</c:v>
                </c:pt>
                <c:pt idx="10754" formatCode="m/d/yyyy\ h:mm">
                  <c:v>40021.24999999813</c:v>
                </c:pt>
                <c:pt idx="10755" formatCode="m/d/yyyy\ h:mm">
                  <c:v>40021.291666664751</c:v>
                </c:pt>
                <c:pt idx="10756" formatCode="m/d/yyyy\ h:mm">
                  <c:v>40021.333333331444</c:v>
                </c:pt>
                <c:pt idx="10757" formatCode="m/d/yyyy\ h:mm">
                  <c:v>40021.374999998137</c:v>
                </c:pt>
                <c:pt idx="10758" formatCode="m/d/yyyy\ h:mm">
                  <c:v>40021.416666664772</c:v>
                </c:pt>
                <c:pt idx="10759" formatCode="m/d/yyyy\ h:mm">
                  <c:v>40021.458333331451</c:v>
                </c:pt>
                <c:pt idx="10760" formatCode="m/d/yyyy\ h:mm">
                  <c:v>40021.499999998116</c:v>
                </c:pt>
                <c:pt idx="10761" formatCode="m/d/yyyy\ h:mm">
                  <c:v>40021.541666664751</c:v>
                </c:pt>
                <c:pt idx="10762" formatCode="m/d/yyyy\ h:mm">
                  <c:v>40021.583333331429</c:v>
                </c:pt>
                <c:pt idx="10763" formatCode="m/d/yyyy\ h:mm">
                  <c:v>40021.624999998108</c:v>
                </c:pt>
                <c:pt idx="10764" formatCode="m/d/yyyy\ h:mm">
                  <c:v>40021.666666664743</c:v>
                </c:pt>
                <c:pt idx="10765" formatCode="m/d/yyyy\ h:mm">
                  <c:v>40021.708333331422</c:v>
                </c:pt>
                <c:pt idx="10766" formatCode="m/d/yyyy\ h:mm">
                  <c:v>40021.749999998101</c:v>
                </c:pt>
                <c:pt idx="10767" formatCode="m/d/yyyy\ h:mm">
                  <c:v>40021.791666664722</c:v>
                </c:pt>
                <c:pt idx="10768" formatCode="m/d/yyyy\ h:mm">
                  <c:v>40021.833333331415</c:v>
                </c:pt>
                <c:pt idx="10769" formatCode="m/d/yyyy\ h:mm">
                  <c:v>40021.874999998108</c:v>
                </c:pt>
                <c:pt idx="10770" formatCode="m/d/yyyy\ h:mm">
                  <c:v>40021.916666664736</c:v>
                </c:pt>
                <c:pt idx="10771" formatCode="m/d/yyyy\ h:mm">
                  <c:v>40021.958333331422</c:v>
                </c:pt>
                <c:pt idx="10772" formatCode="m/d/yyyy\ h:mm">
                  <c:v>40021.999999998086</c:v>
                </c:pt>
                <c:pt idx="10773" formatCode="m/d/yyyy\ h:mm">
                  <c:v>40022.041666664722</c:v>
                </c:pt>
                <c:pt idx="10774" formatCode="m/d/yyyy\ h:mm">
                  <c:v>40022.0833333314</c:v>
                </c:pt>
                <c:pt idx="10775" formatCode="m/d/yyyy\ h:mm">
                  <c:v>40022.124999998079</c:v>
                </c:pt>
                <c:pt idx="10776" formatCode="m/d/yyyy\ h:mm">
                  <c:v>40022.166666664714</c:v>
                </c:pt>
                <c:pt idx="10777" formatCode="m/d/yyyy\ h:mm">
                  <c:v>40022.208333331386</c:v>
                </c:pt>
                <c:pt idx="10778" formatCode="m/d/yyyy\ h:mm">
                  <c:v>40022.249999998072</c:v>
                </c:pt>
                <c:pt idx="10779" formatCode="m/d/yyyy\ h:mm">
                  <c:v>40022.291666664692</c:v>
                </c:pt>
                <c:pt idx="10780" formatCode="m/d/yyyy\ h:mm">
                  <c:v>40022.333333331386</c:v>
                </c:pt>
                <c:pt idx="10781" formatCode="m/d/yyyy\ h:mm">
                  <c:v>40022.374999998079</c:v>
                </c:pt>
                <c:pt idx="10782" formatCode="m/d/yyyy\ h:mm">
                  <c:v>40022.416666664714</c:v>
                </c:pt>
                <c:pt idx="10783" formatCode="m/d/yyyy\ h:mm">
                  <c:v>40022.458333331393</c:v>
                </c:pt>
                <c:pt idx="10784" formatCode="m/d/yyyy\ h:mm">
                  <c:v>40022.499999998043</c:v>
                </c:pt>
                <c:pt idx="10785" formatCode="m/d/yyyy\ h:mm">
                  <c:v>40022.541666664692</c:v>
                </c:pt>
                <c:pt idx="10786" formatCode="m/d/yyyy\ h:mm">
                  <c:v>40022.583333331371</c:v>
                </c:pt>
                <c:pt idx="10787" formatCode="m/d/yyyy\ h:mm">
                  <c:v>40022.624999998043</c:v>
                </c:pt>
                <c:pt idx="10788" formatCode="m/d/yyyy\ h:mm">
                  <c:v>40022.666666664678</c:v>
                </c:pt>
                <c:pt idx="10789" formatCode="m/d/yyyy\ h:mm">
                  <c:v>40022.708333331364</c:v>
                </c:pt>
                <c:pt idx="10790" formatCode="m/d/yyyy\ h:mm">
                  <c:v>40022.749999998043</c:v>
                </c:pt>
                <c:pt idx="10791" formatCode="m/d/yyyy\ h:mm">
                  <c:v>40022.791666664656</c:v>
                </c:pt>
                <c:pt idx="10792" formatCode="m/d/yyyy\ h:mm">
                  <c:v>40022.833333331357</c:v>
                </c:pt>
                <c:pt idx="10793" formatCode="m/d/yyyy\ h:mm">
                  <c:v>40022.87499999805</c:v>
                </c:pt>
                <c:pt idx="10794" formatCode="m/d/yyyy\ h:mm">
                  <c:v>40022.916666664685</c:v>
                </c:pt>
                <c:pt idx="10795" formatCode="m/d/yyyy\ h:mm">
                  <c:v>40022.958333331349</c:v>
                </c:pt>
                <c:pt idx="10796" formatCode="m/d/yyyy\ h:mm">
                  <c:v>40022.999999998028</c:v>
                </c:pt>
                <c:pt idx="10797" formatCode="m/d/yyyy\ h:mm">
                  <c:v>40023.041666664663</c:v>
                </c:pt>
                <c:pt idx="10798" formatCode="m/d/yyyy\ h:mm">
                  <c:v>40023.083333331335</c:v>
                </c:pt>
                <c:pt idx="10799" formatCode="m/d/yyyy\ h:mm">
                  <c:v>40023.124999998021</c:v>
                </c:pt>
                <c:pt idx="10800" formatCode="m/d/yyyy\ h:mm">
                  <c:v>40023.166666664649</c:v>
                </c:pt>
                <c:pt idx="10801" formatCode="m/d/yyyy\ h:mm">
                  <c:v>40023.208333331335</c:v>
                </c:pt>
                <c:pt idx="10802" formatCode="m/d/yyyy\ h:mm">
                  <c:v>40023.249999997999</c:v>
                </c:pt>
                <c:pt idx="10803" formatCode="m/d/yyyy\ h:mm">
                  <c:v>40023.29166666462</c:v>
                </c:pt>
                <c:pt idx="10804" formatCode="m/d/yyyy\ h:mm">
                  <c:v>40023.333333331328</c:v>
                </c:pt>
                <c:pt idx="10805" formatCode="m/d/yyyy\ h:mm">
                  <c:v>40023.374999998006</c:v>
                </c:pt>
                <c:pt idx="10806" formatCode="m/d/yyyy\ h:mm">
                  <c:v>40023.416666664656</c:v>
                </c:pt>
                <c:pt idx="10807" formatCode="m/d/yyyy\ h:mm">
                  <c:v>40023.458333331335</c:v>
                </c:pt>
                <c:pt idx="10808" formatCode="m/d/yyyy\ h:mm">
                  <c:v>40023.499999997992</c:v>
                </c:pt>
                <c:pt idx="10809" formatCode="m/d/yyyy\ h:mm">
                  <c:v>40023.541666664627</c:v>
                </c:pt>
                <c:pt idx="10810" formatCode="m/d/yyyy\ h:mm">
                  <c:v>40023.583333331306</c:v>
                </c:pt>
                <c:pt idx="10811" formatCode="m/d/yyyy\ h:mm">
                  <c:v>40023.624999997992</c:v>
                </c:pt>
                <c:pt idx="10812" formatCode="m/d/yyyy\ h:mm">
                  <c:v>40023.66666666462</c:v>
                </c:pt>
                <c:pt idx="10813" formatCode="m/d/yyyy\ h:mm">
                  <c:v>40023.708333331306</c:v>
                </c:pt>
                <c:pt idx="10814" formatCode="m/d/yyyy\ h:mm">
                  <c:v>40023.749999997985</c:v>
                </c:pt>
                <c:pt idx="10815" formatCode="m/d/yyyy\ h:mm">
                  <c:v>40023.791666664605</c:v>
                </c:pt>
                <c:pt idx="10816" formatCode="m/d/yyyy\ h:mm">
                  <c:v>40023.833333331284</c:v>
                </c:pt>
                <c:pt idx="10817" formatCode="m/d/yyyy\ h:mm">
                  <c:v>40023.874999997985</c:v>
                </c:pt>
                <c:pt idx="10818" formatCode="m/d/yyyy\ h:mm">
                  <c:v>40023.916666664627</c:v>
                </c:pt>
                <c:pt idx="10819" formatCode="m/d/yyyy\ h:mm">
                  <c:v>40023.958333331291</c:v>
                </c:pt>
                <c:pt idx="10820" formatCode="m/d/yyyy\ h:mm">
                  <c:v>40023.999999997963</c:v>
                </c:pt>
                <c:pt idx="10821" formatCode="m/d/yyyy\ h:mm">
                  <c:v>40024.041666664598</c:v>
                </c:pt>
                <c:pt idx="10822" formatCode="m/d/yyyy\ h:mm">
                  <c:v>40024.083333331284</c:v>
                </c:pt>
                <c:pt idx="10823" formatCode="m/d/yyyy\ h:mm">
                  <c:v>40024.124999997948</c:v>
                </c:pt>
                <c:pt idx="10824" formatCode="m/d/yyyy\ h:mm">
                  <c:v>40024.166666664591</c:v>
                </c:pt>
                <c:pt idx="10825" formatCode="m/d/yyyy\ h:mm">
                  <c:v>40024.208333331277</c:v>
                </c:pt>
                <c:pt idx="10826" formatCode="m/d/yyyy\ h:mm">
                  <c:v>40024.249999997941</c:v>
                </c:pt>
                <c:pt idx="10827" formatCode="m/d/yyyy\ h:mm">
                  <c:v>40024.291666664576</c:v>
                </c:pt>
                <c:pt idx="10828" formatCode="m/d/yyyy\ h:mm">
                  <c:v>40024.333333331255</c:v>
                </c:pt>
                <c:pt idx="10829" formatCode="m/d/yyyy\ h:mm">
                  <c:v>40024.374999997955</c:v>
                </c:pt>
                <c:pt idx="10830" formatCode="m/d/yyyy\ h:mm">
                  <c:v>40024.416666664598</c:v>
                </c:pt>
                <c:pt idx="10831" formatCode="m/d/yyyy\ h:mm">
                  <c:v>40024.458333331262</c:v>
                </c:pt>
                <c:pt idx="10832" formatCode="m/d/yyyy\ h:mm">
                  <c:v>40024.499999997941</c:v>
                </c:pt>
                <c:pt idx="10833" formatCode="m/d/yyyy\ h:mm">
                  <c:v>40024.541666664576</c:v>
                </c:pt>
                <c:pt idx="10834" formatCode="m/d/yyyy\ h:mm">
                  <c:v>40024.583333331255</c:v>
                </c:pt>
                <c:pt idx="10835" formatCode="m/d/yyyy\ h:mm">
                  <c:v>40024.624999997919</c:v>
                </c:pt>
                <c:pt idx="10836" formatCode="m/d/yyyy\ h:mm">
                  <c:v>40024.666666664576</c:v>
                </c:pt>
                <c:pt idx="10837" formatCode="m/d/yyyy\ h:mm">
                  <c:v>40024.708333331233</c:v>
                </c:pt>
                <c:pt idx="10838" formatCode="m/d/yyyy\ h:mm">
                  <c:v>40024.749999997912</c:v>
                </c:pt>
                <c:pt idx="10839" formatCode="m/d/yyyy\ h:mm">
                  <c:v>40024.791666664554</c:v>
                </c:pt>
                <c:pt idx="10840" formatCode="m/d/yyyy\ h:mm">
                  <c:v>40024.833333331226</c:v>
                </c:pt>
                <c:pt idx="10841" formatCode="m/d/yyyy\ h:mm">
                  <c:v>40024.874999997926</c:v>
                </c:pt>
                <c:pt idx="10842" formatCode="m/d/yyyy\ h:mm">
                  <c:v>40024.916666664569</c:v>
                </c:pt>
                <c:pt idx="10843" formatCode="m/d/yyyy\ h:mm">
                  <c:v>40024.958333331233</c:v>
                </c:pt>
                <c:pt idx="10844" formatCode="m/d/yyyy\ h:mm">
                  <c:v>40024.999999997897</c:v>
                </c:pt>
                <c:pt idx="10845" formatCode="m/d/yyyy\ h:mm">
                  <c:v>40025.041666664554</c:v>
                </c:pt>
                <c:pt idx="10846" formatCode="m/d/yyyy\ h:mm">
                  <c:v>40025.083333331226</c:v>
                </c:pt>
                <c:pt idx="10847" formatCode="m/d/yyyy\ h:mm">
                  <c:v>40025.12499999789</c:v>
                </c:pt>
                <c:pt idx="10848" formatCode="m/d/yyyy\ h:mm">
                  <c:v>40025.166666664554</c:v>
                </c:pt>
                <c:pt idx="10849" formatCode="m/d/yyyy\ h:mm">
                  <c:v>40025.208333331204</c:v>
                </c:pt>
                <c:pt idx="10850" formatCode="m/d/yyyy\ h:mm">
                  <c:v>40025.249999997883</c:v>
                </c:pt>
                <c:pt idx="10851" formatCode="m/d/yyyy\ h:mm">
                  <c:v>40025.291666664518</c:v>
                </c:pt>
                <c:pt idx="10852" formatCode="m/d/yyyy\ h:mm">
                  <c:v>40025.333333331204</c:v>
                </c:pt>
                <c:pt idx="10853" formatCode="m/d/yyyy\ h:mm">
                  <c:v>40025.374999997897</c:v>
                </c:pt>
                <c:pt idx="10854" formatCode="m/d/yyyy\ h:mm">
                  <c:v>40025.41666666454</c:v>
                </c:pt>
                <c:pt idx="10855" formatCode="m/d/yyyy\ h:mm">
                  <c:v>40025.458333331211</c:v>
                </c:pt>
                <c:pt idx="10856" formatCode="m/d/yyyy\ h:mm">
                  <c:v>40025.499999997868</c:v>
                </c:pt>
                <c:pt idx="10857" formatCode="m/d/yyyy\ h:mm">
                  <c:v>40025.541666664525</c:v>
                </c:pt>
                <c:pt idx="10858" formatCode="m/d/yyyy\ h:mm">
                  <c:v>40025.583333331197</c:v>
                </c:pt>
                <c:pt idx="10859" formatCode="m/d/yyyy\ h:mm">
                  <c:v>40025.624999997861</c:v>
                </c:pt>
                <c:pt idx="10860" formatCode="m/d/yyyy\ h:mm">
                  <c:v>40025.666666664525</c:v>
                </c:pt>
                <c:pt idx="10861" formatCode="m/d/yyyy\ h:mm">
                  <c:v>40025.708333331189</c:v>
                </c:pt>
                <c:pt idx="10862" formatCode="m/d/yyyy\ h:mm">
                  <c:v>40025.749999997861</c:v>
                </c:pt>
                <c:pt idx="10863" formatCode="m/d/yyyy\ h:mm">
                  <c:v>40025.791666664489</c:v>
                </c:pt>
                <c:pt idx="10864" formatCode="m/d/yyyy\ h:mm">
                  <c:v>40025.833333331182</c:v>
                </c:pt>
                <c:pt idx="10865" formatCode="m/d/yyyy\ h:mm">
                  <c:v>40025.874999997868</c:v>
                </c:pt>
                <c:pt idx="10866" formatCode="m/d/yyyy\ h:mm">
                  <c:v>40025.916666664511</c:v>
                </c:pt>
                <c:pt idx="10867" formatCode="m/d/yyyy\ h:mm">
                  <c:v>40025.958333331197</c:v>
                </c:pt>
                <c:pt idx="10868" formatCode="m/d/yyyy\ h:mm">
                  <c:v>40025.999999997839</c:v>
                </c:pt>
                <c:pt idx="10869" formatCode="m/d/yyyy\ h:mm">
                  <c:v>40026.041666664489</c:v>
                </c:pt>
                <c:pt idx="10870" formatCode="m/d/yyyy\ h:mm">
                  <c:v>40026.083333331168</c:v>
                </c:pt>
                <c:pt idx="10871" formatCode="m/d/yyyy\ h:mm">
                  <c:v>40026.124999997832</c:v>
                </c:pt>
                <c:pt idx="10872" formatCode="m/d/yyyy\ h:mm">
                  <c:v>40026.166666664481</c:v>
                </c:pt>
                <c:pt idx="10873" formatCode="m/d/yyyy\ h:mm">
                  <c:v>40026.20833333116</c:v>
                </c:pt>
                <c:pt idx="10874" formatCode="m/d/yyyy\ h:mm">
                  <c:v>40026.249999997832</c:v>
                </c:pt>
                <c:pt idx="10875" formatCode="m/d/yyyy\ h:mm">
                  <c:v>40026.291666664467</c:v>
                </c:pt>
                <c:pt idx="10876" formatCode="m/d/yyyy\ h:mm">
                  <c:v>40026.333333331153</c:v>
                </c:pt>
                <c:pt idx="10877" formatCode="m/d/yyyy\ h:mm">
                  <c:v>40026.374999997839</c:v>
                </c:pt>
                <c:pt idx="10878" formatCode="m/d/yyyy\ h:mm">
                  <c:v>40026.416666664481</c:v>
                </c:pt>
                <c:pt idx="10879" formatCode="m/d/yyyy\ h:mm">
                  <c:v>40026.45833333116</c:v>
                </c:pt>
                <c:pt idx="10880" formatCode="m/d/yyyy\ h:mm">
                  <c:v>40026.49999999781</c:v>
                </c:pt>
                <c:pt idx="10881" formatCode="m/d/yyyy\ h:mm">
                  <c:v>40026.541666664474</c:v>
                </c:pt>
                <c:pt idx="10882" formatCode="m/d/yyyy\ h:mm">
                  <c:v>40026.583333331138</c:v>
                </c:pt>
                <c:pt idx="10883" formatCode="m/d/yyyy\ h:mm">
                  <c:v>40026.624999997803</c:v>
                </c:pt>
                <c:pt idx="10884" formatCode="m/d/yyyy\ h:mm">
                  <c:v>40026.666666664452</c:v>
                </c:pt>
                <c:pt idx="10885" formatCode="m/d/yyyy\ h:mm">
                  <c:v>40026.708333331131</c:v>
                </c:pt>
                <c:pt idx="10886" formatCode="m/d/yyyy\ h:mm">
                  <c:v>40026.749999997795</c:v>
                </c:pt>
                <c:pt idx="10887" formatCode="m/d/yyyy\ h:mm">
                  <c:v>40026.791666664431</c:v>
                </c:pt>
                <c:pt idx="10888" formatCode="m/d/yyyy\ h:mm">
                  <c:v>40026.833333331131</c:v>
                </c:pt>
                <c:pt idx="10889" formatCode="m/d/yyyy\ h:mm">
                  <c:v>40026.874999997803</c:v>
                </c:pt>
                <c:pt idx="10890" formatCode="m/d/yyyy\ h:mm">
                  <c:v>40026.916666664452</c:v>
                </c:pt>
                <c:pt idx="10891" formatCode="m/d/yyyy\ h:mm">
                  <c:v>40026.958333331138</c:v>
                </c:pt>
                <c:pt idx="10892" formatCode="m/d/yyyy\ h:mm">
                  <c:v>40026.999999997781</c:v>
                </c:pt>
                <c:pt idx="10893" formatCode="m/d/yyyy\ h:mm">
                  <c:v>40027.041666664431</c:v>
                </c:pt>
                <c:pt idx="10894" formatCode="m/d/yyyy\ h:mm">
                  <c:v>40027.083333331109</c:v>
                </c:pt>
                <c:pt idx="10895" formatCode="m/d/yyyy\ h:mm">
                  <c:v>40027.124999997781</c:v>
                </c:pt>
                <c:pt idx="10896" formatCode="m/d/yyyy\ h:mm">
                  <c:v>40027.166666664423</c:v>
                </c:pt>
                <c:pt idx="10897" formatCode="m/d/yyyy\ h:mm">
                  <c:v>40027.208333331102</c:v>
                </c:pt>
                <c:pt idx="10898" formatCode="m/d/yyyy\ h:mm">
                  <c:v>40027.249999997766</c:v>
                </c:pt>
                <c:pt idx="10899" formatCode="m/d/yyyy\ h:mm">
                  <c:v>40027.291666664401</c:v>
                </c:pt>
                <c:pt idx="10900" formatCode="m/d/yyyy\ h:mm">
                  <c:v>40027.333333331095</c:v>
                </c:pt>
                <c:pt idx="10901" formatCode="m/d/yyyy\ h:mm">
                  <c:v>40027.374999997774</c:v>
                </c:pt>
                <c:pt idx="10902" formatCode="m/d/yyyy\ h:mm">
                  <c:v>40027.416666664423</c:v>
                </c:pt>
                <c:pt idx="10903" formatCode="m/d/yyyy\ h:mm">
                  <c:v>40027.458333331102</c:v>
                </c:pt>
                <c:pt idx="10904" formatCode="m/d/yyyy\ h:mm">
                  <c:v>40027.499999997752</c:v>
                </c:pt>
                <c:pt idx="10905" formatCode="m/d/yyyy\ h:mm">
                  <c:v>40027.541666664401</c:v>
                </c:pt>
                <c:pt idx="10906" formatCode="m/d/yyyy\ h:mm">
                  <c:v>40027.58333333108</c:v>
                </c:pt>
                <c:pt idx="10907" formatCode="m/d/yyyy\ h:mm">
                  <c:v>40027.624999997744</c:v>
                </c:pt>
                <c:pt idx="10908" formatCode="m/d/yyyy\ h:mm">
                  <c:v>40027.666666664394</c:v>
                </c:pt>
                <c:pt idx="10909" formatCode="m/d/yyyy\ h:mm">
                  <c:v>40027.708333331073</c:v>
                </c:pt>
                <c:pt idx="10910" formatCode="m/d/yyyy\ h:mm">
                  <c:v>40027.749999997737</c:v>
                </c:pt>
                <c:pt idx="10911" formatCode="m/d/yyyy\ h:mm">
                  <c:v>40027.791666664372</c:v>
                </c:pt>
                <c:pt idx="10912" formatCode="m/d/yyyy\ h:mm">
                  <c:v>40027.833333331066</c:v>
                </c:pt>
                <c:pt idx="10913" formatCode="m/d/yyyy\ h:mm">
                  <c:v>40027.874999997744</c:v>
                </c:pt>
                <c:pt idx="10914" formatCode="m/d/yyyy\ h:mm">
                  <c:v>40027.916666664394</c:v>
                </c:pt>
                <c:pt idx="10915" formatCode="m/d/yyyy\ h:mm">
                  <c:v>40027.958333331073</c:v>
                </c:pt>
                <c:pt idx="10916" formatCode="m/d/yyyy\ h:mm">
                  <c:v>40027.999999997723</c:v>
                </c:pt>
                <c:pt idx="10917" formatCode="m/d/yyyy\ h:mm">
                  <c:v>40028.041666664372</c:v>
                </c:pt>
                <c:pt idx="10918" formatCode="m/d/yyyy\ h:mm">
                  <c:v>40028.083333331051</c:v>
                </c:pt>
                <c:pt idx="10919" formatCode="m/d/yyyy\ h:mm">
                  <c:v>40028.124999997715</c:v>
                </c:pt>
                <c:pt idx="10920" formatCode="m/d/yyyy\ h:mm">
                  <c:v>40028.166666664365</c:v>
                </c:pt>
                <c:pt idx="10921" formatCode="m/d/yyyy\ h:mm">
                  <c:v>40028.208333331044</c:v>
                </c:pt>
                <c:pt idx="10922" formatCode="m/d/yyyy\ h:mm">
                  <c:v>40028.249999997708</c:v>
                </c:pt>
                <c:pt idx="10923" formatCode="m/d/yyyy\ h:mm">
                  <c:v>40028.291666664343</c:v>
                </c:pt>
                <c:pt idx="10924" formatCode="m/d/yyyy\ h:mm">
                  <c:v>40028.333333331037</c:v>
                </c:pt>
                <c:pt idx="10925" formatCode="m/d/yyyy\ h:mm">
                  <c:v>40028.374999997715</c:v>
                </c:pt>
                <c:pt idx="10926" formatCode="m/d/yyyy\ h:mm">
                  <c:v>40028.416666664365</c:v>
                </c:pt>
                <c:pt idx="10927" formatCode="m/d/yyyy\ h:mm">
                  <c:v>40028.458333331044</c:v>
                </c:pt>
                <c:pt idx="10928" formatCode="m/d/yyyy\ h:mm">
                  <c:v>40028.499999997694</c:v>
                </c:pt>
                <c:pt idx="10929" formatCode="m/d/yyyy\ h:mm">
                  <c:v>40028.541666664343</c:v>
                </c:pt>
                <c:pt idx="10930" formatCode="m/d/yyyy\ h:mm">
                  <c:v>40028.583333331022</c:v>
                </c:pt>
                <c:pt idx="10931" formatCode="m/d/yyyy\ h:mm">
                  <c:v>40028.624999997686</c:v>
                </c:pt>
                <c:pt idx="10932" formatCode="m/d/yyyy\ h:mm">
                  <c:v>40028.666666664329</c:v>
                </c:pt>
                <c:pt idx="10933" formatCode="m/d/yyyy\ h:mm">
                  <c:v>40028.708333331015</c:v>
                </c:pt>
                <c:pt idx="10934" formatCode="m/d/yyyy\ h:mm">
                  <c:v>40028.749999997679</c:v>
                </c:pt>
                <c:pt idx="10935" formatCode="m/d/yyyy\ h:mm">
                  <c:v>40028.791666664307</c:v>
                </c:pt>
                <c:pt idx="10936" formatCode="m/d/yyyy\ h:mm">
                  <c:v>40028.833333331007</c:v>
                </c:pt>
                <c:pt idx="10937" formatCode="m/d/yyyy\ h:mm">
                  <c:v>40028.874999997686</c:v>
                </c:pt>
                <c:pt idx="10938" formatCode="m/d/yyyy\ h:mm">
                  <c:v>40028.916666664336</c:v>
                </c:pt>
                <c:pt idx="10939" formatCode="m/d/yyyy\ h:mm">
                  <c:v>40028.958333331015</c:v>
                </c:pt>
                <c:pt idx="10940" formatCode="m/d/yyyy\ h:mm">
                  <c:v>40028.999999997664</c:v>
                </c:pt>
                <c:pt idx="10941" formatCode="m/d/yyyy\ h:mm">
                  <c:v>40029.041666664314</c:v>
                </c:pt>
                <c:pt idx="10942" formatCode="m/d/yyyy\ h:mm">
                  <c:v>40029.083333330993</c:v>
                </c:pt>
                <c:pt idx="10943" formatCode="m/d/yyyy\ h:mm">
                  <c:v>40029.124999997657</c:v>
                </c:pt>
                <c:pt idx="10944" formatCode="m/d/yyyy\ h:mm">
                  <c:v>40029.166666664307</c:v>
                </c:pt>
                <c:pt idx="10945" formatCode="m/d/yyyy\ h:mm">
                  <c:v>40029.208333330993</c:v>
                </c:pt>
                <c:pt idx="10946" formatCode="m/d/yyyy\ h:mm">
                  <c:v>40029.24999999765</c:v>
                </c:pt>
                <c:pt idx="10947" formatCode="m/d/yyyy\ h:mm">
                  <c:v>40029.291666664285</c:v>
                </c:pt>
                <c:pt idx="10948" formatCode="m/d/yyyy\ h:mm">
                  <c:v>40029.333333330993</c:v>
                </c:pt>
                <c:pt idx="10949" formatCode="m/d/yyyy\ h:mm">
                  <c:v>40029.374999997643</c:v>
                </c:pt>
                <c:pt idx="10950" formatCode="m/d/yyyy\ h:mm">
                  <c:v>40029.416666664307</c:v>
                </c:pt>
                <c:pt idx="10951" formatCode="m/d/yyyy\ h:mm">
                  <c:v>40029.458333331</c:v>
                </c:pt>
                <c:pt idx="10952" formatCode="m/d/yyyy\ h:mm">
                  <c:v>40029.499999997635</c:v>
                </c:pt>
                <c:pt idx="10953" formatCode="m/d/yyyy\ h:mm">
                  <c:v>40029.541666664278</c:v>
                </c:pt>
                <c:pt idx="10954" formatCode="m/d/yyyy\ h:mm">
                  <c:v>40029.583333330978</c:v>
                </c:pt>
                <c:pt idx="10955" formatCode="m/d/yyyy\ h:mm">
                  <c:v>40029.624999997628</c:v>
                </c:pt>
                <c:pt idx="10956" formatCode="m/d/yyyy\ h:mm">
                  <c:v>40029.66666666427</c:v>
                </c:pt>
                <c:pt idx="10957" formatCode="m/d/yyyy\ h:mm">
                  <c:v>40029.708333330971</c:v>
                </c:pt>
                <c:pt idx="10958" formatCode="m/d/yyyy\ h:mm">
                  <c:v>40029.749999997621</c:v>
                </c:pt>
                <c:pt idx="10959" formatCode="m/d/yyyy\ h:mm">
                  <c:v>40029.791666664256</c:v>
                </c:pt>
                <c:pt idx="10960" formatCode="m/d/yyyy\ h:mm">
                  <c:v>40029.833333330949</c:v>
                </c:pt>
                <c:pt idx="10961" formatCode="m/d/yyyy\ h:mm">
                  <c:v>40029.874999997613</c:v>
                </c:pt>
                <c:pt idx="10962" formatCode="m/d/yyyy\ h:mm">
                  <c:v>40029.916666664278</c:v>
                </c:pt>
                <c:pt idx="10963" formatCode="m/d/yyyy\ h:mm">
                  <c:v>40029.958333330957</c:v>
                </c:pt>
                <c:pt idx="10964" formatCode="m/d/yyyy\ h:mm">
                  <c:v>40029.999999997606</c:v>
                </c:pt>
                <c:pt idx="10965" formatCode="m/d/yyyy\ h:mm">
                  <c:v>40030.041666664249</c:v>
                </c:pt>
                <c:pt idx="10966" formatCode="m/d/yyyy\ h:mm">
                  <c:v>40030.083333330942</c:v>
                </c:pt>
                <c:pt idx="10967" formatCode="m/d/yyyy\ h:mm">
                  <c:v>40030.124999997599</c:v>
                </c:pt>
                <c:pt idx="10968" formatCode="m/d/yyyy\ h:mm">
                  <c:v>40030.166666664234</c:v>
                </c:pt>
                <c:pt idx="10969" formatCode="m/d/yyyy\ h:mm">
                  <c:v>40030.208333330942</c:v>
                </c:pt>
                <c:pt idx="10970" formatCode="m/d/yyyy\ h:mm">
                  <c:v>40030.249999997592</c:v>
                </c:pt>
                <c:pt idx="10971" formatCode="m/d/yyyy\ h:mm">
                  <c:v>40030.29166666422</c:v>
                </c:pt>
                <c:pt idx="10972" formatCode="m/d/yyyy\ h:mm">
                  <c:v>40030.333333330935</c:v>
                </c:pt>
                <c:pt idx="10973" formatCode="m/d/yyyy\ h:mm">
                  <c:v>40030.374999997606</c:v>
                </c:pt>
                <c:pt idx="10974" formatCode="m/d/yyyy\ h:mm">
                  <c:v>40030.416666664234</c:v>
                </c:pt>
                <c:pt idx="10975" formatCode="m/d/yyyy\ h:mm">
                  <c:v>40030.458333330935</c:v>
                </c:pt>
                <c:pt idx="10976" formatCode="m/d/yyyy\ h:mm">
                  <c:v>40030.499999997592</c:v>
                </c:pt>
                <c:pt idx="10977" formatCode="m/d/yyyy\ h:mm">
                  <c:v>40030.54166666422</c:v>
                </c:pt>
                <c:pt idx="10978" formatCode="m/d/yyyy\ h:mm">
                  <c:v>40030.583333330913</c:v>
                </c:pt>
                <c:pt idx="10979" formatCode="m/d/yyyy\ h:mm">
                  <c:v>40030.624999997584</c:v>
                </c:pt>
                <c:pt idx="10980" formatCode="m/d/yyyy\ h:mm">
                  <c:v>40030.66666666422</c:v>
                </c:pt>
                <c:pt idx="10981" formatCode="m/d/yyyy\ h:mm">
                  <c:v>40030.708333330898</c:v>
                </c:pt>
                <c:pt idx="10982" formatCode="m/d/yyyy\ h:mm">
                  <c:v>40030.749999997563</c:v>
                </c:pt>
                <c:pt idx="10983" formatCode="m/d/yyyy\ h:mm">
                  <c:v>40030.79166666419</c:v>
                </c:pt>
                <c:pt idx="10984" formatCode="m/d/yyyy\ h:mm">
                  <c:v>40030.833333330891</c:v>
                </c:pt>
                <c:pt idx="10985" formatCode="m/d/yyyy\ h:mm">
                  <c:v>40030.874999997584</c:v>
                </c:pt>
                <c:pt idx="10986" formatCode="m/d/yyyy\ h:mm">
                  <c:v>40030.91666666422</c:v>
                </c:pt>
                <c:pt idx="10987" formatCode="m/d/yyyy\ h:mm">
                  <c:v>40030.958333330906</c:v>
                </c:pt>
                <c:pt idx="10988" formatCode="m/d/yyyy\ h:mm">
                  <c:v>40030.999999997548</c:v>
                </c:pt>
                <c:pt idx="10989" formatCode="m/d/yyyy\ h:mm">
                  <c:v>40031.04166666419</c:v>
                </c:pt>
                <c:pt idx="10990" formatCode="m/d/yyyy\ h:mm">
                  <c:v>40031.083333330891</c:v>
                </c:pt>
                <c:pt idx="10991" formatCode="m/d/yyyy\ h:mm">
                  <c:v>40031.124999997541</c:v>
                </c:pt>
                <c:pt idx="10992" formatCode="m/d/yyyy\ h:mm">
                  <c:v>40031.16666666419</c:v>
                </c:pt>
                <c:pt idx="10993" formatCode="m/d/yyyy\ h:mm">
                  <c:v>40031.208333330869</c:v>
                </c:pt>
                <c:pt idx="10994" formatCode="m/d/yyyy\ h:mm">
                  <c:v>40031.249999997533</c:v>
                </c:pt>
                <c:pt idx="10995" formatCode="m/d/yyyy\ h:mm">
                  <c:v>40031.291666664169</c:v>
                </c:pt>
                <c:pt idx="10996" formatCode="m/d/yyyy\ h:mm">
                  <c:v>40031.333333330862</c:v>
                </c:pt>
                <c:pt idx="10997" formatCode="m/d/yyyy\ h:mm">
                  <c:v>40031.374999997548</c:v>
                </c:pt>
                <c:pt idx="10998" formatCode="m/d/yyyy\ h:mm">
                  <c:v>40031.41666666419</c:v>
                </c:pt>
                <c:pt idx="10999" formatCode="m/d/yyyy\ h:mm">
                  <c:v>40031.458333330876</c:v>
                </c:pt>
                <c:pt idx="11000" formatCode="m/d/yyyy\ h:mm">
                  <c:v>40031.499999997519</c:v>
                </c:pt>
                <c:pt idx="11001" formatCode="m/d/yyyy\ h:mm">
                  <c:v>40031.541666664176</c:v>
                </c:pt>
                <c:pt idx="11002" formatCode="m/d/yyyy\ h:mm">
                  <c:v>40031.583333330847</c:v>
                </c:pt>
                <c:pt idx="11003" formatCode="m/d/yyyy\ h:mm">
                  <c:v>40031.624999997512</c:v>
                </c:pt>
                <c:pt idx="11004" formatCode="m/d/yyyy\ h:mm">
                  <c:v>40031.666666664176</c:v>
                </c:pt>
                <c:pt idx="11005" formatCode="m/d/yyyy\ h:mm">
                  <c:v>40031.70833333084</c:v>
                </c:pt>
                <c:pt idx="11006" formatCode="m/d/yyyy\ h:mm">
                  <c:v>40031.749999997512</c:v>
                </c:pt>
                <c:pt idx="11007" formatCode="m/d/yyyy\ h:mm">
                  <c:v>40031.791666664147</c:v>
                </c:pt>
                <c:pt idx="11008" formatCode="m/d/yyyy\ h:mm">
                  <c:v>40031.833333330833</c:v>
                </c:pt>
                <c:pt idx="11009" formatCode="m/d/yyyy\ h:mm">
                  <c:v>40031.874999997519</c:v>
                </c:pt>
                <c:pt idx="11010" formatCode="m/d/yyyy\ h:mm">
                  <c:v>40031.916666664161</c:v>
                </c:pt>
                <c:pt idx="11011" formatCode="m/d/yyyy\ h:mm">
                  <c:v>40031.958333330847</c:v>
                </c:pt>
                <c:pt idx="11012" formatCode="m/d/yyyy\ h:mm">
                  <c:v>40031.99999999749</c:v>
                </c:pt>
                <c:pt idx="11013" formatCode="m/d/yyyy\ h:mm">
                  <c:v>40032.041666664154</c:v>
                </c:pt>
                <c:pt idx="11014" formatCode="m/d/yyyy\ h:mm">
                  <c:v>40032.083333330818</c:v>
                </c:pt>
                <c:pt idx="11015" formatCode="m/d/yyyy\ h:mm">
                  <c:v>40032.124999997483</c:v>
                </c:pt>
                <c:pt idx="11016" formatCode="m/d/yyyy\ h:mm">
                  <c:v>40032.166666664132</c:v>
                </c:pt>
                <c:pt idx="11017" formatCode="m/d/yyyy\ h:mm">
                  <c:v>40032.208333330811</c:v>
                </c:pt>
                <c:pt idx="11018" formatCode="m/d/yyyy\ h:mm">
                  <c:v>40032.249999997483</c:v>
                </c:pt>
                <c:pt idx="11019" formatCode="m/d/yyyy\ h:mm">
                  <c:v>40032.291666664118</c:v>
                </c:pt>
                <c:pt idx="11020" formatCode="m/d/yyyy\ h:mm">
                  <c:v>40032.333333330811</c:v>
                </c:pt>
                <c:pt idx="11021" formatCode="m/d/yyyy\ h:mm">
                  <c:v>40032.37499999749</c:v>
                </c:pt>
                <c:pt idx="11022" formatCode="m/d/yyyy\ h:mm">
                  <c:v>40032.416666664132</c:v>
                </c:pt>
                <c:pt idx="11023" formatCode="m/d/yyyy\ h:mm">
                  <c:v>40032.458333330818</c:v>
                </c:pt>
                <c:pt idx="11024" formatCode="m/d/yyyy\ h:mm">
                  <c:v>40032.499999997461</c:v>
                </c:pt>
                <c:pt idx="11025" formatCode="m/d/yyyy\ h:mm">
                  <c:v>40032.541666664125</c:v>
                </c:pt>
                <c:pt idx="11026" formatCode="m/d/yyyy\ h:mm">
                  <c:v>40032.583333330789</c:v>
                </c:pt>
                <c:pt idx="11027" formatCode="m/d/yyyy\ h:mm">
                  <c:v>40032.624999997453</c:v>
                </c:pt>
                <c:pt idx="11028" formatCode="m/d/yyyy\ h:mm">
                  <c:v>40032.666666664103</c:v>
                </c:pt>
                <c:pt idx="11029" formatCode="m/d/yyyy\ h:mm">
                  <c:v>40032.708333330782</c:v>
                </c:pt>
                <c:pt idx="11030" formatCode="m/d/yyyy\ h:mm">
                  <c:v>40032.749999997446</c:v>
                </c:pt>
                <c:pt idx="11031" formatCode="m/d/yyyy\ h:mm">
                  <c:v>40032.791666664081</c:v>
                </c:pt>
                <c:pt idx="11032" formatCode="m/d/yyyy\ h:mm">
                  <c:v>40032.833333330782</c:v>
                </c:pt>
                <c:pt idx="11033" formatCode="m/d/yyyy\ h:mm">
                  <c:v>40032.874999997453</c:v>
                </c:pt>
                <c:pt idx="11034" formatCode="m/d/yyyy\ h:mm">
                  <c:v>40032.916666664103</c:v>
                </c:pt>
                <c:pt idx="11035" formatCode="m/d/yyyy\ h:mm">
                  <c:v>40032.958333330789</c:v>
                </c:pt>
                <c:pt idx="11036" formatCode="m/d/yyyy\ h:mm">
                  <c:v>40032.999999997432</c:v>
                </c:pt>
                <c:pt idx="11037" formatCode="m/d/yyyy\ h:mm">
                  <c:v>40033.041666664081</c:v>
                </c:pt>
                <c:pt idx="11038" formatCode="m/d/yyyy\ h:mm">
                  <c:v>40033.08333333076</c:v>
                </c:pt>
                <c:pt idx="11039" formatCode="m/d/yyyy\ h:mm">
                  <c:v>40033.124999997432</c:v>
                </c:pt>
                <c:pt idx="11040" formatCode="m/d/yyyy\ h:mm">
                  <c:v>40033.166666664074</c:v>
                </c:pt>
                <c:pt idx="11041" formatCode="m/d/yyyy\ h:mm">
                  <c:v>40033.208333330753</c:v>
                </c:pt>
                <c:pt idx="11042" formatCode="m/d/yyyy\ h:mm">
                  <c:v>40033.249999997417</c:v>
                </c:pt>
                <c:pt idx="11043" formatCode="m/d/yyyy\ h:mm">
                  <c:v>40033.291666664052</c:v>
                </c:pt>
                <c:pt idx="11044" formatCode="m/d/yyyy\ h:mm">
                  <c:v>40033.333333330746</c:v>
                </c:pt>
                <c:pt idx="11045" formatCode="m/d/yyyy\ h:mm">
                  <c:v>40033.374999997424</c:v>
                </c:pt>
                <c:pt idx="11046" formatCode="m/d/yyyy\ h:mm">
                  <c:v>40033.416666664081</c:v>
                </c:pt>
                <c:pt idx="11047" formatCode="m/d/yyyy\ h:mm">
                  <c:v>40033.458333330753</c:v>
                </c:pt>
                <c:pt idx="11048" formatCode="m/d/yyyy\ h:mm">
                  <c:v>40033.499999997402</c:v>
                </c:pt>
                <c:pt idx="11049" formatCode="m/d/yyyy\ h:mm">
                  <c:v>40033.541666664052</c:v>
                </c:pt>
                <c:pt idx="11050" formatCode="m/d/yyyy\ h:mm">
                  <c:v>40033.583333330731</c:v>
                </c:pt>
                <c:pt idx="11051" formatCode="m/d/yyyy\ h:mm">
                  <c:v>40033.624999997395</c:v>
                </c:pt>
                <c:pt idx="11052" formatCode="m/d/yyyy\ h:mm">
                  <c:v>40033.666666664045</c:v>
                </c:pt>
                <c:pt idx="11053" formatCode="m/d/yyyy\ h:mm">
                  <c:v>40033.708333330731</c:v>
                </c:pt>
                <c:pt idx="11054" formatCode="m/d/yyyy\ h:mm">
                  <c:v>40033.749999997388</c:v>
                </c:pt>
                <c:pt idx="11055" formatCode="m/d/yyyy\ h:mm">
                  <c:v>40033.791666664023</c:v>
                </c:pt>
                <c:pt idx="11056" formatCode="m/d/yyyy\ h:mm">
                  <c:v>40033.833333330716</c:v>
                </c:pt>
                <c:pt idx="11057" formatCode="m/d/yyyy\ h:mm">
                  <c:v>40033.874999997395</c:v>
                </c:pt>
                <c:pt idx="11058" formatCode="m/d/yyyy\ h:mm">
                  <c:v>40033.916666664045</c:v>
                </c:pt>
                <c:pt idx="11059" formatCode="m/d/yyyy\ h:mm">
                  <c:v>40033.958333330724</c:v>
                </c:pt>
                <c:pt idx="11060" formatCode="m/d/yyyy\ h:mm">
                  <c:v>40033.999999997373</c:v>
                </c:pt>
                <c:pt idx="11061" formatCode="m/d/yyyy\ h:mm">
                  <c:v>40034.041666664023</c:v>
                </c:pt>
                <c:pt idx="11062" formatCode="m/d/yyyy\ h:mm">
                  <c:v>40034.083333330702</c:v>
                </c:pt>
                <c:pt idx="11063" formatCode="m/d/yyyy\ h:mm">
                  <c:v>40034.124999997366</c:v>
                </c:pt>
                <c:pt idx="11064" formatCode="m/d/yyyy\ h:mm">
                  <c:v>40034.166666664016</c:v>
                </c:pt>
                <c:pt idx="11065" formatCode="m/d/yyyy\ h:mm">
                  <c:v>40034.208333330695</c:v>
                </c:pt>
                <c:pt idx="11066" formatCode="m/d/yyyy\ h:mm">
                  <c:v>40034.249999997359</c:v>
                </c:pt>
                <c:pt idx="11067" formatCode="m/d/yyyy\ h:mm">
                  <c:v>40034.291666663994</c:v>
                </c:pt>
                <c:pt idx="11068" formatCode="m/d/yyyy\ h:mm">
                  <c:v>40034.333333330687</c:v>
                </c:pt>
                <c:pt idx="11069" formatCode="m/d/yyyy\ h:mm">
                  <c:v>40034.374999997366</c:v>
                </c:pt>
                <c:pt idx="11070" formatCode="m/d/yyyy\ h:mm">
                  <c:v>40034.416666664016</c:v>
                </c:pt>
                <c:pt idx="11071" formatCode="m/d/yyyy\ h:mm">
                  <c:v>40034.458333330695</c:v>
                </c:pt>
                <c:pt idx="11072" formatCode="m/d/yyyy\ h:mm">
                  <c:v>40034.499999997344</c:v>
                </c:pt>
                <c:pt idx="11073" formatCode="m/d/yyyy\ h:mm">
                  <c:v>40034.541666663994</c:v>
                </c:pt>
                <c:pt idx="11074" formatCode="m/d/yyyy\ h:mm">
                  <c:v>40034.583333330673</c:v>
                </c:pt>
                <c:pt idx="11075" formatCode="m/d/yyyy\ h:mm">
                  <c:v>40034.624999997337</c:v>
                </c:pt>
                <c:pt idx="11076" formatCode="m/d/yyyy\ h:mm">
                  <c:v>40034.666666663987</c:v>
                </c:pt>
                <c:pt idx="11077" formatCode="m/d/yyyy\ h:mm">
                  <c:v>40034.708333330665</c:v>
                </c:pt>
                <c:pt idx="11078" formatCode="m/d/yyyy\ h:mm">
                  <c:v>40034.74999999733</c:v>
                </c:pt>
                <c:pt idx="11079" formatCode="m/d/yyyy\ h:mm">
                  <c:v>40034.791666663965</c:v>
                </c:pt>
                <c:pt idx="11080" formatCode="m/d/yyyy\ h:mm">
                  <c:v>40034.833333330658</c:v>
                </c:pt>
                <c:pt idx="11081" formatCode="m/d/yyyy\ h:mm">
                  <c:v>40034.874999997337</c:v>
                </c:pt>
                <c:pt idx="11082" formatCode="m/d/yyyy\ h:mm">
                  <c:v>40034.916666663987</c:v>
                </c:pt>
                <c:pt idx="11083" formatCode="m/d/yyyy\ h:mm">
                  <c:v>40034.958333330665</c:v>
                </c:pt>
                <c:pt idx="11084" formatCode="m/d/yyyy\ h:mm">
                  <c:v>40034.999999997315</c:v>
                </c:pt>
                <c:pt idx="11085" formatCode="m/d/yyyy\ h:mm">
                  <c:v>40035.041666663965</c:v>
                </c:pt>
                <c:pt idx="11086" formatCode="m/d/yyyy\ h:mm">
                  <c:v>40035.083333330644</c:v>
                </c:pt>
                <c:pt idx="11087" formatCode="m/d/yyyy\ h:mm">
                  <c:v>40035.124999997308</c:v>
                </c:pt>
                <c:pt idx="11088" formatCode="m/d/yyyy\ h:mm">
                  <c:v>40035.166666663958</c:v>
                </c:pt>
                <c:pt idx="11089" formatCode="m/d/yyyy\ h:mm">
                  <c:v>40035.208333330636</c:v>
                </c:pt>
                <c:pt idx="11090" formatCode="m/d/yyyy\ h:mm">
                  <c:v>40035.249999997301</c:v>
                </c:pt>
                <c:pt idx="11091" formatCode="m/d/yyyy\ h:mm">
                  <c:v>40035.291666663936</c:v>
                </c:pt>
                <c:pt idx="11092" formatCode="m/d/yyyy\ h:mm">
                  <c:v>40035.333333330629</c:v>
                </c:pt>
                <c:pt idx="11093" formatCode="m/d/yyyy\ h:mm">
                  <c:v>40035.374999997293</c:v>
                </c:pt>
                <c:pt idx="11094" formatCode="m/d/yyyy\ h:mm">
                  <c:v>40035.416666663958</c:v>
                </c:pt>
                <c:pt idx="11095" formatCode="m/d/yyyy\ h:mm">
                  <c:v>40035.458333330636</c:v>
                </c:pt>
                <c:pt idx="11096" formatCode="m/d/yyyy\ h:mm">
                  <c:v>40035.499999997286</c:v>
                </c:pt>
                <c:pt idx="11097" formatCode="m/d/yyyy\ h:mm">
                  <c:v>40035.541666663928</c:v>
                </c:pt>
                <c:pt idx="11098" formatCode="m/d/yyyy\ h:mm">
                  <c:v>40035.583333330615</c:v>
                </c:pt>
                <c:pt idx="11099" formatCode="m/d/yyyy\ h:mm">
                  <c:v>40035.624999997279</c:v>
                </c:pt>
                <c:pt idx="11100" formatCode="m/d/yyyy\ h:mm">
                  <c:v>40035.666666663921</c:v>
                </c:pt>
                <c:pt idx="11101" formatCode="m/d/yyyy\ h:mm">
                  <c:v>40035.708333330607</c:v>
                </c:pt>
                <c:pt idx="11102" formatCode="m/d/yyyy\ h:mm">
                  <c:v>40035.749999997272</c:v>
                </c:pt>
                <c:pt idx="11103" formatCode="m/d/yyyy\ h:mm">
                  <c:v>40035.791666663907</c:v>
                </c:pt>
                <c:pt idx="11104" formatCode="m/d/yyyy\ h:mm">
                  <c:v>40035.8333333306</c:v>
                </c:pt>
                <c:pt idx="11105" formatCode="m/d/yyyy\ h:mm">
                  <c:v>40035.874999997279</c:v>
                </c:pt>
                <c:pt idx="11106" formatCode="m/d/yyyy\ h:mm">
                  <c:v>40035.916666663928</c:v>
                </c:pt>
                <c:pt idx="11107" formatCode="m/d/yyyy\ h:mm">
                  <c:v>40035.958333330607</c:v>
                </c:pt>
                <c:pt idx="11108" formatCode="m/d/yyyy\ h:mm">
                  <c:v>40035.999999997257</c:v>
                </c:pt>
                <c:pt idx="11109" formatCode="m/d/yyyy\ h:mm">
                  <c:v>40036.041666663907</c:v>
                </c:pt>
                <c:pt idx="11110" formatCode="m/d/yyyy\ h:mm">
                  <c:v>40036.083333330593</c:v>
                </c:pt>
                <c:pt idx="11111" formatCode="m/d/yyyy\ h:mm">
                  <c:v>40036.12499999725</c:v>
                </c:pt>
                <c:pt idx="11112" formatCode="m/d/yyyy\ h:mm">
                  <c:v>40036.166666663899</c:v>
                </c:pt>
                <c:pt idx="11113" formatCode="m/d/yyyy\ h:mm">
                  <c:v>40036.208333330593</c:v>
                </c:pt>
                <c:pt idx="11114" formatCode="m/d/yyyy\ h:mm">
                  <c:v>40036.249999997235</c:v>
                </c:pt>
                <c:pt idx="11115" formatCode="m/d/yyyy\ h:mm">
                  <c:v>40036.29166666387</c:v>
                </c:pt>
                <c:pt idx="11116" formatCode="m/d/yyyy\ h:mm">
                  <c:v>40036.333333330585</c:v>
                </c:pt>
                <c:pt idx="11117" formatCode="m/d/yyyy\ h:mm">
                  <c:v>40036.374999997242</c:v>
                </c:pt>
                <c:pt idx="11118" formatCode="m/d/yyyy\ h:mm">
                  <c:v>40036.416666663885</c:v>
                </c:pt>
                <c:pt idx="11119" formatCode="m/d/yyyy\ h:mm">
                  <c:v>40036.458333330593</c:v>
                </c:pt>
                <c:pt idx="11120" formatCode="m/d/yyyy\ h:mm">
                  <c:v>40036.499999997228</c:v>
                </c:pt>
                <c:pt idx="11121" formatCode="m/d/yyyy\ h:mm">
                  <c:v>40036.54166666387</c:v>
                </c:pt>
                <c:pt idx="11122" formatCode="m/d/yyyy\ h:mm">
                  <c:v>40036.583333330571</c:v>
                </c:pt>
                <c:pt idx="11123" formatCode="m/d/yyyy\ h:mm">
                  <c:v>40036.624999997221</c:v>
                </c:pt>
                <c:pt idx="11124" formatCode="m/d/yyyy\ h:mm">
                  <c:v>40036.66666666387</c:v>
                </c:pt>
                <c:pt idx="11125" formatCode="m/d/yyyy\ h:mm">
                  <c:v>40036.708333330549</c:v>
                </c:pt>
                <c:pt idx="11126" formatCode="m/d/yyyy\ h:mm">
                  <c:v>40036.749999997206</c:v>
                </c:pt>
                <c:pt idx="11127" formatCode="m/d/yyyy\ h:mm">
                  <c:v>40036.791666663841</c:v>
                </c:pt>
                <c:pt idx="11128" formatCode="m/d/yyyy\ h:mm">
                  <c:v>40036.833333330542</c:v>
                </c:pt>
                <c:pt idx="11129" formatCode="m/d/yyyy\ h:mm">
                  <c:v>40036.874999997213</c:v>
                </c:pt>
                <c:pt idx="11130" formatCode="m/d/yyyy\ h:mm">
                  <c:v>40036.91666666387</c:v>
                </c:pt>
                <c:pt idx="11131" formatCode="m/d/yyyy\ h:mm">
                  <c:v>40036.958333330556</c:v>
                </c:pt>
                <c:pt idx="11132" formatCode="m/d/yyyy\ h:mm">
                  <c:v>40036.999999997199</c:v>
                </c:pt>
                <c:pt idx="11133" formatCode="m/d/yyyy\ h:mm">
                  <c:v>40037.041666663834</c:v>
                </c:pt>
                <c:pt idx="11134" formatCode="m/d/yyyy\ h:mm">
                  <c:v>40037.083333330542</c:v>
                </c:pt>
                <c:pt idx="11135" formatCode="m/d/yyyy\ h:mm">
                  <c:v>40037.124999997191</c:v>
                </c:pt>
                <c:pt idx="11136" formatCode="m/d/yyyy\ h:mm">
                  <c:v>40037.166666663834</c:v>
                </c:pt>
                <c:pt idx="11137" formatCode="m/d/yyyy\ h:mm">
                  <c:v>40037.208333330535</c:v>
                </c:pt>
                <c:pt idx="11138" formatCode="m/d/yyyy\ h:mm">
                  <c:v>40037.249999997191</c:v>
                </c:pt>
                <c:pt idx="11139" formatCode="m/d/yyyy\ h:mm">
                  <c:v>40037.291666663812</c:v>
                </c:pt>
                <c:pt idx="11140" formatCode="m/d/yyyy\ h:mm">
                  <c:v>40037.333333330513</c:v>
                </c:pt>
                <c:pt idx="11141" formatCode="m/d/yyyy\ h:mm">
                  <c:v>40037.374999997199</c:v>
                </c:pt>
                <c:pt idx="11142" formatCode="m/d/yyyy\ h:mm">
                  <c:v>40037.416666663834</c:v>
                </c:pt>
                <c:pt idx="11143" formatCode="m/d/yyyy\ h:mm">
                  <c:v>40037.458333330535</c:v>
                </c:pt>
                <c:pt idx="11144" formatCode="m/d/yyyy\ h:mm">
                  <c:v>40037.499999997184</c:v>
                </c:pt>
                <c:pt idx="11145" formatCode="m/d/yyyy\ h:mm">
                  <c:v>40037.541666663819</c:v>
                </c:pt>
                <c:pt idx="11146" formatCode="m/d/yyyy\ h:mm">
                  <c:v>40037.583333330498</c:v>
                </c:pt>
                <c:pt idx="11147" formatCode="m/d/yyyy\ h:mm">
                  <c:v>40037.624999997162</c:v>
                </c:pt>
                <c:pt idx="11148" formatCode="m/d/yyyy\ h:mm">
                  <c:v>40037.666666663805</c:v>
                </c:pt>
                <c:pt idx="11149" formatCode="m/d/yyyy\ h:mm">
                  <c:v>40037.708333330491</c:v>
                </c:pt>
                <c:pt idx="11150" formatCode="m/d/yyyy\ h:mm">
                  <c:v>40037.749999997162</c:v>
                </c:pt>
                <c:pt idx="11151" formatCode="m/d/yyyy\ h:mm">
                  <c:v>40037.791666663776</c:v>
                </c:pt>
                <c:pt idx="11152" formatCode="m/d/yyyy\ h:mm">
                  <c:v>40037.833333330491</c:v>
                </c:pt>
                <c:pt idx="11153" formatCode="m/d/yyyy\ h:mm">
                  <c:v>40037.87499999717</c:v>
                </c:pt>
                <c:pt idx="11154" formatCode="m/d/yyyy\ h:mm">
                  <c:v>40037.916666663805</c:v>
                </c:pt>
                <c:pt idx="11155" formatCode="m/d/yyyy\ h:mm">
                  <c:v>40037.958333330498</c:v>
                </c:pt>
                <c:pt idx="11156" formatCode="m/d/yyyy\ h:mm">
                  <c:v>40037.999999997141</c:v>
                </c:pt>
                <c:pt idx="11157" formatCode="m/d/yyyy\ h:mm">
                  <c:v>40038.041666663783</c:v>
                </c:pt>
                <c:pt idx="11158" formatCode="m/d/yyyy\ h:mm">
                  <c:v>40038.083333330469</c:v>
                </c:pt>
                <c:pt idx="11159" formatCode="m/d/yyyy\ h:mm">
                  <c:v>40038.124999997133</c:v>
                </c:pt>
                <c:pt idx="11160" formatCode="m/d/yyyy\ h:mm">
                  <c:v>40038.166666663768</c:v>
                </c:pt>
                <c:pt idx="11161" formatCode="m/d/yyyy\ h:mm">
                  <c:v>40038.208333330462</c:v>
                </c:pt>
                <c:pt idx="11162" formatCode="m/d/yyyy\ h:mm">
                  <c:v>40038.249999997133</c:v>
                </c:pt>
                <c:pt idx="11163" formatCode="m/d/yyyy\ h:mm">
                  <c:v>40038.291666663747</c:v>
                </c:pt>
                <c:pt idx="11164" formatCode="m/d/yyyy\ h:mm">
                  <c:v>40038.333333330462</c:v>
                </c:pt>
                <c:pt idx="11165" formatCode="m/d/yyyy\ h:mm">
                  <c:v>40038.374999997141</c:v>
                </c:pt>
                <c:pt idx="11166" formatCode="m/d/yyyy\ h:mm">
                  <c:v>40038.416666663776</c:v>
                </c:pt>
                <c:pt idx="11167" formatCode="m/d/yyyy\ h:mm">
                  <c:v>40038.458333330469</c:v>
                </c:pt>
                <c:pt idx="11168" formatCode="m/d/yyyy\ h:mm">
                  <c:v>40038.499999997111</c:v>
                </c:pt>
                <c:pt idx="11169" formatCode="m/d/yyyy\ h:mm">
                  <c:v>40038.541666663754</c:v>
                </c:pt>
                <c:pt idx="11170" formatCode="m/d/yyyy\ h:mm">
                  <c:v>40038.58333333044</c:v>
                </c:pt>
                <c:pt idx="11171" formatCode="m/d/yyyy\ h:mm">
                  <c:v>40038.624999997111</c:v>
                </c:pt>
                <c:pt idx="11172" formatCode="m/d/yyyy\ h:mm">
                  <c:v>40038.666666663747</c:v>
                </c:pt>
                <c:pt idx="11173" formatCode="m/d/yyyy\ h:mm">
                  <c:v>40038.708333330433</c:v>
                </c:pt>
                <c:pt idx="11174" formatCode="m/d/yyyy\ h:mm">
                  <c:v>40038.749999997097</c:v>
                </c:pt>
                <c:pt idx="11175" formatCode="m/d/yyyy\ h:mm">
                  <c:v>40038.791666663717</c:v>
                </c:pt>
                <c:pt idx="11176" formatCode="m/d/yyyy\ h:mm">
                  <c:v>40038.833333330433</c:v>
                </c:pt>
                <c:pt idx="11177" formatCode="m/d/yyyy\ h:mm">
                  <c:v>40038.874999997104</c:v>
                </c:pt>
                <c:pt idx="11178" formatCode="m/d/yyyy\ h:mm">
                  <c:v>40038.916666663754</c:v>
                </c:pt>
                <c:pt idx="11179" formatCode="m/d/yyyy\ h:mm">
                  <c:v>40038.95833333044</c:v>
                </c:pt>
                <c:pt idx="11180" formatCode="m/d/yyyy\ h:mm">
                  <c:v>40038.999999997082</c:v>
                </c:pt>
                <c:pt idx="11181" formatCode="m/d/yyyy\ h:mm">
                  <c:v>40039.041666663717</c:v>
                </c:pt>
                <c:pt idx="11182" formatCode="m/d/yyyy\ h:mm">
                  <c:v>40039.083333330411</c:v>
                </c:pt>
                <c:pt idx="11183" formatCode="m/d/yyyy\ h:mm">
                  <c:v>40039.124999997082</c:v>
                </c:pt>
                <c:pt idx="11184" formatCode="m/d/yyyy\ h:mm">
                  <c:v>40039.166666663717</c:v>
                </c:pt>
                <c:pt idx="11185" formatCode="m/d/yyyy\ h:mm">
                  <c:v>40039.208333330411</c:v>
                </c:pt>
                <c:pt idx="11186" formatCode="m/d/yyyy\ h:mm">
                  <c:v>40039.249999997068</c:v>
                </c:pt>
                <c:pt idx="11187" formatCode="m/d/yyyy\ h:mm">
                  <c:v>40039.291666663688</c:v>
                </c:pt>
                <c:pt idx="11188" formatCode="m/d/yyyy\ h:mm">
                  <c:v>40039.333333330396</c:v>
                </c:pt>
                <c:pt idx="11189" formatCode="m/d/yyyy\ h:mm">
                  <c:v>40039.374999997075</c:v>
                </c:pt>
                <c:pt idx="11190" formatCode="m/d/yyyy\ h:mm">
                  <c:v>40039.416666663725</c:v>
                </c:pt>
                <c:pt idx="11191" formatCode="m/d/yyyy\ h:mm">
                  <c:v>40039.458333330404</c:v>
                </c:pt>
                <c:pt idx="11192" formatCode="m/d/yyyy\ h:mm">
                  <c:v>40039.499999997053</c:v>
                </c:pt>
                <c:pt idx="11193" formatCode="m/d/yyyy\ h:mm">
                  <c:v>40039.541666663688</c:v>
                </c:pt>
                <c:pt idx="11194" formatCode="m/d/yyyy\ h:mm">
                  <c:v>40039.583333330382</c:v>
                </c:pt>
                <c:pt idx="11195" formatCode="m/d/yyyy\ h:mm">
                  <c:v>40039.624999997046</c:v>
                </c:pt>
                <c:pt idx="11196" formatCode="m/d/yyyy\ h:mm">
                  <c:v>40039.666666663681</c:v>
                </c:pt>
                <c:pt idx="11197" formatCode="m/d/yyyy\ h:mm">
                  <c:v>40039.708333330382</c:v>
                </c:pt>
                <c:pt idx="11198" formatCode="m/d/yyyy\ h:mm">
                  <c:v>40039.749999997039</c:v>
                </c:pt>
                <c:pt idx="11199" formatCode="m/d/yyyy\ h:mm">
                  <c:v>40039.791666663659</c:v>
                </c:pt>
                <c:pt idx="11200" formatCode="m/d/yyyy\ h:mm">
                  <c:v>40039.833333330367</c:v>
                </c:pt>
                <c:pt idx="11201" formatCode="m/d/yyyy\ h:mm">
                  <c:v>40039.874999997046</c:v>
                </c:pt>
                <c:pt idx="11202" formatCode="m/d/yyyy\ h:mm">
                  <c:v>40039.916666663681</c:v>
                </c:pt>
                <c:pt idx="11203" formatCode="m/d/yyyy\ h:mm">
                  <c:v>40039.958333330374</c:v>
                </c:pt>
                <c:pt idx="11204" formatCode="m/d/yyyy\ h:mm">
                  <c:v>40039.999999997031</c:v>
                </c:pt>
                <c:pt idx="11205" formatCode="m/d/yyyy\ h:mm">
                  <c:v>40040.041666663667</c:v>
                </c:pt>
                <c:pt idx="11206" formatCode="m/d/yyyy\ h:mm">
                  <c:v>40040.083333330353</c:v>
                </c:pt>
                <c:pt idx="11207" formatCode="m/d/yyyy\ h:mm">
                  <c:v>40040.124999997017</c:v>
                </c:pt>
                <c:pt idx="11208" formatCode="m/d/yyyy\ h:mm">
                  <c:v>40040.166666663652</c:v>
                </c:pt>
                <c:pt idx="11209" formatCode="m/d/yyyy\ h:mm">
                  <c:v>40040.208333330345</c:v>
                </c:pt>
                <c:pt idx="11210" formatCode="m/d/yyyy\ h:mm">
                  <c:v>40040.24999999701</c:v>
                </c:pt>
                <c:pt idx="11211" formatCode="m/d/yyyy\ h:mm">
                  <c:v>40040.291666663637</c:v>
                </c:pt>
                <c:pt idx="11212" formatCode="m/d/yyyy\ h:mm">
                  <c:v>40040.333333330338</c:v>
                </c:pt>
                <c:pt idx="11213" formatCode="m/d/yyyy\ h:mm">
                  <c:v>40040.374999997017</c:v>
                </c:pt>
                <c:pt idx="11214" formatCode="m/d/yyyy\ h:mm">
                  <c:v>40040.416666663652</c:v>
                </c:pt>
                <c:pt idx="11215" formatCode="m/d/yyyy\ h:mm">
                  <c:v>40040.458333330345</c:v>
                </c:pt>
                <c:pt idx="11216" formatCode="m/d/yyyy\ h:mm">
                  <c:v>40040.499999997002</c:v>
                </c:pt>
                <c:pt idx="11217" formatCode="m/d/yyyy\ h:mm">
                  <c:v>40040.54166666363</c:v>
                </c:pt>
                <c:pt idx="11218" formatCode="m/d/yyyy\ h:mm">
                  <c:v>40040.583333330331</c:v>
                </c:pt>
                <c:pt idx="11219" formatCode="m/d/yyyy\ h:mm">
                  <c:v>40040.624999997002</c:v>
                </c:pt>
                <c:pt idx="11220" formatCode="m/d/yyyy\ h:mm">
                  <c:v>40040.666666663623</c:v>
                </c:pt>
                <c:pt idx="11221" formatCode="m/d/yyyy\ h:mm">
                  <c:v>40040.708333330316</c:v>
                </c:pt>
                <c:pt idx="11222" formatCode="m/d/yyyy\ h:mm">
                  <c:v>40040.749999996995</c:v>
                </c:pt>
                <c:pt idx="11223" formatCode="m/d/yyyy\ h:mm">
                  <c:v>40040.791666663601</c:v>
                </c:pt>
                <c:pt idx="11224" formatCode="m/d/yyyy\ h:mm">
                  <c:v>40040.833333330309</c:v>
                </c:pt>
                <c:pt idx="11225" formatCode="m/d/yyyy\ h:mm">
                  <c:v>40040.874999997002</c:v>
                </c:pt>
                <c:pt idx="11226" formatCode="m/d/yyyy\ h:mm">
                  <c:v>40040.916666663623</c:v>
                </c:pt>
                <c:pt idx="11227" formatCode="m/d/yyyy\ h:mm">
                  <c:v>40040.958333330316</c:v>
                </c:pt>
                <c:pt idx="11228" formatCode="m/d/yyyy\ h:mm">
                  <c:v>40040.99999999698</c:v>
                </c:pt>
                <c:pt idx="11229" formatCode="m/d/yyyy\ h:mm">
                  <c:v>40041.041666663601</c:v>
                </c:pt>
                <c:pt idx="11230" formatCode="m/d/yyyy\ h:mm">
                  <c:v>40041.083333330294</c:v>
                </c:pt>
                <c:pt idx="11231" formatCode="m/d/yyyy\ h:mm">
                  <c:v>40041.124999996973</c:v>
                </c:pt>
                <c:pt idx="11232" formatCode="m/d/yyyy\ h:mm">
                  <c:v>40041.166666663594</c:v>
                </c:pt>
                <c:pt idx="11233" formatCode="m/d/yyyy\ h:mm">
                  <c:v>40041.208333330287</c:v>
                </c:pt>
                <c:pt idx="11234" formatCode="m/d/yyyy\ h:mm">
                  <c:v>40041.249999996966</c:v>
                </c:pt>
                <c:pt idx="11235" formatCode="m/d/yyyy\ h:mm">
                  <c:v>40041.291666663579</c:v>
                </c:pt>
                <c:pt idx="11236" formatCode="m/d/yyyy\ h:mm">
                  <c:v>40041.33333333028</c:v>
                </c:pt>
                <c:pt idx="11237" formatCode="m/d/yyyy\ h:mm">
                  <c:v>40041.374999996973</c:v>
                </c:pt>
                <c:pt idx="11238" formatCode="m/d/yyyy\ h:mm">
                  <c:v>40041.416666663594</c:v>
                </c:pt>
                <c:pt idx="11239" formatCode="m/d/yyyy\ h:mm">
                  <c:v>40041.458333330287</c:v>
                </c:pt>
                <c:pt idx="11240" formatCode="m/d/yyyy\ h:mm">
                  <c:v>40041.499999996951</c:v>
                </c:pt>
                <c:pt idx="11241" formatCode="m/d/yyyy\ h:mm">
                  <c:v>40041.541666663579</c:v>
                </c:pt>
                <c:pt idx="11242" formatCode="m/d/yyyy\ h:mm">
                  <c:v>40041.583333330265</c:v>
                </c:pt>
                <c:pt idx="11243" formatCode="m/d/yyyy\ h:mm">
                  <c:v>40041.624999996944</c:v>
                </c:pt>
                <c:pt idx="11244" formatCode="m/d/yyyy\ h:mm">
                  <c:v>40041.666666663579</c:v>
                </c:pt>
                <c:pt idx="11245" formatCode="m/d/yyyy\ h:mm">
                  <c:v>40041.708333330258</c:v>
                </c:pt>
                <c:pt idx="11246" formatCode="m/d/yyyy\ h:mm">
                  <c:v>40041.749999996937</c:v>
                </c:pt>
                <c:pt idx="11247" formatCode="m/d/yyyy\ h:mm">
                  <c:v>40041.791666663557</c:v>
                </c:pt>
                <c:pt idx="11248" formatCode="m/d/yyyy\ h:mm">
                  <c:v>40041.833333330251</c:v>
                </c:pt>
                <c:pt idx="11249" formatCode="m/d/yyyy\ h:mm">
                  <c:v>40041.874999996944</c:v>
                </c:pt>
                <c:pt idx="11250" formatCode="m/d/yyyy\ h:mm">
                  <c:v>40041.916666663579</c:v>
                </c:pt>
                <c:pt idx="11251" formatCode="m/d/yyyy\ h:mm">
                  <c:v>40041.958333330243</c:v>
                </c:pt>
                <c:pt idx="11252" formatCode="m/d/yyyy\ h:mm">
                  <c:v>40041.999999996922</c:v>
                </c:pt>
                <c:pt idx="11253" formatCode="m/d/yyyy\ h:mm">
                  <c:v>40042.041666663557</c:v>
                </c:pt>
                <c:pt idx="11254" formatCode="m/d/yyyy\ h:mm">
                  <c:v>40042.083333330236</c:v>
                </c:pt>
                <c:pt idx="11255" formatCode="m/d/yyyy\ h:mm">
                  <c:v>40042.124999996915</c:v>
                </c:pt>
                <c:pt idx="11256" formatCode="m/d/yyyy\ h:mm">
                  <c:v>40042.16666666355</c:v>
                </c:pt>
                <c:pt idx="11257" formatCode="m/d/yyyy\ h:mm">
                  <c:v>40042.208333330229</c:v>
                </c:pt>
                <c:pt idx="11258" formatCode="m/d/yyyy\ h:mm">
                  <c:v>40042.249999996893</c:v>
                </c:pt>
                <c:pt idx="11259" formatCode="m/d/yyyy\ h:mm">
                  <c:v>40042.291666663521</c:v>
                </c:pt>
                <c:pt idx="11260" formatCode="m/d/yyyy\ h:mm">
                  <c:v>40042.333333330222</c:v>
                </c:pt>
                <c:pt idx="11261" formatCode="m/d/yyyy\ h:mm">
                  <c:v>40042.374999996915</c:v>
                </c:pt>
                <c:pt idx="11262" formatCode="m/d/yyyy\ h:mm">
                  <c:v>40042.41666666355</c:v>
                </c:pt>
                <c:pt idx="11263" formatCode="m/d/yyyy\ h:mm">
                  <c:v>40042.458333330229</c:v>
                </c:pt>
                <c:pt idx="11264" formatCode="m/d/yyyy\ h:mm">
                  <c:v>40042.499999996893</c:v>
                </c:pt>
                <c:pt idx="11265" formatCode="m/d/yyyy\ h:mm">
                  <c:v>40042.541666663521</c:v>
                </c:pt>
                <c:pt idx="11266" formatCode="m/d/yyyy\ h:mm">
                  <c:v>40042.583333330207</c:v>
                </c:pt>
                <c:pt idx="11267" formatCode="m/d/yyyy\ h:mm">
                  <c:v>40042.624999996886</c:v>
                </c:pt>
                <c:pt idx="11268" formatCode="m/d/yyyy\ h:mm">
                  <c:v>40042.666666663521</c:v>
                </c:pt>
                <c:pt idx="11269" formatCode="m/d/yyyy\ h:mm">
                  <c:v>40042.7083333302</c:v>
                </c:pt>
                <c:pt idx="11270" formatCode="m/d/yyyy\ h:mm">
                  <c:v>40042.749999996879</c:v>
                </c:pt>
                <c:pt idx="11271" formatCode="m/d/yyyy\ h:mm">
                  <c:v>40042.791666663499</c:v>
                </c:pt>
                <c:pt idx="11272" formatCode="m/d/yyyy\ h:mm">
                  <c:v>40042.833333330193</c:v>
                </c:pt>
                <c:pt idx="11273" formatCode="m/d/yyyy\ h:mm">
                  <c:v>40042.874999996886</c:v>
                </c:pt>
                <c:pt idx="11274" formatCode="m/d/yyyy\ h:mm">
                  <c:v>40042.916666663521</c:v>
                </c:pt>
                <c:pt idx="11275" formatCode="m/d/yyyy\ h:mm">
                  <c:v>40042.958333330207</c:v>
                </c:pt>
                <c:pt idx="11276" formatCode="m/d/yyyy\ h:mm">
                  <c:v>40042.999999996864</c:v>
                </c:pt>
                <c:pt idx="11277" formatCode="m/d/yyyy\ h:mm">
                  <c:v>40043.041666663499</c:v>
                </c:pt>
                <c:pt idx="11278" formatCode="m/d/yyyy\ h:mm">
                  <c:v>40043.083333330193</c:v>
                </c:pt>
                <c:pt idx="11279" formatCode="m/d/yyyy\ h:mm">
                  <c:v>40043.124999996842</c:v>
                </c:pt>
                <c:pt idx="11280" formatCode="m/d/yyyy\ h:mm">
                  <c:v>40043.166666663485</c:v>
                </c:pt>
                <c:pt idx="11281" formatCode="m/d/yyyy\ h:mm">
                  <c:v>40043.208333330185</c:v>
                </c:pt>
                <c:pt idx="11282" formatCode="m/d/yyyy\ h:mm">
                  <c:v>40043.249999996842</c:v>
                </c:pt>
                <c:pt idx="11283" formatCode="m/d/yyyy\ h:mm">
                  <c:v>40043.291666663463</c:v>
                </c:pt>
                <c:pt idx="11284" formatCode="m/d/yyyy\ h:mm">
                  <c:v>40043.333333330163</c:v>
                </c:pt>
                <c:pt idx="11285" formatCode="m/d/yyyy\ h:mm">
                  <c:v>40043.37499999685</c:v>
                </c:pt>
                <c:pt idx="11286" formatCode="m/d/yyyy\ h:mm">
                  <c:v>40043.416666663485</c:v>
                </c:pt>
                <c:pt idx="11287" formatCode="m/d/yyyy\ h:mm">
                  <c:v>40043.458333330185</c:v>
                </c:pt>
                <c:pt idx="11288" formatCode="m/d/yyyy\ h:mm">
                  <c:v>40043.499999996835</c:v>
                </c:pt>
                <c:pt idx="11289" formatCode="m/d/yyyy\ h:mm">
                  <c:v>40043.54166666347</c:v>
                </c:pt>
                <c:pt idx="11290" formatCode="m/d/yyyy\ h:mm">
                  <c:v>40043.583333330149</c:v>
                </c:pt>
                <c:pt idx="11291" formatCode="m/d/yyyy\ h:mm">
                  <c:v>40043.624999996813</c:v>
                </c:pt>
                <c:pt idx="11292" formatCode="m/d/yyyy\ h:mm">
                  <c:v>40043.666666663463</c:v>
                </c:pt>
                <c:pt idx="11293" formatCode="m/d/yyyy\ h:mm">
                  <c:v>40043.708333330142</c:v>
                </c:pt>
                <c:pt idx="11294" formatCode="m/d/yyyy\ h:mm">
                  <c:v>40043.749999996813</c:v>
                </c:pt>
                <c:pt idx="11295" formatCode="m/d/yyyy\ h:mm">
                  <c:v>40043.791666663441</c:v>
                </c:pt>
                <c:pt idx="11296" formatCode="m/d/yyyy\ h:mm">
                  <c:v>40043.833333330142</c:v>
                </c:pt>
                <c:pt idx="11297" formatCode="m/d/yyyy\ h:mm">
                  <c:v>40043.87499999682</c:v>
                </c:pt>
                <c:pt idx="11298" formatCode="m/d/yyyy\ h:mm">
                  <c:v>40043.916666663456</c:v>
                </c:pt>
                <c:pt idx="11299" formatCode="m/d/yyyy\ h:mm">
                  <c:v>40043.958333330149</c:v>
                </c:pt>
                <c:pt idx="11300" formatCode="m/d/yyyy\ h:mm">
                  <c:v>40043.999999996791</c:v>
                </c:pt>
                <c:pt idx="11301" formatCode="m/d/yyyy\ h:mm">
                  <c:v>40044.041666663434</c:v>
                </c:pt>
                <c:pt idx="11302" formatCode="m/d/yyyy\ h:mm">
                  <c:v>40044.083333330134</c:v>
                </c:pt>
                <c:pt idx="11303" formatCode="m/d/yyyy\ h:mm">
                  <c:v>40044.124999996791</c:v>
                </c:pt>
                <c:pt idx="11304" formatCode="m/d/yyyy\ h:mm">
                  <c:v>40044.166666663426</c:v>
                </c:pt>
                <c:pt idx="11305" formatCode="m/d/yyyy\ h:mm">
                  <c:v>40044.208333330113</c:v>
                </c:pt>
                <c:pt idx="11306" formatCode="m/d/yyyy\ h:mm">
                  <c:v>40044.249999996791</c:v>
                </c:pt>
                <c:pt idx="11307" formatCode="m/d/yyyy\ h:mm">
                  <c:v>40044.291666663397</c:v>
                </c:pt>
                <c:pt idx="11308" formatCode="m/d/yyyy\ h:mm">
                  <c:v>40044.333333330113</c:v>
                </c:pt>
                <c:pt idx="11309" formatCode="m/d/yyyy\ h:mm">
                  <c:v>40044.374999996791</c:v>
                </c:pt>
                <c:pt idx="11310" formatCode="m/d/yyyy\ h:mm">
                  <c:v>40044.416666663434</c:v>
                </c:pt>
                <c:pt idx="11311" formatCode="m/d/yyyy\ h:mm">
                  <c:v>40044.45833333012</c:v>
                </c:pt>
                <c:pt idx="11312" formatCode="m/d/yyyy\ h:mm">
                  <c:v>40044.499999996762</c:v>
                </c:pt>
                <c:pt idx="11313" formatCode="m/d/yyyy\ h:mm">
                  <c:v>40044.541666663405</c:v>
                </c:pt>
                <c:pt idx="11314" formatCode="m/d/yyyy\ h:mm">
                  <c:v>40044.583333330091</c:v>
                </c:pt>
                <c:pt idx="11315" formatCode="m/d/yyyy\ h:mm">
                  <c:v>40044.624999996762</c:v>
                </c:pt>
                <c:pt idx="11316" formatCode="m/d/yyyy\ h:mm">
                  <c:v>40044.666666663397</c:v>
                </c:pt>
                <c:pt idx="11317" formatCode="m/d/yyyy\ h:mm">
                  <c:v>40044.708333330083</c:v>
                </c:pt>
                <c:pt idx="11318" formatCode="m/d/yyyy\ h:mm">
                  <c:v>40044.749999996748</c:v>
                </c:pt>
                <c:pt idx="11319" formatCode="m/d/yyyy\ h:mm">
                  <c:v>40044.791666663368</c:v>
                </c:pt>
                <c:pt idx="11320" formatCode="m/d/yyyy\ h:mm">
                  <c:v>40044.833333330083</c:v>
                </c:pt>
                <c:pt idx="11321" formatCode="m/d/yyyy\ h:mm">
                  <c:v>40044.874999996755</c:v>
                </c:pt>
                <c:pt idx="11322" formatCode="m/d/yyyy\ h:mm">
                  <c:v>40044.916666663405</c:v>
                </c:pt>
                <c:pt idx="11323" formatCode="m/d/yyyy\ h:mm">
                  <c:v>40044.958333330091</c:v>
                </c:pt>
                <c:pt idx="11324" formatCode="m/d/yyyy\ h:mm">
                  <c:v>40044.999999996733</c:v>
                </c:pt>
                <c:pt idx="11325" formatCode="m/d/yyyy\ h:mm">
                  <c:v>40045.041666663368</c:v>
                </c:pt>
                <c:pt idx="11326" formatCode="m/d/yyyy\ h:mm">
                  <c:v>40045.083333330062</c:v>
                </c:pt>
                <c:pt idx="11327" formatCode="m/d/yyyy\ h:mm">
                  <c:v>40045.124999996733</c:v>
                </c:pt>
                <c:pt idx="11328" formatCode="m/d/yyyy\ h:mm">
                  <c:v>40045.166666663368</c:v>
                </c:pt>
                <c:pt idx="11329" formatCode="m/d/yyyy\ h:mm">
                  <c:v>40045.208333330062</c:v>
                </c:pt>
                <c:pt idx="11330" formatCode="m/d/yyyy\ h:mm">
                  <c:v>40045.249999996719</c:v>
                </c:pt>
                <c:pt idx="11331" formatCode="m/d/yyyy\ h:mm">
                  <c:v>40045.291666663339</c:v>
                </c:pt>
                <c:pt idx="11332" formatCode="m/d/yyyy\ h:mm">
                  <c:v>40045.333333330047</c:v>
                </c:pt>
                <c:pt idx="11333" formatCode="m/d/yyyy\ h:mm">
                  <c:v>40045.374999996726</c:v>
                </c:pt>
                <c:pt idx="11334" formatCode="m/d/yyyy\ h:mm">
                  <c:v>40045.416666663376</c:v>
                </c:pt>
                <c:pt idx="11335" formatCode="m/d/yyyy\ h:mm">
                  <c:v>40045.458333330054</c:v>
                </c:pt>
                <c:pt idx="11336" formatCode="m/d/yyyy\ h:mm">
                  <c:v>40045.499999996711</c:v>
                </c:pt>
                <c:pt idx="11337" formatCode="m/d/yyyy\ h:mm">
                  <c:v>40045.541666663346</c:v>
                </c:pt>
                <c:pt idx="11338" formatCode="m/d/yyyy\ h:mm">
                  <c:v>40045.583333330032</c:v>
                </c:pt>
                <c:pt idx="11339" formatCode="m/d/yyyy\ h:mm">
                  <c:v>40045.624999996697</c:v>
                </c:pt>
                <c:pt idx="11340" formatCode="m/d/yyyy\ h:mm">
                  <c:v>40045.666666663332</c:v>
                </c:pt>
                <c:pt idx="11341" formatCode="m/d/yyyy\ h:mm">
                  <c:v>40045.708333330032</c:v>
                </c:pt>
                <c:pt idx="11342" formatCode="m/d/yyyy\ h:mm">
                  <c:v>40045.749999996689</c:v>
                </c:pt>
                <c:pt idx="11343" formatCode="m/d/yyyy\ h:mm">
                  <c:v>40045.791666663317</c:v>
                </c:pt>
                <c:pt idx="11344" formatCode="m/d/yyyy\ h:mm">
                  <c:v>40045.833333330018</c:v>
                </c:pt>
                <c:pt idx="11345" formatCode="m/d/yyyy\ h:mm">
                  <c:v>40045.874999996697</c:v>
                </c:pt>
                <c:pt idx="11346" formatCode="m/d/yyyy\ h:mm">
                  <c:v>40045.916666663332</c:v>
                </c:pt>
                <c:pt idx="11347" formatCode="m/d/yyyy\ h:mm">
                  <c:v>40045.958333330025</c:v>
                </c:pt>
                <c:pt idx="11348" formatCode="m/d/yyyy\ h:mm">
                  <c:v>40045.999999996682</c:v>
                </c:pt>
                <c:pt idx="11349" formatCode="m/d/yyyy\ h:mm">
                  <c:v>40046.041666663317</c:v>
                </c:pt>
                <c:pt idx="11350" formatCode="m/d/yyyy\ h:mm">
                  <c:v>40046.083333330003</c:v>
                </c:pt>
                <c:pt idx="11351" formatCode="m/d/yyyy\ h:mm">
                  <c:v>40046.124999996668</c:v>
                </c:pt>
                <c:pt idx="11352" formatCode="m/d/yyyy\ h:mm">
                  <c:v>40046.166666663303</c:v>
                </c:pt>
                <c:pt idx="11353" formatCode="m/d/yyyy\ h:mm">
                  <c:v>40046.208333330003</c:v>
                </c:pt>
                <c:pt idx="11354" formatCode="m/d/yyyy\ h:mm">
                  <c:v>40046.24999999666</c:v>
                </c:pt>
                <c:pt idx="11355" formatCode="m/d/yyyy\ h:mm">
                  <c:v>40046.291666663288</c:v>
                </c:pt>
                <c:pt idx="11356" formatCode="m/d/yyyy\ h:mm">
                  <c:v>40046.333333330003</c:v>
                </c:pt>
                <c:pt idx="11357" formatCode="m/d/yyyy\ h:mm">
                  <c:v>40046.374999996668</c:v>
                </c:pt>
                <c:pt idx="11358" formatCode="m/d/yyyy\ h:mm">
                  <c:v>40046.416666663303</c:v>
                </c:pt>
                <c:pt idx="11359" formatCode="m/d/yyyy\ h:mm">
                  <c:v>40046.458333330011</c:v>
                </c:pt>
                <c:pt idx="11360" formatCode="m/d/yyyy\ h:mm">
                  <c:v>40046.499999996646</c:v>
                </c:pt>
                <c:pt idx="11361" formatCode="m/d/yyyy\ h:mm">
                  <c:v>40046.541666663281</c:v>
                </c:pt>
                <c:pt idx="11362" formatCode="m/d/yyyy\ h:mm">
                  <c:v>40046.583333329996</c:v>
                </c:pt>
                <c:pt idx="11363" formatCode="m/d/yyyy\ h:mm">
                  <c:v>40046.624999996639</c:v>
                </c:pt>
                <c:pt idx="11364" formatCode="m/d/yyyy\ h:mm">
                  <c:v>40046.666666663274</c:v>
                </c:pt>
                <c:pt idx="11365" formatCode="m/d/yyyy\ h:mm">
                  <c:v>40046.708333329989</c:v>
                </c:pt>
                <c:pt idx="11366" formatCode="m/d/yyyy\ h:mm">
                  <c:v>40046.749999996631</c:v>
                </c:pt>
                <c:pt idx="11373" formatCode="m/d/yyyy\ h:mm">
                  <c:v>40046.75</c:v>
                </c:pt>
                <c:pt idx="11374" formatCode="m/d/yyyy\ h:mm">
                  <c:v>40046.791666666635</c:v>
                </c:pt>
                <c:pt idx="11375" formatCode="m/d/yyyy\ h:mm">
                  <c:v>40046.833333333328</c:v>
                </c:pt>
                <c:pt idx="11376" formatCode="m/d/yyyy\ h:mm">
                  <c:v>40046.875</c:v>
                </c:pt>
                <c:pt idx="11377" formatCode="m/d/yyyy\ h:mm">
                  <c:v>40046.916666666657</c:v>
                </c:pt>
                <c:pt idx="11378" formatCode="m/d/yyyy\ h:mm">
                  <c:v>40046.958333333336</c:v>
                </c:pt>
                <c:pt idx="11379" formatCode="m/d/yyyy\ h:mm">
                  <c:v>40046.999999999993</c:v>
                </c:pt>
                <c:pt idx="11380" formatCode="m/d/yyyy\ h:mm">
                  <c:v>40047.041666666628</c:v>
                </c:pt>
                <c:pt idx="11381" formatCode="m/d/yyyy\ h:mm">
                  <c:v>40047.083333333314</c:v>
                </c:pt>
                <c:pt idx="11382" formatCode="m/d/yyyy\ h:mm">
                  <c:v>40047.124999999993</c:v>
                </c:pt>
                <c:pt idx="11383" formatCode="m/d/yyyy\ h:mm">
                  <c:v>40047.166666666621</c:v>
                </c:pt>
                <c:pt idx="11384" formatCode="m/d/yyyy\ h:mm">
                  <c:v>40047.208333333307</c:v>
                </c:pt>
                <c:pt idx="11385" formatCode="m/d/yyyy\ h:mm">
                  <c:v>40047.249999999985</c:v>
                </c:pt>
                <c:pt idx="11386" formatCode="m/d/yyyy\ h:mm">
                  <c:v>40047.291666666606</c:v>
                </c:pt>
                <c:pt idx="11387" formatCode="m/d/yyyy\ h:mm">
                  <c:v>40047.333333333285</c:v>
                </c:pt>
                <c:pt idx="11388" formatCode="m/d/yyyy\ h:mm">
                  <c:v>40047.374999999993</c:v>
                </c:pt>
                <c:pt idx="11389" formatCode="m/d/yyyy\ h:mm">
                  <c:v>40047.416666666628</c:v>
                </c:pt>
                <c:pt idx="11390" formatCode="m/d/yyyy\ h:mm">
                  <c:v>40047.458333333292</c:v>
                </c:pt>
                <c:pt idx="11391" formatCode="m/d/yyyy\ h:mm">
                  <c:v>40047.499999999971</c:v>
                </c:pt>
                <c:pt idx="11392" formatCode="m/d/yyyy\ h:mm">
                  <c:v>40047.541666666599</c:v>
                </c:pt>
                <c:pt idx="11393" formatCode="m/d/yyyy\ h:mm">
                  <c:v>40047.583333333285</c:v>
                </c:pt>
                <c:pt idx="11394" formatCode="m/d/yyyy\ h:mm">
                  <c:v>40047.624999999949</c:v>
                </c:pt>
                <c:pt idx="11395" formatCode="m/d/yyyy\ h:mm">
                  <c:v>40047.666666666591</c:v>
                </c:pt>
                <c:pt idx="11396" formatCode="m/d/yyyy\ h:mm">
                  <c:v>40047.708333333278</c:v>
                </c:pt>
                <c:pt idx="11397" formatCode="m/d/yyyy\ h:mm">
                  <c:v>40047.749999999942</c:v>
                </c:pt>
                <c:pt idx="11398" formatCode="m/d/yyyy\ h:mm">
                  <c:v>40047.791666666577</c:v>
                </c:pt>
                <c:pt idx="11399" formatCode="m/d/yyyy\ h:mm">
                  <c:v>40047.83333333327</c:v>
                </c:pt>
                <c:pt idx="11400" formatCode="m/d/yyyy\ h:mm">
                  <c:v>40047.874999999956</c:v>
                </c:pt>
                <c:pt idx="11401" formatCode="m/d/yyyy\ h:mm">
                  <c:v>40047.916666666599</c:v>
                </c:pt>
                <c:pt idx="11402" formatCode="m/d/yyyy\ h:mm">
                  <c:v>40047.958333333263</c:v>
                </c:pt>
                <c:pt idx="11403" formatCode="m/d/yyyy\ h:mm">
                  <c:v>40047.999999999942</c:v>
                </c:pt>
                <c:pt idx="11404" formatCode="m/d/yyyy\ h:mm">
                  <c:v>40048.041666666584</c:v>
                </c:pt>
                <c:pt idx="11405" formatCode="m/d/yyyy\ h:mm">
                  <c:v>40048.083333333256</c:v>
                </c:pt>
                <c:pt idx="11406" formatCode="m/d/yyyy\ h:mm">
                  <c:v>40048.124999999935</c:v>
                </c:pt>
                <c:pt idx="11407" formatCode="m/d/yyyy\ h:mm">
                  <c:v>40048.166666666584</c:v>
                </c:pt>
                <c:pt idx="11408" formatCode="m/d/yyyy\ h:mm">
                  <c:v>40048.208333333234</c:v>
                </c:pt>
                <c:pt idx="11409" formatCode="m/d/yyyy\ h:mm">
                  <c:v>40048.249999999913</c:v>
                </c:pt>
                <c:pt idx="11410" formatCode="m/d/yyyy\ h:mm">
                  <c:v>40048.291666666562</c:v>
                </c:pt>
                <c:pt idx="11411" formatCode="m/d/yyyy\ h:mm">
                  <c:v>40048.333333333234</c:v>
                </c:pt>
                <c:pt idx="11412" formatCode="m/d/yyyy\ h:mm">
                  <c:v>40048.374999999935</c:v>
                </c:pt>
                <c:pt idx="11413" formatCode="m/d/yyyy\ h:mm">
                  <c:v>40048.416666666584</c:v>
                </c:pt>
                <c:pt idx="11414" formatCode="m/d/yyyy\ h:mm">
                  <c:v>40048.458333333241</c:v>
                </c:pt>
                <c:pt idx="11415" formatCode="m/d/yyyy\ h:mm">
                  <c:v>40048.499999999898</c:v>
                </c:pt>
                <c:pt idx="11416" formatCode="m/d/yyyy\ h:mm">
                  <c:v>40048.541666666555</c:v>
                </c:pt>
                <c:pt idx="11417" formatCode="m/d/yyyy\ h:mm">
                  <c:v>40048.583333333227</c:v>
                </c:pt>
                <c:pt idx="11418" formatCode="m/d/yyyy\ h:mm">
                  <c:v>40048.624999999891</c:v>
                </c:pt>
                <c:pt idx="11419" formatCode="m/d/yyyy\ h:mm">
                  <c:v>40048.666666666555</c:v>
                </c:pt>
                <c:pt idx="11420" formatCode="m/d/yyyy\ h:mm">
                  <c:v>40048.708333333205</c:v>
                </c:pt>
                <c:pt idx="11421" formatCode="m/d/yyyy\ h:mm">
                  <c:v>40048.749999999891</c:v>
                </c:pt>
                <c:pt idx="11422" formatCode="m/d/yyyy\ h:mm">
                  <c:v>40048.791666666519</c:v>
                </c:pt>
                <c:pt idx="11423" formatCode="m/d/yyyy\ h:mm">
                  <c:v>40048.833333333205</c:v>
                </c:pt>
                <c:pt idx="11424" formatCode="m/d/yyyy\ h:mm">
                  <c:v>40048.874999999898</c:v>
                </c:pt>
                <c:pt idx="11425" formatCode="m/d/yyyy\ h:mm">
                  <c:v>40048.916666666541</c:v>
                </c:pt>
                <c:pt idx="11426" formatCode="m/d/yyyy\ h:mm">
                  <c:v>40048.958333333212</c:v>
                </c:pt>
                <c:pt idx="11427" formatCode="m/d/yyyy\ h:mm">
                  <c:v>40048.999999999869</c:v>
                </c:pt>
                <c:pt idx="11428" formatCode="m/d/yyyy\ h:mm">
                  <c:v>40049.041666666526</c:v>
                </c:pt>
                <c:pt idx="11429" formatCode="m/d/yyyy\ h:mm">
                  <c:v>40049.083333333198</c:v>
                </c:pt>
                <c:pt idx="11430" formatCode="m/d/yyyy\ h:mm">
                  <c:v>40049.124999999862</c:v>
                </c:pt>
                <c:pt idx="11431" formatCode="m/d/yyyy\ h:mm">
                  <c:v>40049.166666666526</c:v>
                </c:pt>
                <c:pt idx="11432" formatCode="m/d/yyyy\ h:mm">
                  <c:v>40049.20833333319</c:v>
                </c:pt>
                <c:pt idx="11433" formatCode="m/d/yyyy\ h:mm">
                  <c:v>40049.249999999862</c:v>
                </c:pt>
                <c:pt idx="11434" formatCode="m/d/yyyy\ h:mm">
                  <c:v>40049.291666666497</c:v>
                </c:pt>
                <c:pt idx="11435" formatCode="m/d/yyyy\ h:mm">
                  <c:v>40049.333333333183</c:v>
                </c:pt>
                <c:pt idx="11436" formatCode="m/d/yyyy\ h:mm">
                  <c:v>40049.374999999869</c:v>
                </c:pt>
                <c:pt idx="11437" formatCode="m/d/yyyy\ h:mm">
                  <c:v>40049.416666666511</c:v>
                </c:pt>
                <c:pt idx="11438" formatCode="m/d/yyyy\ h:mm">
                  <c:v>40049.458333333198</c:v>
                </c:pt>
                <c:pt idx="11439" formatCode="m/d/yyyy\ h:mm">
                  <c:v>40049.49999999984</c:v>
                </c:pt>
                <c:pt idx="11440" formatCode="m/d/yyyy\ h:mm">
                  <c:v>40049.541666666504</c:v>
                </c:pt>
                <c:pt idx="11441" formatCode="m/d/yyyy\ h:mm">
                  <c:v>40049.583333333168</c:v>
                </c:pt>
                <c:pt idx="11442" formatCode="m/d/yyyy\ h:mm">
                  <c:v>40049.624999999833</c:v>
                </c:pt>
                <c:pt idx="11443" formatCode="m/d/yyyy\ h:mm">
                  <c:v>40049.666666666482</c:v>
                </c:pt>
                <c:pt idx="11444" formatCode="m/d/yyyy\ h:mm">
                  <c:v>40049.708333333161</c:v>
                </c:pt>
                <c:pt idx="11445" formatCode="m/d/yyyy\ h:mm">
                  <c:v>40049.749999999833</c:v>
                </c:pt>
                <c:pt idx="11446" formatCode="m/d/yyyy\ h:mm">
                  <c:v>40049.791666666468</c:v>
                </c:pt>
                <c:pt idx="11447" formatCode="m/d/yyyy\ h:mm">
                  <c:v>40049.833333333161</c:v>
                </c:pt>
                <c:pt idx="11448" formatCode="m/d/yyyy\ h:mm">
                  <c:v>40049.87499999984</c:v>
                </c:pt>
                <c:pt idx="11449" formatCode="m/d/yyyy\ h:mm">
                  <c:v>40049.916666666482</c:v>
                </c:pt>
                <c:pt idx="11450" formatCode="m/d/yyyy\ h:mm">
                  <c:v>40049.958333333168</c:v>
                </c:pt>
                <c:pt idx="11451" formatCode="m/d/yyyy\ h:mm">
                  <c:v>40049.999999999811</c:v>
                </c:pt>
                <c:pt idx="11452" formatCode="m/d/yyyy\ h:mm">
                  <c:v>40050.041666666475</c:v>
                </c:pt>
                <c:pt idx="11453" formatCode="m/d/yyyy\ h:mm">
                  <c:v>40050.083333333139</c:v>
                </c:pt>
                <c:pt idx="11454" formatCode="m/d/yyyy\ h:mm">
                  <c:v>40050.124999999811</c:v>
                </c:pt>
                <c:pt idx="11455" formatCode="m/d/yyyy\ h:mm">
                  <c:v>40050.166666666453</c:v>
                </c:pt>
                <c:pt idx="11456" formatCode="m/d/yyyy\ h:mm">
                  <c:v>40050.208333333132</c:v>
                </c:pt>
                <c:pt idx="11457" formatCode="m/d/yyyy\ h:mm">
                  <c:v>40050.249999999796</c:v>
                </c:pt>
                <c:pt idx="11458" formatCode="m/d/yyyy\ h:mm">
                  <c:v>40050.291666666431</c:v>
                </c:pt>
                <c:pt idx="11459" formatCode="m/d/yyyy\ h:mm">
                  <c:v>40050.333333333132</c:v>
                </c:pt>
                <c:pt idx="11460" formatCode="m/d/yyyy\ h:mm">
                  <c:v>40050.374999999804</c:v>
                </c:pt>
                <c:pt idx="11461" formatCode="m/d/yyyy\ h:mm">
                  <c:v>40050.416666666453</c:v>
                </c:pt>
                <c:pt idx="11462" formatCode="m/d/yyyy\ h:mm">
                  <c:v>40050.458333333139</c:v>
                </c:pt>
                <c:pt idx="11463" formatCode="m/d/yyyy\ h:mm">
                  <c:v>40050.499999999782</c:v>
                </c:pt>
                <c:pt idx="11464" formatCode="m/d/yyyy\ h:mm">
                  <c:v>40050.541666666431</c:v>
                </c:pt>
                <c:pt idx="11465" formatCode="m/d/yyyy\ h:mm">
                  <c:v>40050.58333333311</c:v>
                </c:pt>
                <c:pt idx="11466" formatCode="m/d/yyyy\ h:mm">
                  <c:v>40050.624999999782</c:v>
                </c:pt>
                <c:pt idx="11467" formatCode="m/d/yyyy\ h:mm">
                  <c:v>40050.666666666424</c:v>
                </c:pt>
                <c:pt idx="11468" formatCode="m/d/yyyy\ h:mm">
                  <c:v>40050.708333333103</c:v>
                </c:pt>
                <c:pt idx="11469" formatCode="m/d/yyyy\ h:mm">
                  <c:v>40050.749999999767</c:v>
                </c:pt>
                <c:pt idx="11470" formatCode="m/d/yyyy\ h:mm">
                  <c:v>40050.791666666402</c:v>
                </c:pt>
                <c:pt idx="11471" formatCode="m/d/yyyy\ h:mm">
                  <c:v>40050.833333333096</c:v>
                </c:pt>
                <c:pt idx="11472" formatCode="m/d/yyyy\ h:mm">
                  <c:v>40050.874999999774</c:v>
                </c:pt>
                <c:pt idx="11473" formatCode="m/d/yyyy\ h:mm">
                  <c:v>40050.916666666431</c:v>
                </c:pt>
                <c:pt idx="11474" formatCode="m/d/yyyy\ h:mm">
                  <c:v>40050.958333333103</c:v>
                </c:pt>
                <c:pt idx="11475" formatCode="m/d/yyyy\ h:mm">
                  <c:v>40050.999999999753</c:v>
                </c:pt>
                <c:pt idx="11476" formatCode="m/d/yyyy\ h:mm">
                  <c:v>40051.041666666402</c:v>
                </c:pt>
                <c:pt idx="11477" formatCode="m/d/yyyy\ h:mm">
                  <c:v>40051.083333333081</c:v>
                </c:pt>
                <c:pt idx="11478" formatCode="m/d/yyyy\ h:mm">
                  <c:v>40051.124999999745</c:v>
                </c:pt>
                <c:pt idx="11479" formatCode="m/d/yyyy\ h:mm">
                  <c:v>40051.166666666395</c:v>
                </c:pt>
                <c:pt idx="11480" formatCode="m/d/yyyy\ h:mm">
                  <c:v>40051.208333333081</c:v>
                </c:pt>
                <c:pt idx="11481" formatCode="m/d/yyyy\ h:mm">
                  <c:v>40051.249999999738</c:v>
                </c:pt>
                <c:pt idx="11482" formatCode="m/d/yyyy\ h:mm">
                  <c:v>40051.291666666373</c:v>
                </c:pt>
                <c:pt idx="11483" formatCode="m/d/yyyy\ h:mm">
                  <c:v>40051.333333333067</c:v>
                </c:pt>
                <c:pt idx="11484" formatCode="m/d/yyyy\ h:mm">
                  <c:v>40051.374999999745</c:v>
                </c:pt>
                <c:pt idx="11485" formatCode="m/d/yyyy\ h:mm">
                  <c:v>40051.416666666395</c:v>
                </c:pt>
                <c:pt idx="11486" formatCode="m/d/yyyy\ h:mm">
                  <c:v>40051.458333333074</c:v>
                </c:pt>
                <c:pt idx="11487" formatCode="m/d/yyyy\ h:mm">
                  <c:v>40051.499999999731</c:v>
                </c:pt>
                <c:pt idx="11488" formatCode="m/d/yyyy\ h:mm">
                  <c:v>40051.541666666373</c:v>
                </c:pt>
                <c:pt idx="11489" formatCode="m/d/yyyy\ h:mm">
                  <c:v>40051.583333333052</c:v>
                </c:pt>
                <c:pt idx="11490" formatCode="m/d/yyyy\ h:mm">
                  <c:v>40051.624999999716</c:v>
                </c:pt>
                <c:pt idx="11491" formatCode="m/d/yyyy\ h:mm">
                  <c:v>40051.666666666366</c:v>
                </c:pt>
                <c:pt idx="11492" formatCode="m/d/yyyy\ h:mm">
                  <c:v>40051.708333333045</c:v>
                </c:pt>
                <c:pt idx="11493" formatCode="m/d/yyyy\ h:mm">
                  <c:v>40051.749999999709</c:v>
                </c:pt>
                <c:pt idx="11494" formatCode="m/d/yyyy\ h:mm">
                  <c:v>40051.791666666344</c:v>
                </c:pt>
                <c:pt idx="11495" formatCode="m/d/yyyy\ h:mm">
                  <c:v>40051.833333333037</c:v>
                </c:pt>
                <c:pt idx="11496" formatCode="m/d/yyyy\ h:mm">
                  <c:v>40051.874999999716</c:v>
                </c:pt>
                <c:pt idx="11497" formatCode="m/d/yyyy\ h:mm">
                  <c:v>40051.916666666366</c:v>
                </c:pt>
                <c:pt idx="11498" formatCode="m/d/yyyy\ h:mm">
                  <c:v>40051.958333333045</c:v>
                </c:pt>
                <c:pt idx="11499" formatCode="m/d/yyyy\ h:mm">
                  <c:v>40051.999999999694</c:v>
                </c:pt>
                <c:pt idx="11500" formatCode="m/d/yyyy\ h:mm">
                  <c:v>40052.041666666344</c:v>
                </c:pt>
                <c:pt idx="11501" formatCode="m/d/yyyy\ h:mm">
                  <c:v>40052.083333333023</c:v>
                </c:pt>
                <c:pt idx="11502" formatCode="m/d/yyyy\ h:mm">
                  <c:v>40052.124999999687</c:v>
                </c:pt>
                <c:pt idx="11503" formatCode="m/d/yyyy\ h:mm">
                  <c:v>40052.166666666337</c:v>
                </c:pt>
                <c:pt idx="11504" formatCode="m/d/yyyy\ h:mm">
                  <c:v>40052.208333333016</c:v>
                </c:pt>
                <c:pt idx="11505" formatCode="m/d/yyyy\ h:mm">
                  <c:v>40052.24999999968</c:v>
                </c:pt>
                <c:pt idx="11506" formatCode="m/d/yyyy\ h:mm">
                  <c:v>40052.291666666315</c:v>
                </c:pt>
                <c:pt idx="11507" formatCode="m/d/yyyy\ h:mm">
                  <c:v>40052.333333333008</c:v>
                </c:pt>
                <c:pt idx="11508" formatCode="m/d/yyyy\ h:mm">
                  <c:v>40052.374999999687</c:v>
                </c:pt>
                <c:pt idx="11509" formatCode="m/d/yyyy\ h:mm">
                  <c:v>40052.416666666337</c:v>
                </c:pt>
                <c:pt idx="11510" formatCode="m/d/yyyy\ h:mm">
                  <c:v>40052.458333333016</c:v>
                </c:pt>
                <c:pt idx="11511" formatCode="m/d/yyyy\ h:mm">
                  <c:v>40052.499999999665</c:v>
                </c:pt>
                <c:pt idx="11512" formatCode="m/d/yyyy\ h:mm">
                  <c:v>40052.541666666315</c:v>
                </c:pt>
                <c:pt idx="11513" formatCode="m/d/yyyy\ h:mm">
                  <c:v>40052.583333333001</c:v>
                </c:pt>
                <c:pt idx="11514" formatCode="m/d/yyyy\ h:mm">
                  <c:v>40052.624999999658</c:v>
                </c:pt>
                <c:pt idx="11515" formatCode="m/d/yyyy\ h:mm">
                  <c:v>40052.666666666308</c:v>
                </c:pt>
                <c:pt idx="11516" formatCode="m/d/yyyy\ h:mm">
                  <c:v>40052.708333333001</c:v>
                </c:pt>
                <c:pt idx="11517" formatCode="m/d/yyyy\ h:mm">
                  <c:v>40052.749999999651</c:v>
                </c:pt>
                <c:pt idx="11518" formatCode="m/d/yyyy\ h:mm">
                  <c:v>40052.791666666286</c:v>
                </c:pt>
                <c:pt idx="11519" formatCode="m/d/yyyy\ h:mm">
                  <c:v>40052.833333332994</c:v>
                </c:pt>
                <c:pt idx="11520" formatCode="m/d/yyyy\ h:mm">
                  <c:v>40052.874999999643</c:v>
                </c:pt>
                <c:pt idx="11521" formatCode="m/d/yyyy\ h:mm">
                  <c:v>40052.916666666308</c:v>
                </c:pt>
                <c:pt idx="11522" formatCode="m/d/yyyy\ h:mm">
                  <c:v>40052.958333333001</c:v>
                </c:pt>
                <c:pt idx="11523" formatCode="m/d/yyyy\ h:mm">
                  <c:v>40052.999999999636</c:v>
                </c:pt>
                <c:pt idx="11524" formatCode="m/d/yyyy\ h:mm">
                  <c:v>40053.041666666279</c:v>
                </c:pt>
                <c:pt idx="11525" formatCode="m/d/yyyy\ h:mm">
                  <c:v>40053.083333332979</c:v>
                </c:pt>
                <c:pt idx="11526" formatCode="m/d/yyyy\ h:mm">
                  <c:v>40053.124999999629</c:v>
                </c:pt>
                <c:pt idx="11527" formatCode="m/d/yyyy\ h:mm">
                  <c:v>40053.166666666271</c:v>
                </c:pt>
                <c:pt idx="11528" formatCode="m/d/yyyy\ h:mm">
                  <c:v>40053.208333332972</c:v>
                </c:pt>
                <c:pt idx="11529" formatCode="m/d/yyyy\ h:mm">
                  <c:v>40053.249999999622</c:v>
                </c:pt>
                <c:pt idx="11530" formatCode="m/d/yyyy\ h:mm">
                  <c:v>40053.291666666257</c:v>
                </c:pt>
                <c:pt idx="11531" formatCode="m/d/yyyy\ h:mm">
                  <c:v>40053.333333332965</c:v>
                </c:pt>
                <c:pt idx="11532" formatCode="m/d/yyyy\ h:mm">
                  <c:v>40053.374999999629</c:v>
                </c:pt>
                <c:pt idx="11533" formatCode="m/d/yyyy\ h:mm">
                  <c:v>40053.416666666279</c:v>
                </c:pt>
                <c:pt idx="11534" formatCode="m/d/yyyy\ h:mm">
                  <c:v>40053.458333332965</c:v>
                </c:pt>
                <c:pt idx="11535" formatCode="m/d/yyyy\ h:mm">
                  <c:v>40053.499999999607</c:v>
                </c:pt>
                <c:pt idx="11536" formatCode="m/d/yyyy\ h:mm">
                  <c:v>40053.541666666257</c:v>
                </c:pt>
                <c:pt idx="11537" formatCode="m/d/yyyy\ h:mm">
                  <c:v>40053.583333332943</c:v>
                </c:pt>
                <c:pt idx="11538" formatCode="m/d/yyyy\ h:mm">
                  <c:v>40053.6249999996</c:v>
                </c:pt>
                <c:pt idx="11539" formatCode="m/d/yyyy\ h:mm">
                  <c:v>40053.66666666625</c:v>
                </c:pt>
                <c:pt idx="11540" formatCode="m/d/yyyy\ h:mm">
                  <c:v>40053.708333332943</c:v>
                </c:pt>
                <c:pt idx="11541" formatCode="m/d/yyyy\ h:mm">
                  <c:v>40053.749999999593</c:v>
                </c:pt>
                <c:pt idx="11542" formatCode="m/d/yyyy\ h:mm">
                  <c:v>40053.79166666622</c:v>
                </c:pt>
                <c:pt idx="11543" formatCode="m/d/yyyy\ h:mm">
                  <c:v>40053.833333332936</c:v>
                </c:pt>
                <c:pt idx="11544" formatCode="m/d/yyyy\ h:mm">
                  <c:v>40053.874999999607</c:v>
                </c:pt>
                <c:pt idx="11545" formatCode="m/d/yyyy\ h:mm">
                  <c:v>40053.91666666625</c:v>
                </c:pt>
                <c:pt idx="11546" formatCode="m/d/yyyy\ h:mm">
                  <c:v>40053.958333332943</c:v>
                </c:pt>
                <c:pt idx="11547" formatCode="m/d/yyyy\ h:mm">
                  <c:v>40053.999999999593</c:v>
                </c:pt>
                <c:pt idx="11548" formatCode="m/d/yyyy\ h:mm">
                  <c:v>40054.04166666622</c:v>
                </c:pt>
                <c:pt idx="11549" formatCode="m/d/yyyy\ h:mm">
                  <c:v>40054.083333332921</c:v>
                </c:pt>
                <c:pt idx="11550" formatCode="m/d/yyyy\ h:mm">
                  <c:v>40054.124999999585</c:v>
                </c:pt>
                <c:pt idx="11551" formatCode="m/d/yyyy\ h:mm">
                  <c:v>40054.16666666622</c:v>
                </c:pt>
                <c:pt idx="11552" formatCode="m/d/yyyy\ h:mm">
                  <c:v>40054.208333332899</c:v>
                </c:pt>
                <c:pt idx="11553" formatCode="m/d/yyyy\ h:mm">
                  <c:v>40054.249999999563</c:v>
                </c:pt>
                <c:pt idx="11554" formatCode="m/d/yyyy\ h:mm">
                  <c:v>40054.291666666191</c:v>
                </c:pt>
                <c:pt idx="11555" formatCode="m/d/yyyy\ h:mm">
                  <c:v>40054.333333332892</c:v>
                </c:pt>
                <c:pt idx="11556" formatCode="m/d/yyyy\ h:mm">
                  <c:v>40054.374999999585</c:v>
                </c:pt>
                <c:pt idx="11557" formatCode="m/d/yyyy\ h:mm">
                  <c:v>40054.41666666622</c:v>
                </c:pt>
                <c:pt idx="11558" formatCode="m/d/yyyy\ h:mm">
                  <c:v>40054.458333332906</c:v>
                </c:pt>
                <c:pt idx="11559" formatCode="m/d/yyyy\ h:mm">
                  <c:v>40054.499999999549</c:v>
                </c:pt>
                <c:pt idx="11560" formatCode="m/d/yyyy\ h:mm">
                  <c:v>40054.541666666191</c:v>
                </c:pt>
                <c:pt idx="11561" formatCode="m/d/yyyy\ h:mm">
                  <c:v>40054.583333332892</c:v>
                </c:pt>
                <c:pt idx="11562" formatCode="m/d/yyyy\ h:mm">
                  <c:v>40054.624999999542</c:v>
                </c:pt>
                <c:pt idx="11563" formatCode="m/d/yyyy\ h:mm">
                  <c:v>40054.666666666191</c:v>
                </c:pt>
                <c:pt idx="11564" formatCode="m/d/yyyy\ h:mm">
                  <c:v>40054.708333332885</c:v>
                </c:pt>
                <c:pt idx="11565" formatCode="m/d/yyyy\ h:mm">
                  <c:v>40054.749999999542</c:v>
                </c:pt>
                <c:pt idx="11566" formatCode="m/d/yyyy\ h:mm">
                  <c:v>40054.791666666177</c:v>
                </c:pt>
                <c:pt idx="11567" formatCode="m/d/yyyy\ h:mm">
                  <c:v>40054.833333332863</c:v>
                </c:pt>
                <c:pt idx="11568" formatCode="m/d/yyyy\ h:mm">
                  <c:v>40054.874999999549</c:v>
                </c:pt>
                <c:pt idx="11569" formatCode="m/d/yyyy\ h:mm">
                  <c:v>40054.916666666191</c:v>
                </c:pt>
                <c:pt idx="11570" formatCode="m/d/yyyy\ h:mm">
                  <c:v>40054.958333332885</c:v>
                </c:pt>
                <c:pt idx="11571" formatCode="m/d/yyyy\ h:mm">
                  <c:v>40054.999999999534</c:v>
                </c:pt>
                <c:pt idx="11572" formatCode="m/d/yyyy\ h:mm">
                  <c:v>40055.041666666184</c:v>
                </c:pt>
                <c:pt idx="11573" formatCode="m/d/yyyy\ h:mm">
                  <c:v>40055.083333332848</c:v>
                </c:pt>
                <c:pt idx="11574" formatCode="m/d/yyyy\ h:mm">
                  <c:v>40055.124999999513</c:v>
                </c:pt>
                <c:pt idx="11575" formatCode="m/d/yyyy\ h:mm">
                  <c:v>40055.166666666177</c:v>
                </c:pt>
                <c:pt idx="11576" formatCode="m/d/yyyy\ h:mm">
                  <c:v>40055.208333332841</c:v>
                </c:pt>
                <c:pt idx="11577" formatCode="m/d/yyyy\ h:mm">
                  <c:v>40055.249999999513</c:v>
                </c:pt>
                <c:pt idx="11578" formatCode="m/d/yyyy\ h:mm">
                  <c:v>40055.291666666148</c:v>
                </c:pt>
                <c:pt idx="11579" formatCode="m/d/yyyy\ h:mm">
                  <c:v>40055.333333332841</c:v>
                </c:pt>
                <c:pt idx="11580" formatCode="m/d/yyyy\ h:mm">
                  <c:v>40055.37499999952</c:v>
                </c:pt>
                <c:pt idx="11581" formatCode="m/d/yyyy\ h:mm">
                  <c:v>40055.416666666162</c:v>
                </c:pt>
                <c:pt idx="11582" formatCode="m/d/yyyy\ h:mm">
                  <c:v>40055.458333332848</c:v>
                </c:pt>
                <c:pt idx="11583" formatCode="m/d/yyyy\ h:mm">
                  <c:v>40055.499999999491</c:v>
                </c:pt>
                <c:pt idx="11584" formatCode="m/d/yyyy\ h:mm">
                  <c:v>40055.541666666155</c:v>
                </c:pt>
                <c:pt idx="11585" formatCode="m/d/yyyy\ h:mm">
                  <c:v>40055.583333332819</c:v>
                </c:pt>
                <c:pt idx="11586" formatCode="m/d/yyyy\ h:mm">
                  <c:v>40055.624999999483</c:v>
                </c:pt>
                <c:pt idx="11587" formatCode="m/d/yyyy\ h:mm">
                  <c:v>40055.666666666133</c:v>
                </c:pt>
                <c:pt idx="11588" formatCode="m/d/yyyy\ h:mm">
                  <c:v>40055.708333332812</c:v>
                </c:pt>
                <c:pt idx="11589" formatCode="m/d/yyyy\ h:mm">
                  <c:v>40055.749999999483</c:v>
                </c:pt>
                <c:pt idx="11590" formatCode="m/d/yyyy\ h:mm">
                  <c:v>40055.791666666119</c:v>
                </c:pt>
                <c:pt idx="11591" formatCode="m/d/yyyy\ h:mm">
                  <c:v>40055.833333332812</c:v>
                </c:pt>
                <c:pt idx="11592" formatCode="m/d/yyyy\ h:mm">
                  <c:v>40055.874999999491</c:v>
                </c:pt>
                <c:pt idx="11593" formatCode="m/d/yyyy\ h:mm">
                  <c:v>40055.916666666133</c:v>
                </c:pt>
                <c:pt idx="11594" formatCode="m/d/yyyy\ h:mm">
                  <c:v>40055.958333332819</c:v>
                </c:pt>
                <c:pt idx="11595" formatCode="m/d/yyyy\ h:mm">
                  <c:v>40055.999999999462</c:v>
                </c:pt>
                <c:pt idx="11596" formatCode="m/d/yyyy\ h:mm">
                  <c:v>40056.041666666126</c:v>
                </c:pt>
                <c:pt idx="11597" formatCode="m/d/yyyy\ h:mm">
                  <c:v>40056.08333333279</c:v>
                </c:pt>
                <c:pt idx="11598" formatCode="m/d/yyyy\ h:mm">
                  <c:v>40056.124999999462</c:v>
                </c:pt>
                <c:pt idx="11599" formatCode="m/d/yyyy\ h:mm">
                  <c:v>40056.166666666104</c:v>
                </c:pt>
                <c:pt idx="11600" formatCode="m/d/yyyy\ h:mm">
                  <c:v>40056.208333332783</c:v>
                </c:pt>
                <c:pt idx="11601" formatCode="m/d/yyyy\ h:mm">
                  <c:v>40056.249999999447</c:v>
                </c:pt>
                <c:pt idx="11602" formatCode="m/d/yyyy\ h:mm">
                  <c:v>40056.291666666082</c:v>
                </c:pt>
                <c:pt idx="11603" formatCode="m/d/yyyy\ h:mm">
                  <c:v>40056.333333332783</c:v>
                </c:pt>
                <c:pt idx="11604" formatCode="m/d/yyyy\ h:mm">
                  <c:v>40056.374999999454</c:v>
                </c:pt>
                <c:pt idx="11605" formatCode="m/d/yyyy\ h:mm">
                  <c:v>40056.416666666111</c:v>
                </c:pt>
                <c:pt idx="11606" formatCode="m/d/yyyy\ h:mm">
                  <c:v>40056.45833333279</c:v>
                </c:pt>
                <c:pt idx="11607" formatCode="m/d/yyyy\ h:mm">
                  <c:v>40056.499999999432</c:v>
                </c:pt>
                <c:pt idx="11608" formatCode="m/d/yyyy\ h:mm">
                  <c:v>40056.541666666082</c:v>
                </c:pt>
                <c:pt idx="11609" formatCode="m/d/yyyy\ h:mm">
                  <c:v>40056.583333332761</c:v>
                </c:pt>
                <c:pt idx="11610" formatCode="m/d/yyyy\ h:mm">
                  <c:v>40056.624999999432</c:v>
                </c:pt>
                <c:pt idx="11611" formatCode="m/d/yyyy\ h:mm">
                  <c:v>40056.666666666075</c:v>
                </c:pt>
                <c:pt idx="11612" formatCode="m/d/yyyy\ h:mm">
                  <c:v>40056.708333332761</c:v>
                </c:pt>
                <c:pt idx="11613" formatCode="m/d/yyyy\ h:mm">
                  <c:v>40056.749999999418</c:v>
                </c:pt>
                <c:pt idx="11614" formatCode="m/d/yyyy\ h:mm">
                  <c:v>40056.791666666053</c:v>
                </c:pt>
                <c:pt idx="11615" formatCode="m/d/yyyy\ h:mm">
                  <c:v>40056.833333332746</c:v>
                </c:pt>
                <c:pt idx="11616" formatCode="m/d/yyyy\ h:mm">
                  <c:v>40056.874999999425</c:v>
                </c:pt>
                <c:pt idx="11617" formatCode="m/d/yyyy\ h:mm">
                  <c:v>40056.916666666082</c:v>
                </c:pt>
                <c:pt idx="11618" formatCode="m/d/yyyy\ h:mm">
                  <c:v>40056.958333332754</c:v>
                </c:pt>
                <c:pt idx="11619" formatCode="m/d/yyyy\ h:mm">
                  <c:v>40056.999999999403</c:v>
                </c:pt>
                <c:pt idx="11620" formatCode="m/d/yyyy\ h:mm">
                  <c:v>40057.041666666053</c:v>
                </c:pt>
                <c:pt idx="11621" formatCode="m/d/yyyy\ h:mm">
                  <c:v>40057.083333332732</c:v>
                </c:pt>
                <c:pt idx="11622" formatCode="m/d/yyyy\ h:mm">
                  <c:v>40057.124999999396</c:v>
                </c:pt>
                <c:pt idx="11623" formatCode="m/d/yyyy\ h:mm">
                  <c:v>40057.166666666046</c:v>
                </c:pt>
                <c:pt idx="11624" formatCode="m/d/yyyy\ h:mm">
                  <c:v>40057.208333332732</c:v>
                </c:pt>
                <c:pt idx="11625" formatCode="m/d/yyyy\ h:mm">
                  <c:v>40057.249999999389</c:v>
                </c:pt>
                <c:pt idx="11626" formatCode="m/d/yyyy\ h:mm">
                  <c:v>40057.291666666024</c:v>
                </c:pt>
                <c:pt idx="11627" formatCode="m/d/yyyy\ h:mm">
                  <c:v>40057.333333332717</c:v>
                </c:pt>
                <c:pt idx="11628" formatCode="m/d/yyyy\ h:mm">
                  <c:v>40057.374999999396</c:v>
                </c:pt>
                <c:pt idx="11629" formatCode="m/d/yyyy\ h:mm">
                  <c:v>40057.416666666046</c:v>
                </c:pt>
                <c:pt idx="11630" formatCode="m/d/yyyy\ h:mm">
                  <c:v>40057.458333332725</c:v>
                </c:pt>
                <c:pt idx="11631" formatCode="m/d/yyyy\ h:mm">
                  <c:v>40057.499999999382</c:v>
                </c:pt>
                <c:pt idx="11632" formatCode="m/d/yyyy\ h:mm">
                  <c:v>40057.541666666024</c:v>
                </c:pt>
                <c:pt idx="11633" formatCode="m/d/yyyy\ h:mm">
                  <c:v>40057.583333332703</c:v>
                </c:pt>
                <c:pt idx="11634" formatCode="m/d/yyyy\ h:mm">
                  <c:v>40057.624999999367</c:v>
                </c:pt>
                <c:pt idx="11635" formatCode="m/d/yyyy\ h:mm">
                  <c:v>40057.666666666024</c:v>
                </c:pt>
                <c:pt idx="11636" formatCode="m/d/yyyy\ h:mm">
                  <c:v>40057.708333332695</c:v>
                </c:pt>
                <c:pt idx="11637" formatCode="m/d/yyyy\ h:mm">
                  <c:v>40057.74999999936</c:v>
                </c:pt>
                <c:pt idx="11638" formatCode="m/d/yyyy\ h:mm">
                  <c:v>40057.791666666002</c:v>
                </c:pt>
                <c:pt idx="11639" formatCode="m/d/yyyy\ h:mm">
                  <c:v>40057.833333332688</c:v>
                </c:pt>
                <c:pt idx="11640" formatCode="m/d/yyyy\ h:mm">
                  <c:v>40057.874999999367</c:v>
                </c:pt>
                <c:pt idx="11641" formatCode="m/d/yyyy\ h:mm">
                  <c:v>40057.916666666017</c:v>
                </c:pt>
                <c:pt idx="11642" formatCode="m/d/yyyy\ h:mm">
                  <c:v>40057.958333332695</c:v>
                </c:pt>
                <c:pt idx="11643" formatCode="m/d/yyyy\ h:mm">
                  <c:v>40057.999999999345</c:v>
                </c:pt>
                <c:pt idx="11644" formatCode="m/d/yyyy\ h:mm">
                  <c:v>40058.041666665995</c:v>
                </c:pt>
                <c:pt idx="11645" formatCode="m/d/yyyy\ h:mm">
                  <c:v>40058.083333332681</c:v>
                </c:pt>
                <c:pt idx="11646" formatCode="m/d/yyyy\ h:mm">
                  <c:v>40058.124999999338</c:v>
                </c:pt>
                <c:pt idx="11647" formatCode="m/d/yyyy\ h:mm">
                  <c:v>40058.166666665988</c:v>
                </c:pt>
                <c:pt idx="11648" formatCode="m/d/yyyy\ h:mm">
                  <c:v>40058.208333332666</c:v>
                </c:pt>
                <c:pt idx="11649" formatCode="m/d/yyyy\ h:mm">
                  <c:v>40058.249999999331</c:v>
                </c:pt>
                <c:pt idx="11650" formatCode="m/d/yyyy\ h:mm">
                  <c:v>40058.291666665966</c:v>
                </c:pt>
                <c:pt idx="11651" formatCode="m/d/yyyy\ h:mm">
                  <c:v>40058.333333332659</c:v>
                </c:pt>
                <c:pt idx="11652" formatCode="m/d/yyyy\ h:mm">
                  <c:v>40058.374999999338</c:v>
                </c:pt>
                <c:pt idx="11653" formatCode="m/d/yyyy\ h:mm">
                  <c:v>40058.416666665988</c:v>
                </c:pt>
                <c:pt idx="11654" formatCode="m/d/yyyy\ h:mm">
                  <c:v>40058.458333332666</c:v>
                </c:pt>
                <c:pt idx="11655" formatCode="m/d/yyyy\ h:mm">
                  <c:v>40058.499999999316</c:v>
                </c:pt>
                <c:pt idx="11656" formatCode="m/d/yyyy\ h:mm">
                  <c:v>40058.541666665966</c:v>
                </c:pt>
                <c:pt idx="11657" formatCode="m/d/yyyy\ h:mm">
                  <c:v>40058.583333332645</c:v>
                </c:pt>
                <c:pt idx="11658" formatCode="m/d/yyyy\ h:mm">
                  <c:v>40058.624999999309</c:v>
                </c:pt>
                <c:pt idx="11659" formatCode="m/d/yyyy\ h:mm">
                  <c:v>40058.666666665958</c:v>
                </c:pt>
                <c:pt idx="11660" formatCode="m/d/yyyy\ h:mm">
                  <c:v>40058.708333332637</c:v>
                </c:pt>
                <c:pt idx="11661" formatCode="m/d/yyyy\ h:mm">
                  <c:v>40058.749999999302</c:v>
                </c:pt>
                <c:pt idx="11662" formatCode="m/d/yyyy\ h:mm">
                  <c:v>40058.791666665937</c:v>
                </c:pt>
                <c:pt idx="11663" formatCode="m/d/yyyy\ h:mm">
                  <c:v>40058.83333333263</c:v>
                </c:pt>
                <c:pt idx="11664" formatCode="m/d/yyyy\ h:mm">
                  <c:v>40058.874999999309</c:v>
                </c:pt>
                <c:pt idx="11665" formatCode="m/d/yyyy\ h:mm">
                  <c:v>40058.916666665958</c:v>
                </c:pt>
                <c:pt idx="11666" formatCode="m/d/yyyy\ h:mm">
                  <c:v>40058.958333332637</c:v>
                </c:pt>
                <c:pt idx="11667" formatCode="m/d/yyyy\ h:mm">
                  <c:v>40058.999999999287</c:v>
                </c:pt>
                <c:pt idx="11668" formatCode="m/d/yyyy\ h:mm">
                  <c:v>40059.041666665937</c:v>
                </c:pt>
                <c:pt idx="11669" formatCode="m/d/yyyy\ h:mm">
                  <c:v>40059.083333332615</c:v>
                </c:pt>
                <c:pt idx="11670" formatCode="m/d/yyyy\ h:mm">
                  <c:v>40059.12499999928</c:v>
                </c:pt>
                <c:pt idx="11671" formatCode="m/d/yyyy\ h:mm">
                  <c:v>40059.166666665929</c:v>
                </c:pt>
                <c:pt idx="11672" formatCode="m/d/yyyy\ h:mm">
                  <c:v>40059.208333332608</c:v>
                </c:pt>
                <c:pt idx="11673" formatCode="m/d/yyyy\ h:mm">
                  <c:v>40059.249999999272</c:v>
                </c:pt>
                <c:pt idx="11674" formatCode="m/d/yyyy\ h:mm">
                  <c:v>40059.291666665908</c:v>
                </c:pt>
                <c:pt idx="11675" formatCode="m/d/yyyy\ h:mm">
                  <c:v>40059.333333332601</c:v>
                </c:pt>
                <c:pt idx="11676" formatCode="m/d/yyyy\ h:mm">
                  <c:v>40059.37499999928</c:v>
                </c:pt>
                <c:pt idx="11677" formatCode="m/d/yyyy\ h:mm">
                  <c:v>40059.416666665929</c:v>
                </c:pt>
                <c:pt idx="11678" formatCode="m/d/yyyy\ h:mm">
                  <c:v>40059.458333332615</c:v>
                </c:pt>
                <c:pt idx="11679" formatCode="m/d/yyyy\ h:mm">
                  <c:v>40059.499999999258</c:v>
                </c:pt>
                <c:pt idx="11680" formatCode="m/d/yyyy\ h:mm">
                  <c:v>40059.541666665908</c:v>
                </c:pt>
                <c:pt idx="11681" formatCode="m/d/yyyy\ h:mm">
                  <c:v>40059.583333332601</c:v>
                </c:pt>
                <c:pt idx="11682" formatCode="m/d/yyyy\ h:mm">
                  <c:v>40059.624999999251</c:v>
                </c:pt>
                <c:pt idx="11683" formatCode="m/d/yyyy\ h:mm">
                  <c:v>40059.6666666659</c:v>
                </c:pt>
                <c:pt idx="11684" formatCode="m/d/yyyy\ h:mm">
                  <c:v>40059.708333332594</c:v>
                </c:pt>
                <c:pt idx="11685" formatCode="m/d/yyyy\ h:mm">
                  <c:v>40059.749999999236</c:v>
                </c:pt>
                <c:pt idx="11686" formatCode="m/d/yyyy\ h:mm">
                  <c:v>40059.791666665871</c:v>
                </c:pt>
                <c:pt idx="11687" formatCode="m/d/yyyy\ h:mm">
                  <c:v>40059.833333332586</c:v>
                </c:pt>
                <c:pt idx="11688" formatCode="m/d/yyyy\ h:mm">
                  <c:v>40059.874999999243</c:v>
                </c:pt>
                <c:pt idx="11689" formatCode="m/d/yyyy\ h:mm">
                  <c:v>40059.9166666659</c:v>
                </c:pt>
                <c:pt idx="11690" formatCode="m/d/yyyy\ h:mm">
                  <c:v>40059.958333332594</c:v>
                </c:pt>
                <c:pt idx="11691" formatCode="m/d/yyyy\ h:mm">
                  <c:v>40059.999999999229</c:v>
                </c:pt>
                <c:pt idx="11692" formatCode="m/d/yyyy\ h:mm">
                  <c:v>40060.041666665871</c:v>
                </c:pt>
                <c:pt idx="11693" formatCode="m/d/yyyy\ h:mm">
                  <c:v>40060.083333332572</c:v>
                </c:pt>
                <c:pt idx="11694" formatCode="m/d/yyyy\ h:mm">
                  <c:v>40060.124999999221</c:v>
                </c:pt>
                <c:pt idx="11695" formatCode="m/d/yyyy\ h:mm">
                  <c:v>40060.166666665871</c:v>
                </c:pt>
                <c:pt idx="11696" formatCode="m/d/yyyy\ h:mm">
                  <c:v>40060.208333332565</c:v>
                </c:pt>
                <c:pt idx="11697" formatCode="m/d/yyyy\ h:mm">
                  <c:v>40060.249999999214</c:v>
                </c:pt>
                <c:pt idx="11698" formatCode="m/d/yyyy\ h:mm">
                  <c:v>40060.291666665849</c:v>
                </c:pt>
                <c:pt idx="11699" formatCode="m/d/yyyy\ h:mm">
                  <c:v>40060.333333332543</c:v>
                </c:pt>
                <c:pt idx="11700" formatCode="m/d/yyyy\ h:mm">
                  <c:v>40060.374999999221</c:v>
                </c:pt>
                <c:pt idx="11701" formatCode="m/d/yyyy\ h:mm">
                  <c:v>40060.416666665871</c:v>
                </c:pt>
                <c:pt idx="11702" formatCode="m/d/yyyy\ h:mm">
                  <c:v>40060.458333332565</c:v>
                </c:pt>
                <c:pt idx="11703" formatCode="m/d/yyyy\ h:mm">
                  <c:v>40060.4999999992</c:v>
                </c:pt>
                <c:pt idx="11704" formatCode="m/d/yyyy\ h:mm">
                  <c:v>40060.541666665849</c:v>
                </c:pt>
                <c:pt idx="11705" formatCode="m/d/yyyy\ h:mm">
                  <c:v>40060.583333332543</c:v>
                </c:pt>
                <c:pt idx="11706" formatCode="m/d/yyyy\ h:mm">
                  <c:v>40060.624999999192</c:v>
                </c:pt>
                <c:pt idx="11707" formatCode="m/d/yyyy\ h:mm">
                  <c:v>40060.666666665835</c:v>
                </c:pt>
                <c:pt idx="11708" formatCode="m/d/yyyy\ h:mm">
                  <c:v>40060.708333332535</c:v>
                </c:pt>
                <c:pt idx="11709" formatCode="m/d/yyyy\ h:mm">
                  <c:v>40060.749999999192</c:v>
                </c:pt>
                <c:pt idx="11710" formatCode="m/d/yyyy\ h:mm">
                  <c:v>40060.791666665813</c:v>
                </c:pt>
                <c:pt idx="11711" formatCode="m/d/yyyy\ h:mm">
                  <c:v>40060.833333332528</c:v>
                </c:pt>
                <c:pt idx="11712" formatCode="m/d/yyyy\ h:mm">
                  <c:v>40060.8749999992</c:v>
                </c:pt>
                <c:pt idx="11713" formatCode="m/d/yyyy\ h:mm">
                  <c:v>40060.916666665835</c:v>
                </c:pt>
                <c:pt idx="11714" formatCode="m/d/yyyy\ h:mm">
                  <c:v>40060.958333332535</c:v>
                </c:pt>
                <c:pt idx="11715" formatCode="m/d/yyyy\ h:mm">
                  <c:v>40060.999999999185</c:v>
                </c:pt>
                <c:pt idx="11716" formatCode="m/d/yyyy\ h:mm">
                  <c:v>40061.04166666582</c:v>
                </c:pt>
                <c:pt idx="11717" formatCode="m/d/yyyy\ h:mm">
                  <c:v>40061.083333332499</c:v>
                </c:pt>
                <c:pt idx="11718" formatCode="m/d/yyyy\ h:mm">
                  <c:v>40061.124999999163</c:v>
                </c:pt>
                <c:pt idx="11719" formatCode="m/d/yyyy\ h:mm">
                  <c:v>40061.166666665813</c:v>
                </c:pt>
                <c:pt idx="11720" formatCode="m/d/yyyy\ h:mm">
                  <c:v>40061.208333332492</c:v>
                </c:pt>
                <c:pt idx="11721" formatCode="m/d/yyyy\ h:mm">
                  <c:v>40061.249999999163</c:v>
                </c:pt>
                <c:pt idx="11722" formatCode="m/d/yyyy\ h:mm">
                  <c:v>40061.291666665791</c:v>
                </c:pt>
                <c:pt idx="11723" formatCode="m/d/yyyy\ h:mm">
                  <c:v>40061.333333332492</c:v>
                </c:pt>
                <c:pt idx="11724" formatCode="m/d/yyyy\ h:mm">
                  <c:v>40061.374999999171</c:v>
                </c:pt>
                <c:pt idx="11725" formatCode="m/d/yyyy\ h:mm">
                  <c:v>40061.416666665806</c:v>
                </c:pt>
                <c:pt idx="11726" formatCode="m/d/yyyy\ h:mm">
                  <c:v>40061.458333332499</c:v>
                </c:pt>
                <c:pt idx="11727" formatCode="m/d/yyyy\ h:mm">
                  <c:v>40061.499999999141</c:v>
                </c:pt>
                <c:pt idx="11728" formatCode="m/d/yyyy\ h:mm">
                  <c:v>40061.541666665784</c:v>
                </c:pt>
                <c:pt idx="11729" formatCode="m/d/yyyy\ h:mm">
                  <c:v>40061.583333332484</c:v>
                </c:pt>
                <c:pt idx="11730" formatCode="m/d/yyyy\ h:mm">
                  <c:v>40061.624999999141</c:v>
                </c:pt>
                <c:pt idx="11731" formatCode="m/d/yyyy\ h:mm">
                  <c:v>40061.666666665777</c:v>
                </c:pt>
                <c:pt idx="11732" formatCode="m/d/yyyy\ h:mm">
                  <c:v>40061.708333332463</c:v>
                </c:pt>
                <c:pt idx="11733" formatCode="m/d/yyyy\ h:mm">
                  <c:v>40061.749999999141</c:v>
                </c:pt>
                <c:pt idx="11734" formatCode="m/d/yyyy\ h:mm">
                  <c:v>40061.791666665747</c:v>
                </c:pt>
                <c:pt idx="11735" formatCode="m/d/yyyy\ h:mm">
                  <c:v>40061.833333332463</c:v>
                </c:pt>
                <c:pt idx="11736" formatCode="m/d/yyyy\ h:mm">
                  <c:v>40061.874999999149</c:v>
                </c:pt>
                <c:pt idx="11737" formatCode="m/d/yyyy\ h:mm">
                  <c:v>40061.916666665784</c:v>
                </c:pt>
                <c:pt idx="11738" formatCode="m/d/yyyy\ h:mm">
                  <c:v>40061.95833333247</c:v>
                </c:pt>
                <c:pt idx="11739" formatCode="m/d/yyyy\ h:mm">
                  <c:v>40061.999999999112</c:v>
                </c:pt>
                <c:pt idx="11740" formatCode="m/d/yyyy\ h:mm">
                  <c:v>40062.041666665755</c:v>
                </c:pt>
                <c:pt idx="11741" formatCode="m/d/yyyy\ h:mm">
                  <c:v>40062.083333332441</c:v>
                </c:pt>
                <c:pt idx="11742" formatCode="m/d/yyyy\ h:mm">
                  <c:v>40062.124999999112</c:v>
                </c:pt>
                <c:pt idx="11743" formatCode="m/d/yyyy\ h:mm">
                  <c:v>40062.166666665747</c:v>
                </c:pt>
                <c:pt idx="11744" formatCode="m/d/yyyy\ h:mm">
                  <c:v>40062.208333332441</c:v>
                </c:pt>
                <c:pt idx="11745" formatCode="m/d/yyyy\ h:mm">
                  <c:v>40062.249999999098</c:v>
                </c:pt>
                <c:pt idx="11746" formatCode="m/d/yyyy\ h:mm">
                  <c:v>40062.291666665718</c:v>
                </c:pt>
                <c:pt idx="11747" formatCode="m/d/yyyy\ h:mm">
                  <c:v>40062.333333332441</c:v>
                </c:pt>
                <c:pt idx="11748" formatCode="m/d/yyyy\ h:mm">
                  <c:v>40062.374999999105</c:v>
                </c:pt>
                <c:pt idx="11749" formatCode="m/d/yyyy\ h:mm">
                  <c:v>40062.416666665755</c:v>
                </c:pt>
                <c:pt idx="11750" formatCode="m/d/yyyy\ h:mm">
                  <c:v>40062.458333332441</c:v>
                </c:pt>
                <c:pt idx="11751" formatCode="m/d/yyyy\ h:mm">
                  <c:v>40062.499999999083</c:v>
                </c:pt>
                <c:pt idx="11752" formatCode="m/d/yyyy\ h:mm">
                  <c:v>40062.541666665718</c:v>
                </c:pt>
                <c:pt idx="11753" formatCode="m/d/yyyy\ h:mm">
                  <c:v>40062.583333332412</c:v>
                </c:pt>
                <c:pt idx="11754" formatCode="m/d/yyyy\ h:mm">
                  <c:v>40062.624999999083</c:v>
                </c:pt>
                <c:pt idx="11755" formatCode="m/d/yyyy\ h:mm">
                  <c:v>40062.666666665718</c:v>
                </c:pt>
                <c:pt idx="11756" formatCode="m/d/yyyy\ h:mm">
                  <c:v>40062.708333332412</c:v>
                </c:pt>
                <c:pt idx="11757" formatCode="m/d/yyyy\ h:mm">
                  <c:v>40062.749999999069</c:v>
                </c:pt>
                <c:pt idx="11758" formatCode="m/d/yyyy\ h:mm">
                  <c:v>40062.791666665689</c:v>
                </c:pt>
                <c:pt idx="11759" formatCode="m/d/yyyy\ h:mm">
                  <c:v>40062.833333332397</c:v>
                </c:pt>
                <c:pt idx="11760" formatCode="m/d/yyyy\ h:mm">
                  <c:v>40062.874999999076</c:v>
                </c:pt>
                <c:pt idx="11761" formatCode="m/d/yyyy\ h:mm">
                  <c:v>40062.916666665726</c:v>
                </c:pt>
                <c:pt idx="11762" formatCode="m/d/yyyy\ h:mm">
                  <c:v>40062.958333332404</c:v>
                </c:pt>
                <c:pt idx="11763" formatCode="m/d/yyyy\ h:mm">
                  <c:v>40062.999999999061</c:v>
                </c:pt>
                <c:pt idx="11764" formatCode="m/d/yyyy\ h:mm">
                  <c:v>40063.041666665697</c:v>
                </c:pt>
                <c:pt idx="11765" formatCode="m/d/yyyy\ h:mm">
                  <c:v>40063.083333332383</c:v>
                </c:pt>
                <c:pt idx="11766" formatCode="m/d/yyyy\ h:mm">
                  <c:v>40063.124999999047</c:v>
                </c:pt>
                <c:pt idx="11767" formatCode="m/d/yyyy\ h:mm">
                  <c:v>40063.166666665682</c:v>
                </c:pt>
                <c:pt idx="11768" formatCode="m/d/yyyy\ h:mm">
                  <c:v>40063.208333332383</c:v>
                </c:pt>
                <c:pt idx="11769" formatCode="m/d/yyyy\ h:mm">
                  <c:v>40063.24999999904</c:v>
                </c:pt>
                <c:pt idx="11770" formatCode="m/d/yyyy\ h:mm">
                  <c:v>40063.291666665667</c:v>
                </c:pt>
                <c:pt idx="11771" formatCode="m/d/yyyy\ h:mm">
                  <c:v>40063.333333332368</c:v>
                </c:pt>
                <c:pt idx="11772" formatCode="m/d/yyyy\ h:mm">
                  <c:v>40063.374999999047</c:v>
                </c:pt>
                <c:pt idx="11773" formatCode="m/d/yyyy\ h:mm">
                  <c:v>40063.416666665682</c:v>
                </c:pt>
                <c:pt idx="11774" formatCode="m/d/yyyy\ h:mm">
                  <c:v>40063.458333332375</c:v>
                </c:pt>
                <c:pt idx="11775" formatCode="m/d/yyyy\ h:mm">
                  <c:v>40063.499999999032</c:v>
                </c:pt>
                <c:pt idx="11776" formatCode="m/d/yyyy\ h:mm">
                  <c:v>40063.541666665667</c:v>
                </c:pt>
                <c:pt idx="11777" formatCode="m/d/yyyy\ h:mm">
                  <c:v>40063.583333332361</c:v>
                </c:pt>
                <c:pt idx="11778" formatCode="m/d/yyyy\ h:mm">
                  <c:v>40063.624999999018</c:v>
                </c:pt>
                <c:pt idx="11779" formatCode="m/d/yyyy\ h:mm">
                  <c:v>40063.666666665653</c:v>
                </c:pt>
                <c:pt idx="11780" formatCode="m/d/yyyy\ h:mm">
                  <c:v>40063.708333332346</c:v>
                </c:pt>
                <c:pt idx="11781" formatCode="m/d/yyyy\ h:mm">
                  <c:v>40063.74999999901</c:v>
                </c:pt>
                <c:pt idx="11782" formatCode="m/d/yyyy\ h:mm">
                  <c:v>40063.791666665638</c:v>
                </c:pt>
                <c:pt idx="11783" formatCode="m/d/yyyy\ h:mm">
                  <c:v>40063.833333332339</c:v>
                </c:pt>
                <c:pt idx="11784" formatCode="m/d/yyyy\ h:mm">
                  <c:v>40063.874999999018</c:v>
                </c:pt>
                <c:pt idx="11785" formatCode="m/d/yyyy\ h:mm">
                  <c:v>40063.916666665653</c:v>
                </c:pt>
                <c:pt idx="11786" formatCode="m/d/yyyy\ h:mm">
                  <c:v>40063.958333332346</c:v>
                </c:pt>
                <c:pt idx="11787" formatCode="m/d/yyyy\ h:mm">
                  <c:v>40063.999999999003</c:v>
                </c:pt>
                <c:pt idx="11788" formatCode="m/d/yyyy\ h:mm">
                  <c:v>40064.041666665631</c:v>
                </c:pt>
                <c:pt idx="11789" formatCode="m/d/yyyy\ h:mm">
                  <c:v>40064.083333332332</c:v>
                </c:pt>
                <c:pt idx="11790" formatCode="m/d/yyyy\ h:mm">
                  <c:v>40064.124999999003</c:v>
                </c:pt>
                <c:pt idx="11791" formatCode="m/d/yyyy\ h:mm">
                  <c:v>40064.166666665624</c:v>
                </c:pt>
                <c:pt idx="11792" formatCode="m/d/yyyy\ h:mm">
                  <c:v>40064.208333332317</c:v>
                </c:pt>
                <c:pt idx="11793" formatCode="m/d/yyyy\ h:mm">
                  <c:v>40064.249999998996</c:v>
                </c:pt>
                <c:pt idx="11794" formatCode="m/d/yyyy\ h:mm">
                  <c:v>40064.291666665609</c:v>
                </c:pt>
                <c:pt idx="11795" formatCode="m/d/yyyy\ h:mm">
                  <c:v>40064.33333333231</c:v>
                </c:pt>
                <c:pt idx="11796" formatCode="m/d/yyyy\ h:mm">
                  <c:v>40064.37499999901</c:v>
                </c:pt>
                <c:pt idx="11797" formatCode="m/d/yyyy\ h:mm">
                  <c:v>40064.416666665624</c:v>
                </c:pt>
                <c:pt idx="11798" formatCode="m/d/yyyy\ h:mm">
                  <c:v>40064.458333332317</c:v>
                </c:pt>
                <c:pt idx="11799" formatCode="m/d/yyyy\ h:mm">
                  <c:v>40064.499999998989</c:v>
                </c:pt>
                <c:pt idx="11800" formatCode="m/d/yyyy\ h:mm">
                  <c:v>40064.541666665602</c:v>
                </c:pt>
                <c:pt idx="11801" formatCode="m/d/yyyy\ h:mm">
                  <c:v>40064.583333332295</c:v>
                </c:pt>
                <c:pt idx="11802" formatCode="m/d/yyyy\ h:mm">
                  <c:v>40064.624999998974</c:v>
                </c:pt>
                <c:pt idx="11803" formatCode="m/d/yyyy\ h:mm">
                  <c:v>40064.666666665602</c:v>
                </c:pt>
                <c:pt idx="11804" formatCode="m/d/yyyy\ h:mm">
                  <c:v>40064.708333332288</c:v>
                </c:pt>
                <c:pt idx="11805" formatCode="m/d/yyyy\ h:mm">
                  <c:v>40064.749999998967</c:v>
                </c:pt>
                <c:pt idx="11806" formatCode="m/d/yyyy\ h:mm">
                  <c:v>40064.79166666558</c:v>
                </c:pt>
                <c:pt idx="11807" formatCode="m/d/yyyy\ h:mm">
                  <c:v>40064.833333332281</c:v>
                </c:pt>
                <c:pt idx="11808" formatCode="m/d/yyyy\ h:mm">
                  <c:v>40064.874999998974</c:v>
                </c:pt>
                <c:pt idx="11809" formatCode="m/d/yyyy\ h:mm">
                  <c:v>40064.916666665595</c:v>
                </c:pt>
                <c:pt idx="11810" formatCode="m/d/yyyy\ h:mm">
                  <c:v>40064.958333332288</c:v>
                </c:pt>
                <c:pt idx="11811" formatCode="m/d/yyyy\ h:mm">
                  <c:v>40064.999999998952</c:v>
                </c:pt>
                <c:pt idx="11812" formatCode="m/d/yyyy\ h:mm">
                  <c:v>40065.04166666558</c:v>
                </c:pt>
                <c:pt idx="11813" formatCode="m/d/yyyy\ h:mm">
                  <c:v>40065.083333332266</c:v>
                </c:pt>
                <c:pt idx="11814" formatCode="m/d/yyyy\ h:mm">
                  <c:v>40065.124999998945</c:v>
                </c:pt>
                <c:pt idx="11815" formatCode="m/d/yyyy\ h:mm">
                  <c:v>40065.16666666558</c:v>
                </c:pt>
                <c:pt idx="11816" formatCode="m/d/yyyy\ h:mm">
                  <c:v>40065.208333332259</c:v>
                </c:pt>
                <c:pt idx="11817" formatCode="m/d/yyyy\ h:mm">
                  <c:v>40065.249999998938</c:v>
                </c:pt>
                <c:pt idx="11818" formatCode="m/d/yyyy\ h:mm">
                  <c:v>40065.291666665558</c:v>
                </c:pt>
                <c:pt idx="11819" formatCode="m/d/yyyy\ h:mm">
                  <c:v>40065.333333332252</c:v>
                </c:pt>
                <c:pt idx="11820" formatCode="m/d/yyyy\ h:mm">
                  <c:v>40065.374999998945</c:v>
                </c:pt>
                <c:pt idx="11821" formatCode="m/d/yyyy\ h:mm">
                  <c:v>40065.41666666558</c:v>
                </c:pt>
                <c:pt idx="11822" formatCode="m/d/yyyy\ h:mm">
                  <c:v>40065.458333332259</c:v>
                </c:pt>
                <c:pt idx="11823" formatCode="m/d/yyyy\ h:mm">
                  <c:v>40065.499999998923</c:v>
                </c:pt>
                <c:pt idx="11824" formatCode="m/d/yyyy\ h:mm">
                  <c:v>40065.541666665558</c:v>
                </c:pt>
                <c:pt idx="11825" formatCode="m/d/yyyy\ h:mm">
                  <c:v>40065.583333332237</c:v>
                </c:pt>
                <c:pt idx="11826" formatCode="m/d/yyyy\ h:mm">
                  <c:v>40065.624999998916</c:v>
                </c:pt>
                <c:pt idx="11827" formatCode="m/d/yyyy\ h:mm">
                  <c:v>40065.666666665551</c:v>
                </c:pt>
                <c:pt idx="11828" formatCode="m/d/yyyy\ h:mm">
                  <c:v>40065.70833333223</c:v>
                </c:pt>
                <c:pt idx="11829" formatCode="m/d/yyyy\ h:mm">
                  <c:v>40065.749999998909</c:v>
                </c:pt>
                <c:pt idx="11830" formatCode="m/d/yyyy\ h:mm">
                  <c:v>40065.791666665529</c:v>
                </c:pt>
                <c:pt idx="11836" formatCode="m/d/yyyy\ h:mm">
                  <c:v>40065.791666662168</c:v>
                </c:pt>
                <c:pt idx="11837" formatCode="m/d/yyyy\ h:mm">
                  <c:v>40065.833333328876</c:v>
                </c:pt>
                <c:pt idx="11838" formatCode="m/d/yyyy\ h:mm">
                  <c:v>40065.87499999554</c:v>
                </c:pt>
                <c:pt idx="11839" formatCode="m/d/yyyy\ h:mm">
                  <c:v>40065.916666662182</c:v>
                </c:pt>
                <c:pt idx="11840" formatCode="m/d/yyyy\ h:mm">
                  <c:v>40065.958333328876</c:v>
                </c:pt>
                <c:pt idx="11841" formatCode="m/d/yyyy\ h:mm">
                  <c:v>40065.999999995511</c:v>
                </c:pt>
                <c:pt idx="11842" formatCode="m/d/yyyy\ h:mm">
                  <c:v>40066.041666662175</c:v>
                </c:pt>
                <c:pt idx="11843" formatCode="m/d/yyyy\ h:mm">
                  <c:v>40066.083333328854</c:v>
                </c:pt>
                <c:pt idx="11844" formatCode="m/d/yyyy\ h:mm">
                  <c:v>40066.124999995503</c:v>
                </c:pt>
                <c:pt idx="11845" formatCode="m/d/yyyy\ h:mm">
                  <c:v>40066.166666662153</c:v>
                </c:pt>
                <c:pt idx="11846" formatCode="m/d/yyyy\ h:mm">
                  <c:v>40066.208333328846</c:v>
                </c:pt>
                <c:pt idx="11847" formatCode="m/d/yyyy\ h:mm">
                  <c:v>40066.249999995496</c:v>
                </c:pt>
                <c:pt idx="11848" formatCode="m/d/yyyy\ h:mm">
                  <c:v>40066.291666662131</c:v>
                </c:pt>
                <c:pt idx="11849" formatCode="m/d/yyyy\ h:mm">
                  <c:v>40066.333333328846</c:v>
                </c:pt>
                <c:pt idx="11850" formatCode="m/d/yyyy\ h:mm">
                  <c:v>40066.374999995503</c:v>
                </c:pt>
                <c:pt idx="11851" formatCode="m/d/yyyy\ h:mm">
                  <c:v>40066.416666662153</c:v>
                </c:pt>
                <c:pt idx="11852" formatCode="m/d/yyyy\ h:mm">
                  <c:v>40066.458333328846</c:v>
                </c:pt>
                <c:pt idx="11853" formatCode="m/d/yyyy\ h:mm">
                  <c:v>40066.499999995482</c:v>
                </c:pt>
                <c:pt idx="11854" formatCode="m/d/yyyy\ h:mm">
                  <c:v>40066.541666662131</c:v>
                </c:pt>
                <c:pt idx="11855" formatCode="m/d/yyyy\ h:mm">
                  <c:v>40066.583333328825</c:v>
                </c:pt>
                <c:pt idx="11856" formatCode="m/d/yyyy\ h:mm">
                  <c:v>40066.624999995482</c:v>
                </c:pt>
                <c:pt idx="11857" formatCode="m/d/yyyy\ h:mm">
                  <c:v>40066.666666662124</c:v>
                </c:pt>
                <c:pt idx="11858" formatCode="m/d/yyyy\ h:mm">
                  <c:v>40066.708333328817</c:v>
                </c:pt>
                <c:pt idx="11859" formatCode="m/d/yyyy\ h:mm">
                  <c:v>40066.749999995467</c:v>
                </c:pt>
                <c:pt idx="11860" formatCode="m/d/yyyy\ h:mm">
                  <c:v>40066.791666662102</c:v>
                </c:pt>
                <c:pt idx="11861" formatCode="m/d/yyyy\ h:mm">
                  <c:v>40066.83333332881</c:v>
                </c:pt>
                <c:pt idx="11862" formatCode="m/d/yyyy\ h:mm">
                  <c:v>40066.874999995474</c:v>
                </c:pt>
                <c:pt idx="11863" formatCode="m/d/yyyy\ h:mm">
                  <c:v>40066.916666662131</c:v>
                </c:pt>
                <c:pt idx="11864" formatCode="m/d/yyyy\ h:mm">
                  <c:v>40066.958333328817</c:v>
                </c:pt>
                <c:pt idx="11865" formatCode="m/d/yyyy\ h:mm">
                  <c:v>40066.999999995453</c:v>
                </c:pt>
                <c:pt idx="11866" formatCode="m/d/yyyy\ h:mm">
                  <c:v>40067.041666662102</c:v>
                </c:pt>
                <c:pt idx="11867" formatCode="m/d/yyyy\ h:mm">
                  <c:v>40067.083333328796</c:v>
                </c:pt>
                <c:pt idx="11868" formatCode="m/d/yyyy\ h:mm">
                  <c:v>40067.124999995445</c:v>
                </c:pt>
                <c:pt idx="11869" formatCode="m/d/yyyy\ h:mm">
                  <c:v>40067.166666662095</c:v>
                </c:pt>
                <c:pt idx="11870" formatCode="m/d/yyyy\ h:mm">
                  <c:v>40067.208333328796</c:v>
                </c:pt>
                <c:pt idx="11871" formatCode="m/d/yyyy\ h:mm">
                  <c:v>40067.249999995438</c:v>
                </c:pt>
                <c:pt idx="11872" formatCode="m/d/yyyy\ h:mm">
                  <c:v>40067.291666662073</c:v>
                </c:pt>
                <c:pt idx="11873" formatCode="m/d/yyyy\ h:mm">
                  <c:v>40067.333333328788</c:v>
                </c:pt>
                <c:pt idx="11874" formatCode="m/d/yyyy\ h:mm">
                  <c:v>40067.374999995445</c:v>
                </c:pt>
                <c:pt idx="11875" formatCode="m/d/yyyy\ h:mm">
                  <c:v>40067.416666662095</c:v>
                </c:pt>
                <c:pt idx="11876" formatCode="m/d/yyyy\ h:mm">
                  <c:v>40067.458333328796</c:v>
                </c:pt>
                <c:pt idx="11877" formatCode="m/d/yyyy\ h:mm">
                  <c:v>40067.499999995423</c:v>
                </c:pt>
                <c:pt idx="11878" formatCode="m/d/yyyy\ h:mm">
                  <c:v>40067.541666662073</c:v>
                </c:pt>
                <c:pt idx="11879" formatCode="m/d/yyyy\ h:mm">
                  <c:v>40067.583333328766</c:v>
                </c:pt>
                <c:pt idx="11880" formatCode="m/d/yyyy\ h:mm">
                  <c:v>40067.624999995416</c:v>
                </c:pt>
                <c:pt idx="11881" formatCode="m/d/yyyy\ h:mm">
                  <c:v>40067.666666662066</c:v>
                </c:pt>
                <c:pt idx="11882" formatCode="m/d/yyyy\ h:mm">
                  <c:v>40067.708333328759</c:v>
                </c:pt>
                <c:pt idx="11883" formatCode="m/d/yyyy\ h:mm">
                  <c:v>40067.749999995409</c:v>
                </c:pt>
                <c:pt idx="11884" formatCode="m/d/yyyy\ h:mm">
                  <c:v>40067.791666662044</c:v>
                </c:pt>
                <c:pt idx="11885" formatCode="m/d/yyyy\ h:mm">
                  <c:v>40067.833333328752</c:v>
                </c:pt>
                <c:pt idx="11886" formatCode="m/d/yyyy\ h:mm">
                  <c:v>40067.874999995416</c:v>
                </c:pt>
                <c:pt idx="11887" formatCode="m/d/yyyy\ h:mm">
                  <c:v>40067.916666662066</c:v>
                </c:pt>
                <c:pt idx="11888" formatCode="m/d/yyyy\ h:mm">
                  <c:v>40067.958333328759</c:v>
                </c:pt>
                <c:pt idx="11889" formatCode="m/d/yyyy\ h:mm">
                  <c:v>40067.999999995394</c:v>
                </c:pt>
                <c:pt idx="11890" formatCode="m/d/yyyy\ h:mm">
                  <c:v>40068.041666662044</c:v>
                </c:pt>
                <c:pt idx="11891" formatCode="m/d/yyyy\ h:mm">
                  <c:v>40068.083333328737</c:v>
                </c:pt>
                <c:pt idx="11892" formatCode="m/d/yyyy\ h:mm">
                  <c:v>40068.124999995387</c:v>
                </c:pt>
                <c:pt idx="11893" formatCode="m/d/yyyy\ h:mm">
                  <c:v>40068.166666662037</c:v>
                </c:pt>
                <c:pt idx="11894" formatCode="m/d/yyyy\ h:mm">
                  <c:v>40068.20833332873</c:v>
                </c:pt>
                <c:pt idx="11895" formatCode="m/d/yyyy\ h:mm">
                  <c:v>40068.24999999538</c:v>
                </c:pt>
                <c:pt idx="11896" formatCode="m/d/yyyy\ h:mm">
                  <c:v>40068.291666662015</c:v>
                </c:pt>
                <c:pt idx="11897" formatCode="m/d/yyyy\ h:mm">
                  <c:v>40068.333333328723</c:v>
                </c:pt>
                <c:pt idx="11898" formatCode="m/d/yyyy\ h:mm">
                  <c:v>40068.374999995387</c:v>
                </c:pt>
                <c:pt idx="11899" formatCode="m/d/yyyy\ h:mm">
                  <c:v>40068.416666662037</c:v>
                </c:pt>
                <c:pt idx="11900" formatCode="m/d/yyyy\ h:mm">
                  <c:v>40068.45833332873</c:v>
                </c:pt>
                <c:pt idx="11901" formatCode="m/d/yyyy\ h:mm">
                  <c:v>40068.499999995365</c:v>
                </c:pt>
                <c:pt idx="11902" formatCode="m/d/yyyy\ h:mm">
                  <c:v>40068.541666662015</c:v>
                </c:pt>
                <c:pt idx="11903" formatCode="m/d/yyyy\ h:mm">
                  <c:v>40068.583333328708</c:v>
                </c:pt>
                <c:pt idx="11904" formatCode="m/d/yyyy\ h:mm">
                  <c:v>40068.624999995358</c:v>
                </c:pt>
                <c:pt idx="11905" formatCode="m/d/yyyy\ h:mm">
                  <c:v>40068.666666662008</c:v>
                </c:pt>
                <c:pt idx="11906" formatCode="m/d/yyyy\ h:mm">
                  <c:v>40068.708333328701</c:v>
                </c:pt>
                <c:pt idx="11907" formatCode="m/d/yyyy\ h:mm">
                  <c:v>40068.749999995351</c:v>
                </c:pt>
                <c:pt idx="11908" formatCode="m/d/yyyy\ h:mm">
                  <c:v>40068.791666661986</c:v>
                </c:pt>
                <c:pt idx="11909" formatCode="m/d/yyyy\ h:mm">
                  <c:v>40068.833333328694</c:v>
                </c:pt>
                <c:pt idx="11910" formatCode="m/d/yyyy\ h:mm">
                  <c:v>40068.874999995343</c:v>
                </c:pt>
                <c:pt idx="11911" formatCode="m/d/yyyy\ h:mm">
                  <c:v>40068.916666662008</c:v>
                </c:pt>
                <c:pt idx="11912" formatCode="m/d/yyyy\ h:mm">
                  <c:v>40068.958333328701</c:v>
                </c:pt>
                <c:pt idx="11913" formatCode="m/d/yyyy\ h:mm">
                  <c:v>40068.999999995336</c:v>
                </c:pt>
                <c:pt idx="11914" formatCode="m/d/yyyy\ h:mm">
                  <c:v>40069.041666661979</c:v>
                </c:pt>
                <c:pt idx="11915" formatCode="m/d/yyyy\ h:mm">
                  <c:v>40069.083333328679</c:v>
                </c:pt>
                <c:pt idx="11916" formatCode="m/d/yyyy\ h:mm">
                  <c:v>40069.124999995329</c:v>
                </c:pt>
                <c:pt idx="11917" formatCode="m/d/yyyy\ h:mm">
                  <c:v>40069.166666661971</c:v>
                </c:pt>
                <c:pt idx="11918" formatCode="m/d/yyyy\ h:mm">
                  <c:v>40069.208333328672</c:v>
                </c:pt>
                <c:pt idx="11919" formatCode="m/d/yyyy\ h:mm">
                  <c:v>40069.249999995322</c:v>
                </c:pt>
                <c:pt idx="11920" formatCode="m/d/yyyy\ h:mm">
                  <c:v>40069.291666661957</c:v>
                </c:pt>
                <c:pt idx="11921" formatCode="m/d/yyyy\ h:mm">
                  <c:v>40069.333333328665</c:v>
                </c:pt>
                <c:pt idx="11922" formatCode="m/d/yyyy\ h:mm">
                  <c:v>40069.374999995329</c:v>
                </c:pt>
                <c:pt idx="11923" formatCode="m/d/yyyy\ h:mm">
                  <c:v>40069.416666661979</c:v>
                </c:pt>
                <c:pt idx="11924" formatCode="m/d/yyyy\ h:mm">
                  <c:v>40069.458333328665</c:v>
                </c:pt>
                <c:pt idx="11925" formatCode="m/d/yyyy\ h:mm">
                  <c:v>40069.499999995307</c:v>
                </c:pt>
                <c:pt idx="11926" formatCode="m/d/yyyy\ h:mm">
                  <c:v>40069.541666661957</c:v>
                </c:pt>
                <c:pt idx="11927" formatCode="m/d/yyyy\ h:mm">
                  <c:v>40069.583333328643</c:v>
                </c:pt>
                <c:pt idx="11928" formatCode="m/d/yyyy\ h:mm">
                  <c:v>40069.6249999953</c:v>
                </c:pt>
                <c:pt idx="11929" formatCode="m/d/yyyy\ h:mm">
                  <c:v>40069.666666661949</c:v>
                </c:pt>
                <c:pt idx="11930" formatCode="m/d/yyyy\ h:mm">
                  <c:v>40069.708333328643</c:v>
                </c:pt>
                <c:pt idx="11931" formatCode="m/d/yyyy\ h:mm">
                  <c:v>40069.749999995285</c:v>
                </c:pt>
                <c:pt idx="11932" formatCode="m/d/yyyy\ h:mm">
                  <c:v>40069.79166666192</c:v>
                </c:pt>
                <c:pt idx="11933" formatCode="m/d/yyyy\ h:mm">
                  <c:v>40069.833333328635</c:v>
                </c:pt>
                <c:pt idx="11934" formatCode="m/d/yyyy\ h:mm">
                  <c:v>40069.874999995292</c:v>
                </c:pt>
                <c:pt idx="11935" formatCode="m/d/yyyy\ h:mm">
                  <c:v>40069.916666661935</c:v>
                </c:pt>
                <c:pt idx="11936" formatCode="m/d/yyyy\ h:mm">
                  <c:v>40069.958333328643</c:v>
                </c:pt>
                <c:pt idx="11937" formatCode="m/d/yyyy\ h:mm">
                  <c:v>40069.999999995278</c:v>
                </c:pt>
                <c:pt idx="11938" formatCode="m/d/yyyy\ h:mm">
                  <c:v>40070.04166666192</c:v>
                </c:pt>
                <c:pt idx="11939" formatCode="m/d/yyyy\ h:mm">
                  <c:v>40070.083333328621</c:v>
                </c:pt>
                <c:pt idx="11940" formatCode="m/d/yyyy\ h:mm">
                  <c:v>40070.124999995271</c:v>
                </c:pt>
                <c:pt idx="11941" formatCode="m/d/yyyy\ h:mm">
                  <c:v>40070.16666666192</c:v>
                </c:pt>
                <c:pt idx="11942" formatCode="m/d/yyyy\ h:mm">
                  <c:v>40070.208333328614</c:v>
                </c:pt>
                <c:pt idx="11943" formatCode="m/d/yyyy\ h:mm">
                  <c:v>40070.249999995256</c:v>
                </c:pt>
                <c:pt idx="11944" formatCode="m/d/yyyy\ h:mm">
                  <c:v>40070.291666661891</c:v>
                </c:pt>
                <c:pt idx="11945" formatCode="m/d/yyyy\ h:mm">
                  <c:v>40070.333333328606</c:v>
                </c:pt>
                <c:pt idx="11946" formatCode="m/d/yyyy\ h:mm">
                  <c:v>40070.374999995263</c:v>
                </c:pt>
                <c:pt idx="11947" formatCode="m/d/yyyy\ h:mm">
                  <c:v>40070.41666666192</c:v>
                </c:pt>
                <c:pt idx="11948" formatCode="m/d/yyyy\ h:mm">
                  <c:v>40070.458333328621</c:v>
                </c:pt>
                <c:pt idx="11949" formatCode="m/d/yyyy\ h:mm">
                  <c:v>40070.499999995234</c:v>
                </c:pt>
                <c:pt idx="11950" formatCode="m/d/yyyy\ h:mm">
                  <c:v>40070.541666661884</c:v>
                </c:pt>
                <c:pt idx="11951" formatCode="m/d/yyyy\ h:mm">
                  <c:v>40070.583333328599</c:v>
                </c:pt>
                <c:pt idx="11952" formatCode="m/d/yyyy\ h:mm">
                  <c:v>40070.624999995234</c:v>
                </c:pt>
                <c:pt idx="11953" formatCode="m/d/yyyy\ h:mm">
                  <c:v>40070.666666661884</c:v>
                </c:pt>
                <c:pt idx="11954" formatCode="m/d/yyyy\ h:mm">
                  <c:v>40070.708333328599</c:v>
                </c:pt>
                <c:pt idx="11955" formatCode="m/d/yyyy\ h:mm">
                  <c:v>40070.749999995234</c:v>
                </c:pt>
                <c:pt idx="11956" formatCode="m/d/yyyy\ h:mm">
                  <c:v>40070.791666661862</c:v>
                </c:pt>
                <c:pt idx="11957" formatCode="m/d/yyyy\ h:mm">
                  <c:v>40070.833333328585</c:v>
                </c:pt>
                <c:pt idx="11958" formatCode="m/d/yyyy\ h:mm">
                  <c:v>40070.874999995242</c:v>
                </c:pt>
                <c:pt idx="11959" formatCode="m/d/yyyy\ h:mm">
                  <c:v>40070.916666661884</c:v>
                </c:pt>
                <c:pt idx="11960" formatCode="m/d/yyyy\ h:mm">
                  <c:v>40070.958333328599</c:v>
                </c:pt>
                <c:pt idx="11961" formatCode="m/d/yyyy\ h:mm">
                  <c:v>40070.99999999522</c:v>
                </c:pt>
                <c:pt idx="11962" formatCode="m/d/yyyy\ h:mm">
                  <c:v>40071.041666661869</c:v>
                </c:pt>
                <c:pt idx="11963" formatCode="m/d/yyyy\ h:mm">
                  <c:v>40071.08333332857</c:v>
                </c:pt>
                <c:pt idx="11964" formatCode="m/d/yyyy\ h:mm">
                  <c:v>40071.124999995205</c:v>
                </c:pt>
                <c:pt idx="11965" formatCode="m/d/yyyy\ h:mm">
                  <c:v>40071.166666661855</c:v>
                </c:pt>
                <c:pt idx="11966" formatCode="m/d/yyyy\ h:mm">
                  <c:v>40071.208333328555</c:v>
                </c:pt>
                <c:pt idx="11967" formatCode="m/d/yyyy\ h:mm">
                  <c:v>40071.249999995205</c:v>
                </c:pt>
                <c:pt idx="11968" formatCode="m/d/yyyy\ h:mm">
                  <c:v>40071.291666661826</c:v>
                </c:pt>
                <c:pt idx="11969" formatCode="m/d/yyyy\ h:mm">
                  <c:v>40071.333333328555</c:v>
                </c:pt>
                <c:pt idx="11970" formatCode="m/d/yyyy\ h:mm">
                  <c:v>40071.374999995212</c:v>
                </c:pt>
                <c:pt idx="11971" formatCode="m/d/yyyy\ h:mm">
                  <c:v>40071.416666661855</c:v>
                </c:pt>
                <c:pt idx="11972" formatCode="m/d/yyyy\ h:mm">
                  <c:v>40071.458333328563</c:v>
                </c:pt>
                <c:pt idx="11973" formatCode="m/d/yyyy\ h:mm">
                  <c:v>40071.499999995191</c:v>
                </c:pt>
                <c:pt idx="11974" formatCode="m/d/yyyy\ h:mm">
                  <c:v>40071.541666661833</c:v>
                </c:pt>
                <c:pt idx="11975" formatCode="m/d/yyyy\ h:mm">
                  <c:v>40071.583333328541</c:v>
                </c:pt>
                <c:pt idx="11976" formatCode="m/d/yyyy\ h:mm">
                  <c:v>40071.624999995183</c:v>
                </c:pt>
                <c:pt idx="11977" formatCode="m/d/yyyy\ h:mm">
                  <c:v>40071.666666661818</c:v>
                </c:pt>
                <c:pt idx="11978" formatCode="m/d/yyyy\ h:mm">
                  <c:v>40071.708333328526</c:v>
                </c:pt>
                <c:pt idx="11979" formatCode="m/d/yyyy\ h:mm">
                  <c:v>40071.749999995183</c:v>
                </c:pt>
                <c:pt idx="11980" formatCode="m/d/yyyy\ h:mm">
                  <c:v>40071.791666661797</c:v>
                </c:pt>
                <c:pt idx="11981" formatCode="m/d/yyyy\ h:mm">
                  <c:v>40071.833333328526</c:v>
                </c:pt>
                <c:pt idx="11982" formatCode="m/d/yyyy\ h:mm">
                  <c:v>40071.874999995191</c:v>
                </c:pt>
                <c:pt idx="11983" formatCode="m/d/yyyy\ h:mm">
                  <c:v>40071.916666661826</c:v>
                </c:pt>
                <c:pt idx="11984" formatCode="m/d/yyyy\ h:mm">
                  <c:v>40071.958333328526</c:v>
                </c:pt>
                <c:pt idx="11985" formatCode="m/d/yyyy\ h:mm">
                  <c:v>40071.999999995161</c:v>
                </c:pt>
                <c:pt idx="11986" formatCode="m/d/yyyy\ h:mm">
                  <c:v>40072.041666661804</c:v>
                </c:pt>
                <c:pt idx="11987" formatCode="m/d/yyyy\ h:mm">
                  <c:v>40072.083333328505</c:v>
                </c:pt>
                <c:pt idx="11988" formatCode="m/d/yyyy\ h:mm">
                  <c:v>40072.124999995161</c:v>
                </c:pt>
                <c:pt idx="11989" formatCode="m/d/yyyy\ h:mm">
                  <c:v>40072.166666661797</c:v>
                </c:pt>
                <c:pt idx="11990" formatCode="m/d/yyyy\ h:mm">
                  <c:v>40072.208333328497</c:v>
                </c:pt>
                <c:pt idx="11991" formatCode="m/d/yyyy\ h:mm">
                  <c:v>40072.249999995147</c:v>
                </c:pt>
                <c:pt idx="11992" formatCode="m/d/yyyy\ h:mm">
                  <c:v>40072.291666661768</c:v>
                </c:pt>
                <c:pt idx="11993" formatCode="m/d/yyyy\ h:mm">
                  <c:v>40072.333333328497</c:v>
                </c:pt>
                <c:pt idx="11994" formatCode="m/d/yyyy\ h:mm">
                  <c:v>40072.374999995154</c:v>
                </c:pt>
                <c:pt idx="11995" formatCode="m/d/yyyy\ h:mm">
                  <c:v>40072.416666661804</c:v>
                </c:pt>
                <c:pt idx="11996" formatCode="m/d/yyyy\ h:mm">
                  <c:v>40072.458333328497</c:v>
                </c:pt>
                <c:pt idx="11997" formatCode="m/d/yyyy\ h:mm">
                  <c:v>40072.499999995132</c:v>
                </c:pt>
                <c:pt idx="11998" formatCode="m/d/yyyy\ h:mm">
                  <c:v>40072.541666661768</c:v>
                </c:pt>
                <c:pt idx="11999" formatCode="m/d/yyyy\ h:mm">
                  <c:v>40072.583333328475</c:v>
                </c:pt>
                <c:pt idx="12000" formatCode="m/d/yyyy\ h:mm">
                  <c:v>40072.624999995132</c:v>
                </c:pt>
                <c:pt idx="12001" formatCode="m/d/yyyy\ h:mm">
                  <c:v>40072.666666661768</c:v>
                </c:pt>
                <c:pt idx="12002" formatCode="m/d/yyyy\ h:mm">
                  <c:v>40072.708333328475</c:v>
                </c:pt>
                <c:pt idx="12003" formatCode="m/d/yyyy\ h:mm">
                  <c:v>40072.749999995118</c:v>
                </c:pt>
                <c:pt idx="12004" formatCode="m/d/yyyy\ h:mm">
                  <c:v>40072.791666661738</c:v>
                </c:pt>
                <c:pt idx="12005" formatCode="m/d/yyyy\ h:mm">
                  <c:v>40072.833333328468</c:v>
                </c:pt>
                <c:pt idx="12006" formatCode="m/d/yyyy\ h:mm">
                  <c:v>40072.874999995125</c:v>
                </c:pt>
                <c:pt idx="12007" formatCode="m/d/yyyy\ h:mm">
                  <c:v>40072.916666661775</c:v>
                </c:pt>
                <c:pt idx="12008" formatCode="m/d/yyyy\ h:mm">
                  <c:v>40072.958333328475</c:v>
                </c:pt>
                <c:pt idx="12009" formatCode="m/d/yyyy\ h:mm">
                  <c:v>40072.999999995103</c:v>
                </c:pt>
                <c:pt idx="12010" formatCode="m/d/yyyy\ h:mm">
                  <c:v>40073.041666661738</c:v>
                </c:pt>
                <c:pt idx="12011" formatCode="m/d/yyyy\ h:mm">
                  <c:v>40073.083333328446</c:v>
                </c:pt>
                <c:pt idx="12012" formatCode="m/d/yyyy\ h:mm">
                  <c:v>40073.124999995096</c:v>
                </c:pt>
                <c:pt idx="12013" formatCode="m/d/yyyy\ h:mm">
                  <c:v>40073.166666661731</c:v>
                </c:pt>
                <c:pt idx="12014" formatCode="m/d/yyyy\ h:mm">
                  <c:v>40073.208333328446</c:v>
                </c:pt>
                <c:pt idx="12015" formatCode="m/d/yyyy\ h:mm">
                  <c:v>40073.249999995089</c:v>
                </c:pt>
                <c:pt idx="12016" formatCode="m/d/yyyy\ h:mm">
                  <c:v>40073.291666661709</c:v>
                </c:pt>
                <c:pt idx="12017" formatCode="m/d/yyyy\ h:mm">
                  <c:v>40073.333333328439</c:v>
                </c:pt>
                <c:pt idx="12018" formatCode="m/d/yyyy\ h:mm">
                  <c:v>40073.374999995096</c:v>
                </c:pt>
                <c:pt idx="12019" formatCode="m/d/yyyy\ h:mm">
                  <c:v>40073.416666661731</c:v>
                </c:pt>
                <c:pt idx="12020" formatCode="m/d/yyyy\ h:mm">
                  <c:v>40073.458333328446</c:v>
                </c:pt>
                <c:pt idx="12021" formatCode="m/d/yyyy\ h:mm">
                  <c:v>40073.499999995081</c:v>
                </c:pt>
                <c:pt idx="12022" formatCode="m/d/yyyy\ h:mm">
                  <c:v>40073.541666661717</c:v>
                </c:pt>
                <c:pt idx="12023" formatCode="m/d/yyyy\ h:mm">
                  <c:v>40073.583333328417</c:v>
                </c:pt>
                <c:pt idx="12024" formatCode="m/d/yyyy\ h:mm">
                  <c:v>40073.624999995067</c:v>
                </c:pt>
                <c:pt idx="12025" formatCode="m/d/yyyy\ h:mm">
                  <c:v>40073.666666661702</c:v>
                </c:pt>
                <c:pt idx="12026" formatCode="m/d/yyyy\ h:mm">
                  <c:v>40073.70833332841</c:v>
                </c:pt>
                <c:pt idx="12027" formatCode="m/d/yyyy\ h:mm">
                  <c:v>40073.74999999506</c:v>
                </c:pt>
                <c:pt idx="12028" formatCode="m/d/yyyy\ h:mm">
                  <c:v>40073.791666661687</c:v>
                </c:pt>
                <c:pt idx="12029" formatCode="m/d/yyyy\ h:mm">
                  <c:v>40073.833333328403</c:v>
                </c:pt>
                <c:pt idx="12030" formatCode="m/d/yyyy\ h:mm">
                  <c:v>40073.874999995067</c:v>
                </c:pt>
                <c:pt idx="12031" formatCode="m/d/yyyy\ h:mm">
                  <c:v>40073.916666661702</c:v>
                </c:pt>
                <c:pt idx="12032" formatCode="m/d/yyyy\ h:mm">
                  <c:v>40073.95833332841</c:v>
                </c:pt>
                <c:pt idx="12033" formatCode="m/d/yyyy\ h:mm">
                  <c:v>40073.999999995045</c:v>
                </c:pt>
                <c:pt idx="12034" formatCode="m/d/yyyy\ h:mm">
                  <c:v>40074.04166666168</c:v>
                </c:pt>
                <c:pt idx="12035" formatCode="m/d/yyyy\ h:mm">
                  <c:v>40074.083333328395</c:v>
                </c:pt>
                <c:pt idx="12036" formatCode="m/d/yyyy\ h:mm">
                  <c:v>40074.124999995038</c:v>
                </c:pt>
                <c:pt idx="12037" formatCode="m/d/yyyy\ h:mm">
                  <c:v>40074.166666661673</c:v>
                </c:pt>
                <c:pt idx="12038" formatCode="m/d/yyyy\ h:mm">
                  <c:v>40074.208333328388</c:v>
                </c:pt>
                <c:pt idx="12039" formatCode="m/d/yyyy\ h:mm">
                  <c:v>40074.249999995031</c:v>
                </c:pt>
                <c:pt idx="12040" formatCode="m/d/yyyy\ h:mm">
                  <c:v>40074.291666661651</c:v>
                </c:pt>
                <c:pt idx="12041" formatCode="m/d/yyyy\ h:mm">
                  <c:v>40074.333333328374</c:v>
                </c:pt>
                <c:pt idx="12042" formatCode="m/d/yyyy\ h:mm">
                  <c:v>40074.374999995038</c:v>
                </c:pt>
                <c:pt idx="12043" formatCode="m/d/yyyy\ h:mm">
                  <c:v>40074.416666661673</c:v>
                </c:pt>
                <c:pt idx="12044" formatCode="m/d/yyyy\ h:mm">
                  <c:v>40074.458333328381</c:v>
                </c:pt>
                <c:pt idx="12045" formatCode="m/d/yyyy\ h:mm">
                  <c:v>40074.499999995016</c:v>
                </c:pt>
                <c:pt idx="12046" formatCode="m/d/yyyy\ h:mm">
                  <c:v>40074.541666661651</c:v>
                </c:pt>
                <c:pt idx="12047" formatCode="m/d/yyyy\ h:mm">
                  <c:v>40074.583333328359</c:v>
                </c:pt>
                <c:pt idx="12048" formatCode="m/d/yyyy\ h:mm">
                  <c:v>40074.624999995009</c:v>
                </c:pt>
                <c:pt idx="12049" formatCode="m/d/yyyy\ h:mm">
                  <c:v>40074.666666661644</c:v>
                </c:pt>
                <c:pt idx="12050" formatCode="m/d/yyyy\ h:mm">
                  <c:v>40074.708333328352</c:v>
                </c:pt>
                <c:pt idx="12051" formatCode="m/d/yyyy\ h:mm">
                  <c:v>40074.749999995001</c:v>
                </c:pt>
                <c:pt idx="12052" formatCode="m/d/yyyy\ h:mm">
                  <c:v>40074.791666661622</c:v>
                </c:pt>
                <c:pt idx="12053" formatCode="m/d/yyyy\ h:mm">
                  <c:v>40074.833333328344</c:v>
                </c:pt>
                <c:pt idx="12054" formatCode="m/d/yyyy\ h:mm">
                  <c:v>40074.874999995016</c:v>
                </c:pt>
                <c:pt idx="12055" formatCode="m/d/yyyy\ h:mm">
                  <c:v>40074.916666661644</c:v>
                </c:pt>
                <c:pt idx="12056" formatCode="m/d/yyyy\ h:mm">
                  <c:v>40074.958333328352</c:v>
                </c:pt>
                <c:pt idx="12057" formatCode="m/d/yyyy\ h:mm">
                  <c:v>40074.999999995001</c:v>
                </c:pt>
                <c:pt idx="12058" formatCode="m/d/yyyy\ h:mm">
                  <c:v>40075.041666661622</c:v>
                </c:pt>
                <c:pt idx="12059" formatCode="m/d/yyyy\ h:mm">
                  <c:v>40075.08333332833</c:v>
                </c:pt>
                <c:pt idx="12060" formatCode="m/d/yyyy\ h:mm">
                  <c:v>40075.124999994994</c:v>
                </c:pt>
                <c:pt idx="12061" formatCode="m/d/yyyy\ h:mm">
                  <c:v>40075.166666661615</c:v>
                </c:pt>
                <c:pt idx="12062" formatCode="m/d/yyyy\ h:mm">
                  <c:v>40075.208333328323</c:v>
                </c:pt>
                <c:pt idx="12063" formatCode="m/d/yyyy\ h:mm">
                  <c:v>40075.249999994987</c:v>
                </c:pt>
                <c:pt idx="12064" formatCode="m/d/yyyy\ h:mm">
                  <c:v>40075.291666661593</c:v>
                </c:pt>
                <c:pt idx="12065" formatCode="m/d/yyyy\ h:mm">
                  <c:v>40075.333333328315</c:v>
                </c:pt>
                <c:pt idx="12066" formatCode="m/d/yyyy\ h:mm">
                  <c:v>40075.374999994994</c:v>
                </c:pt>
                <c:pt idx="12067" formatCode="m/d/yyyy\ h:mm">
                  <c:v>40075.416666661615</c:v>
                </c:pt>
                <c:pt idx="12068" formatCode="m/d/yyyy\ h:mm">
                  <c:v>40075.458333328323</c:v>
                </c:pt>
                <c:pt idx="12069" formatCode="m/d/yyyy\ h:mm">
                  <c:v>40075.499999994972</c:v>
                </c:pt>
                <c:pt idx="12070" formatCode="m/d/yyyy\ h:mm">
                  <c:v>40075.541666661593</c:v>
                </c:pt>
                <c:pt idx="12071" formatCode="m/d/yyyy\ h:mm">
                  <c:v>40075.583333328301</c:v>
                </c:pt>
                <c:pt idx="12072" formatCode="m/d/yyyy\ h:mm">
                  <c:v>40075.624999994965</c:v>
                </c:pt>
                <c:pt idx="12073" formatCode="m/d/yyyy\ h:mm">
                  <c:v>40075.666666661586</c:v>
                </c:pt>
                <c:pt idx="12074" formatCode="m/d/yyyy\ h:mm">
                  <c:v>40075.708333328294</c:v>
                </c:pt>
                <c:pt idx="12075" formatCode="m/d/yyyy\ h:mm">
                  <c:v>40075.749999994943</c:v>
                </c:pt>
                <c:pt idx="12076" formatCode="m/d/yyyy\ h:mm">
                  <c:v>40075.791666661571</c:v>
                </c:pt>
                <c:pt idx="12077" formatCode="m/d/yyyy\ h:mm">
                  <c:v>40075.833333328286</c:v>
                </c:pt>
                <c:pt idx="12078" formatCode="m/d/yyyy\ h:mm">
                  <c:v>40075.874999994965</c:v>
                </c:pt>
                <c:pt idx="12079" formatCode="m/d/yyyy\ h:mm">
                  <c:v>40075.916666661586</c:v>
                </c:pt>
                <c:pt idx="12080" formatCode="m/d/yyyy\ h:mm">
                  <c:v>40075.958333328294</c:v>
                </c:pt>
                <c:pt idx="12081" formatCode="m/d/yyyy\ h:mm">
                  <c:v>40075.999999994943</c:v>
                </c:pt>
                <c:pt idx="12082" formatCode="m/d/yyyy\ h:mm">
                  <c:v>40076.041666661571</c:v>
                </c:pt>
                <c:pt idx="12083" formatCode="m/d/yyyy\ h:mm">
                  <c:v>40076.083333328272</c:v>
                </c:pt>
                <c:pt idx="12084" formatCode="m/d/yyyy\ h:mm">
                  <c:v>40076.124999994936</c:v>
                </c:pt>
                <c:pt idx="12085" formatCode="m/d/yyyy\ h:mm">
                  <c:v>40076.166666661571</c:v>
                </c:pt>
                <c:pt idx="12086" formatCode="m/d/yyyy\ h:mm">
                  <c:v>40076.208333328264</c:v>
                </c:pt>
                <c:pt idx="12087" formatCode="m/d/yyyy\ h:mm">
                  <c:v>40076.249999994929</c:v>
                </c:pt>
                <c:pt idx="12088" formatCode="m/d/yyyy\ h:mm">
                  <c:v>40076.291666661549</c:v>
                </c:pt>
                <c:pt idx="12089" formatCode="m/d/yyyy\ h:mm">
                  <c:v>40076.333333328243</c:v>
                </c:pt>
                <c:pt idx="12090" formatCode="m/d/yyyy\ h:mm">
                  <c:v>40076.374999994936</c:v>
                </c:pt>
                <c:pt idx="12091" formatCode="m/d/yyyy\ h:mm">
                  <c:v>40076.416666661571</c:v>
                </c:pt>
                <c:pt idx="12092" formatCode="m/d/yyyy\ h:mm">
                  <c:v>40076.458333328264</c:v>
                </c:pt>
                <c:pt idx="12093" formatCode="m/d/yyyy\ h:mm">
                  <c:v>40076.499999994914</c:v>
                </c:pt>
                <c:pt idx="12094" formatCode="m/d/yyyy\ h:mm">
                  <c:v>40076.541666661549</c:v>
                </c:pt>
                <c:pt idx="12095" formatCode="m/d/yyyy\ h:mm">
                  <c:v>40076.583333328243</c:v>
                </c:pt>
                <c:pt idx="12096" formatCode="m/d/yyyy\ h:mm">
                  <c:v>40076.624999994892</c:v>
                </c:pt>
                <c:pt idx="12097" formatCode="m/d/yyyy\ h:mm">
                  <c:v>40076.666666661535</c:v>
                </c:pt>
                <c:pt idx="12098" formatCode="m/d/yyyy\ h:mm">
                  <c:v>40076.708333328235</c:v>
                </c:pt>
                <c:pt idx="12099" formatCode="m/d/yyyy\ h:mm">
                  <c:v>40076.749999994892</c:v>
                </c:pt>
                <c:pt idx="12100" formatCode="m/d/yyyy\ h:mm">
                  <c:v>40076.791666661513</c:v>
                </c:pt>
                <c:pt idx="12101" formatCode="m/d/yyyy\ h:mm">
                  <c:v>40076.833333328213</c:v>
                </c:pt>
                <c:pt idx="12102" formatCode="m/d/yyyy\ h:mm">
                  <c:v>40076.8749999949</c:v>
                </c:pt>
                <c:pt idx="12103" formatCode="m/d/yyyy\ h:mm">
                  <c:v>40076.916666661535</c:v>
                </c:pt>
                <c:pt idx="12104" formatCode="m/d/yyyy\ h:mm">
                  <c:v>40076.958333328235</c:v>
                </c:pt>
                <c:pt idx="12105" formatCode="m/d/yyyy\ h:mm">
                  <c:v>40076.999999994885</c:v>
                </c:pt>
                <c:pt idx="12106" formatCode="m/d/yyyy\ h:mm">
                  <c:v>40077.04166666152</c:v>
                </c:pt>
                <c:pt idx="12107" formatCode="m/d/yyyy\ h:mm">
                  <c:v>40077.083333328213</c:v>
                </c:pt>
                <c:pt idx="12108" formatCode="m/d/yyyy\ h:mm">
                  <c:v>40077.124999994863</c:v>
                </c:pt>
                <c:pt idx="12109" formatCode="m/d/yyyy\ h:mm">
                  <c:v>40077.166666661513</c:v>
                </c:pt>
                <c:pt idx="12110" formatCode="m/d/yyyy\ h:mm">
                  <c:v>40077.208333328206</c:v>
                </c:pt>
                <c:pt idx="12111" formatCode="m/d/yyyy\ h:mm">
                  <c:v>40077.249999994863</c:v>
                </c:pt>
                <c:pt idx="12112" formatCode="m/d/yyyy\ h:mm">
                  <c:v>40077.291666661491</c:v>
                </c:pt>
                <c:pt idx="12113" formatCode="m/d/yyyy\ h:mm">
                  <c:v>40077.333333328206</c:v>
                </c:pt>
                <c:pt idx="12114" formatCode="m/d/yyyy\ h:mm">
                  <c:v>40077.37499999487</c:v>
                </c:pt>
                <c:pt idx="12115" formatCode="m/d/yyyy\ h:mm">
                  <c:v>40077.416666661506</c:v>
                </c:pt>
                <c:pt idx="12116" formatCode="m/d/yyyy\ h:mm">
                  <c:v>40077.458333328213</c:v>
                </c:pt>
                <c:pt idx="12117" formatCode="m/d/yyyy\ h:mm">
                  <c:v>40077.499999994841</c:v>
                </c:pt>
                <c:pt idx="12118" formatCode="m/d/yyyy\ h:mm">
                  <c:v>40077.541666661484</c:v>
                </c:pt>
                <c:pt idx="12119" formatCode="m/d/yyyy\ h:mm">
                  <c:v>40077.583333328199</c:v>
                </c:pt>
                <c:pt idx="12120" formatCode="m/d/yyyy\ h:mm">
                  <c:v>40077.624999994841</c:v>
                </c:pt>
                <c:pt idx="12121" formatCode="m/d/yyyy\ h:mm">
                  <c:v>40077.666666661476</c:v>
                </c:pt>
                <c:pt idx="12122" formatCode="m/d/yyyy\ h:mm">
                  <c:v>40077.708333328184</c:v>
                </c:pt>
                <c:pt idx="12123" formatCode="m/d/yyyy\ h:mm">
                  <c:v>40077.749999994841</c:v>
                </c:pt>
                <c:pt idx="12124" formatCode="m/d/yyyy\ h:mm">
                  <c:v>40077.791666661447</c:v>
                </c:pt>
                <c:pt idx="12125" formatCode="m/d/yyyy\ h:mm">
                  <c:v>40077.833333328184</c:v>
                </c:pt>
                <c:pt idx="12126" formatCode="m/d/yyyy\ h:mm">
                  <c:v>40077.874999994849</c:v>
                </c:pt>
                <c:pt idx="12127" formatCode="m/d/yyyy\ h:mm">
                  <c:v>40077.916666661484</c:v>
                </c:pt>
                <c:pt idx="12128" formatCode="m/d/yyyy\ h:mm">
                  <c:v>40077.958333328177</c:v>
                </c:pt>
                <c:pt idx="12129" formatCode="m/d/yyyy\ h:mm">
                  <c:v>40077.999999994812</c:v>
                </c:pt>
                <c:pt idx="12130" formatCode="m/d/yyyy\ h:mm">
                  <c:v>40078.041666661455</c:v>
                </c:pt>
                <c:pt idx="12131" formatCode="m/d/yyyy\ h:mm">
                  <c:v>40078.083333328155</c:v>
                </c:pt>
                <c:pt idx="12132" formatCode="m/d/yyyy\ h:mm">
                  <c:v>40078.124999994812</c:v>
                </c:pt>
                <c:pt idx="12133" formatCode="m/d/yyyy\ h:mm">
                  <c:v>40078.166666661447</c:v>
                </c:pt>
                <c:pt idx="12134" formatCode="m/d/yyyy\ h:mm">
                  <c:v>40078.208333328148</c:v>
                </c:pt>
                <c:pt idx="12135" formatCode="m/d/yyyy\ h:mm">
                  <c:v>40078.249999994798</c:v>
                </c:pt>
                <c:pt idx="12136" formatCode="m/d/yyyy\ h:mm">
                  <c:v>40078.291666661418</c:v>
                </c:pt>
                <c:pt idx="12137" formatCode="m/d/yyyy\ h:mm">
                  <c:v>40078.333333328148</c:v>
                </c:pt>
                <c:pt idx="12138" formatCode="m/d/yyyy\ h:mm">
                  <c:v>40078.374999994805</c:v>
                </c:pt>
                <c:pt idx="12139" formatCode="m/d/yyyy\ h:mm">
                  <c:v>40078.416666661455</c:v>
                </c:pt>
                <c:pt idx="12140" formatCode="m/d/yyyy\ h:mm">
                  <c:v>40078.458333328148</c:v>
                </c:pt>
                <c:pt idx="12141" formatCode="m/d/yyyy\ h:mm">
                  <c:v>40078.499999994783</c:v>
                </c:pt>
                <c:pt idx="12142" formatCode="m/d/yyyy\ h:mm">
                  <c:v>40078.541666661418</c:v>
                </c:pt>
                <c:pt idx="12143" formatCode="m/d/yyyy\ h:mm">
                  <c:v>40078.583333328126</c:v>
                </c:pt>
                <c:pt idx="12144" formatCode="m/d/yyyy\ h:mm">
                  <c:v>40078.624999994783</c:v>
                </c:pt>
                <c:pt idx="12145" formatCode="m/d/yyyy\ h:mm">
                  <c:v>40078.666666661418</c:v>
                </c:pt>
                <c:pt idx="12146" formatCode="m/d/yyyy\ h:mm">
                  <c:v>40078.708333328126</c:v>
                </c:pt>
                <c:pt idx="12147" formatCode="m/d/yyyy\ h:mm">
                  <c:v>40078.749999994769</c:v>
                </c:pt>
                <c:pt idx="12148" formatCode="m/d/yyyy\ h:mm">
                  <c:v>40078.791666661389</c:v>
                </c:pt>
                <c:pt idx="12149" formatCode="m/d/yyyy\ h:mm">
                  <c:v>40078.833333328119</c:v>
                </c:pt>
                <c:pt idx="12150" formatCode="m/d/yyyy\ h:mm">
                  <c:v>40078.874999994776</c:v>
                </c:pt>
                <c:pt idx="12151" formatCode="m/d/yyyy\ h:mm">
                  <c:v>40078.916666661426</c:v>
                </c:pt>
                <c:pt idx="12152" formatCode="m/d/yyyy\ h:mm">
                  <c:v>40078.958333328126</c:v>
                </c:pt>
                <c:pt idx="12153" formatCode="m/d/yyyy\ h:mm">
                  <c:v>40078.999999994761</c:v>
                </c:pt>
                <c:pt idx="12154" formatCode="m/d/yyyy\ h:mm">
                  <c:v>40079.041666661396</c:v>
                </c:pt>
                <c:pt idx="12155" formatCode="m/d/yyyy\ h:mm">
                  <c:v>40079.083333328097</c:v>
                </c:pt>
                <c:pt idx="12156" formatCode="m/d/yyyy\ h:mm">
                  <c:v>40079.124999994747</c:v>
                </c:pt>
                <c:pt idx="12157" formatCode="m/d/yyyy\ h:mm">
                  <c:v>40079.166666661382</c:v>
                </c:pt>
                <c:pt idx="12158" formatCode="m/d/yyyy\ h:mm">
                  <c:v>40079.208333328097</c:v>
                </c:pt>
                <c:pt idx="12159" formatCode="m/d/yyyy\ h:mm">
                  <c:v>40079.249999994739</c:v>
                </c:pt>
                <c:pt idx="12160" formatCode="m/d/yyyy\ h:mm">
                  <c:v>40079.291666661367</c:v>
                </c:pt>
                <c:pt idx="12161" formatCode="m/d/yyyy\ h:mm">
                  <c:v>40079.33333332809</c:v>
                </c:pt>
                <c:pt idx="12162" formatCode="m/d/yyyy\ h:mm">
                  <c:v>40079.374999994747</c:v>
                </c:pt>
                <c:pt idx="12163" formatCode="m/d/yyyy\ h:mm">
                  <c:v>40079.416666661382</c:v>
                </c:pt>
                <c:pt idx="12164" formatCode="m/d/yyyy\ h:mm">
                  <c:v>40079.458333328097</c:v>
                </c:pt>
                <c:pt idx="12165" formatCode="m/d/yyyy\ h:mm">
                  <c:v>40079.499999994732</c:v>
                </c:pt>
                <c:pt idx="12166" formatCode="m/d/yyyy\ h:mm">
                  <c:v>40079.541666661367</c:v>
                </c:pt>
                <c:pt idx="12167" formatCode="m/d/yyyy\ h:mm">
                  <c:v>40079.583333328068</c:v>
                </c:pt>
                <c:pt idx="12168" formatCode="m/d/yyyy\ h:mm">
                  <c:v>40079.624999994718</c:v>
                </c:pt>
                <c:pt idx="12169" formatCode="m/d/yyyy\ h:mm">
                  <c:v>40079.666666661353</c:v>
                </c:pt>
                <c:pt idx="12170" formatCode="m/d/yyyy\ h:mm">
                  <c:v>40079.708333328061</c:v>
                </c:pt>
                <c:pt idx="12171" formatCode="m/d/yyyy\ h:mm">
                  <c:v>40079.74999999471</c:v>
                </c:pt>
                <c:pt idx="12172" formatCode="m/d/yyyy\ h:mm">
                  <c:v>40079.791666661338</c:v>
                </c:pt>
                <c:pt idx="12173" formatCode="m/d/yyyy\ h:mm">
                  <c:v>40079.833333328053</c:v>
                </c:pt>
                <c:pt idx="12174" formatCode="m/d/yyyy\ h:mm">
                  <c:v>40079.874999994718</c:v>
                </c:pt>
                <c:pt idx="12175" formatCode="m/d/yyyy\ h:mm">
                  <c:v>40079.916666661353</c:v>
                </c:pt>
                <c:pt idx="12176" formatCode="m/d/yyyy\ h:mm">
                  <c:v>40079.958333328061</c:v>
                </c:pt>
                <c:pt idx="12177" formatCode="m/d/yyyy\ h:mm">
                  <c:v>40079.999999994696</c:v>
                </c:pt>
                <c:pt idx="12178" formatCode="m/d/yyyy\ h:mm">
                  <c:v>40080.041666661331</c:v>
                </c:pt>
                <c:pt idx="12179" formatCode="m/d/yyyy\ h:mm">
                  <c:v>40080.083333328046</c:v>
                </c:pt>
                <c:pt idx="12180" formatCode="m/d/yyyy\ h:mm">
                  <c:v>40080.124999994689</c:v>
                </c:pt>
                <c:pt idx="12181" formatCode="m/d/yyyy\ h:mm">
                  <c:v>40080.166666661324</c:v>
                </c:pt>
                <c:pt idx="12182" formatCode="m/d/yyyy\ h:mm">
                  <c:v>40080.208333328039</c:v>
                </c:pt>
                <c:pt idx="12183" formatCode="m/d/yyyy\ h:mm">
                  <c:v>40080.249999994681</c:v>
                </c:pt>
                <c:pt idx="12184" formatCode="m/d/yyyy\ h:mm">
                  <c:v>40080.291666661309</c:v>
                </c:pt>
                <c:pt idx="12185" formatCode="m/d/yyyy\ h:mm">
                  <c:v>40080.333333328024</c:v>
                </c:pt>
                <c:pt idx="12186" formatCode="m/d/yyyy\ h:mm">
                  <c:v>40080.374999994696</c:v>
                </c:pt>
                <c:pt idx="12187" formatCode="m/d/yyyy\ h:mm">
                  <c:v>40080.416666661324</c:v>
                </c:pt>
                <c:pt idx="12188" formatCode="m/d/yyyy\ h:mm">
                  <c:v>40080.458333328032</c:v>
                </c:pt>
                <c:pt idx="12189" formatCode="m/d/yyyy\ h:mm">
                  <c:v>40080.499999994667</c:v>
                </c:pt>
                <c:pt idx="12190" formatCode="m/d/yyyy\ h:mm">
                  <c:v>40080.541666661302</c:v>
                </c:pt>
                <c:pt idx="12191" formatCode="m/d/yyyy\ h:mm">
                  <c:v>40080.58333332801</c:v>
                </c:pt>
                <c:pt idx="12192" formatCode="m/d/yyyy\ h:mm">
                  <c:v>40080.624999994659</c:v>
                </c:pt>
                <c:pt idx="12193" formatCode="m/d/yyyy\ h:mm">
                  <c:v>40080.666666661302</c:v>
                </c:pt>
                <c:pt idx="12194" formatCode="m/d/yyyy\ h:mm">
                  <c:v>40080.708333328002</c:v>
                </c:pt>
                <c:pt idx="12195" formatCode="m/d/yyyy\ h:mm">
                  <c:v>40080.749999994652</c:v>
                </c:pt>
                <c:pt idx="12196" formatCode="m/d/yyyy\ h:mm">
                  <c:v>40080.791666661273</c:v>
                </c:pt>
                <c:pt idx="12197" formatCode="m/d/yyyy\ h:mm">
                  <c:v>40080.833333327995</c:v>
                </c:pt>
                <c:pt idx="12198" formatCode="m/d/yyyy\ h:mm">
                  <c:v>40080.874999994659</c:v>
                </c:pt>
                <c:pt idx="12199" formatCode="m/d/yyyy\ h:mm">
                  <c:v>40080.916666661295</c:v>
                </c:pt>
                <c:pt idx="12200" formatCode="m/d/yyyy\ h:mm">
                  <c:v>40080.958333328002</c:v>
                </c:pt>
                <c:pt idx="12201" formatCode="m/d/yyyy\ h:mm">
                  <c:v>40080.999999994638</c:v>
                </c:pt>
                <c:pt idx="12202" formatCode="m/d/yyyy\ h:mm">
                  <c:v>40081.041666661273</c:v>
                </c:pt>
                <c:pt idx="12203" formatCode="m/d/yyyy\ h:mm">
                  <c:v>40081.083333327981</c:v>
                </c:pt>
                <c:pt idx="12204" formatCode="m/d/yyyy\ h:mm">
                  <c:v>40081.12499999463</c:v>
                </c:pt>
                <c:pt idx="12205" formatCode="m/d/yyyy\ h:mm">
                  <c:v>40081.166666661265</c:v>
                </c:pt>
                <c:pt idx="12206" formatCode="m/d/yyyy\ h:mm">
                  <c:v>40081.208333327973</c:v>
                </c:pt>
                <c:pt idx="12207" formatCode="m/d/yyyy\ h:mm">
                  <c:v>40081.249999994623</c:v>
                </c:pt>
                <c:pt idx="12208" formatCode="m/d/yyyy\ h:mm">
                  <c:v>40081.291666661244</c:v>
                </c:pt>
                <c:pt idx="12209" formatCode="m/d/yyyy\ h:mm">
                  <c:v>40081.333333327966</c:v>
                </c:pt>
                <c:pt idx="12210" formatCode="m/d/yyyy\ h:mm">
                  <c:v>40081.37499999463</c:v>
                </c:pt>
                <c:pt idx="12211" formatCode="m/d/yyyy\ h:mm">
                  <c:v>40081.416666661265</c:v>
                </c:pt>
                <c:pt idx="12212" formatCode="m/d/yyyy\ h:mm">
                  <c:v>40081.458333327973</c:v>
                </c:pt>
                <c:pt idx="12213" formatCode="m/d/yyyy\ h:mm">
                  <c:v>40081.499999994609</c:v>
                </c:pt>
                <c:pt idx="12214" formatCode="m/d/yyyy\ h:mm">
                  <c:v>40081.541666661244</c:v>
                </c:pt>
                <c:pt idx="12215" formatCode="m/d/yyyy\ h:mm">
                  <c:v>40081.583333327952</c:v>
                </c:pt>
                <c:pt idx="12216" formatCode="m/d/yyyy\ h:mm">
                  <c:v>40081.624999994601</c:v>
                </c:pt>
                <c:pt idx="12217" formatCode="m/d/yyyy\ h:mm">
                  <c:v>40081.666666661236</c:v>
                </c:pt>
                <c:pt idx="12218" formatCode="m/d/yyyy\ h:mm">
                  <c:v>40081.708333327944</c:v>
                </c:pt>
                <c:pt idx="12219" formatCode="m/d/yyyy\ h:mm">
                  <c:v>40081.749999994601</c:v>
                </c:pt>
                <c:pt idx="12220" formatCode="m/d/yyyy\ h:mm">
                  <c:v>40081.791666661215</c:v>
                </c:pt>
                <c:pt idx="12221" formatCode="m/d/yyyy\ h:mm">
                  <c:v>40081.833333327937</c:v>
                </c:pt>
                <c:pt idx="12222" formatCode="m/d/yyyy\ h:mm">
                  <c:v>40081.874999994609</c:v>
                </c:pt>
                <c:pt idx="12223" formatCode="m/d/yyyy\ h:mm">
                  <c:v>40081.916666661236</c:v>
                </c:pt>
                <c:pt idx="12224" formatCode="m/d/yyyy\ h:mm">
                  <c:v>40081.958333327944</c:v>
                </c:pt>
                <c:pt idx="12225" formatCode="m/d/yyyy\ h:mm">
                  <c:v>40081.999999994594</c:v>
                </c:pt>
                <c:pt idx="12226" formatCode="m/d/yyyy\ h:mm">
                  <c:v>40082.041666661215</c:v>
                </c:pt>
                <c:pt idx="12227" formatCode="m/d/yyyy\ h:mm">
                  <c:v>40082.083333327922</c:v>
                </c:pt>
                <c:pt idx="12228" formatCode="m/d/yyyy\ h:mm">
                  <c:v>40082.124999994587</c:v>
                </c:pt>
                <c:pt idx="12229" formatCode="m/d/yyyy\ h:mm">
                  <c:v>40082.166666661207</c:v>
                </c:pt>
                <c:pt idx="12230" formatCode="m/d/yyyy\ h:mm">
                  <c:v>40082.208333327915</c:v>
                </c:pt>
                <c:pt idx="12231" formatCode="m/d/yyyy\ h:mm">
                  <c:v>40082.249999994579</c:v>
                </c:pt>
                <c:pt idx="12232" formatCode="m/d/yyyy\ h:mm">
                  <c:v>40082.291666661185</c:v>
                </c:pt>
                <c:pt idx="12233" formatCode="m/d/yyyy\ h:mm">
                  <c:v>40082.333333327893</c:v>
                </c:pt>
                <c:pt idx="12234" formatCode="m/d/yyyy\ h:mm">
                  <c:v>40082.374999994587</c:v>
                </c:pt>
                <c:pt idx="12235" formatCode="m/d/yyyy\ h:mm">
                  <c:v>40082.416666661207</c:v>
                </c:pt>
                <c:pt idx="12236" formatCode="m/d/yyyy\ h:mm">
                  <c:v>40082.458333327915</c:v>
                </c:pt>
                <c:pt idx="12237" formatCode="m/d/yyyy\ h:mm">
                  <c:v>40082.499999994565</c:v>
                </c:pt>
                <c:pt idx="12238" formatCode="m/d/yyyy\ h:mm">
                  <c:v>40082.541666661185</c:v>
                </c:pt>
                <c:pt idx="12239" formatCode="m/d/yyyy\ h:mm">
                  <c:v>40082.583333327893</c:v>
                </c:pt>
                <c:pt idx="12240" formatCode="m/d/yyyy\ h:mm">
                  <c:v>40082.624999994543</c:v>
                </c:pt>
                <c:pt idx="12241" formatCode="m/d/yyyy\ h:mm">
                  <c:v>40082.666666661178</c:v>
                </c:pt>
                <c:pt idx="12242" formatCode="m/d/yyyy\ h:mm">
                  <c:v>40082.708333327886</c:v>
                </c:pt>
                <c:pt idx="12243" formatCode="m/d/yyyy\ h:mm">
                  <c:v>40082.749999994543</c:v>
                </c:pt>
                <c:pt idx="12244" formatCode="m/d/yyyy\ h:mm">
                  <c:v>40082.791666661164</c:v>
                </c:pt>
                <c:pt idx="12245" formatCode="m/d/yyyy\ h:mm">
                  <c:v>40082.833333327879</c:v>
                </c:pt>
                <c:pt idx="12246" formatCode="m/d/yyyy\ h:mm">
                  <c:v>40082.87499999455</c:v>
                </c:pt>
                <c:pt idx="12247" formatCode="m/d/yyyy\ h:mm">
                  <c:v>40082.916666661185</c:v>
                </c:pt>
                <c:pt idx="12248" formatCode="m/d/yyyy\ h:mm">
                  <c:v>40082.958333327886</c:v>
                </c:pt>
                <c:pt idx="12249" formatCode="m/d/yyyy\ h:mm">
                  <c:v>40082.999999994536</c:v>
                </c:pt>
                <c:pt idx="12250" formatCode="m/d/yyyy\ h:mm">
                  <c:v>40083.041666661171</c:v>
                </c:pt>
                <c:pt idx="12251" formatCode="m/d/yyyy\ h:mm">
                  <c:v>40083.083333327864</c:v>
                </c:pt>
                <c:pt idx="12252" formatCode="m/d/yyyy\ h:mm">
                  <c:v>40083.124999994528</c:v>
                </c:pt>
                <c:pt idx="12253" formatCode="m/d/yyyy\ h:mm">
                  <c:v>40083.166666661164</c:v>
                </c:pt>
                <c:pt idx="12254" formatCode="m/d/yyyy\ h:mm">
                  <c:v>40083.208333327842</c:v>
                </c:pt>
                <c:pt idx="12255" formatCode="m/d/yyyy\ h:mm">
                  <c:v>40083.249999994521</c:v>
                </c:pt>
                <c:pt idx="12256" formatCode="m/d/yyyy\ h:mm">
                  <c:v>40083.291666661142</c:v>
                </c:pt>
                <c:pt idx="12257" formatCode="m/d/yyyy\ h:mm">
                  <c:v>40083.333333327842</c:v>
                </c:pt>
                <c:pt idx="12258" formatCode="m/d/yyyy\ h:mm">
                  <c:v>40083.374999994521</c:v>
                </c:pt>
                <c:pt idx="12259" formatCode="m/d/yyyy\ h:mm">
                  <c:v>40083.416666661164</c:v>
                </c:pt>
                <c:pt idx="12260" formatCode="m/d/yyyy\ h:mm">
                  <c:v>40083.45833332785</c:v>
                </c:pt>
                <c:pt idx="12261" formatCode="m/d/yyyy\ h:mm">
                  <c:v>40083.499999994492</c:v>
                </c:pt>
                <c:pt idx="12262" formatCode="m/d/yyyy\ h:mm">
                  <c:v>40083.541666661135</c:v>
                </c:pt>
                <c:pt idx="12263" formatCode="m/d/yyyy\ h:mm">
                  <c:v>40083.583333327835</c:v>
                </c:pt>
                <c:pt idx="12264" formatCode="m/d/yyyy\ h:mm">
                  <c:v>40083.624999994492</c:v>
                </c:pt>
                <c:pt idx="12265" formatCode="m/d/yyyy\ h:mm">
                  <c:v>40083.666666661127</c:v>
                </c:pt>
                <c:pt idx="12266" formatCode="m/d/yyyy\ h:mm">
                  <c:v>40083.708333327813</c:v>
                </c:pt>
                <c:pt idx="12267" formatCode="m/d/yyyy\ h:mm">
                  <c:v>40083.749999994492</c:v>
                </c:pt>
                <c:pt idx="12268" formatCode="m/d/yyyy\ h:mm">
                  <c:v>40083.791666661105</c:v>
                </c:pt>
                <c:pt idx="12269" formatCode="m/d/yyyy\ h:mm">
                  <c:v>40083.833333327813</c:v>
                </c:pt>
                <c:pt idx="12270" formatCode="m/d/yyyy\ h:mm">
                  <c:v>40083.874999994499</c:v>
                </c:pt>
                <c:pt idx="12271" formatCode="m/d/yyyy\ h:mm">
                  <c:v>40083.916666661135</c:v>
                </c:pt>
                <c:pt idx="12272" formatCode="m/d/yyyy\ h:mm">
                  <c:v>40083.958333327821</c:v>
                </c:pt>
                <c:pt idx="12273" formatCode="m/d/yyyy\ h:mm">
                  <c:v>40083.999999994463</c:v>
                </c:pt>
                <c:pt idx="12274" formatCode="m/d/yyyy\ h:mm">
                  <c:v>40084.041666661113</c:v>
                </c:pt>
                <c:pt idx="12275" formatCode="m/d/yyyy\ h:mm">
                  <c:v>40084.083333327791</c:v>
                </c:pt>
                <c:pt idx="12276" formatCode="m/d/yyyy\ h:mm">
                  <c:v>40084.124999994463</c:v>
                </c:pt>
                <c:pt idx="12277" formatCode="m/d/yyyy\ h:mm">
                  <c:v>40084.166666661098</c:v>
                </c:pt>
                <c:pt idx="12278" formatCode="m/d/yyyy\ h:mm">
                  <c:v>40084.208333327791</c:v>
                </c:pt>
                <c:pt idx="12279" formatCode="m/d/yyyy\ h:mm">
                  <c:v>40084.249999994448</c:v>
                </c:pt>
                <c:pt idx="12280" formatCode="m/d/yyyy\ h:mm">
                  <c:v>40084.291666661069</c:v>
                </c:pt>
                <c:pt idx="12281" formatCode="m/d/yyyy\ h:mm">
                  <c:v>40084.333333327791</c:v>
                </c:pt>
                <c:pt idx="12282" formatCode="m/d/yyyy\ h:mm">
                  <c:v>40084.374999994456</c:v>
                </c:pt>
                <c:pt idx="12283" formatCode="m/d/yyyy\ h:mm">
                  <c:v>40084.416666661105</c:v>
                </c:pt>
                <c:pt idx="12284" formatCode="m/d/yyyy\ h:mm">
                  <c:v>40084.458333327799</c:v>
                </c:pt>
                <c:pt idx="12285" formatCode="m/d/yyyy\ h:mm">
                  <c:v>40084.499999994441</c:v>
                </c:pt>
                <c:pt idx="12286" formatCode="m/d/yyyy\ h:mm">
                  <c:v>40084.541666661076</c:v>
                </c:pt>
                <c:pt idx="12287" formatCode="m/d/yyyy\ h:mm">
                  <c:v>40084.583333327762</c:v>
                </c:pt>
                <c:pt idx="12288" formatCode="m/d/yyyy\ h:mm">
                  <c:v>40084.624999994441</c:v>
                </c:pt>
                <c:pt idx="12289" formatCode="m/d/yyyy\ h:mm">
                  <c:v>40084.666666661069</c:v>
                </c:pt>
                <c:pt idx="12290" formatCode="m/d/yyyy\ h:mm">
                  <c:v>40084.708333327762</c:v>
                </c:pt>
                <c:pt idx="12291" formatCode="m/d/yyyy\ h:mm">
                  <c:v>40084.749999994419</c:v>
                </c:pt>
                <c:pt idx="12292" formatCode="m/d/yyyy\ h:mm">
                  <c:v>40084.791666661047</c:v>
                </c:pt>
                <c:pt idx="12293" formatCode="m/d/yyyy\ h:mm">
                  <c:v>40084.833333327748</c:v>
                </c:pt>
                <c:pt idx="12294" formatCode="m/d/yyyy\ h:mm">
                  <c:v>40084.874999994427</c:v>
                </c:pt>
                <c:pt idx="12295" formatCode="m/d/yyyy\ h:mm">
                  <c:v>40084.916666661076</c:v>
                </c:pt>
                <c:pt idx="12296" formatCode="m/d/yyyy\ h:mm">
                  <c:v>40084.958333327755</c:v>
                </c:pt>
                <c:pt idx="12297" formatCode="m/d/yyyy\ h:mm">
                  <c:v>40084.999999994412</c:v>
                </c:pt>
                <c:pt idx="12298" formatCode="m/d/yyyy\ h:mm">
                  <c:v>40085.041666661047</c:v>
                </c:pt>
                <c:pt idx="12299" formatCode="m/d/yyyy\ h:mm">
                  <c:v>40085.083333327733</c:v>
                </c:pt>
                <c:pt idx="12300" formatCode="m/d/yyyy\ h:mm">
                  <c:v>40085.124999994398</c:v>
                </c:pt>
                <c:pt idx="12301" formatCode="m/d/yyyy\ h:mm">
                  <c:v>40085.166666661033</c:v>
                </c:pt>
                <c:pt idx="12302" formatCode="m/d/yyyy\ h:mm">
                  <c:v>40085.208333327733</c:v>
                </c:pt>
                <c:pt idx="12303" formatCode="m/d/yyyy\ h:mm">
                  <c:v>40085.24999999439</c:v>
                </c:pt>
                <c:pt idx="12304" formatCode="m/d/yyyy\ h:mm">
                  <c:v>40085.291666661018</c:v>
                </c:pt>
                <c:pt idx="12305" formatCode="m/d/yyyy\ h:mm">
                  <c:v>40085.333333327719</c:v>
                </c:pt>
                <c:pt idx="12306" formatCode="m/d/yyyy\ h:mm">
                  <c:v>40085.374999994398</c:v>
                </c:pt>
                <c:pt idx="12307" formatCode="m/d/yyyy\ h:mm">
                  <c:v>40085.416666661033</c:v>
                </c:pt>
                <c:pt idx="12308" formatCode="m/d/yyyy\ h:mm">
                  <c:v>40085.458333327726</c:v>
                </c:pt>
                <c:pt idx="12309" formatCode="m/d/yyyy\ h:mm">
                  <c:v>40085.499999994383</c:v>
                </c:pt>
                <c:pt idx="12310" formatCode="m/d/yyyy\ h:mm">
                  <c:v>40085.541666661018</c:v>
                </c:pt>
                <c:pt idx="12311" formatCode="m/d/yyyy\ h:mm">
                  <c:v>40085.583333327711</c:v>
                </c:pt>
                <c:pt idx="12312" formatCode="m/d/yyyy\ h:mm">
                  <c:v>40085.624999994368</c:v>
                </c:pt>
                <c:pt idx="12313" formatCode="m/d/yyyy\ h:mm">
                  <c:v>40085.666666661004</c:v>
                </c:pt>
                <c:pt idx="12314" formatCode="m/d/yyyy\ h:mm">
                  <c:v>40085.708333327697</c:v>
                </c:pt>
                <c:pt idx="12315" formatCode="m/d/yyyy\ h:mm">
                  <c:v>40085.749999994361</c:v>
                </c:pt>
                <c:pt idx="12316" formatCode="m/d/yyyy\ h:mm">
                  <c:v>40085.791666660989</c:v>
                </c:pt>
                <c:pt idx="12317" formatCode="m/d/yyyy\ h:mm">
                  <c:v>40085.83333332769</c:v>
                </c:pt>
                <c:pt idx="12318" formatCode="m/d/yyyy\ h:mm">
                  <c:v>40085.874999994376</c:v>
                </c:pt>
                <c:pt idx="12319" formatCode="m/d/yyyy\ h:mm">
                  <c:v>40085.916666661004</c:v>
                </c:pt>
                <c:pt idx="12320" formatCode="m/d/yyyy\ h:mm">
                  <c:v>40085.958333327697</c:v>
                </c:pt>
                <c:pt idx="12321" formatCode="m/d/yyyy\ h:mm">
                  <c:v>40085.999999994347</c:v>
                </c:pt>
                <c:pt idx="12322" formatCode="m/d/yyyy\ h:mm">
                  <c:v>40086.041666660989</c:v>
                </c:pt>
                <c:pt idx="12323" formatCode="m/d/yyyy\ h:mm">
                  <c:v>40086.083333327682</c:v>
                </c:pt>
                <c:pt idx="12324" formatCode="m/d/yyyy\ h:mm">
                  <c:v>40086.124999994339</c:v>
                </c:pt>
                <c:pt idx="12325" formatCode="m/d/yyyy\ h:mm">
                  <c:v>40086.166666660989</c:v>
                </c:pt>
                <c:pt idx="12326" formatCode="m/d/yyyy\ h:mm">
                  <c:v>40086.208333327668</c:v>
                </c:pt>
                <c:pt idx="12327" formatCode="m/d/yyyy\ h:mm">
                  <c:v>40086.249999994332</c:v>
                </c:pt>
                <c:pt idx="12328" formatCode="m/d/yyyy\ h:mm">
                  <c:v>40086.291666660967</c:v>
                </c:pt>
                <c:pt idx="12329" formatCode="m/d/yyyy\ h:mm">
                  <c:v>40086.333333327661</c:v>
                </c:pt>
                <c:pt idx="12330" formatCode="m/d/yyyy\ h:mm">
                  <c:v>40086.374999994347</c:v>
                </c:pt>
                <c:pt idx="12331" formatCode="m/d/yyyy\ h:mm">
                  <c:v>40086.416666660989</c:v>
                </c:pt>
                <c:pt idx="12332" formatCode="m/d/yyyy\ h:mm">
                  <c:v>40086.458333327668</c:v>
                </c:pt>
                <c:pt idx="12333" formatCode="m/d/yyyy\ h:mm">
                  <c:v>40086.499999994317</c:v>
                </c:pt>
                <c:pt idx="12334" formatCode="m/d/yyyy\ h:mm">
                  <c:v>40086.541666660974</c:v>
                </c:pt>
                <c:pt idx="12335" formatCode="m/d/yyyy\ h:mm">
                  <c:v>40086.583333327646</c:v>
                </c:pt>
                <c:pt idx="12336" formatCode="m/d/yyyy\ h:mm">
                  <c:v>40086.62499999431</c:v>
                </c:pt>
                <c:pt idx="12337" formatCode="m/d/yyyy\ h:mm">
                  <c:v>40086.666666660974</c:v>
                </c:pt>
                <c:pt idx="12338" formatCode="m/d/yyyy\ h:mm">
                  <c:v>40086.708333327639</c:v>
                </c:pt>
                <c:pt idx="12339" formatCode="m/d/yyyy\ h:mm">
                  <c:v>40086.749999994303</c:v>
                </c:pt>
                <c:pt idx="12340" formatCode="m/d/yyyy\ h:mm">
                  <c:v>40086.791666660938</c:v>
                </c:pt>
                <c:pt idx="12341" formatCode="m/d/yyyy\ h:mm">
                  <c:v>40086.833333327631</c:v>
                </c:pt>
                <c:pt idx="12342" formatCode="m/d/yyyy\ h:mm">
                  <c:v>40086.87499999431</c:v>
                </c:pt>
                <c:pt idx="12343" formatCode="m/d/yyyy\ h:mm">
                  <c:v>40086.91666666096</c:v>
                </c:pt>
                <c:pt idx="12344" formatCode="m/d/yyyy\ h:mm">
                  <c:v>40086.958333327646</c:v>
                </c:pt>
                <c:pt idx="12345" formatCode="m/d/yyyy\ h:mm">
                  <c:v>40086.999999994288</c:v>
                </c:pt>
                <c:pt idx="12346" formatCode="m/d/yyyy\ h:mm">
                  <c:v>40087.041666660938</c:v>
                </c:pt>
                <c:pt idx="12347" formatCode="m/d/yyyy\ h:mm">
                  <c:v>40087.083333327617</c:v>
                </c:pt>
                <c:pt idx="12348" formatCode="m/d/yyyy\ h:mm">
                  <c:v>40087.124999994281</c:v>
                </c:pt>
                <c:pt idx="12349" formatCode="m/d/yyyy\ h:mm">
                  <c:v>40087.166666660931</c:v>
                </c:pt>
                <c:pt idx="12350" formatCode="m/d/yyyy\ h:mm">
                  <c:v>40087.20833332761</c:v>
                </c:pt>
                <c:pt idx="12351" formatCode="m/d/yyyy\ h:mm">
                  <c:v>40087.249999994281</c:v>
                </c:pt>
                <c:pt idx="12352" formatCode="m/d/yyyy\ h:mm">
                  <c:v>40087.291666660916</c:v>
                </c:pt>
                <c:pt idx="12353" formatCode="m/d/yyyy\ h:mm">
                  <c:v>40087.333333327602</c:v>
                </c:pt>
                <c:pt idx="12354" formatCode="m/d/yyyy\ h:mm">
                  <c:v>40087.374999994288</c:v>
                </c:pt>
                <c:pt idx="12355" formatCode="m/d/yyyy\ h:mm">
                  <c:v>40087.416666660931</c:v>
                </c:pt>
                <c:pt idx="12356" formatCode="m/d/yyyy\ h:mm">
                  <c:v>40087.458333327617</c:v>
                </c:pt>
                <c:pt idx="12357" formatCode="m/d/yyyy\ h:mm">
                  <c:v>40087.499999994259</c:v>
                </c:pt>
                <c:pt idx="12358" formatCode="m/d/yyyy\ h:mm">
                  <c:v>40087.541666660924</c:v>
                </c:pt>
                <c:pt idx="12359" formatCode="m/d/yyyy\ h:mm">
                  <c:v>40087.583333327602</c:v>
                </c:pt>
                <c:pt idx="12360" formatCode="m/d/yyyy\ h:mm">
                  <c:v>40087.624999994252</c:v>
                </c:pt>
                <c:pt idx="12361" formatCode="m/d/yyyy\ h:mm">
                  <c:v>40087.666666660902</c:v>
                </c:pt>
                <c:pt idx="12362" formatCode="m/d/yyyy\ h:mm">
                  <c:v>40087.708333327595</c:v>
                </c:pt>
                <c:pt idx="12363" formatCode="m/d/yyyy\ h:mm">
                  <c:v>40087.749999994245</c:v>
                </c:pt>
                <c:pt idx="12364" formatCode="m/d/yyyy\ h:mm">
                  <c:v>40087.79166666088</c:v>
                </c:pt>
                <c:pt idx="12365" formatCode="m/d/yyyy\ h:mm">
                  <c:v>40087.833333327588</c:v>
                </c:pt>
                <c:pt idx="12366" formatCode="m/d/yyyy\ h:mm">
                  <c:v>40087.874999994252</c:v>
                </c:pt>
                <c:pt idx="12367" formatCode="m/d/yyyy\ h:mm">
                  <c:v>40087.916666660902</c:v>
                </c:pt>
                <c:pt idx="12368" formatCode="m/d/yyyy\ h:mm">
                  <c:v>40087.958333327595</c:v>
                </c:pt>
                <c:pt idx="12369" formatCode="m/d/yyyy\ h:mm">
                  <c:v>40087.99999999423</c:v>
                </c:pt>
                <c:pt idx="12370" formatCode="m/d/yyyy\ h:mm">
                  <c:v>40088.04166666088</c:v>
                </c:pt>
                <c:pt idx="12371" formatCode="m/d/yyyy\ h:mm">
                  <c:v>40088.083333327573</c:v>
                </c:pt>
                <c:pt idx="12372" formatCode="m/d/yyyy\ h:mm">
                  <c:v>40088.124999994223</c:v>
                </c:pt>
                <c:pt idx="12373" formatCode="m/d/yyyy\ h:mm">
                  <c:v>40088.166666660873</c:v>
                </c:pt>
                <c:pt idx="12374" formatCode="m/d/yyyy\ h:mm">
                  <c:v>40088.208333327566</c:v>
                </c:pt>
                <c:pt idx="12375" formatCode="m/d/yyyy\ h:mm">
                  <c:v>40088.249999994216</c:v>
                </c:pt>
                <c:pt idx="12376" formatCode="m/d/yyyy\ h:mm">
                  <c:v>40088.291666660851</c:v>
                </c:pt>
                <c:pt idx="12377" formatCode="m/d/yyyy\ h:mm">
                  <c:v>40088.333333327559</c:v>
                </c:pt>
                <c:pt idx="12378" formatCode="m/d/yyyy\ h:mm">
                  <c:v>40088.374999994223</c:v>
                </c:pt>
                <c:pt idx="12379" formatCode="m/d/yyyy\ h:mm">
                  <c:v>40088.416666660873</c:v>
                </c:pt>
                <c:pt idx="12380" formatCode="m/d/yyyy\ h:mm">
                  <c:v>40088.458333327566</c:v>
                </c:pt>
                <c:pt idx="12381" formatCode="m/d/yyyy\ h:mm">
                  <c:v>40088.499999994201</c:v>
                </c:pt>
                <c:pt idx="12382" formatCode="m/d/yyyy\ h:mm">
                  <c:v>40088.541666660851</c:v>
                </c:pt>
                <c:pt idx="12383" formatCode="m/d/yyyy\ h:mm">
                  <c:v>40088.583333327544</c:v>
                </c:pt>
                <c:pt idx="12384" formatCode="m/d/yyyy\ h:mm">
                  <c:v>40088.624999994201</c:v>
                </c:pt>
                <c:pt idx="12385" formatCode="m/d/yyyy\ h:mm">
                  <c:v>40088.666666660843</c:v>
                </c:pt>
                <c:pt idx="12386" formatCode="m/d/yyyy\ h:mm">
                  <c:v>40088.708333327537</c:v>
                </c:pt>
                <c:pt idx="12387" formatCode="m/d/yyyy\ h:mm">
                  <c:v>40088.749999994201</c:v>
                </c:pt>
                <c:pt idx="12388" formatCode="m/d/yyyy\ h:mm">
                  <c:v>40088.791666660822</c:v>
                </c:pt>
                <c:pt idx="12389" formatCode="m/d/yyyy\ h:mm">
                  <c:v>40088.83333332753</c:v>
                </c:pt>
                <c:pt idx="12390" formatCode="m/d/yyyy\ h:mm">
                  <c:v>40088.874999994208</c:v>
                </c:pt>
                <c:pt idx="12391" formatCode="m/d/yyyy\ h:mm">
                  <c:v>40088.916666660836</c:v>
                </c:pt>
                <c:pt idx="12392" formatCode="m/d/yyyy\ h:mm">
                  <c:v>40088.958333327537</c:v>
                </c:pt>
                <c:pt idx="12393" formatCode="m/d/yyyy\ h:mm">
                  <c:v>40088.999999994187</c:v>
                </c:pt>
                <c:pt idx="12394" formatCode="m/d/yyyy\ h:mm">
                  <c:v>40089.041666660822</c:v>
                </c:pt>
                <c:pt idx="12395" formatCode="m/d/yyyy\ h:mm">
                  <c:v>40089.083333327515</c:v>
                </c:pt>
                <c:pt idx="12396" formatCode="m/d/yyyy\ h:mm">
                  <c:v>40089.124999994179</c:v>
                </c:pt>
                <c:pt idx="12397" formatCode="m/d/yyyy\ h:mm">
                  <c:v>40089.166666660814</c:v>
                </c:pt>
                <c:pt idx="12398" formatCode="m/d/yyyy\ h:mm">
                  <c:v>40089.208333327493</c:v>
                </c:pt>
                <c:pt idx="12399" formatCode="m/d/yyyy\ h:mm">
                  <c:v>40089.249999994172</c:v>
                </c:pt>
                <c:pt idx="12400" formatCode="m/d/yyyy\ h:mm">
                  <c:v>40089.291666660793</c:v>
                </c:pt>
                <c:pt idx="12401" formatCode="m/d/yyyy\ h:mm">
                  <c:v>40089.333333327493</c:v>
                </c:pt>
                <c:pt idx="12402" formatCode="m/d/yyyy\ h:mm">
                  <c:v>40089.374999994179</c:v>
                </c:pt>
                <c:pt idx="12403" formatCode="m/d/yyyy\ h:mm">
                  <c:v>40089.416666660814</c:v>
                </c:pt>
                <c:pt idx="12404" formatCode="m/d/yyyy\ h:mm">
                  <c:v>40089.4583333275</c:v>
                </c:pt>
                <c:pt idx="12405" formatCode="m/d/yyyy\ h:mm">
                  <c:v>40089.499999994143</c:v>
                </c:pt>
                <c:pt idx="12406" formatCode="m/d/yyyy\ h:mm">
                  <c:v>40089.541666660793</c:v>
                </c:pt>
                <c:pt idx="12407" formatCode="m/d/yyyy\ h:mm">
                  <c:v>40089.583333327486</c:v>
                </c:pt>
                <c:pt idx="12408" formatCode="m/d/yyyy\ h:mm">
                  <c:v>40089.624999994143</c:v>
                </c:pt>
                <c:pt idx="12409" formatCode="m/d/yyyy\ h:mm">
                  <c:v>40089.666666660778</c:v>
                </c:pt>
                <c:pt idx="12410" formatCode="m/d/yyyy\ h:mm">
                  <c:v>40089.708333327479</c:v>
                </c:pt>
                <c:pt idx="12411" formatCode="m/d/yyyy\ h:mm">
                  <c:v>40089.749999994143</c:v>
                </c:pt>
                <c:pt idx="12412" formatCode="m/d/yyyy\ h:mm">
                  <c:v>40089.791666660756</c:v>
                </c:pt>
                <c:pt idx="12413" formatCode="m/d/yyyy\ h:mm">
                  <c:v>40089.833333327471</c:v>
                </c:pt>
                <c:pt idx="12414" formatCode="m/d/yyyy\ h:mm">
                  <c:v>40089.87499999415</c:v>
                </c:pt>
                <c:pt idx="12415" formatCode="m/d/yyyy\ h:mm">
                  <c:v>40089.916666660785</c:v>
                </c:pt>
                <c:pt idx="12416" formatCode="m/d/yyyy\ h:mm">
                  <c:v>40089.958333327479</c:v>
                </c:pt>
                <c:pt idx="12417" formatCode="m/d/yyyy\ h:mm">
                  <c:v>40089.999999994128</c:v>
                </c:pt>
                <c:pt idx="12418" formatCode="m/d/yyyy\ h:mm">
                  <c:v>40090.041666660763</c:v>
                </c:pt>
                <c:pt idx="12419" formatCode="m/d/yyyy\ h:mm">
                  <c:v>40090.083333327442</c:v>
                </c:pt>
                <c:pt idx="12420" formatCode="m/d/yyyy\ h:mm">
                  <c:v>40090.124999994121</c:v>
                </c:pt>
                <c:pt idx="12421" formatCode="m/d/yyyy\ h:mm">
                  <c:v>40090.166666660749</c:v>
                </c:pt>
                <c:pt idx="12422" formatCode="m/d/yyyy\ h:mm">
                  <c:v>40090.208333327442</c:v>
                </c:pt>
                <c:pt idx="12423" formatCode="m/d/yyyy\ h:mm">
                  <c:v>40090.249999994099</c:v>
                </c:pt>
                <c:pt idx="12427" formatCode="m/d/yyyy\ h:mm">
                  <c:v>40090.29166666072</c:v>
                </c:pt>
                <c:pt idx="12428" formatCode="m/d/yyyy\ h:mm">
                  <c:v>40090.333333327442</c:v>
                </c:pt>
                <c:pt idx="12429" formatCode="m/d/yyyy\ h:mm">
                  <c:v>40090.374999994106</c:v>
                </c:pt>
                <c:pt idx="12430" formatCode="m/d/yyyy\ h:mm">
                  <c:v>40090.416666660756</c:v>
                </c:pt>
                <c:pt idx="12431" formatCode="m/d/yyyy\ h:mm">
                  <c:v>40090.45833332745</c:v>
                </c:pt>
                <c:pt idx="12432" formatCode="m/d/yyyy\ h:mm">
                  <c:v>40090.499999994092</c:v>
                </c:pt>
                <c:pt idx="12433" formatCode="m/d/yyyy\ h:mm">
                  <c:v>40090.541666660727</c:v>
                </c:pt>
                <c:pt idx="12434" formatCode="m/d/yyyy\ h:mm">
                  <c:v>40090.583333327413</c:v>
                </c:pt>
                <c:pt idx="12435" formatCode="m/d/yyyy\ h:mm">
                  <c:v>40090.624999994092</c:v>
                </c:pt>
                <c:pt idx="12436" formatCode="m/d/yyyy\ h:mm">
                  <c:v>40090.66666666072</c:v>
                </c:pt>
                <c:pt idx="12437" formatCode="m/d/yyyy\ h:mm">
                  <c:v>40090.708333327413</c:v>
                </c:pt>
                <c:pt idx="12438" formatCode="m/d/yyyy\ h:mm">
                  <c:v>40090.749999994085</c:v>
                </c:pt>
                <c:pt idx="12439" formatCode="m/d/yyyy\ h:mm">
                  <c:v>40090.791666660705</c:v>
                </c:pt>
                <c:pt idx="12440" formatCode="m/d/yyyy\ h:mm">
                  <c:v>40090.833333327399</c:v>
                </c:pt>
                <c:pt idx="12441" formatCode="m/d/yyyy\ h:mm">
                  <c:v>40090.874999994085</c:v>
                </c:pt>
                <c:pt idx="12442" formatCode="m/d/yyyy\ h:mm">
                  <c:v>40090.916666660727</c:v>
                </c:pt>
                <c:pt idx="12443" formatCode="m/d/yyyy\ h:mm">
                  <c:v>40090.958333327406</c:v>
                </c:pt>
                <c:pt idx="12444" formatCode="m/d/yyyy\ h:mm">
                  <c:v>40090.999999994063</c:v>
                </c:pt>
                <c:pt idx="12445" formatCode="m/d/yyyy\ h:mm">
                  <c:v>40091.041666660698</c:v>
                </c:pt>
                <c:pt idx="12446" formatCode="m/d/yyyy\ h:mm">
                  <c:v>40091.083333327391</c:v>
                </c:pt>
                <c:pt idx="12447" formatCode="m/d/yyyy\ h:mm">
                  <c:v>40091.124999994048</c:v>
                </c:pt>
                <c:pt idx="12448" formatCode="m/d/yyyy\ h:mm">
                  <c:v>40091.166666660683</c:v>
                </c:pt>
                <c:pt idx="12449" formatCode="m/d/yyyy\ h:mm">
                  <c:v>40091.208333327391</c:v>
                </c:pt>
                <c:pt idx="12450" formatCode="m/d/yyyy\ h:mm">
                  <c:v>40091.249999994041</c:v>
                </c:pt>
                <c:pt idx="12451" formatCode="m/d/yyyy\ h:mm">
                  <c:v>40091.291666660669</c:v>
                </c:pt>
                <c:pt idx="12452" formatCode="m/d/yyyy\ h:mm">
                  <c:v>40091.333333327369</c:v>
                </c:pt>
                <c:pt idx="12453" formatCode="m/d/yyyy\ h:mm">
                  <c:v>40091.374999994056</c:v>
                </c:pt>
                <c:pt idx="12454" formatCode="m/d/yyyy\ h:mm">
                  <c:v>40091.416666660683</c:v>
                </c:pt>
                <c:pt idx="12455" formatCode="m/d/yyyy\ h:mm">
                  <c:v>40091.458333327377</c:v>
                </c:pt>
                <c:pt idx="12456" formatCode="m/d/yyyy\ h:mm">
                  <c:v>40091.499999994041</c:v>
                </c:pt>
                <c:pt idx="12457" formatCode="m/d/yyyy\ h:mm">
                  <c:v>40091.541666660669</c:v>
                </c:pt>
                <c:pt idx="12458" formatCode="m/d/yyyy\ h:mm">
                  <c:v>40091.583333327362</c:v>
                </c:pt>
                <c:pt idx="12459" formatCode="m/d/yyyy\ h:mm">
                  <c:v>40091.624999994019</c:v>
                </c:pt>
                <c:pt idx="12460" formatCode="m/d/yyyy\ h:mm">
                  <c:v>40091.666666660654</c:v>
                </c:pt>
                <c:pt idx="12461" formatCode="m/d/yyyy\ h:mm">
                  <c:v>40091.708333327348</c:v>
                </c:pt>
                <c:pt idx="12462" formatCode="m/d/yyyy\ h:mm">
                  <c:v>40091.749999994012</c:v>
                </c:pt>
                <c:pt idx="12463" formatCode="m/d/yyyy\ h:mm">
                  <c:v>40091.79166666064</c:v>
                </c:pt>
                <c:pt idx="12464" formatCode="m/d/yyyy\ h:mm">
                  <c:v>40091.83333332734</c:v>
                </c:pt>
                <c:pt idx="12465" formatCode="m/d/yyyy\ h:mm">
                  <c:v>40091.874999994026</c:v>
                </c:pt>
                <c:pt idx="12466" formatCode="m/d/yyyy\ h:mm">
                  <c:v>40091.916666660654</c:v>
                </c:pt>
                <c:pt idx="12467" formatCode="m/d/yyyy\ h:mm">
                  <c:v>40091.958333327348</c:v>
                </c:pt>
                <c:pt idx="12468" formatCode="m/d/yyyy\ h:mm">
                  <c:v>40091.999999993997</c:v>
                </c:pt>
                <c:pt idx="12469" formatCode="m/d/yyyy\ h:mm">
                  <c:v>40092.041666660632</c:v>
                </c:pt>
                <c:pt idx="12470" formatCode="m/d/yyyy\ h:mm">
                  <c:v>40092.083333327333</c:v>
                </c:pt>
                <c:pt idx="12471" formatCode="m/d/yyyy\ h:mm">
                  <c:v>40092.12499999399</c:v>
                </c:pt>
                <c:pt idx="12472" formatCode="m/d/yyyy\ h:mm">
                  <c:v>40092.166666660632</c:v>
                </c:pt>
                <c:pt idx="12473" formatCode="m/d/yyyy\ h:mm">
                  <c:v>40092.208333327319</c:v>
                </c:pt>
                <c:pt idx="12474" formatCode="m/d/yyyy\ h:mm">
                  <c:v>40092.249999993983</c:v>
                </c:pt>
                <c:pt idx="12475" formatCode="m/d/yyyy\ h:mm">
                  <c:v>40092.291666660611</c:v>
                </c:pt>
                <c:pt idx="12476" formatCode="m/d/yyyy\ h:mm">
                  <c:v>40092.333333327311</c:v>
                </c:pt>
                <c:pt idx="12477" formatCode="m/d/yyyy\ h:mm">
                  <c:v>40092.374999993997</c:v>
                </c:pt>
                <c:pt idx="12478" formatCode="m/d/yyyy\ h:mm">
                  <c:v>40092.416666660625</c:v>
                </c:pt>
                <c:pt idx="12479" formatCode="m/d/yyyy\ h:mm">
                  <c:v>40092.458333327326</c:v>
                </c:pt>
                <c:pt idx="12480" formatCode="m/d/yyyy\ h:mm">
                  <c:v>40092.499999993968</c:v>
                </c:pt>
                <c:pt idx="12481" formatCode="m/d/yyyy\ h:mm">
                  <c:v>40092.541666660603</c:v>
                </c:pt>
                <c:pt idx="12482" formatCode="m/d/yyyy\ h:mm">
                  <c:v>40092.583333327297</c:v>
                </c:pt>
                <c:pt idx="12483" formatCode="m/d/yyyy\ h:mm">
                  <c:v>40092.624999993961</c:v>
                </c:pt>
                <c:pt idx="12484" formatCode="m/d/yyyy\ h:mm">
                  <c:v>40092.666666660603</c:v>
                </c:pt>
                <c:pt idx="12485" formatCode="m/d/yyyy\ h:mm">
                  <c:v>40092.708333327289</c:v>
                </c:pt>
                <c:pt idx="12486" formatCode="m/d/yyyy\ h:mm">
                  <c:v>40092.749999993961</c:v>
                </c:pt>
                <c:pt idx="12487" formatCode="m/d/yyyy\ h:mm">
                  <c:v>40092.791666660582</c:v>
                </c:pt>
                <c:pt idx="12488" formatCode="m/d/yyyy\ h:mm">
                  <c:v>40092.833333327282</c:v>
                </c:pt>
                <c:pt idx="12489" formatCode="m/d/yyyy\ h:mm">
                  <c:v>40092.874999993968</c:v>
                </c:pt>
                <c:pt idx="12490" formatCode="m/d/yyyy\ h:mm">
                  <c:v>40092.916666660596</c:v>
                </c:pt>
                <c:pt idx="12491" formatCode="m/d/yyyy\ h:mm">
                  <c:v>40092.958333327297</c:v>
                </c:pt>
                <c:pt idx="12492" formatCode="m/d/yyyy\ h:mm">
                  <c:v>40092.999999993939</c:v>
                </c:pt>
                <c:pt idx="12493" formatCode="m/d/yyyy\ h:mm">
                  <c:v>40093.041666660582</c:v>
                </c:pt>
                <c:pt idx="12494" formatCode="m/d/yyyy\ h:mm">
                  <c:v>40093.083333327268</c:v>
                </c:pt>
                <c:pt idx="12495" formatCode="m/d/yyyy\ h:mm">
                  <c:v>40093.124999993932</c:v>
                </c:pt>
                <c:pt idx="12496" formatCode="m/d/yyyy\ h:mm">
                  <c:v>40093.166666660582</c:v>
                </c:pt>
                <c:pt idx="12497" formatCode="m/d/yyyy\ h:mm">
                  <c:v>40093.20833332726</c:v>
                </c:pt>
                <c:pt idx="12498" formatCode="m/d/yyyy\ h:mm">
                  <c:v>40093.249999993932</c:v>
                </c:pt>
                <c:pt idx="12499" formatCode="m/d/yyyy\ h:mm">
                  <c:v>40093.291666660567</c:v>
                </c:pt>
                <c:pt idx="12500" formatCode="m/d/yyyy\ h:mm">
                  <c:v>40093.333333327253</c:v>
                </c:pt>
                <c:pt idx="12501" formatCode="m/d/yyyy\ h:mm">
                  <c:v>40093.374999993939</c:v>
                </c:pt>
                <c:pt idx="12502" formatCode="m/d/yyyy\ h:mm">
                  <c:v>40093.416666660582</c:v>
                </c:pt>
                <c:pt idx="12503" formatCode="m/d/yyyy\ h:mm">
                  <c:v>40093.45833332726</c:v>
                </c:pt>
                <c:pt idx="12504" formatCode="m/d/yyyy\ h:mm">
                  <c:v>40093.49999999391</c:v>
                </c:pt>
                <c:pt idx="12505" formatCode="m/d/yyyy\ h:mm">
                  <c:v>40093.541666660574</c:v>
                </c:pt>
                <c:pt idx="12506" formatCode="m/d/yyyy\ h:mm">
                  <c:v>40093.583333327239</c:v>
                </c:pt>
                <c:pt idx="12507" formatCode="m/d/yyyy\ h:mm">
                  <c:v>40093.624999993903</c:v>
                </c:pt>
                <c:pt idx="12508" formatCode="m/d/yyyy\ h:mm">
                  <c:v>40093.666666660552</c:v>
                </c:pt>
                <c:pt idx="12509" formatCode="m/d/yyyy\ h:mm">
                  <c:v>40093.708333327231</c:v>
                </c:pt>
                <c:pt idx="12510" formatCode="m/d/yyyy\ h:mm">
                  <c:v>40093.749999993895</c:v>
                </c:pt>
                <c:pt idx="12511" formatCode="m/d/yyyy\ h:mm">
                  <c:v>40093.791666660531</c:v>
                </c:pt>
                <c:pt idx="12512" formatCode="m/d/yyyy\ h:mm">
                  <c:v>40093.833333327231</c:v>
                </c:pt>
                <c:pt idx="12513" formatCode="m/d/yyyy\ h:mm">
                  <c:v>40093.874999993903</c:v>
                </c:pt>
                <c:pt idx="12514" formatCode="m/d/yyyy\ h:mm">
                  <c:v>40093.916666660552</c:v>
                </c:pt>
                <c:pt idx="12515" formatCode="m/d/yyyy\ h:mm">
                  <c:v>40093.958333327239</c:v>
                </c:pt>
                <c:pt idx="12516" formatCode="m/d/yyyy\ h:mm">
                  <c:v>40093.999999993881</c:v>
                </c:pt>
                <c:pt idx="12517" formatCode="m/d/yyyy\ h:mm">
                  <c:v>40094.041666660531</c:v>
                </c:pt>
                <c:pt idx="12518" formatCode="m/d/yyyy\ h:mm">
                  <c:v>40094.083333327209</c:v>
                </c:pt>
                <c:pt idx="12519" formatCode="m/d/yyyy\ h:mm">
                  <c:v>40094.124999993881</c:v>
                </c:pt>
                <c:pt idx="12520" formatCode="m/d/yyyy\ h:mm">
                  <c:v>40094.166666660523</c:v>
                </c:pt>
                <c:pt idx="12521" formatCode="m/d/yyyy\ h:mm">
                  <c:v>40094.208333327202</c:v>
                </c:pt>
                <c:pt idx="12522" formatCode="m/d/yyyy\ h:mm">
                  <c:v>40094.249999993866</c:v>
                </c:pt>
                <c:pt idx="12523" formatCode="m/d/yyyy\ h:mm">
                  <c:v>40094.291666660502</c:v>
                </c:pt>
                <c:pt idx="12524" formatCode="m/d/yyyy\ h:mm">
                  <c:v>40094.333333327202</c:v>
                </c:pt>
                <c:pt idx="12525" formatCode="m/d/yyyy\ h:mm">
                  <c:v>40094.374999993874</c:v>
                </c:pt>
                <c:pt idx="12526" formatCode="m/d/yyyy\ h:mm">
                  <c:v>40094.416666660523</c:v>
                </c:pt>
                <c:pt idx="12527" formatCode="m/d/yyyy\ h:mm">
                  <c:v>40094.458333327209</c:v>
                </c:pt>
                <c:pt idx="12528" formatCode="m/d/yyyy\ h:mm">
                  <c:v>40094.499999993852</c:v>
                </c:pt>
                <c:pt idx="12529" formatCode="m/d/yyyy\ h:mm">
                  <c:v>40094.541666660502</c:v>
                </c:pt>
                <c:pt idx="12530" formatCode="m/d/yyyy\ h:mm">
                  <c:v>40094.583333327195</c:v>
                </c:pt>
                <c:pt idx="12531" formatCode="m/d/yyyy\ h:mm">
                  <c:v>40094.624999993845</c:v>
                </c:pt>
                <c:pt idx="12532" formatCode="m/d/yyyy\ h:mm">
                  <c:v>40094.666666660494</c:v>
                </c:pt>
                <c:pt idx="12533" formatCode="m/d/yyyy\ h:mm">
                  <c:v>40094.708333327188</c:v>
                </c:pt>
                <c:pt idx="12534" formatCode="m/d/yyyy\ h:mm">
                  <c:v>40094.749999993837</c:v>
                </c:pt>
                <c:pt idx="12535" formatCode="m/d/yyyy\ h:mm">
                  <c:v>40094.791666660472</c:v>
                </c:pt>
                <c:pt idx="12536" formatCode="m/d/yyyy\ h:mm">
                  <c:v>40094.83333332718</c:v>
                </c:pt>
                <c:pt idx="12537" formatCode="m/d/yyyy\ h:mm">
                  <c:v>40094.874999993845</c:v>
                </c:pt>
                <c:pt idx="12538" formatCode="m/d/yyyy\ h:mm">
                  <c:v>40094.916666660494</c:v>
                </c:pt>
                <c:pt idx="12539" formatCode="m/d/yyyy\ h:mm">
                  <c:v>40094.958333327188</c:v>
                </c:pt>
                <c:pt idx="12540" formatCode="m/d/yyyy\ h:mm">
                  <c:v>40094.999999993823</c:v>
                </c:pt>
                <c:pt idx="12541" formatCode="m/d/yyyy\ h:mm">
                  <c:v>40095.041666660472</c:v>
                </c:pt>
                <c:pt idx="12542" formatCode="m/d/yyyy\ h:mm">
                  <c:v>40095.083333327166</c:v>
                </c:pt>
                <c:pt idx="12543" formatCode="m/d/yyyy\ h:mm">
                  <c:v>40095.124999993815</c:v>
                </c:pt>
                <c:pt idx="12544" formatCode="m/d/yyyy\ h:mm">
                  <c:v>40095.166666660465</c:v>
                </c:pt>
                <c:pt idx="12545" formatCode="m/d/yyyy\ h:mm">
                  <c:v>40095.208333327158</c:v>
                </c:pt>
                <c:pt idx="12546" formatCode="m/d/yyyy\ h:mm">
                  <c:v>40095.249999993808</c:v>
                </c:pt>
                <c:pt idx="12547" formatCode="m/d/yyyy\ h:mm">
                  <c:v>40095.291666660443</c:v>
                </c:pt>
                <c:pt idx="12548" formatCode="m/d/yyyy\ h:mm">
                  <c:v>40095.333333327151</c:v>
                </c:pt>
                <c:pt idx="12549" formatCode="m/d/yyyy\ h:mm">
                  <c:v>40095.374999993815</c:v>
                </c:pt>
                <c:pt idx="12550" formatCode="m/d/yyyy\ h:mm">
                  <c:v>40095.416666660465</c:v>
                </c:pt>
                <c:pt idx="12551" formatCode="m/d/yyyy\ h:mm">
                  <c:v>40095.458333327158</c:v>
                </c:pt>
                <c:pt idx="12552" formatCode="m/d/yyyy\ h:mm">
                  <c:v>40095.499999993794</c:v>
                </c:pt>
                <c:pt idx="12553" formatCode="m/d/yyyy\ h:mm">
                  <c:v>40095.541666660443</c:v>
                </c:pt>
                <c:pt idx="12554" formatCode="m/d/yyyy\ h:mm">
                  <c:v>40095.583333327137</c:v>
                </c:pt>
                <c:pt idx="12555" formatCode="m/d/yyyy\ h:mm">
                  <c:v>40095.624999993786</c:v>
                </c:pt>
                <c:pt idx="12556" formatCode="m/d/yyyy\ h:mm">
                  <c:v>40095.666666660429</c:v>
                </c:pt>
                <c:pt idx="12557" formatCode="m/d/yyyy\ h:mm">
                  <c:v>40095.708333327129</c:v>
                </c:pt>
                <c:pt idx="12558" formatCode="m/d/yyyy\ h:mm">
                  <c:v>40095.749999993779</c:v>
                </c:pt>
                <c:pt idx="12559" formatCode="m/d/yyyy\ h:mm">
                  <c:v>40095.791666660407</c:v>
                </c:pt>
                <c:pt idx="12560" formatCode="m/d/yyyy\ h:mm">
                  <c:v>40095.833333327122</c:v>
                </c:pt>
                <c:pt idx="12561" formatCode="m/d/yyyy\ h:mm">
                  <c:v>40095.874999993786</c:v>
                </c:pt>
                <c:pt idx="12562" formatCode="m/d/yyyy\ h:mm">
                  <c:v>40095.916666660436</c:v>
                </c:pt>
                <c:pt idx="12563" formatCode="m/d/yyyy\ h:mm">
                  <c:v>40095.958333327129</c:v>
                </c:pt>
                <c:pt idx="12564" formatCode="m/d/yyyy\ h:mm">
                  <c:v>40095.999999993765</c:v>
                </c:pt>
                <c:pt idx="12565" formatCode="m/d/yyyy\ h:mm">
                  <c:v>40096.041666660414</c:v>
                </c:pt>
                <c:pt idx="12566" formatCode="m/d/yyyy\ h:mm">
                  <c:v>40096.083333327093</c:v>
                </c:pt>
                <c:pt idx="12567" formatCode="m/d/yyyy\ h:mm">
                  <c:v>40096.124999993757</c:v>
                </c:pt>
                <c:pt idx="12568" formatCode="m/d/yyyy\ h:mm">
                  <c:v>40096.166666660407</c:v>
                </c:pt>
                <c:pt idx="12569" formatCode="m/d/yyyy\ h:mm">
                  <c:v>40096.208333327093</c:v>
                </c:pt>
                <c:pt idx="12570" formatCode="m/d/yyyy\ h:mm">
                  <c:v>40096.24999999375</c:v>
                </c:pt>
                <c:pt idx="12571" formatCode="m/d/yyyy\ h:mm">
                  <c:v>40096.291666660385</c:v>
                </c:pt>
                <c:pt idx="12572" formatCode="m/d/yyyy\ h:mm">
                  <c:v>40096.333333327093</c:v>
                </c:pt>
                <c:pt idx="12573" formatCode="m/d/yyyy\ h:mm">
                  <c:v>40096.374999993743</c:v>
                </c:pt>
                <c:pt idx="12574" formatCode="m/d/yyyy\ h:mm">
                  <c:v>40096.416666660407</c:v>
                </c:pt>
                <c:pt idx="12575" formatCode="m/d/yyyy\ h:mm">
                  <c:v>40096.4583333271</c:v>
                </c:pt>
                <c:pt idx="12576" formatCode="m/d/yyyy\ h:mm">
                  <c:v>40096.499999993735</c:v>
                </c:pt>
                <c:pt idx="12577" formatCode="m/d/yyyy\ h:mm">
                  <c:v>40096.541666660378</c:v>
                </c:pt>
                <c:pt idx="12578" formatCode="m/d/yyyy\ h:mm">
                  <c:v>40096.583333327078</c:v>
                </c:pt>
                <c:pt idx="12579" formatCode="m/d/yyyy\ h:mm">
                  <c:v>40096.624999993728</c:v>
                </c:pt>
                <c:pt idx="12580" formatCode="m/d/yyyy\ h:mm">
                  <c:v>40096.666666660371</c:v>
                </c:pt>
                <c:pt idx="12581" formatCode="m/d/yyyy\ h:mm">
                  <c:v>40096.708333327071</c:v>
                </c:pt>
                <c:pt idx="12582" formatCode="m/d/yyyy\ h:mm">
                  <c:v>40096.749999993721</c:v>
                </c:pt>
                <c:pt idx="12583" formatCode="m/d/yyyy\ h:mm">
                  <c:v>40096.791666660356</c:v>
                </c:pt>
                <c:pt idx="12584" formatCode="m/d/yyyy\ h:mm">
                  <c:v>40096.833333327049</c:v>
                </c:pt>
                <c:pt idx="12585" formatCode="m/d/yyyy\ h:mm">
                  <c:v>40096.874999993728</c:v>
                </c:pt>
                <c:pt idx="12586" formatCode="m/d/yyyy\ h:mm">
                  <c:v>40096.916666660378</c:v>
                </c:pt>
                <c:pt idx="12587" formatCode="m/d/yyyy\ h:mm">
                  <c:v>40096.958333327057</c:v>
                </c:pt>
                <c:pt idx="12588" formatCode="m/d/yyyy\ h:mm">
                  <c:v>40096.999999993706</c:v>
                </c:pt>
                <c:pt idx="12589" formatCode="m/d/yyyy\ h:mm">
                  <c:v>40097.041666660349</c:v>
                </c:pt>
                <c:pt idx="12590" formatCode="m/d/yyyy\ h:mm">
                  <c:v>40097.083333327042</c:v>
                </c:pt>
                <c:pt idx="12591" formatCode="m/d/yyyy\ h:mm">
                  <c:v>40097.124999993684</c:v>
                </c:pt>
                <c:pt idx="12592" formatCode="m/d/yyyy\ h:mm">
                  <c:v>40097.166666660334</c:v>
                </c:pt>
                <c:pt idx="12593" formatCode="m/d/yyyy\ h:mm">
                  <c:v>40097.208333327042</c:v>
                </c:pt>
                <c:pt idx="12594" formatCode="m/d/yyyy\ h:mm">
                  <c:v>40097.249999993684</c:v>
                </c:pt>
                <c:pt idx="12595" formatCode="m/d/yyyy\ h:mm">
                  <c:v>40097.29166666032</c:v>
                </c:pt>
                <c:pt idx="12596" formatCode="m/d/yyyy\ h:mm">
                  <c:v>40097.333333327035</c:v>
                </c:pt>
                <c:pt idx="12597" formatCode="m/d/yyyy\ h:mm">
                  <c:v>40097.374999993692</c:v>
                </c:pt>
                <c:pt idx="12598" formatCode="m/d/yyyy\ h:mm">
                  <c:v>40097.416666660334</c:v>
                </c:pt>
                <c:pt idx="12599" formatCode="m/d/yyyy\ h:mm">
                  <c:v>40097.458333327035</c:v>
                </c:pt>
                <c:pt idx="12600" formatCode="m/d/yyyy\ h:mm">
                  <c:v>40097.499999993677</c:v>
                </c:pt>
                <c:pt idx="12601" formatCode="m/d/yyyy\ h:mm">
                  <c:v>40097.54166666032</c:v>
                </c:pt>
                <c:pt idx="12602" formatCode="m/d/yyyy\ h:mm">
                  <c:v>40097.583333327013</c:v>
                </c:pt>
                <c:pt idx="12603" formatCode="m/d/yyyy\ h:mm">
                  <c:v>40097.62499999367</c:v>
                </c:pt>
                <c:pt idx="12604" formatCode="m/d/yyyy\ h:mm">
                  <c:v>40097.66666666032</c:v>
                </c:pt>
                <c:pt idx="12605" formatCode="m/d/yyyy\ h:mm">
                  <c:v>40097.708333327013</c:v>
                </c:pt>
                <c:pt idx="12606" formatCode="m/d/yyyy\ h:mm">
                  <c:v>40097.749999993655</c:v>
                </c:pt>
                <c:pt idx="12607" formatCode="m/d/yyyy\ h:mm">
                  <c:v>40097.791666660291</c:v>
                </c:pt>
                <c:pt idx="12608" formatCode="m/d/yyyy\ h:mm">
                  <c:v>40097.833333327006</c:v>
                </c:pt>
                <c:pt idx="12609" formatCode="m/d/yyyy\ h:mm">
                  <c:v>40097.874999993663</c:v>
                </c:pt>
                <c:pt idx="12610" formatCode="m/d/yyyy\ h:mm">
                  <c:v>40097.91666666032</c:v>
                </c:pt>
                <c:pt idx="12611" formatCode="m/d/yyyy\ h:mm">
                  <c:v>40097.95833332702</c:v>
                </c:pt>
                <c:pt idx="12612" formatCode="m/d/yyyy\ h:mm">
                  <c:v>40097.999999993634</c:v>
                </c:pt>
                <c:pt idx="12613" formatCode="m/d/yyyy\ h:mm">
                  <c:v>40098.041666660283</c:v>
                </c:pt>
                <c:pt idx="12614" formatCode="m/d/yyyy\ h:mm">
                  <c:v>40098.083333326998</c:v>
                </c:pt>
                <c:pt idx="12615" formatCode="m/d/yyyy\ h:mm">
                  <c:v>40098.124999993634</c:v>
                </c:pt>
                <c:pt idx="12616" formatCode="m/d/yyyy\ h:mm">
                  <c:v>40098.166666660283</c:v>
                </c:pt>
                <c:pt idx="12617" formatCode="m/d/yyyy\ h:mm">
                  <c:v>40098.208333326991</c:v>
                </c:pt>
                <c:pt idx="12618" formatCode="m/d/yyyy\ h:mm">
                  <c:v>40098.249999993634</c:v>
                </c:pt>
                <c:pt idx="12619" formatCode="m/d/yyyy\ h:mm">
                  <c:v>40098.291666660261</c:v>
                </c:pt>
                <c:pt idx="12620" formatCode="m/d/yyyy\ h:mm">
                  <c:v>40098.333333326977</c:v>
                </c:pt>
                <c:pt idx="12621" formatCode="m/d/yyyy\ h:mm">
                  <c:v>40098.374999993641</c:v>
                </c:pt>
                <c:pt idx="12622" formatCode="m/d/yyyy\ h:mm">
                  <c:v>40098.416666660276</c:v>
                </c:pt>
                <c:pt idx="12623" formatCode="m/d/yyyy\ h:mm">
                  <c:v>40098.458333326998</c:v>
                </c:pt>
                <c:pt idx="12624" formatCode="m/d/yyyy\ h:mm">
                  <c:v>40098.499999993604</c:v>
                </c:pt>
                <c:pt idx="12625" formatCode="m/d/yyyy\ h:mm">
                  <c:v>40098.541666660254</c:v>
                </c:pt>
                <c:pt idx="12626" formatCode="m/d/yyyy\ h:mm">
                  <c:v>40098.583333326969</c:v>
                </c:pt>
                <c:pt idx="12627" formatCode="m/d/yyyy\ h:mm">
                  <c:v>40098.624999993604</c:v>
                </c:pt>
                <c:pt idx="12628" formatCode="m/d/yyyy\ h:mm">
                  <c:v>40098.666666660254</c:v>
                </c:pt>
                <c:pt idx="12629" formatCode="m/d/yyyy\ h:mm">
                  <c:v>40098.708333326955</c:v>
                </c:pt>
                <c:pt idx="12630" formatCode="m/d/yyyy\ h:mm">
                  <c:v>40098.749999993604</c:v>
                </c:pt>
                <c:pt idx="12631" formatCode="m/d/yyyy\ h:mm">
                  <c:v>40098.791666660225</c:v>
                </c:pt>
                <c:pt idx="12632" formatCode="m/d/yyyy\ h:mm">
                  <c:v>40098.833333326947</c:v>
                </c:pt>
                <c:pt idx="12633" formatCode="m/d/yyyy\ h:mm">
                  <c:v>40098.874999993612</c:v>
                </c:pt>
                <c:pt idx="12634" formatCode="m/d/yyyy\ h:mm">
                  <c:v>40098.916666660254</c:v>
                </c:pt>
                <c:pt idx="12635" formatCode="m/d/yyyy\ h:mm">
                  <c:v>40098.958333326962</c:v>
                </c:pt>
                <c:pt idx="12636" formatCode="m/d/yyyy\ h:mm">
                  <c:v>40098.99999999359</c:v>
                </c:pt>
                <c:pt idx="12637" formatCode="m/d/yyyy\ h:mm">
                  <c:v>40099.041666660232</c:v>
                </c:pt>
                <c:pt idx="12638" formatCode="m/d/yyyy\ h:mm">
                  <c:v>40099.08333332694</c:v>
                </c:pt>
                <c:pt idx="12639" formatCode="m/d/yyyy\ h:mm">
                  <c:v>40099.124999993583</c:v>
                </c:pt>
                <c:pt idx="12640" formatCode="m/d/yyyy\ h:mm">
                  <c:v>40099.166666660218</c:v>
                </c:pt>
                <c:pt idx="12641" formatCode="m/d/yyyy\ h:mm">
                  <c:v>40099.208333326926</c:v>
                </c:pt>
                <c:pt idx="12642" formatCode="m/d/yyyy\ h:mm">
                  <c:v>40099.249999993583</c:v>
                </c:pt>
                <c:pt idx="12643" formatCode="m/d/yyyy\ h:mm">
                  <c:v>40099.291666660196</c:v>
                </c:pt>
                <c:pt idx="12644" formatCode="m/d/yyyy\ h:mm">
                  <c:v>40099.333333326926</c:v>
                </c:pt>
                <c:pt idx="12645" formatCode="m/d/yyyy\ h:mm">
                  <c:v>40099.37499999359</c:v>
                </c:pt>
                <c:pt idx="12646" formatCode="m/d/yyyy\ h:mm">
                  <c:v>40099.416666660225</c:v>
                </c:pt>
                <c:pt idx="12647" formatCode="m/d/yyyy\ h:mm">
                  <c:v>40099.458333326926</c:v>
                </c:pt>
                <c:pt idx="12648" formatCode="m/d/yyyy\ h:mm">
                  <c:v>40099.499999993561</c:v>
                </c:pt>
                <c:pt idx="12649" formatCode="m/d/yyyy\ h:mm">
                  <c:v>40099.541666660203</c:v>
                </c:pt>
                <c:pt idx="12650" formatCode="m/d/yyyy\ h:mm">
                  <c:v>40099.583333326904</c:v>
                </c:pt>
                <c:pt idx="12651" formatCode="m/d/yyyy\ h:mm">
                  <c:v>40099.624999993561</c:v>
                </c:pt>
                <c:pt idx="12652" formatCode="m/d/yyyy\ h:mm">
                  <c:v>40099.666666660189</c:v>
                </c:pt>
                <c:pt idx="12653" formatCode="m/d/yyyy\ h:mm">
                  <c:v>40099.708333326897</c:v>
                </c:pt>
                <c:pt idx="12654" formatCode="m/d/yyyy\ h:mm">
                  <c:v>40099.749999993546</c:v>
                </c:pt>
                <c:pt idx="12655" formatCode="m/d/yyyy\ h:mm">
                  <c:v>40099.791666660174</c:v>
                </c:pt>
                <c:pt idx="12656" formatCode="m/d/yyyy\ h:mm">
                  <c:v>40099.833333326897</c:v>
                </c:pt>
                <c:pt idx="12657" formatCode="m/d/yyyy\ h:mm">
                  <c:v>40099.874999993554</c:v>
                </c:pt>
                <c:pt idx="12658" formatCode="m/d/yyyy\ h:mm">
                  <c:v>40099.916666660196</c:v>
                </c:pt>
                <c:pt idx="12659" formatCode="m/d/yyyy\ h:mm">
                  <c:v>40099.958333326897</c:v>
                </c:pt>
                <c:pt idx="12660" formatCode="m/d/yyyy\ h:mm">
                  <c:v>40099.999999993532</c:v>
                </c:pt>
                <c:pt idx="12661" formatCode="m/d/yyyy\ h:mm">
                  <c:v>40100.041666660181</c:v>
                </c:pt>
                <c:pt idx="12662" formatCode="m/d/yyyy\ h:mm">
                  <c:v>40100.083333326875</c:v>
                </c:pt>
                <c:pt idx="12663" formatCode="m/d/yyyy\ h:mm">
                  <c:v>40100.124999993532</c:v>
                </c:pt>
                <c:pt idx="12664" formatCode="m/d/yyyy\ h:mm">
                  <c:v>40100.166666660174</c:v>
                </c:pt>
                <c:pt idx="12665" formatCode="m/d/yyyy\ h:mm">
                  <c:v>40100.208333326867</c:v>
                </c:pt>
                <c:pt idx="12666" formatCode="m/d/yyyy\ h:mm">
                  <c:v>40100.249999993517</c:v>
                </c:pt>
                <c:pt idx="12667" formatCode="m/d/yyyy\ h:mm">
                  <c:v>40100.291666660152</c:v>
                </c:pt>
                <c:pt idx="12668" formatCode="m/d/yyyy\ h:mm">
                  <c:v>40100.33333332686</c:v>
                </c:pt>
                <c:pt idx="12669" formatCode="m/d/yyyy\ h:mm">
                  <c:v>40100.374999993524</c:v>
                </c:pt>
                <c:pt idx="12670" formatCode="m/d/yyyy\ h:mm">
                  <c:v>40100.416666660181</c:v>
                </c:pt>
                <c:pt idx="12671" formatCode="m/d/yyyy\ h:mm">
                  <c:v>40100.458333326867</c:v>
                </c:pt>
                <c:pt idx="12672" formatCode="m/d/yyyy\ h:mm">
                  <c:v>40100.499999993503</c:v>
                </c:pt>
                <c:pt idx="12673" formatCode="m/d/yyyy\ h:mm">
                  <c:v>40100.541666660152</c:v>
                </c:pt>
                <c:pt idx="12674" formatCode="m/d/yyyy\ h:mm">
                  <c:v>40100.583333326846</c:v>
                </c:pt>
                <c:pt idx="12675" formatCode="m/d/yyyy\ h:mm">
                  <c:v>40100.624999993495</c:v>
                </c:pt>
                <c:pt idx="12676" formatCode="m/d/yyyy\ h:mm">
                  <c:v>40100.666666660145</c:v>
                </c:pt>
                <c:pt idx="12677" formatCode="m/d/yyyy\ h:mm">
                  <c:v>40100.708333326846</c:v>
                </c:pt>
                <c:pt idx="12678" formatCode="m/d/yyyy\ h:mm">
                  <c:v>40100.749999993488</c:v>
                </c:pt>
                <c:pt idx="12679" formatCode="m/d/yyyy\ h:mm">
                  <c:v>40100.791666660123</c:v>
                </c:pt>
                <c:pt idx="12680" formatCode="m/d/yyyy\ h:mm">
                  <c:v>40100.833333326838</c:v>
                </c:pt>
                <c:pt idx="12681" formatCode="m/d/yyyy\ h:mm">
                  <c:v>40100.874999993495</c:v>
                </c:pt>
                <c:pt idx="12682" formatCode="m/d/yyyy\ h:mm">
                  <c:v>40100.916666660145</c:v>
                </c:pt>
                <c:pt idx="12683" formatCode="m/d/yyyy\ h:mm">
                  <c:v>40100.958333326846</c:v>
                </c:pt>
                <c:pt idx="12684" formatCode="m/d/yyyy\ h:mm">
                  <c:v>40100.999999993473</c:v>
                </c:pt>
                <c:pt idx="12685" formatCode="m/d/yyyy\ h:mm">
                  <c:v>40101.041666660123</c:v>
                </c:pt>
                <c:pt idx="12686" formatCode="m/d/yyyy\ h:mm">
                  <c:v>40101.083333326817</c:v>
                </c:pt>
                <c:pt idx="12687" formatCode="m/d/yyyy\ h:mm">
                  <c:v>40101.124999993466</c:v>
                </c:pt>
                <c:pt idx="12688" formatCode="m/d/yyyy\ h:mm">
                  <c:v>40101.166666660116</c:v>
                </c:pt>
                <c:pt idx="12689" formatCode="m/d/yyyy\ h:mm">
                  <c:v>40101.208333326809</c:v>
                </c:pt>
                <c:pt idx="12690" formatCode="m/d/yyyy\ h:mm">
                  <c:v>40101.249999993459</c:v>
                </c:pt>
                <c:pt idx="12691" formatCode="m/d/yyyy\ h:mm">
                  <c:v>40101.291666660094</c:v>
                </c:pt>
                <c:pt idx="12692" formatCode="m/d/yyyy\ h:mm">
                  <c:v>40101.333333326802</c:v>
                </c:pt>
                <c:pt idx="12693" formatCode="m/d/yyyy\ h:mm">
                  <c:v>40101.374999993466</c:v>
                </c:pt>
                <c:pt idx="12694" formatCode="m/d/yyyy\ h:mm">
                  <c:v>40101.416666660116</c:v>
                </c:pt>
                <c:pt idx="12695" formatCode="m/d/yyyy\ h:mm">
                  <c:v>40101.458333326809</c:v>
                </c:pt>
                <c:pt idx="12696" formatCode="m/d/yyyy\ h:mm">
                  <c:v>40101.499999993444</c:v>
                </c:pt>
                <c:pt idx="12697" formatCode="m/d/yyyy\ h:mm">
                  <c:v>40101.541666660094</c:v>
                </c:pt>
                <c:pt idx="12698" formatCode="m/d/yyyy\ h:mm">
                  <c:v>40101.583333326787</c:v>
                </c:pt>
                <c:pt idx="12699" formatCode="m/d/yyyy\ h:mm">
                  <c:v>40101.624999993437</c:v>
                </c:pt>
                <c:pt idx="12700" formatCode="m/d/yyyy\ h:mm">
                  <c:v>40101.666666660087</c:v>
                </c:pt>
                <c:pt idx="12701" formatCode="m/d/yyyy\ h:mm">
                  <c:v>40101.70833332678</c:v>
                </c:pt>
                <c:pt idx="12702" formatCode="m/d/yyyy\ h:mm">
                  <c:v>40101.74999999343</c:v>
                </c:pt>
                <c:pt idx="12703" formatCode="m/d/yyyy\ h:mm">
                  <c:v>40101.791666660065</c:v>
                </c:pt>
                <c:pt idx="12704" formatCode="m/d/yyyy\ h:mm">
                  <c:v>40101.833333326773</c:v>
                </c:pt>
                <c:pt idx="12705" formatCode="m/d/yyyy\ h:mm">
                  <c:v>40101.874999993437</c:v>
                </c:pt>
                <c:pt idx="12706" formatCode="m/d/yyyy\ h:mm">
                  <c:v>40101.916666660087</c:v>
                </c:pt>
                <c:pt idx="12707" formatCode="m/d/yyyy\ h:mm">
                  <c:v>40101.95833332678</c:v>
                </c:pt>
                <c:pt idx="12708" formatCode="m/d/yyyy\ h:mm">
                  <c:v>40101.999999993415</c:v>
                </c:pt>
                <c:pt idx="12709" formatCode="m/d/yyyy\ h:mm">
                  <c:v>40102.041666660065</c:v>
                </c:pt>
                <c:pt idx="12710" formatCode="m/d/yyyy\ h:mm">
                  <c:v>40102.083333326758</c:v>
                </c:pt>
                <c:pt idx="12711" formatCode="m/d/yyyy\ h:mm">
                  <c:v>40102.124999993408</c:v>
                </c:pt>
                <c:pt idx="12712" formatCode="m/d/yyyy\ h:mm">
                  <c:v>40102.166666660058</c:v>
                </c:pt>
                <c:pt idx="12713" formatCode="m/d/yyyy\ h:mm">
                  <c:v>40102.208333326751</c:v>
                </c:pt>
                <c:pt idx="12714" formatCode="m/d/yyyy\ h:mm">
                  <c:v>40102.249999993401</c:v>
                </c:pt>
                <c:pt idx="12715" formatCode="m/d/yyyy\ h:mm">
                  <c:v>40102.291666660036</c:v>
                </c:pt>
                <c:pt idx="12716" formatCode="m/d/yyyy\ h:mm">
                  <c:v>40102.333333326744</c:v>
                </c:pt>
                <c:pt idx="12717" formatCode="m/d/yyyy\ h:mm">
                  <c:v>40102.374999993393</c:v>
                </c:pt>
                <c:pt idx="12718" formatCode="m/d/yyyy\ h:mm">
                  <c:v>40102.416666660058</c:v>
                </c:pt>
                <c:pt idx="12719" formatCode="m/d/yyyy\ h:mm">
                  <c:v>40102.458333326751</c:v>
                </c:pt>
                <c:pt idx="12720" formatCode="m/d/yyyy\ h:mm">
                  <c:v>40102.499999993386</c:v>
                </c:pt>
                <c:pt idx="12721" formatCode="m/d/yyyy\ h:mm">
                  <c:v>40102.541666660029</c:v>
                </c:pt>
                <c:pt idx="12722" formatCode="m/d/yyyy\ h:mm">
                  <c:v>40102.583333326729</c:v>
                </c:pt>
                <c:pt idx="12723" formatCode="m/d/yyyy\ h:mm">
                  <c:v>40102.624999993379</c:v>
                </c:pt>
                <c:pt idx="12724" formatCode="m/d/yyyy\ h:mm">
                  <c:v>40102.666666660021</c:v>
                </c:pt>
                <c:pt idx="12725" formatCode="m/d/yyyy\ h:mm">
                  <c:v>40102.708333326722</c:v>
                </c:pt>
                <c:pt idx="12726" formatCode="m/d/yyyy\ h:mm">
                  <c:v>40102.749999993372</c:v>
                </c:pt>
                <c:pt idx="12727" formatCode="m/d/yyyy\ h:mm">
                  <c:v>40102.791666660007</c:v>
                </c:pt>
                <c:pt idx="12728" formatCode="m/d/yyyy\ h:mm">
                  <c:v>40102.833333326715</c:v>
                </c:pt>
                <c:pt idx="12729" formatCode="m/d/yyyy\ h:mm">
                  <c:v>40102.874999993379</c:v>
                </c:pt>
                <c:pt idx="12730" formatCode="m/d/yyyy\ h:mm">
                  <c:v>40102.916666660029</c:v>
                </c:pt>
                <c:pt idx="12731" formatCode="m/d/yyyy\ h:mm">
                  <c:v>40102.958333326715</c:v>
                </c:pt>
                <c:pt idx="12732" formatCode="m/d/yyyy\ h:mm">
                  <c:v>40102.999999993357</c:v>
                </c:pt>
                <c:pt idx="12733" formatCode="m/d/yyyy\ h:mm">
                  <c:v>40103.041666660007</c:v>
                </c:pt>
                <c:pt idx="12734" formatCode="m/d/yyyy\ h:mm">
                  <c:v>40103.083333326693</c:v>
                </c:pt>
                <c:pt idx="12735" formatCode="m/d/yyyy\ h:mm">
                  <c:v>40103.12499999335</c:v>
                </c:pt>
                <c:pt idx="12736" formatCode="m/d/yyyy\ h:mm">
                  <c:v>40103.166666659999</c:v>
                </c:pt>
                <c:pt idx="12737" formatCode="m/d/yyyy\ h:mm">
                  <c:v>40103.208333326693</c:v>
                </c:pt>
                <c:pt idx="12738" formatCode="m/d/yyyy\ h:mm">
                  <c:v>40103.249999993335</c:v>
                </c:pt>
                <c:pt idx="12739" formatCode="m/d/yyyy\ h:mm">
                  <c:v>40103.291666659978</c:v>
                </c:pt>
                <c:pt idx="12740" formatCode="m/d/yyyy\ h:mm">
                  <c:v>40103.333333326686</c:v>
                </c:pt>
                <c:pt idx="12741" formatCode="m/d/yyyy\ h:mm">
                  <c:v>40103.374999993342</c:v>
                </c:pt>
                <c:pt idx="12742" formatCode="m/d/yyyy\ h:mm">
                  <c:v>40103.416666659999</c:v>
                </c:pt>
                <c:pt idx="12743" formatCode="m/d/yyyy\ h:mm">
                  <c:v>40103.458333326693</c:v>
                </c:pt>
                <c:pt idx="12744" formatCode="m/d/yyyy\ h:mm">
                  <c:v>40103.499999993328</c:v>
                </c:pt>
                <c:pt idx="12745" formatCode="m/d/yyyy\ h:mm">
                  <c:v>40103.541666659985</c:v>
                </c:pt>
                <c:pt idx="12746" formatCode="m/d/yyyy\ h:mm">
                  <c:v>40103.583333326671</c:v>
                </c:pt>
                <c:pt idx="12747" formatCode="m/d/yyyy\ h:mm">
                  <c:v>40103.624999993321</c:v>
                </c:pt>
                <c:pt idx="12748" formatCode="m/d/yyyy\ h:mm">
                  <c:v>40103.666666659985</c:v>
                </c:pt>
                <c:pt idx="12749" formatCode="m/d/yyyy\ h:mm">
                  <c:v>40103.708333326649</c:v>
                </c:pt>
                <c:pt idx="12750" formatCode="m/d/yyyy\ h:mm">
                  <c:v>40103.749999993306</c:v>
                </c:pt>
                <c:pt idx="12751" formatCode="m/d/yyyy\ h:mm">
                  <c:v>40103.791666659963</c:v>
                </c:pt>
                <c:pt idx="12752" formatCode="m/d/yyyy\ h:mm">
                  <c:v>40103.833333326642</c:v>
                </c:pt>
                <c:pt idx="12753" formatCode="m/d/yyyy\ h:mm">
                  <c:v>40103.874999993313</c:v>
                </c:pt>
                <c:pt idx="12754" formatCode="m/d/yyyy\ h:mm">
                  <c:v>40103.916666659985</c:v>
                </c:pt>
                <c:pt idx="12755" formatCode="m/d/yyyy\ h:mm">
                  <c:v>40103.958333326656</c:v>
                </c:pt>
                <c:pt idx="12756" formatCode="m/d/yyyy\ h:mm">
                  <c:v>40103.999999993284</c:v>
                </c:pt>
                <c:pt idx="12757" formatCode="m/d/yyyy\ h:mm">
                  <c:v>40104.041666659956</c:v>
                </c:pt>
                <c:pt idx="12758" formatCode="m/d/yyyy\ h:mm">
                  <c:v>40104.083333326642</c:v>
                </c:pt>
                <c:pt idx="12759" formatCode="m/d/yyyy\ h:mm">
                  <c:v>40104.124999993284</c:v>
                </c:pt>
                <c:pt idx="12760" formatCode="m/d/yyyy\ h:mm">
                  <c:v>40104.166666659956</c:v>
                </c:pt>
                <c:pt idx="12761" formatCode="m/d/yyyy\ h:mm">
                  <c:v>40104.208333326635</c:v>
                </c:pt>
                <c:pt idx="12762" formatCode="m/d/yyyy\ h:mm">
                  <c:v>40104.249999993284</c:v>
                </c:pt>
                <c:pt idx="12763" formatCode="m/d/yyyy\ h:mm">
                  <c:v>40104.291666659927</c:v>
                </c:pt>
                <c:pt idx="12764" formatCode="m/d/yyyy\ h:mm">
                  <c:v>40104.333333326613</c:v>
                </c:pt>
                <c:pt idx="12765" formatCode="m/d/yyyy\ h:mm">
                  <c:v>40104.374999993292</c:v>
                </c:pt>
                <c:pt idx="12766" formatCode="m/d/yyyy\ h:mm">
                  <c:v>40104.416666659941</c:v>
                </c:pt>
                <c:pt idx="12767" formatCode="m/d/yyyy\ h:mm">
                  <c:v>40104.458333326635</c:v>
                </c:pt>
                <c:pt idx="12768" formatCode="m/d/yyyy\ h:mm">
                  <c:v>40104.49999999327</c:v>
                </c:pt>
                <c:pt idx="12769" formatCode="m/d/yyyy\ h:mm">
                  <c:v>40104.541666659934</c:v>
                </c:pt>
                <c:pt idx="12770" formatCode="m/d/yyyy\ h:mm">
                  <c:v>40104.583333326613</c:v>
                </c:pt>
                <c:pt idx="12771" formatCode="m/d/yyyy\ h:mm">
                  <c:v>40104.624999993255</c:v>
                </c:pt>
                <c:pt idx="12772" formatCode="m/d/yyyy\ h:mm">
                  <c:v>40104.666666659927</c:v>
                </c:pt>
                <c:pt idx="12773" formatCode="m/d/yyyy\ h:mm">
                  <c:v>40104.708333326605</c:v>
                </c:pt>
                <c:pt idx="12774" formatCode="m/d/yyyy\ h:mm">
                  <c:v>40104.749999993255</c:v>
                </c:pt>
                <c:pt idx="12775" formatCode="m/d/yyyy\ h:mm">
                  <c:v>40104.791666659898</c:v>
                </c:pt>
                <c:pt idx="12776" formatCode="m/d/yyyy\ h:mm">
                  <c:v>40104.833333326605</c:v>
                </c:pt>
                <c:pt idx="12777" formatCode="m/d/yyyy\ h:mm">
                  <c:v>40104.874999993248</c:v>
                </c:pt>
                <c:pt idx="12778" formatCode="m/d/yyyy\ h:mm">
                  <c:v>40104.916666659912</c:v>
                </c:pt>
                <c:pt idx="12779" formatCode="m/d/yyyy\ h:mm">
                  <c:v>40104.958333326613</c:v>
                </c:pt>
                <c:pt idx="12780" formatCode="m/d/yyyy\ h:mm">
                  <c:v>40104.999999993226</c:v>
                </c:pt>
                <c:pt idx="12781" formatCode="m/d/yyyy\ h:mm">
                  <c:v>40105.041666659905</c:v>
                </c:pt>
                <c:pt idx="12782" formatCode="m/d/yyyy\ h:mm">
                  <c:v>40105.083333326591</c:v>
                </c:pt>
                <c:pt idx="12783" formatCode="m/d/yyyy\ h:mm">
                  <c:v>40105.124999993226</c:v>
                </c:pt>
                <c:pt idx="12784" formatCode="m/d/yyyy\ h:mm">
                  <c:v>40105.166666659883</c:v>
                </c:pt>
                <c:pt idx="12785" formatCode="m/d/yyyy\ h:mm">
                  <c:v>40105.208333326576</c:v>
                </c:pt>
                <c:pt idx="12786" formatCode="m/d/yyyy\ h:mm">
                  <c:v>40105.249999993226</c:v>
                </c:pt>
                <c:pt idx="12787" formatCode="m/d/yyyy\ h:mm">
                  <c:v>40105.291666659868</c:v>
                </c:pt>
                <c:pt idx="12788" formatCode="m/d/yyyy\ h:mm">
                  <c:v>40105.333333326576</c:v>
                </c:pt>
                <c:pt idx="12789" formatCode="m/d/yyyy\ h:mm">
                  <c:v>40105.374999993219</c:v>
                </c:pt>
                <c:pt idx="12790" formatCode="m/d/yyyy\ h:mm">
                  <c:v>40105.416666659883</c:v>
                </c:pt>
                <c:pt idx="12791" formatCode="m/d/yyyy\ h:mm">
                  <c:v>40105.458333326576</c:v>
                </c:pt>
                <c:pt idx="12792" formatCode="m/d/yyyy\ h:mm">
                  <c:v>40105.499999993204</c:v>
                </c:pt>
                <c:pt idx="12793" formatCode="m/d/yyyy\ h:mm">
                  <c:v>40105.541666659876</c:v>
                </c:pt>
                <c:pt idx="12794" formatCode="m/d/yyyy\ h:mm">
                  <c:v>40105.583333326555</c:v>
                </c:pt>
                <c:pt idx="12795" formatCode="m/d/yyyy\ h:mm">
                  <c:v>40105.624999993204</c:v>
                </c:pt>
                <c:pt idx="12796" formatCode="m/d/yyyy\ h:mm">
                  <c:v>40105.666666659854</c:v>
                </c:pt>
                <c:pt idx="12797" formatCode="m/d/yyyy\ h:mm">
                  <c:v>40105.708333326547</c:v>
                </c:pt>
                <c:pt idx="12798" formatCode="m/d/yyyy\ h:mm">
                  <c:v>40105.749999993197</c:v>
                </c:pt>
                <c:pt idx="12799" formatCode="m/d/yyyy\ h:mm">
                  <c:v>40105.791666659832</c:v>
                </c:pt>
                <c:pt idx="12800" formatCode="m/d/yyyy\ h:mm">
                  <c:v>40105.833333326547</c:v>
                </c:pt>
                <c:pt idx="12801" formatCode="m/d/yyyy\ h:mm">
                  <c:v>40105.874999993204</c:v>
                </c:pt>
                <c:pt idx="12802" formatCode="m/d/yyyy\ h:mm">
                  <c:v>40105.916666659861</c:v>
                </c:pt>
                <c:pt idx="12803" formatCode="m/d/yyyy\ h:mm">
                  <c:v>40105.958333326547</c:v>
                </c:pt>
                <c:pt idx="12804" formatCode="m/d/yyyy\ h:mm">
                  <c:v>40105.999999993182</c:v>
                </c:pt>
                <c:pt idx="12805" formatCode="m/d/yyyy\ h:mm">
                  <c:v>40106.041666659832</c:v>
                </c:pt>
                <c:pt idx="12806" formatCode="m/d/yyyy\ h:mm">
                  <c:v>40106.083333326525</c:v>
                </c:pt>
                <c:pt idx="12807" formatCode="m/d/yyyy\ h:mm">
                  <c:v>40106.124999993182</c:v>
                </c:pt>
                <c:pt idx="12808" formatCode="m/d/yyyy\ h:mm">
                  <c:v>40106.166666659825</c:v>
                </c:pt>
                <c:pt idx="12809" formatCode="m/d/yyyy\ h:mm">
                  <c:v>40106.208333326525</c:v>
                </c:pt>
                <c:pt idx="12810" formatCode="m/d/yyyy\ h:mm">
                  <c:v>40106.249999993168</c:v>
                </c:pt>
                <c:pt idx="12811" formatCode="m/d/yyyy\ h:mm">
                  <c:v>40106.291666659803</c:v>
                </c:pt>
                <c:pt idx="12812" formatCode="m/d/yyyy\ h:mm">
                  <c:v>40106.333333326518</c:v>
                </c:pt>
                <c:pt idx="12813" formatCode="m/d/yyyy\ h:mm">
                  <c:v>40106.374999993175</c:v>
                </c:pt>
                <c:pt idx="12814" formatCode="m/d/yyyy\ h:mm">
                  <c:v>40106.416666659832</c:v>
                </c:pt>
                <c:pt idx="12815" formatCode="m/d/yyyy\ h:mm">
                  <c:v>40106.458333326525</c:v>
                </c:pt>
                <c:pt idx="12816" formatCode="m/d/yyyy\ h:mm">
                  <c:v>40106.499999993153</c:v>
                </c:pt>
                <c:pt idx="12817" formatCode="m/d/yyyy\ h:mm">
                  <c:v>40106.541666659803</c:v>
                </c:pt>
                <c:pt idx="12818" formatCode="m/d/yyyy\ h:mm">
                  <c:v>40106.583333326496</c:v>
                </c:pt>
                <c:pt idx="12819" formatCode="m/d/yyyy\ h:mm">
                  <c:v>40106.624999993146</c:v>
                </c:pt>
                <c:pt idx="12820" formatCode="m/d/yyyy\ h:mm">
                  <c:v>40106.666666659796</c:v>
                </c:pt>
                <c:pt idx="12821" formatCode="m/d/yyyy\ h:mm">
                  <c:v>40106.708333326496</c:v>
                </c:pt>
                <c:pt idx="12822" formatCode="m/d/yyyy\ h:mm">
                  <c:v>40106.749999993139</c:v>
                </c:pt>
                <c:pt idx="12823" formatCode="m/d/yyyy\ h:mm">
                  <c:v>40106.791666659774</c:v>
                </c:pt>
                <c:pt idx="12824" formatCode="m/d/yyyy\ h:mm">
                  <c:v>40106.833333326489</c:v>
                </c:pt>
                <c:pt idx="12825" formatCode="m/d/yyyy\ h:mm">
                  <c:v>40106.874999993146</c:v>
                </c:pt>
                <c:pt idx="12826" formatCode="m/d/yyyy\ h:mm">
                  <c:v>40106.916666659796</c:v>
                </c:pt>
                <c:pt idx="12827" formatCode="m/d/yyyy\ h:mm">
                  <c:v>40106.958333326496</c:v>
                </c:pt>
                <c:pt idx="12828" formatCode="m/d/yyyy\ h:mm">
                  <c:v>40106.999999993131</c:v>
                </c:pt>
                <c:pt idx="12829" formatCode="m/d/yyyy\ h:mm">
                  <c:v>40107.041666659774</c:v>
                </c:pt>
                <c:pt idx="12830" formatCode="m/d/yyyy\ h:mm">
                  <c:v>40107.083333326467</c:v>
                </c:pt>
                <c:pt idx="12831" formatCode="m/d/yyyy\ h:mm">
                  <c:v>40107.124999993117</c:v>
                </c:pt>
                <c:pt idx="12832" formatCode="m/d/yyyy\ h:mm">
                  <c:v>40107.166666659774</c:v>
                </c:pt>
                <c:pt idx="12833" formatCode="m/d/yyyy\ h:mm">
                  <c:v>40107.20833332646</c:v>
                </c:pt>
                <c:pt idx="12834" formatCode="m/d/yyyy\ h:mm">
                  <c:v>40107.24999999311</c:v>
                </c:pt>
                <c:pt idx="12835" formatCode="m/d/yyyy\ h:mm">
                  <c:v>40107.291666659752</c:v>
                </c:pt>
                <c:pt idx="12836" formatCode="m/d/yyyy\ h:mm">
                  <c:v>40107.333333326453</c:v>
                </c:pt>
                <c:pt idx="12837" formatCode="m/d/yyyy\ h:mm">
                  <c:v>40107.374999993117</c:v>
                </c:pt>
                <c:pt idx="12838" formatCode="m/d/yyyy\ h:mm">
                  <c:v>40107.416666659767</c:v>
                </c:pt>
                <c:pt idx="12839" formatCode="m/d/yyyy\ h:mm">
                  <c:v>40107.45833332646</c:v>
                </c:pt>
                <c:pt idx="12840" formatCode="m/d/yyyy\ h:mm">
                  <c:v>40107.499999993095</c:v>
                </c:pt>
                <c:pt idx="12841" formatCode="m/d/yyyy\ h:mm">
                  <c:v>40107.541666659745</c:v>
                </c:pt>
                <c:pt idx="12842" formatCode="m/d/yyyy\ h:mm">
                  <c:v>40107.583333326445</c:v>
                </c:pt>
                <c:pt idx="12843" formatCode="m/d/yyyy\ h:mm">
                  <c:v>40107.624999993088</c:v>
                </c:pt>
                <c:pt idx="12844" formatCode="m/d/yyyy\ h:mm">
                  <c:v>40107.666666659738</c:v>
                </c:pt>
                <c:pt idx="12845" formatCode="m/d/yyyy\ h:mm">
                  <c:v>40107.708333326438</c:v>
                </c:pt>
                <c:pt idx="12846" formatCode="m/d/yyyy\ h:mm">
                  <c:v>40107.749999993081</c:v>
                </c:pt>
                <c:pt idx="12847" formatCode="m/d/yyyy\ h:mm">
                  <c:v>40107.791666659716</c:v>
                </c:pt>
                <c:pt idx="12848" formatCode="m/d/yyyy\ h:mm">
                  <c:v>40107.833333326424</c:v>
                </c:pt>
                <c:pt idx="12849" formatCode="m/d/yyyy\ h:mm">
                  <c:v>40107.874999993088</c:v>
                </c:pt>
                <c:pt idx="12850" formatCode="m/d/yyyy\ h:mm">
                  <c:v>40107.916666659738</c:v>
                </c:pt>
                <c:pt idx="12851" formatCode="m/d/yyyy\ h:mm">
                  <c:v>40107.958333326431</c:v>
                </c:pt>
                <c:pt idx="12852" formatCode="m/d/yyyy\ h:mm">
                  <c:v>40107.999999993066</c:v>
                </c:pt>
                <c:pt idx="12853" formatCode="m/d/yyyy\ h:mm">
                  <c:v>40108.041666659716</c:v>
                </c:pt>
                <c:pt idx="12854" formatCode="m/d/yyyy\ h:mm">
                  <c:v>40108.083333326409</c:v>
                </c:pt>
                <c:pt idx="12855" formatCode="m/d/yyyy\ h:mm">
                  <c:v>40108.124999993059</c:v>
                </c:pt>
                <c:pt idx="12856" formatCode="m/d/yyyy\ h:mm">
                  <c:v>40108.166666659708</c:v>
                </c:pt>
                <c:pt idx="12857" formatCode="m/d/yyyy\ h:mm">
                  <c:v>40108.208333326402</c:v>
                </c:pt>
                <c:pt idx="12858" formatCode="m/d/yyyy\ h:mm">
                  <c:v>40108.249999993051</c:v>
                </c:pt>
                <c:pt idx="12859" formatCode="m/d/yyyy\ h:mm">
                  <c:v>40108.291666659687</c:v>
                </c:pt>
                <c:pt idx="12860" formatCode="m/d/yyyy\ h:mm">
                  <c:v>40108.333333326394</c:v>
                </c:pt>
                <c:pt idx="12861" formatCode="m/d/yyyy\ h:mm">
                  <c:v>40108.374999993059</c:v>
                </c:pt>
                <c:pt idx="12862" formatCode="m/d/yyyy\ h:mm">
                  <c:v>40108.416666659708</c:v>
                </c:pt>
                <c:pt idx="12863" formatCode="m/d/yyyy\ h:mm">
                  <c:v>40108.458333326402</c:v>
                </c:pt>
                <c:pt idx="12864" formatCode="m/d/yyyy\ h:mm">
                  <c:v>40108.499999993037</c:v>
                </c:pt>
                <c:pt idx="12865" formatCode="m/d/yyyy\ h:mm">
                  <c:v>40108.541666659687</c:v>
                </c:pt>
                <c:pt idx="12866" formatCode="m/d/yyyy\ h:mm">
                  <c:v>40108.58333332638</c:v>
                </c:pt>
                <c:pt idx="12867" formatCode="m/d/yyyy\ h:mm">
                  <c:v>40108.62499999303</c:v>
                </c:pt>
                <c:pt idx="12868" formatCode="m/d/yyyy\ h:mm">
                  <c:v>40108.666666659679</c:v>
                </c:pt>
                <c:pt idx="12869" formatCode="m/d/yyyy\ h:mm">
                  <c:v>40108.708333326373</c:v>
                </c:pt>
                <c:pt idx="12870" formatCode="m/d/yyyy\ h:mm">
                  <c:v>40108.749999993022</c:v>
                </c:pt>
                <c:pt idx="12871" formatCode="m/d/yyyy\ h:mm">
                  <c:v>40108.791666659657</c:v>
                </c:pt>
                <c:pt idx="12872" formatCode="m/d/yyyy\ h:mm">
                  <c:v>40108.833333326365</c:v>
                </c:pt>
                <c:pt idx="12873" formatCode="m/d/yyyy\ h:mm">
                  <c:v>40108.87499999303</c:v>
                </c:pt>
                <c:pt idx="12874" formatCode="m/d/yyyy\ h:mm">
                  <c:v>40108.916666659679</c:v>
                </c:pt>
                <c:pt idx="12875" formatCode="m/d/yyyy\ h:mm">
                  <c:v>40108.958333326373</c:v>
                </c:pt>
                <c:pt idx="12876" formatCode="m/d/yyyy\ h:mm">
                  <c:v>40108.999999993008</c:v>
                </c:pt>
                <c:pt idx="12877" formatCode="m/d/yyyy\ h:mm">
                  <c:v>40109.041666659657</c:v>
                </c:pt>
                <c:pt idx="12878" formatCode="m/d/yyyy\ h:mm">
                  <c:v>40109.083333326351</c:v>
                </c:pt>
                <c:pt idx="12879" formatCode="m/d/yyyy\ h:mm">
                  <c:v>40109.124999993001</c:v>
                </c:pt>
                <c:pt idx="12880" formatCode="m/d/yyyy\ h:mm">
                  <c:v>40109.16666665965</c:v>
                </c:pt>
                <c:pt idx="12881" formatCode="m/d/yyyy\ h:mm">
                  <c:v>40109.208333326344</c:v>
                </c:pt>
                <c:pt idx="12882" formatCode="m/d/yyyy\ h:mm">
                  <c:v>40109.249999992993</c:v>
                </c:pt>
                <c:pt idx="12883" formatCode="m/d/yyyy\ h:mm">
                  <c:v>40109.291666659621</c:v>
                </c:pt>
                <c:pt idx="12884" formatCode="m/d/yyyy\ h:mm">
                  <c:v>40109.333333326336</c:v>
                </c:pt>
                <c:pt idx="12885" formatCode="m/d/yyyy\ h:mm">
                  <c:v>40109.374999993008</c:v>
                </c:pt>
                <c:pt idx="12886" formatCode="m/d/yyyy\ h:mm">
                  <c:v>40109.41666665965</c:v>
                </c:pt>
                <c:pt idx="12887" formatCode="m/d/yyyy\ h:mm">
                  <c:v>40109.458333326344</c:v>
                </c:pt>
                <c:pt idx="12888" formatCode="m/d/yyyy\ h:mm">
                  <c:v>40109.499999992993</c:v>
                </c:pt>
                <c:pt idx="12889" formatCode="m/d/yyyy\ h:mm">
                  <c:v>40109.541666659621</c:v>
                </c:pt>
                <c:pt idx="12890" formatCode="m/d/yyyy\ h:mm">
                  <c:v>40109.583333326322</c:v>
                </c:pt>
                <c:pt idx="12891" formatCode="m/d/yyyy\ h:mm">
                  <c:v>40109.624999992986</c:v>
                </c:pt>
                <c:pt idx="12892" formatCode="m/d/yyyy\ h:mm">
                  <c:v>40109.666666659621</c:v>
                </c:pt>
                <c:pt idx="12893" formatCode="m/d/yyyy\ h:mm">
                  <c:v>40109.708333326314</c:v>
                </c:pt>
                <c:pt idx="12894" formatCode="m/d/yyyy\ h:mm">
                  <c:v>40109.749999992979</c:v>
                </c:pt>
                <c:pt idx="12895" formatCode="m/d/yyyy\ h:mm">
                  <c:v>40109.791666659599</c:v>
                </c:pt>
                <c:pt idx="12896" formatCode="m/d/yyyy\ h:mm">
                  <c:v>40109.833333326293</c:v>
                </c:pt>
                <c:pt idx="12897" formatCode="m/d/yyyy\ h:mm">
                  <c:v>40109.874999992986</c:v>
                </c:pt>
                <c:pt idx="12898" formatCode="m/d/yyyy\ h:mm">
                  <c:v>40109.916666659621</c:v>
                </c:pt>
                <c:pt idx="12899" formatCode="m/d/yyyy\ h:mm">
                  <c:v>40109.958333326314</c:v>
                </c:pt>
                <c:pt idx="12900" formatCode="m/d/yyyy\ h:mm">
                  <c:v>40109.999999992964</c:v>
                </c:pt>
                <c:pt idx="12901" formatCode="m/d/yyyy\ h:mm">
                  <c:v>40110.041666659599</c:v>
                </c:pt>
                <c:pt idx="12902" formatCode="m/d/yyyy\ h:mm">
                  <c:v>40110.083333326293</c:v>
                </c:pt>
                <c:pt idx="12903" formatCode="m/d/yyyy\ h:mm">
                  <c:v>40110.124999992942</c:v>
                </c:pt>
                <c:pt idx="12904" formatCode="m/d/yyyy\ h:mm">
                  <c:v>40110.166666659592</c:v>
                </c:pt>
                <c:pt idx="12905" formatCode="m/d/yyyy\ h:mm">
                  <c:v>40110.208333326285</c:v>
                </c:pt>
                <c:pt idx="12906" formatCode="m/d/yyyy\ h:mm">
                  <c:v>40110.249999992942</c:v>
                </c:pt>
                <c:pt idx="12907" formatCode="m/d/yyyy\ h:mm">
                  <c:v>40110.291666659577</c:v>
                </c:pt>
                <c:pt idx="12908" formatCode="m/d/yyyy\ h:mm">
                  <c:v>40110.333333326278</c:v>
                </c:pt>
                <c:pt idx="12909" formatCode="m/d/yyyy\ h:mm">
                  <c:v>40110.37499999295</c:v>
                </c:pt>
                <c:pt idx="12910" formatCode="m/d/yyyy\ h:mm">
                  <c:v>40110.416666659592</c:v>
                </c:pt>
                <c:pt idx="12911" formatCode="m/d/yyyy\ h:mm">
                  <c:v>40110.458333326285</c:v>
                </c:pt>
                <c:pt idx="12912" formatCode="m/d/yyyy\ h:mm">
                  <c:v>40110.499999992935</c:v>
                </c:pt>
                <c:pt idx="12913" formatCode="m/d/yyyy\ h:mm">
                  <c:v>40110.541666659585</c:v>
                </c:pt>
                <c:pt idx="12914" formatCode="m/d/yyyy\ h:mm">
                  <c:v>40110.583333326249</c:v>
                </c:pt>
                <c:pt idx="12915" formatCode="m/d/yyyy\ h:mm">
                  <c:v>40110.624999992913</c:v>
                </c:pt>
                <c:pt idx="12916" formatCode="m/d/yyyy\ h:mm">
                  <c:v>40110.666666659577</c:v>
                </c:pt>
                <c:pt idx="12917" formatCode="m/d/yyyy\ h:mm">
                  <c:v>40110.708333326242</c:v>
                </c:pt>
                <c:pt idx="12918" formatCode="m/d/yyyy\ h:mm">
                  <c:v>40110.749999992913</c:v>
                </c:pt>
                <c:pt idx="12919" formatCode="m/d/yyyy\ h:mm">
                  <c:v>40110.791666659548</c:v>
                </c:pt>
                <c:pt idx="12920" formatCode="m/d/yyyy\ h:mm">
                  <c:v>40110.833333326242</c:v>
                </c:pt>
                <c:pt idx="12921" formatCode="m/d/yyyy\ h:mm">
                  <c:v>40110.87499999292</c:v>
                </c:pt>
                <c:pt idx="12922" formatCode="m/d/yyyy\ h:mm">
                  <c:v>40110.916666659563</c:v>
                </c:pt>
                <c:pt idx="12923" formatCode="m/d/yyyy\ h:mm">
                  <c:v>40110.958333326249</c:v>
                </c:pt>
                <c:pt idx="12924" formatCode="m/d/yyyy\ h:mm">
                  <c:v>40110.999999992891</c:v>
                </c:pt>
                <c:pt idx="12925" formatCode="m/d/yyyy\ h:mm">
                  <c:v>40111.041666659556</c:v>
                </c:pt>
                <c:pt idx="12926" formatCode="m/d/yyyy\ h:mm">
                  <c:v>40111.083333326234</c:v>
                </c:pt>
                <c:pt idx="12927" formatCode="m/d/yyyy\ h:mm">
                  <c:v>40111.124999992891</c:v>
                </c:pt>
                <c:pt idx="12928" formatCode="m/d/yyyy\ h:mm">
                  <c:v>40111.166666659534</c:v>
                </c:pt>
                <c:pt idx="12929" formatCode="m/d/yyyy\ h:mm">
                  <c:v>40111.208333326213</c:v>
                </c:pt>
                <c:pt idx="12930" formatCode="m/d/yyyy\ h:mm">
                  <c:v>40111.249999992891</c:v>
                </c:pt>
                <c:pt idx="12931" formatCode="m/d/yyyy\ h:mm">
                  <c:v>40111.291666659519</c:v>
                </c:pt>
                <c:pt idx="12932" formatCode="m/d/yyyy\ h:mm">
                  <c:v>40111.333333326213</c:v>
                </c:pt>
                <c:pt idx="12933" formatCode="m/d/yyyy\ h:mm">
                  <c:v>40111.374999992899</c:v>
                </c:pt>
                <c:pt idx="12934" formatCode="m/d/yyyy\ h:mm">
                  <c:v>40111.416666659541</c:v>
                </c:pt>
                <c:pt idx="12935" formatCode="m/d/yyyy\ h:mm">
                  <c:v>40111.45833332622</c:v>
                </c:pt>
                <c:pt idx="12936" formatCode="m/d/yyyy\ h:mm">
                  <c:v>40111.499999992862</c:v>
                </c:pt>
                <c:pt idx="12937" formatCode="m/d/yyyy\ h:mm">
                  <c:v>40111.541666659527</c:v>
                </c:pt>
                <c:pt idx="12938" formatCode="m/d/yyyy\ h:mm">
                  <c:v>40111.583333326205</c:v>
                </c:pt>
                <c:pt idx="12939" formatCode="m/d/yyyy\ h:mm">
                  <c:v>40111.624999992862</c:v>
                </c:pt>
                <c:pt idx="12940" formatCode="m/d/yyyy\ h:mm">
                  <c:v>40111.666666659505</c:v>
                </c:pt>
                <c:pt idx="12941" formatCode="m/d/yyyy\ h:mm">
                  <c:v>40111.708333326198</c:v>
                </c:pt>
                <c:pt idx="12942" formatCode="m/d/yyyy\ h:mm">
                  <c:v>40111.749999992848</c:v>
                </c:pt>
                <c:pt idx="12943" formatCode="m/d/yyyy\ h:mm">
                  <c:v>40111.791666659483</c:v>
                </c:pt>
                <c:pt idx="12944" formatCode="m/d/yyyy\ h:mm">
                  <c:v>40111.833333326198</c:v>
                </c:pt>
                <c:pt idx="12945" formatCode="m/d/yyyy\ h:mm">
                  <c:v>40111.874999992855</c:v>
                </c:pt>
                <c:pt idx="12946" formatCode="m/d/yyyy\ h:mm">
                  <c:v>40111.916666659512</c:v>
                </c:pt>
                <c:pt idx="12947" formatCode="m/d/yyyy\ h:mm">
                  <c:v>40111.958333326198</c:v>
                </c:pt>
                <c:pt idx="12948" formatCode="m/d/yyyy\ h:mm">
                  <c:v>40111.999999992833</c:v>
                </c:pt>
                <c:pt idx="12949" formatCode="m/d/yyyy\ h:mm">
                  <c:v>40112.041666659483</c:v>
                </c:pt>
                <c:pt idx="12950" formatCode="m/d/yyyy\ h:mm">
                  <c:v>40112.083333326176</c:v>
                </c:pt>
                <c:pt idx="12951" formatCode="m/d/yyyy\ h:mm">
                  <c:v>40112.124999992833</c:v>
                </c:pt>
                <c:pt idx="12952" formatCode="m/d/yyyy\ h:mm">
                  <c:v>40112.166666659476</c:v>
                </c:pt>
                <c:pt idx="12953" formatCode="m/d/yyyy\ h:mm">
                  <c:v>40112.208333326176</c:v>
                </c:pt>
                <c:pt idx="12954" formatCode="m/d/yyyy\ h:mm">
                  <c:v>40112.249999992819</c:v>
                </c:pt>
                <c:pt idx="12955" formatCode="m/d/yyyy\ h:mm">
                  <c:v>40112.291666659454</c:v>
                </c:pt>
                <c:pt idx="12956" formatCode="m/d/yyyy\ h:mm">
                  <c:v>40112.333333326169</c:v>
                </c:pt>
                <c:pt idx="12957" formatCode="m/d/yyyy\ h:mm">
                  <c:v>40112.374999992826</c:v>
                </c:pt>
                <c:pt idx="12958" formatCode="m/d/yyyy\ h:mm">
                  <c:v>40112.416666659483</c:v>
                </c:pt>
                <c:pt idx="12959" formatCode="m/d/yyyy\ h:mm">
                  <c:v>40112.458333326176</c:v>
                </c:pt>
                <c:pt idx="12960" formatCode="m/d/yyyy\ h:mm">
                  <c:v>40112.499999992811</c:v>
                </c:pt>
                <c:pt idx="12961" formatCode="m/d/yyyy\ h:mm">
                  <c:v>40112.541666659454</c:v>
                </c:pt>
                <c:pt idx="12962" formatCode="m/d/yyyy\ h:mm">
                  <c:v>40112.583333326147</c:v>
                </c:pt>
                <c:pt idx="12963" formatCode="m/d/yyyy\ h:mm">
                  <c:v>40112.624999992797</c:v>
                </c:pt>
                <c:pt idx="12964" formatCode="m/d/yyyy\ h:mm">
                  <c:v>40112.666666659454</c:v>
                </c:pt>
                <c:pt idx="12965" formatCode="m/d/yyyy\ h:mm">
                  <c:v>40112.708333326147</c:v>
                </c:pt>
                <c:pt idx="12966" formatCode="m/d/yyyy\ h:mm">
                  <c:v>40112.74999999279</c:v>
                </c:pt>
                <c:pt idx="12967" formatCode="m/d/yyyy\ h:mm">
                  <c:v>40112.791666659432</c:v>
                </c:pt>
                <c:pt idx="12968" formatCode="m/d/yyyy\ h:mm">
                  <c:v>40112.83333332614</c:v>
                </c:pt>
                <c:pt idx="12969" formatCode="m/d/yyyy\ h:mm">
                  <c:v>40112.874999992797</c:v>
                </c:pt>
                <c:pt idx="12970" formatCode="m/d/yyyy\ h:mm">
                  <c:v>40112.916666659446</c:v>
                </c:pt>
                <c:pt idx="12971" formatCode="m/d/yyyy\ h:mm">
                  <c:v>40112.958333326147</c:v>
                </c:pt>
                <c:pt idx="12972" formatCode="m/d/yyyy\ h:mm">
                  <c:v>40112.999999992782</c:v>
                </c:pt>
                <c:pt idx="12973" formatCode="m/d/yyyy\ h:mm">
                  <c:v>40113.041666659425</c:v>
                </c:pt>
                <c:pt idx="12974" formatCode="m/d/yyyy\ h:mm">
                  <c:v>40113.083333326118</c:v>
                </c:pt>
                <c:pt idx="12975" formatCode="m/d/yyyy\ h:mm">
                  <c:v>40113.124999992768</c:v>
                </c:pt>
                <c:pt idx="12976" formatCode="m/d/yyyy\ h:mm">
                  <c:v>40113.166666659425</c:v>
                </c:pt>
                <c:pt idx="12977" formatCode="m/d/yyyy\ h:mm">
                  <c:v>40113.208333326111</c:v>
                </c:pt>
                <c:pt idx="12978" formatCode="m/d/yyyy\ h:mm">
                  <c:v>40113.24999999276</c:v>
                </c:pt>
                <c:pt idx="12979" formatCode="m/d/yyyy\ h:mm">
                  <c:v>40113.291666659403</c:v>
                </c:pt>
                <c:pt idx="12980" formatCode="m/d/yyyy\ h:mm">
                  <c:v>40113.333333326103</c:v>
                </c:pt>
                <c:pt idx="12981" formatCode="m/d/yyyy\ h:mm">
                  <c:v>40113.374999992768</c:v>
                </c:pt>
                <c:pt idx="12982" formatCode="m/d/yyyy\ h:mm">
                  <c:v>40113.416666659417</c:v>
                </c:pt>
                <c:pt idx="12983" formatCode="m/d/yyyy\ h:mm">
                  <c:v>40113.458333326111</c:v>
                </c:pt>
                <c:pt idx="12984" formatCode="m/d/yyyy\ h:mm">
                  <c:v>40113.499999992746</c:v>
                </c:pt>
                <c:pt idx="12985" formatCode="m/d/yyyy\ h:mm">
                  <c:v>40113.541666659396</c:v>
                </c:pt>
                <c:pt idx="12986" formatCode="m/d/yyyy\ h:mm">
                  <c:v>40113.583333326096</c:v>
                </c:pt>
                <c:pt idx="12987" formatCode="m/d/yyyy\ h:mm">
                  <c:v>40113.624999992739</c:v>
                </c:pt>
                <c:pt idx="12988" formatCode="m/d/yyyy\ h:mm">
                  <c:v>40113.666666659388</c:v>
                </c:pt>
                <c:pt idx="12989" formatCode="m/d/yyyy\ h:mm">
                  <c:v>40113.708333326089</c:v>
                </c:pt>
                <c:pt idx="12990" formatCode="m/d/yyyy\ h:mm">
                  <c:v>40113.749999992731</c:v>
                </c:pt>
                <c:pt idx="12991" formatCode="m/d/yyyy\ h:mm">
                  <c:v>40113.791666659366</c:v>
                </c:pt>
                <c:pt idx="12992" formatCode="m/d/yyyy\ h:mm">
                  <c:v>40113.833333326074</c:v>
                </c:pt>
                <c:pt idx="12993" formatCode="m/d/yyyy\ h:mm">
                  <c:v>40113.874999992746</c:v>
                </c:pt>
                <c:pt idx="12994" formatCode="m/d/yyyy\ h:mm">
                  <c:v>40113.916666659388</c:v>
                </c:pt>
                <c:pt idx="12995" formatCode="m/d/yyyy\ h:mm">
                  <c:v>40113.958333326082</c:v>
                </c:pt>
                <c:pt idx="12996" formatCode="m/d/yyyy\ h:mm">
                  <c:v>40113.999999992717</c:v>
                </c:pt>
                <c:pt idx="12997" formatCode="m/d/yyyy\ h:mm">
                  <c:v>40114.041666659374</c:v>
                </c:pt>
                <c:pt idx="12998" formatCode="m/d/yyyy\ h:mm">
                  <c:v>40114.08333332606</c:v>
                </c:pt>
                <c:pt idx="12999" formatCode="m/d/yyyy\ h:mm">
                  <c:v>40114.124999992709</c:v>
                </c:pt>
                <c:pt idx="13000" formatCode="m/d/yyyy\ h:mm">
                  <c:v>40114.166666659374</c:v>
                </c:pt>
                <c:pt idx="13001" formatCode="m/d/yyyy\ h:mm">
                  <c:v>40114.208333326053</c:v>
                </c:pt>
                <c:pt idx="13002" formatCode="m/d/yyyy\ h:mm">
                  <c:v>40114.249999992702</c:v>
                </c:pt>
                <c:pt idx="13003" formatCode="m/d/yyyy\ h:mm">
                  <c:v>40114.291666659337</c:v>
                </c:pt>
                <c:pt idx="13004" formatCode="m/d/yyyy\ h:mm">
                  <c:v>40114.333333326045</c:v>
                </c:pt>
                <c:pt idx="13005" formatCode="m/d/yyyy\ h:mm">
                  <c:v>40114.374999992709</c:v>
                </c:pt>
                <c:pt idx="13006" formatCode="m/d/yyyy\ h:mm">
                  <c:v>40114.416666659359</c:v>
                </c:pt>
                <c:pt idx="13007" formatCode="m/d/yyyy\ h:mm">
                  <c:v>40114.458333326053</c:v>
                </c:pt>
                <c:pt idx="13008" formatCode="m/d/yyyy\ h:mm">
                  <c:v>40114.499999992688</c:v>
                </c:pt>
                <c:pt idx="13009" formatCode="m/d/yyyy\ h:mm">
                  <c:v>40114.541666659337</c:v>
                </c:pt>
                <c:pt idx="13010" formatCode="m/d/yyyy\ h:mm">
                  <c:v>40114.583333326031</c:v>
                </c:pt>
                <c:pt idx="13011" formatCode="m/d/yyyy\ h:mm">
                  <c:v>40114.62499999268</c:v>
                </c:pt>
                <c:pt idx="13012" formatCode="m/d/yyyy\ h:mm">
                  <c:v>40114.66666665933</c:v>
                </c:pt>
                <c:pt idx="13013" formatCode="m/d/yyyy\ h:mm">
                  <c:v>40114.708333326023</c:v>
                </c:pt>
                <c:pt idx="13014" formatCode="m/d/yyyy\ h:mm">
                  <c:v>40114.749999992673</c:v>
                </c:pt>
                <c:pt idx="13015" formatCode="m/d/yyyy\ h:mm">
                  <c:v>40114.791666659308</c:v>
                </c:pt>
                <c:pt idx="13016" formatCode="m/d/yyyy\ h:mm">
                  <c:v>40114.833333326016</c:v>
                </c:pt>
                <c:pt idx="13017" formatCode="m/d/yyyy\ h:mm">
                  <c:v>40114.87499999268</c:v>
                </c:pt>
                <c:pt idx="13018" formatCode="m/d/yyyy\ h:mm">
                  <c:v>40114.91666665933</c:v>
                </c:pt>
                <c:pt idx="13019" formatCode="m/d/yyyy\ h:mm">
                  <c:v>40114.958333326023</c:v>
                </c:pt>
                <c:pt idx="13020" formatCode="m/d/yyyy\ h:mm">
                  <c:v>40114.999999992659</c:v>
                </c:pt>
                <c:pt idx="13021" formatCode="m/d/yyyy\ h:mm">
                  <c:v>40115.041666659308</c:v>
                </c:pt>
                <c:pt idx="13022" formatCode="m/d/yyyy\ h:mm">
                  <c:v>40115.083333326002</c:v>
                </c:pt>
                <c:pt idx="13023" formatCode="m/d/yyyy\ h:mm">
                  <c:v>40115.124999992651</c:v>
                </c:pt>
                <c:pt idx="13024" formatCode="m/d/yyyy\ h:mm">
                  <c:v>40115.166666659301</c:v>
                </c:pt>
                <c:pt idx="13025" formatCode="m/d/yyyy\ h:mm">
                  <c:v>40115.208333325994</c:v>
                </c:pt>
                <c:pt idx="13026" formatCode="m/d/yyyy\ h:mm">
                  <c:v>40115.249999992644</c:v>
                </c:pt>
                <c:pt idx="13027" formatCode="m/d/yyyy\ h:mm">
                  <c:v>40115.291666659279</c:v>
                </c:pt>
                <c:pt idx="13028" formatCode="m/d/yyyy\ h:mm">
                  <c:v>40115.333333325987</c:v>
                </c:pt>
                <c:pt idx="13029" formatCode="m/d/yyyy\ h:mm">
                  <c:v>40115.374999992651</c:v>
                </c:pt>
                <c:pt idx="13030" formatCode="m/d/yyyy\ h:mm">
                  <c:v>40115.416666659301</c:v>
                </c:pt>
                <c:pt idx="13031" formatCode="m/d/yyyy\ h:mm">
                  <c:v>40115.458333325994</c:v>
                </c:pt>
                <c:pt idx="13032" formatCode="m/d/yyyy\ h:mm">
                  <c:v>40115.499999992629</c:v>
                </c:pt>
                <c:pt idx="13033" formatCode="m/d/yyyy\ h:mm">
                  <c:v>40115.541666659279</c:v>
                </c:pt>
                <c:pt idx="13034" formatCode="m/d/yyyy\ h:mm">
                  <c:v>40115.583333325972</c:v>
                </c:pt>
                <c:pt idx="13035" formatCode="m/d/yyyy\ h:mm">
                  <c:v>40115.624999992622</c:v>
                </c:pt>
                <c:pt idx="13036" formatCode="m/d/yyyy\ h:mm">
                  <c:v>40115.666666659272</c:v>
                </c:pt>
                <c:pt idx="13037" formatCode="m/d/yyyy\ h:mm">
                  <c:v>40115.708333325965</c:v>
                </c:pt>
                <c:pt idx="13038" formatCode="m/d/yyyy\ h:mm">
                  <c:v>40115.749999992615</c:v>
                </c:pt>
                <c:pt idx="13039" formatCode="m/d/yyyy\ h:mm">
                  <c:v>40115.79166665925</c:v>
                </c:pt>
                <c:pt idx="13040" formatCode="m/d/yyyy\ h:mm">
                  <c:v>40115.833333325943</c:v>
                </c:pt>
                <c:pt idx="13041" formatCode="m/d/yyyy\ h:mm">
                  <c:v>40115.874999992622</c:v>
                </c:pt>
                <c:pt idx="13042" formatCode="m/d/yyyy\ h:mm">
                  <c:v>40115.916666659272</c:v>
                </c:pt>
                <c:pt idx="13043" formatCode="m/d/yyyy\ h:mm">
                  <c:v>40115.958333325965</c:v>
                </c:pt>
                <c:pt idx="13044" formatCode="m/d/yyyy\ h:mm">
                  <c:v>40115.9999999926</c:v>
                </c:pt>
                <c:pt idx="13045" formatCode="m/d/yyyy\ h:mm">
                  <c:v>40116.04166665925</c:v>
                </c:pt>
                <c:pt idx="13046" formatCode="m/d/yyyy\ h:mm">
                  <c:v>40116.083333325943</c:v>
                </c:pt>
                <c:pt idx="13047" formatCode="m/d/yyyy\ h:mm">
                  <c:v>40116.124999992593</c:v>
                </c:pt>
                <c:pt idx="13048" formatCode="m/d/yyyy\ h:mm">
                  <c:v>40116.166666659243</c:v>
                </c:pt>
                <c:pt idx="13049" formatCode="m/d/yyyy\ h:mm">
                  <c:v>40116.208333325936</c:v>
                </c:pt>
                <c:pt idx="13050" formatCode="m/d/yyyy\ h:mm">
                  <c:v>40116.249999992593</c:v>
                </c:pt>
                <c:pt idx="13051" formatCode="m/d/yyyy\ h:mm">
                  <c:v>40116.291666659221</c:v>
                </c:pt>
                <c:pt idx="13052" formatCode="m/d/yyyy\ h:mm">
                  <c:v>40116.333333325929</c:v>
                </c:pt>
                <c:pt idx="13053" formatCode="m/d/yyyy\ h:mm">
                  <c:v>40116.3749999926</c:v>
                </c:pt>
                <c:pt idx="13054" formatCode="m/d/yyyy\ h:mm">
                  <c:v>40116.416666659235</c:v>
                </c:pt>
                <c:pt idx="13055" formatCode="m/d/yyyy\ h:mm">
                  <c:v>40116.458333325936</c:v>
                </c:pt>
                <c:pt idx="13056" formatCode="m/d/yyyy\ h:mm">
                  <c:v>40116.499999992586</c:v>
                </c:pt>
                <c:pt idx="13057" formatCode="m/d/yyyy\ h:mm">
                  <c:v>40116.541666659221</c:v>
                </c:pt>
                <c:pt idx="13058" formatCode="m/d/yyyy\ h:mm">
                  <c:v>40116.583333325914</c:v>
                </c:pt>
                <c:pt idx="13059" formatCode="m/d/yyyy\ h:mm">
                  <c:v>40116.624999992579</c:v>
                </c:pt>
                <c:pt idx="13060" formatCode="m/d/yyyy\ h:mm">
                  <c:v>40116.666666659214</c:v>
                </c:pt>
                <c:pt idx="13061" formatCode="m/d/yyyy\ h:mm">
                  <c:v>40116.708333325892</c:v>
                </c:pt>
                <c:pt idx="13062" formatCode="m/d/yyyy\ h:mm">
                  <c:v>40116.749999992571</c:v>
                </c:pt>
                <c:pt idx="13063" formatCode="m/d/yyyy\ h:mm">
                  <c:v>40116.791666659192</c:v>
                </c:pt>
                <c:pt idx="13064" formatCode="m/d/yyyy\ h:mm">
                  <c:v>40116.833333325892</c:v>
                </c:pt>
                <c:pt idx="13065" formatCode="m/d/yyyy\ h:mm">
                  <c:v>40116.874999992571</c:v>
                </c:pt>
                <c:pt idx="13066" formatCode="m/d/yyyy\ h:mm">
                  <c:v>40116.916666659214</c:v>
                </c:pt>
                <c:pt idx="13067" formatCode="m/d/yyyy\ h:mm">
                  <c:v>40116.9583333259</c:v>
                </c:pt>
                <c:pt idx="13068" formatCode="m/d/yyyy\ h:mm">
                  <c:v>40116.999999992542</c:v>
                </c:pt>
                <c:pt idx="13069" formatCode="m/d/yyyy\ h:mm">
                  <c:v>40117.041666659192</c:v>
                </c:pt>
                <c:pt idx="13070" formatCode="m/d/yyyy\ h:mm">
                  <c:v>40117.083333325885</c:v>
                </c:pt>
                <c:pt idx="13071" formatCode="m/d/yyyy\ h:mm">
                  <c:v>40117.124999992542</c:v>
                </c:pt>
                <c:pt idx="13072" formatCode="m/d/yyyy\ h:mm">
                  <c:v>40117.166666659185</c:v>
                </c:pt>
                <c:pt idx="13073" formatCode="m/d/yyyy\ h:mm">
                  <c:v>40117.208333325863</c:v>
                </c:pt>
                <c:pt idx="13074" formatCode="m/d/yyyy\ h:mm">
                  <c:v>40117.249999992542</c:v>
                </c:pt>
                <c:pt idx="13075" formatCode="m/d/yyyy\ h:mm">
                  <c:v>40117.29166665917</c:v>
                </c:pt>
                <c:pt idx="13076" formatCode="m/d/yyyy\ h:mm">
                  <c:v>40117.333333325863</c:v>
                </c:pt>
                <c:pt idx="13077" formatCode="m/d/yyyy\ h:mm">
                  <c:v>40117.374999992549</c:v>
                </c:pt>
                <c:pt idx="13078" formatCode="m/d/yyyy\ h:mm">
                  <c:v>40117.416666659192</c:v>
                </c:pt>
                <c:pt idx="13079" formatCode="m/d/yyyy\ h:mm">
                  <c:v>40117.458333325871</c:v>
                </c:pt>
                <c:pt idx="13080" formatCode="m/d/yyyy\ h:mm">
                  <c:v>40117.499999992513</c:v>
                </c:pt>
                <c:pt idx="13081" formatCode="m/d/yyyy\ h:mm">
                  <c:v>40117.541666659177</c:v>
                </c:pt>
                <c:pt idx="13082" formatCode="m/d/yyyy\ h:mm">
                  <c:v>40117.583333325842</c:v>
                </c:pt>
                <c:pt idx="13083" formatCode="m/d/yyyy\ h:mm">
                  <c:v>40117.624999992513</c:v>
                </c:pt>
                <c:pt idx="13084" formatCode="m/d/yyyy\ h:mm">
                  <c:v>40117.66666665917</c:v>
                </c:pt>
                <c:pt idx="13085" formatCode="m/d/yyyy\ h:mm">
                  <c:v>40117.708333325842</c:v>
                </c:pt>
                <c:pt idx="13086" formatCode="m/d/yyyy\ h:mm">
                  <c:v>40117.749999992498</c:v>
                </c:pt>
                <c:pt idx="13087" formatCode="m/d/yyyy\ h:mm">
                  <c:v>40117.791666659134</c:v>
                </c:pt>
                <c:pt idx="13088" formatCode="m/d/yyyy\ h:mm">
                  <c:v>40117.833333325842</c:v>
                </c:pt>
                <c:pt idx="13089" formatCode="m/d/yyyy\ h:mm">
                  <c:v>40117.874999992506</c:v>
                </c:pt>
                <c:pt idx="13090" formatCode="m/d/yyyy\ h:mm">
                  <c:v>40117.916666659163</c:v>
                </c:pt>
                <c:pt idx="13091" formatCode="m/d/yyyy\ h:mm">
                  <c:v>40117.958333325849</c:v>
                </c:pt>
                <c:pt idx="13092" formatCode="m/d/yyyy\ h:mm">
                  <c:v>40117.999999992491</c:v>
                </c:pt>
                <c:pt idx="13093" formatCode="m/d/yyyy\ h:mm">
                  <c:v>40118.041666659134</c:v>
                </c:pt>
                <c:pt idx="13094" formatCode="m/d/yyyy\ h:mm">
                  <c:v>40118.083333325812</c:v>
                </c:pt>
                <c:pt idx="13095" formatCode="m/d/yyyy\ h:mm">
                  <c:v>40118.124999992491</c:v>
                </c:pt>
                <c:pt idx="13096" formatCode="m/d/yyyy\ h:mm">
                  <c:v>40118.166666659134</c:v>
                </c:pt>
                <c:pt idx="13097" formatCode="m/d/yyyy\ h:mm">
                  <c:v>40118.208333325812</c:v>
                </c:pt>
                <c:pt idx="13098" formatCode="m/d/yyyy\ h:mm">
                  <c:v>40118.249999992469</c:v>
                </c:pt>
                <c:pt idx="13099" formatCode="m/d/yyyy\ h:mm">
                  <c:v>40118.291666659119</c:v>
                </c:pt>
                <c:pt idx="13100" formatCode="m/d/yyyy\ h:mm">
                  <c:v>40118.333333325798</c:v>
                </c:pt>
                <c:pt idx="13101" formatCode="m/d/yyyy\ h:mm">
                  <c:v>40118.374999992477</c:v>
                </c:pt>
                <c:pt idx="13102" formatCode="m/d/yyyy\ h:mm">
                  <c:v>40118.416666659141</c:v>
                </c:pt>
                <c:pt idx="13103" formatCode="m/d/yyyy\ h:mm">
                  <c:v>40118.458333325805</c:v>
                </c:pt>
                <c:pt idx="13104" formatCode="m/d/yyyy\ h:mm">
                  <c:v>40118.499999992462</c:v>
                </c:pt>
                <c:pt idx="13105" formatCode="m/d/yyyy\ h:mm">
                  <c:v>40118.541666659105</c:v>
                </c:pt>
                <c:pt idx="13106" formatCode="m/d/yyyy\ h:mm">
                  <c:v>40118.583333325783</c:v>
                </c:pt>
                <c:pt idx="13107" formatCode="m/d/yyyy\ h:mm">
                  <c:v>40118.624999992448</c:v>
                </c:pt>
                <c:pt idx="13108" formatCode="m/d/yyyy\ h:mm">
                  <c:v>40118.666666659105</c:v>
                </c:pt>
                <c:pt idx="13109" formatCode="m/d/yyyy\ h:mm">
                  <c:v>40118.708333325783</c:v>
                </c:pt>
                <c:pt idx="13110" formatCode="m/d/yyyy\ h:mm">
                  <c:v>40118.74999999244</c:v>
                </c:pt>
                <c:pt idx="13111" formatCode="m/d/yyyy\ h:mm">
                  <c:v>40118.791666659083</c:v>
                </c:pt>
                <c:pt idx="13112" formatCode="m/d/yyyy\ h:mm">
                  <c:v>40118.833333325769</c:v>
                </c:pt>
                <c:pt idx="13113" formatCode="m/d/yyyy\ h:mm">
                  <c:v>40118.874999992448</c:v>
                </c:pt>
                <c:pt idx="13114" formatCode="m/d/yyyy\ h:mm">
                  <c:v>40118.916666659097</c:v>
                </c:pt>
                <c:pt idx="13115" formatCode="m/d/yyyy\ h:mm">
                  <c:v>40118.958333325776</c:v>
                </c:pt>
                <c:pt idx="13116" formatCode="m/d/yyyy\ h:mm">
                  <c:v>40118.999999992433</c:v>
                </c:pt>
                <c:pt idx="13117" formatCode="m/d/yyyy\ h:mm">
                  <c:v>40119.041666659075</c:v>
                </c:pt>
                <c:pt idx="13118" formatCode="m/d/yyyy\ h:mm">
                  <c:v>40119.083333325761</c:v>
                </c:pt>
                <c:pt idx="13119" formatCode="m/d/yyyy\ h:mm">
                  <c:v>40119.124999992418</c:v>
                </c:pt>
                <c:pt idx="13120" formatCode="m/d/yyyy\ h:mm">
                  <c:v>40119.166666659075</c:v>
                </c:pt>
                <c:pt idx="13121" formatCode="m/d/yyyy\ h:mm">
                  <c:v>40119.208333325747</c:v>
                </c:pt>
                <c:pt idx="13122" formatCode="m/d/yyyy\ h:mm">
                  <c:v>40119.249999992411</c:v>
                </c:pt>
                <c:pt idx="13123" formatCode="m/d/yyyy\ h:mm">
                  <c:v>40119.291666659054</c:v>
                </c:pt>
                <c:pt idx="13124" formatCode="m/d/yyyy\ h:mm">
                  <c:v>40119.33333332574</c:v>
                </c:pt>
                <c:pt idx="13125" formatCode="m/d/yyyy\ h:mm">
                  <c:v>40119.374999992426</c:v>
                </c:pt>
                <c:pt idx="13126" formatCode="m/d/yyyy\ h:mm">
                  <c:v>40119.416666659068</c:v>
                </c:pt>
                <c:pt idx="13127" formatCode="m/d/yyyy\ h:mm">
                  <c:v>40119.458333325747</c:v>
                </c:pt>
                <c:pt idx="13128" formatCode="m/d/yyyy\ h:mm">
                  <c:v>40119.499999992397</c:v>
                </c:pt>
                <c:pt idx="13129" formatCode="m/d/yyyy\ h:mm">
                  <c:v>40119.541666659054</c:v>
                </c:pt>
                <c:pt idx="13130" formatCode="m/d/yyyy\ h:mm">
                  <c:v>40119.583333325732</c:v>
                </c:pt>
                <c:pt idx="13131" formatCode="m/d/yyyy\ h:mm">
                  <c:v>40119.624999992389</c:v>
                </c:pt>
                <c:pt idx="13132" formatCode="m/d/yyyy\ h:mm">
                  <c:v>40119.666666659054</c:v>
                </c:pt>
                <c:pt idx="13133" formatCode="m/d/yyyy\ h:mm">
                  <c:v>40119.708333325718</c:v>
                </c:pt>
                <c:pt idx="13134" formatCode="m/d/yyyy\ h:mm">
                  <c:v>40119.749999992382</c:v>
                </c:pt>
                <c:pt idx="13135" formatCode="m/d/yyyy\ h:mm">
                  <c:v>40119.791666659017</c:v>
                </c:pt>
                <c:pt idx="13136" formatCode="m/d/yyyy\ h:mm">
                  <c:v>40119.833333325711</c:v>
                </c:pt>
                <c:pt idx="13137" formatCode="m/d/yyyy\ h:mm">
                  <c:v>40119.874999992397</c:v>
                </c:pt>
                <c:pt idx="13138" formatCode="m/d/yyyy\ h:mm">
                  <c:v>40119.916666659039</c:v>
                </c:pt>
                <c:pt idx="13139" formatCode="m/d/yyyy\ h:mm">
                  <c:v>40119.958333325718</c:v>
                </c:pt>
                <c:pt idx="13140" formatCode="m/d/yyyy\ h:mm">
                  <c:v>40119.999999992368</c:v>
                </c:pt>
                <c:pt idx="13141" formatCode="m/d/yyyy\ h:mm">
                  <c:v>40120.041666659024</c:v>
                </c:pt>
                <c:pt idx="13142" formatCode="m/d/yyyy\ h:mm">
                  <c:v>40120.083333325696</c:v>
                </c:pt>
                <c:pt idx="13143" formatCode="m/d/yyyy\ h:mm">
                  <c:v>40120.12499999236</c:v>
                </c:pt>
                <c:pt idx="13144" formatCode="m/d/yyyy\ h:mm">
                  <c:v>40120.166666659024</c:v>
                </c:pt>
                <c:pt idx="13145" formatCode="m/d/yyyy\ h:mm">
                  <c:v>40120.208333325689</c:v>
                </c:pt>
                <c:pt idx="13146" formatCode="m/d/yyyy\ h:mm">
                  <c:v>40120.249999992353</c:v>
                </c:pt>
                <c:pt idx="13147" formatCode="m/d/yyyy\ h:mm">
                  <c:v>40120.291666658988</c:v>
                </c:pt>
                <c:pt idx="13148" formatCode="m/d/yyyy\ h:mm">
                  <c:v>40120.333333325681</c:v>
                </c:pt>
                <c:pt idx="13149" formatCode="m/d/yyyy\ h:mm">
                  <c:v>40120.37499999236</c:v>
                </c:pt>
                <c:pt idx="13150" formatCode="m/d/yyyy\ h:mm">
                  <c:v>40120.41666665901</c:v>
                </c:pt>
                <c:pt idx="13151" formatCode="m/d/yyyy\ h:mm">
                  <c:v>40120.458333325696</c:v>
                </c:pt>
                <c:pt idx="13152" formatCode="m/d/yyyy\ h:mm">
                  <c:v>40120.499999992338</c:v>
                </c:pt>
                <c:pt idx="13153" formatCode="m/d/yyyy\ h:mm">
                  <c:v>40120.541666658995</c:v>
                </c:pt>
                <c:pt idx="13154" formatCode="m/d/yyyy\ h:mm">
                  <c:v>40120.583333325667</c:v>
                </c:pt>
                <c:pt idx="13155" formatCode="m/d/yyyy\ h:mm">
                  <c:v>40120.624999992331</c:v>
                </c:pt>
                <c:pt idx="13156" formatCode="m/d/yyyy\ h:mm">
                  <c:v>40120.666666658995</c:v>
                </c:pt>
                <c:pt idx="13157" formatCode="m/d/yyyy\ h:mm">
                  <c:v>40120.70833332566</c:v>
                </c:pt>
                <c:pt idx="13158" formatCode="m/d/yyyy\ h:mm">
                  <c:v>40120.749999992331</c:v>
                </c:pt>
                <c:pt idx="13159" formatCode="m/d/yyyy\ h:mm">
                  <c:v>40120.791666658974</c:v>
                </c:pt>
                <c:pt idx="13160" formatCode="m/d/yyyy\ h:mm">
                  <c:v>40120.833333325652</c:v>
                </c:pt>
                <c:pt idx="13161" formatCode="m/d/yyyy\ h:mm">
                  <c:v>40120.874999992338</c:v>
                </c:pt>
                <c:pt idx="13162" formatCode="m/d/yyyy\ h:mm">
                  <c:v>40120.916666658995</c:v>
                </c:pt>
                <c:pt idx="13163" formatCode="m/d/yyyy\ h:mm">
                  <c:v>40120.95833332566</c:v>
                </c:pt>
                <c:pt idx="13164" formatCode="m/d/yyyy\ h:mm">
                  <c:v>40120.999999992309</c:v>
                </c:pt>
                <c:pt idx="13165" formatCode="m/d/yyyy\ h:mm">
                  <c:v>40121.041666658981</c:v>
                </c:pt>
                <c:pt idx="13166" formatCode="m/d/yyyy\ h:mm">
                  <c:v>40121.083333325638</c:v>
                </c:pt>
                <c:pt idx="13167" formatCode="m/d/yyyy\ h:mm">
                  <c:v>40121.124999992302</c:v>
                </c:pt>
                <c:pt idx="13168" formatCode="m/d/yyyy\ h:mm">
                  <c:v>40121.166666658966</c:v>
                </c:pt>
                <c:pt idx="13169" formatCode="m/d/yyyy\ h:mm">
                  <c:v>40121.208333325631</c:v>
                </c:pt>
                <c:pt idx="13170" formatCode="m/d/yyyy\ h:mm">
                  <c:v>40121.249999992295</c:v>
                </c:pt>
                <c:pt idx="13171" formatCode="m/d/yyyy\ h:mm">
                  <c:v>40121.291666658944</c:v>
                </c:pt>
                <c:pt idx="13172" formatCode="m/d/yyyy\ h:mm">
                  <c:v>40121.333333325623</c:v>
                </c:pt>
                <c:pt idx="13173" formatCode="m/d/yyyy\ h:mm">
                  <c:v>40121.374999992302</c:v>
                </c:pt>
                <c:pt idx="13174" formatCode="m/d/yyyy\ h:mm">
                  <c:v>40121.416666658966</c:v>
                </c:pt>
                <c:pt idx="13175" formatCode="m/d/yyyy\ h:mm">
                  <c:v>40121.458333325631</c:v>
                </c:pt>
                <c:pt idx="13176" formatCode="m/d/yyyy\ h:mm">
                  <c:v>40121.49999999228</c:v>
                </c:pt>
                <c:pt idx="13177" formatCode="m/d/yyyy\ h:mm">
                  <c:v>40121.541666658944</c:v>
                </c:pt>
                <c:pt idx="13178" formatCode="m/d/yyyy\ h:mm">
                  <c:v>40121.583333325609</c:v>
                </c:pt>
                <c:pt idx="13179" formatCode="m/d/yyyy\ h:mm">
                  <c:v>40121.624999992273</c:v>
                </c:pt>
                <c:pt idx="13180" formatCode="m/d/yyyy\ h:mm">
                  <c:v>40121.666666658937</c:v>
                </c:pt>
                <c:pt idx="13181" formatCode="m/d/yyyy\ h:mm">
                  <c:v>40121.708333325601</c:v>
                </c:pt>
                <c:pt idx="13182" formatCode="m/d/yyyy\ h:mm">
                  <c:v>40121.749999992266</c:v>
                </c:pt>
                <c:pt idx="13183" formatCode="m/d/yyyy\ h:mm">
                  <c:v>40121.791666658915</c:v>
                </c:pt>
                <c:pt idx="13184" formatCode="m/d/yyyy\ h:mm">
                  <c:v>40121.833333325601</c:v>
                </c:pt>
                <c:pt idx="13185" formatCode="m/d/yyyy\ h:mm">
                  <c:v>40121.874999992273</c:v>
                </c:pt>
                <c:pt idx="13186" formatCode="m/d/yyyy\ h:mm">
                  <c:v>40121.916666658937</c:v>
                </c:pt>
                <c:pt idx="13187" formatCode="m/d/yyyy\ h:mm">
                  <c:v>40121.958333325609</c:v>
                </c:pt>
                <c:pt idx="13188" formatCode="m/d/yyyy\ h:mm">
                  <c:v>40121.999999992251</c:v>
                </c:pt>
                <c:pt idx="13189" formatCode="m/d/yyyy\ h:mm">
                  <c:v>40122.041666658915</c:v>
                </c:pt>
                <c:pt idx="13190" formatCode="m/d/yyyy\ h:mm">
                  <c:v>40122.083333325594</c:v>
                </c:pt>
                <c:pt idx="13191" formatCode="m/d/yyyy\ h:mm">
                  <c:v>40122.124999992244</c:v>
                </c:pt>
                <c:pt idx="13192" formatCode="m/d/yyyy\ h:mm">
                  <c:v>40122.166666658908</c:v>
                </c:pt>
                <c:pt idx="13193" formatCode="m/d/yyyy\ h:mm">
                  <c:v>40122.208333325587</c:v>
                </c:pt>
                <c:pt idx="13194" formatCode="m/d/yyyy\ h:mm">
                  <c:v>40122.249999992237</c:v>
                </c:pt>
                <c:pt idx="13195" formatCode="m/d/yyyy\ h:mm">
                  <c:v>40122.291666658886</c:v>
                </c:pt>
                <c:pt idx="13196" formatCode="m/d/yyyy\ h:mm">
                  <c:v>40122.33333332558</c:v>
                </c:pt>
                <c:pt idx="13197" formatCode="m/d/yyyy\ h:mm">
                  <c:v>40122.374999992244</c:v>
                </c:pt>
                <c:pt idx="13198" formatCode="m/d/yyyy\ h:mm">
                  <c:v>40122.416666658908</c:v>
                </c:pt>
                <c:pt idx="13199" formatCode="m/d/yyyy\ h:mm">
                  <c:v>40122.458333325587</c:v>
                </c:pt>
                <c:pt idx="13200" formatCode="m/d/yyyy\ h:mm">
                  <c:v>40122.499999992222</c:v>
                </c:pt>
                <c:pt idx="13201" formatCode="m/d/yyyy\ h:mm">
                  <c:v>40122.541666658886</c:v>
                </c:pt>
                <c:pt idx="13202" formatCode="m/d/yyyy\ h:mm">
                  <c:v>40122.583333325565</c:v>
                </c:pt>
                <c:pt idx="13203" formatCode="m/d/yyyy\ h:mm">
                  <c:v>40122.624999992215</c:v>
                </c:pt>
                <c:pt idx="13204" formatCode="m/d/yyyy\ h:mm">
                  <c:v>40122.666666658879</c:v>
                </c:pt>
                <c:pt idx="13205" formatCode="m/d/yyyy\ h:mm">
                  <c:v>40122.708333325543</c:v>
                </c:pt>
                <c:pt idx="13210" formatCode="m/d/yyyy\ h:mm">
                  <c:v>40122.791666658857</c:v>
                </c:pt>
                <c:pt idx="13211" formatCode="m/d/yyyy\ h:mm">
                  <c:v>40122.833333325543</c:v>
                </c:pt>
                <c:pt idx="13212" formatCode="m/d/yyyy\ h:mm">
                  <c:v>40122.874999992215</c:v>
                </c:pt>
                <c:pt idx="13213" formatCode="m/d/yyyy\ h:mm">
                  <c:v>40122.916666658879</c:v>
                </c:pt>
                <c:pt idx="13214" formatCode="m/d/yyyy\ h:mm">
                  <c:v>40122.95833332555</c:v>
                </c:pt>
                <c:pt idx="13215" formatCode="m/d/yyyy\ h:mm">
                  <c:v>40122.999999992193</c:v>
                </c:pt>
                <c:pt idx="13216" formatCode="m/d/yyyy\ h:mm">
                  <c:v>40123.041666658857</c:v>
                </c:pt>
                <c:pt idx="13217" formatCode="m/d/yyyy\ h:mm">
                  <c:v>40123.083333325536</c:v>
                </c:pt>
                <c:pt idx="13218" formatCode="m/d/yyyy\ h:mm">
                  <c:v>40123.124999992193</c:v>
                </c:pt>
                <c:pt idx="13219" formatCode="m/d/yyyy\ h:mm">
                  <c:v>40123.16666665885</c:v>
                </c:pt>
                <c:pt idx="13220" formatCode="m/d/yyyy\ h:mm">
                  <c:v>40123.208333325529</c:v>
                </c:pt>
                <c:pt idx="13221" formatCode="m/d/yyyy\ h:mm">
                  <c:v>40123.249999992193</c:v>
                </c:pt>
                <c:pt idx="13222" formatCode="m/d/yyyy\ h:mm">
                  <c:v>40123.291666658821</c:v>
                </c:pt>
                <c:pt idx="13223" formatCode="m/d/yyyy\ h:mm">
                  <c:v>40123.333333325521</c:v>
                </c:pt>
                <c:pt idx="13224" formatCode="m/d/yyyy\ h:mm">
                  <c:v>40123.3749999922</c:v>
                </c:pt>
                <c:pt idx="13225" formatCode="m/d/yyyy\ h:mm">
                  <c:v>40123.416666658843</c:v>
                </c:pt>
                <c:pt idx="13226" formatCode="m/d/yyyy\ h:mm">
                  <c:v>40123.458333325529</c:v>
                </c:pt>
                <c:pt idx="13227" formatCode="m/d/yyyy\ h:mm">
                  <c:v>40123.499999992178</c:v>
                </c:pt>
                <c:pt idx="13228" formatCode="m/d/yyyy\ h:mm">
                  <c:v>40123.541666658828</c:v>
                </c:pt>
                <c:pt idx="13229" formatCode="m/d/yyyy\ h:mm">
                  <c:v>40123.583333325492</c:v>
                </c:pt>
                <c:pt idx="13230" formatCode="m/d/yyyy\ h:mm">
                  <c:v>40123.624999992171</c:v>
                </c:pt>
                <c:pt idx="13231" formatCode="m/d/yyyy\ h:mm">
                  <c:v>40123.666666658821</c:v>
                </c:pt>
                <c:pt idx="13232" formatCode="m/d/yyyy\ h:mm">
                  <c:v>40123.708333325492</c:v>
                </c:pt>
                <c:pt idx="13233" formatCode="m/d/yyyy\ h:mm">
                  <c:v>40123.749999992149</c:v>
                </c:pt>
                <c:pt idx="13234" formatCode="m/d/yyyy\ h:mm">
                  <c:v>40123.791666658784</c:v>
                </c:pt>
                <c:pt idx="13235" formatCode="m/d/yyyy\ h:mm">
                  <c:v>40123.833333325492</c:v>
                </c:pt>
                <c:pt idx="13236" formatCode="m/d/yyyy\ h:mm">
                  <c:v>40123.874999992157</c:v>
                </c:pt>
                <c:pt idx="13237" formatCode="m/d/yyyy\ h:mm">
                  <c:v>40123.916666658813</c:v>
                </c:pt>
                <c:pt idx="13238" formatCode="m/d/yyyy\ h:mm">
                  <c:v>40123.9583333255</c:v>
                </c:pt>
                <c:pt idx="13239" formatCode="m/d/yyyy\ h:mm">
                  <c:v>40123.999999992142</c:v>
                </c:pt>
                <c:pt idx="13240" formatCode="m/d/yyyy\ h:mm">
                  <c:v>40124.041666658784</c:v>
                </c:pt>
                <c:pt idx="13241" formatCode="m/d/yyyy\ h:mm">
                  <c:v>40124.083333325463</c:v>
                </c:pt>
                <c:pt idx="13242" formatCode="m/d/yyyy\ h:mm">
                  <c:v>40124.124999992142</c:v>
                </c:pt>
                <c:pt idx="13243" formatCode="m/d/yyyy\ h:mm">
                  <c:v>40124.166666658784</c:v>
                </c:pt>
                <c:pt idx="13244" formatCode="m/d/yyyy\ h:mm">
                  <c:v>40124.208333325463</c:v>
                </c:pt>
                <c:pt idx="13245" formatCode="m/d/yyyy\ h:mm">
                  <c:v>40124.249999992135</c:v>
                </c:pt>
                <c:pt idx="13246" formatCode="m/d/yyyy\ h:mm">
                  <c:v>40124.29166665877</c:v>
                </c:pt>
                <c:pt idx="13247" formatCode="m/d/yyyy\ h:mm">
                  <c:v>40124.333333325449</c:v>
                </c:pt>
                <c:pt idx="13248" formatCode="m/d/yyyy\ h:mm">
                  <c:v>40124.374999992135</c:v>
                </c:pt>
                <c:pt idx="13249" formatCode="m/d/yyyy\ h:mm">
                  <c:v>40124.416666658792</c:v>
                </c:pt>
                <c:pt idx="13250" formatCode="m/d/yyyy\ h:mm">
                  <c:v>40124.458333325456</c:v>
                </c:pt>
                <c:pt idx="13251" formatCode="m/d/yyyy\ h:mm">
                  <c:v>40124.499999992113</c:v>
                </c:pt>
                <c:pt idx="13252" formatCode="m/d/yyyy\ h:mm">
                  <c:v>40124.54166665877</c:v>
                </c:pt>
                <c:pt idx="13253" formatCode="m/d/yyyy\ h:mm">
                  <c:v>40124.583333325441</c:v>
                </c:pt>
                <c:pt idx="13254" formatCode="m/d/yyyy\ h:mm">
                  <c:v>40124.624999992098</c:v>
                </c:pt>
                <c:pt idx="13255" formatCode="m/d/yyyy\ h:mm">
                  <c:v>40124.666666658755</c:v>
                </c:pt>
                <c:pt idx="13256" formatCode="m/d/yyyy\ h:mm">
                  <c:v>40124.708333325441</c:v>
                </c:pt>
                <c:pt idx="13257" formatCode="m/d/yyyy\ h:mm">
                  <c:v>40124.749999992091</c:v>
                </c:pt>
                <c:pt idx="13258" formatCode="m/d/yyyy\ h:mm">
                  <c:v>40124.791666658733</c:v>
                </c:pt>
                <c:pt idx="13259" formatCode="m/d/yyyy\ h:mm">
                  <c:v>40124.833333325434</c:v>
                </c:pt>
                <c:pt idx="13260" formatCode="m/d/yyyy\ h:mm">
                  <c:v>40124.874999992106</c:v>
                </c:pt>
                <c:pt idx="13261" formatCode="m/d/yyyy\ h:mm">
                  <c:v>40124.916666658748</c:v>
                </c:pt>
                <c:pt idx="13262" formatCode="m/d/yyyy\ h:mm">
                  <c:v>40124.958333325434</c:v>
                </c:pt>
                <c:pt idx="13263" formatCode="m/d/yyyy\ h:mm">
                  <c:v>40124.999999992091</c:v>
                </c:pt>
                <c:pt idx="13264" formatCode="m/d/yyyy\ h:mm">
                  <c:v>40125.041666658726</c:v>
                </c:pt>
                <c:pt idx="13265" formatCode="m/d/yyyy\ h:mm">
                  <c:v>40125.083333325412</c:v>
                </c:pt>
                <c:pt idx="13266" formatCode="m/d/yyyy\ h:mm">
                  <c:v>40125.124999992069</c:v>
                </c:pt>
                <c:pt idx="13267" formatCode="m/d/yyyy\ h:mm">
                  <c:v>40125.166666658726</c:v>
                </c:pt>
                <c:pt idx="13268" formatCode="m/d/yyyy\ h:mm">
                  <c:v>40125.208333325398</c:v>
                </c:pt>
                <c:pt idx="13269" formatCode="m/d/yyyy\ h:mm">
                  <c:v>40125.249999992062</c:v>
                </c:pt>
                <c:pt idx="13270" formatCode="m/d/yyyy\ h:mm">
                  <c:v>40125.291666658704</c:v>
                </c:pt>
                <c:pt idx="13271" formatCode="m/d/yyyy\ h:mm">
                  <c:v>40125.33333332539</c:v>
                </c:pt>
                <c:pt idx="13272" formatCode="m/d/yyyy\ h:mm">
                  <c:v>40125.374999992076</c:v>
                </c:pt>
                <c:pt idx="13273" formatCode="m/d/yyyy\ h:mm">
                  <c:v>40125.416666658719</c:v>
                </c:pt>
                <c:pt idx="13274" formatCode="m/d/yyyy\ h:mm">
                  <c:v>40125.458333325398</c:v>
                </c:pt>
                <c:pt idx="13275" formatCode="m/d/yyyy\ h:mm">
                  <c:v>40125.499999992047</c:v>
                </c:pt>
                <c:pt idx="13276" formatCode="m/d/yyyy\ h:mm">
                  <c:v>40125.541666658704</c:v>
                </c:pt>
                <c:pt idx="13277" formatCode="m/d/yyyy\ h:mm">
                  <c:v>40125.583333325383</c:v>
                </c:pt>
                <c:pt idx="13278" formatCode="m/d/yyyy\ h:mm">
                  <c:v>40125.62499999204</c:v>
                </c:pt>
                <c:pt idx="13279" formatCode="m/d/yyyy\ h:mm">
                  <c:v>40125.666666658704</c:v>
                </c:pt>
                <c:pt idx="13280" formatCode="m/d/yyyy\ h:mm">
                  <c:v>40125.708333325369</c:v>
                </c:pt>
                <c:pt idx="13281" formatCode="m/d/yyyy\ h:mm">
                  <c:v>40125.749999992033</c:v>
                </c:pt>
                <c:pt idx="13282" formatCode="m/d/yyyy\ h:mm">
                  <c:v>40125.791666658668</c:v>
                </c:pt>
                <c:pt idx="13283" formatCode="m/d/yyyy\ h:mm">
                  <c:v>40125.833333325361</c:v>
                </c:pt>
                <c:pt idx="13284" formatCode="m/d/yyyy\ h:mm">
                  <c:v>40125.874999992047</c:v>
                </c:pt>
                <c:pt idx="13285" formatCode="m/d/yyyy\ h:mm">
                  <c:v>40125.91666665869</c:v>
                </c:pt>
                <c:pt idx="13286" formatCode="m/d/yyyy\ h:mm">
                  <c:v>40125.958333325376</c:v>
                </c:pt>
                <c:pt idx="13287" formatCode="m/d/yyyy\ h:mm">
                  <c:v>40125.999999992018</c:v>
                </c:pt>
                <c:pt idx="13288" formatCode="m/d/yyyy\ h:mm">
                  <c:v>40126.041666658675</c:v>
                </c:pt>
                <c:pt idx="13289" formatCode="m/d/yyyy\ h:mm">
                  <c:v>40126.083333325347</c:v>
                </c:pt>
                <c:pt idx="13290" formatCode="m/d/yyyy\ h:mm">
                  <c:v>40126.124999992011</c:v>
                </c:pt>
                <c:pt idx="13291" formatCode="m/d/yyyy\ h:mm">
                  <c:v>40126.166666658675</c:v>
                </c:pt>
                <c:pt idx="13292" formatCode="m/d/yyyy\ h:mm">
                  <c:v>40126.208333325339</c:v>
                </c:pt>
                <c:pt idx="13293" formatCode="m/d/yyyy\ h:mm">
                  <c:v>40126.249999992011</c:v>
                </c:pt>
                <c:pt idx="13294" formatCode="m/d/yyyy\ h:mm">
                  <c:v>40126.291666658639</c:v>
                </c:pt>
                <c:pt idx="13295" formatCode="m/d/yyyy\ h:mm">
                  <c:v>40126.333333325332</c:v>
                </c:pt>
                <c:pt idx="13296" formatCode="m/d/yyyy\ h:mm">
                  <c:v>40126.374999992018</c:v>
                </c:pt>
                <c:pt idx="13297" formatCode="m/d/yyyy\ h:mm">
                  <c:v>40126.416666658661</c:v>
                </c:pt>
                <c:pt idx="13298" formatCode="m/d/yyyy\ h:mm">
                  <c:v>40126.458333325347</c:v>
                </c:pt>
                <c:pt idx="13299" formatCode="m/d/yyyy\ h:mm">
                  <c:v>40126.499999991989</c:v>
                </c:pt>
                <c:pt idx="13300" formatCode="m/d/yyyy\ h:mm">
                  <c:v>40126.541666658639</c:v>
                </c:pt>
                <c:pt idx="13301" formatCode="m/d/yyyy\ h:mm">
                  <c:v>40126.583333325318</c:v>
                </c:pt>
                <c:pt idx="13302" formatCode="m/d/yyyy\ h:mm">
                  <c:v>40126.624999991982</c:v>
                </c:pt>
                <c:pt idx="13303" formatCode="m/d/yyyy\ h:mm">
                  <c:v>40126.666666658632</c:v>
                </c:pt>
                <c:pt idx="13304" formatCode="m/d/yyyy\ h:mm">
                  <c:v>40126.70833332531</c:v>
                </c:pt>
                <c:pt idx="13305" formatCode="m/d/yyyy\ h:mm">
                  <c:v>40126.749999991982</c:v>
                </c:pt>
                <c:pt idx="13306" formatCode="m/d/yyyy\ h:mm">
                  <c:v>40126.791666658617</c:v>
                </c:pt>
                <c:pt idx="13307" formatCode="m/d/yyyy\ h:mm">
                  <c:v>40126.833333325303</c:v>
                </c:pt>
                <c:pt idx="13308" formatCode="m/d/yyyy\ h:mm">
                  <c:v>40126.874999991989</c:v>
                </c:pt>
                <c:pt idx="13309" formatCode="m/d/yyyy\ h:mm">
                  <c:v>40126.916666658632</c:v>
                </c:pt>
                <c:pt idx="13310" formatCode="m/d/yyyy\ h:mm">
                  <c:v>40126.95833332531</c:v>
                </c:pt>
                <c:pt idx="13311" formatCode="m/d/yyyy\ h:mm">
                  <c:v>40126.99999999196</c:v>
                </c:pt>
                <c:pt idx="13312" formatCode="m/d/yyyy\ h:mm">
                  <c:v>40127.041666658624</c:v>
                </c:pt>
                <c:pt idx="13313" formatCode="m/d/yyyy\ h:mm">
                  <c:v>40127.083333325289</c:v>
                </c:pt>
                <c:pt idx="13314" formatCode="m/d/yyyy\ h:mm">
                  <c:v>40127.124999991953</c:v>
                </c:pt>
                <c:pt idx="13315" formatCode="m/d/yyyy\ h:mm">
                  <c:v>40127.166666658602</c:v>
                </c:pt>
                <c:pt idx="13316" formatCode="m/d/yyyy\ h:mm">
                  <c:v>40127.208333325281</c:v>
                </c:pt>
                <c:pt idx="13317" formatCode="m/d/yyyy\ h:mm">
                  <c:v>40127.249999991946</c:v>
                </c:pt>
                <c:pt idx="13318" formatCode="m/d/yyyy\ h:mm">
                  <c:v>40127.291666658588</c:v>
                </c:pt>
                <c:pt idx="13319" formatCode="m/d/yyyy\ h:mm">
                  <c:v>40127.333333325281</c:v>
                </c:pt>
                <c:pt idx="13320" formatCode="m/d/yyyy\ h:mm">
                  <c:v>40127.374999991953</c:v>
                </c:pt>
                <c:pt idx="13321" formatCode="m/d/yyyy\ h:mm">
                  <c:v>40127.416666658602</c:v>
                </c:pt>
                <c:pt idx="13322" formatCode="m/d/yyyy\ h:mm">
                  <c:v>40127.458333325289</c:v>
                </c:pt>
                <c:pt idx="13323" formatCode="m/d/yyyy\ h:mm">
                  <c:v>40127.499999991931</c:v>
                </c:pt>
                <c:pt idx="13324" formatCode="m/d/yyyy\ h:mm">
                  <c:v>40127.541666658595</c:v>
                </c:pt>
                <c:pt idx="13325" formatCode="m/d/yyyy\ h:mm">
                  <c:v>40127.583333325259</c:v>
                </c:pt>
                <c:pt idx="13326" formatCode="m/d/yyyy\ h:mm">
                  <c:v>40127.624999991931</c:v>
                </c:pt>
                <c:pt idx="13327" formatCode="m/d/yyyy\ h:mm">
                  <c:v>40127.666666658588</c:v>
                </c:pt>
                <c:pt idx="13328" formatCode="m/d/yyyy\ h:mm">
                  <c:v>40127.708333325252</c:v>
                </c:pt>
                <c:pt idx="13329" formatCode="m/d/yyyy\ h:mm">
                  <c:v>40127.749999991916</c:v>
                </c:pt>
                <c:pt idx="13330" formatCode="m/d/yyyy\ h:mm">
                  <c:v>40127.791666658566</c:v>
                </c:pt>
                <c:pt idx="13331" formatCode="m/d/yyyy\ h:mm">
                  <c:v>40127.833333325245</c:v>
                </c:pt>
                <c:pt idx="13332" formatCode="m/d/yyyy\ h:mm">
                  <c:v>40127.874999991924</c:v>
                </c:pt>
                <c:pt idx="13333" formatCode="m/d/yyyy\ h:mm">
                  <c:v>40127.916666658588</c:v>
                </c:pt>
                <c:pt idx="13334" formatCode="m/d/yyyy\ h:mm">
                  <c:v>40127.958333325252</c:v>
                </c:pt>
                <c:pt idx="13335" formatCode="m/d/yyyy\ h:mm">
                  <c:v>40127.999999991902</c:v>
                </c:pt>
                <c:pt idx="13336" formatCode="m/d/yyyy\ h:mm">
                  <c:v>40128.041666658566</c:v>
                </c:pt>
                <c:pt idx="13337" formatCode="m/d/yyyy\ h:mm">
                  <c:v>40128.08333332523</c:v>
                </c:pt>
                <c:pt idx="13338" formatCode="m/d/yyyy\ h:mm">
                  <c:v>40128.124999991895</c:v>
                </c:pt>
                <c:pt idx="13339" formatCode="m/d/yyyy\ h:mm">
                  <c:v>40128.166666658559</c:v>
                </c:pt>
                <c:pt idx="13340" formatCode="m/d/yyyy\ h:mm">
                  <c:v>40128.208333325223</c:v>
                </c:pt>
                <c:pt idx="13341" formatCode="m/d/yyyy\ h:mm">
                  <c:v>40128.249999991887</c:v>
                </c:pt>
                <c:pt idx="13342" formatCode="m/d/yyyy\ h:mm">
                  <c:v>40128.291666658537</c:v>
                </c:pt>
                <c:pt idx="13343" formatCode="m/d/yyyy\ h:mm">
                  <c:v>40128.333333325216</c:v>
                </c:pt>
                <c:pt idx="13344" formatCode="m/d/yyyy\ h:mm">
                  <c:v>40128.374999991895</c:v>
                </c:pt>
                <c:pt idx="13345" formatCode="m/d/yyyy\ h:mm">
                  <c:v>40128.416666658559</c:v>
                </c:pt>
                <c:pt idx="13346" formatCode="m/d/yyyy\ h:mm">
                  <c:v>40128.458333325223</c:v>
                </c:pt>
                <c:pt idx="13347" formatCode="m/d/yyyy\ h:mm">
                  <c:v>40128.499999991873</c:v>
                </c:pt>
                <c:pt idx="13348" formatCode="m/d/yyyy\ h:mm">
                  <c:v>40128.541666658537</c:v>
                </c:pt>
                <c:pt idx="13349" formatCode="m/d/yyyy\ h:mm">
                  <c:v>40128.583333325201</c:v>
                </c:pt>
                <c:pt idx="13350" formatCode="m/d/yyyy\ h:mm">
                  <c:v>40128.624999991865</c:v>
                </c:pt>
                <c:pt idx="13351" formatCode="m/d/yyyy\ h:mm">
                  <c:v>40128.66666665853</c:v>
                </c:pt>
                <c:pt idx="13352" formatCode="m/d/yyyy\ h:mm">
                  <c:v>40128.708333325201</c:v>
                </c:pt>
                <c:pt idx="13353" formatCode="m/d/yyyy\ h:mm">
                  <c:v>40128.749999991858</c:v>
                </c:pt>
                <c:pt idx="13354" formatCode="m/d/yyyy\ h:mm">
                  <c:v>40128.791666658508</c:v>
                </c:pt>
                <c:pt idx="13355" formatCode="m/d/yyyy\ h:mm">
                  <c:v>40128.833333325201</c:v>
                </c:pt>
                <c:pt idx="13356" formatCode="m/d/yyyy\ h:mm">
                  <c:v>40128.874999991865</c:v>
                </c:pt>
                <c:pt idx="13357" formatCode="m/d/yyyy\ h:mm">
                  <c:v>40128.91666665853</c:v>
                </c:pt>
                <c:pt idx="13358" formatCode="m/d/yyyy\ h:mm">
                  <c:v>40128.958333325209</c:v>
                </c:pt>
                <c:pt idx="13359" formatCode="m/d/yyyy\ h:mm">
                  <c:v>40128.999999991844</c:v>
                </c:pt>
                <c:pt idx="13360" formatCode="m/d/yyyy\ h:mm">
                  <c:v>40129.041666658508</c:v>
                </c:pt>
                <c:pt idx="13361" formatCode="m/d/yyyy\ h:mm">
                  <c:v>40129.083333325187</c:v>
                </c:pt>
                <c:pt idx="13362" formatCode="m/d/yyyy\ h:mm">
                  <c:v>40129.124999991836</c:v>
                </c:pt>
                <c:pt idx="13363" formatCode="m/d/yyyy\ h:mm">
                  <c:v>40129.166666658501</c:v>
                </c:pt>
                <c:pt idx="13364" formatCode="m/d/yyyy\ h:mm">
                  <c:v>40129.208333325179</c:v>
                </c:pt>
                <c:pt idx="13365" formatCode="m/d/yyyy\ h:mm">
                  <c:v>40129.249999991829</c:v>
                </c:pt>
                <c:pt idx="13366" formatCode="m/d/yyyy\ h:mm">
                  <c:v>40129.291666658472</c:v>
                </c:pt>
                <c:pt idx="13367" formatCode="m/d/yyyy\ h:mm">
                  <c:v>40129.333333325172</c:v>
                </c:pt>
                <c:pt idx="13368" formatCode="m/d/yyyy\ h:mm">
                  <c:v>40129.374999991836</c:v>
                </c:pt>
                <c:pt idx="13369" formatCode="m/d/yyyy\ h:mm">
                  <c:v>40129.416666658493</c:v>
                </c:pt>
                <c:pt idx="13370" formatCode="m/d/yyyy\ h:mm">
                  <c:v>40129.458333325179</c:v>
                </c:pt>
                <c:pt idx="13371" formatCode="m/d/yyyy\ h:mm">
                  <c:v>40129.499999991815</c:v>
                </c:pt>
                <c:pt idx="13372" formatCode="m/d/yyyy\ h:mm">
                  <c:v>40129.541666658479</c:v>
                </c:pt>
                <c:pt idx="13373" formatCode="m/d/yyyy\ h:mm">
                  <c:v>40129.583333325143</c:v>
                </c:pt>
                <c:pt idx="13374" formatCode="m/d/yyyy\ h:mm">
                  <c:v>40129.624999991807</c:v>
                </c:pt>
                <c:pt idx="13375" formatCode="m/d/yyyy\ h:mm">
                  <c:v>40129.666666658472</c:v>
                </c:pt>
                <c:pt idx="13376" formatCode="m/d/yyyy\ h:mm">
                  <c:v>40129.708333325143</c:v>
                </c:pt>
                <c:pt idx="13377" formatCode="m/d/yyyy\ h:mm">
                  <c:v>40129.7499999918</c:v>
                </c:pt>
                <c:pt idx="13378" formatCode="m/d/yyyy\ h:mm">
                  <c:v>40129.79166665845</c:v>
                </c:pt>
                <c:pt idx="13379" formatCode="m/d/yyyy\ h:mm">
                  <c:v>40129.833333325143</c:v>
                </c:pt>
                <c:pt idx="13380" formatCode="m/d/yyyy\ h:mm">
                  <c:v>40129.874999991793</c:v>
                </c:pt>
                <c:pt idx="13381" formatCode="m/d/yyyy\ h:mm">
                  <c:v>40129.916666658472</c:v>
                </c:pt>
                <c:pt idx="13382" formatCode="m/d/yyyy\ h:mm">
                  <c:v>40129.95833332515</c:v>
                </c:pt>
                <c:pt idx="13383" formatCode="m/d/yyyy\ h:mm">
                  <c:v>40129.999999991785</c:v>
                </c:pt>
                <c:pt idx="13384" formatCode="m/d/yyyy\ h:mm">
                  <c:v>40130.04166665845</c:v>
                </c:pt>
                <c:pt idx="13385" formatCode="m/d/yyyy\ h:mm">
                  <c:v>40130.083333325128</c:v>
                </c:pt>
                <c:pt idx="13386" formatCode="m/d/yyyy\ h:mm">
                  <c:v>40130.124999991778</c:v>
                </c:pt>
                <c:pt idx="13387" formatCode="m/d/yyyy\ h:mm">
                  <c:v>40130.166666658435</c:v>
                </c:pt>
                <c:pt idx="13388" formatCode="m/d/yyyy\ h:mm">
                  <c:v>40130.208333325121</c:v>
                </c:pt>
                <c:pt idx="13389" formatCode="m/d/yyyy\ h:mm">
                  <c:v>40130.249999991771</c:v>
                </c:pt>
                <c:pt idx="13390" formatCode="m/d/yyyy\ h:mm">
                  <c:v>40130.291666658421</c:v>
                </c:pt>
                <c:pt idx="13391" formatCode="m/d/yyyy\ h:mm">
                  <c:v>40130.333333325099</c:v>
                </c:pt>
                <c:pt idx="13392" formatCode="m/d/yyyy\ h:mm">
                  <c:v>40130.374999991778</c:v>
                </c:pt>
                <c:pt idx="13393" formatCode="m/d/yyyy\ h:mm">
                  <c:v>40130.416666658442</c:v>
                </c:pt>
                <c:pt idx="13394" formatCode="m/d/yyyy\ h:mm">
                  <c:v>40130.458333325107</c:v>
                </c:pt>
                <c:pt idx="13395" formatCode="m/d/yyyy\ h:mm">
                  <c:v>40130.499999991756</c:v>
                </c:pt>
                <c:pt idx="13396" formatCode="m/d/yyyy\ h:mm">
                  <c:v>40130.541666658421</c:v>
                </c:pt>
                <c:pt idx="13397" formatCode="m/d/yyyy\ h:mm">
                  <c:v>40130.583333325092</c:v>
                </c:pt>
                <c:pt idx="13398" formatCode="m/d/yyyy\ h:mm">
                  <c:v>40130.624999991735</c:v>
                </c:pt>
                <c:pt idx="13399" formatCode="m/d/yyyy\ h:mm">
                  <c:v>40130.666666658406</c:v>
                </c:pt>
                <c:pt idx="13400" formatCode="m/d/yyyy\ h:mm">
                  <c:v>40130.708333325092</c:v>
                </c:pt>
                <c:pt idx="13401" formatCode="m/d/yyyy\ h:mm">
                  <c:v>40130.749999991735</c:v>
                </c:pt>
                <c:pt idx="13402" formatCode="m/d/yyyy\ h:mm">
                  <c:v>40130.791666658384</c:v>
                </c:pt>
                <c:pt idx="13403" formatCode="m/d/yyyy\ h:mm">
                  <c:v>40130.833333325085</c:v>
                </c:pt>
                <c:pt idx="13404" formatCode="m/d/yyyy\ h:mm">
                  <c:v>40130.874999991742</c:v>
                </c:pt>
                <c:pt idx="13405" formatCode="m/d/yyyy\ h:mm">
                  <c:v>40130.916666658399</c:v>
                </c:pt>
                <c:pt idx="13406" formatCode="m/d/yyyy\ h:mm">
                  <c:v>40130.958333325085</c:v>
                </c:pt>
                <c:pt idx="13407" formatCode="m/d/yyyy\ h:mm">
                  <c:v>40130.999999991727</c:v>
                </c:pt>
                <c:pt idx="13408" formatCode="m/d/yyyy\ h:mm">
                  <c:v>40131.041666658384</c:v>
                </c:pt>
                <c:pt idx="13409" formatCode="m/d/yyyy\ h:mm">
                  <c:v>40131.083333325063</c:v>
                </c:pt>
                <c:pt idx="13410" formatCode="m/d/yyyy\ h:mm">
                  <c:v>40131.12499999172</c:v>
                </c:pt>
                <c:pt idx="13411" formatCode="m/d/yyyy\ h:mm">
                  <c:v>40131.166666658384</c:v>
                </c:pt>
                <c:pt idx="13412" formatCode="m/d/yyyy\ h:mm">
                  <c:v>40131.208333325048</c:v>
                </c:pt>
                <c:pt idx="13413" formatCode="m/d/yyyy\ h:mm">
                  <c:v>40131.249999991705</c:v>
                </c:pt>
                <c:pt idx="13414" formatCode="m/d/yyyy\ h:mm">
                  <c:v>40131.291666658362</c:v>
                </c:pt>
                <c:pt idx="13415" formatCode="m/d/yyyy\ h:mm">
                  <c:v>40131.333333325041</c:v>
                </c:pt>
                <c:pt idx="13416" formatCode="m/d/yyyy\ h:mm">
                  <c:v>40131.374999991713</c:v>
                </c:pt>
                <c:pt idx="13417" formatCode="m/d/yyyy\ h:mm">
                  <c:v>40131.416666658384</c:v>
                </c:pt>
                <c:pt idx="13418" formatCode="m/d/yyyy\ h:mm">
                  <c:v>40131.458333325056</c:v>
                </c:pt>
                <c:pt idx="13419" formatCode="m/d/yyyy\ h:mm">
                  <c:v>40131.499999991684</c:v>
                </c:pt>
                <c:pt idx="13420" formatCode="m/d/yyyy\ h:mm">
                  <c:v>40131.541666658355</c:v>
                </c:pt>
                <c:pt idx="13421" formatCode="m/d/yyyy\ h:mm">
                  <c:v>40131.583333325041</c:v>
                </c:pt>
                <c:pt idx="13422" formatCode="m/d/yyyy\ h:mm">
                  <c:v>40131.624999991684</c:v>
                </c:pt>
                <c:pt idx="13423" formatCode="m/d/yyyy\ h:mm">
                  <c:v>40131.666666658355</c:v>
                </c:pt>
                <c:pt idx="13424" formatCode="m/d/yyyy\ h:mm">
                  <c:v>40131.708333325019</c:v>
                </c:pt>
                <c:pt idx="13425" formatCode="m/d/yyyy\ h:mm">
                  <c:v>40131.749999991684</c:v>
                </c:pt>
                <c:pt idx="13426" formatCode="m/d/yyyy\ h:mm">
                  <c:v>40131.791666658319</c:v>
                </c:pt>
                <c:pt idx="13427" formatCode="m/d/yyyy\ h:mm">
                  <c:v>40131.833333325012</c:v>
                </c:pt>
                <c:pt idx="13428" formatCode="m/d/yyyy\ h:mm">
                  <c:v>40131.874999991691</c:v>
                </c:pt>
                <c:pt idx="13429" formatCode="m/d/yyyy\ h:mm">
                  <c:v>40131.916666658341</c:v>
                </c:pt>
                <c:pt idx="13430" formatCode="m/d/yyyy\ h:mm">
                  <c:v>40131.958333325027</c:v>
                </c:pt>
                <c:pt idx="13431" formatCode="m/d/yyyy\ h:mm">
                  <c:v>40131.999999991654</c:v>
                </c:pt>
                <c:pt idx="13432" formatCode="m/d/yyyy\ h:mm">
                  <c:v>40132.041666658326</c:v>
                </c:pt>
                <c:pt idx="13433" formatCode="m/d/yyyy\ h:mm">
                  <c:v>40132.083333325012</c:v>
                </c:pt>
                <c:pt idx="13434" formatCode="m/d/yyyy\ h:mm">
                  <c:v>40132.124999991654</c:v>
                </c:pt>
                <c:pt idx="13435" formatCode="m/d/yyyy\ h:mm">
                  <c:v>40132.166666658326</c:v>
                </c:pt>
                <c:pt idx="13436" formatCode="m/d/yyyy\ h:mm">
                  <c:v>40132.208333325005</c:v>
                </c:pt>
                <c:pt idx="13437" formatCode="m/d/yyyy\ h:mm">
                  <c:v>40132.249999991654</c:v>
                </c:pt>
                <c:pt idx="13438" formatCode="m/d/yyyy\ h:mm">
                  <c:v>40132.291666658297</c:v>
                </c:pt>
                <c:pt idx="13439" formatCode="m/d/yyyy\ h:mm">
                  <c:v>40132.333333324998</c:v>
                </c:pt>
                <c:pt idx="13440" formatCode="m/d/yyyy\ h:mm">
                  <c:v>40132.374999991647</c:v>
                </c:pt>
                <c:pt idx="13441" formatCode="m/d/yyyy\ h:mm">
                  <c:v>40132.416666658311</c:v>
                </c:pt>
                <c:pt idx="13442" formatCode="m/d/yyyy\ h:mm">
                  <c:v>40132.458333325012</c:v>
                </c:pt>
                <c:pt idx="13443" formatCode="m/d/yyyy\ h:mm">
                  <c:v>40132.499999991625</c:v>
                </c:pt>
                <c:pt idx="13444" formatCode="m/d/yyyy\ h:mm">
                  <c:v>40132.541666658304</c:v>
                </c:pt>
                <c:pt idx="13445" formatCode="m/d/yyyy\ h:mm">
                  <c:v>40132.58333332499</c:v>
                </c:pt>
                <c:pt idx="13446" formatCode="m/d/yyyy\ h:mm">
                  <c:v>40132.624999991625</c:v>
                </c:pt>
                <c:pt idx="13447" formatCode="m/d/yyyy\ h:mm">
                  <c:v>40132.666666658282</c:v>
                </c:pt>
                <c:pt idx="13448" formatCode="m/d/yyyy\ h:mm">
                  <c:v>40132.708333324976</c:v>
                </c:pt>
                <c:pt idx="13449" formatCode="m/d/yyyy\ h:mm">
                  <c:v>40132.749999991625</c:v>
                </c:pt>
                <c:pt idx="13450" formatCode="m/d/yyyy\ h:mm">
                  <c:v>40132.791666658268</c:v>
                </c:pt>
                <c:pt idx="13451" formatCode="m/d/yyyy\ h:mm">
                  <c:v>40132.833333324976</c:v>
                </c:pt>
                <c:pt idx="13452" formatCode="m/d/yyyy\ h:mm">
                  <c:v>40132.874999991618</c:v>
                </c:pt>
                <c:pt idx="13453" formatCode="m/d/yyyy\ h:mm">
                  <c:v>40132.916666658282</c:v>
                </c:pt>
                <c:pt idx="13454" formatCode="m/d/yyyy\ h:mm">
                  <c:v>40132.958333324976</c:v>
                </c:pt>
                <c:pt idx="13455" formatCode="m/d/yyyy\ h:mm">
                  <c:v>40132.999999991604</c:v>
                </c:pt>
                <c:pt idx="13456" formatCode="m/d/yyyy\ h:mm">
                  <c:v>40133.041666658275</c:v>
                </c:pt>
                <c:pt idx="13457" formatCode="m/d/yyyy\ h:mm">
                  <c:v>40133.083333324954</c:v>
                </c:pt>
                <c:pt idx="13458" formatCode="m/d/yyyy\ h:mm">
                  <c:v>40133.124999991604</c:v>
                </c:pt>
                <c:pt idx="13459" formatCode="m/d/yyyy\ h:mm">
                  <c:v>40133.166666658253</c:v>
                </c:pt>
                <c:pt idx="13460" formatCode="m/d/yyyy\ h:mm">
                  <c:v>40133.208333324947</c:v>
                </c:pt>
                <c:pt idx="13461" formatCode="m/d/yyyy\ h:mm">
                  <c:v>40133.249999991596</c:v>
                </c:pt>
                <c:pt idx="13462" formatCode="m/d/yyyy\ h:mm">
                  <c:v>40133.291666658231</c:v>
                </c:pt>
                <c:pt idx="13463" formatCode="m/d/yyyy\ h:mm">
                  <c:v>40133.333333324947</c:v>
                </c:pt>
                <c:pt idx="13464" formatCode="m/d/yyyy\ h:mm">
                  <c:v>40133.374999991604</c:v>
                </c:pt>
                <c:pt idx="13465" formatCode="m/d/yyyy\ h:mm">
                  <c:v>40133.416666658253</c:v>
                </c:pt>
                <c:pt idx="13466" formatCode="m/d/yyyy\ h:mm">
                  <c:v>40133.458333324947</c:v>
                </c:pt>
                <c:pt idx="13467" formatCode="m/d/yyyy\ h:mm">
                  <c:v>40133.499999991582</c:v>
                </c:pt>
                <c:pt idx="13468" formatCode="m/d/yyyy\ h:mm">
                  <c:v>40133.541666658231</c:v>
                </c:pt>
                <c:pt idx="13469" formatCode="m/d/yyyy\ h:mm">
                  <c:v>40133.583333324925</c:v>
                </c:pt>
                <c:pt idx="13470" formatCode="m/d/yyyy\ h:mm">
                  <c:v>40133.624999991582</c:v>
                </c:pt>
                <c:pt idx="13471" formatCode="m/d/yyyy\ h:mm">
                  <c:v>40133.666666658224</c:v>
                </c:pt>
                <c:pt idx="13472" formatCode="m/d/yyyy\ h:mm">
                  <c:v>40133.708333324917</c:v>
                </c:pt>
                <c:pt idx="13473" formatCode="m/d/yyyy\ h:mm">
                  <c:v>40133.749999991567</c:v>
                </c:pt>
                <c:pt idx="13474" formatCode="m/d/yyyy\ h:mm">
                  <c:v>40133.791666658202</c:v>
                </c:pt>
                <c:pt idx="13475" formatCode="m/d/yyyy\ h:mm">
                  <c:v>40133.83333332491</c:v>
                </c:pt>
                <c:pt idx="13476" formatCode="m/d/yyyy\ h:mm">
                  <c:v>40133.874999991574</c:v>
                </c:pt>
                <c:pt idx="13477" formatCode="m/d/yyyy\ h:mm">
                  <c:v>40133.916666658231</c:v>
                </c:pt>
                <c:pt idx="13478" formatCode="m/d/yyyy\ h:mm">
                  <c:v>40133.958333324917</c:v>
                </c:pt>
                <c:pt idx="13479" formatCode="m/d/yyyy\ h:mm">
                  <c:v>40133.999999991553</c:v>
                </c:pt>
                <c:pt idx="13480" formatCode="m/d/yyyy\ h:mm">
                  <c:v>40134.041666658202</c:v>
                </c:pt>
                <c:pt idx="13481" formatCode="m/d/yyyy\ h:mm">
                  <c:v>40134.083333324896</c:v>
                </c:pt>
                <c:pt idx="13482" formatCode="m/d/yyyy\ h:mm">
                  <c:v>40134.124999991545</c:v>
                </c:pt>
                <c:pt idx="13483" formatCode="m/d/yyyy\ h:mm">
                  <c:v>40134.166666658195</c:v>
                </c:pt>
                <c:pt idx="13484" formatCode="m/d/yyyy\ h:mm">
                  <c:v>40134.208333324896</c:v>
                </c:pt>
                <c:pt idx="13485" formatCode="m/d/yyyy\ h:mm">
                  <c:v>40134.249999991538</c:v>
                </c:pt>
                <c:pt idx="13486" formatCode="m/d/yyyy\ h:mm">
                  <c:v>40134.29166665818</c:v>
                </c:pt>
                <c:pt idx="13487" formatCode="m/d/yyyy\ h:mm">
                  <c:v>40134.333333324888</c:v>
                </c:pt>
                <c:pt idx="13488" formatCode="m/d/yyyy\ h:mm">
                  <c:v>40134.374999991545</c:v>
                </c:pt>
                <c:pt idx="13489" formatCode="m/d/yyyy\ h:mm">
                  <c:v>40134.416666658202</c:v>
                </c:pt>
                <c:pt idx="13490" formatCode="m/d/yyyy\ h:mm">
                  <c:v>40134.458333324896</c:v>
                </c:pt>
                <c:pt idx="13491" formatCode="m/d/yyyy\ h:mm">
                  <c:v>40134.499999991531</c:v>
                </c:pt>
                <c:pt idx="13492" formatCode="m/d/yyyy\ h:mm">
                  <c:v>40134.541666658188</c:v>
                </c:pt>
                <c:pt idx="13493" formatCode="m/d/yyyy\ h:mm">
                  <c:v>40134.583333324867</c:v>
                </c:pt>
                <c:pt idx="13494" formatCode="m/d/yyyy\ h:mm">
                  <c:v>40134.624999991516</c:v>
                </c:pt>
                <c:pt idx="13495" formatCode="m/d/yyyy\ h:mm">
                  <c:v>40134.66666665818</c:v>
                </c:pt>
                <c:pt idx="13496" formatCode="m/d/yyyy\ h:mm">
                  <c:v>40134.708333324859</c:v>
                </c:pt>
                <c:pt idx="13497" formatCode="m/d/yyyy\ h:mm">
                  <c:v>40134.749999991509</c:v>
                </c:pt>
                <c:pt idx="13498" formatCode="m/d/yyyy\ h:mm">
                  <c:v>40134.791666658159</c:v>
                </c:pt>
                <c:pt idx="13499" formatCode="m/d/yyyy\ h:mm">
                  <c:v>40134.833333324852</c:v>
                </c:pt>
                <c:pt idx="13500" formatCode="m/d/yyyy\ h:mm">
                  <c:v>40134.874999991516</c:v>
                </c:pt>
                <c:pt idx="13501" formatCode="m/d/yyyy\ h:mm">
                  <c:v>40134.91666665818</c:v>
                </c:pt>
                <c:pt idx="13502" formatCode="m/d/yyyy\ h:mm">
                  <c:v>40134.958333324859</c:v>
                </c:pt>
                <c:pt idx="13503" formatCode="m/d/yyyy\ h:mm">
                  <c:v>40134.999999991494</c:v>
                </c:pt>
                <c:pt idx="13504" formatCode="m/d/yyyy\ h:mm">
                  <c:v>40135.041666658159</c:v>
                </c:pt>
                <c:pt idx="13505" formatCode="m/d/yyyy\ h:mm">
                  <c:v>40135.083333324837</c:v>
                </c:pt>
                <c:pt idx="13506" formatCode="m/d/yyyy\ h:mm">
                  <c:v>40135.124999991487</c:v>
                </c:pt>
                <c:pt idx="13507" formatCode="m/d/yyyy\ h:mm">
                  <c:v>40135.166666658151</c:v>
                </c:pt>
                <c:pt idx="13508" formatCode="m/d/yyyy\ h:mm">
                  <c:v>40135.20833332483</c:v>
                </c:pt>
                <c:pt idx="13509" formatCode="m/d/yyyy\ h:mm">
                  <c:v>40135.24999999148</c:v>
                </c:pt>
                <c:pt idx="13510" formatCode="m/d/yyyy\ h:mm">
                  <c:v>40135.29166665813</c:v>
                </c:pt>
                <c:pt idx="13511" formatCode="m/d/yyyy\ h:mm">
                  <c:v>40135.333333324823</c:v>
                </c:pt>
                <c:pt idx="13512" formatCode="m/d/yyyy\ h:mm">
                  <c:v>40135.374999991487</c:v>
                </c:pt>
                <c:pt idx="13513" formatCode="m/d/yyyy\ h:mm">
                  <c:v>40135.416666658151</c:v>
                </c:pt>
                <c:pt idx="13514" formatCode="m/d/yyyy\ h:mm">
                  <c:v>40135.45833332483</c:v>
                </c:pt>
                <c:pt idx="13515" formatCode="m/d/yyyy\ h:mm">
                  <c:v>40135.499999991465</c:v>
                </c:pt>
                <c:pt idx="13516" formatCode="m/d/yyyy\ h:mm">
                  <c:v>40135.54166665813</c:v>
                </c:pt>
                <c:pt idx="13517" formatCode="m/d/yyyy\ h:mm">
                  <c:v>40135.583333324808</c:v>
                </c:pt>
                <c:pt idx="13518" formatCode="m/d/yyyy\ h:mm">
                  <c:v>40135.624999991458</c:v>
                </c:pt>
                <c:pt idx="13519" formatCode="m/d/yyyy\ h:mm">
                  <c:v>40135.666666658122</c:v>
                </c:pt>
                <c:pt idx="13520" formatCode="m/d/yyyy\ h:mm">
                  <c:v>40135.708333324801</c:v>
                </c:pt>
                <c:pt idx="13521" formatCode="m/d/yyyy\ h:mm">
                  <c:v>40135.749999991451</c:v>
                </c:pt>
                <c:pt idx="13522" formatCode="m/d/yyyy\ h:mm">
                  <c:v>40135.7916666581</c:v>
                </c:pt>
                <c:pt idx="13523" formatCode="m/d/yyyy\ h:mm">
                  <c:v>40135.833333324794</c:v>
                </c:pt>
                <c:pt idx="13524" formatCode="m/d/yyyy\ h:mm">
                  <c:v>40135.874999991443</c:v>
                </c:pt>
                <c:pt idx="13525" formatCode="m/d/yyyy\ h:mm">
                  <c:v>40135.916666658122</c:v>
                </c:pt>
                <c:pt idx="13526" formatCode="m/d/yyyy\ h:mm">
                  <c:v>40135.958333324801</c:v>
                </c:pt>
                <c:pt idx="13527" formatCode="m/d/yyyy\ h:mm">
                  <c:v>40135.999999991436</c:v>
                </c:pt>
                <c:pt idx="13528" formatCode="m/d/yyyy\ h:mm">
                  <c:v>40136.0416666581</c:v>
                </c:pt>
                <c:pt idx="13529" formatCode="m/d/yyyy\ h:mm">
                  <c:v>40136.083333324779</c:v>
                </c:pt>
                <c:pt idx="13530" formatCode="m/d/yyyy\ h:mm">
                  <c:v>40136.124999991429</c:v>
                </c:pt>
                <c:pt idx="13531" formatCode="m/d/yyyy\ h:mm">
                  <c:v>40136.166666658086</c:v>
                </c:pt>
                <c:pt idx="13532" formatCode="m/d/yyyy\ h:mm">
                  <c:v>40136.208333324772</c:v>
                </c:pt>
                <c:pt idx="13533" formatCode="m/d/yyyy\ h:mm">
                  <c:v>40136.249999991422</c:v>
                </c:pt>
                <c:pt idx="13534" formatCode="m/d/yyyy\ h:mm">
                  <c:v>40136.291666658071</c:v>
                </c:pt>
                <c:pt idx="13535" formatCode="m/d/yyyy\ h:mm">
                  <c:v>40136.333333324765</c:v>
                </c:pt>
                <c:pt idx="13536" formatCode="m/d/yyyy\ h:mm">
                  <c:v>40136.374999991429</c:v>
                </c:pt>
                <c:pt idx="13537" formatCode="m/d/yyyy\ h:mm">
                  <c:v>40136.416666658093</c:v>
                </c:pt>
                <c:pt idx="13538" formatCode="m/d/yyyy\ h:mm">
                  <c:v>40136.458333324765</c:v>
                </c:pt>
                <c:pt idx="13539" formatCode="m/d/yyyy\ h:mm">
                  <c:v>40136.499999991407</c:v>
                </c:pt>
                <c:pt idx="13540" formatCode="m/d/yyyy\ h:mm">
                  <c:v>40136.541666658071</c:v>
                </c:pt>
                <c:pt idx="13541" formatCode="m/d/yyyy\ h:mm">
                  <c:v>40136.583333324743</c:v>
                </c:pt>
                <c:pt idx="13542" formatCode="m/d/yyyy\ h:mm">
                  <c:v>40136.6249999914</c:v>
                </c:pt>
                <c:pt idx="13543" formatCode="m/d/yyyy\ h:mm">
                  <c:v>40136.666666658064</c:v>
                </c:pt>
                <c:pt idx="13544" formatCode="m/d/yyyy\ h:mm">
                  <c:v>40136.708333324743</c:v>
                </c:pt>
                <c:pt idx="13545" formatCode="m/d/yyyy\ h:mm">
                  <c:v>40136.749999991385</c:v>
                </c:pt>
                <c:pt idx="13546" formatCode="m/d/yyyy\ h:mm">
                  <c:v>40136.791666658042</c:v>
                </c:pt>
                <c:pt idx="13547" formatCode="m/d/yyyy\ h:mm">
                  <c:v>40136.833333324736</c:v>
                </c:pt>
                <c:pt idx="13548" formatCode="m/d/yyyy\ h:mm">
                  <c:v>40136.874999991393</c:v>
                </c:pt>
                <c:pt idx="13549" formatCode="m/d/yyyy\ h:mm">
                  <c:v>40136.916666658064</c:v>
                </c:pt>
                <c:pt idx="13550" formatCode="m/d/yyyy\ h:mm">
                  <c:v>40136.958333324743</c:v>
                </c:pt>
                <c:pt idx="13551" formatCode="m/d/yyyy\ h:mm">
                  <c:v>40136.999999991378</c:v>
                </c:pt>
                <c:pt idx="13552" formatCode="m/d/yyyy\ h:mm">
                  <c:v>40137.041666658035</c:v>
                </c:pt>
                <c:pt idx="13553" formatCode="m/d/yyyy\ h:mm">
                  <c:v>40137.083333324721</c:v>
                </c:pt>
                <c:pt idx="13554" formatCode="m/d/yyyy\ h:mm">
                  <c:v>40137.124999991371</c:v>
                </c:pt>
                <c:pt idx="13555" formatCode="m/d/yyyy\ h:mm">
                  <c:v>40137.166666658035</c:v>
                </c:pt>
                <c:pt idx="13556" formatCode="m/d/yyyy\ h:mm">
                  <c:v>40137.208333324699</c:v>
                </c:pt>
                <c:pt idx="13557" formatCode="m/d/yyyy\ h:mm">
                  <c:v>40137.249999991356</c:v>
                </c:pt>
                <c:pt idx="13558" formatCode="m/d/yyyy\ h:mm">
                  <c:v>40137.291666658013</c:v>
                </c:pt>
                <c:pt idx="13559" formatCode="m/d/yyyy\ h:mm">
                  <c:v>40137.333333324692</c:v>
                </c:pt>
                <c:pt idx="13560" formatCode="m/d/yyyy\ h:mm">
                  <c:v>40137.374999991363</c:v>
                </c:pt>
                <c:pt idx="13561" formatCode="m/d/yyyy\ h:mm">
                  <c:v>40137.416666658035</c:v>
                </c:pt>
                <c:pt idx="13562" formatCode="m/d/yyyy\ h:mm">
                  <c:v>40137.458333324706</c:v>
                </c:pt>
                <c:pt idx="13563" formatCode="m/d/yyyy\ h:mm">
                  <c:v>40137.499999991334</c:v>
                </c:pt>
                <c:pt idx="13564" formatCode="m/d/yyyy\ h:mm">
                  <c:v>40137.541666658006</c:v>
                </c:pt>
                <c:pt idx="13565" formatCode="m/d/yyyy\ h:mm">
                  <c:v>40137.583333324692</c:v>
                </c:pt>
                <c:pt idx="13566" formatCode="m/d/yyyy\ h:mm">
                  <c:v>40137.624999991334</c:v>
                </c:pt>
                <c:pt idx="13567" formatCode="m/d/yyyy\ h:mm">
                  <c:v>40137.666666658006</c:v>
                </c:pt>
                <c:pt idx="13568" formatCode="m/d/yyyy\ h:mm">
                  <c:v>40137.708333324685</c:v>
                </c:pt>
                <c:pt idx="13569" formatCode="m/d/yyyy\ h:mm">
                  <c:v>40137.749999991334</c:v>
                </c:pt>
                <c:pt idx="13570" formatCode="m/d/yyyy\ h:mm">
                  <c:v>40137.791666657977</c:v>
                </c:pt>
                <c:pt idx="13571" formatCode="m/d/yyyy\ h:mm">
                  <c:v>40137.833333324663</c:v>
                </c:pt>
                <c:pt idx="13572" formatCode="m/d/yyyy\ h:mm">
                  <c:v>40137.874999991342</c:v>
                </c:pt>
                <c:pt idx="13573" formatCode="m/d/yyyy\ h:mm">
                  <c:v>40137.916666657991</c:v>
                </c:pt>
                <c:pt idx="13574" formatCode="m/d/yyyy\ h:mm">
                  <c:v>40137.958333324685</c:v>
                </c:pt>
                <c:pt idx="13575" formatCode="m/d/yyyy\ h:mm">
                  <c:v>40137.99999999132</c:v>
                </c:pt>
                <c:pt idx="13576" formatCode="m/d/yyyy\ h:mm">
                  <c:v>40138.041666657984</c:v>
                </c:pt>
                <c:pt idx="13577" formatCode="m/d/yyyy\ h:mm">
                  <c:v>40138.083333324648</c:v>
                </c:pt>
                <c:pt idx="13578" formatCode="m/d/yyyy\ h:mm">
                  <c:v>40138.124999991305</c:v>
                </c:pt>
                <c:pt idx="13579" formatCode="m/d/yyyy\ h:mm">
                  <c:v>40138.166666657977</c:v>
                </c:pt>
                <c:pt idx="13580" formatCode="m/d/yyyy\ h:mm">
                  <c:v>40138.208333324641</c:v>
                </c:pt>
                <c:pt idx="13581" formatCode="m/d/yyyy\ h:mm">
                  <c:v>40138.249999991305</c:v>
                </c:pt>
                <c:pt idx="13582" formatCode="m/d/yyyy\ h:mm">
                  <c:v>40138.291666657948</c:v>
                </c:pt>
                <c:pt idx="13583" formatCode="m/d/yyyy\ h:mm">
                  <c:v>40138.333333324641</c:v>
                </c:pt>
                <c:pt idx="13584" formatCode="m/d/yyyy\ h:mm">
                  <c:v>40138.374999991298</c:v>
                </c:pt>
                <c:pt idx="13585" formatCode="m/d/yyyy\ h:mm">
                  <c:v>40138.416666657962</c:v>
                </c:pt>
                <c:pt idx="13586" formatCode="m/d/yyyy\ h:mm">
                  <c:v>40138.458333324648</c:v>
                </c:pt>
                <c:pt idx="13587" formatCode="m/d/yyyy\ h:mm">
                  <c:v>40138.499999991276</c:v>
                </c:pt>
                <c:pt idx="13588" formatCode="m/d/yyyy\ h:mm">
                  <c:v>40138.541666657955</c:v>
                </c:pt>
                <c:pt idx="13589" formatCode="m/d/yyyy\ h:mm">
                  <c:v>40138.583333324619</c:v>
                </c:pt>
                <c:pt idx="13590" formatCode="m/d/yyyy\ h:mm">
                  <c:v>40138.624999991276</c:v>
                </c:pt>
                <c:pt idx="13591" formatCode="m/d/yyyy\ h:mm">
                  <c:v>40138.666666657933</c:v>
                </c:pt>
                <c:pt idx="13592" formatCode="m/d/yyyy\ h:mm">
                  <c:v>40138.708333324612</c:v>
                </c:pt>
                <c:pt idx="13593" formatCode="m/d/yyyy\ h:mm">
                  <c:v>40138.749999991276</c:v>
                </c:pt>
                <c:pt idx="13594" formatCode="m/d/yyyy\ h:mm">
                  <c:v>40138.791666657919</c:v>
                </c:pt>
                <c:pt idx="13595" formatCode="m/d/yyyy\ h:mm">
                  <c:v>40138.833333324612</c:v>
                </c:pt>
                <c:pt idx="13596" formatCode="m/d/yyyy\ h:mm">
                  <c:v>40138.874999991269</c:v>
                </c:pt>
                <c:pt idx="13597" formatCode="m/d/yyyy\ h:mm">
                  <c:v>40138.916666657933</c:v>
                </c:pt>
                <c:pt idx="13598" formatCode="m/d/yyyy\ h:mm">
                  <c:v>40138.958333324619</c:v>
                </c:pt>
                <c:pt idx="13599" formatCode="m/d/yyyy\ h:mm">
                  <c:v>40138.999999991254</c:v>
                </c:pt>
                <c:pt idx="13600" formatCode="m/d/yyyy\ h:mm">
                  <c:v>40139.041666657926</c:v>
                </c:pt>
                <c:pt idx="13601" formatCode="m/d/yyyy\ h:mm">
                  <c:v>40139.083333324605</c:v>
                </c:pt>
                <c:pt idx="13602" formatCode="m/d/yyyy\ h:mm">
                  <c:v>40139.124999991254</c:v>
                </c:pt>
                <c:pt idx="13603" formatCode="m/d/yyyy\ h:mm">
                  <c:v>40139.166666657904</c:v>
                </c:pt>
                <c:pt idx="13604" formatCode="m/d/yyyy\ h:mm">
                  <c:v>40139.208333324597</c:v>
                </c:pt>
                <c:pt idx="13605" formatCode="m/d/yyyy\ h:mm">
                  <c:v>40139.249999991232</c:v>
                </c:pt>
                <c:pt idx="13606" formatCode="m/d/yyyy\ h:mm">
                  <c:v>40139.291666657882</c:v>
                </c:pt>
                <c:pt idx="13607" formatCode="m/d/yyyy\ h:mm">
                  <c:v>40139.333333324597</c:v>
                </c:pt>
                <c:pt idx="13608" formatCode="m/d/yyyy\ h:mm">
                  <c:v>40139.37499999124</c:v>
                </c:pt>
                <c:pt idx="13609" formatCode="m/d/yyyy\ h:mm">
                  <c:v>40139.416666657911</c:v>
                </c:pt>
                <c:pt idx="13610" formatCode="m/d/yyyy\ h:mm">
                  <c:v>40139.458333324597</c:v>
                </c:pt>
                <c:pt idx="13611" formatCode="m/d/yyyy\ h:mm">
                  <c:v>40139.499999991225</c:v>
                </c:pt>
                <c:pt idx="13612" formatCode="m/d/yyyy\ h:mm">
                  <c:v>40139.541666657882</c:v>
                </c:pt>
                <c:pt idx="13613" formatCode="m/d/yyyy\ h:mm">
                  <c:v>40139.583333324576</c:v>
                </c:pt>
                <c:pt idx="13614" formatCode="m/d/yyyy\ h:mm">
                  <c:v>40139.624999991225</c:v>
                </c:pt>
                <c:pt idx="13615" formatCode="m/d/yyyy\ h:mm">
                  <c:v>40139.666666657875</c:v>
                </c:pt>
                <c:pt idx="13616" formatCode="m/d/yyyy\ h:mm">
                  <c:v>40139.708333324576</c:v>
                </c:pt>
                <c:pt idx="13617" formatCode="m/d/yyyy\ h:mm">
                  <c:v>40139.749999991203</c:v>
                </c:pt>
                <c:pt idx="13618" formatCode="m/d/yyyy\ h:mm">
                  <c:v>40139.791666657853</c:v>
                </c:pt>
                <c:pt idx="13619" formatCode="m/d/yyyy\ h:mm">
                  <c:v>40139.833333324568</c:v>
                </c:pt>
                <c:pt idx="13620" formatCode="m/d/yyyy\ h:mm">
                  <c:v>40139.874999991211</c:v>
                </c:pt>
                <c:pt idx="13621" formatCode="m/d/yyyy\ h:mm">
                  <c:v>40139.916666657882</c:v>
                </c:pt>
                <c:pt idx="13622" formatCode="m/d/yyyy\ h:mm">
                  <c:v>40139.958333324576</c:v>
                </c:pt>
                <c:pt idx="13623" formatCode="m/d/yyyy\ h:mm">
                  <c:v>40139.999999991196</c:v>
                </c:pt>
                <c:pt idx="13624" formatCode="m/d/yyyy\ h:mm">
                  <c:v>40140.041666657853</c:v>
                </c:pt>
                <c:pt idx="13625" formatCode="m/d/yyyy\ h:mm">
                  <c:v>40140.083333324546</c:v>
                </c:pt>
                <c:pt idx="13626" formatCode="m/d/yyyy\ h:mm">
                  <c:v>40140.124999991196</c:v>
                </c:pt>
                <c:pt idx="13627" formatCode="m/d/yyyy\ h:mm">
                  <c:v>40140.166666657846</c:v>
                </c:pt>
                <c:pt idx="13628" formatCode="m/d/yyyy\ h:mm">
                  <c:v>40140.208333324546</c:v>
                </c:pt>
                <c:pt idx="13629" formatCode="m/d/yyyy\ h:mm">
                  <c:v>40140.249999991189</c:v>
                </c:pt>
                <c:pt idx="13630" formatCode="m/d/yyyy\ h:mm">
                  <c:v>40140.291666657824</c:v>
                </c:pt>
                <c:pt idx="13631" formatCode="m/d/yyyy\ h:mm">
                  <c:v>40140.333333324539</c:v>
                </c:pt>
                <c:pt idx="13632" formatCode="m/d/yyyy\ h:mm">
                  <c:v>40140.374999991196</c:v>
                </c:pt>
                <c:pt idx="13633" formatCode="m/d/yyyy\ h:mm">
                  <c:v>40140.416666657846</c:v>
                </c:pt>
                <c:pt idx="13634" formatCode="m/d/yyyy\ h:mm">
                  <c:v>40140.458333324546</c:v>
                </c:pt>
                <c:pt idx="13635" formatCode="m/d/yyyy\ h:mm">
                  <c:v>40140.499999991182</c:v>
                </c:pt>
                <c:pt idx="13636" formatCode="m/d/yyyy\ h:mm">
                  <c:v>40140.541666657824</c:v>
                </c:pt>
                <c:pt idx="13637" formatCode="m/d/yyyy\ h:mm">
                  <c:v>40140.583333324517</c:v>
                </c:pt>
                <c:pt idx="13638" formatCode="m/d/yyyy\ h:mm">
                  <c:v>40140.624999991167</c:v>
                </c:pt>
                <c:pt idx="13639" formatCode="m/d/yyyy\ h:mm">
                  <c:v>40140.666666657824</c:v>
                </c:pt>
                <c:pt idx="13640" formatCode="m/d/yyyy\ h:mm">
                  <c:v>40140.70833332451</c:v>
                </c:pt>
                <c:pt idx="13641" formatCode="m/d/yyyy\ h:mm">
                  <c:v>40140.74999999116</c:v>
                </c:pt>
                <c:pt idx="13642" formatCode="m/d/yyyy\ h:mm">
                  <c:v>40140.791666657802</c:v>
                </c:pt>
                <c:pt idx="13643" formatCode="m/d/yyyy\ h:mm">
                  <c:v>40140.833333324503</c:v>
                </c:pt>
                <c:pt idx="13644" formatCode="m/d/yyyy\ h:mm">
                  <c:v>40140.874999991167</c:v>
                </c:pt>
                <c:pt idx="13645" formatCode="m/d/yyyy\ h:mm">
                  <c:v>40140.916666657817</c:v>
                </c:pt>
                <c:pt idx="13646" formatCode="m/d/yyyy\ h:mm">
                  <c:v>40140.95833332451</c:v>
                </c:pt>
                <c:pt idx="13647" formatCode="m/d/yyyy\ h:mm">
                  <c:v>40140.999999991145</c:v>
                </c:pt>
                <c:pt idx="13648" formatCode="m/d/yyyy\ h:mm">
                  <c:v>40141.041666657795</c:v>
                </c:pt>
                <c:pt idx="13649" formatCode="m/d/yyyy\ h:mm">
                  <c:v>40141.083333324495</c:v>
                </c:pt>
                <c:pt idx="13650" formatCode="m/d/yyyy\ h:mm">
                  <c:v>40141.124999991138</c:v>
                </c:pt>
                <c:pt idx="13651" formatCode="m/d/yyyy\ h:mm">
                  <c:v>40141.166666657788</c:v>
                </c:pt>
                <c:pt idx="13652" formatCode="m/d/yyyy\ h:mm">
                  <c:v>40141.208333324488</c:v>
                </c:pt>
                <c:pt idx="13653" formatCode="m/d/yyyy\ h:mm">
                  <c:v>40141.249999991131</c:v>
                </c:pt>
                <c:pt idx="13654" formatCode="m/d/yyyy\ h:mm">
                  <c:v>40141.291666657766</c:v>
                </c:pt>
                <c:pt idx="13655" formatCode="m/d/yyyy\ h:mm">
                  <c:v>40141.333333324474</c:v>
                </c:pt>
                <c:pt idx="13656" formatCode="m/d/yyyy\ h:mm">
                  <c:v>40141.374999991138</c:v>
                </c:pt>
                <c:pt idx="13657" formatCode="m/d/yyyy\ h:mm">
                  <c:v>40141.416666657788</c:v>
                </c:pt>
                <c:pt idx="13658" formatCode="m/d/yyyy\ h:mm">
                  <c:v>40141.458333324481</c:v>
                </c:pt>
                <c:pt idx="13659" formatCode="m/d/yyyy\ h:mm">
                  <c:v>40141.499999991116</c:v>
                </c:pt>
                <c:pt idx="13660" formatCode="m/d/yyyy\ h:mm">
                  <c:v>40141.541666657766</c:v>
                </c:pt>
                <c:pt idx="13661" formatCode="m/d/yyyy\ h:mm">
                  <c:v>40141.583333324459</c:v>
                </c:pt>
                <c:pt idx="13662" formatCode="m/d/yyyy\ h:mm">
                  <c:v>40141.624999991109</c:v>
                </c:pt>
                <c:pt idx="13663" formatCode="m/d/yyyy\ h:mm">
                  <c:v>40141.666666657758</c:v>
                </c:pt>
                <c:pt idx="13664" formatCode="m/d/yyyy\ h:mm">
                  <c:v>40141.708333324452</c:v>
                </c:pt>
                <c:pt idx="13665" formatCode="m/d/yyyy\ h:mm">
                  <c:v>40141.749999991102</c:v>
                </c:pt>
                <c:pt idx="13666" formatCode="m/d/yyyy\ h:mm">
                  <c:v>40141.791666657737</c:v>
                </c:pt>
                <c:pt idx="13667" formatCode="m/d/yyyy\ h:mm">
                  <c:v>40141.833333324445</c:v>
                </c:pt>
                <c:pt idx="13668" formatCode="m/d/yyyy\ h:mm">
                  <c:v>40141.874999991109</c:v>
                </c:pt>
                <c:pt idx="13669" formatCode="m/d/yyyy\ h:mm">
                  <c:v>40141.916666657758</c:v>
                </c:pt>
                <c:pt idx="13670" formatCode="m/d/yyyy\ h:mm">
                  <c:v>40141.958333324452</c:v>
                </c:pt>
                <c:pt idx="13671" formatCode="m/d/yyyy\ h:mm">
                  <c:v>40141.999999991087</c:v>
                </c:pt>
                <c:pt idx="13672" formatCode="m/d/yyyy\ h:mm">
                  <c:v>40142.041666657737</c:v>
                </c:pt>
                <c:pt idx="13673" formatCode="m/d/yyyy\ h:mm">
                  <c:v>40142.08333332443</c:v>
                </c:pt>
                <c:pt idx="13674" formatCode="m/d/yyyy\ h:mm">
                  <c:v>40142.12499999108</c:v>
                </c:pt>
                <c:pt idx="13675" formatCode="m/d/yyyy\ h:mm">
                  <c:v>40142.166666657729</c:v>
                </c:pt>
                <c:pt idx="13676" formatCode="m/d/yyyy\ h:mm">
                  <c:v>40142.208333324423</c:v>
                </c:pt>
                <c:pt idx="13677" formatCode="m/d/yyyy\ h:mm">
                  <c:v>40142.249999991072</c:v>
                </c:pt>
                <c:pt idx="13678" formatCode="m/d/yyyy\ h:mm">
                  <c:v>40142.291666657708</c:v>
                </c:pt>
                <c:pt idx="13679" formatCode="m/d/yyyy\ h:mm">
                  <c:v>40142.333333324415</c:v>
                </c:pt>
                <c:pt idx="13680" formatCode="m/d/yyyy\ h:mm">
                  <c:v>40142.37499999108</c:v>
                </c:pt>
                <c:pt idx="13681" formatCode="m/d/yyyy\ h:mm">
                  <c:v>40142.416666657729</c:v>
                </c:pt>
                <c:pt idx="13682" formatCode="m/d/yyyy\ h:mm">
                  <c:v>40142.458333324423</c:v>
                </c:pt>
                <c:pt idx="13683" formatCode="m/d/yyyy\ h:mm">
                  <c:v>40142.499999991058</c:v>
                </c:pt>
                <c:pt idx="13684" formatCode="m/d/yyyy\ h:mm">
                  <c:v>40142.541666657708</c:v>
                </c:pt>
                <c:pt idx="13685" formatCode="m/d/yyyy\ h:mm">
                  <c:v>40142.583333324401</c:v>
                </c:pt>
                <c:pt idx="13686" formatCode="m/d/yyyy\ h:mm">
                  <c:v>40142.624999991051</c:v>
                </c:pt>
                <c:pt idx="13687" formatCode="m/d/yyyy\ h:mm">
                  <c:v>40142.6666666577</c:v>
                </c:pt>
                <c:pt idx="13688" formatCode="m/d/yyyy\ h:mm">
                  <c:v>40142.708333324394</c:v>
                </c:pt>
                <c:pt idx="13689" formatCode="m/d/yyyy\ h:mm">
                  <c:v>40142.749999991036</c:v>
                </c:pt>
                <c:pt idx="13690" formatCode="m/d/yyyy\ h:mm">
                  <c:v>40142.791666657671</c:v>
                </c:pt>
                <c:pt idx="13691" formatCode="m/d/yyyy\ h:mm">
                  <c:v>40142.833333324386</c:v>
                </c:pt>
                <c:pt idx="13692" formatCode="m/d/yyyy\ h:mm">
                  <c:v>40142.874999991043</c:v>
                </c:pt>
                <c:pt idx="13693" formatCode="m/d/yyyy\ h:mm">
                  <c:v>40142.9166666577</c:v>
                </c:pt>
                <c:pt idx="13694" formatCode="m/d/yyyy\ h:mm">
                  <c:v>40142.958333324394</c:v>
                </c:pt>
                <c:pt idx="13695" formatCode="m/d/yyyy\ h:mm">
                  <c:v>40142.999999991029</c:v>
                </c:pt>
                <c:pt idx="13696" formatCode="m/d/yyyy\ h:mm">
                  <c:v>40143.041666657671</c:v>
                </c:pt>
                <c:pt idx="13697" formatCode="m/d/yyyy\ h:mm">
                  <c:v>40143.083333324372</c:v>
                </c:pt>
                <c:pt idx="13698" formatCode="m/d/yyyy\ h:mm">
                  <c:v>40143.124999991021</c:v>
                </c:pt>
                <c:pt idx="13699" formatCode="m/d/yyyy\ h:mm">
                  <c:v>40143.166666657671</c:v>
                </c:pt>
                <c:pt idx="13700" formatCode="m/d/yyyy\ h:mm">
                  <c:v>40143.208333324365</c:v>
                </c:pt>
                <c:pt idx="13701" formatCode="m/d/yyyy\ h:mm">
                  <c:v>40143.249999991014</c:v>
                </c:pt>
                <c:pt idx="13702" formatCode="m/d/yyyy\ h:mm">
                  <c:v>40143.291666657649</c:v>
                </c:pt>
                <c:pt idx="13703" formatCode="m/d/yyyy\ h:mm">
                  <c:v>40143.333333324343</c:v>
                </c:pt>
                <c:pt idx="13704" formatCode="m/d/yyyy\ h:mm">
                  <c:v>40143.374999991021</c:v>
                </c:pt>
                <c:pt idx="13705" formatCode="m/d/yyyy\ h:mm">
                  <c:v>40143.416666657671</c:v>
                </c:pt>
                <c:pt idx="13706" formatCode="m/d/yyyy\ h:mm">
                  <c:v>40143.458333324365</c:v>
                </c:pt>
                <c:pt idx="13707" formatCode="m/d/yyyy\ h:mm">
                  <c:v>40143.499999991</c:v>
                </c:pt>
                <c:pt idx="13708" formatCode="m/d/yyyy\ h:mm">
                  <c:v>40143.541666657649</c:v>
                </c:pt>
                <c:pt idx="13709" formatCode="m/d/yyyy\ h:mm">
                  <c:v>40143.583333324343</c:v>
                </c:pt>
                <c:pt idx="13710" formatCode="m/d/yyyy\ h:mm">
                  <c:v>40143.624999990992</c:v>
                </c:pt>
                <c:pt idx="13711" formatCode="m/d/yyyy\ h:mm">
                  <c:v>40143.666666657635</c:v>
                </c:pt>
                <c:pt idx="13712" formatCode="m/d/yyyy\ h:mm">
                  <c:v>40143.708333324335</c:v>
                </c:pt>
                <c:pt idx="13713" formatCode="m/d/yyyy\ h:mm">
                  <c:v>40143.749999990992</c:v>
                </c:pt>
                <c:pt idx="13714" formatCode="m/d/yyyy\ h:mm">
                  <c:v>40143.791666657613</c:v>
                </c:pt>
                <c:pt idx="13715" formatCode="m/d/yyyy\ h:mm">
                  <c:v>40143.833333324328</c:v>
                </c:pt>
                <c:pt idx="13716" formatCode="m/d/yyyy\ h:mm">
                  <c:v>40143.874999991</c:v>
                </c:pt>
                <c:pt idx="13717" formatCode="m/d/yyyy\ h:mm">
                  <c:v>40143.916666657635</c:v>
                </c:pt>
                <c:pt idx="13718" formatCode="m/d/yyyy\ h:mm">
                  <c:v>40143.958333324335</c:v>
                </c:pt>
                <c:pt idx="13719" formatCode="m/d/yyyy\ h:mm">
                  <c:v>40143.999999990985</c:v>
                </c:pt>
                <c:pt idx="13720" formatCode="m/d/yyyy\ h:mm">
                  <c:v>40144.04166665762</c:v>
                </c:pt>
                <c:pt idx="13721" formatCode="m/d/yyyy\ h:mm">
                  <c:v>40144.083333324299</c:v>
                </c:pt>
                <c:pt idx="13722" formatCode="m/d/yyyy\ h:mm">
                  <c:v>40144.124999990963</c:v>
                </c:pt>
                <c:pt idx="13723" formatCode="m/d/yyyy\ h:mm">
                  <c:v>40144.166666657613</c:v>
                </c:pt>
                <c:pt idx="13724" formatCode="m/d/yyyy\ h:mm">
                  <c:v>40144.208333324292</c:v>
                </c:pt>
                <c:pt idx="13725" formatCode="m/d/yyyy\ h:mm">
                  <c:v>40144.249999990963</c:v>
                </c:pt>
                <c:pt idx="13726" formatCode="m/d/yyyy\ h:mm">
                  <c:v>40144.291666657591</c:v>
                </c:pt>
                <c:pt idx="13727" formatCode="m/d/yyyy\ h:mm">
                  <c:v>40144.333333324292</c:v>
                </c:pt>
                <c:pt idx="13728" formatCode="m/d/yyyy\ h:mm">
                  <c:v>40144.374999990971</c:v>
                </c:pt>
                <c:pt idx="13729" formatCode="m/d/yyyy\ h:mm">
                  <c:v>40144.416666657606</c:v>
                </c:pt>
                <c:pt idx="13730" formatCode="m/d/yyyy\ h:mm">
                  <c:v>40144.458333324299</c:v>
                </c:pt>
                <c:pt idx="13731" formatCode="m/d/yyyy\ h:mm">
                  <c:v>40144.499999990941</c:v>
                </c:pt>
                <c:pt idx="13732" formatCode="m/d/yyyy\ h:mm">
                  <c:v>40144.541666657591</c:v>
                </c:pt>
                <c:pt idx="13733" formatCode="m/d/yyyy\ h:mm">
                  <c:v>40144.583333324284</c:v>
                </c:pt>
                <c:pt idx="13734" formatCode="m/d/yyyy\ h:mm">
                  <c:v>40144.624999990941</c:v>
                </c:pt>
                <c:pt idx="13735" formatCode="m/d/yyyy\ h:mm">
                  <c:v>40144.666666657584</c:v>
                </c:pt>
                <c:pt idx="13736" formatCode="m/d/yyyy\ h:mm">
                  <c:v>40144.708333324263</c:v>
                </c:pt>
                <c:pt idx="13737" formatCode="m/d/yyyy\ h:mm">
                  <c:v>40144.749999990941</c:v>
                </c:pt>
                <c:pt idx="13738" formatCode="m/d/yyyy\ h:mm">
                  <c:v>40144.791666657569</c:v>
                </c:pt>
                <c:pt idx="13739" formatCode="m/d/yyyy\ h:mm">
                  <c:v>40144.833333324263</c:v>
                </c:pt>
                <c:pt idx="13740" formatCode="m/d/yyyy\ h:mm">
                  <c:v>40144.874999990949</c:v>
                </c:pt>
                <c:pt idx="13741" formatCode="m/d/yyyy\ h:mm">
                  <c:v>40144.916666657591</c:v>
                </c:pt>
                <c:pt idx="13742" formatCode="m/d/yyyy\ h:mm">
                  <c:v>40144.95833332427</c:v>
                </c:pt>
                <c:pt idx="13743" formatCode="m/d/yyyy\ h:mm">
                  <c:v>40144.999999990912</c:v>
                </c:pt>
                <c:pt idx="13744" formatCode="m/d/yyyy\ h:mm">
                  <c:v>40145.041666657577</c:v>
                </c:pt>
                <c:pt idx="13745" formatCode="m/d/yyyy\ h:mm">
                  <c:v>40145.083333324241</c:v>
                </c:pt>
                <c:pt idx="13746" formatCode="m/d/yyyy\ h:mm">
                  <c:v>40145.124999990912</c:v>
                </c:pt>
                <c:pt idx="13747" formatCode="m/d/yyyy\ h:mm">
                  <c:v>40145.166666657555</c:v>
                </c:pt>
                <c:pt idx="13748" formatCode="m/d/yyyy\ h:mm">
                  <c:v>40145.208333324241</c:v>
                </c:pt>
                <c:pt idx="13749" formatCode="m/d/yyyy\ h:mm">
                  <c:v>40145.249999990898</c:v>
                </c:pt>
                <c:pt idx="13750" formatCode="m/d/yyyy\ h:mm">
                  <c:v>40145.291666657533</c:v>
                </c:pt>
                <c:pt idx="13751" formatCode="m/d/yyyy\ h:mm">
                  <c:v>40145.333333324241</c:v>
                </c:pt>
                <c:pt idx="13752" formatCode="m/d/yyyy\ h:mm">
                  <c:v>40145.374999990905</c:v>
                </c:pt>
                <c:pt idx="13753" formatCode="m/d/yyyy\ h:mm">
                  <c:v>40145.416666657562</c:v>
                </c:pt>
                <c:pt idx="13754" formatCode="m/d/yyyy\ h:mm">
                  <c:v>40145.458333324241</c:v>
                </c:pt>
                <c:pt idx="13755" formatCode="m/d/yyyy\ h:mm">
                  <c:v>40145.499999990883</c:v>
                </c:pt>
                <c:pt idx="13756" formatCode="m/d/yyyy\ h:mm">
                  <c:v>40145.541666657533</c:v>
                </c:pt>
                <c:pt idx="13757" formatCode="m/d/yyyy\ h:mm">
                  <c:v>40145.583333324212</c:v>
                </c:pt>
                <c:pt idx="13758" formatCode="m/d/yyyy\ h:mm">
                  <c:v>40145.624999990883</c:v>
                </c:pt>
                <c:pt idx="13759" formatCode="m/d/yyyy\ h:mm">
                  <c:v>40145.666666657526</c:v>
                </c:pt>
                <c:pt idx="13760" formatCode="m/d/yyyy\ h:mm">
                  <c:v>40145.708333324212</c:v>
                </c:pt>
                <c:pt idx="13761" formatCode="m/d/yyyy\ h:mm">
                  <c:v>40145.749999990869</c:v>
                </c:pt>
                <c:pt idx="13762" formatCode="m/d/yyyy\ h:mm">
                  <c:v>40145.791666657504</c:v>
                </c:pt>
                <c:pt idx="13763" formatCode="m/d/yyyy\ h:mm">
                  <c:v>40145.833333324212</c:v>
                </c:pt>
                <c:pt idx="13764" formatCode="m/d/yyyy\ h:mm">
                  <c:v>40145.874999990876</c:v>
                </c:pt>
                <c:pt idx="13765" formatCode="m/d/yyyy\ h:mm">
                  <c:v>40145.916666657533</c:v>
                </c:pt>
                <c:pt idx="13766" formatCode="m/d/yyyy\ h:mm">
                  <c:v>40145.958333324219</c:v>
                </c:pt>
                <c:pt idx="13767" formatCode="m/d/yyyy\ h:mm">
                  <c:v>40145.999999990861</c:v>
                </c:pt>
                <c:pt idx="13768" formatCode="m/d/yyyy\ h:mm">
                  <c:v>40146.041666657504</c:v>
                </c:pt>
                <c:pt idx="13769" formatCode="m/d/yyyy\ h:mm">
                  <c:v>40146.083333324197</c:v>
                </c:pt>
                <c:pt idx="13770" formatCode="m/d/yyyy\ h:mm">
                  <c:v>40146.124999990847</c:v>
                </c:pt>
                <c:pt idx="13771" formatCode="m/d/yyyy\ h:mm">
                  <c:v>40146.166666657504</c:v>
                </c:pt>
                <c:pt idx="13772" formatCode="m/d/yyyy\ h:mm">
                  <c:v>40146.208333324197</c:v>
                </c:pt>
                <c:pt idx="13773" formatCode="m/d/yyyy\ h:mm">
                  <c:v>40146.24999999084</c:v>
                </c:pt>
                <c:pt idx="13774" formatCode="m/d/yyyy\ h:mm">
                  <c:v>40146.291666657482</c:v>
                </c:pt>
                <c:pt idx="13775" formatCode="m/d/yyyy\ h:mm">
                  <c:v>40146.33333332419</c:v>
                </c:pt>
                <c:pt idx="13776" formatCode="m/d/yyyy\ h:mm">
                  <c:v>40146.374999990847</c:v>
                </c:pt>
                <c:pt idx="13777" formatCode="m/d/yyyy\ h:mm">
                  <c:v>40146.416666657497</c:v>
                </c:pt>
                <c:pt idx="13778" formatCode="m/d/yyyy\ h:mm">
                  <c:v>40146.458333324197</c:v>
                </c:pt>
                <c:pt idx="13779" formatCode="m/d/yyyy\ h:mm">
                  <c:v>40146.499999990832</c:v>
                </c:pt>
                <c:pt idx="13780" formatCode="m/d/yyyy\ h:mm">
                  <c:v>40146.541666657475</c:v>
                </c:pt>
                <c:pt idx="13781" formatCode="m/d/yyyy\ h:mm">
                  <c:v>40146.583333324175</c:v>
                </c:pt>
                <c:pt idx="13782" formatCode="m/d/yyyy\ h:mm">
                  <c:v>40146.624999990818</c:v>
                </c:pt>
                <c:pt idx="13783" formatCode="m/d/yyyy\ h:mm">
                  <c:v>40146.666666657475</c:v>
                </c:pt>
                <c:pt idx="13784" formatCode="m/d/yyyy\ h:mm">
                  <c:v>40146.708333324168</c:v>
                </c:pt>
                <c:pt idx="13785" formatCode="m/d/yyyy\ h:mm">
                  <c:v>40146.74999999081</c:v>
                </c:pt>
                <c:pt idx="13786" formatCode="m/d/yyyy\ h:mm">
                  <c:v>40146.791666657453</c:v>
                </c:pt>
                <c:pt idx="13787" formatCode="m/d/yyyy\ h:mm">
                  <c:v>40146.833333324154</c:v>
                </c:pt>
                <c:pt idx="13788" formatCode="m/d/yyyy\ h:mm">
                  <c:v>40146.874999990818</c:v>
                </c:pt>
                <c:pt idx="13789" formatCode="m/d/yyyy\ h:mm">
                  <c:v>40146.916666657467</c:v>
                </c:pt>
                <c:pt idx="13790" formatCode="m/d/yyyy\ h:mm">
                  <c:v>40146.958333324161</c:v>
                </c:pt>
                <c:pt idx="13791" formatCode="m/d/yyyy\ h:mm">
                  <c:v>40146.999999990796</c:v>
                </c:pt>
                <c:pt idx="13792" formatCode="m/d/yyyy\ h:mm">
                  <c:v>40147.041666657446</c:v>
                </c:pt>
                <c:pt idx="13793" formatCode="m/d/yyyy\ h:mm">
                  <c:v>40147.083333324146</c:v>
                </c:pt>
                <c:pt idx="13794" formatCode="m/d/yyyy\ h:mm">
                  <c:v>40147.124999990789</c:v>
                </c:pt>
                <c:pt idx="13795" formatCode="m/d/yyyy\ h:mm">
                  <c:v>40147.166666657438</c:v>
                </c:pt>
                <c:pt idx="13796" formatCode="m/d/yyyy\ h:mm">
                  <c:v>40147.208333324139</c:v>
                </c:pt>
                <c:pt idx="13797" formatCode="m/d/yyyy\ h:mm">
                  <c:v>40147.249999990781</c:v>
                </c:pt>
                <c:pt idx="13798" formatCode="m/d/yyyy\ h:mm">
                  <c:v>40147.291666657416</c:v>
                </c:pt>
                <c:pt idx="13799" formatCode="m/d/yyyy\ h:mm">
                  <c:v>40147.333333324124</c:v>
                </c:pt>
                <c:pt idx="13800" formatCode="m/d/yyyy\ h:mm">
                  <c:v>40147.374999990796</c:v>
                </c:pt>
                <c:pt idx="13801" formatCode="m/d/yyyy\ h:mm">
                  <c:v>40147.416666657438</c:v>
                </c:pt>
                <c:pt idx="13802" formatCode="m/d/yyyy\ h:mm">
                  <c:v>40147.458333324132</c:v>
                </c:pt>
                <c:pt idx="13803" formatCode="m/d/yyyy\ h:mm">
                  <c:v>40147.499999990767</c:v>
                </c:pt>
                <c:pt idx="13804" formatCode="m/d/yyyy\ h:mm">
                  <c:v>40147.541666657424</c:v>
                </c:pt>
                <c:pt idx="13805" formatCode="m/d/yyyy\ h:mm">
                  <c:v>40147.58333332411</c:v>
                </c:pt>
                <c:pt idx="13806" formatCode="m/d/yyyy\ h:mm">
                  <c:v>40147.62499999076</c:v>
                </c:pt>
                <c:pt idx="13807" formatCode="m/d/yyyy\ h:mm">
                  <c:v>40147.666666657424</c:v>
                </c:pt>
                <c:pt idx="13808" formatCode="m/d/yyyy\ h:mm">
                  <c:v>40147.708333324103</c:v>
                </c:pt>
                <c:pt idx="13809" formatCode="m/d/yyyy\ h:mm">
                  <c:v>40147.749999990752</c:v>
                </c:pt>
                <c:pt idx="13810" formatCode="m/d/yyyy\ h:mm">
                  <c:v>40147.791666657387</c:v>
                </c:pt>
                <c:pt idx="13811" formatCode="m/d/yyyy\ h:mm">
                  <c:v>40147.833333324095</c:v>
                </c:pt>
                <c:pt idx="13812" formatCode="m/d/yyyy\ h:mm">
                  <c:v>40147.87499999076</c:v>
                </c:pt>
                <c:pt idx="13813" formatCode="m/d/yyyy\ h:mm">
                  <c:v>40147.916666657409</c:v>
                </c:pt>
                <c:pt idx="13814" formatCode="m/d/yyyy\ h:mm">
                  <c:v>40147.958333324103</c:v>
                </c:pt>
                <c:pt idx="13815" formatCode="m/d/yyyy\ h:mm">
                  <c:v>40147.999999990738</c:v>
                </c:pt>
                <c:pt idx="13816" formatCode="m/d/yyyy\ h:mm">
                  <c:v>40148.041666657387</c:v>
                </c:pt>
                <c:pt idx="13817" formatCode="m/d/yyyy\ h:mm">
                  <c:v>40148.083333324081</c:v>
                </c:pt>
                <c:pt idx="13818" formatCode="m/d/yyyy\ h:mm">
                  <c:v>40148.12499999073</c:v>
                </c:pt>
                <c:pt idx="13819" formatCode="m/d/yyyy\ h:mm">
                  <c:v>40148.16666665738</c:v>
                </c:pt>
                <c:pt idx="13820" formatCode="m/d/yyyy\ h:mm">
                  <c:v>40148.208333324073</c:v>
                </c:pt>
                <c:pt idx="13821" formatCode="m/d/yyyy\ h:mm">
                  <c:v>40148.249999990723</c:v>
                </c:pt>
                <c:pt idx="13822" formatCode="m/d/yyyy\ h:mm">
                  <c:v>40148.291666657358</c:v>
                </c:pt>
                <c:pt idx="13823" formatCode="m/d/yyyy\ h:mm">
                  <c:v>40148.333333324066</c:v>
                </c:pt>
                <c:pt idx="13824" formatCode="m/d/yyyy\ h:mm">
                  <c:v>40148.37499999073</c:v>
                </c:pt>
                <c:pt idx="13825" formatCode="m/d/yyyy\ h:mm">
                  <c:v>40148.41666665738</c:v>
                </c:pt>
                <c:pt idx="13826" formatCode="m/d/yyyy\ h:mm">
                  <c:v>40148.458333324073</c:v>
                </c:pt>
                <c:pt idx="13827" formatCode="m/d/yyyy\ h:mm">
                  <c:v>40148.499999990709</c:v>
                </c:pt>
                <c:pt idx="13828" formatCode="m/d/yyyy\ h:mm">
                  <c:v>40148.541666657358</c:v>
                </c:pt>
                <c:pt idx="13829" formatCode="m/d/yyyy\ h:mm">
                  <c:v>40148.583333324052</c:v>
                </c:pt>
                <c:pt idx="13830" formatCode="m/d/yyyy\ h:mm">
                  <c:v>40148.624999990701</c:v>
                </c:pt>
                <c:pt idx="13831" formatCode="m/d/yyyy\ h:mm">
                  <c:v>40148.666666657351</c:v>
                </c:pt>
                <c:pt idx="13832" formatCode="m/d/yyyy\ h:mm">
                  <c:v>40148.708333324044</c:v>
                </c:pt>
                <c:pt idx="13833" formatCode="m/d/yyyy\ h:mm">
                  <c:v>40148.749999990694</c:v>
                </c:pt>
                <c:pt idx="13834" formatCode="m/d/yyyy\ h:mm">
                  <c:v>40148.791666657329</c:v>
                </c:pt>
                <c:pt idx="13835" formatCode="m/d/yyyy\ h:mm">
                  <c:v>40148.833333324037</c:v>
                </c:pt>
                <c:pt idx="13836" formatCode="m/d/yyyy\ h:mm">
                  <c:v>40148.874999990701</c:v>
                </c:pt>
                <c:pt idx="13837" formatCode="m/d/yyyy\ h:mm">
                  <c:v>40148.916666657351</c:v>
                </c:pt>
                <c:pt idx="13838" formatCode="m/d/yyyy\ h:mm">
                  <c:v>40148.958333324044</c:v>
                </c:pt>
                <c:pt idx="13839" formatCode="m/d/yyyy\ h:mm">
                  <c:v>40148.999999990679</c:v>
                </c:pt>
                <c:pt idx="13840" formatCode="m/d/yyyy\ h:mm">
                  <c:v>40149.041666657329</c:v>
                </c:pt>
                <c:pt idx="13841" formatCode="m/d/yyyy\ h:mm">
                  <c:v>40149.083333324023</c:v>
                </c:pt>
                <c:pt idx="13842" formatCode="m/d/yyyy\ h:mm">
                  <c:v>40149.124999990672</c:v>
                </c:pt>
                <c:pt idx="13843" formatCode="m/d/yyyy\ h:mm">
                  <c:v>40149.166666657322</c:v>
                </c:pt>
                <c:pt idx="13844" formatCode="m/d/yyyy\ h:mm">
                  <c:v>40149.208333324015</c:v>
                </c:pt>
                <c:pt idx="13845" formatCode="m/d/yyyy\ h:mm">
                  <c:v>40149.249999990665</c:v>
                </c:pt>
                <c:pt idx="13846" formatCode="m/d/yyyy\ h:mm">
                  <c:v>40149.2916666573</c:v>
                </c:pt>
                <c:pt idx="13847" formatCode="m/d/yyyy\ h:mm">
                  <c:v>40149.333333323993</c:v>
                </c:pt>
                <c:pt idx="13848" formatCode="m/d/yyyy\ h:mm">
                  <c:v>40149.374999990672</c:v>
                </c:pt>
                <c:pt idx="13849" formatCode="m/d/yyyy\ h:mm">
                  <c:v>40149.416666657322</c:v>
                </c:pt>
                <c:pt idx="13850" formatCode="m/d/yyyy\ h:mm">
                  <c:v>40149.458333324015</c:v>
                </c:pt>
                <c:pt idx="13851" formatCode="m/d/yyyy\ h:mm">
                  <c:v>40149.49999999065</c:v>
                </c:pt>
                <c:pt idx="13852" formatCode="m/d/yyyy\ h:mm">
                  <c:v>40149.5416666573</c:v>
                </c:pt>
                <c:pt idx="13853" formatCode="m/d/yyyy\ h:mm">
                  <c:v>40149.583333323993</c:v>
                </c:pt>
                <c:pt idx="13854" formatCode="m/d/yyyy\ h:mm">
                  <c:v>40149.624999990636</c:v>
                </c:pt>
                <c:pt idx="13855" formatCode="m/d/yyyy\ h:mm">
                  <c:v>40149.666666657293</c:v>
                </c:pt>
                <c:pt idx="13856" formatCode="m/d/yyyy\ h:mm">
                  <c:v>40149.708333323986</c:v>
                </c:pt>
                <c:pt idx="13857" formatCode="m/d/yyyy\ h:mm">
                  <c:v>40149.749999990636</c:v>
                </c:pt>
                <c:pt idx="13858" formatCode="m/d/yyyy\ h:mm">
                  <c:v>40149.791666657271</c:v>
                </c:pt>
                <c:pt idx="13859" formatCode="m/d/yyyy\ h:mm">
                  <c:v>40149.833333323979</c:v>
                </c:pt>
                <c:pt idx="13860" formatCode="m/d/yyyy\ h:mm">
                  <c:v>40149.874999990643</c:v>
                </c:pt>
                <c:pt idx="13861" formatCode="m/d/yyyy\ h:mm">
                  <c:v>40149.916666657286</c:v>
                </c:pt>
                <c:pt idx="13862" formatCode="m/d/yyyy\ h:mm">
                  <c:v>40149.958333323986</c:v>
                </c:pt>
                <c:pt idx="13863" formatCode="m/d/yyyy\ h:mm">
                  <c:v>40149.999999990621</c:v>
                </c:pt>
                <c:pt idx="13864" formatCode="m/d/yyyy\ h:mm">
                  <c:v>40150.041666657271</c:v>
                </c:pt>
                <c:pt idx="13865" formatCode="m/d/yyyy\ h:mm">
                  <c:v>40150.083333323964</c:v>
                </c:pt>
                <c:pt idx="13866" formatCode="m/d/yyyy\ h:mm">
                  <c:v>40150.124999990614</c:v>
                </c:pt>
                <c:pt idx="13867" formatCode="m/d/yyyy\ h:mm">
                  <c:v>40150.166666657264</c:v>
                </c:pt>
                <c:pt idx="13868" formatCode="m/d/yyyy\ h:mm">
                  <c:v>40150.208333323942</c:v>
                </c:pt>
                <c:pt idx="13869" formatCode="m/d/yyyy\ h:mm">
                  <c:v>40150.249999990607</c:v>
                </c:pt>
                <c:pt idx="13870" formatCode="m/d/yyyy\ h:mm">
                  <c:v>40150.291666657242</c:v>
                </c:pt>
                <c:pt idx="13871" formatCode="m/d/yyyy\ h:mm">
                  <c:v>40150.333333323942</c:v>
                </c:pt>
                <c:pt idx="13872" formatCode="m/d/yyyy\ h:mm">
                  <c:v>40150.374999990614</c:v>
                </c:pt>
                <c:pt idx="13873" formatCode="m/d/yyyy\ h:mm">
                  <c:v>40150.416666657264</c:v>
                </c:pt>
                <c:pt idx="13874" formatCode="m/d/yyyy\ h:mm">
                  <c:v>40150.45833332395</c:v>
                </c:pt>
                <c:pt idx="13875" formatCode="m/d/yyyy\ h:mm">
                  <c:v>40150.499999990592</c:v>
                </c:pt>
                <c:pt idx="13876" formatCode="m/d/yyyy\ h:mm">
                  <c:v>40150.541666657235</c:v>
                </c:pt>
                <c:pt idx="13877" formatCode="m/d/yyyy\ h:mm">
                  <c:v>40150.583333323935</c:v>
                </c:pt>
                <c:pt idx="13878" formatCode="m/d/yyyy\ h:mm">
                  <c:v>40150.624999990592</c:v>
                </c:pt>
                <c:pt idx="13879" formatCode="m/d/yyyy\ h:mm">
                  <c:v>40150.666666657227</c:v>
                </c:pt>
                <c:pt idx="13880" formatCode="m/d/yyyy\ h:mm">
                  <c:v>40150.708333323913</c:v>
                </c:pt>
                <c:pt idx="13881" formatCode="m/d/yyyy\ h:mm">
                  <c:v>40150.749999990592</c:v>
                </c:pt>
                <c:pt idx="13882" formatCode="m/d/yyyy\ h:mm">
                  <c:v>40150.791666657205</c:v>
                </c:pt>
                <c:pt idx="13883" formatCode="m/d/yyyy\ h:mm">
                  <c:v>40150.833333323913</c:v>
                </c:pt>
                <c:pt idx="13884" formatCode="m/d/yyyy\ h:mm">
                  <c:v>40150.874999990599</c:v>
                </c:pt>
                <c:pt idx="13885" formatCode="m/d/yyyy\ h:mm">
                  <c:v>40150.916666657235</c:v>
                </c:pt>
                <c:pt idx="13886" formatCode="m/d/yyyy\ h:mm">
                  <c:v>40150.958333323921</c:v>
                </c:pt>
                <c:pt idx="13887" formatCode="m/d/yyyy\ h:mm">
                  <c:v>40150.999999990563</c:v>
                </c:pt>
                <c:pt idx="13888" formatCode="m/d/yyyy\ h:mm">
                  <c:v>40151.041666657213</c:v>
                </c:pt>
                <c:pt idx="13889" formatCode="m/d/yyyy\ h:mm">
                  <c:v>40151.083333323892</c:v>
                </c:pt>
                <c:pt idx="13890" formatCode="m/d/yyyy\ h:mm">
                  <c:v>40151.124999990563</c:v>
                </c:pt>
                <c:pt idx="13891" formatCode="m/d/yyyy\ h:mm">
                  <c:v>40151.166666657198</c:v>
                </c:pt>
                <c:pt idx="13892" formatCode="m/d/yyyy\ h:mm">
                  <c:v>40151.208333323892</c:v>
                </c:pt>
                <c:pt idx="13893" formatCode="m/d/yyyy\ h:mm">
                  <c:v>40151.249999990549</c:v>
                </c:pt>
                <c:pt idx="13894" formatCode="m/d/yyyy\ h:mm">
                  <c:v>40151.291666657176</c:v>
                </c:pt>
                <c:pt idx="13895" formatCode="m/d/yyyy\ h:mm">
                  <c:v>40151.333333323892</c:v>
                </c:pt>
                <c:pt idx="13896" formatCode="m/d/yyyy\ h:mm">
                  <c:v>40151.374999990556</c:v>
                </c:pt>
                <c:pt idx="13897" formatCode="m/d/yyyy\ h:mm">
                  <c:v>40151.416666657205</c:v>
                </c:pt>
                <c:pt idx="13898" formatCode="m/d/yyyy\ h:mm">
                  <c:v>40151.458333323899</c:v>
                </c:pt>
                <c:pt idx="13899" formatCode="m/d/yyyy\ h:mm">
                  <c:v>40151.499999990541</c:v>
                </c:pt>
                <c:pt idx="13900" formatCode="m/d/yyyy\ h:mm">
                  <c:v>40151.541666657184</c:v>
                </c:pt>
                <c:pt idx="13901" formatCode="m/d/yyyy\ h:mm">
                  <c:v>40151.583333323862</c:v>
                </c:pt>
                <c:pt idx="13902" formatCode="m/d/yyyy\ h:mm">
                  <c:v>40151.624999990541</c:v>
                </c:pt>
                <c:pt idx="13903" formatCode="m/d/yyyy\ h:mm">
                  <c:v>40151.666666657184</c:v>
                </c:pt>
                <c:pt idx="13904" formatCode="m/d/yyyy\ h:mm">
                  <c:v>40151.708333323862</c:v>
                </c:pt>
                <c:pt idx="13905" formatCode="m/d/yyyy\ h:mm">
                  <c:v>40151.749999990519</c:v>
                </c:pt>
                <c:pt idx="13906" formatCode="m/d/yyyy\ h:mm">
                  <c:v>40151.791666657169</c:v>
                </c:pt>
                <c:pt idx="13907" formatCode="m/d/yyyy\ h:mm">
                  <c:v>40151.833333323848</c:v>
                </c:pt>
                <c:pt idx="13908" formatCode="m/d/yyyy\ h:mm">
                  <c:v>40151.874999990527</c:v>
                </c:pt>
                <c:pt idx="13909" formatCode="m/d/yyyy\ h:mm">
                  <c:v>40151.916666657191</c:v>
                </c:pt>
                <c:pt idx="13910" formatCode="m/d/yyyy\ h:mm">
                  <c:v>40151.958333323855</c:v>
                </c:pt>
                <c:pt idx="13911" formatCode="m/d/yyyy\ h:mm">
                  <c:v>40151.999999990512</c:v>
                </c:pt>
                <c:pt idx="13912" formatCode="m/d/yyyy\ h:mm">
                  <c:v>40152.041666657155</c:v>
                </c:pt>
                <c:pt idx="13913" formatCode="m/d/yyyy\ h:mm">
                  <c:v>40152.083333323833</c:v>
                </c:pt>
                <c:pt idx="13914" formatCode="m/d/yyyy\ h:mm">
                  <c:v>40152.124999990498</c:v>
                </c:pt>
                <c:pt idx="13915" formatCode="m/d/yyyy\ h:mm">
                  <c:v>40152.166666657155</c:v>
                </c:pt>
                <c:pt idx="13916" formatCode="m/d/yyyy\ h:mm">
                  <c:v>40152.208333323833</c:v>
                </c:pt>
                <c:pt idx="13917" formatCode="m/d/yyyy\ h:mm">
                  <c:v>40152.24999999049</c:v>
                </c:pt>
                <c:pt idx="13918" formatCode="m/d/yyyy\ h:mm">
                  <c:v>40152.291666657133</c:v>
                </c:pt>
                <c:pt idx="13919" formatCode="m/d/yyyy\ h:mm">
                  <c:v>40152.333333323819</c:v>
                </c:pt>
                <c:pt idx="13920" formatCode="m/d/yyyy\ h:mm">
                  <c:v>40152.374999990498</c:v>
                </c:pt>
                <c:pt idx="13921" formatCode="m/d/yyyy\ h:mm">
                  <c:v>40152.416666657147</c:v>
                </c:pt>
                <c:pt idx="13922" formatCode="m/d/yyyy\ h:mm">
                  <c:v>40152.458333323826</c:v>
                </c:pt>
                <c:pt idx="13923" formatCode="m/d/yyyy\ h:mm">
                  <c:v>40152.499999990483</c:v>
                </c:pt>
                <c:pt idx="13924" formatCode="m/d/yyyy\ h:mm">
                  <c:v>40152.541666657125</c:v>
                </c:pt>
                <c:pt idx="13925" formatCode="m/d/yyyy\ h:mm">
                  <c:v>40152.583333323812</c:v>
                </c:pt>
                <c:pt idx="13926" formatCode="m/d/yyyy\ h:mm">
                  <c:v>40152.624999990468</c:v>
                </c:pt>
                <c:pt idx="13927" formatCode="m/d/yyyy\ h:mm">
                  <c:v>40152.666666657125</c:v>
                </c:pt>
                <c:pt idx="13928" formatCode="m/d/yyyy\ h:mm">
                  <c:v>40152.708333323797</c:v>
                </c:pt>
                <c:pt idx="13929" formatCode="m/d/yyyy\ h:mm">
                  <c:v>40152.749999990461</c:v>
                </c:pt>
                <c:pt idx="13930" formatCode="m/d/yyyy\ h:mm">
                  <c:v>40152.791666657104</c:v>
                </c:pt>
                <c:pt idx="13931" formatCode="m/d/yyyy\ h:mm">
                  <c:v>40152.83333332379</c:v>
                </c:pt>
                <c:pt idx="13932" formatCode="m/d/yyyy\ h:mm">
                  <c:v>40152.874999990476</c:v>
                </c:pt>
                <c:pt idx="13933" formatCode="m/d/yyyy\ h:mm">
                  <c:v>40152.916666657118</c:v>
                </c:pt>
                <c:pt idx="13934" formatCode="m/d/yyyy\ h:mm">
                  <c:v>40152.958333323797</c:v>
                </c:pt>
                <c:pt idx="13935" formatCode="m/d/yyyy\ h:mm">
                  <c:v>40152.999999990447</c:v>
                </c:pt>
                <c:pt idx="13936" formatCode="m/d/yyyy\ h:mm">
                  <c:v>40153.041666657104</c:v>
                </c:pt>
                <c:pt idx="13937" formatCode="m/d/yyyy\ h:mm">
                  <c:v>40153.083333323782</c:v>
                </c:pt>
                <c:pt idx="13938" formatCode="m/d/yyyy\ h:mm">
                  <c:v>40153.124999990439</c:v>
                </c:pt>
                <c:pt idx="13939" formatCode="m/d/yyyy\ h:mm">
                  <c:v>40153.166666657104</c:v>
                </c:pt>
                <c:pt idx="13940" formatCode="m/d/yyyy\ h:mm">
                  <c:v>40153.208333323768</c:v>
                </c:pt>
                <c:pt idx="13941" formatCode="m/d/yyyy\ h:mm">
                  <c:v>40153.249999990432</c:v>
                </c:pt>
                <c:pt idx="13942" formatCode="m/d/yyyy\ h:mm">
                  <c:v>40153.291666657067</c:v>
                </c:pt>
                <c:pt idx="13943" formatCode="m/d/yyyy\ h:mm">
                  <c:v>40153.333333323761</c:v>
                </c:pt>
                <c:pt idx="13944" formatCode="m/d/yyyy\ h:mm">
                  <c:v>40153.374999990447</c:v>
                </c:pt>
                <c:pt idx="13945" formatCode="m/d/yyyy\ h:mm">
                  <c:v>40153.416666657089</c:v>
                </c:pt>
                <c:pt idx="13946" formatCode="m/d/yyyy\ h:mm">
                  <c:v>40153.458333323768</c:v>
                </c:pt>
                <c:pt idx="13947" formatCode="m/d/yyyy\ h:mm">
                  <c:v>40153.499999990418</c:v>
                </c:pt>
                <c:pt idx="13948" formatCode="m/d/yyyy\ h:mm">
                  <c:v>40153.541666657075</c:v>
                </c:pt>
                <c:pt idx="13949" formatCode="m/d/yyyy\ h:mm">
                  <c:v>40153.583333323746</c:v>
                </c:pt>
                <c:pt idx="13950" formatCode="m/d/yyyy\ h:mm">
                  <c:v>40153.62499999041</c:v>
                </c:pt>
                <c:pt idx="13951" formatCode="m/d/yyyy\ h:mm">
                  <c:v>40153.666666657075</c:v>
                </c:pt>
                <c:pt idx="13952" formatCode="m/d/yyyy\ h:mm">
                  <c:v>40153.708333323739</c:v>
                </c:pt>
                <c:pt idx="13953" formatCode="m/d/yyyy\ h:mm">
                  <c:v>40153.749999990403</c:v>
                </c:pt>
                <c:pt idx="13954" formatCode="m/d/yyyy\ h:mm">
                  <c:v>40153.791666657038</c:v>
                </c:pt>
                <c:pt idx="13955" formatCode="m/d/yyyy\ h:mm">
                  <c:v>40153.833333323731</c:v>
                </c:pt>
                <c:pt idx="13956" formatCode="m/d/yyyy\ h:mm">
                  <c:v>40153.87499999041</c:v>
                </c:pt>
                <c:pt idx="13957" formatCode="m/d/yyyy\ h:mm">
                  <c:v>40153.91666665706</c:v>
                </c:pt>
                <c:pt idx="13958" formatCode="m/d/yyyy\ h:mm">
                  <c:v>40153.958333323746</c:v>
                </c:pt>
                <c:pt idx="13959" formatCode="m/d/yyyy\ h:mm">
                  <c:v>40153.999999990388</c:v>
                </c:pt>
                <c:pt idx="13960" formatCode="m/d/yyyy\ h:mm">
                  <c:v>40154.041666657038</c:v>
                </c:pt>
                <c:pt idx="13961" formatCode="m/d/yyyy\ h:mm">
                  <c:v>40154.083333323717</c:v>
                </c:pt>
                <c:pt idx="13962" formatCode="m/d/yyyy\ h:mm">
                  <c:v>40154.124999990381</c:v>
                </c:pt>
                <c:pt idx="13963" formatCode="m/d/yyyy\ h:mm">
                  <c:v>40154.166666657031</c:v>
                </c:pt>
                <c:pt idx="13964" formatCode="m/d/yyyy\ h:mm">
                  <c:v>40154.20833332371</c:v>
                </c:pt>
                <c:pt idx="13965" formatCode="m/d/yyyy\ h:mm">
                  <c:v>40154.249999990381</c:v>
                </c:pt>
                <c:pt idx="13966" formatCode="m/d/yyyy\ h:mm">
                  <c:v>40154.291666657016</c:v>
                </c:pt>
                <c:pt idx="13967" formatCode="m/d/yyyy\ h:mm">
                  <c:v>40154.333333323702</c:v>
                </c:pt>
                <c:pt idx="13968" formatCode="m/d/yyyy\ h:mm">
                  <c:v>40154.374999990388</c:v>
                </c:pt>
                <c:pt idx="13969" formatCode="m/d/yyyy\ h:mm">
                  <c:v>40154.416666657031</c:v>
                </c:pt>
                <c:pt idx="13970" formatCode="m/d/yyyy\ h:mm">
                  <c:v>40154.45833332371</c:v>
                </c:pt>
                <c:pt idx="13971" formatCode="m/d/yyyy\ h:mm">
                  <c:v>40154.499999990359</c:v>
                </c:pt>
                <c:pt idx="13972" formatCode="m/d/yyyy\ h:mm">
                  <c:v>40154.541666657024</c:v>
                </c:pt>
                <c:pt idx="13973" formatCode="m/d/yyyy\ h:mm">
                  <c:v>40154.583333323688</c:v>
                </c:pt>
                <c:pt idx="13974" formatCode="m/d/yyyy\ h:mm">
                  <c:v>40154.624999990352</c:v>
                </c:pt>
                <c:pt idx="13975" formatCode="m/d/yyyy\ h:mm">
                  <c:v>40154.666666657002</c:v>
                </c:pt>
                <c:pt idx="13976" formatCode="m/d/yyyy\ h:mm">
                  <c:v>40154.708333323681</c:v>
                </c:pt>
                <c:pt idx="13977" formatCode="m/d/yyyy\ h:mm">
                  <c:v>40154.749999990345</c:v>
                </c:pt>
                <c:pt idx="13978" formatCode="m/d/yyyy\ h:mm">
                  <c:v>40154.791666656987</c:v>
                </c:pt>
                <c:pt idx="13979" formatCode="m/d/yyyy\ h:mm">
                  <c:v>40154.833333323673</c:v>
                </c:pt>
                <c:pt idx="13980" formatCode="m/d/yyyy\ h:mm">
                  <c:v>40154.874999990352</c:v>
                </c:pt>
                <c:pt idx="13981" formatCode="m/d/yyyy\ h:mm">
                  <c:v>40154.916666657002</c:v>
                </c:pt>
                <c:pt idx="13982" formatCode="m/d/yyyy\ h:mm">
                  <c:v>40154.958333323681</c:v>
                </c:pt>
                <c:pt idx="13983" formatCode="m/d/yyyy\ h:mm">
                  <c:v>40154.99999999033</c:v>
                </c:pt>
                <c:pt idx="13984" formatCode="m/d/yyyy\ h:mm">
                  <c:v>40155.041666656994</c:v>
                </c:pt>
                <c:pt idx="13985" formatCode="m/d/yyyy\ h:mm">
                  <c:v>40155.083333323659</c:v>
                </c:pt>
                <c:pt idx="13986" formatCode="m/d/yyyy\ h:mm">
                  <c:v>40155.124999990323</c:v>
                </c:pt>
                <c:pt idx="13987" formatCode="m/d/yyyy\ h:mm">
                  <c:v>40155.166666656987</c:v>
                </c:pt>
                <c:pt idx="13988" formatCode="m/d/yyyy\ h:mm">
                  <c:v>40155.208333323651</c:v>
                </c:pt>
                <c:pt idx="13989" formatCode="m/d/yyyy\ h:mm">
                  <c:v>40155.249999990316</c:v>
                </c:pt>
                <c:pt idx="13990" formatCode="m/d/yyyy\ h:mm">
                  <c:v>40155.291666656965</c:v>
                </c:pt>
                <c:pt idx="13991" formatCode="m/d/yyyy\ h:mm">
                  <c:v>40155.333333323644</c:v>
                </c:pt>
                <c:pt idx="13992" formatCode="m/d/yyyy\ h:mm">
                  <c:v>40155.374999990323</c:v>
                </c:pt>
                <c:pt idx="13993" formatCode="m/d/yyyy\ h:mm">
                  <c:v>40155.416666656987</c:v>
                </c:pt>
                <c:pt idx="13994" formatCode="m/d/yyyy\ h:mm">
                  <c:v>40155.458333323651</c:v>
                </c:pt>
                <c:pt idx="13995" formatCode="m/d/yyyy\ h:mm">
                  <c:v>40155.499999990301</c:v>
                </c:pt>
                <c:pt idx="13996" formatCode="m/d/yyyy\ h:mm">
                  <c:v>40155.541666656965</c:v>
                </c:pt>
                <c:pt idx="13997" formatCode="m/d/yyyy\ h:mm">
                  <c:v>40155.58333332363</c:v>
                </c:pt>
                <c:pt idx="13998" formatCode="m/d/yyyy\ h:mm">
                  <c:v>40155.624999990294</c:v>
                </c:pt>
                <c:pt idx="13999" formatCode="m/d/yyyy\ h:mm">
                  <c:v>40155.666666656958</c:v>
                </c:pt>
                <c:pt idx="14000" formatCode="m/d/yyyy\ h:mm">
                  <c:v>40155.708333323622</c:v>
                </c:pt>
                <c:pt idx="14001" formatCode="m/d/yyyy\ h:mm">
                  <c:v>40155.749999990287</c:v>
                </c:pt>
                <c:pt idx="14002" formatCode="m/d/yyyy\ h:mm">
                  <c:v>40155.791666656936</c:v>
                </c:pt>
                <c:pt idx="14003" formatCode="m/d/yyyy\ h:mm">
                  <c:v>40155.833333323615</c:v>
                </c:pt>
                <c:pt idx="14004" formatCode="m/d/yyyy\ h:mm">
                  <c:v>40155.874999990294</c:v>
                </c:pt>
                <c:pt idx="14005" formatCode="m/d/yyyy\ h:mm">
                  <c:v>40155.916666656958</c:v>
                </c:pt>
                <c:pt idx="14006" formatCode="m/d/yyyy\ h:mm">
                  <c:v>40155.958333323622</c:v>
                </c:pt>
                <c:pt idx="14007" formatCode="m/d/yyyy\ h:mm">
                  <c:v>40155.999999990272</c:v>
                </c:pt>
                <c:pt idx="14008" formatCode="m/d/yyyy\ h:mm">
                  <c:v>40156.041666656936</c:v>
                </c:pt>
                <c:pt idx="14009" formatCode="m/d/yyyy\ h:mm">
                  <c:v>40156.083333323601</c:v>
                </c:pt>
                <c:pt idx="14010" formatCode="m/d/yyyy\ h:mm">
                  <c:v>40156.124999990265</c:v>
                </c:pt>
                <c:pt idx="14011" formatCode="m/d/yyyy\ h:mm">
                  <c:v>40156.166666656929</c:v>
                </c:pt>
                <c:pt idx="14012" formatCode="m/d/yyyy\ h:mm">
                  <c:v>40156.208333323593</c:v>
                </c:pt>
                <c:pt idx="14013" formatCode="m/d/yyyy\ h:mm">
                  <c:v>40156.249999990257</c:v>
                </c:pt>
                <c:pt idx="14014" formatCode="m/d/yyyy\ h:mm">
                  <c:v>40156.291666656907</c:v>
                </c:pt>
                <c:pt idx="14015" formatCode="m/d/yyyy\ h:mm">
                  <c:v>40156.333333323593</c:v>
                </c:pt>
                <c:pt idx="14016" formatCode="m/d/yyyy\ h:mm">
                  <c:v>40156.374999990265</c:v>
                </c:pt>
                <c:pt idx="14017" formatCode="m/d/yyyy\ h:mm">
                  <c:v>40156.416666656929</c:v>
                </c:pt>
                <c:pt idx="14018" formatCode="m/d/yyyy\ h:mm">
                  <c:v>40156.458333323601</c:v>
                </c:pt>
                <c:pt idx="14019" formatCode="m/d/yyyy\ h:mm">
                  <c:v>40156.499999990236</c:v>
                </c:pt>
                <c:pt idx="14020" formatCode="m/d/yyyy\ h:mm">
                  <c:v>40156.541666656907</c:v>
                </c:pt>
                <c:pt idx="14021" formatCode="m/d/yyyy\ h:mm">
                  <c:v>40156.583333323586</c:v>
                </c:pt>
                <c:pt idx="14022" formatCode="m/d/yyyy\ h:mm">
                  <c:v>40156.624999990236</c:v>
                </c:pt>
                <c:pt idx="14023" formatCode="m/d/yyyy\ h:mm">
                  <c:v>40156.6666666569</c:v>
                </c:pt>
                <c:pt idx="14024" formatCode="m/d/yyyy\ h:mm">
                  <c:v>40156.708333323579</c:v>
                </c:pt>
                <c:pt idx="14025" formatCode="m/d/yyyy\ h:mm">
                  <c:v>40156.749999990228</c:v>
                </c:pt>
                <c:pt idx="14026" formatCode="m/d/yyyy\ h:mm">
                  <c:v>40156.791666656871</c:v>
                </c:pt>
                <c:pt idx="14027" formatCode="m/d/yyyy\ h:mm">
                  <c:v>40156.833333323571</c:v>
                </c:pt>
                <c:pt idx="14028" formatCode="m/d/yyyy\ h:mm">
                  <c:v>40156.874999990236</c:v>
                </c:pt>
                <c:pt idx="14029" formatCode="m/d/yyyy\ h:mm">
                  <c:v>40156.916666656893</c:v>
                </c:pt>
                <c:pt idx="14030" formatCode="m/d/yyyy\ h:mm">
                  <c:v>40156.958333323579</c:v>
                </c:pt>
                <c:pt idx="14031" formatCode="m/d/yyyy\ h:mm">
                  <c:v>40156.999999990214</c:v>
                </c:pt>
                <c:pt idx="14032" formatCode="m/d/yyyy\ h:mm">
                  <c:v>40157.041666656878</c:v>
                </c:pt>
                <c:pt idx="14033" formatCode="m/d/yyyy\ h:mm">
                  <c:v>40157.083333323542</c:v>
                </c:pt>
                <c:pt idx="14034" formatCode="m/d/yyyy\ h:mm">
                  <c:v>40157.124999990207</c:v>
                </c:pt>
                <c:pt idx="14035" formatCode="m/d/yyyy\ h:mm">
                  <c:v>40157.166666656871</c:v>
                </c:pt>
                <c:pt idx="14036" formatCode="m/d/yyyy\ h:mm">
                  <c:v>40157.208333323542</c:v>
                </c:pt>
                <c:pt idx="14037" formatCode="m/d/yyyy\ h:mm">
                  <c:v>40157.249999990199</c:v>
                </c:pt>
                <c:pt idx="14038" formatCode="m/d/yyyy\ h:mm">
                  <c:v>40157.291666656849</c:v>
                </c:pt>
                <c:pt idx="14039" formatCode="m/d/yyyy\ h:mm">
                  <c:v>40157.333333323542</c:v>
                </c:pt>
                <c:pt idx="14040" formatCode="m/d/yyyy\ h:mm">
                  <c:v>40157.374999990207</c:v>
                </c:pt>
                <c:pt idx="14041" formatCode="m/d/yyyy\ h:mm">
                  <c:v>40157.416666656871</c:v>
                </c:pt>
                <c:pt idx="14042" formatCode="m/d/yyyy\ h:mm">
                  <c:v>40157.45833332355</c:v>
                </c:pt>
                <c:pt idx="14043" formatCode="m/d/yyyy\ h:mm">
                  <c:v>40157.499999990192</c:v>
                </c:pt>
                <c:pt idx="14044" formatCode="m/d/yyyy\ h:mm">
                  <c:v>40157.541666656834</c:v>
                </c:pt>
                <c:pt idx="14045" formatCode="m/d/yyyy\ h:mm">
                  <c:v>40157.583333323513</c:v>
                </c:pt>
                <c:pt idx="14046" formatCode="m/d/yyyy\ h:mm">
                  <c:v>40157.624999990192</c:v>
                </c:pt>
                <c:pt idx="14047" formatCode="m/d/yyyy\ h:mm">
                  <c:v>40157.666666656834</c:v>
                </c:pt>
                <c:pt idx="14048" formatCode="m/d/yyyy\ h:mm">
                  <c:v>40157.708333323513</c:v>
                </c:pt>
                <c:pt idx="14049" formatCode="m/d/yyyy\ h:mm">
                  <c:v>40157.749999990185</c:v>
                </c:pt>
                <c:pt idx="14050" formatCode="m/d/yyyy\ h:mm">
                  <c:v>40157.79166665682</c:v>
                </c:pt>
                <c:pt idx="14051" formatCode="m/d/yyyy\ h:mm">
                  <c:v>40157.833333323499</c:v>
                </c:pt>
                <c:pt idx="14052" formatCode="m/d/yyyy\ h:mm">
                  <c:v>40157.874999990185</c:v>
                </c:pt>
                <c:pt idx="14053" formatCode="m/d/yyyy\ h:mm">
                  <c:v>40157.916666656842</c:v>
                </c:pt>
                <c:pt idx="14054" formatCode="m/d/yyyy\ h:mm">
                  <c:v>40157.958333323506</c:v>
                </c:pt>
                <c:pt idx="14055" formatCode="m/d/yyyy\ h:mm">
                  <c:v>40157.999999990163</c:v>
                </c:pt>
                <c:pt idx="14056" formatCode="m/d/yyyy\ h:mm">
                  <c:v>40158.04166665682</c:v>
                </c:pt>
                <c:pt idx="14057" formatCode="m/d/yyyy\ h:mm">
                  <c:v>40158.083333323491</c:v>
                </c:pt>
                <c:pt idx="14058" formatCode="m/d/yyyy\ h:mm">
                  <c:v>40158.124999990148</c:v>
                </c:pt>
                <c:pt idx="14059" formatCode="m/d/yyyy\ h:mm">
                  <c:v>40158.166666656805</c:v>
                </c:pt>
                <c:pt idx="14060" formatCode="m/d/yyyy\ h:mm">
                  <c:v>40158.208333323491</c:v>
                </c:pt>
                <c:pt idx="14061" formatCode="m/d/yyyy\ h:mm">
                  <c:v>40158.249999990141</c:v>
                </c:pt>
                <c:pt idx="14062" formatCode="m/d/yyyy\ h:mm">
                  <c:v>40158.291666656783</c:v>
                </c:pt>
                <c:pt idx="14063" formatCode="m/d/yyyy\ h:mm">
                  <c:v>40158.333333323484</c:v>
                </c:pt>
                <c:pt idx="14064" formatCode="m/d/yyyy\ h:mm">
                  <c:v>40158.374999990156</c:v>
                </c:pt>
                <c:pt idx="14065" formatCode="m/d/yyyy\ h:mm">
                  <c:v>40158.416666656798</c:v>
                </c:pt>
                <c:pt idx="14066" formatCode="m/d/yyyy\ h:mm">
                  <c:v>40158.458333323484</c:v>
                </c:pt>
                <c:pt idx="14067" formatCode="m/d/yyyy\ h:mm">
                  <c:v>40158.499999990141</c:v>
                </c:pt>
                <c:pt idx="14068" formatCode="m/d/yyyy\ h:mm">
                  <c:v>40158.541666656776</c:v>
                </c:pt>
                <c:pt idx="14069" formatCode="m/d/yyyy\ h:mm">
                  <c:v>40158.583333323462</c:v>
                </c:pt>
                <c:pt idx="14070" formatCode="m/d/yyyy\ h:mm">
                  <c:v>40158.624999990119</c:v>
                </c:pt>
                <c:pt idx="14071" formatCode="m/d/yyyy\ h:mm">
                  <c:v>40158.666666656776</c:v>
                </c:pt>
                <c:pt idx="14072" formatCode="m/d/yyyy\ h:mm">
                  <c:v>40158.708333323448</c:v>
                </c:pt>
                <c:pt idx="14073" formatCode="m/d/yyyy\ h:mm">
                  <c:v>40158.749999990112</c:v>
                </c:pt>
                <c:pt idx="14074" formatCode="m/d/yyyy\ h:mm">
                  <c:v>40158.791666656754</c:v>
                </c:pt>
                <c:pt idx="14075" formatCode="m/d/yyyy\ h:mm">
                  <c:v>40158.83333332344</c:v>
                </c:pt>
                <c:pt idx="14076" formatCode="m/d/yyyy\ h:mm">
                  <c:v>40158.874999990127</c:v>
                </c:pt>
                <c:pt idx="14077" formatCode="m/d/yyyy\ h:mm">
                  <c:v>40158.916666656769</c:v>
                </c:pt>
                <c:pt idx="14078" formatCode="m/d/yyyy\ h:mm">
                  <c:v>40158.958333323448</c:v>
                </c:pt>
                <c:pt idx="14079" formatCode="m/d/yyyy\ h:mm">
                  <c:v>40158.999999990097</c:v>
                </c:pt>
                <c:pt idx="14080" formatCode="m/d/yyyy\ h:mm">
                  <c:v>40159.041666656754</c:v>
                </c:pt>
                <c:pt idx="14081" formatCode="m/d/yyyy\ h:mm">
                  <c:v>40159.083333323433</c:v>
                </c:pt>
                <c:pt idx="14082" formatCode="m/d/yyyy\ h:mm">
                  <c:v>40159.12499999009</c:v>
                </c:pt>
                <c:pt idx="14083" formatCode="m/d/yyyy\ h:mm">
                  <c:v>40159.166666656754</c:v>
                </c:pt>
                <c:pt idx="14084" formatCode="m/d/yyyy\ h:mm">
                  <c:v>40159.208333323419</c:v>
                </c:pt>
                <c:pt idx="14085" formatCode="m/d/yyyy\ h:mm">
                  <c:v>40159.249999990083</c:v>
                </c:pt>
                <c:pt idx="14086" formatCode="m/d/yyyy\ h:mm">
                  <c:v>40159.291666656718</c:v>
                </c:pt>
                <c:pt idx="14087" formatCode="m/d/yyyy\ h:mm">
                  <c:v>40159.333333323411</c:v>
                </c:pt>
                <c:pt idx="14088" formatCode="m/d/yyyy\ h:mm">
                  <c:v>40159.374999990097</c:v>
                </c:pt>
                <c:pt idx="14089" formatCode="m/d/yyyy\ h:mm">
                  <c:v>40159.41666665674</c:v>
                </c:pt>
                <c:pt idx="14090" formatCode="m/d/yyyy\ h:mm">
                  <c:v>40159.458333323426</c:v>
                </c:pt>
                <c:pt idx="14091" formatCode="m/d/yyyy\ h:mm">
                  <c:v>40159.499999990068</c:v>
                </c:pt>
                <c:pt idx="14092" formatCode="m/d/yyyy\ h:mm">
                  <c:v>40159.541666656725</c:v>
                </c:pt>
                <c:pt idx="14093" formatCode="m/d/yyyy\ h:mm">
                  <c:v>40159.583333323397</c:v>
                </c:pt>
                <c:pt idx="14094" formatCode="m/d/yyyy\ h:mm">
                  <c:v>40159.624999990061</c:v>
                </c:pt>
                <c:pt idx="14095" formatCode="m/d/yyyy\ h:mm">
                  <c:v>40159.666666656725</c:v>
                </c:pt>
                <c:pt idx="14096" formatCode="m/d/yyyy\ h:mm">
                  <c:v>40159.70833332339</c:v>
                </c:pt>
                <c:pt idx="14097" formatCode="m/d/yyyy\ h:mm">
                  <c:v>40159.749999990061</c:v>
                </c:pt>
                <c:pt idx="14098" formatCode="m/d/yyyy\ h:mm">
                  <c:v>40159.791666656689</c:v>
                </c:pt>
                <c:pt idx="14099" formatCode="m/d/yyyy\ h:mm">
                  <c:v>40159.833333323382</c:v>
                </c:pt>
                <c:pt idx="14100" formatCode="m/d/yyyy\ h:mm">
                  <c:v>40159.874999990068</c:v>
                </c:pt>
                <c:pt idx="14101" formatCode="m/d/yyyy\ h:mm">
                  <c:v>40159.916666656711</c:v>
                </c:pt>
                <c:pt idx="14102" formatCode="m/d/yyyy\ h:mm">
                  <c:v>40159.958333323397</c:v>
                </c:pt>
                <c:pt idx="14103" formatCode="m/d/yyyy\ h:mm">
                  <c:v>40159.999999990039</c:v>
                </c:pt>
                <c:pt idx="14104" formatCode="m/d/yyyy\ h:mm">
                  <c:v>40160.041666656689</c:v>
                </c:pt>
                <c:pt idx="14105" formatCode="m/d/yyyy\ h:mm">
                  <c:v>40160.083333323368</c:v>
                </c:pt>
                <c:pt idx="14106" formatCode="m/d/yyyy\ h:mm">
                  <c:v>40160.124999990032</c:v>
                </c:pt>
                <c:pt idx="14107" formatCode="m/d/yyyy\ h:mm">
                  <c:v>40160.166666656682</c:v>
                </c:pt>
                <c:pt idx="14108" formatCode="m/d/yyyy\ h:mm">
                  <c:v>40160.20833332336</c:v>
                </c:pt>
                <c:pt idx="14109" formatCode="m/d/yyyy\ h:mm">
                  <c:v>40160.249999990032</c:v>
                </c:pt>
                <c:pt idx="14110" formatCode="m/d/yyyy\ h:mm">
                  <c:v>40160.291666656667</c:v>
                </c:pt>
                <c:pt idx="14111" formatCode="m/d/yyyy\ h:mm">
                  <c:v>40160.333333323353</c:v>
                </c:pt>
                <c:pt idx="14112" formatCode="m/d/yyyy\ h:mm">
                  <c:v>40160.374999990039</c:v>
                </c:pt>
                <c:pt idx="14113" formatCode="m/d/yyyy\ h:mm">
                  <c:v>40160.416666656682</c:v>
                </c:pt>
                <c:pt idx="14114" formatCode="m/d/yyyy\ h:mm">
                  <c:v>40160.45833332336</c:v>
                </c:pt>
                <c:pt idx="14115" formatCode="m/d/yyyy\ h:mm">
                  <c:v>40160.49999999001</c:v>
                </c:pt>
                <c:pt idx="14116" formatCode="m/d/yyyy\ h:mm">
                  <c:v>40160.541666656674</c:v>
                </c:pt>
                <c:pt idx="14117" formatCode="m/d/yyyy\ h:mm">
                  <c:v>40160.583333323339</c:v>
                </c:pt>
                <c:pt idx="14118" formatCode="m/d/yyyy\ h:mm">
                  <c:v>40160.624999990003</c:v>
                </c:pt>
                <c:pt idx="14119" formatCode="m/d/yyyy\ h:mm">
                  <c:v>40160.666666656653</c:v>
                </c:pt>
                <c:pt idx="14120" formatCode="m/d/yyyy\ h:mm">
                  <c:v>40160.708333323331</c:v>
                </c:pt>
                <c:pt idx="14121" formatCode="m/d/yyyy\ h:mm">
                  <c:v>40160.749999989996</c:v>
                </c:pt>
                <c:pt idx="14122" formatCode="m/d/yyyy\ h:mm">
                  <c:v>40160.791666656631</c:v>
                </c:pt>
                <c:pt idx="14123" formatCode="m/d/yyyy\ h:mm">
                  <c:v>40160.833333323331</c:v>
                </c:pt>
                <c:pt idx="14124" formatCode="m/d/yyyy\ h:mm">
                  <c:v>40160.874999990003</c:v>
                </c:pt>
                <c:pt idx="14125" formatCode="m/d/yyyy\ h:mm">
                  <c:v>40160.916666656653</c:v>
                </c:pt>
                <c:pt idx="14126" formatCode="m/d/yyyy\ h:mm">
                  <c:v>40160.958333323339</c:v>
                </c:pt>
                <c:pt idx="14127" formatCode="m/d/yyyy\ h:mm">
                  <c:v>40160.999999989981</c:v>
                </c:pt>
                <c:pt idx="14128" formatCode="m/d/yyyy\ h:mm">
                  <c:v>40161.041666656631</c:v>
                </c:pt>
                <c:pt idx="14129" formatCode="m/d/yyyy\ h:mm">
                  <c:v>40161.083333323309</c:v>
                </c:pt>
                <c:pt idx="14130" formatCode="m/d/yyyy\ h:mm">
                  <c:v>40161.124999989981</c:v>
                </c:pt>
                <c:pt idx="14131" formatCode="m/d/yyyy\ h:mm">
                  <c:v>40161.166666656623</c:v>
                </c:pt>
                <c:pt idx="14132" formatCode="m/d/yyyy\ h:mm">
                  <c:v>40161.208333323302</c:v>
                </c:pt>
                <c:pt idx="14133" formatCode="m/d/yyyy\ h:mm">
                  <c:v>40161.249999989966</c:v>
                </c:pt>
                <c:pt idx="14134" formatCode="m/d/yyyy\ h:mm">
                  <c:v>40161.291666656602</c:v>
                </c:pt>
                <c:pt idx="14135" formatCode="m/d/yyyy\ h:mm">
                  <c:v>40161.333333323295</c:v>
                </c:pt>
                <c:pt idx="14136" formatCode="m/d/yyyy\ h:mm">
                  <c:v>40161.374999989974</c:v>
                </c:pt>
                <c:pt idx="14137" formatCode="m/d/yyyy\ h:mm">
                  <c:v>40161.416666656623</c:v>
                </c:pt>
                <c:pt idx="14138" formatCode="m/d/yyyy\ h:mm">
                  <c:v>40161.458333323302</c:v>
                </c:pt>
                <c:pt idx="14139" formatCode="m/d/yyyy\ h:mm">
                  <c:v>40161.499999989952</c:v>
                </c:pt>
                <c:pt idx="14140" formatCode="m/d/yyyy\ h:mm">
                  <c:v>40161.541666656602</c:v>
                </c:pt>
                <c:pt idx="14141" formatCode="m/d/yyyy\ h:mm">
                  <c:v>40161.58333332328</c:v>
                </c:pt>
                <c:pt idx="14142" formatCode="m/d/yyyy\ h:mm">
                  <c:v>40161.624999989945</c:v>
                </c:pt>
                <c:pt idx="14143" formatCode="m/d/yyyy\ h:mm">
                  <c:v>40161.666666656594</c:v>
                </c:pt>
                <c:pt idx="14144" formatCode="m/d/yyyy\ h:mm">
                  <c:v>40161.708333323273</c:v>
                </c:pt>
                <c:pt idx="14145" formatCode="m/d/yyyy\ h:mm">
                  <c:v>40161.749999989937</c:v>
                </c:pt>
                <c:pt idx="14146" formatCode="m/d/yyyy\ h:mm">
                  <c:v>40161.79166665658</c:v>
                </c:pt>
                <c:pt idx="14147" formatCode="m/d/yyyy\ h:mm">
                  <c:v>40161.833333323266</c:v>
                </c:pt>
                <c:pt idx="14148" formatCode="m/d/yyyy\ h:mm">
                  <c:v>40161.874999989945</c:v>
                </c:pt>
                <c:pt idx="14149" formatCode="m/d/yyyy\ h:mm">
                  <c:v>40161.916666656602</c:v>
                </c:pt>
                <c:pt idx="14150" formatCode="m/d/yyyy\ h:mm">
                  <c:v>40161.958333323273</c:v>
                </c:pt>
                <c:pt idx="14151" formatCode="m/d/yyyy\ h:mm">
                  <c:v>40161.999999989923</c:v>
                </c:pt>
                <c:pt idx="14152" formatCode="m/d/yyyy\ h:mm">
                  <c:v>40162.041666656587</c:v>
                </c:pt>
                <c:pt idx="14153" formatCode="m/d/yyyy\ h:mm">
                  <c:v>40162.083333323251</c:v>
                </c:pt>
                <c:pt idx="14154" formatCode="m/d/yyyy\ h:mm">
                  <c:v>40162.124999989916</c:v>
                </c:pt>
                <c:pt idx="14155" formatCode="m/d/yyyy\ h:mm">
                  <c:v>40162.16666665658</c:v>
                </c:pt>
                <c:pt idx="14156" formatCode="m/d/yyyy\ h:mm">
                  <c:v>40162.208333323244</c:v>
                </c:pt>
                <c:pt idx="14157" formatCode="m/d/yyyy\ h:mm">
                  <c:v>40162.249999989908</c:v>
                </c:pt>
                <c:pt idx="14158" formatCode="m/d/yyyy\ h:mm">
                  <c:v>40162.291666656558</c:v>
                </c:pt>
                <c:pt idx="14159" formatCode="m/d/yyyy\ h:mm">
                  <c:v>40162.333333323237</c:v>
                </c:pt>
                <c:pt idx="14160" formatCode="m/d/yyyy\ h:mm">
                  <c:v>40162.374999989916</c:v>
                </c:pt>
                <c:pt idx="14161" formatCode="m/d/yyyy\ h:mm">
                  <c:v>40162.41666665658</c:v>
                </c:pt>
                <c:pt idx="14162" formatCode="m/d/yyyy\ h:mm">
                  <c:v>40162.458333323244</c:v>
                </c:pt>
                <c:pt idx="14163" formatCode="m/d/yyyy\ h:mm">
                  <c:v>40162.499999989894</c:v>
                </c:pt>
                <c:pt idx="14164" formatCode="m/d/yyyy\ h:mm">
                  <c:v>40162.541666656558</c:v>
                </c:pt>
                <c:pt idx="14165" formatCode="m/d/yyyy\ h:mm">
                  <c:v>40162.583333323222</c:v>
                </c:pt>
                <c:pt idx="14166" formatCode="m/d/yyyy\ h:mm">
                  <c:v>40162.624999989886</c:v>
                </c:pt>
                <c:pt idx="14167" formatCode="m/d/yyyy\ h:mm">
                  <c:v>40162.666666656551</c:v>
                </c:pt>
                <c:pt idx="14168" formatCode="m/d/yyyy\ h:mm">
                  <c:v>40162.708333323215</c:v>
                </c:pt>
                <c:pt idx="14169" formatCode="m/d/yyyy\ h:mm">
                  <c:v>40162.749999989879</c:v>
                </c:pt>
                <c:pt idx="14170" formatCode="m/d/yyyy\ h:mm">
                  <c:v>40162.791666656522</c:v>
                </c:pt>
                <c:pt idx="14171" formatCode="m/d/yyyy\ h:mm">
                  <c:v>40162.833333323208</c:v>
                </c:pt>
                <c:pt idx="14172" formatCode="m/d/yyyy\ h:mm">
                  <c:v>40162.874999989886</c:v>
                </c:pt>
                <c:pt idx="14173" formatCode="m/d/yyyy\ h:mm">
                  <c:v>40162.916666656543</c:v>
                </c:pt>
                <c:pt idx="14174" formatCode="m/d/yyyy\ h:mm">
                  <c:v>40162.958333323215</c:v>
                </c:pt>
                <c:pt idx="14175" formatCode="m/d/yyyy\ h:mm">
                  <c:v>40162.999999989865</c:v>
                </c:pt>
                <c:pt idx="14176" formatCode="m/d/yyyy\ h:mm">
                  <c:v>40163.041666656529</c:v>
                </c:pt>
                <c:pt idx="14177" formatCode="m/d/yyyy\ h:mm">
                  <c:v>40163.083333323193</c:v>
                </c:pt>
                <c:pt idx="14178" formatCode="m/d/yyyy\ h:mm">
                  <c:v>40163.124999989857</c:v>
                </c:pt>
                <c:pt idx="14179" formatCode="m/d/yyyy\ h:mm">
                  <c:v>40163.166666656522</c:v>
                </c:pt>
                <c:pt idx="14180" formatCode="m/d/yyyy\ h:mm">
                  <c:v>40163.208333323193</c:v>
                </c:pt>
                <c:pt idx="14181" formatCode="m/d/yyyy\ h:mm">
                  <c:v>40163.24999998985</c:v>
                </c:pt>
                <c:pt idx="14182" formatCode="m/d/yyyy\ h:mm">
                  <c:v>40163.2916666565</c:v>
                </c:pt>
                <c:pt idx="14183" formatCode="m/d/yyyy\ h:mm">
                  <c:v>40163.333333323193</c:v>
                </c:pt>
                <c:pt idx="14184" formatCode="m/d/yyyy\ h:mm">
                  <c:v>40163.374999989843</c:v>
                </c:pt>
                <c:pt idx="14185" formatCode="m/d/yyyy\ h:mm">
                  <c:v>40163.416666656522</c:v>
                </c:pt>
                <c:pt idx="14186" formatCode="m/d/yyyy\ h:mm">
                  <c:v>40163.4583333232</c:v>
                </c:pt>
                <c:pt idx="14187" formatCode="m/d/yyyy\ h:mm">
                  <c:v>40163.499999989835</c:v>
                </c:pt>
                <c:pt idx="14188" formatCode="m/d/yyyy\ h:mm">
                  <c:v>40163.5416666565</c:v>
                </c:pt>
                <c:pt idx="14189" formatCode="m/d/yyyy\ h:mm">
                  <c:v>40163.583333323179</c:v>
                </c:pt>
                <c:pt idx="14190" formatCode="m/d/yyyy\ h:mm">
                  <c:v>40163.624999989828</c:v>
                </c:pt>
                <c:pt idx="14191" formatCode="m/d/yyyy\ h:mm">
                  <c:v>40163.666666656485</c:v>
                </c:pt>
                <c:pt idx="14192" formatCode="m/d/yyyy\ h:mm">
                  <c:v>40163.708333323171</c:v>
                </c:pt>
                <c:pt idx="14193" formatCode="m/d/yyyy\ h:mm">
                  <c:v>40163.749999989821</c:v>
                </c:pt>
                <c:pt idx="14194" formatCode="m/d/yyyy\ h:mm">
                  <c:v>40163.791666656471</c:v>
                </c:pt>
                <c:pt idx="14195" formatCode="m/d/yyyy\ h:mm">
                  <c:v>40163.833333323149</c:v>
                </c:pt>
                <c:pt idx="14196" formatCode="m/d/yyyy\ h:mm">
                  <c:v>40163.874999989828</c:v>
                </c:pt>
                <c:pt idx="14197" formatCode="m/d/yyyy\ h:mm">
                  <c:v>40163.916666656492</c:v>
                </c:pt>
                <c:pt idx="14198" formatCode="m/d/yyyy\ h:mm">
                  <c:v>40163.958333323157</c:v>
                </c:pt>
                <c:pt idx="14199" formatCode="m/d/yyyy\ h:mm">
                  <c:v>40163.999999989806</c:v>
                </c:pt>
                <c:pt idx="14200" formatCode="m/d/yyyy\ h:mm">
                  <c:v>40164.041666656471</c:v>
                </c:pt>
                <c:pt idx="14201" formatCode="m/d/yyyy\ h:mm">
                  <c:v>40164.083333323142</c:v>
                </c:pt>
                <c:pt idx="14202" formatCode="m/d/yyyy\ h:mm">
                  <c:v>40164.124999989785</c:v>
                </c:pt>
                <c:pt idx="14203" formatCode="m/d/yyyy\ h:mm">
                  <c:v>40164.166666656456</c:v>
                </c:pt>
                <c:pt idx="14204" formatCode="m/d/yyyy\ h:mm">
                  <c:v>40164.208333323142</c:v>
                </c:pt>
                <c:pt idx="14205" formatCode="m/d/yyyy\ h:mm">
                  <c:v>40164.249999989785</c:v>
                </c:pt>
                <c:pt idx="14206" formatCode="m/d/yyyy\ h:mm">
                  <c:v>40164.291666656434</c:v>
                </c:pt>
                <c:pt idx="14207" formatCode="m/d/yyyy\ h:mm">
                  <c:v>40164.333333323135</c:v>
                </c:pt>
                <c:pt idx="14208" formatCode="m/d/yyyy\ h:mm">
                  <c:v>40164.374999989792</c:v>
                </c:pt>
                <c:pt idx="14209" formatCode="m/d/yyyy\ h:mm">
                  <c:v>40164.416666656449</c:v>
                </c:pt>
                <c:pt idx="14210" formatCode="m/d/yyyy\ h:mm">
                  <c:v>40164.458333323135</c:v>
                </c:pt>
                <c:pt idx="14211" formatCode="m/d/yyyy\ h:mm">
                  <c:v>40164.499999989777</c:v>
                </c:pt>
                <c:pt idx="14212" formatCode="m/d/yyyy\ h:mm">
                  <c:v>40164.541666656434</c:v>
                </c:pt>
                <c:pt idx="14213" formatCode="m/d/yyyy\ h:mm">
                  <c:v>40164.583333323113</c:v>
                </c:pt>
                <c:pt idx="14214" formatCode="m/d/yyyy\ h:mm">
                  <c:v>40164.62499998977</c:v>
                </c:pt>
                <c:pt idx="14215" formatCode="m/d/yyyy\ h:mm">
                  <c:v>40164.666666656434</c:v>
                </c:pt>
                <c:pt idx="14216" formatCode="m/d/yyyy\ h:mm">
                  <c:v>40164.708333323098</c:v>
                </c:pt>
                <c:pt idx="14217" formatCode="m/d/yyyy\ h:mm">
                  <c:v>40164.749999989755</c:v>
                </c:pt>
                <c:pt idx="14218" formatCode="m/d/yyyy\ h:mm">
                  <c:v>40164.791666656412</c:v>
                </c:pt>
                <c:pt idx="14219" formatCode="m/d/yyyy\ h:mm">
                  <c:v>40164.833333323091</c:v>
                </c:pt>
                <c:pt idx="14220" formatCode="m/d/yyyy\ h:mm">
                  <c:v>40164.874999989763</c:v>
                </c:pt>
                <c:pt idx="14221" formatCode="m/d/yyyy\ h:mm">
                  <c:v>40164.916666656434</c:v>
                </c:pt>
                <c:pt idx="14222" formatCode="m/d/yyyy\ h:mm">
                  <c:v>40164.958333323106</c:v>
                </c:pt>
                <c:pt idx="14223" formatCode="m/d/yyyy\ h:mm">
                  <c:v>40164.999999989734</c:v>
                </c:pt>
                <c:pt idx="14224" formatCode="m/d/yyyy\ h:mm">
                  <c:v>40165.041666656405</c:v>
                </c:pt>
                <c:pt idx="14225" formatCode="m/d/yyyy\ h:mm">
                  <c:v>40165.083333323091</c:v>
                </c:pt>
                <c:pt idx="14226" formatCode="m/d/yyyy\ h:mm">
                  <c:v>40165.124999989734</c:v>
                </c:pt>
                <c:pt idx="14227" formatCode="m/d/yyyy\ h:mm">
                  <c:v>40165.166666656405</c:v>
                </c:pt>
                <c:pt idx="14228" formatCode="m/d/yyyy\ h:mm">
                  <c:v>40165.208333323069</c:v>
                </c:pt>
                <c:pt idx="14229" formatCode="m/d/yyyy\ h:mm">
                  <c:v>40165.249999989734</c:v>
                </c:pt>
                <c:pt idx="14230" formatCode="m/d/yyyy\ h:mm">
                  <c:v>40165.291666656369</c:v>
                </c:pt>
                <c:pt idx="14231" formatCode="m/d/yyyy\ h:mm">
                  <c:v>40165.333333323062</c:v>
                </c:pt>
                <c:pt idx="14232" formatCode="m/d/yyyy\ h:mm">
                  <c:v>40165.374999989741</c:v>
                </c:pt>
                <c:pt idx="14233" formatCode="m/d/yyyy\ h:mm">
                  <c:v>40165.416666656391</c:v>
                </c:pt>
                <c:pt idx="14234" formatCode="m/d/yyyy\ h:mm">
                  <c:v>40165.458333323077</c:v>
                </c:pt>
                <c:pt idx="14235" formatCode="m/d/yyyy\ h:mm">
                  <c:v>40165.499999989705</c:v>
                </c:pt>
                <c:pt idx="14236" formatCode="m/d/yyyy\ h:mm">
                  <c:v>40165.541666656376</c:v>
                </c:pt>
                <c:pt idx="14237" formatCode="m/d/yyyy\ h:mm">
                  <c:v>40165.583333323048</c:v>
                </c:pt>
                <c:pt idx="14238" formatCode="m/d/yyyy\ h:mm">
                  <c:v>40165.624999989705</c:v>
                </c:pt>
                <c:pt idx="14239" formatCode="m/d/yyyy\ h:mm">
                  <c:v>40165.666666656376</c:v>
                </c:pt>
                <c:pt idx="14240" formatCode="m/d/yyyy\ h:mm">
                  <c:v>40165.70833332304</c:v>
                </c:pt>
                <c:pt idx="14241" formatCode="m/d/yyyy\ h:mm">
                  <c:v>40165.749999989705</c:v>
                </c:pt>
                <c:pt idx="14242" formatCode="m/d/yyyy\ h:mm">
                  <c:v>40165.791666656347</c:v>
                </c:pt>
                <c:pt idx="14243" formatCode="m/d/yyyy\ h:mm">
                  <c:v>40165.833333323033</c:v>
                </c:pt>
                <c:pt idx="14244" formatCode="m/d/yyyy\ h:mm">
                  <c:v>40165.874999989697</c:v>
                </c:pt>
                <c:pt idx="14245" formatCode="m/d/yyyy\ h:mm">
                  <c:v>40165.916666656361</c:v>
                </c:pt>
                <c:pt idx="14246" formatCode="m/d/yyyy\ h:mm">
                  <c:v>40165.958333323048</c:v>
                </c:pt>
                <c:pt idx="14247" formatCode="m/d/yyyy\ h:mm">
                  <c:v>40165.999999989675</c:v>
                </c:pt>
                <c:pt idx="14248" formatCode="m/d/yyyy\ h:mm">
                  <c:v>40166.041666656354</c:v>
                </c:pt>
                <c:pt idx="14249" formatCode="m/d/yyyy\ h:mm">
                  <c:v>40166.083333323018</c:v>
                </c:pt>
                <c:pt idx="14250" formatCode="m/d/yyyy\ h:mm">
                  <c:v>40166.124999989675</c:v>
                </c:pt>
                <c:pt idx="14251" formatCode="m/d/yyyy\ h:mm">
                  <c:v>40166.166666656332</c:v>
                </c:pt>
                <c:pt idx="14252" formatCode="m/d/yyyy\ h:mm">
                  <c:v>40166.208333323011</c:v>
                </c:pt>
                <c:pt idx="14253" formatCode="m/d/yyyy\ h:mm">
                  <c:v>40166.249999989675</c:v>
                </c:pt>
                <c:pt idx="14254" formatCode="m/d/yyyy\ h:mm">
                  <c:v>40166.291666656318</c:v>
                </c:pt>
                <c:pt idx="14255" formatCode="m/d/yyyy\ h:mm">
                  <c:v>40166.333333323011</c:v>
                </c:pt>
                <c:pt idx="14256" formatCode="m/d/yyyy\ h:mm">
                  <c:v>40166.374999989668</c:v>
                </c:pt>
                <c:pt idx="14257" formatCode="m/d/yyyy\ h:mm">
                  <c:v>40166.416666656332</c:v>
                </c:pt>
                <c:pt idx="14258" formatCode="m/d/yyyy\ h:mm">
                  <c:v>40166.458333323018</c:v>
                </c:pt>
                <c:pt idx="14259" formatCode="m/d/yyyy\ h:mm">
                  <c:v>40166.499999989654</c:v>
                </c:pt>
                <c:pt idx="14260" formatCode="m/d/yyyy\ h:mm">
                  <c:v>40166.541666656325</c:v>
                </c:pt>
                <c:pt idx="14261" formatCode="m/d/yyyy\ h:mm">
                  <c:v>40166.583333323004</c:v>
                </c:pt>
                <c:pt idx="14262" formatCode="m/d/yyyy\ h:mm">
                  <c:v>40166.624999989654</c:v>
                </c:pt>
                <c:pt idx="14263" formatCode="m/d/yyyy\ h:mm">
                  <c:v>40166.666666656303</c:v>
                </c:pt>
                <c:pt idx="14264" formatCode="m/d/yyyy\ h:mm">
                  <c:v>40166.708333322997</c:v>
                </c:pt>
                <c:pt idx="14265" formatCode="m/d/yyyy\ h:mm">
                  <c:v>40166.749999989632</c:v>
                </c:pt>
                <c:pt idx="14266" formatCode="m/d/yyyy\ h:mm">
                  <c:v>40166.791666656281</c:v>
                </c:pt>
                <c:pt idx="14267" formatCode="m/d/yyyy\ h:mm">
                  <c:v>40166.833333322997</c:v>
                </c:pt>
                <c:pt idx="14268" formatCode="m/d/yyyy\ h:mm">
                  <c:v>40166.874999989639</c:v>
                </c:pt>
                <c:pt idx="14269" formatCode="m/d/yyyy\ h:mm">
                  <c:v>40166.916666656303</c:v>
                </c:pt>
                <c:pt idx="14270" formatCode="m/d/yyyy\ h:mm">
                  <c:v>40166.958333322997</c:v>
                </c:pt>
                <c:pt idx="14271" formatCode="m/d/yyyy\ h:mm">
                  <c:v>40166.999999989624</c:v>
                </c:pt>
                <c:pt idx="14272" formatCode="m/d/yyyy\ h:mm">
                  <c:v>40167.041666656281</c:v>
                </c:pt>
                <c:pt idx="14273" formatCode="m/d/yyyy\ h:mm">
                  <c:v>40167.083333322975</c:v>
                </c:pt>
                <c:pt idx="14274" formatCode="m/d/yyyy\ h:mm">
                  <c:v>40167.124999989624</c:v>
                </c:pt>
                <c:pt idx="14275" formatCode="m/d/yyyy\ h:mm">
                  <c:v>40167.166666656274</c:v>
                </c:pt>
                <c:pt idx="14276" formatCode="m/d/yyyy\ h:mm">
                  <c:v>40167.208333322968</c:v>
                </c:pt>
                <c:pt idx="14277" formatCode="m/d/yyyy\ h:mm">
                  <c:v>40167.249999989603</c:v>
                </c:pt>
                <c:pt idx="14278" formatCode="m/d/yyyy\ h:mm">
                  <c:v>40167.291666656252</c:v>
                </c:pt>
                <c:pt idx="14279" formatCode="m/d/yyyy\ h:mm">
                  <c:v>40167.33333332296</c:v>
                </c:pt>
                <c:pt idx="14280" formatCode="m/d/yyyy\ h:mm">
                  <c:v>40167.37499998961</c:v>
                </c:pt>
                <c:pt idx="14281" formatCode="m/d/yyyy\ h:mm">
                  <c:v>40167.416666656281</c:v>
                </c:pt>
                <c:pt idx="14282" formatCode="m/d/yyyy\ h:mm">
                  <c:v>40167.458333322968</c:v>
                </c:pt>
                <c:pt idx="14283" formatCode="m/d/yyyy\ h:mm">
                  <c:v>40167.499999989595</c:v>
                </c:pt>
                <c:pt idx="14284" formatCode="m/d/yyyy\ h:mm">
                  <c:v>40167.541666656252</c:v>
                </c:pt>
                <c:pt idx="14285" formatCode="m/d/yyyy\ h:mm">
                  <c:v>40167.583333322946</c:v>
                </c:pt>
                <c:pt idx="14286" formatCode="m/d/yyyy\ h:mm">
                  <c:v>40167.624999989595</c:v>
                </c:pt>
                <c:pt idx="14287" formatCode="m/d/yyyy\ h:mm">
                  <c:v>40167.666666656245</c:v>
                </c:pt>
                <c:pt idx="14288" formatCode="m/d/yyyy\ h:mm">
                  <c:v>40167.708333322946</c:v>
                </c:pt>
                <c:pt idx="14289" formatCode="m/d/yyyy\ h:mm">
                  <c:v>40167.749999989588</c:v>
                </c:pt>
                <c:pt idx="14290" formatCode="m/d/yyyy\ h:mm">
                  <c:v>40167.791666656223</c:v>
                </c:pt>
                <c:pt idx="14291" formatCode="m/d/yyyy\ h:mm">
                  <c:v>40167.833333322938</c:v>
                </c:pt>
                <c:pt idx="14292" formatCode="m/d/yyyy\ h:mm">
                  <c:v>40167.874999989595</c:v>
                </c:pt>
                <c:pt idx="14293" formatCode="m/d/yyyy\ h:mm">
                  <c:v>40167.916666656245</c:v>
                </c:pt>
                <c:pt idx="14294" formatCode="m/d/yyyy\ h:mm">
                  <c:v>40167.958333322946</c:v>
                </c:pt>
                <c:pt idx="14295" formatCode="m/d/yyyy\ h:mm">
                  <c:v>40167.999999989581</c:v>
                </c:pt>
                <c:pt idx="14296" formatCode="m/d/yyyy\ h:mm">
                  <c:v>40168.041666656223</c:v>
                </c:pt>
                <c:pt idx="14297" formatCode="m/d/yyyy\ h:mm">
                  <c:v>40168.083333322917</c:v>
                </c:pt>
                <c:pt idx="14298" formatCode="m/d/yyyy\ h:mm">
                  <c:v>40168.124999989566</c:v>
                </c:pt>
                <c:pt idx="14299" formatCode="m/d/yyyy\ h:mm">
                  <c:v>40168.166666656216</c:v>
                </c:pt>
                <c:pt idx="14300" formatCode="m/d/yyyy\ h:mm">
                  <c:v>40168.208333322909</c:v>
                </c:pt>
                <c:pt idx="14301" formatCode="m/d/yyyy\ h:mm">
                  <c:v>40168.249999989559</c:v>
                </c:pt>
                <c:pt idx="14302" formatCode="m/d/yyyy\ h:mm">
                  <c:v>40168.291666656194</c:v>
                </c:pt>
                <c:pt idx="14303" formatCode="m/d/yyyy\ h:mm">
                  <c:v>40168.333333322902</c:v>
                </c:pt>
                <c:pt idx="14304" formatCode="m/d/yyyy\ h:mm">
                  <c:v>40168.374999989566</c:v>
                </c:pt>
                <c:pt idx="14305" formatCode="m/d/yyyy\ h:mm">
                  <c:v>40168.416666656216</c:v>
                </c:pt>
                <c:pt idx="14306" formatCode="m/d/yyyy\ h:mm">
                  <c:v>40168.458333322909</c:v>
                </c:pt>
                <c:pt idx="14307" formatCode="m/d/yyyy\ h:mm">
                  <c:v>40168.499999989544</c:v>
                </c:pt>
                <c:pt idx="14308" formatCode="m/d/yyyy\ h:mm">
                  <c:v>40168.541666656194</c:v>
                </c:pt>
                <c:pt idx="14309" formatCode="m/d/yyyy\ h:mm">
                  <c:v>40168.583333322887</c:v>
                </c:pt>
                <c:pt idx="14310" formatCode="m/d/yyyy\ h:mm">
                  <c:v>40168.624999989537</c:v>
                </c:pt>
                <c:pt idx="14311" formatCode="m/d/yyyy\ h:mm">
                  <c:v>40168.666666656194</c:v>
                </c:pt>
                <c:pt idx="14312" formatCode="m/d/yyyy\ h:mm">
                  <c:v>40168.70833332288</c:v>
                </c:pt>
                <c:pt idx="14313" formatCode="m/d/yyyy\ h:mm">
                  <c:v>40168.74999998953</c:v>
                </c:pt>
                <c:pt idx="14314" formatCode="m/d/yyyy\ h:mm">
                  <c:v>40168.79166665618</c:v>
                </c:pt>
                <c:pt idx="14315" formatCode="m/d/yyyy\ h:mm">
                  <c:v>40168.833333322873</c:v>
                </c:pt>
                <c:pt idx="14316" formatCode="m/d/yyyy\ h:mm">
                  <c:v>40168.874999989537</c:v>
                </c:pt>
                <c:pt idx="14317" formatCode="m/d/yyyy\ h:mm">
                  <c:v>40168.916666656201</c:v>
                </c:pt>
                <c:pt idx="14318" formatCode="m/d/yyyy\ h:mm">
                  <c:v>40168.95833332288</c:v>
                </c:pt>
                <c:pt idx="14319" formatCode="m/d/yyyy\ h:mm">
                  <c:v>40168.999999989515</c:v>
                </c:pt>
                <c:pt idx="14320" formatCode="m/d/yyyy\ h:mm">
                  <c:v>40169.04166665618</c:v>
                </c:pt>
                <c:pt idx="14321" formatCode="m/d/yyyy\ h:mm">
                  <c:v>40169.083333322858</c:v>
                </c:pt>
                <c:pt idx="14322" formatCode="m/d/yyyy\ h:mm">
                  <c:v>40169.124999989508</c:v>
                </c:pt>
                <c:pt idx="14323" formatCode="m/d/yyyy\ h:mm">
                  <c:v>40169.166666656172</c:v>
                </c:pt>
                <c:pt idx="14324" formatCode="m/d/yyyy\ h:mm">
                  <c:v>40169.208333322851</c:v>
                </c:pt>
                <c:pt idx="14325" formatCode="m/d/yyyy\ h:mm">
                  <c:v>40169.249999989501</c:v>
                </c:pt>
                <c:pt idx="14326" formatCode="m/d/yyyy\ h:mm">
                  <c:v>40169.29166665615</c:v>
                </c:pt>
                <c:pt idx="14327" formatCode="m/d/yyyy\ h:mm">
                  <c:v>40169.333333322844</c:v>
                </c:pt>
                <c:pt idx="14328" formatCode="m/d/yyyy\ h:mm">
                  <c:v>40169.374999989508</c:v>
                </c:pt>
                <c:pt idx="14329" formatCode="m/d/yyyy\ h:mm">
                  <c:v>40169.416666656172</c:v>
                </c:pt>
                <c:pt idx="14330" formatCode="m/d/yyyy\ h:mm">
                  <c:v>40169.458333322851</c:v>
                </c:pt>
                <c:pt idx="14331" formatCode="m/d/yyyy\ h:mm">
                  <c:v>40169.499999989486</c:v>
                </c:pt>
                <c:pt idx="14332" formatCode="m/d/yyyy\ h:mm">
                  <c:v>40169.54166665615</c:v>
                </c:pt>
                <c:pt idx="14333" formatCode="m/d/yyyy\ h:mm">
                  <c:v>40169.583333322829</c:v>
                </c:pt>
                <c:pt idx="14334" formatCode="m/d/yyyy\ h:mm">
                  <c:v>40169.624999989479</c:v>
                </c:pt>
                <c:pt idx="14335" formatCode="m/d/yyyy\ h:mm">
                  <c:v>40169.666666656136</c:v>
                </c:pt>
                <c:pt idx="14336" formatCode="m/d/yyyy\ h:mm">
                  <c:v>40169.708333322822</c:v>
                </c:pt>
                <c:pt idx="14337" formatCode="m/d/yyyy\ h:mm">
                  <c:v>40169.749999989472</c:v>
                </c:pt>
                <c:pt idx="14338" formatCode="m/d/yyyy\ h:mm">
                  <c:v>40169.791666656121</c:v>
                </c:pt>
                <c:pt idx="14339" formatCode="m/d/yyyy\ h:mm">
                  <c:v>40169.833333322815</c:v>
                </c:pt>
                <c:pt idx="14340" formatCode="m/d/yyyy\ h:mm">
                  <c:v>40169.874999989479</c:v>
                </c:pt>
                <c:pt idx="14341" formatCode="m/d/yyyy\ h:mm">
                  <c:v>40169.916666656143</c:v>
                </c:pt>
                <c:pt idx="14342" formatCode="m/d/yyyy\ h:mm">
                  <c:v>40169.958333322815</c:v>
                </c:pt>
                <c:pt idx="14343" formatCode="m/d/yyyy\ h:mm">
                  <c:v>40169.999999989457</c:v>
                </c:pt>
                <c:pt idx="14344" formatCode="m/d/yyyy\ h:mm">
                  <c:v>40170.041666656121</c:v>
                </c:pt>
                <c:pt idx="14345" formatCode="m/d/yyyy\ h:mm">
                  <c:v>40170.083333322793</c:v>
                </c:pt>
                <c:pt idx="14346" formatCode="m/d/yyyy\ h:mm">
                  <c:v>40170.12499998945</c:v>
                </c:pt>
                <c:pt idx="14347" formatCode="m/d/yyyy\ h:mm">
                  <c:v>40170.166666656114</c:v>
                </c:pt>
                <c:pt idx="14348" formatCode="m/d/yyyy\ h:mm">
                  <c:v>40170.208333322793</c:v>
                </c:pt>
                <c:pt idx="14349" formatCode="m/d/yyyy\ h:mm">
                  <c:v>40170.249999989435</c:v>
                </c:pt>
                <c:pt idx="14350" formatCode="m/d/yyyy\ h:mm">
                  <c:v>40170.291666656092</c:v>
                </c:pt>
                <c:pt idx="14351" formatCode="m/d/yyyy\ h:mm">
                  <c:v>40170.333333322786</c:v>
                </c:pt>
                <c:pt idx="14352" formatCode="m/d/yyyy\ h:mm">
                  <c:v>40170.374999989443</c:v>
                </c:pt>
                <c:pt idx="14353" formatCode="m/d/yyyy\ h:mm">
                  <c:v>40170.416666656114</c:v>
                </c:pt>
                <c:pt idx="14354" formatCode="m/d/yyyy\ h:mm">
                  <c:v>40170.458333322793</c:v>
                </c:pt>
                <c:pt idx="14355" formatCode="m/d/yyyy\ h:mm">
                  <c:v>40170.499999989428</c:v>
                </c:pt>
                <c:pt idx="14356" formatCode="m/d/yyyy\ h:mm">
                  <c:v>40170.541666656085</c:v>
                </c:pt>
                <c:pt idx="14357" formatCode="m/d/yyyy\ h:mm">
                  <c:v>40170.583333322771</c:v>
                </c:pt>
                <c:pt idx="14358" formatCode="m/d/yyyy\ h:mm">
                  <c:v>40170.624999989421</c:v>
                </c:pt>
                <c:pt idx="14359" formatCode="m/d/yyyy\ h:mm">
                  <c:v>40170.666666656085</c:v>
                </c:pt>
                <c:pt idx="14360" formatCode="m/d/yyyy\ h:mm">
                  <c:v>40170.708333322749</c:v>
                </c:pt>
                <c:pt idx="14361" formatCode="m/d/yyyy\ h:mm">
                  <c:v>40170.749999989406</c:v>
                </c:pt>
                <c:pt idx="14362" formatCode="m/d/yyyy\ h:mm">
                  <c:v>40170.791666656063</c:v>
                </c:pt>
                <c:pt idx="14363" formatCode="m/d/yyyy\ h:mm">
                  <c:v>40170.833333322742</c:v>
                </c:pt>
                <c:pt idx="14364" formatCode="m/d/yyyy\ h:mm">
                  <c:v>40170.874999989413</c:v>
                </c:pt>
                <c:pt idx="14365" formatCode="m/d/yyyy\ h:mm">
                  <c:v>40170.916666656085</c:v>
                </c:pt>
                <c:pt idx="14366" formatCode="m/d/yyyy\ h:mm">
                  <c:v>40170.958333322757</c:v>
                </c:pt>
                <c:pt idx="14367" formatCode="m/d/yyyy\ h:mm">
                  <c:v>40170.999999989384</c:v>
                </c:pt>
                <c:pt idx="14368" formatCode="m/d/yyyy\ h:mm">
                  <c:v>40171.041666656056</c:v>
                </c:pt>
                <c:pt idx="14369" formatCode="m/d/yyyy\ h:mm">
                  <c:v>40171.083333322742</c:v>
                </c:pt>
                <c:pt idx="14370" formatCode="m/d/yyyy\ h:mm">
                  <c:v>40171.124999989384</c:v>
                </c:pt>
                <c:pt idx="14371" formatCode="m/d/yyyy\ h:mm">
                  <c:v>40171.166666656056</c:v>
                </c:pt>
                <c:pt idx="14372" formatCode="m/d/yyyy\ h:mm">
                  <c:v>40171.208333322735</c:v>
                </c:pt>
                <c:pt idx="14373" formatCode="m/d/yyyy\ h:mm">
                  <c:v>40171.249999989384</c:v>
                </c:pt>
                <c:pt idx="14374" formatCode="m/d/yyyy\ h:mm">
                  <c:v>40171.291666656027</c:v>
                </c:pt>
                <c:pt idx="14375" formatCode="m/d/yyyy\ h:mm">
                  <c:v>40171.333333322713</c:v>
                </c:pt>
                <c:pt idx="14376" formatCode="m/d/yyyy\ h:mm">
                  <c:v>40171.374999989392</c:v>
                </c:pt>
                <c:pt idx="14377" formatCode="m/d/yyyy\ h:mm">
                  <c:v>40171.416666656041</c:v>
                </c:pt>
                <c:pt idx="14378" formatCode="m/d/yyyy\ h:mm">
                  <c:v>40171.458333322735</c:v>
                </c:pt>
                <c:pt idx="14379" formatCode="m/d/yyyy\ h:mm">
                  <c:v>40171.49999998937</c:v>
                </c:pt>
                <c:pt idx="14380" formatCode="m/d/yyyy\ h:mm">
                  <c:v>40171.541666656034</c:v>
                </c:pt>
                <c:pt idx="14381" formatCode="m/d/yyyy\ h:mm">
                  <c:v>40171.583333322698</c:v>
                </c:pt>
                <c:pt idx="14382" formatCode="m/d/yyyy\ h:mm">
                  <c:v>40171.624999989355</c:v>
                </c:pt>
                <c:pt idx="14383" formatCode="m/d/yyyy\ h:mm">
                  <c:v>40171.666666656027</c:v>
                </c:pt>
                <c:pt idx="14384" formatCode="m/d/yyyy\ h:mm">
                  <c:v>40171.708333322691</c:v>
                </c:pt>
                <c:pt idx="14385" formatCode="m/d/yyyy\ h:mm">
                  <c:v>40171.749999989355</c:v>
                </c:pt>
                <c:pt idx="14386" formatCode="m/d/yyyy\ h:mm">
                  <c:v>40171.791666655998</c:v>
                </c:pt>
                <c:pt idx="14387" formatCode="m/d/yyyy\ h:mm">
                  <c:v>40171.833333322691</c:v>
                </c:pt>
                <c:pt idx="14388" formatCode="m/d/yyyy\ h:mm">
                  <c:v>40171.874999989348</c:v>
                </c:pt>
                <c:pt idx="14389" formatCode="m/d/yyyy\ h:mm">
                  <c:v>40171.916666656012</c:v>
                </c:pt>
                <c:pt idx="14390" formatCode="m/d/yyyy\ h:mm">
                  <c:v>40171.958333322698</c:v>
                </c:pt>
                <c:pt idx="14391" formatCode="m/d/yyyy\ h:mm">
                  <c:v>40171.999999989326</c:v>
                </c:pt>
                <c:pt idx="14392" formatCode="m/d/yyyy\ h:mm">
                  <c:v>40172.041666656005</c:v>
                </c:pt>
                <c:pt idx="14393" formatCode="m/d/yyyy\ h:mm">
                  <c:v>40172.083333322669</c:v>
                </c:pt>
                <c:pt idx="14394" formatCode="m/d/yyyy\ h:mm">
                  <c:v>40172.124999989326</c:v>
                </c:pt>
                <c:pt idx="14395" formatCode="m/d/yyyy\ h:mm">
                  <c:v>40172.166666655983</c:v>
                </c:pt>
                <c:pt idx="14396" formatCode="m/d/yyyy\ h:mm">
                  <c:v>40172.208333322662</c:v>
                </c:pt>
                <c:pt idx="14397" formatCode="m/d/yyyy\ h:mm">
                  <c:v>40172.249999989326</c:v>
                </c:pt>
                <c:pt idx="14398" formatCode="m/d/yyyy\ h:mm">
                  <c:v>40172.291666655969</c:v>
                </c:pt>
                <c:pt idx="14399" formatCode="m/d/yyyy\ h:mm">
                  <c:v>40172.333333322662</c:v>
                </c:pt>
                <c:pt idx="14400" formatCode="m/d/yyyy\ h:mm">
                  <c:v>40172.374999989319</c:v>
                </c:pt>
                <c:pt idx="14401" formatCode="m/d/yyyy\ h:mm">
                  <c:v>40172.416666655983</c:v>
                </c:pt>
                <c:pt idx="14402" formatCode="m/d/yyyy\ h:mm">
                  <c:v>40172.458333322669</c:v>
                </c:pt>
                <c:pt idx="14403" formatCode="m/d/yyyy\ h:mm">
                  <c:v>40172.499999989304</c:v>
                </c:pt>
                <c:pt idx="14404" formatCode="m/d/yyyy\ h:mm">
                  <c:v>40172.541666655976</c:v>
                </c:pt>
                <c:pt idx="14405" formatCode="m/d/yyyy\ h:mm">
                  <c:v>40172.58333332264</c:v>
                </c:pt>
                <c:pt idx="14406" formatCode="m/d/yyyy\ h:mm">
                  <c:v>40172.624999989304</c:v>
                </c:pt>
                <c:pt idx="14407" formatCode="m/d/yyyy\ h:mm">
                  <c:v>40172.666666655954</c:v>
                </c:pt>
                <c:pt idx="14408" formatCode="m/d/yyyy\ h:mm">
                  <c:v>40172.708333322633</c:v>
                </c:pt>
                <c:pt idx="14409" formatCode="m/d/yyyy\ h:mm">
                  <c:v>40172.749999989283</c:v>
                </c:pt>
                <c:pt idx="14410" formatCode="m/d/yyyy\ h:mm">
                  <c:v>40172.791666655932</c:v>
                </c:pt>
                <c:pt idx="14411" formatCode="m/d/yyyy\ h:mm">
                  <c:v>40172.833333322633</c:v>
                </c:pt>
                <c:pt idx="14412" formatCode="m/d/yyyy\ h:mm">
                  <c:v>40172.87499998929</c:v>
                </c:pt>
                <c:pt idx="14413" formatCode="m/d/yyyy\ h:mm">
                  <c:v>40172.916666655961</c:v>
                </c:pt>
                <c:pt idx="14414" formatCode="m/d/yyyy\ h:mm">
                  <c:v>40172.95833332264</c:v>
                </c:pt>
                <c:pt idx="14415" formatCode="m/d/yyyy\ h:mm">
                  <c:v>40172.999999989275</c:v>
                </c:pt>
                <c:pt idx="14416" formatCode="m/d/yyyy\ h:mm">
                  <c:v>40173.041666655932</c:v>
                </c:pt>
                <c:pt idx="14417" formatCode="m/d/yyyy\ h:mm">
                  <c:v>40173.083333322611</c:v>
                </c:pt>
                <c:pt idx="14418" formatCode="m/d/yyyy\ h:mm">
                  <c:v>40173.124999989275</c:v>
                </c:pt>
                <c:pt idx="14419" formatCode="m/d/yyyy\ h:mm">
                  <c:v>40173.166666655925</c:v>
                </c:pt>
                <c:pt idx="14420" formatCode="m/d/yyyy\ h:mm">
                  <c:v>40173.208333322611</c:v>
                </c:pt>
                <c:pt idx="14421" formatCode="m/d/yyyy\ h:mm">
                  <c:v>40173.249999989253</c:v>
                </c:pt>
                <c:pt idx="14422" formatCode="m/d/yyyy\ h:mm">
                  <c:v>40173.291666655903</c:v>
                </c:pt>
                <c:pt idx="14423" formatCode="m/d/yyyy\ h:mm">
                  <c:v>40173.333333322611</c:v>
                </c:pt>
                <c:pt idx="14424" formatCode="m/d/yyyy\ h:mm">
                  <c:v>40173.374999989261</c:v>
                </c:pt>
                <c:pt idx="14425" formatCode="m/d/yyyy\ h:mm">
                  <c:v>40173.416666655932</c:v>
                </c:pt>
                <c:pt idx="14426" formatCode="m/d/yyyy\ h:mm">
                  <c:v>40173.458333322618</c:v>
                </c:pt>
                <c:pt idx="14427" formatCode="m/d/yyyy\ h:mm">
                  <c:v>40173.499999989239</c:v>
                </c:pt>
                <c:pt idx="14428" formatCode="m/d/yyyy\ h:mm">
                  <c:v>40173.541666655903</c:v>
                </c:pt>
                <c:pt idx="14429" formatCode="m/d/yyyy\ h:mm">
                  <c:v>40173.583333322596</c:v>
                </c:pt>
                <c:pt idx="14430" formatCode="m/d/yyyy\ h:mm">
                  <c:v>40173.624999989232</c:v>
                </c:pt>
                <c:pt idx="14431" formatCode="m/d/yyyy\ h:mm">
                  <c:v>40173.666666655896</c:v>
                </c:pt>
                <c:pt idx="14432" formatCode="m/d/yyyy\ h:mm">
                  <c:v>40173.708333322596</c:v>
                </c:pt>
                <c:pt idx="14433" formatCode="m/d/yyyy\ h:mm">
                  <c:v>40173.749999989224</c:v>
                </c:pt>
                <c:pt idx="14434" formatCode="m/d/yyyy\ h:mm">
                  <c:v>40173.791666655874</c:v>
                </c:pt>
                <c:pt idx="14435" formatCode="m/d/yyyy\ h:mm">
                  <c:v>40173.833333322589</c:v>
                </c:pt>
                <c:pt idx="14436" formatCode="m/d/yyyy\ h:mm">
                  <c:v>40173.874999989232</c:v>
                </c:pt>
                <c:pt idx="14437" formatCode="m/d/yyyy\ h:mm">
                  <c:v>40173.916666655896</c:v>
                </c:pt>
                <c:pt idx="14438" formatCode="m/d/yyyy\ h:mm">
                  <c:v>40173.958333322596</c:v>
                </c:pt>
                <c:pt idx="14439" formatCode="m/d/yyyy\ h:mm">
                  <c:v>40173.999999989224</c:v>
                </c:pt>
                <c:pt idx="14440" formatCode="m/d/yyyy\ h:mm">
                  <c:v>40174.041666655874</c:v>
                </c:pt>
                <c:pt idx="14441" formatCode="m/d/yyyy\ h:mm">
                  <c:v>40174.083333322567</c:v>
                </c:pt>
                <c:pt idx="14442" formatCode="m/d/yyyy\ h:mm">
                  <c:v>40174.124999989202</c:v>
                </c:pt>
                <c:pt idx="14443" formatCode="m/d/yyyy\ h:mm">
                  <c:v>40174.166666655874</c:v>
                </c:pt>
                <c:pt idx="14444" formatCode="m/d/yyyy\ h:mm">
                  <c:v>40174.20833332256</c:v>
                </c:pt>
                <c:pt idx="14445" formatCode="m/d/yyyy\ h:mm">
                  <c:v>40174.249999989195</c:v>
                </c:pt>
                <c:pt idx="14446" formatCode="m/d/yyyy\ h:mm">
                  <c:v>40174.291666655852</c:v>
                </c:pt>
                <c:pt idx="14447" formatCode="m/d/yyyy\ h:mm">
                  <c:v>40174.333333322553</c:v>
                </c:pt>
                <c:pt idx="14448" formatCode="m/d/yyyy\ h:mm">
                  <c:v>40174.374999989202</c:v>
                </c:pt>
                <c:pt idx="14449" formatCode="m/d/yyyy\ h:mm">
                  <c:v>40174.416666655867</c:v>
                </c:pt>
                <c:pt idx="14450" formatCode="m/d/yyyy\ h:mm">
                  <c:v>40174.45833332256</c:v>
                </c:pt>
                <c:pt idx="14451" formatCode="m/d/yyyy\ h:mm">
                  <c:v>40174.499999989195</c:v>
                </c:pt>
                <c:pt idx="14452" formatCode="m/d/yyyy\ h:mm">
                  <c:v>40174.541666655845</c:v>
                </c:pt>
                <c:pt idx="14453" formatCode="m/d/yyyy\ h:mm">
                  <c:v>40174.583333322546</c:v>
                </c:pt>
                <c:pt idx="14454" formatCode="m/d/yyyy\ h:mm">
                  <c:v>40174.624999989188</c:v>
                </c:pt>
                <c:pt idx="14455" formatCode="m/d/yyyy\ h:mm">
                  <c:v>40174.666666655838</c:v>
                </c:pt>
                <c:pt idx="14456" formatCode="m/d/yyyy\ h:mm">
                  <c:v>40174.708333322538</c:v>
                </c:pt>
                <c:pt idx="14457" formatCode="m/d/yyyy\ h:mm">
                  <c:v>40174.749999989181</c:v>
                </c:pt>
                <c:pt idx="14458" formatCode="m/d/yyyy\ h:mm">
                  <c:v>40174.791666655816</c:v>
                </c:pt>
                <c:pt idx="14459" formatCode="m/d/yyyy\ h:mm">
                  <c:v>40174.833333322524</c:v>
                </c:pt>
                <c:pt idx="14460" formatCode="m/d/yyyy\ h:mm">
                  <c:v>40174.874999989188</c:v>
                </c:pt>
                <c:pt idx="14461" formatCode="m/d/yyyy\ h:mm">
                  <c:v>40174.916666655838</c:v>
                </c:pt>
                <c:pt idx="14462" formatCode="m/d/yyyy\ h:mm">
                  <c:v>40174.958333322531</c:v>
                </c:pt>
                <c:pt idx="14463" formatCode="m/d/yyyy\ h:mm">
                  <c:v>40174.999999989166</c:v>
                </c:pt>
                <c:pt idx="14464" formatCode="m/d/yyyy\ h:mm">
                  <c:v>40175.041666655816</c:v>
                </c:pt>
                <c:pt idx="14465" formatCode="m/d/yyyy\ h:mm">
                  <c:v>40175.083333322509</c:v>
                </c:pt>
                <c:pt idx="14466" formatCode="m/d/yyyy\ h:mm">
                  <c:v>40175.124999989159</c:v>
                </c:pt>
                <c:pt idx="14467" formatCode="m/d/yyyy\ h:mm">
                  <c:v>40175.166666655809</c:v>
                </c:pt>
                <c:pt idx="14468" formatCode="m/d/yyyy\ h:mm">
                  <c:v>40175.208333322502</c:v>
                </c:pt>
                <c:pt idx="14469" formatCode="m/d/yyyy\ h:mm">
                  <c:v>40175.249999989152</c:v>
                </c:pt>
                <c:pt idx="14470" formatCode="m/d/yyyy\ h:mm">
                  <c:v>40175.291666655787</c:v>
                </c:pt>
                <c:pt idx="14471" formatCode="m/d/yyyy\ h:mm">
                  <c:v>40175.333333322495</c:v>
                </c:pt>
                <c:pt idx="14472" formatCode="m/d/yyyy\ h:mm">
                  <c:v>40175.374999989159</c:v>
                </c:pt>
                <c:pt idx="14473" formatCode="m/d/yyyy\ h:mm">
                  <c:v>40175.416666655809</c:v>
                </c:pt>
                <c:pt idx="14474" formatCode="m/d/yyyy\ h:mm">
                  <c:v>40175.458333322502</c:v>
                </c:pt>
                <c:pt idx="14475" formatCode="m/d/yyyy\ h:mm">
                  <c:v>40175.499999989137</c:v>
                </c:pt>
                <c:pt idx="14476" formatCode="m/d/yyyy\ h:mm">
                  <c:v>40175.541666655787</c:v>
                </c:pt>
                <c:pt idx="14477" formatCode="m/d/yyyy\ h:mm">
                  <c:v>40175.58333332248</c:v>
                </c:pt>
                <c:pt idx="14478" formatCode="m/d/yyyy\ h:mm">
                  <c:v>40175.62499998913</c:v>
                </c:pt>
                <c:pt idx="14479" formatCode="m/d/yyyy\ h:mm">
                  <c:v>40175.666666655779</c:v>
                </c:pt>
                <c:pt idx="14480" formatCode="m/d/yyyy\ h:mm">
                  <c:v>40175.708333322473</c:v>
                </c:pt>
                <c:pt idx="14481" formatCode="m/d/yyyy\ h:mm">
                  <c:v>40175.749999989122</c:v>
                </c:pt>
                <c:pt idx="14482" formatCode="m/d/yyyy\ h:mm">
                  <c:v>40175.791666655758</c:v>
                </c:pt>
                <c:pt idx="14483" formatCode="m/d/yyyy\ h:mm">
                  <c:v>40175.833333322465</c:v>
                </c:pt>
                <c:pt idx="14484" formatCode="m/d/yyyy\ h:mm">
                  <c:v>40175.87499998913</c:v>
                </c:pt>
                <c:pt idx="14485" formatCode="m/d/yyyy\ h:mm">
                  <c:v>40175.916666655779</c:v>
                </c:pt>
                <c:pt idx="14486" formatCode="m/d/yyyy\ h:mm">
                  <c:v>40175.958333322473</c:v>
                </c:pt>
                <c:pt idx="14487" formatCode="m/d/yyyy\ h:mm">
                  <c:v>40175.999999989108</c:v>
                </c:pt>
                <c:pt idx="14488" formatCode="m/d/yyyy\ h:mm">
                  <c:v>40176.041666655758</c:v>
                </c:pt>
                <c:pt idx="14489" formatCode="m/d/yyyy\ h:mm">
                  <c:v>40176.083333322451</c:v>
                </c:pt>
                <c:pt idx="14490" formatCode="m/d/yyyy\ h:mm">
                  <c:v>40176.124999989101</c:v>
                </c:pt>
                <c:pt idx="14491" formatCode="m/d/yyyy\ h:mm">
                  <c:v>40176.16666665575</c:v>
                </c:pt>
                <c:pt idx="14492" formatCode="m/d/yyyy\ h:mm">
                  <c:v>40176.208333322444</c:v>
                </c:pt>
                <c:pt idx="14493" formatCode="m/d/yyyy\ h:mm">
                  <c:v>40176.249999989086</c:v>
                </c:pt>
                <c:pt idx="14494" formatCode="m/d/yyyy\ h:mm">
                  <c:v>40176.291666655721</c:v>
                </c:pt>
                <c:pt idx="14495" formatCode="m/d/yyyy\ h:mm">
                  <c:v>40176.333333322436</c:v>
                </c:pt>
                <c:pt idx="14496" formatCode="m/d/yyyy\ h:mm">
                  <c:v>40176.374999989093</c:v>
                </c:pt>
                <c:pt idx="14497" formatCode="m/d/yyyy\ h:mm">
                  <c:v>40176.41666665575</c:v>
                </c:pt>
                <c:pt idx="14498" formatCode="m/d/yyyy\ h:mm">
                  <c:v>40176.458333322444</c:v>
                </c:pt>
                <c:pt idx="14499" formatCode="m/d/yyyy\ h:mm">
                  <c:v>40176.499999989079</c:v>
                </c:pt>
                <c:pt idx="14500" formatCode="m/d/yyyy\ h:mm">
                  <c:v>40176.541666655721</c:v>
                </c:pt>
                <c:pt idx="14501" formatCode="m/d/yyyy\ h:mm">
                  <c:v>40176.583333322422</c:v>
                </c:pt>
                <c:pt idx="14502" formatCode="m/d/yyyy\ h:mm">
                  <c:v>40176.624999989072</c:v>
                </c:pt>
                <c:pt idx="14503" formatCode="m/d/yyyy\ h:mm">
                  <c:v>40176.666666655721</c:v>
                </c:pt>
                <c:pt idx="14504" formatCode="m/d/yyyy\ h:mm">
                  <c:v>40176.708333322415</c:v>
                </c:pt>
                <c:pt idx="14505" formatCode="m/d/yyyy\ h:mm">
                  <c:v>40176.749999989064</c:v>
                </c:pt>
                <c:pt idx="14506" formatCode="m/d/yyyy\ h:mm">
                  <c:v>40176.791666655699</c:v>
                </c:pt>
                <c:pt idx="14507" formatCode="m/d/yyyy\ h:mm">
                  <c:v>40176.833333322393</c:v>
                </c:pt>
                <c:pt idx="14508" formatCode="m/d/yyyy\ h:mm">
                  <c:v>40176.874999989072</c:v>
                </c:pt>
                <c:pt idx="14509" formatCode="m/d/yyyy\ h:mm">
                  <c:v>40176.916666655721</c:v>
                </c:pt>
                <c:pt idx="14510" formatCode="m/d/yyyy\ h:mm">
                  <c:v>40176.958333322415</c:v>
                </c:pt>
                <c:pt idx="14511" formatCode="m/d/yyyy\ h:mm">
                  <c:v>40176.99999998905</c:v>
                </c:pt>
                <c:pt idx="14512" formatCode="m/d/yyyy\ h:mm">
                  <c:v>40177.041666655699</c:v>
                </c:pt>
                <c:pt idx="14513" formatCode="m/d/yyyy\ h:mm">
                  <c:v>40177.083333322393</c:v>
                </c:pt>
                <c:pt idx="14514" formatCode="m/d/yyyy\ h:mm">
                  <c:v>40177.124999989035</c:v>
                </c:pt>
                <c:pt idx="14515" formatCode="m/d/yyyy\ h:mm">
                  <c:v>40177.166666655685</c:v>
                </c:pt>
                <c:pt idx="14516" formatCode="m/d/yyyy\ h:mm">
                  <c:v>40177.208333322385</c:v>
                </c:pt>
                <c:pt idx="14517" formatCode="m/d/yyyy\ h:mm">
                  <c:v>40177.249999989035</c:v>
                </c:pt>
                <c:pt idx="14518" formatCode="m/d/yyyy\ h:mm">
                  <c:v>40177.291666655663</c:v>
                </c:pt>
                <c:pt idx="14519" formatCode="m/d/yyyy\ h:mm">
                  <c:v>40177.333333322378</c:v>
                </c:pt>
                <c:pt idx="14520" formatCode="m/d/yyyy\ h:mm">
                  <c:v>40177.374999989042</c:v>
                </c:pt>
                <c:pt idx="14521" formatCode="m/d/yyyy\ h:mm">
                  <c:v>40177.416666655685</c:v>
                </c:pt>
                <c:pt idx="14522" formatCode="m/d/yyyy\ h:mm">
                  <c:v>40177.458333322385</c:v>
                </c:pt>
                <c:pt idx="14523" formatCode="m/d/yyyy\ h:mm">
                  <c:v>40177.499999989021</c:v>
                </c:pt>
                <c:pt idx="14524" formatCode="m/d/yyyy\ h:mm">
                  <c:v>40177.54166665567</c:v>
                </c:pt>
                <c:pt idx="14525" formatCode="m/d/yyyy\ h:mm">
                  <c:v>40177.583333322349</c:v>
                </c:pt>
                <c:pt idx="14526" formatCode="m/d/yyyy\ h:mm">
                  <c:v>40177.624999989006</c:v>
                </c:pt>
                <c:pt idx="14527" formatCode="m/d/yyyy\ h:mm">
                  <c:v>40177.666666655663</c:v>
                </c:pt>
                <c:pt idx="14528" formatCode="m/d/yyyy\ h:mm">
                  <c:v>40177.708333322342</c:v>
                </c:pt>
                <c:pt idx="14529" formatCode="m/d/yyyy\ h:mm">
                  <c:v>40177.749999989006</c:v>
                </c:pt>
                <c:pt idx="14530" formatCode="m/d/yyyy\ h:mm">
                  <c:v>40177.791666655641</c:v>
                </c:pt>
                <c:pt idx="14531" formatCode="m/d/yyyy\ h:mm">
                  <c:v>40177.833333322342</c:v>
                </c:pt>
                <c:pt idx="14532" formatCode="m/d/yyyy\ h:mm">
                  <c:v>40177.874999989013</c:v>
                </c:pt>
                <c:pt idx="14533" formatCode="m/d/yyyy\ h:mm">
                  <c:v>40177.916666655656</c:v>
                </c:pt>
                <c:pt idx="14534" formatCode="m/d/yyyy\ h:mm">
                  <c:v>40177.958333322349</c:v>
                </c:pt>
                <c:pt idx="14535" formatCode="m/d/yyyy\ h:mm">
                  <c:v>40177.999999988991</c:v>
                </c:pt>
                <c:pt idx="14536" formatCode="m/d/yyyy\ h:mm">
                  <c:v>40178.041666655634</c:v>
                </c:pt>
                <c:pt idx="14537" formatCode="m/d/yyyy\ h:mm">
                  <c:v>40178.083333322335</c:v>
                </c:pt>
                <c:pt idx="14538" formatCode="m/d/yyyy\ h:mm">
                  <c:v>40178.124999988991</c:v>
                </c:pt>
                <c:pt idx="14539" formatCode="m/d/yyyy\ h:mm">
                  <c:v>40178.166666655627</c:v>
                </c:pt>
                <c:pt idx="14540" formatCode="m/d/yyyy\ h:mm">
                  <c:v>40178.208333322313</c:v>
                </c:pt>
                <c:pt idx="14541" formatCode="m/d/yyyy\ h:mm">
                  <c:v>40178.249999988991</c:v>
                </c:pt>
                <c:pt idx="14542" formatCode="m/d/yyyy\ h:mm">
                  <c:v>40178.291666655598</c:v>
                </c:pt>
                <c:pt idx="14543" formatCode="m/d/yyyy\ h:mm">
                  <c:v>40178.333333322313</c:v>
                </c:pt>
                <c:pt idx="14544" formatCode="m/d/yyyy\ h:mm">
                  <c:v>40178.374999988999</c:v>
                </c:pt>
                <c:pt idx="14545" formatCode="m/d/yyyy\ h:mm">
                  <c:v>40178.416666655634</c:v>
                </c:pt>
                <c:pt idx="14546" formatCode="m/d/yyyy\ h:mm">
                  <c:v>40178.45833332232</c:v>
                </c:pt>
                <c:pt idx="14547" formatCode="m/d/yyyy\ h:mm">
                  <c:v>40178.499999988962</c:v>
                </c:pt>
                <c:pt idx="14548" formatCode="m/d/yyyy\ h:mm">
                  <c:v>40178.541666655605</c:v>
                </c:pt>
                <c:pt idx="14549" formatCode="m/d/yyyy\ h:mm">
                  <c:v>40178.583333322291</c:v>
                </c:pt>
                <c:pt idx="14550" formatCode="m/d/yyyy\ h:mm">
                  <c:v>40178.624999988962</c:v>
                </c:pt>
                <c:pt idx="14551" formatCode="m/d/yyyy\ h:mm">
                  <c:v>40178.666666655598</c:v>
                </c:pt>
                <c:pt idx="14552" formatCode="m/d/yyyy\ h:mm">
                  <c:v>40178.708333322291</c:v>
                </c:pt>
                <c:pt idx="14553" formatCode="m/d/yyyy\ h:mm">
                  <c:v>40178.749999988948</c:v>
                </c:pt>
                <c:pt idx="14554" formatCode="m/d/yyyy\ h:mm">
                  <c:v>40178.791666655576</c:v>
                </c:pt>
                <c:pt idx="14555" formatCode="m/d/yyyy\ h:mm">
                  <c:v>40178.833333322291</c:v>
                </c:pt>
                <c:pt idx="14556" formatCode="m/d/yyyy\ h:mm">
                  <c:v>40178.874999988955</c:v>
                </c:pt>
                <c:pt idx="14557" formatCode="m/d/yyyy\ h:mm">
                  <c:v>40178.916666655605</c:v>
                </c:pt>
                <c:pt idx="14558" formatCode="m/d/yyyy\ h:mm">
                  <c:v>40178.958333322291</c:v>
                </c:pt>
                <c:pt idx="14559" formatCode="m/d/yyyy\ h:mm">
                  <c:v>40178.999999988933</c:v>
                </c:pt>
                <c:pt idx="14560" formatCode="m/d/yyyy\ h:mm">
                  <c:v>40179.041666655583</c:v>
                </c:pt>
                <c:pt idx="14561" formatCode="m/d/yyyy\ h:mm">
                  <c:v>40179.083333322262</c:v>
                </c:pt>
                <c:pt idx="14562" formatCode="m/d/yyyy\ h:mm">
                  <c:v>40179.124999988933</c:v>
                </c:pt>
                <c:pt idx="14563" formatCode="m/d/yyyy\ h:mm">
                  <c:v>40179.166666655576</c:v>
                </c:pt>
                <c:pt idx="14564" formatCode="m/d/yyyy\ h:mm">
                  <c:v>40179.208333322262</c:v>
                </c:pt>
                <c:pt idx="14565" formatCode="m/d/yyyy\ h:mm">
                  <c:v>40179.249999988919</c:v>
                </c:pt>
                <c:pt idx="14566" formatCode="m/d/yyyy\ h:mm">
                  <c:v>40179.291666655554</c:v>
                </c:pt>
                <c:pt idx="14567" formatCode="m/d/yyyy\ h:mm">
                  <c:v>40179.333333322247</c:v>
                </c:pt>
                <c:pt idx="14568" formatCode="m/d/yyyy\ h:mm">
                  <c:v>40179.374999988926</c:v>
                </c:pt>
                <c:pt idx="14569" formatCode="m/d/yyyy\ h:mm">
                  <c:v>40179.416666655583</c:v>
                </c:pt>
                <c:pt idx="14570" formatCode="m/d/yyyy\ h:mm">
                  <c:v>40179.458333322254</c:v>
                </c:pt>
                <c:pt idx="14571" formatCode="m/d/yyyy\ h:mm">
                  <c:v>40179.499999988911</c:v>
                </c:pt>
                <c:pt idx="14572" formatCode="m/d/yyyy\ h:mm">
                  <c:v>40179.541666655554</c:v>
                </c:pt>
                <c:pt idx="14573" formatCode="m/d/yyyy\ h:mm">
                  <c:v>40179.583333322233</c:v>
                </c:pt>
                <c:pt idx="14574" formatCode="m/d/yyyy\ h:mm">
                  <c:v>40179.624999988897</c:v>
                </c:pt>
                <c:pt idx="14575" formatCode="m/d/yyyy\ h:mm">
                  <c:v>40179.666666655554</c:v>
                </c:pt>
                <c:pt idx="14576" formatCode="m/d/yyyy\ h:mm">
                  <c:v>40179.708333322233</c:v>
                </c:pt>
                <c:pt idx="14577" formatCode="m/d/yyyy\ h:mm">
                  <c:v>40179.74999998889</c:v>
                </c:pt>
                <c:pt idx="14578" formatCode="m/d/yyyy\ h:mm">
                  <c:v>40179.791666655532</c:v>
                </c:pt>
                <c:pt idx="14579" formatCode="m/d/yyyy\ h:mm">
                  <c:v>40179.833333322218</c:v>
                </c:pt>
                <c:pt idx="14580" formatCode="m/d/yyyy\ h:mm">
                  <c:v>40179.874999988897</c:v>
                </c:pt>
                <c:pt idx="14581" formatCode="m/d/yyyy\ h:mm">
                  <c:v>40179.916666655547</c:v>
                </c:pt>
                <c:pt idx="14582" formatCode="m/d/yyyy\ h:mm">
                  <c:v>40179.958333322225</c:v>
                </c:pt>
                <c:pt idx="14583" formatCode="m/d/yyyy\ h:mm">
                  <c:v>40179.999999988882</c:v>
                </c:pt>
                <c:pt idx="14584" formatCode="m/d/yyyy\ h:mm">
                  <c:v>40180.041666655525</c:v>
                </c:pt>
                <c:pt idx="14585" formatCode="m/d/yyyy\ h:mm">
                  <c:v>40180.083333322211</c:v>
                </c:pt>
                <c:pt idx="14586" formatCode="m/d/yyyy\ h:mm">
                  <c:v>40180.124999988868</c:v>
                </c:pt>
                <c:pt idx="14587" formatCode="m/d/yyyy\ h:mm">
                  <c:v>40180.166666655525</c:v>
                </c:pt>
                <c:pt idx="14588" formatCode="m/d/yyyy\ h:mm">
                  <c:v>40180.208333322211</c:v>
                </c:pt>
                <c:pt idx="14589" formatCode="m/d/yyyy\ h:mm">
                  <c:v>40180.249999988861</c:v>
                </c:pt>
                <c:pt idx="14590" formatCode="m/d/yyyy\ h:mm">
                  <c:v>40180.291666655503</c:v>
                </c:pt>
                <c:pt idx="14591" formatCode="m/d/yyyy\ h:mm">
                  <c:v>40180.333333322204</c:v>
                </c:pt>
                <c:pt idx="14592" formatCode="m/d/yyyy\ h:mm">
                  <c:v>40180.374999988868</c:v>
                </c:pt>
                <c:pt idx="14593" formatCode="m/d/yyyy\ h:mm">
                  <c:v>40180.416666655517</c:v>
                </c:pt>
                <c:pt idx="14594" formatCode="m/d/yyyy\ h:mm">
                  <c:v>40180.458333322211</c:v>
                </c:pt>
                <c:pt idx="14595" formatCode="m/d/yyyy\ h:mm">
                  <c:v>40180.499999988846</c:v>
                </c:pt>
                <c:pt idx="14596" formatCode="m/d/yyyy\ h:mm">
                  <c:v>40180.541666655496</c:v>
                </c:pt>
                <c:pt idx="14597" formatCode="m/d/yyyy\ h:mm">
                  <c:v>40180.583333322196</c:v>
                </c:pt>
                <c:pt idx="14598" formatCode="m/d/yyyy\ h:mm">
                  <c:v>40180.624999988839</c:v>
                </c:pt>
                <c:pt idx="14599" formatCode="m/d/yyyy\ h:mm">
                  <c:v>40180.666666655488</c:v>
                </c:pt>
                <c:pt idx="14600" formatCode="m/d/yyyy\ h:mm">
                  <c:v>40180.708333322189</c:v>
                </c:pt>
                <c:pt idx="14601" formatCode="m/d/yyyy\ h:mm">
                  <c:v>40180.749999988831</c:v>
                </c:pt>
                <c:pt idx="14602" formatCode="m/d/yyyy\ h:mm">
                  <c:v>40180.791666655467</c:v>
                </c:pt>
                <c:pt idx="14603" formatCode="m/d/yyyy\ h:mm">
                  <c:v>40180.833333322174</c:v>
                </c:pt>
                <c:pt idx="14604" formatCode="m/d/yyyy\ h:mm">
                  <c:v>40180.874999988846</c:v>
                </c:pt>
                <c:pt idx="14605" formatCode="m/d/yyyy\ h:mm">
                  <c:v>40180.916666655488</c:v>
                </c:pt>
                <c:pt idx="14606" formatCode="m/d/yyyy\ h:mm">
                  <c:v>40180.958333322182</c:v>
                </c:pt>
                <c:pt idx="14607" formatCode="m/d/yyyy\ h:mm">
                  <c:v>40180.999999988817</c:v>
                </c:pt>
                <c:pt idx="14608" formatCode="m/d/yyyy\ h:mm">
                  <c:v>40181.041666655474</c:v>
                </c:pt>
                <c:pt idx="14609" formatCode="m/d/yyyy\ h:mm">
                  <c:v>40181.08333332216</c:v>
                </c:pt>
                <c:pt idx="14610" formatCode="m/d/yyyy\ h:mm">
                  <c:v>40181.12499998881</c:v>
                </c:pt>
                <c:pt idx="14611" formatCode="m/d/yyyy\ h:mm">
                  <c:v>40181.166666655474</c:v>
                </c:pt>
                <c:pt idx="14612" formatCode="m/d/yyyy\ h:mm">
                  <c:v>40181.208333322153</c:v>
                </c:pt>
                <c:pt idx="14613" formatCode="m/d/yyyy\ h:mm">
                  <c:v>40181.249999988802</c:v>
                </c:pt>
                <c:pt idx="14614" formatCode="m/d/yyyy\ h:mm">
                  <c:v>40181.291666655437</c:v>
                </c:pt>
                <c:pt idx="14615" formatCode="m/d/yyyy\ h:mm">
                  <c:v>40181.333333322145</c:v>
                </c:pt>
                <c:pt idx="14616" formatCode="m/d/yyyy\ h:mm">
                  <c:v>40181.37499998881</c:v>
                </c:pt>
                <c:pt idx="14617" formatCode="m/d/yyyy\ h:mm">
                  <c:v>40181.416666655459</c:v>
                </c:pt>
                <c:pt idx="14618" formatCode="m/d/yyyy\ h:mm">
                  <c:v>40181.45833332216</c:v>
                </c:pt>
                <c:pt idx="14619" formatCode="m/d/yyyy\ h:mm">
                  <c:v>40181.499999988788</c:v>
                </c:pt>
                <c:pt idx="14620" formatCode="m/d/yyyy\ h:mm">
                  <c:v>40181.541666655437</c:v>
                </c:pt>
                <c:pt idx="14621" formatCode="m/d/yyyy\ h:mm">
                  <c:v>40181.583333322138</c:v>
                </c:pt>
                <c:pt idx="14622" formatCode="m/d/yyyy\ h:mm">
                  <c:v>40181.62499998878</c:v>
                </c:pt>
                <c:pt idx="14623" formatCode="m/d/yyyy\ h:mm">
                  <c:v>40181.66666665543</c:v>
                </c:pt>
                <c:pt idx="14624" formatCode="m/d/yyyy\ h:mm">
                  <c:v>40181.708333322124</c:v>
                </c:pt>
                <c:pt idx="14625" formatCode="m/d/yyyy\ h:mm">
                  <c:v>40181.749999988773</c:v>
                </c:pt>
                <c:pt idx="14626" formatCode="m/d/yyyy\ h:mm">
                  <c:v>40181.791666655408</c:v>
                </c:pt>
                <c:pt idx="14627" formatCode="m/d/yyyy\ h:mm">
                  <c:v>40181.833333322116</c:v>
                </c:pt>
                <c:pt idx="14628" formatCode="m/d/yyyy\ h:mm">
                  <c:v>40181.87499998878</c:v>
                </c:pt>
                <c:pt idx="14629" formatCode="m/d/yyyy\ h:mm">
                  <c:v>40181.91666665543</c:v>
                </c:pt>
                <c:pt idx="14630" formatCode="m/d/yyyy\ h:mm">
                  <c:v>40181.958333322124</c:v>
                </c:pt>
                <c:pt idx="14631" formatCode="m/d/yyyy\ h:mm">
                  <c:v>40181.999999988759</c:v>
                </c:pt>
                <c:pt idx="14632" formatCode="m/d/yyyy\ h:mm">
                  <c:v>40182.041666655408</c:v>
                </c:pt>
                <c:pt idx="14633" formatCode="m/d/yyyy\ h:mm">
                  <c:v>40182.083333322102</c:v>
                </c:pt>
                <c:pt idx="14634" formatCode="m/d/yyyy\ h:mm">
                  <c:v>40182.124999988751</c:v>
                </c:pt>
                <c:pt idx="14635" formatCode="m/d/yyyy\ h:mm">
                  <c:v>40182.166666655401</c:v>
                </c:pt>
                <c:pt idx="14636" formatCode="m/d/yyyy\ h:mm">
                  <c:v>40182.208333322094</c:v>
                </c:pt>
                <c:pt idx="14637" formatCode="m/d/yyyy\ h:mm">
                  <c:v>40182.249999988744</c:v>
                </c:pt>
                <c:pt idx="14638" formatCode="m/d/yyyy\ h:mm">
                  <c:v>40182.291666655379</c:v>
                </c:pt>
                <c:pt idx="14639" formatCode="m/d/yyyy\ h:mm">
                  <c:v>40182.333333322087</c:v>
                </c:pt>
                <c:pt idx="14640" formatCode="m/d/yyyy\ h:mm">
                  <c:v>40182.374999988751</c:v>
                </c:pt>
                <c:pt idx="14641" formatCode="m/d/yyyy\ h:mm">
                  <c:v>40182.416666655401</c:v>
                </c:pt>
                <c:pt idx="14642" formatCode="m/d/yyyy\ h:mm">
                  <c:v>40182.458333322094</c:v>
                </c:pt>
                <c:pt idx="14643" formatCode="m/d/yyyy\ h:mm">
                  <c:v>40182.49999998873</c:v>
                </c:pt>
                <c:pt idx="14644" formatCode="m/d/yyyy\ h:mm">
                  <c:v>40182.541666655379</c:v>
                </c:pt>
                <c:pt idx="14645" formatCode="m/d/yyyy\ h:mm">
                  <c:v>40182.583333322073</c:v>
                </c:pt>
                <c:pt idx="14646" formatCode="m/d/yyyy\ h:mm">
                  <c:v>40182.624999988722</c:v>
                </c:pt>
                <c:pt idx="14647" formatCode="m/d/yyyy\ h:mm">
                  <c:v>40182.666666655372</c:v>
                </c:pt>
                <c:pt idx="14648" formatCode="m/d/yyyy\ h:mm">
                  <c:v>40182.708333322065</c:v>
                </c:pt>
                <c:pt idx="14649" formatCode="m/d/yyyy\ h:mm">
                  <c:v>40182.749999988715</c:v>
                </c:pt>
                <c:pt idx="14650" formatCode="m/d/yyyy\ h:mm">
                  <c:v>40182.79166665535</c:v>
                </c:pt>
                <c:pt idx="14651" formatCode="m/d/yyyy\ h:mm">
                  <c:v>40182.833333322043</c:v>
                </c:pt>
                <c:pt idx="14652" formatCode="m/d/yyyy\ h:mm">
                  <c:v>40182.874999988722</c:v>
                </c:pt>
                <c:pt idx="14653" formatCode="m/d/yyyy\ h:mm">
                  <c:v>40182.916666655372</c:v>
                </c:pt>
                <c:pt idx="14654" formatCode="m/d/yyyy\ h:mm">
                  <c:v>40182.958333322065</c:v>
                </c:pt>
                <c:pt idx="14655" formatCode="m/d/yyyy\ h:mm">
                  <c:v>40182.9999999887</c:v>
                </c:pt>
                <c:pt idx="14656" formatCode="m/d/yyyy\ h:mm">
                  <c:v>40183.04166665535</c:v>
                </c:pt>
                <c:pt idx="14657" formatCode="m/d/yyyy\ h:mm">
                  <c:v>40183.083333322043</c:v>
                </c:pt>
                <c:pt idx="14658" formatCode="m/d/yyyy\ h:mm">
                  <c:v>40183.124999988686</c:v>
                </c:pt>
                <c:pt idx="14659" formatCode="m/d/yyyy\ h:mm">
                  <c:v>40183.166666655343</c:v>
                </c:pt>
                <c:pt idx="14660" formatCode="m/d/yyyy\ h:mm">
                  <c:v>40183.208333322036</c:v>
                </c:pt>
                <c:pt idx="14661" formatCode="m/d/yyyy\ h:mm">
                  <c:v>40183.249999988686</c:v>
                </c:pt>
                <c:pt idx="14662" formatCode="m/d/yyyy\ h:mm">
                  <c:v>40183.291666655321</c:v>
                </c:pt>
                <c:pt idx="14663" formatCode="m/d/yyyy\ h:mm">
                  <c:v>40183.333333322029</c:v>
                </c:pt>
                <c:pt idx="14664" formatCode="m/d/yyyy\ h:mm">
                  <c:v>40183.374999988693</c:v>
                </c:pt>
                <c:pt idx="14665" formatCode="m/d/yyyy\ h:mm">
                  <c:v>40183.416666655336</c:v>
                </c:pt>
                <c:pt idx="14666" formatCode="m/d/yyyy\ h:mm">
                  <c:v>40183.458333322036</c:v>
                </c:pt>
                <c:pt idx="14667" formatCode="m/d/yyyy\ h:mm">
                  <c:v>40183.499999988671</c:v>
                </c:pt>
                <c:pt idx="14668" formatCode="m/d/yyyy\ h:mm">
                  <c:v>40183.541666655321</c:v>
                </c:pt>
                <c:pt idx="14669" formatCode="m/d/yyyy\ h:mm">
                  <c:v>40183.583333322014</c:v>
                </c:pt>
                <c:pt idx="14670" formatCode="m/d/yyyy\ h:mm">
                  <c:v>40183.624999988664</c:v>
                </c:pt>
                <c:pt idx="14671" formatCode="m/d/yyyy\ h:mm">
                  <c:v>40183.666666655314</c:v>
                </c:pt>
                <c:pt idx="14672" formatCode="m/d/yyyy\ h:mm">
                  <c:v>40183.708333321993</c:v>
                </c:pt>
                <c:pt idx="14673" formatCode="m/d/yyyy\ h:mm">
                  <c:v>40183.749999988657</c:v>
                </c:pt>
                <c:pt idx="14674" formatCode="m/d/yyyy\ h:mm">
                  <c:v>40183.791666655292</c:v>
                </c:pt>
                <c:pt idx="14675" formatCode="m/d/yyyy\ h:mm">
                  <c:v>40183.833333321993</c:v>
                </c:pt>
                <c:pt idx="14676" formatCode="m/d/yyyy\ h:mm">
                  <c:v>40183.874999988664</c:v>
                </c:pt>
                <c:pt idx="14677" formatCode="m/d/yyyy\ h:mm">
                  <c:v>40183.916666655314</c:v>
                </c:pt>
                <c:pt idx="14678" formatCode="m/d/yyyy\ h:mm">
                  <c:v>40183.958333322</c:v>
                </c:pt>
                <c:pt idx="14679" formatCode="m/d/yyyy\ h:mm">
                  <c:v>40183.999999988635</c:v>
                </c:pt>
                <c:pt idx="14680" formatCode="m/d/yyyy\ h:mm">
                  <c:v>40184.041666655285</c:v>
                </c:pt>
                <c:pt idx="14681" formatCode="m/d/yyyy\ h:mm">
                  <c:v>40184.083333321985</c:v>
                </c:pt>
                <c:pt idx="14682" formatCode="m/d/yyyy\ h:mm">
                  <c:v>40184.124999988635</c:v>
                </c:pt>
                <c:pt idx="14683" formatCode="m/d/yyyy\ h:mm">
                  <c:v>40184.166666655277</c:v>
                </c:pt>
                <c:pt idx="14684" formatCode="m/d/yyyy\ h:mm">
                  <c:v>40184.208333321963</c:v>
                </c:pt>
                <c:pt idx="14685" formatCode="m/d/yyyy\ h:mm">
                  <c:v>40184.249999988628</c:v>
                </c:pt>
                <c:pt idx="14686" formatCode="m/d/yyyy\ h:mm">
                  <c:v>40184.291666655256</c:v>
                </c:pt>
                <c:pt idx="14687" formatCode="m/d/yyyy\ h:mm">
                  <c:v>40184.333333321963</c:v>
                </c:pt>
                <c:pt idx="14688" formatCode="m/d/yyyy\ h:mm">
                  <c:v>40184.374999988635</c:v>
                </c:pt>
                <c:pt idx="14689" formatCode="m/d/yyyy\ h:mm">
                  <c:v>40184.416666655285</c:v>
                </c:pt>
                <c:pt idx="14690" formatCode="m/d/yyyy\ h:mm">
                  <c:v>40184.458333321971</c:v>
                </c:pt>
                <c:pt idx="14691" formatCode="m/d/yyyy\ h:mm">
                  <c:v>40184.499999988606</c:v>
                </c:pt>
                <c:pt idx="14692" formatCode="m/d/yyyy\ h:mm">
                  <c:v>40184.541666655263</c:v>
                </c:pt>
                <c:pt idx="14693" formatCode="m/d/yyyy\ h:mm">
                  <c:v>40184.583333321942</c:v>
                </c:pt>
                <c:pt idx="14694" formatCode="m/d/yyyy\ h:mm">
                  <c:v>40184.624999988606</c:v>
                </c:pt>
                <c:pt idx="14695" formatCode="m/d/yyyy\ h:mm">
                  <c:v>40184.666666655248</c:v>
                </c:pt>
                <c:pt idx="14696" formatCode="m/d/yyyy\ h:mm">
                  <c:v>40184.708333321942</c:v>
                </c:pt>
                <c:pt idx="14697" formatCode="m/d/yyyy\ h:mm">
                  <c:v>40184.749999988599</c:v>
                </c:pt>
                <c:pt idx="14698" formatCode="m/d/yyyy\ h:mm">
                  <c:v>40184.791666655219</c:v>
                </c:pt>
                <c:pt idx="14699" formatCode="m/d/yyyy\ h:mm">
                  <c:v>40184.833333321942</c:v>
                </c:pt>
                <c:pt idx="14700" formatCode="m/d/yyyy\ h:mm">
                  <c:v>40184.874999988606</c:v>
                </c:pt>
                <c:pt idx="14701" formatCode="m/d/yyyy\ h:mm">
                  <c:v>40184.916666655256</c:v>
                </c:pt>
                <c:pt idx="14702" formatCode="m/d/yyyy\ h:mm">
                  <c:v>40184.958333321949</c:v>
                </c:pt>
                <c:pt idx="14703" formatCode="m/d/yyyy\ h:mm">
                  <c:v>40184.999999988591</c:v>
                </c:pt>
                <c:pt idx="14704" formatCode="m/d/yyyy\ h:mm">
                  <c:v>40185.041666655226</c:v>
                </c:pt>
                <c:pt idx="14705" formatCode="m/d/yyyy\ h:mm">
                  <c:v>40185.083333321913</c:v>
                </c:pt>
                <c:pt idx="14706" formatCode="m/d/yyyy\ h:mm">
                  <c:v>40185.124999988591</c:v>
                </c:pt>
                <c:pt idx="14707" formatCode="m/d/yyyy\ h:mm">
                  <c:v>40185.166666655219</c:v>
                </c:pt>
                <c:pt idx="14708" formatCode="m/d/yyyy\ h:mm">
                  <c:v>40185.208333321913</c:v>
                </c:pt>
                <c:pt idx="14709" formatCode="m/d/yyyy\ h:mm">
                  <c:v>40185.249999988569</c:v>
                </c:pt>
                <c:pt idx="14710" formatCode="m/d/yyyy\ h:mm">
                  <c:v>40185.291666655197</c:v>
                </c:pt>
                <c:pt idx="14711" formatCode="m/d/yyyy\ h:mm">
                  <c:v>40185.333333321898</c:v>
                </c:pt>
                <c:pt idx="14712" formatCode="m/d/yyyy\ h:mm">
                  <c:v>40185.374999988577</c:v>
                </c:pt>
                <c:pt idx="14713" formatCode="m/d/yyyy\ h:mm">
                  <c:v>40185.416666655226</c:v>
                </c:pt>
                <c:pt idx="14714" formatCode="m/d/yyyy\ h:mm">
                  <c:v>40185.458333321905</c:v>
                </c:pt>
                <c:pt idx="14715" formatCode="m/d/yyyy\ h:mm">
                  <c:v>40185.499999988562</c:v>
                </c:pt>
                <c:pt idx="14716" formatCode="m/d/yyyy\ h:mm">
                  <c:v>40185.541666655197</c:v>
                </c:pt>
                <c:pt idx="14717" formatCode="m/d/yyyy\ h:mm">
                  <c:v>40185.583333321883</c:v>
                </c:pt>
                <c:pt idx="14718" formatCode="m/d/yyyy\ h:mm">
                  <c:v>40185.624999988548</c:v>
                </c:pt>
                <c:pt idx="14719" formatCode="m/d/yyyy\ h:mm">
                  <c:v>40185.66666665519</c:v>
                </c:pt>
                <c:pt idx="14720" formatCode="m/d/yyyy\ h:mm">
                  <c:v>40185.708333321883</c:v>
                </c:pt>
                <c:pt idx="14721" formatCode="m/d/yyyy\ h:mm">
                  <c:v>40185.74999998854</c:v>
                </c:pt>
                <c:pt idx="14722" formatCode="m/d/yyyy\ h:mm">
                  <c:v>40185.791666655176</c:v>
                </c:pt>
                <c:pt idx="14723" formatCode="m/d/yyyy\ h:mm">
                  <c:v>40185.833333321869</c:v>
                </c:pt>
                <c:pt idx="14724" formatCode="m/d/yyyy\ h:mm">
                  <c:v>40185.874999988548</c:v>
                </c:pt>
                <c:pt idx="14725" formatCode="m/d/yyyy\ h:mm">
                  <c:v>40185.916666655197</c:v>
                </c:pt>
                <c:pt idx="14726" formatCode="m/d/yyyy\ h:mm">
                  <c:v>40185.958333321876</c:v>
                </c:pt>
                <c:pt idx="14727" formatCode="m/d/yyyy\ h:mm">
                  <c:v>40185.999999988533</c:v>
                </c:pt>
                <c:pt idx="14728" formatCode="m/d/yyyy\ h:mm">
                  <c:v>40186.041666655176</c:v>
                </c:pt>
                <c:pt idx="14729" formatCode="m/d/yyyy\ h:mm">
                  <c:v>40186.083333321862</c:v>
                </c:pt>
                <c:pt idx="14730" formatCode="m/d/yyyy\ h:mm">
                  <c:v>40186.124999988519</c:v>
                </c:pt>
                <c:pt idx="14731" formatCode="m/d/yyyy\ h:mm">
                  <c:v>40186.166666655176</c:v>
                </c:pt>
                <c:pt idx="14732" formatCode="m/d/yyyy\ h:mm">
                  <c:v>40186.208333321847</c:v>
                </c:pt>
                <c:pt idx="14733" formatCode="m/d/yyyy\ h:mm">
                  <c:v>40186.249999988511</c:v>
                </c:pt>
                <c:pt idx="14734" formatCode="m/d/yyyy\ h:mm">
                  <c:v>40186.291666655154</c:v>
                </c:pt>
                <c:pt idx="14735" formatCode="m/d/yyyy\ h:mm">
                  <c:v>40186.33333332184</c:v>
                </c:pt>
                <c:pt idx="14736" formatCode="m/d/yyyy\ h:mm">
                  <c:v>40186.374999988526</c:v>
                </c:pt>
                <c:pt idx="14737" formatCode="m/d/yyyy\ h:mm">
                  <c:v>40186.416666655168</c:v>
                </c:pt>
                <c:pt idx="14738" formatCode="m/d/yyyy\ h:mm">
                  <c:v>40186.458333321847</c:v>
                </c:pt>
                <c:pt idx="14739" formatCode="m/d/yyyy\ h:mm">
                  <c:v>40186.499999988497</c:v>
                </c:pt>
                <c:pt idx="14740" formatCode="m/d/yyyy\ h:mm">
                  <c:v>40186.541666655154</c:v>
                </c:pt>
                <c:pt idx="14741" formatCode="m/d/yyyy\ h:mm">
                  <c:v>40186.583333321832</c:v>
                </c:pt>
                <c:pt idx="14742" formatCode="m/d/yyyy\ h:mm">
                  <c:v>40186.624999988489</c:v>
                </c:pt>
                <c:pt idx="14743" formatCode="m/d/yyyy\ h:mm">
                  <c:v>40186.666666655154</c:v>
                </c:pt>
                <c:pt idx="14744" formatCode="m/d/yyyy\ h:mm">
                  <c:v>40186.708333321818</c:v>
                </c:pt>
                <c:pt idx="14745" formatCode="m/d/yyyy\ h:mm">
                  <c:v>40186.749999988482</c:v>
                </c:pt>
                <c:pt idx="14746" formatCode="m/d/yyyy\ h:mm">
                  <c:v>40186.791666655117</c:v>
                </c:pt>
                <c:pt idx="14747" formatCode="m/d/yyyy\ h:mm">
                  <c:v>40186.833333321811</c:v>
                </c:pt>
                <c:pt idx="14748" formatCode="m/d/yyyy\ h:mm">
                  <c:v>40186.874999988497</c:v>
                </c:pt>
                <c:pt idx="14749" formatCode="m/d/yyyy\ h:mm">
                  <c:v>40186.916666655139</c:v>
                </c:pt>
                <c:pt idx="14750" formatCode="m/d/yyyy\ h:mm">
                  <c:v>40186.958333321818</c:v>
                </c:pt>
                <c:pt idx="14751" formatCode="m/d/yyyy\ h:mm">
                  <c:v>40186.999999988468</c:v>
                </c:pt>
                <c:pt idx="14752" formatCode="m/d/yyyy\ h:mm">
                  <c:v>40187.041666655125</c:v>
                </c:pt>
                <c:pt idx="14753" formatCode="m/d/yyyy\ h:mm">
                  <c:v>40187.083333321796</c:v>
                </c:pt>
                <c:pt idx="14754" formatCode="m/d/yyyy\ h:mm">
                  <c:v>40187.12499998846</c:v>
                </c:pt>
                <c:pt idx="14755" formatCode="m/d/yyyy\ h:mm">
                  <c:v>40187.166666655125</c:v>
                </c:pt>
                <c:pt idx="14756" formatCode="m/d/yyyy\ h:mm">
                  <c:v>40187.208333321789</c:v>
                </c:pt>
                <c:pt idx="14757" formatCode="m/d/yyyy\ h:mm">
                  <c:v>40187.249999988453</c:v>
                </c:pt>
                <c:pt idx="14758" formatCode="m/d/yyyy\ h:mm">
                  <c:v>40187.291666655088</c:v>
                </c:pt>
                <c:pt idx="14759" formatCode="m/d/yyyy\ h:mm">
                  <c:v>40187.333333321782</c:v>
                </c:pt>
                <c:pt idx="14760" formatCode="m/d/yyyy\ h:mm">
                  <c:v>40187.37499998846</c:v>
                </c:pt>
                <c:pt idx="14761" formatCode="m/d/yyyy\ h:mm">
                  <c:v>40187.41666665511</c:v>
                </c:pt>
                <c:pt idx="14762" formatCode="m/d/yyyy\ h:mm">
                  <c:v>40187.458333321796</c:v>
                </c:pt>
                <c:pt idx="14763" formatCode="m/d/yyyy\ h:mm">
                  <c:v>40187.499999988439</c:v>
                </c:pt>
                <c:pt idx="14764" formatCode="m/d/yyyy\ h:mm">
                  <c:v>40187.541666655088</c:v>
                </c:pt>
                <c:pt idx="14765" formatCode="m/d/yyyy\ h:mm">
                  <c:v>40187.583333321767</c:v>
                </c:pt>
                <c:pt idx="14766" formatCode="m/d/yyyy\ h:mm">
                  <c:v>40187.624999988431</c:v>
                </c:pt>
                <c:pt idx="14767" formatCode="m/d/yyyy\ h:mm">
                  <c:v>40187.666666655081</c:v>
                </c:pt>
                <c:pt idx="14768" formatCode="m/d/yyyy\ h:mm">
                  <c:v>40187.70833332176</c:v>
                </c:pt>
                <c:pt idx="14769" formatCode="m/d/yyyy\ h:mm">
                  <c:v>40187.749999988431</c:v>
                </c:pt>
                <c:pt idx="14770" formatCode="m/d/yyyy\ h:mm">
                  <c:v>40187.791666655066</c:v>
                </c:pt>
                <c:pt idx="14771" formatCode="m/d/yyyy\ h:mm">
                  <c:v>40187.833333321752</c:v>
                </c:pt>
                <c:pt idx="14772" formatCode="m/d/yyyy\ h:mm">
                  <c:v>40187.874999988439</c:v>
                </c:pt>
                <c:pt idx="14773" formatCode="m/d/yyyy\ h:mm">
                  <c:v>40187.916666655081</c:v>
                </c:pt>
                <c:pt idx="14774" formatCode="m/d/yyyy\ h:mm">
                  <c:v>40187.95833332176</c:v>
                </c:pt>
                <c:pt idx="14775" formatCode="m/d/yyyy\ h:mm">
                  <c:v>40187.999999988409</c:v>
                </c:pt>
                <c:pt idx="14776" formatCode="m/d/yyyy\ h:mm">
                  <c:v>40188.041666655074</c:v>
                </c:pt>
                <c:pt idx="14777" formatCode="m/d/yyyy\ h:mm">
                  <c:v>40188.083333321738</c:v>
                </c:pt>
                <c:pt idx="14778" formatCode="m/d/yyyy\ h:mm">
                  <c:v>40188.124999988402</c:v>
                </c:pt>
                <c:pt idx="14779" formatCode="m/d/yyyy\ h:mm">
                  <c:v>40188.166666655052</c:v>
                </c:pt>
                <c:pt idx="14780" formatCode="m/d/yyyy\ h:mm">
                  <c:v>40188.208333321731</c:v>
                </c:pt>
                <c:pt idx="14781" formatCode="m/d/yyyy\ h:mm">
                  <c:v>40188.249999988395</c:v>
                </c:pt>
                <c:pt idx="14782" formatCode="m/d/yyyy\ h:mm">
                  <c:v>40188.29166665503</c:v>
                </c:pt>
                <c:pt idx="14783" formatCode="m/d/yyyy\ h:mm">
                  <c:v>40188.333333321723</c:v>
                </c:pt>
                <c:pt idx="14784" formatCode="m/d/yyyy\ h:mm">
                  <c:v>40188.374999988402</c:v>
                </c:pt>
                <c:pt idx="14785" formatCode="m/d/yyyy\ h:mm">
                  <c:v>40188.416666655052</c:v>
                </c:pt>
                <c:pt idx="14786" formatCode="m/d/yyyy\ h:mm">
                  <c:v>40188.458333321731</c:v>
                </c:pt>
                <c:pt idx="14787" formatCode="m/d/yyyy\ h:mm">
                  <c:v>40188.49999998838</c:v>
                </c:pt>
                <c:pt idx="14788" formatCode="m/d/yyyy\ h:mm">
                  <c:v>40188.54166665503</c:v>
                </c:pt>
                <c:pt idx="14789" formatCode="m/d/yyyy\ h:mm">
                  <c:v>40188.583333321709</c:v>
                </c:pt>
                <c:pt idx="14790" formatCode="m/d/yyyy\ h:mm">
                  <c:v>40188.624999988373</c:v>
                </c:pt>
                <c:pt idx="14791" formatCode="m/d/yyyy\ h:mm">
                  <c:v>40188.666666655023</c:v>
                </c:pt>
                <c:pt idx="14792" formatCode="m/d/yyyy\ h:mm">
                  <c:v>40188.708333321702</c:v>
                </c:pt>
                <c:pt idx="14793" formatCode="m/d/yyyy\ h:mm">
                  <c:v>40188.749999988366</c:v>
                </c:pt>
                <c:pt idx="14794" formatCode="m/d/yyyy\ h:mm">
                  <c:v>40188.791666655001</c:v>
                </c:pt>
                <c:pt idx="14795" formatCode="m/d/yyyy\ h:mm">
                  <c:v>40188.833333321694</c:v>
                </c:pt>
                <c:pt idx="14796" formatCode="m/d/yyyy\ h:mm">
                  <c:v>40188.874999988373</c:v>
                </c:pt>
                <c:pt idx="14797" formatCode="m/d/yyyy\ h:mm">
                  <c:v>40188.916666655023</c:v>
                </c:pt>
                <c:pt idx="14798" formatCode="m/d/yyyy\ h:mm">
                  <c:v>40188.958333321702</c:v>
                </c:pt>
                <c:pt idx="14799" formatCode="m/d/yyyy\ h:mm">
                  <c:v>40188.999999988351</c:v>
                </c:pt>
                <c:pt idx="14800" formatCode="m/d/yyyy\ h:mm">
                  <c:v>40189.041666655001</c:v>
                </c:pt>
                <c:pt idx="14801" formatCode="m/d/yyyy\ h:mm">
                  <c:v>40189.08333332168</c:v>
                </c:pt>
                <c:pt idx="14802" formatCode="m/d/yyyy\ h:mm">
                  <c:v>40189.124999988344</c:v>
                </c:pt>
                <c:pt idx="14803" formatCode="m/d/yyyy\ h:mm">
                  <c:v>40189.166666654994</c:v>
                </c:pt>
                <c:pt idx="14804" formatCode="m/d/yyyy\ h:mm">
                  <c:v>40189.208333321672</c:v>
                </c:pt>
                <c:pt idx="14805" formatCode="m/d/yyyy\ h:mm">
                  <c:v>40189.249999988337</c:v>
                </c:pt>
                <c:pt idx="14806" formatCode="m/d/yyyy\ h:mm">
                  <c:v>40189.291666654979</c:v>
                </c:pt>
                <c:pt idx="14807" formatCode="m/d/yyyy\ h:mm">
                  <c:v>40189.333333321665</c:v>
                </c:pt>
                <c:pt idx="14808" formatCode="m/d/yyyy\ h:mm">
                  <c:v>40189.374999988344</c:v>
                </c:pt>
                <c:pt idx="14809" formatCode="m/d/yyyy\ h:mm">
                  <c:v>40189.416666655001</c:v>
                </c:pt>
                <c:pt idx="14810" formatCode="m/d/yyyy\ h:mm">
                  <c:v>40189.458333321672</c:v>
                </c:pt>
                <c:pt idx="14811" formatCode="m/d/yyyy\ h:mm">
                  <c:v>40189.499999988322</c:v>
                </c:pt>
                <c:pt idx="14812" formatCode="m/d/yyyy\ h:mm">
                  <c:v>40189.541666654986</c:v>
                </c:pt>
                <c:pt idx="14813" formatCode="m/d/yyyy\ h:mm">
                  <c:v>40189.583333321651</c:v>
                </c:pt>
                <c:pt idx="14814" formatCode="m/d/yyyy\ h:mm">
                  <c:v>40189.624999988315</c:v>
                </c:pt>
                <c:pt idx="14815" formatCode="m/d/yyyy\ h:mm">
                  <c:v>40189.666666654979</c:v>
                </c:pt>
                <c:pt idx="14816" formatCode="m/d/yyyy\ h:mm">
                  <c:v>40189.708333321636</c:v>
                </c:pt>
                <c:pt idx="14817" formatCode="m/d/yyyy\ h:mm">
                  <c:v>40189.749999988308</c:v>
                </c:pt>
                <c:pt idx="14818" formatCode="m/d/yyyy\ h:mm">
                  <c:v>40189.791666654957</c:v>
                </c:pt>
                <c:pt idx="14819" formatCode="m/d/yyyy\ h:mm">
                  <c:v>40189.833333321636</c:v>
                </c:pt>
                <c:pt idx="14820" formatCode="m/d/yyyy\ h:mm">
                  <c:v>40189.874999988315</c:v>
                </c:pt>
                <c:pt idx="14821" formatCode="m/d/yyyy\ h:mm">
                  <c:v>40189.916666654979</c:v>
                </c:pt>
                <c:pt idx="14822" formatCode="m/d/yyyy\ h:mm">
                  <c:v>40189.958333321643</c:v>
                </c:pt>
                <c:pt idx="14823" formatCode="m/d/yyyy\ h:mm">
                  <c:v>40189.999999988286</c:v>
                </c:pt>
                <c:pt idx="14824" formatCode="m/d/yyyy\ h:mm">
                  <c:v>40190.041666654957</c:v>
                </c:pt>
                <c:pt idx="14825" formatCode="m/d/yyyy\ h:mm">
                  <c:v>40190.083333321621</c:v>
                </c:pt>
                <c:pt idx="14826" formatCode="m/d/yyyy\ h:mm">
                  <c:v>40190.124999988286</c:v>
                </c:pt>
                <c:pt idx="14827" formatCode="m/d/yyyy\ h:mm">
                  <c:v>40190.16666665495</c:v>
                </c:pt>
                <c:pt idx="14828" formatCode="m/d/yyyy\ h:mm">
                  <c:v>40190.208333321614</c:v>
                </c:pt>
                <c:pt idx="14829" formatCode="m/d/yyyy\ h:mm">
                  <c:v>40190.249999988278</c:v>
                </c:pt>
                <c:pt idx="14830" formatCode="m/d/yyyy\ h:mm">
                  <c:v>40190.291666654921</c:v>
                </c:pt>
                <c:pt idx="14831" formatCode="m/d/yyyy\ h:mm">
                  <c:v>40190.333333321607</c:v>
                </c:pt>
                <c:pt idx="14832" formatCode="m/d/yyyy\ h:mm">
                  <c:v>40190.374999988286</c:v>
                </c:pt>
                <c:pt idx="14833" formatCode="m/d/yyyy\ h:mm">
                  <c:v>40190.416666654943</c:v>
                </c:pt>
                <c:pt idx="14834" formatCode="m/d/yyyy\ h:mm">
                  <c:v>40190.458333321614</c:v>
                </c:pt>
                <c:pt idx="14835" formatCode="m/d/yyyy\ h:mm">
                  <c:v>40190.499999988264</c:v>
                </c:pt>
                <c:pt idx="14836" formatCode="m/d/yyyy\ h:mm">
                  <c:v>40190.541666654928</c:v>
                </c:pt>
                <c:pt idx="14837" formatCode="m/d/yyyy\ h:mm">
                  <c:v>40190.583333321592</c:v>
                </c:pt>
                <c:pt idx="14838" formatCode="m/d/yyyy\ h:mm">
                  <c:v>40190.624999988257</c:v>
                </c:pt>
                <c:pt idx="14839" formatCode="m/d/yyyy\ h:mm">
                  <c:v>40190.666666654921</c:v>
                </c:pt>
                <c:pt idx="14840" formatCode="m/d/yyyy\ h:mm">
                  <c:v>40190.708333321592</c:v>
                </c:pt>
                <c:pt idx="14841" formatCode="m/d/yyyy\ h:mm">
                  <c:v>40190.749999988235</c:v>
                </c:pt>
                <c:pt idx="14842" formatCode="m/d/yyyy\ h:mm">
                  <c:v>40190.791666654899</c:v>
                </c:pt>
                <c:pt idx="14843" formatCode="m/d/yyyy\ h:mm">
                  <c:v>40190.833333321592</c:v>
                </c:pt>
                <c:pt idx="14844" formatCode="m/d/yyyy\ h:mm">
                  <c:v>40190.874999988242</c:v>
                </c:pt>
                <c:pt idx="14845" formatCode="m/d/yyyy\ h:mm">
                  <c:v>40190.916666654921</c:v>
                </c:pt>
                <c:pt idx="14846" formatCode="m/d/yyyy\ h:mm">
                  <c:v>40190.9583333216</c:v>
                </c:pt>
                <c:pt idx="14847" formatCode="m/d/yyyy\ h:mm">
                  <c:v>40190.999999988235</c:v>
                </c:pt>
                <c:pt idx="14848" formatCode="m/d/yyyy\ h:mm">
                  <c:v>40191.041666654884</c:v>
                </c:pt>
                <c:pt idx="14849" formatCode="m/d/yyyy\ h:mm">
                  <c:v>40191.083333321563</c:v>
                </c:pt>
                <c:pt idx="14850" formatCode="m/d/yyyy\ h:mm">
                  <c:v>40191.124999988228</c:v>
                </c:pt>
                <c:pt idx="14851" formatCode="m/d/yyyy\ h:mm">
                  <c:v>40191.166666654884</c:v>
                </c:pt>
                <c:pt idx="14852" formatCode="m/d/yyyy\ h:mm">
                  <c:v>40191.208333321563</c:v>
                </c:pt>
                <c:pt idx="14853" formatCode="m/d/yyyy\ h:mm">
                  <c:v>40191.24999998822</c:v>
                </c:pt>
                <c:pt idx="14854" formatCode="m/d/yyyy\ h:mm">
                  <c:v>40191.29166665487</c:v>
                </c:pt>
                <c:pt idx="14855" formatCode="m/d/yyyy\ h:mm">
                  <c:v>40191.333333321549</c:v>
                </c:pt>
                <c:pt idx="14856" formatCode="m/d/yyyy\ h:mm">
                  <c:v>40191.374999988213</c:v>
                </c:pt>
                <c:pt idx="14857" formatCode="m/d/yyyy\ h:mm">
                  <c:v>40191.416666654892</c:v>
                </c:pt>
                <c:pt idx="14858" formatCode="m/d/yyyy\ h:mm">
                  <c:v>40191.458333321556</c:v>
                </c:pt>
                <c:pt idx="14859" formatCode="m/d/yyyy\ h:mm">
                  <c:v>40191.499999988206</c:v>
                </c:pt>
                <c:pt idx="14860" formatCode="m/d/yyyy\ h:mm">
                  <c:v>40191.54166665487</c:v>
                </c:pt>
                <c:pt idx="14861" formatCode="m/d/yyyy\ h:mm">
                  <c:v>40191.583333321541</c:v>
                </c:pt>
                <c:pt idx="14862" formatCode="m/d/yyyy\ h:mm">
                  <c:v>40191.624999988198</c:v>
                </c:pt>
                <c:pt idx="14863" formatCode="m/d/yyyy\ h:mm">
                  <c:v>40191.666666654855</c:v>
                </c:pt>
                <c:pt idx="14864" formatCode="m/d/yyyy\ h:mm">
                  <c:v>40191.708333321541</c:v>
                </c:pt>
                <c:pt idx="14865" formatCode="m/d/yyyy\ h:mm">
                  <c:v>40191.749999988191</c:v>
                </c:pt>
                <c:pt idx="14866" formatCode="m/d/yyyy\ h:mm">
                  <c:v>40191.791666654834</c:v>
                </c:pt>
                <c:pt idx="14867" formatCode="m/d/yyyy\ h:mm">
                  <c:v>40191.833333321534</c:v>
                </c:pt>
                <c:pt idx="14868" formatCode="m/d/yyyy\ h:mm">
                  <c:v>40191.874999988206</c:v>
                </c:pt>
                <c:pt idx="14869" formatCode="m/d/yyyy\ h:mm">
                  <c:v>40191.916666654848</c:v>
                </c:pt>
                <c:pt idx="14870" formatCode="m/d/yyyy\ h:mm">
                  <c:v>40191.958333321534</c:v>
                </c:pt>
                <c:pt idx="14871" formatCode="m/d/yyyy\ h:mm">
                  <c:v>40191.999999988191</c:v>
                </c:pt>
                <c:pt idx="14872" formatCode="m/d/yyyy\ h:mm">
                  <c:v>40192.041666654834</c:v>
                </c:pt>
                <c:pt idx="14873" formatCode="m/d/yyyy\ h:mm">
                  <c:v>40192.083333321512</c:v>
                </c:pt>
                <c:pt idx="14874" formatCode="m/d/yyyy\ h:mm">
                  <c:v>40192.124999988169</c:v>
                </c:pt>
                <c:pt idx="14875" formatCode="m/d/yyyy\ h:mm">
                  <c:v>40192.166666654834</c:v>
                </c:pt>
                <c:pt idx="14876" formatCode="m/d/yyyy\ h:mm">
                  <c:v>40192.208333321498</c:v>
                </c:pt>
                <c:pt idx="14877" formatCode="m/d/yyyy\ h:mm">
                  <c:v>40192.249999988162</c:v>
                </c:pt>
                <c:pt idx="14878" formatCode="m/d/yyyy\ h:mm">
                  <c:v>40192.291666654804</c:v>
                </c:pt>
                <c:pt idx="14879" formatCode="m/d/yyyy\ h:mm">
                  <c:v>40192.33333332149</c:v>
                </c:pt>
                <c:pt idx="14880" formatCode="m/d/yyyy\ h:mm">
                  <c:v>40192.374999988177</c:v>
                </c:pt>
                <c:pt idx="14881" formatCode="m/d/yyyy\ h:mm">
                  <c:v>40192.416666654819</c:v>
                </c:pt>
                <c:pt idx="14882" formatCode="m/d/yyyy\ h:mm">
                  <c:v>40192.458333321498</c:v>
                </c:pt>
                <c:pt idx="14883" formatCode="m/d/yyyy\ h:mm">
                  <c:v>40192.499999988147</c:v>
                </c:pt>
                <c:pt idx="14884" formatCode="m/d/yyyy\ h:mm">
                  <c:v>40192.541666654804</c:v>
                </c:pt>
                <c:pt idx="14885" formatCode="m/d/yyyy\ h:mm">
                  <c:v>40192.583333321483</c:v>
                </c:pt>
                <c:pt idx="14886" formatCode="m/d/yyyy\ h:mm">
                  <c:v>40192.62499998814</c:v>
                </c:pt>
                <c:pt idx="14887" formatCode="m/d/yyyy\ h:mm">
                  <c:v>40192.666666654804</c:v>
                </c:pt>
                <c:pt idx="14888" formatCode="m/d/yyyy\ h:mm">
                  <c:v>40192.708333321469</c:v>
                </c:pt>
                <c:pt idx="14889" formatCode="m/d/yyyy\ h:mm">
                  <c:v>40192.749999988133</c:v>
                </c:pt>
                <c:pt idx="14890" formatCode="m/d/yyyy\ h:mm">
                  <c:v>40192.791666654768</c:v>
                </c:pt>
                <c:pt idx="14891" formatCode="m/d/yyyy\ h:mm">
                  <c:v>40192.833333321461</c:v>
                </c:pt>
                <c:pt idx="14892" formatCode="m/d/yyyy\ h:mm">
                  <c:v>40192.874999988147</c:v>
                </c:pt>
                <c:pt idx="14893" formatCode="m/d/yyyy\ h:mm">
                  <c:v>40192.91666665479</c:v>
                </c:pt>
                <c:pt idx="14894" formatCode="m/d/yyyy\ h:mm">
                  <c:v>40192.958333321476</c:v>
                </c:pt>
                <c:pt idx="14895" formatCode="m/d/yyyy\ h:mm">
                  <c:v>40192.999999988118</c:v>
                </c:pt>
                <c:pt idx="14896" formatCode="m/d/yyyy\ h:mm">
                  <c:v>40193.041666654775</c:v>
                </c:pt>
                <c:pt idx="14897" formatCode="m/d/yyyy\ h:mm">
                  <c:v>40193.083333321447</c:v>
                </c:pt>
                <c:pt idx="14898" formatCode="m/d/yyyy\ h:mm">
                  <c:v>40193.124999988111</c:v>
                </c:pt>
                <c:pt idx="14899" formatCode="m/d/yyyy\ h:mm">
                  <c:v>40193.166666654775</c:v>
                </c:pt>
                <c:pt idx="14900" formatCode="m/d/yyyy\ h:mm">
                  <c:v>40193.20833332144</c:v>
                </c:pt>
                <c:pt idx="14901" formatCode="m/d/yyyy\ h:mm">
                  <c:v>40193.249999988111</c:v>
                </c:pt>
                <c:pt idx="14902" formatCode="m/d/yyyy\ h:mm">
                  <c:v>40193.291666654739</c:v>
                </c:pt>
                <c:pt idx="14903" formatCode="m/d/yyyy\ h:mm">
                  <c:v>40193.333333321432</c:v>
                </c:pt>
                <c:pt idx="14904" formatCode="m/d/yyyy\ h:mm">
                  <c:v>40193.374999988118</c:v>
                </c:pt>
                <c:pt idx="14905" formatCode="m/d/yyyy\ h:mm">
                  <c:v>40193.416666654761</c:v>
                </c:pt>
                <c:pt idx="14906" formatCode="m/d/yyyy\ h:mm">
                  <c:v>40193.458333321447</c:v>
                </c:pt>
                <c:pt idx="14907" formatCode="m/d/yyyy\ h:mm">
                  <c:v>40193.499999988089</c:v>
                </c:pt>
                <c:pt idx="14908" formatCode="m/d/yyyy\ h:mm">
                  <c:v>40193.541666654739</c:v>
                </c:pt>
                <c:pt idx="14909" formatCode="m/d/yyyy\ h:mm">
                  <c:v>40193.583333321418</c:v>
                </c:pt>
                <c:pt idx="14910" formatCode="m/d/yyyy\ h:mm">
                  <c:v>40193.624999988082</c:v>
                </c:pt>
                <c:pt idx="14911" formatCode="m/d/yyyy\ h:mm">
                  <c:v>40193.666666654732</c:v>
                </c:pt>
                <c:pt idx="14912" formatCode="m/d/yyyy\ h:mm">
                  <c:v>40193.70833332141</c:v>
                </c:pt>
                <c:pt idx="14913" formatCode="m/d/yyyy\ h:mm">
                  <c:v>40193.749999988082</c:v>
                </c:pt>
                <c:pt idx="14914" formatCode="m/d/yyyy\ h:mm">
                  <c:v>40193.791666654717</c:v>
                </c:pt>
                <c:pt idx="14915" formatCode="m/d/yyyy\ h:mm">
                  <c:v>40193.833333321403</c:v>
                </c:pt>
                <c:pt idx="14916" formatCode="m/d/yyyy\ h:mm">
                  <c:v>40193.874999988089</c:v>
                </c:pt>
                <c:pt idx="14917" formatCode="m/d/yyyy\ h:mm">
                  <c:v>40193.916666654732</c:v>
                </c:pt>
                <c:pt idx="14918" formatCode="m/d/yyyy\ h:mm">
                  <c:v>40193.95833332141</c:v>
                </c:pt>
                <c:pt idx="14919" formatCode="m/d/yyyy\ h:mm">
                  <c:v>40193.99999998806</c:v>
                </c:pt>
                <c:pt idx="14920" formatCode="m/d/yyyy\ h:mm">
                  <c:v>40194.041666654724</c:v>
                </c:pt>
                <c:pt idx="14921" formatCode="m/d/yyyy\ h:mm">
                  <c:v>40194.083333321389</c:v>
                </c:pt>
                <c:pt idx="14922" formatCode="m/d/yyyy\ h:mm">
                  <c:v>40194.124999988053</c:v>
                </c:pt>
                <c:pt idx="14923" formatCode="m/d/yyyy\ h:mm">
                  <c:v>40194.166666654703</c:v>
                </c:pt>
                <c:pt idx="14924" formatCode="m/d/yyyy\ h:mm">
                  <c:v>40194.208333321381</c:v>
                </c:pt>
                <c:pt idx="14925" formatCode="m/d/yyyy\ h:mm">
                  <c:v>40194.249999988046</c:v>
                </c:pt>
                <c:pt idx="14926" formatCode="m/d/yyyy\ h:mm">
                  <c:v>40194.291666654681</c:v>
                </c:pt>
                <c:pt idx="14927" formatCode="m/d/yyyy\ h:mm">
                  <c:v>40194.333333321381</c:v>
                </c:pt>
                <c:pt idx="14928" formatCode="m/d/yyyy\ h:mm">
                  <c:v>40194.374999988053</c:v>
                </c:pt>
                <c:pt idx="14929" formatCode="m/d/yyyy\ h:mm">
                  <c:v>40194.416666654703</c:v>
                </c:pt>
                <c:pt idx="14930" formatCode="m/d/yyyy\ h:mm">
                  <c:v>40194.458333321389</c:v>
                </c:pt>
                <c:pt idx="14931" formatCode="m/d/yyyy\ h:mm">
                  <c:v>40194.499999988031</c:v>
                </c:pt>
                <c:pt idx="14932" formatCode="m/d/yyyy\ h:mm">
                  <c:v>40194.541666654681</c:v>
                </c:pt>
                <c:pt idx="14933" formatCode="m/d/yyyy\ h:mm">
                  <c:v>40194.58333332136</c:v>
                </c:pt>
                <c:pt idx="14934" formatCode="m/d/yyyy\ h:mm">
                  <c:v>40194.624999988031</c:v>
                </c:pt>
                <c:pt idx="14935" formatCode="m/d/yyyy\ h:mm">
                  <c:v>40194.666666654673</c:v>
                </c:pt>
                <c:pt idx="14936" formatCode="m/d/yyyy\ h:mm">
                  <c:v>40194.708333321352</c:v>
                </c:pt>
                <c:pt idx="14937" formatCode="m/d/yyyy\ h:mm">
                  <c:v>40194.749999988016</c:v>
                </c:pt>
                <c:pt idx="14938" formatCode="m/d/yyyy\ h:mm">
                  <c:v>40194.791666654652</c:v>
                </c:pt>
                <c:pt idx="14939" formatCode="m/d/yyyy\ h:mm">
                  <c:v>40194.833333321345</c:v>
                </c:pt>
                <c:pt idx="14940" formatCode="m/d/yyyy\ h:mm">
                  <c:v>40194.874999988024</c:v>
                </c:pt>
                <c:pt idx="14941" formatCode="m/d/yyyy\ h:mm">
                  <c:v>40194.916666654673</c:v>
                </c:pt>
                <c:pt idx="14942" formatCode="m/d/yyyy\ h:mm">
                  <c:v>40194.958333321352</c:v>
                </c:pt>
                <c:pt idx="14943" formatCode="m/d/yyyy\ h:mm">
                  <c:v>40194.999999988002</c:v>
                </c:pt>
                <c:pt idx="14944" formatCode="m/d/yyyy\ h:mm">
                  <c:v>40195.041666654652</c:v>
                </c:pt>
                <c:pt idx="14945" formatCode="m/d/yyyy\ h:mm">
                  <c:v>40195.08333332133</c:v>
                </c:pt>
                <c:pt idx="14946" formatCode="m/d/yyyy\ h:mm">
                  <c:v>40195.124999987995</c:v>
                </c:pt>
                <c:pt idx="14947" formatCode="m/d/yyyy\ h:mm">
                  <c:v>40195.166666654644</c:v>
                </c:pt>
                <c:pt idx="14948" formatCode="m/d/yyyy\ h:mm">
                  <c:v>40195.208333321323</c:v>
                </c:pt>
                <c:pt idx="14949" formatCode="m/d/yyyy\ h:mm">
                  <c:v>40195.249999987987</c:v>
                </c:pt>
                <c:pt idx="14950" formatCode="m/d/yyyy\ h:mm">
                  <c:v>40195.291666654623</c:v>
                </c:pt>
                <c:pt idx="14951" formatCode="m/d/yyyy\ h:mm">
                  <c:v>40195.333333321316</c:v>
                </c:pt>
                <c:pt idx="14952" formatCode="m/d/yyyy\ h:mm">
                  <c:v>40195.374999987995</c:v>
                </c:pt>
                <c:pt idx="14953" formatCode="m/d/yyyy\ h:mm">
                  <c:v>40195.416666654644</c:v>
                </c:pt>
                <c:pt idx="14954" formatCode="m/d/yyyy\ h:mm">
                  <c:v>40195.458333321323</c:v>
                </c:pt>
                <c:pt idx="14955" formatCode="m/d/yyyy\ h:mm">
                  <c:v>40195.499999987973</c:v>
                </c:pt>
                <c:pt idx="14956" formatCode="m/d/yyyy\ h:mm">
                  <c:v>40195.541666654623</c:v>
                </c:pt>
                <c:pt idx="14957" formatCode="m/d/yyyy\ h:mm">
                  <c:v>40195.583333321301</c:v>
                </c:pt>
                <c:pt idx="14958" formatCode="m/d/yyyy\ h:mm">
                  <c:v>40195.624999987966</c:v>
                </c:pt>
                <c:pt idx="14959" formatCode="m/d/yyyy\ h:mm">
                  <c:v>40195.666666654615</c:v>
                </c:pt>
                <c:pt idx="14960" formatCode="m/d/yyyy\ h:mm">
                  <c:v>40195.708333321294</c:v>
                </c:pt>
                <c:pt idx="14961" formatCode="m/d/yyyy\ h:mm">
                  <c:v>40195.749999987958</c:v>
                </c:pt>
                <c:pt idx="14962" formatCode="m/d/yyyy\ h:mm">
                  <c:v>40195.791666654593</c:v>
                </c:pt>
                <c:pt idx="14963" formatCode="m/d/yyyy\ h:mm">
                  <c:v>40195.833333321287</c:v>
                </c:pt>
                <c:pt idx="14964" formatCode="m/d/yyyy\ h:mm">
                  <c:v>40195.874999987966</c:v>
                </c:pt>
                <c:pt idx="14965" formatCode="m/d/yyyy\ h:mm">
                  <c:v>40195.916666654615</c:v>
                </c:pt>
                <c:pt idx="14966" formatCode="m/d/yyyy\ h:mm">
                  <c:v>40195.958333321294</c:v>
                </c:pt>
                <c:pt idx="14967" formatCode="m/d/yyyy\ h:mm">
                  <c:v>40195.999999987944</c:v>
                </c:pt>
                <c:pt idx="14968" formatCode="m/d/yyyy\ h:mm">
                  <c:v>40196.041666654593</c:v>
                </c:pt>
                <c:pt idx="14969" formatCode="m/d/yyyy\ h:mm">
                  <c:v>40196.083333321272</c:v>
                </c:pt>
                <c:pt idx="14970" formatCode="m/d/yyyy\ h:mm">
                  <c:v>40196.124999987936</c:v>
                </c:pt>
                <c:pt idx="14971" formatCode="m/d/yyyy\ h:mm">
                  <c:v>40196.166666654586</c:v>
                </c:pt>
                <c:pt idx="14972" formatCode="m/d/yyyy\ h:mm">
                  <c:v>40196.208333321265</c:v>
                </c:pt>
                <c:pt idx="14973" formatCode="m/d/yyyy\ h:mm">
                  <c:v>40196.249999987929</c:v>
                </c:pt>
                <c:pt idx="14974" formatCode="m/d/yyyy\ h:mm">
                  <c:v>40196.291666654572</c:v>
                </c:pt>
                <c:pt idx="14975" formatCode="m/d/yyyy\ h:mm">
                  <c:v>40196.333333321258</c:v>
                </c:pt>
                <c:pt idx="14976" formatCode="m/d/yyyy\ h:mm">
                  <c:v>40196.374999987936</c:v>
                </c:pt>
                <c:pt idx="14977" formatCode="m/d/yyyy\ h:mm">
                  <c:v>40196.416666654593</c:v>
                </c:pt>
                <c:pt idx="14978" formatCode="m/d/yyyy\ h:mm">
                  <c:v>40196.458333321265</c:v>
                </c:pt>
                <c:pt idx="14979" formatCode="m/d/yyyy\ h:mm">
                  <c:v>40196.499999987915</c:v>
                </c:pt>
                <c:pt idx="14980" formatCode="m/d/yyyy\ h:mm">
                  <c:v>40196.541666654579</c:v>
                </c:pt>
                <c:pt idx="14981" formatCode="m/d/yyyy\ h:mm">
                  <c:v>40196.583333321236</c:v>
                </c:pt>
                <c:pt idx="14982" formatCode="m/d/yyyy\ h:mm">
                  <c:v>40196.624999987907</c:v>
                </c:pt>
                <c:pt idx="14983" formatCode="m/d/yyyy\ h:mm">
                  <c:v>40196.666666654572</c:v>
                </c:pt>
                <c:pt idx="14984" formatCode="m/d/yyyy\ h:mm">
                  <c:v>40196.708333321236</c:v>
                </c:pt>
                <c:pt idx="14985" formatCode="m/d/yyyy\ h:mm">
                  <c:v>40196.7499999879</c:v>
                </c:pt>
                <c:pt idx="14986" formatCode="m/d/yyyy\ h:mm">
                  <c:v>40196.79166665455</c:v>
                </c:pt>
                <c:pt idx="14987" formatCode="m/d/yyyy\ h:mm">
                  <c:v>40196.833333321229</c:v>
                </c:pt>
                <c:pt idx="14988" formatCode="m/d/yyyy\ h:mm">
                  <c:v>40196.874999987893</c:v>
                </c:pt>
                <c:pt idx="14989" formatCode="m/d/yyyy\ h:mm">
                  <c:v>40196.916666654572</c:v>
                </c:pt>
                <c:pt idx="14990" formatCode="m/d/yyyy\ h:mm">
                  <c:v>40196.958333321236</c:v>
                </c:pt>
                <c:pt idx="14991" formatCode="m/d/yyyy\ h:mm">
                  <c:v>40196.999999987886</c:v>
                </c:pt>
                <c:pt idx="14992" formatCode="m/d/yyyy\ h:mm">
                  <c:v>40197.04166665455</c:v>
                </c:pt>
                <c:pt idx="14993" formatCode="m/d/yyyy\ h:mm">
                  <c:v>40197.083333321214</c:v>
                </c:pt>
                <c:pt idx="14994" formatCode="m/d/yyyy\ h:mm">
                  <c:v>40197.124999987878</c:v>
                </c:pt>
                <c:pt idx="14995" formatCode="m/d/yyyy\ h:mm">
                  <c:v>40197.166666654535</c:v>
                </c:pt>
                <c:pt idx="14996" formatCode="m/d/yyyy\ h:mm">
                  <c:v>40197.208333321207</c:v>
                </c:pt>
                <c:pt idx="14997" formatCode="m/d/yyyy\ h:mm">
                  <c:v>40197.249999987871</c:v>
                </c:pt>
                <c:pt idx="14998" formatCode="m/d/yyyy\ h:mm">
                  <c:v>40197.291666654521</c:v>
                </c:pt>
                <c:pt idx="14999" formatCode="m/d/yyyy\ h:mm">
                  <c:v>40197.333333321199</c:v>
                </c:pt>
                <c:pt idx="15000" formatCode="m/d/yyyy\ h:mm">
                  <c:v>40197.374999987878</c:v>
                </c:pt>
                <c:pt idx="15001" formatCode="m/d/yyyy\ h:mm">
                  <c:v>40197.416666654542</c:v>
                </c:pt>
                <c:pt idx="15002" formatCode="m/d/yyyy\ h:mm">
                  <c:v>40197.458333321207</c:v>
                </c:pt>
                <c:pt idx="15003" formatCode="m/d/yyyy\ h:mm">
                  <c:v>40197.499999987856</c:v>
                </c:pt>
                <c:pt idx="15004" formatCode="m/d/yyyy\ h:mm">
                  <c:v>40197.541666654521</c:v>
                </c:pt>
                <c:pt idx="15005" formatCode="m/d/yyyy\ h:mm">
                  <c:v>40197.583333321192</c:v>
                </c:pt>
                <c:pt idx="15006" formatCode="m/d/yyyy\ h:mm">
                  <c:v>40197.624999987835</c:v>
                </c:pt>
                <c:pt idx="15007" formatCode="m/d/yyyy\ h:mm">
                  <c:v>40197.666666654506</c:v>
                </c:pt>
                <c:pt idx="15008" formatCode="m/d/yyyy\ h:mm">
                  <c:v>40197.708333321192</c:v>
                </c:pt>
                <c:pt idx="15009" formatCode="m/d/yyyy\ h:mm">
                  <c:v>40197.749999987835</c:v>
                </c:pt>
                <c:pt idx="15010" formatCode="m/d/yyyy\ h:mm">
                  <c:v>40197.791666654484</c:v>
                </c:pt>
                <c:pt idx="15011" formatCode="m/d/yyyy\ h:mm">
                  <c:v>40197.833333321185</c:v>
                </c:pt>
                <c:pt idx="15012" formatCode="m/d/yyyy\ h:mm">
                  <c:v>40197.874999987842</c:v>
                </c:pt>
                <c:pt idx="15013" formatCode="m/d/yyyy\ h:mm">
                  <c:v>40197.916666654499</c:v>
                </c:pt>
                <c:pt idx="15014" formatCode="m/d/yyyy\ h:mm">
                  <c:v>40197.958333321185</c:v>
                </c:pt>
                <c:pt idx="15015" formatCode="m/d/yyyy\ h:mm">
                  <c:v>40197.999999987827</c:v>
                </c:pt>
                <c:pt idx="15016" formatCode="m/d/yyyy\ h:mm">
                  <c:v>40198.041666654484</c:v>
                </c:pt>
                <c:pt idx="15017" formatCode="m/d/yyyy\ h:mm">
                  <c:v>40198.083333321163</c:v>
                </c:pt>
                <c:pt idx="15018" formatCode="m/d/yyyy\ h:mm">
                  <c:v>40198.12499998782</c:v>
                </c:pt>
                <c:pt idx="15019" formatCode="m/d/yyyy\ h:mm">
                  <c:v>40198.166666654484</c:v>
                </c:pt>
                <c:pt idx="15020" formatCode="m/d/yyyy\ h:mm">
                  <c:v>40198.208333321149</c:v>
                </c:pt>
                <c:pt idx="15021" formatCode="m/d/yyyy\ h:mm">
                  <c:v>40198.249999987805</c:v>
                </c:pt>
                <c:pt idx="15022" formatCode="m/d/yyyy\ h:mm">
                  <c:v>40198.291666654462</c:v>
                </c:pt>
                <c:pt idx="15023" formatCode="m/d/yyyy\ h:mm">
                  <c:v>40198.333333321141</c:v>
                </c:pt>
                <c:pt idx="15024" formatCode="m/d/yyyy\ h:mm">
                  <c:v>40198.374999987813</c:v>
                </c:pt>
                <c:pt idx="15025" formatCode="m/d/yyyy\ h:mm">
                  <c:v>40198.416666654484</c:v>
                </c:pt>
                <c:pt idx="15026" formatCode="m/d/yyyy\ h:mm">
                  <c:v>40198.458333321156</c:v>
                </c:pt>
                <c:pt idx="15027" formatCode="m/d/yyyy\ h:mm">
                  <c:v>40198.499999987784</c:v>
                </c:pt>
                <c:pt idx="15028" formatCode="m/d/yyyy\ h:mm">
                  <c:v>40198.541666654455</c:v>
                </c:pt>
                <c:pt idx="15029" formatCode="m/d/yyyy\ h:mm">
                  <c:v>40198.583333321141</c:v>
                </c:pt>
                <c:pt idx="15030" formatCode="m/d/yyyy\ h:mm">
                  <c:v>40198.624999987784</c:v>
                </c:pt>
                <c:pt idx="15031" formatCode="m/d/yyyy\ h:mm">
                  <c:v>40198.666666654455</c:v>
                </c:pt>
                <c:pt idx="15032" formatCode="m/d/yyyy\ h:mm">
                  <c:v>40198.708333321119</c:v>
                </c:pt>
                <c:pt idx="15033" formatCode="m/d/yyyy\ h:mm">
                  <c:v>40198.749999987784</c:v>
                </c:pt>
                <c:pt idx="15034" formatCode="m/d/yyyy\ h:mm">
                  <c:v>40198.791666654419</c:v>
                </c:pt>
                <c:pt idx="15035" formatCode="m/d/yyyy\ h:mm">
                  <c:v>40198.833333321112</c:v>
                </c:pt>
                <c:pt idx="15036" formatCode="m/d/yyyy\ h:mm">
                  <c:v>40198.874999987791</c:v>
                </c:pt>
                <c:pt idx="15037" formatCode="m/d/yyyy\ h:mm">
                  <c:v>40198.916666654441</c:v>
                </c:pt>
                <c:pt idx="15038" formatCode="m/d/yyyy\ h:mm">
                  <c:v>40198.958333321127</c:v>
                </c:pt>
                <c:pt idx="15039" formatCode="m/d/yyyy\ h:mm">
                  <c:v>40198.999999987755</c:v>
                </c:pt>
                <c:pt idx="15040" formatCode="m/d/yyyy\ h:mm">
                  <c:v>40199.041666654426</c:v>
                </c:pt>
                <c:pt idx="15041" formatCode="m/d/yyyy\ h:mm">
                  <c:v>40199.083333321098</c:v>
                </c:pt>
                <c:pt idx="15042" formatCode="m/d/yyyy\ h:mm">
                  <c:v>40199.124999987755</c:v>
                </c:pt>
                <c:pt idx="15043" formatCode="m/d/yyyy\ h:mm">
                  <c:v>40199.166666654426</c:v>
                </c:pt>
                <c:pt idx="15044" formatCode="m/d/yyyy\ h:mm">
                  <c:v>40199.20833332109</c:v>
                </c:pt>
                <c:pt idx="15045" formatCode="m/d/yyyy\ h:mm">
                  <c:v>40199.249999987755</c:v>
                </c:pt>
                <c:pt idx="15046" formatCode="m/d/yyyy\ h:mm">
                  <c:v>40199.291666654397</c:v>
                </c:pt>
                <c:pt idx="15047" formatCode="m/d/yyyy\ h:mm">
                  <c:v>40199.333333321083</c:v>
                </c:pt>
                <c:pt idx="15048" formatCode="m/d/yyyy\ h:mm">
                  <c:v>40199.374999987747</c:v>
                </c:pt>
                <c:pt idx="15049" formatCode="m/d/yyyy\ h:mm">
                  <c:v>40199.416666654412</c:v>
                </c:pt>
                <c:pt idx="15050" formatCode="m/d/yyyy\ h:mm">
                  <c:v>40199.458333321098</c:v>
                </c:pt>
                <c:pt idx="15051" formatCode="m/d/yyyy\ h:mm">
                  <c:v>40199.499999987725</c:v>
                </c:pt>
                <c:pt idx="15052" formatCode="m/d/yyyy\ h:mm">
                  <c:v>40199.541666654404</c:v>
                </c:pt>
                <c:pt idx="15053" formatCode="m/d/yyyy\ h:mm">
                  <c:v>40199.583333321068</c:v>
                </c:pt>
                <c:pt idx="15054" formatCode="m/d/yyyy\ h:mm">
                  <c:v>40199.624999987725</c:v>
                </c:pt>
                <c:pt idx="15055" formatCode="m/d/yyyy\ h:mm">
                  <c:v>40199.666666654382</c:v>
                </c:pt>
                <c:pt idx="15056" formatCode="m/d/yyyy\ h:mm">
                  <c:v>40199.708333321061</c:v>
                </c:pt>
                <c:pt idx="15057" formatCode="m/d/yyyy\ h:mm">
                  <c:v>40199.749999987725</c:v>
                </c:pt>
                <c:pt idx="15058" formatCode="m/d/yyyy\ h:mm">
                  <c:v>40199.791666654368</c:v>
                </c:pt>
                <c:pt idx="15059" formatCode="m/d/yyyy\ h:mm">
                  <c:v>40199.833333321061</c:v>
                </c:pt>
                <c:pt idx="15060" formatCode="m/d/yyyy\ h:mm">
                  <c:v>40199.874999987718</c:v>
                </c:pt>
                <c:pt idx="15061" formatCode="m/d/yyyy\ h:mm">
                  <c:v>40199.916666654382</c:v>
                </c:pt>
                <c:pt idx="15062" formatCode="m/d/yyyy\ h:mm">
                  <c:v>40199.958333321068</c:v>
                </c:pt>
                <c:pt idx="15063" formatCode="m/d/yyyy\ h:mm">
                  <c:v>40199.999999987704</c:v>
                </c:pt>
                <c:pt idx="15064" formatCode="m/d/yyyy\ h:mm">
                  <c:v>40200.041666654375</c:v>
                </c:pt>
                <c:pt idx="15065" formatCode="m/d/yyyy\ h:mm">
                  <c:v>40200.083333321039</c:v>
                </c:pt>
                <c:pt idx="15066" formatCode="m/d/yyyy\ h:mm">
                  <c:v>40200.124999987704</c:v>
                </c:pt>
                <c:pt idx="15067" formatCode="m/d/yyyy\ h:mm">
                  <c:v>40200.166666654353</c:v>
                </c:pt>
                <c:pt idx="15068" formatCode="m/d/yyyy\ h:mm">
                  <c:v>40200.208333321032</c:v>
                </c:pt>
                <c:pt idx="15069" formatCode="m/d/yyyy\ h:mm">
                  <c:v>40200.249999987682</c:v>
                </c:pt>
                <c:pt idx="15070" formatCode="m/d/yyyy\ h:mm">
                  <c:v>40200.291666654331</c:v>
                </c:pt>
                <c:pt idx="15071" formatCode="m/d/yyyy\ h:mm">
                  <c:v>40200.333333321032</c:v>
                </c:pt>
                <c:pt idx="15072" formatCode="m/d/yyyy\ h:mm">
                  <c:v>40200.374999987689</c:v>
                </c:pt>
                <c:pt idx="15073" formatCode="m/d/yyyy\ h:mm">
                  <c:v>40200.416666654353</c:v>
                </c:pt>
                <c:pt idx="15074" formatCode="m/d/yyyy\ h:mm">
                  <c:v>40200.458333321039</c:v>
                </c:pt>
                <c:pt idx="15075" formatCode="m/d/yyyy\ h:mm">
                  <c:v>40200.499999987675</c:v>
                </c:pt>
                <c:pt idx="15076" formatCode="m/d/yyyy\ h:mm">
                  <c:v>40200.541666654331</c:v>
                </c:pt>
                <c:pt idx="15077" formatCode="m/d/yyyy\ h:mm">
                  <c:v>40200.58333332101</c:v>
                </c:pt>
                <c:pt idx="15078" formatCode="m/d/yyyy\ h:mm">
                  <c:v>40200.624999987675</c:v>
                </c:pt>
                <c:pt idx="15079" formatCode="m/d/yyyy\ h:mm">
                  <c:v>40200.666666654324</c:v>
                </c:pt>
                <c:pt idx="15080" formatCode="m/d/yyyy\ h:mm">
                  <c:v>40200.708333321003</c:v>
                </c:pt>
                <c:pt idx="15081" formatCode="m/d/yyyy\ h:mm">
                  <c:v>40200.749999987653</c:v>
                </c:pt>
                <c:pt idx="15082" formatCode="m/d/yyyy\ h:mm">
                  <c:v>40200.791666654302</c:v>
                </c:pt>
                <c:pt idx="15083" formatCode="m/d/yyyy\ h:mm">
                  <c:v>40200.833333321003</c:v>
                </c:pt>
                <c:pt idx="15084" formatCode="m/d/yyyy\ h:mm">
                  <c:v>40200.87499998766</c:v>
                </c:pt>
                <c:pt idx="15085" formatCode="m/d/yyyy\ h:mm">
                  <c:v>40200.916666654331</c:v>
                </c:pt>
                <c:pt idx="15086" formatCode="m/d/yyyy\ h:mm">
                  <c:v>40200.95833332101</c:v>
                </c:pt>
                <c:pt idx="15087" formatCode="m/d/yyyy\ h:mm">
                  <c:v>40200.999999987638</c:v>
                </c:pt>
                <c:pt idx="15088" formatCode="m/d/yyyy\ h:mm">
                  <c:v>40201.041666654302</c:v>
                </c:pt>
                <c:pt idx="15089" formatCode="m/d/yyyy\ h:mm">
                  <c:v>40201.083333320996</c:v>
                </c:pt>
                <c:pt idx="15090" formatCode="m/d/yyyy\ h:mm">
                  <c:v>40201.124999987631</c:v>
                </c:pt>
                <c:pt idx="15091" formatCode="m/d/yyyy\ h:mm">
                  <c:v>40201.166666654295</c:v>
                </c:pt>
                <c:pt idx="15092" formatCode="m/d/yyyy\ h:mm">
                  <c:v>40201.208333320996</c:v>
                </c:pt>
                <c:pt idx="15093" formatCode="m/d/yyyy\ h:mm">
                  <c:v>40201.249999987624</c:v>
                </c:pt>
                <c:pt idx="15094" formatCode="m/d/yyyy\ h:mm">
                  <c:v>40201.291666654273</c:v>
                </c:pt>
                <c:pt idx="15095" formatCode="m/d/yyyy\ h:mm">
                  <c:v>40201.333333320988</c:v>
                </c:pt>
                <c:pt idx="15096" formatCode="m/d/yyyy\ h:mm">
                  <c:v>40201.374999987631</c:v>
                </c:pt>
                <c:pt idx="15097" formatCode="m/d/yyyy\ h:mm">
                  <c:v>40201.416666654295</c:v>
                </c:pt>
                <c:pt idx="15098" formatCode="m/d/yyyy\ h:mm">
                  <c:v>40201.458333320996</c:v>
                </c:pt>
                <c:pt idx="15099" formatCode="m/d/yyyy\ h:mm">
                  <c:v>40201.499999987624</c:v>
                </c:pt>
                <c:pt idx="15100" formatCode="m/d/yyyy\ h:mm">
                  <c:v>40201.541666654273</c:v>
                </c:pt>
                <c:pt idx="15101" formatCode="m/d/yyyy\ h:mm">
                  <c:v>40201.583333320967</c:v>
                </c:pt>
                <c:pt idx="15102" formatCode="m/d/yyyy\ h:mm">
                  <c:v>40201.624999987602</c:v>
                </c:pt>
                <c:pt idx="15103" formatCode="m/d/yyyy\ h:mm">
                  <c:v>40201.666666654266</c:v>
                </c:pt>
                <c:pt idx="15104" formatCode="m/d/yyyy\ h:mm">
                  <c:v>40201.708333320959</c:v>
                </c:pt>
                <c:pt idx="15105" formatCode="m/d/yyyy\ h:mm">
                  <c:v>40201.749999987594</c:v>
                </c:pt>
                <c:pt idx="15106" formatCode="m/d/yyyy\ h:mm">
                  <c:v>40201.791666654244</c:v>
                </c:pt>
                <c:pt idx="15107" formatCode="m/d/yyyy\ h:mm">
                  <c:v>40201.833333320952</c:v>
                </c:pt>
                <c:pt idx="15108" formatCode="m/d/yyyy\ h:mm">
                  <c:v>40201.874999987602</c:v>
                </c:pt>
                <c:pt idx="15109" formatCode="m/d/yyyy\ h:mm">
                  <c:v>40201.916666654266</c:v>
                </c:pt>
                <c:pt idx="15110" formatCode="m/d/yyyy\ h:mm">
                  <c:v>40201.958333320959</c:v>
                </c:pt>
                <c:pt idx="15111" formatCode="m/d/yyyy\ h:mm">
                  <c:v>40201.999999987594</c:v>
                </c:pt>
                <c:pt idx="15112" formatCode="m/d/yyyy\ h:mm">
                  <c:v>40202.041666654244</c:v>
                </c:pt>
                <c:pt idx="15113" formatCode="m/d/yyyy\ h:mm">
                  <c:v>40202.083333320938</c:v>
                </c:pt>
                <c:pt idx="15114" formatCode="m/d/yyyy\ h:mm">
                  <c:v>40202.124999987587</c:v>
                </c:pt>
                <c:pt idx="15115" formatCode="m/d/yyyy\ h:mm">
                  <c:v>40202.166666654237</c:v>
                </c:pt>
                <c:pt idx="15116" formatCode="m/d/yyyy\ h:mm">
                  <c:v>40202.20833332093</c:v>
                </c:pt>
                <c:pt idx="15117" formatCode="m/d/yyyy\ h:mm">
                  <c:v>40202.24999998758</c:v>
                </c:pt>
                <c:pt idx="15118" formatCode="m/d/yyyy\ h:mm">
                  <c:v>40202.291666654215</c:v>
                </c:pt>
                <c:pt idx="15119" formatCode="m/d/yyyy\ h:mm">
                  <c:v>40202.333333320923</c:v>
                </c:pt>
                <c:pt idx="15120" formatCode="m/d/yyyy\ h:mm">
                  <c:v>40202.374999987587</c:v>
                </c:pt>
                <c:pt idx="15121" formatCode="m/d/yyyy\ h:mm">
                  <c:v>40202.416666654237</c:v>
                </c:pt>
                <c:pt idx="15122" formatCode="m/d/yyyy\ h:mm">
                  <c:v>40202.45833332093</c:v>
                </c:pt>
                <c:pt idx="15123" formatCode="m/d/yyyy\ h:mm">
                  <c:v>40202.499999987565</c:v>
                </c:pt>
                <c:pt idx="15124" formatCode="m/d/yyyy\ h:mm">
                  <c:v>40202.541666654215</c:v>
                </c:pt>
                <c:pt idx="15125" formatCode="m/d/yyyy\ h:mm">
                  <c:v>40202.583333320908</c:v>
                </c:pt>
                <c:pt idx="15126" formatCode="m/d/yyyy\ h:mm">
                  <c:v>40202.624999987558</c:v>
                </c:pt>
                <c:pt idx="15127" formatCode="m/d/yyyy\ h:mm">
                  <c:v>40202.666666654208</c:v>
                </c:pt>
                <c:pt idx="15128" formatCode="m/d/yyyy\ h:mm">
                  <c:v>40202.708333320901</c:v>
                </c:pt>
                <c:pt idx="15129" formatCode="m/d/yyyy\ h:mm">
                  <c:v>40202.749999987551</c:v>
                </c:pt>
                <c:pt idx="15130" formatCode="m/d/yyyy\ h:mm">
                  <c:v>40202.791666654186</c:v>
                </c:pt>
                <c:pt idx="15131" formatCode="m/d/yyyy\ h:mm">
                  <c:v>40202.833333320894</c:v>
                </c:pt>
                <c:pt idx="15132" formatCode="m/d/yyyy\ h:mm">
                  <c:v>40202.874999987558</c:v>
                </c:pt>
                <c:pt idx="15133" formatCode="m/d/yyyy\ h:mm">
                  <c:v>40202.916666654208</c:v>
                </c:pt>
                <c:pt idx="15134" formatCode="m/d/yyyy\ h:mm">
                  <c:v>40202.958333320901</c:v>
                </c:pt>
                <c:pt idx="15135" formatCode="m/d/yyyy\ h:mm">
                  <c:v>40202.999999987536</c:v>
                </c:pt>
                <c:pt idx="15136" formatCode="m/d/yyyy\ h:mm">
                  <c:v>40203.041666654186</c:v>
                </c:pt>
                <c:pt idx="15137" formatCode="m/d/yyyy\ h:mm">
                  <c:v>40203.083333320879</c:v>
                </c:pt>
                <c:pt idx="15138" formatCode="m/d/yyyy\ h:mm">
                  <c:v>40203.124999987529</c:v>
                </c:pt>
                <c:pt idx="15139" formatCode="m/d/yyyy\ h:mm">
                  <c:v>40203.166666654186</c:v>
                </c:pt>
                <c:pt idx="15140" formatCode="m/d/yyyy\ h:mm">
                  <c:v>40203.208333320872</c:v>
                </c:pt>
                <c:pt idx="15141" formatCode="m/d/yyyy\ h:mm">
                  <c:v>40203.249999987522</c:v>
                </c:pt>
                <c:pt idx="15142" formatCode="m/d/yyyy\ h:mm">
                  <c:v>40203.291666654171</c:v>
                </c:pt>
                <c:pt idx="15143" formatCode="m/d/yyyy\ h:mm">
                  <c:v>40203.333333320865</c:v>
                </c:pt>
                <c:pt idx="15144" formatCode="m/d/yyyy\ h:mm">
                  <c:v>40203.374999987529</c:v>
                </c:pt>
                <c:pt idx="15145" formatCode="m/d/yyyy\ h:mm">
                  <c:v>40203.416666654193</c:v>
                </c:pt>
                <c:pt idx="15146" formatCode="m/d/yyyy\ h:mm">
                  <c:v>40203.458333320865</c:v>
                </c:pt>
                <c:pt idx="15147" formatCode="m/d/yyyy\ h:mm">
                  <c:v>40203.499999987507</c:v>
                </c:pt>
                <c:pt idx="15148" formatCode="m/d/yyyy\ h:mm">
                  <c:v>40203.541666654171</c:v>
                </c:pt>
                <c:pt idx="15149" formatCode="m/d/yyyy\ h:mm">
                  <c:v>40203.583333320843</c:v>
                </c:pt>
                <c:pt idx="15150" formatCode="m/d/yyyy\ h:mm">
                  <c:v>40203.6249999875</c:v>
                </c:pt>
                <c:pt idx="15151" formatCode="m/d/yyyy\ h:mm">
                  <c:v>40203.666666654164</c:v>
                </c:pt>
                <c:pt idx="15152" formatCode="m/d/yyyy\ h:mm">
                  <c:v>40203.708333320843</c:v>
                </c:pt>
                <c:pt idx="15153" formatCode="m/d/yyyy\ h:mm">
                  <c:v>40203.749999987485</c:v>
                </c:pt>
                <c:pt idx="15154" formatCode="m/d/yyyy\ h:mm">
                  <c:v>40203.791666654142</c:v>
                </c:pt>
                <c:pt idx="15155" formatCode="m/d/yyyy\ h:mm">
                  <c:v>40203.833333320836</c:v>
                </c:pt>
                <c:pt idx="15156" formatCode="m/d/yyyy\ h:mm">
                  <c:v>40203.874999987493</c:v>
                </c:pt>
                <c:pt idx="15157" formatCode="m/d/yyyy\ h:mm">
                  <c:v>40203.916666654164</c:v>
                </c:pt>
                <c:pt idx="15158" formatCode="m/d/yyyy\ h:mm">
                  <c:v>40203.958333320843</c:v>
                </c:pt>
                <c:pt idx="15159" formatCode="m/d/yyyy\ h:mm">
                  <c:v>40203.999999987478</c:v>
                </c:pt>
                <c:pt idx="15160" formatCode="m/d/yyyy\ h:mm">
                  <c:v>40204.041666654135</c:v>
                </c:pt>
                <c:pt idx="15161" formatCode="m/d/yyyy\ h:mm">
                  <c:v>40204.083333320821</c:v>
                </c:pt>
                <c:pt idx="15162" formatCode="m/d/yyyy\ h:mm">
                  <c:v>40204.124999987471</c:v>
                </c:pt>
                <c:pt idx="15163" formatCode="m/d/yyyy\ h:mm">
                  <c:v>40204.166666654135</c:v>
                </c:pt>
                <c:pt idx="15164" formatCode="m/d/yyyy\ h:mm">
                  <c:v>40204.208333320799</c:v>
                </c:pt>
                <c:pt idx="15165" formatCode="m/d/yyyy\ h:mm">
                  <c:v>40204.249999987464</c:v>
                </c:pt>
                <c:pt idx="15166" formatCode="m/d/yyyy\ h:mm">
                  <c:v>40204.291666654113</c:v>
                </c:pt>
                <c:pt idx="15167" formatCode="m/d/yyyy\ h:mm">
                  <c:v>40204.333333320792</c:v>
                </c:pt>
                <c:pt idx="15168" formatCode="m/d/yyyy\ h:mm">
                  <c:v>40204.374999987471</c:v>
                </c:pt>
                <c:pt idx="15169" formatCode="m/d/yyyy\ h:mm">
                  <c:v>40204.416666654135</c:v>
                </c:pt>
                <c:pt idx="15170" formatCode="m/d/yyyy\ h:mm">
                  <c:v>40204.458333320807</c:v>
                </c:pt>
                <c:pt idx="15171" formatCode="m/d/yyyy\ h:mm">
                  <c:v>40204.499999987434</c:v>
                </c:pt>
                <c:pt idx="15172" formatCode="m/d/yyyy\ h:mm">
                  <c:v>40204.541666654106</c:v>
                </c:pt>
                <c:pt idx="15173" formatCode="m/d/yyyy\ h:mm">
                  <c:v>40204.583333320792</c:v>
                </c:pt>
                <c:pt idx="15174" formatCode="m/d/yyyy\ h:mm">
                  <c:v>40204.624999987434</c:v>
                </c:pt>
                <c:pt idx="15175" formatCode="m/d/yyyy\ h:mm">
                  <c:v>40204.666666654106</c:v>
                </c:pt>
                <c:pt idx="15176" formatCode="m/d/yyyy\ h:mm">
                  <c:v>40204.708333320785</c:v>
                </c:pt>
                <c:pt idx="15177" formatCode="m/d/yyyy\ h:mm">
                  <c:v>40204.749999987434</c:v>
                </c:pt>
                <c:pt idx="15178" formatCode="m/d/yyyy\ h:mm">
                  <c:v>40204.791666654077</c:v>
                </c:pt>
                <c:pt idx="15179" formatCode="m/d/yyyy\ h:mm">
                  <c:v>40204.833333320763</c:v>
                </c:pt>
                <c:pt idx="15180" formatCode="m/d/yyyy\ h:mm">
                  <c:v>40204.874999987442</c:v>
                </c:pt>
                <c:pt idx="15181" formatCode="m/d/yyyy\ h:mm">
                  <c:v>40204.916666654091</c:v>
                </c:pt>
                <c:pt idx="15182" formatCode="m/d/yyyy\ h:mm">
                  <c:v>40204.958333320785</c:v>
                </c:pt>
                <c:pt idx="15183" formatCode="m/d/yyyy\ h:mm">
                  <c:v>40204.99999998742</c:v>
                </c:pt>
                <c:pt idx="15184" formatCode="m/d/yyyy\ h:mm">
                  <c:v>40205.041666654084</c:v>
                </c:pt>
                <c:pt idx="15185" formatCode="m/d/yyyy\ h:mm">
                  <c:v>40205.083333320748</c:v>
                </c:pt>
                <c:pt idx="15186" formatCode="m/d/yyyy\ h:mm">
                  <c:v>40205.124999987405</c:v>
                </c:pt>
                <c:pt idx="15187" formatCode="m/d/yyyy\ h:mm">
                  <c:v>40205.166666654077</c:v>
                </c:pt>
                <c:pt idx="15188" formatCode="m/d/yyyy\ h:mm">
                  <c:v>40205.208333320741</c:v>
                </c:pt>
                <c:pt idx="15189" formatCode="m/d/yyyy\ h:mm">
                  <c:v>40205.249999987405</c:v>
                </c:pt>
                <c:pt idx="15190" formatCode="m/d/yyyy\ h:mm">
                  <c:v>40205.291666654048</c:v>
                </c:pt>
                <c:pt idx="15191" formatCode="m/d/yyyy\ h:mm">
                  <c:v>40205.333333320741</c:v>
                </c:pt>
                <c:pt idx="15192" formatCode="m/d/yyyy\ h:mm">
                  <c:v>40205.374999987398</c:v>
                </c:pt>
                <c:pt idx="15193" formatCode="m/d/yyyy\ h:mm">
                  <c:v>40205.416666654062</c:v>
                </c:pt>
                <c:pt idx="15194" formatCode="m/d/yyyy\ h:mm">
                  <c:v>40205.458333320748</c:v>
                </c:pt>
                <c:pt idx="15195" formatCode="m/d/yyyy\ h:mm">
                  <c:v>40205.499999987376</c:v>
                </c:pt>
                <c:pt idx="15196" formatCode="m/d/yyyy\ h:mm">
                  <c:v>40205.541666654055</c:v>
                </c:pt>
                <c:pt idx="15197" formatCode="m/d/yyyy\ h:mm">
                  <c:v>40205.583333320719</c:v>
                </c:pt>
                <c:pt idx="15198" formatCode="m/d/yyyy\ h:mm">
                  <c:v>40205.624999987376</c:v>
                </c:pt>
                <c:pt idx="15199" formatCode="m/d/yyyy\ h:mm">
                  <c:v>40205.666666654033</c:v>
                </c:pt>
                <c:pt idx="15200" formatCode="m/d/yyyy\ h:mm">
                  <c:v>40205.708333320712</c:v>
                </c:pt>
                <c:pt idx="15201" formatCode="m/d/yyyy\ h:mm">
                  <c:v>40205.749999987376</c:v>
                </c:pt>
                <c:pt idx="15202" formatCode="m/d/yyyy\ h:mm">
                  <c:v>40205.791666654019</c:v>
                </c:pt>
                <c:pt idx="15203" formatCode="m/d/yyyy\ h:mm">
                  <c:v>40205.833333320712</c:v>
                </c:pt>
                <c:pt idx="15204" formatCode="m/d/yyyy\ h:mm">
                  <c:v>40205.874999987369</c:v>
                </c:pt>
                <c:pt idx="15205" formatCode="m/d/yyyy\ h:mm">
                  <c:v>40205.916666654033</c:v>
                </c:pt>
                <c:pt idx="15206" formatCode="m/d/yyyy\ h:mm">
                  <c:v>40205.958333320719</c:v>
                </c:pt>
                <c:pt idx="15207" formatCode="m/d/yyyy\ h:mm">
                  <c:v>40205.999999987354</c:v>
                </c:pt>
                <c:pt idx="15208" formatCode="m/d/yyyy\ h:mm">
                  <c:v>40206.041666654026</c:v>
                </c:pt>
                <c:pt idx="15209" formatCode="m/d/yyyy\ h:mm">
                  <c:v>40206.08333332069</c:v>
                </c:pt>
                <c:pt idx="15210" formatCode="m/d/yyyy\ h:mm">
                  <c:v>40206.124999987354</c:v>
                </c:pt>
                <c:pt idx="15211" formatCode="m/d/yyyy\ h:mm">
                  <c:v>40206.166666654004</c:v>
                </c:pt>
                <c:pt idx="15212" formatCode="m/d/yyyy\ h:mm">
                  <c:v>40206.208333320683</c:v>
                </c:pt>
                <c:pt idx="15213" formatCode="m/d/yyyy\ h:mm">
                  <c:v>40206.249999987333</c:v>
                </c:pt>
                <c:pt idx="15214" formatCode="m/d/yyyy\ h:mm">
                  <c:v>40206.291666653982</c:v>
                </c:pt>
                <c:pt idx="15215" formatCode="m/d/yyyy\ h:mm">
                  <c:v>40206.333333320683</c:v>
                </c:pt>
                <c:pt idx="15216" formatCode="m/d/yyyy\ h:mm">
                  <c:v>40206.37499998734</c:v>
                </c:pt>
                <c:pt idx="15217" formatCode="m/d/yyyy\ h:mm">
                  <c:v>40206.416666654011</c:v>
                </c:pt>
                <c:pt idx="15218" formatCode="m/d/yyyy\ h:mm">
                  <c:v>40206.45833332069</c:v>
                </c:pt>
                <c:pt idx="15219" formatCode="m/d/yyyy\ h:mm">
                  <c:v>40206.499999987325</c:v>
                </c:pt>
                <c:pt idx="15220" formatCode="m/d/yyyy\ h:mm">
                  <c:v>40206.541666653982</c:v>
                </c:pt>
                <c:pt idx="15221" formatCode="m/d/yyyy\ h:mm">
                  <c:v>40206.583333320661</c:v>
                </c:pt>
                <c:pt idx="15222" formatCode="m/d/yyyy\ h:mm">
                  <c:v>40206.624999987325</c:v>
                </c:pt>
                <c:pt idx="15223" formatCode="m/d/yyyy\ h:mm">
                  <c:v>40206.666666653975</c:v>
                </c:pt>
                <c:pt idx="15224" formatCode="m/d/yyyy\ h:mm">
                  <c:v>40206.708333320661</c:v>
                </c:pt>
                <c:pt idx="15225" formatCode="m/d/yyyy\ h:mm">
                  <c:v>40206.749999987303</c:v>
                </c:pt>
                <c:pt idx="15226" formatCode="m/d/yyyy\ h:mm">
                  <c:v>40206.791666653953</c:v>
                </c:pt>
                <c:pt idx="15227" formatCode="m/d/yyyy\ h:mm">
                  <c:v>40206.833333320646</c:v>
                </c:pt>
                <c:pt idx="15228" formatCode="m/d/yyyy\ h:mm">
                  <c:v>40206.874999987311</c:v>
                </c:pt>
                <c:pt idx="15229" formatCode="m/d/yyyy\ h:mm">
                  <c:v>40206.916666653982</c:v>
                </c:pt>
                <c:pt idx="15230" formatCode="m/d/yyyy\ h:mm">
                  <c:v>40206.958333320654</c:v>
                </c:pt>
                <c:pt idx="15231" formatCode="m/d/yyyy\ h:mm">
                  <c:v>40206.999999987289</c:v>
                </c:pt>
                <c:pt idx="15232" formatCode="m/d/yyyy\ h:mm">
                  <c:v>40207.041666653953</c:v>
                </c:pt>
                <c:pt idx="15233" formatCode="m/d/yyyy\ h:mm">
                  <c:v>40207.083333320632</c:v>
                </c:pt>
                <c:pt idx="15234" formatCode="m/d/yyyy\ h:mm">
                  <c:v>40207.124999987282</c:v>
                </c:pt>
                <c:pt idx="15235" formatCode="m/d/yyyy\ h:mm">
                  <c:v>40207.166666653946</c:v>
                </c:pt>
                <c:pt idx="15236" formatCode="m/d/yyyy\ h:mm">
                  <c:v>40207.208333320632</c:v>
                </c:pt>
                <c:pt idx="15237" formatCode="m/d/yyyy\ h:mm">
                  <c:v>40207.249999987274</c:v>
                </c:pt>
                <c:pt idx="15238" formatCode="m/d/yyyy\ h:mm">
                  <c:v>40207.291666653924</c:v>
                </c:pt>
                <c:pt idx="15239" formatCode="m/d/yyyy\ h:mm">
                  <c:v>40207.333333320617</c:v>
                </c:pt>
                <c:pt idx="15240" formatCode="m/d/yyyy\ h:mm">
                  <c:v>40207.374999987282</c:v>
                </c:pt>
                <c:pt idx="15241" formatCode="m/d/yyyy\ h:mm">
                  <c:v>40207.416666653946</c:v>
                </c:pt>
                <c:pt idx="15242" formatCode="m/d/yyyy\ h:mm">
                  <c:v>40207.458333320625</c:v>
                </c:pt>
                <c:pt idx="15243" formatCode="m/d/yyyy\ h:mm">
                  <c:v>40207.499999987274</c:v>
                </c:pt>
                <c:pt idx="15244" formatCode="m/d/yyyy\ h:mm">
                  <c:v>40207.541666653924</c:v>
                </c:pt>
                <c:pt idx="15245" formatCode="m/d/yyyy\ h:mm">
                  <c:v>40207.583333320603</c:v>
                </c:pt>
                <c:pt idx="15246" formatCode="m/d/yyyy\ h:mm">
                  <c:v>40207.624999987253</c:v>
                </c:pt>
                <c:pt idx="15247" formatCode="m/d/yyyy\ h:mm">
                  <c:v>40207.666666653924</c:v>
                </c:pt>
                <c:pt idx="15248" formatCode="m/d/yyyy\ h:mm">
                  <c:v>40207.708333320603</c:v>
                </c:pt>
                <c:pt idx="15249" formatCode="m/d/yyyy\ h:mm">
                  <c:v>40207.749999987245</c:v>
                </c:pt>
                <c:pt idx="15250" formatCode="m/d/yyyy\ h:mm">
                  <c:v>40207.791666653902</c:v>
                </c:pt>
                <c:pt idx="15251" formatCode="m/d/yyyy\ h:mm">
                  <c:v>40207.833333320603</c:v>
                </c:pt>
                <c:pt idx="15252" formatCode="m/d/yyyy\ h:mm">
                  <c:v>40207.874999987253</c:v>
                </c:pt>
                <c:pt idx="15253" formatCode="m/d/yyyy\ h:mm">
                  <c:v>40207.916666653917</c:v>
                </c:pt>
                <c:pt idx="15254" formatCode="m/d/yyyy\ h:mm">
                  <c:v>40207.95833332061</c:v>
                </c:pt>
                <c:pt idx="15255" formatCode="m/d/yyyy\ h:mm">
                  <c:v>40207.999999987231</c:v>
                </c:pt>
                <c:pt idx="15256" formatCode="m/d/yyyy\ h:mm">
                  <c:v>40208.041666653895</c:v>
                </c:pt>
                <c:pt idx="15257" formatCode="m/d/yyyy\ h:mm">
                  <c:v>40208.083333320596</c:v>
                </c:pt>
                <c:pt idx="15258" formatCode="m/d/yyyy\ h:mm">
                  <c:v>40208.124999987223</c:v>
                </c:pt>
                <c:pt idx="15259" formatCode="m/d/yyyy\ h:mm">
                  <c:v>40208.166666653888</c:v>
                </c:pt>
                <c:pt idx="15260" formatCode="m/d/yyyy\ h:mm">
                  <c:v>40208.208333320588</c:v>
                </c:pt>
                <c:pt idx="15261" formatCode="m/d/yyyy\ h:mm">
                  <c:v>40208.249999987216</c:v>
                </c:pt>
                <c:pt idx="15262" formatCode="m/d/yyyy\ h:mm">
                  <c:v>40208.291666653866</c:v>
                </c:pt>
                <c:pt idx="15263" formatCode="m/d/yyyy\ h:mm">
                  <c:v>40208.333333320574</c:v>
                </c:pt>
                <c:pt idx="15264" formatCode="m/d/yyyy\ h:mm">
                  <c:v>40208.374999987223</c:v>
                </c:pt>
                <c:pt idx="15265" formatCode="m/d/yyyy\ h:mm">
                  <c:v>40208.416666653888</c:v>
                </c:pt>
                <c:pt idx="15266" formatCode="m/d/yyyy\ h:mm">
                  <c:v>40208.458333320581</c:v>
                </c:pt>
                <c:pt idx="15267" formatCode="m/d/yyyy\ h:mm">
                  <c:v>40208.499999987202</c:v>
                </c:pt>
                <c:pt idx="15268" formatCode="m/d/yyyy\ h:mm">
                  <c:v>40208.541666653866</c:v>
                </c:pt>
                <c:pt idx="15269" formatCode="m/d/yyyy\ h:mm">
                  <c:v>40208.583333320559</c:v>
                </c:pt>
                <c:pt idx="15270" formatCode="m/d/yyyy\ h:mm">
                  <c:v>40208.624999987194</c:v>
                </c:pt>
                <c:pt idx="15271" formatCode="m/d/yyyy\ h:mm">
                  <c:v>40208.666666653859</c:v>
                </c:pt>
                <c:pt idx="15272" formatCode="m/d/yyyy\ h:mm">
                  <c:v>40208.708333320552</c:v>
                </c:pt>
                <c:pt idx="15273" formatCode="m/d/yyyy\ h:mm">
                  <c:v>40208.749999987194</c:v>
                </c:pt>
                <c:pt idx="15274" formatCode="m/d/yyyy\ h:mm">
                  <c:v>40208.791666653837</c:v>
                </c:pt>
                <c:pt idx="15275" formatCode="m/d/yyyy\ h:mm">
                  <c:v>40208.833333320545</c:v>
                </c:pt>
                <c:pt idx="15276" formatCode="m/d/yyyy\ h:mm">
                  <c:v>40208.874999987202</c:v>
                </c:pt>
                <c:pt idx="15277" formatCode="m/d/yyyy\ h:mm">
                  <c:v>40208.916666653859</c:v>
                </c:pt>
                <c:pt idx="15278" formatCode="m/d/yyyy\ h:mm">
                  <c:v>40208.958333320552</c:v>
                </c:pt>
                <c:pt idx="15279" formatCode="m/d/yyyy\ h:mm">
                  <c:v>40208.999999987187</c:v>
                </c:pt>
                <c:pt idx="15280" formatCode="m/d/yyyy\ h:mm">
                  <c:v>40209.041666653837</c:v>
                </c:pt>
                <c:pt idx="15281" formatCode="m/d/yyyy\ h:mm">
                  <c:v>40209.08333332053</c:v>
                </c:pt>
                <c:pt idx="15282" formatCode="m/d/yyyy\ h:mm">
                  <c:v>40209.12499998718</c:v>
                </c:pt>
                <c:pt idx="15283" formatCode="m/d/yyyy\ h:mm">
                  <c:v>40209.166666653829</c:v>
                </c:pt>
                <c:pt idx="15284" formatCode="m/d/yyyy\ h:mm">
                  <c:v>40209.208333320523</c:v>
                </c:pt>
                <c:pt idx="15285" formatCode="m/d/yyyy\ h:mm">
                  <c:v>40209.249999987172</c:v>
                </c:pt>
                <c:pt idx="15286" formatCode="m/d/yyyy\ h:mm">
                  <c:v>40209.291666653808</c:v>
                </c:pt>
                <c:pt idx="15287" formatCode="m/d/yyyy\ h:mm">
                  <c:v>40209.333333320516</c:v>
                </c:pt>
                <c:pt idx="15288" formatCode="m/d/yyyy\ h:mm">
                  <c:v>40209.37499998718</c:v>
                </c:pt>
                <c:pt idx="15289" formatCode="m/d/yyyy\ h:mm">
                  <c:v>40209.416666653829</c:v>
                </c:pt>
                <c:pt idx="15290" formatCode="m/d/yyyy\ h:mm">
                  <c:v>40209.458333320523</c:v>
                </c:pt>
                <c:pt idx="15291" formatCode="m/d/yyyy\ h:mm">
                  <c:v>40209.499999987158</c:v>
                </c:pt>
                <c:pt idx="15292" formatCode="m/d/yyyy\ h:mm">
                  <c:v>40209.541666653808</c:v>
                </c:pt>
                <c:pt idx="15293" formatCode="m/d/yyyy\ h:mm">
                  <c:v>40209.583333320501</c:v>
                </c:pt>
                <c:pt idx="15294" formatCode="m/d/yyyy\ h:mm">
                  <c:v>40209.624999987151</c:v>
                </c:pt>
                <c:pt idx="15295" formatCode="m/d/yyyy\ h:mm">
                  <c:v>40209.6666666538</c:v>
                </c:pt>
                <c:pt idx="15296" formatCode="m/d/yyyy\ h:mm">
                  <c:v>40209.708333320494</c:v>
                </c:pt>
                <c:pt idx="15297" formatCode="m/d/yyyy\ h:mm">
                  <c:v>40209.749999987136</c:v>
                </c:pt>
                <c:pt idx="15298" formatCode="m/d/yyyy\ h:mm">
                  <c:v>40209.791666653771</c:v>
                </c:pt>
                <c:pt idx="15299" formatCode="m/d/yyyy\ h:mm">
                  <c:v>40209.833333320486</c:v>
                </c:pt>
                <c:pt idx="15300" formatCode="m/d/yyyy\ h:mm">
                  <c:v>40209.874999987143</c:v>
                </c:pt>
                <c:pt idx="15301" formatCode="m/d/yyyy\ h:mm">
                  <c:v>40209.9166666538</c:v>
                </c:pt>
                <c:pt idx="15302" formatCode="m/d/yyyy\ h:mm">
                  <c:v>40209.958333320494</c:v>
                </c:pt>
                <c:pt idx="15303" formatCode="m/d/yyyy\ h:mm">
                  <c:v>40209.999999987129</c:v>
                </c:pt>
                <c:pt idx="15304" formatCode="m/d/yyyy\ h:mm">
                  <c:v>40210.041666653771</c:v>
                </c:pt>
                <c:pt idx="15305" formatCode="m/d/yyyy\ h:mm">
                  <c:v>40210.083333320472</c:v>
                </c:pt>
                <c:pt idx="15306" formatCode="m/d/yyyy\ h:mm">
                  <c:v>40210.124999987122</c:v>
                </c:pt>
                <c:pt idx="15307" formatCode="m/d/yyyy\ h:mm">
                  <c:v>40210.166666653771</c:v>
                </c:pt>
                <c:pt idx="15308" formatCode="m/d/yyyy\ h:mm">
                  <c:v>40210.208333320465</c:v>
                </c:pt>
                <c:pt idx="15309" formatCode="m/d/yyyy\ h:mm">
                  <c:v>40210.249999987114</c:v>
                </c:pt>
                <c:pt idx="15310" formatCode="m/d/yyyy\ h:mm">
                  <c:v>40210.291666653749</c:v>
                </c:pt>
                <c:pt idx="15311" formatCode="m/d/yyyy\ h:mm">
                  <c:v>40210.333333320443</c:v>
                </c:pt>
                <c:pt idx="15312" formatCode="m/d/yyyy\ h:mm">
                  <c:v>40210.374999987122</c:v>
                </c:pt>
                <c:pt idx="15313" formatCode="m/d/yyyy\ h:mm">
                  <c:v>40210.416666653771</c:v>
                </c:pt>
                <c:pt idx="15314" formatCode="m/d/yyyy\ h:mm">
                  <c:v>40210.458333320465</c:v>
                </c:pt>
                <c:pt idx="15315" formatCode="m/d/yyyy\ h:mm">
                  <c:v>40210.4999999871</c:v>
                </c:pt>
                <c:pt idx="15316" formatCode="m/d/yyyy\ h:mm">
                  <c:v>40210.541666653749</c:v>
                </c:pt>
                <c:pt idx="15317" formatCode="m/d/yyyy\ h:mm">
                  <c:v>40210.583333320443</c:v>
                </c:pt>
                <c:pt idx="15318" formatCode="m/d/yyyy\ h:mm">
                  <c:v>40210.624999987085</c:v>
                </c:pt>
                <c:pt idx="15319" formatCode="m/d/yyyy\ h:mm">
                  <c:v>40210.666666653735</c:v>
                </c:pt>
                <c:pt idx="15320" formatCode="m/d/yyyy\ h:mm">
                  <c:v>40210.708333320435</c:v>
                </c:pt>
                <c:pt idx="15321" formatCode="m/d/yyyy\ h:mm">
                  <c:v>40210.749999987085</c:v>
                </c:pt>
                <c:pt idx="15322" formatCode="m/d/yyyy\ h:mm">
                  <c:v>40210.791666653713</c:v>
                </c:pt>
                <c:pt idx="15323" formatCode="m/d/yyyy\ h:mm">
                  <c:v>40210.833333320428</c:v>
                </c:pt>
                <c:pt idx="15324" formatCode="m/d/yyyy\ h:mm">
                  <c:v>40210.874999987092</c:v>
                </c:pt>
                <c:pt idx="15325" formatCode="m/d/yyyy\ h:mm">
                  <c:v>40210.916666653735</c:v>
                </c:pt>
                <c:pt idx="15326" formatCode="m/d/yyyy\ h:mm">
                  <c:v>40210.958333320435</c:v>
                </c:pt>
                <c:pt idx="15327" formatCode="m/d/yyyy\ h:mm">
                  <c:v>40210.999999987071</c:v>
                </c:pt>
                <c:pt idx="15328" formatCode="m/d/yyyy\ h:mm">
                  <c:v>40211.04166665372</c:v>
                </c:pt>
                <c:pt idx="15329" formatCode="m/d/yyyy\ h:mm">
                  <c:v>40211.083333320399</c:v>
                </c:pt>
                <c:pt idx="15330" formatCode="m/d/yyyy\ h:mm">
                  <c:v>40211.124999987056</c:v>
                </c:pt>
                <c:pt idx="15331" formatCode="m/d/yyyy\ h:mm">
                  <c:v>40211.166666653713</c:v>
                </c:pt>
                <c:pt idx="15332" formatCode="m/d/yyyy\ h:mm">
                  <c:v>40211.208333320392</c:v>
                </c:pt>
                <c:pt idx="15333" formatCode="m/d/yyyy\ h:mm">
                  <c:v>40211.249999987056</c:v>
                </c:pt>
                <c:pt idx="15334" formatCode="m/d/yyyy\ h:mm">
                  <c:v>40211.291666653691</c:v>
                </c:pt>
                <c:pt idx="15335" formatCode="m/d/yyyy\ h:mm">
                  <c:v>40211.333333320392</c:v>
                </c:pt>
                <c:pt idx="15336" formatCode="m/d/yyyy\ h:mm">
                  <c:v>40211.374999987049</c:v>
                </c:pt>
                <c:pt idx="15337" formatCode="m/d/yyyy\ h:mm">
                  <c:v>40211.416666653706</c:v>
                </c:pt>
                <c:pt idx="15338" formatCode="m/d/yyyy\ h:mm">
                  <c:v>40211.458333320399</c:v>
                </c:pt>
                <c:pt idx="15339" formatCode="m/d/yyyy\ h:mm">
                  <c:v>40211.499999987034</c:v>
                </c:pt>
                <c:pt idx="15340" formatCode="m/d/yyyy\ h:mm">
                  <c:v>40211.541666653684</c:v>
                </c:pt>
                <c:pt idx="15341" formatCode="m/d/yyyy\ h:mm">
                  <c:v>40211.583333320385</c:v>
                </c:pt>
                <c:pt idx="15342" formatCode="m/d/yyyy\ h:mm">
                  <c:v>40211.624999987034</c:v>
                </c:pt>
                <c:pt idx="15343" formatCode="m/d/yyyy\ h:mm">
                  <c:v>40211.666666653677</c:v>
                </c:pt>
                <c:pt idx="15344" formatCode="m/d/yyyy\ h:mm">
                  <c:v>40211.708333320363</c:v>
                </c:pt>
                <c:pt idx="15345" formatCode="m/d/yyyy\ h:mm">
                  <c:v>40211.749999987027</c:v>
                </c:pt>
                <c:pt idx="15346" formatCode="m/d/yyyy\ h:mm">
                  <c:v>40211.791666653648</c:v>
                </c:pt>
                <c:pt idx="15347" formatCode="m/d/yyyy\ h:mm">
                  <c:v>40211.833333320363</c:v>
                </c:pt>
                <c:pt idx="15348" formatCode="m/d/yyyy\ h:mm">
                  <c:v>40211.874999987034</c:v>
                </c:pt>
                <c:pt idx="15349" formatCode="m/d/yyyy\ h:mm">
                  <c:v>40211.916666653684</c:v>
                </c:pt>
                <c:pt idx="15350" formatCode="m/d/yyyy\ h:mm">
                  <c:v>40211.95833332037</c:v>
                </c:pt>
                <c:pt idx="15351" formatCode="m/d/yyyy\ h:mm">
                  <c:v>40211.999999987005</c:v>
                </c:pt>
                <c:pt idx="15352" formatCode="m/d/yyyy\ h:mm">
                  <c:v>40212.041666653655</c:v>
                </c:pt>
                <c:pt idx="15353" formatCode="m/d/yyyy\ h:mm">
                  <c:v>40212.083333320341</c:v>
                </c:pt>
                <c:pt idx="15354" formatCode="m/d/yyyy\ h:mm">
                  <c:v>40212.124999987005</c:v>
                </c:pt>
                <c:pt idx="15355" formatCode="m/d/yyyy\ h:mm">
                  <c:v>40212.166666653648</c:v>
                </c:pt>
                <c:pt idx="15356" formatCode="m/d/yyyy\ h:mm">
                  <c:v>40212.208333320341</c:v>
                </c:pt>
                <c:pt idx="15357" formatCode="m/d/yyyy\ h:mm">
                  <c:v>40212.249999986998</c:v>
                </c:pt>
                <c:pt idx="15358" formatCode="m/d/yyyy\ h:mm">
                  <c:v>40212.291666653618</c:v>
                </c:pt>
                <c:pt idx="15359" formatCode="m/d/yyyy\ h:mm">
                  <c:v>40212.333333320341</c:v>
                </c:pt>
                <c:pt idx="15360" formatCode="m/d/yyyy\ h:mm">
                  <c:v>40212.374999987005</c:v>
                </c:pt>
                <c:pt idx="15361" formatCode="m/d/yyyy\ h:mm">
                  <c:v>40212.416666653655</c:v>
                </c:pt>
                <c:pt idx="15362" formatCode="m/d/yyyy\ h:mm">
                  <c:v>40212.458333320341</c:v>
                </c:pt>
                <c:pt idx="15363" formatCode="m/d/yyyy\ h:mm">
                  <c:v>40212.499999986983</c:v>
                </c:pt>
                <c:pt idx="15364" formatCode="m/d/yyyy\ h:mm">
                  <c:v>40212.541666653618</c:v>
                </c:pt>
                <c:pt idx="15365" formatCode="m/d/yyyy\ h:mm">
                  <c:v>40212.583333320312</c:v>
                </c:pt>
                <c:pt idx="15366" formatCode="m/d/yyyy\ h:mm">
                  <c:v>40212.624999986983</c:v>
                </c:pt>
                <c:pt idx="15367" formatCode="m/d/yyyy\ h:mm">
                  <c:v>40212.666666653618</c:v>
                </c:pt>
                <c:pt idx="15368" formatCode="m/d/yyyy\ h:mm">
                  <c:v>40212.708333320312</c:v>
                </c:pt>
                <c:pt idx="15369" formatCode="m/d/yyyy\ h:mm">
                  <c:v>40212.749999986969</c:v>
                </c:pt>
                <c:pt idx="15370" formatCode="m/d/yyyy\ h:mm">
                  <c:v>40212.791666653589</c:v>
                </c:pt>
                <c:pt idx="15371" formatCode="m/d/yyyy\ h:mm">
                  <c:v>40212.833333320297</c:v>
                </c:pt>
                <c:pt idx="15372" formatCode="m/d/yyyy\ h:mm">
                  <c:v>40212.874999986976</c:v>
                </c:pt>
                <c:pt idx="15373" formatCode="m/d/yyyy\ h:mm">
                  <c:v>40212.916666653626</c:v>
                </c:pt>
                <c:pt idx="15374" formatCode="m/d/yyyy\ h:mm">
                  <c:v>40212.958333320305</c:v>
                </c:pt>
                <c:pt idx="15375" formatCode="m/d/yyyy\ h:mm">
                  <c:v>40212.999999986961</c:v>
                </c:pt>
                <c:pt idx="15376" formatCode="m/d/yyyy\ h:mm">
                  <c:v>40213.041666653597</c:v>
                </c:pt>
                <c:pt idx="15377" formatCode="m/d/yyyy\ h:mm">
                  <c:v>40213.083333320283</c:v>
                </c:pt>
                <c:pt idx="15378" formatCode="m/d/yyyy\ h:mm">
                  <c:v>40213.124999986947</c:v>
                </c:pt>
                <c:pt idx="15379" formatCode="m/d/yyyy\ h:mm">
                  <c:v>40213.166666653589</c:v>
                </c:pt>
                <c:pt idx="15380" formatCode="m/d/yyyy\ h:mm">
                  <c:v>40213.208333320283</c:v>
                </c:pt>
                <c:pt idx="15381" formatCode="m/d/yyyy\ h:mm">
                  <c:v>40213.24999998694</c:v>
                </c:pt>
                <c:pt idx="15382" formatCode="m/d/yyyy\ h:mm">
                  <c:v>40213.291666653575</c:v>
                </c:pt>
                <c:pt idx="15383" formatCode="m/d/yyyy\ h:mm">
                  <c:v>40213.333333320268</c:v>
                </c:pt>
                <c:pt idx="15384" formatCode="m/d/yyyy\ h:mm">
                  <c:v>40213.374999986947</c:v>
                </c:pt>
                <c:pt idx="15385" formatCode="m/d/yyyy\ h:mm">
                  <c:v>40213.416666653597</c:v>
                </c:pt>
                <c:pt idx="15386" formatCode="m/d/yyyy\ h:mm">
                  <c:v>40213.458333320275</c:v>
                </c:pt>
                <c:pt idx="15387" formatCode="m/d/yyyy\ h:mm">
                  <c:v>40213.499999986932</c:v>
                </c:pt>
                <c:pt idx="15388" formatCode="m/d/yyyy\ h:mm">
                  <c:v>40213.541666653575</c:v>
                </c:pt>
                <c:pt idx="15389" formatCode="m/d/yyyy\ h:mm">
                  <c:v>40213.583333320261</c:v>
                </c:pt>
                <c:pt idx="15390" formatCode="m/d/yyyy\ h:mm">
                  <c:v>40213.624999986918</c:v>
                </c:pt>
                <c:pt idx="15391" formatCode="m/d/yyyy\ h:mm">
                  <c:v>40213.666666653575</c:v>
                </c:pt>
                <c:pt idx="15392" formatCode="m/d/yyyy\ h:mm">
                  <c:v>40213.708333320246</c:v>
                </c:pt>
                <c:pt idx="15393" formatCode="m/d/yyyy\ h:mm">
                  <c:v>40213.749999986911</c:v>
                </c:pt>
                <c:pt idx="15394" formatCode="m/d/yyyy\ h:mm">
                  <c:v>40213.791666653553</c:v>
                </c:pt>
                <c:pt idx="15395" formatCode="m/d/yyyy\ h:mm">
                  <c:v>40213.833333320239</c:v>
                </c:pt>
                <c:pt idx="15396" formatCode="m/d/yyyy\ h:mm">
                  <c:v>40213.874999986918</c:v>
                </c:pt>
                <c:pt idx="15397" formatCode="m/d/yyyy\ h:mm">
                  <c:v>40213.916666653568</c:v>
                </c:pt>
                <c:pt idx="15398" formatCode="m/d/yyyy\ h:mm">
                  <c:v>40213.958333320246</c:v>
                </c:pt>
                <c:pt idx="15399" formatCode="m/d/yyyy\ h:mm">
                  <c:v>40213.999999986896</c:v>
                </c:pt>
                <c:pt idx="15400" formatCode="m/d/yyyy\ h:mm">
                  <c:v>40214.041666653546</c:v>
                </c:pt>
                <c:pt idx="15401" formatCode="m/d/yyyy\ h:mm">
                  <c:v>40214.083333320232</c:v>
                </c:pt>
                <c:pt idx="15402" formatCode="m/d/yyyy\ h:mm">
                  <c:v>40214.124999986889</c:v>
                </c:pt>
                <c:pt idx="15403" formatCode="m/d/yyyy\ h:mm">
                  <c:v>40214.166666653538</c:v>
                </c:pt>
                <c:pt idx="15404" formatCode="m/d/yyyy\ h:mm">
                  <c:v>40214.208333320217</c:v>
                </c:pt>
                <c:pt idx="15405" formatCode="m/d/yyyy\ h:mm">
                  <c:v>40214.249999986881</c:v>
                </c:pt>
                <c:pt idx="15406" formatCode="m/d/yyyy\ h:mm">
                  <c:v>40214.291666653517</c:v>
                </c:pt>
                <c:pt idx="15407" formatCode="m/d/yyyy\ h:mm">
                  <c:v>40214.33333332021</c:v>
                </c:pt>
                <c:pt idx="15408" formatCode="m/d/yyyy\ h:mm">
                  <c:v>40214.374999986896</c:v>
                </c:pt>
                <c:pt idx="15409" formatCode="m/d/yyyy\ h:mm">
                  <c:v>40214.416666653538</c:v>
                </c:pt>
                <c:pt idx="15410" formatCode="m/d/yyyy\ h:mm">
                  <c:v>40214.458333320217</c:v>
                </c:pt>
                <c:pt idx="15411" formatCode="m/d/yyyy\ h:mm">
                  <c:v>40214.499999986867</c:v>
                </c:pt>
                <c:pt idx="15412" formatCode="m/d/yyyy\ h:mm">
                  <c:v>40214.541666653524</c:v>
                </c:pt>
                <c:pt idx="15413" formatCode="m/d/yyyy\ h:mm">
                  <c:v>40214.583333320203</c:v>
                </c:pt>
                <c:pt idx="15414" formatCode="m/d/yyyy\ h:mm">
                  <c:v>40214.62499998686</c:v>
                </c:pt>
                <c:pt idx="15415" formatCode="m/d/yyyy\ h:mm">
                  <c:v>40214.666666653524</c:v>
                </c:pt>
                <c:pt idx="15416" formatCode="m/d/yyyy\ h:mm">
                  <c:v>40214.708333320203</c:v>
                </c:pt>
                <c:pt idx="15417" formatCode="m/d/yyyy\ h:mm">
                  <c:v>40214.749999986852</c:v>
                </c:pt>
                <c:pt idx="15418" formatCode="m/d/yyyy\ h:mm">
                  <c:v>40214.791666653487</c:v>
                </c:pt>
                <c:pt idx="15419" formatCode="m/d/yyyy\ h:mm">
                  <c:v>40214.833333320195</c:v>
                </c:pt>
                <c:pt idx="15420" formatCode="m/d/yyyy\ h:mm">
                  <c:v>40214.87499998686</c:v>
                </c:pt>
                <c:pt idx="15421" formatCode="m/d/yyyy\ h:mm">
                  <c:v>40214.916666653509</c:v>
                </c:pt>
                <c:pt idx="15422" formatCode="m/d/yyyy\ h:mm">
                  <c:v>40214.95833332021</c:v>
                </c:pt>
                <c:pt idx="15423" formatCode="m/d/yyyy\ h:mm">
                  <c:v>40214.999999986838</c:v>
                </c:pt>
                <c:pt idx="15424" formatCode="m/d/yyyy\ h:mm">
                  <c:v>40215.041666653487</c:v>
                </c:pt>
                <c:pt idx="15425" formatCode="m/d/yyyy\ h:mm">
                  <c:v>40215.083333320188</c:v>
                </c:pt>
                <c:pt idx="15426" formatCode="m/d/yyyy\ h:mm">
                  <c:v>40215.124999986831</c:v>
                </c:pt>
                <c:pt idx="15427" formatCode="m/d/yyyy\ h:mm">
                  <c:v>40215.16666665348</c:v>
                </c:pt>
                <c:pt idx="15428" formatCode="m/d/yyyy\ h:mm">
                  <c:v>40215.208333320174</c:v>
                </c:pt>
                <c:pt idx="15429" formatCode="m/d/yyyy\ h:mm">
                  <c:v>40215.249999986823</c:v>
                </c:pt>
                <c:pt idx="15430" formatCode="m/d/yyyy\ h:mm">
                  <c:v>40215.291666653458</c:v>
                </c:pt>
                <c:pt idx="15431" formatCode="m/d/yyyy\ h:mm">
                  <c:v>40215.333333320166</c:v>
                </c:pt>
                <c:pt idx="15432" formatCode="m/d/yyyy\ h:mm">
                  <c:v>40215.374999986831</c:v>
                </c:pt>
                <c:pt idx="15433" formatCode="m/d/yyyy\ h:mm">
                  <c:v>40215.41666665348</c:v>
                </c:pt>
                <c:pt idx="15434" formatCode="m/d/yyyy\ h:mm">
                  <c:v>40215.458333320174</c:v>
                </c:pt>
                <c:pt idx="15435" formatCode="m/d/yyyy\ h:mm">
                  <c:v>40215.499999986809</c:v>
                </c:pt>
                <c:pt idx="15436" formatCode="m/d/yyyy\ h:mm">
                  <c:v>40215.541666653458</c:v>
                </c:pt>
                <c:pt idx="15437" formatCode="m/d/yyyy\ h:mm">
                  <c:v>40215.583333320152</c:v>
                </c:pt>
                <c:pt idx="15438" formatCode="m/d/yyyy\ h:mm">
                  <c:v>40215.624999986801</c:v>
                </c:pt>
                <c:pt idx="15439" formatCode="m/d/yyyy\ h:mm">
                  <c:v>40215.666666653451</c:v>
                </c:pt>
                <c:pt idx="15440" formatCode="m/d/yyyy\ h:mm">
                  <c:v>40215.708333320144</c:v>
                </c:pt>
                <c:pt idx="15441" formatCode="m/d/yyyy\ h:mm">
                  <c:v>40215.749999986794</c:v>
                </c:pt>
                <c:pt idx="15442" formatCode="m/d/yyyy\ h:mm">
                  <c:v>40215.791666653429</c:v>
                </c:pt>
                <c:pt idx="15443" formatCode="m/d/yyyy\ h:mm">
                  <c:v>40215.833333320137</c:v>
                </c:pt>
                <c:pt idx="15444" formatCode="m/d/yyyy\ h:mm">
                  <c:v>40215.874999986801</c:v>
                </c:pt>
                <c:pt idx="15445" formatCode="m/d/yyyy\ h:mm">
                  <c:v>40215.916666653451</c:v>
                </c:pt>
                <c:pt idx="15446" formatCode="m/d/yyyy\ h:mm">
                  <c:v>40215.958333320144</c:v>
                </c:pt>
                <c:pt idx="15447" formatCode="m/d/yyyy\ h:mm">
                  <c:v>40215.99999998678</c:v>
                </c:pt>
                <c:pt idx="15448" formatCode="m/d/yyyy\ h:mm">
                  <c:v>40216.041666653429</c:v>
                </c:pt>
                <c:pt idx="15449" formatCode="m/d/yyyy\ h:mm">
                  <c:v>40216.083333320123</c:v>
                </c:pt>
                <c:pt idx="15450" formatCode="m/d/yyyy\ h:mm">
                  <c:v>40216.124999986772</c:v>
                </c:pt>
                <c:pt idx="15451" formatCode="m/d/yyyy\ h:mm">
                  <c:v>40216.166666653422</c:v>
                </c:pt>
                <c:pt idx="15452" formatCode="m/d/yyyy\ h:mm">
                  <c:v>40216.208333320115</c:v>
                </c:pt>
                <c:pt idx="15453" formatCode="m/d/yyyy\ h:mm">
                  <c:v>40216.249999986765</c:v>
                </c:pt>
                <c:pt idx="15454" formatCode="m/d/yyyy\ h:mm">
                  <c:v>40216.2916666534</c:v>
                </c:pt>
                <c:pt idx="15455" formatCode="m/d/yyyy\ h:mm">
                  <c:v>40216.333333320108</c:v>
                </c:pt>
                <c:pt idx="15456" formatCode="m/d/yyyy\ h:mm">
                  <c:v>40216.374999986772</c:v>
                </c:pt>
                <c:pt idx="15457" formatCode="m/d/yyyy\ h:mm">
                  <c:v>40216.416666653422</c:v>
                </c:pt>
                <c:pt idx="15458" formatCode="m/d/yyyy\ h:mm">
                  <c:v>40216.458333320115</c:v>
                </c:pt>
                <c:pt idx="15459" formatCode="m/d/yyyy\ h:mm">
                  <c:v>40216.49999998675</c:v>
                </c:pt>
                <c:pt idx="15460" formatCode="m/d/yyyy\ h:mm">
                  <c:v>40216.5416666534</c:v>
                </c:pt>
                <c:pt idx="15461" formatCode="m/d/yyyy\ h:mm">
                  <c:v>40216.583333320094</c:v>
                </c:pt>
                <c:pt idx="15462" formatCode="m/d/yyyy\ h:mm">
                  <c:v>40216.624999986736</c:v>
                </c:pt>
                <c:pt idx="15463" formatCode="m/d/yyyy\ h:mm">
                  <c:v>40216.666666653393</c:v>
                </c:pt>
                <c:pt idx="15464" formatCode="m/d/yyyy\ h:mm">
                  <c:v>40216.708333320086</c:v>
                </c:pt>
                <c:pt idx="15465" formatCode="m/d/yyyy\ h:mm">
                  <c:v>40216.749999986736</c:v>
                </c:pt>
                <c:pt idx="15466" formatCode="m/d/yyyy\ h:mm">
                  <c:v>40216.791666653371</c:v>
                </c:pt>
                <c:pt idx="15467" formatCode="m/d/yyyy\ h:mm">
                  <c:v>40216.833333320079</c:v>
                </c:pt>
                <c:pt idx="15468" formatCode="m/d/yyyy\ h:mm">
                  <c:v>40216.874999986743</c:v>
                </c:pt>
                <c:pt idx="15469" formatCode="m/d/yyyy\ h:mm">
                  <c:v>40216.916666653386</c:v>
                </c:pt>
                <c:pt idx="15470" formatCode="m/d/yyyy\ h:mm">
                  <c:v>40216.958333320086</c:v>
                </c:pt>
                <c:pt idx="15471" formatCode="m/d/yyyy\ h:mm">
                  <c:v>40216.999999986721</c:v>
                </c:pt>
                <c:pt idx="15472" formatCode="m/d/yyyy\ h:mm">
                  <c:v>40217.041666653371</c:v>
                </c:pt>
                <c:pt idx="15473" formatCode="m/d/yyyy\ h:mm">
                  <c:v>40217.083333320064</c:v>
                </c:pt>
                <c:pt idx="15474" formatCode="m/d/yyyy\ h:mm">
                  <c:v>40217.124999986714</c:v>
                </c:pt>
                <c:pt idx="15475" formatCode="m/d/yyyy\ h:mm">
                  <c:v>40217.166666653364</c:v>
                </c:pt>
                <c:pt idx="15476" formatCode="m/d/yyyy\ h:mm">
                  <c:v>40217.208333320043</c:v>
                </c:pt>
                <c:pt idx="15477" formatCode="m/d/yyyy\ h:mm">
                  <c:v>40217.249999986707</c:v>
                </c:pt>
                <c:pt idx="15478" formatCode="m/d/yyyy\ h:mm">
                  <c:v>40217.291666653342</c:v>
                </c:pt>
                <c:pt idx="15479" formatCode="m/d/yyyy\ h:mm">
                  <c:v>40217.333333320043</c:v>
                </c:pt>
                <c:pt idx="15480" formatCode="m/d/yyyy\ h:mm">
                  <c:v>40217.374999986714</c:v>
                </c:pt>
                <c:pt idx="15481" formatCode="m/d/yyyy\ h:mm">
                  <c:v>40217.416666653364</c:v>
                </c:pt>
                <c:pt idx="15482" formatCode="m/d/yyyy\ h:mm">
                  <c:v>40217.45833332005</c:v>
                </c:pt>
                <c:pt idx="15483" formatCode="m/d/yyyy\ h:mm">
                  <c:v>40217.499999986685</c:v>
                </c:pt>
                <c:pt idx="15484" formatCode="m/d/yyyy\ h:mm">
                  <c:v>40217.541666653335</c:v>
                </c:pt>
                <c:pt idx="15485" formatCode="m/d/yyyy\ h:mm">
                  <c:v>40217.583333320035</c:v>
                </c:pt>
                <c:pt idx="15486" formatCode="m/d/yyyy\ h:mm">
                  <c:v>40217.624999986685</c:v>
                </c:pt>
                <c:pt idx="15487" formatCode="m/d/yyyy\ h:mm">
                  <c:v>40217.666666653327</c:v>
                </c:pt>
                <c:pt idx="15488" formatCode="m/d/yyyy\ h:mm">
                  <c:v>40217.708333320013</c:v>
                </c:pt>
                <c:pt idx="15489" formatCode="m/d/yyyy\ h:mm">
                  <c:v>40217.749999986678</c:v>
                </c:pt>
                <c:pt idx="15490" formatCode="m/d/yyyy\ h:mm">
                  <c:v>40217.791666653306</c:v>
                </c:pt>
                <c:pt idx="15491" formatCode="m/d/yyyy\ h:mm">
                  <c:v>40217.833333320013</c:v>
                </c:pt>
                <c:pt idx="15492" formatCode="m/d/yyyy\ h:mm">
                  <c:v>40217.874999986685</c:v>
                </c:pt>
                <c:pt idx="15493" formatCode="m/d/yyyy\ h:mm">
                  <c:v>40217.916666653335</c:v>
                </c:pt>
                <c:pt idx="15494" formatCode="m/d/yyyy\ h:mm">
                  <c:v>40217.958333320021</c:v>
                </c:pt>
                <c:pt idx="15495" formatCode="m/d/yyyy\ h:mm">
                  <c:v>40217.999999986656</c:v>
                </c:pt>
                <c:pt idx="15496" formatCode="m/d/yyyy\ h:mm">
                  <c:v>40218.041666653313</c:v>
                </c:pt>
                <c:pt idx="15497" formatCode="m/d/yyyy\ h:mm">
                  <c:v>40218.083333319992</c:v>
                </c:pt>
                <c:pt idx="15498" formatCode="m/d/yyyy\ h:mm">
                  <c:v>40218.124999986656</c:v>
                </c:pt>
                <c:pt idx="15499" formatCode="m/d/yyyy\ h:mm">
                  <c:v>40218.166666653298</c:v>
                </c:pt>
                <c:pt idx="15500" formatCode="m/d/yyyy\ h:mm">
                  <c:v>40218.208333319992</c:v>
                </c:pt>
                <c:pt idx="15501" formatCode="m/d/yyyy\ h:mm">
                  <c:v>40218.249999986634</c:v>
                </c:pt>
                <c:pt idx="15502" formatCode="m/d/yyyy\ h:mm">
                  <c:v>40218.291666653269</c:v>
                </c:pt>
                <c:pt idx="15503" formatCode="m/d/yyyy\ h:mm">
                  <c:v>40218.333333319992</c:v>
                </c:pt>
                <c:pt idx="15504" formatCode="m/d/yyyy\ h:mm">
                  <c:v>40218.374999986641</c:v>
                </c:pt>
                <c:pt idx="15505" formatCode="m/d/yyyy\ h:mm">
                  <c:v>40218.416666653306</c:v>
                </c:pt>
                <c:pt idx="15506" formatCode="m/d/yyyy\ h:mm">
                  <c:v>40218.458333319999</c:v>
                </c:pt>
                <c:pt idx="15507" formatCode="m/d/yyyy\ h:mm">
                  <c:v>40218.499999986634</c:v>
                </c:pt>
                <c:pt idx="15508" formatCode="m/d/yyyy\ h:mm">
                  <c:v>40218.541666653276</c:v>
                </c:pt>
                <c:pt idx="15509" formatCode="m/d/yyyy\ h:mm">
                  <c:v>40218.583333319963</c:v>
                </c:pt>
                <c:pt idx="15510" formatCode="m/d/yyyy\ h:mm">
                  <c:v>40218.624999986627</c:v>
                </c:pt>
                <c:pt idx="15511" formatCode="m/d/yyyy\ h:mm">
                  <c:v>40218.666666653269</c:v>
                </c:pt>
                <c:pt idx="15512" formatCode="m/d/yyyy\ h:mm">
                  <c:v>40218.708333319963</c:v>
                </c:pt>
                <c:pt idx="15513" formatCode="m/d/yyyy\ h:mm">
                  <c:v>40218.74999998662</c:v>
                </c:pt>
                <c:pt idx="15514" formatCode="m/d/yyyy\ h:mm">
                  <c:v>40218.791666653247</c:v>
                </c:pt>
                <c:pt idx="15515" formatCode="m/d/yyyy\ h:mm">
                  <c:v>40218.833333319948</c:v>
                </c:pt>
                <c:pt idx="15516" formatCode="m/d/yyyy\ h:mm">
                  <c:v>40218.874999986612</c:v>
                </c:pt>
                <c:pt idx="15517" formatCode="m/d/yyyy\ h:mm">
                  <c:v>40218.916666653276</c:v>
                </c:pt>
                <c:pt idx="15518" formatCode="m/d/yyyy\ h:mm">
                  <c:v>40218.958333319955</c:v>
                </c:pt>
                <c:pt idx="15519" formatCode="m/d/yyyy\ h:mm">
                  <c:v>40218.999999986605</c:v>
                </c:pt>
                <c:pt idx="15520" formatCode="m/d/yyyy\ h:mm">
                  <c:v>40219.041666653247</c:v>
                </c:pt>
                <c:pt idx="15521" formatCode="m/d/yyyy\ h:mm">
                  <c:v>40219.083333319933</c:v>
                </c:pt>
                <c:pt idx="15522" formatCode="m/d/yyyy\ h:mm">
                  <c:v>40219.124999986598</c:v>
                </c:pt>
                <c:pt idx="15523" formatCode="m/d/yyyy\ h:mm">
                  <c:v>40219.166666653233</c:v>
                </c:pt>
                <c:pt idx="15524" formatCode="m/d/yyyy\ h:mm">
                  <c:v>40219.208333319933</c:v>
                </c:pt>
                <c:pt idx="15525" formatCode="m/d/yyyy\ h:mm">
                  <c:v>40219.24999998659</c:v>
                </c:pt>
                <c:pt idx="15526" formatCode="m/d/yyyy\ h:mm">
                  <c:v>40219.291666653218</c:v>
                </c:pt>
                <c:pt idx="15527" formatCode="m/d/yyyy\ h:mm">
                  <c:v>40219.333333319919</c:v>
                </c:pt>
                <c:pt idx="15528" formatCode="m/d/yyyy\ h:mm">
                  <c:v>40219.374999986598</c:v>
                </c:pt>
                <c:pt idx="15529" formatCode="m/d/yyyy\ h:mm">
                  <c:v>40219.416666653233</c:v>
                </c:pt>
                <c:pt idx="15530" formatCode="m/d/yyyy\ h:mm">
                  <c:v>40219.458333319926</c:v>
                </c:pt>
                <c:pt idx="15531" formatCode="m/d/yyyy\ h:mm">
                  <c:v>40219.499999986583</c:v>
                </c:pt>
                <c:pt idx="15532" formatCode="m/d/yyyy\ h:mm">
                  <c:v>40219.541666653218</c:v>
                </c:pt>
                <c:pt idx="15533" formatCode="m/d/yyyy\ h:mm">
                  <c:v>40219.583333319912</c:v>
                </c:pt>
                <c:pt idx="15534" formatCode="m/d/yyyy\ h:mm">
                  <c:v>40219.624999986569</c:v>
                </c:pt>
                <c:pt idx="15535" formatCode="m/d/yyyy\ h:mm">
                  <c:v>40219.666666653204</c:v>
                </c:pt>
                <c:pt idx="15536" formatCode="m/d/yyyy\ h:mm">
                  <c:v>40219.708333319897</c:v>
                </c:pt>
                <c:pt idx="15537" formatCode="m/d/yyyy\ h:mm">
                  <c:v>40219.749999986561</c:v>
                </c:pt>
                <c:pt idx="15538" formatCode="m/d/yyyy\ h:mm">
                  <c:v>40219.791666653189</c:v>
                </c:pt>
                <c:pt idx="15539" formatCode="m/d/yyyy\ h:mm">
                  <c:v>40219.83333331989</c:v>
                </c:pt>
                <c:pt idx="15540" formatCode="m/d/yyyy\ h:mm">
                  <c:v>40219.874999986576</c:v>
                </c:pt>
                <c:pt idx="15541" formatCode="m/d/yyyy\ h:mm">
                  <c:v>40219.916666653204</c:v>
                </c:pt>
                <c:pt idx="15542" formatCode="m/d/yyyy\ h:mm">
                  <c:v>40219.958333319897</c:v>
                </c:pt>
                <c:pt idx="15543" formatCode="m/d/yyyy\ h:mm">
                  <c:v>40219.999999986547</c:v>
                </c:pt>
                <c:pt idx="15544" formatCode="m/d/yyyy\ h:mm">
                  <c:v>40220.041666653189</c:v>
                </c:pt>
                <c:pt idx="15545" formatCode="m/d/yyyy\ h:mm">
                  <c:v>40220.083333319883</c:v>
                </c:pt>
                <c:pt idx="15546" formatCode="m/d/yyyy\ h:mm">
                  <c:v>40220.124999986539</c:v>
                </c:pt>
                <c:pt idx="15547" formatCode="m/d/yyyy\ h:mm">
                  <c:v>40220.166666653189</c:v>
                </c:pt>
                <c:pt idx="15548" formatCode="m/d/yyyy\ h:mm">
                  <c:v>40220.208333319868</c:v>
                </c:pt>
                <c:pt idx="15549" formatCode="m/d/yyyy\ h:mm">
                  <c:v>40220.249999986532</c:v>
                </c:pt>
                <c:pt idx="15550" formatCode="m/d/yyyy\ h:mm">
                  <c:v>40220.291666653167</c:v>
                </c:pt>
                <c:pt idx="15551" formatCode="m/d/yyyy\ h:mm">
                  <c:v>40220.333333319861</c:v>
                </c:pt>
                <c:pt idx="15552" formatCode="m/d/yyyy\ h:mm">
                  <c:v>40220.374999986547</c:v>
                </c:pt>
                <c:pt idx="15553" formatCode="m/d/yyyy\ h:mm">
                  <c:v>40220.416666653189</c:v>
                </c:pt>
                <c:pt idx="15554" formatCode="m/d/yyyy\ h:mm">
                  <c:v>40220.458333319868</c:v>
                </c:pt>
                <c:pt idx="15555" formatCode="m/d/yyyy\ h:mm">
                  <c:v>40220.499999986518</c:v>
                </c:pt>
                <c:pt idx="15556" formatCode="m/d/yyyy\ h:mm">
                  <c:v>40220.541666653175</c:v>
                </c:pt>
                <c:pt idx="15557" formatCode="m/d/yyyy\ h:mm">
                  <c:v>40220.583333319846</c:v>
                </c:pt>
                <c:pt idx="15558" formatCode="m/d/yyyy\ h:mm">
                  <c:v>40220.62499998651</c:v>
                </c:pt>
                <c:pt idx="15559" formatCode="m/d/yyyy\ h:mm">
                  <c:v>40220.666666653175</c:v>
                </c:pt>
                <c:pt idx="15560" formatCode="m/d/yyyy\ h:mm">
                  <c:v>40220.708333319839</c:v>
                </c:pt>
                <c:pt idx="15561" formatCode="m/d/yyyy\ h:mm">
                  <c:v>40220.749999986503</c:v>
                </c:pt>
                <c:pt idx="15562" formatCode="m/d/yyyy\ h:mm">
                  <c:v>40220.791666653138</c:v>
                </c:pt>
                <c:pt idx="15563" formatCode="m/d/yyyy\ h:mm">
                  <c:v>40220.833333319832</c:v>
                </c:pt>
                <c:pt idx="15564" formatCode="m/d/yyyy\ h:mm">
                  <c:v>40220.87499998651</c:v>
                </c:pt>
                <c:pt idx="15565" formatCode="m/d/yyyy\ h:mm">
                  <c:v>40220.91666665316</c:v>
                </c:pt>
                <c:pt idx="15566" formatCode="m/d/yyyy\ h:mm">
                  <c:v>40220.958333319846</c:v>
                </c:pt>
                <c:pt idx="15567" formatCode="m/d/yyyy\ h:mm">
                  <c:v>40220.999999986489</c:v>
                </c:pt>
                <c:pt idx="15568" formatCode="m/d/yyyy\ h:mm">
                  <c:v>40221.041666653138</c:v>
                </c:pt>
                <c:pt idx="15569" formatCode="m/d/yyyy\ h:mm">
                  <c:v>40221.083333319817</c:v>
                </c:pt>
                <c:pt idx="15570" formatCode="m/d/yyyy\ h:mm">
                  <c:v>40221.124999986481</c:v>
                </c:pt>
                <c:pt idx="15571" formatCode="m/d/yyyy\ h:mm">
                  <c:v>40221.166666653131</c:v>
                </c:pt>
                <c:pt idx="15572" formatCode="m/d/yyyy\ h:mm">
                  <c:v>40221.20833331981</c:v>
                </c:pt>
                <c:pt idx="15573" formatCode="m/d/yyyy\ h:mm">
                  <c:v>40221.249999986481</c:v>
                </c:pt>
                <c:pt idx="15574" formatCode="m/d/yyyy\ h:mm">
                  <c:v>40221.291666653116</c:v>
                </c:pt>
                <c:pt idx="15575" formatCode="m/d/yyyy\ h:mm">
                  <c:v>40221.333333319802</c:v>
                </c:pt>
                <c:pt idx="15576" formatCode="m/d/yyyy\ h:mm">
                  <c:v>40221.374999986489</c:v>
                </c:pt>
                <c:pt idx="15577" formatCode="m/d/yyyy\ h:mm">
                  <c:v>40221.416666653131</c:v>
                </c:pt>
                <c:pt idx="15578" formatCode="m/d/yyyy\ h:mm">
                  <c:v>40221.45833331981</c:v>
                </c:pt>
                <c:pt idx="15579" formatCode="m/d/yyyy\ h:mm">
                  <c:v>40221.499999986459</c:v>
                </c:pt>
                <c:pt idx="15580" formatCode="m/d/yyyy\ h:mm">
                  <c:v>40221.541666653124</c:v>
                </c:pt>
                <c:pt idx="15581" formatCode="m/d/yyyy\ h:mm">
                  <c:v>40221.583333319788</c:v>
                </c:pt>
                <c:pt idx="15582" formatCode="m/d/yyyy\ h:mm">
                  <c:v>40221.624999986452</c:v>
                </c:pt>
                <c:pt idx="15583" formatCode="m/d/yyyy\ h:mm">
                  <c:v>40221.666666653102</c:v>
                </c:pt>
                <c:pt idx="15584" formatCode="m/d/yyyy\ h:mm">
                  <c:v>40221.708333319781</c:v>
                </c:pt>
                <c:pt idx="15585" formatCode="m/d/yyyy\ h:mm">
                  <c:v>40221.749999986445</c:v>
                </c:pt>
                <c:pt idx="15586" formatCode="m/d/yyyy\ h:mm">
                  <c:v>40221.79166665308</c:v>
                </c:pt>
                <c:pt idx="15587" formatCode="m/d/yyyy\ h:mm">
                  <c:v>40221.833333319773</c:v>
                </c:pt>
                <c:pt idx="15588" formatCode="m/d/yyyy\ h:mm">
                  <c:v>40221.874999986452</c:v>
                </c:pt>
                <c:pt idx="15589" formatCode="m/d/yyyy\ h:mm">
                  <c:v>40221.916666653102</c:v>
                </c:pt>
                <c:pt idx="15590" formatCode="m/d/yyyy\ h:mm">
                  <c:v>40221.958333319781</c:v>
                </c:pt>
                <c:pt idx="15591" formatCode="m/d/yyyy\ h:mm">
                  <c:v>40221.99999998643</c:v>
                </c:pt>
                <c:pt idx="15592" formatCode="m/d/yyyy\ h:mm">
                  <c:v>40222.04166665308</c:v>
                </c:pt>
                <c:pt idx="15593" formatCode="m/d/yyyy\ h:mm">
                  <c:v>40222.083333319759</c:v>
                </c:pt>
                <c:pt idx="15594" formatCode="m/d/yyyy\ h:mm">
                  <c:v>40222.124999986423</c:v>
                </c:pt>
                <c:pt idx="15595" formatCode="m/d/yyyy\ h:mm">
                  <c:v>40222.166666653073</c:v>
                </c:pt>
                <c:pt idx="15596" formatCode="m/d/yyyy\ h:mm">
                  <c:v>40222.208333319752</c:v>
                </c:pt>
                <c:pt idx="15597" formatCode="m/d/yyyy\ h:mm">
                  <c:v>40222.249999986416</c:v>
                </c:pt>
                <c:pt idx="15598" formatCode="m/d/yyyy\ h:mm">
                  <c:v>40222.291666653051</c:v>
                </c:pt>
                <c:pt idx="15599" formatCode="m/d/yyyy\ h:mm">
                  <c:v>40222.333333319744</c:v>
                </c:pt>
                <c:pt idx="15600" formatCode="m/d/yyyy\ h:mm">
                  <c:v>40222.374999986423</c:v>
                </c:pt>
                <c:pt idx="15601" formatCode="m/d/yyyy\ h:mm">
                  <c:v>40222.416666653073</c:v>
                </c:pt>
                <c:pt idx="15602" formatCode="m/d/yyyy\ h:mm">
                  <c:v>40222.458333319752</c:v>
                </c:pt>
                <c:pt idx="15603" formatCode="m/d/yyyy\ h:mm">
                  <c:v>40222.499999986401</c:v>
                </c:pt>
                <c:pt idx="15604" formatCode="m/d/yyyy\ h:mm">
                  <c:v>40222.541666653051</c:v>
                </c:pt>
                <c:pt idx="15605" formatCode="m/d/yyyy\ h:mm">
                  <c:v>40222.58333331973</c:v>
                </c:pt>
                <c:pt idx="15606" formatCode="m/d/yyyy\ h:mm">
                  <c:v>40222.624999986394</c:v>
                </c:pt>
                <c:pt idx="15607" formatCode="m/d/yyyy\ h:mm">
                  <c:v>40222.666666653044</c:v>
                </c:pt>
                <c:pt idx="15608" formatCode="m/d/yyyy\ h:mm">
                  <c:v>40222.708333319722</c:v>
                </c:pt>
                <c:pt idx="15609" formatCode="m/d/yyyy\ h:mm">
                  <c:v>40222.749999986387</c:v>
                </c:pt>
                <c:pt idx="15610" formatCode="m/d/yyyy\ h:mm">
                  <c:v>40222.791666653022</c:v>
                </c:pt>
                <c:pt idx="15611" formatCode="m/d/yyyy\ h:mm">
                  <c:v>40222.833333319715</c:v>
                </c:pt>
                <c:pt idx="15612" formatCode="m/d/yyyy\ h:mm">
                  <c:v>40222.874999986394</c:v>
                </c:pt>
                <c:pt idx="15613" formatCode="m/d/yyyy\ h:mm">
                  <c:v>40222.916666653044</c:v>
                </c:pt>
                <c:pt idx="15614" formatCode="m/d/yyyy\ h:mm">
                  <c:v>40222.958333319722</c:v>
                </c:pt>
                <c:pt idx="15615" formatCode="m/d/yyyy\ h:mm">
                  <c:v>40222.999999986372</c:v>
                </c:pt>
                <c:pt idx="15616" formatCode="m/d/yyyy\ h:mm">
                  <c:v>40223.041666653022</c:v>
                </c:pt>
                <c:pt idx="15617" formatCode="m/d/yyyy\ h:mm">
                  <c:v>40223.083333319701</c:v>
                </c:pt>
                <c:pt idx="15618" formatCode="m/d/yyyy\ h:mm">
                  <c:v>40223.124999986365</c:v>
                </c:pt>
                <c:pt idx="15619" formatCode="m/d/yyyy\ h:mm">
                  <c:v>40223.166666653015</c:v>
                </c:pt>
                <c:pt idx="15620" formatCode="m/d/yyyy\ h:mm">
                  <c:v>40223.208333319686</c:v>
                </c:pt>
                <c:pt idx="15621" formatCode="m/d/yyyy\ h:mm">
                  <c:v>40223.249999986358</c:v>
                </c:pt>
                <c:pt idx="15622" formatCode="m/d/yyyy\ h:mm">
                  <c:v>40223.291666652993</c:v>
                </c:pt>
                <c:pt idx="15623" formatCode="m/d/yyyy\ h:mm">
                  <c:v>40223.333333319686</c:v>
                </c:pt>
                <c:pt idx="15624" formatCode="m/d/yyyy\ h:mm">
                  <c:v>40223.374999986365</c:v>
                </c:pt>
                <c:pt idx="15625" formatCode="m/d/yyyy\ h:mm">
                  <c:v>40223.416666653015</c:v>
                </c:pt>
                <c:pt idx="15626" formatCode="m/d/yyyy\ h:mm">
                  <c:v>40223.458333319693</c:v>
                </c:pt>
                <c:pt idx="15627" formatCode="m/d/yyyy\ h:mm">
                  <c:v>40223.499999986336</c:v>
                </c:pt>
                <c:pt idx="15628" formatCode="m/d/yyyy\ h:mm">
                  <c:v>40223.541666652993</c:v>
                </c:pt>
                <c:pt idx="15629" formatCode="m/d/yyyy\ h:mm">
                  <c:v>40223.583333319672</c:v>
                </c:pt>
                <c:pt idx="15630" formatCode="m/d/yyyy\ h:mm">
                  <c:v>40223.624999986336</c:v>
                </c:pt>
                <c:pt idx="15631" formatCode="m/d/yyyy\ h:mm">
                  <c:v>40223.666666652985</c:v>
                </c:pt>
                <c:pt idx="15632" formatCode="m/d/yyyy\ h:mm">
                  <c:v>40223.708333319664</c:v>
                </c:pt>
                <c:pt idx="15633" formatCode="m/d/yyyy\ h:mm">
                  <c:v>40223.749999986328</c:v>
                </c:pt>
                <c:pt idx="15634" formatCode="m/d/yyyy\ h:mm">
                  <c:v>40223.791666652971</c:v>
                </c:pt>
                <c:pt idx="15635" formatCode="m/d/yyyy\ h:mm">
                  <c:v>40223.833333319657</c:v>
                </c:pt>
                <c:pt idx="15636" formatCode="m/d/yyyy\ h:mm">
                  <c:v>40223.874999986336</c:v>
                </c:pt>
                <c:pt idx="15637" formatCode="m/d/yyyy\ h:mm">
                  <c:v>40223.916666652993</c:v>
                </c:pt>
                <c:pt idx="15638" formatCode="m/d/yyyy\ h:mm">
                  <c:v>40223.958333319664</c:v>
                </c:pt>
                <c:pt idx="15639" formatCode="m/d/yyyy\ h:mm">
                  <c:v>40223.999999986314</c:v>
                </c:pt>
                <c:pt idx="15640" formatCode="m/d/yyyy\ h:mm">
                  <c:v>40224.041666652978</c:v>
                </c:pt>
                <c:pt idx="15641" formatCode="m/d/yyyy\ h:mm">
                  <c:v>40224.083333319635</c:v>
                </c:pt>
                <c:pt idx="15642" formatCode="m/d/yyyy\ h:mm">
                  <c:v>40224.124999986307</c:v>
                </c:pt>
                <c:pt idx="15643" formatCode="m/d/yyyy\ h:mm">
                  <c:v>40224.166666652971</c:v>
                </c:pt>
                <c:pt idx="15644" formatCode="m/d/yyyy\ h:mm">
                  <c:v>40224.208333319635</c:v>
                </c:pt>
                <c:pt idx="15645" formatCode="m/d/yyyy\ h:mm">
                  <c:v>40224.249999986285</c:v>
                </c:pt>
                <c:pt idx="15646" formatCode="m/d/yyyy\ h:mm">
                  <c:v>40224.291666652949</c:v>
                </c:pt>
                <c:pt idx="15647" formatCode="m/d/yyyy\ h:mm">
                  <c:v>40224.333333319628</c:v>
                </c:pt>
                <c:pt idx="15648" formatCode="m/d/yyyy\ h:mm">
                  <c:v>40224.374999986292</c:v>
                </c:pt>
                <c:pt idx="15649" formatCode="m/d/yyyy\ h:mm">
                  <c:v>40224.416666652971</c:v>
                </c:pt>
                <c:pt idx="15650" formatCode="m/d/yyyy\ h:mm">
                  <c:v>40224.458333319635</c:v>
                </c:pt>
                <c:pt idx="15651" formatCode="m/d/yyyy\ h:mm">
                  <c:v>40224.499999986285</c:v>
                </c:pt>
                <c:pt idx="15652" formatCode="m/d/yyyy\ h:mm">
                  <c:v>40224.541666652935</c:v>
                </c:pt>
                <c:pt idx="15653" formatCode="m/d/yyyy\ h:mm">
                  <c:v>40224.583333319606</c:v>
                </c:pt>
                <c:pt idx="15654" formatCode="m/d/yyyy\ h:mm">
                  <c:v>40224.624999986278</c:v>
                </c:pt>
                <c:pt idx="15655" formatCode="m/d/yyyy\ h:mm">
                  <c:v>40224.666666652935</c:v>
                </c:pt>
                <c:pt idx="15656" formatCode="m/d/yyyy\ h:mm">
                  <c:v>40224.708333319606</c:v>
                </c:pt>
                <c:pt idx="15657" formatCode="m/d/yyyy\ h:mm">
                  <c:v>40224.74999998627</c:v>
                </c:pt>
                <c:pt idx="15658" formatCode="m/d/yyyy\ h:mm">
                  <c:v>40224.79166665292</c:v>
                </c:pt>
                <c:pt idx="15659" formatCode="m/d/yyyy\ h:mm">
                  <c:v>40224.833333319599</c:v>
                </c:pt>
                <c:pt idx="15660" formatCode="m/d/yyyy\ h:mm">
                  <c:v>40224.874999986263</c:v>
                </c:pt>
                <c:pt idx="15661" formatCode="m/d/yyyy\ h:mm">
                  <c:v>40224.916666652942</c:v>
                </c:pt>
                <c:pt idx="15662" formatCode="m/d/yyyy\ h:mm">
                  <c:v>40224.958333319606</c:v>
                </c:pt>
                <c:pt idx="15663" formatCode="m/d/yyyy\ h:mm">
                  <c:v>40224.999999986256</c:v>
                </c:pt>
                <c:pt idx="15664" formatCode="m/d/yyyy\ h:mm">
                  <c:v>40225.04166665292</c:v>
                </c:pt>
                <c:pt idx="15665" formatCode="m/d/yyyy\ h:mm">
                  <c:v>40225.083333319591</c:v>
                </c:pt>
                <c:pt idx="15666" formatCode="m/d/yyyy\ h:mm">
                  <c:v>40225.124999986234</c:v>
                </c:pt>
                <c:pt idx="15667" formatCode="m/d/yyyy\ h:mm">
                  <c:v>40225.166666652905</c:v>
                </c:pt>
                <c:pt idx="15668" formatCode="m/d/yyyy\ h:mm">
                  <c:v>40225.208333319591</c:v>
                </c:pt>
                <c:pt idx="15669" formatCode="m/d/yyyy\ h:mm">
                  <c:v>40225.249999986234</c:v>
                </c:pt>
                <c:pt idx="15670" formatCode="m/d/yyyy\ h:mm">
                  <c:v>40225.291666652884</c:v>
                </c:pt>
                <c:pt idx="15671" formatCode="m/d/yyyy\ h:mm">
                  <c:v>40225.333333319584</c:v>
                </c:pt>
                <c:pt idx="15672" formatCode="m/d/yyyy\ h:mm">
                  <c:v>40225.374999986241</c:v>
                </c:pt>
                <c:pt idx="15673" formatCode="m/d/yyyy\ h:mm">
                  <c:v>40225.416666652898</c:v>
                </c:pt>
                <c:pt idx="15674" formatCode="m/d/yyyy\ h:mm">
                  <c:v>40225.458333319584</c:v>
                </c:pt>
                <c:pt idx="15675" formatCode="m/d/yyyy\ h:mm">
                  <c:v>40225.499999986227</c:v>
                </c:pt>
                <c:pt idx="15676" formatCode="m/d/yyyy\ h:mm">
                  <c:v>40225.541666652884</c:v>
                </c:pt>
                <c:pt idx="15677" formatCode="m/d/yyyy\ h:mm">
                  <c:v>40225.583333319562</c:v>
                </c:pt>
                <c:pt idx="15678" formatCode="m/d/yyyy\ h:mm">
                  <c:v>40225.624999986205</c:v>
                </c:pt>
                <c:pt idx="15679" formatCode="m/d/yyyy\ h:mm">
                  <c:v>40225.666666652884</c:v>
                </c:pt>
                <c:pt idx="15680" formatCode="m/d/yyyy\ h:mm">
                  <c:v>40225.708333319548</c:v>
                </c:pt>
                <c:pt idx="15681" formatCode="m/d/yyyy\ h:mm">
                  <c:v>40225.749999986205</c:v>
                </c:pt>
                <c:pt idx="15682" formatCode="m/d/yyyy\ h:mm">
                  <c:v>40225.791666652854</c:v>
                </c:pt>
                <c:pt idx="15683" formatCode="m/d/yyyy\ h:mm">
                  <c:v>40225.833333319541</c:v>
                </c:pt>
                <c:pt idx="15684" formatCode="m/d/yyyy\ h:mm">
                  <c:v>40225.874999986212</c:v>
                </c:pt>
                <c:pt idx="15685" formatCode="m/d/yyyy\ h:mm">
                  <c:v>40225.916666652869</c:v>
                </c:pt>
                <c:pt idx="15686" formatCode="m/d/yyyy\ h:mm">
                  <c:v>40225.958333319548</c:v>
                </c:pt>
                <c:pt idx="15687" formatCode="m/d/yyyy\ h:mm">
                  <c:v>40225.999999986198</c:v>
                </c:pt>
                <c:pt idx="15688" formatCode="m/d/yyyy\ h:mm">
                  <c:v>40226.041666652854</c:v>
                </c:pt>
                <c:pt idx="15689" formatCode="m/d/yyyy\ h:mm">
                  <c:v>40226.083333319533</c:v>
                </c:pt>
                <c:pt idx="15690" formatCode="m/d/yyyy\ h:mm">
                  <c:v>40226.12499998619</c:v>
                </c:pt>
                <c:pt idx="15691" formatCode="m/d/yyyy\ h:mm">
                  <c:v>40226.166666652854</c:v>
                </c:pt>
                <c:pt idx="15692" formatCode="m/d/yyyy\ h:mm">
                  <c:v>40226.208333319519</c:v>
                </c:pt>
                <c:pt idx="15693" formatCode="m/d/yyyy\ h:mm">
                  <c:v>40226.249999986183</c:v>
                </c:pt>
                <c:pt idx="15694" formatCode="m/d/yyyy\ h:mm">
                  <c:v>40226.291666652818</c:v>
                </c:pt>
                <c:pt idx="15695" formatCode="m/d/yyyy\ h:mm">
                  <c:v>40226.333333319511</c:v>
                </c:pt>
                <c:pt idx="15696" formatCode="m/d/yyyy\ h:mm">
                  <c:v>40226.374999986198</c:v>
                </c:pt>
                <c:pt idx="15697" formatCode="m/d/yyyy\ h:mm">
                  <c:v>40226.41666665284</c:v>
                </c:pt>
                <c:pt idx="15698" formatCode="m/d/yyyy\ h:mm">
                  <c:v>40226.458333319526</c:v>
                </c:pt>
                <c:pt idx="15699" formatCode="m/d/yyyy\ h:mm">
                  <c:v>40226.499999986168</c:v>
                </c:pt>
                <c:pt idx="15700" formatCode="m/d/yyyy\ h:mm">
                  <c:v>40226.541666652825</c:v>
                </c:pt>
                <c:pt idx="15701" formatCode="m/d/yyyy\ h:mm">
                  <c:v>40226.583333319497</c:v>
                </c:pt>
                <c:pt idx="15702" formatCode="m/d/yyyy\ h:mm">
                  <c:v>40226.624999986161</c:v>
                </c:pt>
                <c:pt idx="15703" formatCode="m/d/yyyy\ h:mm">
                  <c:v>40226.666666652825</c:v>
                </c:pt>
                <c:pt idx="15704" formatCode="m/d/yyyy\ h:mm">
                  <c:v>40226.70833331949</c:v>
                </c:pt>
                <c:pt idx="15705" formatCode="m/d/yyyy\ h:mm">
                  <c:v>40226.749999986161</c:v>
                </c:pt>
                <c:pt idx="15706" formatCode="m/d/yyyy\ h:mm">
                  <c:v>40226.791666652796</c:v>
                </c:pt>
                <c:pt idx="15707" formatCode="m/d/yyyy\ h:mm">
                  <c:v>40226.833333319482</c:v>
                </c:pt>
                <c:pt idx="15708" formatCode="m/d/yyyy\ h:mm">
                  <c:v>40226.874999986168</c:v>
                </c:pt>
                <c:pt idx="15709" formatCode="m/d/yyyy\ h:mm">
                  <c:v>40226.916666652811</c:v>
                </c:pt>
                <c:pt idx="15710" formatCode="m/d/yyyy\ h:mm">
                  <c:v>40226.958333319497</c:v>
                </c:pt>
                <c:pt idx="15711" formatCode="m/d/yyyy\ h:mm">
                  <c:v>40226.999999986139</c:v>
                </c:pt>
                <c:pt idx="15712" formatCode="m/d/yyyy\ h:mm">
                  <c:v>40227.041666652804</c:v>
                </c:pt>
                <c:pt idx="15713" formatCode="m/d/yyyy\ h:mm">
                  <c:v>40227.083333319468</c:v>
                </c:pt>
                <c:pt idx="15714" formatCode="m/d/yyyy\ h:mm">
                  <c:v>40227.124999986132</c:v>
                </c:pt>
                <c:pt idx="15715" formatCode="m/d/yyyy\ h:mm">
                  <c:v>40227.166666652782</c:v>
                </c:pt>
                <c:pt idx="15716" formatCode="m/d/yyyy\ h:mm">
                  <c:v>40227.208333319461</c:v>
                </c:pt>
                <c:pt idx="15717" formatCode="m/d/yyyy\ h:mm">
                  <c:v>40227.249999986132</c:v>
                </c:pt>
                <c:pt idx="15718" formatCode="m/d/yyyy\ h:mm">
                  <c:v>40227.291666652767</c:v>
                </c:pt>
                <c:pt idx="15719" formatCode="m/d/yyyy\ h:mm">
                  <c:v>40227.333333319453</c:v>
                </c:pt>
                <c:pt idx="15720" formatCode="m/d/yyyy\ h:mm">
                  <c:v>40227.374999986139</c:v>
                </c:pt>
                <c:pt idx="15721" formatCode="m/d/yyyy\ h:mm">
                  <c:v>40227.416666652782</c:v>
                </c:pt>
                <c:pt idx="15722" formatCode="m/d/yyyy\ h:mm">
                  <c:v>40227.458333319461</c:v>
                </c:pt>
                <c:pt idx="15723" formatCode="m/d/yyyy\ h:mm">
                  <c:v>40227.49999998611</c:v>
                </c:pt>
                <c:pt idx="15724" formatCode="m/d/yyyy\ h:mm">
                  <c:v>40227.541666652774</c:v>
                </c:pt>
                <c:pt idx="15725" formatCode="m/d/yyyy\ h:mm">
                  <c:v>40227.583333319439</c:v>
                </c:pt>
                <c:pt idx="15726" formatCode="m/d/yyyy\ h:mm">
                  <c:v>40227.624999986103</c:v>
                </c:pt>
                <c:pt idx="15727" formatCode="m/d/yyyy\ h:mm">
                  <c:v>40227.666666652753</c:v>
                </c:pt>
                <c:pt idx="15728" formatCode="m/d/yyyy\ h:mm">
                  <c:v>40227.708333319431</c:v>
                </c:pt>
                <c:pt idx="15729" formatCode="m/d/yyyy\ h:mm">
                  <c:v>40227.749999986096</c:v>
                </c:pt>
                <c:pt idx="15730" formatCode="m/d/yyyy\ h:mm">
                  <c:v>40227.791666652731</c:v>
                </c:pt>
                <c:pt idx="15731" formatCode="m/d/yyyy\ h:mm">
                  <c:v>40227.833333319431</c:v>
                </c:pt>
                <c:pt idx="15732" formatCode="m/d/yyyy\ h:mm">
                  <c:v>40227.874999986103</c:v>
                </c:pt>
                <c:pt idx="15733" formatCode="m/d/yyyy\ h:mm">
                  <c:v>40227.916666652753</c:v>
                </c:pt>
                <c:pt idx="15734" formatCode="m/d/yyyy\ h:mm">
                  <c:v>40227.958333319439</c:v>
                </c:pt>
                <c:pt idx="15735" formatCode="m/d/yyyy\ h:mm">
                  <c:v>40227.999999986081</c:v>
                </c:pt>
                <c:pt idx="15736" formatCode="m/d/yyyy\ h:mm">
                  <c:v>40228.041666652731</c:v>
                </c:pt>
                <c:pt idx="15737" formatCode="m/d/yyyy\ h:mm">
                  <c:v>40228.08333331941</c:v>
                </c:pt>
                <c:pt idx="15738" formatCode="m/d/yyyy\ h:mm">
                  <c:v>40228.124999986081</c:v>
                </c:pt>
                <c:pt idx="15739" formatCode="m/d/yyyy\ h:mm">
                  <c:v>40228.166666652724</c:v>
                </c:pt>
                <c:pt idx="15740" formatCode="m/d/yyyy\ h:mm">
                  <c:v>40228.208333319402</c:v>
                </c:pt>
                <c:pt idx="15741" formatCode="m/d/yyyy\ h:mm">
                  <c:v>40228.249999986067</c:v>
                </c:pt>
                <c:pt idx="15742" formatCode="m/d/yyyy\ h:mm">
                  <c:v>40228.291666652702</c:v>
                </c:pt>
                <c:pt idx="15743" formatCode="m/d/yyyy\ h:mm">
                  <c:v>40228.333333319395</c:v>
                </c:pt>
                <c:pt idx="15744" formatCode="m/d/yyyy\ h:mm">
                  <c:v>40228.374999986074</c:v>
                </c:pt>
                <c:pt idx="15745" formatCode="m/d/yyyy\ h:mm">
                  <c:v>40228.416666652731</c:v>
                </c:pt>
                <c:pt idx="15746" formatCode="m/d/yyyy\ h:mm">
                  <c:v>40228.458333319402</c:v>
                </c:pt>
                <c:pt idx="15747" formatCode="m/d/yyyy\ h:mm">
                  <c:v>40228.499999986052</c:v>
                </c:pt>
                <c:pt idx="15748" formatCode="m/d/yyyy\ h:mm">
                  <c:v>40228.541666652702</c:v>
                </c:pt>
                <c:pt idx="15749" formatCode="m/d/yyyy\ h:mm">
                  <c:v>40228.58333331938</c:v>
                </c:pt>
                <c:pt idx="15750" formatCode="m/d/yyyy\ h:mm">
                  <c:v>40228.624999986045</c:v>
                </c:pt>
                <c:pt idx="15751" formatCode="m/d/yyyy\ h:mm">
                  <c:v>40228.666666652694</c:v>
                </c:pt>
                <c:pt idx="15752" formatCode="m/d/yyyy\ h:mm">
                  <c:v>40228.708333319373</c:v>
                </c:pt>
                <c:pt idx="15753" formatCode="m/d/yyyy\ h:mm">
                  <c:v>40228.749999986037</c:v>
                </c:pt>
                <c:pt idx="15754" formatCode="m/d/yyyy\ h:mm">
                  <c:v>40228.791666652673</c:v>
                </c:pt>
                <c:pt idx="15755" formatCode="m/d/yyyy\ h:mm">
                  <c:v>40228.833333319366</c:v>
                </c:pt>
                <c:pt idx="15756" formatCode="m/d/yyyy\ h:mm">
                  <c:v>40228.874999986045</c:v>
                </c:pt>
                <c:pt idx="15757" formatCode="m/d/yyyy\ h:mm">
                  <c:v>40228.916666652694</c:v>
                </c:pt>
                <c:pt idx="15758" formatCode="m/d/yyyy\ h:mm">
                  <c:v>40228.958333319373</c:v>
                </c:pt>
                <c:pt idx="15759" formatCode="m/d/yyyy\ h:mm">
                  <c:v>40228.999999986023</c:v>
                </c:pt>
                <c:pt idx="15760" formatCode="m/d/yyyy\ h:mm">
                  <c:v>40229.041666652673</c:v>
                </c:pt>
                <c:pt idx="15761" formatCode="m/d/yyyy\ h:mm">
                  <c:v>40229.083333319351</c:v>
                </c:pt>
                <c:pt idx="15762" formatCode="m/d/yyyy\ h:mm">
                  <c:v>40229.124999986016</c:v>
                </c:pt>
                <c:pt idx="15763" formatCode="m/d/yyyy\ h:mm">
                  <c:v>40229.166666652665</c:v>
                </c:pt>
                <c:pt idx="15764" formatCode="m/d/yyyy\ h:mm">
                  <c:v>40229.208333319344</c:v>
                </c:pt>
                <c:pt idx="15765" formatCode="m/d/yyyy\ h:mm">
                  <c:v>40229.249999986008</c:v>
                </c:pt>
                <c:pt idx="15766" formatCode="m/d/yyyy\ h:mm">
                  <c:v>40229.291666652643</c:v>
                </c:pt>
                <c:pt idx="15767" formatCode="m/d/yyyy\ h:mm">
                  <c:v>40229.333333319337</c:v>
                </c:pt>
                <c:pt idx="15768" formatCode="m/d/yyyy\ h:mm">
                  <c:v>40229.374999986016</c:v>
                </c:pt>
                <c:pt idx="15769" formatCode="m/d/yyyy\ h:mm">
                  <c:v>40229.416666652665</c:v>
                </c:pt>
                <c:pt idx="15770" formatCode="m/d/yyyy\ h:mm">
                  <c:v>40229.458333319344</c:v>
                </c:pt>
                <c:pt idx="15771" formatCode="m/d/yyyy\ h:mm">
                  <c:v>40229.499999985994</c:v>
                </c:pt>
                <c:pt idx="15772" formatCode="m/d/yyyy\ h:mm">
                  <c:v>40229.541666652643</c:v>
                </c:pt>
                <c:pt idx="15773" formatCode="m/d/yyyy\ h:mm">
                  <c:v>40229.583333319322</c:v>
                </c:pt>
                <c:pt idx="15774" formatCode="m/d/yyyy\ h:mm">
                  <c:v>40229.624999985987</c:v>
                </c:pt>
                <c:pt idx="15775" formatCode="m/d/yyyy\ h:mm">
                  <c:v>40229.666666652629</c:v>
                </c:pt>
                <c:pt idx="15776" formatCode="m/d/yyyy\ h:mm">
                  <c:v>40229.708333319315</c:v>
                </c:pt>
                <c:pt idx="15777" formatCode="m/d/yyyy\ h:mm">
                  <c:v>40229.749999985979</c:v>
                </c:pt>
                <c:pt idx="15778" formatCode="m/d/yyyy\ h:mm">
                  <c:v>40229.791666652607</c:v>
                </c:pt>
                <c:pt idx="15779" formatCode="m/d/yyyy\ h:mm">
                  <c:v>40229.833333319308</c:v>
                </c:pt>
                <c:pt idx="15780" formatCode="m/d/yyyy\ h:mm">
                  <c:v>40229.874999985987</c:v>
                </c:pt>
                <c:pt idx="15781" formatCode="m/d/yyyy\ h:mm">
                  <c:v>40229.916666652636</c:v>
                </c:pt>
                <c:pt idx="15782" formatCode="m/d/yyyy\ h:mm">
                  <c:v>40229.958333319315</c:v>
                </c:pt>
                <c:pt idx="15783" formatCode="m/d/yyyy\ h:mm">
                  <c:v>40229.999999985965</c:v>
                </c:pt>
                <c:pt idx="15784" formatCode="m/d/yyyy\ h:mm">
                  <c:v>40230.041666652614</c:v>
                </c:pt>
                <c:pt idx="15785" formatCode="m/d/yyyy\ h:mm">
                  <c:v>40230.083333319286</c:v>
                </c:pt>
                <c:pt idx="15786" formatCode="m/d/yyyy\ h:mm">
                  <c:v>40230.124999985957</c:v>
                </c:pt>
                <c:pt idx="15787" formatCode="m/d/yyyy\ h:mm">
                  <c:v>40230.166666652607</c:v>
                </c:pt>
                <c:pt idx="15788" formatCode="m/d/yyyy\ h:mm">
                  <c:v>40230.208333319286</c:v>
                </c:pt>
                <c:pt idx="15789" formatCode="m/d/yyyy\ h:mm">
                  <c:v>40230.24999998595</c:v>
                </c:pt>
                <c:pt idx="15790" formatCode="m/d/yyyy\ h:mm">
                  <c:v>40230.291666652585</c:v>
                </c:pt>
                <c:pt idx="15791" formatCode="m/d/yyyy\ h:mm">
                  <c:v>40230.333333319279</c:v>
                </c:pt>
                <c:pt idx="15792" formatCode="m/d/yyyy\ h:mm">
                  <c:v>40230.374999985943</c:v>
                </c:pt>
                <c:pt idx="15793" formatCode="m/d/yyyy\ h:mm">
                  <c:v>40230.416666652607</c:v>
                </c:pt>
                <c:pt idx="15794" formatCode="m/d/yyyy\ h:mm">
                  <c:v>40230.458333319286</c:v>
                </c:pt>
                <c:pt idx="15795" formatCode="m/d/yyyy\ h:mm">
                  <c:v>40230.499999985936</c:v>
                </c:pt>
                <c:pt idx="15796" formatCode="m/d/yyyy\ h:mm">
                  <c:v>40230.541666652585</c:v>
                </c:pt>
                <c:pt idx="15797" formatCode="m/d/yyyy\ h:mm">
                  <c:v>40230.583333319264</c:v>
                </c:pt>
                <c:pt idx="15798" formatCode="m/d/yyyy\ h:mm">
                  <c:v>40230.624999985928</c:v>
                </c:pt>
                <c:pt idx="15799" formatCode="m/d/yyyy\ h:mm">
                  <c:v>40230.666666652585</c:v>
                </c:pt>
                <c:pt idx="15800" formatCode="m/d/yyyy\ h:mm">
                  <c:v>40230.708333319257</c:v>
                </c:pt>
                <c:pt idx="15801" formatCode="m/d/yyyy\ h:mm">
                  <c:v>40230.749999985921</c:v>
                </c:pt>
                <c:pt idx="15802" formatCode="m/d/yyyy\ h:mm">
                  <c:v>40230.791666652571</c:v>
                </c:pt>
                <c:pt idx="15803" formatCode="m/d/yyyy\ h:mm">
                  <c:v>40230.83333331925</c:v>
                </c:pt>
                <c:pt idx="15804" formatCode="m/d/yyyy\ h:mm">
                  <c:v>40230.874999985928</c:v>
                </c:pt>
                <c:pt idx="15805" formatCode="m/d/yyyy\ h:mm">
                  <c:v>40230.916666652593</c:v>
                </c:pt>
                <c:pt idx="15806" formatCode="m/d/yyyy\ h:mm">
                  <c:v>40230.958333319242</c:v>
                </c:pt>
                <c:pt idx="15807" formatCode="m/d/yyyy\ h:mm">
                  <c:v>40230.999999985906</c:v>
                </c:pt>
                <c:pt idx="15808" formatCode="m/d/yyyy\ h:mm">
                  <c:v>40231.041666652571</c:v>
                </c:pt>
                <c:pt idx="15809" formatCode="m/d/yyyy\ h:mm">
                  <c:v>40231.083333319235</c:v>
                </c:pt>
                <c:pt idx="15810" formatCode="m/d/yyyy\ h:mm">
                  <c:v>40231.124999985885</c:v>
                </c:pt>
                <c:pt idx="15811" formatCode="m/d/yyyy\ h:mm">
                  <c:v>40231.166666652556</c:v>
                </c:pt>
                <c:pt idx="15812" formatCode="m/d/yyyy\ h:mm">
                  <c:v>40231.208333319228</c:v>
                </c:pt>
                <c:pt idx="15813" formatCode="m/d/yyyy\ h:mm">
                  <c:v>40231.249999985885</c:v>
                </c:pt>
                <c:pt idx="15814" formatCode="m/d/yyyy\ h:mm">
                  <c:v>40231.291666652534</c:v>
                </c:pt>
                <c:pt idx="15815" formatCode="m/d/yyyy\ h:mm">
                  <c:v>40231.33333331922</c:v>
                </c:pt>
                <c:pt idx="15816" formatCode="m/d/yyyy\ h:mm">
                  <c:v>40231.374999985892</c:v>
                </c:pt>
                <c:pt idx="15817" formatCode="m/d/yyyy\ h:mm">
                  <c:v>40231.416666652549</c:v>
                </c:pt>
                <c:pt idx="15818" formatCode="m/d/yyyy\ h:mm">
                  <c:v>40231.458333319213</c:v>
                </c:pt>
                <c:pt idx="15819" formatCode="m/d/yyyy\ h:mm">
                  <c:v>40231.499999985877</c:v>
                </c:pt>
                <c:pt idx="15820" formatCode="m/d/yyyy\ h:mm">
                  <c:v>40231.541666652534</c:v>
                </c:pt>
                <c:pt idx="15821" formatCode="m/d/yyyy\ h:mm">
                  <c:v>40231.583333319206</c:v>
                </c:pt>
                <c:pt idx="15822" formatCode="m/d/yyyy\ h:mm">
                  <c:v>40231.62499998587</c:v>
                </c:pt>
                <c:pt idx="15823" formatCode="m/d/yyyy\ h:mm">
                  <c:v>40231.666666652534</c:v>
                </c:pt>
                <c:pt idx="15824" formatCode="m/d/yyyy\ h:mm">
                  <c:v>40231.708333319199</c:v>
                </c:pt>
                <c:pt idx="15825" formatCode="m/d/yyyy\ h:mm">
                  <c:v>40231.749999985856</c:v>
                </c:pt>
                <c:pt idx="15826" formatCode="m/d/yyyy\ h:mm">
                  <c:v>40231.791666652513</c:v>
                </c:pt>
                <c:pt idx="15827" formatCode="m/d/yyyy\ h:mm">
                  <c:v>40231.833333319191</c:v>
                </c:pt>
                <c:pt idx="15828" formatCode="m/d/yyyy\ h:mm">
                  <c:v>40231.874999985863</c:v>
                </c:pt>
                <c:pt idx="15829" formatCode="m/d/yyyy\ h:mm">
                  <c:v>40231.916666652534</c:v>
                </c:pt>
                <c:pt idx="15830" formatCode="m/d/yyyy\ h:mm">
                  <c:v>40231.958333319206</c:v>
                </c:pt>
                <c:pt idx="15831" formatCode="m/d/yyyy\ h:mm">
                  <c:v>40231.999999985834</c:v>
                </c:pt>
                <c:pt idx="15832" formatCode="m/d/yyyy\ h:mm">
                  <c:v>40232.041666652505</c:v>
                </c:pt>
                <c:pt idx="15833" formatCode="m/d/yyyy\ h:mm">
                  <c:v>40232.083333319191</c:v>
                </c:pt>
                <c:pt idx="15834" formatCode="m/d/yyyy\ h:mm">
                  <c:v>40232.124999985834</c:v>
                </c:pt>
                <c:pt idx="15835" formatCode="m/d/yyyy\ h:mm">
                  <c:v>40232.166666652505</c:v>
                </c:pt>
                <c:pt idx="15836" formatCode="m/d/yyyy\ h:mm">
                  <c:v>40232.208333319169</c:v>
                </c:pt>
                <c:pt idx="15837" formatCode="m/d/yyyy\ h:mm">
                  <c:v>40232.249999985834</c:v>
                </c:pt>
                <c:pt idx="15838" formatCode="m/d/yyyy\ h:mm">
                  <c:v>40232.291666652469</c:v>
                </c:pt>
                <c:pt idx="15839" formatCode="m/d/yyyy\ h:mm">
                  <c:v>40232.333333319162</c:v>
                </c:pt>
                <c:pt idx="15840" formatCode="m/d/yyyy\ h:mm">
                  <c:v>40232.374999985841</c:v>
                </c:pt>
                <c:pt idx="15841" formatCode="m/d/yyyy\ h:mm">
                  <c:v>40232.416666652491</c:v>
                </c:pt>
                <c:pt idx="15842" formatCode="m/d/yyyy\ h:mm">
                  <c:v>40232.458333319177</c:v>
                </c:pt>
                <c:pt idx="15843" formatCode="m/d/yyyy\ h:mm">
                  <c:v>40232.499999985805</c:v>
                </c:pt>
                <c:pt idx="15844" formatCode="m/d/yyyy\ h:mm">
                  <c:v>40232.541666652476</c:v>
                </c:pt>
                <c:pt idx="15845" formatCode="m/d/yyyy\ h:mm">
                  <c:v>40232.583333319148</c:v>
                </c:pt>
                <c:pt idx="15846" formatCode="m/d/yyyy\ h:mm">
                  <c:v>40232.624999985805</c:v>
                </c:pt>
                <c:pt idx="15847" formatCode="m/d/yyyy\ h:mm">
                  <c:v>40232.666666652476</c:v>
                </c:pt>
                <c:pt idx="15848" formatCode="m/d/yyyy\ h:mm">
                  <c:v>40232.70833331914</c:v>
                </c:pt>
                <c:pt idx="15849" formatCode="m/d/yyyy\ h:mm">
                  <c:v>40232.749999985805</c:v>
                </c:pt>
                <c:pt idx="15850" formatCode="m/d/yyyy\ h:mm">
                  <c:v>40232.791666652447</c:v>
                </c:pt>
                <c:pt idx="15851" formatCode="m/d/yyyy\ h:mm">
                  <c:v>40232.833333319133</c:v>
                </c:pt>
                <c:pt idx="15852" formatCode="m/d/yyyy\ h:mm">
                  <c:v>40232.874999985797</c:v>
                </c:pt>
                <c:pt idx="15853" formatCode="m/d/yyyy\ h:mm">
                  <c:v>40232.916666652462</c:v>
                </c:pt>
                <c:pt idx="15854" formatCode="m/d/yyyy\ h:mm">
                  <c:v>40232.958333319148</c:v>
                </c:pt>
                <c:pt idx="15855" formatCode="m/d/yyyy\ h:mm">
                  <c:v>40232.999999985776</c:v>
                </c:pt>
                <c:pt idx="15856" formatCode="m/d/yyyy\ h:mm">
                  <c:v>40233.041666652454</c:v>
                </c:pt>
                <c:pt idx="15857" formatCode="m/d/yyyy\ h:mm">
                  <c:v>40233.083333319119</c:v>
                </c:pt>
                <c:pt idx="15858" formatCode="m/d/yyyy\ h:mm">
                  <c:v>40233.124999985776</c:v>
                </c:pt>
                <c:pt idx="15859" formatCode="m/d/yyyy\ h:mm">
                  <c:v>40233.166666652432</c:v>
                </c:pt>
                <c:pt idx="15860" formatCode="m/d/yyyy\ h:mm">
                  <c:v>40233.208333319111</c:v>
                </c:pt>
                <c:pt idx="15861" formatCode="m/d/yyyy\ h:mm">
                  <c:v>40233.249999985776</c:v>
                </c:pt>
                <c:pt idx="15862" formatCode="m/d/yyyy\ h:mm">
                  <c:v>40233.291666652418</c:v>
                </c:pt>
                <c:pt idx="15863" formatCode="m/d/yyyy\ h:mm">
                  <c:v>40233.333333319111</c:v>
                </c:pt>
                <c:pt idx="15864" formatCode="m/d/yyyy\ h:mm">
                  <c:v>40233.374999985768</c:v>
                </c:pt>
                <c:pt idx="15865" formatCode="m/d/yyyy\ h:mm">
                  <c:v>40233.416666652432</c:v>
                </c:pt>
                <c:pt idx="15866" formatCode="m/d/yyyy\ h:mm">
                  <c:v>40233.458333319119</c:v>
                </c:pt>
                <c:pt idx="15867" formatCode="m/d/yyyy\ h:mm">
                  <c:v>40233.499999985754</c:v>
                </c:pt>
                <c:pt idx="15868" formatCode="m/d/yyyy\ h:mm">
                  <c:v>40233.541666652425</c:v>
                </c:pt>
                <c:pt idx="15869" formatCode="m/d/yyyy\ h:mm">
                  <c:v>40233.583333319089</c:v>
                </c:pt>
                <c:pt idx="15870" formatCode="m/d/yyyy\ h:mm">
                  <c:v>40233.624999985754</c:v>
                </c:pt>
                <c:pt idx="15871" formatCode="m/d/yyyy\ h:mm">
                  <c:v>40233.666666652403</c:v>
                </c:pt>
                <c:pt idx="15872" formatCode="m/d/yyyy\ h:mm">
                  <c:v>40233.708333319082</c:v>
                </c:pt>
                <c:pt idx="15873" formatCode="m/d/yyyy\ h:mm">
                  <c:v>40233.749999985732</c:v>
                </c:pt>
                <c:pt idx="15874" formatCode="m/d/yyyy\ h:mm">
                  <c:v>40233.791666652382</c:v>
                </c:pt>
                <c:pt idx="15875" formatCode="m/d/yyyy\ h:mm">
                  <c:v>40233.833333319082</c:v>
                </c:pt>
                <c:pt idx="15876" formatCode="m/d/yyyy\ h:mm">
                  <c:v>40233.874999985739</c:v>
                </c:pt>
                <c:pt idx="15877" formatCode="m/d/yyyy\ h:mm">
                  <c:v>40233.916666652403</c:v>
                </c:pt>
                <c:pt idx="15878" formatCode="m/d/yyyy\ h:mm">
                  <c:v>40233.958333319089</c:v>
                </c:pt>
                <c:pt idx="15879" formatCode="m/d/yyyy\ h:mm">
                  <c:v>40233.999999985725</c:v>
                </c:pt>
                <c:pt idx="15880" formatCode="m/d/yyyy\ h:mm">
                  <c:v>40234.041666652382</c:v>
                </c:pt>
                <c:pt idx="15881" formatCode="m/d/yyyy\ h:mm">
                  <c:v>40234.08333331906</c:v>
                </c:pt>
                <c:pt idx="15882" formatCode="m/d/yyyy\ h:mm">
                  <c:v>40234.124999985725</c:v>
                </c:pt>
                <c:pt idx="15883" formatCode="m/d/yyyy\ h:mm">
                  <c:v>40234.166666652374</c:v>
                </c:pt>
                <c:pt idx="15884" formatCode="m/d/yyyy\ h:mm">
                  <c:v>40234.208333319053</c:v>
                </c:pt>
                <c:pt idx="15885" formatCode="m/d/yyyy\ h:mm">
                  <c:v>40234.249999985703</c:v>
                </c:pt>
                <c:pt idx="15886" formatCode="m/d/yyyy\ h:mm">
                  <c:v>40234.291666652352</c:v>
                </c:pt>
                <c:pt idx="15887" formatCode="m/d/yyyy\ h:mm">
                  <c:v>40234.333333319046</c:v>
                </c:pt>
                <c:pt idx="15888" formatCode="m/d/yyyy\ h:mm">
                  <c:v>40234.37499998571</c:v>
                </c:pt>
                <c:pt idx="15889" formatCode="m/d/yyyy\ h:mm">
                  <c:v>40234.416666652382</c:v>
                </c:pt>
                <c:pt idx="15890" formatCode="m/d/yyyy\ h:mm">
                  <c:v>40234.458333319053</c:v>
                </c:pt>
                <c:pt idx="15891" formatCode="m/d/yyyy\ h:mm">
                  <c:v>40234.499999985688</c:v>
                </c:pt>
                <c:pt idx="15892" formatCode="m/d/yyyy\ h:mm">
                  <c:v>40234.541666652352</c:v>
                </c:pt>
                <c:pt idx="15893" formatCode="m/d/yyyy\ h:mm">
                  <c:v>40234.583333319031</c:v>
                </c:pt>
                <c:pt idx="15894" formatCode="m/d/yyyy\ h:mm">
                  <c:v>40234.624999985681</c:v>
                </c:pt>
                <c:pt idx="15895" formatCode="m/d/yyyy\ h:mm">
                  <c:v>40234.666666652345</c:v>
                </c:pt>
                <c:pt idx="15896" formatCode="m/d/yyyy\ h:mm">
                  <c:v>40234.708333319031</c:v>
                </c:pt>
                <c:pt idx="15897" formatCode="m/d/yyyy\ h:mm">
                  <c:v>40234.749999985674</c:v>
                </c:pt>
                <c:pt idx="15898" formatCode="m/d/yyyy\ h:mm">
                  <c:v>40234.791666652323</c:v>
                </c:pt>
                <c:pt idx="15899" formatCode="m/d/yyyy\ h:mm">
                  <c:v>40234.833333319017</c:v>
                </c:pt>
                <c:pt idx="15900" formatCode="m/d/yyyy\ h:mm">
                  <c:v>40234.874999985681</c:v>
                </c:pt>
                <c:pt idx="15901" formatCode="m/d/yyyy\ h:mm">
                  <c:v>40234.916666652345</c:v>
                </c:pt>
                <c:pt idx="15902" formatCode="m/d/yyyy\ h:mm">
                  <c:v>40234.958333319024</c:v>
                </c:pt>
                <c:pt idx="15903" formatCode="m/d/yyyy\ h:mm">
                  <c:v>40234.999999985674</c:v>
                </c:pt>
                <c:pt idx="15904" formatCode="m/d/yyyy\ h:mm">
                  <c:v>40235.041666652323</c:v>
                </c:pt>
                <c:pt idx="15905" formatCode="m/d/yyyy\ h:mm">
                  <c:v>40235.083333319002</c:v>
                </c:pt>
                <c:pt idx="15906" formatCode="m/d/yyyy\ h:mm">
                  <c:v>40235.124999985652</c:v>
                </c:pt>
                <c:pt idx="15907" formatCode="m/d/yyyy\ h:mm">
                  <c:v>40235.166666652316</c:v>
                </c:pt>
                <c:pt idx="15908" formatCode="m/d/yyyy\ h:mm">
                  <c:v>40235.208333319002</c:v>
                </c:pt>
                <c:pt idx="15909" formatCode="m/d/yyyy\ h:mm">
                  <c:v>40235.249999985645</c:v>
                </c:pt>
                <c:pt idx="15910" formatCode="m/d/yyyy\ h:mm">
                  <c:v>40235.291666652294</c:v>
                </c:pt>
                <c:pt idx="15911" formatCode="m/d/yyyy\ h:mm">
                  <c:v>40235.333333319002</c:v>
                </c:pt>
                <c:pt idx="15912" formatCode="m/d/yyyy\ h:mm">
                  <c:v>40235.374999985652</c:v>
                </c:pt>
                <c:pt idx="15913" formatCode="m/d/yyyy\ h:mm">
                  <c:v>40235.416666652316</c:v>
                </c:pt>
                <c:pt idx="15914" formatCode="m/d/yyyy\ h:mm">
                  <c:v>40235.458333319009</c:v>
                </c:pt>
                <c:pt idx="15915" formatCode="m/d/yyyy\ h:mm">
                  <c:v>40235.49999998563</c:v>
                </c:pt>
                <c:pt idx="15916" formatCode="m/d/yyyy\ h:mm">
                  <c:v>40235.541666652294</c:v>
                </c:pt>
                <c:pt idx="15917" formatCode="m/d/yyyy\ h:mm">
                  <c:v>40235.583333318988</c:v>
                </c:pt>
                <c:pt idx="15918" formatCode="m/d/yyyy\ h:mm">
                  <c:v>40235.624999985623</c:v>
                </c:pt>
                <c:pt idx="15919" formatCode="m/d/yyyy\ h:mm">
                  <c:v>40235.666666652287</c:v>
                </c:pt>
                <c:pt idx="15920" formatCode="m/d/yyyy\ h:mm">
                  <c:v>40235.70833331898</c:v>
                </c:pt>
                <c:pt idx="15921" formatCode="m/d/yyyy\ h:mm">
                  <c:v>40235.749999985615</c:v>
                </c:pt>
                <c:pt idx="15922" formatCode="m/d/yyyy\ h:mm">
                  <c:v>40235.791666652265</c:v>
                </c:pt>
                <c:pt idx="15923" formatCode="m/d/yyyy\ h:mm">
                  <c:v>40235.833333318973</c:v>
                </c:pt>
                <c:pt idx="15924" formatCode="m/d/yyyy\ h:mm">
                  <c:v>40235.874999985623</c:v>
                </c:pt>
                <c:pt idx="15925" formatCode="m/d/yyyy\ h:mm">
                  <c:v>40235.916666652287</c:v>
                </c:pt>
                <c:pt idx="15926" formatCode="m/d/yyyy\ h:mm">
                  <c:v>40235.95833331898</c:v>
                </c:pt>
                <c:pt idx="15927" formatCode="m/d/yyyy\ h:mm">
                  <c:v>40235.999999985601</c:v>
                </c:pt>
                <c:pt idx="15928" formatCode="m/d/yyyy\ h:mm">
                  <c:v>40236.041666652265</c:v>
                </c:pt>
                <c:pt idx="15929" formatCode="m/d/yyyy\ h:mm">
                  <c:v>40236.083333318958</c:v>
                </c:pt>
                <c:pt idx="15930" formatCode="m/d/yyyy\ h:mm">
                  <c:v>40236.124999985594</c:v>
                </c:pt>
                <c:pt idx="15931" formatCode="m/d/yyyy\ h:mm">
                  <c:v>40236.166666652258</c:v>
                </c:pt>
                <c:pt idx="15932" formatCode="m/d/yyyy\ h:mm">
                  <c:v>40236.208333318951</c:v>
                </c:pt>
                <c:pt idx="15933" formatCode="m/d/yyyy\ h:mm">
                  <c:v>40236.249999985594</c:v>
                </c:pt>
                <c:pt idx="15934" formatCode="m/d/yyyy\ h:mm">
                  <c:v>40236.291666652236</c:v>
                </c:pt>
                <c:pt idx="15935" formatCode="m/d/yyyy\ h:mm">
                  <c:v>40236.333333318944</c:v>
                </c:pt>
                <c:pt idx="15936" formatCode="m/d/yyyy\ h:mm">
                  <c:v>40236.374999985601</c:v>
                </c:pt>
                <c:pt idx="15937" formatCode="m/d/yyyy\ h:mm">
                  <c:v>40236.416666652258</c:v>
                </c:pt>
                <c:pt idx="15938" formatCode="m/d/yyyy\ h:mm">
                  <c:v>40236.458333318951</c:v>
                </c:pt>
                <c:pt idx="15939" formatCode="m/d/yyyy\ h:mm">
                  <c:v>40236.499999985586</c:v>
                </c:pt>
                <c:pt idx="15940" formatCode="m/d/yyyy\ h:mm">
                  <c:v>40236.541666652229</c:v>
                </c:pt>
                <c:pt idx="15941" formatCode="m/d/yyyy\ h:mm">
                  <c:v>40236.583333318929</c:v>
                </c:pt>
                <c:pt idx="15942" formatCode="m/d/yyyy\ h:mm">
                  <c:v>40236.624999985579</c:v>
                </c:pt>
                <c:pt idx="15943" formatCode="m/d/yyyy\ h:mm">
                  <c:v>40236.666666652221</c:v>
                </c:pt>
                <c:pt idx="15944" formatCode="m/d/yyyy\ h:mm">
                  <c:v>40236.708333318922</c:v>
                </c:pt>
                <c:pt idx="15945" formatCode="m/d/yyyy\ h:mm">
                  <c:v>40236.749999985572</c:v>
                </c:pt>
                <c:pt idx="15946" formatCode="m/d/yyyy\ h:mm">
                  <c:v>40236.791666652207</c:v>
                </c:pt>
                <c:pt idx="15947" formatCode="m/d/yyyy\ h:mm">
                  <c:v>40236.833333318915</c:v>
                </c:pt>
                <c:pt idx="15948" formatCode="m/d/yyyy\ h:mm">
                  <c:v>40236.874999985579</c:v>
                </c:pt>
                <c:pt idx="15949" formatCode="m/d/yyyy\ h:mm">
                  <c:v>40236.916666652229</c:v>
                </c:pt>
                <c:pt idx="15950" formatCode="m/d/yyyy\ h:mm">
                  <c:v>40236.958333318915</c:v>
                </c:pt>
                <c:pt idx="15951" formatCode="m/d/yyyy\ h:mm">
                  <c:v>40236.999999985557</c:v>
                </c:pt>
                <c:pt idx="15952" formatCode="m/d/yyyy\ h:mm">
                  <c:v>40237.041666652207</c:v>
                </c:pt>
                <c:pt idx="15953" formatCode="m/d/yyyy\ h:mm">
                  <c:v>40237.083333318893</c:v>
                </c:pt>
                <c:pt idx="15954" formatCode="m/d/yyyy\ h:mm">
                  <c:v>40237.12499998555</c:v>
                </c:pt>
                <c:pt idx="15955" formatCode="m/d/yyyy\ h:mm">
                  <c:v>40237.1666666522</c:v>
                </c:pt>
                <c:pt idx="15956" formatCode="m/d/yyyy\ h:mm">
                  <c:v>40237.208333318893</c:v>
                </c:pt>
                <c:pt idx="15957" formatCode="m/d/yyyy\ h:mm">
                  <c:v>40237.249999985535</c:v>
                </c:pt>
                <c:pt idx="15958" formatCode="m/d/yyyy\ h:mm">
                  <c:v>40237.291666652178</c:v>
                </c:pt>
                <c:pt idx="15959" formatCode="m/d/yyyy\ h:mm">
                  <c:v>40237.333333318886</c:v>
                </c:pt>
                <c:pt idx="15960" formatCode="m/d/yyyy\ h:mm">
                  <c:v>40237.374999985543</c:v>
                </c:pt>
                <c:pt idx="15961" formatCode="m/d/yyyy\ h:mm">
                  <c:v>40237.4166666522</c:v>
                </c:pt>
                <c:pt idx="15962" formatCode="m/d/yyyy\ h:mm">
                  <c:v>40237.458333318893</c:v>
                </c:pt>
                <c:pt idx="15963" formatCode="m/d/yyyy\ h:mm">
                  <c:v>40237.499999985528</c:v>
                </c:pt>
                <c:pt idx="15964" formatCode="m/d/yyyy\ h:mm">
                  <c:v>40237.541666652185</c:v>
                </c:pt>
                <c:pt idx="15965" formatCode="m/d/yyyy\ h:mm">
                  <c:v>40237.583333318871</c:v>
                </c:pt>
                <c:pt idx="15966" formatCode="m/d/yyyy\ h:mm">
                  <c:v>40237.624999985521</c:v>
                </c:pt>
                <c:pt idx="15967" formatCode="m/d/yyyy\ h:mm">
                  <c:v>40237.666666652185</c:v>
                </c:pt>
                <c:pt idx="15968" formatCode="m/d/yyyy\ h:mm">
                  <c:v>40237.708333318849</c:v>
                </c:pt>
                <c:pt idx="15969" formatCode="m/d/yyyy\ h:mm">
                  <c:v>40237.749999985514</c:v>
                </c:pt>
                <c:pt idx="15970" formatCode="m/d/yyyy\ h:mm">
                  <c:v>40237.791666652163</c:v>
                </c:pt>
                <c:pt idx="15971" formatCode="m/d/yyyy\ h:mm">
                  <c:v>40237.833333318842</c:v>
                </c:pt>
                <c:pt idx="15972" formatCode="m/d/yyyy\ h:mm">
                  <c:v>40237.874999985521</c:v>
                </c:pt>
                <c:pt idx="15973" formatCode="m/d/yyyy\ h:mm">
                  <c:v>40237.916666652185</c:v>
                </c:pt>
                <c:pt idx="15974" formatCode="m/d/yyyy\ h:mm">
                  <c:v>40237.958333318857</c:v>
                </c:pt>
                <c:pt idx="15975" formatCode="m/d/yyyy\ h:mm">
                  <c:v>40237.999999985484</c:v>
                </c:pt>
                <c:pt idx="15976" formatCode="m/d/yyyy\ h:mm">
                  <c:v>40238.041666652156</c:v>
                </c:pt>
                <c:pt idx="15977" formatCode="m/d/yyyy\ h:mm">
                  <c:v>40238.083333318842</c:v>
                </c:pt>
                <c:pt idx="15978" formatCode="m/d/yyyy\ h:mm">
                  <c:v>40238.124999985484</c:v>
                </c:pt>
                <c:pt idx="15979" formatCode="m/d/yyyy\ h:mm">
                  <c:v>40238.166666652156</c:v>
                </c:pt>
                <c:pt idx="15980" formatCode="m/d/yyyy\ h:mm">
                  <c:v>40238.208333318835</c:v>
                </c:pt>
                <c:pt idx="15981" formatCode="m/d/yyyy\ h:mm">
                  <c:v>40238.249999985484</c:v>
                </c:pt>
                <c:pt idx="15982" formatCode="m/d/yyyy\ h:mm">
                  <c:v>40238.291666652127</c:v>
                </c:pt>
                <c:pt idx="15983" formatCode="m/d/yyyy\ h:mm">
                  <c:v>40238.333333318813</c:v>
                </c:pt>
                <c:pt idx="15984" formatCode="m/d/yyyy\ h:mm">
                  <c:v>40238.374999985492</c:v>
                </c:pt>
                <c:pt idx="15985" formatCode="m/d/yyyy\ h:mm">
                  <c:v>40238.416666652141</c:v>
                </c:pt>
                <c:pt idx="15986" formatCode="m/d/yyyy\ h:mm">
                  <c:v>40238.458333318835</c:v>
                </c:pt>
                <c:pt idx="15987" formatCode="m/d/yyyy\ h:mm">
                  <c:v>40238.49999998547</c:v>
                </c:pt>
                <c:pt idx="15988" formatCode="m/d/yyyy\ h:mm">
                  <c:v>40238.541666652134</c:v>
                </c:pt>
                <c:pt idx="15989" formatCode="m/d/yyyy\ h:mm">
                  <c:v>40238.583333318798</c:v>
                </c:pt>
                <c:pt idx="15990" formatCode="m/d/yyyy\ h:mm">
                  <c:v>40238.624999985455</c:v>
                </c:pt>
                <c:pt idx="15991" formatCode="m/d/yyyy\ h:mm">
                  <c:v>40238.666666652127</c:v>
                </c:pt>
                <c:pt idx="15992" formatCode="m/d/yyyy\ h:mm">
                  <c:v>40238.708333318791</c:v>
                </c:pt>
                <c:pt idx="15993" formatCode="m/d/yyyy\ h:mm">
                  <c:v>40238.749999985455</c:v>
                </c:pt>
                <c:pt idx="15994" formatCode="m/d/yyyy\ h:mm">
                  <c:v>40238.791666652098</c:v>
                </c:pt>
                <c:pt idx="15995" formatCode="m/d/yyyy\ h:mm">
                  <c:v>40238.833333318791</c:v>
                </c:pt>
                <c:pt idx="15996" formatCode="m/d/yyyy\ h:mm">
                  <c:v>40238.874999985448</c:v>
                </c:pt>
                <c:pt idx="15997" formatCode="m/d/yyyy\ h:mm">
                  <c:v>40238.916666652112</c:v>
                </c:pt>
                <c:pt idx="15998" formatCode="m/d/yyyy\ h:mm">
                  <c:v>40238.958333318798</c:v>
                </c:pt>
                <c:pt idx="15999" formatCode="m/d/yyyy\ h:mm">
                  <c:v>40238.999999985434</c:v>
                </c:pt>
                <c:pt idx="16000" formatCode="m/d/yyyy\ h:mm">
                  <c:v>40239.041666652105</c:v>
                </c:pt>
                <c:pt idx="16001" formatCode="m/d/yyyy\ h:mm">
                  <c:v>40239.083333318769</c:v>
                </c:pt>
                <c:pt idx="16002" formatCode="m/d/yyyy\ h:mm">
                  <c:v>40239.124999985434</c:v>
                </c:pt>
                <c:pt idx="16003" formatCode="m/d/yyyy\ h:mm">
                  <c:v>40239.166666652083</c:v>
                </c:pt>
                <c:pt idx="16004" formatCode="m/d/yyyy\ h:mm">
                  <c:v>40239.208333318762</c:v>
                </c:pt>
                <c:pt idx="16005" formatCode="m/d/yyyy\ h:mm">
                  <c:v>40239.249999985426</c:v>
                </c:pt>
                <c:pt idx="16006" formatCode="m/d/yyyy\ h:mm">
                  <c:v>40239.291666652069</c:v>
                </c:pt>
                <c:pt idx="16007" formatCode="m/d/yyyy\ h:mm">
                  <c:v>40239.333333318762</c:v>
                </c:pt>
                <c:pt idx="16008" formatCode="m/d/yyyy\ h:mm">
                  <c:v>40239.374999985419</c:v>
                </c:pt>
                <c:pt idx="16009" formatCode="m/d/yyyy\ h:mm">
                  <c:v>40239.416666652083</c:v>
                </c:pt>
                <c:pt idx="16010" formatCode="m/d/yyyy\ h:mm">
                  <c:v>40239.458333318769</c:v>
                </c:pt>
                <c:pt idx="16011" formatCode="m/d/yyyy\ h:mm">
                  <c:v>40239.499999985404</c:v>
                </c:pt>
                <c:pt idx="16012" formatCode="m/d/yyyy\ h:mm">
                  <c:v>40239.541666652076</c:v>
                </c:pt>
                <c:pt idx="16013" formatCode="m/d/yyyy\ h:mm">
                  <c:v>40239.58333331874</c:v>
                </c:pt>
                <c:pt idx="16014" formatCode="m/d/yyyy\ h:mm">
                  <c:v>40239.624999985404</c:v>
                </c:pt>
                <c:pt idx="16015" formatCode="m/d/yyyy\ h:mm">
                  <c:v>40239.666666652054</c:v>
                </c:pt>
                <c:pt idx="16016" formatCode="m/d/yyyy\ h:mm">
                  <c:v>40239.708333318733</c:v>
                </c:pt>
                <c:pt idx="16017" formatCode="m/d/yyyy\ h:mm">
                  <c:v>40239.749999985383</c:v>
                </c:pt>
                <c:pt idx="16018" formatCode="m/d/yyyy\ h:mm">
                  <c:v>40239.791666652032</c:v>
                </c:pt>
                <c:pt idx="16019" formatCode="m/d/yyyy\ h:mm">
                  <c:v>40239.833333318733</c:v>
                </c:pt>
                <c:pt idx="16020" formatCode="m/d/yyyy\ h:mm">
                  <c:v>40239.87499998539</c:v>
                </c:pt>
                <c:pt idx="16021" formatCode="m/d/yyyy\ h:mm">
                  <c:v>40239.916666652061</c:v>
                </c:pt>
                <c:pt idx="16022" formatCode="m/d/yyyy\ h:mm">
                  <c:v>40239.95833331874</c:v>
                </c:pt>
                <c:pt idx="16023" formatCode="m/d/yyyy\ h:mm">
                  <c:v>40239.999999985375</c:v>
                </c:pt>
                <c:pt idx="16024" formatCode="m/d/yyyy\ h:mm">
                  <c:v>40240.041666652032</c:v>
                </c:pt>
                <c:pt idx="16025" formatCode="m/d/yyyy\ h:mm">
                  <c:v>40240.083333318711</c:v>
                </c:pt>
                <c:pt idx="16026" formatCode="m/d/yyyy\ h:mm">
                  <c:v>40240.124999985375</c:v>
                </c:pt>
                <c:pt idx="16027" formatCode="m/d/yyyy\ h:mm">
                  <c:v>40240.166666652025</c:v>
                </c:pt>
                <c:pt idx="16028" formatCode="m/d/yyyy\ h:mm">
                  <c:v>40240.208333318711</c:v>
                </c:pt>
                <c:pt idx="16029" formatCode="m/d/yyyy\ h:mm">
                  <c:v>40240.249999985353</c:v>
                </c:pt>
                <c:pt idx="16030" formatCode="m/d/yyyy\ h:mm">
                  <c:v>40240.291666652003</c:v>
                </c:pt>
                <c:pt idx="16031" formatCode="m/d/yyyy\ h:mm">
                  <c:v>40240.333333318697</c:v>
                </c:pt>
                <c:pt idx="16032" formatCode="m/d/yyyy\ h:mm">
                  <c:v>40240.374999985361</c:v>
                </c:pt>
                <c:pt idx="16033" formatCode="m/d/yyyy\ h:mm">
                  <c:v>40240.416666652032</c:v>
                </c:pt>
                <c:pt idx="16034" formatCode="m/d/yyyy\ h:mm">
                  <c:v>40240.458333318704</c:v>
                </c:pt>
                <c:pt idx="16035" formatCode="m/d/yyyy\ h:mm">
                  <c:v>40240.499999985339</c:v>
                </c:pt>
                <c:pt idx="16036" formatCode="m/d/yyyy\ h:mm">
                  <c:v>40240.541666652003</c:v>
                </c:pt>
                <c:pt idx="16037" formatCode="m/d/yyyy\ h:mm">
                  <c:v>40240.583333318682</c:v>
                </c:pt>
                <c:pt idx="16038" formatCode="m/d/yyyy\ h:mm">
                  <c:v>40240.624999985332</c:v>
                </c:pt>
                <c:pt idx="16039" formatCode="m/d/yyyy\ h:mm">
                  <c:v>40240.666666651996</c:v>
                </c:pt>
                <c:pt idx="16040" formatCode="m/d/yyyy\ h:mm">
                  <c:v>40240.708333318682</c:v>
                </c:pt>
                <c:pt idx="16041" formatCode="m/d/yyyy\ h:mm">
                  <c:v>40240.749999985324</c:v>
                </c:pt>
                <c:pt idx="16042" formatCode="m/d/yyyy\ h:mm">
                  <c:v>40240.791666651974</c:v>
                </c:pt>
                <c:pt idx="16043" formatCode="m/d/yyyy\ h:mm">
                  <c:v>40240.833333318667</c:v>
                </c:pt>
                <c:pt idx="16044" formatCode="m/d/yyyy\ h:mm">
                  <c:v>40240.874999985332</c:v>
                </c:pt>
                <c:pt idx="16045" formatCode="m/d/yyyy\ h:mm">
                  <c:v>40240.916666651996</c:v>
                </c:pt>
                <c:pt idx="16046" formatCode="m/d/yyyy\ h:mm">
                  <c:v>40240.958333318675</c:v>
                </c:pt>
                <c:pt idx="16047" formatCode="m/d/yyyy\ h:mm">
                  <c:v>40240.999999985324</c:v>
                </c:pt>
                <c:pt idx="16048" formatCode="m/d/yyyy\ h:mm">
                  <c:v>40241.041666651974</c:v>
                </c:pt>
                <c:pt idx="16049" formatCode="m/d/yyyy\ h:mm">
                  <c:v>40241.083333318653</c:v>
                </c:pt>
                <c:pt idx="16050" formatCode="m/d/yyyy\ h:mm">
                  <c:v>40241.124999985303</c:v>
                </c:pt>
                <c:pt idx="16051" formatCode="m/d/yyyy\ h:mm">
                  <c:v>40241.166666651974</c:v>
                </c:pt>
                <c:pt idx="16052" formatCode="m/d/yyyy\ h:mm">
                  <c:v>40241.208333318646</c:v>
                </c:pt>
                <c:pt idx="16053" formatCode="m/d/yyyy\ h:mm">
                  <c:v>40241.249999985295</c:v>
                </c:pt>
                <c:pt idx="16054" formatCode="m/d/yyyy\ h:mm">
                  <c:v>40241.291666651952</c:v>
                </c:pt>
                <c:pt idx="16055" formatCode="m/d/yyyy\ h:mm">
                  <c:v>40241.333333318638</c:v>
                </c:pt>
                <c:pt idx="16056" formatCode="m/d/yyyy\ h:mm">
                  <c:v>40241.374999985303</c:v>
                </c:pt>
                <c:pt idx="16057" formatCode="m/d/yyyy\ h:mm">
                  <c:v>40241.416666651967</c:v>
                </c:pt>
                <c:pt idx="16058" formatCode="m/d/yyyy\ h:mm">
                  <c:v>40241.458333318646</c:v>
                </c:pt>
                <c:pt idx="16059" formatCode="m/d/yyyy\ h:mm">
                  <c:v>40241.499999985281</c:v>
                </c:pt>
                <c:pt idx="16060" formatCode="m/d/yyyy\ h:mm">
                  <c:v>40241.541666651945</c:v>
                </c:pt>
                <c:pt idx="16061" formatCode="m/d/yyyy\ h:mm">
                  <c:v>40241.583333318631</c:v>
                </c:pt>
                <c:pt idx="16062" formatCode="m/d/yyyy\ h:mm">
                  <c:v>40241.624999985273</c:v>
                </c:pt>
                <c:pt idx="16063" formatCode="m/d/yyyy\ h:mm">
                  <c:v>40241.666666651938</c:v>
                </c:pt>
                <c:pt idx="16064" formatCode="m/d/yyyy\ h:mm">
                  <c:v>40241.708333318616</c:v>
                </c:pt>
                <c:pt idx="16065" formatCode="m/d/yyyy\ h:mm">
                  <c:v>40241.749999985266</c:v>
                </c:pt>
                <c:pt idx="16066" formatCode="m/d/yyyy\ h:mm">
                  <c:v>40241.791666651916</c:v>
                </c:pt>
                <c:pt idx="16067" formatCode="m/d/yyyy\ h:mm">
                  <c:v>40241.833333318609</c:v>
                </c:pt>
                <c:pt idx="16068" formatCode="m/d/yyyy\ h:mm">
                  <c:v>40241.874999985273</c:v>
                </c:pt>
                <c:pt idx="16069" formatCode="m/d/yyyy\ h:mm">
                  <c:v>40241.916666651938</c:v>
                </c:pt>
                <c:pt idx="16070" formatCode="m/d/yyyy\ h:mm">
                  <c:v>40241.958333318616</c:v>
                </c:pt>
                <c:pt idx="16071" formatCode="m/d/yyyy\ h:mm">
                  <c:v>40241.999999985252</c:v>
                </c:pt>
                <c:pt idx="16072" formatCode="m/d/yyyy\ h:mm">
                  <c:v>40242.041666651916</c:v>
                </c:pt>
                <c:pt idx="16073" formatCode="m/d/yyyy\ h:mm">
                  <c:v>40242.083333318602</c:v>
                </c:pt>
                <c:pt idx="16074" formatCode="m/d/yyyy\ h:mm">
                  <c:v>40242.124999985244</c:v>
                </c:pt>
                <c:pt idx="16075" formatCode="m/d/yyyy\ h:mm">
                  <c:v>40242.166666651909</c:v>
                </c:pt>
                <c:pt idx="16076" formatCode="m/d/yyyy\ h:mm">
                  <c:v>40242.208333318602</c:v>
                </c:pt>
                <c:pt idx="16077" formatCode="m/d/yyyy\ h:mm">
                  <c:v>40242.249999985237</c:v>
                </c:pt>
                <c:pt idx="16078" formatCode="m/d/yyyy\ h:mm">
                  <c:v>40242.291666651887</c:v>
                </c:pt>
                <c:pt idx="16079" formatCode="m/d/yyyy\ h:mm">
                  <c:v>40242.333333318595</c:v>
                </c:pt>
                <c:pt idx="16080" formatCode="m/d/yyyy\ h:mm">
                  <c:v>40242.374999985244</c:v>
                </c:pt>
                <c:pt idx="16081" formatCode="m/d/yyyy\ h:mm">
                  <c:v>40242.416666651909</c:v>
                </c:pt>
                <c:pt idx="16082" formatCode="m/d/yyyy\ h:mm">
                  <c:v>40242.458333318602</c:v>
                </c:pt>
                <c:pt idx="16083" formatCode="m/d/yyyy\ h:mm">
                  <c:v>40242.499999985223</c:v>
                </c:pt>
                <c:pt idx="16084" formatCode="m/d/yyyy\ h:mm">
                  <c:v>40242.541666651887</c:v>
                </c:pt>
                <c:pt idx="16085" formatCode="m/d/yyyy\ h:mm">
                  <c:v>40242.58333331858</c:v>
                </c:pt>
                <c:pt idx="16086" formatCode="m/d/yyyy\ h:mm">
                  <c:v>40242.624999985215</c:v>
                </c:pt>
                <c:pt idx="16087" formatCode="m/d/yyyy\ h:mm">
                  <c:v>40242.666666651879</c:v>
                </c:pt>
                <c:pt idx="16088" formatCode="m/d/yyyy\ h:mm">
                  <c:v>40242.708333318573</c:v>
                </c:pt>
                <c:pt idx="16089" formatCode="m/d/yyyy\ h:mm">
                  <c:v>40242.749999985208</c:v>
                </c:pt>
                <c:pt idx="16090" formatCode="m/d/yyyy\ h:mm">
                  <c:v>40242.791666651858</c:v>
                </c:pt>
                <c:pt idx="16091" formatCode="m/d/yyyy\ h:mm">
                  <c:v>40242.833333318566</c:v>
                </c:pt>
                <c:pt idx="16092" formatCode="m/d/yyyy\ h:mm">
                  <c:v>40242.874999985215</c:v>
                </c:pt>
                <c:pt idx="16093" formatCode="m/d/yyyy\ h:mm">
                  <c:v>40242.916666651879</c:v>
                </c:pt>
                <c:pt idx="16094" formatCode="m/d/yyyy\ h:mm">
                  <c:v>40242.958333318573</c:v>
                </c:pt>
                <c:pt idx="16095" formatCode="m/d/yyyy\ h:mm">
                  <c:v>40242.999999985193</c:v>
                </c:pt>
                <c:pt idx="16096" formatCode="m/d/yyyy\ h:mm">
                  <c:v>40243.041666651858</c:v>
                </c:pt>
                <c:pt idx="16097" formatCode="m/d/yyyy\ h:mm">
                  <c:v>40243.083333318551</c:v>
                </c:pt>
                <c:pt idx="16098" formatCode="m/d/yyyy\ h:mm">
                  <c:v>40243.124999985186</c:v>
                </c:pt>
                <c:pt idx="16099" formatCode="m/d/yyyy\ h:mm">
                  <c:v>40243.16666665185</c:v>
                </c:pt>
                <c:pt idx="16100" formatCode="m/d/yyyy\ h:mm">
                  <c:v>40243.208333318544</c:v>
                </c:pt>
                <c:pt idx="16101" formatCode="m/d/yyyy\ h:mm">
                  <c:v>40243.249999985186</c:v>
                </c:pt>
                <c:pt idx="16102" formatCode="m/d/yyyy\ h:mm">
                  <c:v>40243.291666651821</c:v>
                </c:pt>
                <c:pt idx="16103" formatCode="m/d/yyyy\ h:mm">
                  <c:v>40243.333333318536</c:v>
                </c:pt>
                <c:pt idx="16104" formatCode="m/d/yyyy\ h:mm">
                  <c:v>40243.374999985193</c:v>
                </c:pt>
                <c:pt idx="16105" formatCode="m/d/yyyy\ h:mm">
                  <c:v>40243.41666665185</c:v>
                </c:pt>
                <c:pt idx="16106" formatCode="m/d/yyyy\ h:mm">
                  <c:v>40243.458333318544</c:v>
                </c:pt>
                <c:pt idx="16107" formatCode="m/d/yyyy\ h:mm">
                  <c:v>40243.499999985179</c:v>
                </c:pt>
                <c:pt idx="16108" formatCode="m/d/yyyy\ h:mm">
                  <c:v>40243.541666651821</c:v>
                </c:pt>
                <c:pt idx="16109" formatCode="m/d/yyyy\ h:mm">
                  <c:v>40243.583333318522</c:v>
                </c:pt>
                <c:pt idx="16110" formatCode="m/d/yyyy\ h:mm">
                  <c:v>40243.624999985172</c:v>
                </c:pt>
                <c:pt idx="16111" formatCode="m/d/yyyy\ h:mm">
                  <c:v>40243.666666651821</c:v>
                </c:pt>
                <c:pt idx="16112" formatCode="m/d/yyyy\ h:mm">
                  <c:v>40243.708333318515</c:v>
                </c:pt>
                <c:pt idx="16113" formatCode="m/d/yyyy\ h:mm">
                  <c:v>40243.749999985164</c:v>
                </c:pt>
                <c:pt idx="16114" formatCode="m/d/yyyy\ h:mm">
                  <c:v>40243.791666651799</c:v>
                </c:pt>
                <c:pt idx="16115" formatCode="m/d/yyyy\ h:mm">
                  <c:v>40243.833333318493</c:v>
                </c:pt>
                <c:pt idx="16116" formatCode="m/d/yyyy\ h:mm">
                  <c:v>40243.874999985172</c:v>
                </c:pt>
                <c:pt idx="16117" formatCode="m/d/yyyy\ h:mm">
                  <c:v>40243.916666651821</c:v>
                </c:pt>
                <c:pt idx="16118" formatCode="m/d/yyyy\ h:mm">
                  <c:v>40243.958333318515</c:v>
                </c:pt>
                <c:pt idx="16119" formatCode="m/d/yyyy\ h:mm">
                  <c:v>40243.99999998515</c:v>
                </c:pt>
                <c:pt idx="16120" formatCode="m/d/yyyy\ h:mm">
                  <c:v>40244.041666651799</c:v>
                </c:pt>
                <c:pt idx="16121" formatCode="m/d/yyyy\ h:mm">
                  <c:v>40244.083333318493</c:v>
                </c:pt>
                <c:pt idx="16122" formatCode="m/d/yyyy\ h:mm">
                  <c:v>40244.124999985135</c:v>
                </c:pt>
                <c:pt idx="16123" formatCode="m/d/yyyy\ h:mm">
                  <c:v>40244.166666651785</c:v>
                </c:pt>
                <c:pt idx="16124" formatCode="m/d/yyyy\ h:mm">
                  <c:v>40244.208333318486</c:v>
                </c:pt>
                <c:pt idx="16125" formatCode="m/d/yyyy\ h:mm">
                  <c:v>40244.249999985135</c:v>
                </c:pt>
                <c:pt idx="16126" formatCode="m/d/yyyy\ h:mm">
                  <c:v>40244.291666651763</c:v>
                </c:pt>
                <c:pt idx="16127" formatCode="m/d/yyyy\ h:mm">
                  <c:v>40244.333333318478</c:v>
                </c:pt>
                <c:pt idx="16128" formatCode="m/d/yyyy\ h:mm">
                  <c:v>40244.374999985142</c:v>
                </c:pt>
                <c:pt idx="16129" formatCode="m/d/yyyy\ h:mm">
                  <c:v>40244.416666651785</c:v>
                </c:pt>
                <c:pt idx="16130" formatCode="m/d/yyyy\ h:mm">
                  <c:v>40244.458333318486</c:v>
                </c:pt>
                <c:pt idx="16131" formatCode="m/d/yyyy\ h:mm">
                  <c:v>40244.499999985121</c:v>
                </c:pt>
                <c:pt idx="16132" formatCode="m/d/yyyy\ h:mm">
                  <c:v>40244.54166665177</c:v>
                </c:pt>
                <c:pt idx="16133" formatCode="m/d/yyyy\ h:mm">
                  <c:v>40244.583333318449</c:v>
                </c:pt>
                <c:pt idx="16134" formatCode="m/d/yyyy\ h:mm">
                  <c:v>40244.624999985106</c:v>
                </c:pt>
                <c:pt idx="16135" formatCode="m/d/yyyy\ h:mm">
                  <c:v>40244.666666651763</c:v>
                </c:pt>
                <c:pt idx="16136" formatCode="m/d/yyyy\ h:mm">
                  <c:v>40244.708333318442</c:v>
                </c:pt>
                <c:pt idx="16137" formatCode="m/d/yyyy\ h:mm">
                  <c:v>40244.749999985106</c:v>
                </c:pt>
                <c:pt idx="16138" formatCode="m/d/yyyy\ h:mm">
                  <c:v>40244.791666651741</c:v>
                </c:pt>
                <c:pt idx="16139" formatCode="m/d/yyyy\ h:mm">
                  <c:v>40244.833333318442</c:v>
                </c:pt>
                <c:pt idx="16140" formatCode="m/d/yyyy\ h:mm">
                  <c:v>40244.874999985099</c:v>
                </c:pt>
                <c:pt idx="16141" formatCode="m/d/yyyy\ h:mm">
                  <c:v>40244.916666651756</c:v>
                </c:pt>
                <c:pt idx="16142" formatCode="m/d/yyyy\ h:mm">
                  <c:v>40244.958333318449</c:v>
                </c:pt>
                <c:pt idx="16143" formatCode="m/d/yyyy\ h:mm">
                  <c:v>40244.999999985084</c:v>
                </c:pt>
                <c:pt idx="16144" formatCode="m/d/yyyy\ h:mm">
                  <c:v>40245.041666651734</c:v>
                </c:pt>
                <c:pt idx="16145" formatCode="m/d/yyyy\ h:mm">
                  <c:v>40245.083333318435</c:v>
                </c:pt>
                <c:pt idx="16146" formatCode="m/d/yyyy\ h:mm">
                  <c:v>40245.124999985084</c:v>
                </c:pt>
                <c:pt idx="16147" formatCode="m/d/yyyy\ h:mm">
                  <c:v>40245.166666651727</c:v>
                </c:pt>
                <c:pt idx="16148" formatCode="m/d/yyyy\ h:mm">
                  <c:v>40245.208333318413</c:v>
                </c:pt>
                <c:pt idx="16149" formatCode="m/d/yyyy\ h:mm">
                  <c:v>40245.249999985077</c:v>
                </c:pt>
                <c:pt idx="16150" formatCode="m/d/yyyy\ h:mm">
                  <c:v>40245.291666651698</c:v>
                </c:pt>
                <c:pt idx="16151" formatCode="m/d/yyyy\ h:mm">
                  <c:v>40245.333333318413</c:v>
                </c:pt>
                <c:pt idx="16152" formatCode="m/d/yyyy\ h:mm">
                  <c:v>40245.374999985084</c:v>
                </c:pt>
                <c:pt idx="16153" formatCode="m/d/yyyy\ h:mm">
                  <c:v>40245.416666651734</c:v>
                </c:pt>
                <c:pt idx="16154" formatCode="m/d/yyyy\ h:mm">
                  <c:v>40245.45833331842</c:v>
                </c:pt>
                <c:pt idx="16155" formatCode="m/d/yyyy\ h:mm">
                  <c:v>40245.499999985055</c:v>
                </c:pt>
                <c:pt idx="16156" formatCode="m/d/yyyy\ h:mm">
                  <c:v>40245.541666651705</c:v>
                </c:pt>
                <c:pt idx="16157" formatCode="m/d/yyyy\ h:mm">
                  <c:v>40245.583333318391</c:v>
                </c:pt>
                <c:pt idx="16158" formatCode="m/d/yyyy\ h:mm">
                  <c:v>40245.624999985055</c:v>
                </c:pt>
                <c:pt idx="16159" formatCode="m/d/yyyy\ h:mm">
                  <c:v>40245.666666651698</c:v>
                </c:pt>
                <c:pt idx="16160" formatCode="m/d/yyyy\ h:mm">
                  <c:v>40245.708333318391</c:v>
                </c:pt>
                <c:pt idx="16161" formatCode="m/d/yyyy\ h:mm">
                  <c:v>40245.749999985033</c:v>
                </c:pt>
                <c:pt idx="16162" formatCode="m/d/yyyy\ h:mm">
                  <c:v>40245.791666651668</c:v>
                </c:pt>
                <c:pt idx="16163" formatCode="m/d/yyyy\ h:mm">
                  <c:v>40245.833333318391</c:v>
                </c:pt>
                <c:pt idx="16164" formatCode="m/d/yyyy\ h:mm">
                  <c:v>40245.874999985041</c:v>
                </c:pt>
                <c:pt idx="16165" formatCode="m/d/yyyy\ h:mm">
                  <c:v>40245.916666651705</c:v>
                </c:pt>
                <c:pt idx="16166" formatCode="m/d/yyyy\ h:mm">
                  <c:v>40245.958333318391</c:v>
                </c:pt>
                <c:pt idx="16167" formatCode="m/d/yyyy\ h:mm">
                  <c:v>40245.999999985026</c:v>
                </c:pt>
                <c:pt idx="16168" formatCode="m/d/yyyy\ h:mm">
                  <c:v>40246.041666651668</c:v>
                </c:pt>
                <c:pt idx="16169" formatCode="m/d/yyyy\ h:mm">
                  <c:v>40246.083333318362</c:v>
                </c:pt>
                <c:pt idx="16170" formatCode="m/d/yyyy\ h:mm">
                  <c:v>40246.124999985026</c:v>
                </c:pt>
                <c:pt idx="16171" formatCode="m/d/yyyy\ h:mm">
                  <c:v>40246.166666651668</c:v>
                </c:pt>
                <c:pt idx="16172" formatCode="m/d/yyyy\ h:mm">
                  <c:v>40246.208333318362</c:v>
                </c:pt>
                <c:pt idx="16173" formatCode="m/d/yyyy\ h:mm">
                  <c:v>40246.249999985004</c:v>
                </c:pt>
                <c:pt idx="16174" formatCode="m/d/yyyy\ h:mm">
                  <c:v>40246.291666651639</c:v>
                </c:pt>
                <c:pt idx="16175" formatCode="m/d/yyyy\ h:mm">
                  <c:v>40246.333333318347</c:v>
                </c:pt>
                <c:pt idx="16176" formatCode="m/d/yyyy\ h:mm">
                  <c:v>40246.374999985012</c:v>
                </c:pt>
                <c:pt idx="16177" formatCode="m/d/yyyy\ h:mm">
                  <c:v>40246.416666651676</c:v>
                </c:pt>
                <c:pt idx="16178" formatCode="m/d/yyyy\ h:mm">
                  <c:v>40246.458333318355</c:v>
                </c:pt>
                <c:pt idx="16179" formatCode="m/d/yyyy\ h:mm">
                  <c:v>40246.499999985004</c:v>
                </c:pt>
                <c:pt idx="16180" formatCode="m/d/yyyy\ h:mm">
                  <c:v>40246.541666651647</c:v>
                </c:pt>
                <c:pt idx="16181" formatCode="m/d/yyyy\ h:mm">
                  <c:v>40246.583333318333</c:v>
                </c:pt>
                <c:pt idx="16182" formatCode="m/d/yyyy\ h:mm">
                  <c:v>40246.624999984997</c:v>
                </c:pt>
                <c:pt idx="16183" formatCode="m/d/yyyy\ h:mm">
                  <c:v>40246.666666651632</c:v>
                </c:pt>
                <c:pt idx="16184" formatCode="m/d/yyyy\ h:mm">
                  <c:v>40246.708333318333</c:v>
                </c:pt>
                <c:pt idx="16185" formatCode="m/d/yyyy\ h:mm">
                  <c:v>40246.74999998499</c:v>
                </c:pt>
                <c:pt idx="16186" formatCode="m/d/yyyy\ h:mm">
                  <c:v>40246.791666651618</c:v>
                </c:pt>
                <c:pt idx="16187" formatCode="m/d/yyyy\ h:mm">
                  <c:v>40246.833333318318</c:v>
                </c:pt>
                <c:pt idx="16188" formatCode="m/d/yyyy\ h:mm">
                  <c:v>40246.874999984997</c:v>
                </c:pt>
                <c:pt idx="16189" formatCode="m/d/yyyy\ h:mm">
                  <c:v>40246.916666651632</c:v>
                </c:pt>
                <c:pt idx="16190" formatCode="m/d/yyyy\ h:mm">
                  <c:v>40246.958333318325</c:v>
                </c:pt>
                <c:pt idx="16191" formatCode="m/d/yyyy\ h:mm">
                  <c:v>40246.999999984982</c:v>
                </c:pt>
                <c:pt idx="16192" formatCode="m/d/yyyy\ h:mm">
                  <c:v>40247.041666651618</c:v>
                </c:pt>
                <c:pt idx="16193" formatCode="m/d/yyyy\ h:mm">
                  <c:v>40247.083333318311</c:v>
                </c:pt>
                <c:pt idx="16194" formatCode="m/d/yyyy\ h:mm">
                  <c:v>40247.124999984968</c:v>
                </c:pt>
                <c:pt idx="16195" formatCode="m/d/yyyy\ h:mm">
                  <c:v>40247.166666651603</c:v>
                </c:pt>
                <c:pt idx="16196" formatCode="m/d/yyyy\ h:mm">
                  <c:v>40247.208333318296</c:v>
                </c:pt>
                <c:pt idx="16197" formatCode="m/d/yyyy\ h:mm">
                  <c:v>40247.249999984961</c:v>
                </c:pt>
                <c:pt idx="16198" formatCode="m/d/yyyy\ h:mm">
                  <c:v>40247.291666651588</c:v>
                </c:pt>
                <c:pt idx="16199" formatCode="m/d/yyyy\ h:mm">
                  <c:v>40247.333333318289</c:v>
                </c:pt>
                <c:pt idx="16200" formatCode="m/d/yyyy\ h:mm">
                  <c:v>40247.374999984968</c:v>
                </c:pt>
                <c:pt idx="16201" formatCode="m/d/yyyy\ h:mm">
                  <c:v>40247.416666651603</c:v>
                </c:pt>
                <c:pt idx="16202" formatCode="m/d/yyyy\ h:mm">
                  <c:v>40247.458333318296</c:v>
                </c:pt>
                <c:pt idx="16203" formatCode="m/d/yyyy\ h:mm">
                  <c:v>40247.499999984946</c:v>
                </c:pt>
                <c:pt idx="16204" formatCode="m/d/yyyy\ h:mm">
                  <c:v>40247.541666651588</c:v>
                </c:pt>
                <c:pt idx="16205" formatCode="m/d/yyyy\ h:mm">
                  <c:v>40247.583333318282</c:v>
                </c:pt>
                <c:pt idx="16206" formatCode="m/d/yyyy\ h:mm">
                  <c:v>40247.624999984939</c:v>
                </c:pt>
                <c:pt idx="16207" formatCode="m/d/yyyy\ h:mm">
                  <c:v>40247.666666651581</c:v>
                </c:pt>
                <c:pt idx="16208" formatCode="m/d/yyyy\ h:mm">
                  <c:v>40247.708333318267</c:v>
                </c:pt>
                <c:pt idx="16209" formatCode="m/d/yyyy\ h:mm">
                  <c:v>40247.749999984931</c:v>
                </c:pt>
                <c:pt idx="16210" formatCode="m/d/yyyy\ h:mm">
                  <c:v>40247.791666651567</c:v>
                </c:pt>
                <c:pt idx="16211" formatCode="m/d/yyyy\ h:mm">
                  <c:v>40247.83333331826</c:v>
                </c:pt>
                <c:pt idx="16212" formatCode="m/d/yyyy\ h:mm">
                  <c:v>40247.874999984946</c:v>
                </c:pt>
                <c:pt idx="16213" formatCode="m/d/yyyy\ h:mm">
                  <c:v>40247.916666651588</c:v>
                </c:pt>
                <c:pt idx="16214" formatCode="m/d/yyyy\ h:mm">
                  <c:v>40247.958333318267</c:v>
                </c:pt>
                <c:pt idx="16215" formatCode="m/d/yyyy\ h:mm">
                  <c:v>40247.999999984917</c:v>
                </c:pt>
                <c:pt idx="16216" formatCode="m/d/yyyy\ h:mm">
                  <c:v>40248.041666651574</c:v>
                </c:pt>
                <c:pt idx="16217" formatCode="m/d/yyyy\ h:mm">
                  <c:v>40248.083333318245</c:v>
                </c:pt>
                <c:pt idx="16218" formatCode="m/d/yyyy\ h:mm">
                  <c:v>40248.12499998491</c:v>
                </c:pt>
                <c:pt idx="16219" formatCode="m/d/yyyy\ h:mm">
                  <c:v>40248.166666651574</c:v>
                </c:pt>
                <c:pt idx="16220" formatCode="m/d/yyyy\ h:mm">
                  <c:v>40248.208333318238</c:v>
                </c:pt>
                <c:pt idx="16221" formatCode="m/d/yyyy\ h:mm">
                  <c:v>40248.249999984902</c:v>
                </c:pt>
                <c:pt idx="16222" formatCode="m/d/yyyy\ h:mm">
                  <c:v>40248.291666651538</c:v>
                </c:pt>
                <c:pt idx="16223" formatCode="m/d/yyyy\ h:mm">
                  <c:v>40248.333333318231</c:v>
                </c:pt>
                <c:pt idx="16224" formatCode="m/d/yyyy\ h:mm">
                  <c:v>40248.37499998491</c:v>
                </c:pt>
                <c:pt idx="16225" formatCode="m/d/yyyy\ h:mm">
                  <c:v>40248.416666651559</c:v>
                </c:pt>
                <c:pt idx="16226" formatCode="m/d/yyyy\ h:mm">
                  <c:v>40248.458333318245</c:v>
                </c:pt>
                <c:pt idx="16227" formatCode="m/d/yyyy\ h:mm">
                  <c:v>40248.499999984888</c:v>
                </c:pt>
                <c:pt idx="16228" formatCode="m/d/yyyy\ h:mm">
                  <c:v>40248.541666651538</c:v>
                </c:pt>
                <c:pt idx="16229" formatCode="m/d/yyyy\ h:mm">
                  <c:v>40248.583333318216</c:v>
                </c:pt>
                <c:pt idx="16230" formatCode="m/d/yyyy\ h:mm">
                  <c:v>40248.624999984881</c:v>
                </c:pt>
                <c:pt idx="16231" formatCode="m/d/yyyy\ h:mm">
                  <c:v>40248.66666665153</c:v>
                </c:pt>
                <c:pt idx="16232" formatCode="m/d/yyyy\ h:mm">
                  <c:v>40248.708333318209</c:v>
                </c:pt>
                <c:pt idx="16233" formatCode="m/d/yyyy\ h:mm">
                  <c:v>40248.749999984873</c:v>
                </c:pt>
                <c:pt idx="16234" formatCode="m/d/yyyy\ h:mm">
                  <c:v>40248.791666651508</c:v>
                </c:pt>
                <c:pt idx="16235" formatCode="m/d/yyyy\ h:mm">
                  <c:v>40248.833333318202</c:v>
                </c:pt>
                <c:pt idx="16236" formatCode="m/d/yyyy\ h:mm">
                  <c:v>40248.874999984881</c:v>
                </c:pt>
                <c:pt idx="16237" formatCode="m/d/yyyy\ h:mm">
                  <c:v>40248.91666665153</c:v>
                </c:pt>
                <c:pt idx="16238" formatCode="m/d/yyyy\ h:mm">
                  <c:v>40248.958333318216</c:v>
                </c:pt>
                <c:pt idx="16239" formatCode="m/d/yyyy\ h:mm">
                  <c:v>40248.999999984859</c:v>
                </c:pt>
                <c:pt idx="16240" formatCode="m/d/yyyy\ h:mm">
                  <c:v>40249.041666651508</c:v>
                </c:pt>
                <c:pt idx="16241" formatCode="m/d/yyyy\ h:mm">
                  <c:v>40249.083333318202</c:v>
                </c:pt>
                <c:pt idx="16242" formatCode="m/d/yyyy\ h:mm">
                  <c:v>40249.124999984851</c:v>
                </c:pt>
                <c:pt idx="16243" formatCode="m/d/yyyy\ h:mm">
                  <c:v>40249.166666651501</c:v>
                </c:pt>
                <c:pt idx="16244" formatCode="m/d/yyyy\ h:mm">
                  <c:v>40249.208333318194</c:v>
                </c:pt>
                <c:pt idx="16245" formatCode="m/d/yyyy\ h:mm">
                  <c:v>40249.249999984844</c:v>
                </c:pt>
                <c:pt idx="16246" formatCode="m/d/yyyy\ h:mm">
                  <c:v>40249.291666651479</c:v>
                </c:pt>
                <c:pt idx="16247" formatCode="m/d/yyyy\ h:mm">
                  <c:v>40249.333333318187</c:v>
                </c:pt>
                <c:pt idx="16248" formatCode="m/d/yyyy\ h:mm">
                  <c:v>40249.374999984851</c:v>
                </c:pt>
                <c:pt idx="16249" formatCode="m/d/yyyy\ h:mm">
                  <c:v>40249.416666651501</c:v>
                </c:pt>
                <c:pt idx="16250" formatCode="m/d/yyyy\ h:mm">
                  <c:v>40249.458333318194</c:v>
                </c:pt>
                <c:pt idx="16251" formatCode="m/d/yyyy\ h:mm">
                  <c:v>40249.49999998483</c:v>
                </c:pt>
                <c:pt idx="16252" formatCode="m/d/yyyy\ h:mm">
                  <c:v>40249.541666651479</c:v>
                </c:pt>
                <c:pt idx="16253" formatCode="m/d/yyyy\ h:mm">
                  <c:v>40249.583333318173</c:v>
                </c:pt>
                <c:pt idx="16254" formatCode="m/d/yyyy\ h:mm">
                  <c:v>40249.624999984822</c:v>
                </c:pt>
                <c:pt idx="16255" formatCode="m/d/yyyy\ h:mm">
                  <c:v>40249.666666651472</c:v>
                </c:pt>
                <c:pt idx="16256" formatCode="m/d/yyyy\ h:mm">
                  <c:v>40249.708333318165</c:v>
                </c:pt>
                <c:pt idx="16257" formatCode="m/d/yyyy\ h:mm">
                  <c:v>40249.749999984815</c:v>
                </c:pt>
                <c:pt idx="16258" formatCode="m/d/yyyy\ h:mm">
                  <c:v>40249.79166665145</c:v>
                </c:pt>
                <c:pt idx="16259" formatCode="m/d/yyyy\ h:mm">
                  <c:v>40249.833333318158</c:v>
                </c:pt>
                <c:pt idx="16260" formatCode="m/d/yyyy\ h:mm">
                  <c:v>40249.874999984822</c:v>
                </c:pt>
                <c:pt idx="16261" formatCode="m/d/yyyy\ h:mm">
                  <c:v>40249.916666651472</c:v>
                </c:pt>
                <c:pt idx="16262" formatCode="m/d/yyyy\ h:mm">
                  <c:v>40249.958333318165</c:v>
                </c:pt>
                <c:pt idx="16263" formatCode="m/d/yyyy\ h:mm">
                  <c:v>40249.999999984801</c:v>
                </c:pt>
                <c:pt idx="16264" formatCode="m/d/yyyy\ h:mm">
                  <c:v>40250.04166665145</c:v>
                </c:pt>
                <c:pt idx="16265" formatCode="m/d/yyyy\ h:mm">
                  <c:v>40250.083333318144</c:v>
                </c:pt>
                <c:pt idx="16266" formatCode="m/d/yyyy\ h:mm">
                  <c:v>40250.124999984786</c:v>
                </c:pt>
                <c:pt idx="16267" formatCode="m/d/yyyy\ h:mm">
                  <c:v>40250.166666651443</c:v>
                </c:pt>
                <c:pt idx="16268" formatCode="m/d/yyyy\ h:mm">
                  <c:v>40250.208333318136</c:v>
                </c:pt>
                <c:pt idx="16269" formatCode="m/d/yyyy\ h:mm">
                  <c:v>40250.249999984786</c:v>
                </c:pt>
                <c:pt idx="16270" formatCode="m/d/yyyy\ h:mm">
                  <c:v>40250.291666651421</c:v>
                </c:pt>
                <c:pt idx="16271" formatCode="m/d/yyyy\ h:mm">
                  <c:v>40250.333333318129</c:v>
                </c:pt>
                <c:pt idx="16272" formatCode="m/d/yyyy\ h:mm">
                  <c:v>40250.374999984793</c:v>
                </c:pt>
                <c:pt idx="16273" formatCode="m/d/yyyy\ h:mm">
                  <c:v>40250.416666651436</c:v>
                </c:pt>
                <c:pt idx="16274" formatCode="m/d/yyyy\ h:mm">
                  <c:v>40250.458333318136</c:v>
                </c:pt>
                <c:pt idx="16275" formatCode="m/d/yyyy\ h:mm">
                  <c:v>40250.499999984771</c:v>
                </c:pt>
                <c:pt idx="16276" formatCode="m/d/yyyy\ h:mm">
                  <c:v>40250.541666651421</c:v>
                </c:pt>
                <c:pt idx="16277" formatCode="m/d/yyyy\ h:mm">
                  <c:v>40250.583333318114</c:v>
                </c:pt>
                <c:pt idx="16278" formatCode="m/d/yyyy\ h:mm">
                  <c:v>40250.624999984764</c:v>
                </c:pt>
                <c:pt idx="16279" formatCode="m/d/yyyy\ h:mm">
                  <c:v>40250.666666651414</c:v>
                </c:pt>
                <c:pt idx="16280" formatCode="m/d/yyyy\ h:mm">
                  <c:v>40250.708333318093</c:v>
                </c:pt>
                <c:pt idx="16281" formatCode="m/d/yyyy\ h:mm">
                  <c:v>40250.749999984757</c:v>
                </c:pt>
                <c:pt idx="16282" formatCode="m/d/yyyy\ h:mm">
                  <c:v>40250.791666651392</c:v>
                </c:pt>
                <c:pt idx="16283" formatCode="m/d/yyyy\ h:mm">
                  <c:v>40250.833333318093</c:v>
                </c:pt>
                <c:pt idx="16284" formatCode="m/d/yyyy\ h:mm">
                  <c:v>40250.874999984764</c:v>
                </c:pt>
                <c:pt idx="16285" formatCode="m/d/yyyy\ h:mm">
                  <c:v>40250.916666651414</c:v>
                </c:pt>
                <c:pt idx="16286" formatCode="m/d/yyyy\ h:mm">
                  <c:v>40250.9583333181</c:v>
                </c:pt>
                <c:pt idx="16287" formatCode="m/d/yyyy\ h:mm">
                  <c:v>40250.999999984735</c:v>
                </c:pt>
                <c:pt idx="16288" formatCode="m/d/yyyy\ h:mm">
                  <c:v>40251.041666651385</c:v>
                </c:pt>
                <c:pt idx="16289" formatCode="m/d/yyyy\ h:mm">
                  <c:v>40251.083333318085</c:v>
                </c:pt>
                <c:pt idx="16290" formatCode="m/d/yyyy\ h:mm">
                  <c:v>40251.124999984735</c:v>
                </c:pt>
                <c:pt idx="16291" formatCode="m/d/yyyy\ h:mm">
                  <c:v>40251.166666651377</c:v>
                </c:pt>
                <c:pt idx="16292" formatCode="m/d/yyyy\ h:mm">
                  <c:v>40251.208333318078</c:v>
                </c:pt>
                <c:pt idx="16293" formatCode="m/d/yyyy\ h:mm">
                  <c:v>40251.249999984728</c:v>
                </c:pt>
                <c:pt idx="16294" formatCode="m/d/yyyy\ h:mm">
                  <c:v>40251.291666651356</c:v>
                </c:pt>
                <c:pt idx="16295" formatCode="m/d/yyyy\ h:mm">
                  <c:v>40251.333333318071</c:v>
                </c:pt>
                <c:pt idx="16296" formatCode="m/d/yyyy\ h:mm">
                  <c:v>40251.374999984735</c:v>
                </c:pt>
                <c:pt idx="16297" formatCode="m/d/yyyy\ h:mm">
                  <c:v>40251.416666651385</c:v>
                </c:pt>
                <c:pt idx="16298" formatCode="m/d/yyyy\ h:mm">
                  <c:v>40251.458333318071</c:v>
                </c:pt>
                <c:pt idx="16299" formatCode="m/d/yyyy\ h:mm">
                  <c:v>40251.499999984706</c:v>
                </c:pt>
                <c:pt idx="16300" formatCode="m/d/yyyy\ h:mm">
                  <c:v>40251.541666651363</c:v>
                </c:pt>
                <c:pt idx="16301" formatCode="m/d/yyyy\ h:mm">
                  <c:v>40251.583333318042</c:v>
                </c:pt>
                <c:pt idx="16302" formatCode="m/d/yyyy\ h:mm">
                  <c:v>40251.624999984706</c:v>
                </c:pt>
                <c:pt idx="16303" formatCode="m/d/yyyy\ h:mm">
                  <c:v>40251.666666651348</c:v>
                </c:pt>
                <c:pt idx="16304" formatCode="m/d/yyyy\ h:mm">
                  <c:v>40251.708333318042</c:v>
                </c:pt>
                <c:pt idx="16305" formatCode="m/d/yyyy\ h:mm">
                  <c:v>40251.749999984684</c:v>
                </c:pt>
                <c:pt idx="16306" formatCode="m/d/yyyy\ h:mm">
                  <c:v>40251.791666651319</c:v>
                </c:pt>
                <c:pt idx="16307" formatCode="m/d/yyyy\ h:mm">
                  <c:v>40251.833333318042</c:v>
                </c:pt>
                <c:pt idx="16308" formatCode="m/d/yyyy\ h:mm">
                  <c:v>40251.874999984691</c:v>
                </c:pt>
                <c:pt idx="16309" formatCode="m/d/yyyy\ h:mm">
                  <c:v>40251.916666651356</c:v>
                </c:pt>
                <c:pt idx="16310" formatCode="m/d/yyyy\ h:mm">
                  <c:v>40251.958333318049</c:v>
                </c:pt>
                <c:pt idx="16311" formatCode="m/d/yyyy\ h:mm">
                  <c:v>40251.999999984684</c:v>
                </c:pt>
                <c:pt idx="16312" formatCode="m/d/yyyy\ h:mm">
                  <c:v>40252.041666651327</c:v>
                </c:pt>
                <c:pt idx="16313" formatCode="m/d/yyyy\ h:mm">
                  <c:v>40252.083333318013</c:v>
                </c:pt>
                <c:pt idx="16314" formatCode="m/d/yyyy\ h:mm">
                  <c:v>40252.124999984677</c:v>
                </c:pt>
                <c:pt idx="16315" formatCode="m/d/yyyy\ h:mm">
                  <c:v>40252.166666651319</c:v>
                </c:pt>
                <c:pt idx="16316" formatCode="m/d/yyyy\ h:mm">
                  <c:v>40252.208333318013</c:v>
                </c:pt>
                <c:pt idx="16317" formatCode="m/d/yyyy\ h:mm">
                  <c:v>40252.24999998467</c:v>
                </c:pt>
                <c:pt idx="16318" formatCode="m/d/yyyy\ h:mm">
                  <c:v>40252.291666651297</c:v>
                </c:pt>
                <c:pt idx="16319" formatCode="m/d/yyyy\ h:mm">
                  <c:v>40252.333333317998</c:v>
                </c:pt>
                <c:pt idx="16320" formatCode="m/d/yyyy\ h:mm">
                  <c:v>40252.374999984662</c:v>
                </c:pt>
                <c:pt idx="16321" formatCode="m/d/yyyy\ h:mm">
                  <c:v>40252.416666651327</c:v>
                </c:pt>
                <c:pt idx="16322" formatCode="m/d/yyyy\ h:mm">
                  <c:v>40252.458333318005</c:v>
                </c:pt>
                <c:pt idx="16323" formatCode="m/d/yyyy\ h:mm">
                  <c:v>40252.499999984655</c:v>
                </c:pt>
                <c:pt idx="16324" formatCode="m/d/yyyy\ h:mm">
                  <c:v>40252.541666651297</c:v>
                </c:pt>
                <c:pt idx="16325" formatCode="m/d/yyyy\ h:mm">
                  <c:v>40252.583333317983</c:v>
                </c:pt>
                <c:pt idx="16326" formatCode="m/d/yyyy\ h:mm">
                  <c:v>40252.624999984633</c:v>
                </c:pt>
                <c:pt idx="16327" formatCode="m/d/yyyy\ h:mm">
                  <c:v>40252.666666651283</c:v>
                </c:pt>
                <c:pt idx="16328" formatCode="m/d/yyyy\ h:mm">
                  <c:v>40252.708333317983</c:v>
                </c:pt>
                <c:pt idx="16329" formatCode="m/d/yyyy\ h:mm">
                  <c:v>40252.749999984626</c:v>
                </c:pt>
                <c:pt idx="16330" formatCode="m/d/yyyy\ h:mm">
                  <c:v>40252.791666651268</c:v>
                </c:pt>
                <c:pt idx="16331" formatCode="m/d/yyyy\ h:mm">
                  <c:v>40252.833333317969</c:v>
                </c:pt>
                <c:pt idx="16332" formatCode="m/d/yyyy\ h:mm">
                  <c:v>40252.874999984633</c:v>
                </c:pt>
                <c:pt idx="16333" formatCode="m/d/yyyy\ h:mm">
                  <c:v>40252.916666651283</c:v>
                </c:pt>
                <c:pt idx="16334" formatCode="m/d/yyyy\ h:mm">
                  <c:v>40252.958333317976</c:v>
                </c:pt>
                <c:pt idx="16335" formatCode="m/d/yyyy\ h:mm">
                  <c:v>40252.999999984626</c:v>
                </c:pt>
                <c:pt idx="16336" formatCode="m/d/yyyy\ h:mm">
                  <c:v>40253.041666651268</c:v>
                </c:pt>
                <c:pt idx="16337" formatCode="m/d/yyyy\ h:mm">
                  <c:v>40253.083333317962</c:v>
                </c:pt>
                <c:pt idx="16338" formatCode="m/d/yyyy\ h:mm">
                  <c:v>40253.124999984604</c:v>
                </c:pt>
                <c:pt idx="16339" formatCode="m/d/yyyy\ h:mm">
                  <c:v>40253.166666651254</c:v>
                </c:pt>
                <c:pt idx="16340" formatCode="m/d/yyyy\ h:mm">
                  <c:v>40253.208333317947</c:v>
                </c:pt>
                <c:pt idx="16341" formatCode="m/d/yyyy\ h:mm">
                  <c:v>40253.249999984604</c:v>
                </c:pt>
                <c:pt idx="16342" formatCode="m/d/yyyy\ h:mm">
                  <c:v>40253.291666651239</c:v>
                </c:pt>
                <c:pt idx="16343" formatCode="m/d/yyyy\ h:mm">
                  <c:v>40253.33333331794</c:v>
                </c:pt>
                <c:pt idx="16344" formatCode="m/d/yyyy\ h:mm">
                  <c:v>40253.374999984611</c:v>
                </c:pt>
                <c:pt idx="16345" formatCode="m/d/yyyy\ h:mm">
                  <c:v>40253.416666651254</c:v>
                </c:pt>
                <c:pt idx="16346" formatCode="m/d/yyyy\ h:mm">
                  <c:v>40253.458333317947</c:v>
                </c:pt>
                <c:pt idx="16347" formatCode="m/d/yyyy\ h:mm">
                  <c:v>40253.499999984597</c:v>
                </c:pt>
                <c:pt idx="16348" formatCode="m/d/yyyy\ h:mm">
                  <c:v>40253.541666651232</c:v>
                </c:pt>
                <c:pt idx="16349" formatCode="m/d/yyyy\ h:mm">
                  <c:v>40253.583333317933</c:v>
                </c:pt>
                <c:pt idx="16350" formatCode="m/d/yyyy\ h:mm">
                  <c:v>40253.62499998459</c:v>
                </c:pt>
                <c:pt idx="16351" formatCode="m/d/yyyy\ h:mm">
                  <c:v>40253.666666651232</c:v>
                </c:pt>
                <c:pt idx="16352" formatCode="m/d/yyyy\ h:mm">
                  <c:v>40253.708333317918</c:v>
                </c:pt>
                <c:pt idx="16353" formatCode="m/d/yyyy\ h:mm">
                  <c:v>40253.749999984582</c:v>
                </c:pt>
                <c:pt idx="16354" formatCode="m/d/yyyy\ h:mm">
                  <c:v>40253.79166665121</c:v>
                </c:pt>
                <c:pt idx="16355" formatCode="m/d/yyyy\ h:mm">
                  <c:v>40253.833333317911</c:v>
                </c:pt>
                <c:pt idx="16356" formatCode="m/d/yyyy\ h:mm">
                  <c:v>40253.874999984597</c:v>
                </c:pt>
                <c:pt idx="16357" formatCode="m/d/yyyy\ h:mm">
                  <c:v>40253.916666651225</c:v>
                </c:pt>
                <c:pt idx="16358" formatCode="m/d/yyyy\ h:mm">
                  <c:v>40253.958333317918</c:v>
                </c:pt>
                <c:pt idx="16359" formatCode="m/d/yyyy\ h:mm">
                  <c:v>40253.999999984568</c:v>
                </c:pt>
                <c:pt idx="16360" formatCode="m/d/yyyy\ h:mm">
                  <c:v>40254.041666651203</c:v>
                </c:pt>
                <c:pt idx="16361" formatCode="m/d/yyyy\ h:mm">
                  <c:v>40254.083333317896</c:v>
                </c:pt>
                <c:pt idx="16362" formatCode="m/d/yyyy\ h:mm">
                  <c:v>40254.12499998456</c:v>
                </c:pt>
                <c:pt idx="16363" formatCode="m/d/yyyy\ h:mm">
                  <c:v>40254.166666651203</c:v>
                </c:pt>
                <c:pt idx="16364" formatCode="m/d/yyyy\ h:mm">
                  <c:v>40254.208333317889</c:v>
                </c:pt>
                <c:pt idx="16365" formatCode="m/d/yyyy\ h:mm">
                  <c:v>40254.249999984553</c:v>
                </c:pt>
                <c:pt idx="16366" formatCode="m/d/yyyy\ h:mm">
                  <c:v>40254.291666651181</c:v>
                </c:pt>
                <c:pt idx="16367" formatCode="m/d/yyyy\ h:mm">
                  <c:v>40254.333333317882</c:v>
                </c:pt>
                <c:pt idx="16368" formatCode="m/d/yyyy\ h:mm">
                  <c:v>40254.37499998456</c:v>
                </c:pt>
                <c:pt idx="16369" formatCode="m/d/yyyy\ h:mm">
                  <c:v>40254.416666651196</c:v>
                </c:pt>
                <c:pt idx="16370" formatCode="m/d/yyyy\ h:mm">
                  <c:v>40254.458333317896</c:v>
                </c:pt>
                <c:pt idx="16371" formatCode="m/d/yyyy\ h:mm">
                  <c:v>40254.499999984539</c:v>
                </c:pt>
                <c:pt idx="16372" formatCode="m/d/yyyy\ h:mm">
                  <c:v>40254.541666651181</c:v>
                </c:pt>
                <c:pt idx="16373" formatCode="m/d/yyyy\ h:mm">
                  <c:v>40254.583333317867</c:v>
                </c:pt>
                <c:pt idx="16374" formatCode="m/d/yyyy\ h:mm">
                  <c:v>40254.624999984531</c:v>
                </c:pt>
                <c:pt idx="16375" formatCode="m/d/yyyy\ h:mm">
                  <c:v>40254.666666651181</c:v>
                </c:pt>
                <c:pt idx="16376" formatCode="m/d/yyyy\ h:mm">
                  <c:v>40254.70833331786</c:v>
                </c:pt>
                <c:pt idx="16377" formatCode="m/d/yyyy\ h:mm">
                  <c:v>40254.749999984531</c:v>
                </c:pt>
                <c:pt idx="16378" formatCode="m/d/yyyy\ h:mm">
                  <c:v>40254.791666651166</c:v>
                </c:pt>
                <c:pt idx="16379" formatCode="m/d/yyyy\ h:mm">
                  <c:v>40254.833333317853</c:v>
                </c:pt>
                <c:pt idx="16380" formatCode="m/d/yyyy\ h:mm">
                  <c:v>40254.874999984539</c:v>
                </c:pt>
                <c:pt idx="16381" formatCode="m/d/yyyy\ h:mm">
                  <c:v>40254.916666651181</c:v>
                </c:pt>
                <c:pt idx="16382" formatCode="m/d/yyyy\ h:mm">
                  <c:v>40254.95833331786</c:v>
                </c:pt>
                <c:pt idx="16383" formatCode="m/d/yyyy\ h:mm">
                  <c:v>40254.999999984509</c:v>
                </c:pt>
                <c:pt idx="16384" formatCode="m/d/yyyy\ h:mm">
                  <c:v>40255.041666651174</c:v>
                </c:pt>
                <c:pt idx="16385" formatCode="m/d/yyyy\ h:mm">
                  <c:v>40255.083333317838</c:v>
                </c:pt>
                <c:pt idx="16386" formatCode="m/d/yyyy\ h:mm">
                  <c:v>40255.124999984502</c:v>
                </c:pt>
                <c:pt idx="16387" formatCode="m/d/yyyy\ h:mm">
                  <c:v>40255.166666651152</c:v>
                </c:pt>
                <c:pt idx="16388" formatCode="m/d/yyyy\ h:mm">
                  <c:v>40255.208333317831</c:v>
                </c:pt>
                <c:pt idx="16389" formatCode="m/d/yyyy\ h:mm">
                  <c:v>40255.249999984495</c:v>
                </c:pt>
                <c:pt idx="16390" formatCode="m/d/yyyy\ h:mm">
                  <c:v>40255.29166665113</c:v>
                </c:pt>
                <c:pt idx="16391" formatCode="m/d/yyyy\ h:mm">
                  <c:v>40255.333333317823</c:v>
                </c:pt>
                <c:pt idx="16392" formatCode="m/d/yyyy\ h:mm">
                  <c:v>40255.374999984502</c:v>
                </c:pt>
                <c:pt idx="16393" formatCode="m/d/yyyy\ h:mm">
                  <c:v>40255.416666651152</c:v>
                </c:pt>
                <c:pt idx="16394" formatCode="m/d/yyyy\ h:mm">
                  <c:v>40255.458333317831</c:v>
                </c:pt>
                <c:pt idx="16395" formatCode="m/d/yyyy\ h:mm">
                  <c:v>40255.49999998448</c:v>
                </c:pt>
                <c:pt idx="16396" formatCode="m/d/yyyy\ h:mm">
                  <c:v>40255.54166665113</c:v>
                </c:pt>
                <c:pt idx="16397" formatCode="m/d/yyyy\ h:mm">
                  <c:v>40255.583333317809</c:v>
                </c:pt>
                <c:pt idx="16398" formatCode="m/d/yyyy\ h:mm">
                  <c:v>40255.624999984473</c:v>
                </c:pt>
                <c:pt idx="16399" formatCode="m/d/yyyy\ h:mm">
                  <c:v>40255.666666651123</c:v>
                </c:pt>
                <c:pt idx="16400" formatCode="m/d/yyyy\ h:mm">
                  <c:v>40255.708333317802</c:v>
                </c:pt>
                <c:pt idx="16401" formatCode="m/d/yyyy\ h:mm">
                  <c:v>40255.749999984466</c:v>
                </c:pt>
                <c:pt idx="16402" formatCode="m/d/yyyy\ h:mm">
                  <c:v>40255.791666651101</c:v>
                </c:pt>
                <c:pt idx="16403" formatCode="m/d/yyyy\ h:mm">
                  <c:v>40255.833333317794</c:v>
                </c:pt>
                <c:pt idx="16404" formatCode="m/d/yyyy\ h:mm">
                  <c:v>40255.874999984473</c:v>
                </c:pt>
                <c:pt idx="16405" formatCode="m/d/yyyy\ h:mm">
                  <c:v>40255.916666651123</c:v>
                </c:pt>
                <c:pt idx="16406" formatCode="m/d/yyyy\ h:mm">
                  <c:v>40255.958333317802</c:v>
                </c:pt>
                <c:pt idx="16407" formatCode="m/d/yyyy\ h:mm">
                  <c:v>40255.999999984451</c:v>
                </c:pt>
                <c:pt idx="16408" formatCode="m/d/yyyy\ h:mm">
                  <c:v>40256.041666651101</c:v>
                </c:pt>
                <c:pt idx="16409" formatCode="m/d/yyyy\ h:mm">
                  <c:v>40256.08333331778</c:v>
                </c:pt>
                <c:pt idx="16410" formatCode="m/d/yyyy\ h:mm">
                  <c:v>40256.124999984444</c:v>
                </c:pt>
                <c:pt idx="16411" formatCode="m/d/yyyy\ h:mm">
                  <c:v>40256.166666651094</c:v>
                </c:pt>
                <c:pt idx="16412" formatCode="m/d/yyyy\ h:mm">
                  <c:v>40256.208333317772</c:v>
                </c:pt>
                <c:pt idx="16413" formatCode="m/d/yyyy\ h:mm">
                  <c:v>40256.249999984437</c:v>
                </c:pt>
                <c:pt idx="16414" formatCode="m/d/yyyy\ h:mm">
                  <c:v>40256.291666651072</c:v>
                </c:pt>
                <c:pt idx="16415" formatCode="m/d/yyyy\ h:mm">
                  <c:v>40256.333333317765</c:v>
                </c:pt>
                <c:pt idx="16416" formatCode="m/d/yyyy\ h:mm">
                  <c:v>40256.374999984444</c:v>
                </c:pt>
                <c:pt idx="16417" formatCode="m/d/yyyy\ h:mm">
                  <c:v>40256.416666651094</c:v>
                </c:pt>
                <c:pt idx="16418" formatCode="m/d/yyyy\ h:mm">
                  <c:v>40256.458333317772</c:v>
                </c:pt>
                <c:pt idx="16419" formatCode="m/d/yyyy\ h:mm">
                  <c:v>40256.499999984422</c:v>
                </c:pt>
                <c:pt idx="16420" formatCode="m/d/yyyy\ h:mm">
                  <c:v>40256.541666651072</c:v>
                </c:pt>
                <c:pt idx="16421" formatCode="m/d/yyyy\ h:mm">
                  <c:v>40256.583333317751</c:v>
                </c:pt>
                <c:pt idx="16422" formatCode="m/d/yyyy\ h:mm">
                  <c:v>40256.624999984415</c:v>
                </c:pt>
                <c:pt idx="16423" formatCode="m/d/yyyy\ h:mm">
                  <c:v>40256.666666651065</c:v>
                </c:pt>
                <c:pt idx="16424" formatCode="m/d/yyyy\ h:mm">
                  <c:v>40256.708333317736</c:v>
                </c:pt>
                <c:pt idx="16425" formatCode="m/d/yyyy\ h:mm">
                  <c:v>40256.749999984408</c:v>
                </c:pt>
                <c:pt idx="16426" formatCode="m/d/yyyy\ h:mm">
                  <c:v>40256.791666651043</c:v>
                </c:pt>
                <c:pt idx="16427" formatCode="m/d/yyyy\ h:mm">
                  <c:v>40256.833333317736</c:v>
                </c:pt>
                <c:pt idx="16428" formatCode="m/d/yyyy\ h:mm">
                  <c:v>40256.874999984415</c:v>
                </c:pt>
                <c:pt idx="16429" formatCode="m/d/yyyy\ h:mm">
                  <c:v>40256.916666651065</c:v>
                </c:pt>
                <c:pt idx="16430" formatCode="m/d/yyyy\ h:mm">
                  <c:v>40256.958333317743</c:v>
                </c:pt>
                <c:pt idx="16431" formatCode="m/d/yyyy\ h:mm">
                  <c:v>40256.999999984386</c:v>
                </c:pt>
                <c:pt idx="16432" formatCode="m/d/yyyy\ h:mm">
                  <c:v>40257.041666651043</c:v>
                </c:pt>
                <c:pt idx="16433" formatCode="m/d/yyyy\ h:mm">
                  <c:v>40257.083333317722</c:v>
                </c:pt>
                <c:pt idx="16434" formatCode="m/d/yyyy\ h:mm">
                  <c:v>40257.124999984386</c:v>
                </c:pt>
                <c:pt idx="16435" formatCode="m/d/yyyy\ h:mm">
                  <c:v>40257.166666651028</c:v>
                </c:pt>
                <c:pt idx="16436" formatCode="m/d/yyyy\ h:mm">
                  <c:v>40257.208333317714</c:v>
                </c:pt>
                <c:pt idx="16437" formatCode="m/d/yyyy\ h:mm">
                  <c:v>40257.249999984379</c:v>
                </c:pt>
                <c:pt idx="16438" formatCode="m/d/yyyy\ h:mm">
                  <c:v>40257.291666651006</c:v>
                </c:pt>
                <c:pt idx="16439" formatCode="m/d/yyyy\ h:mm">
                  <c:v>40257.333333317707</c:v>
                </c:pt>
                <c:pt idx="16440" formatCode="m/d/yyyy\ h:mm">
                  <c:v>40257.374999984386</c:v>
                </c:pt>
                <c:pt idx="16441" formatCode="m/d/yyyy\ h:mm">
                  <c:v>40257.416666651035</c:v>
                </c:pt>
                <c:pt idx="16442" formatCode="m/d/yyyy\ h:mm">
                  <c:v>40257.458333317714</c:v>
                </c:pt>
                <c:pt idx="16443" formatCode="m/d/yyyy\ h:mm">
                  <c:v>40257.499999984364</c:v>
                </c:pt>
                <c:pt idx="16444" formatCode="m/d/yyyy\ h:mm">
                  <c:v>40257.541666651014</c:v>
                </c:pt>
                <c:pt idx="16445" formatCode="m/d/yyyy\ h:mm">
                  <c:v>40257.583333317685</c:v>
                </c:pt>
                <c:pt idx="16446" formatCode="m/d/yyyy\ h:mm">
                  <c:v>40257.624999984357</c:v>
                </c:pt>
                <c:pt idx="16447" formatCode="m/d/yyyy\ h:mm">
                  <c:v>40257.666666651006</c:v>
                </c:pt>
                <c:pt idx="16448" formatCode="m/d/yyyy\ h:mm">
                  <c:v>40257.708333317685</c:v>
                </c:pt>
                <c:pt idx="16449" formatCode="m/d/yyyy\ h:mm">
                  <c:v>40257.749999984335</c:v>
                </c:pt>
                <c:pt idx="16450" formatCode="m/d/yyyy\ h:mm">
                  <c:v>40257.791666650985</c:v>
                </c:pt>
                <c:pt idx="16451" formatCode="m/d/yyyy\ h:mm">
                  <c:v>40257.833333317678</c:v>
                </c:pt>
                <c:pt idx="16452" formatCode="m/d/yyyy\ h:mm">
                  <c:v>40257.874999984342</c:v>
                </c:pt>
                <c:pt idx="16453" formatCode="m/d/yyyy\ h:mm">
                  <c:v>40257.916666651006</c:v>
                </c:pt>
                <c:pt idx="16454" formatCode="m/d/yyyy\ h:mm">
                  <c:v>40257.958333317685</c:v>
                </c:pt>
                <c:pt idx="16455" formatCode="m/d/yyyy\ h:mm">
                  <c:v>40257.999999984335</c:v>
                </c:pt>
                <c:pt idx="16456" formatCode="m/d/yyyy\ h:mm">
                  <c:v>40258.041666650985</c:v>
                </c:pt>
                <c:pt idx="16457" formatCode="m/d/yyyy\ h:mm">
                  <c:v>40258.083333317656</c:v>
                </c:pt>
                <c:pt idx="16458" formatCode="m/d/yyyy\ h:mm">
                  <c:v>40258.124999984328</c:v>
                </c:pt>
                <c:pt idx="16459" formatCode="m/d/yyyy\ h:mm">
                  <c:v>40258.166666650985</c:v>
                </c:pt>
                <c:pt idx="16460" formatCode="m/d/yyyy\ h:mm">
                  <c:v>40258.208333317656</c:v>
                </c:pt>
                <c:pt idx="16461" formatCode="m/d/yyyy\ h:mm">
                  <c:v>40258.24999998432</c:v>
                </c:pt>
                <c:pt idx="16462" formatCode="m/d/yyyy\ h:mm">
                  <c:v>40258.29166665097</c:v>
                </c:pt>
                <c:pt idx="16463" formatCode="m/d/yyyy\ h:mm">
                  <c:v>40258.333333317634</c:v>
                </c:pt>
                <c:pt idx="16464" formatCode="m/d/yyyy\ h:mm">
                  <c:v>40258.374999984313</c:v>
                </c:pt>
                <c:pt idx="16465" formatCode="m/d/yyyy\ h:mm">
                  <c:v>40258.416666650992</c:v>
                </c:pt>
                <c:pt idx="16466" formatCode="m/d/yyyy\ h:mm">
                  <c:v>40258.458333317642</c:v>
                </c:pt>
                <c:pt idx="16467" formatCode="m/d/yyyy\ h:mm">
                  <c:v>40258.499999984306</c:v>
                </c:pt>
                <c:pt idx="16468" formatCode="m/d/yyyy\ h:mm">
                  <c:v>40258.54166665097</c:v>
                </c:pt>
                <c:pt idx="16469" formatCode="m/d/yyyy\ h:mm">
                  <c:v>40258.583333317634</c:v>
                </c:pt>
                <c:pt idx="16470" formatCode="m/d/yyyy\ h:mm">
                  <c:v>40258.624999984284</c:v>
                </c:pt>
                <c:pt idx="16471" formatCode="m/d/yyyy\ h:mm">
                  <c:v>40258.666666650955</c:v>
                </c:pt>
                <c:pt idx="16472" formatCode="m/d/yyyy\ h:mm">
                  <c:v>40258.708333317627</c:v>
                </c:pt>
                <c:pt idx="16473" formatCode="m/d/yyyy\ h:mm">
                  <c:v>40258.749999984284</c:v>
                </c:pt>
                <c:pt idx="16474" formatCode="m/d/yyyy\ h:mm">
                  <c:v>40258.791666650934</c:v>
                </c:pt>
                <c:pt idx="16475" formatCode="m/d/yyyy\ h:mm">
                  <c:v>40258.83333331762</c:v>
                </c:pt>
                <c:pt idx="16476" formatCode="m/d/yyyy\ h:mm">
                  <c:v>40258.874999984291</c:v>
                </c:pt>
                <c:pt idx="16477" formatCode="m/d/yyyy\ h:mm">
                  <c:v>40258.916666650948</c:v>
                </c:pt>
                <c:pt idx="16478" formatCode="m/d/yyyy\ h:mm">
                  <c:v>40258.958333317612</c:v>
                </c:pt>
                <c:pt idx="16479" formatCode="m/d/yyyy\ h:mm">
                  <c:v>40258.999999984277</c:v>
                </c:pt>
                <c:pt idx="16480" formatCode="m/d/yyyy\ h:mm">
                  <c:v>40259.041666650934</c:v>
                </c:pt>
                <c:pt idx="16481" formatCode="m/d/yyyy\ h:mm">
                  <c:v>40259.083333317605</c:v>
                </c:pt>
                <c:pt idx="16482" formatCode="m/d/yyyy\ h:mm">
                  <c:v>40259.124999984255</c:v>
                </c:pt>
                <c:pt idx="16483" formatCode="m/d/yyyy\ h:mm">
                  <c:v>40259.166666650934</c:v>
                </c:pt>
                <c:pt idx="16484" formatCode="m/d/yyyy\ h:mm">
                  <c:v>40259.208333317598</c:v>
                </c:pt>
                <c:pt idx="16485" formatCode="m/d/yyyy\ h:mm">
                  <c:v>40259.249999984255</c:v>
                </c:pt>
                <c:pt idx="16486" formatCode="m/d/yyyy\ h:mm">
                  <c:v>40259.291666650905</c:v>
                </c:pt>
                <c:pt idx="16487" formatCode="m/d/yyyy\ h:mm">
                  <c:v>40259.333333317591</c:v>
                </c:pt>
                <c:pt idx="16488" formatCode="m/d/yyyy\ h:mm">
                  <c:v>40259.374999984262</c:v>
                </c:pt>
                <c:pt idx="16489" formatCode="m/d/yyyy\ h:mm">
                  <c:v>40259.416666650919</c:v>
                </c:pt>
                <c:pt idx="16490" formatCode="m/d/yyyy\ h:mm">
                  <c:v>40259.458333317598</c:v>
                </c:pt>
                <c:pt idx="16491" formatCode="m/d/yyyy\ h:mm">
                  <c:v>40259.499999984233</c:v>
                </c:pt>
                <c:pt idx="16492" formatCode="m/d/yyyy\ h:mm">
                  <c:v>40259.541666650905</c:v>
                </c:pt>
                <c:pt idx="16493" formatCode="m/d/yyyy\ h:mm">
                  <c:v>40259.583333317583</c:v>
                </c:pt>
                <c:pt idx="16494" formatCode="m/d/yyyy\ h:mm">
                  <c:v>40259.624999984226</c:v>
                </c:pt>
                <c:pt idx="16495" formatCode="m/d/yyyy\ h:mm">
                  <c:v>40259.666666650905</c:v>
                </c:pt>
                <c:pt idx="16496" formatCode="m/d/yyyy\ h:mm">
                  <c:v>40259.708333317569</c:v>
                </c:pt>
                <c:pt idx="16497" formatCode="m/d/yyyy\ h:mm">
                  <c:v>40259.749999984226</c:v>
                </c:pt>
                <c:pt idx="16498" formatCode="m/d/yyyy\ h:mm">
                  <c:v>40259.791666650868</c:v>
                </c:pt>
                <c:pt idx="16499" formatCode="m/d/yyyy\ h:mm">
                  <c:v>40259.833333317561</c:v>
                </c:pt>
                <c:pt idx="16500" formatCode="m/d/yyyy\ h:mm">
                  <c:v>40259.874999984233</c:v>
                </c:pt>
                <c:pt idx="16501" formatCode="m/d/yyyy\ h:mm">
                  <c:v>40259.91666665089</c:v>
                </c:pt>
                <c:pt idx="16502" formatCode="m/d/yyyy\ h:mm">
                  <c:v>40259.958333317576</c:v>
                </c:pt>
                <c:pt idx="16503" formatCode="m/d/yyyy\ h:mm">
                  <c:v>40259.999999984204</c:v>
                </c:pt>
                <c:pt idx="16504" formatCode="m/d/yyyy\ h:mm">
                  <c:v>40260.041666650875</c:v>
                </c:pt>
                <c:pt idx="16505" formatCode="m/d/yyyy\ h:mm">
                  <c:v>40260.083333317547</c:v>
                </c:pt>
                <c:pt idx="16506" formatCode="m/d/yyyy\ h:mm">
                  <c:v>40260.124999984204</c:v>
                </c:pt>
                <c:pt idx="16507" formatCode="m/d/yyyy\ h:mm">
                  <c:v>40260.166666650875</c:v>
                </c:pt>
                <c:pt idx="16508" formatCode="m/d/yyyy\ h:mm">
                  <c:v>40260.20833331754</c:v>
                </c:pt>
                <c:pt idx="16509" formatCode="m/d/yyyy\ h:mm">
                  <c:v>40260.249999984204</c:v>
                </c:pt>
                <c:pt idx="16510" formatCode="m/d/yyyy\ h:mm">
                  <c:v>40260.291666650846</c:v>
                </c:pt>
                <c:pt idx="16511" formatCode="m/d/yyyy\ h:mm">
                  <c:v>40260.333333317532</c:v>
                </c:pt>
                <c:pt idx="16512" formatCode="m/d/yyyy\ h:mm">
                  <c:v>40260.374999984211</c:v>
                </c:pt>
                <c:pt idx="16513" formatCode="m/d/yyyy\ h:mm">
                  <c:v>40260.416666650861</c:v>
                </c:pt>
                <c:pt idx="16514" formatCode="m/d/yyyy\ h:mm">
                  <c:v>40260.458333317547</c:v>
                </c:pt>
                <c:pt idx="16515" formatCode="m/d/yyyy\ h:mm">
                  <c:v>40260.499999984189</c:v>
                </c:pt>
                <c:pt idx="16516" formatCode="m/d/yyyy\ h:mm">
                  <c:v>40260.541666650854</c:v>
                </c:pt>
                <c:pt idx="16517" formatCode="m/d/yyyy\ h:mm">
                  <c:v>40260.583333317518</c:v>
                </c:pt>
                <c:pt idx="16518" formatCode="m/d/yyyy\ h:mm">
                  <c:v>40260.624999984182</c:v>
                </c:pt>
                <c:pt idx="16519" formatCode="m/d/yyyy\ h:mm">
                  <c:v>40260.666666650832</c:v>
                </c:pt>
                <c:pt idx="16520" formatCode="m/d/yyyy\ h:mm">
                  <c:v>40260.708333317511</c:v>
                </c:pt>
                <c:pt idx="16521" formatCode="m/d/yyyy\ h:mm">
                  <c:v>40260.749999984182</c:v>
                </c:pt>
                <c:pt idx="16522" formatCode="m/d/yyyy\ h:mm">
                  <c:v>40260.791666650817</c:v>
                </c:pt>
                <c:pt idx="16523" formatCode="m/d/yyyy\ h:mm">
                  <c:v>40260.833333317503</c:v>
                </c:pt>
                <c:pt idx="16524" formatCode="m/d/yyyy\ h:mm">
                  <c:v>40260.874999984189</c:v>
                </c:pt>
                <c:pt idx="16525" formatCode="m/d/yyyy\ h:mm">
                  <c:v>40260.916666650832</c:v>
                </c:pt>
                <c:pt idx="16526" formatCode="m/d/yyyy\ h:mm">
                  <c:v>40260.958333317511</c:v>
                </c:pt>
                <c:pt idx="16527" formatCode="m/d/yyyy\ h:mm">
                  <c:v>40260.99999998416</c:v>
                </c:pt>
                <c:pt idx="16528" formatCode="m/d/yyyy\ h:mm">
                  <c:v>40261.041666650824</c:v>
                </c:pt>
                <c:pt idx="16529" formatCode="m/d/yyyy\ h:mm">
                  <c:v>40261.083333317489</c:v>
                </c:pt>
                <c:pt idx="16530" formatCode="m/d/yyyy\ h:mm">
                  <c:v>40261.124999984153</c:v>
                </c:pt>
                <c:pt idx="16531" formatCode="m/d/yyyy\ h:mm">
                  <c:v>40261.166666650803</c:v>
                </c:pt>
                <c:pt idx="16532" formatCode="m/d/yyyy\ h:mm">
                  <c:v>40261.208333317481</c:v>
                </c:pt>
                <c:pt idx="16533" formatCode="m/d/yyyy\ h:mm">
                  <c:v>40261.249999984146</c:v>
                </c:pt>
                <c:pt idx="16534" formatCode="m/d/yyyy\ h:mm">
                  <c:v>40261.291666650781</c:v>
                </c:pt>
                <c:pt idx="16535" formatCode="m/d/yyyy\ h:mm">
                  <c:v>40261.333333317481</c:v>
                </c:pt>
                <c:pt idx="16536" formatCode="m/d/yyyy\ h:mm">
                  <c:v>40261.374999984153</c:v>
                </c:pt>
                <c:pt idx="16537" formatCode="m/d/yyyy\ h:mm">
                  <c:v>40261.416666650803</c:v>
                </c:pt>
                <c:pt idx="16538" formatCode="m/d/yyyy\ h:mm">
                  <c:v>40261.458333317489</c:v>
                </c:pt>
                <c:pt idx="16539" formatCode="m/d/yyyy\ h:mm">
                  <c:v>40261.499999984131</c:v>
                </c:pt>
                <c:pt idx="16540" formatCode="m/d/yyyy\ h:mm">
                  <c:v>40261.541666650781</c:v>
                </c:pt>
                <c:pt idx="16541" formatCode="m/d/yyyy\ h:mm">
                  <c:v>40261.58333331746</c:v>
                </c:pt>
                <c:pt idx="16542" formatCode="m/d/yyyy\ h:mm">
                  <c:v>40261.624999984131</c:v>
                </c:pt>
                <c:pt idx="16543" formatCode="m/d/yyyy\ h:mm">
                  <c:v>40261.666666650774</c:v>
                </c:pt>
                <c:pt idx="16544" formatCode="m/d/yyyy\ h:mm">
                  <c:v>40261.708333317452</c:v>
                </c:pt>
                <c:pt idx="16545" formatCode="m/d/yyyy\ h:mm">
                  <c:v>40261.749999984117</c:v>
                </c:pt>
                <c:pt idx="16546" formatCode="m/d/yyyy\ h:mm">
                  <c:v>40261.791666650752</c:v>
                </c:pt>
                <c:pt idx="16547" formatCode="m/d/yyyy\ h:mm">
                  <c:v>40261.833333317445</c:v>
                </c:pt>
                <c:pt idx="16548" formatCode="m/d/yyyy\ h:mm">
                  <c:v>40261.874999984124</c:v>
                </c:pt>
                <c:pt idx="16549" formatCode="m/d/yyyy\ h:mm">
                  <c:v>40261.916666650781</c:v>
                </c:pt>
                <c:pt idx="16550" formatCode="m/d/yyyy\ h:mm">
                  <c:v>40261.958333317452</c:v>
                </c:pt>
                <c:pt idx="16551" formatCode="m/d/yyyy\ h:mm">
                  <c:v>40261.999999984102</c:v>
                </c:pt>
                <c:pt idx="16552" formatCode="m/d/yyyy\ h:mm">
                  <c:v>40262.041666650752</c:v>
                </c:pt>
                <c:pt idx="16553" formatCode="m/d/yyyy\ h:mm">
                  <c:v>40262.083333317431</c:v>
                </c:pt>
                <c:pt idx="16554" formatCode="m/d/yyyy\ h:mm">
                  <c:v>40262.124999984095</c:v>
                </c:pt>
                <c:pt idx="16555" formatCode="m/d/yyyy\ h:mm">
                  <c:v>40262.166666650744</c:v>
                </c:pt>
                <c:pt idx="16556" formatCode="m/d/yyyy\ h:mm">
                  <c:v>40262.208333317423</c:v>
                </c:pt>
                <c:pt idx="16557" formatCode="m/d/yyyy\ h:mm">
                  <c:v>40262.249999984087</c:v>
                </c:pt>
                <c:pt idx="16558" formatCode="m/d/yyyy\ h:mm">
                  <c:v>40262.291666650723</c:v>
                </c:pt>
                <c:pt idx="16559" formatCode="m/d/yyyy\ h:mm">
                  <c:v>40262.333333317416</c:v>
                </c:pt>
                <c:pt idx="16560" formatCode="m/d/yyyy\ h:mm">
                  <c:v>40262.374999984095</c:v>
                </c:pt>
                <c:pt idx="16561" formatCode="m/d/yyyy\ h:mm">
                  <c:v>40262.416666650744</c:v>
                </c:pt>
                <c:pt idx="16562" formatCode="m/d/yyyy\ h:mm">
                  <c:v>40262.458333317423</c:v>
                </c:pt>
                <c:pt idx="16563" formatCode="m/d/yyyy\ h:mm">
                  <c:v>40262.499999984073</c:v>
                </c:pt>
                <c:pt idx="16564" formatCode="m/d/yyyy\ h:mm">
                  <c:v>40262.541666650723</c:v>
                </c:pt>
                <c:pt idx="16565" formatCode="m/d/yyyy\ h:mm">
                  <c:v>40262.583333317401</c:v>
                </c:pt>
                <c:pt idx="16566" formatCode="m/d/yyyy\ h:mm">
                  <c:v>40262.624999984066</c:v>
                </c:pt>
                <c:pt idx="16567" formatCode="m/d/yyyy\ h:mm">
                  <c:v>40262.666666650715</c:v>
                </c:pt>
                <c:pt idx="16568" formatCode="m/d/yyyy\ h:mm">
                  <c:v>40262.708333317394</c:v>
                </c:pt>
                <c:pt idx="16569" formatCode="m/d/yyyy\ h:mm">
                  <c:v>40262.749999984058</c:v>
                </c:pt>
                <c:pt idx="16570" formatCode="m/d/yyyy\ h:mm">
                  <c:v>40262.791666650694</c:v>
                </c:pt>
                <c:pt idx="16571" formatCode="m/d/yyyy\ h:mm">
                  <c:v>40262.833333317387</c:v>
                </c:pt>
                <c:pt idx="16572" formatCode="m/d/yyyy\ h:mm">
                  <c:v>40262.874999984066</c:v>
                </c:pt>
                <c:pt idx="16573" formatCode="m/d/yyyy\ h:mm">
                  <c:v>40262.916666650715</c:v>
                </c:pt>
                <c:pt idx="16574" formatCode="m/d/yyyy\ h:mm">
                  <c:v>40262.958333317394</c:v>
                </c:pt>
                <c:pt idx="16575" formatCode="m/d/yyyy\ h:mm">
                  <c:v>40262.999999984044</c:v>
                </c:pt>
                <c:pt idx="16576" formatCode="m/d/yyyy\ h:mm">
                  <c:v>40263.041666650694</c:v>
                </c:pt>
                <c:pt idx="16577" formatCode="m/d/yyyy\ h:mm">
                  <c:v>40263.083333317372</c:v>
                </c:pt>
                <c:pt idx="16578" formatCode="m/d/yyyy\ h:mm">
                  <c:v>40263.124999984037</c:v>
                </c:pt>
                <c:pt idx="16579" formatCode="m/d/yyyy\ h:mm">
                  <c:v>40263.166666650686</c:v>
                </c:pt>
                <c:pt idx="16580" formatCode="m/d/yyyy\ h:mm">
                  <c:v>40263.208333317365</c:v>
                </c:pt>
                <c:pt idx="16581" formatCode="m/d/yyyy\ h:mm">
                  <c:v>40263.249999984029</c:v>
                </c:pt>
                <c:pt idx="16582" formatCode="m/d/yyyy\ h:mm">
                  <c:v>40263.291666650664</c:v>
                </c:pt>
                <c:pt idx="16583" formatCode="m/d/yyyy\ h:mm">
                  <c:v>40263.333333317358</c:v>
                </c:pt>
                <c:pt idx="16584" formatCode="m/d/yyyy\ h:mm">
                  <c:v>40263.374999984037</c:v>
                </c:pt>
                <c:pt idx="16585" formatCode="m/d/yyyy\ h:mm">
                  <c:v>40263.416666650686</c:v>
                </c:pt>
                <c:pt idx="16586" formatCode="m/d/yyyy\ h:mm">
                  <c:v>40263.458333317365</c:v>
                </c:pt>
                <c:pt idx="16587" formatCode="m/d/yyyy\ h:mm">
                  <c:v>40263.499999984015</c:v>
                </c:pt>
                <c:pt idx="16588" formatCode="m/d/yyyy\ h:mm">
                  <c:v>40263.541666650664</c:v>
                </c:pt>
                <c:pt idx="16589" formatCode="m/d/yyyy\ h:mm">
                  <c:v>40263.583333317336</c:v>
                </c:pt>
                <c:pt idx="16590" formatCode="m/d/yyyy\ h:mm">
                  <c:v>40263.624999984007</c:v>
                </c:pt>
                <c:pt idx="16591" formatCode="m/d/yyyy\ h:mm">
                  <c:v>40263.666666650657</c:v>
                </c:pt>
                <c:pt idx="16592" formatCode="m/d/yyyy\ h:mm">
                  <c:v>40263.708333317336</c:v>
                </c:pt>
                <c:pt idx="16593" formatCode="m/d/yyyy\ h:mm">
                  <c:v>40263.749999984</c:v>
                </c:pt>
                <c:pt idx="16594" formatCode="m/d/yyyy\ h:mm">
                  <c:v>40263.791666650635</c:v>
                </c:pt>
                <c:pt idx="16595" formatCode="m/d/yyyy\ h:mm">
                  <c:v>40263.833333317329</c:v>
                </c:pt>
                <c:pt idx="16596" formatCode="m/d/yyyy\ h:mm">
                  <c:v>40263.874999983993</c:v>
                </c:pt>
                <c:pt idx="16597" formatCode="m/d/yyyy\ h:mm">
                  <c:v>40263.916666650657</c:v>
                </c:pt>
                <c:pt idx="16598" formatCode="m/d/yyyy\ h:mm">
                  <c:v>40263.958333317336</c:v>
                </c:pt>
                <c:pt idx="16599" formatCode="m/d/yyyy\ h:mm">
                  <c:v>40263.999999983986</c:v>
                </c:pt>
                <c:pt idx="16600" formatCode="m/d/yyyy\ h:mm">
                  <c:v>40264.041666650628</c:v>
                </c:pt>
                <c:pt idx="16601" formatCode="m/d/yyyy\ h:mm">
                  <c:v>40264.083333317314</c:v>
                </c:pt>
                <c:pt idx="16602" formatCode="m/d/yyyy\ h:mm">
                  <c:v>40264.124999983978</c:v>
                </c:pt>
                <c:pt idx="16603" formatCode="m/d/yyyy\ h:mm">
                  <c:v>40264.166666650621</c:v>
                </c:pt>
                <c:pt idx="16604" formatCode="m/d/yyyy\ h:mm">
                  <c:v>40264.208333317307</c:v>
                </c:pt>
                <c:pt idx="16605" formatCode="m/d/yyyy\ h:mm">
                  <c:v>40264.249999983971</c:v>
                </c:pt>
                <c:pt idx="16606" formatCode="m/d/yyyy\ h:mm">
                  <c:v>40264.291666650606</c:v>
                </c:pt>
                <c:pt idx="16607" formatCode="m/d/yyyy\ h:mm">
                  <c:v>40264.3333333173</c:v>
                </c:pt>
                <c:pt idx="16608" formatCode="m/d/yyyy\ h:mm">
                  <c:v>40264.374999983978</c:v>
                </c:pt>
                <c:pt idx="16609" formatCode="m/d/yyyy\ h:mm">
                  <c:v>40264.416666650628</c:v>
                </c:pt>
                <c:pt idx="16610" formatCode="m/d/yyyy\ h:mm">
                  <c:v>40264.458333317292</c:v>
                </c:pt>
                <c:pt idx="16611" formatCode="m/d/yyyy\ h:mm">
                  <c:v>40264.499999983957</c:v>
                </c:pt>
                <c:pt idx="16612" formatCode="m/d/yyyy\ h:mm">
                  <c:v>40264.541666650599</c:v>
                </c:pt>
                <c:pt idx="16613" formatCode="m/d/yyyy\ h:mm">
                  <c:v>40264.583333317285</c:v>
                </c:pt>
                <c:pt idx="16614" formatCode="m/d/yyyy\ h:mm">
                  <c:v>40264.624999983935</c:v>
                </c:pt>
                <c:pt idx="16615" formatCode="m/d/yyyy\ h:mm">
                  <c:v>40264.666666650592</c:v>
                </c:pt>
                <c:pt idx="16616" formatCode="m/d/yyyy\ h:mm">
                  <c:v>40264.708333317278</c:v>
                </c:pt>
                <c:pt idx="16617" formatCode="m/d/yyyy\ h:mm">
                  <c:v>40264.749999983935</c:v>
                </c:pt>
                <c:pt idx="16618" formatCode="m/d/yyyy\ h:mm">
                  <c:v>40264.791666650577</c:v>
                </c:pt>
                <c:pt idx="16619" formatCode="m/d/yyyy\ h:mm">
                  <c:v>40264.83333331727</c:v>
                </c:pt>
                <c:pt idx="16620" formatCode="m/d/yyyy\ h:mm">
                  <c:v>40264.874999983942</c:v>
                </c:pt>
                <c:pt idx="16621" formatCode="m/d/yyyy\ h:mm">
                  <c:v>40264.916666650599</c:v>
                </c:pt>
                <c:pt idx="16622" formatCode="m/d/yyyy\ h:mm">
                  <c:v>40264.958333317263</c:v>
                </c:pt>
                <c:pt idx="16623" formatCode="m/d/yyyy\ h:mm">
                  <c:v>40264.999999983927</c:v>
                </c:pt>
                <c:pt idx="16624" formatCode="m/d/yyyy\ h:mm">
                  <c:v>40265.041666650584</c:v>
                </c:pt>
                <c:pt idx="16625" formatCode="m/d/yyyy\ h:mm">
                  <c:v>40265.083333317256</c:v>
                </c:pt>
                <c:pt idx="16626" formatCode="m/d/yyyy\ h:mm">
                  <c:v>40265.12499998392</c:v>
                </c:pt>
                <c:pt idx="16627" formatCode="m/d/yyyy\ h:mm">
                  <c:v>40265.166666650584</c:v>
                </c:pt>
                <c:pt idx="16628" formatCode="m/d/yyyy\ h:mm">
                  <c:v>40265.208333317234</c:v>
                </c:pt>
                <c:pt idx="16629" formatCode="m/d/yyyy\ h:mm">
                  <c:v>40265.249999983906</c:v>
                </c:pt>
                <c:pt idx="16630" formatCode="m/d/yyyy\ h:mm">
                  <c:v>40265.291666650563</c:v>
                </c:pt>
                <c:pt idx="16631" formatCode="m/d/yyyy\ h:mm">
                  <c:v>40265.333333317234</c:v>
                </c:pt>
                <c:pt idx="16632" formatCode="m/d/yyyy\ h:mm">
                  <c:v>40265.374999983913</c:v>
                </c:pt>
                <c:pt idx="16633" formatCode="m/d/yyyy\ h:mm">
                  <c:v>40265.416666650584</c:v>
                </c:pt>
                <c:pt idx="16634" formatCode="m/d/yyyy\ h:mm">
                  <c:v>40265.458333317241</c:v>
                </c:pt>
                <c:pt idx="16635" formatCode="m/d/yyyy\ h:mm">
                  <c:v>40265.499999983884</c:v>
                </c:pt>
                <c:pt idx="16636" formatCode="m/d/yyyy\ h:mm">
                  <c:v>40265.541666650555</c:v>
                </c:pt>
                <c:pt idx="16637" formatCode="m/d/yyyy\ h:mm">
                  <c:v>40265.583333317227</c:v>
                </c:pt>
                <c:pt idx="16638" formatCode="m/d/yyyy\ h:mm">
                  <c:v>40265.624999983884</c:v>
                </c:pt>
                <c:pt idx="16639" formatCode="m/d/yyyy\ h:mm">
                  <c:v>40265.666666650555</c:v>
                </c:pt>
                <c:pt idx="16640" formatCode="m/d/yyyy\ h:mm">
                  <c:v>40265.70833331722</c:v>
                </c:pt>
                <c:pt idx="16641" formatCode="m/d/yyyy\ h:mm">
                  <c:v>40265.749999983884</c:v>
                </c:pt>
                <c:pt idx="16642" formatCode="m/d/yyyy\ h:mm">
                  <c:v>40265.791666650519</c:v>
                </c:pt>
                <c:pt idx="16643" formatCode="m/d/yyyy\ h:mm">
                  <c:v>40265.833333317205</c:v>
                </c:pt>
                <c:pt idx="16644" formatCode="m/d/yyyy\ h:mm">
                  <c:v>40265.874999983891</c:v>
                </c:pt>
                <c:pt idx="16645" formatCode="m/d/yyyy\ h:mm">
                  <c:v>40265.916666650541</c:v>
                </c:pt>
                <c:pt idx="16646" formatCode="m/d/yyyy\ h:mm">
                  <c:v>40265.958333317212</c:v>
                </c:pt>
                <c:pt idx="16647" formatCode="m/d/yyyy\ h:mm">
                  <c:v>40265.999999983855</c:v>
                </c:pt>
                <c:pt idx="16648" formatCode="m/d/yyyy\ h:mm">
                  <c:v>40266.041666650526</c:v>
                </c:pt>
                <c:pt idx="16649" formatCode="m/d/yyyy\ h:mm">
                  <c:v>40266.083333317198</c:v>
                </c:pt>
                <c:pt idx="16650" formatCode="m/d/yyyy\ h:mm">
                  <c:v>40266.124999983855</c:v>
                </c:pt>
                <c:pt idx="16651" formatCode="m/d/yyyy\ h:mm">
                  <c:v>40266.166666650526</c:v>
                </c:pt>
                <c:pt idx="16652" formatCode="m/d/yyyy\ h:mm">
                  <c:v>40266.20833331719</c:v>
                </c:pt>
                <c:pt idx="16653" formatCode="m/d/yyyy\ h:mm">
                  <c:v>40266.249999983855</c:v>
                </c:pt>
                <c:pt idx="16654" formatCode="m/d/yyyy\ h:mm">
                  <c:v>40266.291666650497</c:v>
                </c:pt>
                <c:pt idx="16655" formatCode="m/d/yyyy\ h:mm">
                  <c:v>40266.333333317183</c:v>
                </c:pt>
                <c:pt idx="16656" formatCode="m/d/yyyy\ h:mm">
                  <c:v>40266.374999983847</c:v>
                </c:pt>
                <c:pt idx="16657" formatCode="m/d/yyyy\ h:mm">
                  <c:v>40266.416666650512</c:v>
                </c:pt>
                <c:pt idx="16658" formatCode="m/d/yyyy\ h:mm">
                  <c:v>40266.458333317198</c:v>
                </c:pt>
                <c:pt idx="16659" formatCode="m/d/yyyy\ h:mm">
                  <c:v>40266.499999983826</c:v>
                </c:pt>
                <c:pt idx="16660" formatCode="m/d/yyyy\ h:mm">
                  <c:v>40266.541666650504</c:v>
                </c:pt>
                <c:pt idx="16661" formatCode="m/d/yyyy\ h:mm">
                  <c:v>40266.583333317169</c:v>
                </c:pt>
                <c:pt idx="16662" formatCode="m/d/yyyy\ h:mm">
                  <c:v>40266.624999983826</c:v>
                </c:pt>
                <c:pt idx="16663" formatCode="m/d/yyyy\ h:mm">
                  <c:v>40266.666666650483</c:v>
                </c:pt>
                <c:pt idx="16664" formatCode="m/d/yyyy\ h:mm">
                  <c:v>40266.708333317161</c:v>
                </c:pt>
                <c:pt idx="16665" formatCode="m/d/yyyy\ h:mm">
                  <c:v>40266.749999983826</c:v>
                </c:pt>
                <c:pt idx="16666" formatCode="m/d/yyyy\ h:mm">
                  <c:v>40266.791666650468</c:v>
                </c:pt>
                <c:pt idx="16667" formatCode="m/d/yyyy\ h:mm">
                  <c:v>40266.833333317161</c:v>
                </c:pt>
                <c:pt idx="16668" formatCode="m/d/yyyy\ h:mm">
                  <c:v>40266.874999983818</c:v>
                </c:pt>
                <c:pt idx="16669" formatCode="m/d/yyyy\ h:mm">
                  <c:v>40266.916666650483</c:v>
                </c:pt>
                <c:pt idx="16670" formatCode="m/d/yyyy\ h:mm">
                  <c:v>40266.958333317169</c:v>
                </c:pt>
                <c:pt idx="16671" formatCode="m/d/yyyy\ h:mm">
                  <c:v>40266.999999983804</c:v>
                </c:pt>
                <c:pt idx="16672" formatCode="m/d/yyyy\ h:mm">
                  <c:v>40267.041666650475</c:v>
                </c:pt>
                <c:pt idx="16673" formatCode="m/d/yyyy\ h:mm">
                  <c:v>40267.083333317139</c:v>
                </c:pt>
                <c:pt idx="16674" formatCode="m/d/yyyy\ h:mm">
                  <c:v>40267.124999983804</c:v>
                </c:pt>
                <c:pt idx="16675" formatCode="m/d/yyyy\ h:mm">
                  <c:v>40267.166666650453</c:v>
                </c:pt>
                <c:pt idx="16676" formatCode="m/d/yyyy\ h:mm">
                  <c:v>40267.208333317132</c:v>
                </c:pt>
                <c:pt idx="16677" formatCode="m/d/yyyy\ h:mm">
                  <c:v>40267.249999983782</c:v>
                </c:pt>
                <c:pt idx="16678" formatCode="m/d/yyyy\ h:mm">
                  <c:v>40267.291666650432</c:v>
                </c:pt>
                <c:pt idx="16679" formatCode="m/d/yyyy\ h:mm">
                  <c:v>40267.333333317132</c:v>
                </c:pt>
                <c:pt idx="16680" formatCode="m/d/yyyy\ h:mm">
                  <c:v>40267.374999983789</c:v>
                </c:pt>
                <c:pt idx="16681" formatCode="m/d/yyyy\ h:mm">
                  <c:v>40267.416666650453</c:v>
                </c:pt>
                <c:pt idx="16682" formatCode="m/d/yyyy\ h:mm">
                  <c:v>40267.458333317139</c:v>
                </c:pt>
                <c:pt idx="16683" formatCode="m/d/yyyy\ h:mm">
                  <c:v>40267.499999983775</c:v>
                </c:pt>
                <c:pt idx="16684" formatCode="m/d/yyyy\ h:mm">
                  <c:v>40267.541666650432</c:v>
                </c:pt>
                <c:pt idx="16685" formatCode="m/d/yyyy\ h:mm">
                  <c:v>40267.58333331711</c:v>
                </c:pt>
                <c:pt idx="16686" formatCode="m/d/yyyy\ h:mm">
                  <c:v>40267.624999983775</c:v>
                </c:pt>
                <c:pt idx="16687" formatCode="m/d/yyyy\ h:mm">
                  <c:v>40267.666666650424</c:v>
                </c:pt>
                <c:pt idx="16688" formatCode="m/d/yyyy\ h:mm">
                  <c:v>40267.708333317103</c:v>
                </c:pt>
                <c:pt idx="16689" formatCode="m/d/yyyy\ h:mm">
                  <c:v>40267.749999983753</c:v>
                </c:pt>
                <c:pt idx="16690" formatCode="m/d/yyyy\ h:mm">
                  <c:v>40267.791666650402</c:v>
                </c:pt>
                <c:pt idx="16691" formatCode="m/d/yyyy\ h:mm">
                  <c:v>40267.833333317096</c:v>
                </c:pt>
                <c:pt idx="16692" formatCode="m/d/yyyy\ h:mm">
                  <c:v>40267.87499998376</c:v>
                </c:pt>
                <c:pt idx="16693" formatCode="m/d/yyyy\ h:mm">
                  <c:v>40267.916666650432</c:v>
                </c:pt>
                <c:pt idx="16694" formatCode="m/d/yyyy\ h:mm">
                  <c:v>40267.958333317103</c:v>
                </c:pt>
                <c:pt idx="16695" formatCode="m/d/yyyy\ h:mm">
                  <c:v>40267.999999983738</c:v>
                </c:pt>
                <c:pt idx="16696" formatCode="m/d/yyyy\ h:mm">
                  <c:v>40268.041666650402</c:v>
                </c:pt>
                <c:pt idx="16697" formatCode="m/d/yyyy\ h:mm">
                  <c:v>40268.083333317081</c:v>
                </c:pt>
                <c:pt idx="16698" formatCode="m/d/yyyy\ h:mm">
                  <c:v>40268.124999983731</c:v>
                </c:pt>
                <c:pt idx="16699" formatCode="m/d/yyyy\ h:mm">
                  <c:v>40268.166666650395</c:v>
                </c:pt>
                <c:pt idx="16700" formatCode="m/d/yyyy\ h:mm">
                  <c:v>40268.208333317081</c:v>
                </c:pt>
                <c:pt idx="16701" formatCode="m/d/yyyy\ h:mm">
                  <c:v>40268.249999983724</c:v>
                </c:pt>
                <c:pt idx="16702" formatCode="m/d/yyyy\ h:mm">
                  <c:v>40268.291666650373</c:v>
                </c:pt>
                <c:pt idx="16703" formatCode="m/d/yyyy\ h:mm">
                  <c:v>40268.333333317067</c:v>
                </c:pt>
                <c:pt idx="16704" formatCode="m/d/yyyy\ h:mm">
                  <c:v>40268.374999983731</c:v>
                </c:pt>
                <c:pt idx="16705" formatCode="m/d/yyyy\ h:mm">
                  <c:v>40268.416666650395</c:v>
                </c:pt>
                <c:pt idx="16706" formatCode="m/d/yyyy\ h:mm">
                  <c:v>40268.458333317074</c:v>
                </c:pt>
                <c:pt idx="16707" formatCode="m/d/yyyy\ h:mm">
                  <c:v>40268.499999983724</c:v>
                </c:pt>
                <c:pt idx="16708" formatCode="m/d/yyyy\ h:mm">
                  <c:v>40268.541666650373</c:v>
                </c:pt>
                <c:pt idx="16709" formatCode="m/d/yyyy\ h:mm">
                  <c:v>40268.583333317052</c:v>
                </c:pt>
                <c:pt idx="16710" formatCode="m/d/yyyy\ h:mm">
                  <c:v>40268.624999983702</c:v>
                </c:pt>
                <c:pt idx="16711" formatCode="m/d/yyyy\ h:mm">
                  <c:v>40268.666666650366</c:v>
                </c:pt>
                <c:pt idx="16712" formatCode="m/d/yyyy\ h:mm">
                  <c:v>40268.708333317045</c:v>
                </c:pt>
                <c:pt idx="16713" formatCode="m/d/yyyy\ h:mm">
                  <c:v>40268.749999983695</c:v>
                </c:pt>
                <c:pt idx="16714" formatCode="m/d/yyyy\ h:mm">
                  <c:v>40268.791666650344</c:v>
                </c:pt>
                <c:pt idx="16715" formatCode="m/d/yyyy\ h:mm">
                  <c:v>40268.833333317038</c:v>
                </c:pt>
                <c:pt idx="16716" formatCode="m/d/yyyy\ h:mm">
                  <c:v>40268.874999983702</c:v>
                </c:pt>
                <c:pt idx="16717" formatCode="m/d/yyyy\ h:mm">
                  <c:v>40268.916666650366</c:v>
                </c:pt>
                <c:pt idx="16718" formatCode="m/d/yyyy\ h:mm">
                  <c:v>40268.958333317045</c:v>
                </c:pt>
                <c:pt idx="16719" formatCode="m/d/yyyy\ h:mm">
                  <c:v>40268.99999998368</c:v>
                </c:pt>
                <c:pt idx="16720" formatCode="m/d/yyyy\ h:mm">
                  <c:v>40269.041666650344</c:v>
                </c:pt>
                <c:pt idx="16721" formatCode="m/d/yyyy\ h:mm">
                  <c:v>40269.083333317023</c:v>
                </c:pt>
                <c:pt idx="16722" formatCode="m/d/yyyy\ h:mm">
                  <c:v>40269.124999983673</c:v>
                </c:pt>
                <c:pt idx="16723" formatCode="m/d/yyyy\ h:mm">
                  <c:v>40269.166666650337</c:v>
                </c:pt>
                <c:pt idx="16724" formatCode="m/d/yyyy\ h:mm">
                  <c:v>40269.208333317016</c:v>
                </c:pt>
                <c:pt idx="16725" formatCode="m/d/yyyy\ h:mm">
                  <c:v>40269.249999983665</c:v>
                </c:pt>
                <c:pt idx="16726" formatCode="m/d/yyyy\ h:mm">
                  <c:v>40269.291666650315</c:v>
                </c:pt>
                <c:pt idx="16727" formatCode="m/d/yyyy\ h:mm">
                  <c:v>40269.333333317009</c:v>
                </c:pt>
                <c:pt idx="16728" formatCode="m/d/yyyy\ h:mm">
                  <c:v>40269.374999983673</c:v>
                </c:pt>
                <c:pt idx="16729" formatCode="m/d/yyyy\ h:mm">
                  <c:v>40269.416666650337</c:v>
                </c:pt>
                <c:pt idx="16730" formatCode="m/d/yyyy\ h:mm">
                  <c:v>40269.458333317016</c:v>
                </c:pt>
                <c:pt idx="16731" formatCode="m/d/yyyy\ h:mm">
                  <c:v>40269.499999983651</c:v>
                </c:pt>
                <c:pt idx="16732" formatCode="m/d/yyyy\ h:mm">
                  <c:v>40269.541666650315</c:v>
                </c:pt>
                <c:pt idx="16733" formatCode="m/d/yyyy\ h:mm">
                  <c:v>40269.583333317001</c:v>
                </c:pt>
                <c:pt idx="16734" formatCode="m/d/yyyy\ h:mm">
                  <c:v>40269.624999983644</c:v>
                </c:pt>
                <c:pt idx="16735" formatCode="m/d/yyyy\ h:mm">
                  <c:v>40269.666666650308</c:v>
                </c:pt>
                <c:pt idx="16736" formatCode="m/d/yyyy\ h:mm">
                  <c:v>40269.708333317001</c:v>
                </c:pt>
                <c:pt idx="16737" formatCode="m/d/yyyy\ h:mm">
                  <c:v>40269.749999983636</c:v>
                </c:pt>
                <c:pt idx="16738" formatCode="m/d/yyyy\ h:mm">
                  <c:v>40269.791666650286</c:v>
                </c:pt>
                <c:pt idx="16739" formatCode="m/d/yyyy\ h:mm">
                  <c:v>40269.833333316994</c:v>
                </c:pt>
                <c:pt idx="16740" formatCode="m/d/yyyy\ h:mm">
                  <c:v>40269.874999983644</c:v>
                </c:pt>
                <c:pt idx="16741" formatCode="m/d/yyyy\ h:mm">
                  <c:v>40269.916666650308</c:v>
                </c:pt>
                <c:pt idx="16742" formatCode="m/d/yyyy\ h:mm">
                  <c:v>40269.958333317001</c:v>
                </c:pt>
                <c:pt idx="16743" formatCode="m/d/yyyy\ h:mm">
                  <c:v>40269.999999983622</c:v>
                </c:pt>
                <c:pt idx="16744" formatCode="m/d/yyyy\ h:mm">
                  <c:v>40270.041666650279</c:v>
                </c:pt>
                <c:pt idx="16745" formatCode="m/d/yyyy\ h:mm">
                  <c:v>40270.083333316979</c:v>
                </c:pt>
                <c:pt idx="16746" formatCode="m/d/yyyy\ h:mm">
                  <c:v>40270.124999983615</c:v>
                </c:pt>
                <c:pt idx="16747" formatCode="m/d/yyyy\ h:mm">
                  <c:v>40270.166666650272</c:v>
                </c:pt>
                <c:pt idx="16748" formatCode="m/d/yyyy\ h:mm">
                  <c:v>40270.208333316972</c:v>
                </c:pt>
                <c:pt idx="16749" formatCode="m/d/yyyy\ h:mm">
                  <c:v>40270.249999983607</c:v>
                </c:pt>
                <c:pt idx="16750" formatCode="m/d/yyyy\ h:mm">
                  <c:v>40270.291666650257</c:v>
                </c:pt>
                <c:pt idx="16751" formatCode="m/d/yyyy\ h:mm">
                  <c:v>40270.333333316965</c:v>
                </c:pt>
                <c:pt idx="16752" formatCode="m/d/yyyy\ h:mm">
                  <c:v>40270.374999983615</c:v>
                </c:pt>
                <c:pt idx="16753" formatCode="m/d/yyyy\ h:mm">
                  <c:v>40270.416666650279</c:v>
                </c:pt>
                <c:pt idx="16754" formatCode="m/d/yyyy\ h:mm">
                  <c:v>40270.458333316965</c:v>
                </c:pt>
                <c:pt idx="16755" formatCode="m/d/yyyy\ h:mm">
                  <c:v>40270.499999983593</c:v>
                </c:pt>
                <c:pt idx="16756" formatCode="m/d/yyyy\ h:mm">
                  <c:v>40270.541666650257</c:v>
                </c:pt>
                <c:pt idx="16757" formatCode="m/d/yyyy\ h:mm">
                  <c:v>40270.583333316943</c:v>
                </c:pt>
                <c:pt idx="16758" formatCode="m/d/yyyy\ h:mm">
                  <c:v>40270.624999983585</c:v>
                </c:pt>
                <c:pt idx="16759" formatCode="m/d/yyyy\ h:mm">
                  <c:v>40270.66666665025</c:v>
                </c:pt>
                <c:pt idx="16760" formatCode="m/d/yyyy\ h:mm">
                  <c:v>40270.708333316943</c:v>
                </c:pt>
                <c:pt idx="16761" formatCode="m/d/yyyy\ h:mm">
                  <c:v>40270.749999983585</c:v>
                </c:pt>
                <c:pt idx="16762" formatCode="m/d/yyyy\ h:mm">
                  <c:v>40270.791666650221</c:v>
                </c:pt>
                <c:pt idx="16763" formatCode="m/d/yyyy\ h:mm">
                  <c:v>40270.833333316936</c:v>
                </c:pt>
                <c:pt idx="16764" formatCode="m/d/yyyy\ h:mm">
                  <c:v>40270.874999983593</c:v>
                </c:pt>
                <c:pt idx="16765" formatCode="m/d/yyyy\ h:mm">
                  <c:v>40270.91666665025</c:v>
                </c:pt>
                <c:pt idx="16766" formatCode="m/d/yyyy\ h:mm">
                  <c:v>40270.958333316943</c:v>
                </c:pt>
                <c:pt idx="16767" formatCode="m/d/yyyy\ h:mm">
                  <c:v>40270.999999983578</c:v>
                </c:pt>
                <c:pt idx="16768" formatCode="m/d/yyyy\ h:mm">
                  <c:v>40271.041666650221</c:v>
                </c:pt>
                <c:pt idx="16769" formatCode="m/d/yyyy\ h:mm">
                  <c:v>40271.083333316921</c:v>
                </c:pt>
                <c:pt idx="16770" formatCode="m/d/yyyy\ h:mm">
                  <c:v>40271.124999983571</c:v>
                </c:pt>
                <c:pt idx="16771" formatCode="m/d/yyyy\ h:mm">
                  <c:v>40271.166666650221</c:v>
                </c:pt>
                <c:pt idx="16772" formatCode="m/d/yyyy\ h:mm">
                  <c:v>40271.208333316899</c:v>
                </c:pt>
                <c:pt idx="16773" formatCode="m/d/yyyy\ h:mm">
                  <c:v>40271.249999983564</c:v>
                </c:pt>
                <c:pt idx="16774" formatCode="m/d/yyyy\ h:mm">
                  <c:v>40271.291666650191</c:v>
                </c:pt>
                <c:pt idx="16775" formatCode="m/d/yyyy\ h:mm">
                  <c:v>40271.333333316892</c:v>
                </c:pt>
                <c:pt idx="16776" formatCode="m/d/yyyy\ h:mm">
                  <c:v>40271.374999983571</c:v>
                </c:pt>
                <c:pt idx="16777" formatCode="m/d/yyyy\ h:mm">
                  <c:v>40271.416666650221</c:v>
                </c:pt>
                <c:pt idx="16778" formatCode="m/d/yyyy\ h:mm">
                  <c:v>40271.458333316907</c:v>
                </c:pt>
                <c:pt idx="16779" formatCode="m/d/yyyy\ h:mm">
                  <c:v>40271.499999983535</c:v>
                </c:pt>
                <c:pt idx="16780" formatCode="m/d/yyyy\ h:mm">
                  <c:v>40271.541666650191</c:v>
                </c:pt>
                <c:pt idx="16781" formatCode="m/d/yyyy\ h:mm">
                  <c:v>40271.583333316892</c:v>
                </c:pt>
                <c:pt idx="16782" formatCode="m/d/yyyy\ h:mm">
                  <c:v>40271.624999983535</c:v>
                </c:pt>
                <c:pt idx="16783" formatCode="m/d/yyyy\ h:mm">
                  <c:v>40271.666666650191</c:v>
                </c:pt>
                <c:pt idx="16784" formatCode="m/d/yyyy\ h:mm">
                  <c:v>40271.708333316885</c:v>
                </c:pt>
                <c:pt idx="16785" formatCode="m/d/yyyy\ h:mm">
                  <c:v>40271.749999983535</c:v>
                </c:pt>
                <c:pt idx="16786" formatCode="m/d/yyyy\ h:mm">
                  <c:v>40271.791666650177</c:v>
                </c:pt>
                <c:pt idx="16787" formatCode="m/d/yyyy\ h:mm">
                  <c:v>40271.833333316863</c:v>
                </c:pt>
                <c:pt idx="16788" formatCode="m/d/yyyy\ h:mm">
                  <c:v>40271.874999983542</c:v>
                </c:pt>
                <c:pt idx="16789" formatCode="m/d/yyyy\ h:mm">
                  <c:v>40271.916666650191</c:v>
                </c:pt>
                <c:pt idx="16790" formatCode="m/d/yyyy\ h:mm">
                  <c:v>40271.958333316885</c:v>
                </c:pt>
                <c:pt idx="16791" formatCode="m/d/yyyy\ h:mm">
                  <c:v>40271.99999998352</c:v>
                </c:pt>
                <c:pt idx="16792" formatCode="m/d/yyyy\ h:mm">
                  <c:v>40272.041666650184</c:v>
                </c:pt>
                <c:pt idx="16793" formatCode="m/d/yyyy\ h:mm">
                  <c:v>40272.083333316848</c:v>
                </c:pt>
                <c:pt idx="16794" formatCode="m/d/yyyy\ h:mm">
                  <c:v>40272.124999983505</c:v>
                </c:pt>
                <c:pt idx="16795" formatCode="m/d/yyyy\ h:mm">
                  <c:v>40272.166666650177</c:v>
                </c:pt>
                <c:pt idx="16796" formatCode="m/d/yyyy\ h:mm">
                  <c:v>40272.208333316841</c:v>
                </c:pt>
                <c:pt idx="16797" formatCode="m/d/yyyy\ h:mm">
                  <c:v>40272.249999983505</c:v>
                </c:pt>
                <c:pt idx="16798" formatCode="m/d/yyyy\ h:mm">
                  <c:v>40272.291666650148</c:v>
                </c:pt>
                <c:pt idx="16799" formatCode="m/d/yyyy\ h:mm">
                  <c:v>40272.333333316841</c:v>
                </c:pt>
                <c:pt idx="16800" formatCode="m/d/yyyy\ h:mm">
                  <c:v>40272.374999983498</c:v>
                </c:pt>
                <c:pt idx="16801" formatCode="m/d/yyyy\ h:mm">
                  <c:v>40272.416666650162</c:v>
                </c:pt>
                <c:pt idx="16802" formatCode="m/d/yyyy\ h:mm">
                  <c:v>40272.458333316848</c:v>
                </c:pt>
                <c:pt idx="16803" formatCode="m/d/yyyy\ h:mm">
                  <c:v>40272.499999983484</c:v>
                </c:pt>
                <c:pt idx="16804" formatCode="m/d/yyyy\ h:mm">
                  <c:v>40272.541666650155</c:v>
                </c:pt>
                <c:pt idx="16805" formatCode="m/d/yyyy\ h:mm">
                  <c:v>40272.583333316819</c:v>
                </c:pt>
                <c:pt idx="16806" formatCode="m/d/yyyy\ h:mm">
                  <c:v>40272.624999983484</c:v>
                </c:pt>
                <c:pt idx="16807" formatCode="m/d/yyyy\ h:mm">
                  <c:v>40272.666666650133</c:v>
                </c:pt>
                <c:pt idx="16808" formatCode="m/d/yyyy\ h:mm">
                  <c:v>40272.708333316812</c:v>
                </c:pt>
                <c:pt idx="16809" formatCode="m/d/yyyy\ h:mm">
                  <c:v>40272.749999983476</c:v>
                </c:pt>
                <c:pt idx="16810" formatCode="m/d/yyyy\ h:mm">
                  <c:v>40272.791666650119</c:v>
                </c:pt>
                <c:pt idx="16811" formatCode="m/d/yyyy\ h:mm">
                  <c:v>40272.833333316812</c:v>
                </c:pt>
                <c:pt idx="16812" formatCode="m/d/yyyy\ h:mm">
                  <c:v>40272.874999983469</c:v>
                </c:pt>
                <c:pt idx="16813" formatCode="m/d/yyyy\ h:mm">
                  <c:v>40272.916666650133</c:v>
                </c:pt>
                <c:pt idx="16814" formatCode="m/d/yyyy\ h:mm">
                  <c:v>40272.958333316819</c:v>
                </c:pt>
                <c:pt idx="16815" formatCode="m/d/yyyy\ h:mm">
                  <c:v>40272.999999983454</c:v>
                </c:pt>
                <c:pt idx="16816" formatCode="m/d/yyyy\ h:mm">
                  <c:v>40273.041666650126</c:v>
                </c:pt>
                <c:pt idx="16817" formatCode="m/d/yyyy\ h:mm">
                  <c:v>40273.08333331679</c:v>
                </c:pt>
                <c:pt idx="16818" formatCode="m/d/yyyy\ h:mm">
                  <c:v>40273.124999983454</c:v>
                </c:pt>
                <c:pt idx="16819" formatCode="m/d/yyyy\ h:mm">
                  <c:v>40273.166666650104</c:v>
                </c:pt>
                <c:pt idx="16820" formatCode="m/d/yyyy\ h:mm">
                  <c:v>40273.208333316783</c:v>
                </c:pt>
                <c:pt idx="16821" formatCode="m/d/yyyy\ h:mm">
                  <c:v>40273.249999983433</c:v>
                </c:pt>
                <c:pt idx="16822" formatCode="m/d/yyyy\ h:mm">
                  <c:v>40273.291666650082</c:v>
                </c:pt>
                <c:pt idx="16823" formatCode="m/d/yyyy\ h:mm">
                  <c:v>40273.333333316783</c:v>
                </c:pt>
                <c:pt idx="16824" formatCode="m/d/yyyy\ h:mm">
                  <c:v>40273.37499998344</c:v>
                </c:pt>
                <c:pt idx="16825" formatCode="m/d/yyyy\ h:mm">
                  <c:v>40273.416666650111</c:v>
                </c:pt>
                <c:pt idx="16826" formatCode="m/d/yyyy\ h:mm">
                  <c:v>40273.45833331679</c:v>
                </c:pt>
                <c:pt idx="16827" formatCode="m/d/yyyy\ h:mm">
                  <c:v>40273.499999983425</c:v>
                </c:pt>
                <c:pt idx="16828" formatCode="m/d/yyyy\ h:mm">
                  <c:v>40273.541666650082</c:v>
                </c:pt>
                <c:pt idx="16829" formatCode="m/d/yyyy\ h:mm">
                  <c:v>40273.583333316761</c:v>
                </c:pt>
                <c:pt idx="16830" formatCode="m/d/yyyy\ h:mm">
                  <c:v>40273.624999983425</c:v>
                </c:pt>
                <c:pt idx="16831" formatCode="m/d/yyyy\ h:mm">
                  <c:v>40273.666666650075</c:v>
                </c:pt>
                <c:pt idx="16832" formatCode="m/d/yyyy\ h:mm">
                  <c:v>40273.708333316761</c:v>
                </c:pt>
                <c:pt idx="16833" formatCode="m/d/yyyy\ h:mm">
                  <c:v>40273.749999983404</c:v>
                </c:pt>
                <c:pt idx="16834" formatCode="m/d/yyyy\ h:mm">
                  <c:v>40273.791666650053</c:v>
                </c:pt>
                <c:pt idx="16835" formatCode="m/d/yyyy\ h:mm">
                  <c:v>40273.833333316747</c:v>
                </c:pt>
                <c:pt idx="16836" formatCode="m/d/yyyy\ h:mm">
                  <c:v>40273.874999983411</c:v>
                </c:pt>
                <c:pt idx="16837" formatCode="m/d/yyyy\ h:mm">
                  <c:v>40273.916666650082</c:v>
                </c:pt>
                <c:pt idx="16838" formatCode="m/d/yyyy\ h:mm">
                  <c:v>40273.958333316754</c:v>
                </c:pt>
                <c:pt idx="16839" formatCode="m/d/yyyy\ h:mm">
                  <c:v>40273.999999983404</c:v>
                </c:pt>
                <c:pt idx="16840" formatCode="m/d/yyyy\ h:mm">
                  <c:v>40274.041666650053</c:v>
                </c:pt>
                <c:pt idx="16841" formatCode="m/d/yyyy\ h:mm">
                  <c:v>40274.083333316732</c:v>
                </c:pt>
                <c:pt idx="16842" formatCode="m/d/yyyy\ h:mm">
                  <c:v>40274.124999983382</c:v>
                </c:pt>
                <c:pt idx="16843" formatCode="m/d/yyyy\ h:mm">
                  <c:v>40274.166666650046</c:v>
                </c:pt>
                <c:pt idx="16844" formatCode="m/d/yyyy\ h:mm">
                  <c:v>40274.208333316732</c:v>
                </c:pt>
                <c:pt idx="16845" formatCode="m/d/yyyy\ h:mm">
                  <c:v>40274.249999983374</c:v>
                </c:pt>
                <c:pt idx="16846" formatCode="m/d/yyyy\ h:mm">
                  <c:v>40274.291666650024</c:v>
                </c:pt>
                <c:pt idx="16847" formatCode="m/d/yyyy\ h:mm">
                  <c:v>40274.333333316717</c:v>
                </c:pt>
                <c:pt idx="16848" formatCode="m/d/yyyy\ h:mm">
                  <c:v>40274.374999983382</c:v>
                </c:pt>
                <c:pt idx="16849" formatCode="m/d/yyyy\ h:mm">
                  <c:v>40274.416666650046</c:v>
                </c:pt>
                <c:pt idx="16850" formatCode="m/d/yyyy\ h:mm">
                  <c:v>40274.458333316725</c:v>
                </c:pt>
                <c:pt idx="16851" formatCode="m/d/yyyy\ h:mm">
                  <c:v>40274.499999983374</c:v>
                </c:pt>
                <c:pt idx="16852" formatCode="m/d/yyyy\ h:mm">
                  <c:v>40274.541666650024</c:v>
                </c:pt>
                <c:pt idx="16853" formatCode="m/d/yyyy\ h:mm">
                  <c:v>40274.583333316703</c:v>
                </c:pt>
                <c:pt idx="16854" formatCode="m/d/yyyy\ h:mm">
                  <c:v>40274.624999983353</c:v>
                </c:pt>
                <c:pt idx="16855" formatCode="m/d/yyyy\ h:mm">
                  <c:v>40274.666666650024</c:v>
                </c:pt>
                <c:pt idx="16856" formatCode="m/d/yyyy\ h:mm">
                  <c:v>40274.708333316696</c:v>
                </c:pt>
                <c:pt idx="16857" formatCode="m/d/yyyy\ h:mm">
                  <c:v>40274.749999983345</c:v>
                </c:pt>
                <c:pt idx="16858" formatCode="m/d/yyyy\ h:mm">
                  <c:v>40274.791666650002</c:v>
                </c:pt>
                <c:pt idx="16859" formatCode="m/d/yyyy\ h:mm">
                  <c:v>40274.833333316688</c:v>
                </c:pt>
                <c:pt idx="16860" formatCode="m/d/yyyy\ h:mm">
                  <c:v>40274.874999983353</c:v>
                </c:pt>
                <c:pt idx="16861" formatCode="m/d/yyyy\ h:mm">
                  <c:v>40274.916666650017</c:v>
                </c:pt>
                <c:pt idx="16862" formatCode="m/d/yyyy\ h:mm">
                  <c:v>40274.958333316696</c:v>
                </c:pt>
                <c:pt idx="16863" formatCode="m/d/yyyy\ h:mm">
                  <c:v>40274.999999983331</c:v>
                </c:pt>
                <c:pt idx="16864" formatCode="m/d/yyyy\ h:mm">
                  <c:v>40275.041666649995</c:v>
                </c:pt>
                <c:pt idx="16865" formatCode="m/d/yyyy\ h:mm">
                  <c:v>40275.083333316681</c:v>
                </c:pt>
                <c:pt idx="16866" formatCode="m/d/yyyy\ h:mm">
                  <c:v>40275.124999983324</c:v>
                </c:pt>
                <c:pt idx="16867" formatCode="m/d/yyyy\ h:mm">
                  <c:v>40275.166666649995</c:v>
                </c:pt>
                <c:pt idx="16868" formatCode="m/d/yyyy\ h:mm">
                  <c:v>40275.208333316667</c:v>
                </c:pt>
                <c:pt idx="16869" formatCode="m/d/yyyy\ h:mm">
                  <c:v>40275.249999983324</c:v>
                </c:pt>
                <c:pt idx="16870" formatCode="m/d/yyyy\ h:mm">
                  <c:v>40275.29166664998</c:v>
                </c:pt>
                <c:pt idx="16871" formatCode="m/d/yyyy\ h:mm">
                  <c:v>40275.333333316659</c:v>
                </c:pt>
                <c:pt idx="16872" formatCode="m/d/yyyy\ h:mm">
                  <c:v>40275.374999983331</c:v>
                </c:pt>
                <c:pt idx="16873" formatCode="m/d/yyyy\ h:mm">
                  <c:v>40275.416666650002</c:v>
                </c:pt>
                <c:pt idx="16874" formatCode="m/d/yyyy\ h:mm">
                  <c:v>40275.458333316667</c:v>
                </c:pt>
                <c:pt idx="16875" formatCode="m/d/yyyy\ h:mm">
                  <c:v>40275.499999983302</c:v>
                </c:pt>
                <c:pt idx="16876" formatCode="m/d/yyyy\ h:mm">
                  <c:v>40275.54166664998</c:v>
                </c:pt>
                <c:pt idx="16877" formatCode="m/d/yyyy\ h:mm">
                  <c:v>40275.583333316645</c:v>
                </c:pt>
                <c:pt idx="16878" formatCode="m/d/yyyy\ h:mm">
                  <c:v>40275.624999983294</c:v>
                </c:pt>
                <c:pt idx="16879" formatCode="m/d/yyyy\ h:mm">
                  <c:v>40275.666666649973</c:v>
                </c:pt>
                <c:pt idx="16880" formatCode="m/d/yyyy\ h:mm">
                  <c:v>40275.708333316637</c:v>
                </c:pt>
                <c:pt idx="16881" formatCode="m/d/yyyy\ h:mm">
                  <c:v>40275.749999983287</c:v>
                </c:pt>
                <c:pt idx="16882" formatCode="m/d/yyyy\ h:mm">
                  <c:v>40275.791666649951</c:v>
                </c:pt>
                <c:pt idx="16883" formatCode="m/d/yyyy\ h:mm">
                  <c:v>40275.83333331663</c:v>
                </c:pt>
                <c:pt idx="16884" formatCode="m/d/yyyy\ h:mm">
                  <c:v>40275.874999983294</c:v>
                </c:pt>
                <c:pt idx="16885" formatCode="m/d/yyyy\ h:mm">
                  <c:v>40275.916666649973</c:v>
                </c:pt>
                <c:pt idx="16886" formatCode="m/d/yyyy\ h:mm">
                  <c:v>40275.958333316637</c:v>
                </c:pt>
                <c:pt idx="16887" formatCode="m/d/yyyy\ h:mm">
                  <c:v>40275.999999983273</c:v>
                </c:pt>
                <c:pt idx="16888" formatCode="m/d/yyyy\ h:mm">
                  <c:v>40276.041666649951</c:v>
                </c:pt>
                <c:pt idx="16889" formatCode="m/d/yyyy\ h:mm">
                  <c:v>40276.083333316616</c:v>
                </c:pt>
                <c:pt idx="16890" formatCode="m/d/yyyy\ h:mm">
                  <c:v>40276.124999983265</c:v>
                </c:pt>
                <c:pt idx="16891" formatCode="m/d/yyyy\ h:mm">
                  <c:v>40276.166666649944</c:v>
                </c:pt>
                <c:pt idx="16892" formatCode="m/d/yyyy\ h:mm">
                  <c:v>40276.208333316608</c:v>
                </c:pt>
                <c:pt idx="16893" formatCode="m/d/yyyy\ h:mm">
                  <c:v>40276.249999983258</c:v>
                </c:pt>
                <c:pt idx="16894" formatCode="m/d/yyyy\ h:mm">
                  <c:v>40276.291666649922</c:v>
                </c:pt>
                <c:pt idx="16895" formatCode="m/d/yyyy\ h:mm">
                  <c:v>40276.333333316601</c:v>
                </c:pt>
                <c:pt idx="16896" formatCode="m/d/yyyy\ h:mm">
                  <c:v>40276.374999983265</c:v>
                </c:pt>
                <c:pt idx="16897" formatCode="m/d/yyyy\ h:mm">
                  <c:v>40276.416666649944</c:v>
                </c:pt>
                <c:pt idx="16898" formatCode="m/d/yyyy\ h:mm">
                  <c:v>40276.458333316616</c:v>
                </c:pt>
                <c:pt idx="16899" formatCode="m/d/yyyy\ h:mm">
                  <c:v>40276.499999983243</c:v>
                </c:pt>
                <c:pt idx="16900" formatCode="m/d/yyyy\ h:mm">
                  <c:v>40276.541666649922</c:v>
                </c:pt>
                <c:pt idx="16901" formatCode="m/d/yyyy\ h:mm">
                  <c:v>40276.583333316601</c:v>
                </c:pt>
                <c:pt idx="16902" formatCode="m/d/yyyy\ h:mm">
                  <c:v>40276.624999983229</c:v>
                </c:pt>
                <c:pt idx="16903" formatCode="m/d/yyyy\ h:mm">
                  <c:v>40276.666666649915</c:v>
                </c:pt>
                <c:pt idx="16904" formatCode="m/d/yyyy\ h:mm">
                  <c:v>40276.708333316594</c:v>
                </c:pt>
                <c:pt idx="16905" formatCode="m/d/yyyy\ h:mm">
                  <c:v>40276.749999983222</c:v>
                </c:pt>
                <c:pt idx="16906" formatCode="m/d/yyyy\ h:mm">
                  <c:v>40276.791666649893</c:v>
                </c:pt>
                <c:pt idx="16907" formatCode="m/d/yyyy\ h:mm">
                  <c:v>40276.833333316587</c:v>
                </c:pt>
                <c:pt idx="16908" formatCode="m/d/yyyy\ h:mm">
                  <c:v>40276.874999983236</c:v>
                </c:pt>
                <c:pt idx="16909" formatCode="m/d/yyyy\ h:mm">
                  <c:v>40276.916666649915</c:v>
                </c:pt>
                <c:pt idx="16910" formatCode="m/d/yyyy\ h:mm">
                  <c:v>40276.958333316594</c:v>
                </c:pt>
                <c:pt idx="16911" formatCode="m/d/yyyy\ h:mm">
                  <c:v>40276.999999983214</c:v>
                </c:pt>
                <c:pt idx="16912" formatCode="m/d/yyyy\ h:mm">
                  <c:v>40277.041666649886</c:v>
                </c:pt>
                <c:pt idx="16913" formatCode="m/d/yyyy\ h:mm">
                  <c:v>40277.083333316572</c:v>
                </c:pt>
                <c:pt idx="16914" formatCode="m/d/yyyy\ h:mm">
                  <c:v>40277.124999983207</c:v>
                </c:pt>
                <c:pt idx="16915" formatCode="m/d/yyyy\ h:mm">
                  <c:v>40277.166666649886</c:v>
                </c:pt>
                <c:pt idx="16916" formatCode="m/d/yyyy\ h:mm">
                  <c:v>40277.208333316565</c:v>
                </c:pt>
                <c:pt idx="16917" formatCode="m/d/yyyy\ h:mm">
                  <c:v>40277.2499999832</c:v>
                </c:pt>
                <c:pt idx="16918" formatCode="m/d/yyyy\ h:mm">
                  <c:v>40277.291666649864</c:v>
                </c:pt>
                <c:pt idx="16919" formatCode="m/d/yyyy\ h:mm">
                  <c:v>40277.333333316543</c:v>
                </c:pt>
                <c:pt idx="16920" formatCode="m/d/yyyy\ h:mm">
                  <c:v>40277.374999983207</c:v>
                </c:pt>
                <c:pt idx="16921" formatCode="m/d/yyyy\ h:mm">
                  <c:v>40277.416666649886</c:v>
                </c:pt>
                <c:pt idx="16922" formatCode="m/d/yyyy\ h:mm">
                  <c:v>40277.458333316565</c:v>
                </c:pt>
                <c:pt idx="16923" formatCode="m/d/yyyy\ h:mm">
                  <c:v>40277.499999983185</c:v>
                </c:pt>
                <c:pt idx="16924" formatCode="m/d/yyyy\ h:mm">
                  <c:v>40277.541666649864</c:v>
                </c:pt>
                <c:pt idx="16925" formatCode="m/d/yyyy\ h:mm">
                  <c:v>40277.583333316543</c:v>
                </c:pt>
                <c:pt idx="16926" formatCode="m/d/yyyy\ h:mm">
                  <c:v>40277.624999983185</c:v>
                </c:pt>
                <c:pt idx="16927" formatCode="m/d/yyyy\ h:mm">
                  <c:v>40277.666666649857</c:v>
                </c:pt>
                <c:pt idx="16928" formatCode="m/d/yyyy\ h:mm">
                  <c:v>40277.708333316536</c:v>
                </c:pt>
                <c:pt idx="16929" formatCode="m/d/yyyy\ h:mm">
                  <c:v>40277.749999983185</c:v>
                </c:pt>
                <c:pt idx="16930" formatCode="m/d/yyyy\ h:mm">
                  <c:v>40277.791666649828</c:v>
                </c:pt>
                <c:pt idx="16931" formatCode="m/d/yyyy\ h:mm">
                  <c:v>40277.833333316528</c:v>
                </c:pt>
                <c:pt idx="16932" formatCode="m/d/yyyy\ h:mm">
                  <c:v>40277.874999983193</c:v>
                </c:pt>
                <c:pt idx="16933" formatCode="m/d/yyyy\ h:mm">
                  <c:v>40277.916666649842</c:v>
                </c:pt>
                <c:pt idx="16934" formatCode="m/d/yyyy\ h:mm">
                  <c:v>40277.958333316536</c:v>
                </c:pt>
                <c:pt idx="16935" formatCode="m/d/yyyy\ h:mm">
                  <c:v>40277.999999983171</c:v>
                </c:pt>
                <c:pt idx="16936" formatCode="m/d/yyyy\ h:mm">
                  <c:v>40278.041666649835</c:v>
                </c:pt>
                <c:pt idx="16937" formatCode="m/d/yyyy\ h:mm">
                  <c:v>40278.083333316499</c:v>
                </c:pt>
                <c:pt idx="16938" formatCode="m/d/yyyy\ h:mm">
                  <c:v>40278.124999983156</c:v>
                </c:pt>
                <c:pt idx="16939" formatCode="m/d/yyyy\ h:mm">
                  <c:v>40278.166666649828</c:v>
                </c:pt>
                <c:pt idx="16940" formatCode="m/d/yyyy\ h:mm">
                  <c:v>40278.208333316492</c:v>
                </c:pt>
                <c:pt idx="16941" formatCode="m/d/yyyy\ h:mm">
                  <c:v>40278.249999983156</c:v>
                </c:pt>
                <c:pt idx="16942" formatCode="m/d/yyyy\ h:mm">
                  <c:v>40278.291666649799</c:v>
                </c:pt>
                <c:pt idx="16943" formatCode="m/d/yyyy\ h:mm">
                  <c:v>40278.333333316492</c:v>
                </c:pt>
                <c:pt idx="16944" formatCode="m/d/yyyy\ h:mm">
                  <c:v>40278.374999983149</c:v>
                </c:pt>
                <c:pt idx="16945" formatCode="m/d/yyyy\ h:mm">
                  <c:v>40278.416666649813</c:v>
                </c:pt>
                <c:pt idx="16946" formatCode="m/d/yyyy\ h:mm">
                  <c:v>40278.458333316499</c:v>
                </c:pt>
                <c:pt idx="16947" formatCode="m/d/yyyy\ h:mm">
                  <c:v>40278.499999983134</c:v>
                </c:pt>
                <c:pt idx="16948" formatCode="m/d/yyyy\ h:mm">
                  <c:v>40278.541666649806</c:v>
                </c:pt>
                <c:pt idx="16949" formatCode="m/d/yyyy\ h:mm">
                  <c:v>40278.583333316485</c:v>
                </c:pt>
                <c:pt idx="16950" formatCode="m/d/yyyy\ h:mm">
                  <c:v>40278.624999983134</c:v>
                </c:pt>
                <c:pt idx="16951" formatCode="m/d/yyyy\ h:mm">
                  <c:v>40278.666666649784</c:v>
                </c:pt>
                <c:pt idx="16952" formatCode="m/d/yyyy\ h:mm">
                  <c:v>40278.708333316463</c:v>
                </c:pt>
                <c:pt idx="16953" formatCode="m/d/yyyy\ h:mm">
                  <c:v>40278.749999983127</c:v>
                </c:pt>
                <c:pt idx="16954" formatCode="m/d/yyyy\ h:mm">
                  <c:v>40278.791666649769</c:v>
                </c:pt>
                <c:pt idx="16955" formatCode="m/d/yyyy\ h:mm">
                  <c:v>40278.833333316463</c:v>
                </c:pt>
                <c:pt idx="16956" formatCode="m/d/yyyy\ h:mm">
                  <c:v>40278.874999983134</c:v>
                </c:pt>
                <c:pt idx="16957" formatCode="m/d/yyyy\ h:mm">
                  <c:v>40278.916666649791</c:v>
                </c:pt>
                <c:pt idx="16958" formatCode="m/d/yyyy\ h:mm">
                  <c:v>40278.95833331647</c:v>
                </c:pt>
                <c:pt idx="16959" formatCode="m/d/yyyy\ h:mm">
                  <c:v>40278.999999983105</c:v>
                </c:pt>
                <c:pt idx="16960" formatCode="m/d/yyyy\ h:mm">
                  <c:v>40279.041666649777</c:v>
                </c:pt>
                <c:pt idx="16961" formatCode="m/d/yyyy\ h:mm">
                  <c:v>40279.083333316441</c:v>
                </c:pt>
                <c:pt idx="16962" formatCode="m/d/yyyy\ h:mm">
                  <c:v>40279.124999983105</c:v>
                </c:pt>
                <c:pt idx="16963" formatCode="m/d/yyyy\ h:mm">
                  <c:v>40279.166666649755</c:v>
                </c:pt>
                <c:pt idx="16964" formatCode="m/d/yyyy\ h:mm">
                  <c:v>40279.208333316441</c:v>
                </c:pt>
                <c:pt idx="16965" formatCode="m/d/yyyy\ h:mm">
                  <c:v>40279.249999983083</c:v>
                </c:pt>
                <c:pt idx="16966" formatCode="m/d/yyyy\ h:mm">
                  <c:v>40279.291666649733</c:v>
                </c:pt>
                <c:pt idx="16967" formatCode="m/d/yyyy\ h:mm">
                  <c:v>40279.333333316441</c:v>
                </c:pt>
                <c:pt idx="16968" formatCode="m/d/yyyy\ h:mm">
                  <c:v>40279.374999983091</c:v>
                </c:pt>
                <c:pt idx="16969" formatCode="m/d/yyyy\ h:mm">
                  <c:v>40279.416666649762</c:v>
                </c:pt>
                <c:pt idx="16970" formatCode="m/d/yyyy\ h:mm">
                  <c:v>40279.458333316441</c:v>
                </c:pt>
                <c:pt idx="16971" formatCode="m/d/yyyy\ h:mm">
                  <c:v>40279.499999983076</c:v>
                </c:pt>
                <c:pt idx="16972" formatCode="m/d/yyyy\ h:mm">
                  <c:v>40279.541666649733</c:v>
                </c:pt>
                <c:pt idx="16973" formatCode="m/d/yyyy\ h:mm">
                  <c:v>40279.583333316412</c:v>
                </c:pt>
                <c:pt idx="16974" formatCode="m/d/yyyy\ h:mm">
                  <c:v>40279.624999983076</c:v>
                </c:pt>
                <c:pt idx="16975" formatCode="m/d/yyyy\ h:mm">
                  <c:v>40279.666666649726</c:v>
                </c:pt>
                <c:pt idx="16976" formatCode="m/d/yyyy\ h:mm">
                  <c:v>40279.708333316412</c:v>
                </c:pt>
                <c:pt idx="16977" formatCode="m/d/yyyy\ h:mm">
                  <c:v>40279.749999983054</c:v>
                </c:pt>
                <c:pt idx="16978" formatCode="m/d/yyyy\ h:mm">
                  <c:v>40279.791666649704</c:v>
                </c:pt>
                <c:pt idx="16979" formatCode="m/d/yyyy\ h:mm">
                  <c:v>40279.833333316397</c:v>
                </c:pt>
                <c:pt idx="16980" formatCode="m/d/yyyy\ h:mm">
                  <c:v>40279.874999983062</c:v>
                </c:pt>
                <c:pt idx="16981" formatCode="m/d/yyyy\ h:mm">
                  <c:v>40279.916666649733</c:v>
                </c:pt>
                <c:pt idx="16982" formatCode="m/d/yyyy\ h:mm">
                  <c:v>40279.958333316405</c:v>
                </c:pt>
                <c:pt idx="16983" formatCode="m/d/yyyy\ h:mm">
                  <c:v>40279.999999983054</c:v>
                </c:pt>
                <c:pt idx="16984" formatCode="m/d/yyyy\ h:mm">
                  <c:v>40280.041666649704</c:v>
                </c:pt>
                <c:pt idx="16985" formatCode="m/d/yyyy\ h:mm">
                  <c:v>40280.083333316383</c:v>
                </c:pt>
                <c:pt idx="16986" formatCode="m/d/yyyy\ h:mm">
                  <c:v>40280.124999983032</c:v>
                </c:pt>
                <c:pt idx="16987" formatCode="m/d/yyyy\ h:mm">
                  <c:v>40280.166666649704</c:v>
                </c:pt>
                <c:pt idx="16988" formatCode="m/d/yyyy\ h:mm">
                  <c:v>40280.208333316383</c:v>
                </c:pt>
                <c:pt idx="16989" formatCode="m/d/yyyy\ h:mm">
                  <c:v>40280.249999983025</c:v>
                </c:pt>
                <c:pt idx="16990" formatCode="m/d/yyyy\ h:mm">
                  <c:v>40280.291666649682</c:v>
                </c:pt>
                <c:pt idx="16991" formatCode="m/d/yyyy\ h:mm">
                  <c:v>40280.333333316368</c:v>
                </c:pt>
                <c:pt idx="16992" formatCode="m/d/yyyy\ h:mm">
                  <c:v>40280.374999983032</c:v>
                </c:pt>
                <c:pt idx="16993" formatCode="m/d/yyyy\ h:mm">
                  <c:v>40280.416666649697</c:v>
                </c:pt>
                <c:pt idx="16994" formatCode="m/d/yyyy\ h:mm">
                  <c:v>40280.458333316376</c:v>
                </c:pt>
                <c:pt idx="16995" formatCode="m/d/yyyy\ h:mm">
                  <c:v>40280.499999983025</c:v>
                </c:pt>
                <c:pt idx="16996" formatCode="m/d/yyyy\ h:mm">
                  <c:v>40280.541666649675</c:v>
                </c:pt>
                <c:pt idx="16997" formatCode="m/d/yyyy\ h:mm">
                  <c:v>40280.583333316361</c:v>
                </c:pt>
                <c:pt idx="16998" formatCode="m/d/yyyy\ h:mm">
                  <c:v>40280.624999983003</c:v>
                </c:pt>
                <c:pt idx="16999" formatCode="m/d/yyyy\ h:mm">
                  <c:v>40280.666666649675</c:v>
                </c:pt>
                <c:pt idx="17000" formatCode="m/d/yyyy\ h:mm">
                  <c:v>40280.708333316346</c:v>
                </c:pt>
                <c:pt idx="17001" formatCode="m/d/yyyy\ h:mm">
                  <c:v>40280.749999982996</c:v>
                </c:pt>
                <c:pt idx="17002" formatCode="m/d/yyyy\ h:mm">
                  <c:v>40280.791666649653</c:v>
                </c:pt>
                <c:pt idx="17003" formatCode="m/d/yyyy\ h:mm">
                  <c:v>40280.833333316339</c:v>
                </c:pt>
                <c:pt idx="17004" formatCode="m/d/yyyy\ h:mm">
                  <c:v>40280.874999983003</c:v>
                </c:pt>
                <c:pt idx="17005" formatCode="m/d/yyyy\ h:mm">
                  <c:v>40280.916666649668</c:v>
                </c:pt>
                <c:pt idx="17006" formatCode="m/d/yyyy\ h:mm">
                  <c:v>40280.958333316346</c:v>
                </c:pt>
                <c:pt idx="17007" formatCode="m/d/yyyy\ h:mm">
                  <c:v>40280.999999982996</c:v>
                </c:pt>
                <c:pt idx="17008" formatCode="m/d/yyyy\ h:mm">
                  <c:v>40281.041666649646</c:v>
                </c:pt>
                <c:pt idx="17009" formatCode="m/d/yyyy\ h:mm">
                  <c:v>40281.083333316332</c:v>
                </c:pt>
                <c:pt idx="17010" formatCode="m/d/yyyy\ h:mm">
                  <c:v>40281.124999982989</c:v>
                </c:pt>
                <c:pt idx="17011" formatCode="m/d/yyyy\ h:mm">
                  <c:v>40281.166666649639</c:v>
                </c:pt>
                <c:pt idx="17012" formatCode="m/d/yyyy\ h:mm">
                  <c:v>40281.208333316317</c:v>
                </c:pt>
                <c:pt idx="17013" formatCode="m/d/yyyy\ h:mm">
                  <c:v>40281.249999982982</c:v>
                </c:pt>
                <c:pt idx="17014" formatCode="m/d/yyyy\ h:mm">
                  <c:v>40281.291666649617</c:v>
                </c:pt>
                <c:pt idx="17015" formatCode="m/d/yyyy\ h:mm">
                  <c:v>40281.33333331631</c:v>
                </c:pt>
                <c:pt idx="17016" formatCode="m/d/yyyy\ h:mm">
                  <c:v>40281.374999982996</c:v>
                </c:pt>
                <c:pt idx="17017" formatCode="m/d/yyyy\ h:mm">
                  <c:v>40281.416666649639</c:v>
                </c:pt>
                <c:pt idx="17018" formatCode="m/d/yyyy\ h:mm">
                  <c:v>40281.458333316317</c:v>
                </c:pt>
                <c:pt idx="17019" formatCode="m/d/yyyy\ h:mm">
                  <c:v>40281.499999982967</c:v>
                </c:pt>
                <c:pt idx="17020" formatCode="m/d/yyyy\ h:mm">
                  <c:v>40281.541666649624</c:v>
                </c:pt>
                <c:pt idx="17021" formatCode="m/d/yyyy\ h:mm">
                  <c:v>40281.583333316295</c:v>
                </c:pt>
                <c:pt idx="17022" formatCode="m/d/yyyy\ h:mm">
                  <c:v>40281.62499998296</c:v>
                </c:pt>
                <c:pt idx="17023" formatCode="m/d/yyyy\ h:mm">
                  <c:v>40281.666666649624</c:v>
                </c:pt>
                <c:pt idx="17024" formatCode="m/d/yyyy\ h:mm">
                  <c:v>40281.708333316288</c:v>
                </c:pt>
                <c:pt idx="17025" formatCode="m/d/yyyy\ h:mm">
                  <c:v>40281.749999982952</c:v>
                </c:pt>
                <c:pt idx="17026" formatCode="m/d/yyyy\ h:mm">
                  <c:v>40281.791666649588</c:v>
                </c:pt>
                <c:pt idx="17027" formatCode="m/d/yyyy\ h:mm">
                  <c:v>40281.833333316281</c:v>
                </c:pt>
                <c:pt idx="17028" formatCode="m/d/yyyy\ h:mm">
                  <c:v>40281.87499998296</c:v>
                </c:pt>
                <c:pt idx="17029" formatCode="m/d/yyyy\ h:mm">
                  <c:v>40281.916666649609</c:v>
                </c:pt>
                <c:pt idx="17030" formatCode="m/d/yyyy\ h:mm">
                  <c:v>40281.958333316295</c:v>
                </c:pt>
                <c:pt idx="17031" formatCode="m/d/yyyy\ h:mm">
                  <c:v>40281.999999982938</c:v>
                </c:pt>
                <c:pt idx="17032" formatCode="m/d/yyyy\ h:mm">
                  <c:v>40282.041666649595</c:v>
                </c:pt>
                <c:pt idx="17033" formatCode="m/d/yyyy\ h:mm">
                  <c:v>40282.083333316266</c:v>
                </c:pt>
                <c:pt idx="17034" formatCode="m/d/yyyy\ h:mm">
                  <c:v>40282.124999982931</c:v>
                </c:pt>
                <c:pt idx="17035" formatCode="m/d/yyyy\ h:mm">
                  <c:v>40282.166666649595</c:v>
                </c:pt>
                <c:pt idx="17036" formatCode="m/d/yyyy\ h:mm">
                  <c:v>40282.208333316259</c:v>
                </c:pt>
                <c:pt idx="17037" formatCode="m/d/yyyy\ h:mm">
                  <c:v>40282.249999982923</c:v>
                </c:pt>
                <c:pt idx="17038" formatCode="m/d/yyyy\ h:mm">
                  <c:v>40282.291666649573</c:v>
                </c:pt>
                <c:pt idx="17039" formatCode="m/d/yyyy\ h:mm">
                  <c:v>40282.333333316252</c:v>
                </c:pt>
                <c:pt idx="17040" formatCode="m/d/yyyy\ h:mm">
                  <c:v>40282.374999982931</c:v>
                </c:pt>
                <c:pt idx="17041" formatCode="m/d/yyyy\ h:mm">
                  <c:v>40282.416666649595</c:v>
                </c:pt>
                <c:pt idx="17042" formatCode="m/d/yyyy\ h:mm">
                  <c:v>40282.458333316259</c:v>
                </c:pt>
                <c:pt idx="17043" formatCode="m/d/yyyy\ h:mm">
                  <c:v>40282.499999982909</c:v>
                </c:pt>
                <c:pt idx="17044" formatCode="m/d/yyyy\ h:mm">
                  <c:v>40282.541666649573</c:v>
                </c:pt>
                <c:pt idx="17045" formatCode="m/d/yyyy\ h:mm">
                  <c:v>40282.583333316237</c:v>
                </c:pt>
                <c:pt idx="17046" formatCode="m/d/yyyy\ h:mm">
                  <c:v>40282.624999982901</c:v>
                </c:pt>
                <c:pt idx="17047" formatCode="m/d/yyyy\ h:mm">
                  <c:v>40282.666666649566</c:v>
                </c:pt>
                <c:pt idx="17048" formatCode="m/d/yyyy\ h:mm">
                  <c:v>40282.70833331623</c:v>
                </c:pt>
                <c:pt idx="17049" formatCode="m/d/yyyy\ h:mm">
                  <c:v>40282.749999982894</c:v>
                </c:pt>
                <c:pt idx="17050" formatCode="m/d/yyyy\ h:mm">
                  <c:v>40282.791666649544</c:v>
                </c:pt>
                <c:pt idx="17051" formatCode="m/d/yyyy\ h:mm">
                  <c:v>40282.833333316223</c:v>
                </c:pt>
                <c:pt idx="17052" formatCode="m/d/yyyy\ h:mm">
                  <c:v>40282.874999982901</c:v>
                </c:pt>
                <c:pt idx="17053" formatCode="m/d/yyyy\ h:mm">
                  <c:v>40282.916666649566</c:v>
                </c:pt>
                <c:pt idx="17054" formatCode="m/d/yyyy\ h:mm">
                  <c:v>40282.95833331623</c:v>
                </c:pt>
                <c:pt idx="17055" formatCode="m/d/yyyy\ h:mm">
                  <c:v>40282.99999998288</c:v>
                </c:pt>
                <c:pt idx="17056" formatCode="m/d/yyyy\ h:mm">
                  <c:v>40283.041666649544</c:v>
                </c:pt>
                <c:pt idx="17057" formatCode="m/d/yyyy\ h:mm">
                  <c:v>40283.083333316208</c:v>
                </c:pt>
                <c:pt idx="17058" formatCode="m/d/yyyy\ h:mm">
                  <c:v>40283.124999982872</c:v>
                </c:pt>
                <c:pt idx="17059" formatCode="m/d/yyyy\ h:mm">
                  <c:v>40283.166666649537</c:v>
                </c:pt>
                <c:pt idx="17060" formatCode="m/d/yyyy\ h:mm">
                  <c:v>40283.208333316201</c:v>
                </c:pt>
                <c:pt idx="17061" formatCode="m/d/yyyy\ h:mm">
                  <c:v>40283.249999982865</c:v>
                </c:pt>
                <c:pt idx="17062" formatCode="m/d/yyyy\ h:mm">
                  <c:v>40283.291666649515</c:v>
                </c:pt>
                <c:pt idx="17063" formatCode="m/d/yyyy\ h:mm">
                  <c:v>40283.333333316201</c:v>
                </c:pt>
                <c:pt idx="17064" formatCode="m/d/yyyy\ h:mm">
                  <c:v>40283.374999982872</c:v>
                </c:pt>
                <c:pt idx="17065" formatCode="m/d/yyyy\ h:mm">
                  <c:v>40283.416666649537</c:v>
                </c:pt>
                <c:pt idx="17066" formatCode="m/d/yyyy\ h:mm">
                  <c:v>40283.458333316208</c:v>
                </c:pt>
                <c:pt idx="17067" formatCode="m/d/yyyy\ h:mm">
                  <c:v>40283.499999982851</c:v>
                </c:pt>
                <c:pt idx="17068" formatCode="m/d/yyyy\ h:mm">
                  <c:v>40283.541666649515</c:v>
                </c:pt>
                <c:pt idx="17069" formatCode="m/d/yyyy\ h:mm">
                  <c:v>40283.583333316194</c:v>
                </c:pt>
                <c:pt idx="17070" formatCode="m/d/yyyy\ h:mm">
                  <c:v>40283.624999982836</c:v>
                </c:pt>
                <c:pt idx="17071" formatCode="m/d/yyyy\ h:mm">
                  <c:v>40283.666666649508</c:v>
                </c:pt>
                <c:pt idx="17072" formatCode="m/d/yyyy\ h:mm">
                  <c:v>40283.708333316186</c:v>
                </c:pt>
                <c:pt idx="17073" formatCode="m/d/yyyy\ h:mm">
                  <c:v>40283.749999982836</c:v>
                </c:pt>
                <c:pt idx="17074" formatCode="m/d/yyyy\ h:mm">
                  <c:v>40283.791666649478</c:v>
                </c:pt>
                <c:pt idx="17075" formatCode="m/d/yyyy\ h:mm">
                  <c:v>40283.833333316179</c:v>
                </c:pt>
                <c:pt idx="17076" formatCode="m/d/yyyy\ h:mm">
                  <c:v>40283.874999982843</c:v>
                </c:pt>
                <c:pt idx="17077" formatCode="m/d/yyyy\ h:mm">
                  <c:v>40283.916666649493</c:v>
                </c:pt>
                <c:pt idx="17078" formatCode="m/d/yyyy\ h:mm">
                  <c:v>40283.958333316186</c:v>
                </c:pt>
                <c:pt idx="17079" formatCode="m/d/yyyy\ h:mm">
                  <c:v>40283.999999982821</c:v>
                </c:pt>
                <c:pt idx="17080" formatCode="m/d/yyyy\ h:mm">
                  <c:v>40284.041666649486</c:v>
                </c:pt>
                <c:pt idx="17081" formatCode="m/d/yyyy\ h:mm">
                  <c:v>40284.083333316164</c:v>
                </c:pt>
                <c:pt idx="17082" formatCode="m/d/yyyy\ h:mm">
                  <c:v>40284.124999982814</c:v>
                </c:pt>
                <c:pt idx="17083" formatCode="m/d/yyyy\ h:mm">
                  <c:v>40284.166666649478</c:v>
                </c:pt>
                <c:pt idx="17084" formatCode="m/d/yyyy\ h:mm">
                  <c:v>40284.208333316143</c:v>
                </c:pt>
                <c:pt idx="17085" formatCode="m/d/yyyy\ h:mm">
                  <c:v>40284.249999982807</c:v>
                </c:pt>
                <c:pt idx="17086" formatCode="m/d/yyyy\ h:mm">
                  <c:v>40284.291666649457</c:v>
                </c:pt>
                <c:pt idx="17087" formatCode="m/d/yyyy\ h:mm">
                  <c:v>40284.333333316143</c:v>
                </c:pt>
                <c:pt idx="17088" formatCode="m/d/yyyy\ h:mm">
                  <c:v>40284.374999982814</c:v>
                </c:pt>
                <c:pt idx="17089" formatCode="m/d/yyyy\ h:mm">
                  <c:v>40284.416666649478</c:v>
                </c:pt>
                <c:pt idx="17090" formatCode="m/d/yyyy\ h:mm">
                  <c:v>40284.45833331615</c:v>
                </c:pt>
                <c:pt idx="17091" formatCode="m/d/yyyy\ h:mm">
                  <c:v>40284.499999982785</c:v>
                </c:pt>
                <c:pt idx="17092" formatCode="m/d/yyyy\ h:mm">
                  <c:v>40284.541666649457</c:v>
                </c:pt>
                <c:pt idx="17093" formatCode="m/d/yyyy\ h:mm">
                  <c:v>40284.583333316135</c:v>
                </c:pt>
                <c:pt idx="17094" formatCode="m/d/yyyy\ h:mm">
                  <c:v>40284.624999982785</c:v>
                </c:pt>
                <c:pt idx="17095" formatCode="m/d/yyyy\ h:mm">
                  <c:v>40284.666666649435</c:v>
                </c:pt>
                <c:pt idx="17096" formatCode="m/d/yyyy\ h:mm">
                  <c:v>40284.708333316128</c:v>
                </c:pt>
                <c:pt idx="17097" formatCode="m/d/yyyy\ h:mm">
                  <c:v>40284.749999982778</c:v>
                </c:pt>
                <c:pt idx="17098" formatCode="m/d/yyyy\ h:mm">
                  <c:v>40284.79166664942</c:v>
                </c:pt>
                <c:pt idx="17099" formatCode="m/d/yyyy\ h:mm">
                  <c:v>40284.833333316121</c:v>
                </c:pt>
                <c:pt idx="17100" formatCode="m/d/yyyy\ h:mm">
                  <c:v>40284.874999982785</c:v>
                </c:pt>
                <c:pt idx="17101" formatCode="m/d/yyyy\ h:mm">
                  <c:v>40284.916666649442</c:v>
                </c:pt>
                <c:pt idx="17102" formatCode="m/d/yyyy\ h:mm">
                  <c:v>40284.958333316121</c:v>
                </c:pt>
                <c:pt idx="17103" formatCode="m/d/yyyy\ h:mm">
                  <c:v>40284.999999982756</c:v>
                </c:pt>
                <c:pt idx="17104" formatCode="m/d/yyyy\ h:mm">
                  <c:v>40285.041666649427</c:v>
                </c:pt>
                <c:pt idx="17105" formatCode="m/d/yyyy\ h:mm">
                  <c:v>40285.083333316092</c:v>
                </c:pt>
                <c:pt idx="17106" formatCode="m/d/yyyy\ h:mm">
                  <c:v>40285.124999982756</c:v>
                </c:pt>
                <c:pt idx="17107" formatCode="m/d/yyyy\ h:mm">
                  <c:v>40285.16666664942</c:v>
                </c:pt>
                <c:pt idx="17108" formatCode="m/d/yyyy\ h:mm">
                  <c:v>40285.208333316092</c:v>
                </c:pt>
                <c:pt idx="17109" formatCode="m/d/yyyy\ h:mm">
                  <c:v>40285.249999982734</c:v>
                </c:pt>
                <c:pt idx="17110" formatCode="m/d/yyyy\ h:mm">
                  <c:v>40285.291666649384</c:v>
                </c:pt>
                <c:pt idx="17111" formatCode="m/d/yyyy\ h:mm">
                  <c:v>40285.333333316092</c:v>
                </c:pt>
                <c:pt idx="17112" formatCode="m/d/yyyy\ h:mm">
                  <c:v>40285.374999982741</c:v>
                </c:pt>
                <c:pt idx="17113" formatCode="m/d/yyyy\ h:mm">
                  <c:v>40285.416666649413</c:v>
                </c:pt>
                <c:pt idx="17114" formatCode="m/d/yyyy\ h:mm">
                  <c:v>40285.458333316099</c:v>
                </c:pt>
                <c:pt idx="17115" formatCode="m/d/yyyy\ h:mm">
                  <c:v>40285.499999982734</c:v>
                </c:pt>
                <c:pt idx="17116" formatCode="m/d/yyyy\ h:mm">
                  <c:v>40285.541666649384</c:v>
                </c:pt>
                <c:pt idx="17117" formatCode="m/d/yyyy\ h:mm">
                  <c:v>40285.583333316063</c:v>
                </c:pt>
                <c:pt idx="17118" formatCode="m/d/yyyy\ h:mm">
                  <c:v>40285.624999982727</c:v>
                </c:pt>
                <c:pt idx="17119" formatCode="m/d/yyyy\ h:mm">
                  <c:v>40285.666666649384</c:v>
                </c:pt>
                <c:pt idx="17120" formatCode="m/d/yyyy\ h:mm">
                  <c:v>40285.708333316063</c:v>
                </c:pt>
                <c:pt idx="17121" formatCode="m/d/yyyy\ h:mm">
                  <c:v>40285.74999998272</c:v>
                </c:pt>
                <c:pt idx="17122" formatCode="m/d/yyyy\ h:mm">
                  <c:v>40285.791666649369</c:v>
                </c:pt>
                <c:pt idx="17123" formatCode="m/d/yyyy\ h:mm">
                  <c:v>40285.833333316048</c:v>
                </c:pt>
                <c:pt idx="17124" formatCode="m/d/yyyy\ h:mm">
                  <c:v>40285.874999982712</c:v>
                </c:pt>
                <c:pt idx="17125" formatCode="m/d/yyyy\ h:mm">
                  <c:v>40285.916666649391</c:v>
                </c:pt>
                <c:pt idx="17126" formatCode="m/d/yyyy\ h:mm">
                  <c:v>40285.958333316055</c:v>
                </c:pt>
                <c:pt idx="17127" formatCode="m/d/yyyy\ h:mm">
                  <c:v>40285.999999982705</c:v>
                </c:pt>
                <c:pt idx="17128" formatCode="m/d/yyyy\ h:mm">
                  <c:v>40286.041666649355</c:v>
                </c:pt>
                <c:pt idx="17129" formatCode="m/d/yyyy\ h:mm">
                  <c:v>40286.083333316041</c:v>
                </c:pt>
                <c:pt idx="17130" formatCode="m/d/yyyy\ h:mm">
                  <c:v>40286.124999982683</c:v>
                </c:pt>
                <c:pt idx="17131" formatCode="m/d/yyyy\ h:mm">
                  <c:v>40286.166666649355</c:v>
                </c:pt>
                <c:pt idx="17132" formatCode="m/d/yyyy\ h:mm">
                  <c:v>40286.208333316041</c:v>
                </c:pt>
                <c:pt idx="17133" formatCode="m/d/yyyy\ h:mm">
                  <c:v>40286.249999982676</c:v>
                </c:pt>
                <c:pt idx="17134" formatCode="m/d/yyyy\ h:mm">
                  <c:v>40286.291666649333</c:v>
                </c:pt>
                <c:pt idx="17135" formatCode="m/d/yyyy\ h:mm">
                  <c:v>40286.333333316019</c:v>
                </c:pt>
                <c:pt idx="17136" formatCode="m/d/yyyy\ h:mm">
                  <c:v>40286.374999982683</c:v>
                </c:pt>
                <c:pt idx="17137" formatCode="m/d/yyyy\ h:mm">
                  <c:v>40286.416666649347</c:v>
                </c:pt>
                <c:pt idx="17138" formatCode="m/d/yyyy\ h:mm">
                  <c:v>40286.458333316026</c:v>
                </c:pt>
                <c:pt idx="17139" formatCode="m/d/yyyy\ h:mm">
                  <c:v>40286.499999982676</c:v>
                </c:pt>
                <c:pt idx="17140" formatCode="m/d/yyyy\ h:mm">
                  <c:v>40286.541666649326</c:v>
                </c:pt>
                <c:pt idx="17141" formatCode="m/d/yyyy\ h:mm">
                  <c:v>40286.583333316012</c:v>
                </c:pt>
                <c:pt idx="17142" formatCode="m/d/yyyy\ h:mm">
                  <c:v>40286.624999982654</c:v>
                </c:pt>
                <c:pt idx="17143" formatCode="m/d/yyyy\ h:mm">
                  <c:v>40286.666666649326</c:v>
                </c:pt>
                <c:pt idx="17144" formatCode="m/d/yyyy\ h:mm">
                  <c:v>40286.708333315997</c:v>
                </c:pt>
                <c:pt idx="17145" formatCode="m/d/yyyy\ h:mm">
                  <c:v>40286.749999982654</c:v>
                </c:pt>
                <c:pt idx="17146" formatCode="m/d/yyyy\ h:mm">
                  <c:v>40286.791666649304</c:v>
                </c:pt>
                <c:pt idx="17147" formatCode="m/d/yyyy\ h:mm">
                  <c:v>40286.83333331599</c:v>
                </c:pt>
                <c:pt idx="17148" formatCode="m/d/yyyy\ h:mm">
                  <c:v>40286.874999982661</c:v>
                </c:pt>
                <c:pt idx="17149" formatCode="m/d/yyyy\ h:mm">
                  <c:v>40286.916666649318</c:v>
                </c:pt>
                <c:pt idx="17150" formatCode="m/d/yyyy\ h:mm">
                  <c:v>40286.958333315997</c:v>
                </c:pt>
                <c:pt idx="17151" formatCode="m/d/yyyy\ h:mm">
                  <c:v>40286.999999982632</c:v>
                </c:pt>
                <c:pt idx="17152" formatCode="m/d/yyyy\ h:mm">
                  <c:v>40287.041666649304</c:v>
                </c:pt>
                <c:pt idx="17153" formatCode="m/d/yyyy\ h:mm">
                  <c:v>40287.083333315983</c:v>
                </c:pt>
                <c:pt idx="17154" formatCode="m/d/yyyy\ h:mm">
                  <c:v>40287.124999982625</c:v>
                </c:pt>
                <c:pt idx="17155" formatCode="m/d/yyyy\ h:mm">
                  <c:v>40287.166666649304</c:v>
                </c:pt>
                <c:pt idx="17156" formatCode="m/d/yyyy\ h:mm">
                  <c:v>40287.208333315968</c:v>
                </c:pt>
                <c:pt idx="17157" formatCode="m/d/yyyy\ h:mm">
                  <c:v>40287.249999982625</c:v>
                </c:pt>
                <c:pt idx="17158" formatCode="m/d/yyyy\ h:mm">
                  <c:v>40287.291666649267</c:v>
                </c:pt>
                <c:pt idx="17159" formatCode="m/d/yyyy\ h:mm">
                  <c:v>40287.333333315961</c:v>
                </c:pt>
                <c:pt idx="17160" formatCode="m/d/yyyy\ h:mm">
                  <c:v>40287.374999982632</c:v>
                </c:pt>
                <c:pt idx="17161" formatCode="m/d/yyyy\ h:mm">
                  <c:v>40287.416666649289</c:v>
                </c:pt>
                <c:pt idx="17162" formatCode="m/d/yyyy\ h:mm">
                  <c:v>40287.458333315968</c:v>
                </c:pt>
                <c:pt idx="17163" formatCode="m/d/yyyy\ h:mm">
                  <c:v>40287.499999982603</c:v>
                </c:pt>
                <c:pt idx="17164" formatCode="m/d/yyyy\ h:mm">
                  <c:v>40287.541666649275</c:v>
                </c:pt>
                <c:pt idx="17165" formatCode="m/d/yyyy\ h:mm">
                  <c:v>40287.583333315946</c:v>
                </c:pt>
                <c:pt idx="17166" formatCode="m/d/yyyy\ h:mm">
                  <c:v>40287.624999982596</c:v>
                </c:pt>
                <c:pt idx="17167" formatCode="m/d/yyyy\ h:mm">
                  <c:v>40287.666666649275</c:v>
                </c:pt>
                <c:pt idx="17168" formatCode="m/d/yyyy\ h:mm">
                  <c:v>40287.708333315939</c:v>
                </c:pt>
                <c:pt idx="17169" formatCode="m/d/yyyy\ h:mm">
                  <c:v>40287.749999982596</c:v>
                </c:pt>
                <c:pt idx="17170" formatCode="m/d/yyyy\ h:mm">
                  <c:v>40287.791666649238</c:v>
                </c:pt>
                <c:pt idx="17171" formatCode="m/d/yyyy\ h:mm">
                  <c:v>40287.833333315932</c:v>
                </c:pt>
                <c:pt idx="17172" formatCode="m/d/yyyy\ h:mm">
                  <c:v>40287.874999982603</c:v>
                </c:pt>
                <c:pt idx="17173" formatCode="m/d/yyyy\ h:mm">
                  <c:v>40287.91666664926</c:v>
                </c:pt>
                <c:pt idx="17174" formatCode="m/d/yyyy\ h:mm">
                  <c:v>40287.958333315946</c:v>
                </c:pt>
                <c:pt idx="17175" formatCode="m/d/yyyy\ h:mm">
                  <c:v>40287.999999982589</c:v>
                </c:pt>
                <c:pt idx="17176" formatCode="m/d/yyyy\ h:mm">
                  <c:v>40288.041666649238</c:v>
                </c:pt>
                <c:pt idx="17177" formatCode="m/d/yyyy\ h:mm">
                  <c:v>40288.083333315917</c:v>
                </c:pt>
                <c:pt idx="17178" formatCode="m/d/yyyy\ h:mm">
                  <c:v>40288.124999982581</c:v>
                </c:pt>
                <c:pt idx="17179" formatCode="m/d/yyyy\ h:mm">
                  <c:v>40288.166666649231</c:v>
                </c:pt>
                <c:pt idx="17180" formatCode="m/d/yyyy\ h:mm">
                  <c:v>40288.20833331591</c:v>
                </c:pt>
                <c:pt idx="17181" formatCode="m/d/yyyy\ h:mm">
                  <c:v>40288.249999982581</c:v>
                </c:pt>
                <c:pt idx="17182" formatCode="m/d/yyyy\ h:mm">
                  <c:v>40288.291666649216</c:v>
                </c:pt>
                <c:pt idx="17183" formatCode="m/d/yyyy\ h:mm">
                  <c:v>40288.333333315903</c:v>
                </c:pt>
                <c:pt idx="17184" formatCode="m/d/yyyy\ h:mm">
                  <c:v>40288.374999982589</c:v>
                </c:pt>
                <c:pt idx="17185" formatCode="m/d/yyyy\ h:mm">
                  <c:v>40288.416666649231</c:v>
                </c:pt>
                <c:pt idx="17186" formatCode="m/d/yyyy\ h:mm">
                  <c:v>40288.45833331591</c:v>
                </c:pt>
                <c:pt idx="17187" formatCode="m/d/yyyy\ h:mm">
                  <c:v>40288.49999998256</c:v>
                </c:pt>
                <c:pt idx="17188" formatCode="m/d/yyyy\ h:mm">
                  <c:v>40288.541666649224</c:v>
                </c:pt>
                <c:pt idx="17189" formatCode="m/d/yyyy\ h:mm">
                  <c:v>40288.583333315888</c:v>
                </c:pt>
                <c:pt idx="17190" formatCode="m/d/yyyy\ h:mm">
                  <c:v>40288.624999982552</c:v>
                </c:pt>
                <c:pt idx="17191" formatCode="m/d/yyyy\ h:mm">
                  <c:v>40288.666666649202</c:v>
                </c:pt>
                <c:pt idx="17192" formatCode="m/d/yyyy\ h:mm">
                  <c:v>40288.708333315881</c:v>
                </c:pt>
                <c:pt idx="17193" formatCode="m/d/yyyy\ h:mm">
                  <c:v>40288.749999982545</c:v>
                </c:pt>
                <c:pt idx="17194" formatCode="m/d/yyyy\ h:mm">
                  <c:v>40288.791666649187</c:v>
                </c:pt>
                <c:pt idx="17195" formatCode="m/d/yyyy\ h:mm">
                  <c:v>40288.833333315873</c:v>
                </c:pt>
                <c:pt idx="17196" formatCode="m/d/yyyy\ h:mm">
                  <c:v>40288.874999982552</c:v>
                </c:pt>
                <c:pt idx="17197" formatCode="m/d/yyyy\ h:mm">
                  <c:v>40288.916666649202</c:v>
                </c:pt>
                <c:pt idx="17198" formatCode="m/d/yyyy\ h:mm">
                  <c:v>40288.958333315881</c:v>
                </c:pt>
                <c:pt idx="17199" formatCode="m/d/yyyy\ h:mm">
                  <c:v>40288.99999998253</c:v>
                </c:pt>
                <c:pt idx="17200" formatCode="m/d/yyyy\ h:mm">
                  <c:v>40289.041666649195</c:v>
                </c:pt>
                <c:pt idx="17201" formatCode="m/d/yyyy\ h:mm">
                  <c:v>40289.083333315859</c:v>
                </c:pt>
                <c:pt idx="17202" formatCode="m/d/yyyy\ h:mm">
                  <c:v>40289.124999982523</c:v>
                </c:pt>
                <c:pt idx="17203" formatCode="m/d/yyyy\ h:mm">
                  <c:v>40289.166666649187</c:v>
                </c:pt>
                <c:pt idx="17204" formatCode="m/d/yyyy\ h:mm">
                  <c:v>40289.208333315852</c:v>
                </c:pt>
                <c:pt idx="17205" formatCode="m/d/yyyy\ h:mm">
                  <c:v>40289.249999982516</c:v>
                </c:pt>
                <c:pt idx="17206" formatCode="m/d/yyyy\ h:mm">
                  <c:v>40289.291666649166</c:v>
                </c:pt>
                <c:pt idx="17207" formatCode="m/d/yyyy\ h:mm">
                  <c:v>40289.333333315844</c:v>
                </c:pt>
                <c:pt idx="17208" formatCode="m/d/yyyy\ h:mm">
                  <c:v>40289.374999982523</c:v>
                </c:pt>
                <c:pt idx="17209" formatCode="m/d/yyyy\ h:mm">
                  <c:v>40289.416666649187</c:v>
                </c:pt>
                <c:pt idx="17210" formatCode="m/d/yyyy\ h:mm">
                  <c:v>40289.458333315852</c:v>
                </c:pt>
                <c:pt idx="17211" formatCode="m/d/yyyy\ h:mm">
                  <c:v>40289.499999982501</c:v>
                </c:pt>
                <c:pt idx="17212" formatCode="m/d/yyyy\ h:mm">
                  <c:v>40289.541666649166</c:v>
                </c:pt>
                <c:pt idx="17213" formatCode="m/d/yyyy\ h:mm">
                  <c:v>40289.58333331583</c:v>
                </c:pt>
                <c:pt idx="17214" formatCode="m/d/yyyy\ h:mm">
                  <c:v>40289.624999982494</c:v>
                </c:pt>
                <c:pt idx="17215" formatCode="m/d/yyyy\ h:mm">
                  <c:v>40289.666666649158</c:v>
                </c:pt>
                <c:pt idx="17216" formatCode="m/d/yyyy\ h:mm">
                  <c:v>40289.708333315823</c:v>
                </c:pt>
                <c:pt idx="17217" formatCode="m/d/yyyy\ h:mm">
                  <c:v>40289.749999982487</c:v>
                </c:pt>
                <c:pt idx="17218" formatCode="m/d/yyyy\ h:mm">
                  <c:v>40289.791666649136</c:v>
                </c:pt>
                <c:pt idx="17219" formatCode="m/d/yyyy\ h:mm">
                  <c:v>40289.833333315815</c:v>
                </c:pt>
                <c:pt idx="17220" formatCode="m/d/yyyy\ h:mm">
                  <c:v>40289.874999982494</c:v>
                </c:pt>
                <c:pt idx="17221" formatCode="m/d/yyyy\ h:mm">
                  <c:v>40289.916666649158</c:v>
                </c:pt>
                <c:pt idx="17222" formatCode="m/d/yyyy\ h:mm">
                  <c:v>40289.958333315823</c:v>
                </c:pt>
                <c:pt idx="17223" formatCode="m/d/yyyy\ h:mm">
                  <c:v>40289.999999982472</c:v>
                </c:pt>
                <c:pt idx="17224" formatCode="m/d/yyyy\ h:mm">
                  <c:v>40290.041666649136</c:v>
                </c:pt>
                <c:pt idx="17225" formatCode="m/d/yyyy\ h:mm">
                  <c:v>40290.083333315801</c:v>
                </c:pt>
                <c:pt idx="17226" formatCode="m/d/yyyy\ h:mm">
                  <c:v>40290.124999982465</c:v>
                </c:pt>
                <c:pt idx="17227" formatCode="m/d/yyyy\ h:mm">
                  <c:v>40290.166666649129</c:v>
                </c:pt>
                <c:pt idx="17228" formatCode="m/d/yyyy\ h:mm">
                  <c:v>40290.208333315786</c:v>
                </c:pt>
                <c:pt idx="17229" formatCode="m/d/yyyy\ h:mm">
                  <c:v>40290.249999982458</c:v>
                </c:pt>
                <c:pt idx="17230" formatCode="m/d/yyyy\ h:mm">
                  <c:v>40290.291666649107</c:v>
                </c:pt>
                <c:pt idx="17231" formatCode="m/d/yyyy\ h:mm">
                  <c:v>40290.333333315786</c:v>
                </c:pt>
                <c:pt idx="17232" formatCode="m/d/yyyy\ h:mm">
                  <c:v>40290.374999982465</c:v>
                </c:pt>
                <c:pt idx="17233" formatCode="m/d/yyyy\ h:mm">
                  <c:v>40290.416666649129</c:v>
                </c:pt>
                <c:pt idx="17234" formatCode="m/d/yyyy\ h:mm">
                  <c:v>40290.458333315793</c:v>
                </c:pt>
                <c:pt idx="17235" formatCode="m/d/yyyy\ h:mm">
                  <c:v>40290.499999982436</c:v>
                </c:pt>
                <c:pt idx="17236" formatCode="m/d/yyyy\ h:mm">
                  <c:v>40290.541666649107</c:v>
                </c:pt>
                <c:pt idx="17237" formatCode="m/d/yyyy\ h:mm">
                  <c:v>40290.583333315772</c:v>
                </c:pt>
                <c:pt idx="17238" formatCode="m/d/yyyy\ h:mm">
                  <c:v>40290.624999982436</c:v>
                </c:pt>
                <c:pt idx="17239" formatCode="m/d/yyyy\ h:mm">
                  <c:v>40290.6666666491</c:v>
                </c:pt>
                <c:pt idx="17240" formatCode="m/d/yyyy\ h:mm">
                  <c:v>40290.708333315764</c:v>
                </c:pt>
                <c:pt idx="17241" formatCode="m/d/yyyy\ h:mm">
                  <c:v>40290.749999982429</c:v>
                </c:pt>
                <c:pt idx="17242" formatCode="m/d/yyyy\ h:mm">
                  <c:v>40290.791666649071</c:v>
                </c:pt>
                <c:pt idx="17243" formatCode="m/d/yyyy\ h:mm">
                  <c:v>40290.833333315757</c:v>
                </c:pt>
                <c:pt idx="17244" formatCode="m/d/yyyy\ h:mm">
                  <c:v>40290.874999982436</c:v>
                </c:pt>
                <c:pt idx="17245" formatCode="m/d/yyyy\ h:mm">
                  <c:v>40290.916666649093</c:v>
                </c:pt>
                <c:pt idx="17246" formatCode="m/d/yyyy\ h:mm">
                  <c:v>40290.958333315764</c:v>
                </c:pt>
                <c:pt idx="17247" formatCode="m/d/yyyy\ h:mm">
                  <c:v>40290.999999982414</c:v>
                </c:pt>
                <c:pt idx="17248" formatCode="m/d/yyyy\ h:mm">
                  <c:v>40291.041666649078</c:v>
                </c:pt>
                <c:pt idx="17249" formatCode="m/d/yyyy\ h:mm">
                  <c:v>40291.083333315735</c:v>
                </c:pt>
                <c:pt idx="17250" formatCode="m/d/yyyy\ h:mm">
                  <c:v>40291.124999982407</c:v>
                </c:pt>
                <c:pt idx="17251" formatCode="m/d/yyyy\ h:mm">
                  <c:v>40291.166666649071</c:v>
                </c:pt>
                <c:pt idx="17252" formatCode="m/d/yyyy\ h:mm">
                  <c:v>40291.208333315735</c:v>
                </c:pt>
                <c:pt idx="17253" formatCode="m/d/yyyy\ h:mm">
                  <c:v>40291.249999982385</c:v>
                </c:pt>
                <c:pt idx="17254" formatCode="m/d/yyyy\ h:mm">
                  <c:v>40291.291666649049</c:v>
                </c:pt>
                <c:pt idx="17255" formatCode="m/d/yyyy\ h:mm">
                  <c:v>40291.333333315728</c:v>
                </c:pt>
                <c:pt idx="17256" formatCode="m/d/yyyy\ h:mm">
                  <c:v>40291.374999982392</c:v>
                </c:pt>
                <c:pt idx="17257" formatCode="m/d/yyyy\ h:mm">
                  <c:v>40291.416666649071</c:v>
                </c:pt>
                <c:pt idx="17258" formatCode="m/d/yyyy\ h:mm">
                  <c:v>40291.458333315735</c:v>
                </c:pt>
                <c:pt idx="17259" formatCode="m/d/yyyy\ h:mm">
                  <c:v>40291.499999982385</c:v>
                </c:pt>
                <c:pt idx="17260" formatCode="m/d/yyyy\ h:mm">
                  <c:v>40291.541666649035</c:v>
                </c:pt>
                <c:pt idx="17261" formatCode="m/d/yyyy\ h:mm">
                  <c:v>40291.583333315706</c:v>
                </c:pt>
                <c:pt idx="17262" formatCode="m/d/yyyy\ h:mm">
                  <c:v>40291.624999982378</c:v>
                </c:pt>
                <c:pt idx="17263" formatCode="m/d/yyyy\ h:mm">
                  <c:v>40291.666666649035</c:v>
                </c:pt>
                <c:pt idx="17264" formatCode="m/d/yyyy\ h:mm">
                  <c:v>40291.708333315706</c:v>
                </c:pt>
                <c:pt idx="17265" formatCode="m/d/yyyy\ h:mm">
                  <c:v>40291.74999998237</c:v>
                </c:pt>
                <c:pt idx="17266" formatCode="m/d/yyyy\ h:mm">
                  <c:v>40291.79166664902</c:v>
                </c:pt>
                <c:pt idx="17267" formatCode="m/d/yyyy\ h:mm">
                  <c:v>40291.833333315684</c:v>
                </c:pt>
                <c:pt idx="17268" formatCode="m/d/yyyy\ h:mm">
                  <c:v>40291.874999982363</c:v>
                </c:pt>
                <c:pt idx="17269" formatCode="m/d/yyyy\ h:mm">
                  <c:v>40291.916666649042</c:v>
                </c:pt>
                <c:pt idx="17270" formatCode="m/d/yyyy\ h:mm">
                  <c:v>40291.958333315692</c:v>
                </c:pt>
                <c:pt idx="17271" formatCode="m/d/yyyy\ h:mm">
                  <c:v>40291.999999982356</c:v>
                </c:pt>
                <c:pt idx="17272" formatCode="m/d/yyyy\ h:mm">
                  <c:v>40292.04166664902</c:v>
                </c:pt>
                <c:pt idx="17273" formatCode="m/d/yyyy\ h:mm">
                  <c:v>40292.083333315684</c:v>
                </c:pt>
                <c:pt idx="17274" formatCode="m/d/yyyy\ h:mm">
                  <c:v>40292.124999982334</c:v>
                </c:pt>
                <c:pt idx="17275" formatCode="m/d/yyyy\ h:mm">
                  <c:v>40292.166666649005</c:v>
                </c:pt>
                <c:pt idx="17276" formatCode="m/d/yyyy\ h:mm">
                  <c:v>40292.208333315677</c:v>
                </c:pt>
                <c:pt idx="17277" formatCode="m/d/yyyy\ h:mm">
                  <c:v>40292.249999982334</c:v>
                </c:pt>
                <c:pt idx="17278" formatCode="m/d/yyyy\ h:mm">
                  <c:v>40292.291666648991</c:v>
                </c:pt>
                <c:pt idx="17279" formatCode="m/d/yyyy\ h:mm">
                  <c:v>40292.33333331567</c:v>
                </c:pt>
                <c:pt idx="17280" formatCode="m/d/yyyy\ h:mm">
                  <c:v>40292.374999982341</c:v>
                </c:pt>
                <c:pt idx="17281" formatCode="m/d/yyyy\ h:mm">
                  <c:v>40292.416666649013</c:v>
                </c:pt>
                <c:pt idx="17282" formatCode="m/d/yyyy\ h:mm">
                  <c:v>40292.458333315662</c:v>
                </c:pt>
                <c:pt idx="17283" formatCode="m/d/yyyy\ h:mm">
                  <c:v>40292.499999982327</c:v>
                </c:pt>
                <c:pt idx="17284" formatCode="m/d/yyyy\ h:mm">
                  <c:v>40292.541666648991</c:v>
                </c:pt>
                <c:pt idx="17285" formatCode="m/d/yyyy\ h:mm">
                  <c:v>40292.583333315655</c:v>
                </c:pt>
                <c:pt idx="17286" formatCode="m/d/yyyy\ h:mm">
                  <c:v>40292.624999982305</c:v>
                </c:pt>
                <c:pt idx="17287" formatCode="m/d/yyyy\ h:mm">
                  <c:v>40292.666666648991</c:v>
                </c:pt>
                <c:pt idx="17288" formatCode="m/d/yyyy\ h:mm">
                  <c:v>40292.708333315633</c:v>
                </c:pt>
                <c:pt idx="17289" formatCode="m/d/yyyy\ h:mm">
                  <c:v>40292.749999982305</c:v>
                </c:pt>
                <c:pt idx="17290" formatCode="m/d/yyyy\ h:mm">
                  <c:v>40292.791666648976</c:v>
                </c:pt>
                <c:pt idx="17291" formatCode="m/d/yyyy\ h:mm">
                  <c:v>40292.833333315626</c:v>
                </c:pt>
                <c:pt idx="17292" formatCode="m/d/yyyy\ h:mm">
                  <c:v>40292.874999982312</c:v>
                </c:pt>
                <c:pt idx="17293" formatCode="m/d/yyyy\ h:mm">
                  <c:v>40292.916666648991</c:v>
                </c:pt>
                <c:pt idx="17294" formatCode="m/d/yyyy\ h:mm">
                  <c:v>40292.958333315633</c:v>
                </c:pt>
                <c:pt idx="17295" formatCode="m/d/yyyy\ h:mm">
                  <c:v>40292.999999982283</c:v>
                </c:pt>
                <c:pt idx="17296" formatCode="m/d/yyyy\ h:mm">
                  <c:v>40293.041666648962</c:v>
                </c:pt>
                <c:pt idx="17297" formatCode="m/d/yyyy\ h:mm">
                  <c:v>40293.083333315626</c:v>
                </c:pt>
                <c:pt idx="17298" formatCode="m/d/yyyy\ h:mm">
                  <c:v>40293.124999982276</c:v>
                </c:pt>
                <c:pt idx="17299" formatCode="m/d/yyyy\ h:mm">
                  <c:v>40293.166666648962</c:v>
                </c:pt>
                <c:pt idx="17300" formatCode="m/d/yyyy\ h:mm">
                  <c:v>40293.208333315604</c:v>
                </c:pt>
                <c:pt idx="17301" formatCode="m/d/yyyy\ h:mm">
                  <c:v>40293.249999982276</c:v>
                </c:pt>
                <c:pt idx="17302" formatCode="m/d/yyyy\ h:mm">
                  <c:v>40293.291666648933</c:v>
                </c:pt>
                <c:pt idx="17303" formatCode="m/d/yyyy\ h:mm">
                  <c:v>40293.333333315604</c:v>
                </c:pt>
                <c:pt idx="17304" formatCode="m/d/yyyy\ h:mm">
                  <c:v>40293.374999982283</c:v>
                </c:pt>
                <c:pt idx="17305" formatCode="m/d/yyyy\ h:mm">
                  <c:v>40293.416666648955</c:v>
                </c:pt>
                <c:pt idx="17306" formatCode="m/d/yyyy\ h:mm">
                  <c:v>40293.458333315612</c:v>
                </c:pt>
                <c:pt idx="17307" formatCode="m/d/yyyy\ h:mm">
                  <c:v>40293.499999982254</c:v>
                </c:pt>
                <c:pt idx="17308" formatCode="m/d/yyyy\ h:mm">
                  <c:v>40293.541666648933</c:v>
                </c:pt>
                <c:pt idx="17309" formatCode="m/d/yyyy\ h:mm">
                  <c:v>40293.583333315597</c:v>
                </c:pt>
                <c:pt idx="17310" formatCode="m/d/yyyy\ h:mm">
                  <c:v>40293.624999982254</c:v>
                </c:pt>
                <c:pt idx="17311" formatCode="m/d/yyyy\ h:mm">
                  <c:v>40293.666666648933</c:v>
                </c:pt>
                <c:pt idx="17312" formatCode="m/d/yyyy\ h:mm">
                  <c:v>40293.70833331559</c:v>
                </c:pt>
                <c:pt idx="17313" formatCode="m/d/yyyy\ h:mm">
                  <c:v>40293.749999982254</c:v>
                </c:pt>
                <c:pt idx="17314" formatCode="m/d/yyyy\ h:mm">
                  <c:v>40293.791666648904</c:v>
                </c:pt>
                <c:pt idx="17315" formatCode="m/d/yyyy\ h:mm">
                  <c:v>40293.833333315582</c:v>
                </c:pt>
                <c:pt idx="17316" formatCode="m/d/yyyy\ h:mm">
                  <c:v>40293.874999982247</c:v>
                </c:pt>
                <c:pt idx="17317" formatCode="m/d/yyyy\ h:mm">
                  <c:v>40293.916666648925</c:v>
                </c:pt>
                <c:pt idx="17318" formatCode="m/d/yyyy\ h:mm">
                  <c:v>40293.958333315597</c:v>
                </c:pt>
                <c:pt idx="17319" formatCode="m/d/yyyy\ h:mm">
                  <c:v>40293.999999982225</c:v>
                </c:pt>
                <c:pt idx="17320" formatCode="m/d/yyyy\ h:mm">
                  <c:v>40294.041666648911</c:v>
                </c:pt>
                <c:pt idx="17321" formatCode="m/d/yyyy\ h:mm">
                  <c:v>40294.083333315568</c:v>
                </c:pt>
                <c:pt idx="17322" formatCode="m/d/yyyy\ h:mm">
                  <c:v>40294.124999982225</c:v>
                </c:pt>
                <c:pt idx="17323" formatCode="m/d/yyyy\ h:mm">
                  <c:v>40294.166666648896</c:v>
                </c:pt>
                <c:pt idx="17324" formatCode="m/d/yyyy\ h:mm">
                  <c:v>40294.208333315561</c:v>
                </c:pt>
                <c:pt idx="17325" formatCode="m/d/yyyy\ h:mm">
                  <c:v>40294.249999982225</c:v>
                </c:pt>
                <c:pt idx="17326" formatCode="m/d/yyyy\ h:mm">
                  <c:v>40294.291666648875</c:v>
                </c:pt>
                <c:pt idx="17327" formatCode="m/d/yyyy\ h:mm">
                  <c:v>40294.333333315553</c:v>
                </c:pt>
                <c:pt idx="17328" formatCode="m/d/yyyy\ h:mm">
                  <c:v>40294.374999982218</c:v>
                </c:pt>
                <c:pt idx="17329" formatCode="m/d/yyyy\ h:mm">
                  <c:v>40294.416666648896</c:v>
                </c:pt>
                <c:pt idx="17330" formatCode="m/d/yyyy\ h:mm">
                  <c:v>40294.458333315561</c:v>
                </c:pt>
                <c:pt idx="17331" formatCode="m/d/yyyy\ h:mm">
                  <c:v>40294.499999982196</c:v>
                </c:pt>
                <c:pt idx="17332" formatCode="m/d/yyyy\ h:mm">
                  <c:v>40294.541666648882</c:v>
                </c:pt>
                <c:pt idx="17333" formatCode="m/d/yyyy\ h:mm">
                  <c:v>40294.583333315539</c:v>
                </c:pt>
                <c:pt idx="17334" formatCode="m/d/yyyy\ h:mm">
                  <c:v>40294.624999982196</c:v>
                </c:pt>
                <c:pt idx="17335" formatCode="m/d/yyyy\ h:mm">
                  <c:v>40294.666666648867</c:v>
                </c:pt>
                <c:pt idx="17336" formatCode="m/d/yyyy\ h:mm">
                  <c:v>40294.708333315531</c:v>
                </c:pt>
                <c:pt idx="17337" formatCode="m/d/yyyy\ h:mm">
                  <c:v>40294.749999982196</c:v>
                </c:pt>
                <c:pt idx="17338" formatCode="m/d/yyyy\ h:mm">
                  <c:v>40294.791666648845</c:v>
                </c:pt>
                <c:pt idx="17339" formatCode="m/d/yyyy\ h:mm">
                  <c:v>40294.833333315531</c:v>
                </c:pt>
                <c:pt idx="17340" formatCode="m/d/yyyy\ h:mm">
                  <c:v>40294.874999982203</c:v>
                </c:pt>
                <c:pt idx="17341" formatCode="m/d/yyyy\ h:mm">
                  <c:v>40294.916666648867</c:v>
                </c:pt>
                <c:pt idx="17342" formatCode="m/d/yyyy\ h:mm">
                  <c:v>40294.958333315539</c:v>
                </c:pt>
                <c:pt idx="17343" formatCode="m/d/yyyy\ h:mm">
                  <c:v>40294.999999982181</c:v>
                </c:pt>
                <c:pt idx="17344" formatCode="m/d/yyyy\ h:mm">
                  <c:v>40295.041666648845</c:v>
                </c:pt>
                <c:pt idx="17345" formatCode="m/d/yyyy\ h:mm">
                  <c:v>40295.08333331551</c:v>
                </c:pt>
                <c:pt idx="17346" formatCode="m/d/yyyy\ h:mm">
                  <c:v>40295.124999982181</c:v>
                </c:pt>
                <c:pt idx="17347" formatCode="m/d/yyyy\ h:mm">
                  <c:v>40295.166666648838</c:v>
                </c:pt>
                <c:pt idx="17348" formatCode="m/d/yyyy\ h:mm">
                  <c:v>40295.208333315502</c:v>
                </c:pt>
                <c:pt idx="17349" formatCode="m/d/yyyy\ h:mm">
                  <c:v>40295.249999982167</c:v>
                </c:pt>
                <c:pt idx="17350" formatCode="m/d/yyyy\ h:mm">
                  <c:v>40295.291666648824</c:v>
                </c:pt>
                <c:pt idx="17351" formatCode="m/d/yyyy\ h:mm">
                  <c:v>40295.333333315495</c:v>
                </c:pt>
                <c:pt idx="17352" formatCode="m/d/yyyy\ h:mm">
                  <c:v>40295.374999982174</c:v>
                </c:pt>
                <c:pt idx="17353" formatCode="m/d/yyyy\ h:mm">
                  <c:v>40295.416666648845</c:v>
                </c:pt>
                <c:pt idx="17354" formatCode="m/d/yyyy\ h:mm">
                  <c:v>40295.458333315502</c:v>
                </c:pt>
                <c:pt idx="17355" formatCode="m/d/yyyy\ h:mm">
                  <c:v>40295.499999982152</c:v>
                </c:pt>
                <c:pt idx="17356" formatCode="m/d/yyyy\ h:mm">
                  <c:v>40295.541666648816</c:v>
                </c:pt>
                <c:pt idx="17357" formatCode="m/d/yyyy\ h:mm">
                  <c:v>40295.583333315481</c:v>
                </c:pt>
                <c:pt idx="17358" formatCode="m/d/yyyy\ h:mm">
                  <c:v>40295.624999982145</c:v>
                </c:pt>
                <c:pt idx="17359" formatCode="m/d/yyyy\ h:mm">
                  <c:v>40295.666666648809</c:v>
                </c:pt>
                <c:pt idx="17360" formatCode="m/d/yyyy\ h:mm">
                  <c:v>40295.708333315473</c:v>
                </c:pt>
                <c:pt idx="17361" formatCode="m/d/yyyy\ h:mm">
                  <c:v>40295.749999982138</c:v>
                </c:pt>
                <c:pt idx="17362" formatCode="m/d/yyyy\ h:mm">
                  <c:v>40295.791666648787</c:v>
                </c:pt>
                <c:pt idx="17363" formatCode="m/d/yyyy\ h:mm">
                  <c:v>40295.833333315466</c:v>
                </c:pt>
                <c:pt idx="17364" formatCode="m/d/yyyy\ h:mm">
                  <c:v>40295.874999982145</c:v>
                </c:pt>
                <c:pt idx="17365" formatCode="m/d/yyyy\ h:mm">
                  <c:v>40295.916666648809</c:v>
                </c:pt>
                <c:pt idx="17366" formatCode="m/d/yyyy\ h:mm">
                  <c:v>40295.958333315473</c:v>
                </c:pt>
                <c:pt idx="17367" formatCode="m/d/yyyy\ h:mm">
                  <c:v>40295.999999982123</c:v>
                </c:pt>
                <c:pt idx="17368" formatCode="m/d/yyyy\ h:mm">
                  <c:v>40296.041666648787</c:v>
                </c:pt>
                <c:pt idx="17369" formatCode="m/d/yyyy\ h:mm">
                  <c:v>40296.083333315451</c:v>
                </c:pt>
                <c:pt idx="17370" formatCode="m/d/yyyy\ h:mm">
                  <c:v>40296.124999982116</c:v>
                </c:pt>
                <c:pt idx="17371" formatCode="m/d/yyyy\ h:mm">
                  <c:v>40296.16666664878</c:v>
                </c:pt>
                <c:pt idx="17372" formatCode="m/d/yyyy\ h:mm">
                  <c:v>40296.208333315444</c:v>
                </c:pt>
                <c:pt idx="17373" formatCode="m/d/yyyy\ h:mm">
                  <c:v>40296.249999982108</c:v>
                </c:pt>
                <c:pt idx="17374" formatCode="m/d/yyyy\ h:mm">
                  <c:v>40296.291666648758</c:v>
                </c:pt>
                <c:pt idx="17375" formatCode="m/d/yyyy\ h:mm">
                  <c:v>40296.333333315437</c:v>
                </c:pt>
                <c:pt idx="17376" formatCode="m/d/yyyy\ h:mm">
                  <c:v>40296.374999982116</c:v>
                </c:pt>
                <c:pt idx="17377" formatCode="m/d/yyyy\ h:mm">
                  <c:v>40296.41666664878</c:v>
                </c:pt>
                <c:pt idx="17378" formatCode="m/d/yyyy\ h:mm">
                  <c:v>40296.458333315444</c:v>
                </c:pt>
                <c:pt idx="17379" formatCode="m/d/yyyy\ h:mm">
                  <c:v>40296.499999982094</c:v>
                </c:pt>
                <c:pt idx="17380" formatCode="m/d/yyyy\ h:mm">
                  <c:v>40296.541666648758</c:v>
                </c:pt>
                <c:pt idx="17381" formatCode="m/d/yyyy\ h:mm">
                  <c:v>40296.583333315422</c:v>
                </c:pt>
                <c:pt idx="17382" formatCode="m/d/yyyy\ h:mm">
                  <c:v>40296.624999982087</c:v>
                </c:pt>
                <c:pt idx="17383" formatCode="m/d/yyyy\ h:mm">
                  <c:v>40296.666666648751</c:v>
                </c:pt>
                <c:pt idx="17384" formatCode="m/d/yyyy\ h:mm">
                  <c:v>40296.708333315415</c:v>
                </c:pt>
                <c:pt idx="17385" formatCode="m/d/yyyy\ h:mm">
                  <c:v>40296.749999982079</c:v>
                </c:pt>
                <c:pt idx="17386" formatCode="m/d/yyyy\ h:mm">
                  <c:v>40296.791666648729</c:v>
                </c:pt>
                <c:pt idx="17387" formatCode="m/d/yyyy\ h:mm">
                  <c:v>40296.833333315408</c:v>
                </c:pt>
                <c:pt idx="17388" formatCode="m/d/yyyy\ h:mm">
                  <c:v>40296.874999982087</c:v>
                </c:pt>
                <c:pt idx="17389" formatCode="m/d/yyyy\ h:mm">
                  <c:v>40296.916666648751</c:v>
                </c:pt>
                <c:pt idx="17390" formatCode="m/d/yyyy\ h:mm">
                  <c:v>40296.958333315415</c:v>
                </c:pt>
                <c:pt idx="17391" formatCode="m/d/yyyy\ h:mm">
                  <c:v>40296.999999982065</c:v>
                </c:pt>
                <c:pt idx="17392" formatCode="m/d/yyyy\ h:mm">
                  <c:v>40297.041666648729</c:v>
                </c:pt>
                <c:pt idx="17393" formatCode="m/d/yyyy\ h:mm">
                  <c:v>40297.083333315386</c:v>
                </c:pt>
                <c:pt idx="17394" formatCode="m/d/yyyy\ h:mm">
                  <c:v>40297.124999982057</c:v>
                </c:pt>
                <c:pt idx="17395" formatCode="m/d/yyyy\ h:mm">
                  <c:v>40297.166666648722</c:v>
                </c:pt>
                <c:pt idx="17396" formatCode="m/d/yyyy\ h:mm">
                  <c:v>40297.208333315386</c:v>
                </c:pt>
                <c:pt idx="17397" formatCode="m/d/yyyy\ h:mm">
                  <c:v>40297.24999998205</c:v>
                </c:pt>
                <c:pt idx="17398" formatCode="m/d/yyyy\ h:mm">
                  <c:v>40297.2916666487</c:v>
                </c:pt>
                <c:pt idx="17399" formatCode="m/d/yyyy\ h:mm">
                  <c:v>40297.333333315379</c:v>
                </c:pt>
                <c:pt idx="17400" formatCode="m/d/yyyy\ h:mm">
                  <c:v>40297.374999982043</c:v>
                </c:pt>
                <c:pt idx="17401" formatCode="m/d/yyyy\ h:mm">
                  <c:v>40297.416666648722</c:v>
                </c:pt>
                <c:pt idx="17402" formatCode="m/d/yyyy\ h:mm">
                  <c:v>40297.458333315386</c:v>
                </c:pt>
                <c:pt idx="17403" formatCode="m/d/yyyy\ h:mm">
                  <c:v>40297.499999982036</c:v>
                </c:pt>
                <c:pt idx="17404" formatCode="m/d/yyyy\ h:mm">
                  <c:v>40297.5416666487</c:v>
                </c:pt>
                <c:pt idx="17405" formatCode="m/d/yyyy\ h:mm">
                  <c:v>40297.583333315364</c:v>
                </c:pt>
                <c:pt idx="17406" formatCode="m/d/yyyy\ h:mm">
                  <c:v>40297.624999982028</c:v>
                </c:pt>
                <c:pt idx="17407" formatCode="m/d/yyyy\ h:mm">
                  <c:v>40297.666666648685</c:v>
                </c:pt>
                <c:pt idx="17408" formatCode="m/d/yyyy\ h:mm">
                  <c:v>40297.708333315357</c:v>
                </c:pt>
                <c:pt idx="17409" formatCode="m/d/yyyy\ h:mm">
                  <c:v>40297.749999982021</c:v>
                </c:pt>
                <c:pt idx="17410" formatCode="m/d/yyyy\ h:mm">
                  <c:v>40297.791666648671</c:v>
                </c:pt>
                <c:pt idx="17411" formatCode="m/d/yyyy\ h:mm">
                  <c:v>40297.83333331535</c:v>
                </c:pt>
                <c:pt idx="17412" formatCode="m/d/yyyy\ h:mm">
                  <c:v>40297.874999982028</c:v>
                </c:pt>
                <c:pt idx="17413" formatCode="m/d/yyyy\ h:mm">
                  <c:v>40297.916666648693</c:v>
                </c:pt>
                <c:pt idx="17414" formatCode="m/d/yyyy\ h:mm">
                  <c:v>40297.958333315342</c:v>
                </c:pt>
                <c:pt idx="17415" formatCode="m/d/yyyy\ h:mm">
                  <c:v>40297.999999982007</c:v>
                </c:pt>
                <c:pt idx="17416" formatCode="m/d/yyyy\ h:mm">
                  <c:v>40298.041666648671</c:v>
                </c:pt>
                <c:pt idx="17417" formatCode="m/d/yyyy\ h:mm">
                  <c:v>40298.083333315335</c:v>
                </c:pt>
                <c:pt idx="17418" formatCode="m/d/yyyy\ h:mm">
                  <c:v>40298.124999981985</c:v>
                </c:pt>
                <c:pt idx="17419" formatCode="m/d/yyyy\ h:mm">
                  <c:v>40298.166666648664</c:v>
                </c:pt>
                <c:pt idx="17420" formatCode="m/d/yyyy\ h:mm">
                  <c:v>40298.208333315328</c:v>
                </c:pt>
                <c:pt idx="17421" formatCode="m/d/yyyy\ h:mm">
                  <c:v>40298.249999981985</c:v>
                </c:pt>
                <c:pt idx="17422" formatCode="m/d/yyyy\ h:mm">
                  <c:v>40298.291666648634</c:v>
                </c:pt>
                <c:pt idx="17423" formatCode="m/d/yyyy\ h:mm">
                  <c:v>40298.33333331532</c:v>
                </c:pt>
                <c:pt idx="17424" formatCode="m/d/yyyy\ h:mm">
                  <c:v>40298.374999981992</c:v>
                </c:pt>
                <c:pt idx="17425" formatCode="m/d/yyyy\ h:mm">
                  <c:v>40298.416666648649</c:v>
                </c:pt>
                <c:pt idx="17426" formatCode="m/d/yyyy\ h:mm">
                  <c:v>40298.458333315313</c:v>
                </c:pt>
                <c:pt idx="17427" formatCode="m/d/yyyy\ h:mm">
                  <c:v>40298.499999981977</c:v>
                </c:pt>
                <c:pt idx="17428" formatCode="m/d/yyyy\ h:mm">
                  <c:v>40298.541666648634</c:v>
                </c:pt>
                <c:pt idx="17429" formatCode="m/d/yyyy\ h:mm">
                  <c:v>40298.583333315306</c:v>
                </c:pt>
                <c:pt idx="17430" formatCode="m/d/yyyy\ h:mm">
                  <c:v>40298.62499998197</c:v>
                </c:pt>
                <c:pt idx="17431" formatCode="m/d/yyyy\ h:mm">
                  <c:v>40298.666666648634</c:v>
                </c:pt>
                <c:pt idx="17432" formatCode="m/d/yyyy\ h:mm">
                  <c:v>40298.708333315284</c:v>
                </c:pt>
                <c:pt idx="17433" formatCode="m/d/yyyy\ h:mm">
                  <c:v>40298.749999981956</c:v>
                </c:pt>
                <c:pt idx="17434" formatCode="m/d/yyyy\ h:mm">
                  <c:v>40298.791666648613</c:v>
                </c:pt>
                <c:pt idx="17435" formatCode="m/d/yyyy\ h:mm">
                  <c:v>40298.833333315284</c:v>
                </c:pt>
                <c:pt idx="17436" formatCode="m/d/yyyy\ h:mm">
                  <c:v>40298.874999981963</c:v>
                </c:pt>
                <c:pt idx="17437" formatCode="m/d/yyyy\ h:mm">
                  <c:v>40298.916666648634</c:v>
                </c:pt>
                <c:pt idx="17438" formatCode="m/d/yyyy\ h:mm">
                  <c:v>40298.958333315291</c:v>
                </c:pt>
                <c:pt idx="17439" formatCode="m/d/yyyy\ h:mm">
                  <c:v>40298.999999981934</c:v>
                </c:pt>
                <c:pt idx="17440" formatCode="m/d/yyyy\ h:mm">
                  <c:v>40299.041666648605</c:v>
                </c:pt>
                <c:pt idx="17441" formatCode="m/d/yyyy\ h:mm">
                  <c:v>40299.083333315277</c:v>
                </c:pt>
                <c:pt idx="17442" formatCode="m/d/yyyy\ h:mm">
                  <c:v>40299.124999981934</c:v>
                </c:pt>
                <c:pt idx="17443" formatCode="m/d/yyyy\ h:mm">
                  <c:v>40299.166666648605</c:v>
                </c:pt>
                <c:pt idx="17444" formatCode="m/d/yyyy\ h:mm">
                  <c:v>40299.20833331527</c:v>
                </c:pt>
                <c:pt idx="17445" formatCode="m/d/yyyy\ h:mm">
                  <c:v>40299.249999981934</c:v>
                </c:pt>
                <c:pt idx="17446" formatCode="m/d/yyyy\ h:mm">
                  <c:v>40299.291666648583</c:v>
                </c:pt>
                <c:pt idx="17447" formatCode="m/d/yyyy\ h:mm">
                  <c:v>40299.333333315255</c:v>
                </c:pt>
                <c:pt idx="17448" formatCode="m/d/yyyy\ h:mm">
                  <c:v>40299.374999981941</c:v>
                </c:pt>
                <c:pt idx="17449" formatCode="m/d/yyyy\ h:mm">
                  <c:v>40299.416666648605</c:v>
                </c:pt>
                <c:pt idx="17450" formatCode="m/d/yyyy\ h:mm">
                  <c:v>40299.458333315262</c:v>
                </c:pt>
                <c:pt idx="17451" formatCode="m/d/yyyy\ h:mm">
                  <c:v>40299.499999981905</c:v>
                </c:pt>
                <c:pt idx="17452" formatCode="m/d/yyyy\ h:mm">
                  <c:v>40299.541666648583</c:v>
                </c:pt>
                <c:pt idx="17453" formatCode="m/d/yyyy\ h:mm">
                  <c:v>40299.583333315233</c:v>
                </c:pt>
                <c:pt idx="17454" formatCode="m/d/yyyy\ h:mm">
                  <c:v>40299.624999981905</c:v>
                </c:pt>
                <c:pt idx="17455" formatCode="m/d/yyyy\ h:mm">
                  <c:v>40299.666666648583</c:v>
                </c:pt>
                <c:pt idx="17456" formatCode="m/d/yyyy\ h:mm">
                  <c:v>40299.708333315226</c:v>
                </c:pt>
                <c:pt idx="17457" formatCode="m/d/yyyy\ h:mm">
                  <c:v>40299.749999981905</c:v>
                </c:pt>
                <c:pt idx="17458" formatCode="m/d/yyyy\ h:mm">
                  <c:v>40299.791666648554</c:v>
                </c:pt>
                <c:pt idx="17459" formatCode="m/d/yyyy\ h:mm">
                  <c:v>40299.833333315226</c:v>
                </c:pt>
                <c:pt idx="17460" formatCode="m/d/yyyy\ h:mm">
                  <c:v>40299.874999981897</c:v>
                </c:pt>
                <c:pt idx="17461" formatCode="m/d/yyyy\ h:mm">
                  <c:v>40299.916666648576</c:v>
                </c:pt>
                <c:pt idx="17462" formatCode="m/d/yyyy\ h:mm">
                  <c:v>40299.958333315233</c:v>
                </c:pt>
                <c:pt idx="17463" formatCode="m/d/yyyy\ h:mm">
                  <c:v>40299.999999981876</c:v>
                </c:pt>
                <c:pt idx="17464" formatCode="m/d/yyyy\ h:mm">
                  <c:v>40300.041666648562</c:v>
                </c:pt>
                <c:pt idx="17465" formatCode="m/d/yyyy\ h:mm">
                  <c:v>40300.083333315204</c:v>
                </c:pt>
                <c:pt idx="17466" formatCode="m/d/yyyy\ h:mm">
                  <c:v>40300.124999981876</c:v>
                </c:pt>
                <c:pt idx="17467" formatCode="m/d/yyyy\ h:mm">
                  <c:v>40300.166666648547</c:v>
                </c:pt>
                <c:pt idx="17468" formatCode="m/d/yyyy\ h:mm">
                  <c:v>40300.208333315204</c:v>
                </c:pt>
                <c:pt idx="17469" formatCode="m/d/yyyy\ h:mm">
                  <c:v>40300.249999981876</c:v>
                </c:pt>
                <c:pt idx="17470" formatCode="m/d/yyyy\ h:mm">
                  <c:v>40300.291666648525</c:v>
                </c:pt>
                <c:pt idx="17471" formatCode="m/d/yyyy\ h:mm">
                  <c:v>40300.333333315204</c:v>
                </c:pt>
                <c:pt idx="17472" formatCode="m/d/yyyy\ h:mm">
                  <c:v>40300.374999981868</c:v>
                </c:pt>
                <c:pt idx="17473" formatCode="m/d/yyyy\ h:mm">
                  <c:v>40300.416666648547</c:v>
                </c:pt>
                <c:pt idx="17474" formatCode="m/d/yyyy\ h:mm">
                  <c:v>40300.458333315211</c:v>
                </c:pt>
                <c:pt idx="17475" formatCode="m/d/yyyy\ h:mm">
                  <c:v>40300.499999981854</c:v>
                </c:pt>
                <c:pt idx="17476" formatCode="m/d/yyyy\ h:mm">
                  <c:v>40300.541666648533</c:v>
                </c:pt>
                <c:pt idx="17477" formatCode="m/d/yyyy\ h:mm">
                  <c:v>40300.58333331519</c:v>
                </c:pt>
                <c:pt idx="17478" formatCode="m/d/yyyy\ h:mm">
                  <c:v>40300.624999981854</c:v>
                </c:pt>
                <c:pt idx="17479" formatCode="m/d/yyyy\ h:mm">
                  <c:v>40300.666666648518</c:v>
                </c:pt>
                <c:pt idx="17480" formatCode="m/d/yyyy\ h:mm">
                  <c:v>40300.708333315182</c:v>
                </c:pt>
                <c:pt idx="17481" formatCode="m/d/yyyy\ h:mm">
                  <c:v>40300.749999981832</c:v>
                </c:pt>
                <c:pt idx="17482" formatCode="m/d/yyyy\ h:mm">
                  <c:v>40300.791666648496</c:v>
                </c:pt>
                <c:pt idx="17483" formatCode="m/d/yyyy\ h:mm">
                  <c:v>40300.833333315182</c:v>
                </c:pt>
                <c:pt idx="17484" formatCode="m/d/yyyy\ h:mm">
                  <c:v>40300.874999981839</c:v>
                </c:pt>
                <c:pt idx="17485" formatCode="m/d/yyyy\ h:mm">
                  <c:v>40300.916666648518</c:v>
                </c:pt>
                <c:pt idx="17486" formatCode="m/d/yyyy\ h:mm">
                  <c:v>40300.95833331519</c:v>
                </c:pt>
                <c:pt idx="17487" formatCode="m/d/yyyy\ h:mm">
                  <c:v>40300.999999981825</c:v>
                </c:pt>
                <c:pt idx="17488" formatCode="m/d/yyyy\ h:mm">
                  <c:v>40301.041666648496</c:v>
                </c:pt>
                <c:pt idx="17489" formatCode="m/d/yyyy\ h:mm">
                  <c:v>40301.08333331516</c:v>
                </c:pt>
                <c:pt idx="17490" formatCode="m/d/yyyy\ h:mm">
                  <c:v>40301.124999981825</c:v>
                </c:pt>
                <c:pt idx="17491" formatCode="m/d/yyyy\ h:mm">
                  <c:v>40301.166666648489</c:v>
                </c:pt>
                <c:pt idx="17492" formatCode="m/d/yyyy\ h:mm">
                  <c:v>40301.208333315153</c:v>
                </c:pt>
                <c:pt idx="17493" formatCode="m/d/yyyy\ h:mm">
                  <c:v>40301.249999981803</c:v>
                </c:pt>
                <c:pt idx="17494" formatCode="m/d/yyyy\ h:mm">
                  <c:v>40301.291666648474</c:v>
                </c:pt>
                <c:pt idx="17495" formatCode="m/d/yyyy\ h:mm">
                  <c:v>40301.333333315146</c:v>
                </c:pt>
                <c:pt idx="17496" formatCode="m/d/yyyy\ h:mm">
                  <c:v>40301.37499998181</c:v>
                </c:pt>
                <c:pt idx="17497" formatCode="m/d/yyyy\ h:mm">
                  <c:v>40301.416666648496</c:v>
                </c:pt>
                <c:pt idx="17498" formatCode="m/d/yyyy\ h:mm">
                  <c:v>40301.458333315153</c:v>
                </c:pt>
                <c:pt idx="17499" formatCode="m/d/yyyy\ h:mm">
                  <c:v>40301.499999981788</c:v>
                </c:pt>
                <c:pt idx="17500" formatCode="m/d/yyyy\ h:mm">
                  <c:v>40301.541666648467</c:v>
                </c:pt>
                <c:pt idx="17501" formatCode="m/d/yyyy\ h:mm">
                  <c:v>40301.583333315131</c:v>
                </c:pt>
                <c:pt idx="17502" formatCode="m/d/yyyy\ h:mm">
                  <c:v>40301.624999981781</c:v>
                </c:pt>
                <c:pt idx="17503" formatCode="m/d/yyyy\ h:mm">
                  <c:v>40301.66666664846</c:v>
                </c:pt>
                <c:pt idx="17504" formatCode="m/d/yyyy\ h:mm">
                  <c:v>40301.708333315131</c:v>
                </c:pt>
                <c:pt idx="17505" formatCode="m/d/yyyy\ h:mm">
                  <c:v>40301.749999981774</c:v>
                </c:pt>
                <c:pt idx="17506" formatCode="m/d/yyyy\ h:mm">
                  <c:v>40301.791666648438</c:v>
                </c:pt>
                <c:pt idx="17507" formatCode="m/d/yyyy\ h:mm">
                  <c:v>40301.833333315117</c:v>
                </c:pt>
                <c:pt idx="17508" formatCode="m/d/yyyy\ h:mm">
                  <c:v>40301.874999981781</c:v>
                </c:pt>
                <c:pt idx="17509" formatCode="m/d/yyyy\ h:mm">
                  <c:v>40301.91666664846</c:v>
                </c:pt>
                <c:pt idx="17510" formatCode="m/d/yyyy\ h:mm">
                  <c:v>40301.958333315124</c:v>
                </c:pt>
                <c:pt idx="17511" formatCode="m/d/yyyy\ h:mm">
                  <c:v>40301.999999981774</c:v>
                </c:pt>
                <c:pt idx="17512" formatCode="m/d/yyyy\ h:mm">
                  <c:v>40302.041666648438</c:v>
                </c:pt>
                <c:pt idx="17513" formatCode="m/d/yyyy\ h:mm">
                  <c:v>40302.083333315102</c:v>
                </c:pt>
                <c:pt idx="17514" formatCode="m/d/yyyy\ h:mm">
                  <c:v>40302.124999981752</c:v>
                </c:pt>
                <c:pt idx="17515" formatCode="m/d/yyyy\ h:mm">
                  <c:v>40302.166666648431</c:v>
                </c:pt>
                <c:pt idx="17516" formatCode="m/d/yyyy\ h:mm">
                  <c:v>40302.208333315095</c:v>
                </c:pt>
                <c:pt idx="17517" formatCode="m/d/yyyy\ h:mm">
                  <c:v>40302.249999981745</c:v>
                </c:pt>
                <c:pt idx="17518" formatCode="m/d/yyyy\ h:mm">
                  <c:v>40302.291666648409</c:v>
                </c:pt>
                <c:pt idx="17519" formatCode="m/d/yyyy\ h:mm">
                  <c:v>40302.333333315088</c:v>
                </c:pt>
                <c:pt idx="17520" formatCode="m/d/yyyy\ h:mm">
                  <c:v>40302.374999981752</c:v>
                </c:pt>
                <c:pt idx="17521" formatCode="m/d/yyyy\ h:mm">
                  <c:v>40302.416666648431</c:v>
                </c:pt>
                <c:pt idx="17522" formatCode="m/d/yyyy\ h:mm">
                  <c:v>40302.458333315095</c:v>
                </c:pt>
                <c:pt idx="17523" formatCode="m/d/yyyy\ h:mm">
                  <c:v>40302.49999998173</c:v>
                </c:pt>
                <c:pt idx="17524" formatCode="m/d/yyyy\ h:mm">
                  <c:v>40302.541666648409</c:v>
                </c:pt>
                <c:pt idx="17525" formatCode="m/d/yyyy\ h:mm">
                  <c:v>40302.583333315073</c:v>
                </c:pt>
                <c:pt idx="17526" formatCode="m/d/yyyy\ h:mm">
                  <c:v>40302.624999981723</c:v>
                </c:pt>
                <c:pt idx="17527" formatCode="m/d/yyyy\ h:mm">
                  <c:v>40302.666666648402</c:v>
                </c:pt>
                <c:pt idx="17528" formatCode="m/d/yyyy\ h:mm">
                  <c:v>40302.708333315066</c:v>
                </c:pt>
                <c:pt idx="17529" formatCode="m/d/yyyy\ h:mm">
                  <c:v>40302.749999981716</c:v>
                </c:pt>
                <c:pt idx="17530" formatCode="m/d/yyyy\ h:mm">
                  <c:v>40302.79166664838</c:v>
                </c:pt>
                <c:pt idx="17531" formatCode="m/d/yyyy\ h:mm">
                  <c:v>40302.833333315059</c:v>
                </c:pt>
                <c:pt idx="17532" formatCode="m/d/yyyy\ h:mm">
                  <c:v>40302.874999981723</c:v>
                </c:pt>
                <c:pt idx="17533" formatCode="m/d/yyyy\ h:mm">
                  <c:v>40302.916666648402</c:v>
                </c:pt>
                <c:pt idx="17534" formatCode="m/d/yyyy\ h:mm">
                  <c:v>40302.958333315066</c:v>
                </c:pt>
                <c:pt idx="17535" formatCode="m/d/yyyy\ h:mm">
                  <c:v>40302.999999981701</c:v>
                </c:pt>
                <c:pt idx="17536" formatCode="m/d/yyyy\ h:mm">
                  <c:v>40303.04166664838</c:v>
                </c:pt>
                <c:pt idx="17537" formatCode="m/d/yyyy\ h:mm">
                  <c:v>40303.083333315044</c:v>
                </c:pt>
                <c:pt idx="17538" formatCode="m/d/yyyy\ h:mm">
                  <c:v>40303.124999981694</c:v>
                </c:pt>
                <c:pt idx="17539" formatCode="m/d/yyyy\ h:mm">
                  <c:v>40303.166666648372</c:v>
                </c:pt>
                <c:pt idx="17540" formatCode="m/d/yyyy\ h:mm">
                  <c:v>40303.208333315037</c:v>
                </c:pt>
                <c:pt idx="17541" formatCode="m/d/yyyy\ h:mm">
                  <c:v>40303.249999981686</c:v>
                </c:pt>
                <c:pt idx="17542" formatCode="m/d/yyyy\ h:mm">
                  <c:v>40303.291666648351</c:v>
                </c:pt>
                <c:pt idx="17543" formatCode="m/d/yyyy\ h:mm">
                  <c:v>40303.333333315029</c:v>
                </c:pt>
                <c:pt idx="17544" formatCode="m/d/yyyy\ h:mm">
                  <c:v>40303.374999981694</c:v>
                </c:pt>
                <c:pt idx="17545" formatCode="m/d/yyyy\ h:mm">
                  <c:v>40303.416666648372</c:v>
                </c:pt>
                <c:pt idx="17546" formatCode="m/d/yyyy\ h:mm">
                  <c:v>40303.458333315037</c:v>
                </c:pt>
                <c:pt idx="17547" formatCode="m/d/yyyy\ h:mm">
                  <c:v>40303.499999981672</c:v>
                </c:pt>
                <c:pt idx="17548" formatCode="m/d/yyyy\ h:mm">
                  <c:v>40303.541666648351</c:v>
                </c:pt>
                <c:pt idx="17549" formatCode="m/d/yyyy\ h:mm">
                  <c:v>40303.583333315015</c:v>
                </c:pt>
                <c:pt idx="17550" formatCode="m/d/yyyy\ h:mm">
                  <c:v>40303.624999981665</c:v>
                </c:pt>
                <c:pt idx="17551" formatCode="m/d/yyyy\ h:mm">
                  <c:v>40303.666666648336</c:v>
                </c:pt>
                <c:pt idx="17552" formatCode="m/d/yyyy\ h:mm">
                  <c:v>40303.708333315008</c:v>
                </c:pt>
                <c:pt idx="17553" formatCode="m/d/yyyy\ h:mm">
                  <c:v>40303.749999981657</c:v>
                </c:pt>
                <c:pt idx="17554" formatCode="m/d/yyyy\ h:mm">
                  <c:v>40303.791666648322</c:v>
                </c:pt>
                <c:pt idx="17555" formatCode="m/d/yyyy\ h:mm">
                  <c:v>40303.833333315</c:v>
                </c:pt>
                <c:pt idx="17556" formatCode="m/d/yyyy\ h:mm">
                  <c:v>40303.874999981665</c:v>
                </c:pt>
                <c:pt idx="17557" formatCode="m/d/yyyy\ h:mm">
                  <c:v>40303.916666648343</c:v>
                </c:pt>
                <c:pt idx="17558" formatCode="m/d/yyyy\ h:mm">
                  <c:v>40303.958333315008</c:v>
                </c:pt>
                <c:pt idx="17559" formatCode="m/d/yyyy\ h:mm">
                  <c:v>40303.999999981643</c:v>
                </c:pt>
                <c:pt idx="17560" formatCode="m/d/yyyy\ h:mm">
                  <c:v>40304.041666648322</c:v>
                </c:pt>
                <c:pt idx="17561" formatCode="m/d/yyyy\ h:mm">
                  <c:v>40304.083333314993</c:v>
                </c:pt>
                <c:pt idx="17562" formatCode="m/d/yyyy\ h:mm">
                  <c:v>40304.124999981628</c:v>
                </c:pt>
                <c:pt idx="17563" formatCode="m/d/yyyy\ h:mm">
                  <c:v>40304.166666648314</c:v>
                </c:pt>
                <c:pt idx="17564" formatCode="m/d/yyyy\ h:mm">
                  <c:v>40304.208333314993</c:v>
                </c:pt>
                <c:pt idx="17565" formatCode="m/d/yyyy\ h:mm">
                  <c:v>40304.249999981621</c:v>
                </c:pt>
                <c:pt idx="17566" formatCode="m/d/yyyy\ h:mm">
                  <c:v>40304.291666648292</c:v>
                </c:pt>
                <c:pt idx="17567" formatCode="m/d/yyyy\ h:mm">
                  <c:v>40304.333333314986</c:v>
                </c:pt>
                <c:pt idx="17568" formatCode="m/d/yyyy\ h:mm">
                  <c:v>40304.374999981635</c:v>
                </c:pt>
                <c:pt idx="17569" formatCode="m/d/yyyy\ h:mm">
                  <c:v>40304.416666648314</c:v>
                </c:pt>
                <c:pt idx="17570" formatCode="m/d/yyyy\ h:mm">
                  <c:v>40304.458333314993</c:v>
                </c:pt>
                <c:pt idx="17571" formatCode="m/d/yyyy\ h:mm">
                  <c:v>40304.499999981614</c:v>
                </c:pt>
                <c:pt idx="17572" formatCode="m/d/yyyy\ h:mm">
                  <c:v>40304.541666648285</c:v>
                </c:pt>
                <c:pt idx="17573" formatCode="m/d/yyyy\ h:mm">
                  <c:v>40304.583333314971</c:v>
                </c:pt>
                <c:pt idx="17574" formatCode="m/d/yyyy\ h:mm">
                  <c:v>40304.624999981606</c:v>
                </c:pt>
                <c:pt idx="17575" formatCode="m/d/yyyy\ h:mm">
                  <c:v>40304.666666648285</c:v>
                </c:pt>
                <c:pt idx="17576" formatCode="m/d/yyyy\ h:mm">
                  <c:v>40304.708333314949</c:v>
                </c:pt>
                <c:pt idx="17577" formatCode="m/d/yyyy\ h:mm">
                  <c:v>40304.749999981599</c:v>
                </c:pt>
                <c:pt idx="17578" formatCode="m/d/yyyy\ h:mm">
                  <c:v>40304.791666648263</c:v>
                </c:pt>
                <c:pt idx="17579" formatCode="m/d/yyyy\ h:mm">
                  <c:v>40304.833333314942</c:v>
                </c:pt>
                <c:pt idx="17580" formatCode="m/d/yyyy\ h:mm">
                  <c:v>40304.874999981606</c:v>
                </c:pt>
                <c:pt idx="17581" formatCode="m/d/yyyy\ h:mm">
                  <c:v>40304.916666648285</c:v>
                </c:pt>
                <c:pt idx="17582" formatCode="m/d/yyyy\ h:mm">
                  <c:v>40304.958333314957</c:v>
                </c:pt>
                <c:pt idx="17583" formatCode="m/d/yyyy\ h:mm">
                  <c:v>40304.999999981585</c:v>
                </c:pt>
                <c:pt idx="17584" formatCode="m/d/yyyy\ h:mm">
                  <c:v>40305.041666648256</c:v>
                </c:pt>
                <c:pt idx="17585" formatCode="m/d/yyyy\ h:mm">
                  <c:v>40305.083333314942</c:v>
                </c:pt>
                <c:pt idx="17586" formatCode="m/d/yyyy\ h:mm">
                  <c:v>40305.124999981585</c:v>
                </c:pt>
                <c:pt idx="17587" formatCode="m/d/yyyy\ h:mm">
                  <c:v>40305.166666648256</c:v>
                </c:pt>
                <c:pt idx="17588" formatCode="m/d/yyyy\ h:mm">
                  <c:v>40305.208333314935</c:v>
                </c:pt>
                <c:pt idx="17589" formatCode="m/d/yyyy\ h:mm">
                  <c:v>40305.249999981585</c:v>
                </c:pt>
                <c:pt idx="17590" formatCode="m/d/yyyy\ h:mm">
                  <c:v>40305.291666648227</c:v>
                </c:pt>
                <c:pt idx="17591" formatCode="m/d/yyyy\ h:mm">
                  <c:v>40305.333333314913</c:v>
                </c:pt>
                <c:pt idx="17592" formatCode="m/d/yyyy\ h:mm">
                  <c:v>40305.374999981592</c:v>
                </c:pt>
                <c:pt idx="17593" formatCode="m/d/yyyy\ h:mm">
                  <c:v>40305.416666648242</c:v>
                </c:pt>
                <c:pt idx="17594" formatCode="m/d/yyyy\ h:mm">
                  <c:v>40305.458333314935</c:v>
                </c:pt>
                <c:pt idx="17595" formatCode="m/d/yyyy\ h:mm">
                  <c:v>40305.49999998157</c:v>
                </c:pt>
                <c:pt idx="17596" formatCode="m/d/yyyy\ h:mm">
                  <c:v>40305.541666648234</c:v>
                </c:pt>
                <c:pt idx="17597" formatCode="m/d/yyyy\ h:mm">
                  <c:v>40305.583333314898</c:v>
                </c:pt>
                <c:pt idx="17598" formatCode="m/d/yyyy\ h:mm">
                  <c:v>40305.624999981555</c:v>
                </c:pt>
                <c:pt idx="17599" formatCode="m/d/yyyy\ h:mm">
                  <c:v>40305.666666648227</c:v>
                </c:pt>
                <c:pt idx="17600" formatCode="m/d/yyyy\ h:mm">
                  <c:v>40305.708333314891</c:v>
                </c:pt>
                <c:pt idx="17601" formatCode="m/d/yyyy\ h:mm">
                  <c:v>40305.749999981555</c:v>
                </c:pt>
                <c:pt idx="17602" formatCode="m/d/yyyy\ h:mm">
                  <c:v>40305.791666648198</c:v>
                </c:pt>
                <c:pt idx="17603" formatCode="m/d/yyyy\ h:mm">
                  <c:v>40305.833333314891</c:v>
                </c:pt>
                <c:pt idx="17604" formatCode="m/d/yyyy\ h:mm">
                  <c:v>40305.874999981548</c:v>
                </c:pt>
                <c:pt idx="17605" formatCode="m/d/yyyy\ h:mm">
                  <c:v>40305.916666648212</c:v>
                </c:pt>
                <c:pt idx="17606" formatCode="m/d/yyyy\ h:mm">
                  <c:v>40305.958333314898</c:v>
                </c:pt>
                <c:pt idx="17607" formatCode="m/d/yyyy\ h:mm">
                  <c:v>40305.999999981534</c:v>
                </c:pt>
                <c:pt idx="17608" formatCode="m/d/yyyy\ h:mm">
                  <c:v>40306.041666648205</c:v>
                </c:pt>
                <c:pt idx="17609" formatCode="m/d/yyyy\ h:mm">
                  <c:v>40306.083333314869</c:v>
                </c:pt>
                <c:pt idx="17610" formatCode="m/d/yyyy\ h:mm">
                  <c:v>40306.124999981534</c:v>
                </c:pt>
                <c:pt idx="17611" formatCode="m/d/yyyy\ h:mm">
                  <c:v>40306.166666648198</c:v>
                </c:pt>
                <c:pt idx="17612" formatCode="m/d/yyyy\ h:mm">
                  <c:v>40306.208333314862</c:v>
                </c:pt>
                <c:pt idx="17613" formatCode="m/d/yyyy\ h:mm">
                  <c:v>40306.249999981526</c:v>
                </c:pt>
                <c:pt idx="17614" formatCode="m/d/yyyy\ h:mm">
                  <c:v>40306.291666648176</c:v>
                </c:pt>
                <c:pt idx="17615" formatCode="m/d/yyyy\ h:mm">
                  <c:v>40306.333333314862</c:v>
                </c:pt>
                <c:pt idx="17616" formatCode="m/d/yyyy\ h:mm">
                  <c:v>40306.374999981519</c:v>
                </c:pt>
                <c:pt idx="17617" formatCode="m/d/yyyy\ h:mm">
                  <c:v>40306.416666648198</c:v>
                </c:pt>
                <c:pt idx="17618" formatCode="m/d/yyyy\ h:mm">
                  <c:v>40306.458333314869</c:v>
                </c:pt>
                <c:pt idx="17619" formatCode="m/d/yyyy\ h:mm">
                  <c:v>40306.499999981505</c:v>
                </c:pt>
                <c:pt idx="17620" formatCode="m/d/yyyy\ h:mm">
                  <c:v>40306.541666648183</c:v>
                </c:pt>
                <c:pt idx="17621" formatCode="m/d/yyyy\ h:mm">
                  <c:v>40306.58333331484</c:v>
                </c:pt>
                <c:pt idx="17622" formatCode="m/d/yyyy\ h:mm">
                  <c:v>40306.624999981505</c:v>
                </c:pt>
                <c:pt idx="17623" formatCode="m/d/yyyy\ h:mm">
                  <c:v>40306.666666648169</c:v>
                </c:pt>
                <c:pt idx="17624" formatCode="m/d/yyyy\ h:mm">
                  <c:v>40306.708333314833</c:v>
                </c:pt>
                <c:pt idx="17625" formatCode="m/d/yyyy\ h:mm">
                  <c:v>40306.749999981483</c:v>
                </c:pt>
                <c:pt idx="17626" formatCode="m/d/yyyy\ h:mm">
                  <c:v>40306.791666648154</c:v>
                </c:pt>
                <c:pt idx="17627" formatCode="m/d/yyyy\ h:mm">
                  <c:v>40306.833333314833</c:v>
                </c:pt>
                <c:pt idx="17628" formatCode="m/d/yyyy\ h:mm">
                  <c:v>40306.87499998149</c:v>
                </c:pt>
                <c:pt idx="17629" formatCode="m/d/yyyy\ h:mm">
                  <c:v>40306.916666648176</c:v>
                </c:pt>
                <c:pt idx="17630" formatCode="m/d/yyyy\ h:mm">
                  <c:v>40306.95833331484</c:v>
                </c:pt>
                <c:pt idx="17631" formatCode="m/d/yyyy\ h:mm">
                  <c:v>40306.999999981475</c:v>
                </c:pt>
                <c:pt idx="17632" formatCode="m/d/yyyy\ h:mm">
                  <c:v>40307.041666648147</c:v>
                </c:pt>
                <c:pt idx="17633" formatCode="m/d/yyyy\ h:mm">
                  <c:v>40307.083333314811</c:v>
                </c:pt>
                <c:pt idx="17634" formatCode="m/d/yyyy\ h:mm">
                  <c:v>40307.124999981475</c:v>
                </c:pt>
                <c:pt idx="17635" formatCode="m/d/yyyy\ h:mm">
                  <c:v>40307.16666664814</c:v>
                </c:pt>
                <c:pt idx="17636" formatCode="m/d/yyyy\ h:mm">
                  <c:v>40307.208333314811</c:v>
                </c:pt>
                <c:pt idx="17637" formatCode="m/d/yyyy\ h:mm">
                  <c:v>40307.249999981454</c:v>
                </c:pt>
                <c:pt idx="17638" formatCode="m/d/yyyy\ h:mm">
                  <c:v>40307.291666648125</c:v>
                </c:pt>
                <c:pt idx="17639" formatCode="m/d/yyyy\ h:mm">
                  <c:v>40307.333333314797</c:v>
                </c:pt>
                <c:pt idx="17640" formatCode="m/d/yyyy\ h:mm">
                  <c:v>40307.374999981461</c:v>
                </c:pt>
                <c:pt idx="17641" formatCode="m/d/yyyy\ h:mm">
                  <c:v>40307.416666648147</c:v>
                </c:pt>
                <c:pt idx="17642" formatCode="m/d/yyyy\ h:mm">
                  <c:v>40307.458333314804</c:v>
                </c:pt>
                <c:pt idx="17643" formatCode="m/d/yyyy\ h:mm">
                  <c:v>40307.499999981454</c:v>
                </c:pt>
                <c:pt idx="17644" formatCode="m/d/yyyy\ h:mm">
                  <c:v>40307.541666648118</c:v>
                </c:pt>
                <c:pt idx="17645" formatCode="m/d/yyyy\ h:mm">
                  <c:v>40307.583333314782</c:v>
                </c:pt>
                <c:pt idx="17646" formatCode="m/d/yyyy\ h:mm">
                  <c:v>40307.624999981432</c:v>
                </c:pt>
                <c:pt idx="17647" formatCode="m/d/yyyy\ h:mm">
                  <c:v>40307.666666648111</c:v>
                </c:pt>
                <c:pt idx="17648" formatCode="m/d/yyyy\ h:mm">
                  <c:v>40307.708333314782</c:v>
                </c:pt>
                <c:pt idx="17649" formatCode="m/d/yyyy\ h:mm">
                  <c:v>40307.749999981424</c:v>
                </c:pt>
                <c:pt idx="17650" formatCode="m/d/yyyy\ h:mm">
                  <c:v>40307.791666648089</c:v>
                </c:pt>
                <c:pt idx="17651" formatCode="m/d/yyyy\ h:mm">
                  <c:v>40307.833333314768</c:v>
                </c:pt>
                <c:pt idx="17652" formatCode="m/d/yyyy\ h:mm">
                  <c:v>40307.874999981432</c:v>
                </c:pt>
                <c:pt idx="17653" formatCode="m/d/yyyy\ h:mm">
                  <c:v>40307.916666648111</c:v>
                </c:pt>
                <c:pt idx="17654" formatCode="m/d/yyyy\ h:mm">
                  <c:v>40307.958333314775</c:v>
                </c:pt>
                <c:pt idx="17655" formatCode="m/d/yyyy\ h:mm">
                  <c:v>40307.999999981424</c:v>
                </c:pt>
                <c:pt idx="17656" formatCode="m/d/yyyy\ h:mm">
                  <c:v>40308.041666648089</c:v>
                </c:pt>
                <c:pt idx="17657" formatCode="m/d/yyyy\ h:mm">
                  <c:v>40308.083333314753</c:v>
                </c:pt>
                <c:pt idx="17658" formatCode="m/d/yyyy\ h:mm">
                  <c:v>40308.124999981403</c:v>
                </c:pt>
                <c:pt idx="17659" formatCode="m/d/yyyy\ h:mm">
                  <c:v>40308.166666648081</c:v>
                </c:pt>
                <c:pt idx="17660" formatCode="m/d/yyyy\ h:mm">
                  <c:v>40308.208333314746</c:v>
                </c:pt>
                <c:pt idx="17661" formatCode="m/d/yyyy\ h:mm">
                  <c:v>40308.249999981395</c:v>
                </c:pt>
                <c:pt idx="17662" formatCode="m/d/yyyy\ h:mm">
                  <c:v>40308.291666648074</c:v>
                </c:pt>
                <c:pt idx="17663" formatCode="m/d/yyyy\ h:mm">
                  <c:v>40308.333333314738</c:v>
                </c:pt>
                <c:pt idx="17664" formatCode="m/d/yyyy\ h:mm">
                  <c:v>40308.374999981403</c:v>
                </c:pt>
                <c:pt idx="17665" formatCode="m/d/yyyy\ h:mm">
                  <c:v>40308.416666648089</c:v>
                </c:pt>
                <c:pt idx="17666" formatCode="m/d/yyyy\ h:mm">
                  <c:v>40308.458333314746</c:v>
                </c:pt>
                <c:pt idx="17667" formatCode="m/d/yyyy\ h:mm">
                  <c:v>40308.499999981381</c:v>
                </c:pt>
                <c:pt idx="17668" formatCode="m/d/yyyy\ h:mm">
                  <c:v>40308.54166664806</c:v>
                </c:pt>
                <c:pt idx="17669" formatCode="m/d/yyyy\ h:mm">
                  <c:v>40308.583333314731</c:v>
                </c:pt>
                <c:pt idx="17670" formatCode="m/d/yyyy\ h:mm">
                  <c:v>40308.624999981374</c:v>
                </c:pt>
                <c:pt idx="17671" formatCode="m/d/yyyy\ h:mm">
                  <c:v>40308.666666648052</c:v>
                </c:pt>
                <c:pt idx="17672" formatCode="m/d/yyyy\ h:mm">
                  <c:v>40308.708333314717</c:v>
                </c:pt>
                <c:pt idx="17673" formatCode="m/d/yyyy\ h:mm">
                  <c:v>40308.749999981374</c:v>
                </c:pt>
                <c:pt idx="17674" formatCode="m/d/yyyy\ h:mm">
                  <c:v>40308.791666648031</c:v>
                </c:pt>
                <c:pt idx="17675" formatCode="m/d/yyyy\ h:mm">
                  <c:v>40308.833333314709</c:v>
                </c:pt>
                <c:pt idx="17676" formatCode="m/d/yyyy\ h:mm">
                  <c:v>40308.874999981381</c:v>
                </c:pt>
                <c:pt idx="17677" formatCode="m/d/yyyy\ h:mm">
                  <c:v>40308.916666648052</c:v>
                </c:pt>
                <c:pt idx="17678" formatCode="m/d/yyyy\ h:mm">
                  <c:v>40308.958333314717</c:v>
                </c:pt>
                <c:pt idx="17679" formatCode="m/d/yyyy\ h:mm">
                  <c:v>40308.999999981352</c:v>
                </c:pt>
                <c:pt idx="17680" formatCode="m/d/yyyy\ h:mm">
                  <c:v>40309.041666648031</c:v>
                </c:pt>
                <c:pt idx="17681" formatCode="m/d/yyyy\ h:mm">
                  <c:v>40309.083333314695</c:v>
                </c:pt>
                <c:pt idx="17682" formatCode="m/d/yyyy\ h:mm">
                  <c:v>40309.124999981344</c:v>
                </c:pt>
                <c:pt idx="17683" formatCode="m/d/yyyy\ h:mm">
                  <c:v>40309.166666648023</c:v>
                </c:pt>
                <c:pt idx="17684" formatCode="m/d/yyyy\ h:mm">
                  <c:v>40309.208333314687</c:v>
                </c:pt>
                <c:pt idx="17685" formatCode="m/d/yyyy\ h:mm">
                  <c:v>40309.249999981337</c:v>
                </c:pt>
                <c:pt idx="17686" formatCode="m/d/yyyy\ h:mm">
                  <c:v>40309.291666648001</c:v>
                </c:pt>
                <c:pt idx="17687" formatCode="m/d/yyyy\ h:mm">
                  <c:v>40309.33333331468</c:v>
                </c:pt>
                <c:pt idx="17688" formatCode="m/d/yyyy\ h:mm">
                  <c:v>40309.374999981344</c:v>
                </c:pt>
                <c:pt idx="17689" formatCode="m/d/yyyy\ h:mm">
                  <c:v>40309.416666648023</c:v>
                </c:pt>
                <c:pt idx="17690" formatCode="m/d/yyyy\ h:mm">
                  <c:v>40309.458333314687</c:v>
                </c:pt>
                <c:pt idx="17691" formatCode="m/d/yyyy\ h:mm">
                  <c:v>40309.499999981323</c:v>
                </c:pt>
                <c:pt idx="17692" formatCode="m/d/yyyy\ h:mm">
                  <c:v>40309.541666648001</c:v>
                </c:pt>
                <c:pt idx="17693" formatCode="m/d/yyyy\ h:mm">
                  <c:v>40309.583333314666</c:v>
                </c:pt>
                <c:pt idx="17694" formatCode="m/d/yyyy\ h:mm">
                  <c:v>40309.624999981315</c:v>
                </c:pt>
                <c:pt idx="17695" formatCode="m/d/yyyy\ h:mm">
                  <c:v>40309.666666647994</c:v>
                </c:pt>
                <c:pt idx="17696" formatCode="m/d/yyyy\ h:mm">
                  <c:v>40309.708333314658</c:v>
                </c:pt>
                <c:pt idx="17697" formatCode="m/d/yyyy\ h:mm">
                  <c:v>40309.749999981308</c:v>
                </c:pt>
                <c:pt idx="17698" formatCode="m/d/yyyy\ h:mm">
                  <c:v>40309.791666647972</c:v>
                </c:pt>
                <c:pt idx="17699" formatCode="m/d/yyyy\ h:mm">
                  <c:v>40309.833333314651</c:v>
                </c:pt>
                <c:pt idx="17700" formatCode="m/d/yyyy\ h:mm">
                  <c:v>40309.874999981315</c:v>
                </c:pt>
                <c:pt idx="17701" formatCode="m/d/yyyy\ h:mm">
                  <c:v>40309.916666647994</c:v>
                </c:pt>
                <c:pt idx="17702" formatCode="m/d/yyyy\ h:mm">
                  <c:v>40309.958333314658</c:v>
                </c:pt>
                <c:pt idx="17703" formatCode="m/d/yyyy\ h:mm">
                  <c:v>40309.999999981294</c:v>
                </c:pt>
                <c:pt idx="17704" formatCode="m/d/yyyy\ h:mm">
                  <c:v>40310.041666647972</c:v>
                </c:pt>
                <c:pt idx="17705" formatCode="m/d/yyyy\ h:mm">
                  <c:v>40310.083333314637</c:v>
                </c:pt>
                <c:pt idx="17706" formatCode="m/d/yyyy\ h:mm">
                  <c:v>40310.124999981286</c:v>
                </c:pt>
                <c:pt idx="17707" formatCode="m/d/yyyy\ h:mm">
                  <c:v>40310.166666647965</c:v>
                </c:pt>
                <c:pt idx="17708" formatCode="m/d/yyyy\ h:mm">
                  <c:v>40310.208333314629</c:v>
                </c:pt>
                <c:pt idx="17709" formatCode="m/d/yyyy\ h:mm">
                  <c:v>40310.249999981279</c:v>
                </c:pt>
                <c:pt idx="17710" formatCode="m/d/yyyy\ h:mm">
                  <c:v>40310.291666647943</c:v>
                </c:pt>
                <c:pt idx="17711" formatCode="m/d/yyyy\ h:mm">
                  <c:v>40310.333333314622</c:v>
                </c:pt>
                <c:pt idx="17712" formatCode="m/d/yyyy\ h:mm">
                  <c:v>40310.374999981286</c:v>
                </c:pt>
                <c:pt idx="17713" formatCode="m/d/yyyy\ h:mm">
                  <c:v>40310.416666647965</c:v>
                </c:pt>
                <c:pt idx="17714" formatCode="m/d/yyyy\ h:mm">
                  <c:v>40310.458333314629</c:v>
                </c:pt>
                <c:pt idx="17715" formatCode="m/d/yyyy\ h:mm">
                  <c:v>40310.499999981264</c:v>
                </c:pt>
                <c:pt idx="17716" formatCode="m/d/yyyy\ h:mm">
                  <c:v>40310.541666647936</c:v>
                </c:pt>
                <c:pt idx="17717" formatCode="m/d/yyyy\ h:mm">
                  <c:v>40310.583333314607</c:v>
                </c:pt>
                <c:pt idx="17718" formatCode="m/d/yyyy\ h:mm">
                  <c:v>40310.624999981257</c:v>
                </c:pt>
                <c:pt idx="17719" formatCode="m/d/yyyy\ h:mm">
                  <c:v>40310.666666647936</c:v>
                </c:pt>
                <c:pt idx="17720" formatCode="m/d/yyyy\ h:mm">
                  <c:v>40310.7083333146</c:v>
                </c:pt>
                <c:pt idx="17721" formatCode="m/d/yyyy\ h:mm">
                  <c:v>40310.74999998125</c:v>
                </c:pt>
                <c:pt idx="17722" formatCode="m/d/yyyy\ h:mm">
                  <c:v>40310.791666647914</c:v>
                </c:pt>
                <c:pt idx="17723" formatCode="m/d/yyyy\ h:mm">
                  <c:v>40310.833333314593</c:v>
                </c:pt>
                <c:pt idx="17724" formatCode="m/d/yyyy\ h:mm">
                  <c:v>40310.874999981257</c:v>
                </c:pt>
                <c:pt idx="17725" formatCode="m/d/yyyy\ h:mm">
                  <c:v>40310.916666647936</c:v>
                </c:pt>
                <c:pt idx="17726" formatCode="m/d/yyyy\ h:mm">
                  <c:v>40310.958333314607</c:v>
                </c:pt>
                <c:pt idx="17727" formatCode="m/d/yyyy\ h:mm">
                  <c:v>40310.999999981228</c:v>
                </c:pt>
                <c:pt idx="17728" formatCode="m/d/yyyy\ h:mm">
                  <c:v>40311.041666647914</c:v>
                </c:pt>
                <c:pt idx="17729" formatCode="m/d/yyyy\ h:mm">
                  <c:v>40311.083333314593</c:v>
                </c:pt>
                <c:pt idx="17730" formatCode="m/d/yyyy\ h:mm">
                  <c:v>40311.124999981221</c:v>
                </c:pt>
                <c:pt idx="17731" formatCode="m/d/yyyy\ h:mm">
                  <c:v>40311.166666647907</c:v>
                </c:pt>
                <c:pt idx="17732" formatCode="m/d/yyyy\ h:mm">
                  <c:v>40311.208333314586</c:v>
                </c:pt>
                <c:pt idx="17733" formatCode="m/d/yyyy\ h:mm">
                  <c:v>40311.249999981221</c:v>
                </c:pt>
                <c:pt idx="17734" formatCode="m/d/yyyy\ h:mm">
                  <c:v>40311.291666647878</c:v>
                </c:pt>
                <c:pt idx="17735" formatCode="m/d/yyyy\ h:mm">
                  <c:v>40311.333333314578</c:v>
                </c:pt>
                <c:pt idx="17736" formatCode="m/d/yyyy\ h:mm">
                  <c:v>40311.374999981228</c:v>
                </c:pt>
                <c:pt idx="17737" formatCode="m/d/yyyy\ h:mm">
                  <c:v>40311.416666647892</c:v>
                </c:pt>
                <c:pt idx="17738" formatCode="m/d/yyyy\ h:mm">
                  <c:v>40311.458333314586</c:v>
                </c:pt>
                <c:pt idx="17739" formatCode="m/d/yyyy\ h:mm">
                  <c:v>40311.499999981199</c:v>
                </c:pt>
                <c:pt idx="17740" formatCode="m/d/yyyy\ h:mm">
                  <c:v>40311.541666647885</c:v>
                </c:pt>
                <c:pt idx="17741" formatCode="m/d/yyyy\ h:mm">
                  <c:v>40311.583333314549</c:v>
                </c:pt>
                <c:pt idx="17742" formatCode="m/d/yyyy\ h:mm">
                  <c:v>40311.624999981192</c:v>
                </c:pt>
                <c:pt idx="17743" formatCode="m/d/yyyy\ h:mm">
                  <c:v>40311.666666647878</c:v>
                </c:pt>
                <c:pt idx="17744" formatCode="m/d/yyyy\ h:mm">
                  <c:v>40311.708333314542</c:v>
                </c:pt>
                <c:pt idx="17745" formatCode="m/d/yyyy\ h:mm">
                  <c:v>40311.749999981192</c:v>
                </c:pt>
                <c:pt idx="17746" formatCode="m/d/yyyy\ h:mm">
                  <c:v>40311.791666647849</c:v>
                </c:pt>
                <c:pt idx="17747" formatCode="m/d/yyyy\ h:mm">
                  <c:v>40311.833333314542</c:v>
                </c:pt>
                <c:pt idx="17748" formatCode="m/d/yyyy\ h:mm">
                  <c:v>40311.874999981199</c:v>
                </c:pt>
                <c:pt idx="17749" formatCode="m/d/yyyy\ h:mm">
                  <c:v>40311.916666647863</c:v>
                </c:pt>
                <c:pt idx="17750" formatCode="m/d/yyyy\ h:mm">
                  <c:v>40311.958333314549</c:v>
                </c:pt>
                <c:pt idx="17751" formatCode="m/d/yyyy\ h:mm">
                  <c:v>40311.999999981184</c:v>
                </c:pt>
                <c:pt idx="17752" formatCode="m/d/yyyy\ h:mm">
                  <c:v>40312.041666647856</c:v>
                </c:pt>
                <c:pt idx="17753" formatCode="m/d/yyyy\ h:mm">
                  <c:v>40312.083333314535</c:v>
                </c:pt>
                <c:pt idx="17754" formatCode="m/d/yyyy\ h:mm">
                  <c:v>40312.124999981184</c:v>
                </c:pt>
                <c:pt idx="17755" formatCode="m/d/yyyy\ h:mm">
                  <c:v>40312.166666647834</c:v>
                </c:pt>
                <c:pt idx="17756" formatCode="m/d/yyyy\ h:mm">
                  <c:v>40312.208333314513</c:v>
                </c:pt>
                <c:pt idx="17757" formatCode="m/d/yyyy\ h:mm">
                  <c:v>40312.249999981177</c:v>
                </c:pt>
                <c:pt idx="17758" formatCode="m/d/yyyy\ h:mm">
                  <c:v>40312.29166664782</c:v>
                </c:pt>
                <c:pt idx="17759" formatCode="m/d/yyyy\ h:mm">
                  <c:v>40312.333333314513</c:v>
                </c:pt>
                <c:pt idx="17760" formatCode="m/d/yyyy\ h:mm">
                  <c:v>40312.374999981184</c:v>
                </c:pt>
                <c:pt idx="17761" formatCode="m/d/yyyy\ h:mm">
                  <c:v>40312.416666647841</c:v>
                </c:pt>
                <c:pt idx="17762" formatCode="m/d/yyyy\ h:mm">
                  <c:v>40312.45833331452</c:v>
                </c:pt>
                <c:pt idx="17763" formatCode="m/d/yyyy\ h:mm">
                  <c:v>40312.499999981155</c:v>
                </c:pt>
                <c:pt idx="17764" formatCode="m/d/yyyy\ h:mm">
                  <c:v>40312.541666647827</c:v>
                </c:pt>
                <c:pt idx="17765" formatCode="m/d/yyyy\ h:mm">
                  <c:v>40312.583333314491</c:v>
                </c:pt>
                <c:pt idx="17766" formatCode="m/d/yyyy\ h:mm">
                  <c:v>40312.624999981155</c:v>
                </c:pt>
                <c:pt idx="17767" formatCode="m/d/yyyy\ h:mm">
                  <c:v>40312.66666664782</c:v>
                </c:pt>
                <c:pt idx="17768" formatCode="m/d/yyyy\ h:mm">
                  <c:v>40312.708333314491</c:v>
                </c:pt>
                <c:pt idx="17769" formatCode="m/d/yyyy\ h:mm">
                  <c:v>40312.749999981133</c:v>
                </c:pt>
                <c:pt idx="17770" formatCode="m/d/yyyy\ h:mm">
                  <c:v>40312.791666647783</c:v>
                </c:pt>
                <c:pt idx="17771" formatCode="m/d/yyyy\ h:mm">
                  <c:v>40312.833333314491</c:v>
                </c:pt>
                <c:pt idx="17772" formatCode="m/d/yyyy\ h:mm">
                  <c:v>40312.874999981141</c:v>
                </c:pt>
                <c:pt idx="17773" formatCode="m/d/yyyy\ h:mm">
                  <c:v>40312.916666647812</c:v>
                </c:pt>
                <c:pt idx="17774" formatCode="m/d/yyyy\ h:mm">
                  <c:v>40312.958333314491</c:v>
                </c:pt>
                <c:pt idx="17775" formatCode="m/d/yyyy\ h:mm">
                  <c:v>40312.999999981126</c:v>
                </c:pt>
                <c:pt idx="17776" formatCode="m/d/yyyy\ h:mm">
                  <c:v>40313.041666647783</c:v>
                </c:pt>
                <c:pt idx="17777" formatCode="m/d/yyyy\ h:mm">
                  <c:v>40313.083333314462</c:v>
                </c:pt>
                <c:pt idx="17778" formatCode="m/d/yyyy\ h:mm">
                  <c:v>40313.124999981126</c:v>
                </c:pt>
                <c:pt idx="17779" formatCode="m/d/yyyy\ h:mm">
                  <c:v>40313.166666647776</c:v>
                </c:pt>
                <c:pt idx="17780" formatCode="m/d/yyyy\ h:mm">
                  <c:v>40313.208333314462</c:v>
                </c:pt>
                <c:pt idx="17781" formatCode="m/d/yyyy\ h:mm">
                  <c:v>40313.249999981104</c:v>
                </c:pt>
                <c:pt idx="17782" formatCode="m/d/yyyy\ h:mm">
                  <c:v>40313.291666647754</c:v>
                </c:pt>
                <c:pt idx="17783" formatCode="m/d/yyyy\ h:mm">
                  <c:v>40313.333333314447</c:v>
                </c:pt>
                <c:pt idx="17784" formatCode="m/d/yyyy\ h:mm">
                  <c:v>40313.374999981112</c:v>
                </c:pt>
                <c:pt idx="17785" formatCode="m/d/yyyy\ h:mm">
                  <c:v>40313.416666647783</c:v>
                </c:pt>
                <c:pt idx="17786" formatCode="m/d/yyyy\ h:mm">
                  <c:v>40313.458333314455</c:v>
                </c:pt>
                <c:pt idx="17787" formatCode="m/d/yyyy\ h:mm">
                  <c:v>40313.499999981104</c:v>
                </c:pt>
                <c:pt idx="17788" formatCode="m/d/yyyy\ h:mm">
                  <c:v>40313.541666647754</c:v>
                </c:pt>
                <c:pt idx="17789" formatCode="m/d/yyyy\ h:mm">
                  <c:v>40313.583333314433</c:v>
                </c:pt>
                <c:pt idx="17790" formatCode="m/d/yyyy\ h:mm">
                  <c:v>40313.624999981083</c:v>
                </c:pt>
                <c:pt idx="17791" formatCode="m/d/yyyy\ h:mm">
                  <c:v>40313.666666647754</c:v>
                </c:pt>
                <c:pt idx="17792" formatCode="m/d/yyyy\ h:mm">
                  <c:v>40313.708333314433</c:v>
                </c:pt>
                <c:pt idx="17793" formatCode="m/d/yyyy\ h:mm">
                  <c:v>40313.749999981075</c:v>
                </c:pt>
                <c:pt idx="17794" formatCode="m/d/yyyy\ h:mm">
                  <c:v>40313.791666647732</c:v>
                </c:pt>
                <c:pt idx="17795" formatCode="m/d/yyyy\ h:mm">
                  <c:v>40313.833333314418</c:v>
                </c:pt>
                <c:pt idx="17796" formatCode="m/d/yyyy\ h:mm">
                  <c:v>40313.874999981083</c:v>
                </c:pt>
                <c:pt idx="17797" formatCode="m/d/yyyy\ h:mm">
                  <c:v>40313.916666647747</c:v>
                </c:pt>
                <c:pt idx="17798" formatCode="m/d/yyyy\ h:mm">
                  <c:v>40313.958333314426</c:v>
                </c:pt>
                <c:pt idx="17799" formatCode="m/d/yyyy\ h:mm">
                  <c:v>40313.999999981075</c:v>
                </c:pt>
                <c:pt idx="17800" formatCode="m/d/yyyy\ h:mm">
                  <c:v>40314.041666647725</c:v>
                </c:pt>
                <c:pt idx="17801" formatCode="m/d/yyyy\ h:mm">
                  <c:v>40314.083333314411</c:v>
                </c:pt>
                <c:pt idx="17802" formatCode="m/d/yyyy\ h:mm">
                  <c:v>40314.124999981053</c:v>
                </c:pt>
                <c:pt idx="17803" formatCode="m/d/yyyy\ h:mm">
                  <c:v>40314.166666647725</c:v>
                </c:pt>
                <c:pt idx="17804" formatCode="m/d/yyyy\ h:mm">
                  <c:v>40314.208333314396</c:v>
                </c:pt>
                <c:pt idx="17805" formatCode="m/d/yyyy\ h:mm">
                  <c:v>40314.249999981046</c:v>
                </c:pt>
                <c:pt idx="17806" formatCode="m/d/yyyy\ h:mm">
                  <c:v>40314.291666647703</c:v>
                </c:pt>
                <c:pt idx="17807" formatCode="m/d/yyyy\ h:mm">
                  <c:v>40314.333333314389</c:v>
                </c:pt>
                <c:pt idx="17808" formatCode="m/d/yyyy\ h:mm">
                  <c:v>40314.374999981053</c:v>
                </c:pt>
                <c:pt idx="17809" formatCode="m/d/yyyy\ h:mm">
                  <c:v>40314.416666647718</c:v>
                </c:pt>
                <c:pt idx="17810" formatCode="m/d/yyyy\ h:mm">
                  <c:v>40314.458333314396</c:v>
                </c:pt>
                <c:pt idx="17811" formatCode="m/d/yyyy\ h:mm">
                  <c:v>40314.499999981032</c:v>
                </c:pt>
                <c:pt idx="17812" formatCode="m/d/yyyy\ h:mm">
                  <c:v>40314.541666647696</c:v>
                </c:pt>
                <c:pt idx="17813" formatCode="m/d/yyyy\ h:mm">
                  <c:v>40314.583333314382</c:v>
                </c:pt>
                <c:pt idx="17814" formatCode="m/d/yyyy\ h:mm">
                  <c:v>40314.624999981024</c:v>
                </c:pt>
                <c:pt idx="17815" formatCode="m/d/yyyy\ h:mm">
                  <c:v>40314.666666647689</c:v>
                </c:pt>
                <c:pt idx="17816" formatCode="m/d/yyyy\ h:mm">
                  <c:v>40314.708333314367</c:v>
                </c:pt>
                <c:pt idx="17817" formatCode="m/d/yyyy\ h:mm">
                  <c:v>40314.749999981024</c:v>
                </c:pt>
                <c:pt idx="17818" formatCode="m/d/yyyy\ h:mm">
                  <c:v>40314.791666647667</c:v>
                </c:pt>
                <c:pt idx="17819" formatCode="m/d/yyyy\ h:mm">
                  <c:v>40314.83333331436</c:v>
                </c:pt>
                <c:pt idx="17820" formatCode="m/d/yyyy\ h:mm">
                  <c:v>40314.874999981032</c:v>
                </c:pt>
                <c:pt idx="17821" formatCode="m/d/yyyy\ h:mm">
                  <c:v>40314.916666647689</c:v>
                </c:pt>
                <c:pt idx="17822" formatCode="m/d/yyyy\ h:mm">
                  <c:v>40314.958333314367</c:v>
                </c:pt>
                <c:pt idx="17823" formatCode="m/d/yyyy\ h:mm">
                  <c:v>40314.999999981002</c:v>
                </c:pt>
                <c:pt idx="17824" formatCode="m/d/yyyy\ h:mm">
                  <c:v>40315.041666647674</c:v>
                </c:pt>
                <c:pt idx="17825" formatCode="m/d/yyyy\ h:mm">
                  <c:v>40315.083333314346</c:v>
                </c:pt>
                <c:pt idx="17826" formatCode="m/d/yyyy\ h:mm">
                  <c:v>40315.124999980995</c:v>
                </c:pt>
                <c:pt idx="17827" formatCode="m/d/yyyy\ h:mm">
                  <c:v>40315.166666647674</c:v>
                </c:pt>
                <c:pt idx="17828" formatCode="m/d/yyyy\ h:mm">
                  <c:v>40315.208333314338</c:v>
                </c:pt>
                <c:pt idx="17829" formatCode="m/d/yyyy\ h:mm">
                  <c:v>40315.249999980995</c:v>
                </c:pt>
                <c:pt idx="17830" formatCode="m/d/yyyy\ h:mm">
                  <c:v>40315.291666647638</c:v>
                </c:pt>
                <c:pt idx="17831" formatCode="m/d/yyyy\ h:mm">
                  <c:v>40315.333333314331</c:v>
                </c:pt>
                <c:pt idx="17832" formatCode="m/d/yyyy\ h:mm">
                  <c:v>40315.374999981002</c:v>
                </c:pt>
                <c:pt idx="17833" formatCode="m/d/yyyy\ h:mm">
                  <c:v>40315.416666647659</c:v>
                </c:pt>
                <c:pt idx="17834" formatCode="m/d/yyyy\ h:mm">
                  <c:v>40315.458333314346</c:v>
                </c:pt>
                <c:pt idx="17835" formatCode="m/d/yyyy\ h:mm">
                  <c:v>40315.499999980988</c:v>
                </c:pt>
                <c:pt idx="17836" formatCode="m/d/yyyy\ h:mm">
                  <c:v>40315.541666647638</c:v>
                </c:pt>
                <c:pt idx="17837" formatCode="m/d/yyyy\ h:mm">
                  <c:v>40315.583333314316</c:v>
                </c:pt>
                <c:pt idx="17838" formatCode="m/d/yyyy\ h:mm">
                  <c:v>40315.624999980981</c:v>
                </c:pt>
                <c:pt idx="17839" formatCode="m/d/yyyy\ h:mm">
                  <c:v>40315.66666664763</c:v>
                </c:pt>
                <c:pt idx="17840" formatCode="m/d/yyyy\ h:mm">
                  <c:v>40315.708333314309</c:v>
                </c:pt>
                <c:pt idx="17841" formatCode="m/d/yyyy\ h:mm">
                  <c:v>40315.749999980973</c:v>
                </c:pt>
                <c:pt idx="17842" formatCode="m/d/yyyy\ h:mm">
                  <c:v>40315.791666647609</c:v>
                </c:pt>
                <c:pt idx="17843" formatCode="m/d/yyyy\ h:mm">
                  <c:v>40315.833333314302</c:v>
                </c:pt>
                <c:pt idx="17844" formatCode="m/d/yyyy\ h:mm">
                  <c:v>40315.874999980981</c:v>
                </c:pt>
                <c:pt idx="17845" formatCode="m/d/yyyy\ h:mm">
                  <c:v>40315.91666664763</c:v>
                </c:pt>
                <c:pt idx="17846" formatCode="m/d/yyyy\ h:mm">
                  <c:v>40315.958333314309</c:v>
                </c:pt>
                <c:pt idx="17847" formatCode="m/d/yyyy\ h:mm">
                  <c:v>40315.999999980959</c:v>
                </c:pt>
                <c:pt idx="17848" formatCode="m/d/yyyy\ h:mm">
                  <c:v>40316.041666647609</c:v>
                </c:pt>
                <c:pt idx="17849" formatCode="m/d/yyyy\ h:mm">
                  <c:v>40316.083333314287</c:v>
                </c:pt>
                <c:pt idx="17850" formatCode="m/d/yyyy\ h:mm">
                  <c:v>40316.124999980952</c:v>
                </c:pt>
                <c:pt idx="17851" formatCode="m/d/yyyy\ h:mm">
                  <c:v>40316.166666647601</c:v>
                </c:pt>
                <c:pt idx="17852" formatCode="m/d/yyyy\ h:mm">
                  <c:v>40316.20833331428</c:v>
                </c:pt>
                <c:pt idx="17853" formatCode="m/d/yyyy\ h:mm">
                  <c:v>40316.249999980944</c:v>
                </c:pt>
                <c:pt idx="17854" formatCode="m/d/yyyy\ h:mm">
                  <c:v>40316.291666647587</c:v>
                </c:pt>
                <c:pt idx="17855" formatCode="m/d/yyyy\ h:mm">
                  <c:v>40316.333333314273</c:v>
                </c:pt>
                <c:pt idx="17856" formatCode="m/d/yyyy\ h:mm">
                  <c:v>40316.374999980952</c:v>
                </c:pt>
                <c:pt idx="17857" formatCode="m/d/yyyy\ h:mm">
                  <c:v>40316.416666647601</c:v>
                </c:pt>
                <c:pt idx="17858" formatCode="m/d/yyyy\ h:mm">
                  <c:v>40316.45833331428</c:v>
                </c:pt>
                <c:pt idx="17859" formatCode="m/d/yyyy\ h:mm">
                  <c:v>40316.49999998093</c:v>
                </c:pt>
                <c:pt idx="17860" formatCode="m/d/yyyy\ h:mm">
                  <c:v>40316.541666647594</c:v>
                </c:pt>
                <c:pt idx="17861" formatCode="m/d/yyyy\ h:mm">
                  <c:v>40316.583333314258</c:v>
                </c:pt>
                <c:pt idx="17862" formatCode="m/d/yyyy\ h:mm">
                  <c:v>40316.624999980922</c:v>
                </c:pt>
                <c:pt idx="17863" formatCode="m/d/yyyy\ h:mm">
                  <c:v>40316.666666647587</c:v>
                </c:pt>
                <c:pt idx="17864" formatCode="m/d/yyyy\ h:mm">
                  <c:v>40316.708333314251</c:v>
                </c:pt>
                <c:pt idx="17865" formatCode="m/d/yyyy\ h:mm">
                  <c:v>40316.749999980915</c:v>
                </c:pt>
                <c:pt idx="17866" formatCode="m/d/yyyy\ h:mm">
                  <c:v>40316.791666647565</c:v>
                </c:pt>
                <c:pt idx="17867" formatCode="m/d/yyyy\ h:mm">
                  <c:v>40316.833333314244</c:v>
                </c:pt>
                <c:pt idx="17868" formatCode="m/d/yyyy\ h:mm">
                  <c:v>40316.874999980922</c:v>
                </c:pt>
                <c:pt idx="17869" formatCode="m/d/yyyy\ h:mm">
                  <c:v>40316.916666647587</c:v>
                </c:pt>
                <c:pt idx="17870" formatCode="m/d/yyyy\ h:mm">
                  <c:v>40316.958333314251</c:v>
                </c:pt>
                <c:pt idx="17871" formatCode="m/d/yyyy\ h:mm">
                  <c:v>40316.999999980901</c:v>
                </c:pt>
                <c:pt idx="17872" formatCode="m/d/yyyy\ h:mm">
                  <c:v>40317.041666647565</c:v>
                </c:pt>
                <c:pt idx="17873" formatCode="m/d/yyyy\ h:mm">
                  <c:v>40317.083333314229</c:v>
                </c:pt>
                <c:pt idx="17874" formatCode="m/d/yyyy\ h:mm">
                  <c:v>40317.124999980886</c:v>
                </c:pt>
                <c:pt idx="17875" formatCode="m/d/yyyy\ h:mm">
                  <c:v>40317.166666647558</c:v>
                </c:pt>
                <c:pt idx="17876" formatCode="m/d/yyyy\ h:mm">
                  <c:v>40317.208333314222</c:v>
                </c:pt>
                <c:pt idx="17877" formatCode="m/d/yyyy\ h:mm">
                  <c:v>40317.249999980886</c:v>
                </c:pt>
                <c:pt idx="17878" formatCode="m/d/yyyy\ h:mm">
                  <c:v>40317.291666647528</c:v>
                </c:pt>
                <c:pt idx="17879" formatCode="m/d/yyyy\ h:mm">
                  <c:v>40317.333333314215</c:v>
                </c:pt>
                <c:pt idx="17880" formatCode="m/d/yyyy\ h:mm">
                  <c:v>40317.374999980893</c:v>
                </c:pt>
                <c:pt idx="17881" formatCode="m/d/yyyy\ h:mm">
                  <c:v>40317.416666647543</c:v>
                </c:pt>
                <c:pt idx="17882" formatCode="m/d/yyyy\ h:mm">
                  <c:v>40317.458333314222</c:v>
                </c:pt>
                <c:pt idx="17883" formatCode="m/d/yyyy\ h:mm">
                  <c:v>40317.499999980872</c:v>
                </c:pt>
                <c:pt idx="17884" formatCode="m/d/yyyy\ h:mm">
                  <c:v>40317.541666647536</c:v>
                </c:pt>
                <c:pt idx="17885" formatCode="m/d/yyyy\ h:mm">
                  <c:v>40317.5833333142</c:v>
                </c:pt>
                <c:pt idx="17886" formatCode="m/d/yyyy\ h:mm">
                  <c:v>40317.624999980864</c:v>
                </c:pt>
                <c:pt idx="17887" formatCode="m/d/yyyy\ h:mm">
                  <c:v>40317.666666647528</c:v>
                </c:pt>
                <c:pt idx="17888" formatCode="m/d/yyyy\ h:mm">
                  <c:v>40317.708333314193</c:v>
                </c:pt>
                <c:pt idx="17889" formatCode="m/d/yyyy\ h:mm">
                  <c:v>40317.749999980857</c:v>
                </c:pt>
                <c:pt idx="17890" formatCode="m/d/yyyy\ h:mm">
                  <c:v>40317.791666647507</c:v>
                </c:pt>
                <c:pt idx="17891" formatCode="m/d/yyyy\ h:mm">
                  <c:v>40317.833333314193</c:v>
                </c:pt>
                <c:pt idx="17892" formatCode="m/d/yyyy\ h:mm">
                  <c:v>40317.874999980864</c:v>
                </c:pt>
                <c:pt idx="17893" formatCode="m/d/yyyy\ h:mm">
                  <c:v>40317.916666647528</c:v>
                </c:pt>
                <c:pt idx="17894" formatCode="m/d/yyyy\ h:mm">
                  <c:v>40317.9583333142</c:v>
                </c:pt>
                <c:pt idx="17895" formatCode="m/d/yyyy\ h:mm">
                  <c:v>40317.999999980835</c:v>
                </c:pt>
                <c:pt idx="17896" formatCode="m/d/yyyy\ h:mm">
                  <c:v>40318.041666647507</c:v>
                </c:pt>
                <c:pt idx="17897" formatCode="m/d/yyyy\ h:mm">
                  <c:v>40318.083333314185</c:v>
                </c:pt>
                <c:pt idx="17898" formatCode="m/d/yyyy\ h:mm">
                  <c:v>40318.124999980835</c:v>
                </c:pt>
                <c:pt idx="17899" formatCode="m/d/yyyy\ h:mm">
                  <c:v>40318.166666647485</c:v>
                </c:pt>
                <c:pt idx="17900" formatCode="m/d/yyyy\ h:mm">
                  <c:v>40318.208333314178</c:v>
                </c:pt>
                <c:pt idx="17901" formatCode="m/d/yyyy\ h:mm">
                  <c:v>40318.249999980828</c:v>
                </c:pt>
                <c:pt idx="17902" formatCode="m/d/yyyy\ h:mm">
                  <c:v>40318.29166664747</c:v>
                </c:pt>
                <c:pt idx="17903" formatCode="m/d/yyyy\ h:mm">
                  <c:v>40318.333333314171</c:v>
                </c:pt>
                <c:pt idx="17904" formatCode="m/d/yyyy\ h:mm">
                  <c:v>40318.374999980835</c:v>
                </c:pt>
                <c:pt idx="17905" formatCode="m/d/yyyy\ h:mm">
                  <c:v>40318.416666647492</c:v>
                </c:pt>
                <c:pt idx="17906" formatCode="m/d/yyyy\ h:mm">
                  <c:v>40318.458333314171</c:v>
                </c:pt>
                <c:pt idx="17907" formatCode="m/d/yyyy\ h:mm">
                  <c:v>40318.499999980806</c:v>
                </c:pt>
                <c:pt idx="17908" formatCode="m/d/yyyy\ h:mm">
                  <c:v>40318.541666647478</c:v>
                </c:pt>
                <c:pt idx="17909" formatCode="m/d/yyyy\ h:mm">
                  <c:v>40318.583333314142</c:v>
                </c:pt>
                <c:pt idx="17910" formatCode="m/d/yyyy\ h:mm">
                  <c:v>40318.624999980806</c:v>
                </c:pt>
                <c:pt idx="17911" formatCode="m/d/yyyy\ h:mm">
                  <c:v>40318.66666664747</c:v>
                </c:pt>
                <c:pt idx="17912" formatCode="m/d/yyyy\ h:mm">
                  <c:v>40318.708333314142</c:v>
                </c:pt>
                <c:pt idx="17913" formatCode="m/d/yyyy\ h:mm">
                  <c:v>40318.749999980784</c:v>
                </c:pt>
                <c:pt idx="17914" formatCode="m/d/yyyy\ h:mm">
                  <c:v>40318.791666647434</c:v>
                </c:pt>
                <c:pt idx="17915" formatCode="m/d/yyyy\ h:mm">
                  <c:v>40318.833333314142</c:v>
                </c:pt>
                <c:pt idx="17916" formatCode="m/d/yyyy\ h:mm">
                  <c:v>40318.874999980791</c:v>
                </c:pt>
                <c:pt idx="17917" formatCode="m/d/yyyy\ h:mm">
                  <c:v>40318.916666647463</c:v>
                </c:pt>
                <c:pt idx="17918" formatCode="m/d/yyyy\ h:mm">
                  <c:v>40318.958333314149</c:v>
                </c:pt>
                <c:pt idx="17919" formatCode="m/d/yyyy\ h:mm">
                  <c:v>40318.999999980784</c:v>
                </c:pt>
                <c:pt idx="17920" formatCode="m/d/yyyy\ h:mm">
                  <c:v>40319.041666647434</c:v>
                </c:pt>
                <c:pt idx="17921" formatCode="m/d/yyyy\ h:mm">
                  <c:v>40319.083333314113</c:v>
                </c:pt>
                <c:pt idx="17922" formatCode="m/d/yyyy\ h:mm">
                  <c:v>40319.124999980777</c:v>
                </c:pt>
                <c:pt idx="17923" formatCode="m/d/yyyy\ h:mm">
                  <c:v>40319.166666647434</c:v>
                </c:pt>
                <c:pt idx="17924" formatCode="m/d/yyyy\ h:mm">
                  <c:v>40319.208333314113</c:v>
                </c:pt>
                <c:pt idx="17925" formatCode="m/d/yyyy\ h:mm">
                  <c:v>40319.24999998077</c:v>
                </c:pt>
                <c:pt idx="17926" formatCode="m/d/yyyy\ h:mm">
                  <c:v>40319.291666647419</c:v>
                </c:pt>
                <c:pt idx="17927" formatCode="m/d/yyyy\ h:mm">
                  <c:v>40319.333333314098</c:v>
                </c:pt>
                <c:pt idx="17928" formatCode="m/d/yyyy\ h:mm">
                  <c:v>40319.374999980762</c:v>
                </c:pt>
                <c:pt idx="17929" formatCode="m/d/yyyy\ h:mm">
                  <c:v>40319.416666647441</c:v>
                </c:pt>
                <c:pt idx="17930" formatCode="m/d/yyyy\ h:mm">
                  <c:v>40319.458333314105</c:v>
                </c:pt>
                <c:pt idx="17931" formatCode="m/d/yyyy\ h:mm">
                  <c:v>40319.499999980755</c:v>
                </c:pt>
                <c:pt idx="17932" formatCode="m/d/yyyy\ h:mm">
                  <c:v>40319.541666647405</c:v>
                </c:pt>
                <c:pt idx="17933" formatCode="m/d/yyyy\ h:mm">
                  <c:v>40319.583333314091</c:v>
                </c:pt>
                <c:pt idx="17934" formatCode="m/d/yyyy\ h:mm">
                  <c:v>40319.624999980733</c:v>
                </c:pt>
                <c:pt idx="17935" formatCode="m/d/yyyy\ h:mm">
                  <c:v>40319.666666647405</c:v>
                </c:pt>
                <c:pt idx="17936" formatCode="m/d/yyyy\ h:mm">
                  <c:v>40319.708333314091</c:v>
                </c:pt>
                <c:pt idx="17937" formatCode="m/d/yyyy\ h:mm">
                  <c:v>40319.749999980726</c:v>
                </c:pt>
                <c:pt idx="17938" formatCode="m/d/yyyy\ h:mm">
                  <c:v>40319.791666647383</c:v>
                </c:pt>
                <c:pt idx="17939" formatCode="m/d/yyyy\ h:mm">
                  <c:v>40319.833333314069</c:v>
                </c:pt>
                <c:pt idx="17940" formatCode="m/d/yyyy\ h:mm">
                  <c:v>40319.874999980733</c:v>
                </c:pt>
                <c:pt idx="17941" formatCode="m/d/yyyy\ h:mm">
                  <c:v>40319.916666647398</c:v>
                </c:pt>
                <c:pt idx="17942" formatCode="m/d/yyyy\ h:mm">
                  <c:v>40319.958333314076</c:v>
                </c:pt>
                <c:pt idx="17943" formatCode="m/d/yyyy\ h:mm">
                  <c:v>40319.999999980726</c:v>
                </c:pt>
                <c:pt idx="17944" formatCode="m/d/yyyy\ h:mm">
                  <c:v>40320.041666647376</c:v>
                </c:pt>
                <c:pt idx="17945" formatCode="m/d/yyyy\ h:mm">
                  <c:v>40320.083333314062</c:v>
                </c:pt>
                <c:pt idx="17946" formatCode="m/d/yyyy\ h:mm">
                  <c:v>40320.124999980704</c:v>
                </c:pt>
                <c:pt idx="17947" formatCode="m/d/yyyy\ h:mm">
                  <c:v>40320.166666647376</c:v>
                </c:pt>
                <c:pt idx="17948" formatCode="m/d/yyyy\ h:mm">
                  <c:v>40320.208333314047</c:v>
                </c:pt>
                <c:pt idx="17949" formatCode="m/d/yyyy\ h:mm">
                  <c:v>40320.249999980704</c:v>
                </c:pt>
                <c:pt idx="17950" formatCode="m/d/yyyy\ h:mm">
                  <c:v>40320.291666647354</c:v>
                </c:pt>
                <c:pt idx="17951" formatCode="m/d/yyyy\ h:mm">
                  <c:v>40320.33333331404</c:v>
                </c:pt>
                <c:pt idx="17952" formatCode="m/d/yyyy\ h:mm">
                  <c:v>40320.374999980711</c:v>
                </c:pt>
                <c:pt idx="17953" formatCode="m/d/yyyy\ h:mm">
                  <c:v>40320.416666647368</c:v>
                </c:pt>
                <c:pt idx="17954" formatCode="m/d/yyyy\ h:mm">
                  <c:v>40320.458333314047</c:v>
                </c:pt>
                <c:pt idx="17955" formatCode="m/d/yyyy\ h:mm">
                  <c:v>40320.499999980682</c:v>
                </c:pt>
                <c:pt idx="17956" formatCode="m/d/yyyy\ h:mm">
                  <c:v>40320.541666647354</c:v>
                </c:pt>
                <c:pt idx="17957" formatCode="m/d/yyyy\ h:mm">
                  <c:v>40320.583333314033</c:v>
                </c:pt>
                <c:pt idx="17958" formatCode="m/d/yyyy\ h:mm">
                  <c:v>40320.624999980675</c:v>
                </c:pt>
                <c:pt idx="17959" formatCode="m/d/yyyy\ h:mm">
                  <c:v>40320.666666647354</c:v>
                </c:pt>
                <c:pt idx="17960" formatCode="m/d/yyyy\ h:mm">
                  <c:v>40320.708333314018</c:v>
                </c:pt>
                <c:pt idx="17961" formatCode="m/d/yyyy\ h:mm">
                  <c:v>40320.749999980675</c:v>
                </c:pt>
                <c:pt idx="17962" formatCode="m/d/yyyy\ h:mm">
                  <c:v>40320.791666647317</c:v>
                </c:pt>
                <c:pt idx="17963" formatCode="m/d/yyyy\ h:mm">
                  <c:v>40320.833333314011</c:v>
                </c:pt>
                <c:pt idx="17964" formatCode="m/d/yyyy\ h:mm">
                  <c:v>40320.874999980682</c:v>
                </c:pt>
                <c:pt idx="17965" formatCode="m/d/yyyy\ h:mm">
                  <c:v>40320.916666647339</c:v>
                </c:pt>
                <c:pt idx="17966" formatCode="m/d/yyyy\ h:mm">
                  <c:v>40320.958333314025</c:v>
                </c:pt>
                <c:pt idx="17967" formatCode="m/d/yyyy\ h:mm">
                  <c:v>40320.999999980653</c:v>
                </c:pt>
                <c:pt idx="17968" formatCode="m/d/yyyy\ h:mm">
                  <c:v>40321.041666647325</c:v>
                </c:pt>
                <c:pt idx="17969" formatCode="m/d/yyyy\ h:mm">
                  <c:v>40321.083333313996</c:v>
                </c:pt>
                <c:pt idx="17970" formatCode="m/d/yyyy\ h:mm">
                  <c:v>40321.124999980646</c:v>
                </c:pt>
                <c:pt idx="17971" formatCode="m/d/yyyy\ h:mm">
                  <c:v>40321.166666647325</c:v>
                </c:pt>
                <c:pt idx="17972" formatCode="m/d/yyyy\ h:mm">
                  <c:v>40321.208333313989</c:v>
                </c:pt>
                <c:pt idx="17973" formatCode="m/d/yyyy\ h:mm">
                  <c:v>40321.249999980639</c:v>
                </c:pt>
                <c:pt idx="17974" formatCode="m/d/yyyy\ h:mm">
                  <c:v>40321.291666647288</c:v>
                </c:pt>
                <c:pt idx="17975" formatCode="m/d/yyyy\ h:mm">
                  <c:v>40321.333333313982</c:v>
                </c:pt>
                <c:pt idx="17976" formatCode="m/d/yyyy\ h:mm">
                  <c:v>40321.374999980646</c:v>
                </c:pt>
                <c:pt idx="17977" formatCode="m/d/yyyy\ h:mm">
                  <c:v>40321.41666664731</c:v>
                </c:pt>
                <c:pt idx="17978" formatCode="m/d/yyyy\ h:mm">
                  <c:v>40321.458333313996</c:v>
                </c:pt>
                <c:pt idx="17979" formatCode="m/d/yyyy\ h:mm">
                  <c:v>40321.499999980624</c:v>
                </c:pt>
                <c:pt idx="17980" formatCode="m/d/yyyy\ h:mm">
                  <c:v>40321.541666647288</c:v>
                </c:pt>
                <c:pt idx="17981" formatCode="m/d/yyyy\ h:mm">
                  <c:v>40321.583333313967</c:v>
                </c:pt>
                <c:pt idx="17982" formatCode="m/d/yyyy\ h:mm">
                  <c:v>40321.624999980624</c:v>
                </c:pt>
                <c:pt idx="17983" formatCode="m/d/yyyy\ h:mm">
                  <c:v>40321.666666647281</c:v>
                </c:pt>
                <c:pt idx="17984" formatCode="m/d/yyyy\ h:mm">
                  <c:v>40321.70833331396</c:v>
                </c:pt>
                <c:pt idx="17985" formatCode="m/d/yyyy\ h:mm">
                  <c:v>40321.749999980624</c:v>
                </c:pt>
                <c:pt idx="17986" formatCode="m/d/yyyy\ h:mm">
                  <c:v>40321.791666647267</c:v>
                </c:pt>
                <c:pt idx="17987" formatCode="m/d/yyyy\ h:mm">
                  <c:v>40321.833333313953</c:v>
                </c:pt>
                <c:pt idx="17988" formatCode="m/d/yyyy\ h:mm">
                  <c:v>40321.874999980617</c:v>
                </c:pt>
                <c:pt idx="17989" formatCode="m/d/yyyy\ h:mm">
                  <c:v>40321.916666647281</c:v>
                </c:pt>
                <c:pt idx="17990" formatCode="m/d/yyyy\ h:mm">
                  <c:v>40321.95833331396</c:v>
                </c:pt>
                <c:pt idx="17991" formatCode="m/d/yyyy\ h:mm">
                  <c:v>40321.999999980595</c:v>
                </c:pt>
                <c:pt idx="17992" formatCode="m/d/yyyy\ h:mm">
                  <c:v>40322.041666647274</c:v>
                </c:pt>
                <c:pt idx="17993" formatCode="m/d/yyyy\ h:mm">
                  <c:v>40322.083333313938</c:v>
                </c:pt>
                <c:pt idx="17994" formatCode="m/d/yyyy\ h:mm">
                  <c:v>40322.124999980595</c:v>
                </c:pt>
                <c:pt idx="17995" formatCode="m/d/yyyy\ h:mm">
                  <c:v>40322.166666647252</c:v>
                </c:pt>
                <c:pt idx="17996" formatCode="m/d/yyyy\ h:mm">
                  <c:v>40322.208333313931</c:v>
                </c:pt>
                <c:pt idx="17997" formatCode="m/d/yyyy\ h:mm">
                  <c:v>40322.249999980595</c:v>
                </c:pt>
                <c:pt idx="17998" formatCode="m/d/yyyy\ h:mm">
                  <c:v>40322.29166664723</c:v>
                </c:pt>
                <c:pt idx="17999" formatCode="m/d/yyyy\ h:mm">
                  <c:v>40322.333333313931</c:v>
                </c:pt>
                <c:pt idx="18000" formatCode="m/d/yyyy\ h:mm">
                  <c:v>40322.374999980602</c:v>
                </c:pt>
                <c:pt idx="18001" formatCode="m/d/yyyy\ h:mm">
                  <c:v>40322.416666647252</c:v>
                </c:pt>
                <c:pt idx="18002" formatCode="m/d/yyyy\ h:mm">
                  <c:v>40322.458333313938</c:v>
                </c:pt>
                <c:pt idx="18003" formatCode="m/d/yyyy\ h:mm">
                  <c:v>40322.49999998058</c:v>
                </c:pt>
                <c:pt idx="18004" formatCode="m/d/yyyy\ h:mm">
                  <c:v>40322.54166664723</c:v>
                </c:pt>
                <c:pt idx="18005" formatCode="m/d/yyyy\ h:mm">
                  <c:v>40322.583333313909</c:v>
                </c:pt>
                <c:pt idx="18006" formatCode="m/d/yyyy\ h:mm">
                  <c:v>40322.624999980573</c:v>
                </c:pt>
                <c:pt idx="18007" formatCode="m/d/yyyy\ h:mm">
                  <c:v>40322.666666647223</c:v>
                </c:pt>
                <c:pt idx="18008" formatCode="m/d/yyyy\ h:mm">
                  <c:v>40322.708333313902</c:v>
                </c:pt>
                <c:pt idx="18009" formatCode="m/d/yyyy\ h:mm">
                  <c:v>40322.749999980566</c:v>
                </c:pt>
                <c:pt idx="18010" formatCode="m/d/yyyy\ h:mm">
                  <c:v>40322.791666647201</c:v>
                </c:pt>
                <c:pt idx="18011" formatCode="m/d/yyyy\ h:mm">
                  <c:v>40322.833333313894</c:v>
                </c:pt>
                <c:pt idx="18012" formatCode="m/d/yyyy\ h:mm">
                  <c:v>40322.874999980573</c:v>
                </c:pt>
                <c:pt idx="18013" formatCode="m/d/yyyy\ h:mm">
                  <c:v>40322.916666647223</c:v>
                </c:pt>
                <c:pt idx="18014" formatCode="m/d/yyyy\ h:mm">
                  <c:v>40322.958333313902</c:v>
                </c:pt>
                <c:pt idx="18015" formatCode="m/d/yyyy\ h:mm">
                  <c:v>40322.999999980551</c:v>
                </c:pt>
                <c:pt idx="18016" formatCode="m/d/yyyy\ h:mm">
                  <c:v>40323.041666647201</c:v>
                </c:pt>
                <c:pt idx="18017" formatCode="m/d/yyyy\ h:mm">
                  <c:v>40323.08333331388</c:v>
                </c:pt>
                <c:pt idx="18018" formatCode="m/d/yyyy\ h:mm">
                  <c:v>40323.124999980544</c:v>
                </c:pt>
                <c:pt idx="18019" formatCode="m/d/yyyy\ h:mm">
                  <c:v>40323.166666647194</c:v>
                </c:pt>
                <c:pt idx="18020" formatCode="m/d/yyyy\ h:mm">
                  <c:v>40323.208333313873</c:v>
                </c:pt>
                <c:pt idx="18021" formatCode="m/d/yyyy\ h:mm">
                  <c:v>40323.249999980537</c:v>
                </c:pt>
                <c:pt idx="18022" formatCode="m/d/yyyy\ h:mm">
                  <c:v>40323.291666647179</c:v>
                </c:pt>
                <c:pt idx="18023" formatCode="m/d/yyyy\ h:mm">
                  <c:v>40323.333333313865</c:v>
                </c:pt>
                <c:pt idx="18024" formatCode="m/d/yyyy\ h:mm">
                  <c:v>40323.374999980544</c:v>
                </c:pt>
                <c:pt idx="18025" formatCode="m/d/yyyy\ h:mm">
                  <c:v>40323.416666647201</c:v>
                </c:pt>
                <c:pt idx="18026" formatCode="m/d/yyyy\ h:mm">
                  <c:v>40323.458333313873</c:v>
                </c:pt>
                <c:pt idx="18027" formatCode="m/d/yyyy\ h:mm">
                  <c:v>40323.499999980522</c:v>
                </c:pt>
                <c:pt idx="18028" formatCode="m/d/yyyy\ h:mm">
                  <c:v>40323.541666647187</c:v>
                </c:pt>
                <c:pt idx="18029" formatCode="m/d/yyyy\ h:mm">
                  <c:v>40323.583333313851</c:v>
                </c:pt>
                <c:pt idx="18030" formatCode="m/d/yyyy\ h:mm">
                  <c:v>40323.624999980515</c:v>
                </c:pt>
                <c:pt idx="18031" formatCode="m/d/yyyy\ h:mm">
                  <c:v>40323.666666647179</c:v>
                </c:pt>
                <c:pt idx="18032" formatCode="m/d/yyyy\ h:mm">
                  <c:v>40323.708333313836</c:v>
                </c:pt>
                <c:pt idx="18033" formatCode="m/d/yyyy\ h:mm">
                  <c:v>40323.749999980508</c:v>
                </c:pt>
                <c:pt idx="18034" formatCode="m/d/yyyy\ h:mm">
                  <c:v>40323.791666647157</c:v>
                </c:pt>
                <c:pt idx="18035" formatCode="m/d/yyyy\ h:mm">
                  <c:v>40323.833333313836</c:v>
                </c:pt>
                <c:pt idx="18036" formatCode="m/d/yyyy\ h:mm">
                  <c:v>40323.874999980515</c:v>
                </c:pt>
                <c:pt idx="18037" formatCode="m/d/yyyy\ h:mm">
                  <c:v>40323.916666647179</c:v>
                </c:pt>
                <c:pt idx="18038" formatCode="m/d/yyyy\ h:mm">
                  <c:v>40323.958333313843</c:v>
                </c:pt>
                <c:pt idx="18039" formatCode="m/d/yyyy\ h:mm">
                  <c:v>40323.999999980486</c:v>
                </c:pt>
                <c:pt idx="18040" formatCode="m/d/yyyy\ h:mm">
                  <c:v>40324.041666647157</c:v>
                </c:pt>
                <c:pt idx="18041" formatCode="m/d/yyyy\ h:mm">
                  <c:v>40324.083333313822</c:v>
                </c:pt>
                <c:pt idx="18042" formatCode="m/d/yyyy\ h:mm">
                  <c:v>40324.124999980486</c:v>
                </c:pt>
                <c:pt idx="18043" formatCode="m/d/yyyy\ h:mm">
                  <c:v>40324.16666664715</c:v>
                </c:pt>
                <c:pt idx="18044" formatCode="m/d/yyyy\ h:mm">
                  <c:v>40324.208333313814</c:v>
                </c:pt>
                <c:pt idx="18045" formatCode="m/d/yyyy\ h:mm">
                  <c:v>40324.249999980479</c:v>
                </c:pt>
                <c:pt idx="18046" formatCode="m/d/yyyy\ h:mm">
                  <c:v>40324.291666647121</c:v>
                </c:pt>
                <c:pt idx="18047" formatCode="m/d/yyyy\ h:mm">
                  <c:v>40324.333333313807</c:v>
                </c:pt>
                <c:pt idx="18048" formatCode="m/d/yyyy\ h:mm">
                  <c:v>40324.374999980486</c:v>
                </c:pt>
                <c:pt idx="18049" formatCode="m/d/yyyy\ h:mm">
                  <c:v>40324.416666647143</c:v>
                </c:pt>
                <c:pt idx="18050" formatCode="m/d/yyyy\ h:mm">
                  <c:v>40324.458333313814</c:v>
                </c:pt>
                <c:pt idx="18051" formatCode="m/d/yyyy\ h:mm">
                  <c:v>40324.499999980464</c:v>
                </c:pt>
                <c:pt idx="18052" formatCode="m/d/yyyy\ h:mm">
                  <c:v>40324.541666647128</c:v>
                </c:pt>
                <c:pt idx="18053" formatCode="m/d/yyyy\ h:mm">
                  <c:v>40324.583333313785</c:v>
                </c:pt>
                <c:pt idx="18054" formatCode="m/d/yyyy\ h:mm">
                  <c:v>40324.624999980457</c:v>
                </c:pt>
                <c:pt idx="18055" formatCode="m/d/yyyy\ h:mm">
                  <c:v>40324.666666647121</c:v>
                </c:pt>
                <c:pt idx="18056" formatCode="m/d/yyyy\ h:mm">
                  <c:v>40324.708333313785</c:v>
                </c:pt>
                <c:pt idx="18057" formatCode="m/d/yyyy\ h:mm">
                  <c:v>40324.74999998045</c:v>
                </c:pt>
                <c:pt idx="18058" formatCode="m/d/yyyy\ h:mm">
                  <c:v>40324.791666647099</c:v>
                </c:pt>
                <c:pt idx="18059" formatCode="m/d/yyyy\ h:mm">
                  <c:v>40324.833333313778</c:v>
                </c:pt>
                <c:pt idx="18060" formatCode="m/d/yyyy\ h:mm">
                  <c:v>40324.874999980442</c:v>
                </c:pt>
                <c:pt idx="18061" formatCode="m/d/yyyy\ h:mm">
                  <c:v>40324.916666647121</c:v>
                </c:pt>
                <c:pt idx="18062" formatCode="m/d/yyyy\ h:mm">
                  <c:v>40324.958333313785</c:v>
                </c:pt>
                <c:pt idx="18063" formatCode="m/d/yyyy\ h:mm">
                  <c:v>40324.999999980435</c:v>
                </c:pt>
                <c:pt idx="18064" formatCode="m/d/yyyy\ h:mm">
                  <c:v>40325.041666647085</c:v>
                </c:pt>
                <c:pt idx="18065" formatCode="m/d/yyyy\ h:mm">
                  <c:v>40325.083333313756</c:v>
                </c:pt>
                <c:pt idx="18066" formatCode="m/d/yyyy\ h:mm">
                  <c:v>40325.124999980428</c:v>
                </c:pt>
                <c:pt idx="18067" formatCode="m/d/yyyy\ h:mm">
                  <c:v>40325.166666647085</c:v>
                </c:pt>
                <c:pt idx="18068" formatCode="m/d/yyyy\ h:mm">
                  <c:v>40325.208333313756</c:v>
                </c:pt>
                <c:pt idx="18069" formatCode="m/d/yyyy\ h:mm">
                  <c:v>40325.24999998042</c:v>
                </c:pt>
                <c:pt idx="18070" formatCode="m/d/yyyy\ h:mm">
                  <c:v>40325.29166664707</c:v>
                </c:pt>
                <c:pt idx="18071" formatCode="m/d/yyyy\ h:mm">
                  <c:v>40325.333333313734</c:v>
                </c:pt>
                <c:pt idx="18072" formatCode="m/d/yyyy\ h:mm">
                  <c:v>40325.374999980413</c:v>
                </c:pt>
                <c:pt idx="18073" formatCode="m/d/yyyy\ h:mm">
                  <c:v>40325.416666647092</c:v>
                </c:pt>
                <c:pt idx="18074" formatCode="m/d/yyyy\ h:mm">
                  <c:v>40325.458333313742</c:v>
                </c:pt>
                <c:pt idx="18075" formatCode="m/d/yyyy\ h:mm">
                  <c:v>40325.499999980406</c:v>
                </c:pt>
                <c:pt idx="18076" formatCode="m/d/yyyy\ h:mm">
                  <c:v>40325.54166664707</c:v>
                </c:pt>
                <c:pt idx="18077" formatCode="m/d/yyyy\ h:mm">
                  <c:v>40325.583333313734</c:v>
                </c:pt>
                <c:pt idx="18078" formatCode="m/d/yyyy\ h:mm">
                  <c:v>40325.624999980384</c:v>
                </c:pt>
                <c:pt idx="18079" formatCode="m/d/yyyy\ h:mm">
                  <c:v>40325.666666647056</c:v>
                </c:pt>
                <c:pt idx="18080" formatCode="m/d/yyyy\ h:mm">
                  <c:v>40325.708333313727</c:v>
                </c:pt>
                <c:pt idx="18081" formatCode="m/d/yyyy\ h:mm">
                  <c:v>40325.749999980384</c:v>
                </c:pt>
                <c:pt idx="18082" formatCode="m/d/yyyy\ h:mm">
                  <c:v>40325.791666647034</c:v>
                </c:pt>
                <c:pt idx="18083" formatCode="m/d/yyyy\ h:mm">
                  <c:v>40325.83333331372</c:v>
                </c:pt>
                <c:pt idx="18084" formatCode="m/d/yyyy\ h:mm">
                  <c:v>40325.874999980391</c:v>
                </c:pt>
                <c:pt idx="18085" formatCode="m/d/yyyy\ h:mm">
                  <c:v>40325.916666647048</c:v>
                </c:pt>
                <c:pt idx="18086" formatCode="m/d/yyyy\ h:mm">
                  <c:v>40325.958333313713</c:v>
                </c:pt>
                <c:pt idx="18087" formatCode="m/d/yyyy\ h:mm">
                  <c:v>40325.999999980377</c:v>
                </c:pt>
                <c:pt idx="18088" formatCode="m/d/yyyy\ h:mm">
                  <c:v>40326.041666647034</c:v>
                </c:pt>
                <c:pt idx="18089" formatCode="m/d/yyyy\ h:mm">
                  <c:v>40326.083333313705</c:v>
                </c:pt>
                <c:pt idx="18090" formatCode="m/d/yyyy\ h:mm">
                  <c:v>40326.124999980355</c:v>
                </c:pt>
                <c:pt idx="18091" formatCode="m/d/yyyy\ h:mm">
                  <c:v>40326.166666647034</c:v>
                </c:pt>
                <c:pt idx="18092" formatCode="m/d/yyyy\ h:mm">
                  <c:v>40326.208333313683</c:v>
                </c:pt>
                <c:pt idx="18093" formatCode="m/d/yyyy\ h:mm">
                  <c:v>40326.249999980355</c:v>
                </c:pt>
                <c:pt idx="18094" formatCode="m/d/yyyy\ h:mm">
                  <c:v>40326.291666647005</c:v>
                </c:pt>
                <c:pt idx="18095" formatCode="m/d/yyyy\ h:mm">
                  <c:v>40326.333333313676</c:v>
                </c:pt>
                <c:pt idx="18096" formatCode="m/d/yyyy\ h:mm">
                  <c:v>40326.374999980362</c:v>
                </c:pt>
                <c:pt idx="18097" formatCode="m/d/yyyy\ h:mm">
                  <c:v>40326.416666647019</c:v>
                </c:pt>
                <c:pt idx="18098" formatCode="m/d/yyyy\ h:mm">
                  <c:v>40326.458333313683</c:v>
                </c:pt>
                <c:pt idx="18099" formatCode="m/d/yyyy\ h:mm">
                  <c:v>40326.499999980333</c:v>
                </c:pt>
                <c:pt idx="18100" formatCode="m/d/yyyy\ h:mm">
                  <c:v>40326.541666647005</c:v>
                </c:pt>
                <c:pt idx="18101" formatCode="m/d/yyyy\ h:mm">
                  <c:v>40326.583333313676</c:v>
                </c:pt>
                <c:pt idx="18102" formatCode="m/d/yyyy\ h:mm">
                  <c:v>40326.624999980326</c:v>
                </c:pt>
                <c:pt idx="18103" formatCode="m/d/yyyy\ h:mm">
                  <c:v>40326.666666647005</c:v>
                </c:pt>
                <c:pt idx="18104" formatCode="m/d/yyyy\ h:mm">
                  <c:v>40326.708333313654</c:v>
                </c:pt>
                <c:pt idx="18105" formatCode="m/d/yyyy\ h:mm">
                  <c:v>40326.749999980326</c:v>
                </c:pt>
                <c:pt idx="18106" formatCode="m/d/yyyy\ h:mm">
                  <c:v>40326.791666646983</c:v>
                </c:pt>
                <c:pt idx="18107" formatCode="m/d/yyyy\ h:mm">
                  <c:v>40326.833333313654</c:v>
                </c:pt>
                <c:pt idx="18108" formatCode="m/d/yyyy\ h:mm">
                  <c:v>40326.874999980333</c:v>
                </c:pt>
                <c:pt idx="18109" formatCode="m/d/yyyy\ h:mm">
                  <c:v>40326.916666647005</c:v>
                </c:pt>
                <c:pt idx="18110" formatCode="m/d/yyyy\ h:mm">
                  <c:v>40326.958333313662</c:v>
                </c:pt>
                <c:pt idx="18111" formatCode="m/d/yyyy\ h:mm">
                  <c:v>40326.999999980304</c:v>
                </c:pt>
                <c:pt idx="18112" formatCode="m/d/yyyy\ h:mm">
                  <c:v>40327.041666646983</c:v>
                </c:pt>
                <c:pt idx="18113" formatCode="m/d/yyyy\ h:mm">
                  <c:v>40327.083333313632</c:v>
                </c:pt>
                <c:pt idx="18114" formatCode="m/d/yyyy\ h:mm">
                  <c:v>40327.124999980304</c:v>
                </c:pt>
                <c:pt idx="18115" formatCode="m/d/yyyy\ h:mm">
                  <c:v>40327.166666646983</c:v>
                </c:pt>
                <c:pt idx="18116" formatCode="m/d/yyyy\ h:mm">
                  <c:v>40327.208333313625</c:v>
                </c:pt>
                <c:pt idx="18117" formatCode="m/d/yyyy\ h:mm">
                  <c:v>40327.249999980304</c:v>
                </c:pt>
                <c:pt idx="18118" formatCode="m/d/yyyy\ h:mm">
                  <c:v>40327.291666646954</c:v>
                </c:pt>
                <c:pt idx="18119" formatCode="m/d/yyyy\ h:mm">
                  <c:v>40327.333333313625</c:v>
                </c:pt>
                <c:pt idx="18120" formatCode="m/d/yyyy\ h:mm">
                  <c:v>40327.374999980297</c:v>
                </c:pt>
                <c:pt idx="18121" formatCode="m/d/yyyy\ h:mm">
                  <c:v>40327.416666646976</c:v>
                </c:pt>
                <c:pt idx="18122" formatCode="m/d/yyyy\ h:mm">
                  <c:v>40327.458333313632</c:v>
                </c:pt>
                <c:pt idx="18123" formatCode="m/d/yyyy\ h:mm">
                  <c:v>40327.499999980275</c:v>
                </c:pt>
                <c:pt idx="18124" formatCode="m/d/yyyy\ h:mm">
                  <c:v>40327.541666646961</c:v>
                </c:pt>
                <c:pt idx="18125" formatCode="m/d/yyyy\ h:mm">
                  <c:v>40327.583333313603</c:v>
                </c:pt>
                <c:pt idx="18126" formatCode="m/d/yyyy\ h:mm">
                  <c:v>40327.624999980275</c:v>
                </c:pt>
                <c:pt idx="18127" formatCode="m/d/yyyy\ h:mm">
                  <c:v>40327.666666646946</c:v>
                </c:pt>
                <c:pt idx="18128" formatCode="m/d/yyyy\ h:mm">
                  <c:v>40327.708333313596</c:v>
                </c:pt>
                <c:pt idx="18129" formatCode="m/d/yyyy\ h:mm">
                  <c:v>40327.749999980275</c:v>
                </c:pt>
                <c:pt idx="18130" formatCode="m/d/yyyy\ h:mm">
                  <c:v>40327.791666646925</c:v>
                </c:pt>
                <c:pt idx="18131" formatCode="m/d/yyyy\ h:mm">
                  <c:v>40327.833333313596</c:v>
                </c:pt>
                <c:pt idx="18132" formatCode="m/d/yyyy\ h:mm">
                  <c:v>40327.874999980268</c:v>
                </c:pt>
                <c:pt idx="18133" formatCode="m/d/yyyy\ h:mm">
                  <c:v>40327.916666646946</c:v>
                </c:pt>
                <c:pt idx="18134" formatCode="m/d/yyyy\ h:mm">
                  <c:v>40327.958333313603</c:v>
                </c:pt>
                <c:pt idx="18135" formatCode="m/d/yyyy\ h:mm">
                  <c:v>40327.999999980246</c:v>
                </c:pt>
                <c:pt idx="18136" formatCode="m/d/yyyy\ h:mm">
                  <c:v>40328.041666646932</c:v>
                </c:pt>
                <c:pt idx="18137" formatCode="m/d/yyyy\ h:mm">
                  <c:v>40328.083333313589</c:v>
                </c:pt>
                <c:pt idx="18138" formatCode="m/d/yyyy\ h:mm">
                  <c:v>40328.124999980238</c:v>
                </c:pt>
                <c:pt idx="18139" formatCode="m/d/yyyy\ h:mm">
                  <c:v>40328.166666646917</c:v>
                </c:pt>
                <c:pt idx="18140" formatCode="m/d/yyyy\ h:mm">
                  <c:v>40328.208333313582</c:v>
                </c:pt>
                <c:pt idx="18141" formatCode="m/d/yyyy\ h:mm">
                  <c:v>40328.249999980231</c:v>
                </c:pt>
                <c:pt idx="18142" formatCode="m/d/yyyy\ h:mm">
                  <c:v>40328.291666646895</c:v>
                </c:pt>
                <c:pt idx="18143" formatCode="m/d/yyyy\ h:mm">
                  <c:v>40328.333333313582</c:v>
                </c:pt>
                <c:pt idx="18144" formatCode="m/d/yyyy\ h:mm">
                  <c:v>40328.374999980238</c:v>
                </c:pt>
                <c:pt idx="18145" formatCode="m/d/yyyy\ h:mm">
                  <c:v>40328.416666646917</c:v>
                </c:pt>
                <c:pt idx="18146" formatCode="m/d/yyyy\ h:mm">
                  <c:v>40328.458333313589</c:v>
                </c:pt>
                <c:pt idx="18147" formatCode="m/d/yyyy\ h:mm">
                  <c:v>40328.499999980224</c:v>
                </c:pt>
                <c:pt idx="18148" formatCode="m/d/yyyy\ h:mm">
                  <c:v>40328.541666646895</c:v>
                </c:pt>
                <c:pt idx="18149" formatCode="m/d/yyyy\ h:mm">
                  <c:v>40328.58333331356</c:v>
                </c:pt>
                <c:pt idx="18150" formatCode="m/d/yyyy\ h:mm">
                  <c:v>40328.624999980224</c:v>
                </c:pt>
                <c:pt idx="18151" formatCode="m/d/yyyy\ h:mm">
                  <c:v>40328.666666646888</c:v>
                </c:pt>
                <c:pt idx="18152" formatCode="m/d/yyyy\ h:mm">
                  <c:v>40328.708333313552</c:v>
                </c:pt>
                <c:pt idx="18153" formatCode="m/d/yyyy\ h:mm">
                  <c:v>40328.749999980202</c:v>
                </c:pt>
                <c:pt idx="18154" formatCode="m/d/yyyy\ h:mm">
                  <c:v>40328.791666646874</c:v>
                </c:pt>
                <c:pt idx="18155" formatCode="m/d/yyyy\ h:mm">
                  <c:v>40328.833333313545</c:v>
                </c:pt>
                <c:pt idx="18156" formatCode="m/d/yyyy\ h:mm">
                  <c:v>40328.874999980209</c:v>
                </c:pt>
                <c:pt idx="18157" formatCode="m/d/yyyy\ h:mm">
                  <c:v>40328.916666646895</c:v>
                </c:pt>
                <c:pt idx="18158" formatCode="m/d/yyyy\ h:mm">
                  <c:v>40328.958333313552</c:v>
                </c:pt>
                <c:pt idx="18159" formatCode="m/d/yyyy\ h:mm">
                  <c:v>40328.999999980195</c:v>
                </c:pt>
                <c:pt idx="18160" formatCode="m/d/yyyy\ h:mm">
                  <c:v>40329.041666646866</c:v>
                </c:pt>
                <c:pt idx="18161" formatCode="m/d/yyyy\ h:mm">
                  <c:v>40329.083333313531</c:v>
                </c:pt>
                <c:pt idx="18162" formatCode="m/d/yyyy\ h:mm">
                  <c:v>40329.124999980195</c:v>
                </c:pt>
                <c:pt idx="18163" formatCode="m/d/yyyy\ h:mm">
                  <c:v>40329.166666646859</c:v>
                </c:pt>
                <c:pt idx="18164" formatCode="m/d/yyyy\ h:mm">
                  <c:v>40329.208333313523</c:v>
                </c:pt>
                <c:pt idx="18165" formatCode="m/d/yyyy\ h:mm">
                  <c:v>40329.249999980188</c:v>
                </c:pt>
                <c:pt idx="18166" formatCode="m/d/yyyy\ h:mm">
                  <c:v>40329.291666646837</c:v>
                </c:pt>
                <c:pt idx="18167" formatCode="m/d/yyyy\ h:mm">
                  <c:v>40329.333333313516</c:v>
                </c:pt>
                <c:pt idx="18168" formatCode="m/d/yyyy\ h:mm">
                  <c:v>40329.374999980195</c:v>
                </c:pt>
                <c:pt idx="18169" formatCode="m/d/yyyy\ h:mm">
                  <c:v>40329.416666646859</c:v>
                </c:pt>
                <c:pt idx="18170" formatCode="m/d/yyyy\ h:mm">
                  <c:v>40329.458333313523</c:v>
                </c:pt>
                <c:pt idx="18171" formatCode="m/d/yyyy\ h:mm">
                  <c:v>40329.499999980173</c:v>
                </c:pt>
                <c:pt idx="18172" formatCode="m/d/yyyy\ h:mm">
                  <c:v>40329.541666646837</c:v>
                </c:pt>
                <c:pt idx="18173" formatCode="m/d/yyyy\ h:mm">
                  <c:v>40329.583333313501</c:v>
                </c:pt>
                <c:pt idx="18174" formatCode="m/d/yyyy\ h:mm">
                  <c:v>40329.624999980166</c:v>
                </c:pt>
                <c:pt idx="18175" formatCode="m/d/yyyy\ h:mm">
                  <c:v>40329.66666664683</c:v>
                </c:pt>
                <c:pt idx="18176" formatCode="m/d/yyyy\ h:mm">
                  <c:v>40329.708333313494</c:v>
                </c:pt>
                <c:pt idx="18177" formatCode="m/d/yyyy\ h:mm">
                  <c:v>40329.749999980158</c:v>
                </c:pt>
                <c:pt idx="18178" formatCode="m/d/yyyy\ h:mm">
                  <c:v>40329.791666646808</c:v>
                </c:pt>
                <c:pt idx="18179" formatCode="m/d/yyyy\ h:mm">
                  <c:v>40329.833333313487</c:v>
                </c:pt>
                <c:pt idx="18180" formatCode="m/d/yyyy\ h:mm">
                  <c:v>40329.874999980166</c:v>
                </c:pt>
                <c:pt idx="18181" formatCode="m/d/yyyy\ h:mm">
                  <c:v>40329.91666664683</c:v>
                </c:pt>
                <c:pt idx="18182" formatCode="m/d/yyyy\ h:mm">
                  <c:v>40329.958333313494</c:v>
                </c:pt>
                <c:pt idx="18183" formatCode="m/d/yyyy\ h:mm">
                  <c:v>40329.999999980144</c:v>
                </c:pt>
                <c:pt idx="18184" formatCode="m/d/yyyy\ h:mm">
                  <c:v>40330.041666646808</c:v>
                </c:pt>
                <c:pt idx="18185" formatCode="m/d/yyyy\ h:mm">
                  <c:v>40330.083333313472</c:v>
                </c:pt>
                <c:pt idx="18186" formatCode="m/d/yyyy\ h:mm">
                  <c:v>40330.124999980137</c:v>
                </c:pt>
                <c:pt idx="18187" formatCode="m/d/yyyy\ h:mm">
                  <c:v>40330.166666646801</c:v>
                </c:pt>
                <c:pt idx="18188" formatCode="m/d/yyyy\ h:mm">
                  <c:v>40330.208333313465</c:v>
                </c:pt>
                <c:pt idx="18189" formatCode="m/d/yyyy\ h:mm">
                  <c:v>40330.249999980129</c:v>
                </c:pt>
                <c:pt idx="18190" formatCode="m/d/yyyy\ h:mm">
                  <c:v>40330.291666646779</c:v>
                </c:pt>
                <c:pt idx="18191" formatCode="m/d/yyyy\ h:mm">
                  <c:v>40330.333333313458</c:v>
                </c:pt>
                <c:pt idx="18192" formatCode="m/d/yyyy\ h:mm">
                  <c:v>40330.374999980137</c:v>
                </c:pt>
                <c:pt idx="18193" formatCode="m/d/yyyy\ h:mm">
                  <c:v>40330.416666646801</c:v>
                </c:pt>
                <c:pt idx="18194" formatCode="m/d/yyyy\ h:mm">
                  <c:v>40330.458333313465</c:v>
                </c:pt>
                <c:pt idx="18195" formatCode="m/d/yyyy\ h:mm">
                  <c:v>40330.499999980115</c:v>
                </c:pt>
                <c:pt idx="18196" formatCode="m/d/yyyy\ h:mm">
                  <c:v>40330.541666646779</c:v>
                </c:pt>
                <c:pt idx="18197" formatCode="m/d/yyyy\ h:mm">
                  <c:v>40330.583333313436</c:v>
                </c:pt>
                <c:pt idx="18198" formatCode="m/d/yyyy\ h:mm">
                  <c:v>40330.624999980108</c:v>
                </c:pt>
                <c:pt idx="18199" formatCode="m/d/yyyy\ h:mm">
                  <c:v>40330.666666646772</c:v>
                </c:pt>
                <c:pt idx="18200" formatCode="m/d/yyyy\ h:mm">
                  <c:v>40330.708333313436</c:v>
                </c:pt>
                <c:pt idx="18201" formatCode="m/d/yyyy\ h:mm">
                  <c:v>40330.7499999801</c:v>
                </c:pt>
                <c:pt idx="18202" formatCode="m/d/yyyy\ h:mm">
                  <c:v>40330.79166664675</c:v>
                </c:pt>
                <c:pt idx="18203" formatCode="m/d/yyyy\ h:mm">
                  <c:v>40330.833333313429</c:v>
                </c:pt>
                <c:pt idx="18204" formatCode="m/d/yyyy\ h:mm">
                  <c:v>40330.874999980093</c:v>
                </c:pt>
                <c:pt idx="18205" formatCode="m/d/yyyy\ h:mm">
                  <c:v>40330.916666646772</c:v>
                </c:pt>
                <c:pt idx="18206" formatCode="m/d/yyyy\ h:mm">
                  <c:v>40330.958333313436</c:v>
                </c:pt>
                <c:pt idx="18207" formatCode="m/d/yyyy\ h:mm">
                  <c:v>40330.999999980086</c:v>
                </c:pt>
                <c:pt idx="18208" formatCode="m/d/yyyy\ h:mm">
                  <c:v>40331.04166664675</c:v>
                </c:pt>
                <c:pt idx="18209" formatCode="m/d/yyyy\ h:mm">
                  <c:v>40331.083333313414</c:v>
                </c:pt>
                <c:pt idx="18210" formatCode="m/d/yyyy\ h:mm">
                  <c:v>40331.124999980078</c:v>
                </c:pt>
                <c:pt idx="18211" formatCode="m/d/yyyy\ h:mm">
                  <c:v>40331.166666646735</c:v>
                </c:pt>
                <c:pt idx="18212" formatCode="m/d/yyyy\ h:mm">
                  <c:v>40331.208333313407</c:v>
                </c:pt>
                <c:pt idx="18213" formatCode="m/d/yyyy\ h:mm">
                  <c:v>40331.249999980071</c:v>
                </c:pt>
                <c:pt idx="18214" formatCode="m/d/yyyy\ h:mm">
                  <c:v>40331.291666646721</c:v>
                </c:pt>
                <c:pt idx="18215" formatCode="m/d/yyyy\ h:mm">
                  <c:v>40331.3333333134</c:v>
                </c:pt>
                <c:pt idx="18216" formatCode="m/d/yyyy\ h:mm">
                  <c:v>40331.374999980078</c:v>
                </c:pt>
                <c:pt idx="18217" formatCode="m/d/yyyy\ h:mm">
                  <c:v>40331.416666646743</c:v>
                </c:pt>
                <c:pt idx="18218" formatCode="m/d/yyyy\ h:mm">
                  <c:v>40331.458333313392</c:v>
                </c:pt>
                <c:pt idx="18219" formatCode="m/d/yyyy\ h:mm">
                  <c:v>40331.499999980057</c:v>
                </c:pt>
                <c:pt idx="18220" formatCode="m/d/yyyy\ h:mm">
                  <c:v>40331.541666646721</c:v>
                </c:pt>
                <c:pt idx="18221" formatCode="m/d/yyyy\ h:mm">
                  <c:v>40331.583333313385</c:v>
                </c:pt>
                <c:pt idx="18222" formatCode="m/d/yyyy\ h:mm">
                  <c:v>40331.624999980035</c:v>
                </c:pt>
                <c:pt idx="18223" formatCode="m/d/yyyy\ h:mm">
                  <c:v>40331.666666646714</c:v>
                </c:pt>
                <c:pt idx="18224" formatCode="m/d/yyyy\ h:mm">
                  <c:v>40331.708333313378</c:v>
                </c:pt>
                <c:pt idx="18225" formatCode="m/d/yyyy\ h:mm">
                  <c:v>40331.749999980035</c:v>
                </c:pt>
                <c:pt idx="18226" formatCode="m/d/yyyy\ h:mm">
                  <c:v>40331.791666646684</c:v>
                </c:pt>
                <c:pt idx="18227" formatCode="m/d/yyyy\ h:mm">
                  <c:v>40331.833333313371</c:v>
                </c:pt>
                <c:pt idx="18228" formatCode="m/d/yyyy\ h:mm">
                  <c:v>40331.874999980042</c:v>
                </c:pt>
                <c:pt idx="18229" formatCode="m/d/yyyy\ h:mm">
                  <c:v>40331.916666646699</c:v>
                </c:pt>
                <c:pt idx="18230" formatCode="m/d/yyyy\ h:mm">
                  <c:v>40331.958333313363</c:v>
                </c:pt>
                <c:pt idx="18231" formatCode="m/d/yyyy\ h:mm">
                  <c:v>40331.999999980027</c:v>
                </c:pt>
                <c:pt idx="18232" formatCode="m/d/yyyy\ h:mm">
                  <c:v>40332.041666646684</c:v>
                </c:pt>
                <c:pt idx="18233" formatCode="m/d/yyyy\ h:mm">
                  <c:v>40332.083333313356</c:v>
                </c:pt>
                <c:pt idx="18234" formatCode="m/d/yyyy\ h:mm">
                  <c:v>40332.12499998002</c:v>
                </c:pt>
                <c:pt idx="18235" formatCode="m/d/yyyy\ h:mm">
                  <c:v>40332.166666646684</c:v>
                </c:pt>
                <c:pt idx="18236" formatCode="m/d/yyyy\ h:mm">
                  <c:v>40332.208333313334</c:v>
                </c:pt>
                <c:pt idx="18237" formatCode="m/d/yyyy\ h:mm">
                  <c:v>40332.249999980006</c:v>
                </c:pt>
                <c:pt idx="18238" formatCode="m/d/yyyy\ h:mm">
                  <c:v>40332.291666646663</c:v>
                </c:pt>
                <c:pt idx="18239" formatCode="m/d/yyyy\ h:mm">
                  <c:v>40332.333333313334</c:v>
                </c:pt>
                <c:pt idx="18240" formatCode="m/d/yyyy\ h:mm">
                  <c:v>40332.374999980013</c:v>
                </c:pt>
                <c:pt idx="18241" formatCode="m/d/yyyy\ h:mm">
                  <c:v>40332.416666646684</c:v>
                </c:pt>
                <c:pt idx="18242" formatCode="m/d/yyyy\ h:mm">
                  <c:v>40332.458333313341</c:v>
                </c:pt>
                <c:pt idx="18243" formatCode="m/d/yyyy\ h:mm">
                  <c:v>40332.499999979998</c:v>
                </c:pt>
                <c:pt idx="18244" formatCode="m/d/yyyy\ h:mm">
                  <c:v>40332.541666646655</c:v>
                </c:pt>
                <c:pt idx="18245" formatCode="m/d/yyyy\ h:mm">
                  <c:v>40332.583333313327</c:v>
                </c:pt>
                <c:pt idx="18246" formatCode="m/d/yyyy\ h:mm">
                  <c:v>40332.624999979991</c:v>
                </c:pt>
                <c:pt idx="18247" formatCode="m/d/yyyy\ h:mm">
                  <c:v>40332.666666646655</c:v>
                </c:pt>
                <c:pt idx="18248" formatCode="m/d/yyyy\ h:mm">
                  <c:v>40332.70833331332</c:v>
                </c:pt>
                <c:pt idx="18249" formatCode="m/d/yyyy\ h:mm">
                  <c:v>40332.749999979991</c:v>
                </c:pt>
                <c:pt idx="18250" formatCode="m/d/yyyy\ h:mm">
                  <c:v>40332.791666646626</c:v>
                </c:pt>
                <c:pt idx="18251" formatCode="m/d/yyyy\ h:mm">
                  <c:v>40332.833333313305</c:v>
                </c:pt>
                <c:pt idx="18252" formatCode="m/d/yyyy\ h:mm">
                  <c:v>40332.874999979998</c:v>
                </c:pt>
                <c:pt idx="18253" formatCode="m/d/yyyy\ h:mm">
                  <c:v>40332.916666646641</c:v>
                </c:pt>
                <c:pt idx="18254" formatCode="m/d/yyyy\ h:mm">
                  <c:v>40332.958333313312</c:v>
                </c:pt>
                <c:pt idx="18255" formatCode="m/d/yyyy\ h:mm">
                  <c:v>40332.999999979969</c:v>
                </c:pt>
                <c:pt idx="18256" formatCode="m/d/yyyy\ h:mm">
                  <c:v>40333.041666646634</c:v>
                </c:pt>
                <c:pt idx="18257" formatCode="m/d/yyyy\ h:mm">
                  <c:v>40333.083333313283</c:v>
                </c:pt>
                <c:pt idx="18258" formatCode="m/d/yyyy\ h:mm">
                  <c:v>40333.124999979962</c:v>
                </c:pt>
                <c:pt idx="18259" formatCode="m/d/yyyy\ h:mm">
                  <c:v>40333.166666646626</c:v>
                </c:pt>
                <c:pt idx="18260" formatCode="m/d/yyyy\ h:mm">
                  <c:v>40333.208333313276</c:v>
                </c:pt>
                <c:pt idx="18261" formatCode="m/d/yyyy\ h:mm">
                  <c:v>40333.249999979962</c:v>
                </c:pt>
                <c:pt idx="18262" formatCode="m/d/yyyy\ h:mm">
                  <c:v>40333.291666646597</c:v>
                </c:pt>
                <c:pt idx="18263" formatCode="m/d/yyyy\ h:mm">
                  <c:v>40333.333333313276</c:v>
                </c:pt>
                <c:pt idx="18264" formatCode="m/d/yyyy\ h:mm">
                  <c:v>40333.374999979969</c:v>
                </c:pt>
                <c:pt idx="18265" formatCode="m/d/yyyy\ h:mm">
                  <c:v>40333.416666646612</c:v>
                </c:pt>
                <c:pt idx="18266" formatCode="m/d/yyyy\ h:mm">
                  <c:v>40333.458333313283</c:v>
                </c:pt>
                <c:pt idx="18267" formatCode="m/d/yyyy\ h:mm">
                  <c:v>40333.49999997994</c:v>
                </c:pt>
                <c:pt idx="18268" formatCode="m/d/yyyy\ h:mm">
                  <c:v>40333.541666646604</c:v>
                </c:pt>
                <c:pt idx="18269" formatCode="m/d/yyyy\ h:mm">
                  <c:v>40333.583333313254</c:v>
                </c:pt>
                <c:pt idx="18270" formatCode="m/d/yyyy\ h:mm">
                  <c:v>40333.624999979933</c:v>
                </c:pt>
                <c:pt idx="18271" formatCode="m/d/yyyy\ h:mm">
                  <c:v>40333.666666646597</c:v>
                </c:pt>
                <c:pt idx="18272" formatCode="m/d/yyyy\ h:mm">
                  <c:v>40333.708333313254</c:v>
                </c:pt>
                <c:pt idx="18273" formatCode="m/d/yyyy\ h:mm">
                  <c:v>40333.749999979933</c:v>
                </c:pt>
                <c:pt idx="18274" formatCode="m/d/yyyy\ h:mm">
                  <c:v>40333.791666646575</c:v>
                </c:pt>
                <c:pt idx="18275" formatCode="m/d/yyyy\ h:mm">
                  <c:v>40333.833333313254</c:v>
                </c:pt>
                <c:pt idx="18276" formatCode="m/d/yyyy\ h:mm">
                  <c:v>40333.87499997994</c:v>
                </c:pt>
                <c:pt idx="18277" formatCode="m/d/yyyy\ h:mm">
                  <c:v>40333.916666646597</c:v>
                </c:pt>
                <c:pt idx="18278" formatCode="m/d/yyyy\ h:mm">
                  <c:v>40333.958333313247</c:v>
                </c:pt>
                <c:pt idx="18279" formatCode="m/d/yyyy\ h:mm">
                  <c:v>40333.999999979911</c:v>
                </c:pt>
                <c:pt idx="18280" formatCode="m/d/yyyy\ h:mm">
                  <c:v>40334.041666646583</c:v>
                </c:pt>
                <c:pt idx="18281" formatCode="m/d/yyyy\ h:mm">
                  <c:v>40334.083333313225</c:v>
                </c:pt>
                <c:pt idx="18282" formatCode="m/d/yyyy\ h:mm">
                  <c:v>40334.124999979911</c:v>
                </c:pt>
                <c:pt idx="18283" formatCode="m/d/yyyy\ h:mm">
                  <c:v>40334.166666646568</c:v>
                </c:pt>
                <c:pt idx="18284" formatCode="m/d/yyyy\ h:mm">
                  <c:v>40334.208333313225</c:v>
                </c:pt>
                <c:pt idx="18285" formatCode="m/d/yyyy\ h:mm">
                  <c:v>40334.249999979897</c:v>
                </c:pt>
                <c:pt idx="18286" formatCode="m/d/yyyy\ h:mm">
                  <c:v>40334.291666646546</c:v>
                </c:pt>
                <c:pt idx="18287" formatCode="m/d/yyyy\ h:mm">
                  <c:v>40334.333333313225</c:v>
                </c:pt>
                <c:pt idx="18288" formatCode="m/d/yyyy\ h:mm">
                  <c:v>40334.374999979904</c:v>
                </c:pt>
                <c:pt idx="18289" formatCode="m/d/yyyy\ h:mm">
                  <c:v>40334.416666646568</c:v>
                </c:pt>
                <c:pt idx="18290" formatCode="m/d/yyyy\ h:mm">
                  <c:v>40334.458333313218</c:v>
                </c:pt>
                <c:pt idx="18291" formatCode="m/d/yyyy\ h:mm">
                  <c:v>40334.499999979882</c:v>
                </c:pt>
                <c:pt idx="18292" formatCode="m/d/yyyy\ h:mm">
                  <c:v>40334.541666646546</c:v>
                </c:pt>
                <c:pt idx="18293" formatCode="m/d/yyyy\ h:mm">
                  <c:v>40334.583333313196</c:v>
                </c:pt>
                <c:pt idx="18294" formatCode="m/d/yyyy\ h:mm">
                  <c:v>40334.624999979882</c:v>
                </c:pt>
                <c:pt idx="18295" formatCode="m/d/yyyy\ h:mm">
                  <c:v>40334.666666646539</c:v>
                </c:pt>
                <c:pt idx="18296" formatCode="m/d/yyyy\ h:mm">
                  <c:v>40334.708333313196</c:v>
                </c:pt>
                <c:pt idx="18297" formatCode="m/d/yyyy\ h:mm">
                  <c:v>40334.749999979867</c:v>
                </c:pt>
                <c:pt idx="18298" formatCode="m/d/yyyy\ h:mm">
                  <c:v>40334.791666646524</c:v>
                </c:pt>
                <c:pt idx="18299" formatCode="m/d/yyyy\ h:mm">
                  <c:v>40334.833333313196</c:v>
                </c:pt>
                <c:pt idx="18300" formatCode="m/d/yyyy\ h:mm">
                  <c:v>40334.874999979875</c:v>
                </c:pt>
                <c:pt idx="18301" formatCode="m/d/yyyy\ h:mm">
                  <c:v>40334.916666646546</c:v>
                </c:pt>
                <c:pt idx="18302" formatCode="m/d/yyyy\ h:mm">
                  <c:v>40334.958333313203</c:v>
                </c:pt>
                <c:pt idx="18303" formatCode="m/d/yyyy\ h:mm">
                  <c:v>40334.999999979853</c:v>
                </c:pt>
                <c:pt idx="18304" formatCode="m/d/yyyy\ h:mm">
                  <c:v>40335.041666646517</c:v>
                </c:pt>
                <c:pt idx="18305" formatCode="m/d/yyyy\ h:mm">
                  <c:v>40335.083333313181</c:v>
                </c:pt>
                <c:pt idx="18306" formatCode="m/d/yyyy\ h:mm">
                  <c:v>40335.124999979846</c:v>
                </c:pt>
                <c:pt idx="18307" formatCode="m/d/yyyy\ h:mm">
                  <c:v>40335.16666664651</c:v>
                </c:pt>
                <c:pt idx="18308" formatCode="m/d/yyyy\ h:mm">
                  <c:v>40335.208333313181</c:v>
                </c:pt>
                <c:pt idx="18309" formatCode="m/d/yyyy\ h:mm">
                  <c:v>40335.249999979838</c:v>
                </c:pt>
                <c:pt idx="18310" formatCode="m/d/yyyy\ h:mm">
                  <c:v>40335.291666646488</c:v>
                </c:pt>
                <c:pt idx="18311" formatCode="m/d/yyyy\ h:mm">
                  <c:v>40335.333333313167</c:v>
                </c:pt>
                <c:pt idx="18312" formatCode="m/d/yyyy\ h:mm">
                  <c:v>40335.374999979846</c:v>
                </c:pt>
                <c:pt idx="18313" formatCode="m/d/yyyy\ h:mm">
                  <c:v>40335.41666664651</c:v>
                </c:pt>
                <c:pt idx="18314" formatCode="m/d/yyyy\ h:mm">
                  <c:v>40335.458333313174</c:v>
                </c:pt>
                <c:pt idx="18315" formatCode="m/d/yyyy\ h:mm">
                  <c:v>40335.499999979831</c:v>
                </c:pt>
                <c:pt idx="18316" formatCode="m/d/yyyy\ h:mm">
                  <c:v>40335.541666646488</c:v>
                </c:pt>
                <c:pt idx="18317" formatCode="m/d/yyyy\ h:mm">
                  <c:v>40335.583333313152</c:v>
                </c:pt>
                <c:pt idx="18318" formatCode="m/d/yyyy\ h:mm">
                  <c:v>40335.624999979816</c:v>
                </c:pt>
                <c:pt idx="18319" formatCode="m/d/yyyy\ h:mm">
                  <c:v>40335.666666646481</c:v>
                </c:pt>
                <c:pt idx="18320" formatCode="m/d/yyyy\ h:mm">
                  <c:v>40335.708333313145</c:v>
                </c:pt>
                <c:pt idx="18321" formatCode="m/d/yyyy\ h:mm">
                  <c:v>40335.749999979809</c:v>
                </c:pt>
                <c:pt idx="18322" formatCode="m/d/yyyy\ h:mm">
                  <c:v>40335.791666646459</c:v>
                </c:pt>
                <c:pt idx="18323" formatCode="m/d/yyyy\ h:mm">
                  <c:v>40335.833333313138</c:v>
                </c:pt>
                <c:pt idx="18324" formatCode="m/d/yyyy\ h:mm">
                  <c:v>40335.874999979816</c:v>
                </c:pt>
                <c:pt idx="18325" formatCode="m/d/yyyy\ h:mm">
                  <c:v>40335.916666646481</c:v>
                </c:pt>
                <c:pt idx="18326" formatCode="m/d/yyyy\ h:mm">
                  <c:v>40335.958333313145</c:v>
                </c:pt>
                <c:pt idx="18327" formatCode="m/d/yyyy\ h:mm">
                  <c:v>40335.999999979795</c:v>
                </c:pt>
                <c:pt idx="18328" formatCode="m/d/yyyy\ h:mm">
                  <c:v>40336.041666646459</c:v>
                </c:pt>
                <c:pt idx="18329" formatCode="m/d/yyyy\ h:mm">
                  <c:v>40336.083333313123</c:v>
                </c:pt>
                <c:pt idx="18330" formatCode="m/d/yyyy\ h:mm">
                  <c:v>40336.124999979787</c:v>
                </c:pt>
                <c:pt idx="18331" formatCode="m/d/yyyy\ h:mm">
                  <c:v>40336.166666646452</c:v>
                </c:pt>
                <c:pt idx="18332" formatCode="m/d/yyyy\ h:mm">
                  <c:v>40336.208333313116</c:v>
                </c:pt>
                <c:pt idx="18333" formatCode="m/d/yyyy\ h:mm">
                  <c:v>40336.24999997978</c:v>
                </c:pt>
                <c:pt idx="18334" formatCode="m/d/yyyy\ h:mm">
                  <c:v>40336.29166664643</c:v>
                </c:pt>
                <c:pt idx="18335" formatCode="m/d/yyyy\ h:mm">
                  <c:v>40336.333333313109</c:v>
                </c:pt>
                <c:pt idx="18336" formatCode="m/d/yyyy\ h:mm">
                  <c:v>40336.374999979787</c:v>
                </c:pt>
                <c:pt idx="18337" formatCode="m/d/yyyy\ h:mm">
                  <c:v>40336.416666646452</c:v>
                </c:pt>
                <c:pt idx="18338" formatCode="m/d/yyyy\ h:mm">
                  <c:v>40336.458333313116</c:v>
                </c:pt>
                <c:pt idx="18339" formatCode="m/d/yyyy\ h:mm">
                  <c:v>40336.499999979766</c:v>
                </c:pt>
                <c:pt idx="18340" formatCode="m/d/yyyy\ h:mm">
                  <c:v>40336.54166664643</c:v>
                </c:pt>
                <c:pt idx="18341" formatCode="m/d/yyyy\ h:mm">
                  <c:v>40336.583333313094</c:v>
                </c:pt>
                <c:pt idx="18342" formatCode="m/d/yyyy\ h:mm">
                  <c:v>40336.624999979758</c:v>
                </c:pt>
                <c:pt idx="18343" formatCode="m/d/yyyy\ h:mm">
                  <c:v>40336.666666646423</c:v>
                </c:pt>
                <c:pt idx="18344" formatCode="m/d/yyyy\ h:mm">
                  <c:v>40336.708333313087</c:v>
                </c:pt>
                <c:pt idx="18345" formatCode="m/d/yyyy\ h:mm">
                  <c:v>40336.749999979751</c:v>
                </c:pt>
                <c:pt idx="18346" formatCode="m/d/yyyy\ h:mm">
                  <c:v>40336.791666646401</c:v>
                </c:pt>
                <c:pt idx="18347" formatCode="m/d/yyyy\ h:mm">
                  <c:v>40336.833333313079</c:v>
                </c:pt>
                <c:pt idx="18348" formatCode="m/d/yyyy\ h:mm">
                  <c:v>40336.874999979758</c:v>
                </c:pt>
                <c:pt idx="18349" formatCode="m/d/yyyy\ h:mm">
                  <c:v>40336.916666646423</c:v>
                </c:pt>
                <c:pt idx="18350" formatCode="m/d/yyyy\ h:mm">
                  <c:v>40336.958333313087</c:v>
                </c:pt>
                <c:pt idx="18351" formatCode="m/d/yyyy\ h:mm">
                  <c:v>40336.999999979736</c:v>
                </c:pt>
                <c:pt idx="18352" formatCode="m/d/yyyy\ h:mm">
                  <c:v>40337.041666646401</c:v>
                </c:pt>
                <c:pt idx="18353" formatCode="m/d/yyyy\ h:mm">
                  <c:v>40337.083333313065</c:v>
                </c:pt>
                <c:pt idx="18354" formatCode="m/d/yyyy\ h:mm">
                  <c:v>40337.124999979729</c:v>
                </c:pt>
                <c:pt idx="18355" formatCode="m/d/yyyy\ h:mm">
                  <c:v>40337.166666646386</c:v>
                </c:pt>
                <c:pt idx="18356" formatCode="m/d/yyyy\ h:mm">
                  <c:v>40337.208333313058</c:v>
                </c:pt>
                <c:pt idx="18357" formatCode="m/d/yyyy\ h:mm">
                  <c:v>40337.249999979722</c:v>
                </c:pt>
                <c:pt idx="18358" formatCode="m/d/yyyy\ h:mm">
                  <c:v>40337.291666646372</c:v>
                </c:pt>
                <c:pt idx="18359" formatCode="m/d/yyyy\ h:mm">
                  <c:v>40337.33333331305</c:v>
                </c:pt>
                <c:pt idx="18360" formatCode="m/d/yyyy\ h:mm">
                  <c:v>40337.374999979729</c:v>
                </c:pt>
                <c:pt idx="18361" formatCode="m/d/yyyy\ h:mm">
                  <c:v>40337.416666646393</c:v>
                </c:pt>
                <c:pt idx="18362" formatCode="m/d/yyyy\ h:mm">
                  <c:v>40337.458333313043</c:v>
                </c:pt>
                <c:pt idx="18363" formatCode="m/d/yyyy\ h:mm">
                  <c:v>40337.499999979707</c:v>
                </c:pt>
                <c:pt idx="18364" formatCode="m/d/yyyy\ h:mm">
                  <c:v>40337.541666646372</c:v>
                </c:pt>
                <c:pt idx="18365" formatCode="m/d/yyyy\ h:mm">
                  <c:v>40337.583333313036</c:v>
                </c:pt>
                <c:pt idx="18366" formatCode="m/d/yyyy\ h:mm">
                  <c:v>40337.6249999797</c:v>
                </c:pt>
                <c:pt idx="18367" formatCode="m/d/yyyy\ h:mm">
                  <c:v>40337.666666646364</c:v>
                </c:pt>
                <c:pt idx="18368" formatCode="m/d/yyyy\ h:mm">
                  <c:v>40337.708333313029</c:v>
                </c:pt>
                <c:pt idx="18369" formatCode="m/d/yyyy\ h:mm">
                  <c:v>40337.749999979686</c:v>
                </c:pt>
                <c:pt idx="18370" formatCode="m/d/yyyy\ h:mm">
                  <c:v>40337.791666646342</c:v>
                </c:pt>
                <c:pt idx="18371" formatCode="m/d/yyyy\ h:mm">
                  <c:v>40337.833333313021</c:v>
                </c:pt>
                <c:pt idx="18372" formatCode="m/d/yyyy\ h:mm">
                  <c:v>40337.874999979693</c:v>
                </c:pt>
                <c:pt idx="18373" formatCode="m/d/yyyy\ h:mm">
                  <c:v>40337.916666646364</c:v>
                </c:pt>
                <c:pt idx="18374" formatCode="m/d/yyyy\ h:mm">
                  <c:v>40337.958333313029</c:v>
                </c:pt>
                <c:pt idx="18375" formatCode="m/d/yyyy\ h:mm">
                  <c:v>40337.999999979678</c:v>
                </c:pt>
                <c:pt idx="18376" formatCode="m/d/yyyy\ h:mm">
                  <c:v>40338.041666646335</c:v>
                </c:pt>
                <c:pt idx="18377" formatCode="m/d/yyyy\ h:mm">
                  <c:v>40338.083333313007</c:v>
                </c:pt>
                <c:pt idx="18378" formatCode="m/d/yyyy\ h:mm">
                  <c:v>40338.124999979671</c:v>
                </c:pt>
                <c:pt idx="18379" formatCode="m/d/yyyy\ h:mm">
                  <c:v>40338.166666646335</c:v>
                </c:pt>
                <c:pt idx="18380" formatCode="m/d/yyyy\ h:mm">
                  <c:v>40338.208333312999</c:v>
                </c:pt>
                <c:pt idx="18381" formatCode="m/d/yyyy\ h:mm">
                  <c:v>40338.249999979664</c:v>
                </c:pt>
                <c:pt idx="18382" formatCode="m/d/yyyy\ h:mm">
                  <c:v>40338.291666646313</c:v>
                </c:pt>
                <c:pt idx="18383" formatCode="m/d/yyyy\ h:mm">
                  <c:v>40338.333333312992</c:v>
                </c:pt>
                <c:pt idx="18384" formatCode="m/d/yyyy\ h:mm">
                  <c:v>40338.374999979671</c:v>
                </c:pt>
                <c:pt idx="18385" formatCode="m/d/yyyy\ h:mm">
                  <c:v>40338.416666646335</c:v>
                </c:pt>
                <c:pt idx="18386" formatCode="m/d/yyyy\ h:mm">
                  <c:v>40338.458333313007</c:v>
                </c:pt>
                <c:pt idx="18387" formatCode="m/d/yyyy\ h:mm">
                  <c:v>40338.499999979635</c:v>
                </c:pt>
                <c:pt idx="18388" formatCode="m/d/yyyy\ h:mm">
                  <c:v>40338.541666646306</c:v>
                </c:pt>
                <c:pt idx="18389" formatCode="m/d/yyyy\ h:mm">
                  <c:v>40338.583333312992</c:v>
                </c:pt>
                <c:pt idx="18390" formatCode="m/d/yyyy\ h:mm">
                  <c:v>40338.624999979635</c:v>
                </c:pt>
                <c:pt idx="18391" formatCode="m/d/yyyy\ h:mm">
                  <c:v>40338.666666646306</c:v>
                </c:pt>
                <c:pt idx="18392" formatCode="m/d/yyyy\ h:mm">
                  <c:v>40338.708333312985</c:v>
                </c:pt>
                <c:pt idx="18393" formatCode="m/d/yyyy\ h:mm">
                  <c:v>40338.749999979635</c:v>
                </c:pt>
                <c:pt idx="18394" formatCode="m/d/yyyy\ h:mm">
                  <c:v>40338.791666646277</c:v>
                </c:pt>
                <c:pt idx="18395" formatCode="m/d/yyyy\ h:mm">
                  <c:v>40338.833333312963</c:v>
                </c:pt>
                <c:pt idx="18396" formatCode="m/d/yyyy\ h:mm">
                  <c:v>40338.874999979642</c:v>
                </c:pt>
                <c:pt idx="18397" formatCode="m/d/yyyy\ h:mm">
                  <c:v>40338.916666646292</c:v>
                </c:pt>
                <c:pt idx="18398" formatCode="m/d/yyyy\ h:mm">
                  <c:v>40338.958333312985</c:v>
                </c:pt>
                <c:pt idx="18399" formatCode="m/d/yyyy\ h:mm">
                  <c:v>40338.99999997962</c:v>
                </c:pt>
                <c:pt idx="18400" formatCode="m/d/yyyy\ h:mm">
                  <c:v>40339.041666646284</c:v>
                </c:pt>
                <c:pt idx="18401" formatCode="m/d/yyyy\ h:mm">
                  <c:v>40339.083333312949</c:v>
                </c:pt>
                <c:pt idx="18402" formatCode="m/d/yyyy\ h:mm">
                  <c:v>40339.124999979605</c:v>
                </c:pt>
                <c:pt idx="18403" formatCode="m/d/yyyy\ h:mm">
                  <c:v>40339.166666646277</c:v>
                </c:pt>
                <c:pt idx="18404" formatCode="m/d/yyyy\ h:mm">
                  <c:v>40339.208333312941</c:v>
                </c:pt>
                <c:pt idx="18405" formatCode="m/d/yyyy\ h:mm">
                  <c:v>40339.249999979605</c:v>
                </c:pt>
                <c:pt idx="18406" formatCode="m/d/yyyy\ h:mm">
                  <c:v>40339.291666646248</c:v>
                </c:pt>
                <c:pt idx="18407" formatCode="m/d/yyyy\ h:mm">
                  <c:v>40339.333333312941</c:v>
                </c:pt>
                <c:pt idx="18408" formatCode="m/d/yyyy\ h:mm">
                  <c:v>40339.374999979613</c:v>
                </c:pt>
                <c:pt idx="18409" formatCode="m/d/yyyy\ h:mm">
                  <c:v>40339.416666646262</c:v>
                </c:pt>
                <c:pt idx="18410" formatCode="m/d/yyyy\ h:mm">
                  <c:v>40339.458333312949</c:v>
                </c:pt>
                <c:pt idx="18411" formatCode="m/d/yyyy\ h:mm">
                  <c:v>40339.499999979591</c:v>
                </c:pt>
                <c:pt idx="18412" formatCode="m/d/yyyy\ h:mm">
                  <c:v>40339.541666646255</c:v>
                </c:pt>
                <c:pt idx="18413" formatCode="m/d/yyyy\ h:mm">
                  <c:v>40339.583333312919</c:v>
                </c:pt>
                <c:pt idx="18414" formatCode="m/d/yyyy\ h:mm">
                  <c:v>40339.624999979591</c:v>
                </c:pt>
                <c:pt idx="18415" formatCode="m/d/yyyy\ h:mm">
                  <c:v>40339.666666646233</c:v>
                </c:pt>
                <c:pt idx="18416" formatCode="m/d/yyyy\ h:mm">
                  <c:v>40339.708333312912</c:v>
                </c:pt>
                <c:pt idx="18417" formatCode="m/d/yyyy\ h:mm">
                  <c:v>40339.749999979591</c:v>
                </c:pt>
                <c:pt idx="18418" formatCode="m/d/yyyy\ h:mm">
                  <c:v>40339.791666646219</c:v>
                </c:pt>
                <c:pt idx="18419" formatCode="m/d/yyyy\ h:mm">
                  <c:v>40339.833333312912</c:v>
                </c:pt>
                <c:pt idx="18420" formatCode="m/d/yyyy\ h:mm">
                  <c:v>40339.874999979591</c:v>
                </c:pt>
                <c:pt idx="18421" formatCode="m/d/yyyy\ h:mm">
                  <c:v>40339.916666646233</c:v>
                </c:pt>
                <c:pt idx="18422" formatCode="m/d/yyyy\ h:mm">
                  <c:v>40339.958333312919</c:v>
                </c:pt>
                <c:pt idx="18423" formatCode="m/d/yyyy\ h:mm">
                  <c:v>40339.999999979562</c:v>
                </c:pt>
                <c:pt idx="18424" formatCode="m/d/yyyy\ h:mm">
                  <c:v>40340.041666646226</c:v>
                </c:pt>
                <c:pt idx="18425" formatCode="m/d/yyyy\ h:mm">
                  <c:v>40340.08333331289</c:v>
                </c:pt>
                <c:pt idx="18426" formatCode="m/d/yyyy\ h:mm">
                  <c:v>40340.124999979562</c:v>
                </c:pt>
                <c:pt idx="18427" formatCode="m/d/yyyy\ h:mm">
                  <c:v>40340.166666646204</c:v>
                </c:pt>
                <c:pt idx="18428" formatCode="m/d/yyyy\ h:mm">
                  <c:v>40340.208333312883</c:v>
                </c:pt>
                <c:pt idx="18429" formatCode="m/d/yyyy\ h:mm">
                  <c:v>40340.249999979547</c:v>
                </c:pt>
                <c:pt idx="18430" formatCode="m/d/yyyy\ h:mm">
                  <c:v>40340.29166664619</c:v>
                </c:pt>
                <c:pt idx="18431" formatCode="m/d/yyyy\ h:mm">
                  <c:v>40340.333333312883</c:v>
                </c:pt>
                <c:pt idx="18432" formatCode="m/d/yyyy\ h:mm">
                  <c:v>40340.374999979555</c:v>
                </c:pt>
                <c:pt idx="18433" formatCode="m/d/yyyy\ h:mm">
                  <c:v>40340.416666646212</c:v>
                </c:pt>
                <c:pt idx="18434" formatCode="m/d/yyyy\ h:mm">
                  <c:v>40340.45833331289</c:v>
                </c:pt>
                <c:pt idx="18435" formatCode="m/d/yyyy\ h:mm">
                  <c:v>40340.499999979533</c:v>
                </c:pt>
                <c:pt idx="18436" formatCode="m/d/yyyy\ h:mm">
                  <c:v>40340.541666646197</c:v>
                </c:pt>
                <c:pt idx="18437" formatCode="m/d/yyyy\ h:mm">
                  <c:v>40340.583333312861</c:v>
                </c:pt>
                <c:pt idx="18438" formatCode="m/d/yyyy\ h:mm">
                  <c:v>40340.624999979533</c:v>
                </c:pt>
                <c:pt idx="18439" formatCode="m/d/yyyy\ h:mm">
                  <c:v>40340.66666664619</c:v>
                </c:pt>
                <c:pt idx="18440" formatCode="m/d/yyyy\ h:mm">
                  <c:v>40340.708333312861</c:v>
                </c:pt>
                <c:pt idx="18441" formatCode="m/d/yyyy\ h:mm">
                  <c:v>40340.749999979518</c:v>
                </c:pt>
                <c:pt idx="18442" formatCode="m/d/yyyy\ h:mm">
                  <c:v>40340.791666646175</c:v>
                </c:pt>
                <c:pt idx="18443" formatCode="m/d/yyyy\ h:mm">
                  <c:v>40340.833333312847</c:v>
                </c:pt>
                <c:pt idx="18444" formatCode="m/d/yyyy\ h:mm">
                  <c:v>40340.874999979525</c:v>
                </c:pt>
                <c:pt idx="18445" formatCode="m/d/yyyy\ h:mm">
                  <c:v>40340.916666646197</c:v>
                </c:pt>
                <c:pt idx="18446" formatCode="m/d/yyyy\ h:mm">
                  <c:v>40340.958333312854</c:v>
                </c:pt>
                <c:pt idx="18447" formatCode="m/d/yyyy\ h:mm">
                  <c:v>40340.999999979511</c:v>
                </c:pt>
                <c:pt idx="18448" formatCode="m/d/yyyy\ h:mm">
                  <c:v>40341.041666646168</c:v>
                </c:pt>
                <c:pt idx="18449" formatCode="m/d/yyyy\ h:mm">
                  <c:v>40341.083333312832</c:v>
                </c:pt>
                <c:pt idx="18450" formatCode="m/d/yyyy\ h:mm">
                  <c:v>40341.124999979496</c:v>
                </c:pt>
                <c:pt idx="18451" formatCode="m/d/yyyy\ h:mm">
                  <c:v>40341.166666646161</c:v>
                </c:pt>
                <c:pt idx="18452" formatCode="m/d/yyyy\ h:mm">
                  <c:v>40341.208333312832</c:v>
                </c:pt>
                <c:pt idx="18453" formatCode="m/d/yyyy\ h:mm">
                  <c:v>40341.249999979489</c:v>
                </c:pt>
                <c:pt idx="18454" formatCode="m/d/yyyy\ h:mm">
                  <c:v>40341.291666646139</c:v>
                </c:pt>
                <c:pt idx="18455" formatCode="m/d/yyyy\ h:mm">
                  <c:v>40341.333333312818</c:v>
                </c:pt>
                <c:pt idx="18456" formatCode="m/d/yyyy\ h:mm">
                  <c:v>40341.374999979496</c:v>
                </c:pt>
                <c:pt idx="18457" formatCode="m/d/yyyy\ h:mm">
                  <c:v>40341.416666646161</c:v>
                </c:pt>
                <c:pt idx="18458" formatCode="m/d/yyyy\ h:mm">
                  <c:v>40341.458333312825</c:v>
                </c:pt>
                <c:pt idx="18459" formatCode="m/d/yyyy\ h:mm">
                  <c:v>40341.499999979482</c:v>
                </c:pt>
                <c:pt idx="18460" formatCode="m/d/yyyy\ h:mm">
                  <c:v>40341.541666646139</c:v>
                </c:pt>
                <c:pt idx="18461" formatCode="m/d/yyyy\ h:mm">
                  <c:v>40341.583333312803</c:v>
                </c:pt>
                <c:pt idx="18462" formatCode="m/d/yyyy\ h:mm">
                  <c:v>40341.624999979467</c:v>
                </c:pt>
                <c:pt idx="18463" formatCode="m/d/yyyy\ h:mm">
                  <c:v>40341.666666646131</c:v>
                </c:pt>
                <c:pt idx="18464" formatCode="m/d/yyyy\ h:mm">
                  <c:v>40341.708333312796</c:v>
                </c:pt>
                <c:pt idx="18465" formatCode="m/d/yyyy\ h:mm">
                  <c:v>40341.74999997946</c:v>
                </c:pt>
                <c:pt idx="18466" formatCode="m/d/yyyy\ h:mm">
                  <c:v>40341.791666646124</c:v>
                </c:pt>
                <c:pt idx="18467" formatCode="m/d/yyyy\ h:mm">
                  <c:v>40341.833333312788</c:v>
                </c:pt>
                <c:pt idx="18468" formatCode="m/d/yyyy\ h:mm">
                  <c:v>40341.874999979467</c:v>
                </c:pt>
                <c:pt idx="18469" formatCode="m/d/yyyy\ h:mm">
                  <c:v>40341.916666646139</c:v>
                </c:pt>
                <c:pt idx="18470" formatCode="m/d/yyyy\ h:mm">
                  <c:v>40341.958333312796</c:v>
                </c:pt>
                <c:pt idx="18471" formatCode="m/d/yyyy\ h:mm">
                  <c:v>40341.999999979445</c:v>
                </c:pt>
                <c:pt idx="18472" formatCode="m/d/yyyy\ h:mm">
                  <c:v>40342.04166664611</c:v>
                </c:pt>
                <c:pt idx="18473" formatCode="m/d/yyyy\ h:mm">
                  <c:v>40342.083333312781</c:v>
                </c:pt>
                <c:pt idx="18474" formatCode="m/d/yyyy\ h:mm">
                  <c:v>40342.124999979438</c:v>
                </c:pt>
                <c:pt idx="18475" formatCode="m/d/yyyy\ h:mm">
                  <c:v>40342.166666646102</c:v>
                </c:pt>
                <c:pt idx="18476" formatCode="m/d/yyyy\ h:mm">
                  <c:v>40342.208333312767</c:v>
                </c:pt>
                <c:pt idx="18477" formatCode="m/d/yyyy\ h:mm">
                  <c:v>40342.249999979431</c:v>
                </c:pt>
                <c:pt idx="18478" formatCode="m/d/yyyy\ h:mm">
                  <c:v>40342.291666646081</c:v>
                </c:pt>
                <c:pt idx="18479" formatCode="m/d/yyyy\ h:mm">
                  <c:v>40342.333333312759</c:v>
                </c:pt>
                <c:pt idx="18480" formatCode="m/d/yyyy\ h:mm">
                  <c:v>40342.374999979445</c:v>
                </c:pt>
                <c:pt idx="18481" formatCode="m/d/yyyy\ h:mm">
                  <c:v>40342.416666646102</c:v>
                </c:pt>
                <c:pt idx="18482" formatCode="m/d/yyyy\ h:mm">
                  <c:v>40342.458333312767</c:v>
                </c:pt>
                <c:pt idx="18483" formatCode="m/d/yyyy\ h:mm">
                  <c:v>40342.499999979416</c:v>
                </c:pt>
                <c:pt idx="18484" formatCode="m/d/yyyy\ h:mm">
                  <c:v>40342.541666646081</c:v>
                </c:pt>
                <c:pt idx="18485" formatCode="m/d/yyyy\ h:mm">
                  <c:v>40342.583333312745</c:v>
                </c:pt>
                <c:pt idx="18486" formatCode="m/d/yyyy\ h:mm">
                  <c:v>40342.624999979409</c:v>
                </c:pt>
                <c:pt idx="18487" formatCode="m/d/yyyy\ h:mm">
                  <c:v>40342.666666646073</c:v>
                </c:pt>
                <c:pt idx="18488" formatCode="m/d/yyyy\ h:mm">
                  <c:v>40342.708333312738</c:v>
                </c:pt>
                <c:pt idx="18489" formatCode="m/d/yyyy\ h:mm">
                  <c:v>40342.749999979402</c:v>
                </c:pt>
                <c:pt idx="18490" formatCode="m/d/yyyy\ h:mm">
                  <c:v>40342.791666646051</c:v>
                </c:pt>
                <c:pt idx="18491" formatCode="m/d/yyyy\ h:mm">
                  <c:v>40342.83333331273</c:v>
                </c:pt>
                <c:pt idx="18492" formatCode="m/d/yyyy\ h:mm">
                  <c:v>40342.874999979409</c:v>
                </c:pt>
                <c:pt idx="18493" formatCode="m/d/yyyy\ h:mm">
                  <c:v>40342.916666646073</c:v>
                </c:pt>
                <c:pt idx="18494" formatCode="m/d/yyyy\ h:mm">
                  <c:v>40342.958333312738</c:v>
                </c:pt>
                <c:pt idx="18495" formatCode="m/d/yyyy\ h:mm">
                  <c:v>40342.999999979387</c:v>
                </c:pt>
                <c:pt idx="18496" formatCode="m/d/yyyy\ h:mm">
                  <c:v>40343.041666646051</c:v>
                </c:pt>
                <c:pt idx="18497" formatCode="m/d/yyyy\ h:mm">
                  <c:v>40343.083333312716</c:v>
                </c:pt>
                <c:pt idx="18498" formatCode="m/d/yyyy\ h:mm">
                  <c:v>40343.12499997938</c:v>
                </c:pt>
                <c:pt idx="18499" formatCode="m/d/yyyy\ h:mm">
                  <c:v>40343.166666646044</c:v>
                </c:pt>
                <c:pt idx="18500" formatCode="m/d/yyyy\ h:mm">
                  <c:v>40343.208333312708</c:v>
                </c:pt>
                <c:pt idx="18501" formatCode="m/d/yyyy\ h:mm">
                  <c:v>40343.249999979373</c:v>
                </c:pt>
                <c:pt idx="18502" formatCode="m/d/yyyy\ h:mm">
                  <c:v>40343.291666646022</c:v>
                </c:pt>
                <c:pt idx="18503" formatCode="m/d/yyyy\ h:mm">
                  <c:v>40343.333333312701</c:v>
                </c:pt>
                <c:pt idx="18504" formatCode="m/d/yyyy\ h:mm">
                  <c:v>40343.37499997938</c:v>
                </c:pt>
                <c:pt idx="18505" formatCode="m/d/yyyy\ h:mm">
                  <c:v>40343.416666646044</c:v>
                </c:pt>
                <c:pt idx="18506" formatCode="m/d/yyyy\ h:mm">
                  <c:v>40343.458333312708</c:v>
                </c:pt>
                <c:pt idx="18507" formatCode="m/d/yyyy\ h:mm">
                  <c:v>40343.499999979358</c:v>
                </c:pt>
                <c:pt idx="18508" formatCode="m/d/yyyy\ h:mm">
                  <c:v>40343.541666646022</c:v>
                </c:pt>
                <c:pt idx="18509" formatCode="m/d/yyyy\ h:mm">
                  <c:v>40343.583333312687</c:v>
                </c:pt>
                <c:pt idx="18510" formatCode="m/d/yyyy\ h:mm">
                  <c:v>40343.624999979351</c:v>
                </c:pt>
                <c:pt idx="18511" formatCode="m/d/yyyy\ h:mm">
                  <c:v>40343.666666646015</c:v>
                </c:pt>
                <c:pt idx="18512" formatCode="m/d/yyyy\ h:mm">
                  <c:v>40343.708333312679</c:v>
                </c:pt>
                <c:pt idx="18513" formatCode="m/d/yyyy\ h:mm">
                  <c:v>40343.749999979344</c:v>
                </c:pt>
                <c:pt idx="18514" formatCode="m/d/yyyy\ h:mm">
                  <c:v>40343.791666645993</c:v>
                </c:pt>
                <c:pt idx="18515" formatCode="m/d/yyyy\ h:mm">
                  <c:v>40343.833333312672</c:v>
                </c:pt>
                <c:pt idx="18516" formatCode="m/d/yyyy\ h:mm">
                  <c:v>40343.874999979351</c:v>
                </c:pt>
                <c:pt idx="18517" formatCode="m/d/yyyy\ h:mm">
                  <c:v>40343.916666646015</c:v>
                </c:pt>
                <c:pt idx="18518" formatCode="m/d/yyyy\ h:mm">
                  <c:v>40343.958333312679</c:v>
                </c:pt>
                <c:pt idx="18519" formatCode="m/d/yyyy\ h:mm">
                  <c:v>40343.999999979329</c:v>
                </c:pt>
                <c:pt idx="18520" formatCode="m/d/yyyy\ h:mm">
                  <c:v>40344.041666645986</c:v>
                </c:pt>
                <c:pt idx="18521" formatCode="m/d/yyyy\ h:mm">
                  <c:v>40344.083333312657</c:v>
                </c:pt>
                <c:pt idx="18522" formatCode="m/d/yyyy\ h:mm">
                  <c:v>40344.124999979322</c:v>
                </c:pt>
                <c:pt idx="18523" formatCode="m/d/yyyy\ h:mm">
                  <c:v>40344.166666645986</c:v>
                </c:pt>
                <c:pt idx="18524" formatCode="m/d/yyyy\ h:mm">
                  <c:v>40344.20833331265</c:v>
                </c:pt>
                <c:pt idx="18525" formatCode="m/d/yyyy\ h:mm">
                  <c:v>40344.249999979314</c:v>
                </c:pt>
                <c:pt idx="18526" formatCode="m/d/yyyy\ h:mm">
                  <c:v>40344.291666645964</c:v>
                </c:pt>
                <c:pt idx="18527" formatCode="m/d/yyyy\ h:mm">
                  <c:v>40344.333333312636</c:v>
                </c:pt>
                <c:pt idx="18528" formatCode="m/d/yyyy\ h:mm">
                  <c:v>40344.374999979322</c:v>
                </c:pt>
                <c:pt idx="18529" formatCode="m/d/yyyy\ h:mm">
                  <c:v>40344.416666645986</c:v>
                </c:pt>
                <c:pt idx="18530" formatCode="m/d/yyyy\ h:mm">
                  <c:v>40344.458333312643</c:v>
                </c:pt>
                <c:pt idx="18531" formatCode="m/d/yyyy\ h:mm">
                  <c:v>40344.4999999793</c:v>
                </c:pt>
                <c:pt idx="18532" formatCode="m/d/yyyy\ h:mm">
                  <c:v>40344.541666645964</c:v>
                </c:pt>
                <c:pt idx="18533" formatCode="m/d/yyyy\ h:mm">
                  <c:v>40344.583333312628</c:v>
                </c:pt>
                <c:pt idx="18534" formatCode="m/d/yyyy\ h:mm">
                  <c:v>40344.624999979285</c:v>
                </c:pt>
                <c:pt idx="18535" formatCode="m/d/yyyy\ h:mm">
                  <c:v>40344.666666645957</c:v>
                </c:pt>
                <c:pt idx="18536" formatCode="m/d/yyyy\ h:mm">
                  <c:v>40344.708333312621</c:v>
                </c:pt>
                <c:pt idx="18537" formatCode="m/d/yyyy\ h:mm">
                  <c:v>40344.749999979285</c:v>
                </c:pt>
                <c:pt idx="18538" formatCode="m/d/yyyy\ h:mm">
                  <c:v>40344.791666645928</c:v>
                </c:pt>
                <c:pt idx="18539" formatCode="m/d/yyyy\ h:mm">
                  <c:v>40344.833333312614</c:v>
                </c:pt>
                <c:pt idx="18540" formatCode="m/d/yyyy\ h:mm">
                  <c:v>40344.874999979293</c:v>
                </c:pt>
                <c:pt idx="18541" formatCode="m/d/yyyy\ h:mm">
                  <c:v>40344.916666645942</c:v>
                </c:pt>
                <c:pt idx="18542" formatCode="m/d/yyyy\ h:mm">
                  <c:v>40344.958333312621</c:v>
                </c:pt>
                <c:pt idx="18543" formatCode="m/d/yyyy\ h:mm">
                  <c:v>40344.999999979271</c:v>
                </c:pt>
                <c:pt idx="18544" formatCode="m/d/yyyy\ h:mm">
                  <c:v>40345.041666645935</c:v>
                </c:pt>
                <c:pt idx="18545" formatCode="m/d/yyyy\ h:mm">
                  <c:v>40345.083333312599</c:v>
                </c:pt>
                <c:pt idx="18546" formatCode="m/d/yyyy\ h:mm">
                  <c:v>40345.124999979264</c:v>
                </c:pt>
                <c:pt idx="18547" formatCode="m/d/yyyy\ h:mm">
                  <c:v>40345.166666645928</c:v>
                </c:pt>
                <c:pt idx="18548" formatCode="m/d/yyyy\ h:mm">
                  <c:v>40345.208333312592</c:v>
                </c:pt>
                <c:pt idx="18549" formatCode="m/d/yyyy\ h:mm">
                  <c:v>40345.249999979256</c:v>
                </c:pt>
                <c:pt idx="18550" formatCode="m/d/yyyy\ h:mm">
                  <c:v>40345.291666645899</c:v>
                </c:pt>
                <c:pt idx="18551" formatCode="m/d/yyyy\ h:mm">
                  <c:v>40345.333333312592</c:v>
                </c:pt>
                <c:pt idx="18552" formatCode="m/d/yyyy\ h:mm">
                  <c:v>40345.374999979249</c:v>
                </c:pt>
                <c:pt idx="18553" formatCode="m/d/yyyy\ h:mm">
                  <c:v>40345.416666645913</c:v>
                </c:pt>
                <c:pt idx="18554" formatCode="m/d/yyyy\ h:mm">
                  <c:v>40345.458333312599</c:v>
                </c:pt>
                <c:pt idx="18555" formatCode="m/d/yyyy\ h:mm">
                  <c:v>40345.499999979234</c:v>
                </c:pt>
                <c:pt idx="18556" formatCode="m/d/yyyy\ h:mm">
                  <c:v>40345.541666645906</c:v>
                </c:pt>
                <c:pt idx="18557" formatCode="m/d/yyyy\ h:mm">
                  <c:v>40345.583333312585</c:v>
                </c:pt>
                <c:pt idx="18558" formatCode="m/d/yyyy\ h:mm">
                  <c:v>40345.624999979234</c:v>
                </c:pt>
                <c:pt idx="18559" formatCode="m/d/yyyy\ h:mm">
                  <c:v>40345.666666645884</c:v>
                </c:pt>
                <c:pt idx="18560" formatCode="m/d/yyyy\ h:mm">
                  <c:v>40345.708333312563</c:v>
                </c:pt>
                <c:pt idx="18561" formatCode="m/d/yyyy\ h:mm">
                  <c:v>40345.749999979227</c:v>
                </c:pt>
                <c:pt idx="18562" formatCode="m/d/yyyy\ h:mm">
                  <c:v>40345.79166664587</c:v>
                </c:pt>
                <c:pt idx="18563" formatCode="m/d/yyyy\ h:mm">
                  <c:v>40345.833333312563</c:v>
                </c:pt>
                <c:pt idx="18564" formatCode="m/d/yyyy\ h:mm">
                  <c:v>40345.874999979234</c:v>
                </c:pt>
                <c:pt idx="18565" formatCode="m/d/yyyy\ h:mm">
                  <c:v>40345.916666645891</c:v>
                </c:pt>
                <c:pt idx="18566" formatCode="m/d/yyyy\ h:mm">
                  <c:v>40345.95833331257</c:v>
                </c:pt>
                <c:pt idx="18567" formatCode="m/d/yyyy\ h:mm">
                  <c:v>40345.999999979205</c:v>
                </c:pt>
                <c:pt idx="18568" formatCode="m/d/yyyy\ h:mm">
                  <c:v>40346.041666645877</c:v>
                </c:pt>
                <c:pt idx="18569" formatCode="m/d/yyyy\ h:mm">
                  <c:v>40346.083333312541</c:v>
                </c:pt>
                <c:pt idx="18570" formatCode="m/d/yyyy\ h:mm">
                  <c:v>40346.124999979205</c:v>
                </c:pt>
                <c:pt idx="18571" formatCode="m/d/yyyy\ h:mm">
                  <c:v>40346.16666664587</c:v>
                </c:pt>
                <c:pt idx="18572" formatCode="m/d/yyyy\ h:mm">
                  <c:v>40346.208333312541</c:v>
                </c:pt>
                <c:pt idx="18573" formatCode="m/d/yyyy\ h:mm">
                  <c:v>40346.249999979198</c:v>
                </c:pt>
                <c:pt idx="18574" formatCode="m/d/yyyy\ h:mm">
                  <c:v>40346.291666645833</c:v>
                </c:pt>
                <c:pt idx="18575" formatCode="m/d/yyyy\ h:mm">
                  <c:v>40346.333333312541</c:v>
                </c:pt>
                <c:pt idx="18576" formatCode="m/d/yyyy\ h:mm">
                  <c:v>40346.374999979205</c:v>
                </c:pt>
                <c:pt idx="18577" formatCode="m/d/yyyy\ h:mm">
                  <c:v>40346.416666645862</c:v>
                </c:pt>
                <c:pt idx="18578" formatCode="m/d/yyyy\ h:mm">
                  <c:v>40346.458333312541</c:v>
                </c:pt>
                <c:pt idx="18579" formatCode="m/d/yyyy\ h:mm">
                  <c:v>40346.499999979183</c:v>
                </c:pt>
                <c:pt idx="18580" formatCode="m/d/yyyy\ h:mm">
                  <c:v>40346.541666645833</c:v>
                </c:pt>
                <c:pt idx="18581" formatCode="m/d/yyyy\ h:mm">
                  <c:v>40346.583333312512</c:v>
                </c:pt>
                <c:pt idx="18582" formatCode="m/d/yyyy\ h:mm">
                  <c:v>40346.624999979183</c:v>
                </c:pt>
                <c:pt idx="18583" formatCode="m/d/yyyy\ h:mm">
                  <c:v>40346.666666645826</c:v>
                </c:pt>
                <c:pt idx="18584" formatCode="m/d/yyyy\ h:mm">
                  <c:v>40346.708333312512</c:v>
                </c:pt>
                <c:pt idx="18585" formatCode="m/d/yyyy\ h:mm">
                  <c:v>40346.749999979169</c:v>
                </c:pt>
                <c:pt idx="18586" formatCode="m/d/yyyy\ h:mm">
                  <c:v>40346.791666645804</c:v>
                </c:pt>
                <c:pt idx="18587" formatCode="m/d/yyyy\ h:mm">
                  <c:v>40346.833333312497</c:v>
                </c:pt>
                <c:pt idx="18588" formatCode="m/d/yyyy\ h:mm">
                  <c:v>40346.874999979176</c:v>
                </c:pt>
                <c:pt idx="18589" formatCode="m/d/yyyy\ h:mm">
                  <c:v>40346.916666645833</c:v>
                </c:pt>
                <c:pt idx="18590" formatCode="m/d/yyyy\ h:mm">
                  <c:v>40346.958333312505</c:v>
                </c:pt>
                <c:pt idx="18591" formatCode="m/d/yyyy\ h:mm">
                  <c:v>40346.999999979162</c:v>
                </c:pt>
                <c:pt idx="18592" formatCode="m/d/yyyy\ h:mm">
                  <c:v>40347.041666645804</c:v>
                </c:pt>
                <c:pt idx="18593" formatCode="m/d/yyyy\ h:mm">
                  <c:v>40347.083333312483</c:v>
                </c:pt>
                <c:pt idx="18594" formatCode="m/d/yyyy\ h:mm">
                  <c:v>40347.124999979147</c:v>
                </c:pt>
                <c:pt idx="18595" formatCode="m/d/yyyy\ h:mm">
                  <c:v>40347.166666645804</c:v>
                </c:pt>
                <c:pt idx="18596" formatCode="m/d/yyyy\ h:mm">
                  <c:v>40347.208333312483</c:v>
                </c:pt>
                <c:pt idx="18597" formatCode="m/d/yyyy\ h:mm">
                  <c:v>40347.24999997914</c:v>
                </c:pt>
                <c:pt idx="18598" formatCode="m/d/yyyy\ h:mm">
                  <c:v>40347.291666645782</c:v>
                </c:pt>
                <c:pt idx="18599" formatCode="m/d/yyyy\ h:mm">
                  <c:v>40347.333333312468</c:v>
                </c:pt>
                <c:pt idx="18600" formatCode="m/d/yyyy\ h:mm">
                  <c:v>40347.374999979147</c:v>
                </c:pt>
                <c:pt idx="18601" formatCode="m/d/yyyy\ h:mm">
                  <c:v>40347.416666645797</c:v>
                </c:pt>
                <c:pt idx="18602" formatCode="m/d/yyyy\ h:mm">
                  <c:v>40347.458333312476</c:v>
                </c:pt>
                <c:pt idx="18603" formatCode="m/d/yyyy\ h:mm">
                  <c:v>40347.499999979133</c:v>
                </c:pt>
                <c:pt idx="18604" formatCode="m/d/yyyy\ h:mm">
                  <c:v>40347.541666645775</c:v>
                </c:pt>
                <c:pt idx="18605" formatCode="m/d/yyyy\ h:mm">
                  <c:v>40347.583333312461</c:v>
                </c:pt>
                <c:pt idx="18606" formatCode="m/d/yyyy\ h:mm">
                  <c:v>40347.624999979118</c:v>
                </c:pt>
                <c:pt idx="18607" formatCode="m/d/yyyy\ h:mm">
                  <c:v>40347.666666645775</c:v>
                </c:pt>
                <c:pt idx="18608" formatCode="m/d/yyyy\ h:mm">
                  <c:v>40347.708333312446</c:v>
                </c:pt>
                <c:pt idx="18609" formatCode="m/d/yyyy\ h:mm">
                  <c:v>40347.749999979111</c:v>
                </c:pt>
                <c:pt idx="18610" formatCode="m/d/yyyy\ h:mm">
                  <c:v>40347.791666645753</c:v>
                </c:pt>
                <c:pt idx="18611" formatCode="m/d/yyyy\ h:mm">
                  <c:v>40347.833333312439</c:v>
                </c:pt>
                <c:pt idx="18612" formatCode="m/d/yyyy\ h:mm">
                  <c:v>40347.874999979118</c:v>
                </c:pt>
                <c:pt idx="18613" formatCode="m/d/yyyy\ h:mm">
                  <c:v>40347.916666645768</c:v>
                </c:pt>
                <c:pt idx="18614" formatCode="m/d/yyyy\ h:mm">
                  <c:v>40347.958333312446</c:v>
                </c:pt>
                <c:pt idx="18615" formatCode="m/d/yyyy\ h:mm">
                  <c:v>40347.999999979096</c:v>
                </c:pt>
                <c:pt idx="18616" formatCode="m/d/yyyy\ h:mm">
                  <c:v>40348.041666645746</c:v>
                </c:pt>
                <c:pt idx="18617" formatCode="m/d/yyyy\ h:mm">
                  <c:v>40348.083333312432</c:v>
                </c:pt>
                <c:pt idx="18618" formatCode="m/d/yyyy\ h:mm">
                  <c:v>40348.124999979089</c:v>
                </c:pt>
                <c:pt idx="18619" formatCode="m/d/yyyy\ h:mm">
                  <c:v>40348.166666645739</c:v>
                </c:pt>
                <c:pt idx="18620" formatCode="m/d/yyyy\ h:mm">
                  <c:v>40348.208333312417</c:v>
                </c:pt>
                <c:pt idx="18621" formatCode="m/d/yyyy\ h:mm">
                  <c:v>40348.249999979082</c:v>
                </c:pt>
                <c:pt idx="18622" formatCode="m/d/yyyy\ h:mm">
                  <c:v>40348.291666645717</c:v>
                </c:pt>
                <c:pt idx="18623" formatCode="m/d/yyyy\ h:mm">
                  <c:v>40348.33333331241</c:v>
                </c:pt>
                <c:pt idx="18624" formatCode="m/d/yyyy\ h:mm">
                  <c:v>40348.374999979096</c:v>
                </c:pt>
                <c:pt idx="18625" formatCode="m/d/yyyy\ h:mm">
                  <c:v>40348.416666645739</c:v>
                </c:pt>
                <c:pt idx="18626" formatCode="m/d/yyyy\ h:mm">
                  <c:v>40348.458333312417</c:v>
                </c:pt>
                <c:pt idx="18627" formatCode="m/d/yyyy\ h:mm">
                  <c:v>40348.499999979067</c:v>
                </c:pt>
                <c:pt idx="18628" formatCode="m/d/yyyy\ h:mm">
                  <c:v>40348.541666645724</c:v>
                </c:pt>
                <c:pt idx="18629" formatCode="m/d/yyyy\ h:mm">
                  <c:v>40348.583333312396</c:v>
                </c:pt>
                <c:pt idx="18630" formatCode="m/d/yyyy\ h:mm">
                  <c:v>40348.62499997906</c:v>
                </c:pt>
                <c:pt idx="18631" formatCode="m/d/yyyy\ h:mm">
                  <c:v>40348.666666645724</c:v>
                </c:pt>
                <c:pt idx="18632" formatCode="m/d/yyyy\ h:mm">
                  <c:v>40348.708333312388</c:v>
                </c:pt>
                <c:pt idx="18633" formatCode="m/d/yyyy\ h:mm">
                  <c:v>40348.749999979053</c:v>
                </c:pt>
                <c:pt idx="18634" formatCode="m/d/yyyy\ h:mm">
                  <c:v>40348.791666645688</c:v>
                </c:pt>
                <c:pt idx="18635" formatCode="m/d/yyyy\ h:mm">
                  <c:v>40348.833333312381</c:v>
                </c:pt>
                <c:pt idx="18636" formatCode="m/d/yyyy\ h:mm">
                  <c:v>40348.87499997906</c:v>
                </c:pt>
                <c:pt idx="18637" formatCode="m/d/yyyy\ h:mm">
                  <c:v>40348.916666645709</c:v>
                </c:pt>
                <c:pt idx="18638" formatCode="m/d/yyyy\ h:mm">
                  <c:v>40348.958333312396</c:v>
                </c:pt>
                <c:pt idx="18639" formatCode="m/d/yyyy\ h:mm">
                  <c:v>40348.999999979038</c:v>
                </c:pt>
                <c:pt idx="18640" formatCode="m/d/yyyy\ h:mm">
                  <c:v>40349.041666645688</c:v>
                </c:pt>
                <c:pt idx="18641" formatCode="m/d/yyyy\ h:mm">
                  <c:v>40349.083333312366</c:v>
                </c:pt>
                <c:pt idx="18642" formatCode="m/d/yyyy\ h:mm">
                  <c:v>40349.124999979031</c:v>
                </c:pt>
                <c:pt idx="18643" formatCode="m/d/yyyy\ h:mm">
                  <c:v>40349.16666664568</c:v>
                </c:pt>
                <c:pt idx="18644" formatCode="m/d/yyyy\ h:mm">
                  <c:v>40349.208333312359</c:v>
                </c:pt>
                <c:pt idx="18645" formatCode="m/d/yyyy\ h:mm">
                  <c:v>40349.249999979023</c:v>
                </c:pt>
                <c:pt idx="18646" formatCode="m/d/yyyy\ h:mm">
                  <c:v>40349.291666645659</c:v>
                </c:pt>
                <c:pt idx="18647" formatCode="m/d/yyyy\ h:mm">
                  <c:v>40349.333333312352</c:v>
                </c:pt>
                <c:pt idx="18648" formatCode="m/d/yyyy\ h:mm">
                  <c:v>40349.374999979031</c:v>
                </c:pt>
                <c:pt idx="18649" formatCode="m/d/yyyy\ h:mm">
                  <c:v>40349.41666664568</c:v>
                </c:pt>
                <c:pt idx="18650" formatCode="m/d/yyyy\ h:mm">
                  <c:v>40349.458333312359</c:v>
                </c:pt>
                <c:pt idx="18651" formatCode="m/d/yyyy\ h:mm">
                  <c:v>40349.499999979009</c:v>
                </c:pt>
                <c:pt idx="18652" formatCode="m/d/yyyy\ h:mm">
                  <c:v>40349.541666645659</c:v>
                </c:pt>
                <c:pt idx="18653" formatCode="m/d/yyyy\ h:mm">
                  <c:v>40349.583333312337</c:v>
                </c:pt>
                <c:pt idx="18654" formatCode="m/d/yyyy\ h:mm">
                  <c:v>40349.624999979002</c:v>
                </c:pt>
                <c:pt idx="18655" formatCode="m/d/yyyy\ h:mm">
                  <c:v>40349.666666645651</c:v>
                </c:pt>
                <c:pt idx="18656" formatCode="m/d/yyyy\ h:mm">
                  <c:v>40349.70833331233</c:v>
                </c:pt>
                <c:pt idx="18657" formatCode="m/d/yyyy\ h:mm">
                  <c:v>40349.749999979002</c:v>
                </c:pt>
                <c:pt idx="18658" formatCode="m/d/yyyy\ h:mm">
                  <c:v>40349.791666645629</c:v>
                </c:pt>
                <c:pt idx="18659" formatCode="m/d/yyyy\ h:mm">
                  <c:v>40349.833333312323</c:v>
                </c:pt>
                <c:pt idx="18660" formatCode="m/d/yyyy\ h:mm">
                  <c:v>40349.874999979009</c:v>
                </c:pt>
                <c:pt idx="18661" formatCode="m/d/yyyy\ h:mm">
                  <c:v>40349.916666645651</c:v>
                </c:pt>
                <c:pt idx="18662" formatCode="m/d/yyyy\ h:mm">
                  <c:v>40349.95833331233</c:v>
                </c:pt>
                <c:pt idx="18663" formatCode="m/d/yyyy\ h:mm">
                  <c:v>40349.999999978994</c:v>
                </c:pt>
                <c:pt idx="18664" formatCode="m/d/yyyy\ h:mm">
                  <c:v>40350.041666645629</c:v>
                </c:pt>
                <c:pt idx="18665" formatCode="m/d/yyyy\ h:mm">
                  <c:v>40350.083333312308</c:v>
                </c:pt>
                <c:pt idx="18666" formatCode="m/d/yyyy\ h:mm">
                  <c:v>40350.124999978987</c:v>
                </c:pt>
                <c:pt idx="18667" formatCode="m/d/yyyy\ h:mm">
                  <c:v>40350.166666645622</c:v>
                </c:pt>
                <c:pt idx="18668" formatCode="m/d/yyyy\ h:mm">
                  <c:v>40350.208333312301</c:v>
                </c:pt>
                <c:pt idx="18669" formatCode="m/d/yyyy\ h:mm">
                  <c:v>40350.24999997898</c:v>
                </c:pt>
                <c:pt idx="18670" formatCode="m/d/yyyy\ h:mm">
                  <c:v>40350.2916666456</c:v>
                </c:pt>
                <c:pt idx="18671" formatCode="m/d/yyyy\ h:mm">
                  <c:v>40350.333333312294</c:v>
                </c:pt>
                <c:pt idx="18672" formatCode="m/d/yyyy\ h:mm">
                  <c:v>40350.374999978987</c:v>
                </c:pt>
                <c:pt idx="18673" formatCode="m/d/yyyy\ h:mm">
                  <c:v>40350.416666645622</c:v>
                </c:pt>
                <c:pt idx="18674" formatCode="m/d/yyyy\ h:mm">
                  <c:v>40350.458333312301</c:v>
                </c:pt>
                <c:pt idx="18675" formatCode="m/d/yyyy\ h:mm">
                  <c:v>40350.499999978965</c:v>
                </c:pt>
                <c:pt idx="18676" formatCode="m/d/yyyy\ h:mm">
                  <c:v>40350.5416666456</c:v>
                </c:pt>
                <c:pt idx="18677" formatCode="m/d/yyyy\ h:mm">
                  <c:v>40350.583333312279</c:v>
                </c:pt>
                <c:pt idx="18678" formatCode="m/d/yyyy\ h:mm">
                  <c:v>40350.624999978943</c:v>
                </c:pt>
                <c:pt idx="18679" formatCode="m/d/yyyy\ h:mm">
                  <c:v>40350.666666645593</c:v>
                </c:pt>
                <c:pt idx="18680" formatCode="m/d/yyyy\ h:mm">
                  <c:v>40350.708333312272</c:v>
                </c:pt>
                <c:pt idx="18681" formatCode="m/d/yyyy\ h:mm">
                  <c:v>40350.749999978943</c:v>
                </c:pt>
                <c:pt idx="18682" formatCode="m/d/yyyy\ h:mm">
                  <c:v>40350.791666645579</c:v>
                </c:pt>
                <c:pt idx="18683" formatCode="m/d/yyyy\ h:mm">
                  <c:v>40350.833333312265</c:v>
                </c:pt>
                <c:pt idx="18684" formatCode="m/d/yyyy\ h:mm">
                  <c:v>40350.874999978951</c:v>
                </c:pt>
                <c:pt idx="18685" formatCode="m/d/yyyy\ h:mm">
                  <c:v>40350.916666645593</c:v>
                </c:pt>
                <c:pt idx="18686" formatCode="m/d/yyyy\ h:mm">
                  <c:v>40350.958333312272</c:v>
                </c:pt>
                <c:pt idx="18687" formatCode="m/d/yyyy\ h:mm">
                  <c:v>40350.999999978936</c:v>
                </c:pt>
                <c:pt idx="18688" formatCode="m/d/yyyy\ h:mm">
                  <c:v>40351.041666645586</c:v>
                </c:pt>
                <c:pt idx="18689" formatCode="m/d/yyyy\ h:mm">
                  <c:v>40351.08333331225</c:v>
                </c:pt>
                <c:pt idx="18690" formatCode="m/d/yyyy\ h:mm">
                  <c:v>40351.124999978929</c:v>
                </c:pt>
                <c:pt idx="18691" formatCode="m/d/yyyy\ h:mm">
                  <c:v>40351.166666645579</c:v>
                </c:pt>
                <c:pt idx="18692" formatCode="m/d/yyyy\ h:mm">
                  <c:v>40351.208333312235</c:v>
                </c:pt>
                <c:pt idx="18693" formatCode="m/d/yyyy\ h:mm">
                  <c:v>40351.249999978922</c:v>
                </c:pt>
                <c:pt idx="18694" formatCode="m/d/yyyy\ h:mm">
                  <c:v>40351.291666645557</c:v>
                </c:pt>
                <c:pt idx="18695" formatCode="m/d/yyyy\ h:mm">
                  <c:v>40351.333333312235</c:v>
                </c:pt>
                <c:pt idx="18696" formatCode="m/d/yyyy\ h:mm">
                  <c:v>40351.374999978929</c:v>
                </c:pt>
                <c:pt idx="18697" formatCode="m/d/yyyy\ h:mm">
                  <c:v>40351.416666645579</c:v>
                </c:pt>
                <c:pt idx="18698" formatCode="m/d/yyyy\ h:mm">
                  <c:v>40351.458333312243</c:v>
                </c:pt>
                <c:pt idx="18699" formatCode="m/d/yyyy\ h:mm">
                  <c:v>40351.499999978892</c:v>
                </c:pt>
                <c:pt idx="18700" formatCode="m/d/yyyy\ h:mm">
                  <c:v>40351.541666645557</c:v>
                </c:pt>
                <c:pt idx="18701" formatCode="m/d/yyyy\ h:mm">
                  <c:v>40351.583333312221</c:v>
                </c:pt>
                <c:pt idx="18702" formatCode="m/d/yyyy\ h:mm">
                  <c:v>40351.624999978892</c:v>
                </c:pt>
                <c:pt idx="18703" formatCode="m/d/yyyy\ h:mm">
                  <c:v>40351.666666645535</c:v>
                </c:pt>
                <c:pt idx="18704" formatCode="m/d/yyyy\ h:mm">
                  <c:v>40351.708333312214</c:v>
                </c:pt>
                <c:pt idx="18705" formatCode="m/d/yyyy\ h:mm">
                  <c:v>40351.749999978892</c:v>
                </c:pt>
                <c:pt idx="18706" formatCode="m/d/yyyy\ h:mm">
                  <c:v>40351.79166664552</c:v>
                </c:pt>
                <c:pt idx="18707" formatCode="m/d/yyyy\ h:mm">
                  <c:v>40351.833333312206</c:v>
                </c:pt>
                <c:pt idx="18708" formatCode="m/d/yyyy\ h:mm">
                  <c:v>40351.8749999789</c:v>
                </c:pt>
                <c:pt idx="18709" formatCode="m/d/yyyy\ h:mm">
                  <c:v>40351.916666645542</c:v>
                </c:pt>
                <c:pt idx="18710" formatCode="m/d/yyyy\ h:mm">
                  <c:v>40351.958333312214</c:v>
                </c:pt>
                <c:pt idx="18711" formatCode="m/d/yyyy\ h:mm">
                  <c:v>40351.999999978863</c:v>
                </c:pt>
                <c:pt idx="18712" formatCode="m/d/yyyy\ h:mm">
                  <c:v>40352.041666645528</c:v>
                </c:pt>
                <c:pt idx="18713" formatCode="m/d/yyyy\ h:mm">
                  <c:v>40352.083333312192</c:v>
                </c:pt>
                <c:pt idx="18714" formatCode="m/d/yyyy\ h:mm">
                  <c:v>40352.124999978863</c:v>
                </c:pt>
                <c:pt idx="18715" formatCode="m/d/yyyy\ h:mm">
                  <c:v>40352.16666664552</c:v>
                </c:pt>
                <c:pt idx="18716" formatCode="m/d/yyyy\ h:mm">
                  <c:v>40352.208333312192</c:v>
                </c:pt>
                <c:pt idx="18717" formatCode="m/d/yyyy\ h:mm">
                  <c:v>40352.249999978849</c:v>
                </c:pt>
                <c:pt idx="18718" formatCode="m/d/yyyy\ h:mm">
                  <c:v>40352.291666645484</c:v>
                </c:pt>
                <c:pt idx="18719" formatCode="m/d/yyyy\ h:mm">
                  <c:v>40352.333333312192</c:v>
                </c:pt>
                <c:pt idx="18720" formatCode="m/d/yyyy\ h:mm">
                  <c:v>40352.374999978856</c:v>
                </c:pt>
                <c:pt idx="18721" formatCode="m/d/yyyy\ h:mm">
                  <c:v>40352.416666645513</c:v>
                </c:pt>
                <c:pt idx="18722" formatCode="m/d/yyyy\ h:mm">
                  <c:v>40352.458333312199</c:v>
                </c:pt>
                <c:pt idx="18723" formatCode="m/d/yyyy\ h:mm">
                  <c:v>40352.499999978842</c:v>
                </c:pt>
                <c:pt idx="18724" formatCode="m/d/yyyy\ h:mm">
                  <c:v>40352.541666645484</c:v>
                </c:pt>
                <c:pt idx="18725" formatCode="m/d/yyyy\ h:mm">
                  <c:v>40352.583333312163</c:v>
                </c:pt>
                <c:pt idx="18726" formatCode="m/d/yyyy\ h:mm">
                  <c:v>40352.624999978842</c:v>
                </c:pt>
                <c:pt idx="18727" formatCode="m/d/yyyy\ h:mm">
                  <c:v>40352.666666645484</c:v>
                </c:pt>
                <c:pt idx="18728" formatCode="m/d/yyyy\ h:mm">
                  <c:v>40352.708333312163</c:v>
                </c:pt>
                <c:pt idx="18729" formatCode="m/d/yyyy\ h:mm">
                  <c:v>40352.749999978834</c:v>
                </c:pt>
                <c:pt idx="18730" formatCode="m/d/yyyy\ h:mm">
                  <c:v>40352.791666645469</c:v>
                </c:pt>
                <c:pt idx="18731" formatCode="m/d/yyyy\ h:mm">
                  <c:v>40352.833333312148</c:v>
                </c:pt>
                <c:pt idx="18732" formatCode="m/d/yyyy\ h:mm">
                  <c:v>40352.874999978834</c:v>
                </c:pt>
                <c:pt idx="18733" formatCode="m/d/yyyy\ h:mm">
                  <c:v>40352.916666645491</c:v>
                </c:pt>
                <c:pt idx="18734" formatCode="m/d/yyyy\ h:mm">
                  <c:v>40352.958333312155</c:v>
                </c:pt>
                <c:pt idx="18735" formatCode="m/d/yyyy\ h:mm">
                  <c:v>40352.999999978812</c:v>
                </c:pt>
                <c:pt idx="18736" formatCode="m/d/yyyy\ h:mm">
                  <c:v>40353.041666645455</c:v>
                </c:pt>
                <c:pt idx="18737" formatCode="m/d/yyyy\ h:mm">
                  <c:v>40353.083333312141</c:v>
                </c:pt>
                <c:pt idx="18738" formatCode="m/d/yyyy\ h:mm">
                  <c:v>40353.124999978798</c:v>
                </c:pt>
                <c:pt idx="18739" formatCode="m/d/yyyy\ h:mm">
                  <c:v>40353.166666645455</c:v>
                </c:pt>
                <c:pt idx="18740" formatCode="m/d/yyyy\ h:mm">
                  <c:v>40353.208333312141</c:v>
                </c:pt>
                <c:pt idx="18741" formatCode="m/d/yyyy\ h:mm">
                  <c:v>40353.249999978791</c:v>
                </c:pt>
                <c:pt idx="18742" formatCode="m/d/yyyy\ h:mm">
                  <c:v>40353.291666645433</c:v>
                </c:pt>
                <c:pt idx="18743" formatCode="m/d/yyyy\ h:mm">
                  <c:v>40353.333333312119</c:v>
                </c:pt>
                <c:pt idx="18744" formatCode="m/d/yyyy\ h:mm">
                  <c:v>40353.374999978798</c:v>
                </c:pt>
                <c:pt idx="18745" formatCode="m/d/yyyy\ h:mm">
                  <c:v>40353.416666645448</c:v>
                </c:pt>
                <c:pt idx="18746" formatCode="m/d/yyyy\ h:mm">
                  <c:v>40353.458333312126</c:v>
                </c:pt>
                <c:pt idx="18747" formatCode="m/d/yyyy\ h:mm">
                  <c:v>40353.499999978783</c:v>
                </c:pt>
                <c:pt idx="18748" formatCode="m/d/yyyy\ h:mm">
                  <c:v>40353.541666645426</c:v>
                </c:pt>
                <c:pt idx="18749" formatCode="m/d/yyyy\ h:mm">
                  <c:v>40353.583333312112</c:v>
                </c:pt>
                <c:pt idx="18750" formatCode="m/d/yyyy\ h:mm">
                  <c:v>40353.624999978769</c:v>
                </c:pt>
                <c:pt idx="18751" formatCode="m/d/yyyy\ h:mm">
                  <c:v>40353.666666645426</c:v>
                </c:pt>
                <c:pt idx="18752" formatCode="m/d/yyyy\ h:mm">
                  <c:v>40353.708333312097</c:v>
                </c:pt>
                <c:pt idx="18753" formatCode="m/d/yyyy\ h:mm">
                  <c:v>40353.749999978761</c:v>
                </c:pt>
                <c:pt idx="18754" formatCode="m/d/yyyy\ h:mm">
                  <c:v>40353.791666645404</c:v>
                </c:pt>
                <c:pt idx="18755" formatCode="m/d/yyyy\ h:mm">
                  <c:v>40353.83333331209</c:v>
                </c:pt>
                <c:pt idx="18756" formatCode="m/d/yyyy\ h:mm">
                  <c:v>40353.874999978776</c:v>
                </c:pt>
                <c:pt idx="18757" formatCode="m/d/yyyy\ h:mm">
                  <c:v>40353.916666645418</c:v>
                </c:pt>
                <c:pt idx="18758" formatCode="m/d/yyyy\ h:mm">
                  <c:v>40353.958333312097</c:v>
                </c:pt>
                <c:pt idx="18759" formatCode="m/d/yyyy\ h:mm">
                  <c:v>40353.999999978747</c:v>
                </c:pt>
                <c:pt idx="18760" formatCode="m/d/yyyy\ h:mm">
                  <c:v>40354.041666645404</c:v>
                </c:pt>
                <c:pt idx="18761" formatCode="m/d/yyyy\ h:mm">
                  <c:v>40354.083333312083</c:v>
                </c:pt>
                <c:pt idx="18762" formatCode="m/d/yyyy\ h:mm">
                  <c:v>40354.12499997874</c:v>
                </c:pt>
                <c:pt idx="18763" formatCode="m/d/yyyy\ h:mm">
                  <c:v>40354.166666645404</c:v>
                </c:pt>
                <c:pt idx="18764" formatCode="m/d/yyyy\ h:mm">
                  <c:v>40354.208333312068</c:v>
                </c:pt>
                <c:pt idx="18765" formatCode="m/d/yyyy\ h:mm">
                  <c:v>40354.249999978732</c:v>
                </c:pt>
                <c:pt idx="18766" formatCode="m/d/yyyy\ h:mm">
                  <c:v>40354.291666645368</c:v>
                </c:pt>
                <c:pt idx="18767" formatCode="m/d/yyyy\ h:mm">
                  <c:v>40354.333333312061</c:v>
                </c:pt>
                <c:pt idx="18768" formatCode="m/d/yyyy\ h:mm">
                  <c:v>40354.374999978747</c:v>
                </c:pt>
                <c:pt idx="18769" formatCode="m/d/yyyy\ h:mm">
                  <c:v>40354.416666645389</c:v>
                </c:pt>
                <c:pt idx="18770" formatCode="m/d/yyyy\ h:mm">
                  <c:v>40354.458333312075</c:v>
                </c:pt>
                <c:pt idx="18771" formatCode="m/d/yyyy\ h:mm">
                  <c:v>40354.499999978718</c:v>
                </c:pt>
                <c:pt idx="18772" formatCode="m/d/yyyy\ h:mm">
                  <c:v>40354.541666645375</c:v>
                </c:pt>
                <c:pt idx="18773" formatCode="m/d/yyyy\ h:mm">
                  <c:v>40354.583333312046</c:v>
                </c:pt>
                <c:pt idx="18774" formatCode="m/d/yyyy\ h:mm">
                  <c:v>40354.624999978711</c:v>
                </c:pt>
                <c:pt idx="18775" formatCode="m/d/yyyy\ h:mm">
                  <c:v>40354.666666645375</c:v>
                </c:pt>
                <c:pt idx="18776" formatCode="m/d/yyyy\ h:mm">
                  <c:v>40354.708333312039</c:v>
                </c:pt>
                <c:pt idx="18777" formatCode="m/d/yyyy\ h:mm">
                  <c:v>40354.749999978703</c:v>
                </c:pt>
                <c:pt idx="18778" formatCode="m/d/yyyy\ h:mm">
                  <c:v>40354.791666645338</c:v>
                </c:pt>
                <c:pt idx="18779" formatCode="m/d/yyyy\ h:mm">
                  <c:v>40354.833333312032</c:v>
                </c:pt>
                <c:pt idx="18780" formatCode="m/d/yyyy\ h:mm">
                  <c:v>40354.874999978711</c:v>
                </c:pt>
                <c:pt idx="18781" formatCode="m/d/yyyy\ h:mm">
                  <c:v>40354.91666664536</c:v>
                </c:pt>
                <c:pt idx="18782" formatCode="m/d/yyyy\ h:mm">
                  <c:v>40354.958333312046</c:v>
                </c:pt>
                <c:pt idx="18783" formatCode="m/d/yyyy\ h:mm">
                  <c:v>40354.999999978689</c:v>
                </c:pt>
                <c:pt idx="18784" formatCode="m/d/yyyy\ h:mm">
                  <c:v>40355.041666645338</c:v>
                </c:pt>
                <c:pt idx="18785" formatCode="m/d/yyyy\ h:mm">
                  <c:v>40355.083333312017</c:v>
                </c:pt>
                <c:pt idx="18786" formatCode="m/d/yyyy\ h:mm">
                  <c:v>40355.124999978681</c:v>
                </c:pt>
                <c:pt idx="18787" formatCode="m/d/yyyy\ h:mm">
                  <c:v>40355.166666645331</c:v>
                </c:pt>
                <c:pt idx="18788" formatCode="m/d/yyyy\ h:mm">
                  <c:v>40355.20833331201</c:v>
                </c:pt>
                <c:pt idx="18789" formatCode="m/d/yyyy\ h:mm">
                  <c:v>40355.249999978681</c:v>
                </c:pt>
                <c:pt idx="18790" formatCode="m/d/yyyy\ h:mm">
                  <c:v>40355.291666645317</c:v>
                </c:pt>
                <c:pt idx="18791" formatCode="m/d/yyyy\ h:mm">
                  <c:v>40355.333333312003</c:v>
                </c:pt>
                <c:pt idx="18792" formatCode="m/d/yyyy\ h:mm">
                  <c:v>40355.374999978689</c:v>
                </c:pt>
                <c:pt idx="18793" formatCode="m/d/yyyy\ h:mm">
                  <c:v>40355.416666645331</c:v>
                </c:pt>
                <c:pt idx="18794" formatCode="m/d/yyyy\ h:mm">
                  <c:v>40355.45833331201</c:v>
                </c:pt>
                <c:pt idx="18795" formatCode="m/d/yyyy\ h:mm">
                  <c:v>40355.49999997866</c:v>
                </c:pt>
                <c:pt idx="18796" formatCode="m/d/yyyy\ h:mm">
                  <c:v>40355.541666645324</c:v>
                </c:pt>
                <c:pt idx="18797" formatCode="m/d/yyyy\ h:mm">
                  <c:v>40355.583333311988</c:v>
                </c:pt>
                <c:pt idx="18798" formatCode="m/d/yyyy\ h:mm">
                  <c:v>40355.624999978652</c:v>
                </c:pt>
                <c:pt idx="18799" formatCode="m/d/yyyy\ h:mm">
                  <c:v>40355.666666645302</c:v>
                </c:pt>
                <c:pt idx="18800" formatCode="m/d/yyyy\ h:mm">
                  <c:v>40355.708333311981</c:v>
                </c:pt>
                <c:pt idx="18801" formatCode="m/d/yyyy\ h:mm">
                  <c:v>40355.749999978645</c:v>
                </c:pt>
                <c:pt idx="18802" formatCode="m/d/yyyy\ h:mm">
                  <c:v>40355.79166664528</c:v>
                </c:pt>
                <c:pt idx="18803" formatCode="m/d/yyyy\ h:mm">
                  <c:v>40355.833333311981</c:v>
                </c:pt>
                <c:pt idx="18804" formatCode="m/d/yyyy\ h:mm">
                  <c:v>40355.874999978652</c:v>
                </c:pt>
                <c:pt idx="18805" formatCode="m/d/yyyy\ h:mm">
                  <c:v>40355.916666645302</c:v>
                </c:pt>
                <c:pt idx="18806" formatCode="m/d/yyyy\ h:mm">
                  <c:v>40355.958333311988</c:v>
                </c:pt>
                <c:pt idx="18807" formatCode="m/d/yyyy\ h:mm">
                  <c:v>40355.999999978631</c:v>
                </c:pt>
                <c:pt idx="18808" formatCode="m/d/yyyy\ h:mm">
                  <c:v>40356.04166664528</c:v>
                </c:pt>
                <c:pt idx="18809" formatCode="m/d/yyyy\ h:mm">
                  <c:v>40356.083333311959</c:v>
                </c:pt>
                <c:pt idx="18810" formatCode="m/d/yyyy\ h:mm">
                  <c:v>40356.124999978623</c:v>
                </c:pt>
                <c:pt idx="18811" formatCode="m/d/yyyy\ h:mm">
                  <c:v>40356.166666645273</c:v>
                </c:pt>
                <c:pt idx="18812" formatCode="m/d/yyyy\ h:mm">
                  <c:v>40356.208333311952</c:v>
                </c:pt>
                <c:pt idx="18813" formatCode="m/d/yyyy\ h:mm">
                  <c:v>40356.249999978616</c:v>
                </c:pt>
                <c:pt idx="18814" formatCode="m/d/yyyy\ h:mm">
                  <c:v>40356.291666645251</c:v>
                </c:pt>
                <c:pt idx="18815" formatCode="m/d/yyyy\ h:mm">
                  <c:v>40356.333333311944</c:v>
                </c:pt>
                <c:pt idx="18816" formatCode="m/d/yyyy\ h:mm">
                  <c:v>40356.374999978623</c:v>
                </c:pt>
                <c:pt idx="18817" formatCode="m/d/yyyy\ h:mm">
                  <c:v>40356.416666645273</c:v>
                </c:pt>
                <c:pt idx="18818" formatCode="m/d/yyyy\ h:mm">
                  <c:v>40356.458333311952</c:v>
                </c:pt>
                <c:pt idx="18819" formatCode="m/d/yyyy\ h:mm">
                  <c:v>40356.499999978601</c:v>
                </c:pt>
                <c:pt idx="18820" formatCode="m/d/yyyy\ h:mm">
                  <c:v>40356.541666645251</c:v>
                </c:pt>
                <c:pt idx="18821" formatCode="m/d/yyyy\ h:mm">
                  <c:v>40356.58333331193</c:v>
                </c:pt>
                <c:pt idx="18822" formatCode="m/d/yyyy\ h:mm">
                  <c:v>40356.624999978601</c:v>
                </c:pt>
                <c:pt idx="18823" formatCode="m/d/yyyy\ h:mm">
                  <c:v>40356.666666645244</c:v>
                </c:pt>
                <c:pt idx="18824" formatCode="m/d/yyyy\ h:mm">
                  <c:v>40356.708333311923</c:v>
                </c:pt>
                <c:pt idx="18825" formatCode="m/d/yyyy\ h:mm">
                  <c:v>40356.749999978601</c:v>
                </c:pt>
                <c:pt idx="18826" formatCode="m/d/yyyy\ h:mm">
                  <c:v>40356.791666645222</c:v>
                </c:pt>
                <c:pt idx="18827" formatCode="m/d/yyyy\ h:mm">
                  <c:v>40356.833333311915</c:v>
                </c:pt>
                <c:pt idx="18828" formatCode="m/d/yyyy\ h:mm">
                  <c:v>40356.874999978609</c:v>
                </c:pt>
                <c:pt idx="18829" formatCode="m/d/yyyy\ h:mm">
                  <c:v>40356.916666645244</c:v>
                </c:pt>
                <c:pt idx="18830" formatCode="m/d/yyyy\ h:mm">
                  <c:v>40356.958333311923</c:v>
                </c:pt>
                <c:pt idx="18831" formatCode="m/d/yyyy\ h:mm">
                  <c:v>40356.999999978587</c:v>
                </c:pt>
                <c:pt idx="18832" formatCode="m/d/yyyy\ h:mm">
                  <c:v>40357.041666645222</c:v>
                </c:pt>
                <c:pt idx="18833" formatCode="m/d/yyyy\ h:mm">
                  <c:v>40357.083333311901</c:v>
                </c:pt>
                <c:pt idx="18834" formatCode="m/d/yyyy\ h:mm">
                  <c:v>40357.12499997858</c:v>
                </c:pt>
                <c:pt idx="18835" formatCode="m/d/yyyy\ h:mm">
                  <c:v>40357.166666645215</c:v>
                </c:pt>
                <c:pt idx="18836" formatCode="m/d/yyyy\ h:mm">
                  <c:v>40357.208333311894</c:v>
                </c:pt>
                <c:pt idx="18837" formatCode="m/d/yyyy\ h:mm">
                  <c:v>40357.249999978572</c:v>
                </c:pt>
                <c:pt idx="18838" formatCode="m/d/yyyy\ h:mm">
                  <c:v>40357.291666645193</c:v>
                </c:pt>
                <c:pt idx="18839" formatCode="m/d/yyyy\ h:mm">
                  <c:v>40357.333333311886</c:v>
                </c:pt>
                <c:pt idx="18840" formatCode="m/d/yyyy\ h:mm">
                  <c:v>40357.37499997858</c:v>
                </c:pt>
                <c:pt idx="18841" formatCode="m/d/yyyy\ h:mm">
                  <c:v>40357.416666645215</c:v>
                </c:pt>
                <c:pt idx="18842" formatCode="m/d/yyyy\ h:mm">
                  <c:v>40357.458333311894</c:v>
                </c:pt>
                <c:pt idx="18843" formatCode="m/d/yyyy\ h:mm">
                  <c:v>40357.499999978543</c:v>
                </c:pt>
                <c:pt idx="18844" formatCode="m/d/yyyy\ h:mm">
                  <c:v>40357.541666645193</c:v>
                </c:pt>
                <c:pt idx="18845" formatCode="m/d/yyyy\ h:mm">
                  <c:v>40357.583333311872</c:v>
                </c:pt>
                <c:pt idx="18846" formatCode="m/d/yyyy\ h:mm">
                  <c:v>40357.624999978543</c:v>
                </c:pt>
                <c:pt idx="18847" formatCode="m/d/yyyy\ h:mm">
                  <c:v>40357.666666645186</c:v>
                </c:pt>
                <c:pt idx="18848" formatCode="m/d/yyyy\ h:mm">
                  <c:v>40357.708333311864</c:v>
                </c:pt>
                <c:pt idx="18849" formatCode="m/d/yyyy\ h:mm">
                  <c:v>40357.749999978543</c:v>
                </c:pt>
                <c:pt idx="18850" formatCode="m/d/yyyy\ h:mm">
                  <c:v>40357.791666645171</c:v>
                </c:pt>
                <c:pt idx="18851" formatCode="m/d/yyyy\ h:mm">
                  <c:v>40357.833333311857</c:v>
                </c:pt>
                <c:pt idx="18852" formatCode="m/d/yyyy\ h:mm">
                  <c:v>40357.87499997855</c:v>
                </c:pt>
                <c:pt idx="18853" formatCode="m/d/yyyy\ h:mm">
                  <c:v>40357.916666645193</c:v>
                </c:pt>
                <c:pt idx="18854" formatCode="m/d/yyyy\ h:mm">
                  <c:v>40357.958333311864</c:v>
                </c:pt>
                <c:pt idx="18855" formatCode="m/d/yyyy\ h:mm">
                  <c:v>40357.999999978529</c:v>
                </c:pt>
                <c:pt idx="18856" formatCode="m/d/yyyy\ h:mm">
                  <c:v>40358.041666645178</c:v>
                </c:pt>
                <c:pt idx="18857" formatCode="m/d/yyyy\ h:mm">
                  <c:v>40358.083333311835</c:v>
                </c:pt>
                <c:pt idx="18858" formatCode="m/d/yyyy\ h:mm">
                  <c:v>40358.124999978521</c:v>
                </c:pt>
                <c:pt idx="18859" formatCode="m/d/yyyy\ h:mm">
                  <c:v>40358.166666645171</c:v>
                </c:pt>
                <c:pt idx="18860" formatCode="m/d/yyyy\ h:mm">
                  <c:v>40358.208333311835</c:v>
                </c:pt>
                <c:pt idx="18861" formatCode="m/d/yyyy\ h:mm">
                  <c:v>40358.249999978514</c:v>
                </c:pt>
                <c:pt idx="18862" formatCode="m/d/yyyy\ h:mm">
                  <c:v>40358.291666645149</c:v>
                </c:pt>
                <c:pt idx="18863" formatCode="m/d/yyyy\ h:mm">
                  <c:v>40358.333333311828</c:v>
                </c:pt>
                <c:pt idx="18864" formatCode="m/d/yyyy\ h:mm">
                  <c:v>40358.374999978514</c:v>
                </c:pt>
                <c:pt idx="18865" formatCode="m/d/yyyy\ h:mm">
                  <c:v>40358.416666645171</c:v>
                </c:pt>
                <c:pt idx="18866" formatCode="m/d/yyyy\ h:mm">
                  <c:v>40358.458333311835</c:v>
                </c:pt>
                <c:pt idx="18867" formatCode="m/d/yyyy\ h:mm">
                  <c:v>40358.499999978492</c:v>
                </c:pt>
                <c:pt idx="18868" formatCode="m/d/yyyy\ h:mm">
                  <c:v>40358.541666645135</c:v>
                </c:pt>
                <c:pt idx="18869" formatCode="m/d/yyyy\ h:mm">
                  <c:v>40358.583333311806</c:v>
                </c:pt>
                <c:pt idx="18870" formatCode="m/d/yyyy\ h:mm">
                  <c:v>40358.624999978492</c:v>
                </c:pt>
                <c:pt idx="18871" formatCode="m/d/yyyy\ h:mm">
                  <c:v>40358.666666645135</c:v>
                </c:pt>
                <c:pt idx="18872" formatCode="m/d/yyyy\ h:mm">
                  <c:v>40358.708333311806</c:v>
                </c:pt>
                <c:pt idx="18873" formatCode="m/d/yyyy\ h:mm">
                  <c:v>40358.749999978485</c:v>
                </c:pt>
                <c:pt idx="18874" formatCode="m/d/yyyy\ h:mm">
                  <c:v>40358.79166664512</c:v>
                </c:pt>
                <c:pt idx="18875" formatCode="m/d/yyyy\ h:mm">
                  <c:v>40358.833333311784</c:v>
                </c:pt>
                <c:pt idx="18876" formatCode="m/d/yyyy\ h:mm">
                  <c:v>40358.874999978485</c:v>
                </c:pt>
                <c:pt idx="18877" formatCode="m/d/yyyy\ h:mm">
                  <c:v>40358.916666645142</c:v>
                </c:pt>
                <c:pt idx="18878" formatCode="m/d/yyyy\ h:mm">
                  <c:v>40358.958333311792</c:v>
                </c:pt>
                <c:pt idx="18879" formatCode="m/d/yyyy\ h:mm">
                  <c:v>40358.999999978463</c:v>
                </c:pt>
                <c:pt idx="18880" formatCode="m/d/yyyy\ h:mm">
                  <c:v>40359.04166664512</c:v>
                </c:pt>
                <c:pt idx="18881" formatCode="m/d/yyyy\ h:mm">
                  <c:v>40359.083333311784</c:v>
                </c:pt>
                <c:pt idx="18882" formatCode="m/d/yyyy\ h:mm">
                  <c:v>40359.124999978449</c:v>
                </c:pt>
                <c:pt idx="18883" formatCode="m/d/yyyy\ h:mm">
                  <c:v>40359.166666645106</c:v>
                </c:pt>
                <c:pt idx="18884" formatCode="m/d/yyyy\ h:mm">
                  <c:v>40359.208333311777</c:v>
                </c:pt>
                <c:pt idx="18885" formatCode="m/d/yyyy\ h:mm">
                  <c:v>40359.249999978441</c:v>
                </c:pt>
                <c:pt idx="18886" formatCode="m/d/yyyy\ h:mm">
                  <c:v>40359.291666645084</c:v>
                </c:pt>
                <c:pt idx="18887" formatCode="m/d/yyyy\ h:mm">
                  <c:v>40359.33333331177</c:v>
                </c:pt>
                <c:pt idx="18888" formatCode="m/d/yyyy\ h:mm">
                  <c:v>40359.374999978456</c:v>
                </c:pt>
                <c:pt idx="18889" formatCode="m/d/yyyy\ h:mm">
                  <c:v>40359.416666645098</c:v>
                </c:pt>
                <c:pt idx="18890" formatCode="m/d/yyyy\ h:mm">
                  <c:v>40359.458333311763</c:v>
                </c:pt>
                <c:pt idx="18891" formatCode="m/d/yyyy\ h:mm">
                  <c:v>40359.499999978441</c:v>
                </c:pt>
                <c:pt idx="18892" formatCode="m/d/yyyy\ h:mm">
                  <c:v>40359.541666645084</c:v>
                </c:pt>
                <c:pt idx="18893" formatCode="m/d/yyyy\ h:mm">
                  <c:v>40359.583333311755</c:v>
                </c:pt>
                <c:pt idx="18894" formatCode="m/d/yyyy\ h:mm">
                  <c:v>40359.624999978434</c:v>
                </c:pt>
                <c:pt idx="18895" formatCode="m/d/yyyy\ h:mm">
                  <c:v>40359.666666645084</c:v>
                </c:pt>
                <c:pt idx="18896" formatCode="m/d/yyyy\ h:mm">
                  <c:v>40359.708333311733</c:v>
                </c:pt>
                <c:pt idx="18897" formatCode="m/d/yyyy\ h:mm">
                  <c:v>40359.749999978412</c:v>
                </c:pt>
                <c:pt idx="18898" formatCode="m/d/yyyy\ h:mm">
                  <c:v>40359.791666645055</c:v>
                </c:pt>
                <c:pt idx="18899" formatCode="m/d/yyyy\ h:mm">
                  <c:v>40359.833333311726</c:v>
                </c:pt>
                <c:pt idx="18900" formatCode="m/d/yyyy\ h:mm">
                  <c:v>40359.874999978434</c:v>
                </c:pt>
                <c:pt idx="18901" formatCode="m/d/yyyy\ h:mm">
                  <c:v>40359.916666645069</c:v>
                </c:pt>
                <c:pt idx="18902" formatCode="m/d/yyyy\ h:mm">
                  <c:v>40359.958333311733</c:v>
                </c:pt>
                <c:pt idx="18903" formatCode="m/d/yyyy\ h:mm">
                  <c:v>40359.999999978398</c:v>
                </c:pt>
                <c:pt idx="18904" formatCode="m/d/yyyy\ h:mm">
                  <c:v>40360.041666645055</c:v>
                </c:pt>
                <c:pt idx="18905" formatCode="m/d/yyyy\ h:mm">
                  <c:v>40360.083333311726</c:v>
                </c:pt>
                <c:pt idx="18906" formatCode="m/d/yyyy\ h:mm">
                  <c:v>40360.12499997839</c:v>
                </c:pt>
                <c:pt idx="18907" formatCode="m/d/yyyy\ h:mm">
                  <c:v>40360.166666645055</c:v>
                </c:pt>
                <c:pt idx="18908" formatCode="m/d/yyyy\ h:mm">
                  <c:v>40360.208333311704</c:v>
                </c:pt>
                <c:pt idx="18909" formatCode="m/d/yyyy\ h:mm">
                  <c:v>40360.249999978383</c:v>
                </c:pt>
                <c:pt idx="18910" formatCode="m/d/yyyy\ h:mm">
                  <c:v>40360.291666645018</c:v>
                </c:pt>
                <c:pt idx="18911" formatCode="m/d/yyyy\ h:mm">
                  <c:v>40360.333333311704</c:v>
                </c:pt>
                <c:pt idx="18912" formatCode="m/d/yyyy\ h:mm">
                  <c:v>40360.374999978398</c:v>
                </c:pt>
                <c:pt idx="18913" formatCode="m/d/yyyy\ h:mm">
                  <c:v>40360.41666664504</c:v>
                </c:pt>
                <c:pt idx="18914" formatCode="m/d/yyyy\ h:mm">
                  <c:v>40360.458333311712</c:v>
                </c:pt>
                <c:pt idx="18915" formatCode="m/d/yyyy\ h:mm">
                  <c:v>40360.499999978369</c:v>
                </c:pt>
                <c:pt idx="18916" formatCode="m/d/yyyy\ h:mm">
                  <c:v>40360.541666645026</c:v>
                </c:pt>
                <c:pt idx="18917" formatCode="m/d/yyyy\ h:mm">
                  <c:v>40360.583333311683</c:v>
                </c:pt>
                <c:pt idx="18918" formatCode="m/d/yyyy\ h:mm">
                  <c:v>40360.624999978361</c:v>
                </c:pt>
                <c:pt idx="18919" formatCode="m/d/yyyy\ h:mm">
                  <c:v>40360.666666645026</c:v>
                </c:pt>
                <c:pt idx="18920" formatCode="m/d/yyyy\ h:mm">
                  <c:v>40360.708333311675</c:v>
                </c:pt>
                <c:pt idx="18921" formatCode="m/d/yyyy\ h:mm">
                  <c:v>40360.749999978361</c:v>
                </c:pt>
                <c:pt idx="18922" formatCode="m/d/yyyy\ h:mm">
                  <c:v>40360.791666644996</c:v>
                </c:pt>
                <c:pt idx="18923" formatCode="m/d/yyyy\ h:mm">
                  <c:v>40360.833333311675</c:v>
                </c:pt>
                <c:pt idx="18924" formatCode="m/d/yyyy\ h:mm">
                  <c:v>40360.874999978369</c:v>
                </c:pt>
                <c:pt idx="18925" formatCode="m/d/yyyy\ h:mm">
                  <c:v>40360.916666645011</c:v>
                </c:pt>
                <c:pt idx="18926" formatCode="m/d/yyyy\ h:mm">
                  <c:v>40360.958333311683</c:v>
                </c:pt>
                <c:pt idx="18927" formatCode="m/d/yyyy\ h:mm">
                  <c:v>40360.999999978339</c:v>
                </c:pt>
                <c:pt idx="18928" formatCode="m/d/yyyy\ h:mm">
                  <c:v>40361.041666645004</c:v>
                </c:pt>
                <c:pt idx="18929" formatCode="m/d/yyyy\ h:mm">
                  <c:v>40361.083333311653</c:v>
                </c:pt>
                <c:pt idx="18930" formatCode="m/d/yyyy\ h:mm">
                  <c:v>40361.124999978332</c:v>
                </c:pt>
                <c:pt idx="18931" formatCode="m/d/yyyy\ h:mm">
                  <c:v>40361.166666644996</c:v>
                </c:pt>
                <c:pt idx="18932" formatCode="m/d/yyyy\ h:mm">
                  <c:v>40361.208333311646</c:v>
                </c:pt>
                <c:pt idx="18933" formatCode="m/d/yyyy\ h:mm">
                  <c:v>40361.249999978332</c:v>
                </c:pt>
                <c:pt idx="18934" formatCode="m/d/yyyy\ h:mm">
                  <c:v>40361.291666644975</c:v>
                </c:pt>
                <c:pt idx="18935" formatCode="m/d/yyyy\ h:mm">
                  <c:v>40361.333333311639</c:v>
                </c:pt>
                <c:pt idx="18936" formatCode="m/d/yyyy\ h:mm">
                  <c:v>40361.374999978339</c:v>
                </c:pt>
                <c:pt idx="18937" formatCode="m/d/yyyy\ h:mm">
                  <c:v>40361.416666644996</c:v>
                </c:pt>
                <c:pt idx="18938" formatCode="m/d/yyyy\ h:mm">
                  <c:v>40361.458333311646</c:v>
                </c:pt>
                <c:pt idx="18939" formatCode="m/d/yyyy\ h:mm">
                  <c:v>40361.49999997831</c:v>
                </c:pt>
                <c:pt idx="18940" formatCode="m/d/yyyy\ h:mm">
                  <c:v>40361.541666644982</c:v>
                </c:pt>
                <c:pt idx="18941" formatCode="m/d/yyyy\ h:mm">
                  <c:v>40361.583333311624</c:v>
                </c:pt>
                <c:pt idx="18942" formatCode="m/d/yyyy\ h:mm">
                  <c:v>40361.624999978303</c:v>
                </c:pt>
                <c:pt idx="18943" formatCode="m/d/yyyy\ h:mm">
                  <c:v>40361.666666644967</c:v>
                </c:pt>
                <c:pt idx="18944" formatCode="m/d/yyyy\ h:mm">
                  <c:v>40361.708333311624</c:v>
                </c:pt>
                <c:pt idx="18945" formatCode="m/d/yyyy\ h:mm">
                  <c:v>40361.749999978296</c:v>
                </c:pt>
                <c:pt idx="18946" formatCode="m/d/yyyy\ h:mm">
                  <c:v>40361.791666644946</c:v>
                </c:pt>
                <c:pt idx="18947" formatCode="m/d/yyyy\ h:mm">
                  <c:v>40361.833333311624</c:v>
                </c:pt>
                <c:pt idx="18948" formatCode="m/d/yyyy\ h:mm">
                  <c:v>40361.874999978303</c:v>
                </c:pt>
                <c:pt idx="18949" formatCode="m/d/yyyy\ h:mm">
                  <c:v>40361.916666644967</c:v>
                </c:pt>
                <c:pt idx="18950" formatCode="m/d/yyyy\ h:mm">
                  <c:v>40361.958333311617</c:v>
                </c:pt>
                <c:pt idx="18951" formatCode="m/d/yyyy\ h:mm">
                  <c:v>40361.999999978281</c:v>
                </c:pt>
                <c:pt idx="18952" formatCode="m/d/yyyy\ h:mm">
                  <c:v>40362.041666644946</c:v>
                </c:pt>
                <c:pt idx="18953" formatCode="m/d/yyyy\ h:mm">
                  <c:v>40362.083333311595</c:v>
                </c:pt>
                <c:pt idx="18954" formatCode="m/d/yyyy\ h:mm">
                  <c:v>40362.124999978281</c:v>
                </c:pt>
                <c:pt idx="18955" formatCode="m/d/yyyy\ h:mm">
                  <c:v>40362.166666644938</c:v>
                </c:pt>
                <c:pt idx="18956" formatCode="m/d/yyyy\ h:mm">
                  <c:v>40362.208333311595</c:v>
                </c:pt>
                <c:pt idx="18957" formatCode="m/d/yyyy\ h:mm">
                  <c:v>40362.249999978267</c:v>
                </c:pt>
                <c:pt idx="18958" formatCode="m/d/yyyy\ h:mm">
                  <c:v>40362.291666644924</c:v>
                </c:pt>
                <c:pt idx="18959" formatCode="m/d/yyyy\ h:mm">
                  <c:v>40362.333333311595</c:v>
                </c:pt>
                <c:pt idx="18960" formatCode="m/d/yyyy\ h:mm">
                  <c:v>40362.374999978274</c:v>
                </c:pt>
                <c:pt idx="18961" formatCode="m/d/yyyy\ h:mm">
                  <c:v>40362.416666644946</c:v>
                </c:pt>
                <c:pt idx="18962" formatCode="m/d/yyyy\ h:mm">
                  <c:v>40362.458333311602</c:v>
                </c:pt>
                <c:pt idx="18963" formatCode="m/d/yyyy\ h:mm">
                  <c:v>40362.499999978252</c:v>
                </c:pt>
                <c:pt idx="18964" formatCode="m/d/yyyy\ h:mm">
                  <c:v>40362.541666644916</c:v>
                </c:pt>
                <c:pt idx="18965" formatCode="m/d/yyyy\ h:mm">
                  <c:v>40362.583333311581</c:v>
                </c:pt>
                <c:pt idx="18966" formatCode="m/d/yyyy\ h:mm">
                  <c:v>40362.624999978245</c:v>
                </c:pt>
                <c:pt idx="18967" formatCode="m/d/yyyy\ h:mm">
                  <c:v>40362.666666644909</c:v>
                </c:pt>
                <c:pt idx="18968" formatCode="m/d/yyyy\ h:mm">
                  <c:v>40362.708333311573</c:v>
                </c:pt>
                <c:pt idx="18969" formatCode="m/d/yyyy\ h:mm">
                  <c:v>40362.749999978238</c:v>
                </c:pt>
                <c:pt idx="18970" formatCode="m/d/yyyy\ h:mm">
                  <c:v>40362.791666644887</c:v>
                </c:pt>
                <c:pt idx="18971" formatCode="m/d/yyyy\ h:mm">
                  <c:v>40362.833333311566</c:v>
                </c:pt>
                <c:pt idx="18972" formatCode="m/d/yyyy\ h:mm">
                  <c:v>40362.874999978245</c:v>
                </c:pt>
                <c:pt idx="18973" formatCode="m/d/yyyy\ h:mm">
                  <c:v>40362.916666644909</c:v>
                </c:pt>
                <c:pt idx="18974" formatCode="m/d/yyyy\ h:mm">
                  <c:v>40362.958333311573</c:v>
                </c:pt>
                <c:pt idx="18975" formatCode="m/d/yyyy\ h:mm">
                  <c:v>40362.999999978223</c:v>
                </c:pt>
                <c:pt idx="18976" formatCode="m/d/yyyy\ h:mm">
                  <c:v>40363.041666644887</c:v>
                </c:pt>
                <c:pt idx="18977" formatCode="m/d/yyyy\ h:mm">
                  <c:v>40363.083333311552</c:v>
                </c:pt>
                <c:pt idx="18978" formatCode="m/d/yyyy\ h:mm">
                  <c:v>40363.124999978216</c:v>
                </c:pt>
                <c:pt idx="18979" formatCode="m/d/yyyy\ h:mm">
                  <c:v>40363.16666664488</c:v>
                </c:pt>
                <c:pt idx="18980" formatCode="m/d/yyyy\ h:mm">
                  <c:v>40363.208333311544</c:v>
                </c:pt>
                <c:pt idx="18981" formatCode="m/d/yyyy\ h:mm">
                  <c:v>40363.249999978209</c:v>
                </c:pt>
                <c:pt idx="18982" formatCode="m/d/yyyy\ h:mm">
                  <c:v>40363.291666644858</c:v>
                </c:pt>
                <c:pt idx="18983" formatCode="m/d/yyyy\ h:mm">
                  <c:v>40363.333333311537</c:v>
                </c:pt>
                <c:pt idx="18984" formatCode="m/d/yyyy\ h:mm">
                  <c:v>40363.374999978216</c:v>
                </c:pt>
                <c:pt idx="18985" formatCode="m/d/yyyy\ h:mm">
                  <c:v>40363.41666664488</c:v>
                </c:pt>
                <c:pt idx="18986" formatCode="m/d/yyyy\ h:mm">
                  <c:v>40363.458333311544</c:v>
                </c:pt>
                <c:pt idx="18987" formatCode="m/d/yyyy\ h:mm">
                  <c:v>40363.499999978201</c:v>
                </c:pt>
                <c:pt idx="18988" formatCode="m/d/yyyy\ h:mm">
                  <c:v>40363.541666644858</c:v>
                </c:pt>
                <c:pt idx="18989" formatCode="m/d/yyyy\ h:mm">
                  <c:v>40363.583333311522</c:v>
                </c:pt>
                <c:pt idx="18990" formatCode="m/d/yyyy\ h:mm">
                  <c:v>40363.624999978201</c:v>
                </c:pt>
                <c:pt idx="18991" formatCode="m/d/yyyy\ h:mm">
                  <c:v>40363.666666644851</c:v>
                </c:pt>
                <c:pt idx="18992" formatCode="m/d/yyyy\ h:mm">
                  <c:v>40363.708333311515</c:v>
                </c:pt>
                <c:pt idx="18993" formatCode="m/d/yyyy\ h:mm">
                  <c:v>40363.749999978194</c:v>
                </c:pt>
                <c:pt idx="18994" formatCode="m/d/yyyy\ h:mm">
                  <c:v>40363.791666644829</c:v>
                </c:pt>
                <c:pt idx="18995" formatCode="m/d/yyyy\ h:mm">
                  <c:v>40363.833333311508</c:v>
                </c:pt>
                <c:pt idx="18996" formatCode="m/d/yyyy\ h:mm">
                  <c:v>40363.874999978201</c:v>
                </c:pt>
                <c:pt idx="18997" formatCode="m/d/yyyy\ h:mm">
                  <c:v>40363.916666644851</c:v>
                </c:pt>
                <c:pt idx="18998" formatCode="m/d/yyyy\ h:mm">
                  <c:v>40363.958333311515</c:v>
                </c:pt>
                <c:pt idx="18999" formatCode="m/d/yyyy\ h:mm">
                  <c:v>40363.999999978179</c:v>
                </c:pt>
                <c:pt idx="19000" formatCode="m/d/yyyy\ h:mm">
                  <c:v>40364.041666644829</c:v>
                </c:pt>
                <c:pt idx="19001" formatCode="m/d/yyyy\ h:mm">
                  <c:v>40364.083333311486</c:v>
                </c:pt>
                <c:pt idx="19002" formatCode="m/d/yyyy\ h:mm">
                  <c:v>40364.124999978172</c:v>
                </c:pt>
                <c:pt idx="19003" formatCode="m/d/yyyy\ h:mm">
                  <c:v>40364.166666644822</c:v>
                </c:pt>
                <c:pt idx="19004" formatCode="m/d/yyyy\ h:mm">
                  <c:v>40364.208333311486</c:v>
                </c:pt>
                <c:pt idx="19005" formatCode="m/d/yyyy\ h:mm">
                  <c:v>40364.249999978165</c:v>
                </c:pt>
                <c:pt idx="19006" formatCode="m/d/yyyy\ h:mm">
                  <c:v>40364.2916666448</c:v>
                </c:pt>
                <c:pt idx="19007" formatCode="m/d/yyyy\ h:mm">
                  <c:v>40364.333333311479</c:v>
                </c:pt>
                <c:pt idx="19008" formatCode="m/d/yyyy\ h:mm">
                  <c:v>40364.374999978165</c:v>
                </c:pt>
                <c:pt idx="19009" formatCode="m/d/yyyy\ h:mm">
                  <c:v>40364.416666644822</c:v>
                </c:pt>
                <c:pt idx="19010" formatCode="m/d/yyyy\ h:mm">
                  <c:v>40364.458333311486</c:v>
                </c:pt>
                <c:pt idx="19011" formatCode="m/d/yyyy\ h:mm">
                  <c:v>40364.499999978143</c:v>
                </c:pt>
                <c:pt idx="19012" formatCode="m/d/yyyy\ h:mm">
                  <c:v>40364.5416666448</c:v>
                </c:pt>
                <c:pt idx="19013" formatCode="m/d/yyyy\ h:mm">
                  <c:v>40364.583333311464</c:v>
                </c:pt>
                <c:pt idx="19014" formatCode="m/d/yyyy\ h:mm">
                  <c:v>40364.624999978143</c:v>
                </c:pt>
                <c:pt idx="19015" formatCode="m/d/yyyy\ h:mm">
                  <c:v>40364.666666644785</c:v>
                </c:pt>
                <c:pt idx="19016" formatCode="m/d/yyyy\ h:mm">
                  <c:v>40364.708333311457</c:v>
                </c:pt>
                <c:pt idx="19017" formatCode="m/d/yyyy\ h:mm">
                  <c:v>40364.749999978136</c:v>
                </c:pt>
                <c:pt idx="19018" formatCode="m/d/yyyy\ h:mm">
                  <c:v>40364.791666644771</c:v>
                </c:pt>
                <c:pt idx="19019" formatCode="m/d/yyyy\ h:mm">
                  <c:v>40364.83333331145</c:v>
                </c:pt>
                <c:pt idx="19020" formatCode="m/d/yyyy\ h:mm">
                  <c:v>40364.874999978143</c:v>
                </c:pt>
                <c:pt idx="19021" formatCode="m/d/yyyy\ h:mm">
                  <c:v>40364.916666644793</c:v>
                </c:pt>
                <c:pt idx="19022" formatCode="m/d/yyyy\ h:mm">
                  <c:v>40364.958333311442</c:v>
                </c:pt>
                <c:pt idx="19023" formatCode="m/d/yyyy\ h:mm">
                  <c:v>40364.999999978121</c:v>
                </c:pt>
                <c:pt idx="19024" formatCode="m/d/yyyy\ h:mm">
                  <c:v>40365.041666644771</c:v>
                </c:pt>
                <c:pt idx="19025" formatCode="m/d/yyyy\ h:mm">
                  <c:v>40365.083333311435</c:v>
                </c:pt>
                <c:pt idx="19026" formatCode="m/d/yyyy\ h:mm">
                  <c:v>40365.124999978099</c:v>
                </c:pt>
                <c:pt idx="19027" formatCode="m/d/yyyy\ h:mm">
                  <c:v>40365.166666644764</c:v>
                </c:pt>
                <c:pt idx="19028" formatCode="m/d/yyyy\ h:mm">
                  <c:v>40365.208333311428</c:v>
                </c:pt>
                <c:pt idx="19029" formatCode="m/d/yyyy\ h:mm">
                  <c:v>40365.249999978092</c:v>
                </c:pt>
                <c:pt idx="19030" formatCode="m/d/yyyy\ h:mm">
                  <c:v>40365.291666644735</c:v>
                </c:pt>
                <c:pt idx="19031" formatCode="m/d/yyyy\ h:mm">
                  <c:v>40365.333333311421</c:v>
                </c:pt>
                <c:pt idx="19032" formatCode="m/d/yyyy\ h:mm">
                  <c:v>40365.374999978107</c:v>
                </c:pt>
                <c:pt idx="19033" formatCode="m/d/yyyy\ h:mm">
                  <c:v>40365.416666644749</c:v>
                </c:pt>
                <c:pt idx="19034" formatCode="m/d/yyyy\ h:mm">
                  <c:v>40365.458333311413</c:v>
                </c:pt>
                <c:pt idx="19035" formatCode="m/d/yyyy\ h:mm">
                  <c:v>40365.499999978092</c:v>
                </c:pt>
                <c:pt idx="19036" formatCode="m/d/yyyy\ h:mm">
                  <c:v>40365.541666644735</c:v>
                </c:pt>
                <c:pt idx="19037" formatCode="m/d/yyyy\ h:mm">
                  <c:v>40365.583333311406</c:v>
                </c:pt>
                <c:pt idx="19038" formatCode="m/d/yyyy\ h:mm">
                  <c:v>40365.624999978085</c:v>
                </c:pt>
                <c:pt idx="19039" formatCode="m/d/yyyy\ h:mm">
                  <c:v>40365.666666644735</c:v>
                </c:pt>
                <c:pt idx="19040" formatCode="m/d/yyyy\ h:mm">
                  <c:v>40365.708333311384</c:v>
                </c:pt>
                <c:pt idx="19041" formatCode="m/d/yyyy\ h:mm">
                  <c:v>40365.749999978063</c:v>
                </c:pt>
                <c:pt idx="19042" formatCode="m/d/yyyy\ h:mm">
                  <c:v>40365.791666644713</c:v>
                </c:pt>
                <c:pt idx="19043" formatCode="m/d/yyyy\ h:mm">
                  <c:v>40365.833333311384</c:v>
                </c:pt>
                <c:pt idx="19044" formatCode="m/d/yyyy\ h:mm">
                  <c:v>40365.874999978085</c:v>
                </c:pt>
                <c:pt idx="19045" formatCode="m/d/yyyy\ h:mm">
                  <c:v>40365.916666644735</c:v>
                </c:pt>
                <c:pt idx="19046" formatCode="m/d/yyyy\ h:mm">
                  <c:v>40365.958333311391</c:v>
                </c:pt>
                <c:pt idx="19047" formatCode="m/d/yyyy\ h:mm">
                  <c:v>40365.999999978048</c:v>
                </c:pt>
                <c:pt idx="19048" formatCode="m/d/yyyy\ h:mm">
                  <c:v>40366.041666644705</c:v>
                </c:pt>
                <c:pt idx="19049" formatCode="m/d/yyyy\ h:mm">
                  <c:v>40366.083333311377</c:v>
                </c:pt>
                <c:pt idx="19050" formatCode="m/d/yyyy\ h:mm">
                  <c:v>40366.124999978041</c:v>
                </c:pt>
                <c:pt idx="19051" formatCode="m/d/yyyy\ h:mm">
                  <c:v>40366.166666644705</c:v>
                </c:pt>
                <c:pt idx="19052" formatCode="m/d/yyyy\ h:mm">
                  <c:v>40366.20833331137</c:v>
                </c:pt>
                <c:pt idx="19053" formatCode="m/d/yyyy\ h:mm">
                  <c:v>40366.249999978041</c:v>
                </c:pt>
                <c:pt idx="19054" formatCode="m/d/yyyy\ h:mm">
                  <c:v>40366.291666644676</c:v>
                </c:pt>
                <c:pt idx="19055" formatCode="m/d/yyyy\ h:mm">
                  <c:v>40366.333333311355</c:v>
                </c:pt>
                <c:pt idx="19056" formatCode="m/d/yyyy\ h:mm">
                  <c:v>40366.374999978048</c:v>
                </c:pt>
                <c:pt idx="19057" formatCode="m/d/yyyy\ h:mm">
                  <c:v>40366.416666644691</c:v>
                </c:pt>
                <c:pt idx="19058" formatCode="m/d/yyyy\ h:mm">
                  <c:v>40366.458333311362</c:v>
                </c:pt>
                <c:pt idx="19059" formatCode="m/d/yyyy\ h:mm">
                  <c:v>40366.499999978019</c:v>
                </c:pt>
                <c:pt idx="19060" formatCode="m/d/yyyy\ h:mm">
                  <c:v>40366.541666644684</c:v>
                </c:pt>
                <c:pt idx="19061" formatCode="m/d/yyyy\ h:mm">
                  <c:v>40366.583333311333</c:v>
                </c:pt>
                <c:pt idx="19062" formatCode="m/d/yyyy\ h:mm">
                  <c:v>40366.624999978012</c:v>
                </c:pt>
                <c:pt idx="19063" formatCode="m/d/yyyy\ h:mm">
                  <c:v>40366.666666644676</c:v>
                </c:pt>
                <c:pt idx="19064" formatCode="m/d/yyyy\ h:mm">
                  <c:v>40366.708333311326</c:v>
                </c:pt>
                <c:pt idx="19065" formatCode="m/d/yyyy\ h:mm">
                  <c:v>40366.749999978012</c:v>
                </c:pt>
                <c:pt idx="19066" formatCode="m/d/yyyy\ h:mm">
                  <c:v>40366.791666644647</c:v>
                </c:pt>
                <c:pt idx="19067" formatCode="m/d/yyyy\ h:mm">
                  <c:v>40366.833333311326</c:v>
                </c:pt>
                <c:pt idx="19068" formatCode="m/d/yyyy\ h:mm">
                  <c:v>40366.874999978019</c:v>
                </c:pt>
                <c:pt idx="19069" formatCode="m/d/yyyy\ h:mm">
                  <c:v>40366.916666644662</c:v>
                </c:pt>
                <c:pt idx="19070" formatCode="m/d/yyyy\ h:mm">
                  <c:v>40366.958333311333</c:v>
                </c:pt>
                <c:pt idx="19071" formatCode="m/d/yyyy\ h:mm">
                  <c:v>40366.99999997799</c:v>
                </c:pt>
                <c:pt idx="19072" formatCode="m/d/yyyy\ h:mm">
                  <c:v>40367.041666644654</c:v>
                </c:pt>
                <c:pt idx="19073" formatCode="m/d/yyyy\ h:mm">
                  <c:v>40367.083333311304</c:v>
                </c:pt>
                <c:pt idx="19074" formatCode="m/d/yyyy\ h:mm">
                  <c:v>40367.124999977983</c:v>
                </c:pt>
                <c:pt idx="19075" formatCode="m/d/yyyy\ h:mm">
                  <c:v>40367.166666644633</c:v>
                </c:pt>
                <c:pt idx="19076" formatCode="m/d/yyyy\ h:mm">
                  <c:v>40367.208333311304</c:v>
                </c:pt>
                <c:pt idx="19077" formatCode="m/d/yyyy\ h:mm">
                  <c:v>40367.249999977983</c:v>
                </c:pt>
                <c:pt idx="19078" formatCode="m/d/yyyy\ h:mm">
                  <c:v>40367.291666644618</c:v>
                </c:pt>
                <c:pt idx="19079" formatCode="m/d/yyyy\ h:mm">
                  <c:v>40367.333333311304</c:v>
                </c:pt>
                <c:pt idx="19080" formatCode="m/d/yyyy\ h:mm">
                  <c:v>40367.37499997799</c:v>
                </c:pt>
                <c:pt idx="19081" formatCode="m/d/yyyy\ h:mm">
                  <c:v>40367.416666644633</c:v>
                </c:pt>
                <c:pt idx="19082" formatCode="m/d/yyyy\ h:mm">
                  <c:v>40367.458333311297</c:v>
                </c:pt>
                <c:pt idx="19083" formatCode="m/d/yyyy\ h:mm">
                  <c:v>40367.499999977961</c:v>
                </c:pt>
                <c:pt idx="19084" formatCode="m/d/yyyy\ h:mm">
                  <c:v>40367.541666644625</c:v>
                </c:pt>
                <c:pt idx="19085" formatCode="m/d/yyyy\ h:mm">
                  <c:v>40367.583333311275</c:v>
                </c:pt>
                <c:pt idx="19086" formatCode="m/d/yyyy\ h:mm">
                  <c:v>40367.624999977961</c:v>
                </c:pt>
                <c:pt idx="19087" formatCode="m/d/yyyy\ h:mm">
                  <c:v>40367.666666644604</c:v>
                </c:pt>
                <c:pt idx="19088" formatCode="m/d/yyyy\ h:mm">
                  <c:v>40367.708333311275</c:v>
                </c:pt>
                <c:pt idx="19089" formatCode="m/d/yyyy\ h:mm">
                  <c:v>40367.749999977947</c:v>
                </c:pt>
                <c:pt idx="19090" formatCode="m/d/yyyy\ h:mm">
                  <c:v>40367.791666644589</c:v>
                </c:pt>
                <c:pt idx="19091" formatCode="m/d/yyyy\ h:mm">
                  <c:v>40367.833333311275</c:v>
                </c:pt>
                <c:pt idx="19092" formatCode="m/d/yyyy\ h:mm">
                  <c:v>40367.874999977954</c:v>
                </c:pt>
                <c:pt idx="19093" formatCode="m/d/yyyy\ h:mm">
                  <c:v>40367.916666644611</c:v>
                </c:pt>
                <c:pt idx="19094" formatCode="m/d/yyyy\ h:mm">
                  <c:v>40367.958333311268</c:v>
                </c:pt>
                <c:pt idx="19095" formatCode="m/d/yyyy\ h:mm">
                  <c:v>40367.999999977932</c:v>
                </c:pt>
                <c:pt idx="19096" formatCode="m/d/yyyy\ h:mm">
                  <c:v>40368.041666644596</c:v>
                </c:pt>
                <c:pt idx="19097" formatCode="m/d/yyyy\ h:mm">
                  <c:v>40368.083333311246</c:v>
                </c:pt>
                <c:pt idx="19098" formatCode="m/d/yyyy\ h:mm">
                  <c:v>40368.124999977932</c:v>
                </c:pt>
                <c:pt idx="19099" formatCode="m/d/yyyy\ h:mm">
                  <c:v>40368.166666644589</c:v>
                </c:pt>
                <c:pt idx="19100" formatCode="m/d/yyyy\ h:mm">
                  <c:v>40368.208333311239</c:v>
                </c:pt>
                <c:pt idx="19101" formatCode="m/d/yyyy\ h:mm">
                  <c:v>40368.249999977917</c:v>
                </c:pt>
                <c:pt idx="19102" formatCode="m/d/yyyy\ h:mm">
                  <c:v>40368.291666644574</c:v>
                </c:pt>
                <c:pt idx="19103" formatCode="m/d/yyyy\ h:mm">
                  <c:v>40368.333333311231</c:v>
                </c:pt>
                <c:pt idx="19104" formatCode="m/d/yyyy\ h:mm">
                  <c:v>40368.374999977925</c:v>
                </c:pt>
                <c:pt idx="19105" formatCode="m/d/yyyy\ h:mm">
                  <c:v>40368.416666644596</c:v>
                </c:pt>
                <c:pt idx="19106" formatCode="m/d/yyyy\ h:mm">
                  <c:v>40368.458333311239</c:v>
                </c:pt>
                <c:pt idx="19107" formatCode="m/d/yyyy\ h:mm">
                  <c:v>40368.499999977903</c:v>
                </c:pt>
                <c:pt idx="19108" formatCode="m/d/yyyy\ h:mm">
                  <c:v>40368.541666644567</c:v>
                </c:pt>
                <c:pt idx="19109" formatCode="m/d/yyyy\ h:mm">
                  <c:v>40368.583333311224</c:v>
                </c:pt>
                <c:pt idx="19110" formatCode="m/d/yyyy\ h:mm">
                  <c:v>40368.624999977896</c:v>
                </c:pt>
                <c:pt idx="19111" formatCode="m/d/yyyy\ h:mm">
                  <c:v>40368.66666664456</c:v>
                </c:pt>
                <c:pt idx="19112" formatCode="m/d/yyyy\ h:mm">
                  <c:v>40368.708333311224</c:v>
                </c:pt>
                <c:pt idx="19113" formatCode="m/d/yyyy\ h:mm">
                  <c:v>40368.749999977888</c:v>
                </c:pt>
                <c:pt idx="19114" formatCode="m/d/yyyy\ h:mm">
                  <c:v>40368.791666644538</c:v>
                </c:pt>
                <c:pt idx="19115" formatCode="m/d/yyyy\ h:mm">
                  <c:v>40368.833333311202</c:v>
                </c:pt>
                <c:pt idx="19116" formatCode="m/d/yyyy\ h:mm">
                  <c:v>40368.874999977896</c:v>
                </c:pt>
                <c:pt idx="19117" formatCode="m/d/yyyy\ h:mm">
                  <c:v>40368.91666664456</c:v>
                </c:pt>
                <c:pt idx="19118" formatCode="m/d/yyyy\ h:mm">
                  <c:v>40368.95833331121</c:v>
                </c:pt>
                <c:pt idx="19119" formatCode="m/d/yyyy\ h:mm">
                  <c:v>40368.999999977881</c:v>
                </c:pt>
                <c:pt idx="19120" formatCode="m/d/yyyy\ h:mm">
                  <c:v>40369.041666644538</c:v>
                </c:pt>
                <c:pt idx="19121" formatCode="m/d/yyyy\ h:mm">
                  <c:v>40369.083333311195</c:v>
                </c:pt>
                <c:pt idx="19122" formatCode="m/d/yyyy\ h:mm">
                  <c:v>40369.124999977867</c:v>
                </c:pt>
                <c:pt idx="19123" formatCode="m/d/yyyy\ h:mm">
                  <c:v>40369.166666644531</c:v>
                </c:pt>
                <c:pt idx="19124" formatCode="m/d/yyyy\ h:mm">
                  <c:v>40369.208333311195</c:v>
                </c:pt>
                <c:pt idx="19125" formatCode="m/d/yyyy\ h:mm">
                  <c:v>40369.249999977859</c:v>
                </c:pt>
                <c:pt idx="19126" formatCode="m/d/yyyy\ h:mm">
                  <c:v>40369.291666644524</c:v>
                </c:pt>
                <c:pt idx="19127" formatCode="m/d/yyyy\ h:mm">
                  <c:v>40369.333333311188</c:v>
                </c:pt>
                <c:pt idx="19128" formatCode="m/d/yyyy\ h:mm">
                  <c:v>40369.374999977867</c:v>
                </c:pt>
                <c:pt idx="19129" formatCode="m/d/yyyy\ h:mm">
                  <c:v>40369.416666644538</c:v>
                </c:pt>
                <c:pt idx="19130" formatCode="m/d/yyyy\ h:mm">
                  <c:v>40369.458333311195</c:v>
                </c:pt>
                <c:pt idx="19131" formatCode="m/d/yyyy\ h:mm">
                  <c:v>40369.499999977845</c:v>
                </c:pt>
                <c:pt idx="19132" formatCode="m/d/yyyy\ h:mm">
                  <c:v>40369.541666644509</c:v>
                </c:pt>
                <c:pt idx="19133" formatCode="m/d/yyyy\ h:mm">
                  <c:v>40369.583333311173</c:v>
                </c:pt>
                <c:pt idx="19134" formatCode="m/d/yyyy\ h:mm">
                  <c:v>40369.624999977837</c:v>
                </c:pt>
                <c:pt idx="19135" formatCode="m/d/yyyy\ h:mm">
                  <c:v>40369.666666644502</c:v>
                </c:pt>
                <c:pt idx="19136" formatCode="m/d/yyyy\ h:mm">
                  <c:v>40369.708333311166</c:v>
                </c:pt>
                <c:pt idx="19137" formatCode="m/d/yyyy\ h:mm">
                  <c:v>40369.74999997783</c:v>
                </c:pt>
                <c:pt idx="19138" formatCode="m/d/yyyy\ h:mm">
                  <c:v>40369.79166664448</c:v>
                </c:pt>
                <c:pt idx="19139" formatCode="m/d/yyyy\ h:mm">
                  <c:v>40369.833333311159</c:v>
                </c:pt>
                <c:pt idx="19140" formatCode="m/d/yyyy\ h:mm">
                  <c:v>40369.874999977837</c:v>
                </c:pt>
                <c:pt idx="19141" formatCode="m/d/yyyy\ h:mm">
                  <c:v>40369.916666644502</c:v>
                </c:pt>
                <c:pt idx="19142" formatCode="m/d/yyyy\ h:mm">
                  <c:v>40369.958333311166</c:v>
                </c:pt>
                <c:pt idx="19143" formatCode="m/d/yyyy\ h:mm">
                  <c:v>40369.999999977816</c:v>
                </c:pt>
                <c:pt idx="19144" formatCode="m/d/yyyy\ h:mm">
                  <c:v>40370.04166664448</c:v>
                </c:pt>
                <c:pt idx="19145" formatCode="m/d/yyyy\ h:mm">
                  <c:v>40370.083333311144</c:v>
                </c:pt>
                <c:pt idx="19146" formatCode="m/d/yyyy\ h:mm">
                  <c:v>40370.124999977808</c:v>
                </c:pt>
                <c:pt idx="19147" formatCode="m/d/yyyy\ h:mm">
                  <c:v>40370.166666644473</c:v>
                </c:pt>
                <c:pt idx="19148" formatCode="m/d/yyyy\ h:mm">
                  <c:v>40370.208333311137</c:v>
                </c:pt>
                <c:pt idx="19149" formatCode="m/d/yyyy\ h:mm">
                  <c:v>40370.249999977801</c:v>
                </c:pt>
                <c:pt idx="19150" formatCode="m/d/yyyy\ h:mm">
                  <c:v>40370.291666644451</c:v>
                </c:pt>
                <c:pt idx="19151" formatCode="m/d/yyyy\ h:mm">
                  <c:v>40370.33333331113</c:v>
                </c:pt>
                <c:pt idx="19152" formatCode="m/d/yyyy\ h:mm">
                  <c:v>40370.374999977808</c:v>
                </c:pt>
                <c:pt idx="19153" formatCode="m/d/yyyy\ h:mm">
                  <c:v>40370.416666644473</c:v>
                </c:pt>
                <c:pt idx="19154" formatCode="m/d/yyyy\ h:mm">
                  <c:v>40370.458333311137</c:v>
                </c:pt>
                <c:pt idx="19155" formatCode="m/d/yyyy\ h:mm">
                  <c:v>40370.499999977787</c:v>
                </c:pt>
                <c:pt idx="19156" formatCode="m/d/yyyy\ h:mm">
                  <c:v>40370.541666644451</c:v>
                </c:pt>
                <c:pt idx="19157" formatCode="m/d/yyyy\ h:mm">
                  <c:v>40370.583333311115</c:v>
                </c:pt>
                <c:pt idx="19158" formatCode="m/d/yyyy\ h:mm">
                  <c:v>40370.624999977779</c:v>
                </c:pt>
                <c:pt idx="19159" formatCode="m/d/yyyy\ h:mm">
                  <c:v>40370.666666644436</c:v>
                </c:pt>
                <c:pt idx="19160" formatCode="m/d/yyyy\ h:mm">
                  <c:v>40370.708333311108</c:v>
                </c:pt>
                <c:pt idx="19161" formatCode="m/d/yyyy\ h:mm">
                  <c:v>40370.749999977772</c:v>
                </c:pt>
                <c:pt idx="19162" formatCode="m/d/yyyy\ h:mm">
                  <c:v>40370.791666644422</c:v>
                </c:pt>
                <c:pt idx="19163" formatCode="m/d/yyyy\ h:mm">
                  <c:v>40370.8333333111</c:v>
                </c:pt>
                <c:pt idx="19164" formatCode="m/d/yyyy\ h:mm">
                  <c:v>40370.874999977779</c:v>
                </c:pt>
                <c:pt idx="19165" formatCode="m/d/yyyy\ h:mm">
                  <c:v>40370.916666644443</c:v>
                </c:pt>
                <c:pt idx="19166" formatCode="m/d/yyyy\ h:mm">
                  <c:v>40370.958333311093</c:v>
                </c:pt>
                <c:pt idx="19167" formatCode="m/d/yyyy\ h:mm">
                  <c:v>40370.999999977757</c:v>
                </c:pt>
                <c:pt idx="19168" formatCode="m/d/yyyy\ h:mm">
                  <c:v>40371.041666644422</c:v>
                </c:pt>
                <c:pt idx="19169" formatCode="m/d/yyyy\ h:mm">
                  <c:v>40371.083333311086</c:v>
                </c:pt>
                <c:pt idx="19170" formatCode="m/d/yyyy\ h:mm">
                  <c:v>40371.12499997775</c:v>
                </c:pt>
                <c:pt idx="19171" formatCode="m/d/yyyy\ h:mm">
                  <c:v>40371.166666644414</c:v>
                </c:pt>
                <c:pt idx="19172" formatCode="m/d/yyyy\ h:mm">
                  <c:v>40371.208333311079</c:v>
                </c:pt>
                <c:pt idx="19173" formatCode="m/d/yyyy\ h:mm">
                  <c:v>40371.249999977736</c:v>
                </c:pt>
                <c:pt idx="19174" formatCode="m/d/yyyy\ h:mm">
                  <c:v>40371.291666644393</c:v>
                </c:pt>
                <c:pt idx="19175" formatCode="m/d/yyyy\ h:mm">
                  <c:v>40371.333333311071</c:v>
                </c:pt>
                <c:pt idx="19176" formatCode="m/d/yyyy\ h:mm">
                  <c:v>40371.374999977743</c:v>
                </c:pt>
                <c:pt idx="19177" formatCode="m/d/yyyy\ h:mm">
                  <c:v>40371.416666644414</c:v>
                </c:pt>
                <c:pt idx="19178" formatCode="m/d/yyyy\ h:mm">
                  <c:v>40371.458333311079</c:v>
                </c:pt>
                <c:pt idx="19179" formatCode="m/d/yyyy\ h:mm">
                  <c:v>40371.499999977728</c:v>
                </c:pt>
                <c:pt idx="19180" formatCode="m/d/yyyy\ h:mm">
                  <c:v>40371.541666644385</c:v>
                </c:pt>
                <c:pt idx="19181" formatCode="m/d/yyyy\ h:mm">
                  <c:v>40371.583333311057</c:v>
                </c:pt>
                <c:pt idx="19182" formatCode="m/d/yyyy\ h:mm">
                  <c:v>40371.624999977721</c:v>
                </c:pt>
                <c:pt idx="19183" formatCode="m/d/yyyy\ h:mm">
                  <c:v>40371.666666644385</c:v>
                </c:pt>
                <c:pt idx="19184" formatCode="m/d/yyyy\ h:mm">
                  <c:v>40371.70833331105</c:v>
                </c:pt>
                <c:pt idx="19185" formatCode="m/d/yyyy\ h:mm">
                  <c:v>40371.749999977714</c:v>
                </c:pt>
                <c:pt idx="19186" formatCode="m/d/yyyy\ h:mm">
                  <c:v>40371.791666644363</c:v>
                </c:pt>
                <c:pt idx="19187" formatCode="m/d/yyyy\ h:mm">
                  <c:v>40371.833333311035</c:v>
                </c:pt>
                <c:pt idx="19188" formatCode="m/d/yyyy\ h:mm">
                  <c:v>40371.874999977721</c:v>
                </c:pt>
                <c:pt idx="19189" formatCode="m/d/yyyy\ h:mm">
                  <c:v>40371.916666644385</c:v>
                </c:pt>
                <c:pt idx="19190" formatCode="m/d/yyyy\ h:mm">
                  <c:v>40371.958333311042</c:v>
                </c:pt>
                <c:pt idx="19191" formatCode="m/d/yyyy\ h:mm">
                  <c:v>40371.999999977685</c:v>
                </c:pt>
                <c:pt idx="19192" formatCode="m/d/yyyy\ h:mm">
                  <c:v>40372.041666644356</c:v>
                </c:pt>
                <c:pt idx="19193" formatCode="m/d/yyyy\ h:mm">
                  <c:v>40372.083333311028</c:v>
                </c:pt>
                <c:pt idx="19194" formatCode="m/d/yyyy\ h:mm">
                  <c:v>40372.124999977685</c:v>
                </c:pt>
                <c:pt idx="19195" formatCode="m/d/yyyy\ h:mm">
                  <c:v>40372.166666644356</c:v>
                </c:pt>
                <c:pt idx="19196" formatCode="m/d/yyyy\ h:mm">
                  <c:v>40372.20833331102</c:v>
                </c:pt>
                <c:pt idx="19197" formatCode="m/d/yyyy\ h:mm">
                  <c:v>40372.249999977685</c:v>
                </c:pt>
                <c:pt idx="19198" formatCode="m/d/yyyy\ h:mm">
                  <c:v>40372.291666644327</c:v>
                </c:pt>
                <c:pt idx="19199" formatCode="m/d/yyyy\ h:mm">
                  <c:v>40372.333333311006</c:v>
                </c:pt>
                <c:pt idx="19200" formatCode="m/d/yyyy\ h:mm">
                  <c:v>40372.374999977692</c:v>
                </c:pt>
                <c:pt idx="19201" formatCode="m/d/yyyy\ h:mm">
                  <c:v>40372.416666644342</c:v>
                </c:pt>
                <c:pt idx="19202" formatCode="m/d/yyyy\ h:mm">
                  <c:v>40372.458333311013</c:v>
                </c:pt>
                <c:pt idx="19203" formatCode="m/d/yyyy\ h:mm">
                  <c:v>40372.49999997767</c:v>
                </c:pt>
                <c:pt idx="19204" formatCode="m/d/yyyy\ h:mm">
                  <c:v>40372.541666644334</c:v>
                </c:pt>
                <c:pt idx="19205" formatCode="m/d/yyyy\ h:mm">
                  <c:v>40372.583333310999</c:v>
                </c:pt>
                <c:pt idx="19206" formatCode="m/d/yyyy\ h:mm">
                  <c:v>40372.624999977656</c:v>
                </c:pt>
                <c:pt idx="19207" formatCode="m/d/yyyy\ h:mm">
                  <c:v>40372.666666644327</c:v>
                </c:pt>
                <c:pt idx="19208" formatCode="m/d/yyyy\ h:mm">
                  <c:v>40372.708333310991</c:v>
                </c:pt>
                <c:pt idx="19209" formatCode="m/d/yyyy\ h:mm">
                  <c:v>40372.749999977656</c:v>
                </c:pt>
                <c:pt idx="19210" formatCode="m/d/yyyy\ h:mm">
                  <c:v>40372.791666644298</c:v>
                </c:pt>
                <c:pt idx="19211" formatCode="m/d/yyyy\ h:mm">
                  <c:v>40372.833333310991</c:v>
                </c:pt>
                <c:pt idx="19212" formatCode="m/d/yyyy\ h:mm">
                  <c:v>40372.874999977648</c:v>
                </c:pt>
                <c:pt idx="19213" formatCode="m/d/yyyy\ h:mm">
                  <c:v>40372.916666644312</c:v>
                </c:pt>
                <c:pt idx="19214" formatCode="m/d/yyyy\ h:mm">
                  <c:v>40372.958333310999</c:v>
                </c:pt>
                <c:pt idx="19215" formatCode="m/d/yyyy\ h:mm">
                  <c:v>40372.999999977634</c:v>
                </c:pt>
                <c:pt idx="19216" formatCode="m/d/yyyy\ h:mm">
                  <c:v>40373.041666644305</c:v>
                </c:pt>
                <c:pt idx="19217" formatCode="m/d/yyyy\ h:mm">
                  <c:v>40373.083333310969</c:v>
                </c:pt>
                <c:pt idx="19218" formatCode="m/d/yyyy\ h:mm">
                  <c:v>40373.124999977634</c:v>
                </c:pt>
                <c:pt idx="19219" formatCode="m/d/yyyy\ h:mm">
                  <c:v>40373.166666644283</c:v>
                </c:pt>
                <c:pt idx="19220" formatCode="m/d/yyyy\ h:mm">
                  <c:v>40373.208333310962</c:v>
                </c:pt>
                <c:pt idx="19221" formatCode="m/d/yyyy\ h:mm">
                  <c:v>40373.249999977626</c:v>
                </c:pt>
                <c:pt idx="19222" formatCode="m/d/yyyy\ h:mm">
                  <c:v>40373.291666644269</c:v>
                </c:pt>
                <c:pt idx="19223" formatCode="m/d/yyyy\ h:mm">
                  <c:v>40373.333333310962</c:v>
                </c:pt>
                <c:pt idx="19224" formatCode="m/d/yyyy\ h:mm">
                  <c:v>40373.374999977619</c:v>
                </c:pt>
                <c:pt idx="19225" formatCode="m/d/yyyy\ h:mm">
                  <c:v>40373.416666644283</c:v>
                </c:pt>
                <c:pt idx="19226" formatCode="m/d/yyyy\ h:mm">
                  <c:v>40373.458333310969</c:v>
                </c:pt>
                <c:pt idx="19227" formatCode="m/d/yyyy\ h:mm">
                  <c:v>40373.499999977605</c:v>
                </c:pt>
                <c:pt idx="19228" formatCode="m/d/yyyy\ h:mm">
                  <c:v>40373.541666644276</c:v>
                </c:pt>
                <c:pt idx="19229" formatCode="m/d/yyyy\ h:mm">
                  <c:v>40373.58333331094</c:v>
                </c:pt>
                <c:pt idx="19230" formatCode="m/d/yyyy\ h:mm">
                  <c:v>40373.624999977605</c:v>
                </c:pt>
                <c:pt idx="19231" formatCode="m/d/yyyy\ h:mm">
                  <c:v>40373.666666644254</c:v>
                </c:pt>
                <c:pt idx="19232" formatCode="m/d/yyyy\ h:mm">
                  <c:v>40373.708333310933</c:v>
                </c:pt>
                <c:pt idx="19233" formatCode="m/d/yyyy\ h:mm">
                  <c:v>40373.749999977597</c:v>
                </c:pt>
                <c:pt idx="19234" formatCode="m/d/yyyy\ h:mm">
                  <c:v>40373.791666644232</c:v>
                </c:pt>
                <c:pt idx="19235" formatCode="m/d/yyyy\ h:mm">
                  <c:v>40373.833333310933</c:v>
                </c:pt>
                <c:pt idx="19236" formatCode="m/d/yyyy\ h:mm">
                  <c:v>40373.874999977605</c:v>
                </c:pt>
                <c:pt idx="19237" formatCode="m/d/yyyy\ h:mm">
                  <c:v>40373.916666644262</c:v>
                </c:pt>
                <c:pt idx="19238" formatCode="m/d/yyyy\ h:mm">
                  <c:v>40373.95833331094</c:v>
                </c:pt>
                <c:pt idx="19239" formatCode="m/d/yyyy\ h:mm">
                  <c:v>40373.999999977583</c:v>
                </c:pt>
                <c:pt idx="19240" formatCode="m/d/yyyy\ h:mm">
                  <c:v>40374.041666644232</c:v>
                </c:pt>
                <c:pt idx="19241" formatCode="m/d/yyyy\ h:mm">
                  <c:v>40374.083333310911</c:v>
                </c:pt>
                <c:pt idx="19242" formatCode="m/d/yyyy\ h:mm">
                  <c:v>40374.124999977583</c:v>
                </c:pt>
                <c:pt idx="19243" formatCode="m/d/yyyy\ h:mm">
                  <c:v>40374.166666644225</c:v>
                </c:pt>
                <c:pt idx="19244" formatCode="m/d/yyyy\ h:mm">
                  <c:v>40374.208333310911</c:v>
                </c:pt>
                <c:pt idx="19245" formatCode="m/d/yyyy\ h:mm">
                  <c:v>40374.249999977568</c:v>
                </c:pt>
                <c:pt idx="19246" formatCode="m/d/yyyy\ h:mm">
                  <c:v>40374.291666644203</c:v>
                </c:pt>
                <c:pt idx="19247" formatCode="m/d/yyyy\ h:mm">
                  <c:v>40374.333333310897</c:v>
                </c:pt>
                <c:pt idx="19248" formatCode="m/d/yyyy\ h:mm">
                  <c:v>40374.374999977575</c:v>
                </c:pt>
                <c:pt idx="19249" formatCode="m/d/yyyy\ h:mm">
                  <c:v>40374.416666644232</c:v>
                </c:pt>
                <c:pt idx="19250" formatCode="m/d/yyyy\ h:mm">
                  <c:v>40374.458333310904</c:v>
                </c:pt>
                <c:pt idx="19251" formatCode="m/d/yyyy\ h:mm">
                  <c:v>40374.499999977561</c:v>
                </c:pt>
                <c:pt idx="19252" formatCode="m/d/yyyy\ h:mm">
                  <c:v>40374.541666644203</c:v>
                </c:pt>
                <c:pt idx="19253" formatCode="m/d/yyyy\ h:mm">
                  <c:v>40374.583333310882</c:v>
                </c:pt>
                <c:pt idx="19254" formatCode="m/d/yyyy\ h:mm">
                  <c:v>40374.624999977546</c:v>
                </c:pt>
                <c:pt idx="19255" formatCode="m/d/yyyy\ h:mm">
                  <c:v>40374.666666644196</c:v>
                </c:pt>
                <c:pt idx="19256" formatCode="m/d/yyyy\ h:mm">
                  <c:v>40374.708333310882</c:v>
                </c:pt>
                <c:pt idx="19257" formatCode="m/d/yyyy\ h:mm">
                  <c:v>40374.749999977539</c:v>
                </c:pt>
                <c:pt idx="19258" formatCode="m/d/yyyy\ h:mm">
                  <c:v>40374.791666644182</c:v>
                </c:pt>
                <c:pt idx="19259" formatCode="m/d/yyyy\ h:mm">
                  <c:v>40374.833333310868</c:v>
                </c:pt>
                <c:pt idx="19260" formatCode="m/d/yyyy\ h:mm">
                  <c:v>40374.874999977546</c:v>
                </c:pt>
                <c:pt idx="19261" formatCode="m/d/yyyy\ h:mm">
                  <c:v>40374.916666644203</c:v>
                </c:pt>
                <c:pt idx="19262" formatCode="m/d/yyyy\ h:mm">
                  <c:v>40374.958333310875</c:v>
                </c:pt>
                <c:pt idx="19263" formatCode="m/d/yyyy\ h:mm">
                  <c:v>40374.999999977532</c:v>
                </c:pt>
                <c:pt idx="19264" formatCode="m/d/yyyy\ h:mm">
                  <c:v>40375.041666644189</c:v>
                </c:pt>
                <c:pt idx="19265" formatCode="m/d/yyyy\ h:mm">
                  <c:v>40375.083333310853</c:v>
                </c:pt>
                <c:pt idx="19266" formatCode="m/d/yyyy\ h:mm">
                  <c:v>40375.124999977517</c:v>
                </c:pt>
                <c:pt idx="19267" formatCode="m/d/yyyy\ h:mm">
                  <c:v>40375.166666644182</c:v>
                </c:pt>
                <c:pt idx="19268" formatCode="m/d/yyyy\ h:mm">
                  <c:v>40375.208333310846</c:v>
                </c:pt>
                <c:pt idx="19269" formatCode="m/d/yyyy\ h:mm">
                  <c:v>40375.24999997751</c:v>
                </c:pt>
                <c:pt idx="19270" formatCode="m/d/yyyy\ h:mm">
                  <c:v>40375.291666644174</c:v>
                </c:pt>
                <c:pt idx="19271" formatCode="m/d/yyyy\ h:mm">
                  <c:v>40375.333333310838</c:v>
                </c:pt>
                <c:pt idx="19272" formatCode="m/d/yyyy\ h:mm">
                  <c:v>40375.374999977517</c:v>
                </c:pt>
                <c:pt idx="19273" formatCode="m/d/yyyy\ h:mm">
                  <c:v>40375.416666644189</c:v>
                </c:pt>
                <c:pt idx="19274" formatCode="m/d/yyyy\ h:mm">
                  <c:v>40375.458333310846</c:v>
                </c:pt>
                <c:pt idx="19275" formatCode="m/d/yyyy\ h:mm">
                  <c:v>40375.499999977495</c:v>
                </c:pt>
                <c:pt idx="19276" formatCode="m/d/yyyy\ h:mm">
                  <c:v>40375.54166664416</c:v>
                </c:pt>
                <c:pt idx="19277" formatCode="m/d/yyyy\ h:mm">
                  <c:v>40375.583333310831</c:v>
                </c:pt>
                <c:pt idx="19278" formatCode="m/d/yyyy\ h:mm">
                  <c:v>40375.624999977488</c:v>
                </c:pt>
                <c:pt idx="19279" formatCode="m/d/yyyy\ h:mm">
                  <c:v>40375.666666644152</c:v>
                </c:pt>
                <c:pt idx="19280" formatCode="m/d/yyyy\ h:mm">
                  <c:v>40375.708333310817</c:v>
                </c:pt>
                <c:pt idx="19281" formatCode="m/d/yyyy\ h:mm">
                  <c:v>40375.749999977481</c:v>
                </c:pt>
                <c:pt idx="19282" formatCode="m/d/yyyy\ h:mm">
                  <c:v>40375.791666644131</c:v>
                </c:pt>
                <c:pt idx="19283" formatCode="m/d/yyyy\ h:mm">
                  <c:v>40375.833333310809</c:v>
                </c:pt>
                <c:pt idx="19284" formatCode="m/d/yyyy\ h:mm">
                  <c:v>40375.874999977495</c:v>
                </c:pt>
                <c:pt idx="19285" formatCode="m/d/yyyy\ h:mm">
                  <c:v>40375.916666644152</c:v>
                </c:pt>
                <c:pt idx="19286" formatCode="m/d/yyyy\ h:mm">
                  <c:v>40375.958333310817</c:v>
                </c:pt>
                <c:pt idx="19287" formatCode="m/d/yyyy\ h:mm">
                  <c:v>40375.999999977466</c:v>
                </c:pt>
                <c:pt idx="19288" formatCode="m/d/yyyy\ h:mm">
                  <c:v>40376.041666644131</c:v>
                </c:pt>
                <c:pt idx="19289" formatCode="m/d/yyyy\ h:mm">
                  <c:v>40376.083333310795</c:v>
                </c:pt>
                <c:pt idx="19290" formatCode="m/d/yyyy\ h:mm">
                  <c:v>40376.124999977459</c:v>
                </c:pt>
                <c:pt idx="19291" formatCode="m/d/yyyy\ h:mm">
                  <c:v>40376.166666644123</c:v>
                </c:pt>
                <c:pt idx="19292" formatCode="m/d/yyyy\ h:mm">
                  <c:v>40376.208333310788</c:v>
                </c:pt>
                <c:pt idx="19293" formatCode="m/d/yyyy\ h:mm">
                  <c:v>40376.249999977452</c:v>
                </c:pt>
                <c:pt idx="19294" formatCode="m/d/yyyy\ h:mm">
                  <c:v>40376.291666644101</c:v>
                </c:pt>
                <c:pt idx="19295" formatCode="m/d/yyyy\ h:mm">
                  <c:v>40376.33333331078</c:v>
                </c:pt>
                <c:pt idx="19296" formatCode="m/d/yyyy\ h:mm">
                  <c:v>40376.374999977459</c:v>
                </c:pt>
                <c:pt idx="19297" formatCode="m/d/yyyy\ h:mm">
                  <c:v>40376.416666644123</c:v>
                </c:pt>
                <c:pt idx="19298" formatCode="m/d/yyyy\ h:mm">
                  <c:v>40376.458333310788</c:v>
                </c:pt>
                <c:pt idx="19299" formatCode="m/d/yyyy\ h:mm">
                  <c:v>40376.499999977437</c:v>
                </c:pt>
                <c:pt idx="19300" formatCode="m/d/yyyy\ h:mm">
                  <c:v>40376.541666644101</c:v>
                </c:pt>
                <c:pt idx="19301" formatCode="m/d/yyyy\ h:mm">
                  <c:v>40376.583333310766</c:v>
                </c:pt>
                <c:pt idx="19302" formatCode="m/d/yyyy\ h:mm">
                  <c:v>40376.62499997743</c:v>
                </c:pt>
                <c:pt idx="19303" formatCode="m/d/yyyy\ h:mm">
                  <c:v>40376.666666644094</c:v>
                </c:pt>
                <c:pt idx="19304" formatCode="m/d/yyyy\ h:mm">
                  <c:v>40376.708333310758</c:v>
                </c:pt>
                <c:pt idx="19305" formatCode="m/d/yyyy\ h:mm">
                  <c:v>40376.749999977423</c:v>
                </c:pt>
                <c:pt idx="19306" formatCode="m/d/yyyy\ h:mm">
                  <c:v>40376.791666644072</c:v>
                </c:pt>
                <c:pt idx="19307" formatCode="m/d/yyyy\ h:mm">
                  <c:v>40376.833333310751</c:v>
                </c:pt>
                <c:pt idx="19308" formatCode="m/d/yyyy\ h:mm">
                  <c:v>40376.87499997743</c:v>
                </c:pt>
                <c:pt idx="19309" formatCode="m/d/yyyy\ h:mm">
                  <c:v>40376.916666644094</c:v>
                </c:pt>
                <c:pt idx="19310" formatCode="m/d/yyyy\ h:mm">
                  <c:v>40376.958333310758</c:v>
                </c:pt>
                <c:pt idx="19311" formatCode="m/d/yyyy\ h:mm">
                  <c:v>40376.999999977408</c:v>
                </c:pt>
                <c:pt idx="19312" formatCode="m/d/yyyy\ h:mm">
                  <c:v>40377.041666644072</c:v>
                </c:pt>
                <c:pt idx="19313" formatCode="m/d/yyyy\ h:mm">
                  <c:v>40377.083333310737</c:v>
                </c:pt>
                <c:pt idx="19314" formatCode="m/d/yyyy\ h:mm">
                  <c:v>40377.124999977401</c:v>
                </c:pt>
                <c:pt idx="19315" formatCode="m/d/yyyy\ h:mm">
                  <c:v>40377.166666644065</c:v>
                </c:pt>
                <c:pt idx="19316" formatCode="m/d/yyyy\ h:mm">
                  <c:v>40377.208333310729</c:v>
                </c:pt>
                <c:pt idx="19317" formatCode="m/d/yyyy\ h:mm">
                  <c:v>40377.249999977394</c:v>
                </c:pt>
                <c:pt idx="19318" formatCode="m/d/yyyy\ h:mm">
                  <c:v>40377.291666644043</c:v>
                </c:pt>
                <c:pt idx="19319" formatCode="m/d/yyyy\ h:mm">
                  <c:v>40377.333333310722</c:v>
                </c:pt>
                <c:pt idx="19320" formatCode="m/d/yyyy\ h:mm">
                  <c:v>40377.374999977401</c:v>
                </c:pt>
                <c:pt idx="19321" formatCode="m/d/yyyy\ h:mm">
                  <c:v>40377.416666644065</c:v>
                </c:pt>
                <c:pt idx="19322" formatCode="m/d/yyyy\ h:mm">
                  <c:v>40377.458333310729</c:v>
                </c:pt>
                <c:pt idx="19323" formatCode="m/d/yyyy\ h:mm">
                  <c:v>40377.499999977379</c:v>
                </c:pt>
                <c:pt idx="19324" formatCode="m/d/yyyy\ h:mm">
                  <c:v>40377.541666644036</c:v>
                </c:pt>
                <c:pt idx="19325" formatCode="m/d/yyyy\ h:mm">
                  <c:v>40377.583333310708</c:v>
                </c:pt>
                <c:pt idx="19326" formatCode="m/d/yyyy\ h:mm">
                  <c:v>40377.624999977372</c:v>
                </c:pt>
                <c:pt idx="19327" formatCode="m/d/yyyy\ h:mm">
                  <c:v>40377.666666644036</c:v>
                </c:pt>
                <c:pt idx="19328" formatCode="m/d/yyyy\ h:mm">
                  <c:v>40377.7083333107</c:v>
                </c:pt>
                <c:pt idx="19329" formatCode="m/d/yyyy\ h:mm">
                  <c:v>40377.749999977364</c:v>
                </c:pt>
                <c:pt idx="19330" formatCode="m/d/yyyy\ h:mm">
                  <c:v>40377.791666644014</c:v>
                </c:pt>
                <c:pt idx="19331" formatCode="m/d/yyyy\ h:mm">
                  <c:v>40377.833333310686</c:v>
                </c:pt>
                <c:pt idx="19332" formatCode="m/d/yyyy\ h:mm">
                  <c:v>40377.874999977372</c:v>
                </c:pt>
                <c:pt idx="19333" formatCode="m/d/yyyy\ h:mm">
                  <c:v>40377.916666644036</c:v>
                </c:pt>
                <c:pt idx="19334" formatCode="m/d/yyyy\ h:mm">
                  <c:v>40377.958333310693</c:v>
                </c:pt>
                <c:pt idx="19335" formatCode="m/d/yyyy\ h:mm">
                  <c:v>40377.99999997735</c:v>
                </c:pt>
                <c:pt idx="19336" formatCode="m/d/yyyy\ h:mm">
                  <c:v>40378.041666644014</c:v>
                </c:pt>
                <c:pt idx="19337" formatCode="m/d/yyyy\ h:mm">
                  <c:v>40378.083333310678</c:v>
                </c:pt>
                <c:pt idx="19338" formatCode="m/d/yyyy\ h:mm">
                  <c:v>40378.124999977335</c:v>
                </c:pt>
                <c:pt idx="19339" formatCode="m/d/yyyy\ h:mm">
                  <c:v>40378.166666644007</c:v>
                </c:pt>
                <c:pt idx="19340" formatCode="m/d/yyyy\ h:mm">
                  <c:v>40378.208333310671</c:v>
                </c:pt>
                <c:pt idx="19341" formatCode="m/d/yyyy\ h:mm">
                  <c:v>40378.249999977335</c:v>
                </c:pt>
                <c:pt idx="19342" formatCode="m/d/yyyy\ h:mm">
                  <c:v>40378.291666643978</c:v>
                </c:pt>
                <c:pt idx="19343" formatCode="m/d/yyyy\ h:mm">
                  <c:v>40378.333333310664</c:v>
                </c:pt>
                <c:pt idx="19344" formatCode="m/d/yyyy\ h:mm">
                  <c:v>40378.374999977343</c:v>
                </c:pt>
                <c:pt idx="19345" formatCode="m/d/yyyy\ h:mm">
                  <c:v>40378.416666643992</c:v>
                </c:pt>
                <c:pt idx="19346" formatCode="m/d/yyyy\ h:mm">
                  <c:v>40378.458333310671</c:v>
                </c:pt>
                <c:pt idx="19347" formatCode="m/d/yyyy\ h:mm">
                  <c:v>40378.499999977321</c:v>
                </c:pt>
                <c:pt idx="19348" formatCode="m/d/yyyy\ h:mm">
                  <c:v>40378.541666643985</c:v>
                </c:pt>
                <c:pt idx="19349" formatCode="m/d/yyyy\ h:mm">
                  <c:v>40378.583333310635</c:v>
                </c:pt>
                <c:pt idx="19350" formatCode="m/d/yyyy\ h:mm">
                  <c:v>40378.624999977314</c:v>
                </c:pt>
                <c:pt idx="19351" formatCode="m/d/yyyy\ h:mm">
                  <c:v>40378.666666643978</c:v>
                </c:pt>
                <c:pt idx="19352" formatCode="m/d/yyyy\ h:mm">
                  <c:v>40378.708333310635</c:v>
                </c:pt>
                <c:pt idx="19353" formatCode="m/d/yyyy\ h:mm">
                  <c:v>40378.749999977306</c:v>
                </c:pt>
                <c:pt idx="19354" formatCode="m/d/yyyy\ h:mm">
                  <c:v>40378.791666643949</c:v>
                </c:pt>
                <c:pt idx="19355" formatCode="m/d/yyyy\ h:mm">
                  <c:v>40378.833333310635</c:v>
                </c:pt>
                <c:pt idx="19356" formatCode="m/d/yyyy\ h:mm">
                  <c:v>40378.874999977299</c:v>
                </c:pt>
                <c:pt idx="19357" formatCode="m/d/yyyy\ h:mm">
                  <c:v>40378.916666643963</c:v>
                </c:pt>
                <c:pt idx="19358" formatCode="m/d/yyyy\ h:mm">
                  <c:v>40378.958333310642</c:v>
                </c:pt>
                <c:pt idx="19359" formatCode="m/d/yyyy\ h:mm">
                  <c:v>40378.999999977284</c:v>
                </c:pt>
                <c:pt idx="19360" formatCode="m/d/yyyy\ h:mm">
                  <c:v>40379.041666643956</c:v>
                </c:pt>
                <c:pt idx="19361" formatCode="m/d/yyyy\ h:mm">
                  <c:v>40379.08333331062</c:v>
                </c:pt>
                <c:pt idx="19362" formatCode="m/d/yyyy\ h:mm">
                  <c:v>40379.124999977284</c:v>
                </c:pt>
                <c:pt idx="19363" formatCode="m/d/yyyy\ h:mm">
                  <c:v>40379.166666643934</c:v>
                </c:pt>
                <c:pt idx="19364" formatCode="m/d/yyyy\ h:mm">
                  <c:v>40379.208333310606</c:v>
                </c:pt>
                <c:pt idx="19365" formatCode="m/d/yyyy\ h:mm">
                  <c:v>40379.249999977277</c:v>
                </c:pt>
                <c:pt idx="19366" formatCode="m/d/yyyy\ h:mm">
                  <c:v>40379.29166664392</c:v>
                </c:pt>
                <c:pt idx="19367" formatCode="m/d/yyyy\ h:mm">
                  <c:v>40379.333333310606</c:v>
                </c:pt>
                <c:pt idx="19368" formatCode="m/d/yyyy\ h:mm">
                  <c:v>40379.374999977284</c:v>
                </c:pt>
                <c:pt idx="19369" formatCode="m/d/yyyy\ h:mm">
                  <c:v>40379.416666643941</c:v>
                </c:pt>
                <c:pt idx="19370" formatCode="m/d/yyyy\ h:mm">
                  <c:v>40379.458333310613</c:v>
                </c:pt>
                <c:pt idx="19371" formatCode="m/d/yyyy\ h:mm">
                  <c:v>40379.499999977255</c:v>
                </c:pt>
                <c:pt idx="19372" formatCode="m/d/yyyy\ h:mm">
                  <c:v>40379.541666643927</c:v>
                </c:pt>
                <c:pt idx="19373" formatCode="m/d/yyyy\ h:mm">
                  <c:v>40379.583333310591</c:v>
                </c:pt>
                <c:pt idx="19374" formatCode="m/d/yyyy\ h:mm">
                  <c:v>40379.624999977255</c:v>
                </c:pt>
                <c:pt idx="19375" formatCode="m/d/yyyy\ h:mm">
                  <c:v>40379.66666664392</c:v>
                </c:pt>
                <c:pt idx="19376" formatCode="m/d/yyyy\ h:mm">
                  <c:v>40379.708333310591</c:v>
                </c:pt>
                <c:pt idx="19377" formatCode="m/d/yyyy\ h:mm">
                  <c:v>40379.749999977234</c:v>
                </c:pt>
                <c:pt idx="19378" formatCode="m/d/yyyy\ h:mm">
                  <c:v>40379.791666643883</c:v>
                </c:pt>
                <c:pt idx="19379" formatCode="m/d/yyyy\ h:mm">
                  <c:v>40379.833333310591</c:v>
                </c:pt>
                <c:pt idx="19380" formatCode="m/d/yyyy\ h:mm">
                  <c:v>40379.874999977241</c:v>
                </c:pt>
                <c:pt idx="19381" formatCode="m/d/yyyy\ h:mm">
                  <c:v>40379.916666643912</c:v>
                </c:pt>
                <c:pt idx="19382" formatCode="m/d/yyyy\ h:mm">
                  <c:v>40379.958333310591</c:v>
                </c:pt>
                <c:pt idx="19383" formatCode="m/d/yyyy\ h:mm">
                  <c:v>40379.999999977234</c:v>
                </c:pt>
                <c:pt idx="19384" formatCode="m/d/yyyy\ h:mm">
                  <c:v>40380.041666643883</c:v>
                </c:pt>
                <c:pt idx="19385" formatCode="m/d/yyyy\ h:mm">
                  <c:v>40380.083333310562</c:v>
                </c:pt>
                <c:pt idx="19386" formatCode="m/d/yyyy\ h:mm">
                  <c:v>40380.124999977226</c:v>
                </c:pt>
                <c:pt idx="19387" formatCode="m/d/yyyy\ h:mm">
                  <c:v>40380.166666643876</c:v>
                </c:pt>
                <c:pt idx="19388" formatCode="m/d/yyyy\ h:mm">
                  <c:v>40380.208333310562</c:v>
                </c:pt>
                <c:pt idx="19389" formatCode="m/d/yyyy\ h:mm">
                  <c:v>40380.249999977204</c:v>
                </c:pt>
                <c:pt idx="19390" formatCode="m/d/yyyy\ h:mm">
                  <c:v>40380.291666643854</c:v>
                </c:pt>
                <c:pt idx="19391" formatCode="m/d/yyyy\ h:mm">
                  <c:v>40380.333333310547</c:v>
                </c:pt>
                <c:pt idx="19392" formatCode="m/d/yyyy\ h:mm">
                  <c:v>40380.374999977212</c:v>
                </c:pt>
                <c:pt idx="19393" formatCode="m/d/yyyy\ h:mm">
                  <c:v>40380.416666643883</c:v>
                </c:pt>
                <c:pt idx="19394" formatCode="m/d/yyyy\ h:mm">
                  <c:v>40380.458333310555</c:v>
                </c:pt>
                <c:pt idx="19395" formatCode="m/d/yyyy\ h:mm">
                  <c:v>40380.499999977204</c:v>
                </c:pt>
                <c:pt idx="19396" formatCode="m/d/yyyy\ h:mm">
                  <c:v>40380.541666643854</c:v>
                </c:pt>
                <c:pt idx="19397" formatCode="m/d/yyyy\ h:mm">
                  <c:v>40380.583333310533</c:v>
                </c:pt>
                <c:pt idx="19398" formatCode="m/d/yyyy\ h:mm">
                  <c:v>40380.624999977197</c:v>
                </c:pt>
                <c:pt idx="19399" formatCode="m/d/yyyy\ h:mm">
                  <c:v>40380.666666643854</c:v>
                </c:pt>
                <c:pt idx="19400" formatCode="m/d/yyyy\ h:mm">
                  <c:v>40380.708333310533</c:v>
                </c:pt>
                <c:pt idx="19401" formatCode="m/d/yyyy\ h:mm">
                  <c:v>40380.74999997719</c:v>
                </c:pt>
                <c:pt idx="19402" formatCode="m/d/yyyy\ h:mm">
                  <c:v>40380.791666643832</c:v>
                </c:pt>
                <c:pt idx="19403" formatCode="m/d/yyyy\ h:mm">
                  <c:v>40380.833333310518</c:v>
                </c:pt>
                <c:pt idx="19404" formatCode="m/d/yyyy\ h:mm">
                  <c:v>40380.874999977197</c:v>
                </c:pt>
                <c:pt idx="19405" formatCode="m/d/yyyy\ h:mm">
                  <c:v>40380.916666643847</c:v>
                </c:pt>
                <c:pt idx="19406" formatCode="m/d/yyyy\ h:mm">
                  <c:v>40380.958333310526</c:v>
                </c:pt>
                <c:pt idx="19407" formatCode="m/d/yyyy\ h:mm">
                  <c:v>40380.999999977183</c:v>
                </c:pt>
                <c:pt idx="19408" formatCode="m/d/yyyy\ h:mm">
                  <c:v>40381.041666643825</c:v>
                </c:pt>
                <c:pt idx="19409" formatCode="m/d/yyyy\ h:mm">
                  <c:v>40381.083333310511</c:v>
                </c:pt>
                <c:pt idx="19410" formatCode="m/d/yyyy\ h:mm">
                  <c:v>40381.124999977168</c:v>
                </c:pt>
                <c:pt idx="19411" formatCode="m/d/yyyy\ h:mm">
                  <c:v>40381.166666643825</c:v>
                </c:pt>
                <c:pt idx="19412" formatCode="m/d/yyyy\ h:mm">
                  <c:v>40381.208333310497</c:v>
                </c:pt>
                <c:pt idx="19413" formatCode="m/d/yyyy\ h:mm">
                  <c:v>40381.249999977161</c:v>
                </c:pt>
                <c:pt idx="19414" formatCode="m/d/yyyy\ h:mm">
                  <c:v>40381.291666643803</c:v>
                </c:pt>
                <c:pt idx="19415" formatCode="m/d/yyyy\ h:mm">
                  <c:v>40381.333333310489</c:v>
                </c:pt>
                <c:pt idx="19416" formatCode="m/d/yyyy\ h:mm">
                  <c:v>40381.374999977168</c:v>
                </c:pt>
                <c:pt idx="19417" formatCode="m/d/yyyy\ h:mm">
                  <c:v>40381.416666643818</c:v>
                </c:pt>
                <c:pt idx="19418" formatCode="m/d/yyyy\ h:mm">
                  <c:v>40381.458333310497</c:v>
                </c:pt>
                <c:pt idx="19419" formatCode="m/d/yyyy\ h:mm">
                  <c:v>40381.499999977146</c:v>
                </c:pt>
                <c:pt idx="19420" formatCode="m/d/yyyy\ h:mm">
                  <c:v>40381.541666643796</c:v>
                </c:pt>
                <c:pt idx="19421" formatCode="m/d/yyyy\ h:mm">
                  <c:v>40381.583333310482</c:v>
                </c:pt>
                <c:pt idx="19422" formatCode="m/d/yyyy\ h:mm">
                  <c:v>40381.624999977139</c:v>
                </c:pt>
                <c:pt idx="19423" formatCode="m/d/yyyy\ h:mm">
                  <c:v>40381.666666643789</c:v>
                </c:pt>
                <c:pt idx="19424" formatCode="m/d/yyyy\ h:mm">
                  <c:v>40381.708333310467</c:v>
                </c:pt>
                <c:pt idx="19425" formatCode="m/d/yyyy\ h:mm">
                  <c:v>40381.749999977132</c:v>
                </c:pt>
                <c:pt idx="19426" formatCode="m/d/yyyy\ h:mm">
                  <c:v>40381.791666643767</c:v>
                </c:pt>
                <c:pt idx="19427" formatCode="m/d/yyyy\ h:mm">
                  <c:v>40381.83333331046</c:v>
                </c:pt>
                <c:pt idx="19428" formatCode="m/d/yyyy\ h:mm">
                  <c:v>40381.874999977146</c:v>
                </c:pt>
                <c:pt idx="19429" formatCode="m/d/yyyy\ h:mm">
                  <c:v>40381.916666643789</c:v>
                </c:pt>
                <c:pt idx="19430" formatCode="m/d/yyyy\ h:mm">
                  <c:v>40381.958333310467</c:v>
                </c:pt>
                <c:pt idx="19431" formatCode="m/d/yyyy\ h:mm">
                  <c:v>40381.999999977117</c:v>
                </c:pt>
                <c:pt idx="19432" formatCode="m/d/yyyy\ h:mm">
                  <c:v>40382.041666643774</c:v>
                </c:pt>
                <c:pt idx="19433" formatCode="m/d/yyyy\ h:mm">
                  <c:v>40382.083333310446</c:v>
                </c:pt>
                <c:pt idx="19434" formatCode="m/d/yyyy\ h:mm">
                  <c:v>40382.12499997711</c:v>
                </c:pt>
                <c:pt idx="19435" formatCode="m/d/yyyy\ h:mm">
                  <c:v>40382.166666643774</c:v>
                </c:pt>
                <c:pt idx="19436" formatCode="m/d/yyyy\ h:mm">
                  <c:v>40382.208333310438</c:v>
                </c:pt>
                <c:pt idx="19437" formatCode="m/d/yyyy\ h:mm">
                  <c:v>40382.249999977103</c:v>
                </c:pt>
                <c:pt idx="19438" formatCode="m/d/yyyy\ h:mm">
                  <c:v>40382.291666643738</c:v>
                </c:pt>
                <c:pt idx="19439" formatCode="m/d/yyyy\ h:mm">
                  <c:v>40382.333333310431</c:v>
                </c:pt>
                <c:pt idx="19440" formatCode="m/d/yyyy\ h:mm">
                  <c:v>40382.37499997711</c:v>
                </c:pt>
                <c:pt idx="19441" formatCode="m/d/yyyy\ h:mm">
                  <c:v>40382.41666664376</c:v>
                </c:pt>
                <c:pt idx="19442" formatCode="m/d/yyyy\ h:mm">
                  <c:v>40382.458333310446</c:v>
                </c:pt>
                <c:pt idx="19443" formatCode="m/d/yyyy\ h:mm">
                  <c:v>40382.499999977088</c:v>
                </c:pt>
                <c:pt idx="19444" formatCode="m/d/yyyy\ h:mm">
                  <c:v>40382.541666643738</c:v>
                </c:pt>
                <c:pt idx="19445" formatCode="m/d/yyyy\ h:mm">
                  <c:v>40382.583333310416</c:v>
                </c:pt>
                <c:pt idx="19446" formatCode="m/d/yyyy\ h:mm">
                  <c:v>40382.624999977081</c:v>
                </c:pt>
                <c:pt idx="19447" formatCode="m/d/yyyy\ h:mm">
                  <c:v>40382.66666664373</c:v>
                </c:pt>
                <c:pt idx="19448" formatCode="m/d/yyyy\ h:mm">
                  <c:v>40382.708333310409</c:v>
                </c:pt>
                <c:pt idx="19449" formatCode="m/d/yyyy\ h:mm">
                  <c:v>40382.749999977073</c:v>
                </c:pt>
                <c:pt idx="19450" formatCode="m/d/yyyy\ h:mm">
                  <c:v>40382.791666643709</c:v>
                </c:pt>
                <c:pt idx="19451" formatCode="m/d/yyyy\ h:mm">
                  <c:v>40382.833333310402</c:v>
                </c:pt>
                <c:pt idx="19452" formatCode="m/d/yyyy\ h:mm">
                  <c:v>40382.874999977081</c:v>
                </c:pt>
                <c:pt idx="19453" formatCode="m/d/yyyy\ h:mm">
                  <c:v>40382.91666664373</c:v>
                </c:pt>
                <c:pt idx="19454" formatCode="m/d/yyyy\ h:mm">
                  <c:v>40382.958333310409</c:v>
                </c:pt>
                <c:pt idx="19455" formatCode="m/d/yyyy\ h:mm">
                  <c:v>40382.999999977059</c:v>
                </c:pt>
                <c:pt idx="19456" formatCode="m/d/yyyy\ h:mm">
                  <c:v>40383.041666643709</c:v>
                </c:pt>
                <c:pt idx="19457" formatCode="m/d/yyyy\ h:mm">
                  <c:v>40383.083333310387</c:v>
                </c:pt>
                <c:pt idx="19458" formatCode="m/d/yyyy\ h:mm">
                  <c:v>40383.124999977052</c:v>
                </c:pt>
                <c:pt idx="19459" formatCode="m/d/yyyy\ h:mm">
                  <c:v>40383.166666643701</c:v>
                </c:pt>
                <c:pt idx="19460" formatCode="m/d/yyyy\ h:mm">
                  <c:v>40383.20833331038</c:v>
                </c:pt>
                <c:pt idx="19461" formatCode="m/d/yyyy\ h:mm">
                  <c:v>40383.249999977044</c:v>
                </c:pt>
                <c:pt idx="19462" formatCode="m/d/yyyy\ h:mm">
                  <c:v>40383.291666643679</c:v>
                </c:pt>
                <c:pt idx="19463" formatCode="m/d/yyyy\ h:mm">
                  <c:v>40383.333333310373</c:v>
                </c:pt>
                <c:pt idx="19464" formatCode="m/d/yyyy\ h:mm">
                  <c:v>40383.374999977052</c:v>
                </c:pt>
                <c:pt idx="19465" formatCode="m/d/yyyy\ h:mm">
                  <c:v>40383.416666643701</c:v>
                </c:pt>
                <c:pt idx="19466" formatCode="m/d/yyyy\ h:mm">
                  <c:v>40383.45833331038</c:v>
                </c:pt>
                <c:pt idx="19467" formatCode="m/d/yyyy\ h:mm">
                  <c:v>40383.49999997703</c:v>
                </c:pt>
                <c:pt idx="19468" formatCode="m/d/yyyy\ h:mm">
                  <c:v>40383.541666643679</c:v>
                </c:pt>
                <c:pt idx="19469" formatCode="m/d/yyyy\ h:mm">
                  <c:v>40383.583333310358</c:v>
                </c:pt>
                <c:pt idx="19470" formatCode="m/d/yyyy\ h:mm">
                  <c:v>40383.624999977023</c:v>
                </c:pt>
                <c:pt idx="19471" formatCode="m/d/yyyy\ h:mm">
                  <c:v>40383.666666643672</c:v>
                </c:pt>
                <c:pt idx="19472" formatCode="m/d/yyyy\ h:mm">
                  <c:v>40383.708333310351</c:v>
                </c:pt>
                <c:pt idx="19473" formatCode="m/d/yyyy\ h:mm">
                  <c:v>40383.749999977015</c:v>
                </c:pt>
                <c:pt idx="19474" formatCode="m/d/yyyy\ h:mm">
                  <c:v>40383.79166664365</c:v>
                </c:pt>
                <c:pt idx="19475" formatCode="m/d/yyyy\ h:mm">
                  <c:v>40383.833333310344</c:v>
                </c:pt>
                <c:pt idx="19476" formatCode="m/d/yyyy\ h:mm">
                  <c:v>40383.874999977023</c:v>
                </c:pt>
                <c:pt idx="19477" formatCode="m/d/yyyy\ h:mm">
                  <c:v>40383.916666643672</c:v>
                </c:pt>
                <c:pt idx="19478" formatCode="m/d/yyyy\ h:mm">
                  <c:v>40383.958333310351</c:v>
                </c:pt>
                <c:pt idx="19479" formatCode="m/d/yyyy\ h:mm">
                  <c:v>40383.999999977001</c:v>
                </c:pt>
                <c:pt idx="19480" formatCode="m/d/yyyy\ h:mm">
                  <c:v>40384.04166664365</c:v>
                </c:pt>
                <c:pt idx="19481" formatCode="m/d/yyyy\ h:mm">
                  <c:v>40384.083333310329</c:v>
                </c:pt>
                <c:pt idx="19482" formatCode="m/d/yyyy\ h:mm">
                  <c:v>40384.124999976993</c:v>
                </c:pt>
                <c:pt idx="19483" formatCode="m/d/yyyy\ h:mm">
                  <c:v>40384.166666643643</c:v>
                </c:pt>
                <c:pt idx="19484" formatCode="m/d/yyyy\ h:mm">
                  <c:v>40384.208333310322</c:v>
                </c:pt>
                <c:pt idx="19485" formatCode="m/d/yyyy\ h:mm">
                  <c:v>40384.249999976993</c:v>
                </c:pt>
                <c:pt idx="19486" formatCode="m/d/yyyy\ h:mm">
                  <c:v>40384.291666643621</c:v>
                </c:pt>
                <c:pt idx="19487" formatCode="m/d/yyyy\ h:mm">
                  <c:v>40384.333333310315</c:v>
                </c:pt>
                <c:pt idx="19488" formatCode="m/d/yyyy\ h:mm">
                  <c:v>40384.374999977001</c:v>
                </c:pt>
                <c:pt idx="19489" formatCode="m/d/yyyy\ h:mm">
                  <c:v>40384.416666643636</c:v>
                </c:pt>
                <c:pt idx="19490" formatCode="m/d/yyyy\ h:mm">
                  <c:v>40384.458333310322</c:v>
                </c:pt>
                <c:pt idx="19491" formatCode="m/d/yyyy\ h:mm">
                  <c:v>40384.499999976986</c:v>
                </c:pt>
                <c:pt idx="19492" formatCode="m/d/yyyy\ h:mm">
                  <c:v>40384.541666643621</c:v>
                </c:pt>
                <c:pt idx="19493" formatCode="m/d/yyyy\ h:mm">
                  <c:v>40384.5833333103</c:v>
                </c:pt>
                <c:pt idx="19494" formatCode="m/d/yyyy\ h:mm">
                  <c:v>40384.624999976979</c:v>
                </c:pt>
                <c:pt idx="19495" formatCode="m/d/yyyy\ h:mm">
                  <c:v>40384.666666643614</c:v>
                </c:pt>
                <c:pt idx="19496" formatCode="m/d/yyyy\ h:mm">
                  <c:v>40384.708333310286</c:v>
                </c:pt>
                <c:pt idx="19497" formatCode="m/d/yyyy\ h:mm">
                  <c:v>40384.749999976972</c:v>
                </c:pt>
                <c:pt idx="19498" formatCode="m/d/yyyy\ h:mm">
                  <c:v>40384.791666643592</c:v>
                </c:pt>
                <c:pt idx="19499" formatCode="m/d/yyyy\ h:mm">
                  <c:v>40384.833333310286</c:v>
                </c:pt>
                <c:pt idx="19500" formatCode="m/d/yyyy\ h:mm">
                  <c:v>40384.874999976979</c:v>
                </c:pt>
                <c:pt idx="19501" formatCode="m/d/yyyy\ h:mm">
                  <c:v>40384.916666643614</c:v>
                </c:pt>
                <c:pt idx="19502" formatCode="m/d/yyyy\ h:mm">
                  <c:v>40384.958333310293</c:v>
                </c:pt>
                <c:pt idx="19503" formatCode="m/d/yyyy\ h:mm">
                  <c:v>40384.999999976942</c:v>
                </c:pt>
                <c:pt idx="19504" formatCode="m/d/yyyy\ h:mm">
                  <c:v>40385.041666643592</c:v>
                </c:pt>
                <c:pt idx="19505" formatCode="m/d/yyyy\ h:mm">
                  <c:v>40385.083333310271</c:v>
                </c:pt>
                <c:pt idx="19506" formatCode="m/d/yyyy\ h:mm">
                  <c:v>40385.124999976942</c:v>
                </c:pt>
                <c:pt idx="19507" formatCode="m/d/yyyy\ h:mm">
                  <c:v>40385.166666643585</c:v>
                </c:pt>
                <c:pt idx="19508" formatCode="m/d/yyyy\ h:mm">
                  <c:v>40385.208333310264</c:v>
                </c:pt>
                <c:pt idx="19509" formatCode="m/d/yyyy\ h:mm">
                  <c:v>40385.249999976942</c:v>
                </c:pt>
                <c:pt idx="19510" formatCode="m/d/yyyy\ h:mm">
                  <c:v>40385.29166664357</c:v>
                </c:pt>
                <c:pt idx="19511" formatCode="m/d/yyyy\ h:mm">
                  <c:v>40385.333333310256</c:v>
                </c:pt>
                <c:pt idx="19512" formatCode="m/d/yyyy\ h:mm">
                  <c:v>40385.37499997695</c:v>
                </c:pt>
                <c:pt idx="19513" formatCode="m/d/yyyy\ h:mm">
                  <c:v>40385.416666643592</c:v>
                </c:pt>
                <c:pt idx="19514" formatCode="m/d/yyyy\ h:mm">
                  <c:v>40385.458333310249</c:v>
                </c:pt>
                <c:pt idx="19515" formatCode="m/d/yyyy\ h:mm">
                  <c:v>40385.499999976913</c:v>
                </c:pt>
                <c:pt idx="19516" formatCode="m/d/yyyy\ h:mm">
                  <c:v>40385.541666643578</c:v>
                </c:pt>
                <c:pt idx="19517" formatCode="m/d/yyyy\ h:mm">
                  <c:v>40385.583333310235</c:v>
                </c:pt>
                <c:pt idx="19518" formatCode="m/d/yyyy\ h:mm">
                  <c:v>40385.624999976913</c:v>
                </c:pt>
                <c:pt idx="19519" formatCode="m/d/yyyy\ h:mm">
                  <c:v>40385.66666664357</c:v>
                </c:pt>
                <c:pt idx="19520" formatCode="m/d/yyyy\ h:mm">
                  <c:v>40385.708333310235</c:v>
                </c:pt>
                <c:pt idx="19521" formatCode="m/d/yyyy\ h:mm">
                  <c:v>40385.749999976899</c:v>
                </c:pt>
                <c:pt idx="19522" formatCode="m/d/yyyy\ h:mm">
                  <c:v>40385.791666643534</c:v>
                </c:pt>
                <c:pt idx="19523" formatCode="m/d/yyyy\ h:mm">
                  <c:v>40385.833333310227</c:v>
                </c:pt>
                <c:pt idx="19524" formatCode="m/d/yyyy\ h:mm">
                  <c:v>40385.874999976906</c:v>
                </c:pt>
                <c:pt idx="19525" formatCode="m/d/yyyy\ h:mm">
                  <c:v>40385.916666643563</c:v>
                </c:pt>
                <c:pt idx="19526" formatCode="m/d/yyyy\ h:mm">
                  <c:v>40385.958333310235</c:v>
                </c:pt>
                <c:pt idx="19527" formatCode="m/d/yyyy\ h:mm">
                  <c:v>40385.999999976892</c:v>
                </c:pt>
                <c:pt idx="19528" formatCode="m/d/yyyy\ h:mm">
                  <c:v>40386.041666643534</c:v>
                </c:pt>
                <c:pt idx="19529" formatCode="m/d/yyyy\ h:mm">
                  <c:v>40386.083333310205</c:v>
                </c:pt>
                <c:pt idx="19530" formatCode="m/d/yyyy\ h:mm">
                  <c:v>40386.124999976892</c:v>
                </c:pt>
                <c:pt idx="19531" formatCode="m/d/yyyy\ h:mm">
                  <c:v>40386.166666643534</c:v>
                </c:pt>
                <c:pt idx="19532" formatCode="m/d/yyyy\ h:mm">
                  <c:v>40386.208333310205</c:v>
                </c:pt>
                <c:pt idx="19533" formatCode="m/d/yyyy\ h:mm">
                  <c:v>40386.249999976884</c:v>
                </c:pt>
                <c:pt idx="19534" formatCode="m/d/yyyy\ h:mm">
                  <c:v>40386.291666643519</c:v>
                </c:pt>
                <c:pt idx="19535" formatCode="m/d/yyyy\ h:mm">
                  <c:v>40386.333333310198</c:v>
                </c:pt>
                <c:pt idx="19536" formatCode="m/d/yyyy\ h:mm">
                  <c:v>40386.374999976884</c:v>
                </c:pt>
                <c:pt idx="19537" formatCode="m/d/yyyy\ h:mm">
                  <c:v>40386.416666643541</c:v>
                </c:pt>
                <c:pt idx="19538" formatCode="m/d/yyyy\ h:mm">
                  <c:v>40386.458333310205</c:v>
                </c:pt>
                <c:pt idx="19539" formatCode="m/d/yyyy\ h:mm">
                  <c:v>40386.499999976862</c:v>
                </c:pt>
                <c:pt idx="19540" formatCode="m/d/yyyy\ h:mm">
                  <c:v>40386.541666643505</c:v>
                </c:pt>
                <c:pt idx="19541" formatCode="m/d/yyyy\ h:mm">
                  <c:v>40386.583333310191</c:v>
                </c:pt>
                <c:pt idx="19542" formatCode="m/d/yyyy\ h:mm">
                  <c:v>40386.624999976848</c:v>
                </c:pt>
                <c:pt idx="19543" formatCode="m/d/yyyy\ h:mm">
                  <c:v>40386.666666643505</c:v>
                </c:pt>
                <c:pt idx="19544" formatCode="m/d/yyyy\ h:mm">
                  <c:v>40386.708333310191</c:v>
                </c:pt>
                <c:pt idx="19545" formatCode="m/d/yyyy\ h:mm">
                  <c:v>40386.749999976841</c:v>
                </c:pt>
                <c:pt idx="19546" formatCode="m/d/yyyy\ h:mm">
                  <c:v>40386.791666643483</c:v>
                </c:pt>
                <c:pt idx="19547" formatCode="m/d/yyyy\ h:mm">
                  <c:v>40386.833333310169</c:v>
                </c:pt>
                <c:pt idx="19548" formatCode="m/d/yyyy\ h:mm">
                  <c:v>40386.874999976848</c:v>
                </c:pt>
                <c:pt idx="19549" formatCode="m/d/yyyy\ h:mm">
                  <c:v>40386.916666643498</c:v>
                </c:pt>
                <c:pt idx="19550" formatCode="m/d/yyyy\ h:mm">
                  <c:v>40386.958333310176</c:v>
                </c:pt>
                <c:pt idx="19551" formatCode="m/d/yyyy\ h:mm">
                  <c:v>40386.999999976833</c:v>
                </c:pt>
                <c:pt idx="19552" formatCode="m/d/yyyy\ h:mm">
                  <c:v>40387.041666643476</c:v>
                </c:pt>
                <c:pt idx="19553" formatCode="m/d/yyyy\ h:mm">
                  <c:v>40387.083333310162</c:v>
                </c:pt>
                <c:pt idx="19554" formatCode="m/d/yyyy\ h:mm">
                  <c:v>40387.124999976819</c:v>
                </c:pt>
                <c:pt idx="19555" formatCode="m/d/yyyy\ h:mm">
                  <c:v>40387.166666643476</c:v>
                </c:pt>
                <c:pt idx="19556" formatCode="m/d/yyyy\ h:mm">
                  <c:v>40387.208333310147</c:v>
                </c:pt>
                <c:pt idx="19557" formatCode="m/d/yyyy\ h:mm">
                  <c:v>40387.249999976812</c:v>
                </c:pt>
                <c:pt idx="19558" formatCode="m/d/yyyy\ h:mm">
                  <c:v>40387.291666643454</c:v>
                </c:pt>
                <c:pt idx="19559" formatCode="m/d/yyyy\ h:mm">
                  <c:v>40387.33333331014</c:v>
                </c:pt>
                <c:pt idx="19560" formatCode="m/d/yyyy\ h:mm">
                  <c:v>40387.374999976826</c:v>
                </c:pt>
                <c:pt idx="19561" formatCode="m/d/yyyy\ h:mm">
                  <c:v>40387.416666643468</c:v>
                </c:pt>
                <c:pt idx="19562" formatCode="m/d/yyyy\ h:mm">
                  <c:v>40387.458333310147</c:v>
                </c:pt>
                <c:pt idx="19563" formatCode="m/d/yyyy\ h:mm">
                  <c:v>40387.499999976797</c:v>
                </c:pt>
                <c:pt idx="19564" formatCode="m/d/yyyy\ h:mm">
                  <c:v>40387.541666643454</c:v>
                </c:pt>
                <c:pt idx="19565" formatCode="m/d/yyyy\ h:mm">
                  <c:v>40387.583333310133</c:v>
                </c:pt>
                <c:pt idx="19566" formatCode="m/d/yyyy\ h:mm">
                  <c:v>40387.62499997679</c:v>
                </c:pt>
                <c:pt idx="19567" formatCode="m/d/yyyy\ h:mm">
                  <c:v>40387.666666643454</c:v>
                </c:pt>
                <c:pt idx="19568" formatCode="m/d/yyyy\ h:mm">
                  <c:v>40387.708333310118</c:v>
                </c:pt>
                <c:pt idx="19569" formatCode="m/d/yyyy\ h:mm">
                  <c:v>40387.749999976782</c:v>
                </c:pt>
                <c:pt idx="19570" formatCode="m/d/yyyy\ h:mm">
                  <c:v>40387.791666643418</c:v>
                </c:pt>
                <c:pt idx="19571" formatCode="m/d/yyyy\ h:mm">
                  <c:v>40387.833333310111</c:v>
                </c:pt>
                <c:pt idx="19572" formatCode="m/d/yyyy\ h:mm">
                  <c:v>40387.874999976797</c:v>
                </c:pt>
                <c:pt idx="19573" formatCode="m/d/yyyy\ h:mm">
                  <c:v>40387.916666643439</c:v>
                </c:pt>
                <c:pt idx="19574" formatCode="m/d/yyyy\ h:mm">
                  <c:v>40387.958333310125</c:v>
                </c:pt>
                <c:pt idx="19575" formatCode="m/d/yyyy\ h:mm">
                  <c:v>40387.999999976768</c:v>
                </c:pt>
                <c:pt idx="19576" formatCode="m/d/yyyy\ h:mm">
                  <c:v>40388.041666643425</c:v>
                </c:pt>
                <c:pt idx="19577" formatCode="m/d/yyyy\ h:mm">
                  <c:v>40388.083333310096</c:v>
                </c:pt>
                <c:pt idx="19578" formatCode="m/d/yyyy\ h:mm">
                  <c:v>40388.124999976761</c:v>
                </c:pt>
                <c:pt idx="19579" formatCode="m/d/yyyy\ h:mm">
                  <c:v>40388.166666643425</c:v>
                </c:pt>
                <c:pt idx="19580" formatCode="m/d/yyyy\ h:mm">
                  <c:v>40388.208333310089</c:v>
                </c:pt>
                <c:pt idx="19581" formatCode="m/d/yyyy\ h:mm">
                  <c:v>40388.249999976753</c:v>
                </c:pt>
                <c:pt idx="19582" formatCode="m/d/yyyy\ h:mm">
                  <c:v>40388.291666643388</c:v>
                </c:pt>
                <c:pt idx="19583" formatCode="m/d/yyyy\ h:mm">
                  <c:v>40388.333333310082</c:v>
                </c:pt>
                <c:pt idx="19584" formatCode="m/d/yyyy\ h:mm">
                  <c:v>40388.374999976761</c:v>
                </c:pt>
                <c:pt idx="19585" formatCode="m/d/yyyy\ h:mm">
                  <c:v>40388.41666664341</c:v>
                </c:pt>
                <c:pt idx="19586" formatCode="m/d/yyyy\ h:mm">
                  <c:v>40388.458333310096</c:v>
                </c:pt>
                <c:pt idx="19587" formatCode="m/d/yyyy\ h:mm">
                  <c:v>40388.499999976739</c:v>
                </c:pt>
                <c:pt idx="19588" formatCode="m/d/yyyy\ h:mm">
                  <c:v>40388.541666643388</c:v>
                </c:pt>
                <c:pt idx="19589" formatCode="m/d/yyyy\ h:mm">
                  <c:v>40388.583333310067</c:v>
                </c:pt>
                <c:pt idx="19590" formatCode="m/d/yyyy\ h:mm">
                  <c:v>40388.624999976731</c:v>
                </c:pt>
                <c:pt idx="19591" formatCode="m/d/yyyy\ h:mm">
                  <c:v>40388.666666643381</c:v>
                </c:pt>
                <c:pt idx="19592" formatCode="m/d/yyyy\ h:mm">
                  <c:v>40388.70833331006</c:v>
                </c:pt>
                <c:pt idx="19593" formatCode="m/d/yyyy\ h:mm">
                  <c:v>40388.749999976731</c:v>
                </c:pt>
                <c:pt idx="19594" formatCode="m/d/yyyy\ h:mm">
                  <c:v>40388.791666643367</c:v>
                </c:pt>
                <c:pt idx="19595" formatCode="m/d/yyyy\ h:mm">
                  <c:v>40388.833333310053</c:v>
                </c:pt>
                <c:pt idx="19596" formatCode="m/d/yyyy\ h:mm">
                  <c:v>40388.874999976739</c:v>
                </c:pt>
                <c:pt idx="19597" formatCode="m/d/yyyy\ h:mm">
                  <c:v>40388.916666643381</c:v>
                </c:pt>
                <c:pt idx="19598" formatCode="m/d/yyyy\ h:mm">
                  <c:v>40388.95833331006</c:v>
                </c:pt>
                <c:pt idx="19599" formatCode="m/d/yyyy\ h:mm">
                  <c:v>40388.99999997671</c:v>
                </c:pt>
                <c:pt idx="19600" formatCode="m/d/yyyy\ h:mm">
                  <c:v>40389.041666643374</c:v>
                </c:pt>
                <c:pt idx="19601" formatCode="m/d/yyyy\ h:mm">
                  <c:v>40389.083333310038</c:v>
                </c:pt>
                <c:pt idx="19602" formatCode="m/d/yyyy\ h:mm">
                  <c:v>40389.124999976702</c:v>
                </c:pt>
                <c:pt idx="19603" formatCode="m/d/yyyy\ h:mm">
                  <c:v>40389.166666643352</c:v>
                </c:pt>
                <c:pt idx="19604" formatCode="m/d/yyyy\ h:mm">
                  <c:v>40389.208333310031</c:v>
                </c:pt>
                <c:pt idx="19605" formatCode="m/d/yyyy\ h:mm">
                  <c:v>40389.249999976695</c:v>
                </c:pt>
                <c:pt idx="19606" formatCode="m/d/yyyy\ h:mm">
                  <c:v>40389.29166664333</c:v>
                </c:pt>
                <c:pt idx="19607" formatCode="m/d/yyyy\ h:mm">
                  <c:v>40389.333333310031</c:v>
                </c:pt>
                <c:pt idx="19608" formatCode="m/d/yyyy\ h:mm">
                  <c:v>40389.374999976702</c:v>
                </c:pt>
                <c:pt idx="19609" formatCode="m/d/yyyy\ h:mm">
                  <c:v>40389.416666643352</c:v>
                </c:pt>
                <c:pt idx="19610" formatCode="m/d/yyyy\ h:mm">
                  <c:v>40389.458333310038</c:v>
                </c:pt>
                <c:pt idx="19611" formatCode="m/d/yyyy\ h:mm">
                  <c:v>40389.499999976681</c:v>
                </c:pt>
                <c:pt idx="19612" formatCode="m/d/yyyy\ h:mm">
                  <c:v>40389.54166664333</c:v>
                </c:pt>
                <c:pt idx="19613" formatCode="m/d/yyyy\ h:mm">
                  <c:v>40389.583333310009</c:v>
                </c:pt>
                <c:pt idx="19614" formatCode="m/d/yyyy\ h:mm">
                  <c:v>40389.624999976673</c:v>
                </c:pt>
                <c:pt idx="19615" formatCode="m/d/yyyy\ h:mm">
                  <c:v>40389.666666643323</c:v>
                </c:pt>
                <c:pt idx="19616" formatCode="m/d/yyyy\ h:mm">
                  <c:v>40389.708333310002</c:v>
                </c:pt>
                <c:pt idx="19617" formatCode="m/d/yyyy\ h:mm">
                  <c:v>40389.749999976666</c:v>
                </c:pt>
                <c:pt idx="19618" formatCode="m/d/yyyy\ h:mm">
                  <c:v>40389.791666643301</c:v>
                </c:pt>
                <c:pt idx="19619" formatCode="m/d/yyyy\ h:mm">
                  <c:v>40389.833333310002</c:v>
                </c:pt>
                <c:pt idx="19620" formatCode="m/d/yyyy\ h:mm">
                  <c:v>40389.874999976673</c:v>
                </c:pt>
                <c:pt idx="19621" formatCode="m/d/yyyy\ h:mm">
                  <c:v>40389.916666643323</c:v>
                </c:pt>
                <c:pt idx="19622" formatCode="m/d/yyyy\ h:mm">
                  <c:v>40389.958333310009</c:v>
                </c:pt>
                <c:pt idx="19623" formatCode="m/d/yyyy\ h:mm">
                  <c:v>40389.999999976651</c:v>
                </c:pt>
                <c:pt idx="19624" formatCode="m/d/yyyy\ h:mm">
                  <c:v>40390.041666643301</c:v>
                </c:pt>
                <c:pt idx="19625" formatCode="m/d/yyyy\ h:mm">
                  <c:v>40390.083333309994</c:v>
                </c:pt>
                <c:pt idx="19626" formatCode="m/d/yyyy\ h:mm">
                  <c:v>40390.124999976644</c:v>
                </c:pt>
                <c:pt idx="19627" formatCode="m/d/yyyy\ h:mm">
                  <c:v>40390.166666643294</c:v>
                </c:pt>
                <c:pt idx="19628" formatCode="m/d/yyyy\ h:mm">
                  <c:v>40390.208333309987</c:v>
                </c:pt>
                <c:pt idx="19629" formatCode="m/d/yyyy\ h:mm">
                  <c:v>40390.249999976637</c:v>
                </c:pt>
                <c:pt idx="19630" formatCode="m/d/yyyy\ h:mm">
                  <c:v>40390.291666643272</c:v>
                </c:pt>
                <c:pt idx="19631" formatCode="m/d/yyyy\ h:mm">
                  <c:v>40390.33333330998</c:v>
                </c:pt>
                <c:pt idx="19632" formatCode="m/d/yyyy\ h:mm">
                  <c:v>40390.374999976644</c:v>
                </c:pt>
                <c:pt idx="19633" formatCode="m/d/yyyy\ h:mm">
                  <c:v>40390.416666643294</c:v>
                </c:pt>
                <c:pt idx="19634" formatCode="m/d/yyyy\ h:mm">
                  <c:v>40390.458333309987</c:v>
                </c:pt>
                <c:pt idx="19635" formatCode="m/d/yyyy\ h:mm">
                  <c:v>40390.499999976622</c:v>
                </c:pt>
                <c:pt idx="19636" formatCode="m/d/yyyy\ h:mm">
                  <c:v>40390.541666643272</c:v>
                </c:pt>
                <c:pt idx="19637" formatCode="m/d/yyyy\ h:mm">
                  <c:v>40390.583333309965</c:v>
                </c:pt>
                <c:pt idx="19638" formatCode="m/d/yyyy\ h:mm">
                  <c:v>40390.624999976615</c:v>
                </c:pt>
                <c:pt idx="19639" formatCode="m/d/yyyy\ h:mm">
                  <c:v>40390.666666643265</c:v>
                </c:pt>
                <c:pt idx="19640" formatCode="m/d/yyyy\ h:mm">
                  <c:v>40390.708333309958</c:v>
                </c:pt>
                <c:pt idx="19641" formatCode="m/d/yyyy\ h:mm">
                  <c:v>40390.749999976608</c:v>
                </c:pt>
                <c:pt idx="19642" formatCode="m/d/yyyy\ h:mm">
                  <c:v>40390.791666643243</c:v>
                </c:pt>
                <c:pt idx="19643" formatCode="m/d/yyyy\ h:mm">
                  <c:v>40390.833333309951</c:v>
                </c:pt>
                <c:pt idx="19644" formatCode="m/d/yyyy\ h:mm">
                  <c:v>40390.874999976615</c:v>
                </c:pt>
                <c:pt idx="19645" formatCode="m/d/yyyy\ h:mm">
                  <c:v>40390.916666643265</c:v>
                </c:pt>
                <c:pt idx="19646" formatCode="m/d/yyyy\ h:mm">
                  <c:v>40390.958333309958</c:v>
                </c:pt>
                <c:pt idx="19647" formatCode="m/d/yyyy\ h:mm">
                  <c:v>40390.999999976593</c:v>
                </c:pt>
                <c:pt idx="19648" formatCode="m/d/yyyy\ h:mm">
                  <c:v>40391.041666643243</c:v>
                </c:pt>
                <c:pt idx="19649" formatCode="m/d/yyyy\ h:mm">
                  <c:v>40391.083333309936</c:v>
                </c:pt>
                <c:pt idx="19650" formatCode="m/d/yyyy\ h:mm">
                  <c:v>40391.124999976593</c:v>
                </c:pt>
                <c:pt idx="19651" formatCode="m/d/yyyy\ h:mm">
                  <c:v>40391.166666643228</c:v>
                </c:pt>
                <c:pt idx="19652" formatCode="m/d/yyyy\ h:mm">
                  <c:v>40391.208333309929</c:v>
                </c:pt>
                <c:pt idx="19653" formatCode="m/d/yyyy\ h:mm">
                  <c:v>40391.249999976593</c:v>
                </c:pt>
                <c:pt idx="19654" formatCode="m/d/yyyy\ h:mm">
                  <c:v>40391.291666643207</c:v>
                </c:pt>
                <c:pt idx="19655" formatCode="m/d/yyyy\ h:mm">
                  <c:v>40391.333333309922</c:v>
                </c:pt>
                <c:pt idx="19656" formatCode="m/d/yyyy\ h:mm">
                  <c:v>40391.374999976601</c:v>
                </c:pt>
                <c:pt idx="19657" formatCode="m/d/yyyy\ h:mm">
                  <c:v>40391.416666643236</c:v>
                </c:pt>
                <c:pt idx="19658" formatCode="m/d/yyyy\ h:mm">
                  <c:v>40391.458333309929</c:v>
                </c:pt>
                <c:pt idx="19659" formatCode="m/d/yyyy\ h:mm">
                  <c:v>40391.499999976579</c:v>
                </c:pt>
                <c:pt idx="19660" formatCode="m/d/yyyy\ h:mm">
                  <c:v>40391.541666643214</c:v>
                </c:pt>
                <c:pt idx="19661" formatCode="m/d/yyyy\ h:mm">
                  <c:v>40391.583333309893</c:v>
                </c:pt>
                <c:pt idx="19662" formatCode="m/d/yyyy\ h:mm">
                  <c:v>40391.624999976571</c:v>
                </c:pt>
                <c:pt idx="19663" formatCode="m/d/yyyy\ h:mm">
                  <c:v>40391.666666643207</c:v>
                </c:pt>
                <c:pt idx="19664" formatCode="m/d/yyyy\ h:mm">
                  <c:v>40391.708333309893</c:v>
                </c:pt>
                <c:pt idx="19665" formatCode="m/d/yyyy\ h:mm">
                  <c:v>40391.749999976564</c:v>
                </c:pt>
                <c:pt idx="19666" formatCode="m/d/yyyy\ h:mm">
                  <c:v>40391.791666643185</c:v>
                </c:pt>
                <c:pt idx="19667" formatCode="m/d/yyyy\ h:mm">
                  <c:v>40391.833333309893</c:v>
                </c:pt>
                <c:pt idx="19668" formatCode="m/d/yyyy\ h:mm">
                  <c:v>40391.874999976564</c:v>
                </c:pt>
                <c:pt idx="19669" formatCode="m/d/yyyy\ h:mm">
                  <c:v>40391.916666643207</c:v>
                </c:pt>
                <c:pt idx="19670" formatCode="m/d/yyyy\ h:mm">
                  <c:v>40391.9583333099</c:v>
                </c:pt>
                <c:pt idx="19671" formatCode="m/d/yyyy\ h:mm">
                  <c:v>40391.999999976542</c:v>
                </c:pt>
                <c:pt idx="19672" formatCode="m/d/yyyy\ h:mm">
                  <c:v>40392.041666643185</c:v>
                </c:pt>
                <c:pt idx="19673" formatCode="m/d/yyyy\ h:mm">
                  <c:v>40392.083333309878</c:v>
                </c:pt>
                <c:pt idx="19674" formatCode="m/d/yyyy\ h:mm">
                  <c:v>40392.124999976542</c:v>
                </c:pt>
                <c:pt idx="19675" formatCode="m/d/yyyy\ h:mm">
                  <c:v>40392.166666643185</c:v>
                </c:pt>
                <c:pt idx="19676" formatCode="m/d/yyyy\ h:mm">
                  <c:v>40392.208333309871</c:v>
                </c:pt>
                <c:pt idx="19677" formatCode="m/d/yyyy\ h:mm">
                  <c:v>40392.249999976535</c:v>
                </c:pt>
                <c:pt idx="19678" formatCode="m/d/yyyy\ h:mm">
                  <c:v>40392.29166664317</c:v>
                </c:pt>
                <c:pt idx="19679" formatCode="m/d/yyyy\ h:mm">
                  <c:v>40392.333333309849</c:v>
                </c:pt>
                <c:pt idx="19680" formatCode="m/d/yyyy\ h:mm">
                  <c:v>40392.374999976535</c:v>
                </c:pt>
                <c:pt idx="19681" formatCode="m/d/yyyy\ h:mm">
                  <c:v>40392.416666643192</c:v>
                </c:pt>
                <c:pt idx="19682" formatCode="m/d/yyyy\ h:mm">
                  <c:v>40392.458333309856</c:v>
                </c:pt>
                <c:pt idx="19683" formatCode="m/d/yyyy\ h:mm">
                  <c:v>40392.499999976513</c:v>
                </c:pt>
                <c:pt idx="19684" formatCode="m/d/yyyy\ h:mm">
                  <c:v>40392.54166664317</c:v>
                </c:pt>
                <c:pt idx="19685" formatCode="m/d/yyyy\ h:mm">
                  <c:v>40392.583333309842</c:v>
                </c:pt>
                <c:pt idx="19686" formatCode="m/d/yyyy\ h:mm">
                  <c:v>40392.624999976499</c:v>
                </c:pt>
                <c:pt idx="19687" formatCode="m/d/yyyy\ h:mm">
                  <c:v>40392.666666643156</c:v>
                </c:pt>
                <c:pt idx="19688" formatCode="m/d/yyyy\ h:mm">
                  <c:v>40392.708333309842</c:v>
                </c:pt>
                <c:pt idx="19689" formatCode="m/d/yyyy\ h:mm">
                  <c:v>40392.749999976491</c:v>
                </c:pt>
                <c:pt idx="19690" formatCode="m/d/yyyy\ h:mm">
                  <c:v>40392.791666643134</c:v>
                </c:pt>
                <c:pt idx="19691" formatCode="m/d/yyyy\ h:mm">
                  <c:v>40392.833333309834</c:v>
                </c:pt>
                <c:pt idx="19692" formatCode="m/d/yyyy\ h:mm">
                  <c:v>40392.874999976506</c:v>
                </c:pt>
                <c:pt idx="19693" formatCode="m/d/yyyy\ h:mm">
                  <c:v>40392.916666643148</c:v>
                </c:pt>
                <c:pt idx="19694" formatCode="m/d/yyyy\ h:mm">
                  <c:v>40392.958333309834</c:v>
                </c:pt>
                <c:pt idx="19695" formatCode="m/d/yyyy\ h:mm">
                  <c:v>40392.999999976491</c:v>
                </c:pt>
                <c:pt idx="19696" formatCode="m/d/yyyy\ h:mm">
                  <c:v>40393.041666643134</c:v>
                </c:pt>
                <c:pt idx="19697" formatCode="m/d/yyyy\ h:mm">
                  <c:v>40393.083333309813</c:v>
                </c:pt>
                <c:pt idx="19698" formatCode="m/d/yyyy\ h:mm">
                  <c:v>40393.124999976484</c:v>
                </c:pt>
                <c:pt idx="19699" formatCode="m/d/yyyy\ h:mm">
                  <c:v>40393.166666643134</c:v>
                </c:pt>
                <c:pt idx="19700" formatCode="m/d/yyyy\ h:mm">
                  <c:v>40393.208333309798</c:v>
                </c:pt>
                <c:pt idx="19701" formatCode="m/d/yyyy\ h:mm">
                  <c:v>40393.249999976462</c:v>
                </c:pt>
                <c:pt idx="19702" formatCode="m/d/yyyy\ h:mm">
                  <c:v>40393.291666643105</c:v>
                </c:pt>
                <c:pt idx="19703" formatCode="m/d/yyyy\ h:mm">
                  <c:v>40393.333333309791</c:v>
                </c:pt>
                <c:pt idx="19704" formatCode="m/d/yyyy\ h:mm">
                  <c:v>40393.374999976484</c:v>
                </c:pt>
                <c:pt idx="19705" formatCode="m/d/yyyy\ h:mm">
                  <c:v>40393.416666643119</c:v>
                </c:pt>
                <c:pt idx="19706" formatCode="m/d/yyyy\ h:mm">
                  <c:v>40393.458333309798</c:v>
                </c:pt>
                <c:pt idx="19707" formatCode="m/d/yyyy\ h:mm">
                  <c:v>40393.499999976448</c:v>
                </c:pt>
                <c:pt idx="19708" formatCode="m/d/yyyy\ h:mm">
                  <c:v>40393.541666643105</c:v>
                </c:pt>
                <c:pt idx="19709" formatCode="m/d/yyyy\ h:mm">
                  <c:v>40393.583333309783</c:v>
                </c:pt>
                <c:pt idx="19710" formatCode="m/d/yyyy\ h:mm">
                  <c:v>40393.62499997644</c:v>
                </c:pt>
                <c:pt idx="19711" formatCode="m/d/yyyy\ h:mm">
                  <c:v>40393.666666643105</c:v>
                </c:pt>
                <c:pt idx="19712" formatCode="m/d/yyyy\ h:mm">
                  <c:v>40393.708333309769</c:v>
                </c:pt>
                <c:pt idx="19713" formatCode="m/d/yyyy\ h:mm">
                  <c:v>40393.749999976433</c:v>
                </c:pt>
                <c:pt idx="19714" formatCode="m/d/yyyy\ h:mm">
                  <c:v>40393.791666643068</c:v>
                </c:pt>
                <c:pt idx="19715" formatCode="m/d/yyyy\ h:mm">
                  <c:v>40393.833333309762</c:v>
                </c:pt>
                <c:pt idx="19716" formatCode="m/d/yyyy\ h:mm">
                  <c:v>40393.874999976448</c:v>
                </c:pt>
                <c:pt idx="19717" formatCode="m/d/yyyy\ h:mm">
                  <c:v>40393.91666664309</c:v>
                </c:pt>
                <c:pt idx="19718" formatCode="m/d/yyyy\ h:mm">
                  <c:v>40393.958333309776</c:v>
                </c:pt>
                <c:pt idx="19719" formatCode="m/d/yyyy\ h:mm">
                  <c:v>40393.999999976419</c:v>
                </c:pt>
                <c:pt idx="19720" formatCode="m/d/yyyy\ h:mm">
                  <c:v>40394.041666643076</c:v>
                </c:pt>
                <c:pt idx="19721" formatCode="m/d/yyyy\ h:mm">
                  <c:v>40394.083333309747</c:v>
                </c:pt>
                <c:pt idx="19722" formatCode="m/d/yyyy\ h:mm">
                  <c:v>40394.124999976411</c:v>
                </c:pt>
                <c:pt idx="19723" formatCode="m/d/yyyy\ h:mm">
                  <c:v>40394.166666643076</c:v>
                </c:pt>
                <c:pt idx="19724" formatCode="m/d/yyyy\ h:mm">
                  <c:v>40394.20833330974</c:v>
                </c:pt>
                <c:pt idx="19725" formatCode="m/d/yyyy\ h:mm">
                  <c:v>40394.249999976411</c:v>
                </c:pt>
                <c:pt idx="19726" formatCode="m/d/yyyy\ h:mm">
                  <c:v>40394.291666643046</c:v>
                </c:pt>
                <c:pt idx="19727" formatCode="m/d/yyyy\ h:mm">
                  <c:v>40394.333333309733</c:v>
                </c:pt>
                <c:pt idx="19728" formatCode="m/d/yyyy\ h:mm">
                  <c:v>40394.374999976419</c:v>
                </c:pt>
                <c:pt idx="19729" formatCode="m/d/yyyy\ h:mm">
                  <c:v>40394.416666643061</c:v>
                </c:pt>
                <c:pt idx="19730" formatCode="m/d/yyyy\ h:mm">
                  <c:v>40394.458333309747</c:v>
                </c:pt>
                <c:pt idx="19731" formatCode="m/d/yyyy\ h:mm">
                  <c:v>40394.49999997639</c:v>
                </c:pt>
                <c:pt idx="19732" formatCode="m/d/yyyy\ h:mm">
                  <c:v>40394.541666643054</c:v>
                </c:pt>
                <c:pt idx="19733" formatCode="m/d/yyyy\ h:mm">
                  <c:v>40394.583333309718</c:v>
                </c:pt>
                <c:pt idx="19734" formatCode="m/d/yyyy\ h:mm">
                  <c:v>40394.624999976382</c:v>
                </c:pt>
                <c:pt idx="19735" formatCode="m/d/yyyy\ h:mm">
                  <c:v>40394.666666643032</c:v>
                </c:pt>
                <c:pt idx="19736" formatCode="m/d/yyyy\ h:mm">
                  <c:v>40394.708333309711</c:v>
                </c:pt>
                <c:pt idx="19737" formatCode="m/d/yyyy\ h:mm">
                  <c:v>40394.749999976382</c:v>
                </c:pt>
                <c:pt idx="19738" formatCode="m/d/yyyy\ h:mm">
                  <c:v>40394.791666643017</c:v>
                </c:pt>
                <c:pt idx="19739" formatCode="m/d/yyyy\ h:mm">
                  <c:v>40394.833333309703</c:v>
                </c:pt>
                <c:pt idx="19740" formatCode="m/d/yyyy\ h:mm">
                  <c:v>40394.87499997639</c:v>
                </c:pt>
                <c:pt idx="19741" formatCode="m/d/yyyy\ h:mm">
                  <c:v>40394.916666643032</c:v>
                </c:pt>
                <c:pt idx="19742" formatCode="m/d/yyyy\ h:mm">
                  <c:v>40394.958333309711</c:v>
                </c:pt>
                <c:pt idx="19743" formatCode="m/d/yyyy\ h:mm">
                  <c:v>40394.99999997636</c:v>
                </c:pt>
                <c:pt idx="19744" formatCode="m/d/yyyy\ h:mm">
                  <c:v>40395.041666643025</c:v>
                </c:pt>
                <c:pt idx="19745" formatCode="m/d/yyyy\ h:mm">
                  <c:v>40395.083333309689</c:v>
                </c:pt>
                <c:pt idx="19746" formatCode="m/d/yyyy\ h:mm">
                  <c:v>40395.124999976353</c:v>
                </c:pt>
                <c:pt idx="19747" formatCode="m/d/yyyy\ h:mm">
                  <c:v>40395.166666643003</c:v>
                </c:pt>
                <c:pt idx="19748" formatCode="m/d/yyyy\ h:mm">
                  <c:v>40395.208333309682</c:v>
                </c:pt>
                <c:pt idx="19749" formatCode="m/d/yyyy\ h:mm">
                  <c:v>40395.249999976346</c:v>
                </c:pt>
                <c:pt idx="19750" formatCode="m/d/yyyy\ h:mm">
                  <c:v>40395.291666642988</c:v>
                </c:pt>
                <c:pt idx="19751" formatCode="m/d/yyyy\ h:mm">
                  <c:v>40395.333333309682</c:v>
                </c:pt>
                <c:pt idx="19752" formatCode="m/d/yyyy\ h:mm">
                  <c:v>40395.374999976353</c:v>
                </c:pt>
                <c:pt idx="19753" formatCode="m/d/yyyy\ h:mm">
                  <c:v>40395.416666643003</c:v>
                </c:pt>
                <c:pt idx="19754" formatCode="m/d/yyyy\ h:mm">
                  <c:v>40395.458333309689</c:v>
                </c:pt>
                <c:pt idx="19755" formatCode="m/d/yyyy\ h:mm">
                  <c:v>40395.499999976331</c:v>
                </c:pt>
                <c:pt idx="19756" formatCode="m/d/yyyy\ h:mm">
                  <c:v>40395.541666642996</c:v>
                </c:pt>
                <c:pt idx="19757" formatCode="m/d/yyyy\ h:mm">
                  <c:v>40395.58333330966</c:v>
                </c:pt>
                <c:pt idx="19758" formatCode="m/d/yyyy\ h:mm">
                  <c:v>40395.624999976331</c:v>
                </c:pt>
                <c:pt idx="19759" formatCode="m/d/yyyy\ h:mm">
                  <c:v>40395.666666642988</c:v>
                </c:pt>
                <c:pt idx="19760" formatCode="m/d/yyyy\ h:mm">
                  <c:v>40395.708333309653</c:v>
                </c:pt>
                <c:pt idx="19761" formatCode="m/d/yyyy\ h:mm">
                  <c:v>40395.749999976317</c:v>
                </c:pt>
                <c:pt idx="19762" formatCode="m/d/yyyy\ h:mm">
                  <c:v>40395.791666642974</c:v>
                </c:pt>
                <c:pt idx="19763" formatCode="m/d/yyyy\ h:mm">
                  <c:v>40395.833333309645</c:v>
                </c:pt>
                <c:pt idx="19764" formatCode="m/d/yyyy\ h:mm">
                  <c:v>40395.874999976324</c:v>
                </c:pt>
                <c:pt idx="19765" formatCode="m/d/yyyy\ h:mm">
                  <c:v>40395.916666642996</c:v>
                </c:pt>
                <c:pt idx="19766" formatCode="m/d/yyyy\ h:mm">
                  <c:v>40395.958333309653</c:v>
                </c:pt>
                <c:pt idx="19767" formatCode="m/d/yyyy\ h:mm">
                  <c:v>40395.999999976302</c:v>
                </c:pt>
                <c:pt idx="19768" formatCode="m/d/yyyy\ h:mm">
                  <c:v>40396.041666642966</c:v>
                </c:pt>
                <c:pt idx="19769" formatCode="m/d/yyyy\ h:mm">
                  <c:v>40396.083333309631</c:v>
                </c:pt>
                <c:pt idx="19770" formatCode="m/d/yyyy\ h:mm">
                  <c:v>40396.124999976295</c:v>
                </c:pt>
                <c:pt idx="19771" formatCode="m/d/yyyy\ h:mm">
                  <c:v>40396.166666642959</c:v>
                </c:pt>
                <c:pt idx="19772" formatCode="m/d/yyyy\ h:mm">
                  <c:v>40396.208333309623</c:v>
                </c:pt>
                <c:pt idx="19773" formatCode="m/d/yyyy\ h:mm">
                  <c:v>40396.249999976288</c:v>
                </c:pt>
                <c:pt idx="19774" formatCode="m/d/yyyy\ h:mm">
                  <c:v>40396.291666642937</c:v>
                </c:pt>
                <c:pt idx="19775" formatCode="m/d/yyyy\ h:mm">
                  <c:v>40396.333333309616</c:v>
                </c:pt>
                <c:pt idx="19776" formatCode="m/d/yyyy\ h:mm">
                  <c:v>40396.374999976295</c:v>
                </c:pt>
                <c:pt idx="19777" formatCode="m/d/yyyy\ h:mm">
                  <c:v>40396.416666642959</c:v>
                </c:pt>
                <c:pt idx="19778" formatCode="m/d/yyyy\ h:mm">
                  <c:v>40396.458333309623</c:v>
                </c:pt>
                <c:pt idx="19779" formatCode="m/d/yyyy\ h:mm">
                  <c:v>40396.499999976273</c:v>
                </c:pt>
                <c:pt idx="19780" formatCode="m/d/yyyy\ h:mm">
                  <c:v>40396.541666642937</c:v>
                </c:pt>
                <c:pt idx="19781" formatCode="m/d/yyyy\ h:mm">
                  <c:v>40396.583333309602</c:v>
                </c:pt>
                <c:pt idx="19782" formatCode="m/d/yyyy\ h:mm">
                  <c:v>40396.624999976266</c:v>
                </c:pt>
                <c:pt idx="19783" formatCode="m/d/yyyy\ h:mm">
                  <c:v>40396.66666664293</c:v>
                </c:pt>
                <c:pt idx="19784" formatCode="m/d/yyyy\ h:mm">
                  <c:v>40396.708333309602</c:v>
                </c:pt>
                <c:pt idx="19785" formatCode="m/d/yyyy\ h:mm">
                  <c:v>40396.749999976259</c:v>
                </c:pt>
                <c:pt idx="19786" formatCode="m/d/yyyy\ h:mm">
                  <c:v>40396.791666642908</c:v>
                </c:pt>
                <c:pt idx="19787" formatCode="m/d/yyyy\ h:mm">
                  <c:v>40396.833333309602</c:v>
                </c:pt>
                <c:pt idx="19788" formatCode="m/d/yyyy\ h:mm">
                  <c:v>40396.874999976266</c:v>
                </c:pt>
                <c:pt idx="19789" formatCode="m/d/yyyy\ h:mm">
                  <c:v>40396.91666664293</c:v>
                </c:pt>
                <c:pt idx="19790" formatCode="m/d/yyyy\ h:mm">
                  <c:v>40396.958333309609</c:v>
                </c:pt>
                <c:pt idx="19791" formatCode="m/d/yyyy\ h:mm">
                  <c:v>40396.999999976244</c:v>
                </c:pt>
                <c:pt idx="19792" formatCode="m/d/yyyy\ h:mm">
                  <c:v>40397.041666642908</c:v>
                </c:pt>
                <c:pt idx="19793" formatCode="m/d/yyyy\ h:mm">
                  <c:v>40397.083333309587</c:v>
                </c:pt>
                <c:pt idx="19794" formatCode="m/d/yyyy\ h:mm">
                  <c:v>40397.124999976237</c:v>
                </c:pt>
                <c:pt idx="19795" formatCode="m/d/yyyy\ h:mm">
                  <c:v>40397.166666642901</c:v>
                </c:pt>
                <c:pt idx="19796" formatCode="m/d/yyyy\ h:mm">
                  <c:v>40397.20833330958</c:v>
                </c:pt>
                <c:pt idx="19797" formatCode="m/d/yyyy\ h:mm">
                  <c:v>40397.249999976229</c:v>
                </c:pt>
                <c:pt idx="19798" formatCode="m/d/yyyy\ h:mm">
                  <c:v>40397.291666642879</c:v>
                </c:pt>
                <c:pt idx="19799" formatCode="m/d/yyyy\ h:mm">
                  <c:v>40397.333333309572</c:v>
                </c:pt>
                <c:pt idx="19800" formatCode="m/d/yyyy\ h:mm">
                  <c:v>40397.374999976237</c:v>
                </c:pt>
                <c:pt idx="19801" formatCode="m/d/yyyy\ h:mm">
                  <c:v>40397.416666642901</c:v>
                </c:pt>
                <c:pt idx="19802" formatCode="m/d/yyyy\ h:mm">
                  <c:v>40397.45833330958</c:v>
                </c:pt>
                <c:pt idx="19803" formatCode="m/d/yyyy\ h:mm">
                  <c:v>40397.499999976215</c:v>
                </c:pt>
                <c:pt idx="19804" formatCode="m/d/yyyy\ h:mm">
                  <c:v>40397.541666642879</c:v>
                </c:pt>
                <c:pt idx="19805" formatCode="m/d/yyyy\ h:mm">
                  <c:v>40397.583333309543</c:v>
                </c:pt>
                <c:pt idx="19806" formatCode="m/d/yyyy\ h:mm">
                  <c:v>40397.624999976208</c:v>
                </c:pt>
                <c:pt idx="19807" formatCode="m/d/yyyy\ h:mm">
                  <c:v>40397.666666642872</c:v>
                </c:pt>
                <c:pt idx="19808" formatCode="m/d/yyyy\ h:mm">
                  <c:v>40397.708333309543</c:v>
                </c:pt>
                <c:pt idx="19809" formatCode="m/d/yyyy\ h:mm">
                  <c:v>40397.7499999762</c:v>
                </c:pt>
                <c:pt idx="19810" formatCode="m/d/yyyy\ h:mm">
                  <c:v>40397.79166664285</c:v>
                </c:pt>
                <c:pt idx="19811" formatCode="m/d/yyyy\ h:mm">
                  <c:v>40397.833333309543</c:v>
                </c:pt>
                <c:pt idx="19812" formatCode="m/d/yyyy\ h:mm">
                  <c:v>40397.874999976208</c:v>
                </c:pt>
                <c:pt idx="19813" formatCode="m/d/yyyy\ h:mm">
                  <c:v>40397.916666642872</c:v>
                </c:pt>
                <c:pt idx="19814" formatCode="m/d/yyyy\ h:mm">
                  <c:v>40397.958333309551</c:v>
                </c:pt>
                <c:pt idx="19815" formatCode="m/d/yyyy\ h:mm">
                  <c:v>40397.999999976193</c:v>
                </c:pt>
                <c:pt idx="19816" formatCode="m/d/yyyy\ h:mm">
                  <c:v>40398.04166664285</c:v>
                </c:pt>
                <c:pt idx="19817" formatCode="m/d/yyyy\ h:mm">
                  <c:v>40398.083333309529</c:v>
                </c:pt>
                <c:pt idx="19818" formatCode="m/d/yyyy\ h:mm">
                  <c:v>40398.124999976193</c:v>
                </c:pt>
                <c:pt idx="19819" formatCode="m/d/yyyy\ h:mm">
                  <c:v>40398.166666642835</c:v>
                </c:pt>
                <c:pt idx="19820" formatCode="m/d/yyyy\ h:mm">
                  <c:v>40398.208333309522</c:v>
                </c:pt>
                <c:pt idx="19821" formatCode="m/d/yyyy\ h:mm">
                  <c:v>40398.249999976186</c:v>
                </c:pt>
                <c:pt idx="19822" formatCode="m/d/yyyy\ h:mm">
                  <c:v>40398.291666642821</c:v>
                </c:pt>
                <c:pt idx="19823" formatCode="m/d/yyyy\ h:mm">
                  <c:v>40398.333333309514</c:v>
                </c:pt>
                <c:pt idx="19824" formatCode="m/d/yyyy\ h:mm">
                  <c:v>40398.374999976193</c:v>
                </c:pt>
                <c:pt idx="19825" formatCode="m/d/yyyy\ h:mm">
                  <c:v>40398.416666642843</c:v>
                </c:pt>
                <c:pt idx="19826" formatCode="m/d/yyyy\ h:mm">
                  <c:v>40398.458333309514</c:v>
                </c:pt>
                <c:pt idx="19827" formatCode="m/d/yyyy\ h:mm">
                  <c:v>40398.499999976171</c:v>
                </c:pt>
                <c:pt idx="19828" formatCode="m/d/yyyy\ h:mm">
                  <c:v>40398.541666642821</c:v>
                </c:pt>
                <c:pt idx="19829" formatCode="m/d/yyyy\ h:mm">
                  <c:v>40398.583333309492</c:v>
                </c:pt>
                <c:pt idx="19830" formatCode="m/d/yyyy\ h:mm">
                  <c:v>40398.624999976149</c:v>
                </c:pt>
                <c:pt idx="19831" formatCode="m/d/yyyy\ h:mm">
                  <c:v>40398.666666642814</c:v>
                </c:pt>
                <c:pt idx="19832" formatCode="m/d/yyyy\ h:mm">
                  <c:v>40398.708333309492</c:v>
                </c:pt>
                <c:pt idx="19833" formatCode="m/d/yyyy\ h:mm">
                  <c:v>40398.749999976142</c:v>
                </c:pt>
                <c:pt idx="19834" formatCode="m/d/yyyy\ h:mm">
                  <c:v>40398.791666642785</c:v>
                </c:pt>
                <c:pt idx="19835" formatCode="m/d/yyyy\ h:mm">
                  <c:v>40398.833333309485</c:v>
                </c:pt>
                <c:pt idx="19836" formatCode="m/d/yyyy\ h:mm">
                  <c:v>40398.874999976157</c:v>
                </c:pt>
                <c:pt idx="19837" formatCode="m/d/yyyy\ h:mm">
                  <c:v>40398.916666642799</c:v>
                </c:pt>
                <c:pt idx="19838" formatCode="m/d/yyyy\ h:mm">
                  <c:v>40398.958333309485</c:v>
                </c:pt>
                <c:pt idx="19839" formatCode="m/d/yyyy\ h:mm">
                  <c:v>40398.999999976142</c:v>
                </c:pt>
                <c:pt idx="19840" formatCode="m/d/yyyy\ h:mm">
                  <c:v>40399.041666642785</c:v>
                </c:pt>
                <c:pt idx="19841" formatCode="m/d/yyyy\ h:mm">
                  <c:v>40399.083333309463</c:v>
                </c:pt>
                <c:pt idx="19842" formatCode="m/d/yyyy\ h:mm">
                  <c:v>40399.124999976135</c:v>
                </c:pt>
                <c:pt idx="19843" formatCode="m/d/yyyy\ h:mm">
                  <c:v>40399.166666642785</c:v>
                </c:pt>
                <c:pt idx="19844" formatCode="m/d/yyyy\ h:mm">
                  <c:v>40399.208333309449</c:v>
                </c:pt>
                <c:pt idx="19845" formatCode="m/d/yyyy\ h:mm">
                  <c:v>40399.249999976113</c:v>
                </c:pt>
                <c:pt idx="19846" formatCode="m/d/yyyy\ h:mm">
                  <c:v>40399.291666642763</c:v>
                </c:pt>
                <c:pt idx="19847" formatCode="m/d/yyyy\ h:mm">
                  <c:v>40399.333333309442</c:v>
                </c:pt>
                <c:pt idx="19848" formatCode="m/d/yyyy\ h:mm">
                  <c:v>40399.374999976135</c:v>
                </c:pt>
                <c:pt idx="19849" formatCode="m/d/yyyy\ h:mm">
                  <c:v>40399.416666642785</c:v>
                </c:pt>
                <c:pt idx="19850" formatCode="m/d/yyyy\ h:mm">
                  <c:v>40399.458333309456</c:v>
                </c:pt>
                <c:pt idx="19851" formatCode="m/d/yyyy\ h:mm">
                  <c:v>40399.499999976098</c:v>
                </c:pt>
                <c:pt idx="19852" formatCode="m/d/yyyy\ h:mm">
                  <c:v>40399.541666642755</c:v>
                </c:pt>
                <c:pt idx="19853" formatCode="m/d/yyyy\ h:mm">
                  <c:v>40399.583333309442</c:v>
                </c:pt>
                <c:pt idx="19854" formatCode="m/d/yyyy\ h:mm">
                  <c:v>40399.624999976091</c:v>
                </c:pt>
                <c:pt idx="19855" formatCode="m/d/yyyy\ h:mm">
                  <c:v>40399.666666642755</c:v>
                </c:pt>
                <c:pt idx="19856" formatCode="m/d/yyyy\ h:mm">
                  <c:v>40399.708333309434</c:v>
                </c:pt>
                <c:pt idx="19857" formatCode="m/d/yyyy\ h:mm">
                  <c:v>40399.749999976091</c:v>
                </c:pt>
                <c:pt idx="19858" formatCode="m/d/yyyy\ h:mm">
                  <c:v>40399.791666642726</c:v>
                </c:pt>
                <c:pt idx="19859" formatCode="m/d/yyyy\ h:mm">
                  <c:v>40399.833333309412</c:v>
                </c:pt>
                <c:pt idx="19860" formatCode="m/d/yyyy\ h:mm">
                  <c:v>40399.874999976098</c:v>
                </c:pt>
                <c:pt idx="19861" formatCode="m/d/yyyy\ h:mm">
                  <c:v>40399.916666642741</c:v>
                </c:pt>
                <c:pt idx="19862" formatCode="m/d/yyyy\ h:mm">
                  <c:v>40399.958333309434</c:v>
                </c:pt>
                <c:pt idx="19863" formatCode="m/d/yyyy\ h:mm">
                  <c:v>40399.999999976069</c:v>
                </c:pt>
                <c:pt idx="19864" formatCode="m/d/yyyy\ h:mm">
                  <c:v>40400.041666642734</c:v>
                </c:pt>
                <c:pt idx="19865" formatCode="m/d/yyyy\ h:mm">
                  <c:v>40400.083333309398</c:v>
                </c:pt>
                <c:pt idx="19866" formatCode="m/d/yyyy\ h:mm">
                  <c:v>40400.124999976062</c:v>
                </c:pt>
                <c:pt idx="19867" formatCode="m/d/yyyy\ h:mm">
                  <c:v>40400.166666642726</c:v>
                </c:pt>
                <c:pt idx="19868" formatCode="m/d/yyyy\ h:mm">
                  <c:v>40400.208333309391</c:v>
                </c:pt>
                <c:pt idx="19869" formatCode="m/d/yyyy\ h:mm">
                  <c:v>40400.249999976062</c:v>
                </c:pt>
                <c:pt idx="19870" formatCode="m/d/yyyy\ h:mm">
                  <c:v>40400.291666642697</c:v>
                </c:pt>
                <c:pt idx="19871" formatCode="m/d/yyyy\ h:mm">
                  <c:v>40400.333333309383</c:v>
                </c:pt>
                <c:pt idx="19872" formatCode="m/d/yyyy\ h:mm">
                  <c:v>40400.374999976069</c:v>
                </c:pt>
                <c:pt idx="19873" formatCode="m/d/yyyy\ h:mm">
                  <c:v>40400.416666642712</c:v>
                </c:pt>
                <c:pt idx="19874" formatCode="m/d/yyyy\ h:mm">
                  <c:v>40400.458333309398</c:v>
                </c:pt>
                <c:pt idx="19875" formatCode="m/d/yyyy\ h:mm">
                  <c:v>40400.49999997604</c:v>
                </c:pt>
                <c:pt idx="19876" formatCode="m/d/yyyy\ h:mm">
                  <c:v>40400.541666642705</c:v>
                </c:pt>
                <c:pt idx="19877" formatCode="m/d/yyyy\ h:mm">
                  <c:v>40400.583333309369</c:v>
                </c:pt>
                <c:pt idx="19878" formatCode="m/d/yyyy\ h:mm">
                  <c:v>40400.624999976033</c:v>
                </c:pt>
                <c:pt idx="19879" formatCode="m/d/yyyy\ h:mm">
                  <c:v>40400.666666642683</c:v>
                </c:pt>
                <c:pt idx="19880" formatCode="m/d/yyyy\ h:mm">
                  <c:v>40400.708333309361</c:v>
                </c:pt>
                <c:pt idx="19881" formatCode="m/d/yyyy\ h:mm">
                  <c:v>40400.749999976033</c:v>
                </c:pt>
                <c:pt idx="19882" formatCode="m/d/yyyy\ h:mm">
                  <c:v>40400.791666642668</c:v>
                </c:pt>
                <c:pt idx="19883" formatCode="m/d/yyyy\ h:mm">
                  <c:v>40400.833333309361</c:v>
                </c:pt>
                <c:pt idx="19884" formatCode="m/d/yyyy\ h:mm">
                  <c:v>40400.87499997604</c:v>
                </c:pt>
                <c:pt idx="19885" formatCode="m/d/yyyy\ h:mm">
                  <c:v>40400.916666642683</c:v>
                </c:pt>
                <c:pt idx="19886" formatCode="m/d/yyyy\ h:mm">
                  <c:v>40400.958333309369</c:v>
                </c:pt>
                <c:pt idx="19887" formatCode="m/d/yyyy\ h:mm">
                  <c:v>40400.999999976011</c:v>
                </c:pt>
                <c:pt idx="19888" formatCode="m/d/yyyy\ h:mm">
                  <c:v>40401.041666642675</c:v>
                </c:pt>
                <c:pt idx="19889" formatCode="m/d/yyyy\ h:mm">
                  <c:v>40401.08333330934</c:v>
                </c:pt>
                <c:pt idx="19890" formatCode="m/d/yyyy\ h:mm">
                  <c:v>40401.124999976011</c:v>
                </c:pt>
                <c:pt idx="19891" formatCode="m/d/yyyy\ h:mm">
                  <c:v>40401.166666642654</c:v>
                </c:pt>
                <c:pt idx="19892" formatCode="m/d/yyyy\ h:mm">
                  <c:v>40401.208333309332</c:v>
                </c:pt>
                <c:pt idx="19893" formatCode="m/d/yyyy\ h:mm">
                  <c:v>40401.249999975997</c:v>
                </c:pt>
                <c:pt idx="19894" formatCode="m/d/yyyy\ h:mm">
                  <c:v>40401.291666642632</c:v>
                </c:pt>
                <c:pt idx="19895" formatCode="m/d/yyyy\ h:mm">
                  <c:v>40401.333333309332</c:v>
                </c:pt>
                <c:pt idx="19896" formatCode="m/d/yyyy\ h:mm">
                  <c:v>40401.374999976004</c:v>
                </c:pt>
                <c:pt idx="19897" formatCode="m/d/yyyy\ h:mm">
                  <c:v>40401.416666642661</c:v>
                </c:pt>
                <c:pt idx="19898" formatCode="m/d/yyyy\ h:mm">
                  <c:v>40401.45833330934</c:v>
                </c:pt>
                <c:pt idx="19899" formatCode="m/d/yyyy\ h:mm">
                  <c:v>40401.499999975982</c:v>
                </c:pt>
                <c:pt idx="19900" formatCode="m/d/yyyy\ h:mm">
                  <c:v>40401.541666642632</c:v>
                </c:pt>
                <c:pt idx="19901" formatCode="m/d/yyyy\ h:mm">
                  <c:v>40401.583333309311</c:v>
                </c:pt>
                <c:pt idx="19902" formatCode="m/d/yyyy\ h:mm">
                  <c:v>40401.624999975982</c:v>
                </c:pt>
                <c:pt idx="19903" formatCode="m/d/yyyy\ h:mm">
                  <c:v>40401.666666642624</c:v>
                </c:pt>
                <c:pt idx="19904" formatCode="m/d/yyyy\ h:mm">
                  <c:v>40401.708333309303</c:v>
                </c:pt>
                <c:pt idx="19905" formatCode="m/d/yyyy\ h:mm">
                  <c:v>40401.749999975968</c:v>
                </c:pt>
                <c:pt idx="19906" formatCode="m/d/yyyy\ h:mm">
                  <c:v>40401.791666642603</c:v>
                </c:pt>
                <c:pt idx="19907" formatCode="m/d/yyyy\ h:mm">
                  <c:v>40401.833333309296</c:v>
                </c:pt>
                <c:pt idx="19908" formatCode="m/d/yyyy\ h:mm">
                  <c:v>40401.874999975975</c:v>
                </c:pt>
                <c:pt idx="19909" formatCode="m/d/yyyy\ h:mm">
                  <c:v>40401.916666642632</c:v>
                </c:pt>
                <c:pt idx="19910" formatCode="m/d/yyyy\ h:mm">
                  <c:v>40401.958333309303</c:v>
                </c:pt>
                <c:pt idx="19911" formatCode="m/d/yyyy\ h:mm">
                  <c:v>40401.999999975953</c:v>
                </c:pt>
                <c:pt idx="19912" formatCode="m/d/yyyy\ h:mm">
                  <c:v>40402.041666642603</c:v>
                </c:pt>
                <c:pt idx="19913" formatCode="m/d/yyyy\ h:mm">
                  <c:v>40402.083333309281</c:v>
                </c:pt>
                <c:pt idx="19914" formatCode="m/d/yyyy\ h:mm">
                  <c:v>40402.124999975946</c:v>
                </c:pt>
                <c:pt idx="19915" formatCode="m/d/yyyy\ h:mm">
                  <c:v>40402.166666642595</c:v>
                </c:pt>
                <c:pt idx="19916" formatCode="m/d/yyyy\ h:mm">
                  <c:v>40402.208333309281</c:v>
                </c:pt>
                <c:pt idx="19917" formatCode="m/d/yyyy\ h:mm">
                  <c:v>40402.249999975938</c:v>
                </c:pt>
                <c:pt idx="19918" formatCode="m/d/yyyy\ h:mm">
                  <c:v>40402.291666642581</c:v>
                </c:pt>
                <c:pt idx="19919" formatCode="m/d/yyyy\ h:mm">
                  <c:v>40402.333333309267</c:v>
                </c:pt>
                <c:pt idx="19920" formatCode="m/d/yyyy\ h:mm">
                  <c:v>40402.374999975946</c:v>
                </c:pt>
                <c:pt idx="19921" formatCode="m/d/yyyy\ h:mm">
                  <c:v>40402.416666642603</c:v>
                </c:pt>
                <c:pt idx="19922" formatCode="m/d/yyyy\ h:mm">
                  <c:v>40402.458333309274</c:v>
                </c:pt>
                <c:pt idx="19923" formatCode="m/d/yyyy\ h:mm">
                  <c:v>40402.499999975931</c:v>
                </c:pt>
                <c:pt idx="19924" formatCode="m/d/yyyy\ h:mm">
                  <c:v>40402.541666642588</c:v>
                </c:pt>
                <c:pt idx="19925" formatCode="m/d/yyyy\ h:mm">
                  <c:v>40402.583333309252</c:v>
                </c:pt>
                <c:pt idx="19926" formatCode="m/d/yyyy\ h:mm">
                  <c:v>40402.624999975917</c:v>
                </c:pt>
                <c:pt idx="19927" formatCode="m/d/yyyy\ h:mm">
                  <c:v>40402.666666642581</c:v>
                </c:pt>
                <c:pt idx="19928" formatCode="m/d/yyyy\ h:mm">
                  <c:v>40402.708333309245</c:v>
                </c:pt>
                <c:pt idx="19929" formatCode="m/d/yyyy\ h:mm">
                  <c:v>40402.749999975909</c:v>
                </c:pt>
                <c:pt idx="19930" formatCode="m/d/yyyy\ h:mm">
                  <c:v>40402.791666642574</c:v>
                </c:pt>
                <c:pt idx="19931" formatCode="m/d/yyyy\ h:mm">
                  <c:v>40402.833333309238</c:v>
                </c:pt>
                <c:pt idx="19932" formatCode="m/d/yyyy\ h:mm">
                  <c:v>40402.874999975917</c:v>
                </c:pt>
                <c:pt idx="19933" formatCode="m/d/yyyy\ h:mm">
                  <c:v>40402.916666642588</c:v>
                </c:pt>
                <c:pt idx="19934" formatCode="m/d/yyyy\ h:mm">
                  <c:v>40402.958333309245</c:v>
                </c:pt>
                <c:pt idx="19935" formatCode="m/d/yyyy\ h:mm">
                  <c:v>40402.999999975895</c:v>
                </c:pt>
                <c:pt idx="19936" formatCode="m/d/yyyy\ h:mm">
                  <c:v>40403.041666642559</c:v>
                </c:pt>
                <c:pt idx="19937" formatCode="m/d/yyyy\ h:mm">
                  <c:v>40403.083333309223</c:v>
                </c:pt>
                <c:pt idx="19938" formatCode="m/d/yyyy\ h:mm">
                  <c:v>40403.124999975887</c:v>
                </c:pt>
                <c:pt idx="19939" formatCode="m/d/yyyy\ h:mm">
                  <c:v>40403.166666642552</c:v>
                </c:pt>
                <c:pt idx="19940" formatCode="m/d/yyyy\ h:mm">
                  <c:v>40403.208333309216</c:v>
                </c:pt>
                <c:pt idx="19941" formatCode="m/d/yyyy\ h:mm">
                  <c:v>40403.24999997588</c:v>
                </c:pt>
                <c:pt idx="19942" formatCode="m/d/yyyy\ h:mm">
                  <c:v>40403.29166664253</c:v>
                </c:pt>
                <c:pt idx="19943" formatCode="m/d/yyyy\ h:mm">
                  <c:v>40403.333333309209</c:v>
                </c:pt>
                <c:pt idx="19944" formatCode="m/d/yyyy\ h:mm">
                  <c:v>40403.374999975887</c:v>
                </c:pt>
                <c:pt idx="19945" formatCode="m/d/yyyy\ h:mm">
                  <c:v>40403.416666642552</c:v>
                </c:pt>
                <c:pt idx="19946" formatCode="m/d/yyyy\ h:mm">
                  <c:v>40403.458333309216</c:v>
                </c:pt>
                <c:pt idx="19947" formatCode="m/d/yyyy\ h:mm">
                  <c:v>40403.499999975866</c:v>
                </c:pt>
                <c:pt idx="19948" formatCode="m/d/yyyy\ h:mm">
                  <c:v>40403.54166664253</c:v>
                </c:pt>
                <c:pt idx="19949" formatCode="m/d/yyyy\ h:mm">
                  <c:v>40403.583333309201</c:v>
                </c:pt>
                <c:pt idx="19950" formatCode="m/d/yyyy\ h:mm">
                  <c:v>40403.624999975858</c:v>
                </c:pt>
                <c:pt idx="19951" formatCode="m/d/yyyy\ h:mm">
                  <c:v>40403.666666642523</c:v>
                </c:pt>
                <c:pt idx="19952" formatCode="m/d/yyyy\ h:mm">
                  <c:v>40403.708333309201</c:v>
                </c:pt>
                <c:pt idx="19953" formatCode="m/d/yyyy\ h:mm">
                  <c:v>40403.749999975851</c:v>
                </c:pt>
                <c:pt idx="19954" formatCode="m/d/yyyy\ h:mm">
                  <c:v>40403.791666642501</c:v>
                </c:pt>
                <c:pt idx="19955" formatCode="m/d/yyyy\ h:mm">
                  <c:v>40403.833333309194</c:v>
                </c:pt>
                <c:pt idx="19956" formatCode="m/d/yyyy\ h:mm">
                  <c:v>40403.874999975858</c:v>
                </c:pt>
                <c:pt idx="19957" formatCode="m/d/yyyy\ h:mm">
                  <c:v>40403.916666642523</c:v>
                </c:pt>
                <c:pt idx="19958" formatCode="m/d/yyyy\ h:mm">
                  <c:v>40403.958333309201</c:v>
                </c:pt>
                <c:pt idx="19959" formatCode="m/d/yyyy\ h:mm">
                  <c:v>40403.999999975837</c:v>
                </c:pt>
                <c:pt idx="19960" formatCode="m/d/yyyy\ h:mm">
                  <c:v>40404.041666642501</c:v>
                </c:pt>
                <c:pt idx="19961" formatCode="m/d/yyyy\ h:mm">
                  <c:v>40404.08333330918</c:v>
                </c:pt>
                <c:pt idx="19962" formatCode="m/d/yyyy\ h:mm">
                  <c:v>40404.124999975829</c:v>
                </c:pt>
                <c:pt idx="19963" formatCode="m/d/yyyy\ h:mm">
                  <c:v>40404.166666642494</c:v>
                </c:pt>
                <c:pt idx="19964" formatCode="m/d/yyyy\ h:mm">
                  <c:v>40404.208333309172</c:v>
                </c:pt>
                <c:pt idx="19965" formatCode="m/d/yyyy\ h:mm">
                  <c:v>40404.249999975822</c:v>
                </c:pt>
                <c:pt idx="19966" formatCode="m/d/yyyy\ h:mm">
                  <c:v>40404.291666642472</c:v>
                </c:pt>
                <c:pt idx="19967" formatCode="m/d/yyyy\ h:mm">
                  <c:v>40404.333333309165</c:v>
                </c:pt>
                <c:pt idx="19968" formatCode="m/d/yyyy\ h:mm">
                  <c:v>40404.374999975829</c:v>
                </c:pt>
                <c:pt idx="19969" formatCode="m/d/yyyy\ h:mm">
                  <c:v>40404.416666642494</c:v>
                </c:pt>
                <c:pt idx="19970" formatCode="m/d/yyyy\ h:mm">
                  <c:v>40404.458333309165</c:v>
                </c:pt>
                <c:pt idx="19971" formatCode="m/d/yyyy\ h:mm">
                  <c:v>40404.499999975807</c:v>
                </c:pt>
                <c:pt idx="19972" formatCode="m/d/yyyy\ h:mm">
                  <c:v>40404.541666642472</c:v>
                </c:pt>
                <c:pt idx="19973" formatCode="m/d/yyyy\ h:mm">
                  <c:v>40404.583333309143</c:v>
                </c:pt>
                <c:pt idx="19974" formatCode="m/d/yyyy\ h:mm">
                  <c:v>40404.6249999758</c:v>
                </c:pt>
                <c:pt idx="19975" formatCode="m/d/yyyy\ h:mm">
                  <c:v>40404.666666642464</c:v>
                </c:pt>
                <c:pt idx="19976" formatCode="m/d/yyyy\ h:mm">
                  <c:v>40404.708333309143</c:v>
                </c:pt>
                <c:pt idx="19977" formatCode="m/d/yyyy\ h:mm">
                  <c:v>40404.749999975786</c:v>
                </c:pt>
                <c:pt idx="19978" formatCode="m/d/yyyy\ h:mm">
                  <c:v>40404.791666642443</c:v>
                </c:pt>
                <c:pt idx="19979" formatCode="m/d/yyyy\ h:mm">
                  <c:v>40404.833333309136</c:v>
                </c:pt>
                <c:pt idx="19980" formatCode="m/d/yyyy\ h:mm">
                  <c:v>40404.874999975793</c:v>
                </c:pt>
                <c:pt idx="19981" formatCode="m/d/yyyy\ h:mm">
                  <c:v>40404.916666642464</c:v>
                </c:pt>
                <c:pt idx="19982" formatCode="m/d/yyyy\ h:mm">
                  <c:v>40404.958333309143</c:v>
                </c:pt>
                <c:pt idx="19983" formatCode="m/d/yyyy\ h:mm">
                  <c:v>40404.999999975778</c:v>
                </c:pt>
                <c:pt idx="19984" formatCode="m/d/yyyy\ h:mm">
                  <c:v>40405.041666642435</c:v>
                </c:pt>
                <c:pt idx="19985" formatCode="m/d/yyyy\ h:mm">
                  <c:v>40405.083333309121</c:v>
                </c:pt>
                <c:pt idx="19986" formatCode="m/d/yyyy\ h:mm">
                  <c:v>40405.124999975771</c:v>
                </c:pt>
                <c:pt idx="19987" formatCode="m/d/yyyy\ h:mm">
                  <c:v>40405.166666642435</c:v>
                </c:pt>
                <c:pt idx="19988" formatCode="m/d/yyyy\ h:mm">
                  <c:v>40405.208333309114</c:v>
                </c:pt>
                <c:pt idx="19989" formatCode="m/d/yyyy\ h:mm">
                  <c:v>40405.249999975764</c:v>
                </c:pt>
                <c:pt idx="19990" formatCode="m/d/yyyy\ h:mm">
                  <c:v>40405.291666642413</c:v>
                </c:pt>
                <c:pt idx="19991" formatCode="m/d/yyyy\ h:mm">
                  <c:v>40405.333333309092</c:v>
                </c:pt>
                <c:pt idx="19992" formatCode="m/d/yyyy\ h:mm">
                  <c:v>40405.374999975771</c:v>
                </c:pt>
                <c:pt idx="19993" formatCode="m/d/yyyy\ h:mm">
                  <c:v>40405.416666642435</c:v>
                </c:pt>
                <c:pt idx="19994" formatCode="m/d/yyyy\ h:mm">
                  <c:v>40405.458333309114</c:v>
                </c:pt>
                <c:pt idx="19995" formatCode="m/d/yyyy\ h:mm">
                  <c:v>40405.499999975735</c:v>
                </c:pt>
                <c:pt idx="19996" formatCode="m/d/yyyy\ h:mm">
                  <c:v>40405.541666642406</c:v>
                </c:pt>
                <c:pt idx="19997" formatCode="m/d/yyyy\ h:mm">
                  <c:v>40405.583333309092</c:v>
                </c:pt>
                <c:pt idx="19998" formatCode="m/d/yyyy\ h:mm">
                  <c:v>40405.624999975735</c:v>
                </c:pt>
                <c:pt idx="19999" formatCode="m/d/yyyy\ h:mm">
                  <c:v>40405.666666642406</c:v>
                </c:pt>
                <c:pt idx="20000" formatCode="m/d/yyyy\ h:mm">
                  <c:v>40405.708333309085</c:v>
                </c:pt>
                <c:pt idx="20001" formatCode="m/d/yyyy\ h:mm">
                  <c:v>40405.749999975735</c:v>
                </c:pt>
                <c:pt idx="20002" formatCode="m/d/yyyy\ h:mm">
                  <c:v>40405.791666642377</c:v>
                </c:pt>
                <c:pt idx="20003" formatCode="m/d/yyyy\ h:mm">
                  <c:v>40405.833333309063</c:v>
                </c:pt>
                <c:pt idx="20004" formatCode="m/d/yyyy\ h:mm">
                  <c:v>40405.874999975742</c:v>
                </c:pt>
                <c:pt idx="20005" formatCode="m/d/yyyy\ h:mm">
                  <c:v>40405.916666642392</c:v>
                </c:pt>
                <c:pt idx="20006" formatCode="m/d/yyyy\ h:mm">
                  <c:v>40405.958333309085</c:v>
                </c:pt>
                <c:pt idx="20007" formatCode="m/d/yyyy\ h:mm">
                  <c:v>40405.99999997572</c:v>
                </c:pt>
                <c:pt idx="20008" formatCode="m/d/yyyy\ h:mm">
                  <c:v>40406.041666642384</c:v>
                </c:pt>
                <c:pt idx="20009" formatCode="m/d/yyyy\ h:mm">
                  <c:v>40406.083333309049</c:v>
                </c:pt>
                <c:pt idx="20010" formatCode="m/d/yyyy\ h:mm">
                  <c:v>40406.124999975706</c:v>
                </c:pt>
                <c:pt idx="20011" formatCode="m/d/yyyy\ h:mm">
                  <c:v>40406.166666642377</c:v>
                </c:pt>
                <c:pt idx="20012" formatCode="m/d/yyyy\ h:mm">
                  <c:v>40406.208333309041</c:v>
                </c:pt>
                <c:pt idx="20013" formatCode="m/d/yyyy\ h:mm">
                  <c:v>40406.249999975706</c:v>
                </c:pt>
                <c:pt idx="20014" formatCode="m/d/yyyy\ h:mm">
                  <c:v>40406.291666642348</c:v>
                </c:pt>
                <c:pt idx="20015" formatCode="m/d/yyyy\ h:mm">
                  <c:v>40406.333333309041</c:v>
                </c:pt>
                <c:pt idx="20016" formatCode="m/d/yyyy\ h:mm">
                  <c:v>40406.374999975698</c:v>
                </c:pt>
                <c:pt idx="20017" formatCode="m/d/yyyy\ h:mm">
                  <c:v>40406.416666642363</c:v>
                </c:pt>
                <c:pt idx="20018" formatCode="m/d/yyyy\ h:mm">
                  <c:v>40406.458333309049</c:v>
                </c:pt>
                <c:pt idx="20019" formatCode="m/d/yyyy\ h:mm">
                  <c:v>40406.499999975684</c:v>
                </c:pt>
                <c:pt idx="20020" formatCode="m/d/yyyy\ h:mm">
                  <c:v>40406.541666642355</c:v>
                </c:pt>
                <c:pt idx="20021" formatCode="m/d/yyyy\ h:mm">
                  <c:v>40406.583333309034</c:v>
                </c:pt>
                <c:pt idx="20022" formatCode="m/d/yyyy\ h:mm">
                  <c:v>40406.624999975684</c:v>
                </c:pt>
                <c:pt idx="20023" formatCode="m/d/yyyy\ h:mm">
                  <c:v>40406.666666642333</c:v>
                </c:pt>
                <c:pt idx="20024" formatCode="m/d/yyyy\ h:mm">
                  <c:v>40406.708333309012</c:v>
                </c:pt>
                <c:pt idx="20025" formatCode="m/d/yyyy\ h:mm">
                  <c:v>40406.749999975676</c:v>
                </c:pt>
                <c:pt idx="20026" formatCode="m/d/yyyy\ h:mm">
                  <c:v>40406.791666642319</c:v>
                </c:pt>
                <c:pt idx="20027" formatCode="m/d/yyyy\ h:mm">
                  <c:v>40406.833333309012</c:v>
                </c:pt>
                <c:pt idx="20028" formatCode="m/d/yyyy\ h:mm">
                  <c:v>40406.874999975669</c:v>
                </c:pt>
                <c:pt idx="20029" formatCode="m/d/yyyy\ h:mm">
                  <c:v>40406.916666642333</c:v>
                </c:pt>
                <c:pt idx="20030" formatCode="m/d/yyyy\ h:mm">
                  <c:v>40406.95833330902</c:v>
                </c:pt>
                <c:pt idx="20031" formatCode="m/d/yyyy\ h:mm">
                  <c:v>40406.999999975655</c:v>
                </c:pt>
                <c:pt idx="20032" formatCode="m/d/yyyy\ h:mm">
                  <c:v>40407.041666642326</c:v>
                </c:pt>
                <c:pt idx="20033" formatCode="m/d/yyyy\ h:mm">
                  <c:v>40407.083333309005</c:v>
                </c:pt>
                <c:pt idx="20034" formatCode="m/d/yyyy\ h:mm">
                  <c:v>40407.124999975655</c:v>
                </c:pt>
                <c:pt idx="20035" formatCode="m/d/yyyy\ h:mm">
                  <c:v>40407.166666642304</c:v>
                </c:pt>
                <c:pt idx="20036" formatCode="m/d/yyyy\ h:mm">
                  <c:v>40407.208333308998</c:v>
                </c:pt>
                <c:pt idx="20037" formatCode="m/d/yyyy\ h:mm">
                  <c:v>40407.249999975633</c:v>
                </c:pt>
                <c:pt idx="20038" formatCode="m/d/yyyy\ h:mm">
                  <c:v>40407.291666642283</c:v>
                </c:pt>
                <c:pt idx="20039" formatCode="m/d/yyyy\ h:mm">
                  <c:v>40407.333333308998</c:v>
                </c:pt>
                <c:pt idx="20040" formatCode="m/d/yyyy\ h:mm">
                  <c:v>40407.37499997564</c:v>
                </c:pt>
                <c:pt idx="20041" formatCode="m/d/yyyy\ h:mm">
                  <c:v>40407.416666642312</c:v>
                </c:pt>
                <c:pt idx="20042" formatCode="m/d/yyyy\ h:mm">
                  <c:v>40407.458333308998</c:v>
                </c:pt>
                <c:pt idx="20043" formatCode="m/d/yyyy\ h:mm">
                  <c:v>40407.499999975626</c:v>
                </c:pt>
                <c:pt idx="20044" formatCode="m/d/yyyy\ h:mm">
                  <c:v>40407.541666642283</c:v>
                </c:pt>
                <c:pt idx="20045" formatCode="m/d/yyyy\ h:mm">
                  <c:v>40407.583333308976</c:v>
                </c:pt>
                <c:pt idx="20046" formatCode="m/d/yyyy\ h:mm">
                  <c:v>40407.624999975626</c:v>
                </c:pt>
                <c:pt idx="20047" formatCode="m/d/yyyy\ h:mm">
                  <c:v>40407.666666642275</c:v>
                </c:pt>
                <c:pt idx="20048" formatCode="m/d/yyyy\ h:mm">
                  <c:v>40407.708333308976</c:v>
                </c:pt>
                <c:pt idx="20049" formatCode="m/d/yyyy\ h:mm">
                  <c:v>40407.749999975604</c:v>
                </c:pt>
                <c:pt idx="20050" formatCode="m/d/yyyy\ h:mm">
                  <c:v>40407.791666642253</c:v>
                </c:pt>
                <c:pt idx="20051" formatCode="m/d/yyyy\ h:mm">
                  <c:v>40407.833333308969</c:v>
                </c:pt>
                <c:pt idx="20052" formatCode="m/d/yyyy\ h:mm">
                  <c:v>40407.874999975611</c:v>
                </c:pt>
                <c:pt idx="20053" formatCode="m/d/yyyy\ h:mm">
                  <c:v>40407.916666642283</c:v>
                </c:pt>
                <c:pt idx="20054" formatCode="m/d/yyyy\ h:mm">
                  <c:v>40407.958333308976</c:v>
                </c:pt>
                <c:pt idx="20055" formatCode="m/d/yyyy\ h:mm">
                  <c:v>40407.999999975604</c:v>
                </c:pt>
                <c:pt idx="20056" formatCode="m/d/yyyy\ h:mm">
                  <c:v>40408.041666642253</c:v>
                </c:pt>
                <c:pt idx="20057" formatCode="m/d/yyyy\ h:mm">
                  <c:v>40408.083333308947</c:v>
                </c:pt>
                <c:pt idx="20058" formatCode="m/d/yyyy\ h:mm">
                  <c:v>40408.124999975596</c:v>
                </c:pt>
                <c:pt idx="20059" formatCode="m/d/yyyy\ h:mm">
                  <c:v>40408.166666642246</c:v>
                </c:pt>
                <c:pt idx="20060" formatCode="m/d/yyyy\ h:mm">
                  <c:v>40408.208333308947</c:v>
                </c:pt>
                <c:pt idx="20061" formatCode="m/d/yyyy\ h:mm">
                  <c:v>40408.249999975589</c:v>
                </c:pt>
                <c:pt idx="20062" formatCode="m/d/yyyy\ h:mm">
                  <c:v>40408.291666642224</c:v>
                </c:pt>
                <c:pt idx="20063" formatCode="m/d/yyyy\ h:mm">
                  <c:v>40408.333333308939</c:v>
                </c:pt>
                <c:pt idx="20064" formatCode="m/d/yyyy\ h:mm">
                  <c:v>40408.374999975596</c:v>
                </c:pt>
                <c:pt idx="20065" formatCode="m/d/yyyy\ h:mm">
                  <c:v>40408.416666642246</c:v>
                </c:pt>
                <c:pt idx="20066" formatCode="m/d/yyyy\ h:mm">
                  <c:v>40408.458333308947</c:v>
                </c:pt>
                <c:pt idx="20067" formatCode="m/d/yyyy\ h:mm">
                  <c:v>40408.499999975582</c:v>
                </c:pt>
                <c:pt idx="20068" formatCode="m/d/yyyy\ h:mm">
                  <c:v>40408.541666642224</c:v>
                </c:pt>
                <c:pt idx="20069" formatCode="m/d/yyyy\ h:mm">
                  <c:v>40408.583333308918</c:v>
                </c:pt>
                <c:pt idx="20070" formatCode="m/d/yyyy\ h:mm">
                  <c:v>40408.624999975567</c:v>
                </c:pt>
                <c:pt idx="20071" formatCode="m/d/yyyy\ h:mm">
                  <c:v>40408.666666642224</c:v>
                </c:pt>
                <c:pt idx="20072" formatCode="m/d/yyyy\ h:mm">
                  <c:v>40408.70833330891</c:v>
                </c:pt>
                <c:pt idx="20073" formatCode="m/d/yyyy\ h:mm">
                  <c:v>40408.74999997556</c:v>
                </c:pt>
                <c:pt idx="20074" formatCode="m/d/yyyy\ h:mm">
                  <c:v>40408.791666642202</c:v>
                </c:pt>
                <c:pt idx="20075" formatCode="m/d/yyyy\ h:mm">
                  <c:v>40408.833333308903</c:v>
                </c:pt>
                <c:pt idx="20076" formatCode="m/d/yyyy\ h:mm">
                  <c:v>40408.874999975567</c:v>
                </c:pt>
                <c:pt idx="20077" formatCode="m/d/yyyy\ h:mm">
                  <c:v>40408.916666642217</c:v>
                </c:pt>
                <c:pt idx="20078" formatCode="m/d/yyyy\ h:mm">
                  <c:v>40408.95833330891</c:v>
                </c:pt>
                <c:pt idx="20079" formatCode="m/d/yyyy\ h:mm">
                  <c:v>40408.999999975546</c:v>
                </c:pt>
                <c:pt idx="20080" formatCode="m/d/yyyy\ h:mm">
                  <c:v>40409.041666642195</c:v>
                </c:pt>
                <c:pt idx="20081" formatCode="m/d/yyyy\ h:mm">
                  <c:v>40409.083333308896</c:v>
                </c:pt>
                <c:pt idx="20082" formatCode="m/d/yyyy\ h:mm">
                  <c:v>40409.124999975538</c:v>
                </c:pt>
                <c:pt idx="20083" formatCode="m/d/yyyy\ h:mm">
                  <c:v>40409.166666642195</c:v>
                </c:pt>
                <c:pt idx="20084" formatCode="m/d/yyyy\ h:mm">
                  <c:v>40409.208333308889</c:v>
                </c:pt>
                <c:pt idx="20085" formatCode="m/d/yyyy\ h:mm">
                  <c:v>40409.249999975531</c:v>
                </c:pt>
                <c:pt idx="20086" formatCode="m/d/yyyy\ h:mm">
                  <c:v>40409.291666642181</c:v>
                </c:pt>
                <c:pt idx="20087" formatCode="m/d/yyyy\ h:mm">
                  <c:v>40409.333333308874</c:v>
                </c:pt>
                <c:pt idx="20088" formatCode="m/d/yyyy\ h:mm">
                  <c:v>40409.374999975546</c:v>
                </c:pt>
                <c:pt idx="20089" formatCode="m/d/yyyy\ h:mm">
                  <c:v>40409.416666642202</c:v>
                </c:pt>
                <c:pt idx="20090" formatCode="m/d/yyyy\ h:mm">
                  <c:v>40409.458333308881</c:v>
                </c:pt>
                <c:pt idx="20091" formatCode="m/d/yyyy\ h:mm">
                  <c:v>40409.499999975516</c:v>
                </c:pt>
                <c:pt idx="20092" formatCode="m/d/yyyy\ h:mm">
                  <c:v>40409.541666642181</c:v>
                </c:pt>
                <c:pt idx="20093" formatCode="m/d/yyyy\ h:mm">
                  <c:v>40409.583333308859</c:v>
                </c:pt>
                <c:pt idx="20094" formatCode="m/d/yyyy\ h:mm">
                  <c:v>40409.624999975509</c:v>
                </c:pt>
                <c:pt idx="20095" formatCode="m/d/yyyy\ h:mm">
                  <c:v>40409.666666642173</c:v>
                </c:pt>
                <c:pt idx="20096" formatCode="m/d/yyyy\ h:mm">
                  <c:v>40409.708333308852</c:v>
                </c:pt>
                <c:pt idx="20097" formatCode="m/d/yyyy\ h:mm">
                  <c:v>40409.749999975502</c:v>
                </c:pt>
                <c:pt idx="20098" formatCode="m/d/yyyy\ h:mm">
                  <c:v>40409.791666642152</c:v>
                </c:pt>
                <c:pt idx="20099" formatCode="m/d/yyyy\ h:mm">
                  <c:v>40409.833333308845</c:v>
                </c:pt>
                <c:pt idx="20100" formatCode="m/d/yyyy\ h:mm">
                  <c:v>40409.874999975509</c:v>
                </c:pt>
                <c:pt idx="20101" formatCode="m/d/yyyy\ h:mm">
                  <c:v>40409.916666642173</c:v>
                </c:pt>
                <c:pt idx="20102" formatCode="m/d/yyyy\ h:mm">
                  <c:v>40409.958333308852</c:v>
                </c:pt>
                <c:pt idx="20103" formatCode="m/d/yyyy\ h:mm">
                  <c:v>40409.999999975487</c:v>
                </c:pt>
                <c:pt idx="20104" formatCode="m/d/yyyy\ h:mm">
                  <c:v>40410.041666642152</c:v>
                </c:pt>
                <c:pt idx="20105" formatCode="m/d/yyyy\ h:mm">
                  <c:v>40410.08333330883</c:v>
                </c:pt>
                <c:pt idx="20106" formatCode="m/d/yyyy\ h:mm">
                  <c:v>40410.12499997548</c:v>
                </c:pt>
                <c:pt idx="20107" formatCode="m/d/yyyy\ h:mm">
                  <c:v>40410.166666642144</c:v>
                </c:pt>
                <c:pt idx="20108" formatCode="m/d/yyyy\ h:mm">
                  <c:v>40410.208333308823</c:v>
                </c:pt>
                <c:pt idx="20109" formatCode="m/d/yyyy\ h:mm">
                  <c:v>40410.249999975473</c:v>
                </c:pt>
                <c:pt idx="20110" formatCode="m/d/yyyy\ h:mm">
                  <c:v>40410.291666642122</c:v>
                </c:pt>
                <c:pt idx="20111" formatCode="m/d/yyyy\ h:mm">
                  <c:v>40410.333333308816</c:v>
                </c:pt>
                <c:pt idx="20112" formatCode="m/d/yyyy\ h:mm">
                  <c:v>40410.37499997548</c:v>
                </c:pt>
                <c:pt idx="20113" formatCode="m/d/yyyy\ h:mm">
                  <c:v>40410.416666642144</c:v>
                </c:pt>
                <c:pt idx="20114" formatCode="m/d/yyyy\ h:mm">
                  <c:v>40410.458333308823</c:v>
                </c:pt>
                <c:pt idx="20115" formatCode="m/d/yyyy\ h:mm">
                  <c:v>40410.499999975458</c:v>
                </c:pt>
                <c:pt idx="20116" formatCode="m/d/yyyy\ h:mm">
                  <c:v>40410.541666642122</c:v>
                </c:pt>
                <c:pt idx="20117" formatCode="m/d/yyyy\ h:mm">
                  <c:v>40410.583333308801</c:v>
                </c:pt>
                <c:pt idx="20118" formatCode="m/d/yyyy\ h:mm">
                  <c:v>40410.624999975451</c:v>
                </c:pt>
                <c:pt idx="20119" formatCode="m/d/yyyy\ h:mm">
                  <c:v>40410.666666642115</c:v>
                </c:pt>
                <c:pt idx="20120" formatCode="m/d/yyyy\ h:mm">
                  <c:v>40410.708333308794</c:v>
                </c:pt>
                <c:pt idx="20121" formatCode="m/d/yyyy\ h:mm">
                  <c:v>40410.749999975444</c:v>
                </c:pt>
                <c:pt idx="20122" formatCode="m/d/yyyy\ h:mm">
                  <c:v>40410.791666642093</c:v>
                </c:pt>
                <c:pt idx="20123" formatCode="m/d/yyyy\ h:mm">
                  <c:v>40410.833333308787</c:v>
                </c:pt>
                <c:pt idx="20124" formatCode="m/d/yyyy\ h:mm">
                  <c:v>40410.874999975451</c:v>
                </c:pt>
                <c:pt idx="20125" formatCode="m/d/yyyy\ h:mm">
                  <c:v>40410.916666642115</c:v>
                </c:pt>
                <c:pt idx="20126" formatCode="m/d/yyyy\ h:mm">
                  <c:v>40410.958333308794</c:v>
                </c:pt>
                <c:pt idx="20127" formatCode="m/d/yyyy\ h:mm">
                  <c:v>40410.999999975429</c:v>
                </c:pt>
                <c:pt idx="20128" formatCode="m/d/yyyy\ h:mm">
                  <c:v>40411.041666642086</c:v>
                </c:pt>
                <c:pt idx="20129" formatCode="m/d/yyyy\ h:mm">
                  <c:v>40411.083333308772</c:v>
                </c:pt>
                <c:pt idx="20130" formatCode="m/d/yyyy\ h:mm">
                  <c:v>40411.124999975422</c:v>
                </c:pt>
                <c:pt idx="20131" formatCode="m/d/yyyy\ h:mm">
                  <c:v>40411.166666642086</c:v>
                </c:pt>
                <c:pt idx="20132" formatCode="m/d/yyyy\ h:mm">
                  <c:v>40411.208333308765</c:v>
                </c:pt>
                <c:pt idx="20133" formatCode="m/d/yyyy\ h:mm">
                  <c:v>40411.249999975415</c:v>
                </c:pt>
                <c:pt idx="20134" formatCode="m/d/yyyy\ h:mm">
                  <c:v>40411.291666642064</c:v>
                </c:pt>
                <c:pt idx="20135" formatCode="m/d/yyyy\ h:mm">
                  <c:v>40411.333333308743</c:v>
                </c:pt>
                <c:pt idx="20136" formatCode="m/d/yyyy\ h:mm">
                  <c:v>40411.374999975422</c:v>
                </c:pt>
                <c:pt idx="20137" formatCode="m/d/yyyy\ h:mm">
                  <c:v>40411.416666642086</c:v>
                </c:pt>
                <c:pt idx="20138" formatCode="m/d/yyyy\ h:mm">
                  <c:v>40411.458333308765</c:v>
                </c:pt>
                <c:pt idx="20139" formatCode="m/d/yyyy\ h:mm">
                  <c:v>40411.4999999754</c:v>
                </c:pt>
                <c:pt idx="20140" formatCode="m/d/yyyy\ h:mm">
                  <c:v>40411.541666642064</c:v>
                </c:pt>
                <c:pt idx="20141" formatCode="m/d/yyyy\ h:mm">
                  <c:v>40411.583333308743</c:v>
                </c:pt>
                <c:pt idx="20142" formatCode="m/d/yyyy\ h:mm">
                  <c:v>40411.624999975385</c:v>
                </c:pt>
                <c:pt idx="20143" formatCode="m/d/yyyy\ h:mm">
                  <c:v>40411.666666642057</c:v>
                </c:pt>
                <c:pt idx="20144" formatCode="m/d/yyyy\ h:mm">
                  <c:v>40411.708333308736</c:v>
                </c:pt>
                <c:pt idx="20145" formatCode="m/d/yyyy\ h:mm">
                  <c:v>40411.749999975385</c:v>
                </c:pt>
                <c:pt idx="20146" formatCode="m/d/yyyy\ h:mm">
                  <c:v>40411.791666642028</c:v>
                </c:pt>
                <c:pt idx="20147" formatCode="m/d/yyyy\ h:mm">
                  <c:v>40411.833333308728</c:v>
                </c:pt>
                <c:pt idx="20148" formatCode="m/d/yyyy\ h:mm">
                  <c:v>40411.874999975393</c:v>
                </c:pt>
                <c:pt idx="20149" formatCode="m/d/yyyy\ h:mm">
                  <c:v>40411.916666642042</c:v>
                </c:pt>
                <c:pt idx="20150" formatCode="m/d/yyyy\ h:mm">
                  <c:v>40411.958333308736</c:v>
                </c:pt>
                <c:pt idx="20151" formatCode="m/d/yyyy\ h:mm">
                  <c:v>40411.999999975371</c:v>
                </c:pt>
                <c:pt idx="20152" formatCode="m/d/yyyy\ h:mm">
                  <c:v>40412.041666642035</c:v>
                </c:pt>
                <c:pt idx="20153" formatCode="m/d/yyyy\ h:mm">
                  <c:v>40412.083333308699</c:v>
                </c:pt>
                <c:pt idx="20154" formatCode="m/d/yyyy\ h:mm">
                  <c:v>40412.124999975364</c:v>
                </c:pt>
                <c:pt idx="20155" formatCode="m/d/yyyy\ h:mm">
                  <c:v>40412.166666642028</c:v>
                </c:pt>
                <c:pt idx="20156" formatCode="m/d/yyyy\ h:mm">
                  <c:v>40412.208333308692</c:v>
                </c:pt>
                <c:pt idx="20157" formatCode="m/d/yyyy\ h:mm">
                  <c:v>40412.249999975356</c:v>
                </c:pt>
                <c:pt idx="20158" formatCode="m/d/yyyy\ h:mm">
                  <c:v>40412.291666641999</c:v>
                </c:pt>
                <c:pt idx="20159" formatCode="m/d/yyyy\ h:mm">
                  <c:v>40412.333333308692</c:v>
                </c:pt>
                <c:pt idx="20160" formatCode="m/d/yyyy\ h:mm">
                  <c:v>40412.374999975349</c:v>
                </c:pt>
                <c:pt idx="20161" formatCode="m/d/yyyy\ h:mm">
                  <c:v>40412.416666642013</c:v>
                </c:pt>
                <c:pt idx="20162" formatCode="m/d/yyyy\ h:mm">
                  <c:v>40412.458333308699</c:v>
                </c:pt>
                <c:pt idx="20163" formatCode="m/d/yyyy\ h:mm">
                  <c:v>40412.499999975335</c:v>
                </c:pt>
                <c:pt idx="20164" formatCode="m/d/yyyy\ h:mm">
                  <c:v>40412.541666642006</c:v>
                </c:pt>
                <c:pt idx="20165" formatCode="m/d/yyyy\ h:mm">
                  <c:v>40412.583333308685</c:v>
                </c:pt>
                <c:pt idx="20166" formatCode="m/d/yyyy\ h:mm">
                  <c:v>40412.624999975335</c:v>
                </c:pt>
                <c:pt idx="20167" formatCode="m/d/yyyy\ h:mm">
                  <c:v>40412.666666641984</c:v>
                </c:pt>
                <c:pt idx="20168" formatCode="m/d/yyyy\ h:mm">
                  <c:v>40412.708333308663</c:v>
                </c:pt>
                <c:pt idx="20169" formatCode="m/d/yyyy\ h:mm">
                  <c:v>40412.749999975327</c:v>
                </c:pt>
                <c:pt idx="20170" formatCode="m/d/yyyy\ h:mm">
                  <c:v>40412.79166664197</c:v>
                </c:pt>
                <c:pt idx="20171" formatCode="m/d/yyyy\ h:mm">
                  <c:v>40412.833333308663</c:v>
                </c:pt>
                <c:pt idx="20172" formatCode="m/d/yyyy\ h:mm">
                  <c:v>40412.874999975335</c:v>
                </c:pt>
                <c:pt idx="20173" formatCode="m/d/yyyy\ h:mm">
                  <c:v>40412.916666641991</c:v>
                </c:pt>
                <c:pt idx="20174" formatCode="m/d/yyyy\ h:mm">
                  <c:v>40412.95833330867</c:v>
                </c:pt>
                <c:pt idx="20175" formatCode="m/d/yyyy\ h:mm">
                  <c:v>40412.999999975305</c:v>
                </c:pt>
                <c:pt idx="20176" formatCode="m/d/yyyy\ h:mm">
                  <c:v>40413.041666641977</c:v>
                </c:pt>
                <c:pt idx="20177" formatCode="m/d/yyyy\ h:mm">
                  <c:v>40413.083333308641</c:v>
                </c:pt>
                <c:pt idx="20178" formatCode="m/d/yyyy\ h:mm">
                  <c:v>40413.124999975305</c:v>
                </c:pt>
                <c:pt idx="20179" formatCode="m/d/yyyy\ h:mm">
                  <c:v>40413.16666664197</c:v>
                </c:pt>
                <c:pt idx="20180" formatCode="m/d/yyyy\ h:mm">
                  <c:v>40413.208333308641</c:v>
                </c:pt>
                <c:pt idx="20181" formatCode="m/d/yyyy\ h:mm">
                  <c:v>40413.249999975284</c:v>
                </c:pt>
                <c:pt idx="20182" formatCode="m/d/yyyy\ h:mm">
                  <c:v>40413.291666641933</c:v>
                </c:pt>
                <c:pt idx="20183" formatCode="m/d/yyyy\ h:mm">
                  <c:v>40413.333333308641</c:v>
                </c:pt>
                <c:pt idx="20184" formatCode="m/d/yyyy\ h:mm">
                  <c:v>40413.374999975291</c:v>
                </c:pt>
                <c:pt idx="20185" formatCode="m/d/yyyy\ h:mm">
                  <c:v>40413.416666641962</c:v>
                </c:pt>
                <c:pt idx="20186" formatCode="m/d/yyyy\ h:mm">
                  <c:v>40413.458333308641</c:v>
                </c:pt>
                <c:pt idx="20187" formatCode="m/d/yyyy\ h:mm">
                  <c:v>40413.499999975284</c:v>
                </c:pt>
                <c:pt idx="20188" formatCode="m/d/yyyy\ h:mm">
                  <c:v>40413.541666641933</c:v>
                </c:pt>
                <c:pt idx="20189" formatCode="m/d/yyyy\ h:mm">
                  <c:v>40413.583333308612</c:v>
                </c:pt>
                <c:pt idx="20190" formatCode="m/d/yyyy\ h:mm">
                  <c:v>40413.624999975276</c:v>
                </c:pt>
                <c:pt idx="20191" formatCode="m/d/yyyy\ h:mm">
                  <c:v>40413.666666641926</c:v>
                </c:pt>
                <c:pt idx="20192" formatCode="m/d/yyyy\ h:mm">
                  <c:v>40413.708333308612</c:v>
                </c:pt>
                <c:pt idx="20193" formatCode="m/d/yyyy\ h:mm">
                  <c:v>40413.749999975254</c:v>
                </c:pt>
                <c:pt idx="20194" formatCode="m/d/yyyy\ h:mm">
                  <c:v>40413.791666641904</c:v>
                </c:pt>
                <c:pt idx="20195" formatCode="m/d/yyyy\ h:mm">
                  <c:v>40413.833333308612</c:v>
                </c:pt>
                <c:pt idx="20196" formatCode="m/d/yyyy\ h:mm">
                  <c:v>40413.874999975262</c:v>
                </c:pt>
                <c:pt idx="20197" formatCode="m/d/yyyy\ h:mm">
                  <c:v>40413.916666641933</c:v>
                </c:pt>
                <c:pt idx="20198" formatCode="m/d/yyyy\ h:mm">
                  <c:v>40413.958333308619</c:v>
                </c:pt>
                <c:pt idx="20199" formatCode="m/d/yyyy\ h:mm">
                  <c:v>40413.999999975254</c:v>
                </c:pt>
                <c:pt idx="20200" formatCode="m/d/yyyy\ h:mm">
                  <c:v>40414.041666641904</c:v>
                </c:pt>
                <c:pt idx="20201" formatCode="m/d/yyyy\ h:mm">
                  <c:v>40414.083333308598</c:v>
                </c:pt>
                <c:pt idx="20202" formatCode="m/d/yyyy\ h:mm">
                  <c:v>40414.124999975233</c:v>
                </c:pt>
                <c:pt idx="20203" formatCode="m/d/yyyy\ h:mm">
                  <c:v>40414.166666641904</c:v>
                </c:pt>
                <c:pt idx="20204" formatCode="m/d/yyyy\ h:mm">
                  <c:v>40414.208333308598</c:v>
                </c:pt>
                <c:pt idx="20205" formatCode="m/d/yyyy\ h:mm">
                  <c:v>40414.249999975225</c:v>
                </c:pt>
                <c:pt idx="20206" formatCode="m/d/yyyy\ h:mm">
                  <c:v>40414.291666641882</c:v>
                </c:pt>
                <c:pt idx="20207" formatCode="m/d/yyyy\ h:mm">
                  <c:v>40414.33333330859</c:v>
                </c:pt>
                <c:pt idx="20208" formatCode="m/d/yyyy\ h:mm">
                  <c:v>40414.374999975233</c:v>
                </c:pt>
                <c:pt idx="20209" formatCode="m/d/yyyy\ h:mm">
                  <c:v>40414.416666641897</c:v>
                </c:pt>
                <c:pt idx="20210" formatCode="m/d/yyyy\ h:mm">
                  <c:v>40414.458333308598</c:v>
                </c:pt>
                <c:pt idx="20211" formatCode="m/d/yyyy\ h:mm">
                  <c:v>40414.499999975225</c:v>
                </c:pt>
                <c:pt idx="20212" formatCode="m/d/yyyy\ h:mm">
                  <c:v>40414.541666641875</c:v>
                </c:pt>
                <c:pt idx="20213" formatCode="m/d/yyyy\ h:mm">
                  <c:v>40414.583333308576</c:v>
                </c:pt>
                <c:pt idx="20214" formatCode="m/d/yyyy\ h:mm">
                  <c:v>40414.624999975204</c:v>
                </c:pt>
                <c:pt idx="20215" formatCode="m/d/yyyy\ h:mm">
                  <c:v>40414.666666641875</c:v>
                </c:pt>
                <c:pt idx="20216" formatCode="m/d/yyyy\ h:mm">
                  <c:v>40414.708333308568</c:v>
                </c:pt>
                <c:pt idx="20217" formatCode="m/d/yyyy\ h:mm">
                  <c:v>40414.749999975204</c:v>
                </c:pt>
                <c:pt idx="20218" formatCode="m/d/yyyy\ h:mm">
                  <c:v>40414.791666641853</c:v>
                </c:pt>
                <c:pt idx="20219" formatCode="m/d/yyyy\ h:mm">
                  <c:v>40414.833333308554</c:v>
                </c:pt>
                <c:pt idx="20220" formatCode="m/d/yyyy\ h:mm">
                  <c:v>40414.874999975211</c:v>
                </c:pt>
                <c:pt idx="20221" formatCode="m/d/yyyy\ h:mm">
                  <c:v>40414.916666641868</c:v>
                </c:pt>
                <c:pt idx="20222" formatCode="m/d/yyyy\ h:mm">
                  <c:v>40414.958333308561</c:v>
                </c:pt>
                <c:pt idx="20223" formatCode="m/d/yyyy\ h:mm">
                  <c:v>40414.999999975196</c:v>
                </c:pt>
                <c:pt idx="20224" formatCode="m/d/yyyy\ h:mm">
                  <c:v>40415.041666641846</c:v>
                </c:pt>
                <c:pt idx="20225" formatCode="m/d/yyyy\ h:mm">
                  <c:v>40415.083333308547</c:v>
                </c:pt>
                <c:pt idx="20226" formatCode="m/d/yyyy\ h:mm">
                  <c:v>40415.124999975189</c:v>
                </c:pt>
                <c:pt idx="20227" formatCode="m/d/yyyy\ h:mm">
                  <c:v>40415.166666641839</c:v>
                </c:pt>
                <c:pt idx="20228" formatCode="m/d/yyyy\ h:mm">
                  <c:v>40415.208333308539</c:v>
                </c:pt>
                <c:pt idx="20229" formatCode="m/d/yyyy\ h:mm">
                  <c:v>40415.249999975182</c:v>
                </c:pt>
                <c:pt idx="20230" formatCode="m/d/yyyy\ h:mm">
                  <c:v>40415.291666641817</c:v>
                </c:pt>
                <c:pt idx="20231" formatCode="m/d/yyyy\ h:mm">
                  <c:v>40415.333333308525</c:v>
                </c:pt>
                <c:pt idx="20232" formatCode="m/d/yyyy\ h:mm">
                  <c:v>40415.374999975196</c:v>
                </c:pt>
                <c:pt idx="20233" formatCode="m/d/yyyy\ h:mm">
                  <c:v>40415.416666641839</c:v>
                </c:pt>
                <c:pt idx="20234" formatCode="m/d/yyyy\ h:mm">
                  <c:v>40415.458333308532</c:v>
                </c:pt>
                <c:pt idx="20235" formatCode="m/d/yyyy\ h:mm">
                  <c:v>40415.499999975167</c:v>
                </c:pt>
                <c:pt idx="20236" formatCode="m/d/yyyy\ h:mm">
                  <c:v>40415.541666641824</c:v>
                </c:pt>
                <c:pt idx="20237" formatCode="m/d/yyyy\ h:mm">
                  <c:v>40415.58333330851</c:v>
                </c:pt>
                <c:pt idx="20238" formatCode="m/d/yyyy\ h:mm">
                  <c:v>40415.62499997516</c:v>
                </c:pt>
                <c:pt idx="20239" formatCode="m/d/yyyy\ h:mm">
                  <c:v>40415.666666641824</c:v>
                </c:pt>
                <c:pt idx="20240" formatCode="m/d/yyyy\ h:mm">
                  <c:v>40415.708333308503</c:v>
                </c:pt>
                <c:pt idx="20241" formatCode="m/d/yyyy\ h:mm">
                  <c:v>40415.749999975153</c:v>
                </c:pt>
                <c:pt idx="20242" formatCode="m/d/yyyy\ h:mm">
                  <c:v>40415.791666641788</c:v>
                </c:pt>
                <c:pt idx="20243" formatCode="m/d/yyyy\ h:mm">
                  <c:v>40415.833333308496</c:v>
                </c:pt>
                <c:pt idx="20244" formatCode="m/d/yyyy\ h:mm">
                  <c:v>40415.87499997516</c:v>
                </c:pt>
                <c:pt idx="20245" formatCode="m/d/yyyy\ h:mm">
                  <c:v>40415.91666664181</c:v>
                </c:pt>
                <c:pt idx="20246" formatCode="m/d/yyyy\ h:mm">
                  <c:v>40415.95833330851</c:v>
                </c:pt>
                <c:pt idx="20247" formatCode="m/d/yyyy\ h:mm">
                  <c:v>40415.999999975138</c:v>
                </c:pt>
                <c:pt idx="20248" formatCode="m/d/yyyy\ h:mm">
                  <c:v>40416.041666641788</c:v>
                </c:pt>
                <c:pt idx="20249" formatCode="m/d/yyyy\ h:mm">
                  <c:v>40416.083333308488</c:v>
                </c:pt>
                <c:pt idx="20250" formatCode="m/d/yyyy\ h:mm">
                  <c:v>40416.124999975131</c:v>
                </c:pt>
                <c:pt idx="20251" formatCode="m/d/yyyy\ h:mm">
                  <c:v>40416.16666664178</c:v>
                </c:pt>
                <c:pt idx="20252" formatCode="m/d/yyyy\ h:mm">
                  <c:v>40416.208333308474</c:v>
                </c:pt>
                <c:pt idx="20253" formatCode="m/d/yyyy\ h:mm">
                  <c:v>40416.249999975131</c:v>
                </c:pt>
                <c:pt idx="20254" formatCode="m/d/yyyy\ h:mm">
                  <c:v>40416.291666641759</c:v>
                </c:pt>
                <c:pt idx="20255" formatCode="m/d/yyyy\ h:mm">
                  <c:v>40416.333333308467</c:v>
                </c:pt>
                <c:pt idx="20256" formatCode="m/d/yyyy\ h:mm">
                  <c:v>40416.374999975138</c:v>
                </c:pt>
                <c:pt idx="20257" formatCode="m/d/yyyy\ h:mm">
                  <c:v>40416.41666664178</c:v>
                </c:pt>
                <c:pt idx="20258" formatCode="m/d/yyyy\ h:mm">
                  <c:v>40416.458333308474</c:v>
                </c:pt>
                <c:pt idx="20259" formatCode="m/d/yyyy\ h:mm">
                  <c:v>40416.499999975109</c:v>
                </c:pt>
                <c:pt idx="20260" formatCode="m/d/yyyy\ h:mm">
                  <c:v>40416.541666641759</c:v>
                </c:pt>
                <c:pt idx="20261" formatCode="m/d/yyyy\ h:mm">
                  <c:v>40416.583333308452</c:v>
                </c:pt>
                <c:pt idx="20262" formatCode="m/d/yyyy\ h:mm">
                  <c:v>40416.624999975102</c:v>
                </c:pt>
                <c:pt idx="20263" formatCode="m/d/yyyy\ h:mm">
                  <c:v>40416.666666641751</c:v>
                </c:pt>
                <c:pt idx="20264" formatCode="m/d/yyyy\ h:mm">
                  <c:v>40416.708333308445</c:v>
                </c:pt>
                <c:pt idx="20265" formatCode="m/d/yyyy\ h:mm">
                  <c:v>40416.749999975094</c:v>
                </c:pt>
                <c:pt idx="20266" formatCode="m/d/yyyy\ h:mm">
                  <c:v>40416.79166664173</c:v>
                </c:pt>
                <c:pt idx="20267" formatCode="m/d/yyyy\ h:mm">
                  <c:v>40416.833333308437</c:v>
                </c:pt>
                <c:pt idx="20268" formatCode="m/d/yyyy\ h:mm">
                  <c:v>40416.874999975102</c:v>
                </c:pt>
                <c:pt idx="20269" formatCode="m/d/yyyy\ h:mm">
                  <c:v>40416.916666641751</c:v>
                </c:pt>
                <c:pt idx="20270" formatCode="m/d/yyyy\ h:mm">
                  <c:v>40416.958333308445</c:v>
                </c:pt>
                <c:pt idx="20271" formatCode="m/d/yyyy\ h:mm">
                  <c:v>40416.99999997508</c:v>
                </c:pt>
                <c:pt idx="20272" formatCode="m/d/yyyy\ h:mm">
                  <c:v>40417.04166664173</c:v>
                </c:pt>
                <c:pt idx="20273" formatCode="m/d/yyyy\ h:mm">
                  <c:v>40417.083333308423</c:v>
                </c:pt>
                <c:pt idx="20274" formatCode="m/d/yyyy\ h:mm">
                  <c:v>40417.124999975073</c:v>
                </c:pt>
                <c:pt idx="20275" formatCode="m/d/yyyy\ h:mm">
                  <c:v>40417.166666641722</c:v>
                </c:pt>
                <c:pt idx="20276" formatCode="m/d/yyyy\ h:mm">
                  <c:v>40417.208333308416</c:v>
                </c:pt>
                <c:pt idx="20277" formatCode="m/d/yyyy\ h:mm">
                  <c:v>40417.249999975065</c:v>
                </c:pt>
                <c:pt idx="20278" formatCode="m/d/yyyy\ h:mm">
                  <c:v>40417.2916666417</c:v>
                </c:pt>
                <c:pt idx="20279" formatCode="m/d/yyyy\ h:mm">
                  <c:v>40417.333333308408</c:v>
                </c:pt>
                <c:pt idx="20280" formatCode="m/d/yyyy\ h:mm">
                  <c:v>40417.374999975073</c:v>
                </c:pt>
                <c:pt idx="20281" formatCode="m/d/yyyy\ h:mm">
                  <c:v>40417.416666641722</c:v>
                </c:pt>
                <c:pt idx="20282" formatCode="m/d/yyyy\ h:mm">
                  <c:v>40417.458333308416</c:v>
                </c:pt>
                <c:pt idx="20283" formatCode="m/d/yyyy\ h:mm">
                  <c:v>40417.499999975051</c:v>
                </c:pt>
                <c:pt idx="20284" formatCode="m/d/yyyy\ h:mm">
                  <c:v>40417.5416666417</c:v>
                </c:pt>
                <c:pt idx="20285" formatCode="m/d/yyyy\ h:mm">
                  <c:v>40417.583333308394</c:v>
                </c:pt>
                <c:pt idx="20286" formatCode="m/d/yyyy\ h:mm">
                  <c:v>40417.624999975036</c:v>
                </c:pt>
                <c:pt idx="20287" formatCode="m/d/yyyy\ h:mm">
                  <c:v>40417.666666641693</c:v>
                </c:pt>
                <c:pt idx="20288" formatCode="m/d/yyyy\ h:mm">
                  <c:v>40417.708333308386</c:v>
                </c:pt>
                <c:pt idx="20289" formatCode="m/d/yyyy\ h:mm">
                  <c:v>40417.749999975036</c:v>
                </c:pt>
                <c:pt idx="20290" formatCode="m/d/yyyy\ h:mm">
                  <c:v>40417.791666641671</c:v>
                </c:pt>
                <c:pt idx="20291" formatCode="m/d/yyyy\ h:mm">
                  <c:v>40417.833333308379</c:v>
                </c:pt>
                <c:pt idx="20292" formatCode="m/d/yyyy\ h:mm">
                  <c:v>40417.874999975043</c:v>
                </c:pt>
                <c:pt idx="20293" formatCode="m/d/yyyy\ h:mm">
                  <c:v>40417.916666641686</c:v>
                </c:pt>
                <c:pt idx="20294" formatCode="m/d/yyyy\ h:mm">
                  <c:v>40417.958333308386</c:v>
                </c:pt>
                <c:pt idx="20295" formatCode="m/d/yyyy\ h:mm">
                  <c:v>40417.999999975022</c:v>
                </c:pt>
                <c:pt idx="20296" formatCode="m/d/yyyy\ h:mm">
                  <c:v>40418.041666641671</c:v>
                </c:pt>
                <c:pt idx="20297" formatCode="m/d/yyyy\ h:mm">
                  <c:v>40418.083333308365</c:v>
                </c:pt>
                <c:pt idx="20298" formatCode="m/d/yyyy\ h:mm">
                  <c:v>40418.124999975014</c:v>
                </c:pt>
                <c:pt idx="20299" formatCode="m/d/yyyy\ h:mm">
                  <c:v>40418.166666641664</c:v>
                </c:pt>
                <c:pt idx="20300" formatCode="m/d/yyyy\ h:mm">
                  <c:v>40418.208333308343</c:v>
                </c:pt>
                <c:pt idx="20301" formatCode="m/d/yyyy\ h:mm">
                  <c:v>40418.249999975007</c:v>
                </c:pt>
                <c:pt idx="20302" formatCode="m/d/yyyy\ h:mm">
                  <c:v>40418.291666641642</c:v>
                </c:pt>
                <c:pt idx="20303" formatCode="m/d/yyyy\ h:mm">
                  <c:v>40418.333333308343</c:v>
                </c:pt>
                <c:pt idx="20304" formatCode="m/d/yyyy\ h:mm">
                  <c:v>40418.374999975014</c:v>
                </c:pt>
                <c:pt idx="20305" formatCode="m/d/yyyy\ h:mm">
                  <c:v>40418.416666641664</c:v>
                </c:pt>
                <c:pt idx="20306" formatCode="m/d/yyyy\ h:mm">
                  <c:v>40418.45833330835</c:v>
                </c:pt>
                <c:pt idx="20307" formatCode="m/d/yyyy\ h:mm">
                  <c:v>40418.499999974993</c:v>
                </c:pt>
                <c:pt idx="20308" formatCode="m/d/yyyy\ h:mm">
                  <c:v>40418.541666641635</c:v>
                </c:pt>
                <c:pt idx="20309" formatCode="m/d/yyyy\ h:mm">
                  <c:v>40418.583333308336</c:v>
                </c:pt>
                <c:pt idx="20310" formatCode="m/d/yyyy\ h:mm">
                  <c:v>40418.624999974993</c:v>
                </c:pt>
                <c:pt idx="20311" formatCode="m/d/yyyy\ h:mm">
                  <c:v>40418.666666641628</c:v>
                </c:pt>
                <c:pt idx="20312" formatCode="m/d/yyyy\ h:mm">
                  <c:v>40418.708333308328</c:v>
                </c:pt>
                <c:pt idx="20313" formatCode="m/d/yyyy\ h:mm">
                  <c:v>40418.749999974993</c:v>
                </c:pt>
                <c:pt idx="20314" formatCode="m/d/yyyy\ h:mm">
                  <c:v>40418.791666641606</c:v>
                </c:pt>
                <c:pt idx="20315" formatCode="m/d/yyyy\ h:mm">
                  <c:v>40418.833333308321</c:v>
                </c:pt>
                <c:pt idx="20316" formatCode="m/d/yyyy\ h:mm">
                  <c:v>40418.874999975</c:v>
                </c:pt>
                <c:pt idx="20317" formatCode="m/d/yyyy\ h:mm">
                  <c:v>40418.916666641635</c:v>
                </c:pt>
                <c:pt idx="20318" formatCode="m/d/yyyy\ h:mm">
                  <c:v>40418.958333308321</c:v>
                </c:pt>
                <c:pt idx="20319" formatCode="m/d/yyyy\ h:mm">
                  <c:v>40418.999999974963</c:v>
                </c:pt>
                <c:pt idx="20320" formatCode="m/d/yyyy\ h:mm">
                  <c:v>40419.041666641613</c:v>
                </c:pt>
                <c:pt idx="20321" formatCode="m/d/yyyy\ h:mm">
                  <c:v>40419.083333308292</c:v>
                </c:pt>
                <c:pt idx="20322" formatCode="m/d/yyyy\ h:mm">
                  <c:v>40419.124999974963</c:v>
                </c:pt>
                <c:pt idx="20323" formatCode="m/d/yyyy\ h:mm">
                  <c:v>40419.166666641599</c:v>
                </c:pt>
                <c:pt idx="20324" formatCode="m/d/yyyy\ h:mm">
                  <c:v>40419.208333308292</c:v>
                </c:pt>
                <c:pt idx="20325" formatCode="m/d/yyyy\ h:mm">
                  <c:v>40419.249999974949</c:v>
                </c:pt>
                <c:pt idx="20326" formatCode="m/d/yyyy\ h:mm">
                  <c:v>40419.291666641577</c:v>
                </c:pt>
                <c:pt idx="20327" formatCode="m/d/yyyy\ h:mm">
                  <c:v>40419.333333308292</c:v>
                </c:pt>
                <c:pt idx="20328" formatCode="m/d/yyyy\ h:mm">
                  <c:v>40419.374999974956</c:v>
                </c:pt>
                <c:pt idx="20329" formatCode="m/d/yyyy\ h:mm">
                  <c:v>40419.416666641606</c:v>
                </c:pt>
                <c:pt idx="20330" formatCode="m/d/yyyy\ h:mm">
                  <c:v>40419.458333308299</c:v>
                </c:pt>
                <c:pt idx="20331" formatCode="m/d/yyyy\ h:mm">
                  <c:v>40419.499999974942</c:v>
                </c:pt>
                <c:pt idx="20332" formatCode="m/d/yyyy\ h:mm">
                  <c:v>40419.541666641584</c:v>
                </c:pt>
                <c:pt idx="20333" formatCode="m/d/yyyy\ h:mm">
                  <c:v>40419.583333308263</c:v>
                </c:pt>
                <c:pt idx="20334" formatCode="m/d/yyyy\ h:mm">
                  <c:v>40419.624999974942</c:v>
                </c:pt>
                <c:pt idx="20335" formatCode="m/d/yyyy\ h:mm">
                  <c:v>40419.666666641584</c:v>
                </c:pt>
                <c:pt idx="20336" formatCode="m/d/yyyy\ h:mm">
                  <c:v>40419.708333308263</c:v>
                </c:pt>
                <c:pt idx="20337" formatCode="m/d/yyyy\ h:mm">
                  <c:v>40419.749999974934</c:v>
                </c:pt>
                <c:pt idx="20338" formatCode="m/d/yyyy\ h:mm">
                  <c:v>40419.791666641569</c:v>
                </c:pt>
                <c:pt idx="20339" formatCode="m/d/yyyy\ h:mm">
                  <c:v>40419.833333308248</c:v>
                </c:pt>
                <c:pt idx="20340" formatCode="m/d/yyyy\ h:mm">
                  <c:v>40419.874999974934</c:v>
                </c:pt>
                <c:pt idx="20341" formatCode="m/d/yyyy\ h:mm">
                  <c:v>40419.916666641591</c:v>
                </c:pt>
                <c:pt idx="20342" formatCode="m/d/yyyy\ h:mm">
                  <c:v>40419.958333308256</c:v>
                </c:pt>
                <c:pt idx="20343" formatCode="m/d/yyyy\ h:mm">
                  <c:v>40419.999999974912</c:v>
                </c:pt>
                <c:pt idx="20344" formatCode="m/d/yyyy\ h:mm">
                  <c:v>40420.041666641555</c:v>
                </c:pt>
                <c:pt idx="20345" formatCode="m/d/yyyy\ h:mm">
                  <c:v>40420.083333308241</c:v>
                </c:pt>
                <c:pt idx="20346" formatCode="m/d/yyyy\ h:mm">
                  <c:v>40420.124999974898</c:v>
                </c:pt>
                <c:pt idx="20347" formatCode="m/d/yyyy\ h:mm">
                  <c:v>40420.166666641555</c:v>
                </c:pt>
                <c:pt idx="20348" formatCode="m/d/yyyy\ h:mm">
                  <c:v>40420.208333308241</c:v>
                </c:pt>
                <c:pt idx="20349" formatCode="m/d/yyyy\ h:mm">
                  <c:v>40420.249999974891</c:v>
                </c:pt>
                <c:pt idx="20350" formatCode="m/d/yyyy\ h:mm">
                  <c:v>40420.291666641533</c:v>
                </c:pt>
                <c:pt idx="20351" formatCode="m/d/yyyy\ h:mm">
                  <c:v>40420.333333308219</c:v>
                </c:pt>
                <c:pt idx="20352" formatCode="m/d/yyyy\ h:mm">
                  <c:v>40420.374999974898</c:v>
                </c:pt>
                <c:pt idx="20353" formatCode="m/d/yyyy\ h:mm">
                  <c:v>40420.416666641548</c:v>
                </c:pt>
                <c:pt idx="20354" formatCode="m/d/yyyy\ h:mm">
                  <c:v>40420.458333308226</c:v>
                </c:pt>
                <c:pt idx="20355" formatCode="m/d/yyyy\ h:mm">
                  <c:v>40420.499999974883</c:v>
                </c:pt>
                <c:pt idx="20356" formatCode="m/d/yyyy\ h:mm">
                  <c:v>40420.541666641526</c:v>
                </c:pt>
                <c:pt idx="20357" formatCode="m/d/yyyy\ h:mm">
                  <c:v>40420.583333308212</c:v>
                </c:pt>
                <c:pt idx="20358" formatCode="m/d/yyyy\ h:mm">
                  <c:v>40420.624999974869</c:v>
                </c:pt>
                <c:pt idx="20359" formatCode="m/d/yyyy\ h:mm">
                  <c:v>40420.666666641526</c:v>
                </c:pt>
                <c:pt idx="20360" formatCode="m/d/yyyy\ h:mm">
                  <c:v>40420.708333308212</c:v>
                </c:pt>
                <c:pt idx="20361" formatCode="m/d/yyyy\ h:mm">
                  <c:v>40420.749999974862</c:v>
                </c:pt>
                <c:pt idx="20362" formatCode="m/d/yyyy\ h:mm">
                  <c:v>40420.791666641504</c:v>
                </c:pt>
                <c:pt idx="20363" formatCode="m/d/yyyy\ h:mm">
                  <c:v>40420.833333308205</c:v>
                </c:pt>
                <c:pt idx="20364" formatCode="m/d/yyyy\ h:mm">
                  <c:v>40420.874999974876</c:v>
                </c:pt>
                <c:pt idx="20365" formatCode="m/d/yyyy\ h:mm">
                  <c:v>40420.916666641519</c:v>
                </c:pt>
                <c:pt idx="20366" formatCode="m/d/yyyy\ h:mm">
                  <c:v>40420.958333308212</c:v>
                </c:pt>
                <c:pt idx="20367" formatCode="m/d/yyyy\ h:mm">
                  <c:v>40420.999999974847</c:v>
                </c:pt>
                <c:pt idx="20368" formatCode="m/d/yyyy\ h:mm">
                  <c:v>40421.041666641504</c:v>
                </c:pt>
                <c:pt idx="20369" formatCode="m/d/yyyy\ h:mm">
                  <c:v>40421.083333308197</c:v>
                </c:pt>
                <c:pt idx="20370" formatCode="m/d/yyyy\ h:mm">
                  <c:v>40421.12499997484</c:v>
                </c:pt>
                <c:pt idx="20371" formatCode="m/d/yyyy\ h:mm">
                  <c:v>40421.166666641504</c:v>
                </c:pt>
                <c:pt idx="20372" formatCode="m/d/yyyy\ h:mm">
                  <c:v>40421.20833330819</c:v>
                </c:pt>
                <c:pt idx="20373" formatCode="m/d/yyyy\ h:mm">
                  <c:v>40421.249999974832</c:v>
                </c:pt>
                <c:pt idx="20374" formatCode="m/d/yyyy\ h:mm">
                  <c:v>40421.291666641468</c:v>
                </c:pt>
                <c:pt idx="20375" formatCode="m/d/yyyy\ h:mm">
                  <c:v>40421.333333308175</c:v>
                </c:pt>
                <c:pt idx="20376" formatCode="m/d/yyyy\ h:mm">
                  <c:v>40421.374999974847</c:v>
                </c:pt>
                <c:pt idx="20377" formatCode="m/d/yyyy\ h:mm">
                  <c:v>40421.416666641489</c:v>
                </c:pt>
                <c:pt idx="20378" formatCode="m/d/yyyy\ h:mm">
                  <c:v>40421.458333308197</c:v>
                </c:pt>
                <c:pt idx="20379" formatCode="m/d/yyyy\ h:mm">
                  <c:v>40421.499999974818</c:v>
                </c:pt>
                <c:pt idx="20380" formatCode="m/d/yyyy\ h:mm">
                  <c:v>40421.541666641475</c:v>
                </c:pt>
                <c:pt idx="20381" formatCode="m/d/yyyy\ h:mm">
                  <c:v>40421.583333308168</c:v>
                </c:pt>
                <c:pt idx="20382" formatCode="m/d/yyyy\ h:mm">
                  <c:v>40421.624999974811</c:v>
                </c:pt>
                <c:pt idx="20383" formatCode="m/d/yyyy\ h:mm">
                  <c:v>40421.666666641475</c:v>
                </c:pt>
                <c:pt idx="20384" formatCode="m/d/yyyy\ h:mm">
                  <c:v>40421.708333308154</c:v>
                </c:pt>
                <c:pt idx="20385" formatCode="m/d/yyyy\ h:mm">
                  <c:v>40421.749999974803</c:v>
                </c:pt>
                <c:pt idx="20386" formatCode="m/d/yyyy\ h:mm">
                  <c:v>40421.791666641438</c:v>
                </c:pt>
                <c:pt idx="20387" formatCode="m/d/yyyy\ h:mm">
                  <c:v>40421.833333308146</c:v>
                </c:pt>
                <c:pt idx="20388" formatCode="m/d/yyyy\ h:mm">
                  <c:v>40421.874999974811</c:v>
                </c:pt>
                <c:pt idx="20389" formatCode="m/d/yyyy\ h:mm">
                  <c:v>40421.91666664146</c:v>
                </c:pt>
                <c:pt idx="20390" formatCode="m/d/yyyy\ h:mm">
                  <c:v>40421.958333308161</c:v>
                </c:pt>
                <c:pt idx="20391" formatCode="m/d/yyyy\ h:mm">
                  <c:v>40421.999999974789</c:v>
                </c:pt>
                <c:pt idx="20392" formatCode="m/d/yyyy\ h:mm">
                  <c:v>40422.041666641438</c:v>
                </c:pt>
                <c:pt idx="20393" formatCode="m/d/yyyy\ h:mm">
                  <c:v>40422.083333308139</c:v>
                </c:pt>
                <c:pt idx="20394" formatCode="m/d/yyyy\ h:mm">
                  <c:v>40422.124999974782</c:v>
                </c:pt>
                <c:pt idx="20395" formatCode="m/d/yyyy\ h:mm">
                  <c:v>40422.166666641431</c:v>
                </c:pt>
                <c:pt idx="20396" formatCode="m/d/yyyy\ h:mm">
                  <c:v>40422.208333308125</c:v>
                </c:pt>
                <c:pt idx="20397" formatCode="m/d/yyyy\ h:mm">
                  <c:v>40422.249999974782</c:v>
                </c:pt>
                <c:pt idx="20398" formatCode="m/d/yyyy\ h:mm">
                  <c:v>40422.291666641417</c:v>
                </c:pt>
                <c:pt idx="20399" formatCode="m/d/yyyy\ h:mm">
                  <c:v>40422.333333308117</c:v>
                </c:pt>
                <c:pt idx="20400" formatCode="m/d/yyyy\ h:mm">
                  <c:v>40422.374999974789</c:v>
                </c:pt>
                <c:pt idx="20401" formatCode="m/d/yyyy\ h:mm">
                  <c:v>40422.416666641431</c:v>
                </c:pt>
                <c:pt idx="20402" formatCode="m/d/yyyy\ h:mm">
                  <c:v>40422.458333308125</c:v>
                </c:pt>
                <c:pt idx="20403" formatCode="m/d/yyyy\ h:mm">
                  <c:v>40422.49999997476</c:v>
                </c:pt>
                <c:pt idx="20404" formatCode="m/d/yyyy\ h:mm">
                  <c:v>40422.541666641424</c:v>
                </c:pt>
                <c:pt idx="20405" formatCode="m/d/yyyy\ h:mm">
                  <c:v>40422.583333308103</c:v>
                </c:pt>
                <c:pt idx="20406" formatCode="m/d/yyyy\ h:mm">
                  <c:v>40422.624999974752</c:v>
                </c:pt>
                <c:pt idx="20407" formatCode="m/d/yyyy\ h:mm">
                  <c:v>40422.666666641402</c:v>
                </c:pt>
                <c:pt idx="20408" formatCode="m/d/yyyy\ h:mm">
                  <c:v>40422.708333308095</c:v>
                </c:pt>
                <c:pt idx="20409" formatCode="m/d/yyyy\ h:mm">
                  <c:v>40422.749999974745</c:v>
                </c:pt>
                <c:pt idx="20410" formatCode="m/d/yyyy\ h:mm">
                  <c:v>40422.79166664138</c:v>
                </c:pt>
                <c:pt idx="20411" formatCode="m/d/yyyy\ h:mm">
                  <c:v>40422.833333308095</c:v>
                </c:pt>
                <c:pt idx="20412" formatCode="m/d/yyyy\ h:mm">
                  <c:v>40422.874999974752</c:v>
                </c:pt>
                <c:pt idx="20413" formatCode="m/d/yyyy\ h:mm">
                  <c:v>40422.916666641402</c:v>
                </c:pt>
                <c:pt idx="20414" formatCode="m/d/yyyy\ h:mm">
                  <c:v>40422.958333308095</c:v>
                </c:pt>
                <c:pt idx="20415" formatCode="m/d/yyyy\ h:mm">
                  <c:v>40422.999999974731</c:v>
                </c:pt>
                <c:pt idx="20416" formatCode="m/d/yyyy\ h:mm">
                  <c:v>40423.04166664138</c:v>
                </c:pt>
                <c:pt idx="20417" formatCode="m/d/yyyy\ h:mm">
                  <c:v>40423.083333308074</c:v>
                </c:pt>
                <c:pt idx="20418" formatCode="m/d/yyyy\ h:mm">
                  <c:v>40423.124999974723</c:v>
                </c:pt>
                <c:pt idx="20419" formatCode="m/d/yyyy\ h:mm">
                  <c:v>40423.166666641373</c:v>
                </c:pt>
                <c:pt idx="20420" formatCode="m/d/yyyy\ h:mm">
                  <c:v>40423.208333308066</c:v>
                </c:pt>
                <c:pt idx="20421" formatCode="m/d/yyyy\ h:mm">
                  <c:v>40423.249999974716</c:v>
                </c:pt>
                <c:pt idx="20422" formatCode="m/d/yyyy\ h:mm">
                  <c:v>40423.291666641351</c:v>
                </c:pt>
                <c:pt idx="20423" formatCode="m/d/yyyy\ h:mm">
                  <c:v>40423.333333308059</c:v>
                </c:pt>
                <c:pt idx="20424" formatCode="m/d/yyyy\ h:mm">
                  <c:v>40423.374999974723</c:v>
                </c:pt>
                <c:pt idx="20425" formatCode="m/d/yyyy\ h:mm">
                  <c:v>40423.416666641373</c:v>
                </c:pt>
                <c:pt idx="20426" formatCode="m/d/yyyy\ h:mm">
                  <c:v>40423.458333308066</c:v>
                </c:pt>
                <c:pt idx="20427" formatCode="m/d/yyyy\ h:mm">
                  <c:v>40423.499999974701</c:v>
                </c:pt>
                <c:pt idx="20428" formatCode="m/d/yyyy\ h:mm">
                  <c:v>40423.541666641351</c:v>
                </c:pt>
                <c:pt idx="20429" formatCode="m/d/yyyy\ h:mm">
                  <c:v>40423.583333308045</c:v>
                </c:pt>
                <c:pt idx="20430" formatCode="m/d/yyyy\ h:mm">
                  <c:v>40423.624999974694</c:v>
                </c:pt>
                <c:pt idx="20431" formatCode="m/d/yyyy\ h:mm">
                  <c:v>40423.666666641344</c:v>
                </c:pt>
                <c:pt idx="20432" formatCode="m/d/yyyy\ h:mm">
                  <c:v>40423.708333308037</c:v>
                </c:pt>
                <c:pt idx="20433" formatCode="m/d/yyyy\ h:mm">
                  <c:v>40423.749999974687</c:v>
                </c:pt>
                <c:pt idx="20434" formatCode="m/d/yyyy\ h:mm">
                  <c:v>40423.791666641322</c:v>
                </c:pt>
                <c:pt idx="20435" formatCode="m/d/yyyy\ h:mm">
                  <c:v>40423.83333330803</c:v>
                </c:pt>
                <c:pt idx="20436" formatCode="m/d/yyyy\ h:mm">
                  <c:v>40423.874999974694</c:v>
                </c:pt>
                <c:pt idx="20437" formatCode="m/d/yyyy\ h:mm">
                  <c:v>40423.916666641344</c:v>
                </c:pt>
                <c:pt idx="20438" formatCode="m/d/yyyy\ h:mm">
                  <c:v>40423.958333308037</c:v>
                </c:pt>
                <c:pt idx="20439" formatCode="m/d/yyyy\ h:mm">
                  <c:v>40423.999999974672</c:v>
                </c:pt>
                <c:pt idx="20440" formatCode="m/d/yyyy\ h:mm">
                  <c:v>40424.041666641322</c:v>
                </c:pt>
                <c:pt idx="20441" formatCode="m/d/yyyy\ h:mm">
                  <c:v>40424.083333308015</c:v>
                </c:pt>
                <c:pt idx="20442" formatCode="m/d/yyyy\ h:mm">
                  <c:v>40424.124999974665</c:v>
                </c:pt>
                <c:pt idx="20443" formatCode="m/d/yyyy\ h:mm">
                  <c:v>40424.166666641315</c:v>
                </c:pt>
                <c:pt idx="20444" formatCode="m/d/yyyy\ h:mm">
                  <c:v>40424.208333308008</c:v>
                </c:pt>
                <c:pt idx="20445" formatCode="m/d/yyyy\ h:mm">
                  <c:v>40424.249999974658</c:v>
                </c:pt>
                <c:pt idx="20446" formatCode="m/d/yyyy\ h:mm">
                  <c:v>40424.291666641293</c:v>
                </c:pt>
                <c:pt idx="20447" formatCode="m/d/yyyy\ h:mm">
                  <c:v>40424.333333308001</c:v>
                </c:pt>
                <c:pt idx="20448" formatCode="m/d/yyyy\ h:mm">
                  <c:v>40424.374999974665</c:v>
                </c:pt>
                <c:pt idx="20449" formatCode="m/d/yyyy\ h:mm">
                  <c:v>40424.416666641315</c:v>
                </c:pt>
                <c:pt idx="20450" formatCode="m/d/yyyy\ h:mm">
                  <c:v>40424.458333308008</c:v>
                </c:pt>
                <c:pt idx="20451" formatCode="m/d/yyyy\ h:mm">
                  <c:v>40424.499999974636</c:v>
                </c:pt>
                <c:pt idx="20452" formatCode="m/d/yyyy\ h:mm">
                  <c:v>40424.541666641293</c:v>
                </c:pt>
                <c:pt idx="20453" formatCode="m/d/yyyy\ h:mm">
                  <c:v>40424.583333307986</c:v>
                </c:pt>
                <c:pt idx="20454" formatCode="m/d/yyyy\ h:mm">
                  <c:v>40424.624999974636</c:v>
                </c:pt>
                <c:pt idx="20455" formatCode="m/d/yyyy\ h:mm">
                  <c:v>40424.666666641278</c:v>
                </c:pt>
                <c:pt idx="20456" formatCode="m/d/yyyy\ h:mm">
                  <c:v>40424.708333307979</c:v>
                </c:pt>
                <c:pt idx="20457" formatCode="m/d/yyyy\ h:mm">
                  <c:v>40424.749999974629</c:v>
                </c:pt>
                <c:pt idx="20458" formatCode="m/d/yyyy\ h:mm">
                  <c:v>40424.791666641257</c:v>
                </c:pt>
                <c:pt idx="20459" formatCode="m/d/yyyy\ h:mm">
                  <c:v>40424.833333307972</c:v>
                </c:pt>
                <c:pt idx="20460" formatCode="m/d/yyyy\ h:mm">
                  <c:v>40424.874999974636</c:v>
                </c:pt>
                <c:pt idx="20461" formatCode="m/d/yyyy\ h:mm">
                  <c:v>40424.916666641286</c:v>
                </c:pt>
                <c:pt idx="20462" formatCode="m/d/yyyy\ h:mm">
                  <c:v>40424.958333307979</c:v>
                </c:pt>
                <c:pt idx="20463" formatCode="m/d/yyyy\ h:mm">
                  <c:v>40424.999999974614</c:v>
                </c:pt>
                <c:pt idx="20464" formatCode="m/d/yyyy\ h:mm">
                  <c:v>40425.041666641264</c:v>
                </c:pt>
                <c:pt idx="20465" formatCode="m/d/yyyy\ h:mm">
                  <c:v>40425.083333307943</c:v>
                </c:pt>
                <c:pt idx="20466" formatCode="m/d/yyyy\ h:mm">
                  <c:v>40425.124999974607</c:v>
                </c:pt>
                <c:pt idx="20467" formatCode="m/d/yyyy\ h:mm">
                  <c:v>40425.166666641257</c:v>
                </c:pt>
                <c:pt idx="20468" formatCode="m/d/yyyy\ h:mm">
                  <c:v>40425.208333307943</c:v>
                </c:pt>
                <c:pt idx="20469" formatCode="m/d/yyyy\ h:mm">
                  <c:v>40425.2499999746</c:v>
                </c:pt>
                <c:pt idx="20470" formatCode="m/d/yyyy\ h:mm">
                  <c:v>40425.291666641227</c:v>
                </c:pt>
                <c:pt idx="20471" formatCode="m/d/yyyy\ h:mm">
                  <c:v>40425.333333307943</c:v>
                </c:pt>
                <c:pt idx="20472" formatCode="m/d/yyyy\ h:mm">
                  <c:v>40425.374999974607</c:v>
                </c:pt>
                <c:pt idx="20473" formatCode="m/d/yyyy\ h:mm">
                  <c:v>40425.416666641257</c:v>
                </c:pt>
                <c:pt idx="20474" formatCode="m/d/yyyy\ h:mm">
                  <c:v>40425.45833330795</c:v>
                </c:pt>
                <c:pt idx="20475" formatCode="m/d/yyyy\ h:mm">
                  <c:v>40425.499999974592</c:v>
                </c:pt>
                <c:pt idx="20476" formatCode="m/d/yyyy\ h:mm">
                  <c:v>40425.541666641227</c:v>
                </c:pt>
                <c:pt idx="20477" formatCode="m/d/yyyy\ h:mm">
                  <c:v>40425.583333307928</c:v>
                </c:pt>
                <c:pt idx="20478" formatCode="m/d/yyyy\ h:mm">
                  <c:v>40425.624999974592</c:v>
                </c:pt>
                <c:pt idx="20479" formatCode="m/d/yyyy\ h:mm">
                  <c:v>40425.66666664122</c:v>
                </c:pt>
                <c:pt idx="20480" formatCode="m/d/yyyy\ h:mm">
                  <c:v>40425.708333307921</c:v>
                </c:pt>
                <c:pt idx="20481" formatCode="m/d/yyyy\ h:mm">
                  <c:v>40425.749999974585</c:v>
                </c:pt>
                <c:pt idx="20482" formatCode="m/d/yyyy\ h:mm">
                  <c:v>40425.791666641206</c:v>
                </c:pt>
                <c:pt idx="20483" formatCode="m/d/yyyy\ h:mm">
                  <c:v>40425.833333307899</c:v>
                </c:pt>
                <c:pt idx="20484" formatCode="m/d/yyyy\ h:mm">
                  <c:v>40425.874999974585</c:v>
                </c:pt>
                <c:pt idx="20485" formatCode="m/d/yyyy\ h:mm">
                  <c:v>40425.916666641227</c:v>
                </c:pt>
                <c:pt idx="20486" formatCode="m/d/yyyy\ h:mm">
                  <c:v>40425.958333307906</c:v>
                </c:pt>
                <c:pt idx="20487" formatCode="m/d/yyyy\ h:mm">
                  <c:v>40425.999999974563</c:v>
                </c:pt>
                <c:pt idx="20488" formatCode="m/d/yyyy\ h:mm">
                  <c:v>40426.041666641198</c:v>
                </c:pt>
                <c:pt idx="20489" formatCode="m/d/yyyy\ h:mm">
                  <c:v>40426.083333307892</c:v>
                </c:pt>
                <c:pt idx="20490" formatCode="m/d/yyyy\ h:mm">
                  <c:v>40426.124999974549</c:v>
                </c:pt>
                <c:pt idx="20491" formatCode="m/d/yyyy\ h:mm">
                  <c:v>40426.166666641191</c:v>
                </c:pt>
                <c:pt idx="20492" formatCode="m/d/yyyy\ h:mm">
                  <c:v>40426.208333307892</c:v>
                </c:pt>
                <c:pt idx="20493" formatCode="m/d/yyyy\ h:mm">
                  <c:v>40426.249999974541</c:v>
                </c:pt>
                <c:pt idx="20494" formatCode="m/d/yyyy\ h:mm">
                  <c:v>40426.291666641177</c:v>
                </c:pt>
                <c:pt idx="20495" formatCode="m/d/yyyy\ h:mm">
                  <c:v>40426.333333307884</c:v>
                </c:pt>
                <c:pt idx="20496" formatCode="m/d/yyyy\ h:mm">
                  <c:v>40426.374999974556</c:v>
                </c:pt>
                <c:pt idx="20497" formatCode="m/d/yyyy\ h:mm">
                  <c:v>40426.416666641198</c:v>
                </c:pt>
                <c:pt idx="20498" formatCode="m/d/yyyy\ h:mm">
                  <c:v>40426.458333307884</c:v>
                </c:pt>
                <c:pt idx="20499" formatCode="m/d/yyyy\ h:mm">
                  <c:v>40426.499999974541</c:v>
                </c:pt>
                <c:pt idx="20500" formatCode="m/d/yyyy\ h:mm">
                  <c:v>40426.541666641184</c:v>
                </c:pt>
                <c:pt idx="20501" formatCode="m/d/yyyy\ h:mm">
                  <c:v>40426.583333307863</c:v>
                </c:pt>
                <c:pt idx="20502" formatCode="m/d/yyyy\ h:mm">
                  <c:v>40426.624999974534</c:v>
                </c:pt>
                <c:pt idx="20503" formatCode="m/d/yyyy\ h:mm">
                  <c:v>40426.666666641184</c:v>
                </c:pt>
                <c:pt idx="20504" formatCode="m/d/yyyy\ h:mm">
                  <c:v>40426.708333307848</c:v>
                </c:pt>
                <c:pt idx="20505" formatCode="m/d/yyyy\ h:mm">
                  <c:v>40426.749999974512</c:v>
                </c:pt>
                <c:pt idx="20506" formatCode="m/d/yyyy\ h:mm">
                  <c:v>40426.791666641155</c:v>
                </c:pt>
                <c:pt idx="20507" formatCode="m/d/yyyy\ h:mm">
                  <c:v>40426.833333307841</c:v>
                </c:pt>
                <c:pt idx="20508" formatCode="m/d/yyyy\ h:mm">
                  <c:v>40426.874999974534</c:v>
                </c:pt>
                <c:pt idx="20509" formatCode="m/d/yyyy\ h:mm">
                  <c:v>40426.916666641169</c:v>
                </c:pt>
                <c:pt idx="20510" formatCode="m/d/yyyy\ h:mm">
                  <c:v>40426.958333307855</c:v>
                </c:pt>
                <c:pt idx="20511" formatCode="m/d/yyyy\ h:mm">
                  <c:v>40426.999999974498</c:v>
                </c:pt>
                <c:pt idx="20512" formatCode="m/d/yyyy\ h:mm">
                  <c:v>40427.041666641155</c:v>
                </c:pt>
                <c:pt idx="20513" formatCode="m/d/yyyy\ h:mm">
                  <c:v>40427.083333307841</c:v>
                </c:pt>
                <c:pt idx="20514" formatCode="m/d/yyyy\ h:mm">
                  <c:v>40427.12499997449</c:v>
                </c:pt>
                <c:pt idx="20515" formatCode="m/d/yyyy\ h:mm">
                  <c:v>40427.166666641155</c:v>
                </c:pt>
                <c:pt idx="20516" formatCode="m/d/yyyy\ h:mm">
                  <c:v>40427.208333307819</c:v>
                </c:pt>
                <c:pt idx="20517" formatCode="m/d/yyyy\ h:mm">
                  <c:v>40427.249999974483</c:v>
                </c:pt>
                <c:pt idx="20518" formatCode="m/d/yyyy\ h:mm">
                  <c:v>40427.291666641118</c:v>
                </c:pt>
                <c:pt idx="20519" formatCode="m/d/yyyy\ h:mm">
                  <c:v>40427.333333307812</c:v>
                </c:pt>
                <c:pt idx="20520" formatCode="m/d/yyyy\ h:mm">
                  <c:v>40427.374999974498</c:v>
                </c:pt>
                <c:pt idx="20521" formatCode="m/d/yyyy\ h:mm">
                  <c:v>40427.41666664114</c:v>
                </c:pt>
                <c:pt idx="20522" formatCode="m/d/yyyy\ h:mm">
                  <c:v>40427.458333307826</c:v>
                </c:pt>
                <c:pt idx="20523" formatCode="m/d/yyyy\ h:mm">
                  <c:v>40427.499999974469</c:v>
                </c:pt>
                <c:pt idx="20524" formatCode="m/d/yyyy\ h:mm">
                  <c:v>40427.541666641126</c:v>
                </c:pt>
                <c:pt idx="20525" formatCode="m/d/yyyy\ h:mm">
                  <c:v>40427.583333307797</c:v>
                </c:pt>
                <c:pt idx="20526" formatCode="m/d/yyyy\ h:mm">
                  <c:v>40427.624999974461</c:v>
                </c:pt>
                <c:pt idx="20527" formatCode="m/d/yyyy\ h:mm">
                  <c:v>40427.666666641126</c:v>
                </c:pt>
                <c:pt idx="20528" formatCode="m/d/yyyy\ h:mm">
                  <c:v>40427.70833330779</c:v>
                </c:pt>
                <c:pt idx="20529" formatCode="m/d/yyyy\ h:mm">
                  <c:v>40427.749999974461</c:v>
                </c:pt>
                <c:pt idx="20530" formatCode="m/d/yyyy\ h:mm">
                  <c:v>40427.791666641097</c:v>
                </c:pt>
                <c:pt idx="20531" formatCode="m/d/yyyy\ h:mm">
                  <c:v>40427.833333307783</c:v>
                </c:pt>
                <c:pt idx="20532" formatCode="m/d/yyyy\ h:mm">
                  <c:v>40427.874999974469</c:v>
                </c:pt>
                <c:pt idx="20533" formatCode="m/d/yyyy\ h:mm">
                  <c:v>40427.916666641111</c:v>
                </c:pt>
                <c:pt idx="20534" formatCode="m/d/yyyy\ h:mm">
                  <c:v>40427.958333307797</c:v>
                </c:pt>
                <c:pt idx="20535" formatCode="m/d/yyyy\ h:mm">
                  <c:v>40427.99999997444</c:v>
                </c:pt>
                <c:pt idx="20536" formatCode="m/d/yyyy\ h:mm">
                  <c:v>40428.041666641104</c:v>
                </c:pt>
                <c:pt idx="20537" formatCode="m/d/yyyy\ h:mm">
                  <c:v>40428.083333307768</c:v>
                </c:pt>
                <c:pt idx="20538" formatCode="m/d/yyyy\ h:mm">
                  <c:v>40428.124999974432</c:v>
                </c:pt>
                <c:pt idx="20539" formatCode="m/d/yyyy\ h:mm">
                  <c:v>40428.166666641082</c:v>
                </c:pt>
                <c:pt idx="20540" formatCode="m/d/yyyy\ h:mm">
                  <c:v>40428.208333307761</c:v>
                </c:pt>
                <c:pt idx="20541" formatCode="m/d/yyyy\ h:mm">
                  <c:v>40428.249999974432</c:v>
                </c:pt>
                <c:pt idx="20542" formatCode="m/d/yyyy\ h:mm">
                  <c:v>40428.291666641067</c:v>
                </c:pt>
                <c:pt idx="20543" formatCode="m/d/yyyy\ h:mm">
                  <c:v>40428.333333307753</c:v>
                </c:pt>
                <c:pt idx="20544" formatCode="m/d/yyyy\ h:mm">
                  <c:v>40428.37499997444</c:v>
                </c:pt>
                <c:pt idx="20545" formatCode="m/d/yyyy\ h:mm">
                  <c:v>40428.416666641082</c:v>
                </c:pt>
                <c:pt idx="20546" formatCode="m/d/yyyy\ h:mm">
                  <c:v>40428.458333307761</c:v>
                </c:pt>
                <c:pt idx="20547" formatCode="m/d/yyyy\ h:mm">
                  <c:v>40428.49999997441</c:v>
                </c:pt>
                <c:pt idx="20548" formatCode="m/d/yyyy\ h:mm">
                  <c:v>40428.541666641075</c:v>
                </c:pt>
                <c:pt idx="20549" formatCode="m/d/yyyy\ h:mm">
                  <c:v>40428.583333307739</c:v>
                </c:pt>
                <c:pt idx="20550" formatCode="m/d/yyyy\ h:mm">
                  <c:v>40428.624999974403</c:v>
                </c:pt>
                <c:pt idx="20551" formatCode="m/d/yyyy\ h:mm">
                  <c:v>40428.666666641053</c:v>
                </c:pt>
                <c:pt idx="20552" formatCode="m/d/yyyy\ h:mm">
                  <c:v>40428.708333307732</c:v>
                </c:pt>
                <c:pt idx="20553" formatCode="m/d/yyyy\ h:mm">
                  <c:v>40428.749999974396</c:v>
                </c:pt>
                <c:pt idx="20554" formatCode="m/d/yyyy\ h:mm">
                  <c:v>40428.791666641031</c:v>
                </c:pt>
                <c:pt idx="20555" formatCode="m/d/yyyy\ h:mm">
                  <c:v>40428.833333307732</c:v>
                </c:pt>
                <c:pt idx="20556" formatCode="m/d/yyyy\ h:mm">
                  <c:v>40428.874999974403</c:v>
                </c:pt>
                <c:pt idx="20557" formatCode="m/d/yyyy\ h:mm">
                  <c:v>40428.916666641053</c:v>
                </c:pt>
                <c:pt idx="20558" formatCode="m/d/yyyy\ h:mm">
                  <c:v>40428.958333307739</c:v>
                </c:pt>
                <c:pt idx="20559" formatCode="m/d/yyyy\ h:mm">
                  <c:v>40428.999999974381</c:v>
                </c:pt>
                <c:pt idx="20560" formatCode="m/d/yyyy\ h:mm">
                  <c:v>40429.041666641031</c:v>
                </c:pt>
                <c:pt idx="20561" formatCode="m/d/yyyy\ h:mm">
                  <c:v>40429.08333330771</c:v>
                </c:pt>
                <c:pt idx="20562" formatCode="m/d/yyyy\ h:mm">
                  <c:v>40429.124999974381</c:v>
                </c:pt>
                <c:pt idx="20563" formatCode="m/d/yyyy\ h:mm">
                  <c:v>40429.166666641024</c:v>
                </c:pt>
                <c:pt idx="20564" formatCode="m/d/yyyy\ h:mm">
                  <c:v>40429.208333307703</c:v>
                </c:pt>
                <c:pt idx="20565" formatCode="m/d/yyyy\ h:mm">
                  <c:v>40429.249999974367</c:v>
                </c:pt>
                <c:pt idx="20566" formatCode="m/d/yyyy\ h:mm">
                  <c:v>40429.291666641002</c:v>
                </c:pt>
                <c:pt idx="20567" formatCode="m/d/yyyy\ h:mm">
                  <c:v>40429.333333307695</c:v>
                </c:pt>
                <c:pt idx="20568" formatCode="m/d/yyyy\ h:mm">
                  <c:v>40429.374999974374</c:v>
                </c:pt>
                <c:pt idx="20569" formatCode="m/d/yyyy\ h:mm">
                  <c:v>40429.416666641031</c:v>
                </c:pt>
                <c:pt idx="20570" formatCode="m/d/yyyy\ h:mm">
                  <c:v>40429.458333307703</c:v>
                </c:pt>
                <c:pt idx="20571" formatCode="m/d/yyyy\ h:mm">
                  <c:v>40429.499999974352</c:v>
                </c:pt>
                <c:pt idx="20572" formatCode="m/d/yyyy\ h:mm">
                  <c:v>40429.541666641002</c:v>
                </c:pt>
                <c:pt idx="20573" formatCode="m/d/yyyy\ h:mm">
                  <c:v>40429.583333307681</c:v>
                </c:pt>
                <c:pt idx="20574" formatCode="m/d/yyyy\ h:mm">
                  <c:v>40429.624999974345</c:v>
                </c:pt>
                <c:pt idx="20575" formatCode="m/d/yyyy\ h:mm">
                  <c:v>40429.666666640995</c:v>
                </c:pt>
                <c:pt idx="20576" formatCode="m/d/yyyy\ h:mm">
                  <c:v>40429.708333307673</c:v>
                </c:pt>
                <c:pt idx="20577" formatCode="m/d/yyyy\ h:mm">
                  <c:v>40429.749999974338</c:v>
                </c:pt>
                <c:pt idx="20578" formatCode="m/d/yyyy\ h:mm">
                  <c:v>40429.79166664098</c:v>
                </c:pt>
                <c:pt idx="20579" formatCode="m/d/yyyy\ h:mm">
                  <c:v>40429.833333307666</c:v>
                </c:pt>
                <c:pt idx="20580" formatCode="m/d/yyyy\ h:mm">
                  <c:v>40429.874999974345</c:v>
                </c:pt>
                <c:pt idx="20581" formatCode="m/d/yyyy\ h:mm">
                  <c:v>40429.916666641002</c:v>
                </c:pt>
                <c:pt idx="20582" formatCode="m/d/yyyy\ h:mm">
                  <c:v>40429.958333307673</c:v>
                </c:pt>
                <c:pt idx="20583" formatCode="m/d/yyyy\ h:mm">
                  <c:v>40429.999999974323</c:v>
                </c:pt>
                <c:pt idx="20584" formatCode="m/d/yyyy\ h:mm">
                  <c:v>40430.041666640987</c:v>
                </c:pt>
                <c:pt idx="20585" formatCode="m/d/yyyy\ h:mm">
                  <c:v>40430.083333307652</c:v>
                </c:pt>
                <c:pt idx="20586" formatCode="m/d/yyyy\ h:mm">
                  <c:v>40430.124999974316</c:v>
                </c:pt>
                <c:pt idx="20587" formatCode="m/d/yyyy\ h:mm">
                  <c:v>40430.16666664098</c:v>
                </c:pt>
                <c:pt idx="20588" formatCode="m/d/yyyy\ h:mm">
                  <c:v>40430.208333307644</c:v>
                </c:pt>
                <c:pt idx="20589" formatCode="m/d/yyyy\ h:mm">
                  <c:v>40430.249999974309</c:v>
                </c:pt>
                <c:pt idx="20590" formatCode="m/d/yyyy\ h:mm">
                  <c:v>40430.291666640958</c:v>
                </c:pt>
                <c:pt idx="20591" formatCode="m/d/yyyy\ h:mm">
                  <c:v>40430.333333307637</c:v>
                </c:pt>
                <c:pt idx="20592" formatCode="m/d/yyyy\ h:mm">
                  <c:v>40430.374999974316</c:v>
                </c:pt>
                <c:pt idx="20593" formatCode="m/d/yyyy\ h:mm">
                  <c:v>40430.41666664098</c:v>
                </c:pt>
                <c:pt idx="20594" formatCode="m/d/yyyy\ h:mm">
                  <c:v>40430.458333307644</c:v>
                </c:pt>
                <c:pt idx="20595" formatCode="m/d/yyyy\ h:mm">
                  <c:v>40430.499999974294</c:v>
                </c:pt>
                <c:pt idx="20596" formatCode="m/d/yyyy\ h:mm">
                  <c:v>40430.541666640958</c:v>
                </c:pt>
                <c:pt idx="20597" formatCode="m/d/yyyy\ h:mm">
                  <c:v>40430.583333307623</c:v>
                </c:pt>
                <c:pt idx="20598" formatCode="m/d/yyyy\ h:mm">
                  <c:v>40430.624999974287</c:v>
                </c:pt>
                <c:pt idx="20599" formatCode="m/d/yyyy\ h:mm">
                  <c:v>40430.666666640951</c:v>
                </c:pt>
                <c:pt idx="20600" formatCode="m/d/yyyy\ h:mm">
                  <c:v>40430.708333307615</c:v>
                </c:pt>
                <c:pt idx="20601" formatCode="m/d/yyyy\ h:mm">
                  <c:v>40430.749999974279</c:v>
                </c:pt>
                <c:pt idx="20602" formatCode="m/d/yyyy\ h:mm">
                  <c:v>40430.791666640929</c:v>
                </c:pt>
                <c:pt idx="20603" formatCode="m/d/yyyy\ h:mm">
                  <c:v>40430.833333307608</c:v>
                </c:pt>
                <c:pt idx="20604" formatCode="m/d/yyyy\ h:mm">
                  <c:v>40430.874999974287</c:v>
                </c:pt>
                <c:pt idx="20605" formatCode="m/d/yyyy\ h:mm">
                  <c:v>40430.916666640951</c:v>
                </c:pt>
                <c:pt idx="20606" formatCode="m/d/yyyy\ h:mm">
                  <c:v>40430.958333307615</c:v>
                </c:pt>
                <c:pt idx="20607" formatCode="m/d/yyyy\ h:mm">
                  <c:v>40430.999999974265</c:v>
                </c:pt>
                <c:pt idx="20608" formatCode="m/d/yyyy\ h:mm">
                  <c:v>40431.041666640929</c:v>
                </c:pt>
                <c:pt idx="20609" formatCode="m/d/yyyy\ h:mm">
                  <c:v>40431.083333307593</c:v>
                </c:pt>
                <c:pt idx="20610" formatCode="m/d/yyyy\ h:mm">
                  <c:v>40431.124999974258</c:v>
                </c:pt>
                <c:pt idx="20611" formatCode="m/d/yyyy\ h:mm">
                  <c:v>40431.166666640922</c:v>
                </c:pt>
                <c:pt idx="20612" formatCode="m/d/yyyy\ h:mm">
                  <c:v>40431.208333307593</c:v>
                </c:pt>
                <c:pt idx="20613" formatCode="m/d/yyyy\ h:mm">
                  <c:v>40431.24999997425</c:v>
                </c:pt>
                <c:pt idx="20614" formatCode="m/d/yyyy\ h:mm">
                  <c:v>40431.2916666409</c:v>
                </c:pt>
                <c:pt idx="20615" formatCode="m/d/yyyy\ h:mm">
                  <c:v>40431.333333307593</c:v>
                </c:pt>
                <c:pt idx="20616" formatCode="m/d/yyyy\ h:mm">
                  <c:v>40431.374999974243</c:v>
                </c:pt>
                <c:pt idx="20617" formatCode="m/d/yyyy\ h:mm">
                  <c:v>40431.416666640922</c:v>
                </c:pt>
                <c:pt idx="20618" formatCode="m/d/yyyy\ h:mm">
                  <c:v>40431.458333307601</c:v>
                </c:pt>
                <c:pt idx="20619" formatCode="m/d/yyyy\ h:mm">
                  <c:v>40431.499999974236</c:v>
                </c:pt>
                <c:pt idx="20620" formatCode="m/d/yyyy\ h:mm">
                  <c:v>40431.5416666409</c:v>
                </c:pt>
                <c:pt idx="20621" formatCode="m/d/yyyy\ h:mm">
                  <c:v>40431.583333307579</c:v>
                </c:pt>
                <c:pt idx="20622" formatCode="m/d/yyyy\ h:mm">
                  <c:v>40431.624999974229</c:v>
                </c:pt>
                <c:pt idx="20623" formatCode="m/d/yyyy\ h:mm">
                  <c:v>40431.666666640886</c:v>
                </c:pt>
                <c:pt idx="20624" formatCode="m/d/yyyy\ h:mm">
                  <c:v>40431.708333307572</c:v>
                </c:pt>
                <c:pt idx="20625" formatCode="m/d/yyyy\ h:mm">
                  <c:v>40431.749999974221</c:v>
                </c:pt>
                <c:pt idx="20626" formatCode="m/d/yyyy\ h:mm">
                  <c:v>40431.791666640871</c:v>
                </c:pt>
                <c:pt idx="20627" formatCode="m/d/yyyy\ h:mm">
                  <c:v>40431.833333307564</c:v>
                </c:pt>
                <c:pt idx="20628" formatCode="m/d/yyyy\ h:mm">
                  <c:v>40431.874999974229</c:v>
                </c:pt>
                <c:pt idx="20629" formatCode="m/d/yyyy\ h:mm">
                  <c:v>40431.916666640893</c:v>
                </c:pt>
                <c:pt idx="20630" formatCode="m/d/yyyy\ h:mm">
                  <c:v>40431.958333307564</c:v>
                </c:pt>
                <c:pt idx="20631" formatCode="m/d/yyyy\ h:mm">
                  <c:v>40431.999999974207</c:v>
                </c:pt>
                <c:pt idx="20632" formatCode="m/d/yyyy\ h:mm">
                  <c:v>40432.041666640871</c:v>
                </c:pt>
                <c:pt idx="20633" formatCode="m/d/yyyy\ h:mm">
                  <c:v>40432.083333307542</c:v>
                </c:pt>
                <c:pt idx="20634" formatCode="m/d/yyyy\ h:mm">
                  <c:v>40432.124999974199</c:v>
                </c:pt>
                <c:pt idx="20635" formatCode="m/d/yyyy\ h:mm">
                  <c:v>40432.166666640864</c:v>
                </c:pt>
                <c:pt idx="20636" formatCode="m/d/yyyy\ h:mm">
                  <c:v>40432.208333307542</c:v>
                </c:pt>
                <c:pt idx="20637" formatCode="m/d/yyyy\ h:mm">
                  <c:v>40432.249999974192</c:v>
                </c:pt>
                <c:pt idx="20638" formatCode="m/d/yyyy\ h:mm">
                  <c:v>40432.291666640835</c:v>
                </c:pt>
                <c:pt idx="20639" formatCode="m/d/yyyy\ h:mm">
                  <c:v>40432.333333307535</c:v>
                </c:pt>
                <c:pt idx="20640" formatCode="m/d/yyyy\ h:mm">
                  <c:v>40432.374999974207</c:v>
                </c:pt>
                <c:pt idx="20641" formatCode="m/d/yyyy\ h:mm">
                  <c:v>40432.416666640849</c:v>
                </c:pt>
                <c:pt idx="20642" formatCode="m/d/yyyy\ h:mm">
                  <c:v>40432.458333307535</c:v>
                </c:pt>
                <c:pt idx="20643" formatCode="m/d/yyyy\ h:mm">
                  <c:v>40432.499999974192</c:v>
                </c:pt>
                <c:pt idx="20644" formatCode="m/d/yyyy\ h:mm">
                  <c:v>40432.541666640835</c:v>
                </c:pt>
                <c:pt idx="20645" formatCode="m/d/yyyy\ h:mm">
                  <c:v>40432.583333307513</c:v>
                </c:pt>
                <c:pt idx="20646" formatCode="m/d/yyyy\ h:mm">
                  <c:v>40432.624999974185</c:v>
                </c:pt>
                <c:pt idx="20647" formatCode="m/d/yyyy\ h:mm">
                  <c:v>40432.666666640835</c:v>
                </c:pt>
                <c:pt idx="20648" formatCode="m/d/yyyy\ h:mm">
                  <c:v>40432.708333307499</c:v>
                </c:pt>
                <c:pt idx="20649" formatCode="m/d/yyyy\ h:mm">
                  <c:v>40432.749999974163</c:v>
                </c:pt>
                <c:pt idx="20650" formatCode="m/d/yyyy\ h:mm">
                  <c:v>40432.791666640813</c:v>
                </c:pt>
                <c:pt idx="20651" formatCode="m/d/yyyy\ h:mm">
                  <c:v>40432.833333307492</c:v>
                </c:pt>
                <c:pt idx="20652" formatCode="m/d/yyyy\ h:mm">
                  <c:v>40432.874999974185</c:v>
                </c:pt>
                <c:pt idx="20653" formatCode="m/d/yyyy\ h:mm">
                  <c:v>40432.916666640835</c:v>
                </c:pt>
                <c:pt idx="20654" formatCode="m/d/yyyy\ h:mm">
                  <c:v>40432.958333307506</c:v>
                </c:pt>
                <c:pt idx="20655" formatCode="m/d/yyyy\ h:mm">
                  <c:v>40432.999999974149</c:v>
                </c:pt>
                <c:pt idx="20656" formatCode="m/d/yyyy\ h:mm">
                  <c:v>40433.041666640805</c:v>
                </c:pt>
                <c:pt idx="20657" formatCode="m/d/yyyy\ h:mm">
                  <c:v>40433.083333307492</c:v>
                </c:pt>
                <c:pt idx="20658" formatCode="m/d/yyyy\ h:mm">
                  <c:v>40433.124999974141</c:v>
                </c:pt>
                <c:pt idx="20659" formatCode="m/d/yyyy\ h:mm">
                  <c:v>40433.166666640805</c:v>
                </c:pt>
                <c:pt idx="20660" formatCode="m/d/yyyy\ h:mm">
                  <c:v>40433.208333307484</c:v>
                </c:pt>
                <c:pt idx="20661" formatCode="m/d/yyyy\ h:mm">
                  <c:v>40433.249999974141</c:v>
                </c:pt>
                <c:pt idx="20662" formatCode="m/d/yyyy\ h:mm">
                  <c:v>40433.291666640776</c:v>
                </c:pt>
                <c:pt idx="20663" formatCode="m/d/yyyy\ h:mm">
                  <c:v>40433.333333307462</c:v>
                </c:pt>
                <c:pt idx="20664" formatCode="m/d/yyyy\ h:mm">
                  <c:v>40433.374999974149</c:v>
                </c:pt>
                <c:pt idx="20665" formatCode="m/d/yyyy\ h:mm">
                  <c:v>40433.416666640791</c:v>
                </c:pt>
                <c:pt idx="20666" formatCode="m/d/yyyy\ h:mm">
                  <c:v>40433.458333307484</c:v>
                </c:pt>
                <c:pt idx="20667" formatCode="m/d/yyyy\ h:mm">
                  <c:v>40433.499999974119</c:v>
                </c:pt>
                <c:pt idx="20668" formatCode="m/d/yyyy\ h:mm">
                  <c:v>40433.541666640784</c:v>
                </c:pt>
                <c:pt idx="20669" formatCode="m/d/yyyy\ h:mm">
                  <c:v>40433.583333307448</c:v>
                </c:pt>
                <c:pt idx="20670" formatCode="m/d/yyyy\ h:mm">
                  <c:v>40433.624999974112</c:v>
                </c:pt>
                <c:pt idx="20671" formatCode="m/d/yyyy\ h:mm">
                  <c:v>40433.666666640776</c:v>
                </c:pt>
                <c:pt idx="20672" formatCode="m/d/yyyy\ h:mm">
                  <c:v>40433.708333307441</c:v>
                </c:pt>
                <c:pt idx="20673" formatCode="m/d/yyyy\ h:mm">
                  <c:v>40433.749999974112</c:v>
                </c:pt>
                <c:pt idx="20674" formatCode="m/d/yyyy\ h:mm">
                  <c:v>40433.791666640747</c:v>
                </c:pt>
                <c:pt idx="20675" formatCode="m/d/yyyy\ h:mm">
                  <c:v>40433.833333307433</c:v>
                </c:pt>
                <c:pt idx="20676" formatCode="m/d/yyyy\ h:mm">
                  <c:v>40433.874999974119</c:v>
                </c:pt>
                <c:pt idx="20677" formatCode="m/d/yyyy\ h:mm">
                  <c:v>40433.916666640762</c:v>
                </c:pt>
                <c:pt idx="20678" formatCode="m/d/yyyy\ h:mm">
                  <c:v>40433.958333307448</c:v>
                </c:pt>
                <c:pt idx="20679" formatCode="m/d/yyyy\ h:mm">
                  <c:v>40433.99999997409</c:v>
                </c:pt>
                <c:pt idx="20680" formatCode="m/d/yyyy\ h:mm">
                  <c:v>40434.041666640755</c:v>
                </c:pt>
                <c:pt idx="20681" formatCode="m/d/yyyy\ h:mm">
                  <c:v>40434.083333307419</c:v>
                </c:pt>
                <c:pt idx="20682" formatCode="m/d/yyyy\ h:mm">
                  <c:v>40434.124999974083</c:v>
                </c:pt>
                <c:pt idx="20683" formatCode="m/d/yyyy\ h:mm">
                  <c:v>40434.166666640733</c:v>
                </c:pt>
                <c:pt idx="20684" formatCode="m/d/yyyy\ h:mm">
                  <c:v>40434.208333307412</c:v>
                </c:pt>
                <c:pt idx="20685" formatCode="m/d/yyyy\ h:mm">
                  <c:v>40434.249999974083</c:v>
                </c:pt>
                <c:pt idx="20686" formatCode="m/d/yyyy\ h:mm">
                  <c:v>40434.291666640718</c:v>
                </c:pt>
                <c:pt idx="20687" formatCode="m/d/yyyy\ h:mm">
                  <c:v>40434.333333307412</c:v>
                </c:pt>
                <c:pt idx="20688" formatCode="m/d/yyyy\ h:mm">
                  <c:v>40434.37499997409</c:v>
                </c:pt>
                <c:pt idx="20689" formatCode="m/d/yyyy\ h:mm">
                  <c:v>40434.416666640733</c:v>
                </c:pt>
                <c:pt idx="20690" formatCode="m/d/yyyy\ h:mm">
                  <c:v>40434.458333307419</c:v>
                </c:pt>
                <c:pt idx="20691" formatCode="m/d/yyyy\ h:mm">
                  <c:v>40434.499999974061</c:v>
                </c:pt>
                <c:pt idx="20692" formatCode="m/d/yyyy\ h:mm">
                  <c:v>40434.541666640725</c:v>
                </c:pt>
                <c:pt idx="20693" formatCode="m/d/yyyy\ h:mm">
                  <c:v>40434.58333330739</c:v>
                </c:pt>
                <c:pt idx="20694" formatCode="m/d/yyyy\ h:mm">
                  <c:v>40434.624999974061</c:v>
                </c:pt>
                <c:pt idx="20695" formatCode="m/d/yyyy\ h:mm">
                  <c:v>40434.666666640704</c:v>
                </c:pt>
                <c:pt idx="20696" formatCode="m/d/yyyy\ h:mm">
                  <c:v>40434.708333307382</c:v>
                </c:pt>
                <c:pt idx="20697" formatCode="m/d/yyyy\ h:mm">
                  <c:v>40434.749999974047</c:v>
                </c:pt>
                <c:pt idx="20698" formatCode="m/d/yyyy\ h:mm">
                  <c:v>40434.791666640682</c:v>
                </c:pt>
                <c:pt idx="20699" formatCode="m/d/yyyy\ h:mm">
                  <c:v>40434.833333307382</c:v>
                </c:pt>
                <c:pt idx="20700" formatCode="m/d/yyyy\ h:mm">
                  <c:v>40434.874999974054</c:v>
                </c:pt>
                <c:pt idx="20701" formatCode="m/d/yyyy\ h:mm">
                  <c:v>40434.916666640711</c:v>
                </c:pt>
                <c:pt idx="20702" formatCode="m/d/yyyy\ h:mm">
                  <c:v>40434.95833330739</c:v>
                </c:pt>
                <c:pt idx="20703" formatCode="m/d/yyyy\ h:mm">
                  <c:v>40434.999999974032</c:v>
                </c:pt>
                <c:pt idx="20704" formatCode="m/d/yyyy\ h:mm">
                  <c:v>40435.041666640682</c:v>
                </c:pt>
                <c:pt idx="20705" formatCode="m/d/yyyy\ h:mm">
                  <c:v>40435.083333307361</c:v>
                </c:pt>
                <c:pt idx="20706" formatCode="m/d/yyyy\ h:mm">
                  <c:v>40435.124999974032</c:v>
                </c:pt>
                <c:pt idx="20707" formatCode="m/d/yyyy\ h:mm">
                  <c:v>40435.166666640675</c:v>
                </c:pt>
                <c:pt idx="20708" formatCode="m/d/yyyy\ h:mm">
                  <c:v>40435.208333307353</c:v>
                </c:pt>
                <c:pt idx="20709" formatCode="m/d/yyyy\ h:mm">
                  <c:v>40435.249999974018</c:v>
                </c:pt>
                <c:pt idx="20710" formatCode="m/d/yyyy\ h:mm">
                  <c:v>40435.291666640653</c:v>
                </c:pt>
                <c:pt idx="20711" formatCode="m/d/yyyy\ h:mm">
                  <c:v>40435.333333307346</c:v>
                </c:pt>
                <c:pt idx="20712" formatCode="m/d/yyyy\ h:mm">
                  <c:v>40435.374999974025</c:v>
                </c:pt>
                <c:pt idx="20713" formatCode="m/d/yyyy\ h:mm">
                  <c:v>40435.416666640682</c:v>
                </c:pt>
                <c:pt idx="20714" formatCode="m/d/yyyy\ h:mm">
                  <c:v>40435.458333307353</c:v>
                </c:pt>
                <c:pt idx="20715" formatCode="m/d/yyyy\ h:mm">
                  <c:v>40435.499999974003</c:v>
                </c:pt>
                <c:pt idx="20716" formatCode="m/d/yyyy\ h:mm">
                  <c:v>40435.541666640653</c:v>
                </c:pt>
                <c:pt idx="20717" formatCode="m/d/yyyy\ h:mm">
                  <c:v>40435.583333307331</c:v>
                </c:pt>
                <c:pt idx="20718" formatCode="m/d/yyyy\ h:mm">
                  <c:v>40435.624999973996</c:v>
                </c:pt>
                <c:pt idx="20719" formatCode="m/d/yyyy\ h:mm">
                  <c:v>40435.666666640645</c:v>
                </c:pt>
                <c:pt idx="20720" formatCode="m/d/yyyy\ h:mm">
                  <c:v>40435.708333307331</c:v>
                </c:pt>
                <c:pt idx="20721" formatCode="m/d/yyyy\ h:mm">
                  <c:v>40435.749999973988</c:v>
                </c:pt>
                <c:pt idx="20722" formatCode="m/d/yyyy\ h:mm">
                  <c:v>40435.791666640624</c:v>
                </c:pt>
                <c:pt idx="20723" formatCode="m/d/yyyy\ h:mm">
                  <c:v>40435.833333307317</c:v>
                </c:pt>
                <c:pt idx="20724" formatCode="m/d/yyyy\ h:mm">
                  <c:v>40435.874999973996</c:v>
                </c:pt>
                <c:pt idx="20725" formatCode="m/d/yyyy\ h:mm">
                  <c:v>40435.916666640645</c:v>
                </c:pt>
                <c:pt idx="20726" formatCode="m/d/yyyy\ h:mm">
                  <c:v>40435.958333307324</c:v>
                </c:pt>
                <c:pt idx="20727" formatCode="m/d/yyyy\ h:mm">
                  <c:v>40435.999999973981</c:v>
                </c:pt>
                <c:pt idx="20728" formatCode="m/d/yyyy\ h:mm">
                  <c:v>40436.041666640624</c:v>
                </c:pt>
                <c:pt idx="20729" formatCode="m/d/yyyy\ h:mm">
                  <c:v>40436.083333307302</c:v>
                </c:pt>
                <c:pt idx="20730" formatCode="m/d/yyyy\ h:mm">
                  <c:v>40436.124999973967</c:v>
                </c:pt>
                <c:pt idx="20731" formatCode="m/d/yyyy\ h:mm">
                  <c:v>40436.166666640624</c:v>
                </c:pt>
                <c:pt idx="20732" formatCode="m/d/yyyy\ h:mm">
                  <c:v>40436.208333307295</c:v>
                </c:pt>
                <c:pt idx="20733" formatCode="m/d/yyyy\ h:mm">
                  <c:v>40436.249999973959</c:v>
                </c:pt>
                <c:pt idx="20734" formatCode="m/d/yyyy\ h:mm">
                  <c:v>40436.291666640602</c:v>
                </c:pt>
                <c:pt idx="20735" formatCode="m/d/yyyy\ h:mm">
                  <c:v>40436.333333307288</c:v>
                </c:pt>
                <c:pt idx="20736" formatCode="m/d/yyyy\ h:mm">
                  <c:v>40436.374999973967</c:v>
                </c:pt>
                <c:pt idx="20737" formatCode="m/d/yyyy\ h:mm">
                  <c:v>40436.416666640616</c:v>
                </c:pt>
                <c:pt idx="20738" formatCode="m/d/yyyy\ h:mm">
                  <c:v>40436.458333307295</c:v>
                </c:pt>
                <c:pt idx="20739" formatCode="m/d/yyyy\ h:mm">
                  <c:v>40436.499999973945</c:v>
                </c:pt>
                <c:pt idx="20740" formatCode="m/d/yyyy\ h:mm">
                  <c:v>40436.541666640594</c:v>
                </c:pt>
                <c:pt idx="20741" formatCode="m/d/yyyy\ h:mm">
                  <c:v>40436.583333307273</c:v>
                </c:pt>
                <c:pt idx="20742" formatCode="m/d/yyyy\ h:mm">
                  <c:v>40436.624999973938</c:v>
                </c:pt>
                <c:pt idx="20743" formatCode="m/d/yyyy\ h:mm">
                  <c:v>40436.666666640594</c:v>
                </c:pt>
                <c:pt idx="20744" formatCode="m/d/yyyy\ h:mm">
                  <c:v>40436.708333307266</c:v>
                </c:pt>
                <c:pt idx="20745" formatCode="m/d/yyyy\ h:mm">
                  <c:v>40436.74999997393</c:v>
                </c:pt>
                <c:pt idx="20746" formatCode="m/d/yyyy\ h:mm">
                  <c:v>40436.79166664058</c:v>
                </c:pt>
                <c:pt idx="20747" formatCode="m/d/yyyy\ h:mm">
                  <c:v>40436.833333307259</c:v>
                </c:pt>
                <c:pt idx="20748" formatCode="m/d/yyyy\ h:mm">
                  <c:v>40436.874999973938</c:v>
                </c:pt>
                <c:pt idx="20749" formatCode="m/d/yyyy\ h:mm">
                  <c:v>40436.916666640602</c:v>
                </c:pt>
                <c:pt idx="20750" formatCode="m/d/yyyy\ h:mm">
                  <c:v>40436.958333307266</c:v>
                </c:pt>
                <c:pt idx="20751" formatCode="m/d/yyyy\ h:mm">
                  <c:v>40436.999999973916</c:v>
                </c:pt>
                <c:pt idx="20752" formatCode="m/d/yyyy\ h:mm">
                  <c:v>40437.04166664058</c:v>
                </c:pt>
                <c:pt idx="20753" formatCode="m/d/yyyy\ h:mm">
                  <c:v>40437.083333307244</c:v>
                </c:pt>
                <c:pt idx="20754" formatCode="m/d/yyyy\ h:mm">
                  <c:v>40437.124999973908</c:v>
                </c:pt>
                <c:pt idx="20755" formatCode="m/d/yyyy\ h:mm">
                  <c:v>40437.166666640573</c:v>
                </c:pt>
                <c:pt idx="20756" formatCode="m/d/yyyy\ h:mm">
                  <c:v>40437.208333307237</c:v>
                </c:pt>
                <c:pt idx="20757" formatCode="m/d/yyyy\ h:mm">
                  <c:v>40437.249999973901</c:v>
                </c:pt>
                <c:pt idx="20758" formatCode="m/d/yyyy\ h:mm">
                  <c:v>40437.291666640551</c:v>
                </c:pt>
                <c:pt idx="20759" formatCode="m/d/yyyy\ h:mm">
                  <c:v>40437.33333330723</c:v>
                </c:pt>
                <c:pt idx="20760" formatCode="m/d/yyyy\ h:mm">
                  <c:v>40437.374999973908</c:v>
                </c:pt>
                <c:pt idx="20761" formatCode="m/d/yyyy\ h:mm">
                  <c:v>40437.416666640573</c:v>
                </c:pt>
                <c:pt idx="20762" formatCode="m/d/yyyy\ h:mm">
                  <c:v>40437.458333307237</c:v>
                </c:pt>
                <c:pt idx="20763" formatCode="m/d/yyyy\ h:mm">
                  <c:v>40437.499999973887</c:v>
                </c:pt>
                <c:pt idx="20764" formatCode="m/d/yyyy\ h:mm">
                  <c:v>40437.541666640551</c:v>
                </c:pt>
                <c:pt idx="20765" formatCode="m/d/yyyy\ h:mm">
                  <c:v>40437.583333307215</c:v>
                </c:pt>
                <c:pt idx="20766" formatCode="m/d/yyyy\ h:mm">
                  <c:v>40437.624999973879</c:v>
                </c:pt>
                <c:pt idx="20767" formatCode="m/d/yyyy\ h:mm">
                  <c:v>40437.666666640544</c:v>
                </c:pt>
                <c:pt idx="20768" formatCode="m/d/yyyy\ h:mm">
                  <c:v>40437.708333307208</c:v>
                </c:pt>
                <c:pt idx="20769" formatCode="m/d/yyyy\ h:mm">
                  <c:v>40437.749999973872</c:v>
                </c:pt>
                <c:pt idx="20770" formatCode="m/d/yyyy\ h:mm">
                  <c:v>40437.791666640522</c:v>
                </c:pt>
                <c:pt idx="20771" formatCode="m/d/yyyy\ h:mm">
                  <c:v>40437.833333307201</c:v>
                </c:pt>
                <c:pt idx="20772" formatCode="m/d/yyyy\ h:mm">
                  <c:v>40437.874999973879</c:v>
                </c:pt>
                <c:pt idx="20773" formatCode="m/d/yyyy\ h:mm">
                  <c:v>40437.916666640544</c:v>
                </c:pt>
                <c:pt idx="20774" formatCode="m/d/yyyy\ h:mm">
                  <c:v>40437.958333307208</c:v>
                </c:pt>
                <c:pt idx="20775" formatCode="m/d/yyyy\ h:mm">
                  <c:v>40437.999999973857</c:v>
                </c:pt>
                <c:pt idx="20776" formatCode="m/d/yyyy\ h:mm">
                  <c:v>40438.041666640522</c:v>
                </c:pt>
                <c:pt idx="20777" formatCode="m/d/yyyy\ h:mm">
                  <c:v>40438.083333307193</c:v>
                </c:pt>
                <c:pt idx="20778" formatCode="m/d/yyyy\ h:mm">
                  <c:v>40438.12499997385</c:v>
                </c:pt>
                <c:pt idx="20779" formatCode="m/d/yyyy\ h:mm">
                  <c:v>40438.166666640514</c:v>
                </c:pt>
                <c:pt idx="20780" formatCode="m/d/yyyy\ h:mm">
                  <c:v>40438.208333307193</c:v>
                </c:pt>
                <c:pt idx="20781" formatCode="m/d/yyyy\ h:mm">
                  <c:v>40438.249999973836</c:v>
                </c:pt>
                <c:pt idx="20782" formatCode="m/d/yyyy\ h:mm">
                  <c:v>40438.291666640493</c:v>
                </c:pt>
                <c:pt idx="20783" formatCode="m/d/yyyy\ h:mm">
                  <c:v>40438.333333307186</c:v>
                </c:pt>
                <c:pt idx="20784" formatCode="m/d/yyyy\ h:mm">
                  <c:v>40438.374999973843</c:v>
                </c:pt>
                <c:pt idx="20785" formatCode="m/d/yyyy\ h:mm">
                  <c:v>40438.416666640514</c:v>
                </c:pt>
                <c:pt idx="20786" formatCode="m/d/yyyy\ h:mm">
                  <c:v>40438.458333307193</c:v>
                </c:pt>
                <c:pt idx="20787" formatCode="m/d/yyyy\ h:mm">
                  <c:v>40438.499999973828</c:v>
                </c:pt>
                <c:pt idx="20788" formatCode="m/d/yyyy\ h:mm">
                  <c:v>40438.541666640485</c:v>
                </c:pt>
                <c:pt idx="20789" formatCode="m/d/yyyy\ h:mm">
                  <c:v>40438.583333307171</c:v>
                </c:pt>
                <c:pt idx="20790" formatCode="m/d/yyyy\ h:mm">
                  <c:v>40438.624999973821</c:v>
                </c:pt>
                <c:pt idx="20791" formatCode="m/d/yyyy\ h:mm">
                  <c:v>40438.666666640485</c:v>
                </c:pt>
                <c:pt idx="20792" formatCode="m/d/yyyy\ h:mm">
                  <c:v>40438.708333307164</c:v>
                </c:pt>
                <c:pt idx="20793" formatCode="m/d/yyyy\ h:mm">
                  <c:v>40438.749999973814</c:v>
                </c:pt>
                <c:pt idx="20794" formatCode="m/d/yyyy\ h:mm">
                  <c:v>40438.791666640464</c:v>
                </c:pt>
                <c:pt idx="20795" formatCode="m/d/yyyy\ h:mm">
                  <c:v>40438.833333307142</c:v>
                </c:pt>
                <c:pt idx="20796" formatCode="m/d/yyyy\ h:mm">
                  <c:v>40438.874999973821</c:v>
                </c:pt>
                <c:pt idx="20797" formatCode="m/d/yyyy\ h:mm">
                  <c:v>40438.916666640485</c:v>
                </c:pt>
                <c:pt idx="20798" formatCode="m/d/yyyy\ h:mm">
                  <c:v>40438.958333307164</c:v>
                </c:pt>
                <c:pt idx="20799" formatCode="m/d/yyyy\ h:mm">
                  <c:v>40438.999999973785</c:v>
                </c:pt>
                <c:pt idx="20800" formatCode="m/d/yyyy\ h:mm">
                  <c:v>40439.041666640464</c:v>
                </c:pt>
                <c:pt idx="20801" formatCode="m/d/yyyy\ h:mm">
                  <c:v>40439.083333307142</c:v>
                </c:pt>
                <c:pt idx="20802" formatCode="m/d/yyyy\ h:mm">
                  <c:v>40439.124999973785</c:v>
                </c:pt>
                <c:pt idx="20803" formatCode="m/d/yyyy\ h:mm">
                  <c:v>40439.166666640456</c:v>
                </c:pt>
                <c:pt idx="20804" formatCode="m/d/yyyy\ h:mm">
                  <c:v>40439.208333307135</c:v>
                </c:pt>
                <c:pt idx="20805" formatCode="m/d/yyyy\ h:mm">
                  <c:v>40439.249999973785</c:v>
                </c:pt>
                <c:pt idx="20806" formatCode="m/d/yyyy\ h:mm">
                  <c:v>40439.291666640427</c:v>
                </c:pt>
                <c:pt idx="20807" formatCode="m/d/yyyy\ h:mm">
                  <c:v>40439.333333307113</c:v>
                </c:pt>
                <c:pt idx="20808" formatCode="m/d/yyyy\ h:mm">
                  <c:v>40439.374999973792</c:v>
                </c:pt>
                <c:pt idx="20809" formatCode="m/d/yyyy\ h:mm">
                  <c:v>40439.416666640442</c:v>
                </c:pt>
                <c:pt idx="20810" formatCode="m/d/yyyy\ h:mm">
                  <c:v>40439.458333307135</c:v>
                </c:pt>
                <c:pt idx="20811" formatCode="m/d/yyyy\ h:mm">
                  <c:v>40439.49999997377</c:v>
                </c:pt>
                <c:pt idx="20812" formatCode="m/d/yyyy\ h:mm">
                  <c:v>40439.541666640434</c:v>
                </c:pt>
                <c:pt idx="20813" formatCode="m/d/yyyy\ h:mm">
                  <c:v>40439.583333307099</c:v>
                </c:pt>
                <c:pt idx="20814" formatCode="m/d/yyyy\ h:mm">
                  <c:v>40439.624999973756</c:v>
                </c:pt>
                <c:pt idx="20815" formatCode="m/d/yyyy\ h:mm">
                  <c:v>40439.666666640427</c:v>
                </c:pt>
                <c:pt idx="20816" formatCode="m/d/yyyy\ h:mm">
                  <c:v>40439.708333307091</c:v>
                </c:pt>
                <c:pt idx="20817" formatCode="m/d/yyyy\ h:mm">
                  <c:v>40439.749999973756</c:v>
                </c:pt>
                <c:pt idx="20818" formatCode="m/d/yyyy\ h:mm">
                  <c:v>40439.791666640398</c:v>
                </c:pt>
                <c:pt idx="20819" formatCode="m/d/yyyy\ h:mm">
                  <c:v>40439.833333307091</c:v>
                </c:pt>
                <c:pt idx="20820" formatCode="m/d/yyyy\ h:mm">
                  <c:v>40439.874999973748</c:v>
                </c:pt>
                <c:pt idx="20821" formatCode="m/d/yyyy\ h:mm">
                  <c:v>40439.916666640413</c:v>
                </c:pt>
                <c:pt idx="20822" formatCode="m/d/yyyy\ h:mm">
                  <c:v>40439.958333307099</c:v>
                </c:pt>
                <c:pt idx="20823" formatCode="m/d/yyyy\ h:mm">
                  <c:v>40439.999999973734</c:v>
                </c:pt>
                <c:pt idx="20824" formatCode="m/d/yyyy\ h:mm">
                  <c:v>40440.041666640405</c:v>
                </c:pt>
                <c:pt idx="20825" formatCode="m/d/yyyy\ h:mm">
                  <c:v>40440.083333307084</c:v>
                </c:pt>
                <c:pt idx="20826" formatCode="m/d/yyyy\ h:mm">
                  <c:v>40440.124999973734</c:v>
                </c:pt>
                <c:pt idx="20827" formatCode="m/d/yyyy\ h:mm">
                  <c:v>40440.166666640383</c:v>
                </c:pt>
                <c:pt idx="20828" formatCode="m/d/yyyy\ h:mm">
                  <c:v>40440.208333307062</c:v>
                </c:pt>
                <c:pt idx="20829" formatCode="m/d/yyyy\ h:mm">
                  <c:v>40440.249999973727</c:v>
                </c:pt>
                <c:pt idx="20830" formatCode="m/d/yyyy\ h:mm">
                  <c:v>40440.291666640369</c:v>
                </c:pt>
                <c:pt idx="20831" formatCode="m/d/yyyy\ h:mm">
                  <c:v>40440.333333307062</c:v>
                </c:pt>
                <c:pt idx="20832" formatCode="m/d/yyyy\ h:mm">
                  <c:v>40440.374999973719</c:v>
                </c:pt>
                <c:pt idx="20833" formatCode="m/d/yyyy\ h:mm">
                  <c:v>40440.416666640383</c:v>
                </c:pt>
                <c:pt idx="20834" formatCode="m/d/yyyy\ h:mm">
                  <c:v>40440.45833330707</c:v>
                </c:pt>
                <c:pt idx="20835" formatCode="m/d/yyyy\ h:mm">
                  <c:v>40440.499999973705</c:v>
                </c:pt>
                <c:pt idx="20836" formatCode="m/d/yyyy\ h:mm">
                  <c:v>40440.541666640376</c:v>
                </c:pt>
                <c:pt idx="20837" formatCode="m/d/yyyy\ h:mm">
                  <c:v>40440.58333330704</c:v>
                </c:pt>
                <c:pt idx="20838" formatCode="m/d/yyyy\ h:mm">
                  <c:v>40440.624999973705</c:v>
                </c:pt>
                <c:pt idx="20839" formatCode="m/d/yyyy\ h:mm">
                  <c:v>40440.666666640354</c:v>
                </c:pt>
                <c:pt idx="20840" formatCode="m/d/yyyy\ h:mm">
                  <c:v>40440.708333307033</c:v>
                </c:pt>
                <c:pt idx="20841" formatCode="m/d/yyyy\ h:mm">
                  <c:v>40440.749999973683</c:v>
                </c:pt>
                <c:pt idx="20842" formatCode="m/d/yyyy\ h:mm">
                  <c:v>40440.791666640333</c:v>
                </c:pt>
                <c:pt idx="20843" formatCode="m/d/yyyy\ h:mm">
                  <c:v>40440.833333307033</c:v>
                </c:pt>
                <c:pt idx="20844" formatCode="m/d/yyyy\ h:mm">
                  <c:v>40440.87499997369</c:v>
                </c:pt>
                <c:pt idx="20845" formatCode="m/d/yyyy\ h:mm">
                  <c:v>40440.916666640362</c:v>
                </c:pt>
                <c:pt idx="20846" formatCode="m/d/yyyy\ h:mm">
                  <c:v>40440.95833330704</c:v>
                </c:pt>
                <c:pt idx="20847" formatCode="m/d/yyyy\ h:mm">
                  <c:v>40440.999999973676</c:v>
                </c:pt>
                <c:pt idx="20848" formatCode="m/d/yyyy\ h:mm">
                  <c:v>40441.041666640333</c:v>
                </c:pt>
                <c:pt idx="20849" formatCode="m/d/yyyy\ h:mm">
                  <c:v>40441.083333307011</c:v>
                </c:pt>
                <c:pt idx="20850" formatCode="m/d/yyyy\ h:mm">
                  <c:v>40441.124999973676</c:v>
                </c:pt>
                <c:pt idx="20851" formatCode="m/d/yyyy\ h:mm">
                  <c:v>40441.166666640325</c:v>
                </c:pt>
                <c:pt idx="20852" formatCode="m/d/yyyy\ h:mm">
                  <c:v>40441.208333307011</c:v>
                </c:pt>
                <c:pt idx="20853" formatCode="m/d/yyyy\ h:mm">
                  <c:v>40441.249999973654</c:v>
                </c:pt>
                <c:pt idx="20854" formatCode="m/d/yyyy\ h:mm">
                  <c:v>40441.291666640303</c:v>
                </c:pt>
                <c:pt idx="20855" formatCode="m/d/yyyy\ h:mm">
                  <c:v>40441.333333307011</c:v>
                </c:pt>
                <c:pt idx="20856" formatCode="m/d/yyyy\ h:mm">
                  <c:v>40441.374999973661</c:v>
                </c:pt>
                <c:pt idx="20857" formatCode="m/d/yyyy\ h:mm">
                  <c:v>40441.416666640333</c:v>
                </c:pt>
                <c:pt idx="20858" formatCode="m/d/yyyy\ h:mm">
                  <c:v>40441.458333307019</c:v>
                </c:pt>
                <c:pt idx="20859" formatCode="m/d/yyyy\ h:mm">
                  <c:v>40441.499999973654</c:v>
                </c:pt>
                <c:pt idx="20860" formatCode="m/d/yyyy\ h:mm">
                  <c:v>40441.541666640303</c:v>
                </c:pt>
                <c:pt idx="20861" formatCode="m/d/yyyy\ h:mm">
                  <c:v>40441.583333306997</c:v>
                </c:pt>
                <c:pt idx="20862" formatCode="m/d/yyyy\ h:mm">
                  <c:v>40441.624999973632</c:v>
                </c:pt>
                <c:pt idx="20863" formatCode="m/d/yyyy\ h:mm">
                  <c:v>40441.666666640296</c:v>
                </c:pt>
                <c:pt idx="20864" formatCode="m/d/yyyy\ h:mm">
                  <c:v>40441.708333306997</c:v>
                </c:pt>
                <c:pt idx="20865" formatCode="m/d/yyyy\ h:mm">
                  <c:v>40441.749999973625</c:v>
                </c:pt>
                <c:pt idx="20866" formatCode="m/d/yyyy\ h:mm">
                  <c:v>40441.791666640274</c:v>
                </c:pt>
                <c:pt idx="20867" formatCode="m/d/yyyy\ h:mm">
                  <c:v>40441.83333330699</c:v>
                </c:pt>
                <c:pt idx="20868" formatCode="m/d/yyyy\ h:mm">
                  <c:v>40441.874999973632</c:v>
                </c:pt>
                <c:pt idx="20869" formatCode="m/d/yyyy\ h:mm">
                  <c:v>40441.916666640296</c:v>
                </c:pt>
                <c:pt idx="20870" formatCode="m/d/yyyy\ h:mm">
                  <c:v>40441.958333306997</c:v>
                </c:pt>
                <c:pt idx="20871" formatCode="m/d/yyyy\ h:mm">
                  <c:v>40441.999999973625</c:v>
                </c:pt>
                <c:pt idx="20872" formatCode="m/d/yyyy\ h:mm">
                  <c:v>40442.041666640274</c:v>
                </c:pt>
                <c:pt idx="20873" formatCode="m/d/yyyy\ h:mm">
                  <c:v>40442.083333306968</c:v>
                </c:pt>
                <c:pt idx="20874" formatCode="m/d/yyyy\ h:mm">
                  <c:v>40442.124999973603</c:v>
                </c:pt>
                <c:pt idx="20875" formatCode="m/d/yyyy\ h:mm">
                  <c:v>40442.166666640274</c:v>
                </c:pt>
                <c:pt idx="20876" formatCode="m/d/yyyy\ h:mm">
                  <c:v>40442.20833330696</c:v>
                </c:pt>
                <c:pt idx="20877" formatCode="m/d/yyyy\ h:mm">
                  <c:v>40442.249999973596</c:v>
                </c:pt>
                <c:pt idx="20878" formatCode="m/d/yyyy\ h:mm">
                  <c:v>40442.291666640253</c:v>
                </c:pt>
                <c:pt idx="20879" formatCode="m/d/yyyy\ h:mm">
                  <c:v>40442.333333306953</c:v>
                </c:pt>
                <c:pt idx="20880" formatCode="m/d/yyyy\ h:mm">
                  <c:v>40442.374999973603</c:v>
                </c:pt>
                <c:pt idx="20881" formatCode="m/d/yyyy\ h:mm">
                  <c:v>40442.416666640267</c:v>
                </c:pt>
                <c:pt idx="20882" formatCode="m/d/yyyy\ h:mm">
                  <c:v>40442.45833330696</c:v>
                </c:pt>
                <c:pt idx="20883" formatCode="m/d/yyyy\ h:mm">
                  <c:v>40442.499999973596</c:v>
                </c:pt>
                <c:pt idx="20884" formatCode="m/d/yyyy\ h:mm">
                  <c:v>40442.541666640245</c:v>
                </c:pt>
                <c:pt idx="20885" formatCode="m/d/yyyy\ h:mm">
                  <c:v>40442.583333306946</c:v>
                </c:pt>
                <c:pt idx="20886" formatCode="m/d/yyyy\ h:mm">
                  <c:v>40442.624999973588</c:v>
                </c:pt>
                <c:pt idx="20887" formatCode="m/d/yyyy\ h:mm">
                  <c:v>40442.666666640238</c:v>
                </c:pt>
                <c:pt idx="20888" formatCode="m/d/yyyy\ h:mm">
                  <c:v>40442.708333306939</c:v>
                </c:pt>
                <c:pt idx="20889" formatCode="m/d/yyyy\ h:mm">
                  <c:v>40442.749999973581</c:v>
                </c:pt>
                <c:pt idx="20890" formatCode="m/d/yyyy\ h:mm">
                  <c:v>40442.791666640216</c:v>
                </c:pt>
                <c:pt idx="20891" formatCode="m/d/yyyy\ h:mm">
                  <c:v>40442.833333306924</c:v>
                </c:pt>
                <c:pt idx="20892" formatCode="m/d/yyyy\ h:mm">
                  <c:v>40442.874999973596</c:v>
                </c:pt>
                <c:pt idx="20893" formatCode="m/d/yyyy\ h:mm">
                  <c:v>40442.916666640238</c:v>
                </c:pt>
                <c:pt idx="20894" formatCode="m/d/yyyy\ h:mm">
                  <c:v>40442.958333306931</c:v>
                </c:pt>
                <c:pt idx="20895" formatCode="m/d/yyyy\ h:mm">
                  <c:v>40442.999999973566</c:v>
                </c:pt>
                <c:pt idx="20896" formatCode="m/d/yyyy\ h:mm">
                  <c:v>40443.041666640216</c:v>
                </c:pt>
                <c:pt idx="20897" formatCode="m/d/yyyy\ h:mm">
                  <c:v>40443.083333306909</c:v>
                </c:pt>
                <c:pt idx="20898" formatCode="m/d/yyyy\ h:mm">
                  <c:v>40443.124999973559</c:v>
                </c:pt>
                <c:pt idx="20899" formatCode="m/d/yyyy\ h:mm">
                  <c:v>40443.166666640209</c:v>
                </c:pt>
                <c:pt idx="20900" formatCode="m/d/yyyy\ h:mm">
                  <c:v>40443.208333306902</c:v>
                </c:pt>
                <c:pt idx="20901" formatCode="m/d/yyyy\ h:mm">
                  <c:v>40443.249999973552</c:v>
                </c:pt>
                <c:pt idx="20902" formatCode="m/d/yyyy\ h:mm">
                  <c:v>40443.291666640187</c:v>
                </c:pt>
                <c:pt idx="20903" formatCode="m/d/yyyy\ h:mm">
                  <c:v>40443.333333306895</c:v>
                </c:pt>
                <c:pt idx="20904" formatCode="m/d/yyyy\ h:mm">
                  <c:v>40443.374999973559</c:v>
                </c:pt>
                <c:pt idx="20905" formatCode="m/d/yyyy\ h:mm">
                  <c:v>40443.416666640209</c:v>
                </c:pt>
                <c:pt idx="20906" formatCode="m/d/yyyy\ h:mm">
                  <c:v>40443.458333306902</c:v>
                </c:pt>
                <c:pt idx="20907" formatCode="m/d/yyyy\ h:mm">
                  <c:v>40443.499999973537</c:v>
                </c:pt>
                <c:pt idx="20908" formatCode="m/d/yyyy\ h:mm">
                  <c:v>40443.541666640194</c:v>
                </c:pt>
                <c:pt idx="20909" formatCode="m/d/yyyy\ h:mm">
                  <c:v>40443.58333330688</c:v>
                </c:pt>
                <c:pt idx="20910" formatCode="m/d/yyyy\ h:mm">
                  <c:v>40443.62499997353</c:v>
                </c:pt>
                <c:pt idx="20911" formatCode="m/d/yyyy\ h:mm">
                  <c:v>40443.666666640194</c:v>
                </c:pt>
                <c:pt idx="20912" formatCode="m/d/yyyy\ h:mm">
                  <c:v>40443.708333306873</c:v>
                </c:pt>
                <c:pt idx="20913" formatCode="m/d/yyyy\ h:mm">
                  <c:v>40443.749999973523</c:v>
                </c:pt>
                <c:pt idx="20914" formatCode="m/d/yyyy\ h:mm">
                  <c:v>40443.791666640172</c:v>
                </c:pt>
                <c:pt idx="20915" formatCode="m/d/yyyy\ h:mm">
                  <c:v>40443.833333306866</c:v>
                </c:pt>
                <c:pt idx="20916" formatCode="m/d/yyyy\ h:mm">
                  <c:v>40443.87499997353</c:v>
                </c:pt>
                <c:pt idx="20917" formatCode="m/d/yyyy\ h:mm">
                  <c:v>40443.916666640194</c:v>
                </c:pt>
                <c:pt idx="20918" formatCode="m/d/yyyy\ h:mm">
                  <c:v>40443.958333306873</c:v>
                </c:pt>
                <c:pt idx="20919" formatCode="m/d/yyyy\ h:mm">
                  <c:v>40443.999999973508</c:v>
                </c:pt>
                <c:pt idx="20920" formatCode="m/d/yyyy\ h:mm">
                  <c:v>40444.041666640172</c:v>
                </c:pt>
                <c:pt idx="20921" formatCode="m/d/yyyy\ h:mm">
                  <c:v>40444.083333306851</c:v>
                </c:pt>
                <c:pt idx="20922" formatCode="m/d/yyyy\ h:mm">
                  <c:v>40444.124999973501</c:v>
                </c:pt>
                <c:pt idx="20923" formatCode="m/d/yyyy\ h:mm">
                  <c:v>40444.166666640165</c:v>
                </c:pt>
                <c:pt idx="20924" formatCode="m/d/yyyy\ h:mm">
                  <c:v>40444.208333306844</c:v>
                </c:pt>
                <c:pt idx="20925" formatCode="m/d/yyyy\ h:mm">
                  <c:v>40444.249999973494</c:v>
                </c:pt>
                <c:pt idx="20926" formatCode="m/d/yyyy\ h:mm">
                  <c:v>40444.291666640143</c:v>
                </c:pt>
                <c:pt idx="20927" formatCode="m/d/yyyy\ h:mm">
                  <c:v>40444.333333306837</c:v>
                </c:pt>
                <c:pt idx="20928" formatCode="m/d/yyyy\ h:mm">
                  <c:v>40444.374999973501</c:v>
                </c:pt>
                <c:pt idx="20929" formatCode="m/d/yyyy\ h:mm">
                  <c:v>40444.416666640165</c:v>
                </c:pt>
                <c:pt idx="20930" formatCode="m/d/yyyy\ h:mm">
                  <c:v>40444.458333306844</c:v>
                </c:pt>
                <c:pt idx="20931" formatCode="m/d/yyyy\ h:mm">
                  <c:v>40444.499999973479</c:v>
                </c:pt>
                <c:pt idx="20932" formatCode="m/d/yyyy\ h:mm">
                  <c:v>40444.541666640136</c:v>
                </c:pt>
                <c:pt idx="20933" formatCode="m/d/yyyy\ h:mm">
                  <c:v>40444.583333306822</c:v>
                </c:pt>
                <c:pt idx="20934" formatCode="m/d/yyyy\ h:mm">
                  <c:v>40444.624999973472</c:v>
                </c:pt>
                <c:pt idx="20935" formatCode="m/d/yyyy\ h:mm">
                  <c:v>40444.666666640136</c:v>
                </c:pt>
                <c:pt idx="20936" formatCode="m/d/yyyy\ h:mm">
                  <c:v>40444.708333306815</c:v>
                </c:pt>
                <c:pt idx="20937" formatCode="m/d/yyyy\ h:mm">
                  <c:v>40444.749999973465</c:v>
                </c:pt>
                <c:pt idx="20938" formatCode="m/d/yyyy\ h:mm">
                  <c:v>40444.791666640114</c:v>
                </c:pt>
                <c:pt idx="20939" formatCode="m/d/yyyy\ h:mm">
                  <c:v>40444.833333306793</c:v>
                </c:pt>
                <c:pt idx="20940" formatCode="m/d/yyyy\ h:mm">
                  <c:v>40444.874999973472</c:v>
                </c:pt>
                <c:pt idx="20941" formatCode="m/d/yyyy\ h:mm">
                  <c:v>40444.916666640136</c:v>
                </c:pt>
                <c:pt idx="20942" formatCode="m/d/yyyy\ h:mm">
                  <c:v>40444.958333306815</c:v>
                </c:pt>
                <c:pt idx="20943" formatCode="m/d/yyyy\ h:mm">
                  <c:v>40444.99999997345</c:v>
                </c:pt>
                <c:pt idx="20944" formatCode="m/d/yyyy\ h:mm">
                  <c:v>40445.041666640114</c:v>
                </c:pt>
                <c:pt idx="20945" formatCode="m/d/yyyy\ h:mm">
                  <c:v>40445.083333306793</c:v>
                </c:pt>
                <c:pt idx="20946" formatCode="m/d/yyyy\ h:mm">
                  <c:v>40445.124999973435</c:v>
                </c:pt>
                <c:pt idx="20947" formatCode="m/d/yyyy\ h:mm">
                  <c:v>40445.166666640107</c:v>
                </c:pt>
                <c:pt idx="20948" formatCode="m/d/yyyy\ h:mm">
                  <c:v>40445.208333306786</c:v>
                </c:pt>
                <c:pt idx="20949" formatCode="m/d/yyyy\ h:mm">
                  <c:v>40445.249999973435</c:v>
                </c:pt>
                <c:pt idx="20950" formatCode="m/d/yyyy\ h:mm">
                  <c:v>40445.291666640078</c:v>
                </c:pt>
                <c:pt idx="20951" formatCode="m/d/yyyy\ h:mm">
                  <c:v>40445.333333306779</c:v>
                </c:pt>
                <c:pt idx="20952" formatCode="m/d/yyyy\ h:mm">
                  <c:v>40445.374999973443</c:v>
                </c:pt>
                <c:pt idx="20953" formatCode="m/d/yyyy\ h:mm">
                  <c:v>40445.416666640092</c:v>
                </c:pt>
                <c:pt idx="20954" formatCode="m/d/yyyy\ h:mm">
                  <c:v>40445.458333306786</c:v>
                </c:pt>
                <c:pt idx="20955" formatCode="m/d/yyyy\ h:mm">
                  <c:v>40445.499999973421</c:v>
                </c:pt>
                <c:pt idx="20956" formatCode="m/d/yyyy\ h:mm">
                  <c:v>40445.541666640085</c:v>
                </c:pt>
                <c:pt idx="20957" formatCode="m/d/yyyy\ h:mm">
                  <c:v>40445.583333306749</c:v>
                </c:pt>
                <c:pt idx="20958" formatCode="m/d/yyyy\ h:mm">
                  <c:v>40445.624999973414</c:v>
                </c:pt>
                <c:pt idx="20959" formatCode="m/d/yyyy\ h:mm">
                  <c:v>40445.666666640078</c:v>
                </c:pt>
                <c:pt idx="20960" formatCode="m/d/yyyy\ h:mm">
                  <c:v>40445.708333306742</c:v>
                </c:pt>
                <c:pt idx="20961" formatCode="m/d/yyyy\ h:mm">
                  <c:v>40445.749999973406</c:v>
                </c:pt>
                <c:pt idx="20962" formatCode="m/d/yyyy\ h:mm">
                  <c:v>40445.791666640049</c:v>
                </c:pt>
                <c:pt idx="20963" formatCode="m/d/yyyy\ h:mm">
                  <c:v>40445.833333306742</c:v>
                </c:pt>
                <c:pt idx="20964" formatCode="m/d/yyyy\ h:mm">
                  <c:v>40445.874999973399</c:v>
                </c:pt>
                <c:pt idx="20965" formatCode="m/d/yyyy\ h:mm">
                  <c:v>40445.916666640063</c:v>
                </c:pt>
                <c:pt idx="20966" formatCode="m/d/yyyy\ h:mm">
                  <c:v>40445.958333306749</c:v>
                </c:pt>
                <c:pt idx="20967" formatCode="m/d/yyyy\ h:mm">
                  <c:v>40445.999999973385</c:v>
                </c:pt>
                <c:pt idx="20968" formatCode="m/d/yyyy\ h:mm">
                  <c:v>40446.041666640056</c:v>
                </c:pt>
                <c:pt idx="20969" formatCode="m/d/yyyy\ h:mm">
                  <c:v>40446.083333306735</c:v>
                </c:pt>
                <c:pt idx="20970" formatCode="m/d/yyyy\ h:mm">
                  <c:v>40446.124999973385</c:v>
                </c:pt>
                <c:pt idx="20971" formatCode="m/d/yyyy\ h:mm">
                  <c:v>40446.166666640034</c:v>
                </c:pt>
                <c:pt idx="20972" formatCode="m/d/yyyy\ h:mm">
                  <c:v>40446.208333306713</c:v>
                </c:pt>
                <c:pt idx="20973" formatCode="m/d/yyyy\ h:mm">
                  <c:v>40446.249999973377</c:v>
                </c:pt>
                <c:pt idx="20974" formatCode="m/d/yyyy\ h:mm">
                  <c:v>40446.29166664002</c:v>
                </c:pt>
                <c:pt idx="20975" formatCode="m/d/yyyy\ h:mm">
                  <c:v>40446.333333306713</c:v>
                </c:pt>
                <c:pt idx="20976" formatCode="m/d/yyyy\ h:mm">
                  <c:v>40446.374999973385</c:v>
                </c:pt>
                <c:pt idx="20977" formatCode="m/d/yyyy\ h:mm">
                  <c:v>40446.416666640042</c:v>
                </c:pt>
                <c:pt idx="20978" formatCode="m/d/yyyy\ h:mm">
                  <c:v>40446.45833330672</c:v>
                </c:pt>
                <c:pt idx="20979" formatCode="m/d/yyyy\ h:mm">
                  <c:v>40446.499999973355</c:v>
                </c:pt>
                <c:pt idx="20980" formatCode="m/d/yyyy\ h:mm">
                  <c:v>40446.541666640027</c:v>
                </c:pt>
                <c:pt idx="20981" formatCode="m/d/yyyy\ h:mm">
                  <c:v>40446.583333306691</c:v>
                </c:pt>
                <c:pt idx="20982" formatCode="m/d/yyyy\ h:mm">
                  <c:v>40446.624999973355</c:v>
                </c:pt>
                <c:pt idx="20983" formatCode="m/d/yyyy\ h:mm">
                  <c:v>40446.66666664002</c:v>
                </c:pt>
                <c:pt idx="20984" formatCode="m/d/yyyy\ h:mm">
                  <c:v>40446.708333306691</c:v>
                </c:pt>
                <c:pt idx="20985" formatCode="m/d/yyyy\ h:mm">
                  <c:v>40446.749999973334</c:v>
                </c:pt>
                <c:pt idx="20986" formatCode="m/d/yyyy\ h:mm">
                  <c:v>40446.791666639983</c:v>
                </c:pt>
                <c:pt idx="20987" formatCode="m/d/yyyy\ h:mm">
                  <c:v>40446.833333306691</c:v>
                </c:pt>
                <c:pt idx="20988" formatCode="m/d/yyyy\ h:mm">
                  <c:v>40446.874999973341</c:v>
                </c:pt>
                <c:pt idx="20989" formatCode="m/d/yyyy\ h:mm">
                  <c:v>40446.916666640012</c:v>
                </c:pt>
                <c:pt idx="20990" formatCode="m/d/yyyy\ h:mm">
                  <c:v>40446.958333306691</c:v>
                </c:pt>
                <c:pt idx="20991" formatCode="m/d/yyyy\ h:mm">
                  <c:v>40446.999999973334</c:v>
                </c:pt>
                <c:pt idx="20992" formatCode="m/d/yyyy\ h:mm">
                  <c:v>40447.041666639983</c:v>
                </c:pt>
                <c:pt idx="20993" formatCode="m/d/yyyy\ h:mm">
                  <c:v>40447.083333306662</c:v>
                </c:pt>
                <c:pt idx="20994" formatCode="m/d/yyyy\ h:mm">
                  <c:v>40447.124999973326</c:v>
                </c:pt>
                <c:pt idx="20995" formatCode="m/d/yyyy\ h:mm">
                  <c:v>40447.166666639976</c:v>
                </c:pt>
                <c:pt idx="20996" formatCode="m/d/yyyy\ h:mm">
                  <c:v>40447.208333306662</c:v>
                </c:pt>
                <c:pt idx="20997" formatCode="m/d/yyyy\ h:mm">
                  <c:v>40447.249999973305</c:v>
                </c:pt>
                <c:pt idx="20998" formatCode="m/d/yyyy\ h:mm">
                  <c:v>40447.291666639954</c:v>
                </c:pt>
                <c:pt idx="20999" formatCode="m/d/yyyy\ h:mm">
                  <c:v>40447.333333306648</c:v>
                </c:pt>
                <c:pt idx="21000" formatCode="m/d/yyyy\ h:mm">
                  <c:v>40447.374999973312</c:v>
                </c:pt>
                <c:pt idx="21001" formatCode="m/d/yyyy\ h:mm">
                  <c:v>40447.416666639983</c:v>
                </c:pt>
                <c:pt idx="21002" formatCode="m/d/yyyy\ h:mm">
                  <c:v>40447.458333306655</c:v>
                </c:pt>
                <c:pt idx="21003" formatCode="m/d/yyyy\ h:mm">
                  <c:v>40447.499999973305</c:v>
                </c:pt>
                <c:pt idx="21004" formatCode="m/d/yyyy\ h:mm">
                  <c:v>40447.541666639954</c:v>
                </c:pt>
                <c:pt idx="21005" formatCode="m/d/yyyy\ h:mm">
                  <c:v>40447.583333306633</c:v>
                </c:pt>
                <c:pt idx="21006" formatCode="m/d/yyyy\ h:mm">
                  <c:v>40447.624999973283</c:v>
                </c:pt>
                <c:pt idx="21007" formatCode="m/d/yyyy\ h:mm">
                  <c:v>40447.666666639954</c:v>
                </c:pt>
                <c:pt idx="21008" formatCode="m/d/yyyy\ h:mm">
                  <c:v>40447.708333306633</c:v>
                </c:pt>
                <c:pt idx="21009" formatCode="m/d/yyyy\ h:mm">
                  <c:v>40447.749999973275</c:v>
                </c:pt>
                <c:pt idx="21010" formatCode="m/d/yyyy\ h:mm">
                  <c:v>40447.791666639932</c:v>
                </c:pt>
                <c:pt idx="21011" formatCode="m/d/yyyy\ h:mm">
                  <c:v>40447.833333306618</c:v>
                </c:pt>
                <c:pt idx="21012" formatCode="m/d/yyyy\ h:mm">
                  <c:v>40447.874999973283</c:v>
                </c:pt>
                <c:pt idx="21013" formatCode="m/d/yyyy\ h:mm">
                  <c:v>40447.916666639947</c:v>
                </c:pt>
                <c:pt idx="21014" formatCode="m/d/yyyy\ h:mm">
                  <c:v>40447.958333306626</c:v>
                </c:pt>
                <c:pt idx="21015" formatCode="m/d/yyyy\ h:mm">
                  <c:v>40447.999999973275</c:v>
                </c:pt>
                <c:pt idx="21016" formatCode="m/d/yyyy\ h:mm">
                  <c:v>40448.041666639925</c:v>
                </c:pt>
                <c:pt idx="21017" formatCode="m/d/yyyy\ h:mm">
                  <c:v>40448.083333306611</c:v>
                </c:pt>
                <c:pt idx="21018" formatCode="m/d/yyyy\ h:mm">
                  <c:v>40448.124999973254</c:v>
                </c:pt>
                <c:pt idx="21019" formatCode="m/d/yyyy\ h:mm">
                  <c:v>40448.166666639925</c:v>
                </c:pt>
                <c:pt idx="21020" formatCode="m/d/yyyy\ h:mm">
                  <c:v>40448.208333306611</c:v>
                </c:pt>
                <c:pt idx="21021" formatCode="m/d/yyyy\ h:mm">
                  <c:v>40448.249999973254</c:v>
                </c:pt>
                <c:pt idx="21022" formatCode="m/d/yyyy\ h:mm">
                  <c:v>40448.291666639903</c:v>
                </c:pt>
                <c:pt idx="21023" formatCode="m/d/yyyy\ h:mm">
                  <c:v>40448.333333306604</c:v>
                </c:pt>
                <c:pt idx="21024" formatCode="m/d/yyyy\ h:mm">
                  <c:v>40448.374999973261</c:v>
                </c:pt>
                <c:pt idx="21025" formatCode="m/d/yyyy\ h:mm">
                  <c:v>40448.416666639918</c:v>
                </c:pt>
                <c:pt idx="21026" formatCode="m/d/yyyy\ h:mm">
                  <c:v>40448.458333306611</c:v>
                </c:pt>
                <c:pt idx="21027" formatCode="m/d/yyyy\ h:mm">
                  <c:v>40448.499999973232</c:v>
                </c:pt>
                <c:pt idx="21028" formatCode="m/d/yyyy\ h:mm">
                  <c:v>40448.541666639896</c:v>
                </c:pt>
                <c:pt idx="21029" formatCode="m/d/yyyy\ h:mm">
                  <c:v>40448.583333306597</c:v>
                </c:pt>
                <c:pt idx="21030" formatCode="m/d/yyyy\ h:mm">
                  <c:v>40448.624999973224</c:v>
                </c:pt>
                <c:pt idx="21031" formatCode="m/d/yyyy\ h:mm">
                  <c:v>40448.666666639889</c:v>
                </c:pt>
                <c:pt idx="21032" formatCode="m/d/yyyy\ h:mm">
                  <c:v>40448.708333306589</c:v>
                </c:pt>
                <c:pt idx="21033" formatCode="m/d/yyyy\ h:mm">
                  <c:v>40448.749999973224</c:v>
                </c:pt>
                <c:pt idx="21034" formatCode="m/d/yyyy\ h:mm">
                  <c:v>40448.791666639867</c:v>
                </c:pt>
                <c:pt idx="21035" formatCode="m/d/yyyy\ h:mm">
                  <c:v>40448.833333306575</c:v>
                </c:pt>
                <c:pt idx="21036" formatCode="m/d/yyyy\ h:mm">
                  <c:v>40448.874999973232</c:v>
                </c:pt>
                <c:pt idx="21037" formatCode="m/d/yyyy\ h:mm">
                  <c:v>40448.916666639889</c:v>
                </c:pt>
                <c:pt idx="21038" formatCode="m/d/yyyy\ h:mm">
                  <c:v>40448.958333306582</c:v>
                </c:pt>
                <c:pt idx="21039" formatCode="m/d/yyyy\ h:mm">
                  <c:v>40448.999999973203</c:v>
                </c:pt>
                <c:pt idx="21040" formatCode="m/d/yyyy\ h:mm">
                  <c:v>40449.041666639874</c:v>
                </c:pt>
                <c:pt idx="21041" formatCode="m/d/yyyy\ h:mm">
                  <c:v>40449.08333330656</c:v>
                </c:pt>
                <c:pt idx="21042" formatCode="m/d/yyyy\ h:mm">
                  <c:v>40449.124999973195</c:v>
                </c:pt>
                <c:pt idx="21043" formatCode="m/d/yyyy\ h:mm">
                  <c:v>40449.166666639874</c:v>
                </c:pt>
                <c:pt idx="21044" formatCode="m/d/yyyy\ h:mm">
                  <c:v>40449.208333306553</c:v>
                </c:pt>
                <c:pt idx="21045" formatCode="m/d/yyyy\ h:mm">
                  <c:v>40449.249999973195</c:v>
                </c:pt>
                <c:pt idx="21046" formatCode="m/d/yyyy\ h:mm">
                  <c:v>40449.291666639838</c:v>
                </c:pt>
                <c:pt idx="21047" formatCode="m/d/yyyy\ h:mm">
                  <c:v>40449.333333306546</c:v>
                </c:pt>
                <c:pt idx="21048" formatCode="m/d/yyyy\ h:mm">
                  <c:v>40449.374999973203</c:v>
                </c:pt>
                <c:pt idx="21049" formatCode="m/d/yyyy\ h:mm">
                  <c:v>40449.41666663986</c:v>
                </c:pt>
                <c:pt idx="21050" formatCode="m/d/yyyy\ h:mm">
                  <c:v>40449.45833330656</c:v>
                </c:pt>
                <c:pt idx="21051" formatCode="m/d/yyyy\ h:mm">
                  <c:v>40449.499999973188</c:v>
                </c:pt>
                <c:pt idx="21052" formatCode="m/d/yyyy\ h:mm">
                  <c:v>40449.541666639838</c:v>
                </c:pt>
                <c:pt idx="21053" formatCode="m/d/yyyy\ h:mm">
                  <c:v>40449.583333306538</c:v>
                </c:pt>
                <c:pt idx="21054" formatCode="m/d/yyyy\ h:mm">
                  <c:v>40449.624999973181</c:v>
                </c:pt>
                <c:pt idx="21055" formatCode="m/d/yyyy\ h:mm">
                  <c:v>40449.666666639831</c:v>
                </c:pt>
                <c:pt idx="21056" formatCode="m/d/yyyy\ h:mm">
                  <c:v>40449.708333306524</c:v>
                </c:pt>
                <c:pt idx="21057" formatCode="m/d/yyyy\ h:mm">
                  <c:v>40449.749999973181</c:v>
                </c:pt>
                <c:pt idx="21058" formatCode="m/d/yyyy\ h:mm">
                  <c:v>40449.791666639809</c:v>
                </c:pt>
                <c:pt idx="21059" formatCode="m/d/yyyy\ h:mm">
                  <c:v>40449.833333306517</c:v>
                </c:pt>
                <c:pt idx="21060" formatCode="m/d/yyyy\ h:mm">
                  <c:v>40449.874999973188</c:v>
                </c:pt>
                <c:pt idx="21061" formatCode="m/d/yyyy\ h:mm">
                  <c:v>40449.916666639831</c:v>
                </c:pt>
                <c:pt idx="21062" formatCode="m/d/yyyy\ h:mm">
                  <c:v>40449.958333306524</c:v>
                </c:pt>
                <c:pt idx="21063" formatCode="m/d/yyyy\ h:mm">
                  <c:v>40449.999999973159</c:v>
                </c:pt>
                <c:pt idx="21064" formatCode="m/d/yyyy\ h:mm">
                  <c:v>40450.041666639809</c:v>
                </c:pt>
                <c:pt idx="21065" formatCode="m/d/yyyy\ h:mm">
                  <c:v>40450.083333306502</c:v>
                </c:pt>
                <c:pt idx="21066" formatCode="m/d/yyyy\ h:mm">
                  <c:v>40450.124999973152</c:v>
                </c:pt>
                <c:pt idx="21067" formatCode="m/d/yyyy\ h:mm">
                  <c:v>40450.166666639801</c:v>
                </c:pt>
                <c:pt idx="21068" formatCode="m/d/yyyy\ h:mm">
                  <c:v>40450.208333306495</c:v>
                </c:pt>
                <c:pt idx="21069" formatCode="m/d/yyyy\ h:mm">
                  <c:v>40450.249999973144</c:v>
                </c:pt>
                <c:pt idx="21070" formatCode="m/d/yyyy\ h:mm">
                  <c:v>40450.29166663978</c:v>
                </c:pt>
                <c:pt idx="21071" formatCode="m/d/yyyy\ h:mm">
                  <c:v>40450.333333306487</c:v>
                </c:pt>
                <c:pt idx="21072" formatCode="m/d/yyyy\ h:mm">
                  <c:v>40450.374999973152</c:v>
                </c:pt>
                <c:pt idx="21073" formatCode="m/d/yyyy\ h:mm">
                  <c:v>40450.416666639801</c:v>
                </c:pt>
                <c:pt idx="21074" formatCode="m/d/yyyy\ h:mm">
                  <c:v>40450.458333306495</c:v>
                </c:pt>
                <c:pt idx="21075" formatCode="m/d/yyyy\ h:mm">
                  <c:v>40450.49999997313</c:v>
                </c:pt>
                <c:pt idx="21076" formatCode="m/d/yyyy\ h:mm">
                  <c:v>40450.54166663978</c:v>
                </c:pt>
                <c:pt idx="21077" formatCode="m/d/yyyy\ h:mm">
                  <c:v>40450.583333306473</c:v>
                </c:pt>
                <c:pt idx="21078" formatCode="m/d/yyyy\ h:mm">
                  <c:v>40450.624999973123</c:v>
                </c:pt>
                <c:pt idx="21079" formatCode="m/d/yyyy\ h:mm">
                  <c:v>40450.666666639772</c:v>
                </c:pt>
                <c:pt idx="21080" formatCode="m/d/yyyy\ h:mm">
                  <c:v>40450.708333306466</c:v>
                </c:pt>
                <c:pt idx="21081" formatCode="m/d/yyyy\ h:mm">
                  <c:v>40450.749999973115</c:v>
                </c:pt>
                <c:pt idx="21082" formatCode="m/d/yyyy\ h:mm">
                  <c:v>40450.79166663975</c:v>
                </c:pt>
                <c:pt idx="21083" formatCode="m/d/yyyy\ h:mm">
                  <c:v>40450.833333306458</c:v>
                </c:pt>
                <c:pt idx="21084" formatCode="m/d/yyyy\ h:mm">
                  <c:v>40450.874999973123</c:v>
                </c:pt>
                <c:pt idx="21085" formatCode="m/d/yyyy\ h:mm">
                  <c:v>40450.916666639772</c:v>
                </c:pt>
                <c:pt idx="21086" formatCode="m/d/yyyy\ h:mm">
                  <c:v>40450.958333306466</c:v>
                </c:pt>
                <c:pt idx="21087" formatCode="m/d/yyyy\ h:mm">
                  <c:v>40450.999999973101</c:v>
                </c:pt>
                <c:pt idx="21088" formatCode="m/d/yyyy\ h:mm">
                  <c:v>40451.04166663975</c:v>
                </c:pt>
                <c:pt idx="21089" formatCode="m/d/yyyy\ h:mm">
                  <c:v>40451.083333306444</c:v>
                </c:pt>
                <c:pt idx="21090" formatCode="m/d/yyyy\ h:mm">
                  <c:v>40451.124999973094</c:v>
                </c:pt>
                <c:pt idx="21091" formatCode="m/d/yyyy\ h:mm">
                  <c:v>40451.166666639743</c:v>
                </c:pt>
                <c:pt idx="21092" formatCode="m/d/yyyy\ h:mm">
                  <c:v>40451.208333306437</c:v>
                </c:pt>
                <c:pt idx="21093" formatCode="m/d/yyyy\ h:mm">
                  <c:v>40451.249999973086</c:v>
                </c:pt>
                <c:pt idx="21094" formatCode="m/d/yyyy\ h:mm">
                  <c:v>40451.291666639721</c:v>
                </c:pt>
                <c:pt idx="21095" formatCode="m/d/yyyy\ h:mm">
                  <c:v>40451.333333306429</c:v>
                </c:pt>
                <c:pt idx="21096" formatCode="m/d/yyyy\ h:mm">
                  <c:v>40451.374999973094</c:v>
                </c:pt>
                <c:pt idx="21097" formatCode="m/d/yyyy\ h:mm">
                  <c:v>40451.416666639736</c:v>
                </c:pt>
                <c:pt idx="21098" formatCode="m/d/yyyy\ h:mm">
                  <c:v>40451.458333306437</c:v>
                </c:pt>
                <c:pt idx="21099" formatCode="m/d/yyyy\ h:mm">
                  <c:v>40451.499999973072</c:v>
                </c:pt>
                <c:pt idx="21100" formatCode="m/d/yyyy\ h:mm">
                  <c:v>40451.541666639721</c:v>
                </c:pt>
                <c:pt idx="21101" formatCode="m/d/yyyy\ h:mm">
                  <c:v>40451.583333306415</c:v>
                </c:pt>
                <c:pt idx="21102" formatCode="m/d/yyyy\ h:mm">
                  <c:v>40451.624999973064</c:v>
                </c:pt>
                <c:pt idx="21103" formatCode="m/d/yyyy\ h:mm">
                  <c:v>40451.666666639714</c:v>
                </c:pt>
                <c:pt idx="21104" formatCode="m/d/yyyy\ h:mm">
                  <c:v>40451.708333306393</c:v>
                </c:pt>
                <c:pt idx="21105" formatCode="m/d/yyyy\ h:mm">
                  <c:v>40451.749999973057</c:v>
                </c:pt>
                <c:pt idx="21106" formatCode="m/d/yyyy\ h:mm">
                  <c:v>40451.791666639692</c:v>
                </c:pt>
                <c:pt idx="21107" formatCode="m/d/yyyy\ h:mm">
                  <c:v>40451.833333306393</c:v>
                </c:pt>
                <c:pt idx="21108" formatCode="m/d/yyyy\ h:mm">
                  <c:v>40451.874999973064</c:v>
                </c:pt>
                <c:pt idx="21109" formatCode="m/d/yyyy\ h:mm">
                  <c:v>40451.916666639714</c:v>
                </c:pt>
                <c:pt idx="21110" formatCode="m/d/yyyy\ h:mm">
                  <c:v>40451.9583333064</c:v>
                </c:pt>
                <c:pt idx="21111" formatCode="m/d/yyyy\ h:mm">
                  <c:v>40451.999999973035</c:v>
                </c:pt>
                <c:pt idx="21112" formatCode="m/d/yyyy\ h:mm">
                  <c:v>40452.041666639692</c:v>
                </c:pt>
                <c:pt idx="21113" formatCode="m/d/yyyy\ h:mm">
                  <c:v>40452.083333306386</c:v>
                </c:pt>
                <c:pt idx="21114" formatCode="m/d/yyyy\ h:mm">
                  <c:v>40452.124999973035</c:v>
                </c:pt>
                <c:pt idx="21115" formatCode="m/d/yyyy\ h:mm">
                  <c:v>40452.166666639678</c:v>
                </c:pt>
                <c:pt idx="21116" formatCode="m/d/yyyy\ h:mm">
                  <c:v>40452.208333306378</c:v>
                </c:pt>
                <c:pt idx="21117" formatCode="m/d/yyyy\ h:mm">
                  <c:v>40452.249999973028</c:v>
                </c:pt>
                <c:pt idx="21118" formatCode="m/d/yyyy\ h:mm">
                  <c:v>40452.291666639656</c:v>
                </c:pt>
                <c:pt idx="21119" formatCode="m/d/yyyy\ h:mm">
                  <c:v>40452.333333306371</c:v>
                </c:pt>
                <c:pt idx="21120" formatCode="m/d/yyyy\ h:mm">
                  <c:v>40452.374999973035</c:v>
                </c:pt>
                <c:pt idx="21121" formatCode="m/d/yyyy\ h:mm">
                  <c:v>40452.416666639685</c:v>
                </c:pt>
                <c:pt idx="21122" formatCode="m/d/yyyy\ h:mm">
                  <c:v>40452.458333306371</c:v>
                </c:pt>
                <c:pt idx="21123" formatCode="m/d/yyyy\ h:mm">
                  <c:v>40452.499999973006</c:v>
                </c:pt>
                <c:pt idx="21124" formatCode="m/d/yyyy\ h:mm">
                  <c:v>40452.541666639663</c:v>
                </c:pt>
                <c:pt idx="21125" formatCode="m/d/yyyy\ h:mm">
                  <c:v>40452.583333306342</c:v>
                </c:pt>
                <c:pt idx="21126" formatCode="m/d/yyyy\ h:mm">
                  <c:v>40452.624999973006</c:v>
                </c:pt>
                <c:pt idx="21127" formatCode="m/d/yyyy\ h:mm">
                  <c:v>40452.666666639649</c:v>
                </c:pt>
                <c:pt idx="21128" formatCode="m/d/yyyy\ h:mm">
                  <c:v>40452.708333306342</c:v>
                </c:pt>
                <c:pt idx="21129" formatCode="m/d/yyyy\ h:mm">
                  <c:v>40452.749999972999</c:v>
                </c:pt>
                <c:pt idx="21130" formatCode="m/d/yyyy\ h:mm">
                  <c:v>40452.79166663962</c:v>
                </c:pt>
                <c:pt idx="21131" formatCode="m/d/yyyy\ h:mm">
                  <c:v>40452.833333306342</c:v>
                </c:pt>
                <c:pt idx="21132" formatCode="m/d/yyyy\ h:mm">
                  <c:v>40452.874999973006</c:v>
                </c:pt>
                <c:pt idx="21133" formatCode="m/d/yyyy\ h:mm">
                  <c:v>40452.916666639656</c:v>
                </c:pt>
                <c:pt idx="21134" formatCode="m/d/yyyy\ h:mm">
                  <c:v>40452.958333306349</c:v>
                </c:pt>
                <c:pt idx="21135" formatCode="m/d/yyyy\ h:mm">
                  <c:v>40452.999999972992</c:v>
                </c:pt>
                <c:pt idx="21136" formatCode="m/d/yyyy\ h:mm">
                  <c:v>40453.041666639627</c:v>
                </c:pt>
                <c:pt idx="21137" formatCode="m/d/yyyy\ h:mm">
                  <c:v>40453.083333306313</c:v>
                </c:pt>
                <c:pt idx="21138" formatCode="m/d/yyyy\ h:mm">
                  <c:v>40453.124999972992</c:v>
                </c:pt>
                <c:pt idx="21139" formatCode="m/d/yyyy\ h:mm">
                  <c:v>40453.16666663962</c:v>
                </c:pt>
                <c:pt idx="21140" formatCode="m/d/yyyy\ h:mm">
                  <c:v>40453.208333306313</c:v>
                </c:pt>
                <c:pt idx="21141" formatCode="m/d/yyyy\ h:mm">
                  <c:v>40453.249999972984</c:v>
                </c:pt>
                <c:pt idx="21142" formatCode="m/d/yyyy\ h:mm">
                  <c:v>40453.291666639605</c:v>
                </c:pt>
                <c:pt idx="21143" formatCode="m/d/yyyy\ h:mm">
                  <c:v>40453.333333306298</c:v>
                </c:pt>
                <c:pt idx="21144" formatCode="m/d/yyyy\ h:mm">
                  <c:v>40453.374999972984</c:v>
                </c:pt>
                <c:pt idx="21145" formatCode="m/d/yyyy\ h:mm">
                  <c:v>40453.416666639627</c:v>
                </c:pt>
                <c:pt idx="21146" formatCode="m/d/yyyy\ h:mm">
                  <c:v>40453.458333306306</c:v>
                </c:pt>
                <c:pt idx="21147" formatCode="m/d/yyyy\ h:mm">
                  <c:v>40453.499999972963</c:v>
                </c:pt>
                <c:pt idx="21148" formatCode="m/d/yyyy\ h:mm">
                  <c:v>40453.541666639598</c:v>
                </c:pt>
                <c:pt idx="21149" formatCode="m/d/yyyy\ h:mm">
                  <c:v>40453.583333306291</c:v>
                </c:pt>
                <c:pt idx="21150" formatCode="m/d/yyyy\ h:mm">
                  <c:v>40453.624999972948</c:v>
                </c:pt>
                <c:pt idx="21151" formatCode="m/d/yyyy\ h:mm">
                  <c:v>40453.66666663959</c:v>
                </c:pt>
                <c:pt idx="21152" formatCode="m/d/yyyy\ h:mm">
                  <c:v>40453.708333306291</c:v>
                </c:pt>
                <c:pt idx="21153" formatCode="m/d/yyyy\ h:mm">
                  <c:v>40453.749999972941</c:v>
                </c:pt>
                <c:pt idx="21154" formatCode="m/d/yyyy\ h:mm">
                  <c:v>40453.791666639576</c:v>
                </c:pt>
                <c:pt idx="21155" formatCode="m/d/yyyy\ h:mm">
                  <c:v>40453.833333306269</c:v>
                </c:pt>
                <c:pt idx="21156" formatCode="m/d/yyyy\ h:mm">
                  <c:v>40453.874999972948</c:v>
                </c:pt>
                <c:pt idx="21157" formatCode="m/d/yyyy\ h:mm">
                  <c:v>40453.916666639598</c:v>
                </c:pt>
                <c:pt idx="21158" formatCode="m/d/yyyy\ h:mm">
                  <c:v>40453.958333306276</c:v>
                </c:pt>
                <c:pt idx="21159" formatCode="m/d/yyyy\ h:mm">
                  <c:v>40453.999999972933</c:v>
                </c:pt>
                <c:pt idx="21160" formatCode="m/d/yyyy\ h:mm">
                  <c:v>40454.041666639576</c:v>
                </c:pt>
                <c:pt idx="21161" formatCode="m/d/yyyy\ h:mm">
                  <c:v>40454.083333306262</c:v>
                </c:pt>
                <c:pt idx="21162" formatCode="m/d/yyyy\ h:mm">
                  <c:v>40454.124999972919</c:v>
                </c:pt>
                <c:pt idx="21163" formatCode="m/d/yyyy\ h:mm">
                  <c:v>40454.166666639576</c:v>
                </c:pt>
                <c:pt idx="21164" formatCode="m/d/yyyy\ h:mm">
                  <c:v>40454.208333306247</c:v>
                </c:pt>
                <c:pt idx="21165" formatCode="m/d/yyyy\ h:mm">
                  <c:v>40454.249999972912</c:v>
                </c:pt>
                <c:pt idx="21166" formatCode="m/d/yyyy\ h:mm">
                  <c:v>40454.291666639554</c:v>
                </c:pt>
                <c:pt idx="21167" formatCode="m/d/yyyy\ h:mm">
                  <c:v>40454.33333330624</c:v>
                </c:pt>
                <c:pt idx="21168" formatCode="m/d/yyyy\ h:mm">
                  <c:v>40454.374999972926</c:v>
                </c:pt>
                <c:pt idx="21169" formatCode="m/d/yyyy\ h:mm">
                  <c:v>40454.416666639569</c:v>
                </c:pt>
                <c:pt idx="21170" formatCode="m/d/yyyy\ h:mm">
                  <c:v>40454.458333306247</c:v>
                </c:pt>
                <c:pt idx="21171" formatCode="m/d/yyyy\ h:mm">
                  <c:v>40454.499999972897</c:v>
                </c:pt>
                <c:pt idx="21172" formatCode="m/d/yyyy\ h:mm">
                  <c:v>40454.541666639554</c:v>
                </c:pt>
                <c:pt idx="21173" formatCode="m/d/yyyy\ h:mm">
                  <c:v>40454.583333306233</c:v>
                </c:pt>
                <c:pt idx="21174" formatCode="m/d/yyyy\ h:mm">
                  <c:v>40454.62499997289</c:v>
                </c:pt>
                <c:pt idx="21175" formatCode="m/d/yyyy\ h:mm">
                  <c:v>40454.666666639554</c:v>
                </c:pt>
                <c:pt idx="21176" formatCode="m/d/yyyy\ h:mm">
                  <c:v>40454.708333306218</c:v>
                </c:pt>
                <c:pt idx="21177" formatCode="m/d/yyyy\ h:mm">
                  <c:v>40454.749999972883</c:v>
                </c:pt>
                <c:pt idx="21178" formatCode="m/d/yyyy\ h:mm">
                  <c:v>40454.791666639518</c:v>
                </c:pt>
                <c:pt idx="21179" formatCode="m/d/yyyy\ h:mm">
                  <c:v>40454.833333306211</c:v>
                </c:pt>
                <c:pt idx="21180" formatCode="m/d/yyyy\ h:mm">
                  <c:v>40454.874999972897</c:v>
                </c:pt>
                <c:pt idx="21181" formatCode="m/d/yyyy\ h:mm">
                  <c:v>40454.916666639539</c:v>
                </c:pt>
                <c:pt idx="21182" formatCode="m/d/yyyy\ h:mm">
                  <c:v>40454.958333306226</c:v>
                </c:pt>
                <c:pt idx="21183" formatCode="m/d/yyyy\ h:mm">
                  <c:v>40454.999999972868</c:v>
                </c:pt>
                <c:pt idx="21184" formatCode="m/d/yyyy\ h:mm">
                  <c:v>40455.041666639525</c:v>
                </c:pt>
                <c:pt idx="21185" formatCode="m/d/yyyy\ h:mm">
                  <c:v>40455.083333306211</c:v>
                </c:pt>
                <c:pt idx="21186" formatCode="m/d/yyyy\ h:mm">
                  <c:v>40455.124999972861</c:v>
                </c:pt>
                <c:pt idx="21187" formatCode="m/d/yyyy\ h:mm">
                  <c:v>40455.166666639525</c:v>
                </c:pt>
                <c:pt idx="21188" formatCode="m/d/yyyy\ h:mm">
                  <c:v>40455.208333306204</c:v>
                </c:pt>
                <c:pt idx="21189" formatCode="m/d/yyyy\ h:mm">
                  <c:v>40455.249999972853</c:v>
                </c:pt>
                <c:pt idx="21190" formatCode="m/d/yyyy\ h:mm">
                  <c:v>40455.291666639489</c:v>
                </c:pt>
                <c:pt idx="21191" formatCode="m/d/yyyy\ h:mm">
                  <c:v>40455.333333306196</c:v>
                </c:pt>
                <c:pt idx="21192" formatCode="m/d/yyyy\ h:mm">
                  <c:v>40455.374999972861</c:v>
                </c:pt>
                <c:pt idx="21193" formatCode="m/d/yyyy\ h:mm">
                  <c:v>40455.41666663951</c:v>
                </c:pt>
                <c:pt idx="21194" formatCode="m/d/yyyy\ h:mm">
                  <c:v>40455.458333306211</c:v>
                </c:pt>
                <c:pt idx="21195" formatCode="m/d/yyyy\ h:mm">
                  <c:v>40455.499999972839</c:v>
                </c:pt>
                <c:pt idx="21196" formatCode="m/d/yyyy\ h:mm">
                  <c:v>40455.541666639489</c:v>
                </c:pt>
                <c:pt idx="21197" formatCode="m/d/yyyy\ h:mm">
                  <c:v>40455.583333306189</c:v>
                </c:pt>
                <c:pt idx="21198" formatCode="m/d/yyyy\ h:mm">
                  <c:v>40455.624999972832</c:v>
                </c:pt>
                <c:pt idx="21199" formatCode="m/d/yyyy\ h:mm">
                  <c:v>40455.666666639481</c:v>
                </c:pt>
                <c:pt idx="21200" formatCode="m/d/yyyy\ h:mm">
                  <c:v>40455.708333306175</c:v>
                </c:pt>
                <c:pt idx="21201" formatCode="m/d/yyyy\ h:mm">
                  <c:v>40455.749999972832</c:v>
                </c:pt>
                <c:pt idx="21202" formatCode="m/d/yyyy\ h:mm">
                  <c:v>40455.791666639467</c:v>
                </c:pt>
                <c:pt idx="21203" formatCode="m/d/yyyy\ h:mm">
                  <c:v>40455.833333306167</c:v>
                </c:pt>
                <c:pt idx="21204" formatCode="m/d/yyyy\ h:mm">
                  <c:v>40455.874999972839</c:v>
                </c:pt>
                <c:pt idx="21205" formatCode="m/d/yyyy\ h:mm">
                  <c:v>40455.916666639481</c:v>
                </c:pt>
                <c:pt idx="21206" formatCode="m/d/yyyy\ h:mm">
                  <c:v>40455.958333306175</c:v>
                </c:pt>
                <c:pt idx="21207" formatCode="m/d/yyyy\ h:mm">
                  <c:v>40455.99999997281</c:v>
                </c:pt>
                <c:pt idx="21208" formatCode="m/d/yyyy\ h:mm">
                  <c:v>40456.041666639474</c:v>
                </c:pt>
                <c:pt idx="21209" formatCode="m/d/yyyy\ h:mm">
                  <c:v>40456.083333306153</c:v>
                </c:pt>
                <c:pt idx="21210" formatCode="m/d/yyyy\ h:mm">
                  <c:v>40456.124999972802</c:v>
                </c:pt>
                <c:pt idx="21211" formatCode="m/d/yyyy\ h:mm">
                  <c:v>40456.166666639452</c:v>
                </c:pt>
                <c:pt idx="21212" formatCode="m/d/yyyy\ h:mm">
                  <c:v>40456.208333306146</c:v>
                </c:pt>
                <c:pt idx="21213" formatCode="m/d/yyyy\ h:mm">
                  <c:v>40456.249999972795</c:v>
                </c:pt>
                <c:pt idx="21214" formatCode="m/d/yyyy\ h:mm">
                  <c:v>40456.29166663943</c:v>
                </c:pt>
                <c:pt idx="21215" formatCode="m/d/yyyy\ h:mm">
                  <c:v>40456.333333306146</c:v>
                </c:pt>
                <c:pt idx="21216" formatCode="m/d/yyyy\ h:mm">
                  <c:v>40456.374999972802</c:v>
                </c:pt>
                <c:pt idx="21217" formatCode="m/d/yyyy\ h:mm">
                  <c:v>40456.416666639452</c:v>
                </c:pt>
                <c:pt idx="21218" formatCode="m/d/yyyy\ h:mm">
                  <c:v>40456.458333306146</c:v>
                </c:pt>
                <c:pt idx="21219" formatCode="m/d/yyyy\ h:mm">
                  <c:v>40456.499999972781</c:v>
                </c:pt>
                <c:pt idx="21220" formatCode="m/d/yyyy\ h:mm">
                  <c:v>40456.54166663943</c:v>
                </c:pt>
                <c:pt idx="21221" formatCode="m/d/yyyy\ h:mm">
                  <c:v>40456.583333306124</c:v>
                </c:pt>
                <c:pt idx="21222" formatCode="m/d/yyyy\ h:mm">
                  <c:v>40456.624999972773</c:v>
                </c:pt>
                <c:pt idx="21223" formatCode="m/d/yyyy\ h:mm">
                  <c:v>40456.666666639423</c:v>
                </c:pt>
                <c:pt idx="21224" formatCode="m/d/yyyy\ h:mm">
                  <c:v>40456.708333306116</c:v>
                </c:pt>
                <c:pt idx="21225" formatCode="m/d/yyyy\ h:mm">
                  <c:v>40456.749999972766</c:v>
                </c:pt>
                <c:pt idx="21226" formatCode="m/d/yyyy\ h:mm">
                  <c:v>40456.791666639401</c:v>
                </c:pt>
                <c:pt idx="21227" formatCode="m/d/yyyy\ h:mm">
                  <c:v>40456.833333306109</c:v>
                </c:pt>
                <c:pt idx="21228" formatCode="m/d/yyyy\ h:mm">
                  <c:v>40456.874999972773</c:v>
                </c:pt>
                <c:pt idx="21229" formatCode="m/d/yyyy\ h:mm">
                  <c:v>40456.916666639423</c:v>
                </c:pt>
                <c:pt idx="21230" formatCode="m/d/yyyy\ h:mm">
                  <c:v>40456.958333306116</c:v>
                </c:pt>
                <c:pt idx="21231" formatCode="m/d/yyyy\ h:mm">
                  <c:v>40456.999999972752</c:v>
                </c:pt>
                <c:pt idx="21232" formatCode="m/d/yyyy\ h:mm">
                  <c:v>40457.041666639401</c:v>
                </c:pt>
                <c:pt idx="21233" formatCode="m/d/yyyy\ h:mm">
                  <c:v>40457.083333306095</c:v>
                </c:pt>
                <c:pt idx="21234" formatCode="m/d/yyyy\ h:mm">
                  <c:v>40457.124999972744</c:v>
                </c:pt>
                <c:pt idx="21235" formatCode="m/d/yyyy\ h:mm">
                  <c:v>40457.166666639394</c:v>
                </c:pt>
                <c:pt idx="21236" formatCode="m/d/yyyy\ h:mm">
                  <c:v>40457.208333306087</c:v>
                </c:pt>
                <c:pt idx="21237" formatCode="m/d/yyyy\ h:mm">
                  <c:v>40457.249999972737</c:v>
                </c:pt>
                <c:pt idx="21238" formatCode="m/d/yyyy\ h:mm">
                  <c:v>40457.291666639372</c:v>
                </c:pt>
                <c:pt idx="21239" formatCode="m/d/yyyy\ h:mm">
                  <c:v>40457.33333330608</c:v>
                </c:pt>
                <c:pt idx="21240" formatCode="m/d/yyyy\ h:mm">
                  <c:v>40457.374999972744</c:v>
                </c:pt>
                <c:pt idx="21241" formatCode="m/d/yyyy\ h:mm">
                  <c:v>40457.416666639394</c:v>
                </c:pt>
                <c:pt idx="21242" formatCode="m/d/yyyy\ h:mm">
                  <c:v>40457.458333306087</c:v>
                </c:pt>
                <c:pt idx="21243" formatCode="m/d/yyyy\ h:mm">
                  <c:v>40457.499999972722</c:v>
                </c:pt>
                <c:pt idx="21244" formatCode="m/d/yyyy\ h:mm">
                  <c:v>40457.541666639372</c:v>
                </c:pt>
                <c:pt idx="21245" formatCode="m/d/yyyy\ h:mm">
                  <c:v>40457.583333306065</c:v>
                </c:pt>
                <c:pt idx="21246" formatCode="m/d/yyyy\ h:mm">
                  <c:v>40457.624999972715</c:v>
                </c:pt>
                <c:pt idx="21247" formatCode="m/d/yyyy\ h:mm">
                  <c:v>40457.666666639365</c:v>
                </c:pt>
                <c:pt idx="21248" formatCode="m/d/yyyy\ h:mm">
                  <c:v>40457.708333306058</c:v>
                </c:pt>
                <c:pt idx="21249" formatCode="m/d/yyyy\ h:mm">
                  <c:v>40457.749999972708</c:v>
                </c:pt>
                <c:pt idx="21250" formatCode="m/d/yyyy\ h:mm">
                  <c:v>40457.791666639343</c:v>
                </c:pt>
                <c:pt idx="21251" formatCode="m/d/yyyy\ h:mm">
                  <c:v>40457.833333306051</c:v>
                </c:pt>
                <c:pt idx="21252" formatCode="m/d/yyyy\ h:mm">
                  <c:v>40457.874999972715</c:v>
                </c:pt>
                <c:pt idx="21253" formatCode="m/d/yyyy\ h:mm">
                  <c:v>40457.916666639365</c:v>
                </c:pt>
                <c:pt idx="21254" formatCode="m/d/yyyy\ h:mm">
                  <c:v>40457.958333306058</c:v>
                </c:pt>
                <c:pt idx="21255" formatCode="m/d/yyyy\ h:mm">
                  <c:v>40457.999999972686</c:v>
                </c:pt>
                <c:pt idx="21256" formatCode="m/d/yyyy\ h:mm">
                  <c:v>40458.041666639343</c:v>
                </c:pt>
                <c:pt idx="21257" formatCode="m/d/yyyy\ h:mm">
                  <c:v>40458.083333306036</c:v>
                </c:pt>
                <c:pt idx="21258" formatCode="m/d/yyyy\ h:mm">
                  <c:v>40458.124999972686</c:v>
                </c:pt>
                <c:pt idx="21259" formatCode="m/d/yyyy\ h:mm">
                  <c:v>40458.166666639328</c:v>
                </c:pt>
                <c:pt idx="21260" formatCode="m/d/yyyy\ h:mm">
                  <c:v>40458.208333306029</c:v>
                </c:pt>
                <c:pt idx="21261" formatCode="m/d/yyyy\ h:mm">
                  <c:v>40458.249999972679</c:v>
                </c:pt>
                <c:pt idx="21262" formatCode="m/d/yyyy\ h:mm">
                  <c:v>40458.291666639307</c:v>
                </c:pt>
                <c:pt idx="21263" formatCode="m/d/yyyy\ h:mm">
                  <c:v>40458.333333306022</c:v>
                </c:pt>
                <c:pt idx="21264" formatCode="m/d/yyyy\ h:mm">
                  <c:v>40458.374999972686</c:v>
                </c:pt>
                <c:pt idx="21265" formatCode="m/d/yyyy\ h:mm">
                  <c:v>40458.416666639336</c:v>
                </c:pt>
                <c:pt idx="21266" formatCode="m/d/yyyy\ h:mm">
                  <c:v>40458.458333306029</c:v>
                </c:pt>
                <c:pt idx="21267" formatCode="m/d/yyyy\ h:mm">
                  <c:v>40458.499999972664</c:v>
                </c:pt>
                <c:pt idx="21268" formatCode="m/d/yyyy\ h:mm">
                  <c:v>40458.541666639314</c:v>
                </c:pt>
                <c:pt idx="21269" formatCode="m/d/yyyy\ h:mm">
                  <c:v>40458.583333305993</c:v>
                </c:pt>
                <c:pt idx="21270" formatCode="m/d/yyyy\ h:mm">
                  <c:v>40458.624999972657</c:v>
                </c:pt>
                <c:pt idx="21271" formatCode="m/d/yyyy\ h:mm">
                  <c:v>40458.666666639307</c:v>
                </c:pt>
                <c:pt idx="21272" formatCode="m/d/yyyy\ h:mm">
                  <c:v>40458.708333305993</c:v>
                </c:pt>
                <c:pt idx="21273" formatCode="m/d/yyyy\ h:mm">
                  <c:v>40458.74999997265</c:v>
                </c:pt>
                <c:pt idx="21274" formatCode="m/d/yyyy\ h:mm">
                  <c:v>40458.791666639278</c:v>
                </c:pt>
                <c:pt idx="21275" formatCode="m/d/yyyy\ h:mm">
                  <c:v>40458.833333305993</c:v>
                </c:pt>
                <c:pt idx="21276" formatCode="m/d/yyyy\ h:mm">
                  <c:v>40458.874999972642</c:v>
                </c:pt>
                <c:pt idx="21277" formatCode="m/d/yyyy\ h:mm">
                  <c:v>40458.916666639307</c:v>
                </c:pt>
                <c:pt idx="21278" formatCode="m/d/yyyy\ h:mm">
                  <c:v>40458.958333306</c:v>
                </c:pt>
                <c:pt idx="21279" formatCode="m/d/yyyy\ h:mm">
                  <c:v>40458.999999972635</c:v>
                </c:pt>
                <c:pt idx="21280" formatCode="m/d/yyyy\ h:mm">
                  <c:v>40459.041666639278</c:v>
                </c:pt>
                <c:pt idx="21281" formatCode="m/d/yyyy\ h:mm">
                  <c:v>40459.083333305978</c:v>
                </c:pt>
                <c:pt idx="21282" formatCode="m/d/yyyy\ h:mm">
                  <c:v>40459.124999972628</c:v>
                </c:pt>
                <c:pt idx="21283" formatCode="m/d/yyyy\ h:mm">
                  <c:v>40459.16666663927</c:v>
                </c:pt>
                <c:pt idx="21284" formatCode="m/d/yyyy\ h:mm">
                  <c:v>40459.208333305971</c:v>
                </c:pt>
                <c:pt idx="21285" formatCode="m/d/yyyy\ h:mm">
                  <c:v>40459.249999972621</c:v>
                </c:pt>
                <c:pt idx="21286" formatCode="m/d/yyyy\ h:mm">
                  <c:v>40459.291666639256</c:v>
                </c:pt>
                <c:pt idx="21287" formatCode="m/d/yyyy\ h:mm">
                  <c:v>40459.333333305949</c:v>
                </c:pt>
                <c:pt idx="21288" formatCode="m/d/yyyy\ h:mm">
                  <c:v>40459.374999972613</c:v>
                </c:pt>
                <c:pt idx="21289" formatCode="m/d/yyyy\ h:mm">
                  <c:v>40459.416666639278</c:v>
                </c:pt>
                <c:pt idx="21290" formatCode="m/d/yyyy\ h:mm">
                  <c:v>40459.458333305956</c:v>
                </c:pt>
                <c:pt idx="21291" formatCode="m/d/yyyy\ h:mm">
                  <c:v>40459.499999972606</c:v>
                </c:pt>
                <c:pt idx="21292" formatCode="m/d/yyyy\ h:mm">
                  <c:v>40459.541666639248</c:v>
                </c:pt>
                <c:pt idx="21293" formatCode="m/d/yyyy\ h:mm">
                  <c:v>40459.583333305942</c:v>
                </c:pt>
                <c:pt idx="21294" formatCode="m/d/yyyy\ h:mm">
                  <c:v>40459.624999972599</c:v>
                </c:pt>
                <c:pt idx="21295" formatCode="m/d/yyyy\ h:mm">
                  <c:v>40459.666666639234</c:v>
                </c:pt>
                <c:pt idx="21296" formatCode="m/d/yyyy\ h:mm">
                  <c:v>40459.708333305942</c:v>
                </c:pt>
                <c:pt idx="21297" formatCode="m/d/yyyy\ h:mm">
                  <c:v>40459.749999972591</c:v>
                </c:pt>
                <c:pt idx="21298" formatCode="m/d/yyyy\ h:mm">
                  <c:v>40459.791666639219</c:v>
                </c:pt>
                <c:pt idx="21299" formatCode="m/d/yyyy\ h:mm">
                  <c:v>40459.833333305935</c:v>
                </c:pt>
                <c:pt idx="21300" formatCode="m/d/yyyy\ h:mm">
                  <c:v>40459.874999972606</c:v>
                </c:pt>
                <c:pt idx="21301" formatCode="m/d/yyyy\ h:mm">
                  <c:v>40459.916666639234</c:v>
                </c:pt>
                <c:pt idx="21302" formatCode="m/d/yyyy\ h:mm">
                  <c:v>40459.958333305935</c:v>
                </c:pt>
                <c:pt idx="21303" formatCode="m/d/yyyy\ h:mm">
                  <c:v>40459.999999972591</c:v>
                </c:pt>
                <c:pt idx="21304" formatCode="m/d/yyyy\ h:mm">
                  <c:v>40460.041666639219</c:v>
                </c:pt>
                <c:pt idx="21305" formatCode="m/d/yyyy\ h:mm">
                  <c:v>40460.083333305913</c:v>
                </c:pt>
                <c:pt idx="21306" formatCode="m/d/yyyy\ h:mm">
                  <c:v>40460.124999972584</c:v>
                </c:pt>
                <c:pt idx="21307" formatCode="m/d/yyyy\ h:mm">
                  <c:v>40460.166666639219</c:v>
                </c:pt>
                <c:pt idx="21308" formatCode="m/d/yyyy\ h:mm">
                  <c:v>40460.208333305898</c:v>
                </c:pt>
                <c:pt idx="21309" formatCode="m/d/yyyy\ h:mm">
                  <c:v>40460.249999972562</c:v>
                </c:pt>
                <c:pt idx="21310" formatCode="m/d/yyyy\ h:mm">
                  <c:v>40460.29166663919</c:v>
                </c:pt>
                <c:pt idx="21311" formatCode="m/d/yyyy\ h:mm">
                  <c:v>40460.333333305891</c:v>
                </c:pt>
                <c:pt idx="21312" formatCode="m/d/yyyy\ h:mm">
                  <c:v>40460.374999972584</c:v>
                </c:pt>
                <c:pt idx="21313" formatCode="m/d/yyyy\ h:mm">
                  <c:v>40460.416666639205</c:v>
                </c:pt>
                <c:pt idx="21314" formatCode="m/d/yyyy\ h:mm">
                  <c:v>40460.458333305905</c:v>
                </c:pt>
                <c:pt idx="21315" formatCode="m/d/yyyy\ h:mm">
                  <c:v>40460.499999972548</c:v>
                </c:pt>
                <c:pt idx="21316" formatCode="m/d/yyyy\ h:mm">
                  <c:v>40460.54166663919</c:v>
                </c:pt>
                <c:pt idx="21317" formatCode="m/d/yyyy\ h:mm">
                  <c:v>40460.583333305891</c:v>
                </c:pt>
                <c:pt idx="21318" formatCode="m/d/yyyy\ h:mm">
                  <c:v>40460.624999972541</c:v>
                </c:pt>
                <c:pt idx="21319" formatCode="m/d/yyyy\ h:mm">
                  <c:v>40460.66666663919</c:v>
                </c:pt>
                <c:pt idx="21320" formatCode="m/d/yyyy\ h:mm">
                  <c:v>40460.708333305869</c:v>
                </c:pt>
                <c:pt idx="21321" formatCode="m/d/yyyy\ h:mm">
                  <c:v>40460.749999972533</c:v>
                </c:pt>
                <c:pt idx="21322" formatCode="m/d/yyyy\ h:mm">
                  <c:v>40460.791666639168</c:v>
                </c:pt>
                <c:pt idx="21323" formatCode="m/d/yyyy\ h:mm">
                  <c:v>40460.833333305862</c:v>
                </c:pt>
                <c:pt idx="21324" formatCode="m/d/yyyy\ h:mm">
                  <c:v>40460.874999972548</c:v>
                </c:pt>
                <c:pt idx="21325" formatCode="m/d/yyyy\ h:mm">
                  <c:v>40460.91666663919</c:v>
                </c:pt>
                <c:pt idx="21326" formatCode="m/d/yyyy\ h:mm">
                  <c:v>40460.958333305876</c:v>
                </c:pt>
                <c:pt idx="21327" formatCode="m/d/yyyy\ h:mm">
                  <c:v>40460.999999972519</c:v>
                </c:pt>
                <c:pt idx="21328" formatCode="m/d/yyyy\ h:mm">
                  <c:v>40461.041666639176</c:v>
                </c:pt>
                <c:pt idx="21329" formatCode="m/d/yyyy\ h:mm">
                  <c:v>40461.083333305847</c:v>
                </c:pt>
                <c:pt idx="21330" formatCode="m/d/yyyy\ h:mm">
                  <c:v>40461.124999972511</c:v>
                </c:pt>
                <c:pt idx="21331" formatCode="m/d/yyyy\ h:mm">
                  <c:v>40461.166666639176</c:v>
                </c:pt>
                <c:pt idx="21332" formatCode="m/d/yyyy\ h:mm">
                  <c:v>40461.20833330584</c:v>
                </c:pt>
                <c:pt idx="21333" formatCode="m/d/yyyy\ h:mm">
                  <c:v>40461.249999972511</c:v>
                </c:pt>
                <c:pt idx="21334" formatCode="m/d/yyyy\ h:mm">
                  <c:v>40461.291666639147</c:v>
                </c:pt>
                <c:pt idx="21335" formatCode="m/d/yyyy\ h:mm">
                  <c:v>40461.333333305833</c:v>
                </c:pt>
                <c:pt idx="21336" formatCode="m/d/yyyy\ h:mm">
                  <c:v>40461.374999972519</c:v>
                </c:pt>
                <c:pt idx="21337" formatCode="m/d/yyyy\ h:mm">
                  <c:v>40461.416666639161</c:v>
                </c:pt>
                <c:pt idx="21338" formatCode="m/d/yyyy\ h:mm">
                  <c:v>40461.458333305847</c:v>
                </c:pt>
                <c:pt idx="21339" formatCode="m/d/yyyy\ h:mm">
                  <c:v>40461.49999997249</c:v>
                </c:pt>
                <c:pt idx="21340" formatCode="m/d/yyyy\ h:mm">
                  <c:v>40461.541666639154</c:v>
                </c:pt>
                <c:pt idx="21341" formatCode="m/d/yyyy\ h:mm">
                  <c:v>40461.583333305818</c:v>
                </c:pt>
                <c:pt idx="21342" formatCode="m/d/yyyy\ h:mm">
                  <c:v>40461.624999972482</c:v>
                </c:pt>
                <c:pt idx="21343" formatCode="m/d/yyyy\ h:mm">
                  <c:v>40461.666666639132</c:v>
                </c:pt>
                <c:pt idx="21344" formatCode="m/d/yyyy\ h:mm">
                  <c:v>40461.708333305811</c:v>
                </c:pt>
                <c:pt idx="21345" formatCode="m/d/yyyy\ h:mm">
                  <c:v>40461.749999972482</c:v>
                </c:pt>
                <c:pt idx="21346" formatCode="m/d/yyyy\ h:mm">
                  <c:v>40461.791666639117</c:v>
                </c:pt>
                <c:pt idx="21347" formatCode="m/d/yyyy\ h:mm">
                  <c:v>40461.833333305811</c:v>
                </c:pt>
                <c:pt idx="21348" formatCode="m/d/yyyy\ h:mm">
                  <c:v>40461.87499997249</c:v>
                </c:pt>
                <c:pt idx="21349" formatCode="m/d/yyyy\ h:mm">
                  <c:v>40461.916666639132</c:v>
                </c:pt>
                <c:pt idx="21350" formatCode="m/d/yyyy\ h:mm">
                  <c:v>40461.958333305818</c:v>
                </c:pt>
                <c:pt idx="21351" formatCode="m/d/yyyy\ h:mm">
                  <c:v>40461.999999972461</c:v>
                </c:pt>
                <c:pt idx="21352" formatCode="m/d/yyyy\ h:mm">
                  <c:v>40462.041666639125</c:v>
                </c:pt>
                <c:pt idx="21353" formatCode="m/d/yyyy\ h:mm">
                  <c:v>40462.083333305789</c:v>
                </c:pt>
                <c:pt idx="21354" formatCode="m/d/yyyy\ h:mm">
                  <c:v>40462.124999972453</c:v>
                </c:pt>
                <c:pt idx="21355" formatCode="m/d/yyyy\ h:mm">
                  <c:v>40462.166666639103</c:v>
                </c:pt>
                <c:pt idx="21356" formatCode="m/d/yyyy\ h:mm">
                  <c:v>40462.208333305782</c:v>
                </c:pt>
                <c:pt idx="21357" formatCode="m/d/yyyy\ h:mm">
                  <c:v>40462.249999972446</c:v>
                </c:pt>
                <c:pt idx="21358" formatCode="m/d/yyyy\ h:mm">
                  <c:v>40462.291666639081</c:v>
                </c:pt>
                <c:pt idx="21359" formatCode="m/d/yyyy\ h:mm">
                  <c:v>40462.333333305782</c:v>
                </c:pt>
                <c:pt idx="21360" formatCode="m/d/yyyy\ h:mm">
                  <c:v>40462.374999972453</c:v>
                </c:pt>
                <c:pt idx="21361" formatCode="m/d/yyyy\ h:mm">
                  <c:v>40462.416666639103</c:v>
                </c:pt>
                <c:pt idx="21362" formatCode="m/d/yyyy\ h:mm">
                  <c:v>40462.458333305789</c:v>
                </c:pt>
                <c:pt idx="21363" formatCode="m/d/yyyy\ h:mm">
                  <c:v>40462.499999972431</c:v>
                </c:pt>
                <c:pt idx="21364" formatCode="m/d/yyyy\ h:mm">
                  <c:v>40462.541666639081</c:v>
                </c:pt>
                <c:pt idx="21365" formatCode="m/d/yyyy\ h:mm">
                  <c:v>40462.58333330576</c:v>
                </c:pt>
                <c:pt idx="21366" formatCode="m/d/yyyy\ h:mm">
                  <c:v>40462.624999972431</c:v>
                </c:pt>
                <c:pt idx="21367" formatCode="m/d/yyyy\ h:mm">
                  <c:v>40462.666666639074</c:v>
                </c:pt>
                <c:pt idx="21368" formatCode="m/d/yyyy\ h:mm">
                  <c:v>40462.708333305753</c:v>
                </c:pt>
                <c:pt idx="21369" formatCode="m/d/yyyy\ h:mm">
                  <c:v>40462.749999972417</c:v>
                </c:pt>
                <c:pt idx="21370" formatCode="m/d/yyyy\ h:mm">
                  <c:v>40462.791666639052</c:v>
                </c:pt>
                <c:pt idx="21371" formatCode="m/d/yyyy\ h:mm">
                  <c:v>40462.833333305745</c:v>
                </c:pt>
                <c:pt idx="21372" formatCode="m/d/yyyy\ h:mm">
                  <c:v>40462.874999972424</c:v>
                </c:pt>
                <c:pt idx="21373" formatCode="m/d/yyyy\ h:mm">
                  <c:v>40462.916666639081</c:v>
                </c:pt>
                <c:pt idx="21374" formatCode="m/d/yyyy\ h:mm">
                  <c:v>40462.958333305753</c:v>
                </c:pt>
                <c:pt idx="21375" formatCode="m/d/yyyy\ h:mm">
                  <c:v>40462.999999972402</c:v>
                </c:pt>
                <c:pt idx="21376" formatCode="m/d/yyyy\ h:mm">
                  <c:v>40463.041666639052</c:v>
                </c:pt>
                <c:pt idx="21377" formatCode="m/d/yyyy\ h:mm">
                  <c:v>40463.083333305731</c:v>
                </c:pt>
                <c:pt idx="21378" formatCode="m/d/yyyy\ h:mm">
                  <c:v>40463.124999972395</c:v>
                </c:pt>
                <c:pt idx="21379" formatCode="m/d/yyyy\ h:mm">
                  <c:v>40463.166666639045</c:v>
                </c:pt>
                <c:pt idx="21380" formatCode="m/d/yyyy\ h:mm">
                  <c:v>40463.208333305723</c:v>
                </c:pt>
                <c:pt idx="21381" formatCode="m/d/yyyy\ h:mm">
                  <c:v>40463.249999972388</c:v>
                </c:pt>
                <c:pt idx="21382" formatCode="m/d/yyyy\ h:mm">
                  <c:v>40463.291666639023</c:v>
                </c:pt>
                <c:pt idx="21383" formatCode="m/d/yyyy\ h:mm">
                  <c:v>40463.333333305716</c:v>
                </c:pt>
                <c:pt idx="21384" formatCode="m/d/yyyy\ h:mm">
                  <c:v>40463.374999972395</c:v>
                </c:pt>
                <c:pt idx="21385" formatCode="m/d/yyyy\ h:mm">
                  <c:v>40463.416666639045</c:v>
                </c:pt>
                <c:pt idx="21386" formatCode="m/d/yyyy\ h:mm">
                  <c:v>40463.458333305723</c:v>
                </c:pt>
                <c:pt idx="21387" formatCode="m/d/yyyy\ h:mm">
                  <c:v>40463.499999972373</c:v>
                </c:pt>
                <c:pt idx="21388" formatCode="m/d/yyyy\ h:mm">
                  <c:v>40463.541666639023</c:v>
                </c:pt>
                <c:pt idx="21389" formatCode="m/d/yyyy\ h:mm">
                  <c:v>40463.583333305702</c:v>
                </c:pt>
                <c:pt idx="21390" formatCode="m/d/yyyy\ h:mm">
                  <c:v>40463.624999972366</c:v>
                </c:pt>
                <c:pt idx="21391" formatCode="m/d/yyyy\ h:mm">
                  <c:v>40463.666666639016</c:v>
                </c:pt>
                <c:pt idx="21392" formatCode="m/d/yyyy\ h:mm">
                  <c:v>40463.708333305694</c:v>
                </c:pt>
                <c:pt idx="21393" formatCode="m/d/yyyy\ h:mm">
                  <c:v>40463.749999972359</c:v>
                </c:pt>
                <c:pt idx="21394" formatCode="m/d/yyyy\ h:mm">
                  <c:v>40463.791666638994</c:v>
                </c:pt>
                <c:pt idx="21395" formatCode="m/d/yyyy\ h:mm">
                  <c:v>40463.833333305687</c:v>
                </c:pt>
                <c:pt idx="21396" formatCode="m/d/yyyy\ h:mm">
                  <c:v>40463.874999972366</c:v>
                </c:pt>
                <c:pt idx="21397" formatCode="m/d/yyyy\ h:mm">
                  <c:v>40463.916666639016</c:v>
                </c:pt>
                <c:pt idx="21398" formatCode="m/d/yyyy\ h:mm">
                  <c:v>40463.958333305694</c:v>
                </c:pt>
                <c:pt idx="21399" formatCode="m/d/yyyy\ h:mm">
                  <c:v>40463.999999972344</c:v>
                </c:pt>
                <c:pt idx="21400" formatCode="m/d/yyyy\ h:mm">
                  <c:v>40464.041666638994</c:v>
                </c:pt>
                <c:pt idx="21401" formatCode="m/d/yyyy\ h:mm">
                  <c:v>40464.083333305673</c:v>
                </c:pt>
                <c:pt idx="21402" formatCode="m/d/yyyy\ h:mm">
                  <c:v>40464.124999972337</c:v>
                </c:pt>
                <c:pt idx="21403" formatCode="m/d/yyyy\ h:mm">
                  <c:v>40464.166666638994</c:v>
                </c:pt>
                <c:pt idx="21404" formatCode="m/d/yyyy\ h:mm">
                  <c:v>40464.208333305665</c:v>
                </c:pt>
                <c:pt idx="21405" formatCode="m/d/yyyy\ h:mm">
                  <c:v>40464.24999997233</c:v>
                </c:pt>
                <c:pt idx="21406" formatCode="m/d/yyyy\ h:mm">
                  <c:v>40464.291666638979</c:v>
                </c:pt>
                <c:pt idx="21407" formatCode="m/d/yyyy\ h:mm">
                  <c:v>40464.333333305658</c:v>
                </c:pt>
                <c:pt idx="21408" formatCode="m/d/yyyy\ h:mm">
                  <c:v>40464.374999972337</c:v>
                </c:pt>
                <c:pt idx="21409" formatCode="m/d/yyyy\ h:mm">
                  <c:v>40464.416666639001</c:v>
                </c:pt>
                <c:pt idx="21410" formatCode="m/d/yyyy\ h:mm">
                  <c:v>40464.458333305665</c:v>
                </c:pt>
                <c:pt idx="21411" formatCode="m/d/yyyy\ h:mm">
                  <c:v>40464.499999972315</c:v>
                </c:pt>
                <c:pt idx="21412" formatCode="m/d/yyyy\ h:mm">
                  <c:v>40464.541666638979</c:v>
                </c:pt>
                <c:pt idx="21413" formatCode="m/d/yyyy\ h:mm">
                  <c:v>40464.583333305636</c:v>
                </c:pt>
                <c:pt idx="21414" formatCode="m/d/yyyy\ h:mm">
                  <c:v>40464.624999972308</c:v>
                </c:pt>
                <c:pt idx="21415" formatCode="m/d/yyyy\ h:mm">
                  <c:v>40464.666666638972</c:v>
                </c:pt>
                <c:pt idx="21416" formatCode="m/d/yyyy\ h:mm">
                  <c:v>40464.708333305636</c:v>
                </c:pt>
                <c:pt idx="21417" formatCode="m/d/yyyy\ h:mm">
                  <c:v>40464.7499999723</c:v>
                </c:pt>
                <c:pt idx="21418" formatCode="m/d/yyyy\ h:mm">
                  <c:v>40464.79166663895</c:v>
                </c:pt>
                <c:pt idx="21419" formatCode="m/d/yyyy\ h:mm">
                  <c:v>40464.833333305629</c:v>
                </c:pt>
                <c:pt idx="21420" formatCode="m/d/yyyy\ h:mm">
                  <c:v>40464.874999972293</c:v>
                </c:pt>
                <c:pt idx="21421" formatCode="m/d/yyyy\ h:mm">
                  <c:v>40464.916666638972</c:v>
                </c:pt>
                <c:pt idx="21422" formatCode="m/d/yyyy\ h:mm">
                  <c:v>40464.958333305636</c:v>
                </c:pt>
                <c:pt idx="21423" formatCode="m/d/yyyy\ h:mm">
                  <c:v>40464.999999972286</c:v>
                </c:pt>
                <c:pt idx="21424" formatCode="m/d/yyyy\ h:mm">
                  <c:v>40465.04166663895</c:v>
                </c:pt>
                <c:pt idx="21425" formatCode="m/d/yyyy\ h:mm">
                  <c:v>40465.083333305614</c:v>
                </c:pt>
                <c:pt idx="21426" formatCode="m/d/yyyy\ h:mm">
                  <c:v>40465.124999972279</c:v>
                </c:pt>
                <c:pt idx="21427" formatCode="m/d/yyyy\ h:mm">
                  <c:v>40465.166666638936</c:v>
                </c:pt>
                <c:pt idx="21428" formatCode="m/d/yyyy\ h:mm">
                  <c:v>40465.208333305607</c:v>
                </c:pt>
                <c:pt idx="21429" formatCode="m/d/yyyy\ h:mm">
                  <c:v>40465.249999972271</c:v>
                </c:pt>
                <c:pt idx="21430" formatCode="m/d/yyyy\ h:mm">
                  <c:v>40465.291666638921</c:v>
                </c:pt>
                <c:pt idx="21431" formatCode="m/d/yyyy\ h:mm">
                  <c:v>40465.3333333056</c:v>
                </c:pt>
                <c:pt idx="21432" formatCode="m/d/yyyy\ h:mm">
                  <c:v>40465.374999972279</c:v>
                </c:pt>
                <c:pt idx="21433" formatCode="m/d/yyyy\ h:mm">
                  <c:v>40465.416666638943</c:v>
                </c:pt>
                <c:pt idx="21434" formatCode="m/d/yyyy\ h:mm">
                  <c:v>40465.458333305607</c:v>
                </c:pt>
                <c:pt idx="21435" formatCode="m/d/yyyy\ h:mm">
                  <c:v>40465.499999972257</c:v>
                </c:pt>
                <c:pt idx="21436" formatCode="m/d/yyyy\ h:mm">
                  <c:v>40465.541666638921</c:v>
                </c:pt>
                <c:pt idx="21437" formatCode="m/d/yyyy\ h:mm">
                  <c:v>40465.583333305593</c:v>
                </c:pt>
                <c:pt idx="21438" formatCode="m/d/yyyy\ h:mm">
                  <c:v>40465.624999972235</c:v>
                </c:pt>
                <c:pt idx="21439" formatCode="m/d/yyyy\ h:mm">
                  <c:v>40465.666666638914</c:v>
                </c:pt>
                <c:pt idx="21440" formatCode="m/d/yyyy\ h:mm">
                  <c:v>40465.708333305593</c:v>
                </c:pt>
                <c:pt idx="21441" formatCode="m/d/yyyy\ h:mm">
                  <c:v>40465.749999972235</c:v>
                </c:pt>
                <c:pt idx="21442" formatCode="m/d/yyyy\ h:mm">
                  <c:v>40465.791666638885</c:v>
                </c:pt>
                <c:pt idx="21443" formatCode="m/d/yyyy\ h:mm">
                  <c:v>40465.833333305585</c:v>
                </c:pt>
                <c:pt idx="21444" formatCode="m/d/yyyy\ h:mm">
                  <c:v>40465.874999972242</c:v>
                </c:pt>
                <c:pt idx="21445" formatCode="m/d/yyyy\ h:mm">
                  <c:v>40465.916666638899</c:v>
                </c:pt>
                <c:pt idx="21446" formatCode="m/d/yyyy\ h:mm">
                  <c:v>40465.958333305585</c:v>
                </c:pt>
                <c:pt idx="21447" formatCode="m/d/yyyy\ h:mm">
                  <c:v>40465.999999972228</c:v>
                </c:pt>
                <c:pt idx="21448" formatCode="m/d/yyyy\ h:mm">
                  <c:v>40466.041666638885</c:v>
                </c:pt>
                <c:pt idx="21449" formatCode="m/d/yyyy\ h:mm">
                  <c:v>40466.083333305563</c:v>
                </c:pt>
                <c:pt idx="21450" formatCode="m/d/yyyy\ h:mm">
                  <c:v>40466.12499997222</c:v>
                </c:pt>
                <c:pt idx="21451" formatCode="m/d/yyyy\ h:mm">
                  <c:v>40466.166666638885</c:v>
                </c:pt>
                <c:pt idx="21452" formatCode="m/d/yyyy\ h:mm">
                  <c:v>40466.208333305549</c:v>
                </c:pt>
                <c:pt idx="21453" formatCode="m/d/yyyy\ h:mm">
                  <c:v>40466.249999972206</c:v>
                </c:pt>
                <c:pt idx="21454" formatCode="m/d/yyyy\ h:mm">
                  <c:v>40466.291666638863</c:v>
                </c:pt>
                <c:pt idx="21455" formatCode="m/d/yyyy\ h:mm">
                  <c:v>40466.333333305542</c:v>
                </c:pt>
                <c:pt idx="21456" formatCode="m/d/yyyy\ h:mm">
                  <c:v>40466.374999972213</c:v>
                </c:pt>
                <c:pt idx="21457" formatCode="m/d/yyyy\ h:mm">
                  <c:v>40466.416666638885</c:v>
                </c:pt>
                <c:pt idx="21458" formatCode="m/d/yyyy\ h:mm">
                  <c:v>40466.458333305556</c:v>
                </c:pt>
                <c:pt idx="21459" formatCode="m/d/yyyy\ h:mm">
                  <c:v>40466.499999972199</c:v>
                </c:pt>
                <c:pt idx="21460" formatCode="m/d/yyyy\ h:mm">
                  <c:v>40466.541666638856</c:v>
                </c:pt>
                <c:pt idx="21461" formatCode="m/d/yyyy\ h:mm">
                  <c:v>40466.583333305542</c:v>
                </c:pt>
                <c:pt idx="21462" formatCode="m/d/yyyy\ h:mm">
                  <c:v>40466.624999972191</c:v>
                </c:pt>
                <c:pt idx="21463" formatCode="m/d/yyyy\ h:mm">
                  <c:v>40466.666666638856</c:v>
                </c:pt>
                <c:pt idx="21464" formatCode="m/d/yyyy\ h:mm">
                  <c:v>40466.708333305534</c:v>
                </c:pt>
                <c:pt idx="21465" formatCode="m/d/yyyy\ h:mm">
                  <c:v>40466.749999972191</c:v>
                </c:pt>
                <c:pt idx="21466" formatCode="m/d/yyyy\ h:mm">
                  <c:v>40466.791666638826</c:v>
                </c:pt>
                <c:pt idx="21467" formatCode="m/d/yyyy\ h:mm">
                  <c:v>40466.833333305512</c:v>
                </c:pt>
                <c:pt idx="21468" formatCode="m/d/yyyy\ h:mm">
                  <c:v>40466.874999972199</c:v>
                </c:pt>
                <c:pt idx="21469" formatCode="m/d/yyyy\ h:mm">
                  <c:v>40466.916666638841</c:v>
                </c:pt>
                <c:pt idx="21470" formatCode="m/d/yyyy\ h:mm">
                  <c:v>40466.958333305534</c:v>
                </c:pt>
                <c:pt idx="21471" formatCode="m/d/yyyy\ h:mm">
                  <c:v>40466.999999972169</c:v>
                </c:pt>
                <c:pt idx="21472" formatCode="m/d/yyyy\ h:mm">
                  <c:v>40467.041666638834</c:v>
                </c:pt>
                <c:pt idx="21473" formatCode="m/d/yyyy\ h:mm">
                  <c:v>40467.083333305498</c:v>
                </c:pt>
                <c:pt idx="21474" formatCode="m/d/yyyy\ h:mm">
                  <c:v>40467.124999972162</c:v>
                </c:pt>
                <c:pt idx="21475" formatCode="m/d/yyyy\ h:mm">
                  <c:v>40467.166666638826</c:v>
                </c:pt>
                <c:pt idx="21476" formatCode="m/d/yyyy\ h:mm">
                  <c:v>40467.208333305491</c:v>
                </c:pt>
                <c:pt idx="21477" formatCode="m/d/yyyy\ h:mm">
                  <c:v>40467.249999972162</c:v>
                </c:pt>
                <c:pt idx="21478" formatCode="m/d/yyyy\ h:mm">
                  <c:v>40467.291666638797</c:v>
                </c:pt>
                <c:pt idx="21479" formatCode="m/d/yyyy\ h:mm">
                  <c:v>40467.333333305483</c:v>
                </c:pt>
                <c:pt idx="21480" formatCode="m/d/yyyy\ h:mm">
                  <c:v>40467.374999972169</c:v>
                </c:pt>
                <c:pt idx="21481" formatCode="m/d/yyyy\ h:mm">
                  <c:v>40467.416666638812</c:v>
                </c:pt>
                <c:pt idx="21482" formatCode="m/d/yyyy\ h:mm">
                  <c:v>40467.458333305498</c:v>
                </c:pt>
                <c:pt idx="21483" formatCode="m/d/yyyy\ h:mm">
                  <c:v>40467.49999997214</c:v>
                </c:pt>
                <c:pt idx="21484" formatCode="m/d/yyyy\ h:mm">
                  <c:v>40467.541666638805</c:v>
                </c:pt>
                <c:pt idx="21485" formatCode="m/d/yyyy\ h:mm">
                  <c:v>40467.583333305469</c:v>
                </c:pt>
                <c:pt idx="21486" formatCode="m/d/yyyy\ h:mm">
                  <c:v>40467.624999972133</c:v>
                </c:pt>
                <c:pt idx="21487" formatCode="m/d/yyyy\ h:mm">
                  <c:v>40467.666666638783</c:v>
                </c:pt>
                <c:pt idx="21488" formatCode="m/d/yyyy\ h:mm">
                  <c:v>40467.708333305462</c:v>
                </c:pt>
                <c:pt idx="21489" formatCode="m/d/yyyy\ h:mm">
                  <c:v>40467.749999972133</c:v>
                </c:pt>
                <c:pt idx="21490" formatCode="m/d/yyyy\ h:mm">
                  <c:v>40467.791666638768</c:v>
                </c:pt>
                <c:pt idx="21491" formatCode="m/d/yyyy\ h:mm">
                  <c:v>40467.833333305462</c:v>
                </c:pt>
                <c:pt idx="21492" formatCode="m/d/yyyy\ h:mm">
                  <c:v>40467.87499997214</c:v>
                </c:pt>
                <c:pt idx="21493" formatCode="m/d/yyyy\ h:mm">
                  <c:v>40467.916666638783</c:v>
                </c:pt>
                <c:pt idx="21494" formatCode="m/d/yyyy\ h:mm">
                  <c:v>40467.958333305469</c:v>
                </c:pt>
                <c:pt idx="21495" formatCode="m/d/yyyy\ h:mm">
                  <c:v>40467.999999972111</c:v>
                </c:pt>
                <c:pt idx="21496" formatCode="m/d/yyyy\ h:mm">
                  <c:v>40468.041666638775</c:v>
                </c:pt>
                <c:pt idx="21497" formatCode="m/d/yyyy\ h:mm">
                  <c:v>40468.08333330544</c:v>
                </c:pt>
                <c:pt idx="21498" formatCode="m/d/yyyy\ h:mm">
                  <c:v>40468.124999972111</c:v>
                </c:pt>
                <c:pt idx="21499" formatCode="m/d/yyyy\ h:mm">
                  <c:v>40468.166666638754</c:v>
                </c:pt>
                <c:pt idx="21500" formatCode="m/d/yyyy\ h:mm">
                  <c:v>40468.208333305432</c:v>
                </c:pt>
                <c:pt idx="21501" formatCode="m/d/yyyy\ h:mm">
                  <c:v>40468.249999972097</c:v>
                </c:pt>
                <c:pt idx="21502" formatCode="m/d/yyyy\ h:mm">
                  <c:v>40468.291666638732</c:v>
                </c:pt>
                <c:pt idx="21503" formatCode="m/d/yyyy\ h:mm">
                  <c:v>40468.333333305432</c:v>
                </c:pt>
                <c:pt idx="21504" formatCode="m/d/yyyy\ h:mm">
                  <c:v>40468.374999972104</c:v>
                </c:pt>
                <c:pt idx="21505" formatCode="m/d/yyyy\ h:mm">
                  <c:v>40468.416666638761</c:v>
                </c:pt>
                <c:pt idx="21506" formatCode="m/d/yyyy\ h:mm">
                  <c:v>40468.45833330544</c:v>
                </c:pt>
                <c:pt idx="21507" formatCode="m/d/yyyy\ h:mm">
                  <c:v>40468.499999972082</c:v>
                </c:pt>
                <c:pt idx="21508" formatCode="m/d/yyyy\ h:mm">
                  <c:v>40468.541666638732</c:v>
                </c:pt>
                <c:pt idx="21509" formatCode="m/d/yyyy\ h:mm">
                  <c:v>40468.583333305411</c:v>
                </c:pt>
                <c:pt idx="21510" formatCode="m/d/yyyy\ h:mm">
                  <c:v>40468.624999972082</c:v>
                </c:pt>
                <c:pt idx="21511" formatCode="m/d/yyyy\ h:mm">
                  <c:v>40468.666666638725</c:v>
                </c:pt>
                <c:pt idx="21512" formatCode="m/d/yyyy\ h:mm">
                  <c:v>40468.708333305403</c:v>
                </c:pt>
                <c:pt idx="21513" formatCode="m/d/yyyy\ h:mm">
                  <c:v>40468.749999972068</c:v>
                </c:pt>
                <c:pt idx="21514" formatCode="m/d/yyyy\ h:mm">
                  <c:v>40468.791666638703</c:v>
                </c:pt>
                <c:pt idx="21515" formatCode="m/d/yyyy\ h:mm">
                  <c:v>40468.833333305396</c:v>
                </c:pt>
                <c:pt idx="21516" formatCode="m/d/yyyy\ h:mm">
                  <c:v>40468.874999972075</c:v>
                </c:pt>
                <c:pt idx="21517" formatCode="m/d/yyyy\ h:mm">
                  <c:v>40468.916666638732</c:v>
                </c:pt>
                <c:pt idx="21518" formatCode="m/d/yyyy\ h:mm">
                  <c:v>40468.958333305403</c:v>
                </c:pt>
                <c:pt idx="21519" formatCode="m/d/yyyy\ h:mm">
                  <c:v>40468.999999972053</c:v>
                </c:pt>
                <c:pt idx="21520" formatCode="m/d/yyyy\ h:mm">
                  <c:v>40469.041666638703</c:v>
                </c:pt>
                <c:pt idx="21521" formatCode="m/d/yyyy\ h:mm">
                  <c:v>40469.083333305382</c:v>
                </c:pt>
                <c:pt idx="21522" formatCode="m/d/yyyy\ h:mm">
                  <c:v>40469.124999972046</c:v>
                </c:pt>
                <c:pt idx="21523" formatCode="m/d/yyyy\ h:mm">
                  <c:v>40469.166666638695</c:v>
                </c:pt>
                <c:pt idx="21524" formatCode="m/d/yyyy\ h:mm">
                  <c:v>40469.208333305382</c:v>
                </c:pt>
                <c:pt idx="21525" formatCode="m/d/yyyy\ h:mm">
                  <c:v>40469.249999972038</c:v>
                </c:pt>
                <c:pt idx="21526" formatCode="m/d/yyyy\ h:mm">
                  <c:v>40469.291666638674</c:v>
                </c:pt>
                <c:pt idx="21527" formatCode="m/d/yyyy\ h:mm">
                  <c:v>40469.333333305367</c:v>
                </c:pt>
                <c:pt idx="21528" formatCode="m/d/yyyy\ h:mm">
                  <c:v>40469.374999972046</c:v>
                </c:pt>
                <c:pt idx="21529" formatCode="m/d/yyyy\ h:mm">
                  <c:v>40469.416666638695</c:v>
                </c:pt>
                <c:pt idx="21530" formatCode="m/d/yyyy\ h:mm">
                  <c:v>40469.458333305374</c:v>
                </c:pt>
                <c:pt idx="21531" formatCode="m/d/yyyy\ h:mm">
                  <c:v>40469.499999972031</c:v>
                </c:pt>
                <c:pt idx="21532" formatCode="m/d/yyyy\ h:mm">
                  <c:v>40469.541666638674</c:v>
                </c:pt>
                <c:pt idx="21533" formatCode="m/d/yyyy\ h:mm">
                  <c:v>40469.583333305352</c:v>
                </c:pt>
                <c:pt idx="21534" formatCode="m/d/yyyy\ h:mm">
                  <c:v>40469.624999972017</c:v>
                </c:pt>
                <c:pt idx="21535" formatCode="m/d/yyyy\ h:mm">
                  <c:v>40469.666666638674</c:v>
                </c:pt>
                <c:pt idx="21536" formatCode="m/d/yyyy\ h:mm">
                  <c:v>40469.708333305345</c:v>
                </c:pt>
                <c:pt idx="21537" formatCode="m/d/yyyy\ h:mm">
                  <c:v>40469.749999972009</c:v>
                </c:pt>
                <c:pt idx="21538" formatCode="m/d/yyyy\ h:mm">
                  <c:v>40469.791666638652</c:v>
                </c:pt>
                <c:pt idx="21539" formatCode="m/d/yyyy\ h:mm">
                  <c:v>40469.833333305338</c:v>
                </c:pt>
                <c:pt idx="21540" formatCode="m/d/yyyy\ h:mm">
                  <c:v>40469.874999972017</c:v>
                </c:pt>
                <c:pt idx="21541" formatCode="m/d/yyyy\ h:mm">
                  <c:v>40469.916666638666</c:v>
                </c:pt>
                <c:pt idx="21542" formatCode="m/d/yyyy\ h:mm">
                  <c:v>40469.958333305345</c:v>
                </c:pt>
                <c:pt idx="21543" formatCode="m/d/yyyy\ h:mm">
                  <c:v>40469.999999971995</c:v>
                </c:pt>
                <c:pt idx="21544" formatCode="m/d/yyyy\ h:mm">
                  <c:v>40470.041666638645</c:v>
                </c:pt>
                <c:pt idx="21545" formatCode="m/d/yyyy\ h:mm">
                  <c:v>40470.083333305323</c:v>
                </c:pt>
                <c:pt idx="21546" formatCode="m/d/yyyy\ h:mm">
                  <c:v>40470.124999971988</c:v>
                </c:pt>
                <c:pt idx="21547" formatCode="m/d/yyyy\ h:mm">
                  <c:v>40470.166666638637</c:v>
                </c:pt>
                <c:pt idx="21548" formatCode="m/d/yyyy\ h:mm">
                  <c:v>40470.208333305316</c:v>
                </c:pt>
                <c:pt idx="21549" formatCode="m/d/yyyy\ h:mm">
                  <c:v>40470.24999997198</c:v>
                </c:pt>
                <c:pt idx="21550" formatCode="m/d/yyyy\ h:mm">
                  <c:v>40470.291666638615</c:v>
                </c:pt>
                <c:pt idx="21551" formatCode="m/d/yyyy\ h:mm">
                  <c:v>40470.333333305309</c:v>
                </c:pt>
                <c:pt idx="21552" formatCode="m/d/yyyy\ h:mm">
                  <c:v>40470.374999971988</c:v>
                </c:pt>
                <c:pt idx="21553" formatCode="m/d/yyyy\ h:mm">
                  <c:v>40470.416666638637</c:v>
                </c:pt>
                <c:pt idx="21554" formatCode="m/d/yyyy\ h:mm">
                  <c:v>40470.458333305316</c:v>
                </c:pt>
                <c:pt idx="21555" formatCode="m/d/yyyy\ h:mm">
                  <c:v>40470.499999971966</c:v>
                </c:pt>
                <c:pt idx="21556" formatCode="m/d/yyyy\ h:mm">
                  <c:v>40470.541666638615</c:v>
                </c:pt>
                <c:pt idx="21557" formatCode="m/d/yyyy\ h:mm">
                  <c:v>40470.583333305294</c:v>
                </c:pt>
                <c:pt idx="21558" formatCode="m/d/yyyy\ h:mm">
                  <c:v>40470.624999971958</c:v>
                </c:pt>
                <c:pt idx="21559" formatCode="m/d/yyyy\ h:mm">
                  <c:v>40470.666666638608</c:v>
                </c:pt>
                <c:pt idx="21560" formatCode="m/d/yyyy\ h:mm">
                  <c:v>40470.708333305287</c:v>
                </c:pt>
                <c:pt idx="21561" formatCode="m/d/yyyy\ h:mm">
                  <c:v>40470.749999971951</c:v>
                </c:pt>
                <c:pt idx="21562" formatCode="m/d/yyyy\ h:mm">
                  <c:v>40470.791666638586</c:v>
                </c:pt>
                <c:pt idx="21563" formatCode="m/d/yyyy\ h:mm">
                  <c:v>40470.83333330528</c:v>
                </c:pt>
                <c:pt idx="21564" formatCode="m/d/yyyy\ h:mm">
                  <c:v>40470.874999971958</c:v>
                </c:pt>
                <c:pt idx="21565" formatCode="m/d/yyyy\ h:mm">
                  <c:v>40470.916666638608</c:v>
                </c:pt>
                <c:pt idx="21566" formatCode="m/d/yyyy\ h:mm">
                  <c:v>40470.958333305287</c:v>
                </c:pt>
                <c:pt idx="21567" formatCode="m/d/yyyy\ h:mm">
                  <c:v>40470.999999971937</c:v>
                </c:pt>
                <c:pt idx="21568" formatCode="m/d/yyyy\ h:mm">
                  <c:v>40471.041666638594</c:v>
                </c:pt>
                <c:pt idx="21569" formatCode="m/d/yyyy\ h:mm">
                  <c:v>40471.083333305265</c:v>
                </c:pt>
                <c:pt idx="21570" formatCode="m/d/yyyy\ h:mm">
                  <c:v>40471.124999971929</c:v>
                </c:pt>
                <c:pt idx="21571" formatCode="m/d/yyyy\ h:mm">
                  <c:v>40471.166666638594</c:v>
                </c:pt>
                <c:pt idx="21572" formatCode="m/d/yyyy\ h:mm">
                  <c:v>40471.208333305258</c:v>
                </c:pt>
                <c:pt idx="21573" formatCode="m/d/yyyy\ h:mm">
                  <c:v>40471.249999971922</c:v>
                </c:pt>
                <c:pt idx="21574" formatCode="m/d/yyyy\ h:mm">
                  <c:v>40471.291666638572</c:v>
                </c:pt>
                <c:pt idx="21575" formatCode="m/d/yyyy\ h:mm">
                  <c:v>40471.333333305251</c:v>
                </c:pt>
                <c:pt idx="21576" formatCode="m/d/yyyy\ h:mm">
                  <c:v>40471.374999971929</c:v>
                </c:pt>
                <c:pt idx="21577" formatCode="m/d/yyyy\ h:mm">
                  <c:v>40471.416666638594</c:v>
                </c:pt>
                <c:pt idx="21578" formatCode="m/d/yyyy\ h:mm">
                  <c:v>40471.458333305243</c:v>
                </c:pt>
                <c:pt idx="21579" formatCode="m/d/yyyy\ h:mm">
                  <c:v>40471.499999971908</c:v>
                </c:pt>
                <c:pt idx="21580" formatCode="m/d/yyyy\ h:mm">
                  <c:v>40471.541666638572</c:v>
                </c:pt>
                <c:pt idx="21581" formatCode="m/d/yyyy\ h:mm">
                  <c:v>40471.583333305236</c:v>
                </c:pt>
                <c:pt idx="21582" formatCode="m/d/yyyy\ h:mm">
                  <c:v>40471.6249999719</c:v>
                </c:pt>
                <c:pt idx="21583" formatCode="m/d/yyyy\ h:mm">
                  <c:v>40471.666666638564</c:v>
                </c:pt>
                <c:pt idx="21584" formatCode="m/d/yyyy\ h:mm">
                  <c:v>40471.708333305229</c:v>
                </c:pt>
                <c:pt idx="21585" formatCode="m/d/yyyy\ h:mm">
                  <c:v>40471.749999971886</c:v>
                </c:pt>
                <c:pt idx="21586" formatCode="m/d/yyyy\ h:mm">
                  <c:v>40471.791666638543</c:v>
                </c:pt>
                <c:pt idx="21587" formatCode="m/d/yyyy\ h:mm">
                  <c:v>40471.833333305221</c:v>
                </c:pt>
                <c:pt idx="21588" formatCode="m/d/yyyy\ h:mm">
                  <c:v>40471.874999971893</c:v>
                </c:pt>
                <c:pt idx="21589" formatCode="m/d/yyyy\ h:mm">
                  <c:v>40471.916666638564</c:v>
                </c:pt>
                <c:pt idx="21590" formatCode="m/d/yyyy\ h:mm">
                  <c:v>40471.958333305229</c:v>
                </c:pt>
                <c:pt idx="21591" formatCode="m/d/yyyy\ h:mm">
                  <c:v>40471.999999971878</c:v>
                </c:pt>
                <c:pt idx="21592" formatCode="m/d/yyyy\ h:mm">
                  <c:v>40472.041666638535</c:v>
                </c:pt>
                <c:pt idx="21593" formatCode="m/d/yyyy\ h:mm">
                  <c:v>40472.083333305207</c:v>
                </c:pt>
                <c:pt idx="21594" formatCode="m/d/yyyy\ h:mm">
                  <c:v>40472.124999971871</c:v>
                </c:pt>
                <c:pt idx="21595" formatCode="m/d/yyyy\ h:mm">
                  <c:v>40472.166666638535</c:v>
                </c:pt>
                <c:pt idx="21596" formatCode="m/d/yyyy\ h:mm">
                  <c:v>40472.2083333052</c:v>
                </c:pt>
                <c:pt idx="21597" formatCode="m/d/yyyy\ h:mm">
                  <c:v>40472.249999971864</c:v>
                </c:pt>
                <c:pt idx="21598" formatCode="m/d/yyyy\ h:mm">
                  <c:v>40472.291666638514</c:v>
                </c:pt>
                <c:pt idx="21599" formatCode="m/d/yyyy\ h:mm">
                  <c:v>40472.333333305192</c:v>
                </c:pt>
                <c:pt idx="21600" formatCode="m/d/yyyy\ h:mm">
                  <c:v>40472.374999971871</c:v>
                </c:pt>
                <c:pt idx="21601" formatCode="m/d/yyyy\ h:mm">
                  <c:v>40472.416666638535</c:v>
                </c:pt>
                <c:pt idx="21602" formatCode="m/d/yyyy\ h:mm">
                  <c:v>40472.458333305207</c:v>
                </c:pt>
                <c:pt idx="21603" formatCode="m/d/yyyy\ h:mm">
                  <c:v>40472.499999971835</c:v>
                </c:pt>
                <c:pt idx="21604" formatCode="m/d/yyyy\ h:mm">
                  <c:v>40472.541666638514</c:v>
                </c:pt>
                <c:pt idx="21605" formatCode="m/d/yyyy\ h:mm">
                  <c:v>40472.583333305192</c:v>
                </c:pt>
                <c:pt idx="21606" formatCode="m/d/yyyy\ h:mm">
                  <c:v>40472.624999971835</c:v>
                </c:pt>
                <c:pt idx="21607" formatCode="m/d/yyyy\ h:mm">
                  <c:v>40472.666666638506</c:v>
                </c:pt>
                <c:pt idx="21608" formatCode="m/d/yyyy\ h:mm">
                  <c:v>40472.708333305185</c:v>
                </c:pt>
                <c:pt idx="21609" formatCode="m/d/yyyy\ h:mm">
                  <c:v>40472.749999971835</c:v>
                </c:pt>
                <c:pt idx="21610" formatCode="m/d/yyyy\ h:mm">
                  <c:v>40472.791666638477</c:v>
                </c:pt>
                <c:pt idx="21611" formatCode="m/d/yyyy\ h:mm">
                  <c:v>40472.833333305163</c:v>
                </c:pt>
                <c:pt idx="21612" formatCode="m/d/yyyy\ h:mm">
                  <c:v>40472.874999971842</c:v>
                </c:pt>
                <c:pt idx="21613" formatCode="m/d/yyyy\ h:mm">
                  <c:v>40472.916666638492</c:v>
                </c:pt>
                <c:pt idx="21614" formatCode="m/d/yyyy\ h:mm">
                  <c:v>40472.958333305185</c:v>
                </c:pt>
                <c:pt idx="21615" formatCode="m/d/yyyy\ h:mm">
                  <c:v>40472.99999997182</c:v>
                </c:pt>
                <c:pt idx="21616" formatCode="m/d/yyyy\ h:mm">
                  <c:v>40473.041666638484</c:v>
                </c:pt>
                <c:pt idx="21617" formatCode="m/d/yyyy\ h:mm">
                  <c:v>40473.083333305149</c:v>
                </c:pt>
                <c:pt idx="21618" formatCode="m/d/yyyy\ h:mm">
                  <c:v>40473.124999971806</c:v>
                </c:pt>
                <c:pt idx="21619" formatCode="m/d/yyyy\ h:mm">
                  <c:v>40473.166666638477</c:v>
                </c:pt>
                <c:pt idx="21620" formatCode="m/d/yyyy\ h:mm">
                  <c:v>40473.208333305141</c:v>
                </c:pt>
                <c:pt idx="21621" formatCode="m/d/yyyy\ h:mm">
                  <c:v>40473.249999971806</c:v>
                </c:pt>
                <c:pt idx="21622" formatCode="m/d/yyyy\ h:mm">
                  <c:v>40473.291666638448</c:v>
                </c:pt>
                <c:pt idx="21623" formatCode="m/d/yyyy\ h:mm">
                  <c:v>40473.333333305141</c:v>
                </c:pt>
                <c:pt idx="21624" formatCode="m/d/yyyy\ h:mm">
                  <c:v>40473.374999971798</c:v>
                </c:pt>
                <c:pt idx="21625" formatCode="m/d/yyyy\ h:mm">
                  <c:v>40473.416666638463</c:v>
                </c:pt>
                <c:pt idx="21626" formatCode="m/d/yyyy\ h:mm">
                  <c:v>40473.458333305149</c:v>
                </c:pt>
                <c:pt idx="21627" formatCode="m/d/yyyy\ h:mm">
                  <c:v>40473.499999971784</c:v>
                </c:pt>
                <c:pt idx="21628" formatCode="m/d/yyyy\ h:mm">
                  <c:v>40473.541666638455</c:v>
                </c:pt>
                <c:pt idx="21629" formatCode="m/d/yyyy\ h:mm">
                  <c:v>40473.583333305134</c:v>
                </c:pt>
                <c:pt idx="21630" formatCode="m/d/yyyy\ h:mm">
                  <c:v>40473.624999971784</c:v>
                </c:pt>
                <c:pt idx="21631" formatCode="m/d/yyyy\ h:mm">
                  <c:v>40473.666666638434</c:v>
                </c:pt>
                <c:pt idx="21632" formatCode="m/d/yyyy\ h:mm">
                  <c:v>40473.708333305112</c:v>
                </c:pt>
                <c:pt idx="21633" formatCode="m/d/yyyy\ h:mm">
                  <c:v>40473.749999971777</c:v>
                </c:pt>
                <c:pt idx="21634" formatCode="m/d/yyyy\ h:mm">
                  <c:v>40473.791666638419</c:v>
                </c:pt>
                <c:pt idx="21635" formatCode="m/d/yyyy\ h:mm">
                  <c:v>40473.833333305112</c:v>
                </c:pt>
                <c:pt idx="21636" formatCode="m/d/yyyy\ h:mm">
                  <c:v>40473.874999971769</c:v>
                </c:pt>
                <c:pt idx="21637" formatCode="m/d/yyyy\ h:mm">
                  <c:v>40473.916666638441</c:v>
                </c:pt>
                <c:pt idx="21638" formatCode="m/d/yyyy\ h:mm">
                  <c:v>40473.95833330512</c:v>
                </c:pt>
                <c:pt idx="21639" formatCode="m/d/yyyy\ h:mm">
                  <c:v>40473.999999971755</c:v>
                </c:pt>
                <c:pt idx="21640" formatCode="m/d/yyyy\ h:mm">
                  <c:v>40474.041666638426</c:v>
                </c:pt>
                <c:pt idx="21641" formatCode="m/d/yyyy\ h:mm">
                  <c:v>40474.08333330509</c:v>
                </c:pt>
                <c:pt idx="21642" formatCode="m/d/yyyy\ h:mm">
                  <c:v>40474.124999971755</c:v>
                </c:pt>
                <c:pt idx="21643" formatCode="m/d/yyyy\ h:mm">
                  <c:v>40474.166666638404</c:v>
                </c:pt>
                <c:pt idx="21644" formatCode="m/d/yyyy\ h:mm">
                  <c:v>40474.208333305083</c:v>
                </c:pt>
                <c:pt idx="21645" formatCode="m/d/yyyy\ h:mm">
                  <c:v>40474.249999971733</c:v>
                </c:pt>
                <c:pt idx="21646" formatCode="m/d/yyyy\ h:mm">
                  <c:v>40474.291666638383</c:v>
                </c:pt>
                <c:pt idx="21647" formatCode="m/d/yyyy\ h:mm">
                  <c:v>40474.333333305083</c:v>
                </c:pt>
                <c:pt idx="21648" formatCode="m/d/yyyy\ h:mm">
                  <c:v>40474.37499997174</c:v>
                </c:pt>
                <c:pt idx="21649" formatCode="m/d/yyyy\ h:mm">
                  <c:v>40474.416666638412</c:v>
                </c:pt>
                <c:pt idx="21650" formatCode="m/d/yyyy\ h:mm">
                  <c:v>40474.45833330509</c:v>
                </c:pt>
                <c:pt idx="21651" formatCode="m/d/yyyy\ h:mm">
                  <c:v>40474.499999971726</c:v>
                </c:pt>
                <c:pt idx="21652" formatCode="m/d/yyyy\ h:mm">
                  <c:v>40474.541666638383</c:v>
                </c:pt>
                <c:pt idx="21653" formatCode="m/d/yyyy\ h:mm">
                  <c:v>40474.583333305061</c:v>
                </c:pt>
                <c:pt idx="21654" formatCode="m/d/yyyy\ h:mm">
                  <c:v>40474.624999971726</c:v>
                </c:pt>
                <c:pt idx="21655" formatCode="m/d/yyyy\ h:mm">
                  <c:v>40474.666666638375</c:v>
                </c:pt>
                <c:pt idx="21656" formatCode="m/d/yyyy\ h:mm">
                  <c:v>40474.708333305061</c:v>
                </c:pt>
                <c:pt idx="21657" formatCode="m/d/yyyy\ h:mm">
                  <c:v>40474.749999971704</c:v>
                </c:pt>
                <c:pt idx="21658" formatCode="m/d/yyyy\ h:mm">
                  <c:v>40474.791666638353</c:v>
                </c:pt>
                <c:pt idx="21659" formatCode="m/d/yyyy\ h:mm">
                  <c:v>40474.833333305047</c:v>
                </c:pt>
                <c:pt idx="21660" formatCode="m/d/yyyy\ h:mm">
                  <c:v>40474.874999971711</c:v>
                </c:pt>
                <c:pt idx="21661" formatCode="m/d/yyyy\ h:mm">
                  <c:v>40474.916666638383</c:v>
                </c:pt>
                <c:pt idx="21662" formatCode="m/d/yyyy\ h:mm">
                  <c:v>40474.958333305054</c:v>
                </c:pt>
                <c:pt idx="21663" formatCode="m/d/yyyy\ h:mm">
                  <c:v>40474.999999971704</c:v>
                </c:pt>
                <c:pt idx="21664" formatCode="m/d/yyyy\ h:mm">
                  <c:v>40475.041666638353</c:v>
                </c:pt>
                <c:pt idx="21665" formatCode="m/d/yyyy\ h:mm">
                  <c:v>40475.083333305032</c:v>
                </c:pt>
                <c:pt idx="21666" formatCode="m/d/yyyy\ h:mm">
                  <c:v>40475.124999971682</c:v>
                </c:pt>
                <c:pt idx="21667" formatCode="m/d/yyyy\ h:mm">
                  <c:v>40475.166666638346</c:v>
                </c:pt>
                <c:pt idx="21668" formatCode="m/d/yyyy\ h:mm">
                  <c:v>40475.208333305032</c:v>
                </c:pt>
                <c:pt idx="21669" formatCode="m/d/yyyy\ h:mm">
                  <c:v>40475.249999971675</c:v>
                </c:pt>
                <c:pt idx="21670" formatCode="m/d/yyyy\ h:mm">
                  <c:v>40475.291666638324</c:v>
                </c:pt>
                <c:pt idx="21671" formatCode="m/d/yyyy\ h:mm">
                  <c:v>40475.333333305018</c:v>
                </c:pt>
                <c:pt idx="21672" formatCode="m/d/yyyy\ h:mm">
                  <c:v>40475.374999971682</c:v>
                </c:pt>
                <c:pt idx="21673" formatCode="m/d/yyyy\ h:mm">
                  <c:v>40475.416666638346</c:v>
                </c:pt>
                <c:pt idx="21674" formatCode="m/d/yyyy\ h:mm">
                  <c:v>40475.458333305025</c:v>
                </c:pt>
                <c:pt idx="21675" formatCode="m/d/yyyy\ h:mm">
                  <c:v>40475.499999971675</c:v>
                </c:pt>
                <c:pt idx="21676" formatCode="m/d/yyyy\ h:mm">
                  <c:v>40475.541666638324</c:v>
                </c:pt>
                <c:pt idx="21677" formatCode="m/d/yyyy\ h:mm">
                  <c:v>40475.583333305003</c:v>
                </c:pt>
                <c:pt idx="21678" formatCode="m/d/yyyy\ h:mm">
                  <c:v>40475.624999971653</c:v>
                </c:pt>
                <c:pt idx="21679" formatCode="m/d/yyyy\ h:mm">
                  <c:v>40475.666666638324</c:v>
                </c:pt>
                <c:pt idx="21680" formatCode="m/d/yyyy\ h:mm">
                  <c:v>40475.708333305003</c:v>
                </c:pt>
                <c:pt idx="21681" formatCode="m/d/yyyy\ h:mm">
                  <c:v>40475.749999971646</c:v>
                </c:pt>
                <c:pt idx="21682" formatCode="m/d/yyyy\ h:mm">
                  <c:v>40475.791666638303</c:v>
                </c:pt>
                <c:pt idx="21683" formatCode="m/d/yyyy\ h:mm">
                  <c:v>40475.833333305003</c:v>
                </c:pt>
                <c:pt idx="21684" formatCode="m/d/yyyy\ h:mm">
                  <c:v>40475.874999971653</c:v>
                </c:pt>
                <c:pt idx="21685" formatCode="m/d/yyyy\ h:mm">
                  <c:v>40475.916666638317</c:v>
                </c:pt>
                <c:pt idx="21686" formatCode="m/d/yyyy\ h:mm">
                  <c:v>40475.95833330501</c:v>
                </c:pt>
                <c:pt idx="21687" formatCode="m/d/yyyy\ h:mm">
                  <c:v>40475.999999971631</c:v>
                </c:pt>
                <c:pt idx="21688" formatCode="m/d/yyyy\ h:mm">
                  <c:v>40476.041666638295</c:v>
                </c:pt>
                <c:pt idx="21689" formatCode="m/d/yyyy\ h:mm">
                  <c:v>40476.083333304996</c:v>
                </c:pt>
                <c:pt idx="21690" formatCode="m/d/yyyy\ h:mm">
                  <c:v>40476.124999971624</c:v>
                </c:pt>
                <c:pt idx="21691" formatCode="m/d/yyyy\ h:mm">
                  <c:v>40476.166666638288</c:v>
                </c:pt>
                <c:pt idx="21692" formatCode="m/d/yyyy\ h:mm">
                  <c:v>40476.208333304989</c:v>
                </c:pt>
                <c:pt idx="21693" formatCode="m/d/yyyy\ h:mm">
                  <c:v>40476.249999971624</c:v>
                </c:pt>
                <c:pt idx="21694" formatCode="m/d/yyyy\ h:mm">
                  <c:v>40476.291666638266</c:v>
                </c:pt>
                <c:pt idx="21695" formatCode="m/d/yyyy\ h:mm">
                  <c:v>40476.333333304974</c:v>
                </c:pt>
                <c:pt idx="21696" formatCode="m/d/yyyy\ h:mm">
                  <c:v>40476.374999971631</c:v>
                </c:pt>
                <c:pt idx="21697" formatCode="m/d/yyyy\ h:mm">
                  <c:v>40476.416666638288</c:v>
                </c:pt>
                <c:pt idx="21698" formatCode="m/d/yyyy\ h:mm">
                  <c:v>40476.458333304981</c:v>
                </c:pt>
                <c:pt idx="21699" formatCode="m/d/yyyy\ h:mm">
                  <c:v>40476.499999971602</c:v>
                </c:pt>
                <c:pt idx="21700" formatCode="m/d/yyyy\ h:mm">
                  <c:v>40476.541666638266</c:v>
                </c:pt>
                <c:pt idx="21701" formatCode="m/d/yyyy\ h:mm">
                  <c:v>40476.58333330496</c:v>
                </c:pt>
                <c:pt idx="21702" formatCode="m/d/yyyy\ h:mm">
                  <c:v>40476.624999971595</c:v>
                </c:pt>
                <c:pt idx="21703" formatCode="m/d/yyyy\ h:mm">
                  <c:v>40476.666666638259</c:v>
                </c:pt>
                <c:pt idx="21704" formatCode="m/d/yyyy\ h:mm">
                  <c:v>40476.708333304952</c:v>
                </c:pt>
                <c:pt idx="21705" formatCode="m/d/yyyy\ h:mm">
                  <c:v>40476.749999971595</c:v>
                </c:pt>
                <c:pt idx="21706" formatCode="m/d/yyyy\ h:mm">
                  <c:v>40476.791666638237</c:v>
                </c:pt>
                <c:pt idx="21707" formatCode="m/d/yyyy\ h:mm">
                  <c:v>40476.833333304945</c:v>
                </c:pt>
                <c:pt idx="21708" formatCode="m/d/yyyy\ h:mm">
                  <c:v>40476.874999971602</c:v>
                </c:pt>
                <c:pt idx="21709" formatCode="m/d/yyyy\ h:mm">
                  <c:v>40476.916666638259</c:v>
                </c:pt>
                <c:pt idx="21710" formatCode="m/d/yyyy\ h:mm">
                  <c:v>40476.958333304952</c:v>
                </c:pt>
                <c:pt idx="21711" formatCode="m/d/yyyy\ h:mm">
                  <c:v>40476.999999971587</c:v>
                </c:pt>
                <c:pt idx="21712" formatCode="m/d/yyyy\ h:mm">
                  <c:v>40477.041666638237</c:v>
                </c:pt>
                <c:pt idx="21713" formatCode="m/d/yyyy\ h:mm">
                  <c:v>40477.08333330493</c:v>
                </c:pt>
                <c:pt idx="21714" formatCode="m/d/yyyy\ h:mm">
                  <c:v>40477.12499997158</c:v>
                </c:pt>
                <c:pt idx="21715" formatCode="m/d/yyyy\ h:mm">
                  <c:v>40477.16666663823</c:v>
                </c:pt>
                <c:pt idx="21716" formatCode="m/d/yyyy\ h:mm">
                  <c:v>40477.208333304923</c:v>
                </c:pt>
                <c:pt idx="21717" formatCode="m/d/yyyy\ h:mm">
                  <c:v>40477.249999971573</c:v>
                </c:pt>
                <c:pt idx="21718" formatCode="m/d/yyyy\ h:mm">
                  <c:v>40477.291666638208</c:v>
                </c:pt>
                <c:pt idx="21719" formatCode="m/d/yyyy\ h:mm">
                  <c:v>40477.333333304916</c:v>
                </c:pt>
                <c:pt idx="21720" formatCode="m/d/yyyy\ h:mm">
                  <c:v>40477.37499997158</c:v>
                </c:pt>
                <c:pt idx="21721" formatCode="m/d/yyyy\ h:mm">
                  <c:v>40477.41666663823</c:v>
                </c:pt>
                <c:pt idx="21722" formatCode="m/d/yyyy\ h:mm">
                  <c:v>40477.458333304923</c:v>
                </c:pt>
                <c:pt idx="21723" formatCode="m/d/yyyy\ h:mm">
                  <c:v>40477.499999971558</c:v>
                </c:pt>
                <c:pt idx="21724" formatCode="m/d/yyyy\ h:mm">
                  <c:v>40477.541666638208</c:v>
                </c:pt>
                <c:pt idx="21725" formatCode="m/d/yyyy\ h:mm">
                  <c:v>40477.583333304901</c:v>
                </c:pt>
                <c:pt idx="21726" formatCode="m/d/yyyy\ h:mm">
                  <c:v>40477.624999971551</c:v>
                </c:pt>
                <c:pt idx="21727" formatCode="m/d/yyyy\ h:mm">
                  <c:v>40477.666666638201</c:v>
                </c:pt>
                <c:pt idx="21728" formatCode="m/d/yyyy\ h:mm">
                  <c:v>40477.708333304894</c:v>
                </c:pt>
                <c:pt idx="21729" formatCode="m/d/yyyy\ h:mm">
                  <c:v>40477.749999971544</c:v>
                </c:pt>
                <c:pt idx="21730" formatCode="m/d/yyyy\ h:mm">
                  <c:v>40477.791666638179</c:v>
                </c:pt>
                <c:pt idx="21731" formatCode="m/d/yyyy\ h:mm">
                  <c:v>40477.833333304887</c:v>
                </c:pt>
                <c:pt idx="21732" formatCode="m/d/yyyy\ h:mm">
                  <c:v>40477.874999971551</c:v>
                </c:pt>
                <c:pt idx="21733" formatCode="m/d/yyyy\ h:mm">
                  <c:v>40477.916666638201</c:v>
                </c:pt>
                <c:pt idx="21734" formatCode="m/d/yyyy\ h:mm">
                  <c:v>40477.958333304894</c:v>
                </c:pt>
                <c:pt idx="21735" formatCode="m/d/yyyy\ h:mm">
                  <c:v>40477.999999971529</c:v>
                </c:pt>
                <c:pt idx="21736" formatCode="m/d/yyyy\ h:mm">
                  <c:v>40478.041666638186</c:v>
                </c:pt>
                <c:pt idx="21737" formatCode="m/d/yyyy\ h:mm">
                  <c:v>40478.083333304872</c:v>
                </c:pt>
                <c:pt idx="21738" formatCode="m/d/yyyy\ h:mm">
                  <c:v>40478.124999971522</c:v>
                </c:pt>
                <c:pt idx="21739" formatCode="m/d/yyyy\ h:mm">
                  <c:v>40478.166666638186</c:v>
                </c:pt>
                <c:pt idx="21740" formatCode="m/d/yyyy\ h:mm">
                  <c:v>40478.208333304865</c:v>
                </c:pt>
                <c:pt idx="21741" formatCode="m/d/yyyy\ h:mm">
                  <c:v>40478.249999971515</c:v>
                </c:pt>
                <c:pt idx="21742" formatCode="m/d/yyyy\ h:mm">
                  <c:v>40478.291666638164</c:v>
                </c:pt>
                <c:pt idx="21743" formatCode="m/d/yyyy\ h:mm">
                  <c:v>40478.333333304843</c:v>
                </c:pt>
                <c:pt idx="21744" formatCode="m/d/yyyy\ h:mm">
                  <c:v>40478.374999971522</c:v>
                </c:pt>
                <c:pt idx="21745" formatCode="m/d/yyyy\ h:mm">
                  <c:v>40478.416666638186</c:v>
                </c:pt>
                <c:pt idx="21746" formatCode="m/d/yyyy\ h:mm">
                  <c:v>40478.458333304865</c:v>
                </c:pt>
                <c:pt idx="21747" formatCode="m/d/yyyy\ h:mm">
                  <c:v>40478.4999999715</c:v>
                </c:pt>
                <c:pt idx="21748" formatCode="m/d/yyyy\ h:mm">
                  <c:v>40478.541666638164</c:v>
                </c:pt>
                <c:pt idx="21749" formatCode="m/d/yyyy\ h:mm">
                  <c:v>40478.583333304843</c:v>
                </c:pt>
                <c:pt idx="21750" formatCode="m/d/yyyy\ h:mm">
                  <c:v>40478.624999971486</c:v>
                </c:pt>
                <c:pt idx="21751" formatCode="m/d/yyyy\ h:mm">
                  <c:v>40478.666666638157</c:v>
                </c:pt>
                <c:pt idx="21752" formatCode="m/d/yyyy\ h:mm">
                  <c:v>40478.708333304836</c:v>
                </c:pt>
                <c:pt idx="21753" formatCode="m/d/yyyy\ h:mm">
                  <c:v>40478.749999971486</c:v>
                </c:pt>
                <c:pt idx="21754" formatCode="m/d/yyyy\ h:mm">
                  <c:v>40478.791666638128</c:v>
                </c:pt>
                <c:pt idx="21755" formatCode="m/d/yyyy\ h:mm">
                  <c:v>40478.833333304829</c:v>
                </c:pt>
                <c:pt idx="21756" formatCode="m/d/yyyy\ h:mm">
                  <c:v>40478.874999971493</c:v>
                </c:pt>
                <c:pt idx="21757" formatCode="m/d/yyyy\ h:mm">
                  <c:v>40478.916666638142</c:v>
                </c:pt>
                <c:pt idx="21758" formatCode="m/d/yyyy\ h:mm">
                  <c:v>40478.958333304836</c:v>
                </c:pt>
                <c:pt idx="21759" formatCode="m/d/yyyy\ h:mm">
                  <c:v>40478.999999971471</c:v>
                </c:pt>
                <c:pt idx="21760" formatCode="m/d/yyyy\ h:mm">
                  <c:v>40479.041666638135</c:v>
                </c:pt>
                <c:pt idx="21761" formatCode="m/d/yyyy\ h:mm">
                  <c:v>40479.083333304799</c:v>
                </c:pt>
                <c:pt idx="21762" formatCode="m/d/yyyy\ h:mm">
                  <c:v>40479.124999971464</c:v>
                </c:pt>
                <c:pt idx="21763" formatCode="m/d/yyyy\ h:mm">
                  <c:v>40479.166666638128</c:v>
                </c:pt>
                <c:pt idx="21764" formatCode="m/d/yyyy\ h:mm">
                  <c:v>40479.208333304792</c:v>
                </c:pt>
                <c:pt idx="21765" formatCode="m/d/yyyy\ h:mm">
                  <c:v>40479.249999971456</c:v>
                </c:pt>
                <c:pt idx="21766" formatCode="m/d/yyyy\ h:mm">
                  <c:v>40479.291666638099</c:v>
                </c:pt>
                <c:pt idx="21767" formatCode="m/d/yyyy\ h:mm">
                  <c:v>40479.333333304792</c:v>
                </c:pt>
                <c:pt idx="21768" formatCode="m/d/yyyy\ h:mm">
                  <c:v>40479.374999971449</c:v>
                </c:pt>
                <c:pt idx="21769" formatCode="m/d/yyyy\ h:mm">
                  <c:v>40479.416666638113</c:v>
                </c:pt>
                <c:pt idx="21770" formatCode="m/d/yyyy\ h:mm">
                  <c:v>40479.458333304799</c:v>
                </c:pt>
                <c:pt idx="21771" formatCode="m/d/yyyy\ h:mm">
                  <c:v>40479.499999971435</c:v>
                </c:pt>
                <c:pt idx="21772" formatCode="m/d/yyyy\ h:mm">
                  <c:v>40479.541666638106</c:v>
                </c:pt>
                <c:pt idx="21773" formatCode="m/d/yyyy\ h:mm">
                  <c:v>40479.583333304785</c:v>
                </c:pt>
                <c:pt idx="21774" formatCode="m/d/yyyy\ h:mm">
                  <c:v>40479.624999971435</c:v>
                </c:pt>
                <c:pt idx="21775" formatCode="m/d/yyyy\ h:mm">
                  <c:v>40479.666666638084</c:v>
                </c:pt>
                <c:pt idx="21776" formatCode="m/d/yyyy\ h:mm">
                  <c:v>40479.708333304763</c:v>
                </c:pt>
                <c:pt idx="21777" formatCode="m/d/yyyy\ h:mm">
                  <c:v>40479.749999971427</c:v>
                </c:pt>
                <c:pt idx="21778" formatCode="m/d/yyyy\ h:mm">
                  <c:v>40479.79166663807</c:v>
                </c:pt>
                <c:pt idx="21779" formatCode="m/d/yyyy\ h:mm">
                  <c:v>40479.833333304763</c:v>
                </c:pt>
                <c:pt idx="21780" formatCode="m/d/yyyy\ h:mm">
                  <c:v>40479.874999971435</c:v>
                </c:pt>
                <c:pt idx="21781" formatCode="m/d/yyyy\ h:mm">
                  <c:v>40479.916666638092</c:v>
                </c:pt>
                <c:pt idx="21782" formatCode="m/d/yyyy\ h:mm">
                  <c:v>40479.95833330477</c:v>
                </c:pt>
                <c:pt idx="21783" formatCode="m/d/yyyy\ h:mm">
                  <c:v>40479.999999971405</c:v>
                </c:pt>
                <c:pt idx="21784" formatCode="m/d/yyyy\ h:mm">
                  <c:v>40480.041666638077</c:v>
                </c:pt>
                <c:pt idx="21785" formatCode="m/d/yyyy\ h:mm">
                  <c:v>40480.083333304741</c:v>
                </c:pt>
                <c:pt idx="21786" formatCode="m/d/yyyy\ h:mm">
                  <c:v>40480.124999971405</c:v>
                </c:pt>
                <c:pt idx="21787" formatCode="m/d/yyyy\ h:mm">
                  <c:v>40480.16666663807</c:v>
                </c:pt>
                <c:pt idx="21788" formatCode="m/d/yyyy\ h:mm">
                  <c:v>40480.208333304741</c:v>
                </c:pt>
                <c:pt idx="21789" formatCode="m/d/yyyy\ h:mm">
                  <c:v>40480.249999971384</c:v>
                </c:pt>
                <c:pt idx="21790" formatCode="m/d/yyyy\ h:mm">
                  <c:v>40480.291666638033</c:v>
                </c:pt>
                <c:pt idx="21791" formatCode="m/d/yyyy\ h:mm">
                  <c:v>40480.333333304741</c:v>
                </c:pt>
                <c:pt idx="21792" formatCode="m/d/yyyy\ h:mm">
                  <c:v>40480.374999971391</c:v>
                </c:pt>
                <c:pt idx="21793" formatCode="m/d/yyyy\ h:mm">
                  <c:v>40480.416666638062</c:v>
                </c:pt>
                <c:pt idx="21794" formatCode="m/d/yyyy\ h:mm">
                  <c:v>40480.458333304741</c:v>
                </c:pt>
                <c:pt idx="21795" formatCode="m/d/yyyy\ h:mm">
                  <c:v>40480.499999971384</c:v>
                </c:pt>
                <c:pt idx="21796" formatCode="m/d/yyyy\ h:mm">
                  <c:v>40480.541666638033</c:v>
                </c:pt>
                <c:pt idx="21797" formatCode="m/d/yyyy\ h:mm">
                  <c:v>40480.583333304712</c:v>
                </c:pt>
                <c:pt idx="21798" formatCode="m/d/yyyy\ h:mm">
                  <c:v>40480.624999971376</c:v>
                </c:pt>
                <c:pt idx="21799" formatCode="m/d/yyyy\ h:mm">
                  <c:v>40480.666666638026</c:v>
                </c:pt>
                <c:pt idx="21800" formatCode="m/d/yyyy\ h:mm">
                  <c:v>40480.708333304712</c:v>
                </c:pt>
                <c:pt idx="21801" formatCode="m/d/yyyy\ h:mm">
                  <c:v>40480.749999971355</c:v>
                </c:pt>
                <c:pt idx="21802" formatCode="m/d/yyyy\ h:mm">
                  <c:v>40480.791666638004</c:v>
                </c:pt>
                <c:pt idx="21803" formatCode="m/d/yyyy\ h:mm">
                  <c:v>40480.833333304698</c:v>
                </c:pt>
                <c:pt idx="21804" formatCode="m/d/yyyy\ h:mm">
                  <c:v>40480.874999971362</c:v>
                </c:pt>
                <c:pt idx="21805" formatCode="m/d/yyyy\ h:mm">
                  <c:v>40480.916666638033</c:v>
                </c:pt>
                <c:pt idx="21806" formatCode="m/d/yyyy\ h:mm">
                  <c:v>40480.958333304705</c:v>
                </c:pt>
                <c:pt idx="21807" formatCode="m/d/yyyy\ h:mm">
                  <c:v>40480.999999971355</c:v>
                </c:pt>
                <c:pt idx="21808" formatCode="m/d/yyyy\ h:mm">
                  <c:v>40481.041666638004</c:v>
                </c:pt>
                <c:pt idx="21809" formatCode="m/d/yyyy\ h:mm">
                  <c:v>40481.083333304683</c:v>
                </c:pt>
                <c:pt idx="21810" formatCode="m/d/yyyy\ h:mm">
                  <c:v>40481.124999971333</c:v>
                </c:pt>
                <c:pt idx="21811" formatCode="m/d/yyyy\ h:mm">
                  <c:v>40481.166666638004</c:v>
                </c:pt>
                <c:pt idx="21812" formatCode="m/d/yyyy\ h:mm">
                  <c:v>40481.208333304683</c:v>
                </c:pt>
                <c:pt idx="21813" formatCode="m/d/yyyy\ h:mm">
                  <c:v>40481.249999971325</c:v>
                </c:pt>
                <c:pt idx="21814" formatCode="m/d/yyyy\ h:mm">
                  <c:v>40481.291666637982</c:v>
                </c:pt>
                <c:pt idx="21815" formatCode="m/d/yyyy\ h:mm">
                  <c:v>40481.333333304668</c:v>
                </c:pt>
                <c:pt idx="21816" formatCode="m/d/yyyy\ h:mm">
                  <c:v>40481.374999971333</c:v>
                </c:pt>
                <c:pt idx="21817" formatCode="m/d/yyyy\ h:mm">
                  <c:v>40481.416666637997</c:v>
                </c:pt>
                <c:pt idx="21818" formatCode="m/d/yyyy\ h:mm">
                  <c:v>40481.458333304676</c:v>
                </c:pt>
                <c:pt idx="21819" formatCode="m/d/yyyy\ h:mm">
                  <c:v>40481.499999971325</c:v>
                </c:pt>
                <c:pt idx="21820" formatCode="m/d/yyyy\ h:mm">
                  <c:v>40481.541666637975</c:v>
                </c:pt>
                <c:pt idx="21821" formatCode="m/d/yyyy\ h:mm">
                  <c:v>40481.583333304661</c:v>
                </c:pt>
                <c:pt idx="21822" formatCode="m/d/yyyy\ h:mm">
                  <c:v>40481.624999971304</c:v>
                </c:pt>
                <c:pt idx="21823" formatCode="m/d/yyyy\ h:mm">
                  <c:v>40481.666666637975</c:v>
                </c:pt>
                <c:pt idx="21824" formatCode="m/d/yyyy\ h:mm">
                  <c:v>40481.708333304647</c:v>
                </c:pt>
                <c:pt idx="21825" formatCode="m/d/yyyy\ h:mm">
                  <c:v>40481.749999971304</c:v>
                </c:pt>
                <c:pt idx="21826" formatCode="m/d/yyyy\ h:mm">
                  <c:v>40481.791666637953</c:v>
                </c:pt>
                <c:pt idx="21827" formatCode="m/d/yyyy\ h:mm">
                  <c:v>40481.833333304639</c:v>
                </c:pt>
                <c:pt idx="21828" formatCode="m/d/yyyy\ h:mm">
                  <c:v>40481.874999971311</c:v>
                </c:pt>
                <c:pt idx="21829" formatCode="m/d/yyyy\ h:mm">
                  <c:v>40481.916666637968</c:v>
                </c:pt>
                <c:pt idx="21830" formatCode="m/d/yyyy\ h:mm">
                  <c:v>40481.958333304647</c:v>
                </c:pt>
                <c:pt idx="21831" formatCode="m/d/yyyy\ h:mm">
                  <c:v>40481.999999971282</c:v>
                </c:pt>
                <c:pt idx="21832" formatCode="m/d/yyyy\ h:mm">
                  <c:v>40482.041666637946</c:v>
                </c:pt>
                <c:pt idx="21833" formatCode="m/d/yyyy\ h:mm">
                  <c:v>40482.083333304632</c:v>
                </c:pt>
                <c:pt idx="21834" formatCode="m/d/yyyy\ h:mm">
                  <c:v>40482.124999971275</c:v>
                </c:pt>
                <c:pt idx="21835" formatCode="m/d/yyyy\ h:mm">
                  <c:v>40482.166666637939</c:v>
                </c:pt>
                <c:pt idx="21836" formatCode="m/d/yyyy\ h:mm">
                  <c:v>40482.208333304618</c:v>
                </c:pt>
                <c:pt idx="21837" formatCode="m/d/yyyy\ h:mm">
                  <c:v>40482.249999971275</c:v>
                </c:pt>
                <c:pt idx="21838" formatCode="m/d/yyyy\ h:mm">
                  <c:v>40482.291666637917</c:v>
                </c:pt>
                <c:pt idx="21839" formatCode="m/d/yyyy\ h:mm">
                  <c:v>40482.33333330461</c:v>
                </c:pt>
                <c:pt idx="21840" formatCode="m/d/yyyy\ h:mm">
                  <c:v>40482.374999971282</c:v>
                </c:pt>
                <c:pt idx="21841" formatCode="m/d/yyyy\ h:mm">
                  <c:v>40482.416666637939</c:v>
                </c:pt>
                <c:pt idx="21842" formatCode="m/d/yyyy\ h:mm">
                  <c:v>40482.458333304618</c:v>
                </c:pt>
                <c:pt idx="21843" formatCode="m/d/yyyy\ h:mm">
                  <c:v>40482.499999971253</c:v>
                </c:pt>
                <c:pt idx="21844" formatCode="m/d/yyyy\ h:mm">
                  <c:v>40482.541666637924</c:v>
                </c:pt>
                <c:pt idx="21845" formatCode="m/d/yyyy\ h:mm">
                  <c:v>40482.583333304603</c:v>
                </c:pt>
                <c:pt idx="21846" formatCode="m/d/yyyy\ h:mm">
                  <c:v>40482.624999971245</c:v>
                </c:pt>
                <c:pt idx="21847" formatCode="m/d/yyyy\ h:mm">
                  <c:v>40482.666666637924</c:v>
                </c:pt>
                <c:pt idx="21848" formatCode="m/d/yyyy\ h:mm">
                  <c:v>40482.708333304603</c:v>
                </c:pt>
                <c:pt idx="21849" formatCode="m/d/yyyy\ h:mm">
                  <c:v>40482.749999971238</c:v>
                </c:pt>
                <c:pt idx="21850" formatCode="m/d/yyyy\ h:mm">
                  <c:v>40482.791666637888</c:v>
                </c:pt>
                <c:pt idx="21851" formatCode="m/d/yyyy\ h:mm">
                  <c:v>40482.833333304596</c:v>
                </c:pt>
                <c:pt idx="21852" formatCode="m/d/yyyy\ h:mm">
                  <c:v>40482.874999971245</c:v>
                </c:pt>
                <c:pt idx="21853" formatCode="m/d/yyyy\ h:mm">
                  <c:v>40482.91666663791</c:v>
                </c:pt>
                <c:pt idx="21854" formatCode="m/d/yyyy\ h:mm">
                  <c:v>40482.95833330461</c:v>
                </c:pt>
                <c:pt idx="21855" formatCode="m/d/yyyy\ h:mm">
                  <c:v>40482.999999971224</c:v>
                </c:pt>
                <c:pt idx="21856" formatCode="m/d/yyyy\ h:mm">
                  <c:v>40483.041666637888</c:v>
                </c:pt>
                <c:pt idx="21857" formatCode="m/d/yyyy\ h:mm">
                  <c:v>40483.083333304588</c:v>
                </c:pt>
                <c:pt idx="21858" formatCode="m/d/yyyy\ h:mm">
                  <c:v>40483.124999971224</c:v>
                </c:pt>
                <c:pt idx="21859" formatCode="m/d/yyyy\ h:mm">
                  <c:v>40483.166666637881</c:v>
                </c:pt>
                <c:pt idx="21860" formatCode="m/d/yyyy\ h:mm">
                  <c:v>40483.208333304574</c:v>
                </c:pt>
                <c:pt idx="21861" formatCode="m/d/yyyy\ h:mm">
                  <c:v>40483.249999971224</c:v>
                </c:pt>
                <c:pt idx="21862" formatCode="m/d/yyyy\ h:mm">
                  <c:v>40483.291666637859</c:v>
                </c:pt>
                <c:pt idx="21863" formatCode="m/d/yyyy\ h:mm">
                  <c:v>40483.333333304567</c:v>
                </c:pt>
                <c:pt idx="21864" formatCode="m/d/yyyy\ h:mm">
                  <c:v>40483.374999971216</c:v>
                </c:pt>
                <c:pt idx="21865" formatCode="m/d/yyyy\ h:mm">
                  <c:v>40483.416666637881</c:v>
                </c:pt>
                <c:pt idx="21866" formatCode="m/d/yyyy\ h:mm">
                  <c:v>40483.458333304574</c:v>
                </c:pt>
                <c:pt idx="21867" formatCode="m/d/yyyy\ h:mm">
                  <c:v>40483.499999971194</c:v>
                </c:pt>
                <c:pt idx="21868" formatCode="m/d/yyyy\ h:mm">
                  <c:v>40483.541666637859</c:v>
                </c:pt>
                <c:pt idx="21869" formatCode="m/d/yyyy\ h:mm">
                  <c:v>40483.583333304552</c:v>
                </c:pt>
                <c:pt idx="21870" formatCode="m/d/yyyy\ h:mm">
                  <c:v>40483.624999971194</c:v>
                </c:pt>
                <c:pt idx="21871" formatCode="m/d/yyyy\ h:mm">
                  <c:v>40483.666666637851</c:v>
                </c:pt>
                <c:pt idx="21872" formatCode="m/d/yyyy\ h:mm">
                  <c:v>40483.708333304545</c:v>
                </c:pt>
                <c:pt idx="21873" formatCode="m/d/yyyy\ h:mm">
                  <c:v>40483.749999971194</c:v>
                </c:pt>
                <c:pt idx="21874" formatCode="m/d/yyyy\ h:mm">
                  <c:v>40483.79166663783</c:v>
                </c:pt>
                <c:pt idx="21875" formatCode="m/d/yyyy\ h:mm">
                  <c:v>40483.833333304538</c:v>
                </c:pt>
                <c:pt idx="21876" formatCode="m/d/yyyy\ h:mm">
                  <c:v>40483.874999971202</c:v>
                </c:pt>
                <c:pt idx="21877" formatCode="m/d/yyyy\ h:mm">
                  <c:v>40483.916666637851</c:v>
                </c:pt>
                <c:pt idx="21878" formatCode="m/d/yyyy\ h:mm">
                  <c:v>40483.958333304545</c:v>
                </c:pt>
                <c:pt idx="21879" formatCode="m/d/yyyy\ h:mm">
                  <c:v>40483.99999997118</c:v>
                </c:pt>
                <c:pt idx="21880" formatCode="m/d/yyyy\ h:mm">
                  <c:v>40484.04166663783</c:v>
                </c:pt>
                <c:pt idx="21881" formatCode="m/d/yyyy\ h:mm">
                  <c:v>40484.083333304523</c:v>
                </c:pt>
                <c:pt idx="21882" formatCode="m/d/yyyy\ h:mm">
                  <c:v>40484.124999971173</c:v>
                </c:pt>
                <c:pt idx="21883" formatCode="m/d/yyyy\ h:mm">
                  <c:v>40484.166666637822</c:v>
                </c:pt>
                <c:pt idx="21884" formatCode="m/d/yyyy\ h:mm">
                  <c:v>40484.208333304516</c:v>
                </c:pt>
                <c:pt idx="21885" formatCode="m/d/yyyy\ h:mm">
                  <c:v>40484.249999971165</c:v>
                </c:pt>
                <c:pt idx="21886" formatCode="m/d/yyyy\ h:mm">
                  <c:v>40484.291666637801</c:v>
                </c:pt>
                <c:pt idx="21887" formatCode="m/d/yyyy\ h:mm">
                  <c:v>40484.333333304508</c:v>
                </c:pt>
                <c:pt idx="21888" formatCode="m/d/yyyy\ h:mm">
                  <c:v>40484.374999971173</c:v>
                </c:pt>
                <c:pt idx="21889" formatCode="m/d/yyyy\ h:mm">
                  <c:v>40484.416666637822</c:v>
                </c:pt>
                <c:pt idx="21890" formatCode="m/d/yyyy\ h:mm">
                  <c:v>40484.458333304516</c:v>
                </c:pt>
                <c:pt idx="21891" formatCode="m/d/yyyy\ h:mm">
                  <c:v>40484.499999971151</c:v>
                </c:pt>
                <c:pt idx="21892" formatCode="m/d/yyyy\ h:mm">
                  <c:v>40484.541666637801</c:v>
                </c:pt>
                <c:pt idx="21893" formatCode="m/d/yyyy\ h:mm">
                  <c:v>40484.583333304494</c:v>
                </c:pt>
                <c:pt idx="21894" formatCode="m/d/yyyy\ h:mm">
                  <c:v>40484.624999971144</c:v>
                </c:pt>
                <c:pt idx="21895" formatCode="m/d/yyyy\ h:mm">
                  <c:v>40484.666666637793</c:v>
                </c:pt>
                <c:pt idx="21896" formatCode="m/d/yyyy\ h:mm">
                  <c:v>40484.708333304487</c:v>
                </c:pt>
                <c:pt idx="21897" formatCode="m/d/yyyy\ h:mm">
                  <c:v>40484.749999971136</c:v>
                </c:pt>
                <c:pt idx="21898" formatCode="m/d/yyyy\ h:mm">
                  <c:v>40484.791666637771</c:v>
                </c:pt>
                <c:pt idx="21899" formatCode="m/d/yyyy\ h:mm">
                  <c:v>40484.833333304479</c:v>
                </c:pt>
                <c:pt idx="21900" formatCode="m/d/yyyy\ h:mm">
                  <c:v>40484.874999971144</c:v>
                </c:pt>
                <c:pt idx="21901" formatCode="m/d/yyyy\ h:mm">
                  <c:v>40484.916666637786</c:v>
                </c:pt>
                <c:pt idx="21902" formatCode="m/d/yyyy\ h:mm">
                  <c:v>40484.958333304487</c:v>
                </c:pt>
                <c:pt idx="21903" formatCode="m/d/yyyy\ h:mm">
                  <c:v>40484.999999971122</c:v>
                </c:pt>
                <c:pt idx="21904" formatCode="m/d/yyyy\ h:mm">
                  <c:v>40485.041666637771</c:v>
                </c:pt>
                <c:pt idx="21905" formatCode="m/d/yyyy\ h:mm">
                  <c:v>40485.083333304465</c:v>
                </c:pt>
                <c:pt idx="21906" formatCode="m/d/yyyy\ h:mm">
                  <c:v>40485.124999971114</c:v>
                </c:pt>
                <c:pt idx="21907" formatCode="m/d/yyyy\ h:mm">
                  <c:v>40485.166666637764</c:v>
                </c:pt>
                <c:pt idx="21908" formatCode="m/d/yyyy\ h:mm">
                  <c:v>40485.208333304443</c:v>
                </c:pt>
                <c:pt idx="21909" formatCode="m/d/yyyy\ h:mm">
                  <c:v>40485.249999971107</c:v>
                </c:pt>
                <c:pt idx="21910" formatCode="m/d/yyyy\ h:mm">
                  <c:v>40485.291666637742</c:v>
                </c:pt>
                <c:pt idx="21911" formatCode="m/d/yyyy\ h:mm">
                  <c:v>40485.333333304443</c:v>
                </c:pt>
                <c:pt idx="21912" formatCode="m/d/yyyy\ h:mm">
                  <c:v>40485.374999971114</c:v>
                </c:pt>
                <c:pt idx="21913" formatCode="m/d/yyyy\ h:mm">
                  <c:v>40485.416666637764</c:v>
                </c:pt>
                <c:pt idx="21914" formatCode="m/d/yyyy\ h:mm">
                  <c:v>40485.45833330445</c:v>
                </c:pt>
                <c:pt idx="21915" formatCode="m/d/yyyy\ h:mm">
                  <c:v>40485.499999971085</c:v>
                </c:pt>
                <c:pt idx="21916" formatCode="m/d/yyyy\ h:mm">
                  <c:v>40485.541666637742</c:v>
                </c:pt>
                <c:pt idx="21917" formatCode="m/d/yyyy\ h:mm">
                  <c:v>40485.583333304436</c:v>
                </c:pt>
                <c:pt idx="21918" formatCode="m/d/yyyy\ h:mm">
                  <c:v>40485.624999971085</c:v>
                </c:pt>
                <c:pt idx="21919" formatCode="m/d/yyyy\ h:mm">
                  <c:v>40485.666666637728</c:v>
                </c:pt>
                <c:pt idx="21920" formatCode="m/d/yyyy\ h:mm">
                  <c:v>40485.708333304428</c:v>
                </c:pt>
                <c:pt idx="21921" formatCode="m/d/yyyy\ h:mm">
                  <c:v>40485.749999971078</c:v>
                </c:pt>
                <c:pt idx="21922" formatCode="m/d/yyyy\ h:mm">
                  <c:v>40485.791666637706</c:v>
                </c:pt>
                <c:pt idx="21923" formatCode="m/d/yyyy\ h:mm">
                  <c:v>40485.833333304421</c:v>
                </c:pt>
                <c:pt idx="21924" formatCode="m/d/yyyy\ h:mm">
                  <c:v>40485.874999971085</c:v>
                </c:pt>
                <c:pt idx="21925" formatCode="m/d/yyyy\ h:mm">
                  <c:v>40485.916666637735</c:v>
                </c:pt>
                <c:pt idx="21926" formatCode="m/d/yyyy\ h:mm">
                  <c:v>40485.958333304421</c:v>
                </c:pt>
                <c:pt idx="21927" formatCode="m/d/yyyy\ h:mm">
                  <c:v>40485.999999971064</c:v>
                </c:pt>
                <c:pt idx="21928" formatCode="m/d/yyyy\ h:mm">
                  <c:v>40486.041666637713</c:v>
                </c:pt>
                <c:pt idx="21929" formatCode="m/d/yyyy\ h:mm">
                  <c:v>40486.083333304392</c:v>
                </c:pt>
                <c:pt idx="21930" formatCode="m/d/yyyy\ h:mm">
                  <c:v>40486.124999971056</c:v>
                </c:pt>
                <c:pt idx="21931" formatCode="m/d/yyyy\ h:mm">
                  <c:v>40486.166666637699</c:v>
                </c:pt>
                <c:pt idx="21932" formatCode="m/d/yyyy\ h:mm">
                  <c:v>40486.208333304392</c:v>
                </c:pt>
                <c:pt idx="21933" formatCode="m/d/yyyy\ h:mm">
                  <c:v>40486.249999971034</c:v>
                </c:pt>
                <c:pt idx="21934" formatCode="m/d/yyyy\ h:mm">
                  <c:v>40486.29166663767</c:v>
                </c:pt>
                <c:pt idx="21935" formatCode="m/d/yyyy\ h:mm">
                  <c:v>40486.333333304392</c:v>
                </c:pt>
                <c:pt idx="21936" formatCode="m/d/yyyy\ h:mm">
                  <c:v>40486.374999971042</c:v>
                </c:pt>
                <c:pt idx="21937" formatCode="m/d/yyyy\ h:mm">
                  <c:v>40486.416666637706</c:v>
                </c:pt>
                <c:pt idx="21938" formatCode="m/d/yyyy\ h:mm">
                  <c:v>40486.458333304399</c:v>
                </c:pt>
                <c:pt idx="21939" formatCode="m/d/yyyy\ h:mm">
                  <c:v>40486.499999971034</c:v>
                </c:pt>
                <c:pt idx="21940" formatCode="m/d/yyyy\ h:mm">
                  <c:v>40486.541666637677</c:v>
                </c:pt>
                <c:pt idx="21941" formatCode="m/d/yyyy\ h:mm">
                  <c:v>40486.583333304363</c:v>
                </c:pt>
                <c:pt idx="21942" formatCode="m/d/yyyy\ h:mm">
                  <c:v>40486.624999971027</c:v>
                </c:pt>
                <c:pt idx="21943" formatCode="m/d/yyyy\ h:mm">
                  <c:v>40486.66666663767</c:v>
                </c:pt>
                <c:pt idx="21944" formatCode="m/d/yyyy\ h:mm">
                  <c:v>40486.708333304363</c:v>
                </c:pt>
                <c:pt idx="21945" formatCode="m/d/yyyy\ h:mm">
                  <c:v>40486.74999997102</c:v>
                </c:pt>
                <c:pt idx="21946" formatCode="m/d/yyyy\ h:mm">
                  <c:v>40486.791666637655</c:v>
                </c:pt>
                <c:pt idx="21947" formatCode="m/d/yyyy\ h:mm">
                  <c:v>40486.833333304348</c:v>
                </c:pt>
                <c:pt idx="21948" formatCode="m/d/yyyy\ h:mm">
                  <c:v>40486.874999971013</c:v>
                </c:pt>
                <c:pt idx="21949" formatCode="m/d/yyyy\ h:mm">
                  <c:v>40486.916666637677</c:v>
                </c:pt>
                <c:pt idx="21950" formatCode="m/d/yyyy\ h:mm">
                  <c:v>40486.958333304356</c:v>
                </c:pt>
                <c:pt idx="21951" formatCode="m/d/yyyy\ h:mm">
                  <c:v>40486.999999971005</c:v>
                </c:pt>
                <c:pt idx="21952" formatCode="m/d/yyyy\ h:mm">
                  <c:v>40487.041666637648</c:v>
                </c:pt>
                <c:pt idx="21953" formatCode="m/d/yyyy\ h:mm">
                  <c:v>40487.083333304341</c:v>
                </c:pt>
                <c:pt idx="21954" formatCode="m/d/yyyy\ h:mm">
                  <c:v>40487.124999970998</c:v>
                </c:pt>
                <c:pt idx="21955" formatCode="m/d/yyyy\ h:mm">
                  <c:v>40487.166666637633</c:v>
                </c:pt>
                <c:pt idx="21956" formatCode="m/d/yyyy\ h:mm">
                  <c:v>40487.208333304341</c:v>
                </c:pt>
                <c:pt idx="21957" formatCode="m/d/yyyy\ h:mm">
                  <c:v>40487.249999970991</c:v>
                </c:pt>
                <c:pt idx="21958" formatCode="m/d/yyyy\ h:mm">
                  <c:v>40487.291666637619</c:v>
                </c:pt>
                <c:pt idx="21959" formatCode="m/d/yyyy\ h:mm">
                  <c:v>40487.333333304319</c:v>
                </c:pt>
                <c:pt idx="21960" formatCode="m/d/yyyy\ h:mm">
                  <c:v>40487.374999970998</c:v>
                </c:pt>
                <c:pt idx="21961" formatCode="m/d/yyyy\ h:mm">
                  <c:v>40487.416666637633</c:v>
                </c:pt>
                <c:pt idx="21962" formatCode="m/d/yyyy\ h:mm">
                  <c:v>40487.458333304327</c:v>
                </c:pt>
                <c:pt idx="21963" formatCode="m/d/yyyy\ h:mm">
                  <c:v>40487.499999970983</c:v>
                </c:pt>
                <c:pt idx="21964" formatCode="m/d/yyyy\ h:mm">
                  <c:v>40487.541666637619</c:v>
                </c:pt>
                <c:pt idx="21965" formatCode="m/d/yyyy\ h:mm">
                  <c:v>40487.583333304312</c:v>
                </c:pt>
                <c:pt idx="21966" formatCode="m/d/yyyy\ h:mm">
                  <c:v>40487.624999970969</c:v>
                </c:pt>
                <c:pt idx="21967" formatCode="m/d/yyyy\ h:mm">
                  <c:v>40487.666666637604</c:v>
                </c:pt>
                <c:pt idx="21968" formatCode="m/d/yyyy\ h:mm">
                  <c:v>40487.708333304297</c:v>
                </c:pt>
                <c:pt idx="21969" formatCode="m/d/yyyy\ h:mm">
                  <c:v>40487.749999970962</c:v>
                </c:pt>
                <c:pt idx="21970" formatCode="m/d/yyyy\ h:mm">
                  <c:v>40487.79166663759</c:v>
                </c:pt>
                <c:pt idx="21971" formatCode="m/d/yyyy\ h:mm">
                  <c:v>40487.83333330429</c:v>
                </c:pt>
                <c:pt idx="21972" formatCode="m/d/yyyy\ h:mm">
                  <c:v>40487.874999970976</c:v>
                </c:pt>
                <c:pt idx="21973" formatCode="m/d/yyyy\ h:mm">
                  <c:v>40487.916666637604</c:v>
                </c:pt>
                <c:pt idx="21974" formatCode="m/d/yyyy\ h:mm">
                  <c:v>40487.958333304297</c:v>
                </c:pt>
                <c:pt idx="21975" formatCode="m/d/yyyy\ h:mm">
                  <c:v>40487.999999970947</c:v>
                </c:pt>
                <c:pt idx="21976" formatCode="m/d/yyyy\ h:mm">
                  <c:v>40488.04166663759</c:v>
                </c:pt>
                <c:pt idx="21977" formatCode="m/d/yyyy\ h:mm">
                  <c:v>40488.083333304283</c:v>
                </c:pt>
                <c:pt idx="21978" formatCode="m/d/yyyy\ h:mm">
                  <c:v>40488.12499997094</c:v>
                </c:pt>
                <c:pt idx="21979" formatCode="m/d/yyyy\ h:mm">
                  <c:v>40488.16666663759</c:v>
                </c:pt>
                <c:pt idx="21980" formatCode="m/d/yyyy\ h:mm">
                  <c:v>40488.208333304268</c:v>
                </c:pt>
                <c:pt idx="21981" formatCode="m/d/yyyy\ h:mm">
                  <c:v>40488.249999970933</c:v>
                </c:pt>
                <c:pt idx="21982" formatCode="m/d/yyyy\ h:mm">
                  <c:v>40488.291666637568</c:v>
                </c:pt>
                <c:pt idx="21983" formatCode="m/d/yyyy\ h:mm">
                  <c:v>40488.333333304261</c:v>
                </c:pt>
                <c:pt idx="21984" formatCode="m/d/yyyy\ h:mm">
                  <c:v>40488.374999970947</c:v>
                </c:pt>
                <c:pt idx="21985" formatCode="m/d/yyyy\ h:mm">
                  <c:v>40488.41666663759</c:v>
                </c:pt>
                <c:pt idx="21986" formatCode="m/d/yyyy\ h:mm">
                  <c:v>40488.458333304276</c:v>
                </c:pt>
                <c:pt idx="21987" formatCode="m/d/yyyy\ h:mm">
                  <c:v>40488.499999970918</c:v>
                </c:pt>
                <c:pt idx="21988" formatCode="m/d/yyyy\ h:mm">
                  <c:v>40488.541666637575</c:v>
                </c:pt>
                <c:pt idx="21989" formatCode="m/d/yyyy\ h:mm">
                  <c:v>40488.583333304246</c:v>
                </c:pt>
                <c:pt idx="21990" formatCode="m/d/yyyy\ h:mm">
                  <c:v>40488.624999970911</c:v>
                </c:pt>
                <c:pt idx="21991" formatCode="m/d/yyyy\ h:mm">
                  <c:v>40488.666666637575</c:v>
                </c:pt>
                <c:pt idx="21992" formatCode="m/d/yyyy\ h:mm">
                  <c:v>40488.708333304239</c:v>
                </c:pt>
                <c:pt idx="21993" formatCode="m/d/yyyy\ h:mm">
                  <c:v>40488.749999970903</c:v>
                </c:pt>
                <c:pt idx="21994" formatCode="m/d/yyyy\ h:mm">
                  <c:v>40488.791666637539</c:v>
                </c:pt>
                <c:pt idx="21995" formatCode="m/d/yyyy\ h:mm">
                  <c:v>40488.833333304232</c:v>
                </c:pt>
                <c:pt idx="21996" formatCode="m/d/yyyy\ h:mm">
                  <c:v>40488.874999970911</c:v>
                </c:pt>
                <c:pt idx="21997" formatCode="m/d/yyyy\ h:mm">
                  <c:v>40488.91666663756</c:v>
                </c:pt>
                <c:pt idx="21998" formatCode="m/d/yyyy\ h:mm">
                  <c:v>40488.958333304246</c:v>
                </c:pt>
                <c:pt idx="21999" formatCode="m/d/yyyy\ h:mm">
                  <c:v>40488.999999970889</c:v>
                </c:pt>
                <c:pt idx="22000" formatCode="m/d/yyyy\ h:mm">
                  <c:v>40489.041666637539</c:v>
                </c:pt>
                <c:pt idx="22001" formatCode="m/d/yyyy\ h:mm">
                  <c:v>40489.083333304217</c:v>
                </c:pt>
                <c:pt idx="22002" formatCode="m/d/yyyy\ h:mm">
                  <c:v>40489.124999970882</c:v>
                </c:pt>
                <c:pt idx="22003" formatCode="m/d/yyyy\ h:mm">
                  <c:v>40489.166666637531</c:v>
                </c:pt>
                <c:pt idx="22004" formatCode="m/d/yyyy\ h:mm">
                  <c:v>40489.20833330421</c:v>
                </c:pt>
                <c:pt idx="22005" formatCode="m/d/yyyy\ h:mm">
                  <c:v>40489.249999970882</c:v>
                </c:pt>
                <c:pt idx="22006" formatCode="m/d/yyyy\ h:mm">
                  <c:v>40489.291666637517</c:v>
                </c:pt>
                <c:pt idx="22007" formatCode="m/d/yyyy\ h:mm">
                  <c:v>40489.333333304203</c:v>
                </c:pt>
                <c:pt idx="22008" formatCode="m/d/yyyy\ h:mm">
                  <c:v>40489.374999970889</c:v>
                </c:pt>
                <c:pt idx="22009" formatCode="m/d/yyyy\ h:mm">
                  <c:v>40489.416666637531</c:v>
                </c:pt>
                <c:pt idx="22010" formatCode="m/d/yyyy\ h:mm">
                  <c:v>40489.458333304217</c:v>
                </c:pt>
                <c:pt idx="22011" formatCode="m/d/yyyy\ h:mm">
                  <c:v>40489.49999997086</c:v>
                </c:pt>
                <c:pt idx="22012" formatCode="m/d/yyyy\ h:mm">
                  <c:v>40489.541666637524</c:v>
                </c:pt>
                <c:pt idx="22013" formatCode="m/d/yyyy\ h:mm">
                  <c:v>40489.583333304203</c:v>
                </c:pt>
                <c:pt idx="22014" formatCode="m/d/yyyy\ h:mm">
                  <c:v>40489.624999970853</c:v>
                </c:pt>
                <c:pt idx="22015" formatCode="m/d/yyyy\ h:mm">
                  <c:v>40489.666666637502</c:v>
                </c:pt>
                <c:pt idx="22016" formatCode="m/d/yyyy\ h:mm">
                  <c:v>40489.708333304196</c:v>
                </c:pt>
                <c:pt idx="22017" formatCode="m/d/yyyy\ h:mm">
                  <c:v>40489.749999970845</c:v>
                </c:pt>
                <c:pt idx="22018" formatCode="m/d/yyyy\ h:mm">
                  <c:v>40489.79166663748</c:v>
                </c:pt>
                <c:pt idx="22019" formatCode="m/d/yyyy\ h:mm">
                  <c:v>40489.833333304196</c:v>
                </c:pt>
                <c:pt idx="22020" formatCode="m/d/yyyy\ h:mm">
                  <c:v>40489.874999970853</c:v>
                </c:pt>
                <c:pt idx="22021" formatCode="m/d/yyyy\ h:mm">
                  <c:v>40489.916666637502</c:v>
                </c:pt>
                <c:pt idx="22022" formatCode="m/d/yyyy\ h:mm">
                  <c:v>40489.958333304196</c:v>
                </c:pt>
                <c:pt idx="22023" formatCode="m/d/yyyy\ h:mm">
                  <c:v>40489.999999970831</c:v>
                </c:pt>
                <c:pt idx="22024" formatCode="m/d/yyyy\ h:mm">
                  <c:v>40490.04166663748</c:v>
                </c:pt>
                <c:pt idx="22025" formatCode="m/d/yyyy\ h:mm">
                  <c:v>40490.083333304174</c:v>
                </c:pt>
                <c:pt idx="22026" formatCode="m/d/yyyy\ h:mm">
                  <c:v>40490.124999970823</c:v>
                </c:pt>
                <c:pt idx="22027" formatCode="m/d/yyyy\ h:mm">
                  <c:v>40490.166666637473</c:v>
                </c:pt>
                <c:pt idx="22028" formatCode="m/d/yyyy\ h:mm">
                  <c:v>40490.208333304166</c:v>
                </c:pt>
                <c:pt idx="22029" formatCode="m/d/yyyy\ h:mm">
                  <c:v>40490.249999970816</c:v>
                </c:pt>
                <c:pt idx="22030" formatCode="m/d/yyyy\ h:mm">
                  <c:v>40490.291666637451</c:v>
                </c:pt>
                <c:pt idx="22031" formatCode="m/d/yyyy\ h:mm">
                  <c:v>40490.333333304159</c:v>
                </c:pt>
                <c:pt idx="22032" formatCode="m/d/yyyy\ h:mm">
                  <c:v>40490.374999970823</c:v>
                </c:pt>
                <c:pt idx="22033" formatCode="m/d/yyyy\ h:mm">
                  <c:v>40490.416666637473</c:v>
                </c:pt>
                <c:pt idx="22034" formatCode="m/d/yyyy\ h:mm">
                  <c:v>40490.458333304166</c:v>
                </c:pt>
                <c:pt idx="22035" formatCode="m/d/yyyy\ h:mm">
                  <c:v>40490.499999970802</c:v>
                </c:pt>
                <c:pt idx="22036" formatCode="m/d/yyyy\ h:mm">
                  <c:v>40490.541666637451</c:v>
                </c:pt>
                <c:pt idx="22037" formatCode="m/d/yyyy\ h:mm">
                  <c:v>40490.583333304145</c:v>
                </c:pt>
                <c:pt idx="22038" formatCode="m/d/yyyy\ h:mm">
                  <c:v>40490.624999970794</c:v>
                </c:pt>
                <c:pt idx="22039" formatCode="m/d/yyyy\ h:mm">
                  <c:v>40490.666666637444</c:v>
                </c:pt>
                <c:pt idx="22040" formatCode="m/d/yyyy\ h:mm">
                  <c:v>40490.708333304137</c:v>
                </c:pt>
                <c:pt idx="22041" formatCode="m/d/yyyy\ h:mm">
                  <c:v>40490.749999970787</c:v>
                </c:pt>
                <c:pt idx="22042" formatCode="m/d/yyyy\ h:mm">
                  <c:v>40490.791666637422</c:v>
                </c:pt>
                <c:pt idx="22043" formatCode="m/d/yyyy\ h:mm">
                  <c:v>40490.83333330413</c:v>
                </c:pt>
                <c:pt idx="22044" formatCode="m/d/yyyy\ h:mm">
                  <c:v>40490.874999970794</c:v>
                </c:pt>
                <c:pt idx="22045" formatCode="m/d/yyyy\ h:mm">
                  <c:v>40490.916666637444</c:v>
                </c:pt>
                <c:pt idx="22046" formatCode="m/d/yyyy\ h:mm">
                  <c:v>40490.958333304137</c:v>
                </c:pt>
                <c:pt idx="22047" formatCode="m/d/yyyy\ h:mm">
                  <c:v>40490.999999970772</c:v>
                </c:pt>
                <c:pt idx="22048" formatCode="m/d/yyyy\ h:mm">
                  <c:v>40491.041666637422</c:v>
                </c:pt>
                <c:pt idx="22049" formatCode="m/d/yyyy\ h:mm">
                  <c:v>40491.083333304116</c:v>
                </c:pt>
                <c:pt idx="22050" formatCode="m/d/yyyy\ h:mm">
                  <c:v>40491.124999970765</c:v>
                </c:pt>
                <c:pt idx="22051" formatCode="m/d/yyyy\ h:mm">
                  <c:v>40491.166666637415</c:v>
                </c:pt>
                <c:pt idx="22052" formatCode="m/d/yyyy\ h:mm">
                  <c:v>40491.208333304108</c:v>
                </c:pt>
                <c:pt idx="22053" formatCode="m/d/yyyy\ h:mm">
                  <c:v>40491.249999970758</c:v>
                </c:pt>
                <c:pt idx="22054" formatCode="m/d/yyyy\ h:mm">
                  <c:v>40491.291666637393</c:v>
                </c:pt>
                <c:pt idx="22055" formatCode="m/d/yyyy\ h:mm">
                  <c:v>40491.333333304101</c:v>
                </c:pt>
                <c:pt idx="22056" formatCode="m/d/yyyy\ h:mm">
                  <c:v>40491.374999970765</c:v>
                </c:pt>
                <c:pt idx="22057" formatCode="m/d/yyyy\ h:mm">
                  <c:v>40491.416666637415</c:v>
                </c:pt>
                <c:pt idx="22058" formatCode="m/d/yyyy\ h:mm">
                  <c:v>40491.458333304108</c:v>
                </c:pt>
                <c:pt idx="22059" formatCode="m/d/yyyy\ h:mm">
                  <c:v>40491.499999970736</c:v>
                </c:pt>
                <c:pt idx="22060" formatCode="m/d/yyyy\ h:mm">
                  <c:v>40491.541666637393</c:v>
                </c:pt>
                <c:pt idx="22061" formatCode="m/d/yyyy\ h:mm">
                  <c:v>40491.583333304086</c:v>
                </c:pt>
                <c:pt idx="22062" formatCode="m/d/yyyy\ h:mm">
                  <c:v>40491.624999970736</c:v>
                </c:pt>
                <c:pt idx="22063" formatCode="m/d/yyyy\ h:mm">
                  <c:v>40491.666666637379</c:v>
                </c:pt>
                <c:pt idx="22064" formatCode="m/d/yyyy\ h:mm">
                  <c:v>40491.708333304079</c:v>
                </c:pt>
                <c:pt idx="22065" formatCode="m/d/yyyy\ h:mm">
                  <c:v>40491.749999970729</c:v>
                </c:pt>
                <c:pt idx="22066" formatCode="m/d/yyyy\ h:mm">
                  <c:v>40491.791666637357</c:v>
                </c:pt>
                <c:pt idx="22067" formatCode="m/d/yyyy\ h:mm">
                  <c:v>40491.833333304072</c:v>
                </c:pt>
                <c:pt idx="22068" formatCode="m/d/yyyy\ h:mm">
                  <c:v>40491.874999970736</c:v>
                </c:pt>
                <c:pt idx="22069" formatCode="m/d/yyyy\ h:mm">
                  <c:v>40491.916666637386</c:v>
                </c:pt>
                <c:pt idx="22070" formatCode="m/d/yyyy\ h:mm">
                  <c:v>40491.958333304079</c:v>
                </c:pt>
                <c:pt idx="22071" formatCode="m/d/yyyy\ h:mm">
                  <c:v>40491.999999970714</c:v>
                </c:pt>
                <c:pt idx="22072" formatCode="m/d/yyyy\ h:mm">
                  <c:v>40492.041666637364</c:v>
                </c:pt>
                <c:pt idx="22073" formatCode="m/d/yyyy\ h:mm">
                  <c:v>40492.083333304043</c:v>
                </c:pt>
                <c:pt idx="22074" formatCode="m/d/yyyy\ h:mm">
                  <c:v>40492.124999970707</c:v>
                </c:pt>
                <c:pt idx="22075" formatCode="m/d/yyyy\ h:mm">
                  <c:v>40492.166666637357</c:v>
                </c:pt>
                <c:pt idx="22076" formatCode="m/d/yyyy\ h:mm">
                  <c:v>40492.208333304043</c:v>
                </c:pt>
                <c:pt idx="22077" formatCode="m/d/yyyy\ h:mm">
                  <c:v>40492.2499999707</c:v>
                </c:pt>
                <c:pt idx="22078" formatCode="m/d/yyyy\ h:mm">
                  <c:v>40492.291666637328</c:v>
                </c:pt>
                <c:pt idx="22079" formatCode="m/d/yyyy\ h:mm">
                  <c:v>40492.333333304043</c:v>
                </c:pt>
                <c:pt idx="22080" formatCode="m/d/yyyy\ h:mm">
                  <c:v>40492.374999970692</c:v>
                </c:pt>
                <c:pt idx="22081" formatCode="m/d/yyyy\ h:mm">
                  <c:v>40492.416666637357</c:v>
                </c:pt>
                <c:pt idx="22082" formatCode="m/d/yyyy\ h:mm">
                  <c:v>40492.45833330405</c:v>
                </c:pt>
                <c:pt idx="22083" formatCode="m/d/yyyy\ h:mm">
                  <c:v>40492.499999970685</c:v>
                </c:pt>
                <c:pt idx="22084" formatCode="m/d/yyyy\ h:mm">
                  <c:v>40492.541666637328</c:v>
                </c:pt>
                <c:pt idx="22085" formatCode="m/d/yyyy\ h:mm">
                  <c:v>40492.583333304028</c:v>
                </c:pt>
                <c:pt idx="22086" formatCode="m/d/yyyy\ h:mm">
                  <c:v>40492.624999970678</c:v>
                </c:pt>
                <c:pt idx="22087" formatCode="m/d/yyyy\ h:mm">
                  <c:v>40492.66666663732</c:v>
                </c:pt>
                <c:pt idx="22088" formatCode="m/d/yyyy\ h:mm">
                  <c:v>40492.708333304021</c:v>
                </c:pt>
                <c:pt idx="22089" formatCode="m/d/yyyy\ h:mm">
                  <c:v>40492.749999970671</c:v>
                </c:pt>
                <c:pt idx="22090" formatCode="m/d/yyyy\ h:mm">
                  <c:v>40492.791666637306</c:v>
                </c:pt>
                <c:pt idx="22091" formatCode="m/d/yyyy\ h:mm">
                  <c:v>40492.833333303999</c:v>
                </c:pt>
                <c:pt idx="22092" formatCode="m/d/yyyy\ h:mm">
                  <c:v>40492.874999970663</c:v>
                </c:pt>
                <c:pt idx="22093" formatCode="m/d/yyyy\ h:mm">
                  <c:v>40492.916666637328</c:v>
                </c:pt>
                <c:pt idx="22094" formatCode="m/d/yyyy\ h:mm">
                  <c:v>40492.958333304006</c:v>
                </c:pt>
                <c:pt idx="22095" formatCode="m/d/yyyy\ h:mm">
                  <c:v>40492.999999970656</c:v>
                </c:pt>
                <c:pt idx="22096" formatCode="m/d/yyyy\ h:mm">
                  <c:v>40493.041666637298</c:v>
                </c:pt>
                <c:pt idx="22097" formatCode="m/d/yyyy\ h:mm">
                  <c:v>40493.083333303992</c:v>
                </c:pt>
                <c:pt idx="22098" formatCode="m/d/yyyy\ h:mm">
                  <c:v>40493.124999970634</c:v>
                </c:pt>
                <c:pt idx="22099" formatCode="m/d/yyyy\ h:mm">
                  <c:v>40493.166666637284</c:v>
                </c:pt>
                <c:pt idx="22100" formatCode="m/d/yyyy\ h:mm">
                  <c:v>40493.208333303992</c:v>
                </c:pt>
                <c:pt idx="22101" formatCode="m/d/yyyy\ h:mm">
                  <c:v>40493.249999970634</c:v>
                </c:pt>
                <c:pt idx="22102" formatCode="m/d/yyyy\ h:mm">
                  <c:v>40493.291666637269</c:v>
                </c:pt>
                <c:pt idx="22103" formatCode="m/d/yyyy\ h:mm">
                  <c:v>40493.333333303985</c:v>
                </c:pt>
                <c:pt idx="22104" formatCode="m/d/yyyy\ h:mm">
                  <c:v>40493.374999970642</c:v>
                </c:pt>
                <c:pt idx="22105" formatCode="m/d/yyyy\ h:mm">
                  <c:v>40493.416666637284</c:v>
                </c:pt>
                <c:pt idx="22106" formatCode="m/d/yyyy\ h:mm">
                  <c:v>40493.458333303985</c:v>
                </c:pt>
                <c:pt idx="22107" formatCode="m/d/yyyy\ h:mm">
                  <c:v>40493.499999970627</c:v>
                </c:pt>
                <c:pt idx="22108" formatCode="m/d/yyyy\ h:mm">
                  <c:v>40493.541666637269</c:v>
                </c:pt>
                <c:pt idx="22109" formatCode="m/d/yyyy\ h:mm">
                  <c:v>40493.583333303963</c:v>
                </c:pt>
                <c:pt idx="22110" formatCode="m/d/yyyy\ h:mm">
                  <c:v>40493.62499997062</c:v>
                </c:pt>
                <c:pt idx="22111" formatCode="m/d/yyyy\ h:mm">
                  <c:v>40493.666666637269</c:v>
                </c:pt>
                <c:pt idx="22112" formatCode="m/d/yyyy\ h:mm">
                  <c:v>40493.708333303948</c:v>
                </c:pt>
                <c:pt idx="22113" formatCode="m/d/yyyy\ h:mm">
                  <c:v>40493.749999970605</c:v>
                </c:pt>
                <c:pt idx="22114" formatCode="m/d/yyyy\ h:mm">
                  <c:v>40493.79166663724</c:v>
                </c:pt>
                <c:pt idx="22115" formatCode="m/d/yyyy\ h:mm">
                  <c:v>40493.833333303941</c:v>
                </c:pt>
                <c:pt idx="22116" formatCode="m/d/yyyy\ h:mm">
                  <c:v>40493.874999970612</c:v>
                </c:pt>
                <c:pt idx="22117" formatCode="m/d/yyyy\ h:mm">
                  <c:v>40493.916666637255</c:v>
                </c:pt>
                <c:pt idx="22118" formatCode="m/d/yyyy\ h:mm">
                  <c:v>40493.958333303955</c:v>
                </c:pt>
                <c:pt idx="22119" formatCode="m/d/yyyy\ h:mm">
                  <c:v>40493.999999970598</c:v>
                </c:pt>
                <c:pt idx="22120" formatCode="m/d/yyyy\ h:mm">
                  <c:v>40494.041666637233</c:v>
                </c:pt>
                <c:pt idx="22121" formatCode="m/d/yyyy\ h:mm">
                  <c:v>40494.083333303941</c:v>
                </c:pt>
                <c:pt idx="22122" formatCode="m/d/yyyy\ h:mm">
                  <c:v>40494.124999970591</c:v>
                </c:pt>
                <c:pt idx="22123" formatCode="m/d/yyyy\ h:mm">
                  <c:v>40494.166666637233</c:v>
                </c:pt>
                <c:pt idx="22124" formatCode="m/d/yyyy\ h:mm">
                  <c:v>40494.208333303919</c:v>
                </c:pt>
                <c:pt idx="22125" formatCode="m/d/yyyy\ h:mm">
                  <c:v>40494.249999970583</c:v>
                </c:pt>
                <c:pt idx="22126" formatCode="m/d/yyyy\ h:mm">
                  <c:v>40494.291666637211</c:v>
                </c:pt>
                <c:pt idx="22127" formatCode="m/d/yyyy\ h:mm">
                  <c:v>40494.333333303912</c:v>
                </c:pt>
                <c:pt idx="22128" formatCode="m/d/yyyy\ h:mm">
                  <c:v>40494.374999970598</c:v>
                </c:pt>
                <c:pt idx="22129" formatCode="m/d/yyyy\ h:mm">
                  <c:v>40494.416666637226</c:v>
                </c:pt>
                <c:pt idx="22130" formatCode="m/d/yyyy\ h:mm">
                  <c:v>40494.458333303926</c:v>
                </c:pt>
                <c:pt idx="22131" formatCode="m/d/yyyy\ h:mm">
                  <c:v>40494.499999970569</c:v>
                </c:pt>
                <c:pt idx="22132" formatCode="m/d/yyyy\ h:mm">
                  <c:v>40494.541666637204</c:v>
                </c:pt>
                <c:pt idx="22133" formatCode="m/d/yyyy\ h:mm">
                  <c:v>40494.583333303897</c:v>
                </c:pt>
                <c:pt idx="22134" formatCode="m/d/yyyy\ h:mm">
                  <c:v>40494.624999970561</c:v>
                </c:pt>
                <c:pt idx="22135" formatCode="m/d/yyyy\ h:mm">
                  <c:v>40494.666666637204</c:v>
                </c:pt>
                <c:pt idx="22136" formatCode="m/d/yyyy\ h:mm">
                  <c:v>40494.70833330389</c:v>
                </c:pt>
                <c:pt idx="22137" formatCode="m/d/yyyy\ h:mm">
                  <c:v>40494.749999970561</c:v>
                </c:pt>
                <c:pt idx="22138" formatCode="m/d/yyyy\ h:mm">
                  <c:v>40494.791666637182</c:v>
                </c:pt>
                <c:pt idx="22139" formatCode="m/d/yyyy\ h:mm">
                  <c:v>40494.833333303883</c:v>
                </c:pt>
                <c:pt idx="22140" formatCode="m/d/yyyy\ h:mm">
                  <c:v>40494.874999970569</c:v>
                </c:pt>
                <c:pt idx="22141" formatCode="m/d/yyyy\ h:mm">
                  <c:v>40494.916666637204</c:v>
                </c:pt>
                <c:pt idx="22142" formatCode="m/d/yyyy\ h:mm">
                  <c:v>40494.958333303897</c:v>
                </c:pt>
                <c:pt idx="22143" formatCode="m/d/yyyy\ h:mm">
                  <c:v>40494.99999997054</c:v>
                </c:pt>
                <c:pt idx="22144" formatCode="m/d/yyyy\ h:mm">
                  <c:v>40495.041666637189</c:v>
                </c:pt>
                <c:pt idx="22145" formatCode="m/d/yyyy\ h:mm">
                  <c:v>40495.083333303868</c:v>
                </c:pt>
                <c:pt idx="22146" formatCode="m/d/yyyy\ h:mm">
                  <c:v>40495.124999970532</c:v>
                </c:pt>
                <c:pt idx="22147" formatCode="m/d/yyyy\ h:mm">
                  <c:v>40495.166666637182</c:v>
                </c:pt>
                <c:pt idx="22148" formatCode="m/d/yyyy\ h:mm">
                  <c:v>40495.208333303861</c:v>
                </c:pt>
                <c:pt idx="22149" formatCode="m/d/yyyy\ h:mm">
                  <c:v>40495.249999970532</c:v>
                </c:pt>
                <c:pt idx="22150" formatCode="m/d/yyyy\ h:mm">
                  <c:v>40495.291666637168</c:v>
                </c:pt>
                <c:pt idx="22151" formatCode="m/d/yyyy\ h:mm">
                  <c:v>40495.333333303861</c:v>
                </c:pt>
                <c:pt idx="22152" formatCode="m/d/yyyy\ h:mm">
                  <c:v>40495.37499997054</c:v>
                </c:pt>
                <c:pt idx="22153" formatCode="m/d/yyyy\ h:mm">
                  <c:v>40495.416666637182</c:v>
                </c:pt>
                <c:pt idx="22154" formatCode="m/d/yyyy\ h:mm">
                  <c:v>40495.458333303868</c:v>
                </c:pt>
                <c:pt idx="22155" formatCode="m/d/yyyy\ h:mm">
                  <c:v>40495.499999970511</c:v>
                </c:pt>
                <c:pt idx="22156" formatCode="m/d/yyyy\ h:mm">
                  <c:v>40495.541666637175</c:v>
                </c:pt>
                <c:pt idx="22157" formatCode="m/d/yyyy\ h:mm">
                  <c:v>40495.583333303839</c:v>
                </c:pt>
                <c:pt idx="22158" formatCode="m/d/yyyy\ h:mm">
                  <c:v>40495.624999970503</c:v>
                </c:pt>
                <c:pt idx="22159" formatCode="m/d/yyyy\ h:mm">
                  <c:v>40495.666666637153</c:v>
                </c:pt>
                <c:pt idx="22160" formatCode="m/d/yyyy\ h:mm">
                  <c:v>40495.708333303832</c:v>
                </c:pt>
                <c:pt idx="22161" formatCode="m/d/yyyy\ h:mm">
                  <c:v>40495.749999970496</c:v>
                </c:pt>
                <c:pt idx="22162" formatCode="m/d/yyyy\ h:mm">
                  <c:v>40495.791666637131</c:v>
                </c:pt>
                <c:pt idx="22163" formatCode="m/d/yyyy\ h:mm">
                  <c:v>40495.833333303832</c:v>
                </c:pt>
                <c:pt idx="22164" formatCode="m/d/yyyy\ h:mm">
                  <c:v>40495.874999970503</c:v>
                </c:pt>
                <c:pt idx="22165" formatCode="m/d/yyyy\ h:mm">
                  <c:v>40495.916666637153</c:v>
                </c:pt>
                <c:pt idx="22166" formatCode="m/d/yyyy\ h:mm">
                  <c:v>40495.958333303839</c:v>
                </c:pt>
                <c:pt idx="22167" formatCode="m/d/yyyy\ h:mm">
                  <c:v>40495.999999970481</c:v>
                </c:pt>
                <c:pt idx="22168" formatCode="m/d/yyyy\ h:mm">
                  <c:v>40496.041666637131</c:v>
                </c:pt>
                <c:pt idx="22169" formatCode="m/d/yyyy\ h:mm">
                  <c:v>40496.08333330381</c:v>
                </c:pt>
                <c:pt idx="22170" formatCode="m/d/yyyy\ h:mm">
                  <c:v>40496.124999970481</c:v>
                </c:pt>
                <c:pt idx="22171" formatCode="m/d/yyyy\ h:mm">
                  <c:v>40496.166666637124</c:v>
                </c:pt>
                <c:pt idx="22172" formatCode="m/d/yyyy\ h:mm">
                  <c:v>40496.208333303803</c:v>
                </c:pt>
                <c:pt idx="22173" formatCode="m/d/yyyy\ h:mm">
                  <c:v>40496.249999970467</c:v>
                </c:pt>
                <c:pt idx="22174" formatCode="m/d/yyyy\ h:mm">
                  <c:v>40496.291666637102</c:v>
                </c:pt>
                <c:pt idx="22175" formatCode="m/d/yyyy\ h:mm">
                  <c:v>40496.333333303795</c:v>
                </c:pt>
                <c:pt idx="22176" formatCode="m/d/yyyy\ h:mm">
                  <c:v>40496.374999970474</c:v>
                </c:pt>
                <c:pt idx="22177" formatCode="m/d/yyyy\ h:mm">
                  <c:v>40496.416666637131</c:v>
                </c:pt>
                <c:pt idx="22178" formatCode="m/d/yyyy\ h:mm">
                  <c:v>40496.458333303803</c:v>
                </c:pt>
                <c:pt idx="22179" formatCode="m/d/yyyy\ h:mm">
                  <c:v>40496.499999970452</c:v>
                </c:pt>
                <c:pt idx="22180" formatCode="m/d/yyyy\ h:mm">
                  <c:v>40496.541666637102</c:v>
                </c:pt>
                <c:pt idx="22181" formatCode="m/d/yyyy\ h:mm">
                  <c:v>40496.583333303781</c:v>
                </c:pt>
                <c:pt idx="22182" formatCode="m/d/yyyy\ h:mm">
                  <c:v>40496.624999970445</c:v>
                </c:pt>
                <c:pt idx="22183" formatCode="m/d/yyyy\ h:mm">
                  <c:v>40496.666666637095</c:v>
                </c:pt>
                <c:pt idx="22184" formatCode="m/d/yyyy\ h:mm">
                  <c:v>40496.708333303781</c:v>
                </c:pt>
                <c:pt idx="22185" formatCode="m/d/yyyy\ h:mm">
                  <c:v>40496.749999970438</c:v>
                </c:pt>
                <c:pt idx="22186" formatCode="m/d/yyyy\ h:mm">
                  <c:v>40496.791666637073</c:v>
                </c:pt>
                <c:pt idx="22187" formatCode="m/d/yyyy\ h:mm">
                  <c:v>40496.833333303766</c:v>
                </c:pt>
                <c:pt idx="22188" formatCode="m/d/yyyy\ h:mm">
                  <c:v>40496.874999970445</c:v>
                </c:pt>
                <c:pt idx="22189" formatCode="m/d/yyyy\ h:mm">
                  <c:v>40496.916666637095</c:v>
                </c:pt>
                <c:pt idx="22190" formatCode="m/d/yyyy\ h:mm">
                  <c:v>40496.958333303774</c:v>
                </c:pt>
                <c:pt idx="22191" formatCode="m/d/yyyy\ h:mm">
                  <c:v>40496.999999970423</c:v>
                </c:pt>
                <c:pt idx="22192" formatCode="m/d/yyyy\ h:mm">
                  <c:v>40497.041666637073</c:v>
                </c:pt>
                <c:pt idx="22193" formatCode="m/d/yyyy\ h:mm">
                  <c:v>40497.083333303752</c:v>
                </c:pt>
                <c:pt idx="22194" formatCode="m/d/yyyy\ h:mm">
                  <c:v>40497.124999970416</c:v>
                </c:pt>
                <c:pt idx="22195" formatCode="m/d/yyyy\ h:mm">
                  <c:v>40497.166666637066</c:v>
                </c:pt>
                <c:pt idx="22196" formatCode="m/d/yyyy\ h:mm">
                  <c:v>40497.208333303744</c:v>
                </c:pt>
                <c:pt idx="22197" formatCode="m/d/yyyy\ h:mm">
                  <c:v>40497.249999970409</c:v>
                </c:pt>
                <c:pt idx="22198" formatCode="m/d/yyyy\ h:mm">
                  <c:v>40497.291666637044</c:v>
                </c:pt>
                <c:pt idx="22199" formatCode="m/d/yyyy\ h:mm">
                  <c:v>40497.333333303737</c:v>
                </c:pt>
                <c:pt idx="22200" formatCode="m/d/yyyy\ h:mm">
                  <c:v>40497.374999970416</c:v>
                </c:pt>
                <c:pt idx="22201" formatCode="m/d/yyyy\ h:mm">
                  <c:v>40497.416666637066</c:v>
                </c:pt>
                <c:pt idx="22202" formatCode="m/d/yyyy\ h:mm">
                  <c:v>40497.458333303744</c:v>
                </c:pt>
                <c:pt idx="22203" formatCode="m/d/yyyy\ h:mm">
                  <c:v>40497.499999970394</c:v>
                </c:pt>
                <c:pt idx="22204" formatCode="m/d/yyyy\ h:mm">
                  <c:v>40497.541666637044</c:v>
                </c:pt>
                <c:pt idx="22205" formatCode="m/d/yyyy\ h:mm">
                  <c:v>40497.583333303723</c:v>
                </c:pt>
                <c:pt idx="22206" formatCode="m/d/yyyy\ h:mm">
                  <c:v>40497.624999970387</c:v>
                </c:pt>
                <c:pt idx="22207" formatCode="m/d/yyyy\ h:mm">
                  <c:v>40497.666666637037</c:v>
                </c:pt>
                <c:pt idx="22208" formatCode="m/d/yyyy\ h:mm">
                  <c:v>40497.708333303715</c:v>
                </c:pt>
                <c:pt idx="22209" formatCode="m/d/yyyy\ h:mm">
                  <c:v>40497.74999997038</c:v>
                </c:pt>
                <c:pt idx="22210" formatCode="m/d/yyyy\ h:mm">
                  <c:v>40497.791666637015</c:v>
                </c:pt>
                <c:pt idx="22211" formatCode="m/d/yyyy\ h:mm">
                  <c:v>40497.833333303708</c:v>
                </c:pt>
                <c:pt idx="22212" formatCode="m/d/yyyy\ h:mm">
                  <c:v>40497.874999970387</c:v>
                </c:pt>
                <c:pt idx="22213" formatCode="m/d/yyyy\ h:mm">
                  <c:v>40497.916666637037</c:v>
                </c:pt>
                <c:pt idx="22214" formatCode="m/d/yyyy\ h:mm">
                  <c:v>40497.958333303715</c:v>
                </c:pt>
                <c:pt idx="22215" formatCode="m/d/yyyy\ h:mm">
                  <c:v>40497.999999970365</c:v>
                </c:pt>
                <c:pt idx="22216" formatCode="m/d/yyyy\ h:mm">
                  <c:v>40498.041666637015</c:v>
                </c:pt>
                <c:pt idx="22217" formatCode="m/d/yyyy\ h:mm">
                  <c:v>40498.083333303694</c:v>
                </c:pt>
                <c:pt idx="22218" formatCode="m/d/yyyy\ h:mm">
                  <c:v>40498.124999970358</c:v>
                </c:pt>
                <c:pt idx="22219" formatCode="m/d/yyyy\ h:mm">
                  <c:v>40498.166666637007</c:v>
                </c:pt>
                <c:pt idx="22220" formatCode="m/d/yyyy\ h:mm">
                  <c:v>40498.208333303686</c:v>
                </c:pt>
                <c:pt idx="22221" formatCode="m/d/yyyy\ h:mm">
                  <c:v>40498.24999997035</c:v>
                </c:pt>
                <c:pt idx="22222" formatCode="m/d/yyyy\ h:mm">
                  <c:v>40498.291666636986</c:v>
                </c:pt>
                <c:pt idx="22223" formatCode="m/d/yyyy\ h:mm">
                  <c:v>40498.333333303679</c:v>
                </c:pt>
                <c:pt idx="22224" formatCode="m/d/yyyy\ h:mm">
                  <c:v>40498.374999970343</c:v>
                </c:pt>
                <c:pt idx="22225" formatCode="m/d/yyyy\ h:mm">
                  <c:v>40498.416666637007</c:v>
                </c:pt>
                <c:pt idx="22226" formatCode="m/d/yyyy\ h:mm">
                  <c:v>40498.458333303686</c:v>
                </c:pt>
                <c:pt idx="22227" formatCode="m/d/yyyy\ h:mm">
                  <c:v>40498.499999970336</c:v>
                </c:pt>
                <c:pt idx="22228" formatCode="m/d/yyyy\ h:mm">
                  <c:v>40498.541666636986</c:v>
                </c:pt>
                <c:pt idx="22229" formatCode="m/d/yyyy\ h:mm">
                  <c:v>40498.583333303664</c:v>
                </c:pt>
                <c:pt idx="22230" formatCode="m/d/yyyy\ h:mm">
                  <c:v>40498.624999970329</c:v>
                </c:pt>
                <c:pt idx="22231" formatCode="m/d/yyyy\ h:mm">
                  <c:v>40498.666666636986</c:v>
                </c:pt>
                <c:pt idx="22232" formatCode="m/d/yyyy\ h:mm">
                  <c:v>40498.708333303657</c:v>
                </c:pt>
                <c:pt idx="22233" formatCode="m/d/yyyy\ h:mm">
                  <c:v>40498.749999970321</c:v>
                </c:pt>
                <c:pt idx="22234" formatCode="m/d/yyyy\ h:mm">
                  <c:v>40498.791666636971</c:v>
                </c:pt>
                <c:pt idx="22235" formatCode="m/d/yyyy\ h:mm">
                  <c:v>40498.83333330365</c:v>
                </c:pt>
                <c:pt idx="22236" formatCode="m/d/yyyy\ h:mm">
                  <c:v>40498.874999970329</c:v>
                </c:pt>
                <c:pt idx="22237" formatCode="m/d/yyyy\ h:mm">
                  <c:v>40498.916666636993</c:v>
                </c:pt>
                <c:pt idx="22238" formatCode="m/d/yyyy\ h:mm">
                  <c:v>40498.958333303643</c:v>
                </c:pt>
                <c:pt idx="22239" formatCode="m/d/yyyy\ h:mm">
                  <c:v>40498.999999970307</c:v>
                </c:pt>
                <c:pt idx="22240" formatCode="m/d/yyyy\ h:mm">
                  <c:v>40499.041666636971</c:v>
                </c:pt>
                <c:pt idx="22241" formatCode="m/d/yyyy\ h:mm">
                  <c:v>40499.083333303635</c:v>
                </c:pt>
                <c:pt idx="22242" formatCode="m/d/yyyy\ h:mm">
                  <c:v>40499.1249999703</c:v>
                </c:pt>
                <c:pt idx="22243" formatCode="m/d/yyyy\ h:mm">
                  <c:v>40499.166666636964</c:v>
                </c:pt>
                <c:pt idx="22244" formatCode="m/d/yyyy\ h:mm">
                  <c:v>40499.208333303628</c:v>
                </c:pt>
                <c:pt idx="22245" formatCode="m/d/yyyy\ h:mm">
                  <c:v>40499.249999970285</c:v>
                </c:pt>
                <c:pt idx="22246" formatCode="m/d/yyyy\ h:mm">
                  <c:v>40499.291666636935</c:v>
                </c:pt>
                <c:pt idx="22247" formatCode="m/d/yyyy\ h:mm">
                  <c:v>40499.333333303621</c:v>
                </c:pt>
                <c:pt idx="22248" formatCode="m/d/yyyy\ h:mm">
                  <c:v>40499.374999970292</c:v>
                </c:pt>
                <c:pt idx="22249" formatCode="m/d/yyyy\ h:mm">
                  <c:v>40499.416666636949</c:v>
                </c:pt>
                <c:pt idx="22250" formatCode="m/d/yyyy\ h:mm">
                  <c:v>40499.458333303613</c:v>
                </c:pt>
                <c:pt idx="22251" formatCode="m/d/yyyy\ h:mm">
                  <c:v>40499.499999970278</c:v>
                </c:pt>
                <c:pt idx="22252" formatCode="m/d/yyyy\ h:mm">
                  <c:v>40499.541666636935</c:v>
                </c:pt>
                <c:pt idx="22253" formatCode="m/d/yyyy\ h:mm">
                  <c:v>40499.583333303606</c:v>
                </c:pt>
                <c:pt idx="22254" formatCode="m/d/yyyy\ h:mm">
                  <c:v>40499.62499997027</c:v>
                </c:pt>
                <c:pt idx="22255" formatCode="m/d/yyyy\ h:mm">
                  <c:v>40499.666666636935</c:v>
                </c:pt>
                <c:pt idx="22256" formatCode="m/d/yyyy\ h:mm">
                  <c:v>40499.708333303599</c:v>
                </c:pt>
                <c:pt idx="22257" formatCode="m/d/yyyy\ h:mm">
                  <c:v>40499.749999970256</c:v>
                </c:pt>
                <c:pt idx="22258" formatCode="m/d/yyyy\ h:mm">
                  <c:v>40499.791666636913</c:v>
                </c:pt>
                <c:pt idx="22259" formatCode="m/d/yyyy\ h:mm">
                  <c:v>40499.833333303592</c:v>
                </c:pt>
                <c:pt idx="22260" formatCode="m/d/yyyy\ h:mm">
                  <c:v>40499.874999970263</c:v>
                </c:pt>
                <c:pt idx="22261" formatCode="m/d/yyyy\ h:mm">
                  <c:v>40499.916666636935</c:v>
                </c:pt>
                <c:pt idx="22262" formatCode="m/d/yyyy\ h:mm">
                  <c:v>40499.958333303606</c:v>
                </c:pt>
                <c:pt idx="22263" formatCode="m/d/yyyy\ h:mm">
                  <c:v>40499.999999970234</c:v>
                </c:pt>
                <c:pt idx="22264" formatCode="m/d/yyyy\ h:mm">
                  <c:v>40500.041666636906</c:v>
                </c:pt>
                <c:pt idx="22265" formatCode="m/d/yyyy\ h:mm">
                  <c:v>40500.083333303592</c:v>
                </c:pt>
                <c:pt idx="22266" formatCode="m/d/yyyy\ h:mm">
                  <c:v>40500.124999970234</c:v>
                </c:pt>
                <c:pt idx="22267" formatCode="m/d/yyyy\ h:mm">
                  <c:v>40500.166666636906</c:v>
                </c:pt>
                <c:pt idx="22268" formatCode="m/d/yyyy\ h:mm">
                  <c:v>40500.208333303584</c:v>
                </c:pt>
                <c:pt idx="22269" formatCode="m/d/yyyy\ h:mm">
                  <c:v>40500.249999970234</c:v>
                </c:pt>
                <c:pt idx="22270" formatCode="m/d/yyyy\ h:mm">
                  <c:v>40500.291666636876</c:v>
                </c:pt>
                <c:pt idx="22271" formatCode="m/d/yyyy\ h:mm">
                  <c:v>40500.333333303563</c:v>
                </c:pt>
                <c:pt idx="22272" formatCode="m/d/yyyy\ h:mm">
                  <c:v>40500.374999970241</c:v>
                </c:pt>
                <c:pt idx="22273" formatCode="m/d/yyyy\ h:mm">
                  <c:v>40500.416666636891</c:v>
                </c:pt>
                <c:pt idx="22274" formatCode="m/d/yyyy\ h:mm">
                  <c:v>40500.458333303584</c:v>
                </c:pt>
                <c:pt idx="22275" formatCode="m/d/yyyy\ h:mm">
                  <c:v>40500.49999997022</c:v>
                </c:pt>
                <c:pt idx="22276" formatCode="m/d/yyyy\ h:mm">
                  <c:v>40500.541666636884</c:v>
                </c:pt>
                <c:pt idx="22277" formatCode="m/d/yyyy\ h:mm">
                  <c:v>40500.583333303548</c:v>
                </c:pt>
                <c:pt idx="22278" formatCode="m/d/yyyy\ h:mm">
                  <c:v>40500.624999970205</c:v>
                </c:pt>
                <c:pt idx="22279" formatCode="m/d/yyyy\ h:mm">
                  <c:v>40500.666666636876</c:v>
                </c:pt>
                <c:pt idx="22280" formatCode="m/d/yyyy\ h:mm">
                  <c:v>40500.708333303541</c:v>
                </c:pt>
                <c:pt idx="22281" formatCode="m/d/yyyy\ h:mm">
                  <c:v>40500.749999970205</c:v>
                </c:pt>
                <c:pt idx="22282" formatCode="m/d/yyyy\ h:mm">
                  <c:v>40500.791666636847</c:v>
                </c:pt>
                <c:pt idx="22283" formatCode="m/d/yyyy\ h:mm">
                  <c:v>40500.833333303533</c:v>
                </c:pt>
                <c:pt idx="22284" formatCode="m/d/yyyy\ h:mm">
                  <c:v>40500.874999970212</c:v>
                </c:pt>
                <c:pt idx="22285" formatCode="m/d/yyyy\ h:mm">
                  <c:v>40500.916666636862</c:v>
                </c:pt>
                <c:pt idx="22286" formatCode="m/d/yyyy\ h:mm">
                  <c:v>40500.958333303548</c:v>
                </c:pt>
                <c:pt idx="22287" formatCode="m/d/yyyy\ h:mm">
                  <c:v>40500.99999997019</c:v>
                </c:pt>
                <c:pt idx="22288" formatCode="m/d/yyyy\ h:mm">
                  <c:v>40501.041666636855</c:v>
                </c:pt>
                <c:pt idx="22289" formatCode="m/d/yyyy\ h:mm">
                  <c:v>40501.083333303519</c:v>
                </c:pt>
                <c:pt idx="22290" formatCode="m/d/yyyy\ h:mm">
                  <c:v>40501.124999970183</c:v>
                </c:pt>
                <c:pt idx="22291" formatCode="m/d/yyyy\ h:mm">
                  <c:v>40501.166666636833</c:v>
                </c:pt>
                <c:pt idx="22292" formatCode="m/d/yyyy\ h:mm">
                  <c:v>40501.208333303512</c:v>
                </c:pt>
                <c:pt idx="22293" formatCode="m/d/yyyy\ h:mm">
                  <c:v>40501.249999970183</c:v>
                </c:pt>
                <c:pt idx="22294" formatCode="m/d/yyyy\ h:mm">
                  <c:v>40501.291666636818</c:v>
                </c:pt>
                <c:pt idx="22295" formatCode="m/d/yyyy\ h:mm">
                  <c:v>40501.333333303512</c:v>
                </c:pt>
                <c:pt idx="22296" formatCode="m/d/yyyy\ h:mm">
                  <c:v>40501.37499997019</c:v>
                </c:pt>
                <c:pt idx="22297" formatCode="m/d/yyyy\ h:mm">
                  <c:v>40501.416666636833</c:v>
                </c:pt>
                <c:pt idx="22298" formatCode="m/d/yyyy\ h:mm">
                  <c:v>40501.458333303519</c:v>
                </c:pt>
                <c:pt idx="22299" formatCode="m/d/yyyy\ h:mm">
                  <c:v>40501.499999970161</c:v>
                </c:pt>
                <c:pt idx="22300" formatCode="m/d/yyyy\ h:mm">
                  <c:v>40501.541666636826</c:v>
                </c:pt>
                <c:pt idx="22301" formatCode="m/d/yyyy\ h:mm">
                  <c:v>40501.58333330349</c:v>
                </c:pt>
                <c:pt idx="22302" formatCode="m/d/yyyy\ h:mm">
                  <c:v>40501.624999970161</c:v>
                </c:pt>
                <c:pt idx="22303" formatCode="m/d/yyyy\ h:mm">
                  <c:v>40501.666666636804</c:v>
                </c:pt>
                <c:pt idx="22304" formatCode="m/d/yyyy\ h:mm">
                  <c:v>40501.708333303483</c:v>
                </c:pt>
                <c:pt idx="22305" formatCode="m/d/yyyy\ h:mm">
                  <c:v>40501.749999970147</c:v>
                </c:pt>
                <c:pt idx="22306" formatCode="m/d/yyyy\ h:mm">
                  <c:v>40501.791666636782</c:v>
                </c:pt>
                <c:pt idx="22307" formatCode="m/d/yyyy\ h:mm">
                  <c:v>40501.833333303483</c:v>
                </c:pt>
                <c:pt idx="22308" formatCode="m/d/yyyy\ h:mm">
                  <c:v>40501.874999970154</c:v>
                </c:pt>
                <c:pt idx="22309" formatCode="m/d/yyyy\ h:mm">
                  <c:v>40501.916666636811</c:v>
                </c:pt>
                <c:pt idx="22310" formatCode="m/d/yyyy\ h:mm">
                  <c:v>40501.95833330349</c:v>
                </c:pt>
                <c:pt idx="22311" formatCode="m/d/yyyy\ h:mm">
                  <c:v>40501.999999970132</c:v>
                </c:pt>
                <c:pt idx="22312" formatCode="m/d/yyyy\ h:mm">
                  <c:v>40502.041666636782</c:v>
                </c:pt>
                <c:pt idx="22313" formatCode="m/d/yyyy\ h:mm">
                  <c:v>40502.083333303461</c:v>
                </c:pt>
                <c:pt idx="22314" formatCode="m/d/yyyy\ h:mm">
                  <c:v>40502.124999970132</c:v>
                </c:pt>
                <c:pt idx="22315" formatCode="m/d/yyyy\ h:mm">
                  <c:v>40502.166666636775</c:v>
                </c:pt>
                <c:pt idx="22316" formatCode="m/d/yyyy\ h:mm">
                  <c:v>40502.208333303453</c:v>
                </c:pt>
                <c:pt idx="22317" formatCode="m/d/yyyy\ h:mm">
                  <c:v>40502.249999970118</c:v>
                </c:pt>
                <c:pt idx="22318" formatCode="m/d/yyyy\ h:mm">
                  <c:v>40502.291666636753</c:v>
                </c:pt>
                <c:pt idx="22319" formatCode="m/d/yyyy\ h:mm">
                  <c:v>40502.333333303446</c:v>
                </c:pt>
                <c:pt idx="22320" formatCode="m/d/yyyy\ h:mm">
                  <c:v>40502.374999970125</c:v>
                </c:pt>
                <c:pt idx="22321" formatCode="m/d/yyyy\ h:mm">
                  <c:v>40502.416666636782</c:v>
                </c:pt>
                <c:pt idx="22322" formatCode="m/d/yyyy\ h:mm">
                  <c:v>40502.458333303453</c:v>
                </c:pt>
                <c:pt idx="22323" formatCode="m/d/yyyy\ h:mm">
                  <c:v>40502.499999970103</c:v>
                </c:pt>
                <c:pt idx="22324" formatCode="m/d/yyyy\ h:mm">
                  <c:v>40502.541666636753</c:v>
                </c:pt>
                <c:pt idx="22325" formatCode="m/d/yyyy\ h:mm">
                  <c:v>40502.583333303432</c:v>
                </c:pt>
                <c:pt idx="22326" formatCode="m/d/yyyy\ h:mm">
                  <c:v>40502.624999970096</c:v>
                </c:pt>
                <c:pt idx="22327" formatCode="m/d/yyyy\ h:mm">
                  <c:v>40502.666666636746</c:v>
                </c:pt>
                <c:pt idx="22328" formatCode="m/d/yyyy\ h:mm">
                  <c:v>40502.708333303432</c:v>
                </c:pt>
                <c:pt idx="22329" formatCode="m/d/yyyy\ h:mm">
                  <c:v>40502.749999970089</c:v>
                </c:pt>
                <c:pt idx="22330" formatCode="m/d/yyyy\ h:mm">
                  <c:v>40502.791666636724</c:v>
                </c:pt>
                <c:pt idx="22331" formatCode="m/d/yyyy\ h:mm">
                  <c:v>40502.833333303417</c:v>
                </c:pt>
                <c:pt idx="22332" formatCode="m/d/yyyy\ h:mm">
                  <c:v>40502.874999970096</c:v>
                </c:pt>
                <c:pt idx="22333" formatCode="m/d/yyyy\ h:mm">
                  <c:v>40502.916666636746</c:v>
                </c:pt>
                <c:pt idx="22334" formatCode="m/d/yyyy\ h:mm">
                  <c:v>40502.958333303424</c:v>
                </c:pt>
                <c:pt idx="22335" formatCode="m/d/yyyy\ h:mm">
                  <c:v>40502.999999970081</c:v>
                </c:pt>
                <c:pt idx="22336" formatCode="m/d/yyyy\ h:mm">
                  <c:v>40503.041666636724</c:v>
                </c:pt>
                <c:pt idx="22337" formatCode="m/d/yyyy\ h:mm">
                  <c:v>40503.083333303402</c:v>
                </c:pt>
                <c:pt idx="22338" formatCode="m/d/yyyy\ h:mm">
                  <c:v>40503.124999970067</c:v>
                </c:pt>
                <c:pt idx="22339" formatCode="m/d/yyyy\ h:mm">
                  <c:v>40503.166666636724</c:v>
                </c:pt>
                <c:pt idx="22340" formatCode="m/d/yyyy\ h:mm">
                  <c:v>40503.208333303395</c:v>
                </c:pt>
                <c:pt idx="22341" formatCode="m/d/yyyy\ h:mm">
                  <c:v>40503.249999970059</c:v>
                </c:pt>
                <c:pt idx="22342" formatCode="m/d/yyyy\ h:mm">
                  <c:v>40503.291666636702</c:v>
                </c:pt>
                <c:pt idx="22343" formatCode="m/d/yyyy\ h:mm">
                  <c:v>40503.333333303388</c:v>
                </c:pt>
                <c:pt idx="22344" formatCode="m/d/yyyy\ h:mm">
                  <c:v>40503.374999970067</c:v>
                </c:pt>
                <c:pt idx="22345" formatCode="m/d/yyyy\ h:mm">
                  <c:v>40503.416666636716</c:v>
                </c:pt>
                <c:pt idx="22346" formatCode="m/d/yyyy\ h:mm">
                  <c:v>40503.458333303395</c:v>
                </c:pt>
                <c:pt idx="22347" formatCode="m/d/yyyy\ h:mm">
                  <c:v>40503.499999970045</c:v>
                </c:pt>
                <c:pt idx="22348" formatCode="m/d/yyyy\ h:mm">
                  <c:v>40503.541666636695</c:v>
                </c:pt>
                <c:pt idx="22349" formatCode="m/d/yyyy\ h:mm">
                  <c:v>40503.583333303373</c:v>
                </c:pt>
                <c:pt idx="22350" formatCode="m/d/yyyy\ h:mm">
                  <c:v>40503.624999970038</c:v>
                </c:pt>
                <c:pt idx="22351" formatCode="m/d/yyyy\ h:mm">
                  <c:v>40503.666666636687</c:v>
                </c:pt>
                <c:pt idx="22352" formatCode="m/d/yyyy\ h:mm">
                  <c:v>40503.708333303366</c:v>
                </c:pt>
                <c:pt idx="22353" formatCode="m/d/yyyy\ h:mm">
                  <c:v>40503.74999997003</c:v>
                </c:pt>
                <c:pt idx="22354" formatCode="m/d/yyyy\ h:mm">
                  <c:v>40503.791666636665</c:v>
                </c:pt>
                <c:pt idx="22355" formatCode="m/d/yyyy\ h:mm">
                  <c:v>40503.833333303359</c:v>
                </c:pt>
                <c:pt idx="22356" formatCode="m/d/yyyy\ h:mm">
                  <c:v>40503.874999970038</c:v>
                </c:pt>
                <c:pt idx="22357" formatCode="m/d/yyyy\ h:mm">
                  <c:v>40503.916666636687</c:v>
                </c:pt>
                <c:pt idx="22358" formatCode="m/d/yyyy\ h:mm">
                  <c:v>40503.958333303366</c:v>
                </c:pt>
                <c:pt idx="22359" formatCode="m/d/yyyy\ h:mm">
                  <c:v>40503.999999970016</c:v>
                </c:pt>
                <c:pt idx="22360" formatCode="m/d/yyyy\ h:mm">
                  <c:v>40504.041666636665</c:v>
                </c:pt>
                <c:pt idx="22361" formatCode="m/d/yyyy\ h:mm">
                  <c:v>40504.083333303344</c:v>
                </c:pt>
                <c:pt idx="22362" formatCode="m/d/yyyy\ h:mm">
                  <c:v>40504.124999970009</c:v>
                </c:pt>
                <c:pt idx="22363" formatCode="m/d/yyyy\ h:mm">
                  <c:v>40504.166666636658</c:v>
                </c:pt>
                <c:pt idx="22364" formatCode="m/d/yyyy\ h:mm">
                  <c:v>40504.208333303337</c:v>
                </c:pt>
                <c:pt idx="22365" formatCode="m/d/yyyy\ h:mm">
                  <c:v>40504.249999970001</c:v>
                </c:pt>
                <c:pt idx="22366" formatCode="m/d/yyyy\ h:mm">
                  <c:v>40504.291666636636</c:v>
                </c:pt>
                <c:pt idx="22367" formatCode="m/d/yyyy\ h:mm">
                  <c:v>40504.33333330333</c:v>
                </c:pt>
                <c:pt idx="22368" formatCode="m/d/yyyy\ h:mm">
                  <c:v>40504.374999970009</c:v>
                </c:pt>
                <c:pt idx="22369" formatCode="m/d/yyyy\ h:mm">
                  <c:v>40504.416666636658</c:v>
                </c:pt>
                <c:pt idx="22370" formatCode="m/d/yyyy\ h:mm">
                  <c:v>40504.458333303337</c:v>
                </c:pt>
                <c:pt idx="22371" formatCode="m/d/yyyy\ h:mm">
                  <c:v>40504.499999969987</c:v>
                </c:pt>
                <c:pt idx="22372" formatCode="m/d/yyyy\ h:mm">
                  <c:v>40504.541666636636</c:v>
                </c:pt>
                <c:pt idx="22373" formatCode="m/d/yyyy\ h:mm">
                  <c:v>40504.583333303315</c:v>
                </c:pt>
                <c:pt idx="22374" formatCode="m/d/yyyy\ h:mm">
                  <c:v>40504.624999969979</c:v>
                </c:pt>
                <c:pt idx="22375" formatCode="m/d/yyyy\ h:mm">
                  <c:v>40504.666666636629</c:v>
                </c:pt>
                <c:pt idx="22376" formatCode="m/d/yyyy\ h:mm">
                  <c:v>40504.708333303308</c:v>
                </c:pt>
                <c:pt idx="22377" formatCode="m/d/yyyy\ h:mm">
                  <c:v>40504.749999969972</c:v>
                </c:pt>
                <c:pt idx="22378" formatCode="m/d/yyyy\ h:mm">
                  <c:v>40504.791666636607</c:v>
                </c:pt>
                <c:pt idx="22379" formatCode="m/d/yyyy\ h:mm">
                  <c:v>40504.833333303301</c:v>
                </c:pt>
                <c:pt idx="22380" formatCode="m/d/yyyy\ h:mm">
                  <c:v>40504.874999969979</c:v>
                </c:pt>
                <c:pt idx="22381" formatCode="m/d/yyyy\ h:mm">
                  <c:v>40504.916666636629</c:v>
                </c:pt>
                <c:pt idx="22382" formatCode="m/d/yyyy\ h:mm">
                  <c:v>40504.958333303293</c:v>
                </c:pt>
                <c:pt idx="22383" formatCode="m/d/yyyy\ h:mm">
                  <c:v>40504.999999969958</c:v>
                </c:pt>
                <c:pt idx="22384" formatCode="m/d/yyyy\ h:mm">
                  <c:v>40505.041666636607</c:v>
                </c:pt>
                <c:pt idx="22385" formatCode="m/d/yyyy\ h:mm">
                  <c:v>40505.083333303286</c:v>
                </c:pt>
                <c:pt idx="22386" formatCode="m/d/yyyy\ h:mm">
                  <c:v>40505.12499996995</c:v>
                </c:pt>
                <c:pt idx="22387" formatCode="m/d/yyyy\ h:mm">
                  <c:v>40505.1666666366</c:v>
                </c:pt>
                <c:pt idx="22388" formatCode="m/d/yyyy\ h:mm">
                  <c:v>40505.208333303279</c:v>
                </c:pt>
                <c:pt idx="22389" formatCode="m/d/yyyy\ h:mm">
                  <c:v>40505.249999969936</c:v>
                </c:pt>
                <c:pt idx="22390" formatCode="m/d/yyyy\ h:mm">
                  <c:v>40505.291666636578</c:v>
                </c:pt>
                <c:pt idx="22391" formatCode="m/d/yyyy\ h:mm">
                  <c:v>40505.333333303272</c:v>
                </c:pt>
                <c:pt idx="22392" formatCode="m/d/yyyy\ h:mm">
                  <c:v>40505.374999969943</c:v>
                </c:pt>
                <c:pt idx="22393" formatCode="m/d/yyyy\ h:mm">
                  <c:v>40505.4166666366</c:v>
                </c:pt>
                <c:pt idx="22394" formatCode="m/d/yyyy\ h:mm">
                  <c:v>40505.458333303279</c:v>
                </c:pt>
                <c:pt idx="22395" formatCode="m/d/yyyy\ h:mm">
                  <c:v>40505.499999969928</c:v>
                </c:pt>
                <c:pt idx="22396" formatCode="m/d/yyyy\ h:mm">
                  <c:v>40505.541666636585</c:v>
                </c:pt>
                <c:pt idx="22397" formatCode="m/d/yyyy\ h:mm">
                  <c:v>40505.583333303257</c:v>
                </c:pt>
                <c:pt idx="22398" formatCode="m/d/yyyy\ h:mm">
                  <c:v>40505.624999969921</c:v>
                </c:pt>
                <c:pt idx="22399" formatCode="m/d/yyyy\ h:mm">
                  <c:v>40505.666666636585</c:v>
                </c:pt>
                <c:pt idx="22400" formatCode="m/d/yyyy\ h:mm">
                  <c:v>40505.70833330325</c:v>
                </c:pt>
                <c:pt idx="22401" formatCode="m/d/yyyy\ h:mm">
                  <c:v>40505.749999969914</c:v>
                </c:pt>
                <c:pt idx="22402" formatCode="m/d/yyyy\ h:mm">
                  <c:v>40505.791666636564</c:v>
                </c:pt>
                <c:pt idx="22403" formatCode="m/d/yyyy\ h:mm">
                  <c:v>40505.833333303235</c:v>
                </c:pt>
                <c:pt idx="22404" formatCode="m/d/yyyy\ h:mm">
                  <c:v>40505.874999969921</c:v>
                </c:pt>
                <c:pt idx="22405" formatCode="m/d/yyyy\ h:mm">
                  <c:v>40505.916666636585</c:v>
                </c:pt>
                <c:pt idx="22406" formatCode="m/d/yyyy\ h:mm">
                  <c:v>40505.958333303242</c:v>
                </c:pt>
                <c:pt idx="22407" formatCode="m/d/yyyy\ h:mm">
                  <c:v>40505.999999969885</c:v>
                </c:pt>
                <c:pt idx="22408" formatCode="m/d/yyyy\ h:mm">
                  <c:v>40506.041666636564</c:v>
                </c:pt>
                <c:pt idx="22409" formatCode="m/d/yyyy\ h:mm">
                  <c:v>40506.083333303228</c:v>
                </c:pt>
                <c:pt idx="22410" formatCode="m/d/yyyy\ h:mm">
                  <c:v>40506.124999969885</c:v>
                </c:pt>
                <c:pt idx="22411" formatCode="m/d/yyyy\ h:mm">
                  <c:v>40506.166666636556</c:v>
                </c:pt>
                <c:pt idx="22412" formatCode="m/d/yyyy\ h:mm">
                  <c:v>40506.208333303221</c:v>
                </c:pt>
                <c:pt idx="22413" formatCode="m/d/yyyy\ h:mm">
                  <c:v>40506.249999969885</c:v>
                </c:pt>
                <c:pt idx="22414" formatCode="m/d/yyyy\ h:mm">
                  <c:v>40506.291666636527</c:v>
                </c:pt>
                <c:pt idx="22415" formatCode="m/d/yyyy\ h:mm">
                  <c:v>40506.333333303206</c:v>
                </c:pt>
                <c:pt idx="22416" formatCode="m/d/yyyy\ h:mm">
                  <c:v>40506.374999969892</c:v>
                </c:pt>
                <c:pt idx="22417" formatCode="m/d/yyyy\ h:mm">
                  <c:v>40506.416666636542</c:v>
                </c:pt>
                <c:pt idx="22418" formatCode="m/d/yyyy\ h:mm">
                  <c:v>40506.458333303213</c:v>
                </c:pt>
                <c:pt idx="22419" formatCode="m/d/yyyy\ h:mm">
                  <c:v>40506.49999996987</c:v>
                </c:pt>
                <c:pt idx="22420" formatCode="m/d/yyyy\ h:mm">
                  <c:v>40506.541666636535</c:v>
                </c:pt>
                <c:pt idx="22421" formatCode="m/d/yyyy\ h:mm">
                  <c:v>40506.583333303199</c:v>
                </c:pt>
                <c:pt idx="22422" formatCode="m/d/yyyy\ h:mm">
                  <c:v>40506.624999969856</c:v>
                </c:pt>
                <c:pt idx="22423" formatCode="m/d/yyyy\ h:mm">
                  <c:v>40506.666666636527</c:v>
                </c:pt>
                <c:pt idx="22424" formatCode="m/d/yyyy\ h:mm">
                  <c:v>40506.708333303191</c:v>
                </c:pt>
                <c:pt idx="22425" formatCode="m/d/yyyy\ h:mm">
                  <c:v>40506.749999969856</c:v>
                </c:pt>
                <c:pt idx="22426" formatCode="m/d/yyyy\ h:mm">
                  <c:v>40506.791666636498</c:v>
                </c:pt>
                <c:pt idx="22427" formatCode="m/d/yyyy\ h:mm">
                  <c:v>40506.833333303191</c:v>
                </c:pt>
                <c:pt idx="22428" formatCode="m/d/yyyy\ h:mm">
                  <c:v>40506.874999969848</c:v>
                </c:pt>
                <c:pt idx="22429" formatCode="m/d/yyyy\ h:mm">
                  <c:v>40506.916666636513</c:v>
                </c:pt>
                <c:pt idx="22430" formatCode="m/d/yyyy\ h:mm">
                  <c:v>40506.958333303199</c:v>
                </c:pt>
                <c:pt idx="22431" formatCode="m/d/yyyy\ h:mm">
                  <c:v>40506.999999969834</c:v>
                </c:pt>
                <c:pt idx="22432" formatCode="m/d/yyyy\ h:mm">
                  <c:v>40507.041666636505</c:v>
                </c:pt>
                <c:pt idx="22433" formatCode="m/d/yyyy\ h:mm">
                  <c:v>40507.083333303184</c:v>
                </c:pt>
                <c:pt idx="22434" formatCode="m/d/yyyy\ h:mm">
                  <c:v>40507.124999969834</c:v>
                </c:pt>
                <c:pt idx="22435" formatCode="m/d/yyyy\ h:mm">
                  <c:v>40507.166666636484</c:v>
                </c:pt>
                <c:pt idx="22436" formatCode="m/d/yyyy\ h:mm">
                  <c:v>40507.208333303162</c:v>
                </c:pt>
                <c:pt idx="22437" formatCode="m/d/yyyy\ h:mm">
                  <c:v>40507.249999969827</c:v>
                </c:pt>
                <c:pt idx="22438" formatCode="m/d/yyyy\ h:mm">
                  <c:v>40507.291666636469</c:v>
                </c:pt>
                <c:pt idx="22439" formatCode="m/d/yyyy\ h:mm">
                  <c:v>40507.333333303162</c:v>
                </c:pt>
                <c:pt idx="22440" formatCode="m/d/yyyy\ h:mm">
                  <c:v>40507.374999969819</c:v>
                </c:pt>
                <c:pt idx="22441" formatCode="m/d/yyyy\ h:mm">
                  <c:v>40507.416666636491</c:v>
                </c:pt>
                <c:pt idx="22442" formatCode="m/d/yyyy\ h:mm">
                  <c:v>40507.45833330317</c:v>
                </c:pt>
                <c:pt idx="22443" formatCode="m/d/yyyy\ h:mm">
                  <c:v>40507.499999969805</c:v>
                </c:pt>
                <c:pt idx="22444" formatCode="m/d/yyyy\ h:mm">
                  <c:v>40507.541666636476</c:v>
                </c:pt>
                <c:pt idx="22445" formatCode="m/d/yyyy\ h:mm">
                  <c:v>40507.583333303141</c:v>
                </c:pt>
                <c:pt idx="22446" formatCode="m/d/yyyy\ h:mm">
                  <c:v>40507.624999969805</c:v>
                </c:pt>
                <c:pt idx="22447" formatCode="m/d/yyyy\ h:mm">
                  <c:v>40507.666666636454</c:v>
                </c:pt>
                <c:pt idx="22448" formatCode="m/d/yyyy\ h:mm">
                  <c:v>40507.708333303133</c:v>
                </c:pt>
                <c:pt idx="22449" formatCode="m/d/yyyy\ h:mm">
                  <c:v>40507.749999969783</c:v>
                </c:pt>
                <c:pt idx="22450" formatCode="m/d/yyyy\ h:mm">
                  <c:v>40507.791666636433</c:v>
                </c:pt>
                <c:pt idx="22451" formatCode="m/d/yyyy\ h:mm">
                  <c:v>40507.833333303133</c:v>
                </c:pt>
                <c:pt idx="22452" formatCode="m/d/yyyy\ h:mm">
                  <c:v>40507.87499996979</c:v>
                </c:pt>
                <c:pt idx="22453" formatCode="m/d/yyyy\ h:mm">
                  <c:v>40507.916666636462</c:v>
                </c:pt>
                <c:pt idx="22454" formatCode="m/d/yyyy\ h:mm">
                  <c:v>40507.958333303141</c:v>
                </c:pt>
                <c:pt idx="22455" formatCode="m/d/yyyy\ h:mm">
                  <c:v>40507.999999969776</c:v>
                </c:pt>
                <c:pt idx="22456" formatCode="m/d/yyyy\ h:mm">
                  <c:v>40508.041666636433</c:v>
                </c:pt>
                <c:pt idx="22457" formatCode="m/d/yyyy\ h:mm">
                  <c:v>40508.083333303111</c:v>
                </c:pt>
                <c:pt idx="22458" formatCode="m/d/yyyy\ h:mm">
                  <c:v>40508.124999969776</c:v>
                </c:pt>
                <c:pt idx="22459" formatCode="m/d/yyyy\ h:mm">
                  <c:v>40508.166666636425</c:v>
                </c:pt>
                <c:pt idx="22460" formatCode="m/d/yyyy\ h:mm">
                  <c:v>40508.208333303111</c:v>
                </c:pt>
                <c:pt idx="22461" formatCode="m/d/yyyy\ h:mm">
                  <c:v>40508.249999969754</c:v>
                </c:pt>
                <c:pt idx="22462" formatCode="m/d/yyyy\ h:mm">
                  <c:v>40508.291666636404</c:v>
                </c:pt>
                <c:pt idx="22463" formatCode="m/d/yyyy\ h:mm">
                  <c:v>40508.333333303097</c:v>
                </c:pt>
                <c:pt idx="22464" formatCode="m/d/yyyy\ h:mm">
                  <c:v>40508.374999969761</c:v>
                </c:pt>
                <c:pt idx="22465" formatCode="m/d/yyyy\ h:mm">
                  <c:v>40508.416666636433</c:v>
                </c:pt>
                <c:pt idx="22466" formatCode="m/d/yyyy\ h:mm">
                  <c:v>40508.458333303104</c:v>
                </c:pt>
                <c:pt idx="22467" formatCode="m/d/yyyy\ h:mm">
                  <c:v>40508.499999969754</c:v>
                </c:pt>
                <c:pt idx="22468" formatCode="m/d/yyyy\ h:mm">
                  <c:v>40508.541666636404</c:v>
                </c:pt>
                <c:pt idx="22469" formatCode="m/d/yyyy\ h:mm">
                  <c:v>40508.583333303082</c:v>
                </c:pt>
                <c:pt idx="22470" formatCode="m/d/yyyy\ h:mm">
                  <c:v>40508.624999969732</c:v>
                </c:pt>
                <c:pt idx="22471" formatCode="m/d/yyyy\ h:mm">
                  <c:v>40508.666666636404</c:v>
                </c:pt>
                <c:pt idx="22472" formatCode="m/d/yyyy\ h:mm">
                  <c:v>40508.708333303082</c:v>
                </c:pt>
                <c:pt idx="22473" formatCode="m/d/yyyy\ h:mm">
                  <c:v>40508.749999969725</c:v>
                </c:pt>
                <c:pt idx="22474" formatCode="m/d/yyyy\ h:mm">
                  <c:v>40508.791666636382</c:v>
                </c:pt>
                <c:pt idx="22475" formatCode="m/d/yyyy\ h:mm">
                  <c:v>40508.833333303068</c:v>
                </c:pt>
                <c:pt idx="22476" formatCode="m/d/yyyy\ h:mm">
                  <c:v>40508.874999969732</c:v>
                </c:pt>
                <c:pt idx="22477" formatCode="m/d/yyyy\ h:mm">
                  <c:v>40508.916666636396</c:v>
                </c:pt>
                <c:pt idx="22478" formatCode="m/d/yyyy\ h:mm">
                  <c:v>40508.958333303075</c:v>
                </c:pt>
                <c:pt idx="22479" formatCode="m/d/yyyy\ h:mm">
                  <c:v>40508.999999969725</c:v>
                </c:pt>
                <c:pt idx="22480" formatCode="m/d/yyyy\ h:mm">
                  <c:v>40509.041666636374</c:v>
                </c:pt>
                <c:pt idx="22481" formatCode="m/d/yyyy\ h:mm">
                  <c:v>40509.083333303053</c:v>
                </c:pt>
                <c:pt idx="22482" formatCode="m/d/yyyy\ h:mm">
                  <c:v>40509.124999969703</c:v>
                </c:pt>
                <c:pt idx="22483" formatCode="m/d/yyyy\ h:mm">
                  <c:v>40509.166666636374</c:v>
                </c:pt>
                <c:pt idx="22484" formatCode="m/d/yyyy\ h:mm">
                  <c:v>40509.208333303046</c:v>
                </c:pt>
                <c:pt idx="22485" formatCode="m/d/yyyy\ h:mm">
                  <c:v>40509.249999969696</c:v>
                </c:pt>
                <c:pt idx="22486" formatCode="m/d/yyyy\ h:mm">
                  <c:v>40509.291666636353</c:v>
                </c:pt>
                <c:pt idx="22487" formatCode="m/d/yyyy\ h:mm">
                  <c:v>40509.333333303039</c:v>
                </c:pt>
                <c:pt idx="22488" formatCode="m/d/yyyy\ h:mm">
                  <c:v>40509.374999969703</c:v>
                </c:pt>
                <c:pt idx="22489" formatCode="m/d/yyyy\ h:mm">
                  <c:v>40509.416666636367</c:v>
                </c:pt>
                <c:pt idx="22490" formatCode="m/d/yyyy\ h:mm">
                  <c:v>40509.458333303046</c:v>
                </c:pt>
                <c:pt idx="22491" formatCode="m/d/yyyy\ h:mm">
                  <c:v>40509.499999969681</c:v>
                </c:pt>
                <c:pt idx="22492" formatCode="m/d/yyyy\ h:mm">
                  <c:v>40509.541666636345</c:v>
                </c:pt>
                <c:pt idx="22493" formatCode="m/d/yyyy\ h:mm">
                  <c:v>40509.583333303031</c:v>
                </c:pt>
                <c:pt idx="22494" formatCode="m/d/yyyy\ h:mm">
                  <c:v>40509.624999969674</c:v>
                </c:pt>
                <c:pt idx="22495" formatCode="m/d/yyyy\ h:mm">
                  <c:v>40509.666666636338</c:v>
                </c:pt>
                <c:pt idx="22496" formatCode="m/d/yyyy\ h:mm">
                  <c:v>40509.708333303017</c:v>
                </c:pt>
                <c:pt idx="22497" formatCode="m/d/yyyy\ h:mm">
                  <c:v>40509.749999969674</c:v>
                </c:pt>
                <c:pt idx="22498" formatCode="m/d/yyyy\ h:mm">
                  <c:v>40509.791666636316</c:v>
                </c:pt>
                <c:pt idx="22499" formatCode="m/d/yyyy\ h:mm">
                  <c:v>40509.83333330301</c:v>
                </c:pt>
                <c:pt idx="22500" formatCode="m/d/yyyy\ h:mm">
                  <c:v>40509.874999969681</c:v>
                </c:pt>
                <c:pt idx="22501" formatCode="m/d/yyyy\ h:mm">
                  <c:v>40509.916666636338</c:v>
                </c:pt>
                <c:pt idx="22502" formatCode="m/d/yyyy\ h:mm">
                  <c:v>40509.958333303017</c:v>
                </c:pt>
                <c:pt idx="22503" formatCode="m/d/yyyy\ h:mm">
                  <c:v>40509.999999969652</c:v>
                </c:pt>
                <c:pt idx="22504" formatCode="m/d/yyyy\ h:mm">
                  <c:v>40510.041666636316</c:v>
                </c:pt>
                <c:pt idx="22505" formatCode="m/d/yyyy\ h:mm">
                  <c:v>40510.083333303002</c:v>
                </c:pt>
                <c:pt idx="22506" formatCode="m/d/yyyy\ h:mm">
                  <c:v>40510.124999969645</c:v>
                </c:pt>
                <c:pt idx="22507" formatCode="m/d/yyyy\ h:mm">
                  <c:v>40510.166666636309</c:v>
                </c:pt>
                <c:pt idx="22508" formatCode="m/d/yyyy\ h:mm">
                  <c:v>40510.208333303002</c:v>
                </c:pt>
                <c:pt idx="22509" formatCode="m/d/yyyy\ h:mm">
                  <c:v>40510.249999969637</c:v>
                </c:pt>
                <c:pt idx="22510" formatCode="m/d/yyyy\ h:mm">
                  <c:v>40510.291666636287</c:v>
                </c:pt>
                <c:pt idx="22511" formatCode="m/d/yyyy\ h:mm">
                  <c:v>40510.333333302995</c:v>
                </c:pt>
                <c:pt idx="22512" formatCode="m/d/yyyy\ h:mm">
                  <c:v>40510.374999969645</c:v>
                </c:pt>
                <c:pt idx="22513" formatCode="m/d/yyyy\ h:mm">
                  <c:v>40510.416666636309</c:v>
                </c:pt>
                <c:pt idx="22514" formatCode="m/d/yyyy\ h:mm">
                  <c:v>40510.458333303002</c:v>
                </c:pt>
                <c:pt idx="22515" formatCode="m/d/yyyy\ h:mm">
                  <c:v>40510.499999969623</c:v>
                </c:pt>
                <c:pt idx="22516" formatCode="m/d/yyyy\ h:mm">
                  <c:v>40510.541666636287</c:v>
                </c:pt>
                <c:pt idx="22517" formatCode="m/d/yyyy\ h:mm">
                  <c:v>40510.58333330298</c:v>
                </c:pt>
                <c:pt idx="22518" formatCode="m/d/yyyy\ h:mm">
                  <c:v>40510.624999969616</c:v>
                </c:pt>
                <c:pt idx="22519" formatCode="m/d/yyyy\ h:mm">
                  <c:v>40510.66666663628</c:v>
                </c:pt>
                <c:pt idx="22520" formatCode="m/d/yyyy\ h:mm">
                  <c:v>40510.708333302973</c:v>
                </c:pt>
                <c:pt idx="22521" formatCode="m/d/yyyy\ h:mm">
                  <c:v>40510.749999969608</c:v>
                </c:pt>
                <c:pt idx="22522" formatCode="m/d/yyyy\ h:mm">
                  <c:v>40510.791666636258</c:v>
                </c:pt>
                <c:pt idx="22523" formatCode="m/d/yyyy\ h:mm">
                  <c:v>40510.833333302966</c:v>
                </c:pt>
                <c:pt idx="22524" formatCode="m/d/yyyy\ h:mm">
                  <c:v>40510.874999969616</c:v>
                </c:pt>
                <c:pt idx="22525" formatCode="m/d/yyyy\ h:mm">
                  <c:v>40510.91666663628</c:v>
                </c:pt>
                <c:pt idx="22526" formatCode="m/d/yyyy\ h:mm">
                  <c:v>40510.958333302973</c:v>
                </c:pt>
                <c:pt idx="22527" formatCode="m/d/yyyy\ h:mm">
                  <c:v>40510.999999969594</c:v>
                </c:pt>
                <c:pt idx="22528" formatCode="m/d/yyyy\ h:mm">
                  <c:v>40511.041666636258</c:v>
                </c:pt>
                <c:pt idx="22529" formatCode="m/d/yyyy\ h:mm">
                  <c:v>40511.083333302951</c:v>
                </c:pt>
                <c:pt idx="22530" formatCode="m/d/yyyy\ h:mm">
                  <c:v>40511.124999969594</c:v>
                </c:pt>
                <c:pt idx="22531" formatCode="m/d/yyyy\ h:mm">
                  <c:v>40511.166666636251</c:v>
                </c:pt>
                <c:pt idx="22532" formatCode="m/d/yyyy\ h:mm">
                  <c:v>40511.208333302944</c:v>
                </c:pt>
                <c:pt idx="22533" formatCode="m/d/yyyy\ h:mm">
                  <c:v>40511.249999969594</c:v>
                </c:pt>
                <c:pt idx="22534" formatCode="m/d/yyyy\ h:mm">
                  <c:v>40511.291666636222</c:v>
                </c:pt>
                <c:pt idx="22535" formatCode="m/d/yyyy\ h:mm">
                  <c:v>40511.333333302937</c:v>
                </c:pt>
                <c:pt idx="22536" formatCode="m/d/yyyy\ h:mm">
                  <c:v>40511.374999969601</c:v>
                </c:pt>
                <c:pt idx="22537" formatCode="m/d/yyyy\ h:mm">
                  <c:v>40511.416666636251</c:v>
                </c:pt>
                <c:pt idx="22538" formatCode="m/d/yyyy\ h:mm">
                  <c:v>40511.458333302944</c:v>
                </c:pt>
                <c:pt idx="22539" formatCode="m/d/yyyy\ h:mm">
                  <c:v>40511.499999969579</c:v>
                </c:pt>
                <c:pt idx="22540" formatCode="m/d/yyyy\ h:mm">
                  <c:v>40511.541666636222</c:v>
                </c:pt>
                <c:pt idx="22541" formatCode="m/d/yyyy\ h:mm">
                  <c:v>40511.583333302922</c:v>
                </c:pt>
                <c:pt idx="22542" formatCode="m/d/yyyy\ h:mm">
                  <c:v>40511.624999969572</c:v>
                </c:pt>
                <c:pt idx="22543" formatCode="m/d/yyyy\ h:mm">
                  <c:v>40511.666666636222</c:v>
                </c:pt>
                <c:pt idx="22544" formatCode="m/d/yyyy\ h:mm">
                  <c:v>40511.708333302915</c:v>
                </c:pt>
                <c:pt idx="22545" formatCode="m/d/yyyy\ h:mm">
                  <c:v>40511.749999969565</c:v>
                </c:pt>
                <c:pt idx="22546" formatCode="m/d/yyyy\ h:mm">
                  <c:v>40511.7916666362</c:v>
                </c:pt>
                <c:pt idx="22547" formatCode="m/d/yyyy\ h:mm">
                  <c:v>40511.833333302893</c:v>
                </c:pt>
                <c:pt idx="22548" formatCode="m/d/yyyy\ h:mm">
                  <c:v>40511.874999969572</c:v>
                </c:pt>
                <c:pt idx="22549" formatCode="m/d/yyyy\ h:mm">
                  <c:v>40511.916666636222</c:v>
                </c:pt>
                <c:pt idx="22550" formatCode="m/d/yyyy\ h:mm">
                  <c:v>40511.958333302915</c:v>
                </c:pt>
                <c:pt idx="22551" formatCode="m/d/yyyy\ h:mm">
                  <c:v>40511.99999996955</c:v>
                </c:pt>
                <c:pt idx="22552" formatCode="m/d/yyyy\ h:mm">
                  <c:v>40512.0416666362</c:v>
                </c:pt>
                <c:pt idx="22553" formatCode="m/d/yyyy\ h:mm">
                  <c:v>40512.083333302893</c:v>
                </c:pt>
                <c:pt idx="22554" formatCode="m/d/yyyy\ h:mm">
                  <c:v>40512.124999969536</c:v>
                </c:pt>
                <c:pt idx="22555" formatCode="m/d/yyyy\ h:mm">
                  <c:v>40512.166666636193</c:v>
                </c:pt>
                <c:pt idx="22556" formatCode="m/d/yyyy\ h:mm">
                  <c:v>40512.208333302886</c:v>
                </c:pt>
                <c:pt idx="22557" formatCode="m/d/yyyy\ h:mm">
                  <c:v>40512.249999969536</c:v>
                </c:pt>
                <c:pt idx="22558" formatCode="m/d/yyyy\ h:mm">
                  <c:v>40512.291666636178</c:v>
                </c:pt>
                <c:pt idx="22559" formatCode="m/d/yyyy\ h:mm">
                  <c:v>40512.333333302879</c:v>
                </c:pt>
                <c:pt idx="22560" formatCode="m/d/yyyy\ h:mm">
                  <c:v>40512.374999969543</c:v>
                </c:pt>
                <c:pt idx="22561" formatCode="m/d/yyyy\ h:mm">
                  <c:v>40512.416666636193</c:v>
                </c:pt>
                <c:pt idx="22562" formatCode="m/d/yyyy\ h:mm">
                  <c:v>40512.458333302886</c:v>
                </c:pt>
                <c:pt idx="22563" formatCode="m/d/yyyy\ h:mm">
                  <c:v>40512.499999969521</c:v>
                </c:pt>
                <c:pt idx="22564" formatCode="m/d/yyyy\ h:mm">
                  <c:v>40512.541666636185</c:v>
                </c:pt>
                <c:pt idx="22565" formatCode="m/d/yyyy\ h:mm">
                  <c:v>40512.583333302849</c:v>
                </c:pt>
                <c:pt idx="22566" formatCode="m/d/yyyy\ h:mm">
                  <c:v>40512.624999969514</c:v>
                </c:pt>
                <c:pt idx="22567" formatCode="m/d/yyyy\ h:mm">
                  <c:v>40512.666666636178</c:v>
                </c:pt>
                <c:pt idx="22568" formatCode="m/d/yyyy\ h:mm">
                  <c:v>40512.708333302842</c:v>
                </c:pt>
                <c:pt idx="22569" formatCode="m/d/yyyy\ h:mm">
                  <c:v>40512.749999969506</c:v>
                </c:pt>
                <c:pt idx="22570" formatCode="m/d/yyyy\ h:mm">
                  <c:v>40512.791666636149</c:v>
                </c:pt>
                <c:pt idx="22571" formatCode="m/d/yyyy\ h:mm">
                  <c:v>40512.833333302842</c:v>
                </c:pt>
                <c:pt idx="22572" formatCode="m/d/yyyy\ h:mm">
                  <c:v>40512.874999969499</c:v>
                </c:pt>
                <c:pt idx="22573" formatCode="m/d/yyyy\ h:mm">
                  <c:v>40512.916666636163</c:v>
                </c:pt>
                <c:pt idx="22574" formatCode="m/d/yyyy\ h:mm">
                  <c:v>40512.958333302849</c:v>
                </c:pt>
                <c:pt idx="22575" formatCode="m/d/yyyy\ h:mm">
                  <c:v>40512.999999969485</c:v>
                </c:pt>
                <c:pt idx="22576" formatCode="m/d/yyyy\ h:mm">
                  <c:v>40513.041666636156</c:v>
                </c:pt>
                <c:pt idx="22577" formatCode="m/d/yyyy\ h:mm">
                  <c:v>40513.083333302835</c:v>
                </c:pt>
                <c:pt idx="22578" formatCode="m/d/yyyy\ h:mm">
                  <c:v>40513.124999969485</c:v>
                </c:pt>
                <c:pt idx="22579" formatCode="m/d/yyyy\ h:mm">
                  <c:v>40513.166666636134</c:v>
                </c:pt>
                <c:pt idx="22580" formatCode="m/d/yyyy\ h:mm">
                  <c:v>40513.208333302813</c:v>
                </c:pt>
                <c:pt idx="22581" formatCode="m/d/yyyy\ h:mm">
                  <c:v>40513.249999969477</c:v>
                </c:pt>
                <c:pt idx="22582" formatCode="m/d/yyyy\ h:mm">
                  <c:v>40513.29166663612</c:v>
                </c:pt>
                <c:pt idx="22583" formatCode="m/d/yyyy\ h:mm">
                  <c:v>40513.333333302813</c:v>
                </c:pt>
                <c:pt idx="22584" formatCode="m/d/yyyy\ h:mm">
                  <c:v>40513.374999969485</c:v>
                </c:pt>
                <c:pt idx="22585" formatCode="m/d/yyyy\ h:mm">
                  <c:v>40513.416666636142</c:v>
                </c:pt>
                <c:pt idx="22586" formatCode="m/d/yyyy\ h:mm">
                  <c:v>40513.45833330282</c:v>
                </c:pt>
                <c:pt idx="22587" formatCode="m/d/yyyy\ h:mm">
                  <c:v>40513.499999969456</c:v>
                </c:pt>
                <c:pt idx="22588" formatCode="m/d/yyyy\ h:mm">
                  <c:v>40513.541666636127</c:v>
                </c:pt>
                <c:pt idx="22589" formatCode="m/d/yyyy\ h:mm">
                  <c:v>40513.583333302791</c:v>
                </c:pt>
                <c:pt idx="22590" formatCode="m/d/yyyy\ h:mm">
                  <c:v>40513.624999969456</c:v>
                </c:pt>
                <c:pt idx="22591" formatCode="m/d/yyyy\ h:mm">
                  <c:v>40513.66666663612</c:v>
                </c:pt>
                <c:pt idx="22592" formatCode="m/d/yyyy\ h:mm">
                  <c:v>40513.708333302791</c:v>
                </c:pt>
                <c:pt idx="22593" formatCode="m/d/yyyy\ h:mm">
                  <c:v>40513.749999969434</c:v>
                </c:pt>
                <c:pt idx="22594" formatCode="m/d/yyyy\ h:mm">
                  <c:v>40513.791666636083</c:v>
                </c:pt>
                <c:pt idx="22595" formatCode="m/d/yyyy\ h:mm">
                  <c:v>40513.833333302791</c:v>
                </c:pt>
                <c:pt idx="22596" formatCode="m/d/yyyy\ h:mm">
                  <c:v>40513.874999969441</c:v>
                </c:pt>
                <c:pt idx="22597" formatCode="m/d/yyyy\ h:mm">
                  <c:v>40513.916666636112</c:v>
                </c:pt>
                <c:pt idx="22598" formatCode="m/d/yyyy\ h:mm">
                  <c:v>40513.958333302791</c:v>
                </c:pt>
                <c:pt idx="22599" formatCode="m/d/yyyy\ h:mm">
                  <c:v>40513.999999969434</c:v>
                </c:pt>
                <c:pt idx="22600" formatCode="m/d/yyyy\ h:mm">
                  <c:v>40514.041666636083</c:v>
                </c:pt>
                <c:pt idx="22601" formatCode="m/d/yyyy\ h:mm">
                  <c:v>40514.083333302762</c:v>
                </c:pt>
                <c:pt idx="22602" formatCode="m/d/yyyy\ h:mm">
                  <c:v>40514.124999969426</c:v>
                </c:pt>
                <c:pt idx="22603" formatCode="m/d/yyyy\ h:mm">
                  <c:v>40514.166666636076</c:v>
                </c:pt>
                <c:pt idx="22604" formatCode="m/d/yyyy\ h:mm">
                  <c:v>40514.208333302762</c:v>
                </c:pt>
                <c:pt idx="22605" formatCode="m/d/yyyy\ h:mm">
                  <c:v>40514.249999969405</c:v>
                </c:pt>
                <c:pt idx="22606" formatCode="m/d/yyyy\ h:mm">
                  <c:v>40514.291666636054</c:v>
                </c:pt>
                <c:pt idx="22607" formatCode="m/d/yyyy\ h:mm">
                  <c:v>40514.333333302748</c:v>
                </c:pt>
                <c:pt idx="22608" formatCode="m/d/yyyy\ h:mm">
                  <c:v>40514.374999969412</c:v>
                </c:pt>
                <c:pt idx="22609" formatCode="m/d/yyyy\ h:mm">
                  <c:v>40514.416666636083</c:v>
                </c:pt>
                <c:pt idx="22610" formatCode="m/d/yyyy\ h:mm">
                  <c:v>40514.458333302755</c:v>
                </c:pt>
                <c:pt idx="22611" formatCode="m/d/yyyy\ h:mm">
                  <c:v>40514.499999969405</c:v>
                </c:pt>
                <c:pt idx="22612" formatCode="m/d/yyyy\ h:mm">
                  <c:v>40514.541666636054</c:v>
                </c:pt>
                <c:pt idx="22613" formatCode="m/d/yyyy\ h:mm">
                  <c:v>40514.583333302733</c:v>
                </c:pt>
                <c:pt idx="22614" formatCode="m/d/yyyy\ h:mm">
                  <c:v>40514.624999969383</c:v>
                </c:pt>
                <c:pt idx="22615" formatCode="m/d/yyyy\ h:mm">
                  <c:v>40514.666666636054</c:v>
                </c:pt>
                <c:pt idx="22616" formatCode="m/d/yyyy\ h:mm">
                  <c:v>40514.708333302733</c:v>
                </c:pt>
                <c:pt idx="22617" formatCode="m/d/yyyy\ h:mm">
                  <c:v>40514.749999969375</c:v>
                </c:pt>
                <c:pt idx="22618" formatCode="m/d/yyyy\ h:mm">
                  <c:v>40514.791666636032</c:v>
                </c:pt>
                <c:pt idx="22619" formatCode="m/d/yyyy\ h:mm">
                  <c:v>40514.833333302719</c:v>
                </c:pt>
                <c:pt idx="22620" formatCode="m/d/yyyy\ h:mm">
                  <c:v>40514.874999969383</c:v>
                </c:pt>
                <c:pt idx="22621" formatCode="m/d/yyyy\ h:mm">
                  <c:v>40514.916666636047</c:v>
                </c:pt>
                <c:pt idx="22622" formatCode="m/d/yyyy\ h:mm">
                  <c:v>40514.958333302726</c:v>
                </c:pt>
                <c:pt idx="22623" formatCode="m/d/yyyy\ h:mm">
                  <c:v>40514.999999969375</c:v>
                </c:pt>
                <c:pt idx="22624" formatCode="m/d/yyyy\ h:mm">
                  <c:v>40515.041666636025</c:v>
                </c:pt>
                <c:pt idx="22625" formatCode="m/d/yyyy\ h:mm">
                  <c:v>40515.083333302711</c:v>
                </c:pt>
                <c:pt idx="22626" formatCode="m/d/yyyy\ h:mm">
                  <c:v>40515.124999969354</c:v>
                </c:pt>
                <c:pt idx="22627" formatCode="m/d/yyyy\ h:mm">
                  <c:v>40515.166666636025</c:v>
                </c:pt>
                <c:pt idx="22628" formatCode="m/d/yyyy\ h:mm">
                  <c:v>40515.208333302697</c:v>
                </c:pt>
                <c:pt idx="22629" formatCode="m/d/yyyy\ h:mm">
                  <c:v>40515.249999969354</c:v>
                </c:pt>
                <c:pt idx="22630" formatCode="m/d/yyyy\ h:mm">
                  <c:v>40515.291666636003</c:v>
                </c:pt>
                <c:pt idx="22631" formatCode="m/d/yyyy\ h:mm">
                  <c:v>40515.333333302689</c:v>
                </c:pt>
                <c:pt idx="22632" formatCode="m/d/yyyy\ h:mm">
                  <c:v>40515.374999969361</c:v>
                </c:pt>
                <c:pt idx="22633" formatCode="m/d/yyyy\ h:mm">
                  <c:v>40515.416666636018</c:v>
                </c:pt>
                <c:pt idx="22634" formatCode="m/d/yyyy\ h:mm">
                  <c:v>40515.458333302697</c:v>
                </c:pt>
                <c:pt idx="22635" formatCode="m/d/yyyy\ h:mm">
                  <c:v>40515.499999969332</c:v>
                </c:pt>
                <c:pt idx="22636" formatCode="m/d/yyyy\ h:mm">
                  <c:v>40515.541666635996</c:v>
                </c:pt>
                <c:pt idx="22637" formatCode="m/d/yyyy\ h:mm">
                  <c:v>40515.583333302682</c:v>
                </c:pt>
                <c:pt idx="22638" formatCode="m/d/yyyy\ h:mm">
                  <c:v>40515.624999969325</c:v>
                </c:pt>
                <c:pt idx="22639" formatCode="m/d/yyyy\ h:mm">
                  <c:v>40515.666666635989</c:v>
                </c:pt>
                <c:pt idx="22640" formatCode="m/d/yyyy\ h:mm">
                  <c:v>40515.708333302668</c:v>
                </c:pt>
                <c:pt idx="22641" formatCode="m/d/yyyy\ h:mm">
                  <c:v>40515.749999969325</c:v>
                </c:pt>
                <c:pt idx="22642" formatCode="m/d/yyyy\ h:mm">
                  <c:v>40515.791666635967</c:v>
                </c:pt>
                <c:pt idx="22643" formatCode="m/d/yyyy\ h:mm">
                  <c:v>40515.83333330266</c:v>
                </c:pt>
                <c:pt idx="22644" formatCode="m/d/yyyy\ h:mm">
                  <c:v>40515.874999969332</c:v>
                </c:pt>
                <c:pt idx="22645" formatCode="m/d/yyyy\ h:mm">
                  <c:v>40515.916666635989</c:v>
                </c:pt>
                <c:pt idx="22646" formatCode="m/d/yyyy\ h:mm">
                  <c:v>40515.958333302668</c:v>
                </c:pt>
                <c:pt idx="22647" formatCode="m/d/yyyy\ h:mm">
                  <c:v>40515.999999969303</c:v>
                </c:pt>
                <c:pt idx="22648" formatCode="m/d/yyyy\ h:mm">
                  <c:v>40516.041666635974</c:v>
                </c:pt>
                <c:pt idx="22649" formatCode="m/d/yyyy\ h:mm">
                  <c:v>40516.083333302646</c:v>
                </c:pt>
                <c:pt idx="22650" formatCode="m/d/yyyy\ h:mm">
                  <c:v>40516.124999969295</c:v>
                </c:pt>
                <c:pt idx="22651" formatCode="m/d/yyyy\ h:mm">
                  <c:v>40516.166666635974</c:v>
                </c:pt>
                <c:pt idx="22652" formatCode="m/d/yyyy\ h:mm">
                  <c:v>40516.208333302638</c:v>
                </c:pt>
                <c:pt idx="22653" formatCode="m/d/yyyy\ h:mm">
                  <c:v>40516.249999969288</c:v>
                </c:pt>
                <c:pt idx="22654" formatCode="m/d/yyyy\ h:mm">
                  <c:v>40516.291666635938</c:v>
                </c:pt>
                <c:pt idx="22655" formatCode="m/d/yyyy\ h:mm">
                  <c:v>40516.333333302631</c:v>
                </c:pt>
                <c:pt idx="22656" formatCode="m/d/yyyy\ h:mm">
                  <c:v>40516.374999969295</c:v>
                </c:pt>
                <c:pt idx="22657" formatCode="m/d/yyyy\ h:mm">
                  <c:v>40516.41666663596</c:v>
                </c:pt>
                <c:pt idx="22658" formatCode="m/d/yyyy\ h:mm">
                  <c:v>40516.458333302646</c:v>
                </c:pt>
                <c:pt idx="22659" formatCode="m/d/yyyy\ h:mm">
                  <c:v>40516.499999969274</c:v>
                </c:pt>
                <c:pt idx="22660" formatCode="m/d/yyyy\ h:mm">
                  <c:v>40516.541666635938</c:v>
                </c:pt>
                <c:pt idx="22661" formatCode="m/d/yyyy\ h:mm">
                  <c:v>40516.583333302617</c:v>
                </c:pt>
                <c:pt idx="22662" formatCode="m/d/yyyy\ h:mm">
                  <c:v>40516.624999969274</c:v>
                </c:pt>
                <c:pt idx="22663" formatCode="m/d/yyyy\ h:mm">
                  <c:v>40516.666666635931</c:v>
                </c:pt>
                <c:pt idx="22664" formatCode="m/d/yyyy\ h:mm">
                  <c:v>40516.708333302609</c:v>
                </c:pt>
                <c:pt idx="22665" formatCode="m/d/yyyy\ h:mm">
                  <c:v>40516.749999969274</c:v>
                </c:pt>
                <c:pt idx="22666" formatCode="m/d/yyyy\ h:mm">
                  <c:v>40516.791666635909</c:v>
                </c:pt>
                <c:pt idx="22667" formatCode="m/d/yyyy\ h:mm">
                  <c:v>40516.833333302602</c:v>
                </c:pt>
                <c:pt idx="22668" formatCode="m/d/yyyy\ h:mm">
                  <c:v>40516.874999969266</c:v>
                </c:pt>
                <c:pt idx="22669" formatCode="m/d/yyyy\ h:mm">
                  <c:v>40516.916666635931</c:v>
                </c:pt>
                <c:pt idx="22670" formatCode="m/d/yyyy\ h:mm">
                  <c:v>40516.958333302617</c:v>
                </c:pt>
                <c:pt idx="22671" formatCode="m/d/yyyy\ h:mm">
                  <c:v>40516.999999969245</c:v>
                </c:pt>
                <c:pt idx="22672" formatCode="m/d/yyyy\ h:mm">
                  <c:v>40517.041666635909</c:v>
                </c:pt>
                <c:pt idx="22673" formatCode="m/d/yyyy\ h:mm">
                  <c:v>40517.083333302602</c:v>
                </c:pt>
                <c:pt idx="22674" formatCode="m/d/yyyy\ h:mm">
                  <c:v>40517.124999969237</c:v>
                </c:pt>
                <c:pt idx="22675" formatCode="m/d/yyyy\ h:mm">
                  <c:v>40517.166666635901</c:v>
                </c:pt>
                <c:pt idx="22676" formatCode="m/d/yyyy\ h:mm">
                  <c:v>40517.208333302595</c:v>
                </c:pt>
                <c:pt idx="22677" formatCode="m/d/yyyy\ h:mm">
                  <c:v>40517.24999996923</c:v>
                </c:pt>
                <c:pt idx="22678" formatCode="m/d/yyyy\ h:mm">
                  <c:v>40517.29166663588</c:v>
                </c:pt>
                <c:pt idx="22679" formatCode="m/d/yyyy\ h:mm">
                  <c:v>40517.333333302588</c:v>
                </c:pt>
                <c:pt idx="22680" formatCode="m/d/yyyy\ h:mm">
                  <c:v>40517.374999969237</c:v>
                </c:pt>
                <c:pt idx="22681" formatCode="m/d/yyyy\ h:mm">
                  <c:v>40517.416666635901</c:v>
                </c:pt>
                <c:pt idx="22682" formatCode="m/d/yyyy\ h:mm">
                  <c:v>40517.458333302595</c:v>
                </c:pt>
                <c:pt idx="22683" formatCode="m/d/yyyy\ h:mm">
                  <c:v>40517.499999969215</c:v>
                </c:pt>
                <c:pt idx="22684" formatCode="m/d/yyyy\ h:mm">
                  <c:v>40517.54166663588</c:v>
                </c:pt>
                <c:pt idx="22685" formatCode="m/d/yyyy\ h:mm">
                  <c:v>40517.583333302573</c:v>
                </c:pt>
                <c:pt idx="22686" formatCode="m/d/yyyy\ h:mm">
                  <c:v>40517.624999969208</c:v>
                </c:pt>
                <c:pt idx="22687" formatCode="m/d/yyyy\ h:mm">
                  <c:v>40517.666666635872</c:v>
                </c:pt>
                <c:pt idx="22688" formatCode="m/d/yyyy\ h:mm">
                  <c:v>40517.708333302566</c:v>
                </c:pt>
                <c:pt idx="22689" formatCode="m/d/yyyy\ h:mm">
                  <c:v>40517.749999969201</c:v>
                </c:pt>
                <c:pt idx="22690" formatCode="m/d/yyyy\ h:mm">
                  <c:v>40517.791666635851</c:v>
                </c:pt>
                <c:pt idx="22691" formatCode="m/d/yyyy\ h:mm">
                  <c:v>40517.833333302558</c:v>
                </c:pt>
                <c:pt idx="22692" formatCode="m/d/yyyy\ h:mm">
                  <c:v>40517.874999969208</c:v>
                </c:pt>
                <c:pt idx="22693" formatCode="m/d/yyyy\ h:mm">
                  <c:v>40517.916666635872</c:v>
                </c:pt>
                <c:pt idx="22694" formatCode="m/d/yyyy\ h:mm">
                  <c:v>40517.958333302566</c:v>
                </c:pt>
                <c:pt idx="22695" formatCode="m/d/yyyy\ h:mm">
                  <c:v>40517.999999969194</c:v>
                </c:pt>
                <c:pt idx="22696" formatCode="m/d/yyyy\ h:mm">
                  <c:v>40518.041666635851</c:v>
                </c:pt>
                <c:pt idx="22697" formatCode="m/d/yyyy\ h:mm">
                  <c:v>40518.083333302544</c:v>
                </c:pt>
                <c:pt idx="22698" formatCode="m/d/yyyy\ h:mm">
                  <c:v>40518.124999969194</c:v>
                </c:pt>
                <c:pt idx="22699" formatCode="m/d/yyyy\ h:mm">
                  <c:v>40518.166666635843</c:v>
                </c:pt>
                <c:pt idx="22700" formatCode="m/d/yyyy\ h:mm">
                  <c:v>40518.208333302537</c:v>
                </c:pt>
                <c:pt idx="22701" formatCode="m/d/yyyy\ h:mm">
                  <c:v>40518.249999969186</c:v>
                </c:pt>
                <c:pt idx="22702" formatCode="m/d/yyyy\ h:mm">
                  <c:v>40518.291666635821</c:v>
                </c:pt>
                <c:pt idx="22703" formatCode="m/d/yyyy\ h:mm">
                  <c:v>40518.333333302529</c:v>
                </c:pt>
                <c:pt idx="22704" formatCode="m/d/yyyy\ h:mm">
                  <c:v>40518.374999969194</c:v>
                </c:pt>
                <c:pt idx="22705" formatCode="m/d/yyyy\ h:mm">
                  <c:v>40518.416666635836</c:v>
                </c:pt>
                <c:pt idx="22706" formatCode="m/d/yyyy\ h:mm">
                  <c:v>40518.458333302537</c:v>
                </c:pt>
                <c:pt idx="22707" formatCode="m/d/yyyy\ h:mm">
                  <c:v>40518.499999969172</c:v>
                </c:pt>
                <c:pt idx="22708" formatCode="m/d/yyyy\ h:mm">
                  <c:v>40518.541666635821</c:v>
                </c:pt>
                <c:pt idx="22709" formatCode="m/d/yyyy\ h:mm">
                  <c:v>40518.583333302515</c:v>
                </c:pt>
                <c:pt idx="22710" formatCode="m/d/yyyy\ h:mm">
                  <c:v>40518.624999969164</c:v>
                </c:pt>
                <c:pt idx="22711" formatCode="m/d/yyyy\ h:mm">
                  <c:v>40518.666666635814</c:v>
                </c:pt>
                <c:pt idx="22712" formatCode="m/d/yyyy\ h:mm">
                  <c:v>40518.708333302493</c:v>
                </c:pt>
                <c:pt idx="22713" formatCode="m/d/yyyy\ h:mm">
                  <c:v>40518.749999969157</c:v>
                </c:pt>
                <c:pt idx="22714" formatCode="m/d/yyyy\ h:mm">
                  <c:v>40518.791666635792</c:v>
                </c:pt>
                <c:pt idx="22715" formatCode="m/d/yyyy\ h:mm">
                  <c:v>40518.833333302493</c:v>
                </c:pt>
                <c:pt idx="22716" formatCode="m/d/yyyy\ h:mm">
                  <c:v>40518.874999969164</c:v>
                </c:pt>
                <c:pt idx="22717" formatCode="m/d/yyyy\ h:mm">
                  <c:v>40518.916666635814</c:v>
                </c:pt>
                <c:pt idx="22718" formatCode="m/d/yyyy\ h:mm">
                  <c:v>40518.9583333025</c:v>
                </c:pt>
                <c:pt idx="22719" formatCode="m/d/yyyy\ h:mm">
                  <c:v>40518.999999969135</c:v>
                </c:pt>
                <c:pt idx="22720" formatCode="m/d/yyyy\ h:mm">
                  <c:v>40519.041666635792</c:v>
                </c:pt>
                <c:pt idx="22721" formatCode="m/d/yyyy\ h:mm">
                  <c:v>40519.083333302486</c:v>
                </c:pt>
                <c:pt idx="22722" formatCode="m/d/yyyy\ h:mm">
                  <c:v>40519.124999969135</c:v>
                </c:pt>
                <c:pt idx="22723" formatCode="m/d/yyyy\ h:mm">
                  <c:v>40519.166666635778</c:v>
                </c:pt>
                <c:pt idx="22724" formatCode="m/d/yyyy\ h:mm">
                  <c:v>40519.208333302478</c:v>
                </c:pt>
                <c:pt idx="22725" formatCode="m/d/yyyy\ h:mm">
                  <c:v>40519.249999969128</c:v>
                </c:pt>
                <c:pt idx="22726" formatCode="m/d/yyyy\ h:mm">
                  <c:v>40519.291666635756</c:v>
                </c:pt>
                <c:pt idx="22727" formatCode="m/d/yyyy\ h:mm">
                  <c:v>40519.333333302471</c:v>
                </c:pt>
                <c:pt idx="22728" formatCode="m/d/yyyy\ h:mm">
                  <c:v>40519.374999969135</c:v>
                </c:pt>
                <c:pt idx="22729" formatCode="m/d/yyyy\ h:mm">
                  <c:v>40519.416666635785</c:v>
                </c:pt>
                <c:pt idx="22730" formatCode="m/d/yyyy\ h:mm">
                  <c:v>40519.458333302471</c:v>
                </c:pt>
                <c:pt idx="22731" formatCode="m/d/yyyy\ h:mm">
                  <c:v>40519.499999969114</c:v>
                </c:pt>
                <c:pt idx="22732" formatCode="m/d/yyyy\ h:mm">
                  <c:v>40519.541666635763</c:v>
                </c:pt>
                <c:pt idx="22733" formatCode="m/d/yyyy\ h:mm">
                  <c:v>40519.583333302442</c:v>
                </c:pt>
                <c:pt idx="22734" formatCode="m/d/yyyy\ h:mm">
                  <c:v>40519.624999969106</c:v>
                </c:pt>
                <c:pt idx="22735" formatCode="m/d/yyyy\ h:mm">
                  <c:v>40519.666666635749</c:v>
                </c:pt>
                <c:pt idx="22736" formatCode="m/d/yyyy\ h:mm">
                  <c:v>40519.708333302442</c:v>
                </c:pt>
                <c:pt idx="22737" formatCode="m/d/yyyy\ h:mm">
                  <c:v>40519.749999969084</c:v>
                </c:pt>
                <c:pt idx="22738" formatCode="m/d/yyyy\ h:mm">
                  <c:v>40519.79166663572</c:v>
                </c:pt>
                <c:pt idx="22739" formatCode="m/d/yyyy\ h:mm">
                  <c:v>40519.833333302442</c:v>
                </c:pt>
                <c:pt idx="22740" formatCode="m/d/yyyy\ h:mm">
                  <c:v>40519.874999969092</c:v>
                </c:pt>
                <c:pt idx="22741" formatCode="m/d/yyyy\ h:mm">
                  <c:v>40519.916666635756</c:v>
                </c:pt>
                <c:pt idx="22742" formatCode="m/d/yyyy\ h:mm">
                  <c:v>40519.958333302449</c:v>
                </c:pt>
                <c:pt idx="22743" formatCode="m/d/yyyy\ h:mm">
                  <c:v>40519.999999969084</c:v>
                </c:pt>
                <c:pt idx="22744" formatCode="m/d/yyyy\ h:mm">
                  <c:v>40520.041666635727</c:v>
                </c:pt>
                <c:pt idx="22745" formatCode="m/d/yyyy\ h:mm">
                  <c:v>40520.083333302413</c:v>
                </c:pt>
                <c:pt idx="22746" formatCode="m/d/yyyy\ h:mm">
                  <c:v>40520.124999969077</c:v>
                </c:pt>
                <c:pt idx="22747" formatCode="m/d/yyyy\ h:mm">
                  <c:v>40520.16666663572</c:v>
                </c:pt>
                <c:pt idx="22748" formatCode="m/d/yyyy\ h:mm">
                  <c:v>40520.208333302413</c:v>
                </c:pt>
                <c:pt idx="22749" formatCode="m/d/yyyy\ h:mm">
                  <c:v>40520.24999996907</c:v>
                </c:pt>
                <c:pt idx="22750" formatCode="m/d/yyyy\ h:mm">
                  <c:v>40520.291666635705</c:v>
                </c:pt>
                <c:pt idx="22751" formatCode="m/d/yyyy\ h:mm">
                  <c:v>40520.333333302398</c:v>
                </c:pt>
                <c:pt idx="22752" formatCode="m/d/yyyy\ h:mm">
                  <c:v>40520.374999969063</c:v>
                </c:pt>
                <c:pt idx="22753" formatCode="m/d/yyyy\ h:mm">
                  <c:v>40520.416666635727</c:v>
                </c:pt>
                <c:pt idx="22754" formatCode="m/d/yyyy\ h:mm">
                  <c:v>40520.458333302406</c:v>
                </c:pt>
                <c:pt idx="22755" formatCode="m/d/yyyy\ h:mm">
                  <c:v>40520.499999969055</c:v>
                </c:pt>
                <c:pt idx="22756" formatCode="m/d/yyyy\ h:mm">
                  <c:v>40520.541666635698</c:v>
                </c:pt>
                <c:pt idx="22757" formatCode="m/d/yyyy\ h:mm">
                  <c:v>40520.583333302391</c:v>
                </c:pt>
                <c:pt idx="22758" formatCode="m/d/yyyy\ h:mm">
                  <c:v>40520.624999969034</c:v>
                </c:pt>
                <c:pt idx="22759" formatCode="m/d/yyyy\ h:mm">
                  <c:v>40520.666666635683</c:v>
                </c:pt>
                <c:pt idx="22760" formatCode="m/d/yyyy\ h:mm">
                  <c:v>40520.708333302391</c:v>
                </c:pt>
                <c:pt idx="22761" formatCode="m/d/yyyy\ h:mm">
                  <c:v>40520.749999969034</c:v>
                </c:pt>
                <c:pt idx="22762" formatCode="m/d/yyyy\ h:mm">
                  <c:v>40520.791666635669</c:v>
                </c:pt>
                <c:pt idx="22763" formatCode="m/d/yyyy\ h:mm">
                  <c:v>40520.833333302369</c:v>
                </c:pt>
                <c:pt idx="22764" formatCode="m/d/yyyy\ h:mm">
                  <c:v>40520.874999969041</c:v>
                </c:pt>
                <c:pt idx="22765" formatCode="m/d/yyyy\ h:mm">
                  <c:v>40520.916666635683</c:v>
                </c:pt>
                <c:pt idx="22766" formatCode="m/d/yyyy\ h:mm">
                  <c:v>40520.958333302377</c:v>
                </c:pt>
                <c:pt idx="22767" formatCode="m/d/yyyy\ h:mm">
                  <c:v>40520.999999969026</c:v>
                </c:pt>
                <c:pt idx="22768" formatCode="m/d/yyyy\ h:mm">
                  <c:v>40521.041666635669</c:v>
                </c:pt>
                <c:pt idx="22769" formatCode="m/d/yyyy\ h:mm">
                  <c:v>40521.083333302362</c:v>
                </c:pt>
                <c:pt idx="22770" formatCode="m/d/yyyy\ h:mm">
                  <c:v>40521.124999969004</c:v>
                </c:pt>
                <c:pt idx="22771" formatCode="m/d/yyyy\ h:mm">
                  <c:v>40521.166666635654</c:v>
                </c:pt>
                <c:pt idx="22772" formatCode="m/d/yyyy\ h:mm">
                  <c:v>40521.208333302347</c:v>
                </c:pt>
                <c:pt idx="22773" formatCode="m/d/yyyy\ h:mm">
                  <c:v>40521.249999969004</c:v>
                </c:pt>
                <c:pt idx="22774" formatCode="m/d/yyyy\ h:mm">
                  <c:v>40521.29166663564</c:v>
                </c:pt>
                <c:pt idx="22775" formatCode="m/d/yyyy\ h:mm">
                  <c:v>40521.33333330234</c:v>
                </c:pt>
                <c:pt idx="22776" formatCode="m/d/yyyy\ h:mm">
                  <c:v>40521.374999969012</c:v>
                </c:pt>
                <c:pt idx="22777" formatCode="m/d/yyyy\ h:mm">
                  <c:v>40521.416666635654</c:v>
                </c:pt>
                <c:pt idx="22778" formatCode="m/d/yyyy\ h:mm">
                  <c:v>40521.458333302347</c:v>
                </c:pt>
                <c:pt idx="22779" formatCode="m/d/yyyy\ h:mm">
                  <c:v>40521.499999968997</c:v>
                </c:pt>
                <c:pt idx="22780" formatCode="m/d/yyyy\ h:mm">
                  <c:v>40521.541666635632</c:v>
                </c:pt>
                <c:pt idx="22781" formatCode="m/d/yyyy\ h:mm">
                  <c:v>40521.583333302333</c:v>
                </c:pt>
                <c:pt idx="22782" formatCode="m/d/yyyy\ h:mm">
                  <c:v>40521.62499996899</c:v>
                </c:pt>
                <c:pt idx="22783" formatCode="m/d/yyyy\ h:mm">
                  <c:v>40521.666666635632</c:v>
                </c:pt>
                <c:pt idx="22784" formatCode="m/d/yyyy\ h:mm">
                  <c:v>40521.708333302318</c:v>
                </c:pt>
                <c:pt idx="22785" formatCode="m/d/yyyy\ h:mm">
                  <c:v>40521.749999968983</c:v>
                </c:pt>
                <c:pt idx="22786" formatCode="m/d/yyyy\ h:mm">
                  <c:v>40521.79166663561</c:v>
                </c:pt>
                <c:pt idx="22787" formatCode="m/d/yyyy\ h:mm">
                  <c:v>40521.833333302311</c:v>
                </c:pt>
                <c:pt idx="22788" formatCode="m/d/yyyy\ h:mm">
                  <c:v>40521.874999968997</c:v>
                </c:pt>
                <c:pt idx="22789" formatCode="m/d/yyyy\ h:mm">
                  <c:v>40521.916666635625</c:v>
                </c:pt>
                <c:pt idx="22790" formatCode="m/d/yyyy\ h:mm">
                  <c:v>40521.958333302326</c:v>
                </c:pt>
                <c:pt idx="22791" formatCode="m/d/yyyy\ h:mm">
                  <c:v>40521.999999968968</c:v>
                </c:pt>
                <c:pt idx="22792" formatCode="m/d/yyyy\ h:mm">
                  <c:v>40522.041666635603</c:v>
                </c:pt>
                <c:pt idx="22793" formatCode="m/d/yyyy\ h:mm">
                  <c:v>40522.083333302297</c:v>
                </c:pt>
                <c:pt idx="22794" formatCode="m/d/yyyy\ h:mm">
                  <c:v>40522.124999968961</c:v>
                </c:pt>
                <c:pt idx="22795" formatCode="m/d/yyyy\ h:mm">
                  <c:v>40522.166666635603</c:v>
                </c:pt>
                <c:pt idx="22796" formatCode="m/d/yyyy\ h:mm">
                  <c:v>40522.208333302289</c:v>
                </c:pt>
                <c:pt idx="22797" formatCode="m/d/yyyy\ h:mm">
                  <c:v>40522.249999968953</c:v>
                </c:pt>
                <c:pt idx="22798" formatCode="m/d/yyyy\ h:mm">
                  <c:v>40522.291666635581</c:v>
                </c:pt>
                <c:pt idx="22799" formatCode="m/d/yyyy\ h:mm">
                  <c:v>40522.333333302282</c:v>
                </c:pt>
                <c:pt idx="22800" formatCode="m/d/yyyy\ h:mm">
                  <c:v>40522.374999968961</c:v>
                </c:pt>
                <c:pt idx="22801" formatCode="m/d/yyyy\ h:mm">
                  <c:v>40522.416666635596</c:v>
                </c:pt>
                <c:pt idx="22802" formatCode="m/d/yyyy\ h:mm">
                  <c:v>40522.458333302297</c:v>
                </c:pt>
                <c:pt idx="22803" formatCode="m/d/yyyy\ h:mm">
                  <c:v>40522.499999968939</c:v>
                </c:pt>
                <c:pt idx="22804" formatCode="m/d/yyyy\ h:mm">
                  <c:v>40522.541666635581</c:v>
                </c:pt>
                <c:pt idx="22805" formatCode="m/d/yyyy\ h:mm">
                  <c:v>40522.583333302267</c:v>
                </c:pt>
                <c:pt idx="22806" formatCode="m/d/yyyy\ h:mm">
                  <c:v>40522.624999968932</c:v>
                </c:pt>
                <c:pt idx="22807" formatCode="m/d/yyyy\ h:mm">
                  <c:v>40522.666666635581</c:v>
                </c:pt>
                <c:pt idx="22808" formatCode="m/d/yyyy\ h:mm">
                  <c:v>40522.70833330226</c:v>
                </c:pt>
                <c:pt idx="22809" formatCode="m/d/yyyy\ h:mm">
                  <c:v>40522.749999968932</c:v>
                </c:pt>
                <c:pt idx="22810" formatCode="m/d/yyyy\ h:mm">
                  <c:v>40522.791666635567</c:v>
                </c:pt>
                <c:pt idx="22811" formatCode="m/d/yyyy\ h:mm">
                  <c:v>40522.833333302253</c:v>
                </c:pt>
                <c:pt idx="22812" formatCode="m/d/yyyy\ h:mm">
                  <c:v>40522.874999968939</c:v>
                </c:pt>
                <c:pt idx="22813" formatCode="m/d/yyyy\ h:mm">
                  <c:v>40522.916666635581</c:v>
                </c:pt>
                <c:pt idx="22814" formatCode="m/d/yyyy\ h:mm">
                  <c:v>40522.95833330226</c:v>
                </c:pt>
                <c:pt idx="22815" formatCode="m/d/yyyy\ h:mm">
                  <c:v>40522.99999996891</c:v>
                </c:pt>
                <c:pt idx="22816" formatCode="m/d/yyyy\ h:mm">
                  <c:v>40523.041666635574</c:v>
                </c:pt>
                <c:pt idx="22817" formatCode="m/d/yyyy\ h:mm">
                  <c:v>40523.083333302238</c:v>
                </c:pt>
                <c:pt idx="22818" formatCode="m/d/yyyy\ h:mm">
                  <c:v>40523.124999968903</c:v>
                </c:pt>
                <c:pt idx="22819" formatCode="m/d/yyyy\ h:mm">
                  <c:v>40523.166666635552</c:v>
                </c:pt>
                <c:pt idx="22820" formatCode="m/d/yyyy\ h:mm">
                  <c:v>40523.208333302231</c:v>
                </c:pt>
                <c:pt idx="22821" formatCode="m/d/yyyy\ h:mm">
                  <c:v>40523.249999968895</c:v>
                </c:pt>
                <c:pt idx="22822" formatCode="m/d/yyyy\ h:mm">
                  <c:v>40523.29166663553</c:v>
                </c:pt>
                <c:pt idx="22823" formatCode="m/d/yyyy\ h:mm">
                  <c:v>40523.333333302231</c:v>
                </c:pt>
                <c:pt idx="22824" formatCode="m/d/yyyy\ h:mm">
                  <c:v>40523.374999968903</c:v>
                </c:pt>
                <c:pt idx="22825" formatCode="m/d/yyyy\ h:mm">
                  <c:v>40523.416666635552</c:v>
                </c:pt>
                <c:pt idx="22826" formatCode="m/d/yyyy\ h:mm">
                  <c:v>40523.458333302238</c:v>
                </c:pt>
                <c:pt idx="22827" formatCode="m/d/yyyy\ h:mm">
                  <c:v>40523.499999968881</c:v>
                </c:pt>
                <c:pt idx="22828" formatCode="m/d/yyyy\ h:mm">
                  <c:v>40523.54166663553</c:v>
                </c:pt>
                <c:pt idx="22829" formatCode="m/d/yyyy\ h:mm">
                  <c:v>40523.583333302209</c:v>
                </c:pt>
                <c:pt idx="22830" formatCode="m/d/yyyy\ h:mm">
                  <c:v>40523.624999968873</c:v>
                </c:pt>
                <c:pt idx="22831" formatCode="m/d/yyyy\ h:mm">
                  <c:v>40523.666666635523</c:v>
                </c:pt>
                <c:pt idx="22832" formatCode="m/d/yyyy\ h:mm">
                  <c:v>40523.708333302202</c:v>
                </c:pt>
                <c:pt idx="22833" formatCode="m/d/yyyy\ h:mm">
                  <c:v>40523.749999968866</c:v>
                </c:pt>
                <c:pt idx="22834" formatCode="m/d/yyyy\ h:mm">
                  <c:v>40523.791666635501</c:v>
                </c:pt>
                <c:pt idx="22835" formatCode="m/d/yyyy\ h:mm">
                  <c:v>40523.833333302202</c:v>
                </c:pt>
                <c:pt idx="22836" formatCode="m/d/yyyy\ h:mm">
                  <c:v>40523.874999968873</c:v>
                </c:pt>
                <c:pt idx="22837" formatCode="m/d/yyyy\ h:mm">
                  <c:v>40523.916666635523</c:v>
                </c:pt>
                <c:pt idx="22838" formatCode="m/d/yyyy\ h:mm">
                  <c:v>40523.958333302209</c:v>
                </c:pt>
                <c:pt idx="22839" formatCode="m/d/yyyy\ h:mm">
                  <c:v>40523.999999968852</c:v>
                </c:pt>
                <c:pt idx="22840" formatCode="m/d/yyyy\ h:mm">
                  <c:v>40524.041666635501</c:v>
                </c:pt>
                <c:pt idx="22841" formatCode="m/d/yyyy\ h:mm">
                  <c:v>40524.083333302195</c:v>
                </c:pt>
                <c:pt idx="22842" formatCode="m/d/yyyy\ h:mm">
                  <c:v>40524.124999968844</c:v>
                </c:pt>
                <c:pt idx="22843" formatCode="m/d/yyyy\ h:mm">
                  <c:v>40524.166666635494</c:v>
                </c:pt>
                <c:pt idx="22844" formatCode="m/d/yyyy\ h:mm">
                  <c:v>40524.208333302187</c:v>
                </c:pt>
                <c:pt idx="22845" formatCode="m/d/yyyy\ h:mm">
                  <c:v>40524.249999968837</c:v>
                </c:pt>
                <c:pt idx="22846" formatCode="m/d/yyyy\ h:mm">
                  <c:v>40524.291666635472</c:v>
                </c:pt>
                <c:pt idx="22847" formatCode="m/d/yyyy\ h:mm">
                  <c:v>40524.33333330218</c:v>
                </c:pt>
                <c:pt idx="22848" formatCode="m/d/yyyy\ h:mm">
                  <c:v>40524.374999968844</c:v>
                </c:pt>
                <c:pt idx="22849" formatCode="m/d/yyyy\ h:mm">
                  <c:v>40524.416666635494</c:v>
                </c:pt>
                <c:pt idx="22850" formatCode="m/d/yyyy\ h:mm">
                  <c:v>40524.458333302187</c:v>
                </c:pt>
                <c:pt idx="22851" formatCode="m/d/yyyy\ h:mm">
                  <c:v>40524.499999968823</c:v>
                </c:pt>
                <c:pt idx="22852" formatCode="m/d/yyyy\ h:mm">
                  <c:v>40524.541666635472</c:v>
                </c:pt>
                <c:pt idx="22853" formatCode="m/d/yyyy\ h:mm">
                  <c:v>40524.583333302166</c:v>
                </c:pt>
                <c:pt idx="22854" formatCode="m/d/yyyy\ h:mm">
                  <c:v>40524.624999968815</c:v>
                </c:pt>
                <c:pt idx="22855" formatCode="m/d/yyyy\ h:mm">
                  <c:v>40524.666666635465</c:v>
                </c:pt>
                <c:pt idx="22856" formatCode="m/d/yyyy\ h:mm">
                  <c:v>40524.708333302158</c:v>
                </c:pt>
                <c:pt idx="22857" formatCode="m/d/yyyy\ h:mm">
                  <c:v>40524.749999968808</c:v>
                </c:pt>
                <c:pt idx="22858" formatCode="m/d/yyyy\ h:mm">
                  <c:v>40524.791666635443</c:v>
                </c:pt>
                <c:pt idx="22859" formatCode="m/d/yyyy\ h:mm">
                  <c:v>40524.833333302151</c:v>
                </c:pt>
                <c:pt idx="22860" formatCode="m/d/yyyy\ h:mm">
                  <c:v>40524.874999968815</c:v>
                </c:pt>
                <c:pt idx="22861" formatCode="m/d/yyyy\ h:mm">
                  <c:v>40524.916666635465</c:v>
                </c:pt>
                <c:pt idx="22862" formatCode="m/d/yyyy\ h:mm">
                  <c:v>40524.958333302158</c:v>
                </c:pt>
                <c:pt idx="22863" formatCode="m/d/yyyy\ h:mm">
                  <c:v>40524.999999968786</c:v>
                </c:pt>
                <c:pt idx="22864" formatCode="m/d/yyyy\ h:mm">
                  <c:v>40525.041666635443</c:v>
                </c:pt>
                <c:pt idx="22865" formatCode="m/d/yyyy\ h:mm">
                  <c:v>40525.083333302136</c:v>
                </c:pt>
                <c:pt idx="22866" formatCode="m/d/yyyy\ h:mm">
                  <c:v>40525.124999968786</c:v>
                </c:pt>
                <c:pt idx="22867" formatCode="m/d/yyyy\ h:mm">
                  <c:v>40525.166666635429</c:v>
                </c:pt>
                <c:pt idx="22868" formatCode="m/d/yyyy\ h:mm">
                  <c:v>40525.208333302129</c:v>
                </c:pt>
                <c:pt idx="22869" formatCode="m/d/yyyy\ h:mm">
                  <c:v>40525.249999968779</c:v>
                </c:pt>
                <c:pt idx="22870" formatCode="m/d/yyyy\ h:mm">
                  <c:v>40525.291666635407</c:v>
                </c:pt>
                <c:pt idx="22871" formatCode="m/d/yyyy\ h:mm">
                  <c:v>40525.333333302122</c:v>
                </c:pt>
                <c:pt idx="22872" formatCode="m/d/yyyy\ h:mm">
                  <c:v>40525.374999968786</c:v>
                </c:pt>
                <c:pt idx="22873" formatCode="m/d/yyyy\ h:mm">
                  <c:v>40525.416666635436</c:v>
                </c:pt>
                <c:pt idx="22874" formatCode="m/d/yyyy\ h:mm">
                  <c:v>40525.458333302129</c:v>
                </c:pt>
                <c:pt idx="22875" formatCode="m/d/yyyy\ h:mm">
                  <c:v>40525.499999968764</c:v>
                </c:pt>
                <c:pt idx="22876" formatCode="m/d/yyyy\ h:mm">
                  <c:v>40525.541666635414</c:v>
                </c:pt>
                <c:pt idx="22877" formatCode="m/d/yyyy\ h:mm">
                  <c:v>40525.583333302093</c:v>
                </c:pt>
                <c:pt idx="22878" formatCode="m/d/yyyy\ h:mm">
                  <c:v>40525.624999968757</c:v>
                </c:pt>
                <c:pt idx="22879" formatCode="m/d/yyyy\ h:mm">
                  <c:v>40525.666666635407</c:v>
                </c:pt>
                <c:pt idx="22880" formatCode="m/d/yyyy\ h:mm">
                  <c:v>40525.708333302093</c:v>
                </c:pt>
                <c:pt idx="22881" formatCode="m/d/yyyy\ h:mm">
                  <c:v>40525.74999996875</c:v>
                </c:pt>
                <c:pt idx="22882" formatCode="m/d/yyyy\ h:mm">
                  <c:v>40525.791666635378</c:v>
                </c:pt>
                <c:pt idx="22883" formatCode="m/d/yyyy\ h:mm">
                  <c:v>40525.833333302093</c:v>
                </c:pt>
                <c:pt idx="22884" formatCode="m/d/yyyy\ h:mm">
                  <c:v>40525.874999968742</c:v>
                </c:pt>
                <c:pt idx="22885" formatCode="m/d/yyyy\ h:mm">
                  <c:v>40525.916666635407</c:v>
                </c:pt>
                <c:pt idx="22886" formatCode="m/d/yyyy\ h:mm">
                  <c:v>40525.9583333021</c:v>
                </c:pt>
                <c:pt idx="22887" formatCode="m/d/yyyy\ h:mm">
                  <c:v>40525.999999968735</c:v>
                </c:pt>
                <c:pt idx="22888" formatCode="m/d/yyyy\ h:mm">
                  <c:v>40526.041666635378</c:v>
                </c:pt>
                <c:pt idx="22889" formatCode="m/d/yyyy\ h:mm">
                  <c:v>40526.083333302078</c:v>
                </c:pt>
                <c:pt idx="22890" formatCode="m/d/yyyy\ h:mm">
                  <c:v>40526.124999968728</c:v>
                </c:pt>
                <c:pt idx="22891" formatCode="m/d/yyyy\ h:mm">
                  <c:v>40526.16666663537</c:v>
                </c:pt>
                <c:pt idx="22892" formatCode="m/d/yyyy\ h:mm">
                  <c:v>40526.208333302071</c:v>
                </c:pt>
                <c:pt idx="22893" formatCode="m/d/yyyy\ h:mm">
                  <c:v>40526.249999968721</c:v>
                </c:pt>
                <c:pt idx="22894" formatCode="m/d/yyyy\ h:mm">
                  <c:v>40526.291666635356</c:v>
                </c:pt>
                <c:pt idx="22895" formatCode="m/d/yyyy\ h:mm">
                  <c:v>40526.333333302049</c:v>
                </c:pt>
                <c:pt idx="22896" formatCode="m/d/yyyy\ h:mm">
                  <c:v>40526.374999968713</c:v>
                </c:pt>
                <c:pt idx="22897" formatCode="m/d/yyyy\ h:mm">
                  <c:v>40526.416666635378</c:v>
                </c:pt>
                <c:pt idx="22898" formatCode="m/d/yyyy\ h:mm">
                  <c:v>40526.458333302056</c:v>
                </c:pt>
                <c:pt idx="22899" formatCode="m/d/yyyy\ h:mm">
                  <c:v>40526.499999968706</c:v>
                </c:pt>
                <c:pt idx="22900" formatCode="m/d/yyyy\ h:mm">
                  <c:v>40526.541666635349</c:v>
                </c:pt>
                <c:pt idx="22901" formatCode="m/d/yyyy\ h:mm">
                  <c:v>40526.583333302042</c:v>
                </c:pt>
                <c:pt idx="22902" formatCode="m/d/yyyy\ h:mm">
                  <c:v>40526.624999968684</c:v>
                </c:pt>
                <c:pt idx="22903" formatCode="m/d/yyyy\ h:mm">
                  <c:v>40526.666666635334</c:v>
                </c:pt>
                <c:pt idx="22904" formatCode="m/d/yyyy\ h:mm">
                  <c:v>40526.708333302042</c:v>
                </c:pt>
                <c:pt idx="22905" formatCode="m/d/yyyy\ h:mm">
                  <c:v>40526.749999968684</c:v>
                </c:pt>
                <c:pt idx="22906" formatCode="m/d/yyyy\ h:mm">
                  <c:v>40526.791666635319</c:v>
                </c:pt>
                <c:pt idx="22907" formatCode="m/d/yyyy\ h:mm">
                  <c:v>40526.833333302035</c:v>
                </c:pt>
                <c:pt idx="22908" formatCode="m/d/yyyy\ h:mm">
                  <c:v>40526.874999968692</c:v>
                </c:pt>
                <c:pt idx="22909" formatCode="m/d/yyyy\ h:mm">
                  <c:v>40526.916666635334</c:v>
                </c:pt>
                <c:pt idx="22910" formatCode="m/d/yyyy\ h:mm">
                  <c:v>40526.958333302035</c:v>
                </c:pt>
                <c:pt idx="22911" formatCode="m/d/yyyy\ h:mm">
                  <c:v>40526.999999968677</c:v>
                </c:pt>
                <c:pt idx="22912" formatCode="m/d/yyyy\ h:mm">
                  <c:v>40527.041666635319</c:v>
                </c:pt>
                <c:pt idx="22913" formatCode="m/d/yyyy\ h:mm">
                  <c:v>40527.083333302013</c:v>
                </c:pt>
                <c:pt idx="22914" formatCode="m/d/yyyy\ h:mm">
                  <c:v>40527.12499996867</c:v>
                </c:pt>
                <c:pt idx="22915" formatCode="m/d/yyyy\ h:mm">
                  <c:v>40527.166666635319</c:v>
                </c:pt>
                <c:pt idx="22916" formatCode="m/d/yyyy\ h:mm">
                  <c:v>40527.208333301998</c:v>
                </c:pt>
                <c:pt idx="22917" formatCode="m/d/yyyy\ h:mm">
                  <c:v>40527.249999968655</c:v>
                </c:pt>
                <c:pt idx="22918" formatCode="m/d/yyyy\ h:mm">
                  <c:v>40527.29166663529</c:v>
                </c:pt>
                <c:pt idx="22919" formatCode="m/d/yyyy\ h:mm">
                  <c:v>40527.333333301991</c:v>
                </c:pt>
                <c:pt idx="22920" formatCode="m/d/yyyy\ h:mm">
                  <c:v>40527.374999968662</c:v>
                </c:pt>
                <c:pt idx="22921" formatCode="m/d/yyyy\ h:mm">
                  <c:v>40527.416666635305</c:v>
                </c:pt>
                <c:pt idx="22922" formatCode="m/d/yyyy\ h:mm">
                  <c:v>40527.458333302005</c:v>
                </c:pt>
                <c:pt idx="22923" formatCode="m/d/yyyy\ h:mm">
                  <c:v>40527.499999968633</c:v>
                </c:pt>
                <c:pt idx="22924" formatCode="m/d/yyyy\ h:mm">
                  <c:v>40527.541666635283</c:v>
                </c:pt>
                <c:pt idx="22925" formatCode="m/d/yyyy\ h:mm">
                  <c:v>40527.583333301991</c:v>
                </c:pt>
                <c:pt idx="22926" formatCode="m/d/yyyy\ h:mm">
                  <c:v>40527.624999968626</c:v>
                </c:pt>
                <c:pt idx="22927" formatCode="m/d/yyyy\ h:mm">
                  <c:v>40527.666666635283</c:v>
                </c:pt>
                <c:pt idx="22928" formatCode="m/d/yyyy\ h:mm">
                  <c:v>40527.708333301969</c:v>
                </c:pt>
                <c:pt idx="22929" formatCode="m/d/yyyy\ h:mm">
                  <c:v>40527.749999968626</c:v>
                </c:pt>
                <c:pt idx="22930" formatCode="m/d/yyyy\ h:mm">
                  <c:v>40527.791666635261</c:v>
                </c:pt>
                <c:pt idx="22931" formatCode="m/d/yyyy\ h:mm">
                  <c:v>40527.833333301962</c:v>
                </c:pt>
                <c:pt idx="22932" formatCode="m/d/yyyy\ h:mm">
                  <c:v>40527.874999968633</c:v>
                </c:pt>
                <c:pt idx="22933" formatCode="m/d/yyyy\ h:mm">
                  <c:v>40527.916666635276</c:v>
                </c:pt>
                <c:pt idx="22934" formatCode="m/d/yyyy\ h:mm">
                  <c:v>40527.958333301976</c:v>
                </c:pt>
                <c:pt idx="22935" formatCode="m/d/yyyy\ h:mm">
                  <c:v>40527.999999968604</c:v>
                </c:pt>
                <c:pt idx="22936" formatCode="m/d/yyyy\ h:mm">
                  <c:v>40528.041666635254</c:v>
                </c:pt>
                <c:pt idx="22937" formatCode="m/d/yyyy\ h:mm">
                  <c:v>40528.083333301947</c:v>
                </c:pt>
                <c:pt idx="22938" formatCode="m/d/yyyy\ h:mm">
                  <c:v>40528.124999968604</c:v>
                </c:pt>
                <c:pt idx="22939" formatCode="m/d/yyyy\ h:mm">
                  <c:v>40528.166666635254</c:v>
                </c:pt>
                <c:pt idx="22940" formatCode="m/d/yyyy\ h:mm">
                  <c:v>40528.20833330194</c:v>
                </c:pt>
                <c:pt idx="22941" formatCode="m/d/yyyy\ h:mm">
                  <c:v>40528.249999968604</c:v>
                </c:pt>
                <c:pt idx="22942" formatCode="m/d/yyyy\ h:mm">
                  <c:v>40528.291666635225</c:v>
                </c:pt>
                <c:pt idx="22943" formatCode="m/d/yyyy\ h:mm">
                  <c:v>40528.333333301933</c:v>
                </c:pt>
                <c:pt idx="22944" formatCode="m/d/yyyy\ h:mm">
                  <c:v>40528.374999968612</c:v>
                </c:pt>
                <c:pt idx="22945" formatCode="m/d/yyyy\ h:mm">
                  <c:v>40528.416666635254</c:v>
                </c:pt>
                <c:pt idx="22946" formatCode="m/d/yyyy\ h:mm">
                  <c:v>40528.458333301947</c:v>
                </c:pt>
                <c:pt idx="22947" formatCode="m/d/yyyy\ h:mm">
                  <c:v>40528.49999996859</c:v>
                </c:pt>
                <c:pt idx="22948" formatCode="m/d/yyyy\ h:mm">
                  <c:v>40528.541666635232</c:v>
                </c:pt>
                <c:pt idx="22949" formatCode="m/d/yyyy\ h:mm">
                  <c:v>40528.583333301918</c:v>
                </c:pt>
                <c:pt idx="22950" formatCode="m/d/yyyy\ h:mm">
                  <c:v>40528.624999968582</c:v>
                </c:pt>
                <c:pt idx="22951" formatCode="m/d/yyyy\ h:mm">
                  <c:v>40528.666666635218</c:v>
                </c:pt>
                <c:pt idx="22952" formatCode="m/d/yyyy\ h:mm">
                  <c:v>40528.708333301911</c:v>
                </c:pt>
                <c:pt idx="22953" formatCode="m/d/yyyy\ h:mm">
                  <c:v>40528.749999968582</c:v>
                </c:pt>
                <c:pt idx="22954" formatCode="m/d/yyyy\ h:mm">
                  <c:v>40528.791666635196</c:v>
                </c:pt>
                <c:pt idx="22955" formatCode="m/d/yyyy\ h:mm">
                  <c:v>40528.833333301911</c:v>
                </c:pt>
                <c:pt idx="22956" formatCode="m/d/yyyy\ h:mm">
                  <c:v>40528.87499996859</c:v>
                </c:pt>
                <c:pt idx="22957" formatCode="m/d/yyyy\ h:mm">
                  <c:v>40528.916666635225</c:v>
                </c:pt>
                <c:pt idx="22958" formatCode="m/d/yyyy\ h:mm">
                  <c:v>40528.958333301918</c:v>
                </c:pt>
                <c:pt idx="22959" formatCode="m/d/yyyy\ h:mm">
                  <c:v>40528.999999968561</c:v>
                </c:pt>
                <c:pt idx="22960" formatCode="m/d/yyyy\ h:mm">
                  <c:v>40529.041666635203</c:v>
                </c:pt>
                <c:pt idx="22961" formatCode="m/d/yyyy\ h:mm">
                  <c:v>40529.083333301889</c:v>
                </c:pt>
                <c:pt idx="22962" formatCode="m/d/yyyy\ h:mm">
                  <c:v>40529.124999968553</c:v>
                </c:pt>
                <c:pt idx="22963" formatCode="m/d/yyyy\ h:mm">
                  <c:v>40529.166666635188</c:v>
                </c:pt>
                <c:pt idx="22964" formatCode="m/d/yyyy\ h:mm">
                  <c:v>40529.208333301882</c:v>
                </c:pt>
                <c:pt idx="22965" formatCode="m/d/yyyy\ h:mm">
                  <c:v>40529.249999968546</c:v>
                </c:pt>
                <c:pt idx="22966" formatCode="m/d/yyyy\ h:mm">
                  <c:v>40529.291666635174</c:v>
                </c:pt>
                <c:pt idx="22967" formatCode="m/d/yyyy\ h:mm">
                  <c:v>40529.333333301882</c:v>
                </c:pt>
                <c:pt idx="22968" formatCode="m/d/yyyy\ h:mm">
                  <c:v>40529.374999968553</c:v>
                </c:pt>
                <c:pt idx="22969" formatCode="m/d/yyyy\ h:mm">
                  <c:v>40529.416666635196</c:v>
                </c:pt>
                <c:pt idx="22970" formatCode="m/d/yyyy\ h:mm">
                  <c:v>40529.458333301889</c:v>
                </c:pt>
                <c:pt idx="22971" formatCode="m/d/yyyy\ h:mm">
                  <c:v>40529.499999968531</c:v>
                </c:pt>
                <c:pt idx="22972" formatCode="m/d/yyyy\ h:mm">
                  <c:v>40529.541666635181</c:v>
                </c:pt>
                <c:pt idx="22973" formatCode="m/d/yyyy\ h:mm">
                  <c:v>40529.58333330186</c:v>
                </c:pt>
                <c:pt idx="22974" formatCode="m/d/yyyy\ h:mm">
                  <c:v>40529.624999968531</c:v>
                </c:pt>
                <c:pt idx="22975" formatCode="m/d/yyyy\ h:mm">
                  <c:v>40529.666666635174</c:v>
                </c:pt>
                <c:pt idx="22976" formatCode="m/d/yyyy\ h:mm">
                  <c:v>40529.708333301853</c:v>
                </c:pt>
                <c:pt idx="22977" formatCode="m/d/yyyy\ h:mm">
                  <c:v>40529.749999968517</c:v>
                </c:pt>
                <c:pt idx="22978" formatCode="m/d/yyyy\ h:mm">
                  <c:v>40529.791666635152</c:v>
                </c:pt>
                <c:pt idx="22979" formatCode="m/d/yyyy\ h:mm">
                  <c:v>40529.833333301845</c:v>
                </c:pt>
                <c:pt idx="22980" formatCode="m/d/yyyy\ h:mm">
                  <c:v>40529.874999968524</c:v>
                </c:pt>
                <c:pt idx="22981" formatCode="m/d/yyyy\ h:mm">
                  <c:v>40529.916666635181</c:v>
                </c:pt>
                <c:pt idx="22982" formatCode="m/d/yyyy\ h:mm">
                  <c:v>40529.958333301853</c:v>
                </c:pt>
                <c:pt idx="22983" formatCode="m/d/yyyy\ h:mm">
                  <c:v>40529.999999968502</c:v>
                </c:pt>
                <c:pt idx="22984" formatCode="m/d/yyyy\ h:mm">
                  <c:v>40530.041666635152</c:v>
                </c:pt>
                <c:pt idx="22985" formatCode="m/d/yyyy\ h:mm">
                  <c:v>40530.083333301831</c:v>
                </c:pt>
                <c:pt idx="22986" formatCode="m/d/yyyy\ h:mm">
                  <c:v>40530.124999968495</c:v>
                </c:pt>
                <c:pt idx="22987" formatCode="m/d/yyyy\ h:mm">
                  <c:v>40530.166666635145</c:v>
                </c:pt>
                <c:pt idx="22988" formatCode="m/d/yyyy\ h:mm">
                  <c:v>40530.208333301831</c:v>
                </c:pt>
                <c:pt idx="22989" formatCode="m/d/yyyy\ h:mm">
                  <c:v>40530.249999968488</c:v>
                </c:pt>
                <c:pt idx="22990" formatCode="m/d/yyyy\ h:mm">
                  <c:v>40530.291666635123</c:v>
                </c:pt>
                <c:pt idx="22991" formatCode="m/d/yyyy\ h:mm">
                  <c:v>40530.333333301816</c:v>
                </c:pt>
                <c:pt idx="22992" formatCode="m/d/yyyy\ h:mm">
                  <c:v>40530.374999968495</c:v>
                </c:pt>
                <c:pt idx="22993" formatCode="m/d/yyyy\ h:mm">
                  <c:v>40530.416666635145</c:v>
                </c:pt>
                <c:pt idx="22994" formatCode="m/d/yyyy\ h:mm">
                  <c:v>40530.458333301824</c:v>
                </c:pt>
                <c:pt idx="22995" formatCode="m/d/yyyy\ h:mm">
                  <c:v>40530.499999968473</c:v>
                </c:pt>
                <c:pt idx="22996" formatCode="m/d/yyyy\ h:mm">
                  <c:v>40530.541666635123</c:v>
                </c:pt>
                <c:pt idx="22997" formatCode="m/d/yyyy\ h:mm">
                  <c:v>40530.583333301802</c:v>
                </c:pt>
                <c:pt idx="22998" formatCode="m/d/yyyy\ h:mm">
                  <c:v>40530.624999968466</c:v>
                </c:pt>
                <c:pt idx="22999" formatCode="m/d/yyyy\ h:mm">
                  <c:v>40530.666666635116</c:v>
                </c:pt>
                <c:pt idx="23000" formatCode="m/d/yyyy\ h:mm">
                  <c:v>40530.708333301794</c:v>
                </c:pt>
                <c:pt idx="23001" formatCode="m/d/yyyy\ h:mm">
                  <c:v>40530.749999968459</c:v>
                </c:pt>
                <c:pt idx="23002" formatCode="m/d/yyyy\ h:mm">
                  <c:v>40530.791666635094</c:v>
                </c:pt>
                <c:pt idx="23003" formatCode="m/d/yyyy\ h:mm">
                  <c:v>40530.833333301787</c:v>
                </c:pt>
                <c:pt idx="23004" formatCode="m/d/yyyy\ h:mm">
                  <c:v>40530.874999968466</c:v>
                </c:pt>
                <c:pt idx="23005" formatCode="m/d/yyyy\ h:mm">
                  <c:v>40530.916666635116</c:v>
                </c:pt>
                <c:pt idx="23006" formatCode="m/d/yyyy\ h:mm">
                  <c:v>40530.958333301794</c:v>
                </c:pt>
                <c:pt idx="23007" formatCode="m/d/yyyy\ h:mm">
                  <c:v>40530.999999968444</c:v>
                </c:pt>
                <c:pt idx="23008" formatCode="m/d/yyyy\ h:mm">
                  <c:v>40531.041666635094</c:v>
                </c:pt>
                <c:pt idx="23009" formatCode="m/d/yyyy\ h:mm">
                  <c:v>40531.083333301773</c:v>
                </c:pt>
                <c:pt idx="23010" formatCode="m/d/yyyy\ h:mm">
                  <c:v>40531.124999968437</c:v>
                </c:pt>
                <c:pt idx="23011" formatCode="m/d/yyyy\ h:mm">
                  <c:v>40531.166666635087</c:v>
                </c:pt>
                <c:pt idx="23012" formatCode="m/d/yyyy\ h:mm">
                  <c:v>40531.208333301765</c:v>
                </c:pt>
                <c:pt idx="23013" formatCode="m/d/yyyy\ h:mm">
                  <c:v>40531.24999996843</c:v>
                </c:pt>
                <c:pt idx="23014" formatCode="m/d/yyyy\ h:mm">
                  <c:v>40531.291666635065</c:v>
                </c:pt>
                <c:pt idx="23015" formatCode="m/d/yyyy\ h:mm">
                  <c:v>40531.333333301758</c:v>
                </c:pt>
                <c:pt idx="23016" formatCode="m/d/yyyy\ h:mm">
                  <c:v>40531.374999968437</c:v>
                </c:pt>
                <c:pt idx="23017" formatCode="m/d/yyyy\ h:mm">
                  <c:v>40531.416666635087</c:v>
                </c:pt>
                <c:pt idx="23018" formatCode="m/d/yyyy\ h:mm">
                  <c:v>40531.458333301765</c:v>
                </c:pt>
                <c:pt idx="23019" formatCode="m/d/yyyy\ h:mm">
                  <c:v>40531.499999968415</c:v>
                </c:pt>
                <c:pt idx="23020" formatCode="m/d/yyyy\ h:mm">
                  <c:v>40531.541666635065</c:v>
                </c:pt>
                <c:pt idx="23021" formatCode="m/d/yyyy\ h:mm">
                  <c:v>40531.583333301744</c:v>
                </c:pt>
                <c:pt idx="23022" formatCode="m/d/yyyy\ h:mm">
                  <c:v>40531.624999968408</c:v>
                </c:pt>
                <c:pt idx="23023" formatCode="m/d/yyyy\ h:mm">
                  <c:v>40531.666666635057</c:v>
                </c:pt>
                <c:pt idx="23024" formatCode="m/d/yyyy\ h:mm">
                  <c:v>40531.708333301736</c:v>
                </c:pt>
                <c:pt idx="23025" formatCode="m/d/yyyy\ h:mm">
                  <c:v>40531.749999968401</c:v>
                </c:pt>
                <c:pt idx="23026" formatCode="m/d/yyyy\ h:mm">
                  <c:v>40531.791666635036</c:v>
                </c:pt>
                <c:pt idx="23027" formatCode="m/d/yyyy\ h:mm">
                  <c:v>40531.833333301729</c:v>
                </c:pt>
                <c:pt idx="23028" formatCode="m/d/yyyy\ h:mm">
                  <c:v>40531.874999968393</c:v>
                </c:pt>
                <c:pt idx="23029" formatCode="m/d/yyyy\ h:mm">
                  <c:v>40531.916666635057</c:v>
                </c:pt>
                <c:pt idx="23030" formatCode="m/d/yyyy\ h:mm">
                  <c:v>40531.958333301736</c:v>
                </c:pt>
                <c:pt idx="23031" formatCode="m/d/yyyy\ h:mm">
                  <c:v>40531.999999968386</c:v>
                </c:pt>
                <c:pt idx="23032" formatCode="m/d/yyyy\ h:mm">
                  <c:v>40532.041666635028</c:v>
                </c:pt>
                <c:pt idx="23033" formatCode="m/d/yyyy\ h:mm">
                  <c:v>40532.083333301714</c:v>
                </c:pt>
                <c:pt idx="23034" formatCode="m/d/yyyy\ h:mm">
                  <c:v>40532.124999968379</c:v>
                </c:pt>
                <c:pt idx="23035" formatCode="m/d/yyyy\ h:mm">
                  <c:v>40532.166666635021</c:v>
                </c:pt>
                <c:pt idx="23036" formatCode="m/d/yyyy\ h:mm">
                  <c:v>40532.208333301707</c:v>
                </c:pt>
                <c:pt idx="23037" formatCode="m/d/yyyy\ h:mm">
                  <c:v>40532.249999968371</c:v>
                </c:pt>
                <c:pt idx="23038" formatCode="m/d/yyyy\ h:mm">
                  <c:v>40532.291666635007</c:v>
                </c:pt>
                <c:pt idx="23039" formatCode="m/d/yyyy\ h:mm">
                  <c:v>40532.3333333017</c:v>
                </c:pt>
                <c:pt idx="23040" formatCode="m/d/yyyy\ h:mm">
                  <c:v>40532.374999968379</c:v>
                </c:pt>
                <c:pt idx="23041" formatCode="m/d/yyyy\ h:mm">
                  <c:v>40532.416666635028</c:v>
                </c:pt>
                <c:pt idx="23042" formatCode="m/d/yyyy\ h:mm">
                  <c:v>40532.458333301693</c:v>
                </c:pt>
                <c:pt idx="23043" formatCode="m/d/yyyy\ h:mm">
                  <c:v>40532.499999968357</c:v>
                </c:pt>
                <c:pt idx="23044" formatCode="m/d/yyyy\ h:mm">
                  <c:v>40532.541666635007</c:v>
                </c:pt>
                <c:pt idx="23045" formatCode="m/d/yyyy\ h:mm">
                  <c:v>40532.583333301685</c:v>
                </c:pt>
                <c:pt idx="23046" formatCode="m/d/yyyy\ h:mm">
                  <c:v>40532.62499996835</c:v>
                </c:pt>
                <c:pt idx="23047" formatCode="m/d/yyyy\ h:mm">
                  <c:v>40532.666666634999</c:v>
                </c:pt>
                <c:pt idx="23048" formatCode="m/d/yyyy\ h:mm">
                  <c:v>40532.708333301678</c:v>
                </c:pt>
                <c:pt idx="23049" formatCode="m/d/yyyy\ h:mm">
                  <c:v>40532.749999968335</c:v>
                </c:pt>
                <c:pt idx="23050" formatCode="m/d/yyyy\ h:mm">
                  <c:v>40532.791666634977</c:v>
                </c:pt>
                <c:pt idx="23051" formatCode="m/d/yyyy\ h:mm">
                  <c:v>40532.833333301671</c:v>
                </c:pt>
                <c:pt idx="23052" formatCode="m/d/yyyy\ h:mm">
                  <c:v>40532.874999968342</c:v>
                </c:pt>
                <c:pt idx="23053" formatCode="m/d/yyyy\ h:mm">
                  <c:v>40532.916666634999</c:v>
                </c:pt>
                <c:pt idx="23054" formatCode="m/d/yyyy\ h:mm">
                  <c:v>40532.958333301678</c:v>
                </c:pt>
                <c:pt idx="23055" formatCode="m/d/yyyy\ h:mm">
                  <c:v>40532.999999968328</c:v>
                </c:pt>
                <c:pt idx="23056" formatCode="m/d/yyyy\ h:mm">
                  <c:v>40533.041666634985</c:v>
                </c:pt>
                <c:pt idx="23057" formatCode="m/d/yyyy\ h:mm">
                  <c:v>40533.083333301656</c:v>
                </c:pt>
                <c:pt idx="23058" formatCode="m/d/yyyy\ h:mm">
                  <c:v>40533.12499996832</c:v>
                </c:pt>
                <c:pt idx="23059" formatCode="m/d/yyyy\ h:mm">
                  <c:v>40533.166666634985</c:v>
                </c:pt>
                <c:pt idx="23060" formatCode="m/d/yyyy\ h:mm">
                  <c:v>40533.208333301634</c:v>
                </c:pt>
                <c:pt idx="23061" formatCode="m/d/yyyy\ h:mm">
                  <c:v>40533.249999968306</c:v>
                </c:pt>
                <c:pt idx="23062" formatCode="m/d/yyyy\ h:mm">
                  <c:v>40533.291666634963</c:v>
                </c:pt>
                <c:pt idx="23063" formatCode="m/d/yyyy\ h:mm">
                  <c:v>40533.333333301634</c:v>
                </c:pt>
                <c:pt idx="23064" formatCode="m/d/yyyy\ h:mm">
                  <c:v>40533.374999968313</c:v>
                </c:pt>
                <c:pt idx="23065" formatCode="m/d/yyyy\ h:mm">
                  <c:v>40533.416666634985</c:v>
                </c:pt>
                <c:pt idx="23066" formatCode="m/d/yyyy\ h:mm">
                  <c:v>40533.458333301642</c:v>
                </c:pt>
                <c:pt idx="23067" formatCode="m/d/yyyy\ h:mm">
                  <c:v>40533.499999968284</c:v>
                </c:pt>
                <c:pt idx="23068" formatCode="m/d/yyyy\ h:mm">
                  <c:v>40533.541666634956</c:v>
                </c:pt>
                <c:pt idx="23069" formatCode="m/d/yyyy\ h:mm">
                  <c:v>40533.583333301627</c:v>
                </c:pt>
                <c:pt idx="23070" formatCode="m/d/yyyy\ h:mm">
                  <c:v>40533.624999968284</c:v>
                </c:pt>
                <c:pt idx="23071" formatCode="m/d/yyyy\ h:mm">
                  <c:v>40533.666666634956</c:v>
                </c:pt>
                <c:pt idx="23072" formatCode="m/d/yyyy\ h:mm">
                  <c:v>40533.70833330162</c:v>
                </c:pt>
                <c:pt idx="23073" formatCode="m/d/yyyy\ h:mm">
                  <c:v>40533.749999968284</c:v>
                </c:pt>
                <c:pt idx="23074" formatCode="m/d/yyyy\ h:mm">
                  <c:v>40533.791666634927</c:v>
                </c:pt>
                <c:pt idx="23075" formatCode="m/d/yyyy\ h:mm">
                  <c:v>40533.833333301605</c:v>
                </c:pt>
                <c:pt idx="23076" formatCode="m/d/yyyy\ h:mm">
                  <c:v>40533.874999968291</c:v>
                </c:pt>
                <c:pt idx="23077" formatCode="m/d/yyyy\ h:mm">
                  <c:v>40533.916666634941</c:v>
                </c:pt>
                <c:pt idx="23078" formatCode="m/d/yyyy\ h:mm">
                  <c:v>40533.958333301613</c:v>
                </c:pt>
                <c:pt idx="23079" formatCode="m/d/yyyy\ h:mm">
                  <c:v>40533.99999996827</c:v>
                </c:pt>
                <c:pt idx="23080" formatCode="m/d/yyyy\ h:mm">
                  <c:v>40534.041666634934</c:v>
                </c:pt>
                <c:pt idx="23081" formatCode="m/d/yyyy\ h:mm">
                  <c:v>40534.083333301598</c:v>
                </c:pt>
                <c:pt idx="23082" formatCode="m/d/yyyy\ h:mm">
                  <c:v>40534.124999968255</c:v>
                </c:pt>
                <c:pt idx="23083" formatCode="m/d/yyyy\ h:mm">
                  <c:v>40534.166666634927</c:v>
                </c:pt>
                <c:pt idx="23084" formatCode="m/d/yyyy\ h:mm">
                  <c:v>40534.208333301591</c:v>
                </c:pt>
                <c:pt idx="23085" formatCode="m/d/yyyy\ h:mm">
                  <c:v>40534.249999968255</c:v>
                </c:pt>
                <c:pt idx="23086" formatCode="m/d/yyyy\ h:mm">
                  <c:v>40534.291666634897</c:v>
                </c:pt>
                <c:pt idx="23087" formatCode="m/d/yyyy\ h:mm">
                  <c:v>40534.333333301583</c:v>
                </c:pt>
                <c:pt idx="23088" formatCode="m/d/yyyy\ h:mm">
                  <c:v>40534.374999968248</c:v>
                </c:pt>
                <c:pt idx="23089" formatCode="m/d/yyyy\ h:mm">
                  <c:v>40534.416666634912</c:v>
                </c:pt>
                <c:pt idx="23090" formatCode="m/d/yyyy\ h:mm">
                  <c:v>40534.458333301598</c:v>
                </c:pt>
                <c:pt idx="23091" formatCode="m/d/yyyy\ h:mm">
                  <c:v>40534.499999968226</c:v>
                </c:pt>
                <c:pt idx="23092" formatCode="m/d/yyyy\ h:mm">
                  <c:v>40534.541666634905</c:v>
                </c:pt>
                <c:pt idx="23093" formatCode="m/d/yyyy\ h:mm">
                  <c:v>40534.583333301569</c:v>
                </c:pt>
                <c:pt idx="23094" formatCode="m/d/yyyy\ h:mm">
                  <c:v>40534.624999968226</c:v>
                </c:pt>
                <c:pt idx="23095" formatCode="m/d/yyyy\ h:mm">
                  <c:v>40534.666666634883</c:v>
                </c:pt>
                <c:pt idx="23096" formatCode="m/d/yyyy\ h:mm">
                  <c:v>40534.708333301562</c:v>
                </c:pt>
                <c:pt idx="23097" formatCode="m/d/yyyy\ h:mm">
                  <c:v>40534.749999968226</c:v>
                </c:pt>
                <c:pt idx="23098" formatCode="m/d/yyyy\ h:mm">
                  <c:v>40534.791666634868</c:v>
                </c:pt>
                <c:pt idx="23099" formatCode="m/d/yyyy\ h:mm">
                  <c:v>40534.833333301562</c:v>
                </c:pt>
                <c:pt idx="23100" formatCode="m/d/yyyy\ h:mm">
                  <c:v>40534.874999968219</c:v>
                </c:pt>
                <c:pt idx="23101" formatCode="m/d/yyyy\ h:mm">
                  <c:v>40534.916666634883</c:v>
                </c:pt>
                <c:pt idx="23102" formatCode="m/d/yyyy\ h:mm">
                  <c:v>40534.958333301569</c:v>
                </c:pt>
                <c:pt idx="23103" formatCode="m/d/yyyy\ h:mm">
                  <c:v>40534.999999968204</c:v>
                </c:pt>
                <c:pt idx="23104" formatCode="m/d/yyyy\ h:mm">
                  <c:v>40535.041666634876</c:v>
                </c:pt>
                <c:pt idx="23105" formatCode="m/d/yyyy\ h:mm">
                  <c:v>40535.08333330154</c:v>
                </c:pt>
                <c:pt idx="23106" formatCode="m/d/yyyy\ h:mm">
                  <c:v>40535.124999968204</c:v>
                </c:pt>
                <c:pt idx="23107" formatCode="m/d/yyyy\ h:mm">
                  <c:v>40535.166666634854</c:v>
                </c:pt>
                <c:pt idx="23108" formatCode="m/d/yyyy\ h:mm">
                  <c:v>40535.208333301533</c:v>
                </c:pt>
                <c:pt idx="23109" formatCode="m/d/yyyy\ h:mm">
                  <c:v>40535.249999968197</c:v>
                </c:pt>
                <c:pt idx="23110" formatCode="m/d/yyyy\ h:mm">
                  <c:v>40535.291666634832</c:v>
                </c:pt>
                <c:pt idx="23111" formatCode="m/d/yyyy\ h:mm">
                  <c:v>40535.333333301533</c:v>
                </c:pt>
                <c:pt idx="23112" formatCode="m/d/yyyy\ h:mm">
                  <c:v>40535.374999968204</c:v>
                </c:pt>
                <c:pt idx="23113" formatCode="m/d/yyyy\ h:mm">
                  <c:v>40535.416666634861</c:v>
                </c:pt>
                <c:pt idx="23114" formatCode="m/d/yyyy\ h:mm">
                  <c:v>40535.45833330154</c:v>
                </c:pt>
                <c:pt idx="23115" formatCode="m/d/yyyy\ h:mm">
                  <c:v>40535.499999968182</c:v>
                </c:pt>
                <c:pt idx="23116" formatCode="m/d/yyyy\ h:mm">
                  <c:v>40535.541666634832</c:v>
                </c:pt>
                <c:pt idx="23117" formatCode="m/d/yyyy\ h:mm">
                  <c:v>40535.583333301511</c:v>
                </c:pt>
                <c:pt idx="23118" formatCode="m/d/yyyy\ h:mm">
                  <c:v>40535.624999968182</c:v>
                </c:pt>
                <c:pt idx="23119" formatCode="m/d/yyyy\ h:mm">
                  <c:v>40535.666666634825</c:v>
                </c:pt>
                <c:pt idx="23120" formatCode="m/d/yyyy\ h:mm">
                  <c:v>40535.708333301503</c:v>
                </c:pt>
                <c:pt idx="23121" formatCode="m/d/yyyy\ h:mm">
                  <c:v>40535.749999968168</c:v>
                </c:pt>
                <c:pt idx="23122" formatCode="m/d/yyyy\ h:mm">
                  <c:v>40535.791666634803</c:v>
                </c:pt>
                <c:pt idx="23123" formatCode="m/d/yyyy\ h:mm">
                  <c:v>40535.833333301496</c:v>
                </c:pt>
                <c:pt idx="23124" formatCode="m/d/yyyy\ h:mm">
                  <c:v>40535.874999968175</c:v>
                </c:pt>
                <c:pt idx="23125" formatCode="m/d/yyyy\ h:mm">
                  <c:v>40535.916666634832</c:v>
                </c:pt>
                <c:pt idx="23126" formatCode="m/d/yyyy\ h:mm">
                  <c:v>40535.958333301503</c:v>
                </c:pt>
                <c:pt idx="23127" formatCode="m/d/yyyy\ h:mm">
                  <c:v>40535.999999968153</c:v>
                </c:pt>
                <c:pt idx="23128" formatCode="m/d/yyyy\ h:mm">
                  <c:v>40536.041666634803</c:v>
                </c:pt>
                <c:pt idx="23129" formatCode="m/d/yyyy\ h:mm">
                  <c:v>40536.083333301482</c:v>
                </c:pt>
                <c:pt idx="23130" formatCode="m/d/yyyy\ h:mm">
                  <c:v>40536.124999968146</c:v>
                </c:pt>
                <c:pt idx="23131" formatCode="m/d/yyyy\ h:mm">
                  <c:v>40536.166666634796</c:v>
                </c:pt>
                <c:pt idx="23132" formatCode="m/d/yyyy\ h:mm">
                  <c:v>40536.208333301482</c:v>
                </c:pt>
                <c:pt idx="23133" formatCode="m/d/yyyy\ h:mm">
                  <c:v>40536.249999968139</c:v>
                </c:pt>
                <c:pt idx="23134" formatCode="m/d/yyyy\ h:mm">
                  <c:v>40536.291666634774</c:v>
                </c:pt>
                <c:pt idx="23135" formatCode="m/d/yyyy\ h:mm">
                  <c:v>40536.333333301467</c:v>
                </c:pt>
                <c:pt idx="23136" formatCode="m/d/yyyy\ h:mm">
                  <c:v>40536.374999968146</c:v>
                </c:pt>
                <c:pt idx="23137" formatCode="m/d/yyyy\ h:mm">
                  <c:v>40536.416666634796</c:v>
                </c:pt>
                <c:pt idx="23138" formatCode="m/d/yyyy\ h:mm">
                  <c:v>40536.458333301474</c:v>
                </c:pt>
                <c:pt idx="23139" formatCode="m/d/yyyy\ h:mm">
                  <c:v>40536.499999968131</c:v>
                </c:pt>
                <c:pt idx="23140" formatCode="m/d/yyyy\ h:mm">
                  <c:v>40536.541666634774</c:v>
                </c:pt>
                <c:pt idx="23141" formatCode="m/d/yyyy\ h:mm">
                  <c:v>40536.583333301453</c:v>
                </c:pt>
                <c:pt idx="23142" formatCode="m/d/yyyy\ h:mm">
                  <c:v>40536.624999968117</c:v>
                </c:pt>
                <c:pt idx="23143" formatCode="m/d/yyyy\ h:mm">
                  <c:v>40536.666666634774</c:v>
                </c:pt>
                <c:pt idx="23144" formatCode="m/d/yyyy\ h:mm">
                  <c:v>40536.708333301445</c:v>
                </c:pt>
                <c:pt idx="23145" formatCode="m/d/yyyy\ h:mm">
                  <c:v>40536.749999968109</c:v>
                </c:pt>
                <c:pt idx="23146" formatCode="m/d/yyyy\ h:mm">
                  <c:v>40536.791666634752</c:v>
                </c:pt>
                <c:pt idx="23147" formatCode="m/d/yyyy\ h:mm">
                  <c:v>40536.833333301438</c:v>
                </c:pt>
                <c:pt idx="23148" formatCode="m/d/yyyy\ h:mm">
                  <c:v>40536.874999968117</c:v>
                </c:pt>
                <c:pt idx="23149" formatCode="m/d/yyyy\ h:mm">
                  <c:v>40536.916666634766</c:v>
                </c:pt>
                <c:pt idx="23150" formatCode="m/d/yyyy\ h:mm">
                  <c:v>40536.958333301445</c:v>
                </c:pt>
                <c:pt idx="23151" formatCode="m/d/yyyy\ h:mm">
                  <c:v>40536.999999968095</c:v>
                </c:pt>
                <c:pt idx="23152" formatCode="m/d/yyyy\ h:mm">
                  <c:v>40537.041666634745</c:v>
                </c:pt>
                <c:pt idx="23153" formatCode="m/d/yyyy\ h:mm">
                  <c:v>40537.083333301423</c:v>
                </c:pt>
                <c:pt idx="23154" formatCode="m/d/yyyy\ h:mm">
                  <c:v>40537.124999968088</c:v>
                </c:pt>
                <c:pt idx="23155" formatCode="m/d/yyyy\ h:mm">
                  <c:v>40537.166666634737</c:v>
                </c:pt>
                <c:pt idx="23156" formatCode="m/d/yyyy\ h:mm">
                  <c:v>40537.208333301416</c:v>
                </c:pt>
                <c:pt idx="23157" formatCode="m/d/yyyy\ h:mm">
                  <c:v>40537.24999996808</c:v>
                </c:pt>
                <c:pt idx="23158" formatCode="m/d/yyyy\ h:mm">
                  <c:v>40537.291666634716</c:v>
                </c:pt>
                <c:pt idx="23159" formatCode="m/d/yyyy\ h:mm">
                  <c:v>40537.333333301409</c:v>
                </c:pt>
                <c:pt idx="23160" formatCode="m/d/yyyy\ h:mm">
                  <c:v>40537.374999968088</c:v>
                </c:pt>
                <c:pt idx="23161" formatCode="m/d/yyyy\ h:mm">
                  <c:v>40537.416666634737</c:v>
                </c:pt>
                <c:pt idx="23162" formatCode="m/d/yyyy\ h:mm">
                  <c:v>40537.458333301416</c:v>
                </c:pt>
                <c:pt idx="23163" formatCode="m/d/yyyy\ h:mm">
                  <c:v>40537.499999968066</c:v>
                </c:pt>
                <c:pt idx="23164" formatCode="m/d/yyyy\ h:mm">
                  <c:v>40537.541666634716</c:v>
                </c:pt>
                <c:pt idx="23165" formatCode="m/d/yyyy\ h:mm">
                  <c:v>40537.583333301394</c:v>
                </c:pt>
                <c:pt idx="23166" formatCode="m/d/yyyy\ h:mm">
                  <c:v>40537.624999968059</c:v>
                </c:pt>
                <c:pt idx="23167" formatCode="m/d/yyyy\ h:mm">
                  <c:v>40537.666666634708</c:v>
                </c:pt>
                <c:pt idx="23168" formatCode="m/d/yyyy\ h:mm">
                  <c:v>40537.708333301387</c:v>
                </c:pt>
                <c:pt idx="23169" formatCode="m/d/yyyy\ h:mm">
                  <c:v>40537.749999968051</c:v>
                </c:pt>
                <c:pt idx="23170" formatCode="m/d/yyyy\ h:mm">
                  <c:v>40537.791666634686</c:v>
                </c:pt>
                <c:pt idx="23171" formatCode="m/d/yyyy\ h:mm">
                  <c:v>40537.83333330138</c:v>
                </c:pt>
                <c:pt idx="23172" formatCode="m/d/yyyy\ h:mm">
                  <c:v>40537.874999968059</c:v>
                </c:pt>
                <c:pt idx="23173" formatCode="m/d/yyyy\ h:mm">
                  <c:v>40537.916666634708</c:v>
                </c:pt>
                <c:pt idx="23174" formatCode="m/d/yyyy\ h:mm">
                  <c:v>40537.958333301387</c:v>
                </c:pt>
                <c:pt idx="23175" formatCode="m/d/yyyy\ h:mm">
                  <c:v>40537.999999968037</c:v>
                </c:pt>
                <c:pt idx="23176" formatCode="m/d/yyyy\ h:mm">
                  <c:v>40538.041666634686</c:v>
                </c:pt>
                <c:pt idx="23177" formatCode="m/d/yyyy\ h:mm">
                  <c:v>40538.083333301365</c:v>
                </c:pt>
                <c:pt idx="23178" formatCode="m/d/yyyy\ h:mm">
                  <c:v>40538.124999968029</c:v>
                </c:pt>
                <c:pt idx="23179" formatCode="m/d/yyyy\ h:mm">
                  <c:v>40538.166666634679</c:v>
                </c:pt>
                <c:pt idx="23180" formatCode="m/d/yyyy\ h:mm">
                  <c:v>40538.208333301358</c:v>
                </c:pt>
                <c:pt idx="23181" formatCode="m/d/yyyy\ h:mm">
                  <c:v>40538.249999968022</c:v>
                </c:pt>
                <c:pt idx="23182" formatCode="m/d/yyyy\ h:mm">
                  <c:v>40538.291666634657</c:v>
                </c:pt>
                <c:pt idx="23183" formatCode="m/d/yyyy\ h:mm">
                  <c:v>40538.333333301351</c:v>
                </c:pt>
                <c:pt idx="23184" formatCode="m/d/yyyy\ h:mm">
                  <c:v>40538.374999968029</c:v>
                </c:pt>
                <c:pt idx="23185" formatCode="m/d/yyyy\ h:mm">
                  <c:v>40538.416666634679</c:v>
                </c:pt>
                <c:pt idx="23186" formatCode="m/d/yyyy\ h:mm">
                  <c:v>40538.458333301343</c:v>
                </c:pt>
                <c:pt idx="23187" formatCode="m/d/yyyy\ h:mm">
                  <c:v>40538.499999968008</c:v>
                </c:pt>
                <c:pt idx="23188" formatCode="m/d/yyyy\ h:mm">
                  <c:v>40538.541666634657</c:v>
                </c:pt>
                <c:pt idx="23189" formatCode="m/d/yyyy\ h:mm">
                  <c:v>40538.583333301336</c:v>
                </c:pt>
                <c:pt idx="23190" formatCode="m/d/yyyy\ h:mm">
                  <c:v>40538.624999968</c:v>
                </c:pt>
                <c:pt idx="23191" formatCode="m/d/yyyy\ h:mm">
                  <c:v>40538.66666663465</c:v>
                </c:pt>
                <c:pt idx="23192" formatCode="m/d/yyyy\ h:mm">
                  <c:v>40538.708333301329</c:v>
                </c:pt>
                <c:pt idx="23193" formatCode="m/d/yyyy\ h:mm">
                  <c:v>40538.749999967986</c:v>
                </c:pt>
                <c:pt idx="23194" formatCode="m/d/yyyy\ h:mm">
                  <c:v>40538.791666634621</c:v>
                </c:pt>
                <c:pt idx="23195" formatCode="m/d/yyyy\ h:mm">
                  <c:v>40538.833333301322</c:v>
                </c:pt>
                <c:pt idx="23196" formatCode="m/d/yyyy\ h:mm">
                  <c:v>40538.874999967993</c:v>
                </c:pt>
                <c:pt idx="23197" formatCode="m/d/yyyy\ h:mm">
                  <c:v>40538.91666663465</c:v>
                </c:pt>
                <c:pt idx="23198" formatCode="m/d/yyyy\ h:mm">
                  <c:v>40538.958333301329</c:v>
                </c:pt>
                <c:pt idx="23199" formatCode="m/d/yyyy\ h:mm">
                  <c:v>40538.999999967979</c:v>
                </c:pt>
                <c:pt idx="23200" formatCode="m/d/yyyy\ h:mm">
                  <c:v>40539.041666634621</c:v>
                </c:pt>
                <c:pt idx="23201" formatCode="m/d/yyyy\ h:mm">
                  <c:v>40539.083333301307</c:v>
                </c:pt>
                <c:pt idx="23202" formatCode="m/d/yyyy\ h:mm">
                  <c:v>40539.124999967971</c:v>
                </c:pt>
                <c:pt idx="23203" formatCode="m/d/yyyy\ h:mm">
                  <c:v>40539.166666634621</c:v>
                </c:pt>
                <c:pt idx="23204" formatCode="m/d/yyyy\ h:mm">
                  <c:v>40539.2083333013</c:v>
                </c:pt>
                <c:pt idx="23205" formatCode="m/d/yyyy\ h:mm">
                  <c:v>40539.249999967964</c:v>
                </c:pt>
                <c:pt idx="23206" formatCode="m/d/yyyy\ h:mm">
                  <c:v>40539.291666634599</c:v>
                </c:pt>
                <c:pt idx="23207" formatCode="m/d/yyyy\ h:mm">
                  <c:v>40539.333333301285</c:v>
                </c:pt>
                <c:pt idx="23208" formatCode="m/d/yyyy\ h:mm">
                  <c:v>40539.374999967971</c:v>
                </c:pt>
                <c:pt idx="23209" formatCode="m/d/yyyy\ h:mm">
                  <c:v>40539.416666634621</c:v>
                </c:pt>
                <c:pt idx="23210" formatCode="m/d/yyyy\ h:mm">
                  <c:v>40539.458333301292</c:v>
                </c:pt>
                <c:pt idx="23211" formatCode="m/d/yyyy\ h:mm">
                  <c:v>40539.499999967935</c:v>
                </c:pt>
                <c:pt idx="23212" formatCode="m/d/yyyy\ h:mm">
                  <c:v>40539.541666634599</c:v>
                </c:pt>
                <c:pt idx="23213" formatCode="m/d/yyyy\ h:mm">
                  <c:v>40539.583333301278</c:v>
                </c:pt>
                <c:pt idx="23214" formatCode="m/d/yyyy\ h:mm">
                  <c:v>40539.624999967935</c:v>
                </c:pt>
                <c:pt idx="23215" formatCode="m/d/yyyy\ h:mm">
                  <c:v>40539.666666634592</c:v>
                </c:pt>
                <c:pt idx="23216" formatCode="m/d/yyyy\ h:mm">
                  <c:v>40539.708333301271</c:v>
                </c:pt>
                <c:pt idx="23217" formatCode="m/d/yyyy\ h:mm">
                  <c:v>40539.749999967935</c:v>
                </c:pt>
                <c:pt idx="23218" formatCode="m/d/yyyy\ h:mm">
                  <c:v>40539.791666634577</c:v>
                </c:pt>
                <c:pt idx="23219" formatCode="m/d/yyyy\ h:mm">
                  <c:v>40539.833333301256</c:v>
                </c:pt>
                <c:pt idx="23220" formatCode="m/d/yyyy\ h:mm">
                  <c:v>40539.874999967942</c:v>
                </c:pt>
                <c:pt idx="23221" formatCode="m/d/yyyy\ h:mm">
                  <c:v>40539.916666634592</c:v>
                </c:pt>
                <c:pt idx="23222" formatCode="m/d/yyyy\ h:mm">
                  <c:v>40539.958333301263</c:v>
                </c:pt>
                <c:pt idx="23223" formatCode="m/d/yyyy\ h:mm">
                  <c:v>40539.99999996792</c:v>
                </c:pt>
                <c:pt idx="23224" formatCode="m/d/yyyy\ h:mm">
                  <c:v>40540.041666634585</c:v>
                </c:pt>
                <c:pt idx="23225" formatCode="m/d/yyyy\ h:mm">
                  <c:v>40540.083333301234</c:v>
                </c:pt>
                <c:pt idx="23226" formatCode="m/d/yyyy\ h:mm">
                  <c:v>40540.124999967906</c:v>
                </c:pt>
                <c:pt idx="23227" formatCode="m/d/yyyy\ h:mm">
                  <c:v>40540.166666634577</c:v>
                </c:pt>
                <c:pt idx="23228" formatCode="m/d/yyyy\ h:mm">
                  <c:v>40540.208333301234</c:v>
                </c:pt>
                <c:pt idx="23229" formatCode="m/d/yyyy\ h:mm">
                  <c:v>40540.249999967906</c:v>
                </c:pt>
                <c:pt idx="23230" formatCode="m/d/yyyy\ h:mm">
                  <c:v>40540.291666634548</c:v>
                </c:pt>
                <c:pt idx="23231" formatCode="m/d/yyyy\ h:mm">
                  <c:v>40540.333333301234</c:v>
                </c:pt>
                <c:pt idx="23232" formatCode="m/d/yyyy\ h:mm">
                  <c:v>40540.374999967898</c:v>
                </c:pt>
                <c:pt idx="23233" formatCode="m/d/yyyy\ h:mm">
                  <c:v>40540.416666634563</c:v>
                </c:pt>
                <c:pt idx="23234" formatCode="m/d/yyyy\ h:mm">
                  <c:v>40540.458333301242</c:v>
                </c:pt>
                <c:pt idx="23235" formatCode="m/d/yyyy\ h:mm">
                  <c:v>40540.499999967884</c:v>
                </c:pt>
                <c:pt idx="23236" formatCode="m/d/yyyy\ h:mm">
                  <c:v>40540.541666634555</c:v>
                </c:pt>
                <c:pt idx="23237" formatCode="m/d/yyyy\ h:mm">
                  <c:v>40540.58333330122</c:v>
                </c:pt>
                <c:pt idx="23238" formatCode="m/d/yyyy\ h:mm">
                  <c:v>40540.624999967884</c:v>
                </c:pt>
                <c:pt idx="23239" formatCode="m/d/yyyy\ h:mm">
                  <c:v>40540.666666634534</c:v>
                </c:pt>
                <c:pt idx="23240" formatCode="m/d/yyyy\ h:mm">
                  <c:v>40540.708333301205</c:v>
                </c:pt>
                <c:pt idx="23241" formatCode="m/d/yyyy\ h:mm">
                  <c:v>40540.749999967877</c:v>
                </c:pt>
                <c:pt idx="23242" formatCode="m/d/yyyy\ h:mm">
                  <c:v>40540.791666634519</c:v>
                </c:pt>
                <c:pt idx="23243" formatCode="m/d/yyyy\ h:mm">
                  <c:v>40540.833333301205</c:v>
                </c:pt>
                <c:pt idx="23244" formatCode="m/d/yyyy\ h:mm">
                  <c:v>40540.874999967869</c:v>
                </c:pt>
                <c:pt idx="23245" formatCode="m/d/yyyy\ h:mm">
                  <c:v>40540.916666634541</c:v>
                </c:pt>
                <c:pt idx="23246" formatCode="m/d/yyyy\ h:mm">
                  <c:v>40540.958333301212</c:v>
                </c:pt>
                <c:pt idx="23247" formatCode="m/d/yyyy\ h:mm">
                  <c:v>40540.999999967855</c:v>
                </c:pt>
                <c:pt idx="23248" formatCode="m/d/yyyy\ h:mm">
                  <c:v>40541.041666634526</c:v>
                </c:pt>
                <c:pt idx="23249" formatCode="m/d/yyyy\ h:mm">
                  <c:v>40541.083333301191</c:v>
                </c:pt>
                <c:pt idx="23250" formatCode="m/d/yyyy\ h:mm">
                  <c:v>40541.124999967855</c:v>
                </c:pt>
                <c:pt idx="23251" formatCode="m/d/yyyy\ h:mm">
                  <c:v>40541.166666634505</c:v>
                </c:pt>
                <c:pt idx="23252" formatCode="m/d/yyyy\ h:mm">
                  <c:v>40541.208333301183</c:v>
                </c:pt>
                <c:pt idx="23253" formatCode="m/d/yyyy\ h:mm">
                  <c:v>40541.249999967833</c:v>
                </c:pt>
                <c:pt idx="23254" formatCode="m/d/yyyy\ h:mm">
                  <c:v>40541.291666634483</c:v>
                </c:pt>
                <c:pt idx="23255" formatCode="m/d/yyyy\ h:mm">
                  <c:v>40541.333333301183</c:v>
                </c:pt>
                <c:pt idx="23256" formatCode="m/d/yyyy\ h:mm">
                  <c:v>40541.37499996784</c:v>
                </c:pt>
                <c:pt idx="23257" formatCode="m/d/yyyy\ h:mm">
                  <c:v>40541.416666634512</c:v>
                </c:pt>
                <c:pt idx="23258" formatCode="m/d/yyyy\ h:mm">
                  <c:v>40541.458333301191</c:v>
                </c:pt>
                <c:pt idx="23259" formatCode="m/d/yyyy\ h:mm">
                  <c:v>40541.499999967826</c:v>
                </c:pt>
                <c:pt idx="23260" formatCode="m/d/yyyy\ h:mm">
                  <c:v>40541.541666634483</c:v>
                </c:pt>
                <c:pt idx="23261" formatCode="m/d/yyyy\ h:mm">
                  <c:v>40541.583333301161</c:v>
                </c:pt>
                <c:pt idx="23262" formatCode="m/d/yyyy\ h:mm">
                  <c:v>40541.624999967826</c:v>
                </c:pt>
                <c:pt idx="23263" formatCode="m/d/yyyy\ h:mm">
                  <c:v>40541.666666634475</c:v>
                </c:pt>
                <c:pt idx="23264" formatCode="m/d/yyyy\ h:mm">
                  <c:v>40541.708333301161</c:v>
                </c:pt>
                <c:pt idx="23265" formatCode="m/d/yyyy\ h:mm">
                  <c:v>40541.749999967804</c:v>
                </c:pt>
                <c:pt idx="23266" formatCode="m/d/yyyy\ h:mm">
                  <c:v>40541.791666634454</c:v>
                </c:pt>
                <c:pt idx="23267" formatCode="m/d/yyyy\ h:mm">
                  <c:v>40541.833333301147</c:v>
                </c:pt>
                <c:pt idx="23268" formatCode="m/d/yyyy\ h:mm">
                  <c:v>40541.874999967811</c:v>
                </c:pt>
                <c:pt idx="23269" formatCode="m/d/yyyy\ h:mm">
                  <c:v>40541.916666634483</c:v>
                </c:pt>
                <c:pt idx="23270" formatCode="m/d/yyyy\ h:mm">
                  <c:v>40541.958333301154</c:v>
                </c:pt>
                <c:pt idx="23271" formatCode="m/d/yyyy\ h:mm">
                  <c:v>40541.999999967804</c:v>
                </c:pt>
                <c:pt idx="23272" formatCode="m/d/yyyy\ h:mm">
                  <c:v>40542.041666634454</c:v>
                </c:pt>
                <c:pt idx="23273" formatCode="m/d/yyyy\ h:mm">
                  <c:v>40542.083333301132</c:v>
                </c:pt>
                <c:pt idx="23274" formatCode="m/d/yyyy\ h:mm">
                  <c:v>40542.124999967782</c:v>
                </c:pt>
                <c:pt idx="23275" formatCode="m/d/yyyy\ h:mm">
                  <c:v>40542.166666634454</c:v>
                </c:pt>
                <c:pt idx="23276" formatCode="m/d/yyyy\ h:mm">
                  <c:v>40542.208333301132</c:v>
                </c:pt>
                <c:pt idx="23277" formatCode="m/d/yyyy\ h:mm">
                  <c:v>40542.249999967775</c:v>
                </c:pt>
                <c:pt idx="23278" formatCode="m/d/yyyy\ h:mm">
                  <c:v>40542.291666634432</c:v>
                </c:pt>
                <c:pt idx="23279" formatCode="m/d/yyyy\ h:mm">
                  <c:v>40542.333333301118</c:v>
                </c:pt>
                <c:pt idx="23280" formatCode="m/d/yyyy\ h:mm">
                  <c:v>40542.374999967782</c:v>
                </c:pt>
                <c:pt idx="23281" formatCode="m/d/yyyy\ h:mm">
                  <c:v>40542.416666634446</c:v>
                </c:pt>
                <c:pt idx="23282" formatCode="m/d/yyyy\ h:mm">
                  <c:v>40542.458333301125</c:v>
                </c:pt>
                <c:pt idx="23283" formatCode="m/d/yyyy\ h:mm">
                  <c:v>40542.499999967775</c:v>
                </c:pt>
                <c:pt idx="23284" formatCode="m/d/yyyy\ h:mm">
                  <c:v>40542.541666634424</c:v>
                </c:pt>
                <c:pt idx="23285" formatCode="m/d/yyyy\ h:mm">
                  <c:v>40542.583333301103</c:v>
                </c:pt>
                <c:pt idx="23286" formatCode="m/d/yyyy\ h:mm">
                  <c:v>40542.624999967753</c:v>
                </c:pt>
                <c:pt idx="23287" formatCode="m/d/yyyy\ h:mm">
                  <c:v>40542.666666634424</c:v>
                </c:pt>
                <c:pt idx="23288" formatCode="m/d/yyyy\ h:mm">
                  <c:v>40542.708333301096</c:v>
                </c:pt>
                <c:pt idx="23289" formatCode="m/d/yyyy\ h:mm">
                  <c:v>40542.749999967746</c:v>
                </c:pt>
                <c:pt idx="23290" formatCode="m/d/yyyy\ h:mm">
                  <c:v>40542.791666634403</c:v>
                </c:pt>
                <c:pt idx="23291" formatCode="m/d/yyyy\ h:mm">
                  <c:v>40542.833333301089</c:v>
                </c:pt>
                <c:pt idx="23292" formatCode="m/d/yyyy\ h:mm">
                  <c:v>40542.874999967753</c:v>
                </c:pt>
                <c:pt idx="23293" formatCode="m/d/yyyy\ h:mm">
                  <c:v>40542.916666634417</c:v>
                </c:pt>
                <c:pt idx="23294" formatCode="m/d/yyyy\ h:mm">
                  <c:v>40542.958333301096</c:v>
                </c:pt>
                <c:pt idx="23295" formatCode="m/d/yyyy\ h:mm">
                  <c:v>40542.999999967731</c:v>
                </c:pt>
                <c:pt idx="23296" formatCode="m/d/yyyy\ h:mm">
                  <c:v>40543.041666634395</c:v>
                </c:pt>
                <c:pt idx="23297" formatCode="m/d/yyyy\ h:mm">
                  <c:v>40543.083333301081</c:v>
                </c:pt>
                <c:pt idx="23298" formatCode="m/d/yyyy\ h:mm">
                  <c:v>40543.124999967724</c:v>
                </c:pt>
                <c:pt idx="23299" formatCode="m/d/yyyy\ h:mm">
                  <c:v>40543.166666634388</c:v>
                </c:pt>
                <c:pt idx="23300" formatCode="m/d/yyyy\ h:mm">
                  <c:v>40543.208333301067</c:v>
                </c:pt>
                <c:pt idx="23301" formatCode="m/d/yyyy\ h:mm">
                  <c:v>40543.249999967724</c:v>
                </c:pt>
                <c:pt idx="23302" formatCode="m/d/yyyy\ h:mm">
                  <c:v>40543.291666634366</c:v>
                </c:pt>
                <c:pt idx="23303" formatCode="m/d/yyyy\ h:mm">
                  <c:v>40543.33333330106</c:v>
                </c:pt>
                <c:pt idx="23304" formatCode="m/d/yyyy\ h:mm">
                  <c:v>40543.374999967731</c:v>
                </c:pt>
                <c:pt idx="23305" formatCode="m/d/yyyy\ h:mm">
                  <c:v>40543.416666634388</c:v>
                </c:pt>
                <c:pt idx="23306" formatCode="m/d/yyyy\ h:mm">
                  <c:v>40543.458333301067</c:v>
                </c:pt>
                <c:pt idx="23307" formatCode="m/d/yyyy\ h:mm">
                  <c:v>40543.499999967702</c:v>
                </c:pt>
                <c:pt idx="23308" formatCode="m/d/yyyy\ h:mm">
                  <c:v>40543.541666634374</c:v>
                </c:pt>
                <c:pt idx="23309" formatCode="m/d/yyyy\ h:mm">
                  <c:v>40543.583333301045</c:v>
                </c:pt>
                <c:pt idx="23310" formatCode="m/d/yyyy\ h:mm">
                  <c:v>40543.624999967695</c:v>
                </c:pt>
                <c:pt idx="23311" formatCode="m/d/yyyy\ h:mm">
                  <c:v>40543.666666634374</c:v>
                </c:pt>
                <c:pt idx="23312" formatCode="m/d/yyyy\ h:mm">
                  <c:v>40543.708333301038</c:v>
                </c:pt>
                <c:pt idx="23313" formatCode="m/d/yyyy\ h:mm">
                  <c:v>40543.749999967687</c:v>
                </c:pt>
                <c:pt idx="23314" formatCode="m/d/yyyy\ h:mm">
                  <c:v>40543.791666634337</c:v>
                </c:pt>
                <c:pt idx="23315" formatCode="m/d/yyyy\ h:mm">
                  <c:v>40543.833333301031</c:v>
                </c:pt>
                <c:pt idx="23316" formatCode="m/d/yyyy\ h:mm">
                  <c:v>40543.874999967695</c:v>
                </c:pt>
                <c:pt idx="23317" formatCode="m/d/yyyy\ h:mm">
                  <c:v>40543.916666634359</c:v>
                </c:pt>
                <c:pt idx="23318" formatCode="m/d/yyyy\ h:mm">
                  <c:v>40543.958333301038</c:v>
                </c:pt>
                <c:pt idx="23321" formatCode="m/d/yyyy\ h:mm">
                  <c:v>40544</c:v>
                </c:pt>
                <c:pt idx="23322" formatCode="m/d/yyyy\ h:mm">
                  <c:v>40544.04166666665</c:v>
                </c:pt>
                <c:pt idx="23323" formatCode="m/d/yyyy\ h:mm">
                  <c:v>40544.083333333328</c:v>
                </c:pt>
                <c:pt idx="23324" formatCode="m/d/yyyy\ h:mm">
                  <c:v>40544.124999999993</c:v>
                </c:pt>
                <c:pt idx="23325" formatCode="m/d/yyyy\ h:mm">
                  <c:v>40544.166666666642</c:v>
                </c:pt>
                <c:pt idx="23326" formatCode="m/d/yyyy\ h:mm">
                  <c:v>40544.208333333321</c:v>
                </c:pt>
                <c:pt idx="23327" formatCode="m/d/yyyy\ h:mm">
                  <c:v>40544.249999999993</c:v>
                </c:pt>
                <c:pt idx="23328" formatCode="m/d/yyyy\ h:mm">
                  <c:v>40544.291666666621</c:v>
                </c:pt>
                <c:pt idx="23329" formatCode="m/d/yyyy\ h:mm">
                  <c:v>40544.333333333314</c:v>
                </c:pt>
                <c:pt idx="23330" formatCode="m/d/yyyy\ h:mm">
                  <c:v>40544.375</c:v>
                </c:pt>
                <c:pt idx="23331" formatCode="m/d/yyyy\ h:mm">
                  <c:v>40544.416666666635</c:v>
                </c:pt>
                <c:pt idx="23332" formatCode="m/d/yyyy\ h:mm">
                  <c:v>40544.458333333321</c:v>
                </c:pt>
                <c:pt idx="23333" formatCode="m/d/yyyy\ h:mm">
                  <c:v>40544.499999999985</c:v>
                </c:pt>
                <c:pt idx="23334" formatCode="m/d/yyyy\ h:mm">
                  <c:v>40544.541666666621</c:v>
                </c:pt>
                <c:pt idx="23335" formatCode="m/d/yyyy\ h:mm">
                  <c:v>40544.583333333285</c:v>
                </c:pt>
                <c:pt idx="23336" formatCode="m/d/yyyy\ h:mm">
                  <c:v>40544.624999999978</c:v>
                </c:pt>
                <c:pt idx="23337" formatCode="m/d/yyyy\ h:mm">
                  <c:v>40544.666666666613</c:v>
                </c:pt>
                <c:pt idx="23338" formatCode="m/d/yyyy\ h:mm">
                  <c:v>40544.708333333285</c:v>
                </c:pt>
                <c:pt idx="23339" formatCode="m/d/yyyy\ h:mm">
                  <c:v>40544.749999999971</c:v>
                </c:pt>
                <c:pt idx="23340" formatCode="m/d/yyyy\ h:mm">
                  <c:v>40544.791666666591</c:v>
                </c:pt>
                <c:pt idx="23341" formatCode="m/d/yyyy\ h:mm">
                  <c:v>40544.833333333285</c:v>
                </c:pt>
                <c:pt idx="23342" formatCode="m/d/yyyy\ h:mm">
                  <c:v>40544.874999999971</c:v>
                </c:pt>
                <c:pt idx="23343" formatCode="m/d/yyyy\ h:mm">
                  <c:v>40544.916666666606</c:v>
                </c:pt>
                <c:pt idx="23344" formatCode="m/d/yyyy\ h:mm">
                  <c:v>40544.958333333292</c:v>
                </c:pt>
                <c:pt idx="23345" formatCode="m/d/yyyy\ h:mm">
                  <c:v>40544.999999999942</c:v>
                </c:pt>
                <c:pt idx="23346" formatCode="m/d/yyyy\ h:mm">
                  <c:v>40545.041666666591</c:v>
                </c:pt>
                <c:pt idx="23347" formatCode="m/d/yyyy\ h:mm">
                  <c:v>40545.08333333327</c:v>
                </c:pt>
                <c:pt idx="23348" formatCode="m/d/yyyy\ h:mm">
                  <c:v>40545.124999999942</c:v>
                </c:pt>
                <c:pt idx="23349" formatCode="m/d/yyyy\ h:mm">
                  <c:v>40545.166666666584</c:v>
                </c:pt>
                <c:pt idx="23350" formatCode="m/d/yyyy\ h:mm">
                  <c:v>40545.208333333256</c:v>
                </c:pt>
                <c:pt idx="23351" formatCode="m/d/yyyy\ h:mm">
                  <c:v>40545.249999999942</c:v>
                </c:pt>
                <c:pt idx="23352" formatCode="m/d/yyyy\ h:mm">
                  <c:v>40545.29166666657</c:v>
                </c:pt>
                <c:pt idx="23353" formatCode="m/d/yyyy\ h:mm">
                  <c:v>40545.333333333256</c:v>
                </c:pt>
                <c:pt idx="23354" formatCode="m/d/yyyy\ h:mm">
                  <c:v>40545.374999999949</c:v>
                </c:pt>
                <c:pt idx="23355" formatCode="m/d/yyyy\ h:mm">
                  <c:v>40545.416666666591</c:v>
                </c:pt>
                <c:pt idx="23356" formatCode="m/d/yyyy\ h:mm">
                  <c:v>40545.458333333248</c:v>
                </c:pt>
                <c:pt idx="23357" formatCode="m/d/yyyy\ h:mm">
                  <c:v>40545.499999999913</c:v>
                </c:pt>
                <c:pt idx="23358" formatCode="m/d/yyyy\ h:mm">
                  <c:v>40545.541666666577</c:v>
                </c:pt>
                <c:pt idx="23359" formatCode="m/d/yyyy\ h:mm">
                  <c:v>40545.583333333234</c:v>
                </c:pt>
                <c:pt idx="23360" formatCode="m/d/yyyy\ h:mm">
                  <c:v>40545.624999999913</c:v>
                </c:pt>
                <c:pt idx="23361" formatCode="m/d/yyyy\ h:mm">
                  <c:v>40545.66666666657</c:v>
                </c:pt>
                <c:pt idx="23362" formatCode="m/d/yyyy\ h:mm">
                  <c:v>40545.708333333234</c:v>
                </c:pt>
                <c:pt idx="23363" formatCode="m/d/yyyy\ h:mm">
                  <c:v>40545.749999999898</c:v>
                </c:pt>
                <c:pt idx="23364" formatCode="m/d/yyyy\ h:mm">
                  <c:v>40545.791666666533</c:v>
                </c:pt>
                <c:pt idx="23365" formatCode="m/d/yyyy\ h:mm">
                  <c:v>40545.833333333227</c:v>
                </c:pt>
                <c:pt idx="23366" formatCode="m/d/yyyy\ h:mm">
                  <c:v>40545.874999999905</c:v>
                </c:pt>
                <c:pt idx="23367" formatCode="m/d/yyyy\ h:mm">
                  <c:v>40545.916666666562</c:v>
                </c:pt>
                <c:pt idx="23368" formatCode="m/d/yyyy\ h:mm">
                  <c:v>40545.958333333219</c:v>
                </c:pt>
                <c:pt idx="23369" formatCode="m/d/yyyy\ h:mm">
                  <c:v>40545.999999999891</c:v>
                </c:pt>
                <c:pt idx="23370" formatCode="m/d/yyyy\ h:mm">
                  <c:v>40546.041666666533</c:v>
                </c:pt>
                <c:pt idx="23371" formatCode="m/d/yyyy\ h:mm">
                  <c:v>40546.083333333205</c:v>
                </c:pt>
                <c:pt idx="23372" formatCode="m/d/yyyy\ h:mm">
                  <c:v>40546.124999999891</c:v>
                </c:pt>
                <c:pt idx="23373" formatCode="m/d/yyyy\ h:mm">
                  <c:v>40546.166666666526</c:v>
                </c:pt>
                <c:pt idx="23374" formatCode="m/d/yyyy\ h:mm">
                  <c:v>40546.208333333205</c:v>
                </c:pt>
                <c:pt idx="23375" formatCode="m/d/yyyy\ h:mm">
                  <c:v>40546.249999999869</c:v>
                </c:pt>
                <c:pt idx="23376" formatCode="m/d/yyyy\ h:mm">
                  <c:v>40546.291666666504</c:v>
                </c:pt>
                <c:pt idx="23377" formatCode="m/d/yyyy\ h:mm">
                  <c:v>40546.333333333198</c:v>
                </c:pt>
                <c:pt idx="23378" formatCode="m/d/yyyy\ h:mm">
                  <c:v>40546.374999999876</c:v>
                </c:pt>
                <c:pt idx="23379" formatCode="m/d/yyyy\ h:mm">
                  <c:v>40546.416666666533</c:v>
                </c:pt>
                <c:pt idx="23380" formatCode="m/d/yyyy\ h:mm">
                  <c:v>40546.458333333205</c:v>
                </c:pt>
                <c:pt idx="23381" formatCode="m/d/yyyy\ h:mm">
                  <c:v>40546.499999999862</c:v>
                </c:pt>
                <c:pt idx="23382" formatCode="m/d/yyyy\ h:mm">
                  <c:v>40546.541666666504</c:v>
                </c:pt>
                <c:pt idx="23383" formatCode="m/d/yyyy\ h:mm">
                  <c:v>40546.583333333183</c:v>
                </c:pt>
                <c:pt idx="23384" formatCode="m/d/yyyy\ h:mm">
                  <c:v>40546.624999999847</c:v>
                </c:pt>
                <c:pt idx="23385" formatCode="m/d/yyyy\ h:mm">
                  <c:v>40546.666666666504</c:v>
                </c:pt>
                <c:pt idx="23386" formatCode="m/d/yyyy\ h:mm">
                  <c:v>40546.708333333183</c:v>
                </c:pt>
                <c:pt idx="23387" formatCode="m/d/yyyy\ h:mm">
                  <c:v>40546.74999999984</c:v>
                </c:pt>
                <c:pt idx="23388" formatCode="m/d/yyyy\ h:mm">
                  <c:v>40546.791666666482</c:v>
                </c:pt>
                <c:pt idx="23389" formatCode="m/d/yyyy\ h:mm">
                  <c:v>40546.833333333168</c:v>
                </c:pt>
                <c:pt idx="23390" formatCode="m/d/yyyy\ h:mm">
                  <c:v>40546.874999999847</c:v>
                </c:pt>
                <c:pt idx="23391" formatCode="m/d/yyyy\ h:mm">
                  <c:v>40546.916666666497</c:v>
                </c:pt>
                <c:pt idx="23392" formatCode="m/d/yyyy\ h:mm">
                  <c:v>40546.958333333176</c:v>
                </c:pt>
                <c:pt idx="23393" formatCode="m/d/yyyy\ h:mm">
                  <c:v>40546.999999999833</c:v>
                </c:pt>
                <c:pt idx="23394" formatCode="m/d/yyyy\ h:mm">
                  <c:v>40547.041666666475</c:v>
                </c:pt>
                <c:pt idx="23395" formatCode="m/d/yyyy\ h:mm">
                  <c:v>40547.083333333161</c:v>
                </c:pt>
                <c:pt idx="23396" formatCode="m/d/yyyy\ h:mm">
                  <c:v>40547.124999999818</c:v>
                </c:pt>
                <c:pt idx="23397" formatCode="m/d/yyyy\ h:mm">
                  <c:v>40547.166666666475</c:v>
                </c:pt>
                <c:pt idx="23398" formatCode="m/d/yyyy\ h:mm">
                  <c:v>40547.208333333147</c:v>
                </c:pt>
                <c:pt idx="23399" formatCode="m/d/yyyy\ h:mm">
                  <c:v>40547.249999999811</c:v>
                </c:pt>
                <c:pt idx="23400" formatCode="m/d/yyyy\ h:mm">
                  <c:v>40547.291666666453</c:v>
                </c:pt>
                <c:pt idx="23401" formatCode="m/d/yyyy\ h:mm">
                  <c:v>40547.333333333139</c:v>
                </c:pt>
                <c:pt idx="23402" formatCode="m/d/yyyy\ h:mm">
                  <c:v>40547.374999999825</c:v>
                </c:pt>
                <c:pt idx="23403" formatCode="m/d/yyyy\ h:mm">
                  <c:v>40547.416666666468</c:v>
                </c:pt>
                <c:pt idx="23404" formatCode="m/d/yyyy\ h:mm">
                  <c:v>40547.458333333147</c:v>
                </c:pt>
                <c:pt idx="23405" formatCode="m/d/yyyy\ h:mm">
                  <c:v>40547.499999999796</c:v>
                </c:pt>
                <c:pt idx="23406" formatCode="m/d/yyyy\ h:mm">
                  <c:v>40547.541666666446</c:v>
                </c:pt>
                <c:pt idx="23407" formatCode="m/d/yyyy\ h:mm">
                  <c:v>40547.583333333132</c:v>
                </c:pt>
                <c:pt idx="23408" formatCode="m/d/yyyy\ h:mm">
                  <c:v>40547.624999999789</c:v>
                </c:pt>
                <c:pt idx="23409" formatCode="m/d/yyyy\ h:mm">
                  <c:v>40547.666666666439</c:v>
                </c:pt>
                <c:pt idx="23410" formatCode="m/d/yyyy\ h:mm">
                  <c:v>40547.708333333117</c:v>
                </c:pt>
                <c:pt idx="23411" formatCode="m/d/yyyy\ h:mm">
                  <c:v>40547.749999999782</c:v>
                </c:pt>
                <c:pt idx="23412" formatCode="m/d/yyyy\ h:mm">
                  <c:v>40547.791666666417</c:v>
                </c:pt>
                <c:pt idx="23413" formatCode="m/d/yyyy\ h:mm">
                  <c:v>40547.83333333311</c:v>
                </c:pt>
                <c:pt idx="23414" formatCode="m/d/yyyy\ h:mm">
                  <c:v>40547.874999999796</c:v>
                </c:pt>
                <c:pt idx="23415" formatCode="m/d/yyyy\ h:mm">
                  <c:v>40547.916666666439</c:v>
                </c:pt>
                <c:pt idx="23416" formatCode="m/d/yyyy\ h:mm">
                  <c:v>40547.958333333117</c:v>
                </c:pt>
                <c:pt idx="23417" formatCode="m/d/yyyy\ h:mm">
                  <c:v>40547.999999999767</c:v>
                </c:pt>
                <c:pt idx="23418" formatCode="m/d/yyyy\ h:mm">
                  <c:v>40548.041666666424</c:v>
                </c:pt>
                <c:pt idx="23419" formatCode="m/d/yyyy\ h:mm">
                  <c:v>40548.083333333096</c:v>
                </c:pt>
                <c:pt idx="23420" formatCode="m/d/yyyy\ h:mm">
                  <c:v>40548.12499999976</c:v>
                </c:pt>
                <c:pt idx="23421" formatCode="m/d/yyyy\ h:mm">
                  <c:v>40548.166666666424</c:v>
                </c:pt>
                <c:pt idx="23422" formatCode="m/d/yyyy\ h:mm">
                  <c:v>40548.208333333088</c:v>
                </c:pt>
                <c:pt idx="23423" formatCode="m/d/yyyy\ h:mm">
                  <c:v>40548.249999999753</c:v>
                </c:pt>
                <c:pt idx="23424" formatCode="m/d/yyyy\ h:mm">
                  <c:v>40548.291666666388</c:v>
                </c:pt>
                <c:pt idx="23425" formatCode="m/d/yyyy\ h:mm">
                  <c:v>40548.333333333081</c:v>
                </c:pt>
                <c:pt idx="23426" formatCode="m/d/yyyy\ h:mm">
                  <c:v>40548.37499999976</c:v>
                </c:pt>
                <c:pt idx="23427" formatCode="m/d/yyyy\ h:mm">
                  <c:v>40548.41666666641</c:v>
                </c:pt>
                <c:pt idx="23428" formatCode="m/d/yyyy\ h:mm">
                  <c:v>40548.458333333096</c:v>
                </c:pt>
                <c:pt idx="23429" formatCode="m/d/yyyy\ h:mm">
                  <c:v>40548.499999999738</c:v>
                </c:pt>
                <c:pt idx="23430" formatCode="m/d/yyyy\ h:mm">
                  <c:v>40548.541666666388</c:v>
                </c:pt>
                <c:pt idx="23431" formatCode="m/d/yyyy\ h:mm">
                  <c:v>40548.583333333067</c:v>
                </c:pt>
                <c:pt idx="23432" formatCode="m/d/yyyy\ h:mm">
                  <c:v>40548.624999999731</c:v>
                </c:pt>
                <c:pt idx="23433" formatCode="m/d/yyyy\ h:mm">
                  <c:v>40548.66666666638</c:v>
                </c:pt>
                <c:pt idx="23434" formatCode="m/d/yyyy\ h:mm">
                  <c:v>40548.708333333059</c:v>
                </c:pt>
                <c:pt idx="23435" formatCode="m/d/yyyy\ h:mm">
                  <c:v>40548.749999999731</c:v>
                </c:pt>
                <c:pt idx="23436" formatCode="m/d/yyyy\ h:mm">
                  <c:v>40548.791666666359</c:v>
                </c:pt>
                <c:pt idx="23437" formatCode="m/d/yyyy\ h:mm">
                  <c:v>40548.833333333052</c:v>
                </c:pt>
                <c:pt idx="23438" formatCode="m/d/yyyy\ h:mm">
                  <c:v>40548.874999999738</c:v>
                </c:pt>
                <c:pt idx="23439" formatCode="m/d/yyyy\ h:mm">
                  <c:v>40548.91666666638</c:v>
                </c:pt>
                <c:pt idx="23440" formatCode="m/d/yyyy\ h:mm">
                  <c:v>40548.958333333059</c:v>
                </c:pt>
                <c:pt idx="23441" formatCode="m/d/yyyy\ h:mm">
                  <c:v>40548.999999999709</c:v>
                </c:pt>
                <c:pt idx="23442" formatCode="m/d/yyyy\ h:mm">
                  <c:v>40549.041666666359</c:v>
                </c:pt>
                <c:pt idx="23443" formatCode="m/d/yyyy\ h:mm">
                  <c:v>40549.083333333037</c:v>
                </c:pt>
                <c:pt idx="23444" formatCode="m/d/yyyy\ h:mm">
                  <c:v>40549.124999999702</c:v>
                </c:pt>
                <c:pt idx="23445" formatCode="m/d/yyyy\ h:mm">
                  <c:v>40549.166666666351</c:v>
                </c:pt>
                <c:pt idx="23446" formatCode="m/d/yyyy\ h:mm">
                  <c:v>40549.20833333303</c:v>
                </c:pt>
                <c:pt idx="23447" formatCode="m/d/yyyy\ h:mm">
                  <c:v>40549.249999999694</c:v>
                </c:pt>
                <c:pt idx="23448" formatCode="m/d/yyyy\ h:mm">
                  <c:v>40549.29166666633</c:v>
                </c:pt>
                <c:pt idx="23449" formatCode="m/d/yyyy\ h:mm">
                  <c:v>40549.333333333023</c:v>
                </c:pt>
                <c:pt idx="23450" formatCode="m/d/yyyy\ h:mm">
                  <c:v>40549.374999999702</c:v>
                </c:pt>
                <c:pt idx="23451" formatCode="m/d/yyyy\ h:mm">
                  <c:v>40549.416666666351</c:v>
                </c:pt>
                <c:pt idx="23452" formatCode="m/d/yyyy\ h:mm">
                  <c:v>40549.45833333303</c:v>
                </c:pt>
                <c:pt idx="23453" formatCode="m/d/yyyy\ h:mm">
                  <c:v>40549.49999999968</c:v>
                </c:pt>
                <c:pt idx="23454" formatCode="m/d/yyyy\ h:mm">
                  <c:v>40549.54166666633</c:v>
                </c:pt>
                <c:pt idx="23455" formatCode="m/d/yyyy\ h:mm">
                  <c:v>40549.583333333008</c:v>
                </c:pt>
                <c:pt idx="23456" formatCode="m/d/yyyy\ h:mm">
                  <c:v>40549.624999999673</c:v>
                </c:pt>
                <c:pt idx="23457" formatCode="m/d/yyyy\ h:mm">
                  <c:v>40549.666666666322</c:v>
                </c:pt>
                <c:pt idx="23458" formatCode="m/d/yyyy\ h:mm">
                  <c:v>40549.708333333001</c:v>
                </c:pt>
                <c:pt idx="23459" formatCode="m/d/yyyy\ h:mm">
                  <c:v>40549.749999999665</c:v>
                </c:pt>
                <c:pt idx="23460" formatCode="m/d/yyyy\ h:mm">
                  <c:v>40549.7916666663</c:v>
                </c:pt>
                <c:pt idx="23461" formatCode="m/d/yyyy\ h:mm">
                  <c:v>40549.833333333001</c:v>
                </c:pt>
                <c:pt idx="23462" formatCode="m/d/yyyy\ h:mm">
                  <c:v>40549.874999999673</c:v>
                </c:pt>
                <c:pt idx="23463" formatCode="m/d/yyyy\ h:mm">
                  <c:v>40549.916666666322</c:v>
                </c:pt>
                <c:pt idx="23464" formatCode="m/d/yyyy\ h:mm">
                  <c:v>40549.958333333008</c:v>
                </c:pt>
                <c:pt idx="23465" formatCode="m/d/yyyy\ h:mm">
                  <c:v>40549.999999999651</c:v>
                </c:pt>
                <c:pt idx="23466" formatCode="m/d/yyyy\ h:mm">
                  <c:v>40550.0416666663</c:v>
                </c:pt>
                <c:pt idx="23467" formatCode="m/d/yyyy\ h:mm">
                  <c:v>40550.083333332994</c:v>
                </c:pt>
                <c:pt idx="23468" formatCode="m/d/yyyy\ h:mm">
                  <c:v>40550.124999999636</c:v>
                </c:pt>
                <c:pt idx="23469" formatCode="m/d/yyyy\ h:mm">
                  <c:v>40550.166666666293</c:v>
                </c:pt>
                <c:pt idx="23470" formatCode="m/d/yyyy\ h:mm">
                  <c:v>40550.208333332987</c:v>
                </c:pt>
                <c:pt idx="23471" formatCode="m/d/yyyy\ h:mm">
                  <c:v>40550.249999999636</c:v>
                </c:pt>
                <c:pt idx="23472" formatCode="m/d/yyyy\ h:mm">
                  <c:v>40550.291666666271</c:v>
                </c:pt>
                <c:pt idx="23473" formatCode="m/d/yyyy\ h:mm">
                  <c:v>40550.333333332979</c:v>
                </c:pt>
                <c:pt idx="23474" formatCode="m/d/yyyy\ h:mm">
                  <c:v>40550.374999999643</c:v>
                </c:pt>
                <c:pt idx="23475" formatCode="m/d/yyyy\ h:mm">
                  <c:v>40550.416666666286</c:v>
                </c:pt>
                <c:pt idx="23476" formatCode="m/d/yyyy\ h:mm">
                  <c:v>40550.458333332987</c:v>
                </c:pt>
                <c:pt idx="23477" formatCode="m/d/yyyy\ h:mm">
                  <c:v>40550.499999999622</c:v>
                </c:pt>
                <c:pt idx="23478" formatCode="m/d/yyyy\ h:mm">
                  <c:v>40550.541666666271</c:v>
                </c:pt>
                <c:pt idx="23479" formatCode="m/d/yyyy\ h:mm">
                  <c:v>40550.583333332965</c:v>
                </c:pt>
                <c:pt idx="23480" formatCode="m/d/yyyy\ h:mm">
                  <c:v>40550.624999999614</c:v>
                </c:pt>
                <c:pt idx="23481" formatCode="m/d/yyyy\ h:mm">
                  <c:v>40550.666666666264</c:v>
                </c:pt>
                <c:pt idx="23482" formatCode="m/d/yyyy\ h:mm">
                  <c:v>40550.708333332943</c:v>
                </c:pt>
                <c:pt idx="23483" formatCode="m/d/yyyy\ h:mm">
                  <c:v>40550.749999999607</c:v>
                </c:pt>
                <c:pt idx="23484" formatCode="m/d/yyyy\ h:mm">
                  <c:v>40550.791666666242</c:v>
                </c:pt>
                <c:pt idx="23485" formatCode="m/d/yyyy\ h:mm">
                  <c:v>40550.833333332943</c:v>
                </c:pt>
                <c:pt idx="23486" formatCode="m/d/yyyy\ h:mm">
                  <c:v>40550.874999999614</c:v>
                </c:pt>
                <c:pt idx="23487" formatCode="m/d/yyyy\ h:mm">
                  <c:v>40550.916666666264</c:v>
                </c:pt>
                <c:pt idx="23488" formatCode="m/d/yyyy\ h:mm">
                  <c:v>40550.95833333295</c:v>
                </c:pt>
                <c:pt idx="23489" formatCode="m/d/yyyy\ h:mm">
                  <c:v>40550.999999999593</c:v>
                </c:pt>
                <c:pt idx="23490" formatCode="m/d/yyyy\ h:mm">
                  <c:v>40551.041666666242</c:v>
                </c:pt>
                <c:pt idx="23491" formatCode="m/d/yyyy\ h:mm">
                  <c:v>40551.083333332936</c:v>
                </c:pt>
                <c:pt idx="23492" formatCode="m/d/yyyy\ h:mm">
                  <c:v>40551.124999999593</c:v>
                </c:pt>
                <c:pt idx="23493" formatCode="m/d/yyyy\ h:mm">
                  <c:v>40551.166666666228</c:v>
                </c:pt>
                <c:pt idx="23494" formatCode="m/d/yyyy\ h:mm">
                  <c:v>40551.208333332928</c:v>
                </c:pt>
                <c:pt idx="23495" formatCode="m/d/yyyy\ h:mm">
                  <c:v>40551.249999999593</c:v>
                </c:pt>
                <c:pt idx="23496" formatCode="m/d/yyyy\ h:mm">
                  <c:v>40551.291666666206</c:v>
                </c:pt>
                <c:pt idx="23497" formatCode="m/d/yyyy\ h:mm">
                  <c:v>40551.333333332921</c:v>
                </c:pt>
                <c:pt idx="23498" formatCode="m/d/yyyy\ h:mm">
                  <c:v>40551.3749999996</c:v>
                </c:pt>
                <c:pt idx="23499" formatCode="m/d/yyyy\ h:mm">
                  <c:v>40551.416666666235</c:v>
                </c:pt>
                <c:pt idx="23500" formatCode="m/d/yyyy\ h:mm">
                  <c:v>40551.458333332921</c:v>
                </c:pt>
                <c:pt idx="23501" formatCode="m/d/yyyy\ h:mm">
                  <c:v>40551.499999999563</c:v>
                </c:pt>
                <c:pt idx="23502" formatCode="m/d/yyyy\ h:mm">
                  <c:v>40551.541666666213</c:v>
                </c:pt>
                <c:pt idx="23503" formatCode="m/d/yyyy\ h:mm">
                  <c:v>40551.583333332892</c:v>
                </c:pt>
                <c:pt idx="23504" formatCode="m/d/yyyy\ h:mm">
                  <c:v>40551.624999999563</c:v>
                </c:pt>
                <c:pt idx="23505" formatCode="m/d/yyyy\ h:mm">
                  <c:v>40551.666666666199</c:v>
                </c:pt>
                <c:pt idx="23506" formatCode="m/d/yyyy\ h:mm">
                  <c:v>40551.708333332892</c:v>
                </c:pt>
                <c:pt idx="23507" formatCode="m/d/yyyy\ h:mm">
                  <c:v>40551.749999999549</c:v>
                </c:pt>
                <c:pt idx="23508" formatCode="m/d/yyyy\ h:mm">
                  <c:v>40551.791666666177</c:v>
                </c:pt>
                <c:pt idx="23509" formatCode="m/d/yyyy\ h:mm">
                  <c:v>40551.833333332892</c:v>
                </c:pt>
                <c:pt idx="23510" formatCode="m/d/yyyy\ h:mm">
                  <c:v>40551.874999999556</c:v>
                </c:pt>
                <c:pt idx="23511" formatCode="m/d/yyyy\ h:mm">
                  <c:v>40551.916666666206</c:v>
                </c:pt>
                <c:pt idx="23512" formatCode="m/d/yyyy\ h:mm">
                  <c:v>40551.958333332899</c:v>
                </c:pt>
                <c:pt idx="23513" formatCode="m/d/yyyy\ h:mm">
                  <c:v>40551.999999999542</c:v>
                </c:pt>
                <c:pt idx="23514" formatCode="m/d/yyyy\ h:mm">
                  <c:v>40552.041666666184</c:v>
                </c:pt>
                <c:pt idx="23515" formatCode="m/d/yyyy\ h:mm">
                  <c:v>40552.083333332863</c:v>
                </c:pt>
                <c:pt idx="23516" formatCode="m/d/yyyy\ h:mm">
                  <c:v>40552.124999999542</c:v>
                </c:pt>
                <c:pt idx="23517" formatCode="m/d/yyyy\ h:mm">
                  <c:v>40552.166666666184</c:v>
                </c:pt>
                <c:pt idx="23518" formatCode="m/d/yyyy\ h:mm">
                  <c:v>40552.208333332863</c:v>
                </c:pt>
                <c:pt idx="23519" formatCode="m/d/yyyy\ h:mm">
                  <c:v>40552.249999999534</c:v>
                </c:pt>
                <c:pt idx="23520" formatCode="m/d/yyyy\ h:mm">
                  <c:v>40552.291666666169</c:v>
                </c:pt>
                <c:pt idx="23521" formatCode="m/d/yyyy\ h:mm">
                  <c:v>40552.333333332848</c:v>
                </c:pt>
                <c:pt idx="23522" formatCode="m/d/yyyy\ h:mm">
                  <c:v>40552.374999999534</c:v>
                </c:pt>
                <c:pt idx="23523" formatCode="m/d/yyyy\ h:mm">
                  <c:v>40552.416666666191</c:v>
                </c:pt>
                <c:pt idx="23524" formatCode="m/d/yyyy\ h:mm">
                  <c:v>40552.458333332856</c:v>
                </c:pt>
                <c:pt idx="23525" formatCode="m/d/yyyy\ h:mm">
                  <c:v>40552.499999999513</c:v>
                </c:pt>
                <c:pt idx="23526" formatCode="m/d/yyyy\ h:mm">
                  <c:v>40552.541666666155</c:v>
                </c:pt>
                <c:pt idx="23527" formatCode="m/d/yyyy\ h:mm">
                  <c:v>40552.583333332841</c:v>
                </c:pt>
                <c:pt idx="23528" formatCode="m/d/yyyy\ h:mm">
                  <c:v>40552.624999999498</c:v>
                </c:pt>
                <c:pt idx="23529" formatCode="m/d/yyyy\ h:mm">
                  <c:v>40552.666666666155</c:v>
                </c:pt>
                <c:pt idx="23530" formatCode="m/d/yyyy\ h:mm">
                  <c:v>40552.708333332841</c:v>
                </c:pt>
                <c:pt idx="23531" formatCode="m/d/yyyy\ h:mm">
                  <c:v>40552.749999999491</c:v>
                </c:pt>
                <c:pt idx="23532" formatCode="m/d/yyyy\ h:mm">
                  <c:v>40552.791666666133</c:v>
                </c:pt>
                <c:pt idx="23533" formatCode="m/d/yyyy\ h:mm">
                  <c:v>40552.833333332819</c:v>
                </c:pt>
                <c:pt idx="23534" formatCode="m/d/yyyy\ h:mm">
                  <c:v>40552.874999999498</c:v>
                </c:pt>
                <c:pt idx="23535" formatCode="m/d/yyyy\ h:mm">
                  <c:v>40552.916666666148</c:v>
                </c:pt>
                <c:pt idx="23536" formatCode="m/d/yyyy\ h:mm">
                  <c:v>40552.958333332826</c:v>
                </c:pt>
                <c:pt idx="23537" formatCode="m/d/yyyy\ h:mm">
                  <c:v>40552.999999999483</c:v>
                </c:pt>
                <c:pt idx="23538" formatCode="m/d/yyyy\ h:mm">
                  <c:v>40553.041666666126</c:v>
                </c:pt>
                <c:pt idx="23539" formatCode="m/d/yyyy\ h:mm">
                  <c:v>40553.083333332812</c:v>
                </c:pt>
                <c:pt idx="23540" formatCode="m/d/yyyy\ h:mm">
                  <c:v>40553.124999999469</c:v>
                </c:pt>
                <c:pt idx="23541" formatCode="m/d/yyyy\ h:mm">
                  <c:v>40553.166666666126</c:v>
                </c:pt>
                <c:pt idx="23542" formatCode="m/d/yyyy\ h:mm">
                  <c:v>40553.208333332797</c:v>
                </c:pt>
                <c:pt idx="23543" formatCode="m/d/yyyy\ h:mm">
                  <c:v>40553.249999999462</c:v>
                </c:pt>
                <c:pt idx="23544" formatCode="m/d/yyyy\ h:mm">
                  <c:v>40553.291666666104</c:v>
                </c:pt>
                <c:pt idx="23545" formatCode="m/d/yyyy\ h:mm">
                  <c:v>40553.33333333279</c:v>
                </c:pt>
                <c:pt idx="23546" formatCode="m/d/yyyy\ h:mm">
                  <c:v>40553.374999999476</c:v>
                </c:pt>
                <c:pt idx="23547" formatCode="m/d/yyyy\ h:mm">
                  <c:v>40553.416666666119</c:v>
                </c:pt>
                <c:pt idx="23548" formatCode="m/d/yyyy\ h:mm">
                  <c:v>40553.458333332797</c:v>
                </c:pt>
                <c:pt idx="23549" formatCode="m/d/yyyy\ h:mm">
                  <c:v>40553.499999999447</c:v>
                </c:pt>
                <c:pt idx="23550" formatCode="m/d/yyyy\ h:mm">
                  <c:v>40553.541666666104</c:v>
                </c:pt>
                <c:pt idx="23551" formatCode="m/d/yyyy\ h:mm">
                  <c:v>40553.583333332783</c:v>
                </c:pt>
                <c:pt idx="23552" formatCode="m/d/yyyy\ h:mm">
                  <c:v>40553.62499999944</c:v>
                </c:pt>
                <c:pt idx="23553" formatCode="m/d/yyyy\ h:mm">
                  <c:v>40553.666666666104</c:v>
                </c:pt>
                <c:pt idx="23554" formatCode="m/d/yyyy\ h:mm">
                  <c:v>40553.708333332768</c:v>
                </c:pt>
                <c:pt idx="23555" formatCode="m/d/yyyy\ h:mm">
                  <c:v>40553.749999999432</c:v>
                </c:pt>
                <c:pt idx="23556" formatCode="m/d/yyyy\ h:mm">
                  <c:v>40553.791666666068</c:v>
                </c:pt>
                <c:pt idx="23557" formatCode="m/d/yyyy\ h:mm">
                  <c:v>40553.833333332761</c:v>
                </c:pt>
                <c:pt idx="23558" formatCode="m/d/yyyy\ h:mm">
                  <c:v>40553.874999999447</c:v>
                </c:pt>
                <c:pt idx="23559" formatCode="m/d/yyyy\ h:mm">
                  <c:v>40553.916666666089</c:v>
                </c:pt>
                <c:pt idx="23560" formatCode="m/d/yyyy\ h:mm">
                  <c:v>40553.958333332776</c:v>
                </c:pt>
                <c:pt idx="23561" formatCode="m/d/yyyy\ h:mm">
                  <c:v>40553.999999999418</c:v>
                </c:pt>
                <c:pt idx="23562" formatCode="m/d/yyyy\ h:mm">
                  <c:v>40554.041666666075</c:v>
                </c:pt>
                <c:pt idx="23563" formatCode="m/d/yyyy\ h:mm">
                  <c:v>40554.083333332746</c:v>
                </c:pt>
                <c:pt idx="23564" formatCode="m/d/yyyy\ h:mm">
                  <c:v>40554.124999999411</c:v>
                </c:pt>
                <c:pt idx="23565" formatCode="m/d/yyyy\ h:mm">
                  <c:v>40554.166666666075</c:v>
                </c:pt>
                <c:pt idx="23566" formatCode="m/d/yyyy\ h:mm">
                  <c:v>40554.208333332739</c:v>
                </c:pt>
                <c:pt idx="23567" formatCode="m/d/yyyy\ h:mm">
                  <c:v>40554.249999999403</c:v>
                </c:pt>
                <c:pt idx="23568" formatCode="m/d/yyyy\ h:mm">
                  <c:v>40554.291666666039</c:v>
                </c:pt>
                <c:pt idx="23569" formatCode="m/d/yyyy\ h:mm">
                  <c:v>40554.333333332732</c:v>
                </c:pt>
                <c:pt idx="23570" formatCode="m/d/yyyy\ h:mm">
                  <c:v>40554.374999999411</c:v>
                </c:pt>
                <c:pt idx="23571" formatCode="m/d/yyyy\ h:mm">
                  <c:v>40554.41666666606</c:v>
                </c:pt>
                <c:pt idx="23572" formatCode="m/d/yyyy\ h:mm">
                  <c:v>40554.458333332746</c:v>
                </c:pt>
                <c:pt idx="23573" formatCode="m/d/yyyy\ h:mm">
                  <c:v>40554.499999999389</c:v>
                </c:pt>
                <c:pt idx="23574" formatCode="m/d/yyyy\ h:mm">
                  <c:v>40554.541666666039</c:v>
                </c:pt>
                <c:pt idx="23575" formatCode="m/d/yyyy\ h:mm">
                  <c:v>40554.583333332717</c:v>
                </c:pt>
                <c:pt idx="23576" formatCode="m/d/yyyy\ h:mm">
                  <c:v>40554.624999999382</c:v>
                </c:pt>
                <c:pt idx="23577" formatCode="m/d/yyyy\ h:mm">
                  <c:v>40554.666666666031</c:v>
                </c:pt>
                <c:pt idx="23578" formatCode="m/d/yyyy\ h:mm">
                  <c:v>40554.70833333271</c:v>
                </c:pt>
                <c:pt idx="23579" formatCode="m/d/yyyy\ h:mm">
                  <c:v>40554.749999999382</c:v>
                </c:pt>
                <c:pt idx="23580" formatCode="m/d/yyyy\ h:mm">
                  <c:v>40554.791666666017</c:v>
                </c:pt>
                <c:pt idx="23581" formatCode="m/d/yyyy\ h:mm">
                  <c:v>40554.833333332703</c:v>
                </c:pt>
                <c:pt idx="23582" formatCode="m/d/yyyy\ h:mm">
                  <c:v>40554.874999999389</c:v>
                </c:pt>
                <c:pt idx="23583" formatCode="m/d/yyyy\ h:mm">
                  <c:v>40554.916666666031</c:v>
                </c:pt>
                <c:pt idx="23584" formatCode="m/d/yyyy\ h:mm">
                  <c:v>40554.95833333271</c:v>
                </c:pt>
                <c:pt idx="23585" formatCode="m/d/yyyy\ h:mm">
                  <c:v>40554.99999999936</c:v>
                </c:pt>
                <c:pt idx="23586" formatCode="m/d/yyyy\ h:mm">
                  <c:v>40555.041666666024</c:v>
                </c:pt>
                <c:pt idx="23587" formatCode="m/d/yyyy\ h:mm">
                  <c:v>40555.083333332688</c:v>
                </c:pt>
                <c:pt idx="23588" formatCode="m/d/yyyy\ h:mm">
                  <c:v>40555.124999999352</c:v>
                </c:pt>
                <c:pt idx="23589" formatCode="m/d/yyyy\ h:mm">
                  <c:v>40555.166666666002</c:v>
                </c:pt>
                <c:pt idx="23590" formatCode="m/d/yyyy\ h:mm">
                  <c:v>40555.208333332681</c:v>
                </c:pt>
                <c:pt idx="23591" formatCode="m/d/yyyy\ h:mm">
                  <c:v>40555.249999999345</c:v>
                </c:pt>
                <c:pt idx="23592" formatCode="m/d/yyyy\ h:mm">
                  <c:v>40555.29166666598</c:v>
                </c:pt>
                <c:pt idx="23593" formatCode="m/d/yyyy\ h:mm">
                  <c:v>40555.333333332681</c:v>
                </c:pt>
                <c:pt idx="23594" formatCode="m/d/yyyy\ h:mm">
                  <c:v>40555.374999999352</c:v>
                </c:pt>
                <c:pt idx="23595" formatCode="m/d/yyyy\ h:mm">
                  <c:v>40555.416666666002</c:v>
                </c:pt>
                <c:pt idx="23596" formatCode="m/d/yyyy\ h:mm">
                  <c:v>40555.458333332688</c:v>
                </c:pt>
                <c:pt idx="23597" formatCode="m/d/yyyy\ h:mm">
                  <c:v>40555.499999999331</c:v>
                </c:pt>
                <c:pt idx="23598" formatCode="m/d/yyyy\ h:mm">
                  <c:v>40555.54166666598</c:v>
                </c:pt>
                <c:pt idx="23599" formatCode="m/d/yyyy\ h:mm">
                  <c:v>40555.583333332659</c:v>
                </c:pt>
                <c:pt idx="23600" formatCode="m/d/yyyy\ h:mm">
                  <c:v>40555.624999999323</c:v>
                </c:pt>
                <c:pt idx="23601" formatCode="m/d/yyyy\ h:mm">
                  <c:v>40555.666666665973</c:v>
                </c:pt>
                <c:pt idx="23602" formatCode="m/d/yyyy\ h:mm">
                  <c:v>40555.708333332652</c:v>
                </c:pt>
                <c:pt idx="23603" formatCode="m/d/yyyy\ h:mm">
                  <c:v>40555.749999999316</c:v>
                </c:pt>
                <c:pt idx="23604" formatCode="m/d/yyyy\ h:mm">
                  <c:v>40555.791666665951</c:v>
                </c:pt>
                <c:pt idx="23605" formatCode="m/d/yyyy\ h:mm">
                  <c:v>40555.833333332645</c:v>
                </c:pt>
                <c:pt idx="23606" formatCode="m/d/yyyy\ h:mm">
                  <c:v>40555.874999999323</c:v>
                </c:pt>
                <c:pt idx="23607" formatCode="m/d/yyyy\ h:mm">
                  <c:v>40555.916666665973</c:v>
                </c:pt>
                <c:pt idx="23608" formatCode="m/d/yyyy\ h:mm">
                  <c:v>40555.958333332652</c:v>
                </c:pt>
                <c:pt idx="23609" formatCode="m/d/yyyy\ h:mm">
                  <c:v>40555.999999999302</c:v>
                </c:pt>
                <c:pt idx="23610" formatCode="m/d/yyyy\ h:mm">
                  <c:v>40556.041666665951</c:v>
                </c:pt>
                <c:pt idx="23611" formatCode="m/d/yyyy\ h:mm">
                  <c:v>40556.08333333263</c:v>
                </c:pt>
                <c:pt idx="23612" formatCode="m/d/yyyy\ h:mm">
                  <c:v>40556.124999999294</c:v>
                </c:pt>
                <c:pt idx="23613" formatCode="m/d/yyyy\ h:mm">
                  <c:v>40556.166666665944</c:v>
                </c:pt>
                <c:pt idx="23614" formatCode="m/d/yyyy\ h:mm">
                  <c:v>40556.208333332623</c:v>
                </c:pt>
                <c:pt idx="23615" formatCode="m/d/yyyy\ h:mm">
                  <c:v>40556.249999999287</c:v>
                </c:pt>
                <c:pt idx="23616" formatCode="m/d/yyyy\ h:mm">
                  <c:v>40556.291666665922</c:v>
                </c:pt>
                <c:pt idx="23617" formatCode="m/d/yyyy\ h:mm">
                  <c:v>40556.333333332615</c:v>
                </c:pt>
                <c:pt idx="23618" formatCode="m/d/yyyy\ h:mm">
                  <c:v>40556.374999999294</c:v>
                </c:pt>
                <c:pt idx="23619" formatCode="m/d/yyyy\ h:mm">
                  <c:v>40556.416666665944</c:v>
                </c:pt>
                <c:pt idx="23620" formatCode="m/d/yyyy\ h:mm">
                  <c:v>40556.458333332623</c:v>
                </c:pt>
                <c:pt idx="23621" formatCode="m/d/yyyy\ h:mm">
                  <c:v>40556.499999999272</c:v>
                </c:pt>
                <c:pt idx="23622" formatCode="m/d/yyyy\ h:mm">
                  <c:v>40556.541666665922</c:v>
                </c:pt>
                <c:pt idx="23623" formatCode="m/d/yyyy\ h:mm">
                  <c:v>40556.583333332601</c:v>
                </c:pt>
                <c:pt idx="23624" formatCode="m/d/yyyy\ h:mm">
                  <c:v>40556.624999999265</c:v>
                </c:pt>
                <c:pt idx="23625" formatCode="m/d/yyyy\ h:mm">
                  <c:v>40556.666666665915</c:v>
                </c:pt>
                <c:pt idx="23626" formatCode="m/d/yyyy\ h:mm">
                  <c:v>40556.708333332601</c:v>
                </c:pt>
                <c:pt idx="23627" formatCode="m/d/yyyy\ h:mm">
                  <c:v>40556.749999999258</c:v>
                </c:pt>
                <c:pt idx="23628" formatCode="m/d/yyyy\ h:mm">
                  <c:v>40556.791666665893</c:v>
                </c:pt>
                <c:pt idx="23629" formatCode="m/d/yyyy\ h:mm">
                  <c:v>40556.833333332601</c:v>
                </c:pt>
                <c:pt idx="23630" formatCode="m/d/yyyy\ h:mm">
                  <c:v>40556.874999999265</c:v>
                </c:pt>
                <c:pt idx="23631" formatCode="m/d/yyyy\ h:mm">
                  <c:v>40556.916666665915</c:v>
                </c:pt>
                <c:pt idx="23632" formatCode="m/d/yyyy\ h:mm">
                  <c:v>40556.958333332608</c:v>
                </c:pt>
                <c:pt idx="23633" formatCode="m/d/yyyy\ h:mm">
                  <c:v>40556.999999999236</c:v>
                </c:pt>
                <c:pt idx="23634" formatCode="m/d/yyyy\ h:mm">
                  <c:v>40557.041666665893</c:v>
                </c:pt>
                <c:pt idx="23635" formatCode="m/d/yyyy\ h:mm">
                  <c:v>40557.083333332586</c:v>
                </c:pt>
                <c:pt idx="23636" formatCode="m/d/yyyy\ h:mm">
                  <c:v>40557.124999999236</c:v>
                </c:pt>
                <c:pt idx="23637" formatCode="m/d/yyyy\ h:mm">
                  <c:v>40557.166666665878</c:v>
                </c:pt>
                <c:pt idx="23638" formatCode="m/d/yyyy\ h:mm">
                  <c:v>40557.208333332579</c:v>
                </c:pt>
                <c:pt idx="23639" formatCode="m/d/yyyy\ h:mm">
                  <c:v>40557.249999999229</c:v>
                </c:pt>
                <c:pt idx="23640" formatCode="m/d/yyyy\ h:mm">
                  <c:v>40557.291666665857</c:v>
                </c:pt>
                <c:pt idx="23641" formatCode="m/d/yyyy\ h:mm">
                  <c:v>40557.333333332572</c:v>
                </c:pt>
                <c:pt idx="23642" formatCode="m/d/yyyy\ h:mm">
                  <c:v>40557.374999999236</c:v>
                </c:pt>
                <c:pt idx="23643" formatCode="m/d/yyyy\ h:mm">
                  <c:v>40557.416666665886</c:v>
                </c:pt>
                <c:pt idx="23644" formatCode="m/d/yyyy\ h:mm">
                  <c:v>40557.458333332579</c:v>
                </c:pt>
                <c:pt idx="23645" formatCode="m/d/yyyy\ h:mm">
                  <c:v>40557.499999999214</c:v>
                </c:pt>
                <c:pt idx="23646" formatCode="m/d/yyyy\ h:mm">
                  <c:v>40557.541666665864</c:v>
                </c:pt>
                <c:pt idx="23647" formatCode="m/d/yyyy\ h:mm">
                  <c:v>40557.583333332543</c:v>
                </c:pt>
                <c:pt idx="23648" formatCode="m/d/yyyy\ h:mm">
                  <c:v>40557.624999999207</c:v>
                </c:pt>
                <c:pt idx="23649" formatCode="m/d/yyyy\ h:mm">
                  <c:v>40557.666666665857</c:v>
                </c:pt>
                <c:pt idx="23650" formatCode="m/d/yyyy\ h:mm">
                  <c:v>40557.708333332543</c:v>
                </c:pt>
                <c:pt idx="23651" formatCode="m/d/yyyy\ h:mm">
                  <c:v>40557.7499999992</c:v>
                </c:pt>
                <c:pt idx="23652" formatCode="m/d/yyyy\ h:mm">
                  <c:v>40557.791666665828</c:v>
                </c:pt>
                <c:pt idx="23653" formatCode="m/d/yyyy\ h:mm">
                  <c:v>40557.833333332543</c:v>
                </c:pt>
                <c:pt idx="23654" formatCode="m/d/yyyy\ h:mm">
                  <c:v>40557.874999999207</c:v>
                </c:pt>
                <c:pt idx="23655" formatCode="m/d/yyyy\ h:mm">
                  <c:v>40557.916666665857</c:v>
                </c:pt>
                <c:pt idx="23656" formatCode="m/d/yyyy\ h:mm">
                  <c:v>40557.95833333255</c:v>
                </c:pt>
                <c:pt idx="23657" formatCode="m/d/yyyy\ h:mm">
                  <c:v>40557.999999999192</c:v>
                </c:pt>
                <c:pt idx="23658" formatCode="m/d/yyyy\ h:mm">
                  <c:v>40558.041666665828</c:v>
                </c:pt>
                <c:pt idx="23659" formatCode="m/d/yyyy\ h:mm">
                  <c:v>40558.083333332528</c:v>
                </c:pt>
                <c:pt idx="23660" formatCode="m/d/yyyy\ h:mm">
                  <c:v>40558.124999999192</c:v>
                </c:pt>
                <c:pt idx="23661" formatCode="m/d/yyyy\ h:mm">
                  <c:v>40558.16666666582</c:v>
                </c:pt>
                <c:pt idx="23662" formatCode="m/d/yyyy\ h:mm">
                  <c:v>40558.208333332521</c:v>
                </c:pt>
                <c:pt idx="23663" formatCode="m/d/yyyy\ h:mm">
                  <c:v>40558.249999999185</c:v>
                </c:pt>
                <c:pt idx="23664" formatCode="m/d/yyyy\ h:mm">
                  <c:v>40558.291666665806</c:v>
                </c:pt>
                <c:pt idx="23665" formatCode="m/d/yyyy\ h:mm">
                  <c:v>40558.333333332499</c:v>
                </c:pt>
                <c:pt idx="23666" formatCode="m/d/yyyy\ h:mm">
                  <c:v>40558.374999999185</c:v>
                </c:pt>
                <c:pt idx="23667" formatCode="m/d/yyyy\ h:mm">
                  <c:v>40558.416666665828</c:v>
                </c:pt>
                <c:pt idx="23668" formatCode="m/d/yyyy\ h:mm">
                  <c:v>40558.458333332506</c:v>
                </c:pt>
                <c:pt idx="23669" formatCode="m/d/yyyy\ h:mm">
                  <c:v>40558.499999999163</c:v>
                </c:pt>
                <c:pt idx="23670" formatCode="m/d/yyyy\ h:mm">
                  <c:v>40558.541666665798</c:v>
                </c:pt>
                <c:pt idx="23671" formatCode="m/d/yyyy\ h:mm">
                  <c:v>40558.583333332492</c:v>
                </c:pt>
                <c:pt idx="23672" formatCode="m/d/yyyy\ h:mm">
                  <c:v>40558.624999999149</c:v>
                </c:pt>
                <c:pt idx="23673" formatCode="m/d/yyyy\ h:mm">
                  <c:v>40558.666666665784</c:v>
                </c:pt>
                <c:pt idx="23674" formatCode="m/d/yyyy\ h:mm">
                  <c:v>40558.708333332492</c:v>
                </c:pt>
                <c:pt idx="23675" formatCode="m/d/yyyy\ h:mm">
                  <c:v>40558.749999999141</c:v>
                </c:pt>
                <c:pt idx="23676" formatCode="m/d/yyyy\ h:mm">
                  <c:v>40558.791666665769</c:v>
                </c:pt>
                <c:pt idx="23677" formatCode="m/d/yyyy\ h:mm">
                  <c:v>40558.833333332484</c:v>
                </c:pt>
                <c:pt idx="23678" formatCode="m/d/yyyy\ h:mm">
                  <c:v>40558.874999999156</c:v>
                </c:pt>
                <c:pt idx="23679" formatCode="m/d/yyyy\ h:mm">
                  <c:v>40558.916666665784</c:v>
                </c:pt>
                <c:pt idx="23680" formatCode="m/d/yyyy\ h:mm">
                  <c:v>40558.958333332484</c:v>
                </c:pt>
                <c:pt idx="23681" formatCode="m/d/yyyy\ h:mm">
                  <c:v>40558.999999999141</c:v>
                </c:pt>
                <c:pt idx="23682" formatCode="m/d/yyyy\ h:mm">
                  <c:v>40559.041666665769</c:v>
                </c:pt>
                <c:pt idx="23683" formatCode="m/d/yyyy\ h:mm">
                  <c:v>40559.083333332463</c:v>
                </c:pt>
                <c:pt idx="23684" formatCode="m/d/yyyy\ h:mm">
                  <c:v>40559.124999999134</c:v>
                </c:pt>
                <c:pt idx="23685" formatCode="m/d/yyyy\ h:mm">
                  <c:v>40559.166666665769</c:v>
                </c:pt>
                <c:pt idx="23686" formatCode="m/d/yyyy\ h:mm">
                  <c:v>40559.208333332448</c:v>
                </c:pt>
                <c:pt idx="23687" formatCode="m/d/yyyy\ h:mm">
                  <c:v>40559.249999999112</c:v>
                </c:pt>
                <c:pt idx="23688" formatCode="m/d/yyyy\ h:mm">
                  <c:v>40559.29166666574</c:v>
                </c:pt>
                <c:pt idx="23689" formatCode="m/d/yyyy\ h:mm">
                  <c:v>40559.333333332441</c:v>
                </c:pt>
                <c:pt idx="23690" formatCode="m/d/yyyy\ h:mm">
                  <c:v>40559.374999999134</c:v>
                </c:pt>
                <c:pt idx="23691" formatCode="m/d/yyyy\ h:mm">
                  <c:v>40559.416666665755</c:v>
                </c:pt>
                <c:pt idx="23692" formatCode="m/d/yyyy\ h:mm">
                  <c:v>40559.458333332455</c:v>
                </c:pt>
                <c:pt idx="23693" formatCode="m/d/yyyy\ h:mm">
                  <c:v>40559.499999999098</c:v>
                </c:pt>
                <c:pt idx="23694" formatCode="m/d/yyyy\ h:mm">
                  <c:v>40559.541666665733</c:v>
                </c:pt>
                <c:pt idx="23695" formatCode="m/d/yyyy\ h:mm">
                  <c:v>40559.583333332441</c:v>
                </c:pt>
                <c:pt idx="23696" formatCode="m/d/yyyy\ h:mm">
                  <c:v>40559.624999999091</c:v>
                </c:pt>
                <c:pt idx="23697" formatCode="m/d/yyyy\ h:mm">
                  <c:v>40559.666666665733</c:v>
                </c:pt>
                <c:pt idx="23698" formatCode="m/d/yyyy\ h:mm">
                  <c:v>40559.708333332419</c:v>
                </c:pt>
                <c:pt idx="23699" formatCode="m/d/yyyy\ h:mm">
                  <c:v>40559.749999999083</c:v>
                </c:pt>
                <c:pt idx="23700" formatCode="m/d/yyyy\ h:mm">
                  <c:v>40559.791666665711</c:v>
                </c:pt>
                <c:pt idx="23701" formatCode="m/d/yyyy\ h:mm">
                  <c:v>40559.833333332412</c:v>
                </c:pt>
                <c:pt idx="23702" formatCode="m/d/yyyy\ h:mm">
                  <c:v>40559.874999999098</c:v>
                </c:pt>
                <c:pt idx="23703" formatCode="m/d/yyyy\ h:mm">
                  <c:v>40559.916666665726</c:v>
                </c:pt>
                <c:pt idx="23704" formatCode="m/d/yyyy\ h:mm">
                  <c:v>40559.958333332426</c:v>
                </c:pt>
                <c:pt idx="23705" formatCode="m/d/yyyy\ h:mm">
                  <c:v>40559.999999999069</c:v>
                </c:pt>
                <c:pt idx="23706" formatCode="m/d/yyyy\ h:mm">
                  <c:v>40560.041666665704</c:v>
                </c:pt>
                <c:pt idx="23707" formatCode="m/d/yyyy\ h:mm">
                  <c:v>40560.083333332397</c:v>
                </c:pt>
                <c:pt idx="23708" formatCode="m/d/yyyy\ h:mm">
                  <c:v>40560.124999999061</c:v>
                </c:pt>
                <c:pt idx="23709" formatCode="m/d/yyyy\ h:mm">
                  <c:v>40560.166666665704</c:v>
                </c:pt>
                <c:pt idx="23710" formatCode="m/d/yyyy\ h:mm">
                  <c:v>40560.20833333239</c:v>
                </c:pt>
                <c:pt idx="23711" formatCode="m/d/yyyy\ h:mm">
                  <c:v>40560.249999999061</c:v>
                </c:pt>
                <c:pt idx="23712" formatCode="m/d/yyyy\ h:mm">
                  <c:v>40560.291666665675</c:v>
                </c:pt>
                <c:pt idx="23713" formatCode="m/d/yyyy\ h:mm">
                  <c:v>40560.333333332383</c:v>
                </c:pt>
                <c:pt idx="23714" formatCode="m/d/yyyy\ h:mm">
                  <c:v>40560.374999999069</c:v>
                </c:pt>
                <c:pt idx="23715" formatCode="m/d/yyyy\ h:mm">
                  <c:v>40560.416666665704</c:v>
                </c:pt>
                <c:pt idx="23716" formatCode="m/d/yyyy\ h:mm">
                  <c:v>40560.458333332397</c:v>
                </c:pt>
                <c:pt idx="23717" formatCode="m/d/yyyy\ h:mm">
                  <c:v>40560.49999999904</c:v>
                </c:pt>
                <c:pt idx="23718" formatCode="m/d/yyyy\ h:mm">
                  <c:v>40560.541666665682</c:v>
                </c:pt>
                <c:pt idx="23719" formatCode="m/d/yyyy\ h:mm">
                  <c:v>40560.583333332368</c:v>
                </c:pt>
                <c:pt idx="23720" formatCode="m/d/yyyy\ h:mm">
                  <c:v>40560.624999999032</c:v>
                </c:pt>
                <c:pt idx="23721" formatCode="m/d/yyyy\ h:mm">
                  <c:v>40560.666666665667</c:v>
                </c:pt>
                <c:pt idx="23722" formatCode="m/d/yyyy\ h:mm">
                  <c:v>40560.708333332361</c:v>
                </c:pt>
                <c:pt idx="23723" formatCode="m/d/yyyy\ h:mm">
                  <c:v>40560.749999999032</c:v>
                </c:pt>
                <c:pt idx="23724" formatCode="m/d/yyyy\ h:mm">
                  <c:v>40560.791666665646</c:v>
                </c:pt>
                <c:pt idx="23725" formatCode="m/d/yyyy\ h:mm">
                  <c:v>40560.833333332361</c:v>
                </c:pt>
                <c:pt idx="23726" formatCode="m/d/yyyy\ h:mm">
                  <c:v>40560.87499999904</c:v>
                </c:pt>
                <c:pt idx="23727" formatCode="m/d/yyyy\ h:mm">
                  <c:v>40560.916666665675</c:v>
                </c:pt>
                <c:pt idx="23728" formatCode="m/d/yyyy\ h:mm">
                  <c:v>40560.958333332368</c:v>
                </c:pt>
                <c:pt idx="23729" formatCode="m/d/yyyy\ h:mm">
                  <c:v>40560.99999999901</c:v>
                </c:pt>
                <c:pt idx="23730" formatCode="m/d/yyyy\ h:mm">
                  <c:v>40561.041666665653</c:v>
                </c:pt>
                <c:pt idx="23731" formatCode="m/d/yyyy\ h:mm">
                  <c:v>40561.083333332339</c:v>
                </c:pt>
                <c:pt idx="23732" formatCode="m/d/yyyy\ h:mm">
                  <c:v>40561.124999999003</c:v>
                </c:pt>
                <c:pt idx="23733" formatCode="m/d/yyyy\ h:mm">
                  <c:v>40561.166666665638</c:v>
                </c:pt>
                <c:pt idx="23734" formatCode="m/d/yyyy\ h:mm">
                  <c:v>40561.208333332332</c:v>
                </c:pt>
                <c:pt idx="23735" formatCode="m/d/yyyy\ h:mm">
                  <c:v>40561.249999999003</c:v>
                </c:pt>
                <c:pt idx="23736" formatCode="m/d/yyyy\ h:mm">
                  <c:v>40561.291666665617</c:v>
                </c:pt>
                <c:pt idx="23737" formatCode="m/d/yyyy\ h:mm">
                  <c:v>40561.333333332332</c:v>
                </c:pt>
                <c:pt idx="23738" formatCode="m/d/yyyy\ h:mm">
                  <c:v>40561.37499999901</c:v>
                </c:pt>
                <c:pt idx="23739" formatCode="m/d/yyyy\ h:mm">
                  <c:v>40561.416666665638</c:v>
                </c:pt>
                <c:pt idx="23740" formatCode="m/d/yyyy\ h:mm">
                  <c:v>40561.458333332339</c:v>
                </c:pt>
                <c:pt idx="23741" formatCode="m/d/yyyy\ h:mm">
                  <c:v>40561.499999998996</c:v>
                </c:pt>
                <c:pt idx="23742" formatCode="m/d/yyyy\ h:mm">
                  <c:v>40561.541666665617</c:v>
                </c:pt>
                <c:pt idx="23743" formatCode="m/d/yyyy\ h:mm">
                  <c:v>40561.58333333231</c:v>
                </c:pt>
                <c:pt idx="23744" formatCode="m/d/yyyy\ h:mm">
                  <c:v>40561.624999998996</c:v>
                </c:pt>
                <c:pt idx="23745" formatCode="m/d/yyyy\ h:mm">
                  <c:v>40561.666666665617</c:v>
                </c:pt>
                <c:pt idx="23746" formatCode="m/d/yyyy\ h:mm">
                  <c:v>40561.708333332303</c:v>
                </c:pt>
                <c:pt idx="23747" formatCode="m/d/yyyy\ h:mm">
                  <c:v>40561.749999998989</c:v>
                </c:pt>
                <c:pt idx="23748" formatCode="m/d/yyyy\ h:mm">
                  <c:v>40561.791666665587</c:v>
                </c:pt>
                <c:pt idx="23749" formatCode="m/d/yyyy\ h:mm">
                  <c:v>40561.833333332295</c:v>
                </c:pt>
                <c:pt idx="23750" formatCode="m/d/yyyy\ h:mm">
                  <c:v>40561.874999998996</c:v>
                </c:pt>
                <c:pt idx="23751" formatCode="m/d/yyyy\ h:mm">
                  <c:v>40561.916666665624</c:v>
                </c:pt>
                <c:pt idx="23752" formatCode="m/d/yyyy\ h:mm">
                  <c:v>40561.958333332303</c:v>
                </c:pt>
                <c:pt idx="23753" formatCode="m/d/yyyy\ h:mm">
                  <c:v>40561.999999998967</c:v>
                </c:pt>
                <c:pt idx="23754" formatCode="m/d/yyyy\ h:mm">
                  <c:v>40562.041666665587</c:v>
                </c:pt>
                <c:pt idx="23755" formatCode="m/d/yyyy\ h:mm">
                  <c:v>40562.083333332281</c:v>
                </c:pt>
                <c:pt idx="23756" formatCode="m/d/yyyy\ h:mm">
                  <c:v>40562.12499999896</c:v>
                </c:pt>
                <c:pt idx="23757" formatCode="m/d/yyyy\ h:mm">
                  <c:v>40562.166666665587</c:v>
                </c:pt>
                <c:pt idx="23758" formatCode="m/d/yyyy\ h:mm">
                  <c:v>40562.208333332273</c:v>
                </c:pt>
                <c:pt idx="23759" formatCode="m/d/yyyy\ h:mm">
                  <c:v>40562.249999998952</c:v>
                </c:pt>
                <c:pt idx="23760" formatCode="m/d/yyyy\ h:mm">
                  <c:v>40562.291666665566</c:v>
                </c:pt>
                <c:pt idx="23761" formatCode="m/d/yyyy\ h:mm">
                  <c:v>40562.333333332266</c:v>
                </c:pt>
                <c:pt idx="23762" formatCode="m/d/yyyy\ h:mm">
                  <c:v>40562.37499999896</c:v>
                </c:pt>
                <c:pt idx="23763" formatCode="m/d/yyyy\ h:mm">
                  <c:v>40562.416666665595</c:v>
                </c:pt>
                <c:pt idx="23764" formatCode="m/d/yyyy\ h:mm">
                  <c:v>40562.458333332273</c:v>
                </c:pt>
                <c:pt idx="23765" formatCode="m/d/yyyy\ h:mm">
                  <c:v>40562.499999998938</c:v>
                </c:pt>
                <c:pt idx="23766" formatCode="m/d/yyyy\ h:mm">
                  <c:v>40562.541666665573</c:v>
                </c:pt>
                <c:pt idx="23767" formatCode="m/d/yyyy\ h:mm">
                  <c:v>40562.583333332252</c:v>
                </c:pt>
                <c:pt idx="23768" formatCode="m/d/yyyy\ h:mm">
                  <c:v>40562.62499999893</c:v>
                </c:pt>
                <c:pt idx="23769" formatCode="m/d/yyyy\ h:mm">
                  <c:v>40562.666666665566</c:v>
                </c:pt>
                <c:pt idx="23770" formatCode="m/d/yyyy\ h:mm">
                  <c:v>40562.708333332244</c:v>
                </c:pt>
                <c:pt idx="23771" formatCode="m/d/yyyy\ h:mm">
                  <c:v>40562.749999998923</c:v>
                </c:pt>
                <c:pt idx="23772" formatCode="m/d/yyyy\ h:mm">
                  <c:v>40562.791666665544</c:v>
                </c:pt>
                <c:pt idx="23773" formatCode="m/d/yyyy\ h:mm">
                  <c:v>40562.833333332237</c:v>
                </c:pt>
                <c:pt idx="23774" formatCode="m/d/yyyy\ h:mm">
                  <c:v>40562.87499999893</c:v>
                </c:pt>
                <c:pt idx="23775" formatCode="m/d/yyyy\ h:mm">
                  <c:v>40562.916666665566</c:v>
                </c:pt>
                <c:pt idx="23776" formatCode="m/d/yyyy\ h:mm">
                  <c:v>40562.958333332244</c:v>
                </c:pt>
                <c:pt idx="23777" formatCode="m/d/yyyy\ h:mm">
                  <c:v>40562.999999998909</c:v>
                </c:pt>
                <c:pt idx="23778" formatCode="m/d/yyyy\ h:mm">
                  <c:v>40563.041666665544</c:v>
                </c:pt>
                <c:pt idx="23779" formatCode="m/d/yyyy\ h:mm">
                  <c:v>40563.083333332223</c:v>
                </c:pt>
                <c:pt idx="23780" formatCode="m/d/yyyy\ h:mm">
                  <c:v>40563.124999998901</c:v>
                </c:pt>
                <c:pt idx="23781" formatCode="m/d/yyyy\ h:mm">
                  <c:v>40563.166666665536</c:v>
                </c:pt>
                <c:pt idx="23782" formatCode="m/d/yyyy\ h:mm">
                  <c:v>40563.208333332215</c:v>
                </c:pt>
                <c:pt idx="23783" formatCode="m/d/yyyy\ h:mm">
                  <c:v>40563.249999998894</c:v>
                </c:pt>
                <c:pt idx="23784" formatCode="m/d/yyyy\ h:mm">
                  <c:v>40563.291666665515</c:v>
                </c:pt>
                <c:pt idx="23785" formatCode="m/d/yyyy\ h:mm">
                  <c:v>40563.333333332208</c:v>
                </c:pt>
                <c:pt idx="23786" formatCode="m/d/yyyy\ h:mm">
                  <c:v>40563.374999998901</c:v>
                </c:pt>
                <c:pt idx="23787" formatCode="m/d/yyyy\ h:mm">
                  <c:v>40563.416666665536</c:v>
                </c:pt>
                <c:pt idx="23788" formatCode="m/d/yyyy\ h:mm">
                  <c:v>40563.458333332215</c:v>
                </c:pt>
                <c:pt idx="23789" formatCode="m/d/yyyy\ h:mm">
                  <c:v>40563.49999999888</c:v>
                </c:pt>
                <c:pt idx="23790" formatCode="m/d/yyyy\ h:mm">
                  <c:v>40563.541666665515</c:v>
                </c:pt>
                <c:pt idx="23791" formatCode="m/d/yyyy\ h:mm">
                  <c:v>40563.583333332193</c:v>
                </c:pt>
                <c:pt idx="23792" formatCode="m/d/yyyy\ h:mm">
                  <c:v>40563.624999998872</c:v>
                </c:pt>
                <c:pt idx="23793" formatCode="m/d/yyyy\ h:mm">
                  <c:v>40563.666666665507</c:v>
                </c:pt>
                <c:pt idx="23794" formatCode="m/d/yyyy\ h:mm">
                  <c:v>40563.708333332193</c:v>
                </c:pt>
                <c:pt idx="23795" formatCode="m/d/yyyy\ h:mm">
                  <c:v>40563.749999998865</c:v>
                </c:pt>
                <c:pt idx="23796" formatCode="m/d/yyyy\ h:mm">
                  <c:v>40563.791666665486</c:v>
                </c:pt>
                <c:pt idx="23797" formatCode="m/d/yyyy\ h:mm">
                  <c:v>40563.833333332193</c:v>
                </c:pt>
                <c:pt idx="23798" formatCode="m/d/yyyy\ h:mm">
                  <c:v>40563.874999998865</c:v>
                </c:pt>
                <c:pt idx="23799" formatCode="m/d/yyyy\ h:mm">
                  <c:v>40563.916666665507</c:v>
                </c:pt>
                <c:pt idx="23800" formatCode="m/d/yyyy\ h:mm">
                  <c:v>40563.958333332201</c:v>
                </c:pt>
                <c:pt idx="23801" formatCode="m/d/yyyy\ h:mm">
                  <c:v>40563.999999998843</c:v>
                </c:pt>
                <c:pt idx="23802" formatCode="m/d/yyyy\ h:mm">
                  <c:v>40564.041666665478</c:v>
                </c:pt>
                <c:pt idx="23803" formatCode="m/d/yyyy\ h:mm">
                  <c:v>40564.083333332179</c:v>
                </c:pt>
                <c:pt idx="23804" formatCode="m/d/yyyy\ h:mm">
                  <c:v>40564.124999998843</c:v>
                </c:pt>
                <c:pt idx="23805" formatCode="m/d/yyyy\ h:mm">
                  <c:v>40564.166666665471</c:v>
                </c:pt>
                <c:pt idx="23806" formatCode="m/d/yyyy\ h:mm">
                  <c:v>40564.208333332172</c:v>
                </c:pt>
                <c:pt idx="23807" formatCode="m/d/yyyy\ h:mm">
                  <c:v>40564.249999998836</c:v>
                </c:pt>
                <c:pt idx="23808" formatCode="m/d/yyyy\ h:mm">
                  <c:v>40564.291666665456</c:v>
                </c:pt>
                <c:pt idx="23809" formatCode="m/d/yyyy\ h:mm">
                  <c:v>40564.333333332164</c:v>
                </c:pt>
                <c:pt idx="23810" formatCode="m/d/yyyy\ h:mm">
                  <c:v>40564.374999998843</c:v>
                </c:pt>
                <c:pt idx="23811" formatCode="m/d/yyyy\ h:mm">
                  <c:v>40564.416666665478</c:v>
                </c:pt>
                <c:pt idx="23812" formatCode="m/d/yyyy\ h:mm">
                  <c:v>40564.458333332164</c:v>
                </c:pt>
                <c:pt idx="23813" formatCode="m/d/yyyy\ h:mm">
                  <c:v>40564.499999998821</c:v>
                </c:pt>
                <c:pt idx="23814" formatCode="m/d/yyyy\ h:mm">
                  <c:v>40564.541666665456</c:v>
                </c:pt>
                <c:pt idx="23815" formatCode="m/d/yyyy\ h:mm">
                  <c:v>40564.583333332143</c:v>
                </c:pt>
                <c:pt idx="23816" formatCode="m/d/yyyy\ h:mm">
                  <c:v>40564.624999998799</c:v>
                </c:pt>
                <c:pt idx="23817" formatCode="m/d/yyyy\ h:mm">
                  <c:v>40564.666666665449</c:v>
                </c:pt>
                <c:pt idx="23818" formatCode="m/d/yyyy\ h:mm">
                  <c:v>40564.708333332143</c:v>
                </c:pt>
                <c:pt idx="23819" formatCode="m/d/yyyy\ h:mm">
                  <c:v>40564.749999998792</c:v>
                </c:pt>
                <c:pt idx="23820" formatCode="m/d/yyyy\ h:mm">
                  <c:v>40564.79166666542</c:v>
                </c:pt>
                <c:pt idx="23821" formatCode="m/d/yyyy\ h:mm">
                  <c:v>40564.833333332135</c:v>
                </c:pt>
                <c:pt idx="23822" formatCode="m/d/yyyy\ h:mm">
                  <c:v>40564.874999998807</c:v>
                </c:pt>
                <c:pt idx="23823" formatCode="m/d/yyyy\ h:mm">
                  <c:v>40564.916666665435</c:v>
                </c:pt>
                <c:pt idx="23824" formatCode="m/d/yyyy\ h:mm">
                  <c:v>40564.958333332135</c:v>
                </c:pt>
                <c:pt idx="23825" formatCode="m/d/yyyy\ h:mm">
                  <c:v>40564.999999998792</c:v>
                </c:pt>
                <c:pt idx="23826" formatCode="m/d/yyyy\ h:mm">
                  <c:v>40565.04166666542</c:v>
                </c:pt>
                <c:pt idx="23827" formatCode="m/d/yyyy\ h:mm">
                  <c:v>40565.083333332113</c:v>
                </c:pt>
                <c:pt idx="23828" formatCode="m/d/yyyy\ h:mm">
                  <c:v>40565.124999998785</c:v>
                </c:pt>
                <c:pt idx="23829" formatCode="m/d/yyyy\ h:mm">
                  <c:v>40565.16666666542</c:v>
                </c:pt>
                <c:pt idx="23830" formatCode="m/d/yyyy\ h:mm">
                  <c:v>40565.208333332099</c:v>
                </c:pt>
                <c:pt idx="23831" formatCode="m/d/yyyy\ h:mm">
                  <c:v>40565.249999998763</c:v>
                </c:pt>
                <c:pt idx="23832" formatCode="m/d/yyyy\ h:mm">
                  <c:v>40565.291666665391</c:v>
                </c:pt>
                <c:pt idx="23833" formatCode="m/d/yyyy\ h:mm">
                  <c:v>40565.333333332092</c:v>
                </c:pt>
                <c:pt idx="23834" formatCode="m/d/yyyy\ h:mm">
                  <c:v>40565.374999998785</c:v>
                </c:pt>
                <c:pt idx="23835" formatCode="m/d/yyyy\ h:mm">
                  <c:v>40565.41666666542</c:v>
                </c:pt>
                <c:pt idx="23836" formatCode="m/d/yyyy\ h:mm">
                  <c:v>40565.458333332106</c:v>
                </c:pt>
                <c:pt idx="23837" formatCode="m/d/yyyy\ h:mm">
                  <c:v>40565.499999998749</c:v>
                </c:pt>
                <c:pt idx="23838" formatCode="m/d/yyyy\ h:mm">
                  <c:v>40565.541666665384</c:v>
                </c:pt>
                <c:pt idx="23839" formatCode="m/d/yyyy\ h:mm">
                  <c:v>40565.583333332092</c:v>
                </c:pt>
                <c:pt idx="23840" formatCode="m/d/yyyy\ h:mm">
                  <c:v>40565.624999998741</c:v>
                </c:pt>
                <c:pt idx="23841" formatCode="m/d/yyyy\ h:mm">
                  <c:v>40565.666666665384</c:v>
                </c:pt>
                <c:pt idx="23842" formatCode="m/d/yyyy\ h:mm">
                  <c:v>40565.708333332084</c:v>
                </c:pt>
                <c:pt idx="23843" formatCode="m/d/yyyy\ h:mm">
                  <c:v>40565.749999998741</c:v>
                </c:pt>
                <c:pt idx="23844" formatCode="m/d/yyyy\ h:mm">
                  <c:v>40565.791666665362</c:v>
                </c:pt>
                <c:pt idx="23845" formatCode="m/d/yyyy\ h:mm">
                  <c:v>40565.833333332062</c:v>
                </c:pt>
                <c:pt idx="23846" formatCode="m/d/yyyy\ h:mm">
                  <c:v>40565.874999998749</c:v>
                </c:pt>
                <c:pt idx="23847" formatCode="m/d/yyyy\ h:mm">
                  <c:v>40565.916666665384</c:v>
                </c:pt>
                <c:pt idx="23848" formatCode="m/d/yyyy\ h:mm">
                  <c:v>40565.958333332084</c:v>
                </c:pt>
                <c:pt idx="23849" formatCode="m/d/yyyy\ h:mm">
                  <c:v>40565.999999998719</c:v>
                </c:pt>
                <c:pt idx="23850" formatCode="m/d/yyyy\ h:mm">
                  <c:v>40566.041666665369</c:v>
                </c:pt>
                <c:pt idx="23851" formatCode="m/d/yyyy\ h:mm">
                  <c:v>40566.083333332048</c:v>
                </c:pt>
                <c:pt idx="23852" formatCode="m/d/yyyy\ h:mm">
                  <c:v>40566.124999998712</c:v>
                </c:pt>
                <c:pt idx="23853" formatCode="m/d/yyyy\ h:mm">
                  <c:v>40566.166666665355</c:v>
                </c:pt>
                <c:pt idx="23854" formatCode="m/d/yyyy\ h:mm">
                  <c:v>40566.208333332041</c:v>
                </c:pt>
                <c:pt idx="23855" formatCode="m/d/yyyy\ h:mm">
                  <c:v>40566.249999998712</c:v>
                </c:pt>
                <c:pt idx="23856" formatCode="m/d/yyyy\ h:mm">
                  <c:v>40566.291666665325</c:v>
                </c:pt>
                <c:pt idx="23857" formatCode="m/d/yyyy\ h:mm">
                  <c:v>40566.333333332033</c:v>
                </c:pt>
                <c:pt idx="23858" formatCode="m/d/yyyy\ h:mm">
                  <c:v>40566.374999998719</c:v>
                </c:pt>
                <c:pt idx="23859" formatCode="m/d/yyyy\ h:mm">
                  <c:v>40566.416666665355</c:v>
                </c:pt>
                <c:pt idx="23860" formatCode="m/d/yyyy\ h:mm">
                  <c:v>40566.458333332048</c:v>
                </c:pt>
                <c:pt idx="23861" formatCode="m/d/yyyy\ h:mm">
                  <c:v>40566.49999999869</c:v>
                </c:pt>
                <c:pt idx="23862" formatCode="m/d/yyyy\ h:mm">
                  <c:v>40566.541666665333</c:v>
                </c:pt>
                <c:pt idx="23863" formatCode="m/d/yyyy\ h:mm">
                  <c:v>40566.583333332019</c:v>
                </c:pt>
                <c:pt idx="23864" formatCode="m/d/yyyy\ h:mm">
                  <c:v>40566.624999998683</c:v>
                </c:pt>
                <c:pt idx="23865" formatCode="m/d/yyyy\ h:mm">
                  <c:v>40566.666666665318</c:v>
                </c:pt>
                <c:pt idx="23866" formatCode="m/d/yyyy\ h:mm">
                  <c:v>40566.708333332012</c:v>
                </c:pt>
                <c:pt idx="23867" formatCode="m/d/yyyy\ h:mm">
                  <c:v>40566.749999998683</c:v>
                </c:pt>
                <c:pt idx="23868" formatCode="m/d/yyyy\ h:mm">
                  <c:v>40566.791666665296</c:v>
                </c:pt>
                <c:pt idx="23869" formatCode="m/d/yyyy\ h:mm">
                  <c:v>40566.833333332012</c:v>
                </c:pt>
                <c:pt idx="23870" formatCode="m/d/yyyy\ h:mm">
                  <c:v>40566.87499999869</c:v>
                </c:pt>
                <c:pt idx="23871" formatCode="m/d/yyyy\ h:mm">
                  <c:v>40566.916666665325</c:v>
                </c:pt>
                <c:pt idx="23872" formatCode="m/d/yyyy\ h:mm">
                  <c:v>40566.958333332019</c:v>
                </c:pt>
                <c:pt idx="23873" formatCode="m/d/yyyy\ h:mm">
                  <c:v>40566.999999998661</c:v>
                </c:pt>
                <c:pt idx="23874" formatCode="m/d/yyyy\ h:mm">
                  <c:v>40567.041666665304</c:v>
                </c:pt>
                <c:pt idx="23875" formatCode="m/d/yyyy\ h:mm">
                  <c:v>40567.08333333199</c:v>
                </c:pt>
                <c:pt idx="23876" formatCode="m/d/yyyy\ h:mm">
                  <c:v>40567.124999998661</c:v>
                </c:pt>
                <c:pt idx="23877" formatCode="m/d/yyyy\ h:mm">
                  <c:v>40567.166666665296</c:v>
                </c:pt>
                <c:pt idx="23878" formatCode="m/d/yyyy\ h:mm">
                  <c:v>40567.208333331982</c:v>
                </c:pt>
                <c:pt idx="23879" formatCode="m/d/yyyy\ h:mm">
                  <c:v>40567.249999998647</c:v>
                </c:pt>
                <c:pt idx="23880" formatCode="m/d/yyyy\ h:mm">
                  <c:v>40567.291666665267</c:v>
                </c:pt>
                <c:pt idx="23881" formatCode="m/d/yyyy\ h:mm">
                  <c:v>40567.333333331982</c:v>
                </c:pt>
                <c:pt idx="23882" formatCode="m/d/yyyy\ h:mm">
                  <c:v>40567.374999998654</c:v>
                </c:pt>
                <c:pt idx="23883" formatCode="m/d/yyyy\ h:mm">
                  <c:v>40567.416666665304</c:v>
                </c:pt>
                <c:pt idx="23884" formatCode="m/d/yyyy\ h:mm">
                  <c:v>40567.45833333199</c:v>
                </c:pt>
                <c:pt idx="23885" formatCode="m/d/yyyy\ h:mm">
                  <c:v>40567.499999998632</c:v>
                </c:pt>
                <c:pt idx="23886" formatCode="m/d/yyyy\ h:mm">
                  <c:v>40567.541666665267</c:v>
                </c:pt>
                <c:pt idx="23887" formatCode="m/d/yyyy\ h:mm">
                  <c:v>40567.583333331961</c:v>
                </c:pt>
                <c:pt idx="23888" formatCode="m/d/yyyy\ h:mm">
                  <c:v>40567.624999998632</c:v>
                </c:pt>
                <c:pt idx="23889" formatCode="m/d/yyyy\ h:mm">
                  <c:v>40567.666666665267</c:v>
                </c:pt>
                <c:pt idx="23890" formatCode="m/d/yyyy\ h:mm">
                  <c:v>40567.708333331953</c:v>
                </c:pt>
                <c:pt idx="23891" formatCode="m/d/yyyy\ h:mm">
                  <c:v>40567.749999998618</c:v>
                </c:pt>
                <c:pt idx="23892" formatCode="m/d/yyyy\ h:mm">
                  <c:v>40567.791666665238</c:v>
                </c:pt>
                <c:pt idx="23893" formatCode="m/d/yyyy\ h:mm">
                  <c:v>40567.833333331946</c:v>
                </c:pt>
                <c:pt idx="23894" formatCode="m/d/yyyy\ h:mm">
                  <c:v>40567.874999998625</c:v>
                </c:pt>
                <c:pt idx="23895" formatCode="m/d/yyyy\ h:mm">
                  <c:v>40567.916666665275</c:v>
                </c:pt>
                <c:pt idx="23896" formatCode="m/d/yyyy\ h:mm">
                  <c:v>40567.958333331953</c:v>
                </c:pt>
                <c:pt idx="23897" formatCode="m/d/yyyy\ h:mm">
                  <c:v>40567.999999998603</c:v>
                </c:pt>
                <c:pt idx="23898" formatCode="m/d/yyyy\ h:mm">
                  <c:v>40568.041666665238</c:v>
                </c:pt>
                <c:pt idx="23899" formatCode="m/d/yyyy\ h:mm">
                  <c:v>40568.083333331931</c:v>
                </c:pt>
                <c:pt idx="23900" formatCode="m/d/yyyy\ h:mm">
                  <c:v>40568.124999998603</c:v>
                </c:pt>
                <c:pt idx="23901" formatCode="m/d/yyyy\ h:mm">
                  <c:v>40568.166666665231</c:v>
                </c:pt>
                <c:pt idx="23902" formatCode="m/d/yyyy\ h:mm">
                  <c:v>40568.208333331931</c:v>
                </c:pt>
                <c:pt idx="23903" formatCode="m/d/yyyy\ h:mm">
                  <c:v>40568.249999998603</c:v>
                </c:pt>
                <c:pt idx="23904" formatCode="m/d/yyyy\ h:mm">
                  <c:v>40568.291666665209</c:v>
                </c:pt>
                <c:pt idx="23905" formatCode="m/d/yyyy\ h:mm">
                  <c:v>40568.333333331917</c:v>
                </c:pt>
                <c:pt idx="23906" formatCode="m/d/yyyy\ h:mm">
                  <c:v>40568.37499999861</c:v>
                </c:pt>
                <c:pt idx="23907" formatCode="m/d/yyyy\ h:mm">
                  <c:v>40568.416666665231</c:v>
                </c:pt>
                <c:pt idx="23908" formatCode="m/d/yyyy\ h:mm">
                  <c:v>40568.458333331924</c:v>
                </c:pt>
                <c:pt idx="23909" formatCode="m/d/yyyy\ h:mm">
                  <c:v>40568.499999998596</c:v>
                </c:pt>
                <c:pt idx="23910" formatCode="m/d/yyyy\ h:mm">
                  <c:v>40568.541666665216</c:v>
                </c:pt>
                <c:pt idx="23911" formatCode="m/d/yyyy\ h:mm">
                  <c:v>40568.583333331902</c:v>
                </c:pt>
                <c:pt idx="23912" formatCode="m/d/yyyy\ h:mm">
                  <c:v>40568.624999998588</c:v>
                </c:pt>
                <c:pt idx="23913" formatCode="m/d/yyyy\ h:mm">
                  <c:v>40568.666666665202</c:v>
                </c:pt>
                <c:pt idx="23914" formatCode="m/d/yyyy\ h:mm">
                  <c:v>40568.708333331895</c:v>
                </c:pt>
                <c:pt idx="23915" formatCode="m/d/yyyy\ h:mm">
                  <c:v>40568.749999998574</c:v>
                </c:pt>
                <c:pt idx="23916" formatCode="m/d/yyyy\ h:mm">
                  <c:v>40568.791666665187</c:v>
                </c:pt>
                <c:pt idx="23917" formatCode="m/d/yyyy\ h:mm">
                  <c:v>40568.833333331888</c:v>
                </c:pt>
                <c:pt idx="23918" formatCode="m/d/yyyy\ h:mm">
                  <c:v>40568.874999998581</c:v>
                </c:pt>
                <c:pt idx="23919" formatCode="m/d/yyyy\ h:mm">
                  <c:v>40568.916666665202</c:v>
                </c:pt>
                <c:pt idx="23920" formatCode="m/d/yyyy\ h:mm">
                  <c:v>40568.958333331895</c:v>
                </c:pt>
                <c:pt idx="23921" formatCode="m/d/yyyy\ h:mm">
                  <c:v>40568.999999998559</c:v>
                </c:pt>
                <c:pt idx="23922" formatCode="m/d/yyyy\ h:mm">
                  <c:v>40569.041666665187</c:v>
                </c:pt>
                <c:pt idx="23923" formatCode="m/d/yyyy\ h:mm">
                  <c:v>40569.083333331873</c:v>
                </c:pt>
                <c:pt idx="23924" formatCode="m/d/yyyy\ h:mm">
                  <c:v>40569.124999998552</c:v>
                </c:pt>
                <c:pt idx="23925" formatCode="m/d/yyyy\ h:mm">
                  <c:v>40569.16666666518</c:v>
                </c:pt>
                <c:pt idx="23926" formatCode="m/d/yyyy\ h:mm">
                  <c:v>40569.208333331866</c:v>
                </c:pt>
                <c:pt idx="23927" formatCode="m/d/yyyy\ h:mm">
                  <c:v>40569.249999998545</c:v>
                </c:pt>
                <c:pt idx="23928" formatCode="m/d/yyyy\ h:mm">
                  <c:v>40569.291666665165</c:v>
                </c:pt>
                <c:pt idx="23929" formatCode="m/d/yyyy\ h:mm">
                  <c:v>40569.333333331859</c:v>
                </c:pt>
                <c:pt idx="23930" formatCode="m/d/yyyy\ h:mm">
                  <c:v>40569.374999998552</c:v>
                </c:pt>
                <c:pt idx="23931" formatCode="m/d/yyyy\ h:mm">
                  <c:v>40569.416666665187</c:v>
                </c:pt>
                <c:pt idx="23932" formatCode="m/d/yyyy\ h:mm">
                  <c:v>40569.458333331866</c:v>
                </c:pt>
                <c:pt idx="23933" formatCode="m/d/yyyy\ h:mm">
                  <c:v>40569.49999999853</c:v>
                </c:pt>
                <c:pt idx="23934" formatCode="m/d/yyyy\ h:mm">
                  <c:v>40569.541666665165</c:v>
                </c:pt>
                <c:pt idx="23935" formatCode="m/d/yyyy\ h:mm">
                  <c:v>40569.583333331844</c:v>
                </c:pt>
                <c:pt idx="23936" formatCode="m/d/yyyy\ h:mm">
                  <c:v>40569.624999998523</c:v>
                </c:pt>
                <c:pt idx="23937" formatCode="m/d/yyyy\ h:mm">
                  <c:v>40569.666666665158</c:v>
                </c:pt>
                <c:pt idx="23938" formatCode="m/d/yyyy\ h:mm">
                  <c:v>40569.708333331837</c:v>
                </c:pt>
                <c:pt idx="23939" formatCode="m/d/yyyy\ h:mm">
                  <c:v>40569.749999998516</c:v>
                </c:pt>
                <c:pt idx="23940" formatCode="m/d/yyyy\ h:mm">
                  <c:v>40569.791666665136</c:v>
                </c:pt>
                <c:pt idx="23941" formatCode="m/d/yyyy\ h:mm">
                  <c:v>40569.83333333183</c:v>
                </c:pt>
                <c:pt idx="23942" formatCode="m/d/yyyy\ h:mm">
                  <c:v>40569.874999998523</c:v>
                </c:pt>
                <c:pt idx="23943" formatCode="m/d/yyyy\ h:mm">
                  <c:v>40569.916666665158</c:v>
                </c:pt>
                <c:pt idx="23944" formatCode="m/d/yyyy\ h:mm">
                  <c:v>40569.958333331837</c:v>
                </c:pt>
                <c:pt idx="23945" formatCode="m/d/yyyy\ h:mm">
                  <c:v>40569.999999998501</c:v>
                </c:pt>
                <c:pt idx="23946" formatCode="m/d/yyyy\ h:mm">
                  <c:v>40570.041666665136</c:v>
                </c:pt>
                <c:pt idx="23947" formatCode="m/d/yyyy\ h:mm">
                  <c:v>40570.083333331815</c:v>
                </c:pt>
                <c:pt idx="23948" formatCode="m/d/yyyy\ h:mm">
                  <c:v>40570.124999998494</c:v>
                </c:pt>
                <c:pt idx="23949" formatCode="m/d/yyyy\ h:mm">
                  <c:v>40570.166666665129</c:v>
                </c:pt>
                <c:pt idx="23950" formatCode="m/d/yyyy\ h:mm">
                  <c:v>40570.208333331808</c:v>
                </c:pt>
                <c:pt idx="23951" formatCode="m/d/yyyy\ h:mm">
                  <c:v>40570.249999998487</c:v>
                </c:pt>
                <c:pt idx="23952" formatCode="m/d/yyyy\ h:mm">
                  <c:v>40570.291666665107</c:v>
                </c:pt>
                <c:pt idx="23953" formatCode="m/d/yyyy\ h:mm">
                  <c:v>40570.333333331801</c:v>
                </c:pt>
                <c:pt idx="23954" formatCode="m/d/yyyy\ h:mm">
                  <c:v>40570.374999998494</c:v>
                </c:pt>
                <c:pt idx="23955" formatCode="m/d/yyyy\ h:mm">
                  <c:v>40570.416666665129</c:v>
                </c:pt>
                <c:pt idx="23956" formatCode="m/d/yyyy\ h:mm">
                  <c:v>40570.458333331793</c:v>
                </c:pt>
                <c:pt idx="23957" formatCode="m/d/yyyy\ h:mm">
                  <c:v>40570.499999998472</c:v>
                </c:pt>
                <c:pt idx="23958" formatCode="m/d/yyyy\ h:mm">
                  <c:v>40570.541666665107</c:v>
                </c:pt>
                <c:pt idx="23959" formatCode="m/d/yyyy\ h:mm">
                  <c:v>40570.583333331786</c:v>
                </c:pt>
                <c:pt idx="23960" formatCode="m/d/yyyy\ h:mm">
                  <c:v>40570.624999998465</c:v>
                </c:pt>
                <c:pt idx="23961" formatCode="m/d/yyyy\ h:mm">
                  <c:v>40570.6666666651</c:v>
                </c:pt>
                <c:pt idx="23962" formatCode="m/d/yyyy\ h:mm">
                  <c:v>40570.708333331779</c:v>
                </c:pt>
                <c:pt idx="23963" formatCode="m/d/yyyy\ h:mm">
                  <c:v>40570.749999998443</c:v>
                </c:pt>
                <c:pt idx="23964" formatCode="m/d/yyyy\ h:mm">
                  <c:v>40570.791666665071</c:v>
                </c:pt>
                <c:pt idx="23965" formatCode="m/d/yyyy\ h:mm">
                  <c:v>40570.833333331771</c:v>
                </c:pt>
                <c:pt idx="23966" formatCode="m/d/yyyy\ h:mm">
                  <c:v>40570.874999998465</c:v>
                </c:pt>
                <c:pt idx="23967" formatCode="m/d/yyyy\ h:mm">
                  <c:v>40570.9166666651</c:v>
                </c:pt>
                <c:pt idx="23968" formatCode="m/d/yyyy\ h:mm">
                  <c:v>40570.958333331779</c:v>
                </c:pt>
                <c:pt idx="23969" formatCode="m/d/yyyy\ h:mm">
                  <c:v>40570.999999998443</c:v>
                </c:pt>
                <c:pt idx="23970" formatCode="m/d/yyyy\ h:mm">
                  <c:v>40571.041666665071</c:v>
                </c:pt>
                <c:pt idx="23971" formatCode="m/d/yyyy\ h:mm">
                  <c:v>40571.083333331757</c:v>
                </c:pt>
                <c:pt idx="23972" formatCode="m/d/yyyy\ h:mm">
                  <c:v>40571.124999998436</c:v>
                </c:pt>
                <c:pt idx="23973" formatCode="m/d/yyyy\ h:mm">
                  <c:v>40571.166666665071</c:v>
                </c:pt>
                <c:pt idx="23974" formatCode="m/d/yyyy\ h:mm">
                  <c:v>40571.20833333175</c:v>
                </c:pt>
                <c:pt idx="23975" formatCode="m/d/yyyy\ h:mm">
                  <c:v>40571.249999998428</c:v>
                </c:pt>
                <c:pt idx="23976" formatCode="m/d/yyyy\ h:mm">
                  <c:v>40571.291666665049</c:v>
                </c:pt>
                <c:pt idx="23977" formatCode="m/d/yyyy\ h:mm">
                  <c:v>40571.333333331735</c:v>
                </c:pt>
                <c:pt idx="23978" formatCode="m/d/yyyy\ h:mm">
                  <c:v>40571.374999998436</c:v>
                </c:pt>
                <c:pt idx="23979" formatCode="m/d/yyyy\ h:mm">
                  <c:v>40571.416666665071</c:v>
                </c:pt>
                <c:pt idx="23980" formatCode="m/d/yyyy\ h:mm">
                  <c:v>40571.458333331742</c:v>
                </c:pt>
                <c:pt idx="23981" formatCode="m/d/yyyy\ h:mm">
                  <c:v>40571.499999998399</c:v>
                </c:pt>
                <c:pt idx="23982" formatCode="m/d/yyyy\ h:mm">
                  <c:v>40571.541666665049</c:v>
                </c:pt>
                <c:pt idx="23983" formatCode="m/d/yyyy\ h:mm">
                  <c:v>40571.583333331728</c:v>
                </c:pt>
                <c:pt idx="23984" formatCode="m/d/yyyy\ h:mm">
                  <c:v>40571.624999998392</c:v>
                </c:pt>
                <c:pt idx="23985" formatCode="m/d/yyyy\ h:mm">
                  <c:v>40571.666666665034</c:v>
                </c:pt>
                <c:pt idx="23986" formatCode="m/d/yyyy\ h:mm">
                  <c:v>40571.70833333172</c:v>
                </c:pt>
                <c:pt idx="23987" formatCode="m/d/yyyy\ h:mm">
                  <c:v>40571.749999998392</c:v>
                </c:pt>
                <c:pt idx="23988" formatCode="m/d/yyyy\ h:mm">
                  <c:v>40571.791666665013</c:v>
                </c:pt>
                <c:pt idx="23989" formatCode="m/d/yyyy\ h:mm">
                  <c:v>40571.833333331706</c:v>
                </c:pt>
                <c:pt idx="23990" formatCode="m/d/yyyy\ h:mm">
                  <c:v>40571.874999998399</c:v>
                </c:pt>
                <c:pt idx="23991" formatCode="m/d/yyyy\ h:mm">
                  <c:v>40571.916666665034</c:v>
                </c:pt>
                <c:pt idx="23992" formatCode="m/d/yyyy\ h:mm">
                  <c:v>40571.958333331713</c:v>
                </c:pt>
                <c:pt idx="23993" formatCode="m/d/yyyy\ h:mm">
                  <c:v>40571.999999998385</c:v>
                </c:pt>
                <c:pt idx="23994" formatCode="m/d/yyyy\ h:mm">
                  <c:v>40572.04166666502</c:v>
                </c:pt>
                <c:pt idx="23995" formatCode="m/d/yyyy\ h:mm">
                  <c:v>40572.083333331684</c:v>
                </c:pt>
                <c:pt idx="23996" formatCode="m/d/yyyy\ h:mm">
                  <c:v>40572.124999998363</c:v>
                </c:pt>
                <c:pt idx="23997" formatCode="m/d/yyyy\ h:mm">
                  <c:v>40572.166666665013</c:v>
                </c:pt>
                <c:pt idx="23998" formatCode="m/d/yyyy\ h:mm">
                  <c:v>40572.208333331684</c:v>
                </c:pt>
                <c:pt idx="23999" formatCode="m/d/yyyy\ h:mm">
                  <c:v>40572.249999998363</c:v>
                </c:pt>
                <c:pt idx="24000" formatCode="m/d/yyyy\ h:mm">
                  <c:v>40572.291666664991</c:v>
                </c:pt>
                <c:pt idx="24001" formatCode="m/d/yyyy\ h:mm">
                  <c:v>40572.333333331684</c:v>
                </c:pt>
                <c:pt idx="24002" formatCode="m/d/yyyy\ h:mm">
                  <c:v>40572.37499999837</c:v>
                </c:pt>
                <c:pt idx="24003" formatCode="m/d/yyyy\ h:mm">
                  <c:v>40572.416666665005</c:v>
                </c:pt>
                <c:pt idx="24004" formatCode="m/d/yyyy\ h:mm">
                  <c:v>40572.458333331691</c:v>
                </c:pt>
                <c:pt idx="24005" formatCode="m/d/yyyy\ h:mm">
                  <c:v>40572.499999998341</c:v>
                </c:pt>
                <c:pt idx="24006" formatCode="m/d/yyyy\ h:mm">
                  <c:v>40572.541666664991</c:v>
                </c:pt>
                <c:pt idx="24007" formatCode="m/d/yyyy\ h:mm">
                  <c:v>40572.58333333167</c:v>
                </c:pt>
                <c:pt idx="24008" formatCode="m/d/yyyy\ h:mm">
                  <c:v>40572.624999998341</c:v>
                </c:pt>
                <c:pt idx="24009" formatCode="m/d/yyyy\ h:mm">
                  <c:v>40572.666666664983</c:v>
                </c:pt>
                <c:pt idx="24010" formatCode="m/d/yyyy\ h:mm">
                  <c:v>40572.708333331655</c:v>
                </c:pt>
                <c:pt idx="24011" formatCode="m/d/yyyy\ h:mm">
                  <c:v>40572.749999998341</c:v>
                </c:pt>
                <c:pt idx="24012" formatCode="m/d/yyyy\ h:mm">
                  <c:v>40572.791666664969</c:v>
                </c:pt>
                <c:pt idx="24013" formatCode="m/d/yyyy\ h:mm">
                  <c:v>40572.833333331655</c:v>
                </c:pt>
                <c:pt idx="24014" formatCode="m/d/yyyy\ h:mm">
                  <c:v>40572.874999998341</c:v>
                </c:pt>
                <c:pt idx="24015" formatCode="m/d/yyyy\ h:mm">
                  <c:v>40572.916666664983</c:v>
                </c:pt>
                <c:pt idx="24016" formatCode="m/d/yyyy\ h:mm">
                  <c:v>40572.958333331648</c:v>
                </c:pt>
                <c:pt idx="24017" formatCode="m/d/yyyy\ h:mm">
                  <c:v>40572.999999998312</c:v>
                </c:pt>
                <c:pt idx="24018" formatCode="m/d/yyyy\ h:mm">
                  <c:v>40573.041666664976</c:v>
                </c:pt>
                <c:pt idx="24019" formatCode="m/d/yyyy\ h:mm">
                  <c:v>40573.083333331626</c:v>
                </c:pt>
                <c:pt idx="24020" formatCode="m/d/yyyy\ h:mm">
                  <c:v>40573.124999998312</c:v>
                </c:pt>
                <c:pt idx="24021" formatCode="m/d/yyyy\ h:mm">
                  <c:v>40573.166666664954</c:v>
                </c:pt>
                <c:pt idx="24022" formatCode="m/d/yyyy\ h:mm">
                  <c:v>40573.208333331626</c:v>
                </c:pt>
                <c:pt idx="24023" formatCode="m/d/yyyy\ h:mm">
                  <c:v>40573.249999998297</c:v>
                </c:pt>
                <c:pt idx="24024" formatCode="m/d/yyyy\ h:mm">
                  <c:v>40573.291666664933</c:v>
                </c:pt>
                <c:pt idx="24025" formatCode="m/d/yyyy\ h:mm">
                  <c:v>40573.333333331626</c:v>
                </c:pt>
                <c:pt idx="24026" formatCode="m/d/yyyy\ h:mm">
                  <c:v>40573.374999998305</c:v>
                </c:pt>
                <c:pt idx="24027" formatCode="m/d/yyyy\ h:mm">
                  <c:v>40573.416666664962</c:v>
                </c:pt>
                <c:pt idx="24028" formatCode="m/d/yyyy\ h:mm">
                  <c:v>40573.458333331619</c:v>
                </c:pt>
                <c:pt idx="24029" formatCode="m/d/yyyy\ h:mm">
                  <c:v>40573.499999998283</c:v>
                </c:pt>
                <c:pt idx="24030" formatCode="m/d/yyyy\ h:mm">
                  <c:v>40573.541666664933</c:v>
                </c:pt>
                <c:pt idx="24031" formatCode="m/d/yyyy\ h:mm">
                  <c:v>40573.583333331604</c:v>
                </c:pt>
                <c:pt idx="24032" formatCode="m/d/yyyy\ h:mm">
                  <c:v>40573.624999998283</c:v>
                </c:pt>
                <c:pt idx="24033" formatCode="m/d/yyyy\ h:mm">
                  <c:v>40573.666666664925</c:v>
                </c:pt>
                <c:pt idx="24034" formatCode="m/d/yyyy\ h:mm">
                  <c:v>40573.708333331604</c:v>
                </c:pt>
                <c:pt idx="24035" formatCode="m/d/yyyy\ h:mm">
                  <c:v>40573.749999998268</c:v>
                </c:pt>
                <c:pt idx="24036" formatCode="m/d/yyyy\ h:mm">
                  <c:v>40573.791666664903</c:v>
                </c:pt>
                <c:pt idx="24037" formatCode="m/d/yyyy\ h:mm">
                  <c:v>40573.833333331597</c:v>
                </c:pt>
                <c:pt idx="24038" formatCode="m/d/yyyy\ h:mm">
                  <c:v>40573.874999998276</c:v>
                </c:pt>
                <c:pt idx="24039" formatCode="m/d/yyyy\ h:mm">
                  <c:v>40573.916666664933</c:v>
                </c:pt>
                <c:pt idx="24040" formatCode="m/d/yyyy\ h:mm">
                  <c:v>40573.958333331604</c:v>
                </c:pt>
                <c:pt idx="24041" formatCode="m/d/yyyy\ h:mm">
                  <c:v>40573.999999998261</c:v>
                </c:pt>
                <c:pt idx="24042" formatCode="m/d/yyyy\ h:mm">
                  <c:v>40574.041666664903</c:v>
                </c:pt>
                <c:pt idx="24043" formatCode="m/d/yyyy\ h:mm">
                  <c:v>40574.083333331582</c:v>
                </c:pt>
                <c:pt idx="24044" formatCode="m/d/yyyy\ h:mm">
                  <c:v>40574.124999998246</c:v>
                </c:pt>
                <c:pt idx="24045" formatCode="m/d/yyyy\ h:mm">
                  <c:v>40574.166666664896</c:v>
                </c:pt>
                <c:pt idx="24046" formatCode="m/d/yyyy\ h:mm">
                  <c:v>40574.208333331582</c:v>
                </c:pt>
                <c:pt idx="24047" formatCode="m/d/yyyy\ h:mm">
                  <c:v>40574.249999998239</c:v>
                </c:pt>
                <c:pt idx="24048" formatCode="m/d/yyyy\ h:mm">
                  <c:v>40574.291666664874</c:v>
                </c:pt>
                <c:pt idx="24049" formatCode="m/d/yyyy\ h:mm">
                  <c:v>40574.333333331568</c:v>
                </c:pt>
                <c:pt idx="24050" formatCode="m/d/yyyy\ h:mm">
                  <c:v>40574.374999998246</c:v>
                </c:pt>
                <c:pt idx="24051" formatCode="m/d/yyyy\ h:mm">
                  <c:v>40574.416666664896</c:v>
                </c:pt>
                <c:pt idx="24052" formatCode="m/d/yyyy\ h:mm">
                  <c:v>40574.458333331575</c:v>
                </c:pt>
                <c:pt idx="24053" formatCode="m/d/yyyy\ h:mm">
                  <c:v>40574.499999998232</c:v>
                </c:pt>
                <c:pt idx="24054" formatCode="m/d/yyyy\ h:mm">
                  <c:v>40574.541666664874</c:v>
                </c:pt>
                <c:pt idx="24055" formatCode="m/d/yyyy\ h:mm">
                  <c:v>40574.583333331553</c:v>
                </c:pt>
                <c:pt idx="24056" formatCode="m/d/yyyy\ h:mm">
                  <c:v>40574.624999998217</c:v>
                </c:pt>
                <c:pt idx="24057" formatCode="m/d/yyyy\ h:mm">
                  <c:v>40574.666666664874</c:v>
                </c:pt>
                <c:pt idx="24058" formatCode="m/d/yyyy\ h:mm">
                  <c:v>40574.708333331546</c:v>
                </c:pt>
                <c:pt idx="24059" formatCode="m/d/yyyy\ h:mm">
                  <c:v>40574.74999999821</c:v>
                </c:pt>
                <c:pt idx="24060" formatCode="m/d/yyyy\ h:mm">
                  <c:v>40574.791666664853</c:v>
                </c:pt>
                <c:pt idx="24061" formatCode="m/d/yyyy\ h:mm">
                  <c:v>40574.833333331539</c:v>
                </c:pt>
                <c:pt idx="24062" formatCode="m/d/yyyy\ h:mm">
                  <c:v>40574.874999998217</c:v>
                </c:pt>
                <c:pt idx="24063" formatCode="m/d/yyyy\ h:mm">
                  <c:v>40574.916666664867</c:v>
                </c:pt>
                <c:pt idx="24064" formatCode="m/d/yyyy\ h:mm">
                  <c:v>40574.958333331546</c:v>
                </c:pt>
                <c:pt idx="24065" formatCode="m/d/yyyy\ h:mm">
                  <c:v>40574.999999998203</c:v>
                </c:pt>
                <c:pt idx="24066" formatCode="m/d/yyyy\ h:mm">
                  <c:v>40575.041666664845</c:v>
                </c:pt>
                <c:pt idx="24067" formatCode="m/d/yyyy\ h:mm">
                  <c:v>40575.083333331531</c:v>
                </c:pt>
                <c:pt idx="24068" formatCode="m/d/yyyy\ h:mm">
                  <c:v>40575.124999998203</c:v>
                </c:pt>
                <c:pt idx="24069" formatCode="m/d/yyyy\ h:mm">
                  <c:v>40575.166666664838</c:v>
                </c:pt>
                <c:pt idx="24070" formatCode="m/d/yyyy\ h:mm">
                  <c:v>40575.208333331517</c:v>
                </c:pt>
                <c:pt idx="24071" formatCode="m/d/yyyy\ h:mm">
                  <c:v>40575.249999998196</c:v>
                </c:pt>
                <c:pt idx="24072" formatCode="m/d/yyyy\ h:mm">
                  <c:v>40575.291666664816</c:v>
                </c:pt>
                <c:pt idx="24073" formatCode="m/d/yyyy\ h:mm">
                  <c:v>40575.333333331509</c:v>
                </c:pt>
                <c:pt idx="24074" formatCode="m/d/yyyy\ h:mm">
                  <c:v>40575.37499999821</c:v>
                </c:pt>
                <c:pt idx="24075" formatCode="m/d/yyyy\ h:mm">
                  <c:v>40575.416666664838</c:v>
                </c:pt>
                <c:pt idx="24076" formatCode="m/d/yyyy\ h:mm">
                  <c:v>40575.458333331517</c:v>
                </c:pt>
                <c:pt idx="24077" formatCode="m/d/yyyy\ h:mm">
                  <c:v>40575.499999998188</c:v>
                </c:pt>
                <c:pt idx="24078" formatCode="m/d/yyyy\ h:mm">
                  <c:v>40575.541666664816</c:v>
                </c:pt>
                <c:pt idx="24079" formatCode="m/d/yyyy\ h:mm">
                  <c:v>40575.583333331495</c:v>
                </c:pt>
                <c:pt idx="24080" formatCode="m/d/yyyy\ h:mm">
                  <c:v>40575.624999998174</c:v>
                </c:pt>
                <c:pt idx="24081" formatCode="m/d/yyyy\ h:mm">
                  <c:v>40575.666666664809</c:v>
                </c:pt>
                <c:pt idx="24082" formatCode="m/d/yyyy\ h:mm">
                  <c:v>40575.708333331488</c:v>
                </c:pt>
                <c:pt idx="24083" formatCode="m/d/yyyy\ h:mm">
                  <c:v>40575.749999998166</c:v>
                </c:pt>
                <c:pt idx="24084" formatCode="m/d/yyyy\ h:mm">
                  <c:v>40575.791666664787</c:v>
                </c:pt>
                <c:pt idx="24085" formatCode="m/d/yyyy\ h:mm">
                  <c:v>40575.83333333148</c:v>
                </c:pt>
                <c:pt idx="24086" formatCode="m/d/yyyy\ h:mm">
                  <c:v>40575.874999998174</c:v>
                </c:pt>
                <c:pt idx="24087" formatCode="m/d/yyyy\ h:mm">
                  <c:v>40575.916666664809</c:v>
                </c:pt>
                <c:pt idx="24088" formatCode="m/d/yyyy\ h:mm">
                  <c:v>40575.958333331488</c:v>
                </c:pt>
                <c:pt idx="24089" formatCode="m/d/yyyy\ h:mm">
                  <c:v>40575.999999998152</c:v>
                </c:pt>
                <c:pt idx="24090" formatCode="m/d/yyyy\ h:mm">
                  <c:v>40576.041666664787</c:v>
                </c:pt>
                <c:pt idx="24091" formatCode="m/d/yyyy\ h:mm">
                  <c:v>40576.083333331466</c:v>
                </c:pt>
                <c:pt idx="24092" formatCode="m/d/yyyy\ h:mm">
                  <c:v>40576.124999998145</c:v>
                </c:pt>
                <c:pt idx="24093" formatCode="m/d/yyyy\ h:mm">
                  <c:v>40576.16666666478</c:v>
                </c:pt>
                <c:pt idx="24094" formatCode="m/d/yyyy\ h:mm">
                  <c:v>40576.208333331459</c:v>
                </c:pt>
                <c:pt idx="24095" formatCode="m/d/yyyy\ h:mm">
                  <c:v>40576.249999998137</c:v>
                </c:pt>
                <c:pt idx="24096" formatCode="m/d/yyyy\ h:mm">
                  <c:v>40576.291666664758</c:v>
                </c:pt>
                <c:pt idx="24097" formatCode="m/d/yyyy\ h:mm">
                  <c:v>40576.333333331451</c:v>
                </c:pt>
                <c:pt idx="24098" formatCode="m/d/yyyy\ h:mm">
                  <c:v>40576.374999998145</c:v>
                </c:pt>
                <c:pt idx="24099" formatCode="m/d/yyyy\ h:mm">
                  <c:v>40576.41666666478</c:v>
                </c:pt>
                <c:pt idx="24100" formatCode="m/d/yyyy\ h:mm">
                  <c:v>40576.458333331459</c:v>
                </c:pt>
                <c:pt idx="24101" formatCode="m/d/yyyy\ h:mm">
                  <c:v>40576.499999998123</c:v>
                </c:pt>
                <c:pt idx="24102" formatCode="m/d/yyyy\ h:mm">
                  <c:v>40576.541666664758</c:v>
                </c:pt>
                <c:pt idx="24103" formatCode="m/d/yyyy\ h:mm">
                  <c:v>40576.583333331437</c:v>
                </c:pt>
                <c:pt idx="24104" formatCode="m/d/yyyy\ h:mm">
                  <c:v>40576.624999998116</c:v>
                </c:pt>
                <c:pt idx="24105" formatCode="m/d/yyyy\ h:mm">
                  <c:v>40576.666666664751</c:v>
                </c:pt>
                <c:pt idx="24106" formatCode="m/d/yyyy\ h:mm">
                  <c:v>40576.708333331429</c:v>
                </c:pt>
                <c:pt idx="24107" formatCode="m/d/yyyy\ h:mm">
                  <c:v>40576.749999998108</c:v>
                </c:pt>
                <c:pt idx="24108" formatCode="m/d/yyyy\ h:mm">
                  <c:v>40576.791666664722</c:v>
                </c:pt>
                <c:pt idx="24109" formatCode="m/d/yyyy\ h:mm">
                  <c:v>40576.833333331422</c:v>
                </c:pt>
                <c:pt idx="24110" formatCode="m/d/yyyy\ h:mm">
                  <c:v>40576.874999998116</c:v>
                </c:pt>
                <c:pt idx="24111" formatCode="m/d/yyyy\ h:mm">
                  <c:v>40576.916666664751</c:v>
                </c:pt>
                <c:pt idx="24112" formatCode="m/d/yyyy\ h:mm">
                  <c:v>40576.958333331429</c:v>
                </c:pt>
                <c:pt idx="24113" formatCode="m/d/yyyy\ h:mm">
                  <c:v>40576.999999998094</c:v>
                </c:pt>
                <c:pt idx="24114" formatCode="m/d/yyyy\ h:mm">
                  <c:v>40577.041666664722</c:v>
                </c:pt>
                <c:pt idx="24115" formatCode="m/d/yyyy\ h:mm">
                  <c:v>40577.083333331408</c:v>
                </c:pt>
                <c:pt idx="24116" formatCode="m/d/yyyy\ h:mm">
                  <c:v>40577.124999998086</c:v>
                </c:pt>
                <c:pt idx="24117" formatCode="m/d/yyyy\ h:mm">
                  <c:v>40577.166666664722</c:v>
                </c:pt>
                <c:pt idx="24118" formatCode="m/d/yyyy\ h:mm">
                  <c:v>40577.2083333314</c:v>
                </c:pt>
                <c:pt idx="24119" formatCode="m/d/yyyy\ h:mm">
                  <c:v>40577.249999998079</c:v>
                </c:pt>
                <c:pt idx="24120" formatCode="m/d/yyyy\ h:mm">
                  <c:v>40577.2916666647</c:v>
                </c:pt>
                <c:pt idx="24121" formatCode="m/d/yyyy\ h:mm">
                  <c:v>40577.333333331386</c:v>
                </c:pt>
                <c:pt idx="24122" formatCode="m/d/yyyy\ h:mm">
                  <c:v>40577.374999998086</c:v>
                </c:pt>
                <c:pt idx="24123" formatCode="m/d/yyyy\ h:mm">
                  <c:v>40577.416666664722</c:v>
                </c:pt>
                <c:pt idx="24124" formatCode="m/d/yyyy\ h:mm">
                  <c:v>40577.458333331393</c:v>
                </c:pt>
                <c:pt idx="24125" formatCode="m/d/yyyy\ h:mm">
                  <c:v>40577.499999998065</c:v>
                </c:pt>
                <c:pt idx="24126" formatCode="m/d/yyyy\ h:mm">
                  <c:v>40577.5416666647</c:v>
                </c:pt>
                <c:pt idx="24127" formatCode="m/d/yyyy\ h:mm">
                  <c:v>40577.583333331379</c:v>
                </c:pt>
                <c:pt idx="24128" formatCode="m/d/yyyy\ h:mm">
                  <c:v>40577.624999998043</c:v>
                </c:pt>
                <c:pt idx="24129" formatCode="m/d/yyyy\ h:mm">
                  <c:v>40577.666666664692</c:v>
                </c:pt>
                <c:pt idx="24130" formatCode="m/d/yyyy\ h:mm">
                  <c:v>40577.708333331371</c:v>
                </c:pt>
                <c:pt idx="24131" formatCode="m/d/yyyy\ h:mm">
                  <c:v>40577.749999998043</c:v>
                </c:pt>
                <c:pt idx="24132" formatCode="m/d/yyyy\ h:mm">
                  <c:v>40577.791666664671</c:v>
                </c:pt>
                <c:pt idx="24133" formatCode="m/d/yyyy\ h:mm">
                  <c:v>40577.833333331364</c:v>
                </c:pt>
                <c:pt idx="24134" formatCode="m/d/yyyy\ h:mm">
                  <c:v>40577.87499999805</c:v>
                </c:pt>
                <c:pt idx="24135" formatCode="m/d/yyyy\ h:mm">
                  <c:v>40577.916666664685</c:v>
                </c:pt>
                <c:pt idx="24136" formatCode="m/d/yyyy\ h:mm">
                  <c:v>40577.958333331371</c:v>
                </c:pt>
                <c:pt idx="24137" formatCode="m/d/yyyy\ h:mm">
                  <c:v>40577.999999998035</c:v>
                </c:pt>
                <c:pt idx="24138" formatCode="m/d/yyyy\ h:mm">
                  <c:v>40578.041666664671</c:v>
                </c:pt>
                <c:pt idx="24139" formatCode="m/d/yyyy\ h:mm">
                  <c:v>40578.083333331335</c:v>
                </c:pt>
                <c:pt idx="24140" formatCode="m/d/yyyy\ h:mm">
                  <c:v>40578.124999998028</c:v>
                </c:pt>
                <c:pt idx="24141" formatCode="m/d/yyyy\ h:mm">
                  <c:v>40578.166666664663</c:v>
                </c:pt>
                <c:pt idx="24142" formatCode="m/d/yyyy\ h:mm">
                  <c:v>40578.208333331335</c:v>
                </c:pt>
                <c:pt idx="24143" formatCode="m/d/yyyy\ h:mm">
                  <c:v>40578.249999998021</c:v>
                </c:pt>
                <c:pt idx="24144" formatCode="m/d/yyyy\ h:mm">
                  <c:v>40578.291666664642</c:v>
                </c:pt>
                <c:pt idx="24145" formatCode="m/d/yyyy\ h:mm">
                  <c:v>40578.333333331335</c:v>
                </c:pt>
                <c:pt idx="24146" formatCode="m/d/yyyy\ h:mm">
                  <c:v>40578.374999998021</c:v>
                </c:pt>
                <c:pt idx="24147" formatCode="m/d/yyyy\ h:mm">
                  <c:v>40578.416666664656</c:v>
                </c:pt>
                <c:pt idx="24148" formatCode="m/d/yyyy\ h:mm">
                  <c:v>40578.458333331342</c:v>
                </c:pt>
                <c:pt idx="24149" formatCode="m/d/yyyy\ h:mm">
                  <c:v>40578.499999997992</c:v>
                </c:pt>
                <c:pt idx="24150" formatCode="m/d/yyyy\ h:mm">
                  <c:v>40578.541666664634</c:v>
                </c:pt>
                <c:pt idx="24151" formatCode="m/d/yyyy\ h:mm">
                  <c:v>40578.58333333132</c:v>
                </c:pt>
                <c:pt idx="24152" formatCode="m/d/yyyy\ h:mm">
                  <c:v>40578.624999997992</c:v>
                </c:pt>
                <c:pt idx="24153" formatCode="m/d/yyyy\ h:mm">
                  <c:v>40578.666666664627</c:v>
                </c:pt>
                <c:pt idx="24154" formatCode="m/d/yyyy\ h:mm">
                  <c:v>40578.708333331306</c:v>
                </c:pt>
                <c:pt idx="24155" formatCode="m/d/yyyy\ h:mm">
                  <c:v>40578.749999997992</c:v>
                </c:pt>
                <c:pt idx="24156" formatCode="m/d/yyyy\ h:mm">
                  <c:v>40578.791666664605</c:v>
                </c:pt>
                <c:pt idx="24157" formatCode="m/d/yyyy\ h:mm">
                  <c:v>40578.833333331306</c:v>
                </c:pt>
                <c:pt idx="24158" formatCode="m/d/yyyy\ h:mm">
                  <c:v>40578.874999997999</c:v>
                </c:pt>
                <c:pt idx="24159" formatCode="m/d/yyyy\ h:mm">
                  <c:v>40578.916666664634</c:v>
                </c:pt>
                <c:pt idx="24160" formatCode="m/d/yyyy\ h:mm">
                  <c:v>40578.958333331298</c:v>
                </c:pt>
                <c:pt idx="24161" formatCode="m/d/yyyy\ h:mm">
                  <c:v>40578.999999997963</c:v>
                </c:pt>
                <c:pt idx="24162" formatCode="m/d/yyyy\ h:mm">
                  <c:v>40579.041666664612</c:v>
                </c:pt>
                <c:pt idx="24163" formatCode="m/d/yyyy\ h:mm">
                  <c:v>40579.083333331284</c:v>
                </c:pt>
                <c:pt idx="24164" formatCode="m/d/yyyy\ h:mm">
                  <c:v>40579.124999997963</c:v>
                </c:pt>
                <c:pt idx="24165" formatCode="m/d/yyyy\ h:mm">
                  <c:v>40579.166666664598</c:v>
                </c:pt>
                <c:pt idx="24166" formatCode="m/d/yyyy\ h:mm">
                  <c:v>40579.208333331284</c:v>
                </c:pt>
                <c:pt idx="24167" formatCode="m/d/yyyy\ h:mm">
                  <c:v>40579.249999997948</c:v>
                </c:pt>
                <c:pt idx="24168" formatCode="m/d/yyyy\ h:mm">
                  <c:v>40579.291666664576</c:v>
                </c:pt>
                <c:pt idx="24169" formatCode="m/d/yyyy\ h:mm">
                  <c:v>40579.333333331277</c:v>
                </c:pt>
                <c:pt idx="24170" formatCode="m/d/yyyy\ h:mm">
                  <c:v>40579.374999997955</c:v>
                </c:pt>
                <c:pt idx="24171" formatCode="m/d/yyyy\ h:mm">
                  <c:v>40579.416666664605</c:v>
                </c:pt>
                <c:pt idx="24172" formatCode="m/d/yyyy\ h:mm">
                  <c:v>40579.458333331269</c:v>
                </c:pt>
                <c:pt idx="24173" formatCode="m/d/yyyy\ h:mm">
                  <c:v>40579.499999997941</c:v>
                </c:pt>
                <c:pt idx="24174" formatCode="m/d/yyyy\ h:mm">
                  <c:v>40579.541666664583</c:v>
                </c:pt>
                <c:pt idx="24175" formatCode="m/d/yyyy\ h:mm">
                  <c:v>40579.583333331255</c:v>
                </c:pt>
                <c:pt idx="24176" formatCode="m/d/yyyy\ h:mm">
                  <c:v>40579.624999997941</c:v>
                </c:pt>
                <c:pt idx="24177" formatCode="m/d/yyyy\ h:mm">
                  <c:v>40579.666666664576</c:v>
                </c:pt>
                <c:pt idx="24178" formatCode="m/d/yyyy\ h:mm">
                  <c:v>40579.708333331255</c:v>
                </c:pt>
                <c:pt idx="24179" formatCode="m/d/yyyy\ h:mm">
                  <c:v>40579.749999997919</c:v>
                </c:pt>
                <c:pt idx="24180" formatCode="m/d/yyyy\ h:mm">
                  <c:v>40579.791666664554</c:v>
                </c:pt>
                <c:pt idx="24181" formatCode="m/d/yyyy\ h:mm">
                  <c:v>40579.833333331233</c:v>
                </c:pt>
                <c:pt idx="24182" formatCode="m/d/yyyy\ h:mm">
                  <c:v>40579.874999997926</c:v>
                </c:pt>
                <c:pt idx="24183" formatCode="m/d/yyyy\ h:mm">
                  <c:v>40579.916666664583</c:v>
                </c:pt>
                <c:pt idx="24184" formatCode="m/d/yyyy\ h:mm">
                  <c:v>40579.95833333124</c:v>
                </c:pt>
                <c:pt idx="24185" formatCode="m/d/yyyy\ h:mm">
                  <c:v>40579.999999997912</c:v>
                </c:pt>
                <c:pt idx="24186" formatCode="m/d/yyyy\ h:mm">
                  <c:v>40580.041666664554</c:v>
                </c:pt>
                <c:pt idx="24187" formatCode="m/d/yyyy\ h:mm">
                  <c:v>40580.083333331226</c:v>
                </c:pt>
                <c:pt idx="24188" formatCode="m/d/yyyy\ h:mm">
                  <c:v>40580.124999997897</c:v>
                </c:pt>
                <c:pt idx="24189" formatCode="m/d/yyyy\ h:mm">
                  <c:v>40580.166666664554</c:v>
                </c:pt>
                <c:pt idx="24190" formatCode="m/d/yyyy\ h:mm">
                  <c:v>40580.208333331226</c:v>
                </c:pt>
                <c:pt idx="24191" formatCode="m/d/yyyy\ h:mm">
                  <c:v>40580.24999999789</c:v>
                </c:pt>
                <c:pt idx="24192" formatCode="m/d/yyyy\ h:mm">
                  <c:v>40580.291666664532</c:v>
                </c:pt>
                <c:pt idx="24193" formatCode="m/d/yyyy\ h:mm">
                  <c:v>40580.333333331204</c:v>
                </c:pt>
                <c:pt idx="24194" formatCode="m/d/yyyy\ h:mm">
                  <c:v>40580.374999997897</c:v>
                </c:pt>
                <c:pt idx="24195" formatCode="m/d/yyyy\ h:mm">
                  <c:v>40580.416666664547</c:v>
                </c:pt>
                <c:pt idx="24196" formatCode="m/d/yyyy\ h:mm">
                  <c:v>40580.458333331211</c:v>
                </c:pt>
                <c:pt idx="24197" formatCode="m/d/yyyy\ h:mm">
                  <c:v>40580.499999997883</c:v>
                </c:pt>
                <c:pt idx="24198" formatCode="m/d/yyyy\ h:mm">
                  <c:v>40580.541666664525</c:v>
                </c:pt>
                <c:pt idx="24199" formatCode="m/d/yyyy\ h:mm">
                  <c:v>40580.583333331204</c:v>
                </c:pt>
                <c:pt idx="24200" formatCode="m/d/yyyy\ h:mm">
                  <c:v>40580.624999997868</c:v>
                </c:pt>
                <c:pt idx="24201" formatCode="m/d/yyyy\ h:mm">
                  <c:v>40580.666666664525</c:v>
                </c:pt>
                <c:pt idx="24202" formatCode="m/d/yyyy\ h:mm">
                  <c:v>40580.708333331197</c:v>
                </c:pt>
                <c:pt idx="24203" formatCode="m/d/yyyy\ h:mm">
                  <c:v>40580.749999997861</c:v>
                </c:pt>
                <c:pt idx="24204" formatCode="m/d/yyyy\ h:mm">
                  <c:v>40580.791666664503</c:v>
                </c:pt>
                <c:pt idx="24205" formatCode="m/d/yyyy\ h:mm">
                  <c:v>40580.833333331189</c:v>
                </c:pt>
                <c:pt idx="24206" formatCode="m/d/yyyy\ h:mm">
                  <c:v>40580.874999997875</c:v>
                </c:pt>
                <c:pt idx="24207" formatCode="m/d/yyyy\ h:mm">
                  <c:v>40580.916666664518</c:v>
                </c:pt>
                <c:pt idx="24208" formatCode="m/d/yyyy\ h:mm">
                  <c:v>40580.958333331197</c:v>
                </c:pt>
                <c:pt idx="24209" formatCode="m/d/yyyy\ h:mm">
                  <c:v>40580.999999997846</c:v>
                </c:pt>
                <c:pt idx="24210" formatCode="m/d/yyyy\ h:mm">
                  <c:v>40581.041666664496</c:v>
                </c:pt>
                <c:pt idx="24211" formatCode="m/d/yyyy\ h:mm">
                  <c:v>40581.083333331182</c:v>
                </c:pt>
                <c:pt idx="24212" formatCode="m/d/yyyy\ h:mm">
                  <c:v>40581.124999997839</c:v>
                </c:pt>
                <c:pt idx="24213" formatCode="m/d/yyyy\ h:mm">
                  <c:v>40581.166666664489</c:v>
                </c:pt>
                <c:pt idx="24214" formatCode="m/d/yyyy\ h:mm">
                  <c:v>40581.208333331168</c:v>
                </c:pt>
                <c:pt idx="24215" formatCode="m/d/yyyy\ h:mm">
                  <c:v>40581.249999997832</c:v>
                </c:pt>
                <c:pt idx="24216" formatCode="m/d/yyyy\ h:mm">
                  <c:v>40581.291666664467</c:v>
                </c:pt>
                <c:pt idx="24217" formatCode="m/d/yyyy\ h:mm">
                  <c:v>40581.33333333116</c:v>
                </c:pt>
                <c:pt idx="24218" formatCode="m/d/yyyy\ h:mm">
                  <c:v>40581.374999997846</c:v>
                </c:pt>
                <c:pt idx="24219" formatCode="m/d/yyyy\ h:mm">
                  <c:v>40581.416666664489</c:v>
                </c:pt>
                <c:pt idx="24220" formatCode="m/d/yyyy\ h:mm">
                  <c:v>40581.458333331168</c:v>
                </c:pt>
                <c:pt idx="24221" formatCode="m/d/yyyy\ h:mm">
                  <c:v>40581.499999997817</c:v>
                </c:pt>
                <c:pt idx="24222" formatCode="m/d/yyyy\ h:mm">
                  <c:v>40581.541666664474</c:v>
                </c:pt>
                <c:pt idx="24223" formatCode="m/d/yyyy\ h:mm">
                  <c:v>40581.583333331146</c:v>
                </c:pt>
                <c:pt idx="24224" formatCode="m/d/yyyy\ h:mm">
                  <c:v>40581.62499999781</c:v>
                </c:pt>
                <c:pt idx="24225" formatCode="m/d/yyyy\ h:mm">
                  <c:v>40581.666666664474</c:v>
                </c:pt>
                <c:pt idx="24226" formatCode="m/d/yyyy\ h:mm">
                  <c:v>40581.708333331138</c:v>
                </c:pt>
                <c:pt idx="24227" formatCode="m/d/yyyy\ h:mm">
                  <c:v>40581.749999997803</c:v>
                </c:pt>
                <c:pt idx="24228" formatCode="m/d/yyyy\ h:mm">
                  <c:v>40581.791666664438</c:v>
                </c:pt>
                <c:pt idx="24229" formatCode="m/d/yyyy\ h:mm">
                  <c:v>40581.833333331131</c:v>
                </c:pt>
                <c:pt idx="24230" formatCode="m/d/yyyy\ h:mm">
                  <c:v>40581.87499999781</c:v>
                </c:pt>
                <c:pt idx="24231" formatCode="m/d/yyyy\ h:mm">
                  <c:v>40581.91666666446</c:v>
                </c:pt>
                <c:pt idx="24232" formatCode="m/d/yyyy\ h:mm">
                  <c:v>40581.958333331146</c:v>
                </c:pt>
                <c:pt idx="24233" formatCode="m/d/yyyy\ h:mm">
                  <c:v>40581.999999997788</c:v>
                </c:pt>
                <c:pt idx="24234" formatCode="m/d/yyyy\ h:mm">
                  <c:v>40582.041666664438</c:v>
                </c:pt>
                <c:pt idx="24235" formatCode="m/d/yyyy\ h:mm">
                  <c:v>40582.083333331117</c:v>
                </c:pt>
                <c:pt idx="24236" formatCode="m/d/yyyy\ h:mm">
                  <c:v>40582.124999997781</c:v>
                </c:pt>
                <c:pt idx="24237" formatCode="m/d/yyyy\ h:mm">
                  <c:v>40582.166666664431</c:v>
                </c:pt>
                <c:pt idx="24238" formatCode="m/d/yyyy\ h:mm">
                  <c:v>40582.208333331109</c:v>
                </c:pt>
                <c:pt idx="24239" formatCode="m/d/yyyy\ h:mm">
                  <c:v>40582.249999997781</c:v>
                </c:pt>
                <c:pt idx="24240" formatCode="m/d/yyyy\ h:mm">
                  <c:v>40582.291666664409</c:v>
                </c:pt>
                <c:pt idx="24241" formatCode="m/d/yyyy\ h:mm">
                  <c:v>40582.333333331102</c:v>
                </c:pt>
                <c:pt idx="24242" formatCode="m/d/yyyy\ h:mm">
                  <c:v>40582.374999997788</c:v>
                </c:pt>
                <c:pt idx="24243" formatCode="m/d/yyyy\ h:mm">
                  <c:v>40582.416666664431</c:v>
                </c:pt>
                <c:pt idx="24244" formatCode="m/d/yyyy\ h:mm">
                  <c:v>40582.458333331109</c:v>
                </c:pt>
                <c:pt idx="24245" formatCode="m/d/yyyy\ h:mm">
                  <c:v>40582.499999997759</c:v>
                </c:pt>
                <c:pt idx="24246" formatCode="m/d/yyyy\ h:mm">
                  <c:v>40582.541666664409</c:v>
                </c:pt>
                <c:pt idx="24247" formatCode="m/d/yyyy\ h:mm">
                  <c:v>40582.583333331087</c:v>
                </c:pt>
                <c:pt idx="24248" formatCode="m/d/yyyy\ h:mm">
                  <c:v>40582.624999997752</c:v>
                </c:pt>
                <c:pt idx="24249" formatCode="m/d/yyyy\ h:mm">
                  <c:v>40582.666666664401</c:v>
                </c:pt>
                <c:pt idx="24250" formatCode="m/d/yyyy\ h:mm">
                  <c:v>40582.70833333108</c:v>
                </c:pt>
                <c:pt idx="24251" formatCode="m/d/yyyy\ h:mm">
                  <c:v>40582.749999997744</c:v>
                </c:pt>
                <c:pt idx="24252" formatCode="m/d/yyyy\ h:mm">
                  <c:v>40582.79166666438</c:v>
                </c:pt>
                <c:pt idx="24253" formatCode="m/d/yyyy\ h:mm">
                  <c:v>40582.833333331073</c:v>
                </c:pt>
                <c:pt idx="24254" formatCode="m/d/yyyy\ h:mm">
                  <c:v>40582.874999997752</c:v>
                </c:pt>
                <c:pt idx="24255" formatCode="m/d/yyyy\ h:mm">
                  <c:v>40582.916666664401</c:v>
                </c:pt>
                <c:pt idx="24256" formatCode="m/d/yyyy\ h:mm">
                  <c:v>40582.95833333108</c:v>
                </c:pt>
                <c:pt idx="24257" formatCode="m/d/yyyy\ h:mm">
                  <c:v>40582.99999999773</c:v>
                </c:pt>
                <c:pt idx="24258" formatCode="m/d/yyyy\ h:mm">
                  <c:v>40583.04166666438</c:v>
                </c:pt>
                <c:pt idx="24259" formatCode="m/d/yyyy\ h:mm">
                  <c:v>40583.083333331058</c:v>
                </c:pt>
                <c:pt idx="24260" formatCode="m/d/yyyy\ h:mm">
                  <c:v>40583.124999997723</c:v>
                </c:pt>
                <c:pt idx="24261" formatCode="m/d/yyyy\ h:mm">
                  <c:v>40583.166666664372</c:v>
                </c:pt>
                <c:pt idx="24262" formatCode="m/d/yyyy\ h:mm">
                  <c:v>40583.208333331051</c:v>
                </c:pt>
                <c:pt idx="24263" formatCode="m/d/yyyy\ h:mm">
                  <c:v>40583.249999997715</c:v>
                </c:pt>
                <c:pt idx="24264" formatCode="m/d/yyyy\ h:mm">
                  <c:v>40583.29166666435</c:v>
                </c:pt>
                <c:pt idx="24265" formatCode="m/d/yyyy\ h:mm">
                  <c:v>40583.333333331044</c:v>
                </c:pt>
                <c:pt idx="24266" formatCode="m/d/yyyy\ h:mm">
                  <c:v>40583.374999997723</c:v>
                </c:pt>
                <c:pt idx="24267" formatCode="m/d/yyyy\ h:mm">
                  <c:v>40583.416666664372</c:v>
                </c:pt>
                <c:pt idx="24268" formatCode="m/d/yyyy\ h:mm">
                  <c:v>40583.458333331051</c:v>
                </c:pt>
                <c:pt idx="24269" formatCode="m/d/yyyy\ h:mm">
                  <c:v>40583.499999997701</c:v>
                </c:pt>
                <c:pt idx="24270" formatCode="m/d/yyyy\ h:mm">
                  <c:v>40583.54166666435</c:v>
                </c:pt>
                <c:pt idx="24271" formatCode="m/d/yyyy\ h:mm">
                  <c:v>40583.583333331029</c:v>
                </c:pt>
                <c:pt idx="24272" formatCode="m/d/yyyy\ h:mm">
                  <c:v>40583.624999997694</c:v>
                </c:pt>
                <c:pt idx="24273" formatCode="m/d/yyyy\ h:mm">
                  <c:v>40583.666666664343</c:v>
                </c:pt>
                <c:pt idx="24274" formatCode="m/d/yyyy\ h:mm">
                  <c:v>40583.708333331022</c:v>
                </c:pt>
                <c:pt idx="24275" formatCode="m/d/yyyy\ h:mm">
                  <c:v>40583.749999997686</c:v>
                </c:pt>
                <c:pt idx="24276" formatCode="m/d/yyyy\ h:mm">
                  <c:v>40583.791666664321</c:v>
                </c:pt>
                <c:pt idx="24277" formatCode="m/d/yyyy\ h:mm">
                  <c:v>40583.833333331015</c:v>
                </c:pt>
                <c:pt idx="24278" formatCode="m/d/yyyy\ h:mm">
                  <c:v>40583.874999997694</c:v>
                </c:pt>
                <c:pt idx="24279" formatCode="m/d/yyyy\ h:mm">
                  <c:v>40583.916666664336</c:v>
                </c:pt>
                <c:pt idx="24280" formatCode="m/d/yyyy\ h:mm">
                  <c:v>40583.958333331022</c:v>
                </c:pt>
                <c:pt idx="24281" formatCode="m/d/yyyy\ h:mm">
                  <c:v>40583.999999997672</c:v>
                </c:pt>
                <c:pt idx="24282" formatCode="m/d/yyyy\ h:mm">
                  <c:v>40584.041666664321</c:v>
                </c:pt>
                <c:pt idx="24283" formatCode="m/d/yyyy\ h:mm">
                  <c:v>40584.083333331</c:v>
                </c:pt>
                <c:pt idx="24284" formatCode="m/d/yyyy\ h:mm">
                  <c:v>40584.124999997664</c:v>
                </c:pt>
                <c:pt idx="24285" formatCode="m/d/yyyy\ h:mm">
                  <c:v>40584.166666664314</c:v>
                </c:pt>
                <c:pt idx="24286" formatCode="m/d/yyyy\ h:mm">
                  <c:v>40584.208333330993</c:v>
                </c:pt>
                <c:pt idx="24287" formatCode="m/d/yyyy\ h:mm">
                  <c:v>40584.249999997657</c:v>
                </c:pt>
                <c:pt idx="24288" formatCode="m/d/yyyy\ h:mm">
                  <c:v>40584.291666664292</c:v>
                </c:pt>
                <c:pt idx="24289" formatCode="m/d/yyyy\ h:mm">
                  <c:v>40584.333333330993</c:v>
                </c:pt>
                <c:pt idx="24290" formatCode="m/d/yyyy\ h:mm">
                  <c:v>40584.374999997664</c:v>
                </c:pt>
                <c:pt idx="24291" formatCode="m/d/yyyy\ h:mm">
                  <c:v>40584.416666664314</c:v>
                </c:pt>
                <c:pt idx="24292" formatCode="m/d/yyyy\ h:mm">
                  <c:v>40584.458333331</c:v>
                </c:pt>
                <c:pt idx="24293" formatCode="m/d/yyyy\ h:mm">
                  <c:v>40584.499999997635</c:v>
                </c:pt>
                <c:pt idx="24294" formatCode="m/d/yyyy\ h:mm">
                  <c:v>40584.541666664292</c:v>
                </c:pt>
                <c:pt idx="24295" formatCode="m/d/yyyy\ h:mm">
                  <c:v>40584.583333330986</c:v>
                </c:pt>
                <c:pt idx="24296" formatCode="m/d/yyyy\ h:mm">
                  <c:v>40584.624999997635</c:v>
                </c:pt>
                <c:pt idx="24297" formatCode="m/d/yyyy\ h:mm">
                  <c:v>40584.666666664278</c:v>
                </c:pt>
                <c:pt idx="24298" formatCode="m/d/yyyy\ h:mm">
                  <c:v>40584.708333330978</c:v>
                </c:pt>
                <c:pt idx="24299" formatCode="m/d/yyyy\ h:mm">
                  <c:v>40584.749999997628</c:v>
                </c:pt>
                <c:pt idx="24300" formatCode="m/d/yyyy\ h:mm">
                  <c:v>40584.791666664256</c:v>
                </c:pt>
                <c:pt idx="24301" formatCode="m/d/yyyy\ h:mm">
                  <c:v>40584.833333330971</c:v>
                </c:pt>
                <c:pt idx="24302" formatCode="m/d/yyyy\ h:mm">
                  <c:v>40584.874999997635</c:v>
                </c:pt>
                <c:pt idx="24303" formatCode="m/d/yyyy\ h:mm">
                  <c:v>40584.916666664285</c:v>
                </c:pt>
                <c:pt idx="24304" formatCode="m/d/yyyy\ h:mm">
                  <c:v>40584.958333330971</c:v>
                </c:pt>
                <c:pt idx="24305" formatCode="m/d/yyyy\ h:mm">
                  <c:v>40584.999999997606</c:v>
                </c:pt>
                <c:pt idx="24306" formatCode="m/d/yyyy\ h:mm">
                  <c:v>40585.041666664263</c:v>
                </c:pt>
                <c:pt idx="24307" formatCode="m/d/yyyy\ h:mm">
                  <c:v>40585.083333330942</c:v>
                </c:pt>
                <c:pt idx="24308" formatCode="m/d/yyyy\ h:mm">
                  <c:v>40585.124999997606</c:v>
                </c:pt>
                <c:pt idx="24309" formatCode="m/d/yyyy\ h:mm">
                  <c:v>40585.166666664249</c:v>
                </c:pt>
                <c:pt idx="24310" formatCode="m/d/yyyy\ h:mm">
                  <c:v>40585.208333330942</c:v>
                </c:pt>
                <c:pt idx="24311" formatCode="m/d/yyyy\ h:mm">
                  <c:v>40585.249999997599</c:v>
                </c:pt>
                <c:pt idx="24312" formatCode="m/d/yyyy\ h:mm">
                  <c:v>40585.29166666422</c:v>
                </c:pt>
                <c:pt idx="24313" formatCode="m/d/yyyy\ h:mm">
                  <c:v>40585.333333330942</c:v>
                </c:pt>
                <c:pt idx="24314" formatCode="m/d/yyyy\ h:mm">
                  <c:v>40585.374999997606</c:v>
                </c:pt>
                <c:pt idx="24315" formatCode="m/d/yyyy\ h:mm">
                  <c:v>40585.416666664256</c:v>
                </c:pt>
                <c:pt idx="24316" formatCode="m/d/yyyy\ h:mm">
                  <c:v>40585.458333330949</c:v>
                </c:pt>
                <c:pt idx="24317" formatCode="m/d/yyyy\ h:mm">
                  <c:v>40585.499999997592</c:v>
                </c:pt>
                <c:pt idx="24318" formatCode="m/d/yyyy\ h:mm">
                  <c:v>40585.541666664227</c:v>
                </c:pt>
                <c:pt idx="24319" formatCode="m/d/yyyy\ h:mm">
                  <c:v>40585.583333330913</c:v>
                </c:pt>
                <c:pt idx="24320" formatCode="m/d/yyyy\ h:mm">
                  <c:v>40585.624999997592</c:v>
                </c:pt>
                <c:pt idx="24321" formatCode="m/d/yyyy\ h:mm">
                  <c:v>40585.66666666422</c:v>
                </c:pt>
                <c:pt idx="24322" formatCode="m/d/yyyy\ h:mm">
                  <c:v>40585.708333330913</c:v>
                </c:pt>
                <c:pt idx="24323" formatCode="m/d/yyyy\ h:mm">
                  <c:v>40585.749999997584</c:v>
                </c:pt>
                <c:pt idx="24324" formatCode="m/d/yyyy\ h:mm">
                  <c:v>40585.791666664205</c:v>
                </c:pt>
                <c:pt idx="24325" formatCode="m/d/yyyy\ h:mm">
                  <c:v>40585.833333330898</c:v>
                </c:pt>
                <c:pt idx="24326" formatCode="m/d/yyyy\ h:mm">
                  <c:v>40585.874999997584</c:v>
                </c:pt>
                <c:pt idx="24327" formatCode="m/d/yyyy\ h:mm">
                  <c:v>40585.916666664227</c:v>
                </c:pt>
                <c:pt idx="24328" formatCode="m/d/yyyy\ h:mm">
                  <c:v>40585.958333330906</c:v>
                </c:pt>
                <c:pt idx="24329" formatCode="m/d/yyyy\ h:mm">
                  <c:v>40585.999999997563</c:v>
                </c:pt>
                <c:pt idx="24330" formatCode="m/d/yyyy\ h:mm">
                  <c:v>40586.041666664198</c:v>
                </c:pt>
                <c:pt idx="24331" formatCode="m/d/yyyy\ h:mm">
                  <c:v>40586.083333330891</c:v>
                </c:pt>
                <c:pt idx="24332" formatCode="m/d/yyyy\ h:mm">
                  <c:v>40586.124999997548</c:v>
                </c:pt>
                <c:pt idx="24333" formatCode="m/d/yyyy\ h:mm">
                  <c:v>40586.16666666419</c:v>
                </c:pt>
                <c:pt idx="24334" formatCode="m/d/yyyy\ h:mm">
                  <c:v>40586.208333330891</c:v>
                </c:pt>
                <c:pt idx="24335" formatCode="m/d/yyyy\ h:mm">
                  <c:v>40586.249999997541</c:v>
                </c:pt>
                <c:pt idx="24336" formatCode="m/d/yyyy\ h:mm">
                  <c:v>40586.291666664176</c:v>
                </c:pt>
                <c:pt idx="24337" formatCode="m/d/yyyy\ h:mm">
                  <c:v>40586.333333330869</c:v>
                </c:pt>
                <c:pt idx="24338" formatCode="m/d/yyyy\ h:mm">
                  <c:v>40586.374999997548</c:v>
                </c:pt>
                <c:pt idx="24339" formatCode="m/d/yyyy\ h:mm">
                  <c:v>40586.416666664198</c:v>
                </c:pt>
                <c:pt idx="24340" formatCode="m/d/yyyy\ h:mm">
                  <c:v>40586.458333330876</c:v>
                </c:pt>
                <c:pt idx="24341" formatCode="m/d/yyyy\ h:mm">
                  <c:v>40586.499999997533</c:v>
                </c:pt>
                <c:pt idx="24342" formatCode="m/d/yyyy\ h:mm">
                  <c:v>40586.541666664176</c:v>
                </c:pt>
                <c:pt idx="24343" formatCode="m/d/yyyy\ h:mm">
                  <c:v>40586.583333330862</c:v>
                </c:pt>
                <c:pt idx="24344" formatCode="m/d/yyyy\ h:mm">
                  <c:v>40586.624999997519</c:v>
                </c:pt>
                <c:pt idx="24345" formatCode="m/d/yyyy\ h:mm">
                  <c:v>40586.666666664176</c:v>
                </c:pt>
                <c:pt idx="24346" formatCode="m/d/yyyy\ h:mm">
                  <c:v>40586.708333330847</c:v>
                </c:pt>
                <c:pt idx="24347" formatCode="m/d/yyyy\ h:mm">
                  <c:v>40586.749999997512</c:v>
                </c:pt>
                <c:pt idx="24348" formatCode="m/d/yyyy\ h:mm">
                  <c:v>40586.791666664154</c:v>
                </c:pt>
                <c:pt idx="24349" formatCode="m/d/yyyy\ h:mm">
                  <c:v>40586.83333333084</c:v>
                </c:pt>
                <c:pt idx="24350" formatCode="m/d/yyyy\ h:mm">
                  <c:v>40586.874999997526</c:v>
                </c:pt>
                <c:pt idx="24351" formatCode="m/d/yyyy\ h:mm">
                  <c:v>40586.916666664169</c:v>
                </c:pt>
                <c:pt idx="24352" formatCode="m/d/yyyy\ h:mm">
                  <c:v>40586.958333330847</c:v>
                </c:pt>
                <c:pt idx="24353" formatCode="m/d/yyyy\ h:mm">
                  <c:v>40586.999999997497</c:v>
                </c:pt>
                <c:pt idx="24354" formatCode="m/d/yyyy\ h:mm">
                  <c:v>40587.041666664154</c:v>
                </c:pt>
                <c:pt idx="24355" formatCode="m/d/yyyy\ h:mm">
                  <c:v>40587.083333330833</c:v>
                </c:pt>
                <c:pt idx="24356" formatCode="m/d/yyyy\ h:mm">
                  <c:v>40587.12499999749</c:v>
                </c:pt>
                <c:pt idx="24357" formatCode="m/d/yyyy\ h:mm">
                  <c:v>40587.166666664154</c:v>
                </c:pt>
                <c:pt idx="24358" formatCode="m/d/yyyy\ h:mm">
                  <c:v>40587.208333330818</c:v>
                </c:pt>
                <c:pt idx="24359" formatCode="m/d/yyyy\ h:mm">
                  <c:v>40587.249999997483</c:v>
                </c:pt>
                <c:pt idx="24360" formatCode="m/d/yyyy\ h:mm">
                  <c:v>40587.291666664118</c:v>
                </c:pt>
                <c:pt idx="24361" formatCode="m/d/yyyy\ h:mm">
                  <c:v>40587.333333330811</c:v>
                </c:pt>
                <c:pt idx="24362" formatCode="m/d/yyyy\ h:mm">
                  <c:v>40587.374999997497</c:v>
                </c:pt>
                <c:pt idx="24363" formatCode="m/d/yyyy\ h:mm">
                  <c:v>40587.416666664139</c:v>
                </c:pt>
                <c:pt idx="24364" formatCode="m/d/yyyy\ h:mm">
                  <c:v>40587.458333330826</c:v>
                </c:pt>
                <c:pt idx="24365" formatCode="m/d/yyyy\ h:mm">
                  <c:v>40587.499999997468</c:v>
                </c:pt>
                <c:pt idx="24366" formatCode="m/d/yyyy\ h:mm">
                  <c:v>40587.541666664125</c:v>
                </c:pt>
                <c:pt idx="24367" formatCode="m/d/yyyy\ h:mm">
                  <c:v>40587.583333330796</c:v>
                </c:pt>
                <c:pt idx="24368" formatCode="m/d/yyyy\ h:mm">
                  <c:v>40587.624999997461</c:v>
                </c:pt>
                <c:pt idx="24369" formatCode="m/d/yyyy\ h:mm">
                  <c:v>40587.666666664125</c:v>
                </c:pt>
                <c:pt idx="24370" formatCode="m/d/yyyy\ h:mm">
                  <c:v>40587.708333330789</c:v>
                </c:pt>
                <c:pt idx="24371" formatCode="m/d/yyyy\ h:mm">
                  <c:v>40587.749999997453</c:v>
                </c:pt>
                <c:pt idx="24372" formatCode="m/d/yyyy\ h:mm">
                  <c:v>40587.791666664089</c:v>
                </c:pt>
                <c:pt idx="24373" formatCode="m/d/yyyy\ h:mm">
                  <c:v>40587.833333330782</c:v>
                </c:pt>
                <c:pt idx="24374" formatCode="m/d/yyyy\ h:mm">
                  <c:v>40587.874999997461</c:v>
                </c:pt>
                <c:pt idx="24375" formatCode="m/d/yyyy\ h:mm">
                  <c:v>40587.91666666411</c:v>
                </c:pt>
                <c:pt idx="24376" formatCode="m/d/yyyy\ h:mm">
                  <c:v>40587.958333330796</c:v>
                </c:pt>
                <c:pt idx="24377" formatCode="m/d/yyyy\ h:mm">
                  <c:v>40587.999999997439</c:v>
                </c:pt>
                <c:pt idx="24378" formatCode="m/d/yyyy\ h:mm">
                  <c:v>40588.041666664089</c:v>
                </c:pt>
                <c:pt idx="24379" formatCode="m/d/yyyy\ h:mm">
                  <c:v>40588.083333330767</c:v>
                </c:pt>
                <c:pt idx="24380" formatCode="m/d/yyyy\ h:mm">
                  <c:v>40588.124999997432</c:v>
                </c:pt>
                <c:pt idx="24381" formatCode="m/d/yyyy\ h:mm">
                  <c:v>40588.166666664081</c:v>
                </c:pt>
                <c:pt idx="24382" formatCode="m/d/yyyy\ h:mm">
                  <c:v>40588.20833333076</c:v>
                </c:pt>
                <c:pt idx="24383" formatCode="m/d/yyyy\ h:mm">
                  <c:v>40588.249999997432</c:v>
                </c:pt>
                <c:pt idx="24384" formatCode="m/d/yyyy\ h:mm">
                  <c:v>40588.291666664067</c:v>
                </c:pt>
                <c:pt idx="24385" formatCode="m/d/yyyy\ h:mm">
                  <c:v>40588.333333330753</c:v>
                </c:pt>
                <c:pt idx="24386" formatCode="m/d/yyyy\ h:mm">
                  <c:v>40588.374999997439</c:v>
                </c:pt>
                <c:pt idx="24387" formatCode="m/d/yyyy\ h:mm">
                  <c:v>40588.416666664081</c:v>
                </c:pt>
                <c:pt idx="24388" formatCode="m/d/yyyy\ h:mm">
                  <c:v>40588.45833333076</c:v>
                </c:pt>
                <c:pt idx="24389" formatCode="m/d/yyyy\ h:mm">
                  <c:v>40588.49999999741</c:v>
                </c:pt>
                <c:pt idx="24390" formatCode="m/d/yyyy\ h:mm">
                  <c:v>40588.541666664074</c:v>
                </c:pt>
                <c:pt idx="24391" formatCode="m/d/yyyy\ h:mm">
                  <c:v>40588.583333330738</c:v>
                </c:pt>
                <c:pt idx="24392" formatCode="m/d/yyyy\ h:mm">
                  <c:v>40588.624999997402</c:v>
                </c:pt>
                <c:pt idx="24393" formatCode="m/d/yyyy\ h:mm">
                  <c:v>40588.666666664052</c:v>
                </c:pt>
                <c:pt idx="24394" formatCode="m/d/yyyy\ h:mm">
                  <c:v>40588.708333330731</c:v>
                </c:pt>
                <c:pt idx="24395" formatCode="m/d/yyyy\ h:mm">
                  <c:v>40588.749999997395</c:v>
                </c:pt>
                <c:pt idx="24396" formatCode="m/d/yyyy\ h:mm">
                  <c:v>40588.79166666403</c:v>
                </c:pt>
                <c:pt idx="24397" formatCode="m/d/yyyy\ h:mm">
                  <c:v>40588.833333330731</c:v>
                </c:pt>
                <c:pt idx="24398" formatCode="m/d/yyyy\ h:mm">
                  <c:v>40588.874999997402</c:v>
                </c:pt>
                <c:pt idx="24399" formatCode="m/d/yyyy\ h:mm">
                  <c:v>40588.916666664052</c:v>
                </c:pt>
                <c:pt idx="24400" formatCode="m/d/yyyy\ h:mm">
                  <c:v>40588.958333330738</c:v>
                </c:pt>
                <c:pt idx="24401" formatCode="m/d/yyyy\ h:mm">
                  <c:v>40588.999999997381</c:v>
                </c:pt>
                <c:pt idx="24402" formatCode="m/d/yyyy\ h:mm">
                  <c:v>40589.04166666403</c:v>
                </c:pt>
                <c:pt idx="24403" formatCode="m/d/yyyy\ h:mm">
                  <c:v>40589.083333330709</c:v>
                </c:pt>
                <c:pt idx="24404" formatCode="m/d/yyyy\ h:mm">
                  <c:v>40589.124999997373</c:v>
                </c:pt>
                <c:pt idx="24405" formatCode="m/d/yyyy\ h:mm">
                  <c:v>40589.166666664023</c:v>
                </c:pt>
                <c:pt idx="24406" formatCode="m/d/yyyy\ h:mm">
                  <c:v>40589.208333330702</c:v>
                </c:pt>
                <c:pt idx="24407" formatCode="m/d/yyyy\ h:mm">
                  <c:v>40589.249999997366</c:v>
                </c:pt>
                <c:pt idx="24408" formatCode="m/d/yyyy\ h:mm">
                  <c:v>40589.291666664001</c:v>
                </c:pt>
                <c:pt idx="24409" formatCode="m/d/yyyy\ h:mm">
                  <c:v>40589.333333330695</c:v>
                </c:pt>
                <c:pt idx="24410" formatCode="m/d/yyyy\ h:mm">
                  <c:v>40589.374999997373</c:v>
                </c:pt>
                <c:pt idx="24411" formatCode="m/d/yyyy\ h:mm">
                  <c:v>40589.416666664023</c:v>
                </c:pt>
                <c:pt idx="24412" formatCode="m/d/yyyy\ h:mm">
                  <c:v>40589.458333330702</c:v>
                </c:pt>
                <c:pt idx="24413" formatCode="m/d/yyyy\ h:mm">
                  <c:v>40589.499999997352</c:v>
                </c:pt>
                <c:pt idx="24414" formatCode="m/d/yyyy\ h:mm">
                  <c:v>40589.541666664001</c:v>
                </c:pt>
                <c:pt idx="24415" formatCode="m/d/yyyy\ h:mm">
                  <c:v>40589.58333333068</c:v>
                </c:pt>
                <c:pt idx="24416" formatCode="m/d/yyyy\ h:mm">
                  <c:v>40589.624999997344</c:v>
                </c:pt>
                <c:pt idx="24417" formatCode="m/d/yyyy\ h:mm">
                  <c:v>40589.666666663994</c:v>
                </c:pt>
                <c:pt idx="24418" formatCode="m/d/yyyy\ h:mm">
                  <c:v>40589.708333330673</c:v>
                </c:pt>
                <c:pt idx="24419" formatCode="m/d/yyyy\ h:mm">
                  <c:v>40589.749999997337</c:v>
                </c:pt>
                <c:pt idx="24420" formatCode="m/d/yyyy\ h:mm">
                  <c:v>40589.791666663972</c:v>
                </c:pt>
                <c:pt idx="24421" formatCode="m/d/yyyy\ h:mm">
                  <c:v>40589.833333330665</c:v>
                </c:pt>
                <c:pt idx="24422" formatCode="m/d/yyyy\ h:mm">
                  <c:v>40589.874999997344</c:v>
                </c:pt>
                <c:pt idx="24423" formatCode="m/d/yyyy\ h:mm">
                  <c:v>40589.916666663994</c:v>
                </c:pt>
                <c:pt idx="24424" formatCode="m/d/yyyy\ h:mm">
                  <c:v>40589.958333330673</c:v>
                </c:pt>
                <c:pt idx="24425" formatCode="m/d/yyyy\ h:mm">
                  <c:v>40589.999999997322</c:v>
                </c:pt>
                <c:pt idx="24426" formatCode="m/d/yyyy\ h:mm">
                  <c:v>40590.041666663972</c:v>
                </c:pt>
                <c:pt idx="24427" formatCode="m/d/yyyy\ h:mm">
                  <c:v>40590.083333330651</c:v>
                </c:pt>
                <c:pt idx="24428" formatCode="m/d/yyyy\ h:mm">
                  <c:v>40590.124999997315</c:v>
                </c:pt>
                <c:pt idx="24429" formatCode="m/d/yyyy\ h:mm">
                  <c:v>40590.166666663965</c:v>
                </c:pt>
                <c:pt idx="24430" formatCode="m/d/yyyy\ h:mm">
                  <c:v>40590.208333330644</c:v>
                </c:pt>
                <c:pt idx="24431" formatCode="m/d/yyyy\ h:mm">
                  <c:v>40590.249999997308</c:v>
                </c:pt>
                <c:pt idx="24432" formatCode="m/d/yyyy\ h:mm">
                  <c:v>40590.291666663943</c:v>
                </c:pt>
                <c:pt idx="24433" formatCode="m/d/yyyy\ h:mm">
                  <c:v>40590.333333330636</c:v>
                </c:pt>
                <c:pt idx="24434" formatCode="m/d/yyyy\ h:mm">
                  <c:v>40590.374999997315</c:v>
                </c:pt>
                <c:pt idx="24435" formatCode="m/d/yyyy\ h:mm">
                  <c:v>40590.416666663965</c:v>
                </c:pt>
                <c:pt idx="24436" formatCode="m/d/yyyy\ h:mm">
                  <c:v>40590.458333330644</c:v>
                </c:pt>
                <c:pt idx="24437" formatCode="m/d/yyyy\ h:mm">
                  <c:v>40590.499999997286</c:v>
                </c:pt>
                <c:pt idx="24438" formatCode="m/d/yyyy\ h:mm">
                  <c:v>40590.541666663943</c:v>
                </c:pt>
                <c:pt idx="24439" formatCode="m/d/yyyy\ h:mm">
                  <c:v>40590.583333330622</c:v>
                </c:pt>
                <c:pt idx="24440" formatCode="m/d/yyyy\ h:mm">
                  <c:v>40590.624999997286</c:v>
                </c:pt>
                <c:pt idx="24441" formatCode="m/d/yyyy\ h:mm">
                  <c:v>40590.666666663928</c:v>
                </c:pt>
                <c:pt idx="24442" formatCode="m/d/yyyy\ h:mm">
                  <c:v>40590.708333330615</c:v>
                </c:pt>
                <c:pt idx="24443" formatCode="m/d/yyyy\ h:mm">
                  <c:v>40590.749999997279</c:v>
                </c:pt>
                <c:pt idx="24444" formatCode="m/d/yyyy\ h:mm">
                  <c:v>40590.791666663907</c:v>
                </c:pt>
                <c:pt idx="24445" formatCode="m/d/yyyy\ h:mm">
                  <c:v>40590.833333330607</c:v>
                </c:pt>
                <c:pt idx="24446" formatCode="m/d/yyyy\ h:mm">
                  <c:v>40590.874999997286</c:v>
                </c:pt>
                <c:pt idx="24447" formatCode="m/d/yyyy\ h:mm">
                  <c:v>40590.916666663936</c:v>
                </c:pt>
                <c:pt idx="24448" formatCode="m/d/yyyy\ h:mm">
                  <c:v>40590.958333330615</c:v>
                </c:pt>
                <c:pt idx="24449" formatCode="m/d/yyyy\ h:mm">
                  <c:v>40590.999999997264</c:v>
                </c:pt>
                <c:pt idx="24450" formatCode="m/d/yyyy\ h:mm">
                  <c:v>40591.041666663914</c:v>
                </c:pt>
                <c:pt idx="24451" formatCode="m/d/yyyy\ h:mm">
                  <c:v>40591.083333330593</c:v>
                </c:pt>
                <c:pt idx="24452" formatCode="m/d/yyyy\ h:mm">
                  <c:v>40591.124999997257</c:v>
                </c:pt>
                <c:pt idx="24453" formatCode="m/d/yyyy\ h:mm">
                  <c:v>40591.166666663907</c:v>
                </c:pt>
                <c:pt idx="24454" formatCode="m/d/yyyy\ h:mm">
                  <c:v>40591.208333330593</c:v>
                </c:pt>
                <c:pt idx="24455" formatCode="m/d/yyyy\ h:mm">
                  <c:v>40591.24999999725</c:v>
                </c:pt>
                <c:pt idx="24456" formatCode="m/d/yyyy\ h:mm">
                  <c:v>40591.291666663878</c:v>
                </c:pt>
                <c:pt idx="24457" formatCode="m/d/yyyy\ h:mm">
                  <c:v>40591.333333330593</c:v>
                </c:pt>
                <c:pt idx="24458" formatCode="m/d/yyyy\ h:mm">
                  <c:v>40591.374999997242</c:v>
                </c:pt>
                <c:pt idx="24459" formatCode="m/d/yyyy\ h:mm">
                  <c:v>40591.416666663907</c:v>
                </c:pt>
                <c:pt idx="24460" formatCode="m/d/yyyy\ h:mm">
                  <c:v>40591.4583333306</c:v>
                </c:pt>
                <c:pt idx="24461" formatCode="m/d/yyyy\ h:mm">
                  <c:v>40591.499999997235</c:v>
                </c:pt>
                <c:pt idx="24462" formatCode="m/d/yyyy\ h:mm">
                  <c:v>40591.541666663878</c:v>
                </c:pt>
                <c:pt idx="24463" formatCode="m/d/yyyy\ h:mm">
                  <c:v>40591.583333330578</c:v>
                </c:pt>
                <c:pt idx="24464" formatCode="m/d/yyyy\ h:mm">
                  <c:v>40591.624999997228</c:v>
                </c:pt>
                <c:pt idx="24465" formatCode="m/d/yyyy\ h:mm">
                  <c:v>40591.66666666387</c:v>
                </c:pt>
                <c:pt idx="24466" formatCode="m/d/yyyy\ h:mm">
                  <c:v>40591.708333330571</c:v>
                </c:pt>
                <c:pt idx="24467" formatCode="m/d/yyyy\ h:mm">
                  <c:v>40591.749999997221</c:v>
                </c:pt>
                <c:pt idx="24468" formatCode="m/d/yyyy\ h:mm">
                  <c:v>40591.791666663856</c:v>
                </c:pt>
                <c:pt idx="24469" formatCode="m/d/yyyy\ h:mm">
                  <c:v>40591.833333330549</c:v>
                </c:pt>
                <c:pt idx="24470" formatCode="m/d/yyyy\ h:mm">
                  <c:v>40591.874999997213</c:v>
                </c:pt>
                <c:pt idx="24471" formatCode="m/d/yyyy\ h:mm">
                  <c:v>40591.916666663878</c:v>
                </c:pt>
                <c:pt idx="24472" formatCode="m/d/yyyy\ h:mm">
                  <c:v>40591.958333330556</c:v>
                </c:pt>
                <c:pt idx="24473" formatCode="m/d/yyyy\ h:mm">
                  <c:v>40591.999999997206</c:v>
                </c:pt>
                <c:pt idx="24474" formatCode="m/d/yyyy\ h:mm">
                  <c:v>40592.041666663848</c:v>
                </c:pt>
                <c:pt idx="24475" formatCode="m/d/yyyy\ h:mm">
                  <c:v>40592.083333330542</c:v>
                </c:pt>
                <c:pt idx="24476" formatCode="m/d/yyyy\ h:mm">
                  <c:v>40592.124999997199</c:v>
                </c:pt>
                <c:pt idx="24477" formatCode="m/d/yyyy\ h:mm">
                  <c:v>40592.166666663834</c:v>
                </c:pt>
                <c:pt idx="24478" formatCode="m/d/yyyy\ h:mm">
                  <c:v>40592.208333330542</c:v>
                </c:pt>
                <c:pt idx="24479" formatCode="m/d/yyyy\ h:mm">
                  <c:v>40592.249999997191</c:v>
                </c:pt>
                <c:pt idx="24480" formatCode="m/d/yyyy\ h:mm">
                  <c:v>40592.291666663819</c:v>
                </c:pt>
                <c:pt idx="24481" formatCode="m/d/yyyy\ h:mm">
                  <c:v>40592.333333330535</c:v>
                </c:pt>
                <c:pt idx="24482" formatCode="m/d/yyyy\ h:mm">
                  <c:v>40592.374999997206</c:v>
                </c:pt>
                <c:pt idx="24483" formatCode="m/d/yyyy\ h:mm">
                  <c:v>40592.416666663834</c:v>
                </c:pt>
                <c:pt idx="24484" formatCode="m/d/yyyy\ h:mm">
                  <c:v>40592.458333330535</c:v>
                </c:pt>
                <c:pt idx="24485" formatCode="m/d/yyyy\ h:mm">
                  <c:v>40592.499999997191</c:v>
                </c:pt>
                <c:pt idx="24486" formatCode="m/d/yyyy\ h:mm">
                  <c:v>40592.541666663819</c:v>
                </c:pt>
                <c:pt idx="24487" formatCode="m/d/yyyy\ h:mm">
                  <c:v>40592.583333330513</c:v>
                </c:pt>
                <c:pt idx="24488" formatCode="m/d/yyyy\ h:mm">
                  <c:v>40592.624999997184</c:v>
                </c:pt>
                <c:pt idx="24489" formatCode="m/d/yyyy\ h:mm">
                  <c:v>40592.666666663819</c:v>
                </c:pt>
                <c:pt idx="24490" formatCode="m/d/yyyy\ h:mm">
                  <c:v>40592.708333330498</c:v>
                </c:pt>
                <c:pt idx="24491" formatCode="m/d/yyyy\ h:mm">
                  <c:v>40592.749999997162</c:v>
                </c:pt>
                <c:pt idx="24492" formatCode="m/d/yyyy\ h:mm">
                  <c:v>40592.79166666379</c:v>
                </c:pt>
                <c:pt idx="24493" formatCode="m/d/yyyy\ h:mm">
                  <c:v>40592.833333330491</c:v>
                </c:pt>
                <c:pt idx="24494" formatCode="m/d/yyyy\ h:mm">
                  <c:v>40592.874999997184</c:v>
                </c:pt>
                <c:pt idx="24495" formatCode="m/d/yyyy\ h:mm">
                  <c:v>40592.916666663805</c:v>
                </c:pt>
                <c:pt idx="24496" formatCode="m/d/yyyy\ h:mm">
                  <c:v>40592.958333330505</c:v>
                </c:pt>
                <c:pt idx="24497" formatCode="m/d/yyyy\ h:mm">
                  <c:v>40592.999999997148</c:v>
                </c:pt>
                <c:pt idx="24498" formatCode="m/d/yyyy\ h:mm">
                  <c:v>40593.041666663783</c:v>
                </c:pt>
                <c:pt idx="24499" formatCode="m/d/yyyy\ h:mm">
                  <c:v>40593.083333330491</c:v>
                </c:pt>
                <c:pt idx="24500" formatCode="m/d/yyyy\ h:mm">
                  <c:v>40593.124999997141</c:v>
                </c:pt>
                <c:pt idx="24501" formatCode="m/d/yyyy\ h:mm">
                  <c:v>40593.166666663783</c:v>
                </c:pt>
                <c:pt idx="24502" formatCode="m/d/yyyy\ h:mm">
                  <c:v>40593.208333330469</c:v>
                </c:pt>
                <c:pt idx="24503" formatCode="m/d/yyyy\ h:mm">
                  <c:v>40593.249999997133</c:v>
                </c:pt>
                <c:pt idx="24504" formatCode="m/d/yyyy\ h:mm">
                  <c:v>40593.291666663761</c:v>
                </c:pt>
                <c:pt idx="24505" formatCode="m/d/yyyy\ h:mm">
                  <c:v>40593.333333330462</c:v>
                </c:pt>
                <c:pt idx="24506" formatCode="m/d/yyyy\ h:mm">
                  <c:v>40593.374999997148</c:v>
                </c:pt>
                <c:pt idx="24507" formatCode="m/d/yyyy\ h:mm">
                  <c:v>40593.416666663776</c:v>
                </c:pt>
                <c:pt idx="24508" formatCode="m/d/yyyy\ h:mm">
                  <c:v>40593.458333330476</c:v>
                </c:pt>
                <c:pt idx="24509" formatCode="m/d/yyyy\ h:mm">
                  <c:v>40593.499999997119</c:v>
                </c:pt>
                <c:pt idx="24510" formatCode="m/d/yyyy\ h:mm">
                  <c:v>40593.541666663754</c:v>
                </c:pt>
                <c:pt idx="24511" formatCode="m/d/yyyy\ h:mm">
                  <c:v>40593.583333330447</c:v>
                </c:pt>
                <c:pt idx="24512" formatCode="m/d/yyyy\ h:mm">
                  <c:v>40593.624999997111</c:v>
                </c:pt>
                <c:pt idx="24513" formatCode="m/d/yyyy\ h:mm">
                  <c:v>40593.666666663754</c:v>
                </c:pt>
                <c:pt idx="24514" formatCode="m/d/yyyy\ h:mm">
                  <c:v>40593.70833333044</c:v>
                </c:pt>
                <c:pt idx="24515" formatCode="m/d/yyyy\ h:mm">
                  <c:v>40593.749999997111</c:v>
                </c:pt>
                <c:pt idx="24516" formatCode="m/d/yyyy\ h:mm">
                  <c:v>40593.791666663725</c:v>
                </c:pt>
                <c:pt idx="24517" formatCode="m/d/yyyy\ h:mm">
                  <c:v>40593.833333330433</c:v>
                </c:pt>
                <c:pt idx="24518" formatCode="m/d/yyyy\ h:mm">
                  <c:v>40593.874999997119</c:v>
                </c:pt>
                <c:pt idx="24519" formatCode="m/d/yyyy\ h:mm">
                  <c:v>40593.916666663754</c:v>
                </c:pt>
                <c:pt idx="24520" formatCode="m/d/yyyy\ h:mm">
                  <c:v>40593.958333330447</c:v>
                </c:pt>
                <c:pt idx="24521" formatCode="m/d/yyyy\ h:mm">
                  <c:v>40593.99999999709</c:v>
                </c:pt>
                <c:pt idx="24522" formatCode="m/d/yyyy\ h:mm">
                  <c:v>40594.041666663732</c:v>
                </c:pt>
                <c:pt idx="24523" formatCode="m/d/yyyy\ h:mm">
                  <c:v>40594.083333330418</c:v>
                </c:pt>
                <c:pt idx="24524" formatCode="m/d/yyyy\ h:mm">
                  <c:v>40594.124999997082</c:v>
                </c:pt>
                <c:pt idx="24525" formatCode="m/d/yyyy\ h:mm">
                  <c:v>40594.166666663717</c:v>
                </c:pt>
                <c:pt idx="24526" formatCode="m/d/yyyy\ h:mm">
                  <c:v>40594.208333330411</c:v>
                </c:pt>
                <c:pt idx="24527" formatCode="m/d/yyyy\ h:mm">
                  <c:v>40594.249999997082</c:v>
                </c:pt>
                <c:pt idx="24528" formatCode="m/d/yyyy\ h:mm">
                  <c:v>40594.291666663696</c:v>
                </c:pt>
                <c:pt idx="24529" formatCode="m/d/yyyy\ h:mm">
                  <c:v>40594.333333330411</c:v>
                </c:pt>
                <c:pt idx="24530" formatCode="m/d/yyyy\ h:mm">
                  <c:v>40594.37499999709</c:v>
                </c:pt>
                <c:pt idx="24531" formatCode="m/d/yyyy\ h:mm">
                  <c:v>40594.416666663725</c:v>
                </c:pt>
                <c:pt idx="24532" formatCode="m/d/yyyy\ h:mm">
                  <c:v>40594.458333330418</c:v>
                </c:pt>
                <c:pt idx="24533" formatCode="m/d/yyyy\ h:mm">
                  <c:v>40594.499999997061</c:v>
                </c:pt>
                <c:pt idx="24534" formatCode="m/d/yyyy\ h:mm">
                  <c:v>40594.541666663703</c:v>
                </c:pt>
                <c:pt idx="24535" formatCode="m/d/yyyy\ h:mm">
                  <c:v>40594.583333330389</c:v>
                </c:pt>
                <c:pt idx="24536" formatCode="m/d/yyyy\ h:mm">
                  <c:v>40594.624999997053</c:v>
                </c:pt>
                <c:pt idx="24537" formatCode="m/d/yyyy\ h:mm">
                  <c:v>40594.666666663688</c:v>
                </c:pt>
                <c:pt idx="24538" formatCode="m/d/yyyy\ h:mm">
                  <c:v>40594.708333330382</c:v>
                </c:pt>
                <c:pt idx="24539" formatCode="m/d/yyyy\ h:mm">
                  <c:v>40594.749999997046</c:v>
                </c:pt>
                <c:pt idx="24540" formatCode="m/d/yyyy\ h:mm">
                  <c:v>40594.791666663667</c:v>
                </c:pt>
                <c:pt idx="24541" formatCode="m/d/yyyy\ h:mm">
                  <c:v>40594.833333330382</c:v>
                </c:pt>
                <c:pt idx="24542" formatCode="m/d/yyyy\ h:mm">
                  <c:v>40594.874999997053</c:v>
                </c:pt>
                <c:pt idx="24543" formatCode="m/d/yyyy\ h:mm">
                  <c:v>40594.916666663688</c:v>
                </c:pt>
                <c:pt idx="24544" formatCode="m/d/yyyy\ h:mm">
                  <c:v>40594.958333330389</c:v>
                </c:pt>
                <c:pt idx="24545" formatCode="m/d/yyyy\ h:mm">
                  <c:v>40594.999999997031</c:v>
                </c:pt>
                <c:pt idx="24546" formatCode="m/d/yyyy\ h:mm">
                  <c:v>40595.041666663667</c:v>
                </c:pt>
                <c:pt idx="24547" formatCode="m/d/yyyy\ h:mm">
                  <c:v>40595.08333333036</c:v>
                </c:pt>
                <c:pt idx="24548" formatCode="m/d/yyyy\ h:mm">
                  <c:v>40595.124999997031</c:v>
                </c:pt>
                <c:pt idx="24549" formatCode="m/d/yyyy\ h:mm">
                  <c:v>40595.166666663667</c:v>
                </c:pt>
                <c:pt idx="24550" formatCode="m/d/yyyy\ h:mm">
                  <c:v>40595.208333330353</c:v>
                </c:pt>
                <c:pt idx="24551" formatCode="m/d/yyyy\ h:mm">
                  <c:v>40595.249999997017</c:v>
                </c:pt>
                <c:pt idx="24552" formatCode="m/d/yyyy\ h:mm">
                  <c:v>40595.291666663637</c:v>
                </c:pt>
                <c:pt idx="24553" formatCode="m/d/yyyy\ h:mm">
                  <c:v>40595.333333330345</c:v>
                </c:pt>
                <c:pt idx="24554" formatCode="m/d/yyyy\ h:mm">
                  <c:v>40595.374999997024</c:v>
                </c:pt>
                <c:pt idx="24555" formatCode="m/d/yyyy\ h:mm">
                  <c:v>40595.416666663674</c:v>
                </c:pt>
                <c:pt idx="24556" formatCode="m/d/yyyy\ h:mm">
                  <c:v>40595.458333330353</c:v>
                </c:pt>
                <c:pt idx="24557" formatCode="m/d/yyyy\ h:mm">
                  <c:v>40595.499999997002</c:v>
                </c:pt>
                <c:pt idx="24558" formatCode="m/d/yyyy\ h:mm">
                  <c:v>40595.541666663637</c:v>
                </c:pt>
                <c:pt idx="24559" formatCode="m/d/yyyy\ h:mm">
                  <c:v>40595.583333330331</c:v>
                </c:pt>
                <c:pt idx="24560" formatCode="m/d/yyyy\ h:mm">
                  <c:v>40595.624999997002</c:v>
                </c:pt>
                <c:pt idx="24561" formatCode="m/d/yyyy\ h:mm">
                  <c:v>40595.66666666363</c:v>
                </c:pt>
                <c:pt idx="24562" formatCode="m/d/yyyy\ h:mm">
                  <c:v>40595.708333330331</c:v>
                </c:pt>
                <c:pt idx="24563" formatCode="m/d/yyyy\ h:mm">
                  <c:v>40595.749999997002</c:v>
                </c:pt>
                <c:pt idx="24564" formatCode="m/d/yyyy\ h:mm">
                  <c:v>40595.791666663608</c:v>
                </c:pt>
                <c:pt idx="24565" formatCode="m/d/yyyy\ h:mm">
                  <c:v>40595.833333330316</c:v>
                </c:pt>
                <c:pt idx="24566" formatCode="m/d/yyyy\ h:mm">
                  <c:v>40595.87499999701</c:v>
                </c:pt>
                <c:pt idx="24567" formatCode="m/d/yyyy\ h:mm">
                  <c:v>40595.91666666363</c:v>
                </c:pt>
                <c:pt idx="24568" formatCode="m/d/yyyy\ h:mm">
                  <c:v>40595.958333330324</c:v>
                </c:pt>
                <c:pt idx="24569" formatCode="m/d/yyyy\ h:mm">
                  <c:v>40595.999999996988</c:v>
                </c:pt>
                <c:pt idx="24570" formatCode="m/d/yyyy\ h:mm">
                  <c:v>40596.041666663608</c:v>
                </c:pt>
                <c:pt idx="24571" formatCode="m/d/yyyy\ h:mm">
                  <c:v>40596.083333330302</c:v>
                </c:pt>
                <c:pt idx="24572" formatCode="m/d/yyyy\ h:mm">
                  <c:v>40596.12499999698</c:v>
                </c:pt>
                <c:pt idx="24573" formatCode="m/d/yyyy\ h:mm">
                  <c:v>40596.166666663601</c:v>
                </c:pt>
                <c:pt idx="24574" formatCode="m/d/yyyy\ h:mm">
                  <c:v>40596.208333330294</c:v>
                </c:pt>
                <c:pt idx="24575" formatCode="m/d/yyyy\ h:mm">
                  <c:v>40596.249999996973</c:v>
                </c:pt>
                <c:pt idx="24576" formatCode="m/d/yyyy\ h:mm">
                  <c:v>40596.291666663579</c:v>
                </c:pt>
                <c:pt idx="24577" formatCode="m/d/yyyy\ h:mm">
                  <c:v>40596.333333330287</c:v>
                </c:pt>
                <c:pt idx="24578" formatCode="m/d/yyyy\ h:mm">
                  <c:v>40596.37499999698</c:v>
                </c:pt>
                <c:pt idx="24579" formatCode="m/d/yyyy\ h:mm">
                  <c:v>40596.416666663601</c:v>
                </c:pt>
                <c:pt idx="24580" formatCode="m/d/yyyy\ h:mm">
                  <c:v>40596.458333330294</c:v>
                </c:pt>
                <c:pt idx="24581" formatCode="m/d/yyyy\ h:mm">
                  <c:v>40596.499999996959</c:v>
                </c:pt>
                <c:pt idx="24582" formatCode="m/d/yyyy\ h:mm">
                  <c:v>40596.541666663587</c:v>
                </c:pt>
                <c:pt idx="24583" formatCode="m/d/yyyy\ h:mm">
                  <c:v>40596.583333330273</c:v>
                </c:pt>
                <c:pt idx="24584" formatCode="m/d/yyyy\ h:mm">
                  <c:v>40596.624999996951</c:v>
                </c:pt>
                <c:pt idx="24585" formatCode="m/d/yyyy\ h:mm">
                  <c:v>40596.666666663579</c:v>
                </c:pt>
                <c:pt idx="24586" formatCode="m/d/yyyy\ h:mm">
                  <c:v>40596.708333330265</c:v>
                </c:pt>
                <c:pt idx="24587" formatCode="m/d/yyyy\ h:mm">
                  <c:v>40596.749999996944</c:v>
                </c:pt>
                <c:pt idx="24588" formatCode="m/d/yyyy\ h:mm">
                  <c:v>40596.791666663565</c:v>
                </c:pt>
                <c:pt idx="24589" formatCode="m/d/yyyy\ h:mm">
                  <c:v>40596.833333330258</c:v>
                </c:pt>
                <c:pt idx="24590" formatCode="m/d/yyyy\ h:mm">
                  <c:v>40596.874999996951</c:v>
                </c:pt>
                <c:pt idx="24591" formatCode="m/d/yyyy\ h:mm">
                  <c:v>40596.916666663587</c:v>
                </c:pt>
                <c:pt idx="24592" formatCode="m/d/yyyy\ h:mm">
                  <c:v>40596.958333330265</c:v>
                </c:pt>
                <c:pt idx="24593" formatCode="m/d/yyyy\ h:mm">
                  <c:v>40596.99999999693</c:v>
                </c:pt>
                <c:pt idx="24594" formatCode="m/d/yyyy\ h:mm">
                  <c:v>40597.041666663565</c:v>
                </c:pt>
                <c:pt idx="24595" formatCode="m/d/yyyy\ h:mm">
                  <c:v>40597.083333330236</c:v>
                </c:pt>
                <c:pt idx="24596" formatCode="m/d/yyyy\ h:mm">
                  <c:v>40597.124999996922</c:v>
                </c:pt>
                <c:pt idx="24597" formatCode="m/d/yyyy\ h:mm">
                  <c:v>40597.166666663557</c:v>
                </c:pt>
                <c:pt idx="24598" formatCode="m/d/yyyy\ h:mm">
                  <c:v>40597.208333330236</c:v>
                </c:pt>
                <c:pt idx="24599" formatCode="m/d/yyyy\ h:mm">
                  <c:v>40597.249999996915</c:v>
                </c:pt>
                <c:pt idx="24600" formatCode="m/d/yyyy\ h:mm">
                  <c:v>40597.291666663536</c:v>
                </c:pt>
                <c:pt idx="24601" formatCode="m/d/yyyy\ h:mm">
                  <c:v>40597.333333330229</c:v>
                </c:pt>
                <c:pt idx="24602" formatCode="m/d/yyyy\ h:mm">
                  <c:v>40597.374999996915</c:v>
                </c:pt>
                <c:pt idx="24603" formatCode="m/d/yyyy\ h:mm">
                  <c:v>40597.416666663557</c:v>
                </c:pt>
                <c:pt idx="24604" formatCode="m/d/yyyy\ h:mm">
                  <c:v>40597.458333330236</c:v>
                </c:pt>
                <c:pt idx="24605" formatCode="m/d/yyyy\ h:mm">
                  <c:v>40597.499999996893</c:v>
                </c:pt>
                <c:pt idx="24606" formatCode="m/d/yyyy\ h:mm">
                  <c:v>40597.541666663528</c:v>
                </c:pt>
                <c:pt idx="24607" formatCode="m/d/yyyy\ h:mm">
                  <c:v>40597.583333330214</c:v>
                </c:pt>
                <c:pt idx="24608" formatCode="m/d/yyyy\ h:mm">
                  <c:v>40597.624999996893</c:v>
                </c:pt>
                <c:pt idx="24609" formatCode="m/d/yyyy\ h:mm">
                  <c:v>40597.666666663521</c:v>
                </c:pt>
                <c:pt idx="24610" formatCode="m/d/yyyy\ h:mm">
                  <c:v>40597.708333330207</c:v>
                </c:pt>
                <c:pt idx="24611" formatCode="m/d/yyyy\ h:mm">
                  <c:v>40597.749999996886</c:v>
                </c:pt>
                <c:pt idx="24612" formatCode="m/d/yyyy\ h:mm">
                  <c:v>40597.791666663506</c:v>
                </c:pt>
                <c:pt idx="24613" formatCode="m/d/yyyy\ h:mm">
                  <c:v>40597.8333333302</c:v>
                </c:pt>
                <c:pt idx="24614" formatCode="m/d/yyyy\ h:mm">
                  <c:v>40597.874999996893</c:v>
                </c:pt>
                <c:pt idx="24615" formatCode="m/d/yyyy\ h:mm">
                  <c:v>40597.916666663528</c:v>
                </c:pt>
                <c:pt idx="24616" formatCode="m/d/yyyy\ h:mm">
                  <c:v>40597.958333330207</c:v>
                </c:pt>
                <c:pt idx="24617" formatCode="m/d/yyyy\ h:mm">
                  <c:v>40597.999999996871</c:v>
                </c:pt>
                <c:pt idx="24618" formatCode="m/d/yyyy\ h:mm">
                  <c:v>40598.041666663506</c:v>
                </c:pt>
                <c:pt idx="24619" formatCode="m/d/yyyy\ h:mm">
                  <c:v>40598.083333330193</c:v>
                </c:pt>
                <c:pt idx="24620" formatCode="m/d/yyyy\ h:mm">
                  <c:v>40598.124999996864</c:v>
                </c:pt>
                <c:pt idx="24621" formatCode="m/d/yyyy\ h:mm">
                  <c:v>40598.166666663499</c:v>
                </c:pt>
                <c:pt idx="24622" formatCode="m/d/yyyy\ h:mm">
                  <c:v>40598.208333330193</c:v>
                </c:pt>
                <c:pt idx="24623" formatCode="m/d/yyyy\ h:mm">
                  <c:v>40598.249999996842</c:v>
                </c:pt>
                <c:pt idx="24624" formatCode="m/d/yyyy\ h:mm">
                  <c:v>40598.29166666347</c:v>
                </c:pt>
                <c:pt idx="24625" formatCode="m/d/yyyy\ h:mm">
                  <c:v>40598.333333330185</c:v>
                </c:pt>
                <c:pt idx="24626" formatCode="m/d/yyyy\ h:mm">
                  <c:v>40598.374999996864</c:v>
                </c:pt>
                <c:pt idx="24627" formatCode="m/d/yyyy\ h:mm">
                  <c:v>40598.416666663485</c:v>
                </c:pt>
                <c:pt idx="24628" formatCode="m/d/yyyy\ h:mm">
                  <c:v>40598.458333330185</c:v>
                </c:pt>
                <c:pt idx="24629" formatCode="m/d/yyyy\ h:mm">
                  <c:v>40598.499999996842</c:v>
                </c:pt>
                <c:pt idx="24630" formatCode="m/d/yyyy\ h:mm">
                  <c:v>40598.54166666347</c:v>
                </c:pt>
                <c:pt idx="24631" formatCode="m/d/yyyy\ h:mm">
                  <c:v>40598.583333330163</c:v>
                </c:pt>
                <c:pt idx="24632" formatCode="m/d/yyyy\ h:mm">
                  <c:v>40598.624999996835</c:v>
                </c:pt>
                <c:pt idx="24633" formatCode="m/d/yyyy\ h:mm">
                  <c:v>40598.66666666347</c:v>
                </c:pt>
                <c:pt idx="24634" formatCode="m/d/yyyy\ h:mm">
                  <c:v>40598.708333330149</c:v>
                </c:pt>
                <c:pt idx="24635" formatCode="m/d/yyyy\ h:mm">
                  <c:v>40598.749999996813</c:v>
                </c:pt>
                <c:pt idx="24636" formatCode="m/d/yyyy\ h:mm">
                  <c:v>40598.791666663441</c:v>
                </c:pt>
                <c:pt idx="24637" formatCode="m/d/yyyy\ h:mm">
                  <c:v>40598.833333330142</c:v>
                </c:pt>
                <c:pt idx="24638" formatCode="m/d/yyyy\ h:mm">
                  <c:v>40598.874999996835</c:v>
                </c:pt>
                <c:pt idx="24639" formatCode="m/d/yyyy\ h:mm">
                  <c:v>40598.91666666347</c:v>
                </c:pt>
                <c:pt idx="24640" formatCode="m/d/yyyy\ h:mm">
                  <c:v>40598.958333330156</c:v>
                </c:pt>
                <c:pt idx="24641" formatCode="m/d/yyyy\ h:mm">
                  <c:v>40598.999999996799</c:v>
                </c:pt>
                <c:pt idx="24642" formatCode="m/d/yyyy\ h:mm">
                  <c:v>40599.041666663434</c:v>
                </c:pt>
                <c:pt idx="24643" formatCode="m/d/yyyy\ h:mm">
                  <c:v>40599.083333330142</c:v>
                </c:pt>
                <c:pt idx="24644" formatCode="m/d/yyyy\ h:mm">
                  <c:v>40599.124999996791</c:v>
                </c:pt>
                <c:pt idx="24645" formatCode="m/d/yyyy\ h:mm">
                  <c:v>40599.166666663434</c:v>
                </c:pt>
                <c:pt idx="24646" formatCode="m/d/yyyy\ h:mm">
                  <c:v>40599.208333330134</c:v>
                </c:pt>
                <c:pt idx="24647" formatCode="m/d/yyyy\ h:mm">
                  <c:v>40599.249999996791</c:v>
                </c:pt>
                <c:pt idx="24648" formatCode="m/d/yyyy\ h:mm">
                  <c:v>40599.291666663412</c:v>
                </c:pt>
                <c:pt idx="24649" formatCode="m/d/yyyy\ h:mm">
                  <c:v>40599.333333330113</c:v>
                </c:pt>
                <c:pt idx="24650" formatCode="m/d/yyyy\ h:mm">
                  <c:v>40599.374999996799</c:v>
                </c:pt>
                <c:pt idx="24651" formatCode="m/d/yyyy\ h:mm">
                  <c:v>40599.416666663434</c:v>
                </c:pt>
                <c:pt idx="24652" formatCode="m/d/yyyy\ h:mm">
                  <c:v>40599.458333330134</c:v>
                </c:pt>
                <c:pt idx="24653" formatCode="m/d/yyyy\ h:mm">
                  <c:v>40599.499999996769</c:v>
                </c:pt>
                <c:pt idx="24654" formatCode="m/d/yyyy\ h:mm">
                  <c:v>40599.541666663419</c:v>
                </c:pt>
                <c:pt idx="24655" formatCode="m/d/yyyy\ h:mm">
                  <c:v>40599.583333330098</c:v>
                </c:pt>
                <c:pt idx="24656" formatCode="m/d/yyyy\ h:mm">
                  <c:v>40599.624999996762</c:v>
                </c:pt>
                <c:pt idx="24657" formatCode="m/d/yyyy\ h:mm">
                  <c:v>40599.666666663405</c:v>
                </c:pt>
                <c:pt idx="24658" formatCode="m/d/yyyy\ h:mm">
                  <c:v>40599.708333330091</c:v>
                </c:pt>
                <c:pt idx="24659" formatCode="m/d/yyyy\ h:mm">
                  <c:v>40599.749999996762</c:v>
                </c:pt>
                <c:pt idx="24660" formatCode="m/d/yyyy\ h:mm">
                  <c:v>40599.791666663376</c:v>
                </c:pt>
                <c:pt idx="24661" formatCode="m/d/yyyy\ h:mm">
                  <c:v>40599.833333330083</c:v>
                </c:pt>
                <c:pt idx="24662" formatCode="m/d/yyyy\ h:mm">
                  <c:v>40599.874999996769</c:v>
                </c:pt>
                <c:pt idx="24663" formatCode="m/d/yyyy\ h:mm">
                  <c:v>40599.916666663405</c:v>
                </c:pt>
                <c:pt idx="24664" formatCode="m/d/yyyy\ h:mm">
                  <c:v>40599.958333330098</c:v>
                </c:pt>
                <c:pt idx="24665" formatCode="m/d/yyyy\ h:mm">
                  <c:v>40599.99999999674</c:v>
                </c:pt>
                <c:pt idx="24666" formatCode="m/d/yyyy\ h:mm">
                  <c:v>40600.041666663383</c:v>
                </c:pt>
                <c:pt idx="24667" formatCode="m/d/yyyy\ h:mm">
                  <c:v>40600.083333330069</c:v>
                </c:pt>
                <c:pt idx="24668" formatCode="m/d/yyyy\ h:mm">
                  <c:v>40600.124999996733</c:v>
                </c:pt>
                <c:pt idx="24669" formatCode="m/d/yyyy\ h:mm">
                  <c:v>40600.166666663368</c:v>
                </c:pt>
                <c:pt idx="24670" formatCode="m/d/yyyy\ h:mm">
                  <c:v>40600.208333330062</c:v>
                </c:pt>
                <c:pt idx="24671" formatCode="m/d/yyyy\ h:mm">
                  <c:v>40600.249999996733</c:v>
                </c:pt>
                <c:pt idx="24672" formatCode="m/d/yyyy\ h:mm">
                  <c:v>40600.291666663346</c:v>
                </c:pt>
                <c:pt idx="24673" formatCode="m/d/yyyy\ h:mm">
                  <c:v>40600.333333330062</c:v>
                </c:pt>
                <c:pt idx="24674" formatCode="m/d/yyyy\ h:mm">
                  <c:v>40600.37499999674</c:v>
                </c:pt>
                <c:pt idx="24675" formatCode="m/d/yyyy\ h:mm">
                  <c:v>40600.416666663376</c:v>
                </c:pt>
                <c:pt idx="24676" formatCode="m/d/yyyy\ h:mm">
                  <c:v>40600.458333330069</c:v>
                </c:pt>
                <c:pt idx="24677" formatCode="m/d/yyyy\ h:mm">
                  <c:v>40600.499999996711</c:v>
                </c:pt>
                <c:pt idx="24678" formatCode="m/d/yyyy\ h:mm">
                  <c:v>40600.541666663354</c:v>
                </c:pt>
                <c:pt idx="24679" formatCode="m/d/yyyy\ h:mm">
                  <c:v>40600.58333333004</c:v>
                </c:pt>
                <c:pt idx="24680" formatCode="m/d/yyyy\ h:mm">
                  <c:v>40600.624999996711</c:v>
                </c:pt>
                <c:pt idx="24681" formatCode="m/d/yyyy\ h:mm">
                  <c:v>40600.666666663346</c:v>
                </c:pt>
                <c:pt idx="24682" formatCode="m/d/yyyy\ h:mm">
                  <c:v>40600.708333330032</c:v>
                </c:pt>
                <c:pt idx="24683" formatCode="m/d/yyyy\ h:mm">
                  <c:v>40600.749999996697</c:v>
                </c:pt>
                <c:pt idx="24684" formatCode="m/d/yyyy\ h:mm">
                  <c:v>40600.791666663317</c:v>
                </c:pt>
                <c:pt idx="24685" formatCode="m/d/yyyy\ h:mm">
                  <c:v>40600.833333330032</c:v>
                </c:pt>
                <c:pt idx="24686" formatCode="m/d/yyyy\ h:mm">
                  <c:v>40600.874999996704</c:v>
                </c:pt>
                <c:pt idx="24687" formatCode="m/d/yyyy\ h:mm">
                  <c:v>40600.916666663354</c:v>
                </c:pt>
                <c:pt idx="24688" formatCode="m/d/yyyy\ h:mm">
                  <c:v>40600.95833333004</c:v>
                </c:pt>
                <c:pt idx="24689" formatCode="m/d/yyyy\ h:mm">
                  <c:v>40600.999999996682</c:v>
                </c:pt>
                <c:pt idx="24690" formatCode="m/d/yyyy\ h:mm">
                  <c:v>40601.041666663317</c:v>
                </c:pt>
                <c:pt idx="24691" formatCode="m/d/yyyy\ h:mm">
                  <c:v>40601.083333330011</c:v>
                </c:pt>
                <c:pt idx="24692" formatCode="m/d/yyyy\ h:mm">
                  <c:v>40601.124999996682</c:v>
                </c:pt>
                <c:pt idx="24693" formatCode="m/d/yyyy\ h:mm">
                  <c:v>40601.166666663317</c:v>
                </c:pt>
                <c:pt idx="24694" formatCode="m/d/yyyy\ h:mm">
                  <c:v>40601.208333330003</c:v>
                </c:pt>
                <c:pt idx="24695" formatCode="m/d/yyyy\ h:mm">
                  <c:v>40601.249999996668</c:v>
                </c:pt>
                <c:pt idx="24696" formatCode="m/d/yyyy\ h:mm">
                  <c:v>40601.291666663288</c:v>
                </c:pt>
                <c:pt idx="24697" formatCode="m/d/yyyy\ h:mm">
                  <c:v>40601.333333330003</c:v>
                </c:pt>
                <c:pt idx="24698" formatCode="m/d/yyyy\ h:mm">
                  <c:v>40601.374999996675</c:v>
                </c:pt>
                <c:pt idx="24699" formatCode="m/d/yyyy\ h:mm">
                  <c:v>40601.416666663325</c:v>
                </c:pt>
                <c:pt idx="24700" formatCode="m/d/yyyy\ h:mm">
                  <c:v>40601.458333330011</c:v>
                </c:pt>
                <c:pt idx="24701" formatCode="m/d/yyyy\ h:mm">
                  <c:v>40601.499999996653</c:v>
                </c:pt>
                <c:pt idx="24702" formatCode="m/d/yyyy\ h:mm">
                  <c:v>40601.541666663288</c:v>
                </c:pt>
                <c:pt idx="24703" formatCode="m/d/yyyy\ h:mm">
                  <c:v>40601.583333329996</c:v>
                </c:pt>
                <c:pt idx="24704" formatCode="m/d/yyyy\ h:mm">
                  <c:v>40601.624999996646</c:v>
                </c:pt>
                <c:pt idx="24705" formatCode="m/d/yyyy\ h:mm">
                  <c:v>40601.666666663281</c:v>
                </c:pt>
                <c:pt idx="24706" formatCode="m/d/yyyy\ h:mm">
                  <c:v>40601.708333329996</c:v>
                </c:pt>
                <c:pt idx="24707" formatCode="m/d/yyyy\ h:mm">
                  <c:v>40601.749999996639</c:v>
                </c:pt>
                <c:pt idx="24708" formatCode="m/d/yyyy\ h:mm">
                  <c:v>40601.791666663259</c:v>
                </c:pt>
                <c:pt idx="24709" formatCode="m/d/yyyy\ h:mm">
                  <c:v>40601.833333329989</c:v>
                </c:pt>
                <c:pt idx="24710" formatCode="m/d/yyyy\ h:mm">
                  <c:v>40601.874999996646</c:v>
                </c:pt>
                <c:pt idx="24711" formatCode="m/d/yyyy\ h:mm">
                  <c:v>40601.916666663281</c:v>
                </c:pt>
                <c:pt idx="24712" formatCode="m/d/yyyy\ h:mm">
                  <c:v>40601.958333329996</c:v>
                </c:pt>
                <c:pt idx="24713" formatCode="m/d/yyyy\ h:mm">
                  <c:v>40601.999999996631</c:v>
                </c:pt>
                <c:pt idx="24714" formatCode="m/d/yyyy\ h:mm">
                  <c:v>40602.041666663266</c:v>
                </c:pt>
                <c:pt idx="24715" formatCode="m/d/yyyy\ h:mm">
                  <c:v>40602.083333329967</c:v>
                </c:pt>
                <c:pt idx="24716" formatCode="m/d/yyyy\ h:mm">
                  <c:v>40602.124999996617</c:v>
                </c:pt>
                <c:pt idx="24717" formatCode="m/d/yyyy\ h:mm">
                  <c:v>40602.166666663252</c:v>
                </c:pt>
                <c:pt idx="24718" formatCode="m/d/yyyy\ h:mm">
                  <c:v>40602.20833332996</c:v>
                </c:pt>
                <c:pt idx="24719" formatCode="m/d/yyyy\ h:mm">
                  <c:v>40602.249999996609</c:v>
                </c:pt>
                <c:pt idx="24720" formatCode="m/d/yyyy\ h:mm">
                  <c:v>40602.291666663237</c:v>
                </c:pt>
                <c:pt idx="24721" formatCode="m/d/yyyy\ h:mm">
                  <c:v>40602.333333329952</c:v>
                </c:pt>
                <c:pt idx="24722" formatCode="m/d/yyyy\ h:mm">
                  <c:v>40602.374999996617</c:v>
                </c:pt>
                <c:pt idx="24723" formatCode="m/d/yyyy\ h:mm">
                  <c:v>40602.416666663252</c:v>
                </c:pt>
                <c:pt idx="24724" formatCode="m/d/yyyy\ h:mm">
                  <c:v>40602.45833332996</c:v>
                </c:pt>
                <c:pt idx="24725" formatCode="m/d/yyyy\ h:mm">
                  <c:v>40602.499999996602</c:v>
                </c:pt>
                <c:pt idx="24726" formatCode="m/d/yyyy\ h:mm">
                  <c:v>40602.54166666323</c:v>
                </c:pt>
                <c:pt idx="24727" formatCode="m/d/yyyy\ h:mm">
                  <c:v>40602.583333329938</c:v>
                </c:pt>
                <c:pt idx="24728" formatCode="m/d/yyyy\ h:mm">
                  <c:v>40602.624999996602</c:v>
                </c:pt>
                <c:pt idx="24729" formatCode="m/d/yyyy\ h:mm">
                  <c:v>40602.666666663223</c:v>
                </c:pt>
                <c:pt idx="24730" formatCode="m/d/yyyy\ h:mm">
                  <c:v>40602.708333329931</c:v>
                </c:pt>
                <c:pt idx="24731" formatCode="m/d/yyyy\ h:mm">
                  <c:v>40602.749999996595</c:v>
                </c:pt>
                <c:pt idx="24732" formatCode="m/d/yyyy\ h:mm">
                  <c:v>40602.791666663201</c:v>
                </c:pt>
                <c:pt idx="24733" formatCode="m/d/yyyy\ h:mm">
                  <c:v>40602.833333329923</c:v>
                </c:pt>
                <c:pt idx="24734" formatCode="m/d/yyyy\ h:mm">
                  <c:v>40602.874999996602</c:v>
                </c:pt>
                <c:pt idx="24735" formatCode="m/d/yyyy\ h:mm">
                  <c:v>40602.916666663223</c:v>
                </c:pt>
                <c:pt idx="24736" formatCode="m/d/yyyy\ h:mm">
                  <c:v>40602.958333329931</c:v>
                </c:pt>
                <c:pt idx="24737" formatCode="m/d/yyyy\ h:mm">
                  <c:v>40602.99999999658</c:v>
                </c:pt>
                <c:pt idx="24738" formatCode="m/d/yyyy\ h:mm">
                  <c:v>40603.041666663201</c:v>
                </c:pt>
                <c:pt idx="24739" formatCode="m/d/yyyy\ h:mm">
                  <c:v>40603.083333329909</c:v>
                </c:pt>
                <c:pt idx="24740" formatCode="m/d/yyyy\ h:mm">
                  <c:v>40603.124999996573</c:v>
                </c:pt>
                <c:pt idx="24741" formatCode="m/d/yyyy\ h:mm">
                  <c:v>40603.166666663194</c:v>
                </c:pt>
                <c:pt idx="24742" formatCode="m/d/yyyy\ h:mm">
                  <c:v>40603.208333329902</c:v>
                </c:pt>
                <c:pt idx="24743" formatCode="m/d/yyyy\ h:mm">
                  <c:v>40603.249999996566</c:v>
                </c:pt>
                <c:pt idx="24744" formatCode="m/d/yyyy\ h:mm">
                  <c:v>40603.291666663179</c:v>
                </c:pt>
                <c:pt idx="24745" formatCode="m/d/yyyy\ h:mm">
                  <c:v>40603.333333329894</c:v>
                </c:pt>
                <c:pt idx="24746" formatCode="m/d/yyyy\ h:mm">
                  <c:v>40603.374999996573</c:v>
                </c:pt>
                <c:pt idx="24747" formatCode="m/d/yyyy\ h:mm">
                  <c:v>40603.416666663194</c:v>
                </c:pt>
                <c:pt idx="24748" formatCode="m/d/yyyy\ h:mm">
                  <c:v>40603.458333329902</c:v>
                </c:pt>
                <c:pt idx="24749" formatCode="m/d/yyyy\ h:mm">
                  <c:v>40603.499999996551</c:v>
                </c:pt>
                <c:pt idx="24750" formatCode="m/d/yyyy\ h:mm">
                  <c:v>40603.541666663179</c:v>
                </c:pt>
                <c:pt idx="24751" formatCode="m/d/yyyy\ h:mm">
                  <c:v>40603.58333332988</c:v>
                </c:pt>
                <c:pt idx="24752" formatCode="m/d/yyyy\ h:mm">
                  <c:v>40603.624999996544</c:v>
                </c:pt>
                <c:pt idx="24753" formatCode="m/d/yyyy\ h:mm">
                  <c:v>40603.666666663179</c:v>
                </c:pt>
                <c:pt idx="24754" formatCode="m/d/yyyy\ h:mm">
                  <c:v>40603.708333329872</c:v>
                </c:pt>
                <c:pt idx="24755" formatCode="m/d/yyyy\ h:mm">
                  <c:v>40603.749999996537</c:v>
                </c:pt>
                <c:pt idx="24756" formatCode="m/d/yyyy\ h:mm">
                  <c:v>40603.791666663157</c:v>
                </c:pt>
                <c:pt idx="24757" formatCode="m/d/yyyy\ h:mm">
                  <c:v>40603.833333329865</c:v>
                </c:pt>
                <c:pt idx="24758" formatCode="m/d/yyyy\ h:mm">
                  <c:v>40603.874999996544</c:v>
                </c:pt>
                <c:pt idx="24759" formatCode="m/d/yyyy\ h:mm">
                  <c:v>40603.916666663179</c:v>
                </c:pt>
                <c:pt idx="24760" formatCode="m/d/yyyy\ h:mm">
                  <c:v>40603.958333329865</c:v>
                </c:pt>
                <c:pt idx="24761" formatCode="m/d/yyyy\ h:mm">
                  <c:v>40603.999999996522</c:v>
                </c:pt>
                <c:pt idx="24762" formatCode="m/d/yyyy\ h:mm">
                  <c:v>40604.041666663157</c:v>
                </c:pt>
                <c:pt idx="24763" formatCode="m/d/yyyy\ h:mm">
                  <c:v>40604.083333329843</c:v>
                </c:pt>
                <c:pt idx="24764" formatCode="m/d/yyyy\ h:mm">
                  <c:v>40604.124999996515</c:v>
                </c:pt>
                <c:pt idx="24765" formatCode="m/d/yyyy\ h:mm">
                  <c:v>40604.16666666315</c:v>
                </c:pt>
                <c:pt idx="24766" formatCode="m/d/yyyy\ h:mm">
                  <c:v>40604.208333329843</c:v>
                </c:pt>
                <c:pt idx="24767" formatCode="m/d/yyyy\ h:mm">
                  <c:v>40604.249999996493</c:v>
                </c:pt>
                <c:pt idx="24768" formatCode="m/d/yyyy\ h:mm">
                  <c:v>40604.291666663121</c:v>
                </c:pt>
                <c:pt idx="24769" formatCode="m/d/yyyy\ h:mm">
                  <c:v>40604.333333329836</c:v>
                </c:pt>
                <c:pt idx="24770" formatCode="m/d/yyyy\ h:mm">
                  <c:v>40604.374999996515</c:v>
                </c:pt>
                <c:pt idx="24771" formatCode="m/d/yyyy\ h:mm">
                  <c:v>40604.41666666315</c:v>
                </c:pt>
                <c:pt idx="24772" formatCode="m/d/yyyy\ h:mm">
                  <c:v>40604.458333329843</c:v>
                </c:pt>
                <c:pt idx="24773" formatCode="m/d/yyyy\ h:mm">
                  <c:v>40604.499999996493</c:v>
                </c:pt>
                <c:pt idx="24774" formatCode="m/d/yyyy\ h:mm">
                  <c:v>40604.541666663121</c:v>
                </c:pt>
                <c:pt idx="24775" formatCode="m/d/yyyy\ h:mm">
                  <c:v>40604.583333329821</c:v>
                </c:pt>
                <c:pt idx="24776" formatCode="m/d/yyyy\ h:mm">
                  <c:v>40604.624999996486</c:v>
                </c:pt>
                <c:pt idx="24777" formatCode="m/d/yyyy\ h:mm">
                  <c:v>40604.666666663121</c:v>
                </c:pt>
                <c:pt idx="24778" formatCode="m/d/yyyy\ h:mm">
                  <c:v>40604.708333329814</c:v>
                </c:pt>
                <c:pt idx="24779" formatCode="m/d/yyyy\ h:mm">
                  <c:v>40604.749999996478</c:v>
                </c:pt>
                <c:pt idx="24780" formatCode="m/d/yyyy\ h:mm">
                  <c:v>40604.791666663099</c:v>
                </c:pt>
                <c:pt idx="24781" formatCode="m/d/yyyy\ h:mm">
                  <c:v>40604.833333329792</c:v>
                </c:pt>
                <c:pt idx="24782" formatCode="m/d/yyyy\ h:mm">
                  <c:v>40604.874999996486</c:v>
                </c:pt>
                <c:pt idx="24783" formatCode="m/d/yyyy\ h:mm">
                  <c:v>40604.916666663121</c:v>
                </c:pt>
                <c:pt idx="24784" formatCode="m/d/yyyy\ h:mm">
                  <c:v>40604.958333329814</c:v>
                </c:pt>
                <c:pt idx="24785" formatCode="m/d/yyyy\ h:mm">
                  <c:v>40604.999999996449</c:v>
                </c:pt>
                <c:pt idx="24786" formatCode="m/d/yyyy\ h:mm">
                  <c:v>40605.041666663099</c:v>
                </c:pt>
                <c:pt idx="24787" formatCode="m/d/yyyy\ h:mm">
                  <c:v>40605.083333329792</c:v>
                </c:pt>
                <c:pt idx="24788" formatCode="m/d/yyyy\ h:mm">
                  <c:v>40605.124999996442</c:v>
                </c:pt>
                <c:pt idx="24789" formatCode="m/d/yyyy\ h:mm">
                  <c:v>40605.166666663084</c:v>
                </c:pt>
                <c:pt idx="24790" formatCode="m/d/yyyy\ h:mm">
                  <c:v>40605.208333329785</c:v>
                </c:pt>
                <c:pt idx="24791" formatCode="m/d/yyyy\ h:mm">
                  <c:v>40605.249999996442</c:v>
                </c:pt>
                <c:pt idx="24792" formatCode="m/d/yyyy\ h:mm">
                  <c:v>40605.291666663063</c:v>
                </c:pt>
                <c:pt idx="24793" formatCode="m/d/yyyy\ h:mm">
                  <c:v>40605.333333329763</c:v>
                </c:pt>
                <c:pt idx="24794" formatCode="m/d/yyyy\ h:mm">
                  <c:v>40605.374999996449</c:v>
                </c:pt>
                <c:pt idx="24795" formatCode="m/d/yyyy\ h:mm">
                  <c:v>40605.416666663084</c:v>
                </c:pt>
                <c:pt idx="24796" formatCode="m/d/yyyy\ h:mm">
                  <c:v>40605.458333329785</c:v>
                </c:pt>
                <c:pt idx="24797" formatCode="m/d/yyyy\ h:mm">
                  <c:v>40605.499999996435</c:v>
                </c:pt>
                <c:pt idx="24798" formatCode="m/d/yyyy\ h:mm">
                  <c:v>40605.54166666307</c:v>
                </c:pt>
                <c:pt idx="24799" formatCode="m/d/yyyy\ h:mm">
                  <c:v>40605.583333329749</c:v>
                </c:pt>
                <c:pt idx="24800" formatCode="m/d/yyyy\ h:mm">
                  <c:v>40605.624999996413</c:v>
                </c:pt>
                <c:pt idx="24801" formatCode="m/d/yyyy\ h:mm">
                  <c:v>40605.666666663063</c:v>
                </c:pt>
                <c:pt idx="24802" formatCode="m/d/yyyy\ h:mm">
                  <c:v>40605.708333329741</c:v>
                </c:pt>
                <c:pt idx="24803" formatCode="m/d/yyyy\ h:mm">
                  <c:v>40605.749999996413</c:v>
                </c:pt>
                <c:pt idx="24804" formatCode="m/d/yyyy\ h:mm">
                  <c:v>40605.791666663041</c:v>
                </c:pt>
                <c:pt idx="24805" formatCode="m/d/yyyy\ h:mm">
                  <c:v>40605.833333329741</c:v>
                </c:pt>
                <c:pt idx="24806" formatCode="m/d/yyyy\ h:mm">
                  <c:v>40605.87499999642</c:v>
                </c:pt>
                <c:pt idx="24807" formatCode="m/d/yyyy\ h:mm">
                  <c:v>40605.916666663055</c:v>
                </c:pt>
                <c:pt idx="24808" formatCode="m/d/yyyy\ h:mm">
                  <c:v>40605.958333329749</c:v>
                </c:pt>
                <c:pt idx="24809" formatCode="m/d/yyyy\ h:mm">
                  <c:v>40605.999999996391</c:v>
                </c:pt>
                <c:pt idx="24810" formatCode="m/d/yyyy\ h:mm">
                  <c:v>40606.041666663034</c:v>
                </c:pt>
                <c:pt idx="24811" formatCode="m/d/yyyy\ h:mm">
                  <c:v>40606.083333329734</c:v>
                </c:pt>
                <c:pt idx="24812" formatCode="m/d/yyyy\ h:mm">
                  <c:v>40606.124999996391</c:v>
                </c:pt>
                <c:pt idx="24813" formatCode="m/d/yyyy\ h:mm">
                  <c:v>40606.166666663026</c:v>
                </c:pt>
                <c:pt idx="24814" formatCode="m/d/yyyy\ h:mm">
                  <c:v>40606.208333329712</c:v>
                </c:pt>
                <c:pt idx="24815" formatCode="m/d/yyyy\ h:mm">
                  <c:v>40606.249999996391</c:v>
                </c:pt>
                <c:pt idx="24816" formatCode="m/d/yyyy\ h:mm">
                  <c:v>40606.291666662997</c:v>
                </c:pt>
                <c:pt idx="24817" formatCode="m/d/yyyy\ h:mm">
                  <c:v>40606.333333329712</c:v>
                </c:pt>
                <c:pt idx="24818" formatCode="m/d/yyyy\ h:mm">
                  <c:v>40606.374999996391</c:v>
                </c:pt>
                <c:pt idx="24819" formatCode="m/d/yyyy\ h:mm">
                  <c:v>40606.416666663034</c:v>
                </c:pt>
                <c:pt idx="24820" formatCode="m/d/yyyy\ h:mm">
                  <c:v>40606.45833332972</c:v>
                </c:pt>
                <c:pt idx="24821" formatCode="m/d/yyyy\ h:mm">
                  <c:v>40606.499999996362</c:v>
                </c:pt>
                <c:pt idx="24822" formatCode="m/d/yyyy\ h:mm">
                  <c:v>40606.541666663004</c:v>
                </c:pt>
                <c:pt idx="24823" formatCode="m/d/yyyy\ h:mm">
                  <c:v>40606.583333329691</c:v>
                </c:pt>
                <c:pt idx="24824" formatCode="m/d/yyyy\ h:mm">
                  <c:v>40606.624999996362</c:v>
                </c:pt>
                <c:pt idx="24825" formatCode="m/d/yyyy\ h:mm">
                  <c:v>40606.666666662997</c:v>
                </c:pt>
                <c:pt idx="24826" formatCode="m/d/yyyy\ h:mm">
                  <c:v>40606.708333329683</c:v>
                </c:pt>
                <c:pt idx="24827" formatCode="m/d/yyyy\ h:mm">
                  <c:v>40606.749999996347</c:v>
                </c:pt>
                <c:pt idx="24828" formatCode="m/d/yyyy\ h:mm">
                  <c:v>40606.791666662975</c:v>
                </c:pt>
                <c:pt idx="24829" formatCode="m/d/yyyy\ h:mm">
                  <c:v>40606.833333329683</c:v>
                </c:pt>
                <c:pt idx="24830" formatCode="m/d/yyyy\ h:mm">
                  <c:v>40606.874999996355</c:v>
                </c:pt>
                <c:pt idx="24831" formatCode="m/d/yyyy\ h:mm">
                  <c:v>40606.916666663004</c:v>
                </c:pt>
                <c:pt idx="24832" formatCode="m/d/yyyy\ h:mm">
                  <c:v>40606.958333329691</c:v>
                </c:pt>
                <c:pt idx="24833" formatCode="m/d/yyyy\ h:mm">
                  <c:v>40606.999999996333</c:v>
                </c:pt>
                <c:pt idx="24834" formatCode="m/d/yyyy\ h:mm">
                  <c:v>40607.041666662983</c:v>
                </c:pt>
                <c:pt idx="24835" formatCode="m/d/yyyy\ h:mm">
                  <c:v>40607.083333329661</c:v>
                </c:pt>
                <c:pt idx="24836" formatCode="m/d/yyyy\ h:mm">
                  <c:v>40607.124999996333</c:v>
                </c:pt>
                <c:pt idx="24837" formatCode="m/d/yyyy\ h:mm">
                  <c:v>40607.166666662975</c:v>
                </c:pt>
                <c:pt idx="24838" formatCode="m/d/yyyy\ h:mm">
                  <c:v>40607.208333329661</c:v>
                </c:pt>
                <c:pt idx="24839" formatCode="m/d/yyyy\ h:mm">
                  <c:v>40607.249999996318</c:v>
                </c:pt>
                <c:pt idx="24840" formatCode="m/d/yyyy\ h:mm">
                  <c:v>40607.291666662954</c:v>
                </c:pt>
                <c:pt idx="24841" formatCode="m/d/yyyy\ h:mm">
                  <c:v>40607.333333329647</c:v>
                </c:pt>
                <c:pt idx="24842" formatCode="m/d/yyyy\ h:mm">
                  <c:v>40607.374999996326</c:v>
                </c:pt>
                <c:pt idx="24843" formatCode="m/d/yyyy\ h:mm">
                  <c:v>40607.416666662983</c:v>
                </c:pt>
                <c:pt idx="24844" formatCode="m/d/yyyy\ h:mm">
                  <c:v>40607.458333329654</c:v>
                </c:pt>
                <c:pt idx="24845" formatCode="m/d/yyyy\ h:mm">
                  <c:v>40607.499999996311</c:v>
                </c:pt>
                <c:pt idx="24846" formatCode="m/d/yyyy\ h:mm">
                  <c:v>40607.541666662954</c:v>
                </c:pt>
                <c:pt idx="24847" formatCode="m/d/yyyy\ h:mm">
                  <c:v>40607.583333329632</c:v>
                </c:pt>
                <c:pt idx="24848" formatCode="m/d/yyyy\ h:mm">
                  <c:v>40607.624999996297</c:v>
                </c:pt>
                <c:pt idx="24849" formatCode="m/d/yyyy\ h:mm">
                  <c:v>40607.666666662954</c:v>
                </c:pt>
                <c:pt idx="24850" formatCode="m/d/yyyy\ h:mm">
                  <c:v>40607.708333329632</c:v>
                </c:pt>
                <c:pt idx="24851" formatCode="m/d/yyyy\ h:mm">
                  <c:v>40607.749999996289</c:v>
                </c:pt>
                <c:pt idx="24852" formatCode="m/d/yyyy\ h:mm">
                  <c:v>40607.791666662932</c:v>
                </c:pt>
                <c:pt idx="24853" formatCode="m/d/yyyy\ h:mm">
                  <c:v>40607.833333329618</c:v>
                </c:pt>
                <c:pt idx="24854" formatCode="m/d/yyyy\ h:mm">
                  <c:v>40607.874999996297</c:v>
                </c:pt>
                <c:pt idx="24855" formatCode="m/d/yyyy\ h:mm">
                  <c:v>40607.916666662946</c:v>
                </c:pt>
                <c:pt idx="24856" formatCode="m/d/yyyy\ h:mm">
                  <c:v>40607.958333329625</c:v>
                </c:pt>
                <c:pt idx="24857" formatCode="m/d/yyyy\ h:mm">
                  <c:v>40607.999999996282</c:v>
                </c:pt>
                <c:pt idx="24858" formatCode="m/d/yyyy\ h:mm">
                  <c:v>40608.041666662924</c:v>
                </c:pt>
                <c:pt idx="24859" formatCode="m/d/yyyy\ h:mm">
                  <c:v>40608.083333329603</c:v>
                </c:pt>
                <c:pt idx="24860" formatCode="m/d/yyyy\ h:mm">
                  <c:v>40608.124999996267</c:v>
                </c:pt>
                <c:pt idx="24861" formatCode="m/d/yyyy\ h:mm">
                  <c:v>40608.166666662924</c:v>
                </c:pt>
                <c:pt idx="24862" formatCode="m/d/yyyy\ h:mm">
                  <c:v>40608.208333329603</c:v>
                </c:pt>
                <c:pt idx="24863" formatCode="m/d/yyyy\ h:mm">
                  <c:v>40608.24999999626</c:v>
                </c:pt>
                <c:pt idx="24864" formatCode="m/d/yyyy\ h:mm">
                  <c:v>40608.291666662903</c:v>
                </c:pt>
                <c:pt idx="24865" formatCode="m/d/yyyy\ h:mm">
                  <c:v>40608.333333329603</c:v>
                </c:pt>
                <c:pt idx="24866" formatCode="m/d/yyyy\ h:mm">
                  <c:v>40608.374999996267</c:v>
                </c:pt>
                <c:pt idx="24867" formatCode="m/d/yyyy\ h:mm">
                  <c:v>40608.416666662917</c:v>
                </c:pt>
                <c:pt idx="24868" formatCode="m/d/yyyy\ h:mm">
                  <c:v>40608.45833332961</c:v>
                </c:pt>
                <c:pt idx="24869" formatCode="m/d/yyyy\ h:mm">
                  <c:v>40608.499999996246</c:v>
                </c:pt>
                <c:pt idx="24870" formatCode="m/d/yyyy\ h:mm">
                  <c:v>40608.541666662895</c:v>
                </c:pt>
                <c:pt idx="24871" formatCode="m/d/yyyy\ h:mm">
                  <c:v>40608.583333329596</c:v>
                </c:pt>
                <c:pt idx="24872" formatCode="m/d/yyyy\ h:mm">
                  <c:v>40608.624999996238</c:v>
                </c:pt>
                <c:pt idx="24873" formatCode="m/d/yyyy\ h:mm">
                  <c:v>40608.666666662888</c:v>
                </c:pt>
                <c:pt idx="24874" formatCode="m/d/yyyy\ h:mm">
                  <c:v>40608.708333329589</c:v>
                </c:pt>
                <c:pt idx="24875" formatCode="m/d/yyyy\ h:mm">
                  <c:v>40608.749999996231</c:v>
                </c:pt>
                <c:pt idx="24876" formatCode="m/d/yyyy\ h:mm">
                  <c:v>40608.791666662866</c:v>
                </c:pt>
                <c:pt idx="24877" formatCode="m/d/yyyy\ h:mm">
                  <c:v>40608.833333329574</c:v>
                </c:pt>
                <c:pt idx="24878" formatCode="m/d/yyyy\ h:mm">
                  <c:v>40608.874999996246</c:v>
                </c:pt>
                <c:pt idx="24879" formatCode="m/d/yyyy\ h:mm">
                  <c:v>40608.916666662888</c:v>
                </c:pt>
                <c:pt idx="24880" formatCode="m/d/yyyy\ h:mm">
                  <c:v>40608.958333329581</c:v>
                </c:pt>
                <c:pt idx="24881" formatCode="m/d/yyyy\ h:mm">
                  <c:v>40608.999999996217</c:v>
                </c:pt>
                <c:pt idx="24882" formatCode="m/d/yyyy\ h:mm">
                  <c:v>40609.041666662866</c:v>
                </c:pt>
                <c:pt idx="24883" formatCode="m/d/yyyy\ h:mm">
                  <c:v>40609.08333332956</c:v>
                </c:pt>
                <c:pt idx="24884" formatCode="m/d/yyyy\ h:mm">
                  <c:v>40609.124999996209</c:v>
                </c:pt>
                <c:pt idx="24885" formatCode="m/d/yyyy\ h:mm">
                  <c:v>40609.166666662859</c:v>
                </c:pt>
                <c:pt idx="24886" formatCode="m/d/yyyy\ h:mm">
                  <c:v>40609.208333329552</c:v>
                </c:pt>
                <c:pt idx="24887" formatCode="m/d/yyyy\ h:mm">
                  <c:v>40609.249999996202</c:v>
                </c:pt>
                <c:pt idx="24888" formatCode="m/d/yyyy\ h:mm">
                  <c:v>40609.291666662837</c:v>
                </c:pt>
                <c:pt idx="24889" formatCode="m/d/yyyy\ h:mm">
                  <c:v>40609.333333329545</c:v>
                </c:pt>
                <c:pt idx="24890" formatCode="m/d/yyyy\ h:mm">
                  <c:v>40609.374999996217</c:v>
                </c:pt>
                <c:pt idx="24891" formatCode="m/d/yyyy\ h:mm">
                  <c:v>40609.416666662859</c:v>
                </c:pt>
                <c:pt idx="24892" formatCode="m/d/yyyy\ h:mm">
                  <c:v>40609.458333329552</c:v>
                </c:pt>
                <c:pt idx="24893" formatCode="m/d/yyyy\ h:mm">
                  <c:v>40609.499999996202</c:v>
                </c:pt>
                <c:pt idx="24894" formatCode="m/d/yyyy\ h:mm">
                  <c:v>40609.541666662837</c:v>
                </c:pt>
                <c:pt idx="24895" formatCode="m/d/yyyy\ h:mm">
                  <c:v>40609.58333332953</c:v>
                </c:pt>
                <c:pt idx="24896" formatCode="m/d/yyyy\ h:mm">
                  <c:v>40609.624999996195</c:v>
                </c:pt>
                <c:pt idx="24897" formatCode="m/d/yyyy\ h:mm">
                  <c:v>40609.66666666283</c:v>
                </c:pt>
                <c:pt idx="24898" formatCode="m/d/yyyy\ h:mm">
                  <c:v>40609.708333329523</c:v>
                </c:pt>
                <c:pt idx="24899" formatCode="m/d/yyyy\ h:mm">
                  <c:v>40609.749999996187</c:v>
                </c:pt>
                <c:pt idx="24900" formatCode="m/d/yyyy\ h:mm">
                  <c:v>40609.791666662808</c:v>
                </c:pt>
                <c:pt idx="24901" formatCode="m/d/yyyy\ h:mm">
                  <c:v>40609.833333329516</c:v>
                </c:pt>
                <c:pt idx="24902" formatCode="m/d/yyyy\ h:mm">
                  <c:v>40609.874999996195</c:v>
                </c:pt>
                <c:pt idx="24903" formatCode="m/d/yyyy\ h:mm">
                  <c:v>40609.91666666283</c:v>
                </c:pt>
                <c:pt idx="24904" formatCode="m/d/yyyy\ h:mm">
                  <c:v>40609.958333329523</c:v>
                </c:pt>
                <c:pt idx="24905" formatCode="m/d/yyyy\ h:mm">
                  <c:v>40609.999999996173</c:v>
                </c:pt>
                <c:pt idx="24906" formatCode="m/d/yyyy\ h:mm">
                  <c:v>40610.041666662808</c:v>
                </c:pt>
                <c:pt idx="24907" formatCode="m/d/yyyy\ h:mm">
                  <c:v>40610.083333329501</c:v>
                </c:pt>
                <c:pt idx="24908" formatCode="m/d/yyyy\ h:mm">
                  <c:v>40610.124999996166</c:v>
                </c:pt>
                <c:pt idx="24909" formatCode="m/d/yyyy\ h:mm">
                  <c:v>40610.166666662801</c:v>
                </c:pt>
                <c:pt idx="24910" formatCode="m/d/yyyy\ h:mm">
                  <c:v>40610.208333329494</c:v>
                </c:pt>
                <c:pt idx="24911" formatCode="m/d/yyyy\ h:mm">
                  <c:v>40610.249999996158</c:v>
                </c:pt>
                <c:pt idx="24912" formatCode="m/d/yyyy\ h:mm">
                  <c:v>40610.291666662772</c:v>
                </c:pt>
                <c:pt idx="24913" formatCode="m/d/yyyy\ h:mm">
                  <c:v>40610.333333329487</c:v>
                </c:pt>
                <c:pt idx="24914" formatCode="m/d/yyyy\ h:mm">
                  <c:v>40610.374999996166</c:v>
                </c:pt>
                <c:pt idx="24915" formatCode="m/d/yyyy\ h:mm">
                  <c:v>40610.416666662801</c:v>
                </c:pt>
                <c:pt idx="24916" formatCode="m/d/yyyy\ h:mm">
                  <c:v>40610.458333329494</c:v>
                </c:pt>
                <c:pt idx="24917" formatCode="m/d/yyyy\ h:mm">
                  <c:v>40610.499999996144</c:v>
                </c:pt>
                <c:pt idx="24918" formatCode="m/d/yyyy\ h:mm">
                  <c:v>40610.541666662772</c:v>
                </c:pt>
                <c:pt idx="24919" formatCode="m/d/yyyy\ h:mm">
                  <c:v>40610.583333329472</c:v>
                </c:pt>
                <c:pt idx="24920" formatCode="m/d/yyyy\ h:mm">
                  <c:v>40610.624999996136</c:v>
                </c:pt>
                <c:pt idx="24921" formatCode="m/d/yyyy\ h:mm">
                  <c:v>40610.666666662772</c:v>
                </c:pt>
                <c:pt idx="24922" formatCode="m/d/yyyy\ h:mm">
                  <c:v>40610.708333329465</c:v>
                </c:pt>
                <c:pt idx="24923" formatCode="m/d/yyyy\ h:mm">
                  <c:v>40610.749999996129</c:v>
                </c:pt>
                <c:pt idx="24924" formatCode="m/d/yyyy\ h:mm">
                  <c:v>40610.79166666275</c:v>
                </c:pt>
                <c:pt idx="24925" formatCode="m/d/yyyy\ h:mm">
                  <c:v>40610.833333329443</c:v>
                </c:pt>
                <c:pt idx="24926" formatCode="m/d/yyyy\ h:mm">
                  <c:v>40610.874999996136</c:v>
                </c:pt>
                <c:pt idx="24927" formatCode="m/d/yyyy\ h:mm">
                  <c:v>40610.916666662772</c:v>
                </c:pt>
                <c:pt idx="24928" formatCode="m/d/yyyy\ h:mm">
                  <c:v>40610.958333329465</c:v>
                </c:pt>
                <c:pt idx="24929" formatCode="m/d/yyyy\ h:mm">
                  <c:v>40610.999999996115</c:v>
                </c:pt>
                <c:pt idx="24930" formatCode="m/d/yyyy\ h:mm">
                  <c:v>40611.04166666275</c:v>
                </c:pt>
                <c:pt idx="24931" formatCode="m/d/yyyy\ h:mm">
                  <c:v>40611.083333329443</c:v>
                </c:pt>
                <c:pt idx="24932" formatCode="m/d/yyyy\ h:mm">
                  <c:v>40611.124999996093</c:v>
                </c:pt>
                <c:pt idx="24933" formatCode="m/d/yyyy\ h:mm">
                  <c:v>40611.166666662743</c:v>
                </c:pt>
                <c:pt idx="24934" formatCode="m/d/yyyy\ h:mm">
                  <c:v>40611.208333329436</c:v>
                </c:pt>
                <c:pt idx="24935" formatCode="m/d/yyyy\ h:mm">
                  <c:v>40611.249999996093</c:v>
                </c:pt>
                <c:pt idx="24936" formatCode="m/d/yyyy\ h:mm">
                  <c:v>40611.291666662721</c:v>
                </c:pt>
                <c:pt idx="24937" formatCode="m/d/yyyy\ h:mm">
                  <c:v>40611.333333329429</c:v>
                </c:pt>
                <c:pt idx="24938" formatCode="m/d/yyyy\ h:mm">
                  <c:v>40611.3749999961</c:v>
                </c:pt>
                <c:pt idx="24939" formatCode="m/d/yyyy\ h:mm">
                  <c:v>40611.416666662735</c:v>
                </c:pt>
                <c:pt idx="24940" formatCode="m/d/yyyy\ h:mm">
                  <c:v>40611.458333329436</c:v>
                </c:pt>
                <c:pt idx="24941" formatCode="m/d/yyyy\ h:mm">
                  <c:v>40611.499999996086</c:v>
                </c:pt>
                <c:pt idx="24942" formatCode="m/d/yyyy\ h:mm">
                  <c:v>40611.541666662721</c:v>
                </c:pt>
                <c:pt idx="24943" formatCode="m/d/yyyy\ h:mm">
                  <c:v>40611.583333329399</c:v>
                </c:pt>
                <c:pt idx="24944" formatCode="m/d/yyyy\ h:mm">
                  <c:v>40611.624999996078</c:v>
                </c:pt>
                <c:pt idx="24945" formatCode="m/d/yyyy\ h:mm">
                  <c:v>40611.666666662713</c:v>
                </c:pt>
                <c:pt idx="24946" formatCode="m/d/yyyy\ h:mm">
                  <c:v>40611.708333329392</c:v>
                </c:pt>
                <c:pt idx="24947" formatCode="m/d/yyyy\ h:mm">
                  <c:v>40611.749999996071</c:v>
                </c:pt>
                <c:pt idx="24948" formatCode="m/d/yyyy\ h:mm">
                  <c:v>40611.791666662692</c:v>
                </c:pt>
                <c:pt idx="24949" formatCode="m/d/yyyy\ h:mm">
                  <c:v>40611.833333329392</c:v>
                </c:pt>
                <c:pt idx="24950" formatCode="m/d/yyyy\ h:mm">
                  <c:v>40611.874999996071</c:v>
                </c:pt>
                <c:pt idx="24951" formatCode="m/d/yyyy\ h:mm">
                  <c:v>40611.916666662706</c:v>
                </c:pt>
                <c:pt idx="24952" formatCode="m/d/yyyy\ h:mm">
                  <c:v>40611.958333329399</c:v>
                </c:pt>
                <c:pt idx="24953" formatCode="m/d/yyyy\ h:mm">
                  <c:v>40611.999999996042</c:v>
                </c:pt>
                <c:pt idx="24954" formatCode="m/d/yyyy\ h:mm">
                  <c:v>40612.041666662684</c:v>
                </c:pt>
                <c:pt idx="24955" formatCode="m/d/yyyy\ h:mm">
                  <c:v>40612.083333329385</c:v>
                </c:pt>
                <c:pt idx="24956" formatCode="m/d/yyyy\ h:mm">
                  <c:v>40612.124999996042</c:v>
                </c:pt>
                <c:pt idx="24957" formatCode="m/d/yyyy\ h:mm">
                  <c:v>40612.166666662677</c:v>
                </c:pt>
                <c:pt idx="24958" formatCode="m/d/yyyy\ h:mm">
                  <c:v>40612.208333329363</c:v>
                </c:pt>
                <c:pt idx="24959" formatCode="m/d/yyyy\ h:mm">
                  <c:v>40612.249999996042</c:v>
                </c:pt>
                <c:pt idx="24960" formatCode="m/d/yyyy\ h:mm">
                  <c:v>40612.291666662655</c:v>
                </c:pt>
                <c:pt idx="24961" formatCode="m/d/yyyy\ h:mm">
                  <c:v>40612.333333329363</c:v>
                </c:pt>
                <c:pt idx="24962" formatCode="m/d/yyyy\ h:mm">
                  <c:v>40612.374999996049</c:v>
                </c:pt>
                <c:pt idx="24963" formatCode="m/d/yyyy\ h:mm">
                  <c:v>40612.416666662684</c:v>
                </c:pt>
                <c:pt idx="24964" formatCode="m/d/yyyy\ h:mm">
                  <c:v>40612.45833332937</c:v>
                </c:pt>
                <c:pt idx="24965" formatCode="m/d/yyyy\ h:mm">
                  <c:v>40612.499999996013</c:v>
                </c:pt>
                <c:pt idx="24966" formatCode="m/d/yyyy\ h:mm">
                  <c:v>40612.541666662662</c:v>
                </c:pt>
                <c:pt idx="24967" formatCode="m/d/yyyy\ h:mm">
                  <c:v>40612.583333329341</c:v>
                </c:pt>
                <c:pt idx="24968" formatCode="m/d/yyyy\ h:mm">
                  <c:v>40612.624999996013</c:v>
                </c:pt>
                <c:pt idx="24969" formatCode="m/d/yyyy\ h:mm">
                  <c:v>40612.666666662648</c:v>
                </c:pt>
                <c:pt idx="24970" formatCode="m/d/yyyy\ h:mm">
                  <c:v>40612.708333329341</c:v>
                </c:pt>
                <c:pt idx="24971" formatCode="m/d/yyyy\ h:mm">
                  <c:v>40612.749999995998</c:v>
                </c:pt>
                <c:pt idx="24972" formatCode="m/d/yyyy\ h:mm">
                  <c:v>40612.791666662619</c:v>
                </c:pt>
                <c:pt idx="24973" formatCode="m/d/yyyy\ h:mm">
                  <c:v>40612.833333329341</c:v>
                </c:pt>
                <c:pt idx="24974" formatCode="m/d/yyyy\ h:mm">
                  <c:v>40612.874999996005</c:v>
                </c:pt>
                <c:pt idx="24975" formatCode="m/d/yyyy\ h:mm">
                  <c:v>40612.916666662655</c:v>
                </c:pt>
                <c:pt idx="24976" formatCode="m/d/yyyy\ h:mm">
                  <c:v>40612.958333329341</c:v>
                </c:pt>
                <c:pt idx="24977" formatCode="m/d/yyyy\ h:mm">
                  <c:v>40612.999999995991</c:v>
                </c:pt>
                <c:pt idx="24978" formatCode="m/d/yyyy\ h:mm">
                  <c:v>40613.041666662619</c:v>
                </c:pt>
                <c:pt idx="24979" formatCode="m/d/yyyy\ h:mm">
                  <c:v>40613.083333329312</c:v>
                </c:pt>
                <c:pt idx="24980" formatCode="m/d/yyyy\ h:mm">
                  <c:v>40613.124999995991</c:v>
                </c:pt>
                <c:pt idx="24981" formatCode="m/d/yyyy\ h:mm">
                  <c:v>40613.166666662619</c:v>
                </c:pt>
                <c:pt idx="24982" formatCode="m/d/yyyy\ h:mm">
                  <c:v>40613.208333329312</c:v>
                </c:pt>
                <c:pt idx="24983" formatCode="m/d/yyyy\ h:mm">
                  <c:v>40613.249999995969</c:v>
                </c:pt>
                <c:pt idx="24984" formatCode="m/d/yyyy\ h:mm">
                  <c:v>40613.29166666259</c:v>
                </c:pt>
                <c:pt idx="24985" formatCode="m/d/yyyy\ h:mm">
                  <c:v>40613.333333329298</c:v>
                </c:pt>
                <c:pt idx="24986" formatCode="m/d/yyyy\ h:mm">
                  <c:v>40613.374999995976</c:v>
                </c:pt>
                <c:pt idx="24987" formatCode="m/d/yyyy\ h:mm">
                  <c:v>40613.416666662626</c:v>
                </c:pt>
                <c:pt idx="24988" formatCode="m/d/yyyy\ h:mm">
                  <c:v>40613.458333329305</c:v>
                </c:pt>
                <c:pt idx="24989" formatCode="m/d/yyyy\ h:mm">
                  <c:v>40613.499999995962</c:v>
                </c:pt>
                <c:pt idx="24990" formatCode="m/d/yyyy\ h:mm">
                  <c:v>40613.541666662597</c:v>
                </c:pt>
                <c:pt idx="24991" formatCode="m/d/yyyy\ h:mm">
                  <c:v>40613.583333329283</c:v>
                </c:pt>
                <c:pt idx="24992" formatCode="m/d/yyyy\ h:mm">
                  <c:v>40613.624999995947</c:v>
                </c:pt>
                <c:pt idx="24993" formatCode="m/d/yyyy\ h:mm">
                  <c:v>40613.66666666259</c:v>
                </c:pt>
                <c:pt idx="24994" formatCode="m/d/yyyy\ h:mm">
                  <c:v>40613.708333329283</c:v>
                </c:pt>
                <c:pt idx="24995" formatCode="m/d/yyyy\ h:mm">
                  <c:v>40613.74999999594</c:v>
                </c:pt>
                <c:pt idx="24996" formatCode="m/d/yyyy\ h:mm">
                  <c:v>40613.791666662575</c:v>
                </c:pt>
                <c:pt idx="24997" formatCode="m/d/yyyy\ h:mm">
                  <c:v>40613.833333329268</c:v>
                </c:pt>
                <c:pt idx="24998" formatCode="m/d/yyyy\ h:mm">
                  <c:v>40613.874999995947</c:v>
                </c:pt>
                <c:pt idx="24999" formatCode="m/d/yyyy\ h:mm">
                  <c:v>40613.916666662597</c:v>
                </c:pt>
                <c:pt idx="25000" formatCode="m/d/yyyy\ h:mm">
                  <c:v>40613.958333329276</c:v>
                </c:pt>
                <c:pt idx="25001" formatCode="m/d/yyyy\ h:mm">
                  <c:v>40613.999999995933</c:v>
                </c:pt>
                <c:pt idx="25002" formatCode="m/d/yyyy\ h:mm">
                  <c:v>40614.041666662575</c:v>
                </c:pt>
                <c:pt idx="25003" formatCode="m/d/yyyy\ h:mm">
                  <c:v>40614.083333329261</c:v>
                </c:pt>
                <c:pt idx="25004" formatCode="m/d/yyyy\ h:mm">
                  <c:v>40614.124999995918</c:v>
                </c:pt>
                <c:pt idx="25005" formatCode="m/d/yyyy\ h:mm">
                  <c:v>40614.166666662575</c:v>
                </c:pt>
                <c:pt idx="25006" formatCode="m/d/yyyy\ h:mm">
                  <c:v>40614.208333329247</c:v>
                </c:pt>
                <c:pt idx="25007" formatCode="m/d/yyyy\ h:mm">
                  <c:v>40614.249999995911</c:v>
                </c:pt>
                <c:pt idx="25008" formatCode="m/d/yyyy\ h:mm">
                  <c:v>40614.291666662553</c:v>
                </c:pt>
                <c:pt idx="25009" formatCode="m/d/yyyy\ h:mm">
                  <c:v>40614.333333329239</c:v>
                </c:pt>
                <c:pt idx="25010" formatCode="m/d/yyyy\ h:mm">
                  <c:v>40614.374999995925</c:v>
                </c:pt>
                <c:pt idx="25011" formatCode="m/d/yyyy\ h:mm">
                  <c:v>40614.416666662568</c:v>
                </c:pt>
                <c:pt idx="25012" formatCode="m/d/yyyy\ h:mm">
                  <c:v>40614.458333329247</c:v>
                </c:pt>
                <c:pt idx="25013" formatCode="m/d/yyyy\ h:mm">
                  <c:v>40614.499999995896</c:v>
                </c:pt>
                <c:pt idx="25014" formatCode="m/d/yyyy\ h:mm">
                  <c:v>40614.541666662546</c:v>
                </c:pt>
                <c:pt idx="25015" formatCode="m/d/yyyy\ h:mm">
                  <c:v>40614.583333329232</c:v>
                </c:pt>
                <c:pt idx="25016" formatCode="m/d/yyyy\ h:mm">
                  <c:v>40614.624999995889</c:v>
                </c:pt>
                <c:pt idx="25017" formatCode="m/d/yyyy\ h:mm">
                  <c:v>40614.666666662539</c:v>
                </c:pt>
                <c:pt idx="25018" formatCode="m/d/yyyy\ h:mm">
                  <c:v>40614.708333329218</c:v>
                </c:pt>
                <c:pt idx="25019" formatCode="m/d/yyyy\ h:mm">
                  <c:v>40614.749999995882</c:v>
                </c:pt>
                <c:pt idx="25020" formatCode="m/d/yyyy\ h:mm">
                  <c:v>40614.791666662517</c:v>
                </c:pt>
                <c:pt idx="25021" formatCode="m/d/yyyy\ h:mm">
                  <c:v>40614.83333332921</c:v>
                </c:pt>
                <c:pt idx="25022" formatCode="m/d/yyyy\ h:mm">
                  <c:v>40614.874999995896</c:v>
                </c:pt>
                <c:pt idx="25023" formatCode="m/d/yyyy\ h:mm">
                  <c:v>40614.916666662539</c:v>
                </c:pt>
                <c:pt idx="25024" formatCode="m/d/yyyy\ h:mm">
                  <c:v>40614.958333329218</c:v>
                </c:pt>
                <c:pt idx="25025" formatCode="m/d/yyyy\ h:mm">
                  <c:v>40614.999999995867</c:v>
                </c:pt>
                <c:pt idx="25026" formatCode="m/d/yyyy\ h:mm">
                  <c:v>40615.041666662524</c:v>
                </c:pt>
                <c:pt idx="25027" formatCode="m/d/yyyy\ h:mm">
                  <c:v>40615.083333329203</c:v>
                </c:pt>
                <c:pt idx="25028" formatCode="m/d/yyyy\ h:mm">
                  <c:v>40615.12499999586</c:v>
                </c:pt>
                <c:pt idx="25029" formatCode="m/d/yyyy\ h:mm">
                  <c:v>40615.166666662524</c:v>
                </c:pt>
                <c:pt idx="25030" formatCode="m/d/yyyy\ h:mm">
                  <c:v>40615.208333329203</c:v>
                </c:pt>
                <c:pt idx="25031" formatCode="m/d/yyyy\ h:mm">
                  <c:v>40615.249999995853</c:v>
                </c:pt>
                <c:pt idx="25032" formatCode="m/d/yyyy\ h:mm">
                  <c:v>40615.291666662488</c:v>
                </c:pt>
                <c:pt idx="25033" formatCode="m/d/yyyy\ h:mm">
                  <c:v>40615.333333329196</c:v>
                </c:pt>
                <c:pt idx="25034" formatCode="m/d/yyyy\ h:mm">
                  <c:v>40615.37499999586</c:v>
                </c:pt>
                <c:pt idx="25035" formatCode="m/d/yyyy\ h:mm">
                  <c:v>40615.41666666251</c:v>
                </c:pt>
                <c:pt idx="25036" formatCode="m/d/yyyy\ h:mm">
                  <c:v>40615.45833332921</c:v>
                </c:pt>
                <c:pt idx="25037" formatCode="m/d/yyyy\ h:mm">
                  <c:v>40615.499999995838</c:v>
                </c:pt>
                <c:pt idx="25038" formatCode="m/d/yyyy\ h:mm">
                  <c:v>40615.541666662488</c:v>
                </c:pt>
                <c:pt idx="25039" formatCode="m/d/yyyy\ h:mm">
                  <c:v>40615.583333329188</c:v>
                </c:pt>
                <c:pt idx="25040" formatCode="m/d/yyyy\ h:mm">
                  <c:v>40615.624999995831</c:v>
                </c:pt>
                <c:pt idx="25041" formatCode="m/d/yyyy\ h:mm">
                  <c:v>40615.666666662481</c:v>
                </c:pt>
                <c:pt idx="25042" formatCode="m/d/yyyy\ h:mm">
                  <c:v>40615.708333329174</c:v>
                </c:pt>
                <c:pt idx="25043" formatCode="m/d/yyyy\ h:mm">
                  <c:v>40615.749999995831</c:v>
                </c:pt>
                <c:pt idx="25044" formatCode="m/d/yyyy\ h:mm">
                  <c:v>40615.791666662459</c:v>
                </c:pt>
                <c:pt idx="25045" formatCode="m/d/yyyy\ h:mm">
                  <c:v>40615.833333329167</c:v>
                </c:pt>
                <c:pt idx="25046" formatCode="m/d/yyyy\ h:mm">
                  <c:v>40615.874999995838</c:v>
                </c:pt>
                <c:pt idx="25047" formatCode="m/d/yyyy\ h:mm">
                  <c:v>40615.916666662481</c:v>
                </c:pt>
                <c:pt idx="25048" formatCode="m/d/yyyy\ h:mm">
                  <c:v>40615.958333329174</c:v>
                </c:pt>
                <c:pt idx="25049" formatCode="m/d/yyyy\ h:mm">
                  <c:v>40615.999999995809</c:v>
                </c:pt>
                <c:pt idx="25050" formatCode="m/d/yyyy\ h:mm">
                  <c:v>40616.041666662459</c:v>
                </c:pt>
                <c:pt idx="25051" formatCode="m/d/yyyy\ h:mm">
                  <c:v>40616.083333329152</c:v>
                </c:pt>
                <c:pt idx="25052" formatCode="m/d/yyyy\ h:mm">
                  <c:v>40616.124999995802</c:v>
                </c:pt>
                <c:pt idx="25053" formatCode="m/d/yyyy\ h:mm">
                  <c:v>40616.166666662451</c:v>
                </c:pt>
                <c:pt idx="25054" formatCode="m/d/yyyy\ h:mm">
                  <c:v>40616.208333329145</c:v>
                </c:pt>
                <c:pt idx="25055" formatCode="m/d/yyyy\ h:mm">
                  <c:v>40616.249999995794</c:v>
                </c:pt>
                <c:pt idx="25056" formatCode="m/d/yyyy\ h:mm">
                  <c:v>40616.29166666243</c:v>
                </c:pt>
                <c:pt idx="25057" formatCode="m/d/yyyy\ h:mm">
                  <c:v>40616.333333329138</c:v>
                </c:pt>
                <c:pt idx="25058" formatCode="m/d/yyyy\ h:mm">
                  <c:v>40616.374999995802</c:v>
                </c:pt>
                <c:pt idx="25059" formatCode="m/d/yyyy\ h:mm">
                  <c:v>40616.416666662451</c:v>
                </c:pt>
                <c:pt idx="25060" formatCode="m/d/yyyy\ h:mm">
                  <c:v>40616.458333329145</c:v>
                </c:pt>
                <c:pt idx="25061" formatCode="m/d/yyyy\ h:mm">
                  <c:v>40616.49999999578</c:v>
                </c:pt>
                <c:pt idx="25062" formatCode="m/d/yyyy\ h:mm">
                  <c:v>40616.54166666243</c:v>
                </c:pt>
                <c:pt idx="25063" formatCode="m/d/yyyy\ h:mm">
                  <c:v>40616.583333329123</c:v>
                </c:pt>
                <c:pt idx="25064" formatCode="m/d/yyyy\ h:mm">
                  <c:v>40616.624999995773</c:v>
                </c:pt>
                <c:pt idx="25065" formatCode="m/d/yyyy\ h:mm">
                  <c:v>40616.666666662422</c:v>
                </c:pt>
                <c:pt idx="25066" formatCode="m/d/yyyy\ h:mm">
                  <c:v>40616.708333329116</c:v>
                </c:pt>
                <c:pt idx="25067" formatCode="m/d/yyyy\ h:mm">
                  <c:v>40616.749999995765</c:v>
                </c:pt>
                <c:pt idx="25068" formatCode="m/d/yyyy\ h:mm">
                  <c:v>40616.791666662401</c:v>
                </c:pt>
                <c:pt idx="25069" formatCode="m/d/yyyy\ h:mm">
                  <c:v>40616.833333329108</c:v>
                </c:pt>
                <c:pt idx="25070" formatCode="m/d/yyyy\ h:mm">
                  <c:v>40616.874999995773</c:v>
                </c:pt>
                <c:pt idx="25071" formatCode="m/d/yyyy\ h:mm">
                  <c:v>40616.916666662422</c:v>
                </c:pt>
                <c:pt idx="25072" formatCode="m/d/yyyy\ h:mm">
                  <c:v>40616.958333329116</c:v>
                </c:pt>
                <c:pt idx="25073" formatCode="m/d/yyyy\ h:mm">
                  <c:v>40616.999999995751</c:v>
                </c:pt>
                <c:pt idx="25074" formatCode="m/d/yyyy\ h:mm">
                  <c:v>40617.041666662401</c:v>
                </c:pt>
                <c:pt idx="25075" formatCode="m/d/yyyy\ h:mm">
                  <c:v>40617.083333329094</c:v>
                </c:pt>
                <c:pt idx="25076" formatCode="m/d/yyyy\ h:mm">
                  <c:v>40617.124999995744</c:v>
                </c:pt>
                <c:pt idx="25077" formatCode="m/d/yyyy\ h:mm">
                  <c:v>40617.166666662393</c:v>
                </c:pt>
                <c:pt idx="25078" formatCode="m/d/yyyy\ h:mm">
                  <c:v>40617.208333329087</c:v>
                </c:pt>
                <c:pt idx="25079" formatCode="m/d/yyyy\ h:mm">
                  <c:v>40617.249999995736</c:v>
                </c:pt>
                <c:pt idx="25080" formatCode="m/d/yyyy\ h:mm">
                  <c:v>40617.291666662371</c:v>
                </c:pt>
                <c:pt idx="25081" formatCode="m/d/yyyy\ h:mm">
                  <c:v>40617.333333329079</c:v>
                </c:pt>
                <c:pt idx="25082" formatCode="m/d/yyyy\ h:mm">
                  <c:v>40617.374999995744</c:v>
                </c:pt>
                <c:pt idx="25083" formatCode="m/d/yyyy\ h:mm">
                  <c:v>40617.416666662386</c:v>
                </c:pt>
                <c:pt idx="25084" formatCode="m/d/yyyy\ h:mm">
                  <c:v>40617.458333329087</c:v>
                </c:pt>
                <c:pt idx="25085" formatCode="m/d/yyyy\ h:mm">
                  <c:v>40617.499999995722</c:v>
                </c:pt>
                <c:pt idx="25086" formatCode="m/d/yyyy\ h:mm">
                  <c:v>40617.541666662371</c:v>
                </c:pt>
                <c:pt idx="25087" formatCode="m/d/yyyy\ h:mm">
                  <c:v>40617.583333329065</c:v>
                </c:pt>
                <c:pt idx="25088" formatCode="m/d/yyyy\ h:mm">
                  <c:v>40617.624999995714</c:v>
                </c:pt>
                <c:pt idx="25089" formatCode="m/d/yyyy\ h:mm">
                  <c:v>40617.666666662364</c:v>
                </c:pt>
                <c:pt idx="25090" formatCode="m/d/yyyy\ h:mm">
                  <c:v>40617.708333329043</c:v>
                </c:pt>
                <c:pt idx="25091" formatCode="m/d/yyyy\ h:mm">
                  <c:v>40617.749999995707</c:v>
                </c:pt>
                <c:pt idx="25092" formatCode="m/d/yyyy\ h:mm">
                  <c:v>40617.791666662342</c:v>
                </c:pt>
                <c:pt idx="25093" formatCode="m/d/yyyy\ h:mm">
                  <c:v>40617.833333329043</c:v>
                </c:pt>
                <c:pt idx="25094" formatCode="m/d/yyyy\ h:mm">
                  <c:v>40617.874999995714</c:v>
                </c:pt>
                <c:pt idx="25095" formatCode="m/d/yyyy\ h:mm">
                  <c:v>40617.916666662364</c:v>
                </c:pt>
                <c:pt idx="25096" formatCode="m/d/yyyy\ h:mm">
                  <c:v>40617.95833332905</c:v>
                </c:pt>
                <c:pt idx="25097" formatCode="m/d/yyyy\ h:mm">
                  <c:v>40617.999999995685</c:v>
                </c:pt>
                <c:pt idx="25098" formatCode="m/d/yyyy\ h:mm">
                  <c:v>40618.041666662342</c:v>
                </c:pt>
                <c:pt idx="25099" formatCode="m/d/yyyy\ h:mm">
                  <c:v>40618.083333329036</c:v>
                </c:pt>
                <c:pt idx="25100" formatCode="m/d/yyyy\ h:mm">
                  <c:v>40618.124999995685</c:v>
                </c:pt>
                <c:pt idx="25101" formatCode="m/d/yyyy\ h:mm">
                  <c:v>40618.166666662328</c:v>
                </c:pt>
                <c:pt idx="25102" formatCode="m/d/yyyy\ h:mm">
                  <c:v>40618.208333329028</c:v>
                </c:pt>
                <c:pt idx="25103" formatCode="m/d/yyyy\ h:mm">
                  <c:v>40618.249999995678</c:v>
                </c:pt>
                <c:pt idx="25104" formatCode="m/d/yyyy\ h:mm">
                  <c:v>40618.291666662306</c:v>
                </c:pt>
                <c:pt idx="25105" formatCode="m/d/yyyy\ h:mm">
                  <c:v>40618.333333329021</c:v>
                </c:pt>
                <c:pt idx="25106" formatCode="m/d/yyyy\ h:mm">
                  <c:v>40618.374999995685</c:v>
                </c:pt>
                <c:pt idx="25107" formatCode="m/d/yyyy\ h:mm">
                  <c:v>40618.416666662335</c:v>
                </c:pt>
                <c:pt idx="25108" formatCode="m/d/yyyy\ h:mm">
                  <c:v>40618.458333329028</c:v>
                </c:pt>
                <c:pt idx="25109" formatCode="m/d/yyyy\ h:mm">
                  <c:v>40618.499999995664</c:v>
                </c:pt>
                <c:pt idx="25110" formatCode="m/d/yyyy\ h:mm">
                  <c:v>40618.541666662313</c:v>
                </c:pt>
                <c:pt idx="25111" formatCode="m/d/yyyy\ h:mm">
                  <c:v>40618.583333329007</c:v>
                </c:pt>
                <c:pt idx="25112" formatCode="m/d/yyyy\ h:mm">
                  <c:v>40618.624999995656</c:v>
                </c:pt>
                <c:pt idx="25113" formatCode="m/d/yyyy\ h:mm">
                  <c:v>40618.666666662299</c:v>
                </c:pt>
                <c:pt idx="25114" formatCode="m/d/yyyy\ h:mm">
                  <c:v>40618.708333329007</c:v>
                </c:pt>
                <c:pt idx="25115" formatCode="m/d/yyyy\ h:mm">
                  <c:v>40618.749999995634</c:v>
                </c:pt>
                <c:pt idx="25116" formatCode="m/d/yyyy\ h:mm">
                  <c:v>40618.79166666227</c:v>
                </c:pt>
                <c:pt idx="25117" formatCode="m/d/yyyy\ h:mm">
                  <c:v>40618.833333328999</c:v>
                </c:pt>
                <c:pt idx="25118" formatCode="m/d/yyyy\ h:mm">
                  <c:v>40618.874999995642</c:v>
                </c:pt>
                <c:pt idx="25119" formatCode="m/d/yyyy\ h:mm">
                  <c:v>40618.916666662306</c:v>
                </c:pt>
                <c:pt idx="25120" formatCode="m/d/yyyy\ h:mm">
                  <c:v>40618.958333329007</c:v>
                </c:pt>
                <c:pt idx="25121" formatCode="m/d/yyyy\ h:mm">
                  <c:v>40618.999999995634</c:v>
                </c:pt>
                <c:pt idx="25122" formatCode="m/d/yyyy\ h:mm">
                  <c:v>40619.041666662277</c:v>
                </c:pt>
                <c:pt idx="25123" formatCode="m/d/yyyy\ h:mm">
                  <c:v>40619.083333328985</c:v>
                </c:pt>
                <c:pt idx="25124" formatCode="m/d/yyyy\ h:mm">
                  <c:v>40619.124999995627</c:v>
                </c:pt>
                <c:pt idx="25125" formatCode="m/d/yyyy\ h:mm">
                  <c:v>40619.16666666227</c:v>
                </c:pt>
                <c:pt idx="25126" formatCode="m/d/yyyy\ h:mm">
                  <c:v>40619.208333328985</c:v>
                </c:pt>
                <c:pt idx="25127" formatCode="m/d/yyyy\ h:mm">
                  <c:v>40619.24999999562</c:v>
                </c:pt>
                <c:pt idx="25128" formatCode="m/d/yyyy\ h:mm">
                  <c:v>40619.291666662255</c:v>
                </c:pt>
                <c:pt idx="25129" formatCode="m/d/yyyy\ h:mm">
                  <c:v>40619.33333332897</c:v>
                </c:pt>
                <c:pt idx="25130" formatCode="m/d/yyyy\ h:mm">
                  <c:v>40619.374999995613</c:v>
                </c:pt>
                <c:pt idx="25131" formatCode="m/d/yyyy\ h:mm">
                  <c:v>40619.416666662277</c:v>
                </c:pt>
                <c:pt idx="25132" formatCode="m/d/yyyy\ h:mm">
                  <c:v>40619.458333328977</c:v>
                </c:pt>
                <c:pt idx="25133" formatCode="m/d/yyyy\ h:mm">
                  <c:v>40619.499999995605</c:v>
                </c:pt>
                <c:pt idx="25134" formatCode="m/d/yyyy\ h:mm">
                  <c:v>40619.541666662248</c:v>
                </c:pt>
                <c:pt idx="25135" formatCode="m/d/yyyy\ h:mm">
                  <c:v>40619.583333328956</c:v>
                </c:pt>
                <c:pt idx="25136" formatCode="m/d/yyyy\ h:mm">
                  <c:v>40619.624999995598</c:v>
                </c:pt>
                <c:pt idx="25137" formatCode="m/d/yyyy\ h:mm">
                  <c:v>40619.666666662233</c:v>
                </c:pt>
                <c:pt idx="25138" formatCode="m/d/yyyy\ h:mm">
                  <c:v>40619.708333328948</c:v>
                </c:pt>
                <c:pt idx="25139" formatCode="m/d/yyyy\ h:mm">
                  <c:v>40619.749999995591</c:v>
                </c:pt>
                <c:pt idx="25140" formatCode="m/d/yyyy\ h:mm">
                  <c:v>40619.791666662219</c:v>
                </c:pt>
                <c:pt idx="25141" formatCode="m/d/yyyy\ h:mm">
                  <c:v>40619.833333328941</c:v>
                </c:pt>
                <c:pt idx="25142" formatCode="m/d/yyyy\ h:mm">
                  <c:v>40619.874999995598</c:v>
                </c:pt>
                <c:pt idx="25143" formatCode="m/d/yyyy\ h:mm">
                  <c:v>40619.916666662233</c:v>
                </c:pt>
                <c:pt idx="25144" formatCode="m/d/yyyy\ h:mm">
                  <c:v>40619.958333328948</c:v>
                </c:pt>
                <c:pt idx="25145" formatCode="m/d/yyyy\ h:mm">
                  <c:v>40619.999999995583</c:v>
                </c:pt>
                <c:pt idx="25146" formatCode="m/d/yyyy\ h:mm">
                  <c:v>40620.041666662219</c:v>
                </c:pt>
                <c:pt idx="25147" formatCode="m/d/yyyy\ h:mm">
                  <c:v>40620.083333328927</c:v>
                </c:pt>
                <c:pt idx="25148" formatCode="m/d/yyyy\ h:mm">
                  <c:v>40620.124999995569</c:v>
                </c:pt>
                <c:pt idx="25149" formatCode="m/d/yyyy\ h:mm">
                  <c:v>40620.166666662204</c:v>
                </c:pt>
                <c:pt idx="25150" formatCode="m/d/yyyy\ h:mm">
                  <c:v>40620.208333328919</c:v>
                </c:pt>
                <c:pt idx="25151" formatCode="m/d/yyyy\ h:mm">
                  <c:v>40620.249999995562</c:v>
                </c:pt>
                <c:pt idx="25152" formatCode="m/d/yyyy\ h:mm">
                  <c:v>40620.29166666219</c:v>
                </c:pt>
                <c:pt idx="25153" formatCode="m/d/yyyy\ h:mm">
                  <c:v>40620.333333328905</c:v>
                </c:pt>
                <c:pt idx="25154" formatCode="m/d/yyyy\ h:mm">
                  <c:v>40620.374999995576</c:v>
                </c:pt>
                <c:pt idx="25155" formatCode="m/d/yyyy\ h:mm">
                  <c:v>40620.416666662204</c:v>
                </c:pt>
                <c:pt idx="25156" formatCode="m/d/yyyy\ h:mm">
                  <c:v>40620.458333328912</c:v>
                </c:pt>
                <c:pt idx="25157" formatCode="m/d/yyyy\ h:mm">
                  <c:v>40620.499999995547</c:v>
                </c:pt>
                <c:pt idx="25158" formatCode="m/d/yyyy\ h:mm">
                  <c:v>40620.54166666219</c:v>
                </c:pt>
                <c:pt idx="25159" formatCode="m/d/yyyy\ h:mm">
                  <c:v>40620.583333328897</c:v>
                </c:pt>
                <c:pt idx="25160" formatCode="m/d/yyyy\ h:mm">
                  <c:v>40620.62499999554</c:v>
                </c:pt>
                <c:pt idx="25161" formatCode="m/d/yyyy\ h:mm">
                  <c:v>40620.66666666219</c:v>
                </c:pt>
                <c:pt idx="25162" formatCode="m/d/yyyy\ h:mm">
                  <c:v>40620.70833332889</c:v>
                </c:pt>
                <c:pt idx="25163" formatCode="m/d/yyyy\ h:mm">
                  <c:v>40620.749999995533</c:v>
                </c:pt>
                <c:pt idx="25164" formatCode="m/d/yyyy\ h:mm">
                  <c:v>40620.791666662168</c:v>
                </c:pt>
                <c:pt idx="25165" formatCode="m/d/yyyy\ h:mm">
                  <c:v>40620.833333328876</c:v>
                </c:pt>
                <c:pt idx="25166" formatCode="m/d/yyyy\ h:mm">
                  <c:v>40620.874999995547</c:v>
                </c:pt>
                <c:pt idx="25167" formatCode="m/d/yyyy\ h:mm">
                  <c:v>40620.91666666219</c:v>
                </c:pt>
                <c:pt idx="25168" formatCode="m/d/yyyy\ h:mm">
                  <c:v>40620.958333328897</c:v>
                </c:pt>
                <c:pt idx="25169" formatCode="m/d/yyyy\ h:mm">
                  <c:v>40620.999999995518</c:v>
                </c:pt>
                <c:pt idx="25170" formatCode="m/d/yyyy\ h:mm">
                  <c:v>40621.041666662175</c:v>
                </c:pt>
                <c:pt idx="25171" formatCode="m/d/yyyy\ h:mm">
                  <c:v>40621.083333328868</c:v>
                </c:pt>
                <c:pt idx="25172" formatCode="m/d/yyyy\ h:mm">
                  <c:v>40621.124999995511</c:v>
                </c:pt>
                <c:pt idx="25173" formatCode="m/d/yyyy\ h:mm">
                  <c:v>40621.166666662175</c:v>
                </c:pt>
                <c:pt idx="25174" formatCode="m/d/yyyy\ h:mm">
                  <c:v>40621.208333328854</c:v>
                </c:pt>
                <c:pt idx="25175" formatCode="m/d/yyyy\ h:mm">
                  <c:v>40621.249999995503</c:v>
                </c:pt>
                <c:pt idx="25176" formatCode="m/d/yyyy\ h:mm">
                  <c:v>40621.291666662139</c:v>
                </c:pt>
                <c:pt idx="25177" formatCode="m/d/yyyy\ h:mm">
                  <c:v>40621.333333328846</c:v>
                </c:pt>
                <c:pt idx="25178" formatCode="m/d/yyyy\ h:mm">
                  <c:v>40621.374999995511</c:v>
                </c:pt>
                <c:pt idx="25179" formatCode="m/d/yyyy\ h:mm">
                  <c:v>40621.41666666216</c:v>
                </c:pt>
                <c:pt idx="25180" formatCode="m/d/yyyy\ h:mm">
                  <c:v>40621.458333328861</c:v>
                </c:pt>
                <c:pt idx="25181" formatCode="m/d/yyyy\ h:mm">
                  <c:v>40621.499999995489</c:v>
                </c:pt>
                <c:pt idx="25182" formatCode="m/d/yyyy\ h:mm">
                  <c:v>40621.541666662139</c:v>
                </c:pt>
                <c:pt idx="25183" formatCode="m/d/yyyy\ h:mm">
                  <c:v>40621.583333328839</c:v>
                </c:pt>
                <c:pt idx="25184" formatCode="m/d/yyyy\ h:mm">
                  <c:v>40621.624999995482</c:v>
                </c:pt>
                <c:pt idx="25185" formatCode="m/d/yyyy\ h:mm">
                  <c:v>40621.666666662131</c:v>
                </c:pt>
                <c:pt idx="25186" formatCode="m/d/yyyy\ h:mm">
                  <c:v>40621.708333328825</c:v>
                </c:pt>
                <c:pt idx="25187" formatCode="m/d/yyyy\ h:mm">
                  <c:v>40621.749999995482</c:v>
                </c:pt>
                <c:pt idx="25188" formatCode="m/d/yyyy\ h:mm">
                  <c:v>40621.791666662117</c:v>
                </c:pt>
                <c:pt idx="25189" formatCode="m/d/yyyy\ h:mm">
                  <c:v>40621.833333328817</c:v>
                </c:pt>
                <c:pt idx="25190" formatCode="m/d/yyyy\ h:mm">
                  <c:v>40621.874999995489</c:v>
                </c:pt>
                <c:pt idx="25191" formatCode="m/d/yyyy\ h:mm">
                  <c:v>40621.916666662131</c:v>
                </c:pt>
                <c:pt idx="25192" formatCode="m/d/yyyy\ h:mm">
                  <c:v>40621.958333328825</c:v>
                </c:pt>
                <c:pt idx="25193" formatCode="m/d/yyyy\ h:mm">
                  <c:v>40621.99999999546</c:v>
                </c:pt>
                <c:pt idx="25194" formatCode="m/d/yyyy\ h:mm">
                  <c:v>40622.041666662124</c:v>
                </c:pt>
                <c:pt idx="25195" formatCode="m/d/yyyy\ h:mm">
                  <c:v>40622.083333328803</c:v>
                </c:pt>
                <c:pt idx="25196" formatCode="m/d/yyyy\ h:mm">
                  <c:v>40622.124999995453</c:v>
                </c:pt>
                <c:pt idx="25197" formatCode="m/d/yyyy\ h:mm">
                  <c:v>40622.166666662102</c:v>
                </c:pt>
                <c:pt idx="25198" formatCode="m/d/yyyy\ h:mm">
                  <c:v>40622.208333328796</c:v>
                </c:pt>
                <c:pt idx="25199" formatCode="m/d/yyyy\ h:mm">
                  <c:v>40622.249999995445</c:v>
                </c:pt>
                <c:pt idx="25200" formatCode="m/d/yyyy\ h:mm">
                  <c:v>40622.29166666208</c:v>
                </c:pt>
                <c:pt idx="25201" formatCode="m/d/yyyy\ h:mm">
                  <c:v>40622.333333328796</c:v>
                </c:pt>
                <c:pt idx="25202" formatCode="m/d/yyyy\ h:mm">
                  <c:v>40622.374999995453</c:v>
                </c:pt>
                <c:pt idx="25203" formatCode="m/d/yyyy\ h:mm">
                  <c:v>40622.416666662102</c:v>
                </c:pt>
                <c:pt idx="25204" formatCode="m/d/yyyy\ h:mm">
                  <c:v>40622.458333328796</c:v>
                </c:pt>
                <c:pt idx="25205" formatCode="m/d/yyyy\ h:mm">
                  <c:v>40622.499999995431</c:v>
                </c:pt>
                <c:pt idx="25206" formatCode="m/d/yyyy\ h:mm">
                  <c:v>40622.54166666208</c:v>
                </c:pt>
                <c:pt idx="25207" formatCode="m/d/yyyy\ h:mm">
                  <c:v>40622.583333328774</c:v>
                </c:pt>
                <c:pt idx="25208" formatCode="m/d/yyyy\ h:mm">
                  <c:v>40622.624999995423</c:v>
                </c:pt>
                <c:pt idx="25209" formatCode="m/d/yyyy\ h:mm">
                  <c:v>40622.666666662073</c:v>
                </c:pt>
                <c:pt idx="25210" formatCode="m/d/yyyy\ h:mm">
                  <c:v>40622.708333328766</c:v>
                </c:pt>
                <c:pt idx="25211" formatCode="m/d/yyyy\ h:mm">
                  <c:v>40622.749999995416</c:v>
                </c:pt>
                <c:pt idx="25212" formatCode="m/d/yyyy\ h:mm">
                  <c:v>40622.791666662051</c:v>
                </c:pt>
                <c:pt idx="25213" formatCode="m/d/yyyy\ h:mm">
                  <c:v>40622.833333328759</c:v>
                </c:pt>
                <c:pt idx="25214" formatCode="m/d/yyyy\ h:mm">
                  <c:v>40622.874999995423</c:v>
                </c:pt>
                <c:pt idx="25215" formatCode="m/d/yyyy\ h:mm">
                  <c:v>40622.916666662073</c:v>
                </c:pt>
                <c:pt idx="25216" formatCode="m/d/yyyy\ h:mm">
                  <c:v>40622.958333328766</c:v>
                </c:pt>
                <c:pt idx="25217" formatCode="m/d/yyyy\ h:mm">
                  <c:v>40622.999999995402</c:v>
                </c:pt>
                <c:pt idx="25218" formatCode="m/d/yyyy\ h:mm">
                  <c:v>40623.041666662051</c:v>
                </c:pt>
                <c:pt idx="25219" formatCode="m/d/yyyy\ h:mm">
                  <c:v>40623.083333328745</c:v>
                </c:pt>
                <c:pt idx="25220" formatCode="m/d/yyyy\ h:mm">
                  <c:v>40623.124999995394</c:v>
                </c:pt>
                <c:pt idx="25221" formatCode="m/d/yyyy\ h:mm">
                  <c:v>40623.166666662044</c:v>
                </c:pt>
                <c:pt idx="25222" formatCode="m/d/yyyy\ h:mm">
                  <c:v>40623.208333328737</c:v>
                </c:pt>
                <c:pt idx="25223" formatCode="m/d/yyyy\ h:mm">
                  <c:v>40623.249999995387</c:v>
                </c:pt>
                <c:pt idx="25224" formatCode="m/d/yyyy\ h:mm">
                  <c:v>40623.291666662022</c:v>
                </c:pt>
                <c:pt idx="25225" formatCode="m/d/yyyy\ h:mm">
                  <c:v>40623.33333332873</c:v>
                </c:pt>
                <c:pt idx="25226" formatCode="m/d/yyyy\ h:mm">
                  <c:v>40623.374999995394</c:v>
                </c:pt>
                <c:pt idx="25227" formatCode="m/d/yyyy\ h:mm">
                  <c:v>40623.416666662044</c:v>
                </c:pt>
                <c:pt idx="25228" formatCode="m/d/yyyy\ h:mm">
                  <c:v>40623.458333328737</c:v>
                </c:pt>
                <c:pt idx="25229" formatCode="m/d/yyyy\ h:mm">
                  <c:v>40623.499999995372</c:v>
                </c:pt>
                <c:pt idx="25230" formatCode="m/d/yyyy\ h:mm">
                  <c:v>40623.541666662022</c:v>
                </c:pt>
                <c:pt idx="25231" formatCode="m/d/yyyy\ h:mm">
                  <c:v>40623.583333328716</c:v>
                </c:pt>
                <c:pt idx="25232" formatCode="m/d/yyyy\ h:mm">
                  <c:v>40623.624999995365</c:v>
                </c:pt>
                <c:pt idx="25233" formatCode="m/d/yyyy\ h:mm">
                  <c:v>40623.666666662015</c:v>
                </c:pt>
                <c:pt idx="25234" formatCode="m/d/yyyy\ h:mm">
                  <c:v>40623.708333328708</c:v>
                </c:pt>
                <c:pt idx="25235" formatCode="m/d/yyyy\ h:mm">
                  <c:v>40623.749999995358</c:v>
                </c:pt>
                <c:pt idx="25236" formatCode="m/d/yyyy\ h:mm">
                  <c:v>40623.791666661993</c:v>
                </c:pt>
                <c:pt idx="25237" formatCode="m/d/yyyy\ h:mm">
                  <c:v>40623.833333328701</c:v>
                </c:pt>
                <c:pt idx="25238" formatCode="m/d/yyyy\ h:mm">
                  <c:v>40623.874999995365</c:v>
                </c:pt>
                <c:pt idx="25239" formatCode="m/d/yyyy\ h:mm">
                  <c:v>40623.916666662015</c:v>
                </c:pt>
                <c:pt idx="25240" formatCode="m/d/yyyy\ h:mm">
                  <c:v>40623.958333328708</c:v>
                </c:pt>
                <c:pt idx="25241" formatCode="m/d/yyyy\ h:mm">
                  <c:v>40623.999999995336</c:v>
                </c:pt>
                <c:pt idx="25242" formatCode="m/d/yyyy\ h:mm">
                  <c:v>40624.041666661993</c:v>
                </c:pt>
                <c:pt idx="25243" formatCode="m/d/yyyy\ h:mm">
                  <c:v>40624.083333328686</c:v>
                </c:pt>
                <c:pt idx="25244" formatCode="m/d/yyyy\ h:mm">
                  <c:v>40624.124999995336</c:v>
                </c:pt>
                <c:pt idx="25245" formatCode="m/d/yyyy\ h:mm">
                  <c:v>40624.166666661979</c:v>
                </c:pt>
                <c:pt idx="25246" formatCode="m/d/yyyy\ h:mm">
                  <c:v>40624.208333328679</c:v>
                </c:pt>
                <c:pt idx="25247" formatCode="m/d/yyyy\ h:mm">
                  <c:v>40624.249999995329</c:v>
                </c:pt>
                <c:pt idx="25248" formatCode="m/d/yyyy\ h:mm">
                  <c:v>40624.291666661957</c:v>
                </c:pt>
                <c:pt idx="25249" formatCode="m/d/yyyy\ h:mm">
                  <c:v>40624.333333328672</c:v>
                </c:pt>
                <c:pt idx="25250" formatCode="m/d/yyyy\ h:mm">
                  <c:v>40624.374999995336</c:v>
                </c:pt>
                <c:pt idx="25251" formatCode="m/d/yyyy\ h:mm">
                  <c:v>40624.416666661986</c:v>
                </c:pt>
                <c:pt idx="25252" formatCode="m/d/yyyy\ h:mm">
                  <c:v>40624.458333328679</c:v>
                </c:pt>
                <c:pt idx="25253" formatCode="m/d/yyyy\ h:mm">
                  <c:v>40624.499999995314</c:v>
                </c:pt>
                <c:pt idx="25254" formatCode="m/d/yyyy\ h:mm">
                  <c:v>40624.541666661964</c:v>
                </c:pt>
                <c:pt idx="25255" formatCode="m/d/yyyy\ h:mm">
                  <c:v>40624.583333328643</c:v>
                </c:pt>
                <c:pt idx="25256" formatCode="m/d/yyyy\ h:mm">
                  <c:v>40624.624999995307</c:v>
                </c:pt>
                <c:pt idx="25257" formatCode="m/d/yyyy\ h:mm">
                  <c:v>40624.666666661957</c:v>
                </c:pt>
                <c:pt idx="25258" formatCode="m/d/yyyy\ h:mm">
                  <c:v>40624.708333328643</c:v>
                </c:pt>
                <c:pt idx="25259" formatCode="m/d/yyyy\ h:mm">
                  <c:v>40624.7499999953</c:v>
                </c:pt>
                <c:pt idx="25260" formatCode="m/d/yyyy\ h:mm">
                  <c:v>40624.791666661928</c:v>
                </c:pt>
                <c:pt idx="25261" formatCode="m/d/yyyy\ h:mm">
                  <c:v>40624.833333328643</c:v>
                </c:pt>
                <c:pt idx="25262" formatCode="m/d/yyyy\ h:mm">
                  <c:v>40624.874999995292</c:v>
                </c:pt>
                <c:pt idx="25263" formatCode="m/d/yyyy\ h:mm">
                  <c:v>40624.916666661957</c:v>
                </c:pt>
                <c:pt idx="25264" formatCode="m/d/yyyy\ h:mm">
                  <c:v>40624.95833332865</c:v>
                </c:pt>
                <c:pt idx="25265" formatCode="m/d/yyyy\ h:mm">
                  <c:v>40624.999999995285</c:v>
                </c:pt>
                <c:pt idx="25266" formatCode="m/d/yyyy\ h:mm">
                  <c:v>40625.041666661928</c:v>
                </c:pt>
                <c:pt idx="25267" formatCode="m/d/yyyy\ h:mm">
                  <c:v>40625.083333328628</c:v>
                </c:pt>
                <c:pt idx="25268" formatCode="m/d/yyyy\ h:mm">
                  <c:v>40625.124999995278</c:v>
                </c:pt>
                <c:pt idx="25269" formatCode="m/d/yyyy\ h:mm">
                  <c:v>40625.16666666192</c:v>
                </c:pt>
                <c:pt idx="25270" formatCode="m/d/yyyy\ h:mm">
                  <c:v>40625.208333328621</c:v>
                </c:pt>
                <c:pt idx="25271" formatCode="m/d/yyyy\ h:mm">
                  <c:v>40625.249999995271</c:v>
                </c:pt>
                <c:pt idx="25272" formatCode="m/d/yyyy\ h:mm">
                  <c:v>40625.291666661906</c:v>
                </c:pt>
                <c:pt idx="25273" formatCode="m/d/yyyy\ h:mm">
                  <c:v>40625.333333328614</c:v>
                </c:pt>
                <c:pt idx="25274" formatCode="m/d/yyyy\ h:mm">
                  <c:v>40625.374999995263</c:v>
                </c:pt>
                <c:pt idx="25275" formatCode="m/d/yyyy\ h:mm">
                  <c:v>40625.416666661928</c:v>
                </c:pt>
                <c:pt idx="25276" formatCode="m/d/yyyy\ h:mm">
                  <c:v>40625.458333328621</c:v>
                </c:pt>
                <c:pt idx="25277" formatCode="m/d/yyyy\ h:mm">
                  <c:v>40625.499999995256</c:v>
                </c:pt>
                <c:pt idx="25278" formatCode="m/d/yyyy\ h:mm">
                  <c:v>40625.541666661898</c:v>
                </c:pt>
                <c:pt idx="25279" formatCode="m/d/yyyy\ h:mm">
                  <c:v>40625.583333328606</c:v>
                </c:pt>
                <c:pt idx="25280" formatCode="m/d/yyyy\ h:mm">
                  <c:v>40625.624999995234</c:v>
                </c:pt>
                <c:pt idx="25281" formatCode="m/d/yyyy\ h:mm">
                  <c:v>40625.666666661884</c:v>
                </c:pt>
                <c:pt idx="25282" formatCode="m/d/yyyy\ h:mm">
                  <c:v>40625.708333328599</c:v>
                </c:pt>
                <c:pt idx="25283" formatCode="m/d/yyyy\ h:mm">
                  <c:v>40625.749999995234</c:v>
                </c:pt>
                <c:pt idx="25284" formatCode="m/d/yyyy\ h:mm">
                  <c:v>40625.791666661869</c:v>
                </c:pt>
                <c:pt idx="25285" formatCode="m/d/yyyy\ h:mm">
                  <c:v>40625.833333328599</c:v>
                </c:pt>
                <c:pt idx="25286" formatCode="m/d/yyyy\ h:mm">
                  <c:v>40625.874999995242</c:v>
                </c:pt>
                <c:pt idx="25287" formatCode="m/d/yyyy\ h:mm">
                  <c:v>40625.916666661884</c:v>
                </c:pt>
                <c:pt idx="25288" formatCode="m/d/yyyy\ h:mm">
                  <c:v>40625.958333328599</c:v>
                </c:pt>
                <c:pt idx="25289" formatCode="m/d/yyyy\ h:mm">
                  <c:v>40625.999999995227</c:v>
                </c:pt>
                <c:pt idx="25290" formatCode="m/d/yyyy\ h:mm">
                  <c:v>40626.041666661869</c:v>
                </c:pt>
                <c:pt idx="25291" formatCode="m/d/yyyy\ h:mm">
                  <c:v>40626.083333328585</c:v>
                </c:pt>
                <c:pt idx="25292" formatCode="m/d/yyyy\ h:mm">
                  <c:v>40626.12499999522</c:v>
                </c:pt>
                <c:pt idx="25293" formatCode="m/d/yyyy\ h:mm">
                  <c:v>40626.166666661869</c:v>
                </c:pt>
                <c:pt idx="25294" formatCode="m/d/yyyy\ h:mm">
                  <c:v>40626.20833332857</c:v>
                </c:pt>
                <c:pt idx="25295" formatCode="m/d/yyyy\ h:mm">
                  <c:v>40626.249999995205</c:v>
                </c:pt>
                <c:pt idx="25296" formatCode="m/d/yyyy\ h:mm">
                  <c:v>40626.29166666184</c:v>
                </c:pt>
                <c:pt idx="25297" formatCode="m/d/yyyy\ h:mm">
                  <c:v>40626.333333328555</c:v>
                </c:pt>
                <c:pt idx="25298" formatCode="m/d/yyyy\ h:mm">
                  <c:v>40626.374999995212</c:v>
                </c:pt>
                <c:pt idx="25299" formatCode="m/d/yyyy\ h:mm">
                  <c:v>40626.416666661855</c:v>
                </c:pt>
                <c:pt idx="25300" formatCode="m/d/yyyy\ h:mm">
                  <c:v>40626.458333328577</c:v>
                </c:pt>
                <c:pt idx="25301" formatCode="m/d/yyyy\ h:mm">
                  <c:v>40626.499999995198</c:v>
                </c:pt>
                <c:pt idx="25302" formatCode="m/d/yyyy\ h:mm">
                  <c:v>40626.541666661833</c:v>
                </c:pt>
                <c:pt idx="25303" formatCode="m/d/yyyy\ h:mm">
                  <c:v>40626.583333328548</c:v>
                </c:pt>
                <c:pt idx="25304" formatCode="m/d/yyyy\ h:mm">
                  <c:v>40626.624999995191</c:v>
                </c:pt>
                <c:pt idx="25305" formatCode="m/d/yyyy\ h:mm">
                  <c:v>40626.666666661833</c:v>
                </c:pt>
                <c:pt idx="25306" formatCode="m/d/yyyy\ h:mm">
                  <c:v>40626.708333328541</c:v>
                </c:pt>
                <c:pt idx="25307" formatCode="m/d/yyyy\ h:mm">
                  <c:v>40626.749999995183</c:v>
                </c:pt>
                <c:pt idx="25308" formatCode="m/d/yyyy\ h:mm">
                  <c:v>40626.791666661811</c:v>
                </c:pt>
                <c:pt idx="25309" formatCode="m/d/yyyy\ h:mm">
                  <c:v>40626.833333328526</c:v>
                </c:pt>
                <c:pt idx="25310" formatCode="m/d/yyyy\ h:mm">
                  <c:v>40626.874999995198</c:v>
                </c:pt>
                <c:pt idx="25311" formatCode="m/d/yyyy\ h:mm">
                  <c:v>40626.916666661826</c:v>
                </c:pt>
                <c:pt idx="25312" formatCode="m/d/yyyy\ h:mm">
                  <c:v>40626.958333328548</c:v>
                </c:pt>
                <c:pt idx="25313" formatCode="m/d/yyyy\ h:mm">
                  <c:v>40626.999999995169</c:v>
                </c:pt>
                <c:pt idx="25314" formatCode="m/d/yyyy\ h:mm">
                  <c:v>40627.041666661804</c:v>
                </c:pt>
                <c:pt idx="25315" formatCode="m/d/yyyy\ h:mm">
                  <c:v>40627.083333328519</c:v>
                </c:pt>
                <c:pt idx="25316" formatCode="m/d/yyyy\ h:mm">
                  <c:v>40627.124999995161</c:v>
                </c:pt>
                <c:pt idx="25317" formatCode="m/d/yyyy\ h:mm">
                  <c:v>40627.166666661804</c:v>
                </c:pt>
                <c:pt idx="25318" formatCode="m/d/yyyy\ h:mm">
                  <c:v>40627.208333328505</c:v>
                </c:pt>
                <c:pt idx="25319" formatCode="m/d/yyyy\ h:mm">
                  <c:v>40627.249999995161</c:v>
                </c:pt>
                <c:pt idx="25320" formatCode="m/d/yyyy\ h:mm">
                  <c:v>40627.291666661775</c:v>
                </c:pt>
                <c:pt idx="25321" formatCode="m/d/yyyy\ h:mm">
                  <c:v>40627.333333328497</c:v>
                </c:pt>
                <c:pt idx="25322" formatCode="m/d/yyyy\ h:mm">
                  <c:v>40627.374999995169</c:v>
                </c:pt>
                <c:pt idx="25323" formatCode="m/d/yyyy\ h:mm">
                  <c:v>40627.416666661804</c:v>
                </c:pt>
                <c:pt idx="25324" formatCode="m/d/yyyy\ h:mm">
                  <c:v>40627.458333328512</c:v>
                </c:pt>
                <c:pt idx="25325" formatCode="m/d/yyyy\ h:mm">
                  <c:v>40627.49999999514</c:v>
                </c:pt>
                <c:pt idx="25326" formatCode="m/d/yyyy\ h:mm">
                  <c:v>40627.541666661782</c:v>
                </c:pt>
                <c:pt idx="25327" formatCode="m/d/yyyy\ h:mm">
                  <c:v>40627.58333332849</c:v>
                </c:pt>
                <c:pt idx="25328" formatCode="m/d/yyyy\ h:mm">
                  <c:v>40627.624999995132</c:v>
                </c:pt>
                <c:pt idx="25329" formatCode="m/d/yyyy\ h:mm">
                  <c:v>40627.666666661768</c:v>
                </c:pt>
                <c:pt idx="25330" formatCode="m/d/yyyy\ h:mm">
                  <c:v>40627.708333328475</c:v>
                </c:pt>
                <c:pt idx="25331" formatCode="m/d/yyyy\ h:mm">
                  <c:v>40627.749999995132</c:v>
                </c:pt>
                <c:pt idx="25332" formatCode="m/d/yyyy\ h:mm">
                  <c:v>40627.791666661746</c:v>
                </c:pt>
                <c:pt idx="25333" formatCode="m/d/yyyy\ h:mm">
                  <c:v>40627.833333328475</c:v>
                </c:pt>
                <c:pt idx="25334" formatCode="m/d/yyyy\ h:mm">
                  <c:v>40627.87499999514</c:v>
                </c:pt>
                <c:pt idx="25335" formatCode="m/d/yyyy\ h:mm">
                  <c:v>40627.916666661775</c:v>
                </c:pt>
                <c:pt idx="25336" formatCode="m/d/yyyy\ h:mm">
                  <c:v>40627.958333328475</c:v>
                </c:pt>
                <c:pt idx="25337" formatCode="m/d/yyyy\ h:mm">
                  <c:v>40627.999999995111</c:v>
                </c:pt>
                <c:pt idx="25338" formatCode="m/d/yyyy\ h:mm">
                  <c:v>40628.041666661753</c:v>
                </c:pt>
                <c:pt idx="25339" formatCode="m/d/yyyy\ h:mm">
                  <c:v>40628.083333328454</c:v>
                </c:pt>
                <c:pt idx="25340" formatCode="m/d/yyyy\ h:mm">
                  <c:v>40628.124999995103</c:v>
                </c:pt>
                <c:pt idx="25341" formatCode="m/d/yyyy\ h:mm">
                  <c:v>40628.166666661738</c:v>
                </c:pt>
                <c:pt idx="25342" formatCode="m/d/yyyy\ h:mm">
                  <c:v>40628.208333328446</c:v>
                </c:pt>
                <c:pt idx="25343" formatCode="m/d/yyyy\ h:mm">
                  <c:v>40628.249999995096</c:v>
                </c:pt>
                <c:pt idx="25344" formatCode="m/d/yyyy\ h:mm">
                  <c:v>40628.291666661717</c:v>
                </c:pt>
                <c:pt idx="25345" formatCode="m/d/yyyy\ h:mm">
                  <c:v>40628.333333328446</c:v>
                </c:pt>
                <c:pt idx="25346" formatCode="m/d/yyyy\ h:mm">
                  <c:v>40628.374999995103</c:v>
                </c:pt>
                <c:pt idx="25347" formatCode="m/d/yyyy\ h:mm">
                  <c:v>40628.416666661738</c:v>
                </c:pt>
                <c:pt idx="25348" formatCode="m/d/yyyy\ h:mm">
                  <c:v>40628.458333328446</c:v>
                </c:pt>
                <c:pt idx="25349" formatCode="m/d/yyyy\ h:mm">
                  <c:v>40628.499999995081</c:v>
                </c:pt>
                <c:pt idx="25350" formatCode="m/d/yyyy\ h:mm">
                  <c:v>40628.541666661717</c:v>
                </c:pt>
                <c:pt idx="25351" formatCode="m/d/yyyy\ h:mm">
                  <c:v>40628.583333328424</c:v>
                </c:pt>
                <c:pt idx="25352" formatCode="m/d/yyyy\ h:mm">
                  <c:v>40628.624999995081</c:v>
                </c:pt>
                <c:pt idx="25353" formatCode="m/d/yyyy\ h:mm">
                  <c:v>40628.666666661717</c:v>
                </c:pt>
                <c:pt idx="25354" formatCode="m/d/yyyy\ h:mm">
                  <c:v>40628.708333328417</c:v>
                </c:pt>
                <c:pt idx="25355" formatCode="m/d/yyyy\ h:mm">
                  <c:v>40628.749999995067</c:v>
                </c:pt>
                <c:pt idx="25356" formatCode="m/d/yyyy\ h:mm">
                  <c:v>40628.791666661687</c:v>
                </c:pt>
                <c:pt idx="25357" formatCode="m/d/yyyy\ h:mm">
                  <c:v>40628.83333332841</c:v>
                </c:pt>
                <c:pt idx="25358" formatCode="m/d/yyyy\ h:mm">
                  <c:v>40628.874999995074</c:v>
                </c:pt>
                <c:pt idx="25359" formatCode="m/d/yyyy\ h:mm">
                  <c:v>40628.916666661724</c:v>
                </c:pt>
                <c:pt idx="25360" formatCode="m/d/yyyy\ h:mm">
                  <c:v>40628.958333328417</c:v>
                </c:pt>
                <c:pt idx="25361" formatCode="m/d/yyyy\ h:mm">
                  <c:v>40628.999999995052</c:v>
                </c:pt>
                <c:pt idx="25362" formatCode="m/d/yyyy\ h:mm">
                  <c:v>40629.041666661687</c:v>
                </c:pt>
                <c:pt idx="25363" formatCode="m/d/yyyy\ h:mm">
                  <c:v>40629.083333328395</c:v>
                </c:pt>
                <c:pt idx="25364" formatCode="m/d/yyyy\ h:mm">
                  <c:v>40629.124999995045</c:v>
                </c:pt>
                <c:pt idx="25365" formatCode="m/d/yyyy\ h:mm">
                  <c:v>40629.16666666168</c:v>
                </c:pt>
                <c:pt idx="25366" formatCode="m/d/yyyy\ h:mm">
                  <c:v>40629.208333328395</c:v>
                </c:pt>
                <c:pt idx="25367" formatCode="m/d/yyyy\ h:mm">
                  <c:v>40629.249999995038</c:v>
                </c:pt>
                <c:pt idx="25368" formatCode="m/d/yyyy\ h:mm">
                  <c:v>40629.291666661658</c:v>
                </c:pt>
                <c:pt idx="25369" formatCode="m/d/yyyy\ h:mm">
                  <c:v>40629.333333328388</c:v>
                </c:pt>
                <c:pt idx="25370" formatCode="m/d/yyyy\ h:mm">
                  <c:v>40629.374999995045</c:v>
                </c:pt>
                <c:pt idx="25371" formatCode="m/d/yyyy\ h:mm">
                  <c:v>40629.41666666168</c:v>
                </c:pt>
                <c:pt idx="25372" formatCode="m/d/yyyy\ h:mm">
                  <c:v>40629.458333328395</c:v>
                </c:pt>
                <c:pt idx="25373" formatCode="m/d/yyyy\ h:mm">
                  <c:v>40629.499999995023</c:v>
                </c:pt>
                <c:pt idx="25374" formatCode="m/d/yyyy\ h:mm">
                  <c:v>40629.541666661658</c:v>
                </c:pt>
                <c:pt idx="25375" formatCode="m/d/yyyy\ h:mm">
                  <c:v>40629.583333328366</c:v>
                </c:pt>
                <c:pt idx="25376" formatCode="m/d/yyyy\ h:mm">
                  <c:v>40629.624999995016</c:v>
                </c:pt>
                <c:pt idx="25377" formatCode="m/d/yyyy\ h:mm">
                  <c:v>40629.666666661651</c:v>
                </c:pt>
                <c:pt idx="25378" formatCode="m/d/yyyy\ h:mm">
                  <c:v>40629.708333328359</c:v>
                </c:pt>
                <c:pt idx="25379" formatCode="m/d/yyyy\ h:mm">
                  <c:v>40629.749999995009</c:v>
                </c:pt>
                <c:pt idx="25380" formatCode="m/d/yyyy\ h:mm">
                  <c:v>40629.791666661629</c:v>
                </c:pt>
                <c:pt idx="25381" formatCode="m/d/yyyy\ h:mm">
                  <c:v>40629.833333328352</c:v>
                </c:pt>
                <c:pt idx="25382" formatCode="m/d/yyyy\ h:mm">
                  <c:v>40629.874999995016</c:v>
                </c:pt>
                <c:pt idx="25383" formatCode="m/d/yyyy\ h:mm">
                  <c:v>40629.916666661651</c:v>
                </c:pt>
                <c:pt idx="25384" formatCode="m/d/yyyy\ h:mm">
                  <c:v>40629.958333328359</c:v>
                </c:pt>
                <c:pt idx="25385" formatCode="m/d/yyyy\ h:mm">
                  <c:v>40629.999999995001</c:v>
                </c:pt>
                <c:pt idx="25386" formatCode="m/d/yyyy\ h:mm">
                  <c:v>40630.041666661629</c:v>
                </c:pt>
                <c:pt idx="25387" formatCode="m/d/yyyy\ h:mm">
                  <c:v>40630.083333328337</c:v>
                </c:pt>
                <c:pt idx="25388" formatCode="m/d/yyyy\ h:mm">
                  <c:v>40630.124999995001</c:v>
                </c:pt>
                <c:pt idx="25389" formatCode="m/d/yyyy\ h:mm">
                  <c:v>40630.166666661622</c:v>
                </c:pt>
                <c:pt idx="25390" formatCode="m/d/yyyy\ h:mm">
                  <c:v>40630.20833332833</c:v>
                </c:pt>
                <c:pt idx="25391" formatCode="m/d/yyyy\ h:mm">
                  <c:v>40630.249999994994</c:v>
                </c:pt>
                <c:pt idx="25392" formatCode="m/d/yyyy\ h:mm">
                  <c:v>40630.2916666616</c:v>
                </c:pt>
                <c:pt idx="25393" formatCode="m/d/yyyy\ h:mm">
                  <c:v>40630.333333328323</c:v>
                </c:pt>
                <c:pt idx="25394" formatCode="m/d/yyyy\ h:mm">
                  <c:v>40630.374999995001</c:v>
                </c:pt>
                <c:pt idx="25395" formatCode="m/d/yyyy\ h:mm">
                  <c:v>40630.416666661622</c:v>
                </c:pt>
                <c:pt idx="25396" formatCode="m/d/yyyy\ h:mm">
                  <c:v>40630.45833332833</c:v>
                </c:pt>
                <c:pt idx="25397" formatCode="m/d/yyyy\ h:mm">
                  <c:v>40630.49999999498</c:v>
                </c:pt>
                <c:pt idx="25398" formatCode="m/d/yyyy\ h:mm">
                  <c:v>40630.5416666616</c:v>
                </c:pt>
                <c:pt idx="25399" formatCode="m/d/yyyy\ h:mm">
                  <c:v>40630.583333328308</c:v>
                </c:pt>
                <c:pt idx="25400" formatCode="m/d/yyyy\ h:mm">
                  <c:v>40630.624999994972</c:v>
                </c:pt>
                <c:pt idx="25401" formatCode="m/d/yyyy\ h:mm">
                  <c:v>40630.666666661593</c:v>
                </c:pt>
                <c:pt idx="25402" formatCode="m/d/yyyy\ h:mm">
                  <c:v>40630.708333328301</c:v>
                </c:pt>
                <c:pt idx="25403" formatCode="m/d/yyyy\ h:mm">
                  <c:v>40630.749999994965</c:v>
                </c:pt>
                <c:pt idx="25404" formatCode="m/d/yyyy\ h:mm">
                  <c:v>40630.791666661571</c:v>
                </c:pt>
                <c:pt idx="25405" formatCode="m/d/yyyy\ h:mm">
                  <c:v>40630.833333328294</c:v>
                </c:pt>
                <c:pt idx="25406" formatCode="m/d/yyyy\ h:mm">
                  <c:v>40630.874999994965</c:v>
                </c:pt>
                <c:pt idx="25407" formatCode="m/d/yyyy\ h:mm">
                  <c:v>40630.916666661593</c:v>
                </c:pt>
                <c:pt idx="25408" formatCode="m/d/yyyy\ h:mm">
                  <c:v>40630.958333328301</c:v>
                </c:pt>
                <c:pt idx="25409" formatCode="m/d/yyyy\ h:mm">
                  <c:v>40630.999999994943</c:v>
                </c:pt>
                <c:pt idx="25410" formatCode="m/d/yyyy\ h:mm">
                  <c:v>40631.041666661578</c:v>
                </c:pt>
                <c:pt idx="25411" formatCode="m/d/yyyy\ h:mm">
                  <c:v>40631.083333328279</c:v>
                </c:pt>
                <c:pt idx="25412" formatCode="m/d/yyyy\ h:mm">
                  <c:v>40631.124999994943</c:v>
                </c:pt>
                <c:pt idx="25413" formatCode="m/d/yyyy\ h:mm">
                  <c:v>40631.166666661571</c:v>
                </c:pt>
                <c:pt idx="25414" formatCode="m/d/yyyy\ h:mm">
                  <c:v>40631.208333328272</c:v>
                </c:pt>
                <c:pt idx="25415" formatCode="m/d/yyyy\ h:mm">
                  <c:v>40631.249999994936</c:v>
                </c:pt>
                <c:pt idx="25416" formatCode="m/d/yyyy\ h:mm">
                  <c:v>40631.291666661557</c:v>
                </c:pt>
                <c:pt idx="25417" formatCode="m/d/yyyy\ h:mm">
                  <c:v>40631.333333328264</c:v>
                </c:pt>
                <c:pt idx="25418" formatCode="m/d/yyyy\ h:mm">
                  <c:v>40631.374999994943</c:v>
                </c:pt>
                <c:pt idx="25419" formatCode="m/d/yyyy\ h:mm">
                  <c:v>40631.416666661578</c:v>
                </c:pt>
                <c:pt idx="25420" formatCode="m/d/yyyy\ h:mm">
                  <c:v>40631.458333328264</c:v>
                </c:pt>
                <c:pt idx="25421" formatCode="m/d/yyyy\ h:mm">
                  <c:v>40631.499999994921</c:v>
                </c:pt>
                <c:pt idx="25422" formatCode="m/d/yyyy\ h:mm">
                  <c:v>40631.541666661557</c:v>
                </c:pt>
                <c:pt idx="25423" formatCode="m/d/yyyy\ h:mm">
                  <c:v>40631.583333328243</c:v>
                </c:pt>
                <c:pt idx="25424" formatCode="m/d/yyyy\ h:mm">
                  <c:v>40631.624999994914</c:v>
                </c:pt>
                <c:pt idx="25425" formatCode="m/d/yyyy\ h:mm">
                  <c:v>40631.666666661549</c:v>
                </c:pt>
                <c:pt idx="25426" formatCode="m/d/yyyy\ h:mm">
                  <c:v>40631.708333328243</c:v>
                </c:pt>
                <c:pt idx="25427" formatCode="m/d/yyyy\ h:mm">
                  <c:v>40631.749999994892</c:v>
                </c:pt>
                <c:pt idx="25428" formatCode="m/d/yyyy\ h:mm">
                  <c:v>40631.79166666152</c:v>
                </c:pt>
                <c:pt idx="25429" formatCode="m/d/yyyy\ h:mm">
                  <c:v>40631.833333328235</c:v>
                </c:pt>
                <c:pt idx="25430" formatCode="m/d/yyyy\ h:mm">
                  <c:v>40631.874999994914</c:v>
                </c:pt>
                <c:pt idx="25431" formatCode="m/d/yyyy\ h:mm">
                  <c:v>40631.916666661535</c:v>
                </c:pt>
                <c:pt idx="25432" formatCode="m/d/yyyy\ h:mm">
                  <c:v>40631.958333328235</c:v>
                </c:pt>
                <c:pt idx="25433" formatCode="m/d/yyyy\ h:mm">
                  <c:v>40631.999999994892</c:v>
                </c:pt>
                <c:pt idx="25434" formatCode="m/d/yyyy\ h:mm">
                  <c:v>40632.04166666152</c:v>
                </c:pt>
                <c:pt idx="25435" formatCode="m/d/yyyy\ h:mm">
                  <c:v>40632.083333328213</c:v>
                </c:pt>
                <c:pt idx="25436" formatCode="m/d/yyyy\ h:mm">
                  <c:v>40632.124999994885</c:v>
                </c:pt>
                <c:pt idx="25437" formatCode="m/d/yyyy\ h:mm">
                  <c:v>40632.16666666152</c:v>
                </c:pt>
                <c:pt idx="25438" formatCode="m/d/yyyy\ h:mm">
                  <c:v>40632.208333328213</c:v>
                </c:pt>
                <c:pt idx="25439" formatCode="m/d/yyyy\ h:mm">
                  <c:v>40632.249999994863</c:v>
                </c:pt>
                <c:pt idx="25440" formatCode="m/d/yyyy\ h:mm">
                  <c:v>40632.291666661491</c:v>
                </c:pt>
                <c:pt idx="25441" formatCode="m/d/yyyy\ h:mm">
                  <c:v>40632.333333328206</c:v>
                </c:pt>
                <c:pt idx="25442" formatCode="m/d/yyyy\ h:mm">
                  <c:v>40632.374999994885</c:v>
                </c:pt>
                <c:pt idx="25443" formatCode="m/d/yyyy\ h:mm">
                  <c:v>40632.41666666152</c:v>
                </c:pt>
                <c:pt idx="25444" formatCode="m/d/yyyy\ h:mm">
                  <c:v>40632.458333328221</c:v>
                </c:pt>
                <c:pt idx="25445" formatCode="m/d/yyyy\ h:mm">
                  <c:v>40632.499999994849</c:v>
                </c:pt>
                <c:pt idx="25446" formatCode="m/d/yyyy\ h:mm">
                  <c:v>40632.541666661484</c:v>
                </c:pt>
                <c:pt idx="25447" formatCode="m/d/yyyy\ h:mm">
                  <c:v>40632.583333328199</c:v>
                </c:pt>
                <c:pt idx="25448" formatCode="m/d/yyyy\ h:mm">
                  <c:v>40632.624999994841</c:v>
                </c:pt>
                <c:pt idx="25449" formatCode="m/d/yyyy\ h:mm">
                  <c:v>40632.666666661484</c:v>
                </c:pt>
                <c:pt idx="25450" formatCode="m/d/yyyy\ h:mm">
                  <c:v>40632.708333328199</c:v>
                </c:pt>
                <c:pt idx="25451" formatCode="m/d/yyyy\ h:mm">
                  <c:v>40632.749999994841</c:v>
                </c:pt>
                <c:pt idx="25452" formatCode="m/d/yyyy\ h:mm">
                  <c:v>40632.791666661462</c:v>
                </c:pt>
                <c:pt idx="25453" formatCode="m/d/yyyy\ h:mm">
                  <c:v>40632.833333328184</c:v>
                </c:pt>
                <c:pt idx="25454" formatCode="m/d/yyyy\ h:mm">
                  <c:v>40632.874999994849</c:v>
                </c:pt>
                <c:pt idx="25455" formatCode="m/d/yyyy\ h:mm">
                  <c:v>40632.916666661484</c:v>
                </c:pt>
                <c:pt idx="25456" formatCode="m/d/yyyy\ h:mm">
                  <c:v>40632.958333328199</c:v>
                </c:pt>
                <c:pt idx="25457" formatCode="m/d/yyyy\ h:mm">
                  <c:v>40632.999999994834</c:v>
                </c:pt>
                <c:pt idx="25458" formatCode="m/d/yyyy\ h:mm">
                  <c:v>40633.041666661469</c:v>
                </c:pt>
                <c:pt idx="25459" formatCode="m/d/yyyy\ h:mm">
                  <c:v>40633.08333332817</c:v>
                </c:pt>
                <c:pt idx="25460" formatCode="m/d/yyyy\ h:mm">
                  <c:v>40633.124999994812</c:v>
                </c:pt>
                <c:pt idx="25461" formatCode="m/d/yyyy\ h:mm">
                  <c:v>40633.166666661455</c:v>
                </c:pt>
                <c:pt idx="25462" formatCode="m/d/yyyy\ h:mm">
                  <c:v>40633.208333328155</c:v>
                </c:pt>
                <c:pt idx="25463" formatCode="m/d/yyyy\ h:mm">
                  <c:v>40633.249999994812</c:v>
                </c:pt>
                <c:pt idx="25464" formatCode="m/d/yyyy\ h:mm">
                  <c:v>40633.291666661426</c:v>
                </c:pt>
                <c:pt idx="25465" formatCode="m/d/yyyy\ h:mm">
                  <c:v>40633.333333328148</c:v>
                </c:pt>
                <c:pt idx="25466" formatCode="m/d/yyyy\ h:mm">
                  <c:v>40633.37499999482</c:v>
                </c:pt>
                <c:pt idx="25467" formatCode="m/d/yyyy\ h:mm">
                  <c:v>40633.416666661455</c:v>
                </c:pt>
                <c:pt idx="25468" formatCode="m/d/yyyy\ h:mm">
                  <c:v>40633.458333328163</c:v>
                </c:pt>
                <c:pt idx="25469" formatCode="m/d/yyyy\ h:mm">
                  <c:v>40633.49999999479</c:v>
                </c:pt>
                <c:pt idx="25470" formatCode="m/d/yyyy\ h:mm">
                  <c:v>40633.541666661433</c:v>
                </c:pt>
                <c:pt idx="25471" formatCode="m/d/yyyy\ h:mm">
                  <c:v>40633.583333328141</c:v>
                </c:pt>
                <c:pt idx="25472" formatCode="m/d/yyyy\ h:mm">
                  <c:v>40633.624999994783</c:v>
                </c:pt>
                <c:pt idx="25473" formatCode="m/d/yyyy\ h:mm">
                  <c:v>40633.666666661418</c:v>
                </c:pt>
                <c:pt idx="25474" formatCode="m/d/yyyy\ h:mm">
                  <c:v>40633.708333328126</c:v>
                </c:pt>
                <c:pt idx="25475" formatCode="m/d/yyyy\ h:mm">
                  <c:v>40633.749999994783</c:v>
                </c:pt>
                <c:pt idx="25476" formatCode="m/d/yyyy\ h:mm">
                  <c:v>40633.791666661396</c:v>
                </c:pt>
                <c:pt idx="25477" formatCode="m/d/yyyy\ h:mm">
                  <c:v>40633.833333328126</c:v>
                </c:pt>
                <c:pt idx="25478" formatCode="m/d/yyyy\ h:mm">
                  <c:v>40633.87499999479</c:v>
                </c:pt>
                <c:pt idx="25479" formatCode="m/d/yyyy\ h:mm">
                  <c:v>40633.916666661426</c:v>
                </c:pt>
                <c:pt idx="25480" formatCode="m/d/yyyy\ h:mm">
                  <c:v>40633.958333328126</c:v>
                </c:pt>
                <c:pt idx="25481" formatCode="m/d/yyyy\ h:mm">
                  <c:v>40633.999999994761</c:v>
                </c:pt>
                <c:pt idx="25482" formatCode="m/d/yyyy\ h:mm">
                  <c:v>40634.041666661404</c:v>
                </c:pt>
                <c:pt idx="25483" formatCode="m/d/yyyy\ h:mm">
                  <c:v>40634.083333328104</c:v>
                </c:pt>
                <c:pt idx="25484" formatCode="m/d/yyyy\ h:mm">
                  <c:v>40634.124999994761</c:v>
                </c:pt>
                <c:pt idx="25485" formatCode="m/d/yyyy\ h:mm">
                  <c:v>40634.166666661396</c:v>
                </c:pt>
                <c:pt idx="25486" formatCode="m/d/yyyy\ h:mm">
                  <c:v>40634.208333328097</c:v>
                </c:pt>
                <c:pt idx="25487" formatCode="m/d/yyyy\ h:mm">
                  <c:v>40634.249999994747</c:v>
                </c:pt>
                <c:pt idx="25488" formatCode="m/d/yyyy\ h:mm">
                  <c:v>40634.291666661367</c:v>
                </c:pt>
                <c:pt idx="25489" formatCode="m/d/yyyy\ h:mm">
                  <c:v>40634.333333328097</c:v>
                </c:pt>
                <c:pt idx="25490" formatCode="m/d/yyyy\ h:mm">
                  <c:v>40634.374999994754</c:v>
                </c:pt>
                <c:pt idx="25491" formatCode="m/d/yyyy\ h:mm">
                  <c:v>40634.416666661404</c:v>
                </c:pt>
                <c:pt idx="25492" formatCode="m/d/yyyy\ h:mm">
                  <c:v>40634.458333328097</c:v>
                </c:pt>
                <c:pt idx="25493" formatCode="m/d/yyyy\ h:mm">
                  <c:v>40634.499999994732</c:v>
                </c:pt>
                <c:pt idx="25494" formatCode="m/d/yyyy\ h:mm">
                  <c:v>40634.541666661367</c:v>
                </c:pt>
                <c:pt idx="25495" formatCode="m/d/yyyy\ h:mm">
                  <c:v>40634.583333328075</c:v>
                </c:pt>
                <c:pt idx="25496" formatCode="m/d/yyyy\ h:mm">
                  <c:v>40634.624999994732</c:v>
                </c:pt>
                <c:pt idx="25497" formatCode="m/d/yyyy\ h:mm">
                  <c:v>40634.666666661367</c:v>
                </c:pt>
                <c:pt idx="25498" formatCode="m/d/yyyy\ h:mm">
                  <c:v>40634.708333328068</c:v>
                </c:pt>
                <c:pt idx="25499" formatCode="m/d/yyyy\ h:mm">
                  <c:v>40634.749999994718</c:v>
                </c:pt>
                <c:pt idx="25500" formatCode="m/d/yyyy\ h:mm">
                  <c:v>40634.791666661338</c:v>
                </c:pt>
                <c:pt idx="25501" formatCode="m/d/yyyy\ h:mm">
                  <c:v>40634.833333328061</c:v>
                </c:pt>
                <c:pt idx="25502" formatCode="m/d/yyyy\ h:mm">
                  <c:v>40634.874999994725</c:v>
                </c:pt>
                <c:pt idx="25503" formatCode="m/d/yyyy\ h:mm">
                  <c:v>40634.916666661375</c:v>
                </c:pt>
                <c:pt idx="25504" formatCode="m/d/yyyy\ h:mm">
                  <c:v>40634.958333328068</c:v>
                </c:pt>
                <c:pt idx="25505" formatCode="m/d/yyyy\ h:mm">
                  <c:v>40634.999999994703</c:v>
                </c:pt>
                <c:pt idx="25506" formatCode="m/d/yyyy\ h:mm">
                  <c:v>40635.041666661338</c:v>
                </c:pt>
                <c:pt idx="25507" formatCode="m/d/yyyy\ h:mm">
                  <c:v>40635.083333328046</c:v>
                </c:pt>
                <c:pt idx="25508" formatCode="m/d/yyyy\ h:mm">
                  <c:v>40635.124999994696</c:v>
                </c:pt>
                <c:pt idx="25509" formatCode="m/d/yyyy\ h:mm">
                  <c:v>40635.166666661331</c:v>
                </c:pt>
                <c:pt idx="25510" formatCode="m/d/yyyy\ h:mm">
                  <c:v>40635.208333328046</c:v>
                </c:pt>
                <c:pt idx="25511" formatCode="m/d/yyyy\ h:mm">
                  <c:v>40635.249999994689</c:v>
                </c:pt>
                <c:pt idx="25512" formatCode="m/d/yyyy\ h:mm">
                  <c:v>40635.291666661309</c:v>
                </c:pt>
                <c:pt idx="25513" formatCode="m/d/yyyy\ h:mm">
                  <c:v>40635.333333328039</c:v>
                </c:pt>
                <c:pt idx="25514" formatCode="m/d/yyyy\ h:mm">
                  <c:v>40635.374999994696</c:v>
                </c:pt>
                <c:pt idx="25515" formatCode="m/d/yyyy\ h:mm">
                  <c:v>40635.416666661331</c:v>
                </c:pt>
                <c:pt idx="25516" formatCode="m/d/yyyy\ h:mm">
                  <c:v>40635.458333328046</c:v>
                </c:pt>
                <c:pt idx="25517" formatCode="m/d/yyyy\ h:mm">
                  <c:v>40635.499999994681</c:v>
                </c:pt>
                <c:pt idx="25518" formatCode="m/d/yyyy\ h:mm">
                  <c:v>40635.541666661316</c:v>
                </c:pt>
                <c:pt idx="25519" formatCode="m/d/yyyy\ h:mm">
                  <c:v>40635.583333328017</c:v>
                </c:pt>
                <c:pt idx="25520" formatCode="m/d/yyyy\ h:mm">
                  <c:v>40635.624999994667</c:v>
                </c:pt>
                <c:pt idx="25521" formatCode="m/d/yyyy\ h:mm">
                  <c:v>40635.666666661302</c:v>
                </c:pt>
                <c:pt idx="25522" formatCode="m/d/yyyy\ h:mm">
                  <c:v>40635.70833332801</c:v>
                </c:pt>
                <c:pt idx="25523" formatCode="m/d/yyyy\ h:mm">
                  <c:v>40635.749999994659</c:v>
                </c:pt>
                <c:pt idx="25524" formatCode="m/d/yyyy\ h:mm">
                  <c:v>40635.791666661287</c:v>
                </c:pt>
                <c:pt idx="25525" formatCode="m/d/yyyy\ h:mm">
                  <c:v>40635.833333328002</c:v>
                </c:pt>
                <c:pt idx="25526" formatCode="m/d/yyyy\ h:mm">
                  <c:v>40635.874999994667</c:v>
                </c:pt>
                <c:pt idx="25527" formatCode="m/d/yyyy\ h:mm">
                  <c:v>40635.916666661302</c:v>
                </c:pt>
                <c:pt idx="25528" formatCode="m/d/yyyy\ h:mm">
                  <c:v>40635.95833332801</c:v>
                </c:pt>
                <c:pt idx="25529" formatCode="m/d/yyyy\ h:mm">
                  <c:v>40635.999999994645</c:v>
                </c:pt>
                <c:pt idx="25530" formatCode="m/d/yyyy\ h:mm">
                  <c:v>40636.04166666128</c:v>
                </c:pt>
                <c:pt idx="25531" formatCode="m/d/yyyy\ h:mm">
                  <c:v>40636.083333327988</c:v>
                </c:pt>
                <c:pt idx="25532" formatCode="m/d/yyyy\ h:mm">
                  <c:v>40636.124999994638</c:v>
                </c:pt>
                <c:pt idx="25533" formatCode="m/d/yyyy\ h:mm">
                  <c:v>40636.166666661273</c:v>
                </c:pt>
                <c:pt idx="25534" formatCode="m/d/yyyy\ h:mm">
                  <c:v>40636.208333327981</c:v>
                </c:pt>
                <c:pt idx="25535" formatCode="m/d/yyyy\ h:mm">
                  <c:v>40636.24999999463</c:v>
                </c:pt>
                <c:pt idx="25536" formatCode="m/d/yyyy\ h:mm">
                  <c:v>40636.291666661251</c:v>
                </c:pt>
                <c:pt idx="25537" formatCode="m/d/yyyy\ h:mm">
                  <c:v>40636.333333327973</c:v>
                </c:pt>
                <c:pt idx="25538" formatCode="m/d/yyyy\ h:mm">
                  <c:v>40636.374999994638</c:v>
                </c:pt>
                <c:pt idx="25539" formatCode="m/d/yyyy\ h:mm">
                  <c:v>40636.416666661273</c:v>
                </c:pt>
                <c:pt idx="25540" formatCode="m/d/yyyy\ h:mm">
                  <c:v>40636.458333327981</c:v>
                </c:pt>
                <c:pt idx="25541" formatCode="m/d/yyyy\ h:mm">
                  <c:v>40636.499999994616</c:v>
                </c:pt>
                <c:pt idx="25542" formatCode="m/d/yyyy\ h:mm">
                  <c:v>40636.541666661251</c:v>
                </c:pt>
                <c:pt idx="25543" formatCode="m/d/yyyy\ h:mm">
                  <c:v>40636.583333327959</c:v>
                </c:pt>
                <c:pt idx="25544" formatCode="m/d/yyyy\ h:mm">
                  <c:v>40636.624999994609</c:v>
                </c:pt>
                <c:pt idx="25545" formatCode="m/d/yyyy\ h:mm">
                  <c:v>40636.666666661244</c:v>
                </c:pt>
                <c:pt idx="25546" formatCode="m/d/yyyy\ h:mm">
                  <c:v>40636.708333327952</c:v>
                </c:pt>
                <c:pt idx="25547" formatCode="m/d/yyyy\ h:mm">
                  <c:v>40636.749999994601</c:v>
                </c:pt>
                <c:pt idx="25548" formatCode="m/d/yyyy\ h:mm">
                  <c:v>40636.791666661222</c:v>
                </c:pt>
                <c:pt idx="25549" formatCode="m/d/yyyy\ h:mm">
                  <c:v>40636.833333327944</c:v>
                </c:pt>
                <c:pt idx="25550" formatCode="m/d/yyyy\ h:mm">
                  <c:v>40636.874999994616</c:v>
                </c:pt>
                <c:pt idx="25551" formatCode="m/d/yyyy\ h:mm">
                  <c:v>40636.916666661244</c:v>
                </c:pt>
                <c:pt idx="25552" formatCode="m/d/yyyy\ h:mm">
                  <c:v>40636.958333327952</c:v>
                </c:pt>
                <c:pt idx="25553" formatCode="m/d/yyyy\ h:mm">
                  <c:v>40636.999999994601</c:v>
                </c:pt>
                <c:pt idx="25554" formatCode="m/d/yyyy\ h:mm">
                  <c:v>40637.041666661222</c:v>
                </c:pt>
                <c:pt idx="25555" formatCode="m/d/yyyy\ h:mm">
                  <c:v>40637.08333332793</c:v>
                </c:pt>
                <c:pt idx="25556" formatCode="m/d/yyyy\ h:mm">
                  <c:v>40637.124999994594</c:v>
                </c:pt>
                <c:pt idx="25557" formatCode="m/d/yyyy\ h:mm">
                  <c:v>40637.166666661215</c:v>
                </c:pt>
                <c:pt idx="25558" formatCode="m/d/yyyy\ h:mm">
                  <c:v>40637.208333327922</c:v>
                </c:pt>
                <c:pt idx="25559" formatCode="m/d/yyyy\ h:mm">
                  <c:v>40637.249999994587</c:v>
                </c:pt>
                <c:pt idx="25560" formatCode="m/d/yyyy\ h:mm">
                  <c:v>40637.291666661193</c:v>
                </c:pt>
                <c:pt idx="25561" formatCode="m/d/yyyy\ h:mm">
                  <c:v>40637.333333327915</c:v>
                </c:pt>
                <c:pt idx="25562" formatCode="m/d/yyyy\ h:mm">
                  <c:v>40637.374999994594</c:v>
                </c:pt>
                <c:pt idx="25563" formatCode="m/d/yyyy\ h:mm">
                  <c:v>40637.416666661215</c:v>
                </c:pt>
                <c:pt idx="25564" formatCode="m/d/yyyy\ h:mm">
                  <c:v>40637.458333327915</c:v>
                </c:pt>
                <c:pt idx="25565" formatCode="m/d/yyyy\ h:mm">
                  <c:v>40637.499999994572</c:v>
                </c:pt>
                <c:pt idx="25566" formatCode="m/d/yyyy\ h:mm">
                  <c:v>40637.541666661193</c:v>
                </c:pt>
                <c:pt idx="25567" formatCode="m/d/yyyy\ h:mm">
                  <c:v>40637.583333327893</c:v>
                </c:pt>
                <c:pt idx="25568" formatCode="m/d/yyyy\ h:mm">
                  <c:v>40637.624999994565</c:v>
                </c:pt>
                <c:pt idx="25569" formatCode="m/d/yyyy\ h:mm">
                  <c:v>40637.666666661185</c:v>
                </c:pt>
                <c:pt idx="25570" formatCode="m/d/yyyy\ h:mm">
                  <c:v>40637.708333327893</c:v>
                </c:pt>
                <c:pt idx="25571" formatCode="m/d/yyyy\ h:mm">
                  <c:v>40637.749999994543</c:v>
                </c:pt>
                <c:pt idx="25572" formatCode="m/d/yyyy\ h:mm">
                  <c:v>40637.791666661171</c:v>
                </c:pt>
                <c:pt idx="25573" formatCode="m/d/yyyy\ h:mm">
                  <c:v>40637.833333327886</c:v>
                </c:pt>
                <c:pt idx="25574" formatCode="m/d/yyyy\ h:mm">
                  <c:v>40637.874999994565</c:v>
                </c:pt>
                <c:pt idx="25575" formatCode="m/d/yyyy\ h:mm">
                  <c:v>40637.916666661185</c:v>
                </c:pt>
                <c:pt idx="25576" formatCode="m/d/yyyy\ h:mm">
                  <c:v>40637.958333327893</c:v>
                </c:pt>
                <c:pt idx="25577" formatCode="m/d/yyyy\ h:mm">
                  <c:v>40637.999999994543</c:v>
                </c:pt>
                <c:pt idx="25578" formatCode="m/d/yyyy\ h:mm">
                  <c:v>40638.041666661171</c:v>
                </c:pt>
                <c:pt idx="25579" formatCode="m/d/yyyy\ h:mm">
                  <c:v>40638.083333327872</c:v>
                </c:pt>
                <c:pt idx="25580" formatCode="m/d/yyyy\ h:mm">
                  <c:v>40638.124999994536</c:v>
                </c:pt>
                <c:pt idx="25581" formatCode="m/d/yyyy\ h:mm">
                  <c:v>40638.166666661171</c:v>
                </c:pt>
                <c:pt idx="25582" formatCode="m/d/yyyy\ h:mm">
                  <c:v>40638.208333327864</c:v>
                </c:pt>
                <c:pt idx="25583" formatCode="m/d/yyyy\ h:mm">
                  <c:v>40638.249999994528</c:v>
                </c:pt>
                <c:pt idx="25584" formatCode="m/d/yyyy\ h:mm">
                  <c:v>40638.291666661149</c:v>
                </c:pt>
                <c:pt idx="25585" formatCode="m/d/yyyy\ h:mm">
                  <c:v>40638.333333327842</c:v>
                </c:pt>
                <c:pt idx="25586" formatCode="m/d/yyyy\ h:mm">
                  <c:v>40638.374999994536</c:v>
                </c:pt>
                <c:pt idx="25587" formatCode="m/d/yyyy\ h:mm">
                  <c:v>40638.416666661171</c:v>
                </c:pt>
                <c:pt idx="25588" formatCode="m/d/yyyy\ h:mm">
                  <c:v>40638.458333327864</c:v>
                </c:pt>
                <c:pt idx="25589" formatCode="m/d/yyyy\ h:mm">
                  <c:v>40638.499999994499</c:v>
                </c:pt>
                <c:pt idx="25590" formatCode="m/d/yyyy\ h:mm">
                  <c:v>40638.541666661149</c:v>
                </c:pt>
                <c:pt idx="25591" formatCode="m/d/yyyy\ h:mm">
                  <c:v>40638.583333327842</c:v>
                </c:pt>
                <c:pt idx="25592" formatCode="m/d/yyyy\ h:mm">
                  <c:v>40638.624999994492</c:v>
                </c:pt>
                <c:pt idx="25593" formatCode="m/d/yyyy\ h:mm">
                  <c:v>40638.666666661135</c:v>
                </c:pt>
                <c:pt idx="25594" formatCode="m/d/yyyy\ h:mm">
                  <c:v>40638.708333327835</c:v>
                </c:pt>
                <c:pt idx="25595" formatCode="m/d/yyyy\ h:mm">
                  <c:v>40638.749999994492</c:v>
                </c:pt>
                <c:pt idx="25596" formatCode="m/d/yyyy\ h:mm">
                  <c:v>40638.791666661113</c:v>
                </c:pt>
                <c:pt idx="25597" formatCode="m/d/yyyy\ h:mm">
                  <c:v>40638.833333327813</c:v>
                </c:pt>
                <c:pt idx="25598" formatCode="m/d/yyyy\ h:mm">
                  <c:v>40638.874999994499</c:v>
                </c:pt>
                <c:pt idx="25599" formatCode="m/d/yyyy\ h:mm">
                  <c:v>40638.916666661135</c:v>
                </c:pt>
                <c:pt idx="25600" formatCode="m/d/yyyy\ h:mm">
                  <c:v>40638.958333327835</c:v>
                </c:pt>
                <c:pt idx="25601" formatCode="m/d/yyyy\ h:mm">
                  <c:v>40638.999999994485</c:v>
                </c:pt>
                <c:pt idx="25602" formatCode="m/d/yyyy\ h:mm">
                  <c:v>40639.04166666112</c:v>
                </c:pt>
                <c:pt idx="25603" formatCode="m/d/yyyy\ h:mm">
                  <c:v>40639.083333327799</c:v>
                </c:pt>
                <c:pt idx="25604" formatCode="m/d/yyyy\ h:mm">
                  <c:v>40639.124999994463</c:v>
                </c:pt>
                <c:pt idx="25605" formatCode="m/d/yyyy\ h:mm">
                  <c:v>40639.166666661113</c:v>
                </c:pt>
                <c:pt idx="25606" formatCode="m/d/yyyy\ h:mm">
                  <c:v>40639.208333327791</c:v>
                </c:pt>
                <c:pt idx="25607" formatCode="m/d/yyyy\ h:mm">
                  <c:v>40639.249999994463</c:v>
                </c:pt>
                <c:pt idx="25608" formatCode="m/d/yyyy\ h:mm">
                  <c:v>40639.291666661091</c:v>
                </c:pt>
                <c:pt idx="25609" formatCode="m/d/yyyy\ h:mm">
                  <c:v>40639.333333327791</c:v>
                </c:pt>
                <c:pt idx="25610" formatCode="m/d/yyyy\ h:mm">
                  <c:v>40639.37499999447</c:v>
                </c:pt>
                <c:pt idx="25611" formatCode="m/d/yyyy\ h:mm">
                  <c:v>40639.416666661105</c:v>
                </c:pt>
                <c:pt idx="25612" formatCode="m/d/yyyy\ h:mm">
                  <c:v>40639.458333327799</c:v>
                </c:pt>
                <c:pt idx="25613" formatCode="m/d/yyyy\ h:mm">
                  <c:v>40639.499999994441</c:v>
                </c:pt>
                <c:pt idx="25614" formatCode="m/d/yyyy\ h:mm">
                  <c:v>40639.541666661084</c:v>
                </c:pt>
                <c:pt idx="25615" formatCode="m/d/yyyy\ h:mm">
                  <c:v>40639.583333327784</c:v>
                </c:pt>
                <c:pt idx="25616" formatCode="m/d/yyyy\ h:mm">
                  <c:v>40639.624999994441</c:v>
                </c:pt>
                <c:pt idx="25617" formatCode="m/d/yyyy\ h:mm">
                  <c:v>40639.666666661076</c:v>
                </c:pt>
                <c:pt idx="25618" formatCode="m/d/yyyy\ h:mm">
                  <c:v>40639.708333327762</c:v>
                </c:pt>
                <c:pt idx="25619" formatCode="m/d/yyyy\ h:mm">
                  <c:v>40639.749999994441</c:v>
                </c:pt>
                <c:pt idx="25620" formatCode="m/d/yyyy\ h:mm">
                  <c:v>40639.791666661047</c:v>
                </c:pt>
                <c:pt idx="25621" formatCode="m/d/yyyy\ h:mm">
                  <c:v>40639.833333327762</c:v>
                </c:pt>
                <c:pt idx="25622" formatCode="m/d/yyyy\ h:mm">
                  <c:v>40639.874999994441</c:v>
                </c:pt>
                <c:pt idx="25623" formatCode="m/d/yyyy\ h:mm">
                  <c:v>40639.916666661084</c:v>
                </c:pt>
                <c:pt idx="25624" formatCode="m/d/yyyy\ h:mm">
                  <c:v>40639.95833332777</c:v>
                </c:pt>
                <c:pt idx="25625" formatCode="m/d/yyyy\ h:mm">
                  <c:v>40639.999999994412</c:v>
                </c:pt>
                <c:pt idx="25626" formatCode="m/d/yyyy\ h:mm">
                  <c:v>40640.041666661054</c:v>
                </c:pt>
                <c:pt idx="25627" formatCode="m/d/yyyy\ h:mm">
                  <c:v>40640.083333327741</c:v>
                </c:pt>
                <c:pt idx="25628" formatCode="m/d/yyyy\ h:mm">
                  <c:v>40640.124999994412</c:v>
                </c:pt>
                <c:pt idx="25629" formatCode="m/d/yyyy\ h:mm">
                  <c:v>40640.166666661047</c:v>
                </c:pt>
                <c:pt idx="25630" formatCode="m/d/yyyy\ h:mm">
                  <c:v>40640.208333327733</c:v>
                </c:pt>
                <c:pt idx="25631" formatCode="m/d/yyyy\ h:mm">
                  <c:v>40640.249999994398</c:v>
                </c:pt>
                <c:pt idx="25632" formatCode="m/d/yyyy\ h:mm">
                  <c:v>40640.291666661018</c:v>
                </c:pt>
                <c:pt idx="25633" formatCode="m/d/yyyy\ h:mm">
                  <c:v>40640.333333327733</c:v>
                </c:pt>
                <c:pt idx="25634" formatCode="m/d/yyyy\ h:mm">
                  <c:v>40640.374999994405</c:v>
                </c:pt>
                <c:pt idx="25635" formatCode="m/d/yyyy\ h:mm">
                  <c:v>40640.416666661054</c:v>
                </c:pt>
                <c:pt idx="25636" formatCode="m/d/yyyy\ h:mm">
                  <c:v>40640.458333327741</c:v>
                </c:pt>
                <c:pt idx="25637" formatCode="m/d/yyyy\ h:mm">
                  <c:v>40640.499999994383</c:v>
                </c:pt>
                <c:pt idx="25638" formatCode="m/d/yyyy\ h:mm">
                  <c:v>40640.541666661018</c:v>
                </c:pt>
                <c:pt idx="25639" formatCode="m/d/yyyy\ h:mm">
                  <c:v>40640.583333327711</c:v>
                </c:pt>
                <c:pt idx="25640" formatCode="m/d/yyyy\ h:mm">
                  <c:v>40640.624999994383</c:v>
                </c:pt>
                <c:pt idx="25641" formatCode="m/d/yyyy\ h:mm">
                  <c:v>40640.666666661018</c:v>
                </c:pt>
                <c:pt idx="25642" formatCode="m/d/yyyy\ h:mm">
                  <c:v>40640.708333327711</c:v>
                </c:pt>
                <c:pt idx="25643" formatCode="m/d/yyyy\ h:mm">
                  <c:v>40640.749999994368</c:v>
                </c:pt>
                <c:pt idx="25644" formatCode="m/d/yyyy\ h:mm">
                  <c:v>40640.791666660989</c:v>
                </c:pt>
                <c:pt idx="25645" formatCode="m/d/yyyy\ h:mm">
                  <c:v>40640.833333327697</c:v>
                </c:pt>
                <c:pt idx="25646" formatCode="m/d/yyyy\ h:mm">
                  <c:v>40640.874999994376</c:v>
                </c:pt>
                <c:pt idx="25647" formatCode="m/d/yyyy\ h:mm">
                  <c:v>40640.916666661025</c:v>
                </c:pt>
                <c:pt idx="25648" formatCode="m/d/yyyy\ h:mm">
                  <c:v>40640.958333327704</c:v>
                </c:pt>
                <c:pt idx="25649" formatCode="m/d/yyyy\ h:mm">
                  <c:v>40640.999999994361</c:v>
                </c:pt>
                <c:pt idx="25650" formatCode="m/d/yyyy\ h:mm">
                  <c:v>40641.041666660996</c:v>
                </c:pt>
                <c:pt idx="25651" formatCode="m/d/yyyy\ h:mm">
                  <c:v>40641.083333327682</c:v>
                </c:pt>
                <c:pt idx="25652" formatCode="m/d/yyyy\ h:mm">
                  <c:v>40641.124999994347</c:v>
                </c:pt>
                <c:pt idx="25653" formatCode="m/d/yyyy\ h:mm">
                  <c:v>40641.166666660989</c:v>
                </c:pt>
                <c:pt idx="25654" formatCode="m/d/yyyy\ h:mm">
                  <c:v>40641.208333327682</c:v>
                </c:pt>
                <c:pt idx="25655" formatCode="m/d/yyyy\ h:mm">
                  <c:v>40641.249999994339</c:v>
                </c:pt>
                <c:pt idx="25656" formatCode="m/d/yyyy\ h:mm">
                  <c:v>40641.291666660974</c:v>
                </c:pt>
                <c:pt idx="25657" formatCode="m/d/yyyy\ h:mm">
                  <c:v>40641.333333327668</c:v>
                </c:pt>
                <c:pt idx="25658" formatCode="m/d/yyyy\ h:mm">
                  <c:v>40641.374999994347</c:v>
                </c:pt>
                <c:pt idx="25659" formatCode="m/d/yyyy\ h:mm">
                  <c:v>40641.416666660996</c:v>
                </c:pt>
                <c:pt idx="25660" formatCode="m/d/yyyy\ h:mm">
                  <c:v>40641.458333327675</c:v>
                </c:pt>
                <c:pt idx="25661" formatCode="m/d/yyyy\ h:mm">
                  <c:v>40641.499999994332</c:v>
                </c:pt>
                <c:pt idx="25662" formatCode="m/d/yyyy\ h:mm">
                  <c:v>40641.541666660974</c:v>
                </c:pt>
                <c:pt idx="25663" formatCode="m/d/yyyy\ h:mm">
                  <c:v>40641.583333327653</c:v>
                </c:pt>
                <c:pt idx="25664" formatCode="m/d/yyyy\ h:mm">
                  <c:v>40641.624999994317</c:v>
                </c:pt>
                <c:pt idx="25665" formatCode="m/d/yyyy\ h:mm">
                  <c:v>40641.666666660974</c:v>
                </c:pt>
                <c:pt idx="25666" formatCode="m/d/yyyy\ h:mm">
                  <c:v>40641.708333327646</c:v>
                </c:pt>
                <c:pt idx="25667" formatCode="m/d/yyyy\ h:mm">
                  <c:v>40641.74999999431</c:v>
                </c:pt>
                <c:pt idx="25668" formatCode="m/d/yyyy\ h:mm">
                  <c:v>40641.791666660953</c:v>
                </c:pt>
                <c:pt idx="25669" formatCode="m/d/yyyy\ h:mm">
                  <c:v>40641.833333327639</c:v>
                </c:pt>
                <c:pt idx="25670" formatCode="m/d/yyyy\ h:mm">
                  <c:v>40641.874999994317</c:v>
                </c:pt>
                <c:pt idx="25671" formatCode="m/d/yyyy\ h:mm">
                  <c:v>40641.916666660967</c:v>
                </c:pt>
                <c:pt idx="25672" formatCode="m/d/yyyy\ h:mm">
                  <c:v>40641.958333327646</c:v>
                </c:pt>
                <c:pt idx="25673" formatCode="m/d/yyyy\ h:mm">
                  <c:v>40641.999999994296</c:v>
                </c:pt>
                <c:pt idx="25674" formatCode="m/d/yyyy\ h:mm">
                  <c:v>40642.041666660945</c:v>
                </c:pt>
                <c:pt idx="25675" formatCode="m/d/yyyy\ h:mm">
                  <c:v>40642.083333327631</c:v>
                </c:pt>
                <c:pt idx="25676" formatCode="m/d/yyyy\ h:mm">
                  <c:v>40642.124999994288</c:v>
                </c:pt>
                <c:pt idx="25677" formatCode="m/d/yyyy\ h:mm">
                  <c:v>40642.166666660938</c:v>
                </c:pt>
                <c:pt idx="25678" formatCode="m/d/yyyy\ h:mm">
                  <c:v>40642.208333327617</c:v>
                </c:pt>
                <c:pt idx="25679" formatCode="m/d/yyyy\ h:mm">
                  <c:v>40642.249999994281</c:v>
                </c:pt>
                <c:pt idx="25680" formatCode="m/d/yyyy\ h:mm">
                  <c:v>40642.291666660916</c:v>
                </c:pt>
                <c:pt idx="25681" formatCode="m/d/yyyy\ h:mm">
                  <c:v>40642.33333332761</c:v>
                </c:pt>
                <c:pt idx="25682" formatCode="m/d/yyyy\ h:mm">
                  <c:v>40642.374999994296</c:v>
                </c:pt>
                <c:pt idx="25683" formatCode="m/d/yyyy\ h:mm">
                  <c:v>40642.416666660938</c:v>
                </c:pt>
                <c:pt idx="25684" formatCode="m/d/yyyy\ h:mm">
                  <c:v>40642.458333327617</c:v>
                </c:pt>
                <c:pt idx="25685" formatCode="m/d/yyyy\ h:mm">
                  <c:v>40642.499999994267</c:v>
                </c:pt>
                <c:pt idx="25686" formatCode="m/d/yyyy\ h:mm">
                  <c:v>40642.541666660924</c:v>
                </c:pt>
                <c:pt idx="25687" formatCode="m/d/yyyy\ h:mm">
                  <c:v>40642.583333327602</c:v>
                </c:pt>
                <c:pt idx="25688" formatCode="m/d/yyyy\ h:mm">
                  <c:v>40642.624999994259</c:v>
                </c:pt>
                <c:pt idx="25689" formatCode="m/d/yyyy\ h:mm">
                  <c:v>40642.666666660924</c:v>
                </c:pt>
                <c:pt idx="25690" formatCode="m/d/yyyy\ h:mm">
                  <c:v>40642.708333327602</c:v>
                </c:pt>
                <c:pt idx="25691" formatCode="m/d/yyyy\ h:mm">
                  <c:v>40642.749999994252</c:v>
                </c:pt>
                <c:pt idx="25692" formatCode="m/d/yyyy\ h:mm">
                  <c:v>40642.791666660887</c:v>
                </c:pt>
                <c:pt idx="25693" formatCode="m/d/yyyy\ h:mm">
                  <c:v>40642.833333327595</c:v>
                </c:pt>
                <c:pt idx="25694" formatCode="m/d/yyyy\ h:mm">
                  <c:v>40642.874999994259</c:v>
                </c:pt>
                <c:pt idx="25695" formatCode="m/d/yyyy\ h:mm">
                  <c:v>40642.916666660909</c:v>
                </c:pt>
                <c:pt idx="25696" formatCode="m/d/yyyy\ h:mm">
                  <c:v>40642.958333327602</c:v>
                </c:pt>
                <c:pt idx="25697" formatCode="m/d/yyyy\ h:mm">
                  <c:v>40642.999999994237</c:v>
                </c:pt>
                <c:pt idx="25698" formatCode="m/d/yyyy\ h:mm">
                  <c:v>40643.041666660887</c:v>
                </c:pt>
                <c:pt idx="25699" formatCode="m/d/yyyy\ h:mm">
                  <c:v>40643.08333332758</c:v>
                </c:pt>
                <c:pt idx="25700" formatCode="m/d/yyyy\ h:mm">
                  <c:v>40643.12499999423</c:v>
                </c:pt>
                <c:pt idx="25701" formatCode="m/d/yyyy\ h:mm">
                  <c:v>40643.16666666088</c:v>
                </c:pt>
                <c:pt idx="25702" formatCode="m/d/yyyy\ h:mm">
                  <c:v>40643.208333327573</c:v>
                </c:pt>
                <c:pt idx="25703" formatCode="m/d/yyyy\ h:mm">
                  <c:v>40643.249999994223</c:v>
                </c:pt>
                <c:pt idx="25704" formatCode="m/d/yyyy\ h:mm">
                  <c:v>40643.291666660858</c:v>
                </c:pt>
                <c:pt idx="25705" formatCode="m/d/yyyy\ h:mm">
                  <c:v>40643.333333327566</c:v>
                </c:pt>
                <c:pt idx="25706" formatCode="m/d/yyyy\ h:mm">
                  <c:v>40643.37499999423</c:v>
                </c:pt>
                <c:pt idx="25707" formatCode="m/d/yyyy\ h:mm">
                  <c:v>40643.41666666088</c:v>
                </c:pt>
                <c:pt idx="25708" formatCode="m/d/yyyy\ h:mm">
                  <c:v>40643.458333327573</c:v>
                </c:pt>
                <c:pt idx="25709" formatCode="m/d/yyyy\ h:mm">
                  <c:v>40643.499999994208</c:v>
                </c:pt>
                <c:pt idx="25710" formatCode="m/d/yyyy\ h:mm">
                  <c:v>40643.541666660858</c:v>
                </c:pt>
                <c:pt idx="25711" formatCode="m/d/yyyy\ h:mm">
                  <c:v>40643.583333327551</c:v>
                </c:pt>
                <c:pt idx="25712" formatCode="m/d/yyyy\ h:mm">
                  <c:v>40643.624999994201</c:v>
                </c:pt>
                <c:pt idx="25713" formatCode="m/d/yyyy\ h:mm">
                  <c:v>40643.666666660851</c:v>
                </c:pt>
                <c:pt idx="25714" formatCode="m/d/yyyy\ h:mm">
                  <c:v>40643.708333327544</c:v>
                </c:pt>
                <c:pt idx="25715" formatCode="m/d/yyyy\ h:mm">
                  <c:v>40643.749999994201</c:v>
                </c:pt>
                <c:pt idx="25716" formatCode="m/d/yyyy\ h:mm">
                  <c:v>40643.791666660822</c:v>
                </c:pt>
                <c:pt idx="25717" formatCode="m/d/yyyy\ h:mm">
                  <c:v>40643.833333327537</c:v>
                </c:pt>
                <c:pt idx="25718" formatCode="m/d/yyyy\ h:mm">
                  <c:v>40643.874999994208</c:v>
                </c:pt>
                <c:pt idx="25719" formatCode="m/d/yyyy\ h:mm">
                  <c:v>40643.916666660851</c:v>
                </c:pt>
                <c:pt idx="25720" formatCode="m/d/yyyy\ h:mm">
                  <c:v>40643.958333327544</c:v>
                </c:pt>
                <c:pt idx="25721" formatCode="m/d/yyyy\ h:mm">
                  <c:v>40643.999999994194</c:v>
                </c:pt>
                <c:pt idx="25722" formatCode="m/d/yyyy\ h:mm">
                  <c:v>40644.041666660822</c:v>
                </c:pt>
                <c:pt idx="25723" formatCode="m/d/yyyy\ h:mm">
                  <c:v>40644.083333327522</c:v>
                </c:pt>
                <c:pt idx="25724" formatCode="m/d/yyyy\ h:mm">
                  <c:v>40644.124999994187</c:v>
                </c:pt>
                <c:pt idx="25725" formatCode="m/d/yyyy\ h:mm">
                  <c:v>40644.166666660822</c:v>
                </c:pt>
                <c:pt idx="25726" formatCode="m/d/yyyy\ h:mm">
                  <c:v>40644.208333327515</c:v>
                </c:pt>
                <c:pt idx="25727" formatCode="m/d/yyyy\ h:mm">
                  <c:v>40644.249999994179</c:v>
                </c:pt>
                <c:pt idx="25728" formatCode="m/d/yyyy\ h:mm">
                  <c:v>40644.2916666608</c:v>
                </c:pt>
                <c:pt idx="25729" formatCode="m/d/yyyy\ h:mm">
                  <c:v>40644.333333327493</c:v>
                </c:pt>
                <c:pt idx="25730" formatCode="m/d/yyyy\ h:mm">
                  <c:v>40644.374999994187</c:v>
                </c:pt>
                <c:pt idx="25731" formatCode="m/d/yyyy\ h:mm">
                  <c:v>40644.416666660822</c:v>
                </c:pt>
                <c:pt idx="25732" formatCode="m/d/yyyy\ h:mm">
                  <c:v>40644.458333327515</c:v>
                </c:pt>
                <c:pt idx="25733" formatCode="m/d/yyyy\ h:mm">
                  <c:v>40644.499999994165</c:v>
                </c:pt>
                <c:pt idx="25734" formatCode="m/d/yyyy\ h:mm">
                  <c:v>40644.5416666608</c:v>
                </c:pt>
                <c:pt idx="25735" formatCode="m/d/yyyy\ h:mm">
                  <c:v>40644.583333327493</c:v>
                </c:pt>
                <c:pt idx="25736" formatCode="m/d/yyyy\ h:mm">
                  <c:v>40644.624999994143</c:v>
                </c:pt>
                <c:pt idx="25737" formatCode="m/d/yyyy\ h:mm">
                  <c:v>40644.666666660793</c:v>
                </c:pt>
                <c:pt idx="25738" formatCode="m/d/yyyy\ h:mm">
                  <c:v>40644.708333327486</c:v>
                </c:pt>
                <c:pt idx="25739" formatCode="m/d/yyyy\ h:mm">
                  <c:v>40644.749999994143</c:v>
                </c:pt>
                <c:pt idx="25740" formatCode="m/d/yyyy\ h:mm">
                  <c:v>40644.791666660771</c:v>
                </c:pt>
                <c:pt idx="25741" formatCode="m/d/yyyy\ h:mm">
                  <c:v>40644.833333327479</c:v>
                </c:pt>
                <c:pt idx="25742" formatCode="m/d/yyyy\ h:mm">
                  <c:v>40644.87499999415</c:v>
                </c:pt>
                <c:pt idx="25743" formatCode="m/d/yyyy\ h:mm">
                  <c:v>40644.916666660785</c:v>
                </c:pt>
                <c:pt idx="25744" formatCode="m/d/yyyy\ h:mm">
                  <c:v>40644.958333327486</c:v>
                </c:pt>
                <c:pt idx="25745" formatCode="m/d/yyyy\ h:mm">
                  <c:v>40644.999999994136</c:v>
                </c:pt>
                <c:pt idx="25746" formatCode="m/d/yyyy\ h:mm">
                  <c:v>40645.041666660771</c:v>
                </c:pt>
                <c:pt idx="25747" formatCode="m/d/yyyy\ h:mm">
                  <c:v>40645.083333327464</c:v>
                </c:pt>
                <c:pt idx="25748" formatCode="m/d/yyyy\ h:mm">
                  <c:v>40645.124999994128</c:v>
                </c:pt>
                <c:pt idx="25749" formatCode="m/d/yyyy\ h:mm">
                  <c:v>40645.166666660763</c:v>
                </c:pt>
                <c:pt idx="25750" formatCode="m/d/yyyy\ h:mm">
                  <c:v>40645.208333327442</c:v>
                </c:pt>
                <c:pt idx="25751" formatCode="m/d/yyyy\ h:mm">
                  <c:v>40645.249999994121</c:v>
                </c:pt>
                <c:pt idx="25752" formatCode="m/d/yyyy\ h:mm">
                  <c:v>40645.291666660742</c:v>
                </c:pt>
                <c:pt idx="25753" formatCode="m/d/yyyy\ h:mm">
                  <c:v>40645.333333327442</c:v>
                </c:pt>
                <c:pt idx="25754" formatCode="m/d/yyyy\ h:mm">
                  <c:v>40645.374999994121</c:v>
                </c:pt>
                <c:pt idx="25755" formatCode="m/d/yyyy\ h:mm">
                  <c:v>40645.416666660756</c:v>
                </c:pt>
                <c:pt idx="25756" formatCode="m/d/yyyy\ h:mm">
                  <c:v>40645.45833332745</c:v>
                </c:pt>
                <c:pt idx="25757" formatCode="m/d/yyyy\ h:mm">
                  <c:v>40645.499999994092</c:v>
                </c:pt>
                <c:pt idx="25758" formatCode="m/d/yyyy\ h:mm">
                  <c:v>40645.541666660734</c:v>
                </c:pt>
                <c:pt idx="25759" formatCode="m/d/yyyy\ h:mm">
                  <c:v>40645.583333327435</c:v>
                </c:pt>
                <c:pt idx="25760" formatCode="m/d/yyyy\ h:mm">
                  <c:v>40645.624999994092</c:v>
                </c:pt>
                <c:pt idx="25761" formatCode="m/d/yyyy\ h:mm">
                  <c:v>40645.666666660727</c:v>
                </c:pt>
                <c:pt idx="25762" formatCode="m/d/yyyy\ h:mm">
                  <c:v>40645.708333327413</c:v>
                </c:pt>
                <c:pt idx="25763" formatCode="m/d/yyyy\ h:mm">
                  <c:v>40645.749999994092</c:v>
                </c:pt>
                <c:pt idx="25764" formatCode="m/d/yyyy\ h:mm">
                  <c:v>40645.791666660705</c:v>
                </c:pt>
                <c:pt idx="25765" formatCode="m/d/yyyy\ h:mm">
                  <c:v>40645.833333327413</c:v>
                </c:pt>
                <c:pt idx="25766" formatCode="m/d/yyyy\ h:mm">
                  <c:v>40645.874999994099</c:v>
                </c:pt>
                <c:pt idx="25767" formatCode="m/d/yyyy\ h:mm">
                  <c:v>40645.916666660734</c:v>
                </c:pt>
                <c:pt idx="25768" formatCode="m/d/yyyy\ h:mm">
                  <c:v>40645.95833332742</c:v>
                </c:pt>
                <c:pt idx="25769" formatCode="m/d/yyyy\ h:mm">
                  <c:v>40645.999999994063</c:v>
                </c:pt>
                <c:pt idx="25770" formatCode="m/d/yyyy\ h:mm">
                  <c:v>40646.041666660713</c:v>
                </c:pt>
                <c:pt idx="25771" formatCode="m/d/yyyy\ h:mm">
                  <c:v>40646.083333327391</c:v>
                </c:pt>
                <c:pt idx="25772" formatCode="m/d/yyyy\ h:mm">
                  <c:v>40646.124999994063</c:v>
                </c:pt>
                <c:pt idx="25773" formatCode="m/d/yyyy\ h:mm">
                  <c:v>40646.166666660698</c:v>
                </c:pt>
                <c:pt idx="25774" formatCode="m/d/yyyy\ h:mm">
                  <c:v>40646.208333327391</c:v>
                </c:pt>
                <c:pt idx="25775" formatCode="m/d/yyyy\ h:mm">
                  <c:v>40646.249999994048</c:v>
                </c:pt>
                <c:pt idx="25776" formatCode="m/d/yyyy\ h:mm">
                  <c:v>40646.291666660669</c:v>
                </c:pt>
                <c:pt idx="25777" formatCode="m/d/yyyy\ h:mm">
                  <c:v>40646.333333327391</c:v>
                </c:pt>
                <c:pt idx="25778" formatCode="m/d/yyyy\ h:mm">
                  <c:v>40646.374999994056</c:v>
                </c:pt>
                <c:pt idx="25779" formatCode="m/d/yyyy\ h:mm">
                  <c:v>40646.416666660705</c:v>
                </c:pt>
                <c:pt idx="25780" formatCode="m/d/yyyy\ h:mm">
                  <c:v>40646.458333327391</c:v>
                </c:pt>
                <c:pt idx="25781" formatCode="m/d/yyyy\ h:mm">
                  <c:v>40646.499999994041</c:v>
                </c:pt>
                <c:pt idx="25782" formatCode="m/d/yyyy\ h:mm">
                  <c:v>40646.541666660669</c:v>
                </c:pt>
                <c:pt idx="25783" formatCode="m/d/yyyy\ h:mm">
                  <c:v>40646.583333327362</c:v>
                </c:pt>
                <c:pt idx="25784" formatCode="m/d/yyyy\ h:mm">
                  <c:v>40646.624999994041</c:v>
                </c:pt>
                <c:pt idx="25785" formatCode="m/d/yyyy\ h:mm">
                  <c:v>40646.666666660669</c:v>
                </c:pt>
                <c:pt idx="25786" formatCode="m/d/yyyy\ h:mm">
                  <c:v>40646.708333327362</c:v>
                </c:pt>
                <c:pt idx="25787" formatCode="m/d/yyyy\ h:mm">
                  <c:v>40646.749999994019</c:v>
                </c:pt>
                <c:pt idx="25788" formatCode="m/d/yyyy\ h:mm">
                  <c:v>40646.79166666064</c:v>
                </c:pt>
                <c:pt idx="25789" formatCode="m/d/yyyy\ h:mm">
                  <c:v>40646.833333327348</c:v>
                </c:pt>
                <c:pt idx="25790" formatCode="m/d/yyyy\ h:mm">
                  <c:v>40646.874999994026</c:v>
                </c:pt>
                <c:pt idx="25791" formatCode="m/d/yyyy\ h:mm">
                  <c:v>40646.916666660676</c:v>
                </c:pt>
                <c:pt idx="25792" formatCode="m/d/yyyy\ h:mm">
                  <c:v>40646.958333327355</c:v>
                </c:pt>
                <c:pt idx="25793" formatCode="m/d/yyyy\ h:mm">
                  <c:v>40646.999999994012</c:v>
                </c:pt>
                <c:pt idx="25794" formatCode="m/d/yyyy\ h:mm">
                  <c:v>40647.041666660647</c:v>
                </c:pt>
                <c:pt idx="25795" formatCode="m/d/yyyy\ h:mm">
                  <c:v>40647.083333327333</c:v>
                </c:pt>
                <c:pt idx="25796" formatCode="m/d/yyyy\ h:mm">
                  <c:v>40647.124999993997</c:v>
                </c:pt>
                <c:pt idx="25797" formatCode="m/d/yyyy\ h:mm">
                  <c:v>40647.166666660632</c:v>
                </c:pt>
                <c:pt idx="25798" formatCode="m/d/yyyy\ h:mm">
                  <c:v>40647.208333327333</c:v>
                </c:pt>
                <c:pt idx="25799" formatCode="m/d/yyyy\ h:mm">
                  <c:v>40647.24999999399</c:v>
                </c:pt>
                <c:pt idx="25800" formatCode="m/d/yyyy\ h:mm">
                  <c:v>40647.291666660618</c:v>
                </c:pt>
                <c:pt idx="25801" formatCode="m/d/yyyy\ h:mm">
                  <c:v>40647.333333327319</c:v>
                </c:pt>
                <c:pt idx="25802" formatCode="m/d/yyyy\ h:mm">
                  <c:v>40647.374999993997</c:v>
                </c:pt>
                <c:pt idx="25803" formatCode="m/d/yyyy\ h:mm">
                  <c:v>40647.416666660632</c:v>
                </c:pt>
                <c:pt idx="25804" formatCode="m/d/yyyy\ h:mm">
                  <c:v>40647.458333327326</c:v>
                </c:pt>
                <c:pt idx="25805" formatCode="m/d/yyyy\ h:mm">
                  <c:v>40647.499999993983</c:v>
                </c:pt>
                <c:pt idx="25806" formatCode="m/d/yyyy\ h:mm">
                  <c:v>40647.541666660618</c:v>
                </c:pt>
                <c:pt idx="25807" formatCode="m/d/yyyy\ h:mm">
                  <c:v>40647.583333327311</c:v>
                </c:pt>
                <c:pt idx="25808" formatCode="m/d/yyyy\ h:mm">
                  <c:v>40647.624999993968</c:v>
                </c:pt>
                <c:pt idx="25809" formatCode="m/d/yyyy\ h:mm">
                  <c:v>40647.666666660603</c:v>
                </c:pt>
                <c:pt idx="25810" formatCode="m/d/yyyy\ h:mm">
                  <c:v>40647.708333327297</c:v>
                </c:pt>
                <c:pt idx="25811" formatCode="m/d/yyyy\ h:mm">
                  <c:v>40647.749999993961</c:v>
                </c:pt>
                <c:pt idx="25812" formatCode="m/d/yyyy\ h:mm">
                  <c:v>40647.791666660589</c:v>
                </c:pt>
                <c:pt idx="25813" formatCode="m/d/yyyy\ h:mm">
                  <c:v>40647.833333327289</c:v>
                </c:pt>
                <c:pt idx="25814" formatCode="m/d/yyyy\ h:mm">
                  <c:v>40647.874999993976</c:v>
                </c:pt>
                <c:pt idx="25815" formatCode="m/d/yyyy\ h:mm">
                  <c:v>40647.916666660603</c:v>
                </c:pt>
                <c:pt idx="25816" formatCode="m/d/yyyy\ h:mm">
                  <c:v>40647.958333327297</c:v>
                </c:pt>
                <c:pt idx="25817" formatCode="m/d/yyyy\ h:mm">
                  <c:v>40647.999999993946</c:v>
                </c:pt>
                <c:pt idx="25818" formatCode="m/d/yyyy\ h:mm">
                  <c:v>40648.041666660589</c:v>
                </c:pt>
                <c:pt idx="25819" formatCode="m/d/yyyy\ h:mm">
                  <c:v>40648.083333327282</c:v>
                </c:pt>
                <c:pt idx="25820" formatCode="m/d/yyyy\ h:mm">
                  <c:v>40648.124999993939</c:v>
                </c:pt>
                <c:pt idx="25821" formatCode="m/d/yyyy\ h:mm">
                  <c:v>40648.166666660582</c:v>
                </c:pt>
                <c:pt idx="25822" formatCode="m/d/yyyy\ h:mm">
                  <c:v>40648.208333327268</c:v>
                </c:pt>
                <c:pt idx="25823" formatCode="m/d/yyyy\ h:mm">
                  <c:v>40648.249999993932</c:v>
                </c:pt>
                <c:pt idx="25824" formatCode="m/d/yyyy\ h:mm">
                  <c:v>40648.291666660567</c:v>
                </c:pt>
                <c:pt idx="25825" formatCode="m/d/yyyy\ h:mm">
                  <c:v>40648.33333332726</c:v>
                </c:pt>
                <c:pt idx="25826" formatCode="m/d/yyyy\ h:mm">
                  <c:v>40648.374999993946</c:v>
                </c:pt>
                <c:pt idx="25827" formatCode="m/d/yyyy\ h:mm">
                  <c:v>40648.416666660589</c:v>
                </c:pt>
                <c:pt idx="25828" formatCode="m/d/yyyy\ h:mm">
                  <c:v>40648.458333327268</c:v>
                </c:pt>
                <c:pt idx="25829" formatCode="m/d/yyyy\ h:mm">
                  <c:v>40648.499999993917</c:v>
                </c:pt>
                <c:pt idx="25830" formatCode="m/d/yyyy\ h:mm">
                  <c:v>40648.541666660574</c:v>
                </c:pt>
                <c:pt idx="25831" formatCode="m/d/yyyy\ h:mm">
                  <c:v>40648.583333327246</c:v>
                </c:pt>
                <c:pt idx="25832" formatCode="m/d/yyyy\ h:mm">
                  <c:v>40648.62499999391</c:v>
                </c:pt>
                <c:pt idx="25833" formatCode="m/d/yyyy\ h:mm">
                  <c:v>40648.666666660574</c:v>
                </c:pt>
                <c:pt idx="25834" formatCode="m/d/yyyy\ h:mm">
                  <c:v>40648.708333327239</c:v>
                </c:pt>
                <c:pt idx="25835" formatCode="m/d/yyyy\ h:mm">
                  <c:v>40648.749999993903</c:v>
                </c:pt>
                <c:pt idx="25836" formatCode="m/d/yyyy\ h:mm">
                  <c:v>40648.791666660538</c:v>
                </c:pt>
                <c:pt idx="25837" formatCode="m/d/yyyy\ h:mm">
                  <c:v>40648.833333327231</c:v>
                </c:pt>
                <c:pt idx="25838" formatCode="m/d/yyyy\ h:mm">
                  <c:v>40648.87499999391</c:v>
                </c:pt>
                <c:pt idx="25839" formatCode="m/d/yyyy\ h:mm">
                  <c:v>40648.91666666056</c:v>
                </c:pt>
                <c:pt idx="25840" formatCode="m/d/yyyy\ h:mm">
                  <c:v>40648.958333327246</c:v>
                </c:pt>
                <c:pt idx="25841" formatCode="m/d/yyyy\ h:mm">
                  <c:v>40648.999999993888</c:v>
                </c:pt>
                <c:pt idx="25842" formatCode="m/d/yyyy\ h:mm">
                  <c:v>40649.041666660538</c:v>
                </c:pt>
                <c:pt idx="25843" formatCode="m/d/yyyy\ h:mm">
                  <c:v>40649.083333327217</c:v>
                </c:pt>
                <c:pt idx="25844" formatCode="m/d/yyyy\ h:mm">
                  <c:v>40649.124999993881</c:v>
                </c:pt>
                <c:pt idx="25845" formatCode="m/d/yyyy\ h:mm">
                  <c:v>40649.166666660531</c:v>
                </c:pt>
                <c:pt idx="25846" formatCode="m/d/yyyy\ h:mm">
                  <c:v>40649.208333327209</c:v>
                </c:pt>
                <c:pt idx="25847" formatCode="m/d/yyyy\ h:mm">
                  <c:v>40649.249999993881</c:v>
                </c:pt>
                <c:pt idx="25848" formatCode="m/d/yyyy\ h:mm">
                  <c:v>40649.291666660509</c:v>
                </c:pt>
                <c:pt idx="25849" formatCode="m/d/yyyy\ h:mm">
                  <c:v>40649.333333327202</c:v>
                </c:pt>
                <c:pt idx="25850" formatCode="m/d/yyyy\ h:mm">
                  <c:v>40649.374999993888</c:v>
                </c:pt>
                <c:pt idx="25851" formatCode="m/d/yyyy\ h:mm">
                  <c:v>40649.416666660531</c:v>
                </c:pt>
                <c:pt idx="25852" formatCode="m/d/yyyy\ h:mm">
                  <c:v>40649.458333327217</c:v>
                </c:pt>
                <c:pt idx="25853" formatCode="m/d/yyyy\ h:mm">
                  <c:v>40649.499999993859</c:v>
                </c:pt>
                <c:pt idx="25854" formatCode="m/d/yyyy\ h:mm">
                  <c:v>40649.541666660509</c:v>
                </c:pt>
                <c:pt idx="25855" formatCode="m/d/yyyy\ h:mm">
                  <c:v>40649.583333327202</c:v>
                </c:pt>
                <c:pt idx="25856" formatCode="m/d/yyyy\ h:mm">
                  <c:v>40649.624999993852</c:v>
                </c:pt>
                <c:pt idx="25857" formatCode="m/d/yyyy\ h:mm">
                  <c:v>40649.666666660502</c:v>
                </c:pt>
                <c:pt idx="25858" formatCode="m/d/yyyy\ h:mm">
                  <c:v>40649.708333327195</c:v>
                </c:pt>
                <c:pt idx="25859" formatCode="m/d/yyyy\ h:mm">
                  <c:v>40649.749999993845</c:v>
                </c:pt>
                <c:pt idx="25860" formatCode="m/d/yyyy\ h:mm">
                  <c:v>40649.79166666048</c:v>
                </c:pt>
                <c:pt idx="25861" formatCode="m/d/yyyy\ h:mm">
                  <c:v>40649.833333327188</c:v>
                </c:pt>
                <c:pt idx="25862" formatCode="m/d/yyyy\ h:mm">
                  <c:v>40649.874999993852</c:v>
                </c:pt>
                <c:pt idx="25863" formatCode="m/d/yyyy\ h:mm">
                  <c:v>40649.916666660502</c:v>
                </c:pt>
                <c:pt idx="25864" formatCode="m/d/yyyy\ h:mm">
                  <c:v>40649.958333327195</c:v>
                </c:pt>
                <c:pt idx="25865" formatCode="m/d/yyyy\ h:mm">
                  <c:v>40649.99999999383</c:v>
                </c:pt>
                <c:pt idx="25866" formatCode="m/d/yyyy\ h:mm">
                  <c:v>40650.04166666048</c:v>
                </c:pt>
                <c:pt idx="25867" formatCode="m/d/yyyy\ h:mm">
                  <c:v>40650.083333327173</c:v>
                </c:pt>
                <c:pt idx="25868" formatCode="m/d/yyyy\ h:mm">
                  <c:v>40650.124999993823</c:v>
                </c:pt>
                <c:pt idx="25869" formatCode="m/d/yyyy\ h:mm">
                  <c:v>40650.166666660472</c:v>
                </c:pt>
                <c:pt idx="25870" formatCode="m/d/yyyy\ h:mm">
                  <c:v>40650.208333327166</c:v>
                </c:pt>
                <c:pt idx="25871" formatCode="m/d/yyyy\ h:mm">
                  <c:v>40650.249999993815</c:v>
                </c:pt>
                <c:pt idx="25872" formatCode="m/d/yyyy\ h:mm">
                  <c:v>40650.291666660451</c:v>
                </c:pt>
                <c:pt idx="25873" formatCode="m/d/yyyy\ h:mm">
                  <c:v>40650.333333327158</c:v>
                </c:pt>
                <c:pt idx="25874" formatCode="m/d/yyyy\ h:mm">
                  <c:v>40650.374999993823</c:v>
                </c:pt>
                <c:pt idx="25875" formatCode="m/d/yyyy\ h:mm">
                  <c:v>40650.416666660472</c:v>
                </c:pt>
                <c:pt idx="25876" formatCode="m/d/yyyy\ h:mm">
                  <c:v>40650.458333327166</c:v>
                </c:pt>
                <c:pt idx="25877" formatCode="m/d/yyyy\ h:mm">
                  <c:v>40650.499999993801</c:v>
                </c:pt>
                <c:pt idx="25878" formatCode="m/d/yyyy\ h:mm">
                  <c:v>40650.541666660451</c:v>
                </c:pt>
                <c:pt idx="25879" formatCode="m/d/yyyy\ h:mm">
                  <c:v>40650.583333327144</c:v>
                </c:pt>
                <c:pt idx="25880" formatCode="m/d/yyyy\ h:mm">
                  <c:v>40650.624999993794</c:v>
                </c:pt>
                <c:pt idx="25881" formatCode="m/d/yyyy\ h:mm">
                  <c:v>40650.666666660443</c:v>
                </c:pt>
                <c:pt idx="25882" formatCode="m/d/yyyy\ h:mm">
                  <c:v>40650.708333327137</c:v>
                </c:pt>
                <c:pt idx="25883" formatCode="m/d/yyyy\ h:mm">
                  <c:v>40650.749999993786</c:v>
                </c:pt>
                <c:pt idx="25884" formatCode="m/d/yyyy\ h:mm">
                  <c:v>40650.791666660421</c:v>
                </c:pt>
                <c:pt idx="25885" formatCode="m/d/yyyy\ h:mm">
                  <c:v>40650.833333327129</c:v>
                </c:pt>
                <c:pt idx="25886" formatCode="m/d/yyyy\ h:mm">
                  <c:v>40650.874999993794</c:v>
                </c:pt>
                <c:pt idx="25887" formatCode="m/d/yyyy\ h:mm">
                  <c:v>40650.916666660436</c:v>
                </c:pt>
                <c:pt idx="25888" formatCode="m/d/yyyy\ h:mm">
                  <c:v>40650.958333327137</c:v>
                </c:pt>
                <c:pt idx="25889" formatCode="m/d/yyyy\ h:mm">
                  <c:v>40650.999999993772</c:v>
                </c:pt>
                <c:pt idx="25890" formatCode="m/d/yyyy\ h:mm">
                  <c:v>40651.041666660421</c:v>
                </c:pt>
                <c:pt idx="25891" formatCode="m/d/yyyy\ h:mm">
                  <c:v>40651.083333327115</c:v>
                </c:pt>
                <c:pt idx="25892" formatCode="m/d/yyyy\ h:mm">
                  <c:v>40651.124999993765</c:v>
                </c:pt>
                <c:pt idx="25893" formatCode="m/d/yyyy\ h:mm">
                  <c:v>40651.166666660414</c:v>
                </c:pt>
                <c:pt idx="25894" formatCode="m/d/yyyy\ h:mm">
                  <c:v>40651.208333327093</c:v>
                </c:pt>
                <c:pt idx="25895" formatCode="m/d/yyyy\ h:mm">
                  <c:v>40651.249999993757</c:v>
                </c:pt>
                <c:pt idx="25896" formatCode="m/d/yyyy\ h:mm">
                  <c:v>40651.291666660392</c:v>
                </c:pt>
                <c:pt idx="25897" formatCode="m/d/yyyy\ h:mm">
                  <c:v>40651.333333327093</c:v>
                </c:pt>
                <c:pt idx="25898" formatCode="m/d/yyyy\ h:mm">
                  <c:v>40651.374999993765</c:v>
                </c:pt>
                <c:pt idx="25899" formatCode="m/d/yyyy\ h:mm">
                  <c:v>40651.416666660414</c:v>
                </c:pt>
                <c:pt idx="25900" formatCode="m/d/yyyy\ h:mm">
                  <c:v>40651.4583333271</c:v>
                </c:pt>
                <c:pt idx="25901" formatCode="m/d/yyyy\ h:mm">
                  <c:v>40651.499999993735</c:v>
                </c:pt>
                <c:pt idx="25902" formatCode="m/d/yyyy\ h:mm">
                  <c:v>40651.541666660392</c:v>
                </c:pt>
                <c:pt idx="25903" formatCode="m/d/yyyy\ h:mm">
                  <c:v>40651.583333327086</c:v>
                </c:pt>
                <c:pt idx="25904" formatCode="m/d/yyyy\ h:mm">
                  <c:v>40651.624999993735</c:v>
                </c:pt>
                <c:pt idx="25905" formatCode="m/d/yyyy\ h:mm">
                  <c:v>40651.666666660378</c:v>
                </c:pt>
                <c:pt idx="25906" formatCode="m/d/yyyy\ h:mm">
                  <c:v>40651.708333327078</c:v>
                </c:pt>
                <c:pt idx="25907" formatCode="m/d/yyyy\ h:mm">
                  <c:v>40651.749999993728</c:v>
                </c:pt>
                <c:pt idx="25908" formatCode="m/d/yyyy\ h:mm">
                  <c:v>40651.791666660356</c:v>
                </c:pt>
                <c:pt idx="25909" formatCode="m/d/yyyy\ h:mm">
                  <c:v>40651.833333327071</c:v>
                </c:pt>
                <c:pt idx="25910" formatCode="m/d/yyyy\ h:mm">
                  <c:v>40651.874999993735</c:v>
                </c:pt>
                <c:pt idx="25911" formatCode="m/d/yyyy\ h:mm">
                  <c:v>40651.916666660385</c:v>
                </c:pt>
                <c:pt idx="25912" formatCode="m/d/yyyy\ h:mm">
                  <c:v>40651.958333327071</c:v>
                </c:pt>
                <c:pt idx="25913" formatCode="m/d/yyyy\ h:mm">
                  <c:v>40651.999999993714</c:v>
                </c:pt>
                <c:pt idx="25914" formatCode="m/d/yyyy\ h:mm">
                  <c:v>40652.041666660363</c:v>
                </c:pt>
                <c:pt idx="25915" formatCode="m/d/yyyy\ h:mm">
                  <c:v>40652.083333327042</c:v>
                </c:pt>
                <c:pt idx="25916" formatCode="m/d/yyyy\ h:mm">
                  <c:v>40652.124999993706</c:v>
                </c:pt>
                <c:pt idx="25917" formatCode="m/d/yyyy\ h:mm">
                  <c:v>40652.166666660349</c:v>
                </c:pt>
                <c:pt idx="25918" formatCode="m/d/yyyy\ h:mm">
                  <c:v>40652.208333327042</c:v>
                </c:pt>
                <c:pt idx="25919" formatCode="m/d/yyyy\ h:mm">
                  <c:v>40652.249999993684</c:v>
                </c:pt>
                <c:pt idx="25920" formatCode="m/d/yyyy\ h:mm">
                  <c:v>40652.29166666032</c:v>
                </c:pt>
                <c:pt idx="25921" formatCode="m/d/yyyy\ h:mm">
                  <c:v>40652.333333327042</c:v>
                </c:pt>
                <c:pt idx="25922" formatCode="m/d/yyyy\ h:mm">
                  <c:v>40652.374999993692</c:v>
                </c:pt>
                <c:pt idx="25923" formatCode="m/d/yyyy\ h:mm">
                  <c:v>40652.416666660356</c:v>
                </c:pt>
                <c:pt idx="25924" formatCode="m/d/yyyy\ h:mm">
                  <c:v>40652.458333327049</c:v>
                </c:pt>
                <c:pt idx="25925" formatCode="m/d/yyyy\ h:mm">
                  <c:v>40652.499999993684</c:v>
                </c:pt>
                <c:pt idx="25926" formatCode="m/d/yyyy\ h:mm">
                  <c:v>40652.541666660327</c:v>
                </c:pt>
                <c:pt idx="25927" formatCode="m/d/yyyy\ h:mm">
                  <c:v>40652.583333327013</c:v>
                </c:pt>
                <c:pt idx="25928" formatCode="m/d/yyyy\ h:mm">
                  <c:v>40652.624999993677</c:v>
                </c:pt>
                <c:pt idx="25929" formatCode="m/d/yyyy\ h:mm">
                  <c:v>40652.66666666032</c:v>
                </c:pt>
                <c:pt idx="25930" formatCode="m/d/yyyy\ h:mm">
                  <c:v>40652.708333327013</c:v>
                </c:pt>
                <c:pt idx="25931" formatCode="m/d/yyyy\ h:mm">
                  <c:v>40652.74999999367</c:v>
                </c:pt>
                <c:pt idx="25932" formatCode="m/d/yyyy\ h:mm">
                  <c:v>40652.791666660305</c:v>
                </c:pt>
                <c:pt idx="25933" formatCode="m/d/yyyy\ h:mm">
                  <c:v>40652.833333327013</c:v>
                </c:pt>
                <c:pt idx="25934" formatCode="m/d/yyyy\ h:mm">
                  <c:v>40652.874999993663</c:v>
                </c:pt>
                <c:pt idx="25935" formatCode="m/d/yyyy\ h:mm">
                  <c:v>40652.916666660327</c:v>
                </c:pt>
                <c:pt idx="25936" formatCode="m/d/yyyy\ h:mm">
                  <c:v>40652.95833332702</c:v>
                </c:pt>
                <c:pt idx="25937" formatCode="m/d/yyyy\ h:mm">
                  <c:v>40652.999999993655</c:v>
                </c:pt>
                <c:pt idx="25938" formatCode="m/d/yyyy\ h:mm">
                  <c:v>40653.041666660298</c:v>
                </c:pt>
                <c:pt idx="25939" formatCode="m/d/yyyy\ h:mm">
                  <c:v>40653.083333327006</c:v>
                </c:pt>
                <c:pt idx="25940" formatCode="m/d/yyyy\ h:mm">
                  <c:v>40653.124999993634</c:v>
                </c:pt>
                <c:pt idx="25941" formatCode="m/d/yyyy\ h:mm">
                  <c:v>40653.166666660283</c:v>
                </c:pt>
                <c:pt idx="25942" formatCode="m/d/yyyy\ h:mm">
                  <c:v>40653.208333326998</c:v>
                </c:pt>
                <c:pt idx="25943" formatCode="m/d/yyyy\ h:mm">
                  <c:v>40653.249999993634</c:v>
                </c:pt>
                <c:pt idx="25944" formatCode="m/d/yyyy\ h:mm">
                  <c:v>40653.291666660269</c:v>
                </c:pt>
                <c:pt idx="25945" formatCode="m/d/yyyy\ h:mm">
                  <c:v>40653.333333326991</c:v>
                </c:pt>
                <c:pt idx="25946" formatCode="m/d/yyyy\ h:mm">
                  <c:v>40653.374999993641</c:v>
                </c:pt>
                <c:pt idx="25947" formatCode="m/d/yyyy\ h:mm">
                  <c:v>40653.416666660283</c:v>
                </c:pt>
                <c:pt idx="25948" formatCode="m/d/yyyy\ h:mm">
                  <c:v>40653.458333326998</c:v>
                </c:pt>
                <c:pt idx="25949" formatCode="m/d/yyyy\ h:mm">
                  <c:v>40653.499999993626</c:v>
                </c:pt>
                <c:pt idx="25950" formatCode="m/d/yyyy\ h:mm">
                  <c:v>40653.541666660269</c:v>
                </c:pt>
                <c:pt idx="25951" formatCode="m/d/yyyy\ h:mm">
                  <c:v>40653.583333326977</c:v>
                </c:pt>
                <c:pt idx="25952" formatCode="m/d/yyyy\ h:mm">
                  <c:v>40653.624999993604</c:v>
                </c:pt>
                <c:pt idx="25953" formatCode="m/d/yyyy\ h:mm">
                  <c:v>40653.666666660254</c:v>
                </c:pt>
                <c:pt idx="25954" formatCode="m/d/yyyy\ h:mm">
                  <c:v>40653.708333326969</c:v>
                </c:pt>
                <c:pt idx="25955" formatCode="m/d/yyyy\ h:mm">
                  <c:v>40653.749999993604</c:v>
                </c:pt>
                <c:pt idx="25956" formatCode="m/d/yyyy\ h:mm">
                  <c:v>40653.79166666024</c:v>
                </c:pt>
                <c:pt idx="25957" formatCode="m/d/yyyy\ h:mm">
                  <c:v>40653.833333326955</c:v>
                </c:pt>
                <c:pt idx="25958" formatCode="m/d/yyyy\ h:mm">
                  <c:v>40653.874999993612</c:v>
                </c:pt>
                <c:pt idx="25959" formatCode="m/d/yyyy\ h:mm">
                  <c:v>40653.916666660254</c:v>
                </c:pt>
                <c:pt idx="25960" formatCode="m/d/yyyy\ h:mm">
                  <c:v>40653.958333326962</c:v>
                </c:pt>
                <c:pt idx="25961" formatCode="m/d/yyyy\ h:mm">
                  <c:v>40653.999999993597</c:v>
                </c:pt>
                <c:pt idx="25962" formatCode="m/d/yyyy\ h:mm">
                  <c:v>40654.041666660232</c:v>
                </c:pt>
                <c:pt idx="25963" formatCode="m/d/yyyy\ h:mm">
                  <c:v>40654.083333326947</c:v>
                </c:pt>
                <c:pt idx="25964" formatCode="m/d/yyyy\ h:mm">
                  <c:v>40654.12499999359</c:v>
                </c:pt>
                <c:pt idx="25965" formatCode="m/d/yyyy\ h:mm">
                  <c:v>40654.166666660232</c:v>
                </c:pt>
                <c:pt idx="25966" formatCode="m/d/yyyy\ h:mm">
                  <c:v>40654.20833332694</c:v>
                </c:pt>
                <c:pt idx="25967" formatCode="m/d/yyyy\ h:mm">
                  <c:v>40654.249999993583</c:v>
                </c:pt>
                <c:pt idx="25968" formatCode="m/d/yyyy\ h:mm">
                  <c:v>40654.29166666021</c:v>
                </c:pt>
                <c:pt idx="25969" formatCode="m/d/yyyy\ h:mm">
                  <c:v>40654.333333326926</c:v>
                </c:pt>
                <c:pt idx="25970" formatCode="m/d/yyyy\ h:mm">
                  <c:v>40654.374999993597</c:v>
                </c:pt>
                <c:pt idx="25971" formatCode="m/d/yyyy\ h:mm">
                  <c:v>40654.416666660225</c:v>
                </c:pt>
                <c:pt idx="25972" formatCode="m/d/yyyy\ h:mm">
                  <c:v>40654.458333326947</c:v>
                </c:pt>
                <c:pt idx="25973" formatCode="m/d/yyyy\ h:mm">
                  <c:v>40654.499999993568</c:v>
                </c:pt>
                <c:pt idx="25974" formatCode="m/d/yyyy\ h:mm">
                  <c:v>40654.541666660203</c:v>
                </c:pt>
                <c:pt idx="25975" formatCode="m/d/yyyy\ h:mm">
                  <c:v>40654.583333326918</c:v>
                </c:pt>
                <c:pt idx="25976" formatCode="m/d/yyyy\ h:mm">
                  <c:v>40654.624999993561</c:v>
                </c:pt>
                <c:pt idx="25977" formatCode="m/d/yyyy\ h:mm">
                  <c:v>40654.666666660203</c:v>
                </c:pt>
                <c:pt idx="25978" formatCode="m/d/yyyy\ h:mm">
                  <c:v>40654.708333326904</c:v>
                </c:pt>
                <c:pt idx="25979" formatCode="m/d/yyyy\ h:mm">
                  <c:v>40654.749999993561</c:v>
                </c:pt>
                <c:pt idx="25980" formatCode="m/d/yyyy\ h:mm">
                  <c:v>40654.791666660181</c:v>
                </c:pt>
                <c:pt idx="25981" formatCode="m/d/yyyy\ h:mm">
                  <c:v>40654.833333326897</c:v>
                </c:pt>
                <c:pt idx="25982" formatCode="m/d/yyyy\ h:mm">
                  <c:v>40654.874999993568</c:v>
                </c:pt>
                <c:pt idx="25983" formatCode="m/d/yyyy\ h:mm">
                  <c:v>40654.916666660196</c:v>
                </c:pt>
                <c:pt idx="25984" formatCode="m/d/yyyy\ h:mm">
                  <c:v>40654.958333326911</c:v>
                </c:pt>
                <c:pt idx="25985" formatCode="m/d/yyyy\ h:mm">
                  <c:v>40654.999999993539</c:v>
                </c:pt>
                <c:pt idx="25986" formatCode="m/d/yyyy\ h:mm">
                  <c:v>40655.041666660181</c:v>
                </c:pt>
                <c:pt idx="25987" formatCode="m/d/yyyy\ h:mm">
                  <c:v>40655.083333326889</c:v>
                </c:pt>
                <c:pt idx="25988" formatCode="m/d/yyyy\ h:mm">
                  <c:v>40655.124999993532</c:v>
                </c:pt>
                <c:pt idx="25989" formatCode="m/d/yyyy\ h:mm">
                  <c:v>40655.166666660181</c:v>
                </c:pt>
                <c:pt idx="25990" formatCode="m/d/yyyy\ h:mm">
                  <c:v>40655.208333326875</c:v>
                </c:pt>
                <c:pt idx="25991" formatCode="m/d/yyyy\ h:mm">
                  <c:v>40655.249999993532</c:v>
                </c:pt>
                <c:pt idx="25992" formatCode="m/d/yyyy\ h:mm">
                  <c:v>40655.291666660167</c:v>
                </c:pt>
                <c:pt idx="25993" formatCode="m/d/yyyy\ h:mm">
                  <c:v>40655.333333326867</c:v>
                </c:pt>
                <c:pt idx="25994" formatCode="m/d/yyyy\ h:mm">
                  <c:v>40655.374999993539</c:v>
                </c:pt>
                <c:pt idx="25995" formatCode="m/d/yyyy\ h:mm">
                  <c:v>40655.416666660181</c:v>
                </c:pt>
                <c:pt idx="25996" formatCode="m/d/yyyy\ h:mm">
                  <c:v>40655.458333326875</c:v>
                </c:pt>
                <c:pt idx="25997" formatCode="m/d/yyyy\ h:mm">
                  <c:v>40655.49999999351</c:v>
                </c:pt>
                <c:pt idx="25998" formatCode="m/d/yyyy\ h:mm">
                  <c:v>40655.541666660174</c:v>
                </c:pt>
                <c:pt idx="25999" formatCode="m/d/yyyy\ h:mm">
                  <c:v>40655.583333326853</c:v>
                </c:pt>
                <c:pt idx="26000" formatCode="m/d/yyyy\ h:mm">
                  <c:v>40655.624999993503</c:v>
                </c:pt>
                <c:pt idx="26001" formatCode="m/d/yyyy\ h:mm">
                  <c:v>40655.666666660152</c:v>
                </c:pt>
                <c:pt idx="26002" formatCode="m/d/yyyy\ h:mm">
                  <c:v>40655.708333326846</c:v>
                </c:pt>
                <c:pt idx="26003" formatCode="m/d/yyyy\ h:mm">
                  <c:v>40655.749999993495</c:v>
                </c:pt>
                <c:pt idx="26004" formatCode="m/d/yyyy\ h:mm">
                  <c:v>40655.79166666013</c:v>
                </c:pt>
                <c:pt idx="26005" formatCode="m/d/yyyy\ h:mm">
                  <c:v>40655.833333326846</c:v>
                </c:pt>
                <c:pt idx="26006" formatCode="m/d/yyyy\ h:mm">
                  <c:v>40655.874999993503</c:v>
                </c:pt>
                <c:pt idx="26007" formatCode="m/d/yyyy\ h:mm">
                  <c:v>40655.916666660152</c:v>
                </c:pt>
                <c:pt idx="26008" formatCode="m/d/yyyy\ h:mm">
                  <c:v>40655.958333326846</c:v>
                </c:pt>
                <c:pt idx="26009" formatCode="m/d/yyyy\ h:mm">
                  <c:v>40655.999999993481</c:v>
                </c:pt>
                <c:pt idx="26010" formatCode="m/d/yyyy\ h:mm">
                  <c:v>40656.04166666013</c:v>
                </c:pt>
                <c:pt idx="26011" formatCode="m/d/yyyy\ h:mm">
                  <c:v>40656.083333326824</c:v>
                </c:pt>
                <c:pt idx="26012" formatCode="m/d/yyyy\ h:mm">
                  <c:v>40656.124999993473</c:v>
                </c:pt>
                <c:pt idx="26013" formatCode="m/d/yyyy\ h:mm">
                  <c:v>40656.166666660123</c:v>
                </c:pt>
                <c:pt idx="26014" formatCode="m/d/yyyy\ h:mm">
                  <c:v>40656.208333326817</c:v>
                </c:pt>
                <c:pt idx="26015" formatCode="m/d/yyyy\ h:mm">
                  <c:v>40656.249999993466</c:v>
                </c:pt>
                <c:pt idx="26016" formatCode="m/d/yyyy\ h:mm">
                  <c:v>40656.291666660101</c:v>
                </c:pt>
                <c:pt idx="26017" formatCode="m/d/yyyy\ h:mm">
                  <c:v>40656.333333326809</c:v>
                </c:pt>
                <c:pt idx="26018" formatCode="m/d/yyyy\ h:mm">
                  <c:v>40656.374999993473</c:v>
                </c:pt>
                <c:pt idx="26019" formatCode="m/d/yyyy\ h:mm">
                  <c:v>40656.416666660123</c:v>
                </c:pt>
                <c:pt idx="26020" formatCode="m/d/yyyy\ h:mm">
                  <c:v>40656.458333326817</c:v>
                </c:pt>
                <c:pt idx="26021" formatCode="m/d/yyyy\ h:mm">
                  <c:v>40656.499999993452</c:v>
                </c:pt>
                <c:pt idx="26022" formatCode="m/d/yyyy\ h:mm">
                  <c:v>40656.541666660101</c:v>
                </c:pt>
                <c:pt idx="26023" formatCode="m/d/yyyy\ h:mm">
                  <c:v>40656.583333326795</c:v>
                </c:pt>
                <c:pt idx="26024" formatCode="m/d/yyyy\ h:mm">
                  <c:v>40656.624999993444</c:v>
                </c:pt>
                <c:pt idx="26025" formatCode="m/d/yyyy\ h:mm">
                  <c:v>40656.666666660094</c:v>
                </c:pt>
                <c:pt idx="26026" formatCode="m/d/yyyy\ h:mm">
                  <c:v>40656.708333326787</c:v>
                </c:pt>
                <c:pt idx="26027" formatCode="m/d/yyyy\ h:mm">
                  <c:v>40656.749999993437</c:v>
                </c:pt>
                <c:pt idx="26028" formatCode="m/d/yyyy\ h:mm">
                  <c:v>40656.791666660072</c:v>
                </c:pt>
                <c:pt idx="26029" formatCode="m/d/yyyy\ h:mm">
                  <c:v>40656.83333332678</c:v>
                </c:pt>
                <c:pt idx="26030" formatCode="m/d/yyyy\ h:mm">
                  <c:v>40656.874999993444</c:v>
                </c:pt>
                <c:pt idx="26031" formatCode="m/d/yyyy\ h:mm">
                  <c:v>40656.916666660094</c:v>
                </c:pt>
                <c:pt idx="26032" formatCode="m/d/yyyy\ h:mm">
                  <c:v>40656.958333326787</c:v>
                </c:pt>
                <c:pt idx="26033" formatCode="m/d/yyyy\ h:mm">
                  <c:v>40656.999999993423</c:v>
                </c:pt>
                <c:pt idx="26034" formatCode="m/d/yyyy\ h:mm">
                  <c:v>40657.041666660072</c:v>
                </c:pt>
                <c:pt idx="26035" formatCode="m/d/yyyy\ h:mm">
                  <c:v>40657.083333326766</c:v>
                </c:pt>
                <c:pt idx="26036" formatCode="m/d/yyyy\ h:mm">
                  <c:v>40657.124999993415</c:v>
                </c:pt>
                <c:pt idx="26037" formatCode="m/d/yyyy\ h:mm">
                  <c:v>40657.166666660065</c:v>
                </c:pt>
                <c:pt idx="26038" formatCode="m/d/yyyy\ h:mm">
                  <c:v>40657.208333326758</c:v>
                </c:pt>
                <c:pt idx="26039" formatCode="m/d/yyyy\ h:mm">
                  <c:v>40657.249999993408</c:v>
                </c:pt>
                <c:pt idx="26040" formatCode="m/d/yyyy\ h:mm">
                  <c:v>40657.291666660043</c:v>
                </c:pt>
                <c:pt idx="26041" formatCode="m/d/yyyy\ h:mm">
                  <c:v>40657.333333326751</c:v>
                </c:pt>
                <c:pt idx="26042" formatCode="m/d/yyyy\ h:mm">
                  <c:v>40657.374999993415</c:v>
                </c:pt>
                <c:pt idx="26043" formatCode="m/d/yyyy\ h:mm">
                  <c:v>40657.416666660065</c:v>
                </c:pt>
                <c:pt idx="26044" formatCode="m/d/yyyy\ h:mm">
                  <c:v>40657.458333326758</c:v>
                </c:pt>
                <c:pt idx="26045" formatCode="m/d/yyyy\ h:mm">
                  <c:v>40657.499999993386</c:v>
                </c:pt>
                <c:pt idx="26046" formatCode="m/d/yyyy\ h:mm">
                  <c:v>40657.541666660043</c:v>
                </c:pt>
                <c:pt idx="26047" formatCode="m/d/yyyy\ h:mm">
                  <c:v>40657.583333326736</c:v>
                </c:pt>
                <c:pt idx="26048" formatCode="m/d/yyyy\ h:mm">
                  <c:v>40657.624999993386</c:v>
                </c:pt>
                <c:pt idx="26049" formatCode="m/d/yyyy\ h:mm">
                  <c:v>40657.666666660029</c:v>
                </c:pt>
                <c:pt idx="26050" formatCode="m/d/yyyy\ h:mm">
                  <c:v>40657.708333326729</c:v>
                </c:pt>
                <c:pt idx="26051" formatCode="m/d/yyyy\ h:mm">
                  <c:v>40657.749999993379</c:v>
                </c:pt>
                <c:pt idx="26052" formatCode="m/d/yyyy\ h:mm">
                  <c:v>40657.791666660007</c:v>
                </c:pt>
                <c:pt idx="26053" formatCode="m/d/yyyy\ h:mm">
                  <c:v>40657.833333326722</c:v>
                </c:pt>
                <c:pt idx="26054" formatCode="m/d/yyyy\ h:mm">
                  <c:v>40657.874999993386</c:v>
                </c:pt>
                <c:pt idx="26055" formatCode="m/d/yyyy\ h:mm">
                  <c:v>40657.916666660036</c:v>
                </c:pt>
                <c:pt idx="26056" formatCode="m/d/yyyy\ h:mm">
                  <c:v>40657.958333326729</c:v>
                </c:pt>
                <c:pt idx="26057" formatCode="m/d/yyyy\ h:mm">
                  <c:v>40657.999999993364</c:v>
                </c:pt>
                <c:pt idx="26058" formatCode="m/d/yyyy\ h:mm">
                  <c:v>40658.041666660014</c:v>
                </c:pt>
                <c:pt idx="26059" formatCode="m/d/yyyy\ h:mm">
                  <c:v>40658.083333326693</c:v>
                </c:pt>
                <c:pt idx="26060" formatCode="m/d/yyyy\ h:mm">
                  <c:v>40658.124999993357</c:v>
                </c:pt>
                <c:pt idx="26061" formatCode="m/d/yyyy\ h:mm">
                  <c:v>40658.166666660007</c:v>
                </c:pt>
                <c:pt idx="26062" formatCode="m/d/yyyy\ h:mm">
                  <c:v>40658.208333326693</c:v>
                </c:pt>
                <c:pt idx="26063" formatCode="m/d/yyyy\ h:mm">
                  <c:v>40658.24999999335</c:v>
                </c:pt>
                <c:pt idx="26064" formatCode="m/d/yyyy\ h:mm">
                  <c:v>40658.291666659985</c:v>
                </c:pt>
                <c:pt idx="26065" formatCode="m/d/yyyy\ h:mm">
                  <c:v>40658.333333326693</c:v>
                </c:pt>
                <c:pt idx="26066" formatCode="m/d/yyyy\ h:mm">
                  <c:v>40658.374999993342</c:v>
                </c:pt>
                <c:pt idx="26067" formatCode="m/d/yyyy\ h:mm">
                  <c:v>40658.416666660007</c:v>
                </c:pt>
                <c:pt idx="26068" formatCode="m/d/yyyy\ h:mm">
                  <c:v>40658.4583333267</c:v>
                </c:pt>
                <c:pt idx="26069" formatCode="m/d/yyyy\ h:mm">
                  <c:v>40658.499999993335</c:v>
                </c:pt>
                <c:pt idx="26070" formatCode="m/d/yyyy\ h:mm">
                  <c:v>40658.541666659985</c:v>
                </c:pt>
                <c:pt idx="26071" formatCode="m/d/yyyy\ h:mm">
                  <c:v>40658.583333326678</c:v>
                </c:pt>
                <c:pt idx="26072" formatCode="m/d/yyyy\ h:mm">
                  <c:v>40658.624999993328</c:v>
                </c:pt>
                <c:pt idx="26073" formatCode="m/d/yyyy\ h:mm">
                  <c:v>40658.666666659985</c:v>
                </c:pt>
                <c:pt idx="26074" formatCode="m/d/yyyy\ h:mm">
                  <c:v>40658.708333326671</c:v>
                </c:pt>
                <c:pt idx="26075" formatCode="m/d/yyyy\ h:mm">
                  <c:v>40658.749999993321</c:v>
                </c:pt>
                <c:pt idx="26076" formatCode="m/d/yyyy\ h:mm">
                  <c:v>40658.79166665997</c:v>
                </c:pt>
                <c:pt idx="26077" formatCode="m/d/yyyy\ h:mm">
                  <c:v>40658.833333326649</c:v>
                </c:pt>
                <c:pt idx="26078" formatCode="m/d/yyyy\ h:mm">
                  <c:v>40658.874999993313</c:v>
                </c:pt>
                <c:pt idx="26079" formatCode="m/d/yyyy\ h:mm">
                  <c:v>40658.916666659992</c:v>
                </c:pt>
                <c:pt idx="26080" formatCode="m/d/yyyy\ h:mm">
                  <c:v>40658.958333326656</c:v>
                </c:pt>
                <c:pt idx="26081" formatCode="m/d/yyyy\ h:mm">
                  <c:v>40658.999999993306</c:v>
                </c:pt>
                <c:pt idx="26082" formatCode="m/d/yyyy\ h:mm">
                  <c:v>40659.04166665997</c:v>
                </c:pt>
                <c:pt idx="26083" formatCode="m/d/yyyy\ h:mm">
                  <c:v>40659.083333326642</c:v>
                </c:pt>
                <c:pt idx="26084" formatCode="m/d/yyyy\ h:mm">
                  <c:v>40659.124999993284</c:v>
                </c:pt>
                <c:pt idx="26085" formatCode="m/d/yyyy\ h:mm">
                  <c:v>40659.166666659956</c:v>
                </c:pt>
                <c:pt idx="26086" formatCode="m/d/yyyy\ h:mm">
                  <c:v>40659.208333326642</c:v>
                </c:pt>
                <c:pt idx="26087" formatCode="m/d/yyyy\ h:mm">
                  <c:v>40659.249999993284</c:v>
                </c:pt>
                <c:pt idx="26088" formatCode="m/d/yyyy\ h:mm">
                  <c:v>40659.291666659934</c:v>
                </c:pt>
                <c:pt idx="26089" formatCode="m/d/yyyy\ h:mm">
                  <c:v>40659.333333326635</c:v>
                </c:pt>
                <c:pt idx="26090" formatCode="m/d/yyyy\ h:mm">
                  <c:v>40659.374999993292</c:v>
                </c:pt>
                <c:pt idx="26091" formatCode="m/d/yyyy\ h:mm">
                  <c:v>40659.416666659949</c:v>
                </c:pt>
                <c:pt idx="26092" formatCode="m/d/yyyy\ h:mm">
                  <c:v>40659.458333326635</c:v>
                </c:pt>
                <c:pt idx="26093" formatCode="m/d/yyyy\ h:mm">
                  <c:v>40659.499999993277</c:v>
                </c:pt>
                <c:pt idx="26094" formatCode="m/d/yyyy\ h:mm">
                  <c:v>40659.541666659934</c:v>
                </c:pt>
                <c:pt idx="26095" formatCode="m/d/yyyy\ h:mm">
                  <c:v>40659.583333326613</c:v>
                </c:pt>
                <c:pt idx="26096" formatCode="m/d/yyyy\ h:mm">
                  <c:v>40659.62499999327</c:v>
                </c:pt>
                <c:pt idx="26097" formatCode="m/d/yyyy\ h:mm">
                  <c:v>40659.666666659934</c:v>
                </c:pt>
                <c:pt idx="26098" formatCode="m/d/yyyy\ h:mm">
                  <c:v>40659.708333326613</c:v>
                </c:pt>
                <c:pt idx="26099" formatCode="m/d/yyyy\ h:mm">
                  <c:v>40659.749999993255</c:v>
                </c:pt>
                <c:pt idx="26100" formatCode="m/d/yyyy\ h:mm">
                  <c:v>40659.791666659905</c:v>
                </c:pt>
                <c:pt idx="26101" formatCode="m/d/yyyy\ h:mm">
                  <c:v>40659.833333326605</c:v>
                </c:pt>
                <c:pt idx="26102" formatCode="m/d/yyyy\ h:mm">
                  <c:v>40659.874999993262</c:v>
                </c:pt>
                <c:pt idx="26103" formatCode="m/d/yyyy\ h:mm">
                  <c:v>40659.916666659919</c:v>
                </c:pt>
                <c:pt idx="26104" formatCode="m/d/yyyy\ h:mm">
                  <c:v>40659.95833332662</c:v>
                </c:pt>
                <c:pt idx="26105" formatCode="m/d/yyyy\ h:mm">
                  <c:v>40659.999999993233</c:v>
                </c:pt>
                <c:pt idx="26106" formatCode="m/d/yyyy\ h:mm">
                  <c:v>40660.041666659905</c:v>
                </c:pt>
                <c:pt idx="26107" formatCode="m/d/yyyy\ h:mm">
                  <c:v>40660.083333326598</c:v>
                </c:pt>
                <c:pt idx="26108" formatCode="m/d/yyyy\ h:mm">
                  <c:v>40660.124999993226</c:v>
                </c:pt>
                <c:pt idx="26109" formatCode="m/d/yyyy\ h:mm">
                  <c:v>40660.166666659905</c:v>
                </c:pt>
                <c:pt idx="26110" formatCode="m/d/yyyy\ h:mm">
                  <c:v>40660.208333326591</c:v>
                </c:pt>
                <c:pt idx="26111" formatCode="m/d/yyyy\ h:mm">
                  <c:v>40660.249999993226</c:v>
                </c:pt>
                <c:pt idx="26112" formatCode="m/d/yyyy\ h:mm">
                  <c:v>40660.291666659868</c:v>
                </c:pt>
                <c:pt idx="26113" formatCode="m/d/yyyy\ h:mm">
                  <c:v>40660.333333326576</c:v>
                </c:pt>
                <c:pt idx="26114" formatCode="m/d/yyyy\ h:mm">
                  <c:v>40660.374999993233</c:v>
                </c:pt>
                <c:pt idx="26115" formatCode="m/d/yyyy\ h:mm">
                  <c:v>40660.41666665989</c:v>
                </c:pt>
                <c:pt idx="26116" formatCode="m/d/yyyy\ h:mm">
                  <c:v>40660.458333326598</c:v>
                </c:pt>
                <c:pt idx="26117" formatCode="m/d/yyyy\ h:mm">
                  <c:v>40660.499999993204</c:v>
                </c:pt>
                <c:pt idx="26118" formatCode="m/d/yyyy\ h:mm">
                  <c:v>40660.541666659876</c:v>
                </c:pt>
                <c:pt idx="26119" formatCode="m/d/yyyy\ h:mm">
                  <c:v>40660.583333326569</c:v>
                </c:pt>
                <c:pt idx="26120" formatCode="m/d/yyyy\ h:mm">
                  <c:v>40660.624999993204</c:v>
                </c:pt>
                <c:pt idx="26121" formatCode="m/d/yyyy\ h:mm">
                  <c:v>40660.666666659876</c:v>
                </c:pt>
                <c:pt idx="26122" formatCode="m/d/yyyy\ h:mm">
                  <c:v>40660.708333326555</c:v>
                </c:pt>
                <c:pt idx="26123" formatCode="m/d/yyyy\ h:mm">
                  <c:v>40660.749999993204</c:v>
                </c:pt>
                <c:pt idx="26124" formatCode="m/d/yyyy\ h:mm">
                  <c:v>40660.791666659847</c:v>
                </c:pt>
                <c:pt idx="26125" formatCode="m/d/yyyy\ h:mm">
                  <c:v>40660.833333326547</c:v>
                </c:pt>
                <c:pt idx="26126" formatCode="m/d/yyyy\ h:mm">
                  <c:v>40660.874999993212</c:v>
                </c:pt>
                <c:pt idx="26127" formatCode="m/d/yyyy\ h:mm">
                  <c:v>40660.916666659861</c:v>
                </c:pt>
                <c:pt idx="26128" formatCode="m/d/yyyy\ h:mm">
                  <c:v>40660.958333326562</c:v>
                </c:pt>
                <c:pt idx="26129" formatCode="m/d/yyyy\ h:mm">
                  <c:v>40660.99999999319</c:v>
                </c:pt>
                <c:pt idx="26130" formatCode="m/d/yyyy\ h:mm">
                  <c:v>40661.041666659854</c:v>
                </c:pt>
                <c:pt idx="26131" formatCode="m/d/yyyy\ h:mm">
                  <c:v>40661.08333332654</c:v>
                </c:pt>
                <c:pt idx="26132" formatCode="m/d/yyyy\ h:mm">
                  <c:v>40661.124999993182</c:v>
                </c:pt>
                <c:pt idx="26133" formatCode="m/d/yyyy\ h:mm">
                  <c:v>40661.166666659832</c:v>
                </c:pt>
                <c:pt idx="26134" formatCode="m/d/yyyy\ h:mm">
                  <c:v>40661.208333326525</c:v>
                </c:pt>
                <c:pt idx="26135" formatCode="m/d/yyyy\ h:mm">
                  <c:v>40661.249999993182</c:v>
                </c:pt>
                <c:pt idx="26136" formatCode="m/d/yyyy\ h:mm">
                  <c:v>40661.291666659818</c:v>
                </c:pt>
                <c:pt idx="26137" formatCode="m/d/yyyy\ h:mm">
                  <c:v>40661.333333326525</c:v>
                </c:pt>
                <c:pt idx="26138" formatCode="m/d/yyyy\ h:mm">
                  <c:v>40661.37499999319</c:v>
                </c:pt>
                <c:pt idx="26139" formatCode="m/d/yyyy\ h:mm">
                  <c:v>40661.416666659832</c:v>
                </c:pt>
                <c:pt idx="26140" formatCode="m/d/yyyy\ h:mm">
                  <c:v>40661.458333326525</c:v>
                </c:pt>
                <c:pt idx="26141" formatCode="m/d/yyyy\ h:mm">
                  <c:v>40661.499999993161</c:v>
                </c:pt>
                <c:pt idx="26142" formatCode="m/d/yyyy\ h:mm">
                  <c:v>40661.541666659825</c:v>
                </c:pt>
                <c:pt idx="26143" formatCode="m/d/yyyy\ h:mm">
                  <c:v>40661.583333326504</c:v>
                </c:pt>
                <c:pt idx="26144" formatCode="m/d/yyyy\ h:mm">
                  <c:v>40661.624999993153</c:v>
                </c:pt>
                <c:pt idx="26145" formatCode="m/d/yyyy\ h:mm">
                  <c:v>40661.666666659803</c:v>
                </c:pt>
                <c:pt idx="26146" formatCode="m/d/yyyy\ h:mm">
                  <c:v>40661.708333326496</c:v>
                </c:pt>
                <c:pt idx="26147" formatCode="m/d/yyyy\ h:mm">
                  <c:v>40661.749999993146</c:v>
                </c:pt>
                <c:pt idx="26148" formatCode="m/d/yyyy\ h:mm">
                  <c:v>40661.791666659781</c:v>
                </c:pt>
                <c:pt idx="26149" formatCode="m/d/yyyy\ h:mm">
                  <c:v>40661.833333326496</c:v>
                </c:pt>
                <c:pt idx="26150" formatCode="m/d/yyyy\ h:mm">
                  <c:v>40661.874999993153</c:v>
                </c:pt>
                <c:pt idx="26151" formatCode="m/d/yyyy\ h:mm">
                  <c:v>40661.916666659803</c:v>
                </c:pt>
                <c:pt idx="26152" formatCode="m/d/yyyy\ h:mm">
                  <c:v>40661.958333326496</c:v>
                </c:pt>
                <c:pt idx="26153" formatCode="m/d/yyyy\ h:mm">
                  <c:v>40661.999999993131</c:v>
                </c:pt>
                <c:pt idx="26154" formatCode="m/d/yyyy\ h:mm">
                  <c:v>40662.041666659781</c:v>
                </c:pt>
                <c:pt idx="26155" formatCode="m/d/yyyy\ h:mm">
                  <c:v>40662.083333326475</c:v>
                </c:pt>
                <c:pt idx="26156" formatCode="m/d/yyyy\ h:mm">
                  <c:v>40662.124999993131</c:v>
                </c:pt>
                <c:pt idx="26157" formatCode="m/d/yyyy\ h:mm">
                  <c:v>40662.166666659774</c:v>
                </c:pt>
                <c:pt idx="26158" formatCode="m/d/yyyy\ h:mm">
                  <c:v>40662.208333326467</c:v>
                </c:pt>
                <c:pt idx="26159" formatCode="m/d/yyyy\ h:mm">
                  <c:v>40662.249999993117</c:v>
                </c:pt>
                <c:pt idx="26160" formatCode="m/d/yyyy\ h:mm">
                  <c:v>40662.291666659752</c:v>
                </c:pt>
                <c:pt idx="26161" formatCode="m/d/yyyy\ h:mm">
                  <c:v>40662.33333332646</c:v>
                </c:pt>
                <c:pt idx="26162" formatCode="m/d/yyyy\ h:mm">
                  <c:v>40662.374999993124</c:v>
                </c:pt>
                <c:pt idx="26163" formatCode="m/d/yyyy\ h:mm">
                  <c:v>40662.416666659781</c:v>
                </c:pt>
                <c:pt idx="26164" formatCode="m/d/yyyy\ h:mm">
                  <c:v>40662.458333326467</c:v>
                </c:pt>
                <c:pt idx="26165" formatCode="m/d/yyyy\ h:mm">
                  <c:v>40662.499999993102</c:v>
                </c:pt>
                <c:pt idx="26166" formatCode="m/d/yyyy\ h:mm">
                  <c:v>40662.541666659752</c:v>
                </c:pt>
                <c:pt idx="26167" formatCode="m/d/yyyy\ h:mm">
                  <c:v>40662.583333326445</c:v>
                </c:pt>
                <c:pt idx="26168" formatCode="m/d/yyyy\ h:mm">
                  <c:v>40662.624999993095</c:v>
                </c:pt>
                <c:pt idx="26169" formatCode="m/d/yyyy\ h:mm">
                  <c:v>40662.666666659745</c:v>
                </c:pt>
                <c:pt idx="26170" formatCode="m/d/yyyy\ h:mm">
                  <c:v>40662.708333326445</c:v>
                </c:pt>
                <c:pt idx="26171" formatCode="m/d/yyyy\ h:mm">
                  <c:v>40662.749999993088</c:v>
                </c:pt>
                <c:pt idx="26172" formatCode="m/d/yyyy\ h:mm">
                  <c:v>40662.791666659723</c:v>
                </c:pt>
                <c:pt idx="26173" formatCode="m/d/yyyy\ h:mm">
                  <c:v>40662.833333326438</c:v>
                </c:pt>
                <c:pt idx="26174" formatCode="m/d/yyyy\ h:mm">
                  <c:v>40662.874999993095</c:v>
                </c:pt>
                <c:pt idx="26175" formatCode="m/d/yyyy\ h:mm">
                  <c:v>40662.916666659745</c:v>
                </c:pt>
                <c:pt idx="26176" formatCode="m/d/yyyy\ h:mm">
                  <c:v>40662.958333326445</c:v>
                </c:pt>
                <c:pt idx="26177" formatCode="m/d/yyyy\ h:mm">
                  <c:v>40662.999999993073</c:v>
                </c:pt>
                <c:pt idx="26178" formatCode="m/d/yyyy\ h:mm">
                  <c:v>40663.041666659723</c:v>
                </c:pt>
                <c:pt idx="26179" formatCode="m/d/yyyy\ h:mm">
                  <c:v>40663.083333326416</c:v>
                </c:pt>
                <c:pt idx="26180" formatCode="m/d/yyyy\ h:mm">
                  <c:v>40663.124999993066</c:v>
                </c:pt>
                <c:pt idx="26181" formatCode="m/d/yyyy\ h:mm">
                  <c:v>40663.166666659716</c:v>
                </c:pt>
                <c:pt idx="26182" formatCode="m/d/yyyy\ h:mm">
                  <c:v>40663.208333326409</c:v>
                </c:pt>
                <c:pt idx="26183" formatCode="m/d/yyyy\ h:mm">
                  <c:v>40663.249999993059</c:v>
                </c:pt>
                <c:pt idx="26184" formatCode="m/d/yyyy\ h:mm">
                  <c:v>40663.291666659694</c:v>
                </c:pt>
                <c:pt idx="26185" formatCode="m/d/yyyy\ h:mm">
                  <c:v>40663.333333326402</c:v>
                </c:pt>
                <c:pt idx="26186" formatCode="m/d/yyyy\ h:mm">
                  <c:v>40663.374999993066</c:v>
                </c:pt>
                <c:pt idx="26187" formatCode="m/d/yyyy\ h:mm">
                  <c:v>40663.416666659716</c:v>
                </c:pt>
                <c:pt idx="26188" formatCode="m/d/yyyy\ h:mm">
                  <c:v>40663.458333326409</c:v>
                </c:pt>
                <c:pt idx="26189" formatCode="m/d/yyyy\ h:mm">
                  <c:v>40663.499999993044</c:v>
                </c:pt>
                <c:pt idx="26190" formatCode="m/d/yyyy\ h:mm">
                  <c:v>40663.541666659694</c:v>
                </c:pt>
                <c:pt idx="26191" formatCode="m/d/yyyy\ h:mm">
                  <c:v>40663.583333326387</c:v>
                </c:pt>
                <c:pt idx="26192" formatCode="m/d/yyyy\ h:mm">
                  <c:v>40663.624999993037</c:v>
                </c:pt>
                <c:pt idx="26193" formatCode="m/d/yyyy\ h:mm">
                  <c:v>40663.666666659687</c:v>
                </c:pt>
                <c:pt idx="26194" formatCode="m/d/yyyy\ h:mm">
                  <c:v>40663.70833332638</c:v>
                </c:pt>
                <c:pt idx="26195" formatCode="m/d/yyyy\ h:mm">
                  <c:v>40663.74999999303</c:v>
                </c:pt>
                <c:pt idx="26196" formatCode="m/d/yyyy\ h:mm">
                  <c:v>40663.791666659665</c:v>
                </c:pt>
                <c:pt idx="26197" formatCode="m/d/yyyy\ h:mm">
                  <c:v>40663.833333326373</c:v>
                </c:pt>
                <c:pt idx="26198" formatCode="m/d/yyyy\ h:mm">
                  <c:v>40663.874999993037</c:v>
                </c:pt>
                <c:pt idx="26199" formatCode="m/d/yyyy\ h:mm">
                  <c:v>40663.916666659687</c:v>
                </c:pt>
                <c:pt idx="26200" formatCode="m/d/yyyy\ h:mm">
                  <c:v>40663.95833332638</c:v>
                </c:pt>
                <c:pt idx="26201" formatCode="m/d/yyyy\ h:mm">
                  <c:v>40663.999999993015</c:v>
                </c:pt>
                <c:pt idx="26202" formatCode="m/d/yyyy\ h:mm">
                  <c:v>40664.041666659665</c:v>
                </c:pt>
                <c:pt idx="26203" formatCode="m/d/yyyy\ h:mm">
                  <c:v>40664.083333326358</c:v>
                </c:pt>
                <c:pt idx="26204" formatCode="m/d/yyyy\ h:mm">
                  <c:v>40664.124999993008</c:v>
                </c:pt>
                <c:pt idx="26205" formatCode="m/d/yyyy\ h:mm">
                  <c:v>40664.166666659657</c:v>
                </c:pt>
                <c:pt idx="26206" formatCode="m/d/yyyy\ h:mm">
                  <c:v>40664.208333326351</c:v>
                </c:pt>
                <c:pt idx="26207" formatCode="m/d/yyyy\ h:mm">
                  <c:v>40664.249999993001</c:v>
                </c:pt>
                <c:pt idx="26208" formatCode="m/d/yyyy\ h:mm">
                  <c:v>40664.291666659636</c:v>
                </c:pt>
                <c:pt idx="26209" formatCode="m/d/yyyy\ h:mm">
                  <c:v>40664.333333326344</c:v>
                </c:pt>
                <c:pt idx="26210" formatCode="m/d/yyyy\ h:mm">
                  <c:v>40664.374999993008</c:v>
                </c:pt>
                <c:pt idx="26211" formatCode="m/d/yyyy\ h:mm">
                  <c:v>40664.416666659657</c:v>
                </c:pt>
                <c:pt idx="26212" formatCode="m/d/yyyy\ h:mm">
                  <c:v>40664.458333326351</c:v>
                </c:pt>
                <c:pt idx="26213" formatCode="m/d/yyyy\ h:mm">
                  <c:v>40664.499999992993</c:v>
                </c:pt>
                <c:pt idx="26214" formatCode="m/d/yyyy\ h:mm">
                  <c:v>40664.541666659628</c:v>
                </c:pt>
                <c:pt idx="26215" formatCode="m/d/yyyy\ h:mm">
                  <c:v>40664.583333326329</c:v>
                </c:pt>
                <c:pt idx="26216" formatCode="m/d/yyyy\ h:mm">
                  <c:v>40664.624999992993</c:v>
                </c:pt>
                <c:pt idx="26217" formatCode="m/d/yyyy\ h:mm">
                  <c:v>40664.666666659621</c:v>
                </c:pt>
                <c:pt idx="26218" formatCode="m/d/yyyy\ h:mm">
                  <c:v>40664.708333326322</c:v>
                </c:pt>
                <c:pt idx="26219" formatCode="m/d/yyyy\ h:mm">
                  <c:v>40664.749999992986</c:v>
                </c:pt>
                <c:pt idx="26220" formatCode="m/d/yyyy\ h:mm">
                  <c:v>40664.791666659607</c:v>
                </c:pt>
                <c:pt idx="26221" formatCode="m/d/yyyy\ h:mm">
                  <c:v>40664.833333326314</c:v>
                </c:pt>
                <c:pt idx="26222" formatCode="m/d/yyyy\ h:mm">
                  <c:v>40664.874999992993</c:v>
                </c:pt>
                <c:pt idx="26223" formatCode="m/d/yyyy\ h:mm">
                  <c:v>40664.916666659628</c:v>
                </c:pt>
                <c:pt idx="26224" formatCode="m/d/yyyy\ h:mm">
                  <c:v>40664.958333326314</c:v>
                </c:pt>
                <c:pt idx="26225" formatCode="m/d/yyyy\ h:mm">
                  <c:v>40664.999999992971</c:v>
                </c:pt>
                <c:pt idx="26226" formatCode="m/d/yyyy\ h:mm">
                  <c:v>40665.041666659607</c:v>
                </c:pt>
                <c:pt idx="26227" formatCode="m/d/yyyy\ h:mm">
                  <c:v>40665.083333326293</c:v>
                </c:pt>
                <c:pt idx="26228" formatCode="m/d/yyyy\ h:mm">
                  <c:v>40665.124999992964</c:v>
                </c:pt>
                <c:pt idx="26229" formatCode="m/d/yyyy\ h:mm">
                  <c:v>40665.166666659599</c:v>
                </c:pt>
                <c:pt idx="26230" formatCode="m/d/yyyy\ h:mm">
                  <c:v>40665.208333326293</c:v>
                </c:pt>
                <c:pt idx="26231" formatCode="m/d/yyyy\ h:mm">
                  <c:v>40665.249999992942</c:v>
                </c:pt>
                <c:pt idx="26232" formatCode="m/d/yyyy\ h:mm">
                  <c:v>40665.291666659577</c:v>
                </c:pt>
                <c:pt idx="26233" formatCode="m/d/yyyy\ h:mm">
                  <c:v>40665.333333326285</c:v>
                </c:pt>
                <c:pt idx="26234" formatCode="m/d/yyyy\ h:mm">
                  <c:v>40665.374999992964</c:v>
                </c:pt>
                <c:pt idx="26235" formatCode="m/d/yyyy\ h:mm">
                  <c:v>40665.416666659599</c:v>
                </c:pt>
                <c:pt idx="26236" formatCode="m/d/yyyy\ h:mm">
                  <c:v>40665.458333326293</c:v>
                </c:pt>
                <c:pt idx="26237" formatCode="m/d/yyyy\ h:mm">
                  <c:v>40665.499999992942</c:v>
                </c:pt>
                <c:pt idx="26238" formatCode="m/d/yyyy\ h:mm">
                  <c:v>40665.541666659585</c:v>
                </c:pt>
                <c:pt idx="26239" formatCode="m/d/yyyy\ h:mm">
                  <c:v>40665.583333326271</c:v>
                </c:pt>
                <c:pt idx="26240" formatCode="m/d/yyyy\ h:mm">
                  <c:v>40665.624999992935</c:v>
                </c:pt>
                <c:pt idx="26241" formatCode="m/d/yyyy\ h:mm">
                  <c:v>40665.666666659585</c:v>
                </c:pt>
                <c:pt idx="26242" formatCode="m/d/yyyy\ h:mm">
                  <c:v>40665.708333326249</c:v>
                </c:pt>
                <c:pt idx="26243" formatCode="m/d/yyyy\ h:mm">
                  <c:v>40665.749999992913</c:v>
                </c:pt>
                <c:pt idx="26244" formatCode="m/d/yyyy\ h:mm">
                  <c:v>40665.791666659563</c:v>
                </c:pt>
                <c:pt idx="26245" formatCode="m/d/yyyy\ h:mm">
                  <c:v>40665.833333326242</c:v>
                </c:pt>
                <c:pt idx="26246" formatCode="m/d/yyyy\ h:mm">
                  <c:v>40665.874999992935</c:v>
                </c:pt>
                <c:pt idx="26247" formatCode="m/d/yyyy\ h:mm">
                  <c:v>40665.916666659585</c:v>
                </c:pt>
                <c:pt idx="26248" formatCode="m/d/yyyy\ h:mm">
                  <c:v>40665.958333326256</c:v>
                </c:pt>
                <c:pt idx="26249" formatCode="m/d/yyyy\ h:mm">
                  <c:v>40665.999999992899</c:v>
                </c:pt>
                <c:pt idx="26250" formatCode="m/d/yyyy\ h:mm">
                  <c:v>40666.041666659556</c:v>
                </c:pt>
                <c:pt idx="26251" formatCode="m/d/yyyy\ h:mm">
                  <c:v>40666.083333326242</c:v>
                </c:pt>
                <c:pt idx="26252" formatCode="m/d/yyyy\ h:mm">
                  <c:v>40666.124999992891</c:v>
                </c:pt>
                <c:pt idx="26253" formatCode="m/d/yyyy\ h:mm">
                  <c:v>40666.166666659556</c:v>
                </c:pt>
                <c:pt idx="26254" formatCode="m/d/yyyy\ h:mm">
                  <c:v>40666.208333326234</c:v>
                </c:pt>
                <c:pt idx="26255" formatCode="m/d/yyyy\ h:mm">
                  <c:v>40666.249999992891</c:v>
                </c:pt>
                <c:pt idx="26256" formatCode="m/d/yyyy\ h:mm">
                  <c:v>40666.291666659527</c:v>
                </c:pt>
                <c:pt idx="26257" formatCode="m/d/yyyy\ h:mm">
                  <c:v>40666.333333326213</c:v>
                </c:pt>
                <c:pt idx="26258" formatCode="m/d/yyyy\ h:mm">
                  <c:v>40666.374999992899</c:v>
                </c:pt>
                <c:pt idx="26259" formatCode="m/d/yyyy\ h:mm">
                  <c:v>40666.416666659541</c:v>
                </c:pt>
                <c:pt idx="26260" formatCode="m/d/yyyy\ h:mm">
                  <c:v>40666.458333326234</c:v>
                </c:pt>
                <c:pt idx="26261" formatCode="m/d/yyyy\ h:mm">
                  <c:v>40666.499999992884</c:v>
                </c:pt>
                <c:pt idx="26262" formatCode="m/d/yyyy\ h:mm">
                  <c:v>40666.541666659534</c:v>
                </c:pt>
                <c:pt idx="26263" formatCode="m/d/yyyy\ h:mm">
                  <c:v>40666.583333326213</c:v>
                </c:pt>
                <c:pt idx="26264" formatCode="m/d/yyyy\ h:mm">
                  <c:v>40666.624999992862</c:v>
                </c:pt>
                <c:pt idx="26265" formatCode="m/d/yyyy\ h:mm">
                  <c:v>40666.666666659527</c:v>
                </c:pt>
                <c:pt idx="26266" formatCode="m/d/yyyy\ h:mm">
                  <c:v>40666.708333326205</c:v>
                </c:pt>
                <c:pt idx="26267" formatCode="m/d/yyyy\ h:mm">
                  <c:v>40666.749999992862</c:v>
                </c:pt>
                <c:pt idx="26268" formatCode="m/d/yyyy\ h:mm">
                  <c:v>40666.791666659497</c:v>
                </c:pt>
                <c:pt idx="26269" formatCode="m/d/yyyy\ h:mm">
                  <c:v>40666.833333326198</c:v>
                </c:pt>
                <c:pt idx="26270" formatCode="m/d/yyyy\ h:mm">
                  <c:v>40666.87499999287</c:v>
                </c:pt>
                <c:pt idx="26271" formatCode="m/d/yyyy\ h:mm">
                  <c:v>40666.916666659512</c:v>
                </c:pt>
                <c:pt idx="26272" formatCode="m/d/yyyy\ h:mm">
                  <c:v>40666.958333326213</c:v>
                </c:pt>
                <c:pt idx="26273" formatCode="m/d/yyyy\ h:mm">
                  <c:v>40666.99999999284</c:v>
                </c:pt>
                <c:pt idx="26274" formatCode="m/d/yyyy\ h:mm">
                  <c:v>40667.041666659505</c:v>
                </c:pt>
                <c:pt idx="26275" formatCode="m/d/yyyy\ h:mm">
                  <c:v>40667.083333326191</c:v>
                </c:pt>
                <c:pt idx="26276" formatCode="m/d/yyyy\ h:mm">
                  <c:v>40667.124999992833</c:v>
                </c:pt>
                <c:pt idx="26277" formatCode="m/d/yyyy\ h:mm">
                  <c:v>40667.166666659483</c:v>
                </c:pt>
                <c:pt idx="26278" formatCode="m/d/yyyy\ h:mm">
                  <c:v>40667.208333326176</c:v>
                </c:pt>
                <c:pt idx="26279" formatCode="m/d/yyyy\ h:mm">
                  <c:v>40667.249999992833</c:v>
                </c:pt>
                <c:pt idx="26280" formatCode="m/d/yyyy\ h:mm">
                  <c:v>40667.291666659468</c:v>
                </c:pt>
                <c:pt idx="26281" formatCode="m/d/yyyy\ h:mm">
                  <c:v>40667.333333326176</c:v>
                </c:pt>
                <c:pt idx="26282" formatCode="m/d/yyyy\ h:mm">
                  <c:v>40667.37499999284</c:v>
                </c:pt>
                <c:pt idx="26283" formatCode="m/d/yyyy\ h:mm">
                  <c:v>40667.416666659483</c:v>
                </c:pt>
                <c:pt idx="26284" formatCode="m/d/yyyy\ h:mm">
                  <c:v>40667.458333326176</c:v>
                </c:pt>
                <c:pt idx="26285" formatCode="m/d/yyyy\ h:mm">
                  <c:v>40667.499999992811</c:v>
                </c:pt>
                <c:pt idx="26286" formatCode="m/d/yyyy\ h:mm">
                  <c:v>40667.541666659476</c:v>
                </c:pt>
                <c:pt idx="26287" formatCode="m/d/yyyy\ h:mm">
                  <c:v>40667.583333326154</c:v>
                </c:pt>
                <c:pt idx="26288" formatCode="m/d/yyyy\ h:mm">
                  <c:v>40667.624999992811</c:v>
                </c:pt>
                <c:pt idx="26289" formatCode="m/d/yyyy\ h:mm">
                  <c:v>40667.666666659454</c:v>
                </c:pt>
                <c:pt idx="26290" formatCode="m/d/yyyy\ h:mm">
                  <c:v>40667.708333326147</c:v>
                </c:pt>
                <c:pt idx="26291" formatCode="m/d/yyyy\ h:mm">
                  <c:v>40667.749999992797</c:v>
                </c:pt>
                <c:pt idx="26292" formatCode="m/d/yyyy\ h:mm">
                  <c:v>40667.791666659432</c:v>
                </c:pt>
                <c:pt idx="26293" formatCode="m/d/yyyy\ h:mm">
                  <c:v>40667.833333326147</c:v>
                </c:pt>
                <c:pt idx="26294" formatCode="m/d/yyyy\ h:mm">
                  <c:v>40667.874999992804</c:v>
                </c:pt>
                <c:pt idx="26295" formatCode="m/d/yyyy\ h:mm">
                  <c:v>40667.916666659461</c:v>
                </c:pt>
                <c:pt idx="26296" formatCode="m/d/yyyy\ h:mm">
                  <c:v>40667.958333326147</c:v>
                </c:pt>
                <c:pt idx="26297" formatCode="m/d/yyyy\ h:mm">
                  <c:v>40667.999999992782</c:v>
                </c:pt>
                <c:pt idx="26298" formatCode="m/d/yyyy\ h:mm">
                  <c:v>40668.041666659432</c:v>
                </c:pt>
                <c:pt idx="26299" formatCode="m/d/yyyy\ h:mm">
                  <c:v>40668.083333326125</c:v>
                </c:pt>
                <c:pt idx="26300" formatCode="m/d/yyyy\ h:mm">
                  <c:v>40668.124999992782</c:v>
                </c:pt>
                <c:pt idx="26301" formatCode="m/d/yyyy\ h:mm">
                  <c:v>40668.166666659425</c:v>
                </c:pt>
                <c:pt idx="26302" formatCode="m/d/yyyy\ h:mm">
                  <c:v>40668.208333326118</c:v>
                </c:pt>
                <c:pt idx="26303" formatCode="m/d/yyyy\ h:mm">
                  <c:v>40668.249999992768</c:v>
                </c:pt>
                <c:pt idx="26304" formatCode="m/d/yyyy\ h:mm">
                  <c:v>40668.291666659403</c:v>
                </c:pt>
                <c:pt idx="26305" formatCode="m/d/yyyy\ h:mm">
                  <c:v>40668.333333326111</c:v>
                </c:pt>
                <c:pt idx="26306" formatCode="m/d/yyyy\ h:mm">
                  <c:v>40668.374999992775</c:v>
                </c:pt>
                <c:pt idx="26307" formatCode="m/d/yyyy\ h:mm">
                  <c:v>40668.416666659432</c:v>
                </c:pt>
                <c:pt idx="26308" formatCode="m/d/yyyy\ h:mm">
                  <c:v>40668.458333326118</c:v>
                </c:pt>
                <c:pt idx="26309" formatCode="m/d/yyyy\ h:mm">
                  <c:v>40668.499999992753</c:v>
                </c:pt>
                <c:pt idx="26310" formatCode="m/d/yyyy\ h:mm">
                  <c:v>40668.541666659403</c:v>
                </c:pt>
                <c:pt idx="26311" formatCode="m/d/yyyy\ h:mm">
                  <c:v>40668.583333326096</c:v>
                </c:pt>
                <c:pt idx="26312" formatCode="m/d/yyyy\ h:mm">
                  <c:v>40668.624999992746</c:v>
                </c:pt>
                <c:pt idx="26313" formatCode="m/d/yyyy\ h:mm">
                  <c:v>40668.666666659396</c:v>
                </c:pt>
                <c:pt idx="26314" formatCode="m/d/yyyy\ h:mm">
                  <c:v>40668.708333326096</c:v>
                </c:pt>
                <c:pt idx="26315" formatCode="m/d/yyyy\ h:mm">
                  <c:v>40668.749999992739</c:v>
                </c:pt>
                <c:pt idx="26316" formatCode="m/d/yyyy\ h:mm">
                  <c:v>40668.791666659374</c:v>
                </c:pt>
                <c:pt idx="26317" formatCode="m/d/yyyy\ h:mm">
                  <c:v>40668.833333326089</c:v>
                </c:pt>
                <c:pt idx="26318" formatCode="m/d/yyyy\ h:mm">
                  <c:v>40668.874999992746</c:v>
                </c:pt>
                <c:pt idx="26319" formatCode="m/d/yyyy\ h:mm">
                  <c:v>40668.916666659396</c:v>
                </c:pt>
                <c:pt idx="26320" formatCode="m/d/yyyy\ h:mm">
                  <c:v>40668.958333326096</c:v>
                </c:pt>
                <c:pt idx="26321" formatCode="m/d/yyyy\ h:mm">
                  <c:v>40668.999999992731</c:v>
                </c:pt>
                <c:pt idx="26322" formatCode="m/d/yyyy\ h:mm">
                  <c:v>40669.041666659374</c:v>
                </c:pt>
                <c:pt idx="26323" formatCode="m/d/yyyy\ h:mm">
                  <c:v>40669.083333326067</c:v>
                </c:pt>
                <c:pt idx="26324" formatCode="m/d/yyyy\ h:mm">
                  <c:v>40669.124999992717</c:v>
                </c:pt>
                <c:pt idx="26325" formatCode="m/d/yyyy\ h:mm">
                  <c:v>40669.166666659374</c:v>
                </c:pt>
                <c:pt idx="26326" formatCode="m/d/yyyy\ h:mm">
                  <c:v>40669.20833332606</c:v>
                </c:pt>
                <c:pt idx="26327" formatCode="m/d/yyyy\ h:mm">
                  <c:v>40669.249999992709</c:v>
                </c:pt>
                <c:pt idx="26328" formatCode="m/d/yyyy\ h:mm">
                  <c:v>40669.291666659352</c:v>
                </c:pt>
                <c:pt idx="26329" formatCode="m/d/yyyy\ h:mm">
                  <c:v>40669.333333326053</c:v>
                </c:pt>
                <c:pt idx="26330" formatCode="m/d/yyyy\ h:mm">
                  <c:v>40669.374999992717</c:v>
                </c:pt>
                <c:pt idx="26331" formatCode="m/d/yyyy\ h:mm">
                  <c:v>40669.416666659366</c:v>
                </c:pt>
                <c:pt idx="26332" formatCode="m/d/yyyy\ h:mm">
                  <c:v>40669.45833332606</c:v>
                </c:pt>
                <c:pt idx="26333" formatCode="m/d/yyyy\ h:mm">
                  <c:v>40669.499999992695</c:v>
                </c:pt>
                <c:pt idx="26334" formatCode="m/d/yyyy\ h:mm">
                  <c:v>40669.541666659345</c:v>
                </c:pt>
                <c:pt idx="26335" formatCode="m/d/yyyy\ h:mm">
                  <c:v>40669.583333326038</c:v>
                </c:pt>
                <c:pt idx="26336" formatCode="m/d/yyyy\ h:mm">
                  <c:v>40669.624999992688</c:v>
                </c:pt>
                <c:pt idx="26337" formatCode="m/d/yyyy\ h:mm">
                  <c:v>40669.666666659337</c:v>
                </c:pt>
                <c:pt idx="26338" formatCode="m/d/yyyy\ h:mm">
                  <c:v>40669.708333326031</c:v>
                </c:pt>
                <c:pt idx="26339" formatCode="m/d/yyyy\ h:mm">
                  <c:v>40669.74999999268</c:v>
                </c:pt>
                <c:pt idx="26340" formatCode="m/d/yyyy\ h:mm">
                  <c:v>40669.791666659316</c:v>
                </c:pt>
                <c:pt idx="26341" formatCode="m/d/yyyy\ h:mm">
                  <c:v>40669.833333326023</c:v>
                </c:pt>
                <c:pt idx="26342" formatCode="m/d/yyyy\ h:mm">
                  <c:v>40669.874999992688</c:v>
                </c:pt>
                <c:pt idx="26343" formatCode="m/d/yyyy\ h:mm">
                  <c:v>40669.916666659337</c:v>
                </c:pt>
                <c:pt idx="26344" formatCode="m/d/yyyy\ h:mm">
                  <c:v>40669.958333326031</c:v>
                </c:pt>
                <c:pt idx="26345" formatCode="m/d/yyyy\ h:mm">
                  <c:v>40669.999999992666</c:v>
                </c:pt>
                <c:pt idx="26346" formatCode="m/d/yyyy\ h:mm">
                  <c:v>40670.041666659316</c:v>
                </c:pt>
                <c:pt idx="26347" formatCode="m/d/yyyy\ h:mm">
                  <c:v>40670.083333326009</c:v>
                </c:pt>
                <c:pt idx="26348" formatCode="m/d/yyyy\ h:mm">
                  <c:v>40670.124999992659</c:v>
                </c:pt>
                <c:pt idx="26349" formatCode="m/d/yyyy\ h:mm">
                  <c:v>40670.166666659308</c:v>
                </c:pt>
                <c:pt idx="26350" formatCode="m/d/yyyy\ h:mm">
                  <c:v>40670.208333326002</c:v>
                </c:pt>
                <c:pt idx="26351" formatCode="m/d/yyyy\ h:mm">
                  <c:v>40670.249999992651</c:v>
                </c:pt>
                <c:pt idx="26352" formatCode="m/d/yyyy\ h:mm">
                  <c:v>40670.291666659286</c:v>
                </c:pt>
                <c:pt idx="26353" formatCode="m/d/yyyy\ h:mm">
                  <c:v>40670.333333325994</c:v>
                </c:pt>
                <c:pt idx="26354" formatCode="m/d/yyyy\ h:mm">
                  <c:v>40670.374999992659</c:v>
                </c:pt>
                <c:pt idx="26355" formatCode="m/d/yyyy\ h:mm">
                  <c:v>40670.416666659308</c:v>
                </c:pt>
                <c:pt idx="26356" formatCode="m/d/yyyy\ h:mm">
                  <c:v>40670.458333326002</c:v>
                </c:pt>
                <c:pt idx="26357" formatCode="m/d/yyyy\ h:mm">
                  <c:v>40670.499999992637</c:v>
                </c:pt>
                <c:pt idx="26358" formatCode="m/d/yyyy\ h:mm">
                  <c:v>40670.541666659286</c:v>
                </c:pt>
                <c:pt idx="26359" formatCode="m/d/yyyy\ h:mm">
                  <c:v>40670.58333332598</c:v>
                </c:pt>
                <c:pt idx="26360" formatCode="m/d/yyyy\ h:mm">
                  <c:v>40670.624999992629</c:v>
                </c:pt>
                <c:pt idx="26361" formatCode="m/d/yyyy\ h:mm">
                  <c:v>40670.666666659279</c:v>
                </c:pt>
                <c:pt idx="26362" formatCode="m/d/yyyy\ h:mm">
                  <c:v>40670.708333325972</c:v>
                </c:pt>
                <c:pt idx="26363" formatCode="m/d/yyyy\ h:mm">
                  <c:v>40670.749999992622</c:v>
                </c:pt>
                <c:pt idx="26364" formatCode="m/d/yyyy\ h:mm">
                  <c:v>40670.791666659257</c:v>
                </c:pt>
                <c:pt idx="26365" formatCode="m/d/yyyy\ h:mm">
                  <c:v>40670.833333325965</c:v>
                </c:pt>
                <c:pt idx="26366" formatCode="m/d/yyyy\ h:mm">
                  <c:v>40670.874999992629</c:v>
                </c:pt>
                <c:pt idx="26367" formatCode="m/d/yyyy\ h:mm">
                  <c:v>40670.916666659279</c:v>
                </c:pt>
                <c:pt idx="26368" formatCode="m/d/yyyy\ h:mm">
                  <c:v>40670.958333325965</c:v>
                </c:pt>
                <c:pt idx="26369" formatCode="m/d/yyyy\ h:mm">
                  <c:v>40670.999999992608</c:v>
                </c:pt>
                <c:pt idx="26370" formatCode="m/d/yyyy\ h:mm">
                  <c:v>40671.041666659257</c:v>
                </c:pt>
                <c:pt idx="26371" formatCode="m/d/yyyy\ h:mm">
                  <c:v>40671.083333325943</c:v>
                </c:pt>
                <c:pt idx="26372" formatCode="m/d/yyyy\ h:mm">
                  <c:v>40671.1249999926</c:v>
                </c:pt>
                <c:pt idx="26373" formatCode="m/d/yyyy\ h:mm">
                  <c:v>40671.16666665925</c:v>
                </c:pt>
                <c:pt idx="26374" formatCode="m/d/yyyy\ h:mm">
                  <c:v>40671.208333325943</c:v>
                </c:pt>
                <c:pt idx="26375" formatCode="m/d/yyyy\ h:mm">
                  <c:v>40671.249999992593</c:v>
                </c:pt>
                <c:pt idx="26376" formatCode="m/d/yyyy\ h:mm">
                  <c:v>40671.291666659221</c:v>
                </c:pt>
                <c:pt idx="26377" formatCode="m/d/yyyy\ h:mm">
                  <c:v>40671.333333325936</c:v>
                </c:pt>
                <c:pt idx="26378" formatCode="m/d/yyyy\ h:mm">
                  <c:v>40671.374999992608</c:v>
                </c:pt>
                <c:pt idx="26379" formatCode="m/d/yyyy\ h:mm">
                  <c:v>40671.41666665925</c:v>
                </c:pt>
                <c:pt idx="26380" formatCode="m/d/yyyy\ h:mm">
                  <c:v>40671.458333325943</c:v>
                </c:pt>
                <c:pt idx="26381" formatCode="m/d/yyyy\ h:mm">
                  <c:v>40671.499999992593</c:v>
                </c:pt>
                <c:pt idx="26382" formatCode="m/d/yyyy\ h:mm">
                  <c:v>40671.541666659221</c:v>
                </c:pt>
                <c:pt idx="26383" formatCode="m/d/yyyy\ h:mm">
                  <c:v>40671.583333325922</c:v>
                </c:pt>
                <c:pt idx="26384" formatCode="m/d/yyyy\ h:mm">
                  <c:v>40671.624999992586</c:v>
                </c:pt>
                <c:pt idx="26385" formatCode="m/d/yyyy\ h:mm">
                  <c:v>40671.666666659221</c:v>
                </c:pt>
                <c:pt idx="26386" formatCode="m/d/yyyy\ h:mm">
                  <c:v>40671.708333325914</c:v>
                </c:pt>
                <c:pt idx="26387" formatCode="m/d/yyyy\ h:mm">
                  <c:v>40671.749999992579</c:v>
                </c:pt>
                <c:pt idx="26388" formatCode="m/d/yyyy\ h:mm">
                  <c:v>40671.791666659199</c:v>
                </c:pt>
                <c:pt idx="26389" formatCode="m/d/yyyy\ h:mm">
                  <c:v>40671.833333325892</c:v>
                </c:pt>
                <c:pt idx="26390" formatCode="m/d/yyyy\ h:mm">
                  <c:v>40671.874999992586</c:v>
                </c:pt>
                <c:pt idx="26391" formatCode="m/d/yyyy\ h:mm">
                  <c:v>40671.916666659221</c:v>
                </c:pt>
                <c:pt idx="26392" formatCode="m/d/yyyy\ h:mm">
                  <c:v>40671.958333325914</c:v>
                </c:pt>
                <c:pt idx="26393" formatCode="m/d/yyyy\ h:mm">
                  <c:v>40671.999999992549</c:v>
                </c:pt>
                <c:pt idx="26394" formatCode="m/d/yyyy\ h:mm">
                  <c:v>40672.041666659199</c:v>
                </c:pt>
                <c:pt idx="26395" formatCode="m/d/yyyy\ h:mm">
                  <c:v>40672.083333325892</c:v>
                </c:pt>
                <c:pt idx="26396" formatCode="m/d/yyyy\ h:mm">
                  <c:v>40672.124999992542</c:v>
                </c:pt>
                <c:pt idx="26397" formatCode="m/d/yyyy\ h:mm">
                  <c:v>40672.166666659192</c:v>
                </c:pt>
                <c:pt idx="26398" formatCode="m/d/yyyy\ h:mm">
                  <c:v>40672.208333325885</c:v>
                </c:pt>
                <c:pt idx="26399" formatCode="m/d/yyyy\ h:mm">
                  <c:v>40672.249999992542</c:v>
                </c:pt>
                <c:pt idx="26400" formatCode="m/d/yyyy\ h:mm">
                  <c:v>40672.291666659177</c:v>
                </c:pt>
                <c:pt idx="26401" formatCode="m/d/yyyy\ h:mm">
                  <c:v>40672.333333325863</c:v>
                </c:pt>
                <c:pt idx="26402" formatCode="m/d/yyyy\ h:mm">
                  <c:v>40672.374999992549</c:v>
                </c:pt>
                <c:pt idx="26403" formatCode="m/d/yyyy\ h:mm">
                  <c:v>40672.416666659192</c:v>
                </c:pt>
                <c:pt idx="26404" formatCode="m/d/yyyy\ h:mm">
                  <c:v>40672.458333325885</c:v>
                </c:pt>
                <c:pt idx="26405" formatCode="m/d/yyyy\ h:mm">
                  <c:v>40672.499999992535</c:v>
                </c:pt>
                <c:pt idx="26406" formatCode="m/d/yyyy\ h:mm">
                  <c:v>40672.541666659185</c:v>
                </c:pt>
                <c:pt idx="26407" formatCode="m/d/yyyy\ h:mm">
                  <c:v>40672.583333325849</c:v>
                </c:pt>
                <c:pt idx="26408" formatCode="m/d/yyyy\ h:mm">
                  <c:v>40672.624999992513</c:v>
                </c:pt>
                <c:pt idx="26409" formatCode="m/d/yyyy\ h:mm">
                  <c:v>40672.666666659177</c:v>
                </c:pt>
                <c:pt idx="26410" formatCode="m/d/yyyy\ h:mm">
                  <c:v>40672.708333325842</c:v>
                </c:pt>
                <c:pt idx="26411" formatCode="m/d/yyyy\ h:mm">
                  <c:v>40672.749999992513</c:v>
                </c:pt>
                <c:pt idx="26412" formatCode="m/d/yyyy\ h:mm">
                  <c:v>40672.791666659148</c:v>
                </c:pt>
                <c:pt idx="26413" formatCode="m/d/yyyy\ h:mm">
                  <c:v>40672.833333325842</c:v>
                </c:pt>
                <c:pt idx="26414" formatCode="m/d/yyyy\ h:mm">
                  <c:v>40672.87499999252</c:v>
                </c:pt>
                <c:pt idx="26415" formatCode="m/d/yyyy\ h:mm">
                  <c:v>40672.916666659163</c:v>
                </c:pt>
                <c:pt idx="26416" formatCode="m/d/yyyy\ h:mm">
                  <c:v>40672.958333325849</c:v>
                </c:pt>
                <c:pt idx="26417" formatCode="m/d/yyyy\ h:mm">
                  <c:v>40672.999999992491</c:v>
                </c:pt>
                <c:pt idx="26418" formatCode="m/d/yyyy\ h:mm">
                  <c:v>40673.041666659155</c:v>
                </c:pt>
                <c:pt idx="26419" formatCode="m/d/yyyy\ h:mm">
                  <c:v>40673.083333325834</c:v>
                </c:pt>
                <c:pt idx="26420" formatCode="m/d/yyyy\ h:mm">
                  <c:v>40673.124999992491</c:v>
                </c:pt>
                <c:pt idx="26421" formatCode="m/d/yyyy\ h:mm">
                  <c:v>40673.166666659134</c:v>
                </c:pt>
                <c:pt idx="26422" formatCode="m/d/yyyy\ h:mm">
                  <c:v>40673.208333325812</c:v>
                </c:pt>
                <c:pt idx="26423" formatCode="m/d/yyyy\ h:mm">
                  <c:v>40673.249999992491</c:v>
                </c:pt>
                <c:pt idx="26424" formatCode="m/d/yyyy\ h:mm">
                  <c:v>40673.291666659119</c:v>
                </c:pt>
                <c:pt idx="26425" formatCode="m/d/yyyy\ h:mm">
                  <c:v>40673.333333325812</c:v>
                </c:pt>
                <c:pt idx="26426" formatCode="m/d/yyyy\ h:mm">
                  <c:v>40673.374999992491</c:v>
                </c:pt>
                <c:pt idx="26427" formatCode="m/d/yyyy\ h:mm">
                  <c:v>40673.416666659141</c:v>
                </c:pt>
                <c:pt idx="26428" formatCode="m/d/yyyy\ h:mm">
                  <c:v>40673.45833332582</c:v>
                </c:pt>
                <c:pt idx="26429" formatCode="m/d/yyyy\ h:mm">
                  <c:v>40673.499999992462</c:v>
                </c:pt>
                <c:pt idx="26430" formatCode="m/d/yyyy\ h:mm">
                  <c:v>40673.541666659126</c:v>
                </c:pt>
                <c:pt idx="26431" formatCode="m/d/yyyy\ h:mm">
                  <c:v>40673.583333325791</c:v>
                </c:pt>
                <c:pt idx="26432" formatCode="m/d/yyyy\ h:mm">
                  <c:v>40673.624999992462</c:v>
                </c:pt>
                <c:pt idx="26433" formatCode="m/d/yyyy\ h:mm">
                  <c:v>40673.666666659105</c:v>
                </c:pt>
                <c:pt idx="26434" formatCode="m/d/yyyy\ h:mm">
                  <c:v>40673.708333325783</c:v>
                </c:pt>
                <c:pt idx="26435" formatCode="m/d/yyyy\ h:mm">
                  <c:v>40673.749999992448</c:v>
                </c:pt>
                <c:pt idx="26436" formatCode="m/d/yyyy\ h:mm">
                  <c:v>40673.791666659083</c:v>
                </c:pt>
                <c:pt idx="26437" formatCode="m/d/yyyy\ h:mm">
                  <c:v>40673.833333325783</c:v>
                </c:pt>
                <c:pt idx="26438" formatCode="m/d/yyyy\ h:mm">
                  <c:v>40673.874999992455</c:v>
                </c:pt>
                <c:pt idx="26439" formatCode="m/d/yyyy\ h:mm">
                  <c:v>40673.916666659112</c:v>
                </c:pt>
                <c:pt idx="26440" formatCode="m/d/yyyy\ h:mm">
                  <c:v>40673.958333325791</c:v>
                </c:pt>
                <c:pt idx="26441" formatCode="m/d/yyyy\ h:mm">
                  <c:v>40673.999999992433</c:v>
                </c:pt>
                <c:pt idx="26442" formatCode="m/d/yyyy\ h:mm">
                  <c:v>40674.041666659083</c:v>
                </c:pt>
                <c:pt idx="26443" formatCode="m/d/yyyy\ h:mm">
                  <c:v>40674.083333325761</c:v>
                </c:pt>
                <c:pt idx="26444" formatCode="m/d/yyyy\ h:mm">
                  <c:v>40674.124999992433</c:v>
                </c:pt>
                <c:pt idx="26445" formatCode="m/d/yyyy\ h:mm">
                  <c:v>40674.166666659075</c:v>
                </c:pt>
                <c:pt idx="26446" formatCode="m/d/yyyy\ h:mm">
                  <c:v>40674.208333325761</c:v>
                </c:pt>
                <c:pt idx="26447" formatCode="m/d/yyyy\ h:mm">
                  <c:v>40674.249999992418</c:v>
                </c:pt>
                <c:pt idx="26448" formatCode="m/d/yyyy\ h:mm">
                  <c:v>40674.291666659054</c:v>
                </c:pt>
                <c:pt idx="26449" formatCode="m/d/yyyy\ h:mm">
                  <c:v>40674.333333325747</c:v>
                </c:pt>
                <c:pt idx="26450" formatCode="m/d/yyyy\ h:mm">
                  <c:v>40674.374999992426</c:v>
                </c:pt>
                <c:pt idx="26451" formatCode="m/d/yyyy\ h:mm">
                  <c:v>40674.416666659083</c:v>
                </c:pt>
                <c:pt idx="26452" formatCode="m/d/yyyy\ h:mm">
                  <c:v>40674.458333325754</c:v>
                </c:pt>
                <c:pt idx="26453" formatCode="m/d/yyyy\ h:mm">
                  <c:v>40674.499999992411</c:v>
                </c:pt>
                <c:pt idx="26454" formatCode="m/d/yyyy\ h:mm">
                  <c:v>40674.541666659054</c:v>
                </c:pt>
                <c:pt idx="26455" formatCode="m/d/yyyy\ h:mm">
                  <c:v>40674.583333325732</c:v>
                </c:pt>
                <c:pt idx="26456" formatCode="m/d/yyyy\ h:mm">
                  <c:v>40674.624999992397</c:v>
                </c:pt>
                <c:pt idx="26457" formatCode="m/d/yyyy\ h:mm">
                  <c:v>40674.666666659054</c:v>
                </c:pt>
                <c:pt idx="26458" formatCode="m/d/yyyy\ h:mm">
                  <c:v>40674.708333325732</c:v>
                </c:pt>
                <c:pt idx="26459" formatCode="m/d/yyyy\ h:mm">
                  <c:v>40674.749999992389</c:v>
                </c:pt>
                <c:pt idx="26460" formatCode="m/d/yyyy\ h:mm">
                  <c:v>40674.791666659032</c:v>
                </c:pt>
                <c:pt idx="26461" formatCode="m/d/yyyy\ h:mm">
                  <c:v>40674.833333325718</c:v>
                </c:pt>
                <c:pt idx="26462" formatCode="m/d/yyyy\ h:mm">
                  <c:v>40674.874999992397</c:v>
                </c:pt>
                <c:pt idx="26463" formatCode="m/d/yyyy\ h:mm">
                  <c:v>40674.916666659046</c:v>
                </c:pt>
                <c:pt idx="26464" formatCode="m/d/yyyy\ h:mm">
                  <c:v>40674.958333325725</c:v>
                </c:pt>
                <c:pt idx="26465" formatCode="m/d/yyyy\ h:mm">
                  <c:v>40674.999999992382</c:v>
                </c:pt>
                <c:pt idx="26466" formatCode="m/d/yyyy\ h:mm">
                  <c:v>40675.041666659024</c:v>
                </c:pt>
                <c:pt idx="26467" formatCode="m/d/yyyy\ h:mm">
                  <c:v>40675.083333325703</c:v>
                </c:pt>
                <c:pt idx="26468" formatCode="m/d/yyyy\ h:mm">
                  <c:v>40675.124999992368</c:v>
                </c:pt>
                <c:pt idx="26469" formatCode="m/d/yyyy\ h:mm">
                  <c:v>40675.166666659024</c:v>
                </c:pt>
                <c:pt idx="26470" formatCode="m/d/yyyy\ h:mm">
                  <c:v>40675.208333325696</c:v>
                </c:pt>
                <c:pt idx="26471" formatCode="m/d/yyyy\ h:mm">
                  <c:v>40675.24999999236</c:v>
                </c:pt>
                <c:pt idx="26472" formatCode="m/d/yyyy\ h:mm">
                  <c:v>40675.291666659003</c:v>
                </c:pt>
                <c:pt idx="26473" formatCode="m/d/yyyy\ h:mm">
                  <c:v>40675.333333325689</c:v>
                </c:pt>
                <c:pt idx="26474" formatCode="m/d/yyyy\ h:mm">
                  <c:v>40675.374999992368</c:v>
                </c:pt>
                <c:pt idx="26475" formatCode="m/d/yyyy\ h:mm">
                  <c:v>40675.416666659017</c:v>
                </c:pt>
                <c:pt idx="26476" formatCode="m/d/yyyy\ h:mm">
                  <c:v>40675.458333325696</c:v>
                </c:pt>
                <c:pt idx="26477" formatCode="m/d/yyyy\ h:mm">
                  <c:v>40675.499999992346</c:v>
                </c:pt>
                <c:pt idx="26478" formatCode="m/d/yyyy\ h:mm">
                  <c:v>40675.541666658995</c:v>
                </c:pt>
                <c:pt idx="26479" formatCode="m/d/yyyy\ h:mm">
                  <c:v>40675.583333325681</c:v>
                </c:pt>
                <c:pt idx="26480" formatCode="m/d/yyyy\ h:mm">
                  <c:v>40675.624999992338</c:v>
                </c:pt>
                <c:pt idx="26481" formatCode="m/d/yyyy\ h:mm">
                  <c:v>40675.666666658995</c:v>
                </c:pt>
                <c:pt idx="26482" formatCode="m/d/yyyy\ h:mm">
                  <c:v>40675.708333325667</c:v>
                </c:pt>
                <c:pt idx="26483" formatCode="m/d/yyyy\ h:mm">
                  <c:v>40675.749999992331</c:v>
                </c:pt>
                <c:pt idx="26484" formatCode="m/d/yyyy\ h:mm">
                  <c:v>40675.791666658981</c:v>
                </c:pt>
                <c:pt idx="26485" formatCode="m/d/yyyy\ h:mm">
                  <c:v>40675.83333332566</c:v>
                </c:pt>
                <c:pt idx="26486" formatCode="m/d/yyyy\ h:mm">
                  <c:v>40675.874999992346</c:v>
                </c:pt>
                <c:pt idx="26487" formatCode="m/d/yyyy\ h:mm">
                  <c:v>40675.916666659003</c:v>
                </c:pt>
                <c:pt idx="26488" formatCode="m/d/yyyy\ h:mm">
                  <c:v>40675.958333325667</c:v>
                </c:pt>
                <c:pt idx="26489" formatCode="m/d/yyyy\ h:mm">
                  <c:v>40675.999999992317</c:v>
                </c:pt>
                <c:pt idx="26490" formatCode="m/d/yyyy\ h:mm">
                  <c:v>40676.041666658981</c:v>
                </c:pt>
                <c:pt idx="26491" formatCode="m/d/yyyy\ h:mm">
                  <c:v>40676.083333325645</c:v>
                </c:pt>
                <c:pt idx="26492" formatCode="m/d/yyyy\ h:mm">
                  <c:v>40676.124999992309</c:v>
                </c:pt>
                <c:pt idx="26493" formatCode="m/d/yyyy\ h:mm">
                  <c:v>40676.166666658981</c:v>
                </c:pt>
                <c:pt idx="26494" formatCode="m/d/yyyy\ h:mm">
                  <c:v>40676.208333325638</c:v>
                </c:pt>
                <c:pt idx="26495" formatCode="m/d/yyyy\ h:mm">
                  <c:v>40676.249999992302</c:v>
                </c:pt>
                <c:pt idx="26496" formatCode="m/d/yyyy\ h:mm">
                  <c:v>40676.291666658952</c:v>
                </c:pt>
                <c:pt idx="26497" formatCode="m/d/yyyy\ h:mm">
                  <c:v>40676.333333325631</c:v>
                </c:pt>
                <c:pt idx="26498" formatCode="m/d/yyyy\ h:mm">
                  <c:v>40676.374999992309</c:v>
                </c:pt>
                <c:pt idx="26499" formatCode="m/d/yyyy\ h:mm">
                  <c:v>40676.416666658974</c:v>
                </c:pt>
                <c:pt idx="26500" formatCode="m/d/yyyy\ h:mm">
                  <c:v>40676.458333325638</c:v>
                </c:pt>
                <c:pt idx="26501" formatCode="m/d/yyyy\ h:mm">
                  <c:v>40676.499999992287</c:v>
                </c:pt>
                <c:pt idx="26502" formatCode="m/d/yyyy\ h:mm">
                  <c:v>40676.541666658952</c:v>
                </c:pt>
                <c:pt idx="26503" formatCode="m/d/yyyy\ h:mm">
                  <c:v>40676.583333325616</c:v>
                </c:pt>
                <c:pt idx="26504" formatCode="m/d/yyyy\ h:mm">
                  <c:v>40676.62499999228</c:v>
                </c:pt>
                <c:pt idx="26505" formatCode="m/d/yyyy\ h:mm">
                  <c:v>40676.666666658944</c:v>
                </c:pt>
                <c:pt idx="26506" formatCode="m/d/yyyy\ h:mm">
                  <c:v>40676.708333325609</c:v>
                </c:pt>
                <c:pt idx="26507" formatCode="m/d/yyyy\ h:mm">
                  <c:v>40676.749999992273</c:v>
                </c:pt>
                <c:pt idx="26508" formatCode="m/d/yyyy\ h:mm">
                  <c:v>40676.791666658923</c:v>
                </c:pt>
                <c:pt idx="26509" formatCode="m/d/yyyy\ h:mm">
                  <c:v>40676.833333325601</c:v>
                </c:pt>
                <c:pt idx="26510" formatCode="m/d/yyyy\ h:mm">
                  <c:v>40676.87499999228</c:v>
                </c:pt>
                <c:pt idx="26511" formatCode="m/d/yyyy\ h:mm">
                  <c:v>40676.916666658944</c:v>
                </c:pt>
                <c:pt idx="26512" formatCode="m/d/yyyy\ h:mm">
                  <c:v>40676.958333325616</c:v>
                </c:pt>
                <c:pt idx="26513" formatCode="m/d/yyyy\ h:mm">
                  <c:v>40676.999999992258</c:v>
                </c:pt>
                <c:pt idx="26514" formatCode="m/d/yyyy\ h:mm">
                  <c:v>40677.041666658923</c:v>
                </c:pt>
                <c:pt idx="26515" formatCode="m/d/yyyy\ h:mm">
                  <c:v>40677.083333325601</c:v>
                </c:pt>
                <c:pt idx="26516" formatCode="m/d/yyyy\ h:mm">
                  <c:v>40677.124999992251</c:v>
                </c:pt>
                <c:pt idx="26517" formatCode="m/d/yyyy\ h:mm">
                  <c:v>40677.166666658915</c:v>
                </c:pt>
                <c:pt idx="26518" formatCode="m/d/yyyy\ h:mm">
                  <c:v>40677.208333325594</c:v>
                </c:pt>
                <c:pt idx="26519" formatCode="m/d/yyyy\ h:mm">
                  <c:v>40677.249999992244</c:v>
                </c:pt>
                <c:pt idx="26520" formatCode="m/d/yyyy\ h:mm">
                  <c:v>40677.291666658894</c:v>
                </c:pt>
                <c:pt idx="26521" formatCode="m/d/yyyy\ h:mm">
                  <c:v>40677.333333325587</c:v>
                </c:pt>
                <c:pt idx="26522" formatCode="m/d/yyyy\ h:mm">
                  <c:v>40677.374999992251</c:v>
                </c:pt>
                <c:pt idx="26523" formatCode="m/d/yyyy\ h:mm">
                  <c:v>40677.416666658915</c:v>
                </c:pt>
                <c:pt idx="26524" formatCode="m/d/yyyy\ h:mm">
                  <c:v>40677.458333325594</c:v>
                </c:pt>
                <c:pt idx="26525" formatCode="m/d/yyyy\ h:mm">
                  <c:v>40677.499999992229</c:v>
                </c:pt>
                <c:pt idx="26526" formatCode="m/d/yyyy\ h:mm">
                  <c:v>40677.541666658894</c:v>
                </c:pt>
                <c:pt idx="26527" formatCode="m/d/yyyy\ h:mm">
                  <c:v>40677.583333325572</c:v>
                </c:pt>
                <c:pt idx="26528" formatCode="m/d/yyyy\ h:mm">
                  <c:v>40677.624999992222</c:v>
                </c:pt>
                <c:pt idx="26529" formatCode="m/d/yyyy\ h:mm">
                  <c:v>40677.666666658886</c:v>
                </c:pt>
                <c:pt idx="26530" formatCode="m/d/yyyy\ h:mm">
                  <c:v>40677.708333325565</c:v>
                </c:pt>
                <c:pt idx="26531" formatCode="m/d/yyyy\ h:mm">
                  <c:v>40677.749999992215</c:v>
                </c:pt>
                <c:pt idx="26532" formatCode="m/d/yyyy\ h:mm">
                  <c:v>40677.791666658864</c:v>
                </c:pt>
                <c:pt idx="26533" formatCode="m/d/yyyy\ h:mm">
                  <c:v>40677.833333325543</c:v>
                </c:pt>
                <c:pt idx="26534" formatCode="m/d/yyyy\ h:mm">
                  <c:v>40677.874999992222</c:v>
                </c:pt>
                <c:pt idx="26535" formatCode="m/d/yyyy\ h:mm">
                  <c:v>40677.916666658886</c:v>
                </c:pt>
                <c:pt idx="26536" formatCode="m/d/yyyy\ h:mm">
                  <c:v>40677.958333325565</c:v>
                </c:pt>
                <c:pt idx="26537" formatCode="m/d/yyyy\ h:mm">
                  <c:v>40677.9999999922</c:v>
                </c:pt>
                <c:pt idx="26538" formatCode="m/d/yyyy\ h:mm">
                  <c:v>40678.041666658864</c:v>
                </c:pt>
                <c:pt idx="26539" formatCode="m/d/yyyy\ h:mm">
                  <c:v>40678.083333325543</c:v>
                </c:pt>
                <c:pt idx="26540" formatCode="m/d/yyyy\ h:mm">
                  <c:v>40678.124999992193</c:v>
                </c:pt>
                <c:pt idx="26541" formatCode="m/d/yyyy\ h:mm">
                  <c:v>40678.166666658857</c:v>
                </c:pt>
                <c:pt idx="26542" formatCode="m/d/yyyy\ h:mm">
                  <c:v>40678.208333325536</c:v>
                </c:pt>
                <c:pt idx="26543" formatCode="m/d/yyyy\ h:mm">
                  <c:v>40678.249999992193</c:v>
                </c:pt>
                <c:pt idx="26544" formatCode="m/d/yyyy\ h:mm">
                  <c:v>40678.291666658828</c:v>
                </c:pt>
                <c:pt idx="26545" formatCode="m/d/yyyy\ h:mm">
                  <c:v>40678.333333325529</c:v>
                </c:pt>
                <c:pt idx="26546" formatCode="m/d/yyyy\ h:mm">
                  <c:v>40678.3749999922</c:v>
                </c:pt>
                <c:pt idx="26547" formatCode="m/d/yyyy\ h:mm">
                  <c:v>40678.416666658843</c:v>
                </c:pt>
                <c:pt idx="26548" formatCode="m/d/yyyy\ h:mm">
                  <c:v>40678.458333325536</c:v>
                </c:pt>
                <c:pt idx="26549" formatCode="m/d/yyyy\ h:mm">
                  <c:v>40678.499999992186</c:v>
                </c:pt>
                <c:pt idx="26550" formatCode="m/d/yyyy\ h:mm">
                  <c:v>40678.541666658835</c:v>
                </c:pt>
                <c:pt idx="26551" formatCode="m/d/yyyy\ h:mm">
                  <c:v>40678.583333325514</c:v>
                </c:pt>
                <c:pt idx="26552" formatCode="m/d/yyyy\ h:mm">
                  <c:v>40678.624999992178</c:v>
                </c:pt>
                <c:pt idx="26553" formatCode="m/d/yyyy\ h:mm">
                  <c:v>40678.666666658828</c:v>
                </c:pt>
                <c:pt idx="26554" formatCode="m/d/yyyy\ h:mm">
                  <c:v>40678.708333325492</c:v>
                </c:pt>
                <c:pt idx="26555" formatCode="m/d/yyyy\ h:mm">
                  <c:v>40678.749999992171</c:v>
                </c:pt>
                <c:pt idx="26556" formatCode="m/d/yyyy\ h:mm">
                  <c:v>40678.791666658799</c:v>
                </c:pt>
                <c:pt idx="26557" formatCode="m/d/yyyy\ h:mm">
                  <c:v>40678.833333325492</c:v>
                </c:pt>
                <c:pt idx="26558" formatCode="m/d/yyyy\ h:mm">
                  <c:v>40678.874999992171</c:v>
                </c:pt>
                <c:pt idx="26559" formatCode="m/d/yyyy\ h:mm">
                  <c:v>40678.916666658813</c:v>
                </c:pt>
                <c:pt idx="26560" formatCode="m/d/yyyy\ h:mm">
                  <c:v>40678.9583333255</c:v>
                </c:pt>
                <c:pt idx="26561" formatCode="m/d/yyyy\ h:mm">
                  <c:v>40678.999999992142</c:v>
                </c:pt>
                <c:pt idx="26562" formatCode="m/d/yyyy\ h:mm">
                  <c:v>40679.041666658806</c:v>
                </c:pt>
                <c:pt idx="26563" formatCode="m/d/yyyy\ h:mm">
                  <c:v>40679.083333325485</c:v>
                </c:pt>
                <c:pt idx="26564" formatCode="m/d/yyyy\ h:mm">
                  <c:v>40679.124999992142</c:v>
                </c:pt>
                <c:pt idx="26565" formatCode="m/d/yyyy\ h:mm">
                  <c:v>40679.166666658784</c:v>
                </c:pt>
                <c:pt idx="26566" formatCode="m/d/yyyy\ h:mm">
                  <c:v>40679.208333325463</c:v>
                </c:pt>
                <c:pt idx="26567" formatCode="m/d/yyyy\ h:mm">
                  <c:v>40679.249999992142</c:v>
                </c:pt>
                <c:pt idx="26568" formatCode="m/d/yyyy\ h:mm">
                  <c:v>40679.29166665877</c:v>
                </c:pt>
                <c:pt idx="26569" formatCode="m/d/yyyy\ h:mm">
                  <c:v>40679.333333325463</c:v>
                </c:pt>
                <c:pt idx="26570" formatCode="m/d/yyyy\ h:mm">
                  <c:v>40679.374999992149</c:v>
                </c:pt>
                <c:pt idx="26571" formatCode="m/d/yyyy\ h:mm">
                  <c:v>40679.416666658792</c:v>
                </c:pt>
                <c:pt idx="26572" formatCode="m/d/yyyy\ h:mm">
                  <c:v>40679.45833332547</c:v>
                </c:pt>
                <c:pt idx="26573" formatCode="m/d/yyyy\ h:mm">
                  <c:v>40679.499999992113</c:v>
                </c:pt>
                <c:pt idx="26574" formatCode="m/d/yyyy\ h:mm">
                  <c:v>40679.541666658777</c:v>
                </c:pt>
                <c:pt idx="26575" formatCode="m/d/yyyy\ h:mm">
                  <c:v>40679.583333325441</c:v>
                </c:pt>
                <c:pt idx="26576" formatCode="m/d/yyyy\ h:mm">
                  <c:v>40679.624999992113</c:v>
                </c:pt>
                <c:pt idx="26577" formatCode="m/d/yyyy\ h:mm">
                  <c:v>40679.66666665877</c:v>
                </c:pt>
                <c:pt idx="26578" formatCode="m/d/yyyy\ h:mm">
                  <c:v>40679.708333325441</c:v>
                </c:pt>
                <c:pt idx="26579" formatCode="m/d/yyyy\ h:mm">
                  <c:v>40679.749999992098</c:v>
                </c:pt>
                <c:pt idx="26580" formatCode="m/d/yyyy\ h:mm">
                  <c:v>40679.791666658733</c:v>
                </c:pt>
                <c:pt idx="26581" formatCode="m/d/yyyy\ h:mm">
                  <c:v>40679.833333325441</c:v>
                </c:pt>
                <c:pt idx="26582" formatCode="m/d/yyyy\ h:mm">
                  <c:v>40679.874999992106</c:v>
                </c:pt>
                <c:pt idx="26583" formatCode="m/d/yyyy\ h:mm">
                  <c:v>40679.916666658763</c:v>
                </c:pt>
                <c:pt idx="26584" formatCode="m/d/yyyy\ h:mm">
                  <c:v>40679.958333325449</c:v>
                </c:pt>
                <c:pt idx="26585" formatCode="m/d/yyyy\ h:mm">
                  <c:v>40679.999999992091</c:v>
                </c:pt>
                <c:pt idx="26586" formatCode="m/d/yyyy\ h:mm">
                  <c:v>40680.041666658733</c:v>
                </c:pt>
                <c:pt idx="26587" formatCode="m/d/yyyy\ h:mm">
                  <c:v>40680.083333325412</c:v>
                </c:pt>
                <c:pt idx="26588" formatCode="m/d/yyyy\ h:mm">
                  <c:v>40680.124999992091</c:v>
                </c:pt>
                <c:pt idx="26589" formatCode="m/d/yyyy\ h:mm">
                  <c:v>40680.166666658726</c:v>
                </c:pt>
                <c:pt idx="26590" formatCode="m/d/yyyy\ h:mm">
                  <c:v>40680.208333325412</c:v>
                </c:pt>
                <c:pt idx="26591" formatCode="m/d/yyyy\ h:mm">
                  <c:v>40680.249999992069</c:v>
                </c:pt>
                <c:pt idx="26592" formatCode="m/d/yyyy\ h:mm">
                  <c:v>40680.291666658704</c:v>
                </c:pt>
                <c:pt idx="26593" formatCode="m/d/yyyy\ h:mm">
                  <c:v>40680.333333325398</c:v>
                </c:pt>
                <c:pt idx="26594" formatCode="m/d/yyyy\ h:mm">
                  <c:v>40680.374999992076</c:v>
                </c:pt>
                <c:pt idx="26595" formatCode="m/d/yyyy\ h:mm">
                  <c:v>40680.416666658733</c:v>
                </c:pt>
                <c:pt idx="26596" formatCode="m/d/yyyy\ h:mm">
                  <c:v>40680.458333325405</c:v>
                </c:pt>
                <c:pt idx="26597" formatCode="m/d/yyyy\ h:mm">
                  <c:v>40680.499999992062</c:v>
                </c:pt>
                <c:pt idx="26598" formatCode="m/d/yyyy\ h:mm">
                  <c:v>40680.541666658704</c:v>
                </c:pt>
                <c:pt idx="26599" formatCode="m/d/yyyy\ h:mm">
                  <c:v>40680.583333325383</c:v>
                </c:pt>
                <c:pt idx="26600" formatCode="m/d/yyyy\ h:mm">
                  <c:v>40680.624999992047</c:v>
                </c:pt>
                <c:pt idx="26601" formatCode="m/d/yyyy\ h:mm">
                  <c:v>40680.666666658704</c:v>
                </c:pt>
                <c:pt idx="26602" formatCode="m/d/yyyy\ h:mm">
                  <c:v>40680.708333325383</c:v>
                </c:pt>
                <c:pt idx="26603" formatCode="m/d/yyyy\ h:mm">
                  <c:v>40680.74999999204</c:v>
                </c:pt>
                <c:pt idx="26604" formatCode="m/d/yyyy\ h:mm">
                  <c:v>40680.791666658683</c:v>
                </c:pt>
                <c:pt idx="26605" formatCode="m/d/yyyy\ h:mm">
                  <c:v>40680.833333325369</c:v>
                </c:pt>
                <c:pt idx="26606" formatCode="m/d/yyyy\ h:mm">
                  <c:v>40680.874999992047</c:v>
                </c:pt>
                <c:pt idx="26607" formatCode="m/d/yyyy\ h:mm">
                  <c:v>40680.916666658697</c:v>
                </c:pt>
                <c:pt idx="26608" formatCode="m/d/yyyy\ h:mm">
                  <c:v>40680.958333325376</c:v>
                </c:pt>
                <c:pt idx="26609" formatCode="m/d/yyyy\ h:mm">
                  <c:v>40680.999999992033</c:v>
                </c:pt>
                <c:pt idx="26610" formatCode="m/d/yyyy\ h:mm">
                  <c:v>40681.041666658675</c:v>
                </c:pt>
                <c:pt idx="26611" formatCode="m/d/yyyy\ h:mm">
                  <c:v>40681.083333325361</c:v>
                </c:pt>
                <c:pt idx="26612" formatCode="m/d/yyyy\ h:mm">
                  <c:v>40681.124999992018</c:v>
                </c:pt>
                <c:pt idx="26613" formatCode="m/d/yyyy\ h:mm">
                  <c:v>40681.166666658675</c:v>
                </c:pt>
                <c:pt idx="26614" formatCode="m/d/yyyy\ h:mm">
                  <c:v>40681.208333325347</c:v>
                </c:pt>
                <c:pt idx="26615" formatCode="m/d/yyyy\ h:mm">
                  <c:v>40681.249999992011</c:v>
                </c:pt>
                <c:pt idx="26616" formatCode="m/d/yyyy\ h:mm">
                  <c:v>40681.291666658653</c:v>
                </c:pt>
                <c:pt idx="26617" formatCode="m/d/yyyy\ h:mm">
                  <c:v>40681.333333325339</c:v>
                </c:pt>
                <c:pt idx="26618" formatCode="m/d/yyyy\ h:mm">
                  <c:v>40681.374999992026</c:v>
                </c:pt>
                <c:pt idx="26619" formatCode="m/d/yyyy\ h:mm">
                  <c:v>40681.416666658668</c:v>
                </c:pt>
                <c:pt idx="26620" formatCode="m/d/yyyy\ h:mm">
                  <c:v>40681.458333325347</c:v>
                </c:pt>
                <c:pt idx="26621" formatCode="m/d/yyyy\ h:mm">
                  <c:v>40681.499999991996</c:v>
                </c:pt>
                <c:pt idx="26622" formatCode="m/d/yyyy\ h:mm">
                  <c:v>40681.541666658646</c:v>
                </c:pt>
                <c:pt idx="26623" formatCode="m/d/yyyy\ h:mm">
                  <c:v>40681.583333325332</c:v>
                </c:pt>
                <c:pt idx="26624" formatCode="m/d/yyyy\ h:mm">
                  <c:v>40681.624999991989</c:v>
                </c:pt>
                <c:pt idx="26625" formatCode="m/d/yyyy\ h:mm">
                  <c:v>40681.666666658639</c:v>
                </c:pt>
                <c:pt idx="26626" formatCode="m/d/yyyy\ h:mm">
                  <c:v>40681.708333325318</c:v>
                </c:pt>
                <c:pt idx="26627" formatCode="m/d/yyyy\ h:mm">
                  <c:v>40681.749999991982</c:v>
                </c:pt>
                <c:pt idx="26628" formatCode="m/d/yyyy\ h:mm">
                  <c:v>40681.791666658617</c:v>
                </c:pt>
                <c:pt idx="26629" formatCode="m/d/yyyy\ h:mm">
                  <c:v>40681.83333332531</c:v>
                </c:pt>
                <c:pt idx="26630" formatCode="m/d/yyyy\ h:mm">
                  <c:v>40681.874999991996</c:v>
                </c:pt>
                <c:pt idx="26631" formatCode="m/d/yyyy\ h:mm">
                  <c:v>40681.916666658639</c:v>
                </c:pt>
                <c:pt idx="26632" formatCode="m/d/yyyy\ h:mm">
                  <c:v>40681.958333325318</c:v>
                </c:pt>
                <c:pt idx="26633" formatCode="m/d/yyyy\ h:mm">
                  <c:v>40681.999999991967</c:v>
                </c:pt>
                <c:pt idx="26634" formatCode="m/d/yyyy\ h:mm">
                  <c:v>40682.041666658624</c:v>
                </c:pt>
                <c:pt idx="26635" formatCode="m/d/yyyy\ h:mm">
                  <c:v>40682.083333325296</c:v>
                </c:pt>
                <c:pt idx="26636" formatCode="m/d/yyyy\ h:mm">
                  <c:v>40682.12499999196</c:v>
                </c:pt>
                <c:pt idx="26637" formatCode="m/d/yyyy\ h:mm">
                  <c:v>40682.166666658624</c:v>
                </c:pt>
                <c:pt idx="26638" formatCode="m/d/yyyy\ h:mm">
                  <c:v>40682.208333325289</c:v>
                </c:pt>
                <c:pt idx="26639" formatCode="m/d/yyyy\ h:mm">
                  <c:v>40682.249999991953</c:v>
                </c:pt>
                <c:pt idx="26640" formatCode="m/d/yyyy\ h:mm">
                  <c:v>40682.291666658588</c:v>
                </c:pt>
                <c:pt idx="26641" formatCode="m/d/yyyy\ h:mm">
                  <c:v>40682.333333325281</c:v>
                </c:pt>
                <c:pt idx="26642" formatCode="m/d/yyyy\ h:mm">
                  <c:v>40682.37499999196</c:v>
                </c:pt>
                <c:pt idx="26643" formatCode="m/d/yyyy\ h:mm">
                  <c:v>40682.41666665861</c:v>
                </c:pt>
                <c:pt idx="26644" formatCode="m/d/yyyy\ h:mm">
                  <c:v>40682.458333325296</c:v>
                </c:pt>
                <c:pt idx="26645" formatCode="m/d/yyyy\ h:mm">
                  <c:v>40682.499999991938</c:v>
                </c:pt>
                <c:pt idx="26646" formatCode="m/d/yyyy\ h:mm">
                  <c:v>40682.541666658595</c:v>
                </c:pt>
                <c:pt idx="26647" formatCode="m/d/yyyy\ h:mm">
                  <c:v>40682.583333325267</c:v>
                </c:pt>
                <c:pt idx="26648" formatCode="m/d/yyyy\ h:mm">
                  <c:v>40682.624999991931</c:v>
                </c:pt>
                <c:pt idx="26649" formatCode="m/d/yyyy\ h:mm">
                  <c:v>40682.666666658595</c:v>
                </c:pt>
                <c:pt idx="26650" formatCode="m/d/yyyy\ h:mm">
                  <c:v>40682.708333325259</c:v>
                </c:pt>
                <c:pt idx="26651" formatCode="m/d/yyyy\ h:mm">
                  <c:v>40682.749999991931</c:v>
                </c:pt>
                <c:pt idx="26652" formatCode="m/d/yyyy\ h:mm">
                  <c:v>40682.791666658573</c:v>
                </c:pt>
                <c:pt idx="26653" formatCode="m/d/yyyy\ h:mm">
                  <c:v>40682.833333325252</c:v>
                </c:pt>
                <c:pt idx="26654" formatCode="m/d/yyyy\ h:mm">
                  <c:v>40682.874999991938</c:v>
                </c:pt>
                <c:pt idx="26655" formatCode="m/d/yyyy\ h:mm">
                  <c:v>40682.916666658595</c:v>
                </c:pt>
                <c:pt idx="26656" formatCode="m/d/yyyy\ h:mm">
                  <c:v>40682.958333325259</c:v>
                </c:pt>
                <c:pt idx="26657" formatCode="m/d/yyyy\ h:mm">
                  <c:v>40682.999999991909</c:v>
                </c:pt>
                <c:pt idx="26658" formatCode="m/d/yyyy\ h:mm">
                  <c:v>40683.041666658573</c:v>
                </c:pt>
                <c:pt idx="26659" formatCode="m/d/yyyy\ h:mm">
                  <c:v>40683.083333325238</c:v>
                </c:pt>
                <c:pt idx="26660" formatCode="m/d/yyyy\ h:mm">
                  <c:v>40683.124999991902</c:v>
                </c:pt>
                <c:pt idx="26661" formatCode="m/d/yyyy\ h:mm">
                  <c:v>40683.166666658566</c:v>
                </c:pt>
                <c:pt idx="26662" formatCode="m/d/yyyy\ h:mm">
                  <c:v>40683.20833332523</c:v>
                </c:pt>
                <c:pt idx="26663" formatCode="m/d/yyyy\ h:mm">
                  <c:v>40683.249999991895</c:v>
                </c:pt>
                <c:pt idx="26664" formatCode="m/d/yyyy\ h:mm">
                  <c:v>40683.291666658544</c:v>
                </c:pt>
                <c:pt idx="26665" formatCode="m/d/yyyy\ h:mm">
                  <c:v>40683.333333325223</c:v>
                </c:pt>
                <c:pt idx="26666" formatCode="m/d/yyyy\ h:mm">
                  <c:v>40683.374999991902</c:v>
                </c:pt>
                <c:pt idx="26667" formatCode="m/d/yyyy\ h:mm">
                  <c:v>40683.416666658566</c:v>
                </c:pt>
                <c:pt idx="26668" formatCode="m/d/yyyy\ h:mm">
                  <c:v>40683.45833332523</c:v>
                </c:pt>
                <c:pt idx="26669" formatCode="m/d/yyyy\ h:mm">
                  <c:v>40683.49999999188</c:v>
                </c:pt>
                <c:pt idx="26670" formatCode="m/d/yyyy\ h:mm">
                  <c:v>40683.541666658544</c:v>
                </c:pt>
                <c:pt idx="26671" formatCode="m/d/yyyy\ h:mm">
                  <c:v>40683.583333325209</c:v>
                </c:pt>
                <c:pt idx="26672" formatCode="m/d/yyyy\ h:mm">
                  <c:v>40683.624999991873</c:v>
                </c:pt>
                <c:pt idx="26673" formatCode="m/d/yyyy\ h:mm">
                  <c:v>40683.666666658537</c:v>
                </c:pt>
                <c:pt idx="26674" formatCode="m/d/yyyy\ h:mm">
                  <c:v>40683.708333325201</c:v>
                </c:pt>
                <c:pt idx="26675" formatCode="m/d/yyyy\ h:mm">
                  <c:v>40683.749999991865</c:v>
                </c:pt>
                <c:pt idx="26676" formatCode="m/d/yyyy\ h:mm">
                  <c:v>40683.791666658515</c:v>
                </c:pt>
                <c:pt idx="26677" formatCode="m/d/yyyy\ h:mm">
                  <c:v>40683.833333325201</c:v>
                </c:pt>
                <c:pt idx="26678" formatCode="m/d/yyyy\ h:mm">
                  <c:v>40683.874999991873</c:v>
                </c:pt>
                <c:pt idx="26679" formatCode="m/d/yyyy\ h:mm">
                  <c:v>40683.916666658537</c:v>
                </c:pt>
                <c:pt idx="26680" formatCode="m/d/yyyy\ h:mm">
                  <c:v>40683.958333325209</c:v>
                </c:pt>
                <c:pt idx="26681" formatCode="m/d/yyyy\ h:mm">
                  <c:v>40683.999999991851</c:v>
                </c:pt>
                <c:pt idx="26682" formatCode="m/d/yyyy\ h:mm">
                  <c:v>40684.041666658515</c:v>
                </c:pt>
                <c:pt idx="26683" formatCode="m/d/yyyy\ h:mm">
                  <c:v>40684.083333325194</c:v>
                </c:pt>
                <c:pt idx="26684" formatCode="m/d/yyyy\ h:mm">
                  <c:v>40684.124999991844</c:v>
                </c:pt>
                <c:pt idx="26685" formatCode="m/d/yyyy\ h:mm">
                  <c:v>40684.166666658508</c:v>
                </c:pt>
                <c:pt idx="26686" formatCode="m/d/yyyy\ h:mm">
                  <c:v>40684.208333325187</c:v>
                </c:pt>
                <c:pt idx="26687" formatCode="m/d/yyyy\ h:mm">
                  <c:v>40684.249999991836</c:v>
                </c:pt>
                <c:pt idx="26688" formatCode="m/d/yyyy\ h:mm">
                  <c:v>40684.291666658479</c:v>
                </c:pt>
                <c:pt idx="26689" formatCode="m/d/yyyy\ h:mm">
                  <c:v>40684.333333325179</c:v>
                </c:pt>
                <c:pt idx="26690" formatCode="m/d/yyyy\ h:mm">
                  <c:v>40684.374999991844</c:v>
                </c:pt>
                <c:pt idx="26691" formatCode="m/d/yyyy\ h:mm">
                  <c:v>40684.416666658493</c:v>
                </c:pt>
                <c:pt idx="26692" formatCode="m/d/yyyy\ h:mm">
                  <c:v>40684.458333325187</c:v>
                </c:pt>
                <c:pt idx="26693" formatCode="m/d/yyyy\ h:mm">
                  <c:v>40684.499999991822</c:v>
                </c:pt>
                <c:pt idx="26694" formatCode="m/d/yyyy\ h:mm">
                  <c:v>40684.541666658486</c:v>
                </c:pt>
                <c:pt idx="26695" formatCode="m/d/yyyy\ h:mm">
                  <c:v>40684.583333325165</c:v>
                </c:pt>
                <c:pt idx="26696" formatCode="m/d/yyyy\ h:mm">
                  <c:v>40684.624999991815</c:v>
                </c:pt>
                <c:pt idx="26697" formatCode="m/d/yyyy\ h:mm">
                  <c:v>40684.666666658479</c:v>
                </c:pt>
                <c:pt idx="26698" formatCode="m/d/yyyy\ h:mm">
                  <c:v>40684.708333325143</c:v>
                </c:pt>
                <c:pt idx="26699" formatCode="m/d/yyyy\ h:mm">
                  <c:v>40684.749999991807</c:v>
                </c:pt>
                <c:pt idx="26700" formatCode="m/d/yyyy\ h:mm">
                  <c:v>40684.791666658457</c:v>
                </c:pt>
                <c:pt idx="26701" formatCode="m/d/yyyy\ h:mm">
                  <c:v>40684.833333325143</c:v>
                </c:pt>
                <c:pt idx="26702" formatCode="m/d/yyyy\ h:mm">
                  <c:v>40684.874999991815</c:v>
                </c:pt>
                <c:pt idx="26703" formatCode="m/d/yyyy\ h:mm">
                  <c:v>40684.916666658479</c:v>
                </c:pt>
                <c:pt idx="26704" formatCode="m/d/yyyy\ h:mm">
                  <c:v>40684.95833332515</c:v>
                </c:pt>
                <c:pt idx="26705" formatCode="m/d/yyyy\ h:mm">
                  <c:v>40684.999999991785</c:v>
                </c:pt>
                <c:pt idx="26706" formatCode="m/d/yyyy\ h:mm">
                  <c:v>40685.041666658457</c:v>
                </c:pt>
                <c:pt idx="26707" formatCode="m/d/yyyy\ h:mm">
                  <c:v>40685.083333325136</c:v>
                </c:pt>
                <c:pt idx="26708" formatCode="m/d/yyyy\ h:mm">
                  <c:v>40685.124999991785</c:v>
                </c:pt>
                <c:pt idx="26709" formatCode="m/d/yyyy\ h:mm">
                  <c:v>40685.16666665845</c:v>
                </c:pt>
                <c:pt idx="26710" formatCode="m/d/yyyy\ h:mm">
                  <c:v>40685.208333325128</c:v>
                </c:pt>
                <c:pt idx="26711" formatCode="m/d/yyyy\ h:mm">
                  <c:v>40685.249999991778</c:v>
                </c:pt>
                <c:pt idx="26712" formatCode="m/d/yyyy\ h:mm">
                  <c:v>40685.291666658421</c:v>
                </c:pt>
                <c:pt idx="26713" formatCode="m/d/yyyy\ h:mm">
                  <c:v>40685.333333325121</c:v>
                </c:pt>
                <c:pt idx="26714" formatCode="m/d/yyyy\ h:mm">
                  <c:v>40685.374999991785</c:v>
                </c:pt>
                <c:pt idx="26715" formatCode="m/d/yyyy\ h:mm">
                  <c:v>40685.416666658442</c:v>
                </c:pt>
                <c:pt idx="26716" formatCode="m/d/yyyy\ h:mm">
                  <c:v>40685.458333325121</c:v>
                </c:pt>
                <c:pt idx="26717" formatCode="m/d/yyyy\ h:mm">
                  <c:v>40685.499999991764</c:v>
                </c:pt>
                <c:pt idx="26718" formatCode="m/d/yyyy\ h:mm">
                  <c:v>40685.541666658428</c:v>
                </c:pt>
                <c:pt idx="26719" formatCode="m/d/yyyy\ h:mm">
                  <c:v>40685.583333325092</c:v>
                </c:pt>
                <c:pt idx="26720" formatCode="m/d/yyyy\ h:mm">
                  <c:v>40685.624999991756</c:v>
                </c:pt>
                <c:pt idx="26721" formatCode="m/d/yyyy\ h:mm">
                  <c:v>40685.666666658421</c:v>
                </c:pt>
                <c:pt idx="26722" formatCode="m/d/yyyy\ h:mm">
                  <c:v>40685.708333325092</c:v>
                </c:pt>
                <c:pt idx="26723" formatCode="m/d/yyyy\ h:mm">
                  <c:v>40685.749999991735</c:v>
                </c:pt>
                <c:pt idx="26724" formatCode="m/d/yyyy\ h:mm">
                  <c:v>40685.791666658384</c:v>
                </c:pt>
                <c:pt idx="26725" formatCode="m/d/yyyy\ h:mm">
                  <c:v>40685.833333325092</c:v>
                </c:pt>
                <c:pt idx="26726" formatCode="m/d/yyyy\ h:mm">
                  <c:v>40685.874999991742</c:v>
                </c:pt>
                <c:pt idx="26727" formatCode="m/d/yyyy\ h:mm">
                  <c:v>40685.916666658413</c:v>
                </c:pt>
                <c:pt idx="26728" formatCode="m/d/yyyy\ h:mm">
                  <c:v>40685.958333325099</c:v>
                </c:pt>
                <c:pt idx="26729" formatCode="m/d/yyyy\ h:mm">
                  <c:v>40685.999999991735</c:v>
                </c:pt>
                <c:pt idx="26730" formatCode="m/d/yyyy\ h:mm">
                  <c:v>40686.041666658384</c:v>
                </c:pt>
                <c:pt idx="26731" formatCode="m/d/yyyy\ h:mm">
                  <c:v>40686.083333325063</c:v>
                </c:pt>
                <c:pt idx="26732" formatCode="m/d/yyyy\ h:mm">
                  <c:v>40686.124999991727</c:v>
                </c:pt>
                <c:pt idx="26733" formatCode="m/d/yyyy\ h:mm">
                  <c:v>40686.166666658384</c:v>
                </c:pt>
                <c:pt idx="26734" formatCode="m/d/yyyy\ h:mm">
                  <c:v>40686.208333325063</c:v>
                </c:pt>
                <c:pt idx="26735" formatCode="m/d/yyyy\ h:mm">
                  <c:v>40686.24999999172</c:v>
                </c:pt>
                <c:pt idx="26736" formatCode="m/d/yyyy\ h:mm">
                  <c:v>40686.29166665837</c:v>
                </c:pt>
                <c:pt idx="26737" formatCode="m/d/yyyy\ h:mm">
                  <c:v>40686.333333325048</c:v>
                </c:pt>
                <c:pt idx="26738" formatCode="m/d/yyyy\ h:mm">
                  <c:v>40686.374999991713</c:v>
                </c:pt>
                <c:pt idx="26739" formatCode="m/d/yyyy\ h:mm">
                  <c:v>40686.416666658391</c:v>
                </c:pt>
                <c:pt idx="26740" formatCode="m/d/yyyy\ h:mm">
                  <c:v>40686.458333325056</c:v>
                </c:pt>
                <c:pt idx="26741" formatCode="m/d/yyyy\ h:mm">
                  <c:v>40686.499999991705</c:v>
                </c:pt>
                <c:pt idx="26742" formatCode="m/d/yyyy\ h:mm">
                  <c:v>40686.54166665837</c:v>
                </c:pt>
                <c:pt idx="26743" formatCode="m/d/yyyy\ h:mm">
                  <c:v>40686.583333325041</c:v>
                </c:pt>
                <c:pt idx="26744" formatCode="m/d/yyyy\ h:mm">
                  <c:v>40686.624999991684</c:v>
                </c:pt>
                <c:pt idx="26745" formatCode="m/d/yyyy\ h:mm">
                  <c:v>40686.666666658355</c:v>
                </c:pt>
                <c:pt idx="26746" formatCode="m/d/yyyy\ h:mm">
                  <c:v>40686.708333325041</c:v>
                </c:pt>
                <c:pt idx="26747" formatCode="m/d/yyyy\ h:mm">
                  <c:v>40686.749999991684</c:v>
                </c:pt>
                <c:pt idx="26748" formatCode="m/d/yyyy\ h:mm">
                  <c:v>40686.791666658333</c:v>
                </c:pt>
                <c:pt idx="26749" formatCode="m/d/yyyy\ h:mm">
                  <c:v>40686.833333325019</c:v>
                </c:pt>
                <c:pt idx="26750" formatCode="m/d/yyyy\ h:mm">
                  <c:v>40686.874999991691</c:v>
                </c:pt>
                <c:pt idx="26751" formatCode="m/d/yyyy\ h:mm">
                  <c:v>40686.916666658348</c:v>
                </c:pt>
                <c:pt idx="26752" formatCode="m/d/yyyy\ h:mm">
                  <c:v>40686.958333325027</c:v>
                </c:pt>
                <c:pt idx="26753" formatCode="m/d/yyyy\ h:mm">
                  <c:v>40686.999999991676</c:v>
                </c:pt>
                <c:pt idx="26754" formatCode="m/d/yyyy\ h:mm">
                  <c:v>40687.041666658326</c:v>
                </c:pt>
                <c:pt idx="26755" formatCode="m/d/yyyy\ h:mm">
                  <c:v>40687.083333325012</c:v>
                </c:pt>
                <c:pt idx="26756" formatCode="m/d/yyyy\ h:mm">
                  <c:v>40687.124999991654</c:v>
                </c:pt>
                <c:pt idx="26757" formatCode="m/d/yyyy\ h:mm">
                  <c:v>40687.166666658326</c:v>
                </c:pt>
                <c:pt idx="26758" formatCode="m/d/yyyy\ h:mm">
                  <c:v>40687.208333325012</c:v>
                </c:pt>
                <c:pt idx="26759" formatCode="m/d/yyyy\ h:mm">
                  <c:v>40687.249999991654</c:v>
                </c:pt>
                <c:pt idx="26760" formatCode="m/d/yyyy\ h:mm">
                  <c:v>40687.291666658304</c:v>
                </c:pt>
                <c:pt idx="26761" formatCode="m/d/yyyy\ h:mm">
                  <c:v>40687.333333325005</c:v>
                </c:pt>
                <c:pt idx="26762" formatCode="m/d/yyyy\ h:mm">
                  <c:v>40687.374999991662</c:v>
                </c:pt>
                <c:pt idx="26763" formatCode="m/d/yyyy\ h:mm">
                  <c:v>40687.416666658319</c:v>
                </c:pt>
                <c:pt idx="26764" formatCode="m/d/yyyy\ h:mm">
                  <c:v>40687.458333325012</c:v>
                </c:pt>
                <c:pt idx="26765" formatCode="m/d/yyyy\ h:mm">
                  <c:v>40687.499999991633</c:v>
                </c:pt>
                <c:pt idx="26766" formatCode="m/d/yyyy\ h:mm">
                  <c:v>40687.541666658304</c:v>
                </c:pt>
                <c:pt idx="26767" formatCode="m/d/yyyy\ h:mm">
                  <c:v>40687.583333324998</c:v>
                </c:pt>
                <c:pt idx="26768" formatCode="m/d/yyyy\ h:mm">
                  <c:v>40687.624999991625</c:v>
                </c:pt>
                <c:pt idx="26769" formatCode="m/d/yyyy\ h:mm">
                  <c:v>40687.666666658304</c:v>
                </c:pt>
                <c:pt idx="26770" formatCode="m/d/yyyy\ h:mm">
                  <c:v>40687.70833332499</c:v>
                </c:pt>
                <c:pt idx="26771" formatCode="m/d/yyyy\ h:mm">
                  <c:v>40687.749999991625</c:v>
                </c:pt>
                <c:pt idx="26772" formatCode="m/d/yyyy\ h:mm">
                  <c:v>40687.791666658268</c:v>
                </c:pt>
                <c:pt idx="26773" formatCode="m/d/yyyy\ h:mm">
                  <c:v>40687.833333324976</c:v>
                </c:pt>
                <c:pt idx="26774" formatCode="m/d/yyyy\ h:mm">
                  <c:v>40687.874999991633</c:v>
                </c:pt>
                <c:pt idx="26775" formatCode="m/d/yyyy\ h:mm">
                  <c:v>40687.91666665829</c:v>
                </c:pt>
                <c:pt idx="26776" formatCode="m/d/yyyy\ h:mm">
                  <c:v>40687.958333324998</c:v>
                </c:pt>
                <c:pt idx="26777" formatCode="m/d/yyyy\ h:mm">
                  <c:v>40687.999999991604</c:v>
                </c:pt>
                <c:pt idx="26778" formatCode="m/d/yyyy\ h:mm">
                  <c:v>40688.041666658275</c:v>
                </c:pt>
                <c:pt idx="26779" formatCode="m/d/yyyy\ h:mm">
                  <c:v>40688.083333324968</c:v>
                </c:pt>
                <c:pt idx="26780" formatCode="m/d/yyyy\ h:mm">
                  <c:v>40688.124999991604</c:v>
                </c:pt>
                <c:pt idx="26781" formatCode="m/d/yyyy\ h:mm">
                  <c:v>40688.166666658275</c:v>
                </c:pt>
                <c:pt idx="26782" formatCode="m/d/yyyy\ h:mm">
                  <c:v>40688.208333324954</c:v>
                </c:pt>
                <c:pt idx="26783" formatCode="m/d/yyyy\ h:mm">
                  <c:v>40688.249999991604</c:v>
                </c:pt>
                <c:pt idx="26784" formatCode="m/d/yyyy\ h:mm">
                  <c:v>40688.291666658239</c:v>
                </c:pt>
                <c:pt idx="26785" formatCode="m/d/yyyy\ h:mm">
                  <c:v>40688.333333324947</c:v>
                </c:pt>
                <c:pt idx="26786" formatCode="m/d/yyyy\ h:mm">
                  <c:v>40688.374999991611</c:v>
                </c:pt>
                <c:pt idx="26787" formatCode="m/d/yyyy\ h:mm">
                  <c:v>40688.416666658261</c:v>
                </c:pt>
                <c:pt idx="26788" formatCode="m/d/yyyy\ h:mm">
                  <c:v>40688.458333324961</c:v>
                </c:pt>
                <c:pt idx="26789" formatCode="m/d/yyyy\ h:mm">
                  <c:v>40688.499999991589</c:v>
                </c:pt>
                <c:pt idx="26790" formatCode="m/d/yyyy\ h:mm">
                  <c:v>40688.541666658239</c:v>
                </c:pt>
                <c:pt idx="26791" formatCode="m/d/yyyy\ h:mm">
                  <c:v>40688.583333324939</c:v>
                </c:pt>
                <c:pt idx="26792" formatCode="m/d/yyyy\ h:mm">
                  <c:v>40688.624999991582</c:v>
                </c:pt>
                <c:pt idx="26793" formatCode="m/d/yyyy\ h:mm">
                  <c:v>40688.666666658231</c:v>
                </c:pt>
                <c:pt idx="26794" formatCode="m/d/yyyy\ h:mm">
                  <c:v>40688.708333324925</c:v>
                </c:pt>
                <c:pt idx="26795" formatCode="m/d/yyyy\ h:mm">
                  <c:v>40688.749999991582</c:v>
                </c:pt>
                <c:pt idx="26796" formatCode="m/d/yyyy\ h:mm">
                  <c:v>40688.791666658217</c:v>
                </c:pt>
                <c:pt idx="26797" formatCode="m/d/yyyy\ h:mm">
                  <c:v>40688.833333324917</c:v>
                </c:pt>
                <c:pt idx="26798" formatCode="m/d/yyyy\ h:mm">
                  <c:v>40688.874999991589</c:v>
                </c:pt>
                <c:pt idx="26799" formatCode="m/d/yyyy\ h:mm">
                  <c:v>40688.916666658231</c:v>
                </c:pt>
                <c:pt idx="26800" formatCode="m/d/yyyy\ h:mm">
                  <c:v>40688.958333324925</c:v>
                </c:pt>
                <c:pt idx="26801" formatCode="m/d/yyyy\ h:mm">
                  <c:v>40688.99999999156</c:v>
                </c:pt>
                <c:pt idx="26802" formatCode="m/d/yyyy\ h:mm">
                  <c:v>40689.041666658224</c:v>
                </c:pt>
                <c:pt idx="26803" formatCode="m/d/yyyy\ h:mm">
                  <c:v>40689.083333324903</c:v>
                </c:pt>
                <c:pt idx="26804" formatCode="m/d/yyyy\ h:mm">
                  <c:v>40689.124999991553</c:v>
                </c:pt>
                <c:pt idx="26805" formatCode="m/d/yyyy\ h:mm">
                  <c:v>40689.166666658202</c:v>
                </c:pt>
                <c:pt idx="26806" formatCode="m/d/yyyy\ h:mm">
                  <c:v>40689.208333324896</c:v>
                </c:pt>
                <c:pt idx="26807" formatCode="m/d/yyyy\ h:mm">
                  <c:v>40689.249999991545</c:v>
                </c:pt>
                <c:pt idx="26808" formatCode="m/d/yyyy\ h:mm">
                  <c:v>40689.291666658188</c:v>
                </c:pt>
                <c:pt idx="26809" formatCode="m/d/yyyy\ h:mm">
                  <c:v>40689.333333324896</c:v>
                </c:pt>
                <c:pt idx="26810" formatCode="m/d/yyyy\ h:mm">
                  <c:v>40689.374999991553</c:v>
                </c:pt>
                <c:pt idx="26811" formatCode="m/d/yyyy\ h:mm">
                  <c:v>40689.416666658202</c:v>
                </c:pt>
                <c:pt idx="26812" formatCode="m/d/yyyy\ h:mm">
                  <c:v>40689.458333324896</c:v>
                </c:pt>
                <c:pt idx="26813" formatCode="m/d/yyyy\ h:mm">
                  <c:v>40689.499999991531</c:v>
                </c:pt>
                <c:pt idx="26814" formatCode="m/d/yyyy\ h:mm">
                  <c:v>40689.541666658195</c:v>
                </c:pt>
                <c:pt idx="26815" formatCode="m/d/yyyy\ h:mm">
                  <c:v>40689.583333324874</c:v>
                </c:pt>
                <c:pt idx="26816" formatCode="m/d/yyyy\ h:mm">
                  <c:v>40689.624999991531</c:v>
                </c:pt>
                <c:pt idx="26817" formatCode="m/d/yyyy\ h:mm">
                  <c:v>40689.666666658188</c:v>
                </c:pt>
                <c:pt idx="26818" formatCode="m/d/yyyy\ h:mm">
                  <c:v>40689.708333324867</c:v>
                </c:pt>
                <c:pt idx="26819" formatCode="m/d/yyyy\ h:mm">
                  <c:v>40689.749999991516</c:v>
                </c:pt>
                <c:pt idx="26820" formatCode="m/d/yyyy\ h:mm">
                  <c:v>40689.791666658166</c:v>
                </c:pt>
                <c:pt idx="26821" formatCode="m/d/yyyy\ h:mm">
                  <c:v>40689.833333324859</c:v>
                </c:pt>
                <c:pt idx="26822" formatCode="m/d/yyyy\ h:mm">
                  <c:v>40689.874999991524</c:v>
                </c:pt>
                <c:pt idx="26823" formatCode="m/d/yyyy\ h:mm">
                  <c:v>40689.916666658188</c:v>
                </c:pt>
                <c:pt idx="26824" formatCode="m/d/yyyy\ h:mm">
                  <c:v>40689.958333324867</c:v>
                </c:pt>
                <c:pt idx="26825" formatCode="m/d/yyyy\ h:mm">
                  <c:v>40689.999999991502</c:v>
                </c:pt>
                <c:pt idx="26826" formatCode="m/d/yyyy\ h:mm">
                  <c:v>40690.041666658166</c:v>
                </c:pt>
                <c:pt idx="26827" formatCode="m/d/yyyy\ h:mm">
                  <c:v>40690.083333324845</c:v>
                </c:pt>
                <c:pt idx="26828" formatCode="m/d/yyyy\ h:mm">
                  <c:v>40690.124999991494</c:v>
                </c:pt>
                <c:pt idx="26829" formatCode="m/d/yyyy\ h:mm">
                  <c:v>40690.166666658159</c:v>
                </c:pt>
                <c:pt idx="26830" formatCode="m/d/yyyy\ h:mm">
                  <c:v>40690.208333324837</c:v>
                </c:pt>
                <c:pt idx="26831" formatCode="m/d/yyyy\ h:mm">
                  <c:v>40690.249999991487</c:v>
                </c:pt>
                <c:pt idx="26832" formatCode="m/d/yyyy\ h:mm">
                  <c:v>40690.291666658137</c:v>
                </c:pt>
                <c:pt idx="26833" formatCode="m/d/yyyy\ h:mm">
                  <c:v>40690.33333332483</c:v>
                </c:pt>
                <c:pt idx="26834" formatCode="m/d/yyyy\ h:mm">
                  <c:v>40690.374999991494</c:v>
                </c:pt>
                <c:pt idx="26835" formatCode="m/d/yyyy\ h:mm">
                  <c:v>40690.416666658159</c:v>
                </c:pt>
                <c:pt idx="26836" formatCode="m/d/yyyy\ h:mm">
                  <c:v>40690.458333324837</c:v>
                </c:pt>
                <c:pt idx="26837" formatCode="m/d/yyyy\ h:mm">
                  <c:v>40690.499999991473</c:v>
                </c:pt>
                <c:pt idx="26838" formatCode="m/d/yyyy\ h:mm">
                  <c:v>40690.541666658137</c:v>
                </c:pt>
                <c:pt idx="26839" formatCode="m/d/yyyy\ h:mm">
                  <c:v>40690.583333324816</c:v>
                </c:pt>
                <c:pt idx="26840" formatCode="m/d/yyyy\ h:mm">
                  <c:v>40690.624999991465</c:v>
                </c:pt>
                <c:pt idx="26841" formatCode="m/d/yyyy\ h:mm">
                  <c:v>40690.66666665813</c:v>
                </c:pt>
                <c:pt idx="26842" formatCode="m/d/yyyy\ h:mm">
                  <c:v>40690.708333324808</c:v>
                </c:pt>
                <c:pt idx="26843" formatCode="m/d/yyyy\ h:mm">
                  <c:v>40690.749999991458</c:v>
                </c:pt>
                <c:pt idx="26844" formatCode="m/d/yyyy\ h:mm">
                  <c:v>40690.791666658108</c:v>
                </c:pt>
                <c:pt idx="26845" formatCode="m/d/yyyy\ h:mm">
                  <c:v>40690.833333324801</c:v>
                </c:pt>
                <c:pt idx="26846" formatCode="m/d/yyyy\ h:mm">
                  <c:v>40690.874999991465</c:v>
                </c:pt>
                <c:pt idx="26847" formatCode="m/d/yyyy\ h:mm">
                  <c:v>40690.91666665813</c:v>
                </c:pt>
                <c:pt idx="26848" formatCode="m/d/yyyy\ h:mm">
                  <c:v>40690.958333324808</c:v>
                </c:pt>
                <c:pt idx="26849" formatCode="m/d/yyyy\ h:mm">
                  <c:v>40690.999999991436</c:v>
                </c:pt>
                <c:pt idx="26850" formatCode="m/d/yyyy\ h:mm">
                  <c:v>40691.041666658108</c:v>
                </c:pt>
                <c:pt idx="26851" formatCode="m/d/yyyy\ h:mm">
                  <c:v>40691.083333324787</c:v>
                </c:pt>
                <c:pt idx="26852" formatCode="m/d/yyyy\ h:mm">
                  <c:v>40691.124999991436</c:v>
                </c:pt>
                <c:pt idx="26853" formatCode="m/d/yyyy\ h:mm">
                  <c:v>40691.1666666581</c:v>
                </c:pt>
                <c:pt idx="26854" formatCode="m/d/yyyy\ h:mm">
                  <c:v>40691.208333324779</c:v>
                </c:pt>
                <c:pt idx="26855" formatCode="m/d/yyyy\ h:mm">
                  <c:v>40691.249999991429</c:v>
                </c:pt>
                <c:pt idx="26856" formatCode="m/d/yyyy\ h:mm">
                  <c:v>40691.291666658071</c:v>
                </c:pt>
                <c:pt idx="26857" formatCode="m/d/yyyy\ h:mm">
                  <c:v>40691.333333324772</c:v>
                </c:pt>
                <c:pt idx="26858" formatCode="m/d/yyyy\ h:mm">
                  <c:v>40691.374999991436</c:v>
                </c:pt>
                <c:pt idx="26859" formatCode="m/d/yyyy\ h:mm">
                  <c:v>40691.416666658093</c:v>
                </c:pt>
                <c:pt idx="26860" formatCode="m/d/yyyy\ h:mm">
                  <c:v>40691.458333324779</c:v>
                </c:pt>
                <c:pt idx="26861" formatCode="m/d/yyyy\ h:mm">
                  <c:v>40691.499999991414</c:v>
                </c:pt>
                <c:pt idx="26862" formatCode="m/d/yyyy\ h:mm">
                  <c:v>40691.541666658079</c:v>
                </c:pt>
                <c:pt idx="26863" formatCode="m/d/yyyy\ h:mm">
                  <c:v>40691.583333324743</c:v>
                </c:pt>
                <c:pt idx="26864" formatCode="m/d/yyyy\ h:mm">
                  <c:v>40691.624999991407</c:v>
                </c:pt>
                <c:pt idx="26865" formatCode="m/d/yyyy\ h:mm">
                  <c:v>40691.666666658071</c:v>
                </c:pt>
                <c:pt idx="26866" formatCode="m/d/yyyy\ h:mm">
                  <c:v>40691.708333324743</c:v>
                </c:pt>
                <c:pt idx="26867" formatCode="m/d/yyyy\ h:mm">
                  <c:v>40691.7499999914</c:v>
                </c:pt>
                <c:pt idx="26868" formatCode="m/d/yyyy\ h:mm">
                  <c:v>40691.79166665805</c:v>
                </c:pt>
                <c:pt idx="26869" formatCode="m/d/yyyy\ h:mm">
                  <c:v>40691.833333324743</c:v>
                </c:pt>
                <c:pt idx="26870" formatCode="m/d/yyyy\ h:mm">
                  <c:v>40691.874999991393</c:v>
                </c:pt>
                <c:pt idx="26871" formatCode="m/d/yyyy\ h:mm">
                  <c:v>40691.916666658071</c:v>
                </c:pt>
                <c:pt idx="26872" formatCode="m/d/yyyy\ h:mm">
                  <c:v>40691.95833332475</c:v>
                </c:pt>
                <c:pt idx="26873" formatCode="m/d/yyyy\ h:mm">
                  <c:v>40691.999999991385</c:v>
                </c:pt>
                <c:pt idx="26874" formatCode="m/d/yyyy\ h:mm">
                  <c:v>40692.04166665805</c:v>
                </c:pt>
                <c:pt idx="26875" formatCode="m/d/yyyy\ h:mm">
                  <c:v>40692.083333324728</c:v>
                </c:pt>
                <c:pt idx="26876" formatCode="m/d/yyyy\ h:mm">
                  <c:v>40692.124999991378</c:v>
                </c:pt>
                <c:pt idx="26877" formatCode="m/d/yyyy\ h:mm">
                  <c:v>40692.166666658035</c:v>
                </c:pt>
                <c:pt idx="26878" formatCode="m/d/yyyy\ h:mm">
                  <c:v>40692.208333324721</c:v>
                </c:pt>
                <c:pt idx="26879" formatCode="m/d/yyyy\ h:mm">
                  <c:v>40692.249999991371</c:v>
                </c:pt>
                <c:pt idx="26880" formatCode="m/d/yyyy\ h:mm">
                  <c:v>40692.29166665802</c:v>
                </c:pt>
                <c:pt idx="26881" formatCode="m/d/yyyy\ h:mm">
                  <c:v>40692.333333324699</c:v>
                </c:pt>
                <c:pt idx="26882" formatCode="m/d/yyyy\ h:mm">
                  <c:v>40692.374999991363</c:v>
                </c:pt>
                <c:pt idx="26883" formatCode="m/d/yyyy\ h:mm">
                  <c:v>40692.416666658042</c:v>
                </c:pt>
                <c:pt idx="26884" formatCode="m/d/yyyy\ h:mm">
                  <c:v>40692.458333324706</c:v>
                </c:pt>
                <c:pt idx="26885" formatCode="m/d/yyyy\ h:mm">
                  <c:v>40692.499999991356</c:v>
                </c:pt>
                <c:pt idx="26886" formatCode="m/d/yyyy\ h:mm">
                  <c:v>40692.54166665802</c:v>
                </c:pt>
                <c:pt idx="26887" formatCode="m/d/yyyy\ h:mm">
                  <c:v>40692.583333324692</c:v>
                </c:pt>
                <c:pt idx="26888" formatCode="m/d/yyyy\ h:mm">
                  <c:v>40692.624999991334</c:v>
                </c:pt>
                <c:pt idx="26889" formatCode="m/d/yyyy\ h:mm">
                  <c:v>40692.666666658006</c:v>
                </c:pt>
                <c:pt idx="26890" formatCode="m/d/yyyy\ h:mm">
                  <c:v>40692.708333324692</c:v>
                </c:pt>
                <c:pt idx="26891" formatCode="m/d/yyyy\ h:mm">
                  <c:v>40692.749999991334</c:v>
                </c:pt>
                <c:pt idx="26892" formatCode="m/d/yyyy\ h:mm">
                  <c:v>40692.791666657984</c:v>
                </c:pt>
                <c:pt idx="26893" formatCode="m/d/yyyy\ h:mm">
                  <c:v>40692.833333324685</c:v>
                </c:pt>
                <c:pt idx="26894" formatCode="m/d/yyyy\ h:mm">
                  <c:v>40692.874999991342</c:v>
                </c:pt>
                <c:pt idx="26895" formatCode="m/d/yyyy\ h:mm">
                  <c:v>40692.916666657999</c:v>
                </c:pt>
                <c:pt idx="26896" formatCode="m/d/yyyy\ h:mm">
                  <c:v>40692.958333324685</c:v>
                </c:pt>
                <c:pt idx="26897" formatCode="m/d/yyyy\ h:mm">
                  <c:v>40692.999999991327</c:v>
                </c:pt>
                <c:pt idx="26898" formatCode="m/d/yyyy\ h:mm">
                  <c:v>40693.041666657984</c:v>
                </c:pt>
                <c:pt idx="26899" formatCode="m/d/yyyy\ h:mm">
                  <c:v>40693.083333324663</c:v>
                </c:pt>
                <c:pt idx="26900" formatCode="m/d/yyyy\ h:mm">
                  <c:v>40693.12499999132</c:v>
                </c:pt>
                <c:pt idx="26901" formatCode="m/d/yyyy\ h:mm">
                  <c:v>40693.166666657984</c:v>
                </c:pt>
                <c:pt idx="26902" formatCode="m/d/yyyy\ h:mm">
                  <c:v>40693.208333324648</c:v>
                </c:pt>
                <c:pt idx="26903" formatCode="m/d/yyyy\ h:mm">
                  <c:v>40693.249999991305</c:v>
                </c:pt>
                <c:pt idx="26904" formatCode="m/d/yyyy\ h:mm">
                  <c:v>40693.291666657955</c:v>
                </c:pt>
                <c:pt idx="26905" formatCode="m/d/yyyy\ h:mm">
                  <c:v>40693.333333324641</c:v>
                </c:pt>
                <c:pt idx="26906" formatCode="m/d/yyyy\ h:mm">
                  <c:v>40693.374999991313</c:v>
                </c:pt>
                <c:pt idx="26907" formatCode="m/d/yyyy\ h:mm">
                  <c:v>40693.416666657969</c:v>
                </c:pt>
                <c:pt idx="26908" formatCode="m/d/yyyy\ h:mm">
                  <c:v>40693.458333324656</c:v>
                </c:pt>
                <c:pt idx="26909" formatCode="m/d/yyyy\ h:mm">
                  <c:v>40693.499999991283</c:v>
                </c:pt>
                <c:pt idx="26910" formatCode="m/d/yyyy\ h:mm">
                  <c:v>40693.541666657955</c:v>
                </c:pt>
                <c:pt idx="26911" formatCode="m/d/yyyy\ h:mm">
                  <c:v>40693.583333324641</c:v>
                </c:pt>
                <c:pt idx="26912" formatCode="m/d/yyyy\ h:mm">
                  <c:v>40693.624999991276</c:v>
                </c:pt>
                <c:pt idx="26913" formatCode="m/d/yyyy\ h:mm">
                  <c:v>40693.666666657955</c:v>
                </c:pt>
                <c:pt idx="26914" formatCode="m/d/yyyy\ h:mm">
                  <c:v>40693.708333324619</c:v>
                </c:pt>
                <c:pt idx="26915" formatCode="m/d/yyyy\ h:mm">
                  <c:v>40693.749999991276</c:v>
                </c:pt>
                <c:pt idx="26916" formatCode="m/d/yyyy\ h:mm">
                  <c:v>40693.791666657919</c:v>
                </c:pt>
                <c:pt idx="26917" formatCode="m/d/yyyy\ h:mm">
                  <c:v>40693.833333324612</c:v>
                </c:pt>
                <c:pt idx="26918" formatCode="m/d/yyyy\ h:mm">
                  <c:v>40693.874999991283</c:v>
                </c:pt>
                <c:pt idx="26919" formatCode="m/d/yyyy\ h:mm">
                  <c:v>40693.91666665794</c:v>
                </c:pt>
                <c:pt idx="26920" formatCode="m/d/yyyy\ h:mm">
                  <c:v>40693.958333324626</c:v>
                </c:pt>
                <c:pt idx="26921" formatCode="m/d/yyyy\ h:mm">
                  <c:v>40693.999999991254</c:v>
                </c:pt>
                <c:pt idx="26922" formatCode="m/d/yyyy\ h:mm">
                  <c:v>40694.041666657926</c:v>
                </c:pt>
                <c:pt idx="26923" formatCode="m/d/yyyy\ h:mm">
                  <c:v>40694.083333324612</c:v>
                </c:pt>
                <c:pt idx="26924" formatCode="m/d/yyyy\ h:mm">
                  <c:v>40694.124999991254</c:v>
                </c:pt>
                <c:pt idx="26925" formatCode="m/d/yyyy\ h:mm">
                  <c:v>40694.166666657926</c:v>
                </c:pt>
                <c:pt idx="26926" formatCode="m/d/yyyy\ h:mm">
                  <c:v>40694.208333324605</c:v>
                </c:pt>
                <c:pt idx="26927" formatCode="m/d/yyyy\ h:mm">
                  <c:v>40694.249999991254</c:v>
                </c:pt>
                <c:pt idx="26928" formatCode="m/d/yyyy\ h:mm">
                  <c:v>40694.291666657897</c:v>
                </c:pt>
                <c:pt idx="26929" formatCode="m/d/yyyy\ h:mm">
                  <c:v>40694.333333324597</c:v>
                </c:pt>
                <c:pt idx="26930" formatCode="m/d/yyyy\ h:mm">
                  <c:v>40694.374999991247</c:v>
                </c:pt>
                <c:pt idx="26931" formatCode="m/d/yyyy\ h:mm">
                  <c:v>40694.416666657911</c:v>
                </c:pt>
                <c:pt idx="26932" formatCode="m/d/yyyy\ h:mm">
                  <c:v>40694.458333324612</c:v>
                </c:pt>
                <c:pt idx="26933" formatCode="m/d/yyyy\ h:mm">
                  <c:v>40694.499999991225</c:v>
                </c:pt>
                <c:pt idx="26934" formatCode="m/d/yyyy\ h:mm">
                  <c:v>40694.541666657904</c:v>
                </c:pt>
                <c:pt idx="26935" formatCode="m/d/yyyy\ h:mm">
                  <c:v>40694.58333332459</c:v>
                </c:pt>
                <c:pt idx="26936" formatCode="m/d/yyyy\ h:mm">
                  <c:v>40694.624999991225</c:v>
                </c:pt>
                <c:pt idx="26937" formatCode="m/d/yyyy\ h:mm">
                  <c:v>40694.666666657882</c:v>
                </c:pt>
                <c:pt idx="26938" formatCode="m/d/yyyy\ h:mm">
                  <c:v>40694.708333324576</c:v>
                </c:pt>
                <c:pt idx="26939" formatCode="m/d/yyyy\ h:mm">
                  <c:v>40694.749999991225</c:v>
                </c:pt>
                <c:pt idx="26940" formatCode="m/d/yyyy\ h:mm">
                  <c:v>40694.791666657868</c:v>
                </c:pt>
                <c:pt idx="26941" formatCode="m/d/yyyy\ h:mm">
                  <c:v>40694.833333324576</c:v>
                </c:pt>
                <c:pt idx="26942" formatCode="m/d/yyyy\ h:mm">
                  <c:v>40694.874999991218</c:v>
                </c:pt>
                <c:pt idx="26943" formatCode="m/d/yyyy\ h:mm">
                  <c:v>40694.916666657882</c:v>
                </c:pt>
                <c:pt idx="26944" formatCode="m/d/yyyy\ h:mm">
                  <c:v>40694.958333324576</c:v>
                </c:pt>
                <c:pt idx="26945" formatCode="m/d/yyyy\ h:mm">
                  <c:v>40694.999999991196</c:v>
                </c:pt>
                <c:pt idx="26946" formatCode="m/d/yyyy\ h:mm">
                  <c:v>40695.041666657875</c:v>
                </c:pt>
                <c:pt idx="26947" formatCode="m/d/yyyy\ h:mm">
                  <c:v>40695.083333324554</c:v>
                </c:pt>
                <c:pt idx="26948" formatCode="m/d/yyyy\ h:mm">
                  <c:v>40695.124999991196</c:v>
                </c:pt>
                <c:pt idx="26949" formatCode="m/d/yyyy\ h:mm">
                  <c:v>40695.166666657853</c:v>
                </c:pt>
                <c:pt idx="26950" formatCode="m/d/yyyy\ h:mm">
                  <c:v>40695.208333324546</c:v>
                </c:pt>
                <c:pt idx="26951" formatCode="m/d/yyyy\ h:mm">
                  <c:v>40695.249999991196</c:v>
                </c:pt>
                <c:pt idx="26952" formatCode="m/d/yyyy\ h:mm">
                  <c:v>40695.291666657831</c:v>
                </c:pt>
                <c:pt idx="26953" formatCode="m/d/yyyy\ h:mm">
                  <c:v>40695.333333324546</c:v>
                </c:pt>
                <c:pt idx="26954" formatCode="m/d/yyyy\ h:mm">
                  <c:v>40695.374999991203</c:v>
                </c:pt>
                <c:pt idx="26955" formatCode="m/d/yyyy\ h:mm">
                  <c:v>40695.416666657853</c:v>
                </c:pt>
                <c:pt idx="26956" formatCode="m/d/yyyy\ h:mm">
                  <c:v>40695.458333324546</c:v>
                </c:pt>
                <c:pt idx="26957" formatCode="m/d/yyyy\ h:mm">
                  <c:v>40695.499999991182</c:v>
                </c:pt>
                <c:pt idx="26958" formatCode="m/d/yyyy\ h:mm">
                  <c:v>40695.541666657831</c:v>
                </c:pt>
                <c:pt idx="26959" formatCode="m/d/yyyy\ h:mm">
                  <c:v>40695.583333324525</c:v>
                </c:pt>
                <c:pt idx="26960" formatCode="m/d/yyyy\ h:mm">
                  <c:v>40695.624999991182</c:v>
                </c:pt>
                <c:pt idx="26961" formatCode="m/d/yyyy\ h:mm">
                  <c:v>40695.666666657824</c:v>
                </c:pt>
                <c:pt idx="26962" formatCode="m/d/yyyy\ h:mm">
                  <c:v>40695.708333324517</c:v>
                </c:pt>
                <c:pt idx="26963" formatCode="m/d/yyyy\ h:mm">
                  <c:v>40695.749999991167</c:v>
                </c:pt>
                <c:pt idx="26964" formatCode="m/d/yyyy\ h:mm">
                  <c:v>40695.791666657802</c:v>
                </c:pt>
                <c:pt idx="26965" formatCode="m/d/yyyy\ h:mm">
                  <c:v>40695.83333332451</c:v>
                </c:pt>
                <c:pt idx="26966" formatCode="m/d/yyyy\ h:mm">
                  <c:v>40695.874999991174</c:v>
                </c:pt>
                <c:pt idx="26967" formatCode="m/d/yyyy\ h:mm">
                  <c:v>40695.916666657831</c:v>
                </c:pt>
                <c:pt idx="26968" formatCode="m/d/yyyy\ h:mm">
                  <c:v>40695.958333324517</c:v>
                </c:pt>
                <c:pt idx="26969" formatCode="m/d/yyyy\ h:mm">
                  <c:v>40695.999999991152</c:v>
                </c:pt>
                <c:pt idx="26970" formatCode="m/d/yyyy\ h:mm">
                  <c:v>40696.041666657802</c:v>
                </c:pt>
                <c:pt idx="26971" formatCode="m/d/yyyy\ h:mm">
                  <c:v>40696.083333324495</c:v>
                </c:pt>
                <c:pt idx="26972" formatCode="m/d/yyyy\ h:mm">
                  <c:v>40696.124999991145</c:v>
                </c:pt>
                <c:pt idx="26973" formatCode="m/d/yyyy\ h:mm">
                  <c:v>40696.166666657795</c:v>
                </c:pt>
                <c:pt idx="26974" formatCode="m/d/yyyy\ h:mm">
                  <c:v>40696.208333324495</c:v>
                </c:pt>
                <c:pt idx="26975" formatCode="m/d/yyyy\ h:mm">
                  <c:v>40696.249999991138</c:v>
                </c:pt>
                <c:pt idx="26976" formatCode="m/d/yyyy\ h:mm">
                  <c:v>40696.291666657773</c:v>
                </c:pt>
                <c:pt idx="26977" formatCode="m/d/yyyy\ h:mm">
                  <c:v>40696.333333324488</c:v>
                </c:pt>
                <c:pt idx="26978" formatCode="m/d/yyyy\ h:mm">
                  <c:v>40696.374999991145</c:v>
                </c:pt>
                <c:pt idx="26979" formatCode="m/d/yyyy\ h:mm">
                  <c:v>40696.416666657795</c:v>
                </c:pt>
                <c:pt idx="26980" formatCode="m/d/yyyy\ h:mm">
                  <c:v>40696.458333324495</c:v>
                </c:pt>
                <c:pt idx="26981" formatCode="m/d/yyyy\ h:mm">
                  <c:v>40696.499999991123</c:v>
                </c:pt>
                <c:pt idx="26982" formatCode="m/d/yyyy\ h:mm">
                  <c:v>40696.541666657773</c:v>
                </c:pt>
                <c:pt idx="26983" formatCode="m/d/yyyy\ h:mm">
                  <c:v>40696.583333324466</c:v>
                </c:pt>
                <c:pt idx="26984" formatCode="m/d/yyyy\ h:mm">
                  <c:v>40696.624999991116</c:v>
                </c:pt>
                <c:pt idx="26985" formatCode="m/d/yyyy\ h:mm">
                  <c:v>40696.666666657766</c:v>
                </c:pt>
                <c:pt idx="26986" formatCode="m/d/yyyy\ h:mm">
                  <c:v>40696.708333324459</c:v>
                </c:pt>
                <c:pt idx="26987" formatCode="m/d/yyyy\ h:mm">
                  <c:v>40696.749999991109</c:v>
                </c:pt>
                <c:pt idx="26988" formatCode="m/d/yyyy\ h:mm">
                  <c:v>40696.791666657744</c:v>
                </c:pt>
                <c:pt idx="26989" formatCode="m/d/yyyy\ h:mm">
                  <c:v>40696.833333324452</c:v>
                </c:pt>
                <c:pt idx="26990" formatCode="m/d/yyyy\ h:mm">
                  <c:v>40696.874999991116</c:v>
                </c:pt>
                <c:pt idx="26991" formatCode="m/d/yyyy\ h:mm">
                  <c:v>40696.916666657766</c:v>
                </c:pt>
                <c:pt idx="26992" formatCode="m/d/yyyy\ h:mm">
                  <c:v>40696.958333324459</c:v>
                </c:pt>
                <c:pt idx="26993" formatCode="m/d/yyyy\ h:mm">
                  <c:v>40696.999999991094</c:v>
                </c:pt>
                <c:pt idx="26994" formatCode="m/d/yyyy\ h:mm">
                  <c:v>40697.041666657744</c:v>
                </c:pt>
                <c:pt idx="26995" formatCode="m/d/yyyy\ h:mm">
                  <c:v>40697.083333324437</c:v>
                </c:pt>
              </c:numCache>
            </c:numRef>
          </c:xVal>
          <c:yVal>
            <c:numRef>
              <c:f>'Penn-CT-Flow-Wx-ALL DATA.dat'!$E$5:$E$27000</c:f>
              <c:numCache>
                <c:formatCode>0</c:formatCode>
                <c:ptCount val="26996"/>
                <c:pt idx="0">
                  <c:v>1425</c:v>
                </c:pt>
                <c:pt idx="1">
                  <c:v>1375</c:v>
                </c:pt>
                <c:pt idx="2">
                  <c:v>1320</c:v>
                </c:pt>
                <c:pt idx="3">
                  <c:v>1284</c:v>
                </c:pt>
                <c:pt idx="4">
                  <c:v>1231</c:v>
                </c:pt>
                <c:pt idx="5">
                  <c:v>1195</c:v>
                </c:pt>
                <c:pt idx="6">
                  <c:v>1154</c:v>
                </c:pt>
                <c:pt idx="7">
                  <c:v>1102</c:v>
                </c:pt>
                <c:pt idx="8">
                  <c:v>1057</c:v>
                </c:pt>
                <c:pt idx="9">
                  <c:v>1010</c:v>
                </c:pt>
                <c:pt idx="10">
                  <c:v>966</c:v>
                </c:pt>
                <c:pt idx="11">
                  <c:v>924</c:v>
                </c:pt>
                <c:pt idx="12">
                  <c:v>989</c:v>
                </c:pt>
                <c:pt idx="13">
                  <c:v>932</c:v>
                </c:pt>
                <c:pt idx="14">
                  <c:v>879</c:v>
                </c:pt>
                <c:pt idx="15">
                  <c:v>834</c:v>
                </c:pt>
                <c:pt idx="16">
                  <c:v>805</c:v>
                </c:pt>
                <c:pt idx="17">
                  <c:v>765</c:v>
                </c:pt>
                <c:pt idx="18">
                  <c:v>729</c:v>
                </c:pt>
                <c:pt idx="19">
                  <c:v>686</c:v>
                </c:pt>
                <c:pt idx="20">
                  <c:v>656</c:v>
                </c:pt>
                <c:pt idx="21">
                  <c:v>639</c:v>
                </c:pt>
                <c:pt idx="22">
                  <c:v>611</c:v>
                </c:pt>
                <c:pt idx="23">
                  <c:v>593</c:v>
                </c:pt>
                <c:pt idx="24">
                  <c:v>571</c:v>
                </c:pt>
                <c:pt idx="25">
                  <c:v>566</c:v>
                </c:pt>
                <c:pt idx="26">
                  <c:v>544</c:v>
                </c:pt>
                <c:pt idx="27">
                  <c:v>546</c:v>
                </c:pt>
                <c:pt idx="28">
                  <c:v>622</c:v>
                </c:pt>
                <c:pt idx="29">
                  <c:v>602</c:v>
                </c:pt>
                <c:pt idx="30">
                  <c:v>586</c:v>
                </c:pt>
                <c:pt idx="31">
                  <c:v>571</c:v>
                </c:pt>
                <c:pt idx="32">
                  <c:v>557</c:v>
                </c:pt>
                <c:pt idx="33">
                  <c:v>538</c:v>
                </c:pt>
                <c:pt idx="34">
                  <c:v>533</c:v>
                </c:pt>
                <c:pt idx="35">
                  <c:v>519</c:v>
                </c:pt>
                <c:pt idx="36">
                  <c:v>610</c:v>
                </c:pt>
                <c:pt idx="37">
                  <c:v>595</c:v>
                </c:pt>
                <c:pt idx="38">
                  <c:v>586</c:v>
                </c:pt>
                <c:pt idx="39">
                  <c:v>575</c:v>
                </c:pt>
                <c:pt idx="40">
                  <c:v>565</c:v>
                </c:pt>
                <c:pt idx="41">
                  <c:v>552</c:v>
                </c:pt>
                <c:pt idx="42">
                  <c:v>577</c:v>
                </c:pt>
                <c:pt idx="43">
                  <c:v>565</c:v>
                </c:pt>
                <c:pt idx="44">
                  <c:v>556</c:v>
                </c:pt>
                <c:pt idx="45">
                  <c:v>577</c:v>
                </c:pt>
                <c:pt idx="46">
                  <c:v>566</c:v>
                </c:pt>
                <c:pt idx="47">
                  <c:v>548</c:v>
                </c:pt>
                <c:pt idx="48">
                  <c:v>540</c:v>
                </c:pt>
                <c:pt idx="49">
                  <c:v>534</c:v>
                </c:pt>
                <c:pt idx="50">
                  <c:v>532</c:v>
                </c:pt>
                <c:pt idx="51">
                  <c:v>529</c:v>
                </c:pt>
                <c:pt idx="52">
                  <c:v>526</c:v>
                </c:pt>
                <c:pt idx="53">
                  <c:v>520</c:v>
                </c:pt>
                <c:pt idx="54">
                  <c:v>771</c:v>
                </c:pt>
                <c:pt idx="55">
                  <c:v>753</c:v>
                </c:pt>
                <c:pt idx="56">
                  <c:v>738</c:v>
                </c:pt>
                <c:pt idx="57">
                  <c:v>722</c:v>
                </c:pt>
                <c:pt idx="58">
                  <c:v>708</c:v>
                </c:pt>
                <c:pt idx="59">
                  <c:v>689</c:v>
                </c:pt>
                <c:pt idx="60">
                  <c:v>675</c:v>
                </c:pt>
                <c:pt idx="61">
                  <c:v>661</c:v>
                </c:pt>
                <c:pt idx="62">
                  <c:v>646</c:v>
                </c:pt>
                <c:pt idx="63">
                  <c:v>634</c:v>
                </c:pt>
                <c:pt idx="64">
                  <c:v>624</c:v>
                </c:pt>
                <c:pt idx="65">
                  <c:v>629</c:v>
                </c:pt>
                <c:pt idx="66">
                  <c:v>620</c:v>
                </c:pt>
                <c:pt idx="67">
                  <c:v>611</c:v>
                </c:pt>
                <c:pt idx="68">
                  <c:v>598</c:v>
                </c:pt>
                <c:pt idx="69">
                  <c:v>787</c:v>
                </c:pt>
                <c:pt idx="70">
                  <c:v>775</c:v>
                </c:pt>
                <c:pt idx="71">
                  <c:v>764</c:v>
                </c:pt>
                <c:pt idx="72">
                  <c:v>751</c:v>
                </c:pt>
                <c:pt idx="73">
                  <c:v>740</c:v>
                </c:pt>
                <c:pt idx="74">
                  <c:v>1024</c:v>
                </c:pt>
                <c:pt idx="75">
                  <c:v>1008</c:v>
                </c:pt>
                <c:pt idx="76">
                  <c:v>993</c:v>
                </c:pt>
                <c:pt idx="77">
                  <c:v>980</c:v>
                </c:pt>
                <c:pt idx="78">
                  <c:v>968</c:v>
                </c:pt>
                <c:pt idx="79">
                  <c:v>960</c:v>
                </c:pt>
                <c:pt idx="80">
                  <c:v>954</c:v>
                </c:pt>
                <c:pt idx="81">
                  <c:v>951</c:v>
                </c:pt>
                <c:pt idx="82">
                  <c:v>1013</c:v>
                </c:pt>
                <c:pt idx="83">
                  <c:v>1006</c:v>
                </c:pt>
                <c:pt idx="84">
                  <c:v>999</c:v>
                </c:pt>
                <c:pt idx="85">
                  <c:v>991</c:v>
                </c:pt>
                <c:pt idx="86">
                  <c:v>983</c:v>
                </c:pt>
                <c:pt idx="87">
                  <c:v>972</c:v>
                </c:pt>
                <c:pt idx="88">
                  <c:v>1158</c:v>
                </c:pt>
                <c:pt idx="89">
                  <c:v>1136</c:v>
                </c:pt>
                <c:pt idx="90">
                  <c:v>1112</c:v>
                </c:pt>
                <c:pt idx="91">
                  <c:v>1088</c:v>
                </c:pt>
                <c:pt idx="92">
                  <c:v>1064</c:v>
                </c:pt>
                <c:pt idx="93">
                  <c:v>1041</c:v>
                </c:pt>
                <c:pt idx="94">
                  <c:v>1020</c:v>
                </c:pt>
                <c:pt idx="95">
                  <c:v>1013</c:v>
                </c:pt>
                <c:pt idx="96">
                  <c:v>992</c:v>
                </c:pt>
                <c:pt idx="97">
                  <c:v>974</c:v>
                </c:pt>
                <c:pt idx="98">
                  <c:v>960</c:v>
                </c:pt>
                <c:pt idx="99">
                  <c:v>943</c:v>
                </c:pt>
                <c:pt idx="100">
                  <c:v>929</c:v>
                </c:pt>
                <c:pt idx="101">
                  <c:v>915</c:v>
                </c:pt>
                <c:pt idx="102">
                  <c:v>889</c:v>
                </c:pt>
                <c:pt idx="103">
                  <c:v>877</c:v>
                </c:pt>
                <c:pt idx="104">
                  <c:v>863</c:v>
                </c:pt>
                <c:pt idx="105">
                  <c:v>841</c:v>
                </c:pt>
                <c:pt idx="106">
                  <c:v>823</c:v>
                </c:pt>
                <c:pt idx="107">
                  <c:v>805</c:v>
                </c:pt>
                <c:pt idx="108">
                  <c:v>789</c:v>
                </c:pt>
                <c:pt idx="109">
                  <c:v>775</c:v>
                </c:pt>
                <c:pt idx="110">
                  <c:v>762</c:v>
                </c:pt>
                <c:pt idx="111">
                  <c:v>744</c:v>
                </c:pt>
                <c:pt idx="112">
                  <c:v>733</c:v>
                </c:pt>
                <c:pt idx="113">
                  <c:v>724</c:v>
                </c:pt>
                <c:pt idx="114">
                  <c:v>701</c:v>
                </c:pt>
                <c:pt idx="115">
                  <c:v>775</c:v>
                </c:pt>
                <c:pt idx="116">
                  <c:v>759</c:v>
                </c:pt>
                <c:pt idx="117">
                  <c:v>747</c:v>
                </c:pt>
                <c:pt idx="118">
                  <c:v>733</c:v>
                </c:pt>
                <c:pt idx="119">
                  <c:v>1019</c:v>
                </c:pt>
                <c:pt idx="120">
                  <c:v>997</c:v>
                </c:pt>
                <c:pt idx="121">
                  <c:v>976</c:v>
                </c:pt>
                <c:pt idx="122">
                  <c:v>958</c:v>
                </c:pt>
                <c:pt idx="123">
                  <c:v>941</c:v>
                </c:pt>
                <c:pt idx="124">
                  <c:v>924</c:v>
                </c:pt>
                <c:pt idx="125">
                  <c:v>909</c:v>
                </c:pt>
                <c:pt idx="126">
                  <c:v>894</c:v>
                </c:pt>
                <c:pt idx="127">
                  <c:v>880</c:v>
                </c:pt>
                <c:pt idx="128">
                  <c:v>864</c:v>
                </c:pt>
                <c:pt idx="129">
                  <c:v>850</c:v>
                </c:pt>
                <c:pt idx="130">
                  <c:v>836</c:v>
                </c:pt>
                <c:pt idx="131">
                  <c:v>822</c:v>
                </c:pt>
                <c:pt idx="132">
                  <c:v>806</c:v>
                </c:pt>
                <c:pt idx="133">
                  <c:v>792</c:v>
                </c:pt>
                <c:pt idx="134">
                  <c:v>777</c:v>
                </c:pt>
                <c:pt idx="135">
                  <c:v>765</c:v>
                </c:pt>
                <c:pt idx="136">
                  <c:v>753</c:v>
                </c:pt>
                <c:pt idx="137">
                  <c:v>742</c:v>
                </c:pt>
                <c:pt idx="138">
                  <c:v>878</c:v>
                </c:pt>
                <c:pt idx="139">
                  <c:v>850</c:v>
                </c:pt>
                <c:pt idx="140">
                  <c:v>829</c:v>
                </c:pt>
                <c:pt idx="141">
                  <c:v>812</c:v>
                </c:pt>
                <c:pt idx="142">
                  <c:v>796</c:v>
                </c:pt>
                <c:pt idx="143">
                  <c:v>781</c:v>
                </c:pt>
                <c:pt idx="144">
                  <c:v>769</c:v>
                </c:pt>
                <c:pt idx="145">
                  <c:v>755</c:v>
                </c:pt>
                <c:pt idx="146">
                  <c:v>741</c:v>
                </c:pt>
                <c:pt idx="147">
                  <c:v>729</c:v>
                </c:pt>
                <c:pt idx="148">
                  <c:v>717</c:v>
                </c:pt>
                <c:pt idx="149">
                  <c:v>706</c:v>
                </c:pt>
                <c:pt idx="150">
                  <c:v>696</c:v>
                </c:pt>
                <c:pt idx="151">
                  <c:v>687</c:v>
                </c:pt>
                <c:pt idx="152">
                  <c:v>628</c:v>
                </c:pt>
                <c:pt idx="153">
                  <c:v>621</c:v>
                </c:pt>
                <c:pt idx="154">
                  <c:v>615</c:v>
                </c:pt>
                <c:pt idx="155">
                  <c:v>609</c:v>
                </c:pt>
                <c:pt idx="156">
                  <c:v>605</c:v>
                </c:pt>
                <c:pt idx="157">
                  <c:v>600</c:v>
                </c:pt>
                <c:pt idx="158">
                  <c:v>597</c:v>
                </c:pt>
                <c:pt idx="159">
                  <c:v>592</c:v>
                </c:pt>
                <c:pt idx="160">
                  <c:v>590</c:v>
                </c:pt>
                <c:pt idx="161">
                  <c:v>588</c:v>
                </c:pt>
                <c:pt idx="162">
                  <c:v>586</c:v>
                </c:pt>
                <c:pt idx="163">
                  <c:v>584</c:v>
                </c:pt>
                <c:pt idx="164">
                  <c:v>581</c:v>
                </c:pt>
                <c:pt idx="165">
                  <c:v>578</c:v>
                </c:pt>
                <c:pt idx="166">
                  <c:v>577</c:v>
                </c:pt>
                <c:pt idx="167">
                  <c:v>576</c:v>
                </c:pt>
                <c:pt idx="168">
                  <c:v>573</c:v>
                </c:pt>
                <c:pt idx="169">
                  <c:v>571</c:v>
                </c:pt>
                <c:pt idx="170">
                  <c:v>522</c:v>
                </c:pt>
                <c:pt idx="171">
                  <c:v>518</c:v>
                </c:pt>
                <c:pt idx="172">
                  <c:v>515</c:v>
                </c:pt>
                <c:pt idx="173">
                  <c:v>513</c:v>
                </c:pt>
                <c:pt idx="174">
                  <c:v>512</c:v>
                </c:pt>
                <c:pt idx="175">
                  <c:v>549</c:v>
                </c:pt>
                <c:pt idx="176">
                  <c:v>546</c:v>
                </c:pt>
                <c:pt idx="177">
                  <c:v>542</c:v>
                </c:pt>
                <c:pt idx="178">
                  <c:v>539</c:v>
                </c:pt>
                <c:pt idx="179">
                  <c:v>536</c:v>
                </c:pt>
                <c:pt idx="180">
                  <c:v>532</c:v>
                </c:pt>
                <c:pt idx="181">
                  <c:v>529</c:v>
                </c:pt>
                <c:pt idx="182">
                  <c:v>526</c:v>
                </c:pt>
                <c:pt idx="183">
                  <c:v>524</c:v>
                </c:pt>
                <c:pt idx="184">
                  <c:v>521</c:v>
                </c:pt>
                <c:pt idx="185">
                  <c:v>517</c:v>
                </c:pt>
                <c:pt idx="186">
                  <c:v>547</c:v>
                </c:pt>
                <c:pt idx="187">
                  <c:v>545</c:v>
                </c:pt>
                <c:pt idx="188">
                  <c:v>543</c:v>
                </c:pt>
                <c:pt idx="189">
                  <c:v>538</c:v>
                </c:pt>
                <c:pt idx="190">
                  <c:v>538</c:v>
                </c:pt>
                <c:pt idx="191">
                  <c:v>538</c:v>
                </c:pt>
                <c:pt idx="192">
                  <c:v>538</c:v>
                </c:pt>
                <c:pt idx="193">
                  <c:v>537</c:v>
                </c:pt>
                <c:pt idx="194">
                  <c:v>536</c:v>
                </c:pt>
                <c:pt idx="195">
                  <c:v>535</c:v>
                </c:pt>
                <c:pt idx="196">
                  <c:v>535</c:v>
                </c:pt>
                <c:pt idx="197">
                  <c:v>535</c:v>
                </c:pt>
                <c:pt idx="198">
                  <c:v>534</c:v>
                </c:pt>
                <c:pt idx="199">
                  <c:v>536</c:v>
                </c:pt>
                <c:pt idx="200">
                  <c:v>537</c:v>
                </c:pt>
                <c:pt idx="201">
                  <c:v>537</c:v>
                </c:pt>
                <c:pt idx="202">
                  <c:v>537</c:v>
                </c:pt>
                <c:pt idx="203">
                  <c:v>539</c:v>
                </c:pt>
                <c:pt idx="204">
                  <c:v>540</c:v>
                </c:pt>
                <c:pt idx="205">
                  <c:v>542</c:v>
                </c:pt>
                <c:pt idx="206">
                  <c:v>544</c:v>
                </c:pt>
                <c:pt idx="207">
                  <c:v>547</c:v>
                </c:pt>
                <c:pt idx="208">
                  <c:v>552</c:v>
                </c:pt>
                <c:pt idx="209">
                  <c:v>555</c:v>
                </c:pt>
                <c:pt idx="210">
                  <c:v>559</c:v>
                </c:pt>
                <c:pt idx="211">
                  <c:v>565</c:v>
                </c:pt>
                <c:pt idx="212">
                  <c:v>569</c:v>
                </c:pt>
                <c:pt idx="213">
                  <c:v>575</c:v>
                </c:pt>
                <c:pt idx="214">
                  <c:v>579</c:v>
                </c:pt>
                <c:pt idx="215">
                  <c:v>585</c:v>
                </c:pt>
                <c:pt idx="216">
                  <c:v>589</c:v>
                </c:pt>
                <c:pt idx="217">
                  <c:v>597</c:v>
                </c:pt>
                <c:pt idx="218">
                  <c:v>602</c:v>
                </c:pt>
                <c:pt idx="219">
                  <c:v>610</c:v>
                </c:pt>
                <c:pt idx="220">
                  <c:v>747</c:v>
                </c:pt>
                <c:pt idx="221">
                  <c:v>739</c:v>
                </c:pt>
                <c:pt idx="222">
                  <c:v>732</c:v>
                </c:pt>
                <c:pt idx="223">
                  <c:v>886</c:v>
                </c:pt>
                <c:pt idx="224">
                  <c:v>881</c:v>
                </c:pt>
                <c:pt idx="225">
                  <c:v>876</c:v>
                </c:pt>
                <c:pt idx="226">
                  <c:v>868</c:v>
                </c:pt>
                <c:pt idx="227">
                  <c:v>864</c:v>
                </c:pt>
                <c:pt idx="228">
                  <c:v>859</c:v>
                </c:pt>
                <c:pt idx="229">
                  <c:v>847</c:v>
                </c:pt>
                <c:pt idx="230">
                  <c:v>835</c:v>
                </c:pt>
                <c:pt idx="231">
                  <c:v>830</c:v>
                </c:pt>
                <c:pt idx="232">
                  <c:v>824</c:v>
                </c:pt>
                <c:pt idx="233">
                  <c:v>819</c:v>
                </c:pt>
                <c:pt idx="234">
                  <c:v>814</c:v>
                </c:pt>
                <c:pt idx="235">
                  <c:v>809</c:v>
                </c:pt>
                <c:pt idx="236">
                  <c:v>803</c:v>
                </c:pt>
                <c:pt idx="237">
                  <c:v>797</c:v>
                </c:pt>
                <c:pt idx="238">
                  <c:v>791</c:v>
                </c:pt>
                <c:pt idx="239">
                  <c:v>787</c:v>
                </c:pt>
                <c:pt idx="240">
                  <c:v>785</c:v>
                </c:pt>
                <c:pt idx="241">
                  <c:v>780</c:v>
                </c:pt>
                <c:pt idx="242">
                  <c:v>774</c:v>
                </c:pt>
                <c:pt idx="243">
                  <c:v>771</c:v>
                </c:pt>
                <c:pt idx="244">
                  <c:v>769</c:v>
                </c:pt>
                <c:pt idx="245">
                  <c:v>767</c:v>
                </c:pt>
                <c:pt idx="246">
                  <c:v>761</c:v>
                </c:pt>
                <c:pt idx="247">
                  <c:v>756</c:v>
                </c:pt>
                <c:pt idx="248">
                  <c:v>750</c:v>
                </c:pt>
                <c:pt idx="249">
                  <c:v>745</c:v>
                </c:pt>
                <c:pt idx="250">
                  <c:v>739</c:v>
                </c:pt>
                <c:pt idx="251">
                  <c:v>733</c:v>
                </c:pt>
                <c:pt idx="252">
                  <c:v>728</c:v>
                </c:pt>
                <c:pt idx="253">
                  <c:v>708</c:v>
                </c:pt>
                <c:pt idx="254">
                  <c:v>703</c:v>
                </c:pt>
                <c:pt idx="255">
                  <c:v>699</c:v>
                </c:pt>
                <c:pt idx="256">
                  <c:v>695</c:v>
                </c:pt>
                <c:pt idx="257">
                  <c:v>692</c:v>
                </c:pt>
                <c:pt idx="258">
                  <c:v>689</c:v>
                </c:pt>
                <c:pt idx="259">
                  <c:v>683</c:v>
                </c:pt>
                <c:pt idx="260">
                  <c:v>680</c:v>
                </c:pt>
                <c:pt idx="261">
                  <c:v>677</c:v>
                </c:pt>
                <c:pt idx="262">
                  <c:v>674</c:v>
                </c:pt>
                <c:pt idx="263">
                  <c:v>671</c:v>
                </c:pt>
                <c:pt idx="264">
                  <c:v>668</c:v>
                </c:pt>
                <c:pt idx="265">
                  <c:v>665</c:v>
                </c:pt>
                <c:pt idx="266">
                  <c:v>661</c:v>
                </c:pt>
                <c:pt idx="267">
                  <c:v>659</c:v>
                </c:pt>
                <c:pt idx="268">
                  <c:v>658</c:v>
                </c:pt>
                <c:pt idx="269">
                  <c:v>654</c:v>
                </c:pt>
                <c:pt idx="270">
                  <c:v>652</c:v>
                </c:pt>
                <c:pt idx="271">
                  <c:v>649</c:v>
                </c:pt>
                <c:pt idx="272">
                  <c:v>647</c:v>
                </c:pt>
                <c:pt idx="273">
                  <c:v>644</c:v>
                </c:pt>
                <c:pt idx="274">
                  <c:v>642</c:v>
                </c:pt>
                <c:pt idx="275">
                  <c:v>639</c:v>
                </c:pt>
                <c:pt idx="276">
                  <c:v>797</c:v>
                </c:pt>
                <c:pt idx="277">
                  <c:v>793</c:v>
                </c:pt>
                <c:pt idx="278">
                  <c:v>789</c:v>
                </c:pt>
                <c:pt idx="279">
                  <c:v>785</c:v>
                </c:pt>
                <c:pt idx="280">
                  <c:v>779</c:v>
                </c:pt>
                <c:pt idx="281">
                  <c:v>777</c:v>
                </c:pt>
                <c:pt idx="282">
                  <c:v>772</c:v>
                </c:pt>
                <c:pt idx="283">
                  <c:v>768</c:v>
                </c:pt>
                <c:pt idx="284">
                  <c:v>765</c:v>
                </c:pt>
                <c:pt idx="285">
                  <c:v>760</c:v>
                </c:pt>
                <c:pt idx="286">
                  <c:v>760</c:v>
                </c:pt>
                <c:pt idx="287">
                  <c:v>757</c:v>
                </c:pt>
                <c:pt idx="288">
                  <c:v>750</c:v>
                </c:pt>
                <c:pt idx="289">
                  <c:v>743</c:v>
                </c:pt>
                <c:pt idx="290">
                  <c:v>739</c:v>
                </c:pt>
                <c:pt idx="291">
                  <c:v>734</c:v>
                </c:pt>
                <c:pt idx="292">
                  <c:v>729</c:v>
                </c:pt>
                <c:pt idx="293">
                  <c:v>722</c:v>
                </c:pt>
                <c:pt idx="294">
                  <c:v>717</c:v>
                </c:pt>
                <c:pt idx="295">
                  <c:v>712</c:v>
                </c:pt>
                <c:pt idx="296">
                  <c:v>708</c:v>
                </c:pt>
                <c:pt idx="297">
                  <c:v>713</c:v>
                </c:pt>
                <c:pt idx="298">
                  <c:v>707</c:v>
                </c:pt>
                <c:pt idx="299">
                  <c:v>701</c:v>
                </c:pt>
                <c:pt idx="300">
                  <c:v>696</c:v>
                </c:pt>
                <c:pt idx="301">
                  <c:v>688</c:v>
                </c:pt>
                <c:pt idx="302">
                  <c:v>683</c:v>
                </c:pt>
                <c:pt idx="303">
                  <c:v>677</c:v>
                </c:pt>
                <c:pt idx="304">
                  <c:v>669</c:v>
                </c:pt>
                <c:pt idx="305">
                  <c:v>715</c:v>
                </c:pt>
                <c:pt idx="306">
                  <c:v>716</c:v>
                </c:pt>
                <c:pt idx="307">
                  <c:v>715</c:v>
                </c:pt>
                <c:pt idx="308">
                  <c:v>714</c:v>
                </c:pt>
                <c:pt idx="309">
                  <c:v>711</c:v>
                </c:pt>
                <c:pt idx="310">
                  <c:v>713</c:v>
                </c:pt>
                <c:pt idx="311">
                  <c:v>710</c:v>
                </c:pt>
                <c:pt idx="312">
                  <c:v>705</c:v>
                </c:pt>
                <c:pt idx="313">
                  <c:v>702</c:v>
                </c:pt>
                <c:pt idx="314">
                  <c:v>699</c:v>
                </c:pt>
                <c:pt idx="315">
                  <c:v>695</c:v>
                </c:pt>
                <c:pt idx="316">
                  <c:v>690</c:v>
                </c:pt>
                <c:pt idx="317">
                  <c:v>687</c:v>
                </c:pt>
                <c:pt idx="318">
                  <c:v>684</c:v>
                </c:pt>
                <c:pt idx="319">
                  <c:v>682</c:v>
                </c:pt>
                <c:pt idx="320">
                  <c:v>677</c:v>
                </c:pt>
                <c:pt idx="321">
                  <c:v>676</c:v>
                </c:pt>
                <c:pt idx="322">
                  <c:v>673</c:v>
                </c:pt>
                <c:pt idx="323">
                  <c:v>671</c:v>
                </c:pt>
                <c:pt idx="324">
                  <c:v>670</c:v>
                </c:pt>
                <c:pt idx="325">
                  <c:v>667</c:v>
                </c:pt>
                <c:pt idx="326">
                  <c:v>665</c:v>
                </c:pt>
                <c:pt idx="327">
                  <c:v>663</c:v>
                </c:pt>
                <c:pt idx="328">
                  <c:v>663</c:v>
                </c:pt>
                <c:pt idx="329">
                  <c:v>662</c:v>
                </c:pt>
                <c:pt idx="330">
                  <c:v>661</c:v>
                </c:pt>
                <c:pt idx="331">
                  <c:v>659</c:v>
                </c:pt>
                <c:pt idx="332">
                  <c:v>658</c:v>
                </c:pt>
                <c:pt idx="333">
                  <c:v>658</c:v>
                </c:pt>
                <c:pt idx="334">
                  <c:v>660</c:v>
                </c:pt>
                <c:pt idx="335">
                  <c:v>661</c:v>
                </c:pt>
                <c:pt idx="336">
                  <c:v>660</c:v>
                </c:pt>
                <c:pt idx="337">
                  <c:v>658</c:v>
                </c:pt>
                <c:pt idx="338">
                  <c:v>658</c:v>
                </c:pt>
                <c:pt idx="339">
                  <c:v>658</c:v>
                </c:pt>
                <c:pt idx="340">
                  <c:v>657</c:v>
                </c:pt>
                <c:pt idx="341">
                  <c:v>656</c:v>
                </c:pt>
                <c:pt idx="342">
                  <c:v>659</c:v>
                </c:pt>
                <c:pt idx="343">
                  <c:v>666</c:v>
                </c:pt>
                <c:pt idx="344">
                  <c:v>795</c:v>
                </c:pt>
                <c:pt idx="345">
                  <c:v>792</c:v>
                </c:pt>
                <c:pt idx="346">
                  <c:v>792</c:v>
                </c:pt>
                <c:pt idx="347">
                  <c:v>791</c:v>
                </c:pt>
                <c:pt idx="348">
                  <c:v>790</c:v>
                </c:pt>
                <c:pt idx="349">
                  <c:v>789</c:v>
                </c:pt>
                <c:pt idx="350">
                  <c:v>788</c:v>
                </c:pt>
                <c:pt idx="351">
                  <c:v>786</c:v>
                </c:pt>
                <c:pt idx="352">
                  <c:v>786</c:v>
                </c:pt>
                <c:pt idx="353">
                  <c:v>785</c:v>
                </c:pt>
                <c:pt idx="354">
                  <c:v>783</c:v>
                </c:pt>
                <c:pt idx="355">
                  <c:v>782</c:v>
                </c:pt>
                <c:pt idx="356">
                  <c:v>781</c:v>
                </c:pt>
                <c:pt idx="357">
                  <c:v>781</c:v>
                </c:pt>
                <c:pt idx="358">
                  <c:v>784</c:v>
                </c:pt>
                <c:pt idx="359">
                  <c:v>784</c:v>
                </c:pt>
                <c:pt idx="360">
                  <c:v>785</c:v>
                </c:pt>
                <c:pt idx="361">
                  <c:v>790</c:v>
                </c:pt>
                <c:pt idx="362">
                  <c:v>788</c:v>
                </c:pt>
                <c:pt idx="363">
                  <c:v>786</c:v>
                </c:pt>
                <c:pt idx="364">
                  <c:v>782</c:v>
                </c:pt>
                <c:pt idx="365">
                  <c:v>777</c:v>
                </c:pt>
                <c:pt idx="366">
                  <c:v>774</c:v>
                </c:pt>
                <c:pt idx="367">
                  <c:v>772</c:v>
                </c:pt>
                <c:pt idx="368">
                  <c:v>770</c:v>
                </c:pt>
                <c:pt idx="369">
                  <c:v>768</c:v>
                </c:pt>
                <c:pt idx="370">
                  <c:v>766</c:v>
                </c:pt>
                <c:pt idx="371">
                  <c:v>761</c:v>
                </c:pt>
                <c:pt idx="372">
                  <c:v>760</c:v>
                </c:pt>
                <c:pt idx="373">
                  <c:v>757</c:v>
                </c:pt>
                <c:pt idx="374">
                  <c:v>756</c:v>
                </c:pt>
                <c:pt idx="375">
                  <c:v>757</c:v>
                </c:pt>
                <c:pt idx="376">
                  <c:v>758</c:v>
                </c:pt>
                <c:pt idx="377">
                  <c:v>820</c:v>
                </c:pt>
                <c:pt idx="378">
                  <c:v>815</c:v>
                </c:pt>
                <c:pt idx="379">
                  <c:v>809</c:v>
                </c:pt>
                <c:pt idx="380">
                  <c:v>931</c:v>
                </c:pt>
                <c:pt idx="381">
                  <c:v>928</c:v>
                </c:pt>
                <c:pt idx="382">
                  <c:v>925</c:v>
                </c:pt>
                <c:pt idx="383">
                  <c:v>920</c:v>
                </c:pt>
                <c:pt idx="384">
                  <c:v>917</c:v>
                </c:pt>
                <c:pt idx="385">
                  <c:v>913</c:v>
                </c:pt>
                <c:pt idx="386">
                  <c:v>908</c:v>
                </c:pt>
                <c:pt idx="387">
                  <c:v>903</c:v>
                </c:pt>
                <c:pt idx="388">
                  <c:v>901</c:v>
                </c:pt>
                <c:pt idx="389">
                  <c:v>925</c:v>
                </c:pt>
                <c:pt idx="390">
                  <c:v>918</c:v>
                </c:pt>
                <c:pt idx="391">
                  <c:v>907</c:v>
                </c:pt>
                <c:pt idx="392">
                  <c:v>900</c:v>
                </c:pt>
                <c:pt idx="393">
                  <c:v>894</c:v>
                </c:pt>
                <c:pt idx="394">
                  <c:v>886</c:v>
                </c:pt>
                <c:pt idx="395">
                  <c:v>881</c:v>
                </c:pt>
                <c:pt idx="396">
                  <c:v>877</c:v>
                </c:pt>
                <c:pt idx="397">
                  <c:v>872</c:v>
                </c:pt>
                <c:pt idx="398">
                  <c:v>869</c:v>
                </c:pt>
                <c:pt idx="399">
                  <c:v>865</c:v>
                </c:pt>
                <c:pt idx="400">
                  <c:v>1137</c:v>
                </c:pt>
                <c:pt idx="401">
                  <c:v>1219</c:v>
                </c:pt>
                <c:pt idx="402">
                  <c:v>1205</c:v>
                </c:pt>
                <c:pt idx="403">
                  <c:v>1190</c:v>
                </c:pt>
                <c:pt idx="404">
                  <c:v>1171</c:v>
                </c:pt>
                <c:pt idx="405">
                  <c:v>1151</c:v>
                </c:pt>
                <c:pt idx="406">
                  <c:v>1132</c:v>
                </c:pt>
                <c:pt idx="407">
                  <c:v>1111</c:v>
                </c:pt>
                <c:pt idx="408">
                  <c:v>1089</c:v>
                </c:pt>
                <c:pt idx="409">
                  <c:v>1070</c:v>
                </c:pt>
                <c:pt idx="410">
                  <c:v>1050</c:v>
                </c:pt>
                <c:pt idx="411">
                  <c:v>1029</c:v>
                </c:pt>
                <c:pt idx="412">
                  <c:v>1005</c:v>
                </c:pt>
                <c:pt idx="413">
                  <c:v>987</c:v>
                </c:pt>
                <c:pt idx="414">
                  <c:v>968</c:v>
                </c:pt>
                <c:pt idx="415">
                  <c:v>949</c:v>
                </c:pt>
                <c:pt idx="416">
                  <c:v>933</c:v>
                </c:pt>
                <c:pt idx="417">
                  <c:v>918</c:v>
                </c:pt>
                <c:pt idx="418">
                  <c:v>905</c:v>
                </c:pt>
                <c:pt idx="419">
                  <c:v>891</c:v>
                </c:pt>
                <c:pt idx="420">
                  <c:v>877</c:v>
                </c:pt>
                <c:pt idx="421">
                  <c:v>862</c:v>
                </c:pt>
                <c:pt idx="422">
                  <c:v>848</c:v>
                </c:pt>
                <c:pt idx="423">
                  <c:v>835</c:v>
                </c:pt>
                <c:pt idx="424">
                  <c:v>819</c:v>
                </c:pt>
                <c:pt idx="425">
                  <c:v>810</c:v>
                </c:pt>
                <c:pt idx="426">
                  <c:v>799</c:v>
                </c:pt>
                <c:pt idx="427">
                  <c:v>791</c:v>
                </c:pt>
                <c:pt idx="428">
                  <c:v>782</c:v>
                </c:pt>
                <c:pt idx="429">
                  <c:v>774</c:v>
                </c:pt>
                <c:pt idx="430">
                  <c:v>768</c:v>
                </c:pt>
                <c:pt idx="431">
                  <c:v>762</c:v>
                </c:pt>
                <c:pt idx="432">
                  <c:v>754</c:v>
                </c:pt>
                <c:pt idx="433">
                  <c:v>741</c:v>
                </c:pt>
                <c:pt idx="434">
                  <c:v>819</c:v>
                </c:pt>
                <c:pt idx="435">
                  <c:v>815</c:v>
                </c:pt>
                <c:pt idx="436">
                  <c:v>811</c:v>
                </c:pt>
                <c:pt idx="437">
                  <c:v>808</c:v>
                </c:pt>
                <c:pt idx="438">
                  <c:v>808</c:v>
                </c:pt>
                <c:pt idx="439">
                  <c:v>805</c:v>
                </c:pt>
                <c:pt idx="440">
                  <c:v>806</c:v>
                </c:pt>
                <c:pt idx="441">
                  <c:v>805</c:v>
                </c:pt>
                <c:pt idx="442">
                  <c:v>808</c:v>
                </c:pt>
                <c:pt idx="443">
                  <c:v>808</c:v>
                </c:pt>
                <c:pt idx="444">
                  <c:v>807</c:v>
                </c:pt>
                <c:pt idx="445">
                  <c:v>806</c:v>
                </c:pt>
                <c:pt idx="446">
                  <c:v>805</c:v>
                </c:pt>
                <c:pt idx="447">
                  <c:v>803</c:v>
                </c:pt>
                <c:pt idx="448">
                  <c:v>802</c:v>
                </c:pt>
                <c:pt idx="449">
                  <c:v>824</c:v>
                </c:pt>
                <c:pt idx="450">
                  <c:v>828</c:v>
                </c:pt>
                <c:pt idx="451">
                  <c:v>831</c:v>
                </c:pt>
                <c:pt idx="452">
                  <c:v>834</c:v>
                </c:pt>
                <c:pt idx="453">
                  <c:v>840</c:v>
                </c:pt>
                <c:pt idx="454">
                  <c:v>843</c:v>
                </c:pt>
                <c:pt idx="455">
                  <c:v>849</c:v>
                </c:pt>
                <c:pt idx="456">
                  <c:v>857</c:v>
                </c:pt>
                <c:pt idx="457">
                  <c:v>872</c:v>
                </c:pt>
                <c:pt idx="458">
                  <c:v>1056</c:v>
                </c:pt>
                <c:pt idx="459">
                  <c:v>1050</c:v>
                </c:pt>
                <c:pt idx="460">
                  <c:v>1041</c:v>
                </c:pt>
                <c:pt idx="461">
                  <c:v>1051</c:v>
                </c:pt>
                <c:pt idx="462">
                  <c:v>1050</c:v>
                </c:pt>
                <c:pt idx="463">
                  <c:v>1048</c:v>
                </c:pt>
                <c:pt idx="464">
                  <c:v>1045</c:v>
                </c:pt>
                <c:pt idx="465">
                  <c:v>1045</c:v>
                </c:pt>
                <c:pt idx="466">
                  <c:v>1042</c:v>
                </c:pt>
                <c:pt idx="467">
                  <c:v>1043</c:v>
                </c:pt>
                <c:pt idx="468">
                  <c:v>1042</c:v>
                </c:pt>
                <c:pt idx="469">
                  <c:v>1042</c:v>
                </c:pt>
                <c:pt idx="470">
                  <c:v>1047</c:v>
                </c:pt>
                <c:pt idx="471">
                  <c:v>1059</c:v>
                </c:pt>
                <c:pt idx="472">
                  <c:v>1071</c:v>
                </c:pt>
                <c:pt idx="473">
                  <c:v>1077</c:v>
                </c:pt>
                <c:pt idx="474">
                  <c:v>1080</c:v>
                </c:pt>
                <c:pt idx="475">
                  <c:v>1080</c:v>
                </c:pt>
                <c:pt idx="476">
                  <c:v>1078</c:v>
                </c:pt>
                <c:pt idx="477">
                  <c:v>1080</c:v>
                </c:pt>
                <c:pt idx="478">
                  <c:v>1078</c:v>
                </c:pt>
                <c:pt idx="479">
                  <c:v>1074</c:v>
                </c:pt>
                <c:pt idx="480">
                  <c:v>1070</c:v>
                </c:pt>
                <c:pt idx="481">
                  <c:v>1065</c:v>
                </c:pt>
                <c:pt idx="482">
                  <c:v>1045</c:v>
                </c:pt>
                <c:pt idx="483">
                  <c:v>1041</c:v>
                </c:pt>
                <c:pt idx="484">
                  <c:v>1038</c:v>
                </c:pt>
                <c:pt idx="485">
                  <c:v>1033</c:v>
                </c:pt>
                <c:pt idx="486">
                  <c:v>1032</c:v>
                </c:pt>
                <c:pt idx="487">
                  <c:v>1030</c:v>
                </c:pt>
                <c:pt idx="488">
                  <c:v>1026</c:v>
                </c:pt>
                <c:pt idx="489">
                  <c:v>1021</c:v>
                </c:pt>
                <c:pt idx="490">
                  <c:v>1018</c:v>
                </c:pt>
                <c:pt idx="491">
                  <c:v>1017</c:v>
                </c:pt>
                <c:pt idx="492">
                  <c:v>1014</c:v>
                </c:pt>
                <c:pt idx="493">
                  <c:v>1011</c:v>
                </c:pt>
                <c:pt idx="494">
                  <c:v>1009</c:v>
                </c:pt>
                <c:pt idx="495">
                  <c:v>1007</c:v>
                </c:pt>
                <c:pt idx="496">
                  <c:v>1004</c:v>
                </c:pt>
                <c:pt idx="497">
                  <c:v>1002</c:v>
                </c:pt>
                <c:pt idx="498">
                  <c:v>999</c:v>
                </c:pt>
                <c:pt idx="499">
                  <c:v>996</c:v>
                </c:pt>
                <c:pt idx="500">
                  <c:v>996</c:v>
                </c:pt>
                <c:pt idx="501">
                  <c:v>993</c:v>
                </c:pt>
                <c:pt idx="502">
                  <c:v>990</c:v>
                </c:pt>
                <c:pt idx="503">
                  <c:v>988</c:v>
                </c:pt>
                <c:pt idx="504">
                  <c:v>985</c:v>
                </c:pt>
                <c:pt idx="505">
                  <c:v>981</c:v>
                </c:pt>
                <c:pt idx="506">
                  <c:v>983</c:v>
                </c:pt>
                <c:pt idx="507">
                  <c:v>980</c:v>
                </c:pt>
                <c:pt idx="508">
                  <c:v>977</c:v>
                </c:pt>
                <c:pt idx="509">
                  <c:v>975</c:v>
                </c:pt>
                <c:pt idx="510">
                  <c:v>972</c:v>
                </c:pt>
                <c:pt idx="511">
                  <c:v>972</c:v>
                </c:pt>
                <c:pt idx="512">
                  <c:v>970</c:v>
                </c:pt>
                <c:pt idx="513">
                  <c:v>968</c:v>
                </c:pt>
                <c:pt idx="514">
                  <c:v>965</c:v>
                </c:pt>
                <c:pt idx="515">
                  <c:v>966</c:v>
                </c:pt>
                <c:pt idx="516">
                  <c:v>964</c:v>
                </c:pt>
                <c:pt idx="517">
                  <c:v>959</c:v>
                </c:pt>
                <c:pt idx="518">
                  <c:v>960</c:v>
                </c:pt>
                <c:pt idx="519">
                  <c:v>958</c:v>
                </c:pt>
                <c:pt idx="520">
                  <c:v>958</c:v>
                </c:pt>
                <c:pt idx="521">
                  <c:v>957</c:v>
                </c:pt>
                <c:pt idx="522">
                  <c:v>956</c:v>
                </c:pt>
                <c:pt idx="523">
                  <c:v>956</c:v>
                </c:pt>
                <c:pt idx="524">
                  <c:v>955</c:v>
                </c:pt>
                <c:pt idx="525">
                  <c:v>954</c:v>
                </c:pt>
                <c:pt idx="526">
                  <c:v>955</c:v>
                </c:pt>
                <c:pt idx="527">
                  <c:v>953</c:v>
                </c:pt>
                <c:pt idx="528">
                  <c:v>950</c:v>
                </c:pt>
                <c:pt idx="529">
                  <c:v>949</c:v>
                </c:pt>
                <c:pt idx="530">
                  <c:v>949</c:v>
                </c:pt>
                <c:pt idx="531">
                  <c:v>949</c:v>
                </c:pt>
                <c:pt idx="532">
                  <c:v>946</c:v>
                </c:pt>
                <c:pt idx="533">
                  <c:v>946</c:v>
                </c:pt>
                <c:pt idx="534">
                  <c:v>945</c:v>
                </c:pt>
                <c:pt idx="535">
                  <c:v>943</c:v>
                </c:pt>
                <c:pt idx="536">
                  <c:v>941</c:v>
                </c:pt>
                <c:pt idx="537">
                  <c:v>942</c:v>
                </c:pt>
                <c:pt idx="538">
                  <c:v>942</c:v>
                </c:pt>
                <c:pt idx="539">
                  <c:v>941</c:v>
                </c:pt>
                <c:pt idx="540">
                  <c:v>939</c:v>
                </c:pt>
                <c:pt idx="541">
                  <c:v>941</c:v>
                </c:pt>
                <c:pt idx="542">
                  <c:v>939</c:v>
                </c:pt>
                <c:pt idx="543">
                  <c:v>938</c:v>
                </c:pt>
                <c:pt idx="544">
                  <c:v>937</c:v>
                </c:pt>
                <c:pt idx="545">
                  <c:v>936</c:v>
                </c:pt>
                <c:pt idx="546">
                  <c:v>935</c:v>
                </c:pt>
                <c:pt idx="547">
                  <c:v>934</c:v>
                </c:pt>
                <c:pt idx="548">
                  <c:v>934</c:v>
                </c:pt>
                <c:pt idx="549">
                  <c:v>935</c:v>
                </c:pt>
                <c:pt idx="550">
                  <c:v>936</c:v>
                </c:pt>
                <c:pt idx="551">
                  <c:v>934</c:v>
                </c:pt>
                <c:pt idx="552">
                  <c:v>934</c:v>
                </c:pt>
                <c:pt idx="553">
                  <c:v>936</c:v>
                </c:pt>
                <c:pt idx="554">
                  <c:v>934</c:v>
                </c:pt>
                <c:pt idx="555">
                  <c:v>934</c:v>
                </c:pt>
                <c:pt idx="556">
                  <c:v>934</c:v>
                </c:pt>
                <c:pt idx="557">
                  <c:v>933</c:v>
                </c:pt>
                <c:pt idx="558">
                  <c:v>932</c:v>
                </c:pt>
                <c:pt idx="559">
                  <c:v>932</c:v>
                </c:pt>
                <c:pt idx="560">
                  <c:v>931</c:v>
                </c:pt>
                <c:pt idx="561">
                  <c:v>931</c:v>
                </c:pt>
                <c:pt idx="562">
                  <c:v>929</c:v>
                </c:pt>
                <c:pt idx="563">
                  <c:v>931</c:v>
                </c:pt>
                <c:pt idx="564">
                  <c:v>931</c:v>
                </c:pt>
                <c:pt idx="565">
                  <c:v>930</c:v>
                </c:pt>
                <c:pt idx="566">
                  <c:v>931</c:v>
                </c:pt>
                <c:pt idx="567">
                  <c:v>930</c:v>
                </c:pt>
                <c:pt idx="568">
                  <c:v>930</c:v>
                </c:pt>
                <c:pt idx="569">
                  <c:v>929</c:v>
                </c:pt>
                <c:pt idx="570">
                  <c:v>929</c:v>
                </c:pt>
                <c:pt idx="571">
                  <c:v>929</c:v>
                </c:pt>
                <c:pt idx="572">
                  <c:v>929</c:v>
                </c:pt>
                <c:pt idx="573">
                  <c:v>929</c:v>
                </c:pt>
                <c:pt idx="574">
                  <c:v>930</c:v>
                </c:pt>
                <c:pt idx="575">
                  <c:v>1318</c:v>
                </c:pt>
                <c:pt idx="576">
                  <c:v>1305</c:v>
                </c:pt>
                <c:pt idx="577">
                  <c:v>1293</c:v>
                </c:pt>
                <c:pt idx="578">
                  <c:v>1286</c:v>
                </c:pt>
                <c:pt idx="579">
                  <c:v>1277</c:v>
                </c:pt>
                <c:pt idx="580">
                  <c:v>1266</c:v>
                </c:pt>
                <c:pt idx="581">
                  <c:v>1254</c:v>
                </c:pt>
                <c:pt idx="582">
                  <c:v>1243</c:v>
                </c:pt>
                <c:pt idx="583">
                  <c:v>1231</c:v>
                </c:pt>
                <c:pt idx="584">
                  <c:v>1218</c:v>
                </c:pt>
                <c:pt idx="585">
                  <c:v>1207</c:v>
                </c:pt>
                <c:pt idx="586">
                  <c:v>1195</c:v>
                </c:pt>
                <c:pt idx="587">
                  <c:v>1182</c:v>
                </c:pt>
                <c:pt idx="588">
                  <c:v>1170</c:v>
                </c:pt>
                <c:pt idx="589">
                  <c:v>1156</c:v>
                </c:pt>
                <c:pt idx="590">
                  <c:v>1145</c:v>
                </c:pt>
                <c:pt idx="591">
                  <c:v>1133</c:v>
                </c:pt>
                <c:pt idx="592">
                  <c:v>1120</c:v>
                </c:pt>
                <c:pt idx="593">
                  <c:v>1112</c:v>
                </c:pt>
                <c:pt idx="594">
                  <c:v>1103</c:v>
                </c:pt>
                <c:pt idx="595">
                  <c:v>1095</c:v>
                </c:pt>
                <c:pt idx="596">
                  <c:v>1087</c:v>
                </c:pt>
                <c:pt idx="597">
                  <c:v>1080</c:v>
                </c:pt>
                <c:pt idx="598">
                  <c:v>1073</c:v>
                </c:pt>
                <c:pt idx="599">
                  <c:v>1064</c:v>
                </c:pt>
                <c:pt idx="600">
                  <c:v>1055</c:v>
                </c:pt>
                <c:pt idx="601">
                  <c:v>1047</c:v>
                </c:pt>
                <c:pt idx="602">
                  <c:v>1039</c:v>
                </c:pt>
                <c:pt idx="603">
                  <c:v>1032</c:v>
                </c:pt>
                <c:pt idx="604">
                  <c:v>1025</c:v>
                </c:pt>
                <c:pt idx="605">
                  <c:v>1018</c:v>
                </c:pt>
                <c:pt idx="606">
                  <c:v>1011</c:v>
                </c:pt>
                <c:pt idx="607">
                  <c:v>1005</c:v>
                </c:pt>
                <c:pt idx="608">
                  <c:v>1000</c:v>
                </c:pt>
                <c:pt idx="609">
                  <c:v>997</c:v>
                </c:pt>
                <c:pt idx="610">
                  <c:v>992</c:v>
                </c:pt>
                <c:pt idx="611">
                  <c:v>987</c:v>
                </c:pt>
                <c:pt idx="612">
                  <c:v>967</c:v>
                </c:pt>
                <c:pt idx="613">
                  <c:v>965</c:v>
                </c:pt>
                <c:pt idx="614">
                  <c:v>961</c:v>
                </c:pt>
                <c:pt idx="615">
                  <c:v>957</c:v>
                </c:pt>
                <c:pt idx="616">
                  <c:v>954</c:v>
                </c:pt>
                <c:pt idx="617">
                  <c:v>951</c:v>
                </c:pt>
                <c:pt idx="618">
                  <c:v>948</c:v>
                </c:pt>
                <c:pt idx="619">
                  <c:v>948</c:v>
                </c:pt>
                <c:pt idx="620">
                  <c:v>945</c:v>
                </c:pt>
                <c:pt idx="621">
                  <c:v>944</c:v>
                </c:pt>
                <c:pt idx="622">
                  <c:v>943</c:v>
                </c:pt>
                <c:pt idx="623">
                  <c:v>940</c:v>
                </c:pt>
                <c:pt idx="624">
                  <c:v>938</c:v>
                </c:pt>
                <c:pt idx="625">
                  <c:v>937</c:v>
                </c:pt>
                <c:pt idx="626">
                  <c:v>935</c:v>
                </c:pt>
                <c:pt idx="627">
                  <c:v>943</c:v>
                </c:pt>
                <c:pt idx="628">
                  <c:v>942</c:v>
                </c:pt>
                <c:pt idx="629">
                  <c:v>942</c:v>
                </c:pt>
                <c:pt idx="630">
                  <c:v>942</c:v>
                </c:pt>
                <c:pt idx="631">
                  <c:v>942</c:v>
                </c:pt>
                <c:pt idx="632">
                  <c:v>943</c:v>
                </c:pt>
                <c:pt idx="633">
                  <c:v>943</c:v>
                </c:pt>
                <c:pt idx="634">
                  <c:v>945</c:v>
                </c:pt>
                <c:pt idx="635">
                  <c:v>935</c:v>
                </c:pt>
                <c:pt idx="636">
                  <c:v>936</c:v>
                </c:pt>
                <c:pt idx="637">
                  <c:v>943</c:v>
                </c:pt>
                <c:pt idx="638">
                  <c:v>1106</c:v>
                </c:pt>
                <c:pt idx="639">
                  <c:v>1105</c:v>
                </c:pt>
                <c:pt idx="640">
                  <c:v>1105</c:v>
                </c:pt>
                <c:pt idx="641">
                  <c:v>1104</c:v>
                </c:pt>
                <c:pt idx="642">
                  <c:v>1102</c:v>
                </c:pt>
                <c:pt idx="643">
                  <c:v>1101</c:v>
                </c:pt>
                <c:pt idx="644">
                  <c:v>1099</c:v>
                </c:pt>
                <c:pt idx="645">
                  <c:v>1100</c:v>
                </c:pt>
                <c:pt idx="646">
                  <c:v>1099</c:v>
                </c:pt>
                <c:pt idx="647">
                  <c:v>1097</c:v>
                </c:pt>
                <c:pt idx="648">
                  <c:v>1094</c:v>
                </c:pt>
                <c:pt idx="649">
                  <c:v>1092</c:v>
                </c:pt>
                <c:pt idx="650">
                  <c:v>1092</c:v>
                </c:pt>
                <c:pt idx="651">
                  <c:v>1093</c:v>
                </c:pt>
                <c:pt idx="652">
                  <c:v>1090</c:v>
                </c:pt>
                <c:pt idx="653">
                  <c:v>1088</c:v>
                </c:pt>
                <c:pt idx="654">
                  <c:v>1078</c:v>
                </c:pt>
                <c:pt idx="655">
                  <c:v>1080</c:v>
                </c:pt>
                <c:pt idx="656">
                  <c:v>1078</c:v>
                </c:pt>
                <c:pt idx="657">
                  <c:v>1078</c:v>
                </c:pt>
                <c:pt idx="658">
                  <c:v>1077</c:v>
                </c:pt>
                <c:pt idx="659">
                  <c:v>1074</c:v>
                </c:pt>
                <c:pt idx="660">
                  <c:v>1073</c:v>
                </c:pt>
                <c:pt idx="661">
                  <c:v>1070</c:v>
                </c:pt>
                <c:pt idx="662">
                  <c:v>1071</c:v>
                </c:pt>
                <c:pt idx="663">
                  <c:v>1069</c:v>
                </c:pt>
                <c:pt idx="664">
                  <c:v>1068</c:v>
                </c:pt>
                <c:pt idx="665">
                  <c:v>1067</c:v>
                </c:pt>
                <c:pt idx="666">
                  <c:v>1065</c:v>
                </c:pt>
                <c:pt idx="667">
                  <c:v>1064</c:v>
                </c:pt>
                <c:pt idx="668">
                  <c:v>1063</c:v>
                </c:pt>
                <c:pt idx="669">
                  <c:v>1063</c:v>
                </c:pt>
                <c:pt idx="670">
                  <c:v>1065</c:v>
                </c:pt>
                <c:pt idx="671">
                  <c:v>1062</c:v>
                </c:pt>
                <c:pt idx="672">
                  <c:v>1111</c:v>
                </c:pt>
                <c:pt idx="673">
                  <c:v>1112</c:v>
                </c:pt>
                <c:pt idx="674">
                  <c:v>1109</c:v>
                </c:pt>
                <c:pt idx="675">
                  <c:v>1111</c:v>
                </c:pt>
                <c:pt idx="676">
                  <c:v>1111</c:v>
                </c:pt>
                <c:pt idx="677">
                  <c:v>1111</c:v>
                </c:pt>
                <c:pt idx="678">
                  <c:v>1111</c:v>
                </c:pt>
                <c:pt idx="679">
                  <c:v>1110</c:v>
                </c:pt>
                <c:pt idx="680">
                  <c:v>1110</c:v>
                </c:pt>
                <c:pt idx="681">
                  <c:v>1109</c:v>
                </c:pt>
                <c:pt idx="682">
                  <c:v>1107</c:v>
                </c:pt>
                <c:pt idx="683">
                  <c:v>1108</c:v>
                </c:pt>
                <c:pt idx="684">
                  <c:v>1107</c:v>
                </c:pt>
                <c:pt idx="685">
                  <c:v>1105</c:v>
                </c:pt>
                <c:pt idx="686">
                  <c:v>1105</c:v>
                </c:pt>
                <c:pt idx="687">
                  <c:v>1103</c:v>
                </c:pt>
                <c:pt idx="688">
                  <c:v>1101</c:v>
                </c:pt>
                <c:pt idx="689">
                  <c:v>1099</c:v>
                </c:pt>
                <c:pt idx="690">
                  <c:v>1094</c:v>
                </c:pt>
                <c:pt idx="691">
                  <c:v>1093</c:v>
                </c:pt>
                <c:pt idx="692">
                  <c:v>1096</c:v>
                </c:pt>
                <c:pt idx="693">
                  <c:v>1095</c:v>
                </c:pt>
                <c:pt idx="694">
                  <c:v>1097</c:v>
                </c:pt>
                <c:pt idx="695">
                  <c:v>1096</c:v>
                </c:pt>
                <c:pt idx="696">
                  <c:v>1097</c:v>
                </c:pt>
                <c:pt idx="697">
                  <c:v>1098</c:v>
                </c:pt>
                <c:pt idx="698">
                  <c:v>1131</c:v>
                </c:pt>
                <c:pt idx="699">
                  <c:v>1133</c:v>
                </c:pt>
                <c:pt idx="700">
                  <c:v>1133</c:v>
                </c:pt>
                <c:pt idx="701">
                  <c:v>1135</c:v>
                </c:pt>
                <c:pt idx="702">
                  <c:v>1136</c:v>
                </c:pt>
                <c:pt idx="703">
                  <c:v>1138</c:v>
                </c:pt>
                <c:pt idx="704">
                  <c:v>1139</c:v>
                </c:pt>
                <c:pt idx="705">
                  <c:v>1140</c:v>
                </c:pt>
                <c:pt idx="706">
                  <c:v>1141</c:v>
                </c:pt>
                <c:pt idx="707">
                  <c:v>1140</c:v>
                </c:pt>
                <c:pt idx="708">
                  <c:v>1131</c:v>
                </c:pt>
                <c:pt idx="709">
                  <c:v>1134</c:v>
                </c:pt>
                <c:pt idx="710">
                  <c:v>1134</c:v>
                </c:pt>
                <c:pt idx="711">
                  <c:v>1135</c:v>
                </c:pt>
                <c:pt idx="712">
                  <c:v>1135</c:v>
                </c:pt>
                <c:pt idx="713">
                  <c:v>1140</c:v>
                </c:pt>
                <c:pt idx="714">
                  <c:v>1141</c:v>
                </c:pt>
                <c:pt idx="715">
                  <c:v>1143</c:v>
                </c:pt>
                <c:pt idx="716">
                  <c:v>1144</c:v>
                </c:pt>
                <c:pt idx="717">
                  <c:v>1146</c:v>
                </c:pt>
                <c:pt idx="718">
                  <c:v>1147</c:v>
                </c:pt>
                <c:pt idx="719">
                  <c:v>1148</c:v>
                </c:pt>
                <c:pt idx="720">
                  <c:v>1153</c:v>
                </c:pt>
                <c:pt idx="721">
                  <c:v>1155</c:v>
                </c:pt>
                <c:pt idx="722">
                  <c:v>1157</c:v>
                </c:pt>
                <c:pt idx="723">
                  <c:v>1150</c:v>
                </c:pt>
                <c:pt idx="724">
                  <c:v>1152</c:v>
                </c:pt>
                <c:pt idx="725">
                  <c:v>1155</c:v>
                </c:pt>
                <c:pt idx="726">
                  <c:v>1157</c:v>
                </c:pt>
                <c:pt idx="727">
                  <c:v>1163</c:v>
                </c:pt>
                <c:pt idx="728">
                  <c:v>1166</c:v>
                </c:pt>
                <c:pt idx="729">
                  <c:v>1168</c:v>
                </c:pt>
                <c:pt idx="730">
                  <c:v>1170</c:v>
                </c:pt>
                <c:pt idx="731">
                  <c:v>1171</c:v>
                </c:pt>
                <c:pt idx="732">
                  <c:v>1175</c:v>
                </c:pt>
                <c:pt idx="733">
                  <c:v>1177</c:v>
                </c:pt>
                <c:pt idx="734">
                  <c:v>1178</c:v>
                </c:pt>
                <c:pt idx="735">
                  <c:v>1179</c:v>
                </c:pt>
                <c:pt idx="736">
                  <c:v>1182</c:v>
                </c:pt>
                <c:pt idx="737">
                  <c:v>1175</c:v>
                </c:pt>
                <c:pt idx="738">
                  <c:v>1176</c:v>
                </c:pt>
                <c:pt idx="739">
                  <c:v>1177</c:v>
                </c:pt>
                <c:pt idx="740">
                  <c:v>1178</c:v>
                </c:pt>
                <c:pt idx="741">
                  <c:v>1182</c:v>
                </c:pt>
                <c:pt idx="742">
                  <c:v>1185</c:v>
                </c:pt>
                <c:pt idx="743">
                  <c:v>1187</c:v>
                </c:pt>
                <c:pt idx="744">
                  <c:v>1196</c:v>
                </c:pt>
                <c:pt idx="745">
                  <c:v>1199</c:v>
                </c:pt>
                <c:pt idx="746">
                  <c:v>1203</c:v>
                </c:pt>
                <c:pt idx="747">
                  <c:v>1206</c:v>
                </c:pt>
                <c:pt idx="748">
                  <c:v>1209</c:v>
                </c:pt>
                <c:pt idx="749">
                  <c:v>1211</c:v>
                </c:pt>
                <c:pt idx="750">
                  <c:v>1216</c:v>
                </c:pt>
                <c:pt idx="751">
                  <c:v>1210</c:v>
                </c:pt>
                <c:pt idx="752">
                  <c:v>1215</c:v>
                </c:pt>
                <c:pt idx="753">
                  <c:v>1217</c:v>
                </c:pt>
                <c:pt idx="754">
                  <c:v>1220</c:v>
                </c:pt>
                <c:pt idx="755">
                  <c:v>1222</c:v>
                </c:pt>
                <c:pt idx="756">
                  <c:v>1224</c:v>
                </c:pt>
                <c:pt idx="757">
                  <c:v>1230</c:v>
                </c:pt>
                <c:pt idx="758">
                  <c:v>1232</c:v>
                </c:pt>
                <c:pt idx="759">
                  <c:v>1234</c:v>
                </c:pt>
                <c:pt idx="760">
                  <c:v>1236</c:v>
                </c:pt>
                <c:pt idx="761">
                  <c:v>1239</c:v>
                </c:pt>
                <c:pt idx="762">
                  <c:v>1244</c:v>
                </c:pt>
                <c:pt idx="763">
                  <c:v>1247</c:v>
                </c:pt>
                <c:pt idx="764">
                  <c:v>1252</c:v>
                </c:pt>
                <c:pt idx="765">
                  <c:v>1254</c:v>
                </c:pt>
                <c:pt idx="766">
                  <c:v>1258</c:v>
                </c:pt>
                <c:pt idx="767">
                  <c:v>1260</c:v>
                </c:pt>
                <c:pt idx="768">
                  <c:v>1262</c:v>
                </c:pt>
                <c:pt idx="769">
                  <c:v>1259</c:v>
                </c:pt>
                <c:pt idx="770">
                  <c:v>1261</c:v>
                </c:pt>
                <c:pt idx="771">
                  <c:v>1262</c:v>
                </c:pt>
                <c:pt idx="772">
                  <c:v>1263</c:v>
                </c:pt>
                <c:pt idx="773">
                  <c:v>1267</c:v>
                </c:pt>
                <c:pt idx="774">
                  <c:v>1269</c:v>
                </c:pt>
                <c:pt idx="775">
                  <c:v>1272</c:v>
                </c:pt>
                <c:pt idx="776">
                  <c:v>1274</c:v>
                </c:pt>
                <c:pt idx="777">
                  <c:v>1276</c:v>
                </c:pt>
                <c:pt idx="778">
                  <c:v>1277</c:v>
                </c:pt>
                <c:pt idx="779">
                  <c:v>1278</c:v>
                </c:pt>
                <c:pt idx="780">
                  <c:v>1282</c:v>
                </c:pt>
                <c:pt idx="781">
                  <c:v>1283</c:v>
                </c:pt>
                <c:pt idx="782">
                  <c:v>1289</c:v>
                </c:pt>
                <c:pt idx="783">
                  <c:v>1289</c:v>
                </c:pt>
                <c:pt idx="784">
                  <c:v>1291</c:v>
                </c:pt>
                <c:pt idx="785">
                  <c:v>1292</c:v>
                </c:pt>
                <c:pt idx="786">
                  <c:v>1293</c:v>
                </c:pt>
                <c:pt idx="787">
                  <c:v>1299</c:v>
                </c:pt>
                <c:pt idx="788">
                  <c:v>1299</c:v>
                </c:pt>
                <c:pt idx="789">
                  <c:v>1301</c:v>
                </c:pt>
                <c:pt idx="790">
                  <c:v>1305</c:v>
                </c:pt>
                <c:pt idx="791">
                  <c:v>1305</c:v>
                </c:pt>
                <c:pt idx="792">
                  <c:v>1306</c:v>
                </c:pt>
                <c:pt idx="793">
                  <c:v>1309</c:v>
                </c:pt>
                <c:pt idx="794">
                  <c:v>1304</c:v>
                </c:pt>
                <c:pt idx="795">
                  <c:v>1305</c:v>
                </c:pt>
                <c:pt idx="796">
                  <c:v>1309</c:v>
                </c:pt>
                <c:pt idx="797">
                  <c:v>1310</c:v>
                </c:pt>
                <c:pt idx="798">
                  <c:v>1313</c:v>
                </c:pt>
                <c:pt idx="799">
                  <c:v>1313</c:v>
                </c:pt>
                <c:pt idx="800">
                  <c:v>1313</c:v>
                </c:pt>
                <c:pt idx="801">
                  <c:v>1313</c:v>
                </c:pt>
                <c:pt idx="802">
                  <c:v>1314</c:v>
                </c:pt>
                <c:pt idx="803">
                  <c:v>1318</c:v>
                </c:pt>
                <c:pt idx="804">
                  <c:v>1317</c:v>
                </c:pt>
                <c:pt idx="805">
                  <c:v>1319</c:v>
                </c:pt>
                <c:pt idx="806">
                  <c:v>1319</c:v>
                </c:pt>
                <c:pt idx="807">
                  <c:v>1319</c:v>
                </c:pt>
                <c:pt idx="808">
                  <c:v>1319</c:v>
                </c:pt>
                <c:pt idx="809">
                  <c:v>1324</c:v>
                </c:pt>
                <c:pt idx="810">
                  <c:v>1323</c:v>
                </c:pt>
                <c:pt idx="811">
                  <c:v>1326</c:v>
                </c:pt>
                <c:pt idx="812">
                  <c:v>1327</c:v>
                </c:pt>
                <c:pt idx="813">
                  <c:v>1328</c:v>
                </c:pt>
                <c:pt idx="814">
                  <c:v>1333</c:v>
                </c:pt>
                <c:pt idx="815">
                  <c:v>1335</c:v>
                </c:pt>
                <c:pt idx="816">
                  <c:v>1336</c:v>
                </c:pt>
                <c:pt idx="817">
                  <c:v>1336</c:v>
                </c:pt>
                <c:pt idx="818">
                  <c:v>1337</c:v>
                </c:pt>
                <c:pt idx="819">
                  <c:v>1342</c:v>
                </c:pt>
                <c:pt idx="820">
                  <c:v>1342</c:v>
                </c:pt>
                <c:pt idx="821">
                  <c:v>1343</c:v>
                </c:pt>
                <c:pt idx="822">
                  <c:v>1344</c:v>
                </c:pt>
                <c:pt idx="823">
                  <c:v>1344</c:v>
                </c:pt>
                <c:pt idx="824">
                  <c:v>1346</c:v>
                </c:pt>
                <c:pt idx="825">
                  <c:v>1350</c:v>
                </c:pt>
                <c:pt idx="826">
                  <c:v>1350</c:v>
                </c:pt>
                <c:pt idx="827">
                  <c:v>1352</c:v>
                </c:pt>
                <c:pt idx="828">
                  <c:v>1353</c:v>
                </c:pt>
                <c:pt idx="829">
                  <c:v>1352</c:v>
                </c:pt>
                <c:pt idx="830">
                  <c:v>1353</c:v>
                </c:pt>
                <c:pt idx="831">
                  <c:v>1357</c:v>
                </c:pt>
                <c:pt idx="832">
                  <c:v>1358</c:v>
                </c:pt>
                <c:pt idx="833">
                  <c:v>1360</c:v>
                </c:pt>
                <c:pt idx="834">
                  <c:v>1361</c:v>
                </c:pt>
                <c:pt idx="835">
                  <c:v>1361</c:v>
                </c:pt>
                <c:pt idx="836">
                  <c:v>1363</c:v>
                </c:pt>
                <c:pt idx="837">
                  <c:v>1369</c:v>
                </c:pt>
                <c:pt idx="838">
                  <c:v>1371</c:v>
                </c:pt>
                <c:pt idx="839">
                  <c:v>1371</c:v>
                </c:pt>
                <c:pt idx="840">
                  <c:v>1372</c:v>
                </c:pt>
                <c:pt idx="841">
                  <c:v>1373</c:v>
                </c:pt>
                <c:pt idx="842">
                  <c:v>1376</c:v>
                </c:pt>
                <c:pt idx="843">
                  <c:v>1376</c:v>
                </c:pt>
                <c:pt idx="844">
                  <c:v>1375</c:v>
                </c:pt>
                <c:pt idx="845">
                  <c:v>1380</c:v>
                </c:pt>
                <c:pt idx="846">
                  <c:v>1380</c:v>
                </c:pt>
                <c:pt idx="847">
                  <c:v>1382</c:v>
                </c:pt>
                <c:pt idx="848">
                  <c:v>1382</c:v>
                </c:pt>
                <c:pt idx="849">
                  <c:v>1384</c:v>
                </c:pt>
                <c:pt idx="850">
                  <c:v>1382</c:v>
                </c:pt>
                <c:pt idx="851">
                  <c:v>1387</c:v>
                </c:pt>
                <c:pt idx="852">
                  <c:v>1387</c:v>
                </c:pt>
                <c:pt idx="853">
                  <c:v>1388</c:v>
                </c:pt>
                <c:pt idx="854">
                  <c:v>1387</c:v>
                </c:pt>
                <c:pt idx="855">
                  <c:v>1390</c:v>
                </c:pt>
                <c:pt idx="856">
                  <c:v>1392</c:v>
                </c:pt>
                <c:pt idx="857">
                  <c:v>1390</c:v>
                </c:pt>
                <c:pt idx="858">
                  <c:v>1391</c:v>
                </c:pt>
                <c:pt idx="859">
                  <c:v>1391</c:v>
                </c:pt>
                <c:pt idx="860">
                  <c:v>1391</c:v>
                </c:pt>
                <c:pt idx="861">
                  <c:v>1396</c:v>
                </c:pt>
                <c:pt idx="862">
                  <c:v>1398</c:v>
                </c:pt>
                <c:pt idx="863">
                  <c:v>1397</c:v>
                </c:pt>
                <c:pt idx="864">
                  <c:v>1398</c:v>
                </c:pt>
                <c:pt idx="865">
                  <c:v>1402</c:v>
                </c:pt>
                <c:pt idx="866">
                  <c:v>1401</c:v>
                </c:pt>
                <c:pt idx="867">
                  <c:v>1402</c:v>
                </c:pt>
                <c:pt idx="868">
                  <c:v>1400</c:v>
                </c:pt>
                <c:pt idx="869">
                  <c:v>1403</c:v>
                </c:pt>
                <c:pt idx="870">
                  <c:v>1404</c:v>
                </c:pt>
                <c:pt idx="871">
                  <c:v>1403</c:v>
                </c:pt>
                <c:pt idx="872">
                  <c:v>1400</c:v>
                </c:pt>
                <c:pt idx="873">
                  <c:v>1399</c:v>
                </c:pt>
                <c:pt idx="874">
                  <c:v>1402</c:v>
                </c:pt>
                <c:pt idx="875">
                  <c:v>1400</c:v>
                </c:pt>
                <c:pt idx="876">
                  <c:v>1399</c:v>
                </c:pt>
                <c:pt idx="877">
                  <c:v>1398</c:v>
                </c:pt>
                <c:pt idx="878">
                  <c:v>1394</c:v>
                </c:pt>
                <c:pt idx="879">
                  <c:v>1399</c:v>
                </c:pt>
                <c:pt idx="880">
                  <c:v>1398</c:v>
                </c:pt>
                <c:pt idx="881">
                  <c:v>1397</c:v>
                </c:pt>
                <c:pt idx="882">
                  <c:v>1396</c:v>
                </c:pt>
                <c:pt idx="883">
                  <c:v>1400</c:v>
                </c:pt>
                <c:pt idx="884">
                  <c:v>1399</c:v>
                </c:pt>
                <c:pt idx="885">
                  <c:v>1398</c:v>
                </c:pt>
                <c:pt idx="886">
                  <c:v>1399</c:v>
                </c:pt>
                <c:pt idx="887">
                  <c:v>1398</c:v>
                </c:pt>
                <c:pt idx="888">
                  <c:v>1402</c:v>
                </c:pt>
                <c:pt idx="889">
                  <c:v>1401</c:v>
                </c:pt>
                <c:pt idx="890">
                  <c:v>1402</c:v>
                </c:pt>
                <c:pt idx="891">
                  <c:v>1401</c:v>
                </c:pt>
                <c:pt idx="892">
                  <c:v>1405</c:v>
                </c:pt>
                <c:pt idx="893">
                  <c:v>1405</c:v>
                </c:pt>
                <c:pt idx="894">
                  <c:v>1401</c:v>
                </c:pt>
                <c:pt idx="895">
                  <c:v>1405</c:v>
                </c:pt>
                <c:pt idx="896">
                  <c:v>1405</c:v>
                </c:pt>
                <c:pt idx="897">
                  <c:v>1405</c:v>
                </c:pt>
                <c:pt idx="898">
                  <c:v>1408</c:v>
                </c:pt>
                <c:pt idx="899">
                  <c:v>1409</c:v>
                </c:pt>
                <c:pt idx="900">
                  <c:v>1408</c:v>
                </c:pt>
                <c:pt idx="901">
                  <c:v>1407</c:v>
                </c:pt>
                <c:pt idx="902">
                  <c:v>1407</c:v>
                </c:pt>
                <c:pt idx="903">
                  <c:v>1412</c:v>
                </c:pt>
                <c:pt idx="904">
                  <c:v>1411</c:v>
                </c:pt>
                <c:pt idx="905">
                  <c:v>1410</c:v>
                </c:pt>
                <c:pt idx="906">
                  <c:v>1409</c:v>
                </c:pt>
                <c:pt idx="907">
                  <c:v>1413</c:v>
                </c:pt>
                <c:pt idx="908">
                  <c:v>1411</c:v>
                </c:pt>
                <c:pt idx="909">
                  <c:v>1411</c:v>
                </c:pt>
                <c:pt idx="910">
                  <c:v>1411</c:v>
                </c:pt>
                <c:pt idx="911">
                  <c:v>1414</c:v>
                </c:pt>
                <c:pt idx="912">
                  <c:v>1414</c:v>
                </c:pt>
                <c:pt idx="913">
                  <c:v>1414</c:v>
                </c:pt>
                <c:pt idx="914">
                  <c:v>1412</c:v>
                </c:pt>
                <c:pt idx="915">
                  <c:v>1414</c:v>
                </c:pt>
                <c:pt idx="916">
                  <c:v>1414</c:v>
                </c:pt>
                <c:pt idx="917">
                  <c:v>1413</c:v>
                </c:pt>
                <c:pt idx="918">
                  <c:v>1412</c:v>
                </c:pt>
                <c:pt idx="919">
                  <c:v>1414</c:v>
                </c:pt>
                <c:pt idx="920">
                  <c:v>1414</c:v>
                </c:pt>
                <c:pt idx="921">
                  <c:v>1414</c:v>
                </c:pt>
                <c:pt idx="922">
                  <c:v>1412</c:v>
                </c:pt>
                <c:pt idx="923">
                  <c:v>1415</c:v>
                </c:pt>
                <c:pt idx="924">
                  <c:v>1413</c:v>
                </c:pt>
                <c:pt idx="925">
                  <c:v>1416</c:v>
                </c:pt>
                <c:pt idx="926">
                  <c:v>1415</c:v>
                </c:pt>
                <c:pt idx="927">
                  <c:v>1414</c:v>
                </c:pt>
                <c:pt idx="928">
                  <c:v>1412</c:v>
                </c:pt>
                <c:pt idx="929">
                  <c:v>1416</c:v>
                </c:pt>
                <c:pt idx="930">
                  <c:v>1414</c:v>
                </c:pt>
                <c:pt idx="931">
                  <c:v>1413</c:v>
                </c:pt>
                <c:pt idx="932">
                  <c:v>1412</c:v>
                </c:pt>
                <c:pt idx="933">
                  <c:v>1416</c:v>
                </c:pt>
                <c:pt idx="934">
                  <c:v>1417</c:v>
                </c:pt>
                <c:pt idx="935">
                  <c:v>1415</c:v>
                </c:pt>
                <c:pt idx="936">
                  <c:v>1418</c:v>
                </c:pt>
                <c:pt idx="937">
                  <c:v>1416</c:v>
                </c:pt>
                <c:pt idx="938">
                  <c:v>1415</c:v>
                </c:pt>
                <c:pt idx="939">
                  <c:v>1411</c:v>
                </c:pt>
                <c:pt idx="940">
                  <c:v>1413</c:v>
                </c:pt>
                <c:pt idx="941">
                  <c:v>1411</c:v>
                </c:pt>
                <c:pt idx="942">
                  <c:v>1409</c:v>
                </c:pt>
                <c:pt idx="943">
                  <c:v>1403</c:v>
                </c:pt>
                <c:pt idx="944">
                  <c:v>1402</c:v>
                </c:pt>
                <c:pt idx="945">
                  <c:v>1400</c:v>
                </c:pt>
                <c:pt idx="946">
                  <c:v>1400</c:v>
                </c:pt>
                <c:pt idx="947">
                  <c:v>1401</c:v>
                </c:pt>
                <c:pt idx="948">
                  <c:v>1399</c:v>
                </c:pt>
                <c:pt idx="949">
                  <c:v>1396</c:v>
                </c:pt>
                <c:pt idx="950">
                  <c:v>1394</c:v>
                </c:pt>
                <c:pt idx="951">
                  <c:v>1394</c:v>
                </c:pt>
                <c:pt idx="952">
                  <c:v>1394</c:v>
                </c:pt>
                <c:pt idx="953">
                  <c:v>1391</c:v>
                </c:pt>
                <c:pt idx="954">
                  <c:v>1389</c:v>
                </c:pt>
                <c:pt idx="955">
                  <c:v>1394</c:v>
                </c:pt>
                <c:pt idx="956">
                  <c:v>1390</c:v>
                </c:pt>
                <c:pt idx="957">
                  <c:v>1390</c:v>
                </c:pt>
                <c:pt idx="958">
                  <c:v>1391</c:v>
                </c:pt>
                <c:pt idx="959">
                  <c:v>1394</c:v>
                </c:pt>
                <c:pt idx="960">
                  <c:v>1393</c:v>
                </c:pt>
                <c:pt idx="961">
                  <c:v>1390</c:v>
                </c:pt>
                <c:pt idx="962">
                  <c:v>1389</c:v>
                </c:pt>
                <c:pt idx="963">
                  <c:v>1386</c:v>
                </c:pt>
                <c:pt idx="964">
                  <c:v>1384</c:v>
                </c:pt>
                <c:pt idx="965">
                  <c:v>1387</c:v>
                </c:pt>
                <c:pt idx="966">
                  <c:v>1384</c:v>
                </c:pt>
                <c:pt idx="967">
                  <c:v>1383</c:v>
                </c:pt>
                <c:pt idx="968">
                  <c:v>1382</c:v>
                </c:pt>
                <c:pt idx="969">
                  <c:v>1380</c:v>
                </c:pt>
                <c:pt idx="970">
                  <c:v>1384</c:v>
                </c:pt>
                <c:pt idx="971">
                  <c:v>1381</c:v>
                </c:pt>
                <c:pt idx="972">
                  <c:v>1378</c:v>
                </c:pt>
                <c:pt idx="973">
                  <c:v>1375</c:v>
                </c:pt>
                <c:pt idx="974">
                  <c:v>1378</c:v>
                </c:pt>
                <c:pt idx="975">
                  <c:v>1376</c:v>
                </c:pt>
                <c:pt idx="976">
                  <c:v>1374</c:v>
                </c:pt>
                <c:pt idx="977">
                  <c:v>1372</c:v>
                </c:pt>
                <c:pt idx="978">
                  <c:v>1373</c:v>
                </c:pt>
                <c:pt idx="979">
                  <c:v>1370</c:v>
                </c:pt>
                <c:pt idx="980">
                  <c:v>1369</c:v>
                </c:pt>
                <c:pt idx="981">
                  <c:v>1373</c:v>
                </c:pt>
                <c:pt idx="982">
                  <c:v>1373</c:v>
                </c:pt>
                <c:pt idx="983">
                  <c:v>1371</c:v>
                </c:pt>
                <c:pt idx="984">
                  <c:v>1369</c:v>
                </c:pt>
                <c:pt idx="985">
                  <c:v>1366</c:v>
                </c:pt>
                <c:pt idx="986">
                  <c:v>1367</c:v>
                </c:pt>
                <c:pt idx="987">
                  <c:v>1364</c:v>
                </c:pt>
                <c:pt idx="988">
                  <c:v>1363</c:v>
                </c:pt>
                <c:pt idx="989">
                  <c:v>1366</c:v>
                </c:pt>
                <c:pt idx="990">
                  <c:v>1363</c:v>
                </c:pt>
                <c:pt idx="991">
                  <c:v>1360</c:v>
                </c:pt>
                <c:pt idx="992">
                  <c:v>1358</c:v>
                </c:pt>
                <c:pt idx="993">
                  <c:v>1361</c:v>
                </c:pt>
                <c:pt idx="994">
                  <c:v>1358</c:v>
                </c:pt>
                <c:pt idx="995">
                  <c:v>1356</c:v>
                </c:pt>
                <c:pt idx="996">
                  <c:v>1354</c:v>
                </c:pt>
                <c:pt idx="997">
                  <c:v>1355</c:v>
                </c:pt>
                <c:pt idx="998">
                  <c:v>1352</c:v>
                </c:pt>
                <c:pt idx="999">
                  <c:v>1349</c:v>
                </c:pt>
                <c:pt idx="1000">
                  <c:v>1347</c:v>
                </c:pt>
                <c:pt idx="1001">
                  <c:v>1345</c:v>
                </c:pt>
                <c:pt idx="1002">
                  <c:v>1343</c:v>
                </c:pt>
                <c:pt idx="1003">
                  <c:v>1346</c:v>
                </c:pt>
                <c:pt idx="1004">
                  <c:v>1345</c:v>
                </c:pt>
                <c:pt idx="1005">
                  <c:v>1341</c:v>
                </c:pt>
                <c:pt idx="1006">
                  <c:v>1341</c:v>
                </c:pt>
                <c:pt idx="1007">
                  <c:v>1342</c:v>
                </c:pt>
                <c:pt idx="1008">
                  <c:v>1340</c:v>
                </c:pt>
                <c:pt idx="1009">
                  <c:v>1339</c:v>
                </c:pt>
                <c:pt idx="1010">
                  <c:v>1337</c:v>
                </c:pt>
                <c:pt idx="1011">
                  <c:v>1336</c:v>
                </c:pt>
                <c:pt idx="1012">
                  <c:v>1334</c:v>
                </c:pt>
                <c:pt idx="1013">
                  <c:v>1335</c:v>
                </c:pt>
                <c:pt idx="1014">
                  <c:v>1333</c:v>
                </c:pt>
                <c:pt idx="1015">
                  <c:v>1331</c:v>
                </c:pt>
                <c:pt idx="1016">
                  <c:v>1328</c:v>
                </c:pt>
                <c:pt idx="1017">
                  <c:v>1332</c:v>
                </c:pt>
                <c:pt idx="1018">
                  <c:v>1330</c:v>
                </c:pt>
                <c:pt idx="1019">
                  <c:v>1327</c:v>
                </c:pt>
                <c:pt idx="1020">
                  <c:v>1326</c:v>
                </c:pt>
                <c:pt idx="1021">
                  <c:v>1328</c:v>
                </c:pt>
                <c:pt idx="1022">
                  <c:v>1327</c:v>
                </c:pt>
                <c:pt idx="1023">
                  <c:v>1325</c:v>
                </c:pt>
                <c:pt idx="1024">
                  <c:v>1325</c:v>
                </c:pt>
                <c:pt idx="1025">
                  <c:v>1327</c:v>
                </c:pt>
                <c:pt idx="1026">
                  <c:v>1326</c:v>
                </c:pt>
                <c:pt idx="1027">
                  <c:v>1324</c:v>
                </c:pt>
                <c:pt idx="1028">
                  <c:v>1324</c:v>
                </c:pt>
                <c:pt idx="1029">
                  <c:v>1324</c:v>
                </c:pt>
                <c:pt idx="1030">
                  <c:v>1326</c:v>
                </c:pt>
                <c:pt idx="1031">
                  <c:v>1323</c:v>
                </c:pt>
                <c:pt idx="1032">
                  <c:v>1320</c:v>
                </c:pt>
                <c:pt idx="1033">
                  <c:v>1321</c:v>
                </c:pt>
                <c:pt idx="1034">
                  <c:v>1316</c:v>
                </c:pt>
                <c:pt idx="1035">
                  <c:v>1316</c:v>
                </c:pt>
                <c:pt idx="1036">
                  <c:v>1315</c:v>
                </c:pt>
                <c:pt idx="1037">
                  <c:v>1313</c:v>
                </c:pt>
                <c:pt idx="1038">
                  <c:v>1312</c:v>
                </c:pt>
                <c:pt idx="1039">
                  <c:v>1317</c:v>
                </c:pt>
                <c:pt idx="1040">
                  <c:v>1316</c:v>
                </c:pt>
                <c:pt idx="1041">
                  <c:v>1316</c:v>
                </c:pt>
                <c:pt idx="1042">
                  <c:v>1316</c:v>
                </c:pt>
                <c:pt idx="1043">
                  <c:v>1316</c:v>
                </c:pt>
                <c:pt idx="1044">
                  <c:v>1321</c:v>
                </c:pt>
                <c:pt idx="1045">
                  <c:v>1320</c:v>
                </c:pt>
                <c:pt idx="1046">
                  <c:v>1320</c:v>
                </c:pt>
                <c:pt idx="1047">
                  <c:v>1320</c:v>
                </c:pt>
                <c:pt idx="1048">
                  <c:v>1319</c:v>
                </c:pt>
                <c:pt idx="1049">
                  <c:v>1319</c:v>
                </c:pt>
                <c:pt idx="1050">
                  <c:v>1320</c:v>
                </c:pt>
                <c:pt idx="1051">
                  <c:v>1319</c:v>
                </c:pt>
                <c:pt idx="1052">
                  <c:v>1325</c:v>
                </c:pt>
                <c:pt idx="1053">
                  <c:v>1322</c:v>
                </c:pt>
                <c:pt idx="1054">
                  <c:v>1324</c:v>
                </c:pt>
                <c:pt idx="1055">
                  <c:v>1324</c:v>
                </c:pt>
                <c:pt idx="1056">
                  <c:v>1325</c:v>
                </c:pt>
                <c:pt idx="1057">
                  <c:v>1329</c:v>
                </c:pt>
                <c:pt idx="1058">
                  <c:v>1303</c:v>
                </c:pt>
                <c:pt idx="1059">
                  <c:v>1298</c:v>
                </c:pt>
                <c:pt idx="1060">
                  <c:v>1298</c:v>
                </c:pt>
                <c:pt idx="1061">
                  <c:v>1303</c:v>
                </c:pt>
                <c:pt idx="1062">
                  <c:v>1302</c:v>
                </c:pt>
                <c:pt idx="1063">
                  <c:v>1300</c:v>
                </c:pt>
                <c:pt idx="1064">
                  <c:v>1298</c:v>
                </c:pt>
                <c:pt idx="1065">
                  <c:v>1299</c:v>
                </c:pt>
                <c:pt idx="1066">
                  <c:v>1305</c:v>
                </c:pt>
                <c:pt idx="1067">
                  <c:v>1302</c:v>
                </c:pt>
                <c:pt idx="1068">
                  <c:v>1300</c:v>
                </c:pt>
                <c:pt idx="1069">
                  <c:v>1302</c:v>
                </c:pt>
                <c:pt idx="1070">
                  <c:v>1302</c:v>
                </c:pt>
                <c:pt idx="1071">
                  <c:v>1300</c:v>
                </c:pt>
                <c:pt idx="1072">
                  <c:v>1299</c:v>
                </c:pt>
                <c:pt idx="1073">
                  <c:v>1302</c:v>
                </c:pt>
                <c:pt idx="1074">
                  <c:v>1301</c:v>
                </c:pt>
                <c:pt idx="1075">
                  <c:v>1301</c:v>
                </c:pt>
                <c:pt idx="1076">
                  <c:v>1304</c:v>
                </c:pt>
                <c:pt idx="1077">
                  <c:v>1304</c:v>
                </c:pt>
                <c:pt idx="1078">
                  <c:v>1306</c:v>
                </c:pt>
                <c:pt idx="1079">
                  <c:v>1309</c:v>
                </c:pt>
                <c:pt idx="1080">
                  <c:v>1309</c:v>
                </c:pt>
                <c:pt idx="1081">
                  <c:v>1313</c:v>
                </c:pt>
                <c:pt idx="1082">
                  <c:v>1313</c:v>
                </c:pt>
                <c:pt idx="1083">
                  <c:v>1312</c:v>
                </c:pt>
                <c:pt idx="1084">
                  <c:v>1316</c:v>
                </c:pt>
                <c:pt idx="1085">
                  <c:v>1316</c:v>
                </c:pt>
                <c:pt idx="1086">
                  <c:v>1316</c:v>
                </c:pt>
                <c:pt idx="1087">
                  <c:v>1321</c:v>
                </c:pt>
                <c:pt idx="1088">
                  <c:v>1321</c:v>
                </c:pt>
                <c:pt idx="1089">
                  <c:v>1322</c:v>
                </c:pt>
                <c:pt idx="1090">
                  <c:v>1321</c:v>
                </c:pt>
                <c:pt idx="1091">
                  <c:v>1325</c:v>
                </c:pt>
                <c:pt idx="1092">
                  <c:v>1324</c:v>
                </c:pt>
                <c:pt idx="1093">
                  <c:v>1323</c:v>
                </c:pt>
                <c:pt idx="1094">
                  <c:v>1327</c:v>
                </c:pt>
                <c:pt idx="1095">
                  <c:v>1326</c:v>
                </c:pt>
                <c:pt idx="1096">
                  <c:v>1325</c:v>
                </c:pt>
                <c:pt idx="1097">
                  <c:v>1326</c:v>
                </c:pt>
                <c:pt idx="1098">
                  <c:v>1327</c:v>
                </c:pt>
                <c:pt idx="1099">
                  <c:v>1330</c:v>
                </c:pt>
                <c:pt idx="1100">
                  <c:v>1330</c:v>
                </c:pt>
                <c:pt idx="1101">
                  <c:v>1330</c:v>
                </c:pt>
                <c:pt idx="1102">
                  <c:v>1337</c:v>
                </c:pt>
                <c:pt idx="1103">
                  <c:v>1337</c:v>
                </c:pt>
                <c:pt idx="1104">
                  <c:v>1336</c:v>
                </c:pt>
                <c:pt idx="1105">
                  <c:v>1338</c:v>
                </c:pt>
                <c:pt idx="1106">
                  <c:v>1338</c:v>
                </c:pt>
                <c:pt idx="1107">
                  <c:v>1338</c:v>
                </c:pt>
                <c:pt idx="1108">
                  <c:v>1342</c:v>
                </c:pt>
                <c:pt idx="1109">
                  <c:v>1341</c:v>
                </c:pt>
                <c:pt idx="1110">
                  <c:v>1344</c:v>
                </c:pt>
                <c:pt idx="1111">
                  <c:v>1344</c:v>
                </c:pt>
                <c:pt idx="1112">
                  <c:v>1343</c:v>
                </c:pt>
                <c:pt idx="1113">
                  <c:v>1335</c:v>
                </c:pt>
                <c:pt idx="1114">
                  <c:v>1334</c:v>
                </c:pt>
                <c:pt idx="1115">
                  <c:v>1333</c:v>
                </c:pt>
                <c:pt idx="1116">
                  <c:v>1332</c:v>
                </c:pt>
                <c:pt idx="1117">
                  <c:v>1332</c:v>
                </c:pt>
                <c:pt idx="1118">
                  <c:v>1332</c:v>
                </c:pt>
                <c:pt idx="1119">
                  <c:v>1339</c:v>
                </c:pt>
                <c:pt idx="1120">
                  <c:v>1338</c:v>
                </c:pt>
                <c:pt idx="1121">
                  <c:v>1336</c:v>
                </c:pt>
                <c:pt idx="1122">
                  <c:v>1339</c:v>
                </c:pt>
                <c:pt idx="1123">
                  <c:v>1336</c:v>
                </c:pt>
                <c:pt idx="1124">
                  <c:v>1339</c:v>
                </c:pt>
                <c:pt idx="1125">
                  <c:v>1340</c:v>
                </c:pt>
                <c:pt idx="1126">
                  <c:v>1341</c:v>
                </c:pt>
                <c:pt idx="1127">
                  <c:v>1342</c:v>
                </c:pt>
                <c:pt idx="1128">
                  <c:v>1342</c:v>
                </c:pt>
                <c:pt idx="1129">
                  <c:v>1341</c:v>
                </c:pt>
                <c:pt idx="1130">
                  <c:v>1344</c:v>
                </c:pt>
                <c:pt idx="1131">
                  <c:v>1343</c:v>
                </c:pt>
                <c:pt idx="1132">
                  <c:v>1343</c:v>
                </c:pt>
                <c:pt idx="1133">
                  <c:v>1345</c:v>
                </c:pt>
                <c:pt idx="1134">
                  <c:v>1344</c:v>
                </c:pt>
                <c:pt idx="1135">
                  <c:v>1343</c:v>
                </c:pt>
                <c:pt idx="1136">
                  <c:v>1346</c:v>
                </c:pt>
                <c:pt idx="1137">
                  <c:v>1346</c:v>
                </c:pt>
                <c:pt idx="1138">
                  <c:v>1345</c:v>
                </c:pt>
                <c:pt idx="1139">
                  <c:v>1344</c:v>
                </c:pt>
                <c:pt idx="1140">
                  <c:v>1346</c:v>
                </c:pt>
                <c:pt idx="1141">
                  <c:v>1343</c:v>
                </c:pt>
                <c:pt idx="1142">
                  <c:v>1345</c:v>
                </c:pt>
                <c:pt idx="1143">
                  <c:v>1344</c:v>
                </c:pt>
                <c:pt idx="1144">
                  <c:v>1342</c:v>
                </c:pt>
                <c:pt idx="1145">
                  <c:v>1344</c:v>
                </c:pt>
                <c:pt idx="1146">
                  <c:v>1343</c:v>
                </c:pt>
                <c:pt idx="1147">
                  <c:v>1342</c:v>
                </c:pt>
                <c:pt idx="1148">
                  <c:v>1345</c:v>
                </c:pt>
                <c:pt idx="1149">
                  <c:v>1343</c:v>
                </c:pt>
                <c:pt idx="1150">
                  <c:v>1342</c:v>
                </c:pt>
                <c:pt idx="1151">
                  <c:v>1341</c:v>
                </c:pt>
                <c:pt idx="1152">
                  <c:v>1343</c:v>
                </c:pt>
                <c:pt idx="1153">
                  <c:v>1341</c:v>
                </c:pt>
                <c:pt idx="1154">
                  <c:v>1342</c:v>
                </c:pt>
                <c:pt idx="1155">
                  <c:v>1340</c:v>
                </c:pt>
                <c:pt idx="1156">
                  <c:v>1339</c:v>
                </c:pt>
                <c:pt idx="1157">
                  <c:v>1341</c:v>
                </c:pt>
                <c:pt idx="1158">
                  <c:v>1341</c:v>
                </c:pt>
                <c:pt idx="1159">
                  <c:v>1340</c:v>
                </c:pt>
                <c:pt idx="1160">
                  <c:v>1340</c:v>
                </c:pt>
                <c:pt idx="1161">
                  <c:v>1340</c:v>
                </c:pt>
                <c:pt idx="1162">
                  <c:v>1340</c:v>
                </c:pt>
                <c:pt idx="1163">
                  <c:v>1341</c:v>
                </c:pt>
                <c:pt idx="1164">
                  <c:v>1342</c:v>
                </c:pt>
                <c:pt idx="1165">
                  <c:v>1343</c:v>
                </c:pt>
                <c:pt idx="1166">
                  <c:v>1343</c:v>
                </c:pt>
                <c:pt idx="1167">
                  <c:v>1339</c:v>
                </c:pt>
                <c:pt idx="1168">
                  <c:v>1335</c:v>
                </c:pt>
                <c:pt idx="1169">
                  <c:v>1328</c:v>
                </c:pt>
                <c:pt idx="1170">
                  <c:v>1325</c:v>
                </c:pt>
                <c:pt idx="1171">
                  <c:v>1322</c:v>
                </c:pt>
                <c:pt idx="1172">
                  <c:v>1318</c:v>
                </c:pt>
                <c:pt idx="1173">
                  <c:v>1315</c:v>
                </c:pt>
                <c:pt idx="1174">
                  <c:v>1315</c:v>
                </c:pt>
                <c:pt idx="1175">
                  <c:v>1310</c:v>
                </c:pt>
                <c:pt idx="1176">
                  <c:v>1309</c:v>
                </c:pt>
                <c:pt idx="1177">
                  <c:v>1307</c:v>
                </c:pt>
                <c:pt idx="1178">
                  <c:v>1306</c:v>
                </c:pt>
                <c:pt idx="1179">
                  <c:v>1303</c:v>
                </c:pt>
                <c:pt idx="1180">
                  <c:v>1303</c:v>
                </c:pt>
                <c:pt idx="1181">
                  <c:v>1302</c:v>
                </c:pt>
                <c:pt idx="1182">
                  <c:v>1301</c:v>
                </c:pt>
                <c:pt idx="1183">
                  <c:v>1300</c:v>
                </c:pt>
                <c:pt idx="1184">
                  <c:v>1299</c:v>
                </c:pt>
                <c:pt idx="1185">
                  <c:v>1299</c:v>
                </c:pt>
                <c:pt idx="1186">
                  <c:v>1298</c:v>
                </c:pt>
                <c:pt idx="1187">
                  <c:v>1297</c:v>
                </c:pt>
                <c:pt idx="1188">
                  <c:v>1296</c:v>
                </c:pt>
                <c:pt idx="1189">
                  <c:v>1296</c:v>
                </c:pt>
                <c:pt idx="1190">
                  <c:v>1294</c:v>
                </c:pt>
                <c:pt idx="1191">
                  <c:v>1295</c:v>
                </c:pt>
                <c:pt idx="1192">
                  <c:v>1293</c:v>
                </c:pt>
                <c:pt idx="1193">
                  <c:v>1292</c:v>
                </c:pt>
                <c:pt idx="1194">
                  <c:v>1291</c:v>
                </c:pt>
                <c:pt idx="1195">
                  <c:v>1291</c:v>
                </c:pt>
                <c:pt idx="1196">
                  <c:v>1290</c:v>
                </c:pt>
                <c:pt idx="1197">
                  <c:v>1290</c:v>
                </c:pt>
                <c:pt idx="1198">
                  <c:v>1291</c:v>
                </c:pt>
                <c:pt idx="1199">
                  <c:v>1289</c:v>
                </c:pt>
                <c:pt idx="1200">
                  <c:v>1288</c:v>
                </c:pt>
                <c:pt idx="1201">
                  <c:v>1287</c:v>
                </c:pt>
                <c:pt idx="1202">
                  <c:v>1283</c:v>
                </c:pt>
                <c:pt idx="1203">
                  <c:v>1282</c:v>
                </c:pt>
                <c:pt idx="1204">
                  <c:v>1282</c:v>
                </c:pt>
                <c:pt idx="1205">
                  <c:v>1281</c:v>
                </c:pt>
                <c:pt idx="1206">
                  <c:v>1280</c:v>
                </c:pt>
                <c:pt idx="1207">
                  <c:v>1279</c:v>
                </c:pt>
                <c:pt idx="1208">
                  <c:v>1278</c:v>
                </c:pt>
                <c:pt idx="1209">
                  <c:v>1336</c:v>
                </c:pt>
                <c:pt idx="1210">
                  <c:v>1330</c:v>
                </c:pt>
                <c:pt idx="1211">
                  <c:v>1328</c:v>
                </c:pt>
                <c:pt idx="1212">
                  <c:v>1324</c:v>
                </c:pt>
                <c:pt idx="1213">
                  <c:v>1323</c:v>
                </c:pt>
                <c:pt idx="1214">
                  <c:v>1319</c:v>
                </c:pt>
                <c:pt idx="1215">
                  <c:v>1319</c:v>
                </c:pt>
                <c:pt idx="1216">
                  <c:v>1315</c:v>
                </c:pt>
                <c:pt idx="1217">
                  <c:v>1315</c:v>
                </c:pt>
                <c:pt idx="1218">
                  <c:v>1312</c:v>
                </c:pt>
                <c:pt idx="1219">
                  <c:v>1311</c:v>
                </c:pt>
                <c:pt idx="1220">
                  <c:v>1309</c:v>
                </c:pt>
                <c:pt idx="1221">
                  <c:v>1309</c:v>
                </c:pt>
                <c:pt idx="1222">
                  <c:v>1308</c:v>
                </c:pt>
                <c:pt idx="1223">
                  <c:v>1307</c:v>
                </c:pt>
                <c:pt idx="1224">
                  <c:v>1294</c:v>
                </c:pt>
                <c:pt idx="1225">
                  <c:v>1292</c:v>
                </c:pt>
                <c:pt idx="1226">
                  <c:v>1289</c:v>
                </c:pt>
                <c:pt idx="1227">
                  <c:v>1288</c:v>
                </c:pt>
                <c:pt idx="1228">
                  <c:v>1285</c:v>
                </c:pt>
                <c:pt idx="1229">
                  <c:v>1283</c:v>
                </c:pt>
                <c:pt idx="1230">
                  <c:v>1282</c:v>
                </c:pt>
                <c:pt idx="1231">
                  <c:v>1280</c:v>
                </c:pt>
                <c:pt idx="1232">
                  <c:v>1280</c:v>
                </c:pt>
                <c:pt idx="1233">
                  <c:v>1277</c:v>
                </c:pt>
                <c:pt idx="1234">
                  <c:v>1277</c:v>
                </c:pt>
                <c:pt idx="1235">
                  <c:v>1275</c:v>
                </c:pt>
                <c:pt idx="1236">
                  <c:v>1274</c:v>
                </c:pt>
                <c:pt idx="1237">
                  <c:v>1271</c:v>
                </c:pt>
                <c:pt idx="1238">
                  <c:v>1269</c:v>
                </c:pt>
                <c:pt idx="1239">
                  <c:v>1268</c:v>
                </c:pt>
                <c:pt idx="1240">
                  <c:v>1267</c:v>
                </c:pt>
                <c:pt idx="1241">
                  <c:v>1267</c:v>
                </c:pt>
                <c:pt idx="1242">
                  <c:v>1267</c:v>
                </c:pt>
                <c:pt idx="1243">
                  <c:v>1266</c:v>
                </c:pt>
                <c:pt idx="1244">
                  <c:v>1266</c:v>
                </c:pt>
                <c:pt idx="1245">
                  <c:v>1267</c:v>
                </c:pt>
                <c:pt idx="1246">
                  <c:v>1269</c:v>
                </c:pt>
                <c:pt idx="1247">
                  <c:v>1269</c:v>
                </c:pt>
                <c:pt idx="1248">
                  <c:v>1270</c:v>
                </c:pt>
                <c:pt idx="1249">
                  <c:v>1269</c:v>
                </c:pt>
                <c:pt idx="1250">
                  <c:v>1269</c:v>
                </c:pt>
                <c:pt idx="1251">
                  <c:v>1267</c:v>
                </c:pt>
                <c:pt idx="1252">
                  <c:v>1266</c:v>
                </c:pt>
                <c:pt idx="1253">
                  <c:v>1265</c:v>
                </c:pt>
                <c:pt idx="1254">
                  <c:v>1265</c:v>
                </c:pt>
                <c:pt idx="1255">
                  <c:v>1264</c:v>
                </c:pt>
                <c:pt idx="1256">
                  <c:v>1264</c:v>
                </c:pt>
                <c:pt idx="1257">
                  <c:v>1264</c:v>
                </c:pt>
                <c:pt idx="1258">
                  <c:v>1264</c:v>
                </c:pt>
                <c:pt idx="1259">
                  <c:v>1263</c:v>
                </c:pt>
                <c:pt idx="1260">
                  <c:v>1263</c:v>
                </c:pt>
                <c:pt idx="1261">
                  <c:v>1262</c:v>
                </c:pt>
                <c:pt idx="1262">
                  <c:v>1261</c:v>
                </c:pt>
                <c:pt idx="1263">
                  <c:v>1261</c:v>
                </c:pt>
                <c:pt idx="1264">
                  <c:v>1261</c:v>
                </c:pt>
                <c:pt idx="1265">
                  <c:v>1260</c:v>
                </c:pt>
                <c:pt idx="1266">
                  <c:v>1260</c:v>
                </c:pt>
                <c:pt idx="1267">
                  <c:v>1260</c:v>
                </c:pt>
                <c:pt idx="1268">
                  <c:v>1261</c:v>
                </c:pt>
                <c:pt idx="1269">
                  <c:v>1262</c:v>
                </c:pt>
                <c:pt idx="1270">
                  <c:v>1263</c:v>
                </c:pt>
                <c:pt idx="1271">
                  <c:v>1263</c:v>
                </c:pt>
                <c:pt idx="1272">
                  <c:v>1264</c:v>
                </c:pt>
                <c:pt idx="1273">
                  <c:v>1264</c:v>
                </c:pt>
                <c:pt idx="1274">
                  <c:v>1265</c:v>
                </c:pt>
                <c:pt idx="1275">
                  <c:v>1263</c:v>
                </c:pt>
                <c:pt idx="1276">
                  <c:v>1264</c:v>
                </c:pt>
                <c:pt idx="1277">
                  <c:v>1264</c:v>
                </c:pt>
                <c:pt idx="1278">
                  <c:v>1264</c:v>
                </c:pt>
                <c:pt idx="1279">
                  <c:v>1264</c:v>
                </c:pt>
                <c:pt idx="1280">
                  <c:v>1264</c:v>
                </c:pt>
                <c:pt idx="1281">
                  <c:v>1265</c:v>
                </c:pt>
                <c:pt idx="1282">
                  <c:v>1265</c:v>
                </c:pt>
                <c:pt idx="1283">
                  <c:v>1264</c:v>
                </c:pt>
                <c:pt idx="1284">
                  <c:v>1264</c:v>
                </c:pt>
                <c:pt idx="1285">
                  <c:v>1263</c:v>
                </c:pt>
                <c:pt idx="1286">
                  <c:v>1263</c:v>
                </c:pt>
                <c:pt idx="1287">
                  <c:v>1262</c:v>
                </c:pt>
                <c:pt idx="1288">
                  <c:v>1262</c:v>
                </c:pt>
                <c:pt idx="1289">
                  <c:v>1262</c:v>
                </c:pt>
                <c:pt idx="1290">
                  <c:v>1261</c:v>
                </c:pt>
                <c:pt idx="1291">
                  <c:v>1261</c:v>
                </c:pt>
                <c:pt idx="1292">
                  <c:v>1261</c:v>
                </c:pt>
                <c:pt idx="1293">
                  <c:v>1261</c:v>
                </c:pt>
                <c:pt idx="1294">
                  <c:v>1261</c:v>
                </c:pt>
                <c:pt idx="1295">
                  <c:v>1260</c:v>
                </c:pt>
                <c:pt idx="1296">
                  <c:v>1260</c:v>
                </c:pt>
                <c:pt idx="1297">
                  <c:v>1841</c:v>
                </c:pt>
                <c:pt idx="1298">
                  <c:v>1822</c:v>
                </c:pt>
                <c:pt idx="1299">
                  <c:v>1807</c:v>
                </c:pt>
                <c:pt idx="1300">
                  <c:v>1794</c:v>
                </c:pt>
                <c:pt idx="1301">
                  <c:v>1783</c:v>
                </c:pt>
                <c:pt idx="1302">
                  <c:v>1766</c:v>
                </c:pt>
                <c:pt idx="1303">
                  <c:v>1751</c:v>
                </c:pt>
                <c:pt idx="1304">
                  <c:v>1734</c:v>
                </c:pt>
                <c:pt idx="1305">
                  <c:v>1721</c:v>
                </c:pt>
                <c:pt idx="1306">
                  <c:v>1705</c:v>
                </c:pt>
                <c:pt idx="1307">
                  <c:v>1689</c:v>
                </c:pt>
                <c:pt idx="1308">
                  <c:v>1685</c:v>
                </c:pt>
                <c:pt idx="1309">
                  <c:v>1685</c:v>
                </c:pt>
                <c:pt idx="1310">
                  <c:v>1695</c:v>
                </c:pt>
                <c:pt idx="1311">
                  <c:v>1702</c:v>
                </c:pt>
                <c:pt idx="1312">
                  <c:v>1695</c:v>
                </c:pt>
                <c:pt idx="1313">
                  <c:v>1681</c:v>
                </c:pt>
                <c:pt idx="1314">
                  <c:v>1670</c:v>
                </c:pt>
                <c:pt idx="1315">
                  <c:v>1652</c:v>
                </c:pt>
                <c:pt idx="1316">
                  <c:v>1639</c:v>
                </c:pt>
                <c:pt idx="1317">
                  <c:v>1626</c:v>
                </c:pt>
                <c:pt idx="1318">
                  <c:v>1614</c:v>
                </c:pt>
                <c:pt idx="1319">
                  <c:v>1603</c:v>
                </c:pt>
                <c:pt idx="1320">
                  <c:v>1593</c:v>
                </c:pt>
                <c:pt idx="1321">
                  <c:v>1585</c:v>
                </c:pt>
                <c:pt idx="1322">
                  <c:v>1573</c:v>
                </c:pt>
                <c:pt idx="1323">
                  <c:v>1567</c:v>
                </c:pt>
                <c:pt idx="1324">
                  <c:v>1561</c:v>
                </c:pt>
                <c:pt idx="1325">
                  <c:v>1554</c:v>
                </c:pt>
                <c:pt idx="1326">
                  <c:v>1551</c:v>
                </c:pt>
                <c:pt idx="1327">
                  <c:v>1545</c:v>
                </c:pt>
                <c:pt idx="1328">
                  <c:v>1544</c:v>
                </c:pt>
                <c:pt idx="1329">
                  <c:v>1541</c:v>
                </c:pt>
                <c:pt idx="1330">
                  <c:v>1536</c:v>
                </c:pt>
                <c:pt idx="1331">
                  <c:v>1537</c:v>
                </c:pt>
                <c:pt idx="1332">
                  <c:v>1532</c:v>
                </c:pt>
                <c:pt idx="1333">
                  <c:v>1528</c:v>
                </c:pt>
                <c:pt idx="1334">
                  <c:v>1528</c:v>
                </c:pt>
                <c:pt idx="1335">
                  <c:v>1527</c:v>
                </c:pt>
                <c:pt idx="1336">
                  <c:v>1522</c:v>
                </c:pt>
                <c:pt idx="1337">
                  <c:v>1524</c:v>
                </c:pt>
                <c:pt idx="1338">
                  <c:v>1517</c:v>
                </c:pt>
                <c:pt idx="1339">
                  <c:v>1520</c:v>
                </c:pt>
                <c:pt idx="1340">
                  <c:v>1519</c:v>
                </c:pt>
                <c:pt idx="1341">
                  <c:v>1520</c:v>
                </c:pt>
                <c:pt idx="1342">
                  <c:v>1518</c:v>
                </c:pt>
                <c:pt idx="1343">
                  <c:v>1518</c:v>
                </c:pt>
                <c:pt idx="1344">
                  <c:v>1518</c:v>
                </c:pt>
                <c:pt idx="1345">
                  <c:v>1518</c:v>
                </c:pt>
                <c:pt idx="1346">
                  <c:v>1518</c:v>
                </c:pt>
                <c:pt idx="1347">
                  <c:v>1518</c:v>
                </c:pt>
                <c:pt idx="1348">
                  <c:v>1518</c:v>
                </c:pt>
                <c:pt idx="1349">
                  <c:v>1518</c:v>
                </c:pt>
                <c:pt idx="1350">
                  <c:v>1518</c:v>
                </c:pt>
                <c:pt idx="1351">
                  <c:v>1518</c:v>
                </c:pt>
                <c:pt idx="1352">
                  <c:v>1518</c:v>
                </c:pt>
                <c:pt idx="1353">
                  <c:v>1518</c:v>
                </c:pt>
                <c:pt idx="1354">
                  <c:v>1518</c:v>
                </c:pt>
                <c:pt idx="1355">
                  <c:v>1518</c:v>
                </c:pt>
                <c:pt idx="1356">
                  <c:v>1518</c:v>
                </c:pt>
                <c:pt idx="1357">
                  <c:v>1518</c:v>
                </c:pt>
                <c:pt idx="1358">
                  <c:v>1518</c:v>
                </c:pt>
                <c:pt idx="1359">
                  <c:v>1518</c:v>
                </c:pt>
                <c:pt idx="1360">
                  <c:v>1518</c:v>
                </c:pt>
                <c:pt idx="1361">
                  <c:v>1518</c:v>
                </c:pt>
                <c:pt idx="1362">
                  <c:v>1518</c:v>
                </c:pt>
                <c:pt idx="1363">
                  <c:v>1518</c:v>
                </c:pt>
                <c:pt idx="1364">
                  <c:v>1518</c:v>
                </c:pt>
                <c:pt idx="1365">
                  <c:v>1518</c:v>
                </c:pt>
                <c:pt idx="1366">
                  <c:v>1518</c:v>
                </c:pt>
                <c:pt idx="1367">
                  <c:v>1518</c:v>
                </c:pt>
                <c:pt idx="1368">
                  <c:v>1518</c:v>
                </c:pt>
                <c:pt idx="1369">
                  <c:v>1518</c:v>
                </c:pt>
                <c:pt idx="1370">
                  <c:v>1518</c:v>
                </c:pt>
                <c:pt idx="1371">
                  <c:v>1518</c:v>
                </c:pt>
                <c:pt idx="1372">
                  <c:v>1518</c:v>
                </c:pt>
                <c:pt idx="1373">
                  <c:v>1518</c:v>
                </c:pt>
                <c:pt idx="1374">
                  <c:v>1518</c:v>
                </c:pt>
                <c:pt idx="1375">
                  <c:v>1518</c:v>
                </c:pt>
                <c:pt idx="1376">
                  <c:v>1518</c:v>
                </c:pt>
                <c:pt idx="1377">
                  <c:v>1518</c:v>
                </c:pt>
                <c:pt idx="1378">
                  <c:v>1518</c:v>
                </c:pt>
                <c:pt idx="1379">
                  <c:v>1518</c:v>
                </c:pt>
                <c:pt idx="1380">
                  <c:v>1518</c:v>
                </c:pt>
                <c:pt idx="1381">
                  <c:v>1518</c:v>
                </c:pt>
                <c:pt idx="1382">
                  <c:v>1518</c:v>
                </c:pt>
                <c:pt idx="1383">
                  <c:v>1518</c:v>
                </c:pt>
                <c:pt idx="1384">
                  <c:v>1518</c:v>
                </c:pt>
                <c:pt idx="1385">
                  <c:v>1518</c:v>
                </c:pt>
                <c:pt idx="1386">
                  <c:v>1518</c:v>
                </c:pt>
                <c:pt idx="1387">
                  <c:v>1518</c:v>
                </c:pt>
                <c:pt idx="1388">
                  <c:v>1518</c:v>
                </c:pt>
                <c:pt idx="1389">
                  <c:v>1518</c:v>
                </c:pt>
                <c:pt idx="1390">
                  <c:v>1518</c:v>
                </c:pt>
                <c:pt idx="1391">
                  <c:v>1518</c:v>
                </c:pt>
                <c:pt idx="1392">
                  <c:v>1518</c:v>
                </c:pt>
                <c:pt idx="1393">
                  <c:v>1518</c:v>
                </c:pt>
                <c:pt idx="1394">
                  <c:v>1518</c:v>
                </c:pt>
                <c:pt idx="1395">
                  <c:v>1518</c:v>
                </c:pt>
                <c:pt idx="1396">
                  <c:v>1518</c:v>
                </c:pt>
                <c:pt idx="1397">
                  <c:v>1518</c:v>
                </c:pt>
                <c:pt idx="1398">
                  <c:v>1518</c:v>
                </c:pt>
                <c:pt idx="1399">
                  <c:v>1518</c:v>
                </c:pt>
                <c:pt idx="1400">
                  <c:v>1518</c:v>
                </c:pt>
                <c:pt idx="1401">
                  <c:v>1518</c:v>
                </c:pt>
                <c:pt idx="1402">
                  <c:v>1518</c:v>
                </c:pt>
                <c:pt idx="1403">
                  <c:v>1518</c:v>
                </c:pt>
                <c:pt idx="1404">
                  <c:v>1518</c:v>
                </c:pt>
                <c:pt idx="1405">
                  <c:v>1518</c:v>
                </c:pt>
                <c:pt idx="1406">
                  <c:v>1518</c:v>
                </c:pt>
                <c:pt idx="1407">
                  <c:v>1518</c:v>
                </c:pt>
                <c:pt idx="1408">
                  <c:v>1518</c:v>
                </c:pt>
                <c:pt idx="1409">
                  <c:v>1518</c:v>
                </c:pt>
                <c:pt idx="1410">
                  <c:v>1518</c:v>
                </c:pt>
                <c:pt idx="1411">
                  <c:v>1518</c:v>
                </c:pt>
                <c:pt idx="1412">
                  <c:v>1518</c:v>
                </c:pt>
                <c:pt idx="1413">
                  <c:v>1518</c:v>
                </c:pt>
                <c:pt idx="1414">
                  <c:v>1518</c:v>
                </c:pt>
                <c:pt idx="1415">
                  <c:v>1518</c:v>
                </c:pt>
                <c:pt idx="1416">
                  <c:v>1518</c:v>
                </c:pt>
                <c:pt idx="1417">
                  <c:v>1518</c:v>
                </c:pt>
                <c:pt idx="1418">
                  <c:v>1518</c:v>
                </c:pt>
                <c:pt idx="1419">
                  <c:v>1518</c:v>
                </c:pt>
                <c:pt idx="1420">
                  <c:v>1518</c:v>
                </c:pt>
                <c:pt idx="1421">
                  <c:v>1518</c:v>
                </c:pt>
                <c:pt idx="1422">
                  <c:v>1518</c:v>
                </c:pt>
                <c:pt idx="1423">
                  <c:v>1518</c:v>
                </c:pt>
                <c:pt idx="1424">
                  <c:v>1518</c:v>
                </c:pt>
                <c:pt idx="1425">
                  <c:v>1518</c:v>
                </c:pt>
                <c:pt idx="1426">
                  <c:v>1518</c:v>
                </c:pt>
                <c:pt idx="1427">
                  <c:v>1518</c:v>
                </c:pt>
                <c:pt idx="1428">
                  <c:v>1518</c:v>
                </c:pt>
                <c:pt idx="1429">
                  <c:v>1518</c:v>
                </c:pt>
                <c:pt idx="1430">
                  <c:v>1518</c:v>
                </c:pt>
                <c:pt idx="1431">
                  <c:v>1518</c:v>
                </c:pt>
                <c:pt idx="1432">
                  <c:v>1518</c:v>
                </c:pt>
                <c:pt idx="1433">
                  <c:v>1518</c:v>
                </c:pt>
                <c:pt idx="1434">
                  <c:v>1518</c:v>
                </c:pt>
                <c:pt idx="1435">
                  <c:v>1518</c:v>
                </c:pt>
                <c:pt idx="1436">
                  <c:v>1518</c:v>
                </c:pt>
                <c:pt idx="1437">
                  <c:v>1518</c:v>
                </c:pt>
                <c:pt idx="1438">
                  <c:v>1518</c:v>
                </c:pt>
                <c:pt idx="1439">
                  <c:v>1518</c:v>
                </c:pt>
                <c:pt idx="1440">
                  <c:v>1518</c:v>
                </c:pt>
                <c:pt idx="1441">
                  <c:v>1518</c:v>
                </c:pt>
                <c:pt idx="1442">
                  <c:v>1518</c:v>
                </c:pt>
                <c:pt idx="1443">
                  <c:v>1518</c:v>
                </c:pt>
                <c:pt idx="1444">
                  <c:v>1518</c:v>
                </c:pt>
                <c:pt idx="1445">
                  <c:v>1518</c:v>
                </c:pt>
                <c:pt idx="1446">
                  <c:v>1518</c:v>
                </c:pt>
                <c:pt idx="1447">
                  <c:v>1518</c:v>
                </c:pt>
                <c:pt idx="1448">
                  <c:v>1518</c:v>
                </c:pt>
                <c:pt idx="1449">
                  <c:v>1518</c:v>
                </c:pt>
                <c:pt idx="1450">
                  <c:v>1518</c:v>
                </c:pt>
                <c:pt idx="1451">
                  <c:v>1518</c:v>
                </c:pt>
                <c:pt idx="1452">
                  <c:v>1518</c:v>
                </c:pt>
                <c:pt idx="1453">
                  <c:v>1518</c:v>
                </c:pt>
                <c:pt idx="1454">
                  <c:v>1518</c:v>
                </c:pt>
                <c:pt idx="1455">
                  <c:v>1518</c:v>
                </c:pt>
                <c:pt idx="1456">
                  <c:v>1518</c:v>
                </c:pt>
                <c:pt idx="1457">
                  <c:v>1518</c:v>
                </c:pt>
                <c:pt idx="1458">
                  <c:v>1518</c:v>
                </c:pt>
                <c:pt idx="1459">
                  <c:v>1518</c:v>
                </c:pt>
                <c:pt idx="1460">
                  <c:v>1518</c:v>
                </c:pt>
                <c:pt idx="1461">
                  <c:v>1518</c:v>
                </c:pt>
                <c:pt idx="1462">
                  <c:v>1518</c:v>
                </c:pt>
                <c:pt idx="1463">
                  <c:v>1518</c:v>
                </c:pt>
                <c:pt idx="1464">
                  <c:v>1518</c:v>
                </c:pt>
                <c:pt idx="1465">
                  <c:v>1518</c:v>
                </c:pt>
                <c:pt idx="1466">
                  <c:v>1518</c:v>
                </c:pt>
                <c:pt idx="1467">
                  <c:v>1518</c:v>
                </c:pt>
                <c:pt idx="1468">
                  <c:v>1518</c:v>
                </c:pt>
                <c:pt idx="1469">
                  <c:v>1518</c:v>
                </c:pt>
                <c:pt idx="1470">
                  <c:v>1518</c:v>
                </c:pt>
                <c:pt idx="1471">
                  <c:v>1518</c:v>
                </c:pt>
                <c:pt idx="1472">
                  <c:v>1518</c:v>
                </c:pt>
                <c:pt idx="1473">
                  <c:v>1518</c:v>
                </c:pt>
                <c:pt idx="1474">
                  <c:v>1518</c:v>
                </c:pt>
                <c:pt idx="1475">
                  <c:v>1518</c:v>
                </c:pt>
                <c:pt idx="1476">
                  <c:v>1518</c:v>
                </c:pt>
                <c:pt idx="1477">
                  <c:v>1518</c:v>
                </c:pt>
                <c:pt idx="1478">
                  <c:v>1518</c:v>
                </c:pt>
                <c:pt idx="1479">
                  <c:v>1518</c:v>
                </c:pt>
                <c:pt idx="1480">
                  <c:v>1518</c:v>
                </c:pt>
                <c:pt idx="1481">
                  <c:v>1518</c:v>
                </c:pt>
                <c:pt idx="1482">
                  <c:v>1518</c:v>
                </c:pt>
                <c:pt idx="1483">
                  <c:v>1518</c:v>
                </c:pt>
                <c:pt idx="1484">
                  <c:v>1518</c:v>
                </c:pt>
                <c:pt idx="1485">
                  <c:v>1518</c:v>
                </c:pt>
                <c:pt idx="1486">
                  <c:v>1518</c:v>
                </c:pt>
                <c:pt idx="1487">
                  <c:v>1518</c:v>
                </c:pt>
                <c:pt idx="1488">
                  <c:v>1518</c:v>
                </c:pt>
                <c:pt idx="1489">
                  <c:v>1518</c:v>
                </c:pt>
                <c:pt idx="1490">
                  <c:v>1518</c:v>
                </c:pt>
                <c:pt idx="1491">
                  <c:v>1518</c:v>
                </c:pt>
                <c:pt idx="1492">
                  <c:v>1518</c:v>
                </c:pt>
                <c:pt idx="1493">
                  <c:v>1518</c:v>
                </c:pt>
                <c:pt idx="1494">
                  <c:v>1518</c:v>
                </c:pt>
                <c:pt idx="1495">
                  <c:v>1518</c:v>
                </c:pt>
                <c:pt idx="1496">
                  <c:v>1518</c:v>
                </c:pt>
                <c:pt idx="1497">
                  <c:v>1518</c:v>
                </c:pt>
                <c:pt idx="1498">
                  <c:v>1518</c:v>
                </c:pt>
                <c:pt idx="1499">
                  <c:v>1518</c:v>
                </c:pt>
                <c:pt idx="1500">
                  <c:v>1518</c:v>
                </c:pt>
                <c:pt idx="1501">
                  <c:v>1518</c:v>
                </c:pt>
                <c:pt idx="1502">
                  <c:v>1518</c:v>
                </c:pt>
                <c:pt idx="1503">
                  <c:v>1518</c:v>
                </c:pt>
                <c:pt idx="1504">
                  <c:v>1518</c:v>
                </c:pt>
                <c:pt idx="1505">
                  <c:v>1518</c:v>
                </c:pt>
                <c:pt idx="1506">
                  <c:v>1518</c:v>
                </c:pt>
                <c:pt idx="1507">
                  <c:v>1518</c:v>
                </c:pt>
                <c:pt idx="1508">
                  <c:v>1518</c:v>
                </c:pt>
                <c:pt idx="1509">
                  <c:v>1518</c:v>
                </c:pt>
                <c:pt idx="1510">
                  <c:v>1518</c:v>
                </c:pt>
                <c:pt idx="1511">
                  <c:v>1518</c:v>
                </c:pt>
                <c:pt idx="1512">
                  <c:v>1518</c:v>
                </c:pt>
                <c:pt idx="1513">
                  <c:v>1518</c:v>
                </c:pt>
                <c:pt idx="1514">
                  <c:v>1518</c:v>
                </c:pt>
                <c:pt idx="1515">
                  <c:v>1518</c:v>
                </c:pt>
                <c:pt idx="1516">
                  <c:v>1518</c:v>
                </c:pt>
                <c:pt idx="1517">
                  <c:v>1518</c:v>
                </c:pt>
                <c:pt idx="1518">
                  <c:v>1518</c:v>
                </c:pt>
                <c:pt idx="1519">
                  <c:v>1518</c:v>
                </c:pt>
                <c:pt idx="1520">
                  <c:v>1518</c:v>
                </c:pt>
                <c:pt idx="1521">
                  <c:v>1518</c:v>
                </c:pt>
                <c:pt idx="1522">
                  <c:v>1518</c:v>
                </c:pt>
                <c:pt idx="1523">
                  <c:v>1518</c:v>
                </c:pt>
                <c:pt idx="1524">
                  <c:v>1518</c:v>
                </c:pt>
                <c:pt idx="1525">
                  <c:v>1518</c:v>
                </c:pt>
                <c:pt idx="1526">
                  <c:v>1518</c:v>
                </c:pt>
                <c:pt idx="1527">
                  <c:v>1518</c:v>
                </c:pt>
                <c:pt idx="1528">
                  <c:v>1518</c:v>
                </c:pt>
                <c:pt idx="1529">
                  <c:v>1518</c:v>
                </c:pt>
                <c:pt idx="1530">
                  <c:v>1518</c:v>
                </c:pt>
                <c:pt idx="1531">
                  <c:v>1518</c:v>
                </c:pt>
                <c:pt idx="1532">
                  <c:v>1518</c:v>
                </c:pt>
                <c:pt idx="1533">
                  <c:v>1518</c:v>
                </c:pt>
                <c:pt idx="1534">
                  <c:v>1518</c:v>
                </c:pt>
                <c:pt idx="1535">
                  <c:v>1518</c:v>
                </c:pt>
                <c:pt idx="1536">
                  <c:v>2039</c:v>
                </c:pt>
                <c:pt idx="1537">
                  <c:v>2035</c:v>
                </c:pt>
                <c:pt idx="1538">
                  <c:v>2026</c:v>
                </c:pt>
                <c:pt idx="1539">
                  <c:v>2019</c:v>
                </c:pt>
                <c:pt idx="1540">
                  <c:v>2009</c:v>
                </c:pt>
                <c:pt idx="1541">
                  <c:v>1999</c:v>
                </c:pt>
                <c:pt idx="1542">
                  <c:v>1986</c:v>
                </c:pt>
                <c:pt idx="1543">
                  <c:v>1976</c:v>
                </c:pt>
                <c:pt idx="1544">
                  <c:v>1957</c:v>
                </c:pt>
                <c:pt idx="1545">
                  <c:v>2005</c:v>
                </c:pt>
                <c:pt idx="1546">
                  <c:v>2040</c:v>
                </c:pt>
                <c:pt idx="1547">
                  <c:v>2038</c:v>
                </c:pt>
                <c:pt idx="1548">
                  <c:v>2032</c:v>
                </c:pt>
                <c:pt idx="1549">
                  <c:v>2037</c:v>
                </c:pt>
                <c:pt idx="1550">
                  <c:v>2048</c:v>
                </c:pt>
                <c:pt idx="1551">
                  <c:v>2037</c:v>
                </c:pt>
                <c:pt idx="1552">
                  <c:v>2036</c:v>
                </c:pt>
                <c:pt idx="1553">
                  <c:v>2033</c:v>
                </c:pt>
                <c:pt idx="1554">
                  <c:v>2035</c:v>
                </c:pt>
                <c:pt idx="1555">
                  <c:v>2029</c:v>
                </c:pt>
                <c:pt idx="1556">
                  <c:v>2025</c:v>
                </c:pt>
                <c:pt idx="1557">
                  <c:v>2017</c:v>
                </c:pt>
                <c:pt idx="1558">
                  <c:v>1985</c:v>
                </c:pt>
                <c:pt idx="1559">
                  <c:v>2039</c:v>
                </c:pt>
                <c:pt idx="1560">
                  <c:v>2035</c:v>
                </c:pt>
                <c:pt idx="1561">
                  <c:v>2057</c:v>
                </c:pt>
                <c:pt idx="1562">
                  <c:v>2059</c:v>
                </c:pt>
                <c:pt idx="1563">
                  <c:v>2056</c:v>
                </c:pt>
                <c:pt idx="1564">
                  <c:v>2057</c:v>
                </c:pt>
                <c:pt idx="1565">
                  <c:v>2051</c:v>
                </c:pt>
                <c:pt idx="1566">
                  <c:v>2050</c:v>
                </c:pt>
                <c:pt idx="1567">
                  <c:v>2045</c:v>
                </c:pt>
                <c:pt idx="1568">
                  <c:v>2043</c:v>
                </c:pt>
                <c:pt idx="1569">
                  <c:v>2041</c:v>
                </c:pt>
                <c:pt idx="1570">
                  <c:v>2025</c:v>
                </c:pt>
                <c:pt idx="1571">
                  <c:v>2056</c:v>
                </c:pt>
                <c:pt idx="1572">
                  <c:v>2046</c:v>
                </c:pt>
                <c:pt idx="1573">
                  <c:v>2050</c:v>
                </c:pt>
                <c:pt idx="1574">
                  <c:v>2063</c:v>
                </c:pt>
                <c:pt idx="1575">
                  <c:v>2063</c:v>
                </c:pt>
                <c:pt idx="1576">
                  <c:v>2064</c:v>
                </c:pt>
                <c:pt idx="1577">
                  <c:v>2061</c:v>
                </c:pt>
                <c:pt idx="1578">
                  <c:v>2052</c:v>
                </c:pt>
                <c:pt idx="1579">
                  <c:v>2056</c:v>
                </c:pt>
                <c:pt idx="1580">
                  <c:v>2052</c:v>
                </c:pt>
                <c:pt idx="1581">
                  <c:v>2047</c:v>
                </c:pt>
                <c:pt idx="1582">
                  <c:v>2036</c:v>
                </c:pt>
                <c:pt idx="1583">
                  <c:v>2062</c:v>
                </c:pt>
                <c:pt idx="1584">
                  <c:v>2059</c:v>
                </c:pt>
                <c:pt idx="1585">
                  <c:v>2058</c:v>
                </c:pt>
                <c:pt idx="1586">
                  <c:v>2069</c:v>
                </c:pt>
                <c:pt idx="1587">
                  <c:v>2069</c:v>
                </c:pt>
                <c:pt idx="1588">
                  <c:v>2068</c:v>
                </c:pt>
                <c:pt idx="1589">
                  <c:v>2066</c:v>
                </c:pt>
                <c:pt idx="1590">
                  <c:v>2062</c:v>
                </c:pt>
                <c:pt idx="1591">
                  <c:v>2057</c:v>
                </c:pt>
                <c:pt idx="1592">
                  <c:v>2052</c:v>
                </c:pt>
                <c:pt idx="1593">
                  <c:v>2043</c:v>
                </c:pt>
                <c:pt idx="1594">
                  <c:v>2068</c:v>
                </c:pt>
                <c:pt idx="1595">
                  <c:v>2064</c:v>
                </c:pt>
                <c:pt idx="1596">
                  <c:v>2073</c:v>
                </c:pt>
                <c:pt idx="1597">
                  <c:v>2072</c:v>
                </c:pt>
                <c:pt idx="1598">
                  <c:v>2071</c:v>
                </c:pt>
                <c:pt idx="1599">
                  <c:v>2068</c:v>
                </c:pt>
                <c:pt idx="1600">
                  <c:v>2070</c:v>
                </c:pt>
                <c:pt idx="1601">
                  <c:v>2065</c:v>
                </c:pt>
                <c:pt idx="1602">
                  <c:v>2065</c:v>
                </c:pt>
                <c:pt idx="1603">
                  <c:v>2058</c:v>
                </c:pt>
                <c:pt idx="1604">
                  <c:v>2054</c:v>
                </c:pt>
                <c:pt idx="1605">
                  <c:v>2069</c:v>
                </c:pt>
                <c:pt idx="1606">
                  <c:v>2079</c:v>
                </c:pt>
                <c:pt idx="1607">
                  <c:v>2078</c:v>
                </c:pt>
                <c:pt idx="1608">
                  <c:v>2078</c:v>
                </c:pt>
                <c:pt idx="1609">
                  <c:v>2078</c:v>
                </c:pt>
                <c:pt idx="1610">
                  <c:v>2078</c:v>
                </c:pt>
                <c:pt idx="1611">
                  <c:v>2077</c:v>
                </c:pt>
                <c:pt idx="1612">
                  <c:v>2076</c:v>
                </c:pt>
                <c:pt idx="1613">
                  <c:v>2069</c:v>
                </c:pt>
                <c:pt idx="1614">
                  <c:v>2065</c:v>
                </c:pt>
                <c:pt idx="1615">
                  <c:v>2077</c:v>
                </c:pt>
                <c:pt idx="1616">
                  <c:v>2086</c:v>
                </c:pt>
                <c:pt idx="1617">
                  <c:v>2083</c:v>
                </c:pt>
                <c:pt idx="1618">
                  <c:v>2082</c:v>
                </c:pt>
                <c:pt idx="1619">
                  <c:v>2080</c:v>
                </c:pt>
                <c:pt idx="1620">
                  <c:v>2084</c:v>
                </c:pt>
                <c:pt idx="1621">
                  <c:v>2083</c:v>
                </c:pt>
                <c:pt idx="1622">
                  <c:v>2076</c:v>
                </c:pt>
                <c:pt idx="1623">
                  <c:v>2074</c:v>
                </c:pt>
                <c:pt idx="1624">
                  <c:v>2071</c:v>
                </c:pt>
                <c:pt idx="1625">
                  <c:v>2068</c:v>
                </c:pt>
                <c:pt idx="1626">
                  <c:v>2083</c:v>
                </c:pt>
                <c:pt idx="1627">
                  <c:v>2085</c:v>
                </c:pt>
                <c:pt idx="1628">
                  <c:v>2085</c:v>
                </c:pt>
                <c:pt idx="1629">
                  <c:v>2085</c:v>
                </c:pt>
                <c:pt idx="1630">
                  <c:v>2083</c:v>
                </c:pt>
                <c:pt idx="1631">
                  <c:v>2080</c:v>
                </c:pt>
                <c:pt idx="1632">
                  <c:v>2081</c:v>
                </c:pt>
                <c:pt idx="1633">
                  <c:v>2082</c:v>
                </c:pt>
                <c:pt idx="1634">
                  <c:v>2079</c:v>
                </c:pt>
                <c:pt idx="1635">
                  <c:v>2077</c:v>
                </c:pt>
                <c:pt idx="1636">
                  <c:v>2084</c:v>
                </c:pt>
                <c:pt idx="1637">
                  <c:v>2086</c:v>
                </c:pt>
                <c:pt idx="1638">
                  <c:v>2086</c:v>
                </c:pt>
                <c:pt idx="1639">
                  <c:v>2087</c:v>
                </c:pt>
                <c:pt idx="1640">
                  <c:v>2089</c:v>
                </c:pt>
                <c:pt idx="1641">
                  <c:v>2082</c:v>
                </c:pt>
                <c:pt idx="1642">
                  <c:v>2082</c:v>
                </c:pt>
                <c:pt idx="1643">
                  <c:v>2079</c:v>
                </c:pt>
                <c:pt idx="1644">
                  <c:v>2079</c:v>
                </c:pt>
                <c:pt idx="1645">
                  <c:v>2083</c:v>
                </c:pt>
                <c:pt idx="1646">
                  <c:v>2087</c:v>
                </c:pt>
                <c:pt idx="1647">
                  <c:v>2087</c:v>
                </c:pt>
                <c:pt idx="1648">
                  <c:v>2087</c:v>
                </c:pt>
                <c:pt idx="1649">
                  <c:v>2088</c:v>
                </c:pt>
                <c:pt idx="1650">
                  <c:v>2082</c:v>
                </c:pt>
                <c:pt idx="1651">
                  <c:v>2082</c:v>
                </c:pt>
                <c:pt idx="1652">
                  <c:v>2082</c:v>
                </c:pt>
                <c:pt idx="1653">
                  <c:v>2079</c:v>
                </c:pt>
                <c:pt idx="1654">
                  <c:v>2092</c:v>
                </c:pt>
                <c:pt idx="1655">
                  <c:v>2092</c:v>
                </c:pt>
                <c:pt idx="1656">
                  <c:v>2087</c:v>
                </c:pt>
                <c:pt idx="1657">
                  <c:v>2086</c:v>
                </c:pt>
                <c:pt idx="1658">
                  <c:v>2089</c:v>
                </c:pt>
                <c:pt idx="1659">
                  <c:v>2087</c:v>
                </c:pt>
                <c:pt idx="1660">
                  <c:v>2087</c:v>
                </c:pt>
                <c:pt idx="1661">
                  <c:v>2084</c:v>
                </c:pt>
                <c:pt idx="1662">
                  <c:v>2087</c:v>
                </c:pt>
                <c:pt idx="1663">
                  <c:v>2087</c:v>
                </c:pt>
                <c:pt idx="1664">
                  <c:v>2087</c:v>
                </c:pt>
                <c:pt idx="1665">
                  <c:v>2088</c:v>
                </c:pt>
                <c:pt idx="1666">
                  <c:v>2088</c:v>
                </c:pt>
                <c:pt idx="1667">
                  <c:v>2086</c:v>
                </c:pt>
                <c:pt idx="1668">
                  <c:v>2085</c:v>
                </c:pt>
                <c:pt idx="1669">
                  <c:v>2086</c:v>
                </c:pt>
                <c:pt idx="1670">
                  <c:v>2087</c:v>
                </c:pt>
                <c:pt idx="1671">
                  <c:v>2090</c:v>
                </c:pt>
                <c:pt idx="1672">
                  <c:v>2088</c:v>
                </c:pt>
                <c:pt idx="1673">
                  <c:v>2090</c:v>
                </c:pt>
                <c:pt idx="1674">
                  <c:v>2089</c:v>
                </c:pt>
                <c:pt idx="1675">
                  <c:v>2088</c:v>
                </c:pt>
                <c:pt idx="1676">
                  <c:v>2090</c:v>
                </c:pt>
                <c:pt idx="1677">
                  <c:v>2089</c:v>
                </c:pt>
                <c:pt idx="1678">
                  <c:v>2086</c:v>
                </c:pt>
                <c:pt idx="1679">
                  <c:v>2088</c:v>
                </c:pt>
                <c:pt idx="1680">
                  <c:v>2091</c:v>
                </c:pt>
                <c:pt idx="1681">
                  <c:v>2092</c:v>
                </c:pt>
                <c:pt idx="1682">
                  <c:v>2090</c:v>
                </c:pt>
                <c:pt idx="1683">
                  <c:v>2092</c:v>
                </c:pt>
                <c:pt idx="1684">
                  <c:v>2087</c:v>
                </c:pt>
                <c:pt idx="1685">
                  <c:v>2086</c:v>
                </c:pt>
                <c:pt idx="1686">
                  <c:v>2090</c:v>
                </c:pt>
                <c:pt idx="1687">
                  <c:v>2090</c:v>
                </c:pt>
                <c:pt idx="1688">
                  <c:v>2091</c:v>
                </c:pt>
                <c:pt idx="1689">
                  <c:v>2088</c:v>
                </c:pt>
                <c:pt idx="1690">
                  <c:v>2087</c:v>
                </c:pt>
                <c:pt idx="1691">
                  <c:v>2088</c:v>
                </c:pt>
                <c:pt idx="1692">
                  <c:v>2086</c:v>
                </c:pt>
                <c:pt idx="1693">
                  <c:v>2088</c:v>
                </c:pt>
                <c:pt idx="1694">
                  <c:v>2091</c:v>
                </c:pt>
                <c:pt idx="1695">
                  <c:v>2092</c:v>
                </c:pt>
                <c:pt idx="1696">
                  <c:v>2086</c:v>
                </c:pt>
                <c:pt idx="1697">
                  <c:v>2087</c:v>
                </c:pt>
                <c:pt idx="1698">
                  <c:v>2088</c:v>
                </c:pt>
                <c:pt idx="1699">
                  <c:v>2088</c:v>
                </c:pt>
                <c:pt idx="1700">
                  <c:v>2089</c:v>
                </c:pt>
                <c:pt idx="1701">
                  <c:v>2088</c:v>
                </c:pt>
                <c:pt idx="1702">
                  <c:v>2086</c:v>
                </c:pt>
                <c:pt idx="1703">
                  <c:v>2089</c:v>
                </c:pt>
                <c:pt idx="1704">
                  <c:v>2089</c:v>
                </c:pt>
                <c:pt idx="1705">
                  <c:v>2088</c:v>
                </c:pt>
                <c:pt idx="1706">
                  <c:v>2088</c:v>
                </c:pt>
                <c:pt idx="1707">
                  <c:v>2091</c:v>
                </c:pt>
                <c:pt idx="1708">
                  <c:v>2087</c:v>
                </c:pt>
                <c:pt idx="1709">
                  <c:v>2084</c:v>
                </c:pt>
                <c:pt idx="1710">
                  <c:v>2085</c:v>
                </c:pt>
                <c:pt idx="1711">
                  <c:v>2086</c:v>
                </c:pt>
                <c:pt idx="1712">
                  <c:v>2089</c:v>
                </c:pt>
                <c:pt idx="1713">
                  <c:v>2087</c:v>
                </c:pt>
                <c:pt idx="1714">
                  <c:v>2084</c:v>
                </c:pt>
                <c:pt idx="1715">
                  <c:v>2088</c:v>
                </c:pt>
                <c:pt idx="1716">
                  <c:v>2082</c:v>
                </c:pt>
                <c:pt idx="1717">
                  <c:v>2081</c:v>
                </c:pt>
                <c:pt idx="1718">
                  <c:v>2084</c:v>
                </c:pt>
                <c:pt idx="1719">
                  <c:v>2085</c:v>
                </c:pt>
                <c:pt idx="1720">
                  <c:v>2084</c:v>
                </c:pt>
                <c:pt idx="1721">
                  <c:v>2085</c:v>
                </c:pt>
                <c:pt idx="1722">
                  <c:v>2081</c:v>
                </c:pt>
                <c:pt idx="1723">
                  <c:v>2079</c:v>
                </c:pt>
                <c:pt idx="1724">
                  <c:v>2081</c:v>
                </c:pt>
                <c:pt idx="1725">
                  <c:v>2079</c:v>
                </c:pt>
                <c:pt idx="1726">
                  <c:v>2084</c:v>
                </c:pt>
                <c:pt idx="1727">
                  <c:v>2083</c:v>
                </c:pt>
                <c:pt idx="1728">
                  <c:v>2085</c:v>
                </c:pt>
                <c:pt idx="1729">
                  <c:v>2085</c:v>
                </c:pt>
                <c:pt idx="1730">
                  <c:v>2081</c:v>
                </c:pt>
                <c:pt idx="1731">
                  <c:v>2077</c:v>
                </c:pt>
                <c:pt idx="1732">
                  <c:v>2077</c:v>
                </c:pt>
                <c:pt idx="1733">
                  <c:v>2080</c:v>
                </c:pt>
                <c:pt idx="1734">
                  <c:v>2081</c:v>
                </c:pt>
                <c:pt idx="1735">
                  <c:v>2081</c:v>
                </c:pt>
                <c:pt idx="1736">
                  <c:v>2080</c:v>
                </c:pt>
                <c:pt idx="1737">
                  <c:v>2078</c:v>
                </c:pt>
                <c:pt idx="1738">
                  <c:v>2078</c:v>
                </c:pt>
                <c:pt idx="1739">
                  <c:v>2077</c:v>
                </c:pt>
                <c:pt idx="1740">
                  <c:v>2077</c:v>
                </c:pt>
                <c:pt idx="1741">
                  <c:v>2078</c:v>
                </c:pt>
                <c:pt idx="1742">
                  <c:v>2079</c:v>
                </c:pt>
                <c:pt idx="1743">
                  <c:v>2080</c:v>
                </c:pt>
                <c:pt idx="1744">
                  <c:v>2080</c:v>
                </c:pt>
                <c:pt idx="1745">
                  <c:v>2074</c:v>
                </c:pt>
                <c:pt idx="1746">
                  <c:v>2075</c:v>
                </c:pt>
                <c:pt idx="1747">
                  <c:v>2072</c:v>
                </c:pt>
                <c:pt idx="1748">
                  <c:v>2077</c:v>
                </c:pt>
                <c:pt idx="1749">
                  <c:v>2079</c:v>
                </c:pt>
                <c:pt idx="1750">
                  <c:v>2078</c:v>
                </c:pt>
                <c:pt idx="1751">
                  <c:v>2078</c:v>
                </c:pt>
                <c:pt idx="1752">
                  <c:v>2079</c:v>
                </c:pt>
                <c:pt idx="1753">
                  <c:v>2078</c:v>
                </c:pt>
                <c:pt idx="1754">
                  <c:v>2078</c:v>
                </c:pt>
                <c:pt idx="1755">
                  <c:v>2076</c:v>
                </c:pt>
                <c:pt idx="1756">
                  <c:v>2074</c:v>
                </c:pt>
                <c:pt idx="1757">
                  <c:v>2074</c:v>
                </c:pt>
                <c:pt idx="1758">
                  <c:v>2074</c:v>
                </c:pt>
                <c:pt idx="1759">
                  <c:v>2073</c:v>
                </c:pt>
                <c:pt idx="1760">
                  <c:v>2073</c:v>
                </c:pt>
                <c:pt idx="1761">
                  <c:v>2075</c:v>
                </c:pt>
                <c:pt idx="1762">
                  <c:v>2075</c:v>
                </c:pt>
                <c:pt idx="1763">
                  <c:v>2073</c:v>
                </c:pt>
                <c:pt idx="1764">
                  <c:v>2075</c:v>
                </c:pt>
                <c:pt idx="1765">
                  <c:v>2076</c:v>
                </c:pt>
                <c:pt idx="1766">
                  <c:v>2077</c:v>
                </c:pt>
                <c:pt idx="1767">
                  <c:v>2077</c:v>
                </c:pt>
                <c:pt idx="1768">
                  <c:v>2071</c:v>
                </c:pt>
                <c:pt idx="1769">
                  <c:v>2071</c:v>
                </c:pt>
                <c:pt idx="1770">
                  <c:v>2071</c:v>
                </c:pt>
                <c:pt idx="1771">
                  <c:v>2073</c:v>
                </c:pt>
                <c:pt idx="1772">
                  <c:v>2074</c:v>
                </c:pt>
                <c:pt idx="1773">
                  <c:v>2074</c:v>
                </c:pt>
                <c:pt idx="1774">
                  <c:v>2074</c:v>
                </c:pt>
                <c:pt idx="1775">
                  <c:v>2074</c:v>
                </c:pt>
                <c:pt idx="1776">
                  <c:v>2075</c:v>
                </c:pt>
                <c:pt idx="1777">
                  <c:v>2079</c:v>
                </c:pt>
                <c:pt idx="1778">
                  <c:v>2072</c:v>
                </c:pt>
                <c:pt idx="1779">
                  <c:v>2071</c:v>
                </c:pt>
                <c:pt idx="1780">
                  <c:v>2071</c:v>
                </c:pt>
                <c:pt idx="1781">
                  <c:v>2072</c:v>
                </c:pt>
                <c:pt idx="1782">
                  <c:v>2072</c:v>
                </c:pt>
                <c:pt idx="1783">
                  <c:v>2070</c:v>
                </c:pt>
                <c:pt idx="1784">
                  <c:v>2072</c:v>
                </c:pt>
                <c:pt idx="1785">
                  <c:v>2071</c:v>
                </c:pt>
                <c:pt idx="1786">
                  <c:v>2072</c:v>
                </c:pt>
                <c:pt idx="1787">
                  <c:v>2071</c:v>
                </c:pt>
                <c:pt idx="1788">
                  <c:v>2068</c:v>
                </c:pt>
                <c:pt idx="1789">
                  <c:v>2068</c:v>
                </c:pt>
                <c:pt idx="1790">
                  <c:v>2065</c:v>
                </c:pt>
                <c:pt idx="1791">
                  <c:v>2068</c:v>
                </c:pt>
                <c:pt idx="1792">
                  <c:v>2069</c:v>
                </c:pt>
                <c:pt idx="1793">
                  <c:v>2068</c:v>
                </c:pt>
                <c:pt idx="1794">
                  <c:v>2068</c:v>
                </c:pt>
                <c:pt idx="1795">
                  <c:v>2069</c:v>
                </c:pt>
                <c:pt idx="1796">
                  <c:v>2070</c:v>
                </c:pt>
                <c:pt idx="1797">
                  <c:v>2070</c:v>
                </c:pt>
                <c:pt idx="1798">
                  <c:v>2069</c:v>
                </c:pt>
                <c:pt idx="1799">
                  <c:v>2068</c:v>
                </c:pt>
                <c:pt idx="1800">
                  <c:v>2067</c:v>
                </c:pt>
                <c:pt idx="1801">
                  <c:v>2068</c:v>
                </c:pt>
                <c:pt idx="1802">
                  <c:v>2064</c:v>
                </c:pt>
                <c:pt idx="1803">
                  <c:v>2062</c:v>
                </c:pt>
                <c:pt idx="1804">
                  <c:v>2062</c:v>
                </c:pt>
                <c:pt idx="1805">
                  <c:v>2062</c:v>
                </c:pt>
                <c:pt idx="1806">
                  <c:v>2060</c:v>
                </c:pt>
                <c:pt idx="1807">
                  <c:v>2059</c:v>
                </c:pt>
                <c:pt idx="1808">
                  <c:v>2060</c:v>
                </c:pt>
                <c:pt idx="1809">
                  <c:v>2058</c:v>
                </c:pt>
                <c:pt idx="1810">
                  <c:v>2060</c:v>
                </c:pt>
                <c:pt idx="1811">
                  <c:v>2059</c:v>
                </c:pt>
                <c:pt idx="1812">
                  <c:v>2060</c:v>
                </c:pt>
                <c:pt idx="1813">
                  <c:v>2060</c:v>
                </c:pt>
                <c:pt idx="1814">
                  <c:v>2061</c:v>
                </c:pt>
                <c:pt idx="1815">
                  <c:v>2061</c:v>
                </c:pt>
                <c:pt idx="1816">
                  <c:v>2060</c:v>
                </c:pt>
                <c:pt idx="1817">
                  <c:v>2054</c:v>
                </c:pt>
                <c:pt idx="1818">
                  <c:v>2056</c:v>
                </c:pt>
                <c:pt idx="1819">
                  <c:v>2056</c:v>
                </c:pt>
                <c:pt idx="1820">
                  <c:v>2058</c:v>
                </c:pt>
                <c:pt idx="1821">
                  <c:v>2055</c:v>
                </c:pt>
                <c:pt idx="1822">
                  <c:v>2057</c:v>
                </c:pt>
                <c:pt idx="1823">
                  <c:v>2056</c:v>
                </c:pt>
                <c:pt idx="1824">
                  <c:v>2055</c:v>
                </c:pt>
                <c:pt idx="1825">
                  <c:v>2063</c:v>
                </c:pt>
                <c:pt idx="1826">
                  <c:v>2062</c:v>
                </c:pt>
                <c:pt idx="1827">
                  <c:v>2062</c:v>
                </c:pt>
                <c:pt idx="1828">
                  <c:v>2062</c:v>
                </c:pt>
                <c:pt idx="1829">
                  <c:v>2061</c:v>
                </c:pt>
                <c:pt idx="1830">
                  <c:v>2062</c:v>
                </c:pt>
                <c:pt idx="1831">
                  <c:v>2060</c:v>
                </c:pt>
                <c:pt idx="1832">
                  <c:v>2064</c:v>
                </c:pt>
                <c:pt idx="1833">
                  <c:v>2065</c:v>
                </c:pt>
                <c:pt idx="1834">
                  <c:v>2061</c:v>
                </c:pt>
                <c:pt idx="1835">
                  <c:v>2064</c:v>
                </c:pt>
                <c:pt idx="1836">
                  <c:v>2058</c:v>
                </c:pt>
                <c:pt idx="1837">
                  <c:v>2059</c:v>
                </c:pt>
                <c:pt idx="1838">
                  <c:v>2059</c:v>
                </c:pt>
                <c:pt idx="1839">
                  <c:v>2059</c:v>
                </c:pt>
                <c:pt idx="1840">
                  <c:v>2059</c:v>
                </c:pt>
                <c:pt idx="1841">
                  <c:v>2058</c:v>
                </c:pt>
                <c:pt idx="1842">
                  <c:v>2059</c:v>
                </c:pt>
                <c:pt idx="1843">
                  <c:v>2058</c:v>
                </c:pt>
                <c:pt idx="1844">
                  <c:v>2062</c:v>
                </c:pt>
                <c:pt idx="1845">
                  <c:v>2054</c:v>
                </c:pt>
                <c:pt idx="1846">
                  <c:v>2056</c:v>
                </c:pt>
                <c:pt idx="1847">
                  <c:v>2054</c:v>
                </c:pt>
                <c:pt idx="1848">
                  <c:v>2054</c:v>
                </c:pt>
                <c:pt idx="1849">
                  <c:v>2054</c:v>
                </c:pt>
                <c:pt idx="1850">
                  <c:v>2057</c:v>
                </c:pt>
                <c:pt idx="1851">
                  <c:v>2054</c:v>
                </c:pt>
                <c:pt idx="1852">
                  <c:v>2059</c:v>
                </c:pt>
                <c:pt idx="1853">
                  <c:v>2053</c:v>
                </c:pt>
                <c:pt idx="1854">
                  <c:v>2053</c:v>
                </c:pt>
                <c:pt idx="1855">
                  <c:v>2052</c:v>
                </c:pt>
                <c:pt idx="1856">
                  <c:v>2050</c:v>
                </c:pt>
                <c:pt idx="1857">
                  <c:v>2053</c:v>
                </c:pt>
                <c:pt idx="1858">
                  <c:v>2055</c:v>
                </c:pt>
                <c:pt idx="1859">
                  <c:v>2053</c:v>
                </c:pt>
                <c:pt idx="1860">
                  <c:v>2054</c:v>
                </c:pt>
                <c:pt idx="1861">
                  <c:v>2051</c:v>
                </c:pt>
                <c:pt idx="1862">
                  <c:v>2051</c:v>
                </c:pt>
                <c:pt idx="1863">
                  <c:v>2049</c:v>
                </c:pt>
                <c:pt idx="1864">
                  <c:v>2047</c:v>
                </c:pt>
                <c:pt idx="1865">
                  <c:v>2049</c:v>
                </c:pt>
                <c:pt idx="1866">
                  <c:v>2049</c:v>
                </c:pt>
                <c:pt idx="1867">
                  <c:v>2052</c:v>
                </c:pt>
                <c:pt idx="1868">
                  <c:v>2053</c:v>
                </c:pt>
                <c:pt idx="1869">
                  <c:v>2045</c:v>
                </c:pt>
                <c:pt idx="1870">
                  <c:v>2048</c:v>
                </c:pt>
                <c:pt idx="1871">
                  <c:v>2047</c:v>
                </c:pt>
                <c:pt idx="1872">
                  <c:v>2049</c:v>
                </c:pt>
                <c:pt idx="1873">
                  <c:v>2050</c:v>
                </c:pt>
                <c:pt idx="1874">
                  <c:v>2047</c:v>
                </c:pt>
                <c:pt idx="1875">
                  <c:v>2048</c:v>
                </c:pt>
                <c:pt idx="1876">
                  <c:v>2050</c:v>
                </c:pt>
                <c:pt idx="1877">
                  <c:v>2047</c:v>
                </c:pt>
                <c:pt idx="1878">
                  <c:v>2048</c:v>
                </c:pt>
                <c:pt idx="1879">
                  <c:v>2045</c:v>
                </c:pt>
                <c:pt idx="1880">
                  <c:v>2046</c:v>
                </c:pt>
                <c:pt idx="1881">
                  <c:v>2047</c:v>
                </c:pt>
                <c:pt idx="1882">
                  <c:v>2047</c:v>
                </c:pt>
                <c:pt idx="1883">
                  <c:v>2049</c:v>
                </c:pt>
                <c:pt idx="1884">
                  <c:v>2049</c:v>
                </c:pt>
                <c:pt idx="1885">
                  <c:v>2047</c:v>
                </c:pt>
                <c:pt idx="1886">
                  <c:v>2049</c:v>
                </c:pt>
                <c:pt idx="1887">
                  <c:v>2045</c:v>
                </c:pt>
                <c:pt idx="1888">
                  <c:v>2043</c:v>
                </c:pt>
                <c:pt idx="1889">
                  <c:v>2044</c:v>
                </c:pt>
                <c:pt idx="1890">
                  <c:v>2043</c:v>
                </c:pt>
                <c:pt idx="1891">
                  <c:v>2041</c:v>
                </c:pt>
                <c:pt idx="1892">
                  <c:v>2042</c:v>
                </c:pt>
                <c:pt idx="1893">
                  <c:v>2045</c:v>
                </c:pt>
                <c:pt idx="1894">
                  <c:v>2045</c:v>
                </c:pt>
                <c:pt idx="1895">
                  <c:v>2045</c:v>
                </c:pt>
                <c:pt idx="1896">
                  <c:v>2047</c:v>
                </c:pt>
                <c:pt idx="1897">
                  <c:v>2042</c:v>
                </c:pt>
                <c:pt idx="1898">
                  <c:v>2042</c:v>
                </c:pt>
                <c:pt idx="1899">
                  <c:v>2040</c:v>
                </c:pt>
                <c:pt idx="1900">
                  <c:v>2039</c:v>
                </c:pt>
                <c:pt idx="1901">
                  <c:v>2041</c:v>
                </c:pt>
                <c:pt idx="1902">
                  <c:v>2040</c:v>
                </c:pt>
                <c:pt idx="1903">
                  <c:v>2042</c:v>
                </c:pt>
                <c:pt idx="1904">
                  <c:v>2043</c:v>
                </c:pt>
                <c:pt idx="1905">
                  <c:v>2042</c:v>
                </c:pt>
                <c:pt idx="1906">
                  <c:v>2044</c:v>
                </c:pt>
                <c:pt idx="1907">
                  <c:v>2040</c:v>
                </c:pt>
                <c:pt idx="1908">
                  <c:v>2039</c:v>
                </c:pt>
                <c:pt idx="1909">
                  <c:v>2039</c:v>
                </c:pt>
                <c:pt idx="1910">
                  <c:v>2040</c:v>
                </c:pt>
                <c:pt idx="1911">
                  <c:v>2038</c:v>
                </c:pt>
                <c:pt idx="1912">
                  <c:v>2039</c:v>
                </c:pt>
                <c:pt idx="1913">
                  <c:v>2040</c:v>
                </c:pt>
                <c:pt idx="1914">
                  <c:v>2040</c:v>
                </c:pt>
                <c:pt idx="1915">
                  <c:v>2042</c:v>
                </c:pt>
                <c:pt idx="1916">
                  <c:v>2037</c:v>
                </c:pt>
                <c:pt idx="1917">
                  <c:v>2038</c:v>
                </c:pt>
                <c:pt idx="1918">
                  <c:v>2038</c:v>
                </c:pt>
                <c:pt idx="1919">
                  <c:v>2038</c:v>
                </c:pt>
                <c:pt idx="1920">
                  <c:v>2038</c:v>
                </c:pt>
                <c:pt idx="1921">
                  <c:v>1706</c:v>
                </c:pt>
                <c:pt idx="1922">
                  <c:v>1702</c:v>
                </c:pt>
                <c:pt idx="1923">
                  <c:v>1704</c:v>
                </c:pt>
                <c:pt idx="1924">
                  <c:v>1703</c:v>
                </c:pt>
                <c:pt idx="1925">
                  <c:v>1715</c:v>
                </c:pt>
                <c:pt idx="1926">
                  <c:v>1720</c:v>
                </c:pt>
                <c:pt idx="1927">
                  <c:v>1717</c:v>
                </c:pt>
                <c:pt idx="1928">
                  <c:v>1721</c:v>
                </c:pt>
                <c:pt idx="1929">
                  <c:v>1721</c:v>
                </c:pt>
                <c:pt idx="1930">
                  <c:v>1719</c:v>
                </c:pt>
                <c:pt idx="1931">
                  <c:v>1718</c:v>
                </c:pt>
                <c:pt idx="1932">
                  <c:v>1718</c:v>
                </c:pt>
                <c:pt idx="1933">
                  <c:v>1722</c:v>
                </c:pt>
                <c:pt idx="1934">
                  <c:v>1719</c:v>
                </c:pt>
                <c:pt idx="1935">
                  <c:v>1718</c:v>
                </c:pt>
                <c:pt idx="1936">
                  <c:v>1720</c:v>
                </c:pt>
                <c:pt idx="1937">
                  <c:v>1720</c:v>
                </c:pt>
                <c:pt idx="1938">
                  <c:v>1720</c:v>
                </c:pt>
                <c:pt idx="1939">
                  <c:v>1722</c:v>
                </c:pt>
                <c:pt idx="1940">
                  <c:v>1721</c:v>
                </c:pt>
                <c:pt idx="1941">
                  <c:v>1717</c:v>
                </c:pt>
                <c:pt idx="1942">
                  <c:v>1717</c:v>
                </c:pt>
                <c:pt idx="1943">
                  <c:v>1719</c:v>
                </c:pt>
                <c:pt idx="1944">
                  <c:v>1720</c:v>
                </c:pt>
                <c:pt idx="1945">
                  <c:v>1718</c:v>
                </c:pt>
                <c:pt idx="1946">
                  <c:v>1721</c:v>
                </c:pt>
                <c:pt idx="1947">
                  <c:v>1718</c:v>
                </c:pt>
                <c:pt idx="1948">
                  <c:v>1723</c:v>
                </c:pt>
                <c:pt idx="1949">
                  <c:v>1722</c:v>
                </c:pt>
                <c:pt idx="1950">
                  <c:v>1720</c:v>
                </c:pt>
                <c:pt idx="1951">
                  <c:v>1720</c:v>
                </c:pt>
                <c:pt idx="1952">
                  <c:v>1719</c:v>
                </c:pt>
                <c:pt idx="1953">
                  <c:v>1723</c:v>
                </c:pt>
                <c:pt idx="1954">
                  <c:v>1723</c:v>
                </c:pt>
                <c:pt idx="1955">
                  <c:v>1721</c:v>
                </c:pt>
                <c:pt idx="1956">
                  <c:v>1719</c:v>
                </c:pt>
                <c:pt idx="1957">
                  <c:v>1723</c:v>
                </c:pt>
                <c:pt idx="1958">
                  <c:v>1722</c:v>
                </c:pt>
                <c:pt idx="1959">
                  <c:v>1722</c:v>
                </c:pt>
                <c:pt idx="1960">
                  <c:v>1720</c:v>
                </c:pt>
                <c:pt idx="1961">
                  <c:v>1719</c:v>
                </c:pt>
                <c:pt idx="1962">
                  <c:v>1723</c:v>
                </c:pt>
                <c:pt idx="1963">
                  <c:v>1721</c:v>
                </c:pt>
                <c:pt idx="1964">
                  <c:v>1721</c:v>
                </c:pt>
                <c:pt idx="1965">
                  <c:v>1718</c:v>
                </c:pt>
                <c:pt idx="1966">
                  <c:v>1718</c:v>
                </c:pt>
                <c:pt idx="1967">
                  <c:v>1721</c:v>
                </c:pt>
                <c:pt idx="1968">
                  <c:v>1722</c:v>
                </c:pt>
                <c:pt idx="1969">
                  <c:v>1721</c:v>
                </c:pt>
                <c:pt idx="1970">
                  <c:v>1720</c:v>
                </c:pt>
                <c:pt idx="1971">
                  <c:v>1717</c:v>
                </c:pt>
                <c:pt idx="1972">
                  <c:v>1722</c:v>
                </c:pt>
                <c:pt idx="1973">
                  <c:v>1723</c:v>
                </c:pt>
                <c:pt idx="1974">
                  <c:v>1721</c:v>
                </c:pt>
                <c:pt idx="1975">
                  <c:v>1721</c:v>
                </c:pt>
                <c:pt idx="1976">
                  <c:v>1719</c:v>
                </c:pt>
                <c:pt idx="1977">
                  <c:v>1721</c:v>
                </c:pt>
                <c:pt idx="1978">
                  <c:v>1723</c:v>
                </c:pt>
                <c:pt idx="1979">
                  <c:v>1724</c:v>
                </c:pt>
                <c:pt idx="1980">
                  <c:v>1721</c:v>
                </c:pt>
                <c:pt idx="1981">
                  <c:v>1725</c:v>
                </c:pt>
                <c:pt idx="1982">
                  <c:v>1725</c:v>
                </c:pt>
                <c:pt idx="1983">
                  <c:v>1724</c:v>
                </c:pt>
                <c:pt idx="1984">
                  <c:v>1723</c:v>
                </c:pt>
                <c:pt idx="1985">
                  <c:v>1724</c:v>
                </c:pt>
                <c:pt idx="1986">
                  <c:v>1724</c:v>
                </c:pt>
                <c:pt idx="1987">
                  <c:v>1724</c:v>
                </c:pt>
                <c:pt idx="1988">
                  <c:v>1722</c:v>
                </c:pt>
                <c:pt idx="1989">
                  <c:v>1723</c:v>
                </c:pt>
                <c:pt idx="1990">
                  <c:v>1719</c:v>
                </c:pt>
                <c:pt idx="1991">
                  <c:v>1726</c:v>
                </c:pt>
                <c:pt idx="1992">
                  <c:v>1724</c:v>
                </c:pt>
                <c:pt idx="1993">
                  <c:v>1722</c:v>
                </c:pt>
                <c:pt idx="1994">
                  <c:v>1723</c:v>
                </c:pt>
                <c:pt idx="1995">
                  <c:v>1726</c:v>
                </c:pt>
                <c:pt idx="1996">
                  <c:v>1722</c:v>
                </c:pt>
                <c:pt idx="1997">
                  <c:v>1725</c:v>
                </c:pt>
                <c:pt idx="1998">
                  <c:v>1724</c:v>
                </c:pt>
                <c:pt idx="1999">
                  <c:v>1722</c:v>
                </c:pt>
                <c:pt idx="2000">
                  <c:v>1724</c:v>
                </c:pt>
                <c:pt idx="2001">
                  <c:v>1726</c:v>
                </c:pt>
                <c:pt idx="2002">
                  <c:v>1724</c:v>
                </c:pt>
                <c:pt idx="2003">
                  <c:v>1725</c:v>
                </c:pt>
                <c:pt idx="2004">
                  <c:v>1724</c:v>
                </c:pt>
                <c:pt idx="2005">
                  <c:v>1726</c:v>
                </c:pt>
                <c:pt idx="2006">
                  <c:v>1724</c:v>
                </c:pt>
                <c:pt idx="2007">
                  <c:v>1725</c:v>
                </c:pt>
                <c:pt idx="2008">
                  <c:v>1724</c:v>
                </c:pt>
                <c:pt idx="2009">
                  <c:v>1721</c:v>
                </c:pt>
                <c:pt idx="2010">
                  <c:v>1725</c:v>
                </c:pt>
                <c:pt idx="2011">
                  <c:v>1724</c:v>
                </c:pt>
                <c:pt idx="2012">
                  <c:v>1723</c:v>
                </c:pt>
                <c:pt idx="2013">
                  <c:v>1719</c:v>
                </c:pt>
                <c:pt idx="2014">
                  <c:v>1720</c:v>
                </c:pt>
                <c:pt idx="2015">
                  <c:v>1724</c:v>
                </c:pt>
                <c:pt idx="2016">
                  <c:v>1724</c:v>
                </c:pt>
                <c:pt idx="2017">
                  <c:v>1723</c:v>
                </c:pt>
                <c:pt idx="2018">
                  <c:v>1722</c:v>
                </c:pt>
                <c:pt idx="2019">
                  <c:v>1721</c:v>
                </c:pt>
                <c:pt idx="2020">
                  <c:v>1725</c:v>
                </c:pt>
                <c:pt idx="2021">
                  <c:v>1723</c:v>
                </c:pt>
                <c:pt idx="2022">
                  <c:v>1723</c:v>
                </c:pt>
                <c:pt idx="2023">
                  <c:v>1723</c:v>
                </c:pt>
                <c:pt idx="2024">
                  <c:v>1720</c:v>
                </c:pt>
                <c:pt idx="2025">
                  <c:v>1723</c:v>
                </c:pt>
                <c:pt idx="2026">
                  <c:v>1723</c:v>
                </c:pt>
                <c:pt idx="2027">
                  <c:v>1721</c:v>
                </c:pt>
                <c:pt idx="2028">
                  <c:v>1721</c:v>
                </c:pt>
                <c:pt idx="2029">
                  <c:v>1719</c:v>
                </c:pt>
                <c:pt idx="2030">
                  <c:v>1717</c:v>
                </c:pt>
                <c:pt idx="2031">
                  <c:v>1721</c:v>
                </c:pt>
                <c:pt idx="2032">
                  <c:v>1720</c:v>
                </c:pt>
                <c:pt idx="2033">
                  <c:v>1716</c:v>
                </c:pt>
                <c:pt idx="2034">
                  <c:v>1717</c:v>
                </c:pt>
                <c:pt idx="2035">
                  <c:v>1721</c:v>
                </c:pt>
                <c:pt idx="2036">
                  <c:v>1721</c:v>
                </c:pt>
                <c:pt idx="2037">
                  <c:v>1718</c:v>
                </c:pt>
                <c:pt idx="2038">
                  <c:v>1717</c:v>
                </c:pt>
                <c:pt idx="2039">
                  <c:v>1719</c:v>
                </c:pt>
                <c:pt idx="2040">
                  <c:v>1719</c:v>
                </c:pt>
                <c:pt idx="2041">
                  <c:v>1718</c:v>
                </c:pt>
                <c:pt idx="2042">
                  <c:v>1716</c:v>
                </c:pt>
                <c:pt idx="2043">
                  <c:v>1717</c:v>
                </c:pt>
                <c:pt idx="2044">
                  <c:v>1717</c:v>
                </c:pt>
                <c:pt idx="2045">
                  <c:v>1719</c:v>
                </c:pt>
                <c:pt idx="2046">
                  <c:v>1718</c:v>
                </c:pt>
                <c:pt idx="2047">
                  <c:v>1718</c:v>
                </c:pt>
                <c:pt idx="2048">
                  <c:v>1714</c:v>
                </c:pt>
                <c:pt idx="2049">
                  <c:v>1715</c:v>
                </c:pt>
                <c:pt idx="2050">
                  <c:v>1713</c:v>
                </c:pt>
                <c:pt idx="2051">
                  <c:v>1716</c:v>
                </c:pt>
                <c:pt idx="2052">
                  <c:v>1717</c:v>
                </c:pt>
                <c:pt idx="2053">
                  <c:v>1716</c:v>
                </c:pt>
                <c:pt idx="2054">
                  <c:v>1715</c:v>
                </c:pt>
                <c:pt idx="2055">
                  <c:v>1712</c:v>
                </c:pt>
                <c:pt idx="2056">
                  <c:v>1717</c:v>
                </c:pt>
                <c:pt idx="2057">
                  <c:v>1715</c:v>
                </c:pt>
                <c:pt idx="2058">
                  <c:v>1715</c:v>
                </c:pt>
                <c:pt idx="2059">
                  <c:v>1712</c:v>
                </c:pt>
                <c:pt idx="2060">
                  <c:v>1712</c:v>
                </c:pt>
                <c:pt idx="2061">
                  <c:v>1716</c:v>
                </c:pt>
                <c:pt idx="2062">
                  <c:v>1716</c:v>
                </c:pt>
                <c:pt idx="2063">
                  <c:v>1715</c:v>
                </c:pt>
                <c:pt idx="2064">
                  <c:v>1712</c:v>
                </c:pt>
                <c:pt idx="2065">
                  <c:v>1709</c:v>
                </c:pt>
                <c:pt idx="2066">
                  <c:v>1715</c:v>
                </c:pt>
                <c:pt idx="2067">
                  <c:v>1712</c:v>
                </c:pt>
                <c:pt idx="2068">
                  <c:v>1712</c:v>
                </c:pt>
                <c:pt idx="2069">
                  <c:v>1711</c:v>
                </c:pt>
                <c:pt idx="2070">
                  <c:v>1709</c:v>
                </c:pt>
                <c:pt idx="2071">
                  <c:v>1714</c:v>
                </c:pt>
                <c:pt idx="2072">
                  <c:v>1712</c:v>
                </c:pt>
                <c:pt idx="2073">
                  <c:v>1710</c:v>
                </c:pt>
                <c:pt idx="2074">
                  <c:v>1710</c:v>
                </c:pt>
                <c:pt idx="2075">
                  <c:v>1708</c:v>
                </c:pt>
                <c:pt idx="2076">
                  <c:v>1713</c:v>
                </c:pt>
                <c:pt idx="2077">
                  <c:v>1712</c:v>
                </c:pt>
                <c:pt idx="2078">
                  <c:v>1708</c:v>
                </c:pt>
                <c:pt idx="2079">
                  <c:v>1711</c:v>
                </c:pt>
                <c:pt idx="2080">
                  <c:v>1709</c:v>
                </c:pt>
                <c:pt idx="2081">
                  <c:v>1711</c:v>
                </c:pt>
                <c:pt idx="2082">
                  <c:v>1710</c:v>
                </c:pt>
                <c:pt idx="2083">
                  <c:v>1709</c:v>
                </c:pt>
                <c:pt idx="2084">
                  <c:v>1709</c:v>
                </c:pt>
                <c:pt idx="2085">
                  <c:v>1713</c:v>
                </c:pt>
                <c:pt idx="2086">
                  <c:v>1711</c:v>
                </c:pt>
                <c:pt idx="2087">
                  <c:v>1714</c:v>
                </c:pt>
                <c:pt idx="2088">
                  <c:v>1712</c:v>
                </c:pt>
                <c:pt idx="2089">
                  <c:v>1705</c:v>
                </c:pt>
                <c:pt idx="2090">
                  <c:v>1709</c:v>
                </c:pt>
                <c:pt idx="2091">
                  <c:v>1709</c:v>
                </c:pt>
                <c:pt idx="2092">
                  <c:v>1709</c:v>
                </c:pt>
                <c:pt idx="2093">
                  <c:v>1707</c:v>
                </c:pt>
                <c:pt idx="2094">
                  <c:v>1705</c:v>
                </c:pt>
                <c:pt idx="2095">
                  <c:v>1710</c:v>
                </c:pt>
                <c:pt idx="2096">
                  <c:v>1709</c:v>
                </c:pt>
                <c:pt idx="2097">
                  <c:v>1709</c:v>
                </c:pt>
                <c:pt idx="2098">
                  <c:v>1707</c:v>
                </c:pt>
                <c:pt idx="2099">
                  <c:v>1706</c:v>
                </c:pt>
                <c:pt idx="2100">
                  <c:v>1709</c:v>
                </c:pt>
                <c:pt idx="2101">
                  <c:v>1708</c:v>
                </c:pt>
                <c:pt idx="2102">
                  <c:v>1705</c:v>
                </c:pt>
                <c:pt idx="2103">
                  <c:v>1706</c:v>
                </c:pt>
                <c:pt idx="2104">
                  <c:v>1703</c:v>
                </c:pt>
                <c:pt idx="2105">
                  <c:v>1706</c:v>
                </c:pt>
                <c:pt idx="2106">
                  <c:v>1708</c:v>
                </c:pt>
                <c:pt idx="2107">
                  <c:v>1706</c:v>
                </c:pt>
                <c:pt idx="2108">
                  <c:v>1705</c:v>
                </c:pt>
                <c:pt idx="2109">
                  <c:v>1703</c:v>
                </c:pt>
                <c:pt idx="2110">
                  <c:v>1710</c:v>
                </c:pt>
                <c:pt idx="2111">
                  <c:v>1706</c:v>
                </c:pt>
                <c:pt idx="2112">
                  <c:v>1709</c:v>
                </c:pt>
                <c:pt idx="2113">
                  <c:v>1702</c:v>
                </c:pt>
                <c:pt idx="2114">
                  <c:v>1701</c:v>
                </c:pt>
                <c:pt idx="2115">
                  <c:v>1703</c:v>
                </c:pt>
                <c:pt idx="2116">
                  <c:v>1712</c:v>
                </c:pt>
                <c:pt idx="2117">
                  <c:v>1709</c:v>
                </c:pt>
                <c:pt idx="2118">
                  <c:v>1716</c:v>
                </c:pt>
                <c:pt idx="2119">
                  <c:v>1715</c:v>
                </c:pt>
                <c:pt idx="2120">
                  <c:v>1715</c:v>
                </c:pt>
                <c:pt idx="2121">
                  <c:v>1712</c:v>
                </c:pt>
                <c:pt idx="2122">
                  <c:v>1711</c:v>
                </c:pt>
                <c:pt idx="2123">
                  <c:v>1713</c:v>
                </c:pt>
                <c:pt idx="2124">
                  <c:v>1712</c:v>
                </c:pt>
                <c:pt idx="2125">
                  <c:v>1711</c:v>
                </c:pt>
                <c:pt idx="2126">
                  <c:v>1710</c:v>
                </c:pt>
                <c:pt idx="2127">
                  <c:v>1708</c:v>
                </c:pt>
                <c:pt idx="2128">
                  <c:v>1708</c:v>
                </c:pt>
                <c:pt idx="2129">
                  <c:v>1709</c:v>
                </c:pt>
                <c:pt idx="2130">
                  <c:v>1708</c:v>
                </c:pt>
                <c:pt idx="2131">
                  <c:v>1708</c:v>
                </c:pt>
                <c:pt idx="2132">
                  <c:v>1708</c:v>
                </c:pt>
                <c:pt idx="2133">
                  <c:v>1706</c:v>
                </c:pt>
                <c:pt idx="2134">
                  <c:v>1705</c:v>
                </c:pt>
                <c:pt idx="2135">
                  <c:v>1708</c:v>
                </c:pt>
                <c:pt idx="2136">
                  <c:v>1705</c:v>
                </c:pt>
                <c:pt idx="2137">
                  <c:v>1705</c:v>
                </c:pt>
                <c:pt idx="2138">
                  <c:v>1704</c:v>
                </c:pt>
                <c:pt idx="2139">
                  <c:v>1706</c:v>
                </c:pt>
                <c:pt idx="2140">
                  <c:v>1705</c:v>
                </c:pt>
                <c:pt idx="2141">
                  <c:v>1705</c:v>
                </c:pt>
                <c:pt idx="2142">
                  <c:v>1706</c:v>
                </c:pt>
                <c:pt idx="2143">
                  <c:v>1705</c:v>
                </c:pt>
                <c:pt idx="2144">
                  <c:v>1705</c:v>
                </c:pt>
                <c:pt idx="2145">
                  <c:v>1704</c:v>
                </c:pt>
                <c:pt idx="2146">
                  <c:v>1704</c:v>
                </c:pt>
                <c:pt idx="2147">
                  <c:v>1704</c:v>
                </c:pt>
                <c:pt idx="2148">
                  <c:v>1704</c:v>
                </c:pt>
                <c:pt idx="2149">
                  <c:v>1704</c:v>
                </c:pt>
                <c:pt idx="2150">
                  <c:v>1704</c:v>
                </c:pt>
                <c:pt idx="2151">
                  <c:v>1703</c:v>
                </c:pt>
                <c:pt idx="2152">
                  <c:v>1703</c:v>
                </c:pt>
                <c:pt idx="2153">
                  <c:v>1703</c:v>
                </c:pt>
                <c:pt idx="2154">
                  <c:v>1702</c:v>
                </c:pt>
                <c:pt idx="2155">
                  <c:v>1701</c:v>
                </c:pt>
                <c:pt idx="2156">
                  <c:v>1701</c:v>
                </c:pt>
                <c:pt idx="2157">
                  <c:v>1702</c:v>
                </c:pt>
                <c:pt idx="2158">
                  <c:v>1700</c:v>
                </c:pt>
                <c:pt idx="2159">
                  <c:v>1700</c:v>
                </c:pt>
                <c:pt idx="2160">
                  <c:v>1701</c:v>
                </c:pt>
                <c:pt idx="2161">
                  <c:v>1698</c:v>
                </c:pt>
                <c:pt idx="2162">
                  <c:v>1700</c:v>
                </c:pt>
                <c:pt idx="2163">
                  <c:v>1699</c:v>
                </c:pt>
                <c:pt idx="2164">
                  <c:v>1698</c:v>
                </c:pt>
                <c:pt idx="2165">
                  <c:v>1699</c:v>
                </c:pt>
                <c:pt idx="2166">
                  <c:v>1699</c:v>
                </c:pt>
                <c:pt idx="2167">
                  <c:v>1699</c:v>
                </c:pt>
                <c:pt idx="2168">
                  <c:v>1698</c:v>
                </c:pt>
                <c:pt idx="2169">
                  <c:v>1698</c:v>
                </c:pt>
                <c:pt idx="2170">
                  <c:v>1697</c:v>
                </c:pt>
                <c:pt idx="2171">
                  <c:v>1699</c:v>
                </c:pt>
                <c:pt idx="2172">
                  <c:v>1698</c:v>
                </c:pt>
                <c:pt idx="2173">
                  <c:v>1699</c:v>
                </c:pt>
                <c:pt idx="2174">
                  <c:v>1697</c:v>
                </c:pt>
                <c:pt idx="2175">
                  <c:v>1697</c:v>
                </c:pt>
                <c:pt idx="2176">
                  <c:v>1697</c:v>
                </c:pt>
                <c:pt idx="2177">
                  <c:v>1696</c:v>
                </c:pt>
                <c:pt idx="2178">
                  <c:v>1695</c:v>
                </c:pt>
                <c:pt idx="2179">
                  <c:v>1695</c:v>
                </c:pt>
                <c:pt idx="2180">
                  <c:v>1696</c:v>
                </c:pt>
                <c:pt idx="2181">
                  <c:v>1695</c:v>
                </c:pt>
                <c:pt idx="2182">
                  <c:v>1694</c:v>
                </c:pt>
                <c:pt idx="2183">
                  <c:v>1693</c:v>
                </c:pt>
                <c:pt idx="2184">
                  <c:v>1693</c:v>
                </c:pt>
                <c:pt idx="2185">
                  <c:v>1693</c:v>
                </c:pt>
                <c:pt idx="2186">
                  <c:v>1693</c:v>
                </c:pt>
                <c:pt idx="2187">
                  <c:v>1694</c:v>
                </c:pt>
                <c:pt idx="2188">
                  <c:v>1692</c:v>
                </c:pt>
                <c:pt idx="2189">
                  <c:v>1692</c:v>
                </c:pt>
                <c:pt idx="2190">
                  <c:v>1692</c:v>
                </c:pt>
                <c:pt idx="2191">
                  <c:v>1691</c:v>
                </c:pt>
                <c:pt idx="2192">
                  <c:v>1691</c:v>
                </c:pt>
                <c:pt idx="2193">
                  <c:v>1690</c:v>
                </c:pt>
                <c:pt idx="2194">
                  <c:v>1690</c:v>
                </c:pt>
                <c:pt idx="2195">
                  <c:v>1689</c:v>
                </c:pt>
                <c:pt idx="2196">
                  <c:v>1690</c:v>
                </c:pt>
                <c:pt idx="2197">
                  <c:v>1689</c:v>
                </c:pt>
                <c:pt idx="2198">
                  <c:v>1688</c:v>
                </c:pt>
                <c:pt idx="2199">
                  <c:v>1690</c:v>
                </c:pt>
                <c:pt idx="2200">
                  <c:v>1689</c:v>
                </c:pt>
                <c:pt idx="2201">
                  <c:v>1688</c:v>
                </c:pt>
                <c:pt idx="2202">
                  <c:v>1689</c:v>
                </c:pt>
                <c:pt idx="2203">
                  <c:v>1687</c:v>
                </c:pt>
                <c:pt idx="2204">
                  <c:v>1687</c:v>
                </c:pt>
                <c:pt idx="2205">
                  <c:v>1686</c:v>
                </c:pt>
                <c:pt idx="2206">
                  <c:v>1686</c:v>
                </c:pt>
                <c:pt idx="2207">
                  <c:v>1569</c:v>
                </c:pt>
                <c:pt idx="2208">
                  <c:v>1571</c:v>
                </c:pt>
                <c:pt idx="2209">
                  <c:v>1569</c:v>
                </c:pt>
                <c:pt idx="2210">
                  <c:v>1567</c:v>
                </c:pt>
                <c:pt idx="2211">
                  <c:v>1567</c:v>
                </c:pt>
                <c:pt idx="2212">
                  <c:v>1567</c:v>
                </c:pt>
                <c:pt idx="2213">
                  <c:v>1565</c:v>
                </c:pt>
                <c:pt idx="2214">
                  <c:v>1565</c:v>
                </c:pt>
                <c:pt idx="2215">
                  <c:v>1565</c:v>
                </c:pt>
                <c:pt idx="2216">
                  <c:v>1565</c:v>
                </c:pt>
                <c:pt idx="2217">
                  <c:v>1566</c:v>
                </c:pt>
                <c:pt idx="2218">
                  <c:v>1565</c:v>
                </c:pt>
                <c:pt idx="2219">
                  <c:v>1565</c:v>
                </c:pt>
                <c:pt idx="2220">
                  <c:v>1564</c:v>
                </c:pt>
                <c:pt idx="2221">
                  <c:v>1563</c:v>
                </c:pt>
                <c:pt idx="2222">
                  <c:v>1564</c:v>
                </c:pt>
                <c:pt idx="2223">
                  <c:v>1563</c:v>
                </c:pt>
                <c:pt idx="2224">
                  <c:v>1563</c:v>
                </c:pt>
                <c:pt idx="2225">
                  <c:v>1563</c:v>
                </c:pt>
                <c:pt idx="2226">
                  <c:v>1563</c:v>
                </c:pt>
                <c:pt idx="2227">
                  <c:v>1562</c:v>
                </c:pt>
                <c:pt idx="2228">
                  <c:v>1563</c:v>
                </c:pt>
                <c:pt idx="2229">
                  <c:v>1563</c:v>
                </c:pt>
                <c:pt idx="2230">
                  <c:v>1562</c:v>
                </c:pt>
                <c:pt idx="2231">
                  <c:v>1562</c:v>
                </c:pt>
                <c:pt idx="2232">
                  <c:v>1564</c:v>
                </c:pt>
                <c:pt idx="2233">
                  <c:v>1561</c:v>
                </c:pt>
                <c:pt idx="2234">
                  <c:v>1560</c:v>
                </c:pt>
                <c:pt idx="2235">
                  <c:v>1560</c:v>
                </c:pt>
                <c:pt idx="2236">
                  <c:v>1560</c:v>
                </c:pt>
                <c:pt idx="2237">
                  <c:v>1560</c:v>
                </c:pt>
                <c:pt idx="2238">
                  <c:v>1560</c:v>
                </c:pt>
                <c:pt idx="2239">
                  <c:v>1559</c:v>
                </c:pt>
                <c:pt idx="2240">
                  <c:v>1557</c:v>
                </c:pt>
                <c:pt idx="2241">
                  <c:v>1559</c:v>
                </c:pt>
                <c:pt idx="2242">
                  <c:v>1559</c:v>
                </c:pt>
                <c:pt idx="2243">
                  <c:v>1559</c:v>
                </c:pt>
                <c:pt idx="2244">
                  <c:v>1558</c:v>
                </c:pt>
                <c:pt idx="2245">
                  <c:v>1557</c:v>
                </c:pt>
                <c:pt idx="2246">
                  <c:v>1558</c:v>
                </c:pt>
                <c:pt idx="2247">
                  <c:v>1556</c:v>
                </c:pt>
                <c:pt idx="2248">
                  <c:v>1556</c:v>
                </c:pt>
                <c:pt idx="2249">
                  <c:v>1554</c:v>
                </c:pt>
                <c:pt idx="2250">
                  <c:v>1554</c:v>
                </c:pt>
                <c:pt idx="2251">
                  <c:v>1555</c:v>
                </c:pt>
                <c:pt idx="2252">
                  <c:v>1555</c:v>
                </c:pt>
                <c:pt idx="2253">
                  <c:v>1556</c:v>
                </c:pt>
                <c:pt idx="2254">
                  <c:v>1555</c:v>
                </c:pt>
                <c:pt idx="2255">
                  <c:v>1555</c:v>
                </c:pt>
                <c:pt idx="2256">
                  <c:v>1555</c:v>
                </c:pt>
                <c:pt idx="2257">
                  <c:v>1555</c:v>
                </c:pt>
                <c:pt idx="2258">
                  <c:v>1555</c:v>
                </c:pt>
                <c:pt idx="2259">
                  <c:v>1553</c:v>
                </c:pt>
                <c:pt idx="2260">
                  <c:v>1553</c:v>
                </c:pt>
                <c:pt idx="2261">
                  <c:v>1553</c:v>
                </c:pt>
                <c:pt idx="2262">
                  <c:v>1551</c:v>
                </c:pt>
                <c:pt idx="2263">
                  <c:v>1552</c:v>
                </c:pt>
                <c:pt idx="2264">
                  <c:v>1551</c:v>
                </c:pt>
                <c:pt idx="2265">
                  <c:v>1551</c:v>
                </c:pt>
                <c:pt idx="2266">
                  <c:v>1549</c:v>
                </c:pt>
                <c:pt idx="2267">
                  <c:v>1551</c:v>
                </c:pt>
                <c:pt idx="2268">
                  <c:v>1551</c:v>
                </c:pt>
                <c:pt idx="2269">
                  <c:v>1550</c:v>
                </c:pt>
                <c:pt idx="2270">
                  <c:v>1549</c:v>
                </c:pt>
                <c:pt idx="2271">
                  <c:v>1549</c:v>
                </c:pt>
                <c:pt idx="2272">
                  <c:v>1548</c:v>
                </c:pt>
                <c:pt idx="2273">
                  <c:v>1549</c:v>
                </c:pt>
                <c:pt idx="2274">
                  <c:v>1549</c:v>
                </c:pt>
                <c:pt idx="2275">
                  <c:v>1549</c:v>
                </c:pt>
                <c:pt idx="2276">
                  <c:v>1549</c:v>
                </c:pt>
                <c:pt idx="2277">
                  <c:v>1549</c:v>
                </c:pt>
                <c:pt idx="2278">
                  <c:v>1550</c:v>
                </c:pt>
                <c:pt idx="2279">
                  <c:v>1548</c:v>
                </c:pt>
                <c:pt idx="2280">
                  <c:v>1552</c:v>
                </c:pt>
                <c:pt idx="2281">
                  <c:v>1548</c:v>
                </c:pt>
                <c:pt idx="2282">
                  <c:v>1550</c:v>
                </c:pt>
                <c:pt idx="2283">
                  <c:v>1545</c:v>
                </c:pt>
                <c:pt idx="2284">
                  <c:v>1547</c:v>
                </c:pt>
                <c:pt idx="2285">
                  <c:v>1546</c:v>
                </c:pt>
                <c:pt idx="2286">
                  <c:v>1545</c:v>
                </c:pt>
                <c:pt idx="2287">
                  <c:v>1546</c:v>
                </c:pt>
                <c:pt idx="2288">
                  <c:v>1545</c:v>
                </c:pt>
                <c:pt idx="2289">
                  <c:v>1545</c:v>
                </c:pt>
                <c:pt idx="2290">
                  <c:v>1545</c:v>
                </c:pt>
                <c:pt idx="2291">
                  <c:v>1545</c:v>
                </c:pt>
                <c:pt idx="2292">
                  <c:v>1545</c:v>
                </c:pt>
                <c:pt idx="2293">
                  <c:v>1544</c:v>
                </c:pt>
                <c:pt idx="2294">
                  <c:v>1545</c:v>
                </c:pt>
                <c:pt idx="2295">
                  <c:v>1544</c:v>
                </c:pt>
                <c:pt idx="2296">
                  <c:v>1543</c:v>
                </c:pt>
                <c:pt idx="2297">
                  <c:v>1543</c:v>
                </c:pt>
                <c:pt idx="2298">
                  <c:v>1543</c:v>
                </c:pt>
                <c:pt idx="2299">
                  <c:v>1544</c:v>
                </c:pt>
                <c:pt idx="2300">
                  <c:v>1543</c:v>
                </c:pt>
                <c:pt idx="2301">
                  <c:v>1543</c:v>
                </c:pt>
                <c:pt idx="2302">
                  <c:v>1545</c:v>
                </c:pt>
                <c:pt idx="2303">
                  <c:v>1543</c:v>
                </c:pt>
                <c:pt idx="2304">
                  <c:v>1542</c:v>
                </c:pt>
                <c:pt idx="2305">
                  <c:v>1542</c:v>
                </c:pt>
                <c:pt idx="2306">
                  <c:v>1542</c:v>
                </c:pt>
                <c:pt idx="2307">
                  <c:v>1541</c:v>
                </c:pt>
                <c:pt idx="2308">
                  <c:v>1540</c:v>
                </c:pt>
                <c:pt idx="2309">
                  <c:v>1540</c:v>
                </c:pt>
                <c:pt idx="2310">
                  <c:v>1539</c:v>
                </c:pt>
                <c:pt idx="2311">
                  <c:v>1539</c:v>
                </c:pt>
                <c:pt idx="2312">
                  <c:v>1538</c:v>
                </c:pt>
                <c:pt idx="2313">
                  <c:v>1538</c:v>
                </c:pt>
                <c:pt idx="2314">
                  <c:v>1538</c:v>
                </c:pt>
                <c:pt idx="2315">
                  <c:v>1537</c:v>
                </c:pt>
                <c:pt idx="2316">
                  <c:v>1538</c:v>
                </c:pt>
                <c:pt idx="2317">
                  <c:v>1537</c:v>
                </c:pt>
                <c:pt idx="2318">
                  <c:v>1537</c:v>
                </c:pt>
                <c:pt idx="2319">
                  <c:v>1537</c:v>
                </c:pt>
                <c:pt idx="2320">
                  <c:v>1536</c:v>
                </c:pt>
                <c:pt idx="2321">
                  <c:v>1536</c:v>
                </c:pt>
                <c:pt idx="2322">
                  <c:v>1536</c:v>
                </c:pt>
                <c:pt idx="2323">
                  <c:v>1535</c:v>
                </c:pt>
                <c:pt idx="2324">
                  <c:v>1536</c:v>
                </c:pt>
                <c:pt idx="2325">
                  <c:v>1535</c:v>
                </c:pt>
                <c:pt idx="2326">
                  <c:v>1537</c:v>
                </c:pt>
                <c:pt idx="2327">
                  <c:v>1536</c:v>
                </c:pt>
                <c:pt idx="2328">
                  <c:v>1535</c:v>
                </c:pt>
                <c:pt idx="2329">
                  <c:v>1534</c:v>
                </c:pt>
                <c:pt idx="2330">
                  <c:v>1534</c:v>
                </c:pt>
                <c:pt idx="2331">
                  <c:v>1534</c:v>
                </c:pt>
                <c:pt idx="2332">
                  <c:v>1534</c:v>
                </c:pt>
                <c:pt idx="2333">
                  <c:v>1534</c:v>
                </c:pt>
                <c:pt idx="2334">
                  <c:v>1531</c:v>
                </c:pt>
                <c:pt idx="2335">
                  <c:v>1531</c:v>
                </c:pt>
                <c:pt idx="2336">
                  <c:v>1531</c:v>
                </c:pt>
                <c:pt idx="2337">
                  <c:v>1532</c:v>
                </c:pt>
                <c:pt idx="2338">
                  <c:v>1531</c:v>
                </c:pt>
                <c:pt idx="2339">
                  <c:v>1531</c:v>
                </c:pt>
                <c:pt idx="2340">
                  <c:v>1530</c:v>
                </c:pt>
                <c:pt idx="2341">
                  <c:v>1531</c:v>
                </c:pt>
                <c:pt idx="2342">
                  <c:v>1530</c:v>
                </c:pt>
                <c:pt idx="2343">
                  <c:v>1529</c:v>
                </c:pt>
                <c:pt idx="2344">
                  <c:v>1529</c:v>
                </c:pt>
                <c:pt idx="2345">
                  <c:v>1530</c:v>
                </c:pt>
                <c:pt idx="2346">
                  <c:v>1529</c:v>
                </c:pt>
                <c:pt idx="2347">
                  <c:v>1528</c:v>
                </c:pt>
                <c:pt idx="2348">
                  <c:v>1527</c:v>
                </c:pt>
                <c:pt idx="2349">
                  <c:v>1529</c:v>
                </c:pt>
                <c:pt idx="2350">
                  <c:v>1532</c:v>
                </c:pt>
                <c:pt idx="2351">
                  <c:v>1533</c:v>
                </c:pt>
                <c:pt idx="2352">
                  <c:v>1531</c:v>
                </c:pt>
                <c:pt idx="2353">
                  <c:v>1533</c:v>
                </c:pt>
                <c:pt idx="2354">
                  <c:v>1534</c:v>
                </c:pt>
                <c:pt idx="2355">
                  <c:v>1529</c:v>
                </c:pt>
                <c:pt idx="2356">
                  <c:v>1527</c:v>
                </c:pt>
                <c:pt idx="2357">
                  <c:v>1527</c:v>
                </c:pt>
                <c:pt idx="2358">
                  <c:v>1526</c:v>
                </c:pt>
                <c:pt idx="2359">
                  <c:v>1526</c:v>
                </c:pt>
                <c:pt idx="2360">
                  <c:v>1526</c:v>
                </c:pt>
                <c:pt idx="2361">
                  <c:v>1524</c:v>
                </c:pt>
                <c:pt idx="2362">
                  <c:v>1524</c:v>
                </c:pt>
                <c:pt idx="2363">
                  <c:v>1526</c:v>
                </c:pt>
                <c:pt idx="2364">
                  <c:v>1524</c:v>
                </c:pt>
                <c:pt idx="2365">
                  <c:v>1525</c:v>
                </c:pt>
                <c:pt idx="2366">
                  <c:v>1525</c:v>
                </c:pt>
                <c:pt idx="2367">
                  <c:v>1525</c:v>
                </c:pt>
                <c:pt idx="2368">
                  <c:v>1522</c:v>
                </c:pt>
                <c:pt idx="2369">
                  <c:v>1524</c:v>
                </c:pt>
                <c:pt idx="2370">
                  <c:v>1523</c:v>
                </c:pt>
                <c:pt idx="2371">
                  <c:v>1522</c:v>
                </c:pt>
                <c:pt idx="2372">
                  <c:v>1524</c:v>
                </c:pt>
                <c:pt idx="2373">
                  <c:v>1525</c:v>
                </c:pt>
                <c:pt idx="2374">
                  <c:v>1526</c:v>
                </c:pt>
                <c:pt idx="2375">
                  <c:v>1529</c:v>
                </c:pt>
                <c:pt idx="2376">
                  <c:v>1531</c:v>
                </c:pt>
                <c:pt idx="2377">
                  <c:v>1533</c:v>
                </c:pt>
                <c:pt idx="2378">
                  <c:v>1526</c:v>
                </c:pt>
                <c:pt idx="2379">
                  <c:v>1524</c:v>
                </c:pt>
                <c:pt idx="2380">
                  <c:v>1523</c:v>
                </c:pt>
                <c:pt idx="2381">
                  <c:v>1523</c:v>
                </c:pt>
                <c:pt idx="2382">
                  <c:v>1522</c:v>
                </c:pt>
                <c:pt idx="2383">
                  <c:v>1521</c:v>
                </c:pt>
                <c:pt idx="2384">
                  <c:v>1520</c:v>
                </c:pt>
                <c:pt idx="2385">
                  <c:v>1520</c:v>
                </c:pt>
                <c:pt idx="2386">
                  <c:v>1521</c:v>
                </c:pt>
                <c:pt idx="2387">
                  <c:v>1522</c:v>
                </c:pt>
                <c:pt idx="2388">
                  <c:v>1521</c:v>
                </c:pt>
                <c:pt idx="2389">
                  <c:v>1521</c:v>
                </c:pt>
                <c:pt idx="2390">
                  <c:v>1521</c:v>
                </c:pt>
                <c:pt idx="2391">
                  <c:v>1519</c:v>
                </c:pt>
                <c:pt idx="2392">
                  <c:v>1519</c:v>
                </c:pt>
                <c:pt idx="2393">
                  <c:v>1521</c:v>
                </c:pt>
                <c:pt idx="2394">
                  <c:v>1521</c:v>
                </c:pt>
                <c:pt idx="2395">
                  <c:v>1520</c:v>
                </c:pt>
                <c:pt idx="2396">
                  <c:v>1519</c:v>
                </c:pt>
                <c:pt idx="2397">
                  <c:v>1522</c:v>
                </c:pt>
                <c:pt idx="2398">
                  <c:v>1523</c:v>
                </c:pt>
                <c:pt idx="2399">
                  <c:v>1526</c:v>
                </c:pt>
                <c:pt idx="2400">
                  <c:v>1523</c:v>
                </c:pt>
                <c:pt idx="2401">
                  <c:v>1531</c:v>
                </c:pt>
                <c:pt idx="2402">
                  <c:v>1521</c:v>
                </c:pt>
                <c:pt idx="2403">
                  <c:v>1520</c:v>
                </c:pt>
                <c:pt idx="2404">
                  <c:v>1520</c:v>
                </c:pt>
                <c:pt idx="2405">
                  <c:v>1520</c:v>
                </c:pt>
                <c:pt idx="2406">
                  <c:v>1518</c:v>
                </c:pt>
                <c:pt idx="2407">
                  <c:v>1516</c:v>
                </c:pt>
                <c:pt idx="2408">
                  <c:v>1517</c:v>
                </c:pt>
                <c:pt idx="2409">
                  <c:v>1518</c:v>
                </c:pt>
                <c:pt idx="2410">
                  <c:v>1517</c:v>
                </c:pt>
                <c:pt idx="2411">
                  <c:v>1517</c:v>
                </c:pt>
                <c:pt idx="2412">
                  <c:v>1517</c:v>
                </c:pt>
                <c:pt idx="2413">
                  <c:v>1516</c:v>
                </c:pt>
                <c:pt idx="2414">
                  <c:v>1516</c:v>
                </c:pt>
                <c:pt idx="2415">
                  <c:v>1515</c:v>
                </c:pt>
                <c:pt idx="2416">
                  <c:v>1516</c:v>
                </c:pt>
                <c:pt idx="2417">
                  <c:v>1515</c:v>
                </c:pt>
                <c:pt idx="2418">
                  <c:v>1516</c:v>
                </c:pt>
                <c:pt idx="2419">
                  <c:v>1515</c:v>
                </c:pt>
                <c:pt idx="2420">
                  <c:v>1516</c:v>
                </c:pt>
                <c:pt idx="2421">
                  <c:v>1518</c:v>
                </c:pt>
                <c:pt idx="2422">
                  <c:v>1519</c:v>
                </c:pt>
                <c:pt idx="2423">
                  <c:v>1515</c:v>
                </c:pt>
                <c:pt idx="2424">
                  <c:v>1519</c:v>
                </c:pt>
                <c:pt idx="2425">
                  <c:v>1523</c:v>
                </c:pt>
                <c:pt idx="2426">
                  <c:v>1514</c:v>
                </c:pt>
                <c:pt idx="2427">
                  <c:v>1514</c:v>
                </c:pt>
                <c:pt idx="2428">
                  <c:v>1516</c:v>
                </c:pt>
                <c:pt idx="2429">
                  <c:v>1512</c:v>
                </c:pt>
                <c:pt idx="2430">
                  <c:v>1514</c:v>
                </c:pt>
                <c:pt idx="2431">
                  <c:v>1512</c:v>
                </c:pt>
                <c:pt idx="2432">
                  <c:v>1512</c:v>
                </c:pt>
                <c:pt idx="2433">
                  <c:v>1514</c:v>
                </c:pt>
                <c:pt idx="2434">
                  <c:v>1511</c:v>
                </c:pt>
                <c:pt idx="2435">
                  <c:v>1511</c:v>
                </c:pt>
                <c:pt idx="2436">
                  <c:v>1511</c:v>
                </c:pt>
                <c:pt idx="2437">
                  <c:v>1510</c:v>
                </c:pt>
                <c:pt idx="2438">
                  <c:v>1510</c:v>
                </c:pt>
                <c:pt idx="2439">
                  <c:v>1510</c:v>
                </c:pt>
                <c:pt idx="2440">
                  <c:v>1511</c:v>
                </c:pt>
                <c:pt idx="2441">
                  <c:v>1511</c:v>
                </c:pt>
                <c:pt idx="2442">
                  <c:v>1510</c:v>
                </c:pt>
                <c:pt idx="2443">
                  <c:v>1510</c:v>
                </c:pt>
                <c:pt idx="2444">
                  <c:v>1510</c:v>
                </c:pt>
                <c:pt idx="2445">
                  <c:v>1511</c:v>
                </c:pt>
                <c:pt idx="2446">
                  <c:v>1512</c:v>
                </c:pt>
                <c:pt idx="2447">
                  <c:v>1513</c:v>
                </c:pt>
                <c:pt idx="2448">
                  <c:v>1512</c:v>
                </c:pt>
                <c:pt idx="2449">
                  <c:v>1512</c:v>
                </c:pt>
                <c:pt idx="2450">
                  <c:v>1510</c:v>
                </c:pt>
                <c:pt idx="2451">
                  <c:v>1511</c:v>
                </c:pt>
                <c:pt idx="2452">
                  <c:v>1511</c:v>
                </c:pt>
                <c:pt idx="2453">
                  <c:v>1509</c:v>
                </c:pt>
                <c:pt idx="2454">
                  <c:v>1510</c:v>
                </c:pt>
                <c:pt idx="2455">
                  <c:v>1508</c:v>
                </c:pt>
                <c:pt idx="2456">
                  <c:v>1509</c:v>
                </c:pt>
                <c:pt idx="2457">
                  <c:v>1511</c:v>
                </c:pt>
                <c:pt idx="2458">
                  <c:v>1510</c:v>
                </c:pt>
                <c:pt idx="2459">
                  <c:v>1510</c:v>
                </c:pt>
                <c:pt idx="2460">
                  <c:v>1509</c:v>
                </c:pt>
                <c:pt idx="2461">
                  <c:v>1508</c:v>
                </c:pt>
                <c:pt idx="2462">
                  <c:v>1507</c:v>
                </c:pt>
                <c:pt idx="2463">
                  <c:v>1506</c:v>
                </c:pt>
                <c:pt idx="2464">
                  <c:v>1508</c:v>
                </c:pt>
                <c:pt idx="2465">
                  <c:v>1508</c:v>
                </c:pt>
                <c:pt idx="2466">
                  <c:v>1507</c:v>
                </c:pt>
                <c:pt idx="2467">
                  <c:v>1507</c:v>
                </c:pt>
                <c:pt idx="2468">
                  <c:v>1507</c:v>
                </c:pt>
                <c:pt idx="2469">
                  <c:v>1507</c:v>
                </c:pt>
                <c:pt idx="2470">
                  <c:v>1507</c:v>
                </c:pt>
                <c:pt idx="2471">
                  <c:v>1510</c:v>
                </c:pt>
                <c:pt idx="2472">
                  <c:v>1515</c:v>
                </c:pt>
                <c:pt idx="2473">
                  <c:v>1511</c:v>
                </c:pt>
                <c:pt idx="2474">
                  <c:v>1508</c:v>
                </c:pt>
                <c:pt idx="2475">
                  <c:v>1507</c:v>
                </c:pt>
                <c:pt idx="2476">
                  <c:v>1505</c:v>
                </c:pt>
                <c:pt idx="2477">
                  <c:v>1506</c:v>
                </c:pt>
                <c:pt idx="2478">
                  <c:v>1505</c:v>
                </c:pt>
                <c:pt idx="2479">
                  <c:v>1505</c:v>
                </c:pt>
                <c:pt idx="2480">
                  <c:v>1505</c:v>
                </c:pt>
                <c:pt idx="2481">
                  <c:v>1505</c:v>
                </c:pt>
                <c:pt idx="2482">
                  <c:v>1505</c:v>
                </c:pt>
                <c:pt idx="2483">
                  <c:v>1506</c:v>
                </c:pt>
                <c:pt idx="2484">
                  <c:v>1504</c:v>
                </c:pt>
                <c:pt idx="2485">
                  <c:v>1506</c:v>
                </c:pt>
                <c:pt idx="2486">
                  <c:v>1506</c:v>
                </c:pt>
                <c:pt idx="2487">
                  <c:v>1505</c:v>
                </c:pt>
                <c:pt idx="2488">
                  <c:v>1507</c:v>
                </c:pt>
                <c:pt idx="2489">
                  <c:v>1506</c:v>
                </c:pt>
                <c:pt idx="2490">
                  <c:v>1506</c:v>
                </c:pt>
                <c:pt idx="2491">
                  <c:v>1508</c:v>
                </c:pt>
                <c:pt idx="2492">
                  <c:v>1508</c:v>
                </c:pt>
                <c:pt idx="2493">
                  <c:v>1511</c:v>
                </c:pt>
                <c:pt idx="2494">
                  <c:v>1512</c:v>
                </c:pt>
                <c:pt idx="2495">
                  <c:v>1515</c:v>
                </c:pt>
                <c:pt idx="2496">
                  <c:v>1514</c:v>
                </c:pt>
                <c:pt idx="2497">
                  <c:v>1515</c:v>
                </c:pt>
                <c:pt idx="2498">
                  <c:v>1517</c:v>
                </c:pt>
                <c:pt idx="2499">
                  <c:v>1517</c:v>
                </c:pt>
                <c:pt idx="2500">
                  <c:v>1517</c:v>
                </c:pt>
                <c:pt idx="2501">
                  <c:v>1516</c:v>
                </c:pt>
                <c:pt idx="2502">
                  <c:v>1517</c:v>
                </c:pt>
                <c:pt idx="2503">
                  <c:v>1518</c:v>
                </c:pt>
                <c:pt idx="2504">
                  <c:v>1519</c:v>
                </c:pt>
                <c:pt idx="2505">
                  <c:v>1521</c:v>
                </c:pt>
                <c:pt idx="2506">
                  <c:v>1522</c:v>
                </c:pt>
                <c:pt idx="2507">
                  <c:v>1522</c:v>
                </c:pt>
                <c:pt idx="2508">
                  <c:v>1524</c:v>
                </c:pt>
                <c:pt idx="2509">
                  <c:v>1525</c:v>
                </c:pt>
                <c:pt idx="2510">
                  <c:v>1527</c:v>
                </c:pt>
                <c:pt idx="2511">
                  <c:v>1527</c:v>
                </c:pt>
                <c:pt idx="2512">
                  <c:v>1529</c:v>
                </c:pt>
                <c:pt idx="2513">
                  <c:v>1531</c:v>
                </c:pt>
                <c:pt idx="2514">
                  <c:v>1532</c:v>
                </c:pt>
                <c:pt idx="2515">
                  <c:v>1534</c:v>
                </c:pt>
                <c:pt idx="2516">
                  <c:v>1535</c:v>
                </c:pt>
                <c:pt idx="2517">
                  <c:v>1541</c:v>
                </c:pt>
                <c:pt idx="2518">
                  <c:v>1543</c:v>
                </c:pt>
                <c:pt idx="2519">
                  <c:v>1542</c:v>
                </c:pt>
                <c:pt idx="2520">
                  <c:v>1550</c:v>
                </c:pt>
                <c:pt idx="2521">
                  <c:v>1552</c:v>
                </c:pt>
                <c:pt idx="2522">
                  <c:v>1553</c:v>
                </c:pt>
                <c:pt idx="2523">
                  <c:v>1554</c:v>
                </c:pt>
                <c:pt idx="2524">
                  <c:v>1553</c:v>
                </c:pt>
                <c:pt idx="2525">
                  <c:v>1554</c:v>
                </c:pt>
                <c:pt idx="2526">
                  <c:v>1556</c:v>
                </c:pt>
                <c:pt idx="2527">
                  <c:v>1557</c:v>
                </c:pt>
                <c:pt idx="2528">
                  <c:v>1560</c:v>
                </c:pt>
                <c:pt idx="2529">
                  <c:v>1562</c:v>
                </c:pt>
                <c:pt idx="2530">
                  <c:v>1564</c:v>
                </c:pt>
                <c:pt idx="2531">
                  <c:v>1565</c:v>
                </c:pt>
                <c:pt idx="2532">
                  <c:v>1568</c:v>
                </c:pt>
                <c:pt idx="2533">
                  <c:v>1568</c:v>
                </c:pt>
                <c:pt idx="2534">
                  <c:v>1571</c:v>
                </c:pt>
                <c:pt idx="2535">
                  <c:v>1572</c:v>
                </c:pt>
                <c:pt idx="2536">
                  <c:v>1574</c:v>
                </c:pt>
                <c:pt idx="2537">
                  <c:v>1577</c:v>
                </c:pt>
                <c:pt idx="2538">
                  <c:v>1577</c:v>
                </c:pt>
                <c:pt idx="2539">
                  <c:v>1579</c:v>
                </c:pt>
                <c:pt idx="2540">
                  <c:v>1579</c:v>
                </c:pt>
                <c:pt idx="2541">
                  <c:v>1583</c:v>
                </c:pt>
                <c:pt idx="2542">
                  <c:v>1586</c:v>
                </c:pt>
                <c:pt idx="2543">
                  <c:v>1588</c:v>
                </c:pt>
                <c:pt idx="2544">
                  <c:v>1592</c:v>
                </c:pt>
                <c:pt idx="2545">
                  <c:v>1591</c:v>
                </c:pt>
                <c:pt idx="2546">
                  <c:v>1593</c:v>
                </c:pt>
                <c:pt idx="2547">
                  <c:v>1587</c:v>
                </c:pt>
                <c:pt idx="2548">
                  <c:v>1587</c:v>
                </c:pt>
                <c:pt idx="2549">
                  <c:v>1588</c:v>
                </c:pt>
                <c:pt idx="2550">
                  <c:v>1588</c:v>
                </c:pt>
                <c:pt idx="2551">
                  <c:v>1589</c:v>
                </c:pt>
                <c:pt idx="2552">
                  <c:v>1589</c:v>
                </c:pt>
                <c:pt idx="2553">
                  <c:v>1591</c:v>
                </c:pt>
                <c:pt idx="2554">
                  <c:v>1591</c:v>
                </c:pt>
                <c:pt idx="2555">
                  <c:v>1592</c:v>
                </c:pt>
                <c:pt idx="2556">
                  <c:v>1592</c:v>
                </c:pt>
                <c:pt idx="2557">
                  <c:v>1593</c:v>
                </c:pt>
                <c:pt idx="2558">
                  <c:v>1593</c:v>
                </c:pt>
                <c:pt idx="2559">
                  <c:v>1594</c:v>
                </c:pt>
                <c:pt idx="2560">
                  <c:v>1594</c:v>
                </c:pt>
                <c:pt idx="2561">
                  <c:v>1595</c:v>
                </c:pt>
                <c:pt idx="2562">
                  <c:v>1596</c:v>
                </c:pt>
                <c:pt idx="2563">
                  <c:v>1596</c:v>
                </c:pt>
                <c:pt idx="2564">
                  <c:v>1596</c:v>
                </c:pt>
                <c:pt idx="2565">
                  <c:v>1599</c:v>
                </c:pt>
                <c:pt idx="2566">
                  <c:v>1601</c:v>
                </c:pt>
                <c:pt idx="2567">
                  <c:v>1602</c:v>
                </c:pt>
                <c:pt idx="2568">
                  <c:v>1602</c:v>
                </c:pt>
                <c:pt idx="2569">
                  <c:v>1602</c:v>
                </c:pt>
                <c:pt idx="2570">
                  <c:v>1603</c:v>
                </c:pt>
                <c:pt idx="2571">
                  <c:v>1599</c:v>
                </c:pt>
                <c:pt idx="2572">
                  <c:v>1598</c:v>
                </c:pt>
                <c:pt idx="2573">
                  <c:v>1598</c:v>
                </c:pt>
                <c:pt idx="2574">
                  <c:v>1596</c:v>
                </c:pt>
                <c:pt idx="2575">
                  <c:v>1596</c:v>
                </c:pt>
                <c:pt idx="2576">
                  <c:v>1596</c:v>
                </c:pt>
                <c:pt idx="2577">
                  <c:v>1597</c:v>
                </c:pt>
                <c:pt idx="2578">
                  <c:v>1598</c:v>
                </c:pt>
                <c:pt idx="2579">
                  <c:v>1598</c:v>
                </c:pt>
                <c:pt idx="2580">
                  <c:v>1598</c:v>
                </c:pt>
                <c:pt idx="2581">
                  <c:v>1597</c:v>
                </c:pt>
                <c:pt idx="2582">
                  <c:v>1596</c:v>
                </c:pt>
                <c:pt idx="2583">
                  <c:v>1596</c:v>
                </c:pt>
                <c:pt idx="2584">
                  <c:v>1596</c:v>
                </c:pt>
                <c:pt idx="2585">
                  <c:v>1597</c:v>
                </c:pt>
                <c:pt idx="2586">
                  <c:v>1596</c:v>
                </c:pt>
                <c:pt idx="2587">
                  <c:v>1596</c:v>
                </c:pt>
                <c:pt idx="2588">
                  <c:v>1597</c:v>
                </c:pt>
                <c:pt idx="2589">
                  <c:v>1599</c:v>
                </c:pt>
                <c:pt idx="2590">
                  <c:v>1600</c:v>
                </c:pt>
                <c:pt idx="2591">
                  <c:v>1600</c:v>
                </c:pt>
                <c:pt idx="2592">
                  <c:v>1602</c:v>
                </c:pt>
                <c:pt idx="2593">
                  <c:v>1600</c:v>
                </c:pt>
                <c:pt idx="2594">
                  <c:v>1600</c:v>
                </c:pt>
                <c:pt idx="2595">
                  <c:v>1598</c:v>
                </c:pt>
                <c:pt idx="2596">
                  <c:v>1596</c:v>
                </c:pt>
                <c:pt idx="2597">
                  <c:v>1596</c:v>
                </c:pt>
                <c:pt idx="2598">
                  <c:v>1595</c:v>
                </c:pt>
                <c:pt idx="2599">
                  <c:v>1594</c:v>
                </c:pt>
                <c:pt idx="2600">
                  <c:v>1594</c:v>
                </c:pt>
                <c:pt idx="2601">
                  <c:v>1595</c:v>
                </c:pt>
                <c:pt idx="2602">
                  <c:v>1595</c:v>
                </c:pt>
                <c:pt idx="2603">
                  <c:v>1596</c:v>
                </c:pt>
                <c:pt idx="2604">
                  <c:v>1597</c:v>
                </c:pt>
                <c:pt idx="2605">
                  <c:v>1597</c:v>
                </c:pt>
                <c:pt idx="2606">
                  <c:v>1597</c:v>
                </c:pt>
                <c:pt idx="2607">
                  <c:v>1598</c:v>
                </c:pt>
                <c:pt idx="2608">
                  <c:v>1598</c:v>
                </c:pt>
                <c:pt idx="2609">
                  <c:v>1598</c:v>
                </c:pt>
                <c:pt idx="2610">
                  <c:v>1598</c:v>
                </c:pt>
                <c:pt idx="2611">
                  <c:v>1599</c:v>
                </c:pt>
                <c:pt idx="2612">
                  <c:v>1599</c:v>
                </c:pt>
                <c:pt idx="2613">
                  <c:v>1602</c:v>
                </c:pt>
                <c:pt idx="2614">
                  <c:v>1602</c:v>
                </c:pt>
                <c:pt idx="2615">
                  <c:v>1605</c:v>
                </c:pt>
                <c:pt idx="2616">
                  <c:v>1606</c:v>
                </c:pt>
                <c:pt idx="2617">
                  <c:v>1604</c:v>
                </c:pt>
                <c:pt idx="2618">
                  <c:v>1604</c:v>
                </c:pt>
                <c:pt idx="2619">
                  <c:v>1600</c:v>
                </c:pt>
                <c:pt idx="2620">
                  <c:v>1600</c:v>
                </c:pt>
                <c:pt idx="2621">
                  <c:v>1600</c:v>
                </c:pt>
                <c:pt idx="2622">
                  <c:v>1599</c:v>
                </c:pt>
                <c:pt idx="2623">
                  <c:v>1599</c:v>
                </c:pt>
                <c:pt idx="2624">
                  <c:v>1600</c:v>
                </c:pt>
                <c:pt idx="2625">
                  <c:v>1599</c:v>
                </c:pt>
                <c:pt idx="2626">
                  <c:v>1599</c:v>
                </c:pt>
                <c:pt idx="2627">
                  <c:v>1599</c:v>
                </c:pt>
                <c:pt idx="2628">
                  <c:v>1601</c:v>
                </c:pt>
                <c:pt idx="2629">
                  <c:v>1602</c:v>
                </c:pt>
                <c:pt idx="2630">
                  <c:v>1601</c:v>
                </c:pt>
                <c:pt idx="2631">
                  <c:v>1601</c:v>
                </c:pt>
                <c:pt idx="2632">
                  <c:v>1601</c:v>
                </c:pt>
                <c:pt idx="2633">
                  <c:v>1602</c:v>
                </c:pt>
                <c:pt idx="2634">
                  <c:v>1602</c:v>
                </c:pt>
                <c:pt idx="2635">
                  <c:v>1600</c:v>
                </c:pt>
                <c:pt idx="2636">
                  <c:v>1602</c:v>
                </c:pt>
                <c:pt idx="2637">
                  <c:v>1605</c:v>
                </c:pt>
                <c:pt idx="2638">
                  <c:v>1606</c:v>
                </c:pt>
                <c:pt idx="2639">
                  <c:v>1608</c:v>
                </c:pt>
                <c:pt idx="2640">
                  <c:v>1609</c:v>
                </c:pt>
                <c:pt idx="2641">
                  <c:v>1603</c:v>
                </c:pt>
                <c:pt idx="2642">
                  <c:v>1603</c:v>
                </c:pt>
                <c:pt idx="2643">
                  <c:v>1603</c:v>
                </c:pt>
                <c:pt idx="2644">
                  <c:v>1603</c:v>
                </c:pt>
                <c:pt idx="2645">
                  <c:v>1604</c:v>
                </c:pt>
                <c:pt idx="2646">
                  <c:v>1604</c:v>
                </c:pt>
                <c:pt idx="2647">
                  <c:v>1605</c:v>
                </c:pt>
                <c:pt idx="2648">
                  <c:v>1604</c:v>
                </c:pt>
                <c:pt idx="2649">
                  <c:v>1605</c:v>
                </c:pt>
                <c:pt idx="2650">
                  <c:v>1606</c:v>
                </c:pt>
                <c:pt idx="2651">
                  <c:v>1605</c:v>
                </c:pt>
                <c:pt idx="2652">
                  <c:v>1606</c:v>
                </c:pt>
                <c:pt idx="2653">
                  <c:v>1606</c:v>
                </c:pt>
                <c:pt idx="2654">
                  <c:v>1607</c:v>
                </c:pt>
                <c:pt idx="2655">
                  <c:v>1607</c:v>
                </c:pt>
                <c:pt idx="2656">
                  <c:v>1607</c:v>
                </c:pt>
                <c:pt idx="2657">
                  <c:v>1608</c:v>
                </c:pt>
                <c:pt idx="2658">
                  <c:v>1608</c:v>
                </c:pt>
                <c:pt idx="2659">
                  <c:v>1610</c:v>
                </c:pt>
                <c:pt idx="2660">
                  <c:v>1610</c:v>
                </c:pt>
                <c:pt idx="2661">
                  <c:v>1614</c:v>
                </c:pt>
                <c:pt idx="2662">
                  <c:v>1614</c:v>
                </c:pt>
                <c:pt idx="2663">
                  <c:v>1617</c:v>
                </c:pt>
                <c:pt idx="2664">
                  <c:v>1617</c:v>
                </c:pt>
                <c:pt idx="2665">
                  <c:v>1612</c:v>
                </c:pt>
                <c:pt idx="2666">
                  <c:v>1615</c:v>
                </c:pt>
                <c:pt idx="2667">
                  <c:v>1614</c:v>
                </c:pt>
                <c:pt idx="2668">
                  <c:v>1612</c:v>
                </c:pt>
                <c:pt idx="2669">
                  <c:v>1611</c:v>
                </c:pt>
                <c:pt idx="2670">
                  <c:v>1611</c:v>
                </c:pt>
                <c:pt idx="2671">
                  <c:v>1612</c:v>
                </c:pt>
                <c:pt idx="2672">
                  <c:v>1612</c:v>
                </c:pt>
                <c:pt idx="2673">
                  <c:v>1613</c:v>
                </c:pt>
                <c:pt idx="2674">
                  <c:v>1613</c:v>
                </c:pt>
                <c:pt idx="2675">
                  <c:v>1613</c:v>
                </c:pt>
                <c:pt idx="2676">
                  <c:v>1613</c:v>
                </c:pt>
                <c:pt idx="2677">
                  <c:v>1614</c:v>
                </c:pt>
                <c:pt idx="2678">
                  <c:v>1615</c:v>
                </c:pt>
                <c:pt idx="2679">
                  <c:v>1615</c:v>
                </c:pt>
                <c:pt idx="2680">
                  <c:v>1616</c:v>
                </c:pt>
                <c:pt idx="2681">
                  <c:v>1617</c:v>
                </c:pt>
                <c:pt idx="2682">
                  <c:v>1617</c:v>
                </c:pt>
                <c:pt idx="2683">
                  <c:v>1617</c:v>
                </c:pt>
                <c:pt idx="2684">
                  <c:v>1616</c:v>
                </c:pt>
                <c:pt idx="2685">
                  <c:v>1620</c:v>
                </c:pt>
                <c:pt idx="2686">
                  <c:v>1620</c:v>
                </c:pt>
                <c:pt idx="2687">
                  <c:v>1623</c:v>
                </c:pt>
                <c:pt idx="2688">
                  <c:v>1622</c:v>
                </c:pt>
                <c:pt idx="2689">
                  <c:v>1619</c:v>
                </c:pt>
                <c:pt idx="2690">
                  <c:v>1620</c:v>
                </c:pt>
                <c:pt idx="2691">
                  <c:v>1619</c:v>
                </c:pt>
                <c:pt idx="2692">
                  <c:v>1620</c:v>
                </c:pt>
                <c:pt idx="2693">
                  <c:v>1619</c:v>
                </c:pt>
                <c:pt idx="2694">
                  <c:v>1619</c:v>
                </c:pt>
                <c:pt idx="2695">
                  <c:v>1619</c:v>
                </c:pt>
                <c:pt idx="2696">
                  <c:v>1620</c:v>
                </c:pt>
                <c:pt idx="2697">
                  <c:v>1619</c:v>
                </c:pt>
                <c:pt idx="2698">
                  <c:v>1620</c:v>
                </c:pt>
                <c:pt idx="2699">
                  <c:v>1620</c:v>
                </c:pt>
                <c:pt idx="2700">
                  <c:v>1621</c:v>
                </c:pt>
                <c:pt idx="2701">
                  <c:v>1621</c:v>
                </c:pt>
                <c:pt idx="2702">
                  <c:v>1622</c:v>
                </c:pt>
                <c:pt idx="2703">
                  <c:v>1621</c:v>
                </c:pt>
                <c:pt idx="2704">
                  <c:v>1621</c:v>
                </c:pt>
                <c:pt idx="2705">
                  <c:v>1621</c:v>
                </c:pt>
                <c:pt idx="2706">
                  <c:v>1621</c:v>
                </c:pt>
                <c:pt idx="2707">
                  <c:v>1622</c:v>
                </c:pt>
                <c:pt idx="2708">
                  <c:v>1621</c:v>
                </c:pt>
                <c:pt idx="2709">
                  <c:v>1624</c:v>
                </c:pt>
                <c:pt idx="2710">
                  <c:v>1627</c:v>
                </c:pt>
                <c:pt idx="2711">
                  <c:v>1627</c:v>
                </c:pt>
                <c:pt idx="2712">
                  <c:v>1628</c:v>
                </c:pt>
                <c:pt idx="2713">
                  <c:v>1624</c:v>
                </c:pt>
                <c:pt idx="2714">
                  <c:v>1626</c:v>
                </c:pt>
                <c:pt idx="2715">
                  <c:v>1623</c:v>
                </c:pt>
                <c:pt idx="2716">
                  <c:v>1623</c:v>
                </c:pt>
                <c:pt idx="2717">
                  <c:v>1622</c:v>
                </c:pt>
                <c:pt idx="2718">
                  <c:v>1623</c:v>
                </c:pt>
                <c:pt idx="2719">
                  <c:v>1623</c:v>
                </c:pt>
                <c:pt idx="2720">
                  <c:v>1623</c:v>
                </c:pt>
                <c:pt idx="2721">
                  <c:v>1622</c:v>
                </c:pt>
                <c:pt idx="2722">
                  <c:v>1623</c:v>
                </c:pt>
                <c:pt idx="2723">
                  <c:v>1623</c:v>
                </c:pt>
                <c:pt idx="2724">
                  <c:v>1622</c:v>
                </c:pt>
                <c:pt idx="2725">
                  <c:v>1624</c:v>
                </c:pt>
                <c:pt idx="2726">
                  <c:v>1623</c:v>
                </c:pt>
                <c:pt idx="2727">
                  <c:v>1624</c:v>
                </c:pt>
                <c:pt idx="2728">
                  <c:v>1624</c:v>
                </c:pt>
                <c:pt idx="2729">
                  <c:v>1623</c:v>
                </c:pt>
                <c:pt idx="2730">
                  <c:v>1622</c:v>
                </c:pt>
                <c:pt idx="2731">
                  <c:v>1623</c:v>
                </c:pt>
                <c:pt idx="2732">
                  <c:v>1622</c:v>
                </c:pt>
                <c:pt idx="2733">
                  <c:v>1625</c:v>
                </c:pt>
                <c:pt idx="2734">
                  <c:v>1627</c:v>
                </c:pt>
                <c:pt idx="2735">
                  <c:v>1629</c:v>
                </c:pt>
                <c:pt idx="2736">
                  <c:v>1630</c:v>
                </c:pt>
                <c:pt idx="2737">
                  <c:v>1626</c:v>
                </c:pt>
                <c:pt idx="2738">
                  <c:v>1628</c:v>
                </c:pt>
                <c:pt idx="2739">
                  <c:v>1624</c:v>
                </c:pt>
                <c:pt idx="2740">
                  <c:v>1624</c:v>
                </c:pt>
                <c:pt idx="2741">
                  <c:v>1623</c:v>
                </c:pt>
                <c:pt idx="2742">
                  <c:v>1621</c:v>
                </c:pt>
                <c:pt idx="2743">
                  <c:v>1622</c:v>
                </c:pt>
                <c:pt idx="2744">
                  <c:v>1621</c:v>
                </c:pt>
                <c:pt idx="2745">
                  <c:v>1621</c:v>
                </c:pt>
                <c:pt idx="2746">
                  <c:v>1620</c:v>
                </c:pt>
                <c:pt idx="2747">
                  <c:v>1620</c:v>
                </c:pt>
                <c:pt idx="2748">
                  <c:v>1619</c:v>
                </c:pt>
                <c:pt idx="2749">
                  <c:v>1619</c:v>
                </c:pt>
                <c:pt idx="2750">
                  <c:v>1620</c:v>
                </c:pt>
                <c:pt idx="2751">
                  <c:v>1619</c:v>
                </c:pt>
                <c:pt idx="2752">
                  <c:v>1620</c:v>
                </c:pt>
                <c:pt idx="2753">
                  <c:v>1620</c:v>
                </c:pt>
                <c:pt idx="2754">
                  <c:v>1620</c:v>
                </c:pt>
                <c:pt idx="2755">
                  <c:v>1619</c:v>
                </c:pt>
                <c:pt idx="2756">
                  <c:v>1619</c:v>
                </c:pt>
                <c:pt idx="2757">
                  <c:v>1622</c:v>
                </c:pt>
                <c:pt idx="2758">
                  <c:v>1624</c:v>
                </c:pt>
                <c:pt idx="2759">
                  <c:v>1625</c:v>
                </c:pt>
                <c:pt idx="2760">
                  <c:v>1627</c:v>
                </c:pt>
                <c:pt idx="2761">
                  <c:v>1623</c:v>
                </c:pt>
                <c:pt idx="2762">
                  <c:v>1624</c:v>
                </c:pt>
                <c:pt idx="2763">
                  <c:v>1622</c:v>
                </c:pt>
                <c:pt idx="2764">
                  <c:v>1619</c:v>
                </c:pt>
                <c:pt idx="2765">
                  <c:v>1619</c:v>
                </c:pt>
                <c:pt idx="2766">
                  <c:v>1618</c:v>
                </c:pt>
                <c:pt idx="2767">
                  <c:v>1617</c:v>
                </c:pt>
                <c:pt idx="2768">
                  <c:v>1616</c:v>
                </c:pt>
                <c:pt idx="2769">
                  <c:v>1616</c:v>
                </c:pt>
                <c:pt idx="2770">
                  <c:v>1616</c:v>
                </c:pt>
                <c:pt idx="2771">
                  <c:v>1616</c:v>
                </c:pt>
                <c:pt idx="2772">
                  <c:v>1614</c:v>
                </c:pt>
                <c:pt idx="2773">
                  <c:v>1616</c:v>
                </c:pt>
                <c:pt idx="2774">
                  <c:v>1615</c:v>
                </c:pt>
                <c:pt idx="2775">
                  <c:v>1616</c:v>
                </c:pt>
                <c:pt idx="2776">
                  <c:v>1615</c:v>
                </c:pt>
                <c:pt idx="2777">
                  <c:v>1615</c:v>
                </c:pt>
                <c:pt idx="2778">
                  <c:v>1617</c:v>
                </c:pt>
                <c:pt idx="2779">
                  <c:v>1616</c:v>
                </c:pt>
                <c:pt idx="2780">
                  <c:v>1617</c:v>
                </c:pt>
                <c:pt idx="2781">
                  <c:v>1621</c:v>
                </c:pt>
                <c:pt idx="2782">
                  <c:v>1623</c:v>
                </c:pt>
                <c:pt idx="2783">
                  <c:v>1624</c:v>
                </c:pt>
                <c:pt idx="2784">
                  <c:v>1626</c:v>
                </c:pt>
                <c:pt idx="2785">
                  <c:v>1621</c:v>
                </c:pt>
                <c:pt idx="2786">
                  <c:v>1623</c:v>
                </c:pt>
                <c:pt idx="2787">
                  <c:v>1623</c:v>
                </c:pt>
                <c:pt idx="2788">
                  <c:v>1623</c:v>
                </c:pt>
                <c:pt idx="2789">
                  <c:v>1624</c:v>
                </c:pt>
                <c:pt idx="2790">
                  <c:v>1624</c:v>
                </c:pt>
                <c:pt idx="2791">
                  <c:v>1626</c:v>
                </c:pt>
                <c:pt idx="2792">
                  <c:v>1626</c:v>
                </c:pt>
                <c:pt idx="2793">
                  <c:v>1627</c:v>
                </c:pt>
                <c:pt idx="2794">
                  <c:v>1628</c:v>
                </c:pt>
                <c:pt idx="2795">
                  <c:v>1629</c:v>
                </c:pt>
                <c:pt idx="2796">
                  <c:v>1630</c:v>
                </c:pt>
                <c:pt idx="2797">
                  <c:v>1631</c:v>
                </c:pt>
                <c:pt idx="2798">
                  <c:v>1632</c:v>
                </c:pt>
                <c:pt idx="2799">
                  <c:v>1634</c:v>
                </c:pt>
                <c:pt idx="2800">
                  <c:v>1635</c:v>
                </c:pt>
                <c:pt idx="2801">
                  <c:v>1637</c:v>
                </c:pt>
                <c:pt idx="2802">
                  <c:v>1638</c:v>
                </c:pt>
                <c:pt idx="2803">
                  <c:v>1639</c:v>
                </c:pt>
                <c:pt idx="2804">
                  <c:v>1640</c:v>
                </c:pt>
                <c:pt idx="2805">
                  <c:v>1644</c:v>
                </c:pt>
                <c:pt idx="2806">
                  <c:v>1646</c:v>
                </c:pt>
                <c:pt idx="2807">
                  <c:v>1649</c:v>
                </c:pt>
                <c:pt idx="2808">
                  <c:v>1651</c:v>
                </c:pt>
                <c:pt idx="2809">
                  <c:v>1649</c:v>
                </c:pt>
                <c:pt idx="2810">
                  <c:v>1649</c:v>
                </c:pt>
                <c:pt idx="2811">
                  <c:v>1649</c:v>
                </c:pt>
                <c:pt idx="2812">
                  <c:v>1653</c:v>
                </c:pt>
                <c:pt idx="2813">
                  <c:v>1652</c:v>
                </c:pt>
                <c:pt idx="2814">
                  <c:v>1653</c:v>
                </c:pt>
                <c:pt idx="2815">
                  <c:v>1653</c:v>
                </c:pt>
                <c:pt idx="2816">
                  <c:v>1655</c:v>
                </c:pt>
                <c:pt idx="2817">
                  <c:v>1656</c:v>
                </c:pt>
                <c:pt idx="2818">
                  <c:v>1657</c:v>
                </c:pt>
                <c:pt idx="2819">
                  <c:v>1657</c:v>
                </c:pt>
                <c:pt idx="2820">
                  <c:v>1660</c:v>
                </c:pt>
                <c:pt idx="2821">
                  <c:v>1660</c:v>
                </c:pt>
                <c:pt idx="2822">
                  <c:v>1660</c:v>
                </c:pt>
                <c:pt idx="2823">
                  <c:v>1663</c:v>
                </c:pt>
                <c:pt idx="2824">
                  <c:v>1664</c:v>
                </c:pt>
                <c:pt idx="2825">
                  <c:v>1665</c:v>
                </c:pt>
                <c:pt idx="2826">
                  <c:v>1667</c:v>
                </c:pt>
                <c:pt idx="2827">
                  <c:v>1668</c:v>
                </c:pt>
                <c:pt idx="2828">
                  <c:v>1669</c:v>
                </c:pt>
                <c:pt idx="2829">
                  <c:v>1675</c:v>
                </c:pt>
                <c:pt idx="2830">
                  <c:v>1678</c:v>
                </c:pt>
                <c:pt idx="2831">
                  <c:v>1679</c:v>
                </c:pt>
                <c:pt idx="2832">
                  <c:v>1676</c:v>
                </c:pt>
                <c:pt idx="2833">
                  <c:v>1676</c:v>
                </c:pt>
                <c:pt idx="2834">
                  <c:v>1678</c:v>
                </c:pt>
                <c:pt idx="2835">
                  <c:v>1680</c:v>
                </c:pt>
                <c:pt idx="2836">
                  <c:v>1680</c:v>
                </c:pt>
                <c:pt idx="2837">
                  <c:v>1682</c:v>
                </c:pt>
                <c:pt idx="2838">
                  <c:v>1681</c:v>
                </c:pt>
                <c:pt idx="2839">
                  <c:v>1680</c:v>
                </c:pt>
                <c:pt idx="2840">
                  <c:v>1682</c:v>
                </c:pt>
                <c:pt idx="2841">
                  <c:v>1684</c:v>
                </c:pt>
                <c:pt idx="2842">
                  <c:v>1684</c:v>
                </c:pt>
                <c:pt idx="2843">
                  <c:v>1683</c:v>
                </c:pt>
                <c:pt idx="2844">
                  <c:v>1684</c:v>
                </c:pt>
                <c:pt idx="2845">
                  <c:v>1685</c:v>
                </c:pt>
                <c:pt idx="2846">
                  <c:v>1685</c:v>
                </c:pt>
                <c:pt idx="2847">
                  <c:v>1685</c:v>
                </c:pt>
                <c:pt idx="2848">
                  <c:v>1687</c:v>
                </c:pt>
                <c:pt idx="2849">
                  <c:v>1687</c:v>
                </c:pt>
                <c:pt idx="2850">
                  <c:v>1688</c:v>
                </c:pt>
                <c:pt idx="2851">
                  <c:v>1687</c:v>
                </c:pt>
                <c:pt idx="2852">
                  <c:v>1689</c:v>
                </c:pt>
                <c:pt idx="2853">
                  <c:v>1694</c:v>
                </c:pt>
                <c:pt idx="2854">
                  <c:v>1693</c:v>
                </c:pt>
                <c:pt idx="2855">
                  <c:v>1694</c:v>
                </c:pt>
                <c:pt idx="2856">
                  <c:v>1695</c:v>
                </c:pt>
                <c:pt idx="2857">
                  <c:v>1694</c:v>
                </c:pt>
                <c:pt idx="2858">
                  <c:v>1693</c:v>
                </c:pt>
                <c:pt idx="2859">
                  <c:v>1692</c:v>
                </c:pt>
                <c:pt idx="2860">
                  <c:v>1692</c:v>
                </c:pt>
                <c:pt idx="2861">
                  <c:v>1692</c:v>
                </c:pt>
                <c:pt idx="2862">
                  <c:v>1691</c:v>
                </c:pt>
                <c:pt idx="2863">
                  <c:v>1690</c:v>
                </c:pt>
                <c:pt idx="2864">
                  <c:v>1690</c:v>
                </c:pt>
                <c:pt idx="2865">
                  <c:v>1691</c:v>
                </c:pt>
                <c:pt idx="2866">
                  <c:v>1692</c:v>
                </c:pt>
                <c:pt idx="2867">
                  <c:v>1691</c:v>
                </c:pt>
                <c:pt idx="2868">
                  <c:v>1690</c:v>
                </c:pt>
                <c:pt idx="2869">
                  <c:v>1691</c:v>
                </c:pt>
                <c:pt idx="2870">
                  <c:v>1690</c:v>
                </c:pt>
                <c:pt idx="2871">
                  <c:v>1691</c:v>
                </c:pt>
                <c:pt idx="2872">
                  <c:v>1691</c:v>
                </c:pt>
                <c:pt idx="2873">
                  <c:v>1690</c:v>
                </c:pt>
                <c:pt idx="2874">
                  <c:v>1688</c:v>
                </c:pt>
                <c:pt idx="2875">
                  <c:v>1687</c:v>
                </c:pt>
                <c:pt idx="2876">
                  <c:v>1688</c:v>
                </c:pt>
                <c:pt idx="2877">
                  <c:v>1691</c:v>
                </c:pt>
                <c:pt idx="2878">
                  <c:v>1692</c:v>
                </c:pt>
                <c:pt idx="2879">
                  <c:v>1692</c:v>
                </c:pt>
                <c:pt idx="2880">
                  <c:v>1694</c:v>
                </c:pt>
                <c:pt idx="2881">
                  <c:v>1687</c:v>
                </c:pt>
                <c:pt idx="2882">
                  <c:v>1687</c:v>
                </c:pt>
                <c:pt idx="2883">
                  <c:v>1685</c:v>
                </c:pt>
                <c:pt idx="2884">
                  <c:v>1683</c:v>
                </c:pt>
                <c:pt idx="2885">
                  <c:v>1681</c:v>
                </c:pt>
                <c:pt idx="2886">
                  <c:v>1680</c:v>
                </c:pt>
                <c:pt idx="2887">
                  <c:v>1678</c:v>
                </c:pt>
                <c:pt idx="2888">
                  <c:v>1676</c:v>
                </c:pt>
                <c:pt idx="2889">
                  <c:v>1677</c:v>
                </c:pt>
                <c:pt idx="2890">
                  <c:v>1675</c:v>
                </c:pt>
                <c:pt idx="2891">
                  <c:v>1676</c:v>
                </c:pt>
                <c:pt idx="2892">
                  <c:v>1675</c:v>
                </c:pt>
                <c:pt idx="2893">
                  <c:v>1674</c:v>
                </c:pt>
                <c:pt idx="2894">
                  <c:v>1673</c:v>
                </c:pt>
                <c:pt idx="2895">
                  <c:v>1673</c:v>
                </c:pt>
                <c:pt idx="2896">
                  <c:v>1671</c:v>
                </c:pt>
                <c:pt idx="2897">
                  <c:v>1670</c:v>
                </c:pt>
                <c:pt idx="2898">
                  <c:v>1671</c:v>
                </c:pt>
                <c:pt idx="2899">
                  <c:v>1669</c:v>
                </c:pt>
                <c:pt idx="2900">
                  <c:v>1668</c:v>
                </c:pt>
                <c:pt idx="2901">
                  <c:v>1671</c:v>
                </c:pt>
                <c:pt idx="2902">
                  <c:v>1669</c:v>
                </c:pt>
                <c:pt idx="2903">
                  <c:v>1667</c:v>
                </c:pt>
                <c:pt idx="2904">
                  <c:v>1669</c:v>
                </c:pt>
                <c:pt idx="2905">
                  <c:v>1667</c:v>
                </c:pt>
                <c:pt idx="2906">
                  <c:v>1666</c:v>
                </c:pt>
                <c:pt idx="2907">
                  <c:v>1662</c:v>
                </c:pt>
                <c:pt idx="2908">
                  <c:v>1661</c:v>
                </c:pt>
                <c:pt idx="2909">
                  <c:v>1659</c:v>
                </c:pt>
                <c:pt idx="2910">
                  <c:v>1658</c:v>
                </c:pt>
                <c:pt idx="2911">
                  <c:v>1657</c:v>
                </c:pt>
                <c:pt idx="2912">
                  <c:v>1656</c:v>
                </c:pt>
                <c:pt idx="2913">
                  <c:v>1656</c:v>
                </c:pt>
                <c:pt idx="2914">
                  <c:v>1655</c:v>
                </c:pt>
                <c:pt idx="2915">
                  <c:v>1656</c:v>
                </c:pt>
                <c:pt idx="2916">
                  <c:v>1656</c:v>
                </c:pt>
                <c:pt idx="2917">
                  <c:v>1655</c:v>
                </c:pt>
                <c:pt idx="2918">
                  <c:v>1655</c:v>
                </c:pt>
                <c:pt idx="2919">
                  <c:v>1649</c:v>
                </c:pt>
                <c:pt idx="2920">
                  <c:v>1641</c:v>
                </c:pt>
                <c:pt idx="2921">
                  <c:v>1651</c:v>
                </c:pt>
                <c:pt idx="2922">
                  <c:v>1650</c:v>
                </c:pt>
                <c:pt idx="2923">
                  <c:v>1649</c:v>
                </c:pt>
                <c:pt idx="2924">
                  <c:v>1647</c:v>
                </c:pt>
                <c:pt idx="2925">
                  <c:v>1649</c:v>
                </c:pt>
                <c:pt idx="2926">
                  <c:v>1647</c:v>
                </c:pt>
                <c:pt idx="2927">
                  <c:v>1649</c:v>
                </c:pt>
                <c:pt idx="2928">
                  <c:v>1649</c:v>
                </c:pt>
                <c:pt idx="2929">
                  <c:v>1644</c:v>
                </c:pt>
                <c:pt idx="2930">
                  <c:v>1644</c:v>
                </c:pt>
                <c:pt idx="2931">
                  <c:v>1641</c:v>
                </c:pt>
                <c:pt idx="2932">
                  <c:v>1639</c:v>
                </c:pt>
                <c:pt idx="2933">
                  <c:v>1637</c:v>
                </c:pt>
                <c:pt idx="2934">
                  <c:v>1636</c:v>
                </c:pt>
                <c:pt idx="2935">
                  <c:v>1634</c:v>
                </c:pt>
                <c:pt idx="2936">
                  <c:v>1634</c:v>
                </c:pt>
                <c:pt idx="2937">
                  <c:v>1632</c:v>
                </c:pt>
                <c:pt idx="2938">
                  <c:v>1632</c:v>
                </c:pt>
                <c:pt idx="2939">
                  <c:v>1631</c:v>
                </c:pt>
                <c:pt idx="2940">
                  <c:v>1630</c:v>
                </c:pt>
                <c:pt idx="2941">
                  <c:v>1630</c:v>
                </c:pt>
                <c:pt idx="2942">
                  <c:v>1628</c:v>
                </c:pt>
                <c:pt idx="2943">
                  <c:v>1626</c:v>
                </c:pt>
                <c:pt idx="2944">
                  <c:v>1627</c:v>
                </c:pt>
                <c:pt idx="2945">
                  <c:v>1626</c:v>
                </c:pt>
                <c:pt idx="2946">
                  <c:v>1625</c:v>
                </c:pt>
                <c:pt idx="2947">
                  <c:v>1625</c:v>
                </c:pt>
                <c:pt idx="2948">
                  <c:v>1623</c:v>
                </c:pt>
                <c:pt idx="2949">
                  <c:v>1624</c:v>
                </c:pt>
                <c:pt idx="3406">
                  <c:v>1476</c:v>
                </c:pt>
                <c:pt idx="3407">
                  <c:v>1475</c:v>
                </c:pt>
                <c:pt idx="3408">
                  <c:v>1480</c:v>
                </c:pt>
                <c:pt idx="3409">
                  <c:v>1481</c:v>
                </c:pt>
                <c:pt idx="3410">
                  <c:v>1485</c:v>
                </c:pt>
                <c:pt idx="3411">
                  <c:v>1481</c:v>
                </c:pt>
                <c:pt idx="3412">
                  <c:v>1488</c:v>
                </c:pt>
                <c:pt idx="3413">
                  <c:v>1483</c:v>
                </c:pt>
                <c:pt idx="3414">
                  <c:v>1483</c:v>
                </c:pt>
                <c:pt idx="3415">
                  <c:v>1485</c:v>
                </c:pt>
                <c:pt idx="3416">
                  <c:v>1486</c:v>
                </c:pt>
                <c:pt idx="3417">
                  <c:v>1483</c:v>
                </c:pt>
                <c:pt idx="3418">
                  <c:v>1485</c:v>
                </c:pt>
                <c:pt idx="3419">
                  <c:v>1489</c:v>
                </c:pt>
                <c:pt idx="3420">
                  <c:v>1491</c:v>
                </c:pt>
                <c:pt idx="3421">
                  <c:v>1493</c:v>
                </c:pt>
                <c:pt idx="3422">
                  <c:v>1497</c:v>
                </c:pt>
                <c:pt idx="3423">
                  <c:v>1496</c:v>
                </c:pt>
                <c:pt idx="3424">
                  <c:v>1501</c:v>
                </c:pt>
                <c:pt idx="3425">
                  <c:v>1493</c:v>
                </c:pt>
                <c:pt idx="3426">
                  <c:v>1487</c:v>
                </c:pt>
                <c:pt idx="3427">
                  <c:v>1487</c:v>
                </c:pt>
                <c:pt idx="3428">
                  <c:v>1487</c:v>
                </c:pt>
                <c:pt idx="3429">
                  <c:v>1486</c:v>
                </c:pt>
                <c:pt idx="3430">
                  <c:v>1486</c:v>
                </c:pt>
                <c:pt idx="3431">
                  <c:v>1486</c:v>
                </c:pt>
                <c:pt idx="3432">
                  <c:v>1484</c:v>
                </c:pt>
                <c:pt idx="3433">
                  <c:v>1485</c:v>
                </c:pt>
                <c:pt idx="3434">
                  <c:v>1485</c:v>
                </c:pt>
                <c:pt idx="3435">
                  <c:v>1485</c:v>
                </c:pt>
                <c:pt idx="3436">
                  <c:v>1483</c:v>
                </c:pt>
                <c:pt idx="3437">
                  <c:v>1482</c:v>
                </c:pt>
                <c:pt idx="3438">
                  <c:v>1481</c:v>
                </c:pt>
                <c:pt idx="3439">
                  <c:v>1481</c:v>
                </c:pt>
                <c:pt idx="3440">
                  <c:v>1481</c:v>
                </c:pt>
                <c:pt idx="3441">
                  <c:v>1482</c:v>
                </c:pt>
                <c:pt idx="3442">
                  <c:v>1481</c:v>
                </c:pt>
                <c:pt idx="3443">
                  <c:v>1482</c:v>
                </c:pt>
                <c:pt idx="3444">
                  <c:v>1480</c:v>
                </c:pt>
                <c:pt idx="3445">
                  <c:v>1480</c:v>
                </c:pt>
                <c:pt idx="3446">
                  <c:v>1480</c:v>
                </c:pt>
                <c:pt idx="3447">
                  <c:v>1480</c:v>
                </c:pt>
                <c:pt idx="3448">
                  <c:v>1480</c:v>
                </c:pt>
                <c:pt idx="3449">
                  <c:v>1481</c:v>
                </c:pt>
                <c:pt idx="3450">
                  <c:v>1483</c:v>
                </c:pt>
                <c:pt idx="3451">
                  <c:v>1482</c:v>
                </c:pt>
                <c:pt idx="3452">
                  <c:v>1482</c:v>
                </c:pt>
                <c:pt idx="3453">
                  <c:v>1484</c:v>
                </c:pt>
                <c:pt idx="3454">
                  <c:v>1482</c:v>
                </c:pt>
                <c:pt idx="3455">
                  <c:v>1486</c:v>
                </c:pt>
                <c:pt idx="3456">
                  <c:v>1486</c:v>
                </c:pt>
                <c:pt idx="3457">
                  <c:v>1485</c:v>
                </c:pt>
                <c:pt idx="3458">
                  <c:v>1484</c:v>
                </c:pt>
                <c:pt idx="3459">
                  <c:v>1484</c:v>
                </c:pt>
                <c:pt idx="3460">
                  <c:v>1483</c:v>
                </c:pt>
                <c:pt idx="3461">
                  <c:v>1484</c:v>
                </c:pt>
                <c:pt idx="3462">
                  <c:v>1483</c:v>
                </c:pt>
                <c:pt idx="3463">
                  <c:v>1482</c:v>
                </c:pt>
                <c:pt idx="3464">
                  <c:v>1483</c:v>
                </c:pt>
                <c:pt idx="3465">
                  <c:v>1483</c:v>
                </c:pt>
                <c:pt idx="3466">
                  <c:v>1482</c:v>
                </c:pt>
                <c:pt idx="3467">
                  <c:v>1483</c:v>
                </c:pt>
                <c:pt idx="3468">
                  <c:v>1482</c:v>
                </c:pt>
                <c:pt idx="3469">
                  <c:v>1483</c:v>
                </c:pt>
                <c:pt idx="3470">
                  <c:v>1483</c:v>
                </c:pt>
                <c:pt idx="3471">
                  <c:v>1463</c:v>
                </c:pt>
                <c:pt idx="3472">
                  <c:v>1481</c:v>
                </c:pt>
                <c:pt idx="3473">
                  <c:v>1471</c:v>
                </c:pt>
                <c:pt idx="3474">
                  <c:v>1476</c:v>
                </c:pt>
                <c:pt idx="3475">
                  <c:v>1477</c:v>
                </c:pt>
                <c:pt idx="3476">
                  <c:v>1473</c:v>
                </c:pt>
                <c:pt idx="3477">
                  <c:v>1476</c:v>
                </c:pt>
                <c:pt idx="3478">
                  <c:v>1481</c:v>
                </c:pt>
                <c:pt idx="3479">
                  <c:v>1484</c:v>
                </c:pt>
                <c:pt idx="3480">
                  <c:v>1482</c:v>
                </c:pt>
                <c:pt idx="3481">
                  <c:v>1481</c:v>
                </c:pt>
                <c:pt idx="3482">
                  <c:v>1481</c:v>
                </c:pt>
                <c:pt idx="3483">
                  <c:v>1480</c:v>
                </c:pt>
                <c:pt idx="3484">
                  <c:v>1480</c:v>
                </c:pt>
                <c:pt idx="3485">
                  <c:v>1482</c:v>
                </c:pt>
                <c:pt idx="3486">
                  <c:v>1481</c:v>
                </c:pt>
                <c:pt idx="3487">
                  <c:v>1481</c:v>
                </c:pt>
                <c:pt idx="3488">
                  <c:v>1482</c:v>
                </c:pt>
                <c:pt idx="3489">
                  <c:v>1482</c:v>
                </c:pt>
                <c:pt idx="3490">
                  <c:v>1483</c:v>
                </c:pt>
                <c:pt idx="3491">
                  <c:v>1484</c:v>
                </c:pt>
                <c:pt idx="3492">
                  <c:v>1483</c:v>
                </c:pt>
                <c:pt idx="3493">
                  <c:v>1483</c:v>
                </c:pt>
                <c:pt idx="3494">
                  <c:v>1483</c:v>
                </c:pt>
                <c:pt idx="3495">
                  <c:v>1483</c:v>
                </c:pt>
                <c:pt idx="3496">
                  <c:v>1482</c:v>
                </c:pt>
                <c:pt idx="3497">
                  <c:v>1483</c:v>
                </c:pt>
                <c:pt idx="3498">
                  <c:v>1482</c:v>
                </c:pt>
                <c:pt idx="3499">
                  <c:v>1482</c:v>
                </c:pt>
                <c:pt idx="3500">
                  <c:v>1482</c:v>
                </c:pt>
                <c:pt idx="3501">
                  <c:v>1485</c:v>
                </c:pt>
                <c:pt idx="3502">
                  <c:v>1484</c:v>
                </c:pt>
                <c:pt idx="3503">
                  <c:v>1483</c:v>
                </c:pt>
                <c:pt idx="3504">
                  <c:v>1486</c:v>
                </c:pt>
                <c:pt idx="3505">
                  <c:v>1482</c:v>
                </c:pt>
                <c:pt idx="3506">
                  <c:v>1482</c:v>
                </c:pt>
                <c:pt idx="3507">
                  <c:v>1480</c:v>
                </c:pt>
                <c:pt idx="3508">
                  <c:v>1480</c:v>
                </c:pt>
                <c:pt idx="3509">
                  <c:v>1480</c:v>
                </c:pt>
                <c:pt idx="3510">
                  <c:v>1480</c:v>
                </c:pt>
                <c:pt idx="3511">
                  <c:v>1483</c:v>
                </c:pt>
                <c:pt idx="3512">
                  <c:v>1484</c:v>
                </c:pt>
                <c:pt idx="3513">
                  <c:v>1480</c:v>
                </c:pt>
                <c:pt idx="3514">
                  <c:v>1481</c:v>
                </c:pt>
                <c:pt idx="3515">
                  <c:v>1480</c:v>
                </c:pt>
                <c:pt idx="3516">
                  <c:v>1484</c:v>
                </c:pt>
                <c:pt idx="3517">
                  <c:v>1484</c:v>
                </c:pt>
                <c:pt idx="3518">
                  <c:v>1518</c:v>
                </c:pt>
                <c:pt idx="3519">
                  <c:v>1519</c:v>
                </c:pt>
                <c:pt idx="3520">
                  <c:v>1521</c:v>
                </c:pt>
                <c:pt idx="3521">
                  <c:v>1521</c:v>
                </c:pt>
                <c:pt idx="3522">
                  <c:v>1520</c:v>
                </c:pt>
                <c:pt idx="3523">
                  <c:v>1517</c:v>
                </c:pt>
                <c:pt idx="3524">
                  <c:v>1519</c:v>
                </c:pt>
                <c:pt idx="3525">
                  <c:v>1521</c:v>
                </c:pt>
                <c:pt idx="3526">
                  <c:v>1520</c:v>
                </c:pt>
                <c:pt idx="3527">
                  <c:v>1516</c:v>
                </c:pt>
                <c:pt idx="3528">
                  <c:v>1518</c:v>
                </c:pt>
                <c:pt idx="3529">
                  <c:v>1516</c:v>
                </c:pt>
                <c:pt idx="3530">
                  <c:v>1518</c:v>
                </c:pt>
                <c:pt idx="3531">
                  <c:v>1517</c:v>
                </c:pt>
                <c:pt idx="3532">
                  <c:v>1515</c:v>
                </c:pt>
                <c:pt idx="3533">
                  <c:v>1517</c:v>
                </c:pt>
                <c:pt idx="3534">
                  <c:v>1518</c:v>
                </c:pt>
                <c:pt idx="3535">
                  <c:v>1520</c:v>
                </c:pt>
                <c:pt idx="3536">
                  <c:v>1515</c:v>
                </c:pt>
                <c:pt idx="3537">
                  <c:v>1516</c:v>
                </c:pt>
                <c:pt idx="3538">
                  <c:v>1516</c:v>
                </c:pt>
                <c:pt idx="3539">
                  <c:v>1518</c:v>
                </c:pt>
                <c:pt idx="3540">
                  <c:v>1515</c:v>
                </c:pt>
                <c:pt idx="3541">
                  <c:v>1516</c:v>
                </c:pt>
                <c:pt idx="3542">
                  <c:v>1516</c:v>
                </c:pt>
                <c:pt idx="3543">
                  <c:v>1516</c:v>
                </c:pt>
                <c:pt idx="3544">
                  <c:v>1517</c:v>
                </c:pt>
                <c:pt idx="3545">
                  <c:v>1517</c:v>
                </c:pt>
                <c:pt idx="3546">
                  <c:v>1518</c:v>
                </c:pt>
                <c:pt idx="3547">
                  <c:v>1517</c:v>
                </c:pt>
                <c:pt idx="3548">
                  <c:v>1517</c:v>
                </c:pt>
                <c:pt idx="3549">
                  <c:v>1518</c:v>
                </c:pt>
                <c:pt idx="3550">
                  <c:v>1519</c:v>
                </c:pt>
                <c:pt idx="3551">
                  <c:v>1517</c:v>
                </c:pt>
                <c:pt idx="3552">
                  <c:v>1516</c:v>
                </c:pt>
                <c:pt idx="3553">
                  <c:v>1523</c:v>
                </c:pt>
                <c:pt idx="3554">
                  <c:v>1524</c:v>
                </c:pt>
                <c:pt idx="3555">
                  <c:v>1524</c:v>
                </c:pt>
                <c:pt idx="3556">
                  <c:v>1523</c:v>
                </c:pt>
                <c:pt idx="3557">
                  <c:v>1517</c:v>
                </c:pt>
                <c:pt idx="3558">
                  <c:v>1518</c:v>
                </c:pt>
                <c:pt idx="3559">
                  <c:v>1517</c:v>
                </c:pt>
                <c:pt idx="3560">
                  <c:v>1522</c:v>
                </c:pt>
                <c:pt idx="3561">
                  <c:v>1524</c:v>
                </c:pt>
                <c:pt idx="3562">
                  <c:v>1524</c:v>
                </c:pt>
                <c:pt idx="3563">
                  <c:v>1522</c:v>
                </c:pt>
                <c:pt idx="3564">
                  <c:v>1522</c:v>
                </c:pt>
                <c:pt idx="3565">
                  <c:v>1523</c:v>
                </c:pt>
                <c:pt idx="3566">
                  <c:v>1522</c:v>
                </c:pt>
                <c:pt idx="3567">
                  <c:v>1522</c:v>
                </c:pt>
                <c:pt idx="3568">
                  <c:v>1524</c:v>
                </c:pt>
                <c:pt idx="3569">
                  <c:v>1522</c:v>
                </c:pt>
                <c:pt idx="3570">
                  <c:v>1523</c:v>
                </c:pt>
                <c:pt idx="3571">
                  <c:v>1523</c:v>
                </c:pt>
                <c:pt idx="3572">
                  <c:v>1519</c:v>
                </c:pt>
                <c:pt idx="3573">
                  <c:v>1524</c:v>
                </c:pt>
                <c:pt idx="3574">
                  <c:v>1526</c:v>
                </c:pt>
                <c:pt idx="3575">
                  <c:v>1526</c:v>
                </c:pt>
                <c:pt idx="3576">
                  <c:v>1526</c:v>
                </c:pt>
                <c:pt idx="3577">
                  <c:v>1527</c:v>
                </c:pt>
                <c:pt idx="3578">
                  <c:v>1527</c:v>
                </c:pt>
                <c:pt idx="3579">
                  <c:v>1526</c:v>
                </c:pt>
                <c:pt idx="3580">
                  <c:v>1526</c:v>
                </c:pt>
                <c:pt idx="3581">
                  <c:v>1523</c:v>
                </c:pt>
                <c:pt idx="3582">
                  <c:v>1522</c:v>
                </c:pt>
                <c:pt idx="3583">
                  <c:v>1524</c:v>
                </c:pt>
                <c:pt idx="3584">
                  <c:v>1522</c:v>
                </c:pt>
                <c:pt idx="3585">
                  <c:v>1520</c:v>
                </c:pt>
                <c:pt idx="3586">
                  <c:v>1522</c:v>
                </c:pt>
                <c:pt idx="3587">
                  <c:v>1521</c:v>
                </c:pt>
                <c:pt idx="3588">
                  <c:v>1527</c:v>
                </c:pt>
                <c:pt idx="3589">
                  <c:v>1522</c:v>
                </c:pt>
                <c:pt idx="3590">
                  <c:v>1521</c:v>
                </c:pt>
                <c:pt idx="3591">
                  <c:v>1524</c:v>
                </c:pt>
                <c:pt idx="3592">
                  <c:v>1525</c:v>
                </c:pt>
                <c:pt idx="3593">
                  <c:v>1524</c:v>
                </c:pt>
                <c:pt idx="3594">
                  <c:v>1524</c:v>
                </c:pt>
                <c:pt idx="3595">
                  <c:v>1525</c:v>
                </c:pt>
                <c:pt idx="3596">
                  <c:v>1525</c:v>
                </c:pt>
                <c:pt idx="3597">
                  <c:v>1525</c:v>
                </c:pt>
                <c:pt idx="3598">
                  <c:v>1528</c:v>
                </c:pt>
                <c:pt idx="3599">
                  <c:v>1528</c:v>
                </c:pt>
                <c:pt idx="3600">
                  <c:v>1527</c:v>
                </c:pt>
                <c:pt idx="3601">
                  <c:v>1527</c:v>
                </c:pt>
                <c:pt idx="3602">
                  <c:v>1527</c:v>
                </c:pt>
                <c:pt idx="3603">
                  <c:v>1526</c:v>
                </c:pt>
                <c:pt idx="3604">
                  <c:v>1526</c:v>
                </c:pt>
                <c:pt idx="3605">
                  <c:v>1527</c:v>
                </c:pt>
                <c:pt idx="3606">
                  <c:v>1525</c:v>
                </c:pt>
                <c:pt idx="3607">
                  <c:v>1526</c:v>
                </c:pt>
                <c:pt idx="3608">
                  <c:v>1525</c:v>
                </c:pt>
                <c:pt idx="3609">
                  <c:v>1526</c:v>
                </c:pt>
                <c:pt idx="3610">
                  <c:v>1525</c:v>
                </c:pt>
                <c:pt idx="3611">
                  <c:v>1525</c:v>
                </c:pt>
                <c:pt idx="3612">
                  <c:v>1525</c:v>
                </c:pt>
                <c:pt idx="3613">
                  <c:v>1526</c:v>
                </c:pt>
                <c:pt idx="3614">
                  <c:v>1525</c:v>
                </c:pt>
                <c:pt idx="3615">
                  <c:v>1526</c:v>
                </c:pt>
                <c:pt idx="3616">
                  <c:v>1525</c:v>
                </c:pt>
                <c:pt idx="3617">
                  <c:v>1526</c:v>
                </c:pt>
                <c:pt idx="3618">
                  <c:v>1527</c:v>
                </c:pt>
                <c:pt idx="3619">
                  <c:v>1527</c:v>
                </c:pt>
                <c:pt idx="3620">
                  <c:v>1529</c:v>
                </c:pt>
                <c:pt idx="3621">
                  <c:v>1528</c:v>
                </c:pt>
                <c:pt idx="3622">
                  <c:v>1530</c:v>
                </c:pt>
                <c:pt idx="3623">
                  <c:v>1531</c:v>
                </c:pt>
                <c:pt idx="3624">
                  <c:v>1530</c:v>
                </c:pt>
                <c:pt idx="3625">
                  <c:v>1531</c:v>
                </c:pt>
                <c:pt idx="3626">
                  <c:v>1530</c:v>
                </c:pt>
                <c:pt idx="3627">
                  <c:v>1531</c:v>
                </c:pt>
                <c:pt idx="3628">
                  <c:v>1529</c:v>
                </c:pt>
                <c:pt idx="3629">
                  <c:v>1529</c:v>
                </c:pt>
                <c:pt idx="3630">
                  <c:v>1527</c:v>
                </c:pt>
                <c:pt idx="3631">
                  <c:v>1529</c:v>
                </c:pt>
                <c:pt idx="3632">
                  <c:v>1529</c:v>
                </c:pt>
                <c:pt idx="3633">
                  <c:v>1529</c:v>
                </c:pt>
                <c:pt idx="3634">
                  <c:v>1529</c:v>
                </c:pt>
                <c:pt idx="3635">
                  <c:v>1531</c:v>
                </c:pt>
                <c:pt idx="3636">
                  <c:v>1533</c:v>
                </c:pt>
                <c:pt idx="3637">
                  <c:v>1533</c:v>
                </c:pt>
                <c:pt idx="3638">
                  <c:v>1534</c:v>
                </c:pt>
                <c:pt idx="3639">
                  <c:v>1532</c:v>
                </c:pt>
                <c:pt idx="3640">
                  <c:v>1532</c:v>
                </c:pt>
                <c:pt idx="3641">
                  <c:v>1532</c:v>
                </c:pt>
                <c:pt idx="3642">
                  <c:v>1532</c:v>
                </c:pt>
                <c:pt idx="3643">
                  <c:v>1533</c:v>
                </c:pt>
                <c:pt idx="3644">
                  <c:v>1534</c:v>
                </c:pt>
                <c:pt idx="3645">
                  <c:v>1534</c:v>
                </c:pt>
                <c:pt idx="3646">
                  <c:v>1534</c:v>
                </c:pt>
                <c:pt idx="3647">
                  <c:v>1535</c:v>
                </c:pt>
                <c:pt idx="3648">
                  <c:v>1535</c:v>
                </c:pt>
                <c:pt idx="3649">
                  <c:v>1533</c:v>
                </c:pt>
                <c:pt idx="3650">
                  <c:v>1533</c:v>
                </c:pt>
                <c:pt idx="3651">
                  <c:v>1534</c:v>
                </c:pt>
                <c:pt idx="3652">
                  <c:v>1534</c:v>
                </c:pt>
                <c:pt idx="3653">
                  <c:v>1533</c:v>
                </c:pt>
                <c:pt idx="3654">
                  <c:v>1531</c:v>
                </c:pt>
                <c:pt idx="3655">
                  <c:v>1531</c:v>
                </c:pt>
                <c:pt idx="3656">
                  <c:v>1531</c:v>
                </c:pt>
                <c:pt idx="3657">
                  <c:v>1530</c:v>
                </c:pt>
                <c:pt idx="3658">
                  <c:v>1532</c:v>
                </c:pt>
                <c:pt idx="3659">
                  <c:v>1532</c:v>
                </c:pt>
                <c:pt idx="3660">
                  <c:v>1532</c:v>
                </c:pt>
                <c:pt idx="3661">
                  <c:v>1532</c:v>
                </c:pt>
                <c:pt idx="3662">
                  <c:v>1532</c:v>
                </c:pt>
                <c:pt idx="3663">
                  <c:v>1531</c:v>
                </c:pt>
                <c:pt idx="3664">
                  <c:v>1532</c:v>
                </c:pt>
                <c:pt idx="3665">
                  <c:v>1534</c:v>
                </c:pt>
                <c:pt idx="3666">
                  <c:v>1533</c:v>
                </c:pt>
                <c:pt idx="3667">
                  <c:v>1533</c:v>
                </c:pt>
                <c:pt idx="3668">
                  <c:v>1535</c:v>
                </c:pt>
                <c:pt idx="3669">
                  <c:v>1536</c:v>
                </c:pt>
                <c:pt idx="3670">
                  <c:v>1535</c:v>
                </c:pt>
                <c:pt idx="3671">
                  <c:v>1537</c:v>
                </c:pt>
                <c:pt idx="3672">
                  <c:v>1537</c:v>
                </c:pt>
                <c:pt idx="3673">
                  <c:v>1536</c:v>
                </c:pt>
                <c:pt idx="3674">
                  <c:v>1534</c:v>
                </c:pt>
                <c:pt idx="3675">
                  <c:v>1536</c:v>
                </c:pt>
                <c:pt idx="3676">
                  <c:v>1533</c:v>
                </c:pt>
                <c:pt idx="3677">
                  <c:v>1535</c:v>
                </c:pt>
                <c:pt idx="3678">
                  <c:v>1535</c:v>
                </c:pt>
                <c:pt idx="3679">
                  <c:v>1534</c:v>
                </c:pt>
                <c:pt idx="3680">
                  <c:v>1534</c:v>
                </c:pt>
                <c:pt idx="3681">
                  <c:v>1534</c:v>
                </c:pt>
                <c:pt idx="3682">
                  <c:v>1534</c:v>
                </c:pt>
                <c:pt idx="3683">
                  <c:v>1534</c:v>
                </c:pt>
                <c:pt idx="3684">
                  <c:v>1534</c:v>
                </c:pt>
                <c:pt idx="3685">
                  <c:v>1532</c:v>
                </c:pt>
                <c:pt idx="3686">
                  <c:v>1535</c:v>
                </c:pt>
                <c:pt idx="3687">
                  <c:v>1534</c:v>
                </c:pt>
                <c:pt idx="3688">
                  <c:v>1535</c:v>
                </c:pt>
                <c:pt idx="3689">
                  <c:v>1533</c:v>
                </c:pt>
                <c:pt idx="3690">
                  <c:v>1533</c:v>
                </c:pt>
                <c:pt idx="3691">
                  <c:v>1535</c:v>
                </c:pt>
                <c:pt idx="3692">
                  <c:v>1534</c:v>
                </c:pt>
                <c:pt idx="3693">
                  <c:v>1534</c:v>
                </c:pt>
                <c:pt idx="3694">
                  <c:v>1534</c:v>
                </c:pt>
                <c:pt idx="3695">
                  <c:v>1536</c:v>
                </c:pt>
                <c:pt idx="3696">
                  <c:v>1534</c:v>
                </c:pt>
                <c:pt idx="3697">
                  <c:v>1536</c:v>
                </c:pt>
                <c:pt idx="3698">
                  <c:v>1537</c:v>
                </c:pt>
                <c:pt idx="3699">
                  <c:v>1537</c:v>
                </c:pt>
                <c:pt idx="3700">
                  <c:v>1536</c:v>
                </c:pt>
                <c:pt idx="3701">
                  <c:v>1534</c:v>
                </c:pt>
                <c:pt idx="3702">
                  <c:v>1539</c:v>
                </c:pt>
                <c:pt idx="3703">
                  <c:v>1539</c:v>
                </c:pt>
                <c:pt idx="3704">
                  <c:v>1538</c:v>
                </c:pt>
                <c:pt idx="3705">
                  <c:v>1538</c:v>
                </c:pt>
                <c:pt idx="3706">
                  <c:v>1539</c:v>
                </c:pt>
                <c:pt idx="3707">
                  <c:v>1538</c:v>
                </c:pt>
                <c:pt idx="3708">
                  <c:v>1537</c:v>
                </c:pt>
                <c:pt idx="3709">
                  <c:v>1537</c:v>
                </c:pt>
                <c:pt idx="3710">
                  <c:v>1538</c:v>
                </c:pt>
                <c:pt idx="3711">
                  <c:v>1536</c:v>
                </c:pt>
                <c:pt idx="3712">
                  <c:v>1535</c:v>
                </c:pt>
                <c:pt idx="3713">
                  <c:v>1534</c:v>
                </c:pt>
                <c:pt idx="3714">
                  <c:v>1534</c:v>
                </c:pt>
                <c:pt idx="3715">
                  <c:v>1535</c:v>
                </c:pt>
                <c:pt idx="3716">
                  <c:v>1534</c:v>
                </c:pt>
                <c:pt idx="3717">
                  <c:v>1535</c:v>
                </c:pt>
                <c:pt idx="3718">
                  <c:v>1536</c:v>
                </c:pt>
                <c:pt idx="3719">
                  <c:v>1536</c:v>
                </c:pt>
                <c:pt idx="3720">
                  <c:v>1536</c:v>
                </c:pt>
                <c:pt idx="3721">
                  <c:v>1532</c:v>
                </c:pt>
                <c:pt idx="3722">
                  <c:v>1535</c:v>
                </c:pt>
                <c:pt idx="3723">
                  <c:v>1534</c:v>
                </c:pt>
                <c:pt idx="3724">
                  <c:v>1532</c:v>
                </c:pt>
                <c:pt idx="3725">
                  <c:v>1531</c:v>
                </c:pt>
                <c:pt idx="3726">
                  <c:v>1531</c:v>
                </c:pt>
                <c:pt idx="3727">
                  <c:v>1530</c:v>
                </c:pt>
                <c:pt idx="3728">
                  <c:v>1529</c:v>
                </c:pt>
                <c:pt idx="3729">
                  <c:v>1531</c:v>
                </c:pt>
                <c:pt idx="3730">
                  <c:v>1532</c:v>
                </c:pt>
                <c:pt idx="3731">
                  <c:v>1531</c:v>
                </c:pt>
                <c:pt idx="3732">
                  <c:v>1531</c:v>
                </c:pt>
                <c:pt idx="3733">
                  <c:v>1531</c:v>
                </c:pt>
                <c:pt idx="3734">
                  <c:v>1531</c:v>
                </c:pt>
                <c:pt idx="3735">
                  <c:v>1533</c:v>
                </c:pt>
                <c:pt idx="3736">
                  <c:v>1534</c:v>
                </c:pt>
                <c:pt idx="3737">
                  <c:v>1533</c:v>
                </c:pt>
                <c:pt idx="3738">
                  <c:v>1532</c:v>
                </c:pt>
                <c:pt idx="3739">
                  <c:v>1533</c:v>
                </c:pt>
                <c:pt idx="3740">
                  <c:v>1533</c:v>
                </c:pt>
                <c:pt idx="3741">
                  <c:v>1533</c:v>
                </c:pt>
                <c:pt idx="3742">
                  <c:v>1535</c:v>
                </c:pt>
                <c:pt idx="3743">
                  <c:v>1536</c:v>
                </c:pt>
                <c:pt idx="3744">
                  <c:v>1536</c:v>
                </c:pt>
                <c:pt idx="3745">
                  <c:v>1532</c:v>
                </c:pt>
                <c:pt idx="3746">
                  <c:v>1535</c:v>
                </c:pt>
                <c:pt idx="3747">
                  <c:v>1537</c:v>
                </c:pt>
                <c:pt idx="3748">
                  <c:v>1537</c:v>
                </c:pt>
                <c:pt idx="3749">
                  <c:v>1538</c:v>
                </c:pt>
                <c:pt idx="3750">
                  <c:v>1539</c:v>
                </c:pt>
                <c:pt idx="3751">
                  <c:v>1541</c:v>
                </c:pt>
                <c:pt idx="3752">
                  <c:v>1542</c:v>
                </c:pt>
                <c:pt idx="3753">
                  <c:v>1545</c:v>
                </c:pt>
                <c:pt idx="3754">
                  <c:v>1547</c:v>
                </c:pt>
                <c:pt idx="3755">
                  <c:v>1554</c:v>
                </c:pt>
                <c:pt idx="3756">
                  <c:v>1555</c:v>
                </c:pt>
                <c:pt idx="3757">
                  <c:v>1561</c:v>
                </c:pt>
                <c:pt idx="3758">
                  <c:v>1563</c:v>
                </c:pt>
                <c:pt idx="3759">
                  <c:v>1566</c:v>
                </c:pt>
                <c:pt idx="3760">
                  <c:v>1566</c:v>
                </c:pt>
                <c:pt idx="3761">
                  <c:v>1568</c:v>
                </c:pt>
                <c:pt idx="3762">
                  <c:v>1571</c:v>
                </c:pt>
                <c:pt idx="3763">
                  <c:v>1573</c:v>
                </c:pt>
                <c:pt idx="3764">
                  <c:v>1575</c:v>
                </c:pt>
                <c:pt idx="3765">
                  <c:v>1578</c:v>
                </c:pt>
                <c:pt idx="3766">
                  <c:v>1571</c:v>
                </c:pt>
                <c:pt idx="3767">
                  <c:v>1574</c:v>
                </c:pt>
                <c:pt idx="3768">
                  <c:v>1574</c:v>
                </c:pt>
                <c:pt idx="3769">
                  <c:v>1573</c:v>
                </c:pt>
                <c:pt idx="3770">
                  <c:v>1576</c:v>
                </c:pt>
                <c:pt idx="3771">
                  <c:v>1575</c:v>
                </c:pt>
                <c:pt idx="3772">
                  <c:v>1574</c:v>
                </c:pt>
                <c:pt idx="3773">
                  <c:v>1572</c:v>
                </c:pt>
                <c:pt idx="3774">
                  <c:v>1573</c:v>
                </c:pt>
                <c:pt idx="3775">
                  <c:v>1572</c:v>
                </c:pt>
                <c:pt idx="3776">
                  <c:v>1574</c:v>
                </c:pt>
                <c:pt idx="3777">
                  <c:v>1574</c:v>
                </c:pt>
                <c:pt idx="3778">
                  <c:v>1574</c:v>
                </c:pt>
                <c:pt idx="3779">
                  <c:v>1573</c:v>
                </c:pt>
                <c:pt idx="3780">
                  <c:v>1576</c:v>
                </c:pt>
                <c:pt idx="3781">
                  <c:v>1576</c:v>
                </c:pt>
                <c:pt idx="3782">
                  <c:v>1575</c:v>
                </c:pt>
                <c:pt idx="3783">
                  <c:v>1577</c:v>
                </c:pt>
                <c:pt idx="3784">
                  <c:v>1577</c:v>
                </c:pt>
                <c:pt idx="3785">
                  <c:v>1575</c:v>
                </c:pt>
                <c:pt idx="3786">
                  <c:v>1576</c:v>
                </c:pt>
                <c:pt idx="3787">
                  <c:v>1576</c:v>
                </c:pt>
                <c:pt idx="3788">
                  <c:v>1574</c:v>
                </c:pt>
                <c:pt idx="3789">
                  <c:v>1575</c:v>
                </c:pt>
                <c:pt idx="3790">
                  <c:v>1577</c:v>
                </c:pt>
                <c:pt idx="3791">
                  <c:v>1577</c:v>
                </c:pt>
                <c:pt idx="3792">
                  <c:v>1579</c:v>
                </c:pt>
                <c:pt idx="3793">
                  <c:v>1578</c:v>
                </c:pt>
                <c:pt idx="3794">
                  <c:v>1577</c:v>
                </c:pt>
                <c:pt idx="3795">
                  <c:v>1576</c:v>
                </c:pt>
                <c:pt idx="3796">
                  <c:v>1575</c:v>
                </c:pt>
                <c:pt idx="3797">
                  <c:v>1575</c:v>
                </c:pt>
                <c:pt idx="3798">
                  <c:v>1573</c:v>
                </c:pt>
                <c:pt idx="3799">
                  <c:v>1571</c:v>
                </c:pt>
                <c:pt idx="3800">
                  <c:v>1569</c:v>
                </c:pt>
                <c:pt idx="3801">
                  <c:v>1571</c:v>
                </c:pt>
                <c:pt idx="3802">
                  <c:v>1570</c:v>
                </c:pt>
                <c:pt idx="3803">
                  <c:v>1568</c:v>
                </c:pt>
                <c:pt idx="3804">
                  <c:v>1569</c:v>
                </c:pt>
                <c:pt idx="3805">
                  <c:v>1567</c:v>
                </c:pt>
                <c:pt idx="3806">
                  <c:v>1567</c:v>
                </c:pt>
                <c:pt idx="3807">
                  <c:v>1568</c:v>
                </c:pt>
                <c:pt idx="3808">
                  <c:v>1565</c:v>
                </c:pt>
                <c:pt idx="3809">
                  <c:v>1564</c:v>
                </c:pt>
                <c:pt idx="3810">
                  <c:v>1564</c:v>
                </c:pt>
                <c:pt idx="3811">
                  <c:v>1563</c:v>
                </c:pt>
                <c:pt idx="3812">
                  <c:v>1563</c:v>
                </c:pt>
                <c:pt idx="3813">
                  <c:v>1566</c:v>
                </c:pt>
                <c:pt idx="3814">
                  <c:v>1564</c:v>
                </c:pt>
                <c:pt idx="3815">
                  <c:v>1565</c:v>
                </c:pt>
                <c:pt idx="3816">
                  <c:v>1563</c:v>
                </c:pt>
                <c:pt idx="3817">
                  <c:v>1561</c:v>
                </c:pt>
                <c:pt idx="3818">
                  <c:v>1561</c:v>
                </c:pt>
                <c:pt idx="3819">
                  <c:v>1559</c:v>
                </c:pt>
                <c:pt idx="3820">
                  <c:v>1557</c:v>
                </c:pt>
                <c:pt idx="3821">
                  <c:v>1557</c:v>
                </c:pt>
                <c:pt idx="3822">
                  <c:v>1554</c:v>
                </c:pt>
                <c:pt idx="3823">
                  <c:v>1553</c:v>
                </c:pt>
                <c:pt idx="3824">
                  <c:v>1553</c:v>
                </c:pt>
                <c:pt idx="3825">
                  <c:v>1556</c:v>
                </c:pt>
                <c:pt idx="3826">
                  <c:v>1553</c:v>
                </c:pt>
                <c:pt idx="3827">
                  <c:v>1551</c:v>
                </c:pt>
                <c:pt idx="3828">
                  <c:v>1551</c:v>
                </c:pt>
                <c:pt idx="3829">
                  <c:v>1552</c:v>
                </c:pt>
                <c:pt idx="3830">
                  <c:v>1549</c:v>
                </c:pt>
                <c:pt idx="3831">
                  <c:v>1548</c:v>
                </c:pt>
                <c:pt idx="3832">
                  <c:v>1548</c:v>
                </c:pt>
                <c:pt idx="3833">
                  <c:v>1549</c:v>
                </c:pt>
                <c:pt idx="3834">
                  <c:v>1547</c:v>
                </c:pt>
                <c:pt idx="3835">
                  <c:v>1548</c:v>
                </c:pt>
                <c:pt idx="3836">
                  <c:v>1547</c:v>
                </c:pt>
                <c:pt idx="3837">
                  <c:v>1549</c:v>
                </c:pt>
                <c:pt idx="3838">
                  <c:v>1548</c:v>
                </c:pt>
                <c:pt idx="3839">
                  <c:v>1550</c:v>
                </c:pt>
                <c:pt idx="3840">
                  <c:v>1543</c:v>
                </c:pt>
                <c:pt idx="3841">
                  <c:v>1540</c:v>
                </c:pt>
                <c:pt idx="3842">
                  <c:v>1542</c:v>
                </c:pt>
                <c:pt idx="3843">
                  <c:v>1542</c:v>
                </c:pt>
                <c:pt idx="3844">
                  <c:v>1540</c:v>
                </c:pt>
                <c:pt idx="3845">
                  <c:v>1538</c:v>
                </c:pt>
                <c:pt idx="3846">
                  <c:v>1538</c:v>
                </c:pt>
                <c:pt idx="3847">
                  <c:v>1537</c:v>
                </c:pt>
                <c:pt idx="3848">
                  <c:v>1536</c:v>
                </c:pt>
                <c:pt idx="3849">
                  <c:v>1536</c:v>
                </c:pt>
                <c:pt idx="3850">
                  <c:v>1535</c:v>
                </c:pt>
                <c:pt idx="3851">
                  <c:v>1536</c:v>
                </c:pt>
                <c:pt idx="3852">
                  <c:v>1534</c:v>
                </c:pt>
                <c:pt idx="3853">
                  <c:v>1530</c:v>
                </c:pt>
                <c:pt idx="3854">
                  <c:v>1529</c:v>
                </c:pt>
                <c:pt idx="3855">
                  <c:v>1529</c:v>
                </c:pt>
                <c:pt idx="3856">
                  <c:v>1528</c:v>
                </c:pt>
                <c:pt idx="3857">
                  <c:v>1527</c:v>
                </c:pt>
                <c:pt idx="3858">
                  <c:v>1527</c:v>
                </c:pt>
                <c:pt idx="3859">
                  <c:v>1527</c:v>
                </c:pt>
                <c:pt idx="3860">
                  <c:v>1525</c:v>
                </c:pt>
                <c:pt idx="3861">
                  <c:v>1524</c:v>
                </c:pt>
                <c:pt idx="3862">
                  <c:v>1523</c:v>
                </c:pt>
                <c:pt idx="3863">
                  <c:v>1524</c:v>
                </c:pt>
                <c:pt idx="3864">
                  <c:v>1523</c:v>
                </c:pt>
                <c:pt idx="3865">
                  <c:v>1522</c:v>
                </c:pt>
                <c:pt idx="3866">
                  <c:v>1524</c:v>
                </c:pt>
                <c:pt idx="3867">
                  <c:v>1521</c:v>
                </c:pt>
                <c:pt idx="3868">
                  <c:v>1521</c:v>
                </c:pt>
                <c:pt idx="3869">
                  <c:v>1520</c:v>
                </c:pt>
                <c:pt idx="3870">
                  <c:v>1520</c:v>
                </c:pt>
                <c:pt idx="3871">
                  <c:v>1518</c:v>
                </c:pt>
                <c:pt idx="3872">
                  <c:v>1517</c:v>
                </c:pt>
                <c:pt idx="3873">
                  <c:v>1517</c:v>
                </c:pt>
                <c:pt idx="3874">
                  <c:v>1516</c:v>
                </c:pt>
                <c:pt idx="3875">
                  <c:v>1514</c:v>
                </c:pt>
                <c:pt idx="3876">
                  <c:v>1514</c:v>
                </c:pt>
                <c:pt idx="3877">
                  <c:v>1513</c:v>
                </c:pt>
                <c:pt idx="3878">
                  <c:v>1512</c:v>
                </c:pt>
                <c:pt idx="3879">
                  <c:v>1510</c:v>
                </c:pt>
                <c:pt idx="3880">
                  <c:v>1511</c:v>
                </c:pt>
                <c:pt idx="3881">
                  <c:v>1510</c:v>
                </c:pt>
                <c:pt idx="3882">
                  <c:v>1509</c:v>
                </c:pt>
                <c:pt idx="3883">
                  <c:v>1510</c:v>
                </c:pt>
                <c:pt idx="3884">
                  <c:v>1509</c:v>
                </c:pt>
                <c:pt idx="3885">
                  <c:v>1511</c:v>
                </c:pt>
                <c:pt idx="3886">
                  <c:v>1511</c:v>
                </c:pt>
                <c:pt idx="3887">
                  <c:v>1511</c:v>
                </c:pt>
                <c:pt idx="3888">
                  <c:v>1510</c:v>
                </c:pt>
                <c:pt idx="3889">
                  <c:v>1509</c:v>
                </c:pt>
                <c:pt idx="3890">
                  <c:v>1508</c:v>
                </c:pt>
                <c:pt idx="3891">
                  <c:v>1508</c:v>
                </c:pt>
                <c:pt idx="3892">
                  <c:v>1507</c:v>
                </c:pt>
                <c:pt idx="3893">
                  <c:v>1504</c:v>
                </c:pt>
                <c:pt idx="3894">
                  <c:v>1504</c:v>
                </c:pt>
                <c:pt idx="3895">
                  <c:v>1504</c:v>
                </c:pt>
                <c:pt idx="3896">
                  <c:v>1504</c:v>
                </c:pt>
                <c:pt idx="3897">
                  <c:v>1503</c:v>
                </c:pt>
                <c:pt idx="3898">
                  <c:v>1504</c:v>
                </c:pt>
                <c:pt idx="3899">
                  <c:v>1505</c:v>
                </c:pt>
                <c:pt idx="3900">
                  <c:v>1504</c:v>
                </c:pt>
                <c:pt idx="3901">
                  <c:v>1501</c:v>
                </c:pt>
                <c:pt idx="3902">
                  <c:v>1502</c:v>
                </c:pt>
                <c:pt idx="3903">
                  <c:v>1503</c:v>
                </c:pt>
                <c:pt idx="3904">
                  <c:v>1504</c:v>
                </c:pt>
                <c:pt idx="3905">
                  <c:v>1503</c:v>
                </c:pt>
                <c:pt idx="3906">
                  <c:v>1503</c:v>
                </c:pt>
                <c:pt idx="3907">
                  <c:v>1500</c:v>
                </c:pt>
                <c:pt idx="3908">
                  <c:v>1499</c:v>
                </c:pt>
                <c:pt idx="3909">
                  <c:v>1503</c:v>
                </c:pt>
                <c:pt idx="3910">
                  <c:v>1502</c:v>
                </c:pt>
                <c:pt idx="3911">
                  <c:v>1505</c:v>
                </c:pt>
                <c:pt idx="3912">
                  <c:v>1505</c:v>
                </c:pt>
                <c:pt idx="3913">
                  <c:v>1502</c:v>
                </c:pt>
                <c:pt idx="3914">
                  <c:v>1502</c:v>
                </c:pt>
                <c:pt idx="3915">
                  <c:v>1501</c:v>
                </c:pt>
                <c:pt idx="3916">
                  <c:v>1500</c:v>
                </c:pt>
                <c:pt idx="3917">
                  <c:v>1498</c:v>
                </c:pt>
                <c:pt idx="3918">
                  <c:v>1499</c:v>
                </c:pt>
                <c:pt idx="3919">
                  <c:v>1497</c:v>
                </c:pt>
                <c:pt idx="3920">
                  <c:v>1496</c:v>
                </c:pt>
                <c:pt idx="3921">
                  <c:v>1495</c:v>
                </c:pt>
                <c:pt idx="3922">
                  <c:v>1497</c:v>
                </c:pt>
                <c:pt idx="3923">
                  <c:v>1497</c:v>
                </c:pt>
                <c:pt idx="3924">
                  <c:v>1497</c:v>
                </c:pt>
                <c:pt idx="3925">
                  <c:v>1494</c:v>
                </c:pt>
                <c:pt idx="3926">
                  <c:v>1494</c:v>
                </c:pt>
                <c:pt idx="3927">
                  <c:v>1495</c:v>
                </c:pt>
                <c:pt idx="3928">
                  <c:v>1493</c:v>
                </c:pt>
                <c:pt idx="3929">
                  <c:v>1491</c:v>
                </c:pt>
                <c:pt idx="3930">
                  <c:v>1492</c:v>
                </c:pt>
                <c:pt idx="3931">
                  <c:v>1491</c:v>
                </c:pt>
                <c:pt idx="3932">
                  <c:v>1491</c:v>
                </c:pt>
                <c:pt idx="3933">
                  <c:v>1492</c:v>
                </c:pt>
                <c:pt idx="3934">
                  <c:v>1491</c:v>
                </c:pt>
                <c:pt idx="3935">
                  <c:v>1493</c:v>
                </c:pt>
                <c:pt idx="3936">
                  <c:v>1491</c:v>
                </c:pt>
                <c:pt idx="3937">
                  <c:v>1489</c:v>
                </c:pt>
                <c:pt idx="3938">
                  <c:v>1491</c:v>
                </c:pt>
                <c:pt idx="3939">
                  <c:v>1490</c:v>
                </c:pt>
                <c:pt idx="3940">
                  <c:v>1488</c:v>
                </c:pt>
                <c:pt idx="3941">
                  <c:v>1488</c:v>
                </c:pt>
                <c:pt idx="3942">
                  <c:v>1487</c:v>
                </c:pt>
                <c:pt idx="3943">
                  <c:v>1487</c:v>
                </c:pt>
                <c:pt idx="3944">
                  <c:v>1487</c:v>
                </c:pt>
                <c:pt idx="3945">
                  <c:v>1486</c:v>
                </c:pt>
                <c:pt idx="3946">
                  <c:v>1486</c:v>
                </c:pt>
                <c:pt idx="3947">
                  <c:v>1485</c:v>
                </c:pt>
                <c:pt idx="3948">
                  <c:v>1485</c:v>
                </c:pt>
                <c:pt idx="3949">
                  <c:v>1486</c:v>
                </c:pt>
                <c:pt idx="3950">
                  <c:v>1487</c:v>
                </c:pt>
                <c:pt idx="3951">
                  <c:v>1485</c:v>
                </c:pt>
                <c:pt idx="3952">
                  <c:v>1485</c:v>
                </c:pt>
                <c:pt idx="3953">
                  <c:v>1485</c:v>
                </c:pt>
                <c:pt idx="3954">
                  <c:v>1484</c:v>
                </c:pt>
                <c:pt idx="3955">
                  <c:v>1484</c:v>
                </c:pt>
                <c:pt idx="3956">
                  <c:v>1484</c:v>
                </c:pt>
                <c:pt idx="3957">
                  <c:v>1487</c:v>
                </c:pt>
                <c:pt idx="3958">
                  <c:v>1488</c:v>
                </c:pt>
                <c:pt idx="3959">
                  <c:v>1490</c:v>
                </c:pt>
                <c:pt idx="3960">
                  <c:v>1488</c:v>
                </c:pt>
                <c:pt idx="3961">
                  <c:v>1485</c:v>
                </c:pt>
                <c:pt idx="3962">
                  <c:v>1485</c:v>
                </c:pt>
                <c:pt idx="3963">
                  <c:v>1485</c:v>
                </c:pt>
                <c:pt idx="3964">
                  <c:v>1482</c:v>
                </c:pt>
                <c:pt idx="3965">
                  <c:v>1482</c:v>
                </c:pt>
                <c:pt idx="3966">
                  <c:v>1481</c:v>
                </c:pt>
                <c:pt idx="3967">
                  <c:v>1482</c:v>
                </c:pt>
                <c:pt idx="3968">
                  <c:v>1482</c:v>
                </c:pt>
                <c:pt idx="3969">
                  <c:v>1482</c:v>
                </c:pt>
                <c:pt idx="3970">
                  <c:v>1481</c:v>
                </c:pt>
                <c:pt idx="3971">
                  <c:v>1481</c:v>
                </c:pt>
                <c:pt idx="3972">
                  <c:v>1461</c:v>
                </c:pt>
                <c:pt idx="3973">
                  <c:v>1483</c:v>
                </c:pt>
                <c:pt idx="3974">
                  <c:v>1482</c:v>
                </c:pt>
                <c:pt idx="3975">
                  <c:v>1482</c:v>
                </c:pt>
                <c:pt idx="3976">
                  <c:v>1481</c:v>
                </c:pt>
                <c:pt idx="3977">
                  <c:v>1480</c:v>
                </c:pt>
                <c:pt idx="3978">
                  <c:v>1479</c:v>
                </c:pt>
                <c:pt idx="3979">
                  <c:v>1480</c:v>
                </c:pt>
                <c:pt idx="3980">
                  <c:v>1479</c:v>
                </c:pt>
                <c:pt idx="3981">
                  <c:v>1479</c:v>
                </c:pt>
                <c:pt idx="3982">
                  <c:v>1479</c:v>
                </c:pt>
                <c:pt idx="3983">
                  <c:v>1480</c:v>
                </c:pt>
                <c:pt idx="3984">
                  <c:v>1480</c:v>
                </c:pt>
                <c:pt idx="3985">
                  <c:v>1479</c:v>
                </c:pt>
                <c:pt idx="3986">
                  <c:v>1479</c:v>
                </c:pt>
                <c:pt idx="3987">
                  <c:v>1480</c:v>
                </c:pt>
                <c:pt idx="3988">
                  <c:v>1480</c:v>
                </c:pt>
                <c:pt idx="3989">
                  <c:v>1478</c:v>
                </c:pt>
                <c:pt idx="3990">
                  <c:v>1477</c:v>
                </c:pt>
                <c:pt idx="3991">
                  <c:v>1496</c:v>
                </c:pt>
                <c:pt idx="3992">
                  <c:v>1494</c:v>
                </c:pt>
                <c:pt idx="3993">
                  <c:v>1496</c:v>
                </c:pt>
                <c:pt idx="3994">
                  <c:v>1497</c:v>
                </c:pt>
                <c:pt idx="3995">
                  <c:v>1496</c:v>
                </c:pt>
                <c:pt idx="3996">
                  <c:v>1497</c:v>
                </c:pt>
                <c:pt idx="3997">
                  <c:v>1497</c:v>
                </c:pt>
                <c:pt idx="3998">
                  <c:v>1496</c:v>
                </c:pt>
                <c:pt idx="3999">
                  <c:v>1496</c:v>
                </c:pt>
                <c:pt idx="4000">
                  <c:v>1497</c:v>
                </c:pt>
                <c:pt idx="4001">
                  <c:v>1496</c:v>
                </c:pt>
                <c:pt idx="4002">
                  <c:v>1496</c:v>
                </c:pt>
                <c:pt idx="4003">
                  <c:v>1497</c:v>
                </c:pt>
                <c:pt idx="4004">
                  <c:v>1496</c:v>
                </c:pt>
                <c:pt idx="4005">
                  <c:v>1497</c:v>
                </c:pt>
                <c:pt idx="4006">
                  <c:v>1495</c:v>
                </c:pt>
                <c:pt idx="4007">
                  <c:v>1499</c:v>
                </c:pt>
                <c:pt idx="4008">
                  <c:v>1497</c:v>
                </c:pt>
                <c:pt idx="4009">
                  <c:v>1498</c:v>
                </c:pt>
                <c:pt idx="4010">
                  <c:v>1497</c:v>
                </c:pt>
                <c:pt idx="4011">
                  <c:v>1497</c:v>
                </c:pt>
                <c:pt idx="4012">
                  <c:v>1496</c:v>
                </c:pt>
                <c:pt idx="4013">
                  <c:v>1495</c:v>
                </c:pt>
                <c:pt idx="4014">
                  <c:v>1494</c:v>
                </c:pt>
                <c:pt idx="4015">
                  <c:v>1495</c:v>
                </c:pt>
                <c:pt idx="4016">
                  <c:v>1494</c:v>
                </c:pt>
                <c:pt idx="4017">
                  <c:v>1493</c:v>
                </c:pt>
                <c:pt idx="4018">
                  <c:v>1494</c:v>
                </c:pt>
                <c:pt idx="4019">
                  <c:v>1493</c:v>
                </c:pt>
                <c:pt idx="4020">
                  <c:v>1492</c:v>
                </c:pt>
                <c:pt idx="4021">
                  <c:v>1491</c:v>
                </c:pt>
                <c:pt idx="4022">
                  <c:v>1491</c:v>
                </c:pt>
                <c:pt idx="4023">
                  <c:v>1490</c:v>
                </c:pt>
                <c:pt idx="4024">
                  <c:v>1492</c:v>
                </c:pt>
                <c:pt idx="4025">
                  <c:v>1490</c:v>
                </c:pt>
                <c:pt idx="4026">
                  <c:v>1490</c:v>
                </c:pt>
                <c:pt idx="4027">
                  <c:v>1489</c:v>
                </c:pt>
                <c:pt idx="4028">
                  <c:v>1488</c:v>
                </c:pt>
                <c:pt idx="4029">
                  <c:v>1488</c:v>
                </c:pt>
                <c:pt idx="4030">
                  <c:v>1490</c:v>
                </c:pt>
                <c:pt idx="4031">
                  <c:v>1491</c:v>
                </c:pt>
                <c:pt idx="4032">
                  <c:v>1489</c:v>
                </c:pt>
                <c:pt idx="4033">
                  <c:v>1488</c:v>
                </c:pt>
                <c:pt idx="4034">
                  <c:v>1488</c:v>
                </c:pt>
                <c:pt idx="4035">
                  <c:v>1487</c:v>
                </c:pt>
                <c:pt idx="4036">
                  <c:v>1484</c:v>
                </c:pt>
                <c:pt idx="4037">
                  <c:v>1485</c:v>
                </c:pt>
                <c:pt idx="4038">
                  <c:v>1484</c:v>
                </c:pt>
                <c:pt idx="4039">
                  <c:v>1484</c:v>
                </c:pt>
                <c:pt idx="4040">
                  <c:v>1483</c:v>
                </c:pt>
                <c:pt idx="4041">
                  <c:v>1483</c:v>
                </c:pt>
                <c:pt idx="4042">
                  <c:v>1483</c:v>
                </c:pt>
                <c:pt idx="4043">
                  <c:v>1484</c:v>
                </c:pt>
                <c:pt idx="4044">
                  <c:v>1483</c:v>
                </c:pt>
                <c:pt idx="4045">
                  <c:v>1482</c:v>
                </c:pt>
                <c:pt idx="4046">
                  <c:v>1482</c:v>
                </c:pt>
                <c:pt idx="4047">
                  <c:v>1484</c:v>
                </c:pt>
                <c:pt idx="4048">
                  <c:v>1483</c:v>
                </c:pt>
                <c:pt idx="4049">
                  <c:v>1483</c:v>
                </c:pt>
                <c:pt idx="4050">
                  <c:v>1482</c:v>
                </c:pt>
                <c:pt idx="4051">
                  <c:v>1482</c:v>
                </c:pt>
                <c:pt idx="4052">
                  <c:v>1483</c:v>
                </c:pt>
                <c:pt idx="4053">
                  <c:v>1485</c:v>
                </c:pt>
                <c:pt idx="4054">
                  <c:v>1486</c:v>
                </c:pt>
                <c:pt idx="4055">
                  <c:v>1484</c:v>
                </c:pt>
                <c:pt idx="4056">
                  <c:v>1484</c:v>
                </c:pt>
                <c:pt idx="4057">
                  <c:v>1483</c:v>
                </c:pt>
                <c:pt idx="4058">
                  <c:v>1481</c:v>
                </c:pt>
                <c:pt idx="4059">
                  <c:v>1480</c:v>
                </c:pt>
                <c:pt idx="4060">
                  <c:v>1482</c:v>
                </c:pt>
                <c:pt idx="4061">
                  <c:v>1480</c:v>
                </c:pt>
                <c:pt idx="4062">
                  <c:v>1479</c:v>
                </c:pt>
                <c:pt idx="4063">
                  <c:v>1479</c:v>
                </c:pt>
                <c:pt idx="4064">
                  <c:v>1479</c:v>
                </c:pt>
                <c:pt idx="4065">
                  <c:v>1480</c:v>
                </c:pt>
                <c:pt idx="4066">
                  <c:v>1480</c:v>
                </c:pt>
                <c:pt idx="4067">
                  <c:v>1480</c:v>
                </c:pt>
                <c:pt idx="4068">
                  <c:v>1480</c:v>
                </c:pt>
                <c:pt idx="4069">
                  <c:v>1481</c:v>
                </c:pt>
                <c:pt idx="4070">
                  <c:v>1481</c:v>
                </c:pt>
                <c:pt idx="4071">
                  <c:v>1480</c:v>
                </c:pt>
                <c:pt idx="4072">
                  <c:v>1481</c:v>
                </c:pt>
                <c:pt idx="4073">
                  <c:v>1479</c:v>
                </c:pt>
                <c:pt idx="4074">
                  <c:v>1481</c:v>
                </c:pt>
                <c:pt idx="4075">
                  <c:v>1477</c:v>
                </c:pt>
                <c:pt idx="4076">
                  <c:v>1479</c:v>
                </c:pt>
                <c:pt idx="4077">
                  <c:v>1481</c:v>
                </c:pt>
                <c:pt idx="4078">
                  <c:v>1480</c:v>
                </c:pt>
                <c:pt idx="4079">
                  <c:v>1484</c:v>
                </c:pt>
                <c:pt idx="4080">
                  <c:v>1483</c:v>
                </c:pt>
                <c:pt idx="4081">
                  <c:v>1482</c:v>
                </c:pt>
                <c:pt idx="4082">
                  <c:v>1482</c:v>
                </c:pt>
                <c:pt idx="4083">
                  <c:v>1480</c:v>
                </c:pt>
                <c:pt idx="4084">
                  <c:v>1479</c:v>
                </c:pt>
                <c:pt idx="4085">
                  <c:v>1477</c:v>
                </c:pt>
                <c:pt idx="4086">
                  <c:v>1476</c:v>
                </c:pt>
                <c:pt idx="4087">
                  <c:v>1476</c:v>
                </c:pt>
                <c:pt idx="4088">
                  <c:v>1476</c:v>
                </c:pt>
                <c:pt idx="4089">
                  <c:v>1475</c:v>
                </c:pt>
                <c:pt idx="4090">
                  <c:v>1472</c:v>
                </c:pt>
                <c:pt idx="4091">
                  <c:v>1472</c:v>
                </c:pt>
                <c:pt idx="4092">
                  <c:v>1471</c:v>
                </c:pt>
                <c:pt idx="4093">
                  <c:v>1472</c:v>
                </c:pt>
                <c:pt idx="4094">
                  <c:v>1472</c:v>
                </c:pt>
                <c:pt idx="4095">
                  <c:v>1473</c:v>
                </c:pt>
                <c:pt idx="4096">
                  <c:v>1472</c:v>
                </c:pt>
                <c:pt idx="4097">
                  <c:v>1473</c:v>
                </c:pt>
                <c:pt idx="4098">
                  <c:v>1472</c:v>
                </c:pt>
                <c:pt idx="4099">
                  <c:v>1472</c:v>
                </c:pt>
                <c:pt idx="4100">
                  <c:v>1473</c:v>
                </c:pt>
                <c:pt idx="4101">
                  <c:v>1473</c:v>
                </c:pt>
                <c:pt idx="4102">
                  <c:v>1473</c:v>
                </c:pt>
                <c:pt idx="4103">
                  <c:v>1473</c:v>
                </c:pt>
                <c:pt idx="4104">
                  <c:v>1474</c:v>
                </c:pt>
                <c:pt idx="4105">
                  <c:v>1472</c:v>
                </c:pt>
                <c:pt idx="4106">
                  <c:v>1473</c:v>
                </c:pt>
                <c:pt idx="4107">
                  <c:v>1472</c:v>
                </c:pt>
                <c:pt idx="4108">
                  <c:v>1472</c:v>
                </c:pt>
                <c:pt idx="4109">
                  <c:v>1471</c:v>
                </c:pt>
                <c:pt idx="4110">
                  <c:v>1471</c:v>
                </c:pt>
                <c:pt idx="4111">
                  <c:v>1470</c:v>
                </c:pt>
                <c:pt idx="4112">
                  <c:v>1469</c:v>
                </c:pt>
                <c:pt idx="4113">
                  <c:v>1467</c:v>
                </c:pt>
                <c:pt idx="4114">
                  <c:v>1470</c:v>
                </c:pt>
                <c:pt idx="4115">
                  <c:v>1470</c:v>
                </c:pt>
                <c:pt idx="4116">
                  <c:v>1470</c:v>
                </c:pt>
                <c:pt idx="4117">
                  <c:v>1470</c:v>
                </c:pt>
                <c:pt idx="4118">
                  <c:v>1470</c:v>
                </c:pt>
                <c:pt idx="4119">
                  <c:v>1469</c:v>
                </c:pt>
                <c:pt idx="4120">
                  <c:v>1468</c:v>
                </c:pt>
                <c:pt idx="4121">
                  <c:v>1467</c:v>
                </c:pt>
                <c:pt idx="4122">
                  <c:v>1467</c:v>
                </c:pt>
                <c:pt idx="4123">
                  <c:v>1467</c:v>
                </c:pt>
                <c:pt idx="4124">
                  <c:v>1468</c:v>
                </c:pt>
                <c:pt idx="4125">
                  <c:v>1468</c:v>
                </c:pt>
                <c:pt idx="9973">
                  <c:v>2024.5</c:v>
                </c:pt>
                <c:pt idx="9974">
                  <c:v>2019.5</c:v>
                </c:pt>
                <c:pt idx="9975">
                  <c:v>2028.2</c:v>
                </c:pt>
                <c:pt idx="9976">
                  <c:v>2021.2</c:v>
                </c:pt>
                <c:pt idx="9977">
                  <c:v>2025.9</c:v>
                </c:pt>
                <c:pt idx="9978">
                  <c:v>2029.6</c:v>
                </c:pt>
                <c:pt idx="9979">
                  <c:v>2024.6</c:v>
                </c:pt>
                <c:pt idx="9980">
                  <c:v>2024.7</c:v>
                </c:pt>
                <c:pt idx="9981">
                  <c:v>2029.5</c:v>
                </c:pt>
                <c:pt idx="9982">
                  <c:v>2013.5</c:v>
                </c:pt>
                <c:pt idx="9983">
                  <c:v>2029.5</c:v>
                </c:pt>
                <c:pt idx="9984">
                  <c:v>2023.1</c:v>
                </c:pt>
                <c:pt idx="9985">
                  <c:v>2028.8</c:v>
                </c:pt>
                <c:pt idx="9986">
                  <c:v>2022.3</c:v>
                </c:pt>
                <c:pt idx="9987">
                  <c:v>2024.7</c:v>
                </c:pt>
                <c:pt idx="9988">
                  <c:v>2019.2</c:v>
                </c:pt>
                <c:pt idx="9989">
                  <c:v>2023.2</c:v>
                </c:pt>
                <c:pt idx="9990">
                  <c:v>2025.8</c:v>
                </c:pt>
                <c:pt idx="9991">
                  <c:v>2024.3</c:v>
                </c:pt>
                <c:pt idx="9992">
                  <c:v>2018</c:v>
                </c:pt>
                <c:pt idx="9993">
                  <c:v>2023.5</c:v>
                </c:pt>
                <c:pt idx="9994">
                  <c:v>2016.4</c:v>
                </c:pt>
                <c:pt idx="9995">
                  <c:v>2017.7</c:v>
                </c:pt>
                <c:pt idx="9996">
                  <c:v>2028.9</c:v>
                </c:pt>
                <c:pt idx="9997">
                  <c:v>2027.1</c:v>
                </c:pt>
                <c:pt idx="9998">
                  <c:v>2022.3</c:v>
                </c:pt>
                <c:pt idx="9999">
                  <c:v>2019.9</c:v>
                </c:pt>
                <c:pt idx="10000">
                  <c:v>2027.9</c:v>
                </c:pt>
                <c:pt idx="10001">
                  <c:v>2024.4</c:v>
                </c:pt>
                <c:pt idx="10002">
                  <c:v>2026.1</c:v>
                </c:pt>
                <c:pt idx="10003">
                  <c:v>2030.2</c:v>
                </c:pt>
                <c:pt idx="10004">
                  <c:v>2029.6</c:v>
                </c:pt>
                <c:pt idx="10005">
                  <c:v>2024.7</c:v>
                </c:pt>
                <c:pt idx="10006">
                  <c:v>2033.7</c:v>
                </c:pt>
                <c:pt idx="10007">
                  <c:v>2033</c:v>
                </c:pt>
                <c:pt idx="10008">
                  <c:v>2031.2</c:v>
                </c:pt>
                <c:pt idx="10009">
                  <c:v>2033.8</c:v>
                </c:pt>
                <c:pt idx="10010">
                  <c:v>2032.9</c:v>
                </c:pt>
                <c:pt idx="10011">
                  <c:v>2027.8</c:v>
                </c:pt>
                <c:pt idx="10012">
                  <c:v>2032.1</c:v>
                </c:pt>
                <c:pt idx="10013">
                  <c:v>2033.6</c:v>
                </c:pt>
                <c:pt idx="10014">
                  <c:v>2036.7</c:v>
                </c:pt>
                <c:pt idx="10015">
                  <c:v>2031.7</c:v>
                </c:pt>
                <c:pt idx="10016">
                  <c:v>2031.2</c:v>
                </c:pt>
                <c:pt idx="10017">
                  <c:v>2036.5</c:v>
                </c:pt>
                <c:pt idx="10018">
                  <c:v>2036</c:v>
                </c:pt>
                <c:pt idx="10019">
                  <c:v>2039.4</c:v>
                </c:pt>
                <c:pt idx="10020">
                  <c:v>2027.6</c:v>
                </c:pt>
                <c:pt idx="10021">
                  <c:v>2037</c:v>
                </c:pt>
                <c:pt idx="10022">
                  <c:v>2037.3</c:v>
                </c:pt>
                <c:pt idx="10023">
                  <c:v>2038.5</c:v>
                </c:pt>
                <c:pt idx="10024">
                  <c:v>2041.7</c:v>
                </c:pt>
                <c:pt idx="10025">
                  <c:v>2042.6</c:v>
                </c:pt>
                <c:pt idx="10026">
                  <c:v>2045.3</c:v>
                </c:pt>
                <c:pt idx="10027">
                  <c:v>2047.3</c:v>
                </c:pt>
                <c:pt idx="10028">
                  <c:v>2046.5</c:v>
                </c:pt>
                <c:pt idx="10029">
                  <c:v>2046.5</c:v>
                </c:pt>
                <c:pt idx="10030">
                  <c:v>2046.5</c:v>
                </c:pt>
                <c:pt idx="10031">
                  <c:v>2052.1999999999998</c:v>
                </c:pt>
                <c:pt idx="10032">
                  <c:v>2050.8000000000002</c:v>
                </c:pt>
                <c:pt idx="10033">
                  <c:v>2050.6</c:v>
                </c:pt>
                <c:pt idx="10034">
                  <c:v>2049.6999999999998</c:v>
                </c:pt>
                <c:pt idx="10035">
                  <c:v>2049</c:v>
                </c:pt>
                <c:pt idx="10036">
                  <c:v>2047.5</c:v>
                </c:pt>
                <c:pt idx="10037">
                  <c:v>2056.3000000000002</c:v>
                </c:pt>
                <c:pt idx="10038">
                  <c:v>2054.5</c:v>
                </c:pt>
                <c:pt idx="10039">
                  <c:v>2055.1</c:v>
                </c:pt>
                <c:pt idx="10040">
                  <c:v>2050.6999999999998</c:v>
                </c:pt>
                <c:pt idx="10041">
                  <c:v>2049.8000000000002</c:v>
                </c:pt>
                <c:pt idx="10042">
                  <c:v>2054.6999999999998</c:v>
                </c:pt>
                <c:pt idx="10043">
                  <c:v>2046.3</c:v>
                </c:pt>
                <c:pt idx="10044">
                  <c:v>2051.8000000000002</c:v>
                </c:pt>
                <c:pt idx="10045">
                  <c:v>2046.1</c:v>
                </c:pt>
                <c:pt idx="10046">
                  <c:v>2050.9</c:v>
                </c:pt>
                <c:pt idx="10047">
                  <c:v>2052.3000000000002</c:v>
                </c:pt>
                <c:pt idx="10048">
                  <c:v>2057.6</c:v>
                </c:pt>
                <c:pt idx="10049">
                  <c:v>2055.3000000000002</c:v>
                </c:pt>
                <c:pt idx="10050">
                  <c:v>2059.1999999999998</c:v>
                </c:pt>
                <c:pt idx="10051">
                  <c:v>2059.4</c:v>
                </c:pt>
                <c:pt idx="10052">
                  <c:v>2053.6</c:v>
                </c:pt>
                <c:pt idx="10053">
                  <c:v>2061.1</c:v>
                </c:pt>
                <c:pt idx="10054">
                  <c:v>2060.1999999999998</c:v>
                </c:pt>
                <c:pt idx="10055">
                  <c:v>2058.5</c:v>
                </c:pt>
                <c:pt idx="10056">
                  <c:v>2060.3000000000002</c:v>
                </c:pt>
                <c:pt idx="10057">
                  <c:v>2058.6999999999998</c:v>
                </c:pt>
                <c:pt idx="10058">
                  <c:v>2064.3000000000002</c:v>
                </c:pt>
                <c:pt idx="10059">
                  <c:v>2062.6</c:v>
                </c:pt>
                <c:pt idx="10060">
                  <c:v>2063.5</c:v>
                </c:pt>
                <c:pt idx="10061">
                  <c:v>2061.6999999999998</c:v>
                </c:pt>
                <c:pt idx="10062">
                  <c:v>2069.9</c:v>
                </c:pt>
                <c:pt idx="10063">
                  <c:v>2064.9</c:v>
                </c:pt>
                <c:pt idx="10064">
                  <c:v>2063.1999999999998</c:v>
                </c:pt>
                <c:pt idx="10065">
                  <c:v>2062.1999999999998</c:v>
                </c:pt>
                <c:pt idx="10066">
                  <c:v>2061.1</c:v>
                </c:pt>
                <c:pt idx="10067">
                  <c:v>2057.1999999999998</c:v>
                </c:pt>
                <c:pt idx="10068">
                  <c:v>2061.6</c:v>
                </c:pt>
                <c:pt idx="10069">
                  <c:v>2060.9</c:v>
                </c:pt>
                <c:pt idx="10070">
                  <c:v>2065.5</c:v>
                </c:pt>
                <c:pt idx="10071">
                  <c:v>2063.5</c:v>
                </c:pt>
                <c:pt idx="10072">
                  <c:v>2068.6</c:v>
                </c:pt>
                <c:pt idx="10073">
                  <c:v>2069.6</c:v>
                </c:pt>
                <c:pt idx="10074">
                  <c:v>2068.9</c:v>
                </c:pt>
                <c:pt idx="10075">
                  <c:v>2071</c:v>
                </c:pt>
                <c:pt idx="10076">
                  <c:v>2069.9</c:v>
                </c:pt>
                <c:pt idx="10077">
                  <c:v>2073.3000000000002</c:v>
                </c:pt>
                <c:pt idx="10078">
                  <c:v>2074.9</c:v>
                </c:pt>
                <c:pt idx="10079">
                  <c:v>2072.3000000000002</c:v>
                </c:pt>
                <c:pt idx="10080">
                  <c:v>2073.1</c:v>
                </c:pt>
                <c:pt idx="10081">
                  <c:v>2072.1999999999998</c:v>
                </c:pt>
                <c:pt idx="10082">
                  <c:v>2073.9</c:v>
                </c:pt>
                <c:pt idx="10083">
                  <c:v>2076.4</c:v>
                </c:pt>
                <c:pt idx="10084">
                  <c:v>2076.4</c:v>
                </c:pt>
                <c:pt idx="10085">
                  <c:v>2074.6</c:v>
                </c:pt>
                <c:pt idx="10086">
                  <c:v>2073.6</c:v>
                </c:pt>
                <c:pt idx="10087">
                  <c:v>2079.3000000000002</c:v>
                </c:pt>
                <c:pt idx="10088">
                  <c:v>2075.3000000000002</c:v>
                </c:pt>
                <c:pt idx="10089">
                  <c:v>2075.3000000000002</c:v>
                </c:pt>
                <c:pt idx="10090">
                  <c:v>2073.6</c:v>
                </c:pt>
                <c:pt idx="10091">
                  <c:v>2066.3000000000002</c:v>
                </c:pt>
                <c:pt idx="10092">
                  <c:v>2071.8000000000002</c:v>
                </c:pt>
                <c:pt idx="10093">
                  <c:v>2075.1</c:v>
                </c:pt>
                <c:pt idx="10094">
                  <c:v>2075.6999999999998</c:v>
                </c:pt>
                <c:pt idx="10095">
                  <c:v>2070.3000000000002</c:v>
                </c:pt>
                <c:pt idx="10096">
                  <c:v>2075.9</c:v>
                </c:pt>
                <c:pt idx="10097">
                  <c:v>2077</c:v>
                </c:pt>
                <c:pt idx="10098">
                  <c:v>2078.6</c:v>
                </c:pt>
                <c:pt idx="10099">
                  <c:v>2077.1999999999998</c:v>
                </c:pt>
                <c:pt idx="10100">
                  <c:v>2077.6</c:v>
                </c:pt>
                <c:pt idx="10101">
                  <c:v>2080.9</c:v>
                </c:pt>
                <c:pt idx="10102">
                  <c:v>2079.3000000000002</c:v>
                </c:pt>
                <c:pt idx="10103">
                  <c:v>2079.1</c:v>
                </c:pt>
                <c:pt idx="10104">
                  <c:v>2078.4</c:v>
                </c:pt>
                <c:pt idx="10105">
                  <c:v>2076.6</c:v>
                </c:pt>
                <c:pt idx="10106">
                  <c:v>2080.1</c:v>
                </c:pt>
                <c:pt idx="10107">
                  <c:v>2080.1</c:v>
                </c:pt>
                <c:pt idx="10108">
                  <c:v>2079.1999999999998</c:v>
                </c:pt>
                <c:pt idx="10109">
                  <c:v>2077.4</c:v>
                </c:pt>
                <c:pt idx="10110">
                  <c:v>2075.5</c:v>
                </c:pt>
                <c:pt idx="10111">
                  <c:v>2080.5</c:v>
                </c:pt>
                <c:pt idx="10112">
                  <c:v>2077.3000000000002</c:v>
                </c:pt>
                <c:pt idx="10113">
                  <c:v>2076.6</c:v>
                </c:pt>
                <c:pt idx="10114">
                  <c:v>2073.6999999999998</c:v>
                </c:pt>
                <c:pt idx="10115">
                  <c:v>2070</c:v>
                </c:pt>
                <c:pt idx="10116">
                  <c:v>2069.8000000000002</c:v>
                </c:pt>
                <c:pt idx="10117">
                  <c:v>2075.4</c:v>
                </c:pt>
                <c:pt idx="10118">
                  <c:v>2071.6</c:v>
                </c:pt>
                <c:pt idx="10119">
                  <c:v>2069.1</c:v>
                </c:pt>
                <c:pt idx="10120">
                  <c:v>2074.5</c:v>
                </c:pt>
                <c:pt idx="10121">
                  <c:v>2074.6</c:v>
                </c:pt>
                <c:pt idx="10122">
                  <c:v>2073.4</c:v>
                </c:pt>
                <c:pt idx="10123">
                  <c:v>2072</c:v>
                </c:pt>
                <c:pt idx="10124">
                  <c:v>2070.4</c:v>
                </c:pt>
                <c:pt idx="10125">
                  <c:v>2074.6999999999998</c:v>
                </c:pt>
                <c:pt idx="10126">
                  <c:v>2073.6999999999998</c:v>
                </c:pt>
                <c:pt idx="10127">
                  <c:v>2072.6999999999998</c:v>
                </c:pt>
                <c:pt idx="10128">
                  <c:v>2069.6</c:v>
                </c:pt>
                <c:pt idx="10129">
                  <c:v>2073.6</c:v>
                </c:pt>
                <c:pt idx="10130">
                  <c:v>2072.1</c:v>
                </c:pt>
                <c:pt idx="10131">
                  <c:v>2070.4</c:v>
                </c:pt>
                <c:pt idx="10132">
                  <c:v>2067.8000000000002</c:v>
                </c:pt>
                <c:pt idx="10133">
                  <c:v>2066.8000000000002</c:v>
                </c:pt>
                <c:pt idx="10134">
                  <c:v>2069.1999999999998</c:v>
                </c:pt>
                <c:pt idx="10135">
                  <c:v>2069</c:v>
                </c:pt>
                <c:pt idx="10136">
                  <c:v>2066.8000000000002</c:v>
                </c:pt>
                <c:pt idx="10137">
                  <c:v>2065.3000000000002</c:v>
                </c:pt>
                <c:pt idx="10138">
                  <c:v>2061.6999999999998</c:v>
                </c:pt>
                <c:pt idx="10139">
                  <c:v>2062.5</c:v>
                </c:pt>
                <c:pt idx="10140">
                  <c:v>2063.5</c:v>
                </c:pt>
                <c:pt idx="10141">
                  <c:v>2053.8000000000002</c:v>
                </c:pt>
                <c:pt idx="10142">
                  <c:v>2063.5</c:v>
                </c:pt>
                <c:pt idx="10143">
                  <c:v>2052.6999999999998</c:v>
                </c:pt>
                <c:pt idx="10144">
                  <c:v>2065.1999999999998</c:v>
                </c:pt>
                <c:pt idx="10145">
                  <c:v>2061.3000000000002</c:v>
                </c:pt>
                <c:pt idx="10146">
                  <c:v>2061.8000000000002</c:v>
                </c:pt>
                <c:pt idx="10147">
                  <c:v>2060.8000000000002</c:v>
                </c:pt>
                <c:pt idx="10148">
                  <c:v>2059.3000000000002</c:v>
                </c:pt>
                <c:pt idx="10149">
                  <c:v>2061</c:v>
                </c:pt>
                <c:pt idx="10150">
                  <c:v>2060.9</c:v>
                </c:pt>
                <c:pt idx="10151">
                  <c:v>2061</c:v>
                </c:pt>
                <c:pt idx="10152">
                  <c:v>2060.3000000000002</c:v>
                </c:pt>
                <c:pt idx="10153">
                  <c:v>2056.1</c:v>
                </c:pt>
                <c:pt idx="10154">
                  <c:v>2061.1</c:v>
                </c:pt>
                <c:pt idx="10155">
                  <c:v>2058.6999999999998</c:v>
                </c:pt>
                <c:pt idx="10156">
                  <c:v>2056.9</c:v>
                </c:pt>
                <c:pt idx="10157">
                  <c:v>2054.5</c:v>
                </c:pt>
                <c:pt idx="10158">
                  <c:v>2057.6</c:v>
                </c:pt>
                <c:pt idx="10159">
                  <c:v>2057.5</c:v>
                </c:pt>
                <c:pt idx="10160">
                  <c:v>2055.5</c:v>
                </c:pt>
                <c:pt idx="10161">
                  <c:v>2051.1999999999998</c:v>
                </c:pt>
                <c:pt idx="10162">
                  <c:v>2050</c:v>
                </c:pt>
                <c:pt idx="10163">
                  <c:v>2045.2</c:v>
                </c:pt>
                <c:pt idx="10164">
                  <c:v>2051.6</c:v>
                </c:pt>
                <c:pt idx="10165">
                  <c:v>2041.7</c:v>
                </c:pt>
                <c:pt idx="10166">
                  <c:v>2052.6999999999998</c:v>
                </c:pt>
                <c:pt idx="10167">
                  <c:v>2043.8</c:v>
                </c:pt>
                <c:pt idx="10168">
                  <c:v>2052.5</c:v>
                </c:pt>
                <c:pt idx="10169">
                  <c:v>2050.9</c:v>
                </c:pt>
                <c:pt idx="10170">
                  <c:v>2050.3000000000002</c:v>
                </c:pt>
                <c:pt idx="10171">
                  <c:v>2048.6</c:v>
                </c:pt>
                <c:pt idx="10172">
                  <c:v>2051.4</c:v>
                </c:pt>
                <c:pt idx="10173">
                  <c:v>2052.1</c:v>
                </c:pt>
                <c:pt idx="10174">
                  <c:v>2050.3000000000002</c:v>
                </c:pt>
                <c:pt idx="10175">
                  <c:v>2051.3000000000002</c:v>
                </c:pt>
                <c:pt idx="10176">
                  <c:v>2046.3</c:v>
                </c:pt>
                <c:pt idx="10177">
                  <c:v>2051.4</c:v>
                </c:pt>
                <c:pt idx="10178">
                  <c:v>2048.1</c:v>
                </c:pt>
                <c:pt idx="10179">
                  <c:v>2048.8000000000002</c:v>
                </c:pt>
                <c:pt idx="10180">
                  <c:v>2046.4</c:v>
                </c:pt>
                <c:pt idx="10181">
                  <c:v>2043.1</c:v>
                </c:pt>
                <c:pt idx="10182">
                  <c:v>2044.7</c:v>
                </c:pt>
                <c:pt idx="10183">
                  <c:v>2047</c:v>
                </c:pt>
                <c:pt idx="10184">
                  <c:v>2046.5</c:v>
                </c:pt>
                <c:pt idx="10185">
                  <c:v>2044</c:v>
                </c:pt>
                <c:pt idx="10186">
                  <c:v>2041.4</c:v>
                </c:pt>
                <c:pt idx="10187">
                  <c:v>2041.2</c:v>
                </c:pt>
                <c:pt idx="10188">
                  <c:v>2036.8</c:v>
                </c:pt>
                <c:pt idx="10189">
                  <c:v>2043.2</c:v>
                </c:pt>
                <c:pt idx="10190">
                  <c:v>2043.7</c:v>
                </c:pt>
                <c:pt idx="10191">
                  <c:v>2043</c:v>
                </c:pt>
                <c:pt idx="10192">
                  <c:v>2045.4</c:v>
                </c:pt>
                <c:pt idx="10193">
                  <c:v>2045.4</c:v>
                </c:pt>
                <c:pt idx="10194">
                  <c:v>2044</c:v>
                </c:pt>
                <c:pt idx="10195">
                  <c:v>2043</c:v>
                </c:pt>
                <c:pt idx="10196">
                  <c:v>2047.3</c:v>
                </c:pt>
                <c:pt idx="10197">
                  <c:v>2047.6</c:v>
                </c:pt>
                <c:pt idx="10198">
                  <c:v>2045</c:v>
                </c:pt>
                <c:pt idx="10199">
                  <c:v>2045.9</c:v>
                </c:pt>
                <c:pt idx="10200">
                  <c:v>2044.1</c:v>
                </c:pt>
                <c:pt idx="10201">
                  <c:v>2047.5</c:v>
                </c:pt>
                <c:pt idx="10202">
                  <c:v>2048.1</c:v>
                </c:pt>
                <c:pt idx="10203">
                  <c:v>2046.8</c:v>
                </c:pt>
                <c:pt idx="10204">
                  <c:v>2045.8</c:v>
                </c:pt>
                <c:pt idx="10205">
                  <c:v>2043.4</c:v>
                </c:pt>
                <c:pt idx="10206">
                  <c:v>2048.9</c:v>
                </c:pt>
                <c:pt idx="10207">
                  <c:v>2049</c:v>
                </c:pt>
                <c:pt idx="10208">
                  <c:v>2049.1999999999998</c:v>
                </c:pt>
                <c:pt idx="10209">
                  <c:v>2046</c:v>
                </c:pt>
                <c:pt idx="10210">
                  <c:v>2050.6999999999998</c:v>
                </c:pt>
                <c:pt idx="10211">
                  <c:v>2037</c:v>
                </c:pt>
                <c:pt idx="10212">
                  <c:v>2047.1</c:v>
                </c:pt>
                <c:pt idx="10213">
                  <c:v>2045.1</c:v>
                </c:pt>
                <c:pt idx="10214">
                  <c:v>2051.1</c:v>
                </c:pt>
                <c:pt idx="10215">
                  <c:v>2051.9</c:v>
                </c:pt>
                <c:pt idx="10216">
                  <c:v>2052</c:v>
                </c:pt>
                <c:pt idx="10217">
                  <c:v>2050.6999999999998</c:v>
                </c:pt>
                <c:pt idx="10218">
                  <c:v>2054.3000000000002</c:v>
                </c:pt>
                <c:pt idx="10219">
                  <c:v>2055.4</c:v>
                </c:pt>
                <c:pt idx="10220">
                  <c:v>2058</c:v>
                </c:pt>
                <c:pt idx="10221">
                  <c:v>2056.6</c:v>
                </c:pt>
                <c:pt idx="10222">
                  <c:v>2055.9</c:v>
                </c:pt>
                <c:pt idx="10223">
                  <c:v>2059.9</c:v>
                </c:pt>
                <c:pt idx="10224">
                  <c:v>2059.1999999999998</c:v>
                </c:pt>
                <c:pt idx="10225">
                  <c:v>2060.8000000000002</c:v>
                </c:pt>
                <c:pt idx="10226">
                  <c:v>2059.9</c:v>
                </c:pt>
                <c:pt idx="10227">
                  <c:v>2058.1999999999998</c:v>
                </c:pt>
                <c:pt idx="10228">
                  <c:v>2063.1999999999998</c:v>
                </c:pt>
                <c:pt idx="10229">
                  <c:v>2062.3000000000002</c:v>
                </c:pt>
                <c:pt idx="10230">
                  <c:v>2061.6999999999998</c:v>
                </c:pt>
                <c:pt idx="10231">
                  <c:v>2062.3000000000002</c:v>
                </c:pt>
                <c:pt idx="10232">
                  <c:v>2065</c:v>
                </c:pt>
                <c:pt idx="10233">
                  <c:v>2065.6</c:v>
                </c:pt>
                <c:pt idx="10234">
                  <c:v>2067</c:v>
                </c:pt>
                <c:pt idx="10235">
                  <c:v>2066.6999999999998</c:v>
                </c:pt>
                <c:pt idx="10236">
                  <c:v>2059</c:v>
                </c:pt>
                <c:pt idx="10237">
                  <c:v>2067</c:v>
                </c:pt>
                <c:pt idx="10238">
                  <c:v>2070.1999999999998</c:v>
                </c:pt>
                <c:pt idx="10239">
                  <c:v>2064</c:v>
                </c:pt>
                <c:pt idx="10240">
                  <c:v>2066.1</c:v>
                </c:pt>
                <c:pt idx="10241">
                  <c:v>2064.9</c:v>
                </c:pt>
                <c:pt idx="10242">
                  <c:v>2070.4</c:v>
                </c:pt>
                <c:pt idx="10243">
                  <c:v>2073.6</c:v>
                </c:pt>
                <c:pt idx="10244">
                  <c:v>2072.9</c:v>
                </c:pt>
                <c:pt idx="10245">
                  <c:v>2072.1</c:v>
                </c:pt>
                <c:pt idx="10246">
                  <c:v>2075.4</c:v>
                </c:pt>
                <c:pt idx="10247">
                  <c:v>2076.3000000000002</c:v>
                </c:pt>
                <c:pt idx="10248">
                  <c:v>2075.3000000000002</c:v>
                </c:pt>
                <c:pt idx="10249">
                  <c:v>2075.3000000000002</c:v>
                </c:pt>
                <c:pt idx="10250">
                  <c:v>2072.9</c:v>
                </c:pt>
                <c:pt idx="10251">
                  <c:v>2077.9</c:v>
                </c:pt>
                <c:pt idx="10252">
                  <c:v>2078.6999999999998</c:v>
                </c:pt>
                <c:pt idx="10253">
                  <c:v>2078.5</c:v>
                </c:pt>
                <c:pt idx="10254">
                  <c:v>2078.4</c:v>
                </c:pt>
                <c:pt idx="10255">
                  <c:v>2076.4</c:v>
                </c:pt>
                <c:pt idx="10256">
                  <c:v>2078.3000000000002</c:v>
                </c:pt>
                <c:pt idx="10257">
                  <c:v>2079.3000000000002</c:v>
                </c:pt>
                <c:pt idx="10258">
                  <c:v>2079.6999999999998</c:v>
                </c:pt>
                <c:pt idx="10259">
                  <c:v>2066.4</c:v>
                </c:pt>
                <c:pt idx="10260">
                  <c:v>2079.3000000000002</c:v>
                </c:pt>
                <c:pt idx="10261">
                  <c:v>2081.3000000000002</c:v>
                </c:pt>
                <c:pt idx="10262">
                  <c:v>2080.8000000000002</c:v>
                </c:pt>
                <c:pt idx="10263">
                  <c:v>2079.1</c:v>
                </c:pt>
                <c:pt idx="10264">
                  <c:v>2075.1999999999998</c:v>
                </c:pt>
                <c:pt idx="10265">
                  <c:v>2082</c:v>
                </c:pt>
                <c:pt idx="10266">
                  <c:v>2084</c:v>
                </c:pt>
                <c:pt idx="10267">
                  <c:v>2081.4</c:v>
                </c:pt>
                <c:pt idx="10268">
                  <c:v>2082.4</c:v>
                </c:pt>
                <c:pt idx="10269">
                  <c:v>2085.1</c:v>
                </c:pt>
                <c:pt idx="10270">
                  <c:v>2085</c:v>
                </c:pt>
                <c:pt idx="10271">
                  <c:v>2085.1</c:v>
                </c:pt>
                <c:pt idx="10272">
                  <c:v>2086</c:v>
                </c:pt>
                <c:pt idx="10273">
                  <c:v>2083.3000000000002</c:v>
                </c:pt>
                <c:pt idx="10274">
                  <c:v>2085.8000000000002</c:v>
                </c:pt>
                <c:pt idx="10275">
                  <c:v>2086.6999999999998</c:v>
                </c:pt>
                <c:pt idx="10276">
                  <c:v>2086.6</c:v>
                </c:pt>
                <c:pt idx="10277">
                  <c:v>2084.9</c:v>
                </c:pt>
                <c:pt idx="10278">
                  <c:v>2083</c:v>
                </c:pt>
                <c:pt idx="10279">
                  <c:v>2088.1</c:v>
                </c:pt>
                <c:pt idx="10280">
                  <c:v>2083.6999999999998</c:v>
                </c:pt>
                <c:pt idx="10281">
                  <c:v>2083.5</c:v>
                </c:pt>
                <c:pt idx="10282">
                  <c:v>2080.6</c:v>
                </c:pt>
                <c:pt idx="10283">
                  <c:v>2080.5</c:v>
                </c:pt>
                <c:pt idx="10284">
                  <c:v>2079.8000000000002</c:v>
                </c:pt>
                <c:pt idx="10285">
                  <c:v>2070.6999999999998</c:v>
                </c:pt>
                <c:pt idx="10286">
                  <c:v>2081.4</c:v>
                </c:pt>
                <c:pt idx="10287">
                  <c:v>2076.3000000000002</c:v>
                </c:pt>
                <c:pt idx="10288">
                  <c:v>2086.5</c:v>
                </c:pt>
                <c:pt idx="10289">
                  <c:v>2084.4</c:v>
                </c:pt>
                <c:pt idx="10290">
                  <c:v>2084.3000000000002</c:v>
                </c:pt>
                <c:pt idx="10291">
                  <c:v>2082.9</c:v>
                </c:pt>
                <c:pt idx="10292">
                  <c:v>2085.6999999999998</c:v>
                </c:pt>
                <c:pt idx="10293">
                  <c:v>2084.8000000000002</c:v>
                </c:pt>
                <c:pt idx="10294">
                  <c:v>2084</c:v>
                </c:pt>
                <c:pt idx="10295">
                  <c:v>2081.4</c:v>
                </c:pt>
                <c:pt idx="10296">
                  <c:v>2085.6</c:v>
                </c:pt>
                <c:pt idx="10297">
                  <c:v>2083.9</c:v>
                </c:pt>
                <c:pt idx="10298">
                  <c:v>2082.1999999999998</c:v>
                </c:pt>
                <c:pt idx="10299">
                  <c:v>2079.6999999999998</c:v>
                </c:pt>
                <c:pt idx="10300">
                  <c:v>2076.3000000000002</c:v>
                </c:pt>
                <c:pt idx="10301">
                  <c:v>2082.1999999999998</c:v>
                </c:pt>
                <c:pt idx="10302">
                  <c:v>2079.5</c:v>
                </c:pt>
                <c:pt idx="10303">
                  <c:v>2075.1</c:v>
                </c:pt>
                <c:pt idx="10304">
                  <c:v>2074</c:v>
                </c:pt>
                <c:pt idx="10305">
                  <c:v>2076.4</c:v>
                </c:pt>
                <c:pt idx="10306">
                  <c:v>2073.3000000000002</c:v>
                </c:pt>
                <c:pt idx="10307">
                  <c:v>2064.1999999999998</c:v>
                </c:pt>
                <c:pt idx="10308">
                  <c:v>2068.8000000000002</c:v>
                </c:pt>
                <c:pt idx="10309">
                  <c:v>2057.5</c:v>
                </c:pt>
                <c:pt idx="10310">
                  <c:v>2072</c:v>
                </c:pt>
                <c:pt idx="10311">
                  <c:v>2071.6</c:v>
                </c:pt>
                <c:pt idx="10312">
                  <c:v>2072.9</c:v>
                </c:pt>
                <c:pt idx="10313">
                  <c:v>2069.6</c:v>
                </c:pt>
                <c:pt idx="10314">
                  <c:v>2072.4</c:v>
                </c:pt>
                <c:pt idx="10315">
                  <c:v>2072.6999999999998</c:v>
                </c:pt>
                <c:pt idx="10316">
                  <c:v>2070.5</c:v>
                </c:pt>
                <c:pt idx="10317">
                  <c:v>2069.6</c:v>
                </c:pt>
                <c:pt idx="10318">
                  <c:v>2065.6</c:v>
                </c:pt>
                <c:pt idx="10319">
                  <c:v>2071.3000000000002</c:v>
                </c:pt>
                <c:pt idx="10320">
                  <c:v>2068.8000000000002</c:v>
                </c:pt>
                <c:pt idx="10321">
                  <c:v>2068</c:v>
                </c:pt>
                <c:pt idx="10322">
                  <c:v>2065.6</c:v>
                </c:pt>
                <c:pt idx="10323">
                  <c:v>2067.1999999999998</c:v>
                </c:pt>
                <c:pt idx="10324">
                  <c:v>2066.3000000000002</c:v>
                </c:pt>
                <c:pt idx="10325">
                  <c:v>2066.1999999999998</c:v>
                </c:pt>
                <c:pt idx="10326">
                  <c:v>2061.9</c:v>
                </c:pt>
                <c:pt idx="10327">
                  <c:v>2059.1</c:v>
                </c:pt>
                <c:pt idx="10328">
                  <c:v>2059.8000000000002</c:v>
                </c:pt>
                <c:pt idx="10329">
                  <c:v>2060.1999999999998</c:v>
                </c:pt>
                <c:pt idx="10330">
                  <c:v>2058.1</c:v>
                </c:pt>
                <c:pt idx="10331">
                  <c:v>2049.1</c:v>
                </c:pt>
                <c:pt idx="10332">
                  <c:v>2045.4</c:v>
                </c:pt>
                <c:pt idx="10333">
                  <c:v>2059</c:v>
                </c:pt>
                <c:pt idx="10334">
                  <c:v>2052.8000000000002</c:v>
                </c:pt>
                <c:pt idx="10335">
                  <c:v>2049.5</c:v>
                </c:pt>
                <c:pt idx="10336">
                  <c:v>2052.1</c:v>
                </c:pt>
                <c:pt idx="10337">
                  <c:v>2048.3000000000002</c:v>
                </c:pt>
                <c:pt idx="10338">
                  <c:v>2053.5</c:v>
                </c:pt>
                <c:pt idx="10339">
                  <c:v>2052.1</c:v>
                </c:pt>
                <c:pt idx="10340">
                  <c:v>2050.6</c:v>
                </c:pt>
                <c:pt idx="10341">
                  <c:v>2048.1</c:v>
                </c:pt>
                <c:pt idx="10342">
                  <c:v>2050.8000000000002</c:v>
                </c:pt>
                <c:pt idx="10343">
                  <c:v>2051.5</c:v>
                </c:pt>
                <c:pt idx="10344">
                  <c:v>2049.1999999999998</c:v>
                </c:pt>
                <c:pt idx="10345">
                  <c:v>2046.7</c:v>
                </c:pt>
                <c:pt idx="10346">
                  <c:v>2044.9</c:v>
                </c:pt>
                <c:pt idx="10347">
                  <c:v>2045.8</c:v>
                </c:pt>
                <c:pt idx="10348">
                  <c:v>2047.6</c:v>
                </c:pt>
                <c:pt idx="10349">
                  <c:v>2045.8</c:v>
                </c:pt>
                <c:pt idx="10350">
                  <c:v>2041.3</c:v>
                </c:pt>
                <c:pt idx="10351">
                  <c:v>2040.5</c:v>
                </c:pt>
                <c:pt idx="10352">
                  <c:v>2042.2</c:v>
                </c:pt>
                <c:pt idx="10353">
                  <c:v>2040.4</c:v>
                </c:pt>
                <c:pt idx="10354">
                  <c:v>2038.8</c:v>
                </c:pt>
                <c:pt idx="10355">
                  <c:v>2029.6</c:v>
                </c:pt>
                <c:pt idx="10356">
                  <c:v>2031</c:v>
                </c:pt>
                <c:pt idx="10357">
                  <c:v>2034.1</c:v>
                </c:pt>
                <c:pt idx="10358">
                  <c:v>2034.2</c:v>
                </c:pt>
                <c:pt idx="10359">
                  <c:v>2037.1</c:v>
                </c:pt>
                <c:pt idx="10360">
                  <c:v>2033</c:v>
                </c:pt>
                <c:pt idx="10361">
                  <c:v>2029.2</c:v>
                </c:pt>
                <c:pt idx="10362">
                  <c:v>2034.4</c:v>
                </c:pt>
                <c:pt idx="10363">
                  <c:v>2035.9</c:v>
                </c:pt>
                <c:pt idx="10364">
                  <c:v>2033.1</c:v>
                </c:pt>
                <c:pt idx="10365">
                  <c:v>2030.6</c:v>
                </c:pt>
                <c:pt idx="10366">
                  <c:v>2029</c:v>
                </c:pt>
                <c:pt idx="10367">
                  <c:v>2032.2</c:v>
                </c:pt>
                <c:pt idx="10368">
                  <c:v>2032.3</c:v>
                </c:pt>
                <c:pt idx="10369">
                  <c:v>2031.6</c:v>
                </c:pt>
                <c:pt idx="10370">
                  <c:v>2028.4</c:v>
                </c:pt>
                <c:pt idx="10371">
                  <c:v>2030.8</c:v>
                </c:pt>
                <c:pt idx="10372">
                  <c:v>2030</c:v>
                </c:pt>
                <c:pt idx="10373">
                  <c:v>2028.4</c:v>
                </c:pt>
                <c:pt idx="10374">
                  <c:v>2025.7</c:v>
                </c:pt>
                <c:pt idx="10375">
                  <c:v>2028.1</c:v>
                </c:pt>
                <c:pt idx="10376">
                  <c:v>2026.5</c:v>
                </c:pt>
                <c:pt idx="10377">
                  <c:v>2024.1</c:v>
                </c:pt>
                <c:pt idx="10378">
                  <c:v>2022.5</c:v>
                </c:pt>
                <c:pt idx="10379">
                  <c:v>2010.6</c:v>
                </c:pt>
                <c:pt idx="10380">
                  <c:v>2023.7</c:v>
                </c:pt>
                <c:pt idx="10381">
                  <c:v>2022.5</c:v>
                </c:pt>
                <c:pt idx="10382">
                  <c:v>2015.9</c:v>
                </c:pt>
                <c:pt idx="10383">
                  <c:v>2019.7</c:v>
                </c:pt>
                <c:pt idx="10384">
                  <c:v>2017.8</c:v>
                </c:pt>
                <c:pt idx="10385">
                  <c:v>2018.5</c:v>
                </c:pt>
                <c:pt idx="10386">
                  <c:v>2021.1</c:v>
                </c:pt>
                <c:pt idx="10387">
                  <c:v>2020.3</c:v>
                </c:pt>
                <c:pt idx="10388">
                  <c:v>2017.3</c:v>
                </c:pt>
                <c:pt idx="10389">
                  <c:v>2014.8</c:v>
                </c:pt>
                <c:pt idx="10390">
                  <c:v>2018</c:v>
                </c:pt>
                <c:pt idx="10391">
                  <c:v>2018</c:v>
                </c:pt>
                <c:pt idx="10392">
                  <c:v>2014.9</c:v>
                </c:pt>
                <c:pt idx="10393">
                  <c:v>2013.5</c:v>
                </c:pt>
                <c:pt idx="10394">
                  <c:v>2010.9</c:v>
                </c:pt>
                <c:pt idx="10395">
                  <c:v>2014.1</c:v>
                </c:pt>
                <c:pt idx="10396">
                  <c:v>2012.5</c:v>
                </c:pt>
                <c:pt idx="10397">
                  <c:v>2010.1</c:v>
                </c:pt>
                <c:pt idx="10398">
                  <c:v>2009.1</c:v>
                </c:pt>
                <c:pt idx="10399">
                  <c:v>2007.2</c:v>
                </c:pt>
                <c:pt idx="10400">
                  <c:v>2010.2</c:v>
                </c:pt>
                <c:pt idx="10401">
                  <c:v>2007.8</c:v>
                </c:pt>
                <c:pt idx="10402">
                  <c:v>2007.3</c:v>
                </c:pt>
                <c:pt idx="10403">
                  <c:v>2004.1</c:v>
                </c:pt>
                <c:pt idx="10404">
                  <c:v>2007.1</c:v>
                </c:pt>
                <c:pt idx="10405">
                  <c:v>2007.3</c:v>
                </c:pt>
                <c:pt idx="10406">
                  <c:v>2004</c:v>
                </c:pt>
                <c:pt idx="10407">
                  <c:v>2007.1</c:v>
                </c:pt>
                <c:pt idx="10408">
                  <c:v>2003.9</c:v>
                </c:pt>
                <c:pt idx="10409">
                  <c:v>2003.1</c:v>
                </c:pt>
                <c:pt idx="10410">
                  <c:v>2001.9</c:v>
                </c:pt>
                <c:pt idx="10411">
                  <c:v>1998.9</c:v>
                </c:pt>
                <c:pt idx="10412">
                  <c:v>2003.9</c:v>
                </c:pt>
                <c:pt idx="10413">
                  <c:v>2002.4</c:v>
                </c:pt>
                <c:pt idx="10414">
                  <c:v>2001.4</c:v>
                </c:pt>
                <c:pt idx="10415">
                  <c:v>2000</c:v>
                </c:pt>
                <c:pt idx="10416">
                  <c:v>1998.4</c:v>
                </c:pt>
                <c:pt idx="10417">
                  <c:v>2000.8</c:v>
                </c:pt>
                <c:pt idx="10418">
                  <c:v>1999.3</c:v>
                </c:pt>
                <c:pt idx="10419">
                  <c:v>1997.6</c:v>
                </c:pt>
                <c:pt idx="10420">
                  <c:v>1995.3</c:v>
                </c:pt>
                <c:pt idx="10421">
                  <c:v>1993</c:v>
                </c:pt>
                <c:pt idx="10422">
                  <c:v>1997.5</c:v>
                </c:pt>
                <c:pt idx="10423">
                  <c:v>1995.6</c:v>
                </c:pt>
                <c:pt idx="10424">
                  <c:v>1992.2</c:v>
                </c:pt>
                <c:pt idx="10425">
                  <c:v>1989.9</c:v>
                </c:pt>
                <c:pt idx="10426">
                  <c:v>1993.2</c:v>
                </c:pt>
                <c:pt idx="10427">
                  <c:v>1988.3</c:v>
                </c:pt>
                <c:pt idx="10428">
                  <c:v>1993.4</c:v>
                </c:pt>
                <c:pt idx="10429">
                  <c:v>1989.3</c:v>
                </c:pt>
                <c:pt idx="10430">
                  <c:v>1986.6</c:v>
                </c:pt>
                <c:pt idx="10431">
                  <c:v>1990.8</c:v>
                </c:pt>
                <c:pt idx="10432">
                  <c:v>1990.1</c:v>
                </c:pt>
                <c:pt idx="10433">
                  <c:v>1988</c:v>
                </c:pt>
                <c:pt idx="10434">
                  <c:v>1989.1</c:v>
                </c:pt>
                <c:pt idx="10435">
                  <c:v>1988</c:v>
                </c:pt>
                <c:pt idx="10436">
                  <c:v>1987.4</c:v>
                </c:pt>
                <c:pt idx="10437">
                  <c:v>1985.3</c:v>
                </c:pt>
                <c:pt idx="10438">
                  <c:v>1983.7</c:v>
                </c:pt>
                <c:pt idx="10439">
                  <c:v>1987.7</c:v>
                </c:pt>
                <c:pt idx="10440">
                  <c:v>1986.1</c:v>
                </c:pt>
                <c:pt idx="10441">
                  <c:v>1985.3</c:v>
                </c:pt>
                <c:pt idx="10442">
                  <c:v>1982.9</c:v>
                </c:pt>
                <c:pt idx="10443">
                  <c:v>1978.3</c:v>
                </c:pt>
                <c:pt idx="10444">
                  <c:v>1985.2</c:v>
                </c:pt>
                <c:pt idx="10445">
                  <c:v>1984.4</c:v>
                </c:pt>
                <c:pt idx="10446">
                  <c:v>1982.7</c:v>
                </c:pt>
                <c:pt idx="10447">
                  <c:v>1981.7</c:v>
                </c:pt>
                <c:pt idx="10448">
                  <c:v>1977.2</c:v>
                </c:pt>
                <c:pt idx="10449">
                  <c:v>1979.2</c:v>
                </c:pt>
                <c:pt idx="10450">
                  <c:v>1978.3</c:v>
                </c:pt>
                <c:pt idx="10451">
                  <c:v>1969.1</c:v>
                </c:pt>
                <c:pt idx="10452">
                  <c:v>1968</c:v>
                </c:pt>
                <c:pt idx="10453">
                  <c:v>1966.6</c:v>
                </c:pt>
                <c:pt idx="10454">
                  <c:v>1973.6</c:v>
                </c:pt>
                <c:pt idx="10455">
                  <c:v>1969.5</c:v>
                </c:pt>
                <c:pt idx="10456">
                  <c:v>1973.9</c:v>
                </c:pt>
                <c:pt idx="10457">
                  <c:v>1976.4</c:v>
                </c:pt>
                <c:pt idx="10458">
                  <c:v>1977.4</c:v>
                </c:pt>
                <c:pt idx="10459">
                  <c:v>1974.2</c:v>
                </c:pt>
                <c:pt idx="10460">
                  <c:v>1973.6</c:v>
                </c:pt>
                <c:pt idx="10461">
                  <c:v>1969.1</c:v>
                </c:pt>
                <c:pt idx="10462">
                  <c:v>1973.6</c:v>
                </c:pt>
                <c:pt idx="10463">
                  <c:v>1972.1</c:v>
                </c:pt>
                <c:pt idx="10464">
                  <c:v>1971.4</c:v>
                </c:pt>
                <c:pt idx="10465">
                  <c:v>1970</c:v>
                </c:pt>
                <c:pt idx="10466">
                  <c:v>1970</c:v>
                </c:pt>
                <c:pt idx="10467">
                  <c:v>1968.4</c:v>
                </c:pt>
                <c:pt idx="10468">
                  <c:v>1968.4</c:v>
                </c:pt>
                <c:pt idx="10469">
                  <c:v>1966.2</c:v>
                </c:pt>
                <c:pt idx="10470">
                  <c:v>1967.5</c:v>
                </c:pt>
                <c:pt idx="10471">
                  <c:v>1967.1</c:v>
                </c:pt>
                <c:pt idx="10472">
                  <c:v>1965.1</c:v>
                </c:pt>
                <c:pt idx="10473">
                  <c:v>1960.6</c:v>
                </c:pt>
                <c:pt idx="10474">
                  <c:v>1958</c:v>
                </c:pt>
                <c:pt idx="10475">
                  <c:v>1952.3</c:v>
                </c:pt>
                <c:pt idx="10476">
                  <c:v>1956.4</c:v>
                </c:pt>
                <c:pt idx="10477">
                  <c:v>1946.1</c:v>
                </c:pt>
                <c:pt idx="10478">
                  <c:v>1954.5</c:v>
                </c:pt>
                <c:pt idx="10479">
                  <c:v>1955.2</c:v>
                </c:pt>
                <c:pt idx="10480">
                  <c:v>1958.2</c:v>
                </c:pt>
                <c:pt idx="10481">
                  <c:v>1957.6</c:v>
                </c:pt>
                <c:pt idx="10482">
                  <c:v>1956.9</c:v>
                </c:pt>
                <c:pt idx="10483">
                  <c:v>1957.7</c:v>
                </c:pt>
                <c:pt idx="10484">
                  <c:v>1955.6</c:v>
                </c:pt>
                <c:pt idx="10485">
                  <c:v>1953.4</c:v>
                </c:pt>
                <c:pt idx="10486">
                  <c:v>1952.6</c:v>
                </c:pt>
                <c:pt idx="10487">
                  <c:v>1951.2</c:v>
                </c:pt>
                <c:pt idx="10488">
                  <c:v>1954.2</c:v>
                </c:pt>
                <c:pt idx="10489">
                  <c:v>1952</c:v>
                </c:pt>
                <c:pt idx="10490">
                  <c:v>1951.3</c:v>
                </c:pt>
                <c:pt idx="10491">
                  <c:v>1951.3</c:v>
                </c:pt>
                <c:pt idx="10492">
                  <c:v>1947.6</c:v>
                </c:pt>
                <c:pt idx="10493">
                  <c:v>1949.2</c:v>
                </c:pt>
                <c:pt idx="10494">
                  <c:v>1949.6</c:v>
                </c:pt>
                <c:pt idx="10495">
                  <c:v>1948.1</c:v>
                </c:pt>
                <c:pt idx="10496">
                  <c:v>1944.9</c:v>
                </c:pt>
                <c:pt idx="10497">
                  <c:v>1937.9</c:v>
                </c:pt>
                <c:pt idx="10498">
                  <c:v>1946.4</c:v>
                </c:pt>
                <c:pt idx="10499">
                  <c:v>1935.9</c:v>
                </c:pt>
                <c:pt idx="10500">
                  <c:v>1935</c:v>
                </c:pt>
                <c:pt idx="10501">
                  <c:v>1930.5</c:v>
                </c:pt>
                <c:pt idx="10502">
                  <c:v>1940.5</c:v>
                </c:pt>
                <c:pt idx="10503">
                  <c:v>1939.2</c:v>
                </c:pt>
                <c:pt idx="10504">
                  <c:v>1942.5</c:v>
                </c:pt>
                <c:pt idx="10505">
                  <c:v>1938.2</c:v>
                </c:pt>
                <c:pt idx="10506">
                  <c:v>1937.1</c:v>
                </c:pt>
                <c:pt idx="10507">
                  <c:v>1940.8</c:v>
                </c:pt>
                <c:pt idx="10508">
                  <c:v>1940.3</c:v>
                </c:pt>
                <c:pt idx="10509">
                  <c:v>1938.7</c:v>
                </c:pt>
                <c:pt idx="10510">
                  <c:v>1937.1</c:v>
                </c:pt>
                <c:pt idx="10511">
                  <c:v>1933.6</c:v>
                </c:pt>
                <c:pt idx="10512">
                  <c:v>1938.7</c:v>
                </c:pt>
                <c:pt idx="10513">
                  <c:v>1937.2</c:v>
                </c:pt>
                <c:pt idx="10514">
                  <c:v>1934.2</c:v>
                </c:pt>
                <c:pt idx="10515">
                  <c:v>1933.6</c:v>
                </c:pt>
                <c:pt idx="10516">
                  <c:v>1929.9</c:v>
                </c:pt>
                <c:pt idx="10517">
                  <c:v>1932.9</c:v>
                </c:pt>
                <c:pt idx="10518">
                  <c:v>1932.7</c:v>
                </c:pt>
                <c:pt idx="10519">
                  <c:v>1930.9</c:v>
                </c:pt>
                <c:pt idx="10520">
                  <c:v>1928.3</c:v>
                </c:pt>
                <c:pt idx="10521">
                  <c:v>1930.3</c:v>
                </c:pt>
                <c:pt idx="10522">
                  <c:v>1928.7</c:v>
                </c:pt>
                <c:pt idx="10523">
                  <c:v>1917.5</c:v>
                </c:pt>
                <c:pt idx="10524">
                  <c:v>1920.3</c:v>
                </c:pt>
                <c:pt idx="10525">
                  <c:v>1919.8</c:v>
                </c:pt>
                <c:pt idx="10526">
                  <c:v>1927.1</c:v>
                </c:pt>
                <c:pt idx="10527">
                  <c:v>1926.3</c:v>
                </c:pt>
                <c:pt idx="10528">
                  <c:v>1921.7</c:v>
                </c:pt>
                <c:pt idx="10529">
                  <c:v>1926.1</c:v>
                </c:pt>
                <c:pt idx="10530">
                  <c:v>1924.3</c:v>
                </c:pt>
                <c:pt idx="10531">
                  <c:v>1924.6</c:v>
                </c:pt>
                <c:pt idx="10532">
                  <c:v>1920.5</c:v>
                </c:pt>
                <c:pt idx="10533">
                  <c:v>1919.6</c:v>
                </c:pt>
                <c:pt idx="10534">
                  <c:v>1922.6</c:v>
                </c:pt>
                <c:pt idx="10535">
                  <c:v>1921.9</c:v>
                </c:pt>
                <c:pt idx="10536">
                  <c:v>1920.4</c:v>
                </c:pt>
                <c:pt idx="10537">
                  <c:v>1917.6</c:v>
                </c:pt>
                <c:pt idx="10538">
                  <c:v>1919</c:v>
                </c:pt>
                <c:pt idx="10539">
                  <c:v>1919</c:v>
                </c:pt>
                <c:pt idx="10540">
                  <c:v>1916.9</c:v>
                </c:pt>
                <c:pt idx="10541">
                  <c:v>1914.8</c:v>
                </c:pt>
                <c:pt idx="10542">
                  <c:v>1916.7</c:v>
                </c:pt>
                <c:pt idx="10543">
                  <c:v>1916.5</c:v>
                </c:pt>
                <c:pt idx="10544">
                  <c:v>1914.6</c:v>
                </c:pt>
                <c:pt idx="10545">
                  <c:v>1911.8</c:v>
                </c:pt>
                <c:pt idx="10546">
                  <c:v>1907.7</c:v>
                </c:pt>
                <c:pt idx="10547">
                  <c:v>1903</c:v>
                </c:pt>
                <c:pt idx="10548">
                  <c:v>1906.3</c:v>
                </c:pt>
                <c:pt idx="10549">
                  <c:v>1898.6</c:v>
                </c:pt>
                <c:pt idx="10550">
                  <c:v>1901.9</c:v>
                </c:pt>
                <c:pt idx="10551">
                  <c:v>1898.5</c:v>
                </c:pt>
                <c:pt idx="10552">
                  <c:v>1910</c:v>
                </c:pt>
                <c:pt idx="10553">
                  <c:v>1909.5</c:v>
                </c:pt>
                <c:pt idx="10554">
                  <c:v>1907</c:v>
                </c:pt>
                <c:pt idx="10555">
                  <c:v>1907</c:v>
                </c:pt>
                <c:pt idx="10556">
                  <c:v>1903.2</c:v>
                </c:pt>
                <c:pt idx="10557">
                  <c:v>1906.7</c:v>
                </c:pt>
                <c:pt idx="10558">
                  <c:v>1907.6</c:v>
                </c:pt>
                <c:pt idx="10559">
                  <c:v>1905.4</c:v>
                </c:pt>
                <c:pt idx="10560">
                  <c:v>1903.9</c:v>
                </c:pt>
                <c:pt idx="10561">
                  <c:v>1901.7</c:v>
                </c:pt>
                <c:pt idx="10562">
                  <c:v>1903.9</c:v>
                </c:pt>
                <c:pt idx="10563">
                  <c:v>1904.5</c:v>
                </c:pt>
                <c:pt idx="10564">
                  <c:v>1901.7</c:v>
                </c:pt>
                <c:pt idx="10565">
                  <c:v>1898.2</c:v>
                </c:pt>
                <c:pt idx="10566">
                  <c:v>1901.5</c:v>
                </c:pt>
                <c:pt idx="10567">
                  <c:v>1901.2</c:v>
                </c:pt>
                <c:pt idx="10568">
                  <c:v>1900.1</c:v>
                </c:pt>
                <c:pt idx="10569">
                  <c:v>1896.9</c:v>
                </c:pt>
                <c:pt idx="10570">
                  <c:v>1892.4</c:v>
                </c:pt>
                <c:pt idx="10571">
                  <c:v>1895.8</c:v>
                </c:pt>
                <c:pt idx="10572">
                  <c:v>1893.4</c:v>
                </c:pt>
                <c:pt idx="10573">
                  <c:v>1894.7</c:v>
                </c:pt>
                <c:pt idx="10574">
                  <c:v>1889.4</c:v>
                </c:pt>
                <c:pt idx="10575">
                  <c:v>1890.2</c:v>
                </c:pt>
                <c:pt idx="10576">
                  <c:v>1892.4</c:v>
                </c:pt>
                <c:pt idx="10577">
                  <c:v>1890.9</c:v>
                </c:pt>
                <c:pt idx="10578">
                  <c:v>1890.6</c:v>
                </c:pt>
                <c:pt idx="10579">
                  <c:v>1892.8</c:v>
                </c:pt>
                <c:pt idx="10580">
                  <c:v>1891.4</c:v>
                </c:pt>
                <c:pt idx="10581">
                  <c:v>1891.6</c:v>
                </c:pt>
                <c:pt idx="10582">
                  <c:v>1890.2</c:v>
                </c:pt>
                <c:pt idx="10583">
                  <c:v>1888</c:v>
                </c:pt>
                <c:pt idx="10584">
                  <c:v>1890.9</c:v>
                </c:pt>
                <c:pt idx="10585">
                  <c:v>1890.3</c:v>
                </c:pt>
                <c:pt idx="10586">
                  <c:v>1889.5</c:v>
                </c:pt>
                <c:pt idx="10587">
                  <c:v>1883.9</c:v>
                </c:pt>
                <c:pt idx="10588">
                  <c:v>1887.4</c:v>
                </c:pt>
                <c:pt idx="10589">
                  <c:v>1888.7</c:v>
                </c:pt>
                <c:pt idx="10590">
                  <c:v>1886.2</c:v>
                </c:pt>
                <c:pt idx="10591">
                  <c:v>1884.2</c:v>
                </c:pt>
                <c:pt idx="10592">
                  <c:v>1886.3</c:v>
                </c:pt>
                <c:pt idx="10593">
                  <c:v>1885.1</c:v>
                </c:pt>
                <c:pt idx="10594">
                  <c:v>1881.4</c:v>
                </c:pt>
                <c:pt idx="10595">
                  <c:v>1881.9</c:v>
                </c:pt>
                <c:pt idx="10596">
                  <c:v>1878.1</c:v>
                </c:pt>
                <c:pt idx="10597">
                  <c:v>1874.8</c:v>
                </c:pt>
                <c:pt idx="10598">
                  <c:v>1880.2</c:v>
                </c:pt>
                <c:pt idx="10599">
                  <c:v>1873.1</c:v>
                </c:pt>
                <c:pt idx="10600">
                  <c:v>1880.1</c:v>
                </c:pt>
                <c:pt idx="10601">
                  <c:v>1876.2</c:v>
                </c:pt>
                <c:pt idx="10602">
                  <c:v>1875.8</c:v>
                </c:pt>
                <c:pt idx="10603">
                  <c:v>1879.5</c:v>
                </c:pt>
                <c:pt idx="10604">
                  <c:v>1878.4</c:v>
                </c:pt>
                <c:pt idx="10605">
                  <c:v>1877.7</c:v>
                </c:pt>
                <c:pt idx="10606">
                  <c:v>1873.4</c:v>
                </c:pt>
                <c:pt idx="10607">
                  <c:v>1879</c:v>
                </c:pt>
                <c:pt idx="10608">
                  <c:v>1877.1</c:v>
                </c:pt>
                <c:pt idx="10609">
                  <c:v>1875.7</c:v>
                </c:pt>
                <c:pt idx="10610">
                  <c:v>1875.7</c:v>
                </c:pt>
                <c:pt idx="10611">
                  <c:v>1875.6</c:v>
                </c:pt>
                <c:pt idx="10612">
                  <c:v>1873.6</c:v>
                </c:pt>
                <c:pt idx="10613">
                  <c:v>1871.3</c:v>
                </c:pt>
                <c:pt idx="10614">
                  <c:v>1873.3</c:v>
                </c:pt>
                <c:pt idx="10615">
                  <c:v>1872.4</c:v>
                </c:pt>
                <c:pt idx="10616">
                  <c:v>1869.9</c:v>
                </c:pt>
                <c:pt idx="10617">
                  <c:v>1866.9</c:v>
                </c:pt>
                <c:pt idx="10618">
                  <c:v>1863.3</c:v>
                </c:pt>
                <c:pt idx="10619">
                  <c:v>1858.5</c:v>
                </c:pt>
                <c:pt idx="10620">
                  <c:v>1860.6</c:v>
                </c:pt>
                <c:pt idx="10621">
                  <c:v>1861.7</c:v>
                </c:pt>
                <c:pt idx="10622">
                  <c:v>1861.9</c:v>
                </c:pt>
                <c:pt idx="10623">
                  <c:v>1857.2</c:v>
                </c:pt>
                <c:pt idx="10624">
                  <c:v>1865.8</c:v>
                </c:pt>
                <c:pt idx="10625">
                  <c:v>1864.9</c:v>
                </c:pt>
                <c:pt idx="10626">
                  <c:v>1864.1</c:v>
                </c:pt>
                <c:pt idx="10627">
                  <c:v>1862.5</c:v>
                </c:pt>
                <c:pt idx="10628">
                  <c:v>1860.7</c:v>
                </c:pt>
                <c:pt idx="10629">
                  <c:v>1864.1</c:v>
                </c:pt>
                <c:pt idx="10630">
                  <c:v>1864.1</c:v>
                </c:pt>
                <c:pt idx="10631">
                  <c:v>1862.8</c:v>
                </c:pt>
                <c:pt idx="10632">
                  <c:v>1861.4</c:v>
                </c:pt>
                <c:pt idx="10633">
                  <c:v>1858.6</c:v>
                </c:pt>
                <c:pt idx="10634">
                  <c:v>1863.4</c:v>
                </c:pt>
                <c:pt idx="10635">
                  <c:v>1862.1</c:v>
                </c:pt>
                <c:pt idx="10636">
                  <c:v>1860.9</c:v>
                </c:pt>
                <c:pt idx="10637">
                  <c:v>1858</c:v>
                </c:pt>
                <c:pt idx="10638">
                  <c:v>1859.1</c:v>
                </c:pt>
                <c:pt idx="10639">
                  <c:v>1858.3</c:v>
                </c:pt>
                <c:pt idx="10640">
                  <c:v>1857.4</c:v>
                </c:pt>
                <c:pt idx="10641">
                  <c:v>1853.9</c:v>
                </c:pt>
                <c:pt idx="10642">
                  <c:v>1853.1</c:v>
                </c:pt>
                <c:pt idx="10643">
                  <c:v>1853</c:v>
                </c:pt>
                <c:pt idx="10644">
                  <c:v>1847</c:v>
                </c:pt>
                <c:pt idx="10645">
                  <c:v>1842.9</c:v>
                </c:pt>
                <c:pt idx="10646">
                  <c:v>1849.4</c:v>
                </c:pt>
                <c:pt idx="10647">
                  <c:v>1850.4</c:v>
                </c:pt>
                <c:pt idx="10648">
                  <c:v>1853.2</c:v>
                </c:pt>
                <c:pt idx="10649">
                  <c:v>1852.2</c:v>
                </c:pt>
                <c:pt idx="10650">
                  <c:v>1850.1</c:v>
                </c:pt>
                <c:pt idx="10651">
                  <c:v>1848.2</c:v>
                </c:pt>
                <c:pt idx="10652">
                  <c:v>1852.5</c:v>
                </c:pt>
                <c:pt idx="10653">
                  <c:v>1852.7</c:v>
                </c:pt>
                <c:pt idx="10654">
                  <c:v>1851.2</c:v>
                </c:pt>
                <c:pt idx="10655">
                  <c:v>1849.2</c:v>
                </c:pt>
                <c:pt idx="10656">
                  <c:v>1847.1</c:v>
                </c:pt>
                <c:pt idx="10657">
                  <c:v>1851.9</c:v>
                </c:pt>
                <c:pt idx="10658">
                  <c:v>1849.3</c:v>
                </c:pt>
                <c:pt idx="10659">
                  <c:v>1849.9</c:v>
                </c:pt>
                <c:pt idx="10660">
                  <c:v>1847.2</c:v>
                </c:pt>
                <c:pt idx="10661">
                  <c:v>1844.5</c:v>
                </c:pt>
                <c:pt idx="10662">
                  <c:v>1847.1</c:v>
                </c:pt>
                <c:pt idx="10663">
                  <c:v>1846.3</c:v>
                </c:pt>
                <c:pt idx="10664">
                  <c:v>1845.5</c:v>
                </c:pt>
                <c:pt idx="10665">
                  <c:v>1843.3</c:v>
                </c:pt>
                <c:pt idx="10666">
                  <c:v>1840.3</c:v>
                </c:pt>
                <c:pt idx="10667">
                  <c:v>1835.8</c:v>
                </c:pt>
                <c:pt idx="10668">
                  <c:v>1837.1</c:v>
                </c:pt>
                <c:pt idx="10669">
                  <c:v>1841.4</c:v>
                </c:pt>
                <c:pt idx="10670">
                  <c:v>1838.5</c:v>
                </c:pt>
                <c:pt idx="10671">
                  <c:v>1838.3</c:v>
                </c:pt>
                <c:pt idx="10672">
                  <c:v>1842</c:v>
                </c:pt>
                <c:pt idx="10673">
                  <c:v>1841.3</c:v>
                </c:pt>
                <c:pt idx="10674">
                  <c:v>1841</c:v>
                </c:pt>
                <c:pt idx="10675">
                  <c:v>1839.6</c:v>
                </c:pt>
                <c:pt idx="10676">
                  <c:v>1838</c:v>
                </c:pt>
                <c:pt idx="10677">
                  <c:v>1836.5</c:v>
                </c:pt>
                <c:pt idx="10678">
                  <c:v>1841.2</c:v>
                </c:pt>
                <c:pt idx="10679">
                  <c:v>1840.6</c:v>
                </c:pt>
                <c:pt idx="10680">
                  <c:v>1839.2</c:v>
                </c:pt>
                <c:pt idx="10681">
                  <c:v>1838.6</c:v>
                </c:pt>
                <c:pt idx="10682">
                  <c:v>1836.5</c:v>
                </c:pt>
                <c:pt idx="10683">
                  <c:v>1833.3</c:v>
                </c:pt>
                <c:pt idx="10684">
                  <c:v>1837.3</c:v>
                </c:pt>
                <c:pt idx="10685">
                  <c:v>1835.3</c:v>
                </c:pt>
                <c:pt idx="10686">
                  <c:v>1834.3</c:v>
                </c:pt>
                <c:pt idx="10687">
                  <c:v>1834.3</c:v>
                </c:pt>
                <c:pt idx="10688">
                  <c:v>1828.1</c:v>
                </c:pt>
                <c:pt idx="10689">
                  <c:v>1833.2</c:v>
                </c:pt>
                <c:pt idx="10690">
                  <c:v>1832.6</c:v>
                </c:pt>
                <c:pt idx="10691">
                  <c:v>1831.7</c:v>
                </c:pt>
                <c:pt idx="10692">
                  <c:v>1831.7</c:v>
                </c:pt>
                <c:pt idx="10696">
                  <c:v>1828.9</c:v>
                </c:pt>
                <c:pt idx="10697">
                  <c:v>1837.8000000000002</c:v>
                </c:pt>
                <c:pt idx="10698">
                  <c:v>1808.1999999999998</c:v>
                </c:pt>
                <c:pt idx="10699">
                  <c:v>1829.6999999999998</c:v>
                </c:pt>
                <c:pt idx="10700">
                  <c:v>1843.3000000000002</c:v>
                </c:pt>
                <c:pt idx="10701">
                  <c:v>1835</c:v>
                </c:pt>
                <c:pt idx="10702">
                  <c:v>1842.4</c:v>
                </c:pt>
                <c:pt idx="10703">
                  <c:v>1849</c:v>
                </c:pt>
                <c:pt idx="10704">
                  <c:v>1848.1</c:v>
                </c:pt>
                <c:pt idx="10705">
                  <c:v>1842.6999999999998</c:v>
                </c:pt>
                <c:pt idx="10706">
                  <c:v>1849</c:v>
                </c:pt>
                <c:pt idx="10707">
                  <c:v>1844.1999999999998</c:v>
                </c:pt>
                <c:pt idx="10708">
                  <c:v>1849</c:v>
                </c:pt>
                <c:pt idx="10709">
                  <c:v>1850.6</c:v>
                </c:pt>
                <c:pt idx="10710">
                  <c:v>1842.6999999999998</c:v>
                </c:pt>
                <c:pt idx="10711">
                  <c:v>1845.8000000000002</c:v>
                </c:pt>
                <c:pt idx="10712">
                  <c:v>1837.3000000000002</c:v>
                </c:pt>
                <c:pt idx="10713">
                  <c:v>1840.8000000000002</c:v>
                </c:pt>
                <c:pt idx="10714">
                  <c:v>1835.3000000000002</c:v>
                </c:pt>
                <c:pt idx="10715">
                  <c:v>1830.8000000000002</c:v>
                </c:pt>
                <c:pt idx="10716">
                  <c:v>1831.6</c:v>
                </c:pt>
                <c:pt idx="10717">
                  <c:v>1820.5</c:v>
                </c:pt>
                <c:pt idx="10718">
                  <c:v>1819.6999999999998</c:v>
                </c:pt>
                <c:pt idx="10719">
                  <c:v>1821.4</c:v>
                </c:pt>
                <c:pt idx="10720">
                  <c:v>1832.6999999999998</c:v>
                </c:pt>
                <c:pt idx="10721">
                  <c:v>1822.5</c:v>
                </c:pt>
                <c:pt idx="10722">
                  <c:v>1820.6</c:v>
                </c:pt>
                <c:pt idx="10723">
                  <c:v>1822.6999999999998</c:v>
                </c:pt>
                <c:pt idx="10724">
                  <c:v>1830</c:v>
                </c:pt>
                <c:pt idx="10725">
                  <c:v>1843.1</c:v>
                </c:pt>
                <c:pt idx="10726">
                  <c:v>1836.4</c:v>
                </c:pt>
                <c:pt idx="10727">
                  <c:v>1842.6999999999998</c:v>
                </c:pt>
                <c:pt idx="10728">
                  <c:v>1835.1</c:v>
                </c:pt>
                <c:pt idx="10729">
                  <c:v>1838.9</c:v>
                </c:pt>
                <c:pt idx="10730">
                  <c:v>1838.9</c:v>
                </c:pt>
                <c:pt idx="10731">
                  <c:v>1829.6999999999998</c:v>
                </c:pt>
                <c:pt idx="10732">
                  <c:v>1829.6999999999998</c:v>
                </c:pt>
                <c:pt idx="10733">
                  <c:v>1836.6999999999998</c:v>
                </c:pt>
                <c:pt idx="10734">
                  <c:v>1831.3000000000002</c:v>
                </c:pt>
                <c:pt idx="10735">
                  <c:v>1832.8000000000002</c:v>
                </c:pt>
                <c:pt idx="10736">
                  <c:v>1840.5</c:v>
                </c:pt>
                <c:pt idx="10737">
                  <c:v>1829.6</c:v>
                </c:pt>
                <c:pt idx="10738">
                  <c:v>1831.6999999999998</c:v>
                </c:pt>
                <c:pt idx="10739">
                  <c:v>1826.1999999999998</c:v>
                </c:pt>
                <c:pt idx="10740">
                  <c:v>1832.1</c:v>
                </c:pt>
                <c:pt idx="10741">
                  <c:v>1828.1</c:v>
                </c:pt>
                <c:pt idx="10742">
                  <c:v>1826.1</c:v>
                </c:pt>
                <c:pt idx="10743">
                  <c:v>1813.1</c:v>
                </c:pt>
                <c:pt idx="10744">
                  <c:v>1822.6</c:v>
                </c:pt>
                <c:pt idx="10745">
                  <c:v>1829.6</c:v>
                </c:pt>
                <c:pt idx="10746">
                  <c:v>1830.9</c:v>
                </c:pt>
                <c:pt idx="10747">
                  <c:v>1823.9</c:v>
                </c:pt>
                <c:pt idx="10748">
                  <c:v>1828.1999999999998</c:v>
                </c:pt>
                <c:pt idx="10749">
                  <c:v>1829.9</c:v>
                </c:pt>
                <c:pt idx="10750">
                  <c:v>1831.1</c:v>
                </c:pt>
                <c:pt idx="10751">
                  <c:v>1825.1</c:v>
                </c:pt>
                <c:pt idx="10752">
                  <c:v>1830.6</c:v>
                </c:pt>
                <c:pt idx="10753">
                  <c:v>1822.9</c:v>
                </c:pt>
                <c:pt idx="10754">
                  <c:v>1829.1999999999998</c:v>
                </c:pt>
                <c:pt idx="10755">
                  <c:v>1826.6999999999998</c:v>
                </c:pt>
                <c:pt idx="10756">
                  <c:v>1827.6</c:v>
                </c:pt>
                <c:pt idx="10757">
                  <c:v>1828.4</c:v>
                </c:pt>
                <c:pt idx="10758">
                  <c:v>1829.1</c:v>
                </c:pt>
                <c:pt idx="10759">
                  <c:v>1829.1</c:v>
                </c:pt>
                <c:pt idx="10760">
                  <c:v>1826.1</c:v>
                </c:pt>
                <c:pt idx="10761">
                  <c:v>1827.4</c:v>
                </c:pt>
                <c:pt idx="10762">
                  <c:v>1828</c:v>
                </c:pt>
                <c:pt idx="10763">
                  <c:v>1825.6</c:v>
                </c:pt>
                <c:pt idx="10764">
                  <c:v>1823.4</c:v>
                </c:pt>
                <c:pt idx="10765">
                  <c:v>1816.4</c:v>
                </c:pt>
                <c:pt idx="10766">
                  <c:v>1814.6999999999998</c:v>
                </c:pt>
                <c:pt idx="10767">
                  <c:v>1805.9</c:v>
                </c:pt>
                <c:pt idx="10768">
                  <c:v>1814.9</c:v>
                </c:pt>
                <c:pt idx="10769">
                  <c:v>1811.4</c:v>
                </c:pt>
                <c:pt idx="10770">
                  <c:v>1818.6</c:v>
                </c:pt>
                <c:pt idx="10771">
                  <c:v>1821</c:v>
                </c:pt>
                <c:pt idx="10772">
                  <c:v>1816.8000000000002</c:v>
                </c:pt>
                <c:pt idx="10773">
                  <c:v>1813.6999999999998</c:v>
                </c:pt>
                <c:pt idx="10774">
                  <c:v>1818.1999999999998</c:v>
                </c:pt>
                <c:pt idx="10775">
                  <c:v>1818.6</c:v>
                </c:pt>
                <c:pt idx="10776">
                  <c:v>1820.6</c:v>
                </c:pt>
                <c:pt idx="10777">
                  <c:v>1818.5</c:v>
                </c:pt>
                <c:pt idx="10778">
                  <c:v>1818.4</c:v>
                </c:pt>
                <c:pt idx="10779">
                  <c:v>1817</c:v>
                </c:pt>
                <c:pt idx="10780">
                  <c:v>1814.6999999999998</c:v>
                </c:pt>
                <c:pt idx="10781">
                  <c:v>1817</c:v>
                </c:pt>
                <c:pt idx="10782">
                  <c:v>1807.8000000000002</c:v>
                </c:pt>
                <c:pt idx="10783">
                  <c:v>1809.5</c:v>
                </c:pt>
                <c:pt idx="10784">
                  <c:v>1806.4</c:v>
                </c:pt>
                <c:pt idx="10785">
                  <c:v>1808.5</c:v>
                </c:pt>
                <c:pt idx="10786">
                  <c:v>1820.5</c:v>
                </c:pt>
                <c:pt idx="10787">
                  <c:v>1822.5</c:v>
                </c:pt>
                <c:pt idx="10788">
                  <c:v>1811.8000000000002</c:v>
                </c:pt>
                <c:pt idx="10789">
                  <c:v>1814.1</c:v>
                </c:pt>
                <c:pt idx="10790">
                  <c:v>1808</c:v>
                </c:pt>
                <c:pt idx="10791">
                  <c:v>1812.3000000000002</c:v>
                </c:pt>
                <c:pt idx="10792">
                  <c:v>1817.1999999999998</c:v>
                </c:pt>
                <c:pt idx="10793">
                  <c:v>1816.9</c:v>
                </c:pt>
                <c:pt idx="10794">
                  <c:v>1819.9</c:v>
                </c:pt>
                <c:pt idx="10795">
                  <c:v>1816</c:v>
                </c:pt>
                <c:pt idx="10796">
                  <c:v>1814.6</c:v>
                </c:pt>
                <c:pt idx="10797">
                  <c:v>1819.5</c:v>
                </c:pt>
                <c:pt idx="10798">
                  <c:v>1817.9</c:v>
                </c:pt>
                <c:pt idx="10799">
                  <c:v>1819.4</c:v>
                </c:pt>
                <c:pt idx="10800">
                  <c:v>1816.4</c:v>
                </c:pt>
                <c:pt idx="10801">
                  <c:v>1811</c:v>
                </c:pt>
                <c:pt idx="10802">
                  <c:v>1815.5</c:v>
                </c:pt>
                <c:pt idx="10803">
                  <c:v>1814.1</c:v>
                </c:pt>
                <c:pt idx="10804">
                  <c:v>1813.1999999999998</c:v>
                </c:pt>
                <c:pt idx="10805">
                  <c:v>1810.1999999999998</c:v>
                </c:pt>
                <c:pt idx="10806">
                  <c:v>1812.6</c:v>
                </c:pt>
                <c:pt idx="10807">
                  <c:v>1812.6</c:v>
                </c:pt>
                <c:pt idx="10808">
                  <c:v>1811.6999999999998</c:v>
                </c:pt>
                <c:pt idx="10809">
                  <c:v>1811.5</c:v>
                </c:pt>
                <c:pt idx="10810">
                  <c:v>1807.1</c:v>
                </c:pt>
                <c:pt idx="10811">
                  <c:v>1810.5</c:v>
                </c:pt>
                <c:pt idx="10812">
                  <c:v>1795.6999999999998</c:v>
                </c:pt>
                <c:pt idx="10813">
                  <c:v>1792.9</c:v>
                </c:pt>
                <c:pt idx="10814">
                  <c:v>1800.4</c:v>
                </c:pt>
                <c:pt idx="10815">
                  <c:v>1790.4</c:v>
                </c:pt>
                <c:pt idx="10816">
                  <c:v>1800.4</c:v>
                </c:pt>
                <c:pt idx="10817">
                  <c:v>1799.1999999999998</c:v>
                </c:pt>
                <c:pt idx="10818">
                  <c:v>1800.1</c:v>
                </c:pt>
                <c:pt idx="10819">
                  <c:v>1792.5</c:v>
                </c:pt>
                <c:pt idx="10820">
                  <c:v>1796.9</c:v>
                </c:pt>
                <c:pt idx="10821">
                  <c:v>1795.4</c:v>
                </c:pt>
                <c:pt idx="10822">
                  <c:v>1797.1</c:v>
                </c:pt>
                <c:pt idx="10823">
                  <c:v>1796.9</c:v>
                </c:pt>
                <c:pt idx="10824">
                  <c:v>1796.6999999999998</c:v>
                </c:pt>
                <c:pt idx="10825">
                  <c:v>1793.9</c:v>
                </c:pt>
                <c:pt idx="10826">
                  <c:v>1796</c:v>
                </c:pt>
                <c:pt idx="10827">
                  <c:v>1793.1</c:v>
                </c:pt>
                <c:pt idx="10828">
                  <c:v>1793.1999999999998</c:v>
                </c:pt>
                <c:pt idx="10829">
                  <c:v>1791</c:v>
                </c:pt>
                <c:pt idx="10830">
                  <c:v>1790.8000000000002</c:v>
                </c:pt>
                <c:pt idx="10831">
                  <c:v>1791</c:v>
                </c:pt>
                <c:pt idx="10832">
                  <c:v>1790.1</c:v>
                </c:pt>
                <c:pt idx="10833">
                  <c:v>1790.1</c:v>
                </c:pt>
                <c:pt idx="10834">
                  <c:v>1789.1</c:v>
                </c:pt>
                <c:pt idx="10835">
                  <c:v>1786.6999999999998</c:v>
                </c:pt>
                <c:pt idx="10836">
                  <c:v>1788.6</c:v>
                </c:pt>
                <c:pt idx="10837">
                  <c:v>1782.5</c:v>
                </c:pt>
                <c:pt idx="10838">
                  <c:v>1779.9</c:v>
                </c:pt>
                <c:pt idx="10839">
                  <c:v>1770.5</c:v>
                </c:pt>
                <c:pt idx="10840">
                  <c:v>1784.3000000000002</c:v>
                </c:pt>
                <c:pt idx="10841">
                  <c:v>1784.3000000000002</c:v>
                </c:pt>
                <c:pt idx="10842">
                  <c:v>1784</c:v>
                </c:pt>
                <c:pt idx="10843">
                  <c:v>1780.6</c:v>
                </c:pt>
                <c:pt idx="10844">
                  <c:v>1780</c:v>
                </c:pt>
                <c:pt idx="10845">
                  <c:v>1780.1999999999998</c:v>
                </c:pt>
                <c:pt idx="10846">
                  <c:v>1781.8000000000002</c:v>
                </c:pt>
                <c:pt idx="10847">
                  <c:v>1780</c:v>
                </c:pt>
                <c:pt idx="10848">
                  <c:v>1781.6</c:v>
                </c:pt>
                <c:pt idx="10849">
                  <c:v>1778.6999999999998</c:v>
                </c:pt>
                <c:pt idx="10850">
                  <c:v>1780.8000000000002</c:v>
                </c:pt>
                <c:pt idx="10851">
                  <c:v>1780</c:v>
                </c:pt>
                <c:pt idx="10852">
                  <c:v>1777.9</c:v>
                </c:pt>
                <c:pt idx="10853">
                  <c:v>1780.1999999999998</c:v>
                </c:pt>
                <c:pt idx="10854">
                  <c:v>1778.6999999999998</c:v>
                </c:pt>
                <c:pt idx="10855">
                  <c:v>1777.1999999999998</c:v>
                </c:pt>
                <c:pt idx="10856">
                  <c:v>1779.5</c:v>
                </c:pt>
                <c:pt idx="10857">
                  <c:v>1777.6</c:v>
                </c:pt>
                <c:pt idx="10858">
                  <c:v>1778.4</c:v>
                </c:pt>
                <c:pt idx="10859">
                  <c:v>1776.1999999999998</c:v>
                </c:pt>
                <c:pt idx="10860">
                  <c:v>1772.9</c:v>
                </c:pt>
                <c:pt idx="10861">
                  <c:v>1776.9</c:v>
                </c:pt>
                <c:pt idx="10862">
                  <c:v>1779.6999999999998</c:v>
                </c:pt>
                <c:pt idx="10863">
                  <c:v>1778.6</c:v>
                </c:pt>
                <c:pt idx="10864">
                  <c:v>1783.9</c:v>
                </c:pt>
                <c:pt idx="10865">
                  <c:v>1767.9</c:v>
                </c:pt>
                <c:pt idx="10866">
                  <c:v>1782.8000000000002</c:v>
                </c:pt>
                <c:pt idx="10867">
                  <c:v>1777.1999999999998</c:v>
                </c:pt>
                <c:pt idx="10868">
                  <c:v>1786.3000000000002</c:v>
                </c:pt>
                <c:pt idx="10869">
                  <c:v>1783.4</c:v>
                </c:pt>
                <c:pt idx="10870">
                  <c:v>1790.6999999999998</c:v>
                </c:pt>
                <c:pt idx="10871">
                  <c:v>1790.1</c:v>
                </c:pt>
                <c:pt idx="10872">
                  <c:v>1788.6999999999998</c:v>
                </c:pt>
                <c:pt idx="10873">
                  <c:v>1789.9</c:v>
                </c:pt>
                <c:pt idx="10874">
                  <c:v>1792.4</c:v>
                </c:pt>
                <c:pt idx="10875">
                  <c:v>1792.3000000000002</c:v>
                </c:pt>
                <c:pt idx="10876">
                  <c:v>1793</c:v>
                </c:pt>
                <c:pt idx="10877">
                  <c:v>1793</c:v>
                </c:pt>
                <c:pt idx="10878">
                  <c:v>1791.5</c:v>
                </c:pt>
                <c:pt idx="10879">
                  <c:v>1792.9</c:v>
                </c:pt>
                <c:pt idx="10880">
                  <c:v>1792.8000000000002</c:v>
                </c:pt>
                <c:pt idx="10881">
                  <c:v>1791.9</c:v>
                </c:pt>
                <c:pt idx="10882">
                  <c:v>1792.3000000000002</c:v>
                </c:pt>
                <c:pt idx="10883">
                  <c:v>1792.1999999999998</c:v>
                </c:pt>
                <c:pt idx="10884">
                  <c:v>1786.3000000000002</c:v>
                </c:pt>
                <c:pt idx="10885">
                  <c:v>1783.6999999999998</c:v>
                </c:pt>
                <c:pt idx="10886">
                  <c:v>1778.1999999999998</c:v>
                </c:pt>
                <c:pt idx="10887">
                  <c:v>1774</c:v>
                </c:pt>
                <c:pt idx="10888">
                  <c:v>1780.1</c:v>
                </c:pt>
                <c:pt idx="10889">
                  <c:v>1779.6</c:v>
                </c:pt>
                <c:pt idx="10890">
                  <c:v>1777</c:v>
                </c:pt>
                <c:pt idx="10891">
                  <c:v>1786.4</c:v>
                </c:pt>
                <c:pt idx="10892">
                  <c:v>1785.5</c:v>
                </c:pt>
                <c:pt idx="10893">
                  <c:v>1787</c:v>
                </c:pt>
                <c:pt idx="10894">
                  <c:v>1791</c:v>
                </c:pt>
                <c:pt idx="10895">
                  <c:v>1789.6</c:v>
                </c:pt>
                <c:pt idx="10896">
                  <c:v>1788.9</c:v>
                </c:pt>
                <c:pt idx="10897">
                  <c:v>1790.4</c:v>
                </c:pt>
                <c:pt idx="10898">
                  <c:v>1791</c:v>
                </c:pt>
                <c:pt idx="10899">
                  <c:v>1790.5</c:v>
                </c:pt>
                <c:pt idx="10900">
                  <c:v>1791</c:v>
                </c:pt>
                <c:pt idx="10901">
                  <c:v>1791</c:v>
                </c:pt>
                <c:pt idx="10902">
                  <c:v>1788.8000000000002</c:v>
                </c:pt>
                <c:pt idx="10903">
                  <c:v>1790.4</c:v>
                </c:pt>
                <c:pt idx="10904">
                  <c:v>1789.6</c:v>
                </c:pt>
                <c:pt idx="10905">
                  <c:v>1787.8000000000002</c:v>
                </c:pt>
                <c:pt idx="10906">
                  <c:v>1786.1999999999998</c:v>
                </c:pt>
                <c:pt idx="10907">
                  <c:v>1788.1</c:v>
                </c:pt>
                <c:pt idx="10908">
                  <c:v>1782</c:v>
                </c:pt>
                <c:pt idx="10909">
                  <c:v>1777.9</c:v>
                </c:pt>
                <c:pt idx="10910">
                  <c:v>1772.4</c:v>
                </c:pt>
                <c:pt idx="10911">
                  <c:v>1772.1999999999998</c:v>
                </c:pt>
                <c:pt idx="10912">
                  <c:v>1772.5</c:v>
                </c:pt>
                <c:pt idx="10913">
                  <c:v>1779.1</c:v>
                </c:pt>
                <c:pt idx="10914">
                  <c:v>1772.6</c:v>
                </c:pt>
                <c:pt idx="10915">
                  <c:v>1781.1</c:v>
                </c:pt>
                <c:pt idx="10916">
                  <c:v>1786.4</c:v>
                </c:pt>
                <c:pt idx="10917">
                  <c:v>1787.5</c:v>
                </c:pt>
                <c:pt idx="10918">
                  <c:v>1786</c:v>
                </c:pt>
                <c:pt idx="10919">
                  <c:v>1786.4</c:v>
                </c:pt>
                <c:pt idx="10920">
                  <c:v>1786.5</c:v>
                </c:pt>
                <c:pt idx="10921">
                  <c:v>1788.3000000000002</c:v>
                </c:pt>
                <c:pt idx="10922">
                  <c:v>1783.6</c:v>
                </c:pt>
                <c:pt idx="10923">
                  <c:v>1788.1</c:v>
                </c:pt>
                <c:pt idx="10924">
                  <c:v>1787.3000000000002</c:v>
                </c:pt>
                <c:pt idx="10925">
                  <c:v>1785.9</c:v>
                </c:pt>
                <c:pt idx="10926">
                  <c:v>1787.3000000000002</c:v>
                </c:pt>
                <c:pt idx="10927">
                  <c:v>1786.6</c:v>
                </c:pt>
                <c:pt idx="10928">
                  <c:v>1785.9</c:v>
                </c:pt>
                <c:pt idx="10929">
                  <c:v>1785.6</c:v>
                </c:pt>
                <c:pt idx="10930">
                  <c:v>1785.4</c:v>
                </c:pt>
                <c:pt idx="10931">
                  <c:v>1783.6</c:v>
                </c:pt>
                <c:pt idx="10932">
                  <c:v>1778.4</c:v>
                </c:pt>
                <c:pt idx="10933">
                  <c:v>1775.9</c:v>
                </c:pt>
                <c:pt idx="10934">
                  <c:v>1783.4</c:v>
                </c:pt>
                <c:pt idx="10935">
                  <c:v>1766.6</c:v>
                </c:pt>
                <c:pt idx="10936">
                  <c:v>1770.6999999999998</c:v>
                </c:pt>
                <c:pt idx="10937">
                  <c:v>1773.4</c:v>
                </c:pt>
                <c:pt idx="10938">
                  <c:v>1780.1</c:v>
                </c:pt>
                <c:pt idx="10939">
                  <c:v>1782</c:v>
                </c:pt>
                <c:pt idx="10940">
                  <c:v>1776.6999999999998</c:v>
                </c:pt>
                <c:pt idx="10941">
                  <c:v>1781.5</c:v>
                </c:pt>
                <c:pt idx="10942">
                  <c:v>1782.6</c:v>
                </c:pt>
                <c:pt idx="10943">
                  <c:v>1782.3000000000002</c:v>
                </c:pt>
                <c:pt idx="10944">
                  <c:v>1780.8000000000002</c:v>
                </c:pt>
                <c:pt idx="10945">
                  <c:v>1780.8000000000002</c:v>
                </c:pt>
                <c:pt idx="10946">
                  <c:v>1777.1</c:v>
                </c:pt>
                <c:pt idx="10947">
                  <c:v>1779.9</c:v>
                </c:pt>
                <c:pt idx="10948">
                  <c:v>1780.1</c:v>
                </c:pt>
                <c:pt idx="10949">
                  <c:v>1780.6999999999998</c:v>
                </c:pt>
                <c:pt idx="10950">
                  <c:v>1780.6999999999998</c:v>
                </c:pt>
                <c:pt idx="10951">
                  <c:v>1780</c:v>
                </c:pt>
                <c:pt idx="10952">
                  <c:v>1780</c:v>
                </c:pt>
                <c:pt idx="10953">
                  <c:v>1778.1999999999998</c:v>
                </c:pt>
                <c:pt idx="10954">
                  <c:v>1777.4</c:v>
                </c:pt>
                <c:pt idx="10955">
                  <c:v>1778.5</c:v>
                </c:pt>
                <c:pt idx="10956">
                  <c:v>1772.5</c:v>
                </c:pt>
                <c:pt idx="10957">
                  <c:v>1769.9</c:v>
                </c:pt>
                <c:pt idx="10958">
                  <c:v>1767.5</c:v>
                </c:pt>
                <c:pt idx="10959">
                  <c:v>1759.8000000000002</c:v>
                </c:pt>
                <c:pt idx="10960">
                  <c:v>1774.3000000000002</c:v>
                </c:pt>
                <c:pt idx="10961">
                  <c:v>1771.6999999999998</c:v>
                </c:pt>
                <c:pt idx="10962">
                  <c:v>1772.6</c:v>
                </c:pt>
                <c:pt idx="10963">
                  <c:v>1772.6</c:v>
                </c:pt>
                <c:pt idx="10964">
                  <c:v>1773.6</c:v>
                </c:pt>
                <c:pt idx="10965">
                  <c:v>1773.4</c:v>
                </c:pt>
                <c:pt idx="10966">
                  <c:v>1773.6999999999998</c:v>
                </c:pt>
                <c:pt idx="10967">
                  <c:v>1774.8000000000002</c:v>
                </c:pt>
                <c:pt idx="10968">
                  <c:v>1774.1</c:v>
                </c:pt>
                <c:pt idx="10969">
                  <c:v>1774.1999999999998</c:v>
                </c:pt>
                <c:pt idx="10970">
                  <c:v>1772.8000000000002</c:v>
                </c:pt>
                <c:pt idx="10971">
                  <c:v>1771.3000000000002</c:v>
                </c:pt>
                <c:pt idx="10972">
                  <c:v>1770.6999999999998</c:v>
                </c:pt>
                <c:pt idx="10973">
                  <c:v>1771.1999999999998</c:v>
                </c:pt>
                <c:pt idx="10974">
                  <c:v>1771.3000000000002</c:v>
                </c:pt>
                <c:pt idx="10975">
                  <c:v>1769.9</c:v>
                </c:pt>
                <c:pt idx="10976">
                  <c:v>1770.6</c:v>
                </c:pt>
                <c:pt idx="10977">
                  <c:v>1769.6999999999998</c:v>
                </c:pt>
                <c:pt idx="10978">
                  <c:v>1767.9</c:v>
                </c:pt>
                <c:pt idx="10979">
                  <c:v>1768.6</c:v>
                </c:pt>
                <c:pt idx="10980">
                  <c:v>1762.1</c:v>
                </c:pt>
                <c:pt idx="10981">
                  <c:v>1758.6999999999998</c:v>
                </c:pt>
                <c:pt idx="10982">
                  <c:v>1755.6999999999998</c:v>
                </c:pt>
                <c:pt idx="10983">
                  <c:v>1746.9</c:v>
                </c:pt>
                <c:pt idx="10984">
                  <c:v>1745</c:v>
                </c:pt>
                <c:pt idx="10985">
                  <c:v>1757.3000000000002</c:v>
                </c:pt>
                <c:pt idx="10986">
                  <c:v>1757.3000000000002</c:v>
                </c:pt>
                <c:pt idx="10987">
                  <c:v>1756.9</c:v>
                </c:pt>
                <c:pt idx="10988">
                  <c:v>1754.3000000000002</c:v>
                </c:pt>
                <c:pt idx="10989">
                  <c:v>1756.9</c:v>
                </c:pt>
                <c:pt idx="10990">
                  <c:v>1759.8000000000002</c:v>
                </c:pt>
                <c:pt idx="10991">
                  <c:v>1760.1</c:v>
                </c:pt>
                <c:pt idx="10992">
                  <c:v>1758</c:v>
                </c:pt>
                <c:pt idx="10993">
                  <c:v>1759.6</c:v>
                </c:pt>
                <c:pt idx="10994">
                  <c:v>1759.5</c:v>
                </c:pt>
                <c:pt idx="10995">
                  <c:v>1758</c:v>
                </c:pt>
                <c:pt idx="10996">
                  <c:v>1758.3000000000002</c:v>
                </c:pt>
                <c:pt idx="10997">
                  <c:v>1757.5</c:v>
                </c:pt>
                <c:pt idx="10998">
                  <c:v>1756.8000000000002</c:v>
                </c:pt>
                <c:pt idx="10999">
                  <c:v>1756.8000000000002</c:v>
                </c:pt>
                <c:pt idx="11000">
                  <c:v>1758.9</c:v>
                </c:pt>
                <c:pt idx="11001">
                  <c:v>1754.4</c:v>
                </c:pt>
                <c:pt idx="11002">
                  <c:v>1752.4</c:v>
                </c:pt>
                <c:pt idx="11003">
                  <c:v>1751.6999999999998</c:v>
                </c:pt>
                <c:pt idx="11004">
                  <c:v>1752.9</c:v>
                </c:pt>
                <c:pt idx="11005">
                  <c:v>1751.9</c:v>
                </c:pt>
                <c:pt idx="11006">
                  <c:v>1747</c:v>
                </c:pt>
                <c:pt idx="11007">
                  <c:v>1736.3</c:v>
                </c:pt>
                <c:pt idx="11008">
                  <c:v>1749</c:v>
                </c:pt>
                <c:pt idx="11009">
                  <c:v>1751.1999999999998</c:v>
                </c:pt>
                <c:pt idx="11010">
                  <c:v>1752.5</c:v>
                </c:pt>
                <c:pt idx="11011">
                  <c:v>1748.5</c:v>
                </c:pt>
                <c:pt idx="11012">
                  <c:v>1747.8</c:v>
                </c:pt>
                <c:pt idx="11013">
                  <c:v>1749.9</c:v>
                </c:pt>
                <c:pt idx="11014">
                  <c:v>1746</c:v>
                </c:pt>
                <c:pt idx="11015">
                  <c:v>1749.6999999999998</c:v>
                </c:pt>
                <c:pt idx="11016">
                  <c:v>1750.4</c:v>
                </c:pt>
                <c:pt idx="11017">
                  <c:v>1747.5</c:v>
                </c:pt>
                <c:pt idx="11018">
                  <c:v>1749.6</c:v>
                </c:pt>
                <c:pt idx="11019">
                  <c:v>1749.6</c:v>
                </c:pt>
                <c:pt idx="11020">
                  <c:v>1749.5</c:v>
                </c:pt>
                <c:pt idx="11021">
                  <c:v>1749</c:v>
                </c:pt>
                <c:pt idx="11022">
                  <c:v>1749.6</c:v>
                </c:pt>
                <c:pt idx="11023">
                  <c:v>1747.6</c:v>
                </c:pt>
                <c:pt idx="11024">
                  <c:v>1748.9</c:v>
                </c:pt>
                <c:pt idx="11025">
                  <c:v>1748</c:v>
                </c:pt>
                <c:pt idx="11026">
                  <c:v>1749.1</c:v>
                </c:pt>
                <c:pt idx="11027">
                  <c:v>1747.5</c:v>
                </c:pt>
                <c:pt idx="11028">
                  <c:v>1741.8</c:v>
                </c:pt>
                <c:pt idx="11029">
                  <c:v>1740.8</c:v>
                </c:pt>
                <c:pt idx="11030">
                  <c:v>1737.8</c:v>
                </c:pt>
                <c:pt idx="11031">
                  <c:v>1734.3</c:v>
                </c:pt>
                <c:pt idx="11032">
                  <c:v>1732.6</c:v>
                </c:pt>
                <c:pt idx="11033">
                  <c:v>1732.3</c:v>
                </c:pt>
                <c:pt idx="11034">
                  <c:v>1733.4</c:v>
                </c:pt>
                <c:pt idx="11035">
                  <c:v>1741.2</c:v>
                </c:pt>
                <c:pt idx="11036">
                  <c:v>1744.2</c:v>
                </c:pt>
                <c:pt idx="11037">
                  <c:v>1743.1</c:v>
                </c:pt>
                <c:pt idx="11038">
                  <c:v>1743.6</c:v>
                </c:pt>
                <c:pt idx="11039">
                  <c:v>1744.4</c:v>
                </c:pt>
                <c:pt idx="11040">
                  <c:v>1742.3</c:v>
                </c:pt>
                <c:pt idx="11041">
                  <c:v>1743.9</c:v>
                </c:pt>
                <c:pt idx="11042">
                  <c:v>1743.7</c:v>
                </c:pt>
                <c:pt idx="11043">
                  <c:v>1744</c:v>
                </c:pt>
                <c:pt idx="11044">
                  <c:v>1742.5</c:v>
                </c:pt>
                <c:pt idx="11045">
                  <c:v>1741.6</c:v>
                </c:pt>
                <c:pt idx="11046">
                  <c:v>1740.9</c:v>
                </c:pt>
                <c:pt idx="11047">
                  <c:v>1738.2</c:v>
                </c:pt>
                <c:pt idx="11048">
                  <c:v>1739</c:v>
                </c:pt>
                <c:pt idx="11049">
                  <c:v>1739.5</c:v>
                </c:pt>
                <c:pt idx="11050">
                  <c:v>1739.3</c:v>
                </c:pt>
                <c:pt idx="11051">
                  <c:v>1736</c:v>
                </c:pt>
                <c:pt idx="11052">
                  <c:v>1732.5</c:v>
                </c:pt>
                <c:pt idx="11053">
                  <c:v>1731.3</c:v>
                </c:pt>
                <c:pt idx="11054">
                  <c:v>1723.6</c:v>
                </c:pt>
                <c:pt idx="11055">
                  <c:v>1720.7</c:v>
                </c:pt>
                <c:pt idx="11056">
                  <c:v>1721.6</c:v>
                </c:pt>
                <c:pt idx="11057">
                  <c:v>1722.9</c:v>
                </c:pt>
                <c:pt idx="11058">
                  <c:v>1717.9</c:v>
                </c:pt>
                <c:pt idx="11059">
                  <c:v>1731.3</c:v>
                </c:pt>
                <c:pt idx="11060">
                  <c:v>1727.3</c:v>
                </c:pt>
                <c:pt idx="11061">
                  <c:v>1731.8</c:v>
                </c:pt>
                <c:pt idx="11062">
                  <c:v>1730.6</c:v>
                </c:pt>
                <c:pt idx="11063">
                  <c:v>1731.4</c:v>
                </c:pt>
                <c:pt idx="11064">
                  <c:v>1731.4</c:v>
                </c:pt>
                <c:pt idx="11065">
                  <c:v>1730.1</c:v>
                </c:pt>
                <c:pt idx="11066">
                  <c:v>1730.8</c:v>
                </c:pt>
                <c:pt idx="11067">
                  <c:v>1730.1</c:v>
                </c:pt>
                <c:pt idx="11068">
                  <c:v>1729.5</c:v>
                </c:pt>
                <c:pt idx="11069">
                  <c:v>1728.8</c:v>
                </c:pt>
                <c:pt idx="11070">
                  <c:v>1727.5</c:v>
                </c:pt>
                <c:pt idx="11071">
                  <c:v>1724.6</c:v>
                </c:pt>
                <c:pt idx="11072">
                  <c:v>1724.7</c:v>
                </c:pt>
                <c:pt idx="11073">
                  <c:v>1724.4</c:v>
                </c:pt>
                <c:pt idx="11074">
                  <c:v>1724.2</c:v>
                </c:pt>
                <c:pt idx="11075">
                  <c:v>1723.3</c:v>
                </c:pt>
                <c:pt idx="11076">
                  <c:v>1718.2</c:v>
                </c:pt>
                <c:pt idx="11077">
                  <c:v>1716.2</c:v>
                </c:pt>
                <c:pt idx="11078">
                  <c:v>1713.1</c:v>
                </c:pt>
                <c:pt idx="11079">
                  <c:v>1709.4</c:v>
                </c:pt>
                <c:pt idx="11080">
                  <c:v>1710.7</c:v>
                </c:pt>
                <c:pt idx="11081">
                  <c:v>1711.4</c:v>
                </c:pt>
                <c:pt idx="11082">
                  <c:v>1706.4</c:v>
                </c:pt>
                <c:pt idx="11083">
                  <c:v>1711.9</c:v>
                </c:pt>
                <c:pt idx="11084">
                  <c:v>1715</c:v>
                </c:pt>
                <c:pt idx="11085">
                  <c:v>1715.5</c:v>
                </c:pt>
                <c:pt idx="11086">
                  <c:v>1715</c:v>
                </c:pt>
                <c:pt idx="11087">
                  <c:v>1717.3</c:v>
                </c:pt>
                <c:pt idx="11088">
                  <c:v>1717.4</c:v>
                </c:pt>
                <c:pt idx="11089">
                  <c:v>1715.4</c:v>
                </c:pt>
                <c:pt idx="11090">
                  <c:v>1716.7</c:v>
                </c:pt>
                <c:pt idx="11091">
                  <c:v>1714.7</c:v>
                </c:pt>
                <c:pt idx="11092">
                  <c:v>1716</c:v>
                </c:pt>
                <c:pt idx="11093">
                  <c:v>1714.1</c:v>
                </c:pt>
                <c:pt idx="11094">
                  <c:v>1712.8</c:v>
                </c:pt>
                <c:pt idx="11095">
                  <c:v>1711.3</c:v>
                </c:pt>
                <c:pt idx="11096">
                  <c:v>1712</c:v>
                </c:pt>
                <c:pt idx="11097">
                  <c:v>1711.8</c:v>
                </c:pt>
                <c:pt idx="11098">
                  <c:v>1712.9</c:v>
                </c:pt>
                <c:pt idx="11099">
                  <c:v>1709.9</c:v>
                </c:pt>
                <c:pt idx="11100">
                  <c:v>1704.5</c:v>
                </c:pt>
                <c:pt idx="11101">
                  <c:v>1703.6</c:v>
                </c:pt>
                <c:pt idx="11102">
                  <c:v>1700.7</c:v>
                </c:pt>
                <c:pt idx="11103">
                  <c:v>1697.4</c:v>
                </c:pt>
                <c:pt idx="11104">
                  <c:v>1696.1</c:v>
                </c:pt>
                <c:pt idx="11105">
                  <c:v>1696.5</c:v>
                </c:pt>
                <c:pt idx="11106">
                  <c:v>1695.9</c:v>
                </c:pt>
                <c:pt idx="11107">
                  <c:v>1706.4</c:v>
                </c:pt>
                <c:pt idx="11108">
                  <c:v>1703.3</c:v>
                </c:pt>
                <c:pt idx="11109">
                  <c:v>1707.1</c:v>
                </c:pt>
                <c:pt idx="11110">
                  <c:v>1707.7</c:v>
                </c:pt>
                <c:pt idx="11111">
                  <c:v>1707.2</c:v>
                </c:pt>
                <c:pt idx="11112">
                  <c:v>1705.8</c:v>
                </c:pt>
                <c:pt idx="11113">
                  <c:v>1707.2</c:v>
                </c:pt>
                <c:pt idx="11114">
                  <c:v>1703.2</c:v>
                </c:pt>
                <c:pt idx="11115">
                  <c:v>1704.6</c:v>
                </c:pt>
                <c:pt idx="11116">
                  <c:v>1705.5</c:v>
                </c:pt>
                <c:pt idx="11117">
                  <c:v>1705.4</c:v>
                </c:pt>
                <c:pt idx="11118">
                  <c:v>1704.1</c:v>
                </c:pt>
                <c:pt idx="11119">
                  <c:v>1702.7</c:v>
                </c:pt>
                <c:pt idx="11120">
                  <c:v>1702</c:v>
                </c:pt>
                <c:pt idx="11121">
                  <c:v>1701.6</c:v>
                </c:pt>
                <c:pt idx="11122">
                  <c:v>1701.3</c:v>
                </c:pt>
                <c:pt idx="11123">
                  <c:v>1698.3</c:v>
                </c:pt>
                <c:pt idx="11124">
                  <c:v>1696.6</c:v>
                </c:pt>
                <c:pt idx="11125">
                  <c:v>1694.9</c:v>
                </c:pt>
                <c:pt idx="11126">
                  <c:v>1694</c:v>
                </c:pt>
                <c:pt idx="11127">
                  <c:v>1689.1</c:v>
                </c:pt>
                <c:pt idx="11128">
                  <c:v>1692.2</c:v>
                </c:pt>
                <c:pt idx="11129">
                  <c:v>1689.4</c:v>
                </c:pt>
                <c:pt idx="11130">
                  <c:v>1687.3</c:v>
                </c:pt>
                <c:pt idx="11131">
                  <c:v>1690.5</c:v>
                </c:pt>
                <c:pt idx="11132">
                  <c:v>1695.3</c:v>
                </c:pt>
                <c:pt idx="11133">
                  <c:v>1696</c:v>
                </c:pt>
                <c:pt idx="11134">
                  <c:v>1696.9</c:v>
                </c:pt>
                <c:pt idx="11135">
                  <c:v>1696.4</c:v>
                </c:pt>
                <c:pt idx="11136">
                  <c:v>1694.4</c:v>
                </c:pt>
                <c:pt idx="11137">
                  <c:v>1694.5</c:v>
                </c:pt>
                <c:pt idx="11138">
                  <c:v>1694.4</c:v>
                </c:pt>
                <c:pt idx="11139">
                  <c:v>1694.7</c:v>
                </c:pt>
                <c:pt idx="11140">
                  <c:v>1691.8</c:v>
                </c:pt>
                <c:pt idx="11141">
                  <c:v>1693</c:v>
                </c:pt>
                <c:pt idx="11142">
                  <c:v>1693.1</c:v>
                </c:pt>
                <c:pt idx="11143">
                  <c:v>1693</c:v>
                </c:pt>
                <c:pt idx="11144">
                  <c:v>1692.5</c:v>
                </c:pt>
                <c:pt idx="11145">
                  <c:v>1692.9</c:v>
                </c:pt>
                <c:pt idx="11146">
                  <c:v>1691.5</c:v>
                </c:pt>
                <c:pt idx="11147">
                  <c:v>1690.5</c:v>
                </c:pt>
                <c:pt idx="11148">
                  <c:v>1686</c:v>
                </c:pt>
                <c:pt idx="11149">
                  <c:v>1682</c:v>
                </c:pt>
                <c:pt idx="11150">
                  <c:v>1683.1</c:v>
                </c:pt>
                <c:pt idx="11151">
                  <c:v>1680</c:v>
                </c:pt>
                <c:pt idx="11152">
                  <c:v>1673.9</c:v>
                </c:pt>
                <c:pt idx="11153">
                  <c:v>1676.7</c:v>
                </c:pt>
                <c:pt idx="11154">
                  <c:v>1677</c:v>
                </c:pt>
                <c:pt idx="11155">
                  <c:v>1682.1</c:v>
                </c:pt>
                <c:pt idx="11156">
                  <c:v>1686.6</c:v>
                </c:pt>
                <c:pt idx="11157">
                  <c:v>1683.9</c:v>
                </c:pt>
                <c:pt idx="11158">
                  <c:v>1688.4</c:v>
                </c:pt>
                <c:pt idx="11159">
                  <c:v>1687.3</c:v>
                </c:pt>
                <c:pt idx="11160">
                  <c:v>1687.2</c:v>
                </c:pt>
                <c:pt idx="11161">
                  <c:v>1686.5</c:v>
                </c:pt>
                <c:pt idx="11162">
                  <c:v>1687.4</c:v>
                </c:pt>
                <c:pt idx="11163">
                  <c:v>1686.6</c:v>
                </c:pt>
                <c:pt idx="11164">
                  <c:v>1686.5</c:v>
                </c:pt>
                <c:pt idx="11165">
                  <c:v>1686</c:v>
                </c:pt>
                <c:pt idx="11166">
                  <c:v>1687.4</c:v>
                </c:pt>
                <c:pt idx="11167">
                  <c:v>1687.4</c:v>
                </c:pt>
                <c:pt idx="11168">
                  <c:v>1686</c:v>
                </c:pt>
                <c:pt idx="11169">
                  <c:v>1686.4</c:v>
                </c:pt>
                <c:pt idx="11170">
                  <c:v>1683.5</c:v>
                </c:pt>
                <c:pt idx="11171">
                  <c:v>1682.1</c:v>
                </c:pt>
                <c:pt idx="11172">
                  <c:v>1681.9</c:v>
                </c:pt>
                <c:pt idx="11173">
                  <c:v>1678.9</c:v>
                </c:pt>
                <c:pt idx="11174">
                  <c:v>1676</c:v>
                </c:pt>
                <c:pt idx="11175">
                  <c:v>1683.2</c:v>
                </c:pt>
                <c:pt idx="11176">
                  <c:v>1680.9</c:v>
                </c:pt>
                <c:pt idx="11177">
                  <c:v>1682.7</c:v>
                </c:pt>
                <c:pt idx="11178">
                  <c:v>1681.6</c:v>
                </c:pt>
                <c:pt idx="11179">
                  <c:v>1684.6</c:v>
                </c:pt>
                <c:pt idx="11180">
                  <c:v>1682.5</c:v>
                </c:pt>
                <c:pt idx="11181">
                  <c:v>1681.7</c:v>
                </c:pt>
                <c:pt idx="11182">
                  <c:v>1685.2</c:v>
                </c:pt>
                <c:pt idx="11183">
                  <c:v>1687.8</c:v>
                </c:pt>
                <c:pt idx="11184">
                  <c:v>1687.2</c:v>
                </c:pt>
                <c:pt idx="11185">
                  <c:v>1685.7</c:v>
                </c:pt>
                <c:pt idx="11186">
                  <c:v>1687.1</c:v>
                </c:pt>
                <c:pt idx="11187">
                  <c:v>1685.3</c:v>
                </c:pt>
                <c:pt idx="11188">
                  <c:v>1686.3</c:v>
                </c:pt>
                <c:pt idx="11189">
                  <c:v>1686.5</c:v>
                </c:pt>
                <c:pt idx="11190">
                  <c:v>1685.8</c:v>
                </c:pt>
                <c:pt idx="11191">
                  <c:v>1685.9</c:v>
                </c:pt>
                <c:pt idx="11192">
                  <c:v>1685.9</c:v>
                </c:pt>
                <c:pt idx="11193">
                  <c:v>1682.3</c:v>
                </c:pt>
                <c:pt idx="11194">
                  <c:v>1680.9</c:v>
                </c:pt>
                <c:pt idx="11195">
                  <c:v>1680.8</c:v>
                </c:pt>
                <c:pt idx="11196">
                  <c:v>1679</c:v>
                </c:pt>
                <c:pt idx="11197">
                  <c:v>1679.1</c:v>
                </c:pt>
                <c:pt idx="11198">
                  <c:v>1678.2</c:v>
                </c:pt>
                <c:pt idx="11199">
                  <c:v>1675.4</c:v>
                </c:pt>
                <c:pt idx="11200">
                  <c:v>1671.1</c:v>
                </c:pt>
                <c:pt idx="11201">
                  <c:v>1687.5</c:v>
                </c:pt>
                <c:pt idx="11202">
                  <c:v>1669.1</c:v>
                </c:pt>
                <c:pt idx="11203">
                  <c:v>1665.9</c:v>
                </c:pt>
                <c:pt idx="11204">
                  <c:v>1674.3</c:v>
                </c:pt>
                <c:pt idx="11205">
                  <c:v>1675.5</c:v>
                </c:pt>
                <c:pt idx="11206">
                  <c:v>1676.7</c:v>
                </c:pt>
                <c:pt idx="11207">
                  <c:v>1677.9</c:v>
                </c:pt>
                <c:pt idx="11208">
                  <c:v>1679.2</c:v>
                </c:pt>
                <c:pt idx="11209">
                  <c:v>1678.8</c:v>
                </c:pt>
                <c:pt idx="11210">
                  <c:v>1677.5</c:v>
                </c:pt>
                <c:pt idx="11211">
                  <c:v>1677.1</c:v>
                </c:pt>
                <c:pt idx="11212">
                  <c:v>1674.5</c:v>
                </c:pt>
                <c:pt idx="11213">
                  <c:v>1675.7</c:v>
                </c:pt>
                <c:pt idx="11214">
                  <c:v>1676.4</c:v>
                </c:pt>
                <c:pt idx="11215">
                  <c:v>1677.8</c:v>
                </c:pt>
                <c:pt idx="11216">
                  <c:v>1671.9</c:v>
                </c:pt>
                <c:pt idx="11217">
                  <c:v>1673.6</c:v>
                </c:pt>
                <c:pt idx="11218">
                  <c:v>1675.5</c:v>
                </c:pt>
                <c:pt idx="11219">
                  <c:v>1672.4</c:v>
                </c:pt>
                <c:pt idx="11220">
                  <c:v>1675</c:v>
                </c:pt>
                <c:pt idx="11221">
                  <c:v>1670.1</c:v>
                </c:pt>
                <c:pt idx="11222">
                  <c:v>1668</c:v>
                </c:pt>
                <c:pt idx="11223">
                  <c:v>1663.4</c:v>
                </c:pt>
                <c:pt idx="11224">
                  <c:v>1670.7</c:v>
                </c:pt>
                <c:pt idx="11225">
                  <c:v>1663.8</c:v>
                </c:pt>
                <c:pt idx="11226">
                  <c:v>1663.6</c:v>
                </c:pt>
                <c:pt idx="11227">
                  <c:v>1671.3</c:v>
                </c:pt>
                <c:pt idx="11228">
                  <c:v>1672.9</c:v>
                </c:pt>
                <c:pt idx="11229">
                  <c:v>1671</c:v>
                </c:pt>
                <c:pt idx="11230">
                  <c:v>1672.5</c:v>
                </c:pt>
                <c:pt idx="11231">
                  <c:v>1672</c:v>
                </c:pt>
                <c:pt idx="11232">
                  <c:v>1671.9</c:v>
                </c:pt>
                <c:pt idx="11233">
                  <c:v>1672.6</c:v>
                </c:pt>
                <c:pt idx="11234">
                  <c:v>1673.3</c:v>
                </c:pt>
                <c:pt idx="11235">
                  <c:v>1673.4</c:v>
                </c:pt>
                <c:pt idx="11236">
                  <c:v>1672</c:v>
                </c:pt>
                <c:pt idx="11237">
                  <c:v>1670.1</c:v>
                </c:pt>
                <c:pt idx="11238">
                  <c:v>1670.1</c:v>
                </c:pt>
                <c:pt idx="11239">
                  <c:v>1670.8</c:v>
                </c:pt>
                <c:pt idx="11240">
                  <c:v>1670.1</c:v>
                </c:pt>
                <c:pt idx="11241">
                  <c:v>1675.3</c:v>
                </c:pt>
                <c:pt idx="11242">
                  <c:v>1670.9</c:v>
                </c:pt>
                <c:pt idx="11243">
                  <c:v>1672.5</c:v>
                </c:pt>
                <c:pt idx="11244">
                  <c:v>1669.9</c:v>
                </c:pt>
                <c:pt idx="11245">
                  <c:v>1669.4</c:v>
                </c:pt>
                <c:pt idx="11246">
                  <c:v>1670.8</c:v>
                </c:pt>
                <c:pt idx="11247">
                  <c:v>1661.6</c:v>
                </c:pt>
                <c:pt idx="11248">
                  <c:v>1659.4</c:v>
                </c:pt>
                <c:pt idx="11249">
                  <c:v>1664</c:v>
                </c:pt>
                <c:pt idx="11250">
                  <c:v>1660.6</c:v>
                </c:pt>
                <c:pt idx="11251">
                  <c:v>1666.8</c:v>
                </c:pt>
                <c:pt idx="11252">
                  <c:v>1666.4</c:v>
                </c:pt>
                <c:pt idx="11253">
                  <c:v>1670.4</c:v>
                </c:pt>
                <c:pt idx="11254">
                  <c:v>1670.1</c:v>
                </c:pt>
                <c:pt idx="11255">
                  <c:v>1670.9</c:v>
                </c:pt>
                <c:pt idx="11256">
                  <c:v>1669</c:v>
                </c:pt>
                <c:pt idx="11257">
                  <c:v>1671.1</c:v>
                </c:pt>
                <c:pt idx="11258">
                  <c:v>1671</c:v>
                </c:pt>
                <c:pt idx="11259">
                  <c:v>1670.5</c:v>
                </c:pt>
                <c:pt idx="11260">
                  <c:v>1670.5</c:v>
                </c:pt>
                <c:pt idx="11261">
                  <c:v>1665.9</c:v>
                </c:pt>
                <c:pt idx="11262">
                  <c:v>1667.9</c:v>
                </c:pt>
                <c:pt idx="11263">
                  <c:v>1666.6</c:v>
                </c:pt>
                <c:pt idx="11264">
                  <c:v>1667.1</c:v>
                </c:pt>
                <c:pt idx="11265">
                  <c:v>1665.5</c:v>
                </c:pt>
                <c:pt idx="11266">
                  <c:v>1666.1</c:v>
                </c:pt>
                <c:pt idx="11267">
                  <c:v>1662.6</c:v>
                </c:pt>
                <c:pt idx="11268">
                  <c:v>1659.9</c:v>
                </c:pt>
                <c:pt idx="11269">
                  <c:v>1660.1</c:v>
                </c:pt>
                <c:pt idx="11270">
                  <c:v>1660.6</c:v>
                </c:pt>
                <c:pt idx="11271">
                  <c:v>1657.3</c:v>
                </c:pt>
                <c:pt idx="11272">
                  <c:v>1652.4</c:v>
                </c:pt>
                <c:pt idx="11273">
                  <c:v>1660.9</c:v>
                </c:pt>
                <c:pt idx="11274">
                  <c:v>1659</c:v>
                </c:pt>
                <c:pt idx="11275">
                  <c:v>1660.2</c:v>
                </c:pt>
                <c:pt idx="11276">
                  <c:v>1660.3</c:v>
                </c:pt>
                <c:pt idx="11277">
                  <c:v>1661.6</c:v>
                </c:pt>
                <c:pt idx="11278">
                  <c:v>1662.3</c:v>
                </c:pt>
                <c:pt idx="11279">
                  <c:v>1663.7</c:v>
                </c:pt>
                <c:pt idx="11280">
                  <c:v>1663.7</c:v>
                </c:pt>
                <c:pt idx="11281">
                  <c:v>1663.7</c:v>
                </c:pt>
                <c:pt idx="11282">
                  <c:v>1663.3</c:v>
                </c:pt>
                <c:pt idx="11283">
                  <c:v>1663.2</c:v>
                </c:pt>
                <c:pt idx="11284">
                  <c:v>1661.2</c:v>
                </c:pt>
                <c:pt idx="11285">
                  <c:v>1661.3</c:v>
                </c:pt>
                <c:pt idx="11286">
                  <c:v>1661.3</c:v>
                </c:pt>
                <c:pt idx="11287">
                  <c:v>1661.9</c:v>
                </c:pt>
                <c:pt idx="11288">
                  <c:v>1660.6</c:v>
                </c:pt>
                <c:pt idx="11289">
                  <c:v>1659.5</c:v>
                </c:pt>
                <c:pt idx="11290">
                  <c:v>1658.5</c:v>
                </c:pt>
                <c:pt idx="11291">
                  <c:v>1657.9</c:v>
                </c:pt>
                <c:pt idx="11292">
                  <c:v>1654.1</c:v>
                </c:pt>
                <c:pt idx="11293">
                  <c:v>1654.2</c:v>
                </c:pt>
                <c:pt idx="11294">
                  <c:v>1659.2</c:v>
                </c:pt>
                <c:pt idx="11295">
                  <c:v>1649.5</c:v>
                </c:pt>
                <c:pt idx="11296">
                  <c:v>1649.1</c:v>
                </c:pt>
                <c:pt idx="11297">
                  <c:v>1649.8</c:v>
                </c:pt>
                <c:pt idx="11298">
                  <c:v>1653.8</c:v>
                </c:pt>
                <c:pt idx="11299">
                  <c:v>1650</c:v>
                </c:pt>
                <c:pt idx="11300">
                  <c:v>1652.1</c:v>
                </c:pt>
                <c:pt idx="11301">
                  <c:v>1656.1</c:v>
                </c:pt>
                <c:pt idx="11302">
                  <c:v>1656.6</c:v>
                </c:pt>
                <c:pt idx="11303">
                  <c:v>1655.3</c:v>
                </c:pt>
                <c:pt idx="11304">
                  <c:v>1656.6</c:v>
                </c:pt>
                <c:pt idx="11305">
                  <c:v>1656.7</c:v>
                </c:pt>
                <c:pt idx="11306">
                  <c:v>1656.1</c:v>
                </c:pt>
                <c:pt idx="11307">
                  <c:v>1656.2</c:v>
                </c:pt>
                <c:pt idx="11308">
                  <c:v>1656.1</c:v>
                </c:pt>
                <c:pt idx="11309">
                  <c:v>1652.9</c:v>
                </c:pt>
                <c:pt idx="11310">
                  <c:v>1654.2</c:v>
                </c:pt>
                <c:pt idx="11311">
                  <c:v>1654.1</c:v>
                </c:pt>
                <c:pt idx="11312">
                  <c:v>1655.3</c:v>
                </c:pt>
                <c:pt idx="11313">
                  <c:v>1653.8</c:v>
                </c:pt>
                <c:pt idx="11314">
                  <c:v>1654.6</c:v>
                </c:pt>
                <c:pt idx="11315">
                  <c:v>1652.3</c:v>
                </c:pt>
                <c:pt idx="11316">
                  <c:v>1647.8</c:v>
                </c:pt>
                <c:pt idx="11317">
                  <c:v>1647.4</c:v>
                </c:pt>
                <c:pt idx="11318">
                  <c:v>1647.4</c:v>
                </c:pt>
                <c:pt idx="11319">
                  <c:v>1644.4</c:v>
                </c:pt>
                <c:pt idx="11320">
                  <c:v>1643.3</c:v>
                </c:pt>
                <c:pt idx="11321">
                  <c:v>1646.1</c:v>
                </c:pt>
                <c:pt idx="11322">
                  <c:v>1644.5</c:v>
                </c:pt>
                <c:pt idx="11323">
                  <c:v>1649.1</c:v>
                </c:pt>
                <c:pt idx="11324">
                  <c:v>1650.6</c:v>
                </c:pt>
                <c:pt idx="11325">
                  <c:v>1649.5</c:v>
                </c:pt>
                <c:pt idx="11326">
                  <c:v>1645.8</c:v>
                </c:pt>
                <c:pt idx="11327">
                  <c:v>1651.1</c:v>
                </c:pt>
                <c:pt idx="11328">
                  <c:v>1649</c:v>
                </c:pt>
                <c:pt idx="11329">
                  <c:v>1647.7</c:v>
                </c:pt>
                <c:pt idx="11330">
                  <c:v>1648.5</c:v>
                </c:pt>
                <c:pt idx="11331">
                  <c:v>1646.4</c:v>
                </c:pt>
                <c:pt idx="11332">
                  <c:v>1645.9</c:v>
                </c:pt>
                <c:pt idx="11333">
                  <c:v>1643.2</c:v>
                </c:pt>
                <c:pt idx="11334">
                  <c:v>1645.3</c:v>
                </c:pt>
                <c:pt idx="11335">
                  <c:v>1644.6</c:v>
                </c:pt>
                <c:pt idx="11336">
                  <c:v>1644.5</c:v>
                </c:pt>
                <c:pt idx="11337">
                  <c:v>1643.8</c:v>
                </c:pt>
                <c:pt idx="11338">
                  <c:v>1644.9</c:v>
                </c:pt>
                <c:pt idx="11339">
                  <c:v>1640.6</c:v>
                </c:pt>
                <c:pt idx="11340">
                  <c:v>1639.4</c:v>
                </c:pt>
                <c:pt idx="11341">
                  <c:v>1636.6</c:v>
                </c:pt>
                <c:pt idx="11342">
                  <c:v>1637.3</c:v>
                </c:pt>
                <c:pt idx="11343">
                  <c:v>1632</c:v>
                </c:pt>
                <c:pt idx="11344">
                  <c:v>1631.9</c:v>
                </c:pt>
                <c:pt idx="11345">
                  <c:v>1631.4</c:v>
                </c:pt>
                <c:pt idx="11346">
                  <c:v>1631.2</c:v>
                </c:pt>
                <c:pt idx="11347">
                  <c:v>1634.7</c:v>
                </c:pt>
                <c:pt idx="11348">
                  <c:v>1635.8</c:v>
                </c:pt>
                <c:pt idx="11349">
                  <c:v>1638.7</c:v>
                </c:pt>
                <c:pt idx="11350">
                  <c:v>1638.2</c:v>
                </c:pt>
                <c:pt idx="11351">
                  <c:v>1634.8</c:v>
                </c:pt>
                <c:pt idx="11352">
                  <c:v>1636.9</c:v>
                </c:pt>
                <c:pt idx="11353">
                  <c:v>1636.9</c:v>
                </c:pt>
                <c:pt idx="11354">
                  <c:v>1635.8</c:v>
                </c:pt>
                <c:pt idx="11355">
                  <c:v>1635.8</c:v>
                </c:pt>
                <c:pt idx="11356">
                  <c:v>1635.8</c:v>
                </c:pt>
                <c:pt idx="11357">
                  <c:v>1635.2</c:v>
                </c:pt>
                <c:pt idx="11358">
                  <c:v>1633.2</c:v>
                </c:pt>
                <c:pt idx="11359">
                  <c:v>1632.6</c:v>
                </c:pt>
                <c:pt idx="11360">
                  <c:v>1633.1</c:v>
                </c:pt>
                <c:pt idx="11361">
                  <c:v>1632.4</c:v>
                </c:pt>
                <c:pt idx="11362">
                  <c:v>1630.9</c:v>
                </c:pt>
                <c:pt idx="11363">
                  <c:v>1628.5</c:v>
                </c:pt>
                <c:pt idx="11364">
                  <c:v>1626</c:v>
                </c:pt>
                <c:pt idx="11365">
                  <c:v>1622.1</c:v>
                </c:pt>
                <c:pt idx="11366">
                  <c:v>1622.2</c:v>
                </c:pt>
                <c:pt idx="11836">
                  <c:v>1544</c:v>
                </c:pt>
                <c:pt idx="11837">
                  <c:v>1514.6</c:v>
                </c:pt>
                <c:pt idx="11838">
                  <c:v>1508.2</c:v>
                </c:pt>
                <c:pt idx="11839">
                  <c:v>1527.8</c:v>
                </c:pt>
                <c:pt idx="11840">
                  <c:v>1537.9</c:v>
                </c:pt>
                <c:pt idx="11841">
                  <c:v>1531.8</c:v>
                </c:pt>
                <c:pt idx="11842">
                  <c:v>1541.7</c:v>
                </c:pt>
                <c:pt idx="11843">
                  <c:v>1540.2</c:v>
                </c:pt>
                <c:pt idx="11844">
                  <c:v>1539</c:v>
                </c:pt>
                <c:pt idx="11845">
                  <c:v>1540.6</c:v>
                </c:pt>
                <c:pt idx="11846">
                  <c:v>1540.9</c:v>
                </c:pt>
                <c:pt idx="11847">
                  <c:v>1547.6</c:v>
                </c:pt>
                <c:pt idx="11848">
                  <c:v>1544.1</c:v>
                </c:pt>
                <c:pt idx="11849">
                  <c:v>1543.7</c:v>
                </c:pt>
                <c:pt idx="11850">
                  <c:v>1541</c:v>
                </c:pt>
                <c:pt idx="11851">
                  <c:v>1542.6</c:v>
                </c:pt>
                <c:pt idx="11852">
                  <c:v>1545.8</c:v>
                </c:pt>
                <c:pt idx="11853">
                  <c:v>1535.8</c:v>
                </c:pt>
                <c:pt idx="11854">
                  <c:v>1545.7</c:v>
                </c:pt>
                <c:pt idx="11855">
                  <c:v>1539.4</c:v>
                </c:pt>
                <c:pt idx="11856">
                  <c:v>1540.5</c:v>
                </c:pt>
                <c:pt idx="11857">
                  <c:v>1544</c:v>
                </c:pt>
                <c:pt idx="11858">
                  <c:v>1543.3</c:v>
                </c:pt>
                <c:pt idx="11859">
                  <c:v>1543.1</c:v>
                </c:pt>
                <c:pt idx="11860">
                  <c:v>1537.4</c:v>
                </c:pt>
                <c:pt idx="11861">
                  <c:v>1545.3</c:v>
                </c:pt>
                <c:pt idx="11862">
                  <c:v>1538.3</c:v>
                </c:pt>
                <c:pt idx="11863">
                  <c:v>1542.3</c:v>
                </c:pt>
                <c:pt idx="11864">
                  <c:v>1533.6</c:v>
                </c:pt>
                <c:pt idx="11865">
                  <c:v>1542.7</c:v>
                </c:pt>
                <c:pt idx="11866">
                  <c:v>1539.2</c:v>
                </c:pt>
                <c:pt idx="11867">
                  <c:v>1541.2</c:v>
                </c:pt>
                <c:pt idx="11868">
                  <c:v>1542.4</c:v>
                </c:pt>
                <c:pt idx="11869">
                  <c:v>1543.6</c:v>
                </c:pt>
                <c:pt idx="11870">
                  <c:v>1537.4</c:v>
                </c:pt>
                <c:pt idx="11871">
                  <c:v>1545.2</c:v>
                </c:pt>
                <c:pt idx="11872">
                  <c:v>1541.4</c:v>
                </c:pt>
                <c:pt idx="11873">
                  <c:v>1542.5</c:v>
                </c:pt>
                <c:pt idx="11874">
                  <c:v>1543</c:v>
                </c:pt>
                <c:pt idx="11875">
                  <c:v>1543.5</c:v>
                </c:pt>
                <c:pt idx="11876">
                  <c:v>1541.7</c:v>
                </c:pt>
                <c:pt idx="11877">
                  <c:v>1544.1</c:v>
                </c:pt>
                <c:pt idx="11878">
                  <c:v>1540.6</c:v>
                </c:pt>
                <c:pt idx="11879">
                  <c:v>1543.8</c:v>
                </c:pt>
                <c:pt idx="11880">
                  <c:v>1542.2</c:v>
                </c:pt>
                <c:pt idx="11881">
                  <c:v>1541.2</c:v>
                </c:pt>
                <c:pt idx="11882">
                  <c:v>1540.8</c:v>
                </c:pt>
                <c:pt idx="11883">
                  <c:v>1539.2</c:v>
                </c:pt>
                <c:pt idx="11884">
                  <c:v>1539.1</c:v>
                </c:pt>
                <c:pt idx="11885">
                  <c:v>1534.1</c:v>
                </c:pt>
                <c:pt idx="11886">
                  <c:v>1539.4</c:v>
                </c:pt>
                <c:pt idx="11887">
                  <c:v>1539.7</c:v>
                </c:pt>
                <c:pt idx="11888">
                  <c:v>1541.2</c:v>
                </c:pt>
                <c:pt idx="11889">
                  <c:v>1534.6</c:v>
                </c:pt>
                <c:pt idx="11890">
                  <c:v>1542</c:v>
                </c:pt>
                <c:pt idx="11891">
                  <c:v>1539.5</c:v>
                </c:pt>
                <c:pt idx="11892">
                  <c:v>1541.1</c:v>
                </c:pt>
                <c:pt idx="11893">
                  <c:v>1537.9</c:v>
                </c:pt>
                <c:pt idx="11894">
                  <c:v>1537.9</c:v>
                </c:pt>
                <c:pt idx="11895">
                  <c:v>1541.8</c:v>
                </c:pt>
                <c:pt idx="11896">
                  <c:v>1540.2</c:v>
                </c:pt>
                <c:pt idx="11897">
                  <c:v>1537.4</c:v>
                </c:pt>
                <c:pt idx="11898">
                  <c:v>1539.1</c:v>
                </c:pt>
                <c:pt idx="11899">
                  <c:v>1535.8</c:v>
                </c:pt>
                <c:pt idx="11900">
                  <c:v>1531.1</c:v>
                </c:pt>
                <c:pt idx="11901">
                  <c:v>1530.5</c:v>
                </c:pt>
                <c:pt idx="11902">
                  <c:v>1536</c:v>
                </c:pt>
                <c:pt idx="11903">
                  <c:v>1533.1</c:v>
                </c:pt>
                <c:pt idx="11904">
                  <c:v>1534.8</c:v>
                </c:pt>
                <c:pt idx="11905">
                  <c:v>1535</c:v>
                </c:pt>
                <c:pt idx="11906">
                  <c:v>1535.1</c:v>
                </c:pt>
                <c:pt idx="11907">
                  <c:v>1535.8</c:v>
                </c:pt>
                <c:pt idx="11908">
                  <c:v>1534.7</c:v>
                </c:pt>
                <c:pt idx="11909">
                  <c:v>1534.8</c:v>
                </c:pt>
                <c:pt idx="11910">
                  <c:v>1529.2</c:v>
                </c:pt>
                <c:pt idx="11911">
                  <c:v>1533.2</c:v>
                </c:pt>
                <c:pt idx="11912">
                  <c:v>1533</c:v>
                </c:pt>
                <c:pt idx="11913">
                  <c:v>1529.5</c:v>
                </c:pt>
                <c:pt idx="11914">
                  <c:v>1531.8</c:v>
                </c:pt>
                <c:pt idx="11915">
                  <c:v>1526.9</c:v>
                </c:pt>
                <c:pt idx="11916">
                  <c:v>1535.7</c:v>
                </c:pt>
                <c:pt idx="11917">
                  <c:v>1532.8</c:v>
                </c:pt>
                <c:pt idx="11918">
                  <c:v>1530.6</c:v>
                </c:pt>
                <c:pt idx="11919">
                  <c:v>1535.6</c:v>
                </c:pt>
                <c:pt idx="11920">
                  <c:v>1533.9</c:v>
                </c:pt>
                <c:pt idx="11921">
                  <c:v>1532.8</c:v>
                </c:pt>
                <c:pt idx="11922">
                  <c:v>1535.7</c:v>
                </c:pt>
                <c:pt idx="11923">
                  <c:v>1531.3</c:v>
                </c:pt>
                <c:pt idx="11924">
                  <c:v>1528.6</c:v>
                </c:pt>
                <c:pt idx="11925">
                  <c:v>1528.7</c:v>
                </c:pt>
                <c:pt idx="11926">
                  <c:v>1531.9</c:v>
                </c:pt>
                <c:pt idx="11927">
                  <c:v>1532.8</c:v>
                </c:pt>
                <c:pt idx="11928">
                  <c:v>1532.8</c:v>
                </c:pt>
                <c:pt idx="11929">
                  <c:v>1528.4</c:v>
                </c:pt>
                <c:pt idx="11930">
                  <c:v>1526.6</c:v>
                </c:pt>
                <c:pt idx="11931">
                  <c:v>1530.1</c:v>
                </c:pt>
                <c:pt idx="11932">
                  <c:v>1528.9</c:v>
                </c:pt>
                <c:pt idx="11933">
                  <c:v>1530.3</c:v>
                </c:pt>
                <c:pt idx="11934">
                  <c:v>1527.8</c:v>
                </c:pt>
                <c:pt idx="11935">
                  <c:v>1526.8</c:v>
                </c:pt>
                <c:pt idx="11936">
                  <c:v>1527.7</c:v>
                </c:pt>
                <c:pt idx="11937">
                  <c:v>1527.8</c:v>
                </c:pt>
                <c:pt idx="11938">
                  <c:v>1525.3</c:v>
                </c:pt>
                <c:pt idx="11939">
                  <c:v>1525.8</c:v>
                </c:pt>
                <c:pt idx="11940">
                  <c:v>1523.5</c:v>
                </c:pt>
                <c:pt idx="11941">
                  <c:v>1526.4</c:v>
                </c:pt>
                <c:pt idx="11942">
                  <c:v>1525.5</c:v>
                </c:pt>
                <c:pt idx="11943">
                  <c:v>1526.6</c:v>
                </c:pt>
                <c:pt idx="11944">
                  <c:v>1526.6</c:v>
                </c:pt>
                <c:pt idx="11945">
                  <c:v>1524.3</c:v>
                </c:pt>
                <c:pt idx="11946">
                  <c:v>1523.4</c:v>
                </c:pt>
                <c:pt idx="11947">
                  <c:v>1524</c:v>
                </c:pt>
                <c:pt idx="11948">
                  <c:v>1523.9</c:v>
                </c:pt>
                <c:pt idx="11949">
                  <c:v>1520.7</c:v>
                </c:pt>
                <c:pt idx="11950">
                  <c:v>1523.8</c:v>
                </c:pt>
                <c:pt idx="11951">
                  <c:v>1522</c:v>
                </c:pt>
                <c:pt idx="11952">
                  <c:v>1518.8</c:v>
                </c:pt>
                <c:pt idx="11953">
                  <c:v>1518</c:v>
                </c:pt>
                <c:pt idx="11954">
                  <c:v>1520.8</c:v>
                </c:pt>
                <c:pt idx="11955">
                  <c:v>1513.6</c:v>
                </c:pt>
                <c:pt idx="11956">
                  <c:v>1512.5</c:v>
                </c:pt>
                <c:pt idx="11957">
                  <c:v>1520.8</c:v>
                </c:pt>
                <c:pt idx="11958">
                  <c:v>1519.1</c:v>
                </c:pt>
                <c:pt idx="11959">
                  <c:v>1518.2</c:v>
                </c:pt>
                <c:pt idx="11960">
                  <c:v>1513.9</c:v>
                </c:pt>
                <c:pt idx="11961">
                  <c:v>1518.8</c:v>
                </c:pt>
                <c:pt idx="11962">
                  <c:v>1518.1</c:v>
                </c:pt>
                <c:pt idx="11963">
                  <c:v>1517.2</c:v>
                </c:pt>
                <c:pt idx="11964">
                  <c:v>1514.4</c:v>
                </c:pt>
                <c:pt idx="11965">
                  <c:v>1516.6</c:v>
                </c:pt>
                <c:pt idx="11966">
                  <c:v>1517.9</c:v>
                </c:pt>
                <c:pt idx="11967">
                  <c:v>1518.4</c:v>
                </c:pt>
                <c:pt idx="11968">
                  <c:v>1516.2</c:v>
                </c:pt>
                <c:pt idx="11969">
                  <c:v>1519</c:v>
                </c:pt>
                <c:pt idx="11970">
                  <c:v>1516.3</c:v>
                </c:pt>
                <c:pt idx="11971">
                  <c:v>1513.7</c:v>
                </c:pt>
                <c:pt idx="11972">
                  <c:v>1510.4</c:v>
                </c:pt>
                <c:pt idx="11973">
                  <c:v>1511.9</c:v>
                </c:pt>
                <c:pt idx="11974">
                  <c:v>1513.9</c:v>
                </c:pt>
                <c:pt idx="11975">
                  <c:v>1517.2</c:v>
                </c:pt>
                <c:pt idx="11976">
                  <c:v>1515.8</c:v>
                </c:pt>
                <c:pt idx="11977">
                  <c:v>1513.8</c:v>
                </c:pt>
                <c:pt idx="11978">
                  <c:v>1509.2</c:v>
                </c:pt>
                <c:pt idx="11979">
                  <c:v>1515.7</c:v>
                </c:pt>
                <c:pt idx="11980">
                  <c:v>1513.8</c:v>
                </c:pt>
                <c:pt idx="11981">
                  <c:v>1516.3</c:v>
                </c:pt>
                <c:pt idx="11982">
                  <c:v>1512.4</c:v>
                </c:pt>
                <c:pt idx="11983">
                  <c:v>1512.7</c:v>
                </c:pt>
                <c:pt idx="11984">
                  <c:v>1515</c:v>
                </c:pt>
                <c:pt idx="11985">
                  <c:v>1516</c:v>
                </c:pt>
                <c:pt idx="11986">
                  <c:v>1515.6</c:v>
                </c:pt>
                <c:pt idx="11987">
                  <c:v>1514.9</c:v>
                </c:pt>
                <c:pt idx="11988">
                  <c:v>1513.9</c:v>
                </c:pt>
                <c:pt idx="11989">
                  <c:v>1516.3</c:v>
                </c:pt>
                <c:pt idx="11990">
                  <c:v>1515.6</c:v>
                </c:pt>
                <c:pt idx="11991">
                  <c:v>1515.2</c:v>
                </c:pt>
                <c:pt idx="11992">
                  <c:v>1517.5</c:v>
                </c:pt>
                <c:pt idx="11993">
                  <c:v>1519.1</c:v>
                </c:pt>
                <c:pt idx="11994">
                  <c:v>1517.3</c:v>
                </c:pt>
                <c:pt idx="11995">
                  <c:v>1514.6</c:v>
                </c:pt>
                <c:pt idx="11996">
                  <c:v>1515.9</c:v>
                </c:pt>
                <c:pt idx="11997">
                  <c:v>1514.5</c:v>
                </c:pt>
                <c:pt idx="11998">
                  <c:v>1513.5</c:v>
                </c:pt>
                <c:pt idx="11999">
                  <c:v>1515.9</c:v>
                </c:pt>
                <c:pt idx="12000">
                  <c:v>1518.5</c:v>
                </c:pt>
                <c:pt idx="12001">
                  <c:v>1518.6</c:v>
                </c:pt>
                <c:pt idx="12002">
                  <c:v>1518.3</c:v>
                </c:pt>
                <c:pt idx="12003">
                  <c:v>1515.3</c:v>
                </c:pt>
                <c:pt idx="12004">
                  <c:v>1515.4</c:v>
                </c:pt>
                <c:pt idx="12005">
                  <c:v>1515.8</c:v>
                </c:pt>
                <c:pt idx="12006">
                  <c:v>1512</c:v>
                </c:pt>
                <c:pt idx="12007">
                  <c:v>1516.4</c:v>
                </c:pt>
                <c:pt idx="12008">
                  <c:v>1520.8</c:v>
                </c:pt>
                <c:pt idx="12009">
                  <c:v>1520</c:v>
                </c:pt>
                <c:pt idx="12010">
                  <c:v>1520.7</c:v>
                </c:pt>
                <c:pt idx="12011">
                  <c:v>1519.7</c:v>
                </c:pt>
                <c:pt idx="12012">
                  <c:v>1519.1</c:v>
                </c:pt>
                <c:pt idx="12013">
                  <c:v>1517.2</c:v>
                </c:pt>
                <c:pt idx="12014">
                  <c:v>1523.5</c:v>
                </c:pt>
                <c:pt idx="12015">
                  <c:v>1523.6</c:v>
                </c:pt>
                <c:pt idx="12016">
                  <c:v>1523.7</c:v>
                </c:pt>
                <c:pt idx="12017">
                  <c:v>1522.7</c:v>
                </c:pt>
                <c:pt idx="12018">
                  <c:v>1520.9</c:v>
                </c:pt>
                <c:pt idx="12019">
                  <c:v>1519.8</c:v>
                </c:pt>
                <c:pt idx="12020">
                  <c:v>1519.7</c:v>
                </c:pt>
                <c:pt idx="12021">
                  <c:v>1520.2</c:v>
                </c:pt>
                <c:pt idx="12022">
                  <c:v>1526.9</c:v>
                </c:pt>
                <c:pt idx="12023">
                  <c:v>1527.8</c:v>
                </c:pt>
                <c:pt idx="12024">
                  <c:v>1523.4</c:v>
                </c:pt>
                <c:pt idx="12025">
                  <c:v>1521.1</c:v>
                </c:pt>
                <c:pt idx="12026">
                  <c:v>1522.4</c:v>
                </c:pt>
                <c:pt idx="12027">
                  <c:v>1521.2</c:v>
                </c:pt>
                <c:pt idx="12028">
                  <c:v>1525.2</c:v>
                </c:pt>
                <c:pt idx="12029">
                  <c:v>1526.1</c:v>
                </c:pt>
                <c:pt idx="12030">
                  <c:v>1523.1</c:v>
                </c:pt>
                <c:pt idx="12031">
                  <c:v>1527.9</c:v>
                </c:pt>
                <c:pt idx="12032">
                  <c:v>1527.9</c:v>
                </c:pt>
                <c:pt idx="12033">
                  <c:v>1527</c:v>
                </c:pt>
                <c:pt idx="12034">
                  <c:v>1526.8</c:v>
                </c:pt>
                <c:pt idx="12035">
                  <c:v>1526</c:v>
                </c:pt>
                <c:pt idx="12036">
                  <c:v>1523.9</c:v>
                </c:pt>
                <c:pt idx="12037">
                  <c:v>1530.4</c:v>
                </c:pt>
                <c:pt idx="12038">
                  <c:v>1531.1</c:v>
                </c:pt>
                <c:pt idx="12039">
                  <c:v>1529.4</c:v>
                </c:pt>
                <c:pt idx="12040">
                  <c:v>1528.8</c:v>
                </c:pt>
                <c:pt idx="12041">
                  <c:v>1526.8</c:v>
                </c:pt>
                <c:pt idx="12042">
                  <c:v>1524.6</c:v>
                </c:pt>
                <c:pt idx="12043">
                  <c:v>1522.3</c:v>
                </c:pt>
                <c:pt idx="12044">
                  <c:v>1523.3</c:v>
                </c:pt>
                <c:pt idx="12045">
                  <c:v>1527.5</c:v>
                </c:pt>
                <c:pt idx="12046">
                  <c:v>1524.9</c:v>
                </c:pt>
                <c:pt idx="12047">
                  <c:v>1530.1</c:v>
                </c:pt>
                <c:pt idx="12048">
                  <c:v>1529</c:v>
                </c:pt>
                <c:pt idx="12049">
                  <c:v>1529.1</c:v>
                </c:pt>
                <c:pt idx="12050">
                  <c:v>1528.1</c:v>
                </c:pt>
                <c:pt idx="12051">
                  <c:v>1526.4</c:v>
                </c:pt>
                <c:pt idx="12052">
                  <c:v>1528.7</c:v>
                </c:pt>
                <c:pt idx="12053">
                  <c:v>1527.1</c:v>
                </c:pt>
                <c:pt idx="12054">
                  <c:v>1523.7</c:v>
                </c:pt>
                <c:pt idx="12055">
                  <c:v>1520.7</c:v>
                </c:pt>
                <c:pt idx="12056">
                  <c:v>1518.7</c:v>
                </c:pt>
                <c:pt idx="12057">
                  <c:v>1525.6</c:v>
                </c:pt>
                <c:pt idx="12058">
                  <c:v>1529.8</c:v>
                </c:pt>
                <c:pt idx="12059">
                  <c:v>1528.7</c:v>
                </c:pt>
                <c:pt idx="12060">
                  <c:v>1528.8</c:v>
                </c:pt>
                <c:pt idx="12061">
                  <c:v>1530.4</c:v>
                </c:pt>
                <c:pt idx="12062">
                  <c:v>1531.8</c:v>
                </c:pt>
                <c:pt idx="12063">
                  <c:v>1529</c:v>
                </c:pt>
                <c:pt idx="12064">
                  <c:v>1528.5</c:v>
                </c:pt>
                <c:pt idx="12065">
                  <c:v>1524.7</c:v>
                </c:pt>
                <c:pt idx="12066">
                  <c:v>1530.1</c:v>
                </c:pt>
                <c:pt idx="12067">
                  <c:v>1530.6</c:v>
                </c:pt>
                <c:pt idx="12068">
                  <c:v>1526.2</c:v>
                </c:pt>
                <c:pt idx="12069">
                  <c:v>1526.1</c:v>
                </c:pt>
                <c:pt idx="12070">
                  <c:v>1521.2</c:v>
                </c:pt>
                <c:pt idx="12071">
                  <c:v>1519.4</c:v>
                </c:pt>
                <c:pt idx="12072">
                  <c:v>1524.1</c:v>
                </c:pt>
                <c:pt idx="12073">
                  <c:v>1528.8</c:v>
                </c:pt>
                <c:pt idx="12074">
                  <c:v>1524.2</c:v>
                </c:pt>
                <c:pt idx="12075">
                  <c:v>1522.4</c:v>
                </c:pt>
                <c:pt idx="12076">
                  <c:v>1521.8</c:v>
                </c:pt>
                <c:pt idx="12077">
                  <c:v>1522.8</c:v>
                </c:pt>
                <c:pt idx="12078">
                  <c:v>1527.2</c:v>
                </c:pt>
                <c:pt idx="12079">
                  <c:v>1526.4</c:v>
                </c:pt>
                <c:pt idx="12080">
                  <c:v>1523.8</c:v>
                </c:pt>
                <c:pt idx="12081">
                  <c:v>1522.9</c:v>
                </c:pt>
                <c:pt idx="12082">
                  <c:v>1526.4</c:v>
                </c:pt>
                <c:pt idx="12083">
                  <c:v>1520.4</c:v>
                </c:pt>
                <c:pt idx="12084">
                  <c:v>1522.8</c:v>
                </c:pt>
                <c:pt idx="12085">
                  <c:v>1525.6</c:v>
                </c:pt>
                <c:pt idx="12086">
                  <c:v>1526</c:v>
                </c:pt>
                <c:pt idx="12087">
                  <c:v>1525.1</c:v>
                </c:pt>
                <c:pt idx="12088">
                  <c:v>1527.2</c:v>
                </c:pt>
                <c:pt idx="12089">
                  <c:v>1526.8</c:v>
                </c:pt>
                <c:pt idx="12090">
                  <c:v>1526.9</c:v>
                </c:pt>
                <c:pt idx="12091">
                  <c:v>1525.1</c:v>
                </c:pt>
                <c:pt idx="12092">
                  <c:v>1527.2</c:v>
                </c:pt>
                <c:pt idx="12093">
                  <c:v>1527.2</c:v>
                </c:pt>
                <c:pt idx="12094">
                  <c:v>1528.8</c:v>
                </c:pt>
                <c:pt idx="12095">
                  <c:v>1526.7</c:v>
                </c:pt>
                <c:pt idx="12096">
                  <c:v>1525.1</c:v>
                </c:pt>
                <c:pt idx="12097">
                  <c:v>1526.1</c:v>
                </c:pt>
                <c:pt idx="12098">
                  <c:v>1524.3</c:v>
                </c:pt>
                <c:pt idx="12099">
                  <c:v>1522.7</c:v>
                </c:pt>
                <c:pt idx="12100">
                  <c:v>1528</c:v>
                </c:pt>
                <c:pt idx="12101">
                  <c:v>1527.6</c:v>
                </c:pt>
                <c:pt idx="12102">
                  <c:v>1525.3</c:v>
                </c:pt>
                <c:pt idx="12103">
                  <c:v>1520.7</c:v>
                </c:pt>
                <c:pt idx="12104">
                  <c:v>1527.4</c:v>
                </c:pt>
                <c:pt idx="12105">
                  <c:v>1523.8</c:v>
                </c:pt>
                <c:pt idx="12106">
                  <c:v>1527.2</c:v>
                </c:pt>
                <c:pt idx="12107">
                  <c:v>1528</c:v>
                </c:pt>
                <c:pt idx="12108">
                  <c:v>1527.2</c:v>
                </c:pt>
                <c:pt idx="12109">
                  <c:v>1528.9</c:v>
                </c:pt>
                <c:pt idx="12110">
                  <c:v>1526.2</c:v>
                </c:pt>
                <c:pt idx="12111">
                  <c:v>1529.4</c:v>
                </c:pt>
                <c:pt idx="12112">
                  <c:v>1532.3</c:v>
                </c:pt>
                <c:pt idx="12113">
                  <c:v>1531.2</c:v>
                </c:pt>
                <c:pt idx="12114">
                  <c:v>1528.9</c:v>
                </c:pt>
                <c:pt idx="12115">
                  <c:v>1520.7</c:v>
                </c:pt>
                <c:pt idx="12116">
                  <c:v>1527.2</c:v>
                </c:pt>
                <c:pt idx="12117">
                  <c:v>1527.9</c:v>
                </c:pt>
                <c:pt idx="12118">
                  <c:v>1522.9</c:v>
                </c:pt>
                <c:pt idx="12119">
                  <c:v>1526.7</c:v>
                </c:pt>
                <c:pt idx="12120">
                  <c:v>1527.7</c:v>
                </c:pt>
                <c:pt idx="12121">
                  <c:v>1523.9</c:v>
                </c:pt>
                <c:pt idx="12122">
                  <c:v>1519.2</c:v>
                </c:pt>
                <c:pt idx="12123">
                  <c:v>1528.4</c:v>
                </c:pt>
                <c:pt idx="12124">
                  <c:v>1528</c:v>
                </c:pt>
                <c:pt idx="12125">
                  <c:v>1524.7</c:v>
                </c:pt>
                <c:pt idx="12126">
                  <c:v>1526.1</c:v>
                </c:pt>
                <c:pt idx="12127">
                  <c:v>1522.2</c:v>
                </c:pt>
                <c:pt idx="12128">
                  <c:v>1526.1</c:v>
                </c:pt>
                <c:pt idx="12129">
                  <c:v>1524.9</c:v>
                </c:pt>
                <c:pt idx="12130">
                  <c:v>1524.2</c:v>
                </c:pt>
                <c:pt idx="12131">
                  <c:v>1524.4</c:v>
                </c:pt>
                <c:pt idx="12132">
                  <c:v>1525.9</c:v>
                </c:pt>
                <c:pt idx="12133">
                  <c:v>1525.9</c:v>
                </c:pt>
                <c:pt idx="12134">
                  <c:v>1523.8</c:v>
                </c:pt>
                <c:pt idx="12135">
                  <c:v>1523.8</c:v>
                </c:pt>
                <c:pt idx="12136">
                  <c:v>1523.7</c:v>
                </c:pt>
                <c:pt idx="12137">
                  <c:v>1524.4</c:v>
                </c:pt>
                <c:pt idx="12138">
                  <c:v>1522.1</c:v>
                </c:pt>
                <c:pt idx="12139">
                  <c:v>1520</c:v>
                </c:pt>
                <c:pt idx="12140">
                  <c:v>1520.4</c:v>
                </c:pt>
                <c:pt idx="12141">
                  <c:v>1522.2</c:v>
                </c:pt>
                <c:pt idx="12142">
                  <c:v>1520</c:v>
                </c:pt>
                <c:pt idx="12143">
                  <c:v>1520.2</c:v>
                </c:pt>
                <c:pt idx="12144">
                  <c:v>1520.2</c:v>
                </c:pt>
                <c:pt idx="12145">
                  <c:v>1519.2</c:v>
                </c:pt>
                <c:pt idx="12146">
                  <c:v>1519</c:v>
                </c:pt>
                <c:pt idx="12147">
                  <c:v>1516.9</c:v>
                </c:pt>
                <c:pt idx="12148">
                  <c:v>1515.9</c:v>
                </c:pt>
                <c:pt idx="12149">
                  <c:v>1513.2</c:v>
                </c:pt>
                <c:pt idx="12150">
                  <c:v>1513.3</c:v>
                </c:pt>
                <c:pt idx="12151">
                  <c:v>1515.1</c:v>
                </c:pt>
                <c:pt idx="12152">
                  <c:v>1513.5</c:v>
                </c:pt>
                <c:pt idx="12153">
                  <c:v>1518</c:v>
                </c:pt>
                <c:pt idx="12154">
                  <c:v>1516.1</c:v>
                </c:pt>
                <c:pt idx="12155">
                  <c:v>1512.9</c:v>
                </c:pt>
                <c:pt idx="12156">
                  <c:v>1517.3</c:v>
                </c:pt>
                <c:pt idx="12157">
                  <c:v>1511.9</c:v>
                </c:pt>
                <c:pt idx="12158">
                  <c:v>1513</c:v>
                </c:pt>
                <c:pt idx="12159">
                  <c:v>1516.3</c:v>
                </c:pt>
                <c:pt idx="12160">
                  <c:v>1513.6</c:v>
                </c:pt>
                <c:pt idx="12161">
                  <c:v>1510.8</c:v>
                </c:pt>
                <c:pt idx="12162">
                  <c:v>1507.8</c:v>
                </c:pt>
                <c:pt idx="12163">
                  <c:v>1517</c:v>
                </c:pt>
                <c:pt idx="12164">
                  <c:v>1513.6</c:v>
                </c:pt>
                <c:pt idx="12165">
                  <c:v>1512.5</c:v>
                </c:pt>
                <c:pt idx="12166">
                  <c:v>1516.7</c:v>
                </c:pt>
                <c:pt idx="12167">
                  <c:v>1513.1</c:v>
                </c:pt>
                <c:pt idx="12168">
                  <c:v>1509.9</c:v>
                </c:pt>
                <c:pt idx="12169">
                  <c:v>1514</c:v>
                </c:pt>
                <c:pt idx="12170">
                  <c:v>1513</c:v>
                </c:pt>
                <c:pt idx="12171">
                  <c:v>1512.2</c:v>
                </c:pt>
                <c:pt idx="12172">
                  <c:v>1513.7</c:v>
                </c:pt>
                <c:pt idx="12173">
                  <c:v>1509.7</c:v>
                </c:pt>
                <c:pt idx="12174">
                  <c:v>1511.9</c:v>
                </c:pt>
                <c:pt idx="12175">
                  <c:v>1508.8</c:v>
                </c:pt>
                <c:pt idx="12176">
                  <c:v>1511.8</c:v>
                </c:pt>
                <c:pt idx="12177">
                  <c:v>1508.7</c:v>
                </c:pt>
                <c:pt idx="12178">
                  <c:v>1506.5</c:v>
                </c:pt>
                <c:pt idx="12179">
                  <c:v>1507.5</c:v>
                </c:pt>
                <c:pt idx="12180">
                  <c:v>1512.5</c:v>
                </c:pt>
                <c:pt idx="12181">
                  <c:v>1509.7</c:v>
                </c:pt>
                <c:pt idx="12182">
                  <c:v>1511.5</c:v>
                </c:pt>
                <c:pt idx="12183">
                  <c:v>1508.3</c:v>
                </c:pt>
                <c:pt idx="12184">
                  <c:v>1512.2</c:v>
                </c:pt>
                <c:pt idx="12185">
                  <c:v>1510.6</c:v>
                </c:pt>
                <c:pt idx="12186">
                  <c:v>1505.8</c:v>
                </c:pt>
                <c:pt idx="12187">
                  <c:v>1505.7</c:v>
                </c:pt>
                <c:pt idx="12188">
                  <c:v>1507.8</c:v>
                </c:pt>
                <c:pt idx="12189">
                  <c:v>1506.5</c:v>
                </c:pt>
                <c:pt idx="12190">
                  <c:v>1502.3</c:v>
                </c:pt>
                <c:pt idx="12191">
                  <c:v>1504.1</c:v>
                </c:pt>
                <c:pt idx="12192">
                  <c:v>1503.8</c:v>
                </c:pt>
                <c:pt idx="12193">
                  <c:v>1509.1</c:v>
                </c:pt>
                <c:pt idx="12194">
                  <c:v>1505.3</c:v>
                </c:pt>
                <c:pt idx="12195">
                  <c:v>1507.3</c:v>
                </c:pt>
                <c:pt idx="12196">
                  <c:v>1510.9</c:v>
                </c:pt>
                <c:pt idx="12197">
                  <c:v>1511.4</c:v>
                </c:pt>
                <c:pt idx="12198">
                  <c:v>1510.2</c:v>
                </c:pt>
                <c:pt idx="12199">
                  <c:v>1513</c:v>
                </c:pt>
                <c:pt idx="12200">
                  <c:v>1509.8</c:v>
                </c:pt>
                <c:pt idx="12201">
                  <c:v>1514</c:v>
                </c:pt>
                <c:pt idx="12202">
                  <c:v>1511.2</c:v>
                </c:pt>
                <c:pt idx="12203">
                  <c:v>1511.3</c:v>
                </c:pt>
                <c:pt idx="12204">
                  <c:v>1512.4</c:v>
                </c:pt>
                <c:pt idx="12205">
                  <c:v>1510.8</c:v>
                </c:pt>
                <c:pt idx="12206">
                  <c:v>1505.9</c:v>
                </c:pt>
                <c:pt idx="12207">
                  <c:v>1512.5</c:v>
                </c:pt>
                <c:pt idx="12208">
                  <c:v>1511</c:v>
                </c:pt>
                <c:pt idx="12209">
                  <c:v>1499.8</c:v>
                </c:pt>
                <c:pt idx="12210">
                  <c:v>1513</c:v>
                </c:pt>
                <c:pt idx="12211">
                  <c:v>1515.1</c:v>
                </c:pt>
                <c:pt idx="12212">
                  <c:v>1512.7</c:v>
                </c:pt>
                <c:pt idx="12213">
                  <c:v>1512.7</c:v>
                </c:pt>
                <c:pt idx="12214">
                  <c:v>1507.5</c:v>
                </c:pt>
                <c:pt idx="12215">
                  <c:v>1506.7</c:v>
                </c:pt>
                <c:pt idx="12216">
                  <c:v>1503.7</c:v>
                </c:pt>
                <c:pt idx="12217">
                  <c:v>1508.6</c:v>
                </c:pt>
                <c:pt idx="12218">
                  <c:v>1506.8</c:v>
                </c:pt>
                <c:pt idx="12219">
                  <c:v>1503.8</c:v>
                </c:pt>
                <c:pt idx="12220">
                  <c:v>1506.1</c:v>
                </c:pt>
                <c:pt idx="12221">
                  <c:v>1506.8</c:v>
                </c:pt>
                <c:pt idx="12222">
                  <c:v>1504.8</c:v>
                </c:pt>
                <c:pt idx="12223">
                  <c:v>1503.2</c:v>
                </c:pt>
                <c:pt idx="12224">
                  <c:v>1504</c:v>
                </c:pt>
                <c:pt idx="12225">
                  <c:v>1503.3</c:v>
                </c:pt>
                <c:pt idx="12226">
                  <c:v>1502.8</c:v>
                </c:pt>
                <c:pt idx="12227">
                  <c:v>1506.1</c:v>
                </c:pt>
                <c:pt idx="12228">
                  <c:v>1504.5</c:v>
                </c:pt>
                <c:pt idx="12229">
                  <c:v>1501.2</c:v>
                </c:pt>
                <c:pt idx="12230">
                  <c:v>1501.3</c:v>
                </c:pt>
                <c:pt idx="12231">
                  <c:v>1501.8</c:v>
                </c:pt>
                <c:pt idx="12232">
                  <c:v>1496</c:v>
                </c:pt>
                <c:pt idx="12233">
                  <c:v>1496.1</c:v>
                </c:pt>
                <c:pt idx="12234">
                  <c:v>1499.2</c:v>
                </c:pt>
                <c:pt idx="12235">
                  <c:v>1498.6</c:v>
                </c:pt>
                <c:pt idx="12236">
                  <c:v>1495.5</c:v>
                </c:pt>
                <c:pt idx="12237">
                  <c:v>1497.1</c:v>
                </c:pt>
                <c:pt idx="12238">
                  <c:v>1499.9</c:v>
                </c:pt>
                <c:pt idx="12239">
                  <c:v>1496.4</c:v>
                </c:pt>
                <c:pt idx="12240">
                  <c:v>1492.8</c:v>
                </c:pt>
                <c:pt idx="12241">
                  <c:v>1495.8</c:v>
                </c:pt>
                <c:pt idx="12242">
                  <c:v>1498.1</c:v>
                </c:pt>
                <c:pt idx="12243">
                  <c:v>1496.8</c:v>
                </c:pt>
                <c:pt idx="12244">
                  <c:v>1495.5</c:v>
                </c:pt>
                <c:pt idx="12245">
                  <c:v>1501.4</c:v>
                </c:pt>
                <c:pt idx="12246">
                  <c:v>1498.5</c:v>
                </c:pt>
                <c:pt idx="12247">
                  <c:v>1493.9</c:v>
                </c:pt>
                <c:pt idx="12248">
                  <c:v>1498.9</c:v>
                </c:pt>
                <c:pt idx="12249">
                  <c:v>1495.9</c:v>
                </c:pt>
                <c:pt idx="12250">
                  <c:v>1492.8</c:v>
                </c:pt>
                <c:pt idx="12251">
                  <c:v>1496.7</c:v>
                </c:pt>
                <c:pt idx="12252">
                  <c:v>1494</c:v>
                </c:pt>
                <c:pt idx="12253">
                  <c:v>1491.3</c:v>
                </c:pt>
                <c:pt idx="12254">
                  <c:v>1493.5</c:v>
                </c:pt>
                <c:pt idx="12255">
                  <c:v>1492</c:v>
                </c:pt>
                <c:pt idx="12256">
                  <c:v>1491</c:v>
                </c:pt>
                <c:pt idx="12257">
                  <c:v>1490.4</c:v>
                </c:pt>
                <c:pt idx="12258">
                  <c:v>1495.2</c:v>
                </c:pt>
                <c:pt idx="12259">
                  <c:v>1491.9</c:v>
                </c:pt>
                <c:pt idx="12260">
                  <c:v>1491</c:v>
                </c:pt>
                <c:pt idx="12261">
                  <c:v>1495.7</c:v>
                </c:pt>
                <c:pt idx="12262">
                  <c:v>1490.9</c:v>
                </c:pt>
                <c:pt idx="12263">
                  <c:v>1491.2</c:v>
                </c:pt>
                <c:pt idx="12264">
                  <c:v>1485.8</c:v>
                </c:pt>
                <c:pt idx="12265">
                  <c:v>1492.6</c:v>
                </c:pt>
                <c:pt idx="12266">
                  <c:v>1493.3</c:v>
                </c:pt>
                <c:pt idx="12267">
                  <c:v>1490.2</c:v>
                </c:pt>
                <c:pt idx="12268">
                  <c:v>1493.7</c:v>
                </c:pt>
                <c:pt idx="12269">
                  <c:v>1494.2</c:v>
                </c:pt>
                <c:pt idx="12270">
                  <c:v>1496.5</c:v>
                </c:pt>
                <c:pt idx="12271">
                  <c:v>1491.9</c:v>
                </c:pt>
                <c:pt idx="12272">
                  <c:v>1487.9</c:v>
                </c:pt>
                <c:pt idx="12273">
                  <c:v>1485.6</c:v>
                </c:pt>
                <c:pt idx="12274">
                  <c:v>1487.2</c:v>
                </c:pt>
                <c:pt idx="12275">
                  <c:v>1489.8</c:v>
                </c:pt>
                <c:pt idx="12276">
                  <c:v>1491</c:v>
                </c:pt>
                <c:pt idx="12277">
                  <c:v>1492.6</c:v>
                </c:pt>
                <c:pt idx="12278">
                  <c:v>1498</c:v>
                </c:pt>
                <c:pt idx="12279">
                  <c:v>1495.9</c:v>
                </c:pt>
                <c:pt idx="12280">
                  <c:v>1490.6</c:v>
                </c:pt>
                <c:pt idx="12281">
                  <c:v>1494.8</c:v>
                </c:pt>
                <c:pt idx="12282">
                  <c:v>1490.2</c:v>
                </c:pt>
                <c:pt idx="12283">
                  <c:v>1488.6</c:v>
                </c:pt>
                <c:pt idx="12284">
                  <c:v>1488.1</c:v>
                </c:pt>
                <c:pt idx="12285">
                  <c:v>1491.2</c:v>
                </c:pt>
                <c:pt idx="12286">
                  <c:v>1489.1</c:v>
                </c:pt>
                <c:pt idx="12287">
                  <c:v>1488</c:v>
                </c:pt>
                <c:pt idx="12288">
                  <c:v>1492</c:v>
                </c:pt>
                <c:pt idx="12289">
                  <c:v>1488.7</c:v>
                </c:pt>
                <c:pt idx="12290">
                  <c:v>1484.6</c:v>
                </c:pt>
                <c:pt idx="12291">
                  <c:v>1482.4</c:v>
                </c:pt>
                <c:pt idx="12292">
                  <c:v>1487.6</c:v>
                </c:pt>
                <c:pt idx="12293">
                  <c:v>1487</c:v>
                </c:pt>
                <c:pt idx="12294">
                  <c:v>1485.4</c:v>
                </c:pt>
                <c:pt idx="12295">
                  <c:v>1488.9</c:v>
                </c:pt>
                <c:pt idx="12296">
                  <c:v>1490</c:v>
                </c:pt>
                <c:pt idx="12297">
                  <c:v>1486.5</c:v>
                </c:pt>
                <c:pt idx="12298">
                  <c:v>1484.9</c:v>
                </c:pt>
                <c:pt idx="12299">
                  <c:v>1489.2</c:v>
                </c:pt>
                <c:pt idx="12300">
                  <c:v>1487.1</c:v>
                </c:pt>
                <c:pt idx="12301">
                  <c:v>1486.7</c:v>
                </c:pt>
                <c:pt idx="12302">
                  <c:v>1482.1</c:v>
                </c:pt>
                <c:pt idx="12303">
                  <c:v>1484.2</c:v>
                </c:pt>
                <c:pt idx="12304">
                  <c:v>1487.4</c:v>
                </c:pt>
                <c:pt idx="12305">
                  <c:v>1486.9</c:v>
                </c:pt>
                <c:pt idx="12306">
                  <c:v>1491.6</c:v>
                </c:pt>
                <c:pt idx="12307">
                  <c:v>1490.7</c:v>
                </c:pt>
                <c:pt idx="12308">
                  <c:v>1486.4</c:v>
                </c:pt>
                <c:pt idx="12309">
                  <c:v>1483.8</c:v>
                </c:pt>
                <c:pt idx="12310">
                  <c:v>1488</c:v>
                </c:pt>
                <c:pt idx="12311">
                  <c:v>1487.8</c:v>
                </c:pt>
                <c:pt idx="12312">
                  <c:v>1483.6</c:v>
                </c:pt>
                <c:pt idx="12313">
                  <c:v>1482.5</c:v>
                </c:pt>
                <c:pt idx="12314">
                  <c:v>1486.8</c:v>
                </c:pt>
                <c:pt idx="12315">
                  <c:v>1486.3</c:v>
                </c:pt>
                <c:pt idx="12316">
                  <c:v>1482.8</c:v>
                </c:pt>
                <c:pt idx="12317">
                  <c:v>1486.1</c:v>
                </c:pt>
                <c:pt idx="12318">
                  <c:v>1484.6</c:v>
                </c:pt>
                <c:pt idx="12319">
                  <c:v>1482</c:v>
                </c:pt>
                <c:pt idx="12320">
                  <c:v>1481.9</c:v>
                </c:pt>
                <c:pt idx="12321">
                  <c:v>1480</c:v>
                </c:pt>
                <c:pt idx="12322">
                  <c:v>1477.1</c:v>
                </c:pt>
                <c:pt idx="12323">
                  <c:v>1482.3</c:v>
                </c:pt>
                <c:pt idx="12324">
                  <c:v>1481.5</c:v>
                </c:pt>
                <c:pt idx="12325">
                  <c:v>1486.7</c:v>
                </c:pt>
                <c:pt idx="12326">
                  <c:v>1485.1</c:v>
                </c:pt>
                <c:pt idx="12327">
                  <c:v>1483</c:v>
                </c:pt>
                <c:pt idx="12328">
                  <c:v>1481.9</c:v>
                </c:pt>
                <c:pt idx="12329">
                  <c:v>1478.9</c:v>
                </c:pt>
                <c:pt idx="12330">
                  <c:v>1486</c:v>
                </c:pt>
                <c:pt idx="12331">
                  <c:v>1482.9</c:v>
                </c:pt>
                <c:pt idx="12332">
                  <c:v>1482.4</c:v>
                </c:pt>
                <c:pt idx="12333">
                  <c:v>1481.3</c:v>
                </c:pt>
                <c:pt idx="12334">
                  <c:v>1485</c:v>
                </c:pt>
                <c:pt idx="12335">
                  <c:v>1482.8</c:v>
                </c:pt>
                <c:pt idx="12336">
                  <c:v>1480</c:v>
                </c:pt>
                <c:pt idx="12337">
                  <c:v>1481.5</c:v>
                </c:pt>
                <c:pt idx="12338">
                  <c:v>1484.7</c:v>
                </c:pt>
                <c:pt idx="12339">
                  <c:v>1482.1</c:v>
                </c:pt>
                <c:pt idx="12340">
                  <c:v>1482.1</c:v>
                </c:pt>
                <c:pt idx="12341">
                  <c:v>1487</c:v>
                </c:pt>
                <c:pt idx="12342">
                  <c:v>1485.7</c:v>
                </c:pt>
                <c:pt idx="12343">
                  <c:v>1480.6</c:v>
                </c:pt>
                <c:pt idx="12344">
                  <c:v>1487.4</c:v>
                </c:pt>
                <c:pt idx="12345">
                  <c:v>1486.4</c:v>
                </c:pt>
                <c:pt idx="12346">
                  <c:v>1485.6</c:v>
                </c:pt>
                <c:pt idx="12347">
                  <c:v>1480.4</c:v>
                </c:pt>
                <c:pt idx="12348">
                  <c:v>1483.1</c:v>
                </c:pt>
                <c:pt idx="12349">
                  <c:v>1487.7</c:v>
                </c:pt>
                <c:pt idx="12350">
                  <c:v>1487.4</c:v>
                </c:pt>
                <c:pt idx="12351">
                  <c:v>1485.6</c:v>
                </c:pt>
                <c:pt idx="12352">
                  <c:v>1479.6</c:v>
                </c:pt>
                <c:pt idx="12353">
                  <c:v>1485.7</c:v>
                </c:pt>
                <c:pt idx="12354">
                  <c:v>1484.8</c:v>
                </c:pt>
                <c:pt idx="12355">
                  <c:v>1480.3</c:v>
                </c:pt>
                <c:pt idx="12356">
                  <c:v>1484.3</c:v>
                </c:pt>
                <c:pt idx="12357">
                  <c:v>1481.2</c:v>
                </c:pt>
                <c:pt idx="12358">
                  <c:v>1477.6</c:v>
                </c:pt>
                <c:pt idx="12359">
                  <c:v>1480.4</c:v>
                </c:pt>
                <c:pt idx="12360">
                  <c:v>1484.8</c:v>
                </c:pt>
                <c:pt idx="12361">
                  <c:v>1482.3</c:v>
                </c:pt>
                <c:pt idx="12362">
                  <c:v>1484.1</c:v>
                </c:pt>
                <c:pt idx="12363">
                  <c:v>1482.7</c:v>
                </c:pt>
                <c:pt idx="12364">
                  <c:v>1482.3</c:v>
                </c:pt>
                <c:pt idx="12365">
                  <c:v>1483.9</c:v>
                </c:pt>
                <c:pt idx="12366">
                  <c:v>1481.2</c:v>
                </c:pt>
                <c:pt idx="12367">
                  <c:v>1480.7</c:v>
                </c:pt>
                <c:pt idx="12368">
                  <c:v>1479.8</c:v>
                </c:pt>
                <c:pt idx="12369">
                  <c:v>1478.1</c:v>
                </c:pt>
                <c:pt idx="12370">
                  <c:v>1475.6</c:v>
                </c:pt>
                <c:pt idx="12371">
                  <c:v>1469.3</c:v>
                </c:pt>
                <c:pt idx="12372">
                  <c:v>1471</c:v>
                </c:pt>
                <c:pt idx="12373">
                  <c:v>1473.4</c:v>
                </c:pt>
                <c:pt idx="12374">
                  <c:v>1472.6</c:v>
                </c:pt>
                <c:pt idx="12375">
                  <c:v>1480.7</c:v>
                </c:pt>
                <c:pt idx="12376">
                  <c:v>1479.8</c:v>
                </c:pt>
                <c:pt idx="12377">
                  <c:v>1476.5</c:v>
                </c:pt>
                <c:pt idx="12378">
                  <c:v>1476.7</c:v>
                </c:pt>
                <c:pt idx="12379">
                  <c:v>1474.7</c:v>
                </c:pt>
                <c:pt idx="12380">
                  <c:v>1479.3</c:v>
                </c:pt>
                <c:pt idx="12381">
                  <c:v>1477.2</c:v>
                </c:pt>
                <c:pt idx="12382">
                  <c:v>1473.2</c:v>
                </c:pt>
                <c:pt idx="12383">
                  <c:v>1472.6</c:v>
                </c:pt>
                <c:pt idx="12384">
                  <c:v>1475.5</c:v>
                </c:pt>
                <c:pt idx="12385">
                  <c:v>1475.3</c:v>
                </c:pt>
                <c:pt idx="12386">
                  <c:v>1473.4</c:v>
                </c:pt>
                <c:pt idx="12387">
                  <c:v>1471.6</c:v>
                </c:pt>
                <c:pt idx="12388">
                  <c:v>1474.7</c:v>
                </c:pt>
                <c:pt idx="12389">
                  <c:v>1474.4</c:v>
                </c:pt>
                <c:pt idx="12390">
                  <c:v>1473.9</c:v>
                </c:pt>
                <c:pt idx="12391">
                  <c:v>1470.8</c:v>
                </c:pt>
                <c:pt idx="12392">
                  <c:v>1470.1</c:v>
                </c:pt>
                <c:pt idx="12393">
                  <c:v>1474.2</c:v>
                </c:pt>
                <c:pt idx="12394">
                  <c:v>1472.6</c:v>
                </c:pt>
                <c:pt idx="12395">
                  <c:v>1471</c:v>
                </c:pt>
                <c:pt idx="12396">
                  <c:v>1476.8</c:v>
                </c:pt>
                <c:pt idx="12397">
                  <c:v>1472.1</c:v>
                </c:pt>
                <c:pt idx="12398">
                  <c:v>1474.6</c:v>
                </c:pt>
                <c:pt idx="12399">
                  <c:v>1474.7</c:v>
                </c:pt>
                <c:pt idx="12400">
                  <c:v>1473</c:v>
                </c:pt>
                <c:pt idx="12401">
                  <c:v>1470.1</c:v>
                </c:pt>
                <c:pt idx="12402">
                  <c:v>1475.1</c:v>
                </c:pt>
                <c:pt idx="12403">
                  <c:v>1476.2</c:v>
                </c:pt>
                <c:pt idx="12404">
                  <c:v>1472.2</c:v>
                </c:pt>
                <c:pt idx="12405">
                  <c:v>1471</c:v>
                </c:pt>
                <c:pt idx="12406">
                  <c:v>1469.3</c:v>
                </c:pt>
                <c:pt idx="12407">
                  <c:v>1473.7</c:v>
                </c:pt>
                <c:pt idx="12408">
                  <c:v>1472.1</c:v>
                </c:pt>
                <c:pt idx="12409">
                  <c:v>1471.1</c:v>
                </c:pt>
                <c:pt idx="12410">
                  <c:v>1469.3</c:v>
                </c:pt>
                <c:pt idx="12411">
                  <c:v>1462.4</c:v>
                </c:pt>
                <c:pt idx="12412">
                  <c:v>1473.8</c:v>
                </c:pt>
                <c:pt idx="12413">
                  <c:v>1473.3</c:v>
                </c:pt>
                <c:pt idx="12414">
                  <c:v>1474</c:v>
                </c:pt>
                <c:pt idx="12415">
                  <c:v>1476.5</c:v>
                </c:pt>
                <c:pt idx="12416">
                  <c:v>1469.7</c:v>
                </c:pt>
                <c:pt idx="12417">
                  <c:v>1475.2</c:v>
                </c:pt>
                <c:pt idx="12418">
                  <c:v>1472.6</c:v>
                </c:pt>
                <c:pt idx="12419">
                  <c:v>1472.1</c:v>
                </c:pt>
                <c:pt idx="12420">
                  <c:v>1470.7</c:v>
                </c:pt>
                <c:pt idx="12421">
                  <c:v>1475.5</c:v>
                </c:pt>
                <c:pt idx="12422">
                  <c:v>1473.9</c:v>
                </c:pt>
                <c:pt idx="12423">
                  <c:v>1467.3</c:v>
                </c:pt>
                <c:pt idx="12427">
                  <c:v>1453.6</c:v>
                </c:pt>
                <c:pt idx="12428">
                  <c:v>1448.2</c:v>
                </c:pt>
                <c:pt idx="12429">
                  <c:v>1451.8</c:v>
                </c:pt>
                <c:pt idx="12430">
                  <c:v>1451.9</c:v>
                </c:pt>
                <c:pt idx="12431">
                  <c:v>1452.3</c:v>
                </c:pt>
                <c:pt idx="12432">
                  <c:v>1450.4</c:v>
                </c:pt>
                <c:pt idx="12433">
                  <c:v>1451.4</c:v>
                </c:pt>
                <c:pt idx="12434">
                  <c:v>1451.1</c:v>
                </c:pt>
                <c:pt idx="12435">
                  <c:v>1445.1</c:v>
                </c:pt>
                <c:pt idx="12436">
                  <c:v>1451.1</c:v>
                </c:pt>
                <c:pt idx="12437">
                  <c:v>1449</c:v>
                </c:pt>
                <c:pt idx="12438">
                  <c:v>1445</c:v>
                </c:pt>
                <c:pt idx="12439">
                  <c:v>1451</c:v>
                </c:pt>
                <c:pt idx="12440">
                  <c:v>1447.5</c:v>
                </c:pt>
                <c:pt idx="12441">
                  <c:v>1449.5</c:v>
                </c:pt>
                <c:pt idx="12442">
                  <c:v>1451.4</c:v>
                </c:pt>
                <c:pt idx="12443">
                  <c:v>1450.1</c:v>
                </c:pt>
                <c:pt idx="12444">
                  <c:v>1451.3</c:v>
                </c:pt>
                <c:pt idx="12445">
                  <c:v>1450.8</c:v>
                </c:pt>
                <c:pt idx="12446">
                  <c:v>1449.5</c:v>
                </c:pt>
                <c:pt idx="12447">
                  <c:v>1450.8</c:v>
                </c:pt>
                <c:pt idx="12448">
                  <c:v>1450.4</c:v>
                </c:pt>
                <c:pt idx="12449">
                  <c:v>1451.4</c:v>
                </c:pt>
                <c:pt idx="12450">
                  <c:v>1450.4</c:v>
                </c:pt>
                <c:pt idx="12451">
                  <c:v>1449</c:v>
                </c:pt>
                <c:pt idx="12452">
                  <c:v>1450</c:v>
                </c:pt>
                <c:pt idx="12453">
                  <c:v>1448.6</c:v>
                </c:pt>
                <c:pt idx="12454">
                  <c:v>1449.2</c:v>
                </c:pt>
                <c:pt idx="12455">
                  <c:v>1448.8</c:v>
                </c:pt>
                <c:pt idx="12456">
                  <c:v>1447.2</c:v>
                </c:pt>
                <c:pt idx="12457">
                  <c:v>1447.3</c:v>
                </c:pt>
                <c:pt idx="12458">
                  <c:v>1448.2</c:v>
                </c:pt>
                <c:pt idx="12459">
                  <c:v>1448.6</c:v>
                </c:pt>
                <c:pt idx="12460">
                  <c:v>1447.9</c:v>
                </c:pt>
                <c:pt idx="12461">
                  <c:v>1447.4</c:v>
                </c:pt>
                <c:pt idx="12462">
                  <c:v>1447.1</c:v>
                </c:pt>
                <c:pt idx="12463">
                  <c:v>1446.6</c:v>
                </c:pt>
                <c:pt idx="12464">
                  <c:v>1446.2</c:v>
                </c:pt>
                <c:pt idx="12465">
                  <c:v>1445.2</c:v>
                </c:pt>
                <c:pt idx="12466">
                  <c:v>1441.5</c:v>
                </c:pt>
                <c:pt idx="12467">
                  <c:v>1443.6</c:v>
                </c:pt>
                <c:pt idx="12468">
                  <c:v>1441.7</c:v>
                </c:pt>
                <c:pt idx="12469">
                  <c:v>1442.3</c:v>
                </c:pt>
                <c:pt idx="12470">
                  <c:v>1444.1</c:v>
                </c:pt>
                <c:pt idx="12471">
                  <c:v>1444.2</c:v>
                </c:pt>
                <c:pt idx="12472">
                  <c:v>1443.6</c:v>
                </c:pt>
                <c:pt idx="12473">
                  <c:v>1443.2</c:v>
                </c:pt>
                <c:pt idx="12474">
                  <c:v>1443.7</c:v>
                </c:pt>
                <c:pt idx="12475">
                  <c:v>1444.1</c:v>
                </c:pt>
                <c:pt idx="12476">
                  <c:v>1443.2</c:v>
                </c:pt>
                <c:pt idx="12477">
                  <c:v>1442.3</c:v>
                </c:pt>
                <c:pt idx="12478">
                  <c:v>1442.3</c:v>
                </c:pt>
                <c:pt idx="12479">
                  <c:v>1442.3</c:v>
                </c:pt>
                <c:pt idx="12480">
                  <c:v>1442.3</c:v>
                </c:pt>
                <c:pt idx="12481">
                  <c:v>1442.8</c:v>
                </c:pt>
                <c:pt idx="12482">
                  <c:v>1442.8</c:v>
                </c:pt>
                <c:pt idx="12483">
                  <c:v>1442.5</c:v>
                </c:pt>
                <c:pt idx="12484">
                  <c:v>1442.3</c:v>
                </c:pt>
                <c:pt idx="12485">
                  <c:v>1442.4</c:v>
                </c:pt>
                <c:pt idx="12486">
                  <c:v>1442.7</c:v>
                </c:pt>
                <c:pt idx="12487">
                  <c:v>1442.2</c:v>
                </c:pt>
                <c:pt idx="12488">
                  <c:v>1438</c:v>
                </c:pt>
                <c:pt idx="12489">
                  <c:v>1442.1</c:v>
                </c:pt>
                <c:pt idx="12490">
                  <c:v>1441.4</c:v>
                </c:pt>
                <c:pt idx="12491">
                  <c:v>1441</c:v>
                </c:pt>
                <c:pt idx="12492">
                  <c:v>1441.8</c:v>
                </c:pt>
                <c:pt idx="12493">
                  <c:v>1441.9</c:v>
                </c:pt>
                <c:pt idx="12494">
                  <c:v>1441</c:v>
                </c:pt>
                <c:pt idx="12495">
                  <c:v>1441.9</c:v>
                </c:pt>
                <c:pt idx="12496">
                  <c:v>1437.4</c:v>
                </c:pt>
                <c:pt idx="12497">
                  <c:v>1440.5</c:v>
                </c:pt>
                <c:pt idx="12498">
                  <c:v>1437</c:v>
                </c:pt>
                <c:pt idx="12499">
                  <c:v>1440.2</c:v>
                </c:pt>
                <c:pt idx="12500">
                  <c:v>1438.8</c:v>
                </c:pt>
                <c:pt idx="12501">
                  <c:v>1440.1</c:v>
                </c:pt>
                <c:pt idx="12502">
                  <c:v>1435.2</c:v>
                </c:pt>
                <c:pt idx="12503">
                  <c:v>1437.9</c:v>
                </c:pt>
                <c:pt idx="12504">
                  <c:v>1438.7</c:v>
                </c:pt>
                <c:pt idx="12505">
                  <c:v>1438</c:v>
                </c:pt>
                <c:pt idx="12506">
                  <c:v>1437.6</c:v>
                </c:pt>
                <c:pt idx="12507">
                  <c:v>1438.2</c:v>
                </c:pt>
                <c:pt idx="12508">
                  <c:v>1437.1</c:v>
                </c:pt>
                <c:pt idx="12509">
                  <c:v>1438.9</c:v>
                </c:pt>
                <c:pt idx="12510">
                  <c:v>1438.6</c:v>
                </c:pt>
                <c:pt idx="12511">
                  <c:v>1436</c:v>
                </c:pt>
                <c:pt idx="12512">
                  <c:v>1437.4</c:v>
                </c:pt>
                <c:pt idx="12513">
                  <c:v>1435.6</c:v>
                </c:pt>
                <c:pt idx="12514">
                  <c:v>1438.4</c:v>
                </c:pt>
                <c:pt idx="12515">
                  <c:v>1438.5</c:v>
                </c:pt>
                <c:pt idx="12516">
                  <c:v>1438.2</c:v>
                </c:pt>
                <c:pt idx="12517">
                  <c:v>1437.8</c:v>
                </c:pt>
                <c:pt idx="12518">
                  <c:v>1437.4</c:v>
                </c:pt>
                <c:pt idx="12519">
                  <c:v>1437.9</c:v>
                </c:pt>
                <c:pt idx="12520">
                  <c:v>1437.9</c:v>
                </c:pt>
                <c:pt idx="12521">
                  <c:v>1434.7</c:v>
                </c:pt>
                <c:pt idx="12522">
                  <c:v>1437.8</c:v>
                </c:pt>
                <c:pt idx="12523">
                  <c:v>1436.5</c:v>
                </c:pt>
                <c:pt idx="12524">
                  <c:v>1436.5</c:v>
                </c:pt>
                <c:pt idx="12525">
                  <c:v>1434.3</c:v>
                </c:pt>
                <c:pt idx="12526">
                  <c:v>1434.7</c:v>
                </c:pt>
                <c:pt idx="12527">
                  <c:v>1434.3</c:v>
                </c:pt>
                <c:pt idx="12528">
                  <c:v>1432.5</c:v>
                </c:pt>
                <c:pt idx="12529">
                  <c:v>1432.1</c:v>
                </c:pt>
                <c:pt idx="12530">
                  <c:v>1434.6</c:v>
                </c:pt>
                <c:pt idx="12531">
                  <c:v>1434.3</c:v>
                </c:pt>
                <c:pt idx="12532">
                  <c:v>1434.4</c:v>
                </c:pt>
                <c:pt idx="12533">
                  <c:v>1433.3</c:v>
                </c:pt>
                <c:pt idx="12534">
                  <c:v>1433.6</c:v>
                </c:pt>
                <c:pt idx="12535">
                  <c:v>1432.7</c:v>
                </c:pt>
                <c:pt idx="12536">
                  <c:v>1428.3</c:v>
                </c:pt>
                <c:pt idx="12537">
                  <c:v>1431.9</c:v>
                </c:pt>
                <c:pt idx="12538">
                  <c:v>1430.9</c:v>
                </c:pt>
                <c:pt idx="12539">
                  <c:v>1432.2</c:v>
                </c:pt>
                <c:pt idx="12540">
                  <c:v>1431.6</c:v>
                </c:pt>
                <c:pt idx="12541">
                  <c:v>1432.2</c:v>
                </c:pt>
                <c:pt idx="12542">
                  <c:v>1433</c:v>
                </c:pt>
                <c:pt idx="12543">
                  <c:v>1431.7</c:v>
                </c:pt>
                <c:pt idx="12544">
                  <c:v>1431.7</c:v>
                </c:pt>
                <c:pt idx="12545">
                  <c:v>1432.1</c:v>
                </c:pt>
                <c:pt idx="12546">
                  <c:v>1431.7</c:v>
                </c:pt>
                <c:pt idx="12547">
                  <c:v>1431.6</c:v>
                </c:pt>
                <c:pt idx="12548">
                  <c:v>1431.6</c:v>
                </c:pt>
                <c:pt idx="12549">
                  <c:v>1430.8</c:v>
                </c:pt>
                <c:pt idx="12550">
                  <c:v>1430.8</c:v>
                </c:pt>
                <c:pt idx="12551">
                  <c:v>1430.8</c:v>
                </c:pt>
                <c:pt idx="12552">
                  <c:v>1430</c:v>
                </c:pt>
                <c:pt idx="12553">
                  <c:v>1430.3</c:v>
                </c:pt>
                <c:pt idx="12554">
                  <c:v>1430.3</c:v>
                </c:pt>
                <c:pt idx="12555">
                  <c:v>1430.2</c:v>
                </c:pt>
                <c:pt idx="12556">
                  <c:v>1429.3</c:v>
                </c:pt>
                <c:pt idx="12557">
                  <c:v>1430.2</c:v>
                </c:pt>
                <c:pt idx="12558">
                  <c:v>1430</c:v>
                </c:pt>
                <c:pt idx="12559">
                  <c:v>1430.1</c:v>
                </c:pt>
                <c:pt idx="12560">
                  <c:v>1426.1</c:v>
                </c:pt>
                <c:pt idx="12561">
                  <c:v>1428.1</c:v>
                </c:pt>
                <c:pt idx="12562">
                  <c:v>1428.3</c:v>
                </c:pt>
                <c:pt idx="12563">
                  <c:v>1428.8</c:v>
                </c:pt>
                <c:pt idx="12564">
                  <c:v>1429.4</c:v>
                </c:pt>
                <c:pt idx="12565">
                  <c:v>1429.5</c:v>
                </c:pt>
                <c:pt idx="12566">
                  <c:v>1428.7</c:v>
                </c:pt>
                <c:pt idx="12567">
                  <c:v>1429</c:v>
                </c:pt>
                <c:pt idx="12568">
                  <c:v>1429</c:v>
                </c:pt>
                <c:pt idx="12569">
                  <c:v>1428.1</c:v>
                </c:pt>
                <c:pt idx="12570">
                  <c:v>1429</c:v>
                </c:pt>
                <c:pt idx="12571">
                  <c:v>1428.6</c:v>
                </c:pt>
                <c:pt idx="12572">
                  <c:v>1425.5</c:v>
                </c:pt>
                <c:pt idx="12573">
                  <c:v>1427.7</c:v>
                </c:pt>
                <c:pt idx="12574">
                  <c:v>1427.3</c:v>
                </c:pt>
                <c:pt idx="12575">
                  <c:v>1425.9</c:v>
                </c:pt>
                <c:pt idx="12576">
                  <c:v>1426.8</c:v>
                </c:pt>
                <c:pt idx="12577">
                  <c:v>1426.4</c:v>
                </c:pt>
                <c:pt idx="12578">
                  <c:v>1426.3</c:v>
                </c:pt>
                <c:pt idx="12579">
                  <c:v>1426.8</c:v>
                </c:pt>
                <c:pt idx="12580">
                  <c:v>1426.6</c:v>
                </c:pt>
                <c:pt idx="12581">
                  <c:v>1425.8</c:v>
                </c:pt>
                <c:pt idx="12582">
                  <c:v>1426.6</c:v>
                </c:pt>
                <c:pt idx="12583">
                  <c:v>1424.9</c:v>
                </c:pt>
                <c:pt idx="12584">
                  <c:v>1425.1</c:v>
                </c:pt>
                <c:pt idx="12585">
                  <c:v>1424.9</c:v>
                </c:pt>
                <c:pt idx="12586">
                  <c:v>1424.9</c:v>
                </c:pt>
                <c:pt idx="12587">
                  <c:v>1423.6</c:v>
                </c:pt>
                <c:pt idx="12588">
                  <c:v>1422.7</c:v>
                </c:pt>
                <c:pt idx="12589">
                  <c:v>1425.5</c:v>
                </c:pt>
                <c:pt idx="12590">
                  <c:v>1424.6</c:v>
                </c:pt>
                <c:pt idx="12591">
                  <c:v>1423.3</c:v>
                </c:pt>
                <c:pt idx="12592">
                  <c:v>1425.8</c:v>
                </c:pt>
                <c:pt idx="12593">
                  <c:v>1424.6</c:v>
                </c:pt>
                <c:pt idx="12594">
                  <c:v>1425.9</c:v>
                </c:pt>
                <c:pt idx="12595">
                  <c:v>1421.5</c:v>
                </c:pt>
                <c:pt idx="12596">
                  <c:v>1425</c:v>
                </c:pt>
                <c:pt idx="12597">
                  <c:v>1422.4</c:v>
                </c:pt>
                <c:pt idx="12598">
                  <c:v>1422.4</c:v>
                </c:pt>
                <c:pt idx="12599">
                  <c:v>1424.7</c:v>
                </c:pt>
                <c:pt idx="12600">
                  <c:v>1425.1</c:v>
                </c:pt>
                <c:pt idx="12601">
                  <c:v>1425.5</c:v>
                </c:pt>
                <c:pt idx="12602">
                  <c:v>1425.4</c:v>
                </c:pt>
                <c:pt idx="12603">
                  <c:v>1424</c:v>
                </c:pt>
                <c:pt idx="12604">
                  <c:v>1423.2</c:v>
                </c:pt>
                <c:pt idx="12605">
                  <c:v>1424.8</c:v>
                </c:pt>
                <c:pt idx="12606">
                  <c:v>1424.6</c:v>
                </c:pt>
                <c:pt idx="12607">
                  <c:v>1424.1</c:v>
                </c:pt>
                <c:pt idx="12608">
                  <c:v>1423.6</c:v>
                </c:pt>
                <c:pt idx="12609">
                  <c:v>1423.1</c:v>
                </c:pt>
                <c:pt idx="12610">
                  <c:v>1422.9</c:v>
                </c:pt>
                <c:pt idx="12611">
                  <c:v>1422.6</c:v>
                </c:pt>
                <c:pt idx="12612">
                  <c:v>1421.4</c:v>
                </c:pt>
                <c:pt idx="12613">
                  <c:v>1422.8</c:v>
                </c:pt>
                <c:pt idx="12614">
                  <c:v>1422.7</c:v>
                </c:pt>
                <c:pt idx="12615">
                  <c:v>1423.3</c:v>
                </c:pt>
                <c:pt idx="12616">
                  <c:v>1423.6</c:v>
                </c:pt>
                <c:pt idx="12617">
                  <c:v>1422.8</c:v>
                </c:pt>
                <c:pt idx="12618">
                  <c:v>1423.2</c:v>
                </c:pt>
                <c:pt idx="12619">
                  <c:v>1423.7</c:v>
                </c:pt>
                <c:pt idx="12620">
                  <c:v>1421.5</c:v>
                </c:pt>
                <c:pt idx="12621">
                  <c:v>1422</c:v>
                </c:pt>
                <c:pt idx="12622">
                  <c:v>1422.3</c:v>
                </c:pt>
                <c:pt idx="12623">
                  <c:v>1421.9</c:v>
                </c:pt>
                <c:pt idx="12624">
                  <c:v>1421.1</c:v>
                </c:pt>
                <c:pt idx="12625">
                  <c:v>1422.3</c:v>
                </c:pt>
                <c:pt idx="12626">
                  <c:v>1421.4</c:v>
                </c:pt>
                <c:pt idx="12627">
                  <c:v>1421.9</c:v>
                </c:pt>
                <c:pt idx="12628">
                  <c:v>1420.6</c:v>
                </c:pt>
                <c:pt idx="12629">
                  <c:v>1422.6</c:v>
                </c:pt>
                <c:pt idx="12630">
                  <c:v>1421.1</c:v>
                </c:pt>
                <c:pt idx="12631">
                  <c:v>1421.2</c:v>
                </c:pt>
                <c:pt idx="12632">
                  <c:v>1421.4</c:v>
                </c:pt>
                <c:pt idx="12633">
                  <c:v>1417.8</c:v>
                </c:pt>
                <c:pt idx="12634">
                  <c:v>1419.8</c:v>
                </c:pt>
                <c:pt idx="12635">
                  <c:v>1421.4</c:v>
                </c:pt>
                <c:pt idx="12636">
                  <c:v>1421.8</c:v>
                </c:pt>
                <c:pt idx="12637">
                  <c:v>1421.1</c:v>
                </c:pt>
                <c:pt idx="12638">
                  <c:v>1421.4</c:v>
                </c:pt>
                <c:pt idx="12639">
                  <c:v>1421</c:v>
                </c:pt>
                <c:pt idx="12640">
                  <c:v>1420.6</c:v>
                </c:pt>
                <c:pt idx="12641">
                  <c:v>1421.5</c:v>
                </c:pt>
                <c:pt idx="12642">
                  <c:v>1421.5</c:v>
                </c:pt>
                <c:pt idx="12643">
                  <c:v>1420.6</c:v>
                </c:pt>
                <c:pt idx="12644">
                  <c:v>1420.5</c:v>
                </c:pt>
                <c:pt idx="12645">
                  <c:v>1418.8</c:v>
                </c:pt>
                <c:pt idx="12646">
                  <c:v>1420.1</c:v>
                </c:pt>
                <c:pt idx="12647">
                  <c:v>1420.5</c:v>
                </c:pt>
                <c:pt idx="12648">
                  <c:v>1421.4</c:v>
                </c:pt>
                <c:pt idx="12649">
                  <c:v>1420</c:v>
                </c:pt>
                <c:pt idx="12650">
                  <c:v>1420</c:v>
                </c:pt>
                <c:pt idx="12651">
                  <c:v>1419.6</c:v>
                </c:pt>
                <c:pt idx="12652">
                  <c:v>1419.6</c:v>
                </c:pt>
                <c:pt idx="12653">
                  <c:v>1419.1</c:v>
                </c:pt>
                <c:pt idx="12654">
                  <c:v>1419.3</c:v>
                </c:pt>
                <c:pt idx="12655">
                  <c:v>1419.2</c:v>
                </c:pt>
                <c:pt idx="12656">
                  <c:v>1418.1</c:v>
                </c:pt>
                <c:pt idx="12657">
                  <c:v>1418.8</c:v>
                </c:pt>
                <c:pt idx="12658">
                  <c:v>1418.4</c:v>
                </c:pt>
                <c:pt idx="12659">
                  <c:v>1416.6</c:v>
                </c:pt>
                <c:pt idx="12660">
                  <c:v>1418.7</c:v>
                </c:pt>
                <c:pt idx="12661">
                  <c:v>1416.9</c:v>
                </c:pt>
                <c:pt idx="12662">
                  <c:v>1417.8</c:v>
                </c:pt>
                <c:pt idx="12663">
                  <c:v>1417.9</c:v>
                </c:pt>
                <c:pt idx="12664">
                  <c:v>1416.2</c:v>
                </c:pt>
                <c:pt idx="12665">
                  <c:v>1416.6</c:v>
                </c:pt>
                <c:pt idx="12666">
                  <c:v>1414</c:v>
                </c:pt>
                <c:pt idx="12667">
                  <c:v>1415.7</c:v>
                </c:pt>
                <c:pt idx="12668">
                  <c:v>1414.9</c:v>
                </c:pt>
                <c:pt idx="12669">
                  <c:v>1415.8</c:v>
                </c:pt>
                <c:pt idx="12670">
                  <c:v>1414.5</c:v>
                </c:pt>
                <c:pt idx="12671">
                  <c:v>1415.4</c:v>
                </c:pt>
                <c:pt idx="12672">
                  <c:v>1415.4</c:v>
                </c:pt>
                <c:pt idx="12673">
                  <c:v>1414.5</c:v>
                </c:pt>
                <c:pt idx="12674">
                  <c:v>1414.4</c:v>
                </c:pt>
                <c:pt idx="12675">
                  <c:v>1414.6</c:v>
                </c:pt>
                <c:pt idx="12676">
                  <c:v>1414.4</c:v>
                </c:pt>
                <c:pt idx="12677">
                  <c:v>1412.5</c:v>
                </c:pt>
                <c:pt idx="12678">
                  <c:v>1413</c:v>
                </c:pt>
                <c:pt idx="12679">
                  <c:v>1411.3</c:v>
                </c:pt>
                <c:pt idx="12680">
                  <c:v>1412.1</c:v>
                </c:pt>
                <c:pt idx="12681">
                  <c:v>1412.7</c:v>
                </c:pt>
                <c:pt idx="12682">
                  <c:v>1412.3</c:v>
                </c:pt>
                <c:pt idx="12683">
                  <c:v>1412.2</c:v>
                </c:pt>
                <c:pt idx="12684">
                  <c:v>1411</c:v>
                </c:pt>
                <c:pt idx="12685">
                  <c:v>1411.9</c:v>
                </c:pt>
                <c:pt idx="12686">
                  <c:v>1411.9</c:v>
                </c:pt>
                <c:pt idx="12687">
                  <c:v>1411.5</c:v>
                </c:pt>
                <c:pt idx="12688">
                  <c:v>1411.5</c:v>
                </c:pt>
                <c:pt idx="12689">
                  <c:v>1409.8</c:v>
                </c:pt>
                <c:pt idx="12690">
                  <c:v>1410.6</c:v>
                </c:pt>
                <c:pt idx="12691">
                  <c:v>1408.1</c:v>
                </c:pt>
                <c:pt idx="12692">
                  <c:v>1408.4</c:v>
                </c:pt>
                <c:pt idx="12693">
                  <c:v>1408.5</c:v>
                </c:pt>
                <c:pt idx="12694">
                  <c:v>1407.7</c:v>
                </c:pt>
                <c:pt idx="12695">
                  <c:v>1408.1</c:v>
                </c:pt>
                <c:pt idx="12696">
                  <c:v>1406.3</c:v>
                </c:pt>
                <c:pt idx="12697">
                  <c:v>1406.8</c:v>
                </c:pt>
                <c:pt idx="12698">
                  <c:v>1405.1</c:v>
                </c:pt>
                <c:pt idx="12699">
                  <c:v>1404.8</c:v>
                </c:pt>
                <c:pt idx="12700">
                  <c:v>1405.4</c:v>
                </c:pt>
                <c:pt idx="12701">
                  <c:v>1404.9</c:v>
                </c:pt>
                <c:pt idx="12702">
                  <c:v>1404.4</c:v>
                </c:pt>
                <c:pt idx="12703">
                  <c:v>1404.1</c:v>
                </c:pt>
                <c:pt idx="12704">
                  <c:v>1403.4</c:v>
                </c:pt>
                <c:pt idx="12705">
                  <c:v>1402.9</c:v>
                </c:pt>
                <c:pt idx="12706">
                  <c:v>1403.1</c:v>
                </c:pt>
                <c:pt idx="12707">
                  <c:v>1402.7</c:v>
                </c:pt>
                <c:pt idx="12708">
                  <c:v>1402.4</c:v>
                </c:pt>
                <c:pt idx="12709">
                  <c:v>1400.4</c:v>
                </c:pt>
                <c:pt idx="12710">
                  <c:v>1402.1</c:v>
                </c:pt>
                <c:pt idx="12711">
                  <c:v>1401.3</c:v>
                </c:pt>
                <c:pt idx="12712">
                  <c:v>1400.9</c:v>
                </c:pt>
                <c:pt idx="12713">
                  <c:v>1399.5</c:v>
                </c:pt>
                <c:pt idx="12714">
                  <c:v>1399.5</c:v>
                </c:pt>
                <c:pt idx="12715">
                  <c:v>1399.6</c:v>
                </c:pt>
                <c:pt idx="12716">
                  <c:v>1397.5</c:v>
                </c:pt>
                <c:pt idx="12717">
                  <c:v>1397.4</c:v>
                </c:pt>
                <c:pt idx="12718">
                  <c:v>1396.2</c:v>
                </c:pt>
                <c:pt idx="12719">
                  <c:v>1398.3</c:v>
                </c:pt>
                <c:pt idx="12720">
                  <c:v>1398.8</c:v>
                </c:pt>
                <c:pt idx="12721">
                  <c:v>1397.5</c:v>
                </c:pt>
                <c:pt idx="12722">
                  <c:v>1397</c:v>
                </c:pt>
                <c:pt idx="12723">
                  <c:v>1395.5</c:v>
                </c:pt>
                <c:pt idx="12724">
                  <c:v>1396.9</c:v>
                </c:pt>
                <c:pt idx="12725">
                  <c:v>1396.9</c:v>
                </c:pt>
                <c:pt idx="12726">
                  <c:v>1396.2</c:v>
                </c:pt>
                <c:pt idx="12727">
                  <c:v>1396.1</c:v>
                </c:pt>
                <c:pt idx="12728">
                  <c:v>1396.4</c:v>
                </c:pt>
                <c:pt idx="12729">
                  <c:v>1394.8</c:v>
                </c:pt>
                <c:pt idx="12730">
                  <c:v>1394.4</c:v>
                </c:pt>
                <c:pt idx="12731">
                  <c:v>1394.5</c:v>
                </c:pt>
                <c:pt idx="12732">
                  <c:v>1394.1</c:v>
                </c:pt>
                <c:pt idx="12733">
                  <c:v>1394.5</c:v>
                </c:pt>
                <c:pt idx="12734">
                  <c:v>1394.1</c:v>
                </c:pt>
                <c:pt idx="12735">
                  <c:v>1394.5</c:v>
                </c:pt>
                <c:pt idx="12736">
                  <c:v>1394.5</c:v>
                </c:pt>
                <c:pt idx="12737">
                  <c:v>1394.2</c:v>
                </c:pt>
                <c:pt idx="12738">
                  <c:v>1394.1</c:v>
                </c:pt>
                <c:pt idx="12739">
                  <c:v>1392.8</c:v>
                </c:pt>
                <c:pt idx="12740">
                  <c:v>1392</c:v>
                </c:pt>
                <c:pt idx="12741">
                  <c:v>1393.3</c:v>
                </c:pt>
                <c:pt idx="12742">
                  <c:v>1392</c:v>
                </c:pt>
                <c:pt idx="12743">
                  <c:v>1393.7</c:v>
                </c:pt>
                <c:pt idx="12744">
                  <c:v>1392.4</c:v>
                </c:pt>
                <c:pt idx="12745">
                  <c:v>1393.7</c:v>
                </c:pt>
                <c:pt idx="12746">
                  <c:v>1394.4</c:v>
                </c:pt>
                <c:pt idx="12747">
                  <c:v>1394.2</c:v>
                </c:pt>
                <c:pt idx="12748">
                  <c:v>1393.5</c:v>
                </c:pt>
                <c:pt idx="12749">
                  <c:v>1393</c:v>
                </c:pt>
                <c:pt idx="12750">
                  <c:v>1394.3</c:v>
                </c:pt>
                <c:pt idx="12751">
                  <c:v>1393.3</c:v>
                </c:pt>
                <c:pt idx="12752">
                  <c:v>1394.5</c:v>
                </c:pt>
                <c:pt idx="12753">
                  <c:v>1393.2</c:v>
                </c:pt>
                <c:pt idx="12754">
                  <c:v>1394.6</c:v>
                </c:pt>
                <c:pt idx="12755">
                  <c:v>1395.2</c:v>
                </c:pt>
                <c:pt idx="12756">
                  <c:v>1394.5</c:v>
                </c:pt>
                <c:pt idx="12757">
                  <c:v>1394.6</c:v>
                </c:pt>
                <c:pt idx="12758">
                  <c:v>1395</c:v>
                </c:pt>
                <c:pt idx="12759">
                  <c:v>1395</c:v>
                </c:pt>
                <c:pt idx="12760">
                  <c:v>1394.6</c:v>
                </c:pt>
                <c:pt idx="12761">
                  <c:v>1394.6</c:v>
                </c:pt>
                <c:pt idx="12762">
                  <c:v>1394.2</c:v>
                </c:pt>
                <c:pt idx="12763">
                  <c:v>1394.6</c:v>
                </c:pt>
                <c:pt idx="12764">
                  <c:v>1395</c:v>
                </c:pt>
                <c:pt idx="12765">
                  <c:v>1394.6</c:v>
                </c:pt>
                <c:pt idx="12766">
                  <c:v>1394.5</c:v>
                </c:pt>
                <c:pt idx="12767">
                  <c:v>1394.6</c:v>
                </c:pt>
                <c:pt idx="12768">
                  <c:v>1394.6</c:v>
                </c:pt>
                <c:pt idx="12769">
                  <c:v>1393.8</c:v>
                </c:pt>
                <c:pt idx="12770">
                  <c:v>1394.9</c:v>
                </c:pt>
                <c:pt idx="12771">
                  <c:v>1394.4</c:v>
                </c:pt>
                <c:pt idx="12772">
                  <c:v>1394.1</c:v>
                </c:pt>
                <c:pt idx="12773">
                  <c:v>1393.9</c:v>
                </c:pt>
                <c:pt idx="12774">
                  <c:v>1394</c:v>
                </c:pt>
                <c:pt idx="12775">
                  <c:v>1393.8</c:v>
                </c:pt>
                <c:pt idx="12776">
                  <c:v>1393.4</c:v>
                </c:pt>
                <c:pt idx="12777">
                  <c:v>1392.8</c:v>
                </c:pt>
                <c:pt idx="12778">
                  <c:v>1392.9</c:v>
                </c:pt>
                <c:pt idx="12779">
                  <c:v>1392.6</c:v>
                </c:pt>
                <c:pt idx="12780">
                  <c:v>1392.4</c:v>
                </c:pt>
                <c:pt idx="12781">
                  <c:v>1392.9</c:v>
                </c:pt>
                <c:pt idx="12782">
                  <c:v>1393.3</c:v>
                </c:pt>
                <c:pt idx="12783">
                  <c:v>1391.5</c:v>
                </c:pt>
                <c:pt idx="12784">
                  <c:v>1392.8</c:v>
                </c:pt>
                <c:pt idx="12785">
                  <c:v>1392.8</c:v>
                </c:pt>
                <c:pt idx="12786">
                  <c:v>1392.4</c:v>
                </c:pt>
                <c:pt idx="12787">
                  <c:v>1392</c:v>
                </c:pt>
                <c:pt idx="12788">
                  <c:v>1390.3</c:v>
                </c:pt>
                <c:pt idx="12789">
                  <c:v>1390.8</c:v>
                </c:pt>
                <c:pt idx="12790">
                  <c:v>1390.8</c:v>
                </c:pt>
                <c:pt idx="12791">
                  <c:v>1391.1</c:v>
                </c:pt>
                <c:pt idx="12792">
                  <c:v>1390.4</c:v>
                </c:pt>
                <c:pt idx="12793">
                  <c:v>1390.4</c:v>
                </c:pt>
                <c:pt idx="12794">
                  <c:v>1389.5</c:v>
                </c:pt>
                <c:pt idx="12795">
                  <c:v>1389.9</c:v>
                </c:pt>
                <c:pt idx="12796">
                  <c:v>1389.5</c:v>
                </c:pt>
                <c:pt idx="12797">
                  <c:v>1389.8</c:v>
                </c:pt>
                <c:pt idx="12798">
                  <c:v>1389.1</c:v>
                </c:pt>
                <c:pt idx="12799">
                  <c:v>1388.6</c:v>
                </c:pt>
                <c:pt idx="12800">
                  <c:v>1388.8</c:v>
                </c:pt>
                <c:pt idx="12801">
                  <c:v>1388.4</c:v>
                </c:pt>
                <c:pt idx="12802">
                  <c:v>1388.6</c:v>
                </c:pt>
                <c:pt idx="12803">
                  <c:v>1388.7</c:v>
                </c:pt>
                <c:pt idx="12804">
                  <c:v>1388.7</c:v>
                </c:pt>
                <c:pt idx="12805">
                  <c:v>1388.6</c:v>
                </c:pt>
                <c:pt idx="12806">
                  <c:v>1388.6</c:v>
                </c:pt>
                <c:pt idx="12807">
                  <c:v>1389.1</c:v>
                </c:pt>
                <c:pt idx="12808">
                  <c:v>1388.6</c:v>
                </c:pt>
                <c:pt idx="12809">
                  <c:v>1387.8</c:v>
                </c:pt>
                <c:pt idx="12810">
                  <c:v>1388.7</c:v>
                </c:pt>
                <c:pt idx="12811">
                  <c:v>1388.6</c:v>
                </c:pt>
                <c:pt idx="12812">
                  <c:v>1387.8</c:v>
                </c:pt>
                <c:pt idx="12813">
                  <c:v>1386.9</c:v>
                </c:pt>
                <c:pt idx="12814">
                  <c:v>1387.4</c:v>
                </c:pt>
                <c:pt idx="12815">
                  <c:v>1388.6</c:v>
                </c:pt>
                <c:pt idx="12816">
                  <c:v>1389.7</c:v>
                </c:pt>
                <c:pt idx="12817">
                  <c:v>1388.9</c:v>
                </c:pt>
                <c:pt idx="12818">
                  <c:v>1389.1</c:v>
                </c:pt>
                <c:pt idx="12819">
                  <c:v>1389.7</c:v>
                </c:pt>
                <c:pt idx="12820">
                  <c:v>1389.6</c:v>
                </c:pt>
                <c:pt idx="12821">
                  <c:v>1390.5</c:v>
                </c:pt>
                <c:pt idx="12822">
                  <c:v>1391.2</c:v>
                </c:pt>
                <c:pt idx="12823">
                  <c:v>1391.9</c:v>
                </c:pt>
                <c:pt idx="12824">
                  <c:v>1391.8</c:v>
                </c:pt>
                <c:pt idx="12825">
                  <c:v>1392</c:v>
                </c:pt>
                <c:pt idx="12826">
                  <c:v>1393.4</c:v>
                </c:pt>
                <c:pt idx="12827">
                  <c:v>1393.4</c:v>
                </c:pt>
                <c:pt idx="12828">
                  <c:v>1393.1</c:v>
                </c:pt>
                <c:pt idx="12829">
                  <c:v>1394.3</c:v>
                </c:pt>
                <c:pt idx="12830">
                  <c:v>1394.7</c:v>
                </c:pt>
                <c:pt idx="12831">
                  <c:v>1395.2</c:v>
                </c:pt>
                <c:pt idx="12832">
                  <c:v>1395.6</c:v>
                </c:pt>
                <c:pt idx="12833">
                  <c:v>1395.2</c:v>
                </c:pt>
                <c:pt idx="12834">
                  <c:v>1396.1</c:v>
                </c:pt>
                <c:pt idx="12835">
                  <c:v>1395.6</c:v>
                </c:pt>
                <c:pt idx="12836">
                  <c:v>1395.1</c:v>
                </c:pt>
                <c:pt idx="12837">
                  <c:v>1397.2</c:v>
                </c:pt>
                <c:pt idx="12838">
                  <c:v>1395</c:v>
                </c:pt>
                <c:pt idx="12839">
                  <c:v>1395.6</c:v>
                </c:pt>
                <c:pt idx="12840">
                  <c:v>1395.4</c:v>
                </c:pt>
                <c:pt idx="12841">
                  <c:v>1395</c:v>
                </c:pt>
                <c:pt idx="12842">
                  <c:v>1395</c:v>
                </c:pt>
                <c:pt idx="12843">
                  <c:v>1395.7</c:v>
                </c:pt>
                <c:pt idx="12844">
                  <c:v>1394.2</c:v>
                </c:pt>
                <c:pt idx="12845">
                  <c:v>1394.5</c:v>
                </c:pt>
                <c:pt idx="12846">
                  <c:v>1393.9</c:v>
                </c:pt>
                <c:pt idx="12847">
                  <c:v>1392.6</c:v>
                </c:pt>
                <c:pt idx="12848">
                  <c:v>1393.5</c:v>
                </c:pt>
                <c:pt idx="12849">
                  <c:v>1392.2</c:v>
                </c:pt>
                <c:pt idx="12850">
                  <c:v>1390.9</c:v>
                </c:pt>
                <c:pt idx="12851">
                  <c:v>1391.9</c:v>
                </c:pt>
                <c:pt idx="12852">
                  <c:v>1391.6</c:v>
                </c:pt>
                <c:pt idx="12853">
                  <c:v>1391.8</c:v>
                </c:pt>
                <c:pt idx="12854">
                  <c:v>1391.3</c:v>
                </c:pt>
                <c:pt idx="12855">
                  <c:v>1390.4</c:v>
                </c:pt>
                <c:pt idx="12856">
                  <c:v>1390.9</c:v>
                </c:pt>
                <c:pt idx="12857">
                  <c:v>1385</c:v>
                </c:pt>
                <c:pt idx="12858">
                  <c:v>1388.4</c:v>
                </c:pt>
                <c:pt idx="12859">
                  <c:v>1388.8</c:v>
                </c:pt>
                <c:pt idx="12860">
                  <c:v>1387.6</c:v>
                </c:pt>
                <c:pt idx="12861">
                  <c:v>1386.7</c:v>
                </c:pt>
                <c:pt idx="12862">
                  <c:v>1386.3</c:v>
                </c:pt>
                <c:pt idx="12863">
                  <c:v>1385.9</c:v>
                </c:pt>
                <c:pt idx="12864">
                  <c:v>1385.9</c:v>
                </c:pt>
                <c:pt idx="12865">
                  <c:v>1385.1</c:v>
                </c:pt>
                <c:pt idx="12866">
                  <c:v>1384.6</c:v>
                </c:pt>
                <c:pt idx="12867">
                  <c:v>1384.7</c:v>
                </c:pt>
                <c:pt idx="12868">
                  <c:v>1383</c:v>
                </c:pt>
                <c:pt idx="12869">
                  <c:v>1383</c:v>
                </c:pt>
                <c:pt idx="12870">
                  <c:v>1382.1</c:v>
                </c:pt>
                <c:pt idx="12871">
                  <c:v>1382.8</c:v>
                </c:pt>
                <c:pt idx="12872">
                  <c:v>1382.1</c:v>
                </c:pt>
                <c:pt idx="12873">
                  <c:v>1381.5</c:v>
                </c:pt>
                <c:pt idx="12874">
                  <c:v>1381.6</c:v>
                </c:pt>
                <c:pt idx="12875">
                  <c:v>1381.1</c:v>
                </c:pt>
                <c:pt idx="12876">
                  <c:v>1381.2</c:v>
                </c:pt>
                <c:pt idx="12877">
                  <c:v>1380.5</c:v>
                </c:pt>
                <c:pt idx="12878">
                  <c:v>1380</c:v>
                </c:pt>
                <c:pt idx="12879">
                  <c:v>1380.8</c:v>
                </c:pt>
                <c:pt idx="12880">
                  <c:v>1380.1</c:v>
                </c:pt>
                <c:pt idx="12881">
                  <c:v>1381.7</c:v>
                </c:pt>
                <c:pt idx="12882">
                  <c:v>1381.8</c:v>
                </c:pt>
                <c:pt idx="12883">
                  <c:v>1381</c:v>
                </c:pt>
                <c:pt idx="12884">
                  <c:v>1381</c:v>
                </c:pt>
                <c:pt idx="12885">
                  <c:v>1380.9</c:v>
                </c:pt>
                <c:pt idx="12886">
                  <c:v>1378.5</c:v>
                </c:pt>
                <c:pt idx="12887">
                  <c:v>1378.4</c:v>
                </c:pt>
                <c:pt idx="12888">
                  <c:v>1377.2</c:v>
                </c:pt>
                <c:pt idx="12889">
                  <c:v>1378</c:v>
                </c:pt>
                <c:pt idx="12890">
                  <c:v>1377.1</c:v>
                </c:pt>
                <c:pt idx="12891">
                  <c:v>1377.4</c:v>
                </c:pt>
                <c:pt idx="12892">
                  <c:v>1377.2</c:v>
                </c:pt>
                <c:pt idx="12893">
                  <c:v>1374.2</c:v>
                </c:pt>
                <c:pt idx="12894">
                  <c:v>1376.4</c:v>
                </c:pt>
                <c:pt idx="12895">
                  <c:v>1375.9</c:v>
                </c:pt>
                <c:pt idx="12896">
                  <c:v>1376.1</c:v>
                </c:pt>
                <c:pt idx="12897">
                  <c:v>1376</c:v>
                </c:pt>
                <c:pt idx="12898">
                  <c:v>1375.1</c:v>
                </c:pt>
                <c:pt idx="12899">
                  <c:v>1374.1</c:v>
                </c:pt>
                <c:pt idx="12900">
                  <c:v>1373</c:v>
                </c:pt>
                <c:pt idx="12901">
                  <c:v>1373.1</c:v>
                </c:pt>
                <c:pt idx="12902">
                  <c:v>1373.6</c:v>
                </c:pt>
                <c:pt idx="12903">
                  <c:v>1372.7</c:v>
                </c:pt>
                <c:pt idx="12904">
                  <c:v>1372.8</c:v>
                </c:pt>
                <c:pt idx="12905">
                  <c:v>1372.3</c:v>
                </c:pt>
                <c:pt idx="12906">
                  <c:v>1371.1</c:v>
                </c:pt>
                <c:pt idx="12907">
                  <c:v>1371.1</c:v>
                </c:pt>
                <c:pt idx="12908">
                  <c:v>1370.2</c:v>
                </c:pt>
                <c:pt idx="12909">
                  <c:v>1369.9</c:v>
                </c:pt>
                <c:pt idx="12910">
                  <c:v>1369.2</c:v>
                </c:pt>
                <c:pt idx="12911">
                  <c:v>1369.1</c:v>
                </c:pt>
                <c:pt idx="12912">
                  <c:v>1368.6</c:v>
                </c:pt>
                <c:pt idx="12913">
                  <c:v>1367.9</c:v>
                </c:pt>
                <c:pt idx="12914">
                  <c:v>1367.9</c:v>
                </c:pt>
                <c:pt idx="12915">
                  <c:v>1367.9</c:v>
                </c:pt>
                <c:pt idx="12916">
                  <c:v>1366.7</c:v>
                </c:pt>
                <c:pt idx="12917">
                  <c:v>1366.6</c:v>
                </c:pt>
                <c:pt idx="12918">
                  <c:v>1366.8</c:v>
                </c:pt>
                <c:pt idx="12919">
                  <c:v>1367.3</c:v>
                </c:pt>
                <c:pt idx="12920">
                  <c:v>1366.1</c:v>
                </c:pt>
                <c:pt idx="12921">
                  <c:v>1365.9</c:v>
                </c:pt>
                <c:pt idx="12922">
                  <c:v>1365.7</c:v>
                </c:pt>
                <c:pt idx="12923">
                  <c:v>1366.2</c:v>
                </c:pt>
                <c:pt idx="12924">
                  <c:v>1365.9</c:v>
                </c:pt>
                <c:pt idx="12925">
                  <c:v>1366.3</c:v>
                </c:pt>
                <c:pt idx="12926">
                  <c:v>1366.3</c:v>
                </c:pt>
                <c:pt idx="12927">
                  <c:v>1366.3</c:v>
                </c:pt>
                <c:pt idx="12928">
                  <c:v>1366.3</c:v>
                </c:pt>
                <c:pt idx="12929">
                  <c:v>1367.1</c:v>
                </c:pt>
                <c:pt idx="12930">
                  <c:v>1367.1</c:v>
                </c:pt>
                <c:pt idx="12931">
                  <c:v>1366.7</c:v>
                </c:pt>
                <c:pt idx="12932">
                  <c:v>1367.1</c:v>
                </c:pt>
                <c:pt idx="12933">
                  <c:v>1367.5</c:v>
                </c:pt>
                <c:pt idx="12934">
                  <c:v>1366.7</c:v>
                </c:pt>
                <c:pt idx="12935">
                  <c:v>1367.1</c:v>
                </c:pt>
                <c:pt idx="12936">
                  <c:v>1366.7</c:v>
                </c:pt>
                <c:pt idx="12937">
                  <c:v>1367.6</c:v>
                </c:pt>
                <c:pt idx="12938">
                  <c:v>1366.6</c:v>
                </c:pt>
                <c:pt idx="12939">
                  <c:v>1367.5</c:v>
                </c:pt>
                <c:pt idx="12940">
                  <c:v>1367.5</c:v>
                </c:pt>
                <c:pt idx="12941">
                  <c:v>1367</c:v>
                </c:pt>
                <c:pt idx="12942">
                  <c:v>1366.9</c:v>
                </c:pt>
                <c:pt idx="12943">
                  <c:v>1367.8</c:v>
                </c:pt>
                <c:pt idx="12944">
                  <c:v>1367.3</c:v>
                </c:pt>
                <c:pt idx="12945">
                  <c:v>1366.5</c:v>
                </c:pt>
                <c:pt idx="12946">
                  <c:v>1367.5</c:v>
                </c:pt>
                <c:pt idx="12947">
                  <c:v>1367.4</c:v>
                </c:pt>
                <c:pt idx="12948">
                  <c:v>1367.8</c:v>
                </c:pt>
                <c:pt idx="12949">
                  <c:v>1368.3</c:v>
                </c:pt>
                <c:pt idx="12950">
                  <c:v>1367.5</c:v>
                </c:pt>
                <c:pt idx="12951">
                  <c:v>1367.9</c:v>
                </c:pt>
                <c:pt idx="12952">
                  <c:v>1368.7</c:v>
                </c:pt>
                <c:pt idx="12953">
                  <c:v>1367.9</c:v>
                </c:pt>
                <c:pt idx="12954">
                  <c:v>1367.9</c:v>
                </c:pt>
                <c:pt idx="12955">
                  <c:v>1367.9</c:v>
                </c:pt>
                <c:pt idx="12956">
                  <c:v>1367.1</c:v>
                </c:pt>
                <c:pt idx="12957">
                  <c:v>1367.9</c:v>
                </c:pt>
                <c:pt idx="12958">
                  <c:v>1367.5</c:v>
                </c:pt>
                <c:pt idx="12959">
                  <c:v>1368.3</c:v>
                </c:pt>
                <c:pt idx="12960">
                  <c:v>1367.5</c:v>
                </c:pt>
                <c:pt idx="12961">
                  <c:v>1367.1</c:v>
                </c:pt>
                <c:pt idx="12962">
                  <c:v>1367.4</c:v>
                </c:pt>
                <c:pt idx="12963">
                  <c:v>1367.8</c:v>
                </c:pt>
                <c:pt idx="12964">
                  <c:v>1366.9</c:v>
                </c:pt>
                <c:pt idx="12965">
                  <c:v>1366.6</c:v>
                </c:pt>
                <c:pt idx="12966">
                  <c:v>1366.5</c:v>
                </c:pt>
                <c:pt idx="12967">
                  <c:v>1366.4</c:v>
                </c:pt>
                <c:pt idx="12968">
                  <c:v>1365.9</c:v>
                </c:pt>
                <c:pt idx="12969">
                  <c:v>1365.6</c:v>
                </c:pt>
                <c:pt idx="12970">
                  <c:v>1366</c:v>
                </c:pt>
                <c:pt idx="12971">
                  <c:v>1365.3</c:v>
                </c:pt>
                <c:pt idx="12972">
                  <c:v>1365.8</c:v>
                </c:pt>
                <c:pt idx="12973">
                  <c:v>1366.2</c:v>
                </c:pt>
                <c:pt idx="12974">
                  <c:v>1365.4</c:v>
                </c:pt>
                <c:pt idx="12975">
                  <c:v>1364.2</c:v>
                </c:pt>
                <c:pt idx="12976">
                  <c:v>1365.8</c:v>
                </c:pt>
                <c:pt idx="12977">
                  <c:v>1365</c:v>
                </c:pt>
                <c:pt idx="12978">
                  <c:v>1364.5</c:v>
                </c:pt>
                <c:pt idx="12979">
                  <c:v>1364.6</c:v>
                </c:pt>
                <c:pt idx="12980">
                  <c:v>1365</c:v>
                </c:pt>
                <c:pt idx="12981">
                  <c:v>1364.5</c:v>
                </c:pt>
                <c:pt idx="12982">
                  <c:v>1364.2</c:v>
                </c:pt>
                <c:pt idx="12983">
                  <c:v>1364.2</c:v>
                </c:pt>
                <c:pt idx="12984">
                  <c:v>1363.8</c:v>
                </c:pt>
                <c:pt idx="12985">
                  <c:v>1363.3</c:v>
                </c:pt>
                <c:pt idx="12986">
                  <c:v>1363.8</c:v>
                </c:pt>
                <c:pt idx="12987">
                  <c:v>1363.3</c:v>
                </c:pt>
                <c:pt idx="12988">
                  <c:v>1363.6</c:v>
                </c:pt>
                <c:pt idx="12989">
                  <c:v>1363.6</c:v>
                </c:pt>
                <c:pt idx="12990">
                  <c:v>1364.1</c:v>
                </c:pt>
                <c:pt idx="12991">
                  <c:v>1364</c:v>
                </c:pt>
                <c:pt idx="12992">
                  <c:v>1364</c:v>
                </c:pt>
                <c:pt idx="12993">
                  <c:v>1363.1</c:v>
                </c:pt>
                <c:pt idx="12994">
                  <c:v>1361.7</c:v>
                </c:pt>
                <c:pt idx="12995">
                  <c:v>1363.6</c:v>
                </c:pt>
                <c:pt idx="12996">
                  <c:v>1363.3</c:v>
                </c:pt>
                <c:pt idx="12997">
                  <c:v>1363.7</c:v>
                </c:pt>
                <c:pt idx="12998">
                  <c:v>1363.7</c:v>
                </c:pt>
                <c:pt idx="12999">
                  <c:v>1363.4</c:v>
                </c:pt>
                <c:pt idx="13000">
                  <c:v>1363.2</c:v>
                </c:pt>
                <c:pt idx="13001">
                  <c:v>1363.3</c:v>
                </c:pt>
                <c:pt idx="13002">
                  <c:v>1362.9</c:v>
                </c:pt>
                <c:pt idx="13003">
                  <c:v>1362.9</c:v>
                </c:pt>
                <c:pt idx="13004">
                  <c:v>1362.3</c:v>
                </c:pt>
                <c:pt idx="13005">
                  <c:v>1361.2</c:v>
                </c:pt>
                <c:pt idx="13006">
                  <c:v>1361.6</c:v>
                </c:pt>
                <c:pt idx="13007">
                  <c:v>1360.9</c:v>
                </c:pt>
                <c:pt idx="13008">
                  <c:v>1362</c:v>
                </c:pt>
                <c:pt idx="13009">
                  <c:v>1360.9</c:v>
                </c:pt>
                <c:pt idx="13010">
                  <c:v>1361.3</c:v>
                </c:pt>
                <c:pt idx="13011">
                  <c:v>1360.4</c:v>
                </c:pt>
                <c:pt idx="13012">
                  <c:v>1360.4</c:v>
                </c:pt>
                <c:pt idx="13013">
                  <c:v>1360</c:v>
                </c:pt>
                <c:pt idx="13014">
                  <c:v>1360</c:v>
                </c:pt>
                <c:pt idx="13015">
                  <c:v>1360.4</c:v>
                </c:pt>
                <c:pt idx="13016">
                  <c:v>1359.6</c:v>
                </c:pt>
                <c:pt idx="13017">
                  <c:v>1359.4</c:v>
                </c:pt>
                <c:pt idx="13018">
                  <c:v>1358.8</c:v>
                </c:pt>
                <c:pt idx="13019">
                  <c:v>1358.4</c:v>
                </c:pt>
                <c:pt idx="13020">
                  <c:v>1357.9</c:v>
                </c:pt>
                <c:pt idx="13021">
                  <c:v>1358</c:v>
                </c:pt>
                <c:pt idx="13022">
                  <c:v>1358</c:v>
                </c:pt>
                <c:pt idx="13023">
                  <c:v>1357.2</c:v>
                </c:pt>
                <c:pt idx="13024">
                  <c:v>1358.1</c:v>
                </c:pt>
                <c:pt idx="13025">
                  <c:v>1358</c:v>
                </c:pt>
                <c:pt idx="13026">
                  <c:v>1358</c:v>
                </c:pt>
                <c:pt idx="13027">
                  <c:v>1357.2</c:v>
                </c:pt>
                <c:pt idx="13028">
                  <c:v>1357.2</c:v>
                </c:pt>
                <c:pt idx="13029">
                  <c:v>1356.9</c:v>
                </c:pt>
                <c:pt idx="13030">
                  <c:v>1356.8</c:v>
                </c:pt>
                <c:pt idx="13031">
                  <c:v>1356.7</c:v>
                </c:pt>
                <c:pt idx="13032">
                  <c:v>1356.5</c:v>
                </c:pt>
                <c:pt idx="13033">
                  <c:v>1356.4</c:v>
                </c:pt>
                <c:pt idx="13034">
                  <c:v>1356.5</c:v>
                </c:pt>
                <c:pt idx="13035">
                  <c:v>1356.7</c:v>
                </c:pt>
                <c:pt idx="13036">
                  <c:v>1356.1</c:v>
                </c:pt>
                <c:pt idx="13037">
                  <c:v>1356.1</c:v>
                </c:pt>
                <c:pt idx="13038">
                  <c:v>1355.9</c:v>
                </c:pt>
                <c:pt idx="13039">
                  <c:v>1355.5</c:v>
                </c:pt>
                <c:pt idx="13040">
                  <c:v>1355</c:v>
                </c:pt>
                <c:pt idx="13041">
                  <c:v>1355.1</c:v>
                </c:pt>
                <c:pt idx="13042">
                  <c:v>1355.2</c:v>
                </c:pt>
                <c:pt idx="13043">
                  <c:v>1355.5</c:v>
                </c:pt>
                <c:pt idx="13044">
                  <c:v>1355.5</c:v>
                </c:pt>
                <c:pt idx="13045">
                  <c:v>1356</c:v>
                </c:pt>
                <c:pt idx="13046">
                  <c:v>1355.2</c:v>
                </c:pt>
                <c:pt idx="13047">
                  <c:v>1354.8</c:v>
                </c:pt>
                <c:pt idx="13048">
                  <c:v>1355.9</c:v>
                </c:pt>
                <c:pt idx="13049">
                  <c:v>1356.3</c:v>
                </c:pt>
                <c:pt idx="13050">
                  <c:v>1356</c:v>
                </c:pt>
                <c:pt idx="13051">
                  <c:v>1355.5</c:v>
                </c:pt>
                <c:pt idx="13052">
                  <c:v>1354.8</c:v>
                </c:pt>
                <c:pt idx="13053">
                  <c:v>1354.8</c:v>
                </c:pt>
                <c:pt idx="13054">
                  <c:v>1355.6</c:v>
                </c:pt>
                <c:pt idx="13055">
                  <c:v>1355.2</c:v>
                </c:pt>
                <c:pt idx="13056">
                  <c:v>1356.4</c:v>
                </c:pt>
                <c:pt idx="13057">
                  <c:v>1355.5</c:v>
                </c:pt>
                <c:pt idx="13058">
                  <c:v>1355.1</c:v>
                </c:pt>
                <c:pt idx="13059">
                  <c:v>1355.9</c:v>
                </c:pt>
                <c:pt idx="13060">
                  <c:v>1355.8</c:v>
                </c:pt>
                <c:pt idx="13061">
                  <c:v>1355.5</c:v>
                </c:pt>
                <c:pt idx="13062">
                  <c:v>1355.1</c:v>
                </c:pt>
                <c:pt idx="13063">
                  <c:v>1354.6</c:v>
                </c:pt>
                <c:pt idx="13064">
                  <c:v>1355.4</c:v>
                </c:pt>
                <c:pt idx="13065">
                  <c:v>1354.8</c:v>
                </c:pt>
                <c:pt idx="13066">
                  <c:v>1355.3</c:v>
                </c:pt>
                <c:pt idx="13067">
                  <c:v>1355.4</c:v>
                </c:pt>
                <c:pt idx="13068">
                  <c:v>1355.9</c:v>
                </c:pt>
                <c:pt idx="13069">
                  <c:v>1355.5</c:v>
                </c:pt>
                <c:pt idx="13070">
                  <c:v>1355.9</c:v>
                </c:pt>
                <c:pt idx="13071">
                  <c:v>1355.9</c:v>
                </c:pt>
                <c:pt idx="13072">
                  <c:v>1356.3</c:v>
                </c:pt>
                <c:pt idx="13073">
                  <c:v>1355.1</c:v>
                </c:pt>
                <c:pt idx="13074">
                  <c:v>1355.5</c:v>
                </c:pt>
                <c:pt idx="13075">
                  <c:v>1355.5</c:v>
                </c:pt>
                <c:pt idx="13076">
                  <c:v>1355.1</c:v>
                </c:pt>
                <c:pt idx="13077">
                  <c:v>1355.1</c:v>
                </c:pt>
                <c:pt idx="13078">
                  <c:v>1353.9</c:v>
                </c:pt>
                <c:pt idx="13079">
                  <c:v>1353</c:v>
                </c:pt>
                <c:pt idx="13080">
                  <c:v>1353.5</c:v>
                </c:pt>
                <c:pt idx="13081">
                  <c:v>1352.6</c:v>
                </c:pt>
                <c:pt idx="13082">
                  <c:v>1353.5</c:v>
                </c:pt>
                <c:pt idx="13083">
                  <c:v>1352.6</c:v>
                </c:pt>
                <c:pt idx="13084">
                  <c:v>1352.2</c:v>
                </c:pt>
                <c:pt idx="13085">
                  <c:v>1351.8</c:v>
                </c:pt>
                <c:pt idx="13086">
                  <c:v>1351.9</c:v>
                </c:pt>
                <c:pt idx="13087">
                  <c:v>1350.9</c:v>
                </c:pt>
                <c:pt idx="13088">
                  <c:v>1349.9</c:v>
                </c:pt>
                <c:pt idx="13089">
                  <c:v>1349.2</c:v>
                </c:pt>
                <c:pt idx="13090">
                  <c:v>1349.3</c:v>
                </c:pt>
                <c:pt idx="13091">
                  <c:v>1349.4</c:v>
                </c:pt>
                <c:pt idx="13092">
                  <c:v>1349.4</c:v>
                </c:pt>
                <c:pt idx="13093">
                  <c:v>1349.8</c:v>
                </c:pt>
                <c:pt idx="13094">
                  <c:v>1349.5</c:v>
                </c:pt>
                <c:pt idx="13095">
                  <c:v>1349</c:v>
                </c:pt>
                <c:pt idx="13096">
                  <c:v>1349.1</c:v>
                </c:pt>
                <c:pt idx="13097">
                  <c:v>1349.1</c:v>
                </c:pt>
                <c:pt idx="13098">
                  <c:v>1349.1</c:v>
                </c:pt>
                <c:pt idx="13099">
                  <c:v>1349.1</c:v>
                </c:pt>
                <c:pt idx="13100">
                  <c:v>1348.6</c:v>
                </c:pt>
                <c:pt idx="13101">
                  <c:v>1348.7</c:v>
                </c:pt>
                <c:pt idx="13102">
                  <c:v>1347.5</c:v>
                </c:pt>
                <c:pt idx="13103">
                  <c:v>1347.5</c:v>
                </c:pt>
                <c:pt idx="13104">
                  <c:v>1347.9</c:v>
                </c:pt>
                <c:pt idx="13105">
                  <c:v>1347.5</c:v>
                </c:pt>
                <c:pt idx="13106">
                  <c:v>1347.5</c:v>
                </c:pt>
                <c:pt idx="13107">
                  <c:v>1347.8</c:v>
                </c:pt>
                <c:pt idx="13108">
                  <c:v>1347.3</c:v>
                </c:pt>
                <c:pt idx="13109">
                  <c:v>1347.1</c:v>
                </c:pt>
                <c:pt idx="13110">
                  <c:v>1347.6</c:v>
                </c:pt>
                <c:pt idx="13111">
                  <c:v>1346.1</c:v>
                </c:pt>
                <c:pt idx="13112">
                  <c:v>1346.1</c:v>
                </c:pt>
                <c:pt idx="13113">
                  <c:v>1345.5</c:v>
                </c:pt>
                <c:pt idx="13114">
                  <c:v>1345.2</c:v>
                </c:pt>
                <c:pt idx="13115">
                  <c:v>1344.6</c:v>
                </c:pt>
                <c:pt idx="13116">
                  <c:v>1344.7</c:v>
                </c:pt>
                <c:pt idx="13117">
                  <c:v>1344.7</c:v>
                </c:pt>
                <c:pt idx="13118">
                  <c:v>1344.4</c:v>
                </c:pt>
                <c:pt idx="13119">
                  <c:v>1343.5</c:v>
                </c:pt>
                <c:pt idx="13120">
                  <c:v>1343.4</c:v>
                </c:pt>
                <c:pt idx="13121">
                  <c:v>1343.6</c:v>
                </c:pt>
                <c:pt idx="13122">
                  <c:v>1343.2</c:v>
                </c:pt>
                <c:pt idx="13123">
                  <c:v>1343.2</c:v>
                </c:pt>
                <c:pt idx="13124">
                  <c:v>1342</c:v>
                </c:pt>
                <c:pt idx="13125">
                  <c:v>1341.5</c:v>
                </c:pt>
                <c:pt idx="13126">
                  <c:v>1341.2</c:v>
                </c:pt>
                <c:pt idx="13127">
                  <c:v>1340.8</c:v>
                </c:pt>
                <c:pt idx="13128">
                  <c:v>1340.4</c:v>
                </c:pt>
                <c:pt idx="13129">
                  <c:v>1340</c:v>
                </c:pt>
                <c:pt idx="13130">
                  <c:v>1340</c:v>
                </c:pt>
                <c:pt idx="13131">
                  <c:v>1339.6</c:v>
                </c:pt>
                <c:pt idx="13132">
                  <c:v>1339.6</c:v>
                </c:pt>
                <c:pt idx="13133">
                  <c:v>1339.1</c:v>
                </c:pt>
                <c:pt idx="13134">
                  <c:v>1338.6</c:v>
                </c:pt>
                <c:pt idx="13135">
                  <c:v>1338.7</c:v>
                </c:pt>
                <c:pt idx="13136">
                  <c:v>1337.9</c:v>
                </c:pt>
                <c:pt idx="13137">
                  <c:v>1337.9</c:v>
                </c:pt>
                <c:pt idx="13138">
                  <c:v>1337.2</c:v>
                </c:pt>
                <c:pt idx="13139">
                  <c:v>1337.7</c:v>
                </c:pt>
                <c:pt idx="13140">
                  <c:v>1336.9</c:v>
                </c:pt>
                <c:pt idx="13141">
                  <c:v>1336.9</c:v>
                </c:pt>
                <c:pt idx="13142">
                  <c:v>1336.2</c:v>
                </c:pt>
                <c:pt idx="13143">
                  <c:v>1336.9</c:v>
                </c:pt>
                <c:pt idx="13144">
                  <c:v>1336.5</c:v>
                </c:pt>
                <c:pt idx="13145">
                  <c:v>1336.9</c:v>
                </c:pt>
                <c:pt idx="13146">
                  <c:v>1336.5</c:v>
                </c:pt>
                <c:pt idx="13147">
                  <c:v>1335.4</c:v>
                </c:pt>
                <c:pt idx="13148">
                  <c:v>1335.8</c:v>
                </c:pt>
                <c:pt idx="13149">
                  <c:v>1335.7</c:v>
                </c:pt>
                <c:pt idx="13150">
                  <c:v>1335</c:v>
                </c:pt>
                <c:pt idx="13151">
                  <c:v>1335.4</c:v>
                </c:pt>
                <c:pt idx="13152">
                  <c:v>1334.6</c:v>
                </c:pt>
                <c:pt idx="13153">
                  <c:v>1335</c:v>
                </c:pt>
                <c:pt idx="13154">
                  <c:v>1334.9</c:v>
                </c:pt>
                <c:pt idx="13155">
                  <c:v>1335.3</c:v>
                </c:pt>
                <c:pt idx="13156">
                  <c:v>1334.4</c:v>
                </c:pt>
                <c:pt idx="13157">
                  <c:v>1334.9</c:v>
                </c:pt>
                <c:pt idx="13158">
                  <c:v>1334.8</c:v>
                </c:pt>
                <c:pt idx="13159">
                  <c:v>1334.1</c:v>
                </c:pt>
                <c:pt idx="13160">
                  <c:v>1334.1</c:v>
                </c:pt>
                <c:pt idx="13161">
                  <c:v>1333</c:v>
                </c:pt>
                <c:pt idx="13162">
                  <c:v>1333.6</c:v>
                </c:pt>
                <c:pt idx="13163">
                  <c:v>1333.3</c:v>
                </c:pt>
                <c:pt idx="13164">
                  <c:v>1333</c:v>
                </c:pt>
                <c:pt idx="13165">
                  <c:v>1333.4</c:v>
                </c:pt>
                <c:pt idx="13166">
                  <c:v>1333.8</c:v>
                </c:pt>
                <c:pt idx="13167">
                  <c:v>1333.8</c:v>
                </c:pt>
                <c:pt idx="13168">
                  <c:v>1333.4</c:v>
                </c:pt>
                <c:pt idx="13169">
                  <c:v>1333.8</c:v>
                </c:pt>
                <c:pt idx="13170">
                  <c:v>1333</c:v>
                </c:pt>
                <c:pt idx="13171">
                  <c:v>1333.8</c:v>
                </c:pt>
                <c:pt idx="13172">
                  <c:v>1332.6</c:v>
                </c:pt>
                <c:pt idx="13173">
                  <c:v>1333</c:v>
                </c:pt>
                <c:pt idx="13174">
                  <c:v>1332.6</c:v>
                </c:pt>
                <c:pt idx="13175">
                  <c:v>1331.8</c:v>
                </c:pt>
                <c:pt idx="13176">
                  <c:v>1331.8</c:v>
                </c:pt>
                <c:pt idx="13177">
                  <c:v>1332.2</c:v>
                </c:pt>
                <c:pt idx="13178">
                  <c:v>1332.2</c:v>
                </c:pt>
                <c:pt idx="13179">
                  <c:v>1331.7</c:v>
                </c:pt>
                <c:pt idx="13180">
                  <c:v>1331.6</c:v>
                </c:pt>
                <c:pt idx="13181">
                  <c:v>1331.6</c:v>
                </c:pt>
                <c:pt idx="13182">
                  <c:v>1332.1</c:v>
                </c:pt>
                <c:pt idx="13183">
                  <c:v>1331.3</c:v>
                </c:pt>
                <c:pt idx="13184">
                  <c:v>1331.3</c:v>
                </c:pt>
                <c:pt idx="13185">
                  <c:v>1329.9</c:v>
                </c:pt>
                <c:pt idx="13186">
                  <c:v>1330.5</c:v>
                </c:pt>
                <c:pt idx="13187">
                  <c:v>1330.2</c:v>
                </c:pt>
                <c:pt idx="13188">
                  <c:v>1330.7</c:v>
                </c:pt>
                <c:pt idx="13189">
                  <c:v>1330.6</c:v>
                </c:pt>
                <c:pt idx="13190">
                  <c:v>1330.7</c:v>
                </c:pt>
                <c:pt idx="13191">
                  <c:v>1331.4</c:v>
                </c:pt>
                <c:pt idx="13192">
                  <c:v>1331.8</c:v>
                </c:pt>
                <c:pt idx="13193">
                  <c:v>1331.8</c:v>
                </c:pt>
                <c:pt idx="13194">
                  <c:v>1331.4</c:v>
                </c:pt>
                <c:pt idx="13195">
                  <c:v>1331.8</c:v>
                </c:pt>
                <c:pt idx="13196">
                  <c:v>1331.8</c:v>
                </c:pt>
                <c:pt idx="13197">
                  <c:v>1332.2</c:v>
                </c:pt>
                <c:pt idx="13198">
                  <c:v>1331.4</c:v>
                </c:pt>
                <c:pt idx="13199">
                  <c:v>1331.8</c:v>
                </c:pt>
                <c:pt idx="13200">
                  <c:v>1332.2</c:v>
                </c:pt>
                <c:pt idx="13201">
                  <c:v>1331.8</c:v>
                </c:pt>
                <c:pt idx="13202">
                  <c:v>1332.6</c:v>
                </c:pt>
                <c:pt idx="13203">
                  <c:v>1332.5</c:v>
                </c:pt>
                <c:pt idx="13204">
                  <c:v>1332.9</c:v>
                </c:pt>
                <c:pt idx="13205">
                  <c:v>1330.2</c:v>
                </c:pt>
                <c:pt idx="13210">
                  <c:v>1332.5</c:v>
                </c:pt>
                <c:pt idx="13211">
                  <c:v>1331.3</c:v>
                </c:pt>
                <c:pt idx="13212">
                  <c:v>1330.9</c:v>
                </c:pt>
                <c:pt idx="13213">
                  <c:v>1333.7</c:v>
                </c:pt>
                <c:pt idx="13214">
                  <c:v>1332.6</c:v>
                </c:pt>
                <c:pt idx="13215">
                  <c:v>1333.7</c:v>
                </c:pt>
                <c:pt idx="13216">
                  <c:v>1334.4</c:v>
                </c:pt>
                <c:pt idx="13217">
                  <c:v>1334.5</c:v>
                </c:pt>
                <c:pt idx="13218">
                  <c:v>1334.8</c:v>
                </c:pt>
                <c:pt idx="13219">
                  <c:v>1334.8</c:v>
                </c:pt>
                <c:pt idx="13220">
                  <c:v>1336</c:v>
                </c:pt>
                <c:pt idx="13221">
                  <c:v>1334.4</c:v>
                </c:pt>
                <c:pt idx="13222">
                  <c:v>1334.5</c:v>
                </c:pt>
                <c:pt idx="13223">
                  <c:v>1336</c:v>
                </c:pt>
                <c:pt idx="13224">
                  <c:v>1334.1</c:v>
                </c:pt>
                <c:pt idx="13225">
                  <c:v>1331.3</c:v>
                </c:pt>
                <c:pt idx="13226">
                  <c:v>1332</c:v>
                </c:pt>
                <c:pt idx="13227">
                  <c:v>1334</c:v>
                </c:pt>
                <c:pt idx="13228">
                  <c:v>1333.9</c:v>
                </c:pt>
                <c:pt idx="13229">
                  <c:v>1330.7</c:v>
                </c:pt>
                <c:pt idx="13230">
                  <c:v>1333.7</c:v>
                </c:pt>
                <c:pt idx="13231">
                  <c:v>1339.1</c:v>
                </c:pt>
                <c:pt idx="13232">
                  <c:v>1332</c:v>
                </c:pt>
                <c:pt idx="13233">
                  <c:v>1332.3</c:v>
                </c:pt>
                <c:pt idx="13234">
                  <c:v>1329.1</c:v>
                </c:pt>
                <c:pt idx="13235">
                  <c:v>1329.8</c:v>
                </c:pt>
                <c:pt idx="13236">
                  <c:v>1327.7</c:v>
                </c:pt>
                <c:pt idx="13237">
                  <c:v>1331.4</c:v>
                </c:pt>
                <c:pt idx="13238">
                  <c:v>1336.8</c:v>
                </c:pt>
                <c:pt idx="13239">
                  <c:v>1327</c:v>
                </c:pt>
                <c:pt idx="13240">
                  <c:v>1337.5</c:v>
                </c:pt>
                <c:pt idx="13241">
                  <c:v>1329.6</c:v>
                </c:pt>
                <c:pt idx="13242">
                  <c:v>1330.9</c:v>
                </c:pt>
                <c:pt idx="13243">
                  <c:v>1328.9</c:v>
                </c:pt>
                <c:pt idx="13244">
                  <c:v>1325.8</c:v>
                </c:pt>
                <c:pt idx="13245">
                  <c:v>1330.9</c:v>
                </c:pt>
                <c:pt idx="13246">
                  <c:v>1328.5</c:v>
                </c:pt>
                <c:pt idx="13247">
                  <c:v>1328.5</c:v>
                </c:pt>
                <c:pt idx="13248">
                  <c:v>1328.1</c:v>
                </c:pt>
                <c:pt idx="13249">
                  <c:v>1327.4</c:v>
                </c:pt>
                <c:pt idx="13250">
                  <c:v>1327</c:v>
                </c:pt>
                <c:pt idx="13251">
                  <c:v>1327</c:v>
                </c:pt>
                <c:pt idx="13252">
                  <c:v>1323.1</c:v>
                </c:pt>
                <c:pt idx="13253">
                  <c:v>1326.1</c:v>
                </c:pt>
                <c:pt idx="13254">
                  <c:v>1324.9</c:v>
                </c:pt>
                <c:pt idx="13255">
                  <c:v>1325.8</c:v>
                </c:pt>
                <c:pt idx="13256">
                  <c:v>1323.9</c:v>
                </c:pt>
                <c:pt idx="13257">
                  <c:v>1322.7</c:v>
                </c:pt>
                <c:pt idx="13258">
                  <c:v>1323.8</c:v>
                </c:pt>
                <c:pt idx="13259">
                  <c:v>1323.8</c:v>
                </c:pt>
                <c:pt idx="13260">
                  <c:v>1322.8</c:v>
                </c:pt>
                <c:pt idx="13261">
                  <c:v>1323</c:v>
                </c:pt>
                <c:pt idx="13262">
                  <c:v>1323.3</c:v>
                </c:pt>
                <c:pt idx="13263">
                  <c:v>1322.8</c:v>
                </c:pt>
                <c:pt idx="13264">
                  <c:v>1318.9</c:v>
                </c:pt>
                <c:pt idx="13265">
                  <c:v>1322.8</c:v>
                </c:pt>
                <c:pt idx="13266">
                  <c:v>1318.2</c:v>
                </c:pt>
                <c:pt idx="13267">
                  <c:v>1320.5</c:v>
                </c:pt>
                <c:pt idx="13268">
                  <c:v>1330.2</c:v>
                </c:pt>
                <c:pt idx="13269">
                  <c:v>1318.5</c:v>
                </c:pt>
                <c:pt idx="13270">
                  <c:v>1321.2</c:v>
                </c:pt>
                <c:pt idx="13271">
                  <c:v>1320.4</c:v>
                </c:pt>
                <c:pt idx="13272">
                  <c:v>1322.4</c:v>
                </c:pt>
                <c:pt idx="13273">
                  <c:v>1318.5</c:v>
                </c:pt>
                <c:pt idx="13274">
                  <c:v>1320.8</c:v>
                </c:pt>
                <c:pt idx="13275">
                  <c:v>1320.8</c:v>
                </c:pt>
                <c:pt idx="13276">
                  <c:v>1322.3</c:v>
                </c:pt>
                <c:pt idx="13277">
                  <c:v>1321.9</c:v>
                </c:pt>
                <c:pt idx="13278">
                  <c:v>1317</c:v>
                </c:pt>
                <c:pt idx="13279">
                  <c:v>1320.5</c:v>
                </c:pt>
                <c:pt idx="13280">
                  <c:v>1321.3</c:v>
                </c:pt>
                <c:pt idx="13281">
                  <c:v>1315.8</c:v>
                </c:pt>
                <c:pt idx="13282">
                  <c:v>1317.9</c:v>
                </c:pt>
                <c:pt idx="13283">
                  <c:v>1320.4</c:v>
                </c:pt>
                <c:pt idx="13284">
                  <c:v>1319.3</c:v>
                </c:pt>
                <c:pt idx="13285">
                  <c:v>1318.4</c:v>
                </c:pt>
                <c:pt idx="13286">
                  <c:v>1319.3</c:v>
                </c:pt>
                <c:pt idx="13287">
                  <c:v>1316.6</c:v>
                </c:pt>
                <c:pt idx="13288">
                  <c:v>1318.5</c:v>
                </c:pt>
                <c:pt idx="13289">
                  <c:v>1318.6</c:v>
                </c:pt>
                <c:pt idx="13290">
                  <c:v>1318.6</c:v>
                </c:pt>
                <c:pt idx="13291">
                  <c:v>1318.6</c:v>
                </c:pt>
                <c:pt idx="13292">
                  <c:v>1317.9</c:v>
                </c:pt>
                <c:pt idx="13293">
                  <c:v>1317.5</c:v>
                </c:pt>
                <c:pt idx="13294">
                  <c:v>1317.2</c:v>
                </c:pt>
                <c:pt idx="13295">
                  <c:v>1315.6</c:v>
                </c:pt>
                <c:pt idx="13296">
                  <c:v>1315.2</c:v>
                </c:pt>
                <c:pt idx="13297">
                  <c:v>1315.6</c:v>
                </c:pt>
                <c:pt idx="13298">
                  <c:v>1314.6</c:v>
                </c:pt>
                <c:pt idx="13299">
                  <c:v>1312.6</c:v>
                </c:pt>
                <c:pt idx="13300">
                  <c:v>1314.5</c:v>
                </c:pt>
                <c:pt idx="13301">
                  <c:v>1314</c:v>
                </c:pt>
                <c:pt idx="13302">
                  <c:v>1313.8</c:v>
                </c:pt>
                <c:pt idx="13303">
                  <c:v>1321.8</c:v>
                </c:pt>
                <c:pt idx="13304">
                  <c:v>1312.9</c:v>
                </c:pt>
                <c:pt idx="13305">
                  <c:v>1312.5</c:v>
                </c:pt>
                <c:pt idx="13306">
                  <c:v>1310.5</c:v>
                </c:pt>
                <c:pt idx="13307">
                  <c:v>1310.5</c:v>
                </c:pt>
                <c:pt idx="13308">
                  <c:v>1310.0999999999999</c:v>
                </c:pt>
                <c:pt idx="13309">
                  <c:v>1311.2</c:v>
                </c:pt>
                <c:pt idx="13310">
                  <c:v>1320.8</c:v>
                </c:pt>
                <c:pt idx="13311">
                  <c:v>1311.5</c:v>
                </c:pt>
                <c:pt idx="13312">
                  <c:v>1308.8</c:v>
                </c:pt>
                <c:pt idx="13313">
                  <c:v>1311.1</c:v>
                </c:pt>
                <c:pt idx="13314">
                  <c:v>1311.1</c:v>
                </c:pt>
                <c:pt idx="13315">
                  <c:v>1309.2</c:v>
                </c:pt>
                <c:pt idx="13316">
                  <c:v>1311.2</c:v>
                </c:pt>
                <c:pt idx="13317">
                  <c:v>1310.3</c:v>
                </c:pt>
                <c:pt idx="13318">
                  <c:v>1309.2</c:v>
                </c:pt>
                <c:pt idx="13319">
                  <c:v>1305.8</c:v>
                </c:pt>
                <c:pt idx="13320">
                  <c:v>1309.2</c:v>
                </c:pt>
                <c:pt idx="13321">
                  <c:v>1309.5999999999999</c:v>
                </c:pt>
                <c:pt idx="13322">
                  <c:v>1310</c:v>
                </c:pt>
                <c:pt idx="13323">
                  <c:v>1309.3</c:v>
                </c:pt>
                <c:pt idx="13324">
                  <c:v>1315.7</c:v>
                </c:pt>
                <c:pt idx="13325">
                  <c:v>1309.9000000000001</c:v>
                </c:pt>
                <c:pt idx="13326">
                  <c:v>1310.0999999999999</c:v>
                </c:pt>
                <c:pt idx="13327">
                  <c:v>1310.4000000000001</c:v>
                </c:pt>
                <c:pt idx="13328">
                  <c:v>1309.5</c:v>
                </c:pt>
                <c:pt idx="13329">
                  <c:v>1309.9000000000001</c:v>
                </c:pt>
                <c:pt idx="13330">
                  <c:v>1309.8</c:v>
                </c:pt>
                <c:pt idx="13331">
                  <c:v>1310.5999999999999</c:v>
                </c:pt>
                <c:pt idx="13332">
                  <c:v>1313.2</c:v>
                </c:pt>
                <c:pt idx="13333">
                  <c:v>1309.7</c:v>
                </c:pt>
                <c:pt idx="13334">
                  <c:v>1310.5</c:v>
                </c:pt>
                <c:pt idx="13335">
                  <c:v>1308.5</c:v>
                </c:pt>
                <c:pt idx="13336">
                  <c:v>1310.4000000000001</c:v>
                </c:pt>
                <c:pt idx="13337">
                  <c:v>1311.9</c:v>
                </c:pt>
                <c:pt idx="13338">
                  <c:v>1307.7</c:v>
                </c:pt>
                <c:pt idx="13339">
                  <c:v>1312.2</c:v>
                </c:pt>
                <c:pt idx="13340">
                  <c:v>1312.2</c:v>
                </c:pt>
                <c:pt idx="13341">
                  <c:v>1308.8</c:v>
                </c:pt>
                <c:pt idx="13342">
                  <c:v>1312.7</c:v>
                </c:pt>
                <c:pt idx="13343">
                  <c:v>1312.2</c:v>
                </c:pt>
                <c:pt idx="13344">
                  <c:v>1312.6</c:v>
                </c:pt>
                <c:pt idx="13345">
                  <c:v>1311.8</c:v>
                </c:pt>
                <c:pt idx="13346">
                  <c:v>1315</c:v>
                </c:pt>
                <c:pt idx="13347">
                  <c:v>1312.6</c:v>
                </c:pt>
                <c:pt idx="13348">
                  <c:v>1313.4</c:v>
                </c:pt>
                <c:pt idx="13349">
                  <c:v>1312.2</c:v>
                </c:pt>
                <c:pt idx="13350">
                  <c:v>1313.1</c:v>
                </c:pt>
                <c:pt idx="13351">
                  <c:v>1311.1</c:v>
                </c:pt>
                <c:pt idx="13352">
                  <c:v>1308.8</c:v>
                </c:pt>
                <c:pt idx="13353">
                  <c:v>1309.2</c:v>
                </c:pt>
                <c:pt idx="13354">
                  <c:v>1307.3</c:v>
                </c:pt>
                <c:pt idx="13355">
                  <c:v>1310.2</c:v>
                </c:pt>
                <c:pt idx="13356">
                  <c:v>1306</c:v>
                </c:pt>
                <c:pt idx="13357">
                  <c:v>1305.5999999999999</c:v>
                </c:pt>
                <c:pt idx="13358">
                  <c:v>1304</c:v>
                </c:pt>
                <c:pt idx="13359">
                  <c:v>1302.3</c:v>
                </c:pt>
                <c:pt idx="13360">
                  <c:v>1301.2</c:v>
                </c:pt>
                <c:pt idx="13361">
                  <c:v>1302.7</c:v>
                </c:pt>
                <c:pt idx="13362">
                  <c:v>1302</c:v>
                </c:pt>
                <c:pt idx="13363">
                  <c:v>1302</c:v>
                </c:pt>
                <c:pt idx="13364">
                  <c:v>1301.2</c:v>
                </c:pt>
                <c:pt idx="13365">
                  <c:v>1305.3</c:v>
                </c:pt>
                <c:pt idx="13366">
                  <c:v>1302.7</c:v>
                </c:pt>
                <c:pt idx="13367">
                  <c:v>1300.4000000000001</c:v>
                </c:pt>
                <c:pt idx="13368">
                  <c:v>1300.8</c:v>
                </c:pt>
                <c:pt idx="13369">
                  <c:v>1299.7</c:v>
                </c:pt>
                <c:pt idx="13370">
                  <c:v>1299.8</c:v>
                </c:pt>
                <c:pt idx="13371">
                  <c:v>1298.2</c:v>
                </c:pt>
                <c:pt idx="13372">
                  <c:v>1299.3</c:v>
                </c:pt>
                <c:pt idx="13373">
                  <c:v>1299.3</c:v>
                </c:pt>
                <c:pt idx="13374">
                  <c:v>1303.3</c:v>
                </c:pt>
                <c:pt idx="13375">
                  <c:v>1297.4000000000001</c:v>
                </c:pt>
                <c:pt idx="13376">
                  <c:v>1298.9000000000001</c:v>
                </c:pt>
                <c:pt idx="13377">
                  <c:v>1298.0999999999999</c:v>
                </c:pt>
                <c:pt idx="13378">
                  <c:v>1297.3</c:v>
                </c:pt>
                <c:pt idx="13379">
                  <c:v>1297.4000000000001</c:v>
                </c:pt>
                <c:pt idx="13380">
                  <c:v>1297.3</c:v>
                </c:pt>
                <c:pt idx="13381">
                  <c:v>1295</c:v>
                </c:pt>
                <c:pt idx="13382">
                  <c:v>1295.3</c:v>
                </c:pt>
                <c:pt idx="13383">
                  <c:v>1294.0999999999999</c:v>
                </c:pt>
                <c:pt idx="13384">
                  <c:v>1295.3</c:v>
                </c:pt>
                <c:pt idx="13385">
                  <c:v>1292</c:v>
                </c:pt>
                <c:pt idx="13386">
                  <c:v>1294.5</c:v>
                </c:pt>
                <c:pt idx="13387">
                  <c:v>1293.4000000000001</c:v>
                </c:pt>
                <c:pt idx="13388">
                  <c:v>1291.9000000000001</c:v>
                </c:pt>
                <c:pt idx="13389">
                  <c:v>1293.0999999999999</c:v>
                </c:pt>
                <c:pt idx="13390">
                  <c:v>1292.2</c:v>
                </c:pt>
                <c:pt idx="13391">
                  <c:v>1287.5999999999999</c:v>
                </c:pt>
                <c:pt idx="13392">
                  <c:v>1292.3</c:v>
                </c:pt>
                <c:pt idx="13393">
                  <c:v>1290.5</c:v>
                </c:pt>
                <c:pt idx="13394">
                  <c:v>1289.4000000000001</c:v>
                </c:pt>
                <c:pt idx="13395">
                  <c:v>1289</c:v>
                </c:pt>
                <c:pt idx="13396">
                  <c:v>1290.5</c:v>
                </c:pt>
                <c:pt idx="13397">
                  <c:v>1288.5</c:v>
                </c:pt>
                <c:pt idx="13398">
                  <c:v>1288.3</c:v>
                </c:pt>
                <c:pt idx="13399">
                  <c:v>1287.5</c:v>
                </c:pt>
                <c:pt idx="13400">
                  <c:v>1288.3</c:v>
                </c:pt>
                <c:pt idx="13401">
                  <c:v>1286</c:v>
                </c:pt>
                <c:pt idx="13402">
                  <c:v>1288.5999999999999</c:v>
                </c:pt>
                <c:pt idx="13403">
                  <c:v>1287.8</c:v>
                </c:pt>
                <c:pt idx="13404">
                  <c:v>1287.0999999999999</c:v>
                </c:pt>
                <c:pt idx="13405">
                  <c:v>1287.7</c:v>
                </c:pt>
                <c:pt idx="13406">
                  <c:v>1287.7</c:v>
                </c:pt>
                <c:pt idx="13407">
                  <c:v>1288.3</c:v>
                </c:pt>
                <c:pt idx="13408">
                  <c:v>1288.7</c:v>
                </c:pt>
                <c:pt idx="13409">
                  <c:v>1289.4000000000001</c:v>
                </c:pt>
                <c:pt idx="13410">
                  <c:v>1288.3</c:v>
                </c:pt>
                <c:pt idx="13411">
                  <c:v>1287.2</c:v>
                </c:pt>
                <c:pt idx="13412">
                  <c:v>1288.2</c:v>
                </c:pt>
                <c:pt idx="13413">
                  <c:v>1287.9000000000001</c:v>
                </c:pt>
                <c:pt idx="13414">
                  <c:v>1288.3</c:v>
                </c:pt>
                <c:pt idx="13415">
                  <c:v>1292.7</c:v>
                </c:pt>
                <c:pt idx="13416">
                  <c:v>1293.5</c:v>
                </c:pt>
                <c:pt idx="13417">
                  <c:v>1292.7</c:v>
                </c:pt>
                <c:pt idx="13418">
                  <c:v>1291.5</c:v>
                </c:pt>
                <c:pt idx="13419">
                  <c:v>1291.3</c:v>
                </c:pt>
                <c:pt idx="13420">
                  <c:v>1291.5</c:v>
                </c:pt>
                <c:pt idx="13421">
                  <c:v>1291.2</c:v>
                </c:pt>
                <c:pt idx="13422">
                  <c:v>1286.4000000000001</c:v>
                </c:pt>
                <c:pt idx="13423">
                  <c:v>1295.7</c:v>
                </c:pt>
                <c:pt idx="13424">
                  <c:v>1290.8</c:v>
                </c:pt>
                <c:pt idx="13425">
                  <c:v>1291.0999999999999</c:v>
                </c:pt>
                <c:pt idx="13426">
                  <c:v>1292.9000000000001</c:v>
                </c:pt>
                <c:pt idx="13427">
                  <c:v>1296.2</c:v>
                </c:pt>
                <c:pt idx="13428">
                  <c:v>1296.3</c:v>
                </c:pt>
                <c:pt idx="13429">
                  <c:v>1295.9000000000001</c:v>
                </c:pt>
                <c:pt idx="13430">
                  <c:v>1297</c:v>
                </c:pt>
                <c:pt idx="13431">
                  <c:v>1297.0999999999999</c:v>
                </c:pt>
                <c:pt idx="13432">
                  <c:v>1298.2</c:v>
                </c:pt>
                <c:pt idx="13433">
                  <c:v>1295.5999999999999</c:v>
                </c:pt>
                <c:pt idx="13434">
                  <c:v>1296.5999999999999</c:v>
                </c:pt>
                <c:pt idx="13435">
                  <c:v>1300</c:v>
                </c:pt>
                <c:pt idx="13436">
                  <c:v>1301.0999999999999</c:v>
                </c:pt>
                <c:pt idx="13437">
                  <c:v>1297.8</c:v>
                </c:pt>
                <c:pt idx="13438">
                  <c:v>1300.5</c:v>
                </c:pt>
                <c:pt idx="13439">
                  <c:v>1294.8</c:v>
                </c:pt>
                <c:pt idx="13440">
                  <c:v>1297.8</c:v>
                </c:pt>
                <c:pt idx="13441">
                  <c:v>1298.5</c:v>
                </c:pt>
                <c:pt idx="13442">
                  <c:v>1295.5</c:v>
                </c:pt>
                <c:pt idx="13443">
                  <c:v>1298.2</c:v>
                </c:pt>
                <c:pt idx="13444">
                  <c:v>1296</c:v>
                </c:pt>
                <c:pt idx="13445">
                  <c:v>1297.0999999999999</c:v>
                </c:pt>
                <c:pt idx="13446">
                  <c:v>1294.5999999999999</c:v>
                </c:pt>
                <c:pt idx="13447">
                  <c:v>1297.4000000000001</c:v>
                </c:pt>
                <c:pt idx="13448">
                  <c:v>1297.0999999999999</c:v>
                </c:pt>
                <c:pt idx="13449">
                  <c:v>1297.4000000000001</c:v>
                </c:pt>
                <c:pt idx="13450">
                  <c:v>1296.5999999999999</c:v>
                </c:pt>
                <c:pt idx="13451">
                  <c:v>1303.4000000000001</c:v>
                </c:pt>
                <c:pt idx="13452">
                  <c:v>1296.5</c:v>
                </c:pt>
                <c:pt idx="13453">
                  <c:v>1295.5</c:v>
                </c:pt>
                <c:pt idx="13454">
                  <c:v>1291.4000000000001</c:v>
                </c:pt>
                <c:pt idx="13455">
                  <c:v>1293</c:v>
                </c:pt>
                <c:pt idx="13456">
                  <c:v>1292.7</c:v>
                </c:pt>
                <c:pt idx="13457">
                  <c:v>1294.2</c:v>
                </c:pt>
                <c:pt idx="13458">
                  <c:v>1293.4000000000001</c:v>
                </c:pt>
                <c:pt idx="13459">
                  <c:v>1293.5</c:v>
                </c:pt>
                <c:pt idx="13460">
                  <c:v>1295.3</c:v>
                </c:pt>
                <c:pt idx="13461">
                  <c:v>1293.5</c:v>
                </c:pt>
                <c:pt idx="13462">
                  <c:v>1300.0999999999999</c:v>
                </c:pt>
                <c:pt idx="13463">
                  <c:v>1294.9000000000001</c:v>
                </c:pt>
                <c:pt idx="13464">
                  <c:v>1294.5</c:v>
                </c:pt>
                <c:pt idx="13465">
                  <c:v>1292.2</c:v>
                </c:pt>
                <c:pt idx="13466">
                  <c:v>1291.9000000000001</c:v>
                </c:pt>
                <c:pt idx="13467">
                  <c:v>1293.7</c:v>
                </c:pt>
                <c:pt idx="13468">
                  <c:v>1294.9000000000001</c:v>
                </c:pt>
                <c:pt idx="13469">
                  <c:v>1289.9000000000001</c:v>
                </c:pt>
                <c:pt idx="13470">
                  <c:v>1294.0999999999999</c:v>
                </c:pt>
                <c:pt idx="13471">
                  <c:v>1299.4000000000001</c:v>
                </c:pt>
                <c:pt idx="13472">
                  <c:v>1296</c:v>
                </c:pt>
                <c:pt idx="13473">
                  <c:v>1299.9000000000001</c:v>
                </c:pt>
                <c:pt idx="13474">
                  <c:v>1301.0999999999999</c:v>
                </c:pt>
                <c:pt idx="13475">
                  <c:v>1301.5999999999999</c:v>
                </c:pt>
                <c:pt idx="13476">
                  <c:v>1300.7</c:v>
                </c:pt>
                <c:pt idx="13477">
                  <c:v>1301.5</c:v>
                </c:pt>
                <c:pt idx="13478">
                  <c:v>1300.5</c:v>
                </c:pt>
                <c:pt idx="13479">
                  <c:v>1312.2</c:v>
                </c:pt>
                <c:pt idx="13480">
                  <c:v>1303.9000000000001</c:v>
                </c:pt>
                <c:pt idx="13481">
                  <c:v>1302</c:v>
                </c:pt>
                <c:pt idx="13482">
                  <c:v>1299.8</c:v>
                </c:pt>
                <c:pt idx="13483">
                  <c:v>1297.5</c:v>
                </c:pt>
                <c:pt idx="13484">
                  <c:v>1303.2</c:v>
                </c:pt>
                <c:pt idx="13485">
                  <c:v>1302.0999999999999</c:v>
                </c:pt>
                <c:pt idx="13486">
                  <c:v>1302.0999999999999</c:v>
                </c:pt>
                <c:pt idx="13487">
                  <c:v>1298.8</c:v>
                </c:pt>
                <c:pt idx="13488">
                  <c:v>1300.2</c:v>
                </c:pt>
                <c:pt idx="13489">
                  <c:v>1299.2</c:v>
                </c:pt>
                <c:pt idx="13490">
                  <c:v>1299.2</c:v>
                </c:pt>
                <c:pt idx="13491">
                  <c:v>1296.9000000000001</c:v>
                </c:pt>
                <c:pt idx="13492">
                  <c:v>1293.5</c:v>
                </c:pt>
                <c:pt idx="13493">
                  <c:v>1297.7</c:v>
                </c:pt>
                <c:pt idx="13494">
                  <c:v>1294.0999999999999</c:v>
                </c:pt>
                <c:pt idx="13495">
                  <c:v>1296.5999999999999</c:v>
                </c:pt>
                <c:pt idx="13496">
                  <c:v>1296.9000000000001</c:v>
                </c:pt>
                <c:pt idx="13497">
                  <c:v>1295.8</c:v>
                </c:pt>
                <c:pt idx="13498">
                  <c:v>1296.0999999999999</c:v>
                </c:pt>
                <c:pt idx="13499">
                  <c:v>1295.4000000000001</c:v>
                </c:pt>
                <c:pt idx="13500">
                  <c:v>1294.9000000000001</c:v>
                </c:pt>
                <c:pt idx="13501">
                  <c:v>1292.3</c:v>
                </c:pt>
                <c:pt idx="13502">
                  <c:v>1286.4000000000001</c:v>
                </c:pt>
                <c:pt idx="13503">
                  <c:v>1291.7</c:v>
                </c:pt>
                <c:pt idx="13504">
                  <c:v>1292.8</c:v>
                </c:pt>
                <c:pt idx="13505">
                  <c:v>1293.5999999999999</c:v>
                </c:pt>
                <c:pt idx="13506">
                  <c:v>1293.5999999999999</c:v>
                </c:pt>
                <c:pt idx="13507">
                  <c:v>1293.5999999999999</c:v>
                </c:pt>
                <c:pt idx="13508">
                  <c:v>1294</c:v>
                </c:pt>
                <c:pt idx="13509">
                  <c:v>1293.5</c:v>
                </c:pt>
                <c:pt idx="13510">
                  <c:v>1293.3</c:v>
                </c:pt>
                <c:pt idx="13511">
                  <c:v>1292.5</c:v>
                </c:pt>
                <c:pt idx="13512">
                  <c:v>1292.0999999999999</c:v>
                </c:pt>
                <c:pt idx="13513">
                  <c:v>1292.0999999999999</c:v>
                </c:pt>
                <c:pt idx="13514">
                  <c:v>1291</c:v>
                </c:pt>
                <c:pt idx="13515">
                  <c:v>1291.3</c:v>
                </c:pt>
                <c:pt idx="13516">
                  <c:v>1291.7</c:v>
                </c:pt>
                <c:pt idx="13517">
                  <c:v>1287.0999999999999</c:v>
                </c:pt>
                <c:pt idx="13518">
                  <c:v>1292.0999999999999</c:v>
                </c:pt>
                <c:pt idx="13519">
                  <c:v>1293</c:v>
                </c:pt>
                <c:pt idx="13520">
                  <c:v>1291.8</c:v>
                </c:pt>
                <c:pt idx="13521">
                  <c:v>1293.5</c:v>
                </c:pt>
                <c:pt idx="13522">
                  <c:v>1292.4000000000001</c:v>
                </c:pt>
                <c:pt idx="13523">
                  <c:v>1288.4000000000001</c:v>
                </c:pt>
                <c:pt idx="13524">
                  <c:v>1299.7</c:v>
                </c:pt>
                <c:pt idx="13525">
                  <c:v>1288.0999999999999</c:v>
                </c:pt>
                <c:pt idx="13526">
                  <c:v>1291</c:v>
                </c:pt>
                <c:pt idx="13527">
                  <c:v>1293.5</c:v>
                </c:pt>
                <c:pt idx="13528">
                  <c:v>1289.5</c:v>
                </c:pt>
                <c:pt idx="13529">
                  <c:v>1291.7</c:v>
                </c:pt>
                <c:pt idx="13530">
                  <c:v>1288</c:v>
                </c:pt>
                <c:pt idx="13531">
                  <c:v>1293.5</c:v>
                </c:pt>
                <c:pt idx="13532">
                  <c:v>1292.4000000000001</c:v>
                </c:pt>
                <c:pt idx="13533">
                  <c:v>1293.9000000000001</c:v>
                </c:pt>
                <c:pt idx="13534">
                  <c:v>1293.5</c:v>
                </c:pt>
                <c:pt idx="13535">
                  <c:v>1294.3</c:v>
                </c:pt>
                <c:pt idx="13536">
                  <c:v>1294.3</c:v>
                </c:pt>
                <c:pt idx="13537">
                  <c:v>1292.8</c:v>
                </c:pt>
                <c:pt idx="13538">
                  <c:v>1293.5</c:v>
                </c:pt>
                <c:pt idx="13539">
                  <c:v>1294</c:v>
                </c:pt>
                <c:pt idx="13540">
                  <c:v>1292.8</c:v>
                </c:pt>
                <c:pt idx="13541">
                  <c:v>1293.9000000000001</c:v>
                </c:pt>
                <c:pt idx="13542">
                  <c:v>1293.7</c:v>
                </c:pt>
                <c:pt idx="13543">
                  <c:v>1292.2</c:v>
                </c:pt>
                <c:pt idx="13544">
                  <c:v>1294</c:v>
                </c:pt>
                <c:pt idx="13545">
                  <c:v>1294</c:v>
                </c:pt>
                <c:pt idx="13546">
                  <c:v>1297.7</c:v>
                </c:pt>
                <c:pt idx="13547">
                  <c:v>1291.3</c:v>
                </c:pt>
                <c:pt idx="13548">
                  <c:v>1292.0999999999999</c:v>
                </c:pt>
                <c:pt idx="13549">
                  <c:v>1292.4000000000001</c:v>
                </c:pt>
                <c:pt idx="13550">
                  <c:v>1291.2</c:v>
                </c:pt>
                <c:pt idx="13551">
                  <c:v>1292.5</c:v>
                </c:pt>
                <c:pt idx="13552">
                  <c:v>1292.8</c:v>
                </c:pt>
                <c:pt idx="13553">
                  <c:v>1289.9000000000001</c:v>
                </c:pt>
                <c:pt idx="13554">
                  <c:v>1291.4000000000001</c:v>
                </c:pt>
                <c:pt idx="13555">
                  <c:v>1293.9000000000001</c:v>
                </c:pt>
                <c:pt idx="13556">
                  <c:v>1288.4000000000001</c:v>
                </c:pt>
                <c:pt idx="13557">
                  <c:v>1300</c:v>
                </c:pt>
                <c:pt idx="13558">
                  <c:v>1292.9000000000001</c:v>
                </c:pt>
                <c:pt idx="13559">
                  <c:v>1292.8</c:v>
                </c:pt>
                <c:pt idx="13560">
                  <c:v>1291.7</c:v>
                </c:pt>
                <c:pt idx="13561">
                  <c:v>1300.3</c:v>
                </c:pt>
                <c:pt idx="13562">
                  <c:v>1292.5</c:v>
                </c:pt>
                <c:pt idx="13563">
                  <c:v>1292.5</c:v>
                </c:pt>
                <c:pt idx="13564">
                  <c:v>1294.4000000000001</c:v>
                </c:pt>
                <c:pt idx="13565">
                  <c:v>1293.9000000000001</c:v>
                </c:pt>
                <c:pt idx="13566">
                  <c:v>1294.0999999999999</c:v>
                </c:pt>
                <c:pt idx="13567">
                  <c:v>1294</c:v>
                </c:pt>
                <c:pt idx="13568">
                  <c:v>1294</c:v>
                </c:pt>
                <c:pt idx="13569">
                  <c:v>1294</c:v>
                </c:pt>
                <c:pt idx="13570">
                  <c:v>1294</c:v>
                </c:pt>
                <c:pt idx="13571">
                  <c:v>1293.9000000000001</c:v>
                </c:pt>
                <c:pt idx="13572">
                  <c:v>1294.5999999999999</c:v>
                </c:pt>
                <c:pt idx="13573">
                  <c:v>1294.7</c:v>
                </c:pt>
                <c:pt idx="13574">
                  <c:v>1293.7</c:v>
                </c:pt>
                <c:pt idx="13575">
                  <c:v>1301.8</c:v>
                </c:pt>
                <c:pt idx="13576">
                  <c:v>1293.5</c:v>
                </c:pt>
                <c:pt idx="13577">
                  <c:v>1293.9000000000001</c:v>
                </c:pt>
                <c:pt idx="13578">
                  <c:v>1294.2</c:v>
                </c:pt>
                <c:pt idx="13579">
                  <c:v>1293.9000000000001</c:v>
                </c:pt>
                <c:pt idx="13580">
                  <c:v>1293.5</c:v>
                </c:pt>
                <c:pt idx="13581">
                  <c:v>1295.7</c:v>
                </c:pt>
                <c:pt idx="13582">
                  <c:v>1296.0999999999999</c:v>
                </c:pt>
                <c:pt idx="13583">
                  <c:v>1296.4000000000001</c:v>
                </c:pt>
                <c:pt idx="13584">
                  <c:v>1296.4000000000001</c:v>
                </c:pt>
                <c:pt idx="13585">
                  <c:v>1296.4000000000001</c:v>
                </c:pt>
                <c:pt idx="13586">
                  <c:v>1296.4000000000001</c:v>
                </c:pt>
                <c:pt idx="13587">
                  <c:v>1295.5999999999999</c:v>
                </c:pt>
                <c:pt idx="13588">
                  <c:v>1297.0999999999999</c:v>
                </c:pt>
                <c:pt idx="13589">
                  <c:v>1297.4000000000001</c:v>
                </c:pt>
                <c:pt idx="13590">
                  <c:v>1296.4000000000001</c:v>
                </c:pt>
                <c:pt idx="13591">
                  <c:v>1296.7</c:v>
                </c:pt>
                <c:pt idx="13592">
                  <c:v>1296.4000000000001</c:v>
                </c:pt>
                <c:pt idx="13593">
                  <c:v>1295.8</c:v>
                </c:pt>
                <c:pt idx="13594">
                  <c:v>1302.3</c:v>
                </c:pt>
                <c:pt idx="13595">
                  <c:v>1291</c:v>
                </c:pt>
                <c:pt idx="13596">
                  <c:v>1294.8</c:v>
                </c:pt>
                <c:pt idx="13597">
                  <c:v>1296.3</c:v>
                </c:pt>
                <c:pt idx="13598">
                  <c:v>1297.0999999999999</c:v>
                </c:pt>
                <c:pt idx="13599">
                  <c:v>1294.0999999999999</c:v>
                </c:pt>
                <c:pt idx="13600">
                  <c:v>1297.0999999999999</c:v>
                </c:pt>
                <c:pt idx="13601">
                  <c:v>1293.0999999999999</c:v>
                </c:pt>
                <c:pt idx="13602">
                  <c:v>1296.9000000000001</c:v>
                </c:pt>
                <c:pt idx="13603">
                  <c:v>1292.4000000000001</c:v>
                </c:pt>
                <c:pt idx="13604">
                  <c:v>1302.4000000000001</c:v>
                </c:pt>
                <c:pt idx="13605">
                  <c:v>1292.7</c:v>
                </c:pt>
                <c:pt idx="13606">
                  <c:v>1295.5999999999999</c:v>
                </c:pt>
                <c:pt idx="13607">
                  <c:v>1295.5999999999999</c:v>
                </c:pt>
                <c:pt idx="13608">
                  <c:v>1295.3</c:v>
                </c:pt>
                <c:pt idx="13609">
                  <c:v>1292.3</c:v>
                </c:pt>
                <c:pt idx="13610">
                  <c:v>1296</c:v>
                </c:pt>
                <c:pt idx="13611">
                  <c:v>1295.3</c:v>
                </c:pt>
                <c:pt idx="13612">
                  <c:v>1294.2</c:v>
                </c:pt>
                <c:pt idx="13613">
                  <c:v>1293.7</c:v>
                </c:pt>
                <c:pt idx="13614">
                  <c:v>1293.9000000000001</c:v>
                </c:pt>
                <c:pt idx="13615">
                  <c:v>1291.9000000000001</c:v>
                </c:pt>
                <c:pt idx="13616">
                  <c:v>1293.5999999999999</c:v>
                </c:pt>
                <c:pt idx="13617">
                  <c:v>1290.4000000000001</c:v>
                </c:pt>
                <c:pt idx="13618">
                  <c:v>1289.7</c:v>
                </c:pt>
                <c:pt idx="13619">
                  <c:v>1293.5</c:v>
                </c:pt>
                <c:pt idx="13620">
                  <c:v>1293.5</c:v>
                </c:pt>
                <c:pt idx="13621">
                  <c:v>1292.2</c:v>
                </c:pt>
                <c:pt idx="13622">
                  <c:v>1291.7</c:v>
                </c:pt>
                <c:pt idx="13623">
                  <c:v>1292</c:v>
                </c:pt>
                <c:pt idx="13624">
                  <c:v>1290.8</c:v>
                </c:pt>
                <c:pt idx="13625">
                  <c:v>1292</c:v>
                </c:pt>
                <c:pt idx="13626">
                  <c:v>1291.3</c:v>
                </c:pt>
                <c:pt idx="13627">
                  <c:v>1292.4000000000001</c:v>
                </c:pt>
                <c:pt idx="13628">
                  <c:v>1290.5</c:v>
                </c:pt>
                <c:pt idx="13629">
                  <c:v>1290.9000000000001</c:v>
                </c:pt>
                <c:pt idx="13630">
                  <c:v>1291.3</c:v>
                </c:pt>
                <c:pt idx="13631">
                  <c:v>1289</c:v>
                </c:pt>
                <c:pt idx="13632">
                  <c:v>1289.8</c:v>
                </c:pt>
                <c:pt idx="13633">
                  <c:v>1287.9000000000001</c:v>
                </c:pt>
                <c:pt idx="13634">
                  <c:v>1290.5999999999999</c:v>
                </c:pt>
                <c:pt idx="13635">
                  <c:v>1289.0999999999999</c:v>
                </c:pt>
                <c:pt idx="13636">
                  <c:v>1289.0999999999999</c:v>
                </c:pt>
                <c:pt idx="13637">
                  <c:v>1289.0999999999999</c:v>
                </c:pt>
                <c:pt idx="13638">
                  <c:v>1285.9000000000001</c:v>
                </c:pt>
                <c:pt idx="13639">
                  <c:v>1287.7</c:v>
                </c:pt>
                <c:pt idx="13640">
                  <c:v>1292.4000000000001</c:v>
                </c:pt>
                <c:pt idx="13641">
                  <c:v>1286.9000000000001</c:v>
                </c:pt>
                <c:pt idx="13642">
                  <c:v>1286.8</c:v>
                </c:pt>
                <c:pt idx="13643">
                  <c:v>1289.5</c:v>
                </c:pt>
                <c:pt idx="13644">
                  <c:v>1286.5</c:v>
                </c:pt>
                <c:pt idx="13645">
                  <c:v>1281.7</c:v>
                </c:pt>
                <c:pt idx="13646">
                  <c:v>1282.7</c:v>
                </c:pt>
                <c:pt idx="13647">
                  <c:v>1285.4000000000001</c:v>
                </c:pt>
                <c:pt idx="13648">
                  <c:v>1285.5</c:v>
                </c:pt>
                <c:pt idx="13649">
                  <c:v>1285.4000000000001</c:v>
                </c:pt>
                <c:pt idx="13650">
                  <c:v>1285.8</c:v>
                </c:pt>
                <c:pt idx="13651">
                  <c:v>1285.8</c:v>
                </c:pt>
                <c:pt idx="13652">
                  <c:v>1283.9000000000001</c:v>
                </c:pt>
                <c:pt idx="13653">
                  <c:v>1286.5</c:v>
                </c:pt>
                <c:pt idx="13654">
                  <c:v>1285.4000000000001</c:v>
                </c:pt>
                <c:pt idx="13655">
                  <c:v>1286.5</c:v>
                </c:pt>
                <c:pt idx="13656">
                  <c:v>1285.7</c:v>
                </c:pt>
                <c:pt idx="13657">
                  <c:v>1286.2</c:v>
                </c:pt>
                <c:pt idx="13658">
                  <c:v>1285.4000000000001</c:v>
                </c:pt>
                <c:pt idx="13659">
                  <c:v>1281.7</c:v>
                </c:pt>
                <c:pt idx="13660">
                  <c:v>1287.2</c:v>
                </c:pt>
                <c:pt idx="13661">
                  <c:v>1287.2</c:v>
                </c:pt>
                <c:pt idx="13662">
                  <c:v>1286.5</c:v>
                </c:pt>
                <c:pt idx="13663">
                  <c:v>1288.2</c:v>
                </c:pt>
                <c:pt idx="13664">
                  <c:v>1287.5</c:v>
                </c:pt>
                <c:pt idx="13665">
                  <c:v>1288.4000000000001</c:v>
                </c:pt>
                <c:pt idx="13666">
                  <c:v>1288.4000000000001</c:v>
                </c:pt>
                <c:pt idx="13667">
                  <c:v>1288.9000000000001</c:v>
                </c:pt>
                <c:pt idx="13668">
                  <c:v>1289.3</c:v>
                </c:pt>
                <c:pt idx="13669">
                  <c:v>1289.5</c:v>
                </c:pt>
                <c:pt idx="13670">
                  <c:v>1289.9000000000001</c:v>
                </c:pt>
                <c:pt idx="13671">
                  <c:v>1288.2</c:v>
                </c:pt>
                <c:pt idx="13672">
                  <c:v>1291.3</c:v>
                </c:pt>
                <c:pt idx="13673">
                  <c:v>1287.0999999999999</c:v>
                </c:pt>
                <c:pt idx="13674">
                  <c:v>1289</c:v>
                </c:pt>
                <c:pt idx="13675">
                  <c:v>1293</c:v>
                </c:pt>
                <c:pt idx="13676">
                  <c:v>1287.9000000000001</c:v>
                </c:pt>
                <c:pt idx="13677">
                  <c:v>1293.0999999999999</c:v>
                </c:pt>
                <c:pt idx="13678">
                  <c:v>1292.8</c:v>
                </c:pt>
                <c:pt idx="13679">
                  <c:v>1287.8</c:v>
                </c:pt>
                <c:pt idx="13680">
                  <c:v>1292</c:v>
                </c:pt>
                <c:pt idx="13681">
                  <c:v>1293.0999999999999</c:v>
                </c:pt>
                <c:pt idx="13682">
                  <c:v>1289.7</c:v>
                </c:pt>
                <c:pt idx="13683">
                  <c:v>1294.0999999999999</c:v>
                </c:pt>
                <c:pt idx="13684">
                  <c:v>1292.2</c:v>
                </c:pt>
                <c:pt idx="13685">
                  <c:v>1290.3</c:v>
                </c:pt>
                <c:pt idx="13686">
                  <c:v>1299</c:v>
                </c:pt>
                <c:pt idx="13687">
                  <c:v>1288.0999999999999</c:v>
                </c:pt>
                <c:pt idx="13688">
                  <c:v>1286.5</c:v>
                </c:pt>
                <c:pt idx="13689">
                  <c:v>1291</c:v>
                </c:pt>
                <c:pt idx="13690">
                  <c:v>1293.0999999999999</c:v>
                </c:pt>
                <c:pt idx="13691">
                  <c:v>1291.7</c:v>
                </c:pt>
                <c:pt idx="13692">
                  <c:v>1291.9000000000001</c:v>
                </c:pt>
                <c:pt idx="13693">
                  <c:v>1291.7</c:v>
                </c:pt>
                <c:pt idx="13694">
                  <c:v>1292.8</c:v>
                </c:pt>
                <c:pt idx="13695">
                  <c:v>1291.0999999999999</c:v>
                </c:pt>
                <c:pt idx="13696">
                  <c:v>1297.9000000000001</c:v>
                </c:pt>
                <c:pt idx="13697">
                  <c:v>1293.8</c:v>
                </c:pt>
                <c:pt idx="13698">
                  <c:v>1294.2</c:v>
                </c:pt>
                <c:pt idx="13699">
                  <c:v>1293.4000000000001</c:v>
                </c:pt>
                <c:pt idx="13700">
                  <c:v>1293.4000000000001</c:v>
                </c:pt>
                <c:pt idx="13701">
                  <c:v>1287.4000000000001</c:v>
                </c:pt>
                <c:pt idx="13702">
                  <c:v>1293</c:v>
                </c:pt>
                <c:pt idx="13703">
                  <c:v>1298.2</c:v>
                </c:pt>
                <c:pt idx="13704">
                  <c:v>1292.7</c:v>
                </c:pt>
                <c:pt idx="13705">
                  <c:v>1292.7</c:v>
                </c:pt>
                <c:pt idx="13706">
                  <c:v>1289.3</c:v>
                </c:pt>
                <c:pt idx="13707">
                  <c:v>1290.9000000000001</c:v>
                </c:pt>
                <c:pt idx="13708">
                  <c:v>1291.9000000000001</c:v>
                </c:pt>
                <c:pt idx="13709">
                  <c:v>1287.4000000000001</c:v>
                </c:pt>
                <c:pt idx="13710">
                  <c:v>1292.4000000000001</c:v>
                </c:pt>
                <c:pt idx="13711">
                  <c:v>1291.2</c:v>
                </c:pt>
                <c:pt idx="13712">
                  <c:v>1290.5</c:v>
                </c:pt>
                <c:pt idx="13713">
                  <c:v>1298.3</c:v>
                </c:pt>
                <c:pt idx="13714">
                  <c:v>1289.4000000000001</c:v>
                </c:pt>
                <c:pt idx="13715">
                  <c:v>1295.0999999999999</c:v>
                </c:pt>
                <c:pt idx="13716">
                  <c:v>1300.7</c:v>
                </c:pt>
                <c:pt idx="13717">
                  <c:v>1293.2</c:v>
                </c:pt>
                <c:pt idx="13718">
                  <c:v>1290.0999999999999</c:v>
                </c:pt>
                <c:pt idx="13719">
                  <c:v>1289.4000000000001</c:v>
                </c:pt>
                <c:pt idx="13720">
                  <c:v>1286.4000000000001</c:v>
                </c:pt>
                <c:pt idx="13721">
                  <c:v>1290.5</c:v>
                </c:pt>
                <c:pt idx="13722">
                  <c:v>1290.2</c:v>
                </c:pt>
                <c:pt idx="13723">
                  <c:v>1289.7</c:v>
                </c:pt>
                <c:pt idx="13724">
                  <c:v>1289.4000000000001</c:v>
                </c:pt>
                <c:pt idx="13725">
                  <c:v>1289</c:v>
                </c:pt>
                <c:pt idx="13726">
                  <c:v>1290.5</c:v>
                </c:pt>
                <c:pt idx="13727">
                  <c:v>1290.0999999999999</c:v>
                </c:pt>
                <c:pt idx="13728">
                  <c:v>1289</c:v>
                </c:pt>
                <c:pt idx="13729">
                  <c:v>1298.3</c:v>
                </c:pt>
                <c:pt idx="13730">
                  <c:v>1287.5</c:v>
                </c:pt>
                <c:pt idx="13731">
                  <c:v>1287.9000000000001</c:v>
                </c:pt>
                <c:pt idx="13732">
                  <c:v>1284.2</c:v>
                </c:pt>
                <c:pt idx="13733">
                  <c:v>1286.8</c:v>
                </c:pt>
                <c:pt idx="13734">
                  <c:v>1285.8</c:v>
                </c:pt>
                <c:pt idx="13735">
                  <c:v>1290.2</c:v>
                </c:pt>
                <c:pt idx="13736">
                  <c:v>1285.7</c:v>
                </c:pt>
                <c:pt idx="13737">
                  <c:v>1285.8</c:v>
                </c:pt>
                <c:pt idx="13738">
                  <c:v>1285.5999999999999</c:v>
                </c:pt>
                <c:pt idx="13739">
                  <c:v>1284.8</c:v>
                </c:pt>
                <c:pt idx="13740">
                  <c:v>1284.5999999999999</c:v>
                </c:pt>
                <c:pt idx="13741">
                  <c:v>1284.5999999999999</c:v>
                </c:pt>
                <c:pt idx="13742">
                  <c:v>1284.5999999999999</c:v>
                </c:pt>
                <c:pt idx="13743">
                  <c:v>1284.5999999999999</c:v>
                </c:pt>
                <c:pt idx="13744">
                  <c:v>1284.5999999999999</c:v>
                </c:pt>
                <c:pt idx="13745">
                  <c:v>1285.3</c:v>
                </c:pt>
                <c:pt idx="13746">
                  <c:v>1283.9000000000001</c:v>
                </c:pt>
                <c:pt idx="13747">
                  <c:v>1284.2</c:v>
                </c:pt>
                <c:pt idx="13748">
                  <c:v>1284.5999999999999</c:v>
                </c:pt>
                <c:pt idx="13749">
                  <c:v>1284.5999999999999</c:v>
                </c:pt>
                <c:pt idx="13750">
                  <c:v>1283.9000000000001</c:v>
                </c:pt>
                <c:pt idx="13751">
                  <c:v>1283.9000000000001</c:v>
                </c:pt>
                <c:pt idx="13752">
                  <c:v>1283.5</c:v>
                </c:pt>
                <c:pt idx="13753">
                  <c:v>1281.3</c:v>
                </c:pt>
                <c:pt idx="13754">
                  <c:v>1283.8</c:v>
                </c:pt>
                <c:pt idx="13755">
                  <c:v>1291.2</c:v>
                </c:pt>
                <c:pt idx="13756">
                  <c:v>1280.2</c:v>
                </c:pt>
                <c:pt idx="13757">
                  <c:v>1283.0999999999999</c:v>
                </c:pt>
                <c:pt idx="13758">
                  <c:v>1293.2</c:v>
                </c:pt>
                <c:pt idx="13759">
                  <c:v>1282.0999999999999</c:v>
                </c:pt>
                <c:pt idx="13760">
                  <c:v>1283.2</c:v>
                </c:pt>
                <c:pt idx="13761">
                  <c:v>1282.9000000000001</c:v>
                </c:pt>
                <c:pt idx="13762">
                  <c:v>1281.4000000000001</c:v>
                </c:pt>
                <c:pt idx="13763">
                  <c:v>1281.9000000000001</c:v>
                </c:pt>
                <c:pt idx="13764">
                  <c:v>1282.0999999999999</c:v>
                </c:pt>
                <c:pt idx="13765">
                  <c:v>1284.0999999999999</c:v>
                </c:pt>
                <c:pt idx="13766">
                  <c:v>1284.2</c:v>
                </c:pt>
                <c:pt idx="13767">
                  <c:v>1285.5999999999999</c:v>
                </c:pt>
                <c:pt idx="13768">
                  <c:v>1284.5</c:v>
                </c:pt>
                <c:pt idx="13769">
                  <c:v>1286</c:v>
                </c:pt>
                <c:pt idx="13770">
                  <c:v>1287.0999999999999</c:v>
                </c:pt>
                <c:pt idx="13771">
                  <c:v>1281.9000000000001</c:v>
                </c:pt>
                <c:pt idx="13772">
                  <c:v>1284.9000000000001</c:v>
                </c:pt>
                <c:pt idx="13773">
                  <c:v>1286</c:v>
                </c:pt>
                <c:pt idx="13774">
                  <c:v>1286.4000000000001</c:v>
                </c:pt>
                <c:pt idx="13775">
                  <c:v>1285.9000000000001</c:v>
                </c:pt>
                <c:pt idx="13776">
                  <c:v>1286</c:v>
                </c:pt>
                <c:pt idx="13777">
                  <c:v>1285.3</c:v>
                </c:pt>
                <c:pt idx="13778">
                  <c:v>1285.5999999999999</c:v>
                </c:pt>
                <c:pt idx="13779">
                  <c:v>1287.0999999999999</c:v>
                </c:pt>
                <c:pt idx="13780">
                  <c:v>1284.2</c:v>
                </c:pt>
                <c:pt idx="13781">
                  <c:v>1285.9000000000001</c:v>
                </c:pt>
                <c:pt idx="13782">
                  <c:v>1287.2</c:v>
                </c:pt>
                <c:pt idx="13783">
                  <c:v>1287.5</c:v>
                </c:pt>
                <c:pt idx="13784">
                  <c:v>1293.3</c:v>
                </c:pt>
                <c:pt idx="13785">
                  <c:v>1287.4000000000001</c:v>
                </c:pt>
                <c:pt idx="13786">
                  <c:v>1292.3</c:v>
                </c:pt>
                <c:pt idx="13787">
                  <c:v>1284.5</c:v>
                </c:pt>
                <c:pt idx="13788">
                  <c:v>1284.5</c:v>
                </c:pt>
                <c:pt idx="13789">
                  <c:v>1286.4000000000001</c:v>
                </c:pt>
                <c:pt idx="13790">
                  <c:v>1283.7</c:v>
                </c:pt>
                <c:pt idx="13791">
                  <c:v>1287.4000000000001</c:v>
                </c:pt>
                <c:pt idx="13792">
                  <c:v>1287.0999999999999</c:v>
                </c:pt>
                <c:pt idx="13793">
                  <c:v>1287</c:v>
                </c:pt>
                <c:pt idx="13794">
                  <c:v>1285.2</c:v>
                </c:pt>
                <c:pt idx="13795">
                  <c:v>1285.9000000000001</c:v>
                </c:pt>
                <c:pt idx="13796">
                  <c:v>1285.3</c:v>
                </c:pt>
                <c:pt idx="13797">
                  <c:v>1291.5</c:v>
                </c:pt>
                <c:pt idx="13798">
                  <c:v>1280.9000000000001</c:v>
                </c:pt>
                <c:pt idx="13799">
                  <c:v>1283.8</c:v>
                </c:pt>
                <c:pt idx="13800">
                  <c:v>1280.5</c:v>
                </c:pt>
                <c:pt idx="13801">
                  <c:v>1283.4000000000001</c:v>
                </c:pt>
                <c:pt idx="13802">
                  <c:v>1281.2</c:v>
                </c:pt>
                <c:pt idx="13803">
                  <c:v>1278.3</c:v>
                </c:pt>
                <c:pt idx="13804">
                  <c:v>1282.7</c:v>
                </c:pt>
                <c:pt idx="13805">
                  <c:v>1283</c:v>
                </c:pt>
                <c:pt idx="13806">
                  <c:v>1282.0999999999999</c:v>
                </c:pt>
                <c:pt idx="13807">
                  <c:v>1282.0999999999999</c:v>
                </c:pt>
                <c:pt idx="13808">
                  <c:v>1280.0999999999999</c:v>
                </c:pt>
                <c:pt idx="13809">
                  <c:v>1281.0999999999999</c:v>
                </c:pt>
                <c:pt idx="13810">
                  <c:v>1280.8</c:v>
                </c:pt>
                <c:pt idx="13811">
                  <c:v>1280.3</c:v>
                </c:pt>
                <c:pt idx="13812">
                  <c:v>1278.7</c:v>
                </c:pt>
                <c:pt idx="13813">
                  <c:v>1279.9000000000001</c:v>
                </c:pt>
                <c:pt idx="13814">
                  <c:v>1279.4000000000001</c:v>
                </c:pt>
                <c:pt idx="13815">
                  <c:v>1279.4000000000001</c:v>
                </c:pt>
                <c:pt idx="13816">
                  <c:v>1279.4000000000001</c:v>
                </c:pt>
                <c:pt idx="13817">
                  <c:v>1279.4000000000001</c:v>
                </c:pt>
                <c:pt idx="13818">
                  <c:v>1278.7</c:v>
                </c:pt>
                <c:pt idx="13819">
                  <c:v>1280.5</c:v>
                </c:pt>
                <c:pt idx="13820">
                  <c:v>1279.8</c:v>
                </c:pt>
                <c:pt idx="13821">
                  <c:v>1279.8</c:v>
                </c:pt>
                <c:pt idx="13822">
                  <c:v>1276.5</c:v>
                </c:pt>
                <c:pt idx="13823">
                  <c:v>1279.5</c:v>
                </c:pt>
                <c:pt idx="13824">
                  <c:v>1276.2</c:v>
                </c:pt>
                <c:pt idx="13825">
                  <c:v>1280.9000000000001</c:v>
                </c:pt>
                <c:pt idx="13826">
                  <c:v>1281.5999999999999</c:v>
                </c:pt>
                <c:pt idx="13827">
                  <c:v>1272.9000000000001</c:v>
                </c:pt>
                <c:pt idx="13828">
                  <c:v>1280.5</c:v>
                </c:pt>
                <c:pt idx="13829">
                  <c:v>1279.4000000000001</c:v>
                </c:pt>
                <c:pt idx="13830">
                  <c:v>1279.5</c:v>
                </c:pt>
                <c:pt idx="13831">
                  <c:v>1276.5</c:v>
                </c:pt>
                <c:pt idx="13832">
                  <c:v>1281.2</c:v>
                </c:pt>
                <c:pt idx="13833">
                  <c:v>1280.7</c:v>
                </c:pt>
                <c:pt idx="13834">
                  <c:v>1283.5999999999999</c:v>
                </c:pt>
                <c:pt idx="13835">
                  <c:v>1281.2</c:v>
                </c:pt>
                <c:pt idx="13836">
                  <c:v>1278.5999999999999</c:v>
                </c:pt>
                <c:pt idx="13837">
                  <c:v>1283.5</c:v>
                </c:pt>
                <c:pt idx="13838">
                  <c:v>1285</c:v>
                </c:pt>
                <c:pt idx="13839">
                  <c:v>1284.7</c:v>
                </c:pt>
                <c:pt idx="13840">
                  <c:v>1285.8</c:v>
                </c:pt>
                <c:pt idx="13841">
                  <c:v>1281.4000000000001</c:v>
                </c:pt>
                <c:pt idx="13842">
                  <c:v>1285.2</c:v>
                </c:pt>
                <c:pt idx="13843">
                  <c:v>1280.3</c:v>
                </c:pt>
                <c:pt idx="13844">
                  <c:v>1284.4000000000001</c:v>
                </c:pt>
                <c:pt idx="13845">
                  <c:v>1281.9000000000001</c:v>
                </c:pt>
                <c:pt idx="13846">
                  <c:v>1282.0999999999999</c:v>
                </c:pt>
                <c:pt idx="13847">
                  <c:v>1281.9000000000001</c:v>
                </c:pt>
                <c:pt idx="13848">
                  <c:v>1283.3</c:v>
                </c:pt>
                <c:pt idx="13849">
                  <c:v>1280.4000000000001</c:v>
                </c:pt>
                <c:pt idx="13850">
                  <c:v>1279.0999999999999</c:v>
                </c:pt>
                <c:pt idx="13851">
                  <c:v>1278.3</c:v>
                </c:pt>
                <c:pt idx="13852">
                  <c:v>1278.7</c:v>
                </c:pt>
                <c:pt idx="13853">
                  <c:v>1278.4000000000001</c:v>
                </c:pt>
                <c:pt idx="13854">
                  <c:v>1276.5999999999999</c:v>
                </c:pt>
                <c:pt idx="13855">
                  <c:v>1278.5</c:v>
                </c:pt>
                <c:pt idx="13856">
                  <c:v>1276.2</c:v>
                </c:pt>
                <c:pt idx="13857">
                  <c:v>1276.5</c:v>
                </c:pt>
                <c:pt idx="13858">
                  <c:v>1274.4000000000001</c:v>
                </c:pt>
                <c:pt idx="13859">
                  <c:v>1276.3</c:v>
                </c:pt>
                <c:pt idx="13860">
                  <c:v>1274.2</c:v>
                </c:pt>
                <c:pt idx="13861">
                  <c:v>1275.3</c:v>
                </c:pt>
                <c:pt idx="13862">
                  <c:v>1275.2</c:v>
                </c:pt>
                <c:pt idx="13863">
                  <c:v>1275.7</c:v>
                </c:pt>
                <c:pt idx="13864">
                  <c:v>1275.2</c:v>
                </c:pt>
                <c:pt idx="13865">
                  <c:v>1274.4000000000001</c:v>
                </c:pt>
                <c:pt idx="13866">
                  <c:v>1271.8</c:v>
                </c:pt>
                <c:pt idx="13867">
                  <c:v>1273.3</c:v>
                </c:pt>
                <c:pt idx="13868">
                  <c:v>1272.5999999999999</c:v>
                </c:pt>
                <c:pt idx="13869">
                  <c:v>1272.9000000000001</c:v>
                </c:pt>
                <c:pt idx="13870">
                  <c:v>1272.5</c:v>
                </c:pt>
                <c:pt idx="13871">
                  <c:v>1275.4000000000001</c:v>
                </c:pt>
                <c:pt idx="13872">
                  <c:v>1271.8</c:v>
                </c:pt>
                <c:pt idx="13873">
                  <c:v>1272.9000000000001</c:v>
                </c:pt>
                <c:pt idx="13874">
                  <c:v>1271.4000000000001</c:v>
                </c:pt>
                <c:pt idx="13875">
                  <c:v>1272.5999999999999</c:v>
                </c:pt>
                <c:pt idx="13876">
                  <c:v>1270.8</c:v>
                </c:pt>
                <c:pt idx="13877">
                  <c:v>1271.2</c:v>
                </c:pt>
                <c:pt idx="13878">
                  <c:v>1270.5</c:v>
                </c:pt>
                <c:pt idx="13879">
                  <c:v>1269.3</c:v>
                </c:pt>
                <c:pt idx="13880">
                  <c:v>1269.4000000000001</c:v>
                </c:pt>
                <c:pt idx="13881">
                  <c:v>1267.9000000000001</c:v>
                </c:pt>
                <c:pt idx="13882">
                  <c:v>1267.9000000000001</c:v>
                </c:pt>
                <c:pt idx="13883">
                  <c:v>1269.3</c:v>
                </c:pt>
                <c:pt idx="13884">
                  <c:v>1269</c:v>
                </c:pt>
                <c:pt idx="13885">
                  <c:v>1266.5</c:v>
                </c:pt>
                <c:pt idx="13886">
                  <c:v>1263.2</c:v>
                </c:pt>
                <c:pt idx="13887">
                  <c:v>1265.9000000000001</c:v>
                </c:pt>
                <c:pt idx="13888">
                  <c:v>1266.5</c:v>
                </c:pt>
                <c:pt idx="13889">
                  <c:v>1267</c:v>
                </c:pt>
                <c:pt idx="13890">
                  <c:v>1267</c:v>
                </c:pt>
                <c:pt idx="13891">
                  <c:v>1266.3</c:v>
                </c:pt>
                <c:pt idx="13892">
                  <c:v>1266.2</c:v>
                </c:pt>
                <c:pt idx="13893">
                  <c:v>1268.4000000000001</c:v>
                </c:pt>
                <c:pt idx="13894">
                  <c:v>1265.9000000000001</c:v>
                </c:pt>
                <c:pt idx="13895">
                  <c:v>1260.9000000000001</c:v>
                </c:pt>
                <c:pt idx="13896">
                  <c:v>1265.2</c:v>
                </c:pt>
                <c:pt idx="13897">
                  <c:v>1266.2</c:v>
                </c:pt>
                <c:pt idx="13898">
                  <c:v>1265.9000000000001</c:v>
                </c:pt>
                <c:pt idx="13899">
                  <c:v>1264.5</c:v>
                </c:pt>
                <c:pt idx="13900">
                  <c:v>1263.0999999999999</c:v>
                </c:pt>
                <c:pt idx="13901">
                  <c:v>1259.8</c:v>
                </c:pt>
                <c:pt idx="13902">
                  <c:v>1260.0999999999999</c:v>
                </c:pt>
                <c:pt idx="13903">
                  <c:v>1263.0999999999999</c:v>
                </c:pt>
                <c:pt idx="13904">
                  <c:v>1263.8</c:v>
                </c:pt>
                <c:pt idx="13905">
                  <c:v>1264.0999999999999</c:v>
                </c:pt>
                <c:pt idx="13906">
                  <c:v>1263.7</c:v>
                </c:pt>
                <c:pt idx="13907">
                  <c:v>1263.4000000000001</c:v>
                </c:pt>
                <c:pt idx="13908">
                  <c:v>1258.3</c:v>
                </c:pt>
                <c:pt idx="13909">
                  <c:v>1262.7</c:v>
                </c:pt>
                <c:pt idx="13910">
                  <c:v>1261.8</c:v>
                </c:pt>
                <c:pt idx="13911">
                  <c:v>1259.9000000000001</c:v>
                </c:pt>
                <c:pt idx="13912">
                  <c:v>1260.2</c:v>
                </c:pt>
                <c:pt idx="13913">
                  <c:v>1262.4000000000001</c:v>
                </c:pt>
                <c:pt idx="13914">
                  <c:v>1262.8</c:v>
                </c:pt>
                <c:pt idx="13915">
                  <c:v>1262</c:v>
                </c:pt>
                <c:pt idx="13916">
                  <c:v>1263.5</c:v>
                </c:pt>
                <c:pt idx="13917">
                  <c:v>1263.5</c:v>
                </c:pt>
                <c:pt idx="13918">
                  <c:v>1262</c:v>
                </c:pt>
                <c:pt idx="13919">
                  <c:v>1261.7</c:v>
                </c:pt>
                <c:pt idx="13920">
                  <c:v>1263.0999999999999</c:v>
                </c:pt>
                <c:pt idx="13921">
                  <c:v>1263.4000000000001</c:v>
                </c:pt>
                <c:pt idx="13922">
                  <c:v>1262.7</c:v>
                </c:pt>
                <c:pt idx="13923">
                  <c:v>1263.4000000000001</c:v>
                </c:pt>
                <c:pt idx="13924">
                  <c:v>1262.4000000000001</c:v>
                </c:pt>
                <c:pt idx="13925">
                  <c:v>1264.8</c:v>
                </c:pt>
                <c:pt idx="13926">
                  <c:v>1261.7</c:v>
                </c:pt>
                <c:pt idx="13927">
                  <c:v>1261.7</c:v>
                </c:pt>
                <c:pt idx="13928">
                  <c:v>1263.0999999999999</c:v>
                </c:pt>
                <c:pt idx="13929">
                  <c:v>1259.8</c:v>
                </c:pt>
                <c:pt idx="13930">
                  <c:v>1263.2</c:v>
                </c:pt>
                <c:pt idx="13931">
                  <c:v>1260.7</c:v>
                </c:pt>
                <c:pt idx="13932">
                  <c:v>1263.5999999999999</c:v>
                </c:pt>
                <c:pt idx="13933">
                  <c:v>1262.3</c:v>
                </c:pt>
                <c:pt idx="13934">
                  <c:v>1262.8</c:v>
                </c:pt>
                <c:pt idx="13935">
                  <c:v>1264.8</c:v>
                </c:pt>
                <c:pt idx="13936">
                  <c:v>1265.2</c:v>
                </c:pt>
                <c:pt idx="13937">
                  <c:v>1264.5</c:v>
                </c:pt>
                <c:pt idx="13938">
                  <c:v>1264.9000000000001</c:v>
                </c:pt>
                <c:pt idx="13939">
                  <c:v>1264.5</c:v>
                </c:pt>
                <c:pt idx="13940">
                  <c:v>1262.3</c:v>
                </c:pt>
                <c:pt idx="13941">
                  <c:v>1265.5999999999999</c:v>
                </c:pt>
                <c:pt idx="13942">
                  <c:v>1262</c:v>
                </c:pt>
                <c:pt idx="13943">
                  <c:v>1264.5999999999999</c:v>
                </c:pt>
                <c:pt idx="13944">
                  <c:v>1260.9000000000001</c:v>
                </c:pt>
                <c:pt idx="13945">
                  <c:v>1262.4000000000001</c:v>
                </c:pt>
                <c:pt idx="13946">
                  <c:v>1264.9000000000001</c:v>
                </c:pt>
                <c:pt idx="13947">
                  <c:v>1264.2</c:v>
                </c:pt>
                <c:pt idx="13948">
                  <c:v>1264.9000000000001</c:v>
                </c:pt>
                <c:pt idx="13949">
                  <c:v>1261.7</c:v>
                </c:pt>
                <c:pt idx="13950">
                  <c:v>1262.9000000000001</c:v>
                </c:pt>
                <c:pt idx="13951">
                  <c:v>1263.5999999999999</c:v>
                </c:pt>
                <c:pt idx="13952">
                  <c:v>1261</c:v>
                </c:pt>
                <c:pt idx="13953">
                  <c:v>1263.5999999999999</c:v>
                </c:pt>
                <c:pt idx="13954">
                  <c:v>1257.4000000000001</c:v>
                </c:pt>
                <c:pt idx="13955">
                  <c:v>1264.4000000000001</c:v>
                </c:pt>
                <c:pt idx="13956">
                  <c:v>1262.4000000000001</c:v>
                </c:pt>
                <c:pt idx="13957">
                  <c:v>1264.4000000000001</c:v>
                </c:pt>
                <c:pt idx="13958">
                  <c:v>1265</c:v>
                </c:pt>
                <c:pt idx="13959">
                  <c:v>1264.8</c:v>
                </c:pt>
                <c:pt idx="13960">
                  <c:v>1267.8</c:v>
                </c:pt>
                <c:pt idx="13961">
                  <c:v>1266.2</c:v>
                </c:pt>
                <c:pt idx="13962">
                  <c:v>1268.8</c:v>
                </c:pt>
                <c:pt idx="13963">
                  <c:v>1272.3</c:v>
                </c:pt>
                <c:pt idx="13964">
                  <c:v>1265.0999999999999</c:v>
                </c:pt>
                <c:pt idx="13965">
                  <c:v>1268.7</c:v>
                </c:pt>
                <c:pt idx="13966">
                  <c:v>1264.7</c:v>
                </c:pt>
                <c:pt idx="13967">
                  <c:v>1275.5999999999999</c:v>
                </c:pt>
                <c:pt idx="13968">
                  <c:v>1269.7</c:v>
                </c:pt>
                <c:pt idx="13969">
                  <c:v>1265.0999999999999</c:v>
                </c:pt>
                <c:pt idx="13970">
                  <c:v>1266.5999999999999</c:v>
                </c:pt>
                <c:pt idx="13971">
                  <c:v>1268</c:v>
                </c:pt>
                <c:pt idx="13972">
                  <c:v>1268.7</c:v>
                </c:pt>
                <c:pt idx="13973">
                  <c:v>1266.5999999999999</c:v>
                </c:pt>
                <c:pt idx="13974">
                  <c:v>1266.0999999999999</c:v>
                </c:pt>
                <c:pt idx="13975">
                  <c:v>1267.4000000000001</c:v>
                </c:pt>
                <c:pt idx="13976">
                  <c:v>1262.8</c:v>
                </c:pt>
                <c:pt idx="13977">
                  <c:v>1264.7</c:v>
                </c:pt>
                <c:pt idx="13978">
                  <c:v>1263</c:v>
                </c:pt>
                <c:pt idx="13979">
                  <c:v>1262.2</c:v>
                </c:pt>
                <c:pt idx="13980">
                  <c:v>1259.9000000000001</c:v>
                </c:pt>
                <c:pt idx="13981">
                  <c:v>1263</c:v>
                </c:pt>
                <c:pt idx="13982">
                  <c:v>1264.0999999999999</c:v>
                </c:pt>
                <c:pt idx="13983">
                  <c:v>1264.5</c:v>
                </c:pt>
                <c:pt idx="13984">
                  <c:v>1264.0999999999999</c:v>
                </c:pt>
                <c:pt idx="13985">
                  <c:v>1264.9000000000001</c:v>
                </c:pt>
                <c:pt idx="13986">
                  <c:v>1260.2</c:v>
                </c:pt>
                <c:pt idx="13987">
                  <c:v>1263.8</c:v>
                </c:pt>
                <c:pt idx="13988">
                  <c:v>1263.0999999999999</c:v>
                </c:pt>
                <c:pt idx="13989">
                  <c:v>1263.5</c:v>
                </c:pt>
                <c:pt idx="13990">
                  <c:v>1261.3</c:v>
                </c:pt>
                <c:pt idx="13991">
                  <c:v>1261</c:v>
                </c:pt>
                <c:pt idx="13992">
                  <c:v>1261</c:v>
                </c:pt>
                <c:pt idx="13993">
                  <c:v>1259.5999999999999</c:v>
                </c:pt>
                <c:pt idx="13994">
                  <c:v>1259.9000000000001</c:v>
                </c:pt>
                <c:pt idx="13995">
                  <c:v>1257.8</c:v>
                </c:pt>
                <c:pt idx="13996">
                  <c:v>1260.5999999999999</c:v>
                </c:pt>
                <c:pt idx="13997">
                  <c:v>1257.9000000000001</c:v>
                </c:pt>
                <c:pt idx="13998">
                  <c:v>1258</c:v>
                </c:pt>
                <c:pt idx="13999">
                  <c:v>1255.7</c:v>
                </c:pt>
                <c:pt idx="14000">
                  <c:v>1257.8</c:v>
                </c:pt>
                <c:pt idx="14001">
                  <c:v>1257.4000000000001</c:v>
                </c:pt>
                <c:pt idx="14002">
                  <c:v>1256.3</c:v>
                </c:pt>
                <c:pt idx="14003">
                  <c:v>1258.5</c:v>
                </c:pt>
                <c:pt idx="14004">
                  <c:v>1257</c:v>
                </c:pt>
                <c:pt idx="14005">
                  <c:v>1255.4000000000001</c:v>
                </c:pt>
                <c:pt idx="14006">
                  <c:v>1258</c:v>
                </c:pt>
                <c:pt idx="14007">
                  <c:v>1253.3</c:v>
                </c:pt>
                <c:pt idx="14008">
                  <c:v>1257.2</c:v>
                </c:pt>
                <c:pt idx="14009">
                  <c:v>1256.9000000000001</c:v>
                </c:pt>
                <c:pt idx="14010">
                  <c:v>1256.8</c:v>
                </c:pt>
                <c:pt idx="14011">
                  <c:v>1257.5</c:v>
                </c:pt>
                <c:pt idx="14012">
                  <c:v>1254.4000000000001</c:v>
                </c:pt>
                <c:pt idx="14013">
                  <c:v>1256.4000000000001</c:v>
                </c:pt>
                <c:pt idx="14014">
                  <c:v>1256.8</c:v>
                </c:pt>
                <c:pt idx="14015">
                  <c:v>1255.8</c:v>
                </c:pt>
                <c:pt idx="14016">
                  <c:v>1251.5999999999999</c:v>
                </c:pt>
                <c:pt idx="14017">
                  <c:v>1255.8</c:v>
                </c:pt>
                <c:pt idx="14018">
                  <c:v>1255.8</c:v>
                </c:pt>
                <c:pt idx="14019">
                  <c:v>1255.8</c:v>
                </c:pt>
                <c:pt idx="14020">
                  <c:v>1255.0999999999999</c:v>
                </c:pt>
                <c:pt idx="14021">
                  <c:v>1256.0999999999999</c:v>
                </c:pt>
                <c:pt idx="14022">
                  <c:v>1255.5</c:v>
                </c:pt>
                <c:pt idx="14023">
                  <c:v>1256.3</c:v>
                </c:pt>
                <c:pt idx="14024">
                  <c:v>1256.7</c:v>
                </c:pt>
                <c:pt idx="14025">
                  <c:v>1254.2</c:v>
                </c:pt>
                <c:pt idx="14026">
                  <c:v>1254.3</c:v>
                </c:pt>
                <c:pt idx="14027">
                  <c:v>1255</c:v>
                </c:pt>
                <c:pt idx="14028">
                  <c:v>1253.9000000000001</c:v>
                </c:pt>
                <c:pt idx="14029">
                  <c:v>1256.0999999999999</c:v>
                </c:pt>
                <c:pt idx="14030">
                  <c:v>1257.2</c:v>
                </c:pt>
                <c:pt idx="14031">
                  <c:v>1256.4000000000001</c:v>
                </c:pt>
                <c:pt idx="14032">
                  <c:v>1256</c:v>
                </c:pt>
                <c:pt idx="14033">
                  <c:v>1253.9000000000001</c:v>
                </c:pt>
                <c:pt idx="14034">
                  <c:v>1256.0999999999999</c:v>
                </c:pt>
                <c:pt idx="14035">
                  <c:v>1257.0999999999999</c:v>
                </c:pt>
                <c:pt idx="14036">
                  <c:v>1253.2</c:v>
                </c:pt>
                <c:pt idx="14037">
                  <c:v>1257.5</c:v>
                </c:pt>
                <c:pt idx="14038">
                  <c:v>1257.0999999999999</c:v>
                </c:pt>
                <c:pt idx="14039">
                  <c:v>1257.9000000000001</c:v>
                </c:pt>
                <c:pt idx="14040">
                  <c:v>1256.0999999999999</c:v>
                </c:pt>
                <c:pt idx="14041">
                  <c:v>1257.2</c:v>
                </c:pt>
                <c:pt idx="14042">
                  <c:v>1252.5999999999999</c:v>
                </c:pt>
                <c:pt idx="14043">
                  <c:v>1256.8</c:v>
                </c:pt>
                <c:pt idx="14044">
                  <c:v>1253.9000000000001</c:v>
                </c:pt>
                <c:pt idx="14045">
                  <c:v>1254.3</c:v>
                </c:pt>
                <c:pt idx="14046">
                  <c:v>1257.4000000000001</c:v>
                </c:pt>
                <c:pt idx="14047">
                  <c:v>1257.5999999999999</c:v>
                </c:pt>
                <c:pt idx="14048">
                  <c:v>1257.8</c:v>
                </c:pt>
                <c:pt idx="14049">
                  <c:v>1258.3</c:v>
                </c:pt>
                <c:pt idx="14050">
                  <c:v>1254.9000000000001</c:v>
                </c:pt>
                <c:pt idx="14051">
                  <c:v>1250.2</c:v>
                </c:pt>
                <c:pt idx="14052">
                  <c:v>1254.8</c:v>
                </c:pt>
                <c:pt idx="14053">
                  <c:v>1253.7</c:v>
                </c:pt>
                <c:pt idx="14054">
                  <c:v>1262.2</c:v>
                </c:pt>
                <c:pt idx="14055">
                  <c:v>1259.2</c:v>
                </c:pt>
                <c:pt idx="14056">
                  <c:v>1263.9000000000001</c:v>
                </c:pt>
                <c:pt idx="14057">
                  <c:v>1259.5</c:v>
                </c:pt>
                <c:pt idx="14058">
                  <c:v>1261</c:v>
                </c:pt>
                <c:pt idx="14059">
                  <c:v>1260.3</c:v>
                </c:pt>
                <c:pt idx="14060">
                  <c:v>1261</c:v>
                </c:pt>
                <c:pt idx="14061">
                  <c:v>1260.2</c:v>
                </c:pt>
                <c:pt idx="14062">
                  <c:v>1260.9000000000001</c:v>
                </c:pt>
                <c:pt idx="14063">
                  <c:v>1259.5</c:v>
                </c:pt>
                <c:pt idx="14064">
                  <c:v>1260.5999999999999</c:v>
                </c:pt>
                <c:pt idx="14065">
                  <c:v>1260.5999999999999</c:v>
                </c:pt>
                <c:pt idx="14066">
                  <c:v>1259.5</c:v>
                </c:pt>
                <c:pt idx="14067">
                  <c:v>1258.8</c:v>
                </c:pt>
                <c:pt idx="14068">
                  <c:v>1260.5999999999999</c:v>
                </c:pt>
                <c:pt idx="14069">
                  <c:v>1259.9000000000001</c:v>
                </c:pt>
                <c:pt idx="14070">
                  <c:v>1259.2</c:v>
                </c:pt>
                <c:pt idx="14071">
                  <c:v>1258.8</c:v>
                </c:pt>
                <c:pt idx="14072">
                  <c:v>1259.7</c:v>
                </c:pt>
                <c:pt idx="14073">
                  <c:v>1257.7</c:v>
                </c:pt>
                <c:pt idx="14074">
                  <c:v>1259.3</c:v>
                </c:pt>
                <c:pt idx="14075">
                  <c:v>1258.0999999999999</c:v>
                </c:pt>
                <c:pt idx="14076">
                  <c:v>1258.4000000000001</c:v>
                </c:pt>
                <c:pt idx="14077">
                  <c:v>1259.8</c:v>
                </c:pt>
                <c:pt idx="14078">
                  <c:v>1260.4000000000001</c:v>
                </c:pt>
                <c:pt idx="14079">
                  <c:v>1260.2</c:v>
                </c:pt>
                <c:pt idx="14080">
                  <c:v>1259.8</c:v>
                </c:pt>
                <c:pt idx="14081">
                  <c:v>1259.8</c:v>
                </c:pt>
                <c:pt idx="14082">
                  <c:v>1256.3</c:v>
                </c:pt>
                <c:pt idx="14083">
                  <c:v>1259.5</c:v>
                </c:pt>
                <c:pt idx="14084">
                  <c:v>1258.4000000000001</c:v>
                </c:pt>
                <c:pt idx="14085">
                  <c:v>1260.0999999999999</c:v>
                </c:pt>
                <c:pt idx="14086">
                  <c:v>1260.5</c:v>
                </c:pt>
                <c:pt idx="14087">
                  <c:v>1259.4000000000001</c:v>
                </c:pt>
                <c:pt idx="14088">
                  <c:v>1255.5</c:v>
                </c:pt>
                <c:pt idx="14089">
                  <c:v>1259.4000000000001</c:v>
                </c:pt>
                <c:pt idx="14090">
                  <c:v>1259.5</c:v>
                </c:pt>
                <c:pt idx="14091">
                  <c:v>1259.0999999999999</c:v>
                </c:pt>
                <c:pt idx="14092">
                  <c:v>1259.0999999999999</c:v>
                </c:pt>
                <c:pt idx="14093">
                  <c:v>1258.3</c:v>
                </c:pt>
                <c:pt idx="14094">
                  <c:v>1258.9000000000001</c:v>
                </c:pt>
                <c:pt idx="14095">
                  <c:v>1258.3</c:v>
                </c:pt>
                <c:pt idx="14096">
                  <c:v>1257.9000000000001</c:v>
                </c:pt>
                <c:pt idx="14097">
                  <c:v>1254.7</c:v>
                </c:pt>
                <c:pt idx="14098">
                  <c:v>1258.5</c:v>
                </c:pt>
                <c:pt idx="14099">
                  <c:v>1256.3</c:v>
                </c:pt>
                <c:pt idx="14100">
                  <c:v>1264</c:v>
                </c:pt>
                <c:pt idx="14101">
                  <c:v>1257.2</c:v>
                </c:pt>
                <c:pt idx="14102">
                  <c:v>1256.8</c:v>
                </c:pt>
                <c:pt idx="14103">
                  <c:v>1256.3</c:v>
                </c:pt>
                <c:pt idx="14104">
                  <c:v>1255.9000000000001</c:v>
                </c:pt>
                <c:pt idx="14105">
                  <c:v>1256.3</c:v>
                </c:pt>
                <c:pt idx="14106">
                  <c:v>1255.2</c:v>
                </c:pt>
                <c:pt idx="14107">
                  <c:v>1253.8</c:v>
                </c:pt>
                <c:pt idx="14108">
                  <c:v>1255.9000000000001</c:v>
                </c:pt>
                <c:pt idx="14109">
                  <c:v>1255.2</c:v>
                </c:pt>
                <c:pt idx="14110">
                  <c:v>1252.0999999999999</c:v>
                </c:pt>
                <c:pt idx="14111">
                  <c:v>1255.2</c:v>
                </c:pt>
                <c:pt idx="14112">
                  <c:v>1254.5</c:v>
                </c:pt>
                <c:pt idx="14113">
                  <c:v>1254.5999999999999</c:v>
                </c:pt>
                <c:pt idx="14114">
                  <c:v>1255.5999999999999</c:v>
                </c:pt>
                <c:pt idx="14115">
                  <c:v>1260.9000000000001</c:v>
                </c:pt>
                <c:pt idx="14116">
                  <c:v>1254.4000000000001</c:v>
                </c:pt>
                <c:pt idx="14117">
                  <c:v>1254.8</c:v>
                </c:pt>
                <c:pt idx="14118">
                  <c:v>1253.2</c:v>
                </c:pt>
                <c:pt idx="14119">
                  <c:v>1254.2</c:v>
                </c:pt>
                <c:pt idx="14120">
                  <c:v>1254.0999999999999</c:v>
                </c:pt>
                <c:pt idx="14121">
                  <c:v>1254.0999999999999</c:v>
                </c:pt>
                <c:pt idx="14122">
                  <c:v>1254.2</c:v>
                </c:pt>
                <c:pt idx="14123">
                  <c:v>1253.8</c:v>
                </c:pt>
                <c:pt idx="14124">
                  <c:v>1254</c:v>
                </c:pt>
                <c:pt idx="14125">
                  <c:v>1253</c:v>
                </c:pt>
                <c:pt idx="14126">
                  <c:v>1250.3</c:v>
                </c:pt>
                <c:pt idx="14127">
                  <c:v>1252.8</c:v>
                </c:pt>
                <c:pt idx="14128">
                  <c:v>1251.4000000000001</c:v>
                </c:pt>
                <c:pt idx="14129">
                  <c:v>1253.9000000000001</c:v>
                </c:pt>
                <c:pt idx="14130">
                  <c:v>1252.8</c:v>
                </c:pt>
                <c:pt idx="14131">
                  <c:v>1252.5</c:v>
                </c:pt>
                <c:pt idx="14132">
                  <c:v>1253.8</c:v>
                </c:pt>
                <c:pt idx="14133">
                  <c:v>1253</c:v>
                </c:pt>
                <c:pt idx="14134">
                  <c:v>1252.0999999999999</c:v>
                </c:pt>
                <c:pt idx="14135">
                  <c:v>1252.4000000000001</c:v>
                </c:pt>
                <c:pt idx="14136">
                  <c:v>1252.8</c:v>
                </c:pt>
                <c:pt idx="14137">
                  <c:v>1252.8</c:v>
                </c:pt>
                <c:pt idx="14138">
                  <c:v>1252.0999999999999</c:v>
                </c:pt>
                <c:pt idx="14139">
                  <c:v>1251.4000000000001</c:v>
                </c:pt>
                <c:pt idx="14140">
                  <c:v>1252.9000000000001</c:v>
                </c:pt>
                <c:pt idx="14141">
                  <c:v>1253.2</c:v>
                </c:pt>
                <c:pt idx="14142">
                  <c:v>1252.5999999999999</c:v>
                </c:pt>
                <c:pt idx="14143">
                  <c:v>1253.5999999999999</c:v>
                </c:pt>
                <c:pt idx="14144">
                  <c:v>1252.8</c:v>
                </c:pt>
                <c:pt idx="14145">
                  <c:v>1250.3</c:v>
                </c:pt>
                <c:pt idx="14146">
                  <c:v>1253.4000000000001</c:v>
                </c:pt>
                <c:pt idx="14147">
                  <c:v>1253.5999999999999</c:v>
                </c:pt>
                <c:pt idx="14148">
                  <c:v>1253</c:v>
                </c:pt>
                <c:pt idx="14149">
                  <c:v>1254.4000000000001</c:v>
                </c:pt>
                <c:pt idx="14150">
                  <c:v>1253.2</c:v>
                </c:pt>
                <c:pt idx="14151">
                  <c:v>1254.0999999999999</c:v>
                </c:pt>
                <c:pt idx="14152">
                  <c:v>1253.5</c:v>
                </c:pt>
                <c:pt idx="14153">
                  <c:v>1253.0999999999999</c:v>
                </c:pt>
                <c:pt idx="14154">
                  <c:v>1251.0999999999999</c:v>
                </c:pt>
                <c:pt idx="14155">
                  <c:v>1246.8</c:v>
                </c:pt>
                <c:pt idx="14156">
                  <c:v>1251.7</c:v>
                </c:pt>
                <c:pt idx="14157">
                  <c:v>1254.5</c:v>
                </c:pt>
                <c:pt idx="14158">
                  <c:v>1251.7</c:v>
                </c:pt>
                <c:pt idx="14159">
                  <c:v>1253.2</c:v>
                </c:pt>
                <c:pt idx="14160">
                  <c:v>1254.5</c:v>
                </c:pt>
                <c:pt idx="14161">
                  <c:v>1254.5999999999999</c:v>
                </c:pt>
                <c:pt idx="14162">
                  <c:v>1253.0999999999999</c:v>
                </c:pt>
                <c:pt idx="14163">
                  <c:v>1250.2</c:v>
                </c:pt>
                <c:pt idx="14164">
                  <c:v>1253.5</c:v>
                </c:pt>
                <c:pt idx="14165">
                  <c:v>1253.7</c:v>
                </c:pt>
                <c:pt idx="14166">
                  <c:v>1253.3</c:v>
                </c:pt>
                <c:pt idx="14167">
                  <c:v>1251.5999999999999</c:v>
                </c:pt>
                <c:pt idx="14168">
                  <c:v>1250.0999999999999</c:v>
                </c:pt>
                <c:pt idx="14169">
                  <c:v>1251.9000000000001</c:v>
                </c:pt>
                <c:pt idx="14170">
                  <c:v>1253.2</c:v>
                </c:pt>
                <c:pt idx="14171">
                  <c:v>1252.9000000000001</c:v>
                </c:pt>
                <c:pt idx="14172">
                  <c:v>1252.0999999999999</c:v>
                </c:pt>
                <c:pt idx="14173">
                  <c:v>1251.8</c:v>
                </c:pt>
                <c:pt idx="14174">
                  <c:v>1251.5999999999999</c:v>
                </c:pt>
                <c:pt idx="14175">
                  <c:v>1251.9000000000001</c:v>
                </c:pt>
                <c:pt idx="14176">
                  <c:v>1254.7</c:v>
                </c:pt>
                <c:pt idx="14177">
                  <c:v>1254.4000000000001</c:v>
                </c:pt>
                <c:pt idx="14178">
                  <c:v>1261.5</c:v>
                </c:pt>
                <c:pt idx="14179">
                  <c:v>1254.7</c:v>
                </c:pt>
                <c:pt idx="14180">
                  <c:v>1253.7</c:v>
                </c:pt>
                <c:pt idx="14181">
                  <c:v>1255</c:v>
                </c:pt>
                <c:pt idx="14182">
                  <c:v>1266.0999999999999</c:v>
                </c:pt>
                <c:pt idx="14183">
                  <c:v>1254</c:v>
                </c:pt>
                <c:pt idx="14184">
                  <c:v>1254.7</c:v>
                </c:pt>
                <c:pt idx="14185">
                  <c:v>1256.2</c:v>
                </c:pt>
                <c:pt idx="14186">
                  <c:v>1258.3</c:v>
                </c:pt>
                <c:pt idx="14187">
                  <c:v>1255.8</c:v>
                </c:pt>
                <c:pt idx="14188">
                  <c:v>1254.7</c:v>
                </c:pt>
                <c:pt idx="14189">
                  <c:v>1255.8</c:v>
                </c:pt>
                <c:pt idx="14190">
                  <c:v>1255.2</c:v>
                </c:pt>
                <c:pt idx="14191">
                  <c:v>1249.0999999999999</c:v>
                </c:pt>
                <c:pt idx="14192">
                  <c:v>1253.8</c:v>
                </c:pt>
                <c:pt idx="14193">
                  <c:v>1253.5</c:v>
                </c:pt>
                <c:pt idx="14194">
                  <c:v>1254.8</c:v>
                </c:pt>
                <c:pt idx="14195">
                  <c:v>1253.5999999999999</c:v>
                </c:pt>
                <c:pt idx="14196">
                  <c:v>1254</c:v>
                </c:pt>
                <c:pt idx="14197">
                  <c:v>1253.5999999999999</c:v>
                </c:pt>
                <c:pt idx="14198">
                  <c:v>1252.7</c:v>
                </c:pt>
                <c:pt idx="14199">
                  <c:v>1250.2</c:v>
                </c:pt>
                <c:pt idx="14200">
                  <c:v>1253.7</c:v>
                </c:pt>
                <c:pt idx="14201">
                  <c:v>1252</c:v>
                </c:pt>
                <c:pt idx="14202">
                  <c:v>1252.7</c:v>
                </c:pt>
                <c:pt idx="14203">
                  <c:v>1252</c:v>
                </c:pt>
                <c:pt idx="14204">
                  <c:v>1252.7</c:v>
                </c:pt>
                <c:pt idx="14205">
                  <c:v>1251.3</c:v>
                </c:pt>
                <c:pt idx="14206">
                  <c:v>1252.3</c:v>
                </c:pt>
                <c:pt idx="14207">
                  <c:v>1246.4000000000001</c:v>
                </c:pt>
                <c:pt idx="14208">
                  <c:v>1250.5</c:v>
                </c:pt>
                <c:pt idx="14209">
                  <c:v>1249.5</c:v>
                </c:pt>
                <c:pt idx="14210">
                  <c:v>1250.2</c:v>
                </c:pt>
                <c:pt idx="14211">
                  <c:v>1249.9000000000001</c:v>
                </c:pt>
                <c:pt idx="14212">
                  <c:v>1249.5</c:v>
                </c:pt>
                <c:pt idx="14213">
                  <c:v>1249.2</c:v>
                </c:pt>
                <c:pt idx="14214">
                  <c:v>1248.0999999999999</c:v>
                </c:pt>
                <c:pt idx="14215">
                  <c:v>1248.0999999999999</c:v>
                </c:pt>
                <c:pt idx="14216">
                  <c:v>1246.8</c:v>
                </c:pt>
                <c:pt idx="14217">
                  <c:v>1245.0999999999999</c:v>
                </c:pt>
                <c:pt idx="14218">
                  <c:v>1247.5</c:v>
                </c:pt>
                <c:pt idx="14219">
                  <c:v>1246.5999999999999</c:v>
                </c:pt>
                <c:pt idx="14220">
                  <c:v>1244.5999999999999</c:v>
                </c:pt>
                <c:pt idx="14221">
                  <c:v>1249.8</c:v>
                </c:pt>
                <c:pt idx="14222">
                  <c:v>1244.5999999999999</c:v>
                </c:pt>
                <c:pt idx="14223">
                  <c:v>1250</c:v>
                </c:pt>
                <c:pt idx="14224">
                  <c:v>1243.7</c:v>
                </c:pt>
                <c:pt idx="14225">
                  <c:v>1242.7</c:v>
                </c:pt>
                <c:pt idx="14226">
                  <c:v>1242.5999999999999</c:v>
                </c:pt>
                <c:pt idx="14227">
                  <c:v>1245</c:v>
                </c:pt>
                <c:pt idx="14228">
                  <c:v>1252.0999999999999</c:v>
                </c:pt>
                <c:pt idx="14229">
                  <c:v>1243</c:v>
                </c:pt>
                <c:pt idx="14230">
                  <c:v>1243.4000000000001</c:v>
                </c:pt>
                <c:pt idx="14231">
                  <c:v>1244.8</c:v>
                </c:pt>
                <c:pt idx="14232">
                  <c:v>1243.7</c:v>
                </c:pt>
                <c:pt idx="14233">
                  <c:v>1244.4000000000001</c:v>
                </c:pt>
                <c:pt idx="14234">
                  <c:v>1250.7</c:v>
                </c:pt>
                <c:pt idx="14235">
                  <c:v>1245.4000000000001</c:v>
                </c:pt>
                <c:pt idx="14236">
                  <c:v>1241.9000000000001</c:v>
                </c:pt>
                <c:pt idx="14237">
                  <c:v>1243.7</c:v>
                </c:pt>
                <c:pt idx="14238">
                  <c:v>1240.9000000000001</c:v>
                </c:pt>
                <c:pt idx="14239">
                  <c:v>1239.7</c:v>
                </c:pt>
                <c:pt idx="14240">
                  <c:v>1243.2</c:v>
                </c:pt>
                <c:pt idx="14241">
                  <c:v>1252.9000000000001</c:v>
                </c:pt>
                <c:pt idx="14242">
                  <c:v>1248.8</c:v>
                </c:pt>
                <c:pt idx="14243">
                  <c:v>1241.5999999999999</c:v>
                </c:pt>
                <c:pt idx="14244">
                  <c:v>1243.3</c:v>
                </c:pt>
                <c:pt idx="14245">
                  <c:v>1244.4000000000001</c:v>
                </c:pt>
                <c:pt idx="14246">
                  <c:v>1241.5</c:v>
                </c:pt>
                <c:pt idx="14247">
                  <c:v>1244.9000000000001</c:v>
                </c:pt>
                <c:pt idx="14248">
                  <c:v>1246.7</c:v>
                </c:pt>
                <c:pt idx="14249">
                  <c:v>1244.9000000000001</c:v>
                </c:pt>
                <c:pt idx="14250">
                  <c:v>1253.4000000000001</c:v>
                </c:pt>
                <c:pt idx="14251">
                  <c:v>1244.5999999999999</c:v>
                </c:pt>
                <c:pt idx="14252">
                  <c:v>1243</c:v>
                </c:pt>
                <c:pt idx="14253">
                  <c:v>1242.9000000000001</c:v>
                </c:pt>
                <c:pt idx="14254">
                  <c:v>1249.3</c:v>
                </c:pt>
                <c:pt idx="14255">
                  <c:v>1242.9000000000001</c:v>
                </c:pt>
                <c:pt idx="14256">
                  <c:v>1244.0999999999999</c:v>
                </c:pt>
                <c:pt idx="14257">
                  <c:v>1253.5</c:v>
                </c:pt>
                <c:pt idx="14258">
                  <c:v>1242.4000000000001</c:v>
                </c:pt>
                <c:pt idx="14259">
                  <c:v>1246.9000000000001</c:v>
                </c:pt>
                <c:pt idx="14260">
                  <c:v>1242.3</c:v>
                </c:pt>
                <c:pt idx="14261">
                  <c:v>1242</c:v>
                </c:pt>
                <c:pt idx="14262">
                  <c:v>1240.9000000000001</c:v>
                </c:pt>
                <c:pt idx="14263">
                  <c:v>1241.5</c:v>
                </c:pt>
                <c:pt idx="14264">
                  <c:v>1239.5</c:v>
                </c:pt>
                <c:pt idx="14265">
                  <c:v>1239.0999999999999</c:v>
                </c:pt>
                <c:pt idx="14266">
                  <c:v>1237.5</c:v>
                </c:pt>
                <c:pt idx="14267">
                  <c:v>1247.9000000000001</c:v>
                </c:pt>
                <c:pt idx="14268">
                  <c:v>1239.3</c:v>
                </c:pt>
                <c:pt idx="14269">
                  <c:v>1239</c:v>
                </c:pt>
                <c:pt idx="14270">
                  <c:v>1234</c:v>
                </c:pt>
                <c:pt idx="14271">
                  <c:v>1238</c:v>
                </c:pt>
                <c:pt idx="14272">
                  <c:v>1238.3</c:v>
                </c:pt>
                <c:pt idx="14273">
                  <c:v>1237</c:v>
                </c:pt>
                <c:pt idx="14274">
                  <c:v>1237.3</c:v>
                </c:pt>
                <c:pt idx="14275">
                  <c:v>1236.3</c:v>
                </c:pt>
                <c:pt idx="14276">
                  <c:v>1234.9000000000001</c:v>
                </c:pt>
                <c:pt idx="14277">
                  <c:v>1237.3</c:v>
                </c:pt>
                <c:pt idx="14278">
                  <c:v>1237.7</c:v>
                </c:pt>
                <c:pt idx="14279">
                  <c:v>1236</c:v>
                </c:pt>
                <c:pt idx="14280">
                  <c:v>1235.2</c:v>
                </c:pt>
                <c:pt idx="14281">
                  <c:v>1236.7</c:v>
                </c:pt>
                <c:pt idx="14282">
                  <c:v>1236</c:v>
                </c:pt>
                <c:pt idx="14283">
                  <c:v>1235.3</c:v>
                </c:pt>
                <c:pt idx="14284">
                  <c:v>1233.2</c:v>
                </c:pt>
                <c:pt idx="14285">
                  <c:v>1235</c:v>
                </c:pt>
                <c:pt idx="14286">
                  <c:v>1233.8</c:v>
                </c:pt>
                <c:pt idx="14287">
                  <c:v>1234.3</c:v>
                </c:pt>
                <c:pt idx="14288">
                  <c:v>1234.2</c:v>
                </c:pt>
                <c:pt idx="14289">
                  <c:v>1233.5</c:v>
                </c:pt>
                <c:pt idx="14290">
                  <c:v>1232.0999999999999</c:v>
                </c:pt>
                <c:pt idx="14291">
                  <c:v>1234.2</c:v>
                </c:pt>
                <c:pt idx="14292">
                  <c:v>1232</c:v>
                </c:pt>
                <c:pt idx="14293">
                  <c:v>1230</c:v>
                </c:pt>
                <c:pt idx="14294">
                  <c:v>1233.3</c:v>
                </c:pt>
                <c:pt idx="14295">
                  <c:v>1231.0999999999999</c:v>
                </c:pt>
                <c:pt idx="14296">
                  <c:v>1231.5</c:v>
                </c:pt>
                <c:pt idx="14297">
                  <c:v>1232.9000000000001</c:v>
                </c:pt>
                <c:pt idx="14298">
                  <c:v>1231.5</c:v>
                </c:pt>
                <c:pt idx="14299">
                  <c:v>1228.8</c:v>
                </c:pt>
                <c:pt idx="14300">
                  <c:v>1231.2</c:v>
                </c:pt>
                <c:pt idx="14301">
                  <c:v>1233.2</c:v>
                </c:pt>
                <c:pt idx="14302">
                  <c:v>1233.5999999999999</c:v>
                </c:pt>
                <c:pt idx="14303">
                  <c:v>1229.5</c:v>
                </c:pt>
                <c:pt idx="14304">
                  <c:v>1233</c:v>
                </c:pt>
                <c:pt idx="14305">
                  <c:v>1231.9000000000001</c:v>
                </c:pt>
                <c:pt idx="14306">
                  <c:v>1232.2</c:v>
                </c:pt>
                <c:pt idx="14307">
                  <c:v>1227.2</c:v>
                </c:pt>
                <c:pt idx="14308">
                  <c:v>1231.5999999999999</c:v>
                </c:pt>
                <c:pt idx="14309">
                  <c:v>1230.5</c:v>
                </c:pt>
                <c:pt idx="14310">
                  <c:v>1231</c:v>
                </c:pt>
                <c:pt idx="14311">
                  <c:v>1228.8</c:v>
                </c:pt>
                <c:pt idx="14312">
                  <c:v>1231.5</c:v>
                </c:pt>
                <c:pt idx="14313">
                  <c:v>1228.7</c:v>
                </c:pt>
                <c:pt idx="14314">
                  <c:v>1230.8</c:v>
                </c:pt>
                <c:pt idx="14315">
                  <c:v>1232.0999999999999</c:v>
                </c:pt>
                <c:pt idx="14316">
                  <c:v>1230.0999999999999</c:v>
                </c:pt>
                <c:pt idx="14317">
                  <c:v>1228.8</c:v>
                </c:pt>
                <c:pt idx="14318">
                  <c:v>1229</c:v>
                </c:pt>
                <c:pt idx="14319">
                  <c:v>1228.5999999999999</c:v>
                </c:pt>
                <c:pt idx="14320">
                  <c:v>1229.5999999999999</c:v>
                </c:pt>
                <c:pt idx="14321">
                  <c:v>1229.3</c:v>
                </c:pt>
                <c:pt idx="14322">
                  <c:v>1228.2</c:v>
                </c:pt>
                <c:pt idx="14323">
                  <c:v>1223.8</c:v>
                </c:pt>
                <c:pt idx="14324">
                  <c:v>1229.2</c:v>
                </c:pt>
                <c:pt idx="14325">
                  <c:v>1230.2</c:v>
                </c:pt>
                <c:pt idx="14326">
                  <c:v>1228.2</c:v>
                </c:pt>
                <c:pt idx="14327">
                  <c:v>1226.0999999999999</c:v>
                </c:pt>
                <c:pt idx="14328">
                  <c:v>1230.5999999999999</c:v>
                </c:pt>
                <c:pt idx="14329">
                  <c:v>1227.9000000000001</c:v>
                </c:pt>
                <c:pt idx="14330">
                  <c:v>1224.0999999999999</c:v>
                </c:pt>
                <c:pt idx="14331">
                  <c:v>1229.5</c:v>
                </c:pt>
                <c:pt idx="14332">
                  <c:v>1231.2</c:v>
                </c:pt>
                <c:pt idx="14333">
                  <c:v>1229.8</c:v>
                </c:pt>
                <c:pt idx="14334">
                  <c:v>1230.5999999999999</c:v>
                </c:pt>
                <c:pt idx="14335">
                  <c:v>1230.5999999999999</c:v>
                </c:pt>
                <c:pt idx="14336">
                  <c:v>1229.3</c:v>
                </c:pt>
                <c:pt idx="14337">
                  <c:v>1227.3</c:v>
                </c:pt>
                <c:pt idx="14338">
                  <c:v>1230.9000000000001</c:v>
                </c:pt>
                <c:pt idx="14339">
                  <c:v>1228.5999999999999</c:v>
                </c:pt>
                <c:pt idx="14340">
                  <c:v>1225.9000000000001</c:v>
                </c:pt>
                <c:pt idx="14341">
                  <c:v>1232.5999999999999</c:v>
                </c:pt>
                <c:pt idx="14342">
                  <c:v>1232.5999999999999</c:v>
                </c:pt>
                <c:pt idx="14343">
                  <c:v>1233.5</c:v>
                </c:pt>
                <c:pt idx="14344">
                  <c:v>1233.9000000000001</c:v>
                </c:pt>
                <c:pt idx="14345">
                  <c:v>1233.4000000000001</c:v>
                </c:pt>
                <c:pt idx="14346">
                  <c:v>1231.4000000000001</c:v>
                </c:pt>
                <c:pt idx="14347">
                  <c:v>1229.7</c:v>
                </c:pt>
                <c:pt idx="14348">
                  <c:v>1236.9000000000001</c:v>
                </c:pt>
                <c:pt idx="14349">
                  <c:v>1231.4000000000001</c:v>
                </c:pt>
                <c:pt idx="14350">
                  <c:v>1233.8</c:v>
                </c:pt>
                <c:pt idx="14351">
                  <c:v>1236.0999999999999</c:v>
                </c:pt>
                <c:pt idx="14352">
                  <c:v>1237.2</c:v>
                </c:pt>
                <c:pt idx="14353">
                  <c:v>1244.0999999999999</c:v>
                </c:pt>
                <c:pt idx="14354">
                  <c:v>1233.8</c:v>
                </c:pt>
                <c:pt idx="14355">
                  <c:v>1236.8</c:v>
                </c:pt>
                <c:pt idx="14356">
                  <c:v>1237.5999999999999</c:v>
                </c:pt>
                <c:pt idx="14357">
                  <c:v>1243.7</c:v>
                </c:pt>
                <c:pt idx="14358">
                  <c:v>1234.5999999999999</c:v>
                </c:pt>
                <c:pt idx="14359">
                  <c:v>1236.8</c:v>
                </c:pt>
                <c:pt idx="14360">
                  <c:v>1234.0999999999999</c:v>
                </c:pt>
                <c:pt idx="14361">
                  <c:v>1235.9000000000001</c:v>
                </c:pt>
                <c:pt idx="14362">
                  <c:v>1231</c:v>
                </c:pt>
                <c:pt idx="14363">
                  <c:v>1235.8</c:v>
                </c:pt>
                <c:pt idx="14364">
                  <c:v>1235.0999999999999</c:v>
                </c:pt>
                <c:pt idx="14365">
                  <c:v>1233.0999999999999</c:v>
                </c:pt>
                <c:pt idx="14366">
                  <c:v>1235.9000000000001</c:v>
                </c:pt>
                <c:pt idx="14367">
                  <c:v>1237.2</c:v>
                </c:pt>
                <c:pt idx="14368">
                  <c:v>1236.0999999999999</c:v>
                </c:pt>
                <c:pt idx="14369">
                  <c:v>1231.5999999999999</c:v>
                </c:pt>
                <c:pt idx="14370">
                  <c:v>1234.7</c:v>
                </c:pt>
                <c:pt idx="14371">
                  <c:v>1237.0999999999999</c:v>
                </c:pt>
                <c:pt idx="14372">
                  <c:v>1235.8</c:v>
                </c:pt>
                <c:pt idx="14373">
                  <c:v>1236.4000000000001</c:v>
                </c:pt>
                <c:pt idx="14374">
                  <c:v>1236.0999999999999</c:v>
                </c:pt>
                <c:pt idx="14375">
                  <c:v>1235.8</c:v>
                </c:pt>
                <c:pt idx="14376">
                  <c:v>1236.0999999999999</c:v>
                </c:pt>
                <c:pt idx="14377">
                  <c:v>1233.3</c:v>
                </c:pt>
                <c:pt idx="14378">
                  <c:v>1230.4000000000001</c:v>
                </c:pt>
                <c:pt idx="14379">
                  <c:v>1232.4000000000001</c:v>
                </c:pt>
                <c:pt idx="14380">
                  <c:v>1232</c:v>
                </c:pt>
                <c:pt idx="14381">
                  <c:v>1230.7</c:v>
                </c:pt>
                <c:pt idx="14382">
                  <c:v>1237.2</c:v>
                </c:pt>
                <c:pt idx="14383">
                  <c:v>1241.9000000000001</c:v>
                </c:pt>
                <c:pt idx="14384">
                  <c:v>1231.8</c:v>
                </c:pt>
                <c:pt idx="14385">
                  <c:v>1231.7</c:v>
                </c:pt>
                <c:pt idx="14386">
                  <c:v>1232.3</c:v>
                </c:pt>
                <c:pt idx="14387">
                  <c:v>1228.8</c:v>
                </c:pt>
                <c:pt idx="14388">
                  <c:v>1230.9000000000001</c:v>
                </c:pt>
                <c:pt idx="14389">
                  <c:v>1230.4000000000001</c:v>
                </c:pt>
                <c:pt idx="14390">
                  <c:v>1225.4000000000001</c:v>
                </c:pt>
                <c:pt idx="14391">
                  <c:v>1229.7</c:v>
                </c:pt>
                <c:pt idx="14392">
                  <c:v>1228.4000000000001</c:v>
                </c:pt>
                <c:pt idx="14393">
                  <c:v>1225.8</c:v>
                </c:pt>
                <c:pt idx="14394">
                  <c:v>1228.8</c:v>
                </c:pt>
                <c:pt idx="14395">
                  <c:v>1226.4000000000001</c:v>
                </c:pt>
                <c:pt idx="14396">
                  <c:v>1225.8</c:v>
                </c:pt>
                <c:pt idx="14397">
                  <c:v>1223.8</c:v>
                </c:pt>
                <c:pt idx="14398">
                  <c:v>1227.7</c:v>
                </c:pt>
                <c:pt idx="14399">
                  <c:v>1227.0999999999999</c:v>
                </c:pt>
                <c:pt idx="14400">
                  <c:v>1227.8</c:v>
                </c:pt>
                <c:pt idx="14401">
                  <c:v>1226.8</c:v>
                </c:pt>
                <c:pt idx="14402">
                  <c:v>1226.4000000000001</c:v>
                </c:pt>
                <c:pt idx="14403">
                  <c:v>1225.0999999999999</c:v>
                </c:pt>
                <c:pt idx="14404">
                  <c:v>1226.0999999999999</c:v>
                </c:pt>
                <c:pt idx="14405">
                  <c:v>1224.7</c:v>
                </c:pt>
                <c:pt idx="14406">
                  <c:v>1225</c:v>
                </c:pt>
                <c:pt idx="14407">
                  <c:v>1223.3</c:v>
                </c:pt>
                <c:pt idx="14408">
                  <c:v>1219.5999999999999</c:v>
                </c:pt>
                <c:pt idx="14409">
                  <c:v>1223.2</c:v>
                </c:pt>
                <c:pt idx="14410">
                  <c:v>1219</c:v>
                </c:pt>
                <c:pt idx="14411">
                  <c:v>1223.9000000000001</c:v>
                </c:pt>
                <c:pt idx="14412">
                  <c:v>1223.8</c:v>
                </c:pt>
                <c:pt idx="14413">
                  <c:v>1221.7</c:v>
                </c:pt>
                <c:pt idx="14414">
                  <c:v>1218.4000000000001</c:v>
                </c:pt>
                <c:pt idx="14415">
                  <c:v>1224.4000000000001</c:v>
                </c:pt>
                <c:pt idx="14416">
                  <c:v>1223.4000000000001</c:v>
                </c:pt>
                <c:pt idx="14417">
                  <c:v>1223.8</c:v>
                </c:pt>
                <c:pt idx="14418">
                  <c:v>1223.0999999999999</c:v>
                </c:pt>
                <c:pt idx="14419">
                  <c:v>1225.8</c:v>
                </c:pt>
                <c:pt idx="14420">
                  <c:v>1223.0999999999999</c:v>
                </c:pt>
                <c:pt idx="14421">
                  <c:v>1221.4000000000001</c:v>
                </c:pt>
                <c:pt idx="14422">
                  <c:v>1223.5</c:v>
                </c:pt>
                <c:pt idx="14423">
                  <c:v>1220.0999999999999</c:v>
                </c:pt>
                <c:pt idx="14424">
                  <c:v>1222.4000000000001</c:v>
                </c:pt>
                <c:pt idx="14425">
                  <c:v>1222</c:v>
                </c:pt>
                <c:pt idx="14426">
                  <c:v>1221.8</c:v>
                </c:pt>
                <c:pt idx="14427">
                  <c:v>1224.0999999999999</c:v>
                </c:pt>
                <c:pt idx="14428">
                  <c:v>1223.8</c:v>
                </c:pt>
                <c:pt idx="14429">
                  <c:v>1225.2</c:v>
                </c:pt>
                <c:pt idx="14430">
                  <c:v>1225.7</c:v>
                </c:pt>
                <c:pt idx="14431">
                  <c:v>1227.5999999999999</c:v>
                </c:pt>
                <c:pt idx="14432">
                  <c:v>1216.5999999999999</c:v>
                </c:pt>
                <c:pt idx="14433">
                  <c:v>1223.0999999999999</c:v>
                </c:pt>
                <c:pt idx="14434">
                  <c:v>1224.2</c:v>
                </c:pt>
                <c:pt idx="14435">
                  <c:v>1228.3</c:v>
                </c:pt>
                <c:pt idx="14436">
                  <c:v>1223.5999999999999</c:v>
                </c:pt>
                <c:pt idx="14437">
                  <c:v>1223.5999999999999</c:v>
                </c:pt>
                <c:pt idx="14438">
                  <c:v>1226.4000000000001</c:v>
                </c:pt>
                <c:pt idx="14439">
                  <c:v>1227.7</c:v>
                </c:pt>
                <c:pt idx="14440">
                  <c:v>1226.8</c:v>
                </c:pt>
                <c:pt idx="14441">
                  <c:v>1228.0999999999999</c:v>
                </c:pt>
                <c:pt idx="14442">
                  <c:v>1228.8</c:v>
                </c:pt>
                <c:pt idx="14443">
                  <c:v>1234.3</c:v>
                </c:pt>
                <c:pt idx="14444">
                  <c:v>1227.7</c:v>
                </c:pt>
                <c:pt idx="14445">
                  <c:v>1227</c:v>
                </c:pt>
                <c:pt idx="14446">
                  <c:v>1228.0999999999999</c:v>
                </c:pt>
                <c:pt idx="14447">
                  <c:v>1227.0999999999999</c:v>
                </c:pt>
                <c:pt idx="14448">
                  <c:v>1230.0999999999999</c:v>
                </c:pt>
                <c:pt idx="14449">
                  <c:v>1229.4000000000001</c:v>
                </c:pt>
                <c:pt idx="14450">
                  <c:v>1228.0999999999999</c:v>
                </c:pt>
                <c:pt idx="14451">
                  <c:v>1220.7</c:v>
                </c:pt>
                <c:pt idx="14452">
                  <c:v>1221.5999999999999</c:v>
                </c:pt>
                <c:pt idx="14453">
                  <c:v>1229.5</c:v>
                </c:pt>
                <c:pt idx="14454">
                  <c:v>1228.7</c:v>
                </c:pt>
                <c:pt idx="14455">
                  <c:v>1225.5</c:v>
                </c:pt>
                <c:pt idx="14456">
                  <c:v>1227.5</c:v>
                </c:pt>
                <c:pt idx="14457">
                  <c:v>1221.8</c:v>
                </c:pt>
                <c:pt idx="14458">
                  <c:v>1227.0999999999999</c:v>
                </c:pt>
                <c:pt idx="14459">
                  <c:v>1228.7</c:v>
                </c:pt>
                <c:pt idx="14460">
                  <c:v>1227.8</c:v>
                </c:pt>
                <c:pt idx="14461">
                  <c:v>1225.4000000000001</c:v>
                </c:pt>
                <c:pt idx="14462">
                  <c:v>1223.4000000000001</c:v>
                </c:pt>
                <c:pt idx="14463">
                  <c:v>1224.4000000000001</c:v>
                </c:pt>
                <c:pt idx="14464">
                  <c:v>1227.8</c:v>
                </c:pt>
                <c:pt idx="14465">
                  <c:v>1226.5</c:v>
                </c:pt>
                <c:pt idx="14466">
                  <c:v>1223.3</c:v>
                </c:pt>
                <c:pt idx="14467">
                  <c:v>1219</c:v>
                </c:pt>
                <c:pt idx="14468">
                  <c:v>1223</c:v>
                </c:pt>
                <c:pt idx="14469">
                  <c:v>1226.8</c:v>
                </c:pt>
                <c:pt idx="14470">
                  <c:v>1228.2</c:v>
                </c:pt>
                <c:pt idx="14471">
                  <c:v>1227.4000000000001</c:v>
                </c:pt>
                <c:pt idx="14472">
                  <c:v>1227.8</c:v>
                </c:pt>
                <c:pt idx="14473">
                  <c:v>1227.0999999999999</c:v>
                </c:pt>
                <c:pt idx="14474">
                  <c:v>1224.4000000000001</c:v>
                </c:pt>
                <c:pt idx="14475">
                  <c:v>1224.8</c:v>
                </c:pt>
                <c:pt idx="14476">
                  <c:v>1227.0999999999999</c:v>
                </c:pt>
                <c:pt idx="14477">
                  <c:v>1227.0999999999999</c:v>
                </c:pt>
                <c:pt idx="14478">
                  <c:v>1217.8</c:v>
                </c:pt>
                <c:pt idx="14479">
                  <c:v>1224.8</c:v>
                </c:pt>
                <c:pt idx="14480">
                  <c:v>1221.5999999999999</c:v>
                </c:pt>
                <c:pt idx="14481">
                  <c:v>1225.8</c:v>
                </c:pt>
                <c:pt idx="14482">
                  <c:v>1225.4000000000001</c:v>
                </c:pt>
                <c:pt idx="14483">
                  <c:v>1225.0999999999999</c:v>
                </c:pt>
                <c:pt idx="14484">
                  <c:v>1222.8</c:v>
                </c:pt>
                <c:pt idx="14485">
                  <c:v>1219.4000000000001</c:v>
                </c:pt>
                <c:pt idx="14486">
                  <c:v>1220.8</c:v>
                </c:pt>
                <c:pt idx="14487">
                  <c:v>1220</c:v>
                </c:pt>
                <c:pt idx="14488">
                  <c:v>1224.0999999999999</c:v>
                </c:pt>
                <c:pt idx="14489">
                  <c:v>1225.0999999999999</c:v>
                </c:pt>
                <c:pt idx="14490">
                  <c:v>1230.2</c:v>
                </c:pt>
                <c:pt idx="14491">
                  <c:v>1220.7</c:v>
                </c:pt>
                <c:pt idx="14492">
                  <c:v>1223.8</c:v>
                </c:pt>
                <c:pt idx="14493">
                  <c:v>1225.0999999999999</c:v>
                </c:pt>
                <c:pt idx="14494">
                  <c:v>1223.4000000000001</c:v>
                </c:pt>
                <c:pt idx="14495">
                  <c:v>1226.5</c:v>
                </c:pt>
                <c:pt idx="14496">
                  <c:v>1226.8</c:v>
                </c:pt>
                <c:pt idx="14497">
                  <c:v>1225.4000000000001</c:v>
                </c:pt>
                <c:pt idx="14498">
                  <c:v>1223.7</c:v>
                </c:pt>
                <c:pt idx="14499">
                  <c:v>1232.2</c:v>
                </c:pt>
                <c:pt idx="14500">
                  <c:v>1222.7</c:v>
                </c:pt>
                <c:pt idx="14501">
                  <c:v>1225.8</c:v>
                </c:pt>
                <c:pt idx="14502">
                  <c:v>1226.3</c:v>
                </c:pt>
                <c:pt idx="14503">
                  <c:v>1224.5</c:v>
                </c:pt>
                <c:pt idx="14504">
                  <c:v>1225.0999999999999</c:v>
                </c:pt>
                <c:pt idx="14505">
                  <c:v>1223.4000000000001</c:v>
                </c:pt>
                <c:pt idx="14506">
                  <c:v>1221.4000000000001</c:v>
                </c:pt>
                <c:pt idx="14507">
                  <c:v>1224.5999999999999</c:v>
                </c:pt>
                <c:pt idx="14508">
                  <c:v>1222.5999999999999</c:v>
                </c:pt>
                <c:pt idx="14509">
                  <c:v>1221</c:v>
                </c:pt>
                <c:pt idx="14510">
                  <c:v>1226.9000000000001</c:v>
                </c:pt>
                <c:pt idx="14511">
                  <c:v>1226.7</c:v>
                </c:pt>
                <c:pt idx="14512">
                  <c:v>1226.7</c:v>
                </c:pt>
                <c:pt idx="14513">
                  <c:v>1226</c:v>
                </c:pt>
                <c:pt idx="14514">
                  <c:v>1223.7</c:v>
                </c:pt>
                <c:pt idx="14515">
                  <c:v>1227.4000000000001</c:v>
                </c:pt>
                <c:pt idx="14516">
                  <c:v>1227.4000000000001</c:v>
                </c:pt>
                <c:pt idx="14517">
                  <c:v>1227</c:v>
                </c:pt>
                <c:pt idx="14518">
                  <c:v>1227.5999999999999</c:v>
                </c:pt>
                <c:pt idx="14519">
                  <c:v>1227.3</c:v>
                </c:pt>
                <c:pt idx="14520">
                  <c:v>1226</c:v>
                </c:pt>
                <c:pt idx="14521">
                  <c:v>1227.7</c:v>
                </c:pt>
                <c:pt idx="14522">
                  <c:v>1224.3</c:v>
                </c:pt>
                <c:pt idx="14523">
                  <c:v>1219.5999999999999</c:v>
                </c:pt>
                <c:pt idx="14524">
                  <c:v>1223.2</c:v>
                </c:pt>
                <c:pt idx="14525">
                  <c:v>1224.3</c:v>
                </c:pt>
                <c:pt idx="14526">
                  <c:v>1220.4000000000001</c:v>
                </c:pt>
                <c:pt idx="14527">
                  <c:v>1227</c:v>
                </c:pt>
                <c:pt idx="14528">
                  <c:v>1226.4000000000001</c:v>
                </c:pt>
                <c:pt idx="14529">
                  <c:v>1226.3</c:v>
                </c:pt>
                <c:pt idx="14530">
                  <c:v>1226.2</c:v>
                </c:pt>
                <c:pt idx="14531">
                  <c:v>1222.4000000000001</c:v>
                </c:pt>
                <c:pt idx="14532">
                  <c:v>1227.9000000000001</c:v>
                </c:pt>
                <c:pt idx="14533">
                  <c:v>1231.4000000000001</c:v>
                </c:pt>
                <c:pt idx="14534">
                  <c:v>1230.4000000000001</c:v>
                </c:pt>
                <c:pt idx="14535">
                  <c:v>1216.5</c:v>
                </c:pt>
                <c:pt idx="14536">
                  <c:v>1222.5999999999999</c:v>
                </c:pt>
                <c:pt idx="14537">
                  <c:v>1228.3</c:v>
                </c:pt>
                <c:pt idx="14538">
                  <c:v>1226.3</c:v>
                </c:pt>
                <c:pt idx="14539">
                  <c:v>1225.5999999999999</c:v>
                </c:pt>
                <c:pt idx="14540">
                  <c:v>1230.7</c:v>
                </c:pt>
                <c:pt idx="14541">
                  <c:v>1224.9000000000001</c:v>
                </c:pt>
                <c:pt idx="14542">
                  <c:v>1231</c:v>
                </c:pt>
                <c:pt idx="14543">
                  <c:v>1227.7</c:v>
                </c:pt>
                <c:pt idx="14544">
                  <c:v>1228.3</c:v>
                </c:pt>
                <c:pt idx="14545">
                  <c:v>1230.4000000000001</c:v>
                </c:pt>
                <c:pt idx="14546">
                  <c:v>1229.7</c:v>
                </c:pt>
                <c:pt idx="14547">
                  <c:v>1228</c:v>
                </c:pt>
                <c:pt idx="14548">
                  <c:v>1221.5</c:v>
                </c:pt>
                <c:pt idx="14549">
                  <c:v>1229</c:v>
                </c:pt>
                <c:pt idx="14550">
                  <c:v>1229.5</c:v>
                </c:pt>
                <c:pt idx="14551">
                  <c:v>1228.9000000000001</c:v>
                </c:pt>
                <c:pt idx="14552">
                  <c:v>1228.5999999999999</c:v>
                </c:pt>
                <c:pt idx="14553">
                  <c:v>1228.5999999999999</c:v>
                </c:pt>
                <c:pt idx="14554">
                  <c:v>1227.8</c:v>
                </c:pt>
                <c:pt idx="14555">
                  <c:v>1228.2</c:v>
                </c:pt>
                <c:pt idx="14556">
                  <c:v>1227.2</c:v>
                </c:pt>
                <c:pt idx="14557">
                  <c:v>1227.2</c:v>
                </c:pt>
                <c:pt idx="14558">
                  <c:v>1219</c:v>
                </c:pt>
                <c:pt idx="14559">
                  <c:v>1223.9000000000001</c:v>
                </c:pt>
                <c:pt idx="14560">
                  <c:v>1227</c:v>
                </c:pt>
                <c:pt idx="14561">
                  <c:v>1224.9000000000001</c:v>
                </c:pt>
                <c:pt idx="14562">
                  <c:v>1221.9000000000001</c:v>
                </c:pt>
                <c:pt idx="14563">
                  <c:v>1221.9000000000001</c:v>
                </c:pt>
                <c:pt idx="14564">
                  <c:v>1226.7</c:v>
                </c:pt>
                <c:pt idx="14565">
                  <c:v>1225.5999999999999</c:v>
                </c:pt>
                <c:pt idx="14566">
                  <c:v>1227.3</c:v>
                </c:pt>
                <c:pt idx="14567">
                  <c:v>1225.9000000000001</c:v>
                </c:pt>
                <c:pt idx="14568">
                  <c:v>1226</c:v>
                </c:pt>
                <c:pt idx="14569">
                  <c:v>1221.3</c:v>
                </c:pt>
                <c:pt idx="14570">
                  <c:v>1225.3</c:v>
                </c:pt>
                <c:pt idx="14571">
                  <c:v>1225.3</c:v>
                </c:pt>
                <c:pt idx="14572">
                  <c:v>1222.3</c:v>
                </c:pt>
                <c:pt idx="14573">
                  <c:v>1219.5999999999999</c:v>
                </c:pt>
                <c:pt idx="14574">
                  <c:v>1224.8</c:v>
                </c:pt>
                <c:pt idx="14575">
                  <c:v>1224.4000000000001</c:v>
                </c:pt>
                <c:pt idx="14576">
                  <c:v>1223.9000000000001</c:v>
                </c:pt>
                <c:pt idx="14577">
                  <c:v>1223.5</c:v>
                </c:pt>
                <c:pt idx="14578">
                  <c:v>1224.4000000000001</c:v>
                </c:pt>
                <c:pt idx="14579">
                  <c:v>1224.2</c:v>
                </c:pt>
                <c:pt idx="14580">
                  <c:v>1223.5999999999999</c:v>
                </c:pt>
                <c:pt idx="14581">
                  <c:v>1223.8</c:v>
                </c:pt>
                <c:pt idx="14582">
                  <c:v>1219.9000000000001</c:v>
                </c:pt>
                <c:pt idx="14583">
                  <c:v>1226.5999999999999</c:v>
                </c:pt>
                <c:pt idx="14584">
                  <c:v>1222.7</c:v>
                </c:pt>
                <c:pt idx="14585">
                  <c:v>1223.3</c:v>
                </c:pt>
                <c:pt idx="14586">
                  <c:v>1223</c:v>
                </c:pt>
                <c:pt idx="14587">
                  <c:v>1222.7</c:v>
                </c:pt>
                <c:pt idx="14588">
                  <c:v>1222.7</c:v>
                </c:pt>
                <c:pt idx="14589">
                  <c:v>1221.4000000000001</c:v>
                </c:pt>
                <c:pt idx="14590">
                  <c:v>1221.7</c:v>
                </c:pt>
                <c:pt idx="14591">
                  <c:v>1221.3</c:v>
                </c:pt>
                <c:pt idx="14592">
                  <c:v>1220.0999999999999</c:v>
                </c:pt>
                <c:pt idx="14593">
                  <c:v>1216.7</c:v>
                </c:pt>
                <c:pt idx="14594">
                  <c:v>1221.7</c:v>
                </c:pt>
                <c:pt idx="14595">
                  <c:v>1222.7</c:v>
                </c:pt>
                <c:pt idx="14596">
                  <c:v>1221.7</c:v>
                </c:pt>
                <c:pt idx="14597">
                  <c:v>1221.7</c:v>
                </c:pt>
                <c:pt idx="14598">
                  <c:v>1221.5</c:v>
                </c:pt>
                <c:pt idx="14599">
                  <c:v>1221.7</c:v>
                </c:pt>
                <c:pt idx="14600">
                  <c:v>1231.9000000000001</c:v>
                </c:pt>
                <c:pt idx="14601">
                  <c:v>1221.3</c:v>
                </c:pt>
                <c:pt idx="14602">
                  <c:v>1217.2</c:v>
                </c:pt>
                <c:pt idx="14603">
                  <c:v>1221</c:v>
                </c:pt>
                <c:pt idx="14604">
                  <c:v>1218.3</c:v>
                </c:pt>
                <c:pt idx="14605">
                  <c:v>1220.4000000000001</c:v>
                </c:pt>
                <c:pt idx="14606">
                  <c:v>1220.5</c:v>
                </c:pt>
                <c:pt idx="14607">
                  <c:v>1229.5</c:v>
                </c:pt>
                <c:pt idx="14608">
                  <c:v>1219.7</c:v>
                </c:pt>
                <c:pt idx="14609">
                  <c:v>1218.0999999999999</c:v>
                </c:pt>
                <c:pt idx="14610">
                  <c:v>1214</c:v>
                </c:pt>
                <c:pt idx="14611">
                  <c:v>1221.0999999999999</c:v>
                </c:pt>
                <c:pt idx="14612">
                  <c:v>1221.0999999999999</c:v>
                </c:pt>
                <c:pt idx="14613">
                  <c:v>1221.0999999999999</c:v>
                </c:pt>
                <c:pt idx="14614">
                  <c:v>1221.2</c:v>
                </c:pt>
                <c:pt idx="14615">
                  <c:v>1220.8</c:v>
                </c:pt>
                <c:pt idx="14616">
                  <c:v>1221.0999999999999</c:v>
                </c:pt>
                <c:pt idx="14617">
                  <c:v>1220.4000000000001</c:v>
                </c:pt>
                <c:pt idx="14618">
                  <c:v>1219.8</c:v>
                </c:pt>
                <c:pt idx="14619">
                  <c:v>1220.8</c:v>
                </c:pt>
                <c:pt idx="14620">
                  <c:v>1215.8</c:v>
                </c:pt>
                <c:pt idx="14621">
                  <c:v>1219.9000000000001</c:v>
                </c:pt>
                <c:pt idx="14622">
                  <c:v>1219.3</c:v>
                </c:pt>
                <c:pt idx="14623">
                  <c:v>1220.0999999999999</c:v>
                </c:pt>
                <c:pt idx="14624">
                  <c:v>1218.4000000000001</c:v>
                </c:pt>
                <c:pt idx="14625">
                  <c:v>1220.5</c:v>
                </c:pt>
                <c:pt idx="14626">
                  <c:v>1220.5999999999999</c:v>
                </c:pt>
                <c:pt idx="14627">
                  <c:v>1220</c:v>
                </c:pt>
                <c:pt idx="14628">
                  <c:v>1220.8</c:v>
                </c:pt>
                <c:pt idx="14629">
                  <c:v>1220.5999999999999</c:v>
                </c:pt>
                <c:pt idx="14630">
                  <c:v>1219.2</c:v>
                </c:pt>
                <c:pt idx="14631">
                  <c:v>1215.0999999999999</c:v>
                </c:pt>
                <c:pt idx="14632">
                  <c:v>1220.2</c:v>
                </c:pt>
                <c:pt idx="14633">
                  <c:v>1221.5</c:v>
                </c:pt>
                <c:pt idx="14634">
                  <c:v>1220.5999999999999</c:v>
                </c:pt>
                <c:pt idx="14635">
                  <c:v>1220.2</c:v>
                </c:pt>
                <c:pt idx="14636">
                  <c:v>1220.2</c:v>
                </c:pt>
                <c:pt idx="14637">
                  <c:v>1216.8</c:v>
                </c:pt>
                <c:pt idx="14638">
                  <c:v>1217.2</c:v>
                </c:pt>
                <c:pt idx="14639">
                  <c:v>1218.0999999999999</c:v>
                </c:pt>
                <c:pt idx="14640">
                  <c:v>1214.9000000000001</c:v>
                </c:pt>
                <c:pt idx="14641">
                  <c:v>1221.2</c:v>
                </c:pt>
                <c:pt idx="14642">
                  <c:v>1221.2</c:v>
                </c:pt>
                <c:pt idx="14643">
                  <c:v>1221.2</c:v>
                </c:pt>
                <c:pt idx="14644">
                  <c:v>1219.5</c:v>
                </c:pt>
                <c:pt idx="14645">
                  <c:v>1220.2</c:v>
                </c:pt>
                <c:pt idx="14646">
                  <c:v>1219</c:v>
                </c:pt>
                <c:pt idx="14647">
                  <c:v>1214.4000000000001</c:v>
                </c:pt>
                <c:pt idx="14648">
                  <c:v>1227.9000000000001</c:v>
                </c:pt>
                <c:pt idx="14649">
                  <c:v>1220.7</c:v>
                </c:pt>
                <c:pt idx="14650">
                  <c:v>1220.7</c:v>
                </c:pt>
                <c:pt idx="14651">
                  <c:v>1220.8</c:v>
                </c:pt>
                <c:pt idx="14652">
                  <c:v>1220.4000000000001</c:v>
                </c:pt>
                <c:pt idx="14653">
                  <c:v>1220</c:v>
                </c:pt>
                <c:pt idx="14654">
                  <c:v>1220.3</c:v>
                </c:pt>
                <c:pt idx="14655">
                  <c:v>1216.2</c:v>
                </c:pt>
                <c:pt idx="14656">
                  <c:v>1220.5</c:v>
                </c:pt>
                <c:pt idx="14657">
                  <c:v>1220.5</c:v>
                </c:pt>
                <c:pt idx="14658">
                  <c:v>1219.0999999999999</c:v>
                </c:pt>
                <c:pt idx="14659">
                  <c:v>1220.9000000000001</c:v>
                </c:pt>
                <c:pt idx="14660">
                  <c:v>1221.2</c:v>
                </c:pt>
                <c:pt idx="14661">
                  <c:v>1217.2</c:v>
                </c:pt>
                <c:pt idx="14662">
                  <c:v>1214.5</c:v>
                </c:pt>
                <c:pt idx="14663">
                  <c:v>1218.8</c:v>
                </c:pt>
                <c:pt idx="14664">
                  <c:v>1221.2</c:v>
                </c:pt>
                <c:pt idx="14665">
                  <c:v>1220.9000000000001</c:v>
                </c:pt>
                <c:pt idx="14666">
                  <c:v>1221.2</c:v>
                </c:pt>
                <c:pt idx="14667">
                  <c:v>1221.2</c:v>
                </c:pt>
                <c:pt idx="14668">
                  <c:v>1219.2</c:v>
                </c:pt>
                <c:pt idx="14669">
                  <c:v>1222.2</c:v>
                </c:pt>
                <c:pt idx="14670">
                  <c:v>1221.4000000000001</c:v>
                </c:pt>
                <c:pt idx="14671">
                  <c:v>1220.8</c:v>
                </c:pt>
                <c:pt idx="14672">
                  <c:v>1221.5</c:v>
                </c:pt>
                <c:pt idx="14673">
                  <c:v>1218.4000000000001</c:v>
                </c:pt>
                <c:pt idx="14674">
                  <c:v>1220.7</c:v>
                </c:pt>
                <c:pt idx="14675">
                  <c:v>1218.7</c:v>
                </c:pt>
                <c:pt idx="14676">
                  <c:v>1220</c:v>
                </c:pt>
                <c:pt idx="14677">
                  <c:v>1214.8</c:v>
                </c:pt>
                <c:pt idx="14678">
                  <c:v>1221.5999999999999</c:v>
                </c:pt>
                <c:pt idx="14679">
                  <c:v>1221.4000000000001</c:v>
                </c:pt>
                <c:pt idx="14680">
                  <c:v>1221.5</c:v>
                </c:pt>
                <c:pt idx="14681">
                  <c:v>1221.2</c:v>
                </c:pt>
                <c:pt idx="14682">
                  <c:v>1221.8</c:v>
                </c:pt>
                <c:pt idx="14683">
                  <c:v>1221.0999999999999</c:v>
                </c:pt>
                <c:pt idx="14684">
                  <c:v>1223.0999999999999</c:v>
                </c:pt>
                <c:pt idx="14685">
                  <c:v>1222.7</c:v>
                </c:pt>
                <c:pt idx="14686">
                  <c:v>1223.0999999999999</c:v>
                </c:pt>
                <c:pt idx="14687">
                  <c:v>1222.7</c:v>
                </c:pt>
                <c:pt idx="14688">
                  <c:v>1223.0999999999999</c:v>
                </c:pt>
                <c:pt idx="14689">
                  <c:v>1222.4000000000001</c:v>
                </c:pt>
                <c:pt idx="14690">
                  <c:v>1222.7</c:v>
                </c:pt>
                <c:pt idx="14691">
                  <c:v>1222.0999999999999</c:v>
                </c:pt>
                <c:pt idx="14692">
                  <c:v>1219.7</c:v>
                </c:pt>
                <c:pt idx="14693">
                  <c:v>1225.0999999999999</c:v>
                </c:pt>
                <c:pt idx="14694">
                  <c:v>1224.9000000000001</c:v>
                </c:pt>
                <c:pt idx="14695">
                  <c:v>1225.4000000000001</c:v>
                </c:pt>
                <c:pt idx="14696">
                  <c:v>1225.0999999999999</c:v>
                </c:pt>
                <c:pt idx="14697">
                  <c:v>1225.5999999999999</c:v>
                </c:pt>
                <c:pt idx="14698">
                  <c:v>1225.5</c:v>
                </c:pt>
                <c:pt idx="14699">
                  <c:v>1222.8</c:v>
                </c:pt>
                <c:pt idx="14700">
                  <c:v>1224.9000000000001</c:v>
                </c:pt>
                <c:pt idx="14701">
                  <c:v>1226.5</c:v>
                </c:pt>
                <c:pt idx="14702">
                  <c:v>1225.8</c:v>
                </c:pt>
                <c:pt idx="14703">
                  <c:v>1226</c:v>
                </c:pt>
                <c:pt idx="14704">
                  <c:v>1225</c:v>
                </c:pt>
                <c:pt idx="14705">
                  <c:v>1226</c:v>
                </c:pt>
                <c:pt idx="14706">
                  <c:v>1226.4000000000001</c:v>
                </c:pt>
                <c:pt idx="14707">
                  <c:v>1224.3</c:v>
                </c:pt>
                <c:pt idx="14708">
                  <c:v>1225.7</c:v>
                </c:pt>
                <c:pt idx="14709">
                  <c:v>1222.5999999999999</c:v>
                </c:pt>
                <c:pt idx="14710">
                  <c:v>1223.5999999999999</c:v>
                </c:pt>
                <c:pt idx="14711">
                  <c:v>1227.5999999999999</c:v>
                </c:pt>
                <c:pt idx="14712">
                  <c:v>1228.4000000000001</c:v>
                </c:pt>
                <c:pt idx="14713">
                  <c:v>1225.9000000000001</c:v>
                </c:pt>
                <c:pt idx="14714">
                  <c:v>1221.9000000000001</c:v>
                </c:pt>
                <c:pt idx="14715">
                  <c:v>1228.4000000000001</c:v>
                </c:pt>
                <c:pt idx="14716">
                  <c:v>1228</c:v>
                </c:pt>
                <c:pt idx="14717">
                  <c:v>1227.7</c:v>
                </c:pt>
                <c:pt idx="14718">
                  <c:v>1227.5999999999999</c:v>
                </c:pt>
                <c:pt idx="14719">
                  <c:v>1227.2</c:v>
                </c:pt>
                <c:pt idx="14720">
                  <c:v>1227.5999999999999</c:v>
                </c:pt>
                <c:pt idx="14721">
                  <c:v>1227.4000000000001</c:v>
                </c:pt>
                <c:pt idx="14722">
                  <c:v>1227.5999999999999</c:v>
                </c:pt>
                <c:pt idx="14723">
                  <c:v>1223.7</c:v>
                </c:pt>
                <c:pt idx="14724">
                  <c:v>1226.8</c:v>
                </c:pt>
                <c:pt idx="14725">
                  <c:v>1226</c:v>
                </c:pt>
                <c:pt idx="14726">
                  <c:v>1222.7</c:v>
                </c:pt>
                <c:pt idx="14727">
                  <c:v>1226.5999999999999</c:v>
                </c:pt>
                <c:pt idx="14728">
                  <c:v>1227.4000000000001</c:v>
                </c:pt>
                <c:pt idx="14729">
                  <c:v>1226.8</c:v>
                </c:pt>
                <c:pt idx="14730">
                  <c:v>1225.7</c:v>
                </c:pt>
                <c:pt idx="14731">
                  <c:v>1224.7</c:v>
                </c:pt>
                <c:pt idx="14732">
                  <c:v>1226</c:v>
                </c:pt>
                <c:pt idx="14733">
                  <c:v>1222.5999999999999</c:v>
                </c:pt>
                <c:pt idx="14734">
                  <c:v>1225.7</c:v>
                </c:pt>
                <c:pt idx="14735">
                  <c:v>1225.4000000000001</c:v>
                </c:pt>
                <c:pt idx="14736">
                  <c:v>1228.4000000000001</c:v>
                </c:pt>
                <c:pt idx="14737">
                  <c:v>1217.5999999999999</c:v>
                </c:pt>
                <c:pt idx="14738">
                  <c:v>1222.4000000000001</c:v>
                </c:pt>
                <c:pt idx="14739">
                  <c:v>1224.0999999999999</c:v>
                </c:pt>
                <c:pt idx="14740">
                  <c:v>1212</c:v>
                </c:pt>
                <c:pt idx="14741">
                  <c:v>1223.3</c:v>
                </c:pt>
                <c:pt idx="14742">
                  <c:v>1223.2</c:v>
                </c:pt>
                <c:pt idx="14743">
                  <c:v>1223.4000000000001</c:v>
                </c:pt>
                <c:pt idx="14744">
                  <c:v>1223.0999999999999</c:v>
                </c:pt>
                <c:pt idx="14745">
                  <c:v>1222.5999999999999</c:v>
                </c:pt>
                <c:pt idx="14746">
                  <c:v>1223.9000000000001</c:v>
                </c:pt>
                <c:pt idx="14747">
                  <c:v>1223.2</c:v>
                </c:pt>
                <c:pt idx="14748">
                  <c:v>1222.2</c:v>
                </c:pt>
                <c:pt idx="14749">
                  <c:v>1222.2</c:v>
                </c:pt>
                <c:pt idx="14750">
                  <c:v>1222.0999999999999</c:v>
                </c:pt>
                <c:pt idx="14751">
                  <c:v>1221.3</c:v>
                </c:pt>
                <c:pt idx="14752">
                  <c:v>1221.4000000000001</c:v>
                </c:pt>
                <c:pt idx="14753">
                  <c:v>1221</c:v>
                </c:pt>
                <c:pt idx="14754">
                  <c:v>1220.7</c:v>
                </c:pt>
                <c:pt idx="14755">
                  <c:v>1221.4000000000001</c:v>
                </c:pt>
                <c:pt idx="14756">
                  <c:v>1221</c:v>
                </c:pt>
                <c:pt idx="14757">
                  <c:v>1220.4000000000001</c:v>
                </c:pt>
                <c:pt idx="14758">
                  <c:v>1218.3</c:v>
                </c:pt>
                <c:pt idx="14759">
                  <c:v>1215.3</c:v>
                </c:pt>
                <c:pt idx="14760">
                  <c:v>1221.5999999999999</c:v>
                </c:pt>
                <c:pt idx="14761">
                  <c:v>1221.7</c:v>
                </c:pt>
                <c:pt idx="14762">
                  <c:v>1221.4000000000001</c:v>
                </c:pt>
                <c:pt idx="14763">
                  <c:v>1221.0999999999999</c:v>
                </c:pt>
                <c:pt idx="14764">
                  <c:v>1221.7</c:v>
                </c:pt>
                <c:pt idx="14765">
                  <c:v>1221.4000000000001</c:v>
                </c:pt>
                <c:pt idx="14766">
                  <c:v>1221</c:v>
                </c:pt>
                <c:pt idx="14767">
                  <c:v>1220.5</c:v>
                </c:pt>
                <c:pt idx="14768">
                  <c:v>1220.8</c:v>
                </c:pt>
                <c:pt idx="14769">
                  <c:v>1216</c:v>
                </c:pt>
                <c:pt idx="14770">
                  <c:v>1220.5</c:v>
                </c:pt>
                <c:pt idx="14771">
                  <c:v>1221.4000000000001</c:v>
                </c:pt>
                <c:pt idx="14772">
                  <c:v>1221.4000000000001</c:v>
                </c:pt>
                <c:pt idx="14773">
                  <c:v>1221.2</c:v>
                </c:pt>
                <c:pt idx="14774">
                  <c:v>1221.0999999999999</c:v>
                </c:pt>
                <c:pt idx="14775">
                  <c:v>1222</c:v>
                </c:pt>
                <c:pt idx="14776">
                  <c:v>1222</c:v>
                </c:pt>
                <c:pt idx="14777">
                  <c:v>1221.3</c:v>
                </c:pt>
                <c:pt idx="14778">
                  <c:v>1218.5999999999999</c:v>
                </c:pt>
                <c:pt idx="14779">
                  <c:v>1221.3</c:v>
                </c:pt>
                <c:pt idx="14780">
                  <c:v>1222.3</c:v>
                </c:pt>
                <c:pt idx="14781">
                  <c:v>1222</c:v>
                </c:pt>
                <c:pt idx="14782">
                  <c:v>1221.9000000000001</c:v>
                </c:pt>
                <c:pt idx="14783">
                  <c:v>1222.9000000000001</c:v>
                </c:pt>
                <c:pt idx="14784">
                  <c:v>1223</c:v>
                </c:pt>
                <c:pt idx="14785">
                  <c:v>1223</c:v>
                </c:pt>
                <c:pt idx="14786">
                  <c:v>1218.5999999999999</c:v>
                </c:pt>
                <c:pt idx="14787">
                  <c:v>1223.3</c:v>
                </c:pt>
                <c:pt idx="14788">
                  <c:v>1223.3</c:v>
                </c:pt>
                <c:pt idx="14789">
                  <c:v>1219.3</c:v>
                </c:pt>
                <c:pt idx="14790">
                  <c:v>1222.9000000000001</c:v>
                </c:pt>
                <c:pt idx="14791">
                  <c:v>1223.7</c:v>
                </c:pt>
                <c:pt idx="14792">
                  <c:v>1227.3</c:v>
                </c:pt>
                <c:pt idx="14793">
                  <c:v>1218.7</c:v>
                </c:pt>
                <c:pt idx="14794">
                  <c:v>1214.0999999999999</c:v>
                </c:pt>
                <c:pt idx="14795">
                  <c:v>1222.4000000000001</c:v>
                </c:pt>
                <c:pt idx="14796">
                  <c:v>1224</c:v>
                </c:pt>
                <c:pt idx="14797">
                  <c:v>1222.4000000000001</c:v>
                </c:pt>
                <c:pt idx="14798">
                  <c:v>1221.8</c:v>
                </c:pt>
                <c:pt idx="14799">
                  <c:v>1225.5999999999999</c:v>
                </c:pt>
                <c:pt idx="14800">
                  <c:v>1225.4000000000001</c:v>
                </c:pt>
                <c:pt idx="14801">
                  <c:v>1226</c:v>
                </c:pt>
                <c:pt idx="14802">
                  <c:v>1226</c:v>
                </c:pt>
                <c:pt idx="14803">
                  <c:v>1225.7</c:v>
                </c:pt>
                <c:pt idx="14804">
                  <c:v>1227</c:v>
                </c:pt>
                <c:pt idx="14805">
                  <c:v>1226.3</c:v>
                </c:pt>
                <c:pt idx="14806">
                  <c:v>1219.9000000000001</c:v>
                </c:pt>
                <c:pt idx="14807">
                  <c:v>1225</c:v>
                </c:pt>
                <c:pt idx="14808">
                  <c:v>1224.9000000000001</c:v>
                </c:pt>
                <c:pt idx="14809">
                  <c:v>1224.5999999999999</c:v>
                </c:pt>
                <c:pt idx="14810">
                  <c:v>1225.3</c:v>
                </c:pt>
                <c:pt idx="14811">
                  <c:v>1225.3</c:v>
                </c:pt>
                <c:pt idx="14812">
                  <c:v>1225.3</c:v>
                </c:pt>
                <c:pt idx="14813">
                  <c:v>1225.3</c:v>
                </c:pt>
                <c:pt idx="14814">
                  <c:v>1224.5</c:v>
                </c:pt>
                <c:pt idx="14815">
                  <c:v>1220.2</c:v>
                </c:pt>
                <c:pt idx="14816">
                  <c:v>1223.5999999999999</c:v>
                </c:pt>
                <c:pt idx="14817">
                  <c:v>1220.7</c:v>
                </c:pt>
                <c:pt idx="14818">
                  <c:v>1220.5999999999999</c:v>
                </c:pt>
                <c:pt idx="14819">
                  <c:v>1220.5999999999999</c:v>
                </c:pt>
                <c:pt idx="14820">
                  <c:v>1221.2</c:v>
                </c:pt>
                <c:pt idx="14821">
                  <c:v>1220.5</c:v>
                </c:pt>
                <c:pt idx="14822">
                  <c:v>1221</c:v>
                </c:pt>
                <c:pt idx="14823">
                  <c:v>1221.2</c:v>
                </c:pt>
                <c:pt idx="14824">
                  <c:v>1218.2</c:v>
                </c:pt>
                <c:pt idx="14825">
                  <c:v>1220.3</c:v>
                </c:pt>
                <c:pt idx="14826">
                  <c:v>1218</c:v>
                </c:pt>
                <c:pt idx="14827">
                  <c:v>1220.9000000000001</c:v>
                </c:pt>
                <c:pt idx="14828">
                  <c:v>1217.9000000000001</c:v>
                </c:pt>
                <c:pt idx="14829">
                  <c:v>1220.2</c:v>
                </c:pt>
                <c:pt idx="14830">
                  <c:v>1220.3</c:v>
                </c:pt>
                <c:pt idx="14831">
                  <c:v>1220.3</c:v>
                </c:pt>
                <c:pt idx="14832">
                  <c:v>1221.5999999999999</c:v>
                </c:pt>
                <c:pt idx="14833">
                  <c:v>1221.5999999999999</c:v>
                </c:pt>
                <c:pt idx="14834">
                  <c:v>1217.2</c:v>
                </c:pt>
                <c:pt idx="14835">
                  <c:v>1220.5999999999999</c:v>
                </c:pt>
                <c:pt idx="14836">
                  <c:v>1219.5999999999999</c:v>
                </c:pt>
                <c:pt idx="14837">
                  <c:v>1219.9000000000001</c:v>
                </c:pt>
                <c:pt idx="14838">
                  <c:v>1219.8</c:v>
                </c:pt>
                <c:pt idx="14839">
                  <c:v>1219.0999999999999</c:v>
                </c:pt>
                <c:pt idx="14840">
                  <c:v>1213.2</c:v>
                </c:pt>
                <c:pt idx="14841">
                  <c:v>1218.7</c:v>
                </c:pt>
                <c:pt idx="14842">
                  <c:v>1209.2</c:v>
                </c:pt>
                <c:pt idx="14843">
                  <c:v>1215.5999999999999</c:v>
                </c:pt>
                <c:pt idx="14844">
                  <c:v>1204</c:v>
                </c:pt>
                <c:pt idx="14845">
                  <c:v>1213</c:v>
                </c:pt>
                <c:pt idx="14846">
                  <c:v>1216.5999999999999</c:v>
                </c:pt>
                <c:pt idx="14847">
                  <c:v>1225.2</c:v>
                </c:pt>
                <c:pt idx="14848">
                  <c:v>1223.9000000000001</c:v>
                </c:pt>
                <c:pt idx="14849">
                  <c:v>1220.9000000000001</c:v>
                </c:pt>
                <c:pt idx="14850">
                  <c:v>1225.5999999999999</c:v>
                </c:pt>
                <c:pt idx="14851">
                  <c:v>1225.3</c:v>
                </c:pt>
                <c:pt idx="14852">
                  <c:v>1224.5999999999999</c:v>
                </c:pt>
                <c:pt idx="14853">
                  <c:v>1224.9000000000001</c:v>
                </c:pt>
                <c:pt idx="14854">
                  <c:v>1225.2</c:v>
                </c:pt>
                <c:pt idx="14855">
                  <c:v>1224.9000000000001</c:v>
                </c:pt>
                <c:pt idx="14856">
                  <c:v>1225</c:v>
                </c:pt>
                <c:pt idx="14857">
                  <c:v>1225.3</c:v>
                </c:pt>
                <c:pt idx="14858">
                  <c:v>1225</c:v>
                </c:pt>
                <c:pt idx="14859">
                  <c:v>1224.7</c:v>
                </c:pt>
                <c:pt idx="14860">
                  <c:v>1223.9000000000001</c:v>
                </c:pt>
                <c:pt idx="14861">
                  <c:v>1217.9000000000001</c:v>
                </c:pt>
                <c:pt idx="14862">
                  <c:v>1221.2</c:v>
                </c:pt>
                <c:pt idx="14863">
                  <c:v>1221.9000000000001</c:v>
                </c:pt>
                <c:pt idx="14864">
                  <c:v>1220.9000000000001</c:v>
                </c:pt>
                <c:pt idx="14865">
                  <c:v>1220.0999999999999</c:v>
                </c:pt>
                <c:pt idx="14866">
                  <c:v>1220.0999999999999</c:v>
                </c:pt>
                <c:pt idx="14867">
                  <c:v>1224.9000000000001</c:v>
                </c:pt>
                <c:pt idx="14868">
                  <c:v>1216.5999999999999</c:v>
                </c:pt>
                <c:pt idx="14869">
                  <c:v>1219.9000000000001</c:v>
                </c:pt>
                <c:pt idx="14870">
                  <c:v>1213.7</c:v>
                </c:pt>
                <c:pt idx="14871">
                  <c:v>1221.9000000000001</c:v>
                </c:pt>
                <c:pt idx="14872">
                  <c:v>1222.2</c:v>
                </c:pt>
                <c:pt idx="14873">
                  <c:v>1218.7</c:v>
                </c:pt>
                <c:pt idx="14874">
                  <c:v>1223.2</c:v>
                </c:pt>
                <c:pt idx="14875">
                  <c:v>1216.0999999999999</c:v>
                </c:pt>
                <c:pt idx="14876">
                  <c:v>1222.9000000000001</c:v>
                </c:pt>
                <c:pt idx="14877">
                  <c:v>1222.5</c:v>
                </c:pt>
                <c:pt idx="14878">
                  <c:v>1220.5999999999999</c:v>
                </c:pt>
                <c:pt idx="14879">
                  <c:v>1215.8</c:v>
                </c:pt>
                <c:pt idx="14880">
                  <c:v>1219.5999999999999</c:v>
                </c:pt>
                <c:pt idx="14881">
                  <c:v>1216.5999999999999</c:v>
                </c:pt>
                <c:pt idx="14882">
                  <c:v>1218.9000000000001</c:v>
                </c:pt>
                <c:pt idx="14883">
                  <c:v>1219.9000000000001</c:v>
                </c:pt>
                <c:pt idx="14884">
                  <c:v>1219.3</c:v>
                </c:pt>
                <c:pt idx="14885">
                  <c:v>1217.5999999999999</c:v>
                </c:pt>
                <c:pt idx="14886">
                  <c:v>1212.3</c:v>
                </c:pt>
                <c:pt idx="14887">
                  <c:v>1214.4000000000001</c:v>
                </c:pt>
                <c:pt idx="14888">
                  <c:v>1217.5</c:v>
                </c:pt>
                <c:pt idx="14889">
                  <c:v>1216.4000000000001</c:v>
                </c:pt>
                <c:pt idx="14890">
                  <c:v>1215.0999999999999</c:v>
                </c:pt>
                <c:pt idx="14891">
                  <c:v>1217</c:v>
                </c:pt>
                <c:pt idx="14892">
                  <c:v>1223.0999999999999</c:v>
                </c:pt>
                <c:pt idx="14893">
                  <c:v>1211.2</c:v>
                </c:pt>
                <c:pt idx="14894">
                  <c:v>1217.3</c:v>
                </c:pt>
                <c:pt idx="14895">
                  <c:v>1217.2</c:v>
                </c:pt>
                <c:pt idx="14896">
                  <c:v>1216.2</c:v>
                </c:pt>
                <c:pt idx="14897">
                  <c:v>1208</c:v>
                </c:pt>
                <c:pt idx="14898">
                  <c:v>1217.9000000000001</c:v>
                </c:pt>
                <c:pt idx="14899">
                  <c:v>1216.2</c:v>
                </c:pt>
                <c:pt idx="14900">
                  <c:v>1211.9000000000001</c:v>
                </c:pt>
                <c:pt idx="14901">
                  <c:v>1207.7</c:v>
                </c:pt>
                <c:pt idx="14902">
                  <c:v>1210.3</c:v>
                </c:pt>
                <c:pt idx="14903">
                  <c:v>1212.9000000000001</c:v>
                </c:pt>
                <c:pt idx="14904">
                  <c:v>1217.5999999999999</c:v>
                </c:pt>
                <c:pt idx="14905">
                  <c:v>1213.2</c:v>
                </c:pt>
                <c:pt idx="14906">
                  <c:v>1210.9000000000001</c:v>
                </c:pt>
                <c:pt idx="14907">
                  <c:v>1213.9000000000001</c:v>
                </c:pt>
                <c:pt idx="14908">
                  <c:v>1212.9000000000001</c:v>
                </c:pt>
                <c:pt idx="14909">
                  <c:v>1214.2</c:v>
                </c:pt>
                <c:pt idx="14910">
                  <c:v>1216.9000000000001</c:v>
                </c:pt>
                <c:pt idx="14911">
                  <c:v>1213</c:v>
                </c:pt>
                <c:pt idx="14912">
                  <c:v>1217.4000000000001</c:v>
                </c:pt>
                <c:pt idx="14913">
                  <c:v>1217.0999999999999</c:v>
                </c:pt>
                <c:pt idx="14914">
                  <c:v>1215.9000000000001</c:v>
                </c:pt>
                <c:pt idx="14915">
                  <c:v>1217.0999999999999</c:v>
                </c:pt>
                <c:pt idx="14916">
                  <c:v>1217.5999999999999</c:v>
                </c:pt>
                <c:pt idx="14917">
                  <c:v>1208.8</c:v>
                </c:pt>
                <c:pt idx="14918">
                  <c:v>1217.4000000000001</c:v>
                </c:pt>
                <c:pt idx="14919">
                  <c:v>1217.8</c:v>
                </c:pt>
                <c:pt idx="14920">
                  <c:v>1216.2</c:v>
                </c:pt>
                <c:pt idx="14921">
                  <c:v>1212.9000000000001</c:v>
                </c:pt>
                <c:pt idx="14922">
                  <c:v>1217.5</c:v>
                </c:pt>
                <c:pt idx="14923">
                  <c:v>1218.2</c:v>
                </c:pt>
                <c:pt idx="14924">
                  <c:v>1218.5</c:v>
                </c:pt>
                <c:pt idx="14925">
                  <c:v>1218.5</c:v>
                </c:pt>
                <c:pt idx="14926">
                  <c:v>1217.5999999999999</c:v>
                </c:pt>
                <c:pt idx="14927">
                  <c:v>1214.9000000000001</c:v>
                </c:pt>
                <c:pt idx="14928">
                  <c:v>1221</c:v>
                </c:pt>
                <c:pt idx="14929">
                  <c:v>1217.3</c:v>
                </c:pt>
                <c:pt idx="14930">
                  <c:v>1213.9000000000001</c:v>
                </c:pt>
                <c:pt idx="14931">
                  <c:v>1206.3</c:v>
                </c:pt>
                <c:pt idx="14932">
                  <c:v>1216.5999999999999</c:v>
                </c:pt>
                <c:pt idx="14933">
                  <c:v>1217.5999999999999</c:v>
                </c:pt>
                <c:pt idx="14934">
                  <c:v>1217.2</c:v>
                </c:pt>
                <c:pt idx="14935">
                  <c:v>1216.9000000000001</c:v>
                </c:pt>
                <c:pt idx="14936">
                  <c:v>1219.5999999999999</c:v>
                </c:pt>
                <c:pt idx="14937">
                  <c:v>1210</c:v>
                </c:pt>
                <c:pt idx="14938">
                  <c:v>1209.7</c:v>
                </c:pt>
                <c:pt idx="14939">
                  <c:v>1212.5999999999999</c:v>
                </c:pt>
                <c:pt idx="14940">
                  <c:v>1209.3</c:v>
                </c:pt>
                <c:pt idx="14941">
                  <c:v>1214.5999999999999</c:v>
                </c:pt>
                <c:pt idx="14942">
                  <c:v>1210.9000000000001</c:v>
                </c:pt>
                <c:pt idx="14943">
                  <c:v>1209.9000000000001</c:v>
                </c:pt>
                <c:pt idx="14944">
                  <c:v>1213.3</c:v>
                </c:pt>
                <c:pt idx="14945">
                  <c:v>1213.7</c:v>
                </c:pt>
                <c:pt idx="14946">
                  <c:v>1214</c:v>
                </c:pt>
                <c:pt idx="14947">
                  <c:v>1207.7</c:v>
                </c:pt>
                <c:pt idx="14948">
                  <c:v>1210</c:v>
                </c:pt>
                <c:pt idx="14949">
                  <c:v>1209</c:v>
                </c:pt>
                <c:pt idx="14950">
                  <c:v>1210.7</c:v>
                </c:pt>
                <c:pt idx="14951">
                  <c:v>1213.5</c:v>
                </c:pt>
                <c:pt idx="14952">
                  <c:v>1208.9000000000001</c:v>
                </c:pt>
                <c:pt idx="14953">
                  <c:v>1212.5</c:v>
                </c:pt>
                <c:pt idx="14954">
                  <c:v>1206.2</c:v>
                </c:pt>
                <c:pt idx="14955">
                  <c:v>1205.5</c:v>
                </c:pt>
                <c:pt idx="14956">
                  <c:v>1204.2</c:v>
                </c:pt>
                <c:pt idx="14957">
                  <c:v>1199.9000000000001</c:v>
                </c:pt>
                <c:pt idx="14958">
                  <c:v>1208.2</c:v>
                </c:pt>
                <c:pt idx="14959">
                  <c:v>1200.5</c:v>
                </c:pt>
                <c:pt idx="14960">
                  <c:v>1210.5999999999999</c:v>
                </c:pt>
                <c:pt idx="14961">
                  <c:v>1209</c:v>
                </c:pt>
                <c:pt idx="14962">
                  <c:v>1211</c:v>
                </c:pt>
                <c:pt idx="14963">
                  <c:v>1212.5999999999999</c:v>
                </c:pt>
                <c:pt idx="14964">
                  <c:v>1211.2</c:v>
                </c:pt>
                <c:pt idx="14965">
                  <c:v>1210.4000000000001</c:v>
                </c:pt>
                <c:pt idx="14966">
                  <c:v>1210.8</c:v>
                </c:pt>
                <c:pt idx="14967">
                  <c:v>1210.5999999999999</c:v>
                </c:pt>
                <c:pt idx="14968">
                  <c:v>1210.2</c:v>
                </c:pt>
                <c:pt idx="14969">
                  <c:v>1210</c:v>
                </c:pt>
                <c:pt idx="14970">
                  <c:v>1209.2</c:v>
                </c:pt>
                <c:pt idx="14971">
                  <c:v>1209.2</c:v>
                </c:pt>
                <c:pt idx="14972">
                  <c:v>1209.7</c:v>
                </c:pt>
                <c:pt idx="14973">
                  <c:v>1209</c:v>
                </c:pt>
                <c:pt idx="14974">
                  <c:v>1208.7</c:v>
                </c:pt>
                <c:pt idx="14975">
                  <c:v>1208.3</c:v>
                </c:pt>
                <c:pt idx="14976">
                  <c:v>1208</c:v>
                </c:pt>
                <c:pt idx="14977">
                  <c:v>1208</c:v>
                </c:pt>
                <c:pt idx="14978">
                  <c:v>1207.7</c:v>
                </c:pt>
                <c:pt idx="14979">
                  <c:v>1207.7</c:v>
                </c:pt>
                <c:pt idx="14980">
                  <c:v>1208.0999999999999</c:v>
                </c:pt>
                <c:pt idx="14981">
                  <c:v>1207.0999999999999</c:v>
                </c:pt>
                <c:pt idx="14982">
                  <c:v>1207</c:v>
                </c:pt>
                <c:pt idx="14983">
                  <c:v>1207.5999999999999</c:v>
                </c:pt>
                <c:pt idx="14984">
                  <c:v>1207.3</c:v>
                </c:pt>
                <c:pt idx="14985">
                  <c:v>1207.9000000000001</c:v>
                </c:pt>
                <c:pt idx="14986">
                  <c:v>1203.9000000000001</c:v>
                </c:pt>
                <c:pt idx="14987">
                  <c:v>1207.0999999999999</c:v>
                </c:pt>
                <c:pt idx="14988">
                  <c:v>1207.0999999999999</c:v>
                </c:pt>
                <c:pt idx="14989">
                  <c:v>1207.2</c:v>
                </c:pt>
                <c:pt idx="14990">
                  <c:v>1202.9000000000001</c:v>
                </c:pt>
                <c:pt idx="14991">
                  <c:v>1211</c:v>
                </c:pt>
                <c:pt idx="14992">
                  <c:v>1202.8</c:v>
                </c:pt>
                <c:pt idx="14993">
                  <c:v>1199.3</c:v>
                </c:pt>
                <c:pt idx="14994">
                  <c:v>1205.0999999999999</c:v>
                </c:pt>
                <c:pt idx="14995">
                  <c:v>1205.7</c:v>
                </c:pt>
                <c:pt idx="14996">
                  <c:v>1205.5</c:v>
                </c:pt>
                <c:pt idx="14997">
                  <c:v>1205.0999999999999</c:v>
                </c:pt>
                <c:pt idx="14998">
                  <c:v>1204.2</c:v>
                </c:pt>
                <c:pt idx="14999">
                  <c:v>1204.2</c:v>
                </c:pt>
                <c:pt idx="15000">
                  <c:v>1203.5</c:v>
                </c:pt>
                <c:pt idx="15001">
                  <c:v>1203.5999999999999</c:v>
                </c:pt>
                <c:pt idx="15002">
                  <c:v>1204.2</c:v>
                </c:pt>
                <c:pt idx="15003">
                  <c:v>1203.9000000000001</c:v>
                </c:pt>
                <c:pt idx="15004">
                  <c:v>1203.5999999999999</c:v>
                </c:pt>
                <c:pt idx="15005">
                  <c:v>1203.5999999999999</c:v>
                </c:pt>
                <c:pt idx="15006">
                  <c:v>1203.5</c:v>
                </c:pt>
                <c:pt idx="15007">
                  <c:v>1203.0999999999999</c:v>
                </c:pt>
                <c:pt idx="15008">
                  <c:v>1202.4000000000001</c:v>
                </c:pt>
                <c:pt idx="15009">
                  <c:v>1203.7</c:v>
                </c:pt>
                <c:pt idx="15010">
                  <c:v>1203.9000000000001</c:v>
                </c:pt>
                <c:pt idx="15011">
                  <c:v>1203.4000000000001</c:v>
                </c:pt>
                <c:pt idx="15012">
                  <c:v>1204.2</c:v>
                </c:pt>
                <c:pt idx="15013">
                  <c:v>1204.7</c:v>
                </c:pt>
                <c:pt idx="15014">
                  <c:v>1207</c:v>
                </c:pt>
                <c:pt idx="15015">
                  <c:v>1200.9000000000001</c:v>
                </c:pt>
                <c:pt idx="15016">
                  <c:v>1204.9000000000001</c:v>
                </c:pt>
                <c:pt idx="15017">
                  <c:v>1203.9000000000001</c:v>
                </c:pt>
                <c:pt idx="15018">
                  <c:v>1199.3</c:v>
                </c:pt>
                <c:pt idx="15019">
                  <c:v>1203.8</c:v>
                </c:pt>
                <c:pt idx="15020">
                  <c:v>1200.5999999999999</c:v>
                </c:pt>
                <c:pt idx="15021">
                  <c:v>1202.9000000000001</c:v>
                </c:pt>
                <c:pt idx="15022">
                  <c:v>1202.4000000000001</c:v>
                </c:pt>
                <c:pt idx="15023">
                  <c:v>1204.2</c:v>
                </c:pt>
                <c:pt idx="15024">
                  <c:v>1202.5</c:v>
                </c:pt>
                <c:pt idx="15025">
                  <c:v>1199.3</c:v>
                </c:pt>
                <c:pt idx="15026">
                  <c:v>1207.8</c:v>
                </c:pt>
                <c:pt idx="15027">
                  <c:v>1198.3</c:v>
                </c:pt>
                <c:pt idx="15028">
                  <c:v>1206.8</c:v>
                </c:pt>
                <c:pt idx="15029">
                  <c:v>1205.5</c:v>
                </c:pt>
                <c:pt idx="15030">
                  <c:v>1205.4000000000001</c:v>
                </c:pt>
                <c:pt idx="15031">
                  <c:v>1207.2</c:v>
                </c:pt>
                <c:pt idx="15032">
                  <c:v>1204.8</c:v>
                </c:pt>
                <c:pt idx="15033">
                  <c:v>1207.0999999999999</c:v>
                </c:pt>
                <c:pt idx="15034">
                  <c:v>1205.5999999999999</c:v>
                </c:pt>
                <c:pt idx="15035">
                  <c:v>1205.8</c:v>
                </c:pt>
                <c:pt idx="15036">
                  <c:v>1203.5999999999999</c:v>
                </c:pt>
                <c:pt idx="15037">
                  <c:v>1202.4000000000001</c:v>
                </c:pt>
                <c:pt idx="15038">
                  <c:v>1201.0999999999999</c:v>
                </c:pt>
                <c:pt idx="15039">
                  <c:v>1199.8</c:v>
                </c:pt>
                <c:pt idx="15040">
                  <c:v>1204.5</c:v>
                </c:pt>
                <c:pt idx="15041">
                  <c:v>1207.7</c:v>
                </c:pt>
                <c:pt idx="15042">
                  <c:v>1202.2</c:v>
                </c:pt>
                <c:pt idx="15043">
                  <c:v>1204.8</c:v>
                </c:pt>
                <c:pt idx="15044">
                  <c:v>1197.4000000000001</c:v>
                </c:pt>
                <c:pt idx="15045">
                  <c:v>1207.5</c:v>
                </c:pt>
                <c:pt idx="15046">
                  <c:v>1203.5</c:v>
                </c:pt>
                <c:pt idx="15047">
                  <c:v>1208.0999999999999</c:v>
                </c:pt>
                <c:pt idx="15048">
                  <c:v>1206.8</c:v>
                </c:pt>
                <c:pt idx="15049">
                  <c:v>1201.3</c:v>
                </c:pt>
                <c:pt idx="15050">
                  <c:v>1206.5</c:v>
                </c:pt>
                <c:pt idx="15051">
                  <c:v>1207.2</c:v>
                </c:pt>
                <c:pt idx="15052">
                  <c:v>1208.0999999999999</c:v>
                </c:pt>
                <c:pt idx="15053">
                  <c:v>1208.0999999999999</c:v>
                </c:pt>
                <c:pt idx="15054">
                  <c:v>1208.2</c:v>
                </c:pt>
                <c:pt idx="15055">
                  <c:v>1207.7</c:v>
                </c:pt>
                <c:pt idx="15056">
                  <c:v>1207.7</c:v>
                </c:pt>
                <c:pt idx="15057">
                  <c:v>1205.2</c:v>
                </c:pt>
                <c:pt idx="15058">
                  <c:v>1207.3</c:v>
                </c:pt>
                <c:pt idx="15059">
                  <c:v>1206.2</c:v>
                </c:pt>
                <c:pt idx="15060">
                  <c:v>1205.4000000000001</c:v>
                </c:pt>
                <c:pt idx="15061">
                  <c:v>1207.0999999999999</c:v>
                </c:pt>
                <c:pt idx="15062">
                  <c:v>1210.3</c:v>
                </c:pt>
                <c:pt idx="15063">
                  <c:v>1204</c:v>
                </c:pt>
                <c:pt idx="15064">
                  <c:v>1203.9000000000001</c:v>
                </c:pt>
                <c:pt idx="15065">
                  <c:v>1210.7</c:v>
                </c:pt>
                <c:pt idx="15066">
                  <c:v>1209.7</c:v>
                </c:pt>
                <c:pt idx="15067">
                  <c:v>1209.7</c:v>
                </c:pt>
                <c:pt idx="15068">
                  <c:v>1210.4000000000001</c:v>
                </c:pt>
                <c:pt idx="15069">
                  <c:v>1209.7</c:v>
                </c:pt>
                <c:pt idx="15070">
                  <c:v>1207</c:v>
                </c:pt>
                <c:pt idx="15071">
                  <c:v>1211.4000000000001</c:v>
                </c:pt>
                <c:pt idx="15072">
                  <c:v>1211.4000000000001</c:v>
                </c:pt>
                <c:pt idx="15073">
                  <c:v>1209</c:v>
                </c:pt>
                <c:pt idx="15074">
                  <c:v>1209.4000000000001</c:v>
                </c:pt>
                <c:pt idx="15075">
                  <c:v>1208.4000000000001</c:v>
                </c:pt>
                <c:pt idx="15076">
                  <c:v>1197.5999999999999</c:v>
                </c:pt>
                <c:pt idx="15077">
                  <c:v>1211.7</c:v>
                </c:pt>
                <c:pt idx="15078">
                  <c:v>1211.9000000000001</c:v>
                </c:pt>
                <c:pt idx="15079">
                  <c:v>1212.3</c:v>
                </c:pt>
                <c:pt idx="15080">
                  <c:v>1211.8</c:v>
                </c:pt>
                <c:pt idx="15081">
                  <c:v>1212.9000000000001</c:v>
                </c:pt>
                <c:pt idx="15082">
                  <c:v>1212.2</c:v>
                </c:pt>
                <c:pt idx="15083">
                  <c:v>1213.4000000000001</c:v>
                </c:pt>
                <c:pt idx="15084">
                  <c:v>1212.4000000000001</c:v>
                </c:pt>
                <c:pt idx="15085">
                  <c:v>1212.0999999999999</c:v>
                </c:pt>
                <c:pt idx="15086">
                  <c:v>1212.4000000000001</c:v>
                </c:pt>
                <c:pt idx="15087">
                  <c:v>1213.5999999999999</c:v>
                </c:pt>
                <c:pt idx="15088">
                  <c:v>1214</c:v>
                </c:pt>
                <c:pt idx="15089">
                  <c:v>1211</c:v>
                </c:pt>
                <c:pt idx="15090">
                  <c:v>1213</c:v>
                </c:pt>
                <c:pt idx="15091">
                  <c:v>1213</c:v>
                </c:pt>
                <c:pt idx="15092">
                  <c:v>1213</c:v>
                </c:pt>
                <c:pt idx="15093">
                  <c:v>1213</c:v>
                </c:pt>
                <c:pt idx="15094">
                  <c:v>1213.4000000000001</c:v>
                </c:pt>
                <c:pt idx="15095">
                  <c:v>1213.0999999999999</c:v>
                </c:pt>
                <c:pt idx="15096">
                  <c:v>1213.3</c:v>
                </c:pt>
                <c:pt idx="15097">
                  <c:v>1213.0999999999999</c:v>
                </c:pt>
                <c:pt idx="15098">
                  <c:v>1212.7</c:v>
                </c:pt>
                <c:pt idx="15099">
                  <c:v>1212.5999999999999</c:v>
                </c:pt>
                <c:pt idx="15100">
                  <c:v>1212.4000000000001</c:v>
                </c:pt>
                <c:pt idx="15101">
                  <c:v>1213.3</c:v>
                </c:pt>
                <c:pt idx="15102">
                  <c:v>1212.8</c:v>
                </c:pt>
                <c:pt idx="15103">
                  <c:v>1212.5999999999999</c:v>
                </c:pt>
                <c:pt idx="15104">
                  <c:v>1211.9000000000001</c:v>
                </c:pt>
                <c:pt idx="15105">
                  <c:v>1211.5999999999999</c:v>
                </c:pt>
                <c:pt idx="15106">
                  <c:v>1211.8</c:v>
                </c:pt>
                <c:pt idx="15107">
                  <c:v>1212.3</c:v>
                </c:pt>
                <c:pt idx="15108">
                  <c:v>1212.0999999999999</c:v>
                </c:pt>
                <c:pt idx="15109">
                  <c:v>1212.2</c:v>
                </c:pt>
                <c:pt idx="15110">
                  <c:v>1211.7</c:v>
                </c:pt>
                <c:pt idx="15111">
                  <c:v>1211.8</c:v>
                </c:pt>
                <c:pt idx="15112">
                  <c:v>1211.7</c:v>
                </c:pt>
                <c:pt idx="15113">
                  <c:v>1211.7</c:v>
                </c:pt>
                <c:pt idx="15114">
                  <c:v>1211.7</c:v>
                </c:pt>
                <c:pt idx="15115">
                  <c:v>1211.3</c:v>
                </c:pt>
                <c:pt idx="15116">
                  <c:v>1212.3</c:v>
                </c:pt>
                <c:pt idx="15117">
                  <c:v>1212.5999999999999</c:v>
                </c:pt>
                <c:pt idx="15118">
                  <c:v>1212.3</c:v>
                </c:pt>
                <c:pt idx="15119">
                  <c:v>1212.5999999999999</c:v>
                </c:pt>
                <c:pt idx="15120">
                  <c:v>1209</c:v>
                </c:pt>
                <c:pt idx="15121">
                  <c:v>1212.3</c:v>
                </c:pt>
                <c:pt idx="15122">
                  <c:v>1212.5999999999999</c:v>
                </c:pt>
                <c:pt idx="15123">
                  <c:v>1212.8</c:v>
                </c:pt>
                <c:pt idx="15124">
                  <c:v>1212.5999999999999</c:v>
                </c:pt>
                <c:pt idx="15125">
                  <c:v>1212.9000000000001</c:v>
                </c:pt>
                <c:pt idx="15126">
                  <c:v>1209.7</c:v>
                </c:pt>
                <c:pt idx="15127">
                  <c:v>1213.5</c:v>
                </c:pt>
                <c:pt idx="15128">
                  <c:v>1213.0999999999999</c:v>
                </c:pt>
                <c:pt idx="15129">
                  <c:v>1213.8</c:v>
                </c:pt>
                <c:pt idx="15130">
                  <c:v>1213.5999999999999</c:v>
                </c:pt>
                <c:pt idx="15131">
                  <c:v>1212.8</c:v>
                </c:pt>
                <c:pt idx="15132">
                  <c:v>1213.8</c:v>
                </c:pt>
                <c:pt idx="15133">
                  <c:v>1213.7</c:v>
                </c:pt>
                <c:pt idx="15134">
                  <c:v>1213.2</c:v>
                </c:pt>
                <c:pt idx="15135">
                  <c:v>1214</c:v>
                </c:pt>
                <c:pt idx="15136">
                  <c:v>1213.5999999999999</c:v>
                </c:pt>
                <c:pt idx="15137">
                  <c:v>1212.8</c:v>
                </c:pt>
                <c:pt idx="15138">
                  <c:v>1211.2</c:v>
                </c:pt>
                <c:pt idx="15139">
                  <c:v>1214.5</c:v>
                </c:pt>
                <c:pt idx="15140">
                  <c:v>1214.8</c:v>
                </c:pt>
                <c:pt idx="15141">
                  <c:v>1214.8</c:v>
                </c:pt>
                <c:pt idx="15142">
                  <c:v>1214.8</c:v>
                </c:pt>
                <c:pt idx="15143">
                  <c:v>1215.5</c:v>
                </c:pt>
                <c:pt idx="15144">
                  <c:v>1217.2</c:v>
                </c:pt>
                <c:pt idx="15145">
                  <c:v>1216.2</c:v>
                </c:pt>
                <c:pt idx="15146">
                  <c:v>1210.8</c:v>
                </c:pt>
                <c:pt idx="15147">
                  <c:v>1207.3</c:v>
                </c:pt>
                <c:pt idx="15148">
                  <c:v>1212.3</c:v>
                </c:pt>
                <c:pt idx="15149">
                  <c:v>1212.5</c:v>
                </c:pt>
                <c:pt idx="15150">
                  <c:v>1205.8</c:v>
                </c:pt>
                <c:pt idx="15151">
                  <c:v>1214</c:v>
                </c:pt>
                <c:pt idx="15152">
                  <c:v>1210.9000000000001</c:v>
                </c:pt>
                <c:pt idx="15153">
                  <c:v>1211</c:v>
                </c:pt>
                <c:pt idx="15154">
                  <c:v>1208.7</c:v>
                </c:pt>
                <c:pt idx="15155">
                  <c:v>1207.0999999999999</c:v>
                </c:pt>
                <c:pt idx="15156">
                  <c:v>1208.0999999999999</c:v>
                </c:pt>
                <c:pt idx="15157">
                  <c:v>1209.9000000000001</c:v>
                </c:pt>
                <c:pt idx="15158">
                  <c:v>1210.7</c:v>
                </c:pt>
                <c:pt idx="15159">
                  <c:v>1209.9000000000001</c:v>
                </c:pt>
                <c:pt idx="15160">
                  <c:v>1209.3</c:v>
                </c:pt>
                <c:pt idx="15161">
                  <c:v>1212.9000000000001</c:v>
                </c:pt>
                <c:pt idx="15162">
                  <c:v>1212.5999999999999</c:v>
                </c:pt>
                <c:pt idx="15163">
                  <c:v>1211.9000000000001</c:v>
                </c:pt>
                <c:pt idx="15164">
                  <c:v>1213</c:v>
                </c:pt>
                <c:pt idx="15165">
                  <c:v>1212</c:v>
                </c:pt>
                <c:pt idx="15166">
                  <c:v>1211.9000000000001</c:v>
                </c:pt>
                <c:pt idx="15167">
                  <c:v>1212.9000000000001</c:v>
                </c:pt>
                <c:pt idx="15168">
                  <c:v>1212.3</c:v>
                </c:pt>
                <c:pt idx="15169">
                  <c:v>1213</c:v>
                </c:pt>
                <c:pt idx="15170">
                  <c:v>1211.5999999999999</c:v>
                </c:pt>
                <c:pt idx="15171">
                  <c:v>1211.5999999999999</c:v>
                </c:pt>
                <c:pt idx="15172">
                  <c:v>1208</c:v>
                </c:pt>
                <c:pt idx="15173">
                  <c:v>1210.7</c:v>
                </c:pt>
                <c:pt idx="15174">
                  <c:v>1208.2</c:v>
                </c:pt>
                <c:pt idx="15175">
                  <c:v>1210.5999999999999</c:v>
                </c:pt>
                <c:pt idx="15176">
                  <c:v>1210.0999999999999</c:v>
                </c:pt>
                <c:pt idx="15177">
                  <c:v>1209.9000000000001</c:v>
                </c:pt>
                <c:pt idx="15178">
                  <c:v>1210</c:v>
                </c:pt>
                <c:pt idx="15179">
                  <c:v>1209.8</c:v>
                </c:pt>
                <c:pt idx="15180">
                  <c:v>1209.5</c:v>
                </c:pt>
                <c:pt idx="15181">
                  <c:v>1209.3</c:v>
                </c:pt>
                <c:pt idx="15182">
                  <c:v>1209</c:v>
                </c:pt>
                <c:pt idx="15183">
                  <c:v>1209</c:v>
                </c:pt>
                <c:pt idx="15184">
                  <c:v>1209.3</c:v>
                </c:pt>
                <c:pt idx="15185">
                  <c:v>1209.3</c:v>
                </c:pt>
                <c:pt idx="15186">
                  <c:v>1209.7</c:v>
                </c:pt>
                <c:pt idx="15187">
                  <c:v>1209.5999999999999</c:v>
                </c:pt>
                <c:pt idx="15188">
                  <c:v>1209.3</c:v>
                </c:pt>
                <c:pt idx="15189">
                  <c:v>1209.3</c:v>
                </c:pt>
                <c:pt idx="15190">
                  <c:v>1209</c:v>
                </c:pt>
                <c:pt idx="15191">
                  <c:v>1209.7</c:v>
                </c:pt>
                <c:pt idx="15192">
                  <c:v>1209.7</c:v>
                </c:pt>
                <c:pt idx="15193">
                  <c:v>1209.3</c:v>
                </c:pt>
                <c:pt idx="15194">
                  <c:v>1209.3</c:v>
                </c:pt>
                <c:pt idx="15195">
                  <c:v>1209.7</c:v>
                </c:pt>
                <c:pt idx="15196">
                  <c:v>1209.5999999999999</c:v>
                </c:pt>
                <c:pt idx="15197">
                  <c:v>1209.2</c:v>
                </c:pt>
                <c:pt idx="15198">
                  <c:v>1209.5</c:v>
                </c:pt>
                <c:pt idx="15199">
                  <c:v>1208.9000000000001</c:v>
                </c:pt>
                <c:pt idx="15200">
                  <c:v>1207.9000000000001</c:v>
                </c:pt>
                <c:pt idx="15201">
                  <c:v>1208.5</c:v>
                </c:pt>
                <c:pt idx="15202">
                  <c:v>1207.8</c:v>
                </c:pt>
                <c:pt idx="15203">
                  <c:v>1208.8</c:v>
                </c:pt>
                <c:pt idx="15204">
                  <c:v>1207.9000000000001</c:v>
                </c:pt>
                <c:pt idx="15205">
                  <c:v>1206.7</c:v>
                </c:pt>
                <c:pt idx="15206">
                  <c:v>1202.5999999999999</c:v>
                </c:pt>
                <c:pt idx="15207">
                  <c:v>1204.4000000000001</c:v>
                </c:pt>
                <c:pt idx="15208">
                  <c:v>1209.9000000000001</c:v>
                </c:pt>
                <c:pt idx="15209">
                  <c:v>1209.5999999999999</c:v>
                </c:pt>
                <c:pt idx="15210">
                  <c:v>1207.9000000000001</c:v>
                </c:pt>
                <c:pt idx="15211">
                  <c:v>1204.3</c:v>
                </c:pt>
                <c:pt idx="15212">
                  <c:v>1207.5999999999999</c:v>
                </c:pt>
                <c:pt idx="15213">
                  <c:v>1210.2</c:v>
                </c:pt>
                <c:pt idx="15214">
                  <c:v>1203.3</c:v>
                </c:pt>
                <c:pt idx="15215">
                  <c:v>1197.5</c:v>
                </c:pt>
                <c:pt idx="15216">
                  <c:v>1197.7</c:v>
                </c:pt>
                <c:pt idx="15217">
                  <c:v>1203.3</c:v>
                </c:pt>
                <c:pt idx="15218">
                  <c:v>1214.2</c:v>
                </c:pt>
                <c:pt idx="15219">
                  <c:v>1212.2</c:v>
                </c:pt>
                <c:pt idx="15220">
                  <c:v>1209.2</c:v>
                </c:pt>
                <c:pt idx="15221">
                  <c:v>1201.3</c:v>
                </c:pt>
                <c:pt idx="15222">
                  <c:v>1210.4000000000001</c:v>
                </c:pt>
                <c:pt idx="15223">
                  <c:v>1209.9000000000001</c:v>
                </c:pt>
                <c:pt idx="15224">
                  <c:v>1210.4000000000001</c:v>
                </c:pt>
                <c:pt idx="15225">
                  <c:v>1207.5999999999999</c:v>
                </c:pt>
                <c:pt idx="15226">
                  <c:v>1209.5</c:v>
                </c:pt>
                <c:pt idx="15227">
                  <c:v>1206.5</c:v>
                </c:pt>
                <c:pt idx="15228">
                  <c:v>1211.9000000000001</c:v>
                </c:pt>
                <c:pt idx="15229">
                  <c:v>1206.7</c:v>
                </c:pt>
                <c:pt idx="15230">
                  <c:v>1204.0999999999999</c:v>
                </c:pt>
                <c:pt idx="15231">
                  <c:v>1208.2</c:v>
                </c:pt>
                <c:pt idx="15232">
                  <c:v>1212.3</c:v>
                </c:pt>
                <c:pt idx="15233">
                  <c:v>1211.8</c:v>
                </c:pt>
                <c:pt idx="15234">
                  <c:v>1212</c:v>
                </c:pt>
                <c:pt idx="15235">
                  <c:v>1212.0999999999999</c:v>
                </c:pt>
                <c:pt idx="15236">
                  <c:v>1211.8</c:v>
                </c:pt>
                <c:pt idx="15237">
                  <c:v>1211.8</c:v>
                </c:pt>
                <c:pt idx="15238">
                  <c:v>1211.5</c:v>
                </c:pt>
                <c:pt idx="15239">
                  <c:v>1210.8</c:v>
                </c:pt>
                <c:pt idx="15240">
                  <c:v>1210.8</c:v>
                </c:pt>
                <c:pt idx="15241">
                  <c:v>1210.2</c:v>
                </c:pt>
                <c:pt idx="15242">
                  <c:v>1208.8</c:v>
                </c:pt>
                <c:pt idx="15243">
                  <c:v>1210.9000000000001</c:v>
                </c:pt>
                <c:pt idx="15244">
                  <c:v>1210.2</c:v>
                </c:pt>
                <c:pt idx="15245">
                  <c:v>1209.9000000000001</c:v>
                </c:pt>
                <c:pt idx="15246">
                  <c:v>1208.5999999999999</c:v>
                </c:pt>
                <c:pt idx="15247">
                  <c:v>1209.2</c:v>
                </c:pt>
                <c:pt idx="15248">
                  <c:v>1207.5999999999999</c:v>
                </c:pt>
                <c:pt idx="15249">
                  <c:v>1207.8</c:v>
                </c:pt>
                <c:pt idx="15250">
                  <c:v>1208.5</c:v>
                </c:pt>
                <c:pt idx="15251">
                  <c:v>1205.5</c:v>
                </c:pt>
                <c:pt idx="15252">
                  <c:v>1206.5999999999999</c:v>
                </c:pt>
                <c:pt idx="15253">
                  <c:v>1205.9000000000001</c:v>
                </c:pt>
                <c:pt idx="15254">
                  <c:v>1204.2</c:v>
                </c:pt>
                <c:pt idx="15255">
                  <c:v>1201.8</c:v>
                </c:pt>
                <c:pt idx="15256">
                  <c:v>1206</c:v>
                </c:pt>
                <c:pt idx="15257">
                  <c:v>1208.3</c:v>
                </c:pt>
                <c:pt idx="15258">
                  <c:v>1202.7</c:v>
                </c:pt>
                <c:pt idx="15259">
                  <c:v>1201.0999999999999</c:v>
                </c:pt>
                <c:pt idx="15260">
                  <c:v>1200.7</c:v>
                </c:pt>
                <c:pt idx="15261">
                  <c:v>1206.4000000000001</c:v>
                </c:pt>
                <c:pt idx="15262">
                  <c:v>1206</c:v>
                </c:pt>
                <c:pt idx="15263">
                  <c:v>1205.7</c:v>
                </c:pt>
                <c:pt idx="15264">
                  <c:v>1199.5</c:v>
                </c:pt>
                <c:pt idx="15265">
                  <c:v>1200.4000000000001</c:v>
                </c:pt>
                <c:pt idx="15266">
                  <c:v>1205</c:v>
                </c:pt>
                <c:pt idx="15267">
                  <c:v>1204.0999999999999</c:v>
                </c:pt>
                <c:pt idx="15268">
                  <c:v>1200.8</c:v>
                </c:pt>
                <c:pt idx="15269">
                  <c:v>1203.7</c:v>
                </c:pt>
                <c:pt idx="15270">
                  <c:v>1204.3</c:v>
                </c:pt>
                <c:pt idx="15271">
                  <c:v>1204.4000000000001</c:v>
                </c:pt>
                <c:pt idx="15272">
                  <c:v>1203.5999999999999</c:v>
                </c:pt>
                <c:pt idx="15273">
                  <c:v>1205.5999999999999</c:v>
                </c:pt>
                <c:pt idx="15274">
                  <c:v>1198.5999999999999</c:v>
                </c:pt>
                <c:pt idx="15275">
                  <c:v>1196.3</c:v>
                </c:pt>
                <c:pt idx="15276">
                  <c:v>1200.8</c:v>
                </c:pt>
                <c:pt idx="15277">
                  <c:v>1204.5</c:v>
                </c:pt>
                <c:pt idx="15278">
                  <c:v>1204.4000000000001</c:v>
                </c:pt>
                <c:pt idx="15279">
                  <c:v>1202.9000000000001</c:v>
                </c:pt>
                <c:pt idx="15280">
                  <c:v>1205.4000000000001</c:v>
                </c:pt>
                <c:pt idx="15281">
                  <c:v>1203.4000000000001</c:v>
                </c:pt>
                <c:pt idx="15282">
                  <c:v>1202.0999999999999</c:v>
                </c:pt>
                <c:pt idx="15283">
                  <c:v>1200.7</c:v>
                </c:pt>
                <c:pt idx="15284">
                  <c:v>1204.7</c:v>
                </c:pt>
                <c:pt idx="15285">
                  <c:v>1205.7</c:v>
                </c:pt>
                <c:pt idx="15286">
                  <c:v>1195.8</c:v>
                </c:pt>
                <c:pt idx="15287">
                  <c:v>1204</c:v>
                </c:pt>
                <c:pt idx="15288">
                  <c:v>1205.9000000000001</c:v>
                </c:pt>
                <c:pt idx="15289">
                  <c:v>1206.3</c:v>
                </c:pt>
                <c:pt idx="15290">
                  <c:v>1205.9000000000001</c:v>
                </c:pt>
                <c:pt idx="15291">
                  <c:v>1206.3</c:v>
                </c:pt>
                <c:pt idx="15292">
                  <c:v>1206.7</c:v>
                </c:pt>
                <c:pt idx="15293">
                  <c:v>1206.5</c:v>
                </c:pt>
                <c:pt idx="15294">
                  <c:v>1205.7</c:v>
                </c:pt>
                <c:pt idx="15295">
                  <c:v>1205.9000000000001</c:v>
                </c:pt>
                <c:pt idx="15296">
                  <c:v>1202.0999999999999</c:v>
                </c:pt>
                <c:pt idx="15297">
                  <c:v>1203</c:v>
                </c:pt>
                <c:pt idx="15298">
                  <c:v>1203.0999999999999</c:v>
                </c:pt>
                <c:pt idx="15299">
                  <c:v>1194.5</c:v>
                </c:pt>
                <c:pt idx="15300">
                  <c:v>1194.5999999999999</c:v>
                </c:pt>
                <c:pt idx="15301">
                  <c:v>1199.3</c:v>
                </c:pt>
                <c:pt idx="15302">
                  <c:v>1203.5999999999999</c:v>
                </c:pt>
                <c:pt idx="15303">
                  <c:v>1203.3</c:v>
                </c:pt>
                <c:pt idx="15304">
                  <c:v>1205.5999999999999</c:v>
                </c:pt>
                <c:pt idx="15305">
                  <c:v>1208.5999999999999</c:v>
                </c:pt>
                <c:pt idx="15306">
                  <c:v>1208.5</c:v>
                </c:pt>
                <c:pt idx="15307">
                  <c:v>1208.5</c:v>
                </c:pt>
                <c:pt idx="15308">
                  <c:v>1208.3</c:v>
                </c:pt>
                <c:pt idx="15309">
                  <c:v>1208.5</c:v>
                </c:pt>
                <c:pt idx="15310">
                  <c:v>1209.5</c:v>
                </c:pt>
                <c:pt idx="15311">
                  <c:v>1210.2</c:v>
                </c:pt>
                <c:pt idx="15312">
                  <c:v>1210.2</c:v>
                </c:pt>
                <c:pt idx="15313">
                  <c:v>1210.2</c:v>
                </c:pt>
                <c:pt idx="15314">
                  <c:v>1210.2</c:v>
                </c:pt>
                <c:pt idx="15315">
                  <c:v>1210.5999999999999</c:v>
                </c:pt>
                <c:pt idx="15316">
                  <c:v>1209.9000000000001</c:v>
                </c:pt>
                <c:pt idx="15317">
                  <c:v>1210.5</c:v>
                </c:pt>
                <c:pt idx="15318">
                  <c:v>1210.0999999999999</c:v>
                </c:pt>
                <c:pt idx="15319">
                  <c:v>1209.8</c:v>
                </c:pt>
                <c:pt idx="15320">
                  <c:v>1208.3</c:v>
                </c:pt>
                <c:pt idx="15321">
                  <c:v>1210.4000000000001</c:v>
                </c:pt>
                <c:pt idx="15322">
                  <c:v>1209.8</c:v>
                </c:pt>
                <c:pt idx="15323">
                  <c:v>1210.2</c:v>
                </c:pt>
                <c:pt idx="15324">
                  <c:v>1210</c:v>
                </c:pt>
                <c:pt idx="15325">
                  <c:v>1209.2</c:v>
                </c:pt>
                <c:pt idx="15326">
                  <c:v>1209</c:v>
                </c:pt>
                <c:pt idx="15327">
                  <c:v>1209.0999999999999</c:v>
                </c:pt>
                <c:pt idx="15328">
                  <c:v>1212</c:v>
                </c:pt>
                <c:pt idx="15329">
                  <c:v>1211.3</c:v>
                </c:pt>
                <c:pt idx="15330">
                  <c:v>1208.9000000000001</c:v>
                </c:pt>
                <c:pt idx="15331">
                  <c:v>1212.5999999999999</c:v>
                </c:pt>
                <c:pt idx="15332">
                  <c:v>1212</c:v>
                </c:pt>
                <c:pt idx="15333">
                  <c:v>1211.3</c:v>
                </c:pt>
                <c:pt idx="15334">
                  <c:v>1211.3</c:v>
                </c:pt>
                <c:pt idx="15335">
                  <c:v>1211</c:v>
                </c:pt>
                <c:pt idx="15336">
                  <c:v>1221</c:v>
                </c:pt>
                <c:pt idx="15337">
                  <c:v>1220.7</c:v>
                </c:pt>
                <c:pt idx="15338">
                  <c:v>1220.9000000000001</c:v>
                </c:pt>
                <c:pt idx="15339">
                  <c:v>1220.7</c:v>
                </c:pt>
                <c:pt idx="15340">
                  <c:v>1220.3</c:v>
                </c:pt>
                <c:pt idx="15341">
                  <c:v>1219.9000000000001</c:v>
                </c:pt>
                <c:pt idx="15342">
                  <c:v>1220.0999999999999</c:v>
                </c:pt>
                <c:pt idx="15343">
                  <c:v>1219.5999999999999</c:v>
                </c:pt>
                <c:pt idx="15344">
                  <c:v>1219.4000000000001</c:v>
                </c:pt>
                <c:pt idx="15345">
                  <c:v>1219.3</c:v>
                </c:pt>
                <c:pt idx="15346">
                  <c:v>1218.9000000000001</c:v>
                </c:pt>
                <c:pt idx="15347">
                  <c:v>1218.5999999999999</c:v>
                </c:pt>
                <c:pt idx="15348">
                  <c:v>1218.5</c:v>
                </c:pt>
                <c:pt idx="15349">
                  <c:v>1219.7</c:v>
                </c:pt>
                <c:pt idx="15350">
                  <c:v>1218.9000000000001</c:v>
                </c:pt>
                <c:pt idx="15351">
                  <c:v>1218.8</c:v>
                </c:pt>
                <c:pt idx="15352">
                  <c:v>1219.0999999999999</c:v>
                </c:pt>
                <c:pt idx="15353">
                  <c:v>1219.0999999999999</c:v>
                </c:pt>
                <c:pt idx="15354">
                  <c:v>1219</c:v>
                </c:pt>
                <c:pt idx="15355">
                  <c:v>1219</c:v>
                </c:pt>
                <c:pt idx="15356">
                  <c:v>1219.3</c:v>
                </c:pt>
                <c:pt idx="15357">
                  <c:v>1219.3</c:v>
                </c:pt>
                <c:pt idx="15358">
                  <c:v>1219</c:v>
                </c:pt>
                <c:pt idx="15359">
                  <c:v>1219</c:v>
                </c:pt>
                <c:pt idx="15360">
                  <c:v>1218.7</c:v>
                </c:pt>
                <c:pt idx="15361">
                  <c:v>1219</c:v>
                </c:pt>
                <c:pt idx="15362">
                  <c:v>1218.5999999999999</c:v>
                </c:pt>
                <c:pt idx="15363">
                  <c:v>1218.5999999999999</c:v>
                </c:pt>
                <c:pt idx="15364">
                  <c:v>1218.5999999999999</c:v>
                </c:pt>
                <c:pt idx="15365">
                  <c:v>1209.9000000000001</c:v>
                </c:pt>
                <c:pt idx="15366">
                  <c:v>1209.5</c:v>
                </c:pt>
                <c:pt idx="15367">
                  <c:v>1208.2</c:v>
                </c:pt>
                <c:pt idx="15368">
                  <c:v>1200.2</c:v>
                </c:pt>
                <c:pt idx="15369">
                  <c:v>1209.0999999999999</c:v>
                </c:pt>
                <c:pt idx="15370">
                  <c:v>1209.5999999999999</c:v>
                </c:pt>
                <c:pt idx="15371">
                  <c:v>1210.3</c:v>
                </c:pt>
                <c:pt idx="15372">
                  <c:v>1210</c:v>
                </c:pt>
                <c:pt idx="15373">
                  <c:v>1207.5999999999999</c:v>
                </c:pt>
                <c:pt idx="15374">
                  <c:v>1210</c:v>
                </c:pt>
                <c:pt idx="15375">
                  <c:v>1210.4000000000001</c:v>
                </c:pt>
                <c:pt idx="15376">
                  <c:v>1211</c:v>
                </c:pt>
                <c:pt idx="15377">
                  <c:v>1210.7</c:v>
                </c:pt>
                <c:pt idx="15378">
                  <c:v>1208</c:v>
                </c:pt>
                <c:pt idx="15379">
                  <c:v>1207.7</c:v>
                </c:pt>
                <c:pt idx="15380">
                  <c:v>1211</c:v>
                </c:pt>
                <c:pt idx="15381">
                  <c:v>1208.7</c:v>
                </c:pt>
                <c:pt idx="15382">
                  <c:v>1205.7</c:v>
                </c:pt>
                <c:pt idx="15383">
                  <c:v>1211.3</c:v>
                </c:pt>
                <c:pt idx="15384">
                  <c:v>1212</c:v>
                </c:pt>
                <c:pt idx="15385">
                  <c:v>1211.5999999999999</c:v>
                </c:pt>
                <c:pt idx="15386">
                  <c:v>1211.5999999999999</c:v>
                </c:pt>
                <c:pt idx="15387">
                  <c:v>1215</c:v>
                </c:pt>
                <c:pt idx="15388">
                  <c:v>1214.7</c:v>
                </c:pt>
                <c:pt idx="15389">
                  <c:v>1211.9000000000001</c:v>
                </c:pt>
                <c:pt idx="15390">
                  <c:v>1214.4000000000001</c:v>
                </c:pt>
                <c:pt idx="15391">
                  <c:v>1209.9000000000001</c:v>
                </c:pt>
                <c:pt idx="15392">
                  <c:v>1205</c:v>
                </c:pt>
                <c:pt idx="15393">
                  <c:v>1213.4000000000001</c:v>
                </c:pt>
                <c:pt idx="15394">
                  <c:v>1211.9000000000001</c:v>
                </c:pt>
                <c:pt idx="15395">
                  <c:v>1212.8</c:v>
                </c:pt>
                <c:pt idx="15396">
                  <c:v>1203.8</c:v>
                </c:pt>
                <c:pt idx="15397">
                  <c:v>1213.5999999999999</c:v>
                </c:pt>
                <c:pt idx="15398">
                  <c:v>1205</c:v>
                </c:pt>
                <c:pt idx="15399">
                  <c:v>1204.0999999999999</c:v>
                </c:pt>
                <c:pt idx="15400">
                  <c:v>1205.4000000000001</c:v>
                </c:pt>
                <c:pt idx="15401">
                  <c:v>1205.4000000000001</c:v>
                </c:pt>
                <c:pt idx="15402">
                  <c:v>1200.5999999999999</c:v>
                </c:pt>
                <c:pt idx="15403">
                  <c:v>1195</c:v>
                </c:pt>
                <c:pt idx="15404">
                  <c:v>1205.7</c:v>
                </c:pt>
                <c:pt idx="15405">
                  <c:v>1203.0999999999999</c:v>
                </c:pt>
                <c:pt idx="15406">
                  <c:v>1206.0999999999999</c:v>
                </c:pt>
                <c:pt idx="15407">
                  <c:v>1198.9000000000001</c:v>
                </c:pt>
                <c:pt idx="15408">
                  <c:v>1203.8</c:v>
                </c:pt>
                <c:pt idx="15409">
                  <c:v>1204.5</c:v>
                </c:pt>
                <c:pt idx="15410">
                  <c:v>1204.4000000000001</c:v>
                </c:pt>
                <c:pt idx="15411">
                  <c:v>1204.0999999999999</c:v>
                </c:pt>
                <c:pt idx="15412">
                  <c:v>1204.4000000000001</c:v>
                </c:pt>
                <c:pt idx="15413">
                  <c:v>1204.8</c:v>
                </c:pt>
                <c:pt idx="15414">
                  <c:v>1203.2</c:v>
                </c:pt>
                <c:pt idx="15415">
                  <c:v>1203.3</c:v>
                </c:pt>
                <c:pt idx="15416">
                  <c:v>1201.8</c:v>
                </c:pt>
                <c:pt idx="15417">
                  <c:v>1196.7</c:v>
                </c:pt>
                <c:pt idx="15418">
                  <c:v>1196.8</c:v>
                </c:pt>
                <c:pt idx="15419">
                  <c:v>1200.9000000000001</c:v>
                </c:pt>
                <c:pt idx="15420">
                  <c:v>1200.3</c:v>
                </c:pt>
                <c:pt idx="15421">
                  <c:v>1203</c:v>
                </c:pt>
                <c:pt idx="15422">
                  <c:v>1202.5</c:v>
                </c:pt>
                <c:pt idx="15423">
                  <c:v>1199.2</c:v>
                </c:pt>
                <c:pt idx="15424">
                  <c:v>1202.0999999999999</c:v>
                </c:pt>
                <c:pt idx="15425">
                  <c:v>1203.8</c:v>
                </c:pt>
                <c:pt idx="15426">
                  <c:v>1203.2</c:v>
                </c:pt>
                <c:pt idx="15427">
                  <c:v>1199.5999999999999</c:v>
                </c:pt>
                <c:pt idx="15428">
                  <c:v>1202.0999999999999</c:v>
                </c:pt>
                <c:pt idx="15429">
                  <c:v>1199.5</c:v>
                </c:pt>
                <c:pt idx="15430">
                  <c:v>1195.5999999999999</c:v>
                </c:pt>
                <c:pt idx="15431">
                  <c:v>1202.8</c:v>
                </c:pt>
                <c:pt idx="15432">
                  <c:v>1203.0999999999999</c:v>
                </c:pt>
                <c:pt idx="15433">
                  <c:v>1203.8</c:v>
                </c:pt>
                <c:pt idx="15434">
                  <c:v>1201.2</c:v>
                </c:pt>
                <c:pt idx="15435">
                  <c:v>1199.5</c:v>
                </c:pt>
                <c:pt idx="15436">
                  <c:v>1197.9000000000001</c:v>
                </c:pt>
                <c:pt idx="15437">
                  <c:v>1199.0999999999999</c:v>
                </c:pt>
                <c:pt idx="15438">
                  <c:v>1199.0999999999999</c:v>
                </c:pt>
                <c:pt idx="15439">
                  <c:v>1205.2</c:v>
                </c:pt>
                <c:pt idx="15440">
                  <c:v>1197.9000000000001</c:v>
                </c:pt>
                <c:pt idx="15441">
                  <c:v>1198.3</c:v>
                </c:pt>
                <c:pt idx="15442">
                  <c:v>1199.7</c:v>
                </c:pt>
                <c:pt idx="15443">
                  <c:v>1201.0999999999999</c:v>
                </c:pt>
                <c:pt idx="15444">
                  <c:v>1199.8</c:v>
                </c:pt>
                <c:pt idx="15445">
                  <c:v>1200.9000000000001</c:v>
                </c:pt>
                <c:pt idx="15446">
                  <c:v>1194.8</c:v>
                </c:pt>
                <c:pt idx="15447">
                  <c:v>1203.7</c:v>
                </c:pt>
                <c:pt idx="15448">
                  <c:v>1197.2</c:v>
                </c:pt>
                <c:pt idx="15449">
                  <c:v>1196.9000000000001</c:v>
                </c:pt>
                <c:pt idx="15450">
                  <c:v>1192</c:v>
                </c:pt>
                <c:pt idx="15451">
                  <c:v>1197.5999999999999</c:v>
                </c:pt>
                <c:pt idx="15452">
                  <c:v>1192.0999999999999</c:v>
                </c:pt>
                <c:pt idx="15453">
                  <c:v>1201.8</c:v>
                </c:pt>
                <c:pt idx="15454">
                  <c:v>1201.0999999999999</c:v>
                </c:pt>
                <c:pt idx="15455">
                  <c:v>1202.8</c:v>
                </c:pt>
                <c:pt idx="15456">
                  <c:v>1203.7</c:v>
                </c:pt>
                <c:pt idx="15457">
                  <c:v>1201.2</c:v>
                </c:pt>
                <c:pt idx="15458">
                  <c:v>1202.4000000000001</c:v>
                </c:pt>
                <c:pt idx="15459">
                  <c:v>1207.4000000000001</c:v>
                </c:pt>
                <c:pt idx="15460">
                  <c:v>1201.5</c:v>
                </c:pt>
                <c:pt idx="15461">
                  <c:v>1197.8</c:v>
                </c:pt>
                <c:pt idx="15462">
                  <c:v>1204.4000000000001</c:v>
                </c:pt>
                <c:pt idx="15463">
                  <c:v>1196.7</c:v>
                </c:pt>
                <c:pt idx="15464">
                  <c:v>1194.5</c:v>
                </c:pt>
                <c:pt idx="15465">
                  <c:v>1199.7</c:v>
                </c:pt>
                <c:pt idx="15466">
                  <c:v>1197.2</c:v>
                </c:pt>
                <c:pt idx="15467">
                  <c:v>1197.5</c:v>
                </c:pt>
                <c:pt idx="15468">
                  <c:v>1193.7</c:v>
                </c:pt>
                <c:pt idx="15469">
                  <c:v>1202.7</c:v>
                </c:pt>
                <c:pt idx="15470">
                  <c:v>1203.2</c:v>
                </c:pt>
                <c:pt idx="15471">
                  <c:v>1203.3</c:v>
                </c:pt>
                <c:pt idx="15472">
                  <c:v>1203.5</c:v>
                </c:pt>
                <c:pt idx="15473">
                  <c:v>1201.3</c:v>
                </c:pt>
                <c:pt idx="15474">
                  <c:v>1199.3</c:v>
                </c:pt>
                <c:pt idx="15475">
                  <c:v>1203.3</c:v>
                </c:pt>
                <c:pt idx="15476">
                  <c:v>1203.9000000000001</c:v>
                </c:pt>
                <c:pt idx="15477">
                  <c:v>1203.5</c:v>
                </c:pt>
                <c:pt idx="15478">
                  <c:v>1203.2</c:v>
                </c:pt>
                <c:pt idx="15479">
                  <c:v>1203.3</c:v>
                </c:pt>
                <c:pt idx="15480">
                  <c:v>1202.9000000000001</c:v>
                </c:pt>
                <c:pt idx="15481">
                  <c:v>1202.7</c:v>
                </c:pt>
                <c:pt idx="15482">
                  <c:v>1202.3</c:v>
                </c:pt>
                <c:pt idx="15483">
                  <c:v>1201.5999999999999</c:v>
                </c:pt>
                <c:pt idx="15484">
                  <c:v>1200.5999999999999</c:v>
                </c:pt>
                <c:pt idx="15485">
                  <c:v>1203.3</c:v>
                </c:pt>
                <c:pt idx="15486">
                  <c:v>1202.9000000000001</c:v>
                </c:pt>
                <c:pt idx="15487">
                  <c:v>1203.8</c:v>
                </c:pt>
                <c:pt idx="15488">
                  <c:v>1203</c:v>
                </c:pt>
                <c:pt idx="15489">
                  <c:v>1202.8</c:v>
                </c:pt>
                <c:pt idx="15490">
                  <c:v>1201.3</c:v>
                </c:pt>
                <c:pt idx="15491">
                  <c:v>1203</c:v>
                </c:pt>
                <c:pt idx="15492">
                  <c:v>1200.2</c:v>
                </c:pt>
                <c:pt idx="15493">
                  <c:v>1203.3</c:v>
                </c:pt>
                <c:pt idx="15494">
                  <c:v>1202.3</c:v>
                </c:pt>
                <c:pt idx="15495">
                  <c:v>1203.3</c:v>
                </c:pt>
                <c:pt idx="15496">
                  <c:v>1199.9000000000001</c:v>
                </c:pt>
                <c:pt idx="15497">
                  <c:v>1202.0999999999999</c:v>
                </c:pt>
                <c:pt idx="15498">
                  <c:v>1192.2</c:v>
                </c:pt>
                <c:pt idx="15499">
                  <c:v>1193.5</c:v>
                </c:pt>
                <c:pt idx="15500">
                  <c:v>1198.2</c:v>
                </c:pt>
                <c:pt idx="15501">
                  <c:v>1201.5</c:v>
                </c:pt>
                <c:pt idx="15502">
                  <c:v>1205.8</c:v>
                </c:pt>
                <c:pt idx="15503">
                  <c:v>1206</c:v>
                </c:pt>
                <c:pt idx="15504">
                  <c:v>1205.5</c:v>
                </c:pt>
                <c:pt idx="15505">
                  <c:v>1202.5</c:v>
                </c:pt>
                <c:pt idx="15506">
                  <c:v>1201.2</c:v>
                </c:pt>
                <c:pt idx="15507">
                  <c:v>1204.2</c:v>
                </c:pt>
                <c:pt idx="15508">
                  <c:v>1205.2</c:v>
                </c:pt>
                <c:pt idx="15509">
                  <c:v>1203.4000000000001</c:v>
                </c:pt>
                <c:pt idx="15510">
                  <c:v>1201.8</c:v>
                </c:pt>
                <c:pt idx="15511">
                  <c:v>1205.5999999999999</c:v>
                </c:pt>
                <c:pt idx="15512">
                  <c:v>1204.5</c:v>
                </c:pt>
                <c:pt idx="15513">
                  <c:v>1206.5999999999999</c:v>
                </c:pt>
                <c:pt idx="15514">
                  <c:v>1203.3</c:v>
                </c:pt>
                <c:pt idx="15515">
                  <c:v>1227.4000000000001</c:v>
                </c:pt>
                <c:pt idx="15516">
                  <c:v>1216.3</c:v>
                </c:pt>
                <c:pt idx="15517">
                  <c:v>1216.7</c:v>
                </c:pt>
                <c:pt idx="15518">
                  <c:v>1225.7</c:v>
                </c:pt>
                <c:pt idx="15519">
                  <c:v>1224.0999999999999</c:v>
                </c:pt>
                <c:pt idx="15520">
                  <c:v>1226.9000000000001</c:v>
                </c:pt>
                <c:pt idx="15521">
                  <c:v>1226.9000000000001</c:v>
                </c:pt>
                <c:pt idx="15522">
                  <c:v>1224.8</c:v>
                </c:pt>
                <c:pt idx="15523">
                  <c:v>1224.8</c:v>
                </c:pt>
                <c:pt idx="15524">
                  <c:v>1223.8</c:v>
                </c:pt>
                <c:pt idx="15525">
                  <c:v>1223.4000000000001</c:v>
                </c:pt>
                <c:pt idx="15526">
                  <c:v>1223.5</c:v>
                </c:pt>
                <c:pt idx="15527">
                  <c:v>1222.8</c:v>
                </c:pt>
                <c:pt idx="15528">
                  <c:v>1222.7</c:v>
                </c:pt>
                <c:pt idx="15529">
                  <c:v>1219.4000000000001</c:v>
                </c:pt>
                <c:pt idx="15530">
                  <c:v>1222.8</c:v>
                </c:pt>
                <c:pt idx="15531">
                  <c:v>1223.9000000000001</c:v>
                </c:pt>
                <c:pt idx="15532">
                  <c:v>1223.8</c:v>
                </c:pt>
                <c:pt idx="15533">
                  <c:v>1223.3</c:v>
                </c:pt>
                <c:pt idx="15534">
                  <c:v>1223.0999999999999</c:v>
                </c:pt>
                <c:pt idx="15535">
                  <c:v>1223.5</c:v>
                </c:pt>
                <c:pt idx="15536">
                  <c:v>1222.9000000000001</c:v>
                </c:pt>
                <c:pt idx="15537">
                  <c:v>1222.2</c:v>
                </c:pt>
                <c:pt idx="15538">
                  <c:v>1217.7</c:v>
                </c:pt>
                <c:pt idx="15539">
                  <c:v>1218</c:v>
                </c:pt>
                <c:pt idx="15540">
                  <c:v>1219.3</c:v>
                </c:pt>
                <c:pt idx="15541">
                  <c:v>1217.5999999999999</c:v>
                </c:pt>
                <c:pt idx="15542">
                  <c:v>1212.8</c:v>
                </c:pt>
                <c:pt idx="15543">
                  <c:v>1212.5999999999999</c:v>
                </c:pt>
                <c:pt idx="15544">
                  <c:v>1213</c:v>
                </c:pt>
                <c:pt idx="15545">
                  <c:v>1213.0999999999999</c:v>
                </c:pt>
                <c:pt idx="15546">
                  <c:v>1218.7</c:v>
                </c:pt>
                <c:pt idx="15547">
                  <c:v>1213.0999999999999</c:v>
                </c:pt>
                <c:pt idx="15548">
                  <c:v>1216.0999999999999</c:v>
                </c:pt>
                <c:pt idx="15549">
                  <c:v>1220</c:v>
                </c:pt>
                <c:pt idx="15550">
                  <c:v>1217.3</c:v>
                </c:pt>
                <c:pt idx="15551">
                  <c:v>1214.7</c:v>
                </c:pt>
                <c:pt idx="15552">
                  <c:v>1213</c:v>
                </c:pt>
                <c:pt idx="15553">
                  <c:v>1217.7</c:v>
                </c:pt>
                <c:pt idx="15554">
                  <c:v>1219</c:v>
                </c:pt>
                <c:pt idx="15555">
                  <c:v>1215</c:v>
                </c:pt>
                <c:pt idx="15556">
                  <c:v>1218.0999999999999</c:v>
                </c:pt>
                <c:pt idx="15557">
                  <c:v>1217.5999999999999</c:v>
                </c:pt>
                <c:pt idx="15558">
                  <c:v>1218.3</c:v>
                </c:pt>
                <c:pt idx="15559">
                  <c:v>1216.2</c:v>
                </c:pt>
                <c:pt idx="15560">
                  <c:v>1217.5999999999999</c:v>
                </c:pt>
                <c:pt idx="15561">
                  <c:v>1218.3</c:v>
                </c:pt>
                <c:pt idx="15562">
                  <c:v>1223.4000000000001</c:v>
                </c:pt>
                <c:pt idx="15563">
                  <c:v>1223.5999999999999</c:v>
                </c:pt>
                <c:pt idx="15564">
                  <c:v>1207.4000000000001</c:v>
                </c:pt>
                <c:pt idx="15565">
                  <c:v>1217.5999999999999</c:v>
                </c:pt>
                <c:pt idx="15566">
                  <c:v>1225.5999999999999</c:v>
                </c:pt>
                <c:pt idx="15567">
                  <c:v>1221.3</c:v>
                </c:pt>
                <c:pt idx="15568">
                  <c:v>1222.7</c:v>
                </c:pt>
                <c:pt idx="15569">
                  <c:v>1224.7</c:v>
                </c:pt>
                <c:pt idx="15570">
                  <c:v>1222.3</c:v>
                </c:pt>
                <c:pt idx="15571">
                  <c:v>1219</c:v>
                </c:pt>
                <c:pt idx="15572">
                  <c:v>1237.7</c:v>
                </c:pt>
                <c:pt idx="15573">
                  <c:v>1231.5</c:v>
                </c:pt>
                <c:pt idx="15574">
                  <c:v>1236.9000000000001</c:v>
                </c:pt>
                <c:pt idx="15575">
                  <c:v>1233.2</c:v>
                </c:pt>
                <c:pt idx="15576">
                  <c:v>1234.5999999999999</c:v>
                </c:pt>
                <c:pt idx="15577">
                  <c:v>1234.2</c:v>
                </c:pt>
                <c:pt idx="15578">
                  <c:v>1231.8</c:v>
                </c:pt>
                <c:pt idx="15579">
                  <c:v>1229.4000000000001</c:v>
                </c:pt>
                <c:pt idx="15580">
                  <c:v>1230.0999999999999</c:v>
                </c:pt>
                <c:pt idx="15581">
                  <c:v>1229.5999999999999</c:v>
                </c:pt>
                <c:pt idx="15582">
                  <c:v>1233</c:v>
                </c:pt>
                <c:pt idx="15583">
                  <c:v>1232.4000000000001</c:v>
                </c:pt>
                <c:pt idx="15584">
                  <c:v>1230.8</c:v>
                </c:pt>
                <c:pt idx="15585">
                  <c:v>1232.5999999999999</c:v>
                </c:pt>
                <c:pt idx="15586">
                  <c:v>1262.4000000000001</c:v>
                </c:pt>
                <c:pt idx="15587">
                  <c:v>1258.5999999999999</c:v>
                </c:pt>
                <c:pt idx="15588">
                  <c:v>1265.7</c:v>
                </c:pt>
                <c:pt idx="15589">
                  <c:v>1263</c:v>
                </c:pt>
                <c:pt idx="15590">
                  <c:v>1258.5</c:v>
                </c:pt>
                <c:pt idx="15591">
                  <c:v>1263.8</c:v>
                </c:pt>
                <c:pt idx="15592">
                  <c:v>1257.5</c:v>
                </c:pt>
                <c:pt idx="15593">
                  <c:v>1259.9000000000001</c:v>
                </c:pt>
                <c:pt idx="15594">
                  <c:v>1262.7</c:v>
                </c:pt>
                <c:pt idx="15595">
                  <c:v>1259.2</c:v>
                </c:pt>
                <c:pt idx="15596">
                  <c:v>1254.2</c:v>
                </c:pt>
                <c:pt idx="15597">
                  <c:v>1260.3</c:v>
                </c:pt>
                <c:pt idx="15598">
                  <c:v>1257.8</c:v>
                </c:pt>
                <c:pt idx="15599">
                  <c:v>1270.5999999999999</c:v>
                </c:pt>
                <c:pt idx="15600">
                  <c:v>1270.3</c:v>
                </c:pt>
                <c:pt idx="15601">
                  <c:v>1264.9000000000001</c:v>
                </c:pt>
                <c:pt idx="15602">
                  <c:v>1262.8</c:v>
                </c:pt>
                <c:pt idx="15603">
                  <c:v>1261.3</c:v>
                </c:pt>
                <c:pt idx="15604">
                  <c:v>1262.4000000000001</c:v>
                </c:pt>
                <c:pt idx="15605">
                  <c:v>1270.8</c:v>
                </c:pt>
                <c:pt idx="15606">
                  <c:v>1265.5999999999999</c:v>
                </c:pt>
                <c:pt idx="15607">
                  <c:v>1273.7</c:v>
                </c:pt>
                <c:pt idx="15608">
                  <c:v>1268</c:v>
                </c:pt>
                <c:pt idx="15609">
                  <c:v>1264.5</c:v>
                </c:pt>
                <c:pt idx="15610">
                  <c:v>1262.5999999999999</c:v>
                </c:pt>
                <c:pt idx="15611">
                  <c:v>1267.8</c:v>
                </c:pt>
                <c:pt idx="15612">
                  <c:v>1268.2</c:v>
                </c:pt>
                <c:pt idx="15613">
                  <c:v>1265.5999999999999</c:v>
                </c:pt>
                <c:pt idx="15614">
                  <c:v>1264.3</c:v>
                </c:pt>
                <c:pt idx="15615">
                  <c:v>1264.9000000000001</c:v>
                </c:pt>
                <c:pt idx="15616">
                  <c:v>1269.5999999999999</c:v>
                </c:pt>
                <c:pt idx="15617">
                  <c:v>1267.7</c:v>
                </c:pt>
                <c:pt idx="15618">
                  <c:v>1269.2</c:v>
                </c:pt>
                <c:pt idx="15619">
                  <c:v>1259.5</c:v>
                </c:pt>
                <c:pt idx="15620">
                  <c:v>1268.5</c:v>
                </c:pt>
                <c:pt idx="15621">
                  <c:v>1261</c:v>
                </c:pt>
                <c:pt idx="15622">
                  <c:v>1262.7</c:v>
                </c:pt>
                <c:pt idx="15623">
                  <c:v>1272</c:v>
                </c:pt>
                <c:pt idx="15624">
                  <c:v>1265.2</c:v>
                </c:pt>
                <c:pt idx="15625">
                  <c:v>1254.3</c:v>
                </c:pt>
                <c:pt idx="15626">
                  <c:v>1269.9000000000001</c:v>
                </c:pt>
                <c:pt idx="15627">
                  <c:v>1263.0999999999999</c:v>
                </c:pt>
                <c:pt idx="15628">
                  <c:v>1252.0999999999999</c:v>
                </c:pt>
                <c:pt idx="15629">
                  <c:v>1252.9000000000001</c:v>
                </c:pt>
                <c:pt idx="15630">
                  <c:v>1257.5</c:v>
                </c:pt>
                <c:pt idx="15631">
                  <c:v>1248</c:v>
                </c:pt>
                <c:pt idx="15632">
                  <c:v>1246.3</c:v>
                </c:pt>
                <c:pt idx="15633">
                  <c:v>1250.8</c:v>
                </c:pt>
                <c:pt idx="15634">
                  <c:v>1253.0999999999999</c:v>
                </c:pt>
                <c:pt idx="15635">
                  <c:v>1253.4000000000001</c:v>
                </c:pt>
                <c:pt idx="15636">
                  <c:v>1245.4000000000001</c:v>
                </c:pt>
                <c:pt idx="15637">
                  <c:v>1251.4000000000001</c:v>
                </c:pt>
                <c:pt idx="15638">
                  <c:v>1248.5999999999999</c:v>
                </c:pt>
                <c:pt idx="15639">
                  <c:v>1253.0999999999999</c:v>
                </c:pt>
                <c:pt idx="15640">
                  <c:v>1256.3</c:v>
                </c:pt>
                <c:pt idx="15641">
                  <c:v>1254.9000000000001</c:v>
                </c:pt>
                <c:pt idx="15642">
                  <c:v>1254.9000000000001</c:v>
                </c:pt>
                <c:pt idx="15643">
                  <c:v>1256.3</c:v>
                </c:pt>
                <c:pt idx="15644">
                  <c:v>1230</c:v>
                </c:pt>
                <c:pt idx="15645">
                  <c:v>1232.7</c:v>
                </c:pt>
                <c:pt idx="15646">
                  <c:v>1233.7</c:v>
                </c:pt>
                <c:pt idx="15647">
                  <c:v>1226.5999999999999</c:v>
                </c:pt>
                <c:pt idx="15648">
                  <c:v>1232.7</c:v>
                </c:pt>
                <c:pt idx="15649">
                  <c:v>1232.4000000000001</c:v>
                </c:pt>
                <c:pt idx="15650">
                  <c:v>1223.5999999999999</c:v>
                </c:pt>
                <c:pt idx="15651">
                  <c:v>1227.5999999999999</c:v>
                </c:pt>
                <c:pt idx="15652">
                  <c:v>1222.2</c:v>
                </c:pt>
                <c:pt idx="15653">
                  <c:v>1219.2</c:v>
                </c:pt>
                <c:pt idx="15654">
                  <c:v>1210.5999999999999</c:v>
                </c:pt>
                <c:pt idx="15655">
                  <c:v>1215.8</c:v>
                </c:pt>
                <c:pt idx="15656">
                  <c:v>1215.0999999999999</c:v>
                </c:pt>
                <c:pt idx="15657">
                  <c:v>1212.0999999999999</c:v>
                </c:pt>
                <c:pt idx="15658">
                  <c:v>1217.2</c:v>
                </c:pt>
                <c:pt idx="15659">
                  <c:v>1214.8</c:v>
                </c:pt>
                <c:pt idx="15660">
                  <c:v>1220.2</c:v>
                </c:pt>
                <c:pt idx="15661">
                  <c:v>1223.4000000000001</c:v>
                </c:pt>
                <c:pt idx="15662">
                  <c:v>1219.9000000000001</c:v>
                </c:pt>
                <c:pt idx="15663">
                  <c:v>1226.5</c:v>
                </c:pt>
                <c:pt idx="15664">
                  <c:v>1228.2</c:v>
                </c:pt>
                <c:pt idx="15665">
                  <c:v>1228</c:v>
                </c:pt>
                <c:pt idx="15666">
                  <c:v>1228</c:v>
                </c:pt>
                <c:pt idx="15667">
                  <c:v>1230.3</c:v>
                </c:pt>
                <c:pt idx="15668">
                  <c:v>1228.7</c:v>
                </c:pt>
                <c:pt idx="15669">
                  <c:v>1225.2</c:v>
                </c:pt>
                <c:pt idx="15670">
                  <c:v>1231.7</c:v>
                </c:pt>
                <c:pt idx="15671">
                  <c:v>1229.4000000000001</c:v>
                </c:pt>
                <c:pt idx="15672">
                  <c:v>1228.4000000000001</c:v>
                </c:pt>
                <c:pt idx="15673">
                  <c:v>1230.8</c:v>
                </c:pt>
                <c:pt idx="15674">
                  <c:v>1229.0999999999999</c:v>
                </c:pt>
                <c:pt idx="15675">
                  <c:v>1220.3</c:v>
                </c:pt>
                <c:pt idx="15676">
                  <c:v>1224.7</c:v>
                </c:pt>
                <c:pt idx="15677">
                  <c:v>1224.9000000000001</c:v>
                </c:pt>
                <c:pt idx="15678">
                  <c:v>1227.8</c:v>
                </c:pt>
                <c:pt idx="15679">
                  <c:v>1227.3</c:v>
                </c:pt>
                <c:pt idx="15680">
                  <c:v>1228.4000000000001</c:v>
                </c:pt>
                <c:pt idx="15681">
                  <c:v>1227.7</c:v>
                </c:pt>
                <c:pt idx="15682">
                  <c:v>1227.5</c:v>
                </c:pt>
                <c:pt idx="15683">
                  <c:v>1227.7</c:v>
                </c:pt>
                <c:pt idx="15684">
                  <c:v>1229.5</c:v>
                </c:pt>
                <c:pt idx="15685">
                  <c:v>1228.8</c:v>
                </c:pt>
                <c:pt idx="15686">
                  <c:v>1215.5</c:v>
                </c:pt>
                <c:pt idx="15687">
                  <c:v>1213.4000000000001</c:v>
                </c:pt>
                <c:pt idx="15688">
                  <c:v>1208.4000000000001</c:v>
                </c:pt>
                <c:pt idx="15689">
                  <c:v>1203.2</c:v>
                </c:pt>
                <c:pt idx="15690">
                  <c:v>1214.0999999999999</c:v>
                </c:pt>
                <c:pt idx="15691">
                  <c:v>1213.8</c:v>
                </c:pt>
                <c:pt idx="15692">
                  <c:v>1214.5</c:v>
                </c:pt>
                <c:pt idx="15693">
                  <c:v>1213.4000000000001</c:v>
                </c:pt>
                <c:pt idx="15694">
                  <c:v>1213.0999999999999</c:v>
                </c:pt>
                <c:pt idx="15695">
                  <c:v>1213.8</c:v>
                </c:pt>
                <c:pt idx="15696">
                  <c:v>1213.5</c:v>
                </c:pt>
                <c:pt idx="15697">
                  <c:v>1213.7</c:v>
                </c:pt>
                <c:pt idx="15698">
                  <c:v>1213.8</c:v>
                </c:pt>
                <c:pt idx="15699">
                  <c:v>1213.0999999999999</c:v>
                </c:pt>
                <c:pt idx="15700">
                  <c:v>1210.0999999999999</c:v>
                </c:pt>
                <c:pt idx="15701">
                  <c:v>1212.3</c:v>
                </c:pt>
                <c:pt idx="15702">
                  <c:v>1213.4000000000001</c:v>
                </c:pt>
                <c:pt idx="15703">
                  <c:v>1212.4000000000001</c:v>
                </c:pt>
                <c:pt idx="15704">
                  <c:v>1211.7</c:v>
                </c:pt>
                <c:pt idx="15705">
                  <c:v>1213.7</c:v>
                </c:pt>
                <c:pt idx="15706">
                  <c:v>1211.3</c:v>
                </c:pt>
                <c:pt idx="15707">
                  <c:v>1211.4000000000001</c:v>
                </c:pt>
                <c:pt idx="15708">
                  <c:v>1201.5</c:v>
                </c:pt>
                <c:pt idx="15709">
                  <c:v>1206.2</c:v>
                </c:pt>
                <c:pt idx="15710">
                  <c:v>1212.7</c:v>
                </c:pt>
                <c:pt idx="15711">
                  <c:v>1216.3</c:v>
                </c:pt>
                <c:pt idx="15712">
                  <c:v>1216</c:v>
                </c:pt>
                <c:pt idx="15713">
                  <c:v>1216.0999999999999</c:v>
                </c:pt>
                <c:pt idx="15714">
                  <c:v>1216.7</c:v>
                </c:pt>
                <c:pt idx="15715">
                  <c:v>1213.4000000000001</c:v>
                </c:pt>
                <c:pt idx="15716">
                  <c:v>1218.5999999999999</c:v>
                </c:pt>
                <c:pt idx="15717">
                  <c:v>1217</c:v>
                </c:pt>
                <c:pt idx="15718">
                  <c:v>1215.9000000000001</c:v>
                </c:pt>
                <c:pt idx="15719">
                  <c:v>1218.9000000000001</c:v>
                </c:pt>
                <c:pt idx="15720">
                  <c:v>1216.3</c:v>
                </c:pt>
                <c:pt idx="15721">
                  <c:v>1216.3</c:v>
                </c:pt>
                <c:pt idx="15722">
                  <c:v>1217.3</c:v>
                </c:pt>
                <c:pt idx="15723">
                  <c:v>1212.4000000000001</c:v>
                </c:pt>
                <c:pt idx="15724">
                  <c:v>1212.9000000000001</c:v>
                </c:pt>
                <c:pt idx="15725">
                  <c:v>1208.3</c:v>
                </c:pt>
                <c:pt idx="15726">
                  <c:v>1212.2</c:v>
                </c:pt>
                <c:pt idx="15727">
                  <c:v>1203.5</c:v>
                </c:pt>
                <c:pt idx="15728">
                  <c:v>1209.8</c:v>
                </c:pt>
                <c:pt idx="15729">
                  <c:v>1205.0999999999999</c:v>
                </c:pt>
                <c:pt idx="15730">
                  <c:v>1206.2</c:v>
                </c:pt>
                <c:pt idx="15731">
                  <c:v>1205.8</c:v>
                </c:pt>
                <c:pt idx="15732">
                  <c:v>1227.9000000000001</c:v>
                </c:pt>
                <c:pt idx="15733">
                  <c:v>1226.0999999999999</c:v>
                </c:pt>
                <c:pt idx="15734">
                  <c:v>1225.3</c:v>
                </c:pt>
                <c:pt idx="15735">
                  <c:v>1227.4000000000001</c:v>
                </c:pt>
                <c:pt idx="15736">
                  <c:v>1230.5</c:v>
                </c:pt>
                <c:pt idx="15737">
                  <c:v>1229.5</c:v>
                </c:pt>
                <c:pt idx="15738">
                  <c:v>1228.0999999999999</c:v>
                </c:pt>
                <c:pt idx="15739">
                  <c:v>1224.0999999999999</c:v>
                </c:pt>
                <c:pt idx="15740">
                  <c:v>1222.7</c:v>
                </c:pt>
                <c:pt idx="15741">
                  <c:v>1222</c:v>
                </c:pt>
                <c:pt idx="15742">
                  <c:v>1217.9000000000001</c:v>
                </c:pt>
                <c:pt idx="15743">
                  <c:v>1226.7</c:v>
                </c:pt>
                <c:pt idx="15744">
                  <c:v>1222.5999999999999</c:v>
                </c:pt>
                <c:pt idx="15745">
                  <c:v>1219.9000000000001</c:v>
                </c:pt>
                <c:pt idx="15746">
                  <c:v>1219.9000000000001</c:v>
                </c:pt>
                <c:pt idx="15747">
                  <c:v>1221</c:v>
                </c:pt>
                <c:pt idx="15748">
                  <c:v>1217</c:v>
                </c:pt>
                <c:pt idx="15749">
                  <c:v>1217.7</c:v>
                </c:pt>
                <c:pt idx="15750">
                  <c:v>1217.9000000000001</c:v>
                </c:pt>
                <c:pt idx="15751">
                  <c:v>1218.9000000000001</c:v>
                </c:pt>
                <c:pt idx="15752">
                  <c:v>1222.9000000000001</c:v>
                </c:pt>
                <c:pt idx="15753">
                  <c:v>1220.0999999999999</c:v>
                </c:pt>
                <c:pt idx="15754">
                  <c:v>1223.7</c:v>
                </c:pt>
                <c:pt idx="15755">
                  <c:v>1224.7</c:v>
                </c:pt>
                <c:pt idx="15756">
                  <c:v>1224.5</c:v>
                </c:pt>
                <c:pt idx="15757">
                  <c:v>1224.0999999999999</c:v>
                </c:pt>
                <c:pt idx="15758">
                  <c:v>1222.5999999999999</c:v>
                </c:pt>
                <c:pt idx="15759">
                  <c:v>1225.4000000000001</c:v>
                </c:pt>
                <c:pt idx="15760">
                  <c:v>1222.2</c:v>
                </c:pt>
                <c:pt idx="15761">
                  <c:v>1224.8</c:v>
                </c:pt>
                <c:pt idx="15762">
                  <c:v>1219</c:v>
                </c:pt>
                <c:pt idx="15763">
                  <c:v>1219.4000000000001</c:v>
                </c:pt>
                <c:pt idx="15764">
                  <c:v>1218.7</c:v>
                </c:pt>
                <c:pt idx="15765">
                  <c:v>1218.5999999999999</c:v>
                </c:pt>
                <c:pt idx="15766">
                  <c:v>1219.3</c:v>
                </c:pt>
                <c:pt idx="15767">
                  <c:v>1218.7</c:v>
                </c:pt>
                <c:pt idx="15768">
                  <c:v>1219.0999999999999</c:v>
                </c:pt>
                <c:pt idx="15769">
                  <c:v>1218.4000000000001</c:v>
                </c:pt>
                <c:pt idx="15770">
                  <c:v>1218.4000000000001</c:v>
                </c:pt>
                <c:pt idx="15771">
                  <c:v>1218</c:v>
                </c:pt>
                <c:pt idx="15772">
                  <c:v>1218</c:v>
                </c:pt>
                <c:pt idx="15773">
                  <c:v>1215</c:v>
                </c:pt>
                <c:pt idx="15774">
                  <c:v>1218</c:v>
                </c:pt>
                <c:pt idx="15775">
                  <c:v>1217.3</c:v>
                </c:pt>
                <c:pt idx="15776">
                  <c:v>1216.8</c:v>
                </c:pt>
                <c:pt idx="15777">
                  <c:v>1216.9000000000001</c:v>
                </c:pt>
                <c:pt idx="15778">
                  <c:v>1216.3</c:v>
                </c:pt>
                <c:pt idx="15779">
                  <c:v>1216.0999999999999</c:v>
                </c:pt>
                <c:pt idx="15780">
                  <c:v>1216.7</c:v>
                </c:pt>
                <c:pt idx="15781">
                  <c:v>1218.5</c:v>
                </c:pt>
                <c:pt idx="15782">
                  <c:v>1219.2</c:v>
                </c:pt>
                <c:pt idx="15783">
                  <c:v>1220.0999999999999</c:v>
                </c:pt>
                <c:pt idx="15784">
                  <c:v>1220</c:v>
                </c:pt>
                <c:pt idx="15785">
                  <c:v>1220.3</c:v>
                </c:pt>
                <c:pt idx="15786">
                  <c:v>1221.7</c:v>
                </c:pt>
                <c:pt idx="15787">
                  <c:v>1209</c:v>
                </c:pt>
                <c:pt idx="15788">
                  <c:v>1209.3</c:v>
                </c:pt>
                <c:pt idx="15789">
                  <c:v>1209.3</c:v>
                </c:pt>
                <c:pt idx="15790">
                  <c:v>1208.9000000000001</c:v>
                </c:pt>
                <c:pt idx="15791">
                  <c:v>1209.5999999999999</c:v>
                </c:pt>
                <c:pt idx="15792">
                  <c:v>1209.5999999999999</c:v>
                </c:pt>
                <c:pt idx="15793">
                  <c:v>1209.3</c:v>
                </c:pt>
                <c:pt idx="15794">
                  <c:v>1209.5999999999999</c:v>
                </c:pt>
                <c:pt idx="15795">
                  <c:v>1210.3</c:v>
                </c:pt>
                <c:pt idx="15796">
                  <c:v>1210</c:v>
                </c:pt>
                <c:pt idx="15797">
                  <c:v>1210.9000000000001</c:v>
                </c:pt>
                <c:pt idx="15798">
                  <c:v>1210.3</c:v>
                </c:pt>
                <c:pt idx="15799">
                  <c:v>1209.7</c:v>
                </c:pt>
                <c:pt idx="15800">
                  <c:v>1209.7</c:v>
                </c:pt>
                <c:pt idx="15801">
                  <c:v>1206.8</c:v>
                </c:pt>
                <c:pt idx="15802">
                  <c:v>1207.5999999999999</c:v>
                </c:pt>
                <c:pt idx="15803">
                  <c:v>1205.5</c:v>
                </c:pt>
                <c:pt idx="15804">
                  <c:v>1206.7</c:v>
                </c:pt>
                <c:pt idx="15805">
                  <c:v>1211.9000000000001</c:v>
                </c:pt>
                <c:pt idx="15806">
                  <c:v>1208.7</c:v>
                </c:pt>
                <c:pt idx="15807">
                  <c:v>1210.7</c:v>
                </c:pt>
                <c:pt idx="15808">
                  <c:v>1227.5999999999999</c:v>
                </c:pt>
                <c:pt idx="15809">
                  <c:v>1214.5</c:v>
                </c:pt>
                <c:pt idx="15810">
                  <c:v>1222.5999999999999</c:v>
                </c:pt>
                <c:pt idx="15811">
                  <c:v>1215.5</c:v>
                </c:pt>
                <c:pt idx="15812">
                  <c:v>1235.8</c:v>
                </c:pt>
                <c:pt idx="15813">
                  <c:v>1223.8</c:v>
                </c:pt>
                <c:pt idx="15814">
                  <c:v>1236.8</c:v>
                </c:pt>
                <c:pt idx="15815">
                  <c:v>1236.8</c:v>
                </c:pt>
                <c:pt idx="15816">
                  <c:v>1239.5999999999999</c:v>
                </c:pt>
                <c:pt idx="15817">
                  <c:v>1236.4000000000001</c:v>
                </c:pt>
                <c:pt idx="15818">
                  <c:v>1235.8</c:v>
                </c:pt>
                <c:pt idx="15819">
                  <c:v>1236.4000000000001</c:v>
                </c:pt>
                <c:pt idx="15820">
                  <c:v>1234.5</c:v>
                </c:pt>
                <c:pt idx="15821">
                  <c:v>1234.0999999999999</c:v>
                </c:pt>
                <c:pt idx="15822">
                  <c:v>1233.0999999999999</c:v>
                </c:pt>
                <c:pt idx="15823">
                  <c:v>1235.3</c:v>
                </c:pt>
                <c:pt idx="15824">
                  <c:v>1230.0999999999999</c:v>
                </c:pt>
                <c:pt idx="15825">
                  <c:v>1231.5</c:v>
                </c:pt>
                <c:pt idx="15826">
                  <c:v>1228.2</c:v>
                </c:pt>
                <c:pt idx="15827">
                  <c:v>1230.3</c:v>
                </c:pt>
                <c:pt idx="15828">
                  <c:v>1227.9000000000001</c:v>
                </c:pt>
                <c:pt idx="15829">
                  <c:v>1230.5999999999999</c:v>
                </c:pt>
                <c:pt idx="15830">
                  <c:v>1230.4000000000001</c:v>
                </c:pt>
                <c:pt idx="15831">
                  <c:v>1231.5999999999999</c:v>
                </c:pt>
                <c:pt idx="15832">
                  <c:v>1231.7</c:v>
                </c:pt>
                <c:pt idx="15833">
                  <c:v>1231.4000000000001</c:v>
                </c:pt>
                <c:pt idx="15834">
                  <c:v>1231.4000000000001</c:v>
                </c:pt>
                <c:pt idx="15835">
                  <c:v>1230.7</c:v>
                </c:pt>
                <c:pt idx="15836">
                  <c:v>1230.8</c:v>
                </c:pt>
                <c:pt idx="15837">
                  <c:v>1230.8</c:v>
                </c:pt>
                <c:pt idx="15838">
                  <c:v>1230.5</c:v>
                </c:pt>
                <c:pt idx="15839">
                  <c:v>1230.0999999999999</c:v>
                </c:pt>
                <c:pt idx="15840">
                  <c:v>1229.4000000000001</c:v>
                </c:pt>
                <c:pt idx="15841">
                  <c:v>1230.8</c:v>
                </c:pt>
                <c:pt idx="15842">
                  <c:v>1231.0999999999999</c:v>
                </c:pt>
                <c:pt idx="15843">
                  <c:v>1230.8</c:v>
                </c:pt>
                <c:pt idx="15844">
                  <c:v>1229.8</c:v>
                </c:pt>
                <c:pt idx="15845">
                  <c:v>1229.5999999999999</c:v>
                </c:pt>
                <c:pt idx="15846">
                  <c:v>1229.3</c:v>
                </c:pt>
                <c:pt idx="15847">
                  <c:v>1219.9000000000001</c:v>
                </c:pt>
                <c:pt idx="15848">
                  <c:v>1219.2</c:v>
                </c:pt>
                <c:pt idx="15849">
                  <c:v>1219.0999999999999</c:v>
                </c:pt>
                <c:pt idx="15850">
                  <c:v>1219.8</c:v>
                </c:pt>
                <c:pt idx="15851">
                  <c:v>1219.5</c:v>
                </c:pt>
                <c:pt idx="15852">
                  <c:v>1220.0999999999999</c:v>
                </c:pt>
                <c:pt idx="15853">
                  <c:v>1219.3</c:v>
                </c:pt>
                <c:pt idx="15854">
                  <c:v>1219.8</c:v>
                </c:pt>
                <c:pt idx="15855">
                  <c:v>1219.8</c:v>
                </c:pt>
                <c:pt idx="15856">
                  <c:v>1219.9000000000001</c:v>
                </c:pt>
                <c:pt idx="15857">
                  <c:v>1221.7</c:v>
                </c:pt>
                <c:pt idx="15858">
                  <c:v>1222</c:v>
                </c:pt>
                <c:pt idx="15859">
                  <c:v>1222</c:v>
                </c:pt>
                <c:pt idx="15860">
                  <c:v>1222.2</c:v>
                </c:pt>
                <c:pt idx="15861">
                  <c:v>1222</c:v>
                </c:pt>
                <c:pt idx="15862">
                  <c:v>1221.5999999999999</c:v>
                </c:pt>
                <c:pt idx="15863">
                  <c:v>1219.5999999999999</c:v>
                </c:pt>
                <c:pt idx="15864">
                  <c:v>1219.3</c:v>
                </c:pt>
                <c:pt idx="15865">
                  <c:v>1219.2</c:v>
                </c:pt>
                <c:pt idx="15866">
                  <c:v>1219.3</c:v>
                </c:pt>
                <c:pt idx="15867">
                  <c:v>1220.9000000000001</c:v>
                </c:pt>
                <c:pt idx="15868">
                  <c:v>1220.9000000000001</c:v>
                </c:pt>
                <c:pt idx="15869">
                  <c:v>1220.5999999999999</c:v>
                </c:pt>
                <c:pt idx="15870">
                  <c:v>1220.3</c:v>
                </c:pt>
                <c:pt idx="15871">
                  <c:v>1218.5999999999999</c:v>
                </c:pt>
                <c:pt idx="15872">
                  <c:v>1220.5</c:v>
                </c:pt>
                <c:pt idx="15873">
                  <c:v>1216.5</c:v>
                </c:pt>
                <c:pt idx="15874">
                  <c:v>1220.9000000000001</c:v>
                </c:pt>
                <c:pt idx="15875">
                  <c:v>1220.3</c:v>
                </c:pt>
                <c:pt idx="15876">
                  <c:v>1220.4000000000001</c:v>
                </c:pt>
                <c:pt idx="15877">
                  <c:v>1220.2</c:v>
                </c:pt>
                <c:pt idx="15878">
                  <c:v>1220.5999999999999</c:v>
                </c:pt>
                <c:pt idx="15879">
                  <c:v>1220.4000000000001</c:v>
                </c:pt>
                <c:pt idx="15880">
                  <c:v>1220.5</c:v>
                </c:pt>
                <c:pt idx="15881">
                  <c:v>1221.2</c:v>
                </c:pt>
                <c:pt idx="15882">
                  <c:v>1220.9000000000001</c:v>
                </c:pt>
                <c:pt idx="15883">
                  <c:v>1221.2</c:v>
                </c:pt>
                <c:pt idx="15884">
                  <c:v>1223.2</c:v>
                </c:pt>
                <c:pt idx="15885">
                  <c:v>1221.2</c:v>
                </c:pt>
                <c:pt idx="15886">
                  <c:v>1222.2</c:v>
                </c:pt>
                <c:pt idx="15887">
                  <c:v>1222.2</c:v>
                </c:pt>
                <c:pt idx="15888">
                  <c:v>1232</c:v>
                </c:pt>
                <c:pt idx="15889">
                  <c:v>1230.0999999999999</c:v>
                </c:pt>
                <c:pt idx="15890">
                  <c:v>1225</c:v>
                </c:pt>
                <c:pt idx="15891">
                  <c:v>1232</c:v>
                </c:pt>
                <c:pt idx="15892">
                  <c:v>1231.7</c:v>
                </c:pt>
                <c:pt idx="15893">
                  <c:v>1232.4000000000001</c:v>
                </c:pt>
                <c:pt idx="15894">
                  <c:v>1232.2</c:v>
                </c:pt>
                <c:pt idx="15895">
                  <c:v>1231.0999999999999</c:v>
                </c:pt>
                <c:pt idx="15896">
                  <c:v>1230</c:v>
                </c:pt>
                <c:pt idx="15897">
                  <c:v>1228.5</c:v>
                </c:pt>
                <c:pt idx="15898">
                  <c:v>1228.0999999999999</c:v>
                </c:pt>
                <c:pt idx="15899">
                  <c:v>1231.3</c:v>
                </c:pt>
                <c:pt idx="15900">
                  <c:v>1231.5999999999999</c:v>
                </c:pt>
                <c:pt idx="15901">
                  <c:v>1230.9000000000001</c:v>
                </c:pt>
                <c:pt idx="15902">
                  <c:v>1229.9000000000001</c:v>
                </c:pt>
                <c:pt idx="15903">
                  <c:v>1232.0999999999999</c:v>
                </c:pt>
                <c:pt idx="15904">
                  <c:v>1232.5999999999999</c:v>
                </c:pt>
                <c:pt idx="15905">
                  <c:v>1232.3</c:v>
                </c:pt>
                <c:pt idx="15906">
                  <c:v>1232.2</c:v>
                </c:pt>
                <c:pt idx="15907">
                  <c:v>1233</c:v>
                </c:pt>
                <c:pt idx="15908">
                  <c:v>1233</c:v>
                </c:pt>
                <c:pt idx="15909">
                  <c:v>1233.3</c:v>
                </c:pt>
                <c:pt idx="15910">
                  <c:v>1233.9000000000001</c:v>
                </c:pt>
                <c:pt idx="15911">
                  <c:v>1231.5</c:v>
                </c:pt>
                <c:pt idx="15912">
                  <c:v>1226.8</c:v>
                </c:pt>
                <c:pt idx="15913">
                  <c:v>1238.8</c:v>
                </c:pt>
                <c:pt idx="15914">
                  <c:v>1239.5</c:v>
                </c:pt>
                <c:pt idx="15915">
                  <c:v>1234.4000000000001</c:v>
                </c:pt>
                <c:pt idx="15916">
                  <c:v>1225.5</c:v>
                </c:pt>
                <c:pt idx="15917">
                  <c:v>1229.7</c:v>
                </c:pt>
                <c:pt idx="15918">
                  <c:v>1232.8</c:v>
                </c:pt>
                <c:pt idx="15919">
                  <c:v>1232.3</c:v>
                </c:pt>
                <c:pt idx="15920">
                  <c:v>1227.0999999999999</c:v>
                </c:pt>
                <c:pt idx="15921">
                  <c:v>1224.2</c:v>
                </c:pt>
                <c:pt idx="15922">
                  <c:v>1228</c:v>
                </c:pt>
                <c:pt idx="15923">
                  <c:v>1227.4000000000001</c:v>
                </c:pt>
                <c:pt idx="15924">
                  <c:v>1228.9000000000001</c:v>
                </c:pt>
                <c:pt idx="15925">
                  <c:v>1226.7</c:v>
                </c:pt>
                <c:pt idx="15926">
                  <c:v>1230.3</c:v>
                </c:pt>
                <c:pt idx="15927">
                  <c:v>1234.4000000000001</c:v>
                </c:pt>
                <c:pt idx="15928">
                  <c:v>1233.2</c:v>
                </c:pt>
                <c:pt idx="15929">
                  <c:v>1225</c:v>
                </c:pt>
                <c:pt idx="15930">
                  <c:v>1229.0999999999999</c:v>
                </c:pt>
                <c:pt idx="15931">
                  <c:v>1232.2</c:v>
                </c:pt>
                <c:pt idx="15932">
                  <c:v>1235.5999999999999</c:v>
                </c:pt>
                <c:pt idx="15933">
                  <c:v>1235.2</c:v>
                </c:pt>
                <c:pt idx="15934">
                  <c:v>1231.5999999999999</c:v>
                </c:pt>
                <c:pt idx="15935">
                  <c:v>1234.2</c:v>
                </c:pt>
                <c:pt idx="15936">
                  <c:v>1236.4000000000001</c:v>
                </c:pt>
                <c:pt idx="15937">
                  <c:v>1233.5</c:v>
                </c:pt>
                <c:pt idx="15938">
                  <c:v>1234.3</c:v>
                </c:pt>
                <c:pt idx="15939">
                  <c:v>1218</c:v>
                </c:pt>
                <c:pt idx="15940">
                  <c:v>1219.3</c:v>
                </c:pt>
                <c:pt idx="15941">
                  <c:v>1214.5</c:v>
                </c:pt>
                <c:pt idx="15942">
                  <c:v>1213.8</c:v>
                </c:pt>
                <c:pt idx="15943">
                  <c:v>1217.9000000000001</c:v>
                </c:pt>
                <c:pt idx="15944">
                  <c:v>1214.9000000000001</c:v>
                </c:pt>
                <c:pt idx="15945">
                  <c:v>1218.2</c:v>
                </c:pt>
                <c:pt idx="15946">
                  <c:v>1217.5999999999999</c:v>
                </c:pt>
                <c:pt idx="15947">
                  <c:v>1209.4000000000001</c:v>
                </c:pt>
                <c:pt idx="15948">
                  <c:v>1210.5999999999999</c:v>
                </c:pt>
                <c:pt idx="15949">
                  <c:v>1211</c:v>
                </c:pt>
                <c:pt idx="15950">
                  <c:v>1210.7</c:v>
                </c:pt>
                <c:pt idx="15951">
                  <c:v>1210.5</c:v>
                </c:pt>
                <c:pt idx="15952">
                  <c:v>1210.0999999999999</c:v>
                </c:pt>
                <c:pt idx="15953">
                  <c:v>1210.2</c:v>
                </c:pt>
                <c:pt idx="15954">
                  <c:v>1209.9000000000001</c:v>
                </c:pt>
                <c:pt idx="15955">
                  <c:v>1209.8</c:v>
                </c:pt>
                <c:pt idx="15956">
                  <c:v>1209.5</c:v>
                </c:pt>
                <c:pt idx="15957">
                  <c:v>1209.2</c:v>
                </c:pt>
                <c:pt idx="15958">
                  <c:v>1209.2</c:v>
                </c:pt>
                <c:pt idx="15959">
                  <c:v>1209.9000000000001</c:v>
                </c:pt>
                <c:pt idx="15960">
                  <c:v>1209.5999999999999</c:v>
                </c:pt>
                <c:pt idx="15961">
                  <c:v>1209.5999999999999</c:v>
                </c:pt>
                <c:pt idx="15962">
                  <c:v>1209.9000000000001</c:v>
                </c:pt>
                <c:pt idx="15963">
                  <c:v>1209.5</c:v>
                </c:pt>
                <c:pt idx="15964">
                  <c:v>1209.2</c:v>
                </c:pt>
                <c:pt idx="15965">
                  <c:v>1208.7</c:v>
                </c:pt>
                <c:pt idx="15966">
                  <c:v>1208.9000000000001</c:v>
                </c:pt>
                <c:pt idx="15967">
                  <c:v>1208.5999999999999</c:v>
                </c:pt>
                <c:pt idx="15968">
                  <c:v>1206.9000000000001</c:v>
                </c:pt>
                <c:pt idx="15969">
                  <c:v>1207.7</c:v>
                </c:pt>
                <c:pt idx="15970">
                  <c:v>1208.4000000000001</c:v>
                </c:pt>
                <c:pt idx="15971">
                  <c:v>1208.3</c:v>
                </c:pt>
                <c:pt idx="15972">
                  <c:v>1208.5999999999999</c:v>
                </c:pt>
                <c:pt idx="15973">
                  <c:v>1208.5999999999999</c:v>
                </c:pt>
                <c:pt idx="15974">
                  <c:v>1208.5</c:v>
                </c:pt>
                <c:pt idx="15975">
                  <c:v>1208.2</c:v>
                </c:pt>
                <c:pt idx="15976">
                  <c:v>1209.7</c:v>
                </c:pt>
                <c:pt idx="15977">
                  <c:v>1209.2</c:v>
                </c:pt>
                <c:pt idx="15978">
                  <c:v>1202.2</c:v>
                </c:pt>
                <c:pt idx="15979">
                  <c:v>1204.2</c:v>
                </c:pt>
                <c:pt idx="15980">
                  <c:v>1210.0999999999999</c:v>
                </c:pt>
                <c:pt idx="15981">
                  <c:v>1207.0999999999999</c:v>
                </c:pt>
                <c:pt idx="15982">
                  <c:v>1209.0999999999999</c:v>
                </c:pt>
                <c:pt idx="15983">
                  <c:v>1211.0999999999999</c:v>
                </c:pt>
                <c:pt idx="15984">
                  <c:v>1210.0999999999999</c:v>
                </c:pt>
                <c:pt idx="15985">
                  <c:v>1207.8</c:v>
                </c:pt>
                <c:pt idx="15986">
                  <c:v>1208.4000000000001</c:v>
                </c:pt>
                <c:pt idx="15987">
                  <c:v>1210.8</c:v>
                </c:pt>
                <c:pt idx="15988">
                  <c:v>1210.0999999999999</c:v>
                </c:pt>
                <c:pt idx="15989">
                  <c:v>1210.8</c:v>
                </c:pt>
                <c:pt idx="15990">
                  <c:v>1209.7</c:v>
                </c:pt>
                <c:pt idx="15991">
                  <c:v>1209.5999999999999</c:v>
                </c:pt>
                <c:pt idx="15992">
                  <c:v>1210.8</c:v>
                </c:pt>
                <c:pt idx="15993">
                  <c:v>1208.0999999999999</c:v>
                </c:pt>
                <c:pt idx="15994">
                  <c:v>1209.9000000000001</c:v>
                </c:pt>
                <c:pt idx="15995">
                  <c:v>1208.8</c:v>
                </c:pt>
                <c:pt idx="15996">
                  <c:v>1212</c:v>
                </c:pt>
                <c:pt idx="15997">
                  <c:v>1208.2</c:v>
                </c:pt>
                <c:pt idx="15998">
                  <c:v>1206.3</c:v>
                </c:pt>
                <c:pt idx="15999">
                  <c:v>1206.2</c:v>
                </c:pt>
                <c:pt idx="16000">
                  <c:v>1206.3</c:v>
                </c:pt>
                <c:pt idx="16001">
                  <c:v>1205.7</c:v>
                </c:pt>
                <c:pt idx="16002">
                  <c:v>1212.9000000000001</c:v>
                </c:pt>
                <c:pt idx="16003">
                  <c:v>1209</c:v>
                </c:pt>
                <c:pt idx="16004">
                  <c:v>1209.9000000000001</c:v>
                </c:pt>
                <c:pt idx="16005">
                  <c:v>1218.9000000000001</c:v>
                </c:pt>
                <c:pt idx="16006">
                  <c:v>1213.5999999999999</c:v>
                </c:pt>
                <c:pt idx="16007">
                  <c:v>1213.2</c:v>
                </c:pt>
                <c:pt idx="16008">
                  <c:v>1212.5999999999999</c:v>
                </c:pt>
                <c:pt idx="16009">
                  <c:v>1217</c:v>
                </c:pt>
                <c:pt idx="16010">
                  <c:v>1210</c:v>
                </c:pt>
                <c:pt idx="16011">
                  <c:v>1213.2</c:v>
                </c:pt>
                <c:pt idx="16012">
                  <c:v>1209.3</c:v>
                </c:pt>
                <c:pt idx="16013">
                  <c:v>1210.9000000000001</c:v>
                </c:pt>
                <c:pt idx="16014">
                  <c:v>1211.7</c:v>
                </c:pt>
                <c:pt idx="16015">
                  <c:v>1208.0999999999999</c:v>
                </c:pt>
                <c:pt idx="16016">
                  <c:v>1208.5999999999999</c:v>
                </c:pt>
                <c:pt idx="16017">
                  <c:v>1209</c:v>
                </c:pt>
                <c:pt idx="16018">
                  <c:v>1204.5999999999999</c:v>
                </c:pt>
                <c:pt idx="16019">
                  <c:v>1212.5</c:v>
                </c:pt>
                <c:pt idx="16020">
                  <c:v>1213.9000000000001</c:v>
                </c:pt>
                <c:pt idx="16021">
                  <c:v>1212.5999999999999</c:v>
                </c:pt>
                <c:pt idx="16022">
                  <c:v>1212.4000000000001</c:v>
                </c:pt>
                <c:pt idx="16023">
                  <c:v>1212.8</c:v>
                </c:pt>
                <c:pt idx="16024">
                  <c:v>1212.5999999999999</c:v>
                </c:pt>
                <c:pt idx="16025">
                  <c:v>1212</c:v>
                </c:pt>
                <c:pt idx="16026">
                  <c:v>1211.3</c:v>
                </c:pt>
                <c:pt idx="16027">
                  <c:v>1210</c:v>
                </c:pt>
                <c:pt idx="16028">
                  <c:v>1213.7</c:v>
                </c:pt>
                <c:pt idx="16029">
                  <c:v>1210.3</c:v>
                </c:pt>
                <c:pt idx="16030">
                  <c:v>1209</c:v>
                </c:pt>
                <c:pt idx="16031">
                  <c:v>1213.5999999999999</c:v>
                </c:pt>
                <c:pt idx="16032">
                  <c:v>1213.3</c:v>
                </c:pt>
                <c:pt idx="16033">
                  <c:v>1213.3</c:v>
                </c:pt>
                <c:pt idx="16034">
                  <c:v>1213</c:v>
                </c:pt>
                <c:pt idx="16035">
                  <c:v>1213</c:v>
                </c:pt>
                <c:pt idx="16036">
                  <c:v>1212.5999999999999</c:v>
                </c:pt>
                <c:pt idx="16037">
                  <c:v>1212</c:v>
                </c:pt>
                <c:pt idx="16038">
                  <c:v>1209.2</c:v>
                </c:pt>
                <c:pt idx="16039">
                  <c:v>1209</c:v>
                </c:pt>
                <c:pt idx="16040">
                  <c:v>1208.2</c:v>
                </c:pt>
                <c:pt idx="16041">
                  <c:v>1214.0999999999999</c:v>
                </c:pt>
                <c:pt idx="16042">
                  <c:v>1213.4000000000001</c:v>
                </c:pt>
                <c:pt idx="16043">
                  <c:v>1212.4000000000001</c:v>
                </c:pt>
                <c:pt idx="16044">
                  <c:v>1213.0999999999999</c:v>
                </c:pt>
                <c:pt idx="16045">
                  <c:v>1210.7</c:v>
                </c:pt>
                <c:pt idx="16046">
                  <c:v>1212.8</c:v>
                </c:pt>
                <c:pt idx="16047">
                  <c:v>1211.7</c:v>
                </c:pt>
                <c:pt idx="16048">
                  <c:v>1208.0999999999999</c:v>
                </c:pt>
                <c:pt idx="16049">
                  <c:v>1215.9000000000001</c:v>
                </c:pt>
                <c:pt idx="16050">
                  <c:v>1207.5</c:v>
                </c:pt>
                <c:pt idx="16051">
                  <c:v>1218.5</c:v>
                </c:pt>
                <c:pt idx="16052">
                  <c:v>1209.2</c:v>
                </c:pt>
                <c:pt idx="16053">
                  <c:v>1211.7</c:v>
                </c:pt>
                <c:pt idx="16054">
                  <c:v>1207.5</c:v>
                </c:pt>
                <c:pt idx="16055">
                  <c:v>1212.2</c:v>
                </c:pt>
                <c:pt idx="16056">
                  <c:v>1213.9000000000001</c:v>
                </c:pt>
                <c:pt idx="16057">
                  <c:v>1213.5999999999999</c:v>
                </c:pt>
                <c:pt idx="16058">
                  <c:v>1212.9000000000001</c:v>
                </c:pt>
                <c:pt idx="16059">
                  <c:v>1211.5999999999999</c:v>
                </c:pt>
                <c:pt idx="16060">
                  <c:v>1210.5</c:v>
                </c:pt>
                <c:pt idx="16061">
                  <c:v>1211.3</c:v>
                </c:pt>
                <c:pt idx="16062">
                  <c:v>1211</c:v>
                </c:pt>
                <c:pt idx="16063">
                  <c:v>1209.4000000000001</c:v>
                </c:pt>
                <c:pt idx="16064">
                  <c:v>1210.9000000000001</c:v>
                </c:pt>
                <c:pt idx="16065">
                  <c:v>1201.5999999999999</c:v>
                </c:pt>
                <c:pt idx="16066">
                  <c:v>1207.3</c:v>
                </c:pt>
                <c:pt idx="16067">
                  <c:v>1205.5999999999999</c:v>
                </c:pt>
                <c:pt idx="16068">
                  <c:v>1206</c:v>
                </c:pt>
                <c:pt idx="16069">
                  <c:v>1209.3</c:v>
                </c:pt>
                <c:pt idx="16070">
                  <c:v>1198.9000000000001</c:v>
                </c:pt>
                <c:pt idx="16071">
                  <c:v>1210.2</c:v>
                </c:pt>
                <c:pt idx="16072">
                  <c:v>1210.5</c:v>
                </c:pt>
                <c:pt idx="16073">
                  <c:v>1209.9000000000001</c:v>
                </c:pt>
                <c:pt idx="16074">
                  <c:v>1205.5999999999999</c:v>
                </c:pt>
                <c:pt idx="16075">
                  <c:v>1209</c:v>
                </c:pt>
                <c:pt idx="16076">
                  <c:v>1210.3</c:v>
                </c:pt>
                <c:pt idx="16077">
                  <c:v>1204.0999999999999</c:v>
                </c:pt>
                <c:pt idx="16078">
                  <c:v>1201.0999999999999</c:v>
                </c:pt>
                <c:pt idx="16079">
                  <c:v>1206.7</c:v>
                </c:pt>
                <c:pt idx="16080">
                  <c:v>1211.3</c:v>
                </c:pt>
                <c:pt idx="16081">
                  <c:v>1200.5</c:v>
                </c:pt>
                <c:pt idx="16082">
                  <c:v>1209.0999999999999</c:v>
                </c:pt>
                <c:pt idx="16083">
                  <c:v>1207.0999999999999</c:v>
                </c:pt>
                <c:pt idx="16084">
                  <c:v>1207.4000000000001</c:v>
                </c:pt>
                <c:pt idx="16085">
                  <c:v>1207.2</c:v>
                </c:pt>
                <c:pt idx="16086">
                  <c:v>1206.9000000000001</c:v>
                </c:pt>
                <c:pt idx="16087">
                  <c:v>1202.5999999999999</c:v>
                </c:pt>
                <c:pt idx="16088">
                  <c:v>1203.0999999999999</c:v>
                </c:pt>
                <c:pt idx="16089">
                  <c:v>1206.2</c:v>
                </c:pt>
                <c:pt idx="16090">
                  <c:v>1198</c:v>
                </c:pt>
                <c:pt idx="16091">
                  <c:v>1205.3</c:v>
                </c:pt>
                <c:pt idx="16092">
                  <c:v>1202.7</c:v>
                </c:pt>
                <c:pt idx="16093">
                  <c:v>1202.2</c:v>
                </c:pt>
                <c:pt idx="16094">
                  <c:v>1198.2</c:v>
                </c:pt>
                <c:pt idx="16095">
                  <c:v>1202.7</c:v>
                </c:pt>
                <c:pt idx="16096">
                  <c:v>1205.0999999999999</c:v>
                </c:pt>
                <c:pt idx="16097">
                  <c:v>1204.5999999999999</c:v>
                </c:pt>
                <c:pt idx="16098">
                  <c:v>1204.3</c:v>
                </c:pt>
                <c:pt idx="16099">
                  <c:v>1204.5999999999999</c:v>
                </c:pt>
                <c:pt idx="16100">
                  <c:v>1204.3</c:v>
                </c:pt>
                <c:pt idx="16101">
                  <c:v>1204.5999999999999</c:v>
                </c:pt>
                <c:pt idx="16102">
                  <c:v>1204.3</c:v>
                </c:pt>
                <c:pt idx="16103">
                  <c:v>1203.7</c:v>
                </c:pt>
                <c:pt idx="16104">
                  <c:v>1203.5999999999999</c:v>
                </c:pt>
                <c:pt idx="16105">
                  <c:v>1202.0999999999999</c:v>
                </c:pt>
                <c:pt idx="16106">
                  <c:v>1199.4000000000001</c:v>
                </c:pt>
                <c:pt idx="16107">
                  <c:v>1202.4000000000001</c:v>
                </c:pt>
                <c:pt idx="16108">
                  <c:v>1200.8</c:v>
                </c:pt>
                <c:pt idx="16109">
                  <c:v>1197.8</c:v>
                </c:pt>
                <c:pt idx="16110">
                  <c:v>1203.4000000000001</c:v>
                </c:pt>
                <c:pt idx="16111">
                  <c:v>1200.5</c:v>
                </c:pt>
                <c:pt idx="16112">
                  <c:v>1202.4000000000001</c:v>
                </c:pt>
                <c:pt idx="16113">
                  <c:v>1200.8</c:v>
                </c:pt>
                <c:pt idx="16114">
                  <c:v>1202.7</c:v>
                </c:pt>
                <c:pt idx="16115">
                  <c:v>1203.7</c:v>
                </c:pt>
                <c:pt idx="16116">
                  <c:v>1200.2</c:v>
                </c:pt>
                <c:pt idx="16117">
                  <c:v>1204.0999999999999</c:v>
                </c:pt>
                <c:pt idx="16118">
                  <c:v>1200.5</c:v>
                </c:pt>
                <c:pt idx="16119">
                  <c:v>1203.0999999999999</c:v>
                </c:pt>
                <c:pt idx="16120">
                  <c:v>1202.5</c:v>
                </c:pt>
                <c:pt idx="16121">
                  <c:v>1205.2</c:v>
                </c:pt>
                <c:pt idx="16122">
                  <c:v>1205.4000000000001</c:v>
                </c:pt>
                <c:pt idx="16123">
                  <c:v>1210.8</c:v>
                </c:pt>
                <c:pt idx="16124">
                  <c:v>1200.9000000000001</c:v>
                </c:pt>
                <c:pt idx="16125">
                  <c:v>1206.0999999999999</c:v>
                </c:pt>
                <c:pt idx="16126">
                  <c:v>1206.0999999999999</c:v>
                </c:pt>
                <c:pt idx="16127">
                  <c:v>1206.4000000000001</c:v>
                </c:pt>
                <c:pt idx="16128">
                  <c:v>1203.5</c:v>
                </c:pt>
                <c:pt idx="16129">
                  <c:v>1205.5</c:v>
                </c:pt>
                <c:pt idx="16130">
                  <c:v>1206.8</c:v>
                </c:pt>
                <c:pt idx="16131">
                  <c:v>1206.0999999999999</c:v>
                </c:pt>
                <c:pt idx="16132">
                  <c:v>1205.8</c:v>
                </c:pt>
                <c:pt idx="16133">
                  <c:v>1207.4000000000001</c:v>
                </c:pt>
                <c:pt idx="16134">
                  <c:v>1201</c:v>
                </c:pt>
                <c:pt idx="16135">
                  <c:v>1202.2</c:v>
                </c:pt>
                <c:pt idx="16136">
                  <c:v>1202.8</c:v>
                </c:pt>
                <c:pt idx="16137">
                  <c:v>1199.3</c:v>
                </c:pt>
                <c:pt idx="16138">
                  <c:v>1202.2</c:v>
                </c:pt>
                <c:pt idx="16139">
                  <c:v>1196.8</c:v>
                </c:pt>
                <c:pt idx="16140">
                  <c:v>1202.3</c:v>
                </c:pt>
                <c:pt idx="16141">
                  <c:v>1203.0999999999999</c:v>
                </c:pt>
                <c:pt idx="16142">
                  <c:v>1206.5</c:v>
                </c:pt>
                <c:pt idx="16143">
                  <c:v>1200.2</c:v>
                </c:pt>
                <c:pt idx="16144">
                  <c:v>1210</c:v>
                </c:pt>
                <c:pt idx="16145">
                  <c:v>1204.9000000000001</c:v>
                </c:pt>
                <c:pt idx="16146">
                  <c:v>1206.0999999999999</c:v>
                </c:pt>
                <c:pt idx="16147">
                  <c:v>1207.0999999999999</c:v>
                </c:pt>
                <c:pt idx="16148">
                  <c:v>1207.4000000000001</c:v>
                </c:pt>
                <c:pt idx="16149">
                  <c:v>1207.0999999999999</c:v>
                </c:pt>
                <c:pt idx="16150">
                  <c:v>1207.0999999999999</c:v>
                </c:pt>
                <c:pt idx="16151">
                  <c:v>1206.5</c:v>
                </c:pt>
                <c:pt idx="16152">
                  <c:v>1206.5</c:v>
                </c:pt>
                <c:pt idx="16153">
                  <c:v>1205.9000000000001</c:v>
                </c:pt>
                <c:pt idx="16154">
                  <c:v>1205.5</c:v>
                </c:pt>
                <c:pt idx="16155">
                  <c:v>1204.9000000000001</c:v>
                </c:pt>
                <c:pt idx="16156">
                  <c:v>1204.5999999999999</c:v>
                </c:pt>
                <c:pt idx="16157">
                  <c:v>1203.5999999999999</c:v>
                </c:pt>
                <c:pt idx="16158">
                  <c:v>1203.5999999999999</c:v>
                </c:pt>
                <c:pt idx="16159">
                  <c:v>1200.9000000000001</c:v>
                </c:pt>
                <c:pt idx="16160">
                  <c:v>1204.4000000000001</c:v>
                </c:pt>
                <c:pt idx="16161">
                  <c:v>1203.3</c:v>
                </c:pt>
                <c:pt idx="16162">
                  <c:v>1203.9000000000001</c:v>
                </c:pt>
                <c:pt idx="16163">
                  <c:v>1203.0999999999999</c:v>
                </c:pt>
                <c:pt idx="16164">
                  <c:v>1200.5</c:v>
                </c:pt>
                <c:pt idx="16165">
                  <c:v>1203.3</c:v>
                </c:pt>
                <c:pt idx="16166">
                  <c:v>1201.4000000000001</c:v>
                </c:pt>
                <c:pt idx="16167">
                  <c:v>1201.5999999999999</c:v>
                </c:pt>
                <c:pt idx="16168">
                  <c:v>1201.2</c:v>
                </c:pt>
                <c:pt idx="16169">
                  <c:v>1199.5999999999999</c:v>
                </c:pt>
                <c:pt idx="16170">
                  <c:v>1203.9000000000001</c:v>
                </c:pt>
                <c:pt idx="16171">
                  <c:v>1203.7</c:v>
                </c:pt>
                <c:pt idx="16172">
                  <c:v>1203.7</c:v>
                </c:pt>
                <c:pt idx="16173">
                  <c:v>1203.7</c:v>
                </c:pt>
                <c:pt idx="16174">
                  <c:v>1203.7</c:v>
                </c:pt>
                <c:pt idx="16175">
                  <c:v>1203.4000000000001</c:v>
                </c:pt>
                <c:pt idx="16176">
                  <c:v>1203</c:v>
                </c:pt>
                <c:pt idx="16177">
                  <c:v>1203</c:v>
                </c:pt>
                <c:pt idx="16178">
                  <c:v>1202.0999999999999</c:v>
                </c:pt>
                <c:pt idx="16179">
                  <c:v>1201.7</c:v>
                </c:pt>
                <c:pt idx="16180">
                  <c:v>1200.5</c:v>
                </c:pt>
                <c:pt idx="16181">
                  <c:v>1198.0999999999999</c:v>
                </c:pt>
                <c:pt idx="16182">
                  <c:v>1202.5</c:v>
                </c:pt>
                <c:pt idx="16183">
                  <c:v>1197.9000000000001</c:v>
                </c:pt>
                <c:pt idx="16184">
                  <c:v>1199.8</c:v>
                </c:pt>
                <c:pt idx="16185">
                  <c:v>1200.7</c:v>
                </c:pt>
                <c:pt idx="16186">
                  <c:v>1201.5</c:v>
                </c:pt>
                <c:pt idx="16187">
                  <c:v>1201.8</c:v>
                </c:pt>
                <c:pt idx="16188">
                  <c:v>1202.2</c:v>
                </c:pt>
                <c:pt idx="16189">
                  <c:v>1201.9000000000001</c:v>
                </c:pt>
                <c:pt idx="16190">
                  <c:v>1201.0999999999999</c:v>
                </c:pt>
                <c:pt idx="16191">
                  <c:v>1201.5999999999999</c:v>
                </c:pt>
                <c:pt idx="16192">
                  <c:v>1201.4000000000001</c:v>
                </c:pt>
                <c:pt idx="16193">
                  <c:v>1200.8</c:v>
                </c:pt>
                <c:pt idx="16194">
                  <c:v>1199.4000000000001</c:v>
                </c:pt>
                <c:pt idx="16195">
                  <c:v>1196.5999999999999</c:v>
                </c:pt>
                <c:pt idx="16196">
                  <c:v>1202.8</c:v>
                </c:pt>
                <c:pt idx="16197">
                  <c:v>1202.7</c:v>
                </c:pt>
                <c:pt idx="16198">
                  <c:v>1203</c:v>
                </c:pt>
                <c:pt idx="16199">
                  <c:v>1203</c:v>
                </c:pt>
                <c:pt idx="16200">
                  <c:v>1202.4000000000001</c:v>
                </c:pt>
                <c:pt idx="16201">
                  <c:v>1202.7</c:v>
                </c:pt>
                <c:pt idx="16202">
                  <c:v>1201.7</c:v>
                </c:pt>
                <c:pt idx="16203">
                  <c:v>1200.7</c:v>
                </c:pt>
                <c:pt idx="16204">
                  <c:v>1198.5</c:v>
                </c:pt>
                <c:pt idx="16205">
                  <c:v>1203.3</c:v>
                </c:pt>
                <c:pt idx="16206">
                  <c:v>1203.8</c:v>
                </c:pt>
                <c:pt idx="16207">
                  <c:v>1194.9000000000001</c:v>
                </c:pt>
                <c:pt idx="16208">
                  <c:v>1202.3</c:v>
                </c:pt>
                <c:pt idx="16209">
                  <c:v>1202.3</c:v>
                </c:pt>
                <c:pt idx="16210">
                  <c:v>1203.3</c:v>
                </c:pt>
                <c:pt idx="16211">
                  <c:v>1202.9000000000001</c:v>
                </c:pt>
                <c:pt idx="16212">
                  <c:v>1201.7</c:v>
                </c:pt>
                <c:pt idx="16213">
                  <c:v>1232.5999999999999</c:v>
                </c:pt>
                <c:pt idx="16214">
                  <c:v>1233.3</c:v>
                </c:pt>
                <c:pt idx="16215">
                  <c:v>1233</c:v>
                </c:pt>
                <c:pt idx="16216">
                  <c:v>1233.4000000000001</c:v>
                </c:pt>
                <c:pt idx="16217">
                  <c:v>1231.7</c:v>
                </c:pt>
                <c:pt idx="16218">
                  <c:v>1228.4000000000001</c:v>
                </c:pt>
                <c:pt idx="16219">
                  <c:v>1234.7</c:v>
                </c:pt>
                <c:pt idx="16220">
                  <c:v>1234.8</c:v>
                </c:pt>
                <c:pt idx="16221">
                  <c:v>1234.5</c:v>
                </c:pt>
                <c:pt idx="16222">
                  <c:v>1233.4000000000001</c:v>
                </c:pt>
                <c:pt idx="16223">
                  <c:v>1232.3</c:v>
                </c:pt>
                <c:pt idx="16224">
                  <c:v>1236.2</c:v>
                </c:pt>
                <c:pt idx="16225">
                  <c:v>1235.8</c:v>
                </c:pt>
                <c:pt idx="16226">
                  <c:v>1235.9000000000001</c:v>
                </c:pt>
                <c:pt idx="16227">
                  <c:v>1236.5</c:v>
                </c:pt>
                <c:pt idx="16228">
                  <c:v>1236.4000000000001</c:v>
                </c:pt>
                <c:pt idx="16229">
                  <c:v>1234.2</c:v>
                </c:pt>
                <c:pt idx="16230">
                  <c:v>1233.5</c:v>
                </c:pt>
                <c:pt idx="16231">
                  <c:v>1227.4000000000001</c:v>
                </c:pt>
                <c:pt idx="16232">
                  <c:v>1201</c:v>
                </c:pt>
                <c:pt idx="16233">
                  <c:v>1204.3</c:v>
                </c:pt>
                <c:pt idx="16234">
                  <c:v>1202.5999999999999</c:v>
                </c:pt>
                <c:pt idx="16235">
                  <c:v>1202.3</c:v>
                </c:pt>
                <c:pt idx="16236">
                  <c:v>1205.7</c:v>
                </c:pt>
                <c:pt idx="16237">
                  <c:v>1205.7</c:v>
                </c:pt>
                <c:pt idx="16238">
                  <c:v>1206</c:v>
                </c:pt>
                <c:pt idx="16239">
                  <c:v>1207.8</c:v>
                </c:pt>
                <c:pt idx="16240">
                  <c:v>1206</c:v>
                </c:pt>
                <c:pt idx="16241">
                  <c:v>1208.7</c:v>
                </c:pt>
                <c:pt idx="16242">
                  <c:v>1209</c:v>
                </c:pt>
                <c:pt idx="16243">
                  <c:v>1209.3</c:v>
                </c:pt>
                <c:pt idx="16244">
                  <c:v>1209.5999999999999</c:v>
                </c:pt>
                <c:pt idx="16245">
                  <c:v>1209.5999999999999</c:v>
                </c:pt>
                <c:pt idx="16246">
                  <c:v>1209.8</c:v>
                </c:pt>
                <c:pt idx="16247">
                  <c:v>1210.3</c:v>
                </c:pt>
                <c:pt idx="16248">
                  <c:v>1210</c:v>
                </c:pt>
                <c:pt idx="16249">
                  <c:v>1206.7</c:v>
                </c:pt>
                <c:pt idx="16250">
                  <c:v>1211</c:v>
                </c:pt>
                <c:pt idx="16251">
                  <c:v>1209.5999999999999</c:v>
                </c:pt>
                <c:pt idx="16252">
                  <c:v>1209.4000000000001</c:v>
                </c:pt>
                <c:pt idx="16253">
                  <c:v>1214.8</c:v>
                </c:pt>
                <c:pt idx="16254">
                  <c:v>1207.5999999999999</c:v>
                </c:pt>
                <c:pt idx="16255">
                  <c:v>1210.5</c:v>
                </c:pt>
                <c:pt idx="16256">
                  <c:v>1202.5</c:v>
                </c:pt>
                <c:pt idx="16257">
                  <c:v>1212.0999999999999</c:v>
                </c:pt>
                <c:pt idx="16258">
                  <c:v>1200.7</c:v>
                </c:pt>
                <c:pt idx="16259">
                  <c:v>1208.7</c:v>
                </c:pt>
                <c:pt idx="16260">
                  <c:v>1199.5</c:v>
                </c:pt>
                <c:pt idx="16261">
                  <c:v>1202.0999999999999</c:v>
                </c:pt>
                <c:pt idx="16262">
                  <c:v>1200.9000000000001</c:v>
                </c:pt>
                <c:pt idx="16263">
                  <c:v>1210.7</c:v>
                </c:pt>
                <c:pt idx="16264">
                  <c:v>1213</c:v>
                </c:pt>
                <c:pt idx="16265">
                  <c:v>1211.5</c:v>
                </c:pt>
                <c:pt idx="16266">
                  <c:v>1209.8</c:v>
                </c:pt>
                <c:pt idx="16267">
                  <c:v>1211.5</c:v>
                </c:pt>
                <c:pt idx="16268">
                  <c:v>1211.5</c:v>
                </c:pt>
                <c:pt idx="16269">
                  <c:v>1208.9000000000001</c:v>
                </c:pt>
                <c:pt idx="16270">
                  <c:v>1211.2</c:v>
                </c:pt>
                <c:pt idx="16271">
                  <c:v>1210.5</c:v>
                </c:pt>
                <c:pt idx="16272">
                  <c:v>1210.3</c:v>
                </c:pt>
                <c:pt idx="16273">
                  <c:v>1209.5999999999999</c:v>
                </c:pt>
                <c:pt idx="16274">
                  <c:v>1208.9000000000001</c:v>
                </c:pt>
                <c:pt idx="16275">
                  <c:v>1210.3</c:v>
                </c:pt>
                <c:pt idx="16276">
                  <c:v>1209.5999999999999</c:v>
                </c:pt>
                <c:pt idx="16277">
                  <c:v>1209.9000000000001</c:v>
                </c:pt>
                <c:pt idx="16278">
                  <c:v>1209.5</c:v>
                </c:pt>
                <c:pt idx="16279">
                  <c:v>1202.5</c:v>
                </c:pt>
                <c:pt idx="16280">
                  <c:v>1194.5</c:v>
                </c:pt>
                <c:pt idx="16281">
                  <c:v>1197.7</c:v>
                </c:pt>
                <c:pt idx="16282">
                  <c:v>1204.0999999999999</c:v>
                </c:pt>
                <c:pt idx="16283">
                  <c:v>1205.9000000000001</c:v>
                </c:pt>
                <c:pt idx="16284">
                  <c:v>1207.5999999999999</c:v>
                </c:pt>
                <c:pt idx="16285">
                  <c:v>1205.2</c:v>
                </c:pt>
                <c:pt idx="16286">
                  <c:v>1206</c:v>
                </c:pt>
                <c:pt idx="16287">
                  <c:v>1204</c:v>
                </c:pt>
                <c:pt idx="16288">
                  <c:v>1206.8</c:v>
                </c:pt>
                <c:pt idx="16289">
                  <c:v>1206.3</c:v>
                </c:pt>
                <c:pt idx="16290">
                  <c:v>1205.5999999999999</c:v>
                </c:pt>
                <c:pt idx="16291">
                  <c:v>1204.9000000000001</c:v>
                </c:pt>
                <c:pt idx="16292">
                  <c:v>1203.3</c:v>
                </c:pt>
                <c:pt idx="16293">
                  <c:v>1206.5999999999999</c:v>
                </c:pt>
                <c:pt idx="16294">
                  <c:v>1206.3</c:v>
                </c:pt>
                <c:pt idx="16295">
                  <c:v>1205.9000000000001</c:v>
                </c:pt>
                <c:pt idx="16296">
                  <c:v>1205.5999999999999</c:v>
                </c:pt>
                <c:pt idx="16297">
                  <c:v>1205.3</c:v>
                </c:pt>
                <c:pt idx="16298">
                  <c:v>1205</c:v>
                </c:pt>
                <c:pt idx="16299">
                  <c:v>1204.4000000000001</c:v>
                </c:pt>
                <c:pt idx="16300">
                  <c:v>1203.5999999999999</c:v>
                </c:pt>
                <c:pt idx="16301">
                  <c:v>1202.3</c:v>
                </c:pt>
                <c:pt idx="16302">
                  <c:v>1204.7</c:v>
                </c:pt>
                <c:pt idx="16303">
                  <c:v>1193.0999999999999</c:v>
                </c:pt>
                <c:pt idx="16304">
                  <c:v>1203.0999999999999</c:v>
                </c:pt>
                <c:pt idx="16305">
                  <c:v>1201.5999999999999</c:v>
                </c:pt>
                <c:pt idx="16306">
                  <c:v>1201.3</c:v>
                </c:pt>
                <c:pt idx="16307">
                  <c:v>1198.5</c:v>
                </c:pt>
                <c:pt idx="16308">
                  <c:v>1199.7</c:v>
                </c:pt>
                <c:pt idx="16309">
                  <c:v>1203</c:v>
                </c:pt>
                <c:pt idx="16310">
                  <c:v>1203.5</c:v>
                </c:pt>
                <c:pt idx="16311">
                  <c:v>1202.9000000000001</c:v>
                </c:pt>
                <c:pt idx="16312">
                  <c:v>1202.5999999999999</c:v>
                </c:pt>
                <c:pt idx="16313">
                  <c:v>1199.5</c:v>
                </c:pt>
                <c:pt idx="16314">
                  <c:v>1201.8</c:v>
                </c:pt>
                <c:pt idx="16315">
                  <c:v>1203.0999999999999</c:v>
                </c:pt>
                <c:pt idx="16316">
                  <c:v>1203.0999999999999</c:v>
                </c:pt>
                <c:pt idx="16317">
                  <c:v>1203.4000000000001</c:v>
                </c:pt>
                <c:pt idx="16318">
                  <c:v>1203</c:v>
                </c:pt>
                <c:pt idx="16319">
                  <c:v>1202.8</c:v>
                </c:pt>
                <c:pt idx="16320">
                  <c:v>1201.8</c:v>
                </c:pt>
                <c:pt idx="16321">
                  <c:v>1199.0999999999999</c:v>
                </c:pt>
                <c:pt idx="16322">
                  <c:v>1202.5</c:v>
                </c:pt>
                <c:pt idx="16323">
                  <c:v>1202.4000000000001</c:v>
                </c:pt>
                <c:pt idx="16324">
                  <c:v>1203.3</c:v>
                </c:pt>
                <c:pt idx="16325">
                  <c:v>1203</c:v>
                </c:pt>
                <c:pt idx="16326">
                  <c:v>1202.5999999999999</c:v>
                </c:pt>
                <c:pt idx="16327">
                  <c:v>1191.3</c:v>
                </c:pt>
                <c:pt idx="16328">
                  <c:v>1184.2</c:v>
                </c:pt>
                <c:pt idx="16329">
                  <c:v>1194.5</c:v>
                </c:pt>
                <c:pt idx="16330">
                  <c:v>1196.7</c:v>
                </c:pt>
                <c:pt idx="16331">
                  <c:v>1202.3</c:v>
                </c:pt>
                <c:pt idx="16332">
                  <c:v>1204.4000000000001</c:v>
                </c:pt>
                <c:pt idx="16333">
                  <c:v>1202.0999999999999</c:v>
                </c:pt>
                <c:pt idx="16334">
                  <c:v>1202.8</c:v>
                </c:pt>
                <c:pt idx="16335">
                  <c:v>1202.5999999999999</c:v>
                </c:pt>
                <c:pt idx="16336">
                  <c:v>1200.9000000000001</c:v>
                </c:pt>
                <c:pt idx="16337">
                  <c:v>1204</c:v>
                </c:pt>
                <c:pt idx="16338">
                  <c:v>1203.5999999999999</c:v>
                </c:pt>
                <c:pt idx="16339">
                  <c:v>1203.3</c:v>
                </c:pt>
                <c:pt idx="16340">
                  <c:v>1202.7</c:v>
                </c:pt>
                <c:pt idx="16341">
                  <c:v>1204.9000000000001</c:v>
                </c:pt>
                <c:pt idx="16342">
                  <c:v>1204.9000000000001</c:v>
                </c:pt>
                <c:pt idx="16343">
                  <c:v>1204.5999999999999</c:v>
                </c:pt>
                <c:pt idx="16344">
                  <c:v>1204.9000000000001</c:v>
                </c:pt>
                <c:pt idx="16345">
                  <c:v>1204.5999999999999</c:v>
                </c:pt>
                <c:pt idx="16346">
                  <c:v>1204.9000000000001</c:v>
                </c:pt>
                <c:pt idx="16347">
                  <c:v>1204.7</c:v>
                </c:pt>
                <c:pt idx="16348">
                  <c:v>1204.5</c:v>
                </c:pt>
                <c:pt idx="16349">
                  <c:v>1210</c:v>
                </c:pt>
                <c:pt idx="16350">
                  <c:v>1202.0999999999999</c:v>
                </c:pt>
                <c:pt idx="16351">
                  <c:v>1201.9000000000001</c:v>
                </c:pt>
                <c:pt idx="16352">
                  <c:v>1198</c:v>
                </c:pt>
                <c:pt idx="16353">
                  <c:v>1202.9000000000001</c:v>
                </c:pt>
                <c:pt idx="16354">
                  <c:v>1200.5999999999999</c:v>
                </c:pt>
                <c:pt idx="16355">
                  <c:v>1195.8</c:v>
                </c:pt>
                <c:pt idx="16356">
                  <c:v>1208.2</c:v>
                </c:pt>
                <c:pt idx="16357">
                  <c:v>1201.4000000000001</c:v>
                </c:pt>
                <c:pt idx="16358">
                  <c:v>1201</c:v>
                </c:pt>
                <c:pt idx="16359">
                  <c:v>1204.7</c:v>
                </c:pt>
                <c:pt idx="16360">
                  <c:v>1203.0999999999999</c:v>
                </c:pt>
                <c:pt idx="16361">
                  <c:v>1193.3</c:v>
                </c:pt>
                <c:pt idx="16362">
                  <c:v>1199.2</c:v>
                </c:pt>
                <c:pt idx="16363">
                  <c:v>1200.8</c:v>
                </c:pt>
                <c:pt idx="16364">
                  <c:v>1203.8</c:v>
                </c:pt>
                <c:pt idx="16365">
                  <c:v>1207.4000000000001</c:v>
                </c:pt>
                <c:pt idx="16366">
                  <c:v>1208.8</c:v>
                </c:pt>
                <c:pt idx="16367">
                  <c:v>1206</c:v>
                </c:pt>
                <c:pt idx="16368">
                  <c:v>1204.5999999999999</c:v>
                </c:pt>
                <c:pt idx="16369">
                  <c:v>1204.2</c:v>
                </c:pt>
                <c:pt idx="16370">
                  <c:v>1200</c:v>
                </c:pt>
                <c:pt idx="16371">
                  <c:v>1201.9000000000001</c:v>
                </c:pt>
                <c:pt idx="16372">
                  <c:v>1196.7</c:v>
                </c:pt>
                <c:pt idx="16373">
                  <c:v>1202.5</c:v>
                </c:pt>
                <c:pt idx="16374">
                  <c:v>1211.5</c:v>
                </c:pt>
                <c:pt idx="16375">
                  <c:v>1200.5</c:v>
                </c:pt>
                <c:pt idx="16376">
                  <c:v>1203.4000000000001</c:v>
                </c:pt>
                <c:pt idx="16377">
                  <c:v>1194</c:v>
                </c:pt>
                <c:pt idx="16378">
                  <c:v>1204.4000000000001</c:v>
                </c:pt>
                <c:pt idx="16379">
                  <c:v>1202.2</c:v>
                </c:pt>
                <c:pt idx="16380">
                  <c:v>1200.9000000000001</c:v>
                </c:pt>
                <c:pt idx="16381">
                  <c:v>1208.2</c:v>
                </c:pt>
                <c:pt idx="16382">
                  <c:v>1201.8</c:v>
                </c:pt>
                <c:pt idx="16383">
                  <c:v>1205</c:v>
                </c:pt>
                <c:pt idx="16384">
                  <c:v>1205.3</c:v>
                </c:pt>
                <c:pt idx="16385">
                  <c:v>1209.2</c:v>
                </c:pt>
                <c:pt idx="16386">
                  <c:v>1201.3</c:v>
                </c:pt>
                <c:pt idx="16387">
                  <c:v>1206.5999999999999</c:v>
                </c:pt>
                <c:pt idx="16388">
                  <c:v>1205.9000000000001</c:v>
                </c:pt>
                <c:pt idx="16389">
                  <c:v>1206.3</c:v>
                </c:pt>
                <c:pt idx="16390">
                  <c:v>1203.3</c:v>
                </c:pt>
                <c:pt idx="16391">
                  <c:v>1205.3</c:v>
                </c:pt>
                <c:pt idx="16392">
                  <c:v>1205.5999999999999</c:v>
                </c:pt>
                <c:pt idx="16393">
                  <c:v>1205</c:v>
                </c:pt>
                <c:pt idx="16394">
                  <c:v>1204.5999999999999</c:v>
                </c:pt>
                <c:pt idx="16395">
                  <c:v>1204</c:v>
                </c:pt>
                <c:pt idx="16396">
                  <c:v>1200</c:v>
                </c:pt>
                <c:pt idx="16397">
                  <c:v>1203.2</c:v>
                </c:pt>
                <c:pt idx="16398">
                  <c:v>1203.3</c:v>
                </c:pt>
                <c:pt idx="16399">
                  <c:v>1196.5999999999999</c:v>
                </c:pt>
                <c:pt idx="16400">
                  <c:v>1191.3</c:v>
                </c:pt>
                <c:pt idx="16401">
                  <c:v>1201.4000000000001</c:v>
                </c:pt>
                <c:pt idx="16402">
                  <c:v>1202.4000000000001</c:v>
                </c:pt>
                <c:pt idx="16403">
                  <c:v>1203.8</c:v>
                </c:pt>
                <c:pt idx="16404">
                  <c:v>1203.0999999999999</c:v>
                </c:pt>
                <c:pt idx="16405">
                  <c:v>1197.9000000000001</c:v>
                </c:pt>
                <c:pt idx="16406">
                  <c:v>1202</c:v>
                </c:pt>
                <c:pt idx="16407">
                  <c:v>1202.4000000000001</c:v>
                </c:pt>
                <c:pt idx="16408">
                  <c:v>1203.2</c:v>
                </c:pt>
                <c:pt idx="16409">
                  <c:v>1202.5999999999999</c:v>
                </c:pt>
                <c:pt idx="16410">
                  <c:v>1200.0999999999999</c:v>
                </c:pt>
                <c:pt idx="16411">
                  <c:v>1203.5999999999999</c:v>
                </c:pt>
                <c:pt idx="16412">
                  <c:v>1204.9000000000001</c:v>
                </c:pt>
                <c:pt idx="16413">
                  <c:v>1204.9000000000001</c:v>
                </c:pt>
                <c:pt idx="16414">
                  <c:v>1204.9000000000001</c:v>
                </c:pt>
                <c:pt idx="16415">
                  <c:v>1205.2</c:v>
                </c:pt>
                <c:pt idx="16416">
                  <c:v>1204.8</c:v>
                </c:pt>
                <c:pt idx="16417">
                  <c:v>1204.5</c:v>
                </c:pt>
                <c:pt idx="16418">
                  <c:v>1203.3</c:v>
                </c:pt>
                <c:pt idx="16419">
                  <c:v>1205.3</c:v>
                </c:pt>
                <c:pt idx="16420">
                  <c:v>1205.5</c:v>
                </c:pt>
                <c:pt idx="16421">
                  <c:v>1206.4000000000001</c:v>
                </c:pt>
                <c:pt idx="16422">
                  <c:v>1205.0999999999999</c:v>
                </c:pt>
                <c:pt idx="16423">
                  <c:v>1198.2</c:v>
                </c:pt>
                <c:pt idx="16424">
                  <c:v>1200.2</c:v>
                </c:pt>
                <c:pt idx="16425">
                  <c:v>1198.7</c:v>
                </c:pt>
                <c:pt idx="16426">
                  <c:v>1200.4000000000001</c:v>
                </c:pt>
                <c:pt idx="16427">
                  <c:v>1204.3</c:v>
                </c:pt>
                <c:pt idx="16428">
                  <c:v>1198.4000000000001</c:v>
                </c:pt>
                <c:pt idx="16429">
                  <c:v>1197.7</c:v>
                </c:pt>
                <c:pt idx="16430">
                  <c:v>1205.2</c:v>
                </c:pt>
                <c:pt idx="16431">
                  <c:v>1205.5</c:v>
                </c:pt>
                <c:pt idx="16432">
                  <c:v>1207.5999999999999</c:v>
                </c:pt>
                <c:pt idx="16433">
                  <c:v>1208.0999999999999</c:v>
                </c:pt>
                <c:pt idx="16434">
                  <c:v>1208.0999999999999</c:v>
                </c:pt>
                <c:pt idx="16435">
                  <c:v>1200.0999999999999</c:v>
                </c:pt>
                <c:pt idx="16436">
                  <c:v>1208.0999999999999</c:v>
                </c:pt>
                <c:pt idx="16437">
                  <c:v>1208.4000000000001</c:v>
                </c:pt>
                <c:pt idx="16438">
                  <c:v>1208.0999999999999</c:v>
                </c:pt>
                <c:pt idx="16439">
                  <c:v>1211.7</c:v>
                </c:pt>
                <c:pt idx="16440">
                  <c:v>1209.7</c:v>
                </c:pt>
                <c:pt idx="16441">
                  <c:v>1199.9000000000001</c:v>
                </c:pt>
                <c:pt idx="16442">
                  <c:v>1208.7</c:v>
                </c:pt>
                <c:pt idx="16443">
                  <c:v>1206.7</c:v>
                </c:pt>
                <c:pt idx="16444">
                  <c:v>1208.3</c:v>
                </c:pt>
                <c:pt idx="16445">
                  <c:v>1208.4000000000001</c:v>
                </c:pt>
                <c:pt idx="16446">
                  <c:v>1210.5999999999999</c:v>
                </c:pt>
                <c:pt idx="16447">
                  <c:v>1202.5</c:v>
                </c:pt>
                <c:pt idx="16448">
                  <c:v>1204.2</c:v>
                </c:pt>
                <c:pt idx="16449">
                  <c:v>1207.0999999999999</c:v>
                </c:pt>
                <c:pt idx="16450">
                  <c:v>1198.7</c:v>
                </c:pt>
                <c:pt idx="16451">
                  <c:v>1196.8</c:v>
                </c:pt>
                <c:pt idx="16452">
                  <c:v>1197.5999999999999</c:v>
                </c:pt>
                <c:pt idx="16453">
                  <c:v>1197.4000000000001</c:v>
                </c:pt>
                <c:pt idx="16454">
                  <c:v>1205.5</c:v>
                </c:pt>
                <c:pt idx="16455">
                  <c:v>1206.0999999999999</c:v>
                </c:pt>
                <c:pt idx="16456">
                  <c:v>1201.7</c:v>
                </c:pt>
                <c:pt idx="16457">
                  <c:v>1207.0999999999999</c:v>
                </c:pt>
                <c:pt idx="16458">
                  <c:v>1212</c:v>
                </c:pt>
                <c:pt idx="16459">
                  <c:v>1204.5</c:v>
                </c:pt>
                <c:pt idx="16460">
                  <c:v>1201.3</c:v>
                </c:pt>
                <c:pt idx="16461">
                  <c:v>1202.2</c:v>
                </c:pt>
                <c:pt idx="16462">
                  <c:v>1203.2</c:v>
                </c:pt>
                <c:pt idx="16463">
                  <c:v>1204.9000000000001</c:v>
                </c:pt>
                <c:pt idx="16464">
                  <c:v>1203.8</c:v>
                </c:pt>
                <c:pt idx="16465">
                  <c:v>1204.5999999999999</c:v>
                </c:pt>
                <c:pt idx="16466">
                  <c:v>1204.2</c:v>
                </c:pt>
                <c:pt idx="16467">
                  <c:v>1204</c:v>
                </c:pt>
                <c:pt idx="16468">
                  <c:v>1203.2</c:v>
                </c:pt>
                <c:pt idx="16469">
                  <c:v>1202.8</c:v>
                </c:pt>
                <c:pt idx="16470">
                  <c:v>1202.3</c:v>
                </c:pt>
                <c:pt idx="16471">
                  <c:v>1193</c:v>
                </c:pt>
                <c:pt idx="16472">
                  <c:v>1189.0999999999999</c:v>
                </c:pt>
                <c:pt idx="16473">
                  <c:v>1199.0999999999999</c:v>
                </c:pt>
                <c:pt idx="16474">
                  <c:v>1200.3</c:v>
                </c:pt>
                <c:pt idx="16475">
                  <c:v>1197.5999999999999</c:v>
                </c:pt>
                <c:pt idx="16476">
                  <c:v>1200</c:v>
                </c:pt>
                <c:pt idx="16477">
                  <c:v>1200.4000000000001</c:v>
                </c:pt>
                <c:pt idx="16478">
                  <c:v>1199.8</c:v>
                </c:pt>
                <c:pt idx="16479">
                  <c:v>1201.4000000000001</c:v>
                </c:pt>
                <c:pt idx="16480">
                  <c:v>1201.2</c:v>
                </c:pt>
                <c:pt idx="16481">
                  <c:v>1201.7</c:v>
                </c:pt>
                <c:pt idx="16482">
                  <c:v>1202</c:v>
                </c:pt>
                <c:pt idx="16483">
                  <c:v>1201.8</c:v>
                </c:pt>
                <c:pt idx="16484">
                  <c:v>1201.5</c:v>
                </c:pt>
                <c:pt idx="16485">
                  <c:v>1201.8</c:v>
                </c:pt>
                <c:pt idx="16486">
                  <c:v>1201.8</c:v>
                </c:pt>
                <c:pt idx="16487">
                  <c:v>1202.0999999999999</c:v>
                </c:pt>
                <c:pt idx="16488">
                  <c:v>1201.5</c:v>
                </c:pt>
                <c:pt idx="16489">
                  <c:v>1201.5</c:v>
                </c:pt>
                <c:pt idx="16490">
                  <c:v>1201.4000000000001</c:v>
                </c:pt>
                <c:pt idx="16491">
                  <c:v>1200.9000000000001</c:v>
                </c:pt>
                <c:pt idx="16492">
                  <c:v>1200.0999999999999</c:v>
                </c:pt>
                <c:pt idx="16493">
                  <c:v>1201.8</c:v>
                </c:pt>
                <c:pt idx="16494">
                  <c:v>1200</c:v>
                </c:pt>
                <c:pt idx="16495">
                  <c:v>1191.2</c:v>
                </c:pt>
                <c:pt idx="16496">
                  <c:v>1197.5</c:v>
                </c:pt>
                <c:pt idx="16497">
                  <c:v>1201.7</c:v>
                </c:pt>
                <c:pt idx="16498">
                  <c:v>1197.2</c:v>
                </c:pt>
                <c:pt idx="16499">
                  <c:v>1196.3</c:v>
                </c:pt>
                <c:pt idx="16500">
                  <c:v>1198.5</c:v>
                </c:pt>
                <c:pt idx="16501">
                  <c:v>1196.5999999999999</c:v>
                </c:pt>
                <c:pt idx="16502">
                  <c:v>1194.8</c:v>
                </c:pt>
                <c:pt idx="16503">
                  <c:v>1192.0999999999999</c:v>
                </c:pt>
                <c:pt idx="16504">
                  <c:v>1201.8</c:v>
                </c:pt>
                <c:pt idx="16505">
                  <c:v>1199.4000000000001</c:v>
                </c:pt>
                <c:pt idx="16506">
                  <c:v>1202.4000000000001</c:v>
                </c:pt>
                <c:pt idx="16507">
                  <c:v>1202.5999999999999</c:v>
                </c:pt>
                <c:pt idx="16508">
                  <c:v>1202.4000000000001</c:v>
                </c:pt>
                <c:pt idx="16509">
                  <c:v>1203</c:v>
                </c:pt>
                <c:pt idx="16510">
                  <c:v>1201.5999999999999</c:v>
                </c:pt>
                <c:pt idx="16511">
                  <c:v>1201.7</c:v>
                </c:pt>
                <c:pt idx="16512">
                  <c:v>1201.0999999999999</c:v>
                </c:pt>
                <c:pt idx="16513">
                  <c:v>1203.3</c:v>
                </c:pt>
                <c:pt idx="16514">
                  <c:v>1203.7</c:v>
                </c:pt>
                <c:pt idx="16515">
                  <c:v>1203.7</c:v>
                </c:pt>
                <c:pt idx="16516">
                  <c:v>1203.9000000000001</c:v>
                </c:pt>
                <c:pt idx="16517">
                  <c:v>1203.5</c:v>
                </c:pt>
                <c:pt idx="16518">
                  <c:v>1202.2</c:v>
                </c:pt>
                <c:pt idx="16519">
                  <c:v>1198.0999999999999</c:v>
                </c:pt>
                <c:pt idx="16520">
                  <c:v>1202</c:v>
                </c:pt>
                <c:pt idx="16521">
                  <c:v>1202.0999999999999</c:v>
                </c:pt>
                <c:pt idx="16522">
                  <c:v>1199.0999999999999</c:v>
                </c:pt>
                <c:pt idx="16523">
                  <c:v>1197.9000000000001</c:v>
                </c:pt>
                <c:pt idx="16524">
                  <c:v>1198.5</c:v>
                </c:pt>
                <c:pt idx="16525">
                  <c:v>1197.5</c:v>
                </c:pt>
                <c:pt idx="16526">
                  <c:v>1198.5</c:v>
                </c:pt>
                <c:pt idx="16527">
                  <c:v>1197.9000000000001</c:v>
                </c:pt>
                <c:pt idx="16528">
                  <c:v>1198.8</c:v>
                </c:pt>
                <c:pt idx="16529">
                  <c:v>1199</c:v>
                </c:pt>
                <c:pt idx="16530">
                  <c:v>1198.9000000000001</c:v>
                </c:pt>
                <c:pt idx="16531">
                  <c:v>1199.5999999999999</c:v>
                </c:pt>
                <c:pt idx="16532">
                  <c:v>1197.7</c:v>
                </c:pt>
                <c:pt idx="16533">
                  <c:v>1206.8</c:v>
                </c:pt>
                <c:pt idx="16534">
                  <c:v>1207.0999999999999</c:v>
                </c:pt>
                <c:pt idx="16535">
                  <c:v>1207.0999999999999</c:v>
                </c:pt>
                <c:pt idx="16536">
                  <c:v>1207.2</c:v>
                </c:pt>
                <c:pt idx="16537">
                  <c:v>1206.8</c:v>
                </c:pt>
                <c:pt idx="16538">
                  <c:v>1206.8</c:v>
                </c:pt>
                <c:pt idx="16539">
                  <c:v>1206.4000000000001</c:v>
                </c:pt>
                <c:pt idx="16540">
                  <c:v>1204.4000000000001</c:v>
                </c:pt>
                <c:pt idx="16541">
                  <c:v>1200.5</c:v>
                </c:pt>
                <c:pt idx="16542">
                  <c:v>1204.7</c:v>
                </c:pt>
                <c:pt idx="16543">
                  <c:v>1188.0999999999999</c:v>
                </c:pt>
                <c:pt idx="16544">
                  <c:v>1197.2</c:v>
                </c:pt>
                <c:pt idx="16545">
                  <c:v>1200.8</c:v>
                </c:pt>
                <c:pt idx="16546">
                  <c:v>1207.2</c:v>
                </c:pt>
                <c:pt idx="16547">
                  <c:v>1201.8</c:v>
                </c:pt>
                <c:pt idx="16548">
                  <c:v>1203.9000000000001</c:v>
                </c:pt>
                <c:pt idx="16549">
                  <c:v>1203.9000000000001</c:v>
                </c:pt>
                <c:pt idx="16550">
                  <c:v>1204.8</c:v>
                </c:pt>
                <c:pt idx="16551">
                  <c:v>1206.2</c:v>
                </c:pt>
                <c:pt idx="16552">
                  <c:v>1206.5999999999999</c:v>
                </c:pt>
                <c:pt idx="16553">
                  <c:v>1205.8</c:v>
                </c:pt>
                <c:pt idx="16554">
                  <c:v>1204.8</c:v>
                </c:pt>
                <c:pt idx="16555">
                  <c:v>1207.0999999999999</c:v>
                </c:pt>
                <c:pt idx="16556">
                  <c:v>1207.0999999999999</c:v>
                </c:pt>
                <c:pt idx="16557">
                  <c:v>1204.4000000000001</c:v>
                </c:pt>
                <c:pt idx="16558">
                  <c:v>1197.2</c:v>
                </c:pt>
                <c:pt idx="16559">
                  <c:v>1206.4000000000001</c:v>
                </c:pt>
                <c:pt idx="16560">
                  <c:v>1206.4000000000001</c:v>
                </c:pt>
                <c:pt idx="16561">
                  <c:v>1206.7</c:v>
                </c:pt>
                <c:pt idx="16562">
                  <c:v>1206.8</c:v>
                </c:pt>
                <c:pt idx="16563">
                  <c:v>1206.4000000000001</c:v>
                </c:pt>
                <c:pt idx="16564">
                  <c:v>1206.2</c:v>
                </c:pt>
                <c:pt idx="16565">
                  <c:v>1205.7</c:v>
                </c:pt>
                <c:pt idx="16566">
                  <c:v>1204</c:v>
                </c:pt>
                <c:pt idx="16567">
                  <c:v>1203</c:v>
                </c:pt>
                <c:pt idx="16568">
                  <c:v>1199.3</c:v>
                </c:pt>
                <c:pt idx="16569">
                  <c:v>1198.5999999999999</c:v>
                </c:pt>
                <c:pt idx="16570">
                  <c:v>1199.7</c:v>
                </c:pt>
                <c:pt idx="16571">
                  <c:v>1202.3</c:v>
                </c:pt>
                <c:pt idx="16572">
                  <c:v>1201.5999999999999</c:v>
                </c:pt>
                <c:pt idx="16573">
                  <c:v>1205</c:v>
                </c:pt>
                <c:pt idx="16574">
                  <c:v>1203.5999999999999</c:v>
                </c:pt>
                <c:pt idx="16575">
                  <c:v>1207.3</c:v>
                </c:pt>
                <c:pt idx="16576">
                  <c:v>1209.5</c:v>
                </c:pt>
                <c:pt idx="16577">
                  <c:v>1205.2</c:v>
                </c:pt>
                <c:pt idx="16578">
                  <c:v>1202.3</c:v>
                </c:pt>
                <c:pt idx="16579">
                  <c:v>1204.5999999999999</c:v>
                </c:pt>
                <c:pt idx="16580">
                  <c:v>1208.9000000000001</c:v>
                </c:pt>
                <c:pt idx="16581">
                  <c:v>1207.3</c:v>
                </c:pt>
                <c:pt idx="16582">
                  <c:v>1208.5999999999999</c:v>
                </c:pt>
                <c:pt idx="16583">
                  <c:v>1208.3</c:v>
                </c:pt>
                <c:pt idx="16584">
                  <c:v>1211</c:v>
                </c:pt>
                <c:pt idx="16585">
                  <c:v>1201.4000000000001</c:v>
                </c:pt>
                <c:pt idx="16586">
                  <c:v>1203.7</c:v>
                </c:pt>
                <c:pt idx="16587">
                  <c:v>1202.7</c:v>
                </c:pt>
                <c:pt idx="16588">
                  <c:v>1204.2</c:v>
                </c:pt>
                <c:pt idx="16589">
                  <c:v>1199.5</c:v>
                </c:pt>
                <c:pt idx="16590">
                  <c:v>1196.2</c:v>
                </c:pt>
                <c:pt idx="16591">
                  <c:v>1198.3</c:v>
                </c:pt>
                <c:pt idx="16592">
                  <c:v>1196.9000000000001</c:v>
                </c:pt>
                <c:pt idx="16593">
                  <c:v>1204.7</c:v>
                </c:pt>
                <c:pt idx="16594">
                  <c:v>1194.9000000000001</c:v>
                </c:pt>
                <c:pt idx="16595">
                  <c:v>1206.9000000000001</c:v>
                </c:pt>
                <c:pt idx="16596">
                  <c:v>1204.5999999999999</c:v>
                </c:pt>
                <c:pt idx="16597">
                  <c:v>1203.5</c:v>
                </c:pt>
                <c:pt idx="16598">
                  <c:v>1205.0999999999999</c:v>
                </c:pt>
                <c:pt idx="16599">
                  <c:v>1203.0999999999999</c:v>
                </c:pt>
                <c:pt idx="16600">
                  <c:v>1207.3</c:v>
                </c:pt>
                <c:pt idx="16601">
                  <c:v>1208.0999999999999</c:v>
                </c:pt>
                <c:pt idx="16602">
                  <c:v>1207.3</c:v>
                </c:pt>
                <c:pt idx="16603">
                  <c:v>1207.0999999999999</c:v>
                </c:pt>
                <c:pt idx="16604">
                  <c:v>1206.0999999999999</c:v>
                </c:pt>
                <c:pt idx="16605">
                  <c:v>1206</c:v>
                </c:pt>
                <c:pt idx="16606">
                  <c:v>1205.0999999999999</c:v>
                </c:pt>
                <c:pt idx="16607">
                  <c:v>1206.7</c:v>
                </c:pt>
                <c:pt idx="16608">
                  <c:v>1206.0999999999999</c:v>
                </c:pt>
                <c:pt idx="16609">
                  <c:v>1212.7</c:v>
                </c:pt>
                <c:pt idx="16610">
                  <c:v>1197.5999999999999</c:v>
                </c:pt>
                <c:pt idx="16611">
                  <c:v>1199.5</c:v>
                </c:pt>
                <c:pt idx="16612">
                  <c:v>1204.0999999999999</c:v>
                </c:pt>
                <c:pt idx="16613">
                  <c:v>1196.9000000000001</c:v>
                </c:pt>
                <c:pt idx="16614">
                  <c:v>1201.2</c:v>
                </c:pt>
                <c:pt idx="16615">
                  <c:v>1203.4000000000001</c:v>
                </c:pt>
                <c:pt idx="16616">
                  <c:v>1198.0999999999999</c:v>
                </c:pt>
                <c:pt idx="16617">
                  <c:v>1193.9000000000001</c:v>
                </c:pt>
                <c:pt idx="16618">
                  <c:v>1197</c:v>
                </c:pt>
                <c:pt idx="16619">
                  <c:v>1196.3</c:v>
                </c:pt>
                <c:pt idx="16620">
                  <c:v>1204.9000000000001</c:v>
                </c:pt>
                <c:pt idx="16621">
                  <c:v>1205.7</c:v>
                </c:pt>
                <c:pt idx="16622">
                  <c:v>1205.4000000000001</c:v>
                </c:pt>
                <c:pt idx="16623">
                  <c:v>1202.9000000000001</c:v>
                </c:pt>
                <c:pt idx="16624">
                  <c:v>1201.8</c:v>
                </c:pt>
                <c:pt idx="16625">
                  <c:v>1207.3</c:v>
                </c:pt>
                <c:pt idx="16626">
                  <c:v>1210.3</c:v>
                </c:pt>
                <c:pt idx="16627">
                  <c:v>1200.0999999999999</c:v>
                </c:pt>
                <c:pt idx="16628">
                  <c:v>1206.9000000000001</c:v>
                </c:pt>
                <c:pt idx="16629">
                  <c:v>1196.9000000000001</c:v>
                </c:pt>
                <c:pt idx="16630">
                  <c:v>1200.8</c:v>
                </c:pt>
                <c:pt idx="16631">
                  <c:v>1203.4000000000001</c:v>
                </c:pt>
                <c:pt idx="16632">
                  <c:v>1203.4000000000001</c:v>
                </c:pt>
                <c:pt idx="16633">
                  <c:v>1200.8</c:v>
                </c:pt>
                <c:pt idx="16634">
                  <c:v>1203.0999999999999</c:v>
                </c:pt>
                <c:pt idx="16635">
                  <c:v>1198.9000000000001</c:v>
                </c:pt>
                <c:pt idx="16636">
                  <c:v>1202.8</c:v>
                </c:pt>
                <c:pt idx="16637">
                  <c:v>1198.2</c:v>
                </c:pt>
                <c:pt idx="16638">
                  <c:v>1201.4000000000001</c:v>
                </c:pt>
                <c:pt idx="16639">
                  <c:v>1199.9000000000001</c:v>
                </c:pt>
                <c:pt idx="16640">
                  <c:v>1193.5</c:v>
                </c:pt>
                <c:pt idx="16641">
                  <c:v>1202.2</c:v>
                </c:pt>
                <c:pt idx="16642">
                  <c:v>1196.4000000000001</c:v>
                </c:pt>
                <c:pt idx="16643">
                  <c:v>1202.5999999999999</c:v>
                </c:pt>
                <c:pt idx="16644">
                  <c:v>1201.5</c:v>
                </c:pt>
                <c:pt idx="16645">
                  <c:v>1201.4000000000001</c:v>
                </c:pt>
                <c:pt idx="16646">
                  <c:v>1205</c:v>
                </c:pt>
                <c:pt idx="16647">
                  <c:v>1203.5</c:v>
                </c:pt>
                <c:pt idx="16648">
                  <c:v>1199.4000000000001</c:v>
                </c:pt>
                <c:pt idx="16649">
                  <c:v>1204.7</c:v>
                </c:pt>
                <c:pt idx="16650">
                  <c:v>1204.0999999999999</c:v>
                </c:pt>
                <c:pt idx="16651">
                  <c:v>1201.5</c:v>
                </c:pt>
                <c:pt idx="16652">
                  <c:v>1204.2</c:v>
                </c:pt>
                <c:pt idx="16653">
                  <c:v>1204.2</c:v>
                </c:pt>
                <c:pt idx="16654">
                  <c:v>1203.8</c:v>
                </c:pt>
                <c:pt idx="16655">
                  <c:v>1203.2</c:v>
                </c:pt>
                <c:pt idx="16656">
                  <c:v>1203.0999999999999</c:v>
                </c:pt>
                <c:pt idx="16657">
                  <c:v>1202.0999999999999</c:v>
                </c:pt>
                <c:pt idx="16658">
                  <c:v>1201.3</c:v>
                </c:pt>
                <c:pt idx="16659">
                  <c:v>1203.5999999999999</c:v>
                </c:pt>
                <c:pt idx="16660">
                  <c:v>1197.5</c:v>
                </c:pt>
                <c:pt idx="16661">
                  <c:v>1195.4000000000001</c:v>
                </c:pt>
                <c:pt idx="16662">
                  <c:v>1198.7</c:v>
                </c:pt>
                <c:pt idx="16663">
                  <c:v>1191.4000000000001</c:v>
                </c:pt>
                <c:pt idx="16664">
                  <c:v>1198.3</c:v>
                </c:pt>
                <c:pt idx="16665">
                  <c:v>1189.4000000000001</c:v>
                </c:pt>
                <c:pt idx="16666">
                  <c:v>1196.3</c:v>
                </c:pt>
                <c:pt idx="16667">
                  <c:v>1195.0999999999999</c:v>
                </c:pt>
                <c:pt idx="16668">
                  <c:v>1198.9000000000001</c:v>
                </c:pt>
                <c:pt idx="16669">
                  <c:v>1201.3</c:v>
                </c:pt>
                <c:pt idx="16670">
                  <c:v>1200.7</c:v>
                </c:pt>
                <c:pt idx="16671">
                  <c:v>1200.7</c:v>
                </c:pt>
                <c:pt idx="16672">
                  <c:v>1203.3</c:v>
                </c:pt>
                <c:pt idx="16673">
                  <c:v>1202.2</c:v>
                </c:pt>
                <c:pt idx="16674">
                  <c:v>1199.9000000000001</c:v>
                </c:pt>
                <c:pt idx="16675">
                  <c:v>1201.5</c:v>
                </c:pt>
                <c:pt idx="16676">
                  <c:v>1200.9000000000001</c:v>
                </c:pt>
                <c:pt idx="16677">
                  <c:v>1203.8</c:v>
                </c:pt>
                <c:pt idx="16678">
                  <c:v>1201.3</c:v>
                </c:pt>
                <c:pt idx="16679">
                  <c:v>1201.5</c:v>
                </c:pt>
                <c:pt idx="16680">
                  <c:v>1204.8</c:v>
                </c:pt>
                <c:pt idx="16681">
                  <c:v>1200.9000000000001</c:v>
                </c:pt>
                <c:pt idx="16682">
                  <c:v>1198.3</c:v>
                </c:pt>
                <c:pt idx="16683">
                  <c:v>1200.5999999999999</c:v>
                </c:pt>
                <c:pt idx="16684">
                  <c:v>1204.2</c:v>
                </c:pt>
                <c:pt idx="16685">
                  <c:v>1201.4000000000001</c:v>
                </c:pt>
                <c:pt idx="16686">
                  <c:v>1197.5999999999999</c:v>
                </c:pt>
                <c:pt idx="16687">
                  <c:v>1194.3</c:v>
                </c:pt>
                <c:pt idx="16688">
                  <c:v>1201.7</c:v>
                </c:pt>
                <c:pt idx="16689">
                  <c:v>1198.0999999999999</c:v>
                </c:pt>
                <c:pt idx="16690">
                  <c:v>1197.0999999999999</c:v>
                </c:pt>
                <c:pt idx="16691">
                  <c:v>1196.5</c:v>
                </c:pt>
                <c:pt idx="16692">
                  <c:v>1191.4000000000001</c:v>
                </c:pt>
                <c:pt idx="16693">
                  <c:v>1202.2</c:v>
                </c:pt>
                <c:pt idx="16694">
                  <c:v>1205.8</c:v>
                </c:pt>
                <c:pt idx="16695">
                  <c:v>1207.3</c:v>
                </c:pt>
                <c:pt idx="16696">
                  <c:v>1196.2</c:v>
                </c:pt>
                <c:pt idx="16697">
                  <c:v>1207.4000000000001</c:v>
                </c:pt>
                <c:pt idx="16698">
                  <c:v>1207.9000000000001</c:v>
                </c:pt>
                <c:pt idx="16699">
                  <c:v>1204.9000000000001</c:v>
                </c:pt>
                <c:pt idx="16700">
                  <c:v>1205.0999999999999</c:v>
                </c:pt>
                <c:pt idx="16701">
                  <c:v>1205.3</c:v>
                </c:pt>
                <c:pt idx="16702">
                  <c:v>1206</c:v>
                </c:pt>
                <c:pt idx="16703">
                  <c:v>1208.0999999999999</c:v>
                </c:pt>
                <c:pt idx="16704">
                  <c:v>1207.5</c:v>
                </c:pt>
                <c:pt idx="16705">
                  <c:v>1207.0999999999999</c:v>
                </c:pt>
                <c:pt idx="16706">
                  <c:v>1207.5</c:v>
                </c:pt>
                <c:pt idx="16707">
                  <c:v>1207.5</c:v>
                </c:pt>
                <c:pt idx="16708">
                  <c:v>1202.5999999999999</c:v>
                </c:pt>
                <c:pt idx="16709">
                  <c:v>1203.7</c:v>
                </c:pt>
                <c:pt idx="16710">
                  <c:v>1206.5</c:v>
                </c:pt>
                <c:pt idx="16711">
                  <c:v>1205.8</c:v>
                </c:pt>
                <c:pt idx="16712">
                  <c:v>1204.5999999999999</c:v>
                </c:pt>
                <c:pt idx="16713">
                  <c:v>1204.8</c:v>
                </c:pt>
                <c:pt idx="16714">
                  <c:v>1205.3</c:v>
                </c:pt>
                <c:pt idx="16715">
                  <c:v>1204.5</c:v>
                </c:pt>
                <c:pt idx="16716">
                  <c:v>1204.8</c:v>
                </c:pt>
                <c:pt idx="16717">
                  <c:v>1205.9000000000001</c:v>
                </c:pt>
                <c:pt idx="16718">
                  <c:v>1205.5</c:v>
                </c:pt>
                <c:pt idx="16719">
                  <c:v>1205.5</c:v>
                </c:pt>
                <c:pt idx="16720">
                  <c:v>1205</c:v>
                </c:pt>
                <c:pt idx="16721">
                  <c:v>1204.9000000000001</c:v>
                </c:pt>
                <c:pt idx="16722">
                  <c:v>1204.9000000000001</c:v>
                </c:pt>
                <c:pt idx="16723">
                  <c:v>1204.9000000000001</c:v>
                </c:pt>
                <c:pt idx="16724">
                  <c:v>1204.2</c:v>
                </c:pt>
                <c:pt idx="16725">
                  <c:v>1204.2</c:v>
                </c:pt>
                <c:pt idx="16726">
                  <c:v>1204.2</c:v>
                </c:pt>
                <c:pt idx="16727">
                  <c:v>1204.2</c:v>
                </c:pt>
                <c:pt idx="16728">
                  <c:v>1204</c:v>
                </c:pt>
                <c:pt idx="16729">
                  <c:v>1203.5999999999999</c:v>
                </c:pt>
                <c:pt idx="16730">
                  <c:v>1203.9000000000001</c:v>
                </c:pt>
                <c:pt idx="16731">
                  <c:v>1204.3</c:v>
                </c:pt>
                <c:pt idx="16732">
                  <c:v>1204.2</c:v>
                </c:pt>
                <c:pt idx="16733">
                  <c:v>1203.4000000000001</c:v>
                </c:pt>
                <c:pt idx="16734">
                  <c:v>1201.8</c:v>
                </c:pt>
                <c:pt idx="16735">
                  <c:v>1188.7</c:v>
                </c:pt>
                <c:pt idx="16736">
                  <c:v>1201.9000000000001</c:v>
                </c:pt>
                <c:pt idx="16737">
                  <c:v>1204.0999999999999</c:v>
                </c:pt>
                <c:pt idx="16738">
                  <c:v>1203.8</c:v>
                </c:pt>
                <c:pt idx="16739">
                  <c:v>1202.5</c:v>
                </c:pt>
                <c:pt idx="16740">
                  <c:v>1202.7</c:v>
                </c:pt>
                <c:pt idx="16741">
                  <c:v>1202.9000000000001</c:v>
                </c:pt>
                <c:pt idx="16742">
                  <c:v>1203</c:v>
                </c:pt>
                <c:pt idx="16743">
                  <c:v>1203.7</c:v>
                </c:pt>
                <c:pt idx="16744">
                  <c:v>1203.7</c:v>
                </c:pt>
                <c:pt idx="16745">
                  <c:v>1203.9000000000001</c:v>
                </c:pt>
                <c:pt idx="16746">
                  <c:v>1204.5</c:v>
                </c:pt>
                <c:pt idx="16747">
                  <c:v>1204.2</c:v>
                </c:pt>
                <c:pt idx="16748">
                  <c:v>1204.2</c:v>
                </c:pt>
                <c:pt idx="16749">
                  <c:v>1204.5</c:v>
                </c:pt>
                <c:pt idx="16750">
                  <c:v>1204.9000000000001</c:v>
                </c:pt>
                <c:pt idx="16751">
                  <c:v>1205.2</c:v>
                </c:pt>
                <c:pt idx="16752">
                  <c:v>1204.9000000000001</c:v>
                </c:pt>
                <c:pt idx="16753">
                  <c:v>1204.5999999999999</c:v>
                </c:pt>
                <c:pt idx="16754">
                  <c:v>1205.8</c:v>
                </c:pt>
                <c:pt idx="16755">
                  <c:v>1205.5</c:v>
                </c:pt>
                <c:pt idx="16756">
                  <c:v>1202.5999999999999</c:v>
                </c:pt>
                <c:pt idx="16757">
                  <c:v>1205.4000000000001</c:v>
                </c:pt>
                <c:pt idx="16758">
                  <c:v>1203.8</c:v>
                </c:pt>
                <c:pt idx="16759">
                  <c:v>1190</c:v>
                </c:pt>
                <c:pt idx="16760">
                  <c:v>1204.3</c:v>
                </c:pt>
                <c:pt idx="16761">
                  <c:v>1204.3</c:v>
                </c:pt>
                <c:pt idx="16762">
                  <c:v>1204.5999999999999</c:v>
                </c:pt>
                <c:pt idx="16763">
                  <c:v>1204.0999999999999</c:v>
                </c:pt>
                <c:pt idx="16764">
                  <c:v>1206.7</c:v>
                </c:pt>
                <c:pt idx="16765">
                  <c:v>1205.5999999999999</c:v>
                </c:pt>
                <c:pt idx="16766">
                  <c:v>1206.7</c:v>
                </c:pt>
                <c:pt idx="16767">
                  <c:v>1207.3</c:v>
                </c:pt>
                <c:pt idx="16768">
                  <c:v>1207.4000000000001</c:v>
                </c:pt>
                <c:pt idx="16769">
                  <c:v>1207.8</c:v>
                </c:pt>
                <c:pt idx="16770">
                  <c:v>1208.0999999999999</c:v>
                </c:pt>
                <c:pt idx="16771">
                  <c:v>1207.8</c:v>
                </c:pt>
                <c:pt idx="16772">
                  <c:v>1208.0999999999999</c:v>
                </c:pt>
                <c:pt idx="16773">
                  <c:v>1207.7</c:v>
                </c:pt>
                <c:pt idx="16774">
                  <c:v>1208.0999999999999</c:v>
                </c:pt>
                <c:pt idx="16775">
                  <c:v>1208.8</c:v>
                </c:pt>
                <c:pt idx="16776">
                  <c:v>1208.7</c:v>
                </c:pt>
                <c:pt idx="16777">
                  <c:v>1208.8</c:v>
                </c:pt>
                <c:pt idx="16778">
                  <c:v>1208.8</c:v>
                </c:pt>
                <c:pt idx="16779">
                  <c:v>1208.8</c:v>
                </c:pt>
                <c:pt idx="16780">
                  <c:v>1208.2</c:v>
                </c:pt>
                <c:pt idx="16781">
                  <c:v>1208.7</c:v>
                </c:pt>
                <c:pt idx="16782">
                  <c:v>1205.5</c:v>
                </c:pt>
                <c:pt idx="16783">
                  <c:v>1200.0999999999999</c:v>
                </c:pt>
                <c:pt idx="16784">
                  <c:v>1206.3</c:v>
                </c:pt>
                <c:pt idx="16785">
                  <c:v>1207.9000000000001</c:v>
                </c:pt>
                <c:pt idx="16786">
                  <c:v>1207.0999999999999</c:v>
                </c:pt>
                <c:pt idx="16787">
                  <c:v>1208.3</c:v>
                </c:pt>
                <c:pt idx="16788">
                  <c:v>1206.5</c:v>
                </c:pt>
                <c:pt idx="16789">
                  <c:v>1207.3</c:v>
                </c:pt>
                <c:pt idx="16790">
                  <c:v>1208.4000000000001</c:v>
                </c:pt>
                <c:pt idx="16791">
                  <c:v>1208.2</c:v>
                </c:pt>
                <c:pt idx="16792">
                  <c:v>1208.9000000000001</c:v>
                </c:pt>
                <c:pt idx="16793">
                  <c:v>1209.3</c:v>
                </c:pt>
                <c:pt idx="16794">
                  <c:v>1209.4000000000001</c:v>
                </c:pt>
                <c:pt idx="16795">
                  <c:v>1209.3</c:v>
                </c:pt>
                <c:pt idx="16796">
                  <c:v>1209.3</c:v>
                </c:pt>
                <c:pt idx="16797">
                  <c:v>1209.3</c:v>
                </c:pt>
                <c:pt idx="16798">
                  <c:v>1209.3</c:v>
                </c:pt>
                <c:pt idx="16799">
                  <c:v>1209.3</c:v>
                </c:pt>
                <c:pt idx="16800">
                  <c:v>1209.3</c:v>
                </c:pt>
                <c:pt idx="16801">
                  <c:v>1209</c:v>
                </c:pt>
                <c:pt idx="16802">
                  <c:v>1209.0999999999999</c:v>
                </c:pt>
                <c:pt idx="16803">
                  <c:v>1208.8</c:v>
                </c:pt>
                <c:pt idx="16804">
                  <c:v>1209.2</c:v>
                </c:pt>
                <c:pt idx="16805">
                  <c:v>1208</c:v>
                </c:pt>
                <c:pt idx="16806">
                  <c:v>1203.4000000000001</c:v>
                </c:pt>
                <c:pt idx="16807">
                  <c:v>1197</c:v>
                </c:pt>
                <c:pt idx="16808">
                  <c:v>1205.3</c:v>
                </c:pt>
                <c:pt idx="16809">
                  <c:v>1205.5999999999999</c:v>
                </c:pt>
                <c:pt idx="16810">
                  <c:v>1206.8</c:v>
                </c:pt>
                <c:pt idx="16811">
                  <c:v>1206.8</c:v>
                </c:pt>
                <c:pt idx="16812">
                  <c:v>1206.2</c:v>
                </c:pt>
                <c:pt idx="16813">
                  <c:v>1207</c:v>
                </c:pt>
                <c:pt idx="16814">
                  <c:v>1207.7</c:v>
                </c:pt>
                <c:pt idx="16815">
                  <c:v>1208.0999999999999</c:v>
                </c:pt>
                <c:pt idx="16816">
                  <c:v>1208.4000000000001</c:v>
                </c:pt>
                <c:pt idx="16817">
                  <c:v>1208.7</c:v>
                </c:pt>
                <c:pt idx="16818">
                  <c:v>1208.9000000000001</c:v>
                </c:pt>
                <c:pt idx="16819">
                  <c:v>1208.5999999999999</c:v>
                </c:pt>
                <c:pt idx="16820">
                  <c:v>1208.5999999999999</c:v>
                </c:pt>
                <c:pt idx="16821">
                  <c:v>1209</c:v>
                </c:pt>
                <c:pt idx="16822">
                  <c:v>1208.5999999999999</c:v>
                </c:pt>
                <c:pt idx="16823">
                  <c:v>1208.5999999999999</c:v>
                </c:pt>
                <c:pt idx="16824">
                  <c:v>1208.5999999999999</c:v>
                </c:pt>
                <c:pt idx="16825">
                  <c:v>1208.3</c:v>
                </c:pt>
                <c:pt idx="16826">
                  <c:v>1208.3</c:v>
                </c:pt>
                <c:pt idx="16827">
                  <c:v>1207.5999999999999</c:v>
                </c:pt>
                <c:pt idx="16828">
                  <c:v>1206.9000000000001</c:v>
                </c:pt>
                <c:pt idx="16829">
                  <c:v>1207.0999999999999</c:v>
                </c:pt>
                <c:pt idx="16830">
                  <c:v>1204.9000000000001</c:v>
                </c:pt>
                <c:pt idx="16831">
                  <c:v>1205.0999999999999</c:v>
                </c:pt>
                <c:pt idx="16832">
                  <c:v>1205</c:v>
                </c:pt>
                <c:pt idx="16833">
                  <c:v>1204.0999999999999</c:v>
                </c:pt>
                <c:pt idx="16834">
                  <c:v>1204.4000000000001</c:v>
                </c:pt>
                <c:pt idx="16835">
                  <c:v>1207.0999999999999</c:v>
                </c:pt>
                <c:pt idx="16836">
                  <c:v>1208</c:v>
                </c:pt>
                <c:pt idx="16837">
                  <c:v>1206.5999999999999</c:v>
                </c:pt>
                <c:pt idx="16838">
                  <c:v>1208.0999999999999</c:v>
                </c:pt>
                <c:pt idx="16839">
                  <c:v>1208.5</c:v>
                </c:pt>
                <c:pt idx="16840">
                  <c:v>1208.9000000000001</c:v>
                </c:pt>
                <c:pt idx="16841">
                  <c:v>1208.9000000000001</c:v>
                </c:pt>
                <c:pt idx="16842">
                  <c:v>1209.2</c:v>
                </c:pt>
                <c:pt idx="16843">
                  <c:v>1209.5999999999999</c:v>
                </c:pt>
                <c:pt idx="16844">
                  <c:v>1209.2</c:v>
                </c:pt>
                <c:pt idx="16845">
                  <c:v>1217.9000000000001</c:v>
                </c:pt>
                <c:pt idx="16846">
                  <c:v>1209.5</c:v>
                </c:pt>
                <c:pt idx="16847">
                  <c:v>1209.8</c:v>
                </c:pt>
                <c:pt idx="16848">
                  <c:v>1209.8</c:v>
                </c:pt>
                <c:pt idx="16849">
                  <c:v>1209.0999999999999</c:v>
                </c:pt>
                <c:pt idx="16850">
                  <c:v>1210.4000000000001</c:v>
                </c:pt>
                <c:pt idx="16851">
                  <c:v>1210.7</c:v>
                </c:pt>
                <c:pt idx="16852">
                  <c:v>1208.2</c:v>
                </c:pt>
                <c:pt idx="16853">
                  <c:v>1209.8</c:v>
                </c:pt>
                <c:pt idx="16854">
                  <c:v>1210</c:v>
                </c:pt>
                <c:pt idx="16855">
                  <c:v>1203.5999999999999</c:v>
                </c:pt>
                <c:pt idx="16856">
                  <c:v>1200.9000000000001</c:v>
                </c:pt>
                <c:pt idx="16857">
                  <c:v>1203.3</c:v>
                </c:pt>
                <c:pt idx="16858">
                  <c:v>1205.8</c:v>
                </c:pt>
                <c:pt idx="16859">
                  <c:v>1211.0999999999999</c:v>
                </c:pt>
                <c:pt idx="16860">
                  <c:v>1203.8</c:v>
                </c:pt>
                <c:pt idx="16861">
                  <c:v>1202.9000000000001</c:v>
                </c:pt>
                <c:pt idx="16862">
                  <c:v>1212.5999999999999</c:v>
                </c:pt>
                <c:pt idx="16863">
                  <c:v>1213.7</c:v>
                </c:pt>
                <c:pt idx="16864">
                  <c:v>1211.5</c:v>
                </c:pt>
                <c:pt idx="16865">
                  <c:v>1214.4000000000001</c:v>
                </c:pt>
                <c:pt idx="16866">
                  <c:v>1213.7</c:v>
                </c:pt>
                <c:pt idx="16867">
                  <c:v>1214.4000000000001</c:v>
                </c:pt>
                <c:pt idx="16868">
                  <c:v>1214.4000000000001</c:v>
                </c:pt>
                <c:pt idx="16869">
                  <c:v>1214</c:v>
                </c:pt>
                <c:pt idx="16870">
                  <c:v>1213.4000000000001</c:v>
                </c:pt>
                <c:pt idx="16871">
                  <c:v>1212.5999999999999</c:v>
                </c:pt>
                <c:pt idx="16872">
                  <c:v>1211.8</c:v>
                </c:pt>
                <c:pt idx="16873">
                  <c:v>1214.4000000000001</c:v>
                </c:pt>
                <c:pt idx="16874">
                  <c:v>1214.7</c:v>
                </c:pt>
                <c:pt idx="16875">
                  <c:v>1214.4000000000001</c:v>
                </c:pt>
                <c:pt idx="16876">
                  <c:v>1214.2</c:v>
                </c:pt>
                <c:pt idx="16877">
                  <c:v>1213.3</c:v>
                </c:pt>
                <c:pt idx="16878">
                  <c:v>1198.5999999999999</c:v>
                </c:pt>
                <c:pt idx="16879">
                  <c:v>1194.5999999999999</c:v>
                </c:pt>
                <c:pt idx="16880">
                  <c:v>1206.5</c:v>
                </c:pt>
                <c:pt idx="16881">
                  <c:v>1209.4000000000001</c:v>
                </c:pt>
                <c:pt idx="16882">
                  <c:v>1209.5</c:v>
                </c:pt>
                <c:pt idx="16883">
                  <c:v>1210.9000000000001</c:v>
                </c:pt>
                <c:pt idx="16884">
                  <c:v>1211.3</c:v>
                </c:pt>
                <c:pt idx="16885">
                  <c:v>1210.8</c:v>
                </c:pt>
                <c:pt idx="16886">
                  <c:v>1211.7</c:v>
                </c:pt>
                <c:pt idx="16887">
                  <c:v>1211.5999999999999</c:v>
                </c:pt>
                <c:pt idx="16888">
                  <c:v>1211.7</c:v>
                </c:pt>
                <c:pt idx="16889">
                  <c:v>1211.7</c:v>
                </c:pt>
                <c:pt idx="16890">
                  <c:v>1211.7</c:v>
                </c:pt>
                <c:pt idx="16891">
                  <c:v>1211.3</c:v>
                </c:pt>
                <c:pt idx="16892">
                  <c:v>1211</c:v>
                </c:pt>
                <c:pt idx="16893">
                  <c:v>1211.3</c:v>
                </c:pt>
                <c:pt idx="16894">
                  <c:v>1212</c:v>
                </c:pt>
                <c:pt idx="16895">
                  <c:v>1211.3</c:v>
                </c:pt>
                <c:pt idx="16896">
                  <c:v>1211.7</c:v>
                </c:pt>
                <c:pt idx="16897">
                  <c:v>1211.3</c:v>
                </c:pt>
                <c:pt idx="16898">
                  <c:v>1211</c:v>
                </c:pt>
                <c:pt idx="16899">
                  <c:v>1211</c:v>
                </c:pt>
                <c:pt idx="16900">
                  <c:v>1210.8</c:v>
                </c:pt>
                <c:pt idx="16901">
                  <c:v>1209.5</c:v>
                </c:pt>
                <c:pt idx="16902">
                  <c:v>1206.5999999999999</c:v>
                </c:pt>
                <c:pt idx="16903">
                  <c:v>1194.0999999999999</c:v>
                </c:pt>
                <c:pt idx="16904">
                  <c:v>1202</c:v>
                </c:pt>
                <c:pt idx="16905">
                  <c:v>1207.8</c:v>
                </c:pt>
                <c:pt idx="16906">
                  <c:v>1207.5999999999999</c:v>
                </c:pt>
                <c:pt idx="16907">
                  <c:v>1208.5999999999999</c:v>
                </c:pt>
                <c:pt idx="16908">
                  <c:v>1208.2</c:v>
                </c:pt>
                <c:pt idx="16909">
                  <c:v>1210</c:v>
                </c:pt>
                <c:pt idx="16910">
                  <c:v>1211</c:v>
                </c:pt>
                <c:pt idx="16911">
                  <c:v>1211</c:v>
                </c:pt>
                <c:pt idx="16912">
                  <c:v>1208.9000000000001</c:v>
                </c:pt>
                <c:pt idx="16913">
                  <c:v>1212.0999999999999</c:v>
                </c:pt>
                <c:pt idx="16914">
                  <c:v>1211.7</c:v>
                </c:pt>
                <c:pt idx="16915">
                  <c:v>1211.5999999999999</c:v>
                </c:pt>
                <c:pt idx="16916">
                  <c:v>1211.7</c:v>
                </c:pt>
                <c:pt idx="16917">
                  <c:v>1208.4000000000001</c:v>
                </c:pt>
                <c:pt idx="16918">
                  <c:v>1209.4000000000001</c:v>
                </c:pt>
                <c:pt idx="16919">
                  <c:v>1211.7</c:v>
                </c:pt>
                <c:pt idx="16920">
                  <c:v>1211.7</c:v>
                </c:pt>
                <c:pt idx="16921">
                  <c:v>1212.0999999999999</c:v>
                </c:pt>
                <c:pt idx="16922">
                  <c:v>1211.7</c:v>
                </c:pt>
                <c:pt idx="16923">
                  <c:v>1211.0999999999999</c:v>
                </c:pt>
                <c:pt idx="16924">
                  <c:v>1209.8</c:v>
                </c:pt>
                <c:pt idx="16925">
                  <c:v>1209.2</c:v>
                </c:pt>
                <c:pt idx="16926">
                  <c:v>1208.2</c:v>
                </c:pt>
                <c:pt idx="16927">
                  <c:v>1206.7</c:v>
                </c:pt>
                <c:pt idx="16928">
                  <c:v>1206.4000000000001</c:v>
                </c:pt>
                <c:pt idx="16929">
                  <c:v>1206.8</c:v>
                </c:pt>
                <c:pt idx="16930">
                  <c:v>1206.8</c:v>
                </c:pt>
                <c:pt idx="16931">
                  <c:v>1205.8</c:v>
                </c:pt>
                <c:pt idx="16932">
                  <c:v>1208.8</c:v>
                </c:pt>
                <c:pt idx="16933">
                  <c:v>1207.7</c:v>
                </c:pt>
                <c:pt idx="16934">
                  <c:v>1207.4000000000001</c:v>
                </c:pt>
                <c:pt idx="16935">
                  <c:v>1208</c:v>
                </c:pt>
                <c:pt idx="16936">
                  <c:v>1209.0999999999999</c:v>
                </c:pt>
                <c:pt idx="16937">
                  <c:v>1209.4000000000001</c:v>
                </c:pt>
                <c:pt idx="16938">
                  <c:v>1211.0999999999999</c:v>
                </c:pt>
                <c:pt idx="16939">
                  <c:v>1206.7</c:v>
                </c:pt>
                <c:pt idx="16940">
                  <c:v>1208.8</c:v>
                </c:pt>
                <c:pt idx="16941">
                  <c:v>1208.7</c:v>
                </c:pt>
                <c:pt idx="16942">
                  <c:v>1209</c:v>
                </c:pt>
                <c:pt idx="16943">
                  <c:v>1209.0999999999999</c:v>
                </c:pt>
                <c:pt idx="16944">
                  <c:v>1208.8</c:v>
                </c:pt>
                <c:pt idx="16945">
                  <c:v>1209.4000000000001</c:v>
                </c:pt>
                <c:pt idx="16946">
                  <c:v>1209.4000000000001</c:v>
                </c:pt>
                <c:pt idx="16947">
                  <c:v>1209</c:v>
                </c:pt>
                <c:pt idx="16948">
                  <c:v>1208.9000000000001</c:v>
                </c:pt>
                <c:pt idx="16949">
                  <c:v>1208.5</c:v>
                </c:pt>
                <c:pt idx="16950">
                  <c:v>1207.0999999999999</c:v>
                </c:pt>
                <c:pt idx="16951">
                  <c:v>1203</c:v>
                </c:pt>
                <c:pt idx="16952">
                  <c:v>1193.4000000000001</c:v>
                </c:pt>
                <c:pt idx="16953">
                  <c:v>1191.5</c:v>
                </c:pt>
                <c:pt idx="16954">
                  <c:v>1195</c:v>
                </c:pt>
                <c:pt idx="16955">
                  <c:v>1187.7</c:v>
                </c:pt>
                <c:pt idx="16956">
                  <c:v>1193.4000000000001</c:v>
                </c:pt>
                <c:pt idx="16957">
                  <c:v>1194</c:v>
                </c:pt>
                <c:pt idx="16958">
                  <c:v>1195</c:v>
                </c:pt>
                <c:pt idx="16959">
                  <c:v>1196.7</c:v>
                </c:pt>
                <c:pt idx="16960">
                  <c:v>1195.7</c:v>
                </c:pt>
                <c:pt idx="16961">
                  <c:v>1201.4000000000001</c:v>
                </c:pt>
                <c:pt idx="16962">
                  <c:v>1200.8</c:v>
                </c:pt>
                <c:pt idx="16963">
                  <c:v>1198.9000000000001</c:v>
                </c:pt>
                <c:pt idx="16964">
                  <c:v>1211.7</c:v>
                </c:pt>
                <c:pt idx="16965">
                  <c:v>1209</c:v>
                </c:pt>
                <c:pt idx="16966">
                  <c:v>1211.7</c:v>
                </c:pt>
                <c:pt idx="16967">
                  <c:v>1212</c:v>
                </c:pt>
                <c:pt idx="16968">
                  <c:v>1212</c:v>
                </c:pt>
                <c:pt idx="16969">
                  <c:v>1211.5999999999999</c:v>
                </c:pt>
                <c:pt idx="16970">
                  <c:v>1212.3</c:v>
                </c:pt>
                <c:pt idx="16971">
                  <c:v>1212.3</c:v>
                </c:pt>
                <c:pt idx="16972">
                  <c:v>1212</c:v>
                </c:pt>
                <c:pt idx="16973">
                  <c:v>1211.5</c:v>
                </c:pt>
                <c:pt idx="16974">
                  <c:v>1200.9000000000001</c:v>
                </c:pt>
                <c:pt idx="16975">
                  <c:v>1193.5</c:v>
                </c:pt>
                <c:pt idx="16976">
                  <c:v>1202.0999999999999</c:v>
                </c:pt>
                <c:pt idx="16977">
                  <c:v>1207</c:v>
                </c:pt>
                <c:pt idx="16978">
                  <c:v>1208.7</c:v>
                </c:pt>
                <c:pt idx="16979">
                  <c:v>1208.7</c:v>
                </c:pt>
                <c:pt idx="16980">
                  <c:v>1209.8</c:v>
                </c:pt>
                <c:pt idx="16981">
                  <c:v>1210.8</c:v>
                </c:pt>
                <c:pt idx="16982">
                  <c:v>1211.4000000000001</c:v>
                </c:pt>
                <c:pt idx="16983">
                  <c:v>1211.8</c:v>
                </c:pt>
                <c:pt idx="16984">
                  <c:v>1212.0999999999999</c:v>
                </c:pt>
                <c:pt idx="16985">
                  <c:v>1213</c:v>
                </c:pt>
                <c:pt idx="16986">
                  <c:v>1213</c:v>
                </c:pt>
                <c:pt idx="16987">
                  <c:v>1212.5999999999999</c:v>
                </c:pt>
                <c:pt idx="16988">
                  <c:v>1212.5999999999999</c:v>
                </c:pt>
                <c:pt idx="16989">
                  <c:v>1212.9000000000001</c:v>
                </c:pt>
                <c:pt idx="16990">
                  <c:v>1212.5999999999999</c:v>
                </c:pt>
                <c:pt idx="16991">
                  <c:v>1213</c:v>
                </c:pt>
                <c:pt idx="16992">
                  <c:v>1212.5</c:v>
                </c:pt>
                <c:pt idx="16993">
                  <c:v>1212.9000000000001</c:v>
                </c:pt>
                <c:pt idx="16994">
                  <c:v>1212.5999999999999</c:v>
                </c:pt>
                <c:pt idx="16995">
                  <c:v>1212.5999999999999</c:v>
                </c:pt>
                <c:pt idx="16996">
                  <c:v>1212.5999999999999</c:v>
                </c:pt>
                <c:pt idx="16997">
                  <c:v>1211.9000000000001</c:v>
                </c:pt>
                <c:pt idx="16998">
                  <c:v>1207.0999999999999</c:v>
                </c:pt>
                <c:pt idx="16999">
                  <c:v>1193.5999999999999</c:v>
                </c:pt>
                <c:pt idx="17000">
                  <c:v>1210.5999999999999</c:v>
                </c:pt>
                <c:pt idx="17001">
                  <c:v>1210</c:v>
                </c:pt>
                <c:pt idx="17002">
                  <c:v>1210.8</c:v>
                </c:pt>
                <c:pt idx="17003">
                  <c:v>1209.9000000000001</c:v>
                </c:pt>
                <c:pt idx="17004">
                  <c:v>1211.0999999999999</c:v>
                </c:pt>
                <c:pt idx="17005">
                  <c:v>1211.2</c:v>
                </c:pt>
                <c:pt idx="17006">
                  <c:v>1211.0999999999999</c:v>
                </c:pt>
                <c:pt idx="17007">
                  <c:v>1211.8</c:v>
                </c:pt>
                <c:pt idx="17008">
                  <c:v>1211.9000000000001</c:v>
                </c:pt>
                <c:pt idx="17009">
                  <c:v>1212.8</c:v>
                </c:pt>
                <c:pt idx="17010">
                  <c:v>1213.2</c:v>
                </c:pt>
                <c:pt idx="17011">
                  <c:v>1212.9000000000001</c:v>
                </c:pt>
                <c:pt idx="17012">
                  <c:v>1213.5999999999999</c:v>
                </c:pt>
                <c:pt idx="17013">
                  <c:v>1213.2</c:v>
                </c:pt>
                <c:pt idx="17014">
                  <c:v>1213.5</c:v>
                </c:pt>
                <c:pt idx="17015">
                  <c:v>1213.2</c:v>
                </c:pt>
                <c:pt idx="17016">
                  <c:v>1213.2</c:v>
                </c:pt>
                <c:pt idx="17017">
                  <c:v>1213.0999999999999</c:v>
                </c:pt>
                <c:pt idx="17018">
                  <c:v>1212.8</c:v>
                </c:pt>
                <c:pt idx="17019">
                  <c:v>1213.2</c:v>
                </c:pt>
                <c:pt idx="17020">
                  <c:v>1213.2</c:v>
                </c:pt>
                <c:pt idx="17021">
                  <c:v>1212.5</c:v>
                </c:pt>
                <c:pt idx="17022">
                  <c:v>1199.5</c:v>
                </c:pt>
                <c:pt idx="17023">
                  <c:v>1195.7</c:v>
                </c:pt>
                <c:pt idx="17024">
                  <c:v>1209.0999999999999</c:v>
                </c:pt>
                <c:pt idx="17025">
                  <c:v>1210</c:v>
                </c:pt>
                <c:pt idx="17026">
                  <c:v>1212.4000000000001</c:v>
                </c:pt>
                <c:pt idx="17027">
                  <c:v>1208.2</c:v>
                </c:pt>
                <c:pt idx="17028">
                  <c:v>1212.7</c:v>
                </c:pt>
                <c:pt idx="17029">
                  <c:v>1212</c:v>
                </c:pt>
                <c:pt idx="17030">
                  <c:v>1210.5</c:v>
                </c:pt>
                <c:pt idx="17031">
                  <c:v>1211.5</c:v>
                </c:pt>
                <c:pt idx="17032">
                  <c:v>1212.2</c:v>
                </c:pt>
                <c:pt idx="17033">
                  <c:v>1212.4000000000001</c:v>
                </c:pt>
                <c:pt idx="17034">
                  <c:v>1212.8</c:v>
                </c:pt>
                <c:pt idx="17035">
                  <c:v>1212.4000000000001</c:v>
                </c:pt>
                <c:pt idx="17036">
                  <c:v>1213.8</c:v>
                </c:pt>
                <c:pt idx="17037">
                  <c:v>1213.8</c:v>
                </c:pt>
                <c:pt idx="17038">
                  <c:v>1213.5</c:v>
                </c:pt>
                <c:pt idx="17039">
                  <c:v>1213.7</c:v>
                </c:pt>
                <c:pt idx="17040">
                  <c:v>1213.4000000000001</c:v>
                </c:pt>
                <c:pt idx="17041">
                  <c:v>1213.7</c:v>
                </c:pt>
                <c:pt idx="17042">
                  <c:v>1213.8</c:v>
                </c:pt>
                <c:pt idx="17043">
                  <c:v>1213.4000000000001</c:v>
                </c:pt>
                <c:pt idx="17044">
                  <c:v>1212.7</c:v>
                </c:pt>
                <c:pt idx="17045">
                  <c:v>1211.4000000000001</c:v>
                </c:pt>
                <c:pt idx="17046">
                  <c:v>1210.9000000000001</c:v>
                </c:pt>
                <c:pt idx="17047">
                  <c:v>1205.9000000000001</c:v>
                </c:pt>
                <c:pt idx="17048">
                  <c:v>1209.4000000000001</c:v>
                </c:pt>
                <c:pt idx="17049">
                  <c:v>1206</c:v>
                </c:pt>
                <c:pt idx="17050">
                  <c:v>1211.9000000000001</c:v>
                </c:pt>
                <c:pt idx="17051">
                  <c:v>1211.5999999999999</c:v>
                </c:pt>
                <c:pt idx="17052">
                  <c:v>1212.7</c:v>
                </c:pt>
                <c:pt idx="17053">
                  <c:v>1211.7</c:v>
                </c:pt>
                <c:pt idx="17054">
                  <c:v>1211</c:v>
                </c:pt>
                <c:pt idx="17055">
                  <c:v>1211.5999999999999</c:v>
                </c:pt>
                <c:pt idx="17056">
                  <c:v>1214.2</c:v>
                </c:pt>
                <c:pt idx="17057">
                  <c:v>1214.4000000000001</c:v>
                </c:pt>
                <c:pt idx="17058">
                  <c:v>1214.0999999999999</c:v>
                </c:pt>
                <c:pt idx="17059">
                  <c:v>1214.8</c:v>
                </c:pt>
                <c:pt idx="17060">
                  <c:v>1215.4000000000001</c:v>
                </c:pt>
                <c:pt idx="17061">
                  <c:v>1210.0999999999999</c:v>
                </c:pt>
                <c:pt idx="17062">
                  <c:v>1204.8</c:v>
                </c:pt>
                <c:pt idx="17063">
                  <c:v>1211</c:v>
                </c:pt>
                <c:pt idx="17064">
                  <c:v>1215.2</c:v>
                </c:pt>
                <c:pt idx="17065">
                  <c:v>1214.9000000000001</c:v>
                </c:pt>
                <c:pt idx="17066">
                  <c:v>1215.2</c:v>
                </c:pt>
                <c:pt idx="17067">
                  <c:v>1215</c:v>
                </c:pt>
                <c:pt idx="17068">
                  <c:v>1214.7</c:v>
                </c:pt>
                <c:pt idx="17069">
                  <c:v>1215.3</c:v>
                </c:pt>
                <c:pt idx="17070">
                  <c:v>1208.0999999999999</c:v>
                </c:pt>
                <c:pt idx="17071">
                  <c:v>1202.8</c:v>
                </c:pt>
                <c:pt idx="17072">
                  <c:v>1194.5999999999999</c:v>
                </c:pt>
                <c:pt idx="17073">
                  <c:v>1205.9000000000001</c:v>
                </c:pt>
                <c:pt idx="17074">
                  <c:v>1210.5999999999999</c:v>
                </c:pt>
                <c:pt idx="17075">
                  <c:v>1209.8</c:v>
                </c:pt>
                <c:pt idx="17076">
                  <c:v>1212.9000000000001</c:v>
                </c:pt>
                <c:pt idx="17077">
                  <c:v>1212.2</c:v>
                </c:pt>
                <c:pt idx="17078">
                  <c:v>1215.8</c:v>
                </c:pt>
                <c:pt idx="17079">
                  <c:v>1216.2</c:v>
                </c:pt>
                <c:pt idx="17080">
                  <c:v>1214.0999999999999</c:v>
                </c:pt>
                <c:pt idx="17081">
                  <c:v>1212.7</c:v>
                </c:pt>
                <c:pt idx="17082">
                  <c:v>1216.2</c:v>
                </c:pt>
                <c:pt idx="17083">
                  <c:v>1214.5999999999999</c:v>
                </c:pt>
                <c:pt idx="17084">
                  <c:v>1214.2</c:v>
                </c:pt>
                <c:pt idx="17085">
                  <c:v>1216.9000000000001</c:v>
                </c:pt>
                <c:pt idx="17086">
                  <c:v>1217.2</c:v>
                </c:pt>
                <c:pt idx="17087">
                  <c:v>1216.9000000000001</c:v>
                </c:pt>
                <c:pt idx="17088">
                  <c:v>1212.9000000000001</c:v>
                </c:pt>
                <c:pt idx="17089">
                  <c:v>1216.5999999999999</c:v>
                </c:pt>
                <c:pt idx="17090">
                  <c:v>1216.9000000000001</c:v>
                </c:pt>
                <c:pt idx="17091">
                  <c:v>1216.2</c:v>
                </c:pt>
                <c:pt idx="17092">
                  <c:v>1219.3</c:v>
                </c:pt>
                <c:pt idx="17093">
                  <c:v>1209.2</c:v>
                </c:pt>
                <c:pt idx="17094">
                  <c:v>1209.0999999999999</c:v>
                </c:pt>
                <c:pt idx="17095">
                  <c:v>1207.5</c:v>
                </c:pt>
                <c:pt idx="17096">
                  <c:v>1212.5</c:v>
                </c:pt>
                <c:pt idx="17097">
                  <c:v>1222.8</c:v>
                </c:pt>
                <c:pt idx="17098">
                  <c:v>1204.5</c:v>
                </c:pt>
                <c:pt idx="17099">
                  <c:v>1211.5</c:v>
                </c:pt>
                <c:pt idx="17100">
                  <c:v>1212</c:v>
                </c:pt>
                <c:pt idx="17101">
                  <c:v>1207.3</c:v>
                </c:pt>
                <c:pt idx="17102">
                  <c:v>1214.4000000000001</c:v>
                </c:pt>
                <c:pt idx="17103">
                  <c:v>1217.0999999999999</c:v>
                </c:pt>
                <c:pt idx="17104">
                  <c:v>1212</c:v>
                </c:pt>
                <c:pt idx="17105">
                  <c:v>1214.8</c:v>
                </c:pt>
                <c:pt idx="17106">
                  <c:v>1215.5</c:v>
                </c:pt>
                <c:pt idx="17107">
                  <c:v>1217.5</c:v>
                </c:pt>
                <c:pt idx="17108">
                  <c:v>1214.0999999999999</c:v>
                </c:pt>
                <c:pt idx="17109">
                  <c:v>1217.8</c:v>
                </c:pt>
                <c:pt idx="17110">
                  <c:v>1216.8</c:v>
                </c:pt>
                <c:pt idx="17111">
                  <c:v>1218.4000000000001</c:v>
                </c:pt>
                <c:pt idx="17112">
                  <c:v>1215.0999999999999</c:v>
                </c:pt>
                <c:pt idx="17113">
                  <c:v>1217.5999999999999</c:v>
                </c:pt>
                <c:pt idx="17114">
                  <c:v>1215.2</c:v>
                </c:pt>
                <c:pt idx="17115">
                  <c:v>1217.9000000000001</c:v>
                </c:pt>
                <c:pt idx="17116">
                  <c:v>1218.5999999999999</c:v>
                </c:pt>
                <c:pt idx="17117">
                  <c:v>1217.5</c:v>
                </c:pt>
                <c:pt idx="17118">
                  <c:v>1221.5999999999999</c:v>
                </c:pt>
                <c:pt idx="17119">
                  <c:v>1216.4000000000001</c:v>
                </c:pt>
                <c:pt idx="17120">
                  <c:v>1214.9000000000001</c:v>
                </c:pt>
                <c:pt idx="17121">
                  <c:v>1214.2</c:v>
                </c:pt>
                <c:pt idx="17122">
                  <c:v>1212.9000000000001</c:v>
                </c:pt>
                <c:pt idx="17123">
                  <c:v>1213.4000000000001</c:v>
                </c:pt>
                <c:pt idx="17124">
                  <c:v>1217.4000000000001</c:v>
                </c:pt>
                <c:pt idx="17125">
                  <c:v>1218.3</c:v>
                </c:pt>
                <c:pt idx="17126">
                  <c:v>1217.5999999999999</c:v>
                </c:pt>
                <c:pt idx="17127">
                  <c:v>1217.0999999999999</c:v>
                </c:pt>
                <c:pt idx="17128">
                  <c:v>1217.2</c:v>
                </c:pt>
                <c:pt idx="17129">
                  <c:v>1217.0999999999999</c:v>
                </c:pt>
                <c:pt idx="17130">
                  <c:v>1216.9000000000001</c:v>
                </c:pt>
                <c:pt idx="17131">
                  <c:v>1216.4000000000001</c:v>
                </c:pt>
                <c:pt idx="17132">
                  <c:v>1215.9000000000001</c:v>
                </c:pt>
                <c:pt idx="17133">
                  <c:v>1215.4000000000001</c:v>
                </c:pt>
                <c:pt idx="17134">
                  <c:v>1216.5999999999999</c:v>
                </c:pt>
                <c:pt idx="17135">
                  <c:v>1216.3</c:v>
                </c:pt>
                <c:pt idx="17136">
                  <c:v>1214</c:v>
                </c:pt>
                <c:pt idx="17137">
                  <c:v>1216.4000000000001</c:v>
                </c:pt>
                <c:pt idx="17138">
                  <c:v>1215</c:v>
                </c:pt>
                <c:pt idx="17139">
                  <c:v>1214.9000000000001</c:v>
                </c:pt>
                <c:pt idx="17140">
                  <c:v>1214.4000000000001</c:v>
                </c:pt>
                <c:pt idx="17141">
                  <c:v>1213.5</c:v>
                </c:pt>
                <c:pt idx="17142">
                  <c:v>1211.8</c:v>
                </c:pt>
                <c:pt idx="17143">
                  <c:v>1213</c:v>
                </c:pt>
                <c:pt idx="17144">
                  <c:v>1205.5</c:v>
                </c:pt>
                <c:pt idx="17145">
                  <c:v>1211.5</c:v>
                </c:pt>
                <c:pt idx="17146">
                  <c:v>1210.3</c:v>
                </c:pt>
                <c:pt idx="17147">
                  <c:v>1218.4000000000001</c:v>
                </c:pt>
                <c:pt idx="17148">
                  <c:v>1211.4000000000001</c:v>
                </c:pt>
                <c:pt idx="17149">
                  <c:v>1211.3</c:v>
                </c:pt>
                <c:pt idx="17150">
                  <c:v>1213.8</c:v>
                </c:pt>
                <c:pt idx="17151">
                  <c:v>1215.3</c:v>
                </c:pt>
                <c:pt idx="17152">
                  <c:v>1216.5</c:v>
                </c:pt>
                <c:pt idx="17153">
                  <c:v>1214.7</c:v>
                </c:pt>
                <c:pt idx="17154">
                  <c:v>1212.9000000000001</c:v>
                </c:pt>
                <c:pt idx="17155">
                  <c:v>1214</c:v>
                </c:pt>
                <c:pt idx="17156">
                  <c:v>1212</c:v>
                </c:pt>
                <c:pt idx="17157">
                  <c:v>1215.3</c:v>
                </c:pt>
                <c:pt idx="17158">
                  <c:v>1225.4000000000001</c:v>
                </c:pt>
                <c:pt idx="17159">
                  <c:v>1225.4000000000001</c:v>
                </c:pt>
                <c:pt idx="17160">
                  <c:v>1225.0999999999999</c:v>
                </c:pt>
                <c:pt idx="17161">
                  <c:v>1224.8</c:v>
                </c:pt>
                <c:pt idx="17162">
                  <c:v>1225.4000000000001</c:v>
                </c:pt>
                <c:pt idx="17163">
                  <c:v>1224.7</c:v>
                </c:pt>
                <c:pt idx="17164">
                  <c:v>1224.8</c:v>
                </c:pt>
                <c:pt idx="17165">
                  <c:v>1224.5999999999999</c:v>
                </c:pt>
                <c:pt idx="17166">
                  <c:v>1221.4000000000001</c:v>
                </c:pt>
                <c:pt idx="17167">
                  <c:v>1221</c:v>
                </c:pt>
                <c:pt idx="17168">
                  <c:v>1225.4000000000001</c:v>
                </c:pt>
                <c:pt idx="17169">
                  <c:v>1221.5</c:v>
                </c:pt>
                <c:pt idx="17170">
                  <c:v>1218.0999999999999</c:v>
                </c:pt>
                <c:pt idx="17171">
                  <c:v>1221.3</c:v>
                </c:pt>
                <c:pt idx="17172">
                  <c:v>1221</c:v>
                </c:pt>
                <c:pt idx="17173">
                  <c:v>1220.2</c:v>
                </c:pt>
                <c:pt idx="17174">
                  <c:v>1220.5</c:v>
                </c:pt>
                <c:pt idx="17175">
                  <c:v>1220.9000000000001</c:v>
                </c:pt>
                <c:pt idx="17176">
                  <c:v>1225</c:v>
                </c:pt>
                <c:pt idx="17177">
                  <c:v>1225.2</c:v>
                </c:pt>
                <c:pt idx="17178">
                  <c:v>1218.7</c:v>
                </c:pt>
                <c:pt idx="17179">
                  <c:v>1217.3</c:v>
                </c:pt>
                <c:pt idx="17180">
                  <c:v>1217</c:v>
                </c:pt>
                <c:pt idx="17181">
                  <c:v>1217.7</c:v>
                </c:pt>
                <c:pt idx="17182">
                  <c:v>1217.7</c:v>
                </c:pt>
                <c:pt idx="17183">
                  <c:v>1214.7</c:v>
                </c:pt>
                <c:pt idx="17184">
                  <c:v>1214.4000000000001</c:v>
                </c:pt>
                <c:pt idx="17185">
                  <c:v>1214.4000000000001</c:v>
                </c:pt>
                <c:pt idx="17186">
                  <c:v>1214.4000000000001</c:v>
                </c:pt>
                <c:pt idx="17187">
                  <c:v>1214.3</c:v>
                </c:pt>
                <c:pt idx="17188">
                  <c:v>1214.2</c:v>
                </c:pt>
                <c:pt idx="17189">
                  <c:v>1213.8</c:v>
                </c:pt>
                <c:pt idx="17190">
                  <c:v>1195.3</c:v>
                </c:pt>
                <c:pt idx="17191">
                  <c:v>1192.0999999999999</c:v>
                </c:pt>
                <c:pt idx="17192">
                  <c:v>1210.0999999999999</c:v>
                </c:pt>
                <c:pt idx="17193">
                  <c:v>1210.7</c:v>
                </c:pt>
                <c:pt idx="17194">
                  <c:v>1210.9000000000001</c:v>
                </c:pt>
                <c:pt idx="17195">
                  <c:v>1208.5999999999999</c:v>
                </c:pt>
                <c:pt idx="17196">
                  <c:v>1210.4000000000001</c:v>
                </c:pt>
                <c:pt idx="17197">
                  <c:v>1209.0999999999999</c:v>
                </c:pt>
                <c:pt idx="17198">
                  <c:v>1212.0999999999999</c:v>
                </c:pt>
                <c:pt idx="17199">
                  <c:v>1214</c:v>
                </c:pt>
                <c:pt idx="17200">
                  <c:v>1214.3</c:v>
                </c:pt>
                <c:pt idx="17201">
                  <c:v>1214.3</c:v>
                </c:pt>
                <c:pt idx="17202">
                  <c:v>1214.7</c:v>
                </c:pt>
                <c:pt idx="17203">
                  <c:v>1214.4000000000001</c:v>
                </c:pt>
                <c:pt idx="17204">
                  <c:v>1214</c:v>
                </c:pt>
                <c:pt idx="17205">
                  <c:v>1215.4000000000001</c:v>
                </c:pt>
                <c:pt idx="17206">
                  <c:v>1215.4000000000001</c:v>
                </c:pt>
                <c:pt idx="17207">
                  <c:v>1215</c:v>
                </c:pt>
                <c:pt idx="17208">
                  <c:v>1215</c:v>
                </c:pt>
                <c:pt idx="17209">
                  <c:v>1214.5</c:v>
                </c:pt>
                <c:pt idx="17210">
                  <c:v>1214.7</c:v>
                </c:pt>
                <c:pt idx="17211">
                  <c:v>1214.3</c:v>
                </c:pt>
                <c:pt idx="17212">
                  <c:v>1213</c:v>
                </c:pt>
                <c:pt idx="17213">
                  <c:v>1210.5999999999999</c:v>
                </c:pt>
                <c:pt idx="17214">
                  <c:v>1208.7</c:v>
                </c:pt>
                <c:pt idx="17215">
                  <c:v>1194.0999999999999</c:v>
                </c:pt>
                <c:pt idx="17216">
                  <c:v>1209.3</c:v>
                </c:pt>
                <c:pt idx="17217">
                  <c:v>1209.7</c:v>
                </c:pt>
                <c:pt idx="17218">
                  <c:v>1211.3</c:v>
                </c:pt>
                <c:pt idx="17219">
                  <c:v>1213</c:v>
                </c:pt>
                <c:pt idx="17220">
                  <c:v>1212.5999999999999</c:v>
                </c:pt>
                <c:pt idx="17221">
                  <c:v>1214.2</c:v>
                </c:pt>
                <c:pt idx="17222">
                  <c:v>1215</c:v>
                </c:pt>
                <c:pt idx="17223">
                  <c:v>1216.2</c:v>
                </c:pt>
                <c:pt idx="17224">
                  <c:v>1215.5999999999999</c:v>
                </c:pt>
                <c:pt idx="17225">
                  <c:v>1210.9000000000001</c:v>
                </c:pt>
                <c:pt idx="17226">
                  <c:v>1217.2</c:v>
                </c:pt>
                <c:pt idx="17227">
                  <c:v>1217.9000000000001</c:v>
                </c:pt>
                <c:pt idx="17228">
                  <c:v>1218.2</c:v>
                </c:pt>
                <c:pt idx="17229">
                  <c:v>1217.9000000000001</c:v>
                </c:pt>
                <c:pt idx="17230">
                  <c:v>1218.5</c:v>
                </c:pt>
                <c:pt idx="17231">
                  <c:v>1218.5</c:v>
                </c:pt>
                <c:pt idx="17232">
                  <c:v>1217.2</c:v>
                </c:pt>
                <c:pt idx="17233">
                  <c:v>1218.2</c:v>
                </c:pt>
                <c:pt idx="17234">
                  <c:v>1218</c:v>
                </c:pt>
                <c:pt idx="17235">
                  <c:v>1216.5999999999999</c:v>
                </c:pt>
                <c:pt idx="17236">
                  <c:v>1213</c:v>
                </c:pt>
                <c:pt idx="17237">
                  <c:v>1210.5999999999999</c:v>
                </c:pt>
                <c:pt idx="17238">
                  <c:v>1206.4000000000001</c:v>
                </c:pt>
                <c:pt idx="17239">
                  <c:v>1215.0999999999999</c:v>
                </c:pt>
                <c:pt idx="17240">
                  <c:v>1213.5</c:v>
                </c:pt>
                <c:pt idx="17241">
                  <c:v>1217</c:v>
                </c:pt>
                <c:pt idx="17242">
                  <c:v>1211.3</c:v>
                </c:pt>
                <c:pt idx="17243">
                  <c:v>1215.7</c:v>
                </c:pt>
                <c:pt idx="17244">
                  <c:v>1215.2</c:v>
                </c:pt>
                <c:pt idx="17245">
                  <c:v>1218</c:v>
                </c:pt>
                <c:pt idx="17246">
                  <c:v>1220.0999999999999</c:v>
                </c:pt>
                <c:pt idx="17247">
                  <c:v>1221</c:v>
                </c:pt>
                <c:pt idx="17248">
                  <c:v>1222.0999999999999</c:v>
                </c:pt>
                <c:pt idx="17249">
                  <c:v>1222.5</c:v>
                </c:pt>
                <c:pt idx="17250">
                  <c:v>1222.3</c:v>
                </c:pt>
                <c:pt idx="17251">
                  <c:v>1222.5</c:v>
                </c:pt>
                <c:pt idx="17252">
                  <c:v>1221.9000000000001</c:v>
                </c:pt>
                <c:pt idx="17253">
                  <c:v>1219.5</c:v>
                </c:pt>
                <c:pt idx="17254">
                  <c:v>1222.9000000000001</c:v>
                </c:pt>
                <c:pt idx="17255">
                  <c:v>1221.2</c:v>
                </c:pt>
                <c:pt idx="17256">
                  <c:v>1222.9000000000001</c:v>
                </c:pt>
                <c:pt idx="17257">
                  <c:v>1222.9000000000001</c:v>
                </c:pt>
                <c:pt idx="17258">
                  <c:v>1221.5</c:v>
                </c:pt>
                <c:pt idx="17259">
                  <c:v>1222.8</c:v>
                </c:pt>
                <c:pt idx="17260">
                  <c:v>1222</c:v>
                </c:pt>
                <c:pt idx="17261">
                  <c:v>1215.5999999999999</c:v>
                </c:pt>
                <c:pt idx="17262">
                  <c:v>1218.9000000000001</c:v>
                </c:pt>
                <c:pt idx="17263">
                  <c:v>1217</c:v>
                </c:pt>
                <c:pt idx="17264">
                  <c:v>1216.7</c:v>
                </c:pt>
                <c:pt idx="17265">
                  <c:v>1218.5</c:v>
                </c:pt>
                <c:pt idx="17266">
                  <c:v>1216.7</c:v>
                </c:pt>
                <c:pt idx="17267">
                  <c:v>1219.4000000000001</c:v>
                </c:pt>
                <c:pt idx="17268">
                  <c:v>1220.8</c:v>
                </c:pt>
                <c:pt idx="17269">
                  <c:v>1220.9000000000001</c:v>
                </c:pt>
                <c:pt idx="17270">
                  <c:v>1214.8</c:v>
                </c:pt>
                <c:pt idx="17271">
                  <c:v>1216.5999999999999</c:v>
                </c:pt>
                <c:pt idx="17272">
                  <c:v>1221.8</c:v>
                </c:pt>
                <c:pt idx="17273">
                  <c:v>1220.4000000000001</c:v>
                </c:pt>
                <c:pt idx="17274">
                  <c:v>1223.0999999999999</c:v>
                </c:pt>
                <c:pt idx="17275">
                  <c:v>1221.4000000000001</c:v>
                </c:pt>
                <c:pt idx="17276">
                  <c:v>1216.4000000000001</c:v>
                </c:pt>
                <c:pt idx="17277">
                  <c:v>1223.0999999999999</c:v>
                </c:pt>
                <c:pt idx="17278">
                  <c:v>1222.7</c:v>
                </c:pt>
                <c:pt idx="17279">
                  <c:v>1222.8</c:v>
                </c:pt>
                <c:pt idx="17280">
                  <c:v>1222.4000000000001</c:v>
                </c:pt>
                <c:pt idx="17281">
                  <c:v>1221.0999999999999</c:v>
                </c:pt>
                <c:pt idx="17282">
                  <c:v>1221.5</c:v>
                </c:pt>
                <c:pt idx="17283">
                  <c:v>1218.4000000000001</c:v>
                </c:pt>
                <c:pt idx="17284">
                  <c:v>1220.5999999999999</c:v>
                </c:pt>
                <c:pt idx="17285">
                  <c:v>1219.5999999999999</c:v>
                </c:pt>
                <c:pt idx="17286">
                  <c:v>1217.8</c:v>
                </c:pt>
                <c:pt idx="17287">
                  <c:v>1211.0999999999999</c:v>
                </c:pt>
                <c:pt idx="17288">
                  <c:v>1215.8</c:v>
                </c:pt>
                <c:pt idx="17289">
                  <c:v>1216.0999999999999</c:v>
                </c:pt>
                <c:pt idx="17290">
                  <c:v>1210.2</c:v>
                </c:pt>
                <c:pt idx="17291">
                  <c:v>1215.5999999999999</c:v>
                </c:pt>
                <c:pt idx="17292">
                  <c:v>1215.8</c:v>
                </c:pt>
                <c:pt idx="17293">
                  <c:v>1225</c:v>
                </c:pt>
                <c:pt idx="17294">
                  <c:v>1212.8</c:v>
                </c:pt>
                <c:pt idx="17295">
                  <c:v>1219</c:v>
                </c:pt>
                <c:pt idx="17296">
                  <c:v>1218.4000000000001</c:v>
                </c:pt>
                <c:pt idx="17297">
                  <c:v>1219</c:v>
                </c:pt>
                <c:pt idx="17298">
                  <c:v>1218.4000000000001</c:v>
                </c:pt>
                <c:pt idx="17299">
                  <c:v>1219</c:v>
                </c:pt>
                <c:pt idx="17300">
                  <c:v>1219</c:v>
                </c:pt>
                <c:pt idx="17301">
                  <c:v>1220</c:v>
                </c:pt>
                <c:pt idx="17302">
                  <c:v>1219.7</c:v>
                </c:pt>
                <c:pt idx="17303">
                  <c:v>1219.7</c:v>
                </c:pt>
                <c:pt idx="17304">
                  <c:v>1220</c:v>
                </c:pt>
                <c:pt idx="17305">
                  <c:v>1219.7</c:v>
                </c:pt>
                <c:pt idx="17306">
                  <c:v>1219.4000000000001</c:v>
                </c:pt>
                <c:pt idx="17307">
                  <c:v>1219.3</c:v>
                </c:pt>
                <c:pt idx="17308">
                  <c:v>1219.2</c:v>
                </c:pt>
                <c:pt idx="17309">
                  <c:v>1217.5</c:v>
                </c:pt>
                <c:pt idx="17310">
                  <c:v>1218.2</c:v>
                </c:pt>
                <c:pt idx="17311">
                  <c:v>1217.9000000000001</c:v>
                </c:pt>
                <c:pt idx="17312">
                  <c:v>1218</c:v>
                </c:pt>
                <c:pt idx="17313">
                  <c:v>1219</c:v>
                </c:pt>
                <c:pt idx="17314">
                  <c:v>1216.4000000000001</c:v>
                </c:pt>
                <c:pt idx="17315">
                  <c:v>1213.3</c:v>
                </c:pt>
                <c:pt idx="17316">
                  <c:v>1217.7</c:v>
                </c:pt>
                <c:pt idx="17317">
                  <c:v>1218.2</c:v>
                </c:pt>
                <c:pt idx="17318">
                  <c:v>1218.4000000000001</c:v>
                </c:pt>
                <c:pt idx="17319">
                  <c:v>1219.9000000000001</c:v>
                </c:pt>
                <c:pt idx="17320">
                  <c:v>1220.2</c:v>
                </c:pt>
                <c:pt idx="17321">
                  <c:v>1219.7</c:v>
                </c:pt>
                <c:pt idx="17322">
                  <c:v>1218</c:v>
                </c:pt>
                <c:pt idx="17323">
                  <c:v>1215.4000000000001</c:v>
                </c:pt>
                <c:pt idx="17324">
                  <c:v>1219</c:v>
                </c:pt>
                <c:pt idx="17325">
                  <c:v>1219.0999999999999</c:v>
                </c:pt>
                <c:pt idx="17326">
                  <c:v>1219.0999999999999</c:v>
                </c:pt>
                <c:pt idx="17327">
                  <c:v>1218.0999999999999</c:v>
                </c:pt>
                <c:pt idx="17328">
                  <c:v>1218.4000000000001</c:v>
                </c:pt>
                <c:pt idx="17329">
                  <c:v>1218.4000000000001</c:v>
                </c:pt>
                <c:pt idx="17330">
                  <c:v>1218.0999999999999</c:v>
                </c:pt>
                <c:pt idx="17331">
                  <c:v>1217.4000000000001</c:v>
                </c:pt>
                <c:pt idx="17332">
                  <c:v>1217.8</c:v>
                </c:pt>
                <c:pt idx="17333">
                  <c:v>1216.9000000000001</c:v>
                </c:pt>
                <c:pt idx="17334">
                  <c:v>1214.5999999999999</c:v>
                </c:pt>
                <c:pt idx="17335">
                  <c:v>1210.9000000000001</c:v>
                </c:pt>
                <c:pt idx="17336">
                  <c:v>1210.5</c:v>
                </c:pt>
                <c:pt idx="17337">
                  <c:v>1208.7</c:v>
                </c:pt>
                <c:pt idx="17338">
                  <c:v>1212.2</c:v>
                </c:pt>
                <c:pt idx="17339">
                  <c:v>1215.5999999999999</c:v>
                </c:pt>
                <c:pt idx="17340">
                  <c:v>1215.2</c:v>
                </c:pt>
                <c:pt idx="17341">
                  <c:v>1214.5</c:v>
                </c:pt>
                <c:pt idx="17342">
                  <c:v>1215.5</c:v>
                </c:pt>
                <c:pt idx="17343">
                  <c:v>1216</c:v>
                </c:pt>
                <c:pt idx="17344">
                  <c:v>1215.5999999999999</c:v>
                </c:pt>
                <c:pt idx="17345">
                  <c:v>1215.0999999999999</c:v>
                </c:pt>
                <c:pt idx="17346">
                  <c:v>1215.0999999999999</c:v>
                </c:pt>
                <c:pt idx="17347">
                  <c:v>1214.9000000000001</c:v>
                </c:pt>
                <c:pt idx="17348">
                  <c:v>1214.9000000000001</c:v>
                </c:pt>
                <c:pt idx="17349">
                  <c:v>1214.5</c:v>
                </c:pt>
                <c:pt idx="17350">
                  <c:v>1214.8</c:v>
                </c:pt>
                <c:pt idx="17351">
                  <c:v>1214.5</c:v>
                </c:pt>
                <c:pt idx="17352">
                  <c:v>1214.5999999999999</c:v>
                </c:pt>
                <c:pt idx="17353">
                  <c:v>1214.2</c:v>
                </c:pt>
                <c:pt idx="17354">
                  <c:v>1212.5999999999999</c:v>
                </c:pt>
                <c:pt idx="17355">
                  <c:v>1209.5</c:v>
                </c:pt>
                <c:pt idx="17356">
                  <c:v>1212.9000000000001</c:v>
                </c:pt>
                <c:pt idx="17357">
                  <c:v>1212.2</c:v>
                </c:pt>
                <c:pt idx="17358">
                  <c:v>1212.8</c:v>
                </c:pt>
                <c:pt idx="17359">
                  <c:v>1207.8</c:v>
                </c:pt>
                <c:pt idx="17360">
                  <c:v>1210.9000000000001</c:v>
                </c:pt>
                <c:pt idx="17361">
                  <c:v>1210.0999999999999</c:v>
                </c:pt>
                <c:pt idx="17362">
                  <c:v>1212.2</c:v>
                </c:pt>
                <c:pt idx="17363">
                  <c:v>1213.3</c:v>
                </c:pt>
                <c:pt idx="17364">
                  <c:v>1212.5</c:v>
                </c:pt>
                <c:pt idx="17365">
                  <c:v>1213.8</c:v>
                </c:pt>
                <c:pt idx="17366">
                  <c:v>1213.8</c:v>
                </c:pt>
                <c:pt idx="17367">
                  <c:v>1214.7</c:v>
                </c:pt>
                <c:pt idx="17368">
                  <c:v>1215.0999999999999</c:v>
                </c:pt>
                <c:pt idx="17369">
                  <c:v>1215.4000000000001</c:v>
                </c:pt>
                <c:pt idx="17370">
                  <c:v>1215.4000000000001</c:v>
                </c:pt>
                <c:pt idx="17371">
                  <c:v>1215.7</c:v>
                </c:pt>
                <c:pt idx="17372">
                  <c:v>1215.8</c:v>
                </c:pt>
                <c:pt idx="17373">
                  <c:v>1215.4000000000001</c:v>
                </c:pt>
                <c:pt idx="17374">
                  <c:v>1216.8</c:v>
                </c:pt>
                <c:pt idx="17375">
                  <c:v>1213.5</c:v>
                </c:pt>
                <c:pt idx="17376">
                  <c:v>1216.0999999999999</c:v>
                </c:pt>
                <c:pt idx="17377">
                  <c:v>1216.2</c:v>
                </c:pt>
                <c:pt idx="17378">
                  <c:v>1216.2</c:v>
                </c:pt>
                <c:pt idx="17379">
                  <c:v>1216.4000000000001</c:v>
                </c:pt>
                <c:pt idx="17380">
                  <c:v>1215.7</c:v>
                </c:pt>
                <c:pt idx="17381">
                  <c:v>1216</c:v>
                </c:pt>
                <c:pt idx="17382">
                  <c:v>1211.9000000000001</c:v>
                </c:pt>
                <c:pt idx="17383">
                  <c:v>1197.8</c:v>
                </c:pt>
                <c:pt idx="17384">
                  <c:v>1210</c:v>
                </c:pt>
                <c:pt idx="17385">
                  <c:v>1210.5999999999999</c:v>
                </c:pt>
                <c:pt idx="17386">
                  <c:v>1211.2</c:v>
                </c:pt>
                <c:pt idx="17387">
                  <c:v>1210.8</c:v>
                </c:pt>
                <c:pt idx="17388">
                  <c:v>1210.7</c:v>
                </c:pt>
                <c:pt idx="17389">
                  <c:v>1214.3</c:v>
                </c:pt>
                <c:pt idx="17390">
                  <c:v>1214.0999999999999</c:v>
                </c:pt>
                <c:pt idx="17391">
                  <c:v>1214.0999999999999</c:v>
                </c:pt>
                <c:pt idx="17392">
                  <c:v>1214.0999999999999</c:v>
                </c:pt>
                <c:pt idx="17393">
                  <c:v>1210.8</c:v>
                </c:pt>
                <c:pt idx="17394">
                  <c:v>1214.5</c:v>
                </c:pt>
                <c:pt idx="17395">
                  <c:v>1214.0999999999999</c:v>
                </c:pt>
                <c:pt idx="17396">
                  <c:v>1215.2</c:v>
                </c:pt>
                <c:pt idx="17397">
                  <c:v>1214.5999999999999</c:v>
                </c:pt>
                <c:pt idx="17398">
                  <c:v>1215.2</c:v>
                </c:pt>
                <c:pt idx="17399">
                  <c:v>1214.8</c:v>
                </c:pt>
                <c:pt idx="17400">
                  <c:v>1214.9000000000001</c:v>
                </c:pt>
                <c:pt idx="17401">
                  <c:v>1214.8</c:v>
                </c:pt>
                <c:pt idx="17402">
                  <c:v>1214.5</c:v>
                </c:pt>
                <c:pt idx="17403">
                  <c:v>1214.2</c:v>
                </c:pt>
                <c:pt idx="17404">
                  <c:v>1215.0999999999999</c:v>
                </c:pt>
                <c:pt idx="17405">
                  <c:v>1218.5999999999999</c:v>
                </c:pt>
                <c:pt idx="17406">
                  <c:v>1216.5999999999999</c:v>
                </c:pt>
                <c:pt idx="17407">
                  <c:v>1208.4000000000001</c:v>
                </c:pt>
                <c:pt idx="17408">
                  <c:v>1213.4000000000001</c:v>
                </c:pt>
                <c:pt idx="17409">
                  <c:v>1218.8</c:v>
                </c:pt>
                <c:pt idx="17410">
                  <c:v>1216.3</c:v>
                </c:pt>
                <c:pt idx="17411">
                  <c:v>1217.9000000000001</c:v>
                </c:pt>
                <c:pt idx="17412">
                  <c:v>1217.7</c:v>
                </c:pt>
                <c:pt idx="17413">
                  <c:v>1217.5</c:v>
                </c:pt>
                <c:pt idx="17414">
                  <c:v>1216.5999999999999</c:v>
                </c:pt>
                <c:pt idx="17415">
                  <c:v>1217.5999999999999</c:v>
                </c:pt>
                <c:pt idx="17416">
                  <c:v>1221.2</c:v>
                </c:pt>
                <c:pt idx="17417">
                  <c:v>1221.5</c:v>
                </c:pt>
                <c:pt idx="17418">
                  <c:v>1221.9000000000001</c:v>
                </c:pt>
                <c:pt idx="17419">
                  <c:v>1221.9000000000001</c:v>
                </c:pt>
                <c:pt idx="17420">
                  <c:v>1221.9000000000001</c:v>
                </c:pt>
                <c:pt idx="17421">
                  <c:v>1222.5</c:v>
                </c:pt>
                <c:pt idx="17422">
                  <c:v>1222.2</c:v>
                </c:pt>
                <c:pt idx="17423">
                  <c:v>1222.5</c:v>
                </c:pt>
                <c:pt idx="17424">
                  <c:v>1222.5</c:v>
                </c:pt>
                <c:pt idx="17425">
                  <c:v>1222.0999999999999</c:v>
                </c:pt>
                <c:pt idx="17426">
                  <c:v>1222.2</c:v>
                </c:pt>
                <c:pt idx="17427">
                  <c:v>1221.7</c:v>
                </c:pt>
                <c:pt idx="17428">
                  <c:v>1221.3</c:v>
                </c:pt>
                <c:pt idx="17429">
                  <c:v>1222.4000000000001</c:v>
                </c:pt>
                <c:pt idx="17430">
                  <c:v>1216.5</c:v>
                </c:pt>
                <c:pt idx="17431">
                  <c:v>1200.7</c:v>
                </c:pt>
                <c:pt idx="17432">
                  <c:v>1217.7</c:v>
                </c:pt>
                <c:pt idx="17433">
                  <c:v>1216.5999999999999</c:v>
                </c:pt>
                <c:pt idx="17434">
                  <c:v>1217.3</c:v>
                </c:pt>
                <c:pt idx="17435">
                  <c:v>1221.2</c:v>
                </c:pt>
                <c:pt idx="17436">
                  <c:v>1220.8</c:v>
                </c:pt>
                <c:pt idx="17437">
                  <c:v>1220.0999999999999</c:v>
                </c:pt>
                <c:pt idx="17438">
                  <c:v>1222.8</c:v>
                </c:pt>
                <c:pt idx="17439">
                  <c:v>1221.0999999999999</c:v>
                </c:pt>
                <c:pt idx="17440">
                  <c:v>1219</c:v>
                </c:pt>
                <c:pt idx="17441">
                  <c:v>1222.4000000000001</c:v>
                </c:pt>
                <c:pt idx="17442">
                  <c:v>1222.4000000000001</c:v>
                </c:pt>
                <c:pt idx="17443">
                  <c:v>1222.4000000000001</c:v>
                </c:pt>
                <c:pt idx="17444">
                  <c:v>1222.0999999999999</c:v>
                </c:pt>
                <c:pt idx="17445">
                  <c:v>1222.3</c:v>
                </c:pt>
                <c:pt idx="17446">
                  <c:v>1222.0999999999999</c:v>
                </c:pt>
                <c:pt idx="17447">
                  <c:v>1221.7</c:v>
                </c:pt>
                <c:pt idx="17448">
                  <c:v>1222.0999999999999</c:v>
                </c:pt>
                <c:pt idx="17449">
                  <c:v>1221.4000000000001</c:v>
                </c:pt>
                <c:pt idx="17450">
                  <c:v>1221</c:v>
                </c:pt>
                <c:pt idx="17451">
                  <c:v>1221</c:v>
                </c:pt>
                <c:pt idx="17452">
                  <c:v>1221</c:v>
                </c:pt>
                <c:pt idx="17453">
                  <c:v>1220.8</c:v>
                </c:pt>
                <c:pt idx="17454">
                  <c:v>1216.5</c:v>
                </c:pt>
                <c:pt idx="17455">
                  <c:v>1212.7</c:v>
                </c:pt>
                <c:pt idx="17456">
                  <c:v>1224.2</c:v>
                </c:pt>
                <c:pt idx="17457">
                  <c:v>1224.0999999999999</c:v>
                </c:pt>
                <c:pt idx="17458">
                  <c:v>1223.7</c:v>
                </c:pt>
                <c:pt idx="17459">
                  <c:v>1222.0999999999999</c:v>
                </c:pt>
                <c:pt idx="17460">
                  <c:v>1222.5</c:v>
                </c:pt>
                <c:pt idx="17461">
                  <c:v>1223.4000000000001</c:v>
                </c:pt>
                <c:pt idx="17462">
                  <c:v>1223.3</c:v>
                </c:pt>
                <c:pt idx="17463">
                  <c:v>1224.2</c:v>
                </c:pt>
                <c:pt idx="17464">
                  <c:v>1225.2</c:v>
                </c:pt>
                <c:pt idx="17465">
                  <c:v>1225.7</c:v>
                </c:pt>
                <c:pt idx="17466">
                  <c:v>1226</c:v>
                </c:pt>
                <c:pt idx="17467">
                  <c:v>1226.4000000000001</c:v>
                </c:pt>
                <c:pt idx="17468">
                  <c:v>1226.7</c:v>
                </c:pt>
                <c:pt idx="17469">
                  <c:v>1226.7</c:v>
                </c:pt>
                <c:pt idx="17470">
                  <c:v>1227</c:v>
                </c:pt>
                <c:pt idx="17471">
                  <c:v>1227.4000000000001</c:v>
                </c:pt>
                <c:pt idx="17472">
                  <c:v>1227.4000000000001</c:v>
                </c:pt>
                <c:pt idx="17473">
                  <c:v>1227.3</c:v>
                </c:pt>
                <c:pt idx="17474">
                  <c:v>1227.4000000000001</c:v>
                </c:pt>
                <c:pt idx="17475">
                  <c:v>1227.5999999999999</c:v>
                </c:pt>
                <c:pt idx="17476">
                  <c:v>1226.8</c:v>
                </c:pt>
                <c:pt idx="17477">
                  <c:v>1227.2</c:v>
                </c:pt>
                <c:pt idx="17478">
                  <c:v>1216.8</c:v>
                </c:pt>
                <c:pt idx="17479">
                  <c:v>1203.5</c:v>
                </c:pt>
                <c:pt idx="17480">
                  <c:v>1219.7</c:v>
                </c:pt>
                <c:pt idx="17481">
                  <c:v>1225.0999999999999</c:v>
                </c:pt>
                <c:pt idx="17482">
                  <c:v>1226.0999999999999</c:v>
                </c:pt>
                <c:pt idx="17483">
                  <c:v>1226.9000000000001</c:v>
                </c:pt>
                <c:pt idx="17484">
                  <c:v>1226.8</c:v>
                </c:pt>
                <c:pt idx="17485">
                  <c:v>1223.4000000000001</c:v>
                </c:pt>
                <c:pt idx="17486">
                  <c:v>1221.3</c:v>
                </c:pt>
                <c:pt idx="17487">
                  <c:v>1216.7</c:v>
                </c:pt>
                <c:pt idx="17488">
                  <c:v>1224.4000000000001</c:v>
                </c:pt>
                <c:pt idx="17489">
                  <c:v>1224.3</c:v>
                </c:pt>
                <c:pt idx="17490">
                  <c:v>1224.5999999999999</c:v>
                </c:pt>
                <c:pt idx="17491">
                  <c:v>1224</c:v>
                </c:pt>
                <c:pt idx="17492">
                  <c:v>1223</c:v>
                </c:pt>
                <c:pt idx="17493">
                  <c:v>1225</c:v>
                </c:pt>
                <c:pt idx="17494">
                  <c:v>1224.9000000000001</c:v>
                </c:pt>
                <c:pt idx="17495">
                  <c:v>1225</c:v>
                </c:pt>
                <c:pt idx="17496">
                  <c:v>1224.5999999999999</c:v>
                </c:pt>
                <c:pt idx="17497">
                  <c:v>1225.7</c:v>
                </c:pt>
                <c:pt idx="17498">
                  <c:v>1224.7</c:v>
                </c:pt>
                <c:pt idx="17499">
                  <c:v>1225.4000000000001</c:v>
                </c:pt>
                <c:pt idx="17500">
                  <c:v>1224.4000000000001</c:v>
                </c:pt>
                <c:pt idx="17501">
                  <c:v>1223.5999999999999</c:v>
                </c:pt>
                <c:pt idx="17502">
                  <c:v>1214</c:v>
                </c:pt>
                <c:pt idx="17503">
                  <c:v>1202.0999999999999</c:v>
                </c:pt>
                <c:pt idx="17504">
                  <c:v>1219.9000000000001</c:v>
                </c:pt>
                <c:pt idx="17505">
                  <c:v>1218.5999999999999</c:v>
                </c:pt>
                <c:pt idx="17506">
                  <c:v>1216.7</c:v>
                </c:pt>
                <c:pt idx="17507">
                  <c:v>1223.8</c:v>
                </c:pt>
                <c:pt idx="17508">
                  <c:v>1225.4000000000001</c:v>
                </c:pt>
                <c:pt idx="17509">
                  <c:v>1226.3</c:v>
                </c:pt>
                <c:pt idx="17510">
                  <c:v>1227.0999999999999</c:v>
                </c:pt>
                <c:pt idx="17511">
                  <c:v>1227.2</c:v>
                </c:pt>
                <c:pt idx="17512">
                  <c:v>1229.4000000000001</c:v>
                </c:pt>
                <c:pt idx="17513">
                  <c:v>1229.9000000000001</c:v>
                </c:pt>
                <c:pt idx="17514">
                  <c:v>1229.5999999999999</c:v>
                </c:pt>
                <c:pt idx="17515">
                  <c:v>1230.4000000000001</c:v>
                </c:pt>
                <c:pt idx="17516">
                  <c:v>1232</c:v>
                </c:pt>
                <c:pt idx="17517">
                  <c:v>1227</c:v>
                </c:pt>
                <c:pt idx="17518">
                  <c:v>1230.3</c:v>
                </c:pt>
                <c:pt idx="17519">
                  <c:v>1229.5999999999999</c:v>
                </c:pt>
                <c:pt idx="17520">
                  <c:v>1229.5999999999999</c:v>
                </c:pt>
                <c:pt idx="17521">
                  <c:v>1229.2</c:v>
                </c:pt>
                <c:pt idx="17522">
                  <c:v>1229.5999999999999</c:v>
                </c:pt>
                <c:pt idx="17523">
                  <c:v>1229.2</c:v>
                </c:pt>
                <c:pt idx="17524">
                  <c:v>1228.7</c:v>
                </c:pt>
                <c:pt idx="17525">
                  <c:v>1227.5</c:v>
                </c:pt>
                <c:pt idx="17526">
                  <c:v>1226.0999999999999</c:v>
                </c:pt>
                <c:pt idx="17527">
                  <c:v>1227.3</c:v>
                </c:pt>
                <c:pt idx="17528">
                  <c:v>1224.3</c:v>
                </c:pt>
                <c:pt idx="17529">
                  <c:v>1222.8</c:v>
                </c:pt>
                <c:pt idx="17530">
                  <c:v>1225.0999999999999</c:v>
                </c:pt>
                <c:pt idx="17531">
                  <c:v>1225.0999999999999</c:v>
                </c:pt>
                <c:pt idx="17532">
                  <c:v>1224.0999999999999</c:v>
                </c:pt>
                <c:pt idx="17533">
                  <c:v>1226</c:v>
                </c:pt>
                <c:pt idx="17534">
                  <c:v>1226.3</c:v>
                </c:pt>
                <c:pt idx="17535">
                  <c:v>1224.5</c:v>
                </c:pt>
                <c:pt idx="17536">
                  <c:v>1227.5</c:v>
                </c:pt>
                <c:pt idx="17537">
                  <c:v>1227.5999999999999</c:v>
                </c:pt>
                <c:pt idx="17538">
                  <c:v>1228</c:v>
                </c:pt>
                <c:pt idx="17539">
                  <c:v>1228.3</c:v>
                </c:pt>
                <c:pt idx="17540">
                  <c:v>1228.3</c:v>
                </c:pt>
                <c:pt idx="17541">
                  <c:v>1229</c:v>
                </c:pt>
                <c:pt idx="17542">
                  <c:v>1228</c:v>
                </c:pt>
                <c:pt idx="17543">
                  <c:v>1228.7</c:v>
                </c:pt>
                <c:pt idx="17544">
                  <c:v>1228.7</c:v>
                </c:pt>
                <c:pt idx="17545">
                  <c:v>1228.4000000000001</c:v>
                </c:pt>
                <c:pt idx="17546">
                  <c:v>1228.0999999999999</c:v>
                </c:pt>
                <c:pt idx="17547">
                  <c:v>1229</c:v>
                </c:pt>
                <c:pt idx="17548">
                  <c:v>1228.5999999999999</c:v>
                </c:pt>
                <c:pt idx="17549">
                  <c:v>1228.3</c:v>
                </c:pt>
                <c:pt idx="17550">
                  <c:v>1213.2</c:v>
                </c:pt>
                <c:pt idx="17551">
                  <c:v>1207.0999999999999</c:v>
                </c:pt>
                <c:pt idx="17552">
                  <c:v>1222.0999999999999</c:v>
                </c:pt>
                <c:pt idx="17553">
                  <c:v>1224.5999999999999</c:v>
                </c:pt>
                <c:pt idx="17554">
                  <c:v>1226.3</c:v>
                </c:pt>
                <c:pt idx="17555">
                  <c:v>1223.2</c:v>
                </c:pt>
                <c:pt idx="17556">
                  <c:v>1228.5999999999999</c:v>
                </c:pt>
                <c:pt idx="17557">
                  <c:v>1225.8</c:v>
                </c:pt>
                <c:pt idx="17558">
                  <c:v>1227.7</c:v>
                </c:pt>
                <c:pt idx="17559">
                  <c:v>1228.5999999999999</c:v>
                </c:pt>
                <c:pt idx="17560">
                  <c:v>1228.3</c:v>
                </c:pt>
                <c:pt idx="17561">
                  <c:v>1229.0999999999999</c:v>
                </c:pt>
                <c:pt idx="17562">
                  <c:v>1228.7</c:v>
                </c:pt>
                <c:pt idx="17563">
                  <c:v>1228.3</c:v>
                </c:pt>
                <c:pt idx="17564">
                  <c:v>1227.7</c:v>
                </c:pt>
                <c:pt idx="17565">
                  <c:v>1229.4000000000001</c:v>
                </c:pt>
                <c:pt idx="17566">
                  <c:v>1226.5999999999999</c:v>
                </c:pt>
                <c:pt idx="17567">
                  <c:v>1229</c:v>
                </c:pt>
                <c:pt idx="17568">
                  <c:v>1226.7</c:v>
                </c:pt>
                <c:pt idx="17569">
                  <c:v>1228.8</c:v>
                </c:pt>
                <c:pt idx="17570">
                  <c:v>1228</c:v>
                </c:pt>
                <c:pt idx="17571">
                  <c:v>1227.0999999999999</c:v>
                </c:pt>
                <c:pt idx="17572">
                  <c:v>1227.5999999999999</c:v>
                </c:pt>
                <c:pt idx="17573">
                  <c:v>1226.2</c:v>
                </c:pt>
                <c:pt idx="17574">
                  <c:v>1223.5999999999999</c:v>
                </c:pt>
                <c:pt idx="17575">
                  <c:v>1222.8</c:v>
                </c:pt>
                <c:pt idx="17576">
                  <c:v>1223.0999999999999</c:v>
                </c:pt>
                <c:pt idx="17577">
                  <c:v>1223.7</c:v>
                </c:pt>
                <c:pt idx="17578">
                  <c:v>1222.5</c:v>
                </c:pt>
                <c:pt idx="17579">
                  <c:v>1224.5</c:v>
                </c:pt>
                <c:pt idx="17580">
                  <c:v>1222.0999999999999</c:v>
                </c:pt>
                <c:pt idx="17581">
                  <c:v>1223.5</c:v>
                </c:pt>
                <c:pt idx="17582">
                  <c:v>1225.8</c:v>
                </c:pt>
                <c:pt idx="17583">
                  <c:v>1226.3</c:v>
                </c:pt>
                <c:pt idx="17584">
                  <c:v>1227.9000000000001</c:v>
                </c:pt>
                <c:pt idx="17585">
                  <c:v>1228</c:v>
                </c:pt>
                <c:pt idx="17586">
                  <c:v>1227.5999999999999</c:v>
                </c:pt>
                <c:pt idx="17587">
                  <c:v>1226</c:v>
                </c:pt>
                <c:pt idx="17588">
                  <c:v>1224.4000000000001</c:v>
                </c:pt>
                <c:pt idx="17589">
                  <c:v>1227.3</c:v>
                </c:pt>
                <c:pt idx="17590">
                  <c:v>1227.3</c:v>
                </c:pt>
                <c:pt idx="17591">
                  <c:v>1227</c:v>
                </c:pt>
                <c:pt idx="17592">
                  <c:v>1227</c:v>
                </c:pt>
                <c:pt idx="17593">
                  <c:v>1226.7</c:v>
                </c:pt>
                <c:pt idx="17594">
                  <c:v>1226.3</c:v>
                </c:pt>
                <c:pt idx="17595">
                  <c:v>1226.5</c:v>
                </c:pt>
                <c:pt idx="17596">
                  <c:v>1226</c:v>
                </c:pt>
                <c:pt idx="17597">
                  <c:v>1224.5</c:v>
                </c:pt>
                <c:pt idx="17598">
                  <c:v>1219.0999999999999</c:v>
                </c:pt>
                <c:pt idx="17599">
                  <c:v>1215.5999999999999</c:v>
                </c:pt>
                <c:pt idx="17600">
                  <c:v>1217.5</c:v>
                </c:pt>
                <c:pt idx="17601">
                  <c:v>1222.5</c:v>
                </c:pt>
                <c:pt idx="17602">
                  <c:v>1220.2</c:v>
                </c:pt>
                <c:pt idx="17603">
                  <c:v>1223.0999999999999</c:v>
                </c:pt>
                <c:pt idx="17604">
                  <c:v>1216.5999999999999</c:v>
                </c:pt>
                <c:pt idx="17605">
                  <c:v>1218.9000000000001</c:v>
                </c:pt>
                <c:pt idx="17606">
                  <c:v>1224</c:v>
                </c:pt>
                <c:pt idx="17607">
                  <c:v>1224.8</c:v>
                </c:pt>
                <c:pt idx="17608">
                  <c:v>1221.2</c:v>
                </c:pt>
                <c:pt idx="17609">
                  <c:v>1224.5999999999999</c:v>
                </c:pt>
                <c:pt idx="17610">
                  <c:v>1225.3</c:v>
                </c:pt>
                <c:pt idx="17611">
                  <c:v>1225.3</c:v>
                </c:pt>
                <c:pt idx="17612">
                  <c:v>1224.9000000000001</c:v>
                </c:pt>
                <c:pt idx="17613">
                  <c:v>1225.3</c:v>
                </c:pt>
                <c:pt idx="17614">
                  <c:v>1225.5999999999999</c:v>
                </c:pt>
                <c:pt idx="17615">
                  <c:v>1225.5999999999999</c:v>
                </c:pt>
                <c:pt idx="17616">
                  <c:v>1225.5999999999999</c:v>
                </c:pt>
                <c:pt idx="17617">
                  <c:v>1226.3</c:v>
                </c:pt>
                <c:pt idx="17618">
                  <c:v>1226.3</c:v>
                </c:pt>
                <c:pt idx="17619">
                  <c:v>1226.3</c:v>
                </c:pt>
                <c:pt idx="17620">
                  <c:v>1225.7</c:v>
                </c:pt>
                <c:pt idx="17621">
                  <c:v>1224</c:v>
                </c:pt>
                <c:pt idx="17622">
                  <c:v>1225.4000000000001</c:v>
                </c:pt>
                <c:pt idx="17623">
                  <c:v>1219.5999999999999</c:v>
                </c:pt>
                <c:pt idx="17624">
                  <c:v>1221.2</c:v>
                </c:pt>
                <c:pt idx="17625">
                  <c:v>1220.8</c:v>
                </c:pt>
                <c:pt idx="17626">
                  <c:v>1220.4000000000001</c:v>
                </c:pt>
                <c:pt idx="17627">
                  <c:v>1222.4000000000001</c:v>
                </c:pt>
                <c:pt idx="17628">
                  <c:v>1226.4000000000001</c:v>
                </c:pt>
                <c:pt idx="17629">
                  <c:v>1225.5999999999999</c:v>
                </c:pt>
                <c:pt idx="17630">
                  <c:v>1225.2</c:v>
                </c:pt>
                <c:pt idx="17631">
                  <c:v>1226.7</c:v>
                </c:pt>
                <c:pt idx="17632">
                  <c:v>1227.8</c:v>
                </c:pt>
                <c:pt idx="17633">
                  <c:v>1228</c:v>
                </c:pt>
                <c:pt idx="17634">
                  <c:v>1228</c:v>
                </c:pt>
                <c:pt idx="17635">
                  <c:v>1228.0999999999999</c:v>
                </c:pt>
                <c:pt idx="17636">
                  <c:v>1228.0999999999999</c:v>
                </c:pt>
                <c:pt idx="17637">
                  <c:v>1228.4000000000001</c:v>
                </c:pt>
                <c:pt idx="17638">
                  <c:v>1228.4000000000001</c:v>
                </c:pt>
                <c:pt idx="17639">
                  <c:v>1228.0999999999999</c:v>
                </c:pt>
                <c:pt idx="17640">
                  <c:v>1228.0999999999999</c:v>
                </c:pt>
                <c:pt idx="17641">
                  <c:v>1228.0999999999999</c:v>
                </c:pt>
                <c:pt idx="17642">
                  <c:v>1228.2</c:v>
                </c:pt>
                <c:pt idx="17643">
                  <c:v>1228</c:v>
                </c:pt>
                <c:pt idx="17644">
                  <c:v>1226.5</c:v>
                </c:pt>
                <c:pt idx="17645">
                  <c:v>1227.0999999999999</c:v>
                </c:pt>
                <c:pt idx="17646">
                  <c:v>1214.5999999999999</c:v>
                </c:pt>
                <c:pt idx="17647">
                  <c:v>1207.5</c:v>
                </c:pt>
                <c:pt idx="17648">
                  <c:v>1218.4000000000001</c:v>
                </c:pt>
                <c:pt idx="17649">
                  <c:v>1226</c:v>
                </c:pt>
                <c:pt idx="17650">
                  <c:v>1226</c:v>
                </c:pt>
                <c:pt idx="17651">
                  <c:v>1226.5</c:v>
                </c:pt>
                <c:pt idx="17652">
                  <c:v>1226.7</c:v>
                </c:pt>
                <c:pt idx="17653">
                  <c:v>1226.8</c:v>
                </c:pt>
                <c:pt idx="17654">
                  <c:v>1224.3</c:v>
                </c:pt>
                <c:pt idx="17655">
                  <c:v>1227.8</c:v>
                </c:pt>
                <c:pt idx="17656">
                  <c:v>1228.4000000000001</c:v>
                </c:pt>
                <c:pt idx="17657">
                  <c:v>1228.7</c:v>
                </c:pt>
                <c:pt idx="17658">
                  <c:v>1229.2</c:v>
                </c:pt>
                <c:pt idx="17659">
                  <c:v>1229.0999999999999</c:v>
                </c:pt>
                <c:pt idx="17660">
                  <c:v>1229.0999999999999</c:v>
                </c:pt>
                <c:pt idx="17661">
                  <c:v>1229.0999999999999</c:v>
                </c:pt>
                <c:pt idx="17662">
                  <c:v>1229.4000000000001</c:v>
                </c:pt>
                <c:pt idx="17663">
                  <c:v>1229.2</c:v>
                </c:pt>
                <c:pt idx="17664">
                  <c:v>1229.0999999999999</c:v>
                </c:pt>
                <c:pt idx="17665">
                  <c:v>1228.8</c:v>
                </c:pt>
                <c:pt idx="17666">
                  <c:v>1229.0999999999999</c:v>
                </c:pt>
                <c:pt idx="17667">
                  <c:v>1228.3</c:v>
                </c:pt>
                <c:pt idx="17668">
                  <c:v>1228</c:v>
                </c:pt>
                <c:pt idx="17669">
                  <c:v>1228.3</c:v>
                </c:pt>
                <c:pt idx="17670">
                  <c:v>1212.8</c:v>
                </c:pt>
                <c:pt idx="17671">
                  <c:v>1204.5999999999999</c:v>
                </c:pt>
                <c:pt idx="17672">
                  <c:v>1213.5999999999999</c:v>
                </c:pt>
                <c:pt idx="17673">
                  <c:v>1225.9000000000001</c:v>
                </c:pt>
                <c:pt idx="17674">
                  <c:v>1226.2</c:v>
                </c:pt>
                <c:pt idx="17675">
                  <c:v>1224.8</c:v>
                </c:pt>
                <c:pt idx="17676">
                  <c:v>1225.8</c:v>
                </c:pt>
                <c:pt idx="17677">
                  <c:v>1225.8</c:v>
                </c:pt>
                <c:pt idx="17678">
                  <c:v>1225.9000000000001</c:v>
                </c:pt>
                <c:pt idx="17679">
                  <c:v>1225.5999999999999</c:v>
                </c:pt>
                <c:pt idx="17680">
                  <c:v>1228.3</c:v>
                </c:pt>
                <c:pt idx="17681">
                  <c:v>1228.5999999999999</c:v>
                </c:pt>
                <c:pt idx="17682">
                  <c:v>1228.7</c:v>
                </c:pt>
                <c:pt idx="17683">
                  <c:v>1228.5999999999999</c:v>
                </c:pt>
                <c:pt idx="17684">
                  <c:v>1228.7</c:v>
                </c:pt>
                <c:pt idx="17685">
                  <c:v>1228.7</c:v>
                </c:pt>
                <c:pt idx="17686">
                  <c:v>1229.4000000000001</c:v>
                </c:pt>
                <c:pt idx="17687">
                  <c:v>1229.7</c:v>
                </c:pt>
                <c:pt idx="17688">
                  <c:v>1229.4000000000001</c:v>
                </c:pt>
                <c:pt idx="17689">
                  <c:v>1229.7</c:v>
                </c:pt>
                <c:pt idx="17690">
                  <c:v>1229.7</c:v>
                </c:pt>
                <c:pt idx="17691">
                  <c:v>1229.5999999999999</c:v>
                </c:pt>
                <c:pt idx="17692">
                  <c:v>1229.3</c:v>
                </c:pt>
                <c:pt idx="17693">
                  <c:v>1228.8</c:v>
                </c:pt>
                <c:pt idx="17694">
                  <c:v>1220.4000000000001</c:v>
                </c:pt>
                <c:pt idx="17695">
                  <c:v>1231.3</c:v>
                </c:pt>
                <c:pt idx="17696">
                  <c:v>1223</c:v>
                </c:pt>
                <c:pt idx="17697">
                  <c:v>1239.2</c:v>
                </c:pt>
                <c:pt idx="17698">
                  <c:v>1235.4000000000001</c:v>
                </c:pt>
                <c:pt idx="17699">
                  <c:v>1241.3</c:v>
                </c:pt>
                <c:pt idx="17700">
                  <c:v>1237.7</c:v>
                </c:pt>
                <c:pt idx="17701">
                  <c:v>1240.4000000000001</c:v>
                </c:pt>
                <c:pt idx="17702">
                  <c:v>1242.2</c:v>
                </c:pt>
                <c:pt idx="17703">
                  <c:v>1243.7</c:v>
                </c:pt>
                <c:pt idx="17704">
                  <c:v>1244.5999999999999</c:v>
                </c:pt>
                <c:pt idx="17705">
                  <c:v>1251.0999999999999</c:v>
                </c:pt>
                <c:pt idx="17706">
                  <c:v>1252.2</c:v>
                </c:pt>
                <c:pt idx="17707">
                  <c:v>1252.8</c:v>
                </c:pt>
                <c:pt idx="17708">
                  <c:v>1252.8</c:v>
                </c:pt>
                <c:pt idx="17709">
                  <c:v>1253.2</c:v>
                </c:pt>
                <c:pt idx="17710">
                  <c:v>1253.5</c:v>
                </c:pt>
                <c:pt idx="17711">
                  <c:v>1253.8</c:v>
                </c:pt>
                <c:pt idx="17712">
                  <c:v>1254.0999999999999</c:v>
                </c:pt>
                <c:pt idx="17713">
                  <c:v>1253.8</c:v>
                </c:pt>
                <c:pt idx="17714">
                  <c:v>1253.9000000000001</c:v>
                </c:pt>
                <c:pt idx="17715">
                  <c:v>1254</c:v>
                </c:pt>
                <c:pt idx="17716">
                  <c:v>1253.2</c:v>
                </c:pt>
                <c:pt idx="17717">
                  <c:v>1251</c:v>
                </c:pt>
                <c:pt idx="17718">
                  <c:v>1243.4000000000001</c:v>
                </c:pt>
                <c:pt idx="17719">
                  <c:v>1243.7</c:v>
                </c:pt>
                <c:pt idx="17720">
                  <c:v>1249.8</c:v>
                </c:pt>
                <c:pt idx="17721">
                  <c:v>1240</c:v>
                </c:pt>
                <c:pt idx="17722">
                  <c:v>1240.5999999999999</c:v>
                </c:pt>
                <c:pt idx="17723">
                  <c:v>1241.3</c:v>
                </c:pt>
                <c:pt idx="17724">
                  <c:v>1234.9000000000001</c:v>
                </c:pt>
                <c:pt idx="17725">
                  <c:v>1233.7</c:v>
                </c:pt>
                <c:pt idx="17726">
                  <c:v>1233.2</c:v>
                </c:pt>
                <c:pt idx="17727">
                  <c:v>1235</c:v>
                </c:pt>
                <c:pt idx="17728">
                  <c:v>1236.5</c:v>
                </c:pt>
                <c:pt idx="17729">
                  <c:v>1235.5999999999999</c:v>
                </c:pt>
                <c:pt idx="17730">
                  <c:v>1235.5999999999999</c:v>
                </c:pt>
                <c:pt idx="17731">
                  <c:v>1234.3</c:v>
                </c:pt>
                <c:pt idx="17732">
                  <c:v>1237.0999999999999</c:v>
                </c:pt>
                <c:pt idx="17733">
                  <c:v>1237.0999999999999</c:v>
                </c:pt>
                <c:pt idx="17734">
                  <c:v>1237.4000000000001</c:v>
                </c:pt>
                <c:pt idx="17735">
                  <c:v>1237.4000000000001</c:v>
                </c:pt>
                <c:pt idx="17736">
                  <c:v>1237.7</c:v>
                </c:pt>
                <c:pt idx="17737">
                  <c:v>1237.0999999999999</c:v>
                </c:pt>
                <c:pt idx="17738">
                  <c:v>1237.4000000000001</c:v>
                </c:pt>
                <c:pt idx="17739">
                  <c:v>1237.0999999999999</c:v>
                </c:pt>
                <c:pt idx="17740">
                  <c:v>1235.5999999999999</c:v>
                </c:pt>
                <c:pt idx="17741">
                  <c:v>1235.0999999999999</c:v>
                </c:pt>
                <c:pt idx="17742">
                  <c:v>1233.8</c:v>
                </c:pt>
                <c:pt idx="17743">
                  <c:v>1220</c:v>
                </c:pt>
                <c:pt idx="17744">
                  <c:v>1227.5999999999999</c:v>
                </c:pt>
                <c:pt idx="17745">
                  <c:v>1229.0999999999999</c:v>
                </c:pt>
                <c:pt idx="17746">
                  <c:v>1229.2</c:v>
                </c:pt>
                <c:pt idx="17747">
                  <c:v>1235.3</c:v>
                </c:pt>
                <c:pt idx="17748">
                  <c:v>1236.9000000000001</c:v>
                </c:pt>
                <c:pt idx="17749">
                  <c:v>1236.5</c:v>
                </c:pt>
                <c:pt idx="17750">
                  <c:v>1234.5999999999999</c:v>
                </c:pt>
                <c:pt idx="17751">
                  <c:v>1236.0999999999999</c:v>
                </c:pt>
                <c:pt idx="17752">
                  <c:v>1237.9000000000001</c:v>
                </c:pt>
                <c:pt idx="17753">
                  <c:v>1237.9000000000001</c:v>
                </c:pt>
                <c:pt idx="17754">
                  <c:v>1237.5999999999999</c:v>
                </c:pt>
                <c:pt idx="17755">
                  <c:v>1238</c:v>
                </c:pt>
                <c:pt idx="17756">
                  <c:v>1238</c:v>
                </c:pt>
                <c:pt idx="17757">
                  <c:v>1238</c:v>
                </c:pt>
                <c:pt idx="17758">
                  <c:v>1238.0999999999999</c:v>
                </c:pt>
                <c:pt idx="17759">
                  <c:v>1237.3</c:v>
                </c:pt>
                <c:pt idx="17760">
                  <c:v>1237.3</c:v>
                </c:pt>
                <c:pt idx="17761">
                  <c:v>1236.5999999999999</c:v>
                </c:pt>
                <c:pt idx="17762">
                  <c:v>1239.3</c:v>
                </c:pt>
                <c:pt idx="17763">
                  <c:v>1239.9000000000001</c:v>
                </c:pt>
                <c:pt idx="17764">
                  <c:v>1238.5999999999999</c:v>
                </c:pt>
                <c:pt idx="17765">
                  <c:v>1237.4000000000001</c:v>
                </c:pt>
                <c:pt idx="17766">
                  <c:v>1221.0999999999999</c:v>
                </c:pt>
                <c:pt idx="17767">
                  <c:v>1204.3</c:v>
                </c:pt>
                <c:pt idx="17768">
                  <c:v>1204.3</c:v>
                </c:pt>
                <c:pt idx="17769">
                  <c:v>1204.3</c:v>
                </c:pt>
                <c:pt idx="17770">
                  <c:v>1204.3</c:v>
                </c:pt>
                <c:pt idx="17771">
                  <c:v>1204.3</c:v>
                </c:pt>
                <c:pt idx="17772">
                  <c:v>1204.3</c:v>
                </c:pt>
                <c:pt idx="17773">
                  <c:v>1204.3</c:v>
                </c:pt>
                <c:pt idx="17774">
                  <c:v>1204.3</c:v>
                </c:pt>
                <c:pt idx="17775">
                  <c:v>1204.3</c:v>
                </c:pt>
                <c:pt idx="17776">
                  <c:v>1204.3</c:v>
                </c:pt>
                <c:pt idx="17777">
                  <c:v>1204.3</c:v>
                </c:pt>
                <c:pt idx="17778">
                  <c:v>1204.3</c:v>
                </c:pt>
                <c:pt idx="17779">
                  <c:v>1204.3</c:v>
                </c:pt>
                <c:pt idx="17780">
                  <c:v>1204.3</c:v>
                </c:pt>
                <c:pt idx="17781">
                  <c:v>1204.3</c:v>
                </c:pt>
                <c:pt idx="17782">
                  <c:v>1204.3</c:v>
                </c:pt>
                <c:pt idx="17783">
                  <c:v>1204.3</c:v>
                </c:pt>
                <c:pt idx="17784">
                  <c:v>1204.3</c:v>
                </c:pt>
                <c:pt idx="17785">
                  <c:v>1204.3</c:v>
                </c:pt>
                <c:pt idx="17786">
                  <c:v>1204.3</c:v>
                </c:pt>
                <c:pt idx="17787">
                  <c:v>1204.3</c:v>
                </c:pt>
                <c:pt idx="17788">
                  <c:v>1204.3</c:v>
                </c:pt>
                <c:pt idx="17789">
                  <c:v>1204.3</c:v>
                </c:pt>
                <c:pt idx="17790">
                  <c:v>1204.3</c:v>
                </c:pt>
                <c:pt idx="17791">
                  <c:v>1204.3</c:v>
                </c:pt>
                <c:pt idx="17792">
                  <c:v>1204.3</c:v>
                </c:pt>
                <c:pt idx="17793">
                  <c:v>1204.3</c:v>
                </c:pt>
                <c:pt idx="17794">
                  <c:v>1204.3</c:v>
                </c:pt>
                <c:pt idx="17795">
                  <c:v>1204.3</c:v>
                </c:pt>
                <c:pt idx="17796">
                  <c:v>1204.3</c:v>
                </c:pt>
                <c:pt idx="17797">
                  <c:v>1204.3</c:v>
                </c:pt>
                <c:pt idx="17798">
                  <c:v>1204.3</c:v>
                </c:pt>
                <c:pt idx="17799">
                  <c:v>1204.3</c:v>
                </c:pt>
                <c:pt idx="17800">
                  <c:v>1204.3</c:v>
                </c:pt>
                <c:pt idx="17801">
                  <c:v>1204.3</c:v>
                </c:pt>
                <c:pt idx="17802">
                  <c:v>1204.3</c:v>
                </c:pt>
                <c:pt idx="17803">
                  <c:v>1204.3</c:v>
                </c:pt>
                <c:pt idx="17804">
                  <c:v>1204.3</c:v>
                </c:pt>
                <c:pt idx="17805">
                  <c:v>1204.3</c:v>
                </c:pt>
                <c:pt idx="17806">
                  <c:v>1204.3</c:v>
                </c:pt>
                <c:pt idx="17807">
                  <c:v>1204.3</c:v>
                </c:pt>
                <c:pt idx="17808">
                  <c:v>1204.3</c:v>
                </c:pt>
                <c:pt idx="17809">
                  <c:v>1204.3</c:v>
                </c:pt>
                <c:pt idx="17810">
                  <c:v>1204.3</c:v>
                </c:pt>
                <c:pt idx="17811">
                  <c:v>1204.3</c:v>
                </c:pt>
                <c:pt idx="17812">
                  <c:v>1204.3</c:v>
                </c:pt>
                <c:pt idx="17813">
                  <c:v>1204.3</c:v>
                </c:pt>
                <c:pt idx="17814">
                  <c:v>1204.3</c:v>
                </c:pt>
                <c:pt idx="17815">
                  <c:v>1204.3</c:v>
                </c:pt>
                <c:pt idx="17816">
                  <c:v>1204.3</c:v>
                </c:pt>
                <c:pt idx="17817">
                  <c:v>1204.3</c:v>
                </c:pt>
                <c:pt idx="17818">
                  <c:v>1204.3</c:v>
                </c:pt>
                <c:pt idx="17819">
                  <c:v>1204.3</c:v>
                </c:pt>
                <c:pt idx="17820">
                  <c:v>1204.3</c:v>
                </c:pt>
                <c:pt idx="17821">
                  <c:v>1204.3</c:v>
                </c:pt>
                <c:pt idx="17822">
                  <c:v>1204.3</c:v>
                </c:pt>
                <c:pt idx="17823">
                  <c:v>1204.3</c:v>
                </c:pt>
                <c:pt idx="17824">
                  <c:v>1204.3</c:v>
                </c:pt>
                <c:pt idx="17825">
                  <c:v>1204.3</c:v>
                </c:pt>
                <c:pt idx="17826">
                  <c:v>1204.3</c:v>
                </c:pt>
                <c:pt idx="17827">
                  <c:v>1204.3</c:v>
                </c:pt>
                <c:pt idx="17828">
                  <c:v>1204.3</c:v>
                </c:pt>
                <c:pt idx="17829">
                  <c:v>1204.3</c:v>
                </c:pt>
                <c:pt idx="17830">
                  <c:v>1204.3</c:v>
                </c:pt>
                <c:pt idx="17831">
                  <c:v>1204.3</c:v>
                </c:pt>
                <c:pt idx="17832">
                  <c:v>1204.3</c:v>
                </c:pt>
                <c:pt idx="17833">
                  <c:v>1204.3</c:v>
                </c:pt>
                <c:pt idx="17834">
                  <c:v>1204.3</c:v>
                </c:pt>
                <c:pt idx="17835">
                  <c:v>1204.3</c:v>
                </c:pt>
                <c:pt idx="17836">
                  <c:v>1204.3</c:v>
                </c:pt>
                <c:pt idx="17837">
                  <c:v>1204.3</c:v>
                </c:pt>
                <c:pt idx="17838">
                  <c:v>1204.3</c:v>
                </c:pt>
                <c:pt idx="17839">
                  <c:v>1204.3</c:v>
                </c:pt>
                <c:pt idx="17840">
                  <c:v>1204.3</c:v>
                </c:pt>
                <c:pt idx="17841">
                  <c:v>1204.3</c:v>
                </c:pt>
                <c:pt idx="17842">
                  <c:v>1204.3</c:v>
                </c:pt>
                <c:pt idx="17843">
                  <c:v>1204.3</c:v>
                </c:pt>
                <c:pt idx="17844">
                  <c:v>1204.3</c:v>
                </c:pt>
                <c:pt idx="17845">
                  <c:v>1204.3</c:v>
                </c:pt>
                <c:pt idx="17846">
                  <c:v>1204.3</c:v>
                </c:pt>
                <c:pt idx="17847">
                  <c:v>1204.3</c:v>
                </c:pt>
                <c:pt idx="17848">
                  <c:v>1204.3</c:v>
                </c:pt>
                <c:pt idx="17849">
                  <c:v>1204.3</c:v>
                </c:pt>
                <c:pt idx="17850">
                  <c:v>1204.3</c:v>
                </c:pt>
                <c:pt idx="17851">
                  <c:v>1204.3</c:v>
                </c:pt>
                <c:pt idx="17852">
                  <c:v>1204.3</c:v>
                </c:pt>
                <c:pt idx="17853">
                  <c:v>1204.3</c:v>
                </c:pt>
                <c:pt idx="17854">
                  <c:v>1204.3</c:v>
                </c:pt>
                <c:pt idx="17855">
                  <c:v>1204.3</c:v>
                </c:pt>
                <c:pt idx="17856">
                  <c:v>1204.3</c:v>
                </c:pt>
                <c:pt idx="17857">
                  <c:v>1204.3</c:v>
                </c:pt>
                <c:pt idx="17858">
                  <c:v>1204.3</c:v>
                </c:pt>
                <c:pt idx="17859">
                  <c:v>1204.3</c:v>
                </c:pt>
                <c:pt idx="17860">
                  <c:v>1204.3</c:v>
                </c:pt>
                <c:pt idx="17861">
                  <c:v>1204.3</c:v>
                </c:pt>
                <c:pt idx="17862">
                  <c:v>1204.3</c:v>
                </c:pt>
                <c:pt idx="17863">
                  <c:v>1204.3</c:v>
                </c:pt>
                <c:pt idx="17864">
                  <c:v>1204.3</c:v>
                </c:pt>
                <c:pt idx="17865">
                  <c:v>1204.3</c:v>
                </c:pt>
                <c:pt idx="17866">
                  <c:v>1204.3</c:v>
                </c:pt>
                <c:pt idx="17867">
                  <c:v>1204.3</c:v>
                </c:pt>
                <c:pt idx="17868">
                  <c:v>1204.3</c:v>
                </c:pt>
                <c:pt idx="17869">
                  <c:v>1204.3</c:v>
                </c:pt>
                <c:pt idx="17870">
                  <c:v>1204.3</c:v>
                </c:pt>
                <c:pt idx="17871">
                  <c:v>1204.3</c:v>
                </c:pt>
                <c:pt idx="17872">
                  <c:v>1204.3</c:v>
                </c:pt>
                <c:pt idx="17873">
                  <c:v>1204.3</c:v>
                </c:pt>
                <c:pt idx="17874">
                  <c:v>1204.3</c:v>
                </c:pt>
                <c:pt idx="17875">
                  <c:v>1204.3</c:v>
                </c:pt>
                <c:pt idx="17876">
                  <c:v>1204.3</c:v>
                </c:pt>
                <c:pt idx="17877">
                  <c:v>1204.3</c:v>
                </c:pt>
                <c:pt idx="17878">
                  <c:v>1204.3</c:v>
                </c:pt>
                <c:pt idx="17879">
                  <c:v>1204.3</c:v>
                </c:pt>
                <c:pt idx="17880">
                  <c:v>1204.3</c:v>
                </c:pt>
                <c:pt idx="17881">
                  <c:v>1204.3</c:v>
                </c:pt>
                <c:pt idx="17882">
                  <c:v>1204.3</c:v>
                </c:pt>
                <c:pt idx="17883">
                  <c:v>1204.3</c:v>
                </c:pt>
                <c:pt idx="17884">
                  <c:v>1204.3</c:v>
                </c:pt>
                <c:pt idx="17885">
                  <c:v>1204.3</c:v>
                </c:pt>
                <c:pt idx="17886">
                  <c:v>1204.3</c:v>
                </c:pt>
                <c:pt idx="17887">
                  <c:v>1204.3</c:v>
                </c:pt>
                <c:pt idx="17888">
                  <c:v>1204.3</c:v>
                </c:pt>
                <c:pt idx="17889">
                  <c:v>1204.3</c:v>
                </c:pt>
                <c:pt idx="17890">
                  <c:v>1204.3</c:v>
                </c:pt>
                <c:pt idx="17891">
                  <c:v>1204.3</c:v>
                </c:pt>
                <c:pt idx="17892">
                  <c:v>1204.3</c:v>
                </c:pt>
                <c:pt idx="17893">
                  <c:v>1204.3</c:v>
                </c:pt>
                <c:pt idx="17894">
                  <c:v>1204.3</c:v>
                </c:pt>
                <c:pt idx="17895">
                  <c:v>1204.3</c:v>
                </c:pt>
                <c:pt idx="17896">
                  <c:v>1204.3</c:v>
                </c:pt>
                <c:pt idx="17897">
                  <c:v>1204.3</c:v>
                </c:pt>
                <c:pt idx="17898">
                  <c:v>1204.3</c:v>
                </c:pt>
                <c:pt idx="17899">
                  <c:v>1204.3</c:v>
                </c:pt>
                <c:pt idx="17900">
                  <c:v>1204.3</c:v>
                </c:pt>
                <c:pt idx="17901">
                  <c:v>1204.3</c:v>
                </c:pt>
                <c:pt idx="17902">
                  <c:v>1204.3</c:v>
                </c:pt>
                <c:pt idx="17903">
                  <c:v>1204.3</c:v>
                </c:pt>
                <c:pt idx="17904">
                  <c:v>1204.3</c:v>
                </c:pt>
                <c:pt idx="17905">
                  <c:v>1204.3</c:v>
                </c:pt>
                <c:pt idx="17906">
                  <c:v>1204.3</c:v>
                </c:pt>
                <c:pt idx="17907">
                  <c:v>1204.3</c:v>
                </c:pt>
                <c:pt idx="17908">
                  <c:v>1204.3</c:v>
                </c:pt>
                <c:pt idx="17909">
                  <c:v>1204.3</c:v>
                </c:pt>
                <c:pt idx="17910">
                  <c:v>1204.3</c:v>
                </c:pt>
                <c:pt idx="17911">
                  <c:v>1204.3</c:v>
                </c:pt>
                <c:pt idx="17912">
                  <c:v>1204.3</c:v>
                </c:pt>
                <c:pt idx="17913">
                  <c:v>1204.3</c:v>
                </c:pt>
                <c:pt idx="17914">
                  <c:v>1204.3</c:v>
                </c:pt>
                <c:pt idx="17915">
                  <c:v>1204.3</c:v>
                </c:pt>
                <c:pt idx="17916">
                  <c:v>1204.3</c:v>
                </c:pt>
                <c:pt idx="17917">
                  <c:v>1204.3</c:v>
                </c:pt>
                <c:pt idx="17918">
                  <c:v>1204.3</c:v>
                </c:pt>
                <c:pt idx="17919">
                  <c:v>1204.3</c:v>
                </c:pt>
                <c:pt idx="17920">
                  <c:v>1204.3</c:v>
                </c:pt>
                <c:pt idx="17921">
                  <c:v>1204.3</c:v>
                </c:pt>
                <c:pt idx="17922">
                  <c:v>1204.3</c:v>
                </c:pt>
                <c:pt idx="17923">
                  <c:v>1204.3</c:v>
                </c:pt>
                <c:pt idx="17924">
                  <c:v>1204.3</c:v>
                </c:pt>
                <c:pt idx="17925">
                  <c:v>1204.3</c:v>
                </c:pt>
                <c:pt idx="17926">
                  <c:v>1204.3</c:v>
                </c:pt>
                <c:pt idx="17927">
                  <c:v>1204.3</c:v>
                </c:pt>
                <c:pt idx="17928">
                  <c:v>1204.3</c:v>
                </c:pt>
                <c:pt idx="17929">
                  <c:v>1204.3</c:v>
                </c:pt>
                <c:pt idx="17930">
                  <c:v>1204.3</c:v>
                </c:pt>
                <c:pt idx="17931">
                  <c:v>1204.3</c:v>
                </c:pt>
                <c:pt idx="17932">
                  <c:v>1226.2</c:v>
                </c:pt>
                <c:pt idx="17933">
                  <c:v>1229.2</c:v>
                </c:pt>
                <c:pt idx="17934">
                  <c:v>1223</c:v>
                </c:pt>
                <c:pt idx="17935">
                  <c:v>1220.0999999999999</c:v>
                </c:pt>
                <c:pt idx="17936">
                  <c:v>1231.0999999999999</c:v>
                </c:pt>
                <c:pt idx="17937">
                  <c:v>1229.9000000000001</c:v>
                </c:pt>
                <c:pt idx="17938">
                  <c:v>1228.5999999999999</c:v>
                </c:pt>
                <c:pt idx="17939">
                  <c:v>1233</c:v>
                </c:pt>
                <c:pt idx="17940">
                  <c:v>1232.8</c:v>
                </c:pt>
                <c:pt idx="17941">
                  <c:v>1230.0999999999999</c:v>
                </c:pt>
                <c:pt idx="17942">
                  <c:v>1228.0999999999999</c:v>
                </c:pt>
                <c:pt idx="17943">
                  <c:v>1231.0999999999999</c:v>
                </c:pt>
                <c:pt idx="17944">
                  <c:v>1231.8</c:v>
                </c:pt>
                <c:pt idx="17945">
                  <c:v>1232</c:v>
                </c:pt>
                <c:pt idx="17946">
                  <c:v>1231.7</c:v>
                </c:pt>
                <c:pt idx="17947">
                  <c:v>1231.8</c:v>
                </c:pt>
                <c:pt idx="17948">
                  <c:v>1232.2</c:v>
                </c:pt>
                <c:pt idx="17949">
                  <c:v>1232.0999999999999</c:v>
                </c:pt>
                <c:pt idx="17950">
                  <c:v>1231.9000000000001</c:v>
                </c:pt>
                <c:pt idx="17951">
                  <c:v>1232.5</c:v>
                </c:pt>
                <c:pt idx="17952">
                  <c:v>1232.5999999999999</c:v>
                </c:pt>
                <c:pt idx="17953">
                  <c:v>1236.8</c:v>
                </c:pt>
                <c:pt idx="17954">
                  <c:v>1234.8</c:v>
                </c:pt>
                <c:pt idx="17955">
                  <c:v>1232.7</c:v>
                </c:pt>
                <c:pt idx="17956">
                  <c:v>1228</c:v>
                </c:pt>
                <c:pt idx="17957">
                  <c:v>1229.4000000000001</c:v>
                </c:pt>
                <c:pt idx="17958">
                  <c:v>1233.2</c:v>
                </c:pt>
                <c:pt idx="17959">
                  <c:v>1234.5999999999999</c:v>
                </c:pt>
                <c:pt idx="17960">
                  <c:v>1233.5999999999999</c:v>
                </c:pt>
                <c:pt idx="17961">
                  <c:v>1233.9000000000001</c:v>
                </c:pt>
                <c:pt idx="17962">
                  <c:v>1234.9000000000001</c:v>
                </c:pt>
                <c:pt idx="17963">
                  <c:v>1229.0999999999999</c:v>
                </c:pt>
                <c:pt idx="17964">
                  <c:v>1229.5999999999999</c:v>
                </c:pt>
                <c:pt idx="17965">
                  <c:v>1229.9000000000001</c:v>
                </c:pt>
                <c:pt idx="17966">
                  <c:v>1230.2</c:v>
                </c:pt>
                <c:pt idx="17967">
                  <c:v>1229.5999999999999</c:v>
                </c:pt>
                <c:pt idx="17968">
                  <c:v>1229.2</c:v>
                </c:pt>
                <c:pt idx="17969">
                  <c:v>1229.2</c:v>
                </c:pt>
                <c:pt idx="17970">
                  <c:v>1229.2</c:v>
                </c:pt>
                <c:pt idx="17971">
                  <c:v>1230</c:v>
                </c:pt>
                <c:pt idx="17972">
                  <c:v>1230.3</c:v>
                </c:pt>
                <c:pt idx="17973">
                  <c:v>1231</c:v>
                </c:pt>
                <c:pt idx="17974">
                  <c:v>1230.5</c:v>
                </c:pt>
                <c:pt idx="17975">
                  <c:v>1231</c:v>
                </c:pt>
                <c:pt idx="17976">
                  <c:v>1230.9000000000001</c:v>
                </c:pt>
                <c:pt idx="17977">
                  <c:v>1230.5999999999999</c:v>
                </c:pt>
                <c:pt idx="17978">
                  <c:v>1227.3</c:v>
                </c:pt>
                <c:pt idx="17979">
                  <c:v>1235.0999999999999</c:v>
                </c:pt>
                <c:pt idx="17980">
                  <c:v>1234</c:v>
                </c:pt>
                <c:pt idx="17981">
                  <c:v>1231.5999999999999</c:v>
                </c:pt>
                <c:pt idx="17982">
                  <c:v>1233.3</c:v>
                </c:pt>
                <c:pt idx="17983">
                  <c:v>1231.5999999999999</c:v>
                </c:pt>
                <c:pt idx="17984">
                  <c:v>1230.5</c:v>
                </c:pt>
                <c:pt idx="17985">
                  <c:v>1230.2</c:v>
                </c:pt>
                <c:pt idx="17986">
                  <c:v>1230.2</c:v>
                </c:pt>
                <c:pt idx="17987">
                  <c:v>1229.9000000000001</c:v>
                </c:pt>
                <c:pt idx="17988">
                  <c:v>1229.5999999999999</c:v>
                </c:pt>
                <c:pt idx="17989">
                  <c:v>1229.3</c:v>
                </c:pt>
                <c:pt idx="17990">
                  <c:v>1229.9000000000001</c:v>
                </c:pt>
                <c:pt idx="17991">
                  <c:v>1229.5</c:v>
                </c:pt>
                <c:pt idx="17992">
                  <c:v>1229.5999999999999</c:v>
                </c:pt>
                <c:pt idx="17993">
                  <c:v>1229.8</c:v>
                </c:pt>
                <c:pt idx="17994">
                  <c:v>1228.9000000000001</c:v>
                </c:pt>
                <c:pt idx="17995">
                  <c:v>1229.5</c:v>
                </c:pt>
                <c:pt idx="17996">
                  <c:v>1229.5999999999999</c:v>
                </c:pt>
                <c:pt idx="17997">
                  <c:v>1229.4000000000001</c:v>
                </c:pt>
                <c:pt idx="17998">
                  <c:v>1229.5999999999999</c:v>
                </c:pt>
                <c:pt idx="17999">
                  <c:v>1229.9000000000001</c:v>
                </c:pt>
                <c:pt idx="18000">
                  <c:v>1229.3</c:v>
                </c:pt>
                <c:pt idx="18001">
                  <c:v>1232.7</c:v>
                </c:pt>
                <c:pt idx="18002">
                  <c:v>1227.3</c:v>
                </c:pt>
                <c:pt idx="18003">
                  <c:v>1232.0999999999999</c:v>
                </c:pt>
                <c:pt idx="18004">
                  <c:v>1229.7</c:v>
                </c:pt>
                <c:pt idx="18005">
                  <c:v>1228.5999999999999</c:v>
                </c:pt>
                <c:pt idx="18006">
                  <c:v>1232.3</c:v>
                </c:pt>
                <c:pt idx="18007">
                  <c:v>1231.9000000000001</c:v>
                </c:pt>
                <c:pt idx="18008">
                  <c:v>1230.7</c:v>
                </c:pt>
                <c:pt idx="18009">
                  <c:v>1230.7</c:v>
                </c:pt>
                <c:pt idx="18010">
                  <c:v>1230.8</c:v>
                </c:pt>
                <c:pt idx="18011">
                  <c:v>1230</c:v>
                </c:pt>
                <c:pt idx="18012">
                  <c:v>1230.8</c:v>
                </c:pt>
                <c:pt idx="18013">
                  <c:v>1231.2</c:v>
                </c:pt>
                <c:pt idx="18014">
                  <c:v>1231.2</c:v>
                </c:pt>
                <c:pt idx="18015">
                  <c:v>1231.0999999999999</c:v>
                </c:pt>
                <c:pt idx="18016">
                  <c:v>1231.2</c:v>
                </c:pt>
                <c:pt idx="18017">
                  <c:v>1231.2</c:v>
                </c:pt>
                <c:pt idx="18018">
                  <c:v>1230.5999999999999</c:v>
                </c:pt>
                <c:pt idx="18019">
                  <c:v>1230.5999999999999</c:v>
                </c:pt>
                <c:pt idx="18020">
                  <c:v>1231</c:v>
                </c:pt>
                <c:pt idx="18021">
                  <c:v>1230.5999999999999</c:v>
                </c:pt>
                <c:pt idx="18022">
                  <c:v>1230.3</c:v>
                </c:pt>
                <c:pt idx="18023">
                  <c:v>1230.5999999999999</c:v>
                </c:pt>
                <c:pt idx="18024">
                  <c:v>1231</c:v>
                </c:pt>
                <c:pt idx="18025">
                  <c:v>1234.8</c:v>
                </c:pt>
                <c:pt idx="18026">
                  <c:v>1241.0999999999999</c:v>
                </c:pt>
                <c:pt idx="18027">
                  <c:v>1235.0999999999999</c:v>
                </c:pt>
                <c:pt idx="18028">
                  <c:v>1234.3</c:v>
                </c:pt>
                <c:pt idx="18029">
                  <c:v>1229.9000000000001</c:v>
                </c:pt>
                <c:pt idx="18030">
                  <c:v>1235</c:v>
                </c:pt>
                <c:pt idx="18031">
                  <c:v>1234.9000000000001</c:v>
                </c:pt>
                <c:pt idx="18032">
                  <c:v>1230.2</c:v>
                </c:pt>
                <c:pt idx="18033">
                  <c:v>1229.5</c:v>
                </c:pt>
                <c:pt idx="18034">
                  <c:v>1228.5999999999999</c:v>
                </c:pt>
                <c:pt idx="18035">
                  <c:v>1228.3</c:v>
                </c:pt>
                <c:pt idx="18036">
                  <c:v>1227.8</c:v>
                </c:pt>
                <c:pt idx="18037">
                  <c:v>1227.7</c:v>
                </c:pt>
                <c:pt idx="18038">
                  <c:v>1227.4000000000001</c:v>
                </c:pt>
                <c:pt idx="18039">
                  <c:v>1227.8</c:v>
                </c:pt>
                <c:pt idx="18040">
                  <c:v>1229</c:v>
                </c:pt>
                <c:pt idx="18041">
                  <c:v>1227.8</c:v>
                </c:pt>
                <c:pt idx="18042">
                  <c:v>1227.5</c:v>
                </c:pt>
                <c:pt idx="18043">
                  <c:v>1227.5</c:v>
                </c:pt>
                <c:pt idx="18044">
                  <c:v>1227.3</c:v>
                </c:pt>
                <c:pt idx="18045">
                  <c:v>1225</c:v>
                </c:pt>
                <c:pt idx="18046">
                  <c:v>1224.9000000000001</c:v>
                </c:pt>
                <c:pt idx="18047">
                  <c:v>1224.7</c:v>
                </c:pt>
                <c:pt idx="18048">
                  <c:v>1227.5999999999999</c:v>
                </c:pt>
                <c:pt idx="18049">
                  <c:v>1239.5999999999999</c:v>
                </c:pt>
                <c:pt idx="18050">
                  <c:v>1244.0999999999999</c:v>
                </c:pt>
                <c:pt idx="18051">
                  <c:v>1225.7</c:v>
                </c:pt>
                <c:pt idx="18052">
                  <c:v>1228.3</c:v>
                </c:pt>
                <c:pt idx="18053">
                  <c:v>1229.7</c:v>
                </c:pt>
                <c:pt idx="18054">
                  <c:v>1229.8</c:v>
                </c:pt>
                <c:pt idx="18055">
                  <c:v>1227.3</c:v>
                </c:pt>
                <c:pt idx="18056">
                  <c:v>1228.3</c:v>
                </c:pt>
                <c:pt idx="18057">
                  <c:v>1225.0999999999999</c:v>
                </c:pt>
                <c:pt idx="18058">
                  <c:v>1226.2</c:v>
                </c:pt>
                <c:pt idx="18059">
                  <c:v>1225.3</c:v>
                </c:pt>
                <c:pt idx="18060">
                  <c:v>1225.0999999999999</c:v>
                </c:pt>
                <c:pt idx="18061">
                  <c:v>1225.0999999999999</c:v>
                </c:pt>
                <c:pt idx="18062">
                  <c:v>1225.2</c:v>
                </c:pt>
                <c:pt idx="18063">
                  <c:v>1225.0999999999999</c:v>
                </c:pt>
                <c:pt idx="18064">
                  <c:v>1225.2</c:v>
                </c:pt>
                <c:pt idx="18065">
                  <c:v>1224.8</c:v>
                </c:pt>
                <c:pt idx="18066">
                  <c:v>1224.9000000000001</c:v>
                </c:pt>
                <c:pt idx="18067">
                  <c:v>1224.5</c:v>
                </c:pt>
                <c:pt idx="18068">
                  <c:v>1224.5</c:v>
                </c:pt>
                <c:pt idx="18069">
                  <c:v>1224.0999999999999</c:v>
                </c:pt>
                <c:pt idx="18070">
                  <c:v>1223.7</c:v>
                </c:pt>
                <c:pt idx="18071">
                  <c:v>1224.5999999999999</c:v>
                </c:pt>
                <c:pt idx="18072">
                  <c:v>1224.2</c:v>
                </c:pt>
                <c:pt idx="18073">
                  <c:v>1229.3</c:v>
                </c:pt>
                <c:pt idx="18074">
                  <c:v>1231.5</c:v>
                </c:pt>
                <c:pt idx="18075">
                  <c:v>1230.7</c:v>
                </c:pt>
                <c:pt idx="18076">
                  <c:v>1226.0999999999999</c:v>
                </c:pt>
                <c:pt idx="18077">
                  <c:v>1223.4000000000001</c:v>
                </c:pt>
                <c:pt idx="18078">
                  <c:v>1224.3</c:v>
                </c:pt>
                <c:pt idx="18079">
                  <c:v>1227.8</c:v>
                </c:pt>
                <c:pt idx="18080">
                  <c:v>1223.7</c:v>
                </c:pt>
                <c:pt idx="18081">
                  <c:v>1225.0999999999999</c:v>
                </c:pt>
                <c:pt idx="18082">
                  <c:v>1225.2</c:v>
                </c:pt>
                <c:pt idx="18083">
                  <c:v>1223.9000000000001</c:v>
                </c:pt>
                <c:pt idx="18084">
                  <c:v>1223.5</c:v>
                </c:pt>
                <c:pt idx="18085">
                  <c:v>1223.2</c:v>
                </c:pt>
                <c:pt idx="18086">
                  <c:v>1223.5</c:v>
                </c:pt>
                <c:pt idx="18087">
                  <c:v>1223.2</c:v>
                </c:pt>
                <c:pt idx="18088">
                  <c:v>1223.2</c:v>
                </c:pt>
                <c:pt idx="18089">
                  <c:v>1221.9000000000001</c:v>
                </c:pt>
                <c:pt idx="18090">
                  <c:v>1220.5</c:v>
                </c:pt>
                <c:pt idx="18091">
                  <c:v>1220.3</c:v>
                </c:pt>
                <c:pt idx="18092">
                  <c:v>1220.5999999999999</c:v>
                </c:pt>
                <c:pt idx="18093">
                  <c:v>1220.9000000000001</c:v>
                </c:pt>
                <c:pt idx="18094">
                  <c:v>1221.5</c:v>
                </c:pt>
                <c:pt idx="18095">
                  <c:v>1220.8</c:v>
                </c:pt>
                <c:pt idx="18096">
                  <c:v>1220.4000000000001</c:v>
                </c:pt>
                <c:pt idx="18097">
                  <c:v>1236.7</c:v>
                </c:pt>
                <c:pt idx="18098">
                  <c:v>1233.7</c:v>
                </c:pt>
                <c:pt idx="18099">
                  <c:v>1229.9000000000001</c:v>
                </c:pt>
                <c:pt idx="18100">
                  <c:v>1227.2</c:v>
                </c:pt>
                <c:pt idx="18101">
                  <c:v>1223.7</c:v>
                </c:pt>
                <c:pt idx="18102">
                  <c:v>1227.2</c:v>
                </c:pt>
                <c:pt idx="18103">
                  <c:v>1228.5999999999999</c:v>
                </c:pt>
                <c:pt idx="18104">
                  <c:v>1227.8</c:v>
                </c:pt>
                <c:pt idx="18105">
                  <c:v>1228.3</c:v>
                </c:pt>
                <c:pt idx="18106">
                  <c:v>1224.7</c:v>
                </c:pt>
                <c:pt idx="18107">
                  <c:v>1219.7</c:v>
                </c:pt>
                <c:pt idx="18108">
                  <c:v>1214.0999999999999</c:v>
                </c:pt>
                <c:pt idx="18109">
                  <c:v>1208.4000000000001</c:v>
                </c:pt>
                <c:pt idx="18110">
                  <c:v>1202.4000000000001</c:v>
                </c:pt>
                <c:pt idx="18111">
                  <c:v>1196.0999999999999</c:v>
                </c:pt>
                <c:pt idx="18112">
                  <c:v>1192.0999999999999</c:v>
                </c:pt>
                <c:pt idx="18113">
                  <c:v>1186.2</c:v>
                </c:pt>
                <c:pt idx="18114">
                  <c:v>1184.7</c:v>
                </c:pt>
                <c:pt idx="18115">
                  <c:v>1184.5</c:v>
                </c:pt>
                <c:pt idx="18116">
                  <c:v>1185.7</c:v>
                </c:pt>
                <c:pt idx="18117">
                  <c:v>1187</c:v>
                </c:pt>
                <c:pt idx="18118">
                  <c:v>1189</c:v>
                </c:pt>
                <c:pt idx="18119">
                  <c:v>1191.7</c:v>
                </c:pt>
                <c:pt idx="18120">
                  <c:v>1195.0999999999999</c:v>
                </c:pt>
                <c:pt idx="18121">
                  <c:v>1207.0999999999999</c:v>
                </c:pt>
                <c:pt idx="18122">
                  <c:v>1202.9000000000001</c:v>
                </c:pt>
                <c:pt idx="18123">
                  <c:v>1212.5999999999999</c:v>
                </c:pt>
                <c:pt idx="18124">
                  <c:v>1213.0999999999999</c:v>
                </c:pt>
                <c:pt idx="18125">
                  <c:v>1216.5999999999999</c:v>
                </c:pt>
                <c:pt idx="18126">
                  <c:v>1220.2</c:v>
                </c:pt>
                <c:pt idx="18127">
                  <c:v>1225.9000000000001</c:v>
                </c:pt>
                <c:pt idx="18128">
                  <c:v>1227.8</c:v>
                </c:pt>
                <c:pt idx="18129">
                  <c:v>1230.4000000000001</c:v>
                </c:pt>
                <c:pt idx="18130">
                  <c:v>1229.9000000000001</c:v>
                </c:pt>
                <c:pt idx="18131">
                  <c:v>1230.3</c:v>
                </c:pt>
                <c:pt idx="18132">
                  <c:v>1228.9000000000001</c:v>
                </c:pt>
                <c:pt idx="18133">
                  <c:v>1223.5</c:v>
                </c:pt>
                <c:pt idx="18134">
                  <c:v>1219.2</c:v>
                </c:pt>
                <c:pt idx="18135">
                  <c:v>1213.5</c:v>
                </c:pt>
                <c:pt idx="18136">
                  <c:v>1208.2</c:v>
                </c:pt>
                <c:pt idx="18137">
                  <c:v>1206.5</c:v>
                </c:pt>
                <c:pt idx="18138">
                  <c:v>1206.7</c:v>
                </c:pt>
                <c:pt idx="18139">
                  <c:v>1208.7</c:v>
                </c:pt>
                <c:pt idx="18140">
                  <c:v>1212.5999999999999</c:v>
                </c:pt>
                <c:pt idx="18141">
                  <c:v>1217.7</c:v>
                </c:pt>
                <c:pt idx="18142">
                  <c:v>1223.2</c:v>
                </c:pt>
                <c:pt idx="18143">
                  <c:v>1230.2</c:v>
                </c:pt>
                <c:pt idx="18144">
                  <c:v>1236</c:v>
                </c:pt>
                <c:pt idx="18145">
                  <c:v>1244.2</c:v>
                </c:pt>
                <c:pt idx="18146">
                  <c:v>1254.3</c:v>
                </c:pt>
                <c:pt idx="18147">
                  <c:v>1258.0999999999999</c:v>
                </c:pt>
                <c:pt idx="18148">
                  <c:v>1271.5</c:v>
                </c:pt>
                <c:pt idx="18149">
                  <c:v>1277.2</c:v>
                </c:pt>
                <c:pt idx="18150">
                  <c:v>1283.8</c:v>
                </c:pt>
                <c:pt idx="18151">
                  <c:v>1293</c:v>
                </c:pt>
                <c:pt idx="18152">
                  <c:v>1298.9000000000001</c:v>
                </c:pt>
                <c:pt idx="18153">
                  <c:v>1304.5999999999999</c:v>
                </c:pt>
                <c:pt idx="18154">
                  <c:v>1308.8</c:v>
                </c:pt>
                <c:pt idx="18155">
                  <c:v>1310.4000000000001</c:v>
                </c:pt>
                <c:pt idx="18156">
                  <c:v>1312</c:v>
                </c:pt>
                <c:pt idx="18157">
                  <c:v>1316.6</c:v>
                </c:pt>
                <c:pt idx="18158">
                  <c:v>1317.6</c:v>
                </c:pt>
                <c:pt idx="18159">
                  <c:v>1319.3</c:v>
                </c:pt>
                <c:pt idx="18160">
                  <c:v>1321.5</c:v>
                </c:pt>
                <c:pt idx="18161">
                  <c:v>1323</c:v>
                </c:pt>
                <c:pt idx="18162">
                  <c:v>1326.6</c:v>
                </c:pt>
                <c:pt idx="18163">
                  <c:v>1329.3</c:v>
                </c:pt>
                <c:pt idx="18164">
                  <c:v>1332.1</c:v>
                </c:pt>
                <c:pt idx="18165">
                  <c:v>1339.1</c:v>
                </c:pt>
                <c:pt idx="18166">
                  <c:v>1344.9</c:v>
                </c:pt>
                <c:pt idx="18167">
                  <c:v>1350.2</c:v>
                </c:pt>
                <c:pt idx="18168">
                  <c:v>1356</c:v>
                </c:pt>
                <c:pt idx="18169">
                  <c:v>1366.8</c:v>
                </c:pt>
                <c:pt idx="18170">
                  <c:v>1370.7</c:v>
                </c:pt>
                <c:pt idx="18171">
                  <c:v>1381</c:v>
                </c:pt>
                <c:pt idx="18172">
                  <c:v>1388.6</c:v>
                </c:pt>
                <c:pt idx="18173">
                  <c:v>1392.3</c:v>
                </c:pt>
                <c:pt idx="18174">
                  <c:v>1398.3</c:v>
                </c:pt>
                <c:pt idx="18175">
                  <c:v>1405.1</c:v>
                </c:pt>
                <c:pt idx="18176">
                  <c:v>1403.1</c:v>
                </c:pt>
                <c:pt idx="18177">
                  <c:v>1398.2</c:v>
                </c:pt>
                <c:pt idx="18178">
                  <c:v>1392.2</c:v>
                </c:pt>
                <c:pt idx="18179">
                  <c:v>1398.1</c:v>
                </c:pt>
                <c:pt idx="18180">
                  <c:v>1400.5</c:v>
                </c:pt>
                <c:pt idx="18181">
                  <c:v>1395.5</c:v>
                </c:pt>
                <c:pt idx="18182">
                  <c:v>1400</c:v>
                </c:pt>
                <c:pt idx="18183">
                  <c:v>1397.4</c:v>
                </c:pt>
                <c:pt idx="18184">
                  <c:v>1398.3</c:v>
                </c:pt>
                <c:pt idx="18185">
                  <c:v>1398.1</c:v>
                </c:pt>
                <c:pt idx="18186">
                  <c:v>1404.7</c:v>
                </c:pt>
                <c:pt idx="18187">
                  <c:v>1406</c:v>
                </c:pt>
                <c:pt idx="18188">
                  <c:v>1406.4</c:v>
                </c:pt>
                <c:pt idx="18189">
                  <c:v>1412</c:v>
                </c:pt>
                <c:pt idx="18190">
                  <c:v>1419.4</c:v>
                </c:pt>
                <c:pt idx="18191">
                  <c:v>1406.9</c:v>
                </c:pt>
                <c:pt idx="18192">
                  <c:v>1417.2</c:v>
                </c:pt>
                <c:pt idx="18193">
                  <c:v>1423.6</c:v>
                </c:pt>
                <c:pt idx="18194">
                  <c:v>1435.3</c:v>
                </c:pt>
                <c:pt idx="18195">
                  <c:v>1426.7</c:v>
                </c:pt>
                <c:pt idx="18196">
                  <c:v>1440.7</c:v>
                </c:pt>
                <c:pt idx="18197">
                  <c:v>1433</c:v>
                </c:pt>
                <c:pt idx="18198">
                  <c:v>1450.5</c:v>
                </c:pt>
                <c:pt idx="18199">
                  <c:v>1447.5</c:v>
                </c:pt>
                <c:pt idx="18200">
                  <c:v>1455.5</c:v>
                </c:pt>
                <c:pt idx="18201">
                  <c:v>1453.4</c:v>
                </c:pt>
                <c:pt idx="18202">
                  <c:v>1456</c:v>
                </c:pt>
                <c:pt idx="18203">
                  <c:v>1456.3</c:v>
                </c:pt>
                <c:pt idx="18204">
                  <c:v>1460.7</c:v>
                </c:pt>
                <c:pt idx="18205">
                  <c:v>1460.7</c:v>
                </c:pt>
                <c:pt idx="18206">
                  <c:v>1474.7</c:v>
                </c:pt>
                <c:pt idx="18207">
                  <c:v>1477.9</c:v>
                </c:pt>
                <c:pt idx="18208">
                  <c:v>1473.7</c:v>
                </c:pt>
                <c:pt idx="18209">
                  <c:v>1475.4</c:v>
                </c:pt>
                <c:pt idx="18210">
                  <c:v>1475.4</c:v>
                </c:pt>
                <c:pt idx="18211">
                  <c:v>1481</c:v>
                </c:pt>
                <c:pt idx="18212">
                  <c:v>1484.3</c:v>
                </c:pt>
                <c:pt idx="18213">
                  <c:v>1494.2</c:v>
                </c:pt>
                <c:pt idx="18214">
                  <c:v>1480.8</c:v>
                </c:pt>
                <c:pt idx="18215">
                  <c:v>1479.9</c:v>
                </c:pt>
                <c:pt idx="18216">
                  <c:v>1483.1</c:v>
                </c:pt>
                <c:pt idx="18217">
                  <c:v>1489.3</c:v>
                </c:pt>
                <c:pt idx="18218">
                  <c:v>1495.7</c:v>
                </c:pt>
                <c:pt idx="18219">
                  <c:v>1500.9</c:v>
                </c:pt>
                <c:pt idx="18220">
                  <c:v>1501.6</c:v>
                </c:pt>
                <c:pt idx="18221">
                  <c:v>1519</c:v>
                </c:pt>
                <c:pt idx="18222">
                  <c:v>1513.9</c:v>
                </c:pt>
                <c:pt idx="18223">
                  <c:v>1515.7</c:v>
                </c:pt>
                <c:pt idx="18224">
                  <c:v>1521.9</c:v>
                </c:pt>
                <c:pt idx="18225">
                  <c:v>1515.6</c:v>
                </c:pt>
                <c:pt idx="18226">
                  <c:v>1516.9</c:v>
                </c:pt>
                <c:pt idx="18227">
                  <c:v>1532.1</c:v>
                </c:pt>
                <c:pt idx="18228">
                  <c:v>1525.7</c:v>
                </c:pt>
                <c:pt idx="18229">
                  <c:v>1532.3</c:v>
                </c:pt>
                <c:pt idx="18230">
                  <c:v>1525.9</c:v>
                </c:pt>
                <c:pt idx="18231">
                  <c:v>1535.1</c:v>
                </c:pt>
                <c:pt idx="18232">
                  <c:v>1535.5</c:v>
                </c:pt>
                <c:pt idx="18233">
                  <c:v>1545.8</c:v>
                </c:pt>
                <c:pt idx="18234">
                  <c:v>1548.9</c:v>
                </c:pt>
                <c:pt idx="18235">
                  <c:v>1546.4</c:v>
                </c:pt>
                <c:pt idx="18236">
                  <c:v>1552.1</c:v>
                </c:pt>
                <c:pt idx="18237">
                  <c:v>1531</c:v>
                </c:pt>
                <c:pt idx="18238">
                  <c:v>1527.1</c:v>
                </c:pt>
                <c:pt idx="18239">
                  <c:v>1535.7</c:v>
                </c:pt>
                <c:pt idx="18240">
                  <c:v>1545.3</c:v>
                </c:pt>
                <c:pt idx="18241">
                  <c:v>1543</c:v>
                </c:pt>
                <c:pt idx="18242">
                  <c:v>1548.9</c:v>
                </c:pt>
                <c:pt idx="18243">
                  <c:v>1563.3</c:v>
                </c:pt>
                <c:pt idx="18244">
                  <c:v>1588.8</c:v>
                </c:pt>
                <c:pt idx="18245">
                  <c:v>1597.9</c:v>
                </c:pt>
                <c:pt idx="18246">
                  <c:v>1591.2</c:v>
                </c:pt>
                <c:pt idx="18247">
                  <c:v>1587.1</c:v>
                </c:pt>
                <c:pt idx="18248">
                  <c:v>1595.4</c:v>
                </c:pt>
                <c:pt idx="18249">
                  <c:v>1605.2</c:v>
                </c:pt>
                <c:pt idx="18250">
                  <c:v>1603.1</c:v>
                </c:pt>
                <c:pt idx="18251">
                  <c:v>1597.5</c:v>
                </c:pt>
                <c:pt idx="18252">
                  <c:v>1590.6</c:v>
                </c:pt>
                <c:pt idx="18253">
                  <c:v>1590.2</c:v>
                </c:pt>
                <c:pt idx="18254">
                  <c:v>1603.4</c:v>
                </c:pt>
                <c:pt idx="18255">
                  <c:v>1598</c:v>
                </c:pt>
                <c:pt idx="18256">
                  <c:v>1596.4</c:v>
                </c:pt>
                <c:pt idx="18257">
                  <c:v>1606.5</c:v>
                </c:pt>
                <c:pt idx="18258">
                  <c:v>1605.4</c:v>
                </c:pt>
                <c:pt idx="18259">
                  <c:v>1612.7</c:v>
                </c:pt>
                <c:pt idx="18260">
                  <c:v>1612.6</c:v>
                </c:pt>
                <c:pt idx="18261">
                  <c:v>1616.1</c:v>
                </c:pt>
                <c:pt idx="18262">
                  <c:v>1619</c:v>
                </c:pt>
                <c:pt idx="18263">
                  <c:v>1620.1</c:v>
                </c:pt>
                <c:pt idx="18264">
                  <c:v>1618.2</c:v>
                </c:pt>
                <c:pt idx="18265">
                  <c:v>1620.6</c:v>
                </c:pt>
                <c:pt idx="18266">
                  <c:v>1620</c:v>
                </c:pt>
                <c:pt idx="18267">
                  <c:v>1622.8</c:v>
                </c:pt>
                <c:pt idx="18268">
                  <c:v>1621.4</c:v>
                </c:pt>
                <c:pt idx="18269">
                  <c:v>1620.4</c:v>
                </c:pt>
                <c:pt idx="18270">
                  <c:v>1590.2</c:v>
                </c:pt>
                <c:pt idx="18271">
                  <c:v>1594.9</c:v>
                </c:pt>
                <c:pt idx="18272">
                  <c:v>1581.6</c:v>
                </c:pt>
                <c:pt idx="18273">
                  <c:v>1589.7</c:v>
                </c:pt>
                <c:pt idx="18274">
                  <c:v>1582.4</c:v>
                </c:pt>
                <c:pt idx="18275">
                  <c:v>1588.3</c:v>
                </c:pt>
                <c:pt idx="18276">
                  <c:v>1591.8</c:v>
                </c:pt>
                <c:pt idx="18277">
                  <c:v>1579.9</c:v>
                </c:pt>
                <c:pt idx="18278">
                  <c:v>1577.3</c:v>
                </c:pt>
                <c:pt idx="18279">
                  <c:v>1574</c:v>
                </c:pt>
                <c:pt idx="18280">
                  <c:v>1569</c:v>
                </c:pt>
                <c:pt idx="18281">
                  <c:v>1567.9</c:v>
                </c:pt>
                <c:pt idx="18282">
                  <c:v>1563.8</c:v>
                </c:pt>
                <c:pt idx="18283">
                  <c:v>1557.6</c:v>
                </c:pt>
                <c:pt idx="18284">
                  <c:v>1566</c:v>
                </c:pt>
                <c:pt idx="18285">
                  <c:v>1567</c:v>
                </c:pt>
                <c:pt idx="18286">
                  <c:v>1565.8</c:v>
                </c:pt>
                <c:pt idx="18287">
                  <c:v>1565.5</c:v>
                </c:pt>
                <c:pt idx="18288">
                  <c:v>1576.6</c:v>
                </c:pt>
                <c:pt idx="18289">
                  <c:v>1575.2</c:v>
                </c:pt>
                <c:pt idx="18290">
                  <c:v>1576.6</c:v>
                </c:pt>
                <c:pt idx="18291">
                  <c:v>1578.3</c:v>
                </c:pt>
                <c:pt idx="18292">
                  <c:v>1579.6</c:v>
                </c:pt>
                <c:pt idx="18293">
                  <c:v>1562.2</c:v>
                </c:pt>
                <c:pt idx="18294">
                  <c:v>1577.7</c:v>
                </c:pt>
                <c:pt idx="18295">
                  <c:v>1578.2</c:v>
                </c:pt>
                <c:pt idx="18296">
                  <c:v>1580.6</c:v>
                </c:pt>
                <c:pt idx="18297">
                  <c:v>1584.1</c:v>
                </c:pt>
                <c:pt idx="18298">
                  <c:v>1583.3</c:v>
                </c:pt>
                <c:pt idx="18299">
                  <c:v>1579.8</c:v>
                </c:pt>
                <c:pt idx="18300">
                  <c:v>1577</c:v>
                </c:pt>
                <c:pt idx="18301">
                  <c:v>1576.3</c:v>
                </c:pt>
                <c:pt idx="18302">
                  <c:v>1576.6</c:v>
                </c:pt>
                <c:pt idx="18303">
                  <c:v>1563.6</c:v>
                </c:pt>
                <c:pt idx="18304">
                  <c:v>1562.5</c:v>
                </c:pt>
                <c:pt idx="18305">
                  <c:v>1565.5</c:v>
                </c:pt>
                <c:pt idx="18306">
                  <c:v>1555.5</c:v>
                </c:pt>
                <c:pt idx="18307">
                  <c:v>1551.4</c:v>
                </c:pt>
                <c:pt idx="18308">
                  <c:v>1555.4</c:v>
                </c:pt>
                <c:pt idx="18309">
                  <c:v>1558.9</c:v>
                </c:pt>
                <c:pt idx="18310">
                  <c:v>1568.1</c:v>
                </c:pt>
                <c:pt idx="18311">
                  <c:v>1574</c:v>
                </c:pt>
                <c:pt idx="18312">
                  <c:v>1572.9</c:v>
                </c:pt>
                <c:pt idx="18313">
                  <c:v>1578.2</c:v>
                </c:pt>
                <c:pt idx="18314">
                  <c:v>1587.7</c:v>
                </c:pt>
                <c:pt idx="18315">
                  <c:v>1561.5</c:v>
                </c:pt>
                <c:pt idx="18316">
                  <c:v>1560.6</c:v>
                </c:pt>
                <c:pt idx="18317">
                  <c:v>1591.4</c:v>
                </c:pt>
                <c:pt idx="18318">
                  <c:v>1587.8</c:v>
                </c:pt>
                <c:pt idx="18319">
                  <c:v>1571.4</c:v>
                </c:pt>
                <c:pt idx="18320">
                  <c:v>1569.7</c:v>
                </c:pt>
                <c:pt idx="18321">
                  <c:v>1582.6</c:v>
                </c:pt>
                <c:pt idx="18322">
                  <c:v>1580</c:v>
                </c:pt>
                <c:pt idx="18323">
                  <c:v>1568.9</c:v>
                </c:pt>
                <c:pt idx="18324">
                  <c:v>1556.7</c:v>
                </c:pt>
                <c:pt idx="18325">
                  <c:v>1564.7</c:v>
                </c:pt>
                <c:pt idx="18326">
                  <c:v>1558.8</c:v>
                </c:pt>
                <c:pt idx="18327">
                  <c:v>1574.6</c:v>
                </c:pt>
                <c:pt idx="18328">
                  <c:v>1594.3</c:v>
                </c:pt>
                <c:pt idx="18329">
                  <c:v>1593.6</c:v>
                </c:pt>
                <c:pt idx="18330">
                  <c:v>1603.2</c:v>
                </c:pt>
                <c:pt idx="18331">
                  <c:v>1603.2</c:v>
                </c:pt>
                <c:pt idx="18332">
                  <c:v>1609.5</c:v>
                </c:pt>
                <c:pt idx="18333">
                  <c:v>1617.2</c:v>
                </c:pt>
                <c:pt idx="18334">
                  <c:v>1635.9</c:v>
                </c:pt>
                <c:pt idx="18335">
                  <c:v>1642.5</c:v>
                </c:pt>
                <c:pt idx="18336">
                  <c:v>1637.5</c:v>
                </c:pt>
                <c:pt idx="18337">
                  <c:v>1634.9</c:v>
                </c:pt>
                <c:pt idx="18338">
                  <c:v>1649.5</c:v>
                </c:pt>
                <c:pt idx="18339">
                  <c:v>1637.5</c:v>
                </c:pt>
                <c:pt idx="18340">
                  <c:v>1653</c:v>
                </c:pt>
                <c:pt idx="18341">
                  <c:v>1660</c:v>
                </c:pt>
                <c:pt idx="18342">
                  <c:v>1658.1</c:v>
                </c:pt>
                <c:pt idx="18343">
                  <c:v>1662.7</c:v>
                </c:pt>
                <c:pt idx="18344">
                  <c:v>1664.7</c:v>
                </c:pt>
                <c:pt idx="18345">
                  <c:v>1682.7</c:v>
                </c:pt>
                <c:pt idx="18346">
                  <c:v>1691.2</c:v>
                </c:pt>
                <c:pt idx="18347">
                  <c:v>1701.5</c:v>
                </c:pt>
                <c:pt idx="18348">
                  <c:v>1703.1</c:v>
                </c:pt>
                <c:pt idx="18349">
                  <c:v>1696.4</c:v>
                </c:pt>
                <c:pt idx="18350">
                  <c:v>1713</c:v>
                </c:pt>
                <c:pt idx="18351">
                  <c:v>1715</c:v>
                </c:pt>
                <c:pt idx="18352">
                  <c:v>1723.6</c:v>
                </c:pt>
                <c:pt idx="18353">
                  <c:v>1730.6</c:v>
                </c:pt>
                <c:pt idx="18354">
                  <c:v>1734.3</c:v>
                </c:pt>
                <c:pt idx="18355">
                  <c:v>1731</c:v>
                </c:pt>
                <c:pt idx="18356">
                  <c:v>1736.5</c:v>
                </c:pt>
                <c:pt idx="18357">
                  <c:v>1749.9</c:v>
                </c:pt>
                <c:pt idx="18358">
                  <c:v>1750.2</c:v>
                </c:pt>
                <c:pt idx="18359">
                  <c:v>1760.6</c:v>
                </c:pt>
                <c:pt idx="18360">
                  <c:v>1774.9</c:v>
                </c:pt>
                <c:pt idx="18361">
                  <c:v>1788.3</c:v>
                </c:pt>
                <c:pt idx="18362">
                  <c:v>1792.2</c:v>
                </c:pt>
                <c:pt idx="18363">
                  <c:v>1793.6</c:v>
                </c:pt>
                <c:pt idx="18364">
                  <c:v>1804.1</c:v>
                </c:pt>
                <c:pt idx="18365">
                  <c:v>1819.1</c:v>
                </c:pt>
                <c:pt idx="18366">
                  <c:v>1827.9</c:v>
                </c:pt>
                <c:pt idx="18367">
                  <c:v>1835.7</c:v>
                </c:pt>
                <c:pt idx="18368">
                  <c:v>1838.7</c:v>
                </c:pt>
                <c:pt idx="18369">
                  <c:v>1844.6</c:v>
                </c:pt>
                <c:pt idx="18370">
                  <c:v>1862.9</c:v>
                </c:pt>
                <c:pt idx="18371">
                  <c:v>1868.5</c:v>
                </c:pt>
                <c:pt idx="18372">
                  <c:v>1878</c:v>
                </c:pt>
                <c:pt idx="18373">
                  <c:v>1875.3</c:v>
                </c:pt>
                <c:pt idx="18374">
                  <c:v>1877.1</c:v>
                </c:pt>
                <c:pt idx="18375">
                  <c:v>1880.9</c:v>
                </c:pt>
                <c:pt idx="18376">
                  <c:v>1869.3</c:v>
                </c:pt>
                <c:pt idx="18377">
                  <c:v>1876.7</c:v>
                </c:pt>
                <c:pt idx="18378">
                  <c:v>1882.4</c:v>
                </c:pt>
                <c:pt idx="18379">
                  <c:v>1881</c:v>
                </c:pt>
                <c:pt idx="18380">
                  <c:v>1895</c:v>
                </c:pt>
                <c:pt idx="18381">
                  <c:v>1893.3</c:v>
                </c:pt>
                <c:pt idx="18382">
                  <c:v>1901.1</c:v>
                </c:pt>
                <c:pt idx="18383">
                  <c:v>1906</c:v>
                </c:pt>
                <c:pt idx="18384">
                  <c:v>1926.6</c:v>
                </c:pt>
                <c:pt idx="18385">
                  <c:v>1930.9</c:v>
                </c:pt>
                <c:pt idx="18386">
                  <c:v>1927.3</c:v>
                </c:pt>
                <c:pt idx="18387">
                  <c:v>1957</c:v>
                </c:pt>
                <c:pt idx="18388">
                  <c:v>1966.5</c:v>
                </c:pt>
                <c:pt idx="18389">
                  <c:v>1976.6</c:v>
                </c:pt>
                <c:pt idx="18390">
                  <c:v>1984.5</c:v>
                </c:pt>
                <c:pt idx="18391">
                  <c:v>1995</c:v>
                </c:pt>
                <c:pt idx="18392">
                  <c:v>2005.2</c:v>
                </c:pt>
                <c:pt idx="18393">
                  <c:v>2004.1</c:v>
                </c:pt>
                <c:pt idx="18394">
                  <c:v>2015.7</c:v>
                </c:pt>
                <c:pt idx="18395">
                  <c:v>2018.7</c:v>
                </c:pt>
                <c:pt idx="18396">
                  <c:v>2019.7</c:v>
                </c:pt>
                <c:pt idx="18397">
                  <c:v>2018.8</c:v>
                </c:pt>
                <c:pt idx="18398">
                  <c:v>2020.6</c:v>
                </c:pt>
                <c:pt idx="18399">
                  <c:v>2011.8</c:v>
                </c:pt>
                <c:pt idx="18400">
                  <c:v>2002.7</c:v>
                </c:pt>
                <c:pt idx="18401">
                  <c:v>1999.4</c:v>
                </c:pt>
                <c:pt idx="18402">
                  <c:v>2003.7</c:v>
                </c:pt>
                <c:pt idx="18403">
                  <c:v>2002.2</c:v>
                </c:pt>
                <c:pt idx="18404">
                  <c:v>2002.2</c:v>
                </c:pt>
                <c:pt idx="18405">
                  <c:v>2005.2</c:v>
                </c:pt>
                <c:pt idx="18406">
                  <c:v>2008.4</c:v>
                </c:pt>
                <c:pt idx="18407">
                  <c:v>2023.2</c:v>
                </c:pt>
                <c:pt idx="18408">
                  <c:v>2011.8</c:v>
                </c:pt>
                <c:pt idx="18409">
                  <c:v>2022.4</c:v>
                </c:pt>
                <c:pt idx="18410">
                  <c:v>2028.9</c:v>
                </c:pt>
                <c:pt idx="18411">
                  <c:v>2035.4</c:v>
                </c:pt>
                <c:pt idx="18412">
                  <c:v>2028.4</c:v>
                </c:pt>
                <c:pt idx="18413">
                  <c:v>2028.2</c:v>
                </c:pt>
                <c:pt idx="18414">
                  <c:v>2036.8</c:v>
                </c:pt>
                <c:pt idx="18415">
                  <c:v>2052.6</c:v>
                </c:pt>
                <c:pt idx="18416">
                  <c:v>2053.8000000000002</c:v>
                </c:pt>
                <c:pt idx="18417">
                  <c:v>2054.1</c:v>
                </c:pt>
                <c:pt idx="18418">
                  <c:v>2057.5</c:v>
                </c:pt>
                <c:pt idx="18419">
                  <c:v>2046.4</c:v>
                </c:pt>
                <c:pt idx="18420">
                  <c:v>2042.1</c:v>
                </c:pt>
                <c:pt idx="18421">
                  <c:v>2030</c:v>
                </c:pt>
                <c:pt idx="18422">
                  <c:v>2042.6</c:v>
                </c:pt>
                <c:pt idx="18423">
                  <c:v>2058.9</c:v>
                </c:pt>
                <c:pt idx="18424">
                  <c:v>2065.8000000000002</c:v>
                </c:pt>
                <c:pt idx="18425">
                  <c:v>2056.1</c:v>
                </c:pt>
                <c:pt idx="18426">
                  <c:v>2051.6999999999998</c:v>
                </c:pt>
                <c:pt idx="18427">
                  <c:v>2050.8000000000002</c:v>
                </c:pt>
                <c:pt idx="18428">
                  <c:v>2055</c:v>
                </c:pt>
                <c:pt idx="18429">
                  <c:v>2050.6</c:v>
                </c:pt>
                <c:pt idx="18430">
                  <c:v>2056.4</c:v>
                </c:pt>
                <c:pt idx="18431">
                  <c:v>2053.3000000000002</c:v>
                </c:pt>
                <c:pt idx="18432">
                  <c:v>2047.9</c:v>
                </c:pt>
                <c:pt idx="18433">
                  <c:v>2042.6</c:v>
                </c:pt>
                <c:pt idx="18434">
                  <c:v>2058</c:v>
                </c:pt>
                <c:pt idx="18435">
                  <c:v>2049.9</c:v>
                </c:pt>
                <c:pt idx="18436">
                  <c:v>2051.5</c:v>
                </c:pt>
                <c:pt idx="18437">
                  <c:v>2050.6999999999998</c:v>
                </c:pt>
                <c:pt idx="18438">
                  <c:v>2045.9</c:v>
                </c:pt>
                <c:pt idx="18439">
                  <c:v>2039.2</c:v>
                </c:pt>
                <c:pt idx="18440">
                  <c:v>2035.1</c:v>
                </c:pt>
                <c:pt idx="18441">
                  <c:v>2042</c:v>
                </c:pt>
                <c:pt idx="18442">
                  <c:v>2038</c:v>
                </c:pt>
                <c:pt idx="18443">
                  <c:v>2032.2</c:v>
                </c:pt>
                <c:pt idx="18444">
                  <c:v>2032.2</c:v>
                </c:pt>
                <c:pt idx="18445">
                  <c:v>1999.2</c:v>
                </c:pt>
                <c:pt idx="18446">
                  <c:v>2012.4</c:v>
                </c:pt>
                <c:pt idx="18447">
                  <c:v>2003</c:v>
                </c:pt>
                <c:pt idx="18448">
                  <c:v>1989.8</c:v>
                </c:pt>
                <c:pt idx="18449">
                  <c:v>1976</c:v>
                </c:pt>
                <c:pt idx="18450">
                  <c:v>1963.1</c:v>
                </c:pt>
                <c:pt idx="18451">
                  <c:v>1957.7</c:v>
                </c:pt>
                <c:pt idx="18452">
                  <c:v>1952.3</c:v>
                </c:pt>
                <c:pt idx="18453">
                  <c:v>1949.4</c:v>
                </c:pt>
                <c:pt idx="18454">
                  <c:v>1949.1</c:v>
                </c:pt>
                <c:pt idx="18455">
                  <c:v>1946.8</c:v>
                </c:pt>
                <c:pt idx="18456">
                  <c:v>1947</c:v>
                </c:pt>
                <c:pt idx="18457">
                  <c:v>1947.7</c:v>
                </c:pt>
                <c:pt idx="18458">
                  <c:v>1943.1</c:v>
                </c:pt>
                <c:pt idx="18459">
                  <c:v>1944.3</c:v>
                </c:pt>
                <c:pt idx="18460">
                  <c:v>1942</c:v>
                </c:pt>
                <c:pt idx="18461">
                  <c:v>1941.6</c:v>
                </c:pt>
                <c:pt idx="18462">
                  <c:v>1945.1</c:v>
                </c:pt>
                <c:pt idx="18463">
                  <c:v>1945.4</c:v>
                </c:pt>
                <c:pt idx="18464">
                  <c:v>1949.7</c:v>
                </c:pt>
                <c:pt idx="18465">
                  <c:v>1946.4</c:v>
                </c:pt>
                <c:pt idx="18466">
                  <c:v>1947.9</c:v>
                </c:pt>
                <c:pt idx="18467">
                  <c:v>1949.5</c:v>
                </c:pt>
                <c:pt idx="18468">
                  <c:v>1952.3</c:v>
                </c:pt>
                <c:pt idx="18469">
                  <c:v>1951.3</c:v>
                </c:pt>
                <c:pt idx="18470">
                  <c:v>1952.1</c:v>
                </c:pt>
                <c:pt idx="18471">
                  <c:v>1952.7</c:v>
                </c:pt>
                <c:pt idx="18472">
                  <c:v>1951.8</c:v>
                </c:pt>
                <c:pt idx="18473">
                  <c:v>1953.2</c:v>
                </c:pt>
                <c:pt idx="18474">
                  <c:v>1955.5</c:v>
                </c:pt>
                <c:pt idx="18475">
                  <c:v>1952.9</c:v>
                </c:pt>
                <c:pt idx="18476">
                  <c:v>1955.2</c:v>
                </c:pt>
                <c:pt idx="18477">
                  <c:v>1956.7</c:v>
                </c:pt>
                <c:pt idx="18478">
                  <c:v>1956.4</c:v>
                </c:pt>
                <c:pt idx="18479">
                  <c:v>1960.8</c:v>
                </c:pt>
                <c:pt idx="18480">
                  <c:v>1960.2</c:v>
                </c:pt>
                <c:pt idx="18481">
                  <c:v>1963.2</c:v>
                </c:pt>
                <c:pt idx="18482">
                  <c:v>1966.7</c:v>
                </c:pt>
                <c:pt idx="18483">
                  <c:v>1963.6</c:v>
                </c:pt>
                <c:pt idx="18484">
                  <c:v>1965.2</c:v>
                </c:pt>
                <c:pt idx="18485">
                  <c:v>1965.5</c:v>
                </c:pt>
                <c:pt idx="18486">
                  <c:v>1965.7</c:v>
                </c:pt>
                <c:pt idx="18487">
                  <c:v>1960.1</c:v>
                </c:pt>
                <c:pt idx="18488">
                  <c:v>1959.3</c:v>
                </c:pt>
                <c:pt idx="18489">
                  <c:v>1959.4</c:v>
                </c:pt>
                <c:pt idx="18490">
                  <c:v>1969.6</c:v>
                </c:pt>
                <c:pt idx="18491">
                  <c:v>1969.5</c:v>
                </c:pt>
                <c:pt idx="18492">
                  <c:v>1968.4</c:v>
                </c:pt>
                <c:pt idx="18493">
                  <c:v>1968.3</c:v>
                </c:pt>
                <c:pt idx="18494">
                  <c:v>1970.7</c:v>
                </c:pt>
                <c:pt idx="18495">
                  <c:v>1970.7</c:v>
                </c:pt>
                <c:pt idx="18496">
                  <c:v>1968.9</c:v>
                </c:pt>
                <c:pt idx="18497">
                  <c:v>1968.9</c:v>
                </c:pt>
                <c:pt idx="18498">
                  <c:v>1968.8</c:v>
                </c:pt>
                <c:pt idx="18499">
                  <c:v>1968.7</c:v>
                </c:pt>
                <c:pt idx="18500">
                  <c:v>1968.6</c:v>
                </c:pt>
                <c:pt idx="18501">
                  <c:v>1970.9</c:v>
                </c:pt>
                <c:pt idx="18502">
                  <c:v>1971.2</c:v>
                </c:pt>
                <c:pt idx="18503">
                  <c:v>1970.5</c:v>
                </c:pt>
                <c:pt idx="18504">
                  <c:v>1972</c:v>
                </c:pt>
                <c:pt idx="18505">
                  <c:v>1972</c:v>
                </c:pt>
                <c:pt idx="18506">
                  <c:v>1972.7</c:v>
                </c:pt>
                <c:pt idx="18507">
                  <c:v>1974.8</c:v>
                </c:pt>
                <c:pt idx="18508">
                  <c:v>1973.1</c:v>
                </c:pt>
                <c:pt idx="18509">
                  <c:v>1970.2</c:v>
                </c:pt>
                <c:pt idx="18510">
                  <c:v>1970.3</c:v>
                </c:pt>
                <c:pt idx="18511">
                  <c:v>1971.6</c:v>
                </c:pt>
                <c:pt idx="18512">
                  <c:v>1972.5</c:v>
                </c:pt>
                <c:pt idx="18513">
                  <c:v>1970.3</c:v>
                </c:pt>
                <c:pt idx="18514">
                  <c:v>1969.5</c:v>
                </c:pt>
                <c:pt idx="18515">
                  <c:v>1968.4</c:v>
                </c:pt>
                <c:pt idx="18516">
                  <c:v>1968.5</c:v>
                </c:pt>
                <c:pt idx="18517">
                  <c:v>1967.6</c:v>
                </c:pt>
                <c:pt idx="18518">
                  <c:v>1969.2</c:v>
                </c:pt>
                <c:pt idx="18519">
                  <c:v>1966.8</c:v>
                </c:pt>
                <c:pt idx="18520">
                  <c:v>1966.7</c:v>
                </c:pt>
                <c:pt idx="18521">
                  <c:v>1967.6</c:v>
                </c:pt>
                <c:pt idx="18522">
                  <c:v>1965.9</c:v>
                </c:pt>
                <c:pt idx="18523">
                  <c:v>1965.9</c:v>
                </c:pt>
                <c:pt idx="18524">
                  <c:v>1965.1</c:v>
                </c:pt>
                <c:pt idx="18525">
                  <c:v>1965.8</c:v>
                </c:pt>
                <c:pt idx="18526">
                  <c:v>1967.4</c:v>
                </c:pt>
                <c:pt idx="18527">
                  <c:v>1967.2</c:v>
                </c:pt>
                <c:pt idx="18528">
                  <c:v>1966.2</c:v>
                </c:pt>
                <c:pt idx="18529">
                  <c:v>1971.7</c:v>
                </c:pt>
                <c:pt idx="18530">
                  <c:v>1970.5</c:v>
                </c:pt>
                <c:pt idx="18531">
                  <c:v>1970.3</c:v>
                </c:pt>
                <c:pt idx="18532">
                  <c:v>1969.4</c:v>
                </c:pt>
                <c:pt idx="18533">
                  <c:v>1969.2</c:v>
                </c:pt>
                <c:pt idx="18534">
                  <c:v>1970.9</c:v>
                </c:pt>
                <c:pt idx="18535">
                  <c:v>1972</c:v>
                </c:pt>
                <c:pt idx="18536">
                  <c:v>1971.4</c:v>
                </c:pt>
                <c:pt idx="18537">
                  <c:v>1969.9</c:v>
                </c:pt>
                <c:pt idx="18538">
                  <c:v>1970.3</c:v>
                </c:pt>
                <c:pt idx="18539">
                  <c:v>1970</c:v>
                </c:pt>
                <c:pt idx="18540">
                  <c:v>1972.9</c:v>
                </c:pt>
                <c:pt idx="18541">
                  <c:v>1973.7</c:v>
                </c:pt>
                <c:pt idx="18542">
                  <c:v>1976</c:v>
                </c:pt>
                <c:pt idx="18543">
                  <c:v>1974.4</c:v>
                </c:pt>
                <c:pt idx="18544">
                  <c:v>1976</c:v>
                </c:pt>
                <c:pt idx="18545">
                  <c:v>1975.3</c:v>
                </c:pt>
                <c:pt idx="18546">
                  <c:v>1977</c:v>
                </c:pt>
                <c:pt idx="18547">
                  <c:v>1977.1</c:v>
                </c:pt>
                <c:pt idx="18548">
                  <c:v>1977.8</c:v>
                </c:pt>
                <c:pt idx="18549">
                  <c:v>1978.6</c:v>
                </c:pt>
                <c:pt idx="18550">
                  <c:v>1976.9</c:v>
                </c:pt>
                <c:pt idx="18551">
                  <c:v>1980</c:v>
                </c:pt>
                <c:pt idx="18552">
                  <c:v>1979.4</c:v>
                </c:pt>
                <c:pt idx="18553">
                  <c:v>1980.1</c:v>
                </c:pt>
                <c:pt idx="18554">
                  <c:v>1980</c:v>
                </c:pt>
                <c:pt idx="18555">
                  <c:v>1978.1</c:v>
                </c:pt>
                <c:pt idx="18556">
                  <c:v>1976.8</c:v>
                </c:pt>
                <c:pt idx="18557">
                  <c:v>1975.5</c:v>
                </c:pt>
                <c:pt idx="18558">
                  <c:v>1975.9</c:v>
                </c:pt>
                <c:pt idx="18559">
                  <c:v>1975.6</c:v>
                </c:pt>
                <c:pt idx="18560">
                  <c:v>1975</c:v>
                </c:pt>
                <c:pt idx="18561">
                  <c:v>1970.1</c:v>
                </c:pt>
                <c:pt idx="18562">
                  <c:v>1967</c:v>
                </c:pt>
                <c:pt idx="18563">
                  <c:v>1964.4</c:v>
                </c:pt>
                <c:pt idx="18564">
                  <c:v>2038.2</c:v>
                </c:pt>
                <c:pt idx="18565">
                  <c:v>2036.5</c:v>
                </c:pt>
                <c:pt idx="18566">
                  <c:v>2035.5</c:v>
                </c:pt>
                <c:pt idx="18567">
                  <c:v>2036.6</c:v>
                </c:pt>
                <c:pt idx="18568">
                  <c:v>2036.5</c:v>
                </c:pt>
                <c:pt idx="18569">
                  <c:v>2038.4</c:v>
                </c:pt>
                <c:pt idx="18570">
                  <c:v>2040.9</c:v>
                </c:pt>
                <c:pt idx="18571">
                  <c:v>2037.6</c:v>
                </c:pt>
                <c:pt idx="18572">
                  <c:v>2039.4</c:v>
                </c:pt>
                <c:pt idx="18573">
                  <c:v>2038.7</c:v>
                </c:pt>
                <c:pt idx="18574">
                  <c:v>2038.7</c:v>
                </c:pt>
                <c:pt idx="18575">
                  <c:v>2040.4</c:v>
                </c:pt>
                <c:pt idx="18576">
                  <c:v>2041</c:v>
                </c:pt>
                <c:pt idx="18577">
                  <c:v>2043.2</c:v>
                </c:pt>
                <c:pt idx="18578">
                  <c:v>2041.5</c:v>
                </c:pt>
                <c:pt idx="18579">
                  <c:v>2044.3</c:v>
                </c:pt>
                <c:pt idx="18580">
                  <c:v>2039.2</c:v>
                </c:pt>
                <c:pt idx="18581">
                  <c:v>2041.1</c:v>
                </c:pt>
                <c:pt idx="18582">
                  <c:v>2056.1999999999998</c:v>
                </c:pt>
                <c:pt idx="18583">
                  <c:v>2062.5</c:v>
                </c:pt>
                <c:pt idx="18584">
                  <c:v>2064.3000000000002</c:v>
                </c:pt>
                <c:pt idx="18585">
                  <c:v>2066.4</c:v>
                </c:pt>
                <c:pt idx="18586">
                  <c:v>2068.8000000000002</c:v>
                </c:pt>
                <c:pt idx="18587">
                  <c:v>2070.1999999999998</c:v>
                </c:pt>
                <c:pt idx="18588">
                  <c:v>2072.9</c:v>
                </c:pt>
                <c:pt idx="18589">
                  <c:v>2072</c:v>
                </c:pt>
                <c:pt idx="18590">
                  <c:v>2072.9</c:v>
                </c:pt>
                <c:pt idx="18591">
                  <c:v>2076.3000000000002</c:v>
                </c:pt>
                <c:pt idx="18592">
                  <c:v>2077.3000000000002</c:v>
                </c:pt>
                <c:pt idx="18593">
                  <c:v>2078.1999999999998</c:v>
                </c:pt>
                <c:pt idx="18594">
                  <c:v>2079.1</c:v>
                </c:pt>
                <c:pt idx="18595">
                  <c:v>2081.8000000000002</c:v>
                </c:pt>
                <c:pt idx="18596">
                  <c:v>2081.8000000000002</c:v>
                </c:pt>
                <c:pt idx="18597">
                  <c:v>2082.6</c:v>
                </c:pt>
                <c:pt idx="18598">
                  <c:v>2085.3000000000002</c:v>
                </c:pt>
                <c:pt idx="18599">
                  <c:v>2085.1999999999998</c:v>
                </c:pt>
                <c:pt idx="18600">
                  <c:v>2090.1</c:v>
                </c:pt>
                <c:pt idx="18601">
                  <c:v>2089.1999999999998</c:v>
                </c:pt>
                <c:pt idx="18602">
                  <c:v>2089</c:v>
                </c:pt>
                <c:pt idx="18603">
                  <c:v>2091.4</c:v>
                </c:pt>
                <c:pt idx="18604">
                  <c:v>2089.3000000000002</c:v>
                </c:pt>
                <c:pt idx="18605">
                  <c:v>2093.9</c:v>
                </c:pt>
                <c:pt idx="18606">
                  <c:v>2094.8000000000002</c:v>
                </c:pt>
                <c:pt idx="18607">
                  <c:v>2097.3000000000002</c:v>
                </c:pt>
                <c:pt idx="18608">
                  <c:v>2100.3000000000002</c:v>
                </c:pt>
                <c:pt idx="18609">
                  <c:v>2103.1999999999998</c:v>
                </c:pt>
                <c:pt idx="18610">
                  <c:v>2100</c:v>
                </c:pt>
                <c:pt idx="18611">
                  <c:v>2103.3000000000002</c:v>
                </c:pt>
                <c:pt idx="18612">
                  <c:v>2106.1</c:v>
                </c:pt>
                <c:pt idx="18613">
                  <c:v>2107.1</c:v>
                </c:pt>
                <c:pt idx="18614">
                  <c:v>2108.8000000000002</c:v>
                </c:pt>
                <c:pt idx="18615">
                  <c:v>2109.8000000000002</c:v>
                </c:pt>
                <c:pt idx="18616">
                  <c:v>2111.6</c:v>
                </c:pt>
                <c:pt idx="18617">
                  <c:v>2111.6</c:v>
                </c:pt>
                <c:pt idx="18618">
                  <c:v>2113.5</c:v>
                </c:pt>
                <c:pt idx="18619">
                  <c:v>2114.3000000000002</c:v>
                </c:pt>
                <c:pt idx="18620">
                  <c:v>2115.3000000000002</c:v>
                </c:pt>
                <c:pt idx="18621">
                  <c:v>2114.4</c:v>
                </c:pt>
                <c:pt idx="18622">
                  <c:v>2115.4</c:v>
                </c:pt>
                <c:pt idx="18623">
                  <c:v>2117.9</c:v>
                </c:pt>
                <c:pt idx="18624">
                  <c:v>2118.9</c:v>
                </c:pt>
                <c:pt idx="18625">
                  <c:v>2120.1</c:v>
                </c:pt>
                <c:pt idx="18626">
                  <c:v>2117.3000000000002</c:v>
                </c:pt>
                <c:pt idx="18627">
                  <c:v>2120.4</c:v>
                </c:pt>
                <c:pt idx="18628">
                  <c:v>2120.4</c:v>
                </c:pt>
                <c:pt idx="18629">
                  <c:v>2119.6999999999998</c:v>
                </c:pt>
                <c:pt idx="18630">
                  <c:v>2120</c:v>
                </c:pt>
                <c:pt idx="18631">
                  <c:v>2121.9</c:v>
                </c:pt>
                <c:pt idx="18632">
                  <c:v>2122</c:v>
                </c:pt>
                <c:pt idx="18633">
                  <c:v>2123.9</c:v>
                </c:pt>
                <c:pt idx="18634">
                  <c:v>2123.3000000000002</c:v>
                </c:pt>
                <c:pt idx="18635">
                  <c:v>2125.4</c:v>
                </c:pt>
                <c:pt idx="18636">
                  <c:v>2125.5</c:v>
                </c:pt>
                <c:pt idx="18637">
                  <c:v>2127.1999999999998</c:v>
                </c:pt>
                <c:pt idx="18638">
                  <c:v>2128.1999999999998</c:v>
                </c:pt>
                <c:pt idx="18639">
                  <c:v>2124.4</c:v>
                </c:pt>
                <c:pt idx="18640">
                  <c:v>2126.4</c:v>
                </c:pt>
                <c:pt idx="18641">
                  <c:v>2127.3000000000002</c:v>
                </c:pt>
                <c:pt idx="18642">
                  <c:v>2127.4</c:v>
                </c:pt>
                <c:pt idx="18643">
                  <c:v>2127.3000000000002</c:v>
                </c:pt>
                <c:pt idx="18644">
                  <c:v>2127.1999999999998</c:v>
                </c:pt>
                <c:pt idx="18645">
                  <c:v>2129.1</c:v>
                </c:pt>
                <c:pt idx="18646">
                  <c:v>2127.1</c:v>
                </c:pt>
                <c:pt idx="18647">
                  <c:v>2127.9</c:v>
                </c:pt>
                <c:pt idx="18648">
                  <c:v>2127.3000000000002</c:v>
                </c:pt>
                <c:pt idx="18649">
                  <c:v>2127.8000000000002</c:v>
                </c:pt>
                <c:pt idx="18650">
                  <c:v>2129.1999999999998</c:v>
                </c:pt>
                <c:pt idx="18651">
                  <c:v>2126.1999999999998</c:v>
                </c:pt>
                <c:pt idx="18652">
                  <c:v>2129.5</c:v>
                </c:pt>
                <c:pt idx="18653">
                  <c:v>2128.6999999999998</c:v>
                </c:pt>
                <c:pt idx="18654">
                  <c:v>2126.6</c:v>
                </c:pt>
                <c:pt idx="18655">
                  <c:v>2125.8000000000002</c:v>
                </c:pt>
                <c:pt idx="18656">
                  <c:v>2126.6</c:v>
                </c:pt>
                <c:pt idx="18657">
                  <c:v>2124.8000000000002</c:v>
                </c:pt>
                <c:pt idx="18658">
                  <c:v>2123.6</c:v>
                </c:pt>
                <c:pt idx="18659">
                  <c:v>2125.1999999999998</c:v>
                </c:pt>
                <c:pt idx="18660">
                  <c:v>2125.3000000000002</c:v>
                </c:pt>
                <c:pt idx="18661">
                  <c:v>2123.3000000000002</c:v>
                </c:pt>
                <c:pt idx="18662">
                  <c:v>2125.1</c:v>
                </c:pt>
                <c:pt idx="18663">
                  <c:v>2125.1999999999998</c:v>
                </c:pt>
                <c:pt idx="18664">
                  <c:v>2123.3000000000002</c:v>
                </c:pt>
                <c:pt idx="18665">
                  <c:v>2124.1999999999998</c:v>
                </c:pt>
                <c:pt idx="18666">
                  <c:v>2125.1999999999998</c:v>
                </c:pt>
                <c:pt idx="18667">
                  <c:v>2121.5</c:v>
                </c:pt>
                <c:pt idx="18668">
                  <c:v>2119.6999999999998</c:v>
                </c:pt>
                <c:pt idx="18669">
                  <c:v>2122.3000000000002</c:v>
                </c:pt>
                <c:pt idx="18670">
                  <c:v>2122</c:v>
                </c:pt>
                <c:pt idx="18671">
                  <c:v>2120.6</c:v>
                </c:pt>
                <c:pt idx="18672">
                  <c:v>2118.1999999999998</c:v>
                </c:pt>
                <c:pt idx="18673">
                  <c:v>2118.6999999999998</c:v>
                </c:pt>
                <c:pt idx="18674">
                  <c:v>2119.1999999999998</c:v>
                </c:pt>
                <c:pt idx="18675">
                  <c:v>2114.9</c:v>
                </c:pt>
                <c:pt idx="18676">
                  <c:v>2113.3000000000002</c:v>
                </c:pt>
                <c:pt idx="18677">
                  <c:v>2114.8000000000002</c:v>
                </c:pt>
                <c:pt idx="18678">
                  <c:v>2112.5</c:v>
                </c:pt>
                <c:pt idx="18679">
                  <c:v>2115.6</c:v>
                </c:pt>
                <c:pt idx="18680">
                  <c:v>2111.8000000000002</c:v>
                </c:pt>
                <c:pt idx="18681">
                  <c:v>2113.1999999999998</c:v>
                </c:pt>
                <c:pt idx="18682">
                  <c:v>2108.8000000000002</c:v>
                </c:pt>
                <c:pt idx="18683">
                  <c:v>2110</c:v>
                </c:pt>
                <c:pt idx="18684">
                  <c:v>2110.1</c:v>
                </c:pt>
                <c:pt idx="18685">
                  <c:v>2107.4</c:v>
                </c:pt>
                <c:pt idx="18686">
                  <c:v>2107.5</c:v>
                </c:pt>
                <c:pt idx="18687">
                  <c:v>2108.1999999999998</c:v>
                </c:pt>
                <c:pt idx="18688">
                  <c:v>2107.3000000000002</c:v>
                </c:pt>
                <c:pt idx="18689">
                  <c:v>2102.9</c:v>
                </c:pt>
                <c:pt idx="18690">
                  <c:v>2102.9</c:v>
                </c:pt>
                <c:pt idx="18691">
                  <c:v>2101.1</c:v>
                </c:pt>
                <c:pt idx="18692">
                  <c:v>2102.8000000000002</c:v>
                </c:pt>
                <c:pt idx="18693">
                  <c:v>2100.1999999999998</c:v>
                </c:pt>
                <c:pt idx="18694">
                  <c:v>2099.1999999999998</c:v>
                </c:pt>
                <c:pt idx="18695">
                  <c:v>2099.1</c:v>
                </c:pt>
                <c:pt idx="18696">
                  <c:v>2098.3000000000002</c:v>
                </c:pt>
                <c:pt idx="18697">
                  <c:v>2094</c:v>
                </c:pt>
                <c:pt idx="18698">
                  <c:v>2095.1</c:v>
                </c:pt>
                <c:pt idx="18699">
                  <c:v>2092.6999999999998</c:v>
                </c:pt>
                <c:pt idx="18700">
                  <c:v>2089.8000000000002</c:v>
                </c:pt>
                <c:pt idx="18701">
                  <c:v>2089.1999999999998</c:v>
                </c:pt>
                <c:pt idx="18702">
                  <c:v>2088.4</c:v>
                </c:pt>
                <c:pt idx="18703">
                  <c:v>2089.1</c:v>
                </c:pt>
                <c:pt idx="18704">
                  <c:v>2086.9</c:v>
                </c:pt>
                <c:pt idx="18705">
                  <c:v>2085.5</c:v>
                </c:pt>
                <c:pt idx="18706">
                  <c:v>2084.1</c:v>
                </c:pt>
                <c:pt idx="18707">
                  <c:v>2082.8000000000002</c:v>
                </c:pt>
                <c:pt idx="18708">
                  <c:v>2081.1999999999998</c:v>
                </c:pt>
                <c:pt idx="18709">
                  <c:v>2083</c:v>
                </c:pt>
                <c:pt idx="18710">
                  <c:v>2079.3000000000002</c:v>
                </c:pt>
                <c:pt idx="18711">
                  <c:v>2081.1999999999998</c:v>
                </c:pt>
                <c:pt idx="18712">
                  <c:v>2076.8000000000002</c:v>
                </c:pt>
                <c:pt idx="18713">
                  <c:v>2074.9</c:v>
                </c:pt>
                <c:pt idx="18714">
                  <c:v>2076.6999999999998</c:v>
                </c:pt>
                <c:pt idx="18715">
                  <c:v>2074.1</c:v>
                </c:pt>
                <c:pt idx="18716">
                  <c:v>2071.5</c:v>
                </c:pt>
                <c:pt idx="18717">
                  <c:v>2070.5</c:v>
                </c:pt>
                <c:pt idx="18718">
                  <c:v>2067.9</c:v>
                </c:pt>
                <c:pt idx="18719">
                  <c:v>2066.9</c:v>
                </c:pt>
                <c:pt idx="18720">
                  <c:v>2065.4</c:v>
                </c:pt>
                <c:pt idx="18721">
                  <c:v>2061.6</c:v>
                </c:pt>
                <c:pt idx="18722">
                  <c:v>2059.8000000000002</c:v>
                </c:pt>
                <c:pt idx="18723">
                  <c:v>2062</c:v>
                </c:pt>
                <c:pt idx="18724">
                  <c:v>2058.9</c:v>
                </c:pt>
                <c:pt idx="18725">
                  <c:v>2053.9</c:v>
                </c:pt>
                <c:pt idx="18726">
                  <c:v>2057.1</c:v>
                </c:pt>
                <c:pt idx="18727">
                  <c:v>2052.6</c:v>
                </c:pt>
                <c:pt idx="18728">
                  <c:v>2053.6</c:v>
                </c:pt>
                <c:pt idx="18729">
                  <c:v>2052.1999999999998</c:v>
                </c:pt>
                <c:pt idx="18730">
                  <c:v>2050.3000000000002</c:v>
                </c:pt>
                <c:pt idx="18731">
                  <c:v>2047.1</c:v>
                </c:pt>
                <c:pt idx="18732">
                  <c:v>2045.5</c:v>
                </c:pt>
                <c:pt idx="18733">
                  <c:v>2043.8</c:v>
                </c:pt>
                <c:pt idx="18734">
                  <c:v>2041.3</c:v>
                </c:pt>
                <c:pt idx="18735">
                  <c:v>2040.3</c:v>
                </c:pt>
                <c:pt idx="18736">
                  <c:v>2037</c:v>
                </c:pt>
                <c:pt idx="18737">
                  <c:v>2035.3</c:v>
                </c:pt>
                <c:pt idx="18738">
                  <c:v>2033.6</c:v>
                </c:pt>
                <c:pt idx="18739">
                  <c:v>2030.3</c:v>
                </c:pt>
                <c:pt idx="18740">
                  <c:v>2032</c:v>
                </c:pt>
                <c:pt idx="18741">
                  <c:v>2026.9</c:v>
                </c:pt>
                <c:pt idx="18742">
                  <c:v>2025.2</c:v>
                </c:pt>
                <c:pt idx="18743">
                  <c:v>2024.2</c:v>
                </c:pt>
                <c:pt idx="18744">
                  <c:v>2021.1</c:v>
                </c:pt>
                <c:pt idx="18745">
                  <c:v>2014.1</c:v>
                </c:pt>
                <c:pt idx="18746">
                  <c:v>2016.1</c:v>
                </c:pt>
                <c:pt idx="18747">
                  <c:v>2014.8</c:v>
                </c:pt>
                <c:pt idx="18748">
                  <c:v>2010.7</c:v>
                </c:pt>
                <c:pt idx="18749">
                  <c:v>2006.2</c:v>
                </c:pt>
                <c:pt idx="18750">
                  <c:v>2005.3</c:v>
                </c:pt>
                <c:pt idx="18751">
                  <c:v>2005.5</c:v>
                </c:pt>
                <c:pt idx="18752">
                  <c:v>2004</c:v>
                </c:pt>
                <c:pt idx="18753">
                  <c:v>2000.8</c:v>
                </c:pt>
                <c:pt idx="18754">
                  <c:v>1998.2</c:v>
                </c:pt>
                <c:pt idx="18755">
                  <c:v>1994.6</c:v>
                </c:pt>
                <c:pt idx="18756">
                  <c:v>1993</c:v>
                </c:pt>
                <c:pt idx="18757">
                  <c:v>1990.5</c:v>
                </c:pt>
                <c:pt idx="18758">
                  <c:v>1989</c:v>
                </c:pt>
                <c:pt idx="18759">
                  <c:v>1984.9</c:v>
                </c:pt>
                <c:pt idx="18760">
                  <c:v>1981.7</c:v>
                </c:pt>
                <c:pt idx="18761">
                  <c:v>1979.3</c:v>
                </c:pt>
                <c:pt idx="18762">
                  <c:v>1977.6</c:v>
                </c:pt>
                <c:pt idx="18763">
                  <c:v>1975.3</c:v>
                </c:pt>
                <c:pt idx="18764">
                  <c:v>1973.7</c:v>
                </c:pt>
                <c:pt idx="18765">
                  <c:v>1971.2</c:v>
                </c:pt>
                <c:pt idx="18766">
                  <c:v>1969.5</c:v>
                </c:pt>
                <c:pt idx="18767">
                  <c:v>1968.6</c:v>
                </c:pt>
                <c:pt idx="18768">
                  <c:v>1962.1</c:v>
                </c:pt>
                <c:pt idx="18769">
                  <c:v>1964.7</c:v>
                </c:pt>
                <c:pt idx="18770">
                  <c:v>1960.6</c:v>
                </c:pt>
                <c:pt idx="18771">
                  <c:v>1958.1</c:v>
                </c:pt>
                <c:pt idx="18772">
                  <c:v>1956.1</c:v>
                </c:pt>
                <c:pt idx="18773">
                  <c:v>1952.9</c:v>
                </c:pt>
                <c:pt idx="18774">
                  <c:v>1951.8</c:v>
                </c:pt>
                <c:pt idx="18775">
                  <c:v>1947.8</c:v>
                </c:pt>
                <c:pt idx="18776">
                  <c:v>1946.9</c:v>
                </c:pt>
                <c:pt idx="18777">
                  <c:v>1942.2</c:v>
                </c:pt>
                <c:pt idx="18778">
                  <c:v>1941.8</c:v>
                </c:pt>
                <c:pt idx="18779">
                  <c:v>1939.5</c:v>
                </c:pt>
                <c:pt idx="18780">
                  <c:v>1935.8</c:v>
                </c:pt>
                <c:pt idx="18781">
                  <c:v>1934.4</c:v>
                </c:pt>
                <c:pt idx="18782">
                  <c:v>1932</c:v>
                </c:pt>
                <c:pt idx="18783">
                  <c:v>1929.7</c:v>
                </c:pt>
                <c:pt idx="18784">
                  <c:v>1927.3</c:v>
                </c:pt>
                <c:pt idx="18785">
                  <c:v>1926.6</c:v>
                </c:pt>
                <c:pt idx="18786">
                  <c:v>1924.3</c:v>
                </c:pt>
                <c:pt idx="18787">
                  <c:v>1920.6</c:v>
                </c:pt>
                <c:pt idx="18788">
                  <c:v>1919.7</c:v>
                </c:pt>
                <c:pt idx="18789">
                  <c:v>1915.9</c:v>
                </c:pt>
                <c:pt idx="18790">
                  <c:v>1915.2</c:v>
                </c:pt>
                <c:pt idx="18791">
                  <c:v>1913.6</c:v>
                </c:pt>
                <c:pt idx="18792">
                  <c:v>1910.5</c:v>
                </c:pt>
                <c:pt idx="18793">
                  <c:v>1908.8</c:v>
                </c:pt>
                <c:pt idx="18794">
                  <c:v>1906.4</c:v>
                </c:pt>
                <c:pt idx="18795">
                  <c:v>1903.8</c:v>
                </c:pt>
                <c:pt idx="18796">
                  <c:v>1902.2</c:v>
                </c:pt>
                <c:pt idx="18797">
                  <c:v>1900.4</c:v>
                </c:pt>
                <c:pt idx="18798">
                  <c:v>1900.1</c:v>
                </c:pt>
                <c:pt idx="18799">
                  <c:v>1899.9</c:v>
                </c:pt>
                <c:pt idx="18800">
                  <c:v>1897.7</c:v>
                </c:pt>
                <c:pt idx="18801">
                  <c:v>1897.2</c:v>
                </c:pt>
                <c:pt idx="18802">
                  <c:v>1893.5</c:v>
                </c:pt>
                <c:pt idx="18803">
                  <c:v>1894.7</c:v>
                </c:pt>
                <c:pt idx="18804">
                  <c:v>1891.1</c:v>
                </c:pt>
                <c:pt idx="18805">
                  <c:v>1887.5</c:v>
                </c:pt>
                <c:pt idx="18806">
                  <c:v>1887.4</c:v>
                </c:pt>
                <c:pt idx="18807">
                  <c:v>1886</c:v>
                </c:pt>
                <c:pt idx="18808">
                  <c:v>1882.4</c:v>
                </c:pt>
                <c:pt idx="18809">
                  <c:v>1883.8</c:v>
                </c:pt>
                <c:pt idx="18810">
                  <c:v>1880.9</c:v>
                </c:pt>
                <c:pt idx="18811">
                  <c:v>1881.6</c:v>
                </c:pt>
                <c:pt idx="18812">
                  <c:v>1878.7</c:v>
                </c:pt>
                <c:pt idx="18813">
                  <c:v>1876.3</c:v>
                </c:pt>
                <c:pt idx="18814">
                  <c:v>1874.1</c:v>
                </c:pt>
                <c:pt idx="18815">
                  <c:v>1874.1</c:v>
                </c:pt>
                <c:pt idx="18816">
                  <c:v>1869.7</c:v>
                </c:pt>
                <c:pt idx="18817">
                  <c:v>1872</c:v>
                </c:pt>
                <c:pt idx="18818">
                  <c:v>1870.7</c:v>
                </c:pt>
                <c:pt idx="18819">
                  <c:v>1867.1</c:v>
                </c:pt>
                <c:pt idx="18820">
                  <c:v>1867</c:v>
                </c:pt>
                <c:pt idx="18821">
                  <c:v>1864</c:v>
                </c:pt>
                <c:pt idx="18822">
                  <c:v>1863.8</c:v>
                </c:pt>
                <c:pt idx="18823">
                  <c:v>1863.2</c:v>
                </c:pt>
                <c:pt idx="18824">
                  <c:v>1861.5</c:v>
                </c:pt>
                <c:pt idx="18825">
                  <c:v>1858.8</c:v>
                </c:pt>
                <c:pt idx="18826">
                  <c:v>1857.5</c:v>
                </c:pt>
                <c:pt idx="18827">
                  <c:v>1858.4</c:v>
                </c:pt>
                <c:pt idx="18828">
                  <c:v>1856.2</c:v>
                </c:pt>
                <c:pt idx="18829">
                  <c:v>1852.7</c:v>
                </c:pt>
                <c:pt idx="18830">
                  <c:v>1852.8</c:v>
                </c:pt>
                <c:pt idx="18831">
                  <c:v>1852</c:v>
                </c:pt>
                <c:pt idx="18832">
                  <c:v>1851.2</c:v>
                </c:pt>
                <c:pt idx="18833">
                  <c:v>1849.8</c:v>
                </c:pt>
                <c:pt idx="18834">
                  <c:v>1848.4</c:v>
                </c:pt>
                <c:pt idx="18835">
                  <c:v>1847.1</c:v>
                </c:pt>
                <c:pt idx="18836">
                  <c:v>1845</c:v>
                </c:pt>
                <c:pt idx="18837">
                  <c:v>1843.5</c:v>
                </c:pt>
                <c:pt idx="18838">
                  <c:v>1842.8</c:v>
                </c:pt>
                <c:pt idx="18839">
                  <c:v>1842</c:v>
                </c:pt>
                <c:pt idx="18840">
                  <c:v>1841.5</c:v>
                </c:pt>
                <c:pt idx="18841">
                  <c:v>1839.4</c:v>
                </c:pt>
                <c:pt idx="18842">
                  <c:v>1836.3</c:v>
                </c:pt>
                <c:pt idx="18843">
                  <c:v>1836.3</c:v>
                </c:pt>
                <c:pt idx="18844">
                  <c:v>1834.4</c:v>
                </c:pt>
                <c:pt idx="18845">
                  <c:v>1831.3</c:v>
                </c:pt>
                <c:pt idx="18846">
                  <c:v>1831.7</c:v>
                </c:pt>
                <c:pt idx="18847">
                  <c:v>1831.9</c:v>
                </c:pt>
                <c:pt idx="18848">
                  <c:v>1831</c:v>
                </c:pt>
                <c:pt idx="18849">
                  <c:v>1829.5</c:v>
                </c:pt>
                <c:pt idx="18850">
                  <c:v>1826.6</c:v>
                </c:pt>
                <c:pt idx="18851">
                  <c:v>1827.2</c:v>
                </c:pt>
                <c:pt idx="18852">
                  <c:v>1826.1</c:v>
                </c:pt>
                <c:pt idx="18853">
                  <c:v>1824.6</c:v>
                </c:pt>
                <c:pt idx="18854">
                  <c:v>1823.9</c:v>
                </c:pt>
                <c:pt idx="18855">
                  <c:v>1823.9</c:v>
                </c:pt>
                <c:pt idx="18856">
                  <c:v>1821.2</c:v>
                </c:pt>
                <c:pt idx="18857">
                  <c:v>1821.8</c:v>
                </c:pt>
                <c:pt idx="18858">
                  <c:v>1819.2</c:v>
                </c:pt>
                <c:pt idx="18859">
                  <c:v>1818.4</c:v>
                </c:pt>
                <c:pt idx="18860">
                  <c:v>1819.1</c:v>
                </c:pt>
                <c:pt idx="18861">
                  <c:v>1817</c:v>
                </c:pt>
                <c:pt idx="18862">
                  <c:v>1816.4</c:v>
                </c:pt>
                <c:pt idx="18863">
                  <c:v>1814.8</c:v>
                </c:pt>
                <c:pt idx="18864">
                  <c:v>1814.4</c:v>
                </c:pt>
                <c:pt idx="18865">
                  <c:v>1816</c:v>
                </c:pt>
                <c:pt idx="18866">
                  <c:v>1814.9</c:v>
                </c:pt>
                <c:pt idx="18867">
                  <c:v>1815.3</c:v>
                </c:pt>
                <c:pt idx="18868">
                  <c:v>1814.9</c:v>
                </c:pt>
                <c:pt idx="18869">
                  <c:v>1812.4</c:v>
                </c:pt>
                <c:pt idx="18870">
                  <c:v>1813.1</c:v>
                </c:pt>
                <c:pt idx="18871">
                  <c:v>1809.8</c:v>
                </c:pt>
                <c:pt idx="18872">
                  <c:v>1813.6</c:v>
                </c:pt>
                <c:pt idx="18873">
                  <c:v>1808.7</c:v>
                </c:pt>
                <c:pt idx="18874">
                  <c:v>1806.8</c:v>
                </c:pt>
                <c:pt idx="18875">
                  <c:v>1811.6</c:v>
                </c:pt>
                <c:pt idx="18876">
                  <c:v>1806.1</c:v>
                </c:pt>
                <c:pt idx="18877">
                  <c:v>1808.3</c:v>
                </c:pt>
                <c:pt idx="18878">
                  <c:v>1802.8</c:v>
                </c:pt>
                <c:pt idx="18879">
                  <c:v>1798.7</c:v>
                </c:pt>
                <c:pt idx="18880">
                  <c:v>1808.3</c:v>
                </c:pt>
                <c:pt idx="18881">
                  <c:v>1806.1</c:v>
                </c:pt>
                <c:pt idx="18882">
                  <c:v>1796.7</c:v>
                </c:pt>
                <c:pt idx="18883">
                  <c:v>1797.3</c:v>
                </c:pt>
                <c:pt idx="18884">
                  <c:v>1802.8</c:v>
                </c:pt>
                <c:pt idx="18885">
                  <c:v>1799.4</c:v>
                </c:pt>
                <c:pt idx="18886">
                  <c:v>1802.7</c:v>
                </c:pt>
                <c:pt idx="18887">
                  <c:v>1795.2</c:v>
                </c:pt>
                <c:pt idx="18888">
                  <c:v>1800.3</c:v>
                </c:pt>
                <c:pt idx="18889">
                  <c:v>1792.2</c:v>
                </c:pt>
                <c:pt idx="18890">
                  <c:v>1796.2</c:v>
                </c:pt>
                <c:pt idx="18891">
                  <c:v>1798.3</c:v>
                </c:pt>
                <c:pt idx="18892">
                  <c:v>1796.9</c:v>
                </c:pt>
                <c:pt idx="18893">
                  <c:v>1789.7</c:v>
                </c:pt>
                <c:pt idx="18894">
                  <c:v>1799</c:v>
                </c:pt>
                <c:pt idx="18895">
                  <c:v>1789.5</c:v>
                </c:pt>
                <c:pt idx="18896">
                  <c:v>1786.2</c:v>
                </c:pt>
                <c:pt idx="18897">
                  <c:v>1794.8</c:v>
                </c:pt>
                <c:pt idx="18898">
                  <c:v>1788.6</c:v>
                </c:pt>
                <c:pt idx="18899">
                  <c:v>1796.1</c:v>
                </c:pt>
                <c:pt idx="18900">
                  <c:v>1787.9</c:v>
                </c:pt>
                <c:pt idx="18901">
                  <c:v>1786.7</c:v>
                </c:pt>
                <c:pt idx="18902">
                  <c:v>1794.7</c:v>
                </c:pt>
                <c:pt idx="18903">
                  <c:v>1790.6</c:v>
                </c:pt>
                <c:pt idx="18904">
                  <c:v>1791.4</c:v>
                </c:pt>
                <c:pt idx="18905">
                  <c:v>1790.6</c:v>
                </c:pt>
                <c:pt idx="18906">
                  <c:v>1788.1</c:v>
                </c:pt>
                <c:pt idx="18907">
                  <c:v>1786</c:v>
                </c:pt>
                <c:pt idx="18908">
                  <c:v>1782.7</c:v>
                </c:pt>
                <c:pt idx="18909">
                  <c:v>1786.7</c:v>
                </c:pt>
                <c:pt idx="18910">
                  <c:v>1785.3</c:v>
                </c:pt>
                <c:pt idx="18911">
                  <c:v>1784.7</c:v>
                </c:pt>
                <c:pt idx="18912">
                  <c:v>1780.9</c:v>
                </c:pt>
                <c:pt idx="18913">
                  <c:v>1785.9</c:v>
                </c:pt>
                <c:pt idx="18914">
                  <c:v>1778</c:v>
                </c:pt>
                <c:pt idx="18915">
                  <c:v>1781.4</c:v>
                </c:pt>
                <c:pt idx="18916">
                  <c:v>1786.5</c:v>
                </c:pt>
                <c:pt idx="18917">
                  <c:v>1783.1</c:v>
                </c:pt>
                <c:pt idx="18918">
                  <c:v>1778.1</c:v>
                </c:pt>
                <c:pt idx="18919">
                  <c:v>1780.3</c:v>
                </c:pt>
                <c:pt idx="18920">
                  <c:v>1776.2</c:v>
                </c:pt>
                <c:pt idx="18921">
                  <c:v>1777.2</c:v>
                </c:pt>
                <c:pt idx="18922">
                  <c:v>1781.1</c:v>
                </c:pt>
                <c:pt idx="18923">
                  <c:v>1780</c:v>
                </c:pt>
                <c:pt idx="18924">
                  <c:v>1773.4</c:v>
                </c:pt>
                <c:pt idx="18925">
                  <c:v>1775.3</c:v>
                </c:pt>
                <c:pt idx="18926">
                  <c:v>1778.7</c:v>
                </c:pt>
                <c:pt idx="18927">
                  <c:v>1778</c:v>
                </c:pt>
                <c:pt idx="18928">
                  <c:v>1772.6</c:v>
                </c:pt>
                <c:pt idx="18929">
                  <c:v>1768</c:v>
                </c:pt>
                <c:pt idx="18930">
                  <c:v>1774</c:v>
                </c:pt>
                <c:pt idx="18931">
                  <c:v>1770</c:v>
                </c:pt>
                <c:pt idx="18932">
                  <c:v>1774.6</c:v>
                </c:pt>
                <c:pt idx="18933">
                  <c:v>1766.8</c:v>
                </c:pt>
                <c:pt idx="18934">
                  <c:v>1773.3</c:v>
                </c:pt>
                <c:pt idx="18935">
                  <c:v>1772.5</c:v>
                </c:pt>
                <c:pt idx="18936">
                  <c:v>1764.1</c:v>
                </c:pt>
                <c:pt idx="18937">
                  <c:v>1775.2</c:v>
                </c:pt>
                <c:pt idx="18938">
                  <c:v>1766.3</c:v>
                </c:pt>
                <c:pt idx="18939">
                  <c:v>1761.2</c:v>
                </c:pt>
                <c:pt idx="18940">
                  <c:v>1763</c:v>
                </c:pt>
                <c:pt idx="18941">
                  <c:v>1765.4</c:v>
                </c:pt>
                <c:pt idx="18942">
                  <c:v>1765.2</c:v>
                </c:pt>
                <c:pt idx="18943">
                  <c:v>1768.3</c:v>
                </c:pt>
                <c:pt idx="18944">
                  <c:v>1769.2</c:v>
                </c:pt>
                <c:pt idx="18945">
                  <c:v>1758.2</c:v>
                </c:pt>
                <c:pt idx="18946">
                  <c:v>1763.3</c:v>
                </c:pt>
                <c:pt idx="18947">
                  <c:v>1764.2</c:v>
                </c:pt>
                <c:pt idx="18948">
                  <c:v>1759</c:v>
                </c:pt>
                <c:pt idx="18949">
                  <c:v>1760.3</c:v>
                </c:pt>
                <c:pt idx="18950">
                  <c:v>1763.6</c:v>
                </c:pt>
                <c:pt idx="18951">
                  <c:v>1754.5</c:v>
                </c:pt>
                <c:pt idx="18952">
                  <c:v>1765.5</c:v>
                </c:pt>
                <c:pt idx="18953">
                  <c:v>1764.9</c:v>
                </c:pt>
                <c:pt idx="18954">
                  <c:v>1755.7</c:v>
                </c:pt>
                <c:pt idx="18955">
                  <c:v>1758.3</c:v>
                </c:pt>
                <c:pt idx="18956">
                  <c:v>1751.2</c:v>
                </c:pt>
                <c:pt idx="18957">
                  <c:v>1761.6</c:v>
                </c:pt>
                <c:pt idx="18958">
                  <c:v>1754.8</c:v>
                </c:pt>
                <c:pt idx="18959">
                  <c:v>1758.3</c:v>
                </c:pt>
                <c:pt idx="18960">
                  <c:v>1763</c:v>
                </c:pt>
                <c:pt idx="18961">
                  <c:v>1748.7</c:v>
                </c:pt>
                <c:pt idx="18962">
                  <c:v>1751.9</c:v>
                </c:pt>
                <c:pt idx="18963">
                  <c:v>1759.1</c:v>
                </c:pt>
                <c:pt idx="18964">
                  <c:v>1755.7</c:v>
                </c:pt>
                <c:pt idx="18965">
                  <c:v>1757.1</c:v>
                </c:pt>
                <c:pt idx="18966">
                  <c:v>1757.3</c:v>
                </c:pt>
                <c:pt idx="18967">
                  <c:v>1756.4</c:v>
                </c:pt>
                <c:pt idx="18968">
                  <c:v>1758.1</c:v>
                </c:pt>
                <c:pt idx="18969">
                  <c:v>1749.9</c:v>
                </c:pt>
                <c:pt idx="18970">
                  <c:v>1758</c:v>
                </c:pt>
                <c:pt idx="18971">
                  <c:v>1749.7</c:v>
                </c:pt>
                <c:pt idx="18972">
                  <c:v>1752.6</c:v>
                </c:pt>
                <c:pt idx="18973">
                  <c:v>1748.6</c:v>
                </c:pt>
                <c:pt idx="18974">
                  <c:v>1754.4</c:v>
                </c:pt>
                <c:pt idx="18975">
                  <c:v>1759.6</c:v>
                </c:pt>
                <c:pt idx="18976">
                  <c:v>1754.4</c:v>
                </c:pt>
                <c:pt idx="18977">
                  <c:v>1752.5</c:v>
                </c:pt>
                <c:pt idx="18978">
                  <c:v>1750</c:v>
                </c:pt>
                <c:pt idx="18979">
                  <c:v>1763</c:v>
                </c:pt>
                <c:pt idx="18980">
                  <c:v>1761</c:v>
                </c:pt>
                <c:pt idx="18981">
                  <c:v>1757</c:v>
                </c:pt>
                <c:pt idx="18982">
                  <c:v>1755.7</c:v>
                </c:pt>
                <c:pt idx="18983">
                  <c:v>1748.6</c:v>
                </c:pt>
                <c:pt idx="18984">
                  <c:v>1757.8</c:v>
                </c:pt>
                <c:pt idx="18985">
                  <c:v>1749.7</c:v>
                </c:pt>
                <c:pt idx="18986">
                  <c:v>1753.9</c:v>
                </c:pt>
                <c:pt idx="18987">
                  <c:v>1753.1</c:v>
                </c:pt>
                <c:pt idx="18988">
                  <c:v>1744.1</c:v>
                </c:pt>
                <c:pt idx="18989">
                  <c:v>1749.8</c:v>
                </c:pt>
                <c:pt idx="18990">
                  <c:v>1749.2</c:v>
                </c:pt>
                <c:pt idx="18991">
                  <c:v>1747</c:v>
                </c:pt>
                <c:pt idx="18992">
                  <c:v>1747.3</c:v>
                </c:pt>
                <c:pt idx="18993">
                  <c:v>1749.7</c:v>
                </c:pt>
                <c:pt idx="18994">
                  <c:v>1746.6</c:v>
                </c:pt>
                <c:pt idx="18995">
                  <c:v>1750.5</c:v>
                </c:pt>
                <c:pt idx="18996">
                  <c:v>1747.4</c:v>
                </c:pt>
                <c:pt idx="18997">
                  <c:v>1756.3</c:v>
                </c:pt>
                <c:pt idx="18998">
                  <c:v>1753.3</c:v>
                </c:pt>
                <c:pt idx="18999">
                  <c:v>1747.5</c:v>
                </c:pt>
                <c:pt idx="19000">
                  <c:v>1746.1</c:v>
                </c:pt>
                <c:pt idx="19001">
                  <c:v>1756.6</c:v>
                </c:pt>
                <c:pt idx="19002">
                  <c:v>1743</c:v>
                </c:pt>
                <c:pt idx="19003">
                  <c:v>1746.2</c:v>
                </c:pt>
                <c:pt idx="19004">
                  <c:v>1744.9</c:v>
                </c:pt>
                <c:pt idx="19005">
                  <c:v>1744.9</c:v>
                </c:pt>
                <c:pt idx="19006">
                  <c:v>1748</c:v>
                </c:pt>
                <c:pt idx="19007">
                  <c:v>1742.9</c:v>
                </c:pt>
                <c:pt idx="19008">
                  <c:v>1744.5</c:v>
                </c:pt>
                <c:pt idx="19009">
                  <c:v>1747.3</c:v>
                </c:pt>
                <c:pt idx="19010">
                  <c:v>1741.7</c:v>
                </c:pt>
                <c:pt idx="19011">
                  <c:v>1750.2</c:v>
                </c:pt>
                <c:pt idx="19012">
                  <c:v>1746.2</c:v>
                </c:pt>
                <c:pt idx="19013">
                  <c:v>1744.1</c:v>
                </c:pt>
                <c:pt idx="19014">
                  <c:v>1749.9</c:v>
                </c:pt>
                <c:pt idx="19015">
                  <c:v>1749.6</c:v>
                </c:pt>
                <c:pt idx="19016">
                  <c:v>1741</c:v>
                </c:pt>
                <c:pt idx="19017">
                  <c:v>1744.9</c:v>
                </c:pt>
                <c:pt idx="19018">
                  <c:v>1745.2</c:v>
                </c:pt>
                <c:pt idx="19019">
                  <c:v>1737.8</c:v>
                </c:pt>
                <c:pt idx="19020">
                  <c:v>1747.5</c:v>
                </c:pt>
                <c:pt idx="19021">
                  <c:v>1739.9</c:v>
                </c:pt>
                <c:pt idx="19022">
                  <c:v>1748.2</c:v>
                </c:pt>
                <c:pt idx="19023">
                  <c:v>1746.3</c:v>
                </c:pt>
                <c:pt idx="19024">
                  <c:v>1746.9</c:v>
                </c:pt>
                <c:pt idx="19025">
                  <c:v>1739.2</c:v>
                </c:pt>
                <c:pt idx="19026">
                  <c:v>1742.5</c:v>
                </c:pt>
                <c:pt idx="19027">
                  <c:v>1748.9</c:v>
                </c:pt>
                <c:pt idx="19028">
                  <c:v>1740.6</c:v>
                </c:pt>
                <c:pt idx="19029">
                  <c:v>1744.4</c:v>
                </c:pt>
                <c:pt idx="19030">
                  <c:v>1743.1</c:v>
                </c:pt>
                <c:pt idx="19031">
                  <c:v>1737.9</c:v>
                </c:pt>
                <c:pt idx="19032">
                  <c:v>1743.4</c:v>
                </c:pt>
                <c:pt idx="19033">
                  <c:v>1737.1</c:v>
                </c:pt>
                <c:pt idx="19034">
                  <c:v>1740.1</c:v>
                </c:pt>
                <c:pt idx="19035">
                  <c:v>1740.3</c:v>
                </c:pt>
                <c:pt idx="19036">
                  <c:v>1739.9</c:v>
                </c:pt>
                <c:pt idx="19037">
                  <c:v>1741.3</c:v>
                </c:pt>
                <c:pt idx="19038">
                  <c:v>1735.8</c:v>
                </c:pt>
                <c:pt idx="19039">
                  <c:v>1741.6</c:v>
                </c:pt>
                <c:pt idx="19040">
                  <c:v>1738.5</c:v>
                </c:pt>
                <c:pt idx="19041">
                  <c:v>1740.5</c:v>
                </c:pt>
                <c:pt idx="19042">
                  <c:v>1731.4</c:v>
                </c:pt>
                <c:pt idx="19043">
                  <c:v>1736</c:v>
                </c:pt>
                <c:pt idx="19044">
                  <c:v>1739.3</c:v>
                </c:pt>
                <c:pt idx="19045">
                  <c:v>1738.6</c:v>
                </c:pt>
                <c:pt idx="19046">
                  <c:v>1733.5</c:v>
                </c:pt>
                <c:pt idx="19047">
                  <c:v>1733.5</c:v>
                </c:pt>
                <c:pt idx="19048">
                  <c:v>1739.2</c:v>
                </c:pt>
                <c:pt idx="19049">
                  <c:v>1742.5</c:v>
                </c:pt>
                <c:pt idx="19050">
                  <c:v>1738</c:v>
                </c:pt>
                <c:pt idx="19051">
                  <c:v>1739.3</c:v>
                </c:pt>
                <c:pt idx="19052">
                  <c:v>1731.8</c:v>
                </c:pt>
                <c:pt idx="19053">
                  <c:v>1731</c:v>
                </c:pt>
                <c:pt idx="19054">
                  <c:v>1737.3</c:v>
                </c:pt>
                <c:pt idx="19055">
                  <c:v>1733.4</c:v>
                </c:pt>
                <c:pt idx="19056">
                  <c:v>1735.6</c:v>
                </c:pt>
                <c:pt idx="19057">
                  <c:v>1732.7</c:v>
                </c:pt>
                <c:pt idx="19058">
                  <c:v>1733.9</c:v>
                </c:pt>
                <c:pt idx="19059">
                  <c:v>1735.5</c:v>
                </c:pt>
                <c:pt idx="19060">
                  <c:v>1732.3</c:v>
                </c:pt>
                <c:pt idx="19061">
                  <c:v>1734.6</c:v>
                </c:pt>
                <c:pt idx="19062">
                  <c:v>1732</c:v>
                </c:pt>
                <c:pt idx="19063">
                  <c:v>1738.1</c:v>
                </c:pt>
                <c:pt idx="19064">
                  <c:v>1733</c:v>
                </c:pt>
                <c:pt idx="19065">
                  <c:v>1733.8</c:v>
                </c:pt>
                <c:pt idx="19066">
                  <c:v>1735.3</c:v>
                </c:pt>
                <c:pt idx="19067">
                  <c:v>1734.3</c:v>
                </c:pt>
                <c:pt idx="19068">
                  <c:v>1734.3</c:v>
                </c:pt>
                <c:pt idx="19069">
                  <c:v>1728</c:v>
                </c:pt>
                <c:pt idx="19070">
                  <c:v>1731.1</c:v>
                </c:pt>
                <c:pt idx="19071">
                  <c:v>1733.1</c:v>
                </c:pt>
                <c:pt idx="19072">
                  <c:v>1728.1</c:v>
                </c:pt>
                <c:pt idx="19073">
                  <c:v>1726.9</c:v>
                </c:pt>
                <c:pt idx="19074">
                  <c:v>1732.5</c:v>
                </c:pt>
                <c:pt idx="19075">
                  <c:v>1724.9</c:v>
                </c:pt>
                <c:pt idx="19076">
                  <c:v>1731.3</c:v>
                </c:pt>
                <c:pt idx="19077">
                  <c:v>1728.2</c:v>
                </c:pt>
                <c:pt idx="19078">
                  <c:v>1724.9</c:v>
                </c:pt>
                <c:pt idx="19079">
                  <c:v>1731.1</c:v>
                </c:pt>
                <c:pt idx="19080">
                  <c:v>1726.5</c:v>
                </c:pt>
                <c:pt idx="19081">
                  <c:v>1731.2</c:v>
                </c:pt>
                <c:pt idx="19082">
                  <c:v>1725.4</c:v>
                </c:pt>
                <c:pt idx="19083">
                  <c:v>1720.2</c:v>
                </c:pt>
                <c:pt idx="19084">
                  <c:v>1728.3</c:v>
                </c:pt>
                <c:pt idx="19085">
                  <c:v>1718.5</c:v>
                </c:pt>
                <c:pt idx="19086">
                  <c:v>1722.5</c:v>
                </c:pt>
                <c:pt idx="19087">
                  <c:v>1722.3</c:v>
                </c:pt>
                <c:pt idx="19088">
                  <c:v>1727.5</c:v>
                </c:pt>
                <c:pt idx="19089">
                  <c:v>1723</c:v>
                </c:pt>
                <c:pt idx="19090">
                  <c:v>1721.5</c:v>
                </c:pt>
                <c:pt idx="19091">
                  <c:v>1724.2</c:v>
                </c:pt>
                <c:pt idx="19092">
                  <c:v>1724.9</c:v>
                </c:pt>
                <c:pt idx="19093">
                  <c:v>1719.3</c:v>
                </c:pt>
                <c:pt idx="19094">
                  <c:v>1715.6</c:v>
                </c:pt>
                <c:pt idx="19095">
                  <c:v>1718.7</c:v>
                </c:pt>
                <c:pt idx="19096">
                  <c:v>1718.1</c:v>
                </c:pt>
                <c:pt idx="19097">
                  <c:v>1722.6</c:v>
                </c:pt>
                <c:pt idx="19098">
                  <c:v>1724.4</c:v>
                </c:pt>
                <c:pt idx="19099">
                  <c:v>1720.6</c:v>
                </c:pt>
                <c:pt idx="19100">
                  <c:v>1713.1</c:v>
                </c:pt>
                <c:pt idx="19101">
                  <c:v>1713.8</c:v>
                </c:pt>
                <c:pt idx="19102">
                  <c:v>1709.3</c:v>
                </c:pt>
                <c:pt idx="19103">
                  <c:v>1719.3</c:v>
                </c:pt>
                <c:pt idx="19104">
                  <c:v>1712.5</c:v>
                </c:pt>
                <c:pt idx="19105">
                  <c:v>1713.3</c:v>
                </c:pt>
                <c:pt idx="19106">
                  <c:v>1714.2</c:v>
                </c:pt>
                <c:pt idx="19107">
                  <c:v>1712.6</c:v>
                </c:pt>
                <c:pt idx="19108">
                  <c:v>1712.9</c:v>
                </c:pt>
                <c:pt idx="19109">
                  <c:v>1714.7</c:v>
                </c:pt>
                <c:pt idx="19110">
                  <c:v>1708.3</c:v>
                </c:pt>
                <c:pt idx="19111">
                  <c:v>1712.8</c:v>
                </c:pt>
                <c:pt idx="19112">
                  <c:v>1706.3</c:v>
                </c:pt>
                <c:pt idx="19113">
                  <c:v>1710.9</c:v>
                </c:pt>
                <c:pt idx="19114">
                  <c:v>1709.8</c:v>
                </c:pt>
                <c:pt idx="19115">
                  <c:v>1711.7</c:v>
                </c:pt>
                <c:pt idx="19116">
                  <c:v>1709</c:v>
                </c:pt>
                <c:pt idx="19117">
                  <c:v>1709</c:v>
                </c:pt>
                <c:pt idx="19118">
                  <c:v>1710.8</c:v>
                </c:pt>
                <c:pt idx="19119">
                  <c:v>1712.1</c:v>
                </c:pt>
                <c:pt idx="19120">
                  <c:v>1709.6</c:v>
                </c:pt>
                <c:pt idx="19121">
                  <c:v>1707.7</c:v>
                </c:pt>
                <c:pt idx="19122">
                  <c:v>1711.5</c:v>
                </c:pt>
                <c:pt idx="19123">
                  <c:v>1712.7</c:v>
                </c:pt>
                <c:pt idx="19124">
                  <c:v>1705.9</c:v>
                </c:pt>
                <c:pt idx="19125">
                  <c:v>1708.4</c:v>
                </c:pt>
                <c:pt idx="19126">
                  <c:v>1705.2</c:v>
                </c:pt>
                <c:pt idx="19127">
                  <c:v>1709.6</c:v>
                </c:pt>
                <c:pt idx="19128">
                  <c:v>1705.4</c:v>
                </c:pt>
                <c:pt idx="19129">
                  <c:v>1707.2</c:v>
                </c:pt>
                <c:pt idx="19130">
                  <c:v>1706.2</c:v>
                </c:pt>
                <c:pt idx="19131">
                  <c:v>1701.3</c:v>
                </c:pt>
                <c:pt idx="19132">
                  <c:v>1702.9</c:v>
                </c:pt>
                <c:pt idx="19133">
                  <c:v>1707.1</c:v>
                </c:pt>
                <c:pt idx="19134">
                  <c:v>1704.7</c:v>
                </c:pt>
                <c:pt idx="19135">
                  <c:v>1702.5</c:v>
                </c:pt>
                <c:pt idx="19136">
                  <c:v>1705.4</c:v>
                </c:pt>
                <c:pt idx="19137">
                  <c:v>1706.6</c:v>
                </c:pt>
                <c:pt idx="19138">
                  <c:v>1701.5</c:v>
                </c:pt>
                <c:pt idx="19139">
                  <c:v>1701.7</c:v>
                </c:pt>
                <c:pt idx="19140">
                  <c:v>1704.1</c:v>
                </c:pt>
                <c:pt idx="19141">
                  <c:v>1703</c:v>
                </c:pt>
                <c:pt idx="19142">
                  <c:v>1698.7</c:v>
                </c:pt>
                <c:pt idx="19143">
                  <c:v>1702.4</c:v>
                </c:pt>
                <c:pt idx="19144">
                  <c:v>1701.8</c:v>
                </c:pt>
                <c:pt idx="19145">
                  <c:v>1696.9</c:v>
                </c:pt>
                <c:pt idx="19146">
                  <c:v>1695</c:v>
                </c:pt>
                <c:pt idx="19147">
                  <c:v>1700.5</c:v>
                </c:pt>
                <c:pt idx="19148">
                  <c:v>1700.6</c:v>
                </c:pt>
                <c:pt idx="19149">
                  <c:v>1696.9</c:v>
                </c:pt>
                <c:pt idx="19150">
                  <c:v>1692.6</c:v>
                </c:pt>
                <c:pt idx="19151">
                  <c:v>1693.8</c:v>
                </c:pt>
                <c:pt idx="19152">
                  <c:v>1685.7</c:v>
                </c:pt>
                <c:pt idx="19153">
                  <c:v>1694</c:v>
                </c:pt>
                <c:pt idx="19154">
                  <c:v>1692</c:v>
                </c:pt>
                <c:pt idx="19155">
                  <c:v>1685.9</c:v>
                </c:pt>
                <c:pt idx="19156">
                  <c:v>1697.1</c:v>
                </c:pt>
                <c:pt idx="19157">
                  <c:v>1691.8</c:v>
                </c:pt>
                <c:pt idx="19158">
                  <c:v>1690</c:v>
                </c:pt>
                <c:pt idx="19159">
                  <c:v>1693.4</c:v>
                </c:pt>
                <c:pt idx="19160">
                  <c:v>1697.2</c:v>
                </c:pt>
                <c:pt idx="19161">
                  <c:v>1692.5</c:v>
                </c:pt>
                <c:pt idx="19162">
                  <c:v>1692</c:v>
                </c:pt>
                <c:pt idx="19163">
                  <c:v>1695.1</c:v>
                </c:pt>
                <c:pt idx="19164">
                  <c:v>1694.6</c:v>
                </c:pt>
                <c:pt idx="19165">
                  <c:v>1694</c:v>
                </c:pt>
                <c:pt idx="19166">
                  <c:v>1689.2</c:v>
                </c:pt>
                <c:pt idx="19167">
                  <c:v>1689.7</c:v>
                </c:pt>
                <c:pt idx="19168">
                  <c:v>1687.3</c:v>
                </c:pt>
                <c:pt idx="19169">
                  <c:v>1690.4</c:v>
                </c:pt>
                <c:pt idx="19170">
                  <c:v>1688</c:v>
                </c:pt>
                <c:pt idx="19171">
                  <c:v>1688</c:v>
                </c:pt>
                <c:pt idx="19172">
                  <c:v>1684.5</c:v>
                </c:pt>
                <c:pt idx="19173">
                  <c:v>1687.4</c:v>
                </c:pt>
                <c:pt idx="19174">
                  <c:v>1685.6</c:v>
                </c:pt>
                <c:pt idx="19175">
                  <c:v>1689.1</c:v>
                </c:pt>
                <c:pt idx="19176">
                  <c:v>1686</c:v>
                </c:pt>
                <c:pt idx="19177">
                  <c:v>1685.2</c:v>
                </c:pt>
                <c:pt idx="19178">
                  <c:v>1685.5</c:v>
                </c:pt>
                <c:pt idx="19179">
                  <c:v>1677.4</c:v>
                </c:pt>
                <c:pt idx="19180">
                  <c:v>1678</c:v>
                </c:pt>
                <c:pt idx="19181">
                  <c:v>1680</c:v>
                </c:pt>
                <c:pt idx="19182">
                  <c:v>1674.8</c:v>
                </c:pt>
                <c:pt idx="19183">
                  <c:v>1673.6</c:v>
                </c:pt>
                <c:pt idx="19184">
                  <c:v>1682.5</c:v>
                </c:pt>
                <c:pt idx="19185">
                  <c:v>1686</c:v>
                </c:pt>
                <c:pt idx="19186">
                  <c:v>1680.6</c:v>
                </c:pt>
                <c:pt idx="19187">
                  <c:v>1685.5</c:v>
                </c:pt>
                <c:pt idx="19188">
                  <c:v>1680.2</c:v>
                </c:pt>
                <c:pt idx="19189">
                  <c:v>1680.3</c:v>
                </c:pt>
                <c:pt idx="19190">
                  <c:v>1672.5</c:v>
                </c:pt>
                <c:pt idx="19191">
                  <c:v>1682.8</c:v>
                </c:pt>
                <c:pt idx="19192">
                  <c:v>1679.7</c:v>
                </c:pt>
                <c:pt idx="19193">
                  <c:v>1679.7</c:v>
                </c:pt>
                <c:pt idx="19194">
                  <c:v>1676.2</c:v>
                </c:pt>
                <c:pt idx="19195">
                  <c:v>1675</c:v>
                </c:pt>
                <c:pt idx="19196">
                  <c:v>1674.4</c:v>
                </c:pt>
                <c:pt idx="19197">
                  <c:v>1674.4</c:v>
                </c:pt>
                <c:pt idx="19198">
                  <c:v>1672.6</c:v>
                </c:pt>
                <c:pt idx="19199">
                  <c:v>1675.6</c:v>
                </c:pt>
                <c:pt idx="19200">
                  <c:v>1675.1</c:v>
                </c:pt>
                <c:pt idx="19201">
                  <c:v>1679.9</c:v>
                </c:pt>
                <c:pt idx="19202">
                  <c:v>1675.7</c:v>
                </c:pt>
                <c:pt idx="19203">
                  <c:v>1672.5</c:v>
                </c:pt>
                <c:pt idx="19204">
                  <c:v>1677.7</c:v>
                </c:pt>
                <c:pt idx="19205">
                  <c:v>1669.9</c:v>
                </c:pt>
                <c:pt idx="19206">
                  <c:v>1672.7</c:v>
                </c:pt>
                <c:pt idx="19207">
                  <c:v>1672.7</c:v>
                </c:pt>
                <c:pt idx="19208">
                  <c:v>1672.3</c:v>
                </c:pt>
                <c:pt idx="19209">
                  <c:v>1665.9</c:v>
                </c:pt>
                <c:pt idx="19210">
                  <c:v>1665.7</c:v>
                </c:pt>
                <c:pt idx="19211">
                  <c:v>1670.3</c:v>
                </c:pt>
                <c:pt idx="19212">
                  <c:v>1671</c:v>
                </c:pt>
                <c:pt idx="19213">
                  <c:v>1669.8</c:v>
                </c:pt>
                <c:pt idx="19214">
                  <c:v>1666.2</c:v>
                </c:pt>
                <c:pt idx="19215">
                  <c:v>1667.4</c:v>
                </c:pt>
                <c:pt idx="19216">
                  <c:v>1670.4</c:v>
                </c:pt>
                <c:pt idx="19217">
                  <c:v>1669.2</c:v>
                </c:pt>
                <c:pt idx="19218">
                  <c:v>1663.9</c:v>
                </c:pt>
                <c:pt idx="19219">
                  <c:v>1659.8</c:v>
                </c:pt>
                <c:pt idx="19220">
                  <c:v>1667.5</c:v>
                </c:pt>
                <c:pt idx="19221">
                  <c:v>1664.6</c:v>
                </c:pt>
                <c:pt idx="19222">
                  <c:v>1666.2</c:v>
                </c:pt>
                <c:pt idx="19223">
                  <c:v>1668.3</c:v>
                </c:pt>
                <c:pt idx="19224">
                  <c:v>1662.8</c:v>
                </c:pt>
                <c:pt idx="19225">
                  <c:v>1668.2</c:v>
                </c:pt>
                <c:pt idx="19226">
                  <c:v>1667.3</c:v>
                </c:pt>
                <c:pt idx="19227">
                  <c:v>1668.3</c:v>
                </c:pt>
                <c:pt idx="19228">
                  <c:v>1670.3</c:v>
                </c:pt>
                <c:pt idx="19229">
                  <c:v>1660.9</c:v>
                </c:pt>
                <c:pt idx="19230">
                  <c:v>1659.4</c:v>
                </c:pt>
                <c:pt idx="19231">
                  <c:v>1659.8</c:v>
                </c:pt>
                <c:pt idx="19232">
                  <c:v>1657.6</c:v>
                </c:pt>
                <c:pt idx="19233">
                  <c:v>1654.8</c:v>
                </c:pt>
                <c:pt idx="19234">
                  <c:v>1661.5</c:v>
                </c:pt>
                <c:pt idx="19235">
                  <c:v>1658.1</c:v>
                </c:pt>
                <c:pt idx="19236">
                  <c:v>1657.6</c:v>
                </c:pt>
                <c:pt idx="19237">
                  <c:v>1655.3</c:v>
                </c:pt>
                <c:pt idx="19238">
                  <c:v>1655.2</c:v>
                </c:pt>
                <c:pt idx="19239">
                  <c:v>1654.6</c:v>
                </c:pt>
                <c:pt idx="19240">
                  <c:v>1659.9</c:v>
                </c:pt>
                <c:pt idx="19241">
                  <c:v>1653.5</c:v>
                </c:pt>
                <c:pt idx="19242">
                  <c:v>1650.6</c:v>
                </c:pt>
                <c:pt idx="19243">
                  <c:v>1647.7</c:v>
                </c:pt>
                <c:pt idx="19244">
                  <c:v>1648.4</c:v>
                </c:pt>
                <c:pt idx="19245">
                  <c:v>1652.4</c:v>
                </c:pt>
                <c:pt idx="19246">
                  <c:v>1651.8</c:v>
                </c:pt>
                <c:pt idx="19247">
                  <c:v>1655.3</c:v>
                </c:pt>
                <c:pt idx="19248">
                  <c:v>1654.5</c:v>
                </c:pt>
                <c:pt idx="19249">
                  <c:v>1646.5</c:v>
                </c:pt>
                <c:pt idx="19250">
                  <c:v>1642</c:v>
                </c:pt>
                <c:pt idx="19251">
                  <c:v>1637.4</c:v>
                </c:pt>
                <c:pt idx="19252">
                  <c:v>1637.9</c:v>
                </c:pt>
                <c:pt idx="19253">
                  <c:v>1635.9</c:v>
                </c:pt>
                <c:pt idx="19254">
                  <c:v>1656.4</c:v>
                </c:pt>
                <c:pt idx="19255">
                  <c:v>1656.6</c:v>
                </c:pt>
                <c:pt idx="19256">
                  <c:v>1652.5</c:v>
                </c:pt>
                <c:pt idx="19257">
                  <c:v>1649.9</c:v>
                </c:pt>
                <c:pt idx="19258">
                  <c:v>1647.4</c:v>
                </c:pt>
                <c:pt idx="19259">
                  <c:v>1653</c:v>
                </c:pt>
                <c:pt idx="19260">
                  <c:v>1650.8</c:v>
                </c:pt>
                <c:pt idx="19261">
                  <c:v>1650.2</c:v>
                </c:pt>
                <c:pt idx="19262">
                  <c:v>1648.5</c:v>
                </c:pt>
                <c:pt idx="19263">
                  <c:v>1649</c:v>
                </c:pt>
                <c:pt idx="19264">
                  <c:v>1649.6</c:v>
                </c:pt>
                <c:pt idx="19265">
                  <c:v>1646.7</c:v>
                </c:pt>
                <c:pt idx="19266">
                  <c:v>1646.2</c:v>
                </c:pt>
                <c:pt idx="19267">
                  <c:v>1649.1</c:v>
                </c:pt>
                <c:pt idx="19268">
                  <c:v>1645.6</c:v>
                </c:pt>
                <c:pt idx="19269">
                  <c:v>1645.6</c:v>
                </c:pt>
                <c:pt idx="19270">
                  <c:v>1641.5</c:v>
                </c:pt>
                <c:pt idx="19271">
                  <c:v>1635.3</c:v>
                </c:pt>
                <c:pt idx="19272">
                  <c:v>1635</c:v>
                </c:pt>
                <c:pt idx="19273">
                  <c:v>1630.9</c:v>
                </c:pt>
                <c:pt idx="19274">
                  <c:v>1644.5</c:v>
                </c:pt>
                <c:pt idx="19275">
                  <c:v>1644.1</c:v>
                </c:pt>
                <c:pt idx="19276">
                  <c:v>1643.8</c:v>
                </c:pt>
                <c:pt idx="19277">
                  <c:v>1639</c:v>
                </c:pt>
                <c:pt idx="19278">
                  <c:v>1641.1</c:v>
                </c:pt>
                <c:pt idx="19279">
                  <c:v>1639.9</c:v>
                </c:pt>
                <c:pt idx="19280">
                  <c:v>1641.4</c:v>
                </c:pt>
                <c:pt idx="19281">
                  <c:v>1639.1</c:v>
                </c:pt>
                <c:pt idx="19282">
                  <c:v>1635.5</c:v>
                </c:pt>
                <c:pt idx="19283">
                  <c:v>1637.6</c:v>
                </c:pt>
                <c:pt idx="19284">
                  <c:v>1643.5</c:v>
                </c:pt>
                <c:pt idx="19285">
                  <c:v>1634.3</c:v>
                </c:pt>
                <c:pt idx="19286">
                  <c:v>1636.1</c:v>
                </c:pt>
                <c:pt idx="19287">
                  <c:v>1637.2</c:v>
                </c:pt>
                <c:pt idx="19288">
                  <c:v>1634.9</c:v>
                </c:pt>
                <c:pt idx="19289">
                  <c:v>1634.3</c:v>
                </c:pt>
                <c:pt idx="19290">
                  <c:v>1634.9</c:v>
                </c:pt>
                <c:pt idx="19291">
                  <c:v>1634.3</c:v>
                </c:pt>
                <c:pt idx="19292">
                  <c:v>1631</c:v>
                </c:pt>
                <c:pt idx="19293">
                  <c:v>1636.6</c:v>
                </c:pt>
                <c:pt idx="19294">
                  <c:v>1635.4</c:v>
                </c:pt>
                <c:pt idx="19295">
                  <c:v>1635.3</c:v>
                </c:pt>
                <c:pt idx="19296">
                  <c:v>1630.4</c:v>
                </c:pt>
                <c:pt idx="19297">
                  <c:v>1625.9</c:v>
                </c:pt>
                <c:pt idx="19298">
                  <c:v>1624.1</c:v>
                </c:pt>
                <c:pt idx="19299">
                  <c:v>1619.9</c:v>
                </c:pt>
                <c:pt idx="19300">
                  <c:v>1624.4</c:v>
                </c:pt>
                <c:pt idx="19301">
                  <c:v>1630.5</c:v>
                </c:pt>
                <c:pt idx="19302">
                  <c:v>1635.5</c:v>
                </c:pt>
                <c:pt idx="19303">
                  <c:v>1642.2</c:v>
                </c:pt>
                <c:pt idx="19304">
                  <c:v>1635.2</c:v>
                </c:pt>
                <c:pt idx="19305">
                  <c:v>1624.9</c:v>
                </c:pt>
                <c:pt idx="19306">
                  <c:v>1625.8</c:v>
                </c:pt>
                <c:pt idx="19307">
                  <c:v>1628.2</c:v>
                </c:pt>
                <c:pt idx="19308">
                  <c:v>1627</c:v>
                </c:pt>
                <c:pt idx="19309">
                  <c:v>1620.8</c:v>
                </c:pt>
                <c:pt idx="19310">
                  <c:v>1619.2</c:v>
                </c:pt>
                <c:pt idx="19311">
                  <c:v>1618</c:v>
                </c:pt>
                <c:pt idx="19312">
                  <c:v>1630.9</c:v>
                </c:pt>
                <c:pt idx="19313">
                  <c:v>1628.2</c:v>
                </c:pt>
                <c:pt idx="19314">
                  <c:v>1631.6</c:v>
                </c:pt>
                <c:pt idx="19315">
                  <c:v>1626</c:v>
                </c:pt>
                <c:pt idx="19316">
                  <c:v>1626.5</c:v>
                </c:pt>
                <c:pt idx="19317">
                  <c:v>1625.3</c:v>
                </c:pt>
                <c:pt idx="19318">
                  <c:v>1628.1</c:v>
                </c:pt>
                <c:pt idx="19319">
                  <c:v>1626.9</c:v>
                </c:pt>
                <c:pt idx="19320">
                  <c:v>1622.2</c:v>
                </c:pt>
                <c:pt idx="19321">
                  <c:v>1623.1</c:v>
                </c:pt>
                <c:pt idx="19322">
                  <c:v>1630.6</c:v>
                </c:pt>
                <c:pt idx="19323">
                  <c:v>1625.1</c:v>
                </c:pt>
                <c:pt idx="19324">
                  <c:v>1626.1</c:v>
                </c:pt>
                <c:pt idx="19325">
                  <c:v>1622.1</c:v>
                </c:pt>
                <c:pt idx="19326">
                  <c:v>1626.2</c:v>
                </c:pt>
                <c:pt idx="19327">
                  <c:v>1625.9</c:v>
                </c:pt>
                <c:pt idx="19328">
                  <c:v>1622.3</c:v>
                </c:pt>
                <c:pt idx="19329">
                  <c:v>1622.3</c:v>
                </c:pt>
                <c:pt idx="19330">
                  <c:v>1633.1</c:v>
                </c:pt>
                <c:pt idx="19331">
                  <c:v>1635.4</c:v>
                </c:pt>
                <c:pt idx="19332">
                  <c:v>1634.5</c:v>
                </c:pt>
                <c:pt idx="19333">
                  <c:v>1630.4</c:v>
                </c:pt>
                <c:pt idx="19334">
                  <c:v>1624.3</c:v>
                </c:pt>
                <c:pt idx="19335">
                  <c:v>1626</c:v>
                </c:pt>
                <c:pt idx="19336">
                  <c:v>1628.8</c:v>
                </c:pt>
                <c:pt idx="19337">
                  <c:v>1628.3</c:v>
                </c:pt>
                <c:pt idx="19338">
                  <c:v>1625.5</c:v>
                </c:pt>
                <c:pt idx="19339">
                  <c:v>1625.4</c:v>
                </c:pt>
                <c:pt idx="19340">
                  <c:v>1630.6</c:v>
                </c:pt>
                <c:pt idx="19341">
                  <c:v>1629.3</c:v>
                </c:pt>
                <c:pt idx="19342">
                  <c:v>1628.2</c:v>
                </c:pt>
                <c:pt idx="19343">
                  <c:v>1624.2</c:v>
                </c:pt>
                <c:pt idx="19344">
                  <c:v>1635.4</c:v>
                </c:pt>
                <c:pt idx="19345">
                  <c:v>1633.5</c:v>
                </c:pt>
                <c:pt idx="19346">
                  <c:v>1635.6</c:v>
                </c:pt>
                <c:pt idx="19347">
                  <c:v>1631.8</c:v>
                </c:pt>
                <c:pt idx="19348">
                  <c:v>1626.2</c:v>
                </c:pt>
                <c:pt idx="19349">
                  <c:v>1626.9</c:v>
                </c:pt>
                <c:pt idx="19350">
                  <c:v>1623.7</c:v>
                </c:pt>
                <c:pt idx="19351">
                  <c:v>1631.5</c:v>
                </c:pt>
                <c:pt idx="19352">
                  <c:v>1632</c:v>
                </c:pt>
                <c:pt idx="19353">
                  <c:v>1627.8</c:v>
                </c:pt>
                <c:pt idx="19354">
                  <c:v>1633.3</c:v>
                </c:pt>
                <c:pt idx="19355">
                  <c:v>1633.4</c:v>
                </c:pt>
                <c:pt idx="19356">
                  <c:v>1627.6</c:v>
                </c:pt>
                <c:pt idx="19357">
                  <c:v>1631</c:v>
                </c:pt>
                <c:pt idx="19358">
                  <c:v>1628.3</c:v>
                </c:pt>
                <c:pt idx="19359">
                  <c:v>1629.4</c:v>
                </c:pt>
                <c:pt idx="19360">
                  <c:v>1629.5</c:v>
                </c:pt>
                <c:pt idx="19361">
                  <c:v>1625.5</c:v>
                </c:pt>
                <c:pt idx="19362">
                  <c:v>1629.3</c:v>
                </c:pt>
                <c:pt idx="19363">
                  <c:v>1627.8</c:v>
                </c:pt>
                <c:pt idx="19364">
                  <c:v>1627.8</c:v>
                </c:pt>
                <c:pt idx="19365">
                  <c:v>1624.3</c:v>
                </c:pt>
                <c:pt idx="19366">
                  <c:v>1623</c:v>
                </c:pt>
                <c:pt idx="19367">
                  <c:v>1618.5</c:v>
                </c:pt>
                <c:pt idx="19368">
                  <c:v>1635.8</c:v>
                </c:pt>
                <c:pt idx="19369">
                  <c:v>1628.2</c:v>
                </c:pt>
                <c:pt idx="19370">
                  <c:v>1624.7</c:v>
                </c:pt>
                <c:pt idx="19371">
                  <c:v>1615.9</c:v>
                </c:pt>
                <c:pt idx="19372">
                  <c:v>1606.7</c:v>
                </c:pt>
                <c:pt idx="19373">
                  <c:v>1601.7</c:v>
                </c:pt>
                <c:pt idx="19374">
                  <c:v>1635.3</c:v>
                </c:pt>
                <c:pt idx="19375">
                  <c:v>1634.2</c:v>
                </c:pt>
                <c:pt idx="19376">
                  <c:v>1638.6</c:v>
                </c:pt>
                <c:pt idx="19377">
                  <c:v>1639.5</c:v>
                </c:pt>
                <c:pt idx="19378">
                  <c:v>1638.5</c:v>
                </c:pt>
                <c:pt idx="19379">
                  <c:v>1642.5</c:v>
                </c:pt>
                <c:pt idx="19380">
                  <c:v>1652.4</c:v>
                </c:pt>
                <c:pt idx="19381">
                  <c:v>1647.2</c:v>
                </c:pt>
                <c:pt idx="19382">
                  <c:v>1641.4</c:v>
                </c:pt>
                <c:pt idx="19383">
                  <c:v>1640.9</c:v>
                </c:pt>
                <c:pt idx="19384">
                  <c:v>1632.9</c:v>
                </c:pt>
                <c:pt idx="19385">
                  <c:v>1623.8</c:v>
                </c:pt>
                <c:pt idx="19386">
                  <c:v>1643.1</c:v>
                </c:pt>
                <c:pt idx="19387">
                  <c:v>1637.9</c:v>
                </c:pt>
                <c:pt idx="19388">
                  <c:v>1646.6</c:v>
                </c:pt>
                <c:pt idx="19389">
                  <c:v>1652.5</c:v>
                </c:pt>
                <c:pt idx="19390">
                  <c:v>1657</c:v>
                </c:pt>
                <c:pt idx="19391">
                  <c:v>1649.3</c:v>
                </c:pt>
                <c:pt idx="19392">
                  <c:v>1650.6</c:v>
                </c:pt>
                <c:pt idx="19393">
                  <c:v>1653.5</c:v>
                </c:pt>
                <c:pt idx="19394">
                  <c:v>1659.5</c:v>
                </c:pt>
                <c:pt idx="19395">
                  <c:v>1656.2</c:v>
                </c:pt>
                <c:pt idx="19396">
                  <c:v>1651.9</c:v>
                </c:pt>
                <c:pt idx="19397">
                  <c:v>1652.5</c:v>
                </c:pt>
                <c:pt idx="19398">
                  <c:v>1657.1</c:v>
                </c:pt>
                <c:pt idx="19399">
                  <c:v>1659.8</c:v>
                </c:pt>
                <c:pt idx="19400">
                  <c:v>1653.4</c:v>
                </c:pt>
                <c:pt idx="19401">
                  <c:v>1653.7</c:v>
                </c:pt>
                <c:pt idx="19402">
                  <c:v>1648.6</c:v>
                </c:pt>
                <c:pt idx="19403">
                  <c:v>1644.3</c:v>
                </c:pt>
                <c:pt idx="19404">
                  <c:v>1632.4</c:v>
                </c:pt>
                <c:pt idx="19405">
                  <c:v>1651.9</c:v>
                </c:pt>
                <c:pt idx="19406">
                  <c:v>1653.1</c:v>
                </c:pt>
                <c:pt idx="19407">
                  <c:v>1644.9</c:v>
                </c:pt>
                <c:pt idx="19408">
                  <c:v>1639.1</c:v>
                </c:pt>
                <c:pt idx="19409">
                  <c:v>1635.9</c:v>
                </c:pt>
                <c:pt idx="19410">
                  <c:v>1655.5</c:v>
                </c:pt>
                <c:pt idx="19411">
                  <c:v>1658.4</c:v>
                </c:pt>
                <c:pt idx="19412">
                  <c:v>1655.5</c:v>
                </c:pt>
                <c:pt idx="19413">
                  <c:v>1654.3</c:v>
                </c:pt>
                <c:pt idx="19414">
                  <c:v>1660.6</c:v>
                </c:pt>
                <c:pt idx="19415">
                  <c:v>1660.5</c:v>
                </c:pt>
                <c:pt idx="19416">
                  <c:v>1668.5</c:v>
                </c:pt>
                <c:pt idx="19417">
                  <c:v>1660.8</c:v>
                </c:pt>
                <c:pt idx="19418">
                  <c:v>1658.3</c:v>
                </c:pt>
                <c:pt idx="19419">
                  <c:v>1657.6</c:v>
                </c:pt>
                <c:pt idx="19420">
                  <c:v>1657.1</c:v>
                </c:pt>
                <c:pt idx="19421">
                  <c:v>1653.1</c:v>
                </c:pt>
                <c:pt idx="19422">
                  <c:v>1652.5</c:v>
                </c:pt>
                <c:pt idx="19423">
                  <c:v>1653.6</c:v>
                </c:pt>
                <c:pt idx="19424">
                  <c:v>1651.7</c:v>
                </c:pt>
                <c:pt idx="19425">
                  <c:v>1649.7</c:v>
                </c:pt>
                <c:pt idx="19426">
                  <c:v>1650</c:v>
                </c:pt>
                <c:pt idx="19427">
                  <c:v>1649.5</c:v>
                </c:pt>
                <c:pt idx="19428">
                  <c:v>1651.4</c:v>
                </c:pt>
                <c:pt idx="19429">
                  <c:v>1650.7</c:v>
                </c:pt>
                <c:pt idx="19430">
                  <c:v>1650.8</c:v>
                </c:pt>
                <c:pt idx="19431">
                  <c:v>1642.1</c:v>
                </c:pt>
                <c:pt idx="19432">
                  <c:v>1640.5</c:v>
                </c:pt>
                <c:pt idx="19433">
                  <c:v>1635.8</c:v>
                </c:pt>
                <c:pt idx="19434">
                  <c:v>1638.7</c:v>
                </c:pt>
                <c:pt idx="19435">
                  <c:v>1639.9</c:v>
                </c:pt>
                <c:pt idx="19436">
                  <c:v>1635.8</c:v>
                </c:pt>
                <c:pt idx="19437">
                  <c:v>1632</c:v>
                </c:pt>
                <c:pt idx="19438">
                  <c:v>1635.7</c:v>
                </c:pt>
                <c:pt idx="19439">
                  <c:v>1638.3</c:v>
                </c:pt>
                <c:pt idx="19440">
                  <c:v>1638.6</c:v>
                </c:pt>
                <c:pt idx="19441">
                  <c:v>1636.5</c:v>
                </c:pt>
                <c:pt idx="19442">
                  <c:v>1637.9</c:v>
                </c:pt>
                <c:pt idx="19443">
                  <c:v>1634.7</c:v>
                </c:pt>
                <c:pt idx="19444">
                  <c:v>1635.2</c:v>
                </c:pt>
                <c:pt idx="19445">
                  <c:v>1634.6</c:v>
                </c:pt>
                <c:pt idx="19446">
                  <c:v>1628.5</c:v>
                </c:pt>
                <c:pt idx="19447">
                  <c:v>1623.9</c:v>
                </c:pt>
                <c:pt idx="19448">
                  <c:v>1615.6</c:v>
                </c:pt>
                <c:pt idx="19449">
                  <c:v>1608.6</c:v>
                </c:pt>
                <c:pt idx="19450">
                  <c:v>1606.9</c:v>
                </c:pt>
                <c:pt idx="19451">
                  <c:v>1598.4</c:v>
                </c:pt>
                <c:pt idx="19452">
                  <c:v>1587.6</c:v>
                </c:pt>
                <c:pt idx="19453">
                  <c:v>1595.7</c:v>
                </c:pt>
                <c:pt idx="19454">
                  <c:v>1590.8</c:v>
                </c:pt>
                <c:pt idx="19455">
                  <c:v>1598</c:v>
                </c:pt>
                <c:pt idx="19456">
                  <c:v>1628.5</c:v>
                </c:pt>
                <c:pt idx="19457">
                  <c:v>1622.4</c:v>
                </c:pt>
                <c:pt idx="19458">
                  <c:v>1619.9</c:v>
                </c:pt>
                <c:pt idx="19459">
                  <c:v>1625.7</c:v>
                </c:pt>
                <c:pt idx="19460">
                  <c:v>1618.4</c:v>
                </c:pt>
                <c:pt idx="19461">
                  <c:v>1622.4</c:v>
                </c:pt>
                <c:pt idx="19462">
                  <c:v>1625.7</c:v>
                </c:pt>
                <c:pt idx="19463">
                  <c:v>1623.3</c:v>
                </c:pt>
                <c:pt idx="19464">
                  <c:v>1623.1</c:v>
                </c:pt>
                <c:pt idx="19465">
                  <c:v>1622.8</c:v>
                </c:pt>
                <c:pt idx="19466">
                  <c:v>1620.9</c:v>
                </c:pt>
                <c:pt idx="19467">
                  <c:v>1625</c:v>
                </c:pt>
                <c:pt idx="19468">
                  <c:v>1625.8</c:v>
                </c:pt>
                <c:pt idx="19469">
                  <c:v>1622.9</c:v>
                </c:pt>
                <c:pt idx="19470">
                  <c:v>1621.7</c:v>
                </c:pt>
                <c:pt idx="19471">
                  <c:v>1613.1</c:v>
                </c:pt>
                <c:pt idx="19472">
                  <c:v>1620</c:v>
                </c:pt>
                <c:pt idx="19473">
                  <c:v>1616.3</c:v>
                </c:pt>
                <c:pt idx="19474">
                  <c:v>1616.6</c:v>
                </c:pt>
                <c:pt idx="19475">
                  <c:v>1614.5</c:v>
                </c:pt>
                <c:pt idx="19476">
                  <c:v>1615.7</c:v>
                </c:pt>
                <c:pt idx="19477">
                  <c:v>1615.6</c:v>
                </c:pt>
                <c:pt idx="19478">
                  <c:v>1613.5</c:v>
                </c:pt>
                <c:pt idx="19479">
                  <c:v>1613.4</c:v>
                </c:pt>
                <c:pt idx="19480">
                  <c:v>1616.2</c:v>
                </c:pt>
                <c:pt idx="19481">
                  <c:v>1614.1</c:v>
                </c:pt>
                <c:pt idx="19482">
                  <c:v>1614</c:v>
                </c:pt>
                <c:pt idx="19483">
                  <c:v>1613.5</c:v>
                </c:pt>
                <c:pt idx="19484">
                  <c:v>1611.3</c:v>
                </c:pt>
                <c:pt idx="19485">
                  <c:v>1613.5</c:v>
                </c:pt>
                <c:pt idx="19486">
                  <c:v>1610.1</c:v>
                </c:pt>
                <c:pt idx="19487">
                  <c:v>1617.3</c:v>
                </c:pt>
                <c:pt idx="19488">
                  <c:v>1613.7</c:v>
                </c:pt>
                <c:pt idx="19489">
                  <c:v>1613.3</c:v>
                </c:pt>
                <c:pt idx="19490">
                  <c:v>1613</c:v>
                </c:pt>
                <c:pt idx="19491">
                  <c:v>1613.8</c:v>
                </c:pt>
                <c:pt idx="19492">
                  <c:v>1608.3</c:v>
                </c:pt>
                <c:pt idx="19493">
                  <c:v>1605.6</c:v>
                </c:pt>
                <c:pt idx="19494">
                  <c:v>1611.8</c:v>
                </c:pt>
                <c:pt idx="19495">
                  <c:v>1608</c:v>
                </c:pt>
                <c:pt idx="19496">
                  <c:v>1606.6</c:v>
                </c:pt>
                <c:pt idx="19497">
                  <c:v>1603.7</c:v>
                </c:pt>
                <c:pt idx="19498">
                  <c:v>1605.1</c:v>
                </c:pt>
                <c:pt idx="19499">
                  <c:v>1605.8</c:v>
                </c:pt>
                <c:pt idx="19500">
                  <c:v>1603.1</c:v>
                </c:pt>
                <c:pt idx="19501">
                  <c:v>1600.8</c:v>
                </c:pt>
                <c:pt idx="19502">
                  <c:v>1611.9</c:v>
                </c:pt>
                <c:pt idx="19503">
                  <c:v>1607.4</c:v>
                </c:pt>
                <c:pt idx="19504">
                  <c:v>1606.4</c:v>
                </c:pt>
                <c:pt idx="19505">
                  <c:v>1608.5</c:v>
                </c:pt>
                <c:pt idx="19506">
                  <c:v>1604.2</c:v>
                </c:pt>
                <c:pt idx="19507">
                  <c:v>1605.3</c:v>
                </c:pt>
                <c:pt idx="19508">
                  <c:v>1607.4</c:v>
                </c:pt>
                <c:pt idx="19509">
                  <c:v>1603.6</c:v>
                </c:pt>
                <c:pt idx="19510">
                  <c:v>1604.2</c:v>
                </c:pt>
                <c:pt idx="19511">
                  <c:v>1604.7</c:v>
                </c:pt>
                <c:pt idx="19512">
                  <c:v>1603.5</c:v>
                </c:pt>
                <c:pt idx="19513">
                  <c:v>1606.5</c:v>
                </c:pt>
                <c:pt idx="19514">
                  <c:v>1609.9</c:v>
                </c:pt>
                <c:pt idx="19515">
                  <c:v>1611.5</c:v>
                </c:pt>
                <c:pt idx="19516">
                  <c:v>1609.7</c:v>
                </c:pt>
                <c:pt idx="19517">
                  <c:v>1601.8</c:v>
                </c:pt>
                <c:pt idx="19518">
                  <c:v>1603.6</c:v>
                </c:pt>
                <c:pt idx="19519">
                  <c:v>1606.3</c:v>
                </c:pt>
                <c:pt idx="19520">
                  <c:v>1604.4</c:v>
                </c:pt>
                <c:pt idx="19521">
                  <c:v>1605.6</c:v>
                </c:pt>
                <c:pt idx="19522">
                  <c:v>1604.9</c:v>
                </c:pt>
                <c:pt idx="19523">
                  <c:v>1605.2</c:v>
                </c:pt>
                <c:pt idx="19524">
                  <c:v>1606.9</c:v>
                </c:pt>
                <c:pt idx="19525">
                  <c:v>1602</c:v>
                </c:pt>
                <c:pt idx="19526">
                  <c:v>1605.9</c:v>
                </c:pt>
                <c:pt idx="19527">
                  <c:v>1603.6</c:v>
                </c:pt>
                <c:pt idx="19528">
                  <c:v>1605.2</c:v>
                </c:pt>
                <c:pt idx="19529">
                  <c:v>1604.6</c:v>
                </c:pt>
                <c:pt idx="19530">
                  <c:v>1604.2</c:v>
                </c:pt>
                <c:pt idx="19531">
                  <c:v>1605.3</c:v>
                </c:pt>
                <c:pt idx="19532">
                  <c:v>1604.8</c:v>
                </c:pt>
                <c:pt idx="19533">
                  <c:v>1600.9</c:v>
                </c:pt>
                <c:pt idx="19534">
                  <c:v>1603.4</c:v>
                </c:pt>
                <c:pt idx="19535">
                  <c:v>1602.3</c:v>
                </c:pt>
                <c:pt idx="19536">
                  <c:v>1602.7</c:v>
                </c:pt>
                <c:pt idx="19537">
                  <c:v>1606</c:v>
                </c:pt>
                <c:pt idx="19538">
                  <c:v>1606.8</c:v>
                </c:pt>
                <c:pt idx="19539">
                  <c:v>1607.6</c:v>
                </c:pt>
                <c:pt idx="19540">
                  <c:v>1613.2</c:v>
                </c:pt>
                <c:pt idx="19541">
                  <c:v>1604.5</c:v>
                </c:pt>
                <c:pt idx="19542">
                  <c:v>1602.6</c:v>
                </c:pt>
                <c:pt idx="19543">
                  <c:v>1603</c:v>
                </c:pt>
                <c:pt idx="19544">
                  <c:v>1601.7</c:v>
                </c:pt>
                <c:pt idx="19545">
                  <c:v>1603.5</c:v>
                </c:pt>
                <c:pt idx="19546">
                  <c:v>1604</c:v>
                </c:pt>
                <c:pt idx="19547">
                  <c:v>1599.8</c:v>
                </c:pt>
                <c:pt idx="19548">
                  <c:v>1598.7</c:v>
                </c:pt>
                <c:pt idx="19549">
                  <c:v>1600.9</c:v>
                </c:pt>
                <c:pt idx="19550">
                  <c:v>1595.5</c:v>
                </c:pt>
                <c:pt idx="19551">
                  <c:v>1593.9</c:v>
                </c:pt>
                <c:pt idx="19552">
                  <c:v>1591.7</c:v>
                </c:pt>
                <c:pt idx="19553">
                  <c:v>1590.6</c:v>
                </c:pt>
                <c:pt idx="19554">
                  <c:v>1587.3</c:v>
                </c:pt>
                <c:pt idx="19555">
                  <c:v>1585.7</c:v>
                </c:pt>
                <c:pt idx="19556">
                  <c:v>1583.5</c:v>
                </c:pt>
                <c:pt idx="19557">
                  <c:v>1584.1</c:v>
                </c:pt>
                <c:pt idx="19558">
                  <c:v>1578.2</c:v>
                </c:pt>
                <c:pt idx="19559">
                  <c:v>1577.5</c:v>
                </c:pt>
                <c:pt idx="19560">
                  <c:v>1572.6</c:v>
                </c:pt>
                <c:pt idx="19561">
                  <c:v>1571.3</c:v>
                </c:pt>
                <c:pt idx="19562">
                  <c:v>1569.5</c:v>
                </c:pt>
                <c:pt idx="19563">
                  <c:v>1564.4</c:v>
                </c:pt>
                <c:pt idx="19564">
                  <c:v>1573.9</c:v>
                </c:pt>
                <c:pt idx="19565">
                  <c:v>1571.4</c:v>
                </c:pt>
                <c:pt idx="19566">
                  <c:v>1568</c:v>
                </c:pt>
                <c:pt idx="19567">
                  <c:v>1561.2</c:v>
                </c:pt>
                <c:pt idx="19568">
                  <c:v>1554</c:v>
                </c:pt>
                <c:pt idx="19569">
                  <c:v>1554.3</c:v>
                </c:pt>
                <c:pt idx="19570">
                  <c:v>1603.1</c:v>
                </c:pt>
                <c:pt idx="19571">
                  <c:v>1597.3</c:v>
                </c:pt>
                <c:pt idx="19572">
                  <c:v>1602.6</c:v>
                </c:pt>
                <c:pt idx="19573">
                  <c:v>1603</c:v>
                </c:pt>
                <c:pt idx="19574">
                  <c:v>1599.9</c:v>
                </c:pt>
                <c:pt idx="19575">
                  <c:v>1601.5</c:v>
                </c:pt>
                <c:pt idx="19576">
                  <c:v>1600.9</c:v>
                </c:pt>
                <c:pt idx="19577">
                  <c:v>1594.4</c:v>
                </c:pt>
                <c:pt idx="19578">
                  <c:v>1595.5</c:v>
                </c:pt>
                <c:pt idx="19579">
                  <c:v>1593.3</c:v>
                </c:pt>
                <c:pt idx="19580">
                  <c:v>1588.5</c:v>
                </c:pt>
                <c:pt idx="19581">
                  <c:v>1588</c:v>
                </c:pt>
                <c:pt idx="19582">
                  <c:v>1585.7</c:v>
                </c:pt>
                <c:pt idx="19583">
                  <c:v>1580.9</c:v>
                </c:pt>
                <c:pt idx="19584">
                  <c:v>1580.9</c:v>
                </c:pt>
                <c:pt idx="19585">
                  <c:v>1580.5</c:v>
                </c:pt>
                <c:pt idx="19586">
                  <c:v>1574.8</c:v>
                </c:pt>
                <c:pt idx="19587">
                  <c:v>1577.9</c:v>
                </c:pt>
                <c:pt idx="19588">
                  <c:v>1608.8</c:v>
                </c:pt>
                <c:pt idx="19589">
                  <c:v>1602.2</c:v>
                </c:pt>
                <c:pt idx="19590">
                  <c:v>1602.4</c:v>
                </c:pt>
                <c:pt idx="19591">
                  <c:v>1603.2</c:v>
                </c:pt>
                <c:pt idx="19592">
                  <c:v>1597.7</c:v>
                </c:pt>
                <c:pt idx="19593">
                  <c:v>1596.6</c:v>
                </c:pt>
                <c:pt idx="19594">
                  <c:v>1596</c:v>
                </c:pt>
                <c:pt idx="19595">
                  <c:v>1591.7</c:v>
                </c:pt>
                <c:pt idx="19596">
                  <c:v>1590.6</c:v>
                </c:pt>
                <c:pt idx="19597">
                  <c:v>1589.1</c:v>
                </c:pt>
                <c:pt idx="19598">
                  <c:v>1584.7</c:v>
                </c:pt>
                <c:pt idx="19599">
                  <c:v>1584.2</c:v>
                </c:pt>
                <c:pt idx="19600">
                  <c:v>1580.9</c:v>
                </c:pt>
                <c:pt idx="19601">
                  <c:v>1576.2</c:v>
                </c:pt>
                <c:pt idx="19602">
                  <c:v>1575.6</c:v>
                </c:pt>
                <c:pt idx="19603">
                  <c:v>1573.4</c:v>
                </c:pt>
                <c:pt idx="19604">
                  <c:v>1602.6</c:v>
                </c:pt>
                <c:pt idx="19605">
                  <c:v>1603.7</c:v>
                </c:pt>
                <c:pt idx="19606">
                  <c:v>1601.5</c:v>
                </c:pt>
                <c:pt idx="19607">
                  <c:v>1597.6</c:v>
                </c:pt>
                <c:pt idx="19608">
                  <c:v>1597.5</c:v>
                </c:pt>
                <c:pt idx="19609">
                  <c:v>1601.2</c:v>
                </c:pt>
                <c:pt idx="19610">
                  <c:v>1597.6</c:v>
                </c:pt>
                <c:pt idx="19611">
                  <c:v>1592.5</c:v>
                </c:pt>
                <c:pt idx="19612">
                  <c:v>1589.9</c:v>
                </c:pt>
                <c:pt idx="19613">
                  <c:v>1588.7</c:v>
                </c:pt>
                <c:pt idx="19614">
                  <c:v>1589.6</c:v>
                </c:pt>
                <c:pt idx="19615">
                  <c:v>1589.9</c:v>
                </c:pt>
                <c:pt idx="19616">
                  <c:v>1585.2</c:v>
                </c:pt>
                <c:pt idx="19617">
                  <c:v>1584.7</c:v>
                </c:pt>
                <c:pt idx="19618">
                  <c:v>1583.8</c:v>
                </c:pt>
                <c:pt idx="19619">
                  <c:v>1580.2</c:v>
                </c:pt>
                <c:pt idx="19620">
                  <c:v>1615.8</c:v>
                </c:pt>
                <c:pt idx="19621">
                  <c:v>1617.4</c:v>
                </c:pt>
                <c:pt idx="19622">
                  <c:v>1615.7</c:v>
                </c:pt>
                <c:pt idx="19623">
                  <c:v>1615.3</c:v>
                </c:pt>
                <c:pt idx="19624">
                  <c:v>1616.9</c:v>
                </c:pt>
                <c:pt idx="19625">
                  <c:v>1618.5</c:v>
                </c:pt>
                <c:pt idx="19626">
                  <c:v>1613.5</c:v>
                </c:pt>
                <c:pt idx="19627">
                  <c:v>1614.5</c:v>
                </c:pt>
                <c:pt idx="19628">
                  <c:v>1615.1</c:v>
                </c:pt>
                <c:pt idx="19629">
                  <c:v>1612.3</c:v>
                </c:pt>
                <c:pt idx="19630">
                  <c:v>1611.7</c:v>
                </c:pt>
                <c:pt idx="19631">
                  <c:v>1612.5</c:v>
                </c:pt>
                <c:pt idx="19632">
                  <c:v>1612.9</c:v>
                </c:pt>
                <c:pt idx="19633">
                  <c:v>1612.7</c:v>
                </c:pt>
                <c:pt idx="19634">
                  <c:v>1614.2</c:v>
                </c:pt>
                <c:pt idx="19635">
                  <c:v>1615.6</c:v>
                </c:pt>
                <c:pt idx="19636">
                  <c:v>1606.2</c:v>
                </c:pt>
                <c:pt idx="19637">
                  <c:v>1605.4</c:v>
                </c:pt>
                <c:pt idx="19638">
                  <c:v>1605.4</c:v>
                </c:pt>
                <c:pt idx="19639">
                  <c:v>1604.8</c:v>
                </c:pt>
                <c:pt idx="19640">
                  <c:v>1637.7</c:v>
                </c:pt>
                <c:pt idx="19641">
                  <c:v>1639.9</c:v>
                </c:pt>
                <c:pt idx="19642">
                  <c:v>1641.3</c:v>
                </c:pt>
                <c:pt idx="19643">
                  <c:v>1638.4</c:v>
                </c:pt>
                <c:pt idx="19644">
                  <c:v>1639.5</c:v>
                </c:pt>
                <c:pt idx="19645">
                  <c:v>1639.5</c:v>
                </c:pt>
                <c:pt idx="19646">
                  <c:v>1637.2</c:v>
                </c:pt>
                <c:pt idx="19647">
                  <c:v>1637.1</c:v>
                </c:pt>
                <c:pt idx="19648">
                  <c:v>1637.7</c:v>
                </c:pt>
                <c:pt idx="19649">
                  <c:v>1637.1</c:v>
                </c:pt>
                <c:pt idx="19650">
                  <c:v>1634.1</c:v>
                </c:pt>
                <c:pt idx="19651">
                  <c:v>1634.2</c:v>
                </c:pt>
                <c:pt idx="19652">
                  <c:v>1633.4</c:v>
                </c:pt>
                <c:pt idx="19653">
                  <c:v>1629.5</c:v>
                </c:pt>
                <c:pt idx="19654">
                  <c:v>1629.7</c:v>
                </c:pt>
                <c:pt idx="19655">
                  <c:v>1629.2</c:v>
                </c:pt>
                <c:pt idx="19656">
                  <c:v>1629</c:v>
                </c:pt>
                <c:pt idx="19657">
                  <c:v>1625.7</c:v>
                </c:pt>
                <c:pt idx="19658">
                  <c:v>1624.8</c:v>
                </c:pt>
                <c:pt idx="19659">
                  <c:v>1623.2</c:v>
                </c:pt>
                <c:pt idx="19660">
                  <c:v>1623</c:v>
                </c:pt>
                <c:pt idx="19661">
                  <c:v>1660.7</c:v>
                </c:pt>
                <c:pt idx="19662">
                  <c:v>1657.8</c:v>
                </c:pt>
                <c:pt idx="19663">
                  <c:v>1660.2</c:v>
                </c:pt>
                <c:pt idx="19664">
                  <c:v>1658.6</c:v>
                </c:pt>
                <c:pt idx="19665">
                  <c:v>1657.8</c:v>
                </c:pt>
                <c:pt idx="19666">
                  <c:v>1657.7</c:v>
                </c:pt>
                <c:pt idx="19667">
                  <c:v>1659.1</c:v>
                </c:pt>
                <c:pt idx="19668">
                  <c:v>1655.5</c:v>
                </c:pt>
                <c:pt idx="19669">
                  <c:v>1655.5</c:v>
                </c:pt>
                <c:pt idx="19670">
                  <c:v>1655.5</c:v>
                </c:pt>
                <c:pt idx="19671">
                  <c:v>1655.5</c:v>
                </c:pt>
                <c:pt idx="19672">
                  <c:v>1651.5</c:v>
                </c:pt>
                <c:pt idx="19673">
                  <c:v>1650.9</c:v>
                </c:pt>
                <c:pt idx="19674">
                  <c:v>1651</c:v>
                </c:pt>
                <c:pt idx="19675">
                  <c:v>1650.3</c:v>
                </c:pt>
                <c:pt idx="19676">
                  <c:v>1646.8</c:v>
                </c:pt>
                <c:pt idx="19677">
                  <c:v>1645.1</c:v>
                </c:pt>
                <c:pt idx="19678">
                  <c:v>1645.5</c:v>
                </c:pt>
                <c:pt idx="19679">
                  <c:v>1645.4</c:v>
                </c:pt>
                <c:pt idx="19680">
                  <c:v>1642.1</c:v>
                </c:pt>
                <c:pt idx="19681">
                  <c:v>1642.2</c:v>
                </c:pt>
                <c:pt idx="19682">
                  <c:v>1674.9</c:v>
                </c:pt>
                <c:pt idx="19683">
                  <c:v>1677.8</c:v>
                </c:pt>
                <c:pt idx="19684">
                  <c:v>1676.8</c:v>
                </c:pt>
                <c:pt idx="19685">
                  <c:v>1676.5</c:v>
                </c:pt>
                <c:pt idx="19686">
                  <c:v>1676.8</c:v>
                </c:pt>
                <c:pt idx="19687">
                  <c:v>1677.6</c:v>
                </c:pt>
                <c:pt idx="19688">
                  <c:v>1675.8</c:v>
                </c:pt>
                <c:pt idx="19689">
                  <c:v>1675.5</c:v>
                </c:pt>
                <c:pt idx="19690">
                  <c:v>1675.5</c:v>
                </c:pt>
                <c:pt idx="19691">
                  <c:v>1676.6</c:v>
                </c:pt>
                <c:pt idx="19692">
                  <c:v>1676.6</c:v>
                </c:pt>
                <c:pt idx="19693">
                  <c:v>1672.4</c:v>
                </c:pt>
                <c:pt idx="19694">
                  <c:v>1673</c:v>
                </c:pt>
                <c:pt idx="19695">
                  <c:v>1674.3</c:v>
                </c:pt>
                <c:pt idx="19696">
                  <c:v>1674.9</c:v>
                </c:pt>
                <c:pt idx="19697">
                  <c:v>1670.7</c:v>
                </c:pt>
                <c:pt idx="19698">
                  <c:v>1671.3</c:v>
                </c:pt>
                <c:pt idx="19699">
                  <c:v>1672.8</c:v>
                </c:pt>
                <c:pt idx="19700">
                  <c:v>1672.3</c:v>
                </c:pt>
                <c:pt idx="19701">
                  <c:v>1669.3</c:v>
                </c:pt>
                <c:pt idx="19702">
                  <c:v>1670.9</c:v>
                </c:pt>
                <c:pt idx="19703">
                  <c:v>1671.5</c:v>
                </c:pt>
                <c:pt idx="19704">
                  <c:v>1673.1</c:v>
                </c:pt>
                <c:pt idx="19705">
                  <c:v>1679.3</c:v>
                </c:pt>
                <c:pt idx="19706">
                  <c:v>1714.7</c:v>
                </c:pt>
                <c:pt idx="19707">
                  <c:v>1721.8</c:v>
                </c:pt>
                <c:pt idx="19708">
                  <c:v>1725.5</c:v>
                </c:pt>
                <c:pt idx="19709">
                  <c:v>1725.5</c:v>
                </c:pt>
                <c:pt idx="19710">
                  <c:v>1725.5</c:v>
                </c:pt>
                <c:pt idx="19711">
                  <c:v>1725.5</c:v>
                </c:pt>
                <c:pt idx="19712">
                  <c:v>1725.5</c:v>
                </c:pt>
                <c:pt idx="19713">
                  <c:v>1725.5</c:v>
                </c:pt>
                <c:pt idx="19714">
                  <c:v>1725.5</c:v>
                </c:pt>
                <c:pt idx="19715">
                  <c:v>1725.5</c:v>
                </c:pt>
                <c:pt idx="19716">
                  <c:v>1725.8</c:v>
                </c:pt>
                <c:pt idx="19717">
                  <c:v>1743</c:v>
                </c:pt>
                <c:pt idx="19718">
                  <c:v>1756.9</c:v>
                </c:pt>
                <c:pt idx="19719">
                  <c:v>1768.9</c:v>
                </c:pt>
                <c:pt idx="19720">
                  <c:v>1779.4</c:v>
                </c:pt>
                <c:pt idx="19721">
                  <c:v>1794.4</c:v>
                </c:pt>
                <c:pt idx="19722">
                  <c:v>1803.2</c:v>
                </c:pt>
                <c:pt idx="19723">
                  <c:v>1814.5</c:v>
                </c:pt>
                <c:pt idx="19724">
                  <c:v>1827.5</c:v>
                </c:pt>
                <c:pt idx="19725">
                  <c:v>1829.5</c:v>
                </c:pt>
                <c:pt idx="19726">
                  <c:v>1844.8</c:v>
                </c:pt>
                <c:pt idx="19727">
                  <c:v>1853.9</c:v>
                </c:pt>
                <c:pt idx="19728">
                  <c:v>1860.8</c:v>
                </c:pt>
                <c:pt idx="19729">
                  <c:v>1870.1</c:v>
                </c:pt>
                <c:pt idx="19730">
                  <c:v>1873.5</c:v>
                </c:pt>
                <c:pt idx="19731">
                  <c:v>1884.4</c:v>
                </c:pt>
                <c:pt idx="19732">
                  <c:v>1886.9</c:v>
                </c:pt>
                <c:pt idx="19733">
                  <c:v>1890.4</c:v>
                </c:pt>
                <c:pt idx="19734">
                  <c:v>1897.7</c:v>
                </c:pt>
                <c:pt idx="19735">
                  <c:v>1898.1</c:v>
                </c:pt>
                <c:pt idx="19736">
                  <c:v>1896.7</c:v>
                </c:pt>
                <c:pt idx="19737">
                  <c:v>1897.9</c:v>
                </c:pt>
                <c:pt idx="19738">
                  <c:v>1902.8</c:v>
                </c:pt>
                <c:pt idx="19739">
                  <c:v>1904.3</c:v>
                </c:pt>
                <c:pt idx="19740">
                  <c:v>1906.8</c:v>
                </c:pt>
                <c:pt idx="19741">
                  <c:v>1905.2</c:v>
                </c:pt>
                <c:pt idx="19742">
                  <c:v>1907.4</c:v>
                </c:pt>
                <c:pt idx="19743">
                  <c:v>1910</c:v>
                </c:pt>
                <c:pt idx="19744">
                  <c:v>1913.5</c:v>
                </c:pt>
                <c:pt idx="19745">
                  <c:v>1913.7</c:v>
                </c:pt>
                <c:pt idx="19746">
                  <c:v>1915.3</c:v>
                </c:pt>
                <c:pt idx="19747">
                  <c:v>1910.8</c:v>
                </c:pt>
                <c:pt idx="19748">
                  <c:v>1913.7</c:v>
                </c:pt>
                <c:pt idx="19749">
                  <c:v>1916</c:v>
                </c:pt>
                <c:pt idx="19750">
                  <c:v>1917.6</c:v>
                </c:pt>
                <c:pt idx="19751">
                  <c:v>1918.3</c:v>
                </c:pt>
                <c:pt idx="19752">
                  <c:v>1919.1</c:v>
                </c:pt>
                <c:pt idx="19753">
                  <c:v>1919.2</c:v>
                </c:pt>
                <c:pt idx="19754">
                  <c:v>1919.3</c:v>
                </c:pt>
                <c:pt idx="19755">
                  <c:v>1921.6</c:v>
                </c:pt>
                <c:pt idx="19756">
                  <c:v>1922.4</c:v>
                </c:pt>
                <c:pt idx="19757">
                  <c:v>1923.9</c:v>
                </c:pt>
                <c:pt idx="19758">
                  <c:v>1920.8</c:v>
                </c:pt>
                <c:pt idx="19759">
                  <c:v>1925</c:v>
                </c:pt>
                <c:pt idx="19760">
                  <c:v>1923.4</c:v>
                </c:pt>
                <c:pt idx="19761">
                  <c:v>1926.6</c:v>
                </c:pt>
                <c:pt idx="19762">
                  <c:v>1930.5</c:v>
                </c:pt>
                <c:pt idx="19763">
                  <c:v>1933.2</c:v>
                </c:pt>
                <c:pt idx="19764">
                  <c:v>1935.3</c:v>
                </c:pt>
                <c:pt idx="19765">
                  <c:v>1937</c:v>
                </c:pt>
                <c:pt idx="19766">
                  <c:v>1937.8</c:v>
                </c:pt>
                <c:pt idx="19767">
                  <c:v>1939.8</c:v>
                </c:pt>
                <c:pt idx="19768">
                  <c:v>1938.4</c:v>
                </c:pt>
                <c:pt idx="19769">
                  <c:v>1944.1</c:v>
                </c:pt>
                <c:pt idx="19770">
                  <c:v>1946.5</c:v>
                </c:pt>
                <c:pt idx="19771">
                  <c:v>1950.5</c:v>
                </c:pt>
                <c:pt idx="19772">
                  <c:v>1951.4</c:v>
                </c:pt>
                <c:pt idx="19773">
                  <c:v>1953.9</c:v>
                </c:pt>
                <c:pt idx="19774">
                  <c:v>1955.6</c:v>
                </c:pt>
                <c:pt idx="19775">
                  <c:v>1958.7</c:v>
                </c:pt>
                <c:pt idx="19776">
                  <c:v>1961.2</c:v>
                </c:pt>
                <c:pt idx="19777">
                  <c:v>1961.2</c:v>
                </c:pt>
                <c:pt idx="19778">
                  <c:v>1966.8</c:v>
                </c:pt>
                <c:pt idx="19779">
                  <c:v>1967</c:v>
                </c:pt>
                <c:pt idx="19780">
                  <c:v>1968.6</c:v>
                </c:pt>
                <c:pt idx="19781">
                  <c:v>1973.3</c:v>
                </c:pt>
                <c:pt idx="19782">
                  <c:v>1975</c:v>
                </c:pt>
                <c:pt idx="19783">
                  <c:v>1977.1</c:v>
                </c:pt>
                <c:pt idx="19784">
                  <c:v>1978.8</c:v>
                </c:pt>
                <c:pt idx="19785">
                  <c:v>1981.2</c:v>
                </c:pt>
                <c:pt idx="19786">
                  <c:v>1984</c:v>
                </c:pt>
                <c:pt idx="19787">
                  <c:v>1985.5</c:v>
                </c:pt>
                <c:pt idx="19788">
                  <c:v>1990.8</c:v>
                </c:pt>
                <c:pt idx="19789">
                  <c:v>1994.1</c:v>
                </c:pt>
                <c:pt idx="19790">
                  <c:v>1996.6</c:v>
                </c:pt>
                <c:pt idx="19791">
                  <c:v>1999.9</c:v>
                </c:pt>
                <c:pt idx="19792">
                  <c:v>2002.6</c:v>
                </c:pt>
                <c:pt idx="19793">
                  <c:v>2004.9</c:v>
                </c:pt>
                <c:pt idx="19794">
                  <c:v>2008.3</c:v>
                </c:pt>
                <c:pt idx="19795">
                  <c:v>2010.7</c:v>
                </c:pt>
                <c:pt idx="19796">
                  <c:v>2013.5</c:v>
                </c:pt>
                <c:pt idx="19797">
                  <c:v>2017.6</c:v>
                </c:pt>
                <c:pt idx="19798">
                  <c:v>2018.5</c:v>
                </c:pt>
                <c:pt idx="19799">
                  <c:v>2017.8</c:v>
                </c:pt>
                <c:pt idx="19800">
                  <c:v>2021.2</c:v>
                </c:pt>
                <c:pt idx="19801">
                  <c:v>2023.7</c:v>
                </c:pt>
                <c:pt idx="19802">
                  <c:v>2027</c:v>
                </c:pt>
                <c:pt idx="19803">
                  <c:v>2029.6</c:v>
                </c:pt>
                <c:pt idx="19804">
                  <c:v>2031.2</c:v>
                </c:pt>
                <c:pt idx="19805">
                  <c:v>2033.7</c:v>
                </c:pt>
                <c:pt idx="19806">
                  <c:v>2037.6</c:v>
                </c:pt>
                <c:pt idx="19807">
                  <c:v>2038.2</c:v>
                </c:pt>
                <c:pt idx="19808">
                  <c:v>2040.3</c:v>
                </c:pt>
                <c:pt idx="19809">
                  <c:v>2042.1</c:v>
                </c:pt>
                <c:pt idx="19810">
                  <c:v>2041.4</c:v>
                </c:pt>
                <c:pt idx="19811">
                  <c:v>2046.9</c:v>
                </c:pt>
                <c:pt idx="19812">
                  <c:v>2051.1</c:v>
                </c:pt>
                <c:pt idx="19813">
                  <c:v>2054.1999999999998</c:v>
                </c:pt>
                <c:pt idx="19814">
                  <c:v>2055</c:v>
                </c:pt>
                <c:pt idx="19815">
                  <c:v>2056.5</c:v>
                </c:pt>
                <c:pt idx="19816">
                  <c:v>2057.8000000000002</c:v>
                </c:pt>
                <c:pt idx="19817">
                  <c:v>2059.1</c:v>
                </c:pt>
                <c:pt idx="19818">
                  <c:v>2061.6999999999998</c:v>
                </c:pt>
                <c:pt idx="19819">
                  <c:v>2064.4</c:v>
                </c:pt>
                <c:pt idx="19820">
                  <c:v>2066.1</c:v>
                </c:pt>
                <c:pt idx="19821">
                  <c:v>2067.6999999999998</c:v>
                </c:pt>
                <c:pt idx="19822">
                  <c:v>2068.8000000000002</c:v>
                </c:pt>
                <c:pt idx="19823">
                  <c:v>2069.6</c:v>
                </c:pt>
                <c:pt idx="19824">
                  <c:v>2072.4</c:v>
                </c:pt>
                <c:pt idx="19825">
                  <c:v>2073.1999999999998</c:v>
                </c:pt>
                <c:pt idx="19826">
                  <c:v>2074</c:v>
                </c:pt>
                <c:pt idx="19827">
                  <c:v>2075.8000000000002</c:v>
                </c:pt>
                <c:pt idx="19828">
                  <c:v>2076.6</c:v>
                </c:pt>
                <c:pt idx="19829">
                  <c:v>2079.1</c:v>
                </c:pt>
                <c:pt idx="19830">
                  <c:v>2080.6999999999998</c:v>
                </c:pt>
                <c:pt idx="19831">
                  <c:v>2081.3000000000002</c:v>
                </c:pt>
                <c:pt idx="19832">
                  <c:v>2083</c:v>
                </c:pt>
                <c:pt idx="19833">
                  <c:v>2083.3000000000002</c:v>
                </c:pt>
                <c:pt idx="19834">
                  <c:v>2086.6999999999998</c:v>
                </c:pt>
                <c:pt idx="19835">
                  <c:v>2087</c:v>
                </c:pt>
                <c:pt idx="19836">
                  <c:v>2088.9</c:v>
                </c:pt>
                <c:pt idx="19837">
                  <c:v>2086.1</c:v>
                </c:pt>
                <c:pt idx="19838">
                  <c:v>2089.5</c:v>
                </c:pt>
                <c:pt idx="19839">
                  <c:v>2091.6</c:v>
                </c:pt>
                <c:pt idx="19840">
                  <c:v>2091</c:v>
                </c:pt>
                <c:pt idx="19841">
                  <c:v>2093.5</c:v>
                </c:pt>
                <c:pt idx="19842">
                  <c:v>2093.6</c:v>
                </c:pt>
                <c:pt idx="19843">
                  <c:v>2090</c:v>
                </c:pt>
                <c:pt idx="19844">
                  <c:v>2094.5</c:v>
                </c:pt>
                <c:pt idx="19845">
                  <c:v>2094.5</c:v>
                </c:pt>
                <c:pt idx="19846">
                  <c:v>2095.5</c:v>
                </c:pt>
                <c:pt idx="19847">
                  <c:v>2095.4</c:v>
                </c:pt>
                <c:pt idx="19848">
                  <c:v>2095.6</c:v>
                </c:pt>
                <c:pt idx="19849">
                  <c:v>2097.3000000000002</c:v>
                </c:pt>
                <c:pt idx="19850">
                  <c:v>2097.3000000000002</c:v>
                </c:pt>
                <c:pt idx="19851">
                  <c:v>2097.1999999999998</c:v>
                </c:pt>
                <c:pt idx="19852">
                  <c:v>2094.4</c:v>
                </c:pt>
                <c:pt idx="19853">
                  <c:v>2098.6</c:v>
                </c:pt>
                <c:pt idx="19854">
                  <c:v>2099.5</c:v>
                </c:pt>
                <c:pt idx="19855">
                  <c:v>2099</c:v>
                </c:pt>
                <c:pt idx="19856">
                  <c:v>2098.6999999999998</c:v>
                </c:pt>
                <c:pt idx="19857">
                  <c:v>2101.9</c:v>
                </c:pt>
                <c:pt idx="19858">
                  <c:v>2100.3000000000002</c:v>
                </c:pt>
                <c:pt idx="19859">
                  <c:v>2101.6</c:v>
                </c:pt>
                <c:pt idx="19860">
                  <c:v>2100.6</c:v>
                </c:pt>
                <c:pt idx="19861">
                  <c:v>2101.9</c:v>
                </c:pt>
                <c:pt idx="19862">
                  <c:v>2101.1</c:v>
                </c:pt>
                <c:pt idx="19863">
                  <c:v>2101.6</c:v>
                </c:pt>
                <c:pt idx="19864">
                  <c:v>2101</c:v>
                </c:pt>
                <c:pt idx="19865">
                  <c:v>2102.6</c:v>
                </c:pt>
                <c:pt idx="19866">
                  <c:v>2097.3000000000002</c:v>
                </c:pt>
                <c:pt idx="19867">
                  <c:v>2103.6</c:v>
                </c:pt>
                <c:pt idx="19868">
                  <c:v>2102.6999999999998</c:v>
                </c:pt>
                <c:pt idx="19869">
                  <c:v>2102.8000000000002</c:v>
                </c:pt>
                <c:pt idx="19870">
                  <c:v>2103.6999999999998</c:v>
                </c:pt>
                <c:pt idx="19871">
                  <c:v>2104.6</c:v>
                </c:pt>
                <c:pt idx="19872">
                  <c:v>2104.6</c:v>
                </c:pt>
                <c:pt idx="19873">
                  <c:v>2105.5</c:v>
                </c:pt>
                <c:pt idx="19874">
                  <c:v>2104.6999999999998</c:v>
                </c:pt>
                <c:pt idx="19875">
                  <c:v>2103.8000000000002</c:v>
                </c:pt>
                <c:pt idx="19876">
                  <c:v>2103.6999999999998</c:v>
                </c:pt>
                <c:pt idx="19877">
                  <c:v>2104.6</c:v>
                </c:pt>
                <c:pt idx="19878">
                  <c:v>2105.3000000000002</c:v>
                </c:pt>
                <c:pt idx="19879">
                  <c:v>2104.3000000000002</c:v>
                </c:pt>
                <c:pt idx="19880">
                  <c:v>2104.8000000000002</c:v>
                </c:pt>
                <c:pt idx="19881">
                  <c:v>2101.6999999999998</c:v>
                </c:pt>
                <c:pt idx="19882">
                  <c:v>2102.1999999999998</c:v>
                </c:pt>
                <c:pt idx="19883">
                  <c:v>2102</c:v>
                </c:pt>
                <c:pt idx="19884">
                  <c:v>2103.6999999999998</c:v>
                </c:pt>
                <c:pt idx="19885">
                  <c:v>2103.6</c:v>
                </c:pt>
                <c:pt idx="19886">
                  <c:v>2104.3000000000002</c:v>
                </c:pt>
                <c:pt idx="19887">
                  <c:v>2102.1999999999998</c:v>
                </c:pt>
                <c:pt idx="19888">
                  <c:v>2102.9</c:v>
                </c:pt>
                <c:pt idx="19889">
                  <c:v>2102.6999999999998</c:v>
                </c:pt>
                <c:pt idx="19890">
                  <c:v>2101.9</c:v>
                </c:pt>
                <c:pt idx="19891">
                  <c:v>2102.8000000000002</c:v>
                </c:pt>
                <c:pt idx="19892">
                  <c:v>2101.9</c:v>
                </c:pt>
                <c:pt idx="19893">
                  <c:v>2102</c:v>
                </c:pt>
                <c:pt idx="19894">
                  <c:v>2103.6999999999998</c:v>
                </c:pt>
                <c:pt idx="19895">
                  <c:v>2101.1</c:v>
                </c:pt>
                <c:pt idx="19896">
                  <c:v>2102.8000000000002</c:v>
                </c:pt>
                <c:pt idx="19897">
                  <c:v>2100</c:v>
                </c:pt>
                <c:pt idx="19898">
                  <c:v>2101</c:v>
                </c:pt>
                <c:pt idx="19899">
                  <c:v>2099.3000000000002</c:v>
                </c:pt>
                <c:pt idx="19900">
                  <c:v>2099.1</c:v>
                </c:pt>
                <c:pt idx="19901">
                  <c:v>2098.1</c:v>
                </c:pt>
                <c:pt idx="19902">
                  <c:v>2092.6999999999998</c:v>
                </c:pt>
                <c:pt idx="19903">
                  <c:v>2096.3000000000002</c:v>
                </c:pt>
                <c:pt idx="19904">
                  <c:v>2096.1999999999998</c:v>
                </c:pt>
                <c:pt idx="19905">
                  <c:v>2094.1999999999998</c:v>
                </c:pt>
                <c:pt idx="19906">
                  <c:v>2093.8000000000002</c:v>
                </c:pt>
                <c:pt idx="19907">
                  <c:v>2093.3000000000002</c:v>
                </c:pt>
                <c:pt idx="19908">
                  <c:v>2094</c:v>
                </c:pt>
                <c:pt idx="19909">
                  <c:v>2093.1999999999998</c:v>
                </c:pt>
                <c:pt idx="19910">
                  <c:v>2092</c:v>
                </c:pt>
                <c:pt idx="19911">
                  <c:v>2091.5</c:v>
                </c:pt>
                <c:pt idx="19912">
                  <c:v>2090.3000000000002</c:v>
                </c:pt>
                <c:pt idx="19913">
                  <c:v>2090.1999999999998</c:v>
                </c:pt>
                <c:pt idx="19914">
                  <c:v>2089.4</c:v>
                </c:pt>
                <c:pt idx="19915">
                  <c:v>2086.5</c:v>
                </c:pt>
                <c:pt idx="19916">
                  <c:v>2087.4</c:v>
                </c:pt>
                <c:pt idx="19917">
                  <c:v>2086.6</c:v>
                </c:pt>
                <c:pt idx="19918">
                  <c:v>2085.6</c:v>
                </c:pt>
                <c:pt idx="19919">
                  <c:v>2084.8000000000002</c:v>
                </c:pt>
                <c:pt idx="19920">
                  <c:v>2083.1999999999998</c:v>
                </c:pt>
                <c:pt idx="19921">
                  <c:v>2081.3000000000002</c:v>
                </c:pt>
                <c:pt idx="19922">
                  <c:v>2081.3000000000002</c:v>
                </c:pt>
                <c:pt idx="19923">
                  <c:v>2079.6</c:v>
                </c:pt>
                <c:pt idx="19924">
                  <c:v>2078.6</c:v>
                </c:pt>
                <c:pt idx="19925">
                  <c:v>2077.6</c:v>
                </c:pt>
                <c:pt idx="19926">
                  <c:v>2076.6999999999998</c:v>
                </c:pt>
                <c:pt idx="19927">
                  <c:v>2073</c:v>
                </c:pt>
                <c:pt idx="19928">
                  <c:v>2074.1999999999998</c:v>
                </c:pt>
                <c:pt idx="19929">
                  <c:v>2071.6</c:v>
                </c:pt>
                <c:pt idx="19930">
                  <c:v>2070.4</c:v>
                </c:pt>
                <c:pt idx="19931">
                  <c:v>2068.3000000000002</c:v>
                </c:pt>
                <c:pt idx="19932">
                  <c:v>2066.5</c:v>
                </c:pt>
                <c:pt idx="19933">
                  <c:v>2066.9</c:v>
                </c:pt>
                <c:pt idx="19934">
                  <c:v>2062</c:v>
                </c:pt>
                <c:pt idx="19935">
                  <c:v>2065.1999999999998</c:v>
                </c:pt>
                <c:pt idx="19936">
                  <c:v>2064.8000000000002</c:v>
                </c:pt>
                <c:pt idx="19937">
                  <c:v>2063.8000000000002</c:v>
                </c:pt>
                <c:pt idx="19938">
                  <c:v>2062.1</c:v>
                </c:pt>
                <c:pt idx="19939">
                  <c:v>2061.3000000000002</c:v>
                </c:pt>
                <c:pt idx="19940">
                  <c:v>2060.4</c:v>
                </c:pt>
                <c:pt idx="19941">
                  <c:v>2058.6999999999998</c:v>
                </c:pt>
                <c:pt idx="19942">
                  <c:v>2059.5</c:v>
                </c:pt>
                <c:pt idx="19943">
                  <c:v>2056.1999999999998</c:v>
                </c:pt>
                <c:pt idx="19944">
                  <c:v>2056.1999999999998</c:v>
                </c:pt>
                <c:pt idx="19945">
                  <c:v>2053.5</c:v>
                </c:pt>
                <c:pt idx="19946">
                  <c:v>2054.4</c:v>
                </c:pt>
                <c:pt idx="19947">
                  <c:v>2053.6</c:v>
                </c:pt>
                <c:pt idx="19948">
                  <c:v>2051.6999999999998</c:v>
                </c:pt>
                <c:pt idx="19949">
                  <c:v>2050</c:v>
                </c:pt>
                <c:pt idx="19950">
                  <c:v>2049.8000000000002</c:v>
                </c:pt>
                <c:pt idx="19951">
                  <c:v>2046.8</c:v>
                </c:pt>
                <c:pt idx="19952">
                  <c:v>2046.4</c:v>
                </c:pt>
                <c:pt idx="19953">
                  <c:v>2045.2</c:v>
                </c:pt>
                <c:pt idx="19954">
                  <c:v>2043.4</c:v>
                </c:pt>
                <c:pt idx="19955">
                  <c:v>2042.9</c:v>
                </c:pt>
                <c:pt idx="19956">
                  <c:v>2040.8</c:v>
                </c:pt>
                <c:pt idx="19957">
                  <c:v>2039.9</c:v>
                </c:pt>
                <c:pt idx="19958">
                  <c:v>2039.5</c:v>
                </c:pt>
                <c:pt idx="19959">
                  <c:v>2038.4</c:v>
                </c:pt>
                <c:pt idx="19960">
                  <c:v>2037.1</c:v>
                </c:pt>
                <c:pt idx="19961">
                  <c:v>2036.3</c:v>
                </c:pt>
                <c:pt idx="19962">
                  <c:v>2036.2</c:v>
                </c:pt>
                <c:pt idx="19963">
                  <c:v>2034.6</c:v>
                </c:pt>
                <c:pt idx="19964">
                  <c:v>2033.7</c:v>
                </c:pt>
                <c:pt idx="19965">
                  <c:v>2032.9</c:v>
                </c:pt>
                <c:pt idx="19966">
                  <c:v>2029.7</c:v>
                </c:pt>
                <c:pt idx="19967">
                  <c:v>2029.6</c:v>
                </c:pt>
                <c:pt idx="19968">
                  <c:v>2026.9</c:v>
                </c:pt>
                <c:pt idx="19969">
                  <c:v>2025.4</c:v>
                </c:pt>
                <c:pt idx="19970">
                  <c:v>2025.4</c:v>
                </c:pt>
                <c:pt idx="19971">
                  <c:v>2023.7</c:v>
                </c:pt>
                <c:pt idx="19972">
                  <c:v>2022.8</c:v>
                </c:pt>
                <c:pt idx="19973">
                  <c:v>2021.1</c:v>
                </c:pt>
                <c:pt idx="19974">
                  <c:v>2018.4</c:v>
                </c:pt>
                <c:pt idx="19975">
                  <c:v>2019.4</c:v>
                </c:pt>
                <c:pt idx="19976">
                  <c:v>2016.9</c:v>
                </c:pt>
                <c:pt idx="19977">
                  <c:v>2014.6</c:v>
                </c:pt>
                <c:pt idx="19978">
                  <c:v>2015.9</c:v>
                </c:pt>
                <c:pt idx="19979">
                  <c:v>2014.2</c:v>
                </c:pt>
                <c:pt idx="19980">
                  <c:v>2012.4</c:v>
                </c:pt>
                <c:pt idx="19981">
                  <c:v>2012.8</c:v>
                </c:pt>
                <c:pt idx="19982">
                  <c:v>2013.1</c:v>
                </c:pt>
                <c:pt idx="19983">
                  <c:v>2011.2</c:v>
                </c:pt>
                <c:pt idx="19984">
                  <c:v>2009.8</c:v>
                </c:pt>
                <c:pt idx="19985">
                  <c:v>2009.3</c:v>
                </c:pt>
                <c:pt idx="19986">
                  <c:v>2009.3</c:v>
                </c:pt>
                <c:pt idx="19987">
                  <c:v>2008.5</c:v>
                </c:pt>
                <c:pt idx="19988">
                  <c:v>2006.9</c:v>
                </c:pt>
                <c:pt idx="19989">
                  <c:v>2006.9</c:v>
                </c:pt>
                <c:pt idx="19990">
                  <c:v>2005.2</c:v>
                </c:pt>
                <c:pt idx="19991">
                  <c:v>2003.5</c:v>
                </c:pt>
                <c:pt idx="19992">
                  <c:v>2003.6</c:v>
                </c:pt>
                <c:pt idx="19993">
                  <c:v>2002.7</c:v>
                </c:pt>
                <c:pt idx="19994">
                  <c:v>2002.8</c:v>
                </c:pt>
                <c:pt idx="19995">
                  <c:v>2001.2</c:v>
                </c:pt>
                <c:pt idx="19996">
                  <c:v>2000.2</c:v>
                </c:pt>
                <c:pt idx="19997">
                  <c:v>1999.4</c:v>
                </c:pt>
                <c:pt idx="19998">
                  <c:v>1997.4</c:v>
                </c:pt>
                <c:pt idx="19999">
                  <c:v>1994.5</c:v>
                </c:pt>
                <c:pt idx="20000">
                  <c:v>1994.7</c:v>
                </c:pt>
                <c:pt idx="20001">
                  <c:v>1989</c:v>
                </c:pt>
                <c:pt idx="20002">
                  <c:v>1991.6</c:v>
                </c:pt>
                <c:pt idx="20003">
                  <c:v>1991.5</c:v>
                </c:pt>
                <c:pt idx="20004">
                  <c:v>1990.2</c:v>
                </c:pt>
                <c:pt idx="20005">
                  <c:v>1983.9</c:v>
                </c:pt>
                <c:pt idx="20006">
                  <c:v>1990.2</c:v>
                </c:pt>
                <c:pt idx="20007">
                  <c:v>1981.5</c:v>
                </c:pt>
                <c:pt idx="20008">
                  <c:v>1988.8</c:v>
                </c:pt>
                <c:pt idx="20009">
                  <c:v>1985.5</c:v>
                </c:pt>
                <c:pt idx="20010">
                  <c:v>1988</c:v>
                </c:pt>
                <c:pt idx="20011">
                  <c:v>1987.2</c:v>
                </c:pt>
                <c:pt idx="20012">
                  <c:v>1986.4</c:v>
                </c:pt>
                <c:pt idx="20013">
                  <c:v>1983.2</c:v>
                </c:pt>
                <c:pt idx="20014">
                  <c:v>1984.9</c:v>
                </c:pt>
                <c:pt idx="20015">
                  <c:v>1984</c:v>
                </c:pt>
                <c:pt idx="20016">
                  <c:v>1984</c:v>
                </c:pt>
                <c:pt idx="20017">
                  <c:v>1983.3</c:v>
                </c:pt>
                <c:pt idx="20018">
                  <c:v>1979.2</c:v>
                </c:pt>
                <c:pt idx="20019">
                  <c:v>1982.6</c:v>
                </c:pt>
                <c:pt idx="20020">
                  <c:v>1981.5</c:v>
                </c:pt>
                <c:pt idx="20021">
                  <c:v>1976.7</c:v>
                </c:pt>
                <c:pt idx="20022">
                  <c:v>1979.9</c:v>
                </c:pt>
                <c:pt idx="20023">
                  <c:v>1976.3</c:v>
                </c:pt>
                <c:pt idx="20024">
                  <c:v>1979.9</c:v>
                </c:pt>
                <c:pt idx="20025">
                  <c:v>1979.3</c:v>
                </c:pt>
                <c:pt idx="20026">
                  <c:v>1979</c:v>
                </c:pt>
                <c:pt idx="20027">
                  <c:v>1977.8</c:v>
                </c:pt>
                <c:pt idx="20028">
                  <c:v>1974.8</c:v>
                </c:pt>
                <c:pt idx="20029">
                  <c:v>1976</c:v>
                </c:pt>
                <c:pt idx="20030">
                  <c:v>1973.6</c:v>
                </c:pt>
                <c:pt idx="20031">
                  <c:v>1976.1</c:v>
                </c:pt>
                <c:pt idx="20032">
                  <c:v>1975</c:v>
                </c:pt>
                <c:pt idx="20033">
                  <c:v>1975.3</c:v>
                </c:pt>
                <c:pt idx="20034">
                  <c:v>1974.4</c:v>
                </c:pt>
                <c:pt idx="20035">
                  <c:v>1972.9</c:v>
                </c:pt>
                <c:pt idx="20036">
                  <c:v>1973</c:v>
                </c:pt>
                <c:pt idx="20037">
                  <c:v>1973</c:v>
                </c:pt>
                <c:pt idx="20038">
                  <c:v>1973</c:v>
                </c:pt>
                <c:pt idx="20039">
                  <c:v>1971.5</c:v>
                </c:pt>
                <c:pt idx="20040">
                  <c:v>1971.5</c:v>
                </c:pt>
                <c:pt idx="20041">
                  <c:v>1970.8</c:v>
                </c:pt>
                <c:pt idx="20042">
                  <c:v>1970.6</c:v>
                </c:pt>
                <c:pt idx="20043">
                  <c:v>1969.9</c:v>
                </c:pt>
                <c:pt idx="20044">
                  <c:v>1967.4</c:v>
                </c:pt>
                <c:pt idx="20045">
                  <c:v>1968.1</c:v>
                </c:pt>
                <c:pt idx="20046">
                  <c:v>1967.1</c:v>
                </c:pt>
                <c:pt idx="20047">
                  <c:v>1962.5</c:v>
                </c:pt>
                <c:pt idx="20048">
                  <c:v>1965.8</c:v>
                </c:pt>
                <c:pt idx="20049">
                  <c:v>1966.1</c:v>
                </c:pt>
                <c:pt idx="20050">
                  <c:v>1964.7</c:v>
                </c:pt>
                <c:pt idx="20051">
                  <c:v>1964.5</c:v>
                </c:pt>
                <c:pt idx="20052">
                  <c:v>1963.4</c:v>
                </c:pt>
                <c:pt idx="20053">
                  <c:v>1962</c:v>
                </c:pt>
                <c:pt idx="20054">
                  <c:v>1963.5</c:v>
                </c:pt>
                <c:pt idx="20055">
                  <c:v>1962.7</c:v>
                </c:pt>
                <c:pt idx="20056">
                  <c:v>1962.7</c:v>
                </c:pt>
                <c:pt idx="20057">
                  <c:v>1959.3</c:v>
                </c:pt>
                <c:pt idx="20058">
                  <c:v>1960.2</c:v>
                </c:pt>
                <c:pt idx="20059">
                  <c:v>1960.1</c:v>
                </c:pt>
                <c:pt idx="20060">
                  <c:v>1961.1</c:v>
                </c:pt>
                <c:pt idx="20061">
                  <c:v>1960.3</c:v>
                </c:pt>
                <c:pt idx="20062">
                  <c:v>1959.5</c:v>
                </c:pt>
                <c:pt idx="20063">
                  <c:v>1958.7</c:v>
                </c:pt>
                <c:pt idx="20064">
                  <c:v>1958</c:v>
                </c:pt>
                <c:pt idx="20065">
                  <c:v>1954.8</c:v>
                </c:pt>
                <c:pt idx="20066">
                  <c:v>1955.6</c:v>
                </c:pt>
                <c:pt idx="20067">
                  <c:v>1954.8</c:v>
                </c:pt>
                <c:pt idx="20068">
                  <c:v>1954.7</c:v>
                </c:pt>
                <c:pt idx="20069">
                  <c:v>1954.4</c:v>
                </c:pt>
                <c:pt idx="20070">
                  <c:v>1950</c:v>
                </c:pt>
                <c:pt idx="20071">
                  <c:v>1949</c:v>
                </c:pt>
                <c:pt idx="20072">
                  <c:v>1950.2</c:v>
                </c:pt>
                <c:pt idx="20073">
                  <c:v>1946.7</c:v>
                </c:pt>
                <c:pt idx="20074">
                  <c:v>1949</c:v>
                </c:pt>
                <c:pt idx="20075">
                  <c:v>1948.4</c:v>
                </c:pt>
                <c:pt idx="20076">
                  <c:v>1948.3</c:v>
                </c:pt>
                <c:pt idx="20077">
                  <c:v>1944.1</c:v>
                </c:pt>
                <c:pt idx="20078">
                  <c:v>1945.3</c:v>
                </c:pt>
                <c:pt idx="20079">
                  <c:v>1945.5</c:v>
                </c:pt>
                <c:pt idx="20080">
                  <c:v>1945</c:v>
                </c:pt>
                <c:pt idx="20081">
                  <c:v>1943.8</c:v>
                </c:pt>
                <c:pt idx="20082">
                  <c:v>1942.2</c:v>
                </c:pt>
                <c:pt idx="20083">
                  <c:v>1941.5</c:v>
                </c:pt>
                <c:pt idx="20084">
                  <c:v>1939.9</c:v>
                </c:pt>
                <c:pt idx="20085">
                  <c:v>1940</c:v>
                </c:pt>
                <c:pt idx="20086">
                  <c:v>1939.2</c:v>
                </c:pt>
                <c:pt idx="20087">
                  <c:v>1937.7</c:v>
                </c:pt>
                <c:pt idx="20088">
                  <c:v>1937</c:v>
                </c:pt>
                <c:pt idx="20089">
                  <c:v>1935.5</c:v>
                </c:pt>
                <c:pt idx="20090">
                  <c:v>1933.9</c:v>
                </c:pt>
                <c:pt idx="20091">
                  <c:v>1933.9</c:v>
                </c:pt>
                <c:pt idx="20092">
                  <c:v>1930.7</c:v>
                </c:pt>
                <c:pt idx="20093">
                  <c:v>1931.3</c:v>
                </c:pt>
                <c:pt idx="20094">
                  <c:v>1932.3</c:v>
                </c:pt>
                <c:pt idx="20095">
                  <c:v>1930</c:v>
                </c:pt>
                <c:pt idx="20096">
                  <c:v>1930.3</c:v>
                </c:pt>
                <c:pt idx="20097">
                  <c:v>1928.8</c:v>
                </c:pt>
                <c:pt idx="20098">
                  <c:v>1928.8</c:v>
                </c:pt>
                <c:pt idx="20099">
                  <c:v>1927.6</c:v>
                </c:pt>
                <c:pt idx="20100">
                  <c:v>1924.2</c:v>
                </c:pt>
                <c:pt idx="20101">
                  <c:v>1924.2</c:v>
                </c:pt>
                <c:pt idx="20102">
                  <c:v>1924.4</c:v>
                </c:pt>
                <c:pt idx="20103">
                  <c:v>1925.4</c:v>
                </c:pt>
                <c:pt idx="20104">
                  <c:v>1924.6</c:v>
                </c:pt>
                <c:pt idx="20105">
                  <c:v>1924.6</c:v>
                </c:pt>
                <c:pt idx="20106">
                  <c:v>1924.7</c:v>
                </c:pt>
                <c:pt idx="20107">
                  <c:v>1923.3</c:v>
                </c:pt>
                <c:pt idx="20108">
                  <c:v>1922.5</c:v>
                </c:pt>
                <c:pt idx="20109">
                  <c:v>1921.8</c:v>
                </c:pt>
                <c:pt idx="20110">
                  <c:v>1920.8</c:v>
                </c:pt>
                <c:pt idx="20111">
                  <c:v>1920.2</c:v>
                </c:pt>
                <c:pt idx="20112">
                  <c:v>1918.6</c:v>
                </c:pt>
                <c:pt idx="20113">
                  <c:v>1917.1</c:v>
                </c:pt>
                <c:pt idx="20114">
                  <c:v>1918.7</c:v>
                </c:pt>
                <c:pt idx="20115">
                  <c:v>1916.5</c:v>
                </c:pt>
                <c:pt idx="20116">
                  <c:v>1915.5</c:v>
                </c:pt>
                <c:pt idx="20117">
                  <c:v>1916.1</c:v>
                </c:pt>
                <c:pt idx="20118">
                  <c:v>1914.6</c:v>
                </c:pt>
                <c:pt idx="20119">
                  <c:v>1913.2</c:v>
                </c:pt>
                <c:pt idx="20120">
                  <c:v>1911.8</c:v>
                </c:pt>
                <c:pt idx="20121">
                  <c:v>1912.2</c:v>
                </c:pt>
                <c:pt idx="20122">
                  <c:v>1910.6</c:v>
                </c:pt>
                <c:pt idx="20123">
                  <c:v>1908.3</c:v>
                </c:pt>
                <c:pt idx="20124">
                  <c:v>1910.1</c:v>
                </c:pt>
                <c:pt idx="20125">
                  <c:v>1907.5</c:v>
                </c:pt>
                <c:pt idx="20126">
                  <c:v>1907.3</c:v>
                </c:pt>
                <c:pt idx="20127">
                  <c:v>1905.7</c:v>
                </c:pt>
                <c:pt idx="20128">
                  <c:v>1905.8</c:v>
                </c:pt>
                <c:pt idx="20129">
                  <c:v>1904.9</c:v>
                </c:pt>
                <c:pt idx="20130">
                  <c:v>1902.7</c:v>
                </c:pt>
                <c:pt idx="20131">
                  <c:v>1902.2</c:v>
                </c:pt>
                <c:pt idx="20132">
                  <c:v>1899.8</c:v>
                </c:pt>
                <c:pt idx="20133">
                  <c:v>1899.8</c:v>
                </c:pt>
                <c:pt idx="20134">
                  <c:v>1899.8</c:v>
                </c:pt>
                <c:pt idx="20135">
                  <c:v>1899.1</c:v>
                </c:pt>
                <c:pt idx="20136">
                  <c:v>1897.7</c:v>
                </c:pt>
                <c:pt idx="20137">
                  <c:v>1896.2</c:v>
                </c:pt>
                <c:pt idx="20138">
                  <c:v>1893.9</c:v>
                </c:pt>
                <c:pt idx="20139">
                  <c:v>1893.2</c:v>
                </c:pt>
                <c:pt idx="20140">
                  <c:v>1891.7</c:v>
                </c:pt>
                <c:pt idx="20141">
                  <c:v>1888.6</c:v>
                </c:pt>
                <c:pt idx="20142">
                  <c:v>1886.9</c:v>
                </c:pt>
                <c:pt idx="20143">
                  <c:v>1887.2</c:v>
                </c:pt>
                <c:pt idx="20144">
                  <c:v>1885.9</c:v>
                </c:pt>
                <c:pt idx="20145">
                  <c:v>1885.3</c:v>
                </c:pt>
                <c:pt idx="20146">
                  <c:v>1885.2</c:v>
                </c:pt>
                <c:pt idx="20147">
                  <c:v>1884</c:v>
                </c:pt>
                <c:pt idx="20148">
                  <c:v>1882.3</c:v>
                </c:pt>
                <c:pt idx="20149">
                  <c:v>1880.6</c:v>
                </c:pt>
                <c:pt idx="20150">
                  <c:v>1879</c:v>
                </c:pt>
                <c:pt idx="20151">
                  <c:v>1877.9</c:v>
                </c:pt>
                <c:pt idx="20152">
                  <c:v>1874.7</c:v>
                </c:pt>
                <c:pt idx="20153">
                  <c:v>1876.2</c:v>
                </c:pt>
                <c:pt idx="20154">
                  <c:v>1874</c:v>
                </c:pt>
                <c:pt idx="20155">
                  <c:v>1872.6</c:v>
                </c:pt>
                <c:pt idx="20156">
                  <c:v>1872.6</c:v>
                </c:pt>
                <c:pt idx="20157">
                  <c:v>1872</c:v>
                </c:pt>
                <c:pt idx="20158">
                  <c:v>1869</c:v>
                </c:pt>
                <c:pt idx="20159">
                  <c:v>1867.7</c:v>
                </c:pt>
                <c:pt idx="20160">
                  <c:v>1864.8</c:v>
                </c:pt>
                <c:pt idx="20161">
                  <c:v>1866.1</c:v>
                </c:pt>
                <c:pt idx="20162">
                  <c:v>1864.7</c:v>
                </c:pt>
                <c:pt idx="20163">
                  <c:v>1863.3</c:v>
                </c:pt>
                <c:pt idx="20164">
                  <c:v>1860.3</c:v>
                </c:pt>
                <c:pt idx="20165">
                  <c:v>1856.6</c:v>
                </c:pt>
                <c:pt idx="20166">
                  <c:v>1859.5</c:v>
                </c:pt>
                <c:pt idx="20167">
                  <c:v>1855.8</c:v>
                </c:pt>
                <c:pt idx="20168">
                  <c:v>1856.9</c:v>
                </c:pt>
                <c:pt idx="20169">
                  <c:v>1856.1</c:v>
                </c:pt>
                <c:pt idx="20170">
                  <c:v>1853.5</c:v>
                </c:pt>
                <c:pt idx="20171">
                  <c:v>1850.9</c:v>
                </c:pt>
                <c:pt idx="20172">
                  <c:v>1846.7</c:v>
                </c:pt>
                <c:pt idx="20173">
                  <c:v>1851.3</c:v>
                </c:pt>
                <c:pt idx="20174">
                  <c:v>1847.7</c:v>
                </c:pt>
                <c:pt idx="20175">
                  <c:v>1848.7</c:v>
                </c:pt>
                <c:pt idx="20176">
                  <c:v>1847.1</c:v>
                </c:pt>
                <c:pt idx="20177">
                  <c:v>1845.3</c:v>
                </c:pt>
                <c:pt idx="20178">
                  <c:v>1845.4</c:v>
                </c:pt>
                <c:pt idx="20179">
                  <c:v>1844.7</c:v>
                </c:pt>
                <c:pt idx="20180">
                  <c:v>1843.9</c:v>
                </c:pt>
                <c:pt idx="20181">
                  <c:v>1842.6</c:v>
                </c:pt>
                <c:pt idx="20182">
                  <c:v>1841.1</c:v>
                </c:pt>
                <c:pt idx="20183">
                  <c:v>1839</c:v>
                </c:pt>
                <c:pt idx="20184">
                  <c:v>1839.1</c:v>
                </c:pt>
                <c:pt idx="20185">
                  <c:v>1838.4</c:v>
                </c:pt>
                <c:pt idx="20186">
                  <c:v>1836.9</c:v>
                </c:pt>
                <c:pt idx="20187">
                  <c:v>1834.1</c:v>
                </c:pt>
                <c:pt idx="20188">
                  <c:v>1836</c:v>
                </c:pt>
                <c:pt idx="20189">
                  <c:v>1833.7</c:v>
                </c:pt>
                <c:pt idx="20190">
                  <c:v>1833.9</c:v>
                </c:pt>
                <c:pt idx="20191">
                  <c:v>1833</c:v>
                </c:pt>
                <c:pt idx="20192">
                  <c:v>1833</c:v>
                </c:pt>
                <c:pt idx="20193">
                  <c:v>1832</c:v>
                </c:pt>
                <c:pt idx="20194">
                  <c:v>1829.1</c:v>
                </c:pt>
                <c:pt idx="20195">
                  <c:v>1827.7</c:v>
                </c:pt>
                <c:pt idx="20196">
                  <c:v>1828.9</c:v>
                </c:pt>
                <c:pt idx="20197">
                  <c:v>1827.8</c:v>
                </c:pt>
                <c:pt idx="20198">
                  <c:v>1826.5</c:v>
                </c:pt>
                <c:pt idx="20199">
                  <c:v>1825.4</c:v>
                </c:pt>
                <c:pt idx="20200">
                  <c:v>1823.7</c:v>
                </c:pt>
                <c:pt idx="20201">
                  <c:v>1821.5</c:v>
                </c:pt>
                <c:pt idx="20202">
                  <c:v>1823.7</c:v>
                </c:pt>
                <c:pt idx="20203">
                  <c:v>1820.3</c:v>
                </c:pt>
                <c:pt idx="20204">
                  <c:v>1820.3</c:v>
                </c:pt>
                <c:pt idx="20205">
                  <c:v>1820.4</c:v>
                </c:pt>
                <c:pt idx="20206">
                  <c:v>1818.3</c:v>
                </c:pt>
                <c:pt idx="20207">
                  <c:v>1818.3</c:v>
                </c:pt>
                <c:pt idx="20208">
                  <c:v>1817</c:v>
                </c:pt>
                <c:pt idx="20209">
                  <c:v>1815.6</c:v>
                </c:pt>
                <c:pt idx="20210">
                  <c:v>1812.8</c:v>
                </c:pt>
                <c:pt idx="20211">
                  <c:v>1810</c:v>
                </c:pt>
                <c:pt idx="20212">
                  <c:v>1813.3</c:v>
                </c:pt>
                <c:pt idx="20213">
                  <c:v>1811.4</c:v>
                </c:pt>
                <c:pt idx="20214">
                  <c:v>1809.7</c:v>
                </c:pt>
                <c:pt idx="20215">
                  <c:v>1808.1</c:v>
                </c:pt>
                <c:pt idx="20216">
                  <c:v>1806.4</c:v>
                </c:pt>
                <c:pt idx="20217">
                  <c:v>1804.1</c:v>
                </c:pt>
                <c:pt idx="20218">
                  <c:v>1803.6</c:v>
                </c:pt>
                <c:pt idx="20219">
                  <c:v>1802.7</c:v>
                </c:pt>
                <c:pt idx="20220">
                  <c:v>1802.1</c:v>
                </c:pt>
                <c:pt idx="20221">
                  <c:v>1801.1</c:v>
                </c:pt>
                <c:pt idx="20222">
                  <c:v>1798.8</c:v>
                </c:pt>
                <c:pt idx="20223">
                  <c:v>1799.9</c:v>
                </c:pt>
                <c:pt idx="20224">
                  <c:v>1797.8</c:v>
                </c:pt>
                <c:pt idx="20225">
                  <c:v>1797.7</c:v>
                </c:pt>
                <c:pt idx="20226">
                  <c:v>1797.8</c:v>
                </c:pt>
                <c:pt idx="20227">
                  <c:v>1795.8</c:v>
                </c:pt>
                <c:pt idx="20228">
                  <c:v>1795.9</c:v>
                </c:pt>
                <c:pt idx="20229">
                  <c:v>1795.3</c:v>
                </c:pt>
                <c:pt idx="20230">
                  <c:v>1795.3</c:v>
                </c:pt>
                <c:pt idx="20231">
                  <c:v>1794</c:v>
                </c:pt>
                <c:pt idx="20232">
                  <c:v>1793.2</c:v>
                </c:pt>
                <c:pt idx="20233">
                  <c:v>1791.3</c:v>
                </c:pt>
                <c:pt idx="20234">
                  <c:v>1788.6</c:v>
                </c:pt>
                <c:pt idx="20235">
                  <c:v>1790</c:v>
                </c:pt>
                <c:pt idx="20236">
                  <c:v>1790</c:v>
                </c:pt>
                <c:pt idx="20237">
                  <c:v>1787.8</c:v>
                </c:pt>
                <c:pt idx="20238">
                  <c:v>1787.5</c:v>
                </c:pt>
                <c:pt idx="20239">
                  <c:v>1786.4</c:v>
                </c:pt>
                <c:pt idx="20240">
                  <c:v>1784.8</c:v>
                </c:pt>
                <c:pt idx="20241">
                  <c:v>1782.3</c:v>
                </c:pt>
                <c:pt idx="20242">
                  <c:v>1783.1</c:v>
                </c:pt>
                <c:pt idx="20243">
                  <c:v>1780.6</c:v>
                </c:pt>
                <c:pt idx="20244">
                  <c:v>1780.9</c:v>
                </c:pt>
                <c:pt idx="20245">
                  <c:v>1775.4</c:v>
                </c:pt>
                <c:pt idx="20246">
                  <c:v>1777.4</c:v>
                </c:pt>
                <c:pt idx="20247">
                  <c:v>1776.8</c:v>
                </c:pt>
                <c:pt idx="20248">
                  <c:v>1777.4</c:v>
                </c:pt>
                <c:pt idx="20249">
                  <c:v>1777.3</c:v>
                </c:pt>
                <c:pt idx="20250">
                  <c:v>1777.3</c:v>
                </c:pt>
                <c:pt idx="20251">
                  <c:v>1775.9</c:v>
                </c:pt>
                <c:pt idx="20252">
                  <c:v>1776.1</c:v>
                </c:pt>
                <c:pt idx="20253">
                  <c:v>1774.7</c:v>
                </c:pt>
                <c:pt idx="20254">
                  <c:v>1775.3</c:v>
                </c:pt>
                <c:pt idx="20255">
                  <c:v>1774.1</c:v>
                </c:pt>
                <c:pt idx="20256">
                  <c:v>1772.8</c:v>
                </c:pt>
                <c:pt idx="20257">
                  <c:v>1772.1</c:v>
                </c:pt>
                <c:pt idx="20258">
                  <c:v>1770.8</c:v>
                </c:pt>
                <c:pt idx="20259">
                  <c:v>1768.7</c:v>
                </c:pt>
                <c:pt idx="20260">
                  <c:v>1768.7</c:v>
                </c:pt>
                <c:pt idx="20261">
                  <c:v>1769.9</c:v>
                </c:pt>
                <c:pt idx="20262">
                  <c:v>1767.5</c:v>
                </c:pt>
                <c:pt idx="20263">
                  <c:v>1766.6</c:v>
                </c:pt>
                <c:pt idx="20264">
                  <c:v>1764.4</c:v>
                </c:pt>
                <c:pt idx="20265">
                  <c:v>1762.4</c:v>
                </c:pt>
                <c:pt idx="20266">
                  <c:v>1763.3</c:v>
                </c:pt>
                <c:pt idx="20267">
                  <c:v>1761</c:v>
                </c:pt>
                <c:pt idx="20268">
                  <c:v>1763</c:v>
                </c:pt>
                <c:pt idx="20269">
                  <c:v>1759.9</c:v>
                </c:pt>
                <c:pt idx="20270">
                  <c:v>1762.7</c:v>
                </c:pt>
                <c:pt idx="20271">
                  <c:v>1761.7</c:v>
                </c:pt>
                <c:pt idx="20272">
                  <c:v>1761</c:v>
                </c:pt>
                <c:pt idx="20273">
                  <c:v>1759.5</c:v>
                </c:pt>
                <c:pt idx="20274">
                  <c:v>1759.1</c:v>
                </c:pt>
                <c:pt idx="20275">
                  <c:v>1757.8</c:v>
                </c:pt>
                <c:pt idx="20276">
                  <c:v>1757.1</c:v>
                </c:pt>
                <c:pt idx="20277">
                  <c:v>1757.2</c:v>
                </c:pt>
                <c:pt idx="20278">
                  <c:v>1756.5</c:v>
                </c:pt>
                <c:pt idx="20279">
                  <c:v>1754.6</c:v>
                </c:pt>
                <c:pt idx="20280">
                  <c:v>1753.3</c:v>
                </c:pt>
                <c:pt idx="20281">
                  <c:v>1752.7</c:v>
                </c:pt>
                <c:pt idx="20282">
                  <c:v>1752.8</c:v>
                </c:pt>
                <c:pt idx="20283">
                  <c:v>1752.1</c:v>
                </c:pt>
                <c:pt idx="20284">
                  <c:v>1752</c:v>
                </c:pt>
                <c:pt idx="20285">
                  <c:v>1750.7</c:v>
                </c:pt>
                <c:pt idx="20286">
                  <c:v>1748</c:v>
                </c:pt>
                <c:pt idx="20287">
                  <c:v>1749.4</c:v>
                </c:pt>
                <c:pt idx="20288">
                  <c:v>1747.4</c:v>
                </c:pt>
                <c:pt idx="20289">
                  <c:v>1742.2</c:v>
                </c:pt>
                <c:pt idx="20290">
                  <c:v>1747.5</c:v>
                </c:pt>
                <c:pt idx="20291">
                  <c:v>1746.5</c:v>
                </c:pt>
                <c:pt idx="20292">
                  <c:v>1744.8</c:v>
                </c:pt>
                <c:pt idx="20293">
                  <c:v>1746.4</c:v>
                </c:pt>
                <c:pt idx="20294">
                  <c:v>1744.7</c:v>
                </c:pt>
                <c:pt idx="20295">
                  <c:v>1746.6</c:v>
                </c:pt>
                <c:pt idx="20296">
                  <c:v>1746.6</c:v>
                </c:pt>
                <c:pt idx="20297">
                  <c:v>1744.2</c:v>
                </c:pt>
                <c:pt idx="20298">
                  <c:v>1745.5</c:v>
                </c:pt>
                <c:pt idx="20299">
                  <c:v>1745.5</c:v>
                </c:pt>
                <c:pt idx="20300">
                  <c:v>1744.2</c:v>
                </c:pt>
                <c:pt idx="20301">
                  <c:v>1743.6</c:v>
                </c:pt>
                <c:pt idx="20302">
                  <c:v>1743.6</c:v>
                </c:pt>
                <c:pt idx="20303">
                  <c:v>1741.6</c:v>
                </c:pt>
                <c:pt idx="20304">
                  <c:v>1737.9</c:v>
                </c:pt>
                <c:pt idx="20305">
                  <c:v>1740.4</c:v>
                </c:pt>
                <c:pt idx="20306">
                  <c:v>1739.8</c:v>
                </c:pt>
                <c:pt idx="20307">
                  <c:v>1738.5</c:v>
                </c:pt>
                <c:pt idx="20308">
                  <c:v>1737.7</c:v>
                </c:pt>
                <c:pt idx="20309">
                  <c:v>1737.3</c:v>
                </c:pt>
                <c:pt idx="20310">
                  <c:v>1735.2</c:v>
                </c:pt>
                <c:pt idx="20311">
                  <c:v>1734.6</c:v>
                </c:pt>
                <c:pt idx="20312">
                  <c:v>1734.4</c:v>
                </c:pt>
                <c:pt idx="20313">
                  <c:v>1733.7</c:v>
                </c:pt>
                <c:pt idx="20314">
                  <c:v>1733.5</c:v>
                </c:pt>
                <c:pt idx="20315">
                  <c:v>1728.6</c:v>
                </c:pt>
                <c:pt idx="20316">
                  <c:v>1730.6</c:v>
                </c:pt>
                <c:pt idx="20317">
                  <c:v>1728.8</c:v>
                </c:pt>
                <c:pt idx="20318">
                  <c:v>1730</c:v>
                </c:pt>
                <c:pt idx="20319">
                  <c:v>1727.4</c:v>
                </c:pt>
                <c:pt idx="20320">
                  <c:v>1728.2</c:v>
                </c:pt>
                <c:pt idx="20321">
                  <c:v>1725.8</c:v>
                </c:pt>
                <c:pt idx="20322">
                  <c:v>1726.5</c:v>
                </c:pt>
                <c:pt idx="20323">
                  <c:v>1725.3</c:v>
                </c:pt>
                <c:pt idx="20324">
                  <c:v>1721.6</c:v>
                </c:pt>
                <c:pt idx="20325">
                  <c:v>1720.3</c:v>
                </c:pt>
                <c:pt idx="20326">
                  <c:v>1722.8</c:v>
                </c:pt>
                <c:pt idx="20327">
                  <c:v>1724.7</c:v>
                </c:pt>
                <c:pt idx="20328">
                  <c:v>1719.7</c:v>
                </c:pt>
                <c:pt idx="20329">
                  <c:v>1720.4</c:v>
                </c:pt>
                <c:pt idx="20330">
                  <c:v>1718.5</c:v>
                </c:pt>
                <c:pt idx="20331">
                  <c:v>1719.2</c:v>
                </c:pt>
                <c:pt idx="20332">
                  <c:v>1718.4</c:v>
                </c:pt>
                <c:pt idx="20333">
                  <c:v>1716.5</c:v>
                </c:pt>
                <c:pt idx="20334">
                  <c:v>1715.9</c:v>
                </c:pt>
                <c:pt idx="20335">
                  <c:v>1714.2</c:v>
                </c:pt>
                <c:pt idx="20336">
                  <c:v>1715.5</c:v>
                </c:pt>
                <c:pt idx="20337">
                  <c:v>1713</c:v>
                </c:pt>
                <c:pt idx="20338">
                  <c:v>1712.4</c:v>
                </c:pt>
                <c:pt idx="20339">
                  <c:v>1711.6</c:v>
                </c:pt>
                <c:pt idx="20340">
                  <c:v>1705.7</c:v>
                </c:pt>
                <c:pt idx="20341">
                  <c:v>1709.1</c:v>
                </c:pt>
                <c:pt idx="20342">
                  <c:v>1708.2</c:v>
                </c:pt>
                <c:pt idx="20343">
                  <c:v>1707.6</c:v>
                </c:pt>
                <c:pt idx="20344">
                  <c:v>1703.6</c:v>
                </c:pt>
                <c:pt idx="20345">
                  <c:v>1705</c:v>
                </c:pt>
                <c:pt idx="20346">
                  <c:v>1703.3</c:v>
                </c:pt>
                <c:pt idx="20347">
                  <c:v>1703.8</c:v>
                </c:pt>
                <c:pt idx="20348">
                  <c:v>1700.2</c:v>
                </c:pt>
                <c:pt idx="20349">
                  <c:v>1703.3</c:v>
                </c:pt>
                <c:pt idx="20350">
                  <c:v>1699</c:v>
                </c:pt>
                <c:pt idx="20351">
                  <c:v>1700.8</c:v>
                </c:pt>
                <c:pt idx="20352">
                  <c:v>1698.3</c:v>
                </c:pt>
                <c:pt idx="20353">
                  <c:v>1699.5</c:v>
                </c:pt>
                <c:pt idx="20354">
                  <c:v>1699.5</c:v>
                </c:pt>
                <c:pt idx="20355">
                  <c:v>1699</c:v>
                </c:pt>
                <c:pt idx="20356">
                  <c:v>1698.3</c:v>
                </c:pt>
                <c:pt idx="20357">
                  <c:v>1693.3</c:v>
                </c:pt>
                <c:pt idx="20358">
                  <c:v>1695.6</c:v>
                </c:pt>
                <c:pt idx="20359">
                  <c:v>1692.5</c:v>
                </c:pt>
                <c:pt idx="20360">
                  <c:v>1694</c:v>
                </c:pt>
                <c:pt idx="20361">
                  <c:v>1693.3</c:v>
                </c:pt>
                <c:pt idx="20362">
                  <c:v>1690.5</c:v>
                </c:pt>
                <c:pt idx="20363">
                  <c:v>1693.6</c:v>
                </c:pt>
                <c:pt idx="20364">
                  <c:v>1692.5</c:v>
                </c:pt>
                <c:pt idx="20365">
                  <c:v>1691.4</c:v>
                </c:pt>
                <c:pt idx="20366">
                  <c:v>1691.2</c:v>
                </c:pt>
                <c:pt idx="20367">
                  <c:v>1691.1</c:v>
                </c:pt>
                <c:pt idx="20368">
                  <c:v>1691.4</c:v>
                </c:pt>
                <c:pt idx="20369">
                  <c:v>1691.2</c:v>
                </c:pt>
                <c:pt idx="20370">
                  <c:v>1689.3</c:v>
                </c:pt>
                <c:pt idx="20371">
                  <c:v>1691.1</c:v>
                </c:pt>
                <c:pt idx="20372">
                  <c:v>1689.9</c:v>
                </c:pt>
                <c:pt idx="20373">
                  <c:v>1689.3</c:v>
                </c:pt>
                <c:pt idx="20374">
                  <c:v>1688.6</c:v>
                </c:pt>
                <c:pt idx="20375">
                  <c:v>1688</c:v>
                </c:pt>
                <c:pt idx="20376">
                  <c:v>1687.4</c:v>
                </c:pt>
                <c:pt idx="20377">
                  <c:v>1687.4</c:v>
                </c:pt>
                <c:pt idx="20378">
                  <c:v>1687.4</c:v>
                </c:pt>
                <c:pt idx="20379">
                  <c:v>1686.8</c:v>
                </c:pt>
                <c:pt idx="20380">
                  <c:v>1685.6</c:v>
                </c:pt>
                <c:pt idx="20381">
                  <c:v>1685</c:v>
                </c:pt>
                <c:pt idx="20382">
                  <c:v>1683.6</c:v>
                </c:pt>
                <c:pt idx="20383">
                  <c:v>1682.5</c:v>
                </c:pt>
                <c:pt idx="20384">
                  <c:v>1681.7</c:v>
                </c:pt>
                <c:pt idx="20385">
                  <c:v>1681.5</c:v>
                </c:pt>
                <c:pt idx="20386">
                  <c:v>1679.2</c:v>
                </c:pt>
                <c:pt idx="20387">
                  <c:v>1678.8</c:v>
                </c:pt>
                <c:pt idx="20388">
                  <c:v>1678.8</c:v>
                </c:pt>
                <c:pt idx="20389">
                  <c:v>1677.2</c:v>
                </c:pt>
                <c:pt idx="20390">
                  <c:v>1677.7</c:v>
                </c:pt>
                <c:pt idx="20391">
                  <c:v>1678.1</c:v>
                </c:pt>
                <c:pt idx="20392">
                  <c:v>1676.9</c:v>
                </c:pt>
                <c:pt idx="20393">
                  <c:v>1676.6</c:v>
                </c:pt>
                <c:pt idx="20394">
                  <c:v>1675.4</c:v>
                </c:pt>
                <c:pt idx="20395">
                  <c:v>1674.9</c:v>
                </c:pt>
                <c:pt idx="20396">
                  <c:v>1673.2</c:v>
                </c:pt>
                <c:pt idx="20397">
                  <c:v>1672.5</c:v>
                </c:pt>
                <c:pt idx="20398">
                  <c:v>1673.2</c:v>
                </c:pt>
                <c:pt idx="20399">
                  <c:v>1673.2</c:v>
                </c:pt>
                <c:pt idx="20400">
                  <c:v>1672.1</c:v>
                </c:pt>
                <c:pt idx="20401">
                  <c:v>1670.3</c:v>
                </c:pt>
                <c:pt idx="20402">
                  <c:v>1670.4</c:v>
                </c:pt>
                <c:pt idx="20403">
                  <c:v>1669.7</c:v>
                </c:pt>
                <c:pt idx="20404">
                  <c:v>1666.6</c:v>
                </c:pt>
                <c:pt idx="20405">
                  <c:v>1667.1</c:v>
                </c:pt>
                <c:pt idx="20406">
                  <c:v>1667.1</c:v>
                </c:pt>
                <c:pt idx="20407">
                  <c:v>1665.2</c:v>
                </c:pt>
                <c:pt idx="20408">
                  <c:v>1664.3</c:v>
                </c:pt>
                <c:pt idx="20409">
                  <c:v>1663.3</c:v>
                </c:pt>
                <c:pt idx="20410">
                  <c:v>1662.6</c:v>
                </c:pt>
                <c:pt idx="20411">
                  <c:v>1663.6</c:v>
                </c:pt>
                <c:pt idx="20412">
                  <c:v>1662.2</c:v>
                </c:pt>
                <c:pt idx="20413">
                  <c:v>1662.5</c:v>
                </c:pt>
                <c:pt idx="20414">
                  <c:v>1661.8</c:v>
                </c:pt>
                <c:pt idx="20415">
                  <c:v>1662.4</c:v>
                </c:pt>
                <c:pt idx="20416">
                  <c:v>1662.2</c:v>
                </c:pt>
                <c:pt idx="20417">
                  <c:v>1660.4</c:v>
                </c:pt>
                <c:pt idx="20418">
                  <c:v>1660.9</c:v>
                </c:pt>
                <c:pt idx="20419">
                  <c:v>1659.2</c:v>
                </c:pt>
                <c:pt idx="20420">
                  <c:v>1659.3</c:v>
                </c:pt>
                <c:pt idx="20421">
                  <c:v>1658.7</c:v>
                </c:pt>
                <c:pt idx="20422">
                  <c:v>1658.7</c:v>
                </c:pt>
                <c:pt idx="20423">
                  <c:v>1655.2</c:v>
                </c:pt>
                <c:pt idx="20424">
                  <c:v>1658.1</c:v>
                </c:pt>
                <c:pt idx="20425">
                  <c:v>1657.4</c:v>
                </c:pt>
                <c:pt idx="20426">
                  <c:v>1655.7</c:v>
                </c:pt>
                <c:pt idx="20427">
                  <c:v>1654.6</c:v>
                </c:pt>
                <c:pt idx="20428">
                  <c:v>1655.1</c:v>
                </c:pt>
                <c:pt idx="20429">
                  <c:v>1654.4</c:v>
                </c:pt>
                <c:pt idx="20430">
                  <c:v>1653.5</c:v>
                </c:pt>
                <c:pt idx="20431">
                  <c:v>1653.8</c:v>
                </c:pt>
                <c:pt idx="20432">
                  <c:v>1651.1</c:v>
                </c:pt>
                <c:pt idx="20433">
                  <c:v>1649.2</c:v>
                </c:pt>
                <c:pt idx="20434">
                  <c:v>1649.1</c:v>
                </c:pt>
                <c:pt idx="20435">
                  <c:v>1650</c:v>
                </c:pt>
                <c:pt idx="20436">
                  <c:v>1649.2</c:v>
                </c:pt>
                <c:pt idx="20437">
                  <c:v>1648.8</c:v>
                </c:pt>
                <c:pt idx="20438">
                  <c:v>1648.1</c:v>
                </c:pt>
                <c:pt idx="20439">
                  <c:v>1649.5</c:v>
                </c:pt>
                <c:pt idx="20440">
                  <c:v>1648.4</c:v>
                </c:pt>
                <c:pt idx="20441">
                  <c:v>1648.1</c:v>
                </c:pt>
                <c:pt idx="20442">
                  <c:v>1647.5</c:v>
                </c:pt>
                <c:pt idx="20443">
                  <c:v>1645.8</c:v>
                </c:pt>
                <c:pt idx="20444">
                  <c:v>1641.7</c:v>
                </c:pt>
                <c:pt idx="20445">
                  <c:v>1647.1</c:v>
                </c:pt>
                <c:pt idx="20446">
                  <c:v>1644.2</c:v>
                </c:pt>
                <c:pt idx="20447">
                  <c:v>1643.1</c:v>
                </c:pt>
                <c:pt idx="20448">
                  <c:v>1642.5</c:v>
                </c:pt>
                <c:pt idx="20449">
                  <c:v>1641.4</c:v>
                </c:pt>
                <c:pt idx="20450">
                  <c:v>1642</c:v>
                </c:pt>
                <c:pt idx="20451">
                  <c:v>1640.9</c:v>
                </c:pt>
                <c:pt idx="20452">
                  <c:v>1640.2</c:v>
                </c:pt>
                <c:pt idx="20453">
                  <c:v>1638.5</c:v>
                </c:pt>
                <c:pt idx="20454">
                  <c:v>1638</c:v>
                </c:pt>
                <c:pt idx="20455">
                  <c:v>1636.4</c:v>
                </c:pt>
                <c:pt idx="20456">
                  <c:v>1635.2</c:v>
                </c:pt>
                <c:pt idx="20457">
                  <c:v>1633.2</c:v>
                </c:pt>
                <c:pt idx="20458">
                  <c:v>1633.2</c:v>
                </c:pt>
                <c:pt idx="20459">
                  <c:v>1632.5</c:v>
                </c:pt>
                <c:pt idx="20460">
                  <c:v>1633</c:v>
                </c:pt>
                <c:pt idx="20461">
                  <c:v>1632.4</c:v>
                </c:pt>
                <c:pt idx="20462">
                  <c:v>1632</c:v>
                </c:pt>
                <c:pt idx="20463">
                  <c:v>1628.4</c:v>
                </c:pt>
                <c:pt idx="20464">
                  <c:v>1631.3</c:v>
                </c:pt>
                <c:pt idx="20465">
                  <c:v>1630.5</c:v>
                </c:pt>
                <c:pt idx="20466">
                  <c:v>1630</c:v>
                </c:pt>
                <c:pt idx="20467">
                  <c:v>1630.5</c:v>
                </c:pt>
                <c:pt idx="20468">
                  <c:v>1630.6</c:v>
                </c:pt>
                <c:pt idx="20469">
                  <c:v>1628.3</c:v>
                </c:pt>
                <c:pt idx="20470">
                  <c:v>1627.9</c:v>
                </c:pt>
                <c:pt idx="20471">
                  <c:v>1628.5</c:v>
                </c:pt>
                <c:pt idx="20472">
                  <c:v>1628</c:v>
                </c:pt>
                <c:pt idx="20473">
                  <c:v>1627.3</c:v>
                </c:pt>
                <c:pt idx="20474">
                  <c:v>1626.2</c:v>
                </c:pt>
                <c:pt idx="20475">
                  <c:v>1626.2</c:v>
                </c:pt>
                <c:pt idx="20476">
                  <c:v>1624.4</c:v>
                </c:pt>
                <c:pt idx="20477">
                  <c:v>1626</c:v>
                </c:pt>
                <c:pt idx="20478">
                  <c:v>1624.8</c:v>
                </c:pt>
                <c:pt idx="20479">
                  <c:v>1623</c:v>
                </c:pt>
                <c:pt idx="20480">
                  <c:v>1623.8</c:v>
                </c:pt>
                <c:pt idx="20481">
                  <c:v>1622.2</c:v>
                </c:pt>
                <c:pt idx="20482">
                  <c:v>1622.9</c:v>
                </c:pt>
                <c:pt idx="20483">
                  <c:v>1621.8</c:v>
                </c:pt>
                <c:pt idx="20484">
                  <c:v>1620.8</c:v>
                </c:pt>
                <c:pt idx="20485">
                  <c:v>1620.8</c:v>
                </c:pt>
                <c:pt idx="20486">
                  <c:v>1619.6</c:v>
                </c:pt>
                <c:pt idx="20487">
                  <c:v>1618.2</c:v>
                </c:pt>
                <c:pt idx="20488">
                  <c:v>1627</c:v>
                </c:pt>
                <c:pt idx="20489">
                  <c:v>1618.9</c:v>
                </c:pt>
                <c:pt idx="20490">
                  <c:v>1620.6</c:v>
                </c:pt>
                <c:pt idx="20491">
                  <c:v>1620.1</c:v>
                </c:pt>
                <c:pt idx="20492">
                  <c:v>1617.2</c:v>
                </c:pt>
                <c:pt idx="20493">
                  <c:v>1617.3</c:v>
                </c:pt>
                <c:pt idx="20494">
                  <c:v>1617.4</c:v>
                </c:pt>
                <c:pt idx="20495">
                  <c:v>1616.8</c:v>
                </c:pt>
                <c:pt idx="20496">
                  <c:v>1615.7</c:v>
                </c:pt>
                <c:pt idx="20497">
                  <c:v>1614.1</c:v>
                </c:pt>
                <c:pt idx="20498">
                  <c:v>1614.6</c:v>
                </c:pt>
                <c:pt idx="20499">
                  <c:v>1612.9</c:v>
                </c:pt>
                <c:pt idx="20500">
                  <c:v>1612.9</c:v>
                </c:pt>
                <c:pt idx="20501">
                  <c:v>1612.1</c:v>
                </c:pt>
                <c:pt idx="20502">
                  <c:v>1611.5</c:v>
                </c:pt>
                <c:pt idx="20503">
                  <c:v>1611.8</c:v>
                </c:pt>
                <c:pt idx="20504">
                  <c:v>1610.5</c:v>
                </c:pt>
                <c:pt idx="20505">
                  <c:v>1609.4</c:v>
                </c:pt>
                <c:pt idx="20506">
                  <c:v>1609.6</c:v>
                </c:pt>
                <c:pt idx="20507">
                  <c:v>1608.3</c:v>
                </c:pt>
                <c:pt idx="20508">
                  <c:v>1609.5</c:v>
                </c:pt>
                <c:pt idx="20509">
                  <c:v>1609.3</c:v>
                </c:pt>
                <c:pt idx="20510">
                  <c:v>1606.6</c:v>
                </c:pt>
                <c:pt idx="20511">
                  <c:v>1607.7</c:v>
                </c:pt>
                <c:pt idx="20512">
                  <c:v>1606.5</c:v>
                </c:pt>
                <c:pt idx="20513">
                  <c:v>1607.9</c:v>
                </c:pt>
                <c:pt idx="20514">
                  <c:v>1607.2</c:v>
                </c:pt>
                <c:pt idx="20515">
                  <c:v>1605.7</c:v>
                </c:pt>
                <c:pt idx="20516">
                  <c:v>1605.2</c:v>
                </c:pt>
                <c:pt idx="20517">
                  <c:v>1604.1</c:v>
                </c:pt>
                <c:pt idx="20518">
                  <c:v>1604.1</c:v>
                </c:pt>
                <c:pt idx="20519">
                  <c:v>1603</c:v>
                </c:pt>
                <c:pt idx="20520">
                  <c:v>1602.8</c:v>
                </c:pt>
                <c:pt idx="20521">
                  <c:v>1602.9</c:v>
                </c:pt>
                <c:pt idx="20522">
                  <c:v>1603.4</c:v>
                </c:pt>
                <c:pt idx="20523">
                  <c:v>1603.7</c:v>
                </c:pt>
                <c:pt idx="20524">
                  <c:v>1602.8</c:v>
                </c:pt>
                <c:pt idx="20525">
                  <c:v>1602.9</c:v>
                </c:pt>
                <c:pt idx="20526">
                  <c:v>1602.2</c:v>
                </c:pt>
                <c:pt idx="20527">
                  <c:v>1600.1</c:v>
                </c:pt>
                <c:pt idx="20528">
                  <c:v>1600.3</c:v>
                </c:pt>
                <c:pt idx="20529">
                  <c:v>1599.8</c:v>
                </c:pt>
                <c:pt idx="20530">
                  <c:v>1601.5</c:v>
                </c:pt>
                <c:pt idx="20531">
                  <c:v>1600.2</c:v>
                </c:pt>
                <c:pt idx="20532">
                  <c:v>1601.2</c:v>
                </c:pt>
                <c:pt idx="20533">
                  <c:v>1597.6</c:v>
                </c:pt>
                <c:pt idx="20534">
                  <c:v>1598.9</c:v>
                </c:pt>
                <c:pt idx="20535">
                  <c:v>1600.2</c:v>
                </c:pt>
                <c:pt idx="20536">
                  <c:v>1598.8</c:v>
                </c:pt>
                <c:pt idx="20537">
                  <c:v>1599.1</c:v>
                </c:pt>
                <c:pt idx="20538">
                  <c:v>1599.1</c:v>
                </c:pt>
                <c:pt idx="20539">
                  <c:v>1599.6</c:v>
                </c:pt>
                <c:pt idx="20540">
                  <c:v>1597.5</c:v>
                </c:pt>
                <c:pt idx="20541">
                  <c:v>1598.6</c:v>
                </c:pt>
                <c:pt idx="20542">
                  <c:v>1597</c:v>
                </c:pt>
                <c:pt idx="20543">
                  <c:v>1595.8</c:v>
                </c:pt>
                <c:pt idx="20544">
                  <c:v>1595.3</c:v>
                </c:pt>
                <c:pt idx="20545">
                  <c:v>1594.2</c:v>
                </c:pt>
                <c:pt idx="20546">
                  <c:v>1593.7</c:v>
                </c:pt>
                <c:pt idx="20547">
                  <c:v>1594.3</c:v>
                </c:pt>
                <c:pt idx="20548">
                  <c:v>1594.2</c:v>
                </c:pt>
                <c:pt idx="20549">
                  <c:v>1592</c:v>
                </c:pt>
                <c:pt idx="20550">
                  <c:v>1592.3</c:v>
                </c:pt>
                <c:pt idx="20551">
                  <c:v>1590.4</c:v>
                </c:pt>
                <c:pt idx="20552">
                  <c:v>1591.2</c:v>
                </c:pt>
                <c:pt idx="20553">
                  <c:v>1590.4</c:v>
                </c:pt>
                <c:pt idx="20554">
                  <c:v>1588.7</c:v>
                </c:pt>
                <c:pt idx="20555">
                  <c:v>1588.1</c:v>
                </c:pt>
                <c:pt idx="20556">
                  <c:v>1587.9</c:v>
                </c:pt>
                <c:pt idx="20557">
                  <c:v>1584.7</c:v>
                </c:pt>
                <c:pt idx="20558">
                  <c:v>1586.7</c:v>
                </c:pt>
                <c:pt idx="20559">
                  <c:v>1587.1</c:v>
                </c:pt>
                <c:pt idx="20560">
                  <c:v>1586.9</c:v>
                </c:pt>
                <c:pt idx="20561">
                  <c:v>1586</c:v>
                </c:pt>
                <c:pt idx="20562">
                  <c:v>1586</c:v>
                </c:pt>
                <c:pt idx="20563">
                  <c:v>1585.9</c:v>
                </c:pt>
                <c:pt idx="20564">
                  <c:v>1585.6</c:v>
                </c:pt>
                <c:pt idx="20565">
                  <c:v>1581.8</c:v>
                </c:pt>
                <c:pt idx="20566">
                  <c:v>1584.4</c:v>
                </c:pt>
                <c:pt idx="20567">
                  <c:v>1584</c:v>
                </c:pt>
                <c:pt idx="20568">
                  <c:v>1584</c:v>
                </c:pt>
                <c:pt idx="20569">
                  <c:v>1581.8</c:v>
                </c:pt>
                <c:pt idx="20570">
                  <c:v>1582.9</c:v>
                </c:pt>
                <c:pt idx="20571">
                  <c:v>1581.9</c:v>
                </c:pt>
                <c:pt idx="20572">
                  <c:v>1580.7</c:v>
                </c:pt>
                <c:pt idx="20573">
                  <c:v>1581.7</c:v>
                </c:pt>
                <c:pt idx="20574">
                  <c:v>1580</c:v>
                </c:pt>
                <c:pt idx="20575">
                  <c:v>1579.5</c:v>
                </c:pt>
                <c:pt idx="20576">
                  <c:v>1578.2</c:v>
                </c:pt>
                <c:pt idx="20577">
                  <c:v>1577</c:v>
                </c:pt>
                <c:pt idx="20578">
                  <c:v>1578.5</c:v>
                </c:pt>
                <c:pt idx="20579">
                  <c:v>1579.9</c:v>
                </c:pt>
                <c:pt idx="20580">
                  <c:v>1578.2</c:v>
                </c:pt>
                <c:pt idx="20581">
                  <c:v>1578.7</c:v>
                </c:pt>
                <c:pt idx="20582">
                  <c:v>1577.8</c:v>
                </c:pt>
                <c:pt idx="20583">
                  <c:v>1577.7</c:v>
                </c:pt>
                <c:pt idx="20584">
                  <c:v>1577.4</c:v>
                </c:pt>
                <c:pt idx="20585">
                  <c:v>1577</c:v>
                </c:pt>
                <c:pt idx="20586">
                  <c:v>1578.1</c:v>
                </c:pt>
                <c:pt idx="20587">
                  <c:v>1576.6</c:v>
                </c:pt>
                <c:pt idx="20588">
                  <c:v>1577.7</c:v>
                </c:pt>
                <c:pt idx="20589">
                  <c:v>1576</c:v>
                </c:pt>
                <c:pt idx="20590">
                  <c:v>1575.2</c:v>
                </c:pt>
                <c:pt idx="20591">
                  <c:v>1575</c:v>
                </c:pt>
                <c:pt idx="20592">
                  <c:v>1574.5</c:v>
                </c:pt>
                <c:pt idx="20593">
                  <c:v>1573.9</c:v>
                </c:pt>
                <c:pt idx="20594">
                  <c:v>1573</c:v>
                </c:pt>
                <c:pt idx="20595">
                  <c:v>1574.6</c:v>
                </c:pt>
                <c:pt idx="20596">
                  <c:v>1573.5</c:v>
                </c:pt>
                <c:pt idx="20597">
                  <c:v>1572.7</c:v>
                </c:pt>
                <c:pt idx="20598">
                  <c:v>1572.2</c:v>
                </c:pt>
                <c:pt idx="20599">
                  <c:v>1570.5</c:v>
                </c:pt>
                <c:pt idx="20600">
                  <c:v>1570</c:v>
                </c:pt>
                <c:pt idx="20601">
                  <c:v>1571.1</c:v>
                </c:pt>
                <c:pt idx="20602">
                  <c:v>1568.6</c:v>
                </c:pt>
                <c:pt idx="20603">
                  <c:v>1567.5</c:v>
                </c:pt>
                <c:pt idx="20604">
                  <c:v>1567.4</c:v>
                </c:pt>
                <c:pt idx="20605">
                  <c:v>1568.2</c:v>
                </c:pt>
                <c:pt idx="20606">
                  <c:v>1568.1</c:v>
                </c:pt>
                <c:pt idx="20607">
                  <c:v>1566</c:v>
                </c:pt>
                <c:pt idx="20608">
                  <c:v>1568.5</c:v>
                </c:pt>
                <c:pt idx="20609">
                  <c:v>1568.3</c:v>
                </c:pt>
                <c:pt idx="20610">
                  <c:v>1567.7</c:v>
                </c:pt>
                <c:pt idx="20611">
                  <c:v>1568.7</c:v>
                </c:pt>
                <c:pt idx="20612">
                  <c:v>1567.3</c:v>
                </c:pt>
                <c:pt idx="20613">
                  <c:v>1567.7</c:v>
                </c:pt>
                <c:pt idx="20614">
                  <c:v>1566.8</c:v>
                </c:pt>
                <c:pt idx="20615">
                  <c:v>1565.5</c:v>
                </c:pt>
                <c:pt idx="20616">
                  <c:v>1566.7</c:v>
                </c:pt>
                <c:pt idx="20617">
                  <c:v>1566.1</c:v>
                </c:pt>
                <c:pt idx="20618">
                  <c:v>1565.6</c:v>
                </c:pt>
                <c:pt idx="20619">
                  <c:v>1565.6</c:v>
                </c:pt>
                <c:pt idx="20620">
                  <c:v>1565.6</c:v>
                </c:pt>
                <c:pt idx="20621">
                  <c:v>1565.2</c:v>
                </c:pt>
                <c:pt idx="20622">
                  <c:v>1564.7</c:v>
                </c:pt>
                <c:pt idx="20623">
                  <c:v>1564.6</c:v>
                </c:pt>
                <c:pt idx="20624">
                  <c:v>1563.2</c:v>
                </c:pt>
                <c:pt idx="20625">
                  <c:v>1560.7</c:v>
                </c:pt>
                <c:pt idx="20626">
                  <c:v>1562.8</c:v>
                </c:pt>
                <c:pt idx="20627">
                  <c:v>1562.9</c:v>
                </c:pt>
                <c:pt idx="20628">
                  <c:v>1562.6</c:v>
                </c:pt>
                <c:pt idx="20629">
                  <c:v>1561.4</c:v>
                </c:pt>
                <c:pt idx="20630">
                  <c:v>1562.2</c:v>
                </c:pt>
                <c:pt idx="20631">
                  <c:v>1562.5</c:v>
                </c:pt>
                <c:pt idx="20632">
                  <c:v>1563.8</c:v>
                </c:pt>
                <c:pt idx="20633">
                  <c:v>1562.9</c:v>
                </c:pt>
                <c:pt idx="20634">
                  <c:v>1562.4</c:v>
                </c:pt>
                <c:pt idx="20635">
                  <c:v>1563.5</c:v>
                </c:pt>
                <c:pt idx="20636">
                  <c:v>1561.9</c:v>
                </c:pt>
                <c:pt idx="20637">
                  <c:v>1561.3</c:v>
                </c:pt>
                <c:pt idx="20638">
                  <c:v>1560.8</c:v>
                </c:pt>
                <c:pt idx="20639">
                  <c:v>1560.8</c:v>
                </c:pt>
                <c:pt idx="20640">
                  <c:v>1561.3</c:v>
                </c:pt>
                <c:pt idx="20641">
                  <c:v>1560.3</c:v>
                </c:pt>
                <c:pt idx="20642">
                  <c:v>1560.9</c:v>
                </c:pt>
                <c:pt idx="20643">
                  <c:v>1559.3</c:v>
                </c:pt>
                <c:pt idx="20644">
                  <c:v>1558.7</c:v>
                </c:pt>
                <c:pt idx="20645">
                  <c:v>1557.2</c:v>
                </c:pt>
                <c:pt idx="20646">
                  <c:v>1558.2</c:v>
                </c:pt>
                <c:pt idx="20647">
                  <c:v>1556.1</c:v>
                </c:pt>
                <c:pt idx="20648">
                  <c:v>1556.1</c:v>
                </c:pt>
                <c:pt idx="20649">
                  <c:v>1555</c:v>
                </c:pt>
                <c:pt idx="20650">
                  <c:v>1557.2</c:v>
                </c:pt>
                <c:pt idx="20651">
                  <c:v>1554.2</c:v>
                </c:pt>
                <c:pt idx="20652">
                  <c:v>1553.9</c:v>
                </c:pt>
                <c:pt idx="20653">
                  <c:v>1553.8</c:v>
                </c:pt>
                <c:pt idx="20654">
                  <c:v>1552.4</c:v>
                </c:pt>
                <c:pt idx="20655">
                  <c:v>1551.8</c:v>
                </c:pt>
                <c:pt idx="20656">
                  <c:v>1550.3</c:v>
                </c:pt>
                <c:pt idx="20657">
                  <c:v>1551.6</c:v>
                </c:pt>
                <c:pt idx="20658">
                  <c:v>1553.2</c:v>
                </c:pt>
                <c:pt idx="20659">
                  <c:v>1552.6</c:v>
                </c:pt>
                <c:pt idx="20660">
                  <c:v>1553.2</c:v>
                </c:pt>
                <c:pt idx="20661">
                  <c:v>1552.7</c:v>
                </c:pt>
                <c:pt idx="20662">
                  <c:v>1552.1</c:v>
                </c:pt>
                <c:pt idx="20663">
                  <c:v>1551.7</c:v>
                </c:pt>
                <c:pt idx="20664">
                  <c:v>1550.6</c:v>
                </c:pt>
                <c:pt idx="20665">
                  <c:v>1550.6</c:v>
                </c:pt>
                <c:pt idx="20666">
                  <c:v>1550</c:v>
                </c:pt>
                <c:pt idx="20667">
                  <c:v>1550.5</c:v>
                </c:pt>
                <c:pt idx="20668">
                  <c:v>1550.5</c:v>
                </c:pt>
                <c:pt idx="20669">
                  <c:v>1550</c:v>
                </c:pt>
                <c:pt idx="20670">
                  <c:v>1550.4</c:v>
                </c:pt>
                <c:pt idx="20671">
                  <c:v>1548.8</c:v>
                </c:pt>
                <c:pt idx="20672">
                  <c:v>1545.3</c:v>
                </c:pt>
                <c:pt idx="20673">
                  <c:v>1546</c:v>
                </c:pt>
                <c:pt idx="20674">
                  <c:v>1546.9</c:v>
                </c:pt>
                <c:pt idx="20675">
                  <c:v>1546.5</c:v>
                </c:pt>
                <c:pt idx="20676">
                  <c:v>1546.9</c:v>
                </c:pt>
                <c:pt idx="20677">
                  <c:v>1546.3</c:v>
                </c:pt>
                <c:pt idx="20678">
                  <c:v>1545.3</c:v>
                </c:pt>
                <c:pt idx="20679">
                  <c:v>1545.6</c:v>
                </c:pt>
                <c:pt idx="20680">
                  <c:v>1545.9</c:v>
                </c:pt>
                <c:pt idx="20681">
                  <c:v>1545.7</c:v>
                </c:pt>
                <c:pt idx="20682">
                  <c:v>1545.7</c:v>
                </c:pt>
                <c:pt idx="20683">
                  <c:v>1546.2</c:v>
                </c:pt>
                <c:pt idx="20684">
                  <c:v>1544.6</c:v>
                </c:pt>
                <c:pt idx="20685">
                  <c:v>1545.7</c:v>
                </c:pt>
                <c:pt idx="20686">
                  <c:v>1543.8</c:v>
                </c:pt>
                <c:pt idx="20687">
                  <c:v>1544.3</c:v>
                </c:pt>
                <c:pt idx="20688">
                  <c:v>1543.8</c:v>
                </c:pt>
                <c:pt idx="20689">
                  <c:v>1542.2</c:v>
                </c:pt>
                <c:pt idx="20690">
                  <c:v>1542.6</c:v>
                </c:pt>
                <c:pt idx="20691">
                  <c:v>1541.7</c:v>
                </c:pt>
                <c:pt idx="20692">
                  <c:v>1541.2</c:v>
                </c:pt>
                <c:pt idx="20693">
                  <c:v>1541.1</c:v>
                </c:pt>
                <c:pt idx="20694">
                  <c:v>1540.8</c:v>
                </c:pt>
                <c:pt idx="20695">
                  <c:v>1540</c:v>
                </c:pt>
                <c:pt idx="20696">
                  <c:v>1540.7</c:v>
                </c:pt>
                <c:pt idx="20697">
                  <c:v>1538.3</c:v>
                </c:pt>
                <c:pt idx="20698">
                  <c:v>1539.6</c:v>
                </c:pt>
                <c:pt idx="20699">
                  <c:v>1538.8</c:v>
                </c:pt>
                <c:pt idx="20700">
                  <c:v>1537.6</c:v>
                </c:pt>
                <c:pt idx="20701">
                  <c:v>1536.7</c:v>
                </c:pt>
                <c:pt idx="20702">
                  <c:v>1537.3</c:v>
                </c:pt>
                <c:pt idx="20703">
                  <c:v>1537.9</c:v>
                </c:pt>
                <c:pt idx="20704">
                  <c:v>1537.5</c:v>
                </c:pt>
                <c:pt idx="20705">
                  <c:v>1538.2</c:v>
                </c:pt>
                <c:pt idx="20706">
                  <c:v>1537.6</c:v>
                </c:pt>
                <c:pt idx="20707">
                  <c:v>1536.2</c:v>
                </c:pt>
                <c:pt idx="20708">
                  <c:v>1536.7</c:v>
                </c:pt>
                <c:pt idx="20709">
                  <c:v>1537.2</c:v>
                </c:pt>
                <c:pt idx="20710">
                  <c:v>1536.2</c:v>
                </c:pt>
                <c:pt idx="20711">
                  <c:v>1535.8</c:v>
                </c:pt>
                <c:pt idx="20712">
                  <c:v>1535.7</c:v>
                </c:pt>
                <c:pt idx="20713">
                  <c:v>1534.1</c:v>
                </c:pt>
                <c:pt idx="20714">
                  <c:v>1535.2</c:v>
                </c:pt>
                <c:pt idx="20715">
                  <c:v>1535.1</c:v>
                </c:pt>
                <c:pt idx="20716">
                  <c:v>1534.1</c:v>
                </c:pt>
                <c:pt idx="20717">
                  <c:v>1534</c:v>
                </c:pt>
                <c:pt idx="20718">
                  <c:v>1532.9</c:v>
                </c:pt>
                <c:pt idx="20719">
                  <c:v>1532.2</c:v>
                </c:pt>
                <c:pt idx="20720">
                  <c:v>1531.4</c:v>
                </c:pt>
                <c:pt idx="20721">
                  <c:v>1533.1</c:v>
                </c:pt>
                <c:pt idx="20722">
                  <c:v>1531.5</c:v>
                </c:pt>
                <c:pt idx="20723">
                  <c:v>1530</c:v>
                </c:pt>
                <c:pt idx="20724">
                  <c:v>1530.7</c:v>
                </c:pt>
                <c:pt idx="20725">
                  <c:v>1530.4</c:v>
                </c:pt>
                <c:pt idx="20726">
                  <c:v>1529.9</c:v>
                </c:pt>
                <c:pt idx="20727">
                  <c:v>1529.8</c:v>
                </c:pt>
                <c:pt idx="20728">
                  <c:v>1530</c:v>
                </c:pt>
                <c:pt idx="20729">
                  <c:v>1529.1</c:v>
                </c:pt>
                <c:pt idx="20730">
                  <c:v>1528.7</c:v>
                </c:pt>
                <c:pt idx="20731">
                  <c:v>1528.7</c:v>
                </c:pt>
                <c:pt idx="20732">
                  <c:v>1528.6</c:v>
                </c:pt>
                <c:pt idx="20733">
                  <c:v>1528.6</c:v>
                </c:pt>
                <c:pt idx="20734">
                  <c:v>1525.7</c:v>
                </c:pt>
                <c:pt idx="20735">
                  <c:v>1528.2</c:v>
                </c:pt>
                <c:pt idx="20736">
                  <c:v>1526.6</c:v>
                </c:pt>
                <c:pt idx="20737">
                  <c:v>1527.2</c:v>
                </c:pt>
                <c:pt idx="20738">
                  <c:v>1525.7</c:v>
                </c:pt>
                <c:pt idx="20739">
                  <c:v>1527.3</c:v>
                </c:pt>
                <c:pt idx="20740">
                  <c:v>1525.1</c:v>
                </c:pt>
                <c:pt idx="20741">
                  <c:v>1527.1</c:v>
                </c:pt>
                <c:pt idx="20742">
                  <c:v>1524.9</c:v>
                </c:pt>
                <c:pt idx="20743">
                  <c:v>1524.9</c:v>
                </c:pt>
                <c:pt idx="20744">
                  <c:v>1523.8</c:v>
                </c:pt>
                <c:pt idx="20745">
                  <c:v>1522.8</c:v>
                </c:pt>
                <c:pt idx="20746">
                  <c:v>1524.1</c:v>
                </c:pt>
                <c:pt idx="20747">
                  <c:v>1521.5</c:v>
                </c:pt>
                <c:pt idx="20748">
                  <c:v>1523.2</c:v>
                </c:pt>
                <c:pt idx="20749">
                  <c:v>1521.5</c:v>
                </c:pt>
                <c:pt idx="20750">
                  <c:v>1523.1</c:v>
                </c:pt>
                <c:pt idx="20751">
                  <c:v>1524</c:v>
                </c:pt>
                <c:pt idx="20752">
                  <c:v>1523.5</c:v>
                </c:pt>
                <c:pt idx="20753">
                  <c:v>1524</c:v>
                </c:pt>
                <c:pt idx="20754">
                  <c:v>1523.6</c:v>
                </c:pt>
                <c:pt idx="20755">
                  <c:v>1524</c:v>
                </c:pt>
                <c:pt idx="20756">
                  <c:v>1524</c:v>
                </c:pt>
                <c:pt idx="20757">
                  <c:v>1524.5</c:v>
                </c:pt>
                <c:pt idx="20758">
                  <c:v>1523.5</c:v>
                </c:pt>
                <c:pt idx="20759">
                  <c:v>1524.2</c:v>
                </c:pt>
                <c:pt idx="20760">
                  <c:v>1521.2</c:v>
                </c:pt>
                <c:pt idx="20761">
                  <c:v>1522.2</c:v>
                </c:pt>
                <c:pt idx="20762">
                  <c:v>1521.2</c:v>
                </c:pt>
                <c:pt idx="20763">
                  <c:v>1520.1</c:v>
                </c:pt>
                <c:pt idx="20764">
                  <c:v>1521</c:v>
                </c:pt>
                <c:pt idx="20765">
                  <c:v>1520.9</c:v>
                </c:pt>
                <c:pt idx="20766">
                  <c:v>1520.8</c:v>
                </c:pt>
                <c:pt idx="20767">
                  <c:v>1517.8</c:v>
                </c:pt>
                <c:pt idx="20768">
                  <c:v>1517.5</c:v>
                </c:pt>
                <c:pt idx="20769">
                  <c:v>1517.5</c:v>
                </c:pt>
                <c:pt idx="20770">
                  <c:v>1517.1</c:v>
                </c:pt>
                <c:pt idx="20771">
                  <c:v>1517.3</c:v>
                </c:pt>
                <c:pt idx="20772">
                  <c:v>1516.8</c:v>
                </c:pt>
                <c:pt idx="20773">
                  <c:v>1516.4</c:v>
                </c:pt>
                <c:pt idx="20774">
                  <c:v>1517.3</c:v>
                </c:pt>
                <c:pt idx="20775">
                  <c:v>1516.9</c:v>
                </c:pt>
                <c:pt idx="20776">
                  <c:v>1517.4</c:v>
                </c:pt>
                <c:pt idx="20777">
                  <c:v>1516.7</c:v>
                </c:pt>
                <c:pt idx="20778">
                  <c:v>1517.2</c:v>
                </c:pt>
                <c:pt idx="20779">
                  <c:v>1516.7</c:v>
                </c:pt>
                <c:pt idx="20780">
                  <c:v>1517.2</c:v>
                </c:pt>
                <c:pt idx="20781">
                  <c:v>1517.7</c:v>
                </c:pt>
                <c:pt idx="20782">
                  <c:v>1517.2</c:v>
                </c:pt>
                <c:pt idx="20783">
                  <c:v>1515.8</c:v>
                </c:pt>
                <c:pt idx="20784">
                  <c:v>1515.7</c:v>
                </c:pt>
                <c:pt idx="20785">
                  <c:v>1516.2</c:v>
                </c:pt>
                <c:pt idx="20786">
                  <c:v>1513.7</c:v>
                </c:pt>
                <c:pt idx="20787">
                  <c:v>1515.2</c:v>
                </c:pt>
                <c:pt idx="20788">
                  <c:v>1515.1</c:v>
                </c:pt>
                <c:pt idx="20789">
                  <c:v>1514.6</c:v>
                </c:pt>
                <c:pt idx="20790">
                  <c:v>1513.6</c:v>
                </c:pt>
                <c:pt idx="20791">
                  <c:v>1514.4</c:v>
                </c:pt>
                <c:pt idx="20792">
                  <c:v>1512.8</c:v>
                </c:pt>
                <c:pt idx="20793">
                  <c:v>1514.3</c:v>
                </c:pt>
                <c:pt idx="20794">
                  <c:v>1512.2</c:v>
                </c:pt>
                <c:pt idx="20795">
                  <c:v>1512.7</c:v>
                </c:pt>
                <c:pt idx="20796">
                  <c:v>1510.2</c:v>
                </c:pt>
                <c:pt idx="20797">
                  <c:v>1511.7</c:v>
                </c:pt>
                <c:pt idx="20798">
                  <c:v>1512.2</c:v>
                </c:pt>
                <c:pt idx="20799">
                  <c:v>1512.9</c:v>
                </c:pt>
                <c:pt idx="20800">
                  <c:v>1512.4</c:v>
                </c:pt>
                <c:pt idx="20801">
                  <c:v>1511.2</c:v>
                </c:pt>
                <c:pt idx="20802">
                  <c:v>1512.7</c:v>
                </c:pt>
                <c:pt idx="20803">
                  <c:v>1512.6</c:v>
                </c:pt>
                <c:pt idx="20804">
                  <c:v>1513.6</c:v>
                </c:pt>
                <c:pt idx="20805">
                  <c:v>1511.8</c:v>
                </c:pt>
                <c:pt idx="20806">
                  <c:v>1511.9</c:v>
                </c:pt>
                <c:pt idx="20807">
                  <c:v>1511.3</c:v>
                </c:pt>
                <c:pt idx="20808">
                  <c:v>1511.8</c:v>
                </c:pt>
                <c:pt idx="20809">
                  <c:v>1511.3</c:v>
                </c:pt>
                <c:pt idx="20810">
                  <c:v>1511.7</c:v>
                </c:pt>
                <c:pt idx="20811">
                  <c:v>1511.8</c:v>
                </c:pt>
                <c:pt idx="20812">
                  <c:v>1510.7</c:v>
                </c:pt>
                <c:pt idx="20813">
                  <c:v>1509.2</c:v>
                </c:pt>
                <c:pt idx="20814">
                  <c:v>1511.5</c:v>
                </c:pt>
                <c:pt idx="20815">
                  <c:v>1509</c:v>
                </c:pt>
                <c:pt idx="20816">
                  <c:v>1509.2</c:v>
                </c:pt>
                <c:pt idx="20817">
                  <c:v>1510.1</c:v>
                </c:pt>
                <c:pt idx="20818">
                  <c:v>1510</c:v>
                </c:pt>
                <c:pt idx="20819">
                  <c:v>1509.3</c:v>
                </c:pt>
                <c:pt idx="20820">
                  <c:v>1506</c:v>
                </c:pt>
                <c:pt idx="20821">
                  <c:v>1508.3</c:v>
                </c:pt>
                <c:pt idx="20822">
                  <c:v>1508.6</c:v>
                </c:pt>
                <c:pt idx="20823">
                  <c:v>1509.4</c:v>
                </c:pt>
                <c:pt idx="20824">
                  <c:v>1509</c:v>
                </c:pt>
                <c:pt idx="20825">
                  <c:v>1508.7</c:v>
                </c:pt>
                <c:pt idx="20826">
                  <c:v>1509.2</c:v>
                </c:pt>
                <c:pt idx="20827">
                  <c:v>1508.7</c:v>
                </c:pt>
                <c:pt idx="20828">
                  <c:v>1508.8</c:v>
                </c:pt>
                <c:pt idx="20829">
                  <c:v>1508.3</c:v>
                </c:pt>
                <c:pt idx="20830">
                  <c:v>1508.9</c:v>
                </c:pt>
                <c:pt idx="20831">
                  <c:v>1508.9</c:v>
                </c:pt>
                <c:pt idx="20832">
                  <c:v>1507.4</c:v>
                </c:pt>
                <c:pt idx="20833">
                  <c:v>1508.3</c:v>
                </c:pt>
                <c:pt idx="20834">
                  <c:v>1506.3</c:v>
                </c:pt>
                <c:pt idx="20835">
                  <c:v>1506.8</c:v>
                </c:pt>
                <c:pt idx="20836">
                  <c:v>1508.2</c:v>
                </c:pt>
                <c:pt idx="20837">
                  <c:v>1507.6</c:v>
                </c:pt>
                <c:pt idx="20838">
                  <c:v>1508.1</c:v>
                </c:pt>
                <c:pt idx="20839">
                  <c:v>1507</c:v>
                </c:pt>
                <c:pt idx="20840">
                  <c:v>1506</c:v>
                </c:pt>
                <c:pt idx="20841">
                  <c:v>1505.6</c:v>
                </c:pt>
                <c:pt idx="20842">
                  <c:v>1506.2</c:v>
                </c:pt>
                <c:pt idx="20843">
                  <c:v>1506.9</c:v>
                </c:pt>
                <c:pt idx="20844">
                  <c:v>1504.5</c:v>
                </c:pt>
                <c:pt idx="20845">
                  <c:v>1502.4</c:v>
                </c:pt>
                <c:pt idx="20846">
                  <c:v>1503.5</c:v>
                </c:pt>
                <c:pt idx="20847">
                  <c:v>1504</c:v>
                </c:pt>
                <c:pt idx="20848">
                  <c:v>1503.6</c:v>
                </c:pt>
                <c:pt idx="20849">
                  <c:v>1503.3</c:v>
                </c:pt>
                <c:pt idx="20850">
                  <c:v>1504.3</c:v>
                </c:pt>
                <c:pt idx="20851">
                  <c:v>1502.9</c:v>
                </c:pt>
                <c:pt idx="20852">
                  <c:v>1504.4</c:v>
                </c:pt>
                <c:pt idx="20853">
                  <c:v>1504.4</c:v>
                </c:pt>
                <c:pt idx="20854">
                  <c:v>1503.5</c:v>
                </c:pt>
                <c:pt idx="20855">
                  <c:v>1502.5</c:v>
                </c:pt>
                <c:pt idx="20856">
                  <c:v>1504</c:v>
                </c:pt>
                <c:pt idx="20857">
                  <c:v>1503.5</c:v>
                </c:pt>
                <c:pt idx="20858">
                  <c:v>1502</c:v>
                </c:pt>
                <c:pt idx="20859">
                  <c:v>1502</c:v>
                </c:pt>
                <c:pt idx="20860">
                  <c:v>1501.1</c:v>
                </c:pt>
                <c:pt idx="20861">
                  <c:v>1502.3</c:v>
                </c:pt>
                <c:pt idx="20862">
                  <c:v>1500.3</c:v>
                </c:pt>
                <c:pt idx="20863">
                  <c:v>1501.3</c:v>
                </c:pt>
                <c:pt idx="20864">
                  <c:v>1502.3</c:v>
                </c:pt>
                <c:pt idx="20865">
                  <c:v>1502.8</c:v>
                </c:pt>
                <c:pt idx="20866">
                  <c:v>1502.8</c:v>
                </c:pt>
                <c:pt idx="20867">
                  <c:v>1499.5</c:v>
                </c:pt>
                <c:pt idx="20868">
                  <c:v>1501.5</c:v>
                </c:pt>
                <c:pt idx="20869">
                  <c:v>1502</c:v>
                </c:pt>
                <c:pt idx="20870">
                  <c:v>1502.1</c:v>
                </c:pt>
                <c:pt idx="20871">
                  <c:v>1503.7</c:v>
                </c:pt>
                <c:pt idx="20872">
                  <c:v>1502.2</c:v>
                </c:pt>
                <c:pt idx="20873">
                  <c:v>1502.9</c:v>
                </c:pt>
                <c:pt idx="20874">
                  <c:v>1503.5</c:v>
                </c:pt>
                <c:pt idx="20875">
                  <c:v>1503.4</c:v>
                </c:pt>
                <c:pt idx="20876">
                  <c:v>1503.5</c:v>
                </c:pt>
                <c:pt idx="20877">
                  <c:v>1503.5</c:v>
                </c:pt>
                <c:pt idx="20878">
                  <c:v>1503</c:v>
                </c:pt>
                <c:pt idx="20879">
                  <c:v>1503.5</c:v>
                </c:pt>
                <c:pt idx="20880">
                  <c:v>1503.5</c:v>
                </c:pt>
                <c:pt idx="20881">
                  <c:v>1503.5</c:v>
                </c:pt>
                <c:pt idx="20882">
                  <c:v>1500.5</c:v>
                </c:pt>
                <c:pt idx="20883">
                  <c:v>1502.9</c:v>
                </c:pt>
                <c:pt idx="20884">
                  <c:v>1503.5</c:v>
                </c:pt>
                <c:pt idx="20885">
                  <c:v>1503.4</c:v>
                </c:pt>
                <c:pt idx="20886">
                  <c:v>1501.8</c:v>
                </c:pt>
                <c:pt idx="20887">
                  <c:v>1500.8</c:v>
                </c:pt>
                <c:pt idx="20888">
                  <c:v>1501.8</c:v>
                </c:pt>
                <c:pt idx="20889">
                  <c:v>1502</c:v>
                </c:pt>
                <c:pt idx="20890">
                  <c:v>1502.9</c:v>
                </c:pt>
                <c:pt idx="20891">
                  <c:v>1502.1</c:v>
                </c:pt>
                <c:pt idx="20892">
                  <c:v>1501.6</c:v>
                </c:pt>
                <c:pt idx="20893">
                  <c:v>1501.9</c:v>
                </c:pt>
                <c:pt idx="20894">
                  <c:v>1502.1</c:v>
                </c:pt>
                <c:pt idx="20895">
                  <c:v>1501</c:v>
                </c:pt>
                <c:pt idx="20896">
                  <c:v>1503.2</c:v>
                </c:pt>
                <c:pt idx="20897">
                  <c:v>1502.9</c:v>
                </c:pt>
                <c:pt idx="20898">
                  <c:v>1501.9</c:v>
                </c:pt>
                <c:pt idx="20899">
                  <c:v>1503.2</c:v>
                </c:pt>
                <c:pt idx="20900">
                  <c:v>1502.9</c:v>
                </c:pt>
                <c:pt idx="20901">
                  <c:v>1501.5</c:v>
                </c:pt>
                <c:pt idx="20902">
                  <c:v>1502.4</c:v>
                </c:pt>
                <c:pt idx="20903">
                  <c:v>1502.9</c:v>
                </c:pt>
                <c:pt idx="20904">
                  <c:v>1502.5</c:v>
                </c:pt>
                <c:pt idx="20905">
                  <c:v>1502.5</c:v>
                </c:pt>
                <c:pt idx="20906">
                  <c:v>1499</c:v>
                </c:pt>
                <c:pt idx="20907">
                  <c:v>1500.5</c:v>
                </c:pt>
                <c:pt idx="20908">
                  <c:v>1501.5</c:v>
                </c:pt>
                <c:pt idx="20909">
                  <c:v>1501.8</c:v>
                </c:pt>
                <c:pt idx="20910">
                  <c:v>1501.7</c:v>
                </c:pt>
                <c:pt idx="20911">
                  <c:v>1499.6</c:v>
                </c:pt>
                <c:pt idx="20912">
                  <c:v>1499.9</c:v>
                </c:pt>
                <c:pt idx="20913">
                  <c:v>1499.9</c:v>
                </c:pt>
                <c:pt idx="20914">
                  <c:v>1500.4</c:v>
                </c:pt>
                <c:pt idx="20915">
                  <c:v>1500.1</c:v>
                </c:pt>
                <c:pt idx="20916">
                  <c:v>1500.5</c:v>
                </c:pt>
                <c:pt idx="20917">
                  <c:v>1500.6</c:v>
                </c:pt>
                <c:pt idx="20918">
                  <c:v>1498.2</c:v>
                </c:pt>
                <c:pt idx="20919">
                  <c:v>1499.6</c:v>
                </c:pt>
                <c:pt idx="20920">
                  <c:v>1499.4</c:v>
                </c:pt>
                <c:pt idx="20921">
                  <c:v>1499.4</c:v>
                </c:pt>
                <c:pt idx="20922">
                  <c:v>1498</c:v>
                </c:pt>
                <c:pt idx="20923">
                  <c:v>1498.5</c:v>
                </c:pt>
                <c:pt idx="20924">
                  <c:v>1497.6</c:v>
                </c:pt>
                <c:pt idx="20925">
                  <c:v>1498</c:v>
                </c:pt>
                <c:pt idx="20926">
                  <c:v>1497.1</c:v>
                </c:pt>
                <c:pt idx="20927">
                  <c:v>1498</c:v>
                </c:pt>
                <c:pt idx="20928">
                  <c:v>1499.1</c:v>
                </c:pt>
                <c:pt idx="20929">
                  <c:v>1498.5</c:v>
                </c:pt>
                <c:pt idx="20930">
                  <c:v>1500</c:v>
                </c:pt>
                <c:pt idx="20931">
                  <c:v>1501.1</c:v>
                </c:pt>
                <c:pt idx="20932">
                  <c:v>1499.9</c:v>
                </c:pt>
                <c:pt idx="20933">
                  <c:v>1499.8</c:v>
                </c:pt>
                <c:pt idx="20934">
                  <c:v>1499.6</c:v>
                </c:pt>
                <c:pt idx="20935">
                  <c:v>1499.2</c:v>
                </c:pt>
                <c:pt idx="20936">
                  <c:v>1498.5</c:v>
                </c:pt>
                <c:pt idx="20937">
                  <c:v>1500.6</c:v>
                </c:pt>
                <c:pt idx="20938">
                  <c:v>1500.3</c:v>
                </c:pt>
                <c:pt idx="20939">
                  <c:v>1495.9</c:v>
                </c:pt>
                <c:pt idx="20940">
                  <c:v>1500.1</c:v>
                </c:pt>
                <c:pt idx="20941">
                  <c:v>1498.9</c:v>
                </c:pt>
                <c:pt idx="20942">
                  <c:v>1500.5</c:v>
                </c:pt>
                <c:pt idx="20943">
                  <c:v>1502.3</c:v>
                </c:pt>
                <c:pt idx="20944">
                  <c:v>1501</c:v>
                </c:pt>
                <c:pt idx="20945">
                  <c:v>1500.5</c:v>
                </c:pt>
                <c:pt idx="20946">
                  <c:v>1501</c:v>
                </c:pt>
                <c:pt idx="20947">
                  <c:v>1500</c:v>
                </c:pt>
                <c:pt idx="20948">
                  <c:v>1499.6</c:v>
                </c:pt>
                <c:pt idx="20949">
                  <c:v>1500.6</c:v>
                </c:pt>
                <c:pt idx="20950">
                  <c:v>1497.6</c:v>
                </c:pt>
                <c:pt idx="20951">
                  <c:v>1496.2</c:v>
                </c:pt>
                <c:pt idx="20952">
                  <c:v>1500.1</c:v>
                </c:pt>
                <c:pt idx="20953">
                  <c:v>1498.2</c:v>
                </c:pt>
                <c:pt idx="20954">
                  <c:v>1496.6</c:v>
                </c:pt>
                <c:pt idx="20955">
                  <c:v>1496.7</c:v>
                </c:pt>
                <c:pt idx="20956">
                  <c:v>1497.3</c:v>
                </c:pt>
                <c:pt idx="20957">
                  <c:v>1497.6</c:v>
                </c:pt>
                <c:pt idx="20958">
                  <c:v>1497.5</c:v>
                </c:pt>
                <c:pt idx="20959">
                  <c:v>1494.5</c:v>
                </c:pt>
                <c:pt idx="20960">
                  <c:v>1494.6</c:v>
                </c:pt>
                <c:pt idx="20961">
                  <c:v>1494</c:v>
                </c:pt>
                <c:pt idx="20962">
                  <c:v>1495.2</c:v>
                </c:pt>
                <c:pt idx="20963">
                  <c:v>1494.3</c:v>
                </c:pt>
                <c:pt idx="20964">
                  <c:v>1488.4</c:v>
                </c:pt>
                <c:pt idx="20965">
                  <c:v>1491.9</c:v>
                </c:pt>
                <c:pt idx="20966">
                  <c:v>1491.7</c:v>
                </c:pt>
                <c:pt idx="20967">
                  <c:v>1493.2</c:v>
                </c:pt>
                <c:pt idx="20968">
                  <c:v>1491.4</c:v>
                </c:pt>
                <c:pt idx="20969">
                  <c:v>1493.9</c:v>
                </c:pt>
                <c:pt idx="20970">
                  <c:v>1491.9</c:v>
                </c:pt>
                <c:pt idx="20971">
                  <c:v>1493.3</c:v>
                </c:pt>
                <c:pt idx="20972">
                  <c:v>1491.9</c:v>
                </c:pt>
                <c:pt idx="20973">
                  <c:v>1491.5</c:v>
                </c:pt>
                <c:pt idx="20974">
                  <c:v>1493.4</c:v>
                </c:pt>
                <c:pt idx="20975">
                  <c:v>1491.5</c:v>
                </c:pt>
                <c:pt idx="20976">
                  <c:v>1491.9</c:v>
                </c:pt>
                <c:pt idx="20977">
                  <c:v>1491.4</c:v>
                </c:pt>
                <c:pt idx="20978">
                  <c:v>1493.4</c:v>
                </c:pt>
                <c:pt idx="20979">
                  <c:v>1492.4</c:v>
                </c:pt>
                <c:pt idx="20980">
                  <c:v>1492</c:v>
                </c:pt>
                <c:pt idx="20981">
                  <c:v>1492.8</c:v>
                </c:pt>
                <c:pt idx="20982">
                  <c:v>1491.8</c:v>
                </c:pt>
                <c:pt idx="20983">
                  <c:v>1491.3</c:v>
                </c:pt>
                <c:pt idx="20984">
                  <c:v>1490</c:v>
                </c:pt>
                <c:pt idx="20985">
                  <c:v>1488.7</c:v>
                </c:pt>
                <c:pt idx="20986">
                  <c:v>1490.1</c:v>
                </c:pt>
                <c:pt idx="20987">
                  <c:v>1491.4</c:v>
                </c:pt>
                <c:pt idx="20988">
                  <c:v>1488.3</c:v>
                </c:pt>
                <c:pt idx="20989">
                  <c:v>1488.8</c:v>
                </c:pt>
                <c:pt idx="20990">
                  <c:v>1490.6</c:v>
                </c:pt>
                <c:pt idx="20991">
                  <c:v>1490.4</c:v>
                </c:pt>
                <c:pt idx="20992">
                  <c:v>1489.9</c:v>
                </c:pt>
                <c:pt idx="20993">
                  <c:v>1489.5</c:v>
                </c:pt>
                <c:pt idx="20994">
                  <c:v>1490.6</c:v>
                </c:pt>
                <c:pt idx="20995">
                  <c:v>1486.7</c:v>
                </c:pt>
                <c:pt idx="20996">
                  <c:v>1490.6</c:v>
                </c:pt>
                <c:pt idx="20997">
                  <c:v>1488.6</c:v>
                </c:pt>
                <c:pt idx="20998">
                  <c:v>1490.6</c:v>
                </c:pt>
                <c:pt idx="20999">
                  <c:v>1490</c:v>
                </c:pt>
                <c:pt idx="21000">
                  <c:v>1489.5</c:v>
                </c:pt>
                <c:pt idx="21001">
                  <c:v>1488.5</c:v>
                </c:pt>
                <c:pt idx="21002">
                  <c:v>1490.8</c:v>
                </c:pt>
                <c:pt idx="21003">
                  <c:v>1489.9</c:v>
                </c:pt>
                <c:pt idx="21004">
                  <c:v>1489.3</c:v>
                </c:pt>
                <c:pt idx="21005">
                  <c:v>1489.2</c:v>
                </c:pt>
                <c:pt idx="21006">
                  <c:v>1490.2</c:v>
                </c:pt>
                <c:pt idx="21007">
                  <c:v>1488.3</c:v>
                </c:pt>
                <c:pt idx="21008">
                  <c:v>1488.5</c:v>
                </c:pt>
                <c:pt idx="21009">
                  <c:v>1485.2</c:v>
                </c:pt>
                <c:pt idx="21010">
                  <c:v>1491.5</c:v>
                </c:pt>
                <c:pt idx="21011">
                  <c:v>1490.1</c:v>
                </c:pt>
                <c:pt idx="21012">
                  <c:v>1489.2</c:v>
                </c:pt>
                <c:pt idx="21013">
                  <c:v>1489.5</c:v>
                </c:pt>
                <c:pt idx="21014">
                  <c:v>1489.8</c:v>
                </c:pt>
                <c:pt idx="21015">
                  <c:v>1488.3</c:v>
                </c:pt>
                <c:pt idx="21016">
                  <c:v>1488.3</c:v>
                </c:pt>
                <c:pt idx="21017">
                  <c:v>1488.4</c:v>
                </c:pt>
                <c:pt idx="21018">
                  <c:v>1488.9</c:v>
                </c:pt>
                <c:pt idx="21019">
                  <c:v>1489.4</c:v>
                </c:pt>
                <c:pt idx="21020">
                  <c:v>1489</c:v>
                </c:pt>
                <c:pt idx="21021">
                  <c:v>1488.5</c:v>
                </c:pt>
                <c:pt idx="21022">
                  <c:v>1486.6</c:v>
                </c:pt>
                <c:pt idx="21023">
                  <c:v>1489</c:v>
                </c:pt>
                <c:pt idx="21024">
                  <c:v>1487</c:v>
                </c:pt>
                <c:pt idx="21025">
                  <c:v>1488.5</c:v>
                </c:pt>
                <c:pt idx="21026">
                  <c:v>1488</c:v>
                </c:pt>
                <c:pt idx="21027">
                  <c:v>1487.9</c:v>
                </c:pt>
                <c:pt idx="21028">
                  <c:v>1486.9</c:v>
                </c:pt>
                <c:pt idx="21029">
                  <c:v>1486.4</c:v>
                </c:pt>
                <c:pt idx="21030">
                  <c:v>1487.3</c:v>
                </c:pt>
                <c:pt idx="21031">
                  <c:v>1484.7</c:v>
                </c:pt>
                <c:pt idx="21032">
                  <c:v>1486.2</c:v>
                </c:pt>
                <c:pt idx="21033">
                  <c:v>1487.5</c:v>
                </c:pt>
                <c:pt idx="21034">
                  <c:v>1483.6</c:v>
                </c:pt>
                <c:pt idx="21035">
                  <c:v>1487.6</c:v>
                </c:pt>
                <c:pt idx="21036">
                  <c:v>1483.1</c:v>
                </c:pt>
                <c:pt idx="21037">
                  <c:v>1485.2</c:v>
                </c:pt>
                <c:pt idx="21038">
                  <c:v>1485.9</c:v>
                </c:pt>
                <c:pt idx="21039">
                  <c:v>1485.5</c:v>
                </c:pt>
                <c:pt idx="21040">
                  <c:v>1485.9</c:v>
                </c:pt>
                <c:pt idx="21041">
                  <c:v>1482.2</c:v>
                </c:pt>
                <c:pt idx="21042">
                  <c:v>1484.6</c:v>
                </c:pt>
                <c:pt idx="21043">
                  <c:v>1486.5</c:v>
                </c:pt>
                <c:pt idx="21044">
                  <c:v>1486.6</c:v>
                </c:pt>
                <c:pt idx="21045">
                  <c:v>1485.1</c:v>
                </c:pt>
                <c:pt idx="21046">
                  <c:v>1483.3</c:v>
                </c:pt>
                <c:pt idx="21047">
                  <c:v>1486.1</c:v>
                </c:pt>
                <c:pt idx="21048">
                  <c:v>1485.6</c:v>
                </c:pt>
                <c:pt idx="21049">
                  <c:v>1484.1</c:v>
                </c:pt>
                <c:pt idx="21050">
                  <c:v>1482.7</c:v>
                </c:pt>
                <c:pt idx="21051">
                  <c:v>1483.6</c:v>
                </c:pt>
                <c:pt idx="21052">
                  <c:v>1480.2</c:v>
                </c:pt>
                <c:pt idx="21053">
                  <c:v>1484.5</c:v>
                </c:pt>
                <c:pt idx="21054">
                  <c:v>1485</c:v>
                </c:pt>
                <c:pt idx="21055">
                  <c:v>1483.8</c:v>
                </c:pt>
                <c:pt idx="21056">
                  <c:v>1482.7</c:v>
                </c:pt>
                <c:pt idx="21057">
                  <c:v>1481.4</c:v>
                </c:pt>
                <c:pt idx="21058">
                  <c:v>1482.5</c:v>
                </c:pt>
                <c:pt idx="21059">
                  <c:v>1483.6</c:v>
                </c:pt>
                <c:pt idx="21060">
                  <c:v>1480.9</c:v>
                </c:pt>
                <c:pt idx="21061">
                  <c:v>1480.9</c:v>
                </c:pt>
                <c:pt idx="21062">
                  <c:v>1481.5</c:v>
                </c:pt>
                <c:pt idx="21063">
                  <c:v>1480.3</c:v>
                </c:pt>
                <c:pt idx="21064">
                  <c:v>1481.7</c:v>
                </c:pt>
                <c:pt idx="21065">
                  <c:v>1481.3</c:v>
                </c:pt>
                <c:pt idx="21066">
                  <c:v>1478.9</c:v>
                </c:pt>
                <c:pt idx="21067">
                  <c:v>1481.3</c:v>
                </c:pt>
                <c:pt idx="21068">
                  <c:v>1481.7</c:v>
                </c:pt>
                <c:pt idx="21069">
                  <c:v>1481.4</c:v>
                </c:pt>
                <c:pt idx="21070">
                  <c:v>1481.3</c:v>
                </c:pt>
                <c:pt idx="21071">
                  <c:v>1482.2</c:v>
                </c:pt>
                <c:pt idx="21072">
                  <c:v>1480.3</c:v>
                </c:pt>
                <c:pt idx="21073">
                  <c:v>1480.8</c:v>
                </c:pt>
                <c:pt idx="21074">
                  <c:v>1480.7</c:v>
                </c:pt>
                <c:pt idx="21075">
                  <c:v>1481.3</c:v>
                </c:pt>
                <c:pt idx="21076">
                  <c:v>1482.2</c:v>
                </c:pt>
                <c:pt idx="21077">
                  <c:v>1480.7</c:v>
                </c:pt>
                <c:pt idx="21078">
                  <c:v>1482.5</c:v>
                </c:pt>
                <c:pt idx="21079">
                  <c:v>1481.4</c:v>
                </c:pt>
                <c:pt idx="21080">
                  <c:v>1478.5</c:v>
                </c:pt>
                <c:pt idx="21081">
                  <c:v>1480.5</c:v>
                </c:pt>
                <c:pt idx="21082">
                  <c:v>1478.2</c:v>
                </c:pt>
                <c:pt idx="21083">
                  <c:v>1479.5</c:v>
                </c:pt>
                <c:pt idx="21084">
                  <c:v>1479.5</c:v>
                </c:pt>
                <c:pt idx="21085">
                  <c:v>1479.3</c:v>
                </c:pt>
                <c:pt idx="21086">
                  <c:v>1478.1</c:v>
                </c:pt>
                <c:pt idx="21087">
                  <c:v>1477.4</c:v>
                </c:pt>
                <c:pt idx="21088">
                  <c:v>1479.1</c:v>
                </c:pt>
                <c:pt idx="21089">
                  <c:v>1475.5</c:v>
                </c:pt>
                <c:pt idx="21090">
                  <c:v>1480.3</c:v>
                </c:pt>
                <c:pt idx="21091">
                  <c:v>1479.4</c:v>
                </c:pt>
                <c:pt idx="21092">
                  <c:v>1480.3</c:v>
                </c:pt>
                <c:pt idx="21093">
                  <c:v>1478.8</c:v>
                </c:pt>
                <c:pt idx="21094">
                  <c:v>1478.4</c:v>
                </c:pt>
                <c:pt idx="21095">
                  <c:v>1477.5</c:v>
                </c:pt>
                <c:pt idx="21096">
                  <c:v>1477.5</c:v>
                </c:pt>
                <c:pt idx="21097">
                  <c:v>1478</c:v>
                </c:pt>
                <c:pt idx="21098">
                  <c:v>1478.3</c:v>
                </c:pt>
                <c:pt idx="21099">
                  <c:v>1476.9</c:v>
                </c:pt>
                <c:pt idx="21100">
                  <c:v>1475.5</c:v>
                </c:pt>
                <c:pt idx="21101">
                  <c:v>1477.2</c:v>
                </c:pt>
                <c:pt idx="21102">
                  <c:v>1474.4</c:v>
                </c:pt>
                <c:pt idx="21103">
                  <c:v>1476</c:v>
                </c:pt>
                <c:pt idx="21104">
                  <c:v>1476.3</c:v>
                </c:pt>
                <c:pt idx="21105">
                  <c:v>1475.7</c:v>
                </c:pt>
                <c:pt idx="21106">
                  <c:v>1476.6</c:v>
                </c:pt>
                <c:pt idx="21107">
                  <c:v>1475.3</c:v>
                </c:pt>
                <c:pt idx="21108">
                  <c:v>1473.4</c:v>
                </c:pt>
                <c:pt idx="21109">
                  <c:v>1474.9</c:v>
                </c:pt>
                <c:pt idx="21110">
                  <c:v>1474.4</c:v>
                </c:pt>
                <c:pt idx="21111">
                  <c:v>1474.6</c:v>
                </c:pt>
                <c:pt idx="21112">
                  <c:v>1473</c:v>
                </c:pt>
                <c:pt idx="21113">
                  <c:v>1475</c:v>
                </c:pt>
                <c:pt idx="21114">
                  <c:v>1474.6</c:v>
                </c:pt>
                <c:pt idx="21115">
                  <c:v>1474.6</c:v>
                </c:pt>
                <c:pt idx="21116">
                  <c:v>1473.7</c:v>
                </c:pt>
                <c:pt idx="21117">
                  <c:v>1471.8</c:v>
                </c:pt>
                <c:pt idx="21118">
                  <c:v>1474.7</c:v>
                </c:pt>
                <c:pt idx="21119">
                  <c:v>1471.3</c:v>
                </c:pt>
                <c:pt idx="21120">
                  <c:v>1475.1</c:v>
                </c:pt>
                <c:pt idx="21121">
                  <c:v>1473.7</c:v>
                </c:pt>
                <c:pt idx="21122">
                  <c:v>1474.1</c:v>
                </c:pt>
                <c:pt idx="21123">
                  <c:v>1472.7</c:v>
                </c:pt>
                <c:pt idx="21124">
                  <c:v>1473.1</c:v>
                </c:pt>
                <c:pt idx="21125">
                  <c:v>1470.6</c:v>
                </c:pt>
                <c:pt idx="21126">
                  <c:v>1471.9</c:v>
                </c:pt>
                <c:pt idx="21127">
                  <c:v>1472.3</c:v>
                </c:pt>
                <c:pt idx="21128">
                  <c:v>1471.1</c:v>
                </c:pt>
                <c:pt idx="21129">
                  <c:v>1470.6</c:v>
                </c:pt>
                <c:pt idx="21130">
                  <c:v>1471.8</c:v>
                </c:pt>
                <c:pt idx="21131">
                  <c:v>1468.6</c:v>
                </c:pt>
                <c:pt idx="21132">
                  <c:v>1472.2</c:v>
                </c:pt>
                <c:pt idx="21133">
                  <c:v>1467.9</c:v>
                </c:pt>
                <c:pt idx="21134">
                  <c:v>1470.4</c:v>
                </c:pt>
                <c:pt idx="21135">
                  <c:v>1471</c:v>
                </c:pt>
                <c:pt idx="21136">
                  <c:v>1471.6</c:v>
                </c:pt>
                <c:pt idx="21137">
                  <c:v>1470.3</c:v>
                </c:pt>
                <c:pt idx="21138">
                  <c:v>1469.4</c:v>
                </c:pt>
                <c:pt idx="21139">
                  <c:v>1472.2</c:v>
                </c:pt>
                <c:pt idx="21140">
                  <c:v>1471.3</c:v>
                </c:pt>
                <c:pt idx="21141">
                  <c:v>1469.5</c:v>
                </c:pt>
                <c:pt idx="21142">
                  <c:v>1470.5</c:v>
                </c:pt>
                <c:pt idx="21143">
                  <c:v>1469.9</c:v>
                </c:pt>
                <c:pt idx="21144">
                  <c:v>1468.5</c:v>
                </c:pt>
                <c:pt idx="21145">
                  <c:v>1467.2</c:v>
                </c:pt>
                <c:pt idx="21146">
                  <c:v>1469.1</c:v>
                </c:pt>
                <c:pt idx="21147">
                  <c:v>1468.4</c:v>
                </c:pt>
                <c:pt idx="21148">
                  <c:v>1467.5</c:v>
                </c:pt>
                <c:pt idx="21149">
                  <c:v>1467.4</c:v>
                </c:pt>
                <c:pt idx="21150">
                  <c:v>1466.9</c:v>
                </c:pt>
                <c:pt idx="21151">
                  <c:v>1467</c:v>
                </c:pt>
                <c:pt idx="21152">
                  <c:v>1466.9</c:v>
                </c:pt>
                <c:pt idx="21153">
                  <c:v>1465.5</c:v>
                </c:pt>
                <c:pt idx="21154">
                  <c:v>1466.6</c:v>
                </c:pt>
                <c:pt idx="21155">
                  <c:v>1465.6</c:v>
                </c:pt>
                <c:pt idx="21156">
                  <c:v>1464.7</c:v>
                </c:pt>
                <c:pt idx="21157">
                  <c:v>1464.3</c:v>
                </c:pt>
                <c:pt idx="21158">
                  <c:v>1465.3</c:v>
                </c:pt>
                <c:pt idx="21159">
                  <c:v>1461.9</c:v>
                </c:pt>
                <c:pt idx="21160">
                  <c:v>1462.8</c:v>
                </c:pt>
                <c:pt idx="21161">
                  <c:v>1466.1</c:v>
                </c:pt>
                <c:pt idx="21162">
                  <c:v>1464.2</c:v>
                </c:pt>
                <c:pt idx="21163">
                  <c:v>1463.3</c:v>
                </c:pt>
                <c:pt idx="21164">
                  <c:v>1463</c:v>
                </c:pt>
                <c:pt idx="21165">
                  <c:v>1464.8</c:v>
                </c:pt>
                <c:pt idx="21166">
                  <c:v>1462.5</c:v>
                </c:pt>
                <c:pt idx="21167">
                  <c:v>1465.3</c:v>
                </c:pt>
                <c:pt idx="21168">
                  <c:v>1465.8</c:v>
                </c:pt>
                <c:pt idx="21169">
                  <c:v>1462.9</c:v>
                </c:pt>
                <c:pt idx="21170">
                  <c:v>1463.4</c:v>
                </c:pt>
                <c:pt idx="21171">
                  <c:v>1462.8</c:v>
                </c:pt>
                <c:pt idx="21172">
                  <c:v>1461.9</c:v>
                </c:pt>
                <c:pt idx="21173">
                  <c:v>1462.3</c:v>
                </c:pt>
                <c:pt idx="21174">
                  <c:v>1463.4</c:v>
                </c:pt>
                <c:pt idx="21175">
                  <c:v>1460.5</c:v>
                </c:pt>
                <c:pt idx="21176">
                  <c:v>1462.8</c:v>
                </c:pt>
                <c:pt idx="21177">
                  <c:v>1461.2</c:v>
                </c:pt>
                <c:pt idx="21178">
                  <c:v>1460.7</c:v>
                </c:pt>
                <c:pt idx="21179">
                  <c:v>1460</c:v>
                </c:pt>
                <c:pt idx="21180">
                  <c:v>1461.5</c:v>
                </c:pt>
                <c:pt idx="21181">
                  <c:v>1458.9</c:v>
                </c:pt>
                <c:pt idx="21182">
                  <c:v>1459.4</c:v>
                </c:pt>
                <c:pt idx="21183">
                  <c:v>1460.7</c:v>
                </c:pt>
                <c:pt idx="21184">
                  <c:v>1457.7</c:v>
                </c:pt>
                <c:pt idx="21185">
                  <c:v>1457.7</c:v>
                </c:pt>
                <c:pt idx="21186">
                  <c:v>1460.1</c:v>
                </c:pt>
                <c:pt idx="21187">
                  <c:v>1461</c:v>
                </c:pt>
                <c:pt idx="21188">
                  <c:v>1460.5</c:v>
                </c:pt>
                <c:pt idx="21189">
                  <c:v>1460.1</c:v>
                </c:pt>
                <c:pt idx="21190">
                  <c:v>1461.5</c:v>
                </c:pt>
                <c:pt idx="21191">
                  <c:v>1460.1</c:v>
                </c:pt>
                <c:pt idx="21192">
                  <c:v>1461</c:v>
                </c:pt>
                <c:pt idx="21193">
                  <c:v>1460.6</c:v>
                </c:pt>
                <c:pt idx="21194">
                  <c:v>1460.1</c:v>
                </c:pt>
                <c:pt idx="21195">
                  <c:v>1459.6</c:v>
                </c:pt>
                <c:pt idx="21196">
                  <c:v>1458.7</c:v>
                </c:pt>
                <c:pt idx="21197">
                  <c:v>1458.2</c:v>
                </c:pt>
                <c:pt idx="21198">
                  <c:v>1458.5</c:v>
                </c:pt>
                <c:pt idx="21199">
                  <c:v>1457.4</c:v>
                </c:pt>
                <c:pt idx="21200">
                  <c:v>1460.4</c:v>
                </c:pt>
                <c:pt idx="21201">
                  <c:v>1457.1</c:v>
                </c:pt>
                <c:pt idx="21202">
                  <c:v>1457.8</c:v>
                </c:pt>
                <c:pt idx="21203">
                  <c:v>1459.2</c:v>
                </c:pt>
                <c:pt idx="21204">
                  <c:v>1455.6</c:v>
                </c:pt>
                <c:pt idx="21205">
                  <c:v>1459.7</c:v>
                </c:pt>
                <c:pt idx="21206">
                  <c:v>1458.2</c:v>
                </c:pt>
                <c:pt idx="21207">
                  <c:v>1457.5</c:v>
                </c:pt>
                <c:pt idx="21208">
                  <c:v>1455.3</c:v>
                </c:pt>
                <c:pt idx="21209">
                  <c:v>1458.2</c:v>
                </c:pt>
                <c:pt idx="21210">
                  <c:v>1458.6</c:v>
                </c:pt>
                <c:pt idx="21211">
                  <c:v>1456.8</c:v>
                </c:pt>
                <c:pt idx="21212">
                  <c:v>1456.8</c:v>
                </c:pt>
                <c:pt idx="21213">
                  <c:v>1457.7</c:v>
                </c:pt>
                <c:pt idx="21214">
                  <c:v>1457.9</c:v>
                </c:pt>
                <c:pt idx="21215">
                  <c:v>1457.4</c:v>
                </c:pt>
                <c:pt idx="21216">
                  <c:v>1456.9</c:v>
                </c:pt>
                <c:pt idx="21217">
                  <c:v>1457.7</c:v>
                </c:pt>
                <c:pt idx="21218">
                  <c:v>1455.5</c:v>
                </c:pt>
                <c:pt idx="21219">
                  <c:v>1455.5</c:v>
                </c:pt>
                <c:pt idx="21220">
                  <c:v>1454.5</c:v>
                </c:pt>
                <c:pt idx="21221">
                  <c:v>1455.8</c:v>
                </c:pt>
                <c:pt idx="21222">
                  <c:v>1454.9</c:v>
                </c:pt>
                <c:pt idx="21223">
                  <c:v>1456.9</c:v>
                </c:pt>
                <c:pt idx="21224">
                  <c:v>1455.1</c:v>
                </c:pt>
                <c:pt idx="21225">
                  <c:v>1455.3</c:v>
                </c:pt>
                <c:pt idx="21226">
                  <c:v>1453.8</c:v>
                </c:pt>
                <c:pt idx="21227">
                  <c:v>1454.6</c:v>
                </c:pt>
                <c:pt idx="21228">
                  <c:v>1450.5</c:v>
                </c:pt>
                <c:pt idx="21229">
                  <c:v>1450.6</c:v>
                </c:pt>
                <c:pt idx="21230">
                  <c:v>1452.9</c:v>
                </c:pt>
                <c:pt idx="21231">
                  <c:v>1450.6</c:v>
                </c:pt>
                <c:pt idx="21232">
                  <c:v>1454</c:v>
                </c:pt>
                <c:pt idx="21233">
                  <c:v>1451.3</c:v>
                </c:pt>
                <c:pt idx="21234">
                  <c:v>1452.7</c:v>
                </c:pt>
                <c:pt idx="21235">
                  <c:v>1453.6</c:v>
                </c:pt>
                <c:pt idx="21236">
                  <c:v>1451.8</c:v>
                </c:pt>
                <c:pt idx="21237">
                  <c:v>1450.9</c:v>
                </c:pt>
                <c:pt idx="21238">
                  <c:v>1445.4</c:v>
                </c:pt>
                <c:pt idx="21239">
                  <c:v>1450.1</c:v>
                </c:pt>
                <c:pt idx="21240">
                  <c:v>1450.6</c:v>
                </c:pt>
                <c:pt idx="21241">
                  <c:v>1448.8</c:v>
                </c:pt>
                <c:pt idx="21242">
                  <c:v>1450.6</c:v>
                </c:pt>
                <c:pt idx="21243">
                  <c:v>1448.3</c:v>
                </c:pt>
                <c:pt idx="21244">
                  <c:v>1448.6</c:v>
                </c:pt>
                <c:pt idx="21245">
                  <c:v>1448</c:v>
                </c:pt>
                <c:pt idx="21246">
                  <c:v>1444.5</c:v>
                </c:pt>
                <c:pt idx="21247">
                  <c:v>1446.1</c:v>
                </c:pt>
                <c:pt idx="21248">
                  <c:v>1448.6</c:v>
                </c:pt>
                <c:pt idx="21249">
                  <c:v>1447</c:v>
                </c:pt>
                <c:pt idx="21250">
                  <c:v>1444.3</c:v>
                </c:pt>
                <c:pt idx="21251">
                  <c:v>1444.8</c:v>
                </c:pt>
                <c:pt idx="21252">
                  <c:v>1442.6</c:v>
                </c:pt>
                <c:pt idx="21253">
                  <c:v>1447.1</c:v>
                </c:pt>
                <c:pt idx="21254">
                  <c:v>1444.5</c:v>
                </c:pt>
                <c:pt idx="21255">
                  <c:v>1446.1</c:v>
                </c:pt>
                <c:pt idx="21256">
                  <c:v>1443.6</c:v>
                </c:pt>
                <c:pt idx="21257">
                  <c:v>1445.8</c:v>
                </c:pt>
                <c:pt idx="21258">
                  <c:v>1447.2</c:v>
                </c:pt>
                <c:pt idx="21259">
                  <c:v>1445.8</c:v>
                </c:pt>
                <c:pt idx="21260">
                  <c:v>1444.5</c:v>
                </c:pt>
                <c:pt idx="21261">
                  <c:v>1441.9</c:v>
                </c:pt>
                <c:pt idx="21262">
                  <c:v>1444.2</c:v>
                </c:pt>
                <c:pt idx="21263">
                  <c:v>1441.4</c:v>
                </c:pt>
                <c:pt idx="21264">
                  <c:v>1445.5</c:v>
                </c:pt>
                <c:pt idx="21265">
                  <c:v>1446</c:v>
                </c:pt>
                <c:pt idx="21266">
                  <c:v>1445.5</c:v>
                </c:pt>
                <c:pt idx="21267">
                  <c:v>1443.2</c:v>
                </c:pt>
                <c:pt idx="21268">
                  <c:v>1444.1</c:v>
                </c:pt>
                <c:pt idx="21269">
                  <c:v>1440.7</c:v>
                </c:pt>
                <c:pt idx="21270">
                  <c:v>1442.1</c:v>
                </c:pt>
                <c:pt idx="21271">
                  <c:v>1441.4</c:v>
                </c:pt>
                <c:pt idx="21272">
                  <c:v>1441</c:v>
                </c:pt>
                <c:pt idx="21273">
                  <c:v>1438.2</c:v>
                </c:pt>
                <c:pt idx="21274">
                  <c:v>1442.2</c:v>
                </c:pt>
                <c:pt idx="21275">
                  <c:v>1442.9</c:v>
                </c:pt>
                <c:pt idx="21276">
                  <c:v>1440.5</c:v>
                </c:pt>
                <c:pt idx="21277">
                  <c:v>1437.3</c:v>
                </c:pt>
                <c:pt idx="21278">
                  <c:v>1443</c:v>
                </c:pt>
                <c:pt idx="21279">
                  <c:v>1440.2</c:v>
                </c:pt>
                <c:pt idx="21280">
                  <c:v>1440.8</c:v>
                </c:pt>
                <c:pt idx="21281">
                  <c:v>1440.3</c:v>
                </c:pt>
                <c:pt idx="21282">
                  <c:v>1441.7</c:v>
                </c:pt>
                <c:pt idx="21283">
                  <c:v>1441.8</c:v>
                </c:pt>
                <c:pt idx="21284">
                  <c:v>1440.4</c:v>
                </c:pt>
                <c:pt idx="21285">
                  <c:v>1440</c:v>
                </c:pt>
                <c:pt idx="21286">
                  <c:v>1440.4</c:v>
                </c:pt>
                <c:pt idx="21287">
                  <c:v>1443.2</c:v>
                </c:pt>
                <c:pt idx="21288">
                  <c:v>1437.3</c:v>
                </c:pt>
                <c:pt idx="21289">
                  <c:v>1441.4</c:v>
                </c:pt>
                <c:pt idx="21290">
                  <c:v>1433.8</c:v>
                </c:pt>
                <c:pt idx="21291">
                  <c:v>1437.3</c:v>
                </c:pt>
                <c:pt idx="21292">
                  <c:v>1439.9</c:v>
                </c:pt>
                <c:pt idx="21293">
                  <c:v>1437.7</c:v>
                </c:pt>
                <c:pt idx="21294">
                  <c:v>1436.7</c:v>
                </c:pt>
                <c:pt idx="21295">
                  <c:v>1438.4</c:v>
                </c:pt>
                <c:pt idx="21296">
                  <c:v>1439.3</c:v>
                </c:pt>
                <c:pt idx="21297">
                  <c:v>1438.9</c:v>
                </c:pt>
                <c:pt idx="21298">
                  <c:v>1438</c:v>
                </c:pt>
                <c:pt idx="21299">
                  <c:v>1436.6</c:v>
                </c:pt>
                <c:pt idx="21300">
                  <c:v>1439</c:v>
                </c:pt>
                <c:pt idx="21301">
                  <c:v>1435.9</c:v>
                </c:pt>
                <c:pt idx="21302">
                  <c:v>1439.9</c:v>
                </c:pt>
                <c:pt idx="21303">
                  <c:v>1440</c:v>
                </c:pt>
                <c:pt idx="21304">
                  <c:v>1440</c:v>
                </c:pt>
                <c:pt idx="21305">
                  <c:v>1434.6</c:v>
                </c:pt>
                <c:pt idx="21306">
                  <c:v>1440.5</c:v>
                </c:pt>
                <c:pt idx="21307">
                  <c:v>1439.5</c:v>
                </c:pt>
                <c:pt idx="21308">
                  <c:v>1437.8</c:v>
                </c:pt>
                <c:pt idx="21309">
                  <c:v>1434.8</c:v>
                </c:pt>
                <c:pt idx="21310">
                  <c:v>1438.3</c:v>
                </c:pt>
                <c:pt idx="21311">
                  <c:v>1438.8</c:v>
                </c:pt>
                <c:pt idx="21312">
                  <c:v>1438.3</c:v>
                </c:pt>
                <c:pt idx="21313">
                  <c:v>1436.9</c:v>
                </c:pt>
                <c:pt idx="21314">
                  <c:v>1437.4</c:v>
                </c:pt>
                <c:pt idx="21315">
                  <c:v>1436.9</c:v>
                </c:pt>
                <c:pt idx="21316">
                  <c:v>1436.5</c:v>
                </c:pt>
                <c:pt idx="21317">
                  <c:v>1438.6</c:v>
                </c:pt>
                <c:pt idx="21318">
                  <c:v>1438.9</c:v>
                </c:pt>
                <c:pt idx="21319">
                  <c:v>1436.5</c:v>
                </c:pt>
                <c:pt idx="21320">
                  <c:v>1437.4</c:v>
                </c:pt>
                <c:pt idx="21321">
                  <c:v>1435.5</c:v>
                </c:pt>
                <c:pt idx="21322">
                  <c:v>1429</c:v>
                </c:pt>
                <c:pt idx="21323">
                  <c:v>1436.4</c:v>
                </c:pt>
                <c:pt idx="21324">
                  <c:v>1434.9</c:v>
                </c:pt>
                <c:pt idx="21325">
                  <c:v>1436</c:v>
                </c:pt>
                <c:pt idx="21326">
                  <c:v>1432.6</c:v>
                </c:pt>
                <c:pt idx="21327">
                  <c:v>1433.1</c:v>
                </c:pt>
                <c:pt idx="21328">
                  <c:v>1431.9</c:v>
                </c:pt>
                <c:pt idx="21329">
                  <c:v>1435.9</c:v>
                </c:pt>
                <c:pt idx="21330">
                  <c:v>1435.5</c:v>
                </c:pt>
                <c:pt idx="21331">
                  <c:v>1433.8</c:v>
                </c:pt>
                <c:pt idx="21332">
                  <c:v>1432</c:v>
                </c:pt>
                <c:pt idx="21333">
                  <c:v>1433.4</c:v>
                </c:pt>
                <c:pt idx="21334">
                  <c:v>1429.4</c:v>
                </c:pt>
                <c:pt idx="21335">
                  <c:v>1435.7</c:v>
                </c:pt>
                <c:pt idx="21336">
                  <c:v>1428.9</c:v>
                </c:pt>
                <c:pt idx="21337">
                  <c:v>1432.9</c:v>
                </c:pt>
                <c:pt idx="21338">
                  <c:v>1429.8</c:v>
                </c:pt>
                <c:pt idx="21339">
                  <c:v>1430.3</c:v>
                </c:pt>
                <c:pt idx="21340">
                  <c:v>1428</c:v>
                </c:pt>
                <c:pt idx="21341">
                  <c:v>1431.8</c:v>
                </c:pt>
                <c:pt idx="21342">
                  <c:v>1432.2</c:v>
                </c:pt>
                <c:pt idx="21343">
                  <c:v>1430.3</c:v>
                </c:pt>
                <c:pt idx="21344">
                  <c:v>1429.7</c:v>
                </c:pt>
                <c:pt idx="21345">
                  <c:v>1429.5</c:v>
                </c:pt>
                <c:pt idx="21346">
                  <c:v>1432.8</c:v>
                </c:pt>
                <c:pt idx="21347">
                  <c:v>1432.8</c:v>
                </c:pt>
                <c:pt idx="21348">
                  <c:v>1431.7</c:v>
                </c:pt>
                <c:pt idx="21349">
                  <c:v>1425.6</c:v>
                </c:pt>
                <c:pt idx="21350">
                  <c:v>1432.5</c:v>
                </c:pt>
                <c:pt idx="21351">
                  <c:v>1430.4</c:v>
                </c:pt>
                <c:pt idx="21352">
                  <c:v>1428.3</c:v>
                </c:pt>
                <c:pt idx="21353">
                  <c:v>1434.2</c:v>
                </c:pt>
                <c:pt idx="21354">
                  <c:v>1435.1</c:v>
                </c:pt>
                <c:pt idx="21355">
                  <c:v>1430.6</c:v>
                </c:pt>
                <c:pt idx="21356">
                  <c:v>1433.7</c:v>
                </c:pt>
                <c:pt idx="21357">
                  <c:v>1433.2</c:v>
                </c:pt>
                <c:pt idx="21358">
                  <c:v>1429.3</c:v>
                </c:pt>
                <c:pt idx="21359">
                  <c:v>1426.5</c:v>
                </c:pt>
                <c:pt idx="21360">
                  <c:v>1434.1</c:v>
                </c:pt>
                <c:pt idx="21361">
                  <c:v>1433.7</c:v>
                </c:pt>
                <c:pt idx="21362">
                  <c:v>1433.3</c:v>
                </c:pt>
                <c:pt idx="21363">
                  <c:v>1427.5</c:v>
                </c:pt>
                <c:pt idx="21364">
                  <c:v>1426.5</c:v>
                </c:pt>
                <c:pt idx="21365">
                  <c:v>1433.7</c:v>
                </c:pt>
                <c:pt idx="21366">
                  <c:v>1430.9</c:v>
                </c:pt>
                <c:pt idx="21367">
                  <c:v>1433</c:v>
                </c:pt>
                <c:pt idx="21368">
                  <c:v>1431.8</c:v>
                </c:pt>
                <c:pt idx="21369">
                  <c:v>1430.9</c:v>
                </c:pt>
                <c:pt idx="21370">
                  <c:v>1428.2</c:v>
                </c:pt>
                <c:pt idx="21371">
                  <c:v>1429.9</c:v>
                </c:pt>
                <c:pt idx="21372">
                  <c:v>1427.2</c:v>
                </c:pt>
                <c:pt idx="21373">
                  <c:v>1431.3</c:v>
                </c:pt>
                <c:pt idx="21374">
                  <c:v>1429.2</c:v>
                </c:pt>
                <c:pt idx="21375">
                  <c:v>1427.8</c:v>
                </c:pt>
                <c:pt idx="21376">
                  <c:v>1431.8</c:v>
                </c:pt>
                <c:pt idx="21377">
                  <c:v>1428.8</c:v>
                </c:pt>
                <c:pt idx="21378">
                  <c:v>1427.9</c:v>
                </c:pt>
                <c:pt idx="21379">
                  <c:v>1423.5</c:v>
                </c:pt>
                <c:pt idx="21380">
                  <c:v>1429.3</c:v>
                </c:pt>
                <c:pt idx="21381">
                  <c:v>1425</c:v>
                </c:pt>
                <c:pt idx="21382">
                  <c:v>1432.5</c:v>
                </c:pt>
                <c:pt idx="21383">
                  <c:v>1429.3</c:v>
                </c:pt>
                <c:pt idx="21384">
                  <c:v>1431.5</c:v>
                </c:pt>
                <c:pt idx="21385">
                  <c:v>1428.8</c:v>
                </c:pt>
                <c:pt idx="21386">
                  <c:v>1432</c:v>
                </c:pt>
                <c:pt idx="21387">
                  <c:v>1426.1</c:v>
                </c:pt>
                <c:pt idx="21388">
                  <c:v>1431</c:v>
                </c:pt>
                <c:pt idx="21389">
                  <c:v>1430.5</c:v>
                </c:pt>
                <c:pt idx="21390">
                  <c:v>1424.1</c:v>
                </c:pt>
                <c:pt idx="21391">
                  <c:v>1422.3</c:v>
                </c:pt>
                <c:pt idx="21392">
                  <c:v>1426.5</c:v>
                </c:pt>
                <c:pt idx="21393">
                  <c:v>1427.1</c:v>
                </c:pt>
                <c:pt idx="21394">
                  <c:v>1428.3</c:v>
                </c:pt>
                <c:pt idx="21395">
                  <c:v>1426.1</c:v>
                </c:pt>
                <c:pt idx="21396">
                  <c:v>1426.9</c:v>
                </c:pt>
                <c:pt idx="21397">
                  <c:v>1426.4</c:v>
                </c:pt>
                <c:pt idx="21398">
                  <c:v>1422.8</c:v>
                </c:pt>
                <c:pt idx="21399">
                  <c:v>1425.2</c:v>
                </c:pt>
                <c:pt idx="21400">
                  <c:v>1429.8</c:v>
                </c:pt>
                <c:pt idx="21401">
                  <c:v>1427.5</c:v>
                </c:pt>
                <c:pt idx="21402">
                  <c:v>1422.7</c:v>
                </c:pt>
                <c:pt idx="21403">
                  <c:v>1424.2</c:v>
                </c:pt>
                <c:pt idx="21404">
                  <c:v>1421.9</c:v>
                </c:pt>
                <c:pt idx="21405">
                  <c:v>1427.6</c:v>
                </c:pt>
                <c:pt idx="21406">
                  <c:v>1428.5</c:v>
                </c:pt>
                <c:pt idx="21407">
                  <c:v>1424.1</c:v>
                </c:pt>
                <c:pt idx="21408">
                  <c:v>1426.2</c:v>
                </c:pt>
                <c:pt idx="21409">
                  <c:v>1425.8</c:v>
                </c:pt>
                <c:pt idx="21410">
                  <c:v>1423.1</c:v>
                </c:pt>
                <c:pt idx="21411">
                  <c:v>1426.9</c:v>
                </c:pt>
                <c:pt idx="21412">
                  <c:v>1427.2</c:v>
                </c:pt>
                <c:pt idx="21413">
                  <c:v>1422.3</c:v>
                </c:pt>
                <c:pt idx="21414">
                  <c:v>1423.6</c:v>
                </c:pt>
                <c:pt idx="21415">
                  <c:v>1427.7</c:v>
                </c:pt>
                <c:pt idx="21416">
                  <c:v>1420.2</c:v>
                </c:pt>
                <c:pt idx="21417">
                  <c:v>1426.2</c:v>
                </c:pt>
                <c:pt idx="21418">
                  <c:v>1423.9</c:v>
                </c:pt>
                <c:pt idx="21419">
                  <c:v>1427.2</c:v>
                </c:pt>
                <c:pt idx="21420">
                  <c:v>1422.9</c:v>
                </c:pt>
                <c:pt idx="21421">
                  <c:v>1419.6</c:v>
                </c:pt>
                <c:pt idx="21422">
                  <c:v>1423.1</c:v>
                </c:pt>
                <c:pt idx="21423">
                  <c:v>1422.2</c:v>
                </c:pt>
                <c:pt idx="21424">
                  <c:v>1425.5</c:v>
                </c:pt>
                <c:pt idx="21425">
                  <c:v>1426.3</c:v>
                </c:pt>
                <c:pt idx="21426">
                  <c:v>1421.9</c:v>
                </c:pt>
                <c:pt idx="21427">
                  <c:v>1426.8</c:v>
                </c:pt>
                <c:pt idx="21428">
                  <c:v>1422.4</c:v>
                </c:pt>
                <c:pt idx="21429">
                  <c:v>1422.8</c:v>
                </c:pt>
                <c:pt idx="21430">
                  <c:v>1423.7</c:v>
                </c:pt>
                <c:pt idx="21431">
                  <c:v>1422.8</c:v>
                </c:pt>
                <c:pt idx="21432">
                  <c:v>1421</c:v>
                </c:pt>
                <c:pt idx="21433">
                  <c:v>1420.7</c:v>
                </c:pt>
                <c:pt idx="21434">
                  <c:v>1425.6</c:v>
                </c:pt>
                <c:pt idx="21435">
                  <c:v>1425.1</c:v>
                </c:pt>
                <c:pt idx="21436">
                  <c:v>1419.7</c:v>
                </c:pt>
                <c:pt idx="21437">
                  <c:v>1417.5</c:v>
                </c:pt>
                <c:pt idx="21438">
                  <c:v>1418.8</c:v>
                </c:pt>
                <c:pt idx="21439">
                  <c:v>1423</c:v>
                </c:pt>
                <c:pt idx="21440">
                  <c:v>1423</c:v>
                </c:pt>
                <c:pt idx="21441">
                  <c:v>1418.6</c:v>
                </c:pt>
                <c:pt idx="21442">
                  <c:v>1418</c:v>
                </c:pt>
                <c:pt idx="21443">
                  <c:v>1418.1</c:v>
                </c:pt>
                <c:pt idx="21444">
                  <c:v>1420.7</c:v>
                </c:pt>
                <c:pt idx="21445">
                  <c:v>1415.5</c:v>
                </c:pt>
                <c:pt idx="21446">
                  <c:v>1415.8</c:v>
                </c:pt>
                <c:pt idx="21447">
                  <c:v>1414.4</c:v>
                </c:pt>
                <c:pt idx="21448">
                  <c:v>1415.8</c:v>
                </c:pt>
                <c:pt idx="21449">
                  <c:v>1422.4</c:v>
                </c:pt>
                <c:pt idx="21450">
                  <c:v>1421.2</c:v>
                </c:pt>
                <c:pt idx="21451">
                  <c:v>1419.9</c:v>
                </c:pt>
                <c:pt idx="21452">
                  <c:v>1422.1</c:v>
                </c:pt>
                <c:pt idx="21453">
                  <c:v>1416.7</c:v>
                </c:pt>
                <c:pt idx="21454">
                  <c:v>1419.7</c:v>
                </c:pt>
                <c:pt idx="21455">
                  <c:v>1417.6</c:v>
                </c:pt>
                <c:pt idx="21456">
                  <c:v>1420.8</c:v>
                </c:pt>
                <c:pt idx="21457">
                  <c:v>1417.2</c:v>
                </c:pt>
                <c:pt idx="21458">
                  <c:v>1417.5</c:v>
                </c:pt>
                <c:pt idx="21459">
                  <c:v>1417.9</c:v>
                </c:pt>
                <c:pt idx="21460">
                  <c:v>1414.5</c:v>
                </c:pt>
                <c:pt idx="21461">
                  <c:v>1413.9</c:v>
                </c:pt>
                <c:pt idx="21462">
                  <c:v>1417</c:v>
                </c:pt>
                <c:pt idx="21463">
                  <c:v>1414.3</c:v>
                </c:pt>
                <c:pt idx="21464">
                  <c:v>1419</c:v>
                </c:pt>
                <c:pt idx="21465">
                  <c:v>1416.8</c:v>
                </c:pt>
                <c:pt idx="21466">
                  <c:v>1418</c:v>
                </c:pt>
                <c:pt idx="21467">
                  <c:v>1421.3</c:v>
                </c:pt>
                <c:pt idx="21468">
                  <c:v>1419.7</c:v>
                </c:pt>
                <c:pt idx="21469">
                  <c:v>1417.1</c:v>
                </c:pt>
                <c:pt idx="21470">
                  <c:v>1412.2</c:v>
                </c:pt>
                <c:pt idx="21471">
                  <c:v>1413.3</c:v>
                </c:pt>
                <c:pt idx="21472">
                  <c:v>1414.8</c:v>
                </c:pt>
                <c:pt idx="21473">
                  <c:v>1420.1</c:v>
                </c:pt>
                <c:pt idx="21474">
                  <c:v>1418.7</c:v>
                </c:pt>
                <c:pt idx="21475">
                  <c:v>1417.6</c:v>
                </c:pt>
                <c:pt idx="21476">
                  <c:v>1417.6</c:v>
                </c:pt>
                <c:pt idx="21477">
                  <c:v>1418.9</c:v>
                </c:pt>
                <c:pt idx="21478">
                  <c:v>1415</c:v>
                </c:pt>
                <c:pt idx="21479">
                  <c:v>1416.3</c:v>
                </c:pt>
                <c:pt idx="21480">
                  <c:v>1412.3</c:v>
                </c:pt>
                <c:pt idx="21481">
                  <c:v>1415.1</c:v>
                </c:pt>
                <c:pt idx="21482">
                  <c:v>1417.2</c:v>
                </c:pt>
                <c:pt idx="21483">
                  <c:v>1416.9</c:v>
                </c:pt>
                <c:pt idx="21484">
                  <c:v>1412.4</c:v>
                </c:pt>
                <c:pt idx="21485">
                  <c:v>1415.4</c:v>
                </c:pt>
                <c:pt idx="21486">
                  <c:v>1407</c:v>
                </c:pt>
                <c:pt idx="21487">
                  <c:v>1418</c:v>
                </c:pt>
                <c:pt idx="21488">
                  <c:v>1416.5</c:v>
                </c:pt>
                <c:pt idx="21489">
                  <c:v>1412</c:v>
                </c:pt>
                <c:pt idx="21490">
                  <c:v>1411.4</c:v>
                </c:pt>
                <c:pt idx="21491">
                  <c:v>1411.2</c:v>
                </c:pt>
                <c:pt idx="21492">
                  <c:v>1409.5</c:v>
                </c:pt>
                <c:pt idx="21493">
                  <c:v>1414.2</c:v>
                </c:pt>
                <c:pt idx="21494">
                  <c:v>1414.4</c:v>
                </c:pt>
                <c:pt idx="21495">
                  <c:v>1404.4</c:v>
                </c:pt>
                <c:pt idx="21496">
                  <c:v>1410.9</c:v>
                </c:pt>
                <c:pt idx="21497">
                  <c:v>1407.1</c:v>
                </c:pt>
                <c:pt idx="21498">
                  <c:v>1410.6</c:v>
                </c:pt>
                <c:pt idx="21499">
                  <c:v>1412.8</c:v>
                </c:pt>
                <c:pt idx="21500">
                  <c:v>1411.1</c:v>
                </c:pt>
                <c:pt idx="21501">
                  <c:v>1414.7</c:v>
                </c:pt>
                <c:pt idx="21502">
                  <c:v>1414.6</c:v>
                </c:pt>
                <c:pt idx="21503">
                  <c:v>1409.3</c:v>
                </c:pt>
                <c:pt idx="21504">
                  <c:v>1411.2</c:v>
                </c:pt>
                <c:pt idx="21505">
                  <c:v>1406</c:v>
                </c:pt>
                <c:pt idx="21506">
                  <c:v>1412.5</c:v>
                </c:pt>
                <c:pt idx="21507">
                  <c:v>1408.9</c:v>
                </c:pt>
                <c:pt idx="21508">
                  <c:v>1411.6</c:v>
                </c:pt>
                <c:pt idx="21509">
                  <c:v>1407.1</c:v>
                </c:pt>
                <c:pt idx="21510">
                  <c:v>1410.9</c:v>
                </c:pt>
                <c:pt idx="21511">
                  <c:v>1408.2</c:v>
                </c:pt>
                <c:pt idx="21512">
                  <c:v>1409.7</c:v>
                </c:pt>
                <c:pt idx="21513">
                  <c:v>1402.8</c:v>
                </c:pt>
                <c:pt idx="21514">
                  <c:v>1408.3</c:v>
                </c:pt>
                <c:pt idx="21515">
                  <c:v>1401.5</c:v>
                </c:pt>
                <c:pt idx="21516">
                  <c:v>1410.5</c:v>
                </c:pt>
                <c:pt idx="21517">
                  <c:v>1410.4</c:v>
                </c:pt>
                <c:pt idx="21518">
                  <c:v>1404.7</c:v>
                </c:pt>
                <c:pt idx="21519">
                  <c:v>1408.5</c:v>
                </c:pt>
                <c:pt idx="21520">
                  <c:v>1407.1</c:v>
                </c:pt>
                <c:pt idx="21521">
                  <c:v>1410.6</c:v>
                </c:pt>
                <c:pt idx="21522">
                  <c:v>1409.7</c:v>
                </c:pt>
                <c:pt idx="21523">
                  <c:v>1403.6</c:v>
                </c:pt>
                <c:pt idx="21524">
                  <c:v>1410.2</c:v>
                </c:pt>
                <c:pt idx="21525">
                  <c:v>1409.8</c:v>
                </c:pt>
                <c:pt idx="21526">
                  <c:v>1404.6</c:v>
                </c:pt>
                <c:pt idx="21527">
                  <c:v>1409.5</c:v>
                </c:pt>
                <c:pt idx="21528">
                  <c:v>1404.7</c:v>
                </c:pt>
                <c:pt idx="21529">
                  <c:v>1398.6</c:v>
                </c:pt>
                <c:pt idx="21530">
                  <c:v>1408.1</c:v>
                </c:pt>
                <c:pt idx="21531">
                  <c:v>1405</c:v>
                </c:pt>
                <c:pt idx="21532">
                  <c:v>1408.1</c:v>
                </c:pt>
                <c:pt idx="21533">
                  <c:v>1408.7</c:v>
                </c:pt>
                <c:pt idx="21534">
                  <c:v>1407</c:v>
                </c:pt>
                <c:pt idx="21535">
                  <c:v>1400</c:v>
                </c:pt>
                <c:pt idx="21536">
                  <c:v>1406.3</c:v>
                </c:pt>
                <c:pt idx="21537">
                  <c:v>1403.5</c:v>
                </c:pt>
                <c:pt idx="21538">
                  <c:v>1407.4</c:v>
                </c:pt>
                <c:pt idx="21539">
                  <c:v>1400.7</c:v>
                </c:pt>
                <c:pt idx="21540">
                  <c:v>1404.7</c:v>
                </c:pt>
                <c:pt idx="21541">
                  <c:v>1403.9</c:v>
                </c:pt>
                <c:pt idx="21542">
                  <c:v>1403.5</c:v>
                </c:pt>
                <c:pt idx="21543">
                  <c:v>1395.9</c:v>
                </c:pt>
                <c:pt idx="21544">
                  <c:v>1403.6</c:v>
                </c:pt>
                <c:pt idx="21545">
                  <c:v>1400.7</c:v>
                </c:pt>
                <c:pt idx="21546">
                  <c:v>1405.4</c:v>
                </c:pt>
                <c:pt idx="21547">
                  <c:v>1405.4</c:v>
                </c:pt>
                <c:pt idx="21548">
                  <c:v>1399.4</c:v>
                </c:pt>
                <c:pt idx="21549">
                  <c:v>1403.7</c:v>
                </c:pt>
                <c:pt idx="21550">
                  <c:v>1404.9</c:v>
                </c:pt>
                <c:pt idx="21551">
                  <c:v>1392.5</c:v>
                </c:pt>
                <c:pt idx="21552">
                  <c:v>1405.9</c:v>
                </c:pt>
                <c:pt idx="21553">
                  <c:v>1403.2</c:v>
                </c:pt>
                <c:pt idx="21554">
                  <c:v>1395.6</c:v>
                </c:pt>
                <c:pt idx="21555">
                  <c:v>1402.9</c:v>
                </c:pt>
                <c:pt idx="21556">
                  <c:v>1405</c:v>
                </c:pt>
                <c:pt idx="21557">
                  <c:v>1402.4</c:v>
                </c:pt>
                <c:pt idx="21558">
                  <c:v>1400</c:v>
                </c:pt>
                <c:pt idx="21559">
                  <c:v>1404.4</c:v>
                </c:pt>
                <c:pt idx="21560">
                  <c:v>1399.1</c:v>
                </c:pt>
                <c:pt idx="21561">
                  <c:v>1405.2</c:v>
                </c:pt>
                <c:pt idx="21562">
                  <c:v>1404.7</c:v>
                </c:pt>
                <c:pt idx="21563">
                  <c:v>1401.9</c:v>
                </c:pt>
                <c:pt idx="21564">
                  <c:v>1396.3</c:v>
                </c:pt>
                <c:pt idx="21565">
                  <c:v>1392.8</c:v>
                </c:pt>
                <c:pt idx="21566">
                  <c:v>1400.8</c:v>
                </c:pt>
                <c:pt idx="21567">
                  <c:v>1397.7</c:v>
                </c:pt>
                <c:pt idx="21568">
                  <c:v>1403.4</c:v>
                </c:pt>
                <c:pt idx="21569">
                  <c:v>1401.6</c:v>
                </c:pt>
                <c:pt idx="21570">
                  <c:v>1393.5</c:v>
                </c:pt>
                <c:pt idx="21571">
                  <c:v>1403.8</c:v>
                </c:pt>
                <c:pt idx="21572">
                  <c:v>1400.8</c:v>
                </c:pt>
                <c:pt idx="21573">
                  <c:v>1394.9</c:v>
                </c:pt>
                <c:pt idx="21574">
                  <c:v>1401.7</c:v>
                </c:pt>
                <c:pt idx="21575">
                  <c:v>1396.5</c:v>
                </c:pt>
                <c:pt idx="21576">
                  <c:v>1400</c:v>
                </c:pt>
                <c:pt idx="21577">
                  <c:v>1397</c:v>
                </c:pt>
                <c:pt idx="21578">
                  <c:v>1400.8</c:v>
                </c:pt>
                <c:pt idx="21579">
                  <c:v>1397.9</c:v>
                </c:pt>
                <c:pt idx="21580">
                  <c:v>1391.9</c:v>
                </c:pt>
                <c:pt idx="21581">
                  <c:v>1396.9</c:v>
                </c:pt>
                <c:pt idx="21582">
                  <c:v>1400.3</c:v>
                </c:pt>
                <c:pt idx="21583">
                  <c:v>1399.3</c:v>
                </c:pt>
                <c:pt idx="21584">
                  <c:v>1390.5</c:v>
                </c:pt>
                <c:pt idx="21585">
                  <c:v>1400</c:v>
                </c:pt>
                <c:pt idx="21586">
                  <c:v>1398.9</c:v>
                </c:pt>
                <c:pt idx="21587">
                  <c:v>1399</c:v>
                </c:pt>
                <c:pt idx="21588">
                  <c:v>1396.7</c:v>
                </c:pt>
                <c:pt idx="21589">
                  <c:v>1398.3</c:v>
                </c:pt>
                <c:pt idx="21590">
                  <c:v>1397.2</c:v>
                </c:pt>
                <c:pt idx="21591">
                  <c:v>1387.5</c:v>
                </c:pt>
                <c:pt idx="21592">
                  <c:v>1380.5</c:v>
                </c:pt>
                <c:pt idx="21593">
                  <c:v>1398.3</c:v>
                </c:pt>
                <c:pt idx="21594">
                  <c:v>1397.9</c:v>
                </c:pt>
                <c:pt idx="21595">
                  <c:v>1392.8</c:v>
                </c:pt>
                <c:pt idx="21596">
                  <c:v>1387.2</c:v>
                </c:pt>
                <c:pt idx="21597">
                  <c:v>1391</c:v>
                </c:pt>
                <c:pt idx="21598">
                  <c:v>1394</c:v>
                </c:pt>
                <c:pt idx="21599">
                  <c:v>1389.4</c:v>
                </c:pt>
                <c:pt idx="21600">
                  <c:v>1394.4</c:v>
                </c:pt>
                <c:pt idx="21601">
                  <c:v>1391.9</c:v>
                </c:pt>
                <c:pt idx="21602">
                  <c:v>1394.4</c:v>
                </c:pt>
                <c:pt idx="21603">
                  <c:v>1391.6</c:v>
                </c:pt>
                <c:pt idx="21604">
                  <c:v>1387.2</c:v>
                </c:pt>
                <c:pt idx="21605">
                  <c:v>1396</c:v>
                </c:pt>
                <c:pt idx="21606">
                  <c:v>1390.9</c:v>
                </c:pt>
                <c:pt idx="21607">
                  <c:v>1393.2</c:v>
                </c:pt>
                <c:pt idx="21608">
                  <c:v>1388.2</c:v>
                </c:pt>
                <c:pt idx="21609">
                  <c:v>1388.1</c:v>
                </c:pt>
                <c:pt idx="21610">
                  <c:v>1394.7</c:v>
                </c:pt>
                <c:pt idx="21611">
                  <c:v>1391.1</c:v>
                </c:pt>
                <c:pt idx="21612">
                  <c:v>1380.9</c:v>
                </c:pt>
                <c:pt idx="21613">
                  <c:v>1393.4</c:v>
                </c:pt>
                <c:pt idx="21614">
                  <c:v>1392.7</c:v>
                </c:pt>
                <c:pt idx="21615">
                  <c:v>1392.9</c:v>
                </c:pt>
                <c:pt idx="21616">
                  <c:v>1392.1</c:v>
                </c:pt>
                <c:pt idx="21617">
                  <c:v>1392.1</c:v>
                </c:pt>
                <c:pt idx="21618">
                  <c:v>1392.4</c:v>
                </c:pt>
                <c:pt idx="21619">
                  <c:v>1389.1</c:v>
                </c:pt>
                <c:pt idx="21620">
                  <c:v>1394.6</c:v>
                </c:pt>
                <c:pt idx="21621">
                  <c:v>1393.2</c:v>
                </c:pt>
                <c:pt idx="21622">
                  <c:v>1389.3</c:v>
                </c:pt>
                <c:pt idx="21623">
                  <c:v>1387.9</c:v>
                </c:pt>
                <c:pt idx="21624">
                  <c:v>1393.7</c:v>
                </c:pt>
                <c:pt idx="21625">
                  <c:v>1396</c:v>
                </c:pt>
                <c:pt idx="21626">
                  <c:v>1390.4</c:v>
                </c:pt>
                <c:pt idx="21627">
                  <c:v>1393.9</c:v>
                </c:pt>
                <c:pt idx="21628">
                  <c:v>1394.2</c:v>
                </c:pt>
                <c:pt idx="21629">
                  <c:v>1391.6</c:v>
                </c:pt>
                <c:pt idx="21630">
                  <c:v>1391.1</c:v>
                </c:pt>
                <c:pt idx="21631">
                  <c:v>1393.2</c:v>
                </c:pt>
                <c:pt idx="21632">
                  <c:v>1392.2</c:v>
                </c:pt>
                <c:pt idx="21633">
                  <c:v>1394.5</c:v>
                </c:pt>
                <c:pt idx="21634">
                  <c:v>1395.3</c:v>
                </c:pt>
                <c:pt idx="21635">
                  <c:v>1397.5</c:v>
                </c:pt>
                <c:pt idx="21636">
                  <c:v>1397.4</c:v>
                </c:pt>
                <c:pt idx="21637">
                  <c:v>1400.2</c:v>
                </c:pt>
                <c:pt idx="21638">
                  <c:v>1399.7</c:v>
                </c:pt>
                <c:pt idx="21639">
                  <c:v>1399.4</c:v>
                </c:pt>
                <c:pt idx="21640">
                  <c:v>1400.2</c:v>
                </c:pt>
                <c:pt idx="21641">
                  <c:v>1399.3</c:v>
                </c:pt>
                <c:pt idx="21642">
                  <c:v>1398.6</c:v>
                </c:pt>
                <c:pt idx="21643">
                  <c:v>1397.8</c:v>
                </c:pt>
                <c:pt idx="21644">
                  <c:v>1396.9</c:v>
                </c:pt>
                <c:pt idx="21645">
                  <c:v>1400.7</c:v>
                </c:pt>
                <c:pt idx="21646">
                  <c:v>1400.8</c:v>
                </c:pt>
                <c:pt idx="21647">
                  <c:v>1401.6</c:v>
                </c:pt>
                <c:pt idx="21648">
                  <c:v>1400.8</c:v>
                </c:pt>
                <c:pt idx="21649">
                  <c:v>1400.3</c:v>
                </c:pt>
                <c:pt idx="21650">
                  <c:v>1400.4</c:v>
                </c:pt>
                <c:pt idx="21651">
                  <c:v>1400.3</c:v>
                </c:pt>
                <c:pt idx="21652">
                  <c:v>1400.3</c:v>
                </c:pt>
                <c:pt idx="21653">
                  <c:v>1400.7</c:v>
                </c:pt>
                <c:pt idx="21654">
                  <c:v>1400.4</c:v>
                </c:pt>
                <c:pt idx="21655">
                  <c:v>1400.2</c:v>
                </c:pt>
                <c:pt idx="21656">
                  <c:v>1400.5</c:v>
                </c:pt>
                <c:pt idx="21657">
                  <c:v>1397.8</c:v>
                </c:pt>
                <c:pt idx="21658">
                  <c:v>1398.8</c:v>
                </c:pt>
                <c:pt idx="21659">
                  <c:v>1399.2</c:v>
                </c:pt>
                <c:pt idx="21660">
                  <c:v>1400.5</c:v>
                </c:pt>
                <c:pt idx="21661">
                  <c:v>1400.7</c:v>
                </c:pt>
                <c:pt idx="21662">
                  <c:v>1396.7</c:v>
                </c:pt>
                <c:pt idx="21663">
                  <c:v>1398.2</c:v>
                </c:pt>
                <c:pt idx="21664">
                  <c:v>1400</c:v>
                </c:pt>
                <c:pt idx="21665">
                  <c:v>1399.5</c:v>
                </c:pt>
                <c:pt idx="21666">
                  <c:v>1397</c:v>
                </c:pt>
                <c:pt idx="21667">
                  <c:v>1398.2</c:v>
                </c:pt>
                <c:pt idx="21668">
                  <c:v>1399.2</c:v>
                </c:pt>
                <c:pt idx="21669">
                  <c:v>1394.9</c:v>
                </c:pt>
                <c:pt idx="21670">
                  <c:v>1397</c:v>
                </c:pt>
                <c:pt idx="21671">
                  <c:v>1397</c:v>
                </c:pt>
                <c:pt idx="21672">
                  <c:v>1397.4</c:v>
                </c:pt>
                <c:pt idx="21673">
                  <c:v>1393.2</c:v>
                </c:pt>
                <c:pt idx="21674">
                  <c:v>1395.3</c:v>
                </c:pt>
                <c:pt idx="21675">
                  <c:v>1395.8</c:v>
                </c:pt>
                <c:pt idx="21676">
                  <c:v>1395.8</c:v>
                </c:pt>
                <c:pt idx="21677">
                  <c:v>1394</c:v>
                </c:pt>
                <c:pt idx="21678">
                  <c:v>1395.3</c:v>
                </c:pt>
                <c:pt idx="21679">
                  <c:v>1396.2</c:v>
                </c:pt>
                <c:pt idx="21680">
                  <c:v>1393.1</c:v>
                </c:pt>
                <c:pt idx="21681">
                  <c:v>1395</c:v>
                </c:pt>
                <c:pt idx="21682">
                  <c:v>1394.6</c:v>
                </c:pt>
                <c:pt idx="21683">
                  <c:v>1390.4</c:v>
                </c:pt>
                <c:pt idx="21684">
                  <c:v>1391.9</c:v>
                </c:pt>
                <c:pt idx="21685">
                  <c:v>1392.2</c:v>
                </c:pt>
                <c:pt idx="21686">
                  <c:v>1392.6</c:v>
                </c:pt>
                <c:pt idx="21687">
                  <c:v>1389.8</c:v>
                </c:pt>
                <c:pt idx="21688">
                  <c:v>1391.6</c:v>
                </c:pt>
                <c:pt idx="21689">
                  <c:v>1392.4</c:v>
                </c:pt>
                <c:pt idx="21690">
                  <c:v>1392.4</c:v>
                </c:pt>
                <c:pt idx="21691">
                  <c:v>1389.5</c:v>
                </c:pt>
                <c:pt idx="21692">
                  <c:v>1389.9</c:v>
                </c:pt>
                <c:pt idx="21693">
                  <c:v>1390.9</c:v>
                </c:pt>
                <c:pt idx="21694">
                  <c:v>1388.3</c:v>
                </c:pt>
                <c:pt idx="21695">
                  <c:v>1389.2</c:v>
                </c:pt>
                <c:pt idx="21696">
                  <c:v>1389.1</c:v>
                </c:pt>
                <c:pt idx="21697">
                  <c:v>1384.7</c:v>
                </c:pt>
                <c:pt idx="21698">
                  <c:v>1386</c:v>
                </c:pt>
                <c:pt idx="21699">
                  <c:v>1387.3</c:v>
                </c:pt>
                <c:pt idx="21700">
                  <c:v>1386.8</c:v>
                </c:pt>
                <c:pt idx="21701">
                  <c:v>1385.7</c:v>
                </c:pt>
                <c:pt idx="21702">
                  <c:v>1387.3</c:v>
                </c:pt>
                <c:pt idx="21703">
                  <c:v>1388.8</c:v>
                </c:pt>
                <c:pt idx="21704">
                  <c:v>1386.5</c:v>
                </c:pt>
                <c:pt idx="21705">
                  <c:v>1388.3</c:v>
                </c:pt>
                <c:pt idx="21706">
                  <c:v>1390.2</c:v>
                </c:pt>
                <c:pt idx="21707">
                  <c:v>1390</c:v>
                </c:pt>
                <c:pt idx="21708">
                  <c:v>1387.1</c:v>
                </c:pt>
                <c:pt idx="21709">
                  <c:v>1389</c:v>
                </c:pt>
                <c:pt idx="21710">
                  <c:v>1390.7</c:v>
                </c:pt>
                <c:pt idx="21711">
                  <c:v>1386.9</c:v>
                </c:pt>
                <c:pt idx="21712">
                  <c:v>1390</c:v>
                </c:pt>
                <c:pt idx="21713">
                  <c:v>1390.7</c:v>
                </c:pt>
                <c:pt idx="21714">
                  <c:v>1387.4</c:v>
                </c:pt>
                <c:pt idx="21715">
                  <c:v>1390.4</c:v>
                </c:pt>
                <c:pt idx="21716">
                  <c:v>1391.2</c:v>
                </c:pt>
                <c:pt idx="21717">
                  <c:v>1389.9</c:v>
                </c:pt>
                <c:pt idx="21718">
                  <c:v>1391.2</c:v>
                </c:pt>
                <c:pt idx="21719">
                  <c:v>1388.6</c:v>
                </c:pt>
                <c:pt idx="21720">
                  <c:v>1388.3</c:v>
                </c:pt>
                <c:pt idx="21721">
                  <c:v>1388.7</c:v>
                </c:pt>
                <c:pt idx="21722">
                  <c:v>1386.3</c:v>
                </c:pt>
                <c:pt idx="21723">
                  <c:v>1388.7</c:v>
                </c:pt>
                <c:pt idx="21724">
                  <c:v>1388.3</c:v>
                </c:pt>
                <c:pt idx="21725">
                  <c:v>1385.8</c:v>
                </c:pt>
                <c:pt idx="21726">
                  <c:v>1386.6</c:v>
                </c:pt>
                <c:pt idx="21727">
                  <c:v>1383</c:v>
                </c:pt>
                <c:pt idx="21728">
                  <c:v>1384.2</c:v>
                </c:pt>
                <c:pt idx="21729">
                  <c:v>1385.3</c:v>
                </c:pt>
                <c:pt idx="21730">
                  <c:v>1382.2</c:v>
                </c:pt>
                <c:pt idx="21731">
                  <c:v>1384.1</c:v>
                </c:pt>
                <c:pt idx="21732">
                  <c:v>1381.5</c:v>
                </c:pt>
                <c:pt idx="21733">
                  <c:v>1383</c:v>
                </c:pt>
                <c:pt idx="21734">
                  <c:v>1384.4</c:v>
                </c:pt>
                <c:pt idx="21735">
                  <c:v>1382.8</c:v>
                </c:pt>
                <c:pt idx="21736">
                  <c:v>1385</c:v>
                </c:pt>
                <c:pt idx="21737">
                  <c:v>1381.5</c:v>
                </c:pt>
                <c:pt idx="21738">
                  <c:v>1383.7</c:v>
                </c:pt>
                <c:pt idx="21739">
                  <c:v>1381.5</c:v>
                </c:pt>
                <c:pt idx="21740">
                  <c:v>1383.7</c:v>
                </c:pt>
                <c:pt idx="21741">
                  <c:v>1382.5</c:v>
                </c:pt>
                <c:pt idx="21742">
                  <c:v>1383.3</c:v>
                </c:pt>
                <c:pt idx="21743">
                  <c:v>1382.4</c:v>
                </c:pt>
                <c:pt idx="21744">
                  <c:v>1384.5</c:v>
                </c:pt>
                <c:pt idx="21745">
                  <c:v>1382.1</c:v>
                </c:pt>
                <c:pt idx="21746">
                  <c:v>1378.7</c:v>
                </c:pt>
                <c:pt idx="21747">
                  <c:v>1382.1</c:v>
                </c:pt>
                <c:pt idx="21748">
                  <c:v>1380</c:v>
                </c:pt>
                <c:pt idx="21749">
                  <c:v>1382.4</c:v>
                </c:pt>
                <c:pt idx="21750">
                  <c:v>1382.7</c:v>
                </c:pt>
                <c:pt idx="21751">
                  <c:v>1380.4</c:v>
                </c:pt>
                <c:pt idx="21752">
                  <c:v>1382.9</c:v>
                </c:pt>
                <c:pt idx="21753">
                  <c:v>1381.5</c:v>
                </c:pt>
                <c:pt idx="21754">
                  <c:v>1383.2</c:v>
                </c:pt>
                <c:pt idx="21755">
                  <c:v>1381.7</c:v>
                </c:pt>
                <c:pt idx="21756">
                  <c:v>1381</c:v>
                </c:pt>
                <c:pt idx="21757">
                  <c:v>1382.7</c:v>
                </c:pt>
                <c:pt idx="21758">
                  <c:v>1382</c:v>
                </c:pt>
                <c:pt idx="21759">
                  <c:v>1382</c:v>
                </c:pt>
                <c:pt idx="21760">
                  <c:v>1381.7</c:v>
                </c:pt>
                <c:pt idx="21761">
                  <c:v>1381.7</c:v>
                </c:pt>
                <c:pt idx="21762">
                  <c:v>1379.6</c:v>
                </c:pt>
                <c:pt idx="21763">
                  <c:v>1376.3</c:v>
                </c:pt>
                <c:pt idx="21764">
                  <c:v>1380.1</c:v>
                </c:pt>
                <c:pt idx="21765">
                  <c:v>1380</c:v>
                </c:pt>
                <c:pt idx="21766">
                  <c:v>1380</c:v>
                </c:pt>
                <c:pt idx="21767">
                  <c:v>1379.7</c:v>
                </c:pt>
                <c:pt idx="21768">
                  <c:v>1378.8</c:v>
                </c:pt>
                <c:pt idx="21769">
                  <c:v>1376.7</c:v>
                </c:pt>
                <c:pt idx="21770">
                  <c:v>1374.1</c:v>
                </c:pt>
                <c:pt idx="21771">
                  <c:v>1377.9</c:v>
                </c:pt>
                <c:pt idx="21772">
                  <c:v>1377.1</c:v>
                </c:pt>
                <c:pt idx="21773">
                  <c:v>1377.9</c:v>
                </c:pt>
                <c:pt idx="21774">
                  <c:v>1376.2</c:v>
                </c:pt>
                <c:pt idx="21775">
                  <c:v>1373.7</c:v>
                </c:pt>
                <c:pt idx="21776">
                  <c:v>1377.5</c:v>
                </c:pt>
                <c:pt idx="21777">
                  <c:v>1376.6</c:v>
                </c:pt>
                <c:pt idx="21778">
                  <c:v>1376.6</c:v>
                </c:pt>
                <c:pt idx="21779">
                  <c:v>1374.9</c:v>
                </c:pt>
                <c:pt idx="21780">
                  <c:v>1371.4</c:v>
                </c:pt>
                <c:pt idx="21781">
                  <c:v>1375.3</c:v>
                </c:pt>
                <c:pt idx="21782">
                  <c:v>1375.8</c:v>
                </c:pt>
                <c:pt idx="21783">
                  <c:v>1373.8</c:v>
                </c:pt>
                <c:pt idx="21784">
                  <c:v>1371.8</c:v>
                </c:pt>
                <c:pt idx="21785">
                  <c:v>1373.8</c:v>
                </c:pt>
                <c:pt idx="21786">
                  <c:v>1374.3</c:v>
                </c:pt>
                <c:pt idx="21787">
                  <c:v>1373.5</c:v>
                </c:pt>
                <c:pt idx="21788">
                  <c:v>1371</c:v>
                </c:pt>
                <c:pt idx="21789">
                  <c:v>1373.8</c:v>
                </c:pt>
                <c:pt idx="21790">
                  <c:v>1374.7</c:v>
                </c:pt>
                <c:pt idx="21791">
                  <c:v>1373</c:v>
                </c:pt>
                <c:pt idx="21792">
                  <c:v>1371</c:v>
                </c:pt>
                <c:pt idx="21793">
                  <c:v>1374.3</c:v>
                </c:pt>
                <c:pt idx="21794">
                  <c:v>1373.9</c:v>
                </c:pt>
                <c:pt idx="21795">
                  <c:v>1373</c:v>
                </c:pt>
                <c:pt idx="21796">
                  <c:v>1369.3</c:v>
                </c:pt>
                <c:pt idx="21797">
                  <c:v>1374.6</c:v>
                </c:pt>
                <c:pt idx="21798">
                  <c:v>1373.7</c:v>
                </c:pt>
                <c:pt idx="21799">
                  <c:v>1371.7</c:v>
                </c:pt>
                <c:pt idx="21800">
                  <c:v>1374.2</c:v>
                </c:pt>
                <c:pt idx="21801">
                  <c:v>1374.6</c:v>
                </c:pt>
                <c:pt idx="21802">
                  <c:v>1373.3</c:v>
                </c:pt>
                <c:pt idx="21803">
                  <c:v>1370</c:v>
                </c:pt>
                <c:pt idx="21804">
                  <c:v>1374.5</c:v>
                </c:pt>
                <c:pt idx="21805">
                  <c:v>1372.9</c:v>
                </c:pt>
                <c:pt idx="21806">
                  <c:v>1374.6</c:v>
                </c:pt>
                <c:pt idx="21807">
                  <c:v>1373.8</c:v>
                </c:pt>
                <c:pt idx="21808">
                  <c:v>1372.5</c:v>
                </c:pt>
                <c:pt idx="21809">
                  <c:v>1370.1</c:v>
                </c:pt>
                <c:pt idx="21810">
                  <c:v>1374.2</c:v>
                </c:pt>
                <c:pt idx="21811">
                  <c:v>1373.9</c:v>
                </c:pt>
                <c:pt idx="21812">
                  <c:v>1370.5</c:v>
                </c:pt>
                <c:pt idx="21813">
                  <c:v>1373.9</c:v>
                </c:pt>
                <c:pt idx="21814">
                  <c:v>1373.9</c:v>
                </c:pt>
                <c:pt idx="21815">
                  <c:v>1375.1</c:v>
                </c:pt>
                <c:pt idx="21816">
                  <c:v>1375.1</c:v>
                </c:pt>
                <c:pt idx="21817">
                  <c:v>1372.6</c:v>
                </c:pt>
                <c:pt idx="21818">
                  <c:v>1375.5</c:v>
                </c:pt>
                <c:pt idx="21819">
                  <c:v>1374.7</c:v>
                </c:pt>
                <c:pt idx="21820">
                  <c:v>1373</c:v>
                </c:pt>
                <c:pt idx="21821">
                  <c:v>1375.1</c:v>
                </c:pt>
                <c:pt idx="21822">
                  <c:v>1375</c:v>
                </c:pt>
                <c:pt idx="21823">
                  <c:v>1373.5</c:v>
                </c:pt>
                <c:pt idx="21824">
                  <c:v>1375.5</c:v>
                </c:pt>
                <c:pt idx="21825">
                  <c:v>1375.9</c:v>
                </c:pt>
                <c:pt idx="21826">
                  <c:v>1373</c:v>
                </c:pt>
                <c:pt idx="21827">
                  <c:v>1375.6</c:v>
                </c:pt>
                <c:pt idx="21828">
                  <c:v>1373.9</c:v>
                </c:pt>
                <c:pt idx="21829">
                  <c:v>1372.3</c:v>
                </c:pt>
                <c:pt idx="21830">
                  <c:v>1373.8</c:v>
                </c:pt>
                <c:pt idx="21831">
                  <c:v>1373.8</c:v>
                </c:pt>
                <c:pt idx="21832">
                  <c:v>1371.3</c:v>
                </c:pt>
                <c:pt idx="21833">
                  <c:v>1373.4</c:v>
                </c:pt>
                <c:pt idx="21834">
                  <c:v>1372.1</c:v>
                </c:pt>
                <c:pt idx="21835">
                  <c:v>1368.5</c:v>
                </c:pt>
                <c:pt idx="21836">
                  <c:v>1373</c:v>
                </c:pt>
                <c:pt idx="21837">
                  <c:v>1371.8</c:v>
                </c:pt>
                <c:pt idx="21838">
                  <c:v>1375.9</c:v>
                </c:pt>
                <c:pt idx="21839">
                  <c:v>1373.4</c:v>
                </c:pt>
                <c:pt idx="21840">
                  <c:v>1371.3</c:v>
                </c:pt>
                <c:pt idx="21841">
                  <c:v>1373.9</c:v>
                </c:pt>
                <c:pt idx="21842">
                  <c:v>1374.2</c:v>
                </c:pt>
                <c:pt idx="21843">
                  <c:v>1371.8</c:v>
                </c:pt>
                <c:pt idx="21844">
                  <c:v>1374.7</c:v>
                </c:pt>
                <c:pt idx="21845">
                  <c:v>1374.6</c:v>
                </c:pt>
                <c:pt idx="21846">
                  <c:v>1373.7</c:v>
                </c:pt>
                <c:pt idx="21847">
                  <c:v>1372.4</c:v>
                </c:pt>
                <c:pt idx="21848">
                  <c:v>1374.6</c:v>
                </c:pt>
                <c:pt idx="21849">
                  <c:v>1375.2</c:v>
                </c:pt>
                <c:pt idx="21850">
                  <c:v>1374.9</c:v>
                </c:pt>
                <c:pt idx="21851">
                  <c:v>1372.3</c:v>
                </c:pt>
                <c:pt idx="21852">
                  <c:v>1373.6</c:v>
                </c:pt>
                <c:pt idx="21853">
                  <c:v>1373.6</c:v>
                </c:pt>
                <c:pt idx="21854">
                  <c:v>1373.5</c:v>
                </c:pt>
                <c:pt idx="21855">
                  <c:v>1372.2</c:v>
                </c:pt>
                <c:pt idx="21856">
                  <c:v>1374.1</c:v>
                </c:pt>
                <c:pt idx="21857">
                  <c:v>1374.1</c:v>
                </c:pt>
                <c:pt idx="21858">
                  <c:v>1373.8</c:v>
                </c:pt>
                <c:pt idx="21859">
                  <c:v>1373.3</c:v>
                </c:pt>
                <c:pt idx="21860">
                  <c:v>1372</c:v>
                </c:pt>
                <c:pt idx="21861">
                  <c:v>1373.3</c:v>
                </c:pt>
                <c:pt idx="21862">
                  <c:v>1373.3</c:v>
                </c:pt>
                <c:pt idx="21863">
                  <c:v>1373.3</c:v>
                </c:pt>
                <c:pt idx="21864">
                  <c:v>1371.6</c:v>
                </c:pt>
                <c:pt idx="21865">
                  <c:v>1369.5</c:v>
                </c:pt>
                <c:pt idx="21866">
                  <c:v>1372.1</c:v>
                </c:pt>
                <c:pt idx="21867">
                  <c:v>1372.4</c:v>
                </c:pt>
                <c:pt idx="21868">
                  <c:v>1373</c:v>
                </c:pt>
                <c:pt idx="21869">
                  <c:v>1372</c:v>
                </c:pt>
                <c:pt idx="21870">
                  <c:v>1369.4</c:v>
                </c:pt>
                <c:pt idx="21871">
                  <c:v>1371.3</c:v>
                </c:pt>
                <c:pt idx="21872">
                  <c:v>1372.3</c:v>
                </c:pt>
                <c:pt idx="21873">
                  <c:v>1372.3</c:v>
                </c:pt>
                <c:pt idx="21874">
                  <c:v>1372</c:v>
                </c:pt>
                <c:pt idx="21875">
                  <c:v>1371</c:v>
                </c:pt>
                <c:pt idx="21876">
                  <c:v>1367.8</c:v>
                </c:pt>
                <c:pt idx="21877">
                  <c:v>1371.6</c:v>
                </c:pt>
                <c:pt idx="21878">
                  <c:v>1370.8</c:v>
                </c:pt>
                <c:pt idx="21879">
                  <c:v>1370.9</c:v>
                </c:pt>
                <c:pt idx="21880">
                  <c:v>1370.7</c:v>
                </c:pt>
                <c:pt idx="21881">
                  <c:v>1370.1</c:v>
                </c:pt>
                <c:pt idx="21882">
                  <c:v>1369.2</c:v>
                </c:pt>
                <c:pt idx="21883">
                  <c:v>1367.1</c:v>
                </c:pt>
                <c:pt idx="21884">
                  <c:v>1370.1</c:v>
                </c:pt>
                <c:pt idx="21885">
                  <c:v>1370.8</c:v>
                </c:pt>
                <c:pt idx="21886">
                  <c:v>1370.8</c:v>
                </c:pt>
                <c:pt idx="21887">
                  <c:v>1369.6</c:v>
                </c:pt>
                <c:pt idx="21888">
                  <c:v>1368</c:v>
                </c:pt>
                <c:pt idx="21889">
                  <c:v>1366.3</c:v>
                </c:pt>
                <c:pt idx="21890">
                  <c:v>1368.8</c:v>
                </c:pt>
                <c:pt idx="21891">
                  <c:v>1368.4</c:v>
                </c:pt>
                <c:pt idx="21892">
                  <c:v>1368.4</c:v>
                </c:pt>
                <c:pt idx="21893">
                  <c:v>1368.7</c:v>
                </c:pt>
                <c:pt idx="21894">
                  <c:v>1367.1</c:v>
                </c:pt>
                <c:pt idx="21895">
                  <c:v>1366.2</c:v>
                </c:pt>
                <c:pt idx="21896">
                  <c:v>1364.2</c:v>
                </c:pt>
                <c:pt idx="21897">
                  <c:v>1368.6</c:v>
                </c:pt>
                <c:pt idx="21898">
                  <c:v>1368.2</c:v>
                </c:pt>
                <c:pt idx="21899">
                  <c:v>1367.8</c:v>
                </c:pt>
                <c:pt idx="21900">
                  <c:v>1367.3</c:v>
                </c:pt>
                <c:pt idx="21901">
                  <c:v>1365.3</c:v>
                </c:pt>
                <c:pt idx="21902">
                  <c:v>1363.3</c:v>
                </c:pt>
                <c:pt idx="21903">
                  <c:v>1367.2</c:v>
                </c:pt>
                <c:pt idx="21904">
                  <c:v>1366.4</c:v>
                </c:pt>
                <c:pt idx="21905">
                  <c:v>1366.3</c:v>
                </c:pt>
                <c:pt idx="21906">
                  <c:v>1365.9</c:v>
                </c:pt>
                <c:pt idx="21907">
                  <c:v>1364.7</c:v>
                </c:pt>
                <c:pt idx="21908">
                  <c:v>1362.7</c:v>
                </c:pt>
                <c:pt idx="21909">
                  <c:v>1366.3</c:v>
                </c:pt>
                <c:pt idx="21910">
                  <c:v>1367.2</c:v>
                </c:pt>
                <c:pt idx="21911">
                  <c:v>1366</c:v>
                </c:pt>
                <c:pt idx="21912">
                  <c:v>1364.7</c:v>
                </c:pt>
                <c:pt idx="21913">
                  <c:v>1363.4</c:v>
                </c:pt>
                <c:pt idx="21914">
                  <c:v>1365.5</c:v>
                </c:pt>
                <c:pt idx="21915">
                  <c:v>1365.2</c:v>
                </c:pt>
                <c:pt idx="21916">
                  <c:v>1365.1</c:v>
                </c:pt>
                <c:pt idx="21917">
                  <c:v>1364.6</c:v>
                </c:pt>
                <c:pt idx="21918">
                  <c:v>1364.2</c:v>
                </c:pt>
                <c:pt idx="21919">
                  <c:v>1362.1</c:v>
                </c:pt>
                <c:pt idx="21920">
                  <c:v>1365</c:v>
                </c:pt>
                <c:pt idx="21921">
                  <c:v>1364.9</c:v>
                </c:pt>
                <c:pt idx="21922">
                  <c:v>1364.6</c:v>
                </c:pt>
                <c:pt idx="21923">
                  <c:v>1363.4</c:v>
                </c:pt>
                <c:pt idx="21924">
                  <c:v>1362.6</c:v>
                </c:pt>
                <c:pt idx="21925">
                  <c:v>1360</c:v>
                </c:pt>
                <c:pt idx="21926">
                  <c:v>1363.4</c:v>
                </c:pt>
                <c:pt idx="21927">
                  <c:v>1363.9</c:v>
                </c:pt>
                <c:pt idx="21928">
                  <c:v>1363.5</c:v>
                </c:pt>
                <c:pt idx="21929">
                  <c:v>1363.5</c:v>
                </c:pt>
                <c:pt idx="21930">
                  <c:v>1360.2</c:v>
                </c:pt>
                <c:pt idx="21931">
                  <c:v>1362.7</c:v>
                </c:pt>
                <c:pt idx="21932">
                  <c:v>1362.6</c:v>
                </c:pt>
                <c:pt idx="21933">
                  <c:v>1362.6</c:v>
                </c:pt>
                <c:pt idx="21934">
                  <c:v>1361.4</c:v>
                </c:pt>
                <c:pt idx="21935">
                  <c:v>1359.8</c:v>
                </c:pt>
                <c:pt idx="21936">
                  <c:v>1361.4</c:v>
                </c:pt>
                <c:pt idx="21937">
                  <c:v>1361.1</c:v>
                </c:pt>
                <c:pt idx="21938">
                  <c:v>1360.2</c:v>
                </c:pt>
                <c:pt idx="21939">
                  <c:v>1359.1</c:v>
                </c:pt>
                <c:pt idx="21940">
                  <c:v>1356.6</c:v>
                </c:pt>
                <c:pt idx="21941">
                  <c:v>1360.5</c:v>
                </c:pt>
                <c:pt idx="21942">
                  <c:v>1360.2</c:v>
                </c:pt>
                <c:pt idx="21943">
                  <c:v>1359.3</c:v>
                </c:pt>
                <c:pt idx="21944">
                  <c:v>1357.7</c:v>
                </c:pt>
                <c:pt idx="21945">
                  <c:v>1355.5</c:v>
                </c:pt>
                <c:pt idx="21946">
                  <c:v>1359.6</c:v>
                </c:pt>
                <c:pt idx="21947">
                  <c:v>1358.7</c:v>
                </c:pt>
                <c:pt idx="21948">
                  <c:v>1357.6</c:v>
                </c:pt>
                <c:pt idx="21949">
                  <c:v>1356.7</c:v>
                </c:pt>
                <c:pt idx="21950">
                  <c:v>1358.6</c:v>
                </c:pt>
                <c:pt idx="21951">
                  <c:v>1357.7</c:v>
                </c:pt>
                <c:pt idx="21952">
                  <c:v>1356.9</c:v>
                </c:pt>
                <c:pt idx="21953">
                  <c:v>1356.6</c:v>
                </c:pt>
                <c:pt idx="21954">
                  <c:v>1353.3</c:v>
                </c:pt>
                <c:pt idx="21955">
                  <c:v>1358.1</c:v>
                </c:pt>
                <c:pt idx="21956">
                  <c:v>1357.4</c:v>
                </c:pt>
                <c:pt idx="21957">
                  <c:v>1355.3</c:v>
                </c:pt>
                <c:pt idx="21958">
                  <c:v>1353.7</c:v>
                </c:pt>
                <c:pt idx="21959">
                  <c:v>1356.6</c:v>
                </c:pt>
                <c:pt idx="21960">
                  <c:v>1356.1</c:v>
                </c:pt>
                <c:pt idx="21961">
                  <c:v>1354.1</c:v>
                </c:pt>
                <c:pt idx="21962">
                  <c:v>1351.7</c:v>
                </c:pt>
                <c:pt idx="21963">
                  <c:v>1355</c:v>
                </c:pt>
                <c:pt idx="21964">
                  <c:v>1354.9</c:v>
                </c:pt>
                <c:pt idx="21965">
                  <c:v>1353.3</c:v>
                </c:pt>
                <c:pt idx="21966">
                  <c:v>1350.9</c:v>
                </c:pt>
                <c:pt idx="21967">
                  <c:v>1354</c:v>
                </c:pt>
                <c:pt idx="21968">
                  <c:v>1353.6</c:v>
                </c:pt>
                <c:pt idx="21969">
                  <c:v>1352.8</c:v>
                </c:pt>
                <c:pt idx="21970">
                  <c:v>1350</c:v>
                </c:pt>
                <c:pt idx="21971">
                  <c:v>1352.8</c:v>
                </c:pt>
                <c:pt idx="21972">
                  <c:v>1352.9</c:v>
                </c:pt>
                <c:pt idx="21973">
                  <c:v>1351.2</c:v>
                </c:pt>
                <c:pt idx="21974">
                  <c:v>1348.4</c:v>
                </c:pt>
                <c:pt idx="21975">
                  <c:v>1350.9</c:v>
                </c:pt>
                <c:pt idx="21976">
                  <c:v>1350.9</c:v>
                </c:pt>
                <c:pt idx="21977">
                  <c:v>1350.5</c:v>
                </c:pt>
                <c:pt idx="21978">
                  <c:v>1348.8</c:v>
                </c:pt>
                <c:pt idx="21979">
                  <c:v>1345.7</c:v>
                </c:pt>
                <c:pt idx="21980">
                  <c:v>1350</c:v>
                </c:pt>
                <c:pt idx="21981">
                  <c:v>1349.3</c:v>
                </c:pt>
                <c:pt idx="21982">
                  <c:v>1348.5</c:v>
                </c:pt>
                <c:pt idx="21983">
                  <c:v>1346.9</c:v>
                </c:pt>
                <c:pt idx="21984">
                  <c:v>1348.8</c:v>
                </c:pt>
                <c:pt idx="21985">
                  <c:v>1348.5</c:v>
                </c:pt>
                <c:pt idx="21986">
                  <c:v>1348.1</c:v>
                </c:pt>
                <c:pt idx="21987">
                  <c:v>1347.2</c:v>
                </c:pt>
                <c:pt idx="21988">
                  <c:v>1346.1</c:v>
                </c:pt>
                <c:pt idx="21989">
                  <c:v>1344</c:v>
                </c:pt>
                <c:pt idx="21990">
                  <c:v>1347.2</c:v>
                </c:pt>
                <c:pt idx="21991">
                  <c:v>1346.2</c:v>
                </c:pt>
                <c:pt idx="21992">
                  <c:v>1346.8</c:v>
                </c:pt>
                <c:pt idx="21993">
                  <c:v>1345.1</c:v>
                </c:pt>
                <c:pt idx="21994">
                  <c:v>1343.2</c:v>
                </c:pt>
                <c:pt idx="21995">
                  <c:v>1345.5</c:v>
                </c:pt>
                <c:pt idx="21996">
                  <c:v>1344.6</c:v>
                </c:pt>
                <c:pt idx="21997">
                  <c:v>1345.1</c:v>
                </c:pt>
                <c:pt idx="21998">
                  <c:v>1342.5</c:v>
                </c:pt>
                <c:pt idx="21999">
                  <c:v>1344.5</c:v>
                </c:pt>
                <c:pt idx="22000">
                  <c:v>1342.9</c:v>
                </c:pt>
                <c:pt idx="22001">
                  <c:v>1342.8</c:v>
                </c:pt>
                <c:pt idx="22002">
                  <c:v>1340.9</c:v>
                </c:pt>
                <c:pt idx="22003">
                  <c:v>1338.9</c:v>
                </c:pt>
                <c:pt idx="22004">
                  <c:v>1342.6</c:v>
                </c:pt>
                <c:pt idx="22005">
                  <c:v>1343.3</c:v>
                </c:pt>
                <c:pt idx="22006">
                  <c:v>1340.6</c:v>
                </c:pt>
                <c:pt idx="22007">
                  <c:v>1337</c:v>
                </c:pt>
                <c:pt idx="22008">
                  <c:v>1341.3</c:v>
                </c:pt>
                <c:pt idx="22009">
                  <c:v>1340.1</c:v>
                </c:pt>
                <c:pt idx="22010">
                  <c:v>1338.6</c:v>
                </c:pt>
                <c:pt idx="22011">
                  <c:v>1336.6</c:v>
                </c:pt>
                <c:pt idx="22012">
                  <c:v>1339.4</c:v>
                </c:pt>
                <c:pt idx="22013">
                  <c:v>1337.7</c:v>
                </c:pt>
                <c:pt idx="22014">
                  <c:v>1337.6</c:v>
                </c:pt>
                <c:pt idx="22015">
                  <c:v>1334.2</c:v>
                </c:pt>
                <c:pt idx="22016">
                  <c:v>1337.7</c:v>
                </c:pt>
                <c:pt idx="22017">
                  <c:v>1337.4</c:v>
                </c:pt>
                <c:pt idx="22018">
                  <c:v>1335.9</c:v>
                </c:pt>
                <c:pt idx="22019">
                  <c:v>1337.4</c:v>
                </c:pt>
                <c:pt idx="22020">
                  <c:v>1336.5</c:v>
                </c:pt>
                <c:pt idx="22021">
                  <c:v>1334.8</c:v>
                </c:pt>
                <c:pt idx="22022">
                  <c:v>1336.9</c:v>
                </c:pt>
                <c:pt idx="22023">
                  <c:v>1337</c:v>
                </c:pt>
                <c:pt idx="22024">
                  <c:v>1335.5</c:v>
                </c:pt>
                <c:pt idx="22025">
                  <c:v>1332.3</c:v>
                </c:pt>
                <c:pt idx="22026">
                  <c:v>1336.2</c:v>
                </c:pt>
                <c:pt idx="22027">
                  <c:v>1335.8</c:v>
                </c:pt>
                <c:pt idx="22028">
                  <c:v>1333.5</c:v>
                </c:pt>
                <c:pt idx="22029">
                  <c:v>1331.5</c:v>
                </c:pt>
                <c:pt idx="22030">
                  <c:v>1335</c:v>
                </c:pt>
                <c:pt idx="22031">
                  <c:v>1334.3</c:v>
                </c:pt>
                <c:pt idx="22032">
                  <c:v>1331.9</c:v>
                </c:pt>
                <c:pt idx="22033">
                  <c:v>1335.4</c:v>
                </c:pt>
                <c:pt idx="22034">
                  <c:v>1333.9</c:v>
                </c:pt>
                <c:pt idx="22035">
                  <c:v>1331.4</c:v>
                </c:pt>
                <c:pt idx="22036">
                  <c:v>1334.6</c:v>
                </c:pt>
                <c:pt idx="22037">
                  <c:v>1333.4</c:v>
                </c:pt>
                <c:pt idx="22038">
                  <c:v>1331</c:v>
                </c:pt>
                <c:pt idx="22039">
                  <c:v>1328.7</c:v>
                </c:pt>
                <c:pt idx="22040">
                  <c:v>1332.6</c:v>
                </c:pt>
                <c:pt idx="22041">
                  <c:v>1331.1</c:v>
                </c:pt>
                <c:pt idx="22042">
                  <c:v>1328.3</c:v>
                </c:pt>
                <c:pt idx="22043">
                  <c:v>1331.1</c:v>
                </c:pt>
                <c:pt idx="22044">
                  <c:v>1329.2</c:v>
                </c:pt>
                <c:pt idx="22045">
                  <c:v>1327</c:v>
                </c:pt>
                <c:pt idx="22046">
                  <c:v>1330.7</c:v>
                </c:pt>
                <c:pt idx="22047">
                  <c:v>1328.8</c:v>
                </c:pt>
                <c:pt idx="22048">
                  <c:v>1326.8</c:v>
                </c:pt>
                <c:pt idx="22049">
                  <c:v>1330.4</c:v>
                </c:pt>
                <c:pt idx="22050">
                  <c:v>1328.8</c:v>
                </c:pt>
                <c:pt idx="22051">
                  <c:v>1325.6</c:v>
                </c:pt>
                <c:pt idx="22052">
                  <c:v>1329.2</c:v>
                </c:pt>
                <c:pt idx="22053">
                  <c:v>1327.6</c:v>
                </c:pt>
                <c:pt idx="22054">
                  <c:v>1329.7</c:v>
                </c:pt>
                <c:pt idx="22055">
                  <c:v>1327.2</c:v>
                </c:pt>
                <c:pt idx="22056">
                  <c:v>1325.2</c:v>
                </c:pt>
                <c:pt idx="22057">
                  <c:v>1328</c:v>
                </c:pt>
                <c:pt idx="22058">
                  <c:v>1325.2</c:v>
                </c:pt>
                <c:pt idx="22059">
                  <c:v>1327.3</c:v>
                </c:pt>
                <c:pt idx="22060">
                  <c:v>1326.1</c:v>
                </c:pt>
                <c:pt idx="22061">
                  <c:v>1324.1</c:v>
                </c:pt>
                <c:pt idx="22062">
                  <c:v>1326.6</c:v>
                </c:pt>
                <c:pt idx="22063">
                  <c:v>1325.5</c:v>
                </c:pt>
                <c:pt idx="22064">
                  <c:v>1323.2</c:v>
                </c:pt>
                <c:pt idx="22065">
                  <c:v>1326.5</c:v>
                </c:pt>
                <c:pt idx="22066">
                  <c:v>1324.7</c:v>
                </c:pt>
                <c:pt idx="22067">
                  <c:v>1322.3</c:v>
                </c:pt>
                <c:pt idx="22068">
                  <c:v>1325.7</c:v>
                </c:pt>
                <c:pt idx="22069">
                  <c:v>1324.4</c:v>
                </c:pt>
                <c:pt idx="22070">
                  <c:v>1326.6</c:v>
                </c:pt>
                <c:pt idx="22071">
                  <c:v>1326.3</c:v>
                </c:pt>
                <c:pt idx="22072">
                  <c:v>1324.4</c:v>
                </c:pt>
                <c:pt idx="22073">
                  <c:v>1326.4</c:v>
                </c:pt>
                <c:pt idx="22074">
                  <c:v>1326</c:v>
                </c:pt>
                <c:pt idx="22075">
                  <c:v>1323.7</c:v>
                </c:pt>
                <c:pt idx="22076">
                  <c:v>1321.3</c:v>
                </c:pt>
                <c:pt idx="22077">
                  <c:v>1324.9</c:v>
                </c:pt>
                <c:pt idx="22078">
                  <c:v>1323.3</c:v>
                </c:pt>
                <c:pt idx="22079">
                  <c:v>1321</c:v>
                </c:pt>
                <c:pt idx="22080">
                  <c:v>1322.9</c:v>
                </c:pt>
                <c:pt idx="22081">
                  <c:v>1321.8</c:v>
                </c:pt>
                <c:pt idx="22082">
                  <c:v>1321</c:v>
                </c:pt>
                <c:pt idx="22083">
                  <c:v>1317.9</c:v>
                </c:pt>
                <c:pt idx="22084">
                  <c:v>1322.1</c:v>
                </c:pt>
                <c:pt idx="22085">
                  <c:v>1320.6</c:v>
                </c:pt>
                <c:pt idx="22086">
                  <c:v>1318.6</c:v>
                </c:pt>
                <c:pt idx="22087">
                  <c:v>1320.9</c:v>
                </c:pt>
                <c:pt idx="22088">
                  <c:v>1320.2</c:v>
                </c:pt>
                <c:pt idx="22089">
                  <c:v>1319.6</c:v>
                </c:pt>
                <c:pt idx="22090">
                  <c:v>1317.2</c:v>
                </c:pt>
                <c:pt idx="22091">
                  <c:v>1320.4</c:v>
                </c:pt>
                <c:pt idx="22092">
                  <c:v>1319.2</c:v>
                </c:pt>
                <c:pt idx="22093">
                  <c:v>1317.3</c:v>
                </c:pt>
                <c:pt idx="22094">
                  <c:v>1315.4</c:v>
                </c:pt>
                <c:pt idx="22095">
                  <c:v>1318.5</c:v>
                </c:pt>
                <c:pt idx="22096">
                  <c:v>1317.6</c:v>
                </c:pt>
                <c:pt idx="22097">
                  <c:v>1315.3</c:v>
                </c:pt>
                <c:pt idx="22098">
                  <c:v>1318</c:v>
                </c:pt>
                <c:pt idx="22099">
                  <c:v>1317.5</c:v>
                </c:pt>
                <c:pt idx="22100">
                  <c:v>1316.4</c:v>
                </c:pt>
                <c:pt idx="22101">
                  <c:v>1313.4</c:v>
                </c:pt>
                <c:pt idx="22102">
                  <c:v>1311.8</c:v>
                </c:pt>
                <c:pt idx="22103">
                  <c:v>1316.8</c:v>
                </c:pt>
                <c:pt idx="22104">
                  <c:v>1316</c:v>
                </c:pt>
                <c:pt idx="22105">
                  <c:v>1314.5</c:v>
                </c:pt>
                <c:pt idx="22106">
                  <c:v>1312.5</c:v>
                </c:pt>
                <c:pt idx="22107">
                  <c:v>1315.3</c:v>
                </c:pt>
                <c:pt idx="22108">
                  <c:v>1314.6</c:v>
                </c:pt>
                <c:pt idx="22109">
                  <c:v>1314.5</c:v>
                </c:pt>
                <c:pt idx="22110">
                  <c:v>1312.9</c:v>
                </c:pt>
                <c:pt idx="22111">
                  <c:v>1311</c:v>
                </c:pt>
                <c:pt idx="22112">
                  <c:v>1313.9</c:v>
                </c:pt>
                <c:pt idx="22113">
                  <c:v>1313</c:v>
                </c:pt>
                <c:pt idx="22114">
                  <c:v>1312.9</c:v>
                </c:pt>
                <c:pt idx="22115">
                  <c:v>1311.7</c:v>
                </c:pt>
                <c:pt idx="22116">
                  <c:v>1308.8</c:v>
                </c:pt>
                <c:pt idx="22117">
                  <c:v>1312.4</c:v>
                </c:pt>
                <c:pt idx="22118">
                  <c:v>1312.9</c:v>
                </c:pt>
                <c:pt idx="22119">
                  <c:v>1312.6</c:v>
                </c:pt>
                <c:pt idx="22120">
                  <c:v>1311.8</c:v>
                </c:pt>
                <c:pt idx="22121">
                  <c:v>1309.9000000000001</c:v>
                </c:pt>
                <c:pt idx="22122">
                  <c:v>1307</c:v>
                </c:pt>
                <c:pt idx="22123">
                  <c:v>1312.3</c:v>
                </c:pt>
                <c:pt idx="22124">
                  <c:v>1311.2</c:v>
                </c:pt>
                <c:pt idx="22125">
                  <c:v>1310.7</c:v>
                </c:pt>
                <c:pt idx="22126">
                  <c:v>1310.3</c:v>
                </c:pt>
                <c:pt idx="22127">
                  <c:v>1308.5</c:v>
                </c:pt>
                <c:pt idx="22128">
                  <c:v>1306.5999999999999</c:v>
                </c:pt>
                <c:pt idx="22129">
                  <c:v>1310</c:v>
                </c:pt>
                <c:pt idx="22130">
                  <c:v>1309.3</c:v>
                </c:pt>
                <c:pt idx="22131">
                  <c:v>1308.9000000000001</c:v>
                </c:pt>
                <c:pt idx="22132">
                  <c:v>1307.8</c:v>
                </c:pt>
                <c:pt idx="22133">
                  <c:v>1305.9000000000001</c:v>
                </c:pt>
                <c:pt idx="22134">
                  <c:v>1308.0999999999999</c:v>
                </c:pt>
                <c:pt idx="22135">
                  <c:v>1308.4000000000001</c:v>
                </c:pt>
                <c:pt idx="22136">
                  <c:v>1308.5</c:v>
                </c:pt>
                <c:pt idx="22137">
                  <c:v>1307.8</c:v>
                </c:pt>
                <c:pt idx="22138">
                  <c:v>1306.5999999999999</c:v>
                </c:pt>
                <c:pt idx="22139">
                  <c:v>1304.5999999999999</c:v>
                </c:pt>
                <c:pt idx="22140">
                  <c:v>1306.4000000000001</c:v>
                </c:pt>
                <c:pt idx="22141">
                  <c:v>1306.5</c:v>
                </c:pt>
                <c:pt idx="22142">
                  <c:v>1306.5999999999999</c:v>
                </c:pt>
                <c:pt idx="22143">
                  <c:v>1305.3</c:v>
                </c:pt>
                <c:pt idx="22144">
                  <c:v>1303.7</c:v>
                </c:pt>
                <c:pt idx="22145">
                  <c:v>1306.3</c:v>
                </c:pt>
                <c:pt idx="22146">
                  <c:v>1305.5</c:v>
                </c:pt>
                <c:pt idx="22147">
                  <c:v>1305.5</c:v>
                </c:pt>
                <c:pt idx="22148">
                  <c:v>1305.2</c:v>
                </c:pt>
                <c:pt idx="22149">
                  <c:v>1303.3</c:v>
                </c:pt>
                <c:pt idx="22150">
                  <c:v>1305.5</c:v>
                </c:pt>
                <c:pt idx="22151">
                  <c:v>1305.5999999999999</c:v>
                </c:pt>
                <c:pt idx="22152">
                  <c:v>1304.9000000000001</c:v>
                </c:pt>
                <c:pt idx="22153">
                  <c:v>1303.7</c:v>
                </c:pt>
                <c:pt idx="22154">
                  <c:v>1302.5999999999999</c:v>
                </c:pt>
                <c:pt idx="22155">
                  <c:v>1304.8</c:v>
                </c:pt>
                <c:pt idx="22156">
                  <c:v>1304.0999999999999</c:v>
                </c:pt>
                <c:pt idx="22157">
                  <c:v>1303.5999999999999</c:v>
                </c:pt>
                <c:pt idx="22158">
                  <c:v>1301.5999999999999</c:v>
                </c:pt>
                <c:pt idx="22159">
                  <c:v>1303.9000000000001</c:v>
                </c:pt>
                <c:pt idx="22160">
                  <c:v>1303.8</c:v>
                </c:pt>
                <c:pt idx="22161">
                  <c:v>1302.3</c:v>
                </c:pt>
                <c:pt idx="22162">
                  <c:v>1300.5</c:v>
                </c:pt>
                <c:pt idx="22163">
                  <c:v>1303.0999999999999</c:v>
                </c:pt>
                <c:pt idx="22164">
                  <c:v>1302.0999999999999</c:v>
                </c:pt>
                <c:pt idx="22165">
                  <c:v>1300.8</c:v>
                </c:pt>
                <c:pt idx="22166">
                  <c:v>1298.5999999999999</c:v>
                </c:pt>
                <c:pt idx="22167">
                  <c:v>1302.2</c:v>
                </c:pt>
                <c:pt idx="22168">
                  <c:v>1301.4000000000001</c:v>
                </c:pt>
                <c:pt idx="22169">
                  <c:v>1300.3</c:v>
                </c:pt>
                <c:pt idx="22170">
                  <c:v>1303.7</c:v>
                </c:pt>
                <c:pt idx="22171">
                  <c:v>1303.7</c:v>
                </c:pt>
                <c:pt idx="22172">
                  <c:v>1301.4000000000001</c:v>
                </c:pt>
                <c:pt idx="22173">
                  <c:v>1303.7</c:v>
                </c:pt>
                <c:pt idx="22174">
                  <c:v>1303.9000000000001</c:v>
                </c:pt>
                <c:pt idx="22175">
                  <c:v>1302.5</c:v>
                </c:pt>
                <c:pt idx="22176">
                  <c:v>1300.2</c:v>
                </c:pt>
                <c:pt idx="22177">
                  <c:v>1303.5999999999999</c:v>
                </c:pt>
                <c:pt idx="22178">
                  <c:v>1303.3</c:v>
                </c:pt>
                <c:pt idx="22179">
                  <c:v>1301.4000000000001</c:v>
                </c:pt>
                <c:pt idx="22180">
                  <c:v>1304.7</c:v>
                </c:pt>
                <c:pt idx="22181">
                  <c:v>1304</c:v>
                </c:pt>
                <c:pt idx="22182">
                  <c:v>1302.3</c:v>
                </c:pt>
                <c:pt idx="22183">
                  <c:v>1301.0999999999999</c:v>
                </c:pt>
                <c:pt idx="22184">
                  <c:v>1304.0999999999999</c:v>
                </c:pt>
                <c:pt idx="22185">
                  <c:v>1303.5999999999999</c:v>
                </c:pt>
                <c:pt idx="22186">
                  <c:v>1302.0999999999999</c:v>
                </c:pt>
                <c:pt idx="22187">
                  <c:v>1299.9000000000001</c:v>
                </c:pt>
                <c:pt idx="22188">
                  <c:v>1303.8</c:v>
                </c:pt>
                <c:pt idx="22189">
                  <c:v>1302.5</c:v>
                </c:pt>
                <c:pt idx="22190">
                  <c:v>1300.4000000000001</c:v>
                </c:pt>
                <c:pt idx="22191">
                  <c:v>1302.9000000000001</c:v>
                </c:pt>
                <c:pt idx="22192">
                  <c:v>1302.5</c:v>
                </c:pt>
                <c:pt idx="22193">
                  <c:v>1301.3</c:v>
                </c:pt>
                <c:pt idx="22194">
                  <c:v>1300.3</c:v>
                </c:pt>
                <c:pt idx="22195">
                  <c:v>1304</c:v>
                </c:pt>
                <c:pt idx="22196">
                  <c:v>1302.0999999999999</c:v>
                </c:pt>
                <c:pt idx="22197">
                  <c:v>1300.9000000000001</c:v>
                </c:pt>
                <c:pt idx="22198">
                  <c:v>1304.3</c:v>
                </c:pt>
                <c:pt idx="22199">
                  <c:v>1302.8</c:v>
                </c:pt>
                <c:pt idx="22200">
                  <c:v>1301.0999999999999</c:v>
                </c:pt>
                <c:pt idx="22201">
                  <c:v>1303.7</c:v>
                </c:pt>
                <c:pt idx="22202">
                  <c:v>1303.7</c:v>
                </c:pt>
                <c:pt idx="22203">
                  <c:v>1301.8</c:v>
                </c:pt>
                <c:pt idx="22204">
                  <c:v>1304.4000000000001</c:v>
                </c:pt>
                <c:pt idx="22205">
                  <c:v>1303.5</c:v>
                </c:pt>
                <c:pt idx="22206">
                  <c:v>1303.7</c:v>
                </c:pt>
                <c:pt idx="22207">
                  <c:v>1305.5</c:v>
                </c:pt>
                <c:pt idx="22208">
                  <c:v>1305.5999999999999</c:v>
                </c:pt>
                <c:pt idx="22209">
                  <c:v>1305</c:v>
                </c:pt>
                <c:pt idx="22210">
                  <c:v>1301.7</c:v>
                </c:pt>
                <c:pt idx="22211">
                  <c:v>1306.0999999999999</c:v>
                </c:pt>
                <c:pt idx="22212">
                  <c:v>1306.3</c:v>
                </c:pt>
                <c:pt idx="22213">
                  <c:v>1305.3</c:v>
                </c:pt>
                <c:pt idx="22214">
                  <c:v>1303.9000000000001</c:v>
                </c:pt>
                <c:pt idx="22215">
                  <c:v>1306.3</c:v>
                </c:pt>
                <c:pt idx="22216">
                  <c:v>1306.3</c:v>
                </c:pt>
                <c:pt idx="22217">
                  <c:v>1305.8</c:v>
                </c:pt>
                <c:pt idx="22218">
                  <c:v>1304.4000000000001</c:v>
                </c:pt>
                <c:pt idx="22219">
                  <c:v>1302.4000000000001</c:v>
                </c:pt>
                <c:pt idx="22220">
                  <c:v>1305.9000000000001</c:v>
                </c:pt>
                <c:pt idx="22221">
                  <c:v>1305.0999999999999</c:v>
                </c:pt>
                <c:pt idx="22222">
                  <c:v>1303.5999999999999</c:v>
                </c:pt>
                <c:pt idx="22223">
                  <c:v>1301.8</c:v>
                </c:pt>
                <c:pt idx="22224">
                  <c:v>1299.9000000000001</c:v>
                </c:pt>
                <c:pt idx="22225">
                  <c:v>1303.2</c:v>
                </c:pt>
                <c:pt idx="22226">
                  <c:v>1301.4000000000001</c:v>
                </c:pt>
                <c:pt idx="22227">
                  <c:v>1299.8</c:v>
                </c:pt>
                <c:pt idx="22228">
                  <c:v>1302.2</c:v>
                </c:pt>
                <c:pt idx="22229">
                  <c:v>1301.3</c:v>
                </c:pt>
                <c:pt idx="22230">
                  <c:v>1300.7</c:v>
                </c:pt>
                <c:pt idx="22231">
                  <c:v>1298</c:v>
                </c:pt>
                <c:pt idx="22232">
                  <c:v>1301.5999999999999</c:v>
                </c:pt>
                <c:pt idx="22233">
                  <c:v>1299.9000000000001</c:v>
                </c:pt>
                <c:pt idx="22234">
                  <c:v>1297.5</c:v>
                </c:pt>
                <c:pt idx="22235">
                  <c:v>1300.4000000000001</c:v>
                </c:pt>
                <c:pt idx="22236">
                  <c:v>1299.4000000000001</c:v>
                </c:pt>
                <c:pt idx="22237">
                  <c:v>1297.2</c:v>
                </c:pt>
                <c:pt idx="22238">
                  <c:v>1301.0999999999999</c:v>
                </c:pt>
                <c:pt idx="22239">
                  <c:v>1298.9000000000001</c:v>
                </c:pt>
                <c:pt idx="22240">
                  <c:v>1302.0999999999999</c:v>
                </c:pt>
                <c:pt idx="22241">
                  <c:v>1301.8</c:v>
                </c:pt>
                <c:pt idx="22242">
                  <c:v>1301.4000000000001</c:v>
                </c:pt>
                <c:pt idx="22243">
                  <c:v>1303.9000000000001</c:v>
                </c:pt>
                <c:pt idx="22244">
                  <c:v>1304</c:v>
                </c:pt>
                <c:pt idx="22245">
                  <c:v>1302.9000000000001</c:v>
                </c:pt>
                <c:pt idx="22246">
                  <c:v>1302.9000000000001</c:v>
                </c:pt>
                <c:pt idx="22247">
                  <c:v>1300.5999999999999</c:v>
                </c:pt>
                <c:pt idx="22248">
                  <c:v>1305.0999999999999</c:v>
                </c:pt>
                <c:pt idx="22249">
                  <c:v>1304.4000000000001</c:v>
                </c:pt>
                <c:pt idx="22250">
                  <c:v>1304.7</c:v>
                </c:pt>
                <c:pt idx="22251">
                  <c:v>1304.4000000000001</c:v>
                </c:pt>
                <c:pt idx="22252">
                  <c:v>1304.4000000000001</c:v>
                </c:pt>
                <c:pt idx="22253">
                  <c:v>1302.9000000000001</c:v>
                </c:pt>
                <c:pt idx="22254">
                  <c:v>1300.9000000000001</c:v>
                </c:pt>
                <c:pt idx="22255">
                  <c:v>1303.4000000000001</c:v>
                </c:pt>
                <c:pt idx="22256">
                  <c:v>1302.9000000000001</c:v>
                </c:pt>
                <c:pt idx="22257">
                  <c:v>1302.8</c:v>
                </c:pt>
                <c:pt idx="22258">
                  <c:v>1302.0999999999999</c:v>
                </c:pt>
                <c:pt idx="22259">
                  <c:v>1301.2</c:v>
                </c:pt>
                <c:pt idx="22260">
                  <c:v>1300.5999999999999</c:v>
                </c:pt>
                <c:pt idx="22261">
                  <c:v>1298.7</c:v>
                </c:pt>
                <c:pt idx="22262">
                  <c:v>1296.9000000000001</c:v>
                </c:pt>
                <c:pt idx="22263">
                  <c:v>1300.5999999999999</c:v>
                </c:pt>
                <c:pt idx="22264">
                  <c:v>1299.9000000000001</c:v>
                </c:pt>
                <c:pt idx="22265">
                  <c:v>1300.3</c:v>
                </c:pt>
                <c:pt idx="22266">
                  <c:v>1300.3</c:v>
                </c:pt>
                <c:pt idx="22267">
                  <c:v>1298.9000000000001</c:v>
                </c:pt>
                <c:pt idx="22268">
                  <c:v>1297.7</c:v>
                </c:pt>
                <c:pt idx="22269">
                  <c:v>1295.5</c:v>
                </c:pt>
                <c:pt idx="22270">
                  <c:v>1299.5999999999999</c:v>
                </c:pt>
                <c:pt idx="22271">
                  <c:v>1298.9000000000001</c:v>
                </c:pt>
                <c:pt idx="22272">
                  <c:v>1299.3</c:v>
                </c:pt>
                <c:pt idx="22273">
                  <c:v>1298.0999999999999</c:v>
                </c:pt>
                <c:pt idx="22274">
                  <c:v>1297.0999999999999</c:v>
                </c:pt>
                <c:pt idx="22275">
                  <c:v>1295.8</c:v>
                </c:pt>
                <c:pt idx="22276">
                  <c:v>1294.8</c:v>
                </c:pt>
                <c:pt idx="22277">
                  <c:v>1297</c:v>
                </c:pt>
                <c:pt idx="22278">
                  <c:v>1297.5999999999999</c:v>
                </c:pt>
                <c:pt idx="22279">
                  <c:v>1297.5999999999999</c:v>
                </c:pt>
                <c:pt idx="22280">
                  <c:v>1296.9000000000001</c:v>
                </c:pt>
                <c:pt idx="22281">
                  <c:v>1296.5</c:v>
                </c:pt>
                <c:pt idx="22282">
                  <c:v>1294.7</c:v>
                </c:pt>
                <c:pt idx="22283">
                  <c:v>1293.0999999999999</c:v>
                </c:pt>
                <c:pt idx="22284">
                  <c:v>1296.5</c:v>
                </c:pt>
                <c:pt idx="22285">
                  <c:v>1296</c:v>
                </c:pt>
                <c:pt idx="22286">
                  <c:v>1295.8</c:v>
                </c:pt>
                <c:pt idx="22287">
                  <c:v>1294.8</c:v>
                </c:pt>
                <c:pt idx="22288">
                  <c:v>1293.5999999999999</c:v>
                </c:pt>
                <c:pt idx="22289">
                  <c:v>1296.3</c:v>
                </c:pt>
                <c:pt idx="22290">
                  <c:v>1295.5</c:v>
                </c:pt>
                <c:pt idx="22291">
                  <c:v>1295.9000000000001</c:v>
                </c:pt>
                <c:pt idx="22292">
                  <c:v>1295.9000000000001</c:v>
                </c:pt>
                <c:pt idx="22293">
                  <c:v>1294.7</c:v>
                </c:pt>
                <c:pt idx="22294">
                  <c:v>1292.9000000000001</c:v>
                </c:pt>
                <c:pt idx="22295">
                  <c:v>1296.5999999999999</c:v>
                </c:pt>
                <c:pt idx="22296">
                  <c:v>1297.3</c:v>
                </c:pt>
                <c:pt idx="22297">
                  <c:v>1296.7</c:v>
                </c:pt>
                <c:pt idx="22298">
                  <c:v>1296.2</c:v>
                </c:pt>
                <c:pt idx="22299">
                  <c:v>1295.0999999999999</c:v>
                </c:pt>
                <c:pt idx="22300">
                  <c:v>1292.5</c:v>
                </c:pt>
                <c:pt idx="22301">
                  <c:v>1296.9000000000001</c:v>
                </c:pt>
                <c:pt idx="22302">
                  <c:v>1296.5</c:v>
                </c:pt>
                <c:pt idx="22303">
                  <c:v>1296.5</c:v>
                </c:pt>
                <c:pt idx="22304">
                  <c:v>1295.3</c:v>
                </c:pt>
                <c:pt idx="22305">
                  <c:v>1293.7</c:v>
                </c:pt>
                <c:pt idx="22306">
                  <c:v>1297.3</c:v>
                </c:pt>
                <c:pt idx="22307">
                  <c:v>1298.3</c:v>
                </c:pt>
                <c:pt idx="22308">
                  <c:v>1296.5</c:v>
                </c:pt>
                <c:pt idx="22309">
                  <c:v>1294.4000000000001</c:v>
                </c:pt>
                <c:pt idx="22310">
                  <c:v>1297.5</c:v>
                </c:pt>
                <c:pt idx="22311">
                  <c:v>1296.9000000000001</c:v>
                </c:pt>
                <c:pt idx="22312">
                  <c:v>1297.7</c:v>
                </c:pt>
                <c:pt idx="22313">
                  <c:v>1296.2</c:v>
                </c:pt>
                <c:pt idx="22314">
                  <c:v>1294.7</c:v>
                </c:pt>
                <c:pt idx="22315">
                  <c:v>1297.7</c:v>
                </c:pt>
                <c:pt idx="22316">
                  <c:v>1297.8</c:v>
                </c:pt>
                <c:pt idx="22317">
                  <c:v>1297.7</c:v>
                </c:pt>
                <c:pt idx="22318">
                  <c:v>1296.2</c:v>
                </c:pt>
                <c:pt idx="22319">
                  <c:v>1294.3</c:v>
                </c:pt>
                <c:pt idx="22320">
                  <c:v>1297.3</c:v>
                </c:pt>
                <c:pt idx="22321">
                  <c:v>1297.5999999999999</c:v>
                </c:pt>
                <c:pt idx="22322">
                  <c:v>1296.9000000000001</c:v>
                </c:pt>
                <c:pt idx="22323">
                  <c:v>1296.2</c:v>
                </c:pt>
                <c:pt idx="22324">
                  <c:v>1294.5999999999999</c:v>
                </c:pt>
                <c:pt idx="22325">
                  <c:v>1297.7</c:v>
                </c:pt>
                <c:pt idx="22326">
                  <c:v>1297.7</c:v>
                </c:pt>
                <c:pt idx="22327">
                  <c:v>1298.3</c:v>
                </c:pt>
                <c:pt idx="22328">
                  <c:v>1297.5999999999999</c:v>
                </c:pt>
                <c:pt idx="22329">
                  <c:v>1296.4000000000001</c:v>
                </c:pt>
                <c:pt idx="22330">
                  <c:v>1298.2</c:v>
                </c:pt>
                <c:pt idx="22331">
                  <c:v>1298.3</c:v>
                </c:pt>
                <c:pt idx="22332">
                  <c:v>1297.5</c:v>
                </c:pt>
                <c:pt idx="22333">
                  <c:v>1296.0999999999999</c:v>
                </c:pt>
                <c:pt idx="22334">
                  <c:v>1293.5999999999999</c:v>
                </c:pt>
                <c:pt idx="22335">
                  <c:v>1297.3</c:v>
                </c:pt>
                <c:pt idx="22336">
                  <c:v>1296.5</c:v>
                </c:pt>
                <c:pt idx="22337">
                  <c:v>1295.2</c:v>
                </c:pt>
                <c:pt idx="22338">
                  <c:v>1294</c:v>
                </c:pt>
                <c:pt idx="22339">
                  <c:v>1297.7</c:v>
                </c:pt>
                <c:pt idx="22340">
                  <c:v>1296.9000000000001</c:v>
                </c:pt>
                <c:pt idx="22341">
                  <c:v>1295.4000000000001</c:v>
                </c:pt>
                <c:pt idx="22342">
                  <c:v>1297.9000000000001</c:v>
                </c:pt>
                <c:pt idx="22343">
                  <c:v>1297</c:v>
                </c:pt>
                <c:pt idx="22344">
                  <c:v>1297</c:v>
                </c:pt>
                <c:pt idx="22345">
                  <c:v>1295.0999999999999</c:v>
                </c:pt>
                <c:pt idx="22346">
                  <c:v>1298</c:v>
                </c:pt>
                <c:pt idx="22347">
                  <c:v>1297.3</c:v>
                </c:pt>
                <c:pt idx="22348">
                  <c:v>1296.0999999999999</c:v>
                </c:pt>
                <c:pt idx="22349">
                  <c:v>1293.9000000000001</c:v>
                </c:pt>
                <c:pt idx="22350">
                  <c:v>1298.5999999999999</c:v>
                </c:pt>
                <c:pt idx="22351">
                  <c:v>1297.4000000000001</c:v>
                </c:pt>
                <c:pt idx="22352">
                  <c:v>1295.2</c:v>
                </c:pt>
                <c:pt idx="22353">
                  <c:v>1297.9000000000001</c:v>
                </c:pt>
                <c:pt idx="22354">
                  <c:v>1297.4000000000001</c:v>
                </c:pt>
                <c:pt idx="22355">
                  <c:v>1296.5</c:v>
                </c:pt>
                <c:pt idx="22356">
                  <c:v>1294.5</c:v>
                </c:pt>
                <c:pt idx="22357">
                  <c:v>1297.4000000000001</c:v>
                </c:pt>
                <c:pt idx="22358">
                  <c:v>1296.8</c:v>
                </c:pt>
                <c:pt idx="22359">
                  <c:v>1295.8</c:v>
                </c:pt>
                <c:pt idx="22360">
                  <c:v>1297.2</c:v>
                </c:pt>
                <c:pt idx="22361">
                  <c:v>1297.7</c:v>
                </c:pt>
                <c:pt idx="22362">
                  <c:v>1294.7</c:v>
                </c:pt>
                <c:pt idx="22363">
                  <c:v>1297.5999999999999</c:v>
                </c:pt>
                <c:pt idx="22364">
                  <c:v>1296.2</c:v>
                </c:pt>
                <c:pt idx="22365">
                  <c:v>1295.3</c:v>
                </c:pt>
                <c:pt idx="22366">
                  <c:v>1298</c:v>
                </c:pt>
                <c:pt idx="22367">
                  <c:v>1297.5999999999999</c:v>
                </c:pt>
                <c:pt idx="22368">
                  <c:v>1296.5</c:v>
                </c:pt>
                <c:pt idx="22369">
                  <c:v>1293.9000000000001</c:v>
                </c:pt>
                <c:pt idx="22370">
                  <c:v>1298.4000000000001</c:v>
                </c:pt>
                <c:pt idx="22371">
                  <c:v>1297.3</c:v>
                </c:pt>
                <c:pt idx="22372">
                  <c:v>1296.5</c:v>
                </c:pt>
                <c:pt idx="22373">
                  <c:v>1293.9000000000001</c:v>
                </c:pt>
                <c:pt idx="22374">
                  <c:v>1296.9000000000001</c:v>
                </c:pt>
                <c:pt idx="22375">
                  <c:v>1297.8</c:v>
                </c:pt>
                <c:pt idx="22376">
                  <c:v>1296.5</c:v>
                </c:pt>
                <c:pt idx="22377">
                  <c:v>1294.7</c:v>
                </c:pt>
                <c:pt idx="22378">
                  <c:v>1297.5</c:v>
                </c:pt>
                <c:pt idx="22379">
                  <c:v>1297.8</c:v>
                </c:pt>
                <c:pt idx="22380">
                  <c:v>1295.8</c:v>
                </c:pt>
                <c:pt idx="22381">
                  <c:v>1296.5</c:v>
                </c:pt>
                <c:pt idx="22382">
                  <c:v>1294.5</c:v>
                </c:pt>
                <c:pt idx="22383">
                  <c:v>1293.8</c:v>
                </c:pt>
                <c:pt idx="22384">
                  <c:v>1296.5</c:v>
                </c:pt>
                <c:pt idx="22385">
                  <c:v>1296.5</c:v>
                </c:pt>
                <c:pt idx="22386">
                  <c:v>1296.9000000000001</c:v>
                </c:pt>
                <c:pt idx="22387">
                  <c:v>1296.5</c:v>
                </c:pt>
                <c:pt idx="22388">
                  <c:v>1296.3</c:v>
                </c:pt>
                <c:pt idx="22389">
                  <c:v>1296.0999999999999</c:v>
                </c:pt>
                <c:pt idx="22390">
                  <c:v>1294.7</c:v>
                </c:pt>
                <c:pt idx="22391">
                  <c:v>1292.4000000000001</c:v>
                </c:pt>
                <c:pt idx="22392">
                  <c:v>1295.0999999999999</c:v>
                </c:pt>
                <c:pt idx="22393">
                  <c:v>1294</c:v>
                </c:pt>
                <c:pt idx="22394">
                  <c:v>1293.5999999999999</c:v>
                </c:pt>
                <c:pt idx="22395">
                  <c:v>1293.9000000000001</c:v>
                </c:pt>
                <c:pt idx="22396">
                  <c:v>1292.5</c:v>
                </c:pt>
                <c:pt idx="22397">
                  <c:v>1290.5999999999999</c:v>
                </c:pt>
                <c:pt idx="22398">
                  <c:v>1292.8</c:v>
                </c:pt>
                <c:pt idx="22399">
                  <c:v>1291.7</c:v>
                </c:pt>
                <c:pt idx="22400">
                  <c:v>1291.3</c:v>
                </c:pt>
                <c:pt idx="22401">
                  <c:v>1290.5999999999999</c:v>
                </c:pt>
                <c:pt idx="22402">
                  <c:v>1289.5</c:v>
                </c:pt>
                <c:pt idx="22403">
                  <c:v>1286.5</c:v>
                </c:pt>
                <c:pt idx="22404">
                  <c:v>1290.4000000000001</c:v>
                </c:pt>
                <c:pt idx="22405">
                  <c:v>1290.0999999999999</c:v>
                </c:pt>
                <c:pt idx="22406">
                  <c:v>1288.7</c:v>
                </c:pt>
                <c:pt idx="22407">
                  <c:v>1285.9000000000001</c:v>
                </c:pt>
                <c:pt idx="22408">
                  <c:v>1289.3</c:v>
                </c:pt>
                <c:pt idx="22409">
                  <c:v>1288.4000000000001</c:v>
                </c:pt>
                <c:pt idx="22410">
                  <c:v>1287.3</c:v>
                </c:pt>
                <c:pt idx="22411">
                  <c:v>1284.4000000000001</c:v>
                </c:pt>
                <c:pt idx="22412">
                  <c:v>1289.0999999999999</c:v>
                </c:pt>
                <c:pt idx="22413">
                  <c:v>1287.7</c:v>
                </c:pt>
                <c:pt idx="22414">
                  <c:v>1285.0999999999999</c:v>
                </c:pt>
                <c:pt idx="22415">
                  <c:v>1289.0999999999999</c:v>
                </c:pt>
                <c:pt idx="22416">
                  <c:v>1286.5999999999999</c:v>
                </c:pt>
                <c:pt idx="22417">
                  <c:v>1285.2</c:v>
                </c:pt>
                <c:pt idx="22418">
                  <c:v>1288.8</c:v>
                </c:pt>
                <c:pt idx="22419">
                  <c:v>1288</c:v>
                </c:pt>
                <c:pt idx="22420">
                  <c:v>1286.2</c:v>
                </c:pt>
                <c:pt idx="22421">
                  <c:v>1289.5999999999999</c:v>
                </c:pt>
                <c:pt idx="22422">
                  <c:v>1288.0999999999999</c:v>
                </c:pt>
                <c:pt idx="22423">
                  <c:v>1288.2</c:v>
                </c:pt>
                <c:pt idx="22424">
                  <c:v>1289.7</c:v>
                </c:pt>
                <c:pt idx="22425">
                  <c:v>1289.8</c:v>
                </c:pt>
                <c:pt idx="22426">
                  <c:v>1290.5</c:v>
                </c:pt>
                <c:pt idx="22427">
                  <c:v>1289.5999999999999</c:v>
                </c:pt>
                <c:pt idx="22428">
                  <c:v>1287</c:v>
                </c:pt>
                <c:pt idx="22429">
                  <c:v>1290.3</c:v>
                </c:pt>
                <c:pt idx="22430">
                  <c:v>1290.9000000000001</c:v>
                </c:pt>
                <c:pt idx="22431">
                  <c:v>1289.5999999999999</c:v>
                </c:pt>
                <c:pt idx="22432">
                  <c:v>1289.0999999999999</c:v>
                </c:pt>
                <c:pt idx="22433">
                  <c:v>1288.4000000000001</c:v>
                </c:pt>
                <c:pt idx="22434">
                  <c:v>1286.5999999999999</c:v>
                </c:pt>
                <c:pt idx="22435">
                  <c:v>1290.3</c:v>
                </c:pt>
                <c:pt idx="22436">
                  <c:v>1290.2</c:v>
                </c:pt>
                <c:pt idx="22437">
                  <c:v>1289.2</c:v>
                </c:pt>
                <c:pt idx="22438">
                  <c:v>1289.0999999999999</c:v>
                </c:pt>
                <c:pt idx="22439">
                  <c:v>1287.3</c:v>
                </c:pt>
                <c:pt idx="22440">
                  <c:v>1285.4000000000001</c:v>
                </c:pt>
                <c:pt idx="22441">
                  <c:v>1289.0999999999999</c:v>
                </c:pt>
                <c:pt idx="22442">
                  <c:v>1288.4000000000001</c:v>
                </c:pt>
                <c:pt idx="22443">
                  <c:v>1288.9000000000001</c:v>
                </c:pt>
                <c:pt idx="22444">
                  <c:v>1288.4000000000001</c:v>
                </c:pt>
                <c:pt idx="22445">
                  <c:v>1287.5999999999999</c:v>
                </c:pt>
                <c:pt idx="22446">
                  <c:v>1289</c:v>
                </c:pt>
                <c:pt idx="22447">
                  <c:v>1288.3</c:v>
                </c:pt>
                <c:pt idx="22448">
                  <c:v>1287.9000000000001</c:v>
                </c:pt>
                <c:pt idx="22449">
                  <c:v>1288</c:v>
                </c:pt>
                <c:pt idx="22450">
                  <c:v>1287.7</c:v>
                </c:pt>
                <c:pt idx="22451">
                  <c:v>1285.7</c:v>
                </c:pt>
                <c:pt idx="22452">
                  <c:v>1284.2</c:v>
                </c:pt>
                <c:pt idx="22453">
                  <c:v>1286.0999999999999</c:v>
                </c:pt>
                <c:pt idx="22454">
                  <c:v>1285</c:v>
                </c:pt>
                <c:pt idx="22455">
                  <c:v>1286.2</c:v>
                </c:pt>
                <c:pt idx="22456">
                  <c:v>1284.7</c:v>
                </c:pt>
                <c:pt idx="22457">
                  <c:v>1284.7</c:v>
                </c:pt>
                <c:pt idx="22458">
                  <c:v>1284.8</c:v>
                </c:pt>
                <c:pt idx="22459">
                  <c:v>1283.7</c:v>
                </c:pt>
                <c:pt idx="22460">
                  <c:v>1283.7</c:v>
                </c:pt>
                <c:pt idx="22461">
                  <c:v>1283.7</c:v>
                </c:pt>
                <c:pt idx="22462">
                  <c:v>1283</c:v>
                </c:pt>
                <c:pt idx="22463">
                  <c:v>1283.0999999999999</c:v>
                </c:pt>
                <c:pt idx="22464">
                  <c:v>1282.5999999999999</c:v>
                </c:pt>
                <c:pt idx="22465">
                  <c:v>1281.9000000000001</c:v>
                </c:pt>
                <c:pt idx="22466">
                  <c:v>1279.7</c:v>
                </c:pt>
                <c:pt idx="22467">
                  <c:v>1278.3</c:v>
                </c:pt>
                <c:pt idx="22468">
                  <c:v>1281.5</c:v>
                </c:pt>
                <c:pt idx="22469">
                  <c:v>1281.0999999999999</c:v>
                </c:pt>
                <c:pt idx="22470">
                  <c:v>1281</c:v>
                </c:pt>
                <c:pt idx="22471">
                  <c:v>1280.7</c:v>
                </c:pt>
                <c:pt idx="22472">
                  <c:v>1280.4000000000001</c:v>
                </c:pt>
                <c:pt idx="22473">
                  <c:v>1280.0999999999999</c:v>
                </c:pt>
                <c:pt idx="22474">
                  <c:v>1278.7</c:v>
                </c:pt>
                <c:pt idx="22475">
                  <c:v>1279</c:v>
                </c:pt>
                <c:pt idx="22476">
                  <c:v>1278.5999999999999</c:v>
                </c:pt>
                <c:pt idx="22477">
                  <c:v>1278.0999999999999</c:v>
                </c:pt>
                <c:pt idx="22478">
                  <c:v>1276.4000000000001</c:v>
                </c:pt>
                <c:pt idx="22479">
                  <c:v>1274.9000000000001</c:v>
                </c:pt>
                <c:pt idx="22480">
                  <c:v>1278.3</c:v>
                </c:pt>
                <c:pt idx="22481">
                  <c:v>1277.9000000000001</c:v>
                </c:pt>
                <c:pt idx="22482">
                  <c:v>1277.5999999999999</c:v>
                </c:pt>
                <c:pt idx="22483">
                  <c:v>1277.5</c:v>
                </c:pt>
                <c:pt idx="22484">
                  <c:v>1278</c:v>
                </c:pt>
                <c:pt idx="22485">
                  <c:v>1277.9000000000001</c:v>
                </c:pt>
                <c:pt idx="22486">
                  <c:v>1277.0999999999999</c:v>
                </c:pt>
                <c:pt idx="22487">
                  <c:v>1277.2</c:v>
                </c:pt>
                <c:pt idx="22488">
                  <c:v>1275.8</c:v>
                </c:pt>
                <c:pt idx="22489">
                  <c:v>1274.3</c:v>
                </c:pt>
                <c:pt idx="22490">
                  <c:v>1272.8</c:v>
                </c:pt>
                <c:pt idx="22491">
                  <c:v>1275.7</c:v>
                </c:pt>
                <c:pt idx="22492">
                  <c:v>1275.8</c:v>
                </c:pt>
                <c:pt idx="22493">
                  <c:v>1276.2</c:v>
                </c:pt>
                <c:pt idx="22494">
                  <c:v>1275.7</c:v>
                </c:pt>
                <c:pt idx="22495">
                  <c:v>1274.5999999999999</c:v>
                </c:pt>
                <c:pt idx="22496">
                  <c:v>1273.0999999999999</c:v>
                </c:pt>
                <c:pt idx="22497">
                  <c:v>1275.3</c:v>
                </c:pt>
                <c:pt idx="22498">
                  <c:v>1275.7</c:v>
                </c:pt>
                <c:pt idx="22499">
                  <c:v>1276.4000000000001</c:v>
                </c:pt>
                <c:pt idx="22500">
                  <c:v>1275.5999999999999</c:v>
                </c:pt>
                <c:pt idx="22501">
                  <c:v>1275.3</c:v>
                </c:pt>
                <c:pt idx="22502">
                  <c:v>1273.9000000000001</c:v>
                </c:pt>
                <c:pt idx="22503">
                  <c:v>1272.0999999999999</c:v>
                </c:pt>
                <c:pt idx="22504">
                  <c:v>1275.7</c:v>
                </c:pt>
                <c:pt idx="22505">
                  <c:v>1275.7</c:v>
                </c:pt>
                <c:pt idx="22506">
                  <c:v>1275.4000000000001</c:v>
                </c:pt>
                <c:pt idx="22507">
                  <c:v>1275</c:v>
                </c:pt>
                <c:pt idx="22508">
                  <c:v>1273.2</c:v>
                </c:pt>
                <c:pt idx="22509">
                  <c:v>1276.0999999999999</c:v>
                </c:pt>
                <c:pt idx="22510">
                  <c:v>1275.8</c:v>
                </c:pt>
                <c:pt idx="22511">
                  <c:v>1275.4000000000001</c:v>
                </c:pt>
                <c:pt idx="22512">
                  <c:v>1275.4000000000001</c:v>
                </c:pt>
                <c:pt idx="22513">
                  <c:v>1274.2</c:v>
                </c:pt>
                <c:pt idx="22514">
                  <c:v>1276.5</c:v>
                </c:pt>
                <c:pt idx="22515">
                  <c:v>1277.0999999999999</c:v>
                </c:pt>
                <c:pt idx="22516">
                  <c:v>1277.0999999999999</c:v>
                </c:pt>
                <c:pt idx="22517">
                  <c:v>1275.5999999999999</c:v>
                </c:pt>
                <c:pt idx="22518">
                  <c:v>1274.5999999999999</c:v>
                </c:pt>
                <c:pt idx="22519">
                  <c:v>1276.7</c:v>
                </c:pt>
                <c:pt idx="22520">
                  <c:v>1277.0999999999999</c:v>
                </c:pt>
                <c:pt idx="22521">
                  <c:v>1276.3</c:v>
                </c:pt>
                <c:pt idx="22522">
                  <c:v>1275.0999999999999</c:v>
                </c:pt>
                <c:pt idx="22523">
                  <c:v>1277.4000000000001</c:v>
                </c:pt>
                <c:pt idx="22524">
                  <c:v>1277.9000000000001</c:v>
                </c:pt>
                <c:pt idx="22525">
                  <c:v>1276.9000000000001</c:v>
                </c:pt>
                <c:pt idx="22526">
                  <c:v>1276.2</c:v>
                </c:pt>
                <c:pt idx="22527">
                  <c:v>1274.5</c:v>
                </c:pt>
                <c:pt idx="22528">
                  <c:v>1278.8</c:v>
                </c:pt>
                <c:pt idx="22529">
                  <c:v>1278.8</c:v>
                </c:pt>
                <c:pt idx="22530">
                  <c:v>1279.5999999999999</c:v>
                </c:pt>
                <c:pt idx="22531">
                  <c:v>1279.2</c:v>
                </c:pt>
                <c:pt idx="22532">
                  <c:v>1278.5</c:v>
                </c:pt>
                <c:pt idx="22533">
                  <c:v>1277</c:v>
                </c:pt>
                <c:pt idx="22534">
                  <c:v>1279.9000000000001</c:v>
                </c:pt>
                <c:pt idx="22535">
                  <c:v>1279.5</c:v>
                </c:pt>
                <c:pt idx="22536">
                  <c:v>1280.3</c:v>
                </c:pt>
                <c:pt idx="22537">
                  <c:v>1279.7</c:v>
                </c:pt>
                <c:pt idx="22538">
                  <c:v>1279.2</c:v>
                </c:pt>
                <c:pt idx="22539">
                  <c:v>1278.9000000000001</c:v>
                </c:pt>
                <c:pt idx="22540">
                  <c:v>1278.5</c:v>
                </c:pt>
                <c:pt idx="22541">
                  <c:v>1278.0999999999999</c:v>
                </c:pt>
                <c:pt idx="22542">
                  <c:v>1279.2</c:v>
                </c:pt>
                <c:pt idx="22543">
                  <c:v>1278.0999999999999</c:v>
                </c:pt>
                <c:pt idx="22544">
                  <c:v>1277.7</c:v>
                </c:pt>
                <c:pt idx="22545">
                  <c:v>1277.7</c:v>
                </c:pt>
                <c:pt idx="22546">
                  <c:v>1277.0999999999999</c:v>
                </c:pt>
                <c:pt idx="22547">
                  <c:v>1276.0999999999999</c:v>
                </c:pt>
                <c:pt idx="22548">
                  <c:v>1275</c:v>
                </c:pt>
                <c:pt idx="22549">
                  <c:v>1276.2</c:v>
                </c:pt>
                <c:pt idx="22550">
                  <c:v>1277.3</c:v>
                </c:pt>
                <c:pt idx="22551">
                  <c:v>1276.7</c:v>
                </c:pt>
                <c:pt idx="22552">
                  <c:v>1276.7</c:v>
                </c:pt>
                <c:pt idx="22553">
                  <c:v>1275</c:v>
                </c:pt>
                <c:pt idx="22554">
                  <c:v>1275</c:v>
                </c:pt>
                <c:pt idx="22555">
                  <c:v>1274.5999999999999</c:v>
                </c:pt>
                <c:pt idx="22556">
                  <c:v>1275.5999999999999</c:v>
                </c:pt>
                <c:pt idx="22557">
                  <c:v>1274.5999999999999</c:v>
                </c:pt>
                <c:pt idx="22558">
                  <c:v>1273.9000000000001</c:v>
                </c:pt>
                <c:pt idx="22559">
                  <c:v>1273.5</c:v>
                </c:pt>
                <c:pt idx="22560">
                  <c:v>1273.2</c:v>
                </c:pt>
                <c:pt idx="22561">
                  <c:v>1272.8</c:v>
                </c:pt>
                <c:pt idx="22562">
                  <c:v>1273.2</c:v>
                </c:pt>
                <c:pt idx="22563">
                  <c:v>1272.5</c:v>
                </c:pt>
                <c:pt idx="22564">
                  <c:v>1271.4000000000001</c:v>
                </c:pt>
                <c:pt idx="22565">
                  <c:v>1270.3</c:v>
                </c:pt>
                <c:pt idx="22566">
                  <c:v>1268.9000000000001</c:v>
                </c:pt>
                <c:pt idx="22567">
                  <c:v>1272.0999999999999</c:v>
                </c:pt>
                <c:pt idx="22568">
                  <c:v>1271.7</c:v>
                </c:pt>
                <c:pt idx="22569">
                  <c:v>1270.5999999999999</c:v>
                </c:pt>
                <c:pt idx="22570">
                  <c:v>1270.8</c:v>
                </c:pt>
                <c:pt idx="22571">
                  <c:v>1271.2</c:v>
                </c:pt>
                <c:pt idx="22572">
                  <c:v>1271.5999999999999</c:v>
                </c:pt>
                <c:pt idx="22573">
                  <c:v>1270.9000000000001</c:v>
                </c:pt>
                <c:pt idx="22574">
                  <c:v>1270.7</c:v>
                </c:pt>
                <c:pt idx="22575">
                  <c:v>1270.7</c:v>
                </c:pt>
                <c:pt idx="22576">
                  <c:v>1270.7</c:v>
                </c:pt>
                <c:pt idx="22577">
                  <c:v>1271</c:v>
                </c:pt>
                <c:pt idx="22578">
                  <c:v>1270.3</c:v>
                </c:pt>
                <c:pt idx="22579">
                  <c:v>1269.9000000000001</c:v>
                </c:pt>
                <c:pt idx="22580">
                  <c:v>1270.7</c:v>
                </c:pt>
                <c:pt idx="22581">
                  <c:v>1270.7</c:v>
                </c:pt>
                <c:pt idx="22582">
                  <c:v>1269.9000000000001</c:v>
                </c:pt>
                <c:pt idx="22583">
                  <c:v>1268.5</c:v>
                </c:pt>
                <c:pt idx="22584">
                  <c:v>1266.8</c:v>
                </c:pt>
                <c:pt idx="22585">
                  <c:v>1268.5999999999999</c:v>
                </c:pt>
                <c:pt idx="22586">
                  <c:v>1269</c:v>
                </c:pt>
                <c:pt idx="22587">
                  <c:v>1268.9000000000001</c:v>
                </c:pt>
                <c:pt idx="22588">
                  <c:v>1269.3</c:v>
                </c:pt>
                <c:pt idx="22589">
                  <c:v>1268.5</c:v>
                </c:pt>
                <c:pt idx="22590">
                  <c:v>1268.5999999999999</c:v>
                </c:pt>
                <c:pt idx="22591">
                  <c:v>1268.5</c:v>
                </c:pt>
                <c:pt idx="22592">
                  <c:v>1269.2</c:v>
                </c:pt>
                <c:pt idx="22593">
                  <c:v>1268.9000000000001</c:v>
                </c:pt>
                <c:pt idx="22594">
                  <c:v>1268.4000000000001</c:v>
                </c:pt>
                <c:pt idx="22595">
                  <c:v>1269.3</c:v>
                </c:pt>
                <c:pt idx="22596">
                  <c:v>1269</c:v>
                </c:pt>
                <c:pt idx="22597">
                  <c:v>1269.0999999999999</c:v>
                </c:pt>
                <c:pt idx="22598">
                  <c:v>1268.5</c:v>
                </c:pt>
                <c:pt idx="22599">
                  <c:v>1267.8</c:v>
                </c:pt>
                <c:pt idx="22600">
                  <c:v>1267.0999999999999</c:v>
                </c:pt>
                <c:pt idx="22601">
                  <c:v>1268.5999999999999</c:v>
                </c:pt>
                <c:pt idx="22602">
                  <c:v>1268.9000000000001</c:v>
                </c:pt>
                <c:pt idx="22603">
                  <c:v>1269.2</c:v>
                </c:pt>
                <c:pt idx="22604">
                  <c:v>1269.3</c:v>
                </c:pt>
                <c:pt idx="22605">
                  <c:v>1269.5999999999999</c:v>
                </c:pt>
                <c:pt idx="22606">
                  <c:v>1268.9000000000001</c:v>
                </c:pt>
                <c:pt idx="22607">
                  <c:v>1269.3</c:v>
                </c:pt>
                <c:pt idx="22608">
                  <c:v>1269.7</c:v>
                </c:pt>
                <c:pt idx="22609">
                  <c:v>1269.3</c:v>
                </c:pt>
                <c:pt idx="22610">
                  <c:v>1269.7</c:v>
                </c:pt>
                <c:pt idx="22611">
                  <c:v>1269.9000000000001</c:v>
                </c:pt>
                <c:pt idx="22612">
                  <c:v>1270.0999999999999</c:v>
                </c:pt>
                <c:pt idx="22613">
                  <c:v>1269.3</c:v>
                </c:pt>
                <c:pt idx="22614">
                  <c:v>1270</c:v>
                </c:pt>
                <c:pt idx="22615">
                  <c:v>1270.3</c:v>
                </c:pt>
                <c:pt idx="22616">
                  <c:v>1269.8</c:v>
                </c:pt>
                <c:pt idx="22617">
                  <c:v>1269.2</c:v>
                </c:pt>
                <c:pt idx="22618">
                  <c:v>1267.7</c:v>
                </c:pt>
                <c:pt idx="22619">
                  <c:v>1269.2</c:v>
                </c:pt>
                <c:pt idx="22620">
                  <c:v>1269.5</c:v>
                </c:pt>
                <c:pt idx="22621">
                  <c:v>1269.2</c:v>
                </c:pt>
                <c:pt idx="22622">
                  <c:v>1269.2</c:v>
                </c:pt>
                <c:pt idx="22623">
                  <c:v>1269.3</c:v>
                </c:pt>
                <c:pt idx="22624">
                  <c:v>1269.3</c:v>
                </c:pt>
                <c:pt idx="22625">
                  <c:v>1269.3</c:v>
                </c:pt>
                <c:pt idx="22626">
                  <c:v>1268.9000000000001</c:v>
                </c:pt>
                <c:pt idx="22627">
                  <c:v>1269.3</c:v>
                </c:pt>
                <c:pt idx="22628">
                  <c:v>1269.5999999999999</c:v>
                </c:pt>
                <c:pt idx="22629">
                  <c:v>1268.9000000000001</c:v>
                </c:pt>
                <c:pt idx="22630">
                  <c:v>1268.9000000000001</c:v>
                </c:pt>
                <c:pt idx="22631">
                  <c:v>1268.5999999999999</c:v>
                </c:pt>
                <c:pt idx="22632">
                  <c:v>1268.5</c:v>
                </c:pt>
                <c:pt idx="22633">
                  <c:v>1267.0999999999999</c:v>
                </c:pt>
                <c:pt idx="22634">
                  <c:v>1265.3</c:v>
                </c:pt>
                <c:pt idx="22635">
                  <c:v>1269.3</c:v>
                </c:pt>
                <c:pt idx="22636">
                  <c:v>1268.5</c:v>
                </c:pt>
                <c:pt idx="22637">
                  <c:v>1269.5999999999999</c:v>
                </c:pt>
                <c:pt idx="22638">
                  <c:v>1268.8</c:v>
                </c:pt>
                <c:pt idx="22639">
                  <c:v>1269</c:v>
                </c:pt>
                <c:pt idx="22640">
                  <c:v>1269.3</c:v>
                </c:pt>
                <c:pt idx="22641">
                  <c:v>1268.8</c:v>
                </c:pt>
                <c:pt idx="22642">
                  <c:v>1268.9000000000001</c:v>
                </c:pt>
                <c:pt idx="22643">
                  <c:v>1270.3</c:v>
                </c:pt>
                <c:pt idx="22644">
                  <c:v>1269.9000000000001</c:v>
                </c:pt>
                <c:pt idx="22645">
                  <c:v>1270.3</c:v>
                </c:pt>
                <c:pt idx="22646">
                  <c:v>1269.2</c:v>
                </c:pt>
                <c:pt idx="22647">
                  <c:v>1268.9000000000001</c:v>
                </c:pt>
                <c:pt idx="22648">
                  <c:v>1267.4000000000001</c:v>
                </c:pt>
                <c:pt idx="22649">
                  <c:v>1271.0999999999999</c:v>
                </c:pt>
                <c:pt idx="22650">
                  <c:v>1270.7</c:v>
                </c:pt>
                <c:pt idx="22651">
                  <c:v>1271.4000000000001</c:v>
                </c:pt>
                <c:pt idx="22652">
                  <c:v>1270.3</c:v>
                </c:pt>
                <c:pt idx="22653">
                  <c:v>1271.0999999999999</c:v>
                </c:pt>
                <c:pt idx="22654">
                  <c:v>1271.4000000000001</c:v>
                </c:pt>
                <c:pt idx="22655">
                  <c:v>1271.4000000000001</c:v>
                </c:pt>
                <c:pt idx="22656">
                  <c:v>1271</c:v>
                </c:pt>
                <c:pt idx="22657">
                  <c:v>1270.7</c:v>
                </c:pt>
                <c:pt idx="22658">
                  <c:v>1270</c:v>
                </c:pt>
                <c:pt idx="22659">
                  <c:v>1270.8</c:v>
                </c:pt>
                <c:pt idx="22660">
                  <c:v>1270</c:v>
                </c:pt>
                <c:pt idx="22661">
                  <c:v>1270.3</c:v>
                </c:pt>
                <c:pt idx="22662">
                  <c:v>1269.8</c:v>
                </c:pt>
                <c:pt idx="22663">
                  <c:v>1270</c:v>
                </c:pt>
                <c:pt idx="22664">
                  <c:v>1269.4000000000001</c:v>
                </c:pt>
                <c:pt idx="22665">
                  <c:v>1268.9000000000001</c:v>
                </c:pt>
                <c:pt idx="22666">
                  <c:v>1267</c:v>
                </c:pt>
                <c:pt idx="22667">
                  <c:v>1265.4000000000001</c:v>
                </c:pt>
                <c:pt idx="22668">
                  <c:v>1268.5</c:v>
                </c:pt>
                <c:pt idx="22669">
                  <c:v>1268.9000000000001</c:v>
                </c:pt>
                <c:pt idx="22670">
                  <c:v>1268.5</c:v>
                </c:pt>
                <c:pt idx="22671">
                  <c:v>1268.2</c:v>
                </c:pt>
                <c:pt idx="22672">
                  <c:v>1268.5999999999999</c:v>
                </c:pt>
                <c:pt idx="22673">
                  <c:v>1268.5</c:v>
                </c:pt>
                <c:pt idx="22674">
                  <c:v>1267.8</c:v>
                </c:pt>
                <c:pt idx="22675">
                  <c:v>1267.8</c:v>
                </c:pt>
                <c:pt idx="22676">
                  <c:v>1268.2</c:v>
                </c:pt>
                <c:pt idx="22677">
                  <c:v>1268.2</c:v>
                </c:pt>
                <c:pt idx="22678">
                  <c:v>1267.8</c:v>
                </c:pt>
                <c:pt idx="22679">
                  <c:v>1267.5</c:v>
                </c:pt>
                <c:pt idx="22680">
                  <c:v>1266.7</c:v>
                </c:pt>
                <c:pt idx="22681">
                  <c:v>1267.0999999999999</c:v>
                </c:pt>
                <c:pt idx="22682">
                  <c:v>1266.7</c:v>
                </c:pt>
                <c:pt idx="22683">
                  <c:v>1265.5999999999999</c:v>
                </c:pt>
                <c:pt idx="22684">
                  <c:v>1264.8</c:v>
                </c:pt>
                <c:pt idx="22685">
                  <c:v>1267.5</c:v>
                </c:pt>
                <c:pt idx="22686">
                  <c:v>1267.3</c:v>
                </c:pt>
                <c:pt idx="22687">
                  <c:v>1267.0999999999999</c:v>
                </c:pt>
                <c:pt idx="22688">
                  <c:v>1266.8</c:v>
                </c:pt>
                <c:pt idx="22689">
                  <c:v>1267</c:v>
                </c:pt>
                <c:pt idx="22690">
                  <c:v>1267.3</c:v>
                </c:pt>
                <c:pt idx="22691">
                  <c:v>1267.4000000000001</c:v>
                </c:pt>
                <c:pt idx="22692">
                  <c:v>1266.2</c:v>
                </c:pt>
                <c:pt idx="22693">
                  <c:v>1266.9000000000001</c:v>
                </c:pt>
                <c:pt idx="22694">
                  <c:v>1267.0999999999999</c:v>
                </c:pt>
                <c:pt idx="22695">
                  <c:v>1267.0999999999999</c:v>
                </c:pt>
                <c:pt idx="22696">
                  <c:v>1266.7</c:v>
                </c:pt>
                <c:pt idx="22697">
                  <c:v>1266.0999999999999</c:v>
                </c:pt>
                <c:pt idx="22698">
                  <c:v>1266.4000000000001</c:v>
                </c:pt>
                <c:pt idx="22699">
                  <c:v>1266.4000000000001</c:v>
                </c:pt>
                <c:pt idx="22700">
                  <c:v>1266</c:v>
                </c:pt>
                <c:pt idx="22701">
                  <c:v>1266.7</c:v>
                </c:pt>
                <c:pt idx="22702">
                  <c:v>1265.3</c:v>
                </c:pt>
                <c:pt idx="22703">
                  <c:v>1265.3</c:v>
                </c:pt>
                <c:pt idx="22704">
                  <c:v>1264.2</c:v>
                </c:pt>
                <c:pt idx="22705">
                  <c:v>1264</c:v>
                </c:pt>
                <c:pt idx="22706">
                  <c:v>1262.4000000000001</c:v>
                </c:pt>
                <c:pt idx="22707">
                  <c:v>1261.5999999999999</c:v>
                </c:pt>
                <c:pt idx="22708">
                  <c:v>1264</c:v>
                </c:pt>
                <c:pt idx="22709">
                  <c:v>1264.7</c:v>
                </c:pt>
                <c:pt idx="22710">
                  <c:v>1264.5</c:v>
                </c:pt>
                <c:pt idx="22711">
                  <c:v>1264.2</c:v>
                </c:pt>
                <c:pt idx="22712">
                  <c:v>1263.7</c:v>
                </c:pt>
                <c:pt idx="22713">
                  <c:v>1264.0999999999999</c:v>
                </c:pt>
                <c:pt idx="22714">
                  <c:v>1263.2</c:v>
                </c:pt>
                <c:pt idx="22715">
                  <c:v>1263.2</c:v>
                </c:pt>
                <c:pt idx="22716">
                  <c:v>1262.5999999999999</c:v>
                </c:pt>
                <c:pt idx="22717">
                  <c:v>1263.0999999999999</c:v>
                </c:pt>
                <c:pt idx="22718">
                  <c:v>1262.8</c:v>
                </c:pt>
                <c:pt idx="22719">
                  <c:v>1262</c:v>
                </c:pt>
                <c:pt idx="22720">
                  <c:v>1261.3</c:v>
                </c:pt>
                <c:pt idx="22721">
                  <c:v>1260</c:v>
                </c:pt>
                <c:pt idx="22722">
                  <c:v>1263.5999999999999</c:v>
                </c:pt>
                <c:pt idx="22723">
                  <c:v>1262.8</c:v>
                </c:pt>
                <c:pt idx="22724">
                  <c:v>1262.2</c:v>
                </c:pt>
                <c:pt idx="22725">
                  <c:v>1263.5999999999999</c:v>
                </c:pt>
                <c:pt idx="22726">
                  <c:v>1263.5999999999999</c:v>
                </c:pt>
                <c:pt idx="22727">
                  <c:v>1263.5999999999999</c:v>
                </c:pt>
                <c:pt idx="22728">
                  <c:v>1263.2</c:v>
                </c:pt>
                <c:pt idx="22729">
                  <c:v>1263.5999999999999</c:v>
                </c:pt>
                <c:pt idx="22730">
                  <c:v>1263.5999999999999</c:v>
                </c:pt>
                <c:pt idx="22731">
                  <c:v>1263.3</c:v>
                </c:pt>
                <c:pt idx="22732">
                  <c:v>1262.5</c:v>
                </c:pt>
                <c:pt idx="22733">
                  <c:v>1264.3</c:v>
                </c:pt>
                <c:pt idx="22734">
                  <c:v>1262.8</c:v>
                </c:pt>
                <c:pt idx="22735">
                  <c:v>1262.0999999999999</c:v>
                </c:pt>
                <c:pt idx="22736">
                  <c:v>1264.9000000000001</c:v>
                </c:pt>
                <c:pt idx="22737">
                  <c:v>1265.2</c:v>
                </c:pt>
                <c:pt idx="22738">
                  <c:v>1265.8</c:v>
                </c:pt>
                <c:pt idx="22739">
                  <c:v>1265.3</c:v>
                </c:pt>
                <c:pt idx="22740">
                  <c:v>1265.4000000000001</c:v>
                </c:pt>
                <c:pt idx="22741">
                  <c:v>1265.5</c:v>
                </c:pt>
                <c:pt idx="22742">
                  <c:v>1265.3</c:v>
                </c:pt>
                <c:pt idx="22743">
                  <c:v>1264.9000000000001</c:v>
                </c:pt>
                <c:pt idx="22744">
                  <c:v>1264.5</c:v>
                </c:pt>
                <c:pt idx="22745">
                  <c:v>1264.9000000000001</c:v>
                </c:pt>
                <c:pt idx="22746">
                  <c:v>1264.5</c:v>
                </c:pt>
                <c:pt idx="22747">
                  <c:v>1264.5999999999999</c:v>
                </c:pt>
                <c:pt idx="22748">
                  <c:v>1264.3</c:v>
                </c:pt>
                <c:pt idx="22749">
                  <c:v>1263.9000000000001</c:v>
                </c:pt>
                <c:pt idx="22750">
                  <c:v>1263.9000000000001</c:v>
                </c:pt>
                <c:pt idx="22751">
                  <c:v>1263.4000000000001</c:v>
                </c:pt>
                <c:pt idx="22752">
                  <c:v>1263.2</c:v>
                </c:pt>
                <c:pt idx="22753">
                  <c:v>1262.5</c:v>
                </c:pt>
                <c:pt idx="22754">
                  <c:v>1262.5999999999999</c:v>
                </c:pt>
                <c:pt idx="22755">
                  <c:v>1262.5</c:v>
                </c:pt>
                <c:pt idx="22756">
                  <c:v>1262.5</c:v>
                </c:pt>
                <c:pt idx="22757">
                  <c:v>1261.0999999999999</c:v>
                </c:pt>
                <c:pt idx="22758">
                  <c:v>1260.3</c:v>
                </c:pt>
                <c:pt idx="22759">
                  <c:v>1259.2</c:v>
                </c:pt>
                <c:pt idx="22760">
                  <c:v>1262</c:v>
                </c:pt>
                <c:pt idx="22761">
                  <c:v>1261.9000000000001</c:v>
                </c:pt>
                <c:pt idx="22762">
                  <c:v>1261.7</c:v>
                </c:pt>
                <c:pt idx="22763">
                  <c:v>1261.5999999999999</c:v>
                </c:pt>
                <c:pt idx="22764">
                  <c:v>1260.8</c:v>
                </c:pt>
                <c:pt idx="22765">
                  <c:v>1261.3</c:v>
                </c:pt>
                <c:pt idx="22766">
                  <c:v>1261.7</c:v>
                </c:pt>
                <c:pt idx="22767">
                  <c:v>1261.4000000000001</c:v>
                </c:pt>
                <c:pt idx="22768">
                  <c:v>1261.4000000000001</c:v>
                </c:pt>
                <c:pt idx="22769">
                  <c:v>1261.0999999999999</c:v>
                </c:pt>
                <c:pt idx="22770">
                  <c:v>1260.7</c:v>
                </c:pt>
                <c:pt idx="22771">
                  <c:v>1261.0999999999999</c:v>
                </c:pt>
                <c:pt idx="22772">
                  <c:v>1260.9000000000001</c:v>
                </c:pt>
                <c:pt idx="22773">
                  <c:v>1259.5999999999999</c:v>
                </c:pt>
                <c:pt idx="22774">
                  <c:v>1262.0999999999999</c:v>
                </c:pt>
                <c:pt idx="22775">
                  <c:v>1262.8</c:v>
                </c:pt>
                <c:pt idx="22776">
                  <c:v>1262.0999999999999</c:v>
                </c:pt>
                <c:pt idx="22777">
                  <c:v>1262.0999999999999</c:v>
                </c:pt>
                <c:pt idx="22778">
                  <c:v>1262.4000000000001</c:v>
                </c:pt>
                <c:pt idx="22779">
                  <c:v>1262.4000000000001</c:v>
                </c:pt>
                <c:pt idx="22780">
                  <c:v>1261.8</c:v>
                </c:pt>
                <c:pt idx="22781">
                  <c:v>1262</c:v>
                </c:pt>
                <c:pt idx="22782">
                  <c:v>1262.9000000000001</c:v>
                </c:pt>
                <c:pt idx="22783">
                  <c:v>1263.2</c:v>
                </c:pt>
                <c:pt idx="22784">
                  <c:v>1263.2</c:v>
                </c:pt>
                <c:pt idx="22785">
                  <c:v>1263.2</c:v>
                </c:pt>
                <c:pt idx="22786">
                  <c:v>1262.9000000000001</c:v>
                </c:pt>
                <c:pt idx="22787">
                  <c:v>1263.3</c:v>
                </c:pt>
                <c:pt idx="22788">
                  <c:v>1261.8</c:v>
                </c:pt>
                <c:pt idx="22789">
                  <c:v>1262.3</c:v>
                </c:pt>
                <c:pt idx="22790">
                  <c:v>1260.9000000000001</c:v>
                </c:pt>
                <c:pt idx="22791">
                  <c:v>1259.2</c:v>
                </c:pt>
                <c:pt idx="22792">
                  <c:v>1262.8</c:v>
                </c:pt>
                <c:pt idx="22793">
                  <c:v>1262.8</c:v>
                </c:pt>
                <c:pt idx="22794">
                  <c:v>1262.8</c:v>
                </c:pt>
                <c:pt idx="22795">
                  <c:v>1262.8</c:v>
                </c:pt>
                <c:pt idx="22796">
                  <c:v>1261.8</c:v>
                </c:pt>
                <c:pt idx="22797">
                  <c:v>1262.0999999999999</c:v>
                </c:pt>
                <c:pt idx="22798">
                  <c:v>1262.0999999999999</c:v>
                </c:pt>
                <c:pt idx="22799">
                  <c:v>1262.2</c:v>
                </c:pt>
                <c:pt idx="22800">
                  <c:v>1262.0999999999999</c:v>
                </c:pt>
                <c:pt idx="22801">
                  <c:v>1261.8</c:v>
                </c:pt>
                <c:pt idx="22802">
                  <c:v>1262.2</c:v>
                </c:pt>
                <c:pt idx="22803">
                  <c:v>1261.9000000000001</c:v>
                </c:pt>
                <c:pt idx="22804">
                  <c:v>1261.5</c:v>
                </c:pt>
                <c:pt idx="22805">
                  <c:v>1260.7</c:v>
                </c:pt>
                <c:pt idx="22806">
                  <c:v>1260.0999999999999</c:v>
                </c:pt>
                <c:pt idx="22807">
                  <c:v>1263.0999999999999</c:v>
                </c:pt>
                <c:pt idx="22808">
                  <c:v>1262.3</c:v>
                </c:pt>
                <c:pt idx="22809">
                  <c:v>1262.5999999999999</c:v>
                </c:pt>
                <c:pt idx="22810">
                  <c:v>1262.2</c:v>
                </c:pt>
                <c:pt idx="22811">
                  <c:v>1262.8</c:v>
                </c:pt>
                <c:pt idx="22812">
                  <c:v>1262.2</c:v>
                </c:pt>
                <c:pt idx="22813">
                  <c:v>1262.5</c:v>
                </c:pt>
                <c:pt idx="22814">
                  <c:v>1263.2</c:v>
                </c:pt>
                <c:pt idx="22815">
                  <c:v>1262.5</c:v>
                </c:pt>
                <c:pt idx="22816">
                  <c:v>1261.5999999999999</c:v>
                </c:pt>
                <c:pt idx="22817">
                  <c:v>1262.2</c:v>
                </c:pt>
                <c:pt idx="22818">
                  <c:v>1261.0999999999999</c:v>
                </c:pt>
                <c:pt idx="22819">
                  <c:v>1263.7</c:v>
                </c:pt>
                <c:pt idx="22820">
                  <c:v>1263.3</c:v>
                </c:pt>
                <c:pt idx="22821">
                  <c:v>1264.3</c:v>
                </c:pt>
                <c:pt idx="22822">
                  <c:v>1262.9000000000001</c:v>
                </c:pt>
                <c:pt idx="22823">
                  <c:v>1264.5999999999999</c:v>
                </c:pt>
                <c:pt idx="22824">
                  <c:v>1263.9000000000001</c:v>
                </c:pt>
                <c:pt idx="22825">
                  <c:v>1263.9000000000001</c:v>
                </c:pt>
                <c:pt idx="22826">
                  <c:v>1262.5</c:v>
                </c:pt>
                <c:pt idx="22827">
                  <c:v>1263.8</c:v>
                </c:pt>
                <c:pt idx="22828">
                  <c:v>1263</c:v>
                </c:pt>
                <c:pt idx="22829">
                  <c:v>1262.8</c:v>
                </c:pt>
                <c:pt idx="22830">
                  <c:v>1263.0999999999999</c:v>
                </c:pt>
                <c:pt idx="22831">
                  <c:v>1263.8</c:v>
                </c:pt>
                <c:pt idx="22832">
                  <c:v>1263.8</c:v>
                </c:pt>
                <c:pt idx="22833">
                  <c:v>1262.7</c:v>
                </c:pt>
                <c:pt idx="22834">
                  <c:v>1262.5</c:v>
                </c:pt>
                <c:pt idx="22835">
                  <c:v>1263.8</c:v>
                </c:pt>
                <c:pt idx="22836">
                  <c:v>1262.7</c:v>
                </c:pt>
                <c:pt idx="22837">
                  <c:v>1261.4000000000001</c:v>
                </c:pt>
                <c:pt idx="22838">
                  <c:v>1261.9000000000001</c:v>
                </c:pt>
                <c:pt idx="22839">
                  <c:v>1261</c:v>
                </c:pt>
                <c:pt idx="22840">
                  <c:v>1261.9000000000001</c:v>
                </c:pt>
                <c:pt idx="22841">
                  <c:v>1261.8</c:v>
                </c:pt>
                <c:pt idx="22842">
                  <c:v>1261.4000000000001</c:v>
                </c:pt>
                <c:pt idx="22843">
                  <c:v>1261.4000000000001</c:v>
                </c:pt>
                <c:pt idx="22844">
                  <c:v>1261.5</c:v>
                </c:pt>
                <c:pt idx="22845">
                  <c:v>1260.4000000000001</c:v>
                </c:pt>
                <c:pt idx="22846">
                  <c:v>1258.5999999999999</c:v>
                </c:pt>
                <c:pt idx="22847">
                  <c:v>1257.5999999999999</c:v>
                </c:pt>
                <c:pt idx="22848">
                  <c:v>1255.8</c:v>
                </c:pt>
                <c:pt idx="22849">
                  <c:v>1260</c:v>
                </c:pt>
                <c:pt idx="22850">
                  <c:v>1260.4000000000001</c:v>
                </c:pt>
                <c:pt idx="22851">
                  <c:v>1260.2</c:v>
                </c:pt>
                <c:pt idx="22852">
                  <c:v>1259.4000000000001</c:v>
                </c:pt>
                <c:pt idx="22853">
                  <c:v>1259</c:v>
                </c:pt>
                <c:pt idx="22854">
                  <c:v>1259.8</c:v>
                </c:pt>
                <c:pt idx="22855">
                  <c:v>1259.2</c:v>
                </c:pt>
                <c:pt idx="22856">
                  <c:v>1259.4000000000001</c:v>
                </c:pt>
                <c:pt idx="22857">
                  <c:v>1258.4000000000001</c:v>
                </c:pt>
                <c:pt idx="22858">
                  <c:v>1259</c:v>
                </c:pt>
                <c:pt idx="22859">
                  <c:v>1258.7</c:v>
                </c:pt>
                <c:pt idx="22860">
                  <c:v>1258.5</c:v>
                </c:pt>
                <c:pt idx="22861">
                  <c:v>1258.5999999999999</c:v>
                </c:pt>
                <c:pt idx="22862">
                  <c:v>1258.5</c:v>
                </c:pt>
                <c:pt idx="22863">
                  <c:v>1258.7</c:v>
                </c:pt>
                <c:pt idx="22864">
                  <c:v>1258.0999999999999</c:v>
                </c:pt>
                <c:pt idx="22865">
                  <c:v>1257.5999999999999</c:v>
                </c:pt>
                <c:pt idx="22866">
                  <c:v>1258.0999999999999</c:v>
                </c:pt>
                <c:pt idx="22867">
                  <c:v>1258.2</c:v>
                </c:pt>
                <c:pt idx="22868">
                  <c:v>1257.9000000000001</c:v>
                </c:pt>
                <c:pt idx="22869">
                  <c:v>1257.8</c:v>
                </c:pt>
                <c:pt idx="22870">
                  <c:v>1257.9000000000001</c:v>
                </c:pt>
                <c:pt idx="22871">
                  <c:v>1258.3</c:v>
                </c:pt>
                <c:pt idx="22872">
                  <c:v>1257.2</c:v>
                </c:pt>
                <c:pt idx="22873">
                  <c:v>1258.4000000000001</c:v>
                </c:pt>
                <c:pt idx="22874">
                  <c:v>1258</c:v>
                </c:pt>
                <c:pt idx="22875">
                  <c:v>1256.5999999999999</c:v>
                </c:pt>
                <c:pt idx="22876">
                  <c:v>1256.8</c:v>
                </c:pt>
                <c:pt idx="22877">
                  <c:v>1255.5</c:v>
                </c:pt>
                <c:pt idx="22878">
                  <c:v>1254.4000000000001</c:v>
                </c:pt>
                <c:pt idx="22879">
                  <c:v>1252.5999999999999</c:v>
                </c:pt>
                <c:pt idx="22880">
                  <c:v>1257.5999999999999</c:v>
                </c:pt>
                <c:pt idx="22881">
                  <c:v>1257.9000000000001</c:v>
                </c:pt>
                <c:pt idx="22882">
                  <c:v>1257.8</c:v>
                </c:pt>
                <c:pt idx="22883">
                  <c:v>1257.9000000000001</c:v>
                </c:pt>
                <c:pt idx="22884">
                  <c:v>1257.5999999999999</c:v>
                </c:pt>
                <c:pt idx="22885">
                  <c:v>1258.3</c:v>
                </c:pt>
                <c:pt idx="22886">
                  <c:v>1258</c:v>
                </c:pt>
                <c:pt idx="22887">
                  <c:v>1257.2</c:v>
                </c:pt>
                <c:pt idx="22888">
                  <c:v>1258</c:v>
                </c:pt>
                <c:pt idx="22889">
                  <c:v>1258.5999999999999</c:v>
                </c:pt>
                <c:pt idx="22890">
                  <c:v>1258.7</c:v>
                </c:pt>
                <c:pt idx="22891">
                  <c:v>1258.7</c:v>
                </c:pt>
                <c:pt idx="22892">
                  <c:v>1258.3</c:v>
                </c:pt>
                <c:pt idx="22893">
                  <c:v>1259</c:v>
                </c:pt>
                <c:pt idx="22894">
                  <c:v>1258.5999999999999</c:v>
                </c:pt>
                <c:pt idx="22895">
                  <c:v>1259.3</c:v>
                </c:pt>
                <c:pt idx="22896">
                  <c:v>1258.7</c:v>
                </c:pt>
                <c:pt idx="22897">
                  <c:v>1259</c:v>
                </c:pt>
                <c:pt idx="22898">
                  <c:v>1258.3</c:v>
                </c:pt>
                <c:pt idx="22899">
                  <c:v>1257.9000000000001</c:v>
                </c:pt>
                <c:pt idx="22900">
                  <c:v>1256.0999999999999</c:v>
                </c:pt>
                <c:pt idx="22901">
                  <c:v>1254.4000000000001</c:v>
                </c:pt>
                <c:pt idx="22902">
                  <c:v>1259.3</c:v>
                </c:pt>
                <c:pt idx="22903">
                  <c:v>1259.2</c:v>
                </c:pt>
                <c:pt idx="22904">
                  <c:v>1258.7</c:v>
                </c:pt>
                <c:pt idx="22905">
                  <c:v>1259.3</c:v>
                </c:pt>
                <c:pt idx="22906">
                  <c:v>1259.4000000000001</c:v>
                </c:pt>
                <c:pt idx="22907">
                  <c:v>1259.4000000000001</c:v>
                </c:pt>
                <c:pt idx="22908">
                  <c:v>1259.5</c:v>
                </c:pt>
                <c:pt idx="22909">
                  <c:v>1258.9000000000001</c:v>
                </c:pt>
                <c:pt idx="22910">
                  <c:v>1258.7</c:v>
                </c:pt>
                <c:pt idx="22911">
                  <c:v>1259.4000000000001</c:v>
                </c:pt>
                <c:pt idx="22912">
                  <c:v>1259.7</c:v>
                </c:pt>
                <c:pt idx="22913">
                  <c:v>1260</c:v>
                </c:pt>
                <c:pt idx="22914">
                  <c:v>1259.2</c:v>
                </c:pt>
                <c:pt idx="22915">
                  <c:v>1257.9000000000001</c:v>
                </c:pt>
                <c:pt idx="22916">
                  <c:v>1256.8</c:v>
                </c:pt>
                <c:pt idx="22917">
                  <c:v>1255.5</c:v>
                </c:pt>
                <c:pt idx="22918">
                  <c:v>1260.8</c:v>
                </c:pt>
                <c:pt idx="22919">
                  <c:v>1260.4000000000001</c:v>
                </c:pt>
                <c:pt idx="22920">
                  <c:v>1260.8</c:v>
                </c:pt>
                <c:pt idx="22921">
                  <c:v>1260.7</c:v>
                </c:pt>
                <c:pt idx="22922">
                  <c:v>1261</c:v>
                </c:pt>
                <c:pt idx="22923">
                  <c:v>1260.4000000000001</c:v>
                </c:pt>
                <c:pt idx="22924">
                  <c:v>1261.0999999999999</c:v>
                </c:pt>
                <c:pt idx="22925">
                  <c:v>1260.8</c:v>
                </c:pt>
                <c:pt idx="22926">
                  <c:v>1262</c:v>
                </c:pt>
                <c:pt idx="22927">
                  <c:v>1261.4000000000001</c:v>
                </c:pt>
                <c:pt idx="22928">
                  <c:v>1261.2</c:v>
                </c:pt>
                <c:pt idx="22929">
                  <c:v>1257.8</c:v>
                </c:pt>
                <c:pt idx="22930">
                  <c:v>1261.5999999999999</c:v>
                </c:pt>
                <c:pt idx="22931">
                  <c:v>1262.4000000000001</c:v>
                </c:pt>
                <c:pt idx="22932">
                  <c:v>1262.7</c:v>
                </c:pt>
                <c:pt idx="22933">
                  <c:v>1261.0999999999999</c:v>
                </c:pt>
                <c:pt idx="22934">
                  <c:v>1261.0999999999999</c:v>
                </c:pt>
                <c:pt idx="22935">
                  <c:v>1261.3</c:v>
                </c:pt>
                <c:pt idx="22936">
                  <c:v>1261.5999999999999</c:v>
                </c:pt>
                <c:pt idx="22937">
                  <c:v>1261.3</c:v>
                </c:pt>
                <c:pt idx="22938">
                  <c:v>1263.2</c:v>
                </c:pt>
                <c:pt idx="22939">
                  <c:v>1262.5999999999999</c:v>
                </c:pt>
                <c:pt idx="22940">
                  <c:v>1263.3</c:v>
                </c:pt>
                <c:pt idx="22941">
                  <c:v>1262.8</c:v>
                </c:pt>
                <c:pt idx="22942">
                  <c:v>1262.2</c:v>
                </c:pt>
                <c:pt idx="22943">
                  <c:v>1262.3</c:v>
                </c:pt>
                <c:pt idx="22944">
                  <c:v>1262.2</c:v>
                </c:pt>
                <c:pt idx="22945">
                  <c:v>1262.9000000000001</c:v>
                </c:pt>
                <c:pt idx="22946">
                  <c:v>1262.2</c:v>
                </c:pt>
                <c:pt idx="22947">
                  <c:v>1261.2</c:v>
                </c:pt>
                <c:pt idx="22948">
                  <c:v>1261.5999999999999</c:v>
                </c:pt>
                <c:pt idx="22949">
                  <c:v>1260.4000000000001</c:v>
                </c:pt>
                <c:pt idx="22950">
                  <c:v>1261</c:v>
                </c:pt>
                <c:pt idx="22951">
                  <c:v>1260.5999999999999</c:v>
                </c:pt>
                <c:pt idx="22952">
                  <c:v>1260.4000000000001</c:v>
                </c:pt>
                <c:pt idx="22953">
                  <c:v>1258.5</c:v>
                </c:pt>
                <c:pt idx="22954">
                  <c:v>1255.8</c:v>
                </c:pt>
                <c:pt idx="22955">
                  <c:v>1259.4000000000001</c:v>
                </c:pt>
                <c:pt idx="22956">
                  <c:v>1259.7</c:v>
                </c:pt>
                <c:pt idx="22957">
                  <c:v>1259.5999999999999</c:v>
                </c:pt>
                <c:pt idx="22958">
                  <c:v>1258.9000000000001</c:v>
                </c:pt>
                <c:pt idx="22959">
                  <c:v>1259.0999999999999</c:v>
                </c:pt>
                <c:pt idx="22960">
                  <c:v>1259.0999999999999</c:v>
                </c:pt>
                <c:pt idx="22961">
                  <c:v>1258.8</c:v>
                </c:pt>
                <c:pt idx="22962">
                  <c:v>1258.5</c:v>
                </c:pt>
                <c:pt idx="22963">
                  <c:v>1258.4000000000001</c:v>
                </c:pt>
                <c:pt idx="22964">
                  <c:v>1258.4000000000001</c:v>
                </c:pt>
                <c:pt idx="22965">
                  <c:v>1257.9000000000001</c:v>
                </c:pt>
                <c:pt idx="22966">
                  <c:v>1257.2</c:v>
                </c:pt>
                <c:pt idx="22967">
                  <c:v>1256.5999999999999</c:v>
                </c:pt>
                <c:pt idx="22968">
                  <c:v>1257.0999999999999</c:v>
                </c:pt>
                <c:pt idx="22969">
                  <c:v>1257</c:v>
                </c:pt>
                <c:pt idx="22970">
                  <c:v>1255.7</c:v>
                </c:pt>
                <c:pt idx="22971">
                  <c:v>1255.3</c:v>
                </c:pt>
                <c:pt idx="22972">
                  <c:v>1256.5</c:v>
                </c:pt>
                <c:pt idx="22973">
                  <c:v>1255.7</c:v>
                </c:pt>
                <c:pt idx="22974">
                  <c:v>1254</c:v>
                </c:pt>
                <c:pt idx="22975">
                  <c:v>1252.3</c:v>
                </c:pt>
                <c:pt idx="22976">
                  <c:v>1255.3</c:v>
                </c:pt>
                <c:pt idx="22977">
                  <c:v>1255.3</c:v>
                </c:pt>
                <c:pt idx="22978">
                  <c:v>1254.7</c:v>
                </c:pt>
                <c:pt idx="22979">
                  <c:v>1255.2</c:v>
                </c:pt>
                <c:pt idx="22980">
                  <c:v>1255.5999999999999</c:v>
                </c:pt>
                <c:pt idx="22981">
                  <c:v>1254.8</c:v>
                </c:pt>
                <c:pt idx="22982">
                  <c:v>1254.7</c:v>
                </c:pt>
                <c:pt idx="22983">
                  <c:v>1254.0999999999999</c:v>
                </c:pt>
                <c:pt idx="22984">
                  <c:v>1254</c:v>
                </c:pt>
                <c:pt idx="22985">
                  <c:v>1255</c:v>
                </c:pt>
                <c:pt idx="22986">
                  <c:v>1253.5</c:v>
                </c:pt>
                <c:pt idx="22987">
                  <c:v>1253.2</c:v>
                </c:pt>
                <c:pt idx="22988">
                  <c:v>1253.8</c:v>
                </c:pt>
                <c:pt idx="22989">
                  <c:v>1253.2</c:v>
                </c:pt>
                <c:pt idx="22990">
                  <c:v>1254.5</c:v>
                </c:pt>
                <c:pt idx="22991">
                  <c:v>1253.7</c:v>
                </c:pt>
                <c:pt idx="22992">
                  <c:v>1253.2</c:v>
                </c:pt>
                <c:pt idx="22993">
                  <c:v>1253.5999999999999</c:v>
                </c:pt>
                <c:pt idx="22994">
                  <c:v>1253</c:v>
                </c:pt>
                <c:pt idx="22995">
                  <c:v>1251.5999999999999</c:v>
                </c:pt>
                <c:pt idx="22996">
                  <c:v>1249.5</c:v>
                </c:pt>
                <c:pt idx="22997">
                  <c:v>1252.8</c:v>
                </c:pt>
                <c:pt idx="22998">
                  <c:v>1252.9000000000001</c:v>
                </c:pt>
                <c:pt idx="22999">
                  <c:v>1251.2</c:v>
                </c:pt>
                <c:pt idx="23000">
                  <c:v>1252.5</c:v>
                </c:pt>
                <c:pt idx="23001">
                  <c:v>1252.4000000000001</c:v>
                </c:pt>
                <c:pt idx="23002">
                  <c:v>1252.5999999999999</c:v>
                </c:pt>
                <c:pt idx="23003">
                  <c:v>1251.5999999999999</c:v>
                </c:pt>
                <c:pt idx="23004">
                  <c:v>1252.7</c:v>
                </c:pt>
                <c:pt idx="23005">
                  <c:v>1252.7</c:v>
                </c:pt>
                <c:pt idx="23006">
                  <c:v>1251.9000000000001</c:v>
                </c:pt>
                <c:pt idx="23007">
                  <c:v>1252.9000000000001</c:v>
                </c:pt>
                <c:pt idx="23008">
                  <c:v>1252.4000000000001</c:v>
                </c:pt>
                <c:pt idx="23009">
                  <c:v>1251.5</c:v>
                </c:pt>
                <c:pt idx="23010">
                  <c:v>1252.8</c:v>
                </c:pt>
                <c:pt idx="23011">
                  <c:v>1251.5999999999999</c:v>
                </c:pt>
                <c:pt idx="23012">
                  <c:v>1252.7</c:v>
                </c:pt>
                <c:pt idx="23013">
                  <c:v>1251.7</c:v>
                </c:pt>
                <c:pt idx="23014">
                  <c:v>1248.0999999999999</c:v>
                </c:pt>
                <c:pt idx="23015">
                  <c:v>1251.5</c:v>
                </c:pt>
                <c:pt idx="23016">
                  <c:v>1250.3</c:v>
                </c:pt>
                <c:pt idx="23017">
                  <c:v>1248.5</c:v>
                </c:pt>
                <c:pt idx="23018">
                  <c:v>1247.4000000000001</c:v>
                </c:pt>
                <c:pt idx="23019">
                  <c:v>1249.9000000000001</c:v>
                </c:pt>
                <c:pt idx="23020">
                  <c:v>1250.9000000000001</c:v>
                </c:pt>
                <c:pt idx="23021">
                  <c:v>1250.3</c:v>
                </c:pt>
                <c:pt idx="23022">
                  <c:v>1251.7</c:v>
                </c:pt>
                <c:pt idx="23023">
                  <c:v>1251.2</c:v>
                </c:pt>
                <c:pt idx="23024">
                  <c:v>1250.4000000000001</c:v>
                </c:pt>
                <c:pt idx="23025">
                  <c:v>1249.0999999999999</c:v>
                </c:pt>
                <c:pt idx="23026">
                  <c:v>1250.5999999999999</c:v>
                </c:pt>
                <c:pt idx="23027">
                  <c:v>1250.4000000000001</c:v>
                </c:pt>
                <c:pt idx="23028">
                  <c:v>1250.8</c:v>
                </c:pt>
                <c:pt idx="23029">
                  <c:v>1249.0999999999999</c:v>
                </c:pt>
                <c:pt idx="23030">
                  <c:v>1249.9000000000001</c:v>
                </c:pt>
                <c:pt idx="23031">
                  <c:v>1250</c:v>
                </c:pt>
                <c:pt idx="23032">
                  <c:v>1250</c:v>
                </c:pt>
                <c:pt idx="23033">
                  <c:v>1248.9000000000001</c:v>
                </c:pt>
                <c:pt idx="23034">
                  <c:v>1246.8</c:v>
                </c:pt>
                <c:pt idx="23035">
                  <c:v>1250.3</c:v>
                </c:pt>
                <c:pt idx="23036">
                  <c:v>1250.0999999999999</c:v>
                </c:pt>
                <c:pt idx="23037">
                  <c:v>1250.3</c:v>
                </c:pt>
                <c:pt idx="23038">
                  <c:v>1250.9000000000001</c:v>
                </c:pt>
                <c:pt idx="23039">
                  <c:v>1249.9000000000001</c:v>
                </c:pt>
                <c:pt idx="23040">
                  <c:v>1250.0999999999999</c:v>
                </c:pt>
                <c:pt idx="23041">
                  <c:v>1250.0999999999999</c:v>
                </c:pt>
                <c:pt idx="23042">
                  <c:v>1249.3</c:v>
                </c:pt>
                <c:pt idx="23043">
                  <c:v>1250.8</c:v>
                </c:pt>
                <c:pt idx="23044">
                  <c:v>1250.9000000000001</c:v>
                </c:pt>
                <c:pt idx="23045">
                  <c:v>1250.7</c:v>
                </c:pt>
                <c:pt idx="23046">
                  <c:v>1250.4000000000001</c:v>
                </c:pt>
                <c:pt idx="23047">
                  <c:v>1251.0999999999999</c:v>
                </c:pt>
                <c:pt idx="23048">
                  <c:v>1252.3</c:v>
                </c:pt>
                <c:pt idx="23049">
                  <c:v>1252</c:v>
                </c:pt>
                <c:pt idx="23050">
                  <c:v>1252.5</c:v>
                </c:pt>
                <c:pt idx="23051">
                  <c:v>1252.2</c:v>
                </c:pt>
                <c:pt idx="23052">
                  <c:v>1252</c:v>
                </c:pt>
                <c:pt idx="23053">
                  <c:v>1251.9000000000001</c:v>
                </c:pt>
                <c:pt idx="23054">
                  <c:v>1251.5999999999999</c:v>
                </c:pt>
                <c:pt idx="23055">
                  <c:v>1252</c:v>
                </c:pt>
                <c:pt idx="23056">
                  <c:v>1251.7</c:v>
                </c:pt>
                <c:pt idx="23057">
                  <c:v>1251.5999999999999</c:v>
                </c:pt>
                <c:pt idx="23058">
                  <c:v>1250.3</c:v>
                </c:pt>
                <c:pt idx="23059">
                  <c:v>1249.8</c:v>
                </c:pt>
                <c:pt idx="23060">
                  <c:v>1248.0999999999999</c:v>
                </c:pt>
                <c:pt idx="23061">
                  <c:v>1245.7</c:v>
                </c:pt>
                <c:pt idx="23062">
                  <c:v>1250.3</c:v>
                </c:pt>
                <c:pt idx="23063">
                  <c:v>1249.9000000000001</c:v>
                </c:pt>
                <c:pt idx="23064">
                  <c:v>1250.0999999999999</c:v>
                </c:pt>
                <c:pt idx="23065">
                  <c:v>1249.8</c:v>
                </c:pt>
                <c:pt idx="23066">
                  <c:v>1249.5999999999999</c:v>
                </c:pt>
                <c:pt idx="23067">
                  <c:v>1248.8</c:v>
                </c:pt>
                <c:pt idx="23068">
                  <c:v>1249</c:v>
                </c:pt>
                <c:pt idx="23069">
                  <c:v>1248.5</c:v>
                </c:pt>
                <c:pt idx="23070">
                  <c:v>1248.4000000000001</c:v>
                </c:pt>
                <c:pt idx="23071">
                  <c:v>1249</c:v>
                </c:pt>
                <c:pt idx="23072">
                  <c:v>1248.5999999999999</c:v>
                </c:pt>
                <c:pt idx="23073">
                  <c:v>1248.0999999999999</c:v>
                </c:pt>
                <c:pt idx="23074">
                  <c:v>1248.2</c:v>
                </c:pt>
                <c:pt idx="23075">
                  <c:v>1248.5999999999999</c:v>
                </c:pt>
                <c:pt idx="23076">
                  <c:v>1248</c:v>
                </c:pt>
                <c:pt idx="23077">
                  <c:v>1248.2</c:v>
                </c:pt>
                <c:pt idx="23078">
                  <c:v>1247.4000000000001</c:v>
                </c:pt>
                <c:pt idx="23079">
                  <c:v>1247.2</c:v>
                </c:pt>
                <c:pt idx="23080">
                  <c:v>1247.8</c:v>
                </c:pt>
                <c:pt idx="23081">
                  <c:v>1247.2</c:v>
                </c:pt>
                <c:pt idx="23082">
                  <c:v>1247.5</c:v>
                </c:pt>
                <c:pt idx="23083">
                  <c:v>1247.5999999999999</c:v>
                </c:pt>
                <c:pt idx="23084">
                  <c:v>1247.3</c:v>
                </c:pt>
                <c:pt idx="23085">
                  <c:v>1247.0999999999999</c:v>
                </c:pt>
                <c:pt idx="23086">
                  <c:v>1246.9000000000001</c:v>
                </c:pt>
                <c:pt idx="23087">
                  <c:v>1246.9000000000001</c:v>
                </c:pt>
                <c:pt idx="23088">
                  <c:v>1246.2</c:v>
                </c:pt>
                <c:pt idx="23089">
                  <c:v>1246.0999999999999</c:v>
                </c:pt>
                <c:pt idx="23090">
                  <c:v>1245.5</c:v>
                </c:pt>
                <c:pt idx="23091">
                  <c:v>1245.9000000000001</c:v>
                </c:pt>
                <c:pt idx="23092">
                  <c:v>1245.5</c:v>
                </c:pt>
                <c:pt idx="23093">
                  <c:v>1245.0999999999999</c:v>
                </c:pt>
                <c:pt idx="23094">
                  <c:v>1245</c:v>
                </c:pt>
                <c:pt idx="23095">
                  <c:v>1245</c:v>
                </c:pt>
                <c:pt idx="23096">
                  <c:v>1245.2</c:v>
                </c:pt>
                <c:pt idx="23097">
                  <c:v>1244.8</c:v>
                </c:pt>
                <c:pt idx="23098">
                  <c:v>1244.7</c:v>
                </c:pt>
                <c:pt idx="23099">
                  <c:v>1243.7</c:v>
                </c:pt>
                <c:pt idx="23100">
                  <c:v>1242.5999999999999</c:v>
                </c:pt>
                <c:pt idx="23101">
                  <c:v>1240.2</c:v>
                </c:pt>
                <c:pt idx="23102">
                  <c:v>1244</c:v>
                </c:pt>
                <c:pt idx="23103">
                  <c:v>1243.8</c:v>
                </c:pt>
                <c:pt idx="23104">
                  <c:v>1244.5</c:v>
                </c:pt>
                <c:pt idx="23105">
                  <c:v>1243.5</c:v>
                </c:pt>
                <c:pt idx="23106">
                  <c:v>1244.0999999999999</c:v>
                </c:pt>
                <c:pt idx="23107">
                  <c:v>1244.3</c:v>
                </c:pt>
                <c:pt idx="23108">
                  <c:v>1244.3</c:v>
                </c:pt>
                <c:pt idx="23109">
                  <c:v>1243.8</c:v>
                </c:pt>
                <c:pt idx="23110">
                  <c:v>1243.8</c:v>
                </c:pt>
                <c:pt idx="23111">
                  <c:v>1244</c:v>
                </c:pt>
                <c:pt idx="23112">
                  <c:v>1243.8</c:v>
                </c:pt>
                <c:pt idx="23113">
                  <c:v>1243.8</c:v>
                </c:pt>
                <c:pt idx="23114">
                  <c:v>1244.4000000000001</c:v>
                </c:pt>
                <c:pt idx="23115">
                  <c:v>1244.7</c:v>
                </c:pt>
                <c:pt idx="23116">
                  <c:v>1244.3</c:v>
                </c:pt>
                <c:pt idx="23117">
                  <c:v>1244.0999999999999</c:v>
                </c:pt>
                <c:pt idx="23118">
                  <c:v>1244.3</c:v>
                </c:pt>
                <c:pt idx="23119">
                  <c:v>1244.3</c:v>
                </c:pt>
                <c:pt idx="23120">
                  <c:v>1244.7</c:v>
                </c:pt>
                <c:pt idx="23121">
                  <c:v>1243.9000000000001</c:v>
                </c:pt>
                <c:pt idx="23122">
                  <c:v>1243.3</c:v>
                </c:pt>
                <c:pt idx="23123">
                  <c:v>1243.9000000000001</c:v>
                </c:pt>
                <c:pt idx="23124">
                  <c:v>1246</c:v>
                </c:pt>
                <c:pt idx="23125">
                  <c:v>1245.9000000000001</c:v>
                </c:pt>
                <c:pt idx="23126">
                  <c:v>1246</c:v>
                </c:pt>
                <c:pt idx="23127">
                  <c:v>1246.0999999999999</c:v>
                </c:pt>
                <c:pt idx="23128">
                  <c:v>1245.8</c:v>
                </c:pt>
                <c:pt idx="23129">
                  <c:v>1245.7</c:v>
                </c:pt>
                <c:pt idx="23130">
                  <c:v>1246.2</c:v>
                </c:pt>
                <c:pt idx="23131">
                  <c:v>1245.8</c:v>
                </c:pt>
                <c:pt idx="23132">
                  <c:v>1246.4000000000001</c:v>
                </c:pt>
                <c:pt idx="23133">
                  <c:v>1246.0999999999999</c:v>
                </c:pt>
                <c:pt idx="23134">
                  <c:v>1245.5</c:v>
                </c:pt>
                <c:pt idx="23135">
                  <c:v>1245.2</c:v>
                </c:pt>
                <c:pt idx="23136">
                  <c:v>1245.7</c:v>
                </c:pt>
                <c:pt idx="23137">
                  <c:v>1245.5</c:v>
                </c:pt>
                <c:pt idx="23138">
                  <c:v>1244.4000000000001</c:v>
                </c:pt>
                <c:pt idx="23139">
                  <c:v>1245</c:v>
                </c:pt>
                <c:pt idx="23140">
                  <c:v>1244.5999999999999</c:v>
                </c:pt>
                <c:pt idx="23141">
                  <c:v>1244.4000000000001</c:v>
                </c:pt>
                <c:pt idx="23142">
                  <c:v>1244.8</c:v>
                </c:pt>
                <c:pt idx="23143">
                  <c:v>1244.5</c:v>
                </c:pt>
                <c:pt idx="23144">
                  <c:v>1243.2</c:v>
                </c:pt>
                <c:pt idx="23145">
                  <c:v>1243.9000000000001</c:v>
                </c:pt>
                <c:pt idx="23146">
                  <c:v>1243.3</c:v>
                </c:pt>
                <c:pt idx="23147">
                  <c:v>1243.2</c:v>
                </c:pt>
                <c:pt idx="23148">
                  <c:v>1243</c:v>
                </c:pt>
                <c:pt idx="23149">
                  <c:v>1242.8</c:v>
                </c:pt>
                <c:pt idx="23150">
                  <c:v>1242.3</c:v>
                </c:pt>
                <c:pt idx="23151">
                  <c:v>1242.7</c:v>
                </c:pt>
                <c:pt idx="23152">
                  <c:v>1242.4000000000001</c:v>
                </c:pt>
                <c:pt idx="23153">
                  <c:v>1242.2</c:v>
                </c:pt>
                <c:pt idx="23154">
                  <c:v>1241.4000000000001</c:v>
                </c:pt>
                <c:pt idx="23155">
                  <c:v>1241.9000000000001</c:v>
                </c:pt>
                <c:pt idx="23156">
                  <c:v>1241.7</c:v>
                </c:pt>
                <c:pt idx="23157">
                  <c:v>1241.4000000000001</c:v>
                </c:pt>
                <c:pt idx="23158">
                  <c:v>1242</c:v>
                </c:pt>
                <c:pt idx="23159">
                  <c:v>1241.5999999999999</c:v>
                </c:pt>
                <c:pt idx="23160">
                  <c:v>1241.7</c:v>
                </c:pt>
                <c:pt idx="23161">
                  <c:v>1241.2</c:v>
                </c:pt>
                <c:pt idx="23162">
                  <c:v>1241.0999999999999</c:v>
                </c:pt>
                <c:pt idx="23163">
                  <c:v>1240.5999999999999</c:v>
                </c:pt>
                <c:pt idx="23164">
                  <c:v>1240.5999999999999</c:v>
                </c:pt>
                <c:pt idx="23165">
                  <c:v>1240.7</c:v>
                </c:pt>
                <c:pt idx="23166">
                  <c:v>1240.5</c:v>
                </c:pt>
                <c:pt idx="23167">
                  <c:v>1240.2</c:v>
                </c:pt>
                <c:pt idx="23168">
                  <c:v>1240.8</c:v>
                </c:pt>
                <c:pt idx="23169">
                  <c:v>1240.2</c:v>
                </c:pt>
                <c:pt idx="23170">
                  <c:v>1240.3</c:v>
                </c:pt>
                <c:pt idx="23171">
                  <c:v>1239.8</c:v>
                </c:pt>
                <c:pt idx="23172">
                  <c:v>1239.7</c:v>
                </c:pt>
                <c:pt idx="23173">
                  <c:v>1238.7</c:v>
                </c:pt>
                <c:pt idx="23174">
                  <c:v>1236.9000000000001</c:v>
                </c:pt>
                <c:pt idx="23175">
                  <c:v>1236.0999999999999</c:v>
                </c:pt>
                <c:pt idx="23176">
                  <c:v>1238.8</c:v>
                </c:pt>
                <c:pt idx="23177">
                  <c:v>1239.3</c:v>
                </c:pt>
                <c:pt idx="23178">
                  <c:v>1239.5999999999999</c:v>
                </c:pt>
                <c:pt idx="23179">
                  <c:v>1239.3</c:v>
                </c:pt>
                <c:pt idx="23180">
                  <c:v>1239.5</c:v>
                </c:pt>
                <c:pt idx="23181">
                  <c:v>1239.5</c:v>
                </c:pt>
                <c:pt idx="23182">
                  <c:v>1240.2</c:v>
                </c:pt>
                <c:pt idx="23183">
                  <c:v>1240.5</c:v>
                </c:pt>
                <c:pt idx="23184">
                  <c:v>1240</c:v>
                </c:pt>
                <c:pt idx="23185">
                  <c:v>1240.5999999999999</c:v>
                </c:pt>
                <c:pt idx="23186">
                  <c:v>1239.2</c:v>
                </c:pt>
                <c:pt idx="23187">
                  <c:v>1241</c:v>
                </c:pt>
                <c:pt idx="23188">
                  <c:v>1240.7</c:v>
                </c:pt>
                <c:pt idx="23189">
                  <c:v>1241.0999999999999</c:v>
                </c:pt>
                <c:pt idx="23190">
                  <c:v>1240.5999999999999</c:v>
                </c:pt>
                <c:pt idx="23191">
                  <c:v>1240.3</c:v>
                </c:pt>
                <c:pt idx="23192">
                  <c:v>1241.2</c:v>
                </c:pt>
                <c:pt idx="23193">
                  <c:v>1241</c:v>
                </c:pt>
                <c:pt idx="23194">
                  <c:v>1241</c:v>
                </c:pt>
                <c:pt idx="23195">
                  <c:v>1241</c:v>
                </c:pt>
                <c:pt idx="23196">
                  <c:v>1239.7</c:v>
                </c:pt>
                <c:pt idx="23197">
                  <c:v>1238.5</c:v>
                </c:pt>
                <c:pt idx="23198">
                  <c:v>1241.3</c:v>
                </c:pt>
                <c:pt idx="23199">
                  <c:v>1241.7</c:v>
                </c:pt>
                <c:pt idx="23200">
                  <c:v>1242.2</c:v>
                </c:pt>
                <c:pt idx="23201">
                  <c:v>1241.9000000000001</c:v>
                </c:pt>
                <c:pt idx="23202">
                  <c:v>1243</c:v>
                </c:pt>
                <c:pt idx="23203">
                  <c:v>1242.2</c:v>
                </c:pt>
                <c:pt idx="23204">
                  <c:v>1242.0999999999999</c:v>
                </c:pt>
                <c:pt idx="23205">
                  <c:v>1243.3</c:v>
                </c:pt>
                <c:pt idx="23206">
                  <c:v>1243.3</c:v>
                </c:pt>
                <c:pt idx="23207">
                  <c:v>1242.9000000000001</c:v>
                </c:pt>
                <c:pt idx="23208">
                  <c:v>1242.5</c:v>
                </c:pt>
                <c:pt idx="23209">
                  <c:v>1243.9000000000001</c:v>
                </c:pt>
                <c:pt idx="23210">
                  <c:v>1243.4000000000001</c:v>
                </c:pt>
                <c:pt idx="23211">
                  <c:v>1243.3</c:v>
                </c:pt>
                <c:pt idx="23212">
                  <c:v>1244.5999999999999</c:v>
                </c:pt>
                <c:pt idx="23213">
                  <c:v>1243.0999999999999</c:v>
                </c:pt>
                <c:pt idx="23214">
                  <c:v>1242.8</c:v>
                </c:pt>
                <c:pt idx="23215">
                  <c:v>1243.3</c:v>
                </c:pt>
                <c:pt idx="23216">
                  <c:v>1242.2</c:v>
                </c:pt>
                <c:pt idx="23217">
                  <c:v>1243.0999999999999</c:v>
                </c:pt>
                <c:pt idx="23218">
                  <c:v>1242.7</c:v>
                </c:pt>
                <c:pt idx="23219">
                  <c:v>1242.7</c:v>
                </c:pt>
                <c:pt idx="23220">
                  <c:v>1242.4000000000001</c:v>
                </c:pt>
                <c:pt idx="23221">
                  <c:v>1242.5999999999999</c:v>
                </c:pt>
                <c:pt idx="23222">
                  <c:v>1242.2</c:v>
                </c:pt>
                <c:pt idx="23223">
                  <c:v>1242.0999999999999</c:v>
                </c:pt>
                <c:pt idx="23224">
                  <c:v>1241.9000000000001</c:v>
                </c:pt>
                <c:pt idx="23225">
                  <c:v>1242</c:v>
                </c:pt>
                <c:pt idx="23226">
                  <c:v>1241.5</c:v>
                </c:pt>
                <c:pt idx="23227">
                  <c:v>1241.9000000000001</c:v>
                </c:pt>
                <c:pt idx="23228">
                  <c:v>1241.3</c:v>
                </c:pt>
                <c:pt idx="23229">
                  <c:v>1241.5</c:v>
                </c:pt>
                <c:pt idx="23230">
                  <c:v>1241.3</c:v>
                </c:pt>
                <c:pt idx="23231">
                  <c:v>1240.5999999999999</c:v>
                </c:pt>
                <c:pt idx="23232">
                  <c:v>1240.4000000000001</c:v>
                </c:pt>
                <c:pt idx="23233">
                  <c:v>1239.5999999999999</c:v>
                </c:pt>
                <c:pt idx="23234">
                  <c:v>1238.3</c:v>
                </c:pt>
                <c:pt idx="23235">
                  <c:v>1237.0999999999999</c:v>
                </c:pt>
                <c:pt idx="23236">
                  <c:v>1236.3</c:v>
                </c:pt>
                <c:pt idx="23237">
                  <c:v>1239.9000000000001</c:v>
                </c:pt>
                <c:pt idx="23238">
                  <c:v>1239.9000000000001</c:v>
                </c:pt>
                <c:pt idx="23239">
                  <c:v>1239.4000000000001</c:v>
                </c:pt>
                <c:pt idx="23240">
                  <c:v>1239.7</c:v>
                </c:pt>
                <c:pt idx="23241">
                  <c:v>1239.7</c:v>
                </c:pt>
                <c:pt idx="23242">
                  <c:v>1240.0999999999999</c:v>
                </c:pt>
                <c:pt idx="23243">
                  <c:v>1239.7</c:v>
                </c:pt>
                <c:pt idx="23244">
                  <c:v>1239.4000000000001</c:v>
                </c:pt>
                <c:pt idx="23245">
                  <c:v>1238.7</c:v>
                </c:pt>
                <c:pt idx="23246">
                  <c:v>1239.5</c:v>
                </c:pt>
                <c:pt idx="23247">
                  <c:v>1238.2</c:v>
                </c:pt>
                <c:pt idx="23248">
                  <c:v>1239.0999999999999</c:v>
                </c:pt>
                <c:pt idx="23249">
                  <c:v>1238.5</c:v>
                </c:pt>
                <c:pt idx="23250">
                  <c:v>1239.3</c:v>
                </c:pt>
                <c:pt idx="23251">
                  <c:v>1238.5</c:v>
                </c:pt>
                <c:pt idx="23252">
                  <c:v>1239.2</c:v>
                </c:pt>
                <c:pt idx="23253">
                  <c:v>1238.7</c:v>
                </c:pt>
                <c:pt idx="23254">
                  <c:v>1238.2</c:v>
                </c:pt>
                <c:pt idx="23255">
                  <c:v>1237.5999999999999</c:v>
                </c:pt>
                <c:pt idx="23256">
                  <c:v>1236.3</c:v>
                </c:pt>
                <c:pt idx="23257">
                  <c:v>1234.5999999999999</c:v>
                </c:pt>
                <c:pt idx="23258">
                  <c:v>1238.9000000000001</c:v>
                </c:pt>
                <c:pt idx="23259">
                  <c:v>1239.2</c:v>
                </c:pt>
                <c:pt idx="23260">
                  <c:v>1239.0999999999999</c:v>
                </c:pt>
                <c:pt idx="23261">
                  <c:v>1239</c:v>
                </c:pt>
                <c:pt idx="23262">
                  <c:v>1238.7</c:v>
                </c:pt>
                <c:pt idx="23263">
                  <c:v>1239</c:v>
                </c:pt>
                <c:pt idx="23264">
                  <c:v>1238.7</c:v>
                </c:pt>
                <c:pt idx="23265">
                  <c:v>1237.2</c:v>
                </c:pt>
                <c:pt idx="23266">
                  <c:v>1236.8</c:v>
                </c:pt>
                <c:pt idx="23267">
                  <c:v>1235.5999999999999</c:v>
                </c:pt>
                <c:pt idx="23268">
                  <c:v>1238.5999999999999</c:v>
                </c:pt>
                <c:pt idx="23269">
                  <c:v>1240</c:v>
                </c:pt>
                <c:pt idx="23270">
                  <c:v>1240</c:v>
                </c:pt>
                <c:pt idx="23271">
                  <c:v>1240.5</c:v>
                </c:pt>
                <c:pt idx="23272">
                  <c:v>1240.5999999999999</c:v>
                </c:pt>
                <c:pt idx="23273">
                  <c:v>1240.7</c:v>
                </c:pt>
                <c:pt idx="23274">
                  <c:v>1240.4000000000001</c:v>
                </c:pt>
                <c:pt idx="23275">
                  <c:v>1241</c:v>
                </c:pt>
                <c:pt idx="23276">
                  <c:v>1240.8</c:v>
                </c:pt>
                <c:pt idx="23277">
                  <c:v>1241.0999999999999</c:v>
                </c:pt>
                <c:pt idx="23278">
                  <c:v>1240.8</c:v>
                </c:pt>
                <c:pt idx="23279">
                  <c:v>1239.5</c:v>
                </c:pt>
                <c:pt idx="23280">
                  <c:v>1239.0999999999999</c:v>
                </c:pt>
                <c:pt idx="23281">
                  <c:v>1237.9000000000001</c:v>
                </c:pt>
                <c:pt idx="23282">
                  <c:v>1236.9000000000001</c:v>
                </c:pt>
                <c:pt idx="23283">
                  <c:v>1240.7</c:v>
                </c:pt>
                <c:pt idx="23284">
                  <c:v>1240.7</c:v>
                </c:pt>
                <c:pt idx="23285">
                  <c:v>1240.0999999999999</c:v>
                </c:pt>
                <c:pt idx="23286">
                  <c:v>1240.3</c:v>
                </c:pt>
                <c:pt idx="23287">
                  <c:v>1240.4000000000001</c:v>
                </c:pt>
                <c:pt idx="23288">
                  <c:v>1239.9000000000001</c:v>
                </c:pt>
                <c:pt idx="23289">
                  <c:v>1240.2</c:v>
                </c:pt>
                <c:pt idx="23290">
                  <c:v>1238.4000000000001</c:v>
                </c:pt>
                <c:pt idx="23291">
                  <c:v>1238.8</c:v>
                </c:pt>
                <c:pt idx="23292">
                  <c:v>1238.3</c:v>
                </c:pt>
                <c:pt idx="23293">
                  <c:v>1238.5</c:v>
                </c:pt>
                <c:pt idx="23294">
                  <c:v>1238.2</c:v>
                </c:pt>
                <c:pt idx="23295">
                  <c:v>1238</c:v>
                </c:pt>
                <c:pt idx="23296">
                  <c:v>1238.8</c:v>
                </c:pt>
                <c:pt idx="23297">
                  <c:v>1237.2</c:v>
                </c:pt>
                <c:pt idx="23298">
                  <c:v>1237.5999999999999</c:v>
                </c:pt>
                <c:pt idx="23299">
                  <c:v>1235.4000000000001</c:v>
                </c:pt>
                <c:pt idx="23300">
                  <c:v>1235.4000000000001</c:v>
                </c:pt>
                <c:pt idx="23301">
                  <c:v>1238</c:v>
                </c:pt>
                <c:pt idx="23302">
                  <c:v>1238</c:v>
                </c:pt>
                <c:pt idx="23303">
                  <c:v>1237.9000000000001</c:v>
                </c:pt>
                <c:pt idx="23304">
                  <c:v>1237.0999999999999</c:v>
                </c:pt>
                <c:pt idx="23305">
                  <c:v>1237.7</c:v>
                </c:pt>
                <c:pt idx="23306">
                  <c:v>1236.5</c:v>
                </c:pt>
                <c:pt idx="23307">
                  <c:v>1237.4000000000001</c:v>
                </c:pt>
                <c:pt idx="23308">
                  <c:v>1235.9000000000001</c:v>
                </c:pt>
                <c:pt idx="23309">
                  <c:v>1237.2</c:v>
                </c:pt>
                <c:pt idx="23310">
                  <c:v>1236.3</c:v>
                </c:pt>
                <c:pt idx="23311">
                  <c:v>1236.0999999999999</c:v>
                </c:pt>
                <c:pt idx="23312">
                  <c:v>1235.9000000000001</c:v>
                </c:pt>
                <c:pt idx="23313">
                  <c:v>1235</c:v>
                </c:pt>
                <c:pt idx="23314">
                  <c:v>1235.9000000000001</c:v>
                </c:pt>
                <c:pt idx="23315">
                  <c:v>1235.5999999999999</c:v>
                </c:pt>
                <c:pt idx="23316">
                  <c:v>1236.2</c:v>
                </c:pt>
                <c:pt idx="23317">
                  <c:v>1234.9000000000001</c:v>
                </c:pt>
                <c:pt idx="23318">
                  <c:v>1234.2</c:v>
                </c:pt>
                <c:pt idx="23321">
                  <c:v>1235.4000000000001</c:v>
                </c:pt>
                <c:pt idx="23322">
                  <c:v>1234.5999999999999</c:v>
                </c:pt>
                <c:pt idx="23323">
                  <c:v>1233.3</c:v>
                </c:pt>
                <c:pt idx="23324">
                  <c:v>1233.4000000000001</c:v>
                </c:pt>
                <c:pt idx="23325">
                  <c:v>1233</c:v>
                </c:pt>
                <c:pt idx="23326">
                  <c:v>1233.9000000000001</c:v>
                </c:pt>
                <c:pt idx="23327">
                  <c:v>1232.7</c:v>
                </c:pt>
                <c:pt idx="23328">
                  <c:v>1232.5</c:v>
                </c:pt>
                <c:pt idx="23329">
                  <c:v>1232.5</c:v>
                </c:pt>
                <c:pt idx="23330">
                  <c:v>1231.5999999999999</c:v>
                </c:pt>
                <c:pt idx="23331">
                  <c:v>1231.3</c:v>
                </c:pt>
                <c:pt idx="23332">
                  <c:v>1230.2</c:v>
                </c:pt>
                <c:pt idx="23333">
                  <c:v>1229.5999999999999</c:v>
                </c:pt>
                <c:pt idx="23334">
                  <c:v>1229.7</c:v>
                </c:pt>
                <c:pt idx="23335">
                  <c:v>1229.5999999999999</c:v>
                </c:pt>
                <c:pt idx="23336">
                  <c:v>1228.5999999999999</c:v>
                </c:pt>
                <c:pt idx="23337">
                  <c:v>1228.2</c:v>
                </c:pt>
                <c:pt idx="23338">
                  <c:v>1228</c:v>
                </c:pt>
                <c:pt idx="23339">
                  <c:v>1226.8</c:v>
                </c:pt>
                <c:pt idx="23340">
                  <c:v>1227.9000000000001</c:v>
                </c:pt>
                <c:pt idx="23341">
                  <c:v>1225.5</c:v>
                </c:pt>
                <c:pt idx="23342">
                  <c:v>1226.0999999999999</c:v>
                </c:pt>
                <c:pt idx="23343">
                  <c:v>1225.9000000000001</c:v>
                </c:pt>
                <c:pt idx="23344">
                  <c:v>1223.4000000000001</c:v>
                </c:pt>
                <c:pt idx="23345">
                  <c:v>1224.3</c:v>
                </c:pt>
                <c:pt idx="23346">
                  <c:v>1225.8</c:v>
                </c:pt>
                <c:pt idx="23347">
                  <c:v>1224.5999999999999</c:v>
                </c:pt>
                <c:pt idx="23348">
                  <c:v>1224.2</c:v>
                </c:pt>
                <c:pt idx="23349">
                  <c:v>1225.7</c:v>
                </c:pt>
                <c:pt idx="23350">
                  <c:v>1225</c:v>
                </c:pt>
                <c:pt idx="23351">
                  <c:v>1224</c:v>
                </c:pt>
                <c:pt idx="23352">
                  <c:v>1224.7</c:v>
                </c:pt>
                <c:pt idx="23353">
                  <c:v>1223.3</c:v>
                </c:pt>
                <c:pt idx="23354">
                  <c:v>1221.0999999999999</c:v>
                </c:pt>
                <c:pt idx="23355">
                  <c:v>1224</c:v>
                </c:pt>
                <c:pt idx="23356">
                  <c:v>1223.3</c:v>
                </c:pt>
                <c:pt idx="23357">
                  <c:v>1222.9000000000001</c:v>
                </c:pt>
                <c:pt idx="23358">
                  <c:v>1222.2</c:v>
                </c:pt>
                <c:pt idx="23359">
                  <c:v>1223.2</c:v>
                </c:pt>
                <c:pt idx="23360">
                  <c:v>1223.2</c:v>
                </c:pt>
                <c:pt idx="23361">
                  <c:v>1221.8</c:v>
                </c:pt>
                <c:pt idx="23362">
                  <c:v>1222.7</c:v>
                </c:pt>
                <c:pt idx="23363">
                  <c:v>1222</c:v>
                </c:pt>
                <c:pt idx="23364">
                  <c:v>1222.0999999999999</c:v>
                </c:pt>
                <c:pt idx="23365">
                  <c:v>1222.2</c:v>
                </c:pt>
                <c:pt idx="23366">
                  <c:v>1221</c:v>
                </c:pt>
                <c:pt idx="23367">
                  <c:v>1221.0999999999999</c:v>
                </c:pt>
                <c:pt idx="23368">
                  <c:v>1220.8</c:v>
                </c:pt>
                <c:pt idx="23369">
                  <c:v>1221.9000000000001</c:v>
                </c:pt>
                <c:pt idx="23370">
                  <c:v>1221.7</c:v>
                </c:pt>
                <c:pt idx="23371">
                  <c:v>1221.2</c:v>
                </c:pt>
                <c:pt idx="23372">
                  <c:v>1220.9000000000001</c:v>
                </c:pt>
                <c:pt idx="23373">
                  <c:v>1221.3</c:v>
                </c:pt>
                <c:pt idx="23374">
                  <c:v>1220.8</c:v>
                </c:pt>
                <c:pt idx="23375">
                  <c:v>1221.5</c:v>
                </c:pt>
                <c:pt idx="23376">
                  <c:v>1221</c:v>
                </c:pt>
                <c:pt idx="23377">
                  <c:v>1220.8</c:v>
                </c:pt>
                <c:pt idx="23378">
                  <c:v>1221.3</c:v>
                </c:pt>
                <c:pt idx="23379">
                  <c:v>1220.9000000000001</c:v>
                </c:pt>
                <c:pt idx="23380">
                  <c:v>1221.5999999999999</c:v>
                </c:pt>
                <c:pt idx="23381">
                  <c:v>1221.5999999999999</c:v>
                </c:pt>
                <c:pt idx="23382">
                  <c:v>1221</c:v>
                </c:pt>
                <c:pt idx="23383">
                  <c:v>1220.2</c:v>
                </c:pt>
                <c:pt idx="23384">
                  <c:v>1219.0999999999999</c:v>
                </c:pt>
                <c:pt idx="23385">
                  <c:v>1222.3</c:v>
                </c:pt>
                <c:pt idx="23386">
                  <c:v>1222.4000000000001</c:v>
                </c:pt>
                <c:pt idx="23387">
                  <c:v>1222.9000000000001</c:v>
                </c:pt>
                <c:pt idx="23388">
                  <c:v>1222.5999999999999</c:v>
                </c:pt>
                <c:pt idx="23389">
                  <c:v>1223.4000000000001</c:v>
                </c:pt>
                <c:pt idx="23390">
                  <c:v>1223.5999999999999</c:v>
                </c:pt>
                <c:pt idx="23391">
                  <c:v>1222.5999999999999</c:v>
                </c:pt>
                <c:pt idx="23392">
                  <c:v>1223.4000000000001</c:v>
                </c:pt>
                <c:pt idx="23393">
                  <c:v>1223.5</c:v>
                </c:pt>
                <c:pt idx="23394">
                  <c:v>1223.9000000000001</c:v>
                </c:pt>
                <c:pt idx="23395">
                  <c:v>1223.5999999999999</c:v>
                </c:pt>
                <c:pt idx="23396">
                  <c:v>1223.5</c:v>
                </c:pt>
                <c:pt idx="23397">
                  <c:v>1223.5999999999999</c:v>
                </c:pt>
                <c:pt idx="23398">
                  <c:v>1223.2</c:v>
                </c:pt>
                <c:pt idx="23399">
                  <c:v>1224.3</c:v>
                </c:pt>
                <c:pt idx="23400">
                  <c:v>1224.2</c:v>
                </c:pt>
                <c:pt idx="23401">
                  <c:v>1223.7</c:v>
                </c:pt>
                <c:pt idx="23402">
                  <c:v>1223.5999999999999</c:v>
                </c:pt>
                <c:pt idx="23403">
                  <c:v>1224</c:v>
                </c:pt>
                <c:pt idx="23404">
                  <c:v>1224</c:v>
                </c:pt>
                <c:pt idx="23405">
                  <c:v>1223.9000000000001</c:v>
                </c:pt>
                <c:pt idx="23406">
                  <c:v>1223.3</c:v>
                </c:pt>
                <c:pt idx="23407">
                  <c:v>1223.3</c:v>
                </c:pt>
                <c:pt idx="23408">
                  <c:v>1222.5999999999999</c:v>
                </c:pt>
                <c:pt idx="23409">
                  <c:v>1223.5999999999999</c:v>
                </c:pt>
                <c:pt idx="23410">
                  <c:v>1222.9000000000001</c:v>
                </c:pt>
                <c:pt idx="23411">
                  <c:v>1223</c:v>
                </c:pt>
                <c:pt idx="23412">
                  <c:v>1222.5</c:v>
                </c:pt>
                <c:pt idx="23413">
                  <c:v>1223.4000000000001</c:v>
                </c:pt>
                <c:pt idx="23414">
                  <c:v>1224.2</c:v>
                </c:pt>
                <c:pt idx="23415">
                  <c:v>1223.8</c:v>
                </c:pt>
                <c:pt idx="23416">
                  <c:v>1223</c:v>
                </c:pt>
                <c:pt idx="23417">
                  <c:v>1224.3</c:v>
                </c:pt>
                <c:pt idx="23418">
                  <c:v>1223.5999999999999</c:v>
                </c:pt>
                <c:pt idx="23419">
                  <c:v>1224.3</c:v>
                </c:pt>
                <c:pt idx="23420">
                  <c:v>1223.5999999999999</c:v>
                </c:pt>
                <c:pt idx="23421">
                  <c:v>1224</c:v>
                </c:pt>
                <c:pt idx="23422">
                  <c:v>1225.2</c:v>
                </c:pt>
                <c:pt idx="23423">
                  <c:v>1224.9000000000001</c:v>
                </c:pt>
                <c:pt idx="23424">
                  <c:v>1224.0999999999999</c:v>
                </c:pt>
                <c:pt idx="23425">
                  <c:v>1223</c:v>
                </c:pt>
                <c:pt idx="23426">
                  <c:v>1223.9000000000001</c:v>
                </c:pt>
                <c:pt idx="23427">
                  <c:v>1223.5999999999999</c:v>
                </c:pt>
                <c:pt idx="23428">
                  <c:v>1224.5</c:v>
                </c:pt>
                <c:pt idx="23429">
                  <c:v>1225.5999999999999</c:v>
                </c:pt>
                <c:pt idx="23430">
                  <c:v>1224.9000000000001</c:v>
                </c:pt>
                <c:pt idx="23431">
                  <c:v>1224.9000000000001</c:v>
                </c:pt>
                <c:pt idx="23432">
                  <c:v>1224.4000000000001</c:v>
                </c:pt>
                <c:pt idx="23433">
                  <c:v>1225.5999999999999</c:v>
                </c:pt>
                <c:pt idx="23434">
                  <c:v>1224.7</c:v>
                </c:pt>
                <c:pt idx="23435">
                  <c:v>1224.0999999999999</c:v>
                </c:pt>
                <c:pt idx="23436">
                  <c:v>1224</c:v>
                </c:pt>
                <c:pt idx="23437">
                  <c:v>1224.7</c:v>
                </c:pt>
                <c:pt idx="23438">
                  <c:v>1223.9000000000001</c:v>
                </c:pt>
                <c:pt idx="23439">
                  <c:v>1224.3</c:v>
                </c:pt>
                <c:pt idx="23440">
                  <c:v>1224.5</c:v>
                </c:pt>
                <c:pt idx="23441">
                  <c:v>1224.0999999999999</c:v>
                </c:pt>
                <c:pt idx="23442">
                  <c:v>1224.3</c:v>
                </c:pt>
                <c:pt idx="23443">
                  <c:v>1223.3</c:v>
                </c:pt>
                <c:pt idx="23444">
                  <c:v>1224.3</c:v>
                </c:pt>
                <c:pt idx="23445">
                  <c:v>1222.5999999999999</c:v>
                </c:pt>
                <c:pt idx="23446">
                  <c:v>1223.9000000000001</c:v>
                </c:pt>
                <c:pt idx="23447">
                  <c:v>1224</c:v>
                </c:pt>
                <c:pt idx="23448">
                  <c:v>1223.2</c:v>
                </c:pt>
                <c:pt idx="23449">
                  <c:v>1223.7</c:v>
                </c:pt>
                <c:pt idx="23450">
                  <c:v>1224.0999999999999</c:v>
                </c:pt>
                <c:pt idx="23451">
                  <c:v>1223.8</c:v>
                </c:pt>
                <c:pt idx="23452">
                  <c:v>1223.3</c:v>
                </c:pt>
                <c:pt idx="23453">
                  <c:v>1223.4000000000001</c:v>
                </c:pt>
                <c:pt idx="23454">
                  <c:v>1223.5999999999999</c:v>
                </c:pt>
                <c:pt idx="23455">
                  <c:v>1223</c:v>
                </c:pt>
                <c:pt idx="23456">
                  <c:v>1222.9000000000001</c:v>
                </c:pt>
                <c:pt idx="23457">
                  <c:v>1223.2</c:v>
                </c:pt>
                <c:pt idx="23458">
                  <c:v>1222.3</c:v>
                </c:pt>
                <c:pt idx="23459">
                  <c:v>1222</c:v>
                </c:pt>
                <c:pt idx="23460">
                  <c:v>1223.2</c:v>
                </c:pt>
                <c:pt idx="23461">
                  <c:v>1223.5999999999999</c:v>
                </c:pt>
                <c:pt idx="23462">
                  <c:v>1221.8</c:v>
                </c:pt>
                <c:pt idx="23463">
                  <c:v>1222.5</c:v>
                </c:pt>
                <c:pt idx="23464">
                  <c:v>1220.8</c:v>
                </c:pt>
                <c:pt idx="23465">
                  <c:v>1222.9000000000001</c:v>
                </c:pt>
                <c:pt idx="23466">
                  <c:v>1222.7</c:v>
                </c:pt>
                <c:pt idx="23467">
                  <c:v>1223.5999999999999</c:v>
                </c:pt>
                <c:pt idx="23468">
                  <c:v>1223.5999999999999</c:v>
                </c:pt>
                <c:pt idx="23469">
                  <c:v>1223.3</c:v>
                </c:pt>
                <c:pt idx="23470">
                  <c:v>1223.3</c:v>
                </c:pt>
                <c:pt idx="23471">
                  <c:v>1223.4000000000001</c:v>
                </c:pt>
                <c:pt idx="23472">
                  <c:v>1222.5999999999999</c:v>
                </c:pt>
                <c:pt idx="23473">
                  <c:v>1222.3</c:v>
                </c:pt>
                <c:pt idx="23474">
                  <c:v>1223.3</c:v>
                </c:pt>
                <c:pt idx="23475">
                  <c:v>1223.7</c:v>
                </c:pt>
                <c:pt idx="23476">
                  <c:v>1223.8</c:v>
                </c:pt>
                <c:pt idx="23477">
                  <c:v>1224</c:v>
                </c:pt>
                <c:pt idx="23478">
                  <c:v>1222.9000000000001</c:v>
                </c:pt>
                <c:pt idx="23479">
                  <c:v>1224.0999999999999</c:v>
                </c:pt>
                <c:pt idx="23480">
                  <c:v>1224.8</c:v>
                </c:pt>
                <c:pt idx="23481">
                  <c:v>1224.4000000000001</c:v>
                </c:pt>
                <c:pt idx="23482">
                  <c:v>1225</c:v>
                </c:pt>
                <c:pt idx="23483">
                  <c:v>1224.5999999999999</c:v>
                </c:pt>
                <c:pt idx="23484">
                  <c:v>1224.7</c:v>
                </c:pt>
                <c:pt idx="23485">
                  <c:v>1225.3</c:v>
                </c:pt>
                <c:pt idx="23486">
                  <c:v>1225.3</c:v>
                </c:pt>
                <c:pt idx="23487">
                  <c:v>1225.5999999999999</c:v>
                </c:pt>
                <c:pt idx="23488">
                  <c:v>1225.9000000000001</c:v>
                </c:pt>
                <c:pt idx="23489">
                  <c:v>1226.3</c:v>
                </c:pt>
                <c:pt idx="23490">
                  <c:v>1225.5999999999999</c:v>
                </c:pt>
                <c:pt idx="23491">
                  <c:v>1226.3</c:v>
                </c:pt>
                <c:pt idx="23492">
                  <c:v>1225.7</c:v>
                </c:pt>
                <c:pt idx="23493">
                  <c:v>1225.7</c:v>
                </c:pt>
                <c:pt idx="23494">
                  <c:v>1224.9000000000001</c:v>
                </c:pt>
                <c:pt idx="23495">
                  <c:v>1223.5</c:v>
                </c:pt>
                <c:pt idx="23496">
                  <c:v>1226.2</c:v>
                </c:pt>
                <c:pt idx="23497">
                  <c:v>1226.3</c:v>
                </c:pt>
                <c:pt idx="23498">
                  <c:v>1226.5999999999999</c:v>
                </c:pt>
                <c:pt idx="23499">
                  <c:v>1227</c:v>
                </c:pt>
                <c:pt idx="23500">
                  <c:v>1226.9000000000001</c:v>
                </c:pt>
                <c:pt idx="23501">
                  <c:v>1226.5999999999999</c:v>
                </c:pt>
                <c:pt idx="23502">
                  <c:v>1227.4000000000001</c:v>
                </c:pt>
                <c:pt idx="23503">
                  <c:v>1227.2</c:v>
                </c:pt>
                <c:pt idx="23504">
                  <c:v>1227.9000000000001</c:v>
                </c:pt>
                <c:pt idx="23505">
                  <c:v>1226.7</c:v>
                </c:pt>
                <c:pt idx="23506">
                  <c:v>1227.3</c:v>
                </c:pt>
                <c:pt idx="23507">
                  <c:v>1226.8</c:v>
                </c:pt>
                <c:pt idx="23508">
                  <c:v>1227.9000000000001</c:v>
                </c:pt>
                <c:pt idx="23509">
                  <c:v>1227.3</c:v>
                </c:pt>
                <c:pt idx="23510">
                  <c:v>1227.5999999999999</c:v>
                </c:pt>
                <c:pt idx="23511">
                  <c:v>1228.0999999999999</c:v>
                </c:pt>
                <c:pt idx="23512">
                  <c:v>1228.3</c:v>
                </c:pt>
                <c:pt idx="23513">
                  <c:v>1227.9000000000001</c:v>
                </c:pt>
                <c:pt idx="23514">
                  <c:v>1225.5</c:v>
                </c:pt>
                <c:pt idx="23515">
                  <c:v>1228.0999999999999</c:v>
                </c:pt>
                <c:pt idx="23516">
                  <c:v>1228.4000000000001</c:v>
                </c:pt>
                <c:pt idx="23517">
                  <c:v>1228.2</c:v>
                </c:pt>
                <c:pt idx="23518">
                  <c:v>1226.2</c:v>
                </c:pt>
                <c:pt idx="23519">
                  <c:v>1223.7</c:v>
                </c:pt>
                <c:pt idx="23520">
                  <c:v>1226.9000000000001</c:v>
                </c:pt>
                <c:pt idx="23521">
                  <c:v>1228.0999999999999</c:v>
                </c:pt>
                <c:pt idx="23522">
                  <c:v>1228.0999999999999</c:v>
                </c:pt>
                <c:pt idx="23523">
                  <c:v>1226.8</c:v>
                </c:pt>
                <c:pt idx="23524">
                  <c:v>1227.9000000000001</c:v>
                </c:pt>
                <c:pt idx="23525">
                  <c:v>1227.5</c:v>
                </c:pt>
                <c:pt idx="23526">
                  <c:v>1228.4000000000001</c:v>
                </c:pt>
                <c:pt idx="23527">
                  <c:v>1227.7</c:v>
                </c:pt>
                <c:pt idx="23528">
                  <c:v>1228.3</c:v>
                </c:pt>
                <c:pt idx="23529">
                  <c:v>1227.7</c:v>
                </c:pt>
                <c:pt idx="23530">
                  <c:v>1227</c:v>
                </c:pt>
                <c:pt idx="23531">
                  <c:v>1226.3</c:v>
                </c:pt>
                <c:pt idx="23532">
                  <c:v>1226.3</c:v>
                </c:pt>
                <c:pt idx="23533">
                  <c:v>1226.4000000000001</c:v>
                </c:pt>
                <c:pt idx="23534">
                  <c:v>1226.4000000000001</c:v>
                </c:pt>
                <c:pt idx="23535">
                  <c:v>1226.4000000000001</c:v>
                </c:pt>
                <c:pt idx="23536">
                  <c:v>1226.4000000000001</c:v>
                </c:pt>
                <c:pt idx="23537">
                  <c:v>1226.4000000000001</c:v>
                </c:pt>
                <c:pt idx="23538">
                  <c:v>1226.4000000000001</c:v>
                </c:pt>
                <c:pt idx="23539">
                  <c:v>1226.4000000000001</c:v>
                </c:pt>
                <c:pt idx="23540">
                  <c:v>1226.4000000000001</c:v>
                </c:pt>
                <c:pt idx="23541">
                  <c:v>1226.4000000000001</c:v>
                </c:pt>
                <c:pt idx="23542">
                  <c:v>1226.4000000000001</c:v>
                </c:pt>
                <c:pt idx="23543">
                  <c:v>1226.4000000000001</c:v>
                </c:pt>
                <c:pt idx="23544">
                  <c:v>1226.4000000000001</c:v>
                </c:pt>
                <c:pt idx="23545">
                  <c:v>1226.4000000000001</c:v>
                </c:pt>
                <c:pt idx="23546">
                  <c:v>1226.4000000000001</c:v>
                </c:pt>
                <c:pt idx="23547">
                  <c:v>1226.4000000000001</c:v>
                </c:pt>
                <c:pt idx="23548">
                  <c:v>1226.4000000000001</c:v>
                </c:pt>
                <c:pt idx="23549">
                  <c:v>1226.4000000000001</c:v>
                </c:pt>
                <c:pt idx="23550">
                  <c:v>1226.4000000000001</c:v>
                </c:pt>
                <c:pt idx="23551">
                  <c:v>1226.4000000000001</c:v>
                </c:pt>
                <c:pt idx="23552">
                  <c:v>1226.3</c:v>
                </c:pt>
                <c:pt idx="23553">
                  <c:v>1225.3</c:v>
                </c:pt>
                <c:pt idx="23554">
                  <c:v>1225.3</c:v>
                </c:pt>
                <c:pt idx="23555">
                  <c:v>1225.3</c:v>
                </c:pt>
                <c:pt idx="23556">
                  <c:v>1225.3</c:v>
                </c:pt>
                <c:pt idx="23557">
                  <c:v>1225.3</c:v>
                </c:pt>
                <c:pt idx="23558">
                  <c:v>1225.3</c:v>
                </c:pt>
                <c:pt idx="23559">
                  <c:v>1225.3</c:v>
                </c:pt>
                <c:pt idx="23560">
                  <c:v>1225.3</c:v>
                </c:pt>
                <c:pt idx="23561">
                  <c:v>1225.3</c:v>
                </c:pt>
                <c:pt idx="23562">
                  <c:v>1223.5999999999999</c:v>
                </c:pt>
                <c:pt idx="23563">
                  <c:v>1224.3</c:v>
                </c:pt>
                <c:pt idx="23564">
                  <c:v>1224.3</c:v>
                </c:pt>
                <c:pt idx="23565">
                  <c:v>1224.3</c:v>
                </c:pt>
                <c:pt idx="23566">
                  <c:v>1224.3</c:v>
                </c:pt>
                <c:pt idx="23567">
                  <c:v>1224.3</c:v>
                </c:pt>
                <c:pt idx="23568">
                  <c:v>1224.3</c:v>
                </c:pt>
                <c:pt idx="23569">
                  <c:v>1224.3</c:v>
                </c:pt>
                <c:pt idx="23570">
                  <c:v>1224.3</c:v>
                </c:pt>
                <c:pt idx="23571">
                  <c:v>1224.3</c:v>
                </c:pt>
                <c:pt idx="23572">
                  <c:v>1224.3</c:v>
                </c:pt>
                <c:pt idx="23573">
                  <c:v>1224.3</c:v>
                </c:pt>
                <c:pt idx="23574">
                  <c:v>1224.3</c:v>
                </c:pt>
                <c:pt idx="23575">
                  <c:v>1224.3</c:v>
                </c:pt>
                <c:pt idx="23576">
                  <c:v>1224.3</c:v>
                </c:pt>
                <c:pt idx="23577">
                  <c:v>1224.3</c:v>
                </c:pt>
                <c:pt idx="23578">
                  <c:v>1224.3</c:v>
                </c:pt>
                <c:pt idx="23579">
                  <c:v>1224.3</c:v>
                </c:pt>
                <c:pt idx="23580">
                  <c:v>1224.3</c:v>
                </c:pt>
                <c:pt idx="23581">
                  <c:v>1224.3</c:v>
                </c:pt>
                <c:pt idx="23582">
                  <c:v>1224.3</c:v>
                </c:pt>
                <c:pt idx="23583">
                  <c:v>1224.3</c:v>
                </c:pt>
                <c:pt idx="23584">
                  <c:v>1224.3</c:v>
                </c:pt>
                <c:pt idx="23585">
                  <c:v>1224.3</c:v>
                </c:pt>
                <c:pt idx="23586">
                  <c:v>1224.3</c:v>
                </c:pt>
                <c:pt idx="23587">
                  <c:v>1224.3</c:v>
                </c:pt>
                <c:pt idx="23588">
                  <c:v>1224.3</c:v>
                </c:pt>
                <c:pt idx="23589">
                  <c:v>1224.3</c:v>
                </c:pt>
                <c:pt idx="23590">
                  <c:v>1224.3</c:v>
                </c:pt>
                <c:pt idx="23591">
                  <c:v>1224.3</c:v>
                </c:pt>
                <c:pt idx="23592">
                  <c:v>1224.3</c:v>
                </c:pt>
                <c:pt idx="23593">
                  <c:v>1224.3</c:v>
                </c:pt>
                <c:pt idx="23594">
                  <c:v>1224.3</c:v>
                </c:pt>
                <c:pt idx="23595">
                  <c:v>1224.3</c:v>
                </c:pt>
                <c:pt idx="23596">
                  <c:v>1224.3</c:v>
                </c:pt>
                <c:pt idx="23597">
                  <c:v>1224.3</c:v>
                </c:pt>
                <c:pt idx="23598">
                  <c:v>1224.3</c:v>
                </c:pt>
                <c:pt idx="23599">
                  <c:v>1224.3</c:v>
                </c:pt>
                <c:pt idx="23600">
                  <c:v>1224.3</c:v>
                </c:pt>
                <c:pt idx="23601">
                  <c:v>1224.3</c:v>
                </c:pt>
                <c:pt idx="23602">
                  <c:v>1224.3</c:v>
                </c:pt>
                <c:pt idx="23603">
                  <c:v>1224.3</c:v>
                </c:pt>
                <c:pt idx="23604">
                  <c:v>1224.3</c:v>
                </c:pt>
                <c:pt idx="23605">
                  <c:v>1224.3</c:v>
                </c:pt>
                <c:pt idx="23606">
                  <c:v>1224.3</c:v>
                </c:pt>
                <c:pt idx="23607">
                  <c:v>1224.3</c:v>
                </c:pt>
                <c:pt idx="23608">
                  <c:v>1224.3</c:v>
                </c:pt>
                <c:pt idx="23609">
                  <c:v>1224.3</c:v>
                </c:pt>
                <c:pt idx="23610">
                  <c:v>1224.3</c:v>
                </c:pt>
                <c:pt idx="23611">
                  <c:v>1216.3</c:v>
                </c:pt>
                <c:pt idx="23612">
                  <c:v>1216.7</c:v>
                </c:pt>
                <c:pt idx="23613">
                  <c:v>1216.5</c:v>
                </c:pt>
                <c:pt idx="23614">
                  <c:v>1216.5</c:v>
                </c:pt>
                <c:pt idx="23615">
                  <c:v>1216.5</c:v>
                </c:pt>
                <c:pt idx="23616">
                  <c:v>1216.5</c:v>
                </c:pt>
                <c:pt idx="23617">
                  <c:v>1216.5</c:v>
                </c:pt>
                <c:pt idx="23618">
                  <c:v>1216.5</c:v>
                </c:pt>
                <c:pt idx="23619">
                  <c:v>1216.5</c:v>
                </c:pt>
                <c:pt idx="23620">
                  <c:v>1216.5</c:v>
                </c:pt>
                <c:pt idx="23621">
                  <c:v>1216.5</c:v>
                </c:pt>
                <c:pt idx="23622">
                  <c:v>1216.5</c:v>
                </c:pt>
                <c:pt idx="23623">
                  <c:v>1216.5</c:v>
                </c:pt>
                <c:pt idx="23624">
                  <c:v>1216.5</c:v>
                </c:pt>
                <c:pt idx="23625">
                  <c:v>1216.5</c:v>
                </c:pt>
                <c:pt idx="23626">
                  <c:v>1216.5</c:v>
                </c:pt>
                <c:pt idx="23627">
                  <c:v>1216.5</c:v>
                </c:pt>
                <c:pt idx="23628">
                  <c:v>1216.5</c:v>
                </c:pt>
                <c:pt idx="23629">
                  <c:v>1216.5</c:v>
                </c:pt>
                <c:pt idx="23630">
                  <c:v>1216.4000000000001</c:v>
                </c:pt>
                <c:pt idx="23631">
                  <c:v>1216.2</c:v>
                </c:pt>
                <c:pt idx="23632">
                  <c:v>1216.2</c:v>
                </c:pt>
                <c:pt idx="23633">
                  <c:v>1216.2</c:v>
                </c:pt>
                <c:pt idx="23634">
                  <c:v>1216.2</c:v>
                </c:pt>
                <c:pt idx="23635">
                  <c:v>1216.2</c:v>
                </c:pt>
                <c:pt idx="23636">
                  <c:v>1216.2</c:v>
                </c:pt>
                <c:pt idx="23637">
                  <c:v>1216.2</c:v>
                </c:pt>
                <c:pt idx="23638">
                  <c:v>1216.2</c:v>
                </c:pt>
                <c:pt idx="23639">
                  <c:v>1216.2</c:v>
                </c:pt>
                <c:pt idx="23640">
                  <c:v>1216.2</c:v>
                </c:pt>
                <c:pt idx="23641">
                  <c:v>1216.2</c:v>
                </c:pt>
                <c:pt idx="23642">
                  <c:v>1216.2</c:v>
                </c:pt>
                <c:pt idx="23643">
                  <c:v>1216.2</c:v>
                </c:pt>
                <c:pt idx="23644">
                  <c:v>1216.2</c:v>
                </c:pt>
                <c:pt idx="23645">
                  <c:v>1216.2</c:v>
                </c:pt>
                <c:pt idx="23646">
                  <c:v>1216.2</c:v>
                </c:pt>
                <c:pt idx="23647">
                  <c:v>1216.2</c:v>
                </c:pt>
                <c:pt idx="23648">
                  <c:v>1216.2</c:v>
                </c:pt>
                <c:pt idx="23649">
                  <c:v>1216.2</c:v>
                </c:pt>
                <c:pt idx="23650">
                  <c:v>1216.2</c:v>
                </c:pt>
                <c:pt idx="23651">
                  <c:v>1216.2</c:v>
                </c:pt>
                <c:pt idx="23652">
                  <c:v>1216.2</c:v>
                </c:pt>
                <c:pt idx="23653">
                  <c:v>1216.2</c:v>
                </c:pt>
                <c:pt idx="23654">
                  <c:v>1216.2</c:v>
                </c:pt>
                <c:pt idx="23655">
                  <c:v>1219.5</c:v>
                </c:pt>
                <c:pt idx="23656">
                  <c:v>1220</c:v>
                </c:pt>
                <c:pt idx="23657">
                  <c:v>1220</c:v>
                </c:pt>
                <c:pt idx="23658">
                  <c:v>1220</c:v>
                </c:pt>
                <c:pt idx="23659">
                  <c:v>1220</c:v>
                </c:pt>
                <c:pt idx="23660">
                  <c:v>1220</c:v>
                </c:pt>
                <c:pt idx="23661">
                  <c:v>1218.3</c:v>
                </c:pt>
                <c:pt idx="23662">
                  <c:v>1218.3</c:v>
                </c:pt>
                <c:pt idx="23663">
                  <c:v>1218.3</c:v>
                </c:pt>
                <c:pt idx="23664">
                  <c:v>1218.3</c:v>
                </c:pt>
                <c:pt idx="23665">
                  <c:v>1218.3</c:v>
                </c:pt>
                <c:pt idx="23666">
                  <c:v>1218.3</c:v>
                </c:pt>
                <c:pt idx="23667">
                  <c:v>1218.3</c:v>
                </c:pt>
                <c:pt idx="23668">
                  <c:v>1218.3</c:v>
                </c:pt>
                <c:pt idx="23669">
                  <c:v>1218.3</c:v>
                </c:pt>
                <c:pt idx="23670">
                  <c:v>1218.3</c:v>
                </c:pt>
                <c:pt idx="23671">
                  <c:v>1218.3</c:v>
                </c:pt>
                <c:pt idx="23672">
                  <c:v>1218.3</c:v>
                </c:pt>
                <c:pt idx="23673">
                  <c:v>1218.3</c:v>
                </c:pt>
                <c:pt idx="23674">
                  <c:v>1218.3</c:v>
                </c:pt>
                <c:pt idx="23675">
                  <c:v>1216.4000000000001</c:v>
                </c:pt>
                <c:pt idx="23676">
                  <c:v>1216.5999999999999</c:v>
                </c:pt>
                <c:pt idx="23677">
                  <c:v>1216.5999999999999</c:v>
                </c:pt>
                <c:pt idx="23678">
                  <c:v>1216.5999999999999</c:v>
                </c:pt>
                <c:pt idx="23679">
                  <c:v>1216.5999999999999</c:v>
                </c:pt>
                <c:pt idx="23680">
                  <c:v>1216.5999999999999</c:v>
                </c:pt>
                <c:pt idx="23681">
                  <c:v>1216.5999999999999</c:v>
                </c:pt>
                <c:pt idx="23682">
                  <c:v>1216.5999999999999</c:v>
                </c:pt>
                <c:pt idx="23683">
                  <c:v>1216.5999999999999</c:v>
                </c:pt>
                <c:pt idx="23684">
                  <c:v>1216.5999999999999</c:v>
                </c:pt>
                <c:pt idx="23685">
                  <c:v>1217</c:v>
                </c:pt>
                <c:pt idx="23686">
                  <c:v>1218.3</c:v>
                </c:pt>
                <c:pt idx="23687">
                  <c:v>1218.3</c:v>
                </c:pt>
                <c:pt idx="23688">
                  <c:v>1218.3</c:v>
                </c:pt>
                <c:pt idx="23689">
                  <c:v>1218.3</c:v>
                </c:pt>
                <c:pt idx="23690">
                  <c:v>1218.3</c:v>
                </c:pt>
                <c:pt idx="23691">
                  <c:v>1218.3</c:v>
                </c:pt>
                <c:pt idx="23692">
                  <c:v>1218.3</c:v>
                </c:pt>
                <c:pt idx="23693">
                  <c:v>1218.3</c:v>
                </c:pt>
                <c:pt idx="23694">
                  <c:v>1218.3</c:v>
                </c:pt>
                <c:pt idx="23695">
                  <c:v>1218.3</c:v>
                </c:pt>
                <c:pt idx="23696">
                  <c:v>1219.0999999999999</c:v>
                </c:pt>
                <c:pt idx="23697">
                  <c:v>1219.3</c:v>
                </c:pt>
                <c:pt idx="23698">
                  <c:v>1219.3</c:v>
                </c:pt>
                <c:pt idx="23699">
                  <c:v>1219.3</c:v>
                </c:pt>
                <c:pt idx="23700">
                  <c:v>1219.3</c:v>
                </c:pt>
                <c:pt idx="23701">
                  <c:v>1219.3</c:v>
                </c:pt>
                <c:pt idx="23702">
                  <c:v>1219.3</c:v>
                </c:pt>
                <c:pt idx="23703">
                  <c:v>1219.3</c:v>
                </c:pt>
                <c:pt idx="23704">
                  <c:v>1219.3</c:v>
                </c:pt>
                <c:pt idx="23705">
                  <c:v>1219.3</c:v>
                </c:pt>
                <c:pt idx="23706">
                  <c:v>1219.3</c:v>
                </c:pt>
                <c:pt idx="23707">
                  <c:v>1219.3</c:v>
                </c:pt>
                <c:pt idx="23708">
                  <c:v>1219.3</c:v>
                </c:pt>
                <c:pt idx="23709">
                  <c:v>1219.3</c:v>
                </c:pt>
                <c:pt idx="23710">
                  <c:v>1219.3</c:v>
                </c:pt>
                <c:pt idx="23711">
                  <c:v>1219.3</c:v>
                </c:pt>
                <c:pt idx="23712">
                  <c:v>1219.3</c:v>
                </c:pt>
                <c:pt idx="23713">
                  <c:v>1219.3</c:v>
                </c:pt>
                <c:pt idx="23714">
                  <c:v>1219.3</c:v>
                </c:pt>
                <c:pt idx="23715">
                  <c:v>1219.3</c:v>
                </c:pt>
                <c:pt idx="23716">
                  <c:v>1219.3</c:v>
                </c:pt>
                <c:pt idx="23717">
                  <c:v>1219.3</c:v>
                </c:pt>
                <c:pt idx="23718">
                  <c:v>1219.3</c:v>
                </c:pt>
                <c:pt idx="23719">
                  <c:v>1219.3</c:v>
                </c:pt>
                <c:pt idx="23720">
                  <c:v>1219.3</c:v>
                </c:pt>
                <c:pt idx="23721">
                  <c:v>1219.3</c:v>
                </c:pt>
                <c:pt idx="23722">
                  <c:v>1219.3</c:v>
                </c:pt>
                <c:pt idx="23723">
                  <c:v>1219.3</c:v>
                </c:pt>
                <c:pt idx="23724">
                  <c:v>1219.3</c:v>
                </c:pt>
                <c:pt idx="23725">
                  <c:v>1219.3</c:v>
                </c:pt>
                <c:pt idx="23726">
                  <c:v>1219.3</c:v>
                </c:pt>
                <c:pt idx="23727">
                  <c:v>1219.3</c:v>
                </c:pt>
                <c:pt idx="23728">
                  <c:v>1219.3</c:v>
                </c:pt>
                <c:pt idx="23729">
                  <c:v>1219.3</c:v>
                </c:pt>
                <c:pt idx="23730">
                  <c:v>1219.3</c:v>
                </c:pt>
                <c:pt idx="23731">
                  <c:v>1219.9000000000001</c:v>
                </c:pt>
                <c:pt idx="23732">
                  <c:v>1218.7</c:v>
                </c:pt>
                <c:pt idx="23733">
                  <c:v>1218.3</c:v>
                </c:pt>
                <c:pt idx="23734">
                  <c:v>1220.3</c:v>
                </c:pt>
                <c:pt idx="23735">
                  <c:v>1219.7</c:v>
                </c:pt>
                <c:pt idx="23736">
                  <c:v>1219.7</c:v>
                </c:pt>
                <c:pt idx="23737">
                  <c:v>1219.7</c:v>
                </c:pt>
                <c:pt idx="23738">
                  <c:v>1219.7</c:v>
                </c:pt>
                <c:pt idx="23739">
                  <c:v>1219.7</c:v>
                </c:pt>
                <c:pt idx="23740">
                  <c:v>1219.7</c:v>
                </c:pt>
                <c:pt idx="23741">
                  <c:v>1219.7</c:v>
                </c:pt>
                <c:pt idx="23742">
                  <c:v>1219.7</c:v>
                </c:pt>
                <c:pt idx="23743">
                  <c:v>1219.7</c:v>
                </c:pt>
                <c:pt idx="23744">
                  <c:v>1219.7</c:v>
                </c:pt>
                <c:pt idx="23745">
                  <c:v>1219.7</c:v>
                </c:pt>
                <c:pt idx="23746">
                  <c:v>1219.7</c:v>
                </c:pt>
                <c:pt idx="23747">
                  <c:v>1219.7</c:v>
                </c:pt>
                <c:pt idx="23748">
                  <c:v>1219.7</c:v>
                </c:pt>
                <c:pt idx="23749">
                  <c:v>1219.7</c:v>
                </c:pt>
                <c:pt idx="23750">
                  <c:v>1219.7</c:v>
                </c:pt>
                <c:pt idx="23751">
                  <c:v>1219.7</c:v>
                </c:pt>
                <c:pt idx="23752">
                  <c:v>1219.7</c:v>
                </c:pt>
                <c:pt idx="23753">
                  <c:v>1219.7</c:v>
                </c:pt>
                <c:pt idx="23754">
                  <c:v>1219.7</c:v>
                </c:pt>
                <c:pt idx="23755">
                  <c:v>1219.7</c:v>
                </c:pt>
                <c:pt idx="23756">
                  <c:v>1219.7</c:v>
                </c:pt>
                <c:pt idx="23757">
                  <c:v>1219.7</c:v>
                </c:pt>
                <c:pt idx="23758">
                  <c:v>1219.7</c:v>
                </c:pt>
                <c:pt idx="23759">
                  <c:v>1212.4000000000001</c:v>
                </c:pt>
                <c:pt idx="23760">
                  <c:v>1215</c:v>
                </c:pt>
                <c:pt idx="23761">
                  <c:v>1215.2</c:v>
                </c:pt>
                <c:pt idx="23762">
                  <c:v>1214.5999999999999</c:v>
                </c:pt>
                <c:pt idx="23763">
                  <c:v>1214.5999999999999</c:v>
                </c:pt>
                <c:pt idx="23764">
                  <c:v>1214.5999999999999</c:v>
                </c:pt>
                <c:pt idx="23765">
                  <c:v>1214.5999999999999</c:v>
                </c:pt>
                <c:pt idx="23766">
                  <c:v>1214.5999999999999</c:v>
                </c:pt>
                <c:pt idx="23767">
                  <c:v>1211.7</c:v>
                </c:pt>
                <c:pt idx="23768">
                  <c:v>1211.2</c:v>
                </c:pt>
                <c:pt idx="23769">
                  <c:v>1211.2</c:v>
                </c:pt>
                <c:pt idx="23770">
                  <c:v>1213.0999999999999</c:v>
                </c:pt>
                <c:pt idx="23771">
                  <c:v>1214.8</c:v>
                </c:pt>
                <c:pt idx="23772">
                  <c:v>1214.8</c:v>
                </c:pt>
                <c:pt idx="23773">
                  <c:v>1214.8</c:v>
                </c:pt>
                <c:pt idx="23774">
                  <c:v>1214.8</c:v>
                </c:pt>
                <c:pt idx="23775">
                  <c:v>1214.8</c:v>
                </c:pt>
                <c:pt idx="23776">
                  <c:v>1214.8</c:v>
                </c:pt>
                <c:pt idx="23777">
                  <c:v>1214.8</c:v>
                </c:pt>
                <c:pt idx="23778">
                  <c:v>1214.8</c:v>
                </c:pt>
                <c:pt idx="23779">
                  <c:v>1214.8</c:v>
                </c:pt>
                <c:pt idx="23780">
                  <c:v>1214.8</c:v>
                </c:pt>
                <c:pt idx="23781">
                  <c:v>1214.8</c:v>
                </c:pt>
                <c:pt idx="23782">
                  <c:v>1214.8</c:v>
                </c:pt>
                <c:pt idx="23783">
                  <c:v>1214.8</c:v>
                </c:pt>
                <c:pt idx="23784">
                  <c:v>1214.8</c:v>
                </c:pt>
                <c:pt idx="23785">
                  <c:v>1214.8</c:v>
                </c:pt>
                <c:pt idx="23786">
                  <c:v>1214.8</c:v>
                </c:pt>
                <c:pt idx="23787">
                  <c:v>1214.8</c:v>
                </c:pt>
                <c:pt idx="23788">
                  <c:v>1214.8</c:v>
                </c:pt>
                <c:pt idx="23789">
                  <c:v>1214.8</c:v>
                </c:pt>
                <c:pt idx="23790">
                  <c:v>1214.8</c:v>
                </c:pt>
                <c:pt idx="23791">
                  <c:v>1214.8</c:v>
                </c:pt>
                <c:pt idx="23792">
                  <c:v>1214.8</c:v>
                </c:pt>
                <c:pt idx="23793">
                  <c:v>1214.8</c:v>
                </c:pt>
                <c:pt idx="23794">
                  <c:v>1214.7</c:v>
                </c:pt>
                <c:pt idx="23795">
                  <c:v>1214.7</c:v>
                </c:pt>
                <c:pt idx="23796">
                  <c:v>1214.7</c:v>
                </c:pt>
                <c:pt idx="23797">
                  <c:v>1214.7</c:v>
                </c:pt>
                <c:pt idx="23798">
                  <c:v>1214.7</c:v>
                </c:pt>
                <c:pt idx="23799">
                  <c:v>1214.7</c:v>
                </c:pt>
                <c:pt idx="23800">
                  <c:v>1214.7</c:v>
                </c:pt>
                <c:pt idx="23801">
                  <c:v>1214.7</c:v>
                </c:pt>
                <c:pt idx="23802">
                  <c:v>1214.7</c:v>
                </c:pt>
                <c:pt idx="23803">
                  <c:v>1214.7</c:v>
                </c:pt>
                <c:pt idx="23804">
                  <c:v>1214.7</c:v>
                </c:pt>
                <c:pt idx="23805">
                  <c:v>1212.8</c:v>
                </c:pt>
                <c:pt idx="23806">
                  <c:v>1212.9000000000001</c:v>
                </c:pt>
                <c:pt idx="23807">
                  <c:v>1212.5</c:v>
                </c:pt>
                <c:pt idx="23808">
                  <c:v>1211.5</c:v>
                </c:pt>
                <c:pt idx="23809">
                  <c:v>1212.3</c:v>
                </c:pt>
                <c:pt idx="23810">
                  <c:v>1211.5999999999999</c:v>
                </c:pt>
                <c:pt idx="23811">
                  <c:v>1213</c:v>
                </c:pt>
                <c:pt idx="23812">
                  <c:v>1212.2</c:v>
                </c:pt>
                <c:pt idx="23813">
                  <c:v>1213.2</c:v>
                </c:pt>
                <c:pt idx="23814">
                  <c:v>1213.3</c:v>
                </c:pt>
                <c:pt idx="23815">
                  <c:v>1213.0999999999999</c:v>
                </c:pt>
                <c:pt idx="23816">
                  <c:v>1212.9000000000001</c:v>
                </c:pt>
                <c:pt idx="23817">
                  <c:v>1212.7</c:v>
                </c:pt>
                <c:pt idx="23818">
                  <c:v>1213</c:v>
                </c:pt>
                <c:pt idx="23819">
                  <c:v>1212.5999999999999</c:v>
                </c:pt>
                <c:pt idx="23820">
                  <c:v>1213.4000000000001</c:v>
                </c:pt>
                <c:pt idx="23821">
                  <c:v>1213.4000000000001</c:v>
                </c:pt>
                <c:pt idx="23822">
                  <c:v>1213.7</c:v>
                </c:pt>
                <c:pt idx="23823">
                  <c:v>1213.3</c:v>
                </c:pt>
                <c:pt idx="23824">
                  <c:v>1213.4000000000001</c:v>
                </c:pt>
                <c:pt idx="23825">
                  <c:v>1213.5999999999999</c:v>
                </c:pt>
                <c:pt idx="23826">
                  <c:v>1213.5999999999999</c:v>
                </c:pt>
                <c:pt idx="23827">
                  <c:v>1213.5999999999999</c:v>
                </c:pt>
                <c:pt idx="23828">
                  <c:v>1201.0999999999999</c:v>
                </c:pt>
                <c:pt idx="23829">
                  <c:v>1201.0999999999999</c:v>
                </c:pt>
                <c:pt idx="23830">
                  <c:v>1201.0999999999999</c:v>
                </c:pt>
                <c:pt idx="23831">
                  <c:v>1201.0999999999999</c:v>
                </c:pt>
                <c:pt idx="23832">
                  <c:v>1201.0999999999999</c:v>
                </c:pt>
                <c:pt idx="23833">
                  <c:v>1201.0999999999999</c:v>
                </c:pt>
                <c:pt idx="23834">
                  <c:v>1201.0999999999999</c:v>
                </c:pt>
                <c:pt idx="23835">
                  <c:v>1201.0999999999999</c:v>
                </c:pt>
                <c:pt idx="23836">
                  <c:v>1211.5</c:v>
                </c:pt>
                <c:pt idx="23837">
                  <c:v>1211.5999999999999</c:v>
                </c:pt>
                <c:pt idx="23838">
                  <c:v>1211.5999999999999</c:v>
                </c:pt>
                <c:pt idx="23839">
                  <c:v>1211.5999999999999</c:v>
                </c:pt>
                <c:pt idx="23840">
                  <c:v>1211.5999999999999</c:v>
                </c:pt>
                <c:pt idx="23841">
                  <c:v>1211.5999999999999</c:v>
                </c:pt>
                <c:pt idx="23842">
                  <c:v>1209.0999999999999</c:v>
                </c:pt>
                <c:pt idx="23843">
                  <c:v>1209.0999999999999</c:v>
                </c:pt>
                <c:pt idx="23844">
                  <c:v>1213.9000000000001</c:v>
                </c:pt>
                <c:pt idx="23845">
                  <c:v>1213.5999999999999</c:v>
                </c:pt>
                <c:pt idx="23846">
                  <c:v>1213.5999999999999</c:v>
                </c:pt>
                <c:pt idx="23847">
                  <c:v>1213.5999999999999</c:v>
                </c:pt>
                <c:pt idx="23848">
                  <c:v>1213.5999999999999</c:v>
                </c:pt>
                <c:pt idx="23849">
                  <c:v>1213.5999999999999</c:v>
                </c:pt>
                <c:pt idx="23850">
                  <c:v>1213.5999999999999</c:v>
                </c:pt>
                <c:pt idx="23851">
                  <c:v>1213.5999999999999</c:v>
                </c:pt>
                <c:pt idx="23852">
                  <c:v>1213.5999999999999</c:v>
                </c:pt>
                <c:pt idx="23853">
                  <c:v>1213.5999999999999</c:v>
                </c:pt>
                <c:pt idx="23854">
                  <c:v>1213.5999999999999</c:v>
                </c:pt>
                <c:pt idx="23855">
                  <c:v>1213.5999999999999</c:v>
                </c:pt>
                <c:pt idx="23856">
                  <c:v>1213.5999999999999</c:v>
                </c:pt>
                <c:pt idx="23857">
                  <c:v>1213.5999999999999</c:v>
                </c:pt>
                <c:pt idx="23858">
                  <c:v>1213.5999999999999</c:v>
                </c:pt>
                <c:pt idx="23859">
                  <c:v>1213.5999999999999</c:v>
                </c:pt>
                <c:pt idx="23860">
                  <c:v>1213.5999999999999</c:v>
                </c:pt>
                <c:pt idx="23861">
                  <c:v>1213.5999999999999</c:v>
                </c:pt>
                <c:pt idx="23862">
                  <c:v>1213.5999999999999</c:v>
                </c:pt>
                <c:pt idx="23863">
                  <c:v>1208</c:v>
                </c:pt>
                <c:pt idx="23864">
                  <c:v>1214.5</c:v>
                </c:pt>
                <c:pt idx="23865">
                  <c:v>1214.5</c:v>
                </c:pt>
                <c:pt idx="23866">
                  <c:v>1213</c:v>
                </c:pt>
                <c:pt idx="23867">
                  <c:v>1213.7</c:v>
                </c:pt>
                <c:pt idx="23868">
                  <c:v>1211.7</c:v>
                </c:pt>
                <c:pt idx="23869">
                  <c:v>1213.5999999999999</c:v>
                </c:pt>
                <c:pt idx="23870">
                  <c:v>1213.7</c:v>
                </c:pt>
                <c:pt idx="23871">
                  <c:v>1212.5</c:v>
                </c:pt>
                <c:pt idx="23872">
                  <c:v>1211.8</c:v>
                </c:pt>
                <c:pt idx="23873">
                  <c:v>1210.5999999999999</c:v>
                </c:pt>
                <c:pt idx="23874">
                  <c:v>1212.5</c:v>
                </c:pt>
                <c:pt idx="23875">
                  <c:v>1212.3</c:v>
                </c:pt>
                <c:pt idx="23876">
                  <c:v>1212.2</c:v>
                </c:pt>
                <c:pt idx="23877">
                  <c:v>1212.2</c:v>
                </c:pt>
                <c:pt idx="23878">
                  <c:v>1212.9000000000001</c:v>
                </c:pt>
                <c:pt idx="23879">
                  <c:v>1212.2</c:v>
                </c:pt>
                <c:pt idx="23880">
                  <c:v>1212.2</c:v>
                </c:pt>
                <c:pt idx="23881">
                  <c:v>1212.2</c:v>
                </c:pt>
                <c:pt idx="23882">
                  <c:v>1212.5</c:v>
                </c:pt>
                <c:pt idx="23883">
                  <c:v>1212</c:v>
                </c:pt>
                <c:pt idx="23884">
                  <c:v>1213.0999999999999</c:v>
                </c:pt>
                <c:pt idx="23885">
                  <c:v>1213.0999999999999</c:v>
                </c:pt>
                <c:pt idx="23886">
                  <c:v>1213.9000000000001</c:v>
                </c:pt>
                <c:pt idx="23887">
                  <c:v>1213.7</c:v>
                </c:pt>
                <c:pt idx="23888">
                  <c:v>1214.3</c:v>
                </c:pt>
                <c:pt idx="23889">
                  <c:v>1214.3</c:v>
                </c:pt>
                <c:pt idx="23890">
                  <c:v>1214.7</c:v>
                </c:pt>
                <c:pt idx="23891">
                  <c:v>1214.7</c:v>
                </c:pt>
                <c:pt idx="23892">
                  <c:v>1214.7</c:v>
                </c:pt>
                <c:pt idx="23893">
                  <c:v>1214.7</c:v>
                </c:pt>
                <c:pt idx="23894">
                  <c:v>1215.5</c:v>
                </c:pt>
                <c:pt idx="23895">
                  <c:v>1215.5</c:v>
                </c:pt>
                <c:pt idx="23896">
                  <c:v>1214.2</c:v>
                </c:pt>
                <c:pt idx="23897">
                  <c:v>1214.2</c:v>
                </c:pt>
                <c:pt idx="23898">
                  <c:v>1214.2</c:v>
                </c:pt>
                <c:pt idx="23899">
                  <c:v>1214.2</c:v>
                </c:pt>
                <c:pt idx="23900">
                  <c:v>1215.4000000000001</c:v>
                </c:pt>
                <c:pt idx="23901">
                  <c:v>1214.5</c:v>
                </c:pt>
                <c:pt idx="23902">
                  <c:v>1214.5999999999999</c:v>
                </c:pt>
                <c:pt idx="23903">
                  <c:v>1214.3</c:v>
                </c:pt>
                <c:pt idx="23904">
                  <c:v>1214.3</c:v>
                </c:pt>
                <c:pt idx="23905">
                  <c:v>1214.3</c:v>
                </c:pt>
                <c:pt idx="23906">
                  <c:v>1214.3</c:v>
                </c:pt>
                <c:pt idx="23907">
                  <c:v>1214.2</c:v>
                </c:pt>
                <c:pt idx="23908">
                  <c:v>1214.2</c:v>
                </c:pt>
                <c:pt idx="23909">
                  <c:v>1212.3</c:v>
                </c:pt>
                <c:pt idx="23910">
                  <c:v>1212.3</c:v>
                </c:pt>
                <c:pt idx="23911">
                  <c:v>1213.9000000000001</c:v>
                </c:pt>
                <c:pt idx="23912">
                  <c:v>1212.2</c:v>
                </c:pt>
                <c:pt idx="23913">
                  <c:v>1212.8</c:v>
                </c:pt>
                <c:pt idx="23914">
                  <c:v>1213.5</c:v>
                </c:pt>
                <c:pt idx="23915">
                  <c:v>1213.5</c:v>
                </c:pt>
                <c:pt idx="23916">
                  <c:v>1212.7</c:v>
                </c:pt>
                <c:pt idx="23917">
                  <c:v>1212.7</c:v>
                </c:pt>
                <c:pt idx="23918">
                  <c:v>1214.5</c:v>
                </c:pt>
                <c:pt idx="23919">
                  <c:v>1212.5</c:v>
                </c:pt>
                <c:pt idx="23920">
                  <c:v>1214.2</c:v>
                </c:pt>
                <c:pt idx="23921">
                  <c:v>1214.8</c:v>
                </c:pt>
                <c:pt idx="23922">
                  <c:v>1214.8</c:v>
                </c:pt>
                <c:pt idx="23923">
                  <c:v>1214.8</c:v>
                </c:pt>
                <c:pt idx="23924">
                  <c:v>1214.7</c:v>
                </c:pt>
                <c:pt idx="23925">
                  <c:v>1214.7</c:v>
                </c:pt>
                <c:pt idx="23926">
                  <c:v>1215.4000000000001</c:v>
                </c:pt>
                <c:pt idx="23927">
                  <c:v>1215.4000000000001</c:v>
                </c:pt>
                <c:pt idx="23928">
                  <c:v>1215.4000000000001</c:v>
                </c:pt>
                <c:pt idx="23929">
                  <c:v>1215.4000000000001</c:v>
                </c:pt>
                <c:pt idx="23930">
                  <c:v>1215.4000000000001</c:v>
                </c:pt>
                <c:pt idx="23931">
                  <c:v>1215.4000000000001</c:v>
                </c:pt>
                <c:pt idx="23932">
                  <c:v>1215.4000000000001</c:v>
                </c:pt>
                <c:pt idx="23933">
                  <c:v>1214.0999999999999</c:v>
                </c:pt>
                <c:pt idx="23934">
                  <c:v>1214.7</c:v>
                </c:pt>
                <c:pt idx="23935">
                  <c:v>1214.7</c:v>
                </c:pt>
                <c:pt idx="23936">
                  <c:v>1214.7</c:v>
                </c:pt>
                <c:pt idx="23937">
                  <c:v>1215.7</c:v>
                </c:pt>
                <c:pt idx="23938">
                  <c:v>1215.7</c:v>
                </c:pt>
                <c:pt idx="23939">
                  <c:v>1215.7</c:v>
                </c:pt>
                <c:pt idx="23940">
                  <c:v>1214.5999999999999</c:v>
                </c:pt>
                <c:pt idx="23941">
                  <c:v>1214.3</c:v>
                </c:pt>
                <c:pt idx="23942">
                  <c:v>1214.3</c:v>
                </c:pt>
                <c:pt idx="23943">
                  <c:v>1214.3</c:v>
                </c:pt>
                <c:pt idx="23944">
                  <c:v>1213.8</c:v>
                </c:pt>
                <c:pt idx="23945">
                  <c:v>1213.8</c:v>
                </c:pt>
                <c:pt idx="23946">
                  <c:v>1213.8</c:v>
                </c:pt>
                <c:pt idx="23947">
                  <c:v>1213.8</c:v>
                </c:pt>
                <c:pt idx="23948">
                  <c:v>1213.8</c:v>
                </c:pt>
                <c:pt idx="23949">
                  <c:v>1213.8</c:v>
                </c:pt>
                <c:pt idx="23950">
                  <c:v>1212.7</c:v>
                </c:pt>
                <c:pt idx="23951">
                  <c:v>1213.3</c:v>
                </c:pt>
                <c:pt idx="23952">
                  <c:v>1213.3</c:v>
                </c:pt>
                <c:pt idx="23953">
                  <c:v>1213.3</c:v>
                </c:pt>
                <c:pt idx="23954">
                  <c:v>1213.3</c:v>
                </c:pt>
                <c:pt idx="23955">
                  <c:v>1213.3</c:v>
                </c:pt>
                <c:pt idx="23956">
                  <c:v>1212.5</c:v>
                </c:pt>
                <c:pt idx="23957">
                  <c:v>1212.5</c:v>
                </c:pt>
                <c:pt idx="23958">
                  <c:v>1213.4000000000001</c:v>
                </c:pt>
                <c:pt idx="23959">
                  <c:v>1212.0999999999999</c:v>
                </c:pt>
                <c:pt idx="23960">
                  <c:v>1212.0999999999999</c:v>
                </c:pt>
                <c:pt idx="23961">
                  <c:v>1213</c:v>
                </c:pt>
                <c:pt idx="23962">
                  <c:v>1213</c:v>
                </c:pt>
                <c:pt idx="23963">
                  <c:v>1213</c:v>
                </c:pt>
                <c:pt idx="23964">
                  <c:v>1213</c:v>
                </c:pt>
                <c:pt idx="23965">
                  <c:v>1213</c:v>
                </c:pt>
                <c:pt idx="23966">
                  <c:v>1213</c:v>
                </c:pt>
                <c:pt idx="23967">
                  <c:v>1213</c:v>
                </c:pt>
                <c:pt idx="23968">
                  <c:v>1213</c:v>
                </c:pt>
                <c:pt idx="23969">
                  <c:v>1212.9000000000001</c:v>
                </c:pt>
                <c:pt idx="23970">
                  <c:v>1212.7</c:v>
                </c:pt>
                <c:pt idx="23971">
                  <c:v>1213</c:v>
                </c:pt>
                <c:pt idx="23972">
                  <c:v>1213</c:v>
                </c:pt>
                <c:pt idx="23973">
                  <c:v>1212.7</c:v>
                </c:pt>
                <c:pt idx="23974">
                  <c:v>1212.7</c:v>
                </c:pt>
                <c:pt idx="23975">
                  <c:v>1213</c:v>
                </c:pt>
                <c:pt idx="23976">
                  <c:v>1213.3</c:v>
                </c:pt>
                <c:pt idx="23977">
                  <c:v>1213.3</c:v>
                </c:pt>
                <c:pt idx="23978">
                  <c:v>1212.7</c:v>
                </c:pt>
                <c:pt idx="23979">
                  <c:v>1212.7</c:v>
                </c:pt>
                <c:pt idx="23980">
                  <c:v>1213.4000000000001</c:v>
                </c:pt>
                <c:pt idx="23981">
                  <c:v>1213.4000000000001</c:v>
                </c:pt>
                <c:pt idx="23982">
                  <c:v>1213.4000000000001</c:v>
                </c:pt>
                <c:pt idx="23983">
                  <c:v>1213.4000000000001</c:v>
                </c:pt>
                <c:pt idx="23984">
                  <c:v>1213.4000000000001</c:v>
                </c:pt>
                <c:pt idx="23985">
                  <c:v>1213.4000000000001</c:v>
                </c:pt>
                <c:pt idx="23986">
                  <c:v>1213.4000000000001</c:v>
                </c:pt>
                <c:pt idx="23987">
                  <c:v>1213.4000000000001</c:v>
                </c:pt>
                <c:pt idx="23988">
                  <c:v>1213.4000000000001</c:v>
                </c:pt>
                <c:pt idx="23989">
                  <c:v>1213.4000000000001</c:v>
                </c:pt>
                <c:pt idx="23990">
                  <c:v>1213.4000000000001</c:v>
                </c:pt>
                <c:pt idx="23991">
                  <c:v>1213.4000000000001</c:v>
                </c:pt>
                <c:pt idx="23992">
                  <c:v>1213.4000000000001</c:v>
                </c:pt>
                <c:pt idx="23993">
                  <c:v>1213.4000000000001</c:v>
                </c:pt>
                <c:pt idx="23994">
                  <c:v>1213.4000000000001</c:v>
                </c:pt>
                <c:pt idx="23995">
                  <c:v>1213.4000000000001</c:v>
                </c:pt>
                <c:pt idx="23996">
                  <c:v>1212.7</c:v>
                </c:pt>
                <c:pt idx="23997">
                  <c:v>1212.7</c:v>
                </c:pt>
                <c:pt idx="23998">
                  <c:v>1214</c:v>
                </c:pt>
                <c:pt idx="23999">
                  <c:v>1214</c:v>
                </c:pt>
                <c:pt idx="24000">
                  <c:v>1214</c:v>
                </c:pt>
                <c:pt idx="24001">
                  <c:v>1214</c:v>
                </c:pt>
                <c:pt idx="24002">
                  <c:v>1214</c:v>
                </c:pt>
                <c:pt idx="24003">
                  <c:v>1214</c:v>
                </c:pt>
                <c:pt idx="24004">
                  <c:v>1214</c:v>
                </c:pt>
                <c:pt idx="24005">
                  <c:v>1214</c:v>
                </c:pt>
                <c:pt idx="24006">
                  <c:v>1214</c:v>
                </c:pt>
                <c:pt idx="24007">
                  <c:v>1214</c:v>
                </c:pt>
                <c:pt idx="24008">
                  <c:v>1214</c:v>
                </c:pt>
                <c:pt idx="24009">
                  <c:v>1214.9000000000001</c:v>
                </c:pt>
                <c:pt idx="24010">
                  <c:v>1214.9000000000001</c:v>
                </c:pt>
                <c:pt idx="24011">
                  <c:v>1216.5</c:v>
                </c:pt>
                <c:pt idx="24012">
                  <c:v>1216.5</c:v>
                </c:pt>
                <c:pt idx="24013">
                  <c:v>1216.5</c:v>
                </c:pt>
                <c:pt idx="24014">
                  <c:v>1216.5</c:v>
                </c:pt>
                <c:pt idx="24015">
                  <c:v>1216.5</c:v>
                </c:pt>
                <c:pt idx="24016">
                  <c:v>1216.5</c:v>
                </c:pt>
                <c:pt idx="24017">
                  <c:v>1216.5</c:v>
                </c:pt>
                <c:pt idx="24018">
                  <c:v>1216.5</c:v>
                </c:pt>
                <c:pt idx="24019">
                  <c:v>1216.5</c:v>
                </c:pt>
                <c:pt idx="24020">
                  <c:v>1216.5</c:v>
                </c:pt>
                <c:pt idx="24021">
                  <c:v>1216.5</c:v>
                </c:pt>
                <c:pt idx="24022">
                  <c:v>1216.0999999999999</c:v>
                </c:pt>
                <c:pt idx="24023">
                  <c:v>1217.5</c:v>
                </c:pt>
                <c:pt idx="24024">
                  <c:v>1215.9000000000001</c:v>
                </c:pt>
                <c:pt idx="24025">
                  <c:v>1217.9000000000001</c:v>
                </c:pt>
                <c:pt idx="24026">
                  <c:v>1217.9000000000001</c:v>
                </c:pt>
                <c:pt idx="24027">
                  <c:v>1217.9000000000001</c:v>
                </c:pt>
                <c:pt idx="24028">
                  <c:v>1217.5999999999999</c:v>
                </c:pt>
                <c:pt idx="24029">
                  <c:v>1208.5999999999999</c:v>
                </c:pt>
                <c:pt idx="24030">
                  <c:v>1217.9000000000001</c:v>
                </c:pt>
                <c:pt idx="24031">
                  <c:v>1213.2</c:v>
                </c:pt>
                <c:pt idx="24032">
                  <c:v>1216.8</c:v>
                </c:pt>
                <c:pt idx="24033">
                  <c:v>1216.8</c:v>
                </c:pt>
                <c:pt idx="24034">
                  <c:v>1216.8</c:v>
                </c:pt>
                <c:pt idx="24035">
                  <c:v>1217.9000000000001</c:v>
                </c:pt>
                <c:pt idx="24036">
                  <c:v>1217.2</c:v>
                </c:pt>
                <c:pt idx="24037">
                  <c:v>1217.2</c:v>
                </c:pt>
                <c:pt idx="24038">
                  <c:v>1217.2</c:v>
                </c:pt>
                <c:pt idx="24039">
                  <c:v>1217.2</c:v>
                </c:pt>
                <c:pt idx="24040">
                  <c:v>1217.2</c:v>
                </c:pt>
                <c:pt idx="24041">
                  <c:v>1217.2</c:v>
                </c:pt>
                <c:pt idx="24042">
                  <c:v>1217.2</c:v>
                </c:pt>
                <c:pt idx="24043">
                  <c:v>1217.2</c:v>
                </c:pt>
                <c:pt idx="24044">
                  <c:v>1218.2</c:v>
                </c:pt>
                <c:pt idx="24045">
                  <c:v>1218.2</c:v>
                </c:pt>
                <c:pt idx="24046">
                  <c:v>1218.2</c:v>
                </c:pt>
                <c:pt idx="24047">
                  <c:v>1218.2</c:v>
                </c:pt>
                <c:pt idx="24048">
                  <c:v>1218.2</c:v>
                </c:pt>
                <c:pt idx="24049">
                  <c:v>1218.2</c:v>
                </c:pt>
                <c:pt idx="24050">
                  <c:v>1218.2</c:v>
                </c:pt>
                <c:pt idx="24051">
                  <c:v>1218.2</c:v>
                </c:pt>
                <c:pt idx="24052">
                  <c:v>1218.2</c:v>
                </c:pt>
                <c:pt idx="24053">
                  <c:v>1217.9000000000001</c:v>
                </c:pt>
                <c:pt idx="24054">
                  <c:v>1218.5</c:v>
                </c:pt>
                <c:pt idx="24055">
                  <c:v>1217.5</c:v>
                </c:pt>
                <c:pt idx="24056">
                  <c:v>1217.5</c:v>
                </c:pt>
                <c:pt idx="24057">
                  <c:v>1217.5</c:v>
                </c:pt>
                <c:pt idx="24058">
                  <c:v>1217.2</c:v>
                </c:pt>
                <c:pt idx="24059">
                  <c:v>1217.2</c:v>
                </c:pt>
                <c:pt idx="24060">
                  <c:v>1218.5999999999999</c:v>
                </c:pt>
                <c:pt idx="24061">
                  <c:v>1218.5</c:v>
                </c:pt>
                <c:pt idx="24062">
                  <c:v>1218.4000000000001</c:v>
                </c:pt>
                <c:pt idx="24063">
                  <c:v>1217.2</c:v>
                </c:pt>
                <c:pt idx="24064">
                  <c:v>1215.4000000000001</c:v>
                </c:pt>
                <c:pt idx="24065">
                  <c:v>1218.5</c:v>
                </c:pt>
                <c:pt idx="24066">
                  <c:v>1219.2</c:v>
                </c:pt>
                <c:pt idx="24067">
                  <c:v>1219.2</c:v>
                </c:pt>
                <c:pt idx="24068">
                  <c:v>1219.0999999999999</c:v>
                </c:pt>
                <c:pt idx="24069">
                  <c:v>1219.5</c:v>
                </c:pt>
                <c:pt idx="24070">
                  <c:v>1219.8</c:v>
                </c:pt>
                <c:pt idx="24071">
                  <c:v>1219.8</c:v>
                </c:pt>
                <c:pt idx="24072">
                  <c:v>1219.4000000000001</c:v>
                </c:pt>
                <c:pt idx="24073">
                  <c:v>1218.4000000000001</c:v>
                </c:pt>
                <c:pt idx="24074">
                  <c:v>1220.5</c:v>
                </c:pt>
                <c:pt idx="24075">
                  <c:v>1219.0999999999999</c:v>
                </c:pt>
                <c:pt idx="24076">
                  <c:v>1218.2</c:v>
                </c:pt>
                <c:pt idx="24077">
                  <c:v>1218.2</c:v>
                </c:pt>
                <c:pt idx="24078">
                  <c:v>1218.2</c:v>
                </c:pt>
                <c:pt idx="24079">
                  <c:v>1218.2</c:v>
                </c:pt>
                <c:pt idx="24080">
                  <c:v>1218.2</c:v>
                </c:pt>
                <c:pt idx="24081">
                  <c:v>1218.8</c:v>
                </c:pt>
                <c:pt idx="24082">
                  <c:v>1218.8</c:v>
                </c:pt>
                <c:pt idx="24083">
                  <c:v>1219.5</c:v>
                </c:pt>
                <c:pt idx="24084">
                  <c:v>1219.5</c:v>
                </c:pt>
                <c:pt idx="24085">
                  <c:v>1219</c:v>
                </c:pt>
                <c:pt idx="24086">
                  <c:v>1218.7</c:v>
                </c:pt>
                <c:pt idx="24087">
                  <c:v>1217.7</c:v>
                </c:pt>
                <c:pt idx="24088">
                  <c:v>1217.7</c:v>
                </c:pt>
                <c:pt idx="24089">
                  <c:v>1217.7</c:v>
                </c:pt>
                <c:pt idx="24090">
                  <c:v>1217.7</c:v>
                </c:pt>
                <c:pt idx="24091">
                  <c:v>1218.4000000000001</c:v>
                </c:pt>
                <c:pt idx="24092">
                  <c:v>1218.2</c:v>
                </c:pt>
                <c:pt idx="24093">
                  <c:v>1218.2</c:v>
                </c:pt>
                <c:pt idx="24094">
                  <c:v>1218.2</c:v>
                </c:pt>
                <c:pt idx="24095">
                  <c:v>1218.2</c:v>
                </c:pt>
                <c:pt idx="24096">
                  <c:v>1218.0999999999999</c:v>
                </c:pt>
                <c:pt idx="24097">
                  <c:v>1217.4000000000001</c:v>
                </c:pt>
                <c:pt idx="24098">
                  <c:v>1217.4000000000001</c:v>
                </c:pt>
                <c:pt idx="24099">
                  <c:v>1217.4000000000001</c:v>
                </c:pt>
                <c:pt idx="24100">
                  <c:v>1217.4000000000001</c:v>
                </c:pt>
                <c:pt idx="24101">
                  <c:v>1216.9000000000001</c:v>
                </c:pt>
                <c:pt idx="24102">
                  <c:v>1216.9000000000001</c:v>
                </c:pt>
                <c:pt idx="24103">
                  <c:v>1216.9000000000001</c:v>
                </c:pt>
                <c:pt idx="24104">
                  <c:v>1216.8</c:v>
                </c:pt>
                <c:pt idx="24105">
                  <c:v>1216.7</c:v>
                </c:pt>
                <c:pt idx="24106">
                  <c:v>1216.7</c:v>
                </c:pt>
                <c:pt idx="24107">
                  <c:v>1216.7</c:v>
                </c:pt>
                <c:pt idx="24108">
                  <c:v>1216.7</c:v>
                </c:pt>
                <c:pt idx="24109">
                  <c:v>1214.5</c:v>
                </c:pt>
                <c:pt idx="24110">
                  <c:v>1214.5</c:v>
                </c:pt>
                <c:pt idx="24111">
                  <c:v>1214.5</c:v>
                </c:pt>
                <c:pt idx="24112">
                  <c:v>1214.5</c:v>
                </c:pt>
                <c:pt idx="24113">
                  <c:v>1214.5</c:v>
                </c:pt>
                <c:pt idx="24114">
                  <c:v>1214.5</c:v>
                </c:pt>
                <c:pt idx="24115">
                  <c:v>1214.5</c:v>
                </c:pt>
                <c:pt idx="24116">
                  <c:v>1214.5</c:v>
                </c:pt>
                <c:pt idx="24117">
                  <c:v>1214.5</c:v>
                </c:pt>
                <c:pt idx="24118">
                  <c:v>1213.9000000000001</c:v>
                </c:pt>
                <c:pt idx="24119">
                  <c:v>1213.5999999999999</c:v>
                </c:pt>
                <c:pt idx="24120">
                  <c:v>1213.7</c:v>
                </c:pt>
                <c:pt idx="24121">
                  <c:v>1213.3</c:v>
                </c:pt>
                <c:pt idx="24122">
                  <c:v>1213.3</c:v>
                </c:pt>
                <c:pt idx="24123">
                  <c:v>1213.3</c:v>
                </c:pt>
                <c:pt idx="24124">
                  <c:v>1213.3</c:v>
                </c:pt>
                <c:pt idx="24125">
                  <c:v>1213.3</c:v>
                </c:pt>
                <c:pt idx="24126">
                  <c:v>1207.2</c:v>
                </c:pt>
                <c:pt idx="24127">
                  <c:v>1207.2</c:v>
                </c:pt>
                <c:pt idx="24128">
                  <c:v>1210.0999999999999</c:v>
                </c:pt>
                <c:pt idx="24129">
                  <c:v>1210.0999999999999</c:v>
                </c:pt>
                <c:pt idx="24130">
                  <c:v>1210.0999999999999</c:v>
                </c:pt>
                <c:pt idx="24131">
                  <c:v>1209.8</c:v>
                </c:pt>
                <c:pt idx="24132">
                  <c:v>1208.8</c:v>
                </c:pt>
                <c:pt idx="24133">
                  <c:v>1209.0999999999999</c:v>
                </c:pt>
                <c:pt idx="24134">
                  <c:v>1209.0999999999999</c:v>
                </c:pt>
                <c:pt idx="24135">
                  <c:v>1209.2</c:v>
                </c:pt>
                <c:pt idx="24136">
                  <c:v>1209.2</c:v>
                </c:pt>
                <c:pt idx="24137">
                  <c:v>1209.2</c:v>
                </c:pt>
                <c:pt idx="24138">
                  <c:v>1208.2</c:v>
                </c:pt>
                <c:pt idx="24139">
                  <c:v>1208.2</c:v>
                </c:pt>
                <c:pt idx="24140">
                  <c:v>1208.2</c:v>
                </c:pt>
                <c:pt idx="24141">
                  <c:v>1208.2</c:v>
                </c:pt>
                <c:pt idx="24142">
                  <c:v>1207.5999999999999</c:v>
                </c:pt>
                <c:pt idx="24143">
                  <c:v>1207.5</c:v>
                </c:pt>
                <c:pt idx="24144">
                  <c:v>1207.5</c:v>
                </c:pt>
                <c:pt idx="24145">
                  <c:v>1207.5</c:v>
                </c:pt>
                <c:pt idx="24146">
                  <c:v>1207.5</c:v>
                </c:pt>
                <c:pt idx="24147">
                  <c:v>1207.5</c:v>
                </c:pt>
                <c:pt idx="24148">
                  <c:v>1206</c:v>
                </c:pt>
                <c:pt idx="24149">
                  <c:v>1207.3</c:v>
                </c:pt>
                <c:pt idx="24150">
                  <c:v>1207.3</c:v>
                </c:pt>
                <c:pt idx="24151">
                  <c:v>1207.3</c:v>
                </c:pt>
                <c:pt idx="24152">
                  <c:v>1207.3</c:v>
                </c:pt>
                <c:pt idx="24153">
                  <c:v>1207</c:v>
                </c:pt>
                <c:pt idx="24154">
                  <c:v>1207</c:v>
                </c:pt>
                <c:pt idx="24155">
                  <c:v>1206</c:v>
                </c:pt>
                <c:pt idx="24156">
                  <c:v>1207.3</c:v>
                </c:pt>
                <c:pt idx="24157">
                  <c:v>1207.3</c:v>
                </c:pt>
                <c:pt idx="24158">
                  <c:v>1207.3</c:v>
                </c:pt>
                <c:pt idx="24159">
                  <c:v>1207.3</c:v>
                </c:pt>
                <c:pt idx="24160">
                  <c:v>1207.3</c:v>
                </c:pt>
                <c:pt idx="24161">
                  <c:v>1207.5999999999999</c:v>
                </c:pt>
                <c:pt idx="24162">
                  <c:v>1207.5999999999999</c:v>
                </c:pt>
                <c:pt idx="24163">
                  <c:v>1208.2</c:v>
                </c:pt>
                <c:pt idx="24164">
                  <c:v>1208.2</c:v>
                </c:pt>
                <c:pt idx="24165">
                  <c:v>1208.2</c:v>
                </c:pt>
                <c:pt idx="24166">
                  <c:v>1204.2</c:v>
                </c:pt>
                <c:pt idx="24167">
                  <c:v>1208.2</c:v>
                </c:pt>
                <c:pt idx="24168">
                  <c:v>1208.2</c:v>
                </c:pt>
                <c:pt idx="24169">
                  <c:v>1207.9000000000001</c:v>
                </c:pt>
                <c:pt idx="24170">
                  <c:v>1206.8</c:v>
                </c:pt>
                <c:pt idx="24171">
                  <c:v>1206.9000000000001</c:v>
                </c:pt>
                <c:pt idx="24172">
                  <c:v>1206.9000000000001</c:v>
                </c:pt>
                <c:pt idx="24173">
                  <c:v>1206.9000000000001</c:v>
                </c:pt>
                <c:pt idx="24174">
                  <c:v>1208.5</c:v>
                </c:pt>
                <c:pt idx="24175">
                  <c:v>1208.5</c:v>
                </c:pt>
                <c:pt idx="24176">
                  <c:v>1210.5</c:v>
                </c:pt>
                <c:pt idx="24177">
                  <c:v>1210.2</c:v>
                </c:pt>
                <c:pt idx="24178">
                  <c:v>1210.4000000000001</c:v>
                </c:pt>
                <c:pt idx="24179">
                  <c:v>1210.4000000000001</c:v>
                </c:pt>
                <c:pt idx="24180">
                  <c:v>1210.4000000000001</c:v>
                </c:pt>
                <c:pt idx="24181">
                  <c:v>1210.4000000000001</c:v>
                </c:pt>
                <c:pt idx="24182">
                  <c:v>1210.4000000000001</c:v>
                </c:pt>
                <c:pt idx="24183">
                  <c:v>1211.5</c:v>
                </c:pt>
                <c:pt idx="24184">
                  <c:v>1210.8</c:v>
                </c:pt>
                <c:pt idx="24185">
                  <c:v>1212.8</c:v>
                </c:pt>
                <c:pt idx="24186">
                  <c:v>1211.0999999999999</c:v>
                </c:pt>
                <c:pt idx="24187">
                  <c:v>1212.5</c:v>
                </c:pt>
                <c:pt idx="24188">
                  <c:v>1212.5</c:v>
                </c:pt>
                <c:pt idx="24189">
                  <c:v>1212.5</c:v>
                </c:pt>
                <c:pt idx="24190">
                  <c:v>1214.5999999999999</c:v>
                </c:pt>
                <c:pt idx="24191">
                  <c:v>1214.5999999999999</c:v>
                </c:pt>
                <c:pt idx="24192">
                  <c:v>1213.3</c:v>
                </c:pt>
                <c:pt idx="24193">
                  <c:v>1213.3</c:v>
                </c:pt>
                <c:pt idx="24194">
                  <c:v>1214.7</c:v>
                </c:pt>
                <c:pt idx="24195">
                  <c:v>1214.4000000000001</c:v>
                </c:pt>
                <c:pt idx="24196">
                  <c:v>1213.7</c:v>
                </c:pt>
                <c:pt idx="24197">
                  <c:v>1213.7</c:v>
                </c:pt>
                <c:pt idx="24198">
                  <c:v>1213.7</c:v>
                </c:pt>
                <c:pt idx="24199">
                  <c:v>1214.4000000000001</c:v>
                </c:pt>
                <c:pt idx="24200">
                  <c:v>1214.4000000000001</c:v>
                </c:pt>
                <c:pt idx="24201">
                  <c:v>1214.4000000000001</c:v>
                </c:pt>
                <c:pt idx="24202">
                  <c:v>1214.7</c:v>
                </c:pt>
                <c:pt idx="24203">
                  <c:v>1214.7</c:v>
                </c:pt>
                <c:pt idx="24204">
                  <c:v>1214.7</c:v>
                </c:pt>
                <c:pt idx="24205">
                  <c:v>1214.7</c:v>
                </c:pt>
                <c:pt idx="24206">
                  <c:v>1214.7</c:v>
                </c:pt>
                <c:pt idx="24207">
                  <c:v>1214.3</c:v>
                </c:pt>
                <c:pt idx="24208">
                  <c:v>1214.4000000000001</c:v>
                </c:pt>
                <c:pt idx="24209">
                  <c:v>1212.7</c:v>
                </c:pt>
                <c:pt idx="24210">
                  <c:v>1212.7</c:v>
                </c:pt>
                <c:pt idx="24211">
                  <c:v>1212.7</c:v>
                </c:pt>
                <c:pt idx="24212">
                  <c:v>1212.7</c:v>
                </c:pt>
                <c:pt idx="24213">
                  <c:v>1212.7</c:v>
                </c:pt>
                <c:pt idx="24214">
                  <c:v>1212.7</c:v>
                </c:pt>
                <c:pt idx="24215">
                  <c:v>1212.7</c:v>
                </c:pt>
                <c:pt idx="24216">
                  <c:v>1212.5</c:v>
                </c:pt>
                <c:pt idx="24217">
                  <c:v>1212.5</c:v>
                </c:pt>
                <c:pt idx="24218">
                  <c:v>1212.0999999999999</c:v>
                </c:pt>
                <c:pt idx="24219">
                  <c:v>1211.5</c:v>
                </c:pt>
                <c:pt idx="24220">
                  <c:v>1211.0999999999999</c:v>
                </c:pt>
                <c:pt idx="24221">
                  <c:v>1211.2</c:v>
                </c:pt>
                <c:pt idx="24222">
                  <c:v>1210.8</c:v>
                </c:pt>
                <c:pt idx="24223">
                  <c:v>1210.8</c:v>
                </c:pt>
                <c:pt idx="24224">
                  <c:v>1210.8</c:v>
                </c:pt>
                <c:pt idx="24225">
                  <c:v>1210.8</c:v>
                </c:pt>
                <c:pt idx="24226">
                  <c:v>1210.8</c:v>
                </c:pt>
                <c:pt idx="24227">
                  <c:v>1210.8</c:v>
                </c:pt>
                <c:pt idx="24228">
                  <c:v>1210.8</c:v>
                </c:pt>
                <c:pt idx="24229">
                  <c:v>1211.5</c:v>
                </c:pt>
                <c:pt idx="24230">
                  <c:v>1211.5</c:v>
                </c:pt>
                <c:pt idx="24231">
                  <c:v>1211.0999999999999</c:v>
                </c:pt>
                <c:pt idx="24232">
                  <c:v>1211.0999999999999</c:v>
                </c:pt>
                <c:pt idx="24233">
                  <c:v>1211.0999999999999</c:v>
                </c:pt>
                <c:pt idx="24234">
                  <c:v>1211.0999999999999</c:v>
                </c:pt>
                <c:pt idx="24235">
                  <c:v>1211.0999999999999</c:v>
                </c:pt>
                <c:pt idx="24236">
                  <c:v>1211.0999999999999</c:v>
                </c:pt>
                <c:pt idx="24237">
                  <c:v>1211.0999999999999</c:v>
                </c:pt>
                <c:pt idx="24238">
                  <c:v>1211.0999999999999</c:v>
                </c:pt>
                <c:pt idx="24239">
                  <c:v>1211.0999999999999</c:v>
                </c:pt>
                <c:pt idx="24240">
                  <c:v>1212.5</c:v>
                </c:pt>
                <c:pt idx="24241">
                  <c:v>1212.5</c:v>
                </c:pt>
                <c:pt idx="24242">
                  <c:v>1213.2</c:v>
                </c:pt>
                <c:pt idx="24243">
                  <c:v>1213.2</c:v>
                </c:pt>
                <c:pt idx="24244">
                  <c:v>1213.4000000000001</c:v>
                </c:pt>
                <c:pt idx="24245">
                  <c:v>1213.7</c:v>
                </c:pt>
                <c:pt idx="24246">
                  <c:v>1214.4000000000001</c:v>
                </c:pt>
                <c:pt idx="24247">
                  <c:v>1213.8</c:v>
                </c:pt>
                <c:pt idx="24248">
                  <c:v>1213.8</c:v>
                </c:pt>
                <c:pt idx="24249">
                  <c:v>1213.8</c:v>
                </c:pt>
                <c:pt idx="24250">
                  <c:v>1213.8</c:v>
                </c:pt>
                <c:pt idx="24251">
                  <c:v>1213.8</c:v>
                </c:pt>
                <c:pt idx="24252">
                  <c:v>1213.8</c:v>
                </c:pt>
                <c:pt idx="24253">
                  <c:v>1215.4000000000001</c:v>
                </c:pt>
                <c:pt idx="24254">
                  <c:v>1214.0999999999999</c:v>
                </c:pt>
                <c:pt idx="24255">
                  <c:v>1214.8</c:v>
                </c:pt>
                <c:pt idx="24256">
                  <c:v>1215.3</c:v>
                </c:pt>
                <c:pt idx="24257">
                  <c:v>1215.5</c:v>
                </c:pt>
                <c:pt idx="24258">
                  <c:v>1215.4000000000001</c:v>
                </c:pt>
                <c:pt idx="24259">
                  <c:v>1215.4000000000001</c:v>
                </c:pt>
                <c:pt idx="24260">
                  <c:v>1215.4000000000001</c:v>
                </c:pt>
                <c:pt idx="24261">
                  <c:v>1215.4000000000001</c:v>
                </c:pt>
                <c:pt idx="24262">
                  <c:v>1215.4000000000001</c:v>
                </c:pt>
                <c:pt idx="24263">
                  <c:v>1215.4000000000001</c:v>
                </c:pt>
                <c:pt idx="24264">
                  <c:v>1215.4000000000001</c:v>
                </c:pt>
                <c:pt idx="24265">
                  <c:v>1215.4000000000001</c:v>
                </c:pt>
                <c:pt idx="24266">
                  <c:v>1215.4000000000001</c:v>
                </c:pt>
                <c:pt idx="24267">
                  <c:v>1215.4000000000001</c:v>
                </c:pt>
                <c:pt idx="24268">
                  <c:v>1215.4000000000001</c:v>
                </c:pt>
                <c:pt idx="24269">
                  <c:v>1215.4000000000001</c:v>
                </c:pt>
                <c:pt idx="24270">
                  <c:v>1215.4000000000001</c:v>
                </c:pt>
                <c:pt idx="24271">
                  <c:v>1215.4000000000001</c:v>
                </c:pt>
                <c:pt idx="24272">
                  <c:v>1215.4000000000001</c:v>
                </c:pt>
                <c:pt idx="24273">
                  <c:v>1215.4000000000001</c:v>
                </c:pt>
                <c:pt idx="24274">
                  <c:v>1215.4000000000001</c:v>
                </c:pt>
                <c:pt idx="24275">
                  <c:v>1215.4000000000001</c:v>
                </c:pt>
                <c:pt idx="24276">
                  <c:v>1215.4000000000001</c:v>
                </c:pt>
                <c:pt idx="24277">
                  <c:v>1215.4000000000001</c:v>
                </c:pt>
                <c:pt idx="24278">
                  <c:v>1215.4000000000001</c:v>
                </c:pt>
                <c:pt idx="24279">
                  <c:v>1215.4000000000001</c:v>
                </c:pt>
                <c:pt idx="24280">
                  <c:v>1215.4000000000001</c:v>
                </c:pt>
                <c:pt idx="24281">
                  <c:v>1215.4000000000001</c:v>
                </c:pt>
                <c:pt idx="24282">
                  <c:v>1215.4000000000001</c:v>
                </c:pt>
                <c:pt idx="24283">
                  <c:v>1212.3</c:v>
                </c:pt>
                <c:pt idx="24284">
                  <c:v>1211.9000000000001</c:v>
                </c:pt>
                <c:pt idx="24285">
                  <c:v>1211.5999999999999</c:v>
                </c:pt>
                <c:pt idx="24286">
                  <c:v>1211.7</c:v>
                </c:pt>
                <c:pt idx="24287">
                  <c:v>1211.5999999999999</c:v>
                </c:pt>
                <c:pt idx="24288">
                  <c:v>1211</c:v>
                </c:pt>
                <c:pt idx="24289">
                  <c:v>1210.9000000000001</c:v>
                </c:pt>
                <c:pt idx="24290">
                  <c:v>1210.9000000000001</c:v>
                </c:pt>
                <c:pt idx="24291">
                  <c:v>1210.9000000000001</c:v>
                </c:pt>
                <c:pt idx="24292">
                  <c:v>1210.9000000000001</c:v>
                </c:pt>
                <c:pt idx="24293">
                  <c:v>1209</c:v>
                </c:pt>
                <c:pt idx="24294">
                  <c:v>1210.7</c:v>
                </c:pt>
                <c:pt idx="24295">
                  <c:v>1210</c:v>
                </c:pt>
                <c:pt idx="24296">
                  <c:v>1209.7</c:v>
                </c:pt>
                <c:pt idx="24297">
                  <c:v>1209.7</c:v>
                </c:pt>
                <c:pt idx="24298">
                  <c:v>1209.7</c:v>
                </c:pt>
                <c:pt idx="24299">
                  <c:v>1209.7</c:v>
                </c:pt>
                <c:pt idx="24300">
                  <c:v>1209.7</c:v>
                </c:pt>
                <c:pt idx="24301">
                  <c:v>1209.7</c:v>
                </c:pt>
                <c:pt idx="24302">
                  <c:v>1211.5</c:v>
                </c:pt>
                <c:pt idx="24303">
                  <c:v>1211.4000000000001</c:v>
                </c:pt>
                <c:pt idx="24304">
                  <c:v>1211.4000000000001</c:v>
                </c:pt>
                <c:pt idx="24305">
                  <c:v>1211.4000000000001</c:v>
                </c:pt>
                <c:pt idx="24306">
                  <c:v>1211.4000000000001</c:v>
                </c:pt>
                <c:pt idx="24307">
                  <c:v>1211.4000000000001</c:v>
                </c:pt>
                <c:pt idx="24308">
                  <c:v>1211.4000000000001</c:v>
                </c:pt>
                <c:pt idx="24309">
                  <c:v>1211.4000000000001</c:v>
                </c:pt>
                <c:pt idx="24310">
                  <c:v>1212</c:v>
                </c:pt>
                <c:pt idx="24311">
                  <c:v>1212.3</c:v>
                </c:pt>
                <c:pt idx="24312">
                  <c:v>1211.5999999999999</c:v>
                </c:pt>
                <c:pt idx="24313">
                  <c:v>1211.3</c:v>
                </c:pt>
                <c:pt idx="24314">
                  <c:v>1211.5999999999999</c:v>
                </c:pt>
                <c:pt idx="24315">
                  <c:v>1211.3</c:v>
                </c:pt>
                <c:pt idx="24316">
                  <c:v>1211.3</c:v>
                </c:pt>
                <c:pt idx="24317">
                  <c:v>1211.3</c:v>
                </c:pt>
                <c:pt idx="24318">
                  <c:v>1211.3</c:v>
                </c:pt>
                <c:pt idx="24319">
                  <c:v>1211.3</c:v>
                </c:pt>
                <c:pt idx="24320">
                  <c:v>1211.3</c:v>
                </c:pt>
                <c:pt idx="24321">
                  <c:v>1210.3</c:v>
                </c:pt>
                <c:pt idx="24322">
                  <c:v>1210.3</c:v>
                </c:pt>
                <c:pt idx="24323">
                  <c:v>1210.3</c:v>
                </c:pt>
                <c:pt idx="24324">
                  <c:v>1210</c:v>
                </c:pt>
                <c:pt idx="24325">
                  <c:v>1210</c:v>
                </c:pt>
                <c:pt idx="24326">
                  <c:v>1210</c:v>
                </c:pt>
                <c:pt idx="24327">
                  <c:v>1209.7</c:v>
                </c:pt>
                <c:pt idx="24328">
                  <c:v>1210.0999999999999</c:v>
                </c:pt>
                <c:pt idx="24329">
                  <c:v>1209.7</c:v>
                </c:pt>
                <c:pt idx="24330">
                  <c:v>1209.7</c:v>
                </c:pt>
                <c:pt idx="24331">
                  <c:v>1209.7</c:v>
                </c:pt>
                <c:pt idx="24332">
                  <c:v>1209.7</c:v>
                </c:pt>
                <c:pt idx="24333">
                  <c:v>1209.7</c:v>
                </c:pt>
                <c:pt idx="24334">
                  <c:v>1209.5</c:v>
                </c:pt>
                <c:pt idx="24335">
                  <c:v>1208.0999999999999</c:v>
                </c:pt>
                <c:pt idx="24336">
                  <c:v>1207.9000000000001</c:v>
                </c:pt>
                <c:pt idx="24337">
                  <c:v>1208.8</c:v>
                </c:pt>
                <c:pt idx="24338">
                  <c:v>1208.5</c:v>
                </c:pt>
                <c:pt idx="24339">
                  <c:v>1208.0999999999999</c:v>
                </c:pt>
                <c:pt idx="24340">
                  <c:v>1208.2</c:v>
                </c:pt>
                <c:pt idx="24341">
                  <c:v>1207.9000000000001</c:v>
                </c:pt>
                <c:pt idx="24342">
                  <c:v>1207.9000000000001</c:v>
                </c:pt>
                <c:pt idx="24343">
                  <c:v>1207.8</c:v>
                </c:pt>
                <c:pt idx="24344">
                  <c:v>1207.5999999999999</c:v>
                </c:pt>
                <c:pt idx="24345">
                  <c:v>1207.5999999999999</c:v>
                </c:pt>
                <c:pt idx="24346">
                  <c:v>1207.5999999999999</c:v>
                </c:pt>
                <c:pt idx="24347">
                  <c:v>1207.5999999999999</c:v>
                </c:pt>
                <c:pt idx="24348">
                  <c:v>1207.5999999999999</c:v>
                </c:pt>
                <c:pt idx="24349">
                  <c:v>1207</c:v>
                </c:pt>
                <c:pt idx="24350">
                  <c:v>1207.8</c:v>
                </c:pt>
                <c:pt idx="24351">
                  <c:v>1207.8</c:v>
                </c:pt>
                <c:pt idx="24352">
                  <c:v>1207.8</c:v>
                </c:pt>
                <c:pt idx="24353">
                  <c:v>1207.8</c:v>
                </c:pt>
                <c:pt idx="24354">
                  <c:v>1208.3</c:v>
                </c:pt>
                <c:pt idx="24355">
                  <c:v>1208.4000000000001</c:v>
                </c:pt>
                <c:pt idx="24356">
                  <c:v>1208.2</c:v>
                </c:pt>
                <c:pt idx="24357">
                  <c:v>1208.2</c:v>
                </c:pt>
                <c:pt idx="24358">
                  <c:v>1208.5</c:v>
                </c:pt>
                <c:pt idx="24359">
                  <c:v>1208.2</c:v>
                </c:pt>
                <c:pt idx="24360">
                  <c:v>1208.3</c:v>
                </c:pt>
                <c:pt idx="24361">
                  <c:v>1208</c:v>
                </c:pt>
                <c:pt idx="24362">
                  <c:v>1208.2</c:v>
                </c:pt>
                <c:pt idx="24363">
                  <c:v>1208.5</c:v>
                </c:pt>
                <c:pt idx="24364">
                  <c:v>1208.5999999999999</c:v>
                </c:pt>
                <c:pt idx="24365">
                  <c:v>1208.2</c:v>
                </c:pt>
                <c:pt idx="24366">
                  <c:v>1208.5</c:v>
                </c:pt>
                <c:pt idx="24367">
                  <c:v>1208.9000000000001</c:v>
                </c:pt>
                <c:pt idx="24368">
                  <c:v>1208.9000000000001</c:v>
                </c:pt>
                <c:pt idx="24369">
                  <c:v>1208.9000000000001</c:v>
                </c:pt>
                <c:pt idx="24370">
                  <c:v>1209.5</c:v>
                </c:pt>
                <c:pt idx="24371">
                  <c:v>1209.8</c:v>
                </c:pt>
                <c:pt idx="24372">
                  <c:v>1209.8</c:v>
                </c:pt>
                <c:pt idx="24373">
                  <c:v>1210.5</c:v>
                </c:pt>
                <c:pt idx="24374">
                  <c:v>1211.0999999999999</c:v>
                </c:pt>
                <c:pt idx="24375">
                  <c:v>1211.8</c:v>
                </c:pt>
                <c:pt idx="24376">
                  <c:v>1211.5</c:v>
                </c:pt>
                <c:pt idx="24377">
                  <c:v>1211.8</c:v>
                </c:pt>
                <c:pt idx="24378">
                  <c:v>1211.9000000000001</c:v>
                </c:pt>
                <c:pt idx="24379">
                  <c:v>1212.3</c:v>
                </c:pt>
                <c:pt idx="24380">
                  <c:v>1212.4000000000001</c:v>
                </c:pt>
                <c:pt idx="24381">
                  <c:v>1212.7</c:v>
                </c:pt>
                <c:pt idx="24382">
                  <c:v>1212.4000000000001</c:v>
                </c:pt>
                <c:pt idx="24383">
                  <c:v>1212.7</c:v>
                </c:pt>
                <c:pt idx="24384">
                  <c:v>1212.8</c:v>
                </c:pt>
                <c:pt idx="24385">
                  <c:v>1212.7</c:v>
                </c:pt>
                <c:pt idx="24386">
                  <c:v>1212.0999999999999</c:v>
                </c:pt>
                <c:pt idx="24387">
                  <c:v>1212.4000000000001</c:v>
                </c:pt>
                <c:pt idx="24388">
                  <c:v>1212.3</c:v>
                </c:pt>
                <c:pt idx="24389">
                  <c:v>1212.4000000000001</c:v>
                </c:pt>
                <c:pt idx="24390">
                  <c:v>1212.0999999999999</c:v>
                </c:pt>
                <c:pt idx="24391">
                  <c:v>1212.7</c:v>
                </c:pt>
                <c:pt idx="24392">
                  <c:v>1212.4000000000001</c:v>
                </c:pt>
                <c:pt idx="24393">
                  <c:v>1212.4000000000001</c:v>
                </c:pt>
                <c:pt idx="24394">
                  <c:v>1212.7</c:v>
                </c:pt>
                <c:pt idx="24395">
                  <c:v>1213.0999999999999</c:v>
                </c:pt>
                <c:pt idx="24396">
                  <c:v>1213.0999999999999</c:v>
                </c:pt>
                <c:pt idx="24397">
                  <c:v>1213.3</c:v>
                </c:pt>
                <c:pt idx="24398">
                  <c:v>1213.4000000000001</c:v>
                </c:pt>
                <c:pt idx="24399">
                  <c:v>1213.4000000000001</c:v>
                </c:pt>
                <c:pt idx="24400">
                  <c:v>1213.7</c:v>
                </c:pt>
                <c:pt idx="24401">
                  <c:v>1214.4000000000001</c:v>
                </c:pt>
                <c:pt idx="24402">
                  <c:v>1214.3</c:v>
                </c:pt>
                <c:pt idx="24403">
                  <c:v>1214.7</c:v>
                </c:pt>
                <c:pt idx="24404">
                  <c:v>1215.3</c:v>
                </c:pt>
                <c:pt idx="24405">
                  <c:v>1215.3</c:v>
                </c:pt>
                <c:pt idx="24406">
                  <c:v>1215.7</c:v>
                </c:pt>
                <c:pt idx="24407">
                  <c:v>1216</c:v>
                </c:pt>
                <c:pt idx="24408">
                  <c:v>1217</c:v>
                </c:pt>
                <c:pt idx="24409">
                  <c:v>1217</c:v>
                </c:pt>
                <c:pt idx="24410">
                  <c:v>1217.2</c:v>
                </c:pt>
                <c:pt idx="24411">
                  <c:v>1216.5999999999999</c:v>
                </c:pt>
                <c:pt idx="24412">
                  <c:v>1217.3</c:v>
                </c:pt>
                <c:pt idx="24413">
                  <c:v>1217.5999999999999</c:v>
                </c:pt>
                <c:pt idx="24414">
                  <c:v>1216.9000000000001</c:v>
                </c:pt>
                <c:pt idx="24415">
                  <c:v>1216.5999999999999</c:v>
                </c:pt>
                <c:pt idx="24416">
                  <c:v>1217.5</c:v>
                </c:pt>
                <c:pt idx="24417">
                  <c:v>1217.5999999999999</c:v>
                </c:pt>
                <c:pt idx="24418">
                  <c:v>1217.5999999999999</c:v>
                </c:pt>
                <c:pt idx="24419">
                  <c:v>1217</c:v>
                </c:pt>
                <c:pt idx="24420">
                  <c:v>1217.5999999999999</c:v>
                </c:pt>
                <c:pt idx="24421">
                  <c:v>1217.5999999999999</c:v>
                </c:pt>
                <c:pt idx="24422">
                  <c:v>1217.5999999999999</c:v>
                </c:pt>
                <c:pt idx="24423">
                  <c:v>1217.5</c:v>
                </c:pt>
                <c:pt idx="24424">
                  <c:v>1217.5999999999999</c:v>
                </c:pt>
                <c:pt idx="24425">
                  <c:v>1217.3</c:v>
                </c:pt>
                <c:pt idx="24426">
                  <c:v>1217.5999999999999</c:v>
                </c:pt>
                <c:pt idx="24427">
                  <c:v>1217.5999999999999</c:v>
                </c:pt>
                <c:pt idx="24428">
                  <c:v>1217.5</c:v>
                </c:pt>
                <c:pt idx="24429">
                  <c:v>1218.5999999999999</c:v>
                </c:pt>
                <c:pt idx="24430">
                  <c:v>1218.5999999999999</c:v>
                </c:pt>
                <c:pt idx="24431">
                  <c:v>1218.5999999999999</c:v>
                </c:pt>
                <c:pt idx="24432">
                  <c:v>1218.5999999999999</c:v>
                </c:pt>
                <c:pt idx="24433">
                  <c:v>1218.9000000000001</c:v>
                </c:pt>
                <c:pt idx="24434">
                  <c:v>1219.5999999999999</c:v>
                </c:pt>
                <c:pt idx="24435">
                  <c:v>1219.3</c:v>
                </c:pt>
                <c:pt idx="24436">
                  <c:v>1219.8</c:v>
                </c:pt>
                <c:pt idx="24437">
                  <c:v>1220.9000000000001</c:v>
                </c:pt>
                <c:pt idx="24438">
                  <c:v>1220.9000000000001</c:v>
                </c:pt>
                <c:pt idx="24439">
                  <c:v>1221.2</c:v>
                </c:pt>
                <c:pt idx="24440">
                  <c:v>1221.9000000000001</c:v>
                </c:pt>
                <c:pt idx="24441">
                  <c:v>1221.5999999999999</c:v>
                </c:pt>
                <c:pt idx="24442">
                  <c:v>1221.9000000000001</c:v>
                </c:pt>
                <c:pt idx="24443">
                  <c:v>1222.8</c:v>
                </c:pt>
                <c:pt idx="24444">
                  <c:v>1222.5</c:v>
                </c:pt>
                <c:pt idx="24445">
                  <c:v>1222.9000000000001</c:v>
                </c:pt>
                <c:pt idx="24446">
                  <c:v>1223.2</c:v>
                </c:pt>
                <c:pt idx="24447">
                  <c:v>1220.9000000000001</c:v>
                </c:pt>
                <c:pt idx="24448">
                  <c:v>1224.0999999999999</c:v>
                </c:pt>
                <c:pt idx="24449">
                  <c:v>1223.8</c:v>
                </c:pt>
                <c:pt idx="24450">
                  <c:v>1224.5</c:v>
                </c:pt>
                <c:pt idx="24451">
                  <c:v>1224.8</c:v>
                </c:pt>
                <c:pt idx="24452">
                  <c:v>1224.8</c:v>
                </c:pt>
                <c:pt idx="24453">
                  <c:v>1224.8</c:v>
                </c:pt>
                <c:pt idx="24454">
                  <c:v>1225.7</c:v>
                </c:pt>
                <c:pt idx="24455">
                  <c:v>1225.7</c:v>
                </c:pt>
                <c:pt idx="24456">
                  <c:v>1225.7</c:v>
                </c:pt>
                <c:pt idx="24457">
                  <c:v>1226.5</c:v>
                </c:pt>
                <c:pt idx="24458">
                  <c:v>1226</c:v>
                </c:pt>
                <c:pt idx="24459">
                  <c:v>1226.3</c:v>
                </c:pt>
                <c:pt idx="24460">
                  <c:v>1226.4000000000001</c:v>
                </c:pt>
                <c:pt idx="24461">
                  <c:v>1226.7</c:v>
                </c:pt>
                <c:pt idx="24462">
                  <c:v>1227</c:v>
                </c:pt>
                <c:pt idx="24463">
                  <c:v>1226.7</c:v>
                </c:pt>
                <c:pt idx="24464">
                  <c:v>1227.5999999999999</c:v>
                </c:pt>
                <c:pt idx="24465">
                  <c:v>1228</c:v>
                </c:pt>
                <c:pt idx="24466">
                  <c:v>1227.5999999999999</c:v>
                </c:pt>
                <c:pt idx="24467">
                  <c:v>1228.3</c:v>
                </c:pt>
                <c:pt idx="24468">
                  <c:v>1228.5999999999999</c:v>
                </c:pt>
                <c:pt idx="24469">
                  <c:v>1228.9000000000001</c:v>
                </c:pt>
                <c:pt idx="24470">
                  <c:v>1229.3</c:v>
                </c:pt>
                <c:pt idx="24471">
                  <c:v>1229</c:v>
                </c:pt>
                <c:pt idx="24472">
                  <c:v>1228.5999999999999</c:v>
                </c:pt>
                <c:pt idx="24473">
                  <c:v>1228.5999999999999</c:v>
                </c:pt>
                <c:pt idx="24474">
                  <c:v>1228.7</c:v>
                </c:pt>
                <c:pt idx="24475">
                  <c:v>1228.5999999999999</c:v>
                </c:pt>
                <c:pt idx="24476">
                  <c:v>1228.3</c:v>
                </c:pt>
                <c:pt idx="24477">
                  <c:v>1228.3</c:v>
                </c:pt>
                <c:pt idx="24478">
                  <c:v>1228.3</c:v>
                </c:pt>
                <c:pt idx="24479">
                  <c:v>1227.9000000000001</c:v>
                </c:pt>
                <c:pt idx="24480">
                  <c:v>1227.5999999999999</c:v>
                </c:pt>
                <c:pt idx="24481">
                  <c:v>1227.3</c:v>
                </c:pt>
                <c:pt idx="24482">
                  <c:v>1226.7</c:v>
                </c:pt>
                <c:pt idx="24483">
                  <c:v>1226.3</c:v>
                </c:pt>
                <c:pt idx="24484">
                  <c:v>1226</c:v>
                </c:pt>
                <c:pt idx="24485">
                  <c:v>1225.3</c:v>
                </c:pt>
                <c:pt idx="24486">
                  <c:v>1224.5999999999999</c:v>
                </c:pt>
                <c:pt idx="24487">
                  <c:v>1224.3</c:v>
                </c:pt>
                <c:pt idx="24488">
                  <c:v>1224.3</c:v>
                </c:pt>
                <c:pt idx="24489">
                  <c:v>1223.7</c:v>
                </c:pt>
                <c:pt idx="24490">
                  <c:v>1223.7</c:v>
                </c:pt>
                <c:pt idx="24491">
                  <c:v>1223.4000000000001</c:v>
                </c:pt>
                <c:pt idx="24492">
                  <c:v>1223</c:v>
                </c:pt>
                <c:pt idx="24493">
                  <c:v>1223</c:v>
                </c:pt>
                <c:pt idx="24494">
                  <c:v>1222.4000000000001</c:v>
                </c:pt>
                <c:pt idx="24495">
                  <c:v>1221.7</c:v>
                </c:pt>
                <c:pt idx="24496">
                  <c:v>1222</c:v>
                </c:pt>
                <c:pt idx="24497">
                  <c:v>1221.7</c:v>
                </c:pt>
                <c:pt idx="24498">
                  <c:v>1221.4000000000001</c:v>
                </c:pt>
                <c:pt idx="24499">
                  <c:v>1221.0999999999999</c:v>
                </c:pt>
                <c:pt idx="24500">
                  <c:v>1221.4000000000001</c:v>
                </c:pt>
                <c:pt idx="24501">
                  <c:v>1221</c:v>
                </c:pt>
                <c:pt idx="24502">
                  <c:v>1221</c:v>
                </c:pt>
                <c:pt idx="24503">
                  <c:v>1220.7</c:v>
                </c:pt>
                <c:pt idx="24504">
                  <c:v>1220.7</c:v>
                </c:pt>
                <c:pt idx="24505">
                  <c:v>1220.7</c:v>
                </c:pt>
                <c:pt idx="24506">
                  <c:v>1220.7</c:v>
                </c:pt>
                <c:pt idx="24507">
                  <c:v>1220.7</c:v>
                </c:pt>
                <c:pt idx="24508">
                  <c:v>1220.7</c:v>
                </c:pt>
                <c:pt idx="24509">
                  <c:v>1220.7</c:v>
                </c:pt>
                <c:pt idx="24510">
                  <c:v>1220.7</c:v>
                </c:pt>
                <c:pt idx="24511">
                  <c:v>1220.7</c:v>
                </c:pt>
                <c:pt idx="24512">
                  <c:v>1219.7</c:v>
                </c:pt>
                <c:pt idx="24513">
                  <c:v>1219</c:v>
                </c:pt>
                <c:pt idx="24514">
                  <c:v>1219</c:v>
                </c:pt>
                <c:pt idx="24515">
                  <c:v>1219</c:v>
                </c:pt>
                <c:pt idx="24516">
                  <c:v>1219</c:v>
                </c:pt>
                <c:pt idx="24517">
                  <c:v>1219.8</c:v>
                </c:pt>
                <c:pt idx="24518">
                  <c:v>1219.8</c:v>
                </c:pt>
                <c:pt idx="24519">
                  <c:v>1219.8</c:v>
                </c:pt>
                <c:pt idx="24520">
                  <c:v>1219.8</c:v>
                </c:pt>
                <c:pt idx="24521">
                  <c:v>1219.8</c:v>
                </c:pt>
                <c:pt idx="24522">
                  <c:v>1219.8</c:v>
                </c:pt>
                <c:pt idx="24523">
                  <c:v>1220.4000000000001</c:v>
                </c:pt>
                <c:pt idx="24524">
                  <c:v>1220.0999999999999</c:v>
                </c:pt>
                <c:pt idx="24525">
                  <c:v>1220.8</c:v>
                </c:pt>
                <c:pt idx="24526">
                  <c:v>1221.4000000000001</c:v>
                </c:pt>
                <c:pt idx="24527">
                  <c:v>1221.4000000000001</c:v>
                </c:pt>
                <c:pt idx="24528">
                  <c:v>1220.7</c:v>
                </c:pt>
                <c:pt idx="24529">
                  <c:v>1220.7</c:v>
                </c:pt>
                <c:pt idx="24530">
                  <c:v>1220.7</c:v>
                </c:pt>
                <c:pt idx="24531">
                  <c:v>1222.7</c:v>
                </c:pt>
                <c:pt idx="24532">
                  <c:v>1222.3</c:v>
                </c:pt>
                <c:pt idx="24533">
                  <c:v>1223</c:v>
                </c:pt>
                <c:pt idx="24534">
                  <c:v>1223</c:v>
                </c:pt>
                <c:pt idx="24535">
                  <c:v>1223</c:v>
                </c:pt>
                <c:pt idx="24536">
                  <c:v>1224.2</c:v>
                </c:pt>
                <c:pt idx="24537">
                  <c:v>1224.9000000000001</c:v>
                </c:pt>
                <c:pt idx="24538">
                  <c:v>1224.5999999999999</c:v>
                </c:pt>
                <c:pt idx="24539">
                  <c:v>1225.3</c:v>
                </c:pt>
                <c:pt idx="24540">
                  <c:v>1225.7</c:v>
                </c:pt>
                <c:pt idx="24541">
                  <c:v>1225.9000000000001</c:v>
                </c:pt>
                <c:pt idx="24542">
                  <c:v>1226.3</c:v>
                </c:pt>
                <c:pt idx="24543">
                  <c:v>1226.2</c:v>
                </c:pt>
                <c:pt idx="24544">
                  <c:v>1226.2</c:v>
                </c:pt>
                <c:pt idx="24545">
                  <c:v>1226.3</c:v>
                </c:pt>
                <c:pt idx="24546">
                  <c:v>1226.2</c:v>
                </c:pt>
                <c:pt idx="24547">
                  <c:v>1226.9000000000001</c:v>
                </c:pt>
                <c:pt idx="24548">
                  <c:v>1226.5</c:v>
                </c:pt>
                <c:pt idx="24549">
                  <c:v>1226.9000000000001</c:v>
                </c:pt>
                <c:pt idx="24550">
                  <c:v>1226.9000000000001</c:v>
                </c:pt>
                <c:pt idx="24551">
                  <c:v>1226.8</c:v>
                </c:pt>
                <c:pt idx="24552">
                  <c:v>1226.9000000000001</c:v>
                </c:pt>
                <c:pt idx="24553">
                  <c:v>1226.9000000000001</c:v>
                </c:pt>
                <c:pt idx="24554">
                  <c:v>1226.5999999999999</c:v>
                </c:pt>
                <c:pt idx="24555">
                  <c:v>1226.9000000000001</c:v>
                </c:pt>
                <c:pt idx="24556">
                  <c:v>1226.9000000000001</c:v>
                </c:pt>
                <c:pt idx="24557">
                  <c:v>1226.2</c:v>
                </c:pt>
                <c:pt idx="24558">
                  <c:v>1226.5999999999999</c:v>
                </c:pt>
                <c:pt idx="24559">
                  <c:v>1226.5999999999999</c:v>
                </c:pt>
                <c:pt idx="24560">
                  <c:v>1225.9000000000001</c:v>
                </c:pt>
                <c:pt idx="24561">
                  <c:v>1225.9000000000001</c:v>
                </c:pt>
                <c:pt idx="24562">
                  <c:v>1225.9000000000001</c:v>
                </c:pt>
                <c:pt idx="24563">
                  <c:v>1225.2</c:v>
                </c:pt>
                <c:pt idx="24564">
                  <c:v>1225</c:v>
                </c:pt>
                <c:pt idx="24565">
                  <c:v>1224.5999999999999</c:v>
                </c:pt>
                <c:pt idx="24566">
                  <c:v>1224.9000000000001</c:v>
                </c:pt>
                <c:pt idx="24567">
                  <c:v>1223.9000000000001</c:v>
                </c:pt>
                <c:pt idx="24568">
                  <c:v>1223.9000000000001</c:v>
                </c:pt>
                <c:pt idx="24569">
                  <c:v>1223.9000000000001</c:v>
                </c:pt>
                <c:pt idx="24570">
                  <c:v>1223.9000000000001</c:v>
                </c:pt>
                <c:pt idx="24571">
                  <c:v>1223.9000000000001</c:v>
                </c:pt>
                <c:pt idx="24572">
                  <c:v>1223.7</c:v>
                </c:pt>
                <c:pt idx="24573">
                  <c:v>1223.7</c:v>
                </c:pt>
                <c:pt idx="24574">
                  <c:v>1223.4000000000001</c:v>
                </c:pt>
                <c:pt idx="24575">
                  <c:v>1223</c:v>
                </c:pt>
                <c:pt idx="24576">
                  <c:v>1222.7</c:v>
                </c:pt>
                <c:pt idx="24577">
                  <c:v>1223</c:v>
                </c:pt>
                <c:pt idx="24578">
                  <c:v>1223</c:v>
                </c:pt>
                <c:pt idx="24579">
                  <c:v>1223</c:v>
                </c:pt>
                <c:pt idx="24580">
                  <c:v>1223</c:v>
                </c:pt>
                <c:pt idx="24581">
                  <c:v>1223</c:v>
                </c:pt>
                <c:pt idx="24582">
                  <c:v>1223</c:v>
                </c:pt>
                <c:pt idx="24583">
                  <c:v>1223</c:v>
                </c:pt>
                <c:pt idx="24584">
                  <c:v>1223</c:v>
                </c:pt>
                <c:pt idx="24585">
                  <c:v>1223</c:v>
                </c:pt>
                <c:pt idx="24586">
                  <c:v>1223</c:v>
                </c:pt>
                <c:pt idx="24587">
                  <c:v>1223</c:v>
                </c:pt>
                <c:pt idx="24588">
                  <c:v>1223</c:v>
                </c:pt>
                <c:pt idx="24589">
                  <c:v>1221.4000000000001</c:v>
                </c:pt>
                <c:pt idx="24590">
                  <c:v>1221.8</c:v>
                </c:pt>
                <c:pt idx="24591">
                  <c:v>1221.0999999999999</c:v>
                </c:pt>
                <c:pt idx="24592">
                  <c:v>1221.0999999999999</c:v>
                </c:pt>
                <c:pt idx="24593">
                  <c:v>1220.8</c:v>
                </c:pt>
                <c:pt idx="24594">
                  <c:v>1220.0999999999999</c:v>
                </c:pt>
                <c:pt idx="24595">
                  <c:v>1220.0999999999999</c:v>
                </c:pt>
                <c:pt idx="24596">
                  <c:v>1220.0999999999999</c:v>
                </c:pt>
                <c:pt idx="24597">
                  <c:v>1220.0999999999999</c:v>
                </c:pt>
                <c:pt idx="24598">
                  <c:v>1220.0999999999999</c:v>
                </c:pt>
                <c:pt idx="24599">
                  <c:v>1220.0999999999999</c:v>
                </c:pt>
                <c:pt idx="24600">
                  <c:v>1220.7</c:v>
                </c:pt>
                <c:pt idx="24601">
                  <c:v>1221.0999999999999</c:v>
                </c:pt>
                <c:pt idx="24602">
                  <c:v>1220.7</c:v>
                </c:pt>
                <c:pt idx="24603">
                  <c:v>1221.0999999999999</c:v>
                </c:pt>
                <c:pt idx="24604">
                  <c:v>1220.7</c:v>
                </c:pt>
                <c:pt idx="24605">
                  <c:v>1220.7</c:v>
                </c:pt>
                <c:pt idx="24606">
                  <c:v>1220.7</c:v>
                </c:pt>
                <c:pt idx="24607">
                  <c:v>1220.7</c:v>
                </c:pt>
                <c:pt idx="24608">
                  <c:v>1220.7</c:v>
                </c:pt>
                <c:pt idx="24609">
                  <c:v>1220.7</c:v>
                </c:pt>
                <c:pt idx="24610">
                  <c:v>1220.7</c:v>
                </c:pt>
                <c:pt idx="24611">
                  <c:v>1220.7</c:v>
                </c:pt>
                <c:pt idx="24612">
                  <c:v>1220.7</c:v>
                </c:pt>
                <c:pt idx="24613">
                  <c:v>1220.9000000000001</c:v>
                </c:pt>
                <c:pt idx="24614">
                  <c:v>1220.9000000000001</c:v>
                </c:pt>
                <c:pt idx="24615">
                  <c:v>1220.5</c:v>
                </c:pt>
                <c:pt idx="24616">
                  <c:v>1220.0999999999999</c:v>
                </c:pt>
                <c:pt idx="24617">
                  <c:v>1220.5</c:v>
                </c:pt>
                <c:pt idx="24618">
                  <c:v>1220.5</c:v>
                </c:pt>
                <c:pt idx="24619">
                  <c:v>1220.0999999999999</c:v>
                </c:pt>
                <c:pt idx="24620">
                  <c:v>1220.2</c:v>
                </c:pt>
                <c:pt idx="24621">
                  <c:v>1220.5</c:v>
                </c:pt>
                <c:pt idx="24622">
                  <c:v>1220.0999999999999</c:v>
                </c:pt>
                <c:pt idx="24623">
                  <c:v>1220.2</c:v>
                </c:pt>
                <c:pt idx="24624">
                  <c:v>1220.5</c:v>
                </c:pt>
                <c:pt idx="24625">
                  <c:v>1220.2</c:v>
                </c:pt>
                <c:pt idx="24626">
                  <c:v>1220.0999999999999</c:v>
                </c:pt>
                <c:pt idx="24627">
                  <c:v>1220.0999999999999</c:v>
                </c:pt>
                <c:pt idx="24628">
                  <c:v>1220.5</c:v>
                </c:pt>
                <c:pt idx="24629">
                  <c:v>1219.8</c:v>
                </c:pt>
                <c:pt idx="24630">
                  <c:v>1219.8</c:v>
                </c:pt>
                <c:pt idx="24631">
                  <c:v>1219.8</c:v>
                </c:pt>
                <c:pt idx="24632">
                  <c:v>1220.5</c:v>
                </c:pt>
                <c:pt idx="24633">
                  <c:v>1220.5999999999999</c:v>
                </c:pt>
                <c:pt idx="24634">
                  <c:v>1220.2</c:v>
                </c:pt>
                <c:pt idx="24635">
                  <c:v>1220.9000000000001</c:v>
                </c:pt>
                <c:pt idx="24636">
                  <c:v>1220.8</c:v>
                </c:pt>
                <c:pt idx="24637">
                  <c:v>1220.8</c:v>
                </c:pt>
                <c:pt idx="24638">
                  <c:v>1220.8</c:v>
                </c:pt>
                <c:pt idx="24639">
                  <c:v>1220.8</c:v>
                </c:pt>
                <c:pt idx="24640">
                  <c:v>1220.8</c:v>
                </c:pt>
                <c:pt idx="24641">
                  <c:v>1220.8</c:v>
                </c:pt>
                <c:pt idx="24642">
                  <c:v>1221.0999999999999</c:v>
                </c:pt>
                <c:pt idx="24643">
                  <c:v>1221.5</c:v>
                </c:pt>
                <c:pt idx="24644">
                  <c:v>1221.5999999999999</c:v>
                </c:pt>
                <c:pt idx="24645">
                  <c:v>1221.8</c:v>
                </c:pt>
                <c:pt idx="24646">
                  <c:v>1221.9000000000001</c:v>
                </c:pt>
                <c:pt idx="24647">
                  <c:v>1221.5</c:v>
                </c:pt>
                <c:pt idx="24648">
                  <c:v>1221.5</c:v>
                </c:pt>
                <c:pt idx="24649">
                  <c:v>1221.2</c:v>
                </c:pt>
                <c:pt idx="24650">
                  <c:v>1221.5</c:v>
                </c:pt>
                <c:pt idx="24651">
                  <c:v>1221.9000000000001</c:v>
                </c:pt>
                <c:pt idx="24652">
                  <c:v>1221.5</c:v>
                </c:pt>
                <c:pt idx="24653">
                  <c:v>1221.5</c:v>
                </c:pt>
                <c:pt idx="24654">
                  <c:v>1221.5</c:v>
                </c:pt>
                <c:pt idx="24655">
                  <c:v>1221.5</c:v>
                </c:pt>
                <c:pt idx="24656">
                  <c:v>1221.5</c:v>
                </c:pt>
                <c:pt idx="24657">
                  <c:v>1221.5</c:v>
                </c:pt>
                <c:pt idx="24658">
                  <c:v>1221.5</c:v>
                </c:pt>
                <c:pt idx="24659">
                  <c:v>1221.5</c:v>
                </c:pt>
                <c:pt idx="24660">
                  <c:v>1221.5</c:v>
                </c:pt>
                <c:pt idx="24661">
                  <c:v>1221.5</c:v>
                </c:pt>
                <c:pt idx="24662">
                  <c:v>1221.5</c:v>
                </c:pt>
                <c:pt idx="24663">
                  <c:v>1221.5</c:v>
                </c:pt>
                <c:pt idx="24664">
                  <c:v>1221.5</c:v>
                </c:pt>
                <c:pt idx="24665">
                  <c:v>1221.9000000000001</c:v>
                </c:pt>
                <c:pt idx="24666">
                  <c:v>1222.5</c:v>
                </c:pt>
                <c:pt idx="24667">
                  <c:v>1222.5</c:v>
                </c:pt>
                <c:pt idx="24668">
                  <c:v>1222.5</c:v>
                </c:pt>
                <c:pt idx="24669">
                  <c:v>1222.5</c:v>
                </c:pt>
                <c:pt idx="24670">
                  <c:v>1222.5</c:v>
                </c:pt>
                <c:pt idx="24671">
                  <c:v>1222.5</c:v>
                </c:pt>
                <c:pt idx="24672">
                  <c:v>1222.5</c:v>
                </c:pt>
                <c:pt idx="24673">
                  <c:v>1222.5</c:v>
                </c:pt>
                <c:pt idx="24674">
                  <c:v>1222.5</c:v>
                </c:pt>
                <c:pt idx="24675">
                  <c:v>1222.5</c:v>
                </c:pt>
                <c:pt idx="24676">
                  <c:v>1222.5</c:v>
                </c:pt>
                <c:pt idx="24677">
                  <c:v>1222.5</c:v>
                </c:pt>
                <c:pt idx="24678">
                  <c:v>1222.5</c:v>
                </c:pt>
                <c:pt idx="24679">
                  <c:v>1222.5</c:v>
                </c:pt>
                <c:pt idx="24680">
                  <c:v>1222.5</c:v>
                </c:pt>
                <c:pt idx="24681">
                  <c:v>1222.5</c:v>
                </c:pt>
                <c:pt idx="24682">
                  <c:v>1223.8</c:v>
                </c:pt>
                <c:pt idx="24683">
                  <c:v>1223.8</c:v>
                </c:pt>
                <c:pt idx="24684">
                  <c:v>1223.8</c:v>
                </c:pt>
                <c:pt idx="24685">
                  <c:v>1223.8</c:v>
                </c:pt>
                <c:pt idx="24686">
                  <c:v>1223.5</c:v>
                </c:pt>
                <c:pt idx="24687">
                  <c:v>1224.2</c:v>
                </c:pt>
                <c:pt idx="24688">
                  <c:v>1223.5999999999999</c:v>
                </c:pt>
                <c:pt idx="24689">
                  <c:v>1223.5999999999999</c:v>
                </c:pt>
                <c:pt idx="24690">
                  <c:v>1223.5999999999999</c:v>
                </c:pt>
                <c:pt idx="24691">
                  <c:v>1223.5999999999999</c:v>
                </c:pt>
                <c:pt idx="24692">
                  <c:v>1223.5999999999999</c:v>
                </c:pt>
                <c:pt idx="24693">
                  <c:v>1223.5999999999999</c:v>
                </c:pt>
                <c:pt idx="24694">
                  <c:v>1223.5999999999999</c:v>
                </c:pt>
                <c:pt idx="24695">
                  <c:v>1222.5</c:v>
                </c:pt>
                <c:pt idx="24696">
                  <c:v>1223.5</c:v>
                </c:pt>
                <c:pt idx="24697">
                  <c:v>1223.2</c:v>
                </c:pt>
                <c:pt idx="24698">
                  <c:v>1222.9000000000001</c:v>
                </c:pt>
                <c:pt idx="24699">
                  <c:v>1223.2</c:v>
                </c:pt>
                <c:pt idx="24700">
                  <c:v>1222.2</c:v>
                </c:pt>
                <c:pt idx="24701">
                  <c:v>1221.9000000000001</c:v>
                </c:pt>
                <c:pt idx="24702">
                  <c:v>1221.9000000000001</c:v>
                </c:pt>
                <c:pt idx="24703">
                  <c:v>1221.9000000000001</c:v>
                </c:pt>
                <c:pt idx="24704">
                  <c:v>1220.9000000000001</c:v>
                </c:pt>
                <c:pt idx="24705">
                  <c:v>1213.9000000000001</c:v>
                </c:pt>
                <c:pt idx="24706">
                  <c:v>1222.5999999999999</c:v>
                </c:pt>
                <c:pt idx="24707">
                  <c:v>1222.9000000000001</c:v>
                </c:pt>
                <c:pt idx="24708">
                  <c:v>1222.9000000000001</c:v>
                </c:pt>
                <c:pt idx="24709">
                  <c:v>1222.9000000000001</c:v>
                </c:pt>
                <c:pt idx="24710">
                  <c:v>1223.5999999999999</c:v>
                </c:pt>
                <c:pt idx="24711">
                  <c:v>1223.5999999999999</c:v>
                </c:pt>
                <c:pt idx="24712">
                  <c:v>1223.5999999999999</c:v>
                </c:pt>
                <c:pt idx="24713">
                  <c:v>1223.5999999999999</c:v>
                </c:pt>
                <c:pt idx="24714">
                  <c:v>1223.2</c:v>
                </c:pt>
                <c:pt idx="24715">
                  <c:v>1223.2</c:v>
                </c:pt>
                <c:pt idx="24716">
                  <c:v>1224.5999999999999</c:v>
                </c:pt>
                <c:pt idx="24717">
                  <c:v>1224.5999999999999</c:v>
                </c:pt>
                <c:pt idx="24718">
                  <c:v>1224.5999999999999</c:v>
                </c:pt>
                <c:pt idx="24719">
                  <c:v>1224.5999999999999</c:v>
                </c:pt>
                <c:pt idx="24720">
                  <c:v>1224.5999999999999</c:v>
                </c:pt>
                <c:pt idx="24721">
                  <c:v>1224.5999999999999</c:v>
                </c:pt>
                <c:pt idx="24722">
                  <c:v>1224.5999999999999</c:v>
                </c:pt>
                <c:pt idx="24723">
                  <c:v>1223.9000000000001</c:v>
                </c:pt>
                <c:pt idx="24724">
                  <c:v>1223.5999999999999</c:v>
                </c:pt>
                <c:pt idx="24725">
                  <c:v>1223.5999999999999</c:v>
                </c:pt>
                <c:pt idx="24726">
                  <c:v>1223.5999999999999</c:v>
                </c:pt>
                <c:pt idx="24727">
                  <c:v>1223.5999999999999</c:v>
                </c:pt>
                <c:pt idx="24728">
                  <c:v>1223.5999999999999</c:v>
                </c:pt>
                <c:pt idx="24729">
                  <c:v>1223.5999999999999</c:v>
                </c:pt>
                <c:pt idx="24730">
                  <c:v>1223.5999999999999</c:v>
                </c:pt>
                <c:pt idx="24731">
                  <c:v>1223.5999999999999</c:v>
                </c:pt>
                <c:pt idx="24732">
                  <c:v>1223.5999999999999</c:v>
                </c:pt>
                <c:pt idx="24733">
                  <c:v>1223.5999999999999</c:v>
                </c:pt>
                <c:pt idx="24734">
                  <c:v>1220.4000000000001</c:v>
                </c:pt>
                <c:pt idx="24735">
                  <c:v>1219.7</c:v>
                </c:pt>
                <c:pt idx="24736">
                  <c:v>1219.0999999999999</c:v>
                </c:pt>
                <c:pt idx="24737">
                  <c:v>1218.7</c:v>
                </c:pt>
                <c:pt idx="24738">
                  <c:v>1218.7</c:v>
                </c:pt>
                <c:pt idx="24739">
                  <c:v>1218.7</c:v>
                </c:pt>
                <c:pt idx="24740">
                  <c:v>1218.7</c:v>
                </c:pt>
                <c:pt idx="24741">
                  <c:v>1218.7</c:v>
                </c:pt>
                <c:pt idx="24742">
                  <c:v>1218.5</c:v>
                </c:pt>
                <c:pt idx="24743">
                  <c:v>1218.0999999999999</c:v>
                </c:pt>
                <c:pt idx="24744">
                  <c:v>1218.0999999999999</c:v>
                </c:pt>
                <c:pt idx="24745">
                  <c:v>1217.8</c:v>
                </c:pt>
                <c:pt idx="24746">
                  <c:v>1217.4000000000001</c:v>
                </c:pt>
                <c:pt idx="24747">
                  <c:v>1217.4000000000001</c:v>
                </c:pt>
                <c:pt idx="24748">
                  <c:v>1217.4000000000001</c:v>
                </c:pt>
                <c:pt idx="24749">
                  <c:v>1217.4000000000001</c:v>
                </c:pt>
                <c:pt idx="24750">
                  <c:v>1217.4000000000001</c:v>
                </c:pt>
                <c:pt idx="24751">
                  <c:v>1217.4000000000001</c:v>
                </c:pt>
                <c:pt idx="24752">
                  <c:v>1217.4000000000001</c:v>
                </c:pt>
                <c:pt idx="24753">
                  <c:v>1217.4000000000001</c:v>
                </c:pt>
                <c:pt idx="24754">
                  <c:v>1217.4000000000001</c:v>
                </c:pt>
                <c:pt idx="24755">
                  <c:v>1217.4000000000001</c:v>
                </c:pt>
                <c:pt idx="24756">
                  <c:v>1217.9000000000001</c:v>
                </c:pt>
                <c:pt idx="24757">
                  <c:v>1217.8</c:v>
                </c:pt>
                <c:pt idx="24758">
                  <c:v>1217.8</c:v>
                </c:pt>
                <c:pt idx="24759">
                  <c:v>1217.8</c:v>
                </c:pt>
                <c:pt idx="24760">
                  <c:v>1217.5</c:v>
                </c:pt>
                <c:pt idx="24761">
                  <c:v>1217.5</c:v>
                </c:pt>
                <c:pt idx="24762">
                  <c:v>1217.5</c:v>
                </c:pt>
                <c:pt idx="24763">
                  <c:v>1217.5</c:v>
                </c:pt>
                <c:pt idx="24764">
                  <c:v>1217.5</c:v>
                </c:pt>
                <c:pt idx="24765">
                  <c:v>1217.5</c:v>
                </c:pt>
                <c:pt idx="24766">
                  <c:v>1217.5</c:v>
                </c:pt>
                <c:pt idx="24767">
                  <c:v>1217.5</c:v>
                </c:pt>
                <c:pt idx="24768">
                  <c:v>1217.5</c:v>
                </c:pt>
                <c:pt idx="24769">
                  <c:v>1217.5</c:v>
                </c:pt>
                <c:pt idx="24770">
                  <c:v>1217.5</c:v>
                </c:pt>
                <c:pt idx="24771">
                  <c:v>1217.5999999999999</c:v>
                </c:pt>
                <c:pt idx="24772">
                  <c:v>1217.5999999999999</c:v>
                </c:pt>
                <c:pt idx="24773">
                  <c:v>1217.5</c:v>
                </c:pt>
                <c:pt idx="24774">
                  <c:v>1217.5</c:v>
                </c:pt>
                <c:pt idx="24775">
                  <c:v>1217.5</c:v>
                </c:pt>
                <c:pt idx="24776">
                  <c:v>1217.5</c:v>
                </c:pt>
                <c:pt idx="24777">
                  <c:v>1217.5</c:v>
                </c:pt>
                <c:pt idx="24778">
                  <c:v>1217.5</c:v>
                </c:pt>
                <c:pt idx="24779">
                  <c:v>1217.5</c:v>
                </c:pt>
                <c:pt idx="24780">
                  <c:v>1217.5</c:v>
                </c:pt>
                <c:pt idx="24781">
                  <c:v>1218.9000000000001</c:v>
                </c:pt>
                <c:pt idx="24782">
                  <c:v>1218.5</c:v>
                </c:pt>
                <c:pt idx="24783">
                  <c:v>1219.2</c:v>
                </c:pt>
                <c:pt idx="24784">
                  <c:v>1218.8</c:v>
                </c:pt>
                <c:pt idx="24785">
                  <c:v>1218.8</c:v>
                </c:pt>
                <c:pt idx="24786">
                  <c:v>1218.8</c:v>
                </c:pt>
                <c:pt idx="24787">
                  <c:v>1218.8</c:v>
                </c:pt>
                <c:pt idx="24788">
                  <c:v>1218.8</c:v>
                </c:pt>
                <c:pt idx="24789">
                  <c:v>1217.9000000000001</c:v>
                </c:pt>
                <c:pt idx="24790">
                  <c:v>1217.8</c:v>
                </c:pt>
                <c:pt idx="24791">
                  <c:v>1217.8</c:v>
                </c:pt>
                <c:pt idx="24792">
                  <c:v>1217.8</c:v>
                </c:pt>
                <c:pt idx="24793">
                  <c:v>1217.8</c:v>
                </c:pt>
                <c:pt idx="24794">
                  <c:v>1217.8</c:v>
                </c:pt>
                <c:pt idx="24795">
                  <c:v>1217.8</c:v>
                </c:pt>
                <c:pt idx="24796">
                  <c:v>1221.5</c:v>
                </c:pt>
                <c:pt idx="24797">
                  <c:v>1221.5</c:v>
                </c:pt>
                <c:pt idx="24798">
                  <c:v>1221.5</c:v>
                </c:pt>
                <c:pt idx="24799">
                  <c:v>1221.5</c:v>
                </c:pt>
                <c:pt idx="24800">
                  <c:v>1221.5</c:v>
                </c:pt>
                <c:pt idx="24801">
                  <c:v>1221.5</c:v>
                </c:pt>
                <c:pt idx="24802">
                  <c:v>1221.5</c:v>
                </c:pt>
                <c:pt idx="24803">
                  <c:v>1221.5</c:v>
                </c:pt>
                <c:pt idx="24804">
                  <c:v>1221.5</c:v>
                </c:pt>
                <c:pt idx="24805">
                  <c:v>1221.5</c:v>
                </c:pt>
                <c:pt idx="24806">
                  <c:v>1221.5</c:v>
                </c:pt>
                <c:pt idx="24807">
                  <c:v>1221.5</c:v>
                </c:pt>
                <c:pt idx="24808">
                  <c:v>1221.5</c:v>
                </c:pt>
                <c:pt idx="24809">
                  <c:v>1222.8</c:v>
                </c:pt>
                <c:pt idx="24810">
                  <c:v>1223.5</c:v>
                </c:pt>
                <c:pt idx="24811">
                  <c:v>1223.4000000000001</c:v>
                </c:pt>
                <c:pt idx="24812">
                  <c:v>1223.4000000000001</c:v>
                </c:pt>
                <c:pt idx="24813">
                  <c:v>1223.4000000000001</c:v>
                </c:pt>
                <c:pt idx="24814">
                  <c:v>1223.4000000000001</c:v>
                </c:pt>
                <c:pt idx="24815">
                  <c:v>1223.4000000000001</c:v>
                </c:pt>
                <c:pt idx="24816">
                  <c:v>1223.4000000000001</c:v>
                </c:pt>
                <c:pt idx="24817">
                  <c:v>1223.4000000000001</c:v>
                </c:pt>
                <c:pt idx="24818">
                  <c:v>1224.7</c:v>
                </c:pt>
                <c:pt idx="24819">
                  <c:v>1224.7</c:v>
                </c:pt>
                <c:pt idx="24820">
                  <c:v>1225.4000000000001</c:v>
                </c:pt>
                <c:pt idx="24821">
                  <c:v>1224.0999999999999</c:v>
                </c:pt>
                <c:pt idx="24822">
                  <c:v>1224.0999999999999</c:v>
                </c:pt>
                <c:pt idx="24823">
                  <c:v>1224.0999999999999</c:v>
                </c:pt>
                <c:pt idx="24824">
                  <c:v>1224.0999999999999</c:v>
                </c:pt>
                <c:pt idx="24825">
                  <c:v>1224.0999999999999</c:v>
                </c:pt>
                <c:pt idx="24826">
                  <c:v>1224.0999999999999</c:v>
                </c:pt>
                <c:pt idx="24827">
                  <c:v>1224.0999999999999</c:v>
                </c:pt>
                <c:pt idx="24828">
                  <c:v>1224.0999999999999</c:v>
                </c:pt>
                <c:pt idx="24829">
                  <c:v>1224.0999999999999</c:v>
                </c:pt>
                <c:pt idx="24830">
                  <c:v>1226.0999999999999</c:v>
                </c:pt>
                <c:pt idx="24831">
                  <c:v>1226.0999999999999</c:v>
                </c:pt>
                <c:pt idx="24832">
                  <c:v>1225.8</c:v>
                </c:pt>
                <c:pt idx="24833">
                  <c:v>1225.8</c:v>
                </c:pt>
                <c:pt idx="24834">
                  <c:v>1225.8</c:v>
                </c:pt>
                <c:pt idx="24835">
                  <c:v>1225.8</c:v>
                </c:pt>
                <c:pt idx="24836">
                  <c:v>1225.8</c:v>
                </c:pt>
                <c:pt idx="24837">
                  <c:v>1225.8</c:v>
                </c:pt>
                <c:pt idx="24838">
                  <c:v>1225.8</c:v>
                </c:pt>
                <c:pt idx="24839">
                  <c:v>1225.8</c:v>
                </c:pt>
                <c:pt idx="24840">
                  <c:v>1225.8</c:v>
                </c:pt>
                <c:pt idx="24841">
                  <c:v>1224.8</c:v>
                </c:pt>
                <c:pt idx="24842">
                  <c:v>1225.2</c:v>
                </c:pt>
                <c:pt idx="24843">
                  <c:v>1225.2</c:v>
                </c:pt>
                <c:pt idx="24844">
                  <c:v>1225.2</c:v>
                </c:pt>
                <c:pt idx="24845">
                  <c:v>1225.2</c:v>
                </c:pt>
                <c:pt idx="24846">
                  <c:v>1225.2</c:v>
                </c:pt>
                <c:pt idx="24847">
                  <c:v>1225.2</c:v>
                </c:pt>
                <c:pt idx="24848">
                  <c:v>1225.2</c:v>
                </c:pt>
                <c:pt idx="24849">
                  <c:v>1225.2</c:v>
                </c:pt>
                <c:pt idx="24850">
                  <c:v>1225.2</c:v>
                </c:pt>
                <c:pt idx="24851">
                  <c:v>1225.2</c:v>
                </c:pt>
                <c:pt idx="24852">
                  <c:v>1225.2</c:v>
                </c:pt>
                <c:pt idx="24853">
                  <c:v>1225.2</c:v>
                </c:pt>
                <c:pt idx="24854">
                  <c:v>1225.2</c:v>
                </c:pt>
                <c:pt idx="24855">
                  <c:v>1225.2</c:v>
                </c:pt>
                <c:pt idx="24856">
                  <c:v>1225.2</c:v>
                </c:pt>
                <c:pt idx="24857">
                  <c:v>1225.2</c:v>
                </c:pt>
                <c:pt idx="24858">
                  <c:v>1225.2</c:v>
                </c:pt>
                <c:pt idx="24859">
                  <c:v>1225.2</c:v>
                </c:pt>
                <c:pt idx="24860">
                  <c:v>1225.2</c:v>
                </c:pt>
                <c:pt idx="24861">
                  <c:v>1222.0999999999999</c:v>
                </c:pt>
                <c:pt idx="24862">
                  <c:v>1223.0999999999999</c:v>
                </c:pt>
                <c:pt idx="24863">
                  <c:v>1223.4000000000001</c:v>
                </c:pt>
                <c:pt idx="24864">
                  <c:v>1223.4000000000001</c:v>
                </c:pt>
                <c:pt idx="24865">
                  <c:v>1223.0999999999999</c:v>
                </c:pt>
                <c:pt idx="24866">
                  <c:v>1223.8</c:v>
                </c:pt>
                <c:pt idx="24867">
                  <c:v>1223.8</c:v>
                </c:pt>
                <c:pt idx="24868">
                  <c:v>1223.4000000000001</c:v>
                </c:pt>
                <c:pt idx="24869">
                  <c:v>1223.4000000000001</c:v>
                </c:pt>
                <c:pt idx="24870">
                  <c:v>1223.4000000000001</c:v>
                </c:pt>
                <c:pt idx="24871">
                  <c:v>1223.4000000000001</c:v>
                </c:pt>
                <c:pt idx="24872">
                  <c:v>1223.4000000000001</c:v>
                </c:pt>
                <c:pt idx="24873">
                  <c:v>1223.4000000000001</c:v>
                </c:pt>
                <c:pt idx="24874">
                  <c:v>1224.7</c:v>
                </c:pt>
                <c:pt idx="24875">
                  <c:v>1225</c:v>
                </c:pt>
                <c:pt idx="24876">
                  <c:v>1225.4000000000001</c:v>
                </c:pt>
                <c:pt idx="24877">
                  <c:v>1225.4000000000001</c:v>
                </c:pt>
                <c:pt idx="24878">
                  <c:v>1225.4000000000001</c:v>
                </c:pt>
                <c:pt idx="24879">
                  <c:v>1225.4000000000001</c:v>
                </c:pt>
                <c:pt idx="24880">
                  <c:v>1225.4000000000001</c:v>
                </c:pt>
                <c:pt idx="24881">
                  <c:v>1225.4000000000001</c:v>
                </c:pt>
                <c:pt idx="24882">
                  <c:v>1225.4000000000001</c:v>
                </c:pt>
                <c:pt idx="24883">
                  <c:v>1225.4000000000001</c:v>
                </c:pt>
                <c:pt idx="24884">
                  <c:v>1225.4000000000001</c:v>
                </c:pt>
                <c:pt idx="24885">
                  <c:v>1225.4000000000001</c:v>
                </c:pt>
                <c:pt idx="24886">
                  <c:v>1225.4000000000001</c:v>
                </c:pt>
                <c:pt idx="24887">
                  <c:v>1227.7</c:v>
                </c:pt>
                <c:pt idx="24888">
                  <c:v>1228</c:v>
                </c:pt>
                <c:pt idx="24889">
                  <c:v>1227.7</c:v>
                </c:pt>
                <c:pt idx="24890">
                  <c:v>1227.7</c:v>
                </c:pt>
                <c:pt idx="24891">
                  <c:v>1227.7</c:v>
                </c:pt>
                <c:pt idx="24892">
                  <c:v>1228.3</c:v>
                </c:pt>
                <c:pt idx="24893">
                  <c:v>1228.7</c:v>
                </c:pt>
                <c:pt idx="24894">
                  <c:v>1229</c:v>
                </c:pt>
                <c:pt idx="24895">
                  <c:v>1229</c:v>
                </c:pt>
                <c:pt idx="24896">
                  <c:v>1229</c:v>
                </c:pt>
                <c:pt idx="24897">
                  <c:v>1229</c:v>
                </c:pt>
                <c:pt idx="24898">
                  <c:v>1229</c:v>
                </c:pt>
                <c:pt idx="24899">
                  <c:v>1229</c:v>
                </c:pt>
                <c:pt idx="24900">
                  <c:v>1229</c:v>
                </c:pt>
                <c:pt idx="24901">
                  <c:v>1230.4000000000001</c:v>
                </c:pt>
                <c:pt idx="24902">
                  <c:v>1230.4000000000001</c:v>
                </c:pt>
                <c:pt idx="24903">
                  <c:v>1230.4000000000001</c:v>
                </c:pt>
                <c:pt idx="24904">
                  <c:v>1230.4000000000001</c:v>
                </c:pt>
                <c:pt idx="24905">
                  <c:v>1230.4000000000001</c:v>
                </c:pt>
                <c:pt idx="24906">
                  <c:v>1230.4000000000001</c:v>
                </c:pt>
                <c:pt idx="24907">
                  <c:v>1230.4000000000001</c:v>
                </c:pt>
                <c:pt idx="24908">
                  <c:v>1230.5999999999999</c:v>
                </c:pt>
                <c:pt idx="24909">
                  <c:v>1231</c:v>
                </c:pt>
                <c:pt idx="24910">
                  <c:v>1230.9000000000001</c:v>
                </c:pt>
                <c:pt idx="24911">
                  <c:v>1231.5999999999999</c:v>
                </c:pt>
                <c:pt idx="24912">
                  <c:v>1231.5999999999999</c:v>
                </c:pt>
                <c:pt idx="24913">
                  <c:v>1231.5999999999999</c:v>
                </c:pt>
                <c:pt idx="24914">
                  <c:v>1231.7</c:v>
                </c:pt>
                <c:pt idx="24915">
                  <c:v>1231.7</c:v>
                </c:pt>
                <c:pt idx="24916">
                  <c:v>1231.7</c:v>
                </c:pt>
                <c:pt idx="24917">
                  <c:v>1231.7</c:v>
                </c:pt>
                <c:pt idx="24918">
                  <c:v>1231.7</c:v>
                </c:pt>
                <c:pt idx="24919">
                  <c:v>1231.7</c:v>
                </c:pt>
                <c:pt idx="24920">
                  <c:v>1231.7</c:v>
                </c:pt>
                <c:pt idx="24921">
                  <c:v>1231.7</c:v>
                </c:pt>
                <c:pt idx="24922">
                  <c:v>1231.7</c:v>
                </c:pt>
                <c:pt idx="24923">
                  <c:v>1231.7</c:v>
                </c:pt>
                <c:pt idx="24924">
                  <c:v>1231.7</c:v>
                </c:pt>
                <c:pt idx="24925">
                  <c:v>1231.7</c:v>
                </c:pt>
                <c:pt idx="24926">
                  <c:v>1231.7</c:v>
                </c:pt>
                <c:pt idx="24927">
                  <c:v>1231.7</c:v>
                </c:pt>
                <c:pt idx="24928">
                  <c:v>1231.7</c:v>
                </c:pt>
                <c:pt idx="24929">
                  <c:v>1231.7</c:v>
                </c:pt>
                <c:pt idx="24930">
                  <c:v>1231.7</c:v>
                </c:pt>
                <c:pt idx="24931">
                  <c:v>1231.7</c:v>
                </c:pt>
                <c:pt idx="24932">
                  <c:v>1231.7</c:v>
                </c:pt>
                <c:pt idx="24933">
                  <c:v>1230.7</c:v>
                </c:pt>
                <c:pt idx="24934">
                  <c:v>1230</c:v>
                </c:pt>
                <c:pt idx="24935">
                  <c:v>1230</c:v>
                </c:pt>
                <c:pt idx="24936">
                  <c:v>1229.4000000000001</c:v>
                </c:pt>
                <c:pt idx="24937">
                  <c:v>1229.4000000000001</c:v>
                </c:pt>
                <c:pt idx="24938">
                  <c:v>1229.4000000000001</c:v>
                </c:pt>
                <c:pt idx="24939">
                  <c:v>1228.4000000000001</c:v>
                </c:pt>
                <c:pt idx="24940">
                  <c:v>1228.4000000000001</c:v>
                </c:pt>
                <c:pt idx="24941">
                  <c:v>1228.4000000000001</c:v>
                </c:pt>
                <c:pt idx="24942">
                  <c:v>1227.0999999999999</c:v>
                </c:pt>
                <c:pt idx="24943">
                  <c:v>1227.0999999999999</c:v>
                </c:pt>
                <c:pt idx="24944">
                  <c:v>1227</c:v>
                </c:pt>
                <c:pt idx="24945">
                  <c:v>1227</c:v>
                </c:pt>
                <c:pt idx="24946">
                  <c:v>1227</c:v>
                </c:pt>
                <c:pt idx="24947">
                  <c:v>1227</c:v>
                </c:pt>
                <c:pt idx="24948">
                  <c:v>1226.0999999999999</c:v>
                </c:pt>
                <c:pt idx="24949">
                  <c:v>1226</c:v>
                </c:pt>
                <c:pt idx="24950">
                  <c:v>1226</c:v>
                </c:pt>
                <c:pt idx="24951">
                  <c:v>1225.4000000000001</c:v>
                </c:pt>
                <c:pt idx="24952">
                  <c:v>1225</c:v>
                </c:pt>
                <c:pt idx="24953">
                  <c:v>1224.4000000000001</c:v>
                </c:pt>
                <c:pt idx="24954">
                  <c:v>1224.4000000000001</c:v>
                </c:pt>
                <c:pt idx="24955">
                  <c:v>1224.4000000000001</c:v>
                </c:pt>
                <c:pt idx="24956">
                  <c:v>1212.0999999999999</c:v>
                </c:pt>
                <c:pt idx="24957">
                  <c:v>1222.4000000000001</c:v>
                </c:pt>
                <c:pt idx="24958">
                  <c:v>1222.4000000000001</c:v>
                </c:pt>
                <c:pt idx="24959">
                  <c:v>1222.4000000000001</c:v>
                </c:pt>
                <c:pt idx="24960">
                  <c:v>1222.4000000000001</c:v>
                </c:pt>
                <c:pt idx="24961">
                  <c:v>1222.4000000000001</c:v>
                </c:pt>
                <c:pt idx="24962">
                  <c:v>1222.4000000000001</c:v>
                </c:pt>
                <c:pt idx="24963">
                  <c:v>1222.4000000000001</c:v>
                </c:pt>
                <c:pt idx="24964">
                  <c:v>1222.4000000000001</c:v>
                </c:pt>
                <c:pt idx="24965">
                  <c:v>1222.4000000000001</c:v>
                </c:pt>
                <c:pt idx="24966">
                  <c:v>1222.4000000000001</c:v>
                </c:pt>
                <c:pt idx="24967">
                  <c:v>1222.4000000000001</c:v>
                </c:pt>
                <c:pt idx="24968">
                  <c:v>1219.9000000000001</c:v>
                </c:pt>
                <c:pt idx="24969">
                  <c:v>1220.5</c:v>
                </c:pt>
                <c:pt idx="24970">
                  <c:v>1220.5999999999999</c:v>
                </c:pt>
                <c:pt idx="24971">
                  <c:v>1220.5</c:v>
                </c:pt>
                <c:pt idx="24972">
                  <c:v>1220.3</c:v>
                </c:pt>
                <c:pt idx="24973">
                  <c:v>1220.3</c:v>
                </c:pt>
                <c:pt idx="24974">
                  <c:v>1220.2</c:v>
                </c:pt>
                <c:pt idx="24975">
                  <c:v>1220.2</c:v>
                </c:pt>
                <c:pt idx="24976">
                  <c:v>1220</c:v>
                </c:pt>
                <c:pt idx="24977">
                  <c:v>1219.5999999999999</c:v>
                </c:pt>
                <c:pt idx="24978">
                  <c:v>1219.5999999999999</c:v>
                </c:pt>
                <c:pt idx="24979">
                  <c:v>1219.5999999999999</c:v>
                </c:pt>
                <c:pt idx="24980">
                  <c:v>1219.5999999999999</c:v>
                </c:pt>
                <c:pt idx="24981">
                  <c:v>1215.5999999999999</c:v>
                </c:pt>
                <c:pt idx="24982">
                  <c:v>1215.5999999999999</c:v>
                </c:pt>
                <c:pt idx="24983">
                  <c:v>1215.5999999999999</c:v>
                </c:pt>
                <c:pt idx="24984">
                  <c:v>1223.3</c:v>
                </c:pt>
                <c:pt idx="24985">
                  <c:v>1223.3</c:v>
                </c:pt>
                <c:pt idx="24986">
                  <c:v>1223.5999999999999</c:v>
                </c:pt>
                <c:pt idx="24987">
                  <c:v>1223.5999999999999</c:v>
                </c:pt>
                <c:pt idx="24988">
                  <c:v>1223.5999999999999</c:v>
                </c:pt>
                <c:pt idx="24989">
                  <c:v>1223.5999999999999</c:v>
                </c:pt>
                <c:pt idx="24990">
                  <c:v>1224.2</c:v>
                </c:pt>
                <c:pt idx="24991">
                  <c:v>1224.9000000000001</c:v>
                </c:pt>
                <c:pt idx="24992">
                  <c:v>1225.5</c:v>
                </c:pt>
                <c:pt idx="24993">
                  <c:v>1225.3</c:v>
                </c:pt>
                <c:pt idx="24994">
                  <c:v>1225.9000000000001</c:v>
                </c:pt>
                <c:pt idx="24995">
                  <c:v>1225.9000000000001</c:v>
                </c:pt>
                <c:pt idx="24996">
                  <c:v>1225.9000000000001</c:v>
                </c:pt>
                <c:pt idx="24997">
                  <c:v>1226.5</c:v>
                </c:pt>
                <c:pt idx="24998">
                  <c:v>1226.5</c:v>
                </c:pt>
                <c:pt idx="24999">
                  <c:v>1227.2</c:v>
                </c:pt>
                <c:pt idx="25000">
                  <c:v>1226.2</c:v>
                </c:pt>
                <c:pt idx="25001">
                  <c:v>1226.2</c:v>
                </c:pt>
                <c:pt idx="25002">
                  <c:v>1226.2</c:v>
                </c:pt>
                <c:pt idx="25003">
                  <c:v>1226.2</c:v>
                </c:pt>
                <c:pt idx="25004">
                  <c:v>1228.2</c:v>
                </c:pt>
                <c:pt idx="25005">
                  <c:v>1227.2</c:v>
                </c:pt>
                <c:pt idx="25006">
                  <c:v>1227.2</c:v>
                </c:pt>
                <c:pt idx="25007">
                  <c:v>1227.2</c:v>
                </c:pt>
                <c:pt idx="25008">
                  <c:v>1227.2</c:v>
                </c:pt>
                <c:pt idx="25009">
                  <c:v>1227.2</c:v>
                </c:pt>
                <c:pt idx="25010">
                  <c:v>1227.2</c:v>
                </c:pt>
                <c:pt idx="25011">
                  <c:v>1227.2</c:v>
                </c:pt>
                <c:pt idx="25012">
                  <c:v>1227.2</c:v>
                </c:pt>
                <c:pt idx="25013">
                  <c:v>1227.2</c:v>
                </c:pt>
                <c:pt idx="25014">
                  <c:v>1226.0999999999999</c:v>
                </c:pt>
                <c:pt idx="25015">
                  <c:v>1226.2</c:v>
                </c:pt>
                <c:pt idx="25016">
                  <c:v>1225.8</c:v>
                </c:pt>
                <c:pt idx="25017">
                  <c:v>1225.8</c:v>
                </c:pt>
                <c:pt idx="25018">
                  <c:v>1225.8</c:v>
                </c:pt>
                <c:pt idx="25019">
                  <c:v>1225.8</c:v>
                </c:pt>
                <c:pt idx="25020">
                  <c:v>1226.7</c:v>
                </c:pt>
                <c:pt idx="25021">
                  <c:v>1227.0999999999999</c:v>
                </c:pt>
                <c:pt idx="25022">
                  <c:v>1227.0999999999999</c:v>
                </c:pt>
                <c:pt idx="25023">
                  <c:v>1227.5</c:v>
                </c:pt>
                <c:pt idx="25024">
                  <c:v>1227.5</c:v>
                </c:pt>
                <c:pt idx="25025">
                  <c:v>1227.5</c:v>
                </c:pt>
                <c:pt idx="25026">
                  <c:v>1227.5</c:v>
                </c:pt>
                <c:pt idx="25027">
                  <c:v>1227.5</c:v>
                </c:pt>
                <c:pt idx="25028">
                  <c:v>1227.5</c:v>
                </c:pt>
                <c:pt idx="25029">
                  <c:v>1227.5</c:v>
                </c:pt>
                <c:pt idx="25030">
                  <c:v>1227.5</c:v>
                </c:pt>
                <c:pt idx="25031">
                  <c:v>1227.8</c:v>
                </c:pt>
                <c:pt idx="25032">
                  <c:v>1227.4000000000001</c:v>
                </c:pt>
                <c:pt idx="25033">
                  <c:v>1227.4000000000001</c:v>
                </c:pt>
                <c:pt idx="25034">
                  <c:v>1227.4000000000001</c:v>
                </c:pt>
                <c:pt idx="25035">
                  <c:v>1227.4000000000001</c:v>
                </c:pt>
                <c:pt idx="25036">
                  <c:v>1227.4000000000001</c:v>
                </c:pt>
                <c:pt idx="25037">
                  <c:v>1227.4000000000001</c:v>
                </c:pt>
                <c:pt idx="25038">
                  <c:v>1227.4000000000001</c:v>
                </c:pt>
                <c:pt idx="25039">
                  <c:v>1227.4000000000001</c:v>
                </c:pt>
                <c:pt idx="25040">
                  <c:v>1227.4000000000001</c:v>
                </c:pt>
                <c:pt idx="25041">
                  <c:v>1227.4000000000001</c:v>
                </c:pt>
                <c:pt idx="25042">
                  <c:v>1227.4000000000001</c:v>
                </c:pt>
                <c:pt idx="25043">
                  <c:v>1227.4000000000001</c:v>
                </c:pt>
                <c:pt idx="25044">
                  <c:v>1227.4000000000001</c:v>
                </c:pt>
                <c:pt idx="25045">
                  <c:v>1227.4000000000001</c:v>
                </c:pt>
                <c:pt idx="25046">
                  <c:v>1227.4000000000001</c:v>
                </c:pt>
                <c:pt idx="25047">
                  <c:v>1227.4000000000001</c:v>
                </c:pt>
                <c:pt idx="25048">
                  <c:v>1227.4000000000001</c:v>
                </c:pt>
                <c:pt idx="25049">
                  <c:v>1227.4000000000001</c:v>
                </c:pt>
                <c:pt idx="25050">
                  <c:v>1226</c:v>
                </c:pt>
                <c:pt idx="25051">
                  <c:v>1225.8</c:v>
                </c:pt>
                <c:pt idx="25052">
                  <c:v>1224.7</c:v>
                </c:pt>
                <c:pt idx="25053">
                  <c:v>1227.5</c:v>
                </c:pt>
                <c:pt idx="25054">
                  <c:v>1227.0999999999999</c:v>
                </c:pt>
                <c:pt idx="25055">
                  <c:v>1227.0999999999999</c:v>
                </c:pt>
                <c:pt idx="25056">
                  <c:v>1227.0999999999999</c:v>
                </c:pt>
                <c:pt idx="25057">
                  <c:v>1227.5</c:v>
                </c:pt>
                <c:pt idx="25058">
                  <c:v>1227.0999999999999</c:v>
                </c:pt>
                <c:pt idx="25059">
                  <c:v>1227.2</c:v>
                </c:pt>
                <c:pt idx="25060">
                  <c:v>1227.2</c:v>
                </c:pt>
                <c:pt idx="25061">
                  <c:v>1227.2</c:v>
                </c:pt>
                <c:pt idx="25062">
                  <c:v>1227.2</c:v>
                </c:pt>
                <c:pt idx="25063">
                  <c:v>1227.2</c:v>
                </c:pt>
                <c:pt idx="25064">
                  <c:v>1227.2</c:v>
                </c:pt>
                <c:pt idx="25065">
                  <c:v>1227.2</c:v>
                </c:pt>
                <c:pt idx="25066">
                  <c:v>1225.8</c:v>
                </c:pt>
                <c:pt idx="25067">
                  <c:v>1225.8</c:v>
                </c:pt>
                <c:pt idx="25068">
                  <c:v>1225.7</c:v>
                </c:pt>
                <c:pt idx="25069">
                  <c:v>1225.7</c:v>
                </c:pt>
                <c:pt idx="25070">
                  <c:v>1225.7</c:v>
                </c:pt>
                <c:pt idx="25071">
                  <c:v>1225.7</c:v>
                </c:pt>
                <c:pt idx="25072">
                  <c:v>1225.7</c:v>
                </c:pt>
                <c:pt idx="25073">
                  <c:v>1225.7</c:v>
                </c:pt>
                <c:pt idx="25074">
                  <c:v>1225.7</c:v>
                </c:pt>
                <c:pt idx="25075">
                  <c:v>1225.7</c:v>
                </c:pt>
                <c:pt idx="25076">
                  <c:v>1225.7</c:v>
                </c:pt>
                <c:pt idx="25077">
                  <c:v>1225.7</c:v>
                </c:pt>
                <c:pt idx="25078">
                  <c:v>1225.7</c:v>
                </c:pt>
                <c:pt idx="25079">
                  <c:v>1225.7</c:v>
                </c:pt>
                <c:pt idx="25080">
                  <c:v>1226.0999999999999</c:v>
                </c:pt>
                <c:pt idx="25081">
                  <c:v>1226.4000000000001</c:v>
                </c:pt>
                <c:pt idx="25082">
                  <c:v>1226.0999999999999</c:v>
                </c:pt>
                <c:pt idx="25083">
                  <c:v>1226.0999999999999</c:v>
                </c:pt>
                <c:pt idx="25084">
                  <c:v>1226.0999999999999</c:v>
                </c:pt>
                <c:pt idx="25085">
                  <c:v>1226.0999999999999</c:v>
                </c:pt>
                <c:pt idx="25086">
                  <c:v>1226.0999999999999</c:v>
                </c:pt>
                <c:pt idx="25087">
                  <c:v>1226.0999999999999</c:v>
                </c:pt>
                <c:pt idx="25088">
                  <c:v>1226.0999999999999</c:v>
                </c:pt>
                <c:pt idx="25089">
                  <c:v>1226.0999999999999</c:v>
                </c:pt>
                <c:pt idx="25090">
                  <c:v>1226.0999999999999</c:v>
                </c:pt>
                <c:pt idx="25091">
                  <c:v>1226.0999999999999</c:v>
                </c:pt>
                <c:pt idx="25092">
                  <c:v>1226.0999999999999</c:v>
                </c:pt>
                <c:pt idx="25093">
                  <c:v>1226.0999999999999</c:v>
                </c:pt>
                <c:pt idx="25094">
                  <c:v>1226.0999999999999</c:v>
                </c:pt>
                <c:pt idx="25095">
                  <c:v>1226.0999999999999</c:v>
                </c:pt>
                <c:pt idx="25096">
                  <c:v>1227.4000000000001</c:v>
                </c:pt>
                <c:pt idx="25097">
                  <c:v>1227.8</c:v>
                </c:pt>
                <c:pt idx="25098">
                  <c:v>1227.8</c:v>
                </c:pt>
                <c:pt idx="25099">
                  <c:v>1227.8</c:v>
                </c:pt>
                <c:pt idx="25100">
                  <c:v>1227.8</c:v>
                </c:pt>
                <c:pt idx="25101">
                  <c:v>1227.8</c:v>
                </c:pt>
                <c:pt idx="25102">
                  <c:v>1227.8</c:v>
                </c:pt>
                <c:pt idx="25103">
                  <c:v>1227.8</c:v>
                </c:pt>
                <c:pt idx="25104">
                  <c:v>1227.8</c:v>
                </c:pt>
                <c:pt idx="25105">
                  <c:v>1228.4000000000001</c:v>
                </c:pt>
                <c:pt idx="25106">
                  <c:v>1228.0999999999999</c:v>
                </c:pt>
                <c:pt idx="25107">
                  <c:v>1228.0999999999999</c:v>
                </c:pt>
                <c:pt idx="25108">
                  <c:v>1228.0999999999999</c:v>
                </c:pt>
                <c:pt idx="25109">
                  <c:v>1228.0999999999999</c:v>
                </c:pt>
                <c:pt idx="25110">
                  <c:v>1228.0999999999999</c:v>
                </c:pt>
                <c:pt idx="25111">
                  <c:v>1228.0999999999999</c:v>
                </c:pt>
                <c:pt idx="25112">
                  <c:v>1228.0999999999999</c:v>
                </c:pt>
                <c:pt idx="25113">
                  <c:v>1228.0999999999999</c:v>
                </c:pt>
                <c:pt idx="25114">
                  <c:v>1228.0999999999999</c:v>
                </c:pt>
                <c:pt idx="25115">
                  <c:v>1228.0999999999999</c:v>
                </c:pt>
                <c:pt idx="25116">
                  <c:v>1228.0999999999999</c:v>
                </c:pt>
                <c:pt idx="25117">
                  <c:v>1228.0999999999999</c:v>
                </c:pt>
                <c:pt idx="25118">
                  <c:v>1228.0999999999999</c:v>
                </c:pt>
                <c:pt idx="25119">
                  <c:v>1228.0999999999999</c:v>
                </c:pt>
                <c:pt idx="25120">
                  <c:v>1228.0999999999999</c:v>
                </c:pt>
                <c:pt idx="25121">
                  <c:v>1228.0999999999999</c:v>
                </c:pt>
                <c:pt idx="25122">
                  <c:v>1228.0999999999999</c:v>
                </c:pt>
                <c:pt idx="25123">
                  <c:v>1228.0999999999999</c:v>
                </c:pt>
                <c:pt idx="25124">
                  <c:v>1230.0999999999999</c:v>
                </c:pt>
                <c:pt idx="25125">
                  <c:v>1229.4000000000001</c:v>
                </c:pt>
                <c:pt idx="25126">
                  <c:v>1229</c:v>
                </c:pt>
                <c:pt idx="25127">
                  <c:v>1229</c:v>
                </c:pt>
                <c:pt idx="25128">
                  <c:v>1231.7</c:v>
                </c:pt>
                <c:pt idx="25129">
                  <c:v>1231.4000000000001</c:v>
                </c:pt>
                <c:pt idx="25130">
                  <c:v>1231.4000000000001</c:v>
                </c:pt>
                <c:pt idx="25131">
                  <c:v>1231.7</c:v>
                </c:pt>
                <c:pt idx="25132">
                  <c:v>1232.0999999999999</c:v>
                </c:pt>
                <c:pt idx="25133">
                  <c:v>1232.4000000000001</c:v>
                </c:pt>
                <c:pt idx="25134">
                  <c:v>1232.4000000000001</c:v>
                </c:pt>
                <c:pt idx="25135">
                  <c:v>1232.4000000000001</c:v>
                </c:pt>
                <c:pt idx="25136">
                  <c:v>1232.4000000000001</c:v>
                </c:pt>
                <c:pt idx="25137">
                  <c:v>1232.4000000000001</c:v>
                </c:pt>
                <c:pt idx="25138">
                  <c:v>1232.7</c:v>
                </c:pt>
                <c:pt idx="25139">
                  <c:v>1232.8</c:v>
                </c:pt>
                <c:pt idx="25140">
                  <c:v>1233.0999999999999</c:v>
                </c:pt>
                <c:pt idx="25141">
                  <c:v>1233.0999999999999</c:v>
                </c:pt>
                <c:pt idx="25142">
                  <c:v>1232.4000000000001</c:v>
                </c:pt>
                <c:pt idx="25143">
                  <c:v>1232.7</c:v>
                </c:pt>
                <c:pt idx="25144">
                  <c:v>1232.7</c:v>
                </c:pt>
                <c:pt idx="25145">
                  <c:v>1232.7</c:v>
                </c:pt>
                <c:pt idx="25146">
                  <c:v>1232</c:v>
                </c:pt>
                <c:pt idx="25147">
                  <c:v>1218.5</c:v>
                </c:pt>
                <c:pt idx="25148">
                  <c:v>1214.5</c:v>
                </c:pt>
                <c:pt idx="25149">
                  <c:v>1231.7</c:v>
                </c:pt>
                <c:pt idx="25150">
                  <c:v>1232.3</c:v>
                </c:pt>
                <c:pt idx="25151">
                  <c:v>1232</c:v>
                </c:pt>
                <c:pt idx="25152">
                  <c:v>1232</c:v>
                </c:pt>
                <c:pt idx="25153">
                  <c:v>1231.7</c:v>
                </c:pt>
                <c:pt idx="25154">
                  <c:v>1231.7</c:v>
                </c:pt>
                <c:pt idx="25155">
                  <c:v>1231.4000000000001</c:v>
                </c:pt>
                <c:pt idx="25156">
                  <c:v>1231.7</c:v>
                </c:pt>
                <c:pt idx="25157">
                  <c:v>1231.7</c:v>
                </c:pt>
                <c:pt idx="25158">
                  <c:v>1231.7</c:v>
                </c:pt>
                <c:pt idx="25159">
                  <c:v>1231.7</c:v>
                </c:pt>
                <c:pt idx="25160">
                  <c:v>1231.3</c:v>
                </c:pt>
                <c:pt idx="25161">
                  <c:v>1231</c:v>
                </c:pt>
                <c:pt idx="25162">
                  <c:v>1230.9000000000001</c:v>
                </c:pt>
                <c:pt idx="25163">
                  <c:v>1230.9000000000001</c:v>
                </c:pt>
                <c:pt idx="25164">
                  <c:v>1230.9000000000001</c:v>
                </c:pt>
                <c:pt idx="25165">
                  <c:v>1230.9000000000001</c:v>
                </c:pt>
                <c:pt idx="25166">
                  <c:v>1230.3</c:v>
                </c:pt>
                <c:pt idx="25167">
                  <c:v>1229.7</c:v>
                </c:pt>
                <c:pt idx="25168">
                  <c:v>1229.7</c:v>
                </c:pt>
                <c:pt idx="25169">
                  <c:v>1229.7</c:v>
                </c:pt>
                <c:pt idx="25170">
                  <c:v>1229.7</c:v>
                </c:pt>
                <c:pt idx="25171">
                  <c:v>1230</c:v>
                </c:pt>
                <c:pt idx="25172">
                  <c:v>1230</c:v>
                </c:pt>
                <c:pt idx="25173">
                  <c:v>1229.7</c:v>
                </c:pt>
                <c:pt idx="25174">
                  <c:v>1229.7</c:v>
                </c:pt>
                <c:pt idx="25175">
                  <c:v>1229.7</c:v>
                </c:pt>
                <c:pt idx="25176">
                  <c:v>1229.7</c:v>
                </c:pt>
                <c:pt idx="25177">
                  <c:v>1229.7</c:v>
                </c:pt>
                <c:pt idx="25178">
                  <c:v>1229.7</c:v>
                </c:pt>
                <c:pt idx="25179">
                  <c:v>1229.7</c:v>
                </c:pt>
                <c:pt idx="25180">
                  <c:v>1229.7</c:v>
                </c:pt>
                <c:pt idx="25181">
                  <c:v>1228.7</c:v>
                </c:pt>
                <c:pt idx="25182">
                  <c:v>1227.5999999999999</c:v>
                </c:pt>
                <c:pt idx="25183">
                  <c:v>1226.9000000000001</c:v>
                </c:pt>
                <c:pt idx="25184">
                  <c:v>1226.9000000000001</c:v>
                </c:pt>
                <c:pt idx="25185">
                  <c:v>1226.9000000000001</c:v>
                </c:pt>
                <c:pt idx="25186">
                  <c:v>1226.9000000000001</c:v>
                </c:pt>
                <c:pt idx="25187">
                  <c:v>1226.9000000000001</c:v>
                </c:pt>
                <c:pt idx="25188">
                  <c:v>1226.9000000000001</c:v>
                </c:pt>
                <c:pt idx="25189">
                  <c:v>1226.9000000000001</c:v>
                </c:pt>
                <c:pt idx="25190">
                  <c:v>1226.9000000000001</c:v>
                </c:pt>
                <c:pt idx="25191">
                  <c:v>1230</c:v>
                </c:pt>
                <c:pt idx="25192">
                  <c:v>1230</c:v>
                </c:pt>
                <c:pt idx="25193">
                  <c:v>1230</c:v>
                </c:pt>
                <c:pt idx="25194">
                  <c:v>1230</c:v>
                </c:pt>
                <c:pt idx="25195">
                  <c:v>1230</c:v>
                </c:pt>
                <c:pt idx="25196">
                  <c:v>1230</c:v>
                </c:pt>
                <c:pt idx="25197">
                  <c:v>1230</c:v>
                </c:pt>
                <c:pt idx="25198">
                  <c:v>1230</c:v>
                </c:pt>
                <c:pt idx="25199">
                  <c:v>1230</c:v>
                </c:pt>
                <c:pt idx="25200">
                  <c:v>1231.7</c:v>
                </c:pt>
                <c:pt idx="25201">
                  <c:v>1230.9000000000001</c:v>
                </c:pt>
                <c:pt idx="25202">
                  <c:v>1233.2</c:v>
                </c:pt>
                <c:pt idx="25203">
                  <c:v>1233.7</c:v>
                </c:pt>
                <c:pt idx="25204">
                  <c:v>1233.7</c:v>
                </c:pt>
                <c:pt idx="25205">
                  <c:v>1233.7</c:v>
                </c:pt>
                <c:pt idx="25206">
                  <c:v>1233.7</c:v>
                </c:pt>
                <c:pt idx="25207">
                  <c:v>1233.7</c:v>
                </c:pt>
                <c:pt idx="25208">
                  <c:v>1234.8</c:v>
                </c:pt>
                <c:pt idx="25209">
                  <c:v>1234.7</c:v>
                </c:pt>
                <c:pt idx="25210">
                  <c:v>1234.8</c:v>
                </c:pt>
                <c:pt idx="25211">
                  <c:v>1234.8</c:v>
                </c:pt>
                <c:pt idx="25212">
                  <c:v>1234.8</c:v>
                </c:pt>
                <c:pt idx="25213">
                  <c:v>1234.8</c:v>
                </c:pt>
                <c:pt idx="25214">
                  <c:v>1234.8</c:v>
                </c:pt>
                <c:pt idx="25215">
                  <c:v>1234.8</c:v>
                </c:pt>
                <c:pt idx="25216">
                  <c:v>1234.8</c:v>
                </c:pt>
                <c:pt idx="25217">
                  <c:v>1234.8</c:v>
                </c:pt>
                <c:pt idx="25218">
                  <c:v>1234.8</c:v>
                </c:pt>
                <c:pt idx="25219">
                  <c:v>1234.8</c:v>
                </c:pt>
                <c:pt idx="25220">
                  <c:v>1234.8</c:v>
                </c:pt>
                <c:pt idx="25221">
                  <c:v>1234.8</c:v>
                </c:pt>
                <c:pt idx="25222">
                  <c:v>1234.8</c:v>
                </c:pt>
                <c:pt idx="25223">
                  <c:v>1234.8</c:v>
                </c:pt>
                <c:pt idx="25224">
                  <c:v>1234.8</c:v>
                </c:pt>
                <c:pt idx="25225">
                  <c:v>1234.8</c:v>
                </c:pt>
                <c:pt idx="25226">
                  <c:v>1234.8</c:v>
                </c:pt>
                <c:pt idx="25227">
                  <c:v>1234.8</c:v>
                </c:pt>
                <c:pt idx="25228">
                  <c:v>1234.8</c:v>
                </c:pt>
                <c:pt idx="25229">
                  <c:v>1234.8</c:v>
                </c:pt>
                <c:pt idx="25230">
                  <c:v>1234.8</c:v>
                </c:pt>
                <c:pt idx="25231">
                  <c:v>1234.8</c:v>
                </c:pt>
                <c:pt idx="25232">
                  <c:v>1234.8</c:v>
                </c:pt>
                <c:pt idx="25233">
                  <c:v>1234.8</c:v>
                </c:pt>
                <c:pt idx="25234">
                  <c:v>1233.9000000000001</c:v>
                </c:pt>
                <c:pt idx="25235">
                  <c:v>1233.9000000000001</c:v>
                </c:pt>
                <c:pt idx="25236">
                  <c:v>1233.9000000000001</c:v>
                </c:pt>
                <c:pt idx="25237">
                  <c:v>1233.5999999999999</c:v>
                </c:pt>
                <c:pt idx="25238">
                  <c:v>1233.5999999999999</c:v>
                </c:pt>
                <c:pt idx="25239">
                  <c:v>1233.5999999999999</c:v>
                </c:pt>
                <c:pt idx="25240">
                  <c:v>1234.2</c:v>
                </c:pt>
                <c:pt idx="25241">
                  <c:v>1234.5999999999999</c:v>
                </c:pt>
                <c:pt idx="25242">
                  <c:v>1234.9000000000001</c:v>
                </c:pt>
                <c:pt idx="25243">
                  <c:v>1234.9000000000001</c:v>
                </c:pt>
                <c:pt idx="25244">
                  <c:v>1234.9000000000001</c:v>
                </c:pt>
                <c:pt idx="25245">
                  <c:v>1234.9000000000001</c:v>
                </c:pt>
                <c:pt idx="25246">
                  <c:v>1235.5</c:v>
                </c:pt>
                <c:pt idx="25247">
                  <c:v>1235.9000000000001</c:v>
                </c:pt>
                <c:pt idx="25248">
                  <c:v>1235.9000000000001</c:v>
                </c:pt>
                <c:pt idx="25249">
                  <c:v>1235.9000000000001</c:v>
                </c:pt>
                <c:pt idx="25250">
                  <c:v>1235.9000000000001</c:v>
                </c:pt>
                <c:pt idx="25251">
                  <c:v>1236.5999999999999</c:v>
                </c:pt>
                <c:pt idx="25252">
                  <c:v>1236.2</c:v>
                </c:pt>
                <c:pt idx="25253">
                  <c:v>1236.2</c:v>
                </c:pt>
                <c:pt idx="25254">
                  <c:v>1236.2</c:v>
                </c:pt>
                <c:pt idx="25255">
                  <c:v>1236.2</c:v>
                </c:pt>
                <c:pt idx="25256">
                  <c:v>1236.2</c:v>
                </c:pt>
                <c:pt idx="25257">
                  <c:v>1237.2</c:v>
                </c:pt>
                <c:pt idx="25258">
                  <c:v>1237.2</c:v>
                </c:pt>
                <c:pt idx="25259">
                  <c:v>1237.2</c:v>
                </c:pt>
                <c:pt idx="25260">
                  <c:v>1237.2</c:v>
                </c:pt>
                <c:pt idx="25261">
                  <c:v>1237.2</c:v>
                </c:pt>
                <c:pt idx="25262">
                  <c:v>1237.2</c:v>
                </c:pt>
                <c:pt idx="25263">
                  <c:v>1237.2</c:v>
                </c:pt>
                <c:pt idx="25264">
                  <c:v>1237.2</c:v>
                </c:pt>
                <c:pt idx="25265">
                  <c:v>1237.2</c:v>
                </c:pt>
                <c:pt idx="25266">
                  <c:v>1238.5999999999999</c:v>
                </c:pt>
                <c:pt idx="25267">
                  <c:v>1238.9000000000001</c:v>
                </c:pt>
                <c:pt idx="25268">
                  <c:v>1239.2</c:v>
                </c:pt>
                <c:pt idx="25269">
                  <c:v>1238.9000000000001</c:v>
                </c:pt>
                <c:pt idx="25270">
                  <c:v>1238.9000000000001</c:v>
                </c:pt>
                <c:pt idx="25271">
                  <c:v>1238.9000000000001</c:v>
                </c:pt>
                <c:pt idx="25272">
                  <c:v>1238.9000000000001</c:v>
                </c:pt>
                <c:pt idx="25273">
                  <c:v>1238.9000000000001</c:v>
                </c:pt>
                <c:pt idx="25274">
                  <c:v>1238.9000000000001</c:v>
                </c:pt>
                <c:pt idx="25275">
                  <c:v>1238.9000000000001</c:v>
                </c:pt>
                <c:pt idx="25276">
                  <c:v>1238.9000000000001</c:v>
                </c:pt>
                <c:pt idx="25277">
                  <c:v>1238.9000000000001</c:v>
                </c:pt>
                <c:pt idx="25278">
                  <c:v>1238.9000000000001</c:v>
                </c:pt>
                <c:pt idx="25279">
                  <c:v>1238.9000000000001</c:v>
                </c:pt>
                <c:pt idx="25280">
                  <c:v>1238.9000000000001</c:v>
                </c:pt>
                <c:pt idx="25281">
                  <c:v>1238.9000000000001</c:v>
                </c:pt>
                <c:pt idx="25282">
                  <c:v>1235.5999999999999</c:v>
                </c:pt>
                <c:pt idx="25283">
                  <c:v>1236</c:v>
                </c:pt>
                <c:pt idx="25284">
                  <c:v>1235.9000000000001</c:v>
                </c:pt>
                <c:pt idx="25285">
                  <c:v>1235.2</c:v>
                </c:pt>
                <c:pt idx="25286">
                  <c:v>1235.2</c:v>
                </c:pt>
                <c:pt idx="25287">
                  <c:v>1235.2</c:v>
                </c:pt>
                <c:pt idx="25288">
                  <c:v>1230.0999999999999</c:v>
                </c:pt>
                <c:pt idx="25289">
                  <c:v>1230.0999999999999</c:v>
                </c:pt>
                <c:pt idx="25290">
                  <c:v>1233.5999999999999</c:v>
                </c:pt>
                <c:pt idx="25291">
                  <c:v>1233.5999999999999</c:v>
                </c:pt>
                <c:pt idx="25292">
                  <c:v>1233.5999999999999</c:v>
                </c:pt>
                <c:pt idx="25293">
                  <c:v>1233.5999999999999</c:v>
                </c:pt>
                <c:pt idx="25294">
                  <c:v>1233.5999999999999</c:v>
                </c:pt>
                <c:pt idx="25295">
                  <c:v>1233.5999999999999</c:v>
                </c:pt>
                <c:pt idx="25296">
                  <c:v>1233.5999999999999</c:v>
                </c:pt>
                <c:pt idx="25297">
                  <c:v>1233.5999999999999</c:v>
                </c:pt>
                <c:pt idx="25298">
                  <c:v>1233.5999999999999</c:v>
                </c:pt>
                <c:pt idx="25299">
                  <c:v>1233.5999999999999</c:v>
                </c:pt>
                <c:pt idx="25300">
                  <c:v>1231.5999999999999</c:v>
                </c:pt>
                <c:pt idx="25301">
                  <c:v>1231</c:v>
                </c:pt>
                <c:pt idx="25302">
                  <c:v>1231.3</c:v>
                </c:pt>
                <c:pt idx="25303">
                  <c:v>1231.3</c:v>
                </c:pt>
                <c:pt idx="25304">
                  <c:v>1231.3</c:v>
                </c:pt>
                <c:pt idx="25305">
                  <c:v>1231.3</c:v>
                </c:pt>
                <c:pt idx="25306">
                  <c:v>1230.5999999999999</c:v>
                </c:pt>
                <c:pt idx="25307">
                  <c:v>1230.3</c:v>
                </c:pt>
                <c:pt idx="25308">
                  <c:v>1230.3</c:v>
                </c:pt>
                <c:pt idx="25309">
                  <c:v>1230.3</c:v>
                </c:pt>
                <c:pt idx="25310">
                  <c:v>1230.3</c:v>
                </c:pt>
                <c:pt idx="25311">
                  <c:v>1230.3</c:v>
                </c:pt>
                <c:pt idx="25312">
                  <c:v>1230.3</c:v>
                </c:pt>
                <c:pt idx="25313">
                  <c:v>1230.3</c:v>
                </c:pt>
                <c:pt idx="25314">
                  <c:v>1230.3</c:v>
                </c:pt>
                <c:pt idx="25315">
                  <c:v>1230.3</c:v>
                </c:pt>
                <c:pt idx="25316">
                  <c:v>1232.2</c:v>
                </c:pt>
                <c:pt idx="25317">
                  <c:v>1232.5</c:v>
                </c:pt>
                <c:pt idx="25318">
                  <c:v>1232.5</c:v>
                </c:pt>
                <c:pt idx="25319">
                  <c:v>1232.8</c:v>
                </c:pt>
                <c:pt idx="25320">
                  <c:v>1232.8</c:v>
                </c:pt>
                <c:pt idx="25321">
                  <c:v>1232.8</c:v>
                </c:pt>
                <c:pt idx="25322">
                  <c:v>1232.8</c:v>
                </c:pt>
                <c:pt idx="25323">
                  <c:v>1232.8</c:v>
                </c:pt>
                <c:pt idx="25324">
                  <c:v>1231.0999999999999</c:v>
                </c:pt>
                <c:pt idx="25325">
                  <c:v>1230.8</c:v>
                </c:pt>
                <c:pt idx="25326">
                  <c:v>1230.8</c:v>
                </c:pt>
                <c:pt idx="25327">
                  <c:v>1230.8</c:v>
                </c:pt>
                <c:pt idx="25328">
                  <c:v>1230.8</c:v>
                </c:pt>
                <c:pt idx="25329">
                  <c:v>1230.8</c:v>
                </c:pt>
                <c:pt idx="25330">
                  <c:v>1230.8</c:v>
                </c:pt>
                <c:pt idx="25331">
                  <c:v>1230.8</c:v>
                </c:pt>
                <c:pt idx="25332">
                  <c:v>1230.8</c:v>
                </c:pt>
                <c:pt idx="25333">
                  <c:v>1230.2</c:v>
                </c:pt>
                <c:pt idx="25334">
                  <c:v>1229.9000000000001</c:v>
                </c:pt>
                <c:pt idx="25335">
                  <c:v>1230.2</c:v>
                </c:pt>
                <c:pt idx="25336">
                  <c:v>1230.2</c:v>
                </c:pt>
                <c:pt idx="25337">
                  <c:v>1229.5999999999999</c:v>
                </c:pt>
                <c:pt idx="25338">
                  <c:v>1229.5999999999999</c:v>
                </c:pt>
                <c:pt idx="25339">
                  <c:v>1229.5999999999999</c:v>
                </c:pt>
                <c:pt idx="25340">
                  <c:v>1229.5999999999999</c:v>
                </c:pt>
                <c:pt idx="25341">
                  <c:v>1229.5999999999999</c:v>
                </c:pt>
                <c:pt idx="25342">
                  <c:v>1229.5999999999999</c:v>
                </c:pt>
                <c:pt idx="25343">
                  <c:v>1229.5999999999999</c:v>
                </c:pt>
                <c:pt idx="25344">
                  <c:v>1229.5999999999999</c:v>
                </c:pt>
                <c:pt idx="25345">
                  <c:v>1229.5999999999999</c:v>
                </c:pt>
                <c:pt idx="25346">
                  <c:v>1229.5999999999999</c:v>
                </c:pt>
                <c:pt idx="25347">
                  <c:v>1231.5999999999999</c:v>
                </c:pt>
                <c:pt idx="25348">
                  <c:v>1231.5999999999999</c:v>
                </c:pt>
                <c:pt idx="25349">
                  <c:v>1231.7</c:v>
                </c:pt>
                <c:pt idx="25350">
                  <c:v>1231.5</c:v>
                </c:pt>
                <c:pt idx="25351">
                  <c:v>1231.5</c:v>
                </c:pt>
                <c:pt idx="25352">
                  <c:v>1231.5</c:v>
                </c:pt>
                <c:pt idx="25353">
                  <c:v>1231.5</c:v>
                </c:pt>
                <c:pt idx="25354">
                  <c:v>1231.5</c:v>
                </c:pt>
                <c:pt idx="25355">
                  <c:v>1231.5</c:v>
                </c:pt>
                <c:pt idx="25356">
                  <c:v>1231.5</c:v>
                </c:pt>
                <c:pt idx="25357">
                  <c:v>1231.5</c:v>
                </c:pt>
                <c:pt idx="25358">
                  <c:v>1230.2</c:v>
                </c:pt>
                <c:pt idx="25359">
                  <c:v>1230.2</c:v>
                </c:pt>
                <c:pt idx="25360">
                  <c:v>1228.9000000000001</c:v>
                </c:pt>
                <c:pt idx="25361">
                  <c:v>1228.5</c:v>
                </c:pt>
                <c:pt idx="25362">
                  <c:v>1228.5</c:v>
                </c:pt>
                <c:pt idx="25363">
                  <c:v>1228.5</c:v>
                </c:pt>
                <c:pt idx="25364">
                  <c:v>1228.5</c:v>
                </c:pt>
                <c:pt idx="25365">
                  <c:v>1228.5</c:v>
                </c:pt>
                <c:pt idx="25366">
                  <c:v>1230.3</c:v>
                </c:pt>
                <c:pt idx="25367">
                  <c:v>1230.3</c:v>
                </c:pt>
                <c:pt idx="25368">
                  <c:v>1230.5999999999999</c:v>
                </c:pt>
                <c:pt idx="25369">
                  <c:v>1230.3</c:v>
                </c:pt>
                <c:pt idx="25370">
                  <c:v>1230.3</c:v>
                </c:pt>
                <c:pt idx="25371">
                  <c:v>1229.3</c:v>
                </c:pt>
                <c:pt idx="25372">
                  <c:v>1228.9000000000001</c:v>
                </c:pt>
                <c:pt idx="25373">
                  <c:v>1228.9000000000001</c:v>
                </c:pt>
                <c:pt idx="25374">
                  <c:v>1228.9000000000001</c:v>
                </c:pt>
                <c:pt idx="25375">
                  <c:v>1228.9000000000001</c:v>
                </c:pt>
                <c:pt idx="25376">
                  <c:v>1228.9000000000001</c:v>
                </c:pt>
                <c:pt idx="25377">
                  <c:v>1229.9000000000001</c:v>
                </c:pt>
                <c:pt idx="25378">
                  <c:v>1230.9000000000001</c:v>
                </c:pt>
                <c:pt idx="25379">
                  <c:v>1230.9000000000001</c:v>
                </c:pt>
                <c:pt idx="25380">
                  <c:v>1230.9000000000001</c:v>
                </c:pt>
                <c:pt idx="25381">
                  <c:v>1230.9000000000001</c:v>
                </c:pt>
                <c:pt idx="25382">
                  <c:v>1230.9000000000001</c:v>
                </c:pt>
                <c:pt idx="25383">
                  <c:v>1230.9000000000001</c:v>
                </c:pt>
                <c:pt idx="25384">
                  <c:v>1230.2</c:v>
                </c:pt>
                <c:pt idx="25385">
                  <c:v>1230.9000000000001</c:v>
                </c:pt>
                <c:pt idx="25386">
                  <c:v>1230.9000000000001</c:v>
                </c:pt>
                <c:pt idx="25387">
                  <c:v>1230.9000000000001</c:v>
                </c:pt>
                <c:pt idx="25388">
                  <c:v>1230.3</c:v>
                </c:pt>
                <c:pt idx="25389">
                  <c:v>1229.5999999999999</c:v>
                </c:pt>
                <c:pt idx="25390">
                  <c:v>1229.5999999999999</c:v>
                </c:pt>
                <c:pt idx="25391">
                  <c:v>1229.5999999999999</c:v>
                </c:pt>
                <c:pt idx="25392">
                  <c:v>1229.5999999999999</c:v>
                </c:pt>
                <c:pt idx="25393">
                  <c:v>1229.5999999999999</c:v>
                </c:pt>
                <c:pt idx="25394">
                  <c:v>1229.5999999999999</c:v>
                </c:pt>
                <c:pt idx="25395">
                  <c:v>1229.5999999999999</c:v>
                </c:pt>
                <c:pt idx="25396">
                  <c:v>1229.5999999999999</c:v>
                </c:pt>
                <c:pt idx="25397">
                  <c:v>1230.7</c:v>
                </c:pt>
                <c:pt idx="25398">
                  <c:v>1230.5999999999999</c:v>
                </c:pt>
                <c:pt idx="25399">
                  <c:v>1230.4000000000001</c:v>
                </c:pt>
                <c:pt idx="25400">
                  <c:v>1230.4000000000001</c:v>
                </c:pt>
                <c:pt idx="25401">
                  <c:v>1230.4000000000001</c:v>
                </c:pt>
                <c:pt idx="25402">
                  <c:v>1229.7</c:v>
                </c:pt>
                <c:pt idx="25403">
                  <c:v>1229.9000000000001</c:v>
                </c:pt>
                <c:pt idx="25404">
                  <c:v>1228.5999999999999</c:v>
                </c:pt>
                <c:pt idx="25405">
                  <c:v>1228.5999999999999</c:v>
                </c:pt>
                <c:pt idx="25406">
                  <c:v>1228.5999999999999</c:v>
                </c:pt>
                <c:pt idx="25407">
                  <c:v>1228.5999999999999</c:v>
                </c:pt>
                <c:pt idx="25408">
                  <c:v>1228.5999999999999</c:v>
                </c:pt>
                <c:pt idx="25409">
                  <c:v>1228.5999999999999</c:v>
                </c:pt>
                <c:pt idx="25410">
                  <c:v>1228.5999999999999</c:v>
                </c:pt>
                <c:pt idx="25411">
                  <c:v>1228.5999999999999</c:v>
                </c:pt>
                <c:pt idx="25412">
                  <c:v>1228.5999999999999</c:v>
                </c:pt>
                <c:pt idx="25413">
                  <c:v>1228.5999999999999</c:v>
                </c:pt>
                <c:pt idx="25414">
                  <c:v>1228.5999999999999</c:v>
                </c:pt>
                <c:pt idx="25415">
                  <c:v>1231</c:v>
                </c:pt>
                <c:pt idx="25416">
                  <c:v>1230.5999999999999</c:v>
                </c:pt>
                <c:pt idx="25417">
                  <c:v>1230.5999999999999</c:v>
                </c:pt>
                <c:pt idx="25418">
                  <c:v>1230.5999999999999</c:v>
                </c:pt>
                <c:pt idx="25419">
                  <c:v>1230.5999999999999</c:v>
                </c:pt>
                <c:pt idx="25420">
                  <c:v>1230.5999999999999</c:v>
                </c:pt>
                <c:pt idx="25421">
                  <c:v>1230.4000000000001</c:v>
                </c:pt>
                <c:pt idx="25422">
                  <c:v>1230.4000000000001</c:v>
                </c:pt>
                <c:pt idx="25423">
                  <c:v>1230</c:v>
                </c:pt>
                <c:pt idx="25424">
                  <c:v>1230</c:v>
                </c:pt>
                <c:pt idx="25425">
                  <c:v>1230</c:v>
                </c:pt>
                <c:pt idx="25426">
                  <c:v>1230</c:v>
                </c:pt>
                <c:pt idx="25427">
                  <c:v>1230</c:v>
                </c:pt>
                <c:pt idx="25428">
                  <c:v>1230</c:v>
                </c:pt>
                <c:pt idx="25429">
                  <c:v>1230</c:v>
                </c:pt>
                <c:pt idx="25430">
                  <c:v>1230</c:v>
                </c:pt>
                <c:pt idx="25431">
                  <c:v>1230</c:v>
                </c:pt>
                <c:pt idx="25432">
                  <c:v>1230</c:v>
                </c:pt>
                <c:pt idx="25433">
                  <c:v>1230</c:v>
                </c:pt>
                <c:pt idx="25434">
                  <c:v>1230</c:v>
                </c:pt>
                <c:pt idx="25435">
                  <c:v>1230</c:v>
                </c:pt>
                <c:pt idx="25436">
                  <c:v>1230</c:v>
                </c:pt>
                <c:pt idx="25437">
                  <c:v>1230</c:v>
                </c:pt>
                <c:pt idx="25438">
                  <c:v>1230</c:v>
                </c:pt>
                <c:pt idx="25439">
                  <c:v>1230</c:v>
                </c:pt>
                <c:pt idx="25440">
                  <c:v>1230</c:v>
                </c:pt>
                <c:pt idx="25441">
                  <c:v>1230</c:v>
                </c:pt>
                <c:pt idx="25442">
                  <c:v>1230</c:v>
                </c:pt>
                <c:pt idx="25443">
                  <c:v>1229</c:v>
                </c:pt>
                <c:pt idx="25444">
                  <c:v>1228.4000000000001</c:v>
                </c:pt>
                <c:pt idx="25445">
                  <c:v>1228.4000000000001</c:v>
                </c:pt>
                <c:pt idx="25446">
                  <c:v>1228.7</c:v>
                </c:pt>
                <c:pt idx="25447">
                  <c:v>1228.7</c:v>
                </c:pt>
                <c:pt idx="25448">
                  <c:v>1228.7</c:v>
                </c:pt>
                <c:pt idx="25449">
                  <c:v>1228.7</c:v>
                </c:pt>
                <c:pt idx="25450">
                  <c:v>1228.7</c:v>
                </c:pt>
                <c:pt idx="25451">
                  <c:v>1228.7</c:v>
                </c:pt>
                <c:pt idx="25452">
                  <c:v>1228.7</c:v>
                </c:pt>
                <c:pt idx="25453">
                  <c:v>1228.7</c:v>
                </c:pt>
                <c:pt idx="25454">
                  <c:v>1228.9000000000001</c:v>
                </c:pt>
                <c:pt idx="25455">
                  <c:v>1229</c:v>
                </c:pt>
                <c:pt idx="25456">
                  <c:v>1229</c:v>
                </c:pt>
                <c:pt idx="25457">
                  <c:v>1229</c:v>
                </c:pt>
                <c:pt idx="25458">
                  <c:v>1229</c:v>
                </c:pt>
                <c:pt idx="25459">
                  <c:v>1229</c:v>
                </c:pt>
                <c:pt idx="25460">
                  <c:v>1229</c:v>
                </c:pt>
                <c:pt idx="25461">
                  <c:v>1229</c:v>
                </c:pt>
                <c:pt idx="25462">
                  <c:v>1228.4000000000001</c:v>
                </c:pt>
                <c:pt idx="25463">
                  <c:v>1228.4000000000001</c:v>
                </c:pt>
                <c:pt idx="25464">
                  <c:v>1228.4000000000001</c:v>
                </c:pt>
                <c:pt idx="25465">
                  <c:v>1228.4000000000001</c:v>
                </c:pt>
                <c:pt idx="25466">
                  <c:v>1228.4000000000001</c:v>
                </c:pt>
                <c:pt idx="25467">
                  <c:v>1228.4000000000001</c:v>
                </c:pt>
                <c:pt idx="25468">
                  <c:v>1229.4000000000001</c:v>
                </c:pt>
                <c:pt idx="25469">
                  <c:v>1229.7</c:v>
                </c:pt>
                <c:pt idx="25470">
                  <c:v>1229.4000000000001</c:v>
                </c:pt>
                <c:pt idx="25471">
                  <c:v>1229.4000000000001</c:v>
                </c:pt>
                <c:pt idx="25472">
                  <c:v>1229.4000000000001</c:v>
                </c:pt>
                <c:pt idx="25473">
                  <c:v>1229.4000000000001</c:v>
                </c:pt>
                <c:pt idx="25474">
                  <c:v>1229.4000000000001</c:v>
                </c:pt>
                <c:pt idx="25475">
                  <c:v>1229.4000000000001</c:v>
                </c:pt>
                <c:pt idx="25476">
                  <c:v>1229.4000000000001</c:v>
                </c:pt>
                <c:pt idx="25477">
                  <c:v>1229.4000000000001</c:v>
                </c:pt>
                <c:pt idx="25478">
                  <c:v>1230.0999999999999</c:v>
                </c:pt>
                <c:pt idx="25479">
                  <c:v>1230</c:v>
                </c:pt>
                <c:pt idx="25480">
                  <c:v>1230</c:v>
                </c:pt>
                <c:pt idx="25481">
                  <c:v>1230</c:v>
                </c:pt>
                <c:pt idx="25482">
                  <c:v>1230</c:v>
                </c:pt>
                <c:pt idx="25483">
                  <c:v>1230</c:v>
                </c:pt>
                <c:pt idx="25484">
                  <c:v>1230</c:v>
                </c:pt>
                <c:pt idx="25485">
                  <c:v>1230</c:v>
                </c:pt>
                <c:pt idx="25486">
                  <c:v>1230</c:v>
                </c:pt>
                <c:pt idx="25487">
                  <c:v>1230</c:v>
                </c:pt>
                <c:pt idx="25488">
                  <c:v>1230</c:v>
                </c:pt>
                <c:pt idx="25489">
                  <c:v>1230</c:v>
                </c:pt>
                <c:pt idx="25490">
                  <c:v>1230</c:v>
                </c:pt>
                <c:pt idx="25491">
                  <c:v>1230</c:v>
                </c:pt>
                <c:pt idx="25492">
                  <c:v>1230</c:v>
                </c:pt>
                <c:pt idx="25493">
                  <c:v>1230</c:v>
                </c:pt>
                <c:pt idx="25494">
                  <c:v>1230</c:v>
                </c:pt>
                <c:pt idx="25495">
                  <c:v>1230</c:v>
                </c:pt>
                <c:pt idx="25496">
                  <c:v>1230</c:v>
                </c:pt>
                <c:pt idx="25497">
                  <c:v>1230</c:v>
                </c:pt>
                <c:pt idx="25498">
                  <c:v>1230</c:v>
                </c:pt>
                <c:pt idx="25499">
                  <c:v>1230</c:v>
                </c:pt>
                <c:pt idx="25500">
                  <c:v>1230</c:v>
                </c:pt>
                <c:pt idx="25501">
                  <c:v>1230</c:v>
                </c:pt>
                <c:pt idx="25502">
                  <c:v>1230</c:v>
                </c:pt>
                <c:pt idx="25503">
                  <c:v>1230</c:v>
                </c:pt>
                <c:pt idx="25504">
                  <c:v>1230</c:v>
                </c:pt>
                <c:pt idx="25505">
                  <c:v>1230</c:v>
                </c:pt>
                <c:pt idx="25506">
                  <c:v>1230</c:v>
                </c:pt>
                <c:pt idx="25507">
                  <c:v>1230</c:v>
                </c:pt>
                <c:pt idx="25508">
                  <c:v>1230</c:v>
                </c:pt>
                <c:pt idx="25509">
                  <c:v>1230</c:v>
                </c:pt>
                <c:pt idx="25510">
                  <c:v>1230</c:v>
                </c:pt>
                <c:pt idx="25511">
                  <c:v>1230.4000000000001</c:v>
                </c:pt>
                <c:pt idx="25512">
                  <c:v>1230.4000000000001</c:v>
                </c:pt>
                <c:pt idx="25513">
                  <c:v>1230.8</c:v>
                </c:pt>
                <c:pt idx="25514">
                  <c:v>1230.4000000000001</c:v>
                </c:pt>
                <c:pt idx="25515">
                  <c:v>1230.4000000000001</c:v>
                </c:pt>
                <c:pt idx="25516">
                  <c:v>1230.4000000000001</c:v>
                </c:pt>
                <c:pt idx="25517">
                  <c:v>1230.7</c:v>
                </c:pt>
                <c:pt idx="25518">
                  <c:v>1229</c:v>
                </c:pt>
                <c:pt idx="25519">
                  <c:v>1230.4000000000001</c:v>
                </c:pt>
                <c:pt idx="25520">
                  <c:v>1230.4000000000001</c:v>
                </c:pt>
                <c:pt idx="25521">
                  <c:v>1230.4000000000001</c:v>
                </c:pt>
                <c:pt idx="25522">
                  <c:v>1230.4000000000001</c:v>
                </c:pt>
                <c:pt idx="25523">
                  <c:v>1230.4000000000001</c:v>
                </c:pt>
                <c:pt idx="25524">
                  <c:v>1230.4000000000001</c:v>
                </c:pt>
                <c:pt idx="25525">
                  <c:v>1230.7</c:v>
                </c:pt>
                <c:pt idx="25526">
                  <c:v>1231</c:v>
                </c:pt>
                <c:pt idx="25527">
                  <c:v>1231.0999999999999</c:v>
                </c:pt>
                <c:pt idx="25528">
                  <c:v>1231</c:v>
                </c:pt>
                <c:pt idx="25529">
                  <c:v>1230.5999999999999</c:v>
                </c:pt>
                <c:pt idx="25530">
                  <c:v>1231.4000000000001</c:v>
                </c:pt>
                <c:pt idx="25531">
                  <c:v>1231.3</c:v>
                </c:pt>
                <c:pt idx="25532">
                  <c:v>1231.3</c:v>
                </c:pt>
                <c:pt idx="25533">
                  <c:v>1231.3</c:v>
                </c:pt>
                <c:pt idx="25534">
                  <c:v>1232</c:v>
                </c:pt>
                <c:pt idx="25535">
                  <c:v>1232.4000000000001</c:v>
                </c:pt>
                <c:pt idx="25536">
                  <c:v>1232.3</c:v>
                </c:pt>
                <c:pt idx="25537">
                  <c:v>1231.7</c:v>
                </c:pt>
                <c:pt idx="25538">
                  <c:v>1231.7</c:v>
                </c:pt>
                <c:pt idx="25539">
                  <c:v>1231.7</c:v>
                </c:pt>
                <c:pt idx="25540">
                  <c:v>1231.7</c:v>
                </c:pt>
                <c:pt idx="25541">
                  <c:v>1231.7</c:v>
                </c:pt>
                <c:pt idx="25542">
                  <c:v>1231.7</c:v>
                </c:pt>
                <c:pt idx="25543">
                  <c:v>1231.7</c:v>
                </c:pt>
                <c:pt idx="25544">
                  <c:v>1231.7</c:v>
                </c:pt>
                <c:pt idx="25545">
                  <c:v>1234.3</c:v>
                </c:pt>
                <c:pt idx="25546">
                  <c:v>1234.3</c:v>
                </c:pt>
                <c:pt idx="25547">
                  <c:v>1234.5999999999999</c:v>
                </c:pt>
                <c:pt idx="25548">
                  <c:v>1234.5999999999999</c:v>
                </c:pt>
                <c:pt idx="25549">
                  <c:v>1234.5999999999999</c:v>
                </c:pt>
                <c:pt idx="25550">
                  <c:v>1234.5999999999999</c:v>
                </c:pt>
                <c:pt idx="25551">
                  <c:v>1235.5999999999999</c:v>
                </c:pt>
                <c:pt idx="25552">
                  <c:v>1236.7</c:v>
                </c:pt>
                <c:pt idx="25553">
                  <c:v>1236.7</c:v>
                </c:pt>
                <c:pt idx="25554">
                  <c:v>1237.7</c:v>
                </c:pt>
                <c:pt idx="25555">
                  <c:v>1237.5999999999999</c:v>
                </c:pt>
                <c:pt idx="25556">
                  <c:v>1237.5999999999999</c:v>
                </c:pt>
                <c:pt idx="25557">
                  <c:v>1237.5999999999999</c:v>
                </c:pt>
                <c:pt idx="25558">
                  <c:v>1237.5999999999999</c:v>
                </c:pt>
                <c:pt idx="25559">
                  <c:v>1237.5999999999999</c:v>
                </c:pt>
                <c:pt idx="25560">
                  <c:v>1237.5999999999999</c:v>
                </c:pt>
                <c:pt idx="25561">
                  <c:v>1237.5999999999999</c:v>
                </c:pt>
                <c:pt idx="25562">
                  <c:v>1238</c:v>
                </c:pt>
                <c:pt idx="25563">
                  <c:v>1238</c:v>
                </c:pt>
                <c:pt idx="25564">
                  <c:v>1238.4000000000001</c:v>
                </c:pt>
                <c:pt idx="25565">
                  <c:v>1238.4000000000001</c:v>
                </c:pt>
                <c:pt idx="25566">
                  <c:v>1238.4000000000001</c:v>
                </c:pt>
                <c:pt idx="25567">
                  <c:v>1238.4000000000001</c:v>
                </c:pt>
                <c:pt idx="25568">
                  <c:v>1238.4000000000001</c:v>
                </c:pt>
                <c:pt idx="25569">
                  <c:v>1238.4000000000001</c:v>
                </c:pt>
                <c:pt idx="25570">
                  <c:v>1238.4000000000001</c:v>
                </c:pt>
                <c:pt idx="25571">
                  <c:v>1238.4000000000001</c:v>
                </c:pt>
                <c:pt idx="25572">
                  <c:v>1238.4000000000001</c:v>
                </c:pt>
                <c:pt idx="25573">
                  <c:v>1238.4000000000001</c:v>
                </c:pt>
                <c:pt idx="25574">
                  <c:v>1238.4000000000001</c:v>
                </c:pt>
                <c:pt idx="25575">
                  <c:v>1238.4000000000001</c:v>
                </c:pt>
                <c:pt idx="25576">
                  <c:v>1236.5999999999999</c:v>
                </c:pt>
                <c:pt idx="25577">
                  <c:v>1237</c:v>
                </c:pt>
                <c:pt idx="25578">
                  <c:v>1236.5999999999999</c:v>
                </c:pt>
                <c:pt idx="25579">
                  <c:v>1236.3</c:v>
                </c:pt>
                <c:pt idx="25580">
                  <c:v>1236.3</c:v>
                </c:pt>
                <c:pt idx="25581">
                  <c:v>1236.3</c:v>
                </c:pt>
                <c:pt idx="25582">
                  <c:v>1236.3</c:v>
                </c:pt>
                <c:pt idx="25583">
                  <c:v>1236.3</c:v>
                </c:pt>
                <c:pt idx="25584">
                  <c:v>1236.3</c:v>
                </c:pt>
                <c:pt idx="25585">
                  <c:v>1236.3</c:v>
                </c:pt>
                <c:pt idx="25586">
                  <c:v>1235.2</c:v>
                </c:pt>
                <c:pt idx="25587">
                  <c:v>1235.2</c:v>
                </c:pt>
                <c:pt idx="25588">
                  <c:v>1235.2</c:v>
                </c:pt>
                <c:pt idx="25589">
                  <c:v>1235.2</c:v>
                </c:pt>
                <c:pt idx="25590">
                  <c:v>1235.2</c:v>
                </c:pt>
                <c:pt idx="25591">
                  <c:v>1235.2</c:v>
                </c:pt>
                <c:pt idx="25592">
                  <c:v>1234.9000000000001</c:v>
                </c:pt>
                <c:pt idx="25593">
                  <c:v>1234.5999999999999</c:v>
                </c:pt>
                <c:pt idx="25594">
                  <c:v>1234.7</c:v>
                </c:pt>
                <c:pt idx="25595">
                  <c:v>1233.9000000000001</c:v>
                </c:pt>
                <c:pt idx="25596">
                  <c:v>1233.9000000000001</c:v>
                </c:pt>
                <c:pt idx="25597">
                  <c:v>1233.9000000000001</c:v>
                </c:pt>
                <c:pt idx="25598">
                  <c:v>1233.9000000000001</c:v>
                </c:pt>
                <c:pt idx="25599">
                  <c:v>1233.9000000000001</c:v>
                </c:pt>
                <c:pt idx="25600">
                  <c:v>1233.9000000000001</c:v>
                </c:pt>
                <c:pt idx="25601">
                  <c:v>1234.3</c:v>
                </c:pt>
                <c:pt idx="25602">
                  <c:v>1234.2</c:v>
                </c:pt>
                <c:pt idx="25603">
                  <c:v>1234.3</c:v>
                </c:pt>
                <c:pt idx="25604">
                  <c:v>1234.3</c:v>
                </c:pt>
                <c:pt idx="25605">
                  <c:v>1234.3</c:v>
                </c:pt>
                <c:pt idx="25606">
                  <c:v>1234.3</c:v>
                </c:pt>
                <c:pt idx="25607">
                  <c:v>1234.3</c:v>
                </c:pt>
                <c:pt idx="25608">
                  <c:v>1234.3</c:v>
                </c:pt>
                <c:pt idx="25609">
                  <c:v>1234.3</c:v>
                </c:pt>
                <c:pt idx="25610">
                  <c:v>1234.3</c:v>
                </c:pt>
                <c:pt idx="25611">
                  <c:v>1234.3</c:v>
                </c:pt>
                <c:pt idx="25612">
                  <c:v>1234.3</c:v>
                </c:pt>
                <c:pt idx="25613">
                  <c:v>1234.3</c:v>
                </c:pt>
                <c:pt idx="25614">
                  <c:v>1234.5999999999999</c:v>
                </c:pt>
                <c:pt idx="25615">
                  <c:v>1234.9000000000001</c:v>
                </c:pt>
                <c:pt idx="25616">
                  <c:v>1234.9000000000001</c:v>
                </c:pt>
                <c:pt idx="25617">
                  <c:v>1234.9000000000001</c:v>
                </c:pt>
                <c:pt idx="25618">
                  <c:v>1234.9000000000001</c:v>
                </c:pt>
                <c:pt idx="25619">
                  <c:v>1234.9000000000001</c:v>
                </c:pt>
                <c:pt idx="25620">
                  <c:v>1234.9000000000001</c:v>
                </c:pt>
                <c:pt idx="25621">
                  <c:v>1234.9000000000001</c:v>
                </c:pt>
                <c:pt idx="25622">
                  <c:v>1234.9000000000001</c:v>
                </c:pt>
                <c:pt idx="25623">
                  <c:v>1234.9000000000001</c:v>
                </c:pt>
                <c:pt idx="25624">
                  <c:v>1235.2</c:v>
                </c:pt>
                <c:pt idx="25625">
                  <c:v>1235.7</c:v>
                </c:pt>
                <c:pt idx="25626">
                  <c:v>1236</c:v>
                </c:pt>
                <c:pt idx="25627">
                  <c:v>1236</c:v>
                </c:pt>
                <c:pt idx="25628">
                  <c:v>1236</c:v>
                </c:pt>
                <c:pt idx="25629">
                  <c:v>1236</c:v>
                </c:pt>
                <c:pt idx="25630">
                  <c:v>1236</c:v>
                </c:pt>
                <c:pt idx="25631">
                  <c:v>1236</c:v>
                </c:pt>
                <c:pt idx="25632">
                  <c:v>1236</c:v>
                </c:pt>
                <c:pt idx="25633">
                  <c:v>1236</c:v>
                </c:pt>
                <c:pt idx="25634">
                  <c:v>1236</c:v>
                </c:pt>
                <c:pt idx="25635">
                  <c:v>1236</c:v>
                </c:pt>
                <c:pt idx="25636">
                  <c:v>1236.2</c:v>
                </c:pt>
                <c:pt idx="25637">
                  <c:v>1236.3</c:v>
                </c:pt>
                <c:pt idx="25638">
                  <c:v>1236</c:v>
                </c:pt>
                <c:pt idx="25639">
                  <c:v>1236.3</c:v>
                </c:pt>
                <c:pt idx="25640">
                  <c:v>1236.3</c:v>
                </c:pt>
                <c:pt idx="25641">
                  <c:v>1236.3</c:v>
                </c:pt>
                <c:pt idx="25642">
                  <c:v>1236.3</c:v>
                </c:pt>
                <c:pt idx="25643">
                  <c:v>1236.3</c:v>
                </c:pt>
                <c:pt idx="25644">
                  <c:v>1236.3</c:v>
                </c:pt>
                <c:pt idx="25645">
                  <c:v>1236.3</c:v>
                </c:pt>
                <c:pt idx="25646">
                  <c:v>1236.3</c:v>
                </c:pt>
                <c:pt idx="25647">
                  <c:v>1236.3</c:v>
                </c:pt>
                <c:pt idx="25648">
                  <c:v>1236.3</c:v>
                </c:pt>
                <c:pt idx="25649">
                  <c:v>1237.3</c:v>
                </c:pt>
                <c:pt idx="25650">
                  <c:v>1237.7</c:v>
                </c:pt>
                <c:pt idx="25651">
                  <c:v>1237.5999999999999</c:v>
                </c:pt>
                <c:pt idx="25652">
                  <c:v>1238</c:v>
                </c:pt>
                <c:pt idx="25653">
                  <c:v>1237.2</c:v>
                </c:pt>
                <c:pt idx="25654">
                  <c:v>1237.2</c:v>
                </c:pt>
                <c:pt idx="25655">
                  <c:v>1237.2</c:v>
                </c:pt>
                <c:pt idx="25656">
                  <c:v>1237.2</c:v>
                </c:pt>
                <c:pt idx="25657">
                  <c:v>1237.2</c:v>
                </c:pt>
                <c:pt idx="25658">
                  <c:v>1237.2</c:v>
                </c:pt>
                <c:pt idx="25659">
                  <c:v>1238.9000000000001</c:v>
                </c:pt>
                <c:pt idx="25660">
                  <c:v>1239</c:v>
                </c:pt>
                <c:pt idx="25661">
                  <c:v>1238.9000000000001</c:v>
                </c:pt>
                <c:pt idx="25662">
                  <c:v>1238.9000000000001</c:v>
                </c:pt>
                <c:pt idx="25663">
                  <c:v>1238.9000000000001</c:v>
                </c:pt>
                <c:pt idx="25664">
                  <c:v>1238.9000000000001</c:v>
                </c:pt>
                <c:pt idx="25665">
                  <c:v>1238.9000000000001</c:v>
                </c:pt>
                <c:pt idx="25666">
                  <c:v>1238.9000000000001</c:v>
                </c:pt>
                <c:pt idx="25667">
                  <c:v>1238.9000000000001</c:v>
                </c:pt>
                <c:pt idx="25668">
                  <c:v>1238.5999999999999</c:v>
                </c:pt>
                <c:pt idx="25669">
                  <c:v>1238.5999999999999</c:v>
                </c:pt>
                <c:pt idx="25670">
                  <c:v>1238.5999999999999</c:v>
                </c:pt>
                <c:pt idx="25671">
                  <c:v>1238.5999999999999</c:v>
                </c:pt>
                <c:pt idx="25672">
                  <c:v>1239</c:v>
                </c:pt>
                <c:pt idx="25673">
                  <c:v>1238.9000000000001</c:v>
                </c:pt>
                <c:pt idx="25674">
                  <c:v>1238.9000000000001</c:v>
                </c:pt>
                <c:pt idx="25675">
                  <c:v>1238.5999999999999</c:v>
                </c:pt>
                <c:pt idx="25676">
                  <c:v>1238.5999999999999</c:v>
                </c:pt>
                <c:pt idx="25677">
                  <c:v>1238.5999999999999</c:v>
                </c:pt>
                <c:pt idx="25678">
                  <c:v>1238.5999999999999</c:v>
                </c:pt>
                <c:pt idx="25679">
                  <c:v>1238.5999999999999</c:v>
                </c:pt>
                <c:pt idx="25680">
                  <c:v>1238.5999999999999</c:v>
                </c:pt>
                <c:pt idx="25681">
                  <c:v>1238.5999999999999</c:v>
                </c:pt>
                <c:pt idx="25682">
                  <c:v>1238.5999999999999</c:v>
                </c:pt>
                <c:pt idx="25683">
                  <c:v>1238.5999999999999</c:v>
                </c:pt>
                <c:pt idx="25684">
                  <c:v>1238.5999999999999</c:v>
                </c:pt>
                <c:pt idx="25685">
                  <c:v>1238.5999999999999</c:v>
                </c:pt>
                <c:pt idx="25686">
                  <c:v>1238.5999999999999</c:v>
                </c:pt>
                <c:pt idx="25687">
                  <c:v>1238.5999999999999</c:v>
                </c:pt>
                <c:pt idx="25688">
                  <c:v>1238.5999999999999</c:v>
                </c:pt>
                <c:pt idx="25689">
                  <c:v>1238.5999999999999</c:v>
                </c:pt>
                <c:pt idx="25690">
                  <c:v>1238.5999999999999</c:v>
                </c:pt>
                <c:pt idx="25691">
                  <c:v>1238.5999999999999</c:v>
                </c:pt>
                <c:pt idx="25692">
                  <c:v>1238.5999999999999</c:v>
                </c:pt>
                <c:pt idx="25693">
                  <c:v>1238.5999999999999</c:v>
                </c:pt>
                <c:pt idx="25694">
                  <c:v>1238.5999999999999</c:v>
                </c:pt>
                <c:pt idx="25695">
                  <c:v>1238.5999999999999</c:v>
                </c:pt>
                <c:pt idx="25696">
                  <c:v>1238.5999999999999</c:v>
                </c:pt>
                <c:pt idx="25697">
                  <c:v>1238.5999999999999</c:v>
                </c:pt>
                <c:pt idx="25698">
                  <c:v>1240.3</c:v>
                </c:pt>
                <c:pt idx="25699">
                  <c:v>1239.9000000000001</c:v>
                </c:pt>
                <c:pt idx="25700">
                  <c:v>1239.9000000000001</c:v>
                </c:pt>
                <c:pt idx="25701">
                  <c:v>1239.9000000000001</c:v>
                </c:pt>
                <c:pt idx="25702">
                  <c:v>1239.9000000000001</c:v>
                </c:pt>
                <c:pt idx="25703">
                  <c:v>1240.2</c:v>
                </c:pt>
                <c:pt idx="25704">
                  <c:v>1240.2</c:v>
                </c:pt>
                <c:pt idx="25705">
                  <c:v>1240.2</c:v>
                </c:pt>
                <c:pt idx="25706">
                  <c:v>1240.2</c:v>
                </c:pt>
                <c:pt idx="25707">
                  <c:v>1240.2</c:v>
                </c:pt>
                <c:pt idx="25708">
                  <c:v>1240.2</c:v>
                </c:pt>
                <c:pt idx="25709">
                  <c:v>1240.2</c:v>
                </c:pt>
                <c:pt idx="25710">
                  <c:v>1240.2</c:v>
                </c:pt>
                <c:pt idx="25711">
                  <c:v>1240.2</c:v>
                </c:pt>
                <c:pt idx="25712">
                  <c:v>1240.2</c:v>
                </c:pt>
                <c:pt idx="25713">
                  <c:v>1240.2</c:v>
                </c:pt>
                <c:pt idx="25714">
                  <c:v>1240.2</c:v>
                </c:pt>
                <c:pt idx="25715">
                  <c:v>1240.2</c:v>
                </c:pt>
                <c:pt idx="25716">
                  <c:v>1240.2</c:v>
                </c:pt>
                <c:pt idx="25717">
                  <c:v>1240.2</c:v>
                </c:pt>
                <c:pt idx="25718">
                  <c:v>1240.2</c:v>
                </c:pt>
                <c:pt idx="25719">
                  <c:v>1240.2</c:v>
                </c:pt>
                <c:pt idx="25720">
                  <c:v>1240.2</c:v>
                </c:pt>
                <c:pt idx="25721">
                  <c:v>1240.2</c:v>
                </c:pt>
                <c:pt idx="25722">
                  <c:v>1240.2</c:v>
                </c:pt>
                <c:pt idx="25723">
                  <c:v>1240.2</c:v>
                </c:pt>
                <c:pt idx="25724">
                  <c:v>1243.4000000000001</c:v>
                </c:pt>
                <c:pt idx="25725">
                  <c:v>1243.3</c:v>
                </c:pt>
                <c:pt idx="25726">
                  <c:v>1243.7</c:v>
                </c:pt>
                <c:pt idx="25727">
                  <c:v>1243.7</c:v>
                </c:pt>
                <c:pt idx="25728">
                  <c:v>1243.7</c:v>
                </c:pt>
                <c:pt idx="25729">
                  <c:v>1243.0999999999999</c:v>
                </c:pt>
                <c:pt idx="25730">
                  <c:v>1243</c:v>
                </c:pt>
                <c:pt idx="25731">
                  <c:v>1243</c:v>
                </c:pt>
                <c:pt idx="25732">
                  <c:v>1243</c:v>
                </c:pt>
                <c:pt idx="25733">
                  <c:v>1241.5999999999999</c:v>
                </c:pt>
                <c:pt idx="25734">
                  <c:v>1242</c:v>
                </c:pt>
                <c:pt idx="25735">
                  <c:v>1242</c:v>
                </c:pt>
                <c:pt idx="25736">
                  <c:v>1242</c:v>
                </c:pt>
                <c:pt idx="25737">
                  <c:v>1242</c:v>
                </c:pt>
                <c:pt idx="25738">
                  <c:v>1242</c:v>
                </c:pt>
                <c:pt idx="25739">
                  <c:v>1242</c:v>
                </c:pt>
                <c:pt idx="25740">
                  <c:v>1242</c:v>
                </c:pt>
                <c:pt idx="25741">
                  <c:v>1242</c:v>
                </c:pt>
                <c:pt idx="25742">
                  <c:v>1242</c:v>
                </c:pt>
                <c:pt idx="25743">
                  <c:v>1242</c:v>
                </c:pt>
                <c:pt idx="25744">
                  <c:v>1240.5999999999999</c:v>
                </c:pt>
                <c:pt idx="25745">
                  <c:v>1241</c:v>
                </c:pt>
                <c:pt idx="25746">
                  <c:v>1240.3</c:v>
                </c:pt>
                <c:pt idx="25747">
                  <c:v>1240</c:v>
                </c:pt>
                <c:pt idx="25748">
                  <c:v>1240</c:v>
                </c:pt>
                <c:pt idx="25749">
                  <c:v>1237.9000000000001</c:v>
                </c:pt>
                <c:pt idx="25750">
                  <c:v>1240</c:v>
                </c:pt>
                <c:pt idx="25751">
                  <c:v>1239.5999999999999</c:v>
                </c:pt>
                <c:pt idx="25752">
                  <c:v>1239.5999999999999</c:v>
                </c:pt>
                <c:pt idx="25753">
                  <c:v>1239.5999999999999</c:v>
                </c:pt>
                <c:pt idx="25754">
                  <c:v>1240.5999999999999</c:v>
                </c:pt>
                <c:pt idx="25755">
                  <c:v>1240.4000000000001</c:v>
                </c:pt>
                <c:pt idx="25756">
                  <c:v>1240.4000000000001</c:v>
                </c:pt>
                <c:pt idx="25757">
                  <c:v>1240.4000000000001</c:v>
                </c:pt>
                <c:pt idx="25758">
                  <c:v>1240.4000000000001</c:v>
                </c:pt>
                <c:pt idx="25759">
                  <c:v>1241</c:v>
                </c:pt>
                <c:pt idx="25760">
                  <c:v>1240.7</c:v>
                </c:pt>
                <c:pt idx="25761">
                  <c:v>1206.2</c:v>
                </c:pt>
                <c:pt idx="25762">
                  <c:v>1206.2</c:v>
                </c:pt>
                <c:pt idx="25763">
                  <c:v>1206.2</c:v>
                </c:pt>
                <c:pt idx="25764">
                  <c:v>1241.7</c:v>
                </c:pt>
                <c:pt idx="25765">
                  <c:v>1241.7</c:v>
                </c:pt>
                <c:pt idx="25766">
                  <c:v>1241.7</c:v>
                </c:pt>
                <c:pt idx="25767">
                  <c:v>1241.7</c:v>
                </c:pt>
                <c:pt idx="25768">
                  <c:v>1241.7</c:v>
                </c:pt>
                <c:pt idx="25769">
                  <c:v>1241.7</c:v>
                </c:pt>
                <c:pt idx="25770">
                  <c:v>1241.7</c:v>
                </c:pt>
                <c:pt idx="25771">
                  <c:v>1241.7</c:v>
                </c:pt>
                <c:pt idx="25772">
                  <c:v>1242.7</c:v>
                </c:pt>
                <c:pt idx="25773">
                  <c:v>1243.7</c:v>
                </c:pt>
                <c:pt idx="25774">
                  <c:v>1244</c:v>
                </c:pt>
                <c:pt idx="25775">
                  <c:v>1244</c:v>
                </c:pt>
                <c:pt idx="25776">
                  <c:v>1244</c:v>
                </c:pt>
                <c:pt idx="25777">
                  <c:v>1244</c:v>
                </c:pt>
                <c:pt idx="25778">
                  <c:v>1244</c:v>
                </c:pt>
                <c:pt idx="25779">
                  <c:v>1244</c:v>
                </c:pt>
                <c:pt idx="25780">
                  <c:v>1244</c:v>
                </c:pt>
                <c:pt idx="25781">
                  <c:v>1244.7</c:v>
                </c:pt>
                <c:pt idx="25782">
                  <c:v>1245.0999999999999</c:v>
                </c:pt>
                <c:pt idx="25783">
                  <c:v>1245.4000000000001</c:v>
                </c:pt>
                <c:pt idx="25784">
                  <c:v>1245.4000000000001</c:v>
                </c:pt>
                <c:pt idx="25785">
                  <c:v>1245.3</c:v>
                </c:pt>
                <c:pt idx="25786">
                  <c:v>1245.3</c:v>
                </c:pt>
                <c:pt idx="25787">
                  <c:v>1245.3</c:v>
                </c:pt>
                <c:pt idx="25788">
                  <c:v>1245.3</c:v>
                </c:pt>
                <c:pt idx="25789">
                  <c:v>1245.3</c:v>
                </c:pt>
                <c:pt idx="25790">
                  <c:v>1245.3</c:v>
                </c:pt>
                <c:pt idx="25791">
                  <c:v>1245.3</c:v>
                </c:pt>
                <c:pt idx="25792">
                  <c:v>1245.3</c:v>
                </c:pt>
                <c:pt idx="25793">
                  <c:v>1245.3</c:v>
                </c:pt>
                <c:pt idx="25794">
                  <c:v>1245.3</c:v>
                </c:pt>
                <c:pt idx="25795">
                  <c:v>1245.3</c:v>
                </c:pt>
                <c:pt idx="25796">
                  <c:v>1245.3</c:v>
                </c:pt>
                <c:pt idx="25797">
                  <c:v>1245.3</c:v>
                </c:pt>
                <c:pt idx="25798">
                  <c:v>1245.3</c:v>
                </c:pt>
                <c:pt idx="25799">
                  <c:v>1247</c:v>
                </c:pt>
                <c:pt idx="25800">
                  <c:v>1246.9000000000001</c:v>
                </c:pt>
                <c:pt idx="25801">
                  <c:v>1246.5999999999999</c:v>
                </c:pt>
                <c:pt idx="25802">
                  <c:v>1246.5999999999999</c:v>
                </c:pt>
                <c:pt idx="25803">
                  <c:v>1246.5999999999999</c:v>
                </c:pt>
                <c:pt idx="25804">
                  <c:v>1247</c:v>
                </c:pt>
                <c:pt idx="25805">
                  <c:v>1247.3</c:v>
                </c:pt>
                <c:pt idx="25806">
                  <c:v>1247</c:v>
                </c:pt>
                <c:pt idx="25807">
                  <c:v>1247.5999999999999</c:v>
                </c:pt>
                <c:pt idx="25808">
                  <c:v>1247.5999999999999</c:v>
                </c:pt>
                <c:pt idx="25809">
                  <c:v>1247.5999999999999</c:v>
                </c:pt>
                <c:pt idx="25810">
                  <c:v>1248.3</c:v>
                </c:pt>
                <c:pt idx="25811">
                  <c:v>1248.3</c:v>
                </c:pt>
                <c:pt idx="25812">
                  <c:v>1249.3</c:v>
                </c:pt>
                <c:pt idx="25813">
                  <c:v>1250</c:v>
                </c:pt>
                <c:pt idx="25814">
                  <c:v>1249.5999999999999</c:v>
                </c:pt>
                <c:pt idx="25815">
                  <c:v>1249.5999999999999</c:v>
                </c:pt>
                <c:pt idx="25816">
                  <c:v>1249.5999999999999</c:v>
                </c:pt>
                <c:pt idx="25817">
                  <c:v>1249.5999999999999</c:v>
                </c:pt>
                <c:pt idx="25818">
                  <c:v>1249.5999999999999</c:v>
                </c:pt>
                <c:pt idx="25819">
                  <c:v>1249.5999999999999</c:v>
                </c:pt>
                <c:pt idx="25820">
                  <c:v>1250.2</c:v>
                </c:pt>
                <c:pt idx="25821">
                  <c:v>1250.4000000000001</c:v>
                </c:pt>
                <c:pt idx="25822">
                  <c:v>1250.2</c:v>
                </c:pt>
                <c:pt idx="25823">
                  <c:v>1250.2</c:v>
                </c:pt>
                <c:pt idx="25824">
                  <c:v>1250.2</c:v>
                </c:pt>
                <c:pt idx="25825">
                  <c:v>1250.2</c:v>
                </c:pt>
                <c:pt idx="25826">
                  <c:v>1250.2</c:v>
                </c:pt>
                <c:pt idx="25827">
                  <c:v>1250.2</c:v>
                </c:pt>
                <c:pt idx="25828">
                  <c:v>1250.2</c:v>
                </c:pt>
                <c:pt idx="25829">
                  <c:v>1250.2</c:v>
                </c:pt>
                <c:pt idx="25830">
                  <c:v>1250.2</c:v>
                </c:pt>
                <c:pt idx="25831">
                  <c:v>1250.2</c:v>
                </c:pt>
                <c:pt idx="25832">
                  <c:v>1250.2</c:v>
                </c:pt>
                <c:pt idx="25833">
                  <c:v>1250.2</c:v>
                </c:pt>
                <c:pt idx="25834">
                  <c:v>1250.2</c:v>
                </c:pt>
                <c:pt idx="25835">
                  <c:v>1250.2</c:v>
                </c:pt>
                <c:pt idx="25836">
                  <c:v>1250.2</c:v>
                </c:pt>
                <c:pt idx="25837">
                  <c:v>1250.2</c:v>
                </c:pt>
                <c:pt idx="25838">
                  <c:v>1250.2</c:v>
                </c:pt>
                <c:pt idx="25839">
                  <c:v>1250.2</c:v>
                </c:pt>
                <c:pt idx="25840">
                  <c:v>1247.5</c:v>
                </c:pt>
                <c:pt idx="25841">
                  <c:v>1247.5</c:v>
                </c:pt>
                <c:pt idx="25842">
                  <c:v>1246.8</c:v>
                </c:pt>
                <c:pt idx="25843">
                  <c:v>1246.8</c:v>
                </c:pt>
                <c:pt idx="25844">
                  <c:v>1246.8</c:v>
                </c:pt>
                <c:pt idx="25845">
                  <c:v>1247.2</c:v>
                </c:pt>
                <c:pt idx="25846">
                  <c:v>1246.8</c:v>
                </c:pt>
                <c:pt idx="25847">
                  <c:v>1247.0999999999999</c:v>
                </c:pt>
                <c:pt idx="25848">
                  <c:v>1242</c:v>
                </c:pt>
                <c:pt idx="25849">
                  <c:v>1242</c:v>
                </c:pt>
                <c:pt idx="25850">
                  <c:v>1242</c:v>
                </c:pt>
                <c:pt idx="25851">
                  <c:v>1242</c:v>
                </c:pt>
                <c:pt idx="25852">
                  <c:v>1242</c:v>
                </c:pt>
                <c:pt idx="25853">
                  <c:v>1242</c:v>
                </c:pt>
                <c:pt idx="25854">
                  <c:v>1242</c:v>
                </c:pt>
                <c:pt idx="25855">
                  <c:v>1246.0999999999999</c:v>
                </c:pt>
                <c:pt idx="25856">
                  <c:v>1245.8</c:v>
                </c:pt>
                <c:pt idx="25857">
                  <c:v>1246.0999999999999</c:v>
                </c:pt>
                <c:pt idx="25858">
                  <c:v>1246.0999999999999</c:v>
                </c:pt>
                <c:pt idx="25859">
                  <c:v>1246.0999999999999</c:v>
                </c:pt>
                <c:pt idx="25860">
                  <c:v>1246.0999999999999</c:v>
                </c:pt>
                <c:pt idx="25861">
                  <c:v>1246.2</c:v>
                </c:pt>
                <c:pt idx="25862">
                  <c:v>1246.4000000000001</c:v>
                </c:pt>
                <c:pt idx="25863">
                  <c:v>1246</c:v>
                </c:pt>
                <c:pt idx="25864">
                  <c:v>1246.0999999999999</c:v>
                </c:pt>
                <c:pt idx="25865">
                  <c:v>1209.8</c:v>
                </c:pt>
                <c:pt idx="25866">
                  <c:v>1209.8</c:v>
                </c:pt>
                <c:pt idx="25867">
                  <c:v>1209.8</c:v>
                </c:pt>
                <c:pt idx="25868">
                  <c:v>1209.8</c:v>
                </c:pt>
                <c:pt idx="25869">
                  <c:v>1209.8</c:v>
                </c:pt>
                <c:pt idx="25870">
                  <c:v>1209.8</c:v>
                </c:pt>
                <c:pt idx="25871">
                  <c:v>1209.8</c:v>
                </c:pt>
                <c:pt idx="25872">
                  <c:v>1209.8</c:v>
                </c:pt>
                <c:pt idx="25873">
                  <c:v>1209.8</c:v>
                </c:pt>
                <c:pt idx="25874">
                  <c:v>1247.0999999999999</c:v>
                </c:pt>
                <c:pt idx="25875">
                  <c:v>1247.0999999999999</c:v>
                </c:pt>
                <c:pt idx="25876">
                  <c:v>1247.0999999999999</c:v>
                </c:pt>
                <c:pt idx="25877">
                  <c:v>1247.0999999999999</c:v>
                </c:pt>
                <c:pt idx="25878">
                  <c:v>1247.0999999999999</c:v>
                </c:pt>
                <c:pt idx="25879">
                  <c:v>1247.0999999999999</c:v>
                </c:pt>
                <c:pt idx="25880">
                  <c:v>1247.0999999999999</c:v>
                </c:pt>
                <c:pt idx="25881">
                  <c:v>1247.0999999999999</c:v>
                </c:pt>
                <c:pt idx="25882">
                  <c:v>1247.0999999999999</c:v>
                </c:pt>
                <c:pt idx="25883">
                  <c:v>1247.0999999999999</c:v>
                </c:pt>
                <c:pt idx="25884">
                  <c:v>1247.0999999999999</c:v>
                </c:pt>
                <c:pt idx="25885">
                  <c:v>1247.8</c:v>
                </c:pt>
                <c:pt idx="25886">
                  <c:v>1247.8</c:v>
                </c:pt>
                <c:pt idx="25887">
                  <c:v>1247.8</c:v>
                </c:pt>
                <c:pt idx="25888">
                  <c:v>1247.8</c:v>
                </c:pt>
                <c:pt idx="25889">
                  <c:v>1247.8</c:v>
                </c:pt>
                <c:pt idx="25890">
                  <c:v>1247.8</c:v>
                </c:pt>
                <c:pt idx="25891">
                  <c:v>1247.8</c:v>
                </c:pt>
                <c:pt idx="25892">
                  <c:v>1247.8</c:v>
                </c:pt>
                <c:pt idx="25893">
                  <c:v>1247.8</c:v>
                </c:pt>
                <c:pt idx="25894">
                  <c:v>1247.8</c:v>
                </c:pt>
                <c:pt idx="25895">
                  <c:v>1247.8</c:v>
                </c:pt>
                <c:pt idx="25896">
                  <c:v>1247.8</c:v>
                </c:pt>
                <c:pt idx="25897">
                  <c:v>1247.8</c:v>
                </c:pt>
                <c:pt idx="25898">
                  <c:v>1247.8</c:v>
                </c:pt>
                <c:pt idx="25899">
                  <c:v>1247.8</c:v>
                </c:pt>
                <c:pt idx="25900">
                  <c:v>1247.8</c:v>
                </c:pt>
                <c:pt idx="25901">
                  <c:v>1247.8</c:v>
                </c:pt>
                <c:pt idx="25902">
                  <c:v>1247.8</c:v>
                </c:pt>
                <c:pt idx="25903">
                  <c:v>1247.8</c:v>
                </c:pt>
                <c:pt idx="25904">
                  <c:v>1247.8</c:v>
                </c:pt>
                <c:pt idx="25905">
                  <c:v>1247.8</c:v>
                </c:pt>
                <c:pt idx="25906">
                  <c:v>1247.8</c:v>
                </c:pt>
                <c:pt idx="25907">
                  <c:v>1247.8</c:v>
                </c:pt>
                <c:pt idx="25908">
                  <c:v>1247.8</c:v>
                </c:pt>
                <c:pt idx="25909">
                  <c:v>1247.8</c:v>
                </c:pt>
                <c:pt idx="25910">
                  <c:v>1248.4000000000001</c:v>
                </c:pt>
                <c:pt idx="25911">
                  <c:v>1248.4000000000001</c:v>
                </c:pt>
                <c:pt idx="25912">
                  <c:v>1248.0999999999999</c:v>
                </c:pt>
                <c:pt idx="25913">
                  <c:v>1248.0999999999999</c:v>
                </c:pt>
                <c:pt idx="25914">
                  <c:v>1248.0999999999999</c:v>
                </c:pt>
                <c:pt idx="25915">
                  <c:v>1248.0999999999999</c:v>
                </c:pt>
                <c:pt idx="25916">
                  <c:v>1248.0999999999999</c:v>
                </c:pt>
                <c:pt idx="25917">
                  <c:v>1248.0999999999999</c:v>
                </c:pt>
                <c:pt idx="25918">
                  <c:v>1248.0999999999999</c:v>
                </c:pt>
                <c:pt idx="25919">
                  <c:v>1248.4000000000001</c:v>
                </c:pt>
                <c:pt idx="25920">
                  <c:v>1248.7</c:v>
                </c:pt>
                <c:pt idx="25921">
                  <c:v>1248.7</c:v>
                </c:pt>
                <c:pt idx="25922">
                  <c:v>1249.0999999999999</c:v>
                </c:pt>
                <c:pt idx="25923">
                  <c:v>1248.4000000000001</c:v>
                </c:pt>
                <c:pt idx="25924">
                  <c:v>1248.4000000000001</c:v>
                </c:pt>
                <c:pt idx="25925">
                  <c:v>1248.4000000000001</c:v>
                </c:pt>
                <c:pt idx="25926">
                  <c:v>1248.4000000000001</c:v>
                </c:pt>
                <c:pt idx="25927">
                  <c:v>1248.4000000000001</c:v>
                </c:pt>
                <c:pt idx="25928">
                  <c:v>1248.4000000000001</c:v>
                </c:pt>
                <c:pt idx="25929">
                  <c:v>1248.4000000000001</c:v>
                </c:pt>
                <c:pt idx="25930">
                  <c:v>1248.4000000000001</c:v>
                </c:pt>
                <c:pt idx="25931">
                  <c:v>1248.4000000000001</c:v>
                </c:pt>
                <c:pt idx="25932">
                  <c:v>1248.4000000000001</c:v>
                </c:pt>
                <c:pt idx="25933">
                  <c:v>1248.4000000000001</c:v>
                </c:pt>
                <c:pt idx="25934">
                  <c:v>1248.4000000000001</c:v>
                </c:pt>
                <c:pt idx="25935">
                  <c:v>1248.4000000000001</c:v>
                </c:pt>
                <c:pt idx="25936">
                  <c:v>1248.4000000000001</c:v>
                </c:pt>
                <c:pt idx="25937">
                  <c:v>1248.4000000000001</c:v>
                </c:pt>
                <c:pt idx="25938">
                  <c:v>1248.4000000000001</c:v>
                </c:pt>
                <c:pt idx="25939">
                  <c:v>1248.4000000000001</c:v>
                </c:pt>
                <c:pt idx="25940">
                  <c:v>1248.4000000000001</c:v>
                </c:pt>
                <c:pt idx="25941">
                  <c:v>1248.4000000000001</c:v>
                </c:pt>
                <c:pt idx="25942">
                  <c:v>1248.4000000000001</c:v>
                </c:pt>
                <c:pt idx="25943">
                  <c:v>1248.4000000000001</c:v>
                </c:pt>
                <c:pt idx="25944">
                  <c:v>1248.4000000000001</c:v>
                </c:pt>
                <c:pt idx="25945">
                  <c:v>1248.4000000000001</c:v>
                </c:pt>
                <c:pt idx="25946">
                  <c:v>1248.4000000000001</c:v>
                </c:pt>
                <c:pt idx="25947">
                  <c:v>1248.4000000000001</c:v>
                </c:pt>
                <c:pt idx="25948">
                  <c:v>1248.4000000000001</c:v>
                </c:pt>
                <c:pt idx="25949">
                  <c:v>1247.7</c:v>
                </c:pt>
                <c:pt idx="25950">
                  <c:v>1248</c:v>
                </c:pt>
                <c:pt idx="25951">
                  <c:v>1248</c:v>
                </c:pt>
                <c:pt idx="25952">
                  <c:v>1248</c:v>
                </c:pt>
                <c:pt idx="25953">
                  <c:v>1247.3</c:v>
                </c:pt>
                <c:pt idx="25954">
                  <c:v>1247.3</c:v>
                </c:pt>
                <c:pt idx="25955">
                  <c:v>1247</c:v>
                </c:pt>
                <c:pt idx="25956">
                  <c:v>1247</c:v>
                </c:pt>
                <c:pt idx="25957">
                  <c:v>1247</c:v>
                </c:pt>
                <c:pt idx="25958">
                  <c:v>1246.7</c:v>
                </c:pt>
                <c:pt idx="25959">
                  <c:v>1246.3</c:v>
                </c:pt>
                <c:pt idx="25960">
                  <c:v>1246.3</c:v>
                </c:pt>
                <c:pt idx="25961">
                  <c:v>1246.3</c:v>
                </c:pt>
                <c:pt idx="25962">
                  <c:v>1246.3</c:v>
                </c:pt>
                <c:pt idx="25963">
                  <c:v>1246.3</c:v>
                </c:pt>
                <c:pt idx="25964">
                  <c:v>1246.3</c:v>
                </c:pt>
                <c:pt idx="25965">
                  <c:v>1246.3</c:v>
                </c:pt>
                <c:pt idx="25966">
                  <c:v>1246.3</c:v>
                </c:pt>
                <c:pt idx="25967">
                  <c:v>1246.3</c:v>
                </c:pt>
                <c:pt idx="25968">
                  <c:v>1245.7</c:v>
                </c:pt>
                <c:pt idx="25969">
                  <c:v>1245.7</c:v>
                </c:pt>
                <c:pt idx="25970">
                  <c:v>1245.7</c:v>
                </c:pt>
                <c:pt idx="25971">
                  <c:v>1245.5999999999999</c:v>
                </c:pt>
                <c:pt idx="25972">
                  <c:v>1245.3</c:v>
                </c:pt>
                <c:pt idx="25973">
                  <c:v>1245.3</c:v>
                </c:pt>
                <c:pt idx="25974">
                  <c:v>1245.3</c:v>
                </c:pt>
                <c:pt idx="25975">
                  <c:v>1245.3</c:v>
                </c:pt>
                <c:pt idx="25976">
                  <c:v>1245.3</c:v>
                </c:pt>
                <c:pt idx="25977">
                  <c:v>1245.3</c:v>
                </c:pt>
                <c:pt idx="25978">
                  <c:v>1245.3</c:v>
                </c:pt>
                <c:pt idx="25979">
                  <c:v>1245.3</c:v>
                </c:pt>
                <c:pt idx="25980">
                  <c:v>1245.3</c:v>
                </c:pt>
                <c:pt idx="25981">
                  <c:v>1245.3</c:v>
                </c:pt>
                <c:pt idx="25982">
                  <c:v>1245.3</c:v>
                </c:pt>
                <c:pt idx="25983">
                  <c:v>1245.3</c:v>
                </c:pt>
                <c:pt idx="25984">
                  <c:v>1245.3</c:v>
                </c:pt>
                <c:pt idx="25985">
                  <c:v>1245.7</c:v>
                </c:pt>
                <c:pt idx="25986">
                  <c:v>1245.7</c:v>
                </c:pt>
                <c:pt idx="25987">
                  <c:v>1245.7</c:v>
                </c:pt>
                <c:pt idx="25988">
                  <c:v>1244.5999999999999</c:v>
                </c:pt>
                <c:pt idx="25989">
                  <c:v>1244.5999999999999</c:v>
                </c:pt>
                <c:pt idx="25990">
                  <c:v>1244.5999999999999</c:v>
                </c:pt>
                <c:pt idx="25991">
                  <c:v>1244.5999999999999</c:v>
                </c:pt>
                <c:pt idx="25992">
                  <c:v>1244.5999999999999</c:v>
                </c:pt>
                <c:pt idx="25993">
                  <c:v>1244.5999999999999</c:v>
                </c:pt>
                <c:pt idx="25994">
                  <c:v>1244.5999999999999</c:v>
                </c:pt>
                <c:pt idx="25995">
                  <c:v>1244.5999999999999</c:v>
                </c:pt>
                <c:pt idx="25996">
                  <c:v>1244.5999999999999</c:v>
                </c:pt>
                <c:pt idx="25997">
                  <c:v>1244.5999999999999</c:v>
                </c:pt>
                <c:pt idx="25998">
                  <c:v>1244.5999999999999</c:v>
                </c:pt>
                <c:pt idx="25999">
                  <c:v>1244.5999999999999</c:v>
                </c:pt>
                <c:pt idx="26000">
                  <c:v>1244.5999999999999</c:v>
                </c:pt>
                <c:pt idx="26001">
                  <c:v>1244.5999999999999</c:v>
                </c:pt>
                <c:pt idx="26002">
                  <c:v>1244.5999999999999</c:v>
                </c:pt>
                <c:pt idx="26003">
                  <c:v>1246</c:v>
                </c:pt>
                <c:pt idx="26004">
                  <c:v>1246</c:v>
                </c:pt>
                <c:pt idx="26005">
                  <c:v>1246</c:v>
                </c:pt>
                <c:pt idx="26006">
                  <c:v>1246</c:v>
                </c:pt>
                <c:pt idx="26007">
                  <c:v>1246</c:v>
                </c:pt>
                <c:pt idx="26008">
                  <c:v>1246</c:v>
                </c:pt>
                <c:pt idx="26009">
                  <c:v>1246</c:v>
                </c:pt>
                <c:pt idx="26010">
                  <c:v>1246</c:v>
                </c:pt>
                <c:pt idx="26011">
                  <c:v>1246</c:v>
                </c:pt>
                <c:pt idx="26012">
                  <c:v>1246.3</c:v>
                </c:pt>
                <c:pt idx="26013">
                  <c:v>1246.3</c:v>
                </c:pt>
                <c:pt idx="26014">
                  <c:v>1246.3</c:v>
                </c:pt>
                <c:pt idx="26015">
                  <c:v>1246.3</c:v>
                </c:pt>
                <c:pt idx="26016">
                  <c:v>1246.4000000000001</c:v>
                </c:pt>
                <c:pt idx="26017">
                  <c:v>1246.3</c:v>
                </c:pt>
                <c:pt idx="26018">
                  <c:v>1245.9000000000001</c:v>
                </c:pt>
                <c:pt idx="26019">
                  <c:v>1245.9000000000001</c:v>
                </c:pt>
                <c:pt idx="26020">
                  <c:v>1245.9000000000001</c:v>
                </c:pt>
                <c:pt idx="26021">
                  <c:v>1245.9000000000001</c:v>
                </c:pt>
                <c:pt idx="26022">
                  <c:v>1245.9000000000001</c:v>
                </c:pt>
                <c:pt idx="26023">
                  <c:v>1245.9000000000001</c:v>
                </c:pt>
                <c:pt idx="26024">
                  <c:v>1245.9000000000001</c:v>
                </c:pt>
                <c:pt idx="26025">
                  <c:v>1245.9000000000001</c:v>
                </c:pt>
                <c:pt idx="26026">
                  <c:v>1245.9000000000001</c:v>
                </c:pt>
                <c:pt idx="26027">
                  <c:v>1245.9000000000001</c:v>
                </c:pt>
                <c:pt idx="26028">
                  <c:v>1245.9000000000001</c:v>
                </c:pt>
                <c:pt idx="26029">
                  <c:v>1245.9000000000001</c:v>
                </c:pt>
                <c:pt idx="26030">
                  <c:v>1245.9000000000001</c:v>
                </c:pt>
                <c:pt idx="26031">
                  <c:v>1246</c:v>
                </c:pt>
                <c:pt idx="26032">
                  <c:v>1246</c:v>
                </c:pt>
                <c:pt idx="26033">
                  <c:v>1246</c:v>
                </c:pt>
                <c:pt idx="26034">
                  <c:v>1246</c:v>
                </c:pt>
                <c:pt idx="26035">
                  <c:v>1246</c:v>
                </c:pt>
                <c:pt idx="26036">
                  <c:v>1246</c:v>
                </c:pt>
                <c:pt idx="26037">
                  <c:v>1246</c:v>
                </c:pt>
                <c:pt idx="26038">
                  <c:v>1246</c:v>
                </c:pt>
                <c:pt idx="26039">
                  <c:v>1246</c:v>
                </c:pt>
                <c:pt idx="26040">
                  <c:v>1246</c:v>
                </c:pt>
                <c:pt idx="26041">
                  <c:v>1246</c:v>
                </c:pt>
                <c:pt idx="26042">
                  <c:v>1246</c:v>
                </c:pt>
                <c:pt idx="26043">
                  <c:v>1246</c:v>
                </c:pt>
                <c:pt idx="26044">
                  <c:v>1246</c:v>
                </c:pt>
                <c:pt idx="26045">
                  <c:v>1246</c:v>
                </c:pt>
                <c:pt idx="26046">
                  <c:v>1246</c:v>
                </c:pt>
                <c:pt idx="26047">
                  <c:v>1246</c:v>
                </c:pt>
                <c:pt idx="26048">
                  <c:v>1246</c:v>
                </c:pt>
                <c:pt idx="26049">
                  <c:v>1246</c:v>
                </c:pt>
                <c:pt idx="26050">
                  <c:v>1246</c:v>
                </c:pt>
                <c:pt idx="26051">
                  <c:v>1246</c:v>
                </c:pt>
                <c:pt idx="26052">
                  <c:v>1246.3</c:v>
                </c:pt>
                <c:pt idx="26053">
                  <c:v>1245.5999999999999</c:v>
                </c:pt>
                <c:pt idx="26054">
                  <c:v>1245.5999999999999</c:v>
                </c:pt>
                <c:pt idx="26055">
                  <c:v>1245.5999999999999</c:v>
                </c:pt>
                <c:pt idx="26056">
                  <c:v>1245.5999999999999</c:v>
                </c:pt>
                <c:pt idx="26057">
                  <c:v>1245.5999999999999</c:v>
                </c:pt>
                <c:pt idx="26058">
                  <c:v>1244.9000000000001</c:v>
                </c:pt>
                <c:pt idx="26059">
                  <c:v>1244.9000000000001</c:v>
                </c:pt>
                <c:pt idx="26060">
                  <c:v>1245.5999999999999</c:v>
                </c:pt>
                <c:pt idx="26061">
                  <c:v>1245.5999999999999</c:v>
                </c:pt>
                <c:pt idx="26062">
                  <c:v>1245.5999999999999</c:v>
                </c:pt>
                <c:pt idx="26063">
                  <c:v>1245.5999999999999</c:v>
                </c:pt>
                <c:pt idx="26064">
                  <c:v>1245.5999999999999</c:v>
                </c:pt>
                <c:pt idx="26065">
                  <c:v>1245.5999999999999</c:v>
                </c:pt>
                <c:pt idx="26066">
                  <c:v>1246</c:v>
                </c:pt>
                <c:pt idx="26067">
                  <c:v>1246.2</c:v>
                </c:pt>
                <c:pt idx="26068">
                  <c:v>1246.2</c:v>
                </c:pt>
                <c:pt idx="26069">
                  <c:v>1246.2</c:v>
                </c:pt>
                <c:pt idx="26070">
                  <c:v>1246</c:v>
                </c:pt>
                <c:pt idx="26071">
                  <c:v>1245.5999999999999</c:v>
                </c:pt>
                <c:pt idx="26072">
                  <c:v>1245.5999999999999</c:v>
                </c:pt>
                <c:pt idx="26073">
                  <c:v>1245.5999999999999</c:v>
                </c:pt>
                <c:pt idx="26074">
                  <c:v>1245.5999999999999</c:v>
                </c:pt>
                <c:pt idx="26075">
                  <c:v>1245.5999999999999</c:v>
                </c:pt>
                <c:pt idx="26076">
                  <c:v>1245.5999999999999</c:v>
                </c:pt>
                <c:pt idx="26077">
                  <c:v>1245.5999999999999</c:v>
                </c:pt>
                <c:pt idx="26078">
                  <c:v>1245.5999999999999</c:v>
                </c:pt>
                <c:pt idx="26079">
                  <c:v>1245.5999999999999</c:v>
                </c:pt>
                <c:pt idx="26080">
                  <c:v>1245.5999999999999</c:v>
                </c:pt>
                <c:pt idx="26081">
                  <c:v>1245.5999999999999</c:v>
                </c:pt>
                <c:pt idx="26082">
                  <c:v>1245.5999999999999</c:v>
                </c:pt>
                <c:pt idx="26083">
                  <c:v>1245.5999999999999</c:v>
                </c:pt>
                <c:pt idx="26084">
                  <c:v>1245.5999999999999</c:v>
                </c:pt>
                <c:pt idx="26085">
                  <c:v>1245.5999999999999</c:v>
                </c:pt>
                <c:pt idx="26086">
                  <c:v>1245.5999999999999</c:v>
                </c:pt>
                <c:pt idx="26087">
                  <c:v>1245.5999999999999</c:v>
                </c:pt>
                <c:pt idx="26088">
                  <c:v>1245.5999999999999</c:v>
                </c:pt>
                <c:pt idx="26089">
                  <c:v>1245.5999999999999</c:v>
                </c:pt>
                <c:pt idx="26090">
                  <c:v>1245.5999999999999</c:v>
                </c:pt>
                <c:pt idx="26091">
                  <c:v>1245.5999999999999</c:v>
                </c:pt>
                <c:pt idx="26092">
                  <c:v>1245.5999999999999</c:v>
                </c:pt>
                <c:pt idx="26093">
                  <c:v>1245.5999999999999</c:v>
                </c:pt>
                <c:pt idx="26094">
                  <c:v>1245.5999999999999</c:v>
                </c:pt>
                <c:pt idx="26095">
                  <c:v>1245.5999999999999</c:v>
                </c:pt>
                <c:pt idx="26096">
                  <c:v>1245.5999999999999</c:v>
                </c:pt>
                <c:pt idx="26097">
                  <c:v>1245.5999999999999</c:v>
                </c:pt>
                <c:pt idx="26098">
                  <c:v>1245.5999999999999</c:v>
                </c:pt>
                <c:pt idx="26099">
                  <c:v>1245.5999999999999</c:v>
                </c:pt>
                <c:pt idx="26100">
                  <c:v>1245.5999999999999</c:v>
                </c:pt>
                <c:pt idx="26101">
                  <c:v>1245.5999999999999</c:v>
                </c:pt>
                <c:pt idx="26102">
                  <c:v>1245.5999999999999</c:v>
                </c:pt>
                <c:pt idx="26103">
                  <c:v>1245.5999999999999</c:v>
                </c:pt>
                <c:pt idx="26104">
                  <c:v>1247</c:v>
                </c:pt>
                <c:pt idx="26105">
                  <c:v>1247.3</c:v>
                </c:pt>
                <c:pt idx="26106">
                  <c:v>1247.5999999999999</c:v>
                </c:pt>
                <c:pt idx="26107">
                  <c:v>1247.5999999999999</c:v>
                </c:pt>
                <c:pt idx="26108">
                  <c:v>1247.5999999999999</c:v>
                </c:pt>
                <c:pt idx="26109">
                  <c:v>1247.5999999999999</c:v>
                </c:pt>
                <c:pt idx="26110">
                  <c:v>1247.5999999999999</c:v>
                </c:pt>
                <c:pt idx="26111">
                  <c:v>1248</c:v>
                </c:pt>
                <c:pt idx="26112">
                  <c:v>1248</c:v>
                </c:pt>
                <c:pt idx="26113">
                  <c:v>1248</c:v>
                </c:pt>
                <c:pt idx="26114">
                  <c:v>1248</c:v>
                </c:pt>
                <c:pt idx="26115">
                  <c:v>1247.5999999999999</c:v>
                </c:pt>
                <c:pt idx="26116">
                  <c:v>1243.8</c:v>
                </c:pt>
                <c:pt idx="26117">
                  <c:v>1246.9000000000001</c:v>
                </c:pt>
                <c:pt idx="26118">
                  <c:v>1246.9000000000001</c:v>
                </c:pt>
                <c:pt idx="26119">
                  <c:v>1246.9000000000001</c:v>
                </c:pt>
                <c:pt idx="26120">
                  <c:v>1246.9000000000001</c:v>
                </c:pt>
                <c:pt idx="26121">
                  <c:v>1246.9000000000001</c:v>
                </c:pt>
                <c:pt idx="26122">
                  <c:v>1246.9000000000001</c:v>
                </c:pt>
                <c:pt idx="26123">
                  <c:v>1250.5</c:v>
                </c:pt>
                <c:pt idx="26124">
                  <c:v>1250.5</c:v>
                </c:pt>
                <c:pt idx="26125">
                  <c:v>1250.0999999999999</c:v>
                </c:pt>
                <c:pt idx="26126">
                  <c:v>1250.5</c:v>
                </c:pt>
                <c:pt idx="26127">
                  <c:v>1247.3</c:v>
                </c:pt>
                <c:pt idx="26128">
                  <c:v>1243.5</c:v>
                </c:pt>
                <c:pt idx="26129">
                  <c:v>1243.5</c:v>
                </c:pt>
                <c:pt idx="26130">
                  <c:v>1243.5</c:v>
                </c:pt>
                <c:pt idx="26131">
                  <c:v>1250.0999999999999</c:v>
                </c:pt>
                <c:pt idx="26132">
                  <c:v>1229.4000000000001</c:v>
                </c:pt>
                <c:pt idx="26133">
                  <c:v>1249.8</c:v>
                </c:pt>
                <c:pt idx="26134">
                  <c:v>1249.4000000000001</c:v>
                </c:pt>
                <c:pt idx="26135">
                  <c:v>1249.4000000000001</c:v>
                </c:pt>
                <c:pt idx="26136">
                  <c:v>1249.4000000000001</c:v>
                </c:pt>
                <c:pt idx="26137">
                  <c:v>1249.4000000000001</c:v>
                </c:pt>
                <c:pt idx="26138">
                  <c:v>1249.8</c:v>
                </c:pt>
                <c:pt idx="26139">
                  <c:v>1249.8</c:v>
                </c:pt>
                <c:pt idx="26140">
                  <c:v>1249.4000000000001</c:v>
                </c:pt>
                <c:pt idx="26141">
                  <c:v>1249.4000000000001</c:v>
                </c:pt>
                <c:pt idx="26142">
                  <c:v>1249.0999999999999</c:v>
                </c:pt>
                <c:pt idx="26143">
                  <c:v>1249.0999999999999</c:v>
                </c:pt>
                <c:pt idx="26144">
                  <c:v>1248.8</c:v>
                </c:pt>
                <c:pt idx="26145">
                  <c:v>1248.4000000000001</c:v>
                </c:pt>
                <c:pt idx="26146">
                  <c:v>1247.7</c:v>
                </c:pt>
                <c:pt idx="26147">
                  <c:v>1247.4000000000001</c:v>
                </c:pt>
                <c:pt idx="26148">
                  <c:v>1247.3</c:v>
                </c:pt>
                <c:pt idx="26149">
                  <c:v>1247</c:v>
                </c:pt>
                <c:pt idx="26150">
                  <c:v>1244.5999999999999</c:v>
                </c:pt>
                <c:pt idx="26151">
                  <c:v>1244.5999999999999</c:v>
                </c:pt>
                <c:pt idx="26152">
                  <c:v>1244.3</c:v>
                </c:pt>
                <c:pt idx="26153">
                  <c:v>1243.9000000000001</c:v>
                </c:pt>
                <c:pt idx="26154">
                  <c:v>1243.5999999999999</c:v>
                </c:pt>
                <c:pt idx="26155">
                  <c:v>1243.5999999999999</c:v>
                </c:pt>
                <c:pt idx="26156">
                  <c:v>1243.5999999999999</c:v>
                </c:pt>
                <c:pt idx="26157">
                  <c:v>1243.3</c:v>
                </c:pt>
                <c:pt idx="26158">
                  <c:v>1243.3</c:v>
                </c:pt>
                <c:pt idx="26159">
                  <c:v>1243.3</c:v>
                </c:pt>
                <c:pt idx="26160">
                  <c:v>1243.3</c:v>
                </c:pt>
                <c:pt idx="26161">
                  <c:v>1243.3</c:v>
                </c:pt>
                <c:pt idx="26162">
                  <c:v>1242.5999999999999</c:v>
                </c:pt>
                <c:pt idx="26163">
                  <c:v>1243</c:v>
                </c:pt>
                <c:pt idx="26164">
                  <c:v>1243</c:v>
                </c:pt>
                <c:pt idx="26165">
                  <c:v>1237.5</c:v>
                </c:pt>
                <c:pt idx="26166">
                  <c:v>1237.5</c:v>
                </c:pt>
                <c:pt idx="26167">
                  <c:v>1242.3</c:v>
                </c:pt>
                <c:pt idx="26168">
                  <c:v>1243</c:v>
                </c:pt>
                <c:pt idx="26169">
                  <c:v>1242.5999999999999</c:v>
                </c:pt>
                <c:pt idx="26170">
                  <c:v>1242.5999999999999</c:v>
                </c:pt>
                <c:pt idx="26171">
                  <c:v>1242.5999999999999</c:v>
                </c:pt>
                <c:pt idx="26172">
                  <c:v>1242.9000000000001</c:v>
                </c:pt>
                <c:pt idx="26173">
                  <c:v>1242.9000000000001</c:v>
                </c:pt>
                <c:pt idx="26174">
                  <c:v>1242.9000000000001</c:v>
                </c:pt>
                <c:pt idx="26175">
                  <c:v>1243.9000000000001</c:v>
                </c:pt>
                <c:pt idx="26176">
                  <c:v>1244.3</c:v>
                </c:pt>
                <c:pt idx="26177">
                  <c:v>1244.3</c:v>
                </c:pt>
                <c:pt idx="26178">
                  <c:v>1244.2</c:v>
                </c:pt>
                <c:pt idx="26179">
                  <c:v>1244.9000000000001</c:v>
                </c:pt>
                <c:pt idx="26180">
                  <c:v>1244.9000000000001</c:v>
                </c:pt>
                <c:pt idx="26181">
                  <c:v>1245.5</c:v>
                </c:pt>
                <c:pt idx="26182">
                  <c:v>1245.5999999999999</c:v>
                </c:pt>
                <c:pt idx="26183">
                  <c:v>1245.5999999999999</c:v>
                </c:pt>
                <c:pt idx="26184">
                  <c:v>1246</c:v>
                </c:pt>
                <c:pt idx="26185">
                  <c:v>1246</c:v>
                </c:pt>
                <c:pt idx="26186">
                  <c:v>1245.9000000000001</c:v>
                </c:pt>
                <c:pt idx="26187">
                  <c:v>1245.9000000000001</c:v>
                </c:pt>
                <c:pt idx="26188">
                  <c:v>1246.5999999999999</c:v>
                </c:pt>
                <c:pt idx="26189">
                  <c:v>1246.5999999999999</c:v>
                </c:pt>
                <c:pt idx="26190">
                  <c:v>1246.5999999999999</c:v>
                </c:pt>
                <c:pt idx="26191">
                  <c:v>1246.5999999999999</c:v>
                </c:pt>
                <c:pt idx="26192">
                  <c:v>1246.7</c:v>
                </c:pt>
                <c:pt idx="26193">
                  <c:v>1247</c:v>
                </c:pt>
                <c:pt idx="26194">
                  <c:v>1247</c:v>
                </c:pt>
                <c:pt idx="26195">
                  <c:v>1247</c:v>
                </c:pt>
                <c:pt idx="26196">
                  <c:v>1247</c:v>
                </c:pt>
                <c:pt idx="26197">
                  <c:v>1247.3</c:v>
                </c:pt>
                <c:pt idx="26198">
                  <c:v>1247</c:v>
                </c:pt>
                <c:pt idx="26199">
                  <c:v>1247.3</c:v>
                </c:pt>
                <c:pt idx="26200">
                  <c:v>1247.3</c:v>
                </c:pt>
                <c:pt idx="26201">
                  <c:v>1247.3</c:v>
                </c:pt>
                <c:pt idx="26202">
                  <c:v>1247.3</c:v>
                </c:pt>
                <c:pt idx="26203">
                  <c:v>1246.9000000000001</c:v>
                </c:pt>
                <c:pt idx="26204">
                  <c:v>1247.3</c:v>
                </c:pt>
                <c:pt idx="26205">
                  <c:v>1247.3</c:v>
                </c:pt>
                <c:pt idx="26206">
                  <c:v>1247.3</c:v>
                </c:pt>
                <c:pt idx="26207">
                  <c:v>1247.3</c:v>
                </c:pt>
                <c:pt idx="26208">
                  <c:v>1247.3</c:v>
                </c:pt>
                <c:pt idx="26209">
                  <c:v>1247.3</c:v>
                </c:pt>
                <c:pt idx="26210">
                  <c:v>1247</c:v>
                </c:pt>
                <c:pt idx="26211">
                  <c:v>1247</c:v>
                </c:pt>
                <c:pt idx="26212">
                  <c:v>1247</c:v>
                </c:pt>
                <c:pt idx="26213">
                  <c:v>1247</c:v>
                </c:pt>
                <c:pt idx="26214">
                  <c:v>1247</c:v>
                </c:pt>
                <c:pt idx="26215">
                  <c:v>1245.9000000000001</c:v>
                </c:pt>
                <c:pt idx="26216">
                  <c:v>1245.9000000000001</c:v>
                </c:pt>
                <c:pt idx="26217">
                  <c:v>1245.9000000000001</c:v>
                </c:pt>
                <c:pt idx="26218">
                  <c:v>1245.8</c:v>
                </c:pt>
                <c:pt idx="26219">
                  <c:v>1246.3</c:v>
                </c:pt>
                <c:pt idx="26220">
                  <c:v>1246</c:v>
                </c:pt>
                <c:pt idx="26221">
                  <c:v>1246</c:v>
                </c:pt>
                <c:pt idx="26222">
                  <c:v>1217.9000000000001</c:v>
                </c:pt>
                <c:pt idx="26223">
                  <c:v>1217.9000000000001</c:v>
                </c:pt>
                <c:pt idx="26224">
                  <c:v>1245.5999999999999</c:v>
                </c:pt>
                <c:pt idx="26225">
                  <c:v>1245.5999999999999</c:v>
                </c:pt>
                <c:pt idx="26226">
                  <c:v>1245.5999999999999</c:v>
                </c:pt>
                <c:pt idx="26227">
                  <c:v>1245.5999999999999</c:v>
                </c:pt>
                <c:pt idx="26228">
                  <c:v>1245.5999999999999</c:v>
                </c:pt>
                <c:pt idx="26229">
                  <c:v>1245.5999999999999</c:v>
                </c:pt>
                <c:pt idx="26230">
                  <c:v>1245.5999999999999</c:v>
                </c:pt>
                <c:pt idx="26231">
                  <c:v>1245.5999999999999</c:v>
                </c:pt>
                <c:pt idx="26232">
                  <c:v>1245.5999999999999</c:v>
                </c:pt>
                <c:pt idx="26233">
                  <c:v>1246</c:v>
                </c:pt>
                <c:pt idx="26234">
                  <c:v>1245.5999999999999</c:v>
                </c:pt>
                <c:pt idx="26235">
                  <c:v>1245.5999999999999</c:v>
                </c:pt>
                <c:pt idx="26236">
                  <c:v>1245.3</c:v>
                </c:pt>
                <c:pt idx="26237">
                  <c:v>1245.3</c:v>
                </c:pt>
                <c:pt idx="26238">
                  <c:v>1245.3</c:v>
                </c:pt>
                <c:pt idx="26239">
                  <c:v>1245.3</c:v>
                </c:pt>
                <c:pt idx="26240">
                  <c:v>1245.3</c:v>
                </c:pt>
                <c:pt idx="26241">
                  <c:v>1245.3</c:v>
                </c:pt>
                <c:pt idx="26242">
                  <c:v>1244.5999999999999</c:v>
                </c:pt>
                <c:pt idx="26243">
                  <c:v>1244.5999999999999</c:v>
                </c:pt>
                <c:pt idx="26244">
                  <c:v>1244.5999999999999</c:v>
                </c:pt>
                <c:pt idx="26245">
                  <c:v>1244.5999999999999</c:v>
                </c:pt>
                <c:pt idx="26246">
                  <c:v>1244.5999999999999</c:v>
                </c:pt>
                <c:pt idx="26247">
                  <c:v>1243.3</c:v>
                </c:pt>
                <c:pt idx="26248">
                  <c:v>1243.3</c:v>
                </c:pt>
                <c:pt idx="26249">
                  <c:v>1243.3</c:v>
                </c:pt>
                <c:pt idx="26250">
                  <c:v>1243.3</c:v>
                </c:pt>
                <c:pt idx="26251">
                  <c:v>1243.3</c:v>
                </c:pt>
                <c:pt idx="26252">
                  <c:v>1242.3</c:v>
                </c:pt>
                <c:pt idx="26253">
                  <c:v>1242.2</c:v>
                </c:pt>
                <c:pt idx="26254">
                  <c:v>1242.2</c:v>
                </c:pt>
                <c:pt idx="26255">
                  <c:v>1240.8</c:v>
                </c:pt>
                <c:pt idx="26256">
                  <c:v>1241.9000000000001</c:v>
                </c:pt>
                <c:pt idx="26257">
                  <c:v>1241.5999999999999</c:v>
                </c:pt>
                <c:pt idx="26258">
                  <c:v>1241.2</c:v>
                </c:pt>
                <c:pt idx="26259">
                  <c:v>1241.3</c:v>
                </c:pt>
                <c:pt idx="26260">
                  <c:v>1241.3</c:v>
                </c:pt>
                <c:pt idx="26261">
                  <c:v>1241.3</c:v>
                </c:pt>
                <c:pt idx="26262">
                  <c:v>1241.3</c:v>
                </c:pt>
                <c:pt idx="26263">
                  <c:v>1240.9000000000001</c:v>
                </c:pt>
                <c:pt idx="26264">
                  <c:v>1240.2</c:v>
                </c:pt>
                <c:pt idx="26265">
                  <c:v>1240.2</c:v>
                </c:pt>
                <c:pt idx="26266">
                  <c:v>1240.2</c:v>
                </c:pt>
                <c:pt idx="26267">
                  <c:v>1240.2</c:v>
                </c:pt>
                <c:pt idx="26268">
                  <c:v>1240.2</c:v>
                </c:pt>
                <c:pt idx="26269">
                  <c:v>1240.2</c:v>
                </c:pt>
                <c:pt idx="26270">
                  <c:v>1240.2</c:v>
                </c:pt>
                <c:pt idx="26271">
                  <c:v>1240.2</c:v>
                </c:pt>
                <c:pt idx="26272">
                  <c:v>1240.2</c:v>
                </c:pt>
                <c:pt idx="26273">
                  <c:v>1239.5999999999999</c:v>
                </c:pt>
                <c:pt idx="26274">
                  <c:v>1240</c:v>
                </c:pt>
                <c:pt idx="26275">
                  <c:v>1240</c:v>
                </c:pt>
                <c:pt idx="26276">
                  <c:v>1240</c:v>
                </c:pt>
                <c:pt idx="26277">
                  <c:v>1240</c:v>
                </c:pt>
                <c:pt idx="26278">
                  <c:v>1240</c:v>
                </c:pt>
                <c:pt idx="26279">
                  <c:v>1239.7</c:v>
                </c:pt>
                <c:pt idx="26280">
                  <c:v>1239.7</c:v>
                </c:pt>
                <c:pt idx="26281">
                  <c:v>1239.7</c:v>
                </c:pt>
                <c:pt idx="26282">
                  <c:v>1239.7</c:v>
                </c:pt>
                <c:pt idx="26283">
                  <c:v>1239.7</c:v>
                </c:pt>
                <c:pt idx="26284">
                  <c:v>1239.7</c:v>
                </c:pt>
                <c:pt idx="26285">
                  <c:v>1239.7</c:v>
                </c:pt>
                <c:pt idx="26286">
                  <c:v>1239.7</c:v>
                </c:pt>
                <c:pt idx="26287">
                  <c:v>1239.7</c:v>
                </c:pt>
                <c:pt idx="26288">
                  <c:v>1239.3</c:v>
                </c:pt>
                <c:pt idx="26289">
                  <c:v>1239.3</c:v>
                </c:pt>
                <c:pt idx="26290">
                  <c:v>1239.3</c:v>
                </c:pt>
                <c:pt idx="26291">
                  <c:v>1239.3</c:v>
                </c:pt>
                <c:pt idx="26292">
                  <c:v>1239.3</c:v>
                </c:pt>
                <c:pt idx="26293">
                  <c:v>1239.3</c:v>
                </c:pt>
                <c:pt idx="26294">
                  <c:v>1239.3</c:v>
                </c:pt>
                <c:pt idx="26295">
                  <c:v>1239.3</c:v>
                </c:pt>
                <c:pt idx="26296">
                  <c:v>1239.3</c:v>
                </c:pt>
                <c:pt idx="26297">
                  <c:v>1239.3</c:v>
                </c:pt>
                <c:pt idx="26298">
                  <c:v>1239.7</c:v>
                </c:pt>
                <c:pt idx="26299">
                  <c:v>1240</c:v>
                </c:pt>
                <c:pt idx="26300">
                  <c:v>1240</c:v>
                </c:pt>
                <c:pt idx="26301">
                  <c:v>1240</c:v>
                </c:pt>
                <c:pt idx="26302">
                  <c:v>1240</c:v>
                </c:pt>
                <c:pt idx="26303">
                  <c:v>1240</c:v>
                </c:pt>
                <c:pt idx="26304">
                  <c:v>1240</c:v>
                </c:pt>
                <c:pt idx="26305">
                  <c:v>1240.4000000000001</c:v>
                </c:pt>
                <c:pt idx="26306">
                  <c:v>1240.3</c:v>
                </c:pt>
                <c:pt idx="26307">
                  <c:v>1240.7</c:v>
                </c:pt>
                <c:pt idx="26308">
                  <c:v>1240.7</c:v>
                </c:pt>
                <c:pt idx="26309">
                  <c:v>1240.7</c:v>
                </c:pt>
                <c:pt idx="26310">
                  <c:v>1240.7</c:v>
                </c:pt>
                <c:pt idx="26311">
                  <c:v>1236.5999999999999</c:v>
                </c:pt>
                <c:pt idx="26312">
                  <c:v>1217.5999999999999</c:v>
                </c:pt>
                <c:pt idx="26313">
                  <c:v>1217.5999999999999</c:v>
                </c:pt>
                <c:pt idx="26314">
                  <c:v>1217.5999999999999</c:v>
                </c:pt>
                <c:pt idx="26315">
                  <c:v>1217.5999999999999</c:v>
                </c:pt>
                <c:pt idx="26316">
                  <c:v>1217.5999999999999</c:v>
                </c:pt>
                <c:pt idx="26317">
                  <c:v>1230.8</c:v>
                </c:pt>
                <c:pt idx="26318">
                  <c:v>1240.7</c:v>
                </c:pt>
                <c:pt idx="26319">
                  <c:v>1240.4000000000001</c:v>
                </c:pt>
                <c:pt idx="26320">
                  <c:v>1240.4000000000001</c:v>
                </c:pt>
                <c:pt idx="26321">
                  <c:v>1240.4000000000001</c:v>
                </c:pt>
                <c:pt idx="26322">
                  <c:v>1240.4000000000001</c:v>
                </c:pt>
                <c:pt idx="26323">
                  <c:v>1240.4000000000001</c:v>
                </c:pt>
                <c:pt idx="26324">
                  <c:v>1240.4000000000001</c:v>
                </c:pt>
                <c:pt idx="26325">
                  <c:v>1240</c:v>
                </c:pt>
                <c:pt idx="26326">
                  <c:v>1240</c:v>
                </c:pt>
                <c:pt idx="26327">
                  <c:v>1239.7</c:v>
                </c:pt>
                <c:pt idx="26328">
                  <c:v>1239.7</c:v>
                </c:pt>
                <c:pt idx="26329">
                  <c:v>1239.7</c:v>
                </c:pt>
                <c:pt idx="26330">
                  <c:v>1239.3</c:v>
                </c:pt>
                <c:pt idx="26331">
                  <c:v>1239.7</c:v>
                </c:pt>
                <c:pt idx="26332">
                  <c:v>1240</c:v>
                </c:pt>
                <c:pt idx="26333">
                  <c:v>1240</c:v>
                </c:pt>
                <c:pt idx="26334">
                  <c:v>1240</c:v>
                </c:pt>
                <c:pt idx="26335">
                  <c:v>1240.0999999999999</c:v>
                </c:pt>
                <c:pt idx="26336">
                  <c:v>1240.4000000000001</c:v>
                </c:pt>
                <c:pt idx="26337">
                  <c:v>1239.7</c:v>
                </c:pt>
                <c:pt idx="26338">
                  <c:v>1239.7</c:v>
                </c:pt>
                <c:pt idx="26339">
                  <c:v>1239.7</c:v>
                </c:pt>
                <c:pt idx="26340">
                  <c:v>1239.7</c:v>
                </c:pt>
                <c:pt idx="26341">
                  <c:v>1239.7</c:v>
                </c:pt>
                <c:pt idx="26342">
                  <c:v>1239.7</c:v>
                </c:pt>
                <c:pt idx="26343">
                  <c:v>1239.7</c:v>
                </c:pt>
                <c:pt idx="26344">
                  <c:v>1239.7</c:v>
                </c:pt>
                <c:pt idx="26345">
                  <c:v>1239.7</c:v>
                </c:pt>
                <c:pt idx="26346">
                  <c:v>1239.7</c:v>
                </c:pt>
                <c:pt idx="26347">
                  <c:v>1240.2</c:v>
                </c:pt>
                <c:pt idx="26348">
                  <c:v>1241.5</c:v>
                </c:pt>
                <c:pt idx="26349">
                  <c:v>1241.5</c:v>
                </c:pt>
                <c:pt idx="26350">
                  <c:v>1241.5</c:v>
                </c:pt>
                <c:pt idx="26351">
                  <c:v>1241.5</c:v>
                </c:pt>
                <c:pt idx="26352">
                  <c:v>1241.5</c:v>
                </c:pt>
                <c:pt idx="26353">
                  <c:v>1241.5</c:v>
                </c:pt>
                <c:pt idx="26354">
                  <c:v>1242.8</c:v>
                </c:pt>
                <c:pt idx="26355">
                  <c:v>1242.8</c:v>
                </c:pt>
                <c:pt idx="26356">
                  <c:v>1242.8</c:v>
                </c:pt>
                <c:pt idx="26357">
                  <c:v>1242.8</c:v>
                </c:pt>
                <c:pt idx="26358">
                  <c:v>1242.8</c:v>
                </c:pt>
                <c:pt idx="26359">
                  <c:v>1242.8</c:v>
                </c:pt>
                <c:pt idx="26360">
                  <c:v>1242.9000000000001</c:v>
                </c:pt>
                <c:pt idx="26361">
                  <c:v>1242.9000000000001</c:v>
                </c:pt>
                <c:pt idx="26362">
                  <c:v>1242.9000000000001</c:v>
                </c:pt>
                <c:pt idx="26363">
                  <c:v>1242.9000000000001</c:v>
                </c:pt>
                <c:pt idx="26364">
                  <c:v>1242.9000000000001</c:v>
                </c:pt>
                <c:pt idx="26365">
                  <c:v>1243.9000000000001</c:v>
                </c:pt>
                <c:pt idx="26366">
                  <c:v>1243.9000000000001</c:v>
                </c:pt>
                <c:pt idx="26367">
                  <c:v>1243.7</c:v>
                </c:pt>
                <c:pt idx="26368">
                  <c:v>1243.7</c:v>
                </c:pt>
                <c:pt idx="26369">
                  <c:v>1243.7</c:v>
                </c:pt>
                <c:pt idx="26370">
                  <c:v>1243.7</c:v>
                </c:pt>
                <c:pt idx="26371">
                  <c:v>1243.7</c:v>
                </c:pt>
                <c:pt idx="26372">
                  <c:v>1243.7</c:v>
                </c:pt>
                <c:pt idx="26373">
                  <c:v>1243.7</c:v>
                </c:pt>
                <c:pt idx="26374">
                  <c:v>1244</c:v>
                </c:pt>
                <c:pt idx="26375">
                  <c:v>1244.3</c:v>
                </c:pt>
                <c:pt idx="26376">
                  <c:v>1243.5999999999999</c:v>
                </c:pt>
                <c:pt idx="26377">
                  <c:v>1243.5999999999999</c:v>
                </c:pt>
                <c:pt idx="26378">
                  <c:v>1243.5999999999999</c:v>
                </c:pt>
                <c:pt idx="26379">
                  <c:v>1243.5999999999999</c:v>
                </c:pt>
                <c:pt idx="26380">
                  <c:v>1243.5999999999999</c:v>
                </c:pt>
                <c:pt idx="26381">
                  <c:v>1243.5999999999999</c:v>
                </c:pt>
                <c:pt idx="26382">
                  <c:v>1243.9000000000001</c:v>
                </c:pt>
                <c:pt idx="26383">
                  <c:v>1243.9000000000001</c:v>
                </c:pt>
                <c:pt idx="26384">
                  <c:v>1243.9000000000001</c:v>
                </c:pt>
                <c:pt idx="26385">
                  <c:v>1244.0999999999999</c:v>
                </c:pt>
                <c:pt idx="26386">
                  <c:v>1244.5</c:v>
                </c:pt>
                <c:pt idx="26387">
                  <c:v>1244.8</c:v>
                </c:pt>
                <c:pt idx="26388">
                  <c:v>1244.8</c:v>
                </c:pt>
                <c:pt idx="26389">
                  <c:v>1244.8</c:v>
                </c:pt>
                <c:pt idx="26390">
                  <c:v>1244.8</c:v>
                </c:pt>
                <c:pt idx="26391">
                  <c:v>1244.8</c:v>
                </c:pt>
                <c:pt idx="26392">
                  <c:v>1244.8</c:v>
                </c:pt>
                <c:pt idx="26393">
                  <c:v>1243.8</c:v>
                </c:pt>
                <c:pt idx="26394">
                  <c:v>1243.8</c:v>
                </c:pt>
                <c:pt idx="26395">
                  <c:v>1242.3</c:v>
                </c:pt>
                <c:pt idx="26396">
                  <c:v>1245.2</c:v>
                </c:pt>
                <c:pt idx="26397">
                  <c:v>1245.2</c:v>
                </c:pt>
                <c:pt idx="26398">
                  <c:v>1245.2</c:v>
                </c:pt>
                <c:pt idx="26399">
                  <c:v>1245.2</c:v>
                </c:pt>
                <c:pt idx="26400">
                  <c:v>1245.2</c:v>
                </c:pt>
                <c:pt idx="26401">
                  <c:v>1245.3</c:v>
                </c:pt>
                <c:pt idx="26402">
                  <c:v>1245.5</c:v>
                </c:pt>
                <c:pt idx="26403">
                  <c:v>1245.5</c:v>
                </c:pt>
                <c:pt idx="26404">
                  <c:v>1245.5</c:v>
                </c:pt>
                <c:pt idx="26405">
                  <c:v>1245.5</c:v>
                </c:pt>
                <c:pt idx="26406">
                  <c:v>1245.5</c:v>
                </c:pt>
                <c:pt idx="26407">
                  <c:v>1245.5</c:v>
                </c:pt>
                <c:pt idx="26408">
                  <c:v>1245.5</c:v>
                </c:pt>
                <c:pt idx="26409">
                  <c:v>1245.5</c:v>
                </c:pt>
                <c:pt idx="26410">
                  <c:v>1245.5</c:v>
                </c:pt>
                <c:pt idx="26411">
                  <c:v>1245.5</c:v>
                </c:pt>
                <c:pt idx="26412">
                  <c:v>1246.5</c:v>
                </c:pt>
                <c:pt idx="26413">
                  <c:v>1246.0999999999999</c:v>
                </c:pt>
                <c:pt idx="26414">
                  <c:v>1246.8</c:v>
                </c:pt>
                <c:pt idx="26415">
                  <c:v>1246.8</c:v>
                </c:pt>
                <c:pt idx="26416">
                  <c:v>1246.8</c:v>
                </c:pt>
                <c:pt idx="26417">
                  <c:v>1246.8</c:v>
                </c:pt>
                <c:pt idx="26418">
                  <c:v>1246.8</c:v>
                </c:pt>
                <c:pt idx="26419">
                  <c:v>1246.8</c:v>
                </c:pt>
                <c:pt idx="26420">
                  <c:v>1246.8</c:v>
                </c:pt>
                <c:pt idx="26421">
                  <c:v>1227.5</c:v>
                </c:pt>
                <c:pt idx="26422">
                  <c:v>1247.5</c:v>
                </c:pt>
                <c:pt idx="26423">
                  <c:v>1247.5</c:v>
                </c:pt>
                <c:pt idx="26424">
                  <c:v>1247.5</c:v>
                </c:pt>
                <c:pt idx="26425">
                  <c:v>1247.5</c:v>
                </c:pt>
                <c:pt idx="26426">
                  <c:v>1248.5</c:v>
                </c:pt>
                <c:pt idx="26427">
                  <c:v>1248.5</c:v>
                </c:pt>
                <c:pt idx="26428">
                  <c:v>1248.5</c:v>
                </c:pt>
                <c:pt idx="26429">
                  <c:v>1248.5</c:v>
                </c:pt>
                <c:pt idx="26430">
                  <c:v>1248.5</c:v>
                </c:pt>
                <c:pt idx="26431">
                  <c:v>1248.5</c:v>
                </c:pt>
                <c:pt idx="26432">
                  <c:v>1248.5</c:v>
                </c:pt>
                <c:pt idx="26433">
                  <c:v>1248.5</c:v>
                </c:pt>
                <c:pt idx="26434">
                  <c:v>1246.3</c:v>
                </c:pt>
                <c:pt idx="26435">
                  <c:v>1249.0999999999999</c:v>
                </c:pt>
                <c:pt idx="26436">
                  <c:v>1248.9000000000001</c:v>
                </c:pt>
                <c:pt idx="26437">
                  <c:v>1248.9000000000001</c:v>
                </c:pt>
                <c:pt idx="26438">
                  <c:v>1249.2</c:v>
                </c:pt>
                <c:pt idx="26439">
                  <c:v>1249.2</c:v>
                </c:pt>
                <c:pt idx="26440">
                  <c:v>1249.5999999999999</c:v>
                </c:pt>
                <c:pt idx="26441">
                  <c:v>1249.5</c:v>
                </c:pt>
                <c:pt idx="26442">
                  <c:v>1249.5</c:v>
                </c:pt>
                <c:pt idx="26443">
                  <c:v>1249.4000000000001</c:v>
                </c:pt>
                <c:pt idx="26444">
                  <c:v>1234.5</c:v>
                </c:pt>
                <c:pt idx="26445">
                  <c:v>1234.5</c:v>
                </c:pt>
                <c:pt idx="26446">
                  <c:v>1219.5999999999999</c:v>
                </c:pt>
                <c:pt idx="26447">
                  <c:v>1249.8</c:v>
                </c:pt>
                <c:pt idx="26448">
                  <c:v>1250.0999999999999</c:v>
                </c:pt>
                <c:pt idx="26449">
                  <c:v>1250.0999999999999</c:v>
                </c:pt>
                <c:pt idx="26450">
                  <c:v>1250.0999999999999</c:v>
                </c:pt>
                <c:pt idx="26451">
                  <c:v>1249.8</c:v>
                </c:pt>
                <c:pt idx="26452">
                  <c:v>1249.8</c:v>
                </c:pt>
                <c:pt idx="26453">
                  <c:v>1220.2</c:v>
                </c:pt>
                <c:pt idx="26454">
                  <c:v>1220.2</c:v>
                </c:pt>
                <c:pt idx="26455">
                  <c:v>1250.5</c:v>
                </c:pt>
                <c:pt idx="26456">
                  <c:v>1250.0999999999999</c:v>
                </c:pt>
                <c:pt idx="26457">
                  <c:v>1246.3</c:v>
                </c:pt>
                <c:pt idx="26458">
                  <c:v>1246.3</c:v>
                </c:pt>
                <c:pt idx="26459">
                  <c:v>1246.3</c:v>
                </c:pt>
                <c:pt idx="26460">
                  <c:v>1246.3</c:v>
                </c:pt>
                <c:pt idx="26461">
                  <c:v>1246.3</c:v>
                </c:pt>
                <c:pt idx="26462">
                  <c:v>1246.3</c:v>
                </c:pt>
                <c:pt idx="26463">
                  <c:v>1246.3</c:v>
                </c:pt>
                <c:pt idx="26464">
                  <c:v>1246.3</c:v>
                </c:pt>
                <c:pt idx="26465">
                  <c:v>1246.3</c:v>
                </c:pt>
                <c:pt idx="26466">
                  <c:v>1246.3</c:v>
                </c:pt>
                <c:pt idx="26467">
                  <c:v>1246.3</c:v>
                </c:pt>
                <c:pt idx="26468">
                  <c:v>1246.3</c:v>
                </c:pt>
                <c:pt idx="26469">
                  <c:v>1246.3</c:v>
                </c:pt>
                <c:pt idx="26470">
                  <c:v>1246.3</c:v>
                </c:pt>
                <c:pt idx="26471">
                  <c:v>1246.3</c:v>
                </c:pt>
                <c:pt idx="26472">
                  <c:v>1246.3</c:v>
                </c:pt>
                <c:pt idx="26473">
                  <c:v>1246.3</c:v>
                </c:pt>
                <c:pt idx="26474">
                  <c:v>1246.3</c:v>
                </c:pt>
                <c:pt idx="26475">
                  <c:v>1251.8</c:v>
                </c:pt>
                <c:pt idx="26476">
                  <c:v>1240.7</c:v>
                </c:pt>
                <c:pt idx="26477">
                  <c:v>1252.3</c:v>
                </c:pt>
                <c:pt idx="26478">
                  <c:v>1252.3</c:v>
                </c:pt>
                <c:pt idx="26479">
                  <c:v>1252.3</c:v>
                </c:pt>
                <c:pt idx="26480">
                  <c:v>1252.3</c:v>
                </c:pt>
                <c:pt idx="26481">
                  <c:v>1252.3</c:v>
                </c:pt>
                <c:pt idx="26482">
                  <c:v>1252.3</c:v>
                </c:pt>
                <c:pt idx="26483">
                  <c:v>1252.3</c:v>
                </c:pt>
                <c:pt idx="26484">
                  <c:v>1252.3</c:v>
                </c:pt>
                <c:pt idx="26485">
                  <c:v>1252.5</c:v>
                </c:pt>
                <c:pt idx="26486">
                  <c:v>1252.9000000000001</c:v>
                </c:pt>
                <c:pt idx="26487">
                  <c:v>1252.9000000000001</c:v>
                </c:pt>
                <c:pt idx="26488">
                  <c:v>1252.9000000000001</c:v>
                </c:pt>
                <c:pt idx="26489">
                  <c:v>1253.2</c:v>
                </c:pt>
                <c:pt idx="26490">
                  <c:v>1253.2</c:v>
                </c:pt>
                <c:pt idx="26491">
                  <c:v>1253.2</c:v>
                </c:pt>
                <c:pt idx="26492">
                  <c:v>1253.2</c:v>
                </c:pt>
                <c:pt idx="26493">
                  <c:v>1252.9000000000001</c:v>
                </c:pt>
                <c:pt idx="26494">
                  <c:v>1253.3</c:v>
                </c:pt>
                <c:pt idx="26495">
                  <c:v>1253.2</c:v>
                </c:pt>
                <c:pt idx="26496">
                  <c:v>1253.2</c:v>
                </c:pt>
                <c:pt idx="26497">
                  <c:v>1253.2</c:v>
                </c:pt>
                <c:pt idx="26498">
                  <c:v>1253.2</c:v>
                </c:pt>
                <c:pt idx="26499">
                  <c:v>1253.2</c:v>
                </c:pt>
                <c:pt idx="26500">
                  <c:v>1252.9000000000001</c:v>
                </c:pt>
                <c:pt idx="26501">
                  <c:v>1252.9000000000001</c:v>
                </c:pt>
                <c:pt idx="26502">
                  <c:v>1252.9000000000001</c:v>
                </c:pt>
                <c:pt idx="26503">
                  <c:v>1252.9000000000001</c:v>
                </c:pt>
                <c:pt idx="26504">
                  <c:v>1252.9000000000001</c:v>
                </c:pt>
                <c:pt idx="26505">
                  <c:v>1252.5</c:v>
                </c:pt>
                <c:pt idx="26506">
                  <c:v>1251.8</c:v>
                </c:pt>
                <c:pt idx="26507">
                  <c:v>1252.2</c:v>
                </c:pt>
                <c:pt idx="26508">
                  <c:v>1252.2</c:v>
                </c:pt>
                <c:pt idx="26509">
                  <c:v>1252.2</c:v>
                </c:pt>
                <c:pt idx="26510">
                  <c:v>1252.2</c:v>
                </c:pt>
                <c:pt idx="26511">
                  <c:v>1252.2</c:v>
                </c:pt>
                <c:pt idx="26512">
                  <c:v>1252.2</c:v>
                </c:pt>
                <c:pt idx="26513">
                  <c:v>1252.2</c:v>
                </c:pt>
                <c:pt idx="26514">
                  <c:v>1252.2</c:v>
                </c:pt>
                <c:pt idx="26515">
                  <c:v>1249.0999999999999</c:v>
                </c:pt>
                <c:pt idx="26516">
                  <c:v>1251.2</c:v>
                </c:pt>
                <c:pt idx="26517">
                  <c:v>1250.9000000000001</c:v>
                </c:pt>
                <c:pt idx="26518">
                  <c:v>1250.9000000000001</c:v>
                </c:pt>
                <c:pt idx="26519">
                  <c:v>1250.9000000000001</c:v>
                </c:pt>
                <c:pt idx="26520">
                  <c:v>1250.9000000000001</c:v>
                </c:pt>
                <c:pt idx="26521">
                  <c:v>1250.9000000000001</c:v>
                </c:pt>
                <c:pt idx="26522">
                  <c:v>1250.9000000000001</c:v>
                </c:pt>
                <c:pt idx="26523">
                  <c:v>1250.9000000000001</c:v>
                </c:pt>
                <c:pt idx="26524">
                  <c:v>1250.9000000000001</c:v>
                </c:pt>
                <c:pt idx="26525">
                  <c:v>1250.9000000000001</c:v>
                </c:pt>
                <c:pt idx="26526">
                  <c:v>1250.9000000000001</c:v>
                </c:pt>
                <c:pt idx="26527">
                  <c:v>1250.9000000000001</c:v>
                </c:pt>
                <c:pt idx="26528">
                  <c:v>1250.9000000000001</c:v>
                </c:pt>
                <c:pt idx="26529">
                  <c:v>1250.9000000000001</c:v>
                </c:pt>
                <c:pt idx="26530">
                  <c:v>1250.9000000000001</c:v>
                </c:pt>
                <c:pt idx="26531">
                  <c:v>1250.9000000000001</c:v>
                </c:pt>
                <c:pt idx="26532">
                  <c:v>1250.9000000000001</c:v>
                </c:pt>
                <c:pt idx="26533">
                  <c:v>1250.9000000000001</c:v>
                </c:pt>
                <c:pt idx="26534">
                  <c:v>1251.9000000000001</c:v>
                </c:pt>
                <c:pt idx="26535">
                  <c:v>1251.9000000000001</c:v>
                </c:pt>
                <c:pt idx="26536">
                  <c:v>1251.5</c:v>
                </c:pt>
                <c:pt idx="26537">
                  <c:v>1250.9000000000001</c:v>
                </c:pt>
                <c:pt idx="26538">
                  <c:v>1250.9000000000001</c:v>
                </c:pt>
                <c:pt idx="26539">
                  <c:v>1250.9000000000001</c:v>
                </c:pt>
                <c:pt idx="26540">
                  <c:v>1250.9000000000001</c:v>
                </c:pt>
                <c:pt idx="26541">
                  <c:v>1250.9000000000001</c:v>
                </c:pt>
                <c:pt idx="26542">
                  <c:v>1252.5999999999999</c:v>
                </c:pt>
                <c:pt idx="26543">
                  <c:v>1252.5999999999999</c:v>
                </c:pt>
                <c:pt idx="26544">
                  <c:v>1252.5999999999999</c:v>
                </c:pt>
                <c:pt idx="26545">
                  <c:v>1253</c:v>
                </c:pt>
                <c:pt idx="26546">
                  <c:v>1252.9000000000001</c:v>
                </c:pt>
                <c:pt idx="26547">
                  <c:v>1253</c:v>
                </c:pt>
                <c:pt idx="26548">
                  <c:v>1253</c:v>
                </c:pt>
                <c:pt idx="26549">
                  <c:v>1253</c:v>
                </c:pt>
                <c:pt idx="26550">
                  <c:v>1253</c:v>
                </c:pt>
                <c:pt idx="26551">
                  <c:v>1253</c:v>
                </c:pt>
                <c:pt idx="26552">
                  <c:v>1253</c:v>
                </c:pt>
                <c:pt idx="26553">
                  <c:v>1253</c:v>
                </c:pt>
                <c:pt idx="26554">
                  <c:v>1253</c:v>
                </c:pt>
                <c:pt idx="26555">
                  <c:v>1254</c:v>
                </c:pt>
                <c:pt idx="26556">
                  <c:v>1253.9000000000001</c:v>
                </c:pt>
                <c:pt idx="26557">
                  <c:v>1253.5</c:v>
                </c:pt>
                <c:pt idx="26558">
                  <c:v>1253.5</c:v>
                </c:pt>
                <c:pt idx="26559">
                  <c:v>1253.5</c:v>
                </c:pt>
                <c:pt idx="26560">
                  <c:v>1253.5</c:v>
                </c:pt>
                <c:pt idx="26561">
                  <c:v>1253.5</c:v>
                </c:pt>
                <c:pt idx="26562">
                  <c:v>1253.5</c:v>
                </c:pt>
                <c:pt idx="26563">
                  <c:v>1253.5</c:v>
                </c:pt>
                <c:pt idx="26564">
                  <c:v>1255.4000000000001</c:v>
                </c:pt>
                <c:pt idx="26565">
                  <c:v>1255.3</c:v>
                </c:pt>
                <c:pt idx="26566">
                  <c:v>1255.3</c:v>
                </c:pt>
                <c:pt idx="26567">
                  <c:v>1255.3</c:v>
                </c:pt>
                <c:pt idx="26568">
                  <c:v>1255.3</c:v>
                </c:pt>
                <c:pt idx="26569">
                  <c:v>1255.3</c:v>
                </c:pt>
                <c:pt idx="26570">
                  <c:v>1255.3</c:v>
                </c:pt>
                <c:pt idx="26571">
                  <c:v>1255.3</c:v>
                </c:pt>
                <c:pt idx="26572">
                  <c:v>1255.3</c:v>
                </c:pt>
                <c:pt idx="26573">
                  <c:v>1255.3</c:v>
                </c:pt>
                <c:pt idx="26574">
                  <c:v>1255.3</c:v>
                </c:pt>
                <c:pt idx="26575">
                  <c:v>1255.3</c:v>
                </c:pt>
                <c:pt idx="26576">
                  <c:v>1255.3</c:v>
                </c:pt>
                <c:pt idx="26577">
                  <c:v>1255.3</c:v>
                </c:pt>
                <c:pt idx="26578">
                  <c:v>1256.7</c:v>
                </c:pt>
                <c:pt idx="26579">
                  <c:v>1257.0999999999999</c:v>
                </c:pt>
                <c:pt idx="26580">
                  <c:v>1257.0999999999999</c:v>
                </c:pt>
                <c:pt idx="26581">
                  <c:v>1257.0999999999999</c:v>
                </c:pt>
                <c:pt idx="26582">
                  <c:v>1257.0999999999999</c:v>
                </c:pt>
                <c:pt idx="26583">
                  <c:v>1257.0999999999999</c:v>
                </c:pt>
                <c:pt idx="26584">
                  <c:v>1257.0999999999999</c:v>
                </c:pt>
                <c:pt idx="26585">
                  <c:v>1257.0999999999999</c:v>
                </c:pt>
                <c:pt idx="26586">
                  <c:v>1257.0999999999999</c:v>
                </c:pt>
                <c:pt idx="26587">
                  <c:v>1257.0999999999999</c:v>
                </c:pt>
                <c:pt idx="26588">
                  <c:v>1257.0999999999999</c:v>
                </c:pt>
                <c:pt idx="26589">
                  <c:v>1257.0999999999999</c:v>
                </c:pt>
                <c:pt idx="26590">
                  <c:v>1257.0999999999999</c:v>
                </c:pt>
                <c:pt idx="26591">
                  <c:v>1257.8</c:v>
                </c:pt>
                <c:pt idx="26592">
                  <c:v>1258.2</c:v>
                </c:pt>
                <c:pt idx="26593">
                  <c:v>1258.0999999999999</c:v>
                </c:pt>
                <c:pt idx="26594">
                  <c:v>1258.0999999999999</c:v>
                </c:pt>
                <c:pt idx="26595">
                  <c:v>1258.0999999999999</c:v>
                </c:pt>
                <c:pt idx="26596">
                  <c:v>1258.0999999999999</c:v>
                </c:pt>
                <c:pt idx="26597">
                  <c:v>1258.0999999999999</c:v>
                </c:pt>
                <c:pt idx="26598">
                  <c:v>1258.0999999999999</c:v>
                </c:pt>
                <c:pt idx="26599">
                  <c:v>1258.0999999999999</c:v>
                </c:pt>
                <c:pt idx="26600">
                  <c:v>1258.0999999999999</c:v>
                </c:pt>
                <c:pt idx="26601">
                  <c:v>1258.0999999999999</c:v>
                </c:pt>
                <c:pt idx="26602">
                  <c:v>1258.0999999999999</c:v>
                </c:pt>
                <c:pt idx="26603">
                  <c:v>1258.0999999999999</c:v>
                </c:pt>
                <c:pt idx="26604">
                  <c:v>1259.0999999999999</c:v>
                </c:pt>
                <c:pt idx="26605">
                  <c:v>1259.0999999999999</c:v>
                </c:pt>
                <c:pt idx="26606">
                  <c:v>1259.0999999999999</c:v>
                </c:pt>
                <c:pt idx="26607">
                  <c:v>1259.0999999999999</c:v>
                </c:pt>
                <c:pt idx="26608">
                  <c:v>1259.0999999999999</c:v>
                </c:pt>
                <c:pt idx="26609">
                  <c:v>1259.0999999999999</c:v>
                </c:pt>
                <c:pt idx="26610">
                  <c:v>1259.0999999999999</c:v>
                </c:pt>
                <c:pt idx="26611">
                  <c:v>1259.0999999999999</c:v>
                </c:pt>
                <c:pt idx="26612">
                  <c:v>1259.0999999999999</c:v>
                </c:pt>
                <c:pt idx="26613">
                  <c:v>1260.5</c:v>
                </c:pt>
                <c:pt idx="26614">
                  <c:v>1260.4000000000001</c:v>
                </c:pt>
                <c:pt idx="26615">
                  <c:v>1260.5</c:v>
                </c:pt>
                <c:pt idx="26616">
                  <c:v>1260.5</c:v>
                </c:pt>
                <c:pt idx="26617">
                  <c:v>1260.5</c:v>
                </c:pt>
                <c:pt idx="26618">
                  <c:v>1260.5</c:v>
                </c:pt>
                <c:pt idx="26619">
                  <c:v>1260.5</c:v>
                </c:pt>
                <c:pt idx="26620">
                  <c:v>1260.5</c:v>
                </c:pt>
                <c:pt idx="26621">
                  <c:v>1260.5</c:v>
                </c:pt>
                <c:pt idx="26622">
                  <c:v>1260.5</c:v>
                </c:pt>
                <c:pt idx="26623">
                  <c:v>1260.5</c:v>
                </c:pt>
                <c:pt idx="26624">
                  <c:v>1261.0999999999999</c:v>
                </c:pt>
                <c:pt idx="26625">
                  <c:v>1261.4000000000001</c:v>
                </c:pt>
                <c:pt idx="26626">
                  <c:v>1261.4000000000001</c:v>
                </c:pt>
                <c:pt idx="26627">
                  <c:v>1261.4000000000001</c:v>
                </c:pt>
                <c:pt idx="26628">
                  <c:v>1261.5</c:v>
                </c:pt>
                <c:pt idx="26629">
                  <c:v>1261.5</c:v>
                </c:pt>
                <c:pt idx="26630">
                  <c:v>1261.5</c:v>
                </c:pt>
                <c:pt idx="26631">
                  <c:v>1261.5</c:v>
                </c:pt>
                <c:pt idx="26632">
                  <c:v>1261.5</c:v>
                </c:pt>
                <c:pt idx="26633">
                  <c:v>1261.5</c:v>
                </c:pt>
                <c:pt idx="26634">
                  <c:v>1261.5</c:v>
                </c:pt>
                <c:pt idx="26635">
                  <c:v>1261.5</c:v>
                </c:pt>
                <c:pt idx="26636">
                  <c:v>1261.5</c:v>
                </c:pt>
                <c:pt idx="26637">
                  <c:v>1261.5</c:v>
                </c:pt>
                <c:pt idx="26638">
                  <c:v>1261.5</c:v>
                </c:pt>
                <c:pt idx="26639">
                  <c:v>1261.5</c:v>
                </c:pt>
                <c:pt idx="26640">
                  <c:v>1261.5</c:v>
                </c:pt>
                <c:pt idx="26641">
                  <c:v>1261.5</c:v>
                </c:pt>
                <c:pt idx="26642">
                  <c:v>1261.5</c:v>
                </c:pt>
                <c:pt idx="26643">
                  <c:v>1261.5</c:v>
                </c:pt>
                <c:pt idx="26644">
                  <c:v>1261.5</c:v>
                </c:pt>
                <c:pt idx="26645">
                  <c:v>1261.5</c:v>
                </c:pt>
                <c:pt idx="26646">
                  <c:v>1261.5</c:v>
                </c:pt>
                <c:pt idx="26647">
                  <c:v>1261.5</c:v>
                </c:pt>
                <c:pt idx="26648">
                  <c:v>1261.5</c:v>
                </c:pt>
                <c:pt idx="26649">
                  <c:v>1261.5</c:v>
                </c:pt>
                <c:pt idx="26650">
                  <c:v>1261.5</c:v>
                </c:pt>
                <c:pt idx="26651">
                  <c:v>1261.5</c:v>
                </c:pt>
                <c:pt idx="26652">
                  <c:v>1261.5</c:v>
                </c:pt>
                <c:pt idx="26653">
                  <c:v>1261.5</c:v>
                </c:pt>
                <c:pt idx="26654">
                  <c:v>1261.5</c:v>
                </c:pt>
                <c:pt idx="26655">
                  <c:v>1261.5</c:v>
                </c:pt>
                <c:pt idx="26656">
                  <c:v>1263.9000000000001</c:v>
                </c:pt>
                <c:pt idx="26657">
                  <c:v>1264.2</c:v>
                </c:pt>
                <c:pt idx="26658">
                  <c:v>1264.2</c:v>
                </c:pt>
                <c:pt idx="26659">
                  <c:v>1264.0999999999999</c:v>
                </c:pt>
                <c:pt idx="26660">
                  <c:v>1264.0999999999999</c:v>
                </c:pt>
                <c:pt idx="26661">
                  <c:v>1264.0999999999999</c:v>
                </c:pt>
                <c:pt idx="26662">
                  <c:v>1264.0999999999999</c:v>
                </c:pt>
                <c:pt idx="26663">
                  <c:v>1264.0999999999999</c:v>
                </c:pt>
                <c:pt idx="26664">
                  <c:v>1265.2</c:v>
                </c:pt>
                <c:pt idx="26665">
                  <c:v>1265.2</c:v>
                </c:pt>
                <c:pt idx="26666">
                  <c:v>1265.3</c:v>
                </c:pt>
                <c:pt idx="26667">
                  <c:v>1265.3</c:v>
                </c:pt>
                <c:pt idx="26668">
                  <c:v>1265.3</c:v>
                </c:pt>
                <c:pt idx="26669">
                  <c:v>1265.5999999999999</c:v>
                </c:pt>
                <c:pt idx="26670">
                  <c:v>1265.5999999999999</c:v>
                </c:pt>
                <c:pt idx="26671">
                  <c:v>1265.5999999999999</c:v>
                </c:pt>
                <c:pt idx="26672">
                  <c:v>1265.5999999999999</c:v>
                </c:pt>
                <c:pt idx="26673">
                  <c:v>1265.5999999999999</c:v>
                </c:pt>
                <c:pt idx="26674">
                  <c:v>1265.5999999999999</c:v>
                </c:pt>
                <c:pt idx="26675">
                  <c:v>1265.5999999999999</c:v>
                </c:pt>
                <c:pt idx="26676">
                  <c:v>1265.5999999999999</c:v>
                </c:pt>
                <c:pt idx="26677">
                  <c:v>1265.5999999999999</c:v>
                </c:pt>
                <c:pt idx="26678">
                  <c:v>1265.5999999999999</c:v>
                </c:pt>
                <c:pt idx="26679">
                  <c:v>1265.5999999999999</c:v>
                </c:pt>
                <c:pt idx="26680">
                  <c:v>1265.5999999999999</c:v>
                </c:pt>
                <c:pt idx="26681">
                  <c:v>1265.5999999999999</c:v>
                </c:pt>
                <c:pt idx="26682">
                  <c:v>1265.5999999999999</c:v>
                </c:pt>
                <c:pt idx="26683">
                  <c:v>1265.5999999999999</c:v>
                </c:pt>
                <c:pt idx="26684">
                  <c:v>1265.0999999999999</c:v>
                </c:pt>
                <c:pt idx="26685">
                  <c:v>1265.0999999999999</c:v>
                </c:pt>
                <c:pt idx="26686">
                  <c:v>1265.0999999999999</c:v>
                </c:pt>
                <c:pt idx="26687">
                  <c:v>1265.0999999999999</c:v>
                </c:pt>
                <c:pt idx="26688">
                  <c:v>1265.0999999999999</c:v>
                </c:pt>
                <c:pt idx="26689">
                  <c:v>1265.0999999999999</c:v>
                </c:pt>
                <c:pt idx="26690">
                  <c:v>1265.0999999999999</c:v>
                </c:pt>
                <c:pt idx="26691">
                  <c:v>1266.5999999999999</c:v>
                </c:pt>
                <c:pt idx="26692">
                  <c:v>1267</c:v>
                </c:pt>
                <c:pt idx="26693">
                  <c:v>1267</c:v>
                </c:pt>
                <c:pt idx="26694">
                  <c:v>1267</c:v>
                </c:pt>
                <c:pt idx="26695">
                  <c:v>1267</c:v>
                </c:pt>
                <c:pt idx="26696">
                  <c:v>1267</c:v>
                </c:pt>
                <c:pt idx="26697">
                  <c:v>1267</c:v>
                </c:pt>
                <c:pt idx="26698">
                  <c:v>1267</c:v>
                </c:pt>
                <c:pt idx="26699">
                  <c:v>1267</c:v>
                </c:pt>
                <c:pt idx="26700">
                  <c:v>1267</c:v>
                </c:pt>
                <c:pt idx="26701">
                  <c:v>1267.3</c:v>
                </c:pt>
                <c:pt idx="26702">
                  <c:v>1267</c:v>
                </c:pt>
                <c:pt idx="26703">
                  <c:v>1267</c:v>
                </c:pt>
                <c:pt idx="26704">
                  <c:v>1267</c:v>
                </c:pt>
                <c:pt idx="26705">
                  <c:v>1267</c:v>
                </c:pt>
                <c:pt idx="26706">
                  <c:v>1267</c:v>
                </c:pt>
                <c:pt idx="26707">
                  <c:v>1267</c:v>
                </c:pt>
                <c:pt idx="26708">
                  <c:v>1267</c:v>
                </c:pt>
                <c:pt idx="26709">
                  <c:v>1267.3</c:v>
                </c:pt>
                <c:pt idx="26710">
                  <c:v>1267.4000000000001</c:v>
                </c:pt>
                <c:pt idx="26711">
                  <c:v>1267.4000000000001</c:v>
                </c:pt>
                <c:pt idx="26712">
                  <c:v>1267</c:v>
                </c:pt>
                <c:pt idx="26713">
                  <c:v>1267</c:v>
                </c:pt>
                <c:pt idx="26714">
                  <c:v>1267</c:v>
                </c:pt>
                <c:pt idx="26715">
                  <c:v>1267</c:v>
                </c:pt>
                <c:pt idx="26716">
                  <c:v>1267</c:v>
                </c:pt>
                <c:pt idx="26717">
                  <c:v>1267</c:v>
                </c:pt>
                <c:pt idx="26718">
                  <c:v>1263.5999999999999</c:v>
                </c:pt>
                <c:pt idx="26719">
                  <c:v>1267.7</c:v>
                </c:pt>
                <c:pt idx="26720">
                  <c:v>1267.7</c:v>
                </c:pt>
                <c:pt idx="26721">
                  <c:v>1267.7</c:v>
                </c:pt>
                <c:pt idx="26722">
                  <c:v>1267.7</c:v>
                </c:pt>
                <c:pt idx="26723">
                  <c:v>1267.5999999999999</c:v>
                </c:pt>
                <c:pt idx="26724">
                  <c:v>1267.5999999999999</c:v>
                </c:pt>
                <c:pt idx="26725">
                  <c:v>1267.5999999999999</c:v>
                </c:pt>
                <c:pt idx="26726">
                  <c:v>1268</c:v>
                </c:pt>
                <c:pt idx="26727">
                  <c:v>1268</c:v>
                </c:pt>
                <c:pt idx="26728">
                  <c:v>1268</c:v>
                </c:pt>
                <c:pt idx="26729">
                  <c:v>1268</c:v>
                </c:pt>
                <c:pt idx="26730">
                  <c:v>1268</c:v>
                </c:pt>
                <c:pt idx="26731">
                  <c:v>1268</c:v>
                </c:pt>
                <c:pt idx="26732">
                  <c:v>1268</c:v>
                </c:pt>
                <c:pt idx="26733">
                  <c:v>1268</c:v>
                </c:pt>
                <c:pt idx="26734">
                  <c:v>1268</c:v>
                </c:pt>
                <c:pt idx="26735">
                  <c:v>1268</c:v>
                </c:pt>
                <c:pt idx="26736">
                  <c:v>1268</c:v>
                </c:pt>
                <c:pt idx="26737">
                  <c:v>1268</c:v>
                </c:pt>
                <c:pt idx="26738">
                  <c:v>1268.4000000000001</c:v>
                </c:pt>
                <c:pt idx="26739">
                  <c:v>1268.0999999999999</c:v>
                </c:pt>
                <c:pt idx="26740">
                  <c:v>1268.0999999999999</c:v>
                </c:pt>
                <c:pt idx="26741">
                  <c:v>1268.0999999999999</c:v>
                </c:pt>
                <c:pt idx="26742">
                  <c:v>1268.0999999999999</c:v>
                </c:pt>
                <c:pt idx="26743">
                  <c:v>1268.0999999999999</c:v>
                </c:pt>
                <c:pt idx="26744">
                  <c:v>1268.8</c:v>
                </c:pt>
                <c:pt idx="26745">
                  <c:v>1268.7</c:v>
                </c:pt>
                <c:pt idx="26746">
                  <c:v>1268.7</c:v>
                </c:pt>
                <c:pt idx="26747">
                  <c:v>1268.7</c:v>
                </c:pt>
                <c:pt idx="26748">
                  <c:v>1268.7</c:v>
                </c:pt>
                <c:pt idx="26749">
                  <c:v>1268.7</c:v>
                </c:pt>
                <c:pt idx="26750">
                  <c:v>1268.7</c:v>
                </c:pt>
                <c:pt idx="26751">
                  <c:v>1268.7</c:v>
                </c:pt>
                <c:pt idx="26752">
                  <c:v>1268.4000000000001</c:v>
                </c:pt>
                <c:pt idx="26753">
                  <c:v>1268.4000000000001</c:v>
                </c:pt>
                <c:pt idx="26754">
                  <c:v>1268.4000000000001</c:v>
                </c:pt>
                <c:pt idx="26755">
                  <c:v>1268.4000000000001</c:v>
                </c:pt>
                <c:pt idx="26756">
                  <c:v>1268.4000000000001</c:v>
                </c:pt>
                <c:pt idx="26757">
                  <c:v>1268.4000000000001</c:v>
                </c:pt>
                <c:pt idx="26758">
                  <c:v>1268.4000000000001</c:v>
                </c:pt>
                <c:pt idx="26759">
                  <c:v>1268.4000000000001</c:v>
                </c:pt>
                <c:pt idx="26760">
                  <c:v>1268.4000000000001</c:v>
                </c:pt>
                <c:pt idx="26761">
                  <c:v>1268.4000000000001</c:v>
                </c:pt>
                <c:pt idx="26762">
                  <c:v>1268.4000000000001</c:v>
                </c:pt>
                <c:pt idx="26763">
                  <c:v>1268.4000000000001</c:v>
                </c:pt>
                <c:pt idx="26764">
                  <c:v>1268.4000000000001</c:v>
                </c:pt>
                <c:pt idx="26765">
                  <c:v>1268.4000000000001</c:v>
                </c:pt>
                <c:pt idx="26766">
                  <c:v>1268.4000000000001</c:v>
                </c:pt>
                <c:pt idx="26767">
                  <c:v>1268.4000000000001</c:v>
                </c:pt>
                <c:pt idx="26768">
                  <c:v>1268.4000000000001</c:v>
                </c:pt>
                <c:pt idx="26769">
                  <c:v>1268.4000000000001</c:v>
                </c:pt>
                <c:pt idx="26770">
                  <c:v>1268.4000000000001</c:v>
                </c:pt>
                <c:pt idx="26771">
                  <c:v>1268.4000000000001</c:v>
                </c:pt>
                <c:pt idx="26772">
                  <c:v>1271.5</c:v>
                </c:pt>
                <c:pt idx="26773">
                  <c:v>1270.8</c:v>
                </c:pt>
                <c:pt idx="26774">
                  <c:v>1270.4000000000001</c:v>
                </c:pt>
                <c:pt idx="26775">
                  <c:v>1270.4000000000001</c:v>
                </c:pt>
                <c:pt idx="26776">
                  <c:v>1270.8</c:v>
                </c:pt>
                <c:pt idx="26777">
                  <c:v>1270.8</c:v>
                </c:pt>
                <c:pt idx="26778">
                  <c:v>1271.2</c:v>
                </c:pt>
                <c:pt idx="26779">
                  <c:v>1271.0999999999999</c:v>
                </c:pt>
                <c:pt idx="26780">
                  <c:v>1271.5</c:v>
                </c:pt>
                <c:pt idx="26781">
                  <c:v>1271.5999999999999</c:v>
                </c:pt>
                <c:pt idx="26782">
                  <c:v>1271.9000000000001</c:v>
                </c:pt>
                <c:pt idx="26783">
                  <c:v>1271.9000000000001</c:v>
                </c:pt>
                <c:pt idx="26784">
                  <c:v>1272.2</c:v>
                </c:pt>
                <c:pt idx="26785">
                  <c:v>1272.2</c:v>
                </c:pt>
                <c:pt idx="26786">
                  <c:v>1272.2</c:v>
                </c:pt>
                <c:pt idx="26787">
                  <c:v>1271.8</c:v>
                </c:pt>
                <c:pt idx="26788">
                  <c:v>1271.5999999999999</c:v>
                </c:pt>
                <c:pt idx="26789">
                  <c:v>1272.2</c:v>
                </c:pt>
                <c:pt idx="26790">
                  <c:v>1272.2</c:v>
                </c:pt>
                <c:pt idx="26791">
                  <c:v>1272.2</c:v>
                </c:pt>
                <c:pt idx="26792">
                  <c:v>1232.8</c:v>
                </c:pt>
                <c:pt idx="26793">
                  <c:v>1232.8</c:v>
                </c:pt>
                <c:pt idx="26794">
                  <c:v>1232.8</c:v>
                </c:pt>
                <c:pt idx="26795">
                  <c:v>1241</c:v>
                </c:pt>
                <c:pt idx="26796">
                  <c:v>1258.5999999999999</c:v>
                </c:pt>
                <c:pt idx="26797">
                  <c:v>1258.5999999999999</c:v>
                </c:pt>
                <c:pt idx="26798">
                  <c:v>1258.5999999999999</c:v>
                </c:pt>
                <c:pt idx="26799">
                  <c:v>1272.9000000000001</c:v>
                </c:pt>
                <c:pt idx="26800">
                  <c:v>1273</c:v>
                </c:pt>
                <c:pt idx="26801">
                  <c:v>1272.5999999999999</c:v>
                </c:pt>
                <c:pt idx="26802">
                  <c:v>1272.9000000000001</c:v>
                </c:pt>
                <c:pt idx="26803">
                  <c:v>1272.9000000000001</c:v>
                </c:pt>
                <c:pt idx="26804">
                  <c:v>1272.9000000000001</c:v>
                </c:pt>
                <c:pt idx="26805">
                  <c:v>1272.9000000000001</c:v>
                </c:pt>
                <c:pt idx="26806">
                  <c:v>1272.9000000000001</c:v>
                </c:pt>
                <c:pt idx="26807">
                  <c:v>1272.9000000000001</c:v>
                </c:pt>
                <c:pt idx="26808">
                  <c:v>1272.9000000000001</c:v>
                </c:pt>
                <c:pt idx="26809">
                  <c:v>1272.3</c:v>
                </c:pt>
                <c:pt idx="26810">
                  <c:v>1271.9000000000001</c:v>
                </c:pt>
                <c:pt idx="26811">
                  <c:v>1270.8</c:v>
                </c:pt>
                <c:pt idx="26812">
                  <c:v>1270.8</c:v>
                </c:pt>
                <c:pt idx="26813">
                  <c:v>1270.8</c:v>
                </c:pt>
                <c:pt idx="26814">
                  <c:v>1270.8</c:v>
                </c:pt>
                <c:pt idx="26815">
                  <c:v>1270.8</c:v>
                </c:pt>
                <c:pt idx="26816">
                  <c:v>1270</c:v>
                </c:pt>
                <c:pt idx="26817">
                  <c:v>1270.7</c:v>
                </c:pt>
                <c:pt idx="26818">
                  <c:v>1270.7</c:v>
                </c:pt>
                <c:pt idx="26819">
                  <c:v>1270.7</c:v>
                </c:pt>
                <c:pt idx="26820">
                  <c:v>1270.7</c:v>
                </c:pt>
                <c:pt idx="26821">
                  <c:v>1270.7</c:v>
                </c:pt>
                <c:pt idx="26822">
                  <c:v>1270.7</c:v>
                </c:pt>
                <c:pt idx="26823">
                  <c:v>1270.0999999999999</c:v>
                </c:pt>
                <c:pt idx="26824">
                  <c:v>1269</c:v>
                </c:pt>
                <c:pt idx="26825">
                  <c:v>1268.5999999999999</c:v>
                </c:pt>
                <c:pt idx="26826">
                  <c:v>1269.2</c:v>
                </c:pt>
                <c:pt idx="26827">
                  <c:v>1269.2</c:v>
                </c:pt>
                <c:pt idx="26828">
                  <c:v>1269.3</c:v>
                </c:pt>
                <c:pt idx="26829">
                  <c:v>1270.8</c:v>
                </c:pt>
                <c:pt idx="26830">
                  <c:v>1270.4000000000001</c:v>
                </c:pt>
                <c:pt idx="26831">
                  <c:v>1270.7</c:v>
                </c:pt>
                <c:pt idx="26832">
                  <c:v>1271.2</c:v>
                </c:pt>
                <c:pt idx="26833">
                  <c:v>1271.4000000000001</c:v>
                </c:pt>
                <c:pt idx="26834">
                  <c:v>1271.4000000000001</c:v>
                </c:pt>
                <c:pt idx="26835">
                  <c:v>1271.4000000000001</c:v>
                </c:pt>
                <c:pt idx="26836">
                  <c:v>1271.4000000000001</c:v>
                </c:pt>
                <c:pt idx="26837">
                  <c:v>1271.4000000000001</c:v>
                </c:pt>
                <c:pt idx="26838">
                  <c:v>1271.4000000000001</c:v>
                </c:pt>
                <c:pt idx="26839">
                  <c:v>1271.4000000000001</c:v>
                </c:pt>
                <c:pt idx="26840">
                  <c:v>1272.2</c:v>
                </c:pt>
                <c:pt idx="26841">
                  <c:v>1272.5</c:v>
                </c:pt>
                <c:pt idx="26842">
                  <c:v>1272.5</c:v>
                </c:pt>
                <c:pt idx="26843">
                  <c:v>1272.5</c:v>
                </c:pt>
                <c:pt idx="26844">
                  <c:v>1272.5</c:v>
                </c:pt>
                <c:pt idx="26845">
                  <c:v>1272.5</c:v>
                </c:pt>
                <c:pt idx="26846">
                  <c:v>1272.9000000000001</c:v>
                </c:pt>
                <c:pt idx="26847">
                  <c:v>1272.9000000000001</c:v>
                </c:pt>
                <c:pt idx="26848">
                  <c:v>1272.8</c:v>
                </c:pt>
                <c:pt idx="26849">
                  <c:v>1273.2</c:v>
                </c:pt>
                <c:pt idx="26850">
                  <c:v>1273.2</c:v>
                </c:pt>
                <c:pt idx="26851">
                  <c:v>1273.2</c:v>
                </c:pt>
                <c:pt idx="26852">
                  <c:v>1273.2</c:v>
                </c:pt>
                <c:pt idx="26853">
                  <c:v>1273.2</c:v>
                </c:pt>
                <c:pt idx="26854">
                  <c:v>1273.9000000000001</c:v>
                </c:pt>
                <c:pt idx="26855">
                  <c:v>1273.9000000000001</c:v>
                </c:pt>
                <c:pt idx="26856">
                  <c:v>1274.3</c:v>
                </c:pt>
                <c:pt idx="26857">
                  <c:v>1274.3</c:v>
                </c:pt>
                <c:pt idx="26858">
                  <c:v>1273.5999999999999</c:v>
                </c:pt>
                <c:pt idx="26859">
                  <c:v>1273.5999999999999</c:v>
                </c:pt>
                <c:pt idx="26860">
                  <c:v>1273.5999999999999</c:v>
                </c:pt>
                <c:pt idx="26861">
                  <c:v>1273.5999999999999</c:v>
                </c:pt>
                <c:pt idx="26862">
                  <c:v>1273.5999999999999</c:v>
                </c:pt>
                <c:pt idx="26863">
                  <c:v>1273.5999999999999</c:v>
                </c:pt>
                <c:pt idx="26864">
                  <c:v>1273.5999999999999</c:v>
                </c:pt>
                <c:pt idx="26865">
                  <c:v>1273.5999999999999</c:v>
                </c:pt>
                <c:pt idx="26866">
                  <c:v>1273.5999999999999</c:v>
                </c:pt>
                <c:pt idx="26867">
                  <c:v>1274.2</c:v>
                </c:pt>
                <c:pt idx="26868">
                  <c:v>1273.5999999999999</c:v>
                </c:pt>
                <c:pt idx="26869">
                  <c:v>1272.9000000000001</c:v>
                </c:pt>
                <c:pt idx="26870">
                  <c:v>1272.5999999999999</c:v>
                </c:pt>
                <c:pt idx="26871">
                  <c:v>1272.5999999999999</c:v>
                </c:pt>
                <c:pt idx="26872">
                  <c:v>1272.5999999999999</c:v>
                </c:pt>
                <c:pt idx="26873">
                  <c:v>1272.5999999999999</c:v>
                </c:pt>
                <c:pt idx="26874">
                  <c:v>1272.5999999999999</c:v>
                </c:pt>
                <c:pt idx="26875">
                  <c:v>1272.5999999999999</c:v>
                </c:pt>
                <c:pt idx="26876">
                  <c:v>1273.8</c:v>
                </c:pt>
                <c:pt idx="26877">
                  <c:v>1273.8</c:v>
                </c:pt>
                <c:pt idx="26878">
                  <c:v>1274.2</c:v>
                </c:pt>
                <c:pt idx="26879">
                  <c:v>1274.2</c:v>
                </c:pt>
                <c:pt idx="26880">
                  <c:v>1274.2</c:v>
                </c:pt>
                <c:pt idx="26881">
                  <c:v>1274.2</c:v>
                </c:pt>
                <c:pt idx="26882">
                  <c:v>1274.2</c:v>
                </c:pt>
                <c:pt idx="26883">
                  <c:v>1274.2</c:v>
                </c:pt>
                <c:pt idx="26884">
                  <c:v>1274.2</c:v>
                </c:pt>
                <c:pt idx="26885">
                  <c:v>1274.2</c:v>
                </c:pt>
                <c:pt idx="26886">
                  <c:v>1274.2</c:v>
                </c:pt>
                <c:pt idx="26887">
                  <c:v>1273.8</c:v>
                </c:pt>
                <c:pt idx="26888">
                  <c:v>1274.2</c:v>
                </c:pt>
                <c:pt idx="26889">
                  <c:v>1274.5999999999999</c:v>
                </c:pt>
                <c:pt idx="26890">
                  <c:v>1274.5</c:v>
                </c:pt>
                <c:pt idx="26891">
                  <c:v>1274.5</c:v>
                </c:pt>
                <c:pt idx="26892">
                  <c:v>1274.5</c:v>
                </c:pt>
                <c:pt idx="26893">
                  <c:v>1274.5</c:v>
                </c:pt>
                <c:pt idx="26894">
                  <c:v>1274.5</c:v>
                </c:pt>
                <c:pt idx="26895">
                  <c:v>1274.5</c:v>
                </c:pt>
                <c:pt idx="26896">
                  <c:v>1274.5</c:v>
                </c:pt>
                <c:pt idx="26897">
                  <c:v>1274.5</c:v>
                </c:pt>
                <c:pt idx="26898">
                  <c:v>1274.5</c:v>
                </c:pt>
                <c:pt idx="26899">
                  <c:v>1275.4000000000001</c:v>
                </c:pt>
                <c:pt idx="26900">
                  <c:v>1275.7</c:v>
                </c:pt>
                <c:pt idx="26901">
                  <c:v>1246.0999999999999</c:v>
                </c:pt>
                <c:pt idx="26902">
                  <c:v>1275.3</c:v>
                </c:pt>
                <c:pt idx="26903">
                  <c:v>1275.9000000000001</c:v>
                </c:pt>
                <c:pt idx="26904">
                  <c:v>1275.9000000000001</c:v>
                </c:pt>
                <c:pt idx="26905">
                  <c:v>1275.9000000000001</c:v>
                </c:pt>
                <c:pt idx="26906">
                  <c:v>1275.9000000000001</c:v>
                </c:pt>
                <c:pt idx="26907">
                  <c:v>1275.9000000000001</c:v>
                </c:pt>
                <c:pt idx="26908">
                  <c:v>1275.9000000000001</c:v>
                </c:pt>
                <c:pt idx="26909">
                  <c:v>1275.9000000000001</c:v>
                </c:pt>
                <c:pt idx="26910">
                  <c:v>1275.9000000000001</c:v>
                </c:pt>
                <c:pt idx="26911">
                  <c:v>1276</c:v>
                </c:pt>
                <c:pt idx="26912">
                  <c:v>1276.3</c:v>
                </c:pt>
                <c:pt idx="26913">
                  <c:v>1275.9000000000001</c:v>
                </c:pt>
                <c:pt idx="26914">
                  <c:v>1275.5</c:v>
                </c:pt>
                <c:pt idx="26915">
                  <c:v>1275.5</c:v>
                </c:pt>
                <c:pt idx="26916">
                  <c:v>1275.5</c:v>
                </c:pt>
                <c:pt idx="26917">
                  <c:v>1275.5</c:v>
                </c:pt>
                <c:pt idx="26918">
                  <c:v>1275.5</c:v>
                </c:pt>
                <c:pt idx="26919">
                  <c:v>1275.5</c:v>
                </c:pt>
                <c:pt idx="26920">
                  <c:v>1275.5</c:v>
                </c:pt>
                <c:pt idx="26921">
                  <c:v>1275.5</c:v>
                </c:pt>
                <c:pt idx="26922">
                  <c:v>1275.5</c:v>
                </c:pt>
                <c:pt idx="26923">
                  <c:v>1276.5999999999999</c:v>
                </c:pt>
                <c:pt idx="26924">
                  <c:v>1277.7</c:v>
                </c:pt>
                <c:pt idx="26925">
                  <c:v>1277.7</c:v>
                </c:pt>
                <c:pt idx="26926">
                  <c:v>1277.7</c:v>
                </c:pt>
                <c:pt idx="26927">
                  <c:v>1277.7</c:v>
                </c:pt>
                <c:pt idx="26928">
                  <c:v>1277.7</c:v>
                </c:pt>
                <c:pt idx="26929">
                  <c:v>1277.7</c:v>
                </c:pt>
                <c:pt idx="26930">
                  <c:v>1277.7</c:v>
                </c:pt>
                <c:pt idx="26931">
                  <c:v>1277.7</c:v>
                </c:pt>
                <c:pt idx="26932">
                  <c:v>1277.3</c:v>
                </c:pt>
                <c:pt idx="26933">
                  <c:v>1277.7</c:v>
                </c:pt>
                <c:pt idx="26934">
                  <c:v>1277.7</c:v>
                </c:pt>
                <c:pt idx="26935">
                  <c:v>1277.7</c:v>
                </c:pt>
                <c:pt idx="26936">
                  <c:v>1277.7</c:v>
                </c:pt>
                <c:pt idx="26937">
                  <c:v>1277.7</c:v>
                </c:pt>
                <c:pt idx="26938">
                  <c:v>1277.7</c:v>
                </c:pt>
                <c:pt idx="26939">
                  <c:v>1277.7</c:v>
                </c:pt>
                <c:pt idx="26940">
                  <c:v>1277.7</c:v>
                </c:pt>
                <c:pt idx="26941">
                  <c:v>1277.7</c:v>
                </c:pt>
                <c:pt idx="26942">
                  <c:v>1277.7</c:v>
                </c:pt>
                <c:pt idx="26943">
                  <c:v>1277.7</c:v>
                </c:pt>
                <c:pt idx="26944">
                  <c:v>1277.7</c:v>
                </c:pt>
                <c:pt idx="26945">
                  <c:v>1274.0999999999999</c:v>
                </c:pt>
                <c:pt idx="26946">
                  <c:v>1274.0999999999999</c:v>
                </c:pt>
                <c:pt idx="26947">
                  <c:v>1275</c:v>
                </c:pt>
                <c:pt idx="26948">
                  <c:v>1275.2</c:v>
                </c:pt>
                <c:pt idx="26949">
                  <c:v>1275.2</c:v>
                </c:pt>
                <c:pt idx="26950">
                  <c:v>1275.2</c:v>
                </c:pt>
                <c:pt idx="26951">
                  <c:v>1275.2</c:v>
                </c:pt>
                <c:pt idx="26952">
                  <c:v>1275.2</c:v>
                </c:pt>
                <c:pt idx="26953">
                  <c:v>1275.2</c:v>
                </c:pt>
                <c:pt idx="26954">
                  <c:v>1275.2</c:v>
                </c:pt>
                <c:pt idx="26955">
                  <c:v>1275.2</c:v>
                </c:pt>
                <c:pt idx="26956">
                  <c:v>1275.2</c:v>
                </c:pt>
                <c:pt idx="26957">
                  <c:v>1275.2</c:v>
                </c:pt>
                <c:pt idx="26958">
                  <c:v>1275.2</c:v>
                </c:pt>
                <c:pt idx="26959">
                  <c:v>1275.2</c:v>
                </c:pt>
                <c:pt idx="26960">
                  <c:v>1274.9000000000001</c:v>
                </c:pt>
                <c:pt idx="26961">
                  <c:v>1274.5</c:v>
                </c:pt>
                <c:pt idx="26962">
                  <c:v>1273.7</c:v>
                </c:pt>
                <c:pt idx="26963">
                  <c:v>1273.7</c:v>
                </c:pt>
                <c:pt idx="26964">
                  <c:v>1273.7</c:v>
                </c:pt>
                <c:pt idx="26965">
                  <c:v>1273.7</c:v>
                </c:pt>
                <c:pt idx="26966">
                  <c:v>1273.7</c:v>
                </c:pt>
                <c:pt idx="26967">
                  <c:v>1273.7</c:v>
                </c:pt>
                <c:pt idx="26968">
                  <c:v>1273.7</c:v>
                </c:pt>
                <c:pt idx="26969">
                  <c:v>1273.7</c:v>
                </c:pt>
                <c:pt idx="26970">
                  <c:v>1272.0999999999999</c:v>
                </c:pt>
                <c:pt idx="26971">
                  <c:v>1271.4000000000001</c:v>
                </c:pt>
                <c:pt idx="26972">
                  <c:v>1272</c:v>
                </c:pt>
                <c:pt idx="26973">
                  <c:v>1272</c:v>
                </c:pt>
                <c:pt idx="26974">
                  <c:v>1272</c:v>
                </c:pt>
                <c:pt idx="26975">
                  <c:v>1272</c:v>
                </c:pt>
                <c:pt idx="26976">
                  <c:v>1272</c:v>
                </c:pt>
                <c:pt idx="26977">
                  <c:v>1272</c:v>
                </c:pt>
                <c:pt idx="26978">
                  <c:v>1272</c:v>
                </c:pt>
                <c:pt idx="26979">
                  <c:v>1272</c:v>
                </c:pt>
                <c:pt idx="26980">
                  <c:v>1272</c:v>
                </c:pt>
                <c:pt idx="26981">
                  <c:v>1271.2</c:v>
                </c:pt>
                <c:pt idx="26982">
                  <c:v>1270.8</c:v>
                </c:pt>
                <c:pt idx="26983">
                  <c:v>1270.5999999999999</c:v>
                </c:pt>
                <c:pt idx="26984">
                  <c:v>1270.8</c:v>
                </c:pt>
                <c:pt idx="26985">
                  <c:v>1270.8</c:v>
                </c:pt>
                <c:pt idx="26986">
                  <c:v>1270.8</c:v>
                </c:pt>
                <c:pt idx="26987">
                  <c:v>1270.8</c:v>
                </c:pt>
                <c:pt idx="26988">
                  <c:v>1270.8</c:v>
                </c:pt>
                <c:pt idx="26989">
                  <c:v>1270.8</c:v>
                </c:pt>
                <c:pt idx="26990">
                  <c:v>1270.8</c:v>
                </c:pt>
                <c:pt idx="26991">
                  <c:v>1270.8</c:v>
                </c:pt>
                <c:pt idx="26992">
                  <c:v>1270.8</c:v>
                </c:pt>
                <c:pt idx="26993">
                  <c:v>1270.8</c:v>
                </c:pt>
                <c:pt idx="26994">
                  <c:v>1270.8</c:v>
                </c:pt>
                <c:pt idx="26995">
                  <c:v>1270.8</c:v>
                </c:pt>
              </c:numCache>
            </c:numRef>
          </c:yVal>
        </c:ser>
        <c:axId val="39223296"/>
        <c:axId val="39208832"/>
      </c:scatterChart>
      <c:valAx>
        <c:axId val="39196544"/>
        <c:scaling>
          <c:orientation val="minMax"/>
          <c:max val="40714"/>
          <c:min val="39814"/>
        </c:scaling>
        <c:axPos val="b"/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Date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m/d/yy;@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206912"/>
        <c:crosses val="autoZero"/>
        <c:crossBetween val="midCat"/>
      </c:valAx>
      <c:valAx>
        <c:axId val="39206912"/>
        <c:scaling>
          <c:orientation val="minMax"/>
          <c:max val="90000"/>
          <c:min val="0"/>
        </c:scaling>
        <c:axPos val="l"/>
        <c:majorGridlines>
          <c:spPr>
            <a:ln>
              <a:solidFill>
                <a:sysClr val="windowText" lastClr="000000"/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1400" b="1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US"/>
                  <a:t>Zn (ug/L)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0"/>
        <c:tickLblPos val="nextTo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39196544"/>
        <c:crosses val="autoZero"/>
        <c:crossBetween val="midCat"/>
      </c:valAx>
      <c:valAx>
        <c:axId val="39208832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 sz="1400"/>
                </a:pPr>
                <a:r>
                  <a:rPr lang="en-US" sz="1400"/>
                  <a:t>Conductivity</a:t>
                </a:r>
                <a:r>
                  <a:rPr lang="en-US" sz="1400" baseline="0"/>
                  <a:t> </a:t>
                </a:r>
                <a:r>
                  <a:rPr lang="en-US" sz="1400"/>
                  <a:t> (uS/cm)</a:t>
                </a:r>
              </a:p>
            </c:rich>
          </c:tx>
          <c:layout/>
        </c:title>
        <c:numFmt formatCode="0" sourceLinked="1"/>
        <c:tickLblPos val="nextTo"/>
        <c:crossAx val="39223296"/>
        <c:crosses val="max"/>
        <c:crossBetween val="midCat"/>
      </c:valAx>
      <c:valAx>
        <c:axId val="39223296"/>
        <c:scaling>
          <c:orientation val="minMax"/>
        </c:scaling>
        <c:delete val="1"/>
        <c:axPos val="b"/>
        <c:numFmt formatCode="m/d/yy\ h:mm;@" sourceLinked="1"/>
        <c:tickLblPos val="none"/>
        <c:crossAx val="39208832"/>
        <c:crosses val="autoZero"/>
        <c:crossBetween val="midCat"/>
      </c:valAx>
      <c:spPr>
        <a:ln w="19050">
          <a:solidFill>
            <a:schemeClr val="tx1"/>
          </a:solidFill>
        </a:ln>
      </c:spPr>
    </c:plotArea>
    <c:legend>
      <c:legendPos val="t"/>
      <c:layout>
        <c:manualLayout>
          <c:xMode val="edge"/>
          <c:yMode val="edge"/>
          <c:x val="0.18746148050938094"/>
          <c:y val="6.6503499562554677E-2"/>
          <c:w val="0.57559468260911872"/>
          <c:h val="5.3599081364829403E-2"/>
        </c:manualLayout>
      </c:layout>
      <c:txPr>
        <a:bodyPr/>
        <a:lstStyle/>
        <a:p>
          <a:pPr>
            <a:defRPr sz="1100" b="1" i="0" u="none" strike="noStrike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endParaRPr lang="en-US"/>
        </a:p>
      </c:txPr>
    </c:legend>
    <c:plotVisOnly val="1"/>
    <c:dispBlanksAs val="gap"/>
  </c:chart>
  <c:spPr>
    <a:solidFill>
      <a:sysClr val="window" lastClr="FFFFFF"/>
    </a:solidFill>
    <a:ln w="9525"/>
  </c:spPr>
  <c:txPr>
    <a:bodyPr/>
    <a:lstStyle/>
    <a:p>
      <a:pPr>
        <a:defRPr sz="1200" b="1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1197916666666664"/>
          <c:y val="8.4656084656084721E-2"/>
          <c:w val="0.77994791666666685"/>
          <c:h val="0.74603174603174605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'EPA-GRAB-TM-ALLDATA.dat'!$B$3:$B$19</c:f>
              <c:numCache>
                <c:formatCode>General</c:formatCode>
                <c:ptCount val="17"/>
                <c:pt idx="7" formatCode="m/d/yyyy">
                  <c:v>38833</c:v>
                </c:pt>
                <c:pt idx="8" formatCode="mm/dd/yyyy">
                  <c:v>38847</c:v>
                </c:pt>
                <c:pt idx="9" formatCode="mm/dd/yyyy">
                  <c:v>38861</c:v>
                </c:pt>
                <c:pt idx="10" formatCode="mm/dd/yyyy">
                  <c:v>38875</c:v>
                </c:pt>
                <c:pt idx="11" formatCode="mm/dd/yyyy">
                  <c:v>38889</c:v>
                </c:pt>
                <c:pt idx="12" formatCode="mm/dd/yyyy">
                  <c:v>38910</c:v>
                </c:pt>
                <c:pt idx="13" formatCode="m/d/yy;@">
                  <c:v>39272</c:v>
                </c:pt>
                <c:pt idx="14" formatCode="m/d/yy;@">
                  <c:v>39351</c:v>
                </c:pt>
                <c:pt idx="15" formatCode="mm/dd/yyyy">
                  <c:v>39455</c:v>
                </c:pt>
                <c:pt idx="16" formatCode="mm/dd/yyyy">
                  <c:v>39497</c:v>
                </c:pt>
              </c:numCache>
            </c:numRef>
          </c:xVal>
          <c:yVal>
            <c:numRef>
              <c:f>'EPA-GRAB-TM-ALLDATA.dat'!$F$3:$F$19</c:f>
              <c:numCache>
                <c:formatCode>General</c:formatCode>
                <c:ptCount val="17"/>
                <c:pt idx="7">
                  <c:v>161</c:v>
                </c:pt>
                <c:pt idx="8" formatCode="0">
                  <c:v>148</c:v>
                </c:pt>
                <c:pt idx="9" formatCode="0">
                  <c:v>110</c:v>
                </c:pt>
                <c:pt idx="10" formatCode="0">
                  <c:v>91</c:v>
                </c:pt>
                <c:pt idx="11" formatCode="0">
                  <c:v>106</c:v>
                </c:pt>
                <c:pt idx="12" formatCode="0">
                  <c:v>120.6</c:v>
                </c:pt>
                <c:pt idx="13" formatCode="0">
                  <c:v>135</c:v>
                </c:pt>
                <c:pt idx="14" formatCode="0">
                  <c:v>217</c:v>
                </c:pt>
                <c:pt idx="15" formatCode="0">
                  <c:v>193</c:v>
                </c:pt>
                <c:pt idx="16" formatCode="0">
                  <c:v>208</c:v>
                </c:pt>
              </c:numCache>
            </c:numRef>
          </c:yVal>
        </c:ser>
        <c:ser>
          <c:idx val="3"/>
          <c:order val="1"/>
          <c:spPr>
            <a:ln w="28575"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('EPA-GRAB-TM-ALLDATA.dat'!$N$6:$N$10,'EPA-GRAB-TM-ALLDATA.dat'!$M$27:$M$28)</c:f>
              <c:numCache>
                <c:formatCode>General</c:formatCode>
                <c:ptCount val="7"/>
                <c:pt idx="0" formatCode="0.00">
                  <c:v>0.57013693683972477</c:v>
                </c:pt>
                <c:pt idx="2" formatCode="0.00">
                  <c:v>7.8598330333231215E-4</c:v>
                </c:pt>
                <c:pt idx="4">
                  <c:v>17500</c:v>
                </c:pt>
              </c:numCache>
            </c:numRef>
          </c:xVal>
          <c:yVal>
            <c:numRef>
              <c:f>('EPA-GRAB-TM-ALLDATA.dat'!$P$6:$P$10,'EPA-GRAB-TM-ALLDATA.dat'!$O$27:$O$28)</c:f>
              <c:numCache>
                <c:formatCode>General</c:formatCode>
                <c:ptCount val="7"/>
                <c:pt idx="0" formatCode="0.00">
                  <c:v>0.52247955041274907</c:v>
                </c:pt>
                <c:pt idx="2" formatCode="0.00">
                  <c:v>1.0771893848398061E-2</c:v>
                </c:pt>
                <c:pt idx="4" formatCode="0.0">
                  <c:v>61.766740000000013</c:v>
                </c:pt>
                <c:pt idx="5">
                  <c:v>6790</c:v>
                </c:pt>
                <c:pt idx="6">
                  <c:v>6710</c:v>
                </c:pt>
              </c:numCache>
            </c:numRef>
          </c:yVal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Sample.dat!$G$5:$G$752</c:f>
              <c:numCache>
                <c:formatCode>m/d/yy\ h:mm;@</c:formatCode>
                <c:ptCount val="748"/>
                <c:pt idx="0">
                  <c:v>39673.208333333336</c:v>
                </c:pt>
                <c:pt idx="1">
                  <c:v>39673.375</c:v>
                </c:pt>
                <c:pt idx="2">
                  <c:v>39673.54166666665</c:v>
                </c:pt>
                <c:pt idx="3">
                  <c:v>39673.708333333336</c:v>
                </c:pt>
                <c:pt idx="4">
                  <c:v>39673.875</c:v>
                </c:pt>
                <c:pt idx="5">
                  <c:v>39674.04166666665</c:v>
                </c:pt>
                <c:pt idx="6">
                  <c:v>39674.208333333336</c:v>
                </c:pt>
                <c:pt idx="7">
                  <c:v>39674.375</c:v>
                </c:pt>
                <c:pt idx="8">
                  <c:v>39674.54166666665</c:v>
                </c:pt>
                <c:pt idx="9">
                  <c:v>39674.708333333336</c:v>
                </c:pt>
                <c:pt idx="10">
                  <c:v>39674.875</c:v>
                </c:pt>
                <c:pt idx="11">
                  <c:v>39675.04166666665</c:v>
                </c:pt>
                <c:pt idx="12">
                  <c:v>39675.208333333336</c:v>
                </c:pt>
                <c:pt idx="13">
                  <c:v>39676.375</c:v>
                </c:pt>
                <c:pt idx="14">
                  <c:v>39676.54166666665</c:v>
                </c:pt>
                <c:pt idx="15">
                  <c:v>39676.708333333336</c:v>
                </c:pt>
                <c:pt idx="16">
                  <c:v>39676.875</c:v>
                </c:pt>
                <c:pt idx="17">
                  <c:v>39677.04166666665</c:v>
                </c:pt>
                <c:pt idx="18">
                  <c:v>39677.208333333336</c:v>
                </c:pt>
                <c:pt idx="19">
                  <c:v>39677.708333333336</c:v>
                </c:pt>
                <c:pt idx="20">
                  <c:v>39678.708333333336</c:v>
                </c:pt>
                <c:pt idx="21">
                  <c:v>39679.708333333336</c:v>
                </c:pt>
                <c:pt idx="22">
                  <c:v>39684.708333333336</c:v>
                </c:pt>
                <c:pt idx="23">
                  <c:v>39689.708333333336</c:v>
                </c:pt>
                <c:pt idx="24">
                  <c:v>39691.708333333336</c:v>
                </c:pt>
                <c:pt idx="25">
                  <c:v>39693.708333333336</c:v>
                </c:pt>
                <c:pt idx="26">
                  <c:v>39695.708333333336</c:v>
                </c:pt>
                <c:pt idx="29">
                  <c:v>39665.875</c:v>
                </c:pt>
                <c:pt idx="30">
                  <c:v>39666.04166666665</c:v>
                </c:pt>
                <c:pt idx="31">
                  <c:v>39666.708333333336</c:v>
                </c:pt>
                <c:pt idx="32">
                  <c:v>39667.708333333336</c:v>
                </c:pt>
                <c:pt idx="33">
                  <c:v>39668.708333333336</c:v>
                </c:pt>
                <c:pt idx="34">
                  <c:v>39669.708333333336</c:v>
                </c:pt>
                <c:pt idx="35">
                  <c:v>39670.708333333336</c:v>
                </c:pt>
                <c:pt idx="36">
                  <c:v>39671.708333333336</c:v>
                </c:pt>
                <c:pt idx="37">
                  <c:v>39672.708333333336</c:v>
                </c:pt>
                <c:pt idx="38">
                  <c:v>39673.04166666665</c:v>
                </c:pt>
                <c:pt idx="39">
                  <c:v>39675.375</c:v>
                </c:pt>
                <c:pt idx="40">
                  <c:v>39676.208333333336</c:v>
                </c:pt>
                <c:pt idx="41">
                  <c:v>39677.375</c:v>
                </c:pt>
                <c:pt idx="42">
                  <c:v>39678.208333333336</c:v>
                </c:pt>
                <c:pt idx="43">
                  <c:v>39679.208333333336</c:v>
                </c:pt>
                <c:pt idx="44">
                  <c:v>39680.208333333336</c:v>
                </c:pt>
                <c:pt idx="45">
                  <c:v>39680.708333333336</c:v>
                </c:pt>
                <c:pt idx="46">
                  <c:v>39681.208333333336</c:v>
                </c:pt>
                <c:pt idx="47">
                  <c:v>39681.708333333336</c:v>
                </c:pt>
                <c:pt idx="48">
                  <c:v>39682.208333333336</c:v>
                </c:pt>
                <c:pt idx="49">
                  <c:v>39682.708333333336</c:v>
                </c:pt>
                <c:pt idx="50">
                  <c:v>39683.208333333336</c:v>
                </c:pt>
                <c:pt idx="51">
                  <c:v>39683.708333333336</c:v>
                </c:pt>
                <c:pt idx="52">
                  <c:v>39684.208333333336</c:v>
                </c:pt>
                <c:pt idx="53">
                  <c:v>39685.208333333336</c:v>
                </c:pt>
                <c:pt idx="54">
                  <c:v>39685.708333333336</c:v>
                </c:pt>
                <c:pt idx="55">
                  <c:v>39686.208333333336</c:v>
                </c:pt>
                <c:pt idx="56">
                  <c:v>39686.708333333336</c:v>
                </c:pt>
                <c:pt idx="57">
                  <c:v>39687.208333333336</c:v>
                </c:pt>
                <c:pt idx="58">
                  <c:v>39687.708333333336</c:v>
                </c:pt>
                <c:pt idx="59">
                  <c:v>39688.208333333336</c:v>
                </c:pt>
                <c:pt idx="60">
                  <c:v>39688.708333333336</c:v>
                </c:pt>
                <c:pt idx="61">
                  <c:v>39689.208333333336</c:v>
                </c:pt>
                <c:pt idx="62">
                  <c:v>39690.208333333336</c:v>
                </c:pt>
                <c:pt idx="63">
                  <c:v>39690.708333333336</c:v>
                </c:pt>
                <c:pt idx="64">
                  <c:v>39691.208333333336</c:v>
                </c:pt>
                <c:pt idx="65">
                  <c:v>39692.208333333336</c:v>
                </c:pt>
                <c:pt idx="66">
                  <c:v>39692.708333333336</c:v>
                </c:pt>
                <c:pt idx="67">
                  <c:v>39693.208333333336</c:v>
                </c:pt>
                <c:pt idx="68">
                  <c:v>39694.208333333336</c:v>
                </c:pt>
                <c:pt idx="69">
                  <c:v>39694.708333333336</c:v>
                </c:pt>
                <c:pt idx="70">
                  <c:v>39695.208333333336</c:v>
                </c:pt>
                <c:pt idx="71">
                  <c:v>39695.875</c:v>
                </c:pt>
                <c:pt idx="72">
                  <c:v>39696.208333333336</c:v>
                </c:pt>
                <c:pt idx="75">
                  <c:v>39699.229166666635</c:v>
                </c:pt>
                <c:pt idx="76">
                  <c:v>39699.5625</c:v>
                </c:pt>
                <c:pt idx="77">
                  <c:v>39699.895833333336</c:v>
                </c:pt>
                <c:pt idx="78">
                  <c:v>39700.229166666635</c:v>
                </c:pt>
                <c:pt idx="79">
                  <c:v>39700.5625</c:v>
                </c:pt>
                <c:pt idx="80">
                  <c:v>39700.895833333336</c:v>
                </c:pt>
                <c:pt idx="81">
                  <c:v>39701.229166666635</c:v>
                </c:pt>
                <c:pt idx="82">
                  <c:v>39701.5625</c:v>
                </c:pt>
                <c:pt idx="83">
                  <c:v>39701.895833333336</c:v>
                </c:pt>
                <c:pt idx="84">
                  <c:v>39702.229166666635</c:v>
                </c:pt>
                <c:pt idx="85">
                  <c:v>39702.5625</c:v>
                </c:pt>
                <c:pt idx="86">
                  <c:v>39702.895833333336</c:v>
                </c:pt>
                <c:pt idx="87">
                  <c:v>39703.229166666635</c:v>
                </c:pt>
                <c:pt idx="88">
                  <c:v>39703.5625</c:v>
                </c:pt>
                <c:pt idx="89">
                  <c:v>39703.895833333336</c:v>
                </c:pt>
                <c:pt idx="90">
                  <c:v>39704.229166666635</c:v>
                </c:pt>
                <c:pt idx="91">
                  <c:v>39704.5625</c:v>
                </c:pt>
                <c:pt idx="92">
                  <c:v>39704.895833333336</c:v>
                </c:pt>
                <c:pt idx="93">
                  <c:v>39705.229166666635</c:v>
                </c:pt>
                <c:pt idx="94">
                  <c:v>39705.5625</c:v>
                </c:pt>
                <c:pt idx="95">
                  <c:v>39705.895833333336</c:v>
                </c:pt>
                <c:pt idx="96">
                  <c:v>39706.229166666635</c:v>
                </c:pt>
                <c:pt idx="97">
                  <c:v>39706.5625</c:v>
                </c:pt>
                <c:pt idx="98">
                  <c:v>39706.895833333336</c:v>
                </c:pt>
                <c:pt idx="99">
                  <c:v>39707.229166666635</c:v>
                </c:pt>
                <c:pt idx="100">
                  <c:v>39707.5625</c:v>
                </c:pt>
                <c:pt idx="101">
                  <c:v>39707.895833333336</c:v>
                </c:pt>
                <c:pt idx="102">
                  <c:v>39708.229166666635</c:v>
                </c:pt>
                <c:pt idx="103">
                  <c:v>39708.5625</c:v>
                </c:pt>
                <c:pt idx="104">
                  <c:v>39708.895833333336</c:v>
                </c:pt>
                <c:pt idx="105">
                  <c:v>39709.229166666635</c:v>
                </c:pt>
                <c:pt idx="106">
                  <c:v>39709.5625</c:v>
                </c:pt>
                <c:pt idx="107">
                  <c:v>39709.895833333336</c:v>
                </c:pt>
                <c:pt idx="108">
                  <c:v>39710.229166666635</c:v>
                </c:pt>
                <c:pt idx="109">
                  <c:v>39710.5625</c:v>
                </c:pt>
                <c:pt idx="110">
                  <c:v>39710.895833333336</c:v>
                </c:pt>
                <c:pt idx="111">
                  <c:v>39711.229166666635</c:v>
                </c:pt>
                <c:pt idx="112">
                  <c:v>39711.5625</c:v>
                </c:pt>
                <c:pt idx="113">
                  <c:v>39711.895833333336</c:v>
                </c:pt>
                <c:pt idx="114">
                  <c:v>39712.229166666635</c:v>
                </c:pt>
                <c:pt idx="115">
                  <c:v>39712.5625</c:v>
                </c:pt>
                <c:pt idx="116">
                  <c:v>39712.895833333336</c:v>
                </c:pt>
                <c:pt idx="117">
                  <c:v>39713.229166666635</c:v>
                </c:pt>
                <c:pt idx="118">
                  <c:v>39713.5625</c:v>
                </c:pt>
                <c:pt idx="119">
                  <c:v>39713.895833333336</c:v>
                </c:pt>
                <c:pt idx="120">
                  <c:v>39714.229166666635</c:v>
                </c:pt>
                <c:pt idx="121">
                  <c:v>39714.5625</c:v>
                </c:pt>
                <c:pt idx="122">
                  <c:v>39714.895833333336</c:v>
                </c:pt>
                <c:pt idx="123">
                  <c:v>39715.229166666635</c:v>
                </c:pt>
                <c:pt idx="124">
                  <c:v>39715.5625</c:v>
                </c:pt>
                <c:pt idx="127">
                  <c:v>39715.66666666665</c:v>
                </c:pt>
                <c:pt idx="128">
                  <c:v>39715.833634259259</c:v>
                </c:pt>
                <c:pt idx="129">
                  <c:v>39716.000601851854</c:v>
                </c:pt>
                <c:pt idx="130">
                  <c:v>39716.167569444442</c:v>
                </c:pt>
                <c:pt idx="131">
                  <c:v>39716.334537037052</c:v>
                </c:pt>
                <c:pt idx="132">
                  <c:v>39716.501504629625</c:v>
                </c:pt>
                <c:pt idx="133">
                  <c:v>39716.66847222222</c:v>
                </c:pt>
                <c:pt idx="134">
                  <c:v>39716.835439814815</c:v>
                </c:pt>
                <c:pt idx="135">
                  <c:v>39717.00240740741</c:v>
                </c:pt>
                <c:pt idx="136">
                  <c:v>39717.169374999998</c:v>
                </c:pt>
                <c:pt idx="137">
                  <c:v>39717.336342592593</c:v>
                </c:pt>
                <c:pt idx="138">
                  <c:v>39717.503310185188</c:v>
                </c:pt>
                <c:pt idx="139">
                  <c:v>39717.670277777783</c:v>
                </c:pt>
                <c:pt idx="140">
                  <c:v>39717.837245370385</c:v>
                </c:pt>
                <c:pt idx="141">
                  <c:v>39718.00421296298</c:v>
                </c:pt>
                <c:pt idx="142">
                  <c:v>39718.171180555524</c:v>
                </c:pt>
                <c:pt idx="143">
                  <c:v>39718.33814814817</c:v>
                </c:pt>
                <c:pt idx="144">
                  <c:v>39718.505115740736</c:v>
                </c:pt>
                <c:pt idx="145">
                  <c:v>39718.672083333324</c:v>
                </c:pt>
                <c:pt idx="146">
                  <c:v>39718.839050925933</c:v>
                </c:pt>
                <c:pt idx="147">
                  <c:v>39719.006018518536</c:v>
                </c:pt>
                <c:pt idx="148">
                  <c:v>39719.172986111094</c:v>
                </c:pt>
                <c:pt idx="149">
                  <c:v>39719.339953703704</c:v>
                </c:pt>
                <c:pt idx="152">
                  <c:v>39759.836805555562</c:v>
                </c:pt>
                <c:pt idx="153">
                  <c:v>39763.836805555562</c:v>
                </c:pt>
                <c:pt idx="154">
                  <c:v>39767.836805555562</c:v>
                </c:pt>
                <c:pt idx="155">
                  <c:v>39771.836805555562</c:v>
                </c:pt>
                <c:pt idx="156">
                  <c:v>39775.836805555562</c:v>
                </c:pt>
                <c:pt idx="157">
                  <c:v>39779.836805555562</c:v>
                </c:pt>
                <c:pt idx="158">
                  <c:v>39783.836805555562</c:v>
                </c:pt>
                <c:pt idx="159">
                  <c:v>39787.836805555562</c:v>
                </c:pt>
                <c:pt idx="160">
                  <c:v>39791.836805555562</c:v>
                </c:pt>
                <c:pt idx="161">
                  <c:v>39795.836805555562</c:v>
                </c:pt>
                <c:pt idx="162">
                  <c:v>39799.836805555562</c:v>
                </c:pt>
                <c:pt idx="163">
                  <c:v>39803.836805555562</c:v>
                </c:pt>
                <c:pt idx="164">
                  <c:v>39807.836805555562</c:v>
                </c:pt>
                <c:pt idx="165">
                  <c:v>39811.836805555562</c:v>
                </c:pt>
                <c:pt idx="166">
                  <c:v>39815.836805555562</c:v>
                </c:pt>
                <c:pt idx="167">
                  <c:v>39819.836805555562</c:v>
                </c:pt>
                <c:pt idx="168">
                  <c:v>39823.836805555562</c:v>
                </c:pt>
                <c:pt idx="169">
                  <c:v>39827.836805555562</c:v>
                </c:pt>
                <c:pt idx="170">
                  <c:v>39831.836805555562</c:v>
                </c:pt>
                <c:pt idx="171">
                  <c:v>39835.836805555562</c:v>
                </c:pt>
                <c:pt idx="172">
                  <c:v>39839.836805555562</c:v>
                </c:pt>
                <c:pt idx="173">
                  <c:v>39843.836805555562</c:v>
                </c:pt>
                <c:pt idx="174">
                  <c:v>39847.836805555562</c:v>
                </c:pt>
                <c:pt idx="175">
                  <c:v>39851.836805555562</c:v>
                </c:pt>
                <c:pt idx="176">
                  <c:v>39855.836805555562</c:v>
                </c:pt>
                <c:pt idx="177">
                  <c:v>39859.836805555562</c:v>
                </c:pt>
                <c:pt idx="178">
                  <c:v>39863.836805555562</c:v>
                </c:pt>
                <c:pt idx="179">
                  <c:v>39867.836805555562</c:v>
                </c:pt>
                <c:pt idx="180">
                  <c:v>39871.836805555562</c:v>
                </c:pt>
                <c:pt idx="181">
                  <c:v>39875.836805555562</c:v>
                </c:pt>
                <c:pt idx="182">
                  <c:v>39879.836805555562</c:v>
                </c:pt>
                <c:pt idx="183">
                  <c:v>39883.836805555562</c:v>
                </c:pt>
                <c:pt idx="184">
                  <c:v>39887.836805555562</c:v>
                </c:pt>
                <c:pt idx="185">
                  <c:v>39891.836805555562</c:v>
                </c:pt>
                <c:pt idx="186">
                  <c:v>39895.836805555562</c:v>
                </c:pt>
                <c:pt idx="187">
                  <c:v>39899.836805555562</c:v>
                </c:pt>
                <c:pt idx="188">
                  <c:v>39903.836805555562</c:v>
                </c:pt>
                <c:pt idx="189">
                  <c:v>39907.836805555562</c:v>
                </c:pt>
                <c:pt idx="190">
                  <c:v>39911.836805555562</c:v>
                </c:pt>
                <c:pt idx="191">
                  <c:v>39915.836805555562</c:v>
                </c:pt>
                <c:pt idx="192">
                  <c:v>39919.836805555562</c:v>
                </c:pt>
                <c:pt idx="193">
                  <c:v>39923.836805555562</c:v>
                </c:pt>
                <c:pt idx="194">
                  <c:v>39927.836805555562</c:v>
                </c:pt>
                <c:pt idx="195">
                  <c:v>39931.836805555562</c:v>
                </c:pt>
                <c:pt idx="196">
                  <c:v>39935.836805555562</c:v>
                </c:pt>
                <c:pt idx="197">
                  <c:v>39939.836805555562</c:v>
                </c:pt>
                <c:pt idx="200">
                  <c:v>39988.791666666635</c:v>
                </c:pt>
                <c:pt idx="201">
                  <c:v>39989.375</c:v>
                </c:pt>
                <c:pt idx="202">
                  <c:v>39989.958333333343</c:v>
                </c:pt>
                <c:pt idx="203">
                  <c:v>39990.54166666665</c:v>
                </c:pt>
                <c:pt idx="204">
                  <c:v>39991.124999999993</c:v>
                </c:pt>
                <c:pt idx="205">
                  <c:v>39991.708333333336</c:v>
                </c:pt>
                <c:pt idx="206">
                  <c:v>39992.291666666635</c:v>
                </c:pt>
                <c:pt idx="207">
                  <c:v>39992.875</c:v>
                </c:pt>
                <c:pt idx="208">
                  <c:v>39993.458333333343</c:v>
                </c:pt>
                <c:pt idx="209">
                  <c:v>39994.04166666665</c:v>
                </c:pt>
                <c:pt idx="210">
                  <c:v>39994.624999999993</c:v>
                </c:pt>
                <c:pt idx="211">
                  <c:v>39995.208333333336</c:v>
                </c:pt>
                <c:pt idx="212">
                  <c:v>39995.791666666635</c:v>
                </c:pt>
                <c:pt idx="213">
                  <c:v>39996.375</c:v>
                </c:pt>
                <c:pt idx="214">
                  <c:v>39997.25</c:v>
                </c:pt>
                <c:pt idx="215">
                  <c:v>39997.833333333336</c:v>
                </c:pt>
                <c:pt idx="216">
                  <c:v>39998.416666666664</c:v>
                </c:pt>
                <c:pt idx="217">
                  <c:v>39999</c:v>
                </c:pt>
                <c:pt idx="218">
                  <c:v>39999.583333333336</c:v>
                </c:pt>
                <c:pt idx="219">
                  <c:v>40000.16666666665</c:v>
                </c:pt>
                <c:pt idx="220">
                  <c:v>40000.75</c:v>
                </c:pt>
                <c:pt idx="221">
                  <c:v>40001.333333333336</c:v>
                </c:pt>
                <c:pt idx="222">
                  <c:v>40001.916666666664</c:v>
                </c:pt>
                <c:pt idx="223">
                  <c:v>40002.5</c:v>
                </c:pt>
                <c:pt idx="224">
                  <c:v>40003.083333333336</c:v>
                </c:pt>
                <c:pt idx="225">
                  <c:v>40003.958333333343</c:v>
                </c:pt>
                <c:pt idx="226">
                  <c:v>40004.54166666665</c:v>
                </c:pt>
                <c:pt idx="227">
                  <c:v>40005.124999999993</c:v>
                </c:pt>
                <c:pt idx="228">
                  <c:v>40005.708333333336</c:v>
                </c:pt>
                <c:pt idx="229">
                  <c:v>40006.291666666635</c:v>
                </c:pt>
                <c:pt idx="230">
                  <c:v>40006.875</c:v>
                </c:pt>
                <c:pt idx="231">
                  <c:v>40007.458333333343</c:v>
                </c:pt>
                <c:pt idx="232">
                  <c:v>40008.04166666665</c:v>
                </c:pt>
                <c:pt idx="233">
                  <c:v>40008.624999999993</c:v>
                </c:pt>
                <c:pt idx="234">
                  <c:v>40009.791666666635</c:v>
                </c:pt>
                <c:pt idx="235">
                  <c:v>40010.375</c:v>
                </c:pt>
                <c:pt idx="236">
                  <c:v>40010.958333333343</c:v>
                </c:pt>
                <c:pt idx="237">
                  <c:v>40011.54166666665</c:v>
                </c:pt>
                <c:pt idx="238">
                  <c:v>40012.124999999993</c:v>
                </c:pt>
                <c:pt idx="239">
                  <c:v>40012.708333333336</c:v>
                </c:pt>
                <c:pt idx="240">
                  <c:v>40013.291666666635</c:v>
                </c:pt>
                <c:pt idx="241">
                  <c:v>40013.875</c:v>
                </c:pt>
                <c:pt idx="242">
                  <c:v>40014.458333333343</c:v>
                </c:pt>
                <c:pt idx="243">
                  <c:v>40015.04166666665</c:v>
                </c:pt>
                <c:pt idx="244">
                  <c:v>40015.624999999993</c:v>
                </c:pt>
                <c:pt idx="245">
                  <c:v>40016.208333333336</c:v>
                </c:pt>
                <c:pt idx="246">
                  <c:v>40016.791666666635</c:v>
                </c:pt>
                <c:pt idx="247">
                  <c:v>40017.375</c:v>
                </c:pt>
                <c:pt idx="248">
                  <c:v>40017.958333333343</c:v>
                </c:pt>
                <c:pt idx="249">
                  <c:v>40018.54166666665</c:v>
                </c:pt>
                <c:pt idx="252">
                  <c:v>40019.072916666664</c:v>
                </c:pt>
                <c:pt idx="253">
                  <c:v>40019.656250000015</c:v>
                </c:pt>
                <c:pt idx="254">
                  <c:v>40020.239583333321</c:v>
                </c:pt>
                <c:pt idx="255">
                  <c:v>40020.822916666664</c:v>
                </c:pt>
                <c:pt idx="256">
                  <c:v>40021.406250000015</c:v>
                </c:pt>
                <c:pt idx="257">
                  <c:v>40021.989583333336</c:v>
                </c:pt>
                <c:pt idx="258">
                  <c:v>40022.572916666664</c:v>
                </c:pt>
                <c:pt idx="259">
                  <c:v>40023.156250000015</c:v>
                </c:pt>
                <c:pt idx="260">
                  <c:v>40023.739583333321</c:v>
                </c:pt>
                <c:pt idx="261">
                  <c:v>40024.322916666664</c:v>
                </c:pt>
                <c:pt idx="262">
                  <c:v>40024.906250000015</c:v>
                </c:pt>
                <c:pt idx="263">
                  <c:v>40025.489583333336</c:v>
                </c:pt>
                <c:pt idx="264">
                  <c:v>40026.072916666664</c:v>
                </c:pt>
                <c:pt idx="265">
                  <c:v>40026.656250000015</c:v>
                </c:pt>
                <c:pt idx="266">
                  <c:v>40027.239583333321</c:v>
                </c:pt>
                <c:pt idx="267">
                  <c:v>40027.822916666664</c:v>
                </c:pt>
                <c:pt idx="268">
                  <c:v>40028.69791666665</c:v>
                </c:pt>
                <c:pt idx="269">
                  <c:v>40029.28125</c:v>
                </c:pt>
                <c:pt idx="270">
                  <c:v>40029.864583333336</c:v>
                </c:pt>
                <c:pt idx="271">
                  <c:v>40030.447916666664</c:v>
                </c:pt>
                <c:pt idx="272">
                  <c:v>40031.03125</c:v>
                </c:pt>
                <c:pt idx="273">
                  <c:v>40031.614583333336</c:v>
                </c:pt>
                <c:pt idx="274">
                  <c:v>40032.156250000015</c:v>
                </c:pt>
                <c:pt idx="275">
                  <c:v>40032.739583333321</c:v>
                </c:pt>
                <c:pt idx="276">
                  <c:v>40033.322916666664</c:v>
                </c:pt>
                <c:pt idx="279">
                  <c:v>40069.861111111095</c:v>
                </c:pt>
                <c:pt idx="280">
                  <c:v>40070.44444444446</c:v>
                </c:pt>
                <c:pt idx="281">
                  <c:v>40071.027777777774</c:v>
                </c:pt>
                <c:pt idx="282">
                  <c:v>40071.611111111095</c:v>
                </c:pt>
                <c:pt idx="283">
                  <c:v>40072.194444444445</c:v>
                </c:pt>
                <c:pt idx="284">
                  <c:v>40072.777777777774</c:v>
                </c:pt>
                <c:pt idx="285">
                  <c:v>40073.361111111095</c:v>
                </c:pt>
                <c:pt idx="286">
                  <c:v>40073.94444444446</c:v>
                </c:pt>
                <c:pt idx="287">
                  <c:v>40074.527777777774</c:v>
                </c:pt>
                <c:pt idx="288">
                  <c:v>40075.111111111095</c:v>
                </c:pt>
                <c:pt idx="289">
                  <c:v>40075.694444444445</c:v>
                </c:pt>
                <c:pt idx="290">
                  <c:v>40076.277777777774</c:v>
                </c:pt>
                <c:pt idx="291">
                  <c:v>40076.861111111095</c:v>
                </c:pt>
                <c:pt idx="292">
                  <c:v>40077.44444444446</c:v>
                </c:pt>
                <c:pt idx="293">
                  <c:v>40078.027777777774</c:v>
                </c:pt>
                <c:pt idx="294">
                  <c:v>40078.611111111095</c:v>
                </c:pt>
                <c:pt idx="295">
                  <c:v>40079.194444444445</c:v>
                </c:pt>
                <c:pt idx="296">
                  <c:v>40079.777777777774</c:v>
                </c:pt>
                <c:pt idx="297">
                  <c:v>40080.361111111095</c:v>
                </c:pt>
                <c:pt idx="298">
                  <c:v>40080.94444444446</c:v>
                </c:pt>
                <c:pt idx="299">
                  <c:v>40081.527777777774</c:v>
                </c:pt>
                <c:pt idx="300">
                  <c:v>40082.111111111095</c:v>
                </c:pt>
                <c:pt idx="301">
                  <c:v>40082.694444444445</c:v>
                </c:pt>
                <c:pt idx="302">
                  <c:v>40083.277777777774</c:v>
                </c:pt>
                <c:pt idx="303">
                  <c:v>40083.861111111095</c:v>
                </c:pt>
                <c:pt idx="304">
                  <c:v>40084.44444444446</c:v>
                </c:pt>
                <c:pt idx="305">
                  <c:v>40085.027777777774</c:v>
                </c:pt>
                <c:pt idx="306">
                  <c:v>40085.611111111095</c:v>
                </c:pt>
                <c:pt idx="307">
                  <c:v>40086.194444444445</c:v>
                </c:pt>
                <c:pt idx="308">
                  <c:v>40086.777777777774</c:v>
                </c:pt>
                <c:pt idx="309">
                  <c:v>40087.361111111095</c:v>
                </c:pt>
                <c:pt idx="310">
                  <c:v>40087.94444444446</c:v>
                </c:pt>
                <c:pt idx="311">
                  <c:v>40088.527777777774</c:v>
                </c:pt>
                <c:pt idx="312">
                  <c:v>40089.111111111095</c:v>
                </c:pt>
                <c:pt idx="313">
                  <c:v>40089.694444444445</c:v>
                </c:pt>
                <c:pt idx="314">
                  <c:v>40090.277777777774</c:v>
                </c:pt>
                <c:pt idx="315">
                  <c:v>40090.861111111095</c:v>
                </c:pt>
                <c:pt idx="316">
                  <c:v>40091.44444444446</c:v>
                </c:pt>
                <c:pt idx="317">
                  <c:v>40092.027777777774</c:v>
                </c:pt>
                <c:pt idx="318">
                  <c:v>40092.611111111095</c:v>
                </c:pt>
                <c:pt idx="319">
                  <c:v>40093.194444444445</c:v>
                </c:pt>
                <c:pt idx="320">
                  <c:v>40093.777777777774</c:v>
                </c:pt>
                <c:pt idx="321">
                  <c:v>40094.361111111095</c:v>
                </c:pt>
                <c:pt idx="324">
                  <c:v>40319.347222222394</c:v>
                </c:pt>
                <c:pt idx="325">
                  <c:v>40316.384982639036</c:v>
                </c:pt>
                <c:pt idx="326">
                  <c:v>40313.422743055693</c:v>
                </c:pt>
                <c:pt idx="327">
                  <c:v>40310.460503472386</c:v>
                </c:pt>
                <c:pt idx="328">
                  <c:v>40307.498263889036</c:v>
                </c:pt>
                <c:pt idx="329">
                  <c:v>40304.5360243057</c:v>
                </c:pt>
                <c:pt idx="330">
                  <c:v>40301.57378472235</c:v>
                </c:pt>
                <c:pt idx="331">
                  <c:v>40298.611545139029</c:v>
                </c:pt>
                <c:pt idx="332">
                  <c:v>40295.649305555671</c:v>
                </c:pt>
                <c:pt idx="333">
                  <c:v>40292.687065972357</c:v>
                </c:pt>
                <c:pt idx="334">
                  <c:v>40289.724826389021</c:v>
                </c:pt>
                <c:pt idx="335">
                  <c:v>40286.762586805671</c:v>
                </c:pt>
                <c:pt idx="336">
                  <c:v>40283.800347222365</c:v>
                </c:pt>
                <c:pt idx="337">
                  <c:v>40280.838107639014</c:v>
                </c:pt>
                <c:pt idx="338">
                  <c:v>40277.875868055678</c:v>
                </c:pt>
                <c:pt idx="339">
                  <c:v>40274.913628472343</c:v>
                </c:pt>
                <c:pt idx="340">
                  <c:v>40271.951388889007</c:v>
                </c:pt>
                <c:pt idx="341">
                  <c:v>40268.989149305671</c:v>
                </c:pt>
                <c:pt idx="342">
                  <c:v>40266.026909722335</c:v>
                </c:pt>
                <c:pt idx="343">
                  <c:v>40263.064670139</c:v>
                </c:pt>
                <c:pt idx="344">
                  <c:v>40260.102430555649</c:v>
                </c:pt>
                <c:pt idx="345">
                  <c:v>40257.140190972328</c:v>
                </c:pt>
                <c:pt idx="346">
                  <c:v>40254.177951388992</c:v>
                </c:pt>
                <c:pt idx="347">
                  <c:v>40251.215711805635</c:v>
                </c:pt>
                <c:pt idx="348">
                  <c:v>40248.253472222321</c:v>
                </c:pt>
                <c:pt idx="349">
                  <c:v>40245.291232638985</c:v>
                </c:pt>
                <c:pt idx="350">
                  <c:v>40242.328993055635</c:v>
                </c:pt>
                <c:pt idx="351">
                  <c:v>40239.366753472328</c:v>
                </c:pt>
                <c:pt idx="352">
                  <c:v>40236.404513889</c:v>
                </c:pt>
                <c:pt idx="353">
                  <c:v>40233.442274305642</c:v>
                </c:pt>
                <c:pt idx="354">
                  <c:v>40230.480034722321</c:v>
                </c:pt>
                <c:pt idx="355">
                  <c:v>40227.517795138985</c:v>
                </c:pt>
                <c:pt idx="356">
                  <c:v>40224.555555555635</c:v>
                </c:pt>
                <c:pt idx="357">
                  <c:v>40221.593315972284</c:v>
                </c:pt>
                <c:pt idx="358">
                  <c:v>40218.631076388963</c:v>
                </c:pt>
                <c:pt idx="359">
                  <c:v>40215.668836805628</c:v>
                </c:pt>
                <c:pt idx="360">
                  <c:v>40212.706597222292</c:v>
                </c:pt>
                <c:pt idx="361">
                  <c:v>40209.744357638963</c:v>
                </c:pt>
                <c:pt idx="362">
                  <c:v>40206.78211805562</c:v>
                </c:pt>
                <c:pt idx="363">
                  <c:v>40203.819878472306</c:v>
                </c:pt>
                <c:pt idx="364">
                  <c:v>40200.857638888971</c:v>
                </c:pt>
                <c:pt idx="365">
                  <c:v>40197.895399305606</c:v>
                </c:pt>
                <c:pt idx="366">
                  <c:v>40194.933159722277</c:v>
                </c:pt>
                <c:pt idx="367">
                  <c:v>40191.970920138941</c:v>
                </c:pt>
                <c:pt idx="368">
                  <c:v>40189.008680555591</c:v>
                </c:pt>
                <c:pt idx="369">
                  <c:v>40186.04644097227</c:v>
                </c:pt>
                <c:pt idx="370">
                  <c:v>40183.084201388956</c:v>
                </c:pt>
                <c:pt idx="371">
                  <c:v>40180.121961805577</c:v>
                </c:pt>
                <c:pt idx="372">
                  <c:v>40177.159722222255</c:v>
                </c:pt>
                <c:pt idx="373">
                  <c:v>40174.197482638912</c:v>
                </c:pt>
                <c:pt idx="374">
                  <c:v>40171.235243055584</c:v>
                </c:pt>
                <c:pt idx="375">
                  <c:v>40168.273003472255</c:v>
                </c:pt>
                <c:pt idx="376">
                  <c:v>40165.310763888934</c:v>
                </c:pt>
                <c:pt idx="377">
                  <c:v>40162.348524305606</c:v>
                </c:pt>
                <c:pt idx="378">
                  <c:v>40159.386284722248</c:v>
                </c:pt>
                <c:pt idx="379">
                  <c:v>40156.424045138912</c:v>
                </c:pt>
                <c:pt idx="380">
                  <c:v>40153.461805555577</c:v>
                </c:pt>
                <c:pt idx="381">
                  <c:v>40150.499565972234</c:v>
                </c:pt>
                <c:pt idx="382">
                  <c:v>40147.537326388912</c:v>
                </c:pt>
                <c:pt idx="383">
                  <c:v>40144.575086805555</c:v>
                </c:pt>
                <c:pt idx="384">
                  <c:v>40141.612847222241</c:v>
                </c:pt>
                <c:pt idx="385">
                  <c:v>40138.650607638898</c:v>
                </c:pt>
                <c:pt idx="386">
                  <c:v>40135.688368055562</c:v>
                </c:pt>
                <c:pt idx="387">
                  <c:v>40132.726128472226</c:v>
                </c:pt>
                <c:pt idx="388">
                  <c:v>40129.763888888876</c:v>
                </c:pt>
                <c:pt idx="391">
                  <c:v>40340.458333333343</c:v>
                </c:pt>
                <c:pt idx="392">
                  <c:v>40341.04166666665</c:v>
                </c:pt>
                <c:pt idx="393">
                  <c:v>40341.624999999993</c:v>
                </c:pt>
                <c:pt idx="394">
                  <c:v>40342.208333333336</c:v>
                </c:pt>
                <c:pt idx="395">
                  <c:v>40342.791666666635</c:v>
                </c:pt>
                <c:pt idx="396">
                  <c:v>40343.375</c:v>
                </c:pt>
                <c:pt idx="397">
                  <c:v>40343.958333333343</c:v>
                </c:pt>
                <c:pt idx="398">
                  <c:v>40344.54166666665</c:v>
                </c:pt>
                <c:pt idx="399">
                  <c:v>40345.124999999993</c:v>
                </c:pt>
                <c:pt idx="400">
                  <c:v>40345.708333333336</c:v>
                </c:pt>
                <c:pt idx="401">
                  <c:v>40346.291666666635</c:v>
                </c:pt>
                <c:pt idx="402">
                  <c:v>40346.875</c:v>
                </c:pt>
                <c:pt idx="403">
                  <c:v>40347.458333333343</c:v>
                </c:pt>
                <c:pt idx="404">
                  <c:v>40348.04166666665</c:v>
                </c:pt>
                <c:pt idx="405">
                  <c:v>40348.624999999993</c:v>
                </c:pt>
                <c:pt idx="406">
                  <c:v>40349.208333333336</c:v>
                </c:pt>
                <c:pt idx="407">
                  <c:v>40349.791666666635</c:v>
                </c:pt>
                <c:pt idx="408">
                  <c:v>40350.375</c:v>
                </c:pt>
                <c:pt idx="409">
                  <c:v>40350.958333333343</c:v>
                </c:pt>
                <c:pt idx="410">
                  <c:v>40351.54166666665</c:v>
                </c:pt>
                <c:pt idx="411">
                  <c:v>40352.124999999993</c:v>
                </c:pt>
                <c:pt idx="412">
                  <c:v>40352.708333333336</c:v>
                </c:pt>
                <c:pt idx="413">
                  <c:v>40353.291666666635</c:v>
                </c:pt>
                <c:pt idx="414">
                  <c:v>40353.875</c:v>
                </c:pt>
                <c:pt idx="415">
                  <c:v>40354.458333333343</c:v>
                </c:pt>
                <c:pt idx="416">
                  <c:v>40355.04166666665</c:v>
                </c:pt>
                <c:pt idx="417">
                  <c:v>40355.624999999993</c:v>
                </c:pt>
                <c:pt idx="418">
                  <c:v>40356.208333333336</c:v>
                </c:pt>
                <c:pt idx="419">
                  <c:v>40356.791666666635</c:v>
                </c:pt>
                <c:pt idx="420">
                  <c:v>40357.375</c:v>
                </c:pt>
                <c:pt idx="421">
                  <c:v>40357.958333333343</c:v>
                </c:pt>
                <c:pt idx="422">
                  <c:v>40358.54166666665</c:v>
                </c:pt>
                <c:pt idx="423">
                  <c:v>40359.124999999993</c:v>
                </c:pt>
                <c:pt idx="424">
                  <c:v>40359.708333333336</c:v>
                </c:pt>
                <c:pt idx="425">
                  <c:v>40360.291666666635</c:v>
                </c:pt>
                <c:pt idx="426">
                  <c:v>40360.875</c:v>
                </c:pt>
                <c:pt idx="427">
                  <c:v>40361.458333333343</c:v>
                </c:pt>
                <c:pt idx="428">
                  <c:v>40362.04166666665</c:v>
                </c:pt>
                <c:pt idx="429">
                  <c:v>40362.624999999993</c:v>
                </c:pt>
                <c:pt idx="430">
                  <c:v>40363.208333333336</c:v>
                </c:pt>
                <c:pt idx="431">
                  <c:v>40363.791666666635</c:v>
                </c:pt>
                <c:pt idx="432">
                  <c:v>40364.375</c:v>
                </c:pt>
                <c:pt idx="433">
                  <c:v>40364.958333333343</c:v>
                </c:pt>
                <c:pt idx="434">
                  <c:v>40365.54166666665</c:v>
                </c:pt>
                <c:pt idx="435">
                  <c:v>40366.124999999993</c:v>
                </c:pt>
                <c:pt idx="436">
                  <c:v>40366.708333333336</c:v>
                </c:pt>
                <c:pt idx="437">
                  <c:v>40367.291666666635</c:v>
                </c:pt>
                <c:pt idx="438">
                  <c:v>40367.875</c:v>
                </c:pt>
                <c:pt idx="439">
                  <c:v>40368.458333333343</c:v>
                </c:pt>
                <c:pt idx="440">
                  <c:v>40369.04166666665</c:v>
                </c:pt>
                <c:pt idx="441">
                  <c:v>40369.624999999993</c:v>
                </c:pt>
                <c:pt idx="443">
                  <c:v>40370.791666666635</c:v>
                </c:pt>
                <c:pt idx="444">
                  <c:v>40371.375</c:v>
                </c:pt>
                <c:pt idx="445">
                  <c:v>40371.958333333343</c:v>
                </c:pt>
                <c:pt idx="446">
                  <c:v>40372.54166666665</c:v>
                </c:pt>
                <c:pt idx="447">
                  <c:v>40373.124999999993</c:v>
                </c:pt>
                <c:pt idx="448">
                  <c:v>40373.708333333336</c:v>
                </c:pt>
                <c:pt idx="449">
                  <c:v>40374.291666666635</c:v>
                </c:pt>
                <c:pt idx="450">
                  <c:v>40374.875</c:v>
                </c:pt>
                <c:pt idx="451">
                  <c:v>40375.458333333343</c:v>
                </c:pt>
                <c:pt idx="452">
                  <c:v>40376.04166666665</c:v>
                </c:pt>
                <c:pt idx="453">
                  <c:v>40376.624999999993</c:v>
                </c:pt>
                <c:pt idx="454">
                  <c:v>40377.208333333336</c:v>
                </c:pt>
                <c:pt idx="455">
                  <c:v>40377.791666666635</c:v>
                </c:pt>
                <c:pt idx="458">
                  <c:v>40460.166666666875</c:v>
                </c:pt>
                <c:pt idx="459">
                  <c:v>40459.332285115517</c:v>
                </c:pt>
                <c:pt idx="460">
                  <c:v>40458.497903564137</c:v>
                </c:pt>
                <c:pt idx="461">
                  <c:v>40457.663522012772</c:v>
                </c:pt>
                <c:pt idx="462">
                  <c:v>40456.829140461406</c:v>
                </c:pt>
                <c:pt idx="463">
                  <c:v>40455.994758910056</c:v>
                </c:pt>
                <c:pt idx="464">
                  <c:v>40455.16037735869</c:v>
                </c:pt>
                <c:pt idx="465">
                  <c:v>40454.325995807325</c:v>
                </c:pt>
                <c:pt idx="466">
                  <c:v>40453.49161425596</c:v>
                </c:pt>
                <c:pt idx="467">
                  <c:v>40452.657232704601</c:v>
                </c:pt>
                <c:pt idx="468">
                  <c:v>40451.822851153229</c:v>
                </c:pt>
                <c:pt idx="469">
                  <c:v>40450.988469601856</c:v>
                </c:pt>
                <c:pt idx="470">
                  <c:v>40450.154088050498</c:v>
                </c:pt>
                <c:pt idx="471">
                  <c:v>40449.319706499147</c:v>
                </c:pt>
                <c:pt idx="472">
                  <c:v>40448.485324947767</c:v>
                </c:pt>
                <c:pt idx="473">
                  <c:v>40447.650943396417</c:v>
                </c:pt>
                <c:pt idx="474">
                  <c:v>40446.816561845051</c:v>
                </c:pt>
                <c:pt idx="475">
                  <c:v>40445.982180293671</c:v>
                </c:pt>
                <c:pt idx="476">
                  <c:v>40445.147798742306</c:v>
                </c:pt>
                <c:pt idx="477">
                  <c:v>40444.313417190955</c:v>
                </c:pt>
                <c:pt idx="478">
                  <c:v>40443.479035639582</c:v>
                </c:pt>
                <c:pt idx="479">
                  <c:v>40442.64465408821</c:v>
                </c:pt>
                <c:pt idx="480">
                  <c:v>40441.810272536859</c:v>
                </c:pt>
                <c:pt idx="481">
                  <c:v>40440.975890985479</c:v>
                </c:pt>
                <c:pt idx="482">
                  <c:v>40440.141509434128</c:v>
                </c:pt>
                <c:pt idx="483">
                  <c:v>40439.307127882734</c:v>
                </c:pt>
                <c:pt idx="484">
                  <c:v>40438.472746331376</c:v>
                </c:pt>
                <c:pt idx="485">
                  <c:v>40437.638364780003</c:v>
                </c:pt>
                <c:pt idx="486">
                  <c:v>40436.803983228652</c:v>
                </c:pt>
                <c:pt idx="487">
                  <c:v>40435.969601677272</c:v>
                </c:pt>
                <c:pt idx="488">
                  <c:v>40435.135220125921</c:v>
                </c:pt>
                <c:pt idx="489">
                  <c:v>40434.300838574585</c:v>
                </c:pt>
                <c:pt idx="490">
                  <c:v>40433.466457023191</c:v>
                </c:pt>
                <c:pt idx="491">
                  <c:v>40432.632075471833</c:v>
                </c:pt>
                <c:pt idx="492">
                  <c:v>40431.797693920445</c:v>
                </c:pt>
                <c:pt idx="493">
                  <c:v>40430.963312369095</c:v>
                </c:pt>
                <c:pt idx="494">
                  <c:v>40430.128930817715</c:v>
                </c:pt>
                <c:pt idx="495">
                  <c:v>40429.294549266364</c:v>
                </c:pt>
                <c:pt idx="496">
                  <c:v>40428.460167714984</c:v>
                </c:pt>
                <c:pt idx="497">
                  <c:v>40427.62578616359</c:v>
                </c:pt>
                <c:pt idx="498">
                  <c:v>40426.791404612224</c:v>
                </c:pt>
                <c:pt idx="499">
                  <c:v>40425.957023060902</c:v>
                </c:pt>
                <c:pt idx="500">
                  <c:v>40425.122641509523</c:v>
                </c:pt>
                <c:pt idx="501">
                  <c:v>40424.288259958201</c:v>
                </c:pt>
                <c:pt idx="502">
                  <c:v>40423.453878406835</c:v>
                </c:pt>
                <c:pt idx="503">
                  <c:v>40422.619496855434</c:v>
                </c:pt>
                <c:pt idx="504">
                  <c:v>40421.785115304083</c:v>
                </c:pt>
                <c:pt idx="505">
                  <c:v>40420.95073375271</c:v>
                </c:pt>
                <c:pt idx="506">
                  <c:v>40420.116352201345</c:v>
                </c:pt>
                <c:pt idx="507">
                  <c:v>40419.281970649979</c:v>
                </c:pt>
                <c:pt idx="508">
                  <c:v>40418.447589098629</c:v>
                </c:pt>
                <c:pt idx="509">
                  <c:v>40417.613207547234</c:v>
                </c:pt>
                <c:pt idx="510">
                  <c:v>40416.778825995883</c:v>
                </c:pt>
                <c:pt idx="511">
                  <c:v>40415.94444444454</c:v>
                </c:pt>
                <c:pt idx="512">
                  <c:v>40415.110062893153</c:v>
                </c:pt>
                <c:pt idx="513">
                  <c:v>40414.275681341773</c:v>
                </c:pt>
                <c:pt idx="514">
                  <c:v>40413.441299790436</c:v>
                </c:pt>
                <c:pt idx="515">
                  <c:v>40412.606918239071</c:v>
                </c:pt>
                <c:pt idx="516">
                  <c:v>40411.772536687684</c:v>
                </c:pt>
                <c:pt idx="517">
                  <c:v>40410.938155136333</c:v>
                </c:pt>
                <c:pt idx="518">
                  <c:v>40410.103773584946</c:v>
                </c:pt>
                <c:pt idx="519">
                  <c:v>40409.269392033581</c:v>
                </c:pt>
                <c:pt idx="520">
                  <c:v>40408.43501048223</c:v>
                </c:pt>
                <c:pt idx="521">
                  <c:v>40407.600628930864</c:v>
                </c:pt>
                <c:pt idx="522">
                  <c:v>40406.766247379499</c:v>
                </c:pt>
                <c:pt idx="523">
                  <c:v>40405.931865828141</c:v>
                </c:pt>
                <c:pt idx="524">
                  <c:v>40405.097484276754</c:v>
                </c:pt>
                <c:pt idx="525">
                  <c:v>40404.263102725374</c:v>
                </c:pt>
                <c:pt idx="526">
                  <c:v>40403.428721174037</c:v>
                </c:pt>
                <c:pt idx="527">
                  <c:v>40402.594339622672</c:v>
                </c:pt>
                <c:pt idx="528">
                  <c:v>40401.759958071307</c:v>
                </c:pt>
                <c:pt idx="529">
                  <c:v>40400.925576519934</c:v>
                </c:pt>
                <c:pt idx="530">
                  <c:v>40400.091194968576</c:v>
                </c:pt>
                <c:pt idx="531">
                  <c:v>40399.256813417211</c:v>
                </c:pt>
                <c:pt idx="532">
                  <c:v>40398.422431865831</c:v>
                </c:pt>
                <c:pt idx="533">
                  <c:v>40397.588050314494</c:v>
                </c:pt>
                <c:pt idx="534">
                  <c:v>40396.7536687631</c:v>
                </c:pt>
                <c:pt idx="535">
                  <c:v>40395.919287211735</c:v>
                </c:pt>
                <c:pt idx="536">
                  <c:v>40395.084905660384</c:v>
                </c:pt>
                <c:pt idx="537">
                  <c:v>40394.250524109018</c:v>
                </c:pt>
                <c:pt idx="540">
                  <c:v>40663.791666666635</c:v>
                </c:pt>
                <c:pt idx="541">
                  <c:v>40663.458333333343</c:v>
                </c:pt>
                <c:pt idx="542">
                  <c:v>40663.124999999993</c:v>
                </c:pt>
                <c:pt idx="543">
                  <c:v>40662.791666666635</c:v>
                </c:pt>
                <c:pt idx="544">
                  <c:v>40662.458333333343</c:v>
                </c:pt>
                <c:pt idx="545">
                  <c:v>40662.124999999993</c:v>
                </c:pt>
                <c:pt idx="546">
                  <c:v>40661.791666666635</c:v>
                </c:pt>
                <c:pt idx="547">
                  <c:v>40661.458333333343</c:v>
                </c:pt>
                <c:pt idx="548">
                  <c:v>40661.124999999993</c:v>
                </c:pt>
                <c:pt idx="549">
                  <c:v>40660.791666666635</c:v>
                </c:pt>
                <c:pt idx="550">
                  <c:v>40660.458333333343</c:v>
                </c:pt>
                <c:pt idx="551">
                  <c:v>40660.124999999993</c:v>
                </c:pt>
                <c:pt idx="552">
                  <c:v>40659.791666666635</c:v>
                </c:pt>
                <c:pt idx="553">
                  <c:v>40659.458333333343</c:v>
                </c:pt>
                <c:pt idx="554">
                  <c:v>40659.124999999993</c:v>
                </c:pt>
                <c:pt idx="555">
                  <c:v>40658.791666666635</c:v>
                </c:pt>
                <c:pt idx="556">
                  <c:v>40658.458333333343</c:v>
                </c:pt>
                <c:pt idx="557">
                  <c:v>40658.124999999993</c:v>
                </c:pt>
                <c:pt idx="558">
                  <c:v>40657.791666666635</c:v>
                </c:pt>
                <c:pt idx="559">
                  <c:v>40657.458333333343</c:v>
                </c:pt>
                <c:pt idx="560">
                  <c:v>40657.124999999993</c:v>
                </c:pt>
                <c:pt idx="561">
                  <c:v>40656.791666666635</c:v>
                </c:pt>
                <c:pt idx="562">
                  <c:v>40656.458333333343</c:v>
                </c:pt>
                <c:pt idx="563">
                  <c:v>40656.124999999993</c:v>
                </c:pt>
                <c:pt idx="564">
                  <c:v>40655.791666666635</c:v>
                </c:pt>
                <c:pt idx="565">
                  <c:v>40655.124999999993</c:v>
                </c:pt>
                <c:pt idx="566">
                  <c:v>40654.791666666635</c:v>
                </c:pt>
                <c:pt idx="567">
                  <c:v>40654.458333333343</c:v>
                </c:pt>
                <c:pt idx="568">
                  <c:v>40654.124999999993</c:v>
                </c:pt>
                <c:pt idx="569">
                  <c:v>40653.791666666635</c:v>
                </c:pt>
                <c:pt idx="570">
                  <c:v>40653.458333333343</c:v>
                </c:pt>
                <c:pt idx="571">
                  <c:v>40653.124999999993</c:v>
                </c:pt>
                <c:pt idx="572">
                  <c:v>40652.791666666635</c:v>
                </c:pt>
                <c:pt idx="573">
                  <c:v>40652.458333333343</c:v>
                </c:pt>
                <c:pt idx="574">
                  <c:v>40652.124999999993</c:v>
                </c:pt>
                <c:pt idx="575">
                  <c:v>40651.791666666635</c:v>
                </c:pt>
                <c:pt idx="576">
                  <c:v>40651.458333333343</c:v>
                </c:pt>
                <c:pt idx="577">
                  <c:v>40651.124999999993</c:v>
                </c:pt>
                <c:pt idx="578">
                  <c:v>40650.791666666635</c:v>
                </c:pt>
                <c:pt idx="579">
                  <c:v>40650.458333333343</c:v>
                </c:pt>
                <c:pt idx="580">
                  <c:v>40650.124999999993</c:v>
                </c:pt>
                <c:pt idx="581">
                  <c:v>40649.791666666635</c:v>
                </c:pt>
                <c:pt idx="582">
                  <c:v>40649.458333333343</c:v>
                </c:pt>
                <c:pt idx="583">
                  <c:v>40649.124999999993</c:v>
                </c:pt>
                <c:pt idx="584">
                  <c:v>40648.791666666635</c:v>
                </c:pt>
                <c:pt idx="585">
                  <c:v>40648.458333333343</c:v>
                </c:pt>
                <c:pt idx="586">
                  <c:v>40648.124999999993</c:v>
                </c:pt>
                <c:pt idx="587">
                  <c:v>40647.791666666635</c:v>
                </c:pt>
                <c:pt idx="588">
                  <c:v>40647.458333333343</c:v>
                </c:pt>
                <c:pt idx="589">
                  <c:v>40647.124999999993</c:v>
                </c:pt>
                <c:pt idx="590">
                  <c:v>40646.791666666635</c:v>
                </c:pt>
                <c:pt idx="591">
                  <c:v>40646.458333333343</c:v>
                </c:pt>
                <c:pt idx="592">
                  <c:v>40646.124999999993</c:v>
                </c:pt>
                <c:pt idx="593">
                  <c:v>40645.791666666635</c:v>
                </c:pt>
                <c:pt idx="594">
                  <c:v>40645.458333333343</c:v>
                </c:pt>
                <c:pt idx="595">
                  <c:v>40645.124999999993</c:v>
                </c:pt>
                <c:pt idx="596">
                  <c:v>40644.791666666635</c:v>
                </c:pt>
                <c:pt idx="597">
                  <c:v>40644.458333333343</c:v>
                </c:pt>
                <c:pt idx="598">
                  <c:v>40644.124999999993</c:v>
                </c:pt>
                <c:pt idx="599">
                  <c:v>40643.791666666635</c:v>
                </c:pt>
                <c:pt idx="600">
                  <c:v>40643.458333333343</c:v>
                </c:pt>
                <c:pt idx="601">
                  <c:v>40643.124999999993</c:v>
                </c:pt>
                <c:pt idx="602">
                  <c:v>40642.791666666635</c:v>
                </c:pt>
                <c:pt idx="603">
                  <c:v>40642.458333333343</c:v>
                </c:pt>
                <c:pt idx="604">
                  <c:v>40642.124999999993</c:v>
                </c:pt>
                <c:pt idx="605">
                  <c:v>40641.791666666635</c:v>
                </c:pt>
                <c:pt idx="606">
                  <c:v>40634.791666666635</c:v>
                </c:pt>
                <c:pt idx="607">
                  <c:v>40627.791666666635</c:v>
                </c:pt>
                <c:pt idx="608">
                  <c:v>40620.791666666635</c:v>
                </c:pt>
                <c:pt idx="609">
                  <c:v>40613.791666666635</c:v>
                </c:pt>
                <c:pt idx="610">
                  <c:v>40606.791666666635</c:v>
                </c:pt>
                <c:pt idx="611">
                  <c:v>40599.791666666635</c:v>
                </c:pt>
                <c:pt idx="612">
                  <c:v>40592.791666666635</c:v>
                </c:pt>
                <c:pt idx="613">
                  <c:v>40585.791666666635</c:v>
                </c:pt>
                <c:pt idx="614">
                  <c:v>40578.791666666635</c:v>
                </c:pt>
                <c:pt idx="615">
                  <c:v>40571.791666666635</c:v>
                </c:pt>
                <c:pt idx="616">
                  <c:v>40564.791666666635</c:v>
                </c:pt>
                <c:pt idx="617">
                  <c:v>40557.791666666635</c:v>
                </c:pt>
                <c:pt idx="618">
                  <c:v>40550.791666666635</c:v>
                </c:pt>
                <c:pt idx="619">
                  <c:v>40543.791666666635</c:v>
                </c:pt>
                <c:pt idx="620">
                  <c:v>40536.791666666635</c:v>
                </c:pt>
                <c:pt idx="621">
                  <c:v>40529.791666666635</c:v>
                </c:pt>
                <c:pt idx="622">
                  <c:v>40522.791666666635</c:v>
                </c:pt>
                <c:pt idx="623">
                  <c:v>40515.791666666635</c:v>
                </c:pt>
                <c:pt idx="624">
                  <c:v>40508.791666666635</c:v>
                </c:pt>
                <c:pt idx="625">
                  <c:v>40501.791666666635</c:v>
                </c:pt>
                <c:pt idx="626">
                  <c:v>40494.791666666635</c:v>
                </c:pt>
                <c:pt idx="627">
                  <c:v>40487.791666666635</c:v>
                </c:pt>
                <c:pt idx="630">
                  <c:v>40788.395833333103</c:v>
                </c:pt>
                <c:pt idx="631">
                  <c:v>40788.033514492548</c:v>
                </c:pt>
                <c:pt idx="632">
                  <c:v>40787.671195651928</c:v>
                </c:pt>
                <c:pt idx="633">
                  <c:v>40787.308876811381</c:v>
                </c:pt>
                <c:pt idx="634">
                  <c:v>40786.946557970819</c:v>
                </c:pt>
                <c:pt idx="635">
                  <c:v>40786.584239130236</c:v>
                </c:pt>
                <c:pt idx="636">
                  <c:v>40786.221920289616</c:v>
                </c:pt>
                <c:pt idx="637">
                  <c:v>40785.85960144909</c:v>
                </c:pt>
                <c:pt idx="638">
                  <c:v>40785.497282608485</c:v>
                </c:pt>
                <c:pt idx="639">
                  <c:v>40785.134963767901</c:v>
                </c:pt>
                <c:pt idx="640">
                  <c:v>40784.772644927325</c:v>
                </c:pt>
                <c:pt idx="641">
                  <c:v>40784.410326086763</c:v>
                </c:pt>
                <c:pt idx="642">
                  <c:v>40784.048007246209</c:v>
                </c:pt>
                <c:pt idx="643">
                  <c:v>40783.685688405596</c:v>
                </c:pt>
                <c:pt idx="644">
                  <c:v>40783.32336956502</c:v>
                </c:pt>
                <c:pt idx="645">
                  <c:v>40782.961050724458</c:v>
                </c:pt>
                <c:pt idx="646">
                  <c:v>40782.598731883874</c:v>
                </c:pt>
                <c:pt idx="647">
                  <c:v>40782.236413043305</c:v>
                </c:pt>
                <c:pt idx="648">
                  <c:v>40781.874094202743</c:v>
                </c:pt>
                <c:pt idx="649">
                  <c:v>40781.511775362153</c:v>
                </c:pt>
                <c:pt idx="650">
                  <c:v>40781.149456521576</c:v>
                </c:pt>
                <c:pt idx="651">
                  <c:v>40780.787137680985</c:v>
                </c:pt>
                <c:pt idx="652">
                  <c:v>40780.424818840445</c:v>
                </c:pt>
                <c:pt idx="653">
                  <c:v>40780.062499999847</c:v>
                </c:pt>
                <c:pt idx="654">
                  <c:v>40779.700181159256</c:v>
                </c:pt>
                <c:pt idx="655">
                  <c:v>40779.337862318695</c:v>
                </c:pt>
                <c:pt idx="656">
                  <c:v>40778.97554347814</c:v>
                </c:pt>
                <c:pt idx="657">
                  <c:v>40778.613224637535</c:v>
                </c:pt>
                <c:pt idx="658">
                  <c:v>40777.888586956404</c:v>
                </c:pt>
                <c:pt idx="659">
                  <c:v>40777.526268115806</c:v>
                </c:pt>
                <c:pt idx="660">
                  <c:v>40777.163949275222</c:v>
                </c:pt>
                <c:pt idx="661">
                  <c:v>40776.80163043466</c:v>
                </c:pt>
                <c:pt idx="662">
                  <c:v>40776.439311594091</c:v>
                </c:pt>
                <c:pt idx="663">
                  <c:v>40776.076992753508</c:v>
                </c:pt>
                <c:pt idx="664">
                  <c:v>40775.714673912931</c:v>
                </c:pt>
                <c:pt idx="665">
                  <c:v>40775.352355072377</c:v>
                </c:pt>
                <c:pt idx="666">
                  <c:v>40774.990036231779</c:v>
                </c:pt>
                <c:pt idx="667">
                  <c:v>40774.627717391195</c:v>
                </c:pt>
                <c:pt idx="668">
                  <c:v>40774.265398550604</c:v>
                </c:pt>
                <c:pt idx="669">
                  <c:v>40773.903079710035</c:v>
                </c:pt>
                <c:pt idx="670">
                  <c:v>40773.540760869459</c:v>
                </c:pt>
                <c:pt idx="671">
                  <c:v>40773.178442028897</c:v>
                </c:pt>
                <c:pt idx="672">
                  <c:v>40772.816123188335</c:v>
                </c:pt>
                <c:pt idx="673">
                  <c:v>40772.453804347759</c:v>
                </c:pt>
                <c:pt idx="674">
                  <c:v>40772.091485507139</c:v>
                </c:pt>
                <c:pt idx="675">
                  <c:v>40771.72916666657</c:v>
                </c:pt>
                <c:pt idx="676">
                  <c:v>40771.36684782603</c:v>
                </c:pt>
                <c:pt idx="677">
                  <c:v>40771.004528985439</c:v>
                </c:pt>
                <c:pt idx="678">
                  <c:v>40770.642210144884</c:v>
                </c:pt>
                <c:pt idx="679">
                  <c:v>40770.279891304286</c:v>
                </c:pt>
                <c:pt idx="680">
                  <c:v>40769.91757246371</c:v>
                </c:pt>
                <c:pt idx="681">
                  <c:v>40769.555253623133</c:v>
                </c:pt>
                <c:pt idx="682">
                  <c:v>40769.192934782557</c:v>
                </c:pt>
                <c:pt idx="683">
                  <c:v>40768.830615941995</c:v>
                </c:pt>
                <c:pt idx="684">
                  <c:v>40768.468297101412</c:v>
                </c:pt>
                <c:pt idx="685">
                  <c:v>40768.105978260828</c:v>
                </c:pt>
                <c:pt idx="686">
                  <c:v>40767.743659420252</c:v>
                </c:pt>
                <c:pt idx="687">
                  <c:v>40767.381340579675</c:v>
                </c:pt>
                <c:pt idx="688">
                  <c:v>40767.019021739085</c:v>
                </c:pt>
                <c:pt idx="689">
                  <c:v>40766.656702898537</c:v>
                </c:pt>
                <c:pt idx="690">
                  <c:v>40766.294384057932</c:v>
                </c:pt>
                <c:pt idx="691">
                  <c:v>40765.93206521737</c:v>
                </c:pt>
                <c:pt idx="692">
                  <c:v>40765.569746376794</c:v>
                </c:pt>
                <c:pt idx="693">
                  <c:v>40765.207427536188</c:v>
                </c:pt>
                <c:pt idx="694">
                  <c:v>40764.845108695634</c:v>
                </c:pt>
                <c:pt idx="695">
                  <c:v>40764.482789855065</c:v>
                </c:pt>
                <c:pt idx="696">
                  <c:v>40764.120471014474</c:v>
                </c:pt>
                <c:pt idx="697">
                  <c:v>40763.758152173912</c:v>
                </c:pt>
                <c:pt idx="698">
                  <c:v>40763.395833333336</c:v>
                </c:pt>
                <c:pt idx="699">
                  <c:v>40762.895833333336</c:v>
                </c:pt>
                <c:pt idx="700">
                  <c:v>40762.395833333336</c:v>
                </c:pt>
                <c:pt idx="701">
                  <c:v>40761.895833333336</c:v>
                </c:pt>
                <c:pt idx="702">
                  <c:v>40761.395833333336</c:v>
                </c:pt>
                <c:pt idx="703">
                  <c:v>40760.895833333336</c:v>
                </c:pt>
                <c:pt idx="704">
                  <c:v>40760.395833333336</c:v>
                </c:pt>
                <c:pt idx="705">
                  <c:v>40759.895833333336</c:v>
                </c:pt>
                <c:pt idx="706">
                  <c:v>40759.395833333336</c:v>
                </c:pt>
                <c:pt idx="707">
                  <c:v>40758.895833333336</c:v>
                </c:pt>
                <c:pt idx="708">
                  <c:v>40758.395833333336</c:v>
                </c:pt>
                <c:pt idx="709">
                  <c:v>40757.895833333336</c:v>
                </c:pt>
                <c:pt idx="710">
                  <c:v>40757.395833333336</c:v>
                </c:pt>
                <c:pt idx="711">
                  <c:v>40756.895833333336</c:v>
                </c:pt>
                <c:pt idx="712">
                  <c:v>40756.395833333336</c:v>
                </c:pt>
                <c:pt idx="713">
                  <c:v>40755.895833333336</c:v>
                </c:pt>
                <c:pt idx="714">
                  <c:v>40755.395833333336</c:v>
                </c:pt>
                <c:pt idx="715">
                  <c:v>40754.895833333336</c:v>
                </c:pt>
                <c:pt idx="716">
                  <c:v>40754.395833333336</c:v>
                </c:pt>
                <c:pt idx="717">
                  <c:v>40753.895833333336</c:v>
                </c:pt>
                <c:pt idx="718">
                  <c:v>40753.395833333336</c:v>
                </c:pt>
                <c:pt idx="719">
                  <c:v>40752.895833333336</c:v>
                </c:pt>
                <c:pt idx="720">
                  <c:v>40752.395833333336</c:v>
                </c:pt>
                <c:pt idx="721">
                  <c:v>40751.895833333336</c:v>
                </c:pt>
                <c:pt idx="722">
                  <c:v>40751.395833333336</c:v>
                </c:pt>
                <c:pt idx="723">
                  <c:v>40750.895833333336</c:v>
                </c:pt>
                <c:pt idx="724">
                  <c:v>40750.395833333336</c:v>
                </c:pt>
                <c:pt idx="725">
                  <c:v>40749.895833333336</c:v>
                </c:pt>
                <c:pt idx="726">
                  <c:v>40749.395833333336</c:v>
                </c:pt>
                <c:pt idx="727">
                  <c:v>40748.895833333336</c:v>
                </c:pt>
                <c:pt idx="728">
                  <c:v>40748.395833333336</c:v>
                </c:pt>
                <c:pt idx="729">
                  <c:v>40747.895833333336</c:v>
                </c:pt>
                <c:pt idx="730">
                  <c:v>40747.395833333336</c:v>
                </c:pt>
                <c:pt idx="731">
                  <c:v>40746.895833333336</c:v>
                </c:pt>
                <c:pt idx="732">
                  <c:v>40746.395833333336</c:v>
                </c:pt>
                <c:pt idx="733">
                  <c:v>40745.895833333336</c:v>
                </c:pt>
                <c:pt idx="734">
                  <c:v>40745.395833333336</c:v>
                </c:pt>
                <c:pt idx="735">
                  <c:v>40744.895833333336</c:v>
                </c:pt>
                <c:pt idx="736">
                  <c:v>40744.395833333336</c:v>
                </c:pt>
                <c:pt idx="737">
                  <c:v>40743.895833333336</c:v>
                </c:pt>
                <c:pt idx="738">
                  <c:v>40743.395833333336</c:v>
                </c:pt>
                <c:pt idx="739">
                  <c:v>40742.895833333336</c:v>
                </c:pt>
                <c:pt idx="740">
                  <c:v>40742.395833333336</c:v>
                </c:pt>
                <c:pt idx="741">
                  <c:v>40741.895833333336</c:v>
                </c:pt>
                <c:pt idx="742">
                  <c:v>40741.395833333336</c:v>
                </c:pt>
                <c:pt idx="743">
                  <c:v>40740.895833333336</c:v>
                </c:pt>
                <c:pt idx="744">
                  <c:v>40740.395833333336</c:v>
                </c:pt>
                <c:pt idx="745">
                  <c:v>40739.895833333336</c:v>
                </c:pt>
                <c:pt idx="746">
                  <c:v>40739.395833333336</c:v>
                </c:pt>
              </c:numCache>
            </c:numRef>
          </c:xVal>
          <c:yVal>
            <c:numRef>
              <c:f>Sample.dat!$AG$5:$AG$752</c:f>
              <c:numCache>
                <c:formatCode>0</c:formatCode>
                <c:ptCount val="748"/>
                <c:pt idx="0">
                  <c:v>70634</c:v>
                </c:pt>
                <c:pt idx="1">
                  <c:v>71134</c:v>
                </c:pt>
                <c:pt idx="2">
                  <c:v>71034</c:v>
                </c:pt>
                <c:pt idx="3">
                  <c:v>71134</c:v>
                </c:pt>
                <c:pt idx="4">
                  <c:v>70134</c:v>
                </c:pt>
                <c:pt idx="5">
                  <c:v>69734</c:v>
                </c:pt>
                <c:pt idx="6">
                  <c:v>70034</c:v>
                </c:pt>
                <c:pt idx="7">
                  <c:v>70234</c:v>
                </c:pt>
                <c:pt idx="8">
                  <c:v>70034</c:v>
                </c:pt>
                <c:pt idx="9">
                  <c:v>70834</c:v>
                </c:pt>
                <c:pt idx="10">
                  <c:v>69534</c:v>
                </c:pt>
                <c:pt idx="11">
                  <c:v>70034</c:v>
                </c:pt>
                <c:pt idx="12">
                  <c:v>69534</c:v>
                </c:pt>
                <c:pt idx="13">
                  <c:v>69334</c:v>
                </c:pt>
                <c:pt idx="14">
                  <c:v>68734</c:v>
                </c:pt>
                <c:pt idx="15">
                  <c:v>69334</c:v>
                </c:pt>
                <c:pt idx="16">
                  <c:v>69134</c:v>
                </c:pt>
                <c:pt idx="17">
                  <c:v>68834</c:v>
                </c:pt>
                <c:pt idx="18">
                  <c:v>69434</c:v>
                </c:pt>
                <c:pt idx="19">
                  <c:v>69734</c:v>
                </c:pt>
                <c:pt idx="20">
                  <c:v>70334</c:v>
                </c:pt>
                <c:pt idx="21">
                  <c:v>71934</c:v>
                </c:pt>
                <c:pt idx="22">
                  <c:v>68434</c:v>
                </c:pt>
                <c:pt idx="23">
                  <c:v>70334</c:v>
                </c:pt>
                <c:pt idx="24">
                  <c:v>74334</c:v>
                </c:pt>
                <c:pt idx="25">
                  <c:v>74734</c:v>
                </c:pt>
                <c:pt idx="26">
                  <c:v>72634</c:v>
                </c:pt>
                <c:pt idx="29">
                  <c:v>55000</c:v>
                </c:pt>
                <c:pt idx="30">
                  <c:v>56900</c:v>
                </c:pt>
                <c:pt idx="31">
                  <c:v>56200</c:v>
                </c:pt>
                <c:pt idx="32">
                  <c:v>55600</c:v>
                </c:pt>
                <c:pt idx="33">
                  <c:v>56900</c:v>
                </c:pt>
                <c:pt idx="34">
                  <c:v>65500</c:v>
                </c:pt>
                <c:pt idx="35">
                  <c:v>65500</c:v>
                </c:pt>
                <c:pt idx="36">
                  <c:v>64000</c:v>
                </c:pt>
                <c:pt idx="37">
                  <c:v>64600</c:v>
                </c:pt>
                <c:pt idx="38">
                  <c:v>64500</c:v>
                </c:pt>
                <c:pt idx="39">
                  <c:v>63200</c:v>
                </c:pt>
                <c:pt idx="40">
                  <c:v>62800</c:v>
                </c:pt>
                <c:pt idx="41">
                  <c:v>62700</c:v>
                </c:pt>
                <c:pt idx="42">
                  <c:v>63300</c:v>
                </c:pt>
                <c:pt idx="43">
                  <c:v>65300</c:v>
                </c:pt>
                <c:pt idx="44">
                  <c:v>65700</c:v>
                </c:pt>
                <c:pt idx="45">
                  <c:v>64800</c:v>
                </c:pt>
                <c:pt idx="46">
                  <c:v>64600</c:v>
                </c:pt>
                <c:pt idx="47">
                  <c:v>64500</c:v>
                </c:pt>
                <c:pt idx="48">
                  <c:v>64700</c:v>
                </c:pt>
                <c:pt idx="49">
                  <c:v>63500</c:v>
                </c:pt>
                <c:pt idx="50">
                  <c:v>63200</c:v>
                </c:pt>
                <c:pt idx="51">
                  <c:v>64000</c:v>
                </c:pt>
                <c:pt idx="52">
                  <c:v>62900</c:v>
                </c:pt>
                <c:pt idx="53">
                  <c:v>62000</c:v>
                </c:pt>
                <c:pt idx="54">
                  <c:v>63100</c:v>
                </c:pt>
                <c:pt idx="55">
                  <c:v>64500</c:v>
                </c:pt>
                <c:pt idx="56">
                  <c:v>65800</c:v>
                </c:pt>
                <c:pt idx="57">
                  <c:v>65700</c:v>
                </c:pt>
                <c:pt idx="58">
                  <c:v>65600</c:v>
                </c:pt>
                <c:pt idx="59">
                  <c:v>65700</c:v>
                </c:pt>
                <c:pt idx="60">
                  <c:v>65500</c:v>
                </c:pt>
                <c:pt idx="61">
                  <c:v>65000</c:v>
                </c:pt>
                <c:pt idx="62">
                  <c:v>65700</c:v>
                </c:pt>
                <c:pt idx="63">
                  <c:v>67000</c:v>
                </c:pt>
                <c:pt idx="64">
                  <c:v>69200</c:v>
                </c:pt>
                <c:pt idx="65">
                  <c:v>69500</c:v>
                </c:pt>
                <c:pt idx="66">
                  <c:v>69800</c:v>
                </c:pt>
                <c:pt idx="67">
                  <c:v>70400</c:v>
                </c:pt>
                <c:pt idx="68">
                  <c:v>70100</c:v>
                </c:pt>
                <c:pt idx="69">
                  <c:v>72400</c:v>
                </c:pt>
                <c:pt idx="70">
                  <c:v>71000</c:v>
                </c:pt>
                <c:pt idx="71">
                  <c:v>70700</c:v>
                </c:pt>
                <c:pt idx="72">
                  <c:v>68100</c:v>
                </c:pt>
                <c:pt idx="75">
                  <c:v>68339.183000000005</c:v>
                </c:pt>
                <c:pt idx="76">
                  <c:v>65653.705000000002</c:v>
                </c:pt>
                <c:pt idx="77">
                  <c:v>66191.562999999966</c:v>
                </c:pt>
                <c:pt idx="78">
                  <c:v>66181.557000000001</c:v>
                </c:pt>
                <c:pt idx="79">
                  <c:v>67782.871000000028</c:v>
                </c:pt>
                <c:pt idx="80">
                  <c:v>66501.600000000006</c:v>
                </c:pt>
                <c:pt idx="81">
                  <c:v>65418.11</c:v>
                </c:pt>
                <c:pt idx="82">
                  <c:v>66207.324999999997</c:v>
                </c:pt>
                <c:pt idx="83">
                  <c:v>66009.587</c:v>
                </c:pt>
                <c:pt idx="84">
                  <c:v>68696.644</c:v>
                </c:pt>
                <c:pt idx="85">
                  <c:v>67811.335000000006</c:v>
                </c:pt>
                <c:pt idx="86">
                  <c:v>66416.331999999995</c:v>
                </c:pt>
                <c:pt idx="87">
                  <c:v>65680.111000000004</c:v>
                </c:pt>
                <c:pt idx="88">
                  <c:v>66688.703999999998</c:v>
                </c:pt>
                <c:pt idx="89">
                  <c:v>66850.862999999998</c:v>
                </c:pt>
                <c:pt idx="90">
                  <c:v>63817.519</c:v>
                </c:pt>
                <c:pt idx="91">
                  <c:v>63519.127999999997</c:v>
                </c:pt>
                <c:pt idx="92">
                  <c:v>58639.482000000011</c:v>
                </c:pt>
                <c:pt idx="93">
                  <c:v>63854.218000000001</c:v>
                </c:pt>
                <c:pt idx="94">
                  <c:v>65331.152000000002</c:v>
                </c:pt>
                <c:pt idx="95">
                  <c:v>64172.119000000006</c:v>
                </c:pt>
                <c:pt idx="96">
                  <c:v>64518.956000000013</c:v>
                </c:pt>
                <c:pt idx="97">
                  <c:v>63901.02</c:v>
                </c:pt>
                <c:pt idx="98">
                  <c:v>63170.503000000004</c:v>
                </c:pt>
                <c:pt idx="99">
                  <c:v>64450.182000000001</c:v>
                </c:pt>
                <c:pt idx="100">
                  <c:v>56274.925999999999</c:v>
                </c:pt>
                <c:pt idx="101">
                  <c:v>55532.162999999993</c:v>
                </c:pt>
                <c:pt idx="102">
                  <c:v>55199.768999999993</c:v>
                </c:pt>
                <c:pt idx="103">
                  <c:v>55696.115000000005</c:v>
                </c:pt>
                <c:pt idx="104">
                  <c:v>52643.814000000013</c:v>
                </c:pt>
                <c:pt idx="105">
                  <c:v>52217.133000000002</c:v>
                </c:pt>
                <c:pt idx="106">
                  <c:v>53041.417000000001</c:v>
                </c:pt>
                <c:pt idx="107">
                  <c:v>54602.561999999998</c:v>
                </c:pt>
                <c:pt idx="108">
                  <c:v>55224.336000000003</c:v>
                </c:pt>
                <c:pt idx="109">
                  <c:v>55324.334000000003</c:v>
                </c:pt>
                <c:pt idx="110">
                  <c:v>52416.984000000011</c:v>
                </c:pt>
                <c:pt idx="111">
                  <c:v>53886.377</c:v>
                </c:pt>
                <c:pt idx="112">
                  <c:v>54837.722999999998</c:v>
                </c:pt>
                <c:pt idx="113">
                  <c:v>52535.5</c:v>
                </c:pt>
                <c:pt idx="114">
                  <c:v>52966.914000000012</c:v>
                </c:pt>
                <c:pt idx="115">
                  <c:v>53034.646000000001</c:v>
                </c:pt>
                <c:pt idx="116">
                  <c:v>54205.333000000006</c:v>
                </c:pt>
                <c:pt idx="117">
                  <c:v>52238.057000000001</c:v>
                </c:pt>
                <c:pt idx="118">
                  <c:v>55214.956000000013</c:v>
                </c:pt>
                <c:pt idx="119">
                  <c:v>53605.151000000005</c:v>
                </c:pt>
                <c:pt idx="120">
                  <c:v>51986.262999999999</c:v>
                </c:pt>
                <c:pt idx="121">
                  <c:v>51940.255000000005</c:v>
                </c:pt>
                <c:pt idx="122">
                  <c:v>51362.044000000002</c:v>
                </c:pt>
                <c:pt idx="123">
                  <c:v>52457.498</c:v>
                </c:pt>
                <c:pt idx="124">
                  <c:v>52641.966</c:v>
                </c:pt>
                <c:pt idx="127">
                  <c:v>55246.207000000002</c:v>
                </c:pt>
                <c:pt idx="128">
                  <c:v>55447.305</c:v>
                </c:pt>
                <c:pt idx="129">
                  <c:v>52466.467000000004</c:v>
                </c:pt>
                <c:pt idx="130">
                  <c:v>56516.22</c:v>
                </c:pt>
                <c:pt idx="131">
                  <c:v>56532.56</c:v>
                </c:pt>
                <c:pt idx="132">
                  <c:v>55069.722999999998</c:v>
                </c:pt>
                <c:pt idx="133">
                  <c:v>55082.623999999996</c:v>
                </c:pt>
                <c:pt idx="134">
                  <c:v>56517.54</c:v>
                </c:pt>
                <c:pt idx="135">
                  <c:v>55684.263999999996</c:v>
                </c:pt>
                <c:pt idx="136">
                  <c:v>56378.525999999998</c:v>
                </c:pt>
                <c:pt idx="137">
                  <c:v>55291.184000000001</c:v>
                </c:pt>
                <c:pt idx="138">
                  <c:v>57106.754000000001</c:v>
                </c:pt>
                <c:pt idx="139">
                  <c:v>56622.075000000004</c:v>
                </c:pt>
                <c:pt idx="140">
                  <c:v>55833.093999999997</c:v>
                </c:pt>
                <c:pt idx="141">
                  <c:v>56443.32</c:v>
                </c:pt>
                <c:pt idx="142">
                  <c:v>54799.491000000002</c:v>
                </c:pt>
                <c:pt idx="143">
                  <c:v>54709.921000000002</c:v>
                </c:pt>
                <c:pt idx="144">
                  <c:v>55035.444000000003</c:v>
                </c:pt>
                <c:pt idx="145">
                  <c:v>54667.267999999996</c:v>
                </c:pt>
                <c:pt idx="146">
                  <c:v>53295.031000000003</c:v>
                </c:pt>
                <c:pt idx="147">
                  <c:v>54337.838000000003</c:v>
                </c:pt>
                <c:pt idx="148">
                  <c:v>53635.597999999998</c:v>
                </c:pt>
                <c:pt idx="149">
                  <c:v>52113.137000000002</c:v>
                </c:pt>
                <c:pt idx="152">
                  <c:v>49354.27</c:v>
                </c:pt>
                <c:pt idx="153">
                  <c:v>47972.810000000012</c:v>
                </c:pt>
                <c:pt idx="154">
                  <c:v>46441.525000000001</c:v>
                </c:pt>
                <c:pt idx="155">
                  <c:v>43431.533000000003</c:v>
                </c:pt>
                <c:pt idx="156">
                  <c:v>45754.905000000006</c:v>
                </c:pt>
                <c:pt idx="157">
                  <c:v>45186.816000000013</c:v>
                </c:pt>
                <c:pt idx="158">
                  <c:v>44355.101999999999</c:v>
                </c:pt>
                <c:pt idx="159">
                  <c:v>44781.77</c:v>
                </c:pt>
                <c:pt idx="160">
                  <c:v>44335.173000000003</c:v>
                </c:pt>
                <c:pt idx="161">
                  <c:v>43542.28</c:v>
                </c:pt>
                <c:pt idx="162">
                  <c:v>44689.539000000004</c:v>
                </c:pt>
                <c:pt idx="163">
                  <c:v>42904.462</c:v>
                </c:pt>
                <c:pt idx="164">
                  <c:v>42819.205999999998</c:v>
                </c:pt>
                <c:pt idx="165">
                  <c:v>42366.961000000003</c:v>
                </c:pt>
                <c:pt idx="166">
                  <c:v>43635.885000000002</c:v>
                </c:pt>
                <c:pt idx="167">
                  <c:v>42592.056000000011</c:v>
                </c:pt>
                <c:pt idx="168">
                  <c:v>43243.235999999997</c:v>
                </c:pt>
                <c:pt idx="169">
                  <c:v>42679.358000000015</c:v>
                </c:pt>
                <c:pt idx="170">
                  <c:v>42505.7</c:v>
                </c:pt>
                <c:pt idx="171">
                  <c:v>42085.986000000012</c:v>
                </c:pt>
                <c:pt idx="172">
                  <c:v>41737.248</c:v>
                </c:pt>
                <c:pt idx="173">
                  <c:v>44392.313000000002</c:v>
                </c:pt>
                <c:pt idx="174">
                  <c:v>43595.095000000001</c:v>
                </c:pt>
                <c:pt idx="175">
                  <c:v>43260.555</c:v>
                </c:pt>
                <c:pt idx="176">
                  <c:v>43117.116000000002</c:v>
                </c:pt>
                <c:pt idx="177">
                  <c:v>43781.797999999995</c:v>
                </c:pt>
                <c:pt idx="178">
                  <c:v>43459.527999999998</c:v>
                </c:pt>
                <c:pt idx="179">
                  <c:v>42412.579000000005</c:v>
                </c:pt>
                <c:pt idx="180">
                  <c:v>43048.158000000003</c:v>
                </c:pt>
                <c:pt idx="181">
                  <c:v>44162.123999999996</c:v>
                </c:pt>
                <c:pt idx="182">
                  <c:v>43308.767999999996</c:v>
                </c:pt>
                <c:pt idx="183">
                  <c:v>43158.787000000004</c:v>
                </c:pt>
                <c:pt idx="184">
                  <c:v>43675.084000000003</c:v>
                </c:pt>
                <c:pt idx="185">
                  <c:v>43862.32</c:v>
                </c:pt>
                <c:pt idx="186">
                  <c:v>44028.095000000001</c:v>
                </c:pt>
                <c:pt idx="187">
                  <c:v>44396.281000000003</c:v>
                </c:pt>
                <c:pt idx="188">
                  <c:v>43490.821000000004</c:v>
                </c:pt>
                <c:pt idx="189">
                  <c:v>44597.840000000011</c:v>
                </c:pt>
                <c:pt idx="190">
                  <c:v>44065.633999999998</c:v>
                </c:pt>
                <c:pt idx="191">
                  <c:v>43851.556000000011</c:v>
                </c:pt>
                <c:pt idx="192">
                  <c:v>44033.755000000005</c:v>
                </c:pt>
                <c:pt idx="193">
                  <c:v>44688.467000000004</c:v>
                </c:pt>
                <c:pt idx="194">
                  <c:v>44471.631999999998</c:v>
                </c:pt>
                <c:pt idx="195">
                  <c:v>43203.288</c:v>
                </c:pt>
                <c:pt idx="196">
                  <c:v>43368.678</c:v>
                </c:pt>
                <c:pt idx="197">
                  <c:v>43462.19</c:v>
                </c:pt>
                <c:pt idx="200">
                  <c:v>68813.476999999999</c:v>
                </c:pt>
                <c:pt idx="201">
                  <c:v>69220.21199999997</c:v>
                </c:pt>
                <c:pt idx="202">
                  <c:v>69340.185000000027</c:v>
                </c:pt>
                <c:pt idx="203">
                  <c:v>70171.548999999999</c:v>
                </c:pt>
                <c:pt idx="204">
                  <c:v>48135.869000000006</c:v>
                </c:pt>
                <c:pt idx="205">
                  <c:v>51272.245999999999</c:v>
                </c:pt>
                <c:pt idx="206">
                  <c:v>53491.896000000001</c:v>
                </c:pt>
                <c:pt idx="207">
                  <c:v>54845.095000000001</c:v>
                </c:pt>
                <c:pt idx="208">
                  <c:v>56267.653000000006</c:v>
                </c:pt>
                <c:pt idx="209">
                  <c:v>57365.819000000003</c:v>
                </c:pt>
                <c:pt idx="210">
                  <c:v>57852.379000000001</c:v>
                </c:pt>
                <c:pt idx="211">
                  <c:v>58813.237999999998</c:v>
                </c:pt>
                <c:pt idx="212">
                  <c:v>59183.097999999998</c:v>
                </c:pt>
                <c:pt idx="213">
                  <c:v>61188.75</c:v>
                </c:pt>
                <c:pt idx="214">
                  <c:v>61256.898000000001</c:v>
                </c:pt>
                <c:pt idx="215">
                  <c:v>62142.901000000005</c:v>
                </c:pt>
                <c:pt idx="216">
                  <c:v>62794.314000000013</c:v>
                </c:pt>
                <c:pt idx="217">
                  <c:v>64477.68</c:v>
                </c:pt>
                <c:pt idx="218">
                  <c:v>65101.267999999996</c:v>
                </c:pt>
                <c:pt idx="219">
                  <c:v>65431.3</c:v>
                </c:pt>
                <c:pt idx="220">
                  <c:v>67107.435999999972</c:v>
                </c:pt>
                <c:pt idx="221">
                  <c:v>67981.06</c:v>
                </c:pt>
                <c:pt idx="222">
                  <c:v>67848.956999999966</c:v>
                </c:pt>
                <c:pt idx="223">
                  <c:v>70153.691999999995</c:v>
                </c:pt>
                <c:pt idx="224">
                  <c:v>70096.37900000003</c:v>
                </c:pt>
                <c:pt idx="225">
                  <c:v>72294.781999999992</c:v>
                </c:pt>
                <c:pt idx="226">
                  <c:v>71899.657999999996</c:v>
                </c:pt>
                <c:pt idx="227">
                  <c:v>72381.967999999979</c:v>
                </c:pt>
                <c:pt idx="228">
                  <c:v>73499.304999999993</c:v>
                </c:pt>
                <c:pt idx="229">
                  <c:v>74952.468999999968</c:v>
                </c:pt>
                <c:pt idx="230">
                  <c:v>71648.994999999966</c:v>
                </c:pt>
                <c:pt idx="231">
                  <c:v>71401.222999999998</c:v>
                </c:pt>
                <c:pt idx="232">
                  <c:v>71815.065999999992</c:v>
                </c:pt>
                <c:pt idx="233">
                  <c:v>71267.898000000001</c:v>
                </c:pt>
                <c:pt idx="234">
                  <c:v>71483.501000000004</c:v>
                </c:pt>
                <c:pt idx="235">
                  <c:v>71648.847999999998</c:v>
                </c:pt>
                <c:pt idx="236">
                  <c:v>70837.125000000029</c:v>
                </c:pt>
                <c:pt idx="237">
                  <c:v>71065.198000000004</c:v>
                </c:pt>
                <c:pt idx="238">
                  <c:v>71125.133000000002</c:v>
                </c:pt>
                <c:pt idx="239">
                  <c:v>69337.709999999992</c:v>
                </c:pt>
                <c:pt idx="240">
                  <c:v>71087.316999999966</c:v>
                </c:pt>
                <c:pt idx="241">
                  <c:v>70113.931999999972</c:v>
                </c:pt>
                <c:pt idx="242">
                  <c:v>71143.827000000005</c:v>
                </c:pt>
                <c:pt idx="243">
                  <c:v>70498.774000000005</c:v>
                </c:pt>
                <c:pt idx="244">
                  <c:v>68679.114000000001</c:v>
                </c:pt>
                <c:pt idx="245">
                  <c:v>70330.425999999992</c:v>
                </c:pt>
                <c:pt idx="246">
                  <c:v>69966.870000000024</c:v>
                </c:pt>
                <c:pt idx="247">
                  <c:v>71617.400999999998</c:v>
                </c:pt>
                <c:pt idx="248">
                  <c:v>70514.838000000003</c:v>
                </c:pt>
                <c:pt idx="249">
                  <c:v>70071.75</c:v>
                </c:pt>
                <c:pt idx="252">
                  <c:v>54014.16</c:v>
                </c:pt>
                <c:pt idx="253">
                  <c:v>71166.315999999992</c:v>
                </c:pt>
                <c:pt idx="254">
                  <c:v>75350.790999999968</c:v>
                </c:pt>
                <c:pt idx="255">
                  <c:v>71961.361999999994</c:v>
                </c:pt>
                <c:pt idx="256">
                  <c:v>71953.496999999974</c:v>
                </c:pt>
                <c:pt idx="257">
                  <c:v>71927.528000000006</c:v>
                </c:pt>
                <c:pt idx="258">
                  <c:v>69221.45</c:v>
                </c:pt>
                <c:pt idx="259">
                  <c:v>70916.873999999996</c:v>
                </c:pt>
                <c:pt idx="260">
                  <c:v>70609.592999999979</c:v>
                </c:pt>
                <c:pt idx="261">
                  <c:v>70095.566999999966</c:v>
                </c:pt>
                <c:pt idx="262">
                  <c:v>70703.407999999967</c:v>
                </c:pt>
                <c:pt idx="263">
                  <c:v>72000.754000000001</c:v>
                </c:pt>
                <c:pt idx="264">
                  <c:v>69307.097999999998</c:v>
                </c:pt>
                <c:pt idx="265">
                  <c:v>44389.999000000003</c:v>
                </c:pt>
                <c:pt idx="266">
                  <c:v>52641.837</c:v>
                </c:pt>
                <c:pt idx="267">
                  <c:v>55681.034</c:v>
                </c:pt>
                <c:pt idx="268">
                  <c:v>56675.151000000005</c:v>
                </c:pt>
                <c:pt idx="269">
                  <c:v>59603.94</c:v>
                </c:pt>
                <c:pt idx="270">
                  <c:v>58423.902000000002</c:v>
                </c:pt>
                <c:pt idx="271">
                  <c:v>61761.737999999998</c:v>
                </c:pt>
                <c:pt idx="272">
                  <c:v>59578.857000000011</c:v>
                </c:pt>
                <c:pt idx="273">
                  <c:v>60930.412000000011</c:v>
                </c:pt>
                <c:pt idx="274">
                  <c:v>59857.665999999997</c:v>
                </c:pt>
                <c:pt idx="275">
                  <c:v>62018.765999999996</c:v>
                </c:pt>
                <c:pt idx="276">
                  <c:v>59493.232999999993</c:v>
                </c:pt>
                <c:pt idx="279">
                  <c:v>53910.262999999999</c:v>
                </c:pt>
                <c:pt idx="280">
                  <c:v>54525.353000000003</c:v>
                </c:pt>
                <c:pt idx="281">
                  <c:v>54461.822</c:v>
                </c:pt>
                <c:pt idx="282">
                  <c:v>55510.836000000003</c:v>
                </c:pt>
                <c:pt idx="283">
                  <c:v>54491.091999999997</c:v>
                </c:pt>
                <c:pt idx="284">
                  <c:v>55788.247000000003</c:v>
                </c:pt>
                <c:pt idx="285">
                  <c:v>53024.120999999999</c:v>
                </c:pt>
                <c:pt idx="286">
                  <c:v>54925.809000000001</c:v>
                </c:pt>
                <c:pt idx="287">
                  <c:v>56890.401000000005</c:v>
                </c:pt>
                <c:pt idx="288">
                  <c:v>54375.622999999992</c:v>
                </c:pt>
                <c:pt idx="289">
                  <c:v>56927.585000000006</c:v>
                </c:pt>
                <c:pt idx="290">
                  <c:v>56239.534</c:v>
                </c:pt>
                <c:pt idx="291">
                  <c:v>55990.059000000001</c:v>
                </c:pt>
                <c:pt idx="292">
                  <c:v>54511.237000000001</c:v>
                </c:pt>
                <c:pt idx="293">
                  <c:v>56147.33</c:v>
                </c:pt>
                <c:pt idx="294">
                  <c:v>57222.103999999999</c:v>
                </c:pt>
                <c:pt idx="295">
                  <c:v>57087.482000000011</c:v>
                </c:pt>
                <c:pt idx="296">
                  <c:v>54881.655000000006</c:v>
                </c:pt>
                <c:pt idx="297">
                  <c:v>57234.519</c:v>
                </c:pt>
                <c:pt idx="298">
                  <c:v>56135.824000000001</c:v>
                </c:pt>
                <c:pt idx="299">
                  <c:v>56590.687000000005</c:v>
                </c:pt>
                <c:pt idx="300">
                  <c:v>53912.086000000003</c:v>
                </c:pt>
                <c:pt idx="301">
                  <c:v>58436.449000000001</c:v>
                </c:pt>
                <c:pt idx="302">
                  <c:v>54845.203999999998</c:v>
                </c:pt>
                <c:pt idx="303">
                  <c:v>54936.802000000003</c:v>
                </c:pt>
                <c:pt idx="304">
                  <c:v>55351.316000000013</c:v>
                </c:pt>
                <c:pt idx="305">
                  <c:v>56145.381000000001</c:v>
                </c:pt>
                <c:pt idx="306">
                  <c:v>54077.856000000014</c:v>
                </c:pt>
                <c:pt idx="307">
                  <c:v>53054.584000000003</c:v>
                </c:pt>
                <c:pt idx="308">
                  <c:v>54230.395000000004</c:v>
                </c:pt>
                <c:pt idx="309">
                  <c:v>55866.112000000001</c:v>
                </c:pt>
                <c:pt idx="310">
                  <c:v>54651.683000000005</c:v>
                </c:pt>
                <c:pt idx="311">
                  <c:v>55220.089</c:v>
                </c:pt>
                <c:pt idx="312">
                  <c:v>55068.696999999993</c:v>
                </c:pt>
                <c:pt idx="313">
                  <c:v>59043.207999999999</c:v>
                </c:pt>
                <c:pt idx="314">
                  <c:v>55653.071000000004</c:v>
                </c:pt>
                <c:pt idx="315">
                  <c:v>56924.156000000003</c:v>
                </c:pt>
                <c:pt idx="316">
                  <c:v>63753.169000000002</c:v>
                </c:pt>
                <c:pt idx="317">
                  <c:v>55018.762999999999</c:v>
                </c:pt>
                <c:pt idx="318">
                  <c:v>55578.139000000003</c:v>
                </c:pt>
                <c:pt idx="319">
                  <c:v>56725.165999999997</c:v>
                </c:pt>
                <c:pt idx="320">
                  <c:v>54622.405000000006</c:v>
                </c:pt>
                <c:pt idx="321">
                  <c:v>54178.117000000006</c:v>
                </c:pt>
                <c:pt idx="324">
                  <c:v>44178.703000000001</c:v>
                </c:pt>
                <c:pt idx="325">
                  <c:v>44466.865000000005</c:v>
                </c:pt>
                <c:pt idx="326">
                  <c:v>45230.153000000006</c:v>
                </c:pt>
                <c:pt idx="327">
                  <c:v>43670.427000000003</c:v>
                </c:pt>
                <c:pt idx="328">
                  <c:v>39623.074000000001</c:v>
                </c:pt>
                <c:pt idx="329">
                  <c:v>43398.612000000001</c:v>
                </c:pt>
                <c:pt idx="330">
                  <c:v>43331.279000000002</c:v>
                </c:pt>
                <c:pt idx="331">
                  <c:v>43733.403000000006</c:v>
                </c:pt>
                <c:pt idx="332">
                  <c:v>44220.853000000003</c:v>
                </c:pt>
                <c:pt idx="333">
                  <c:v>43654.520999999993</c:v>
                </c:pt>
                <c:pt idx="334">
                  <c:v>43313.058000000012</c:v>
                </c:pt>
                <c:pt idx="335">
                  <c:v>44351.149000000005</c:v>
                </c:pt>
                <c:pt idx="336">
                  <c:v>44116.376000000011</c:v>
                </c:pt>
                <c:pt idx="337">
                  <c:v>44037.361000000004</c:v>
                </c:pt>
                <c:pt idx="338">
                  <c:v>43166.277000000002</c:v>
                </c:pt>
                <c:pt idx="339">
                  <c:v>43464.585000000006</c:v>
                </c:pt>
                <c:pt idx="340">
                  <c:v>42583.754000000001</c:v>
                </c:pt>
                <c:pt idx="341">
                  <c:v>43313.806000000011</c:v>
                </c:pt>
                <c:pt idx="342">
                  <c:v>43933.051000000007</c:v>
                </c:pt>
                <c:pt idx="343">
                  <c:v>43115.469000000005</c:v>
                </c:pt>
                <c:pt idx="344">
                  <c:v>43272.891000000003</c:v>
                </c:pt>
                <c:pt idx="345">
                  <c:v>42320.416000000012</c:v>
                </c:pt>
                <c:pt idx="346">
                  <c:v>43930.201999999997</c:v>
                </c:pt>
                <c:pt idx="347">
                  <c:v>42742.357000000011</c:v>
                </c:pt>
                <c:pt idx="348">
                  <c:v>42358.504000000001</c:v>
                </c:pt>
                <c:pt idx="349">
                  <c:v>41990.831000000006</c:v>
                </c:pt>
                <c:pt idx="350">
                  <c:v>41155.72</c:v>
                </c:pt>
                <c:pt idx="351">
                  <c:v>40663.393000000004</c:v>
                </c:pt>
                <c:pt idx="352">
                  <c:v>41524.654000000002</c:v>
                </c:pt>
                <c:pt idx="353">
                  <c:v>41182.222999999998</c:v>
                </c:pt>
                <c:pt idx="354">
                  <c:v>40652.882000000012</c:v>
                </c:pt>
                <c:pt idx="355">
                  <c:v>41114.43</c:v>
                </c:pt>
                <c:pt idx="356">
                  <c:v>40312.68</c:v>
                </c:pt>
                <c:pt idx="357">
                  <c:v>39644.709000000003</c:v>
                </c:pt>
                <c:pt idx="358">
                  <c:v>39996.764999999999</c:v>
                </c:pt>
                <c:pt idx="359">
                  <c:v>40368.259000000005</c:v>
                </c:pt>
                <c:pt idx="360">
                  <c:v>39893.939000000006</c:v>
                </c:pt>
                <c:pt idx="361">
                  <c:v>39279.399000000005</c:v>
                </c:pt>
                <c:pt idx="362">
                  <c:v>38794.739000000001</c:v>
                </c:pt>
                <c:pt idx="363">
                  <c:v>38072.775000000001</c:v>
                </c:pt>
                <c:pt idx="364">
                  <c:v>39008.805</c:v>
                </c:pt>
                <c:pt idx="365">
                  <c:v>38901.013000000006</c:v>
                </c:pt>
                <c:pt idx="366">
                  <c:v>39336.099000000002</c:v>
                </c:pt>
                <c:pt idx="367">
                  <c:v>39060.011000000006</c:v>
                </c:pt>
                <c:pt idx="368">
                  <c:v>38070.584000000003</c:v>
                </c:pt>
                <c:pt idx="369">
                  <c:v>39275.097000000002</c:v>
                </c:pt>
                <c:pt idx="370">
                  <c:v>39629.958000000013</c:v>
                </c:pt>
                <c:pt idx="371">
                  <c:v>38655.9</c:v>
                </c:pt>
                <c:pt idx="372">
                  <c:v>38777.463000000003</c:v>
                </c:pt>
                <c:pt idx="373">
                  <c:v>39667.727999999996</c:v>
                </c:pt>
                <c:pt idx="374">
                  <c:v>44124.048000000003</c:v>
                </c:pt>
                <c:pt idx="375">
                  <c:v>42750.91</c:v>
                </c:pt>
                <c:pt idx="376">
                  <c:v>42184.616000000002</c:v>
                </c:pt>
                <c:pt idx="377">
                  <c:v>44227.429000000004</c:v>
                </c:pt>
                <c:pt idx="378">
                  <c:v>42977.954000000012</c:v>
                </c:pt>
                <c:pt idx="379">
                  <c:v>42168.480000000003</c:v>
                </c:pt>
                <c:pt idx="380">
                  <c:v>42950.213000000003</c:v>
                </c:pt>
                <c:pt idx="381">
                  <c:v>44622.978000000003</c:v>
                </c:pt>
                <c:pt idx="382">
                  <c:v>44039.275000000001</c:v>
                </c:pt>
                <c:pt idx="383">
                  <c:v>45128.093999999997</c:v>
                </c:pt>
                <c:pt idx="384">
                  <c:v>46536.601999999999</c:v>
                </c:pt>
                <c:pt idx="385">
                  <c:v>44465.135000000002</c:v>
                </c:pt>
                <c:pt idx="386">
                  <c:v>45373.908000000003</c:v>
                </c:pt>
                <c:pt idx="387">
                  <c:v>42776.273999999998</c:v>
                </c:pt>
                <c:pt idx="388">
                  <c:v>47317.502</c:v>
                </c:pt>
                <c:pt idx="391">
                  <c:v>47290.836000000003</c:v>
                </c:pt>
                <c:pt idx="392">
                  <c:v>46875.93</c:v>
                </c:pt>
                <c:pt idx="393">
                  <c:v>47219.718000000001</c:v>
                </c:pt>
                <c:pt idx="394">
                  <c:v>45773.337</c:v>
                </c:pt>
                <c:pt idx="395">
                  <c:v>46082.955000000002</c:v>
                </c:pt>
                <c:pt idx="396">
                  <c:v>45934.892</c:v>
                </c:pt>
                <c:pt idx="397">
                  <c:v>46233.347000000002</c:v>
                </c:pt>
                <c:pt idx="398">
                  <c:v>45452.987000000001</c:v>
                </c:pt>
                <c:pt idx="399">
                  <c:v>45096.833000000006</c:v>
                </c:pt>
                <c:pt idx="400">
                  <c:v>45761.533000000003</c:v>
                </c:pt>
                <c:pt idx="401">
                  <c:v>46970.667000000001</c:v>
                </c:pt>
                <c:pt idx="402">
                  <c:v>47067.444000000003</c:v>
                </c:pt>
                <c:pt idx="403">
                  <c:v>47018.929000000004</c:v>
                </c:pt>
                <c:pt idx="404">
                  <c:v>48874.764999999999</c:v>
                </c:pt>
                <c:pt idx="405">
                  <c:v>48821.892</c:v>
                </c:pt>
                <c:pt idx="406">
                  <c:v>50151.67</c:v>
                </c:pt>
                <c:pt idx="407">
                  <c:v>50576.94</c:v>
                </c:pt>
                <c:pt idx="408">
                  <c:v>50879.75</c:v>
                </c:pt>
                <c:pt idx="409">
                  <c:v>51873.693999999996</c:v>
                </c:pt>
                <c:pt idx="410">
                  <c:v>52806.655000000006</c:v>
                </c:pt>
                <c:pt idx="411">
                  <c:v>52295.956000000013</c:v>
                </c:pt>
                <c:pt idx="412">
                  <c:v>53212.008000000002</c:v>
                </c:pt>
                <c:pt idx="413">
                  <c:v>54245.916000000012</c:v>
                </c:pt>
                <c:pt idx="414">
                  <c:v>54120.823000000004</c:v>
                </c:pt>
                <c:pt idx="415">
                  <c:v>54766.764999999999</c:v>
                </c:pt>
                <c:pt idx="416">
                  <c:v>53807.389000000003</c:v>
                </c:pt>
                <c:pt idx="417">
                  <c:v>53854.047000000006</c:v>
                </c:pt>
                <c:pt idx="418">
                  <c:v>53646.241000000002</c:v>
                </c:pt>
                <c:pt idx="419">
                  <c:v>54952.981</c:v>
                </c:pt>
                <c:pt idx="420">
                  <c:v>55675.991999999998</c:v>
                </c:pt>
                <c:pt idx="421">
                  <c:v>55429.942000000003</c:v>
                </c:pt>
                <c:pt idx="422">
                  <c:v>54800.958000000013</c:v>
                </c:pt>
                <c:pt idx="423">
                  <c:v>54324.265999999996</c:v>
                </c:pt>
                <c:pt idx="424">
                  <c:v>55805.707000000002</c:v>
                </c:pt>
                <c:pt idx="425">
                  <c:v>56220.008000000002</c:v>
                </c:pt>
                <c:pt idx="426">
                  <c:v>54118.257000000005</c:v>
                </c:pt>
                <c:pt idx="427">
                  <c:v>55042.078000000001</c:v>
                </c:pt>
                <c:pt idx="428">
                  <c:v>54926.991999999998</c:v>
                </c:pt>
                <c:pt idx="429">
                  <c:v>55000.264999999999</c:v>
                </c:pt>
                <c:pt idx="430">
                  <c:v>55231.9</c:v>
                </c:pt>
                <c:pt idx="431">
                  <c:v>54393.197999999997</c:v>
                </c:pt>
                <c:pt idx="432">
                  <c:v>56683.396000000001</c:v>
                </c:pt>
                <c:pt idx="433">
                  <c:v>56191</c:v>
                </c:pt>
                <c:pt idx="434">
                  <c:v>57615.83</c:v>
                </c:pt>
                <c:pt idx="435">
                  <c:v>57408.644</c:v>
                </c:pt>
                <c:pt idx="436">
                  <c:v>56486.29</c:v>
                </c:pt>
                <c:pt idx="437">
                  <c:v>58021.527000000002</c:v>
                </c:pt>
                <c:pt idx="438">
                  <c:v>57156.220999999998</c:v>
                </c:pt>
                <c:pt idx="439">
                  <c:v>57698.625999999997</c:v>
                </c:pt>
                <c:pt idx="440">
                  <c:v>57867.842000000011</c:v>
                </c:pt>
                <c:pt idx="441">
                  <c:v>57581.089</c:v>
                </c:pt>
                <c:pt idx="443">
                  <c:v>58167.730999999992</c:v>
                </c:pt>
                <c:pt idx="444">
                  <c:v>57308.785000000003</c:v>
                </c:pt>
                <c:pt idx="445">
                  <c:v>57829.402000000002</c:v>
                </c:pt>
                <c:pt idx="446">
                  <c:v>58537.333000000006</c:v>
                </c:pt>
                <c:pt idx="447">
                  <c:v>57103.304000000011</c:v>
                </c:pt>
                <c:pt idx="448">
                  <c:v>58191.67</c:v>
                </c:pt>
                <c:pt idx="449">
                  <c:v>58276.3</c:v>
                </c:pt>
                <c:pt idx="450">
                  <c:v>58859.239000000001</c:v>
                </c:pt>
                <c:pt idx="451">
                  <c:v>59325.648000000001</c:v>
                </c:pt>
                <c:pt idx="452">
                  <c:v>58214.275999999998</c:v>
                </c:pt>
                <c:pt idx="453">
                  <c:v>59117.329000000005</c:v>
                </c:pt>
                <c:pt idx="454">
                  <c:v>57889.686000000002</c:v>
                </c:pt>
                <c:pt idx="455">
                  <c:v>57841.976000000002</c:v>
                </c:pt>
                <c:pt idx="458">
                  <c:v>50727.529000000002</c:v>
                </c:pt>
                <c:pt idx="459">
                  <c:v>48781.337</c:v>
                </c:pt>
                <c:pt idx="460">
                  <c:v>50202.304000000011</c:v>
                </c:pt>
                <c:pt idx="461">
                  <c:v>49914.463000000003</c:v>
                </c:pt>
                <c:pt idx="462">
                  <c:v>51773.146000000001</c:v>
                </c:pt>
                <c:pt idx="463">
                  <c:v>50221.773000000001</c:v>
                </c:pt>
                <c:pt idx="464">
                  <c:v>51182.218000000001</c:v>
                </c:pt>
                <c:pt idx="465">
                  <c:v>51273.590999999993</c:v>
                </c:pt>
                <c:pt idx="466">
                  <c:v>49942.078000000001</c:v>
                </c:pt>
                <c:pt idx="467">
                  <c:v>53088.467000000004</c:v>
                </c:pt>
                <c:pt idx="468">
                  <c:v>52768.561999999998</c:v>
                </c:pt>
                <c:pt idx="469">
                  <c:v>50925.662999999993</c:v>
                </c:pt>
                <c:pt idx="470">
                  <c:v>50242.201999999997</c:v>
                </c:pt>
                <c:pt idx="471">
                  <c:v>49140.734999999993</c:v>
                </c:pt>
                <c:pt idx="472">
                  <c:v>50655.509000000005</c:v>
                </c:pt>
                <c:pt idx="473">
                  <c:v>51205.637999999999</c:v>
                </c:pt>
                <c:pt idx="474">
                  <c:v>51616.838000000003</c:v>
                </c:pt>
                <c:pt idx="475">
                  <c:v>50807.196999999993</c:v>
                </c:pt>
                <c:pt idx="476">
                  <c:v>52399.476000000002</c:v>
                </c:pt>
                <c:pt idx="477">
                  <c:v>53880.051000000007</c:v>
                </c:pt>
                <c:pt idx="478">
                  <c:v>54081.887000000002</c:v>
                </c:pt>
                <c:pt idx="479">
                  <c:v>52788.419000000002</c:v>
                </c:pt>
                <c:pt idx="480">
                  <c:v>51812.810000000012</c:v>
                </c:pt>
                <c:pt idx="481">
                  <c:v>53300.012000000002</c:v>
                </c:pt>
                <c:pt idx="482">
                  <c:v>52186.603000000003</c:v>
                </c:pt>
                <c:pt idx="483">
                  <c:v>54342.752</c:v>
                </c:pt>
                <c:pt idx="484">
                  <c:v>53544.185000000005</c:v>
                </c:pt>
                <c:pt idx="485">
                  <c:v>51993.408000000003</c:v>
                </c:pt>
                <c:pt idx="486">
                  <c:v>52225.771999999997</c:v>
                </c:pt>
                <c:pt idx="487">
                  <c:v>53368.455000000002</c:v>
                </c:pt>
                <c:pt idx="488">
                  <c:v>56413.035000000003</c:v>
                </c:pt>
                <c:pt idx="489">
                  <c:v>56673.016000000003</c:v>
                </c:pt>
                <c:pt idx="490">
                  <c:v>55675.17</c:v>
                </c:pt>
                <c:pt idx="491">
                  <c:v>53944.182000000001</c:v>
                </c:pt>
                <c:pt idx="492">
                  <c:v>54022.22</c:v>
                </c:pt>
                <c:pt idx="493">
                  <c:v>54263.306000000011</c:v>
                </c:pt>
                <c:pt idx="494">
                  <c:v>56376.161999999997</c:v>
                </c:pt>
                <c:pt idx="495">
                  <c:v>56718.15</c:v>
                </c:pt>
                <c:pt idx="496">
                  <c:v>54252.608</c:v>
                </c:pt>
                <c:pt idx="497">
                  <c:v>57240.395000000004</c:v>
                </c:pt>
                <c:pt idx="498">
                  <c:v>56239.446000000011</c:v>
                </c:pt>
                <c:pt idx="499">
                  <c:v>58483.367000000006</c:v>
                </c:pt>
                <c:pt idx="500">
                  <c:v>57381.403000000006</c:v>
                </c:pt>
                <c:pt idx="501">
                  <c:v>57069.856000000014</c:v>
                </c:pt>
                <c:pt idx="502">
                  <c:v>56327.156000000003</c:v>
                </c:pt>
                <c:pt idx="503">
                  <c:v>57030.848000000013</c:v>
                </c:pt>
                <c:pt idx="504">
                  <c:v>58799.381000000001</c:v>
                </c:pt>
                <c:pt idx="505">
                  <c:v>61971.205000000002</c:v>
                </c:pt>
                <c:pt idx="506">
                  <c:v>60785.11</c:v>
                </c:pt>
                <c:pt idx="507">
                  <c:v>58970.245000000003</c:v>
                </c:pt>
                <c:pt idx="508">
                  <c:v>63964.773999999998</c:v>
                </c:pt>
                <c:pt idx="509">
                  <c:v>65617.455999999991</c:v>
                </c:pt>
                <c:pt idx="510">
                  <c:v>67875.201000000001</c:v>
                </c:pt>
                <c:pt idx="511">
                  <c:v>66092.39</c:v>
                </c:pt>
                <c:pt idx="512">
                  <c:v>66612.884999999995</c:v>
                </c:pt>
                <c:pt idx="513">
                  <c:v>65044.714</c:v>
                </c:pt>
                <c:pt idx="514">
                  <c:v>66491.231999999989</c:v>
                </c:pt>
                <c:pt idx="515">
                  <c:v>67426.254000000001</c:v>
                </c:pt>
                <c:pt idx="516">
                  <c:v>67517.498999999967</c:v>
                </c:pt>
                <c:pt idx="517">
                  <c:v>70323.925000000003</c:v>
                </c:pt>
                <c:pt idx="518">
                  <c:v>68678.652000000002</c:v>
                </c:pt>
                <c:pt idx="519">
                  <c:v>70892.929999999993</c:v>
                </c:pt>
                <c:pt idx="520">
                  <c:v>72617.579000000027</c:v>
                </c:pt>
                <c:pt idx="521">
                  <c:v>72712.728000000003</c:v>
                </c:pt>
                <c:pt idx="522">
                  <c:v>72884.441999999966</c:v>
                </c:pt>
                <c:pt idx="523">
                  <c:v>74864.437999999966</c:v>
                </c:pt>
                <c:pt idx="524">
                  <c:v>73432.762999999977</c:v>
                </c:pt>
                <c:pt idx="525">
                  <c:v>73404.884000000005</c:v>
                </c:pt>
                <c:pt idx="526">
                  <c:v>74059.373000000007</c:v>
                </c:pt>
                <c:pt idx="527">
                  <c:v>75142.103000000003</c:v>
                </c:pt>
                <c:pt idx="528">
                  <c:v>76585.058999999994</c:v>
                </c:pt>
                <c:pt idx="529">
                  <c:v>76196.013999999966</c:v>
                </c:pt>
                <c:pt idx="530">
                  <c:v>72363.683000000005</c:v>
                </c:pt>
                <c:pt idx="531">
                  <c:v>74852.400999999998</c:v>
                </c:pt>
                <c:pt idx="532">
                  <c:v>73347.865999999995</c:v>
                </c:pt>
                <c:pt idx="533">
                  <c:v>70800.538</c:v>
                </c:pt>
                <c:pt idx="534">
                  <c:v>70045.191999999995</c:v>
                </c:pt>
                <c:pt idx="535">
                  <c:v>68943.481</c:v>
                </c:pt>
                <c:pt idx="536">
                  <c:v>69525.903999999966</c:v>
                </c:pt>
                <c:pt idx="537">
                  <c:v>68071.179000000047</c:v>
                </c:pt>
                <c:pt idx="540">
                  <c:v>44943.753000000004</c:v>
                </c:pt>
                <c:pt idx="541">
                  <c:v>45087.203999999998</c:v>
                </c:pt>
                <c:pt idx="542">
                  <c:v>45596.072</c:v>
                </c:pt>
                <c:pt idx="543">
                  <c:v>44527.835000000006</c:v>
                </c:pt>
                <c:pt idx="544">
                  <c:v>43918.397000000004</c:v>
                </c:pt>
                <c:pt idx="545">
                  <c:v>45153.952000000012</c:v>
                </c:pt>
                <c:pt idx="546">
                  <c:v>42658.289000000004</c:v>
                </c:pt>
                <c:pt idx="547">
                  <c:v>44852.12</c:v>
                </c:pt>
                <c:pt idx="548">
                  <c:v>44434.311000000002</c:v>
                </c:pt>
                <c:pt idx="549">
                  <c:v>44929.088000000003</c:v>
                </c:pt>
                <c:pt idx="550">
                  <c:v>44325.761999999995</c:v>
                </c:pt>
                <c:pt idx="551">
                  <c:v>43975.644</c:v>
                </c:pt>
                <c:pt idx="552">
                  <c:v>45251.836000000003</c:v>
                </c:pt>
                <c:pt idx="553">
                  <c:v>44071.033000000003</c:v>
                </c:pt>
                <c:pt idx="554">
                  <c:v>44300.565999999999</c:v>
                </c:pt>
                <c:pt idx="555">
                  <c:v>43807.392</c:v>
                </c:pt>
                <c:pt idx="556">
                  <c:v>43772.956000000013</c:v>
                </c:pt>
                <c:pt idx="557">
                  <c:v>44214.903000000006</c:v>
                </c:pt>
                <c:pt idx="558">
                  <c:v>44487.539000000004</c:v>
                </c:pt>
                <c:pt idx="559">
                  <c:v>43526.935000000005</c:v>
                </c:pt>
                <c:pt idx="560">
                  <c:v>44306.574000000001</c:v>
                </c:pt>
                <c:pt idx="561">
                  <c:v>43658.675000000003</c:v>
                </c:pt>
                <c:pt idx="562">
                  <c:v>43559.770999999993</c:v>
                </c:pt>
                <c:pt idx="563">
                  <c:v>43759.896000000001</c:v>
                </c:pt>
                <c:pt idx="564">
                  <c:v>43735.615000000005</c:v>
                </c:pt>
                <c:pt idx="565">
                  <c:v>43689.498</c:v>
                </c:pt>
                <c:pt idx="566">
                  <c:v>42848.633000000002</c:v>
                </c:pt>
                <c:pt idx="567">
                  <c:v>43842.595999999998</c:v>
                </c:pt>
                <c:pt idx="568">
                  <c:v>44786.823000000004</c:v>
                </c:pt>
                <c:pt idx="569">
                  <c:v>44046.211000000003</c:v>
                </c:pt>
                <c:pt idx="570">
                  <c:v>43824.887000000002</c:v>
                </c:pt>
                <c:pt idx="571">
                  <c:v>43598.384000000013</c:v>
                </c:pt>
                <c:pt idx="572">
                  <c:v>44298.545000000006</c:v>
                </c:pt>
                <c:pt idx="573">
                  <c:v>44228.270999999993</c:v>
                </c:pt>
                <c:pt idx="574">
                  <c:v>44547.94</c:v>
                </c:pt>
                <c:pt idx="575">
                  <c:v>43500.438000000002</c:v>
                </c:pt>
                <c:pt idx="576">
                  <c:v>43866.767999999996</c:v>
                </c:pt>
                <c:pt idx="577">
                  <c:v>43100.745999999999</c:v>
                </c:pt>
                <c:pt idx="578">
                  <c:v>44507.228999999999</c:v>
                </c:pt>
                <c:pt idx="579">
                  <c:v>44015.563000000002</c:v>
                </c:pt>
                <c:pt idx="580">
                  <c:v>44021.041000000005</c:v>
                </c:pt>
                <c:pt idx="581">
                  <c:v>44330.257000000005</c:v>
                </c:pt>
                <c:pt idx="582">
                  <c:v>43244.997000000003</c:v>
                </c:pt>
                <c:pt idx="583">
                  <c:v>44389.622999999992</c:v>
                </c:pt>
                <c:pt idx="584">
                  <c:v>43128.133000000002</c:v>
                </c:pt>
                <c:pt idx="585">
                  <c:v>42665.573000000004</c:v>
                </c:pt>
                <c:pt idx="586">
                  <c:v>44341.925000000003</c:v>
                </c:pt>
                <c:pt idx="587">
                  <c:v>42608.275000000001</c:v>
                </c:pt>
                <c:pt idx="588">
                  <c:v>45086.703999999998</c:v>
                </c:pt>
                <c:pt idx="589">
                  <c:v>45055.421000000002</c:v>
                </c:pt>
                <c:pt idx="590">
                  <c:v>44188.793999999994</c:v>
                </c:pt>
                <c:pt idx="591">
                  <c:v>44270.289000000004</c:v>
                </c:pt>
                <c:pt idx="592">
                  <c:v>43693.771999999997</c:v>
                </c:pt>
                <c:pt idx="593">
                  <c:v>44632.768999999993</c:v>
                </c:pt>
                <c:pt idx="594">
                  <c:v>44950.153000000006</c:v>
                </c:pt>
                <c:pt idx="595">
                  <c:v>44192.029000000002</c:v>
                </c:pt>
                <c:pt idx="596">
                  <c:v>45137.475000000006</c:v>
                </c:pt>
                <c:pt idx="597">
                  <c:v>43951.14</c:v>
                </c:pt>
                <c:pt idx="598">
                  <c:v>45083.877</c:v>
                </c:pt>
                <c:pt idx="599">
                  <c:v>43866.160999999993</c:v>
                </c:pt>
                <c:pt idx="600">
                  <c:v>44260.02</c:v>
                </c:pt>
                <c:pt idx="601">
                  <c:v>43797.487000000001</c:v>
                </c:pt>
                <c:pt idx="602">
                  <c:v>43956.289000000004</c:v>
                </c:pt>
                <c:pt idx="603">
                  <c:v>44467.286</c:v>
                </c:pt>
                <c:pt idx="604">
                  <c:v>43693.543000000005</c:v>
                </c:pt>
                <c:pt idx="605">
                  <c:v>44107.531000000003</c:v>
                </c:pt>
                <c:pt idx="606">
                  <c:v>44364.582000000002</c:v>
                </c:pt>
                <c:pt idx="607">
                  <c:v>43804.817000000003</c:v>
                </c:pt>
                <c:pt idx="608">
                  <c:v>44871.937000000005</c:v>
                </c:pt>
                <c:pt idx="609">
                  <c:v>44023.12</c:v>
                </c:pt>
                <c:pt idx="610">
                  <c:v>43879.551000000007</c:v>
                </c:pt>
                <c:pt idx="611">
                  <c:v>43426.230999999992</c:v>
                </c:pt>
                <c:pt idx="612">
                  <c:v>43093.777999999998</c:v>
                </c:pt>
                <c:pt idx="613">
                  <c:v>43018.55</c:v>
                </c:pt>
                <c:pt idx="614">
                  <c:v>43481.855000000003</c:v>
                </c:pt>
                <c:pt idx="615">
                  <c:v>43533.760000000002</c:v>
                </c:pt>
                <c:pt idx="616">
                  <c:v>43545.83</c:v>
                </c:pt>
                <c:pt idx="617">
                  <c:v>43588.302000000003</c:v>
                </c:pt>
                <c:pt idx="618">
                  <c:v>42461.089</c:v>
                </c:pt>
                <c:pt idx="619">
                  <c:v>43895.662999999993</c:v>
                </c:pt>
                <c:pt idx="620">
                  <c:v>43615.895000000004</c:v>
                </c:pt>
                <c:pt idx="621">
                  <c:v>44581.858000000015</c:v>
                </c:pt>
                <c:pt idx="622">
                  <c:v>45817.332000000002</c:v>
                </c:pt>
                <c:pt idx="623">
                  <c:v>46542.538</c:v>
                </c:pt>
                <c:pt idx="624">
                  <c:v>44385.505000000005</c:v>
                </c:pt>
                <c:pt idx="625">
                  <c:v>46814.107000000004</c:v>
                </c:pt>
                <c:pt idx="626">
                  <c:v>46436.800000000003</c:v>
                </c:pt>
                <c:pt idx="627">
                  <c:v>47275.641000000003</c:v>
                </c:pt>
                <c:pt idx="630">
                  <c:v>64385.466</c:v>
                </c:pt>
                <c:pt idx="631">
                  <c:v>58261.535000000003</c:v>
                </c:pt>
                <c:pt idx="632">
                  <c:v>61326.285000000003</c:v>
                </c:pt>
                <c:pt idx="633">
                  <c:v>63941.144</c:v>
                </c:pt>
                <c:pt idx="634">
                  <c:v>61207.221999999994</c:v>
                </c:pt>
                <c:pt idx="635">
                  <c:v>63476.285000000003</c:v>
                </c:pt>
                <c:pt idx="636">
                  <c:v>66757.731</c:v>
                </c:pt>
                <c:pt idx="637">
                  <c:v>64385.01</c:v>
                </c:pt>
                <c:pt idx="638">
                  <c:v>59600.366000000002</c:v>
                </c:pt>
                <c:pt idx="639">
                  <c:v>65540.838000000003</c:v>
                </c:pt>
                <c:pt idx="640">
                  <c:v>64814.151000000005</c:v>
                </c:pt>
                <c:pt idx="641">
                  <c:v>65832.637000000002</c:v>
                </c:pt>
                <c:pt idx="642">
                  <c:v>64383.277000000002</c:v>
                </c:pt>
                <c:pt idx="643">
                  <c:v>63335.127999999997</c:v>
                </c:pt>
                <c:pt idx="644">
                  <c:v>68073.959999999992</c:v>
                </c:pt>
                <c:pt idx="645">
                  <c:v>60222.982000000011</c:v>
                </c:pt>
                <c:pt idx="646">
                  <c:v>69167.225999999995</c:v>
                </c:pt>
                <c:pt idx="647">
                  <c:v>66328.288</c:v>
                </c:pt>
                <c:pt idx="648">
                  <c:v>67062.349000000002</c:v>
                </c:pt>
                <c:pt idx="649">
                  <c:v>64332.031999999999</c:v>
                </c:pt>
                <c:pt idx="650">
                  <c:v>67652.756999999998</c:v>
                </c:pt>
                <c:pt idx="651">
                  <c:v>63838.273000000001</c:v>
                </c:pt>
                <c:pt idx="652">
                  <c:v>66214.683999999994</c:v>
                </c:pt>
                <c:pt idx="653">
                  <c:v>68695.683999999994</c:v>
                </c:pt>
                <c:pt idx="654">
                  <c:v>64886.841</c:v>
                </c:pt>
                <c:pt idx="655">
                  <c:v>68202.670000000027</c:v>
                </c:pt>
                <c:pt idx="656">
                  <c:v>64407.697999999997</c:v>
                </c:pt>
                <c:pt idx="657">
                  <c:v>59689.896000000001</c:v>
                </c:pt>
                <c:pt idx="658">
                  <c:v>69318.63</c:v>
                </c:pt>
                <c:pt idx="659">
                  <c:v>64780.111000000004</c:v>
                </c:pt>
                <c:pt idx="660">
                  <c:v>70840.831999999995</c:v>
                </c:pt>
                <c:pt idx="661">
                  <c:v>63831.759000000005</c:v>
                </c:pt>
                <c:pt idx="662">
                  <c:v>70901.096999999965</c:v>
                </c:pt>
                <c:pt idx="663">
                  <c:v>70314.456999999966</c:v>
                </c:pt>
                <c:pt idx="664">
                  <c:v>70945.501000000004</c:v>
                </c:pt>
                <c:pt idx="665">
                  <c:v>65320.805</c:v>
                </c:pt>
                <c:pt idx="666">
                  <c:v>70849.888999999996</c:v>
                </c:pt>
                <c:pt idx="667">
                  <c:v>70586.83</c:v>
                </c:pt>
                <c:pt idx="668">
                  <c:v>70321.798999999999</c:v>
                </c:pt>
                <c:pt idx="669">
                  <c:v>73283.465999999971</c:v>
                </c:pt>
                <c:pt idx="670">
                  <c:v>73375.043999999965</c:v>
                </c:pt>
                <c:pt idx="671">
                  <c:v>72845.434999999998</c:v>
                </c:pt>
                <c:pt idx="672">
                  <c:v>68937.75</c:v>
                </c:pt>
                <c:pt idx="673">
                  <c:v>73530.475999999995</c:v>
                </c:pt>
                <c:pt idx="674">
                  <c:v>66509.728000000003</c:v>
                </c:pt>
                <c:pt idx="675">
                  <c:v>66983.194000000003</c:v>
                </c:pt>
                <c:pt idx="676">
                  <c:v>75540.845000000001</c:v>
                </c:pt>
                <c:pt idx="677">
                  <c:v>69393.808000000005</c:v>
                </c:pt>
                <c:pt idx="678">
                  <c:v>73489.095000000001</c:v>
                </c:pt>
                <c:pt idx="679">
                  <c:v>71424.487999999998</c:v>
                </c:pt>
                <c:pt idx="680">
                  <c:v>69986.438999999998</c:v>
                </c:pt>
                <c:pt idx="681">
                  <c:v>69188.572</c:v>
                </c:pt>
                <c:pt idx="682">
                  <c:v>75014.71199999997</c:v>
                </c:pt>
                <c:pt idx="683">
                  <c:v>74070.777000000002</c:v>
                </c:pt>
                <c:pt idx="684">
                  <c:v>74513.773000000001</c:v>
                </c:pt>
                <c:pt idx="685">
                  <c:v>69274.365000000005</c:v>
                </c:pt>
                <c:pt idx="686">
                  <c:v>74115.793999999965</c:v>
                </c:pt>
                <c:pt idx="687">
                  <c:v>69591.324999999997</c:v>
                </c:pt>
                <c:pt idx="688">
                  <c:v>72095.788</c:v>
                </c:pt>
                <c:pt idx="689">
                  <c:v>68596.09199999999</c:v>
                </c:pt>
                <c:pt idx="690">
                  <c:v>73333.706999999966</c:v>
                </c:pt>
                <c:pt idx="691">
                  <c:v>75288.972999999998</c:v>
                </c:pt>
                <c:pt idx="692">
                  <c:v>69605.905999999988</c:v>
                </c:pt>
                <c:pt idx="693">
                  <c:v>75420.435999999972</c:v>
                </c:pt>
                <c:pt idx="694">
                  <c:v>75145.882000000012</c:v>
                </c:pt>
                <c:pt idx="695">
                  <c:v>68240.84199999999</c:v>
                </c:pt>
                <c:pt idx="696">
                  <c:v>76196.636000000013</c:v>
                </c:pt>
                <c:pt idx="697">
                  <c:v>73684.487999999998</c:v>
                </c:pt>
                <c:pt idx="698">
                  <c:v>74172.797999999966</c:v>
                </c:pt>
                <c:pt idx="699">
                  <c:v>74064.886000000013</c:v>
                </c:pt>
                <c:pt idx="700">
                  <c:v>74364.902999999977</c:v>
                </c:pt>
                <c:pt idx="701">
                  <c:v>71052.241999999998</c:v>
                </c:pt>
                <c:pt idx="702">
                  <c:v>69806.84</c:v>
                </c:pt>
                <c:pt idx="703">
                  <c:v>74518.247999999978</c:v>
                </c:pt>
                <c:pt idx="704">
                  <c:v>71047.096999999965</c:v>
                </c:pt>
                <c:pt idx="705">
                  <c:v>68352.369000000006</c:v>
                </c:pt>
                <c:pt idx="706">
                  <c:v>73528.186000000002</c:v>
                </c:pt>
                <c:pt idx="707">
                  <c:v>75703.475000000006</c:v>
                </c:pt>
                <c:pt idx="708">
                  <c:v>74152.621000000028</c:v>
                </c:pt>
                <c:pt idx="709">
                  <c:v>76271.149000000005</c:v>
                </c:pt>
                <c:pt idx="710">
                  <c:v>75049.031999999992</c:v>
                </c:pt>
                <c:pt idx="711">
                  <c:v>73333.008000000002</c:v>
                </c:pt>
                <c:pt idx="712">
                  <c:v>77135.247999999978</c:v>
                </c:pt>
                <c:pt idx="713">
                  <c:v>75501.72</c:v>
                </c:pt>
                <c:pt idx="714">
                  <c:v>69557.490999999965</c:v>
                </c:pt>
                <c:pt idx="715">
                  <c:v>71613.019</c:v>
                </c:pt>
                <c:pt idx="716">
                  <c:v>74381.903999999966</c:v>
                </c:pt>
                <c:pt idx="717">
                  <c:v>78608.329000000027</c:v>
                </c:pt>
                <c:pt idx="718">
                  <c:v>67213.739999999991</c:v>
                </c:pt>
                <c:pt idx="719">
                  <c:v>74866.354999999996</c:v>
                </c:pt>
                <c:pt idx="720">
                  <c:v>71902.289000000004</c:v>
                </c:pt>
                <c:pt idx="721">
                  <c:v>77092.657999999996</c:v>
                </c:pt>
                <c:pt idx="722">
                  <c:v>74567.061000000002</c:v>
                </c:pt>
                <c:pt idx="723">
                  <c:v>76679.222999999998</c:v>
                </c:pt>
                <c:pt idx="724">
                  <c:v>77256.215999999971</c:v>
                </c:pt>
                <c:pt idx="725">
                  <c:v>74038.350000000006</c:v>
                </c:pt>
                <c:pt idx="726">
                  <c:v>77601.831000000006</c:v>
                </c:pt>
                <c:pt idx="727">
                  <c:v>74782.259999999995</c:v>
                </c:pt>
                <c:pt idx="728">
                  <c:v>75747.812999999966</c:v>
                </c:pt>
                <c:pt idx="729">
                  <c:v>72557.570999999996</c:v>
                </c:pt>
                <c:pt idx="730">
                  <c:v>72727.853000000003</c:v>
                </c:pt>
                <c:pt idx="731">
                  <c:v>71898.304000000004</c:v>
                </c:pt>
                <c:pt idx="732">
                  <c:v>73013.065999999992</c:v>
                </c:pt>
                <c:pt idx="733">
                  <c:v>72638.638999999996</c:v>
                </c:pt>
                <c:pt idx="734">
                  <c:v>70336.960999999967</c:v>
                </c:pt>
                <c:pt idx="735">
                  <c:v>67941.266999999978</c:v>
                </c:pt>
                <c:pt idx="736">
                  <c:v>73117.665999999997</c:v>
                </c:pt>
                <c:pt idx="737">
                  <c:v>66280.573000000004</c:v>
                </c:pt>
                <c:pt idx="738">
                  <c:v>69503.981</c:v>
                </c:pt>
                <c:pt idx="739">
                  <c:v>71492.186000000002</c:v>
                </c:pt>
                <c:pt idx="740">
                  <c:v>72371.747999999978</c:v>
                </c:pt>
                <c:pt idx="741">
                  <c:v>74935.563999999998</c:v>
                </c:pt>
                <c:pt idx="742">
                  <c:v>76283.551999999996</c:v>
                </c:pt>
                <c:pt idx="743">
                  <c:v>78632.657999999996</c:v>
                </c:pt>
                <c:pt idx="744">
                  <c:v>74357.88</c:v>
                </c:pt>
                <c:pt idx="745">
                  <c:v>73342.278999999995</c:v>
                </c:pt>
                <c:pt idx="746">
                  <c:v>75731.764999999999</c:v>
                </c:pt>
              </c:numCache>
            </c:numRef>
          </c:yVal>
        </c:ser>
        <c:ser>
          <c:idx val="4"/>
          <c:order val="4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CC"/>
              </a:solidFill>
              <a:ln>
                <a:noFill/>
              </a:ln>
            </c:spPr>
          </c:marker>
          <c:xVal>
            <c:numRef>
              <c:f>'EPA-GRAB-TM-ALLDATA.dat'!$B$109:$B$128</c:f>
              <c:numCache>
                <c:formatCode>mm/dd/yyyy</c:formatCode>
                <c:ptCount val="20"/>
                <c:pt idx="0">
                  <c:v>39665</c:v>
                </c:pt>
                <c:pt idx="1">
                  <c:v>39665</c:v>
                </c:pt>
                <c:pt idx="2" formatCode="m/d/yy;@">
                  <c:v>39714</c:v>
                </c:pt>
                <c:pt idx="3" formatCode="m/d/yyyy">
                  <c:v>39856.522222222222</c:v>
                </c:pt>
                <c:pt idx="4" formatCode="m/d/yyyy">
                  <c:v>39884.510416666664</c:v>
                </c:pt>
                <c:pt idx="5" formatCode="m/d/yyyy">
                  <c:v>39919.510416666664</c:v>
                </c:pt>
                <c:pt idx="6" formatCode="m/d/yyyy">
                  <c:v>39947.503472222204</c:v>
                </c:pt>
                <c:pt idx="7" formatCode="m/d/yyyy">
                  <c:v>39974.569444444445</c:v>
                </c:pt>
                <c:pt idx="8" formatCode="m/d/yyyy">
                  <c:v>40003.572916666664</c:v>
                </c:pt>
                <c:pt idx="9" formatCode="m/d/yyyy">
                  <c:v>40030.5625</c:v>
                </c:pt>
                <c:pt idx="10" formatCode="m/d/yyyy">
                  <c:v>40071.53125</c:v>
                </c:pt>
                <c:pt idx="11" formatCode="m/d/yyyy">
                  <c:v>40071.552083333336</c:v>
                </c:pt>
                <c:pt idx="12" formatCode="m/d/yyyy">
                  <c:v>40225.53125</c:v>
                </c:pt>
                <c:pt idx="13" formatCode="m/d/yyyy">
                  <c:v>40240.517361111095</c:v>
                </c:pt>
                <c:pt idx="14" formatCode="m/d/yyyy">
                  <c:v>40339.621527777774</c:v>
                </c:pt>
                <c:pt idx="15" formatCode="m/d/yyyy">
                  <c:v>40450.416666666664</c:v>
                </c:pt>
                <c:pt idx="16" formatCode="m/d/yyyy">
                  <c:v>40450.440972222219</c:v>
                </c:pt>
                <c:pt idx="17" formatCode="m/d/yyyy">
                  <c:v>40610.5</c:v>
                </c:pt>
                <c:pt idx="18" formatCode="m/d/yyyy">
                  <c:v>40815.510416666664</c:v>
                </c:pt>
                <c:pt idx="19" formatCode="m/d/yyyy">
                  <c:v>40815.510416666664</c:v>
                </c:pt>
              </c:numCache>
            </c:numRef>
          </c:xVal>
          <c:yVal>
            <c:numRef>
              <c:f>'EPA-GRAB-TM-ALLDATA.dat'!$AP$109:$AP$128</c:f>
              <c:numCache>
                <c:formatCode>General</c:formatCode>
                <c:ptCount val="20"/>
                <c:pt idx="0">
                  <c:v>73900</c:v>
                </c:pt>
                <c:pt idx="1">
                  <c:v>73100</c:v>
                </c:pt>
                <c:pt idx="2">
                  <c:v>62200</c:v>
                </c:pt>
                <c:pt idx="3">
                  <c:v>43900</c:v>
                </c:pt>
                <c:pt idx="4">
                  <c:v>43800</c:v>
                </c:pt>
                <c:pt idx="5">
                  <c:v>42300</c:v>
                </c:pt>
                <c:pt idx="6">
                  <c:v>36700</c:v>
                </c:pt>
                <c:pt idx="7">
                  <c:v>52300</c:v>
                </c:pt>
                <c:pt idx="8">
                  <c:v>74000</c:v>
                </c:pt>
                <c:pt idx="9">
                  <c:v>67800</c:v>
                </c:pt>
                <c:pt idx="10">
                  <c:v>54200</c:v>
                </c:pt>
                <c:pt idx="11">
                  <c:v>54900</c:v>
                </c:pt>
                <c:pt idx="12">
                  <c:v>40600</c:v>
                </c:pt>
                <c:pt idx="13">
                  <c:v>40000</c:v>
                </c:pt>
                <c:pt idx="14">
                  <c:v>47200</c:v>
                </c:pt>
                <c:pt idx="15">
                  <c:v>56100</c:v>
                </c:pt>
                <c:pt idx="16">
                  <c:v>53600</c:v>
                </c:pt>
                <c:pt idx="17">
                  <c:v>43700</c:v>
                </c:pt>
                <c:pt idx="18">
                  <c:v>57100</c:v>
                </c:pt>
                <c:pt idx="19">
                  <c:v>60900</c:v>
                </c:pt>
              </c:numCache>
            </c:numRef>
          </c:yVal>
        </c:ser>
        <c:ser>
          <c:idx val="5"/>
          <c:order val="5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CC"/>
              </a:solidFill>
              <a:ln>
                <a:noFill/>
              </a:ln>
            </c:spPr>
          </c:marker>
          <c:xVal>
            <c:numRef>
              <c:f>'EPA-GRAB-TM-ALLDATA.dat'!$B$160:$B$167</c:f>
              <c:numCache>
                <c:formatCode>m/d/yyyy</c:formatCode>
                <c:ptCount val="8"/>
                <c:pt idx="0">
                  <c:v>39653</c:v>
                </c:pt>
                <c:pt idx="1">
                  <c:v>39696</c:v>
                </c:pt>
                <c:pt idx="2">
                  <c:v>39729</c:v>
                </c:pt>
                <c:pt idx="3">
                  <c:v>40056</c:v>
                </c:pt>
                <c:pt idx="4">
                  <c:v>40071</c:v>
                </c:pt>
                <c:pt idx="5">
                  <c:v>40319</c:v>
                </c:pt>
                <c:pt idx="6">
                  <c:v>40358</c:v>
                </c:pt>
                <c:pt idx="7">
                  <c:v>40393</c:v>
                </c:pt>
              </c:numCache>
            </c:numRef>
          </c:xVal>
          <c:yVal>
            <c:numRef>
              <c:f>'EPA-GRAB-TM-ALLDATA.dat'!$AP$160:$AP$167</c:f>
              <c:numCache>
                <c:formatCode>0.0</c:formatCode>
                <c:ptCount val="8"/>
                <c:pt idx="0">
                  <c:v>74520.672999999995</c:v>
                </c:pt>
                <c:pt idx="1">
                  <c:v>77459.600999999995</c:v>
                </c:pt>
                <c:pt idx="2">
                  <c:v>53521.696999999993</c:v>
                </c:pt>
                <c:pt idx="3">
                  <c:v>64027.760999999999</c:v>
                </c:pt>
                <c:pt idx="4">
                  <c:v>57612.892</c:v>
                </c:pt>
                <c:pt idx="5">
                  <c:v>42122.091999999997</c:v>
                </c:pt>
                <c:pt idx="6">
                  <c:v>57035.667999999998</c:v>
                </c:pt>
                <c:pt idx="7">
                  <c:v>64228.777000000002</c:v>
                </c:pt>
              </c:numCache>
            </c:numRef>
          </c:yVal>
        </c:ser>
        <c:axId val="38725504"/>
        <c:axId val="38727040"/>
      </c:scatterChart>
      <c:scatterChart>
        <c:scatterStyle val="lineMarker"/>
        <c:ser>
          <c:idx val="2"/>
          <c:order val="3"/>
          <c:spPr>
            <a:ln w="63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'Penn-CT-Flow-Wx-ALL DATA.dat'!$A$5:$A$30376</c:f>
              <c:numCache>
                <c:formatCode>m/d/yy\ h:mm;@</c:formatCode>
                <c:ptCount val="30372"/>
                <c:pt idx="0">
                  <c:v>39573.791666666635</c:v>
                </c:pt>
                <c:pt idx="1">
                  <c:v>39573.833333333328</c:v>
                </c:pt>
                <c:pt idx="2">
                  <c:v>39573.875</c:v>
                </c:pt>
                <c:pt idx="3">
                  <c:v>39573.916666666657</c:v>
                </c:pt>
                <c:pt idx="4">
                  <c:v>39573.958333333336</c:v>
                </c:pt>
                <c:pt idx="5">
                  <c:v>39573.999999999993</c:v>
                </c:pt>
                <c:pt idx="6">
                  <c:v>39574.041666666628</c:v>
                </c:pt>
                <c:pt idx="7">
                  <c:v>39574.083333333314</c:v>
                </c:pt>
                <c:pt idx="8">
                  <c:v>39574.124999999993</c:v>
                </c:pt>
                <c:pt idx="9">
                  <c:v>39574.166666666621</c:v>
                </c:pt>
                <c:pt idx="10">
                  <c:v>39574.208333333307</c:v>
                </c:pt>
                <c:pt idx="11">
                  <c:v>39574.249999999985</c:v>
                </c:pt>
                <c:pt idx="12">
                  <c:v>39574.291666666606</c:v>
                </c:pt>
                <c:pt idx="13">
                  <c:v>39574.333333333285</c:v>
                </c:pt>
                <c:pt idx="14">
                  <c:v>39574.374999999993</c:v>
                </c:pt>
                <c:pt idx="15">
                  <c:v>39574.416666666628</c:v>
                </c:pt>
                <c:pt idx="16">
                  <c:v>39574.458333333292</c:v>
                </c:pt>
                <c:pt idx="17">
                  <c:v>39574.499999999971</c:v>
                </c:pt>
                <c:pt idx="18">
                  <c:v>39574.541666666599</c:v>
                </c:pt>
                <c:pt idx="19">
                  <c:v>39574.583333333285</c:v>
                </c:pt>
                <c:pt idx="20">
                  <c:v>39574.624999999949</c:v>
                </c:pt>
                <c:pt idx="21">
                  <c:v>39574.666666666591</c:v>
                </c:pt>
                <c:pt idx="22">
                  <c:v>39574.708333333278</c:v>
                </c:pt>
                <c:pt idx="23">
                  <c:v>39574.749999999942</c:v>
                </c:pt>
                <c:pt idx="24">
                  <c:v>39574.791666666577</c:v>
                </c:pt>
                <c:pt idx="25">
                  <c:v>39574.83333333327</c:v>
                </c:pt>
                <c:pt idx="26">
                  <c:v>39574.874999999956</c:v>
                </c:pt>
                <c:pt idx="27">
                  <c:v>39574.916666666599</c:v>
                </c:pt>
                <c:pt idx="28">
                  <c:v>39574.958333333263</c:v>
                </c:pt>
                <c:pt idx="29">
                  <c:v>39574.999999999942</c:v>
                </c:pt>
                <c:pt idx="30">
                  <c:v>39575.041666666584</c:v>
                </c:pt>
                <c:pt idx="31">
                  <c:v>39575.083333333256</c:v>
                </c:pt>
                <c:pt idx="32">
                  <c:v>39575.124999999935</c:v>
                </c:pt>
                <c:pt idx="33">
                  <c:v>39575.166666666584</c:v>
                </c:pt>
                <c:pt idx="34">
                  <c:v>39575.208333333234</c:v>
                </c:pt>
                <c:pt idx="35">
                  <c:v>39575.249999999913</c:v>
                </c:pt>
                <c:pt idx="36">
                  <c:v>39575.291666666562</c:v>
                </c:pt>
                <c:pt idx="37">
                  <c:v>39575.333333333234</c:v>
                </c:pt>
                <c:pt idx="38">
                  <c:v>39575.374999999935</c:v>
                </c:pt>
                <c:pt idx="39">
                  <c:v>39575.416666666584</c:v>
                </c:pt>
                <c:pt idx="40">
                  <c:v>39575.458333333241</c:v>
                </c:pt>
                <c:pt idx="41">
                  <c:v>39575.499999999898</c:v>
                </c:pt>
                <c:pt idx="42">
                  <c:v>39575.541666666555</c:v>
                </c:pt>
                <c:pt idx="43">
                  <c:v>39575.583333333227</c:v>
                </c:pt>
                <c:pt idx="44">
                  <c:v>39575.624999999891</c:v>
                </c:pt>
                <c:pt idx="45">
                  <c:v>39575.666666666555</c:v>
                </c:pt>
                <c:pt idx="46">
                  <c:v>39575.708333333205</c:v>
                </c:pt>
                <c:pt idx="47">
                  <c:v>39575.749999999891</c:v>
                </c:pt>
                <c:pt idx="48">
                  <c:v>39575.791666666519</c:v>
                </c:pt>
                <c:pt idx="49">
                  <c:v>39575.833333333205</c:v>
                </c:pt>
                <c:pt idx="50">
                  <c:v>39575.874999999898</c:v>
                </c:pt>
                <c:pt idx="51">
                  <c:v>39575.916666666541</c:v>
                </c:pt>
                <c:pt idx="52">
                  <c:v>39575.958333333212</c:v>
                </c:pt>
                <c:pt idx="53">
                  <c:v>39575.999999999869</c:v>
                </c:pt>
                <c:pt idx="54">
                  <c:v>39576.041666666526</c:v>
                </c:pt>
                <c:pt idx="55">
                  <c:v>39576.083333333198</c:v>
                </c:pt>
                <c:pt idx="56">
                  <c:v>39576.124999999862</c:v>
                </c:pt>
                <c:pt idx="57">
                  <c:v>39576.166666666526</c:v>
                </c:pt>
                <c:pt idx="58">
                  <c:v>39576.20833333319</c:v>
                </c:pt>
                <c:pt idx="59">
                  <c:v>39576.249999999862</c:v>
                </c:pt>
                <c:pt idx="60">
                  <c:v>39576.291666666497</c:v>
                </c:pt>
                <c:pt idx="61">
                  <c:v>39576.333333333183</c:v>
                </c:pt>
                <c:pt idx="62">
                  <c:v>39576.374999999869</c:v>
                </c:pt>
                <c:pt idx="63">
                  <c:v>39576.416666666511</c:v>
                </c:pt>
                <c:pt idx="64">
                  <c:v>39576.458333333198</c:v>
                </c:pt>
                <c:pt idx="65">
                  <c:v>39576.49999999984</c:v>
                </c:pt>
                <c:pt idx="66">
                  <c:v>39576.541666666504</c:v>
                </c:pt>
                <c:pt idx="67">
                  <c:v>39576.583333333168</c:v>
                </c:pt>
                <c:pt idx="68">
                  <c:v>39576.624999999833</c:v>
                </c:pt>
                <c:pt idx="69">
                  <c:v>39576.666666666482</c:v>
                </c:pt>
                <c:pt idx="70">
                  <c:v>39576.708333333161</c:v>
                </c:pt>
                <c:pt idx="71">
                  <c:v>39576.749999999833</c:v>
                </c:pt>
                <c:pt idx="72">
                  <c:v>39576.791666666468</c:v>
                </c:pt>
                <c:pt idx="73">
                  <c:v>39576.833333333161</c:v>
                </c:pt>
                <c:pt idx="74">
                  <c:v>39576.87499999984</c:v>
                </c:pt>
                <c:pt idx="75">
                  <c:v>39576.916666666482</c:v>
                </c:pt>
                <c:pt idx="76">
                  <c:v>39576.958333333168</c:v>
                </c:pt>
                <c:pt idx="77">
                  <c:v>39576.999999999811</c:v>
                </c:pt>
                <c:pt idx="78">
                  <c:v>39577.041666666475</c:v>
                </c:pt>
                <c:pt idx="79">
                  <c:v>39577.083333333139</c:v>
                </c:pt>
                <c:pt idx="80">
                  <c:v>39577.124999999811</c:v>
                </c:pt>
                <c:pt idx="81">
                  <c:v>39577.166666666453</c:v>
                </c:pt>
                <c:pt idx="82">
                  <c:v>39577.208333333132</c:v>
                </c:pt>
                <c:pt idx="83">
                  <c:v>39577.249999999796</c:v>
                </c:pt>
                <c:pt idx="84">
                  <c:v>39577.291666666431</c:v>
                </c:pt>
                <c:pt idx="85">
                  <c:v>39577.333333333132</c:v>
                </c:pt>
                <c:pt idx="86">
                  <c:v>39577.374999999804</c:v>
                </c:pt>
                <c:pt idx="87">
                  <c:v>39577.416666666453</c:v>
                </c:pt>
                <c:pt idx="88">
                  <c:v>39577.458333333139</c:v>
                </c:pt>
                <c:pt idx="89">
                  <c:v>39577.499999999782</c:v>
                </c:pt>
                <c:pt idx="90">
                  <c:v>39577.541666666431</c:v>
                </c:pt>
                <c:pt idx="91">
                  <c:v>39577.58333333311</c:v>
                </c:pt>
                <c:pt idx="92">
                  <c:v>39577.624999999782</c:v>
                </c:pt>
                <c:pt idx="93">
                  <c:v>39577.666666666424</c:v>
                </c:pt>
                <c:pt idx="94">
                  <c:v>39577.708333333103</c:v>
                </c:pt>
                <c:pt idx="95">
                  <c:v>39577.749999999767</c:v>
                </c:pt>
                <c:pt idx="96">
                  <c:v>39577.791666666402</c:v>
                </c:pt>
                <c:pt idx="97">
                  <c:v>39577.833333333096</c:v>
                </c:pt>
                <c:pt idx="98">
                  <c:v>39577.874999999774</c:v>
                </c:pt>
                <c:pt idx="99">
                  <c:v>39577.916666666431</c:v>
                </c:pt>
                <c:pt idx="100">
                  <c:v>39577.958333333103</c:v>
                </c:pt>
                <c:pt idx="101">
                  <c:v>39577.999999999753</c:v>
                </c:pt>
                <c:pt idx="102">
                  <c:v>39578.041666666402</c:v>
                </c:pt>
                <c:pt idx="103">
                  <c:v>39578.083333333081</c:v>
                </c:pt>
                <c:pt idx="104">
                  <c:v>39578.124999999745</c:v>
                </c:pt>
                <c:pt idx="105">
                  <c:v>39578.166666666395</c:v>
                </c:pt>
                <c:pt idx="106">
                  <c:v>39578.208333333081</c:v>
                </c:pt>
                <c:pt idx="107">
                  <c:v>39578.249999999738</c:v>
                </c:pt>
                <c:pt idx="108">
                  <c:v>39578.291666666373</c:v>
                </c:pt>
                <c:pt idx="109">
                  <c:v>39578.333333333067</c:v>
                </c:pt>
                <c:pt idx="110">
                  <c:v>39578.374999999745</c:v>
                </c:pt>
                <c:pt idx="111">
                  <c:v>39578.416666666395</c:v>
                </c:pt>
                <c:pt idx="112">
                  <c:v>39578.458333333074</c:v>
                </c:pt>
                <c:pt idx="113">
                  <c:v>39578.499999999731</c:v>
                </c:pt>
                <c:pt idx="114">
                  <c:v>39578.541666666373</c:v>
                </c:pt>
                <c:pt idx="115">
                  <c:v>39578.583333333052</c:v>
                </c:pt>
                <c:pt idx="116">
                  <c:v>39578.624999999716</c:v>
                </c:pt>
                <c:pt idx="117">
                  <c:v>39578.666666666366</c:v>
                </c:pt>
                <c:pt idx="118">
                  <c:v>39578.708333333045</c:v>
                </c:pt>
                <c:pt idx="119">
                  <c:v>39578.749999999709</c:v>
                </c:pt>
                <c:pt idx="120">
                  <c:v>39578.791666666344</c:v>
                </c:pt>
                <c:pt idx="121">
                  <c:v>39578.833333333037</c:v>
                </c:pt>
                <c:pt idx="122">
                  <c:v>39578.874999999716</c:v>
                </c:pt>
                <c:pt idx="123">
                  <c:v>39578.916666666366</c:v>
                </c:pt>
                <c:pt idx="124">
                  <c:v>39578.958333333045</c:v>
                </c:pt>
                <c:pt idx="125">
                  <c:v>39578.999999999694</c:v>
                </c:pt>
                <c:pt idx="126">
                  <c:v>39579.041666666344</c:v>
                </c:pt>
                <c:pt idx="127">
                  <c:v>39579.083333333023</c:v>
                </c:pt>
                <c:pt idx="128">
                  <c:v>39579.124999999687</c:v>
                </c:pt>
                <c:pt idx="129">
                  <c:v>39579.166666666337</c:v>
                </c:pt>
                <c:pt idx="130">
                  <c:v>39579.208333333016</c:v>
                </c:pt>
                <c:pt idx="131">
                  <c:v>39579.24999999968</c:v>
                </c:pt>
                <c:pt idx="132">
                  <c:v>39579.291666666315</c:v>
                </c:pt>
                <c:pt idx="133">
                  <c:v>39579.333333333008</c:v>
                </c:pt>
                <c:pt idx="134">
                  <c:v>39579.374999999687</c:v>
                </c:pt>
                <c:pt idx="135">
                  <c:v>39579.416666666337</c:v>
                </c:pt>
                <c:pt idx="136">
                  <c:v>39579.458333333016</c:v>
                </c:pt>
                <c:pt idx="137">
                  <c:v>39579.499999999665</c:v>
                </c:pt>
                <c:pt idx="138">
                  <c:v>39579.541666666315</c:v>
                </c:pt>
                <c:pt idx="139">
                  <c:v>39579.583333333001</c:v>
                </c:pt>
                <c:pt idx="140">
                  <c:v>39579.624999999658</c:v>
                </c:pt>
                <c:pt idx="141">
                  <c:v>39579.666666666308</c:v>
                </c:pt>
                <c:pt idx="142">
                  <c:v>39579.708333333001</c:v>
                </c:pt>
                <c:pt idx="143">
                  <c:v>39579.749999999651</c:v>
                </c:pt>
                <c:pt idx="144">
                  <c:v>39579.791666666286</c:v>
                </c:pt>
                <c:pt idx="145">
                  <c:v>39579.833333332994</c:v>
                </c:pt>
                <c:pt idx="146">
                  <c:v>39579.874999999643</c:v>
                </c:pt>
                <c:pt idx="147">
                  <c:v>39579.916666666308</c:v>
                </c:pt>
                <c:pt idx="148">
                  <c:v>39579.958333333001</c:v>
                </c:pt>
                <c:pt idx="149">
                  <c:v>39579.999999999636</c:v>
                </c:pt>
                <c:pt idx="150">
                  <c:v>39580.041666666279</c:v>
                </c:pt>
                <c:pt idx="151">
                  <c:v>39580.083333332979</c:v>
                </c:pt>
                <c:pt idx="152">
                  <c:v>39580.124999999629</c:v>
                </c:pt>
                <c:pt idx="153">
                  <c:v>39580.166666666271</c:v>
                </c:pt>
                <c:pt idx="154">
                  <c:v>39580.208333332972</c:v>
                </c:pt>
                <c:pt idx="155">
                  <c:v>39580.249999999622</c:v>
                </c:pt>
                <c:pt idx="156">
                  <c:v>39580.291666666257</c:v>
                </c:pt>
                <c:pt idx="157">
                  <c:v>39580.333333332965</c:v>
                </c:pt>
                <c:pt idx="158">
                  <c:v>39580.374999999629</c:v>
                </c:pt>
                <c:pt idx="159">
                  <c:v>39580.416666666279</c:v>
                </c:pt>
                <c:pt idx="160">
                  <c:v>39580.458333332965</c:v>
                </c:pt>
                <c:pt idx="161">
                  <c:v>39580.499999999607</c:v>
                </c:pt>
                <c:pt idx="162">
                  <c:v>39580.541666666257</c:v>
                </c:pt>
                <c:pt idx="163">
                  <c:v>39580.583333332943</c:v>
                </c:pt>
                <c:pt idx="164">
                  <c:v>39580.6249999996</c:v>
                </c:pt>
                <c:pt idx="165">
                  <c:v>39580.66666666625</c:v>
                </c:pt>
                <c:pt idx="166">
                  <c:v>39580.708333332943</c:v>
                </c:pt>
                <c:pt idx="167">
                  <c:v>39580.749999999593</c:v>
                </c:pt>
                <c:pt idx="168">
                  <c:v>39580.79166666622</c:v>
                </c:pt>
                <c:pt idx="169">
                  <c:v>39580.833333332936</c:v>
                </c:pt>
                <c:pt idx="170">
                  <c:v>39580.874999999607</c:v>
                </c:pt>
                <c:pt idx="171">
                  <c:v>39580.91666666625</c:v>
                </c:pt>
                <c:pt idx="172">
                  <c:v>39580.958333332943</c:v>
                </c:pt>
                <c:pt idx="173">
                  <c:v>39580.999999999593</c:v>
                </c:pt>
                <c:pt idx="174">
                  <c:v>39581.04166666622</c:v>
                </c:pt>
                <c:pt idx="175">
                  <c:v>39581.083333332921</c:v>
                </c:pt>
                <c:pt idx="176">
                  <c:v>39581.124999999585</c:v>
                </c:pt>
                <c:pt idx="177">
                  <c:v>39581.16666666622</c:v>
                </c:pt>
                <c:pt idx="178">
                  <c:v>39581.208333332899</c:v>
                </c:pt>
                <c:pt idx="179">
                  <c:v>39581.249999999563</c:v>
                </c:pt>
                <c:pt idx="180">
                  <c:v>39581.291666666191</c:v>
                </c:pt>
                <c:pt idx="181">
                  <c:v>39581.333333332892</c:v>
                </c:pt>
                <c:pt idx="182">
                  <c:v>39581.374999999585</c:v>
                </c:pt>
                <c:pt idx="183">
                  <c:v>39581.41666666622</c:v>
                </c:pt>
                <c:pt idx="184">
                  <c:v>39581.458333332906</c:v>
                </c:pt>
                <c:pt idx="185">
                  <c:v>39581.499999999549</c:v>
                </c:pt>
                <c:pt idx="186">
                  <c:v>39581.541666666191</c:v>
                </c:pt>
                <c:pt idx="187">
                  <c:v>39581.583333332892</c:v>
                </c:pt>
                <c:pt idx="188">
                  <c:v>39581.624999999542</c:v>
                </c:pt>
                <c:pt idx="189">
                  <c:v>39581.666666666191</c:v>
                </c:pt>
                <c:pt idx="190">
                  <c:v>39581.708333332885</c:v>
                </c:pt>
                <c:pt idx="191">
                  <c:v>39581.749999999542</c:v>
                </c:pt>
                <c:pt idx="192">
                  <c:v>39581.791666666177</c:v>
                </c:pt>
                <c:pt idx="193">
                  <c:v>39581.833333332863</c:v>
                </c:pt>
                <c:pt idx="194">
                  <c:v>39581.874999999549</c:v>
                </c:pt>
                <c:pt idx="195">
                  <c:v>39581.916666666191</c:v>
                </c:pt>
                <c:pt idx="196">
                  <c:v>39581.958333332885</c:v>
                </c:pt>
                <c:pt idx="197">
                  <c:v>39581.999999999534</c:v>
                </c:pt>
                <c:pt idx="198">
                  <c:v>39582.041666666184</c:v>
                </c:pt>
                <c:pt idx="199">
                  <c:v>39582.083333332848</c:v>
                </c:pt>
                <c:pt idx="200">
                  <c:v>39582.124999999513</c:v>
                </c:pt>
                <c:pt idx="201">
                  <c:v>39582.166666666177</c:v>
                </c:pt>
                <c:pt idx="202">
                  <c:v>39582.208333332841</c:v>
                </c:pt>
                <c:pt idx="203">
                  <c:v>39582.249999999513</c:v>
                </c:pt>
                <c:pt idx="204">
                  <c:v>39582.291666666148</c:v>
                </c:pt>
                <c:pt idx="205">
                  <c:v>39582.333333332841</c:v>
                </c:pt>
                <c:pt idx="206">
                  <c:v>39582.37499999952</c:v>
                </c:pt>
                <c:pt idx="207">
                  <c:v>39582.416666666162</c:v>
                </c:pt>
                <c:pt idx="208">
                  <c:v>39582.458333332848</c:v>
                </c:pt>
                <c:pt idx="209">
                  <c:v>39582.499999999491</c:v>
                </c:pt>
                <c:pt idx="210">
                  <c:v>39582.541666666155</c:v>
                </c:pt>
                <c:pt idx="211">
                  <c:v>39582.583333332819</c:v>
                </c:pt>
                <c:pt idx="212">
                  <c:v>39582.624999999483</c:v>
                </c:pt>
                <c:pt idx="213">
                  <c:v>39582.666666666133</c:v>
                </c:pt>
                <c:pt idx="214">
                  <c:v>39582.708333332812</c:v>
                </c:pt>
                <c:pt idx="215">
                  <c:v>39582.749999999483</c:v>
                </c:pt>
                <c:pt idx="216">
                  <c:v>39582.791666666119</c:v>
                </c:pt>
                <c:pt idx="217">
                  <c:v>39582.833333332812</c:v>
                </c:pt>
                <c:pt idx="218">
                  <c:v>39582.874999999491</c:v>
                </c:pt>
                <c:pt idx="219">
                  <c:v>39582.916666666133</c:v>
                </c:pt>
                <c:pt idx="220">
                  <c:v>39582.958333332819</c:v>
                </c:pt>
                <c:pt idx="221">
                  <c:v>39582.999999999462</c:v>
                </c:pt>
                <c:pt idx="222">
                  <c:v>39583.041666666126</c:v>
                </c:pt>
                <c:pt idx="223">
                  <c:v>39583.08333333279</c:v>
                </c:pt>
                <c:pt idx="224">
                  <c:v>39583.124999999462</c:v>
                </c:pt>
                <c:pt idx="225">
                  <c:v>39583.166666666104</c:v>
                </c:pt>
                <c:pt idx="226">
                  <c:v>39583.208333332783</c:v>
                </c:pt>
                <c:pt idx="227">
                  <c:v>39583.249999999447</c:v>
                </c:pt>
                <c:pt idx="228">
                  <c:v>39583.291666666082</c:v>
                </c:pt>
                <c:pt idx="229">
                  <c:v>39583.333333332783</c:v>
                </c:pt>
                <c:pt idx="230">
                  <c:v>39583.374999999454</c:v>
                </c:pt>
                <c:pt idx="231">
                  <c:v>39583.416666666111</c:v>
                </c:pt>
                <c:pt idx="232">
                  <c:v>39583.45833333279</c:v>
                </c:pt>
                <c:pt idx="233">
                  <c:v>39583.499999999432</c:v>
                </c:pt>
                <c:pt idx="234">
                  <c:v>39583.541666666082</c:v>
                </c:pt>
                <c:pt idx="235">
                  <c:v>39583.583333332761</c:v>
                </c:pt>
                <c:pt idx="236">
                  <c:v>39583.624999999432</c:v>
                </c:pt>
                <c:pt idx="237">
                  <c:v>39583.666666666075</c:v>
                </c:pt>
                <c:pt idx="238">
                  <c:v>39583.708333332761</c:v>
                </c:pt>
                <c:pt idx="239">
                  <c:v>39583.749999999418</c:v>
                </c:pt>
                <c:pt idx="240">
                  <c:v>39583.791666666053</c:v>
                </c:pt>
                <c:pt idx="241">
                  <c:v>39583.833333332746</c:v>
                </c:pt>
                <c:pt idx="242">
                  <c:v>39583.874999999425</c:v>
                </c:pt>
                <c:pt idx="243">
                  <c:v>39583.916666666082</c:v>
                </c:pt>
                <c:pt idx="244">
                  <c:v>39583.958333332754</c:v>
                </c:pt>
                <c:pt idx="245">
                  <c:v>39583.999999999403</c:v>
                </c:pt>
                <c:pt idx="246">
                  <c:v>39584.041666666053</c:v>
                </c:pt>
                <c:pt idx="247">
                  <c:v>39584.083333332732</c:v>
                </c:pt>
                <c:pt idx="248">
                  <c:v>39584.124999999396</c:v>
                </c:pt>
                <c:pt idx="249">
                  <c:v>39584.166666666046</c:v>
                </c:pt>
                <c:pt idx="250">
                  <c:v>39584.208333332732</c:v>
                </c:pt>
                <c:pt idx="251">
                  <c:v>39584.249999999389</c:v>
                </c:pt>
                <c:pt idx="252">
                  <c:v>39584.291666666024</c:v>
                </c:pt>
                <c:pt idx="253">
                  <c:v>39584.333333332717</c:v>
                </c:pt>
                <c:pt idx="254">
                  <c:v>39584.374999999396</c:v>
                </c:pt>
                <c:pt idx="255">
                  <c:v>39584.416666666046</c:v>
                </c:pt>
                <c:pt idx="256">
                  <c:v>39584.458333332725</c:v>
                </c:pt>
                <c:pt idx="257">
                  <c:v>39584.499999999382</c:v>
                </c:pt>
                <c:pt idx="258">
                  <c:v>39584.541666666024</c:v>
                </c:pt>
                <c:pt idx="259">
                  <c:v>39584.583333332703</c:v>
                </c:pt>
                <c:pt idx="260">
                  <c:v>39584.624999999367</c:v>
                </c:pt>
                <c:pt idx="261">
                  <c:v>39584.666666666024</c:v>
                </c:pt>
                <c:pt idx="262">
                  <c:v>39584.708333332695</c:v>
                </c:pt>
                <c:pt idx="263">
                  <c:v>39584.74999999936</c:v>
                </c:pt>
                <c:pt idx="264">
                  <c:v>39584.791666666002</c:v>
                </c:pt>
                <c:pt idx="265">
                  <c:v>39584.833333332688</c:v>
                </c:pt>
                <c:pt idx="266">
                  <c:v>39584.874999999367</c:v>
                </c:pt>
                <c:pt idx="267">
                  <c:v>39584.916666666017</c:v>
                </c:pt>
                <c:pt idx="268">
                  <c:v>39584.958333332695</c:v>
                </c:pt>
                <c:pt idx="269">
                  <c:v>39584.999999999345</c:v>
                </c:pt>
                <c:pt idx="270">
                  <c:v>39585.041666665995</c:v>
                </c:pt>
                <c:pt idx="271">
                  <c:v>39585.083333332681</c:v>
                </c:pt>
                <c:pt idx="272">
                  <c:v>39585.124999999338</c:v>
                </c:pt>
                <c:pt idx="273">
                  <c:v>39585.166666665988</c:v>
                </c:pt>
                <c:pt idx="274">
                  <c:v>39585.208333332666</c:v>
                </c:pt>
                <c:pt idx="275">
                  <c:v>39585.249999999331</c:v>
                </c:pt>
                <c:pt idx="276">
                  <c:v>39585.291666665966</c:v>
                </c:pt>
                <c:pt idx="277">
                  <c:v>39585.333333332659</c:v>
                </c:pt>
                <c:pt idx="278">
                  <c:v>39585.374999999338</c:v>
                </c:pt>
                <c:pt idx="279">
                  <c:v>39585.416666665988</c:v>
                </c:pt>
                <c:pt idx="280">
                  <c:v>39585.458333332666</c:v>
                </c:pt>
                <c:pt idx="281">
                  <c:v>39585.499999999316</c:v>
                </c:pt>
                <c:pt idx="282">
                  <c:v>39585.541666665966</c:v>
                </c:pt>
                <c:pt idx="283">
                  <c:v>39585.583333332645</c:v>
                </c:pt>
                <c:pt idx="284">
                  <c:v>39585.624999999309</c:v>
                </c:pt>
                <c:pt idx="285">
                  <c:v>39585.666666665958</c:v>
                </c:pt>
                <c:pt idx="286">
                  <c:v>39585.708333332637</c:v>
                </c:pt>
                <c:pt idx="287">
                  <c:v>39585.749999999302</c:v>
                </c:pt>
                <c:pt idx="288">
                  <c:v>39585.791666665937</c:v>
                </c:pt>
                <c:pt idx="289">
                  <c:v>39585.83333333263</c:v>
                </c:pt>
                <c:pt idx="290">
                  <c:v>39585.874999999309</c:v>
                </c:pt>
                <c:pt idx="291">
                  <c:v>39585.916666665958</c:v>
                </c:pt>
                <c:pt idx="292">
                  <c:v>39585.958333332637</c:v>
                </c:pt>
                <c:pt idx="293">
                  <c:v>39585.999999999287</c:v>
                </c:pt>
                <c:pt idx="294">
                  <c:v>39586.041666665937</c:v>
                </c:pt>
                <c:pt idx="295">
                  <c:v>39586.083333332615</c:v>
                </c:pt>
                <c:pt idx="296">
                  <c:v>39586.12499999928</c:v>
                </c:pt>
                <c:pt idx="297">
                  <c:v>39586.166666665929</c:v>
                </c:pt>
                <c:pt idx="298">
                  <c:v>39586.208333332608</c:v>
                </c:pt>
                <c:pt idx="299">
                  <c:v>39586.249999999272</c:v>
                </c:pt>
                <c:pt idx="300">
                  <c:v>39586.291666665908</c:v>
                </c:pt>
                <c:pt idx="301">
                  <c:v>39586.333333332601</c:v>
                </c:pt>
                <c:pt idx="302">
                  <c:v>39586.37499999928</c:v>
                </c:pt>
                <c:pt idx="303">
                  <c:v>39586.416666665929</c:v>
                </c:pt>
                <c:pt idx="304">
                  <c:v>39586.458333332615</c:v>
                </c:pt>
                <c:pt idx="305">
                  <c:v>39586.499999999258</c:v>
                </c:pt>
                <c:pt idx="306">
                  <c:v>39586.541666665908</c:v>
                </c:pt>
                <c:pt idx="307">
                  <c:v>39586.583333332601</c:v>
                </c:pt>
                <c:pt idx="308">
                  <c:v>39586.624999999251</c:v>
                </c:pt>
                <c:pt idx="309">
                  <c:v>39586.6666666659</c:v>
                </c:pt>
                <c:pt idx="310">
                  <c:v>39586.708333332594</c:v>
                </c:pt>
                <c:pt idx="311">
                  <c:v>39586.749999999236</c:v>
                </c:pt>
                <c:pt idx="312">
                  <c:v>39586.791666665871</c:v>
                </c:pt>
                <c:pt idx="313">
                  <c:v>39586.833333332586</c:v>
                </c:pt>
                <c:pt idx="314">
                  <c:v>39586.874999999243</c:v>
                </c:pt>
                <c:pt idx="315">
                  <c:v>39586.9166666659</c:v>
                </c:pt>
                <c:pt idx="316">
                  <c:v>39586.958333332594</c:v>
                </c:pt>
                <c:pt idx="317">
                  <c:v>39586.999999999229</c:v>
                </c:pt>
                <c:pt idx="318">
                  <c:v>39587.041666665871</c:v>
                </c:pt>
                <c:pt idx="319">
                  <c:v>39587.083333332572</c:v>
                </c:pt>
                <c:pt idx="320">
                  <c:v>39587.124999999221</c:v>
                </c:pt>
                <c:pt idx="321">
                  <c:v>39587.166666665871</c:v>
                </c:pt>
                <c:pt idx="322">
                  <c:v>39587.208333332565</c:v>
                </c:pt>
                <c:pt idx="323">
                  <c:v>39587.249999999214</c:v>
                </c:pt>
                <c:pt idx="324">
                  <c:v>39587.291666665849</c:v>
                </c:pt>
                <c:pt idx="325">
                  <c:v>39587.333333332543</c:v>
                </c:pt>
                <c:pt idx="326">
                  <c:v>39587.374999999221</c:v>
                </c:pt>
                <c:pt idx="327">
                  <c:v>39587.416666665871</c:v>
                </c:pt>
                <c:pt idx="328">
                  <c:v>39587.458333332565</c:v>
                </c:pt>
                <c:pt idx="329">
                  <c:v>39587.4999999992</c:v>
                </c:pt>
                <c:pt idx="330">
                  <c:v>39587.541666665849</c:v>
                </c:pt>
                <c:pt idx="331">
                  <c:v>39587.583333332543</c:v>
                </c:pt>
                <c:pt idx="332">
                  <c:v>39587.624999999192</c:v>
                </c:pt>
                <c:pt idx="333">
                  <c:v>39587.666666665835</c:v>
                </c:pt>
                <c:pt idx="334">
                  <c:v>39587.708333332535</c:v>
                </c:pt>
                <c:pt idx="335">
                  <c:v>39587.749999999192</c:v>
                </c:pt>
                <c:pt idx="336">
                  <c:v>39587.791666665813</c:v>
                </c:pt>
                <c:pt idx="337">
                  <c:v>39587.833333332528</c:v>
                </c:pt>
                <c:pt idx="338">
                  <c:v>39587.8749999992</c:v>
                </c:pt>
                <c:pt idx="339">
                  <c:v>39587.916666665835</c:v>
                </c:pt>
                <c:pt idx="340">
                  <c:v>39587.958333332535</c:v>
                </c:pt>
                <c:pt idx="341">
                  <c:v>39587.999999999185</c:v>
                </c:pt>
                <c:pt idx="342">
                  <c:v>39588.04166666582</c:v>
                </c:pt>
                <c:pt idx="343">
                  <c:v>39588.083333332499</c:v>
                </c:pt>
                <c:pt idx="344">
                  <c:v>39588.124999999163</c:v>
                </c:pt>
                <c:pt idx="345">
                  <c:v>39588.166666665813</c:v>
                </c:pt>
                <c:pt idx="346">
                  <c:v>39588.208333332492</c:v>
                </c:pt>
                <c:pt idx="347">
                  <c:v>39588.249999999163</c:v>
                </c:pt>
                <c:pt idx="348">
                  <c:v>39588.291666665791</c:v>
                </c:pt>
                <c:pt idx="349">
                  <c:v>39588.333333332492</c:v>
                </c:pt>
                <c:pt idx="350">
                  <c:v>39588.374999999171</c:v>
                </c:pt>
                <c:pt idx="351">
                  <c:v>39588.416666665806</c:v>
                </c:pt>
                <c:pt idx="352">
                  <c:v>39588.458333332499</c:v>
                </c:pt>
                <c:pt idx="353">
                  <c:v>39588.499999999141</c:v>
                </c:pt>
                <c:pt idx="354">
                  <c:v>39588.541666665784</c:v>
                </c:pt>
                <c:pt idx="355">
                  <c:v>39588.583333332484</c:v>
                </c:pt>
                <c:pt idx="356">
                  <c:v>39588.624999999141</c:v>
                </c:pt>
                <c:pt idx="357">
                  <c:v>39588.666666665777</c:v>
                </c:pt>
                <c:pt idx="358">
                  <c:v>39588.708333332463</c:v>
                </c:pt>
                <c:pt idx="359">
                  <c:v>39588.749999999141</c:v>
                </c:pt>
                <c:pt idx="360">
                  <c:v>39588.791666665747</c:v>
                </c:pt>
                <c:pt idx="361">
                  <c:v>39588.833333332463</c:v>
                </c:pt>
                <c:pt idx="362">
                  <c:v>39588.874999999149</c:v>
                </c:pt>
                <c:pt idx="363">
                  <c:v>39588.916666665784</c:v>
                </c:pt>
                <c:pt idx="364">
                  <c:v>39588.95833333247</c:v>
                </c:pt>
                <c:pt idx="365">
                  <c:v>39588.999999999112</c:v>
                </c:pt>
                <c:pt idx="366">
                  <c:v>39589.041666665755</c:v>
                </c:pt>
                <c:pt idx="367">
                  <c:v>39589.083333332441</c:v>
                </c:pt>
                <c:pt idx="368">
                  <c:v>39589.124999999112</c:v>
                </c:pt>
                <c:pt idx="369">
                  <c:v>39589.166666665747</c:v>
                </c:pt>
                <c:pt idx="370">
                  <c:v>39589.208333332441</c:v>
                </c:pt>
                <c:pt idx="371">
                  <c:v>39589.249999999098</c:v>
                </c:pt>
                <c:pt idx="372">
                  <c:v>39589.291666665718</c:v>
                </c:pt>
                <c:pt idx="373">
                  <c:v>39589.333333332441</c:v>
                </c:pt>
                <c:pt idx="374">
                  <c:v>39589.374999999105</c:v>
                </c:pt>
                <c:pt idx="375">
                  <c:v>39589.416666665755</c:v>
                </c:pt>
                <c:pt idx="376">
                  <c:v>39589.458333332441</c:v>
                </c:pt>
                <c:pt idx="377">
                  <c:v>39589.499999999083</c:v>
                </c:pt>
                <c:pt idx="378">
                  <c:v>39589.541666665718</c:v>
                </c:pt>
                <c:pt idx="379">
                  <c:v>39589.583333332412</c:v>
                </c:pt>
                <c:pt idx="380">
                  <c:v>39589.624999999083</c:v>
                </c:pt>
                <c:pt idx="381">
                  <c:v>39589.666666665718</c:v>
                </c:pt>
                <c:pt idx="382">
                  <c:v>39589.708333332412</c:v>
                </c:pt>
                <c:pt idx="383">
                  <c:v>39589.749999999069</c:v>
                </c:pt>
                <c:pt idx="384">
                  <c:v>39589.791666665689</c:v>
                </c:pt>
                <c:pt idx="385">
                  <c:v>39589.833333332397</c:v>
                </c:pt>
                <c:pt idx="386">
                  <c:v>39589.874999999076</c:v>
                </c:pt>
                <c:pt idx="387">
                  <c:v>39589.916666665726</c:v>
                </c:pt>
                <c:pt idx="388">
                  <c:v>39589.958333332404</c:v>
                </c:pt>
                <c:pt idx="389">
                  <c:v>39589.999999999061</c:v>
                </c:pt>
                <c:pt idx="390">
                  <c:v>39590.041666665697</c:v>
                </c:pt>
                <c:pt idx="391">
                  <c:v>39590.083333332383</c:v>
                </c:pt>
                <c:pt idx="392">
                  <c:v>39590.124999999047</c:v>
                </c:pt>
                <c:pt idx="393">
                  <c:v>39590.166666665682</c:v>
                </c:pt>
                <c:pt idx="394">
                  <c:v>39590.208333332383</c:v>
                </c:pt>
                <c:pt idx="395">
                  <c:v>39590.24999999904</c:v>
                </c:pt>
                <c:pt idx="396">
                  <c:v>39590.291666665667</c:v>
                </c:pt>
                <c:pt idx="397">
                  <c:v>39590.333333332368</c:v>
                </c:pt>
                <c:pt idx="398">
                  <c:v>39590.374999999047</c:v>
                </c:pt>
                <c:pt idx="399">
                  <c:v>39590.416666665682</c:v>
                </c:pt>
                <c:pt idx="400">
                  <c:v>39590.458333332375</c:v>
                </c:pt>
                <c:pt idx="401">
                  <c:v>39590.499999999032</c:v>
                </c:pt>
                <c:pt idx="402">
                  <c:v>39590.541666665667</c:v>
                </c:pt>
                <c:pt idx="403">
                  <c:v>39590.583333332361</c:v>
                </c:pt>
                <c:pt idx="404">
                  <c:v>39590.624999999018</c:v>
                </c:pt>
                <c:pt idx="405">
                  <c:v>39590.666666665653</c:v>
                </c:pt>
                <c:pt idx="406">
                  <c:v>39590.708333332346</c:v>
                </c:pt>
                <c:pt idx="407">
                  <c:v>39590.74999999901</c:v>
                </c:pt>
                <c:pt idx="408">
                  <c:v>39590.791666665638</c:v>
                </c:pt>
                <c:pt idx="409">
                  <c:v>39590.833333332339</c:v>
                </c:pt>
                <c:pt idx="410">
                  <c:v>39590.874999999018</c:v>
                </c:pt>
                <c:pt idx="411">
                  <c:v>39590.916666665653</c:v>
                </c:pt>
                <c:pt idx="412">
                  <c:v>39590.958333332346</c:v>
                </c:pt>
                <c:pt idx="413">
                  <c:v>39590.999999999003</c:v>
                </c:pt>
                <c:pt idx="414">
                  <c:v>39591.041666665631</c:v>
                </c:pt>
                <c:pt idx="415">
                  <c:v>39591.083333332332</c:v>
                </c:pt>
                <c:pt idx="416">
                  <c:v>39591.124999999003</c:v>
                </c:pt>
                <c:pt idx="417">
                  <c:v>39591.166666665624</c:v>
                </c:pt>
                <c:pt idx="418">
                  <c:v>39591.208333332317</c:v>
                </c:pt>
                <c:pt idx="419">
                  <c:v>39591.249999998996</c:v>
                </c:pt>
                <c:pt idx="420">
                  <c:v>39591.291666665609</c:v>
                </c:pt>
                <c:pt idx="421">
                  <c:v>39591.33333333231</c:v>
                </c:pt>
                <c:pt idx="422">
                  <c:v>39591.37499999901</c:v>
                </c:pt>
                <c:pt idx="423">
                  <c:v>39591.416666665624</c:v>
                </c:pt>
                <c:pt idx="424">
                  <c:v>39591.458333332317</c:v>
                </c:pt>
                <c:pt idx="425">
                  <c:v>39591.499999998989</c:v>
                </c:pt>
                <c:pt idx="426">
                  <c:v>39591.541666665602</c:v>
                </c:pt>
                <c:pt idx="427">
                  <c:v>39591.583333332295</c:v>
                </c:pt>
                <c:pt idx="428">
                  <c:v>39591.624999998974</c:v>
                </c:pt>
                <c:pt idx="429">
                  <c:v>39591.666666665602</c:v>
                </c:pt>
                <c:pt idx="430">
                  <c:v>39591.708333332288</c:v>
                </c:pt>
                <c:pt idx="431">
                  <c:v>39591.749999998967</c:v>
                </c:pt>
                <c:pt idx="432">
                  <c:v>39591.79166666558</c:v>
                </c:pt>
                <c:pt idx="433">
                  <c:v>39591.833333332281</c:v>
                </c:pt>
                <c:pt idx="434">
                  <c:v>39591.874999998974</c:v>
                </c:pt>
                <c:pt idx="435">
                  <c:v>39591.916666665595</c:v>
                </c:pt>
                <c:pt idx="436">
                  <c:v>39591.958333332288</c:v>
                </c:pt>
                <c:pt idx="437">
                  <c:v>39591.999999998952</c:v>
                </c:pt>
                <c:pt idx="438">
                  <c:v>39592.04166666558</c:v>
                </c:pt>
                <c:pt idx="439">
                  <c:v>39592.083333332266</c:v>
                </c:pt>
                <c:pt idx="440">
                  <c:v>39592.124999998945</c:v>
                </c:pt>
                <c:pt idx="441">
                  <c:v>39592.16666666558</c:v>
                </c:pt>
                <c:pt idx="442">
                  <c:v>39592.208333332259</c:v>
                </c:pt>
                <c:pt idx="443">
                  <c:v>39592.249999998938</c:v>
                </c:pt>
                <c:pt idx="444">
                  <c:v>39592.291666665558</c:v>
                </c:pt>
                <c:pt idx="445">
                  <c:v>39592.333333332252</c:v>
                </c:pt>
                <c:pt idx="446">
                  <c:v>39592.374999998945</c:v>
                </c:pt>
                <c:pt idx="447">
                  <c:v>39592.41666666558</c:v>
                </c:pt>
                <c:pt idx="448">
                  <c:v>39592.458333332259</c:v>
                </c:pt>
                <c:pt idx="449">
                  <c:v>39592.499999998923</c:v>
                </c:pt>
                <c:pt idx="450">
                  <c:v>39592.541666665558</c:v>
                </c:pt>
                <c:pt idx="451">
                  <c:v>39592.583333332237</c:v>
                </c:pt>
                <c:pt idx="452">
                  <c:v>39592.624999998916</c:v>
                </c:pt>
                <c:pt idx="453">
                  <c:v>39592.666666665551</c:v>
                </c:pt>
                <c:pt idx="454">
                  <c:v>39592.70833333223</c:v>
                </c:pt>
                <c:pt idx="455">
                  <c:v>39592.749999998909</c:v>
                </c:pt>
                <c:pt idx="456">
                  <c:v>39592.791666665529</c:v>
                </c:pt>
                <c:pt idx="457">
                  <c:v>39592.833333332223</c:v>
                </c:pt>
                <c:pt idx="458">
                  <c:v>39592.874999998916</c:v>
                </c:pt>
                <c:pt idx="459">
                  <c:v>39592.916666665551</c:v>
                </c:pt>
                <c:pt idx="460">
                  <c:v>39592.95833333223</c:v>
                </c:pt>
                <c:pt idx="461">
                  <c:v>39592.999999998894</c:v>
                </c:pt>
                <c:pt idx="462">
                  <c:v>39593.041666665529</c:v>
                </c:pt>
                <c:pt idx="463">
                  <c:v>39593.083333332208</c:v>
                </c:pt>
                <c:pt idx="464">
                  <c:v>39593.124999998887</c:v>
                </c:pt>
                <c:pt idx="465">
                  <c:v>39593.166666665522</c:v>
                </c:pt>
                <c:pt idx="466">
                  <c:v>39593.208333332201</c:v>
                </c:pt>
                <c:pt idx="467">
                  <c:v>39593.24999999888</c:v>
                </c:pt>
                <c:pt idx="468">
                  <c:v>39593.2916666655</c:v>
                </c:pt>
                <c:pt idx="469">
                  <c:v>39593.333333332193</c:v>
                </c:pt>
                <c:pt idx="470">
                  <c:v>39593.374999998887</c:v>
                </c:pt>
                <c:pt idx="471">
                  <c:v>39593.416666665522</c:v>
                </c:pt>
                <c:pt idx="472">
                  <c:v>39593.458333332208</c:v>
                </c:pt>
                <c:pt idx="473">
                  <c:v>39593.499999998865</c:v>
                </c:pt>
                <c:pt idx="474">
                  <c:v>39593.5416666655</c:v>
                </c:pt>
                <c:pt idx="475">
                  <c:v>39593.583333332193</c:v>
                </c:pt>
                <c:pt idx="476">
                  <c:v>39593.624999998843</c:v>
                </c:pt>
                <c:pt idx="477">
                  <c:v>39593.666666665493</c:v>
                </c:pt>
                <c:pt idx="478">
                  <c:v>39593.708333332186</c:v>
                </c:pt>
                <c:pt idx="479">
                  <c:v>39593.749999998843</c:v>
                </c:pt>
                <c:pt idx="480">
                  <c:v>39593.791666665471</c:v>
                </c:pt>
                <c:pt idx="481">
                  <c:v>39593.833333332179</c:v>
                </c:pt>
                <c:pt idx="482">
                  <c:v>39593.87499999885</c:v>
                </c:pt>
                <c:pt idx="483">
                  <c:v>39593.916666665486</c:v>
                </c:pt>
                <c:pt idx="484">
                  <c:v>39593.958333332186</c:v>
                </c:pt>
                <c:pt idx="485">
                  <c:v>39593.999999998836</c:v>
                </c:pt>
                <c:pt idx="486">
                  <c:v>39594.041666665471</c:v>
                </c:pt>
                <c:pt idx="487">
                  <c:v>39594.083333332164</c:v>
                </c:pt>
                <c:pt idx="488">
                  <c:v>39594.124999998829</c:v>
                </c:pt>
                <c:pt idx="489">
                  <c:v>39594.166666665464</c:v>
                </c:pt>
                <c:pt idx="490">
                  <c:v>39594.208333332143</c:v>
                </c:pt>
                <c:pt idx="491">
                  <c:v>39594.249999998821</c:v>
                </c:pt>
                <c:pt idx="492">
                  <c:v>39594.291666665442</c:v>
                </c:pt>
                <c:pt idx="493">
                  <c:v>39594.333333332143</c:v>
                </c:pt>
                <c:pt idx="494">
                  <c:v>39594.374999998821</c:v>
                </c:pt>
                <c:pt idx="495">
                  <c:v>39594.416666665464</c:v>
                </c:pt>
                <c:pt idx="496">
                  <c:v>39594.45833333215</c:v>
                </c:pt>
                <c:pt idx="497">
                  <c:v>39594.499999998792</c:v>
                </c:pt>
                <c:pt idx="498">
                  <c:v>39594.541666665435</c:v>
                </c:pt>
                <c:pt idx="499">
                  <c:v>39594.583333332135</c:v>
                </c:pt>
                <c:pt idx="500">
                  <c:v>39594.624999998792</c:v>
                </c:pt>
                <c:pt idx="501">
                  <c:v>39594.666666665427</c:v>
                </c:pt>
                <c:pt idx="502">
                  <c:v>39594.708333332113</c:v>
                </c:pt>
                <c:pt idx="503">
                  <c:v>39594.749999998792</c:v>
                </c:pt>
                <c:pt idx="504">
                  <c:v>39594.791666665406</c:v>
                </c:pt>
                <c:pt idx="505">
                  <c:v>39594.833333332113</c:v>
                </c:pt>
                <c:pt idx="506">
                  <c:v>39594.874999998799</c:v>
                </c:pt>
                <c:pt idx="507">
                  <c:v>39594.916666665435</c:v>
                </c:pt>
                <c:pt idx="508">
                  <c:v>39594.958333332121</c:v>
                </c:pt>
                <c:pt idx="509">
                  <c:v>39594.999999998763</c:v>
                </c:pt>
                <c:pt idx="510">
                  <c:v>39595.041666665413</c:v>
                </c:pt>
                <c:pt idx="511">
                  <c:v>39595.083333332092</c:v>
                </c:pt>
                <c:pt idx="512">
                  <c:v>39595.124999998763</c:v>
                </c:pt>
                <c:pt idx="513">
                  <c:v>39595.166666665398</c:v>
                </c:pt>
                <c:pt idx="514">
                  <c:v>39595.208333332092</c:v>
                </c:pt>
                <c:pt idx="515">
                  <c:v>39595.249999998749</c:v>
                </c:pt>
                <c:pt idx="516">
                  <c:v>39595.291666665369</c:v>
                </c:pt>
                <c:pt idx="517">
                  <c:v>39595.333333332092</c:v>
                </c:pt>
                <c:pt idx="518">
                  <c:v>39595.374999998756</c:v>
                </c:pt>
                <c:pt idx="519">
                  <c:v>39595.416666665406</c:v>
                </c:pt>
                <c:pt idx="520">
                  <c:v>39595.458333332099</c:v>
                </c:pt>
                <c:pt idx="521">
                  <c:v>39595.499999998741</c:v>
                </c:pt>
                <c:pt idx="522">
                  <c:v>39595.541666665376</c:v>
                </c:pt>
                <c:pt idx="523">
                  <c:v>39595.583333332062</c:v>
                </c:pt>
                <c:pt idx="524">
                  <c:v>39595.624999998741</c:v>
                </c:pt>
                <c:pt idx="525">
                  <c:v>39595.666666665369</c:v>
                </c:pt>
                <c:pt idx="526">
                  <c:v>39595.708333332062</c:v>
                </c:pt>
                <c:pt idx="527">
                  <c:v>39595.749999998719</c:v>
                </c:pt>
                <c:pt idx="528">
                  <c:v>39595.791666665347</c:v>
                </c:pt>
                <c:pt idx="529">
                  <c:v>39595.833333332048</c:v>
                </c:pt>
                <c:pt idx="530">
                  <c:v>39595.874999998727</c:v>
                </c:pt>
                <c:pt idx="531">
                  <c:v>39595.916666665376</c:v>
                </c:pt>
                <c:pt idx="532">
                  <c:v>39595.958333332055</c:v>
                </c:pt>
                <c:pt idx="533">
                  <c:v>39595.999999998712</c:v>
                </c:pt>
                <c:pt idx="534">
                  <c:v>39596.041666665347</c:v>
                </c:pt>
                <c:pt idx="535">
                  <c:v>39596.083333332033</c:v>
                </c:pt>
                <c:pt idx="536">
                  <c:v>39596.124999998698</c:v>
                </c:pt>
                <c:pt idx="537">
                  <c:v>39596.166666665333</c:v>
                </c:pt>
                <c:pt idx="538">
                  <c:v>39596.208333332033</c:v>
                </c:pt>
                <c:pt idx="539">
                  <c:v>39596.24999999869</c:v>
                </c:pt>
                <c:pt idx="540">
                  <c:v>39596.291666665318</c:v>
                </c:pt>
                <c:pt idx="541">
                  <c:v>39596.333333332019</c:v>
                </c:pt>
                <c:pt idx="542">
                  <c:v>39596.374999998698</c:v>
                </c:pt>
                <c:pt idx="543">
                  <c:v>39596.416666665333</c:v>
                </c:pt>
                <c:pt idx="544">
                  <c:v>39596.458333332026</c:v>
                </c:pt>
                <c:pt idx="545">
                  <c:v>39596.499999998683</c:v>
                </c:pt>
                <c:pt idx="546">
                  <c:v>39596.541666665318</c:v>
                </c:pt>
                <c:pt idx="547">
                  <c:v>39596.583333332012</c:v>
                </c:pt>
                <c:pt idx="548">
                  <c:v>39596.624999998668</c:v>
                </c:pt>
                <c:pt idx="549">
                  <c:v>39596.666666665304</c:v>
                </c:pt>
                <c:pt idx="550">
                  <c:v>39596.708333331997</c:v>
                </c:pt>
                <c:pt idx="551">
                  <c:v>39596.749999998661</c:v>
                </c:pt>
                <c:pt idx="552">
                  <c:v>39596.791666665289</c:v>
                </c:pt>
                <c:pt idx="553">
                  <c:v>39596.83333333199</c:v>
                </c:pt>
                <c:pt idx="554">
                  <c:v>39596.874999998676</c:v>
                </c:pt>
                <c:pt idx="555">
                  <c:v>39596.916666665304</c:v>
                </c:pt>
                <c:pt idx="556">
                  <c:v>39596.958333331997</c:v>
                </c:pt>
                <c:pt idx="557">
                  <c:v>39596.999999998647</c:v>
                </c:pt>
                <c:pt idx="558">
                  <c:v>39597.041666665282</c:v>
                </c:pt>
                <c:pt idx="559">
                  <c:v>39597.083333331982</c:v>
                </c:pt>
                <c:pt idx="560">
                  <c:v>39597.124999998639</c:v>
                </c:pt>
                <c:pt idx="561">
                  <c:v>39597.166666665282</c:v>
                </c:pt>
                <c:pt idx="562">
                  <c:v>39597.208333331968</c:v>
                </c:pt>
                <c:pt idx="563">
                  <c:v>39597.249999998632</c:v>
                </c:pt>
                <c:pt idx="564">
                  <c:v>39597.29166666526</c:v>
                </c:pt>
                <c:pt idx="565">
                  <c:v>39597.333333331961</c:v>
                </c:pt>
                <c:pt idx="566">
                  <c:v>39597.374999998647</c:v>
                </c:pt>
                <c:pt idx="567">
                  <c:v>39597.416666665275</c:v>
                </c:pt>
                <c:pt idx="568">
                  <c:v>39597.458333331968</c:v>
                </c:pt>
                <c:pt idx="569">
                  <c:v>39597.499999998618</c:v>
                </c:pt>
                <c:pt idx="570">
                  <c:v>39597.541666665253</c:v>
                </c:pt>
                <c:pt idx="571">
                  <c:v>39597.583333331946</c:v>
                </c:pt>
                <c:pt idx="572">
                  <c:v>39597.62499999861</c:v>
                </c:pt>
                <c:pt idx="573">
                  <c:v>39597.666666665253</c:v>
                </c:pt>
                <c:pt idx="574">
                  <c:v>39597.708333331939</c:v>
                </c:pt>
                <c:pt idx="575">
                  <c:v>39597.749999998603</c:v>
                </c:pt>
                <c:pt idx="576">
                  <c:v>39597.791666665224</c:v>
                </c:pt>
                <c:pt idx="577">
                  <c:v>39597.833333331931</c:v>
                </c:pt>
                <c:pt idx="578">
                  <c:v>39597.874999998618</c:v>
                </c:pt>
                <c:pt idx="579">
                  <c:v>39597.916666665245</c:v>
                </c:pt>
                <c:pt idx="580">
                  <c:v>39597.958333331946</c:v>
                </c:pt>
                <c:pt idx="581">
                  <c:v>39597.999999998603</c:v>
                </c:pt>
                <c:pt idx="582">
                  <c:v>39598.041666665224</c:v>
                </c:pt>
                <c:pt idx="583">
                  <c:v>39598.083333331917</c:v>
                </c:pt>
                <c:pt idx="584">
                  <c:v>39598.124999998596</c:v>
                </c:pt>
                <c:pt idx="585">
                  <c:v>39598.166666665216</c:v>
                </c:pt>
                <c:pt idx="586">
                  <c:v>39598.20833333191</c:v>
                </c:pt>
                <c:pt idx="587">
                  <c:v>39598.249999998596</c:v>
                </c:pt>
                <c:pt idx="588">
                  <c:v>39598.291666665194</c:v>
                </c:pt>
                <c:pt idx="589">
                  <c:v>39598.333333331902</c:v>
                </c:pt>
                <c:pt idx="590">
                  <c:v>39598.374999998596</c:v>
                </c:pt>
                <c:pt idx="591">
                  <c:v>39598.416666665224</c:v>
                </c:pt>
                <c:pt idx="592">
                  <c:v>39598.45833333191</c:v>
                </c:pt>
                <c:pt idx="593">
                  <c:v>39598.499999998574</c:v>
                </c:pt>
                <c:pt idx="594">
                  <c:v>39598.541666665202</c:v>
                </c:pt>
                <c:pt idx="595">
                  <c:v>39598.583333331888</c:v>
                </c:pt>
                <c:pt idx="596">
                  <c:v>39598.624999998567</c:v>
                </c:pt>
                <c:pt idx="597">
                  <c:v>39598.666666665187</c:v>
                </c:pt>
                <c:pt idx="598">
                  <c:v>39598.708333331881</c:v>
                </c:pt>
                <c:pt idx="599">
                  <c:v>39598.749999998559</c:v>
                </c:pt>
                <c:pt idx="600">
                  <c:v>39598.791666665173</c:v>
                </c:pt>
                <c:pt idx="601">
                  <c:v>39598.833333331873</c:v>
                </c:pt>
                <c:pt idx="602">
                  <c:v>39598.874999998567</c:v>
                </c:pt>
                <c:pt idx="603">
                  <c:v>39598.916666665194</c:v>
                </c:pt>
                <c:pt idx="604">
                  <c:v>39598.958333331881</c:v>
                </c:pt>
                <c:pt idx="605">
                  <c:v>39598.999999998545</c:v>
                </c:pt>
                <c:pt idx="606">
                  <c:v>39599.04166666518</c:v>
                </c:pt>
                <c:pt idx="607">
                  <c:v>39599.083333331859</c:v>
                </c:pt>
                <c:pt idx="608">
                  <c:v>39599.124999998538</c:v>
                </c:pt>
                <c:pt idx="609">
                  <c:v>39599.166666665173</c:v>
                </c:pt>
                <c:pt idx="610">
                  <c:v>39599.208333331851</c:v>
                </c:pt>
                <c:pt idx="611">
                  <c:v>39599.24999999853</c:v>
                </c:pt>
                <c:pt idx="612">
                  <c:v>39599.291666665151</c:v>
                </c:pt>
                <c:pt idx="613">
                  <c:v>39599.333333331844</c:v>
                </c:pt>
                <c:pt idx="614">
                  <c:v>39599.374999998538</c:v>
                </c:pt>
                <c:pt idx="615">
                  <c:v>39599.416666665173</c:v>
                </c:pt>
                <c:pt idx="616">
                  <c:v>39599.458333331851</c:v>
                </c:pt>
                <c:pt idx="617">
                  <c:v>39599.499999998516</c:v>
                </c:pt>
                <c:pt idx="618">
                  <c:v>39599.541666665151</c:v>
                </c:pt>
                <c:pt idx="619">
                  <c:v>39599.58333333183</c:v>
                </c:pt>
                <c:pt idx="620">
                  <c:v>39599.624999998508</c:v>
                </c:pt>
                <c:pt idx="621">
                  <c:v>39599.666666665144</c:v>
                </c:pt>
                <c:pt idx="622">
                  <c:v>39599.708333331822</c:v>
                </c:pt>
                <c:pt idx="623">
                  <c:v>39599.749999998501</c:v>
                </c:pt>
                <c:pt idx="624">
                  <c:v>39599.791666665122</c:v>
                </c:pt>
                <c:pt idx="625">
                  <c:v>39599.833333331815</c:v>
                </c:pt>
                <c:pt idx="626">
                  <c:v>39599.874999998508</c:v>
                </c:pt>
                <c:pt idx="627">
                  <c:v>39599.916666665144</c:v>
                </c:pt>
                <c:pt idx="628">
                  <c:v>39599.958333331822</c:v>
                </c:pt>
                <c:pt idx="629">
                  <c:v>39599.999999998487</c:v>
                </c:pt>
                <c:pt idx="630">
                  <c:v>39600.041666665122</c:v>
                </c:pt>
                <c:pt idx="631">
                  <c:v>39600.083333331801</c:v>
                </c:pt>
                <c:pt idx="632">
                  <c:v>39600.124999998479</c:v>
                </c:pt>
                <c:pt idx="633">
                  <c:v>39600.166666665114</c:v>
                </c:pt>
                <c:pt idx="634">
                  <c:v>39600.208333331786</c:v>
                </c:pt>
                <c:pt idx="635">
                  <c:v>39600.249999998472</c:v>
                </c:pt>
                <c:pt idx="636">
                  <c:v>39600.291666665093</c:v>
                </c:pt>
                <c:pt idx="637">
                  <c:v>39600.333333331786</c:v>
                </c:pt>
                <c:pt idx="638">
                  <c:v>39600.374999998479</c:v>
                </c:pt>
                <c:pt idx="639">
                  <c:v>39600.416666665114</c:v>
                </c:pt>
                <c:pt idx="640">
                  <c:v>39600.458333331793</c:v>
                </c:pt>
                <c:pt idx="641">
                  <c:v>39600.499999998443</c:v>
                </c:pt>
                <c:pt idx="642">
                  <c:v>39600.541666665093</c:v>
                </c:pt>
                <c:pt idx="643">
                  <c:v>39600.583333331771</c:v>
                </c:pt>
                <c:pt idx="644">
                  <c:v>39600.624999998443</c:v>
                </c:pt>
                <c:pt idx="645">
                  <c:v>39600.666666665078</c:v>
                </c:pt>
                <c:pt idx="646">
                  <c:v>39600.708333331764</c:v>
                </c:pt>
                <c:pt idx="647">
                  <c:v>39600.749999998443</c:v>
                </c:pt>
                <c:pt idx="648">
                  <c:v>39600.791666665056</c:v>
                </c:pt>
                <c:pt idx="649">
                  <c:v>39600.833333331757</c:v>
                </c:pt>
                <c:pt idx="650">
                  <c:v>39600.87499999845</c:v>
                </c:pt>
                <c:pt idx="651">
                  <c:v>39600.916666665085</c:v>
                </c:pt>
                <c:pt idx="652">
                  <c:v>39600.958333331764</c:v>
                </c:pt>
                <c:pt idx="653">
                  <c:v>39600.999999998428</c:v>
                </c:pt>
                <c:pt idx="654">
                  <c:v>39601.041666665064</c:v>
                </c:pt>
                <c:pt idx="655">
                  <c:v>39601.083333331735</c:v>
                </c:pt>
                <c:pt idx="656">
                  <c:v>39601.124999998421</c:v>
                </c:pt>
                <c:pt idx="657">
                  <c:v>39601.166666665056</c:v>
                </c:pt>
                <c:pt idx="658">
                  <c:v>39601.208333331735</c:v>
                </c:pt>
                <c:pt idx="659">
                  <c:v>39601.249999998399</c:v>
                </c:pt>
                <c:pt idx="660">
                  <c:v>39601.291666665027</c:v>
                </c:pt>
                <c:pt idx="661">
                  <c:v>39601.333333331728</c:v>
                </c:pt>
                <c:pt idx="662">
                  <c:v>39601.374999998407</c:v>
                </c:pt>
                <c:pt idx="663">
                  <c:v>39601.416666665056</c:v>
                </c:pt>
                <c:pt idx="664">
                  <c:v>39601.458333331735</c:v>
                </c:pt>
                <c:pt idx="665">
                  <c:v>39601.499999998392</c:v>
                </c:pt>
                <c:pt idx="666">
                  <c:v>39601.541666665027</c:v>
                </c:pt>
                <c:pt idx="667">
                  <c:v>39601.583333331706</c:v>
                </c:pt>
                <c:pt idx="668">
                  <c:v>39601.624999998392</c:v>
                </c:pt>
                <c:pt idx="669">
                  <c:v>39601.66666666502</c:v>
                </c:pt>
                <c:pt idx="670">
                  <c:v>39601.708333331706</c:v>
                </c:pt>
                <c:pt idx="671">
                  <c:v>39601.749999998385</c:v>
                </c:pt>
                <c:pt idx="672">
                  <c:v>39601.791666665005</c:v>
                </c:pt>
                <c:pt idx="673">
                  <c:v>39601.833333331684</c:v>
                </c:pt>
                <c:pt idx="674">
                  <c:v>39601.874999998385</c:v>
                </c:pt>
                <c:pt idx="675">
                  <c:v>39601.916666665027</c:v>
                </c:pt>
                <c:pt idx="676">
                  <c:v>39601.958333331691</c:v>
                </c:pt>
                <c:pt idx="677">
                  <c:v>39601.999999998363</c:v>
                </c:pt>
                <c:pt idx="678">
                  <c:v>39602.041666664998</c:v>
                </c:pt>
                <c:pt idx="679">
                  <c:v>39602.083333331684</c:v>
                </c:pt>
                <c:pt idx="680">
                  <c:v>39602.124999998348</c:v>
                </c:pt>
                <c:pt idx="681">
                  <c:v>39602.166666664991</c:v>
                </c:pt>
                <c:pt idx="682">
                  <c:v>39602.208333331677</c:v>
                </c:pt>
                <c:pt idx="683">
                  <c:v>39602.249999998341</c:v>
                </c:pt>
                <c:pt idx="684">
                  <c:v>39602.291666664976</c:v>
                </c:pt>
                <c:pt idx="685">
                  <c:v>39602.33333333167</c:v>
                </c:pt>
                <c:pt idx="686">
                  <c:v>39602.374999998356</c:v>
                </c:pt>
                <c:pt idx="687">
                  <c:v>39602.416666664998</c:v>
                </c:pt>
                <c:pt idx="688">
                  <c:v>39602.458333331662</c:v>
                </c:pt>
                <c:pt idx="689">
                  <c:v>39602.499999998341</c:v>
                </c:pt>
                <c:pt idx="690">
                  <c:v>39602.541666664976</c:v>
                </c:pt>
                <c:pt idx="691">
                  <c:v>39602.583333331655</c:v>
                </c:pt>
                <c:pt idx="692">
                  <c:v>39602.624999998319</c:v>
                </c:pt>
                <c:pt idx="693">
                  <c:v>39602.666666664976</c:v>
                </c:pt>
                <c:pt idx="694">
                  <c:v>39602.708333331633</c:v>
                </c:pt>
                <c:pt idx="695">
                  <c:v>39602.749999998312</c:v>
                </c:pt>
                <c:pt idx="696">
                  <c:v>39602.791666664954</c:v>
                </c:pt>
                <c:pt idx="697">
                  <c:v>39602.833333331626</c:v>
                </c:pt>
                <c:pt idx="698">
                  <c:v>39602.874999998327</c:v>
                </c:pt>
                <c:pt idx="699">
                  <c:v>39602.916666664969</c:v>
                </c:pt>
                <c:pt idx="700">
                  <c:v>39602.958333331633</c:v>
                </c:pt>
                <c:pt idx="701">
                  <c:v>39602.999999998297</c:v>
                </c:pt>
                <c:pt idx="702">
                  <c:v>39603.041666664954</c:v>
                </c:pt>
                <c:pt idx="703">
                  <c:v>39603.083333331626</c:v>
                </c:pt>
                <c:pt idx="704">
                  <c:v>39603.12499999829</c:v>
                </c:pt>
                <c:pt idx="705">
                  <c:v>39603.166666664954</c:v>
                </c:pt>
                <c:pt idx="706">
                  <c:v>39603.208333331604</c:v>
                </c:pt>
                <c:pt idx="707">
                  <c:v>39603.249999998283</c:v>
                </c:pt>
                <c:pt idx="708">
                  <c:v>39603.291666664918</c:v>
                </c:pt>
                <c:pt idx="709">
                  <c:v>39603.333333331604</c:v>
                </c:pt>
                <c:pt idx="710">
                  <c:v>39603.374999998297</c:v>
                </c:pt>
                <c:pt idx="711">
                  <c:v>39603.41666666494</c:v>
                </c:pt>
                <c:pt idx="712">
                  <c:v>39603.458333331611</c:v>
                </c:pt>
                <c:pt idx="713">
                  <c:v>39603.499999998268</c:v>
                </c:pt>
                <c:pt idx="714">
                  <c:v>39603.541666664925</c:v>
                </c:pt>
                <c:pt idx="715">
                  <c:v>39603.583333331597</c:v>
                </c:pt>
                <c:pt idx="716">
                  <c:v>39603.624999998261</c:v>
                </c:pt>
                <c:pt idx="717">
                  <c:v>39603.666666664925</c:v>
                </c:pt>
                <c:pt idx="718">
                  <c:v>39603.70833333159</c:v>
                </c:pt>
                <c:pt idx="719">
                  <c:v>39603.749999998261</c:v>
                </c:pt>
                <c:pt idx="720">
                  <c:v>39603.791666664889</c:v>
                </c:pt>
                <c:pt idx="721">
                  <c:v>39603.833333331582</c:v>
                </c:pt>
                <c:pt idx="722">
                  <c:v>39603.874999998268</c:v>
                </c:pt>
                <c:pt idx="723">
                  <c:v>39603.916666664911</c:v>
                </c:pt>
                <c:pt idx="724">
                  <c:v>39603.958333331597</c:v>
                </c:pt>
                <c:pt idx="725">
                  <c:v>39603.999999998239</c:v>
                </c:pt>
                <c:pt idx="726">
                  <c:v>39604.041666664889</c:v>
                </c:pt>
                <c:pt idx="727">
                  <c:v>39604.083333331568</c:v>
                </c:pt>
                <c:pt idx="728">
                  <c:v>39604.124999998232</c:v>
                </c:pt>
                <c:pt idx="729">
                  <c:v>39604.166666664882</c:v>
                </c:pt>
                <c:pt idx="730">
                  <c:v>39604.20833333156</c:v>
                </c:pt>
                <c:pt idx="731">
                  <c:v>39604.249999998232</c:v>
                </c:pt>
                <c:pt idx="732">
                  <c:v>39604.291666664867</c:v>
                </c:pt>
                <c:pt idx="733">
                  <c:v>39604.333333331553</c:v>
                </c:pt>
                <c:pt idx="734">
                  <c:v>39604.374999998239</c:v>
                </c:pt>
                <c:pt idx="735">
                  <c:v>39604.416666664882</c:v>
                </c:pt>
                <c:pt idx="736">
                  <c:v>39604.45833333156</c:v>
                </c:pt>
                <c:pt idx="737">
                  <c:v>39604.49999999821</c:v>
                </c:pt>
                <c:pt idx="738">
                  <c:v>39604.541666664874</c:v>
                </c:pt>
                <c:pt idx="739">
                  <c:v>39604.583333331539</c:v>
                </c:pt>
                <c:pt idx="740">
                  <c:v>39604.624999998203</c:v>
                </c:pt>
                <c:pt idx="741">
                  <c:v>39604.666666664853</c:v>
                </c:pt>
                <c:pt idx="742">
                  <c:v>39604.708333331531</c:v>
                </c:pt>
                <c:pt idx="743">
                  <c:v>39604.749999998203</c:v>
                </c:pt>
                <c:pt idx="744">
                  <c:v>39604.791666664831</c:v>
                </c:pt>
                <c:pt idx="745">
                  <c:v>39604.833333331531</c:v>
                </c:pt>
                <c:pt idx="746">
                  <c:v>39604.87499999821</c:v>
                </c:pt>
                <c:pt idx="747">
                  <c:v>39604.916666664853</c:v>
                </c:pt>
                <c:pt idx="748">
                  <c:v>39604.958333331539</c:v>
                </c:pt>
                <c:pt idx="749">
                  <c:v>39604.999999998196</c:v>
                </c:pt>
                <c:pt idx="750">
                  <c:v>39605.041666664831</c:v>
                </c:pt>
                <c:pt idx="751">
                  <c:v>39605.083333331509</c:v>
                </c:pt>
                <c:pt idx="752">
                  <c:v>39605.124999998196</c:v>
                </c:pt>
                <c:pt idx="753">
                  <c:v>39605.166666664823</c:v>
                </c:pt>
                <c:pt idx="754">
                  <c:v>39605.208333331502</c:v>
                </c:pt>
                <c:pt idx="755">
                  <c:v>39605.249999998188</c:v>
                </c:pt>
                <c:pt idx="756">
                  <c:v>39605.291666664802</c:v>
                </c:pt>
                <c:pt idx="757">
                  <c:v>39605.333333331495</c:v>
                </c:pt>
                <c:pt idx="758">
                  <c:v>39605.374999998196</c:v>
                </c:pt>
                <c:pt idx="759">
                  <c:v>39605.416666664823</c:v>
                </c:pt>
                <c:pt idx="760">
                  <c:v>39605.458333331502</c:v>
                </c:pt>
                <c:pt idx="761">
                  <c:v>39605.499999998166</c:v>
                </c:pt>
                <c:pt idx="762">
                  <c:v>39605.541666664802</c:v>
                </c:pt>
                <c:pt idx="763">
                  <c:v>39605.58333333148</c:v>
                </c:pt>
                <c:pt idx="764">
                  <c:v>39605.624999998159</c:v>
                </c:pt>
                <c:pt idx="765">
                  <c:v>39605.666666664794</c:v>
                </c:pt>
                <c:pt idx="766">
                  <c:v>39605.708333331473</c:v>
                </c:pt>
                <c:pt idx="767">
                  <c:v>39605.749999998152</c:v>
                </c:pt>
                <c:pt idx="768">
                  <c:v>39605.791666664772</c:v>
                </c:pt>
                <c:pt idx="769">
                  <c:v>39605.833333331466</c:v>
                </c:pt>
                <c:pt idx="770">
                  <c:v>39605.874999998159</c:v>
                </c:pt>
                <c:pt idx="771">
                  <c:v>39605.916666664794</c:v>
                </c:pt>
                <c:pt idx="772">
                  <c:v>39605.958333331473</c:v>
                </c:pt>
                <c:pt idx="773">
                  <c:v>39605.999999998137</c:v>
                </c:pt>
                <c:pt idx="774">
                  <c:v>39606.041666664772</c:v>
                </c:pt>
                <c:pt idx="775">
                  <c:v>39606.083333331451</c:v>
                </c:pt>
                <c:pt idx="776">
                  <c:v>39606.12499999813</c:v>
                </c:pt>
                <c:pt idx="777">
                  <c:v>39606.166666664765</c:v>
                </c:pt>
                <c:pt idx="778">
                  <c:v>39606.208333331444</c:v>
                </c:pt>
                <c:pt idx="779">
                  <c:v>39606.249999998123</c:v>
                </c:pt>
                <c:pt idx="780">
                  <c:v>39606.291666664743</c:v>
                </c:pt>
                <c:pt idx="781">
                  <c:v>39606.333333331437</c:v>
                </c:pt>
                <c:pt idx="782">
                  <c:v>39606.37499999813</c:v>
                </c:pt>
                <c:pt idx="783">
                  <c:v>39606.416666664765</c:v>
                </c:pt>
                <c:pt idx="784">
                  <c:v>39606.458333331444</c:v>
                </c:pt>
                <c:pt idx="785">
                  <c:v>39606.499999998108</c:v>
                </c:pt>
                <c:pt idx="786">
                  <c:v>39606.541666664743</c:v>
                </c:pt>
                <c:pt idx="787">
                  <c:v>39606.583333331422</c:v>
                </c:pt>
                <c:pt idx="788">
                  <c:v>39606.624999998101</c:v>
                </c:pt>
                <c:pt idx="789">
                  <c:v>39606.666666664729</c:v>
                </c:pt>
                <c:pt idx="790">
                  <c:v>39606.708333331415</c:v>
                </c:pt>
                <c:pt idx="791">
                  <c:v>39606.749999998094</c:v>
                </c:pt>
                <c:pt idx="792">
                  <c:v>39606.791666664707</c:v>
                </c:pt>
                <c:pt idx="793">
                  <c:v>39606.833333331408</c:v>
                </c:pt>
                <c:pt idx="794">
                  <c:v>39606.874999998101</c:v>
                </c:pt>
                <c:pt idx="795">
                  <c:v>39606.916666664736</c:v>
                </c:pt>
                <c:pt idx="796">
                  <c:v>39606.958333331415</c:v>
                </c:pt>
                <c:pt idx="797">
                  <c:v>39606.999999998079</c:v>
                </c:pt>
                <c:pt idx="798">
                  <c:v>39607.041666664714</c:v>
                </c:pt>
                <c:pt idx="799">
                  <c:v>39607.083333331386</c:v>
                </c:pt>
                <c:pt idx="800">
                  <c:v>39607.124999998072</c:v>
                </c:pt>
                <c:pt idx="801">
                  <c:v>39607.166666664707</c:v>
                </c:pt>
                <c:pt idx="802">
                  <c:v>39607.208333331386</c:v>
                </c:pt>
                <c:pt idx="803">
                  <c:v>39607.249999998065</c:v>
                </c:pt>
                <c:pt idx="804">
                  <c:v>39607.291666664685</c:v>
                </c:pt>
                <c:pt idx="805">
                  <c:v>39607.333333331379</c:v>
                </c:pt>
                <c:pt idx="806">
                  <c:v>39607.374999998065</c:v>
                </c:pt>
                <c:pt idx="807">
                  <c:v>39607.416666664707</c:v>
                </c:pt>
                <c:pt idx="808">
                  <c:v>39607.458333331386</c:v>
                </c:pt>
                <c:pt idx="809">
                  <c:v>39607.499999998043</c:v>
                </c:pt>
                <c:pt idx="810">
                  <c:v>39607.541666664678</c:v>
                </c:pt>
                <c:pt idx="811">
                  <c:v>39607.583333331364</c:v>
                </c:pt>
                <c:pt idx="812">
                  <c:v>39607.624999998043</c:v>
                </c:pt>
                <c:pt idx="813">
                  <c:v>39607.666666664671</c:v>
                </c:pt>
                <c:pt idx="814">
                  <c:v>39607.708333331357</c:v>
                </c:pt>
                <c:pt idx="815">
                  <c:v>39607.749999998035</c:v>
                </c:pt>
                <c:pt idx="816">
                  <c:v>39607.791666664656</c:v>
                </c:pt>
                <c:pt idx="817">
                  <c:v>39607.833333331335</c:v>
                </c:pt>
                <c:pt idx="818">
                  <c:v>39607.874999998043</c:v>
                </c:pt>
                <c:pt idx="819">
                  <c:v>39607.916666664678</c:v>
                </c:pt>
                <c:pt idx="820">
                  <c:v>39607.958333331342</c:v>
                </c:pt>
                <c:pt idx="821">
                  <c:v>39607.999999998021</c:v>
                </c:pt>
                <c:pt idx="822">
                  <c:v>39608.041666664649</c:v>
                </c:pt>
                <c:pt idx="823">
                  <c:v>39608.083333331335</c:v>
                </c:pt>
                <c:pt idx="824">
                  <c:v>39608.124999997999</c:v>
                </c:pt>
                <c:pt idx="825">
                  <c:v>39608.166666664634</c:v>
                </c:pt>
                <c:pt idx="826">
                  <c:v>39608.208333331328</c:v>
                </c:pt>
                <c:pt idx="827">
                  <c:v>39608.249999997992</c:v>
                </c:pt>
                <c:pt idx="828">
                  <c:v>39608.29166666462</c:v>
                </c:pt>
                <c:pt idx="829">
                  <c:v>39608.33333333132</c:v>
                </c:pt>
                <c:pt idx="830">
                  <c:v>39608.374999998006</c:v>
                </c:pt>
                <c:pt idx="831">
                  <c:v>39608.416666664634</c:v>
                </c:pt>
                <c:pt idx="832">
                  <c:v>39608.458333331313</c:v>
                </c:pt>
                <c:pt idx="833">
                  <c:v>39608.499999997992</c:v>
                </c:pt>
                <c:pt idx="834">
                  <c:v>39608.54166666462</c:v>
                </c:pt>
                <c:pt idx="835">
                  <c:v>39608.583333331306</c:v>
                </c:pt>
                <c:pt idx="836">
                  <c:v>39608.624999997985</c:v>
                </c:pt>
                <c:pt idx="837">
                  <c:v>39608.66666666462</c:v>
                </c:pt>
                <c:pt idx="838">
                  <c:v>39608.708333331284</c:v>
                </c:pt>
                <c:pt idx="839">
                  <c:v>39608.749999997963</c:v>
                </c:pt>
                <c:pt idx="840">
                  <c:v>39608.791666664591</c:v>
                </c:pt>
                <c:pt idx="841">
                  <c:v>39608.833333331284</c:v>
                </c:pt>
                <c:pt idx="842">
                  <c:v>39608.874999997985</c:v>
                </c:pt>
                <c:pt idx="843">
                  <c:v>39608.91666666462</c:v>
                </c:pt>
                <c:pt idx="844">
                  <c:v>39608.958333331291</c:v>
                </c:pt>
                <c:pt idx="845">
                  <c:v>39608.999999997948</c:v>
                </c:pt>
                <c:pt idx="846">
                  <c:v>39609.041666664591</c:v>
                </c:pt>
                <c:pt idx="847">
                  <c:v>39609.083333331277</c:v>
                </c:pt>
                <c:pt idx="848">
                  <c:v>39609.124999997941</c:v>
                </c:pt>
                <c:pt idx="849">
                  <c:v>39609.166666664591</c:v>
                </c:pt>
                <c:pt idx="850">
                  <c:v>39609.208333331255</c:v>
                </c:pt>
                <c:pt idx="851">
                  <c:v>39609.249999997941</c:v>
                </c:pt>
                <c:pt idx="852">
                  <c:v>39609.291666664569</c:v>
                </c:pt>
                <c:pt idx="853">
                  <c:v>39609.333333331255</c:v>
                </c:pt>
                <c:pt idx="854">
                  <c:v>39609.374999997948</c:v>
                </c:pt>
                <c:pt idx="855">
                  <c:v>39609.416666664591</c:v>
                </c:pt>
                <c:pt idx="856">
                  <c:v>39609.458333331262</c:v>
                </c:pt>
                <c:pt idx="857">
                  <c:v>39609.499999997919</c:v>
                </c:pt>
                <c:pt idx="858">
                  <c:v>39609.541666664576</c:v>
                </c:pt>
                <c:pt idx="859">
                  <c:v>39609.583333331233</c:v>
                </c:pt>
                <c:pt idx="860">
                  <c:v>39609.624999997912</c:v>
                </c:pt>
                <c:pt idx="861">
                  <c:v>39609.666666664576</c:v>
                </c:pt>
                <c:pt idx="862">
                  <c:v>39609.708333331226</c:v>
                </c:pt>
                <c:pt idx="863">
                  <c:v>39609.749999997912</c:v>
                </c:pt>
                <c:pt idx="864">
                  <c:v>39609.791666664547</c:v>
                </c:pt>
                <c:pt idx="865">
                  <c:v>39609.833333331226</c:v>
                </c:pt>
                <c:pt idx="866">
                  <c:v>39609.874999997919</c:v>
                </c:pt>
                <c:pt idx="867">
                  <c:v>39609.916666664561</c:v>
                </c:pt>
                <c:pt idx="868">
                  <c:v>39609.958333331233</c:v>
                </c:pt>
                <c:pt idx="869">
                  <c:v>39609.99999999789</c:v>
                </c:pt>
                <c:pt idx="870">
                  <c:v>39610.041666664554</c:v>
                </c:pt>
                <c:pt idx="871">
                  <c:v>39610.083333331204</c:v>
                </c:pt>
                <c:pt idx="872">
                  <c:v>39610.124999997883</c:v>
                </c:pt>
                <c:pt idx="873">
                  <c:v>39610.166666664532</c:v>
                </c:pt>
                <c:pt idx="874">
                  <c:v>39610.208333331204</c:v>
                </c:pt>
                <c:pt idx="875">
                  <c:v>39610.249999997883</c:v>
                </c:pt>
                <c:pt idx="876">
                  <c:v>39610.291666664518</c:v>
                </c:pt>
                <c:pt idx="877">
                  <c:v>39610.333333331204</c:v>
                </c:pt>
                <c:pt idx="878">
                  <c:v>39610.37499999789</c:v>
                </c:pt>
                <c:pt idx="879">
                  <c:v>39610.416666664532</c:v>
                </c:pt>
                <c:pt idx="880">
                  <c:v>39610.458333331211</c:v>
                </c:pt>
                <c:pt idx="881">
                  <c:v>39610.499999997861</c:v>
                </c:pt>
                <c:pt idx="882">
                  <c:v>39610.541666664525</c:v>
                </c:pt>
                <c:pt idx="883">
                  <c:v>39610.583333331189</c:v>
                </c:pt>
                <c:pt idx="884">
                  <c:v>39610.624999997861</c:v>
                </c:pt>
                <c:pt idx="885">
                  <c:v>39610.666666664503</c:v>
                </c:pt>
                <c:pt idx="886">
                  <c:v>39610.708333331182</c:v>
                </c:pt>
                <c:pt idx="887">
                  <c:v>39610.749999997846</c:v>
                </c:pt>
                <c:pt idx="888">
                  <c:v>39610.791666664481</c:v>
                </c:pt>
                <c:pt idx="889">
                  <c:v>39610.833333331182</c:v>
                </c:pt>
                <c:pt idx="890">
                  <c:v>39610.874999997854</c:v>
                </c:pt>
                <c:pt idx="891">
                  <c:v>39610.916666664503</c:v>
                </c:pt>
                <c:pt idx="892">
                  <c:v>39610.958333331189</c:v>
                </c:pt>
                <c:pt idx="893">
                  <c:v>39610.999999997832</c:v>
                </c:pt>
                <c:pt idx="894">
                  <c:v>39611.041666664481</c:v>
                </c:pt>
                <c:pt idx="895">
                  <c:v>39611.08333333116</c:v>
                </c:pt>
                <c:pt idx="896">
                  <c:v>39611.124999997832</c:v>
                </c:pt>
                <c:pt idx="897">
                  <c:v>39611.166666664474</c:v>
                </c:pt>
                <c:pt idx="898">
                  <c:v>39611.208333331153</c:v>
                </c:pt>
                <c:pt idx="899">
                  <c:v>39611.249999997817</c:v>
                </c:pt>
                <c:pt idx="900">
                  <c:v>39611.291666664452</c:v>
                </c:pt>
                <c:pt idx="901">
                  <c:v>39611.333333331146</c:v>
                </c:pt>
                <c:pt idx="902">
                  <c:v>39611.374999997824</c:v>
                </c:pt>
                <c:pt idx="903">
                  <c:v>39611.416666664481</c:v>
                </c:pt>
                <c:pt idx="904">
                  <c:v>39611.458333331153</c:v>
                </c:pt>
                <c:pt idx="905">
                  <c:v>39611.499999997803</c:v>
                </c:pt>
                <c:pt idx="906">
                  <c:v>39611.541666664452</c:v>
                </c:pt>
                <c:pt idx="907">
                  <c:v>39611.583333331131</c:v>
                </c:pt>
                <c:pt idx="908">
                  <c:v>39611.624999997795</c:v>
                </c:pt>
                <c:pt idx="909">
                  <c:v>39611.666666664445</c:v>
                </c:pt>
                <c:pt idx="910">
                  <c:v>39611.708333331131</c:v>
                </c:pt>
                <c:pt idx="911">
                  <c:v>39611.749999997788</c:v>
                </c:pt>
                <c:pt idx="912">
                  <c:v>39611.791666664423</c:v>
                </c:pt>
                <c:pt idx="913">
                  <c:v>39611.833333331117</c:v>
                </c:pt>
                <c:pt idx="914">
                  <c:v>39611.874999997795</c:v>
                </c:pt>
                <c:pt idx="915">
                  <c:v>39611.916666664445</c:v>
                </c:pt>
                <c:pt idx="916">
                  <c:v>39611.958333331124</c:v>
                </c:pt>
                <c:pt idx="917">
                  <c:v>39611.999999997781</c:v>
                </c:pt>
                <c:pt idx="918">
                  <c:v>39612.041666664423</c:v>
                </c:pt>
                <c:pt idx="919">
                  <c:v>39612.083333331102</c:v>
                </c:pt>
                <c:pt idx="920">
                  <c:v>39612.124999997766</c:v>
                </c:pt>
                <c:pt idx="921">
                  <c:v>39612.166666664416</c:v>
                </c:pt>
                <c:pt idx="922">
                  <c:v>39612.208333331095</c:v>
                </c:pt>
                <c:pt idx="923">
                  <c:v>39612.249999997759</c:v>
                </c:pt>
                <c:pt idx="924">
                  <c:v>39612.291666664394</c:v>
                </c:pt>
                <c:pt idx="925">
                  <c:v>39612.333333331087</c:v>
                </c:pt>
                <c:pt idx="926">
                  <c:v>39612.374999997766</c:v>
                </c:pt>
                <c:pt idx="927">
                  <c:v>39612.416666664416</c:v>
                </c:pt>
                <c:pt idx="928">
                  <c:v>39612.458333331095</c:v>
                </c:pt>
                <c:pt idx="929">
                  <c:v>39612.499999997744</c:v>
                </c:pt>
                <c:pt idx="930">
                  <c:v>39612.541666664394</c:v>
                </c:pt>
                <c:pt idx="931">
                  <c:v>39612.583333331073</c:v>
                </c:pt>
                <c:pt idx="932">
                  <c:v>39612.624999997737</c:v>
                </c:pt>
                <c:pt idx="933">
                  <c:v>39612.666666664387</c:v>
                </c:pt>
                <c:pt idx="934">
                  <c:v>39612.708333331066</c:v>
                </c:pt>
                <c:pt idx="935">
                  <c:v>39612.74999999773</c:v>
                </c:pt>
                <c:pt idx="936">
                  <c:v>39612.791666664365</c:v>
                </c:pt>
                <c:pt idx="937">
                  <c:v>39612.833333331058</c:v>
                </c:pt>
                <c:pt idx="938">
                  <c:v>39612.874999997737</c:v>
                </c:pt>
                <c:pt idx="939">
                  <c:v>39612.916666664387</c:v>
                </c:pt>
                <c:pt idx="940">
                  <c:v>39612.958333331066</c:v>
                </c:pt>
                <c:pt idx="941">
                  <c:v>39612.999999997715</c:v>
                </c:pt>
                <c:pt idx="942">
                  <c:v>39613.041666664365</c:v>
                </c:pt>
                <c:pt idx="943">
                  <c:v>39613.083333331044</c:v>
                </c:pt>
                <c:pt idx="944">
                  <c:v>39613.124999997708</c:v>
                </c:pt>
                <c:pt idx="945">
                  <c:v>39613.166666664358</c:v>
                </c:pt>
                <c:pt idx="946">
                  <c:v>39613.208333331037</c:v>
                </c:pt>
                <c:pt idx="947">
                  <c:v>39613.249999997701</c:v>
                </c:pt>
                <c:pt idx="948">
                  <c:v>39613.291666664336</c:v>
                </c:pt>
                <c:pt idx="949">
                  <c:v>39613.333333331029</c:v>
                </c:pt>
                <c:pt idx="950">
                  <c:v>39613.374999997708</c:v>
                </c:pt>
                <c:pt idx="951">
                  <c:v>39613.416666664358</c:v>
                </c:pt>
                <c:pt idx="952">
                  <c:v>39613.458333331037</c:v>
                </c:pt>
                <c:pt idx="953">
                  <c:v>39613.499999997686</c:v>
                </c:pt>
                <c:pt idx="954">
                  <c:v>39613.541666664329</c:v>
                </c:pt>
                <c:pt idx="955">
                  <c:v>39613.583333331015</c:v>
                </c:pt>
                <c:pt idx="956">
                  <c:v>39613.624999997679</c:v>
                </c:pt>
                <c:pt idx="957">
                  <c:v>39613.666666664321</c:v>
                </c:pt>
                <c:pt idx="958">
                  <c:v>39613.708333331007</c:v>
                </c:pt>
                <c:pt idx="959">
                  <c:v>39613.749999997672</c:v>
                </c:pt>
                <c:pt idx="960">
                  <c:v>39613.791666664307</c:v>
                </c:pt>
                <c:pt idx="961">
                  <c:v>39613.833333331</c:v>
                </c:pt>
                <c:pt idx="962">
                  <c:v>39613.874999997679</c:v>
                </c:pt>
                <c:pt idx="963">
                  <c:v>39613.916666664329</c:v>
                </c:pt>
                <c:pt idx="964">
                  <c:v>39613.958333331007</c:v>
                </c:pt>
                <c:pt idx="965">
                  <c:v>39613.999999997657</c:v>
                </c:pt>
                <c:pt idx="966">
                  <c:v>39614.041666664307</c:v>
                </c:pt>
                <c:pt idx="967">
                  <c:v>39614.083333330993</c:v>
                </c:pt>
                <c:pt idx="968">
                  <c:v>39614.12499999765</c:v>
                </c:pt>
                <c:pt idx="969">
                  <c:v>39614.1666666643</c:v>
                </c:pt>
                <c:pt idx="970">
                  <c:v>39614.208333330993</c:v>
                </c:pt>
                <c:pt idx="971">
                  <c:v>39614.249999997635</c:v>
                </c:pt>
                <c:pt idx="972">
                  <c:v>39614.29166666427</c:v>
                </c:pt>
                <c:pt idx="973">
                  <c:v>39614.333333330986</c:v>
                </c:pt>
                <c:pt idx="974">
                  <c:v>39614.374999997643</c:v>
                </c:pt>
                <c:pt idx="975">
                  <c:v>39614.4166666643</c:v>
                </c:pt>
                <c:pt idx="976">
                  <c:v>39614.458333330993</c:v>
                </c:pt>
                <c:pt idx="977">
                  <c:v>39614.499999997628</c:v>
                </c:pt>
                <c:pt idx="978">
                  <c:v>39614.54166666427</c:v>
                </c:pt>
                <c:pt idx="979">
                  <c:v>39614.583333330971</c:v>
                </c:pt>
                <c:pt idx="980">
                  <c:v>39614.624999997621</c:v>
                </c:pt>
                <c:pt idx="981">
                  <c:v>39614.66666666427</c:v>
                </c:pt>
                <c:pt idx="982">
                  <c:v>39614.708333330949</c:v>
                </c:pt>
                <c:pt idx="983">
                  <c:v>39614.749999997606</c:v>
                </c:pt>
                <c:pt idx="984">
                  <c:v>39614.791666664241</c:v>
                </c:pt>
                <c:pt idx="985">
                  <c:v>39614.833333330942</c:v>
                </c:pt>
                <c:pt idx="986">
                  <c:v>39614.874999997613</c:v>
                </c:pt>
                <c:pt idx="987">
                  <c:v>39614.91666666427</c:v>
                </c:pt>
                <c:pt idx="988">
                  <c:v>39614.958333330957</c:v>
                </c:pt>
                <c:pt idx="989">
                  <c:v>39614.999999997599</c:v>
                </c:pt>
                <c:pt idx="990">
                  <c:v>39615.041666664234</c:v>
                </c:pt>
                <c:pt idx="991">
                  <c:v>39615.083333330942</c:v>
                </c:pt>
                <c:pt idx="992">
                  <c:v>39615.124999997592</c:v>
                </c:pt>
                <c:pt idx="993">
                  <c:v>39615.166666664234</c:v>
                </c:pt>
                <c:pt idx="994">
                  <c:v>39615.208333330935</c:v>
                </c:pt>
                <c:pt idx="995">
                  <c:v>39615.249999997592</c:v>
                </c:pt>
                <c:pt idx="996">
                  <c:v>39615.291666664212</c:v>
                </c:pt>
                <c:pt idx="997">
                  <c:v>39615.333333330913</c:v>
                </c:pt>
                <c:pt idx="998">
                  <c:v>39615.374999997599</c:v>
                </c:pt>
                <c:pt idx="999">
                  <c:v>39615.416666664234</c:v>
                </c:pt>
                <c:pt idx="1000">
                  <c:v>39615.458333330935</c:v>
                </c:pt>
                <c:pt idx="1001">
                  <c:v>39615.499999997584</c:v>
                </c:pt>
                <c:pt idx="1002">
                  <c:v>39615.54166666422</c:v>
                </c:pt>
                <c:pt idx="1003">
                  <c:v>39615.583333330898</c:v>
                </c:pt>
                <c:pt idx="1004">
                  <c:v>39615.624999997563</c:v>
                </c:pt>
                <c:pt idx="1005">
                  <c:v>39615.666666664212</c:v>
                </c:pt>
                <c:pt idx="1006">
                  <c:v>39615.708333330891</c:v>
                </c:pt>
                <c:pt idx="1007">
                  <c:v>39615.749999997563</c:v>
                </c:pt>
                <c:pt idx="1008">
                  <c:v>39615.79166666419</c:v>
                </c:pt>
                <c:pt idx="1009">
                  <c:v>39615.833333330891</c:v>
                </c:pt>
                <c:pt idx="1010">
                  <c:v>39615.87499999757</c:v>
                </c:pt>
                <c:pt idx="1011">
                  <c:v>39615.916666664205</c:v>
                </c:pt>
                <c:pt idx="1012">
                  <c:v>39615.958333330898</c:v>
                </c:pt>
                <c:pt idx="1013">
                  <c:v>39615.999999997541</c:v>
                </c:pt>
                <c:pt idx="1014">
                  <c:v>39616.04166666419</c:v>
                </c:pt>
                <c:pt idx="1015">
                  <c:v>39616.083333330869</c:v>
                </c:pt>
                <c:pt idx="1016">
                  <c:v>39616.124999997533</c:v>
                </c:pt>
                <c:pt idx="1017">
                  <c:v>39616.166666664183</c:v>
                </c:pt>
                <c:pt idx="1018">
                  <c:v>39616.208333330862</c:v>
                </c:pt>
                <c:pt idx="1019">
                  <c:v>39616.249999997533</c:v>
                </c:pt>
                <c:pt idx="1020">
                  <c:v>39616.291666664169</c:v>
                </c:pt>
                <c:pt idx="1021">
                  <c:v>39616.333333330862</c:v>
                </c:pt>
                <c:pt idx="1022">
                  <c:v>39616.374999997541</c:v>
                </c:pt>
                <c:pt idx="1023">
                  <c:v>39616.416666664183</c:v>
                </c:pt>
                <c:pt idx="1024">
                  <c:v>39616.458333330869</c:v>
                </c:pt>
                <c:pt idx="1025">
                  <c:v>39616.499999997512</c:v>
                </c:pt>
                <c:pt idx="1026">
                  <c:v>39616.541666664176</c:v>
                </c:pt>
                <c:pt idx="1027">
                  <c:v>39616.58333333084</c:v>
                </c:pt>
                <c:pt idx="1028">
                  <c:v>39616.624999997512</c:v>
                </c:pt>
                <c:pt idx="1029">
                  <c:v>39616.666666664154</c:v>
                </c:pt>
                <c:pt idx="1030">
                  <c:v>39616.708333330833</c:v>
                </c:pt>
                <c:pt idx="1031">
                  <c:v>39616.749999997497</c:v>
                </c:pt>
                <c:pt idx="1032">
                  <c:v>39616.791666664132</c:v>
                </c:pt>
                <c:pt idx="1033">
                  <c:v>39616.833333330833</c:v>
                </c:pt>
                <c:pt idx="1034">
                  <c:v>39616.874999997504</c:v>
                </c:pt>
                <c:pt idx="1035">
                  <c:v>39616.916666664161</c:v>
                </c:pt>
                <c:pt idx="1036">
                  <c:v>39616.95833333084</c:v>
                </c:pt>
                <c:pt idx="1037">
                  <c:v>39616.999999997483</c:v>
                </c:pt>
                <c:pt idx="1038">
                  <c:v>39617.041666664132</c:v>
                </c:pt>
                <c:pt idx="1039">
                  <c:v>39617.083333330811</c:v>
                </c:pt>
                <c:pt idx="1040">
                  <c:v>39617.124999997483</c:v>
                </c:pt>
                <c:pt idx="1041">
                  <c:v>39617.166666664125</c:v>
                </c:pt>
                <c:pt idx="1042">
                  <c:v>39617.208333330811</c:v>
                </c:pt>
                <c:pt idx="1043">
                  <c:v>39617.249999997468</c:v>
                </c:pt>
                <c:pt idx="1044">
                  <c:v>39617.291666664103</c:v>
                </c:pt>
                <c:pt idx="1045">
                  <c:v>39617.333333330796</c:v>
                </c:pt>
                <c:pt idx="1046">
                  <c:v>39617.374999997475</c:v>
                </c:pt>
                <c:pt idx="1047">
                  <c:v>39617.416666664132</c:v>
                </c:pt>
                <c:pt idx="1048">
                  <c:v>39617.458333330804</c:v>
                </c:pt>
                <c:pt idx="1049">
                  <c:v>39617.499999997453</c:v>
                </c:pt>
                <c:pt idx="1050">
                  <c:v>39617.541666664103</c:v>
                </c:pt>
                <c:pt idx="1051">
                  <c:v>39617.583333330782</c:v>
                </c:pt>
                <c:pt idx="1052">
                  <c:v>39617.624999997446</c:v>
                </c:pt>
                <c:pt idx="1053">
                  <c:v>39617.666666664096</c:v>
                </c:pt>
                <c:pt idx="1054">
                  <c:v>39617.708333330782</c:v>
                </c:pt>
                <c:pt idx="1055">
                  <c:v>39617.749999997439</c:v>
                </c:pt>
                <c:pt idx="1056">
                  <c:v>39617.791666664074</c:v>
                </c:pt>
                <c:pt idx="1057">
                  <c:v>39617.833333330767</c:v>
                </c:pt>
                <c:pt idx="1058">
                  <c:v>39617.874999997446</c:v>
                </c:pt>
                <c:pt idx="1059">
                  <c:v>39617.916666664096</c:v>
                </c:pt>
                <c:pt idx="1060">
                  <c:v>39617.958333330775</c:v>
                </c:pt>
                <c:pt idx="1061">
                  <c:v>39617.999999997432</c:v>
                </c:pt>
                <c:pt idx="1062">
                  <c:v>39618.041666664074</c:v>
                </c:pt>
                <c:pt idx="1063">
                  <c:v>39618.083333330753</c:v>
                </c:pt>
                <c:pt idx="1064">
                  <c:v>39618.124999997417</c:v>
                </c:pt>
                <c:pt idx="1065">
                  <c:v>39618.166666664074</c:v>
                </c:pt>
                <c:pt idx="1066">
                  <c:v>39618.208333330746</c:v>
                </c:pt>
                <c:pt idx="1067">
                  <c:v>39618.24999999741</c:v>
                </c:pt>
                <c:pt idx="1068">
                  <c:v>39618.291666664052</c:v>
                </c:pt>
                <c:pt idx="1069">
                  <c:v>39618.333333330738</c:v>
                </c:pt>
                <c:pt idx="1070">
                  <c:v>39618.374999997417</c:v>
                </c:pt>
                <c:pt idx="1071">
                  <c:v>39618.416666664067</c:v>
                </c:pt>
                <c:pt idx="1072">
                  <c:v>39618.458333330746</c:v>
                </c:pt>
                <c:pt idx="1073">
                  <c:v>39618.499999997395</c:v>
                </c:pt>
                <c:pt idx="1074">
                  <c:v>39618.541666664045</c:v>
                </c:pt>
                <c:pt idx="1075">
                  <c:v>39618.583333330731</c:v>
                </c:pt>
                <c:pt idx="1076">
                  <c:v>39618.624999997388</c:v>
                </c:pt>
                <c:pt idx="1077">
                  <c:v>39618.666666664038</c:v>
                </c:pt>
                <c:pt idx="1078">
                  <c:v>39618.708333330716</c:v>
                </c:pt>
                <c:pt idx="1079">
                  <c:v>39618.749999997381</c:v>
                </c:pt>
                <c:pt idx="1080">
                  <c:v>39618.791666664016</c:v>
                </c:pt>
                <c:pt idx="1081">
                  <c:v>39618.833333330709</c:v>
                </c:pt>
                <c:pt idx="1082">
                  <c:v>39618.874999997388</c:v>
                </c:pt>
                <c:pt idx="1083">
                  <c:v>39618.916666664038</c:v>
                </c:pt>
                <c:pt idx="1084">
                  <c:v>39618.958333330716</c:v>
                </c:pt>
                <c:pt idx="1085">
                  <c:v>39618.999999997366</c:v>
                </c:pt>
                <c:pt idx="1086">
                  <c:v>39619.041666664016</c:v>
                </c:pt>
                <c:pt idx="1087">
                  <c:v>39619.083333330695</c:v>
                </c:pt>
                <c:pt idx="1088">
                  <c:v>39619.124999997359</c:v>
                </c:pt>
                <c:pt idx="1089">
                  <c:v>39619.166666664009</c:v>
                </c:pt>
                <c:pt idx="1090">
                  <c:v>39619.208333330687</c:v>
                </c:pt>
                <c:pt idx="1091">
                  <c:v>39619.249999997352</c:v>
                </c:pt>
                <c:pt idx="1092">
                  <c:v>39619.291666663987</c:v>
                </c:pt>
                <c:pt idx="1093">
                  <c:v>39619.33333333068</c:v>
                </c:pt>
                <c:pt idx="1094">
                  <c:v>39619.374999997359</c:v>
                </c:pt>
                <c:pt idx="1095">
                  <c:v>39619.416666664009</c:v>
                </c:pt>
                <c:pt idx="1096">
                  <c:v>39619.458333330687</c:v>
                </c:pt>
                <c:pt idx="1097">
                  <c:v>39619.499999997337</c:v>
                </c:pt>
                <c:pt idx="1098">
                  <c:v>39619.541666663987</c:v>
                </c:pt>
                <c:pt idx="1099">
                  <c:v>39619.583333330665</c:v>
                </c:pt>
                <c:pt idx="1100">
                  <c:v>39619.62499999733</c:v>
                </c:pt>
                <c:pt idx="1101">
                  <c:v>39619.666666663979</c:v>
                </c:pt>
                <c:pt idx="1102">
                  <c:v>39619.708333330658</c:v>
                </c:pt>
                <c:pt idx="1103">
                  <c:v>39619.749999997322</c:v>
                </c:pt>
                <c:pt idx="1104">
                  <c:v>39619.791666663958</c:v>
                </c:pt>
                <c:pt idx="1105">
                  <c:v>39619.833333330651</c:v>
                </c:pt>
                <c:pt idx="1106">
                  <c:v>39619.87499999733</c:v>
                </c:pt>
                <c:pt idx="1107">
                  <c:v>39619.916666663979</c:v>
                </c:pt>
                <c:pt idx="1108">
                  <c:v>39619.958333330658</c:v>
                </c:pt>
                <c:pt idx="1109">
                  <c:v>39619.999999997308</c:v>
                </c:pt>
                <c:pt idx="1110">
                  <c:v>39620.041666663958</c:v>
                </c:pt>
                <c:pt idx="1111">
                  <c:v>39620.083333330636</c:v>
                </c:pt>
                <c:pt idx="1112">
                  <c:v>39620.124999997301</c:v>
                </c:pt>
                <c:pt idx="1113">
                  <c:v>39620.16666666395</c:v>
                </c:pt>
                <c:pt idx="1114">
                  <c:v>39620.208333330629</c:v>
                </c:pt>
                <c:pt idx="1115">
                  <c:v>39620.249999997286</c:v>
                </c:pt>
                <c:pt idx="1116">
                  <c:v>39620.291666663921</c:v>
                </c:pt>
                <c:pt idx="1117">
                  <c:v>39620.333333330622</c:v>
                </c:pt>
                <c:pt idx="1118">
                  <c:v>39620.374999997293</c:v>
                </c:pt>
                <c:pt idx="1119">
                  <c:v>39620.41666666395</c:v>
                </c:pt>
                <c:pt idx="1120">
                  <c:v>39620.458333330629</c:v>
                </c:pt>
                <c:pt idx="1121">
                  <c:v>39620.499999997279</c:v>
                </c:pt>
                <c:pt idx="1122">
                  <c:v>39620.541666663921</c:v>
                </c:pt>
                <c:pt idx="1123">
                  <c:v>39620.583333330607</c:v>
                </c:pt>
                <c:pt idx="1124">
                  <c:v>39620.624999997272</c:v>
                </c:pt>
                <c:pt idx="1125">
                  <c:v>39620.666666663921</c:v>
                </c:pt>
                <c:pt idx="1126">
                  <c:v>39620.7083333306</c:v>
                </c:pt>
                <c:pt idx="1127">
                  <c:v>39620.749999997264</c:v>
                </c:pt>
                <c:pt idx="1128">
                  <c:v>39620.791666663899</c:v>
                </c:pt>
                <c:pt idx="1129">
                  <c:v>39620.833333330593</c:v>
                </c:pt>
                <c:pt idx="1130">
                  <c:v>39620.874999997272</c:v>
                </c:pt>
                <c:pt idx="1131">
                  <c:v>39620.916666663921</c:v>
                </c:pt>
                <c:pt idx="1132">
                  <c:v>39620.958333330607</c:v>
                </c:pt>
                <c:pt idx="1133">
                  <c:v>39620.99999999725</c:v>
                </c:pt>
                <c:pt idx="1134">
                  <c:v>39621.041666663899</c:v>
                </c:pt>
                <c:pt idx="1135">
                  <c:v>39621.083333330593</c:v>
                </c:pt>
                <c:pt idx="1136">
                  <c:v>39621.124999997235</c:v>
                </c:pt>
                <c:pt idx="1137">
                  <c:v>39621.166666663885</c:v>
                </c:pt>
                <c:pt idx="1138">
                  <c:v>39621.208333330585</c:v>
                </c:pt>
                <c:pt idx="1139">
                  <c:v>39621.249999997235</c:v>
                </c:pt>
                <c:pt idx="1140">
                  <c:v>39621.291666663863</c:v>
                </c:pt>
                <c:pt idx="1141">
                  <c:v>39621.333333330578</c:v>
                </c:pt>
                <c:pt idx="1142">
                  <c:v>39621.374999997242</c:v>
                </c:pt>
                <c:pt idx="1143">
                  <c:v>39621.416666663885</c:v>
                </c:pt>
                <c:pt idx="1144">
                  <c:v>39621.458333330585</c:v>
                </c:pt>
                <c:pt idx="1145">
                  <c:v>39621.499999997221</c:v>
                </c:pt>
                <c:pt idx="1146">
                  <c:v>39621.54166666387</c:v>
                </c:pt>
                <c:pt idx="1147">
                  <c:v>39621.583333330549</c:v>
                </c:pt>
                <c:pt idx="1148">
                  <c:v>39621.624999997206</c:v>
                </c:pt>
                <c:pt idx="1149">
                  <c:v>39621.666666663863</c:v>
                </c:pt>
                <c:pt idx="1150">
                  <c:v>39621.708333330542</c:v>
                </c:pt>
                <c:pt idx="1151">
                  <c:v>39621.749999997206</c:v>
                </c:pt>
                <c:pt idx="1152">
                  <c:v>39621.791666663841</c:v>
                </c:pt>
                <c:pt idx="1153">
                  <c:v>39621.833333330542</c:v>
                </c:pt>
                <c:pt idx="1154">
                  <c:v>39621.874999997213</c:v>
                </c:pt>
                <c:pt idx="1155">
                  <c:v>39621.916666663856</c:v>
                </c:pt>
                <c:pt idx="1156">
                  <c:v>39621.958333330549</c:v>
                </c:pt>
                <c:pt idx="1157">
                  <c:v>39621.999999997191</c:v>
                </c:pt>
                <c:pt idx="1158">
                  <c:v>39622.041666663834</c:v>
                </c:pt>
                <c:pt idx="1159">
                  <c:v>39622.083333330535</c:v>
                </c:pt>
                <c:pt idx="1160">
                  <c:v>39622.124999997191</c:v>
                </c:pt>
                <c:pt idx="1161">
                  <c:v>39622.166666663827</c:v>
                </c:pt>
                <c:pt idx="1162">
                  <c:v>39622.208333330513</c:v>
                </c:pt>
                <c:pt idx="1163">
                  <c:v>39622.249999997191</c:v>
                </c:pt>
                <c:pt idx="1164">
                  <c:v>39622.291666663798</c:v>
                </c:pt>
                <c:pt idx="1165">
                  <c:v>39622.333333330513</c:v>
                </c:pt>
                <c:pt idx="1166">
                  <c:v>39622.374999997199</c:v>
                </c:pt>
                <c:pt idx="1167">
                  <c:v>39622.416666663834</c:v>
                </c:pt>
                <c:pt idx="1168">
                  <c:v>39622.45833333052</c:v>
                </c:pt>
                <c:pt idx="1169">
                  <c:v>39622.499999997162</c:v>
                </c:pt>
                <c:pt idx="1170">
                  <c:v>39622.541666663805</c:v>
                </c:pt>
                <c:pt idx="1171">
                  <c:v>39622.583333330491</c:v>
                </c:pt>
                <c:pt idx="1172">
                  <c:v>39622.624999997162</c:v>
                </c:pt>
                <c:pt idx="1173">
                  <c:v>39622.666666663798</c:v>
                </c:pt>
                <c:pt idx="1174">
                  <c:v>39622.708333330491</c:v>
                </c:pt>
                <c:pt idx="1175">
                  <c:v>39622.749999997148</c:v>
                </c:pt>
                <c:pt idx="1176">
                  <c:v>39622.791666663768</c:v>
                </c:pt>
                <c:pt idx="1177">
                  <c:v>39622.833333330491</c:v>
                </c:pt>
                <c:pt idx="1178">
                  <c:v>39622.874999997155</c:v>
                </c:pt>
                <c:pt idx="1179">
                  <c:v>39622.916666663805</c:v>
                </c:pt>
                <c:pt idx="1180">
                  <c:v>39622.958333330491</c:v>
                </c:pt>
                <c:pt idx="1181">
                  <c:v>39622.999999997133</c:v>
                </c:pt>
                <c:pt idx="1182">
                  <c:v>39623.041666663768</c:v>
                </c:pt>
                <c:pt idx="1183">
                  <c:v>39623.083333330462</c:v>
                </c:pt>
                <c:pt idx="1184">
                  <c:v>39623.124999997133</c:v>
                </c:pt>
                <c:pt idx="1185">
                  <c:v>39623.166666663768</c:v>
                </c:pt>
                <c:pt idx="1186">
                  <c:v>39623.208333330462</c:v>
                </c:pt>
                <c:pt idx="1187">
                  <c:v>39623.249999997119</c:v>
                </c:pt>
                <c:pt idx="1188">
                  <c:v>39623.291666663739</c:v>
                </c:pt>
                <c:pt idx="1189">
                  <c:v>39623.333333330447</c:v>
                </c:pt>
                <c:pt idx="1190">
                  <c:v>39623.374999997126</c:v>
                </c:pt>
                <c:pt idx="1191">
                  <c:v>39623.416666663776</c:v>
                </c:pt>
                <c:pt idx="1192">
                  <c:v>39623.458333330454</c:v>
                </c:pt>
                <c:pt idx="1193">
                  <c:v>39623.499999997111</c:v>
                </c:pt>
                <c:pt idx="1194">
                  <c:v>39623.541666663747</c:v>
                </c:pt>
                <c:pt idx="1195">
                  <c:v>39623.583333330433</c:v>
                </c:pt>
                <c:pt idx="1196">
                  <c:v>39623.624999997097</c:v>
                </c:pt>
                <c:pt idx="1197">
                  <c:v>39623.666666663732</c:v>
                </c:pt>
                <c:pt idx="1198">
                  <c:v>39623.708333330433</c:v>
                </c:pt>
                <c:pt idx="1199">
                  <c:v>39623.74999999709</c:v>
                </c:pt>
                <c:pt idx="1200">
                  <c:v>39623.791666663717</c:v>
                </c:pt>
                <c:pt idx="1201">
                  <c:v>39623.833333330418</c:v>
                </c:pt>
                <c:pt idx="1202">
                  <c:v>39623.874999997097</c:v>
                </c:pt>
                <c:pt idx="1203">
                  <c:v>39623.916666663732</c:v>
                </c:pt>
                <c:pt idx="1204">
                  <c:v>39623.958333330425</c:v>
                </c:pt>
                <c:pt idx="1205">
                  <c:v>39623.999999997082</c:v>
                </c:pt>
                <c:pt idx="1206">
                  <c:v>39624.041666663717</c:v>
                </c:pt>
                <c:pt idx="1207">
                  <c:v>39624.083333330411</c:v>
                </c:pt>
                <c:pt idx="1208">
                  <c:v>39624.124999997068</c:v>
                </c:pt>
                <c:pt idx="1209">
                  <c:v>39624.166666663703</c:v>
                </c:pt>
                <c:pt idx="1210">
                  <c:v>39624.208333330396</c:v>
                </c:pt>
                <c:pt idx="1211">
                  <c:v>39624.249999997061</c:v>
                </c:pt>
                <c:pt idx="1212">
                  <c:v>39624.291666663688</c:v>
                </c:pt>
                <c:pt idx="1213">
                  <c:v>39624.333333330389</c:v>
                </c:pt>
                <c:pt idx="1214">
                  <c:v>39624.374999997068</c:v>
                </c:pt>
                <c:pt idx="1215">
                  <c:v>39624.416666663703</c:v>
                </c:pt>
                <c:pt idx="1216">
                  <c:v>39624.458333330396</c:v>
                </c:pt>
                <c:pt idx="1217">
                  <c:v>39624.499999997046</c:v>
                </c:pt>
                <c:pt idx="1218">
                  <c:v>39624.541666663681</c:v>
                </c:pt>
                <c:pt idx="1219">
                  <c:v>39624.583333330382</c:v>
                </c:pt>
                <c:pt idx="1220">
                  <c:v>39624.624999997039</c:v>
                </c:pt>
                <c:pt idx="1221">
                  <c:v>39624.666666663674</c:v>
                </c:pt>
                <c:pt idx="1222">
                  <c:v>39624.708333330367</c:v>
                </c:pt>
                <c:pt idx="1223">
                  <c:v>39624.749999997031</c:v>
                </c:pt>
                <c:pt idx="1224">
                  <c:v>39624.791666663659</c:v>
                </c:pt>
                <c:pt idx="1225">
                  <c:v>39624.83333333036</c:v>
                </c:pt>
                <c:pt idx="1226">
                  <c:v>39624.874999997046</c:v>
                </c:pt>
                <c:pt idx="1227">
                  <c:v>39624.916666663674</c:v>
                </c:pt>
                <c:pt idx="1228">
                  <c:v>39624.958333330367</c:v>
                </c:pt>
                <c:pt idx="1229">
                  <c:v>39624.999999997017</c:v>
                </c:pt>
                <c:pt idx="1230">
                  <c:v>39625.041666663652</c:v>
                </c:pt>
                <c:pt idx="1231">
                  <c:v>39625.083333330345</c:v>
                </c:pt>
                <c:pt idx="1232">
                  <c:v>39625.12499999701</c:v>
                </c:pt>
                <c:pt idx="1233">
                  <c:v>39625.166666663652</c:v>
                </c:pt>
                <c:pt idx="1234">
                  <c:v>39625.208333330338</c:v>
                </c:pt>
                <c:pt idx="1235">
                  <c:v>39625.249999997002</c:v>
                </c:pt>
                <c:pt idx="1236">
                  <c:v>39625.291666663623</c:v>
                </c:pt>
                <c:pt idx="1237">
                  <c:v>39625.333333330331</c:v>
                </c:pt>
                <c:pt idx="1238">
                  <c:v>39625.374999997017</c:v>
                </c:pt>
                <c:pt idx="1239">
                  <c:v>39625.416666663645</c:v>
                </c:pt>
                <c:pt idx="1240">
                  <c:v>39625.458333330345</c:v>
                </c:pt>
                <c:pt idx="1241">
                  <c:v>39625.499999997002</c:v>
                </c:pt>
                <c:pt idx="1242">
                  <c:v>39625.541666663623</c:v>
                </c:pt>
                <c:pt idx="1243">
                  <c:v>39625.583333330316</c:v>
                </c:pt>
                <c:pt idx="1244">
                  <c:v>39625.624999996995</c:v>
                </c:pt>
                <c:pt idx="1245">
                  <c:v>39625.666666663616</c:v>
                </c:pt>
                <c:pt idx="1246">
                  <c:v>39625.708333330309</c:v>
                </c:pt>
                <c:pt idx="1247">
                  <c:v>39625.749999996988</c:v>
                </c:pt>
                <c:pt idx="1248">
                  <c:v>39625.791666663594</c:v>
                </c:pt>
                <c:pt idx="1249">
                  <c:v>39625.833333330302</c:v>
                </c:pt>
                <c:pt idx="1250">
                  <c:v>39625.874999996995</c:v>
                </c:pt>
                <c:pt idx="1251">
                  <c:v>39625.916666663616</c:v>
                </c:pt>
                <c:pt idx="1252">
                  <c:v>39625.958333330309</c:v>
                </c:pt>
                <c:pt idx="1253">
                  <c:v>39625.999999996973</c:v>
                </c:pt>
                <c:pt idx="1254">
                  <c:v>39626.041666663594</c:v>
                </c:pt>
                <c:pt idx="1255">
                  <c:v>39626.083333330287</c:v>
                </c:pt>
                <c:pt idx="1256">
                  <c:v>39626.124999996966</c:v>
                </c:pt>
                <c:pt idx="1257">
                  <c:v>39626.166666663587</c:v>
                </c:pt>
                <c:pt idx="1258">
                  <c:v>39626.20833333028</c:v>
                </c:pt>
                <c:pt idx="1259">
                  <c:v>39626.249999996959</c:v>
                </c:pt>
                <c:pt idx="1260">
                  <c:v>39626.291666663572</c:v>
                </c:pt>
                <c:pt idx="1261">
                  <c:v>39626.333333330273</c:v>
                </c:pt>
                <c:pt idx="1262">
                  <c:v>39626.374999996966</c:v>
                </c:pt>
                <c:pt idx="1263">
                  <c:v>39626.416666663594</c:v>
                </c:pt>
                <c:pt idx="1264">
                  <c:v>39626.45833333028</c:v>
                </c:pt>
                <c:pt idx="1265">
                  <c:v>39626.499999996944</c:v>
                </c:pt>
                <c:pt idx="1266">
                  <c:v>39626.541666663579</c:v>
                </c:pt>
                <c:pt idx="1267">
                  <c:v>39626.583333330258</c:v>
                </c:pt>
                <c:pt idx="1268">
                  <c:v>39626.624999996937</c:v>
                </c:pt>
                <c:pt idx="1269">
                  <c:v>39626.666666663572</c:v>
                </c:pt>
                <c:pt idx="1270">
                  <c:v>39626.708333330251</c:v>
                </c:pt>
                <c:pt idx="1271">
                  <c:v>39626.74999999693</c:v>
                </c:pt>
                <c:pt idx="1272">
                  <c:v>39626.79166666355</c:v>
                </c:pt>
                <c:pt idx="1273">
                  <c:v>39626.833333330236</c:v>
                </c:pt>
                <c:pt idx="1274">
                  <c:v>39626.874999996937</c:v>
                </c:pt>
                <c:pt idx="1275">
                  <c:v>39626.916666663572</c:v>
                </c:pt>
                <c:pt idx="1276">
                  <c:v>39626.958333330243</c:v>
                </c:pt>
                <c:pt idx="1277">
                  <c:v>39626.999999996915</c:v>
                </c:pt>
                <c:pt idx="1278">
                  <c:v>39627.04166666355</c:v>
                </c:pt>
                <c:pt idx="1279">
                  <c:v>39627.083333330229</c:v>
                </c:pt>
                <c:pt idx="1280">
                  <c:v>39627.124999996893</c:v>
                </c:pt>
                <c:pt idx="1281">
                  <c:v>39627.166666663543</c:v>
                </c:pt>
                <c:pt idx="1282">
                  <c:v>39627.208333330222</c:v>
                </c:pt>
                <c:pt idx="1283">
                  <c:v>39627.249999996893</c:v>
                </c:pt>
                <c:pt idx="1284">
                  <c:v>39627.291666663521</c:v>
                </c:pt>
                <c:pt idx="1285">
                  <c:v>39627.333333330214</c:v>
                </c:pt>
                <c:pt idx="1286">
                  <c:v>39627.3749999969</c:v>
                </c:pt>
                <c:pt idx="1287">
                  <c:v>39627.416666663536</c:v>
                </c:pt>
                <c:pt idx="1288">
                  <c:v>39627.458333330222</c:v>
                </c:pt>
                <c:pt idx="1289">
                  <c:v>39627.499999996886</c:v>
                </c:pt>
                <c:pt idx="1290">
                  <c:v>39627.541666663521</c:v>
                </c:pt>
                <c:pt idx="1291">
                  <c:v>39627.5833333302</c:v>
                </c:pt>
                <c:pt idx="1292">
                  <c:v>39627.624999996879</c:v>
                </c:pt>
                <c:pt idx="1293">
                  <c:v>39627.666666663514</c:v>
                </c:pt>
                <c:pt idx="1294">
                  <c:v>39627.708333330193</c:v>
                </c:pt>
                <c:pt idx="1295">
                  <c:v>39627.749999996871</c:v>
                </c:pt>
                <c:pt idx="1296">
                  <c:v>39627.791666663492</c:v>
                </c:pt>
                <c:pt idx="1297">
                  <c:v>39627.833333330193</c:v>
                </c:pt>
                <c:pt idx="1298">
                  <c:v>39627.874999996879</c:v>
                </c:pt>
                <c:pt idx="1299">
                  <c:v>39627.916666663514</c:v>
                </c:pt>
                <c:pt idx="1300">
                  <c:v>39627.9583333302</c:v>
                </c:pt>
                <c:pt idx="1301">
                  <c:v>39627.999999996842</c:v>
                </c:pt>
                <c:pt idx="1302">
                  <c:v>39628.041666663485</c:v>
                </c:pt>
                <c:pt idx="1303">
                  <c:v>39628.083333330185</c:v>
                </c:pt>
                <c:pt idx="1304">
                  <c:v>39628.124999996842</c:v>
                </c:pt>
                <c:pt idx="1305">
                  <c:v>39628.166666663477</c:v>
                </c:pt>
                <c:pt idx="1306">
                  <c:v>39628.208333330163</c:v>
                </c:pt>
                <c:pt idx="1307">
                  <c:v>39628.249999996842</c:v>
                </c:pt>
                <c:pt idx="1308">
                  <c:v>39628.291666663456</c:v>
                </c:pt>
                <c:pt idx="1309">
                  <c:v>39628.333333330163</c:v>
                </c:pt>
                <c:pt idx="1310">
                  <c:v>39628.37499999685</c:v>
                </c:pt>
                <c:pt idx="1311">
                  <c:v>39628.416666663485</c:v>
                </c:pt>
                <c:pt idx="1312">
                  <c:v>39628.458333330171</c:v>
                </c:pt>
                <c:pt idx="1313">
                  <c:v>39628.499999996813</c:v>
                </c:pt>
                <c:pt idx="1314">
                  <c:v>39628.541666663463</c:v>
                </c:pt>
                <c:pt idx="1315">
                  <c:v>39628.583333330142</c:v>
                </c:pt>
                <c:pt idx="1316">
                  <c:v>39628.624999996813</c:v>
                </c:pt>
                <c:pt idx="1317">
                  <c:v>39628.666666663448</c:v>
                </c:pt>
                <c:pt idx="1318">
                  <c:v>39628.708333330142</c:v>
                </c:pt>
                <c:pt idx="1319">
                  <c:v>39628.749999996799</c:v>
                </c:pt>
                <c:pt idx="1320">
                  <c:v>39628.791666663419</c:v>
                </c:pt>
                <c:pt idx="1321">
                  <c:v>39628.833333330142</c:v>
                </c:pt>
                <c:pt idx="1322">
                  <c:v>39628.874999996806</c:v>
                </c:pt>
                <c:pt idx="1323">
                  <c:v>39628.916666663456</c:v>
                </c:pt>
                <c:pt idx="1324">
                  <c:v>39628.958333330149</c:v>
                </c:pt>
                <c:pt idx="1325">
                  <c:v>39628.999999996791</c:v>
                </c:pt>
                <c:pt idx="1326">
                  <c:v>39629.041666663426</c:v>
                </c:pt>
                <c:pt idx="1327">
                  <c:v>39629.083333330113</c:v>
                </c:pt>
                <c:pt idx="1328">
                  <c:v>39629.124999996791</c:v>
                </c:pt>
                <c:pt idx="1329">
                  <c:v>39629.166666663419</c:v>
                </c:pt>
                <c:pt idx="1330">
                  <c:v>39629.208333330113</c:v>
                </c:pt>
                <c:pt idx="1331">
                  <c:v>39629.249999996769</c:v>
                </c:pt>
                <c:pt idx="1332">
                  <c:v>39629.291666663397</c:v>
                </c:pt>
                <c:pt idx="1333">
                  <c:v>39629.333333330098</c:v>
                </c:pt>
                <c:pt idx="1334">
                  <c:v>39629.374999996777</c:v>
                </c:pt>
                <c:pt idx="1335">
                  <c:v>39629.416666663426</c:v>
                </c:pt>
                <c:pt idx="1336">
                  <c:v>39629.458333330105</c:v>
                </c:pt>
                <c:pt idx="1337">
                  <c:v>39629.499999996762</c:v>
                </c:pt>
                <c:pt idx="1338">
                  <c:v>39629.541666663397</c:v>
                </c:pt>
                <c:pt idx="1339">
                  <c:v>39629.583333330083</c:v>
                </c:pt>
                <c:pt idx="1340">
                  <c:v>39629.624999996748</c:v>
                </c:pt>
                <c:pt idx="1341">
                  <c:v>39629.666666663383</c:v>
                </c:pt>
                <c:pt idx="1342">
                  <c:v>39629.708333330083</c:v>
                </c:pt>
                <c:pt idx="1343">
                  <c:v>39629.74999999674</c:v>
                </c:pt>
                <c:pt idx="1344">
                  <c:v>39629.791666663368</c:v>
                </c:pt>
                <c:pt idx="1345">
                  <c:v>39629.833333330069</c:v>
                </c:pt>
                <c:pt idx="1346">
                  <c:v>39629.874999996748</c:v>
                </c:pt>
                <c:pt idx="1347">
                  <c:v>39629.916666663383</c:v>
                </c:pt>
                <c:pt idx="1348">
                  <c:v>39629.958333330076</c:v>
                </c:pt>
                <c:pt idx="1349">
                  <c:v>39629.999999996733</c:v>
                </c:pt>
                <c:pt idx="1350">
                  <c:v>39630.041666663368</c:v>
                </c:pt>
                <c:pt idx="1351">
                  <c:v>39630.083333330062</c:v>
                </c:pt>
                <c:pt idx="1352">
                  <c:v>39630.124999996719</c:v>
                </c:pt>
                <c:pt idx="1353">
                  <c:v>39630.166666663354</c:v>
                </c:pt>
                <c:pt idx="1354">
                  <c:v>39630.208333330047</c:v>
                </c:pt>
                <c:pt idx="1355">
                  <c:v>39630.249999996711</c:v>
                </c:pt>
                <c:pt idx="1356">
                  <c:v>39630.291666663339</c:v>
                </c:pt>
                <c:pt idx="1357">
                  <c:v>39630.33333333004</c:v>
                </c:pt>
                <c:pt idx="1358">
                  <c:v>39630.374999996726</c:v>
                </c:pt>
                <c:pt idx="1359">
                  <c:v>39630.416666663354</c:v>
                </c:pt>
                <c:pt idx="1360">
                  <c:v>39630.458333330047</c:v>
                </c:pt>
                <c:pt idx="1361">
                  <c:v>39630.499999996697</c:v>
                </c:pt>
                <c:pt idx="1362">
                  <c:v>39630.541666663332</c:v>
                </c:pt>
                <c:pt idx="1363">
                  <c:v>39630.583333330032</c:v>
                </c:pt>
                <c:pt idx="1364">
                  <c:v>39630.624999996689</c:v>
                </c:pt>
                <c:pt idx="1365">
                  <c:v>39630.666666663332</c:v>
                </c:pt>
                <c:pt idx="1366">
                  <c:v>39630.708333330018</c:v>
                </c:pt>
                <c:pt idx="1367">
                  <c:v>39630.749999996682</c:v>
                </c:pt>
                <c:pt idx="1368">
                  <c:v>39630.79166666331</c:v>
                </c:pt>
                <c:pt idx="1369">
                  <c:v>39630.833333330011</c:v>
                </c:pt>
                <c:pt idx="1370">
                  <c:v>39630.874999996697</c:v>
                </c:pt>
                <c:pt idx="1371">
                  <c:v>39630.916666663325</c:v>
                </c:pt>
                <c:pt idx="1372">
                  <c:v>39630.958333330018</c:v>
                </c:pt>
                <c:pt idx="1373">
                  <c:v>39630.999999996668</c:v>
                </c:pt>
                <c:pt idx="1374">
                  <c:v>39631.041666663303</c:v>
                </c:pt>
                <c:pt idx="1375">
                  <c:v>39631.083333330003</c:v>
                </c:pt>
                <c:pt idx="1376">
                  <c:v>39631.12499999666</c:v>
                </c:pt>
                <c:pt idx="1377">
                  <c:v>39631.166666663303</c:v>
                </c:pt>
                <c:pt idx="1378">
                  <c:v>39631.208333330003</c:v>
                </c:pt>
                <c:pt idx="1379">
                  <c:v>39631.249999996653</c:v>
                </c:pt>
                <c:pt idx="1380">
                  <c:v>39631.291666663274</c:v>
                </c:pt>
                <c:pt idx="1381">
                  <c:v>39631.333333329996</c:v>
                </c:pt>
                <c:pt idx="1382">
                  <c:v>39631.37499999666</c:v>
                </c:pt>
                <c:pt idx="1383">
                  <c:v>39631.416666663295</c:v>
                </c:pt>
                <c:pt idx="1384">
                  <c:v>39631.458333330011</c:v>
                </c:pt>
                <c:pt idx="1385">
                  <c:v>39631.499999996639</c:v>
                </c:pt>
                <c:pt idx="1386">
                  <c:v>39631.541666663274</c:v>
                </c:pt>
                <c:pt idx="1387">
                  <c:v>39631.583333329989</c:v>
                </c:pt>
                <c:pt idx="1388">
                  <c:v>39631.624999996631</c:v>
                </c:pt>
                <c:pt idx="1389">
                  <c:v>39631.666666663266</c:v>
                </c:pt>
                <c:pt idx="1390">
                  <c:v>39631.708333329974</c:v>
                </c:pt>
                <c:pt idx="1391">
                  <c:v>39631.749999996631</c:v>
                </c:pt>
                <c:pt idx="1392">
                  <c:v>39631.791666663245</c:v>
                </c:pt>
                <c:pt idx="1393">
                  <c:v>39631.833333329967</c:v>
                </c:pt>
                <c:pt idx="1394">
                  <c:v>39631.874999996639</c:v>
                </c:pt>
                <c:pt idx="1395">
                  <c:v>39631.916666663274</c:v>
                </c:pt>
                <c:pt idx="1396">
                  <c:v>39631.958333329974</c:v>
                </c:pt>
                <c:pt idx="1397">
                  <c:v>39631.999999996609</c:v>
                </c:pt>
                <c:pt idx="1398">
                  <c:v>39632.041666663252</c:v>
                </c:pt>
                <c:pt idx="1399">
                  <c:v>39632.083333329952</c:v>
                </c:pt>
                <c:pt idx="1400">
                  <c:v>39632.124999996602</c:v>
                </c:pt>
                <c:pt idx="1401">
                  <c:v>39632.166666663237</c:v>
                </c:pt>
                <c:pt idx="1402">
                  <c:v>39632.208333329945</c:v>
                </c:pt>
                <c:pt idx="1403">
                  <c:v>39632.249999996602</c:v>
                </c:pt>
                <c:pt idx="1404">
                  <c:v>39632.291666663215</c:v>
                </c:pt>
                <c:pt idx="1405">
                  <c:v>39632.333333329938</c:v>
                </c:pt>
                <c:pt idx="1406">
                  <c:v>39632.374999996609</c:v>
                </c:pt>
                <c:pt idx="1407">
                  <c:v>39632.416666663237</c:v>
                </c:pt>
                <c:pt idx="1408">
                  <c:v>39632.458333329945</c:v>
                </c:pt>
                <c:pt idx="1409">
                  <c:v>39632.499999996595</c:v>
                </c:pt>
                <c:pt idx="1410">
                  <c:v>39632.541666663215</c:v>
                </c:pt>
                <c:pt idx="1411">
                  <c:v>39632.583333329923</c:v>
                </c:pt>
                <c:pt idx="1412">
                  <c:v>39632.624999996588</c:v>
                </c:pt>
                <c:pt idx="1413">
                  <c:v>39632.666666663208</c:v>
                </c:pt>
                <c:pt idx="1414">
                  <c:v>39632.708333329916</c:v>
                </c:pt>
                <c:pt idx="1415">
                  <c:v>39632.74999999658</c:v>
                </c:pt>
                <c:pt idx="1416">
                  <c:v>39632.791666663186</c:v>
                </c:pt>
                <c:pt idx="1417">
                  <c:v>39632.833333329909</c:v>
                </c:pt>
                <c:pt idx="1418">
                  <c:v>39632.874999996588</c:v>
                </c:pt>
                <c:pt idx="1419">
                  <c:v>39632.916666663208</c:v>
                </c:pt>
                <c:pt idx="1420">
                  <c:v>39632.958333329916</c:v>
                </c:pt>
                <c:pt idx="1421">
                  <c:v>39632.999999996566</c:v>
                </c:pt>
                <c:pt idx="1422">
                  <c:v>39633.041666663186</c:v>
                </c:pt>
                <c:pt idx="1423">
                  <c:v>39633.083333329894</c:v>
                </c:pt>
                <c:pt idx="1424">
                  <c:v>39633.124999996558</c:v>
                </c:pt>
                <c:pt idx="1425">
                  <c:v>39633.166666663186</c:v>
                </c:pt>
                <c:pt idx="1426">
                  <c:v>39633.208333329887</c:v>
                </c:pt>
                <c:pt idx="1427">
                  <c:v>39633.249999996551</c:v>
                </c:pt>
                <c:pt idx="1428">
                  <c:v>39633.291666663165</c:v>
                </c:pt>
                <c:pt idx="1429">
                  <c:v>39633.33333332988</c:v>
                </c:pt>
                <c:pt idx="1430">
                  <c:v>39633.374999996558</c:v>
                </c:pt>
                <c:pt idx="1431">
                  <c:v>39633.416666663194</c:v>
                </c:pt>
                <c:pt idx="1432">
                  <c:v>39633.458333329887</c:v>
                </c:pt>
                <c:pt idx="1433">
                  <c:v>39633.499999996537</c:v>
                </c:pt>
                <c:pt idx="1434">
                  <c:v>39633.541666663172</c:v>
                </c:pt>
                <c:pt idx="1435">
                  <c:v>39633.583333329865</c:v>
                </c:pt>
                <c:pt idx="1436">
                  <c:v>39633.624999996529</c:v>
                </c:pt>
                <c:pt idx="1437">
                  <c:v>39633.666666663165</c:v>
                </c:pt>
                <c:pt idx="1438">
                  <c:v>39633.708333329843</c:v>
                </c:pt>
                <c:pt idx="1439">
                  <c:v>39633.749999996522</c:v>
                </c:pt>
                <c:pt idx="1440">
                  <c:v>39633.791666663143</c:v>
                </c:pt>
                <c:pt idx="1441">
                  <c:v>39633.833333329843</c:v>
                </c:pt>
                <c:pt idx="1442">
                  <c:v>39633.874999996529</c:v>
                </c:pt>
                <c:pt idx="1443">
                  <c:v>39633.916666663165</c:v>
                </c:pt>
                <c:pt idx="1444">
                  <c:v>39633.958333329851</c:v>
                </c:pt>
                <c:pt idx="1445">
                  <c:v>39633.999999996493</c:v>
                </c:pt>
                <c:pt idx="1446">
                  <c:v>39634.041666663143</c:v>
                </c:pt>
                <c:pt idx="1447">
                  <c:v>39634.083333329836</c:v>
                </c:pt>
                <c:pt idx="1448">
                  <c:v>39634.124999996493</c:v>
                </c:pt>
                <c:pt idx="1449">
                  <c:v>39634.166666663128</c:v>
                </c:pt>
                <c:pt idx="1450">
                  <c:v>39634.208333329829</c:v>
                </c:pt>
                <c:pt idx="1451">
                  <c:v>39634.249999996493</c:v>
                </c:pt>
                <c:pt idx="1452">
                  <c:v>39634.291666663106</c:v>
                </c:pt>
                <c:pt idx="1453">
                  <c:v>39634.333333329821</c:v>
                </c:pt>
                <c:pt idx="1454">
                  <c:v>39634.3749999965</c:v>
                </c:pt>
                <c:pt idx="1455">
                  <c:v>39634.416666663135</c:v>
                </c:pt>
                <c:pt idx="1456">
                  <c:v>39634.458333329829</c:v>
                </c:pt>
                <c:pt idx="1457">
                  <c:v>39634.499999996478</c:v>
                </c:pt>
                <c:pt idx="1458">
                  <c:v>39634.541666663114</c:v>
                </c:pt>
                <c:pt idx="1459">
                  <c:v>39634.583333329792</c:v>
                </c:pt>
                <c:pt idx="1460">
                  <c:v>39634.624999996471</c:v>
                </c:pt>
                <c:pt idx="1461">
                  <c:v>39634.666666663106</c:v>
                </c:pt>
                <c:pt idx="1462">
                  <c:v>39634.708333329792</c:v>
                </c:pt>
                <c:pt idx="1463">
                  <c:v>39634.749999996449</c:v>
                </c:pt>
                <c:pt idx="1464">
                  <c:v>39634.791666663077</c:v>
                </c:pt>
                <c:pt idx="1465">
                  <c:v>39634.833333329792</c:v>
                </c:pt>
                <c:pt idx="1466">
                  <c:v>39634.874999996457</c:v>
                </c:pt>
                <c:pt idx="1467">
                  <c:v>39634.916666663106</c:v>
                </c:pt>
                <c:pt idx="1468">
                  <c:v>39634.9583333298</c:v>
                </c:pt>
                <c:pt idx="1469">
                  <c:v>39634.999999996442</c:v>
                </c:pt>
                <c:pt idx="1470">
                  <c:v>39635.041666663077</c:v>
                </c:pt>
                <c:pt idx="1471">
                  <c:v>39635.083333329763</c:v>
                </c:pt>
                <c:pt idx="1472">
                  <c:v>39635.124999996442</c:v>
                </c:pt>
                <c:pt idx="1473">
                  <c:v>39635.16666666307</c:v>
                </c:pt>
                <c:pt idx="1474">
                  <c:v>39635.208333329763</c:v>
                </c:pt>
                <c:pt idx="1475">
                  <c:v>39635.249999996435</c:v>
                </c:pt>
                <c:pt idx="1476">
                  <c:v>39635.291666663055</c:v>
                </c:pt>
                <c:pt idx="1477">
                  <c:v>39635.333333329749</c:v>
                </c:pt>
                <c:pt idx="1478">
                  <c:v>39635.374999996435</c:v>
                </c:pt>
                <c:pt idx="1479">
                  <c:v>39635.416666663077</c:v>
                </c:pt>
                <c:pt idx="1480">
                  <c:v>39635.458333329756</c:v>
                </c:pt>
                <c:pt idx="1481">
                  <c:v>39635.499999996413</c:v>
                </c:pt>
                <c:pt idx="1482">
                  <c:v>39635.541666663048</c:v>
                </c:pt>
                <c:pt idx="1483">
                  <c:v>39635.583333329741</c:v>
                </c:pt>
                <c:pt idx="1484">
                  <c:v>39635.624999996398</c:v>
                </c:pt>
                <c:pt idx="1485">
                  <c:v>39635.666666663034</c:v>
                </c:pt>
                <c:pt idx="1486">
                  <c:v>39635.708333329741</c:v>
                </c:pt>
                <c:pt idx="1487">
                  <c:v>39635.749999996391</c:v>
                </c:pt>
                <c:pt idx="1488">
                  <c:v>39635.791666663019</c:v>
                </c:pt>
                <c:pt idx="1489">
                  <c:v>39635.833333329734</c:v>
                </c:pt>
                <c:pt idx="1490">
                  <c:v>39635.874999996406</c:v>
                </c:pt>
                <c:pt idx="1491">
                  <c:v>39635.916666663034</c:v>
                </c:pt>
                <c:pt idx="1492">
                  <c:v>39635.958333329734</c:v>
                </c:pt>
                <c:pt idx="1493">
                  <c:v>39635.999999996391</c:v>
                </c:pt>
                <c:pt idx="1494">
                  <c:v>39636.041666663019</c:v>
                </c:pt>
                <c:pt idx="1495">
                  <c:v>39636.083333329712</c:v>
                </c:pt>
                <c:pt idx="1496">
                  <c:v>39636.124999996369</c:v>
                </c:pt>
                <c:pt idx="1497">
                  <c:v>39636.166666663019</c:v>
                </c:pt>
                <c:pt idx="1498">
                  <c:v>39636.208333329698</c:v>
                </c:pt>
                <c:pt idx="1499">
                  <c:v>39636.249999996362</c:v>
                </c:pt>
                <c:pt idx="1500">
                  <c:v>39636.29166666299</c:v>
                </c:pt>
                <c:pt idx="1501">
                  <c:v>39636.333333329691</c:v>
                </c:pt>
                <c:pt idx="1502">
                  <c:v>39636.374999996377</c:v>
                </c:pt>
                <c:pt idx="1503">
                  <c:v>39636.416666663004</c:v>
                </c:pt>
                <c:pt idx="1504">
                  <c:v>39636.458333329698</c:v>
                </c:pt>
                <c:pt idx="1505">
                  <c:v>39636.499999996347</c:v>
                </c:pt>
                <c:pt idx="1506">
                  <c:v>39636.54166666299</c:v>
                </c:pt>
                <c:pt idx="1507">
                  <c:v>39636.583333329683</c:v>
                </c:pt>
                <c:pt idx="1508">
                  <c:v>39636.62499999634</c:v>
                </c:pt>
                <c:pt idx="1509">
                  <c:v>39636.66666666299</c:v>
                </c:pt>
                <c:pt idx="1510">
                  <c:v>39636.708333329669</c:v>
                </c:pt>
                <c:pt idx="1511">
                  <c:v>39636.749999996333</c:v>
                </c:pt>
                <c:pt idx="1512">
                  <c:v>39636.791666662968</c:v>
                </c:pt>
                <c:pt idx="1513">
                  <c:v>39636.833333329661</c:v>
                </c:pt>
                <c:pt idx="1514">
                  <c:v>39636.874999996347</c:v>
                </c:pt>
                <c:pt idx="1515">
                  <c:v>39636.91666666299</c:v>
                </c:pt>
                <c:pt idx="1516">
                  <c:v>39636.958333329676</c:v>
                </c:pt>
                <c:pt idx="1517">
                  <c:v>39636.999999996318</c:v>
                </c:pt>
                <c:pt idx="1518">
                  <c:v>39637.041666662975</c:v>
                </c:pt>
                <c:pt idx="1519">
                  <c:v>39637.083333329647</c:v>
                </c:pt>
                <c:pt idx="1520">
                  <c:v>39637.124999996311</c:v>
                </c:pt>
                <c:pt idx="1521">
                  <c:v>39637.166666662975</c:v>
                </c:pt>
                <c:pt idx="1522">
                  <c:v>39637.20833332964</c:v>
                </c:pt>
                <c:pt idx="1523">
                  <c:v>39637.249999996311</c:v>
                </c:pt>
                <c:pt idx="1524">
                  <c:v>39637.291666662946</c:v>
                </c:pt>
                <c:pt idx="1525">
                  <c:v>39637.333333329632</c:v>
                </c:pt>
                <c:pt idx="1526">
                  <c:v>39637.374999996318</c:v>
                </c:pt>
                <c:pt idx="1527">
                  <c:v>39637.416666662961</c:v>
                </c:pt>
                <c:pt idx="1528">
                  <c:v>39637.458333329647</c:v>
                </c:pt>
                <c:pt idx="1529">
                  <c:v>39637.499999996289</c:v>
                </c:pt>
                <c:pt idx="1530">
                  <c:v>39637.541666662954</c:v>
                </c:pt>
                <c:pt idx="1531">
                  <c:v>39637.583333329618</c:v>
                </c:pt>
                <c:pt idx="1532">
                  <c:v>39637.624999996282</c:v>
                </c:pt>
                <c:pt idx="1533">
                  <c:v>39637.666666662932</c:v>
                </c:pt>
                <c:pt idx="1534">
                  <c:v>39637.70833332961</c:v>
                </c:pt>
                <c:pt idx="1535">
                  <c:v>39637.749999996282</c:v>
                </c:pt>
                <c:pt idx="1536">
                  <c:v>39637.791666662917</c:v>
                </c:pt>
                <c:pt idx="1537">
                  <c:v>39637.833333329603</c:v>
                </c:pt>
                <c:pt idx="1538">
                  <c:v>39637.874999996289</c:v>
                </c:pt>
                <c:pt idx="1539">
                  <c:v>39637.916666662932</c:v>
                </c:pt>
                <c:pt idx="1540">
                  <c:v>39637.958333329618</c:v>
                </c:pt>
                <c:pt idx="1541">
                  <c:v>39637.99999999626</c:v>
                </c:pt>
                <c:pt idx="1542">
                  <c:v>39638.041666662924</c:v>
                </c:pt>
                <c:pt idx="1543">
                  <c:v>39638.083333329603</c:v>
                </c:pt>
                <c:pt idx="1544">
                  <c:v>39638.124999996253</c:v>
                </c:pt>
                <c:pt idx="1545">
                  <c:v>39638.166666662903</c:v>
                </c:pt>
                <c:pt idx="1546">
                  <c:v>39638.208333329596</c:v>
                </c:pt>
                <c:pt idx="1547">
                  <c:v>39638.249999996246</c:v>
                </c:pt>
                <c:pt idx="1548">
                  <c:v>39638.291666662881</c:v>
                </c:pt>
                <c:pt idx="1549">
                  <c:v>39638.333333329596</c:v>
                </c:pt>
                <c:pt idx="1550">
                  <c:v>39638.374999996253</c:v>
                </c:pt>
                <c:pt idx="1551">
                  <c:v>39638.416666662903</c:v>
                </c:pt>
                <c:pt idx="1552">
                  <c:v>39638.458333329596</c:v>
                </c:pt>
                <c:pt idx="1553">
                  <c:v>39638.499999996231</c:v>
                </c:pt>
                <c:pt idx="1554">
                  <c:v>39638.541666662881</c:v>
                </c:pt>
                <c:pt idx="1555">
                  <c:v>39638.583333329574</c:v>
                </c:pt>
                <c:pt idx="1556">
                  <c:v>39638.624999996231</c:v>
                </c:pt>
                <c:pt idx="1557">
                  <c:v>39638.666666662873</c:v>
                </c:pt>
                <c:pt idx="1558">
                  <c:v>39638.708333329567</c:v>
                </c:pt>
                <c:pt idx="1559">
                  <c:v>39638.749999996217</c:v>
                </c:pt>
                <c:pt idx="1560">
                  <c:v>39638.791666662852</c:v>
                </c:pt>
                <c:pt idx="1561">
                  <c:v>39638.83333332956</c:v>
                </c:pt>
                <c:pt idx="1562">
                  <c:v>39638.874999996224</c:v>
                </c:pt>
                <c:pt idx="1563">
                  <c:v>39638.916666662873</c:v>
                </c:pt>
                <c:pt idx="1564">
                  <c:v>39638.958333329567</c:v>
                </c:pt>
                <c:pt idx="1565">
                  <c:v>39638.999999996202</c:v>
                </c:pt>
                <c:pt idx="1566">
                  <c:v>39639.041666662852</c:v>
                </c:pt>
                <c:pt idx="1567">
                  <c:v>39639.083333329545</c:v>
                </c:pt>
                <c:pt idx="1568">
                  <c:v>39639.124999996202</c:v>
                </c:pt>
                <c:pt idx="1569">
                  <c:v>39639.166666662844</c:v>
                </c:pt>
                <c:pt idx="1570">
                  <c:v>39639.208333329538</c:v>
                </c:pt>
                <c:pt idx="1571">
                  <c:v>39639.249999996202</c:v>
                </c:pt>
                <c:pt idx="1572">
                  <c:v>39639.291666662823</c:v>
                </c:pt>
                <c:pt idx="1573">
                  <c:v>39639.33333332953</c:v>
                </c:pt>
                <c:pt idx="1574">
                  <c:v>39639.374999996209</c:v>
                </c:pt>
                <c:pt idx="1575">
                  <c:v>39639.416666662844</c:v>
                </c:pt>
                <c:pt idx="1576">
                  <c:v>39639.458333329538</c:v>
                </c:pt>
                <c:pt idx="1577">
                  <c:v>39639.499999996187</c:v>
                </c:pt>
                <c:pt idx="1578">
                  <c:v>39639.541666662823</c:v>
                </c:pt>
                <c:pt idx="1579">
                  <c:v>39639.583333329516</c:v>
                </c:pt>
                <c:pt idx="1580">
                  <c:v>39639.62499999618</c:v>
                </c:pt>
                <c:pt idx="1581">
                  <c:v>39639.666666662815</c:v>
                </c:pt>
                <c:pt idx="1582">
                  <c:v>39639.708333329509</c:v>
                </c:pt>
                <c:pt idx="1583">
                  <c:v>39639.749999996173</c:v>
                </c:pt>
                <c:pt idx="1584">
                  <c:v>39639.791666662793</c:v>
                </c:pt>
                <c:pt idx="1585">
                  <c:v>39639.833333329501</c:v>
                </c:pt>
                <c:pt idx="1586">
                  <c:v>39639.87499999618</c:v>
                </c:pt>
                <c:pt idx="1587">
                  <c:v>39639.916666662815</c:v>
                </c:pt>
                <c:pt idx="1588">
                  <c:v>39639.958333329509</c:v>
                </c:pt>
                <c:pt idx="1589">
                  <c:v>39639.999999996158</c:v>
                </c:pt>
                <c:pt idx="1590">
                  <c:v>39640.041666662793</c:v>
                </c:pt>
                <c:pt idx="1591">
                  <c:v>39640.083333329487</c:v>
                </c:pt>
                <c:pt idx="1592">
                  <c:v>39640.124999996151</c:v>
                </c:pt>
                <c:pt idx="1593">
                  <c:v>39640.166666662779</c:v>
                </c:pt>
                <c:pt idx="1594">
                  <c:v>39640.20833332948</c:v>
                </c:pt>
                <c:pt idx="1595">
                  <c:v>39640.249999996144</c:v>
                </c:pt>
                <c:pt idx="1596">
                  <c:v>39640.291666662757</c:v>
                </c:pt>
                <c:pt idx="1597">
                  <c:v>39640.333333329472</c:v>
                </c:pt>
                <c:pt idx="1598">
                  <c:v>39640.374999996151</c:v>
                </c:pt>
                <c:pt idx="1599">
                  <c:v>39640.416666662786</c:v>
                </c:pt>
                <c:pt idx="1600">
                  <c:v>39640.45833332948</c:v>
                </c:pt>
                <c:pt idx="1601">
                  <c:v>39640.499999996129</c:v>
                </c:pt>
                <c:pt idx="1602">
                  <c:v>39640.541666662764</c:v>
                </c:pt>
                <c:pt idx="1603">
                  <c:v>39640.583333329443</c:v>
                </c:pt>
                <c:pt idx="1604">
                  <c:v>39640.624999996122</c:v>
                </c:pt>
                <c:pt idx="1605">
                  <c:v>39640.666666662757</c:v>
                </c:pt>
                <c:pt idx="1606">
                  <c:v>39640.708333329443</c:v>
                </c:pt>
                <c:pt idx="1607">
                  <c:v>39640.749999996115</c:v>
                </c:pt>
                <c:pt idx="1608">
                  <c:v>39640.791666662735</c:v>
                </c:pt>
                <c:pt idx="1609">
                  <c:v>39640.833333329443</c:v>
                </c:pt>
                <c:pt idx="1610">
                  <c:v>39640.874999996115</c:v>
                </c:pt>
                <c:pt idx="1611">
                  <c:v>39640.916666662757</c:v>
                </c:pt>
                <c:pt idx="1612">
                  <c:v>39640.95833332945</c:v>
                </c:pt>
                <c:pt idx="1613">
                  <c:v>39640.999999996093</c:v>
                </c:pt>
                <c:pt idx="1614">
                  <c:v>39641.041666662728</c:v>
                </c:pt>
                <c:pt idx="1615">
                  <c:v>39641.083333329429</c:v>
                </c:pt>
                <c:pt idx="1616">
                  <c:v>39641.124999996093</c:v>
                </c:pt>
                <c:pt idx="1617">
                  <c:v>39641.166666662721</c:v>
                </c:pt>
                <c:pt idx="1618">
                  <c:v>39641.208333329421</c:v>
                </c:pt>
                <c:pt idx="1619">
                  <c:v>39641.249999996086</c:v>
                </c:pt>
                <c:pt idx="1620">
                  <c:v>39641.291666662706</c:v>
                </c:pt>
                <c:pt idx="1621">
                  <c:v>39641.333333329399</c:v>
                </c:pt>
                <c:pt idx="1622">
                  <c:v>39641.374999996093</c:v>
                </c:pt>
                <c:pt idx="1623">
                  <c:v>39641.416666662728</c:v>
                </c:pt>
                <c:pt idx="1624">
                  <c:v>39641.458333329407</c:v>
                </c:pt>
                <c:pt idx="1625">
                  <c:v>39641.499999996071</c:v>
                </c:pt>
                <c:pt idx="1626">
                  <c:v>39641.541666662699</c:v>
                </c:pt>
                <c:pt idx="1627">
                  <c:v>39641.583333329392</c:v>
                </c:pt>
                <c:pt idx="1628">
                  <c:v>39641.624999996049</c:v>
                </c:pt>
                <c:pt idx="1629">
                  <c:v>39641.666666662684</c:v>
                </c:pt>
                <c:pt idx="1630">
                  <c:v>39641.708333329392</c:v>
                </c:pt>
                <c:pt idx="1631">
                  <c:v>39641.749999996042</c:v>
                </c:pt>
                <c:pt idx="1632">
                  <c:v>39641.79166666267</c:v>
                </c:pt>
                <c:pt idx="1633">
                  <c:v>39641.833333329385</c:v>
                </c:pt>
                <c:pt idx="1634">
                  <c:v>39641.874999996056</c:v>
                </c:pt>
                <c:pt idx="1635">
                  <c:v>39641.916666662684</c:v>
                </c:pt>
                <c:pt idx="1636">
                  <c:v>39641.958333329385</c:v>
                </c:pt>
                <c:pt idx="1637">
                  <c:v>39641.999999996042</c:v>
                </c:pt>
                <c:pt idx="1638">
                  <c:v>39642.04166666267</c:v>
                </c:pt>
                <c:pt idx="1639">
                  <c:v>39642.083333329363</c:v>
                </c:pt>
                <c:pt idx="1640">
                  <c:v>39642.124999996035</c:v>
                </c:pt>
                <c:pt idx="1641">
                  <c:v>39642.16666666267</c:v>
                </c:pt>
                <c:pt idx="1642">
                  <c:v>39642.208333329349</c:v>
                </c:pt>
                <c:pt idx="1643">
                  <c:v>39642.249999996013</c:v>
                </c:pt>
                <c:pt idx="1644">
                  <c:v>39642.291666662641</c:v>
                </c:pt>
                <c:pt idx="1645">
                  <c:v>39642.333333329341</c:v>
                </c:pt>
                <c:pt idx="1646">
                  <c:v>39642.374999996035</c:v>
                </c:pt>
                <c:pt idx="1647">
                  <c:v>39642.41666666267</c:v>
                </c:pt>
                <c:pt idx="1648">
                  <c:v>39642.458333329356</c:v>
                </c:pt>
                <c:pt idx="1649">
                  <c:v>39642.499999995998</c:v>
                </c:pt>
                <c:pt idx="1650">
                  <c:v>39642.541666662633</c:v>
                </c:pt>
                <c:pt idx="1651">
                  <c:v>39642.583333329341</c:v>
                </c:pt>
                <c:pt idx="1652">
                  <c:v>39642.624999995991</c:v>
                </c:pt>
                <c:pt idx="1653">
                  <c:v>39642.666666662633</c:v>
                </c:pt>
                <c:pt idx="1654">
                  <c:v>39642.708333329319</c:v>
                </c:pt>
                <c:pt idx="1655">
                  <c:v>39642.749999995991</c:v>
                </c:pt>
                <c:pt idx="1656">
                  <c:v>39642.791666662612</c:v>
                </c:pt>
                <c:pt idx="1657">
                  <c:v>39642.833333329312</c:v>
                </c:pt>
                <c:pt idx="1658">
                  <c:v>39642.874999995998</c:v>
                </c:pt>
                <c:pt idx="1659">
                  <c:v>39642.916666662626</c:v>
                </c:pt>
                <c:pt idx="1660">
                  <c:v>39642.958333329327</c:v>
                </c:pt>
                <c:pt idx="1661">
                  <c:v>39642.999999995969</c:v>
                </c:pt>
                <c:pt idx="1662">
                  <c:v>39643.041666662604</c:v>
                </c:pt>
                <c:pt idx="1663">
                  <c:v>39643.083333329298</c:v>
                </c:pt>
                <c:pt idx="1664">
                  <c:v>39643.124999995962</c:v>
                </c:pt>
                <c:pt idx="1665">
                  <c:v>39643.166666662604</c:v>
                </c:pt>
                <c:pt idx="1666">
                  <c:v>39643.20833332929</c:v>
                </c:pt>
                <c:pt idx="1667">
                  <c:v>39643.249999995962</c:v>
                </c:pt>
                <c:pt idx="1668">
                  <c:v>39643.291666662582</c:v>
                </c:pt>
                <c:pt idx="1669">
                  <c:v>39643.333333329283</c:v>
                </c:pt>
                <c:pt idx="1670">
                  <c:v>39643.374999995969</c:v>
                </c:pt>
                <c:pt idx="1671">
                  <c:v>39643.416666662604</c:v>
                </c:pt>
                <c:pt idx="1672">
                  <c:v>39643.458333329298</c:v>
                </c:pt>
                <c:pt idx="1673">
                  <c:v>39643.49999999594</c:v>
                </c:pt>
                <c:pt idx="1674">
                  <c:v>39643.54166666259</c:v>
                </c:pt>
                <c:pt idx="1675">
                  <c:v>39643.583333329268</c:v>
                </c:pt>
                <c:pt idx="1676">
                  <c:v>39643.624999995933</c:v>
                </c:pt>
                <c:pt idx="1677">
                  <c:v>39643.666666662582</c:v>
                </c:pt>
                <c:pt idx="1678">
                  <c:v>39643.708333329261</c:v>
                </c:pt>
                <c:pt idx="1679">
                  <c:v>39643.749999995933</c:v>
                </c:pt>
                <c:pt idx="1680">
                  <c:v>39643.791666662568</c:v>
                </c:pt>
                <c:pt idx="1681">
                  <c:v>39643.833333329261</c:v>
                </c:pt>
                <c:pt idx="1682">
                  <c:v>39643.87499999594</c:v>
                </c:pt>
                <c:pt idx="1683">
                  <c:v>39643.916666662582</c:v>
                </c:pt>
                <c:pt idx="1684">
                  <c:v>39643.958333329268</c:v>
                </c:pt>
                <c:pt idx="1685">
                  <c:v>39643.999999995911</c:v>
                </c:pt>
                <c:pt idx="1686">
                  <c:v>39644.041666662575</c:v>
                </c:pt>
                <c:pt idx="1687">
                  <c:v>39644.083333329239</c:v>
                </c:pt>
                <c:pt idx="1688">
                  <c:v>39644.124999995911</c:v>
                </c:pt>
                <c:pt idx="1689">
                  <c:v>39644.166666662553</c:v>
                </c:pt>
                <c:pt idx="1690">
                  <c:v>39644.208333329232</c:v>
                </c:pt>
                <c:pt idx="1691">
                  <c:v>39644.249999995896</c:v>
                </c:pt>
                <c:pt idx="1692">
                  <c:v>39644.291666662531</c:v>
                </c:pt>
                <c:pt idx="1693">
                  <c:v>39644.333333329232</c:v>
                </c:pt>
                <c:pt idx="1694">
                  <c:v>39644.374999995904</c:v>
                </c:pt>
                <c:pt idx="1695">
                  <c:v>39644.416666662553</c:v>
                </c:pt>
                <c:pt idx="1696">
                  <c:v>39644.458333329239</c:v>
                </c:pt>
                <c:pt idx="1697">
                  <c:v>39644.499999995882</c:v>
                </c:pt>
                <c:pt idx="1698">
                  <c:v>39644.541666662531</c:v>
                </c:pt>
                <c:pt idx="1699">
                  <c:v>39644.58333332921</c:v>
                </c:pt>
                <c:pt idx="1700">
                  <c:v>39644.624999995882</c:v>
                </c:pt>
                <c:pt idx="1701">
                  <c:v>39644.666666662524</c:v>
                </c:pt>
                <c:pt idx="1702">
                  <c:v>39644.708333329203</c:v>
                </c:pt>
                <c:pt idx="1703">
                  <c:v>39644.749999995867</c:v>
                </c:pt>
                <c:pt idx="1704">
                  <c:v>39644.791666662502</c:v>
                </c:pt>
                <c:pt idx="1705">
                  <c:v>39644.833333329203</c:v>
                </c:pt>
                <c:pt idx="1706">
                  <c:v>39644.874999995875</c:v>
                </c:pt>
                <c:pt idx="1707">
                  <c:v>39644.916666662531</c:v>
                </c:pt>
                <c:pt idx="1708">
                  <c:v>39644.95833332921</c:v>
                </c:pt>
                <c:pt idx="1709">
                  <c:v>39644.999999995853</c:v>
                </c:pt>
                <c:pt idx="1710">
                  <c:v>39645.041666662502</c:v>
                </c:pt>
                <c:pt idx="1711">
                  <c:v>39645.083333329196</c:v>
                </c:pt>
                <c:pt idx="1712">
                  <c:v>39645.124999995845</c:v>
                </c:pt>
                <c:pt idx="1713">
                  <c:v>39645.166666662495</c:v>
                </c:pt>
                <c:pt idx="1714">
                  <c:v>39645.208333329196</c:v>
                </c:pt>
                <c:pt idx="1715">
                  <c:v>39645.249999995838</c:v>
                </c:pt>
                <c:pt idx="1716">
                  <c:v>39645.291666662473</c:v>
                </c:pt>
                <c:pt idx="1717">
                  <c:v>39645.333333329188</c:v>
                </c:pt>
                <c:pt idx="1718">
                  <c:v>39645.374999995845</c:v>
                </c:pt>
                <c:pt idx="1719">
                  <c:v>39645.416666662495</c:v>
                </c:pt>
                <c:pt idx="1720">
                  <c:v>39645.458333329196</c:v>
                </c:pt>
                <c:pt idx="1721">
                  <c:v>39645.499999995831</c:v>
                </c:pt>
                <c:pt idx="1722">
                  <c:v>39645.541666662473</c:v>
                </c:pt>
                <c:pt idx="1723">
                  <c:v>39645.583333329167</c:v>
                </c:pt>
                <c:pt idx="1724">
                  <c:v>39645.624999995816</c:v>
                </c:pt>
                <c:pt idx="1725">
                  <c:v>39645.666666662466</c:v>
                </c:pt>
                <c:pt idx="1726">
                  <c:v>39645.708333329159</c:v>
                </c:pt>
                <c:pt idx="1727">
                  <c:v>39645.749999995809</c:v>
                </c:pt>
                <c:pt idx="1728">
                  <c:v>39645.791666662444</c:v>
                </c:pt>
                <c:pt idx="1729">
                  <c:v>39645.833333329152</c:v>
                </c:pt>
                <c:pt idx="1730">
                  <c:v>39645.874999995816</c:v>
                </c:pt>
                <c:pt idx="1731">
                  <c:v>39645.916666662466</c:v>
                </c:pt>
                <c:pt idx="1732">
                  <c:v>39645.958333329159</c:v>
                </c:pt>
                <c:pt idx="1733">
                  <c:v>39645.999999995794</c:v>
                </c:pt>
                <c:pt idx="1734">
                  <c:v>39646.041666662444</c:v>
                </c:pt>
                <c:pt idx="1735">
                  <c:v>39646.083333329138</c:v>
                </c:pt>
                <c:pt idx="1736">
                  <c:v>39646.124999995787</c:v>
                </c:pt>
                <c:pt idx="1737">
                  <c:v>39646.166666662437</c:v>
                </c:pt>
                <c:pt idx="1738">
                  <c:v>39646.20833332913</c:v>
                </c:pt>
                <c:pt idx="1739">
                  <c:v>39646.24999999578</c:v>
                </c:pt>
                <c:pt idx="1740">
                  <c:v>39646.291666662415</c:v>
                </c:pt>
                <c:pt idx="1741">
                  <c:v>39646.333333329123</c:v>
                </c:pt>
                <c:pt idx="1742">
                  <c:v>39646.374999995787</c:v>
                </c:pt>
                <c:pt idx="1743">
                  <c:v>39646.416666662437</c:v>
                </c:pt>
                <c:pt idx="1744">
                  <c:v>39646.45833332913</c:v>
                </c:pt>
                <c:pt idx="1745">
                  <c:v>39646.499999995765</c:v>
                </c:pt>
                <c:pt idx="1746">
                  <c:v>39646.541666662415</c:v>
                </c:pt>
                <c:pt idx="1747">
                  <c:v>39646.583333329108</c:v>
                </c:pt>
                <c:pt idx="1748">
                  <c:v>39646.624999995758</c:v>
                </c:pt>
                <c:pt idx="1749">
                  <c:v>39646.666666662408</c:v>
                </c:pt>
                <c:pt idx="1750">
                  <c:v>39646.708333329101</c:v>
                </c:pt>
                <c:pt idx="1751">
                  <c:v>39646.749999995751</c:v>
                </c:pt>
                <c:pt idx="1752">
                  <c:v>39646.791666662386</c:v>
                </c:pt>
                <c:pt idx="1753">
                  <c:v>39646.833333329094</c:v>
                </c:pt>
                <c:pt idx="1754">
                  <c:v>39646.874999995758</c:v>
                </c:pt>
                <c:pt idx="1755">
                  <c:v>39646.916666662408</c:v>
                </c:pt>
                <c:pt idx="1756">
                  <c:v>39646.958333329101</c:v>
                </c:pt>
                <c:pt idx="1757">
                  <c:v>39646.999999995736</c:v>
                </c:pt>
                <c:pt idx="1758">
                  <c:v>39647.041666662379</c:v>
                </c:pt>
                <c:pt idx="1759">
                  <c:v>39647.083333329079</c:v>
                </c:pt>
                <c:pt idx="1760">
                  <c:v>39647.124999995729</c:v>
                </c:pt>
                <c:pt idx="1761">
                  <c:v>39647.166666662371</c:v>
                </c:pt>
                <c:pt idx="1762">
                  <c:v>39647.208333329072</c:v>
                </c:pt>
                <c:pt idx="1763">
                  <c:v>39647.249999995722</c:v>
                </c:pt>
                <c:pt idx="1764">
                  <c:v>39647.291666662357</c:v>
                </c:pt>
                <c:pt idx="1765">
                  <c:v>39647.333333329065</c:v>
                </c:pt>
                <c:pt idx="1766">
                  <c:v>39647.374999995729</c:v>
                </c:pt>
                <c:pt idx="1767">
                  <c:v>39647.416666662379</c:v>
                </c:pt>
                <c:pt idx="1768">
                  <c:v>39647.458333329065</c:v>
                </c:pt>
                <c:pt idx="1769">
                  <c:v>39647.499999995707</c:v>
                </c:pt>
                <c:pt idx="1770">
                  <c:v>39647.541666662357</c:v>
                </c:pt>
                <c:pt idx="1771">
                  <c:v>39647.583333329043</c:v>
                </c:pt>
                <c:pt idx="1772">
                  <c:v>39647.6249999957</c:v>
                </c:pt>
                <c:pt idx="1773">
                  <c:v>39647.66666666235</c:v>
                </c:pt>
                <c:pt idx="1774">
                  <c:v>39647.708333329043</c:v>
                </c:pt>
                <c:pt idx="1775">
                  <c:v>39647.749999995685</c:v>
                </c:pt>
                <c:pt idx="1776">
                  <c:v>39647.79166666232</c:v>
                </c:pt>
                <c:pt idx="1777">
                  <c:v>39647.833333329036</c:v>
                </c:pt>
                <c:pt idx="1778">
                  <c:v>39647.874999995693</c:v>
                </c:pt>
                <c:pt idx="1779">
                  <c:v>39647.91666666235</c:v>
                </c:pt>
                <c:pt idx="1780">
                  <c:v>39647.958333329043</c:v>
                </c:pt>
                <c:pt idx="1781">
                  <c:v>39647.999999995678</c:v>
                </c:pt>
                <c:pt idx="1782">
                  <c:v>39648.04166666232</c:v>
                </c:pt>
                <c:pt idx="1783">
                  <c:v>39648.083333329021</c:v>
                </c:pt>
                <c:pt idx="1784">
                  <c:v>39648.124999995671</c:v>
                </c:pt>
                <c:pt idx="1785">
                  <c:v>39648.16666666232</c:v>
                </c:pt>
                <c:pt idx="1786">
                  <c:v>39648.208333329014</c:v>
                </c:pt>
                <c:pt idx="1787">
                  <c:v>39648.249999995664</c:v>
                </c:pt>
                <c:pt idx="1788">
                  <c:v>39648.291666662291</c:v>
                </c:pt>
                <c:pt idx="1789">
                  <c:v>39648.333333329007</c:v>
                </c:pt>
                <c:pt idx="1790">
                  <c:v>39648.374999995671</c:v>
                </c:pt>
                <c:pt idx="1791">
                  <c:v>39648.41666666232</c:v>
                </c:pt>
                <c:pt idx="1792">
                  <c:v>39648.458333329021</c:v>
                </c:pt>
                <c:pt idx="1793">
                  <c:v>39648.499999995634</c:v>
                </c:pt>
                <c:pt idx="1794">
                  <c:v>39648.541666662284</c:v>
                </c:pt>
                <c:pt idx="1795">
                  <c:v>39648.583333328999</c:v>
                </c:pt>
                <c:pt idx="1796">
                  <c:v>39648.624999995634</c:v>
                </c:pt>
                <c:pt idx="1797">
                  <c:v>39648.666666662284</c:v>
                </c:pt>
                <c:pt idx="1798">
                  <c:v>39648.708333328999</c:v>
                </c:pt>
                <c:pt idx="1799">
                  <c:v>39648.749999995634</c:v>
                </c:pt>
                <c:pt idx="1800">
                  <c:v>39648.791666662262</c:v>
                </c:pt>
                <c:pt idx="1801">
                  <c:v>39648.833333328985</c:v>
                </c:pt>
                <c:pt idx="1802">
                  <c:v>39648.874999995642</c:v>
                </c:pt>
                <c:pt idx="1803">
                  <c:v>39648.916666662284</c:v>
                </c:pt>
                <c:pt idx="1804">
                  <c:v>39648.958333328999</c:v>
                </c:pt>
                <c:pt idx="1805">
                  <c:v>39648.99999999562</c:v>
                </c:pt>
                <c:pt idx="1806">
                  <c:v>39649.04166666227</c:v>
                </c:pt>
                <c:pt idx="1807">
                  <c:v>39649.08333332897</c:v>
                </c:pt>
                <c:pt idx="1808">
                  <c:v>39649.124999995605</c:v>
                </c:pt>
                <c:pt idx="1809">
                  <c:v>39649.166666662262</c:v>
                </c:pt>
                <c:pt idx="1810">
                  <c:v>39649.208333328956</c:v>
                </c:pt>
                <c:pt idx="1811">
                  <c:v>39649.249999995605</c:v>
                </c:pt>
                <c:pt idx="1812">
                  <c:v>39649.29166666224</c:v>
                </c:pt>
                <c:pt idx="1813">
                  <c:v>39649.333333328956</c:v>
                </c:pt>
                <c:pt idx="1814">
                  <c:v>39649.374999995613</c:v>
                </c:pt>
                <c:pt idx="1815">
                  <c:v>39649.416666662255</c:v>
                </c:pt>
                <c:pt idx="1816">
                  <c:v>39649.458333328963</c:v>
                </c:pt>
                <c:pt idx="1817">
                  <c:v>39649.499999995591</c:v>
                </c:pt>
                <c:pt idx="1818">
                  <c:v>39649.541666662233</c:v>
                </c:pt>
                <c:pt idx="1819">
                  <c:v>39649.583333328941</c:v>
                </c:pt>
                <c:pt idx="1820">
                  <c:v>39649.624999995583</c:v>
                </c:pt>
                <c:pt idx="1821">
                  <c:v>39649.666666662219</c:v>
                </c:pt>
                <c:pt idx="1822">
                  <c:v>39649.708333328927</c:v>
                </c:pt>
                <c:pt idx="1823">
                  <c:v>39649.749999995583</c:v>
                </c:pt>
                <c:pt idx="1824">
                  <c:v>39649.791666662197</c:v>
                </c:pt>
                <c:pt idx="1825">
                  <c:v>39649.833333328927</c:v>
                </c:pt>
                <c:pt idx="1826">
                  <c:v>39649.874999995591</c:v>
                </c:pt>
                <c:pt idx="1827">
                  <c:v>39649.916666662226</c:v>
                </c:pt>
                <c:pt idx="1828">
                  <c:v>39649.958333328927</c:v>
                </c:pt>
                <c:pt idx="1829">
                  <c:v>39649.999999995562</c:v>
                </c:pt>
                <c:pt idx="1830">
                  <c:v>39650.041666662204</c:v>
                </c:pt>
                <c:pt idx="1831">
                  <c:v>39650.083333328905</c:v>
                </c:pt>
                <c:pt idx="1832">
                  <c:v>39650.124999995562</c:v>
                </c:pt>
                <c:pt idx="1833">
                  <c:v>39650.166666662197</c:v>
                </c:pt>
                <c:pt idx="1834">
                  <c:v>39650.208333328897</c:v>
                </c:pt>
                <c:pt idx="1835">
                  <c:v>39650.249999995547</c:v>
                </c:pt>
                <c:pt idx="1836">
                  <c:v>39650.291666662175</c:v>
                </c:pt>
                <c:pt idx="1837">
                  <c:v>39650.333333328897</c:v>
                </c:pt>
                <c:pt idx="1838">
                  <c:v>39650.374999995554</c:v>
                </c:pt>
                <c:pt idx="1839">
                  <c:v>39650.416666662204</c:v>
                </c:pt>
                <c:pt idx="1840">
                  <c:v>39650.458333328897</c:v>
                </c:pt>
                <c:pt idx="1841">
                  <c:v>39650.499999995533</c:v>
                </c:pt>
                <c:pt idx="1842">
                  <c:v>39650.541666662182</c:v>
                </c:pt>
                <c:pt idx="1843">
                  <c:v>39650.583333328876</c:v>
                </c:pt>
                <c:pt idx="1844">
                  <c:v>39650.624999995533</c:v>
                </c:pt>
                <c:pt idx="1845">
                  <c:v>39650.666666662175</c:v>
                </c:pt>
                <c:pt idx="1846">
                  <c:v>39650.708333328876</c:v>
                </c:pt>
                <c:pt idx="1847">
                  <c:v>39650.749999995518</c:v>
                </c:pt>
                <c:pt idx="1848">
                  <c:v>39650.791666662153</c:v>
                </c:pt>
                <c:pt idx="1849">
                  <c:v>39650.833333328868</c:v>
                </c:pt>
                <c:pt idx="1850">
                  <c:v>39650.874999995525</c:v>
                </c:pt>
                <c:pt idx="1851">
                  <c:v>39650.916666662182</c:v>
                </c:pt>
                <c:pt idx="1852">
                  <c:v>39650.958333328876</c:v>
                </c:pt>
                <c:pt idx="1853">
                  <c:v>39650.999999995503</c:v>
                </c:pt>
                <c:pt idx="1854">
                  <c:v>39651.041666662153</c:v>
                </c:pt>
                <c:pt idx="1855">
                  <c:v>39651.083333328846</c:v>
                </c:pt>
                <c:pt idx="1856">
                  <c:v>39651.124999995496</c:v>
                </c:pt>
                <c:pt idx="1857">
                  <c:v>39651.166666662146</c:v>
                </c:pt>
                <c:pt idx="1858">
                  <c:v>39651.208333328846</c:v>
                </c:pt>
                <c:pt idx="1859">
                  <c:v>39651.249999995489</c:v>
                </c:pt>
                <c:pt idx="1860">
                  <c:v>39651.291666662124</c:v>
                </c:pt>
                <c:pt idx="1861">
                  <c:v>39651.333333328839</c:v>
                </c:pt>
                <c:pt idx="1862">
                  <c:v>39651.374999995496</c:v>
                </c:pt>
                <c:pt idx="1863">
                  <c:v>39651.416666662146</c:v>
                </c:pt>
                <c:pt idx="1864">
                  <c:v>39651.458333328846</c:v>
                </c:pt>
                <c:pt idx="1865">
                  <c:v>39651.499999995482</c:v>
                </c:pt>
                <c:pt idx="1866">
                  <c:v>39651.541666662124</c:v>
                </c:pt>
                <c:pt idx="1867">
                  <c:v>39651.583333328817</c:v>
                </c:pt>
                <c:pt idx="1868">
                  <c:v>39651.624999995467</c:v>
                </c:pt>
                <c:pt idx="1869">
                  <c:v>39651.666666662124</c:v>
                </c:pt>
                <c:pt idx="1870">
                  <c:v>39651.70833332881</c:v>
                </c:pt>
                <c:pt idx="1871">
                  <c:v>39651.74999999546</c:v>
                </c:pt>
                <c:pt idx="1872">
                  <c:v>39651.791666662102</c:v>
                </c:pt>
                <c:pt idx="1873">
                  <c:v>39651.833333328803</c:v>
                </c:pt>
                <c:pt idx="1874">
                  <c:v>39651.874999995467</c:v>
                </c:pt>
                <c:pt idx="1875">
                  <c:v>39651.916666662117</c:v>
                </c:pt>
                <c:pt idx="1876">
                  <c:v>39651.95833332881</c:v>
                </c:pt>
                <c:pt idx="1877">
                  <c:v>39651.999999995445</c:v>
                </c:pt>
                <c:pt idx="1878">
                  <c:v>39652.041666662095</c:v>
                </c:pt>
                <c:pt idx="1879">
                  <c:v>39652.083333328796</c:v>
                </c:pt>
                <c:pt idx="1880">
                  <c:v>39652.124999995438</c:v>
                </c:pt>
                <c:pt idx="1881">
                  <c:v>39652.166666662088</c:v>
                </c:pt>
                <c:pt idx="1882">
                  <c:v>39652.208333328788</c:v>
                </c:pt>
                <c:pt idx="1883">
                  <c:v>39652.249999995431</c:v>
                </c:pt>
                <c:pt idx="1884">
                  <c:v>39652.291666662066</c:v>
                </c:pt>
                <c:pt idx="1885">
                  <c:v>39652.333333328774</c:v>
                </c:pt>
                <c:pt idx="1886">
                  <c:v>39652.374999995438</c:v>
                </c:pt>
                <c:pt idx="1887">
                  <c:v>39652.416666662088</c:v>
                </c:pt>
                <c:pt idx="1888">
                  <c:v>39652.458333328781</c:v>
                </c:pt>
                <c:pt idx="1889">
                  <c:v>39652.499999995416</c:v>
                </c:pt>
                <c:pt idx="1890">
                  <c:v>39652.541666662066</c:v>
                </c:pt>
                <c:pt idx="1891">
                  <c:v>39652.583333328759</c:v>
                </c:pt>
                <c:pt idx="1892">
                  <c:v>39652.624999995409</c:v>
                </c:pt>
                <c:pt idx="1893">
                  <c:v>39652.666666662059</c:v>
                </c:pt>
                <c:pt idx="1894">
                  <c:v>39652.708333328752</c:v>
                </c:pt>
                <c:pt idx="1895">
                  <c:v>39652.749999995402</c:v>
                </c:pt>
                <c:pt idx="1896">
                  <c:v>39652.791666662037</c:v>
                </c:pt>
                <c:pt idx="1897">
                  <c:v>39652.833333328745</c:v>
                </c:pt>
                <c:pt idx="1898">
                  <c:v>39652.874999995409</c:v>
                </c:pt>
                <c:pt idx="1899">
                  <c:v>39652.916666662059</c:v>
                </c:pt>
                <c:pt idx="1900">
                  <c:v>39652.958333328752</c:v>
                </c:pt>
                <c:pt idx="1901">
                  <c:v>39652.999999995387</c:v>
                </c:pt>
                <c:pt idx="1902">
                  <c:v>39653.041666662037</c:v>
                </c:pt>
                <c:pt idx="1903">
                  <c:v>39653.08333332873</c:v>
                </c:pt>
                <c:pt idx="1904">
                  <c:v>39653.12499999538</c:v>
                </c:pt>
                <c:pt idx="1905">
                  <c:v>39653.166666662029</c:v>
                </c:pt>
                <c:pt idx="1906">
                  <c:v>39653.208333328723</c:v>
                </c:pt>
                <c:pt idx="1907">
                  <c:v>39653.249999995372</c:v>
                </c:pt>
                <c:pt idx="1908">
                  <c:v>39653.291666662008</c:v>
                </c:pt>
                <c:pt idx="1909">
                  <c:v>39653.333333328716</c:v>
                </c:pt>
                <c:pt idx="1910">
                  <c:v>39653.37499999538</c:v>
                </c:pt>
                <c:pt idx="1911">
                  <c:v>39653.416666662029</c:v>
                </c:pt>
                <c:pt idx="1912">
                  <c:v>39653.458333328723</c:v>
                </c:pt>
                <c:pt idx="1913">
                  <c:v>39653.499999995358</c:v>
                </c:pt>
                <c:pt idx="1914">
                  <c:v>39653.541666662008</c:v>
                </c:pt>
                <c:pt idx="1915">
                  <c:v>39653.583333328701</c:v>
                </c:pt>
                <c:pt idx="1916">
                  <c:v>39653.624999995351</c:v>
                </c:pt>
                <c:pt idx="1917">
                  <c:v>39653.666666662</c:v>
                </c:pt>
                <c:pt idx="1918">
                  <c:v>39653.708333328694</c:v>
                </c:pt>
                <c:pt idx="1919">
                  <c:v>39653.749999995336</c:v>
                </c:pt>
                <c:pt idx="1920">
                  <c:v>39653.791666661971</c:v>
                </c:pt>
                <c:pt idx="1921">
                  <c:v>39653.833333328686</c:v>
                </c:pt>
                <c:pt idx="1922">
                  <c:v>39653.874999995343</c:v>
                </c:pt>
                <c:pt idx="1923">
                  <c:v>39653.916666662</c:v>
                </c:pt>
                <c:pt idx="1924">
                  <c:v>39653.958333328694</c:v>
                </c:pt>
                <c:pt idx="1925">
                  <c:v>39653.999999995329</c:v>
                </c:pt>
                <c:pt idx="1926">
                  <c:v>39654.041666661971</c:v>
                </c:pt>
                <c:pt idx="1927">
                  <c:v>39654.083333328672</c:v>
                </c:pt>
                <c:pt idx="1928">
                  <c:v>39654.124999995322</c:v>
                </c:pt>
                <c:pt idx="1929">
                  <c:v>39654.166666661971</c:v>
                </c:pt>
                <c:pt idx="1930">
                  <c:v>39654.208333328665</c:v>
                </c:pt>
                <c:pt idx="1931">
                  <c:v>39654.249999995314</c:v>
                </c:pt>
                <c:pt idx="1932">
                  <c:v>39654.291666661949</c:v>
                </c:pt>
                <c:pt idx="1933">
                  <c:v>39654.333333328643</c:v>
                </c:pt>
                <c:pt idx="1934">
                  <c:v>39654.374999995322</c:v>
                </c:pt>
                <c:pt idx="1935">
                  <c:v>39654.416666661971</c:v>
                </c:pt>
                <c:pt idx="1936">
                  <c:v>39654.458333328665</c:v>
                </c:pt>
                <c:pt idx="1937">
                  <c:v>39654.4999999953</c:v>
                </c:pt>
                <c:pt idx="1938">
                  <c:v>39654.541666661949</c:v>
                </c:pt>
                <c:pt idx="1939">
                  <c:v>39654.583333328643</c:v>
                </c:pt>
                <c:pt idx="1940">
                  <c:v>39654.624999995285</c:v>
                </c:pt>
                <c:pt idx="1941">
                  <c:v>39654.666666661935</c:v>
                </c:pt>
                <c:pt idx="1942">
                  <c:v>39654.708333328635</c:v>
                </c:pt>
                <c:pt idx="1943">
                  <c:v>39654.749999995285</c:v>
                </c:pt>
                <c:pt idx="1944">
                  <c:v>39654.791666661913</c:v>
                </c:pt>
                <c:pt idx="1945">
                  <c:v>39654.833333328628</c:v>
                </c:pt>
                <c:pt idx="1946">
                  <c:v>39654.874999995292</c:v>
                </c:pt>
                <c:pt idx="1947">
                  <c:v>39654.916666661935</c:v>
                </c:pt>
                <c:pt idx="1948">
                  <c:v>39654.958333328635</c:v>
                </c:pt>
                <c:pt idx="1949">
                  <c:v>39654.999999995271</c:v>
                </c:pt>
                <c:pt idx="1950">
                  <c:v>39655.04166666192</c:v>
                </c:pt>
                <c:pt idx="1951">
                  <c:v>39655.083333328614</c:v>
                </c:pt>
                <c:pt idx="1952">
                  <c:v>39655.124999995256</c:v>
                </c:pt>
                <c:pt idx="1953">
                  <c:v>39655.166666661913</c:v>
                </c:pt>
                <c:pt idx="1954">
                  <c:v>39655.208333328606</c:v>
                </c:pt>
                <c:pt idx="1955">
                  <c:v>39655.249999995256</c:v>
                </c:pt>
                <c:pt idx="1956">
                  <c:v>39655.291666661891</c:v>
                </c:pt>
                <c:pt idx="1957">
                  <c:v>39655.333333328606</c:v>
                </c:pt>
                <c:pt idx="1958">
                  <c:v>39655.374999995249</c:v>
                </c:pt>
                <c:pt idx="1959">
                  <c:v>39655.416666661906</c:v>
                </c:pt>
                <c:pt idx="1960">
                  <c:v>39655.458333328614</c:v>
                </c:pt>
                <c:pt idx="1961">
                  <c:v>39655.499999995234</c:v>
                </c:pt>
                <c:pt idx="1962">
                  <c:v>39655.541666661884</c:v>
                </c:pt>
                <c:pt idx="1963">
                  <c:v>39655.583333328599</c:v>
                </c:pt>
                <c:pt idx="1964">
                  <c:v>39655.624999995234</c:v>
                </c:pt>
                <c:pt idx="1965">
                  <c:v>39655.666666661877</c:v>
                </c:pt>
                <c:pt idx="1966">
                  <c:v>39655.708333328585</c:v>
                </c:pt>
                <c:pt idx="1967">
                  <c:v>39655.749999995227</c:v>
                </c:pt>
                <c:pt idx="1968">
                  <c:v>39655.791666661848</c:v>
                </c:pt>
                <c:pt idx="1969">
                  <c:v>39655.833333328585</c:v>
                </c:pt>
                <c:pt idx="1970">
                  <c:v>39655.874999995234</c:v>
                </c:pt>
                <c:pt idx="1971">
                  <c:v>39655.916666661884</c:v>
                </c:pt>
                <c:pt idx="1972">
                  <c:v>39655.958333328577</c:v>
                </c:pt>
                <c:pt idx="1973">
                  <c:v>39655.999999995205</c:v>
                </c:pt>
                <c:pt idx="1974">
                  <c:v>39656.041666661855</c:v>
                </c:pt>
                <c:pt idx="1975">
                  <c:v>39656.083333328555</c:v>
                </c:pt>
                <c:pt idx="1976">
                  <c:v>39656.124999995205</c:v>
                </c:pt>
                <c:pt idx="1977">
                  <c:v>39656.166666661848</c:v>
                </c:pt>
                <c:pt idx="1978">
                  <c:v>39656.208333328555</c:v>
                </c:pt>
                <c:pt idx="1979">
                  <c:v>39656.249999995198</c:v>
                </c:pt>
                <c:pt idx="1980">
                  <c:v>39656.291666661818</c:v>
                </c:pt>
                <c:pt idx="1981">
                  <c:v>39656.333333328548</c:v>
                </c:pt>
                <c:pt idx="1982">
                  <c:v>39656.374999995205</c:v>
                </c:pt>
                <c:pt idx="1983">
                  <c:v>39656.416666661855</c:v>
                </c:pt>
                <c:pt idx="1984">
                  <c:v>39656.458333328555</c:v>
                </c:pt>
                <c:pt idx="1985">
                  <c:v>39656.499999995183</c:v>
                </c:pt>
                <c:pt idx="1986">
                  <c:v>39656.541666661818</c:v>
                </c:pt>
                <c:pt idx="1987">
                  <c:v>39656.583333328526</c:v>
                </c:pt>
                <c:pt idx="1988">
                  <c:v>39656.624999995183</c:v>
                </c:pt>
                <c:pt idx="1989">
                  <c:v>39656.666666661818</c:v>
                </c:pt>
                <c:pt idx="1990">
                  <c:v>39656.708333328526</c:v>
                </c:pt>
                <c:pt idx="1991">
                  <c:v>39656.749999995169</c:v>
                </c:pt>
                <c:pt idx="1992">
                  <c:v>39656.791666661789</c:v>
                </c:pt>
                <c:pt idx="1993">
                  <c:v>39656.833333328519</c:v>
                </c:pt>
                <c:pt idx="1994">
                  <c:v>39656.874999995176</c:v>
                </c:pt>
                <c:pt idx="1995">
                  <c:v>39656.916666661826</c:v>
                </c:pt>
                <c:pt idx="1996">
                  <c:v>39656.958333328526</c:v>
                </c:pt>
                <c:pt idx="1997">
                  <c:v>39656.999999995161</c:v>
                </c:pt>
                <c:pt idx="1998">
                  <c:v>39657.041666661797</c:v>
                </c:pt>
                <c:pt idx="1999">
                  <c:v>39657.083333328497</c:v>
                </c:pt>
                <c:pt idx="2000">
                  <c:v>39657.124999995147</c:v>
                </c:pt>
                <c:pt idx="2001">
                  <c:v>39657.166666661782</c:v>
                </c:pt>
                <c:pt idx="2002">
                  <c:v>39657.208333328497</c:v>
                </c:pt>
                <c:pt idx="2003">
                  <c:v>39657.24999999514</c:v>
                </c:pt>
                <c:pt idx="2004">
                  <c:v>39657.291666661768</c:v>
                </c:pt>
                <c:pt idx="2005">
                  <c:v>39657.33333332849</c:v>
                </c:pt>
                <c:pt idx="2006">
                  <c:v>39657.374999995147</c:v>
                </c:pt>
                <c:pt idx="2007">
                  <c:v>39657.416666661782</c:v>
                </c:pt>
                <c:pt idx="2008">
                  <c:v>39657.458333328497</c:v>
                </c:pt>
                <c:pt idx="2009">
                  <c:v>39657.499999995132</c:v>
                </c:pt>
                <c:pt idx="2010">
                  <c:v>39657.541666661768</c:v>
                </c:pt>
                <c:pt idx="2011">
                  <c:v>39657.583333328475</c:v>
                </c:pt>
                <c:pt idx="2012">
                  <c:v>39657.624999995118</c:v>
                </c:pt>
                <c:pt idx="2013">
                  <c:v>39657.666666661753</c:v>
                </c:pt>
                <c:pt idx="2014">
                  <c:v>39657.708333328468</c:v>
                </c:pt>
                <c:pt idx="2015">
                  <c:v>39657.749999995111</c:v>
                </c:pt>
                <c:pt idx="2016">
                  <c:v>39657.791666661738</c:v>
                </c:pt>
                <c:pt idx="2017">
                  <c:v>39657.833333328454</c:v>
                </c:pt>
                <c:pt idx="2018">
                  <c:v>39657.874999995118</c:v>
                </c:pt>
                <c:pt idx="2019">
                  <c:v>39657.916666661753</c:v>
                </c:pt>
                <c:pt idx="2020">
                  <c:v>39657.958333328461</c:v>
                </c:pt>
                <c:pt idx="2021">
                  <c:v>39657.999999995096</c:v>
                </c:pt>
                <c:pt idx="2022">
                  <c:v>39658.041666661731</c:v>
                </c:pt>
                <c:pt idx="2023">
                  <c:v>39658.083333328446</c:v>
                </c:pt>
                <c:pt idx="2024">
                  <c:v>39658.124999995089</c:v>
                </c:pt>
                <c:pt idx="2025">
                  <c:v>39658.166666661724</c:v>
                </c:pt>
                <c:pt idx="2026">
                  <c:v>39658.208333328439</c:v>
                </c:pt>
                <c:pt idx="2027">
                  <c:v>39658.249999995081</c:v>
                </c:pt>
                <c:pt idx="2028">
                  <c:v>39658.291666661709</c:v>
                </c:pt>
                <c:pt idx="2029">
                  <c:v>39658.333333328424</c:v>
                </c:pt>
                <c:pt idx="2030">
                  <c:v>39658.374999995096</c:v>
                </c:pt>
                <c:pt idx="2031">
                  <c:v>39658.416666661724</c:v>
                </c:pt>
                <c:pt idx="2032">
                  <c:v>39658.458333328432</c:v>
                </c:pt>
                <c:pt idx="2033">
                  <c:v>39658.499999995067</c:v>
                </c:pt>
                <c:pt idx="2034">
                  <c:v>39658.541666661702</c:v>
                </c:pt>
                <c:pt idx="2035">
                  <c:v>39658.58333332841</c:v>
                </c:pt>
                <c:pt idx="2036">
                  <c:v>39658.62499999506</c:v>
                </c:pt>
                <c:pt idx="2037">
                  <c:v>39658.666666661702</c:v>
                </c:pt>
                <c:pt idx="2038">
                  <c:v>39658.708333328403</c:v>
                </c:pt>
                <c:pt idx="2039">
                  <c:v>39658.749999995052</c:v>
                </c:pt>
                <c:pt idx="2040">
                  <c:v>39658.791666661673</c:v>
                </c:pt>
                <c:pt idx="2041">
                  <c:v>39658.833333328395</c:v>
                </c:pt>
                <c:pt idx="2042">
                  <c:v>39658.87499999506</c:v>
                </c:pt>
                <c:pt idx="2043">
                  <c:v>39658.916666661695</c:v>
                </c:pt>
                <c:pt idx="2044">
                  <c:v>39658.95833332841</c:v>
                </c:pt>
                <c:pt idx="2045">
                  <c:v>39658.999999995038</c:v>
                </c:pt>
                <c:pt idx="2046">
                  <c:v>39659.041666661673</c:v>
                </c:pt>
                <c:pt idx="2047">
                  <c:v>39659.083333328388</c:v>
                </c:pt>
                <c:pt idx="2048">
                  <c:v>39659.124999995031</c:v>
                </c:pt>
                <c:pt idx="2049">
                  <c:v>39659.166666661666</c:v>
                </c:pt>
                <c:pt idx="2050">
                  <c:v>39659.208333328374</c:v>
                </c:pt>
                <c:pt idx="2051">
                  <c:v>39659.249999995023</c:v>
                </c:pt>
                <c:pt idx="2052">
                  <c:v>39659.291666661644</c:v>
                </c:pt>
                <c:pt idx="2053">
                  <c:v>39659.333333328366</c:v>
                </c:pt>
                <c:pt idx="2054">
                  <c:v>39659.374999995031</c:v>
                </c:pt>
                <c:pt idx="2055">
                  <c:v>39659.416666661666</c:v>
                </c:pt>
                <c:pt idx="2056">
                  <c:v>39659.458333328374</c:v>
                </c:pt>
                <c:pt idx="2057">
                  <c:v>39659.499999995009</c:v>
                </c:pt>
                <c:pt idx="2058">
                  <c:v>39659.541666661644</c:v>
                </c:pt>
                <c:pt idx="2059">
                  <c:v>39659.583333328352</c:v>
                </c:pt>
                <c:pt idx="2060">
                  <c:v>39659.624999995001</c:v>
                </c:pt>
                <c:pt idx="2061">
                  <c:v>39659.666666661637</c:v>
                </c:pt>
                <c:pt idx="2062">
                  <c:v>39659.708333328344</c:v>
                </c:pt>
                <c:pt idx="2063">
                  <c:v>39659.749999995001</c:v>
                </c:pt>
                <c:pt idx="2064">
                  <c:v>39659.791666661615</c:v>
                </c:pt>
                <c:pt idx="2065">
                  <c:v>39659.833333328337</c:v>
                </c:pt>
                <c:pt idx="2066">
                  <c:v>39659.874999995009</c:v>
                </c:pt>
                <c:pt idx="2067">
                  <c:v>39659.916666661637</c:v>
                </c:pt>
                <c:pt idx="2068">
                  <c:v>39659.958333328344</c:v>
                </c:pt>
                <c:pt idx="2069">
                  <c:v>39659.999999994994</c:v>
                </c:pt>
                <c:pt idx="2070">
                  <c:v>39660.041666661615</c:v>
                </c:pt>
                <c:pt idx="2071">
                  <c:v>39660.083333328323</c:v>
                </c:pt>
                <c:pt idx="2072">
                  <c:v>39660.124999994987</c:v>
                </c:pt>
                <c:pt idx="2073">
                  <c:v>39660.166666661607</c:v>
                </c:pt>
                <c:pt idx="2074">
                  <c:v>39660.208333328315</c:v>
                </c:pt>
                <c:pt idx="2075">
                  <c:v>39660.24999999498</c:v>
                </c:pt>
                <c:pt idx="2076">
                  <c:v>39660.291666661586</c:v>
                </c:pt>
                <c:pt idx="2077">
                  <c:v>39660.333333328308</c:v>
                </c:pt>
                <c:pt idx="2078">
                  <c:v>39660.374999994987</c:v>
                </c:pt>
                <c:pt idx="2079">
                  <c:v>39660.416666661607</c:v>
                </c:pt>
                <c:pt idx="2080">
                  <c:v>39660.458333328315</c:v>
                </c:pt>
                <c:pt idx="2081">
                  <c:v>39660.499999994965</c:v>
                </c:pt>
                <c:pt idx="2082">
                  <c:v>39660.541666661586</c:v>
                </c:pt>
                <c:pt idx="2083">
                  <c:v>39660.583333328294</c:v>
                </c:pt>
                <c:pt idx="2084">
                  <c:v>39660.624999994943</c:v>
                </c:pt>
                <c:pt idx="2085">
                  <c:v>39660.666666661578</c:v>
                </c:pt>
                <c:pt idx="2086">
                  <c:v>39660.708333328286</c:v>
                </c:pt>
                <c:pt idx="2087">
                  <c:v>39660.749999994943</c:v>
                </c:pt>
                <c:pt idx="2088">
                  <c:v>39660.791666661564</c:v>
                </c:pt>
                <c:pt idx="2089">
                  <c:v>39660.833333328279</c:v>
                </c:pt>
                <c:pt idx="2090">
                  <c:v>39660.87499999495</c:v>
                </c:pt>
                <c:pt idx="2091">
                  <c:v>39660.916666661586</c:v>
                </c:pt>
                <c:pt idx="2092">
                  <c:v>39660.958333328286</c:v>
                </c:pt>
                <c:pt idx="2093">
                  <c:v>39660.999999994936</c:v>
                </c:pt>
                <c:pt idx="2094">
                  <c:v>39661.041666661571</c:v>
                </c:pt>
                <c:pt idx="2095">
                  <c:v>39661.083333328264</c:v>
                </c:pt>
                <c:pt idx="2096">
                  <c:v>39661.124999994929</c:v>
                </c:pt>
                <c:pt idx="2097">
                  <c:v>39661.166666661564</c:v>
                </c:pt>
                <c:pt idx="2098">
                  <c:v>39661.208333328243</c:v>
                </c:pt>
                <c:pt idx="2099">
                  <c:v>39661.249999994921</c:v>
                </c:pt>
                <c:pt idx="2100">
                  <c:v>39661.291666661542</c:v>
                </c:pt>
                <c:pt idx="2101">
                  <c:v>39661.333333328243</c:v>
                </c:pt>
                <c:pt idx="2102">
                  <c:v>39661.374999994929</c:v>
                </c:pt>
                <c:pt idx="2103">
                  <c:v>39661.416666661564</c:v>
                </c:pt>
                <c:pt idx="2104">
                  <c:v>39661.45833332825</c:v>
                </c:pt>
                <c:pt idx="2105">
                  <c:v>39661.499999994892</c:v>
                </c:pt>
                <c:pt idx="2106">
                  <c:v>39661.541666661535</c:v>
                </c:pt>
                <c:pt idx="2107">
                  <c:v>39661.583333328235</c:v>
                </c:pt>
                <c:pt idx="2108">
                  <c:v>39661.624999994892</c:v>
                </c:pt>
                <c:pt idx="2109">
                  <c:v>39661.666666661527</c:v>
                </c:pt>
                <c:pt idx="2110">
                  <c:v>39661.708333328213</c:v>
                </c:pt>
                <c:pt idx="2111">
                  <c:v>39661.749999994892</c:v>
                </c:pt>
                <c:pt idx="2112">
                  <c:v>39661.791666661506</c:v>
                </c:pt>
                <c:pt idx="2113">
                  <c:v>39661.833333328213</c:v>
                </c:pt>
                <c:pt idx="2114">
                  <c:v>39661.8749999949</c:v>
                </c:pt>
                <c:pt idx="2115">
                  <c:v>39661.916666661535</c:v>
                </c:pt>
                <c:pt idx="2116">
                  <c:v>39661.958333328221</c:v>
                </c:pt>
                <c:pt idx="2117">
                  <c:v>39661.999999994863</c:v>
                </c:pt>
                <c:pt idx="2118">
                  <c:v>39662.041666661513</c:v>
                </c:pt>
                <c:pt idx="2119">
                  <c:v>39662.083333328206</c:v>
                </c:pt>
                <c:pt idx="2120">
                  <c:v>39662.124999994863</c:v>
                </c:pt>
                <c:pt idx="2121">
                  <c:v>39662.166666661498</c:v>
                </c:pt>
                <c:pt idx="2122">
                  <c:v>39662.208333328206</c:v>
                </c:pt>
                <c:pt idx="2123">
                  <c:v>39662.249999994849</c:v>
                </c:pt>
                <c:pt idx="2124">
                  <c:v>39662.291666661469</c:v>
                </c:pt>
                <c:pt idx="2125">
                  <c:v>39662.333333328199</c:v>
                </c:pt>
                <c:pt idx="2126">
                  <c:v>39662.374999994856</c:v>
                </c:pt>
                <c:pt idx="2127">
                  <c:v>39662.416666661506</c:v>
                </c:pt>
                <c:pt idx="2128">
                  <c:v>39662.458333328206</c:v>
                </c:pt>
                <c:pt idx="2129">
                  <c:v>39662.499999994841</c:v>
                </c:pt>
                <c:pt idx="2130">
                  <c:v>39662.541666661476</c:v>
                </c:pt>
                <c:pt idx="2131">
                  <c:v>39662.583333328184</c:v>
                </c:pt>
                <c:pt idx="2132">
                  <c:v>39662.624999994841</c:v>
                </c:pt>
                <c:pt idx="2133">
                  <c:v>39662.666666661469</c:v>
                </c:pt>
                <c:pt idx="2134">
                  <c:v>39662.708333328184</c:v>
                </c:pt>
                <c:pt idx="2135">
                  <c:v>39662.749999994834</c:v>
                </c:pt>
                <c:pt idx="2136">
                  <c:v>39662.791666661447</c:v>
                </c:pt>
                <c:pt idx="2137">
                  <c:v>39662.83333332817</c:v>
                </c:pt>
                <c:pt idx="2138">
                  <c:v>39662.874999994834</c:v>
                </c:pt>
                <c:pt idx="2139">
                  <c:v>39662.916666661476</c:v>
                </c:pt>
                <c:pt idx="2140">
                  <c:v>39662.958333328177</c:v>
                </c:pt>
                <c:pt idx="2141">
                  <c:v>39662.999999994812</c:v>
                </c:pt>
                <c:pt idx="2142">
                  <c:v>39663.041666661447</c:v>
                </c:pt>
                <c:pt idx="2143">
                  <c:v>39663.083333328148</c:v>
                </c:pt>
                <c:pt idx="2144">
                  <c:v>39663.124999994798</c:v>
                </c:pt>
                <c:pt idx="2145">
                  <c:v>39663.166666661433</c:v>
                </c:pt>
                <c:pt idx="2146">
                  <c:v>39663.208333328148</c:v>
                </c:pt>
                <c:pt idx="2147">
                  <c:v>39663.24999999479</c:v>
                </c:pt>
                <c:pt idx="2148">
                  <c:v>39663.291666661418</c:v>
                </c:pt>
                <c:pt idx="2149">
                  <c:v>39663.333333328141</c:v>
                </c:pt>
                <c:pt idx="2150">
                  <c:v>39663.374999994798</c:v>
                </c:pt>
                <c:pt idx="2151">
                  <c:v>39663.416666661433</c:v>
                </c:pt>
                <c:pt idx="2152">
                  <c:v>39663.458333328148</c:v>
                </c:pt>
                <c:pt idx="2153">
                  <c:v>39663.499999994783</c:v>
                </c:pt>
                <c:pt idx="2154">
                  <c:v>39663.541666661418</c:v>
                </c:pt>
                <c:pt idx="2155">
                  <c:v>39663.583333328126</c:v>
                </c:pt>
                <c:pt idx="2156">
                  <c:v>39663.624999994769</c:v>
                </c:pt>
                <c:pt idx="2157">
                  <c:v>39663.666666661404</c:v>
                </c:pt>
                <c:pt idx="2158">
                  <c:v>39663.708333328119</c:v>
                </c:pt>
                <c:pt idx="2159">
                  <c:v>39663.749999994761</c:v>
                </c:pt>
                <c:pt idx="2160">
                  <c:v>39663.791666661389</c:v>
                </c:pt>
                <c:pt idx="2161">
                  <c:v>39663.833333328104</c:v>
                </c:pt>
                <c:pt idx="2162">
                  <c:v>39663.874999994776</c:v>
                </c:pt>
                <c:pt idx="2163">
                  <c:v>39663.916666661404</c:v>
                </c:pt>
                <c:pt idx="2164">
                  <c:v>39663.958333328112</c:v>
                </c:pt>
                <c:pt idx="2165">
                  <c:v>39663.999999994747</c:v>
                </c:pt>
                <c:pt idx="2166">
                  <c:v>39664.041666661382</c:v>
                </c:pt>
                <c:pt idx="2167">
                  <c:v>39664.083333328097</c:v>
                </c:pt>
                <c:pt idx="2168">
                  <c:v>39664.124999994739</c:v>
                </c:pt>
                <c:pt idx="2169">
                  <c:v>39664.166666661382</c:v>
                </c:pt>
                <c:pt idx="2170">
                  <c:v>39664.20833332809</c:v>
                </c:pt>
                <c:pt idx="2171">
                  <c:v>39664.249999994732</c:v>
                </c:pt>
                <c:pt idx="2172">
                  <c:v>39664.29166666136</c:v>
                </c:pt>
                <c:pt idx="2173">
                  <c:v>39664.333333328075</c:v>
                </c:pt>
                <c:pt idx="2174">
                  <c:v>39664.374999994747</c:v>
                </c:pt>
                <c:pt idx="2175">
                  <c:v>39664.416666661375</c:v>
                </c:pt>
                <c:pt idx="2176">
                  <c:v>39664.458333328083</c:v>
                </c:pt>
                <c:pt idx="2177">
                  <c:v>39664.499999994718</c:v>
                </c:pt>
                <c:pt idx="2178">
                  <c:v>39664.541666661353</c:v>
                </c:pt>
                <c:pt idx="2179">
                  <c:v>39664.583333328061</c:v>
                </c:pt>
                <c:pt idx="2180">
                  <c:v>39664.62499999471</c:v>
                </c:pt>
                <c:pt idx="2181">
                  <c:v>39664.666666661353</c:v>
                </c:pt>
                <c:pt idx="2182">
                  <c:v>39664.708333328053</c:v>
                </c:pt>
                <c:pt idx="2183">
                  <c:v>39664.749999994703</c:v>
                </c:pt>
                <c:pt idx="2184">
                  <c:v>39664.791666661324</c:v>
                </c:pt>
                <c:pt idx="2185">
                  <c:v>39664.833333328046</c:v>
                </c:pt>
                <c:pt idx="2186">
                  <c:v>39664.87499999471</c:v>
                </c:pt>
                <c:pt idx="2187">
                  <c:v>39664.916666661346</c:v>
                </c:pt>
                <c:pt idx="2188">
                  <c:v>39664.958333328061</c:v>
                </c:pt>
                <c:pt idx="2189">
                  <c:v>39664.999999994689</c:v>
                </c:pt>
                <c:pt idx="2190">
                  <c:v>39665.041666661324</c:v>
                </c:pt>
                <c:pt idx="2191">
                  <c:v>39665.083333328039</c:v>
                </c:pt>
                <c:pt idx="2192">
                  <c:v>39665.124999994681</c:v>
                </c:pt>
                <c:pt idx="2193">
                  <c:v>39665.166666661316</c:v>
                </c:pt>
                <c:pt idx="2194">
                  <c:v>39665.208333328024</c:v>
                </c:pt>
                <c:pt idx="2195">
                  <c:v>39665.249999994681</c:v>
                </c:pt>
                <c:pt idx="2196">
                  <c:v>39665.291666661295</c:v>
                </c:pt>
                <c:pt idx="2197">
                  <c:v>39665.333333328017</c:v>
                </c:pt>
                <c:pt idx="2198">
                  <c:v>39665.374999994689</c:v>
                </c:pt>
                <c:pt idx="2199">
                  <c:v>39665.416666661324</c:v>
                </c:pt>
                <c:pt idx="2200">
                  <c:v>39665.458333328024</c:v>
                </c:pt>
                <c:pt idx="2201">
                  <c:v>39665.499999994659</c:v>
                </c:pt>
                <c:pt idx="2202">
                  <c:v>39665.541666661302</c:v>
                </c:pt>
                <c:pt idx="2203">
                  <c:v>39665.583333328002</c:v>
                </c:pt>
                <c:pt idx="2204">
                  <c:v>39665.624999994652</c:v>
                </c:pt>
                <c:pt idx="2205">
                  <c:v>39665.666666661287</c:v>
                </c:pt>
                <c:pt idx="2206">
                  <c:v>39665.708333327995</c:v>
                </c:pt>
                <c:pt idx="2207">
                  <c:v>39665.749999994645</c:v>
                </c:pt>
                <c:pt idx="2208">
                  <c:v>39665.791666661265</c:v>
                </c:pt>
                <c:pt idx="2209">
                  <c:v>39665.833333327988</c:v>
                </c:pt>
                <c:pt idx="2210">
                  <c:v>39665.874999994652</c:v>
                </c:pt>
                <c:pt idx="2211">
                  <c:v>39665.916666661287</c:v>
                </c:pt>
                <c:pt idx="2212">
                  <c:v>39665.958333327995</c:v>
                </c:pt>
                <c:pt idx="2213">
                  <c:v>39665.99999999463</c:v>
                </c:pt>
                <c:pt idx="2214">
                  <c:v>39666.041666661265</c:v>
                </c:pt>
                <c:pt idx="2215">
                  <c:v>39666.083333327973</c:v>
                </c:pt>
                <c:pt idx="2216">
                  <c:v>39666.124999994623</c:v>
                </c:pt>
                <c:pt idx="2217">
                  <c:v>39666.166666661258</c:v>
                </c:pt>
                <c:pt idx="2218">
                  <c:v>39666.208333327966</c:v>
                </c:pt>
                <c:pt idx="2219">
                  <c:v>39666.249999994616</c:v>
                </c:pt>
                <c:pt idx="2220">
                  <c:v>39666.291666661236</c:v>
                </c:pt>
                <c:pt idx="2221">
                  <c:v>39666.333333327959</c:v>
                </c:pt>
                <c:pt idx="2222">
                  <c:v>39666.374999994623</c:v>
                </c:pt>
                <c:pt idx="2223">
                  <c:v>39666.416666661258</c:v>
                </c:pt>
                <c:pt idx="2224">
                  <c:v>39666.458333327966</c:v>
                </c:pt>
                <c:pt idx="2225">
                  <c:v>39666.499999994601</c:v>
                </c:pt>
                <c:pt idx="2226">
                  <c:v>39666.541666661236</c:v>
                </c:pt>
                <c:pt idx="2227">
                  <c:v>39666.583333327944</c:v>
                </c:pt>
                <c:pt idx="2228">
                  <c:v>39666.624999994601</c:v>
                </c:pt>
                <c:pt idx="2229">
                  <c:v>39666.666666661229</c:v>
                </c:pt>
                <c:pt idx="2230">
                  <c:v>39666.708333327937</c:v>
                </c:pt>
                <c:pt idx="2231">
                  <c:v>39666.749999994601</c:v>
                </c:pt>
                <c:pt idx="2232">
                  <c:v>39666.791666661207</c:v>
                </c:pt>
                <c:pt idx="2233">
                  <c:v>39666.83333332793</c:v>
                </c:pt>
                <c:pt idx="2234">
                  <c:v>39666.874999994609</c:v>
                </c:pt>
                <c:pt idx="2235">
                  <c:v>39666.916666661229</c:v>
                </c:pt>
                <c:pt idx="2236">
                  <c:v>39666.958333327937</c:v>
                </c:pt>
                <c:pt idx="2237">
                  <c:v>39666.999999994587</c:v>
                </c:pt>
                <c:pt idx="2238">
                  <c:v>39667.041666661207</c:v>
                </c:pt>
                <c:pt idx="2239">
                  <c:v>39667.083333327915</c:v>
                </c:pt>
                <c:pt idx="2240">
                  <c:v>39667.124999994579</c:v>
                </c:pt>
                <c:pt idx="2241">
                  <c:v>39667.1666666612</c:v>
                </c:pt>
                <c:pt idx="2242">
                  <c:v>39667.208333327893</c:v>
                </c:pt>
                <c:pt idx="2243">
                  <c:v>39667.249999994572</c:v>
                </c:pt>
                <c:pt idx="2244">
                  <c:v>39667.291666661178</c:v>
                </c:pt>
                <c:pt idx="2245">
                  <c:v>39667.333333327893</c:v>
                </c:pt>
                <c:pt idx="2246">
                  <c:v>39667.374999994579</c:v>
                </c:pt>
                <c:pt idx="2247">
                  <c:v>39667.4166666612</c:v>
                </c:pt>
                <c:pt idx="2248">
                  <c:v>39667.458333327901</c:v>
                </c:pt>
                <c:pt idx="2249">
                  <c:v>39667.499999994543</c:v>
                </c:pt>
                <c:pt idx="2250">
                  <c:v>39667.541666661178</c:v>
                </c:pt>
                <c:pt idx="2251">
                  <c:v>39667.583333327886</c:v>
                </c:pt>
                <c:pt idx="2252">
                  <c:v>39667.624999994543</c:v>
                </c:pt>
                <c:pt idx="2253">
                  <c:v>39667.666666661178</c:v>
                </c:pt>
                <c:pt idx="2254">
                  <c:v>39667.708333327879</c:v>
                </c:pt>
                <c:pt idx="2255">
                  <c:v>39667.749999994543</c:v>
                </c:pt>
                <c:pt idx="2256">
                  <c:v>39667.791666661156</c:v>
                </c:pt>
                <c:pt idx="2257">
                  <c:v>39667.833333327872</c:v>
                </c:pt>
                <c:pt idx="2258">
                  <c:v>39667.87499999455</c:v>
                </c:pt>
                <c:pt idx="2259">
                  <c:v>39667.916666661185</c:v>
                </c:pt>
                <c:pt idx="2260">
                  <c:v>39667.958333327879</c:v>
                </c:pt>
                <c:pt idx="2261">
                  <c:v>39667.999999994528</c:v>
                </c:pt>
                <c:pt idx="2262">
                  <c:v>39668.041666661164</c:v>
                </c:pt>
                <c:pt idx="2263">
                  <c:v>39668.083333327842</c:v>
                </c:pt>
                <c:pt idx="2264">
                  <c:v>39668.124999994521</c:v>
                </c:pt>
                <c:pt idx="2265">
                  <c:v>39668.166666661156</c:v>
                </c:pt>
                <c:pt idx="2266">
                  <c:v>39668.208333327842</c:v>
                </c:pt>
                <c:pt idx="2267">
                  <c:v>39668.249999994499</c:v>
                </c:pt>
                <c:pt idx="2268">
                  <c:v>39668.291666661127</c:v>
                </c:pt>
                <c:pt idx="2269">
                  <c:v>39668.333333327842</c:v>
                </c:pt>
                <c:pt idx="2270">
                  <c:v>39668.374999994507</c:v>
                </c:pt>
                <c:pt idx="2271">
                  <c:v>39668.416666661156</c:v>
                </c:pt>
                <c:pt idx="2272">
                  <c:v>39668.45833332785</c:v>
                </c:pt>
                <c:pt idx="2273">
                  <c:v>39668.499999994492</c:v>
                </c:pt>
                <c:pt idx="2274">
                  <c:v>39668.541666661127</c:v>
                </c:pt>
                <c:pt idx="2275">
                  <c:v>39668.583333327813</c:v>
                </c:pt>
                <c:pt idx="2276">
                  <c:v>39668.624999994492</c:v>
                </c:pt>
                <c:pt idx="2277">
                  <c:v>39668.66666666112</c:v>
                </c:pt>
                <c:pt idx="2278">
                  <c:v>39668.708333327813</c:v>
                </c:pt>
                <c:pt idx="2279">
                  <c:v>39668.749999994485</c:v>
                </c:pt>
                <c:pt idx="2280">
                  <c:v>39668.791666661105</c:v>
                </c:pt>
                <c:pt idx="2281">
                  <c:v>39668.833333327799</c:v>
                </c:pt>
                <c:pt idx="2282">
                  <c:v>39668.874999994485</c:v>
                </c:pt>
                <c:pt idx="2283">
                  <c:v>39668.916666661127</c:v>
                </c:pt>
                <c:pt idx="2284">
                  <c:v>39668.958333327806</c:v>
                </c:pt>
                <c:pt idx="2285">
                  <c:v>39668.999999994463</c:v>
                </c:pt>
                <c:pt idx="2286">
                  <c:v>39669.041666661098</c:v>
                </c:pt>
                <c:pt idx="2287">
                  <c:v>39669.083333327791</c:v>
                </c:pt>
                <c:pt idx="2288">
                  <c:v>39669.124999994448</c:v>
                </c:pt>
                <c:pt idx="2289">
                  <c:v>39669.166666661084</c:v>
                </c:pt>
                <c:pt idx="2290">
                  <c:v>39669.208333327791</c:v>
                </c:pt>
                <c:pt idx="2291">
                  <c:v>39669.249999994441</c:v>
                </c:pt>
                <c:pt idx="2292">
                  <c:v>39669.291666661069</c:v>
                </c:pt>
                <c:pt idx="2293">
                  <c:v>39669.333333327784</c:v>
                </c:pt>
                <c:pt idx="2294">
                  <c:v>39669.374999994456</c:v>
                </c:pt>
                <c:pt idx="2295">
                  <c:v>39669.416666661084</c:v>
                </c:pt>
                <c:pt idx="2296">
                  <c:v>39669.458333327784</c:v>
                </c:pt>
                <c:pt idx="2297">
                  <c:v>39669.499999994441</c:v>
                </c:pt>
                <c:pt idx="2298">
                  <c:v>39669.541666661069</c:v>
                </c:pt>
                <c:pt idx="2299">
                  <c:v>39669.583333327762</c:v>
                </c:pt>
                <c:pt idx="2300">
                  <c:v>39669.624999994419</c:v>
                </c:pt>
                <c:pt idx="2301">
                  <c:v>39669.666666661069</c:v>
                </c:pt>
                <c:pt idx="2302">
                  <c:v>39669.708333327748</c:v>
                </c:pt>
                <c:pt idx="2303">
                  <c:v>39669.749999994412</c:v>
                </c:pt>
                <c:pt idx="2304">
                  <c:v>39669.79166666104</c:v>
                </c:pt>
                <c:pt idx="2305">
                  <c:v>39669.833333327741</c:v>
                </c:pt>
                <c:pt idx="2306">
                  <c:v>39669.874999994427</c:v>
                </c:pt>
                <c:pt idx="2307">
                  <c:v>39669.916666661054</c:v>
                </c:pt>
                <c:pt idx="2308">
                  <c:v>39669.958333327748</c:v>
                </c:pt>
                <c:pt idx="2309">
                  <c:v>39669.999999994398</c:v>
                </c:pt>
                <c:pt idx="2310">
                  <c:v>39670.041666661033</c:v>
                </c:pt>
                <c:pt idx="2311">
                  <c:v>39670.083333327733</c:v>
                </c:pt>
                <c:pt idx="2312">
                  <c:v>39670.12499999439</c:v>
                </c:pt>
                <c:pt idx="2313">
                  <c:v>39670.166666661033</c:v>
                </c:pt>
                <c:pt idx="2314">
                  <c:v>39670.208333327719</c:v>
                </c:pt>
                <c:pt idx="2315">
                  <c:v>39670.249999994383</c:v>
                </c:pt>
                <c:pt idx="2316">
                  <c:v>39670.291666661011</c:v>
                </c:pt>
                <c:pt idx="2317">
                  <c:v>39670.333333327711</c:v>
                </c:pt>
                <c:pt idx="2318">
                  <c:v>39670.374999994398</c:v>
                </c:pt>
                <c:pt idx="2319">
                  <c:v>39670.416666661025</c:v>
                </c:pt>
                <c:pt idx="2320">
                  <c:v>39670.458333327726</c:v>
                </c:pt>
                <c:pt idx="2321">
                  <c:v>39670.499999994368</c:v>
                </c:pt>
                <c:pt idx="2322">
                  <c:v>39670.541666661004</c:v>
                </c:pt>
                <c:pt idx="2323">
                  <c:v>39670.583333327697</c:v>
                </c:pt>
                <c:pt idx="2324">
                  <c:v>39670.624999994361</c:v>
                </c:pt>
                <c:pt idx="2325">
                  <c:v>39670.666666661004</c:v>
                </c:pt>
                <c:pt idx="2326">
                  <c:v>39670.70833332769</c:v>
                </c:pt>
                <c:pt idx="2327">
                  <c:v>39670.749999994361</c:v>
                </c:pt>
                <c:pt idx="2328">
                  <c:v>39670.791666660982</c:v>
                </c:pt>
                <c:pt idx="2329">
                  <c:v>39670.833333327682</c:v>
                </c:pt>
                <c:pt idx="2330">
                  <c:v>39670.874999994368</c:v>
                </c:pt>
                <c:pt idx="2331">
                  <c:v>39670.916666661004</c:v>
                </c:pt>
                <c:pt idx="2332">
                  <c:v>39670.958333327697</c:v>
                </c:pt>
                <c:pt idx="2333">
                  <c:v>39670.999999994339</c:v>
                </c:pt>
                <c:pt idx="2334">
                  <c:v>39671.041666660989</c:v>
                </c:pt>
                <c:pt idx="2335">
                  <c:v>39671.083333327668</c:v>
                </c:pt>
                <c:pt idx="2336">
                  <c:v>39671.124999994332</c:v>
                </c:pt>
                <c:pt idx="2337">
                  <c:v>39671.166666660982</c:v>
                </c:pt>
                <c:pt idx="2338">
                  <c:v>39671.208333327661</c:v>
                </c:pt>
                <c:pt idx="2339">
                  <c:v>39671.249999994332</c:v>
                </c:pt>
                <c:pt idx="2340">
                  <c:v>39671.291666660967</c:v>
                </c:pt>
                <c:pt idx="2341">
                  <c:v>39671.333333327653</c:v>
                </c:pt>
                <c:pt idx="2342">
                  <c:v>39671.374999994339</c:v>
                </c:pt>
                <c:pt idx="2343">
                  <c:v>39671.416666660982</c:v>
                </c:pt>
                <c:pt idx="2344">
                  <c:v>39671.458333327661</c:v>
                </c:pt>
                <c:pt idx="2345">
                  <c:v>39671.49999999431</c:v>
                </c:pt>
                <c:pt idx="2346">
                  <c:v>39671.541666660974</c:v>
                </c:pt>
                <c:pt idx="2347">
                  <c:v>39671.583333327639</c:v>
                </c:pt>
                <c:pt idx="2348">
                  <c:v>39671.624999994303</c:v>
                </c:pt>
                <c:pt idx="2349">
                  <c:v>39671.666666660953</c:v>
                </c:pt>
                <c:pt idx="2350">
                  <c:v>39671.708333327631</c:v>
                </c:pt>
                <c:pt idx="2351">
                  <c:v>39671.749999994296</c:v>
                </c:pt>
                <c:pt idx="2352">
                  <c:v>39671.791666660931</c:v>
                </c:pt>
                <c:pt idx="2353">
                  <c:v>39671.833333327631</c:v>
                </c:pt>
                <c:pt idx="2354">
                  <c:v>39671.874999994303</c:v>
                </c:pt>
                <c:pt idx="2355">
                  <c:v>39671.916666660953</c:v>
                </c:pt>
                <c:pt idx="2356">
                  <c:v>39671.958333327639</c:v>
                </c:pt>
                <c:pt idx="2357">
                  <c:v>39671.999999994281</c:v>
                </c:pt>
                <c:pt idx="2358">
                  <c:v>39672.041666660931</c:v>
                </c:pt>
                <c:pt idx="2359">
                  <c:v>39672.08333332761</c:v>
                </c:pt>
                <c:pt idx="2360">
                  <c:v>39672.124999994281</c:v>
                </c:pt>
                <c:pt idx="2361">
                  <c:v>39672.166666660924</c:v>
                </c:pt>
                <c:pt idx="2362">
                  <c:v>39672.208333327602</c:v>
                </c:pt>
                <c:pt idx="2363">
                  <c:v>39672.249999994267</c:v>
                </c:pt>
                <c:pt idx="2364">
                  <c:v>39672.291666660902</c:v>
                </c:pt>
                <c:pt idx="2365">
                  <c:v>39672.333333327602</c:v>
                </c:pt>
                <c:pt idx="2366">
                  <c:v>39672.374999994274</c:v>
                </c:pt>
                <c:pt idx="2367">
                  <c:v>39672.416666660931</c:v>
                </c:pt>
                <c:pt idx="2368">
                  <c:v>39672.45833332761</c:v>
                </c:pt>
                <c:pt idx="2369">
                  <c:v>39672.499999994252</c:v>
                </c:pt>
                <c:pt idx="2370">
                  <c:v>39672.541666660902</c:v>
                </c:pt>
                <c:pt idx="2371">
                  <c:v>39672.583333327595</c:v>
                </c:pt>
                <c:pt idx="2372">
                  <c:v>39672.624999994245</c:v>
                </c:pt>
                <c:pt idx="2373">
                  <c:v>39672.666666660894</c:v>
                </c:pt>
                <c:pt idx="2374">
                  <c:v>39672.708333327588</c:v>
                </c:pt>
                <c:pt idx="2375">
                  <c:v>39672.749999994237</c:v>
                </c:pt>
                <c:pt idx="2376">
                  <c:v>39672.791666660873</c:v>
                </c:pt>
                <c:pt idx="2377">
                  <c:v>39672.83333332758</c:v>
                </c:pt>
                <c:pt idx="2378">
                  <c:v>39672.874999994245</c:v>
                </c:pt>
                <c:pt idx="2379">
                  <c:v>39672.916666660894</c:v>
                </c:pt>
                <c:pt idx="2380">
                  <c:v>39672.958333327588</c:v>
                </c:pt>
                <c:pt idx="2381">
                  <c:v>39672.999999994223</c:v>
                </c:pt>
                <c:pt idx="2382">
                  <c:v>39673.041666660873</c:v>
                </c:pt>
                <c:pt idx="2383">
                  <c:v>39673.083333327566</c:v>
                </c:pt>
                <c:pt idx="2384">
                  <c:v>39673.124999994216</c:v>
                </c:pt>
                <c:pt idx="2385">
                  <c:v>39673.166666660865</c:v>
                </c:pt>
                <c:pt idx="2386">
                  <c:v>39673.208333327559</c:v>
                </c:pt>
                <c:pt idx="2387">
                  <c:v>39673.249999994208</c:v>
                </c:pt>
                <c:pt idx="2388">
                  <c:v>39673.291666660843</c:v>
                </c:pt>
                <c:pt idx="2389">
                  <c:v>39673.333333327551</c:v>
                </c:pt>
                <c:pt idx="2390">
                  <c:v>39673.374999994216</c:v>
                </c:pt>
                <c:pt idx="2391">
                  <c:v>39673.416666660865</c:v>
                </c:pt>
                <c:pt idx="2392">
                  <c:v>39673.458333327559</c:v>
                </c:pt>
                <c:pt idx="2393">
                  <c:v>39673.499999994201</c:v>
                </c:pt>
                <c:pt idx="2394">
                  <c:v>39673.541666660843</c:v>
                </c:pt>
                <c:pt idx="2395">
                  <c:v>39673.583333327537</c:v>
                </c:pt>
                <c:pt idx="2396">
                  <c:v>39673.624999994201</c:v>
                </c:pt>
                <c:pt idx="2397">
                  <c:v>39673.666666660829</c:v>
                </c:pt>
                <c:pt idx="2398">
                  <c:v>39673.70833332753</c:v>
                </c:pt>
                <c:pt idx="2399">
                  <c:v>39673.749999994194</c:v>
                </c:pt>
                <c:pt idx="2400">
                  <c:v>39673.791666660807</c:v>
                </c:pt>
                <c:pt idx="2401">
                  <c:v>39673.833333327522</c:v>
                </c:pt>
                <c:pt idx="2402">
                  <c:v>39673.874999994201</c:v>
                </c:pt>
                <c:pt idx="2403">
                  <c:v>39673.916666660836</c:v>
                </c:pt>
                <c:pt idx="2404">
                  <c:v>39673.95833332753</c:v>
                </c:pt>
                <c:pt idx="2405">
                  <c:v>39673.999999994179</c:v>
                </c:pt>
                <c:pt idx="2406">
                  <c:v>39674.041666660814</c:v>
                </c:pt>
                <c:pt idx="2407">
                  <c:v>39674.083333327493</c:v>
                </c:pt>
                <c:pt idx="2408">
                  <c:v>39674.124999994172</c:v>
                </c:pt>
                <c:pt idx="2409">
                  <c:v>39674.166666660807</c:v>
                </c:pt>
                <c:pt idx="2410">
                  <c:v>39674.208333327493</c:v>
                </c:pt>
                <c:pt idx="2411">
                  <c:v>39674.249999994165</c:v>
                </c:pt>
                <c:pt idx="2412">
                  <c:v>39674.291666660785</c:v>
                </c:pt>
                <c:pt idx="2413">
                  <c:v>39674.333333327493</c:v>
                </c:pt>
                <c:pt idx="2414">
                  <c:v>39674.374999994165</c:v>
                </c:pt>
                <c:pt idx="2415">
                  <c:v>39674.416666660807</c:v>
                </c:pt>
                <c:pt idx="2416">
                  <c:v>39674.4583333275</c:v>
                </c:pt>
                <c:pt idx="2417">
                  <c:v>39674.499999994143</c:v>
                </c:pt>
                <c:pt idx="2418">
                  <c:v>39674.541666660778</c:v>
                </c:pt>
                <c:pt idx="2419">
                  <c:v>39674.583333327479</c:v>
                </c:pt>
                <c:pt idx="2420">
                  <c:v>39674.624999994143</c:v>
                </c:pt>
                <c:pt idx="2421">
                  <c:v>39674.666666660771</c:v>
                </c:pt>
                <c:pt idx="2422">
                  <c:v>39674.708333327471</c:v>
                </c:pt>
                <c:pt idx="2423">
                  <c:v>39674.749999994136</c:v>
                </c:pt>
                <c:pt idx="2424">
                  <c:v>39674.791666660756</c:v>
                </c:pt>
                <c:pt idx="2425">
                  <c:v>39674.833333327464</c:v>
                </c:pt>
                <c:pt idx="2426">
                  <c:v>39674.874999994143</c:v>
                </c:pt>
                <c:pt idx="2427">
                  <c:v>39674.916666660778</c:v>
                </c:pt>
                <c:pt idx="2428">
                  <c:v>39674.958333327464</c:v>
                </c:pt>
                <c:pt idx="2429">
                  <c:v>39674.999999994121</c:v>
                </c:pt>
                <c:pt idx="2430">
                  <c:v>39675.041666660749</c:v>
                </c:pt>
                <c:pt idx="2431">
                  <c:v>39675.083333327442</c:v>
                </c:pt>
                <c:pt idx="2432">
                  <c:v>39675.124999994099</c:v>
                </c:pt>
                <c:pt idx="2433">
                  <c:v>39675.166666660734</c:v>
                </c:pt>
                <c:pt idx="2434">
                  <c:v>39675.208333327442</c:v>
                </c:pt>
                <c:pt idx="2435">
                  <c:v>39675.249999994092</c:v>
                </c:pt>
                <c:pt idx="2436">
                  <c:v>39675.29166666072</c:v>
                </c:pt>
                <c:pt idx="2437">
                  <c:v>39675.333333327435</c:v>
                </c:pt>
                <c:pt idx="2438">
                  <c:v>39675.374999994106</c:v>
                </c:pt>
                <c:pt idx="2439">
                  <c:v>39675.416666660734</c:v>
                </c:pt>
                <c:pt idx="2440">
                  <c:v>39675.458333327435</c:v>
                </c:pt>
                <c:pt idx="2441">
                  <c:v>39675.499999994092</c:v>
                </c:pt>
                <c:pt idx="2442">
                  <c:v>39675.54166666072</c:v>
                </c:pt>
                <c:pt idx="2443">
                  <c:v>39675.583333327413</c:v>
                </c:pt>
                <c:pt idx="2444">
                  <c:v>39675.624999994085</c:v>
                </c:pt>
                <c:pt idx="2445">
                  <c:v>39675.66666666072</c:v>
                </c:pt>
                <c:pt idx="2446">
                  <c:v>39675.708333327399</c:v>
                </c:pt>
                <c:pt idx="2447">
                  <c:v>39675.749999994063</c:v>
                </c:pt>
                <c:pt idx="2448">
                  <c:v>39675.791666660691</c:v>
                </c:pt>
                <c:pt idx="2449">
                  <c:v>39675.833333327391</c:v>
                </c:pt>
                <c:pt idx="2450">
                  <c:v>39675.874999994085</c:v>
                </c:pt>
                <c:pt idx="2451">
                  <c:v>39675.91666666072</c:v>
                </c:pt>
                <c:pt idx="2452">
                  <c:v>39675.958333327406</c:v>
                </c:pt>
                <c:pt idx="2453">
                  <c:v>39675.999999994048</c:v>
                </c:pt>
                <c:pt idx="2454">
                  <c:v>39676.041666660683</c:v>
                </c:pt>
                <c:pt idx="2455">
                  <c:v>39676.083333327391</c:v>
                </c:pt>
                <c:pt idx="2456">
                  <c:v>39676.124999994041</c:v>
                </c:pt>
                <c:pt idx="2457">
                  <c:v>39676.166666660683</c:v>
                </c:pt>
                <c:pt idx="2458">
                  <c:v>39676.208333327369</c:v>
                </c:pt>
                <c:pt idx="2459">
                  <c:v>39676.249999994041</c:v>
                </c:pt>
                <c:pt idx="2460">
                  <c:v>39676.291666660662</c:v>
                </c:pt>
                <c:pt idx="2461">
                  <c:v>39676.333333327362</c:v>
                </c:pt>
                <c:pt idx="2462">
                  <c:v>39676.374999994048</c:v>
                </c:pt>
                <c:pt idx="2463">
                  <c:v>39676.416666660676</c:v>
                </c:pt>
                <c:pt idx="2464">
                  <c:v>39676.458333327377</c:v>
                </c:pt>
                <c:pt idx="2465">
                  <c:v>39676.499999994019</c:v>
                </c:pt>
                <c:pt idx="2466">
                  <c:v>39676.541666660654</c:v>
                </c:pt>
                <c:pt idx="2467">
                  <c:v>39676.583333327348</c:v>
                </c:pt>
                <c:pt idx="2468">
                  <c:v>39676.624999994012</c:v>
                </c:pt>
                <c:pt idx="2469">
                  <c:v>39676.666666660654</c:v>
                </c:pt>
                <c:pt idx="2470">
                  <c:v>39676.70833332734</c:v>
                </c:pt>
                <c:pt idx="2471">
                  <c:v>39676.749999994012</c:v>
                </c:pt>
                <c:pt idx="2472">
                  <c:v>39676.791666660625</c:v>
                </c:pt>
                <c:pt idx="2473">
                  <c:v>39676.833333327333</c:v>
                </c:pt>
                <c:pt idx="2474">
                  <c:v>39676.874999994019</c:v>
                </c:pt>
                <c:pt idx="2475">
                  <c:v>39676.916666660654</c:v>
                </c:pt>
                <c:pt idx="2476">
                  <c:v>39676.958333327348</c:v>
                </c:pt>
                <c:pt idx="2477">
                  <c:v>39676.99999999399</c:v>
                </c:pt>
                <c:pt idx="2478">
                  <c:v>39677.041666660632</c:v>
                </c:pt>
                <c:pt idx="2479">
                  <c:v>39677.083333327319</c:v>
                </c:pt>
                <c:pt idx="2480">
                  <c:v>39677.124999993983</c:v>
                </c:pt>
                <c:pt idx="2481">
                  <c:v>39677.166666660618</c:v>
                </c:pt>
                <c:pt idx="2482">
                  <c:v>39677.208333327311</c:v>
                </c:pt>
                <c:pt idx="2483">
                  <c:v>39677.249999993983</c:v>
                </c:pt>
                <c:pt idx="2484">
                  <c:v>39677.291666660596</c:v>
                </c:pt>
                <c:pt idx="2485">
                  <c:v>39677.333333327311</c:v>
                </c:pt>
                <c:pt idx="2486">
                  <c:v>39677.37499999399</c:v>
                </c:pt>
                <c:pt idx="2487">
                  <c:v>39677.416666660625</c:v>
                </c:pt>
                <c:pt idx="2488">
                  <c:v>39677.458333327319</c:v>
                </c:pt>
                <c:pt idx="2489">
                  <c:v>39677.499999993961</c:v>
                </c:pt>
                <c:pt idx="2490">
                  <c:v>39677.541666660603</c:v>
                </c:pt>
                <c:pt idx="2491">
                  <c:v>39677.583333327289</c:v>
                </c:pt>
                <c:pt idx="2492">
                  <c:v>39677.624999993961</c:v>
                </c:pt>
                <c:pt idx="2493">
                  <c:v>39677.666666660589</c:v>
                </c:pt>
                <c:pt idx="2494">
                  <c:v>39677.708333327282</c:v>
                </c:pt>
                <c:pt idx="2495">
                  <c:v>39677.749999993946</c:v>
                </c:pt>
                <c:pt idx="2496">
                  <c:v>39677.791666660574</c:v>
                </c:pt>
                <c:pt idx="2497">
                  <c:v>39677.833333327282</c:v>
                </c:pt>
                <c:pt idx="2498">
                  <c:v>39677.874999993954</c:v>
                </c:pt>
                <c:pt idx="2499">
                  <c:v>39677.916666660596</c:v>
                </c:pt>
                <c:pt idx="2500">
                  <c:v>39677.958333327289</c:v>
                </c:pt>
                <c:pt idx="2501">
                  <c:v>39677.999999993932</c:v>
                </c:pt>
                <c:pt idx="2502">
                  <c:v>39678.041666660582</c:v>
                </c:pt>
                <c:pt idx="2503">
                  <c:v>39678.08333332726</c:v>
                </c:pt>
                <c:pt idx="2504">
                  <c:v>39678.124999993932</c:v>
                </c:pt>
                <c:pt idx="2505">
                  <c:v>39678.166666660574</c:v>
                </c:pt>
                <c:pt idx="2506">
                  <c:v>39678.208333327253</c:v>
                </c:pt>
                <c:pt idx="2507">
                  <c:v>39678.249999993917</c:v>
                </c:pt>
                <c:pt idx="2508">
                  <c:v>39678.291666660552</c:v>
                </c:pt>
                <c:pt idx="2509">
                  <c:v>39678.333333327246</c:v>
                </c:pt>
                <c:pt idx="2510">
                  <c:v>39678.374999993925</c:v>
                </c:pt>
                <c:pt idx="2511">
                  <c:v>39678.416666660582</c:v>
                </c:pt>
                <c:pt idx="2512">
                  <c:v>39678.458333327253</c:v>
                </c:pt>
                <c:pt idx="2513">
                  <c:v>39678.499999993903</c:v>
                </c:pt>
                <c:pt idx="2514">
                  <c:v>39678.541666660552</c:v>
                </c:pt>
                <c:pt idx="2515">
                  <c:v>39678.583333327231</c:v>
                </c:pt>
                <c:pt idx="2516">
                  <c:v>39678.624999993895</c:v>
                </c:pt>
                <c:pt idx="2517">
                  <c:v>39678.666666660545</c:v>
                </c:pt>
                <c:pt idx="2518">
                  <c:v>39678.708333327231</c:v>
                </c:pt>
                <c:pt idx="2519">
                  <c:v>39678.749999993888</c:v>
                </c:pt>
                <c:pt idx="2520">
                  <c:v>39678.791666660523</c:v>
                </c:pt>
                <c:pt idx="2521">
                  <c:v>39678.833333327217</c:v>
                </c:pt>
                <c:pt idx="2522">
                  <c:v>39678.874999993895</c:v>
                </c:pt>
                <c:pt idx="2523">
                  <c:v>39678.916666660545</c:v>
                </c:pt>
                <c:pt idx="2524">
                  <c:v>39678.958333327224</c:v>
                </c:pt>
                <c:pt idx="2525">
                  <c:v>39678.999999993881</c:v>
                </c:pt>
                <c:pt idx="2526">
                  <c:v>39679.041666660523</c:v>
                </c:pt>
                <c:pt idx="2527">
                  <c:v>39679.083333327202</c:v>
                </c:pt>
                <c:pt idx="2528">
                  <c:v>39679.124999993866</c:v>
                </c:pt>
                <c:pt idx="2529">
                  <c:v>39679.166666660516</c:v>
                </c:pt>
                <c:pt idx="2530">
                  <c:v>39679.208333327202</c:v>
                </c:pt>
                <c:pt idx="2531">
                  <c:v>39679.249999993859</c:v>
                </c:pt>
                <c:pt idx="2532">
                  <c:v>39679.291666660494</c:v>
                </c:pt>
                <c:pt idx="2533">
                  <c:v>39679.333333327202</c:v>
                </c:pt>
                <c:pt idx="2534">
                  <c:v>39679.374999993866</c:v>
                </c:pt>
                <c:pt idx="2535">
                  <c:v>39679.416666660516</c:v>
                </c:pt>
                <c:pt idx="2536">
                  <c:v>39679.458333327209</c:v>
                </c:pt>
                <c:pt idx="2537">
                  <c:v>39679.499999993845</c:v>
                </c:pt>
                <c:pt idx="2538">
                  <c:v>39679.541666660494</c:v>
                </c:pt>
                <c:pt idx="2539">
                  <c:v>39679.583333327188</c:v>
                </c:pt>
                <c:pt idx="2540">
                  <c:v>39679.624999993837</c:v>
                </c:pt>
                <c:pt idx="2541">
                  <c:v>39679.666666660487</c:v>
                </c:pt>
                <c:pt idx="2542">
                  <c:v>39679.70833332718</c:v>
                </c:pt>
                <c:pt idx="2543">
                  <c:v>39679.74999999383</c:v>
                </c:pt>
                <c:pt idx="2544">
                  <c:v>39679.791666660465</c:v>
                </c:pt>
                <c:pt idx="2545">
                  <c:v>39679.833333327173</c:v>
                </c:pt>
                <c:pt idx="2546">
                  <c:v>39679.874999993837</c:v>
                </c:pt>
                <c:pt idx="2547">
                  <c:v>39679.916666660487</c:v>
                </c:pt>
                <c:pt idx="2548">
                  <c:v>39679.95833332718</c:v>
                </c:pt>
                <c:pt idx="2549">
                  <c:v>39679.999999993815</c:v>
                </c:pt>
                <c:pt idx="2550">
                  <c:v>39680.041666660465</c:v>
                </c:pt>
                <c:pt idx="2551">
                  <c:v>39680.083333327158</c:v>
                </c:pt>
                <c:pt idx="2552">
                  <c:v>39680.124999993808</c:v>
                </c:pt>
                <c:pt idx="2553">
                  <c:v>39680.166666660458</c:v>
                </c:pt>
                <c:pt idx="2554">
                  <c:v>39680.208333327151</c:v>
                </c:pt>
                <c:pt idx="2555">
                  <c:v>39680.249999993801</c:v>
                </c:pt>
                <c:pt idx="2556">
                  <c:v>39680.291666660436</c:v>
                </c:pt>
                <c:pt idx="2557">
                  <c:v>39680.333333327144</c:v>
                </c:pt>
                <c:pt idx="2558">
                  <c:v>39680.374999993808</c:v>
                </c:pt>
                <c:pt idx="2559">
                  <c:v>39680.416666660458</c:v>
                </c:pt>
                <c:pt idx="2560">
                  <c:v>39680.458333327151</c:v>
                </c:pt>
                <c:pt idx="2561">
                  <c:v>39680.499999993786</c:v>
                </c:pt>
                <c:pt idx="2562">
                  <c:v>39680.541666660429</c:v>
                </c:pt>
                <c:pt idx="2563">
                  <c:v>39680.583333327129</c:v>
                </c:pt>
                <c:pt idx="2564">
                  <c:v>39680.624999993779</c:v>
                </c:pt>
                <c:pt idx="2565">
                  <c:v>39680.666666660421</c:v>
                </c:pt>
                <c:pt idx="2566">
                  <c:v>39680.708333327122</c:v>
                </c:pt>
                <c:pt idx="2567">
                  <c:v>39680.749999993772</c:v>
                </c:pt>
                <c:pt idx="2568">
                  <c:v>39680.791666660407</c:v>
                </c:pt>
                <c:pt idx="2569">
                  <c:v>39680.833333327115</c:v>
                </c:pt>
                <c:pt idx="2570">
                  <c:v>39680.874999993779</c:v>
                </c:pt>
                <c:pt idx="2571">
                  <c:v>39680.916666660429</c:v>
                </c:pt>
                <c:pt idx="2572">
                  <c:v>39680.958333327115</c:v>
                </c:pt>
                <c:pt idx="2573">
                  <c:v>39680.999999993757</c:v>
                </c:pt>
                <c:pt idx="2574">
                  <c:v>39681.041666660407</c:v>
                </c:pt>
                <c:pt idx="2575">
                  <c:v>39681.083333327093</c:v>
                </c:pt>
                <c:pt idx="2576">
                  <c:v>39681.12499999375</c:v>
                </c:pt>
                <c:pt idx="2577">
                  <c:v>39681.1666666604</c:v>
                </c:pt>
                <c:pt idx="2578">
                  <c:v>39681.208333327093</c:v>
                </c:pt>
                <c:pt idx="2579">
                  <c:v>39681.249999993735</c:v>
                </c:pt>
                <c:pt idx="2580">
                  <c:v>39681.291666660371</c:v>
                </c:pt>
                <c:pt idx="2581">
                  <c:v>39681.333333327086</c:v>
                </c:pt>
                <c:pt idx="2582">
                  <c:v>39681.374999993743</c:v>
                </c:pt>
                <c:pt idx="2583">
                  <c:v>39681.4166666604</c:v>
                </c:pt>
                <c:pt idx="2584">
                  <c:v>39681.458333327093</c:v>
                </c:pt>
                <c:pt idx="2585">
                  <c:v>39681.499999993728</c:v>
                </c:pt>
                <c:pt idx="2586">
                  <c:v>39681.541666660371</c:v>
                </c:pt>
                <c:pt idx="2587">
                  <c:v>39681.583333327071</c:v>
                </c:pt>
                <c:pt idx="2588">
                  <c:v>39681.624999993721</c:v>
                </c:pt>
                <c:pt idx="2589">
                  <c:v>39681.666666660371</c:v>
                </c:pt>
                <c:pt idx="2590">
                  <c:v>39681.708333327049</c:v>
                </c:pt>
                <c:pt idx="2591">
                  <c:v>39681.749999993714</c:v>
                </c:pt>
                <c:pt idx="2592">
                  <c:v>39681.791666660341</c:v>
                </c:pt>
                <c:pt idx="2593">
                  <c:v>39681.833333327042</c:v>
                </c:pt>
                <c:pt idx="2594">
                  <c:v>39681.874999993721</c:v>
                </c:pt>
                <c:pt idx="2595">
                  <c:v>39681.916666660371</c:v>
                </c:pt>
                <c:pt idx="2596">
                  <c:v>39681.958333327057</c:v>
                </c:pt>
                <c:pt idx="2597">
                  <c:v>39681.999999993684</c:v>
                </c:pt>
                <c:pt idx="2598">
                  <c:v>39682.041666660334</c:v>
                </c:pt>
                <c:pt idx="2599">
                  <c:v>39682.083333327042</c:v>
                </c:pt>
                <c:pt idx="2600">
                  <c:v>39682.124999993684</c:v>
                </c:pt>
                <c:pt idx="2601">
                  <c:v>39682.166666660334</c:v>
                </c:pt>
                <c:pt idx="2602">
                  <c:v>39682.208333327035</c:v>
                </c:pt>
                <c:pt idx="2603">
                  <c:v>39682.249999993684</c:v>
                </c:pt>
                <c:pt idx="2604">
                  <c:v>39682.291666660312</c:v>
                </c:pt>
                <c:pt idx="2605">
                  <c:v>39682.333333327013</c:v>
                </c:pt>
                <c:pt idx="2606">
                  <c:v>39682.374999993692</c:v>
                </c:pt>
                <c:pt idx="2607">
                  <c:v>39682.416666660334</c:v>
                </c:pt>
                <c:pt idx="2608">
                  <c:v>39682.458333327035</c:v>
                </c:pt>
                <c:pt idx="2609">
                  <c:v>39682.49999999367</c:v>
                </c:pt>
                <c:pt idx="2610">
                  <c:v>39682.54166666032</c:v>
                </c:pt>
                <c:pt idx="2611">
                  <c:v>39682.583333327013</c:v>
                </c:pt>
                <c:pt idx="2612">
                  <c:v>39682.624999993655</c:v>
                </c:pt>
                <c:pt idx="2613">
                  <c:v>39682.666666660312</c:v>
                </c:pt>
                <c:pt idx="2614">
                  <c:v>39682.708333327006</c:v>
                </c:pt>
                <c:pt idx="2615">
                  <c:v>39682.749999993655</c:v>
                </c:pt>
                <c:pt idx="2616">
                  <c:v>39682.791666660291</c:v>
                </c:pt>
                <c:pt idx="2617">
                  <c:v>39682.833333327006</c:v>
                </c:pt>
                <c:pt idx="2618">
                  <c:v>39682.874999993648</c:v>
                </c:pt>
                <c:pt idx="2619">
                  <c:v>39682.916666660305</c:v>
                </c:pt>
                <c:pt idx="2620">
                  <c:v>39682.958333327013</c:v>
                </c:pt>
                <c:pt idx="2621">
                  <c:v>39682.999999993634</c:v>
                </c:pt>
                <c:pt idx="2622">
                  <c:v>39683.041666660283</c:v>
                </c:pt>
                <c:pt idx="2623">
                  <c:v>39683.083333326991</c:v>
                </c:pt>
                <c:pt idx="2624">
                  <c:v>39683.124999993634</c:v>
                </c:pt>
                <c:pt idx="2625">
                  <c:v>39683.166666660269</c:v>
                </c:pt>
                <c:pt idx="2626">
                  <c:v>39683.208333326977</c:v>
                </c:pt>
                <c:pt idx="2627">
                  <c:v>39683.249999993626</c:v>
                </c:pt>
                <c:pt idx="2628">
                  <c:v>39683.291666660247</c:v>
                </c:pt>
                <c:pt idx="2629">
                  <c:v>39683.333333326977</c:v>
                </c:pt>
                <c:pt idx="2630">
                  <c:v>39683.374999993619</c:v>
                </c:pt>
                <c:pt idx="2631">
                  <c:v>39683.416666660276</c:v>
                </c:pt>
                <c:pt idx="2632">
                  <c:v>39683.458333326977</c:v>
                </c:pt>
                <c:pt idx="2633">
                  <c:v>39683.499999993604</c:v>
                </c:pt>
                <c:pt idx="2634">
                  <c:v>39683.541666660254</c:v>
                </c:pt>
                <c:pt idx="2635">
                  <c:v>39683.583333326955</c:v>
                </c:pt>
                <c:pt idx="2636">
                  <c:v>39683.624999993604</c:v>
                </c:pt>
                <c:pt idx="2637">
                  <c:v>39683.666666660247</c:v>
                </c:pt>
                <c:pt idx="2638">
                  <c:v>39683.708333326947</c:v>
                </c:pt>
                <c:pt idx="2639">
                  <c:v>39683.749999993597</c:v>
                </c:pt>
                <c:pt idx="2640">
                  <c:v>39683.791666660218</c:v>
                </c:pt>
                <c:pt idx="2641">
                  <c:v>39683.833333326947</c:v>
                </c:pt>
                <c:pt idx="2642">
                  <c:v>39683.874999993604</c:v>
                </c:pt>
                <c:pt idx="2643">
                  <c:v>39683.916666660254</c:v>
                </c:pt>
                <c:pt idx="2644">
                  <c:v>39683.958333326947</c:v>
                </c:pt>
                <c:pt idx="2645">
                  <c:v>39683.999999993583</c:v>
                </c:pt>
                <c:pt idx="2646">
                  <c:v>39684.041666660218</c:v>
                </c:pt>
                <c:pt idx="2647">
                  <c:v>39684.083333326926</c:v>
                </c:pt>
                <c:pt idx="2648">
                  <c:v>39684.124999993583</c:v>
                </c:pt>
                <c:pt idx="2649">
                  <c:v>39684.166666660218</c:v>
                </c:pt>
                <c:pt idx="2650">
                  <c:v>39684.208333326926</c:v>
                </c:pt>
                <c:pt idx="2651">
                  <c:v>39684.249999993568</c:v>
                </c:pt>
                <c:pt idx="2652">
                  <c:v>39684.291666660189</c:v>
                </c:pt>
                <c:pt idx="2653">
                  <c:v>39684.333333326918</c:v>
                </c:pt>
                <c:pt idx="2654">
                  <c:v>39684.374999993575</c:v>
                </c:pt>
                <c:pt idx="2655">
                  <c:v>39684.416666660225</c:v>
                </c:pt>
                <c:pt idx="2656">
                  <c:v>39684.458333326926</c:v>
                </c:pt>
                <c:pt idx="2657">
                  <c:v>39684.499999993561</c:v>
                </c:pt>
                <c:pt idx="2658">
                  <c:v>39684.541666660189</c:v>
                </c:pt>
                <c:pt idx="2659">
                  <c:v>39684.583333326897</c:v>
                </c:pt>
                <c:pt idx="2660">
                  <c:v>39684.624999993546</c:v>
                </c:pt>
                <c:pt idx="2661">
                  <c:v>39684.666666660189</c:v>
                </c:pt>
                <c:pt idx="2662">
                  <c:v>39684.708333326897</c:v>
                </c:pt>
                <c:pt idx="2663">
                  <c:v>39684.749999993539</c:v>
                </c:pt>
                <c:pt idx="2664">
                  <c:v>39684.791666660167</c:v>
                </c:pt>
                <c:pt idx="2665">
                  <c:v>39684.833333326889</c:v>
                </c:pt>
                <c:pt idx="2666">
                  <c:v>39684.874999993546</c:v>
                </c:pt>
                <c:pt idx="2667">
                  <c:v>39684.916666660196</c:v>
                </c:pt>
                <c:pt idx="2668">
                  <c:v>39684.958333326897</c:v>
                </c:pt>
                <c:pt idx="2669">
                  <c:v>39684.999999993532</c:v>
                </c:pt>
                <c:pt idx="2670">
                  <c:v>39685.041666660174</c:v>
                </c:pt>
                <c:pt idx="2671">
                  <c:v>39685.083333326867</c:v>
                </c:pt>
                <c:pt idx="2672">
                  <c:v>39685.124999993517</c:v>
                </c:pt>
                <c:pt idx="2673">
                  <c:v>39685.166666660174</c:v>
                </c:pt>
                <c:pt idx="2674">
                  <c:v>39685.20833332686</c:v>
                </c:pt>
                <c:pt idx="2675">
                  <c:v>39685.24999999351</c:v>
                </c:pt>
                <c:pt idx="2676">
                  <c:v>39685.291666660152</c:v>
                </c:pt>
                <c:pt idx="2677">
                  <c:v>39685.333333326853</c:v>
                </c:pt>
                <c:pt idx="2678">
                  <c:v>39685.374999993517</c:v>
                </c:pt>
                <c:pt idx="2679">
                  <c:v>39685.416666660167</c:v>
                </c:pt>
                <c:pt idx="2680">
                  <c:v>39685.45833332686</c:v>
                </c:pt>
                <c:pt idx="2681">
                  <c:v>39685.499999993495</c:v>
                </c:pt>
                <c:pt idx="2682">
                  <c:v>39685.541666660145</c:v>
                </c:pt>
                <c:pt idx="2683">
                  <c:v>39685.583333326846</c:v>
                </c:pt>
                <c:pt idx="2684">
                  <c:v>39685.624999993488</c:v>
                </c:pt>
                <c:pt idx="2685">
                  <c:v>39685.666666660138</c:v>
                </c:pt>
                <c:pt idx="2686">
                  <c:v>39685.708333326838</c:v>
                </c:pt>
                <c:pt idx="2687">
                  <c:v>39685.749999993481</c:v>
                </c:pt>
                <c:pt idx="2688">
                  <c:v>39685.791666660116</c:v>
                </c:pt>
                <c:pt idx="2689">
                  <c:v>39685.833333326824</c:v>
                </c:pt>
                <c:pt idx="2690">
                  <c:v>39685.874999993488</c:v>
                </c:pt>
                <c:pt idx="2691">
                  <c:v>39685.916666660138</c:v>
                </c:pt>
                <c:pt idx="2692">
                  <c:v>39685.958333326831</c:v>
                </c:pt>
                <c:pt idx="2693">
                  <c:v>39685.999999993466</c:v>
                </c:pt>
                <c:pt idx="2694">
                  <c:v>39686.041666660116</c:v>
                </c:pt>
                <c:pt idx="2695">
                  <c:v>39686.083333326809</c:v>
                </c:pt>
                <c:pt idx="2696">
                  <c:v>39686.124999993459</c:v>
                </c:pt>
                <c:pt idx="2697">
                  <c:v>39686.166666660109</c:v>
                </c:pt>
                <c:pt idx="2698">
                  <c:v>39686.208333326802</c:v>
                </c:pt>
                <c:pt idx="2699">
                  <c:v>39686.249999993452</c:v>
                </c:pt>
                <c:pt idx="2700">
                  <c:v>39686.291666660087</c:v>
                </c:pt>
                <c:pt idx="2701">
                  <c:v>39686.333333326795</c:v>
                </c:pt>
                <c:pt idx="2702">
                  <c:v>39686.374999993459</c:v>
                </c:pt>
                <c:pt idx="2703">
                  <c:v>39686.416666660109</c:v>
                </c:pt>
                <c:pt idx="2704">
                  <c:v>39686.458333326802</c:v>
                </c:pt>
                <c:pt idx="2705">
                  <c:v>39686.499999993437</c:v>
                </c:pt>
                <c:pt idx="2706">
                  <c:v>39686.541666660087</c:v>
                </c:pt>
                <c:pt idx="2707">
                  <c:v>39686.58333332678</c:v>
                </c:pt>
                <c:pt idx="2708">
                  <c:v>39686.62499999343</c:v>
                </c:pt>
                <c:pt idx="2709">
                  <c:v>39686.666666660079</c:v>
                </c:pt>
                <c:pt idx="2710">
                  <c:v>39686.708333326773</c:v>
                </c:pt>
                <c:pt idx="2711">
                  <c:v>39686.749999993423</c:v>
                </c:pt>
                <c:pt idx="2712">
                  <c:v>39686.791666660058</c:v>
                </c:pt>
                <c:pt idx="2713">
                  <c:v>39686.833333326766</c:v>
                </c:pt>
                <c:pt idx="2714">
                  <c:v>39686.87499999343</c:v>
                </c:pt>
                <c:pt idx="2715">
                  <c:v>39686.916666660079</c:v>
                </c:pt>
                <c:pt idx="2716">
                  <c:v>39686.958333326773</c:v>
                </c:pt>
                <c:pt idx="2717">
                  <c:v>39686.999999993408</c:v>
                </c:pt>
                <c:pt idx="2718">
                  <c:v>39687.041666660058</c:v>
                </c:pt>
                <c:pt idx="2719">
                  <c:v>39687.083333326751</c:v>
                </c:pt>
                <c:pt idx="2720">
                  <c:v>39687.124999993401</c:v>
                </c:pt>
                <c:pt idx="2721">
                  <c:v>39687.16666666005</c:v>
                </c:pt>
                <c:pt idx="2722">
                  <c:v>39687.208333326744</c:v>
                </c:pt>
                <c:pt idx="2723">
                  <c:v>39687.249999993386</c:v>
                </c:pt>
                <c:pt idx="2724">
                  <c:v>39687.291666660021</c:v>
                </c:pt>
                <c:pt idx="2725">
                  <c:v>39687.333333326736</c:v>
                </c:pt>
                <c:pt idx="2726">
                  <c:v>39687.374999993393</c:v>
                </c:pt>
                <c:pt idx="2727">
                  <c:v>39687.41666666005</c:v>
                </c:pt>
                <c:pt idx="2728">
                  <c:v>39687.458333326744</c:v>
                </c:pt>
                <c:pt idx="2729">
                  <c:v>39687.499999993379</c:v>
                </c:pt>
                <c:pt idx="2730">
                  <c:v>39687.541666660021</c:v>
                </c:pt>
                <c:pt idx="2731">
                  <c:v>39687.583333326722</c:v>
                </c:pt>
                <c:pt idx="2732">
                  <c:v>39687.624999993372</c:v>
                </c:pt>
                <c:pt idx="2733">
                  <c:v>39687.666666660021</c:v>
                </c:pt>
                <c:pt idx="2734">
                  <c:v>39687.708333326715</c:v>
                </c:pt>
                <c:pt idx="2735">
                  <c:v>39687.749999993364</c:v>
                </c:pt>
                <c:pt idx="2736">
                  <c:v>39687.791666659999</c:v>
                </c:pt>
                <c:pt idx="2737">
                  <c:v>39687.833333326693</c:v>
                </c:pt>
                <c:pt idx="2738">
                  <c:v>39687.874999993372</c:v>
                </c:pt>
                <c:pt idx="2739">
                  <c:v>39687.916666660021</c:v>
                </c:pt>
                <c:pt idx="2740">
                  <c:v>39687.958333326715</c:v>
                </c:pt>
                <c:pt idx="2741">
                  <c:v>39687.99999999335</c:v>
                </c:pt>
                <c:pt idx="2742">
                  <c:v>39688.041666659999</c:v>
                </c:pt>
                <c:pt idx="2743">
                  <c:v>39688.083333326693</c:v>
                </c:pt>
                <c:pt idx="2744">
                  <c:v>39688.124999993335</c:v>
                </c:pt>
                <c:pt idx="2745">
                  <c:v>39688.166666659992</c:v>
                </c:pt>
                <c:pt idx="2746">
                  <c:v>39688.208333326686</c:v>
                </c:pt>
                <c:pt idx="2747">
                  <c:v>39688.249999993335</c:v>
                </c:pt>
                <c:pt idx="2748">
                  <c:v>39688.291666659978</c:v>
                </c:pt>
                <c:pt idx="2749">
                  <c:v>39688.333333326678</c:v>
                </c:pt>
                <c:pt idx="2750">
                  <c:v>39688.374999993342</c:v>
                </c:pt>
                <c:pt idx="2751">
                  <c:v>39688.416666659992</c:v>
                </c:pt>
                <c:pt idx="2752">
                  <c:v>39688.458333326686</c:v>
                </c:pt>
                <c:pt idx="2753">
                  <c:v>39688.499999993321</c:v>
                </c:pt>
                <c:pt idx="2754">
                  <c:v>39688.541666659985</c:v>
                </c:pt>
                <c:pt idx="2755">
                  <c:v>39688.583333326649</c:v>
                </c:pt>
                <c:pt idx="2756">
                  <c:v>39688.624999993306</c:v>
                </c:pt>
                <c:pt idx="2757">
                  <c:v>39688.666666659978</c:v>
                </c:pt>
                <c:pt idx="2758">
                  <c:v>39688.708333326642</c:v>
                </c:pt>
                <c:pt idx="2759">
                  <c:v>39688.749999993306</c:v>
                </c:pt>
                <c:pt idx="2760">
                  <c:v>39688.791666659949</c:v>
                </c:pt>
                <c:pt idx="2761">
                  <c:v>39688.833333326642</c:v>
                </c:pt>
                <c:pt idx="2762">
                  <c:v>39688.874999993299</c:v>
                </c:pt>
                <c:pt idx="2763">
                  <c:v>39688.916666659963</c:v>
                </c:pt>
                <c:pt idx="2764">
                  <c:v>39688.958333326649</c:v>
                </c:pt>
                <c:pt idx="2765">
                  <c:v>39688.999999993284</c:v>
                </c:pt>
                <c:pt idx="2766">
                  <c:v>39689.041666659956</c:v>
                </c:pt>
                <c:pt idx="2767">
                  <c:v>39689.083333326635</c:v>
                </c:pt>
                <c:pt idx="2768">
                  <c:v>39689.124999993284</c:v>
                </c:pt>
                <c:pt idx="2769">
                  <c:v>39689.166666659934</c:v>
                </c:pt>
                <c:pt idx="2770">
                  <c:v>39689.208333326613</c:v>
                </c:pt>
                <c:pt idx="2771">
                  <c:v>39689.249999993277</c:v>
                </c:pt>
                <c:pt idx="2772">
                  <c:v>39689.291666659919</c:v>
                </c:pt>
                <c:pt idx="2773">
                  <c:v>39689.333333326613</c:v>
                </c:pt>
                <c:pt idx="2774">
                  <c:v>39689.374999993284</c:v>
                </c:pt>
                <c:pt idx="2775">
                  <c:v>39689.416666659941</c:v>
                </c:pt>
                <c:pt idx="2776">
                  <c:v>39689.45833332662</c:v>
                </c:pt>
                <c:pt idx="2777">
                  <c:v>39689.499999993255</c:v>
                </c:pt>
                <c:pt idx="2778">
                  <c:v>39689.541666659927</c:v>
                </c:pt>
                <c:pt idx="2779">
                  <c:v>39689.583333326605</c:v>
                </c:pt>
                <c:pt idx="2780">
                  <c:v>39689.624999993255</c:v>
                </c:pt>
                <c:pt idx="2781">
                  <c:v>39689.666666659905</c:v>
                </c:pt>
                <c:pt idx="2782">
                  <c:v>39689.708333326605</c:v>
                </c:pt>
                <c:pt idx="2783">
                  <c:v>39689.749999993233</c:v>
                </c:pt>
                <c:pt idx="2784">
                  <c:v>39689.791666659883</c:v>
                </c:pt>
                <c:pt idx="2785">
                  <c:v>39689.833333326598</c:v>
                </c:pt>
                <c:pt idx="2786">
                  <c:v>39689.874999993241</c:v>
                </c:pt>
                <c:pt idx="2787">
                  <c:v>39689.916666659912</c:v>
                </c:pt>
                <c:pt idx="2788">
                  <c:v>39689.958333326605</c:v>
                </c:pt>
                <c:pt idx="2789">
                  <c:v>39689.999999993226</c:v>
                </c:pt>
                <c:pt idx="2790">
                  <c:v>39690.041666659883</c:v>
                </c:pt>
                <c:pt idx="2791">
                  <c:v>39690.083333326576</c:v>
                </c:pt>
                <c:pt idx="2792">
                  <c:v>39690.124999993226</c:v>
                </c:pt>
                <c:pt idx="2793">
                  <c:v>39690.166666659876</c:v>
                </c:pt>
                <c:pt idx="2794">
                  <c:v>39690.208333326576</c:v>
                </c:pt>
                <c:pt idx="2795">
                  <c:v>39690.249999993204</c:v>
                </c:pt>
                <c:pt idx="2796">
                  <c:v>39690.291666659854</c:v>
                </c:pt>
                <c:pt idx="2797">
                  <c:v>39690.333333326569</c:v>
                </c:pt>
                <c:pt idx="2798">
                  <c:v>39690.374999993212</c:v>
                </c:pt>
                <c:pt idx="2799">
                  <c:v>39690.416666659883</c:v>
                </c:pt>
                <c:pt idx="2800">
                  <c:v>39690.458333326576</c:v>
                </c:pt>
                <c:pt idx="2801">
                  <c:v>39690.499999993204</c:v>
                </c:pt>
                <c:pt idx="2802">
                  <c:v>39690.541666659854</c:v>
                </c:pt>
                <c:pt idx="2803">
                  <c:v>39690.583333326547</c:v>
                </c:pt>
                <c:pt idx="2804">
                  <c:v>39690.624999993197</c:v>
                </c:pt>
                <c:pt idx="2805">
                  <c:v>39690.666666659854</c:v>
                </c:pt>
                <c:pt idx="2806">
                  <c:v>39690.708333326547</c:v>
                </c:pt>
                <c:pt idx="2807">
                  <c:v>39690.74999999319</c:v>
                </c:pt>
                <c:pt idx="2808">
                  <c:v>39690.791666659832</c:v>
                </c:pt>
                <c:pt idx="2809">
                  <c:v>39690.83333332654</c:v>
                </c:pt>
                <c:pt idx="2810">
                  <c:v>39690.874999993197</c:v>
                </c:pt>
                <c:pt idx="2811">
                  <c:v>39690.916666659847</c:v>
                </c:pt>
                <c:pt idx="2812">
                  <c:v>39690.958333326547</c:v>
                </c:pt>
                <c:pt idx="2813">
                  <c:v>39690.999999993182</c:v>
                </c:pt>
                <c:pt idx="2814">
                  <c:v>39691.041666659825</c:v>
                </c:pt>
                <c:pt idx="2815">
                  <c:v>39691.083333326525</c:v>
                </c:pt>
                <c:pt idx="2816">
                  <c:v>39691.124999993168</c:v>
                </c:pt>
                <c:pt idx="2817">
                  <c:v>39691.166666659825</c:v>
                </c:pt>
                <c:pt idx="2818">
                  <c:v>39691.208333326518</c:v>
                </c:pt>
                <c:pt idx="2819">
                  <c:v>39691.249999993161</c:v>
                </c:pt>
                <c:pt idx="2820">
                  <c:v>39691.291666659803</c:v>
                </c:pt>
                <c:pt idx="2821">
                  <c:v>39691.333333326504</c:v>
                </c:pt>
                <c:pt idx="2822">
                  <c:v>39691.374999993168</c:v>
                </c:pt>
                <c:pt idx="2823">
                  <c:v>39691.416666659818</c:v>
                </c:pt>
                <c:pt idx="2824">
                  <c:v>39691.458333326511</c:v>
                </c:pt>
                <c:pt idx="2825">
                  <c:v>39691.499999993146</c:v>
                </c:pt>
                <c:pt idx="2826">
                  <c:v>39691.541666659796</c:v>
                </c:pt>
                <c:pt idx="2827">
                  <c:v>39691.583333326496</c:v>
                </c:pt>
                <c:pt idx="2828">
                  <c:v>39691.624999993139</c:v>
                </c:pt>
                <c:pt idx="2829">
                  <c:v>39691.666666659788</c:v>
                </c:pt>
                <c:pt idx="2830">
                  <c:v>39691.708333326489</c:v>
                </c:pt>
                <c:pt idx="2831">
                  <c:v>39691.749999993131</c:v>
                </c:pt>
                <c:pt idx="2832">
                  <c:v>39691.791666659767</c:v>
                </c:pt>
                <c:pt idx="2833">
                  <c:v>39691.833333326475</c:v>
                </c:pt>
                <c:pt idx="2834">
                  <c:v>39691.874999993146</c:v>
                </c:pt>
                <c:pt idx="2835">
                  <c:v>39691.916666659788</c:v>
                </c:pt>
                <c:pt idx="2836">
                  <c:v>39691.958333326482</c:v>
                </c:pt>
                <c:pt idx="2837">
                  <c:v>39691.999999993117</c:v>
                </c:pt>
                <c:pt idx="2838">
                  <c:v>39692.041666659774</c:v>
                </c:pt>
                <c:pt idx="2839">
                  <c:v>39692.08333332646</c:v>
                </c:pt>
                <c:pt idx="2840">
                  <c:v>39692.12499999311</c:v>
                </c:pt>
                <c:pt idx="2841">
                  <c:v>39692.166666659774</c:v>
                </c:pt>
                <c:pt idx="2842">
                  <c:v>39692.208333326453</c:v>
                </c:pt>
                <c:pt idx="2843">
                  <c:v>39692.249999993102</c:v>
                </c:pt>
                <c:pt idx="2844">
                  <c:v>39692.291666659738</c:v>
                </c:pt>
                <c:pt idx="2845">
                  <c:v>39692.333333326445</c:v>
                </c:pt>
                <c:pt idx="2846">
                  <c:v>39692.37499999311</c:v>
                </c:pt>
                <c:pt idx="2847">
                  <c:v>39692.416666659759</c:v>
                </c:pt>
                <c:pt idx="2848">
                  <c:v>39692.45833332646</c:v>
                </c:pt>
                <c:pt idx="2849">
                  <c:v>39692.499999993088</c:v>
                </c:pt>
                <c:pt idx="2850">
                  <c:v>39692.541666659738</c:v>
                </c:pt>
                <c:pt idx="2851">
                  <c:v>39692.583333326438</c:v>
                </c:pt>
                <c:pt idx="2852">
                  <c:v>39692.624999993081</c:v>
                </c:pt>
                <c:pt idx="2853">
                  <c:v>39692.66666665973</c:v>
                </c:pt>
                <c:pt idx="2854">
                  <c:v>39692.708333326424</c:v>
                </c:pt>
                <c:pt idx="2855">
                  <c:v>39692.749999993073</c:v>
                </c:pt>
                <c:pt idx="2856">
                  <c:v>39692.791666659708</c:v>
                </c:pt>
                <c:pt idx="2857">
                  <c:v>39692.833333326416</c:v>
                </c:pt>
                <c:pt idx="2858">
                  <c:v>39692.874999993081</c:v>
                </c:pt>
                <c:pt idx="2859">
                  <c:v>39692.91666665973</c:v>
                </c:pt>
                <c:pt idx="2860">
                  <c:v>39692.958333326424</c:v>
                </c:pt>
                <c:pt idx="2861">
                  <c:v>39692.999999993059</c:v>
                </c:pt>
                <c:pt idx="2862">
                  <c:v>39693.041666659708</c:v>
                </c:pt>
                <c:pt idx="2863">
                  <c:v>39693.083333326402</c:v>
                </c:pt>
                <c:pt idx="2864">
                  <c:v>39693.124999993051</c:v>
                </c:pt>
                <c:pt idx="2865">
                  <c:v>39693.166666659701</c:v>
                </c:pt>
                <c:pt idx="2866">
                  <c:v>39693.208333326394</c:v>
                </c:pt>
                <c:pt idx="2867">
                  <c:v>39693.249999993044</c:v>
                </c:pt>
                <c:pt idx="2868">
                  <c:v>39693.291666659679</c:v>
                </c:pt>
                <c:pt idx="2869">
                  <c:v>39693.333333326387</c:v>
                </c:pt>
                <c:pt idx="2870">
                  <c:v>39693.374999993051</c:v>
                </c:pt>
                <c:pt idx="2871">
                  <c:v>39693.416666659701</c:v>
                </c:pt>
                <c:pt idx="2872">
                  <c:v>39693.458333326394</c:v>
                </c:pt>
                <c:pt idx="2873">
                  <c:v>39693.49999999303</c:v>
                </c:pt>
                <c:pt idx="2874">
                  <c:v>39693.541666659679</c:v>
                </c:pt>
                <c:pt idx="2875">
                  <c:v>39693.583333326373</c:v>
                </c:pt>
                <c:pt idx="2876">
                  <c:v>39693.624999993022</c:v>
                </c:pt>
                <c:pt idx="2877">
                  <c:v>39693.666666659672</c:v>
                </c:pt>
                <c:pt idx="2878">
                  <c:v>39693.708333326365</c:v>
                </c:pt>
                <c:pt idx="2879">
                  <c:v>39693.749999993015</c:v>
                </c:pt>
                <c:pt idx="2880">
                  <c:v>39693.79166665965</c:v>
                </c:pt>
                <c:pt idx="2881">
                  <c:v>39693.833333326358</c:v>
                </c:pt>
                <c:pt idx="2882">
                  <c:v>39693.874999993022</c:v>
                </c:pt>
                <c:pt idx="2883">
                  <c:v>39693.916666659672</c:v>
                </c:pt>
                <c:pt idx="2884">
                  <c:v>39693.958333326365</c:v>
                </c:pt>
                <c:pt idx="2885">
                  <c:v>39693.999999993001</c:v>
                </c:pt>
                <c:pt idx="2886">
                  <c:v>39694.04166665965</c:v>
                </c:pt>
                <c:pt idx="2887">
                  <c:v>39694.083333326344</c:v>
                </c:pt>
                <c:pt idx="2888">
                  <c:v>39694.124999992993</c:v>
                </c:pt>
                <c:pt idx="2889">
                  <c:v>39694.166666659643</c:v>
                </c:pt>
                <c:pt idx="2890">
                  <c:v>39694.208333326336</c:v>
                </c:pt>
                <c:pt idx="2891">
                  <c:v>39694.249999992993</c:v>
                </c:pt>
                <c:pt idx="2892">
                  <c:v>39694.291666659621</c:v>
                </c:pt>
                <c:pt idx="2893">
                  <c:v>39694.333333326329</c:v>
                </c:pt>
                <c:pt idx="2894">
                  <c:v>39694.374999993001</c:v>
                </c:pt>
                <c:pt idx="2895">
                  <c:v>39694.416666659636</c:v>
                </c:pt>
                <c:pt idx="2896">
                  <c:v>39694.458333326336</c:v>
                </c:pt>
                <c:pt idx="2897">
                  <c:v>39694.499999992986</c:v>
                </c:pt>
                <c:pt idx="2898">
                  <c:v>39694.541666659621</c:v>
                </c:pt>
                <c:pt idx="2899">
                  <c:v>39694.583333326314</c:v>
                </c:pt>
                <c:pt idx="2900">
                  <c:v>39694.624999992979</c:v>
                </c:pt>
                <c:pt idx="2901">
                  <c:v>39694.666666659614</c:v>
                </c:pt>
                <c:pt idx="2902">
                  <c:v>39694.708333326293</c:v>
                </c:pt>
                <c:pt idx="2903">
                  <c:v>39694.749999992971</c:v>
                </c:pt>
                <c:pt idx="2904">
                  <c:v>39694.791666659592</c:v>
                </c:pt>
                <c:pt idx="2905">
                  <c:v>39694.833333326293</c:v>
                </c:pt>
                <c:pt idx="2906">
                  <c:v>39694.874999992979</c:v>
                </c:pt>
                <c:pt idx="2907">
                  <c:v>39694.916666659614</c:v>
                </c:pt>
                <c:pt idx="2908">
                  <c:v>39694.9583333263</c:v>
                </c:pt>
                <c:pt idx="2909">
                  <c:v>39694.999999992942</c:v>
                </c:pt>
                <c:pt idx="2910">
                  <c:v>39695.041666659592</c:v>
                </c:pt>
                <c:pt idx="2911">
                  <c:v>39695.083333326285</c:v>
                </c:pt>
                <c:pt idx="2912">
                  <c:v>39695.124999992942</c:v>
                </c:pt>
                <c:pt idx="2913">
                  <c:v>39695.166666659585</c:v>
                </c:pt>
                <c:pt idx="2914">
                  <c:v>39695.208333326278</c:v>
                </c:pt>
                <c:pt idx="2915">
                  <c:v>39695.249999992942</c:v>
                </c:pt>
                <c:pt idx="2916">
                  <c:v>39695.29166665957</c:v>
                </c:pt>
                <c:pt idx="2917">
                  <c:v>39695.333333326271</c:v>
                </c:pt>
                <c:pt idx="2918">
                  <c:v>39695.37499999295</c:v>
                </c:pt>
                <c:pt idx="2919">
                  <c:v>39695.416666659592</c:v>
                </c:pt>
                <c:pt idx="2920">
                  <c:v>39695.458333326271</c:v>
                </c:pt>
                <c:pt idx="2921">
                  <c:v>39695.499999992913</c:v>
                </c:pt>
                <c:pt idx="2922">
                  <c:v>39695.541666659577</c:v>
                </c:pt>
                <c:pt idx="2923">
                  <c:v>39695.583333326242</c:v>
                </c:pt>
                <c:pt idx="2924">
                  <c:v>39695.624999992913</c:v>
                </c:pt>
                <c:pt idx="2925">
                  <c:v>39695.66666665957</c:v>
                </c:pt>
                <c:pt idx="2926">
                  <c:v>39695.708333326242</c:v>
                </c:pt>
                <c:pt idx="2927">
                  <c:v>39695.749999992899</c:v>
                </c:pt>
                <c:pt idx="2928">
                  <c:v>39695.791666659534</c:v>
                </c:pt>
                <c:pt idx="2929">
                  <c:v>39695.833333326242</c:v>
                </c:pt>
                <c:pt idx="2930">
                  <c:v>39695.874999992906</c:v>
                </c:pt>
                <c:pt idx="2931">
                  <c:v>39695.916666659563</c:v>
                </c:pt>
                <c:pt idx="2932">
                  <c:v>39695.958333326249</c:v>
                </c:pt>
                <c:pt idx="2933">
                  <c:v>39695.999999992891</c:v>
                </c:pt>
                <c:pt idx="2934">
                  <c:v>39696.041666659534</c:v>
                </c:pt>
                <c:pt idx="2935">
                  <c:v>39696.083333326213</c:v>
                </c:pt>
                <c:pt idx="2936">
                  <c:v>39696.124999992891</c:v>
                </c:pt>
                <c:pt idx="2937">
                  <c:v>39696.166666659534</c:v>
                </c:pt>
                <c:pt idx="2938">
                  <c:v>39696.208333326213</c:v>
                </c:pt>
                <c:pt idx="2939">
                  <c:v>39696.249999992884</c:v>
                </c:pt>
                <c:pt idx="2940">
                  <c:v>39696.291666659519</c:v>
                </c:pt>
                <c:pt idx="2941">
                  <c:v>39696.333333326213</c:v>
                </c:pt>
                <c:pt idx="2942">
                  <c:v>39696.374999992884</c:v>
                </c:pt>
                <c:pt idx="2943">
                  <c:v>39696.416666659541</c:v>
                </c:pt>
                <c:pt idx="2944">
                  <c:v>39696.45833332622</c:v>
                </c:pt>
                <c:pt idx="2945">
                  <c:v>39696.499999992862</c:v>
                </c:pt>
                <c:pt idx="2946">
                  <c:v>39696.541666659505</c:v>
                </c:pt>
                <c:pt idx="2947">
                  <c:v>39696.583333326198</c:v>
                </c:pt>
                <c:pt idx="2948">
                  <c:v>39696.624999992848</c:v>
                </c:pt>
                <c:pt idx="2949">
                  <c:v>39696.666666659505</c:v>
                </c:pt>
                <c:pt idx="2950">
                  <c:v>39696.708333326198</c:v>
                </c:pt>
                <c:pt idx="2951">
                  <c:v>39696.74999999284</c:v>
                </c:pt>
                <c:pt idx="2952">
                  <c:v>39696.791666659483</c:v>
                </c:pt>
                <c:pt idx="2953">
                  <c:v>39696.833333326191</c:v>
                </c:pt>
                <c:pt idx="2954">
                  <c:v>39696.874999992848</c:v>
                </c:pt>
                <c:pt idx="2955">
                  <c:v>39696.916666659497</c:v>
                </c:pt>
                <c:pt idx="2956">
                  <c:v>39696.958333326198</c:v>
                </c:pt>
                <c:pt idx="2957">
                  <c:v>39696.999999992833</c:v>
                </c:pt>
                <c:pt idx="2958">
                  <c:v>39697.041666659476</c:v>
                </c:pt>
                <c:pt idx="2959">
                  <c:v>39697.083333326176</c:v>
                </c:pt>
                <c:pt idx="2960">
                  <c:v>39697.124999992819</c:v>
                </c:pt>
                <c:pt idx="2961">
                  <c:v>39697.166666659476</c:v>
                </c:pt>
                <c:pt idx="2962">
                  <c:v>39697.208333326169</c:v>
                </c:pt>
                <c:pt idx="2963">
                  <c:v>39697.249999992811</c:v>
                </c:pt>
                <c:pt idx="2964">
                  <c:v>39697.291666659454</c:v>
                </c:pt>
                <c:pt idx="2965">
                  <c:v>39697.333333326154</c:v>
                </c:pt>
                <c:pt idx="2966">
                  <c:v>39697.374999992826</c:v>
                </c:pt>
                <c:pt idx="2967">
                  <c:v>39697.416666659468</c:v>
                </c:pt>
                <c:pt idx="2968">
                  <c:v>39697.458333326162</c:v>
                </c:pt>
                <c:pt idx="2969">
                  <c:v>39697.499999992797</c:v>
                </c:pt>
                <c:pt idx="2970">
                  <c:v>39697.541666659454</c:v>
                </c:pt>
                <c:pt idx="2971">
                  <c:v>39697.583333326147</c:v>
                </c:pt>
                <c:pt idx="2972">
                  <c:v>39697.62499999279</c:v>
                </c:pt>
                <c:pt idx="2973">
                  <c:v>39697.666666659454</c:v>
                </c:pt>
                <c:pt idx="2974">
                  <c:v>39697.70833332614</c:v>
                </c:pt>
                <c:pt idx="2975">
                  <c:v>39697.749999992782</c:v>
                </c:pt>
                <c:pt idx="2976">
                  <c:v>39697.791666659417</c:v>
                </c:pt>
                <c:pt idx="2977">
                  <c:v>39697.833333326125</c:v>
                </c:pt>
                <c:pt idx="2978">
                  <c:v>39697.874999992797</c:v>
                </c:pt>
                <c:pt idx="2979">
                  <c:v>39697.916666659439</c:v>
                </c:pt>
                <c:pt idx="2980">
                  <c:v>39697.958333326133</c:v>
                </c:pt>
                <c:pt idx="2981">
                  <c:v>39697.999999992768</c:v>
                </c:pt>
                <c:pt idx="2982">
                  <c:v>39698.041666659425</c:v>
                </c:pt>
                <c:pt idx="2983">
                  <c:v>39698.083333326111</c:v>
                </c:pt>
                <c:pt idx="2984">
                  <c:v>39698.12499999276</c:v>
                </c:pt>
                <c:pt idx="2985">
                  <c:v>39698.166666659425</c:v>
                </c:pt>
                <c:pt idx="2986">
                  <c:v>39698.208333326103</c:v>
                </c:pt>
                <c:pt idx="2987">
                  <c:v>39698.249999992753</c:v>
                </c:pt>
                <c:pt idx="2988">
                  <c:v>39698.291666659388</c:v>
                </c:pt>
                <c:pt idx="2989">
                  <c:v>39698.333333326096</c:v>
                </c:pt>
                <c:pt idx="2990">
                  <c:v>39698.37499999276</c:v>
                </c:pt>
                <c:pt idx="2991">
                  <c:v>39698.41666665941</c:v>
                </c:pt>
                <c:pt idx="2992">
                  <c:v>39698.458333326111</c:v>
                </c:pt>
                <c:pt idx="2993">
                  <c:v>39698.499999992739</c:v>
                </c:pt>
                <c:pt idx="2994">
                  <c:v>39698.541666659388</c:v>
                </c:pt>
                <c:pt idx="2995">
                  <c:v>39698.583333326089</c:v>
                </c:pt>
                <c:pt idx="2996">
                  <c:v>39698.624999992731</c:v>
                </c:pt>
                <c:pt idx="2997">
                  <c:v>39698.666666659381</c:v>
                </c:pt>
                <c:pt idx="2998">
                  <c:v>39698.708333326074</c:v>
                </c:pt>
                <c:pt idx="2999">
                  <c:v>39698.749999992731</c:v>
                </c:pt>
                <c:pt idx="3000">
                  <c:v>39698.791666659366</c:v>
                </c:pt>
                <c:pt idx="3001">
                  <c:v>39698.833333326067</c:v>
                </c:pt>
                <c:pt idx="3002">
                  <c:v>39698.874999992739</c:v>
                </c:pt>
                <c:pt idx="3003">
                  <c:v>39698.916666659381</c:v>
                </c:pt>
                <c:pt idx="3004">
                  <c:v>39698.958333326074</c:v>
                </c:pt>
                <c:pt idx="3005">
                  <c:v>39698.999999992709</c:v>
                </c:pt>
                <c:pt idx="3006">
                  <c:v>39699.041666659374</c:v>
                </c:pt>
                <c:pt idx="3007">
                  <c:v>39699.083333326053</c:v>
                </c:pt>
                <c:pt idx="3008">
                  <c:v>39699.124999992702</c:v>
                </c:pt>
                <c:pt idx="3009">
                  <c:v>39699.166666659352</c:v>
                </c:pt>
                <c:pt idx="3010">
                  <c:v>39699.208333326045</c:v>
                </c:pt>
                <c:pt idx="3011">
                  <c:v>39699.249999992695</c:v>
                </c:pt>
                <c:pt idx="3012">
                  <c:v>39699.29166665933</c:v>
                </c:pt>
                <c:pt idx="3013">
                  <c:v>39699.333333326038</c:v>
                </c:pt>
                <c:pt idx="3014">
                  <c:v>39699.374999992702</c:v>
                </c:pt>
                <c:pt idx="3015">
                  <c:v>39699.416666659352</c:v>
                </c:pt>
                <c:pt idx="3016">
                  <c:v>39699.458333326045</c:v>
                </c:pt>
                <c:pt idx="3017">
                  <c:v>39699.49999999268</c:v>
                </c:pt>
                <c:pt idx="3018">
                  <c:v>39699.54166665933</c:v>
                </c:pt>
                <c:pt idx="3019">
                  <c:v>39699.583333326023</c:v>
                </c:pt>
                <c:pt idx="3020">
                  <c:v>39699.624999992673</c:v>
                </c:pt>
                <c:pt idx="3021">
                  <c:v>39699.666666659323</c:v>
                </c:pt>
                <c:pt idx="3022">
                  <c:v>39699.708333326016</c:v>
                </c:pt>
                <c:pt idx="3023">
                  <c:v>39699.749999992666</c:v>
                </c:pt>
                <c:pt idx="3024">
                  <c:v>39699.791666659301</c:v>
                </c:pt>
                <c:pt idx="3025">
                  <c:v>39699.833333326009</c:v>
                </c:pt>
                <c:pt idx="3026">
                  <c:v>39699.874999992673</c:v>
                </c:pt>
                <c:pt idx="3027">
                  <c:v>39699.916666659323</c:v>
                </c:pt>
                <c:pt idx="3028">
                  <c:v>39699.958333326016</c:v>
                </c:pt>
                <c:pt idx="3029">
                  <c:v>39699.999999992651</c:v>
                </c:pt>
                <c:pt idx="3030">
                  <c:v>39700.041666659301</c:v>
                </c:pt>
                <c:pt idx="3031">
                  <c:v>39700.083333325994</c:v>
                </c:pt>
                <c:pt idx="3032">
                  <c:v>39700.124999992644</c:v>
                </c:pt>
                <c:pt idx="3033">
                  <c:v>39700.166666659294</c:v>
                </c:pt>
                <c:pt idx="3034">
                  <c:v>39700.208333325987</c:v>
                </c:pt>
                <c:pt idx="3035">
                  <c:v>39700.249999992637</c:v>
                </c:pt>
                <c:pt idx="3036">
                  <c:v>39700.291666659272</c:v>
                </c:pt>
                <c:pt idx="3037">
                  <c:v>39700.33333332598</c:v>
                </c:pt>
                <c:pt idx="3038">
                  <c:v>39700.374999992644</c:v>
                </c:pt>
                <c:pt idx="3039">
                  <c:v>39700.416666659294</c:v>
                </c:pt>
                <c:pt idx="3040">
                  <c:v>39700.458333325987</c:v>
                </c:pt>
                <c:pt idx="3041">
                  <c:v>39700.499999992622</c:v>
                </c:pt>
                <c:pt idx="3042">
                  <c:v>39700.541666659272</c:v>
                </c:pt>
                <c:pt idx="3043">
                  <c:v>39700.583333325965</c:v>
                </c:pt>
                <c:pt idx="3044">
                  <c:v>39700.624999992615</c:v>
                </c:pt>
                <c:pt idx="3045">
                  <c:v>39700.666666659265</c:v>
                </c:pt>
                <c:pt idx="3046">
                  <c:v>39700.708333325943</c:v>
                </c:pt>
                <c:pt idx="3047">
                  <c:v>39700.749999992608</c:v>
                </c:pt>
                <c:pt idx="3048">
                  <c:v>39700.791666659243</c:v>
                </c:pt>
                <c:pt idx="3049">
                  <c:v>39700.833333325943</c:v>
                </c:pt>
                <c:pt idx="3050">
                  <c:v>39700.874999992615</c:v>
                </c:pt>
                <c:pt idx="3051">
                  <c:v>39700.916666659265</c:v>
                </c:pt>
                <c:pt idx="3052">
                  <c:v>39700.958333325951</c:v>
                </c:pt>
                <c:pt idx="3053">
                  <c:v>39700.999999992593</c:v>
                </c:pt>
                <c:pt idx="3054">
                  <c:v>39701.041666659243</c:v>
                </c:pt>
                <c:pt idx="3055">
                  <c:v>39701.083333325936</c:v>
                </c:pt>
                <c:pt idx="3056">
                  <c:v>39701.124999992593</c:v>
                </c:pt>
                <c:pt idx="3057">
                  <c:v>39701.166666659228</c:v>
                </c:pt>
                <c:pt idx="3058">
                  <c:v>39701.208333325929</c:v>
                </c:pt>
                <c:pt idx="3059">
                  <c:v>39701.249999992593</c:v>
                </c:pt>
                <c:pt idx="3060">
                  <c:v>39701.291666659206</c:v>
                </c:pt>
                <c:pt idx="3061">
                  <c:v>39701.333333325922</c:v>
                </c:pt>
                <c:pt idx="3062">
                  <c:v>39701.3749999926</c:v>
                </c:pt>
                <c:pt idx="3063">
                  <c:v>39701.416666659235</c:v>
                </c:pt>
                <c:pt idx="3064">
                  <c:v>39701.458333325929</c:v>
                </c:pt>
                <c:pt idx="3065">
                  <c:v>39701.499999992579</c:v>
                </c:pt>
                <c:pt idx="3066">
                  <c:v>39701.541666659214</c:v>
                </c:pt>
                <c:pt idx="3067">
                  <c:v>39701.583333325892</c:v>
                </c:pt>
                <c:pt idx="3068">
                  <c:v>39701.624999992571</c:v>
                </c:pt>
                <c:pt idx="3069">
                  <c:v>39701.666666659206</c:v>
                </c:pt>
                <c:pt idx="3070">
                  <c:v>39701.708333325892</c:v>
                </c:pt>
                <c:pt idx="3071">
                  <c:v>39701.749999992549</c:v>
                </c:pt>
                <c:pt idx="3072">
                  <c:v>39701.791666659185</c:v>
                </c:pt>
                <c:pt idx="3073">
                  <c:v>39701.833333325892</c:v>
                </c:pt>
                <c:pt idx="3074">
                  <c:v>39701.874999992557</c:v>
                </c:pt>
                <c:pt idx="3075">
                  <c:v>39701.916666659206</c:v>
                </c:pt>
                <c:pt idx="3076">
                  <c:v>39701.9583333259</c:v>
                </c:pt>
                <c:pt idx="3077">
                  <c:v>39701.999999992542</c:v>
                </c:pt>
                <c:pt idx="3078">
                  <c:v>39702.041666659185</c:v>
                </c:pt>
                <c:pt idx="3079">
                  <c:v>39702.083333325863</c:v>
                </c:pt>
                <c:pt idx="3080">
                  <c:v>39702.124999992542</c:v>
                </c:pt>
                <c:pt idx="3081">
                  <c:v>39702.166666659185</c:v>
                </c:pt>
                <c:pt idx="3082">
                  <c:v>39702.208333325863</c:v>
                </c:pt>
                <c:pt idx="3083">
                  <c:v>39702.249999992535</c:v>
                </c:pt>
                <c:pt idx="3084">
                  <c:v>39702.29166665917</c:v>
                </c:pt>
                <c:pt idx="3085">
                  <c:v>39702.333333325849</c:v>
                </c:pt>
                <c:pt idx="3086">
                  <c:v>39702.374999992535</c:v>
                </c:pt>
                <c:pt idx="3087">
                  <c:v>39702.416666659192</c:v>
                </c:pt>
                <c:pt idx="3088">
                  <c:v>39702.458333325856</c:v>
                </c:pt>
                <c:pt idx="3089">
                  <c:v>39702.499999992513</c:v>
                </c:pt>
                <c:pt idx="3090">
                  <c:v>39702.54166665917</c:v>
                </c:pt>
                <c:pt idx="3091">
                  <c:v>39702.583333325842</c:v>
                </c:pt>
                <c:pt idx="3092">
                  <c:v>39702.624999992498</c:v>
                </c:pt>
                <c:pt idx="3093">
                  <c:v>39702.666666659155</c:v>
                </c:pt>
                <c:pt idx="3094">
                  <c:v>39702.708333325842</c:v>
                </c:pt>
                <c:pt idx="3095">
                  <c:v>39702.749999992491</c:v>
                </c:pt>
                <c:pt idx="3096">
                  <c:v>39702.791666659134</c:v>
                </c:pt>
                <c:pt idx="3097">
                  <c:v>39702.833333325834</c:v>
                </c:pt>
                <c:pt idx="3098">
                  <c:v>39702.874999992506</c:v>
                </c:pt>
                <c:pt idx="3099">
                  <c:v>39702.916666659148</c:v>
                </c:pt>
                <c:pt idx="3100">
                  <c:v>39702.958333325834</c:v>
                </c:pt>
                <c:pt idx="3101">
                  <c:v>39702.999999992491</c:v>
                </c:pt>
                <c:pt idx="3102">
                  <c:v>39703.041666659134</c:v>
                </c:pt>
                <c:pt idx="3103">
                  <c:v>39703.083333325812</c:v>
                </c:pt>
                <c:pt idx="3104">
                  <c:v>39703.124999992469</c:v>
                </c:pt>
                <c:pt idx="3105">
                  <c:v>39703.166666659134</c:v>
                </c:pt>
                <c:pt idx="3106">
                  <c:v>39703.208333325798</c:v>
                </c:pt>
                <c:pt idx="3107">
                  <c:v>39703.249999992462</c:v>
                </c:pt>
                <c:pt idx="3108">
                  <c:v>39703.291666659105</c:v>
                </c:pt>
                <c:pt idx="3109">
                  <c:v>39703.333333325791</c:v>
                </c:pt>
                <c:pt idx="3110">
                  <c:v>39703.374999992477</c:v>
                </c:pt>
                <c:pt idx="3111">
                  <c:v>39703.416666659119</c:v>
                </c:pt>
                <c:pt idx="3112">
                  <c:v>39703.458333325798</c:v>
                </c:pt>
                <c:pt idx="3113">
                  <c:v>39703.499999992448</c:v>
                </c:pt>
                <c:pt idx="3114">
                  <c:v>39703.541666659105</c:v>
                </c:pt>
                <c:pt idx="3115">
                  <c:v>39703.583333325783</c:v>
                </c:pt>
                <c:pt idx="3116">
                  <c:v>39703.62499999244</c:v>
                </c:pt>
                <c:pt idx="3117">
                  <c:v>39703.666666659105</c:v>
                </c:pt>
                <c:pt idx="3118">
                  <c:v>39703.708333325769</c:v>
                </c:pt>
                <c:pt idx="3119">
                  <c:v>39703.749999992433</c:v>
                </c:pt>
                <c:pt idx="3120">
                  <c:v>39703.791666659068</c:v>
                </c:pt>
                <c:pt idx="3121">
                  <c:v>39703.833333325761</c:v>
                </c:pt>
                <c:pt idx="3122">
                  <c:v>39703.874999992448</c:v>
                </c:pt>
                <c:pt idx="3123">
                  <c:v>39703.91666665909</c:v>
                </c:pt>
                <c:pt idx="3124">
                  <c:v>39703.958333325776</c:v>
                </c:pt>
                <c:pt idx="3125">
                  <c:v>39703.999999992418</c:v>
                </c:pt>
                <c:pt idx="3126">
                  <c:v>39704.041666659075</c:v>
                </c:pt>
                <c:pt idx="3127">
                  <c:v>39704.083333325747</c:v>
                </c:pt>
                <c:pt idx="3128">
                  <c:v>39704.124999992411</c:v>
                </c:pt>
                <c:pt idx="3129">
                  <c:v>39704.166666659075</c:v>
                </c:pt>
                <c:pt idx="3130">
                  <c:v>39704.20833332574</c:v>
                </c:pt>
                <c:pt idx="3131">
                  <c:v>39704.249999992411</c:v>
                </c:pt>
                <c:pt idx="3132">
                  <c:v>39704.291666659046</c:v>
                </c:pt>
                <c:pt idx="3133">
                  <c:v>39704.333333325732</c:v>
                </c:pt>
                <c:pt idx="3134">
                  <c:v>39704.374999992418</c:v>
                </c:pt>
                <c:pt idx="3135">
                  <c:v>39704.416666659061</c:v>
                </c:pt>
                <c:pt idx="3136">
                  <c:v>39704.458333325747</c:v>
                </c:pt>
                <c:pt idx="3137">
                  <c:v>39704.499999992389</c:v>
                </c:pt>
                <c:pt idx="3138">
                  <c:v>39704.541666659054</c:v>
                </c:pt>
                <c:pt idx="3139">
                  <c:v>39704.583333325718</c:v>
                </c:pt>
                <c:pt idx="3140">
                  <c:v>39704.624999992382</c:v>
                </c:pt>
                <c:pt idx="3141">
                  <c:v>39704.666666659032</c:v>
                </c:pt>
                <c:pt idx="3142">
                  <c:v>39704.708333325711</c:v>
                </c:pt>
                <c:pt idx="3143">
                  <c:v>39704.749999992382</c:v>
                </c:pt>
                <c:pt idx="3144">
                  <c:v>39704.791666659017</c:v>
                </c:pt>
                <c:pt idx="3145">
                  <c:v>39704.833333325703</c:v>
                </c:pt>
                <c:pt idx="3146">
                  <c:v>39704.874999992389</c:v>
                </c:pt>
                <c:pt idx="3147">
                  <c:v>39704.916666659032</c:v>
                </c:pt>
                <c:pt idx="3148">
                  <c:v>39704.958333325711</c:v>
                </c:pt>
                <c:pt idx="3149">
                  <c:v>39704.99999999236</c:v>
                </c:pt>
                <c:pt idx="3150">
                  <c:v>39705.041666659024</c:v>
                </c:pt>
                <c:pt idx="3151">
                  <c:v>39705.083333325689</c:v>
                </c:pt>
                <c:pt idx="3152">
                  <c:v>39705.124999992353</c:v>
                </c:pt>
                <c:pt idx="3153">
                  <c:v>39705.166666659003</c:v>
                </c:pt>
                <c:pt idx="3154">
                  <c:v>39705.208333325681</c:v>
                </c:pt>
                <c:pt idx="3155">
                  <c:v>39705.249999992346</c:v>
                </c:pt>
                <c:pt idx="3156">
                  <c:v>39705.291666658988</c:v>
                </c:pt>
                <c:pt idx="3157">
                  <c:v>39705.333333325681</c:v>
                </c:pt>
                <c:pt idx="3158">
                  <c:v>39705.374999992353</c:v>
                </c:pt>
                <c:pt idx="3159">
                  <c:v>39705.416666659003</c:v>
                </c:pt>
                <c:pt idx="3160">
                  <c:v>39705.458333325689</c:v>
                </c:pt>
                <c:pt idx="3161">
                  <c:v>39705.499999992331</c:v>
                </c:pt>
                <c:pt idx="3162">
                  <c:v>39705.541666658995</c:v>
                </c:pt>
                <c:pt idx="3163">
                  <c:v>39705.58333332566</c:v>
                </c:pt>
                <c:pt idx="3164">
                  <c:v>39705.624999992331</c:v>
                </c:pt>
                <c:pt idx="3165">
                  <c:v>39705.666666658988</c:v>
                </c:pt>
                <c:pt idx="3166">
                  <c:v>39705.708333325652</c:v>
                </c:pt>
                <c:pt idx="3167">
                  <c:v>39705.749999992317</c:v>
                </c:pt>
                <c:pt idx="3168">
                  <c:v>39705.791666658974</c:v>
                </c:pt>
                <c:pt idx="3169">
                  <c:v>39705.833333325645</c:v>
                </c:pt>
                <c:pt idx="3170">
                  <c:v>39705.874999992324</c:v>
                </c:pt>
                <c:pt idx="3171">
                  <c:v>39705.916666658995</c:v>
                </c:pt>
                <c:pt idx="3172">
                  <c:v>39705.958333325652</c:v>
                </c:pt>
                <c:pt idx="3173">
                  <c:v>39705.999999992302</c:v>
                </c:pt>
                <c:pt idx="3174">
                  <c:v>39706.041666658966</c:v>
                </c:pt>
                <c:pt idx="3175">
                  <c:v>39706.083333325631</c:v>
                </c:pt>
                <c:pt idx="3176">
                  <c:v>39706.124999992295</c:v>
                </c:pt>
                <c:pt idx="3177">
                  <c:v>39706.166666658959</c:v>
                </c:pt>
                <c:pt idx="3178">
                  <c:v>39706.208333325623</c:v>
                </c:pt>
                <c:pt idx="3179">
                  <c:v>39706.249999992287</c:v>
                </c:pt>
                <c:pt idx="3180">
                  <c:v>39706.291666658937</c:v>
                </c:pt>
                <c:pt idx="3181">
                  <c:v>39706.333333325616</c:v>
                </c:pt>
                <c:pt idx="3182">
                  <c:v>39706.374999992295</c:v>
                </c:pt>
                <c:pt idx="3183">
                  <c:v>39706.416666658959</c:v>
                </c:pt>
                <c:pt idx="3184">
                  <c:v>39706.458333325623</c:v>
                </c:pt>
                <c:pt idx="3185">
                  <c:v>39706.499999992273</c:v>
                </c:pt>
                <c:pt idx="3186">
                  <c:v>39706.541666658937</c:v>
                </c:pt>
                <c:pt idx="3187">
                  <c:v>39706.583333325601</c:v>
                </c:pt>
                <c:pt idx="3188">
                  <c:v>39706.624999992266</c:v>
                </c:pt>
                <c:pt idx="3189">
                  <c:v>39706.66666665893</c:v>
                </c:pt>
                <c:pt idx="3190">
                  <c:v>39706.708333325601</c:v>
                </c:pt>
                <c:pt idx="3191">
                  <c:v>39706.749999992258</c:v>
                </c:pt>
                <c:pt idx="3192">
                  <c:v>39706.791666658908</c:v>
                </c:pt>
                <c:pt idx="3193">
                  <c:v>39706.833333325601</c:v>
                </c:pt>
                <c:pt idx="3194">
                  <c:v>39706.874999992266</c:v>
                </c:pt>
                <c:pt idx="3195">
                  <c:v>39706.91666665893</c:v>
                </c:pt>
                <c:pt idx="3196">
                  <c:v>39706.958333325609</c:v>
                </c:pt>
                <c:pt idx="3197">
                  <c:v>39706.999999992244</c:v>
                </c:pt>
                <c:pt idx="3198">
                  <c:v>39707.041666658908</c:v>
                </c:pt>
                <c:pt idx="3199">
                  <c:v>39707.083333325587</c:v>
                </c:pt>
                <c:pt idx="3200">
                  <c:v>39707.124999992237</c:v>
                </c:pt>
                <c:pt idx="3201">
                  <c:v>39707.166666658901</c:v>
                </c:pt>
                <c:pt idx="3202">
                  <c:v>39707.20833332558</c:v>
                </c:pt>
                <c:pt idx="3203">
                  <c:v>39707.249999992229</c:v>
                </c:pt>
                <c:pt idx="3204">
                  <c:v>39707.291666658879</c:v>
                </c:pt>
                <c:pt idx="3205">
                  <c:v>39707.333333325572</c:v>
                </c:pt>
                <c:pt idx="3206">
                  <c:v>39707.374999992237</c:v>
                </c:pt>
                <c:pt idx="3207">
                  <c:v>39707.416666658901</c:v>
                </c:pt>
                <c:pt idx="3208">
                  <c:v>39707.45833332558</c:v>
                </c:pt>
                <c:pt idx="3209">
                  <c:v>39707.499999992215</c:v>
                </c:pt>
                <c:pt idx="3210">
                  <c:v>39707.541666658879</c:v>
                </c:pt>
                <c:pt idx="3211">
                  <c:v>39707.583333325543</c:v>
                </c:pt>
                <c:pt idx="3212">
                  <c:v>39707.624999992207</c:v>
                </c:pt>
                <c:pt idx="3213">
                  <c:v>39707.666666658872</c:v>
                </c:pt>
                <c:pt idx="3214">
                  <c:v>39707.708333325543</c:v>
                </c:pt>
                <c:pt idx="3215">
                  <c:v>39707.7499999922</c:v>
                </c:pt>
                <c:pt idx="3216">
                  <c:v>39707.79166665885</c:v>
                </c:pt>
                <c:pt idx="3217">
                  <c:v>39707.833333325543</c:v>
                </c:pt>
                <c:pt idx="3218">
                  <c:v>39707.874999992207</c:v>
                </c:pt>
                <c:pt idx="3219">
                  <c:v>39707.916666658872</c:v>
                </c:pt>
                <c:pt idx="3220">
                  <c:v>39707.95833332555</c:v>
                </c:pt>
                <c:pt idx="3221">
                  <c:v>39707.999999992193</c:v>
                </c:pt>
                <c:pt idx="3222">
                  <c:v>39708.04166665885</c:v>
                </c:pt>
                <c:pt idx="3223">
                  <c:v>39708.083333325529</c:v>
                </c:pt>
                <c:pt idx="3224">
                  <c:v>39708.124999992193</c:v>
                </c:pt>
                <c:pt idx="3225">
                  <c:v>39708.166666658835</c:v>
                </c:pt>
                <c:pt idx="3226">
                  <c:v>39708.208333325521</c:v>
                </c:pt>
                <c:pt idx="3227">
                  <c:v>39708.249999992186</c:v>
                </c:pt>
                <c:pt idx="3228">
                  <c:v>39708.291666658821</c:v>
                </c:pt>
                <c:pt idx="3229">
                  <c:v>39708.333333325514</c:v>
                </c:pt>
                <c:pt idx="3230">
                  <c:v>39708.374999992193</c:v>
                </c:pt>
                <c:pt idx="3231">
                  <c:v>39708.416666658843</c:v>
                </c:pt>
                <c:pt idx="3232">
                  <c:v>39708.458333325514</c:v>
                </c:pt>
                <c:pt idx="3233">
                  <c:v>39708.499999992171</c:v>
                </c:pt>
                <c:pt idx="3234">
                  <c:v>39708.541666658821</c:v>
                </c:pt>
                <c:pt idx="3235">
                  <c:v>39708.583333325492</c:v>
                </c:pt>
                <c:pt idx="3236">
                  <c:v>39708.624999992149</c:v>
                </c:pt>
                <c:pt idx="3237">
                  <c:v>39708.666666658806</c:v>
                </c:pt>
                <c:pt idx="3238">
                  <c:v>39708.708333325492</c:v>
                </c:pt>
                <c:pt idx="3239">
                  <c:v>39708.749999992142</c:v>
                </c:pt>
                <c:pt idx="3240">
                  <c:v>39708.791666658784</c:v>
                </c:pt>
                <c:pt idx="3241">
                  <c:v>39708.833333325485</c:v>
                </c:pt>
                <c:pt idx="3242">
                  <c:v>39708.874999992157</c:v>
                </c:pt>
                <c:pt idx="3243">
                  <c:v>39708.916666658799</c:v>
                </c:pt>
                <c:pt idx="3244">
                  <c:v>39708.958333325485</c:v>
                </c:pt>
                <c:pt idx="3245">
                  <c:v>39708.999999992142</c:v>
                </c:pt>
                <c:pt idx="3246">
                  <c:v>39709.041666658784</c:v>
                </c:pt>
                <c:pt idx="3247">
                  <c:v>39709.083333325463</c:v>
                </c:pt>
                <c:pt idx="3248">
                  <c:v>39709.124999992135</c:v>
                </c:pt>
                <c:pt idx="3249">
                  <c:v>39709.166666658784</c:v>
                </c:pt>
                <c:pt idx="3250">
                  <c:v>39709.208333325449</c:v>
                </c:pt>
                <c:pt idx="3251">
                  <c:v>39709.249999992113</c:v>
                </c:pt>
                <c:pt idx="3252">
                  <c:v>39709.291666658763</c:v>
                </c:pt>
                <c:pt idx="3253">
                  <c:v>39709.333333325441</c:v>
                </c:pt>
                <c:pt idx="3254">
                  <c:v>39709.374999992135</c:v>
                </c:pt>
                <c:pt idx="3255">
                  <c:v>39709.416666658784</c:v>
                </c:pt>
                <c:pt idx="3256">
                  <c:v>39709.458333325456</c:v>
                </c:pt>
                <c:pt idx="3257">
                  <c:v>39709.499999992098</c:v>
                </c:pt>
                <c:pt idx="3258">
                  <c:v>39709.541666658755</c:v>
                </c:pt>
                <c:pt idx="3259">
                  <c:v>39709.583333325441</c:v>
                </c:pt>
                <c:pt idx="3260">
                  <c:v>39709.624999992091</c:v>
                </c:pt>
                <c:pt idx="3261">
                  <c:v>39709.666666658755</c:v>
                </c:pt>
                <c:pt idx="3262">
                  <c:v>39709.708333325434</c:v>
                </c:pt>
                <c:pt idx="3263">
                  <c:v>39709.749999992091</c:v>
                </c:pt>
                <c:pt idx="3264">
                  <c:v>39709.791666658719</c:v>
                </c:pt>
                <c:pt idx="3265">
                  <c:v>39709.833333325412</c:v>
                </c:pt>
                <c:pt idx="3266">
                  <c:v>39709.874999992098</c:v>
                </c:pt>
                <c:pt idx="3267">
                  <c:v>39709.916666658741</c:v>
                </c:pt>
                <c:pt idx="3268">
                  <c:v>39709.958333325434</c:v>
                </c:pt>
                <c:pt idx="3269">
                  <c:v>39709.999999992069</c:v>
                </c:pt>
                <c:pt idx="3270">
                  <c:v>39710.041666658726</c:v>
                </c:pt>
                <c:pt idx="3271">
                  <c:v>39710.083333325398</c:v>
                </c:pt>
                <c:pt idx="3272">
                  <c:v>39710.124999992062</c:v>
                </c:pt>
                <c:pt idx="3273">
                  <c:v>39710.166666658726</c:v>
                </c:pt>
                <c:pt idx="3274">
                  <c:v>39710.20833332539</c:v>
                </c:pt>
                <c:pt idx="3275">
                  <c:v>39710.249999992062</c:v>
                </c:pt>
                <c:pt idx="3276">
                  <c:v>39710.291666658697</c:v>
                </c:pt>
                <c:pt idx="3277">
                  <c:v>39710.333333325383</c:v>
                </c:pt>
                <c:pt idx="3278">
                  <c:v>39710.374999992069</c:v>
                </c:pt>
                <c:pt idx="3279">
                  <c:v>39710.416666658712</c:v>
                </c:pt>
                <c:pt idx="3280">
                  <c:v>39710.458333325398</c:v>
                </c:pt>
                <c:pt idx="3281">
                  <c:v>39710.49999999204</c:v>
                </c:pt>
                <c:pt idx="3282">
                  <c:v>39710.541666658704</c:v>
                </c:pt>
                <c:pt idx="3283">
                  <c:v>39710.583333325369</c:v>
                </c:pt>
                <c:pt idx="3284">
                  <c:v>39710.624999992033</c:v>
                </c:pt>
                <c:pt idx="3285">
                  <c:v>39710.666666658683</c:v>
                </c:pt>
                <c:pt idx="3286">
                  <c:v>39710.708333325361</c:v>
                </c:pt>
                <c:pt idx="3287">
                  <c:v>39710.749999992033</c:v>
                </c:pt>
                <c:pt idx="3288">
                  <c:v>39710.791666658668</c:v>
                </c:pt>
                <c:pt idx="3289">
                  <c:v>39710.833333325361</c:v>
                </c:pt>
                <c:pt idx="3290">
                  <c:v>39710.87499999204</c:v>
                </c:pt>
                <c:pt idx="3291">
                  <c:v>39710.916666658683</c:v>
                </c:pt>
                <c:pt idx="3292">
                  <c:v>39710.958333325369</c:v>
                </c:pt>
                <c:pt idx="3293">
                  <c:v>39710.999999992011</c:v>
                </c:pt>
                <c:pt idx="3294">
                  <c:v>39711.041666658675</c:v>
                </c:pt>
                <c:pt idx="3295">
                  <c:v>39711.083333325339</c:v>
                </c:pt>
                <c:pt idx="3296">
                  <c:v>39711.124999992011</c:v>
                </c:pt>
                <c:pt idx="3297">
                  <c:v>39711.166666658653</c:v>
                </c:pt>
                <c:pt idx="3298">
                  <c:v>39711.208333325332</c:v>
                </c:pt>
                <c:pt idx="3299">
                  <c:v>39711.249999991996</c:v>
                </c:pt>
                <c:pt idx="3300">
                  <c:v>39711.291666658632</c:v>
                </c:pt>
                <c:pt idx="3301">
                  <c:v>39711.333333325332</c:v>
                </c:pt>
                <c:pt idx="3302">
                  <c:v>39711.374999992004</c:v>
                </c:pt>
                <c:pt idx="3303">
                  <c:v>39711.416666658653</c:v>
                </c:pt>
                <c:pt idx="3304">
                  <c:v>39711.458333325339</c:v>
                </c:pt>
                <c:pt idx="3305">
                  <c:v>39711.499999991982</c:v>
                </c:pt>
                <c:pt idx="3306">
                  <c:v>39711.541666658632</c:v>
                </c:pt>
                <c:pt idx="3307">
                  <c:v>39711.58333332531</c:v>
                </c:pt>
                <c:pt idx="3308">
                  <c:v>39711.624999991982</c:v>
                </c:pt>
                <c:pt idx="3309">
                  <c:v>39711.666666658624</c:v>
                </c:pt>
                <c:pt idx="3310">
                  <c:v>39711.708333325303</c:v>
                </c:pt>
                <c:pt idx="3311">
                  <c:v>39711.749999991967</c:v>
                </c:pt>
                <c:pt idx="3312">
                  <c:v>39711.791666658602</c:v>
                </c:pt>
                <c:pt idx="3313">
                  <c:v>39711.833333325296</c:v>
                </c:pt>
                <c:pt idx="3314">
                  <c:v>39711.874999991975</c:v>
                </c:pt>
                <c:pt idx="3315">
                  <c:v>39711.916666658632</c:v>
                </c:pt>
                <c:pt idx="3316">
                  <c:v>39711.958333325303</c:v>
                </c:pt>
                <c:pt idx="3317">
                  <c:v>39711.999999991953</c:v>
                </c:pt>
                <c:pt idx="3318">
                  <c:v>39712.041666658602</c:v>
                </c:pt>
                <c:pt idx="3319">
                  <c:v>39712.083333325281</c:v>
                </c:pt>
                <c:pt idx="3320">
                  <c:v>39712.124999991946</c:v>
                </c:pt>
                <c:pt idx="3321">
                  <c:v>39712.166666658595</c:v>
                </c:pt>
                <c:pt idx="3322">
                  <c:v>39712.208333325281</c:v>
                </c:pt>
                <c:pt idx="3323">
                  <c:v>39712.249999991938</c:v>
                </c:pt>
                <c:pt idx="3324">
                  <c:v>39712.291666658581</c:v>
                </c:pt>
                <c:pt idx="3325">
                  <c:v>39712.333333325267</c:v>
                </c:pt>
                <c:pt idx="3326">
                  <c:v>39712.374999991946</c:v>
                </c:pt>
                <c:pt idx="3327">
                  <c:v>39712.416666658602</c:v>
                </c:pt>
                <c:pt idx="3328">
                  <c:v>39712.458333325274</c:v>
                </c:pt>
                <c:pt idx="3329">
                  <c:v>39712.499999991931</c:v>
                </c:pt>
                <c:pt idx="3330">
                  <c:v>39712.541666658588</c:v>
                </c:pt>
                <c:pt idx="3331">
                  <c:v>39712.583333325252</c:v>
                </c:pt>
                <c:pt idx="3332">
                  <c:v>39712.624999991916</c:v>
                </c:pt>
                <c:pt idx="3333">
                  <c:v>39712.666666658581</c:v>
                </c:pt>
                <c:pt idx="3334">
                  <c:v>39712.708333325245</c:v>
                </c:pt>
                <c:pt idx="3335">
                  <c:v>39712.749999991909</c:v>
                </c:pt>
                <c:pt idx="3336">
                  <c:v>39712.791666658559</c:v>
                </c:pt>
                <c:pt idx="3337">
                  <c:v>39712.833333325238</c:v>
                </c:pt>
                <c:pt idx="3338">
                  <c:v>39712.874999991916</c:v>
                </c:pt>
                <c:pt idx="3339">
                  <c:v>39712.916666658581</c:v>
                </c:pt>
                <c:pt idx="3340">
                  <c:v>39712.958333325245</c:v>
                </c:pt>
                <c:pt idx="3341">
                  <c:v>39712.999999991895</c:v>
                </c:pt>
                <c:pt idx="3342">
                  <c:v>39713.041666658559</c:v>
                </c:pt>
                <c:pt idx="3343">
                  <c:v>39713.083333325223</c:v>
                </c:pt>
                <c:pt idx="3344">
                  <c:v>39713.124999991887</c:v>
                </c:pt>
                <c:pt idx="3345">
                  <c:v>39713.166666658552</c:v>
                </c:pt>
                <c:pt idx="3346">
                  <c:v>39713.208333325216</c:v>
                </c:pt>
                <c:pt idx="3347">
                  <c:v>39713.24999999188</c:v>
                </c:pt>
                <c:pt idx="3348">
                  <c:v>39713.29166665853</c:v>
                </c:pt>
                <c:pt idx="3349">
                  <c:v>39713.333333325209</c:v>
                </c:pt>
                <c:pt idx="3350">
                  <c:v>39713.374999991887</c:v>
                </c:pt>
                <c:pt idx="3351">
                  <c:v>39713.416666658552</c:v>
                </c:pt>
                <c:pt idx="3352">
                  <c:v>39713.458333325216</c:v>
                </c:pt>
                <c:pt idx="3353">
                  <c:v>39713.499999991865</c:v>
                </c:pt>
                <c:pt idx="3354">
                  <c:v>39713.54166665853</c:v>
                </c:pt>
                <c:pt idx="3355">
                  <c:v>39713.583333325201</c:v>
                </c:pt>
                <c:pt idx="3356">
                  <c:v>39713.624999991858</c:v>
                </c:pt>
                <c:pt idx="3357">
                  <c:v>39713.666666658522</c:v>
                </c:pt>
                <c:pt idx="3358">
                  <c:v>39713.708333325201</c:v>
                </c:pt>
                <c:pt idx="3359">
                  <c:v>39713.749999991851</c:v>
                </c:pt>
                <c:pt idx="3360">
                  <c:v>39713.791666658501</c:v>
                </c:pt>
                <c:pt idx="3361">
                  <c:v>39713.833333325194</c:v>
                </c:pt>
                <c:pt idx="3362">
                  <c:v>39713.874999991858</c:v>
                </c:pt>
                <c:pt idx="3363">
                  <c:v>39713.916666658522</c:v>
                </c:pt>
                <c:pt idx="3364">
                  <c:v>39713.958333325201</c:v>
                </c:pt>
                <c:pt idx="3365">
                  <c:v>39713.999999991836</c:v>
                </c:pt>
                <c:pt idx="3366">
                  <c:v>39714.041666658501</c:v>
                </c:pt>
                <c:pt idx="3367">
                  <c:v>39714.083333325179</c:v>
                </c:pt>
                <c:pt idx="3368">
                  <c:v>39714.124999991829</c:v>
                </c:pt>
                <c:pt idx="3369">
                  <c:v>39714.166666658486</c:v>
                </c:pt>
                <c:pt idx="3370">
                  <c:v>39714.208333325172</c:v>
                </c:pt>
                <c:pt idx="3371">
                  <c:v>39714.249999991822</c:v>
                </c:pt>
                <c:pt idx="3372">
                  <c:v>39714.291666658472</c:v>
                </c:pt>
                <c:pt idx="3373">
                  <c:v>39714.333333325165</c:v>
                </c:pt>
                <c:pt idx="3374">
                  <c:v>39714.374999991829</c:v>
                </c:pt>
                <c:pt idx="3375">
                  <c:v>39714.416666658493</c:v>
                </c:pt>
                <c:pt idx="3376">
                  <c:v>39714.458333325165</c:v>
                </c:pt>
                <c:pt idx="3377">
                  <c:v>39714.499999991807</c:v>
                </c:pt>
                <c:pt idx="3378">
                  <c:v>39714.541666658472</c:v>
                </c:pt>
                <c:pt idx="3379">
                  <c:v>39714.583333325143</c:v>
                </c:pt>
                <c:pt idx="3380">
                  <c:v>39714.6249999918</c:v>
                </c:pt>
                <c:pt idx="3381">
                  <c:v>39714.666666658464</c:v>
                </c:pt>
                <c:pt idx="3382">
                  <c:v>39714.708333325143</c:v>
                </c:pt>
                <c:pt idx="3383">
                  <c:v>39714.749999991785</c:v>
                </c:pt>
                <c:pt idx="3384">
                  <c:v>39714.791666658442</c:v>
                </c:pt>
                <c:pt idx="3385">
                  <c:v>39714.833333325136</c:v>
                </c:pt>
                <c:pt idx="3386">
                  <c:v>39714.874999991793</c:v>
                </c:pt>
                <c:pt idx="3387">
                  <c:v>39714.916666658464</c:v>
                </c:pt>
                <c:pt idx="3388">
                  <c:v>39714.958333325143</c:v>
                </c:pt>
                <c:pt idx="3389">
                  <c:v>39714.999999991778</c:v>
                </c:pt>
                <c:pt idx="3390">
                  <c:v>39715.041666658435</c:v>
                </c:pt>
                <c:pt idx="3391">
                  <c:v>39715.083333325121</c:v>
                </c:pt>
                <c:pt idx="3392">
                  <c:v>39715.124999991771</c:v>
                </c:pt>
                <c:pt idx="3393">
                  <c:v>39715.166666658435</c:v>
                </c:pt>
                <c:pt idx="3394">
                  <c:v>39715.208333325099</c:v>
                </c:pt>
                <c:pt idx="3395">
                  <c:v>39715.249999991764</c:v>
                </c:pt>
                <c:pt idx="3396">
                  <c:v>39715.291666658413</c:v>
                </c:pt>
                <c:pt idx="3397">
                  <c:v>39715.333333325092</c:v>
                </c:pt>
                <c:pt idx="3398">
                  <c:v>39715.374999991771</c:v>
                </c:pt>
                <c:pt idx="3399">
                  <c:v>39715.416666658435</c:v>
                </c:pt>
                <c:pt idx="3400">
                  <c:v>39715.458333325107</c:v>
                </c:pt>
                <c:pt idx="3401">
                  <c:v>39715.499999991735</c:v>
                </c:pt>
                <c:pt idx="3402">
                  <c:v>39715.541666658406</c:v>
                </c:pt>
                <c:pt idx="3403">
                  <c:v>39715.583333325092</c:v>
                </c:pt>
                <c:pt idx="3404">
                  <c:v>39715.624999991735</c:v>
                </c:pt>
                <c:pt idx="3405">
                  <c:v>39715.666666658406</c:v>
                </c:pt>
                <c:pt idx="3406">
                  <c:v>39715.708333325085</c:v>
                </c:pt>
                <c:pt idx="3407">
                  <c:v>39715.749999991735</c:v>
                </c:pt>
                <c:pt idx="3408">
                  <c:v>39715.791666658377</c:v>
                </c:pt>
                <c:pt idx="3409">
                  <c:v>39715.833333325063</c:v>
                </c:pt>
                <c:pt idx="3410">
                  <c:v>39715.874999991742</c:v>
                </c:pt>
                <c:pt idx="3411">
                  <c:v>39715.916666658391</c:v>
                </c:pt>
                <c:pt idx="3412">
                  <c:v>39715.958333325085</c:v>
                </c:pt>
                <c:pt idx="3413">
                  <c:v>39715.99999999172</c:v>
                </c:pt>
                <c:pt idx="3414">
                  <c:v>39716.041666658384</c:v>
                </c:pt>
                <c:pt idx="3415">
                  <c:v>39716.083333325048</c:v>
                </c:pt>
                <c:pt idx="3416">
                  <c:v>39716.124999991705</c:v>
                </c:pt>
                <c:pt idx="3417">
                  <c:v>39716.166666658377</c:v>
                </c:pt>
                <c:pt idx="3418">
                  <c:v>39716.208333325041</c:v>
                </c:pt>
                <c:pt idx="3419">
                  <c:v>39716.249999991705</c:v>
                </c:pt>
                <c:pt idx="3420">
                  <c:v>39716.291666658348</c:v>
                </c:pt>
                <c:pt idx="3421">
                  <c:v>39716.333333325041</c:v>
                </c:pt>
                <c:pt idx="3422">
                  <c:v>39716.374999991698</c:v>
                </c:pt>
                <c:pt idx="3423">
                  <c:v>39716.416666658362</c:v>
                </c:pt>
                <c:pt idx="3424">
                  <c:v>39716.458333325048</c:v>
                </c:pt>
                <c:pt idx="3425">
                  <c:v>39716.499999991684</c:v>
                </c:pt>
                <c:pt idx="3426">
                  <c:v>39716.541666658355</c:v>
                </c:pt>
                <c:pt idx="3427">
                  <c:v>39716.583333325019</c:v>
                </c:pt>
                <c:pt idx="3428">
                  <c:v>39716.624999991684</c:v>
                </c:pt>
                <c:pt idx="3429">
                  <c:v>39716.666666658333</c:v>
                </c:pt>
                <c:pt idx="3430">
                  <c:v>39716.708333325012</c:v>
                </c:pt>
                <c:pt idx="3431">
                  <c:v>39716.749999991676</c:v>
                </c:pt>
                <c:pt idx="3432">
                  <c:v>39716.791666658319</c:v>
                </c:pt>
                <c:pt idx="3433">
                  <c:v>39716.833333325012</c:v>
                </c:pt>
                <c:pt idx="3434">
                  <c:v>39716.874999991669</c:v>
                </c:pt>
                <c:pt idx="3435">
                  <c:v>39716.916666658333</c:v>
                </c:pt>
                <c:pt idx="3436">
                  <c:v>39716.958333325019</c:v>
                </c:pt>
                <c:pt idx="3437">
                  <c:v>39716.999999991654</c:v>
                </c:pt>
                <c:pt idx="3438">
                  <c:v>39717.041666658326</c:v>
                </c:pt>
                <c:pt idx="3439">
                  <c:v>39717.083333325005</c:v>
                </c:pt>
                <c:pt idx="3440">
                  <c:v>39717.124999991654</c:v>
                </c:pt>
                <c:pt idx="3441">
                  <c:v>39717.166666658304</c:v>
                </c:pt>
                <c:pt idx="3442">
                  <c:v>39717.208333324998</c:v>
                </c:pt>
                <c:pt idx="3443">
                  <c:v>39717.249999991633</c:v>
                </c:pt>
                <c:pt idx="3444">
                  <c:v>39717.291666658282</c:v>
                </c:pt>
                <c:pt idx="3445">
                  <c:v>39717.333333324998</c:v>
                </c:pt>
                <c:pt idx="3446">
                  <c:v>39717.37499999164</c:v>
                </c:pt>
                <c:pt idx="3447">
                  <c:v>39717.416666658311</c:v>
                </c:pt>
                <c:pt idx="3448">
                  <c:v>39717.458333324998</c:v>
                </c:pt>
                <c:pt idx="3449">
                  <c:v>39717.499999991625</c:v>
                </c:pt>
                <c:pt idx="3450">
                  <c:v>39717.541666658282</c:v>
                </c:pt>
                <c:pt idx="3451">
                  <c:v>39717.583333324976</c:v>
                </c:pt>
                <c:pt idx="3452">
                  <c:v>39717.624999991625</c:v>
                </c:pt>
                <c:pt idx="3453">
                  <c:v>39717.666666658275</c:v>
                </c:pt>
                <c:pt idx="3454">
                  <c:v>39717.708333324976</c:v>
                </c:pt>
                <c:pt idx="3455">
                  <c:v>39717.749999991604</c:v>
                </c:pt>
                <c:pt idx="3456">
                  <c:v>39717.791666658253</c:v>
                </c:pt>
                <c:pt idx="3457">
                  <c:v>39717.833333324968</c:v>
                </c:pt>
                <c:pt idx="3458">
                  <c:v>39717.874999991611</c:v>
                </c:pt>
                <c:pt idx="3459">
                  <c:v>39717.916666658282</c:v>
                </c:pt>
                <c:pt idx="3460">
                  <c:v>39717.958333324976</c:v>
                </c:pt>
                <c:pt idx="3461">
                  <c:v>39717.999999991604</c:v>
                </c:pt>
                <c:pt idx="3462">
                  <c:v>39718.041666658253</c:v>
                </c:pt>
                <c:pt idx="3463">
                  <c:v>39718.083333324947</c:v>
                </c:pt>
                <c:pt idx="3464">
                  <c:v>39718.124999991596</c:v>
                </c:pt>
                <c:pt idx="3465">
                  <c:v>39718.166666658246</c:v>
                </c:pt>
                <c:pt idx="3466">
                  <c:v>39718.208333324947</c:v>
                </c:pt>
                <c:pt idx="3467">
                  <c:v>39718.249999991589</c:v>
                </c:pt>
                <c:pt idx="3468">
                  <c:v>39718.291666658224</c:v>
                </c:pt>
                <c:pt idx="3469">
                  <c:v>39718.333333324939</c:v>
                </c:pt>
                <c:pt idx="3470">
                  <c:v>39718.374999991596</c:v>
                </c:pt>
                <c:pt idx="3471">
                  <c:v>39718.416666658246</c:v>
                </c:pt>
                <c:pt idx="3472">
                  <c:v>39718.458333324947</c:v>
                </c:pt>
                <c:pt idx="3473">
                  <c:v>39718.499999991582</c:v>
                </c:pt>
                <c:pt idx="3474">
                  <c:v>39718.541666658224</c:v>
                </c:pt>
                <c:pt idx="3475">
                  <c:v>39718.583333324917</c:v>
                </c:pt>
                <c:pt idx="3476">
                  <c:v>39718.624999991567</c:v>
                </c:pt>
                <c:pt idx="3477">
                  <c:v>39718.666666658224</c:v>
                </c:pt>
                <c:pt idx="3478">
                  <c:v>39718.70833332491</c:v>
                </c:pt>
                <c:pt idx="3479">
                  <c:v>39718.74999999156</c:v>
                </c:pt>
                <c:pt idx="3480">
                  <c:v>39718.791666658202</c:v>
                </c:pt>
                <c:pt idx="3481">
                  <c:v>39718.833333324903</c:v>
                </c:pt>
                <c:pt idx="3482">
                  <c:v>39718.874999991567</c:v>
                </c:pt>
                <c:pt idx="3483">
                  <c:v>39718.916666658217</c:v>
                </c:pt>
                <c:pt idx="3484">
                  <c:v>39718.95833332491</c:v>
                </c:pt>
                <c:pt idx="3485">
                  <c:v>39718.999999991545</c:v>
                </c:pt>
                <c:pt idx="3486">
                  <c:v>39719.041666658195</c:v>
                </c:pt>
                <c:pt idx="3487">
                  <c:v>39719.083333324896</c:v>
                </c:pt>
                <c:pt idx="3488">
                  <c:v>39719.124999991538</c:v>
                </c:pt>
                <c:pt idx="3489">
                  <c:v>39719.166666658195</c:v>
                </c:pt>
                <c:pt idx="3490">
                  <c:v>39719.208333324888</c:v>
                </c:pt>
                <c:pt idx="3491">
                  <c:v>39719.249999991531</c:v>
                </c:pt>
                <c:pt idx="3492">
                  <c:v>39719.29166665818</c:v>
                </c:pt>
                <c:pt idx="3493">
                  <c:v>39719.333333324874</c:v>
                </c:pt>
                <c:pt idx="3494">
                  <c:v>39719.374999991545</c:v>
                </c:pt>
                <c:pt idx="3495">
                  <c:v>39719.416666658202</c:v>
                </c:pt>
                <c:pt idx="3496">
                  <c:v>39719.458333324881</c:v>
                </c:pt>
                <c:pt idx="3497">
                  <c:v>39719.499999991516</c:v>
                </c:pt>
                <c:pt idx="3498">
                  <c:v>39719.54166665818</c:v>
                </c:pt>
                <c:pt idx="3499">
                  <c:v>39719.583333324859</c:v>
                </c:pt>
                <c:pt idx="3500">
                  <c:v>39719.624999991509</c:v>
                </c:pt>
                <c:pt idx="3501">
                  <c:v>39719.666666658173</c:v>
                </c:pt>
                <c:pt idx="3502">
                  <c:v>39719.708333324852</c:v>
                </c:pt>
                <c:pt idx="3503">
                  <c:v>39719.749999991502</c:v>
                </c:pt>
                <c:pt idx="3504">
                  <c:v>39719.791666658151</c:v>
                </c:pt>
                <c:pt idx="3505">
                  <c:v>39719.833333324845</c:v>
                </c:pt>
                <c:pt idx="3506">
                  <c:v>39719.874999991509</c:v>
                </c:pt>
                <c:pt idx="3507">
                  <c:v>39719.916666658173</c:v>
                </c:pt>
                <c:pt idx="3508">
                  <c:v>39719.958333324852</c:v>
                </c:pt>
                <c:pt idx="3509">
                  <c:v>39719.999999991487</c:v>
                </c:pt>
                <c:pt idx="3510">
                  <c:v>39720.041666658151</c:v>
                </c:pt>
                <c:pt idx="3511">
                  <c:v>39720.08333332483</c:v>
                </c:pt>
                <c:pt idx="3512">
                  <c:v>39720.12499999148</c:v>
                </c:pt>
                <c:pt idx="3513">
                  <c:v>39720.166666658144</c:v>
                </c:pt>
                <c:pt idx="3514">
                  <c:v>39720.208333324823</c:v>
                </c:pt>
                <c:pt idx="3515">
                  <c:v>39720.249999991473</c:v>
                </c:pt>
                <c:pt idx="3516">
                  <c:v>39720.291666658122</c:v>
                </c:pt>
                <c:pt idx="3517">
                  <c:v>39720.333333324816</c:v>
                </c:pt>
                <c:pt idx="3518">
                  <c:v>39720.37499999148</c:v>
                </c:pt>
                <c:pt idx="3519">
                  <c:v>39720.416666658144</c:v>
                </c:pt>
                <c:pt idx="3520">
                  <c:v>39720.458333324823</c:v>
                </c:pt>
                <c:pt idx="3521">
                  <c:v>39720.499999991458</c:v>
                </c:pt>
                <c:pt idx="3522">
                  <c:v>39720.541666658122</c:v>
                </c:pt>
                <c:pt idx="3523">
                  <c:v>39720.583333324801</c:v>
                </c:pt>
                <c:pt idx="3524">
                  <c:v>39720.624999991451</c:v>
                </c:pt>
                <c:pt idx="3525">
                  <c:v>39720.666666658115</c:v>
                </c:pt>
                <c:pt idx="3526">
                  <c:v>39720.708333324794</c:v>
                </c:pt>
                <c:pt idx="3527">
                  <c:v>39720.749999991436</c:v>
                </c:pt>
                <c:pt idx="3528">
                  <c:v>39720.791666658093</c:v>
                </c:pt>
                <c:pt idx="3529">
                  <c:v>39720.833333324787</c:v>
                </c:pt>
                <c:pt idx="3530">
                  <c:v>39720.874999991443</c:v>
                </c:pt>
                <c:pt idx="3531">
                  <c:v>39720.916666658115</c:v>
                </c:pt>
                <c:pt idx="3532">
                  <c:v>39720.958333324794</c:v>
                </c:pt>
                <c:pt idx="3533">
                  <c:v>39720.999999991429</c:v>
                </c:pt>
                <c:pt idx="3534">
                  <c:v>39721.041666658086</c:v>
                </c:pt>
                <c:pt idx="3535">
                  <c:v>39721.083333324772</c:v>
                </c:pt>
                <c:pt idx="3536">
                  <c:v>39721.124999991422</c:v>
                </c:pt>
                <c:pt idx="3537">
                  <c:v>39721.166666658086</c:v>
                </c:pt>
                <c:pt idx="3538">
                  <c:v>39721.208333324765</c:v>
                </c:pt>
                <c:pt idx="3539">
                  <c:v>39721.249999991414</c:v>
                </c:pt>
                <c:pt idx="3540">
                  <c:v>39721.291666658064</c:v>
                </c:pt>
                <c:pt idx="3541">
                  <c:v>39721.333333324743</c:v>
                </c:pt>
                <c:pt idx="3542">
                  <c:v>39721.374999991422</c:v>
                </c:pt>
                <c:pt idx="3543">
                  <c:v>39721.416666658086</c:v>
                </c:pt>
                <c:pt idx="3544">
                  <c:v>39721.458333324765</c:v>
                </c:pt>
                <c:pt idx="3545">
                  <c:v>39721.4999999914</c:v>
                </c:pt>
                <c:pt idx="3546">
                  <c:v>39721.541666658064</c:v>
                </c:pt>
                <c:pt idx="3547">
                  <c:v>39721.583333324743</c:v>
                </c:pt>
                <c:pt idx="3548">
                  <c:v>39721.624999991385</c:v>
                </c:pt>
                <c:pt idx="3549">
                  <c:v>39721.666666658057</c:v>
                </c:pt>
                <c:pt idx="3550">
                  <c:v>39721.708333324736</c:v>
                </c:pt>
                <c:pt idx="3551">
                  <c:v>39721.749999991385</c:v>
                </c:pt>
                <c:pt idx="3552">
                  <c:v>39721.791666658028</c:v>
                </c:pt>
                <c:pt idx="3553">
                  <c:v>39721.833333324728</c:v>
                </c:pt>
                <c:pt idx="3554">
                  <c:v>39721.874999991393</c:v>
                </c:pt>
                <c:pt idx="3555">
                  <c:v>39721.916666658042</c:v>
                </c:pt>
                <c:pt idx="3556">
                  <c:v>39721.958333324736</c:v>
                </c:pt>
                <c:pt idx="3557">
                  <c:v>39721.999999991371</c:v>
                </c:pt>
                <c:pt idx="3558">
                  <c:v>39722.041666658035</c:v>
                </c:pt>
                <c:pt idx="3559">
                  <c:v>39722.083333324699</c:v>
                </c:pt>
                <c:pt idx="3560">
                  <c:v>39722.124999991356</c:v>
                </c:pt>
                <c:pt idx="3561">
                  <c:v>39722.166666658028</c:v>
                </c:pt>
                <c:pt idx="3562">
                  <c:v>39722.208333324692</c:v>
                </c:pt>
                <c:pt idx="3563">
                  <c:v>39722.249999991356</c:v>
                </c:pt>
                <c:pt idx="3564">
                  <c:v>39722.291666657999</c:v>
                </c:pt>
                <c:pt idx="3565">
                  <c:v>39722.333333324692</c:v>
                </c:pt>
                <c:pt idx="3566">
                  <c:v>39722.374999991349</c:v>
                </c:pt>
                <c:pt idx="3567">
                  <c:v>39722.416666658013</c:v>
                </c:pt>
                <c:pt idx="3568">
                  <c:v>39722.458333324699</c:v>
                </c:pt>
                <c:pt idx="3569">
                  <c:v>39722.499999991334</c:v>
                </c:pt>
                <c:pt idx="3570">
                  <c:v>39722.541666658006</c:v>
                </c:pt>
                <c:pt idx="3571">
                  <c:v>39722.583333324685</c:v>
                </c:pt>
                <c:pt idx="3572">
                  <c:v>39722.624999991334</c:v>
                </c:pt>
                <c:pt idx="3573">
                  <c:v>39722.666666657984</c:v>
                </c:pt>
                <c:pt idx="3574">
                  <c:v>39722.708333324663</c:v>
                </c:pt>
                <c:pt idx="3575">
                  <c:v>39722.749999991327</c:v>
                </c:pt>
                <c:pt idx="3576">
                  <c:v>39722.791666657969</c:v>
                </c:pt>
                <c:pt idx="3577">
                  <c:v>39722.833333324663</c:v>
                </c:pt>
                <c:pt idx="3578">
                  <c:v>39722.874999991334</c:v>
                </c:pt>
                <c:pt idx="3579">
                  <c:v>39722.916666657991</c:v>
                </c:pt>
                <c:pt idx="3580">
                  <c:v>39722.95833332467</c:v>
                </c:pt>
                <c:pt idx="3581">
                  <c:v>39722.999999991305</c:v>
                </c:pt>
                <c:pt idx="3582">
                  <c:v>39723.041666657977</c:v>
                </c:pt>
                <c:pt idx="3583">
                  <c:v>39723.083333324641</c:v>
                </c:pt>
                <c:pt idx="3584">
                  <c:v>39723.124999991305</c:v>
                </c:pt>
                <c:pt idx="3585">
                  <c:v>39723.166666657955</c:v>
                </c:pt>
                <c:pt idx="3586">
                  <c:v>39723.208333324641</c:v>
                </c:pt>
                <c:pt idx="3587">
                  <c:v>39723.249999991283</c:v>
                </c:pt>
                <c:pt idx="3588">
                  <c:v>39723.291666657933</c:v>
                </c:pt>
                <c:pt idx="3589">
                  <c:v>39723.333333324641</c:v>
                </c:pt>
                <c:pt idx="3590">
                  <c:v>39723.374999991291</c:v>
                </c:pt>
                <c:pt idx="3591">
                  <c:v>39723.416666657962</c:v>
                </c:pt>
                <c:pt idx="3592">
                  <c:v>39723.458333324641</c:v>
                </c:pt>
                <c:pt idx="3593">
                  <c:v>39723.499999991276</c:v>
                </c:pt>
                <c:pt idx="3594">
                  <c:v>39723.541666657933</c:v>
                </c:pt>
                <c:pt idx="3595">
                  <c:v>39723.583333324612</c:v>
                </c:pt>
                <c:pt idx="3596">
                  <c:v>39723.624999991276</c:v>
                </c:pt>
                <c:pt idx="3597">
                  <c:v>39723.666666657926</c:v>
                </c:pt>
                <c:pt idx="3598">
                  <c:v>39723.708333324612</c:v>
                </c:pt>
                <c:pt idx="3599">
                  <c:v>39723.749999991254</c:v>
                </c:pt>
                <c:pt idx="3600">
                  <c:v>39723.791666657904</c:v>
                </c:pt>
                <c:pt idx="3601">
                  <c:v>39723.833333324612</c:v>
                </c:pt>
                <c:pt idx="3602">
                  <c:v>39723.874999991262</c:v>
                </c:pt>
                <c:pt idx="3603">
                  <c:v>39723.916666657933</c:v>
                </c:pt>
                <c:pt idx="3604">
                  <c:v>39723.958333324619</c:v>
                </c:pt>
                <c:pt idx="3605">
                  <c:v>39723.999999991254</c:v>
                </c:pt>
                <c:pt idx="3606">
                  <c:v>39724.041666657904</c:v>
                </c:pt>
                <c:pt idx="3607">
                  <c:v>39724.083333324597</c:v>
                </c:pt>
                <c:pt idx="3608">
                  <c:v>39724.124999991232</c:v>
                </c:pt>
                <c:pt idx="3609">
                  <c:v>39724.166666657904</c:v>
                </c:pt>
                <c:pt idx="3610">
                  <c:v>39724.208333324597</c:v>
                </c:pt>
                <c:pt idx="3611">
                  <c:v>39724.249999991225</c:v>
                </c:pt>
                <c:pt idx="3612">
                  <c:v>39724.291666657882</c:v>
                </c:pt>
                <c:pt idx="3613">
                  <c:v>39724.33333332459</c:v>
                </c:pt>
                <c:pt idx="3614">
                  <c:v>39724.374999991232</c:v>
                </c:pt>
                <c:pt idx="3615">
                  <c:v>39724.416666657897</c:v>
                </c:pt>
                <c:pt idx="3616">
                  <c:v>39724.458333324597</c:v>
                </c:pt>
                <c:pt idx="3617">
                  <c:v>39724.499999991225</c:v>
                </c:pt>
                <c:pt idx="3618">
                  <c:v>39724.541666657875</c:v>
                </c:pt>
                <c:pt idx="3619">
                  <c:v>39724.583333324576</c:v>
                </c:pt>
                <c:pt idx="3620">
                  <c:v>39724.624999991203</c:v>
                </c:pt>
                <c:pt idx="3621">
                  <c:v>39724.666666657875</c:v>
                </c:pt>
                <c:pt idx="3622">
                  <c:v>39724.708333324568</c:v>
                </c:pt>
                <c:pt idx="3623">
                  <c:v>39724.749999991196</c:v>
                </c:pt>
                <c:pt idx="3624">
                  <c:v>39724.791666657853</c:v>
                </c:pt>
                <c:pt idx="3625">
                  <c:v>39724.833333324554</c:v>
                </c:pt>
                <c:pt idx="3626">
                  <c:v>39724.874999991203</c:v>
                </c:pt>
                <c:pt idx="3627">
                  <c:v>39724.916666657868</c:v>
                </c:pt>
                <c:pt idx="3628">
                  <c:v>39724.958333324561</c:v>
                </c:pt>
                <c:pt idx="3629">
                  <c:v>39724.999999991196</c:v>
                </c:pt>
                <c:pt idx="3630">
                  <c:v>39725.041666657846</c:v>
                </c:pt>
                <c:pt idx="3631">
                  <c:v>39725.083333324546</c:v>
                </c:pt>
                <c:pt idx="3632">
                  <c:v>39725.124999991189</c:v>
                </c:pt>
                <c:pt idx="3633">
                  <c:v>39725.166666657839</c:v>
                </c:pt>
                <c:pt idx="3634">
                  <c:v>39725.208333324539</c:v>
                </c:pt>
                <c:pt idx="3635">
                  <c:v>39725.249999991182</c:v>
                </c:pt>
                <c:pt idx="3636">
                  <c:v>39725.291666657817</c:v>
                </c:pt>
                <c:pt idx="3637">
                  <c:v>39725.333333324525</c:v>
                </c:pt>
                <c:pt idx="3638">
                  <c:v>39725.374999991196</c:v>
                </c:pt>
                <c:pt idx="3639">
                  <c:v>39725.416666657839</c:v>
                </c:pt>
                <c:pt idx="3640">
                  <c:v>39725.458333324532</c:v>
                </c:pt>
                <c:pt idx="3641">
                  <c:v>39725.499999991167</c:v>
                </c:pt>
                <c:pt idx="3642">
                  <c:v>39725.541666657824</c:v>
                </c:pt>
                <c:pt idx="3643">
                  <c:v>39725.58333332451</c:v>
                </c:pt>
                <c:pt idx="3644">
                  <c:v>39725.62499999116</c:v>
                </c:pt>
                <c:pt idx="3645">
                  <c:v>39725.666666657824</c:v>
                </c:pt>
                <c:pt idx="3646">
                  <c:v>39725.708333324503</c:v>
                </c:pt>
                <c:pt idx="3647">
                  <c:v>39725.749999991152</c:v>
                </c:pt>
                <c:pt idx="3648">
                  <c:v>39725.791666657788</c:v>
                </c:pt>
                <c:pt idx="3649">
                  <c:v>39725.833333324495</c:v>
                </c:pt>
                <c:pt idx="3650">
                  <c:v>39725.87499999116</c:v>
                </c:pt>
                <c:pt idx="3651">
                  <c:v>39725.916666657809</c:v>
                </c:pt>
                <c:pt idx="3652">
                  <c:v>39725.95833332451</c:v>
                </c:pt>
                <c:pt idx="3653">
                  <c:v>39725.999999991138</c:v>
                </c:pt>
                <c:pt idx="3654">
                  <c:v>39726.041666657788</c:v>
                </c:pt>
                <c:pt idx="3655">
                  <c:v>39726.083333324488</c:v>
                </c:pt>
                <c:pt idx="3656">
                  <c:v>39726.124999991131</c:v>
                </c:pt>
                <c:pt idx="3657">
                  <c:v>39726.16666665778</c:v>
                </c:pt>
                <c:pt idx="3658">
                  <c:v>39726.208333324474</c:v>
                </c:pt>
                <c:pt idx="3659">
                  <c:v>39726.249999991123</c:v>
                </c:pt>
                <c:pt idx="3660">
                  <c:v>39726.291666657758</c:v>
                </c:pt>
                <c:pt idx="3661">
                  <c:v>39726.333333324466</c:v>
                </c:pt>
                <c:pt idx="3662">
                  <c:v>39726.374999991131</c:v>
                </c:pt>
                <c:pt idx="3663">
                  <c:v>39726.41666665778</c:v>
                </c:pt>
                <c:pt idx="3664">
                  <c:v>39726.458333324474</c:v>
                </c:pt>
                <c:pt idx="3665">
                  <c:v>39726.499999991109</c:v>
                </c:pt>
                <c:pt idx="3666">
                  <c:v>39726.541666657758</c:v>
                </c:pt>
                <c:pt idx="3667">
                  <c:v>39726.583333324452</c:v>
                </c:pt>
                <c:pt idx="3668">
                  <c:v>39726.624999991102</c:v>
                </c:pt>
                <c:pt idx="3669">
                  <c:v>39726.666666657751</c:v>
                </c:pt>
                <c:pt idx="3670">
                  <c:v>39726.708333324445</c:v>
                </c:pt>
                <c:pt idx="3671">
                  <c:v>39726.749999991094</c:v>
                </c:pt>
                <c:pt idx="3672">
                  <c:v>39726.791666657729</c:v>
                </c:pt>
                <c:pt idx="3673">
                  <c:v>39726.833333324437</c:v>
                </c:pt>
                <c:pt idx="3674">
                  <c:v>39726.874999991102</c:v>
                </c:pt>
                <c:pt idx="3675">
                  <c:v>39726.916666657751</c:v>
                </c:pt>
                <c:pt idx="3676">
                  <c:v>39726.958333324445</c:v>
                </c:pt>
                <c:pt idx="3677">
                  <c:v>39726.99999999108</c:v>
                </c:pt>
                <c:pt idx="3678">
                  <c:v>39727.041666657729</c:v>
                </c:pt>
                <c:pt idx="3679">
                  <c:v>39727.083333324423</c:v>
                </c:pt>
                <c:pt idx="3680">
                  <c:v>39727.124999991072</c:v>
                </c:pt>
                <c:pt idx="3681">
                  <c:v>39727.166666657722</c:v>
                </c:pt>
                <c:pt idx="3682">
                  <c:v>39727.208333324415</c:v>
                </c:pt>
                <c:pt idx="3683">
                  <c:v>39727.249999991065</c:v>
                </c:pt>
                <c:pt idx="3684">
                  <c:v>39727.2916666577</c:v>
                </c:pt>
                <c:pt idx="3685">
                  <c:v>39727.333333324408</c:v>
                </c:pt>
                <c:pt idx="3686">
                  <c:v>39727.374999991072</c:v>
                </c:pt>
                <c:pt idx="3687">
                  <c:v>39727.416666657722</c:v>
                </c:pt>
                <c:pt idx="3688">
                  <c:v>39727.458333324415</c:v>
                </c:pt>
                <c:pt idx="3689">
                  <c:v>39727.499999991051</c:v>
                </c:pt>
                <c:pt idx="3690">
                  <c:v>39727.5416666577</c:v>
                </c:pt>
                <c:pt idx="3691">
                  <c:v>39727.583333324394</c:v>
                </c:pt>
                <c:pt idx="3692">
                  <c:v>39727.624999991036</c:v>
                </c:pt>
                <c:pt idx="3693">
                  <c:v>39727.666666657693</c:v>
                </c:pt>
                <c:pt idx="3694">
                  <c:v>39727.708333324386</c:v>
                </c:pt>
                <c:pt idx="3695">
                  <c:v>39727.749999991036</c:v>
                </c:pt>
                <c:pt idx="3696">
                  <c:v>39727.791666657671</c:v>
                </c:pt>
                <c:pt idx="3697">
                  <c:v>39727.833333324379</c:v>
                </c:pt>
                <c:pt idx="3698">
                  <c:v>39727.874999991043</c:v>
                </c:pt>
                <c:pt idx="3699">
                  <c:v>39727.916666657686</c:v>
                </c:pt>
                <c:pt idx="3700">
                  <c:v>39727.958333324386</c:v>
                </c:pt>
                <c:pt idx="3701">
                  <c:v>39727.999999991021</c:v>
                </c:pt>
                <c:pt idx="3702">
                  <c:v>39728.041666657671</c:v>
                </c:pt>
                <c:pt idx="3703">
                  <c:v>39728.083333324365</c:v>
                </c:pt>
                <c:pt idx="3704">
                  <c:v>39728.124999991014</c:v>
                </c:pt>
                <c:pt idx="3705">
                  <c:v>39728.166666657664</c:v>
                </c:pt>
                <c:pt idx="3706">
                  <c:v>39728.208333324343</c:v>
                </c:pt>
                <c:pt idx="3707">
                  <c:v>39728.249999991007</c:v>
                </c:pt>
                <c:pt idx="3708">
                  <c:v>39728.291666657642</c:v>
                </c:pt>
                <c:pt idx="3709">
                  <c:v>39728.333333324343</c:v>
                </c:pt>
                <c:pt idx="3710">
                  <c:v>39728.374999991014</c:v>
                </c:pt>
                <c:pt idx="3711">
                  <c:v>39728.416666657664</c:v>
                </c:pt>
                <c:pt idx="3712">
                  <c:v>39728.45833332435</c:v>
                </c:pt>
                <c:pt idx="3713">
                  <c:v>39728.499999990992</c:v>
                </c:pt>
                <c:pt idx="3714">
                  <c:v>39728.541666657635</c:v>
                </c:pt>
                <c:pt idx="3715">
                  <c:v>39728.583333324335</c:v>
                </c:pt>
                <c:pt idx="3716">
                  <c:v>39728.624999990992</c:v>
                </c:pt>
                <c:pt idx="3717">
                  <c:v>39728.666666657628</c:v>
                </c:pt>
                <c:pt idx="3718">
                  <c:v>39728.708333324328</c:v>
                </c:pt>
                <c:pt idx="3719">
                  <c:v>39728.749999990992</c:v>
                </c:pt>
                <c:pt idx="3720">
                  <c:v>39728.791666657606</c:v>
                </c:pt>
                <c:pt idx="3721">
                  <c:v>39728.833333324321</c:v>
                </c:pt>
                <c:pt idx="3722">
                  <c:v>39728.874999991</c:v>
                </c:pt>
                <c:pt idx="3723">
                  <c:v>39728.916666657635</c:v>
                </c:pt>
                <c:pt idx="3724">
                  <c:v>39728.958333324321</c:v>
                </c:pt>
                <c:pt idx="3725">
                  <c:v>39728.999999990963</c:v>
                </c:pt>
                <c:pt idx="3726">
                  <c:v>39729.041666657613</c:v>
                </c:pt>
                <c:pt idx="3727">
                  <c:v>39729.083333324292</c:v>
                </c:pt>
                <c:pt idx="3728">
                  <c:v>39729.124999990963</c:v>
                </c:pt>
                <c:pt idx="3729">
                  <c:v>39729.166666657598</c:v>
                </c:pt>
                <c:pt idx="3730">
                  <c:v>39729.208333324292</c:v>
                </c:pt>
                <c:pt idx="3731">
                  <c:v>39729.249999990949</c:v>
                </c:pt>
                <c:pt idx="3732">
                  <c:v>39729.291666657577</c:v>
                </c:pt>
                <c:pt idx="3733">
                  <c:v>39729.333333324292</c:v>
                </c:pt>
                <c:pt idx="3734">
                  <c:v>39729.374999990956</c:v>
                </c:pt>
                <c:pt idx="3735">
                  <c:v>39729.416666657606</c:v>
                </c:pt>
                <c:pt idx="3736">
                  <c:v>39729.458333324299</c:v>
                </c:pt>
                <c:pt idx="3737">
                  <c:v>39729.499999990941</c:v>
                </c:pt>
                <c:pt idx="3738">
                  <c:v>39729.541666657584</c:v>
                </c:pt>
                <c:pt idx="3739">
                  <c:v>39729.583333324263</c:v>
                </c:pt>
                <c:pt idx="3740">
                  <c:v>39729.624999990941</c:v>
                </c:pt>
                <c:pt idx="3741">
                  <c:v>39729.666666657584</c:v>
                </c:pt>
                <c:pt idx="3742">
                  <c:v>39729.708333324263</c:v>
                </c:pt>
                <c:pt idx="3743">
                  <c:v>39729.749999990934</c:v>
                </c:pt>
                <c:pt idx="3744">
                  <c:v>39729.791666657569</c:v>
                </c:pt>
                <c:pt idx="3745">
                  <c:v>39729.833333324248</c:v>
                </c:pt>
                <c:pt idx="3746">
                  <c:v>39729.874999990934</c:v>
                </c:pt>
                <c:pt idx="3747">
                  <c:v>39729.916666657591</c:v>
                </c:pt>
                <c:pt idx="3748">
                  <c:v>39729.958333324255</c:v>
                </c:pt>
                <c:pt idx="3749">
                  <c:v>39729.999999990912</c:v>
                </c:pt>
                <c:pt idx="3750">
                  <c:v>39730.041666657555</c:v>
                </c:pt>
                <c:pt idx="3751">
                  <c:v>39730.083333324241</c:v>
                </c:pt>
                <c:pt idx="3752">
                  <c:v>39730.124999990898</c:v>
                </c:pt>
                <c:pt idx="3753">
                  <c:v>39730.166666657555</c:v>
                </c:pt>
                <c:pt idx="3754">
                  <c:v>39730.208333324241</c:v>
                </c:pt>
                <c:pt idx="3755">
                  <c:v>39730.249999990891</c:v>
                </c:pt>
                <c:pt idx="3756">
                  <c:v>39730.291666657533</c:v>
                </c:pt>
                <c:pt idx="3757">
                  <c:v>39730.333333324219</c:v>
                </c:pt>
                <c:pt idx="3758">
                  <c:v>39730.374999990898</c:v>
                </c:pt>
                <c:pt idx="3759">
                  <c:v>39730.416666657547</c:v>
                </c:pt>
                <c:pt idx="3760">
                  <c:v>39730.458333324226</c:v>
                </c:pt>
                <c:pt idx="3761">
                  <c:v>39730.499999990883</c:v>
                </c:pt>
                <c:pt idx="3762">
                  <c:v>39730.541666657526</c:v>
                </c:pt>
                <c:pt idx="3763">
                  <c:v>39730.583333324212</c:v>
                </c:pt>
                <c:pt idx="3764">
                  <c:v>39730.624999990869</c:v>
                </c:pt>
                <c:pt idx="3765">
                  <c:v>39730.666666657526</c:v>
                </c:pt>
                <c:pt idx="3766">
                  <c:v>39730.708333324212</c:v>
                </c:pt>
                <c:pt idx="3767">
                  <c:v>39730.749999990861</c:v>
                </c:pt>
                <c:pt idx="3768">
                  <c:v>39730.791666657504</c:v>
                </c:pt>
                <c:pt idx="3769">
                  <c:v>39730.833333324204</c:v>
                </c:pt>
                <c:pt idx="3770">
                  <c:v>39730.874999990876</c:v>
                </c:pt>
                <c:pt idx="3771">
                  <c:v>39730.916666657518</c:v>
                </c:pt>
                <c:pt idx="3772">
                  <c:v>39730.958333324212</c:v>
                </c:pt>
                <c:pt idx="3773">
                  <c:v>39730.999999990847</c:v>
                </c:pt>
                <c:pt idx="3774">
                  <c:v>39731.041666657504</c:v>
                </c:pt>
                <c:pt idx="3775">
                  <c:v>39731.083333324197</c:v>
                </c:pt>
                <c:pt idx="3776">
                  <c:v>39731.12499999084</c:v>
                </c:pt>
                <c:pt idx="3777">
                  <c:v>39731.166666657504</c:v>
                </c:pt>
                <c:pt idx="3778">
                  <c:v>39731.20833332419</c:v>
                </c:pt>
                <c:pt idx="3779">
                  <c:v>39731.249999990832</c:v>
                </c:pt>
                <c:pt idx="3780">
                  <c:v>39731.291666657467</c:v>
                </c:pt>
                <c:pt idx="3781">
                  <c:v>39731.333333324175</c:v>
                </c:pt>
                <c:pt idx="3782">
                  <c:v>39731.374999990847</c:v>
                </c:pt>
                <c:pt idx="3783">
                  <c:v>39731.416666657489</c:v>
                </c:pt>
                <c:pt idx="3784">
                  <c:v>39731.458333324197</c:v>
                </c:pt>
                <c:pt idx="3785">
                  <c:v>39731.499999990818</c:v>
                </c:pt>
                <c:pt idx="3786">
                  <c:v>39731.541666657475</c:v>
                </c:pt>
                <c:pt idx="3787">
                  <c:v>39731.583333324168</c:v>
                </c:pt>
                <c:pt idx="3788">
                  <c:v>39731.62499999081</c:v>
                </c:pt>
                <c:pt idx="3789">
                  <c:v>39731.666666657475</c:v>
                </c:pt>
                <c:pt idx="3790">
                  <c:v>39731.708333324154</c:v>
                </c:pt>
                <c:pt idx="3791">
                  <c:v>39731.749999990803</c:v>
                </c:pt>
                <c:pt idx="3792">
                  <c:v>39731.791666657438</c:v>
                </c:pt>
                <c:pt idx="3793">
                  <c:v>39731.833333324146</c:v>
                </c:pt>
                <c:pt idx="3794">
                  <c:v>39731.87499999081</c:v>
                </c:pt>
                <c:pt idx="3795">
                  <c:v>39731.91666665746</c:v>
                </c:pt>
                <c:pt idx="3796">
                  <c:v>39731.958333324161</c:v>
                </c:pt>
                <c:pt idx="3797">
                  <c:v>39731.999999990789</c:v>
                </c:pt>
                <c:pt idx="3798">
                  <c:v>39732.041666657438</c:v>
                </c:pt>
                <c:pt idx="3799">
                  <c:v>39732.083333324139</c:v>
                </c:pt>
                <c:pt idx="3800">
                  <c:v>39732.124999990781</c:v>
                </c:pt>
                <c:pt idx="3801">
                  <c:v>39732.166666657431</c:v>
                </c:pt>
                <c:pt idx="3802">
                  <c:v>39732.208333324124</c:v>
                </c:pt>
                <c:pt idx="3803">
                  <c:v>39732.249999990781</c:v>
                </c:pt>
                <c:pt idx="3804">
                  <c:v>39732.291666657416</c:v>
                </c:pt>
                <c:pt idx="3805">
                  <c:v>39732.333333324117</c:v>
                </c:pt>
                <c:pt idx="3806">
                  <c:v>39732.374999990789</c:v>
                </c:pt>
                <c:pt idx="3807">
                  <c:v>39732.416666657431</c:v>
                </c:pt>
                <c:pt idx="3808">
                  <c:v>39732.458333324124</c:v>
                </c:pt>
                <c:pt idx="3809">
                  <c:v>39732.49999999076</c:v>
                </c:pt>
                <c:pt idx="3810">
                  <c:v>39732.541666657424</c:v>
                </c:pt>
                <c:pt idx="3811">
                  <c:v>39732.583333324103</c:v>
                </c:pt>
                <c:pt idx="3812">
                  <c:v>39732.624999990752</c:v>
                </c:pt>
                <c:pt idx="3813">
                  <c:v>39732.666666657402</c:v>
                </c:pt>
                <c:pt idx="3814">
                  <c:v>39732.708333324095</c:v>
                </c:pt>
                <c:pt idx="3815">
                  <c:v>39732.749999990745</c:v>
                </c:pt>
                <c:pt idx="3816">
                  <c:v>39732.79166665738</c:v>
                </c:pt>
                <c:pt idx="3817">
                  <c:v>39732.833333324088</c:v>
                </c:pt>
                <c:pt idx="3818">
                  <c:v>39732.874999990752</c:v>
                </c:pt>
                <c:pt idx="3819">
                  <c:v>39732.916666657402</c:v>
                </c:pt>
                <c:pt idx="3820">
                  <c:v>39732.958333324095</c:v>
                </c:pt>
                <c:pt idx="3821">
                  <c:v>39732.99999999073</c:v>
                </c:pt>
                <c:pt idx="3822">
                  <c:v>39733.04166665738</c:v>
                </c:pt>
                <c:pt idx="3823">
                  <c:v>39733.083333324073</c:v>
                </c:pt>
                <c:pt idx="3824">
                  <c:v>39733.124999990723</c:v>
                </c:pt>
                <c:pt idx="3825">
                  <c:v>39733.166666657373</c:v>
                </c:pt>
                <c:pt idx="3826">
                  <c:v>39733.208333324066</c:v>
                </c:pt>
                <c:pt idx="3827">
                  <c:v>39733.249999990716</c:v>
                </c:pt>
                <c:pt idx="3828">
                  <c:v>39733.291666657351</c:v>
                </c:pt>
                <c:pt idx="3829">
                  <c:v>39733.333333324059</c:v>
                </c:pt>
                <c:pt idx="3830">
                  <c:v>39733.374999990723</c:v>
                </c:pt>
                <c:pt idx="3831">
                  <c:v>39733.416666657373</c:v>
                </c:pt>
                <c:pt idx="3832">
                  <c:v>39733.458333324066</c:v>
                </c:pt>
                <c:pt idx="3833">
                  <c:v>39733.499999990701</c:v>
                </c:pt>
                <c:pt idx="3834">
                  <c:v>39733.541666657351</c:v>
                </c:pt>
                <c:pt idx="3835">
                  <c:v>39733.583333324044</c:v>
                </c:pt>
                <c:pt idx="3836">
                  <c:v>39733.624999990694</c:v>
                </c:pt>
                <c:pt idx="3837">
                  <c:v>39733.666666657344</c:v>
                </c:pt>
                <c:pt idx="3838">
                  <c:v>39733.708333324037</c:v>
                </c:pt>
                <c:pt idx="3839">
                  <c:v>39733.749999990687</c:v>
                </c:pt>
                <c:pt idx="3840">
                  <c:v>39733.791666657322</c:v>
                </c:pt>
                <c:pt idx="3841">
                  <c:v>39733.83333332403</c:v>
                </c:pt>
                <c:pt idx="3842">
                  <c:v>39733.874999990694</c:v>
                </c:pt>
                <c:pt idx="3843">
                  <c:v>39733.916666657344</c:v>
                </c:pt>
                <c:pt idx="3844">
                  <c:v>39733.958333324037</c:v>
                </c:pt>
                <c:pt idx="3845">
                  <c:v>39733.999999990672</c:v>
                </c:pt>
                <c:pt idx="3846">
                  <c:v>39734.041666657322</c:v>
                </c:pt>
                <c:pt idx="3847">
                  <c:v>39734.083333324015</c:v>
                </c:pt>
                <c:pt idx="3848">
                  <c:v>39734.124999990665</c:v>
                </c:pt>
                <c:pt idx="3849">
                  <c:v>39734.166666657315</c:v>
                </c:pt>
                <c:pt idx="3850">
                  <c:v>39734.208333323993</c:v>
                </c:pt>
                <c:pt idx="3851">
                  <c:v>39734.249999990658</c:v>
                </c:pt>
                <c:pt idx="3852">
                  <c:v>39734.291666657293</c:v>
                </c:pt>
                <c:pt idx="3853">
                  <c:v>39734.333333323993</c:v>
                </c:pt>
                <c:pt idx="3854">
                  <c:v>39734.374999990665</c:v>
                </c:pt>
                <c:pt idx="3855">
                  <c:v>39734.416666657315</c:v>
                </c:pt>
                <c:pt idx="3856">
                  <c:v>39734.458333324001</c:v>
                </c:pt>
                <c:pt idx="3857">
                  <c:v>39734.499999990636</c:v>
                </c:pt>
                <c:pt idx="3858">
                  <c:v>39734.541666657293</c:v>
                </c:pt>
                <c:pt idx="3859">
                  <c:v>39734.583333323986</c:v>
                </c:pt>
                <c:pt idx="3860">
                  <c:v>39734.624999990636</c:v>
                </c:pt>
                <c:pt idx="3861">
                  <c:v>39734.666666657278</c:v>
                </c:pt>
                <c:pt idx="3862">
                  <c:v>39734.708333323979</c:v>
                </c:pt>
                <c:pt idx="3863">
                  <c:v>39734.749999990629</c:v>
                </c:pt>
                <c:pt idx="3864">
                  <c:v>39734.791666657256</c:v>
                </c:pt>
                <c:pt idx="3865">
                  <c:v>39734.833333323972</c:v>
                </c:pt>
                <c:pt idx="3866">
                  <c:v>39734.874999990636</c:v>
                </c:pt>
                <c:pt idx="3867">
                  <c:v>39734.916666657286</c:v>
                </c:pt>
                <c:pt idx="3868">
                  <c:v>39734.958333323979</c:v>
                </c:pt>
                <c:pt idx="3869">
                  <c:v>39734.999999990614</c:v>
                </c:pt>
                <c:pt idx="3870">
                  <c:v>39735.041666657264</c:v>
                </c:pt>
                <c:pt idx="3871">
                  <c:v>39735.083333323942</c:v>
                </c:pt>
                <c:pt idx="3872">
                  <c:v>39735.124999990607</c:v>
                </c:pt>
                <c:pt idx="3873">
                  <c:v>39735.166666657256</c:v>
                </c:pt>
                <c:pt idx="3874">
                  <c:v>39735.208333323942</c:v>
                </c:pt>
                <c:pt idx="3875">
                  <c:v>39735.249999990599</c:v>
                </c:pt>
                <c:pt idx="3876">
                  <c:v>39735.291666657227</c:v>
                </c:pt>
                <c:pt idx="3877">
                  <c:v>39735.333333323942</c:v>
                </c:pt>
                <c:pt idx="3878">
                  <c:v>39735.374999990607</c:v>
                </c:pt>
                <c:pt idx="3879">
                  <c:v>39735.416666657256</c:v>
                </c:pt>
                <c:pt idx="3880">
                  <c:v>39735.45833332395</c:v>
                </c:pt>
                <c:pt idx="3881">
                  <c:v>39735.499999990592</c:v>
                </c:pt>
                <c:pt idx="3882">
                  <c:v>39735.541666657227</c:v>
                </c:pt>
                <c:pt idx="3883">
                  <c:v>39735.583333323913</c:v>
                </c:pt>
                <c:pt idx="3884">
                  <c:v>39735.624999990592</c:v>
                </c:pt>
                <c:pt idx="3885">
                  <c:v>39735.66666665722</c:v>
                </c:pt>
                <c:pt idx="3886">
                  <c:v>39735.708333323913</c:v>
                </c:pt>
                <c:pt idx="3887">
                  <c:v>39735.749999990585</c:v>
                </c:pt>
                <c:pt idx="3888">
                  <c:v>39735.791666657205</c:v>
                </c:pt>
                <c:pt idx="3889">
                  <c:v>39735.833333323899</c:v>
                </c:pt>
                <c:pt idx="3890">
                  <c:v>39735.874999990585</c:v>
                </c:pt>
                <c:pt idx="3891">
                  <c:v>39735.916666657227</c:v>
                </c:pt>
                <c:pt idx="3892">
                  <c:v>39735.958333323906</c:v>
                </c:pt>
                <c:pt idx="3893">
                  <c:v>39735.999999990563</c:v>
                </c:pt>
                <c:pt idx="3894">
                  <c:v>39736.041666657198</c:v>
                </c:pt>
                <c:pt idx="3895">
                  <c:v>39736.083333323892</c:v>
                </c:pt>
                <c:pt idx="3896">
                  <c:v>39736.124999990549</c:v>
                </c:pt>
                <c:pt idx="3897">
                  <c:v>39736.166666657191</c:v>
                </c:pt>
                <c:pt idx="3898">
                  <c:v>39736.208333323892</c:v>
                </c:pt>
                <c:pt idx="3899">
                  <c:v>39736.249999990541</c:v>
                </c:pt>
                <c:pt idx="3900">
                  <c:v>39736.291666657176</c:v>
                </c:pt>
                <c:pt idx="3901">
                  <c:v>39736.333333323884</c:v>
                </c:pt>
                <c:pt idx="3902">
                  <c:v>39736.374999990556</c:v>
                </c:pt>
                <c:pt idx="3903">
                  <c:v>39736.416666657198</c:v>
                </c:pt>
                <c:pt idx="3904">
                  <c:v>39736.458333323884</c:v>
                </c:pt>
                <c:pt idx="3905">
                  <c:v>39736.499999990541</c:v>
                </c:pt>
                <c:pt idx="3906">
                  <c:v>39736.541666657184</c:v>
                </c:pt>
                <c:pt idx="3907">
                  <c:v>39736.583333323862</c:v>
                </c:pt>
                <c:pt idx="3908">
                  <c:v>39736.624999990519</c:v>
                </c:pt>
                <c:pt idx="3909">
                  <c:v>39736.666666657184</c:v>
                </c:pt>
                <c:pt idx="3910">
                  <c:v>39736.708333323848</c:v>
                </c:pt>
                <c:pt idx="3911">
                  <c:v>39736.749999990512</c:v>
                </c:pt>
                <c:pt idx="3912">
                  <c:v>39736.791666657155</c:v>
                </c:pt>
                <c:pt idx="3913">
                  <c:v>39736.833333323841</c:v>
                </c:pt>
                <c:pt idx="3914">
                  <c:v>39736.874999990527</c:v>
                </c:pt>
                <c:pt idx="3915">
                  <c:v>39736.916666657169</c:v>
                </c:pt>
                <c:pt idx="3916">
                  <c:v>39736.958333323848</c:v>
                </c:pt>
                <c:pt idx="3917">
                  <c:v>39736.999999990498</c:v>
                </c:pt>
                <c:pt idx="3918">
                  <c:v>39737.041666657155</c:v>
                </c:pt>
                <c:pt idx="3919">
                  <c:v>39737.083333323833</c:v>
                </c:pt>
                <c:pt idx="3920">
                  <c:v>39737.12499999049</c:v>
                </c:pt>
                <c:pt idx="3921">
                  <c:v>39737.166666657155</c:v>
                </c:pt>
                <c:pt idx="3922">
                  <c:v>39737.208333323819</c:v>
                </c:pt>
                <c:pt idx="3923">
                  <c:v>39737.249999990483</c:v>
                </c:pt>
                <c:pt idx="3924">
                  <c:v>39737.291666657118</c:v>
                </c:pt>
                <c:pt idx="3925">
                  <c:v>39737.333333323812</c:v>
                </c:pt>
                <c:pt idx="3926">
                  <c:v>39737.374999990498</c:v>
                </c:pt>
                <c:pt idx="3927">
                  <c:v>39737.41666665714</c:v>
                </c:pt>
                <c:pt idx="3928">
                  <c:v>39737.458333323826</c:v>
                </c:pt>
                <c:pt idx="3929">
                  <c:v>39737.499999990468</c:v>
                </c:pt>
                <c:pt idx="3930">
                  <c:v>39737.541666657125</c:v>
                </c:pt>
                <c:pt idx="3931">
                  <c:v>39737.583333323797</c:v>
                </c:pt>
                <c:pt idx="3932">
                  <c:v>39737.624999990461</c:v>
                </c:pt>
                <c:pt idx="3933">
                  <c:v>39737.666666657125</c:v>
                </c:pt>
                <c:pt idx="3934">
                  <c:v>39737.70833332379</c:v>
                </c:pt>
                <c:pt idx="3935">
                  <c:v>39737.749999990461</c:v>
                </c:pt>
                <c:pt idx="3936">
                  <c:v>39737.791666657096</c:v>
                </c:pt>
                <c:pt idx="3937">
                  <c:v>39737.833333323782</c:v>
                </c:pt>
                <c:pt idx="3938">
                  <c:v>39737.874999990468</c:v>
                </c:pt>
                <c:pt idx="3939">
                  <c:v>39737.916666657111</c:v>
                </c:pt>
                <c:pt idx="3940">
                  <c:v>39737.958333323797</c:v>
                </c:pt>
                <c:pt idx="3941">
                  <c:v>39737.999999990439</c:v>
                </c:pt>
                <c:pt idx="3942">
                  <c:v>39738.041666657104</c:v>
                </c:pt>
                <c:pt idx="3943">
                  <c:v>39738.083333323768</c:v>
                </c:pt>
                <c:pt idx="3944">
                  <c:v>39738.124999990432</c:v>
                </c:pt>
                <c:pt idx="3945">
                  <c:v>39738.166666657082</c:v>
                </c:pt>
                <c:pt idx="3946">
                  <c:v>39738.208333323761</c:v>
                </c:pt>
                <c:pt idx="3947">
                  <c:v>39738.249999990432</c:v>
                </c:pt>
                <c:pt idx="3948">
                  <c:v>39738.291666657067</c:v>
                </c:pt>
                <c:pt idx="3949">
                  <c:v>39738.333333323753</c:v>
                </c:pt>
                <c:pt idx="3950">
                  <c:v>39738.374999990439</c:v>
                </c:pt>
                <c:pt idx="3951">
                  <c:v>39738.416666657082</c:v>
                </c:pt>
                <c:pt idx="3952">
                  <c:v>39738.458333323761</c:v>
                </c:pt>
                <c:pt idx="3953">
                  <c:v>39738.49999999041</c:v>
                </c:pt>
                <c:pt idx="3954">
                  <c:v>39738.541666657075</c:v>
                </c:pt>
                <c:pt idx="3955">
                  <c:v>39738.583333323739</c:v>
                </c:pt>
                <c:pt idx="3956">
                  <c:v>39738.624999990403</c:v>
                </c:pt>
                <c:pt idx="3957">
                  <c:v>39738.666666657053</c:v>
                </c:pt>
                <c:pt idx="3958">
                  <c:v>39738.708333323731</c:v>
                </c:pt>
                <c:pt idx="3959">
                  <c:v>39738.749999990396</c:v>
                </c:pt>
                <c:pt idx="3960">
                  <c:v>39738.791666657031</c:v>
                </c:pt>
                <c:pt idx="3961">
                  <c:v>39738.833333323731</c:v>
                </c:pt>
                <c:pt idx="3962">
                  <c:v>39738.874999990403</c:v>
                </c:pt>
                <c:pt idx="3963">
                  <c:v>39738.916666657053</c:v>
                </c:pt>
                <c:pt idx="3964">
                  <c:v>39738.958333323739</c:v>
                </c:pt>
                <c:pt idx="3965">
                  <c:v>39738.999999990381</c:v>
                </c:pt>
                <c:pt idx="3966">
                  <c:v>39739.041666657031</c:v>
                </c:pt>
                <c:pt idx="3967">
                  <c:v>39739.08333332371</c:v>
                </c:pt>
                <c:pt idx="3968">
                  <c:v>39739.124999990381</c:v>
                </c:pt>
                <c:pt idx="3969">
                  <c:v>39739.166666657024</c:v>
                </c:pt>
                <c:pt idx="3970">
                  <c:v>39739.208333323702</c:v>
                </c:pt>
                <c:pt idx="3971">
                  <c:v>39739.249999990367</c:v>
                </c:pt>
                <c:pt idx="3972">
                  <c:v>39739.291666657002</c:v>
                </c:pt>
                <c:pt idx="3973">
                  <c:v>39739.333333323695</c:v>
                </c:pt>
                <c:pt idx="3974">
                  <c:v>39739.374999990374</c:v>
                </c:pt>
                <c:pt idx="3975">
                  <c:v>39739.416666657031</c:v>
                </c:pt>
                <c:pt idx="3976">
                  <c:v>39739.458333323702</c:v>
                </c:pt>
                <c:pt idx="3977">
                  <c:v>39739.499999990352</c:v>
                </c:pt>
                <c:pt idx="3978">
                  <c:v>39739.541666657002</c:v>
                </c:pt>
                <c:pt idx="3979">
                  <c:v>39739.583333323681</c:v>
                </c:pt>
                <c:pt idx="3980">
                  <c:v>39739.624999990345</c:v>
                </c:pt>
                <c:pt idx="3981">
                  <c:v>39739.666666656994</c:v>
                </c:pt>
                <c:pt idx="3982">
                  <c:v>39739.708333323673</c:v>
                </c:pt>
                <c:pt idx="3983">
                  <c:v>39739.749999990338</c:v>
                </c:pt>
                <c:pt idx="3984">
                  <c:v>39739.79166665698</c:v>
                </c:pt>
                <c:pt idx="3985">
                  <c:v>39739.833333323666</c:v>
                </c:pt>
                <c:pt idx="3986">
                  <c:v>39739.874999990345</c:v>
                </c:pt>
                <c:pt idx="3987">
                  <c:v>39739.916666657002</c:v>
                </c:pt>
                <c:pt idx="3988">
                  <c:v>39739.958333323673</c:v>
                </c:pt>
                <c:pt idx="3989">
                  <c:v>39739.999999990323</c:v>
                </c:pt>
                <c:pt idx="3990">
                  <c:v>39740.041666656987</c:v>
                </c:pt>
                <c:pt idx="3991">
                  <c:v>39740.083333323651</c:v>
                </c:pt>
                <c:pt idx="3992">
                  <c:v>39740.124999990316</c:v>
                </c:pt>
                <c:pt idx="3993">
                  <c:v>39740.16666665698</c:v>
                </c:pt>
                <c:pt idx="3994">
                  <c:v>39740.208333323644</c:v>
                </c:pt>
                <c:pt idx="3995">
                  <c:v>39740.249999990308</c:v>
                </c:pt>
                <c:pt idx="3996">
                  <c:v>39740.291666656958</c:v>
                </c:pt>
                <c:pt idx="3997">
                  <c:v>39740.333333323637</c:v>
                </c:pt>
                <c:pt idx="3998">
                  <c:v>39740.374999990316</c:v>
                </c:pt>
                <c:pt idx="3999">
                  <c:v>39740.41666665698</c:v>
                </c:pt>
                <c:pt idx="4000">
                  <c:v>39740.458333323644</c:v>
                </c:pt>
                <c:pt idx="4001">
                  <c:v>39740.499999990294</c:v>
                </c:pt>
                <c:pt idx="4002">
                  <c:v>39740.541666656958</c:v>
                </c:pt>
                <c:pt idx="4003">
                  <c:v>39740.583333323622</c:v>
                </c:pt>
                <c:pt idx="4004">
                  <c:v>39740.624999990287</c:v>
                </c:pt>
                <c:pt idx="4005">
                  <c:v>39740.666666656951</c:v>
                </c:pt>
                <c:pt idx="4006">
                  <c:v>39740.708333323615</c:v>
                </c:pt>
                <c:pt idx="4007">
                  <c:v>39740.749999990279</c:v>
                </c:pt>
                <c:pt idx="4008">
                  <c:v>39740.791666656929</c:v>
                </c:pt>
                <c:pt idx="4009">
                  <c:v>39740.833333323608</c:v>
                </c:pt>
                <c:pt idx="4010">
                  <c:v>39740.874999990287</c:v>
                </c:pt>
                <c:pt idx="4011">
                  <c:v>39740.916666656951</c:v>
                </c:pt>
                <c:pt idx="4012">
                  <c:v>39740.958333323615</c:v>
                </c:pt>
                <c:pt idx="4013">
                  <c:v>39740.999999990265</c:v>
                </c:pt>
                <c:pt idx="4014">
                  <c:v>39741.041666656929</c:v>
                </c:pt>
                <c:pt idx="4015">
                  <c:v>39741.083333323593</c:v>
                </c:pt>
                <c:pt idx="4016">
                  <c:v>39741.124999990257</c:v>
                </c:pt>
                <c:pt idx="4017">
                  <c:v>39741.166666656922</c:v>
                </c:pt>
                <c:pt idx="4018">
                  <c:v>39741.208333323593</c:v>
                </c:pt>
                <c:pt idx="4019">
                  <c:v>39741.24999999025</c:v>
                </c:pt>
                <c:pt idx="4020">
                  <c:v>39741.2916666569</c:v>
                </c:pt>
                <c:pt idx="4021">
                  <c:v>39741.333333323593</c:v>
                </c:pt>
                <c:pt idx="4022">
                  <c:v>39741.374999990243</c:v>
                </c:pt>
                <c:pt idx="4023">
                  <c:v>39741.416666656922</c:v>
                </c:pt>
                <c:pt idx="4024">
                  <c:v>39741.458333323601</c:v>
                </c:pt>
                <c:pt idx="4025">
                  <c:v>39741.499999990236</c:v>
                </c:pt>
                <c:pt idx="4026">
                  <c:v>39741.5416666569</c:v>
                </c:pt>
                <c:pt idx="4027">
                  <c:v>39741.583333323579</c:v>
                </c:pt>
                <c:pt idx="4028">
                  <c:v>39741.624999990228</c:v>
                </c:pt>
                <c:pt idx="4029">
                  <c:v>39741.666666656885</c:v>
                </c:pt>
                <c:pt idx="4030">
                  <c:v>39741.708333323571</c:v>
                </c:pt>
                <c:pt idx="4031">
                  <c:v>39741.749999990221</c:v>
                </c:pt>
                <c:pt idx="4032">
                  <c:v>39741.791666656871</c:v>
                </c:pt>
                <c:pt idx="4033">
                  <c:v>39741.833333323564</c:v>
                </c:pt>
                <c:pt idx="4034">
                  <c:v>39741.874999990228</c:v>
                </c:pt>
                <c:pt idx="4035">
                  <c:v>39741.916666656893</c:v>
                </c:pt>
                <c:pt idx="4036">
                  <c:v>39741.958333323564</c:v>
                </c:pt>
                <c:pt idx="4037">
                  <c:v>39741.999999990207</c:v>
                </c:pt>
                <c:pt idx="4038">
                  <c:v>39742.041666656871</c:v>
                </c:pt>
                <c:pt idx="4039">
                  <c:v>39742.083333323542</c:v>
                </c:pt>
                <c:pt idx="4040">
                  <c:v>39742.124999990199</c:v>
                </c:pt>
                <c:pt idx="4041">
                  <c:v>39742.166666656864</c:v>
                </c:pt>
                <c:pt idx="4042">
                  <c:v>39742.208333323542</c:v>
                </c:pt>
                <c:pt idx="4043">
                  <c:v>39742.249999990192</c:v>
                </c:pt>
                <c:pt idx="4044">
                  <c:v>39742.291666656834</c:v>
                </c:pt>
                <c:pt idx="4045">
                  <c:v>39742.333333323535</c:v>
                </c:pt>
                <c:pt idx="4046">
                  <c:v>39742.374999990207</c:v>
                </c:pt>
                <c:pt idx="4047">
                  <c:v>39742.416666656849</c:v>
                </c:pt>
                <c:pt idx="4048">
                  <c:v>39742.458333323535</c:v>
                </c:pt>
                <c:pt idx="4049">
                  <c:v>39742.499999990192</c:v>
                </c:pt>
                <c:pt idx="4050">
                  <c:v>39742.541666656834</c:v>
                </c:pt>
                <c:pt idx="4051">
                  <c:v>39742.583333323513</c:v>
                </c:pt>
                <c:pt idx="4052">
                  <c:v>39742.624999990185</c:v>
                </c:pt>
                <c:pt idx="4053">
                  <c:v>39742.666666656834</c:v>
                </c:pt>
                <c:pt idx="4054">
                  <c:v>39742.708333323499</c:v>
                </c:pt>
                <c:pt idx="4055">
                  <c:v>39742.749999990163</c:v>
                </c:pt>
                <c:pt idx="4056">
                  <c:v>39742.791666656813</c:v>
                </c:pt>
                <c:pt idx="4057">
                  <c:v>39742.833333323491</c:v>
                </c:pt>
                <c:pt idx="4058">
                  <c:v>39742.874999990185</c:v>
                </c:pt>
                <c:pt idx="4059">
                  <c:v>39742.916666656834</c:v>
                </c:pt>
                <c:pt idx="4060">
                  <c:v>39742.958333323506</c:v>
                </c:pt>
                <c:pt idx="4061">
                  <c:v>39742.999999990148</c:v>
                </c:pt>
                <c:pt idx="4062">
                  <c:v>39743.041666656805</c:v>
                </c:pt>
                <c:pt idx="4063">
                  <c:v>39743.083333323491</c:v>
                </c:pt>
                <c:pt idx="4064">
                  <c:v>39743.124999990141</c:v>
                </c:pt>
                <c:pt idx="4065">
                  <c:v>39743.166666656805</c:v>
                </c:pt>
                <c:pt idx="4066">
                  <c:v>39743.208333323484</c:v>
                </c:pt>
                <c:pt idx="4067">
                  <c:v>39743.249999990141</c:v>
                </c:pt>
                <c:pt idx="4068">
                  <c:v>39743.291666656769</c:v>
                </c:pt>
                <c:pt idx="4069">
                  <c:v>39743.333333323462</c:v>
                </c:pt>
                <c:pt idx="4070">
                  <c:v>39743.374999990148</c:v>
                </c:pt>
                <c:pt idx="4071">
                  <c:v>39743.416666656791</c:v>
                </c:pt>
                <c:pt idx="4072">
                  <c:v>39743.458333323484</c:v>
                </c:pt>
                <c:pt idx="4073">
                  <c:v>39743.499999990119</c:v>
                </c:pt>
                <c:pt idx="4074">
                  <c:v>39743.541666656776</c:v>
                </c:pt>
                <c:pt idx="4075">
                  <c:v>39743.583333323448</c:v>
                </c:pt>
                <c:pt idx="4076">
                  <c:v>39743.624999990112</c:v>
                </c:pt>
                <c:pt idx="4077">
                  <c:v>39743.666666656776</c:v>
                </c:pt>
                <c:pt idx="4078">
                  <c:v>39743.70833332344</c:v>
                </c:pt>
                <c:pt idx="4079">
                  <c:v>39743.749999990112</c:v>
                </c:pt>
                <c:pt idx="4080">
                  <c:v>39743.791666656747</c:v>
                </c:pt>
                <c:pt idx="4081">
                  <c:v>39743.833333323433</c:v>
                </c:pt>
                <c:pt idx="4082">
                  <c:v>39743.874999990119</c:v>
                </c:pt>
                <c:pt idx="4083">
                  <c:v>39743.916666656762</c:v>
                </c:pt>
                <c:pt idx="4084">
                  <c:v>39743.958333323448</c:v>
                </c:pt>
                <c:pt idx="4085">
                  <c:v>39743.99999999009</c:v>
                </c:pt>
                <c:pt idx="4086">
                  <c:v>39744.041666656754</c:v>
                </c:pt>
                <c:pt idx="4087">
                  <c:v>39744.083333323419</c:v>
                </c:pt>
                <c:pt idx="4088">
                  <c:v>39744.124999990083</c:v>
                </c:pt>
                <c:pt idx="4089">
                  <c:v>39744.166666656733</c:v>
                </c:pt>
                <c:pt idx="4090">
                  <c:v>39744.208333323411</c:v>
                </c:pt>
                <c:pt idx="4091">
                  <c:v>39744.249999990083</c:v>
                </c:pt>
                <c:pt idx="4092">
                  <c:v>39744.291666656718</c:v>
                </c:pt>
                <c:pt idx="4093">
                  <c:v>39744.333333323411</c:v>
                </c:pt>
                <c:pt idx="4094">
                  <c:v>39744.37499999009</c:v>
                </c:pt>
                <c:pt idx="4095">
                  <c:v>39744.416666656733</c:v>
                </c:pt>
                <c:pt idx="4096">
                  <c:v>39744.458333323419</c:v>
                </c:pt>
                <c:pt idx="4097">
                  <c:v>39744.499999990061</c:v>
                </c:pt>
                <c:pt idx="4098">
                  <c:v>39744.541666656725</c:v>
                </c:pt>
                <c:pt idx="4099">
                  <c:v>39744.58333332339</c:v>
                </c:pt>
                <c:pt idx="4100">
                  <c:v>39744.624999990061</c:v>
                </c:pt>
                <c:pt idx="4101">
                  <c:v>39744.666666656703</c:v>
                </c:pt>
                <c:pt idx="4102">
                  <c:v>39744.708333323382</c:v>
                </c:pt>
                <c:pt idx="4103">
                  <c:v>39744.749999990046</c:v>
                </c:pt>
                <c:pt idx="4104">
                  <c:v>39744.791666656682</c:v>
                </c:pt>
                <c:pt idx="4105">
                  <c:v>39744.833333323382</c:v>
                </c:pt>
                <c:pt idx="4106">
                  <c:v>39744.874999990054</c:v>
                </c:pt>
                <c:pt idx="4107">
                  <c:v>39744.916666656703</c:v>
                </c:pt>
                <c:pt idx="4108">
                  <c:v>39744.95833332339</c:v>
                </c:pt>
                <c:pt idx="4109">
                  <c:v>39744.999999990032</c:v>
                </c:pt>
                <c:pt idx="4110">
                  <c:v>39745.041666656682</c:v>
                </c:pt>
                <c:pt idx="4111">
                  <c:v>39745.08333332336</c:v>
                </c:pt>
                <c:pt idx="4112">
                  <c:v>39745.124999990032</c:v>
                </c:pt>
                <c:pt idx="4113">
                  <c:v>39745.166666656674</c:v>
                </c:pt>
                <c:pt idx="4114">
                  <c:v>39745.208333323353</c:v>
                </c:pt>
                <c:pt idx="4115">
                  <c:v>39745.249999990017</c:v>
                </c:pt>
                <c:pt idx="4116">
                  <c:v>39745.291666656653</c:v>
                </c:pt>
                <c:pt idx="4117">
                  <c:v>39745.333333323346</c:v>
                </c:pt>
                <c:pt idx="4118">
                  <c:v>39745.374999990025</c:v>
                </c:pt>
                <c:pt idx="4119">
                  <c:v>39745.416666656682</c:v>
                </c:pt>
                <c:pt idx="4120">
                  <c:v>39745.458333323353</c:v>
                </c:pt>
                <c:pt idx="4121">
                  <c:v>39745.499999990003</c:v>
                </c:pt>
                <c:pt idx="4122">
                  <c:v>39745.541666656653</c:v>
                </c:pt>
                <c:pt idx="4123">
                  <c:v>39745.583333323331</c:v>
                </c:pt>
                <c:pt idx="4124">
                  <c:v>39745.624999989996</c:v>
                </c:pt>
                <c:pt idx="4125">
                  <c:v>39745.666666656645</c:v>
                </c:pt>
                <c:pt idx="4132" formatCode="m/d/yyyy\ h:mm">
                  <c:v>39745.708333333336</c:v>
                </c:pt>
                <c:pt idx="4133" formatCode="m/d/yyyy\ h:mm">
                  <c:v>39745.75</c:v>
                </c:pt>
                <c:pt idx="4134" formatCode="m/d/yyyy\ h:mm">
                  <c:v>39745.791666666635</c:v>
                </c:pt>
                <c:pt idx="4135" formatCode="m/d/yyyy\ h:mm">
                  <c:v>39745.833333333328</c:v>
                </c:pt>
                <c:pt idx="4136" formatCode="m/d/yyyy\ h:mm">
                  <c:v>39745.875</c:v>
                </c:pt>
                <c:pt idx="4137" formatCode="m/d/yyyy\ h:mm">
                  <c:v>39745.916666666657</c:v>
                </c:pt>
                <c:pt idx="4138" formatCode="m/d/yyyy\ h:mm">
                  <c:v>39745.958333333336</c:v>
                </c:pt>
                <c:pt idx="4139" formatCode="m/d/yyyy\ h:mm">
                  <c:v>39745.999999999993</c:v>
                </c:pt>
                <c:pt idx="4140" formatCode="m/d/yyyy\ h:mm">
                  <c:v>39746.041666666628</c:v>
                </c:pt>
                <c:pt idx="4141" formatCode="m/d/yyyy\ h:mm">
                  <c:v>39746.083333333314</c:v>
                </c:pt>
                <c:pt idx="4142" formatCode="m/d/yyyy\ h:mm">
                  <c:v>39746.124999999993</c:v>
                </c:pt>
                <c:pt idx="4143" formatCode="m/d/yyyy\ h:mm">
                  <c:v>39746.166666666621</c:v>
                </c:pt>
                <c:pt idx="4144" formatCode="m/d/yyyy\ h:mm">
                  <c:v>39746.208333333307</c:v>
                </c:pt>
                <c:pt idx="4145" formatCode="m/d/yyyy\ h:mm">
                  <c:v>39746.249999999985</c:v>
                </c:pt>
                <c:pt idx="4146" formatCode="m/d/yyyy\ h:mm">
                  <c:v>39746.291666666606</c:v>
                </c:pt>
                <c:pt idx="4147" formatCode="m/d/yyyy\ h:mm">
                  <c:v>39746.333333333285</c:v>
                </c:pt>
                <c:pt idx="4148" formatCode="m/d/yyyy\ h:mm">
                  <c:v>39746.374999999993</c:v>
                </c:pt>
                <c:pt idx="4149" formatCode="m/d/yyyy\ h:mm">
                  <c:v>39746.416666666628</c:v>
                </c:pt>
                <c:pt idx="4150" formatCode="m/d/yyyy\ h:mm">
                  <c:v>39746.458333333292</c:v>
                </c:pt>
                <c:pt idx="4151" formatCode="m/d/yyyy\ h:mm">
                  <c:v>39746.499999999971</c:v>
                </c:pt>
                <c:pt idx="4152" formatCode="m/d/yyyy\ h:mm">
                  <c:v>39746.541666666599</c:v>
                </c:pt>
                <c:pt idx="4153" formatCode="m/d/yyyy\ h:mm">
                  <c:v>39746.583333333285</c:v>
                </c:pt>
                <c:pt idx="4154" formatCode="m/d/yyyy\ h:mm">
                  <c:v>39746.624999999949</c:v>
                </c:pt>
                <c:pt idx="4155" formatCode="m/d/yyyy\ h:mm">
                  <c:v>39746.666666666591</c:v>
                </c:pt>
                <c:pt idx="4156" formatCode="m/d/yyyy\ h:mm">
                  <c:v>39746.708333333278</c:v>
                </c:pt>
                <c:pt idx="4157" formatCode="m/d/yyyy\ h:mm">
                  <c:v>39746.749999999942</c:v>
                </c:pt>
                <c:pt idx="4158" formatCode="m/d/yyyy\ h:mm">
                  <c:v>39746.791666666577</c:v>
                </c:pt>
                <c:pt idx="4159" formatCode="m/d/yyyy\ h:mm">
                  <c:v>39746.83333333327</c:v>
                </c:pt>
                <c:pt idx="4160" formatCode="m/d/yyyy\ h:mm">
                  <c:v>39746.874999999956</c:v>
                </c:pt>
                <c:pt idx="4161" formatCode="m/d/yyyy\ h:mm">
                  <c:v>39746.916666666599</c:v>
                </c:pt>
                <c:pt idx="4162" formatCode="m/d/yyyy\ h:mm">
                  <c:v>39746.958333333263</c:v>
                </c:pt>
                <c:pt idx="4163" formatCode="m/d/yyyy\ h:mm">
                  <c:v>39746.999999999942</c:v>
                </c:pt>
                <c:pt idx="4164" formatCode="m/d/yyyy\ h:mm">
                  <c:v>39747.041666666584</c:v>
                </c:pt>
                <c:pt idx="4165" formatCode="m/d/yyyy\ h:mm">
                  <c:v>39747.083333333256</c:v>
                </c:pt>
                <c:pt idx="4166" formatCode="m/d/yyyy\ h:mm">
                  <c:v>39747.124999999935</c:v>
                </c:pt>
                <c:pt idx="4167" formatCode="m/d/yyyy\ h:mm">
                  <c:v>39747.166666666584</c:v>
                </c:pt>
                <c:pt idx="4168" formatCode="m/d/yyyy\ h:mm">
                  <c:v>39747.208333333234</c:v>
                </c:pt>
                <c:pt idx="4169" formatCode="m/d/yyyy\ h:mm">
                  <c:v>39747.249999999913</c:v>
                </c:pt>
                <c:pt idx="4170" formatCode="m/d/yyyy\ h:mm">
                  <c:v>39747.291666666562</c:v>
                </c:pt>
                <c:pt idx="4171" formatCode="m/d/yyyy\ h:mm">
                  <c:v>39747.333333333234</c:v>
                </c:pt>
                <c:pt idx="4172" formatCode="m/d/yyyy\ h:mm">
                  <c:v>39747.374999999935</c:v>
                </c:pt>
                <c:pt idx="4173" formatCode="m/d/yyyy\ h:mm">
                  <c:v>39747.416666666584</c:v>
                </c:pt>
                <c:pt idx="4174" formatCode="m/d/yyyy\ h:mm">
                  <c:v>39747.458333333241</c:v>
                </c:pt>
                <c:pt idx="4175" formatCode="m/d/yyyy\ h:mm">
                  <c:v>39747.499999999898</c:v>
                </c:pt>
                <c:pt idx="4176" formatCode="m/d/yyyy\ h:mm">
                  <c:v>39747.541666666555</c:v>
                </c:pt>
                <c:pt idx="4177" formatCode="m/d/yyyy\ h:mm">
                  <c:v>39747.583333333227</c:v>
                </c:pt>
                <c:pt idx="4178" formatCode="m/d/yyyy\ h:mm">
                  <c:v>39747.624999999891</c:v>
                </c:pt>
                <c:pt idx="4179" formatCode="m/d/yyyy\ h:mm">
                  <c:v>39747.666666666555</c:v>
                </c:pt>
                <c:pt idx="4180" formatCode="m/d/yyyy\ h:mm">
                  <c:v>39747.708333333205</c:v>
                </c:pt>
                <c:pt idx="4181" formatCode="m/d/yyyy\ h:mm">
                  <c:v>39747.749999999891</c:v>
                </c:pt>
                <c:pt idx="4182" formatCode="m/d/yyyy\ h:mm">
                  <c:v>39747.791666666519</c:v>
                </c:pt>
                <c:pt idx="4183" formatCode="m/d/yyyy\ h:mm">
                  <c:v>39747.833333333205</c:v>
                </c:pt>
                <c:pt idx="4184" formatCode="m/d/yyyy\ h:mm">
                  <c:v>39747.874999999898</c:v>
                </c:pt>
                <c:pt idx="4185" formatCode="m/d/yyyy\ h:mm">
                  <c:v>39747.916666666541</c:v>
                </c:pt>
                <c:pt idx="4186" formatCode="m/d/yyyy\ h:mm">
                  <c:v>39747.958333333212</c:v>
                </c:pt>
                <c:pt idx="4187" formatCode="m/d/yyyy\ h:mm">
                  <c:v>39747.999999999869</c:v>
                </c:pt>
                <c:pt idx="4188" formatCode="m/d/yyyy\ h:mm">
                  <c:v>39748.041666666526</c:v>
                </c:pt>
                <c:pt idx="4189" formatCode="m/d/yyyy\ h:mm">
                  <c:v>39748.083333333198</c:v>
                </c:pt>
                <c:pt idx="4190" formatCode="m/d/yyyy\ h:mm">
                  <c:v>39748.124999999862</c:v>
                </c:pt>
                <c:pt idx="4191" formatCode="m/d/yyyy\ h:mm">
                  <c:v>39748.166666666526</c:v>
                </c:pt>
                <c:pt idx="4192" formatCode="m/d/yyyy\ h:mm">
                  <c:v>39748.20833333319</c:v>
                </c:pt>
                <c:pt idx="4193" formatCode="m/d/yyyy\ h:mm">
                  <c:v>39748.249999999862</c:v>
                </c:pt>
                <c:pt idx="4194" formatCode="m/d/yyyy\ h:mm">
                  <c:v>39748.291666666497</c:v>
                </c:pt>
                <c:pt idx="4195" formatCode="m/d/yyyy\ h:mm">
                  <c:v>39748.333333333183</c:v>
                </c:pt>
                <c:pt idx="4196" formatCode="m/d/yyyy\ h:mm">
                  <c:v>39748.374999999869</c:v>
                </c:pt>
                <c:pt idx="4197" formatCode="m/d/yyyy\ h:mm">
                  <c:v>39748.416666666511</c:v>
                </c:pt>
                <c:pt idx="4198" formatCode="m/d/yyyy\ h:mm">
                  <c:v>39748.458333333198</c:v>
                </c:pt>
                <c:pt idx="4199" formatCode="m/d/yyyy\ h:mm">
                  <c:v>39748.49999999984</c:v>
                </c:pt>
                <c:pt idx="4200" formatCode="m/d/yyyy\ h:mm">
                  <c:v>39748.541666666504</c:v>
                </c:pt>
                <c:pt idx="4201" formatCode="m/d/yyyy\ h:mm">
                  <c:v>39748.583333333168</c:v>
                </c:pt>
                <c:pt idx="4202" formatCode="m/d/yyyy\ h:mm">
                  <c:v>39748.624999999833</c:v>
                </c:pt>
                <c:pt idx="4203" formatCode="m/d/yyyy\ h:mm">
                  <c:v>39748.666666666482</c:v>
                </c:pt>
                <c:pt idx="4204" formatCode="m/d/yyyy\ h:mm">
                  <c:v>39748.708333333161</c:v>
                </c:pt>
                <c:pt idx="4205" formatCode="m/d/yyyy\ h:mm">
                  <c:v>39748.749999999833</c:v>
                </c:pt>
                <c:pt idx="4206" formatCode="m/d/yyyy\ h:mm">
                  <c:v>39748.791666666468</c:v>
                </c:pt>
                <c:pt idx="4207" formatCode="m/d/yyyy\ h:mm">
                  <c:v>39748.833333333161</c:v>
                </c:pt>
                <c:pt idx="4208" formatCode="m/d/yyyy\ h:mm">
                  <c:v>39748.87499999984</c:v>
                </c:pt>
                <c:pt idx="4209" formatCode="m/d/yyyy\ h:mm">
                  <c:v>39748.916666666482</c:v>
                </c:pt>
                <c:pt idx="4210" formatCode="m/d/yyyy\ h:mm">
                  <c:v>39748.958333333168</c:v>
                </c:pt>
                <c:pt idx="4211" formatCode="m/d/yyyy\ h:mm">
                  <c:v>39748.999999999811</c:v>
                </c:pt>
                <c:pt idx="4212" formatCode="m/d/yyyy\ h:mm">
                  <c:v>39749.041666666475</c:v>
                </c:pt>
                <c:pt idx="4213" formatCode="m/d/yyyy\ h:mm">
                  <c:v>39749.083333333139</c:v>
                </c:pt>
                <c:pt idx="4214" formatCode="m/d/yyyy\ h:mm">
                  <c:v>39749.124999999811</c:v>
                </c:pt>
                <c:pt idx="4215" formatCode="m/d/yyyy\ h:mm">
                  <c:v>39749.166666666453</c:v>
                </c:pt>
                <c:pt idx="4216" formatCode="m/d/yyyy\ h:mm">
                  <c:v>39749.208333333132</c:v>
                </c:pt>
                <c:pt idx="4217" formatCode="m/d/yyyy\ h:mm">
                  <c:v>39749.249999999796</c:v>
                </c:pt>
                <c:pt idx="4218" formatCode="m/d/yyyy\ h:mm">
                  <c:v>39749.291666666431</c:v>
                </c:pt>
                <c:pt idx="4219" formatCode="m/d/yyyy\ h:mm">
                  <c:v>39749.333333333132</c:v>
                </c:pt>
                <c:pt idx="4220" formatCode="m/d/yyyy\ h:mm">
                  <c:v>39749.374999999804</c:v>
                </c:pt>
                <c:pt idx="4221" formatCode="m/d/yyyy\ h:mm">
                  <c:v>39749.416666666453</c:v>
                </c:pt>
                <c:pt idx="4222" formatCode="m/d/yyyy\ h:mm">
                  <c:v>39749.458333333139</c:v>
                </c:pt>
                <c:pt idx="4223" formatCode="m/d/yyyy\ h:mm">
                  <c:v>39749.499999999782</c:v>
                </c:pt>
                <c:pt idx="4224" formatCode="m/d/yyyy\ h:mm">
                  <c:v>39749.541666666431</c:v>
                </c:pt>
                <c:pt idx="4225" formatCode="m/d/yyyy\ h:mm">
                  <c:v>39749.58333333311</c:v>
                </c:pt>
                <c:pt idx="4226" formatCode="m/d/yyyy\ h:mm">
                  <c:v>39749.624999999782</c:v>
                </c:pt>
                <c:pt idx="4227" formatCode="m/d/yyyy\ h:mm">
                  <c:v>39749.666666666424</c:v>
                </c:pt>
                <c:pt idx="4228" formatCode="m/d/yyyy\ h:mm">
                  <c:v>39749.708333333103</c:v>
                </c:pt>
                <c:pt idx="4229" formatCode="m/d/yyyy\ h:mm">
                  <c:v>39749.749999999767</c:v>
                </c:pt>
                <c:pt idx="4230" formatCode="m/d/yyyy\ h:mm">
                  <c:v>39749.791666666402</c:v>
                </c:pt>
                <c:pt idx="4231" formatCode="m/d/yyyy\ h:mm">
                  <c:v>39749.833333333096</c:v>
                </c:pt>
                <c:pt idx="4232" formatCode="m/d/yyyy\ h:mm">
                  <c:v>39749.874999999774</c:v>
                </c:pt>
                <c:pt idx="4233" formatCode="m/d/yyyy\ h:mm">
                  <c:v>39749.916666666431</c:v>
                </c:pt>
                <c:pt idx="4234" formatCode="m/d/yyyy\ h:mm">
                  <c:v>39749.958333333103</c:v>
                </c:pt>
                <c:pt idx="4235" formatCode="m/d/yyyy\ h:mm">
                  <c:v>39749.999999999753</c:v>
                </c:pt>
                <c:pt idx="4236" formatCode="m/d/yyyy\ h:mm">
                  <c:v>39750.041666666402</c:v>
                </c:pt>
                <c:pt idx="4237" formatCode="m/d/yyyy\ h:mm">
                  <c:v>39750.083333333081</c:v>
                </c:pt>
                <c:pt idx="4238" formatCode="m/d/yyyy\ h:mm">
                  <c:v>39750.124999999745</c:v>
                </c:pt>
                <c:pt idx="4239" formatCode="m/d/yyyy\ h:mm">
                  <c:v>39750.166666666395</c:v>
                </c:pt>
                <c:pt idx="4240" formatCode="m/d/yyyy\ h:mm">
                  <c:v>39750.208333333081</c:v>
                </c:pt>
                <c:pt idx="4241" formatCode="m/d/yyyy\ h:mm">
                  <c:v>39750.249999999738</c:v>
                </c:pt>
                <c:pt idx="4242" formatCode="m/d/yyyy\ h:mm">
                  <c:v>39750.291666666373</c:v>
                </c:pt>
                <c:pt idx="4243" formatCode="m/d/yyyy\ h:mm">
                  <c:v>39750.333333333067</c:v>
                </c:pt>
                <c:pt idx="4244" formatCode="m/d/yyyy\ h:mm">
                  <c:v>39750.374999999745</c:v>
                </c:pt>
                <c:pt idx="4245" formatCode="m/d/yyyy\ h:mm">
                  <c:v>39750.416666666395</c:v>
                </c:pt>
                <c:pt idx="4246" formatCode="m/d/yyyy\ h:mm">
                  <c:v>39750.458333333074</c:v>
                </c:pt>
                <c:pt idx="4247" formatCode="m/d/yyyy\ h:mm">
                  <c:v>39750.499999999731</c:v>
                </c:pt>
                <c:pt idx="4248" formatCode="m/d/yyyy\ h:mm">
                  <c:v>39750.541666666373</c:v>
                </c:pt>
                <c:pt idx="4249" formatCode="m/d/yyyy\ h:mm">
                  <c:v>39750.583333333052</c:v>
                </c:pt>
                <c:pt idx="4250" formatCode="m/d/yyyy\ h:mm">
                  <c:v>39750.624999999716</c:v>
                </c:pt>
                <c:pt idx="4251" formatCode="m/d/yyyy\ h:mm">
                  <c:v>39750.666666666366</c:v>
                </c:pt>
                <c:pt idx="4252" formatCode="m/d/yyyy\ h:mm">
                  <c:v>39750.708333333045</c:v>
                </c:pt>
                <c:pt idx="4253" formatCode="m/d/yyyy\ h:mm">
                  <c:v>39750.749999999709</c:v>
                </c:pt>
                <c:pt idx="4254" formatCode="m/d/yyyy\ h:mm">
                  <c:v>39750.791666666344</c:v>
                </c:pt>
                <c:pt idx="4255" formatCode="m/d/yyyy\ h:mm">
                  <c:v>39750.833333333037</c:v>
                </c:pt>
                <c:pt idx="4256" formatCode="m/d/yyyy\ h:mm">
                  <c:v>39750.874999999716</c:v>
                </c:pt>
                <c:pt idx="4257" formatCode="m/d/yyyy\ h:mm">
                  <c:v>39750.916666666366</c:v>
                </c:pt>
                <c:pt idx="4258" formatCode="m/d/yyyy\ h:mm">
                  <c:v>39750.958333333045</c:v>
                </c:pt>
                <c:pt idx="4259" formatCode="m/d/yyyy\ h:mm">
                  <c:v>39750.999999999694</c:v>
                </c:pt>
                <c:pt idx="4260" formatCode="m/d/yyyy\ h:mm">
                  <c:v>39751.041666666344</c:v>
                </c:pt>
                <c:pt idx="4261" formatCode="m/d/yyyy\ h:mm">
                  <c:v>39751.083333333023</c:v>
                </c:pt>
                <c:pt idx="4262" formatCode="m/d/yyyy\ h:mm">
                  <c:v>39751.124999999687</c:v>
                </c:pt>
                <c:pt idx="4263" formatCode="m/d/yyyy\ h:mm">
                  <c:v>39751.166666666337</c:v>
                </c:pt>
                <c:pt idx="4264" formatCode="m/d/yyyy\ h:mm">
                  <c:v>39751.208333333016</c:v>
                </c:pt>
                <c:pt idx="4265" formatCode="m/d/yyyy\ h:mm">
                  <c:v>39751.24999999968</c:v>
                </c:pt>
                <c:pt idx="4266" formatCode="m/d/yyyy\ h:mm">
                  <c:v>39751.291666666315</c:v>
                </c:pt>
                <c:pt idx="4267" formatCode="m/d/yyyy\ h:mm">
                  <c:v>39751.333333333008</c:v>
                </c:pt>
                <c:pt idx="4268" formatCode="m/d/yyyy\ h:mm">
                  <c:v>39751.374999999687</c:v>
                </c:pt>
                <c:pt idx="4269" formatCode="m/d/yyyy\ h:mm">
                  <c:v>39751.416666666337</c:v>
                </c:pt>
                <c:pt idx="4270" formatCode="m/d/yyyy\ h:mm">
                  <c:v>39751.458333333016</c:v>
                </c:pt>
                <c:pt idx="4271" formatCode="m/d/yyyy\ h:mm">
                  <c:v>39751.499999999665</c:v>
                </c:pt>
                <c:pt idx="4272" formatCode="m/d/yyyy\ h:mm">
                  <c:v>39751.541666666315</c:v>
                </c:pt>
                <c:pt idx="4273" formatCode="m/d/yyyy\ h:mm">
                  <c:v>39751.583333333001</c:v>
                </c:pt>
                <c:pt idx="4274" formatCode="m/d/yyyy\ h:mm">
                  <c:v>39751.624999999658</c:v>
                </c:pt>
                <c:pt idx="4275" formatCode="m/d/yyyy\ h:mm">
                  <c:v>39751.666666666308</c:v>
                </c:pt>
                <c:pt idx="4276" formatCode="m/d/yyyy\ h:mm">
                  <c:v>39751.708333333001</c:v>
                </c:pt>
                <c:pt idx="4277" formatCode="m/d/yyyy\ h:mm">
                  <c:v>39751.749999999651</c:v>
                </c:pt>
                <c:pt idx="4278" formatCode="m/d/yyyy\ h:mm">
                  <c:v>39751.791666666286</c:v>
                </c:pt>
                <c:pt idx="4279" formatCode="m/d/yyyy\ h:mm">
                  <c:v>39751.833333332994</c:v>
                </c:pt>
                <c:pt idx="4280" formatCode="m/d/yyyy\ h:mm">
                  <c:v>39751.874999999643</c:v>
                </c:pt>
                <c:pt idx="4281" formatCode="m/d/yyyy\ h:mm">
                  <c:v>39751.916666666308</c:v>
                </c:pt>
                <c:pt idx="4282" formatCode="m/d/yyyy\ h:mm">
                  <c:v>39751.958333333001</c:v>
                </c:pt>
                <c:pt idx="4283" formatCode="m/d/yyyy\ h:mm">
                  <c:v>39751.999999999636</c:v>
                </c:pt>
                <c:pt idx="4284" formatCode="m/d/yyyy\ h:mm">
                  <c:v>39752.041666666279</c:v>
                </c:pt>
                <c:pt idx="4285" formatCode="m/d/yyyy\ h:mm">
                  <c:v>39752.083333332979</c:v>
                </c:pt>
                <c:pt idx="4286" formatCode="m/d/yyyy\ h:mm">
                  <c:v>39752.124999999629</c:v>
                </c:pt>
                <c:pt idx="4287" formatCode="m/d/yyyy\ h:mm">
                  <c:v>39752.166666666271</c:v>
                </c:pt>
                <c:pt idx="4288" formatCode="m/d/yyyy\ h:mm">
                  <c:v>39752.208333332972</c:v>
                </c:pt>
                <c:pt idx="4289" formatCode="m/d/yyyy\ h:mm">
                  <c:v>39752.249999999622</c:v>
                </c:pt>
                <c:pt idx="4290" formatCode="m/d/yyyy\ h:mm">
                  <c:v>39752.291666666257</c:v>
                </c:pt>
                <c:pt idx="4291" formatCode="m/d/yyyy\ h:mm">
                  <c:v>39752.333333332965</c:v>
                </c:pt>
                <c:pt idx="4292" formatCode="m/d/yyyy\ h:mm">
                  <c:v>39752.374999999629</c:v>
                </c:pt>
                <c:pt idx="4293" formatCode="m/d/yyyy\ h:mm">
                  <c:v>39752.416666666279</c:v>
                </c:pt>
                <c:pt idx="4294" formatCode="m/d/yyyy\ h:mm">
                  <c:v>39752.458333332965</c:v>
                </c:pt>
                <c:pt idx="4295" formatCode="m/d/yyyy\ h:mm">
                  <c:v>39752.499999999607</c:v>
                </c:pt>
                <c:pt idx="4296" formatCode="m/d/yyyy\ h:mm">
                  <c:v>39752.541666666257</c:v>
                </c:pt>
                <c:pt idx="4297" formatCode="m/d/yyyy\ h:mm">
                  <c:v>39752.583333332943</c:v>
                </c:pt>
                <c:pt idx="4298" formatCode="m/d/yyyy\ h:mm">
                  <c:v>39752.6249999996</c:v>
                </c:pt>
                <c:pt idx="4299" formatCode="m/d/yyyy\ h:mm">
                  <c:v>39752.66666666625</c:v>
                </c:pt>
                <c:pt idx="4300" formatCode="m/d/yyyy\ h:mm">
                  <c:v>39752.708333332943</c:v>
                </c:pt>
                <c:pt idx="4301" formatCode="m/d/yyyy\ h:mm">
                  <c:v>39752.749999999593</c:v>
                </c:pt>
                <c:pt idx="4302" formatCode="m/d/yyyy\ h:mm">
                  <c:v>39752.79166666622</c:v>
                </c:pt>
                <c:pt idx="4303" formatCode="m/d/yyyy\ h:mm">
                  <c:v>39752.833333332936</c:v>
                </c:pt>
                <c:pt idx="4304" formatCode="m/d/yyyy\ h:mm">
                  <c:v>39752.874999999607</c:v>
                </c:pt>
                <c:pt idx="4305" formatCode="m/d/yyyy\ h:mm">
                  <c:v>39752.91666666625</c:v>
                </c:pt>
                <c:pt idx="4306" formatCode="m/d/yyyy\ h:mm">
                  <c:v>39752.958333332943</c:v>
                </c:pt>
                <c:pt idx="4307" formatCode="m/d/yyyy\ h:mm">
                  <c:v>39752.999999999593</c:v>
                </c:pt>
                <c:pt idx="4308" formatCode="m/d/yyyy\ h:mm">
                  <c:v>39753.04166666622</c:v>
                </c:pt>
                <c:pt idx="4309" formatCode="m/d/yyyy\ h:mm">
                  <c:v>39753.083333332921</c:v>
                </c:pt>
                <c:pt idx="4310" formatCode="m/d/yyyy\ h:mm">
                  <c:v>39753.124999999585</c:v>
                </c:pt>
                <c:pt idx="4311" formatCode="m/d/yyyy\ h:mm">
                  <c:v>39753.16666666622</c:v>
                </c:pt>
                <c:pt idx="4312" formatCode="m/d/yyyy\ h:mm">
                  <c:v>39753.208333332899</c:v>
                </c:pt>
                <c:pt idx="4313" formatCode="m/d/yyyy\ h:mm">
                  <c:v>39753.249999999563</c:v>
                </c:pt>
                <c:pt idx="4314" formatCode="m/d/yyyy\ h:mm">
                  <c:v>39753.291666666191</c:v>
                </c:pt>
                <c:pt idx="4315" formatCode="m/d/yyyy\ h:mm">
                  <c:v>39753.333333332892</c:v>
                </c:pt>
                <c:pt idx="4316" formatCode="m/d/yyyy\ h:mm">
                  <c:v>39753.374999999585</c:v>
                </c:pt>
                <c:pt idx="4317" formatCode="m/d/yyyy\ h:mm">
                  <c:v>39753.41666666622</c:v>
                </c:pt>
                <c:pt idx="4318" formatCode="m/d/yyyy\ h:mm">
                  <c:v>39753.458333332906</c:v>
                </c:pt>
                <c:pt idx="4319" formatCode="m/d/yyyy\ h:mm">
                  <c:v>39753.499999999549</c:v>
                </c:pt>
                <c:pt idx="4320" formatCode="m/d/yyyy\ h:mm">
                  <c:v>39753.541666666191</c:v>
                </c:pt>
                <c:pt idx="4321" formatCode="m/d/yyyy\ h:mm">
                  <c:v>39753.583333332892</c:v>
                </c:pt>
                <c:pt idx="4322" formatCode="m/d/yyyy\ h:mm">
                  <c:v>39753.624999999542</c:v>
                </c:pt>
                <c:pt idx="4323" formatCode="m/d/yyyy\ h:mm">
                  <c:v>39753.666666666191</c:v>
                </c:pt>
                <c:pt idx="4324" formatCode="m/d/yyyy\ h:mm">
                  <c:v>39753.708333332885</c:v>
                </c:pt>
                <c:pt idx="4325" formatCode="m/d/yyyy\ h:mm">
                  <c:v>39753.749999999542</c:v>
                </c:pt>
                <c:pt idx="4326" formatCode="m/d/yyyy\ h:mm">
                  <c:v>39753.791666666177</c:v>
                </c:pt>
                <c:pt idx="4327" formatCode="m/d/yyyy\ h:mm">
                  <c:v>39753.833333332863</c:v>
                </c:pt>
                <c:pt idx="4328" formatCode="m/d/yyyy\ h:mm">
                  <c:v>39753.874999999549</c:v>
                </c:pt>
                <c:pt idx="4329" formatCode="m/d/yyyy\ h:mm">
                  <c:v>39753.916666666191</c:v>
                </c:pt>
                <c:pt idx="4330" formatCode="m/d/yyyy\ h:mm">
                  <c:v>39753.958333332885</c:v>
                </c:pt>
                <c:pt idx="4331" formatCode="m/d/yyyy\ h:mm">
                  <c:v>39753.999999999534</c:v>
                </c:pt>
                <c:pt idx="4332" formatCode="m/d/yyyy\ h:mm">
                  <c:v>39754.041666666184</c:v>
                </c:pt>
                <c:pt idx="4333" formatCode="m/d/yyyy\ h:mm">
                  <c:v>39754.083333332848</c:v>
                </c:pt>
                <c:pt idx="4334" formatCode="m/d/yyyy\ h:mm">
                  <c:v>39754.124999999513</c:v>
                </c:pt>
                <c:pt idx="4335" formatCode="m/d/yyyy\ h:mm">
                  <c:v>39754.166666666177</c:v>
                </c:pt>
                <c:pt idx="4336" formatCode="m/d/yyyy\ h:mm">
                  <c:v>39754.208333332841</c:v>
                </c:pt>
                <c:pt idx="4337" formatCode="m/d/yyyy\ h:mm">
                  <c:v>39754.249999999513</c:v>
                </c:pt>
                <c:pt idx="4338" formatCode="m/d/yyyy\ h:mm">
                  <c:v>39754.291666666148</c:v>
                </c:pt>
                <c:pt idx="4339" formatCode="m/d/yyyy\ h:mm">
                  <c:v>39754.333333332841</c:v>
                </c:pt>
                <c:pt idx="4340" formatCode="m/d/yyyy\ h:mm">
                  <c:v>39754.37499999952</c:v>
                </c:pt>
                <c:pt idx="4341" formatCode="m/d/yyyy\ h:mm">
                  <c:v>39754.416666666162</c:v>
                </c:pt>
                <c:pt idx="4342" formatCode="m/d/yyyy\ h:mm">
                  <c:v>39754.458333332848</c:v>
                </c:pt>
                <c:pt idx="4343" formatCode="m/d/yyyy\ h:mm">
                  <c:v>39754.499999999491</c:v>
                </c:pt>
                <c:pt idx="4344" formatCode="m/d/yyyy\ h:mm">
                  <c:v>39754.541666666155</c:v>
                </c:pt>
                <c:pt idx="4345" formatCode="m/d/yyyy\ h:mm">
                  <c:v>39754.583333332819</c:v>
                </c:pt>
                <c:pt idx="4346" formatCode="m/d/yyyy\ h:mm">
                  <c:v>39754.624999999483</c:v>
                </c:pt>
                <c:pt idx="4347" formatCode="m/d/yyyy\ h:mm">
                  <c:v>39754.666666666133</c:v>
                </c:pt>
                <c:pt idx="4348" formatCode="m/d/yyyy\ h:mm">
                  <c:v>39754.708333332812</c:v>
                </c:pt>
                <c:pt idx="4349" formatCode="m/d/yyyy\ h:mm">
                  <c:v>39754.749999999483</c:v>
                </c:pt>
                <c:pt idx="4350" formatCode="m/d/yyyy\ h:mm">
                  <c:v>39754.791666666119</c:v>
                </c:pt>
                <c:pt idx="4351" formatCode="m/d/yyyy\ h:mm">
                  <c:v>39754.833333332812</c:v>
                </c:pt>
                <c:pt idx="4352" formatCode="m/d/yyyy\ h:mm">
                  <c:v>39754.874999999491</c:v>
                </c:pt>
                <c:pt idx="4353" formatCode="m/d/yyyy\ h:mm">
                  <c:v>39754.916666666133</c:v>
                </c:pt>
                <c:pt idx="4354" formatCode="m/d/yyyy\ h:mm">
                  <c:v>39754.958333332819</c:v>
                </c:pt>
                <c:pt idx="4355" formatCode="m/d/yyyy\ h:mm">
                  <c:v>39754.999999999462</c:v>
                </c:pt>
                <c:pt idx="4356" formatCode="m/d/yyyy\ h:mm">
                  <c:v>39755.041666666126</c:v>
                </c:pt>
                <c:pt idx="4357" formatCode="m/d/yyyy\ h:mm">
                  <c:v>39755.08333333279</c:v>
                </c:pt>
                <c:pt idx="4358" formatCode="m/d/yyyy\ h:mm">
                  <c:v>39755.124999999462</c:v>
                </c:pt>
                <c:pt idx="4359" formatCode="m/d/yyyy\ h:mm">
                  <c:v>39755.166666666104</c:v>
                </c:pt>
                <c:pt idx="4360" formatCode="m/d/yyyy\ h:mm">
                  <c:v>39755.208333332783</c:v>
                </c:pt>
                <c:pt idx="4361" formatCode="m/d/yyyy\ h:mm">
                  <c:v>39755.249999999447</c:v>
                </c:pt>
                <c:pt idx="4362" formatCode="m/d/yyyy\ h:mm">
                  <c:v>39755.291666666082</c:v>
                </c:pt>
                <c:pt idx="4363" formatCode="m/d/yyyy\ h:mm">
                  <c:v>39755.333333332783</c:v>
                </c:pt>
                <c:pt idx="4364" formatCode="m/d/yyyy\ h:mm">
                  <c:v>39755.374999999454</c:v>
                </c:pt>
                <c:pt idx="4365" formatCode="m/d/yyyy\ h:mm">
                  <c:v>39755.416666666111</c:v>
                </c:pt>
                <c:pt idx="4366" formatCode="m/d/yyyy\ h:mm">
                  <c:v>39755.45833333279</c:v>
                </c:pt>
                <c:pt idx="4367" formatCode="m/d/yyyy\ h:mm">
                  <c:v>39755.499999999432</c:v>
                </c:pt>
                <c:pt idx="4368" formatCode="m/d/yyyy\ h:mm">
                  <c:v>39755.541666666082</c:v>
                </c:pt>
                <c:pt idx="4369" formatCode="m/d/yyyy\ h:mm">
                  <c:v>39755.583333332761</c:v>
                </c:pt>
                <c:pt idx="4370" formatCode="m/d/yyyy\ h:mm">
                  <c:v>39755.624999999432</c:v>
                </c:pt>
                <c:pt idx="4371" formatCode="m/d/yyyy\ h:mm">
                  <c:v>39755.666666666075</c:v>
                </c:pt>
                <c:pt idx="4372" formatCode="m/d/yyyy\ h:mm">
                  <c:v>39755.708333332761</c:v>
                </c:pt>
                <c:pt idx="4373" formatCode="m/d/yyyy\ h:mm">
                  <c:v>39755.749999999418</c:v>
                </c:pt>
                <c:pt idx="4374" formatCode="m/d/yyyy\ h:mm">
                  <c:v>39755.791666666053</c:v>
                </c:pt>
                <c:pt idx="4375" formatCode="m/d/yyyy\ h:mm">
                  <c:v>39755.833333332746</c:v>
                </c:pt>
                <c:pt idx="4376" formatCode="m/d/yyyy\ h:mm">
                  <c:v>39755.874999999425</c:v>
                </c:pt>
                <c:pt idx="4377" formatCode="m/d/yyyy\ h:mm">
                  <c:v>39755.916666666082</c:v>
                </c:pt>
                <c:pt idx="4378" formatCode="m/d/yyyy\ h:mm">
                  <c:v>39755.958333332754</c:v>
                </c:pt>
                <c:pt idx="4379" formatCode="m/d/yyyy\ h:mm">
                  <c:v>39755.999999999403</c:v>
                </c:pt>
                <c:pt idx="4380" formatCode="m/d/yyyy\ h:mm">
                  <c:v>39756.041666666053</c:v>
                </c:pt>
                <c:pt idx="4381" formatCode="m/d/yyyy\ h:mm">
                  <c:v>39756.083333332732</c:v>
                </c:pt>
                <c:pt idx="4382" formatCode="m/d/yyyy\ h:mm">
                  <c:v>39756.124999999396</c:v>
                </c:pt>
                <c:pt idx="4383" formatCode="m/d/yyyy\ h:mm">
                  <c:v>39756.166666666046</c:v>
                </c:pt>
                <c:pt idx="4384" formatCode="m/d/yyyy\ h:mm">
                  <c:v>39756.208333332732</c:v>
                </c:pt>
                <c:pt idx="4385" formatCode="m/d/yyyy\ h:mm">
                  <c:v>39756.249999999389</c:v>
                </c:pt>
                <c:pt idx="4386" formatCode="m/d/yyyy\ h:mm">
                  <c:v>39756.291666666024</c:v>
                </c:pt>
                <c:pt idx="4387" formatCode="m/d/yyyy\ h:mm">
                  <c:v>39756.333333332717</c:v>
                </c:pt>
                <c:pt idx="4388" formatCode="m/d/yyyy\ h:mm">
                  <c:v>39756.374999999396</c:v>
                </c:pt>
                <c:pt idx="4389" formatCode="m/d/yyyy\ h:mm">
                  <c:v>39756.416666666046</c:v>
                </c:pt>
                <c:pt idx="4390" formatCode="m/d/yyyy\ h:mm">
                  <c:v>39756.458333332725</c:v>
                </c:pt>
                <c:pt idx="4391" formatCode="m/d/yyyy\ h:mm">
                  <c:v>39756.499999999382</c:v>
                </c:pt>
                <c:pt idx="4392" formatCode="m/d/yyyy\ h:mm">
                  <c:v>39756.541666666024</c:v>
                </c:pt>
                <c:pt idx="4393" formatCode="m/d/yyyy\ h:mm">
                  <c:v>39756.583333332703</c:v>
                </c:pt>
                <c:pt idx="4394" formatCode="m/d/yyyy\ h:mm">
                  <c:v>39756.624999999367</c:v>
                </c:pt>
                <c:pt idx="4395" formatCode="m/d/yyyy\ h:mm">
                  <c:v>39756.666666666024</c:v>
                </c:pt>
                <c:pt idx="4396" formatCode="m/d/yyyy\ h:mm">
                  <c:v>39756.708333332695</c:v>
                </c:pt>
                <c:pt idx="4397" formatCode="m/d/yyyy\ h:mm">
                  <c:v>39756.74999999936</c:v>
                </c:pt>
                <c:pt idx="4398" formatCode="m/d/yyyy\ h:mm">
                  <c:v>39756.791666666002</c:v>
                </c:pt>
                <c:pt idx="4399" formatCode="m/d/yyyy\ h:mm">
                  <c:v>39756.833333332688</c:v>
                </c:pt>
                <c:pt idx="4400" formatCode="m/d/yyyy\ h:mm">
                  <c:v>39756.874999999367</c:v>
                </c:pt>
                <c:pt idx="4401" formatCode="m/d/yyyy\ h:mm">
                  <c:v>39756.916666666017</c:v>
                </c:pt>
                <c:pt idx="4402" formatCode="m/d/yyyy\ h:mm">
                  <c:v>39756.958333332695</c:v>
                </c:pt>
                <c:pt idx="4403" formatCode="m/d/yyyy\ h:mm">
                  <c:v>39756.999999999345</c:v>
                </c:pt>
                <c:pt idx="4404" formatCode="m/d/yyyy\ h:mm">
                  <c:v>39757.041666665995</c:v>
                </c:pt>
                <c:pt idx="4405" formatCode="m/d/yyyy\ h:mm">
                  <c:v>39757.083333332681</c:v>
                </c:pt>
                <c:pt idx="4406" formatCode="m/d/yyyy\ h:mm">
                  <c:v>39757.124999999338</c:v>
                </c:pt>
                <c:pt idx="4407" formatCode="m/d/yyyy\ h:mm">
                  <c:v>39757.166666665988</c:v>
                </c:pt>
                <c:pt idx="4408" formatCode="m/d/yyyy\ h:mm">
                  <c:v>39757.208333332666</c:v>
                </c:pt>
                <c:pt idx="4409" formatCode="m/d/yyyy\ h:mm">
                  <c:v>39757.249999999331</c:v>
                </c:pt>
                <c:pt idx="4410" formatCode="m/d/yyyy\ h:mm">
                  <c:v>39757.291666665966</c:v>
                </c:pt>
                <c:pt idx="4411" formatCode="m/d/yyyy\ h:mm">
                  <c:v>39757.333333332659</c:v>
                </c:pt>
                <c:pt idx="4412" formatCode="m/d/yyyy\ h:mm">
                  <c:v>39757.374999999338</c:v>
                </c:pt>
                <c:pt idx="4413" formatCode="m/d/yyyy\ h:mm">
                  <c:v>39757.416666665988</c:v>
                </c:pt>
                <c:pt idx="4414" formatCode="m/d/yyyy\ h:mm">
                  <c:v>39757.458333332666</c:v>
                </c:pt>
                <c:pt idx="4415" formatCode="m/d/yyyy\ h:mm">
                  <c:v>39757.499999999316</c:v>
                </c:pt>
                <c:pt idx="4416" formatCode="m/d/yyyy\ h:mm">
                  <c:v>39757.541666665966</c:v>
                </c:pt>
                <c:pt idx="4417" formatCode="m/d/yyyy\ h:mm">
                  <c:v>39757.583333332645</c:v>
                </c:pt>
                <c:pt idx="4418" formatCode="m/d/yyyy\ h:mm">
                  <c:v>39757.624999999309</c:v>
                </c:pt>
                <c:pt idx="4419" formatCode="m/d/yyyy\ h:mm">
                  <c:v>39757.666666665958</c:v>
                </c:pt>
                <c:pt idx="4420" formatCode="m/d/yyyy\ h:mm">
                  <c:v>39757.708333332637</c:v>
                </c:pt>
                <c:pt idx="4421" formatCode="m/d/yyyy\ h:mm">
                  <c:v>39757.749999999302</c:v>
                </c:pt>
                <c:pt idx="4422" formatCode="m/d/yyyy\ h:mm">
                  <c:v>39757.791666665937</c:v>
                </c:pt>
                <c:pt idx="4423" formatCode="m/d/yyyy\ h:mm">
                  <c:v>39757.83333333263</c:v>
                </c:pt>
                <c:pt idx="4424" formatCode="m/d/yyyy\ h:mm">
                  <c:v>39757.874999999309</c:v>
                </c:pt>
                <c:pt idx="4425" formatCode="m/d/yyyy\ h:mm">
                  <c:v>39757.916666665958</c:v>
                </c:pt>
                <c:pt idx="4426" formatCode="m/d/yyyy\ h:mm">
                  <c:v>39757.958333332637</c:v>
                </c:pt>
                <c:pt idx="4427" formatCode="m/d/yyyy\ h:mm">
                  <c:v>39757.999999999287</c:v>
                </c:pt>
                <c:pt idx="4428" formatCode="m/d/yyyy\ h:mm">
                  <c:v>39758.041666665937</c:v>
                </c:pt>
                <c:pt idx="4429" formatCode="m/d/yyyy\ h:mm">
                  <c:v>39758.083333332615</c:v>
                </c:pt>
                <c:pt idx="4430" formatCode="m/d/yyyy\ h:mm">
                  <c:v>39758.12499999928</c:v>
                </c:pt>
                <c:pt idx="4431" formatCode="m/d/yyyy\ h:mm">
                  <c:v>39758.166666665929</c:v>
                </c:pt>
                <c:pt idx="4432" formatCode="m/d/yyyy\ h:mm">
                  <c:v>39758.208333332608</c:v>
                </c:pt>
                <c:pt idx="4433" formatCode="m/d/yyyy\ h:mm">
                  <c:v>39758.249999999272</c:v>
                </c:pt>
                <c:pt idx="4434" formatCode="m/d/yyyy\ h:mm">
                  <c:v>39758.291666665908</c:v>
                </c:pt>
                <c:pt idx="4435" formatCode="m/d/yyyy\ h:mm">
                  <c:v>39758.333333332601</c:v>
                </c:pt>
                <c:pt idx="4436" formatCode="m/d/yyyy\ h:mm">
                  <c:v>39758.37499999928</c:v>
                </c:pt>
                <c:pt idx="4437" formatCode="m/d/yyyy\ h:mm">
                  <c:v>39758.416666665929</c:v>
                </c:pt>
                <c:pt idx="4438" formatCode="m/d/yyyy\ h:mm">
                  <c:v>39758.458333332615</c:v>
                </c:pt>
                <c:pt idx="4439" formatCode="m/d/yyyy\ h:mm">
                  <c:v>39758.499999999258</c:v>
                </c:pt>
                <c:pt idx="4440" formatCode="m/d/yyyy\ h:mm">
                  <c:v>39758.541666665908</c:v>
                </c:pt>
                <c:pt idx="4441" formatCode="m/d/yyyy\ h:mm">
                  <c:v>39758.583333332601</c:v>
                </c:pt>
                <c:pt idx="4442" formatCode="m/d/yyyy\ h:mm">
                  <c:v>39758.624999999251</c:v>
                </c:pt>
                <c:pt idx="4443" formatCode="m/d/yyyy\ h:mm">
                  <c:v>39758.6666666659</c:v>
                </c:pt>
                <c:pt idx="4444" formatCode="m/d/yyyy\ h:mm">
                  <c:v>39758.708333332594</c:v>
                </c:pt>
                <c:pt idx="4445" formatCode="m/d/yyyy\ h:mm">
                  <c:v>39758.749999999236</c:v>
                </c:pt>
                <c:pt idx="4446" formatCode="m/d/yyyy\ h:mm">
                  <c:v>39758.791666665871</c:v>
                </c:pt>
                <c:pt idx="4447" formatCode="m/d/yyyy\ h:mm">
                  <c:v>39758.833333332586</c:v>
                </c:pt>
                <c:pt idx="4448" formatCode="m/d/yyyy\ h:mm">
                  <c:v>39758.874999999243</c:v>
                </c:pt>
                <c:pt idx="4449" formatCode="m/d/yyyy\ h:mm">
                  <c:v>39758.9166666659</c:v>
                </c:pt>
                <c:pt idx="4450" formatCode="m/d/yyyy\ h:mm">
                  <c:v>39758.958333332594</c:v>
                </c:pt>
                <c:pt idx="4451" formatCode="m/d/yyyy\ h:mm">
                  <c:v>39758.999999999229</c:v>
                </c:pt>
                <c:pt idx="4452" formatCode="m/d/yyyy\ h:mm">
                  <c:v>39759.041666665871</c:v>
                </c:pt>
                <c:pt idx="4453" formatCode="m/d/yyyy\ h:mm">
                  <c:v>39759.083333332572</c:v>
                </c:pt>
                <c:pt idx="4454" formatCode="m/d/yyyy\ h:mm">
                  <c:v>39759.124999999221</c:v>
                </c:pt>
                <c:pt idx="4455" formatCode="m/d/yyyy\ h:mm">
                  <c:v>39759.166666665871</c:v>
                </c:pt>
                <c:pt idx="4456" formatCode="m/d/yyyy\ h:mm">
                  <c:v>39759.208333332565</c:v>
                </c:pt>
                <c:pt idx="4457" formatCode="m/d/yyyy\ h:mm">
                  <c:v>39759.249999999214</c:v>
                </c:pt>
                <c:pt idx="4458" formatCode="m/d/yyyy\ h:mm">
                  <c:v>39759.291666665849</c:v>
                </c:pt>
                <c:pt idx="4459" formatCode="m/d/yyyy\ h:mm">
                  <c:v>39759.333333332543</c:v>
                </c:pt>
                <c:pt idx="4460" formatCode="m/d/yyyy\ h:mm">
                  <c:v>39759.374999999221</c:v>
                </c:pt>
                <c:pt idx="4461" formatCode="m/d/yyyy\ h:mm">
                  <c:v>39759.416666665871</c:v>
                </c:pt>
                <c:pt idx="4462" formatCode="m/d/yyyy\ h:mm">
                  <c:v>39759.458333332565</c:v>
                </c:pt>
                <c:pt idx="4463" formatCode="m/d/yyyy\ h:mm">
                  <c:v>39759.4999999992</c:v>
                </c:pt>
                <c:pt idx="4464" formatCode="m/d/yyyy\ h:mm">
                  <c:v>39759.541666665849</c:v>
                </c:pt>
                <c:pt idx="4465" formatCode="m/d/yyyy\ h:mm">
                  <c:v>39759.583333332543</c:v>
                </c:pt>
                <c:pt idx="4466" formatCode="m/d/yyyy\ h:mm">
                  <c:v>39759.624999999192</c:v>
                </c:pt>
                <c:pt idx="4467" formatCode="m/d/yyyy\ h:mm">
                  <c:v>39759.666666665835</c:v>
                </c:pt>
                <c:pt idx="4468" formatCode="m/d/yyyy\ h:mm">
                  <c:v>39759.708333332535</c:v>
                </c:pt>
                <c:pt idx="4469" formatCode="m/d/yyyy\ h:mm">
                  <c:v>39759.749999999192</c:v>
                </c:pt>
                <c:pt idx="4470" formatCode="m/d/yyyy\ h:mm">
                  <c:v>39759.791666665813</c:v>
                </c:pt>
                <c:pt idx="4471" formatCode="m/d/yyyy\ h:mm">
                  <c:v>39759.833333332528</c:v>
                </c:pt>
                <c:pt idx="4472" formatCode="m/d/yyyy\ h:mm">
                  <c:v>39759.8749999992</c:v>
                </c:pt>
                <c:pt idx="4473" formatCode="m/d/yyyy\ h:mm">
                  <c:v>39759.916666665835</c:v>
                </c:pt>
                <c:pt idx="4474" formatCode="m/d/yyyy\ h:mm">
                  <c:v>39759.958333332535</c:v>
                </c:pt>
                <c:pt idx="4475" formatCode="m/d/yyyy\ h:mm">
                  <c:v>39759.999999999185</c:v>
                </c:pt>
                <c:pt idx="4476" formatCode="m/d/yyyy\ h:mm">
                  <c:v>39760.04166666582</c:v>
                </c:pt>
                <c:pt idx="4477" formatCode="m/d/yyyy\ h:mm">
                  <c:v>39760.083333332499</c:v>
                </c:pt>
                <c:pt idx="4478" formatCode="m/d/yyyy\ h:mm">
                  <c:v>39760.124999999163</c:v>
                </c:pt>
                <c:pt idx="4479" formatCode="m/d/yyyy\ h:mm">
                  <c:v>39760.166666665813</c:v>
                </c:pt>
                <c:pt idx="4480" formatCode="m/d/yyyy\ h:mm">
                  <c:v>39760.208333332492</c:v>
                </c:pt>
                <c:pt idx="4481" formatCode="m/d/yyyy\ h:mm">
                  <c:v>39760.249999999163</c:v>
                </c:pt>
                <c:pt idx="4482" formatCode="m/d/yyyy\ h:mm">
                  <c:v>39760.291666665791</c:v>
                </c:pt>
                <c:pt idx="4483" formatCode="m/d/yyyy\ h:mm">
                  <c:v>39760.333333332492</c:v>
                </c:pt>
                <c:pt idx="4484" formatCode="m/d/yyyy\ h:mm">
                  <c:v>39760.374999999171</c:v>
                </c:pt>
                <c:pt idx="4485" formatCode="m/d/yyyy\ h:mm">
                  <c:v>39760.416666665806</c:v>
                </c:pt>
                <c:pt idx="4486" formatCode="m/d/yyyy\ h:mm">
                  <c:v>39760.458333332499</c:v>
                </c:pt>
                <c:pt idx="4487" formatCode="m/d/yyyy\ h:mm">
                  <c:v>39760.499999999141</c:v>
                </c:pt>
                <c:pt idx="4488" formatCode="m/d/yyyy\ h:mm">
                  <c:v>39760.541666665784</c:v>
                </c:pt>
                <c:pt idx="4489" formatCode="m/d/yyyy\ h:mm">
                  <c:v>39760.583333332484</c:v>
                </c:pt>
                <c:pt idx="4490" formatCode="m/d/yyyy\ h:mm">
                  <c:v>39760.624999999141</c:v>
                </c:pt>
                <c:pt idx="4491" formatCode="m/d/yyyy\ h:mm">
                  <c:v>39760.666666665777</c:v>
                </c:pt>
                <c:pt idx="4492" formatCode="m/d/yyyy\ h:mm">
                  <c:v>39760.708333332463</c:v>
                </c:pt>
                <c:pt idx="4493" formatCode="m/d/yyyy\ h:mm">
                  <c:v>39760.749999999141</c:v>
                </c:pt>
                <c:pt idx="4494" formatCode="m/d/yyyy\ h:mm">
                  <c:v>39760.791666665747</c:v>
                </c:pt>
                <c:pt idx="4495" formatCode="m/d/yyyy\ h:mm">
                  <c:v>39760.833333332463</c:v>
                </c:pt>
                <c:pt idx="4496" formatCode="m/d/yyyy\ h:mm">
                  <c:v>39760.874999999149</c:v>
                </c:pt>
                <c:pt idx="4497" formatCode="m/d/yyyy\ h:mm">
                  <c:v>39760.916666665784</c:v>
                </c:pt>
                <c:pt idx="4498" formatCode="m/d/yyyy\ h:mm">
                  <c:v>39760.95833333247</c:v>
                </c:pt>
                <c:pt idx="4499" formatCode="m/d/yyyy\ h:mm">
                  <c:v>39760.999999999112</c:v>
                </c:pt>
                <c:pt idx="4500" formatCode="m/d/yyyy\ h:mm">
                  <c:v>39761.041666665755</c:v>
                </c:pt>
                <c:pt idx="4501" formatCode="m/d/yyyy\ h:mm">
                  <c:v>39761.083333332441</c:v>
                </c:pt>
                <c:pt idx="4502" formatCode="m/d/yyyy\ h:mm">
                  <c:v>39761.124999999112</c:v>
                </c:pt>
                <c:pt idx="4503" formatCode="m/d/yyyy\ h:mm">
                  <c:v>39761.166666665747</c:v>
                </c:pt>
                <c:pt idx="4504" formatCode="m/d/yyyy\ h:mm">
                  <c:v>39761.208333332441</c:v>
                </c:pt>
                <c:pt idx="4505" formatCode="m/d/yyyy\ h:mm">
                  <c:v>39761.249999999098</c:v>
                </c:pt>
                <c:pt idx="4506" formatCode="m/d/yyyy\ h:mm">
                  <c:v>39761.291666665718</c:v>
                </c:pt>
                <c:pt idx="4507" formatCode="m/d/yyyy\ h:mm">
                  <c:v>39761.333333332441</c:v>
                </c:pt>
                <c:pt idx="4508" formatCode="m/d/yyyy\ h:mm">
                  <c:v>39761.374999999105</c:v>
                </c:pt>
                <c:pt idx="4509" formatCode="m/d/yyyy\ h:mm">
                  <c:v>39761.416666665755</c:v>
                </c:pt>
                <c:pt idx="4510" formatCode="m/d/yyyy\ h:mm">
                  <c:v>39761.458333332441</c:v>
                </c:pt>
                <c:pt idx="4511" formatCode="m/d/yyyy\ h:mm">
                  <c:v>39761.499999999083</c:v>
                </c:pt>
                <c:pt idx="4512" formatCode="m/d/yyyy\ h:mm">
                  <c:v>39761.541666665718</c:v>
                </c:pt>
                <c:pt idx="4513" formatCode="m/d/yyyy\ h:mm">
                  <c:v>39761.583333332412</c:v>
                </c:pt>
                <c:pt idx="4514" formatCode="m/d/yyyy\ h:mm">
                  <c:v>39761.624999999083</c:v>
                </c:pt>
                <c:pt idx="4515" formatCode="m/d/yyyy\ h:mm">
                  <c:v>39761.666666665718</c:v>
                </c:pt>
                <c:pt idx="4516" formatCode="m/d/yyyy\ h:mm">
                  <c:v>39761.708333332412</c:v>
                </c:pt>
                <c:pt idx="4517" formatCode="m/d/yyyy\ h:mm">
                  <c:v>39761.749999999069</c:v>
                </c:pt>
                <c:pt idx="4518" formatCode="m/d/yyyy\ h:mm">
                  <c:v>39761.791666665689</c:v>
                </c:pt>
                <c:pt idx="4519" formatCode="m/d/yyyy\ h:mm">
                  <c:v>39761.833333332397</c:v>
                </c:pt>
                <c:pt idx="4520" formatCode="m/d/yyyy\ h:mm">
                  <c:v>39761.874999999076</c:v>
                </c:pt>
                <c:pt idx="4521" formatCode="m/d/yyyy\ h:mm">
                  <c:v>39761.916666665726</c:v>
                </c:pt>
                <c:pt idx="4522" formatCode="m/d/yyyy\ h:mm">
                  <c:v>39761.958333332404</c:v>
                </c:pt>
                <c:pt idx="4523" formatCode="m/d/yyyy\ h:mm">
                  <c:v>39761.999999999061</c:v>
                </c:pt>
                <c:pt idx="4524" formatCode="m/d/yyyy\ h:mm">
                  <c:v>39762.041666665697</c:v>
                </c:pt>
                <c:pt idx="4525" formatCode="m/d/yyyy\ h:mm">
                  <c:v>39762.083333332383</c:v>
                </c:pt>
                <c:pt idx="4526" formatCode="m/d/yyyy\ h:mm">
                  <c:v>39762.124999999047</c:v>
                </c:pt>
                <c:pt idx="4527" formatCode="m/d/yyyy\ h:mm">
                  <c:v>39762.166666665682</c:v>
                </c:pt>
                <c:pt idx="4528" formatCode="m/d/yyyy\ h:mm">
                  <c:v>39762.208333332383</c:v>
                </c:pt>
                <c:pt idx="4529" formatCode="m/d/yyyy\ h:mm">
                  <c:v>39762.24999999904</c:v>
                </c:pt>
                <c:pt idx="4530" formatCode="m/d/yyyy\ h:mm">
                  <c:v>39762.291666665667</c:v>
                </c:pt>
                <c:pt idx="4531" formatCode="m/d/yyyy\ h:mm">
                  <c:v>39762.333333332368</c:v>
                </c:pt>
                <c:pt idx="4532" formatCode="m/d/yyyy\ h:mm">
                  <c:v>39762.374999999047</c:v>
                </c:pt>
                <c:pt idx="4533" formatCode="m/d/yyyy\ h:mm">
                  <c:v>39762.416666665682</c:v>
                </c:pt>
                <c:pt idx="4534" formatCode="m/d/yyyy\ h:mm">
                  <c:v>39762.458333332375</c:v>
                </c:pt>
                <c:pt idx="4535" formatCode="m/d/yyyy\ h:mm">
                  <c:v>39762.499999999032</c:v>
                </c:pt>
                <c:pt idx="4536" formatCode="m/d/yyyy\ h:mm">
                  <c:v>39762.541666665667</c:v>
                </c:pt>
                <c:pt idx="4537" formatCode="m/d/yyyy\ h:mm">
                  <c:v>39762.583333332361</c:v>
                </c:pt>
                <c:pt idx="4538" formatCode="m/d/yyyy\ h:mm">
                  <c:v>39762.624999999018</c:v>
                </c:pt>
                <c:pt idx="4539" formatCode="m/d/yyyy\ h:mm">
                  <c:v>39762.666666665653</c:v>
                </c:pt>
                <c:pt idx="4540" formatCode="m/d/yyyy\ h:mm">
                  <c:v>39762.708333332346</c:v>
                </c:pt>
                <c:pt idx="4541" formatCode="m/d/yyyy\ h:mm">
                  <c:v>39762.74999999901</c:v>
                </c:pt>
                <c:pt idx="4542" formatCode="m/d/yyyy\ h:mm">
                  <c:v>39762.791666665638</c:v>
                </c:pt>
                <c:pt idx="4543" formatCode="m/d/yyyy\ h:mm">
                  <c:v>39762.833333332339</c:v>
                </c:pt>
                <c:pt idx="4544" formatCode="m/d/yyyy\ h:mm">
                  <c:v>39762.874999999018</c:v>
                </c:pt>
                <c:pt idx="4545" formatCode="m/d/yyyy\ h:mm">
                  <c:v>39762.916666665653</c:v>
                </c:pt>
                <c:pt idx="4546" formatCode="m/d/yyyy\ h:mm">
                  <c:v>39762.958333332346</c:v>
                </c:pt>
                <c:pt idx="4547" formatCode="m/d/yyyy\ h:mm">
                  <c:v>39762.999999999003</c:v>
                </c:pt>
                <c:pt idx="4548" formatCode="m/d/yyyy\ h:mm">
                  <c:v>39763.041666665631</c:v>
                </c:pt>
                <c:pt idx="4549" formatCode="m/d/yyyy\ h:mm">
                  <c:v>39763.083333332332</c:v>
                </c:pt>
                <c:pt idx="4550" formatCode="m/d/yyyy\ h:mm">
                  <c:v>39763.124999999003</c:v>
                </c:pt>
                <c:pt idx="4551" formatCode="m/d/yyyy\ h:mm">
                  <c:v>39763.166666665624</c:v>
                </c:pt>
                <c:pt idx="4552" formatCode="m/d/yyyy\ h:mm">
                  <c:v>39763.208333332317</c:v>
                </c:pt>
                <c:pt idx="4553" formatCode="m/d/yyyy\ h:mm">
                  <c:v>39763.249999998996</c:v>
                </c:pt>
                <c:pt idx="4554" formatCode="m/d/yyyy\ h:mm">
                  <c:v>39763.291666665609</c:v>
                </c:pt>
                <c:pt idx="4555" formatCode="m/d/yyyy\ h:mm">
                  <c:v>39763.33333333231</c:v>
                </c:pt>
                <c:pt idx="4556" formatCode="m/d/yyyy\ h:mm">
                  <c:v>39763.37499999901</c:v>
                </c:pt>
                <c:pt idx="4557" formatCode="m/d/yyyy\ h:mm">
                  <c:v>39763.416666665624</c:v>
                </c:pt>
                <c:pt idx="4558" formatCode="m/d/yyyy\ h:mm">
                  <c:v>39763.458333332317</c:v>
                </c:pt>
                <c:pt idx="4559" formatCode="m/d/yyyy\ h:mm">
                  <c:v>39763.499999998989</c:v>
                </c:pt>
                <c:pt idx="4560" formatCode="m/d/yyyy\ h:mm">
                  <c:v>39763.541666665602</c:v>
                </c:pt>
                <c:pt idx="4561" formatCode="m/d/yyyy\ h:mm">
                  <c:v>39763.583333332295</c:v>
                </c:pt>
                <c:pt idx="4562" formatCode="m/d/yyyy\ h:mm">
                  <c:v>39763.624999998974</c:v>
                </c:pt>
                <c:pt idx="4563" formatCode="m/d/yyyy\ h:mm">
                  <c:v>39763.666666665602</c:v>
                </c:pt>
                <c:pt idx="4564" formatCode="m/d/yyyy\ h:mm">
                  <c:v>39763.708333332288</c:v>
                </c:pt>
                <c:pt idx="4565" formatCode="m/d/yyyy\ h:mm">
                  <c:v>39763.749999998967</c:v>
                </c:pt>
                <c:pt idx="4566" formatCode="m/d/yyyy\ h:mm">
                  <c:v>39763.79166666558</c:v>
                </c:pt>
                <c:pt idx="4567" formatCode="m/d/yyyy\ h:mm">
                  <c:v>39763.833333332281</c:v>
                </c:pt>
                <c:pt idx="4568" formatCode="m/d/yyyy\ h:mm">
                  <c:v>39763.874999998974</c:v>
                </c:pt>
                <c:pt idx="4569" formatCode="m/d/yyyy\ h:mm">
                  <c:v>39763.916666665595</c:v>
                </c:pt>
                <c:pt idx="4570" formatCode="m/d/yyyy\ h:mm">
                  <c:v>39763.958333332288</c:v>
                </c:pt>
                <c:pt idx="4571" formatCode="m/d/yyyy\ h:mm">
                  <c:v>39763.999999998952</c:v>
                </c:pt>
                <c:pt idx="4572" formatCode="m/d/yyyy\ h:mm">
                  <c:v>39764.04166666558</c:v>
                </c:pt>
                <c:pt idx="4573" formatCode="m/d/yyyy\ h:mm">
                  <c:v>39764.083333332266</c:v>
                </c:pt>
                <c:pt idx="4574" formatCode="m/d/yyyy\ h:mm">
                  <c:v>39764.124999998945</c:v>
                </c:pt>
                <c:pt idx="4575" formatCode="m/d/yyyy\ h:mm">
                  <c:v>39764.16666666558</c:v>
                </c:pt>
                <c:pt idx="4576" formatCode="m/d/yyyy\ h:mm">
                  <c:v>39764.208333332259</c:v>
                </c:pt>
                <c:pt idx="4577" formatCode="m/d/yyyy\ h:mm">
                  <c:v>39764.249999998938</c:v>
                </c:pt>
                <c:pt idx="4578" formatCode="m/d/yyyy\ h:mm">
                  <c:v>39764.291666665558</c:v>
                </c:pt>
                <c:pt idx="4579" formatCode="m/d/yyyy\ h:mm">
                  <c:v>39764.333333332252</c:v>
                </c:pt>
                <c:pt idx="4580" formatCode="m/d/yyyy\ h:mm">
                  <c:v>39764.374999998945</c:v>
                </c:pt>
                <c:pt idx="4581" formatCode="m/d/yyyy\ h:mm">
                  <c:v>39764.41666666558</c:v>
                </c:pt>
                <c:pt idx="4582" formatCode="m/d/yyyy\ h:mm">
                  <c:v>39764.458333332259</c:v>
                </c:pt>
                <c:pt idx="4583" formatCode="m/d/yyyy\ h:mm">
                  <c:v>39764.499999998923</c:v>
                </c:pt>
                <c:pt idx="4584" formatCode="m/d/yyyy\ h:mm">
                  <c:v>39764.541666665558</c:v>
                </c:pt>
                <c:pt idx="4585" formatCode="m/d/yyyy\ h:mm">
                  <c:v>39764.583333332237</c:v>
                </c:pt>
                <c:pt idx="4586" formatCode="m/d/yyyy\ h:mm">
                  <c:v>39764.624999998916</c:v>
                </c:pt>
                <c:pt idx="4587" formatCode="m/d/yyyy\ h:mm">
                  <c:v>39764.666666665551</c:v>
                </c:pt>
                <c:pt idx="4588" formatCode="m/d/yyyy\ h:mm">
                  <c:v>39764.70833333223</c:v>
                </c:pt>
                <c:pt idx="4589" formatCode="m/d/yyyy\ h:mm">
                  <c:v>39764.749999998909</c:v>
                </c:pt>
                <c:pt idx="4590" formatCode="m/d/yyyy\ h:mm">
                  <c:v>39764.791666665529</c:v>
                </c:pt>
                <c:pt idx="4591" formatCode="m/d/yyyy\ h:mm">
                  <c:v>39764.833333332223</c:v>
                </c:pt>
                <c:pt idx="4592" formatCode="m/d/yyyy\ h:mm">
                  <c:v>39764.874999998916</c:v>
                </c:pt>
                <c:pt idx="4593" formatCode="m/d/yyyy\ h:mm">
                  <c:v>39764.916666665551</c:v>
                </c:pt>
                <c:pt idx="4594" formatCode="m/d/yyyy\ h:mm">
                  <c:v>39764.95833333223</c:v>
                </c:pt>
                <c:pt idx="4595" formatCode="m/d/yyyy\ h:mm">
                  <c:v>39764.999999998894</c:v>
                </c:pt>
                <c:pt idx="4596" formatCode="m/d/yyyy\ h:mm">
                  <c:v>39765.041666665529</c:v>
                </c:pt>
                <c:pt idx="4597" formatCode="m/d/yyyy\ h:mm">
                  <c:v>39765.083333332208</c:v>
                </c:pt>
                <c:pt idx="4598" formatCode="m/d/yyyy\ h:mm">
                  <c:v>39765.124999998887</c:v>
                </c:pt>
                <c:pt idx="4599" formatCode="m/d/yyyy\ h:mm">
                  <c:v>39765.166666665522</c:v>
                </c:pt>
                <c:pt idx="4600" formatCode="m/d/yyyy\ h:mm">
                  <c:v>39765.208333332201</c:v>
                </c:pt>
                <c:pt idx="4601" formatCode="m/d/yyyy\ h:mm">
                  <c:v>39765.24999999888</c:v>
                </c:pt>
                <c:pt idx="4602" formatCode="m/d/yyyy\ h:mm">
                  <c:v>39765.2916666655</c:v>
                </c:pt>
                <c:pt idx="4603" formatCode="m/d/yyyy\ h:mm">
                  <c:v>39765.333333332193</c:v>
                </c:pt>
                <c:pt idx="4604" formatCode="m/d/yyyy\ h:mm">
                  <c:v>39765.374999998887</c:v>
                </c:pt>
                <c:pt idx="4605" formatCode="m/d/yyyy\ h:mm">
                  <c:v>39765.416666665522</c:v>
                </c:pt>
                <c:pt idx="4606" formatCode="m/d/yyyy\ h:mm">
                  <c:v>39765.458333332208</c:v>
                </c:pt>
                <c:pt idx="4607" formatCode="m/d/yyyy\ h:mm">
                  <c:v>39765.499999998865</c:v>
                </c:pt>
                <c:pt idx="4608" formatCode="m/d/yyyy\ h:mm">
                  <c:v>39765.5416666655</c:v>
                </c:pt>
                <c:pt idx="4609" formatCode="m/d/yyyy\ h:mm">
                  <c:v>39765.583333332193</c:v>
                </c:pt>
                <c:pt idx="4610" formatCode="m/d/yyyy\ h:mm">
                  <c:v>39765.624999998843</c:v>
                </c:pt>
                <c:pt idx="4611" formatCode="m/d/yyyy\ h:mm">
                  <c:v>39765.666666665493</c:v>
                </c:pt>
                <c:pt idx="4612" formatCode="m/d/yyyy\ h:mm">
                  <c:v>39765.708333332186</c:v>
                </c:pt>
                <c:pt idx="4613" formatCode="m/d/yyyy\ h:mm">
                  <c:v>39765.749999998843</c:v>
                </c:pt>
                <c:pt idx="4614" formatCode="m/d/yyyy\ h:mm">
                  <c:v>39765.791666665471</c:v>
                </c:pt>
                <c:pt idx="4615" formatCode="m/d/yyyy\ h:mm">
                  <c:v>39765.833333332179</c:v>
                </c:pt>
                <c:pt idx="4616" formatCode="m/d/yyyy\ h:mm">
                  <c:v>39765.87499999885</c:v>
                </c:pt>
                <c:pt idx="4617" formatCode="m/d/yyyy\ h:mm">
                  <c:v>39765.916666665486</c:v>
                </c:pt>
                <c:pt idx="4618" formatCode="m/d/yyyy\ h:mm">
                  <c:v>39765.958333332186</c:v>
                </c:pt>
                <c:pt idx="4619" formatCode="m/d/yyyy\ h:mm">
                  <c:v>39765.999999998836</c:v>
                </c:pt>
                <c:pt idx="4620" formatCode="m/d/yyyy\ h:mm">
                  <c:v>39766.041666665471</c:v>
                </c:pt>
                <c:pt idx="4621" formatCode="m/d/yyyy\ h:mm">
                  <c:v>39766.083333332164</c:v>
                </c:pt>
                <c:pt idx="4622" formatCode="m/d/yyyy\ h:mm">
                  <c:v>39766.124999998829</c:v>
                </c:pt>
                <c:pt idx="4623" formatCode="m/d/yyyy\ h:mm">
                  <c:v>39766.166666665464</c:v>
                </c:pt>
                <c:pt idx="4624" formatCode="m/d/yyyy\ h:mm">
                  <c:v>39766.208333332143</c:v>
                </c:pt>
                <c:pt idx="4625" formatCode="m/d/yyyy\ h:mm">
                  <c:v>39766.249999998821</c:v>
                </c:pt>
                <c:pt idx="4626" formatCode="m/d/yyyy\ h:mm">
                  <c:v>39766.291666665442</c:v>
                </c:pt>
                <c:pt idx="4627" formatCode="m/d/yyyy\ h:mm">
                  <c:v>39766.333333332143</c:v>
                </c:pt>
                <c:pt idx="4628" formatCode="m/d/yyyy\ h:mm">
                  <c:v>39766.374999998821</c:v>
                </c:pt>
                <c:pt idx="4629" formatCode="m/d/yyyy\ h:mm">
                  <c:v>39766.416666665464</c:v>
                </c:pt>
                <c:pt idx="4630" formatCode="m/d/yyyy\ h:mm">
                  <c:v>39766.45833333215</c:v>
                </c:pt>
                <c:pt idx="4631" formatCode="m/d/yyyy\ h:mm">
                  <c:v>39766.499999998792</c:v>
                </c:pt>
                <c:pt idx="4632" formatCode="m/d/yyyy\ h:mm">
                  <c:v>39766.541666665435</c:v>
                </c:pt>
                <c:pt idx="4633" formatCode="m/d/yyyy\ h:mm">
                  <c:v>39766.583333332135</c:v>
                </c:pt>
                <c:pt idx="4634" formatCode="m/d/yyyy\ h:mm">
                  <c:v>39766.624999998792</c:v>
                </c:pt>
                <c:pt idx="4635" formatCode="m/d/yyyy\ h:mm">
                  <c:v>39766.666666665427</c:v>
                </c:pt>
                <c:pt idx="4636" formatCode="m/d/yyyy\ h:mm">
                  <c:v>39766.708333332113</c:v>
                </c:pt>
                <c:pt idx="4637" formatCode="m/d/yyyy\ h:mm">
                  <c:v>39766.749999998792</c:v>
                </c:pt>
                <c:pt idx="4638" formatCode="m/d/yyyy\ h:mm">
                  <c:v>39766.791666665406</c:v>
                </c:pt>
                <c:pt idx="4639" formatCode="m/d/yyyy\ h:mm">
                  <c:v>39766.833333332113</c:v>
                </c:pt>
                <c:pt idx="4640" formatCode="m/d/yyyy\ h:mm">
                  <c:v>39766.874999998799</c:v>
                </c:pt>
                <c:pt idx="4641" formatCode="m/d/yyyy\ h:mm">
                  <c:v>39766.916666665435</c:v>
                </c:pt>
                <c:pt idx="4642" formatCode="m/d/yyyy\ h:mm">
                  <c:v>39766.958333332121</c:v>
                </c:pt>
                <c:pt idx="4643" formatCode="m/d/yyyy\ h:mm">
                  <c:v>39766.999999998763</c:v>
                </c:pt>
                <c:pt idx="4644" formatCode="m/d/yyyy\ h:mm">
                  <c:v>39767.041666665413</c:v>
                </c:pt>
                <c:pt idx="4645" formatCode="m/d/yyyy\ h:mm">
                  <c:v>39767.083333332092</c:v>
                </c:pt>
                <c:pt idx="4646" formatCode="m/d/yyyy\ h:mm">
                  <c:v>39767.124999998763</c:v>
                </c:pt>
                <c:pt idx="4647" formatCode="m/d/yyyy\ h:mm">
                  <c:v>39767.166666665398</c:v>
                </c:pt>
                <c:pt idx="4648" formatCode="m/d/yyyy\ h:mm">
                  <c:v>39767.208333332092</c:v>
                </c:pt>
                <c:pt idx="4649" formatCode="m/d/yyyy\ h:mm">
                  <c:v>39767.249999998749</c:v>
                </c:pt>
                <c:pt idx="4650" formatCode="m/d/yyyy\ h:mm">
                  <c:v>39767.291666665369</c:v>
                </c:pt>
                <c:pt idx="4651" formatCode="m/d/yyyy\ h:mm">
                  <c:v>39767.333333332092</c:v>
                </c:pt>
                <c:pt idx="4652" formatCode="m/d/yyyy\ h:mm">
                  <c:v>39767.374999998756</c:v>
                </c:pt>
                <c:pt idx="4653" formatCode="m/d/yyyy\ h:mm">
                  <c:v>39767.416666665406</c:v>
                </c:pt>
                <c:pt idx="4654" formatCode="m/d/yyyy\ h:mm">
                  <c:v>39767.458333332099</c:v>
                </c:pt>
                <c:pt idx="4655" formatCode="m/d/yyyy\ h:mm">
                  <c:v>39767.499999998741</c:v>
                </c:pt>
                <c:pt idx="4656" formatCode="m/d/yyyy\ h:mm">
                  <c:v>39767.541666665376</c:v>
                </c:pt>
                <c:pt idx="4657" formatCode="m/d/yyyy\ h:mm">
                  <c:v>39767.583333332062</c:v>
                </c:pt>
                <c:pt idx="4658" formatCode="m/d/yyyy\ h:mm">
                  <c:v>39767.624999998741</c:v>
                </c:pt>
                <c:pt idx="4659" formatCode="m/d/yyyy\ h:mm">
                  <c:v>39767.666666665369</c:v>
                </c:pt>
                <c:pt idx="4660" formatCode="m/d/yyyy\ h:mm">
                  <c:v>39767.708333332062</c:v>
                </c:pt>
                <c:pt idx="4661" formatCode="m/d/yyyy\ h:mm">
                  <c:v>39767.749999998719</c:v>
                </c:pt>
                <c:pt idx="4662" formatCode="m/d/yyyy\ h:mm">
                  <c:v>39767.791666665347</c:v>
                </c:pt>
                <c:pt idx="4663" formatCode="m/d/yyyy\ h:mm">
                  <c:v>39767.833333332048</c:v>
                </c:pt>
                <c:pt idx="4664" formatCode="m/d/yyyy\ h:mm">
                  <c:v>39767.874999998727</c:v>
                </c:pt>
                <c:pt idx="4665" formatCode="m/d/yyyy\ h:mm">
                  <c:v>39767.916666665376</c:v>
                </c:pt>
                <c:pt idx="4666" formatCode="m/d/yyyy\ h:mm">
                  <c:v>39767.958333332055</c:v>
                </c:pt>
                <c:pt idx="4667" formatCode="m/d/yyyy\ h:mm">
                  <c:v>39767.999999998712</c:v>
                </c:pt>
                <c:pt idx="4668" formatCode="m/d/yyyy\ h:mm">
                  <c:v>39768.041666665347</c:v>
                </c:pt>
                <c:pt idx="4669" formatCode="m/d/yyyy\ h:mm">
                  <c:v>39768.083333332033</c:v>
                </c:pt>
                <c:pt idx="4670" formatCode="m/d/yyyy\ h:mm">
                  <c:v>39768.124999998698</c:v>
                </c:pt>
                <c:pt idx="4671" formatCode="m/d/yyyy\ h:mm">
                  <c:v>39768.166666665333</c:v>
                </c:pt>
                <c:pt idx="4672" formatCode="m/d/yyyy\ h:mm">
                  <c:v>39768.208333332033</c:v>
                </c:pt>
                <c:pt idx="4673" formatCode="m/d/yyyy\ h:mm">
                  <c:v>39768.24999999869</c:v>
                </c:pt>
                <c:pt idx="4674" formatCode="m/d/yyyy\ h:mm">
                  <c:v>39768.291666665318</c:v>
                </c:pt>
                <c:pt idx="4675" formatCode="m/d/yyyy\ h:mm">
                  <c:v>39768.333333332019</c:v>
                </c:pt>
                <c:pt idx="4676" formatCode="m/d/yyyy\ h:mm">
                  <c:v>39768.374999998698</c:v>
                </c:pt>
                <c:pt idx="4677" formatCode="m/d/yyyy\ h:mm">
                  <c:v>39768.416666665333</c:v>
                </c:pt>
                <c:pt idx="4678" formatCode="m/d/yyyy\ h:mm">
                  <c:v>39768.458333332026</c:v>
                </c:pt>
                <c:pt idx="4679" formatCode="m/d/yyyy\ h:mm">
                  <c:v>39768.499999998683</c:v>
                </c:pt>
                <c:pt idx="4680" formatCode="m/d/yyyy\ h:mm">
                  <c:v>39768.541666665318</c:v>
                </c:pt>
                <c:pt idx="4681" formatCode="m/d/yyyy\ h:mm">
                  <c:v>39768.583333332012</c:v>
                </c:pt>
                <c:pt idx="4682" formatCode="m/d/yyyy\ h:mm">
                  <c:v>39768.624999998668</c:v>
                </c:pt>
                <c:pt idx="4683" formatCode="m/d/yyyy\ h:mm">
                  <c:v>39768.666666665304</c:v>
                </c:pt>
                <c:pt idx="4684" formatCode="m/d/yyyy\ h:mm">
                  <c:v>39768.708333331997</c:v>
                </c:pt>
                <c:pt idx="4685" formatCode="m/d/yyyy\ h:mm">
                  <c:v>39768.749999998661</c:v>
                </c:pt>
                <c:pt idx="4686" formatCode="m/d/yyyy\ h:mm">
                  <c:v>39768.791666665289</c:v>
                </c:pt>
                <c:pt idx="4687" formatCode="m/d/yyyy\ h:mm">
                  <c:v>39768.83333333199</c:v>
                </c:pt>
                <c:pt idx="4688" formatCode="m/d/yyyy\ h:mm">
                  <c:v>39768.874999998676</c:v>
                </c:pt>
                <c:pt idx="4689" formatCode="m/d/yyyy\ h:mm">
                  <c:v>39768.916666665304</c:v>
                </c:pt>
                <c:pt idx="4690" formatCode="m/d/yyyy\ h:mm">
                  <c:v>39768.958333331997</c:v>
                </c:pt>
                <c:pt idx="4691" formatCode="m/d/yyyy\ h:mm">
                  <c:v>39768.999999998647</c:v>
                </c:pt>
                <c:pt idx="4692" formatCode="m/d/yyyy\ h:mm">
                  <c:v>39769.041666665282</c:v>
                </c:pt>
                <c:pt idx="4693" formatCode="m/d/yyyy\ h:mm">
                  <c:v>39769.083333331982</c:v>
                </c:pt>
                <c:pt idx="4694" formatCode="m/d/yyyy\ h:mm">
                  <c:v>39769.124999998639</c:v>
                </c:pt>
                <c:pt idx="4695" formatCode="m/d/yyyy\ h:mm">
                  <c:v>39769.166666665282</c:v>
                </c:pt>
                <c:pt idx="4696" formatCode="m/d/yyyy\ h:mm">
                  <c:v>39769.208333331968</c:v>
                </c:pt>
                <c:pt idx="4697" formatCode="m/d/yyyy\ h:mm">
                  <c:v>39769.249999998632</c:v>
                </c:pt>
                <c:pt idx="4698" formatCode="m/d/yyyy\ h:mm">
                  <c:v>39769.29166666526</c:v>
                </c:pt>
                <c:pt idx="4699" formatCode="m/d/yyyy\ h:mm">
                  <c:v>39769.333333331961</c:v>
                </c:pt>
                <c:pt idx="4700" formatCode="m/d/yyyy\ h:mm">
                  <c:v>39769.374999998647</c:v>
                </c:pt>
                <c:pt idx="4701" formatCode="m/d/yyyy\ h:mm">
                  <c:v>39769.416666665275</c:v>
                </c:pt>
                <c:pt idx="4702" formatCode="m/d/yyyy\ h:mm">
                  <c:v>39769.458333331968</c:v>
                </c:pt>
                <c:pt idx="4703" formatCode="m/d/yyyy\ h:mm">
                  <c:v>39769.499999998618</c:v>
                </c:pt>
                <c:pt idx="4704" formatCode="m/d/yyyy\ h:mm">
                  <c:v>39769.541666665253</c:v>
                </c:pt>
                <c:pt idx="4705" formatCode="m/d/yyyy\ h:mm">
                  <c:v>39769.583333331946</c:v>
                </c:pt>
                <c:pt idx="4706" formatCode="m/d/yyyy\ h:mm">
                  <c:v>39769.62499999861</c:v>
                </c:pt>
                <c:pt idx="4707" formatCode="m/d/yyyy\ h:mm">
                  <c:v>39769.666666665253</c:v>
                </c:pt>
                <c:pt idx="4708" formatCode="m/d/yyyy\ h:mm">
                  <c:v>39769.708333331939</c:v>
                </c:pt>
                <c:pt idx="4709" formatCode="m/d/yyyy\ h:mm">
                  <c:v>39769.749999998603</c:v>
                </c:pt>
                <c:pt idx="4710" formatCode="m/d/yyyy\ h:mm">
                  <c:v>39769.791666665224</c:v>
                </c:pt>
                <c:pt idx="4711" formatCode="m/d/yyyy\ h:mm">
                  <c:v>39769.833333331931</c:v>
                </c:pt>
                <c:pt idx="4712" formatCode="m/d/yyyy\ h:mm">
                  <c:v>39769.874999998618</c:v>
                </c:pt>
                <c:pt idx="4713" formatCode="m/d/yyyy\ h:mm">
                  <c:v>39769.916666665245</c:v>
                </c:pt>
                <c:pt idx="4714" formatCode="m/d/yyyy\ h:mm">
                  <c:v>39769.958333331946</c:v>
                </c:pt>
                <c:pt idx="4715" formatCode="m/d/yyyy\ h:mm">
                  <c:v>39769.999999998603</c:v>
                </c:pt>
                <c:pt idx="4716" formatCode="m/d/yyyy\ h:mm">
                  <c:v>39770.041666665224</c:v>
                </c:pt>
                <c:pt idx="4717" formatCode="m/d/yyyy\ h:mm">
                  <c:v>39770.083333331917</c:v>
                </c:pt>
                <c:pt idx="4718" formatCode="m/d/yyyy\ h:mm">
                  <c:v>39770.124999998596</c:v>
                </c:pt>
                <c:pt idx="4719" formatCode="m/d/yyyy\ h:mm">
                  <c:v>39770.166666665216</c:v>
                </c:pt>
                <c:pt idx="4720" formatCode="m/d/yyyy\ h:mm">
                  <c:v>39770.20833333191</c:v>
                </c:pt>
                <c:pt idx="4721" formatCode="m/d/yyyy\ h:mm">
                  <c:v>39770.249999998596</c:v>
                </c:pt>
                <c:pt idx="4722" formatCode="m/d/yyyy\ h:mm">
                  <c:v>39770.291666665194</c:v>
                </c:pt>
                <c:pt idx="4723" formatCode="m/d/yyyy\ h:mm">
                  <c:v>39770.333333331902</c:v>
                </c:pt>
                <c:pt idx="4724" formatCode="m/d/yyyy\ h:mm">
                  <c:v>39770.374999998596</c:v>
                </c:pt>
                <c:pt idx="4725" formatCode="m/d/yyyy\ h:mm">
                  <c:v>39770.416666665224</c:v>
                </c:pt>
                <c:pt idx="4726" formatCode="m/d/yyyy\ h:mm">
                  <c:v>39770.45833333191</c:v>
                </c:pt>
                <c:pt idx="4727" formatCode="m/d/yyyy\ h:mm">
                  <c:v>39770.499999998574</c:v>
                </c:pt>
                <c:pt idx="4728" formatCode="m/d/yyyy\ h:mm">
                  <c:v>39770.541666665202</c:v>
                </c:pt>
                <c:pt idx="4729" formatCode="m/d/yyyy\ h:mm">
                  <c:v>39770.583333331888</c:v>
                </c:pt>
                <c:pt idx="4730" formatCode="m/d/yyyy\ h:mm">
                  <c:v>39770.624999998567</c:v>
                </c:pt>
                <c:pt idx="4731" formatCode="m/d/yyyy\ h:mm">
                  <c:v>39770.666666665187</c:v>
                </c:pt>
                <c:pt idx="4732" formatCode="m/d/yyyy\ h:mm">
                  <c:v>39770.708333331881</c:v>
                </c:pt>
                <c:pt idx="4733" formatCode="m/d/yyyy\ h:mm">
                  <c:v>39770.749999998559</c:v>
                </c:pt>
                <c:pt idx="4734" formatCode="m/d/yyyy\ h:mm">
                  <c:v>39770.791666665173</c:v>
                </c:pt>
                <c:pt idx="4735" formatCode="m/d/yyyy\ h:mm">
                  <c:v>39770.833333331873</c:v>
                </c:pt>
                <c:pt idx="4736" formatCode="m/d/yyyy\ h:mm">
                  <c:v>39770.874999998567</c:v>
                </c:pt>
                <c:pt idx="4737" formatCode="m/d/yyyy\ h:mm">
                  <c:v>39770.916666665194</c:v>
                </c:pt>
                <c:pt idx="4738" formatCode="m/d/yyyy\ h:mm">
                  <c:v>39770.958333331881</c:v>
                </c:pt>
                <c:pt idx="4739" formatCode="m/d/yyyy\ h:mm">
                  <c:v>39770.999999998545</c:v>
                </c:pt>
                <c:pt idx="4740" formatCode="m/d/yyyy\ h:mm">
                  <c:v>39771.04166666518</c:v>
                </c:pt>
                <c:pt idx="4741" formatCode="m/d/yyyy\ h:mm">
                  <c:v>39771.083333331859</c:v>
                </c:pt>
                <c:pt idx="4742" formatCode="m/d/yyyy\ h:mm">
                  <c:v>39771.124999998538</c:v>
                </c:pt>
                <c:pt idx="4743" formatCode="m/d/yyyy\ h:mm">
                  <c:v>39771.166666665173</c:v>
                </c:pt>
                <c:pt idx="4744" formatCode="m/d/yyyy\ h:mm">
                  <c:v>39771.208333331851</c:v>
                </c:pt>
                <c:pt idx="4745" formatCode="m/d/yyyy\ h:mm">
                  <c:v>39771.24999999853</c:v>
                </c:pt>
                <c:pt idx="4746" formatCode="m/d/yyyy\ h:mm">
                  <c:v>39771.291666665151</c:v>
                </c:pt>
                <c:pt idx="4747" formatCode="m/d/yyyy\ h:mm">
                  <c:v>39771.333333331844</c:v>
                </c:pt>
                <c:pt idx="4748" formatCode="m/d/yyyy\ h:mm">
                  <c:v>39771.374999998538</c:v>
                </c:pt>
                <c:pt idx="4749" formatCode="m/d/yyyy\ h:mm">
                  <c:v>39771.416666665173</c:v>
                </c:pt>
                <c:pt idx="4750" formatCode="m/d/yyyy\ h:mm">
                  <c:v>39771.458333331851</c:v>
                </c:pt>
                <c:pt idx="4751" formatCode="m/d/yyyy\ h:mm">
                  <c:v>39771.499999998516</c:v>
                </c:pt>
                <c:pt idx="4752" formatCode="m/d/yyyy\ h:mm">
                  <c:v>39771.541666665151</c:v>
                </c:pt>
                <c:pt idx="4753" formatCode="m/d/yyyy\ h:mm">
                  <c:v>39771.58333333183</c:v>
                </c:pt>
                <c:pt idx="4754" formatCode="m/d/yyyy\ h:mm">
                  <c:v>39771.624999998508</c:v>
                </c:pt>
                <c:pt idx="4755" formatCode="m/d/yyyy\ h:mm">
                  <c:v>39771.666666665144</c:v>
                </c:pt>
                <c:pt idx="4756" formatCode="m/d/yyyy\ h:mm">
                  <c:v>39771.708333331822</c:v>
                </c:pt>
                <c:pt idx="4757" formatCode="m/d/yyyy\ h:mm">
                  <c:v>39771.749999998501</c:v>
                </c:pt>
                <c:pt idx="4758" formatCode="m/d/yyyy\ h:mm">
                  <c:v>39771.791666665122</c:v>
                </c:pt>
                <c:pt idx="4759" formatCode="m/d/yyyy\ h:mm">
                  <c:v>39771.833333331815</c:v>
                </c:pt>
                <c:pt idx="4760" formatCode="m/d/yyyy\ h:mm">
                  <c:v>39771.874999998508</c:v>
                </c:pt>
                <c:pt idx="4761" formatCode="m/d/yyyy\ h:mm">
                  <c:v>39771.916666665144</c:v>
                </c:pt>
                <c:pt idx="4762" formatCode="m/d/yyyy\ h:mm">
                  <c:v>39771.958333331822</c:v>
                </c:pt>
                <c:pt idx="4763" formatCode="m/d/yyyy\ h:mm">
                  <c:v>39771.999999998487</c:v>
                </c:pt>
                <c:pt idx="4764" formatCode="m/d/yyyy\ h:mm">
                  <c:v>39772.041666665122</c:v>
                </c:pt>
                <c:pt idx="4765" formatCode="m/d/yyyy\ h:mm">
                  <c:v>39772.083333331801</c:v>
                </c:pt>
                <c:pt idx="4766" formatCode="m/d/yyyy\ h:mm">
                  <c:v>39772.124999998479</c:v>
                </c:pt>
                <c:pt idx="4767" formatCode="m/d/yyyy\ h:mm">
                  <c:v>39772.166666665114</c:v>
                </c:pt>
                <c:pt idx="4768" formatCode="m/d/yyyy\ h:mm">
                  <c:v>39772.208333331786</c:v>
                </c:pt>
                <c:pt idx="4769" formatCode="m/d/yyyy\ h:mm">
                  <c:v>39772.249999998472</c:v>
                </c:pt>
                <c:pt idx="4770" formatCode="m/d/yyyy\ h:mm">
                  <c:v>39772.291666665093</c:v>
                </c:pt>
                <c:pt idx="4771" formatCode="m/d/yyyy\ h:mm">
                  <c:v>39772.333333331786</c:v>
                </c:pt>
                <c:pt idx="4772" formatCode="m/d/yyyy\ h:mm">
                  <c:v>39772.374999998479</c:v>
                </c:pt>
                <c:pt idx="4773" formatCode="m/d/yyyy\ h:mm">
                  <c:v>39772.416666665114</c:v>
                </c:pt>
                <c:pt idx="4774" formatCode="m/d/yyyy\ h:mm">
                  <c:v>39772.458333331793</c:v>
                </c:pt>
                <c:pt idx="4775" formatCode="m/d/yyyy\ h:mm">
                  <c:v>39772.499999998443</c:v>
                </c:pt>
                <c:pt idx="4776" formatCode="m/d/yyyy\ h:mm">
                  <c:v>39772.541666665093</c:v>
                </c:pt>
                <c:pt idx="4777" formatCode="m/d/yyyy\ h:mm">
                  <c:v>39772.583333331771</c:v>
                </c:pt>
                <c:pt idx="4778" formatCode="m/d/yyyy\ h:mm">
                  <c:v>39772.624999998443</c:v>
                </c:pt>
                <c:pt idx="4779" formatCode="m/d/yyyy\ h:mm">
                  <c:v>39772.666666665078</c:v>
                </c:pt>
                <c:pt idx="4780" formatCode="m/d/yyyy\ h:mm">
                  <c:v>39772.708333331764</c:v>
                </c:pt>
                <c:pt idx="4781" formatCode="m/d/yyyy\ h:mm">
                  <c:v>39772.749999998443</c:v>
                </c:pt>
                <c:pt idx="4782" formatCode="m/d/yyyy\ h:mm">
                  <c:v>39772.791666665056</c:v>
                </c:pt>
                <c:pt idx="4783" formatCode="m/d/yyyy\ h:mm">
                  <c:v>39772.833333331757</c:v>
                </c:pt>
                <c:pt idx="4784" formatCode="m/d/yyyy\ h:mm">
                  <c:v>39772.87499999845</c:v>
                </c:pt>
                <c:pt idx="4785" formatCode="m/d/yyyy\ h:mm">
                  <c:v>39772.916666665085</c:v>
                </c:pt>
                <c:pt idx="4786" formatCode="m/d/yyyy\ h:mm">
                  <c:v>39772.958333331764</c:v>
                </c:pt>
                <c:pt idx="4787" formatCode="m/d/yyyy\ h:mm">
                  <c:v>39772.999999998428</c:v>
                </c:pt>
                <c:pt idx="4788" formatCode="m/d/yyyy\ h:mm">
                  <c:v>39773.041666665064</c:v>
                </c:pt>
                <c:pt idx="4789" formatCode="m/d/yyyy\ h:mm">
                  <c:v>39773.083333331735</c:v>
                </c:pt>
                <c:pt idx="4790" formatCode="m/d/yyyy\ h:mm">
                  <c:v>39773.124999998421</c:v>
                </c:pt>
                <c:pt idx="4791" formatCode="m/d/yyyy\ h:mm">
                  <c:v>39773.166666665056</c:v>
                </c:pt>
                <c:pt idx="4792" formatCode="m/d/yyyy\ h:mm">
                  <c:v>39773.208333331735</c:v>
                </c:pt>
                <c:pt idx="4793" formatCode="m/d/yyyy\ h:mm">
                  <c:v>39773.249999998399</c:v>
                </c:pt>
                <c:pt idx="4794" formatCode="m/d/yyyy\ h:mm">
                  <c:v>39773.291666665027</c:v>
                </c:pt>
                <c:pt idx="4795" formatCode="m/d/yyyy\ h:mm">
                  <c:v>39773.333333331728</c:v>
                </c:pt>
                <c:pt idx="4796" formatCode="m/d/yyyy\ h:mm">
                  <c:v>39773.374999998407</c:v>
                </c:pt>
                <c:pt idx="4797" formatCode="m/d/yyyy\ h:mm">
                  <c:v>39773.416666665056</c:v>
                </c:pt>
                <c:pt idx="4798" formatCode="m/d/yyyy\ h:mm">
                  <c:v>39773.458333331735</c:v>
                </c:pt>
                <c:pt idx="4799" formatCode="m/d/yyyy\ h:mm">
                  <c:v>39773.499999998392</c:v>
                </c:pt>
                <c:pt idx="4800" formatCode="m/d/yyyy\ h:mm">
                  <c:v>39773.541666665027</c:v>
                </c:pt>
                <c:pt idx="4801" formatCode="m/d/yyyy\ h:mm">
                  <c:v>39773.583333331706</c:v>
                </c:pt>
                <c:pt idx="4802" formatCode="m/d/yyyy\ h:mm">
                  <c:v>39773.624999998392</c:v>
                </c:pt>
                <c:pt idx="4803" formatCode="m/d/yyyy\ h:mm">
                  <c:v>39773.66666666502</c:v>
                </c:pt>
                <c:pt idx="4804" formatCode="m/d/yyyy\ h:mm">
                  <c:v>39773.708333331706</c:v>
                </c:pt>
                <c:pt idx="4805" formatCode="m/d/yyyy\ h:mm">
                  <c:v>39773.749999998385</c:v>
                </c:pt>
                <c:pt idx="4806" formatCode="m/d/yyyy\ h:mm">
                  <c:v>39773.791666665005</c:v>
                </c:pt>
                <c:pt idx="4807" formatCode="m/d/yyyy\ h:mm">
                  <c:v>39773.833333331684</c:v>
                </c:pt>
                <c:pt idx="4808" formatCode="m/d/yyyy\ h:mm">
                  <c:v>39773.874999998385</c:v>
                </c:pt>
                <c:pt idx="4809" formatCode="m/d/yyyy\ h:mm">
                  <c:v>39773.916666665027</c:v>
                </c:pt>
                <c:pt idx="4810" formatCode="m/d/yyyy\ h:mm">
                  <c:v>39773.958333331691</c:v>
                </c:pt>
                <c:pt idx="4811" formatCode="m/d/yyyy\ h:mm">
                  <c:v>39773.999999998363</c:v>
                </c:pt>
                <c:pt idx="4812" formatCode="m/d/yyyy\ h:mm">
                  <c:v>39774.041666664998</c:v>
                </c:pt>
                <c:pt idx="4813" formatCode="m/d/yyyy\ h:mm">
                  <c:v>39774.083333331684</c:v>
                </c:pt>
                <c:pt idx="4814" formatCode="m/d/yyyy\ h:mm">
                  <c:v>39774.124999998348</c:v>
                </c:pt>
                <c:pt idx="4815" formatCode="m/d/yyyy\ h:mm">
                  <c:v>39774.166666664991</c:v>
                </c:pt>
                <c:pt idx="4816" formatCode="m/d/yyyy\ h:mm">
                  <c:v>39774.208333331677</c:v>
                </c:pt>
                <c:pt idx="4817" formatCode="m/d/yyyy\ h:mm">
                  <c:v>39774.249999998341</c:v>
                </c:pt>
                <c:pt idx="4818" formatCode="m/d/yyyy\ h:mm">
                  <c:v>39774.291666664976</c:v>
                </c:pt>
                <c:pt idx="4819" formatCode="m/d/yyyy\ h:mm">
                  <c:v>39774.33333333167</c:v>
                </c:pt>
                <c:pt idx="4820" formatCode="m/d/yyyy\ h:mm">
                  <c:v>39774.374999998356</c:v>
                </c:pt>
                <c:pt idx="4821" formatCode="m/d/yyyy\ h:mm">
                  <c:v>39774.416666664998</c:v>
                </c:pt>
                <c:pt idx="4822" formatCode="m/d/yyyy\ h:mm">
                  <c:v>39774.458333331662</c:v>
                </c:pt>
                <c:pt idx="4823" formatCode="m/d/yyyy\ h:mm">
                  <c:v>39774.499999998341</c:v>
                </c:pt>
                <c:pt idx="4824" formatCode="m/d/yyyy\ h:mm">
                  <c:v>39774.541666664976</c:v>
                </c:pt>
                <c:pt idx="4825" formatCode="m/d/yyyy\ h:mm">
                  <c:v>39774.583333331655</c:v>
                </c:pt>
                <c:pt idx="4826" formatCode="m/d/yyyy\ h:mm">
                  <c:v>39774.624999998319</c:v>
                </c:pt>
                <c:pt idx="4827" formatCode="m/d/yyyy\ h:mm">
                  <c:v>39774.666666664976</c:v>
                </c:pt>
                <c:pt idx="4828" formatCode="m/d/yyyy\ h:mm">
                  <c:v>39774.708333331633</c:v>
                </c:pt>
                <c:pt idx="4829" formatCode="m/d/yyyy\ h:mm">
                  <c:v>39774.749999998312</c:v>
                </c:pt>
                <c:pt idx="4830" formatCode="m/d/yyyy\ h:mm">
                  <c:v>39774.791666664954</c:v>
                </c:pt>
                <c:pt idx="4831" formatCode="m/d/yyyy\ h:mm">
                  <c:v>39774.833333331626</c:v>
                </c:pt>
                <c:pt idx="4832" formatCode="m/d/yyyy\ h:mm">
                  <c:v>39774.874999998327</c:v>
                </c:pt>
                <c:pt idx="4833" formatCode="m/d/yyyy\ h:mm">
                  <c:v>39774.916666664969</c:v>
                </c:pt>
                <c:pt idx="4834" formatCode="m/d/yyyy\ h:mm">
                  <c:v>39774.958333331633</c:v>
                </c:pt>
                <c:pt idx="4835" formatCode="m/d/yyyy\ h:mm">
                  <c:v>39774.999999998297</c:v>
                </c:pt>
                <c:pt idx="4836" formatCode="m/d/yyyy\ h:mm">
                  <c:v>39775.041666664954</c:v>
                </c:pt>
                <c:pt idx="4837" formatCode="m/d/yyyy\ h:mm">
                  <c:v>39775.083333331626</c:v>
                </c:pt>
                <c:pt idx="4838" formatCode="m/d/yyyy\ h:mm">
                  <c:v>39775.12499999829</c:v>
                </c:pt>
                <c:pt idx="4839" formatCode="m/d/yyyy\ h:mm">
                  <c:v>39775.166666664954</c:v>
                </c:pt>
                <c:pt idx="4840" formatCode="m/d/yyyy\ h:mm">
                  <c:v>39775.208333331604</c:v>
                </c:pt>
                <c:pt idx="4841" formatCode="m/d/yyyy\ h:mm">
                  <c:v>39775.249999998283</c:v>
                </c:pt>
                <c:pt idx="4842" formatCode="m/d/yyyy\ h:mm">
                  <c:v>39775.291666664918</c:v>
                </c:pt>
                <c:pt idx="4843" formatCode="m/d/yyyy\ h:mm">
                  <c:v>39775.333333331604</c:v>
                </c:pt>
                <c:pt idx="4844" formatCode="m/d/yyyy\ h:mm">
                  <c:v>39775.374999998297</c:v>
                </c:pt>
                <c:pt idx="4845" formatCode="m/d/yyyy\ h:mm">
                  <c:v>39775.41666666494</c:v>
                </c:pt>
                <c:pt idx="4846" formatCode="m/d/yyyy\ h:mm">
                  <c:v>39775.458333331611</c:v>
                </c:pt>
                <c:pt idx="4847" formatCode="m/d/yyyy\ h:mm">
                  <c:v>39775.499999998268</c:v>
                </c:pt>
                <c:pt idx="4848" formatCode="m/d/yyyy\ h:mm">
                  <c:v>39775.541666664925</c:v>
                </c:pt>
                <c:pt idx="4849" formatCode="m/d/yyyy\ h:mm">
                  <c:v>39775.583333331597</c:v>
                </c:pt>
                <c:pt idx="4850" formatCode="m/d/yyyy\ h:mm">
                  <c:v>39775.624999998261</c:v>
                </c:pt>
                <c:pt idx="4851" formatCode="m/d/yyyy\ h:mm">
                  <c:v>39775.666666664925</c:v>
                </c:pt>
                <c:pt idx="4852" formatCode="m/d/yyyy\ h:mm">
                  <c:v>39775.70833333159</c:v>
                </c:pt>
                <c:pt idx="4853" formatCode="m/d/yyyy\ h:mm">
                  <c:v>39775.749999998261</c:v>
                </c:pt>
                <c:pt idx="4854" formatCode="m/d/yyyy\ h:mm">
                  <c:v>39775.791666664889</c:v>
                </c:pt>
                <c:pt idx="4855" formatCode="m/d/yyyy\ h:mm">
                  <c:v>39775.833333331582</c:v>
                </c:pt>
                <c:pt idx="4856" formatCode="m/d/yyyy\ h:mm">
                  <c:v>39775.874999998268</c:v>
                </c:pt>
                <c:pt idx="4857" formatCode="m/d/yyyy\ h:mm">
                  <c:v>39775.916666664911</c:v>
                </c:pt>
                <c:pt idx="4858" formatCode="m/d/yyyy\ h:mm">
                  <c:v>39775.958333331597</c:v>
                </c:pt>
                <c:pt idx="4859" formatCode="m/d/yyyy\ h:mm">
                  <c:v>39775.999999998239</c:v>
                </c:pt>
                <c:pt idx="4860" formatCode="m/d/yyyy\ h:mm">
                  <c:v>39776.041666664889</c:v>
                </c:pt>
                <c:pt idx="4861" formatCode="m/d/yyyy\ h:mm">
                  <c:v>39776.083333331568</c:v>
                </c:pt>
                <c:pt idx="4862" formatCode="m/d/yyyy\ h:mm">
                  <c:v>39776.124999998232</c:v>
                </c:pt>
                <c:pt idx="4863" formatCode="m/d/yyyy\ h:mm">
                  <c:v>39776.166666664882</c:v>
                </c:pt>
                <c:pt idx="4864" formatCode="m/d/yyyy\ h:mm">
                  <c:v>39776.20833333156</c:v>
                </c:pt>
                <c:pt idx="4865" formatCode="m/d/yyyy\ h:mm">
                  <c:v>39776.249999998232</c:v>
                </c:pt>
                <c:pt idx="4866" formatCode="m/d/yyyy\ h:mm">
                  <c:v>39776.291666664867</c:v>
                </c:pt>
                <c:pt idx="4867" formatCode="m/d/yyyy\ h:mm">
                  <c:v>39776.333333331553</c:v>
                </c:pt>
                <c:pt idx="4868" formatCode="m/d/yyyy\ h:mm">
                  <c:v>39776.374999998239</c:v>
                </c:pt>
                <c:pt idx="4869" formatCode="m/d/yyyy\ h:mm">
                  <c:v>39776.416666664882</c:v>
                </c:pt>
                <c:pt idx="4870" formatCode="m/d/yyyy\ h:mm">
                  <c:v>39776.45833333156</c:v>
                </c:pt>
                <c:pt idx="4871" formatCode="m/d/yyyy\ h:mm">
                  <c:v>39776.49999999821</c:v>
                </c:pt>
                <c:pt idx="4872" formatCode="m/d/yyyy\ h:mm">
                  <c:v>39776.541666664874</c:v>
                </c:pt>
                <c:pt idx="4873" formatCode="m/d/yyyy\ h:mm">
                  <c:v>39776.583333331539</c:v>
                </c:pt>
                <c:pt idx="4874" formatCode="m/d/yyyy\ h:mm">
                  <c:v>39776.624999998203</c:v>
                </c:pt>
                <c:pt idx="4875" formatCode="m/d/yyyy\ h:mm">
                  <c:v>39776.666666664853</c:v>
                </c:pt>
                <c:pt idx="4876" formatCode="m/d/yyyy\ h:mm">
                  <c:v>39776.708333331531</c:v>
                </c:pt>
                <c:pt idx="4877" formatCode="m/d/yyyy\ h:mm">
                  <c:v>39776.749999998203</c:v>
                </c:pt>
                <c:pt idx="4878" formatCode="m/d/yyyy\ h:mm">
                  <c:v>39776.791666664831</c:v>
                </c:pt>
                <c:pt idx="4879" formatCode="m/d/yyyy\ h:mm">
                  <c:v>39776.833333331531</c:v>
                </c:pt>
                <c:pt idx="4880" formatCode="m/d/yyyy\ h:mm">
                  <c:v>39776.87499999821</c:v>
                </c:pt>
                <c:pt idx="4881" formatCode="m/d/yyyy\ h:mm">
                  <c:v>39776.916666664853</c:v>
                </c:pt>
                <c:pt idx="4882" formatCode="m/d/yyyy\ h:mm">
                  <c:v>39776.958333331539</c:v>
                </c:pt>
                <c:pt idx="4883" formatCode="m/d/yyyy\ h:mm">
                  <c:v>39776.999999998196</c:v>
                </c:pt>
                <c:pt idx="4884" formatCode="m/d/yyyy\ h:mm">
                  <c:v>39777.041666664831</c:v>
                </c:pt>
                <c:pt idx="4885" formatCode="m/d/yyyy\ h:mm">
                  <c:v>39777.083333331509</c:v>
                </c:pt>
                <c:pt idx="4886" formatCode="m/d/yyyy\ h:mm">
                  <c:v>39777.124999998196</c:v>
                </c:pt>
                <c:pt idx="4887" formatCode="m/d/yyyy\ h:mm">
                  <c:v>39777.166666664823</c:v>
                </c:pt>
                <c:pt idx="4888" formatCode="m/d/yyyy\ h:mm">
                  <c:v>39777.208333331502</c:v>
                </c:pt>
                <c:pt idx="4889" formatCode="m/d/yyyy\ h:mm">
                  <c:v>39777.249999998188</c:v>
                </c:pt>
                <c:pt idx="4890" formatCode="m/d/yyyy\ h:mm">
                  <c:v>39777.291666664802</c:v>
                </c:pt>
                <c:pt idx="4891" formatCode="m/d/yyyy\ h:mm">
                  <c:v>39777.333333331495</c:v>
                </c:pt>
                <c:pt idx="4892" formatCode="m/d/yyyy\ h:mm">
                  <c:v>39777.374999998196</c:v>
                </c:pt>
                <c:pt idx="4893" formatCode="m/d/yyyy\ h:mm">
                  <c:v>39777.416666664823</c:v>
                </c:pt>
                <c:pt idx="4894" formatCode="m/d/yyyy\ h:mm">
                  <c:v>39777.458333331502</c:v>
                </c:pt>
                <c:pt idx="4895" formatCode="m/d/yyyy\ h:mm">
                  <c:v>39777.499999998166</c:v>
                </c:pt>
                <c:pt idx="4896" formatCode="m/d/yyyy\ h:mm">
                  <c:v>39777.541666664802</c:v>
                </c:pt>
                <c:pt idx="4897" formatCode="m/d/yyyy\ h:mm">
                  <c:v>39777.58333333148</c:v>
                </c:pt>
                <c:pt idx="4898" formatCode="m/d/yyyy\ h:mm">
                  <c:v>39777.624999998159</c:v>
                </c:pt>
                <c:pt idx="4899" formatCode="m/d/yyyy\ h:mm">
                  <c:v>39777.666666664794</c:v>
                </c:pt>
                <c:pt idx="4900" formatCode="m/d/yyyy\ h:mm">
                  <c:v>39777.708333331473</c:v>
                </c:pt>
                <c:pt idx="4901" formatCode="m/d/yyyy\ h:mm">
                  <c:v>39777.749999998152</c:v>
                </c:pt>
                <c:pt idx="4902" formatCode="m/d/yyyy\ h:mm">
                  <c:v>39777.791666664772</c:v>
                </c:pt>
                <c:pt idx="4903" formatCode="m/d/yyyy\ h:mm">
                  <c:v>39777.833333331466</c:v>
                </c:pt>
                <c:pt idx="4904" formatCode="m/d/yyyy\ h:mm">
                  <c:v>39777.874999998159</c:v>
                </c:pt>
                <c:pt idx="4905" formatCode="m/d/yyyy\ h:mm">
                  <c:v>39777.916666664794</c:v>
                </c:pt>
                <c:pt idx="4906" formatCode="m/d/yyyy\ h:mm">
                  <c:v>39777.958333331473</c:v>
                </c:pt>
                <c:pt idx="4907" formatCode="m/d/yyyy\ h:mm">
                  <c:v>39777.999999998137</c:v>
                </c:pt>
                <c:pt idx="4908" formatCode="m/d/yyyy\ h:mm">
                  <c:v>39778.041666664772</c:v>
                </c:pt>
                <c:pt idx="4909" formatCode="m/d/yyyy\ h:mm">
                  <c:v>39778.083333331451</c:v>
                </c:pt>
                <c:pt idx="4910" formatCode="m/d/yyyy\ h:mm">
                  <c:v>39778.12499999813</c:v>
                </c:pt>
                <c:pt idx="4911" formatCode="m/d/yyyy\ h:mm">
                  <c:v>39778.166666664765</c:v>
                </c:pt>
                <c:pt idx="4912" formatCode="m/d/yyyy\ h:mm">
                  <c:v>39778.208333331444</c:v>
                </c:pt>
                <c:pt idx="4913" formatCode="m/d/yyyy\ h:mm">
                  <c:v>39778.249999998123</c:v>
                </c:pt>
                <c:pt idx="4914" formatCode="m/d/yyyy\ h:mm">
                  <c:v>39778.291666664743</c:v>
                </c:pt>
                <c:pt idx="4915" formatCode="m/d/yyyy\ h:mm">
                  <c:v>39778.333333331437</c:v>
                </c:pt>
                <c:pt idx="4916" formatCode="m/d/yyyy\ h:mm">
                  <c:v>39778.37499999813</c:v>
                </c:pt>
                <c:pt idx="4917" formatCode="m/d/yyyy\ h:mm">
                  <c:v>39778.416666664765</c:v>
                </c:pt>
                <c:pt idx="4918" formatCode="m/d/yyyy\ h:mm">
                  <c:v>39778.458333331444</c:v>
                </c:pt>
                <c:pt idx="4919" formatCode="m/d/yyyy\ h:mm">
                  <c:v>39778.499999998108</c:v>
                </c:pt>
                <c:pt idx="4920" formatCode="m/d/yyyy\ h:mm">
                  <c:v>39778.541666664743</c:v>
                </c:pt>
                <c:pt idx="4921" formatCode="m/d/yyyy\ h:mm">
                  <c:v>39778.583333331422</c:v>
                </c:pt>
                <c:pt idx="4922" formatCode="m/d/yyyy\ h:mm">
                  <c:v>39778.624999998101</c:v>
                </c:pt>
                <c:pt idx="4923" formatCode="m/d/yyyy\ h:mm">
                  <c:v>39778.666666664729</c:v>
                </c:pt>
                <c:pt idx="4924" formatCode="m/d/yyyy\ h:mm">
                  <c:v>39778.708333331415</c:v>
                </c:pt>
                <c:pt idx="4925" formatCode="m/d/yyyy\ h:mm">
                  <c:v>39778.749999998094</c:v>
                </c:pt>
                <c:pt idx="4926" formatCode="m/d/yyyy\ h:mm">
                  <c:v>39778.791666664707</c:v>
                </c:pt>
                <c:pt idx="4927" formatCode="m/d/yyyy\ h:mm">
                  <c:v>39778.833333331408</c:v>
                </c:pt>
                <c:pt idx="4928" formatCode="m/d/yyyy\ h:mm">
                  <c:v>39778.874999998101</c:v>
                </c:pt>
                <c:pt idx="4929" formatCode="m/d/yyyy\ h:mm">
                  <c:v>39778.916666664736</c:v>
                </c:pt>
                <c:pt idx="4930" formatCode="m/d/yyyy\ h:mm">
                  <c:v>39778.958333331415</c:v>
                </c:pt>
                <c:pt idx="4931" formatCode="m/d/yyyy\ h:mm">
                  <c:v>39778.999999998079</c:v>
                </c:pt>
                <c:pt idx="4932" formatCode="m/d/yyyy\ h:mm">
                  <c:v>39779.041666664714</c:v>
                </c:pt>
                <c:pt idx="4933" formatCode="m/d/yyyy\ h:mm">
                  <c:v>39779.083333331386</c:v>
                </c:pt>
                <c:pt idx="4934" formatCode="m/d/yyyy\ h:mm">
                  <c:v>39779.124999998072</c:v>
                </c:pt>
                <c:pt idx="4935" formatCode="m/d/yyyy\ h:mm">
                  <c:v>39779.166666664707</c:v>
                </c:pt>
                <c:pt idx="4936" formatCode="m/d/yyyy\ h:mm">
                  <c:v>39779.208333331386</c:v>
                </c:pt>
                <c:pt idx="4937" formatCode="m/d/yyyy\ h:mm">
                  <c:v>39779.249999998065</c:v>
                </c:pt>
                <c:pt idx="4938" formatCode="m/d/yyyy\ h:mm">
                  <c:v>39779.291666664685</c:v>
                </c:pt>
                <c:pt idx="4939" formatCode="m/d/yyyy\ h:mm">
                  <c:v>39779.333333331379</c:v>
                </c:pt>
                <c:pt idx="4940" formatCode="m/d/yyyy\ h:mm">
                  <c:v>39779.374999998065</c:v>
                </c:pt>
                <c:pt idx="4941" formatCode="m/d/yyyy\ h:mm">
                  <c:v>39779.416666664707</c:v>
                </c:pt>
                <c:pt idx="4942" formatCode="m/d/yyyy\ h:mm">
                  <c:v>39779.458333331386</c:v>
                </c:pt>
                <c:pt idx="4943" formatCode="m/d/yyyy\ h:mm">
                  <c:v>39779.499999998043</c:v>
                </c:pt>
                <c:pt idx="4944" formatCode="m/d/yyyy\ h:mm">
                  <c:v>39779.541666664678</c:v>
                </c:pt>
                <c:pt idx="4945" formatCode="m/d/yyyy\ h:mm">
                  <c:v>39779.583333331364</c:v>
                </c:pt>
                <c:pt idx="4946" formatCode="m/d/yyyy\ h:mm">
                  <c:v>39779.624999998043</c:v>
                </c:pt>
                <c:pt idx="4947" formatCode="m/d/yyyy\ h:mm">
                  <c:v>39779.666666664671</c:v>
                </c:pt>
                <c:pt idx="4948" formatCode="m/d/yyyy\ h:mm">
                  <c:v>39779.708333331357</c:v>
                </c:pt>
                <c:pt idx="4949" formatCode="m/d/yyyy\ h:mm">
                  <c:v>39779.749999998035</c:v>
                </c:pt>
                <c:pt idx="4950" formatCode="m/d/yyyy\ h:mm">
                  <c:v>39779.791666664656</c:v>
                </c:pt>
                <c:pt idx="4951" formatCode="m/d/yyyy\ h:mm">
                  <c:v>39779.833333331335</c:v>
                </c:pt>
                <c:pt idx="4952" formatCode="m/d/yyyy\ h:mm">
                  <c:v>39779.874999998043</c:v>
                </c:pt>
                <c:pt idx="4953" formatCode="m/d/yyyy\ h:mm">
                  <c:v>39779.916666664678</c:v>
                </c:pt>
                <c:pt idx="4954" formatCode="m/d/yyyy\ h:mm">
                  <c:v>39779.958333331342</c:v>
                </c:pt>
                <c:pt idx="4955" formatCode="m/d/yyyy\ h:mm">
                  <c:v>39779.999999998021</c:v>
                </c:pt>
                <c:pt idx="4956" formatCode="m/d/yyyy\ h:mm">
                  <c:v>39780.041666664649</c:v>
                </c:pt>
                <c:pt idx="4957" formatCode="m/d/yyyy\ h:mm">
                  <c:v>39780.083333331335</c:v>
                </c:pt>
                <c:pt idx="4958" formatCode="m/d/yyyy\ h:mm">
                  <c:v>39780.124999997999</c:v>
                </c:pt>
                <c:pt idx="4959" formatCode="m/d/yyyy\ h:mm">
                  <c:v>39780.166666664634</c:v>
                </c:pt>
                <c:pt idx="4960" formatCode="m/d/yyyy\ h:mm">
                  <c:v>39780.208333331328</c:v>
                </c:pt>
                <c:pt idx="4961" formatCode="m/d/yyyy\ h:mm">
                  <c:v>39780.249999997992</c:v>
                </c:pt>
                <c:pt idx="4962" formatCode="m/d/yyyy\ h:mm">
                  <c:v>39780.29166666462</c:v>
                </c:pt>
                <c:pt idx="4963" formatCode="m/d/yyyy\ h:mm">
                  <c:v>39780.33333333132</c:v>
                </c:pt>
                <c:pt idx="4964" formatCode="m/d/yyyy\ h:mm">
                  <c:v>39780.374999998006</c:v>
                </c:pt>
                <c:pt idx="4965" formatCode="m/d/yyyy\ h:mm">
                  <c:v>39780.416666664634</c:v>
                </c:pt>
                <c:pt idx="4966" formatCode="m/d/yyyy\ h:mm">
                  <c:v>39780.458333331313</c:v>
                </c:pt>
                <c:pt idx="4967" formatCode="m/d/yyyy\ h:mm">
                  <c:v>39780.499999997992</c:v>
                </c:pt>
                <c:pt idx="4968" formatCode="m/d/yyyy\ h:mm">
                  <c:v>39780.54166666462</c:v>
                </c:pt>
                <c:pt idx="4969" formatCode="m/d/yyyy\ h:mm">
                  <c:v>39780.583333331306</c:v>
                </c:pt>
                <c:pt idx="4970" formatCode="m/d/yyyy\ h:mm">
                  <c:v>39780.624999997985</c:v>
                </c:pt>
                <c:pt idx="4971" formatCode="m/d/yyyy\ h:mm">
                  <c:v>39780.66666666462</c:v>
                </c:pt>
                <c:pt idx="4972" formatCode="m/d/yyyy\ h:mm">
                  <c:v>39780.708333331284</c:v>
                </c:pt>
                <c:pt idx="4973" formatCode="m/d/yyyy\ h:mm">
                  <c:v>39780.749999997963</c:v>
                </c:pt>
                <c:pt idx="4974" formatCode="m/d/yyyy\ h:mm">
                  <c:v>39780.791666664591</c:v>
                </c:pt>
                <c:pt idx="4975" formatCode="m/d/yyyy\ h:mm">
                  <c:v>39780.833333331284</c:v>
                </c:pt>
                <c:pt idx="4976" formatCode="m/d/yyyy\ h:mm">
                  <c:v>39780.874999997985</c:v>
                </c:pt>
                <c:pt idx="4977" formatCode="m/d/yyyy\ h:mm">
                  <c:v>39780.91666666462</c:v>
                </c:pt>
                <c:pt idx="4978" formatCode="m/d/yyyy\ h:mm">
                  <c:v>39780.958333331291</c:v>
                </c:pt>
                <c:pt idx="4979" formatCode="m/d/yyyy\ h:mm">
                  <c:v>39780.999999997948</c:v>
                </c:pt>
                <c:pt idx="4980" formatCode="m/d/yyyy\ h:mm">
                  <c:v>39781.041666664591</c:v>
                </c:pt>
                <c:pt idx="4981" formatCode="m/d/yyyy\ h:mm">
                  <c:v>39781.083333331277</c:v>
                </c:pt>
                <c:pt idx="4982" formatCode="m/d/yyyy\ h:mm">
                  <c:v>39781.124999997941</c:v>
                </c:pt>
                <c:pt idx="4983" formatCode="m/d/yyyy\ h:mm">
                  <c:v>39781.166666664591</c:v>
                </c:pt>
                <c:pt idx="4984" formatCode="m/d/yyyy\ h:mm">
                  <c:v>39781.208333331255</c:v>
                </c:pt>
                <c:pt idx="4985" formatCode="m/d/yyyy\ h:mm">
                  <c:v>39781.249999997941</c:v>
                </c:pt>
                <c:pt idx="4986" formatCode="m/d/yyyy\ h:mm">
                  <c:v>39781.291666664569</c:v>
                </c:pt>
                <c:pt idx="4987" formatCode="m/d/yyyy\ h:mm">
                  <c:v>39781.333333331255</c:v>
                </c:pt>
                <c:pt idx="4988" formatCode="m/d/yyyy\ h:mm">
                  <c:v>39781.374999997948</c:v>
                </c:pt>
                <c:pt idx="4989" formatCode="m/d/yyyy\ h:mm">
                  <c:v>39781.416666664591</c:v>
                </c:pt>
                <c:pt idx="4990" formatCode="m/d/yyyy\ h:mm">
                  <c:v>39781.458333331262</c:v>
                </c:pt>
                <c:pt idx="4991" formatCode="m/d/yyyy\ h:mm">
                  <c:v>39781.499999997919</c:v>
                </c:pt>
                <c:pt idx="4992" formatCode="m/d/yyyy\ h:mm">
                  <c:v>39781.541666664576</c:v>
                </c:pt>
                <c:pt idx="4993" formatCode="m/d/yyyy\ h:mm">
                  <c:v>39781.583333331233</c:v>
                </c:pt>
                <c:pt idx="4994" formatCode="m/d/yyyy\ h:mm">
                  <c:v>39781.624999997912</c:v>
                </c:pt>
                <c:pt idx="4995" formatCode="m/d/yyyy\ h:mm">
                  <c:v>39781.666666664576</c:v>
                </c:pt>
                <c:pt idx="4996" formatCode="m/d/yyyy\ h:mm">
                  <c:v>39781.708333331226</c:v>
                </c:pt>
                <c:pt idx="4997" formatCode="m/d/yyyy\ h:mm">
                  <c:v>39781.749999997912</c:v>
                </c:pt>
                <c:pt idx="4998" formatCode="m/d/yyyy\ h:mm">
                  <c:v>39781.791666664547</c:v>
                </c:pt>
                <c:pt idx="4999" formatCode="m/d/yyyy\ h:mm">
                  <c:v>39781.833333331226</c:v>
                </c:pt>
                <c:pt idx="5000" formatCode="m/d/yyyy\ h:mm">
                  <c:v>39781.874999997919</c:v>
                </c:pt>
                <c:pt idx="5001" formatCode="m/d/yyyy\ h:mm">
                  <c:v>39781.916666664561</c:v>
                </c:pt>
                <c:pt idx="5002" formatCode="m/d/yyyy\ h:mm">
                  <c:v>39781.958333331233</c:v>
                </c:pt>
                <c:pt idx="5003" formatCode="m/d/yyyy\ h:mm">
                  <c:v>39781.99999999789</c:v>
                </c:pt>
                <c:pt idx="5004" formatCode="m/d/yyyy\ h:mm">
                  <c:v>39782.041666664554</c:v>
                </c:pt>
                <c:pt idx="5005" formatCode="m/d/yyyy\ h:mm">
                  <c:v>39782.083333331204</c:v>
                </c:pt>
                <c:pt idx="5006" formatCode="m/d/yyyy\ h:mm">
                  <c:v>39782.124999997883</c:v>
                </c:pt>
                <c:pt idx="5007" formatCode="m/d/yyyy\ h:mm">
                  <c:v>39782.166666664532</c:v>
                </c:pt>
                <c:pt idx="5008" formatCode="m/d/yyyy\ h:mm">
                  <c:v>39782.208333331204</c:v>
                </c:pt>
                <c:pt idx="5009" formatCode="m/d/yyyy\ h:mm">
                  <c:v>39782.249999997883</c:v>
                </c:pt>
                <c:pt idx="5010" formatCode="m/d/yyyy\ h:mm">
                  <c:v>39782.291666664518</c:v>
                </c:pt>
                <c:pt idx="5011" formatCode="m/d/yyyy\ h:mm">
                  <c:v>39782.333333331204</c:v>
                </c:pt>
                <c:pt idx="5012" formatCode="m/d/yyyy\ h:mm">
                  <c:v>39782.37499999789</c:v>
                </c:pt>
                <c:pt idx="5013" formatCode="m/d/yyyy\ h:mm">
                  <c:v>39782.416666664532</c:v>
                </c:pt>
                <c:pt idx="5014" formatCode="m/d/yyyy\ h:mm">
                  <c:v>39782.458333331211</c:v>
                </c:pt>
                <c:pt idx="5015" formatCode="m/d/yyyy\ h:mm">
                  <c:v>39782.499999997861</c:v>
                </c:pt>
                <c:pt idx="5016" formatCode="m/d/yyyy\ h:mm">
                  <c:v>39782.541666664525</c:v>
                </c:pt>
                <c:pt idx="5017" formatCode="m/d/yyyy\ h:mm">
                  <c:v>39782.583333331189</c:v>
                </c:pt>
                <c:pt idx="5018" formatCode="m/d/yyyy\ h:mm">
                  <c:v>39782.624999997861</c:v>
                </c:pt>
                <c:pt idx="5019" formatCode="m/d/yyyy\ h:mm">
                  <c:v>39782.666666664503</c:v>
                </c:pt>
                <c:pt idx="5020" formatCode="m/d/yyyy\ h:mm">
                  <c:v>39782.708333331182</c:v>
                </c:pt>
                <c:pt idx="5021" formatCode="m/d/yyyy\ h:mm">
                  <c:v>39782.749999997846</c:v>
                </c:pt>
                <c:pt idx="5022" formatCode="m/d/yyyy\ h:mm">
                  <c:v>39782.791666664481</c:v>
                </c:pt>
                <c:pt idx="5023" formatCode="m/d/yyyy\ h:mm">
                  <c:v>39782.833333331182</c:v>
                </c:pt>
                <c:pt idx="5024" formatCode="m/d/yyyy\ h:mm">
                  <c:v>39782.874999997854</c:v>
                </c:pt>
                <c:pt idx="5025" formatCode="m/d/yyyy\ h:mm">
                  <c:v>39782.916666664503</c:v>
                </c:pt>
                <c:pt idx="5026" formatCode="m/d/yyyy\ h:mm">
                  <c:v>39782.958333331189</c:v>
                </c:pt>
                <c:pt idx="5027" formatCode="m/d/yyyy\ h:mm">
                  <c:v>39782.999999997832</c:v>
                </c:pt>
                <c:pt idx="5028" formatCode="m/d/yyyy\ h:mm">
                  <c:v>39783.041666664481</c:v>
                </c:pt>
                <c:pt idx="5029" formatCode="m/d/yyyy\ h:mm">
                  <c:v>39783.08333333116</c:v>
                </c:pt>
                <c:pt idx="5030" formatCode="m/d/yyyy\ h:mm">
                  <c:v>39783.124999997832</c:v>
                </c:pt>
                <c:pt idx="5031" formatCode="m/d/yyyy\ h:mm">
                  <c:v>39783.166666664474</c:v>
                </c:pt>
                <c:pt idx="5032" formatCode="m/d/yyyy\ h:mm">
                  <c:v>39783.208333331153</c:v>
                </c:pt>
                <c:pt idx="5033" formatCode="m/d/yyyy\ h:mm">
                  <c:v>39783.249999997817</c:v>
                </c:pt>
                <c:pt idx="5034" formatCode="m/d/yyyy\ h:mm">
                  <c:v>39783.291666664452</c:v>
                </c:pt>
                <c:pt idx="5035" formatCode="m/d/yyyy\ h:mm">
                  <c:v>39783.333333331146</c:v>
                </c:pt>
                <c:pt idx="5036" formatCode="m/d/yyyy\ h:mm">
                  <c:v>39783.374999997824</c:v>
                </c:pt>
                <c:pt idx="5037" formatCode="m/d/yyyy\ h:mm">
                  <c:v>39783.416666664481</c:v>
                </c:pt>
                <c:pt idx="5038" formatCode="m/d/yyyy\ h:mm">
                  <c:v>39783.458333331153</c:v>
                </c:pt>
                <c:pt idx="5039" formatCode="m/d/yyyy\ h:mm">
                  <c:v>39783.499999997803</c:v>
                </c:pt>
                <c:pt idx="5040" formatCode="m/d/yyyy\ h:mm">
                  <c:v>39783.541666664452</c:v>
                </c:pt>
                <c:pt idx="5041" formatCode="m/d/yyyy\ h:mm">
                  <c:v>39783.583333331131</c:v>
                </c:pt>
                <c:pt idx="5042" formatCode="m/d/yyyy\ h:mm">
                  <c:v>39783.624999997795</c:v>
                </c:pt>
                <c:pt idx="5043" formatCode="m/d/yyyy\ h:mm">
                  <c:v>39783.666666664445</c:v>
                </c:pt>
                <c:pt idx="5044" formatCode="m/d/yyyy\ h:mm">
                  <c:v>39783.708333331131</c:v>
                </c:pt>
                <c:pt idx="5045" formatCode="m/d/yyyy\ h:mm">
                  <c:v>39783.749999997788</c:v>
                </c:pt>
                <c:pt idx="5046" formatCode="m/d/yyyy\ h:mm">
                  <c:v>39783.791666664423</c:v>
                </c:pt>
                <c:pt idx="5047" formatCode="m/d/yyyy\ h:mm">
                  <c:v>39783.833333331117</c:v>
                </c:pt>
                <c:pt idx="5048" formatCode="m/d/yyyy\ h:mm">
                  <c:v>39783.874999997795</c:v>
                </c:pt>
                <c:pt idx="5049" formatCode="m/d/yyyy\ h:mm">
                  <c:v>39783.916666664445</c:v>
                </c:pt>
                <c:pt idx="5050" formatCode="m/d/yyyy\ h:mm">
                  <c:v>39783.958333331124</c:v>
                </c:pt>
                <c:pt idx="5051" formatCode="m/d/yyyy\ h:mm">
                  <c:v>39783.999999997781</c:v>
                </c:pt>
                <c:pt idx="5052" formatCode="m/d/yyyy\ h:mm">
                  <c:v>39784.041666664423</c:v>
                </c:pt>
                <c:pt idx="5053" formatCode="m/d/yyyy\ h:mm">
                  <c:v>39784.083333331102</c:v>
                </c:pt>
                <c:pt idx="5054" formatCode="m/d/yyyy\ h:mm">
                  <c:v>39784.124999997766</c:v>
                </c:pt>
                <c:pt idx="5055" formatCode="m/d/yyyy\ h:mm">
                  <c:v>39784.166666664416</c:v>
                </c:pt>
                <c:pt idx="5056" formatCode="m/d/yyyy\ h:mm">
                  <c:v>39784.208333331095</c:v>
                </c:pt>
                <c:pt idx="5057" formatCode="m/d/yyyy\ h:mm">
                  <c:v>39784.249999997759</c:v>
                </c:pt>
                <c:pt idx="5058" formatCode="m/d/yyyy\ h:mm">
                  <c:v>39784.291666664394</c:v>
                </c:pt>
                <c:pt idx="5059" formatCode="m/d/yyyy\ h:mm">
                  <c:v>39784.333333331087</c:v>
                </c:pt>
                <c:pt idx="5060" formatCode="m/d/yyyy\ h:mm">
                  <c:v>39784.374999997766</c:v>
                </c:pt>
                <c:pt idx="5061" formatCode="m/d/yyyy\ h:mm">
                  <c:v>39784.416666664416</c:v>
                </c:pt>
                <c:pt idx="5062" formatCode="m/d/yyyy\ h:mm">
                  <c:v>39784.458333331095</c:v>
                </c:pt>
                <c:pt idx="5063" formatCode="m/d/yyyy\ h:mm">
                  <c:v>39784.499999997744</c:v>
                </c:pt>
                <c:pt idx="5064" formatCode="m/d/yyyy\ h:mm">
                  <c:v>39784.541666664394</c:v>
                </c:pt>
                <c:pt idx="5065" formatCode="m/d/yyyy\ h:mm">
                  <c:v>39784.583333331073</c:v>
                </c:pt>
                <c:pt idx="5066" formatCode="m/d/yyyy\ h:mm">
                  <c:v>39784.624999997737</c:v>
                </c:pt>
                <c:pt idx="5067" formatCode="m/d/yyyy\ h:mm">
                  <c:v>39784.666666664387</c:v>
                </c:pt>
                <c:pt idx="5068" formatCode="m/d/yyyy\ h:mm">
                  <c:v>39784.708333331066</c:v>
                </c:pt>
                <c:pt idx="5069" formatCode="m/d/yyyy\ h:mm">
                  <c:v>39784.74999999773</c:v>
                </c:pt>
                <c:pt idx="5070" formatCode="m/d/yyyy\ h:mm">
                  <c:v>39784.791666664365</c:v>
                </c:pt>
                <c:pt idx="5071" formatCode="m/d/yyyy\ h:mm">
                  <c:v>39784.833333331058</c:v>
                </c:pt>
                <c:pt idx="5072" formatCode="m/d/yyyy\ h:mm">
                  <c:v>39784.874999997737</c:v>
                </c:pt>
                <c:pt idx="5073" formatCode="m/d/yyyy\ h:mm">
                  <c:v>39784.916666664387</c:v>
                </c:pt>
                <c:pt idx="5074" formatCode="m/d/yyyy\ h:mm">
                  <c:v>39784.958333331066</c:v>
                </c:pt>
                <c:pt idx="5075" formatCode="m/d/yyyy\ h:mm">
                  <c:v>39784.999999997715</c:v>
                </c:pt>
                <c:pt idx="5076" formatCode="m/d/yyyy\ h:mm">
                  <c:v>39785.041666664365</c:v>
                </c:pt>
                <c:pt idx="5077" formatCode="m/d/yyyy\ h:mm">
                  <c:v>39785.083333331044</c:v>
                </c:pt>
                <c:pt idx="5078" formatCode="m/d/yyyy\ h:mm">
                  <c:v>39785.124999997708</c:v>
                </c:pt>
                <c:pt idx="5079" formatCode="m/d/yyyy\ h:mm">
                  <c:v>39785.166666664358</c:v>
                </c:pt>
                <c:pt idx="5080" formatCode="m/d/yyyy\ h:mm">
                  <c:v>39785.208333331037</c:v>
                </c:pt>
                <c:pt idx="5081" formatCode="m/d/yyyy\ h:mm">
                  <c:v>39785.249999997701</c:v>
                </c:pt>
                <c:pt idx="5082" formatCode="m/d/yyyy\ h:mm">
                  <c:v>39785.291666664336</c:v>
                </c:pt>
                <c:pt idx="5083" formatCode="m/d/yyyy\ h:mm">
                  <c:v>39785.333333331029</c:v>
                </c:pt>
                <c:pt idx="5084" formatCode="m/d/yyyy\ h:mm">
                  <c:v>39785.374999997708</c:v>
                </c:pt>
                <c:pt idx="5085" formatCode="m/d/yyyy\ h:mm">
                  <c:v>39785.416666664358</c:v>
                </c:pt>
                <c:pt idx="5086" formatCode="m/d/yyyy\ h:mm">
                  <c:v>39785.458333331037</c:v>
                </c:pt>
                <c:pt idx="5087" formatCode="m/d/yyyy\ h:mm">
                  <c:v>39785.499999997686</c:v>
                </c:pt>
                <c:pt idx="5088" formatCode="m/d/yyyy\ h:mm">
                  <c:v>39785.541666664329</c:v>
                </c:pt>
                <c:pt idx="5089" formatCode="m/d/yyyy\ h:mm">
                  <c:v>39785.583333331015</c:v>
                </c:pt>
                <c:pt idx="5090" formatCode="m/d/yyyy\ h:mm">
                  <c:v>39785.624999997679</c:v>
                </c:pt>
                <c:pt idx="5091" formatCode="m/d/yyyy\ h:mm">
                  <c:v>39785.666666664321</c:v>
                </c:pt>
                <c:pt idx="5092" formatCode="m/d/yyyy\ h:mm">
                  <c:v>39785.708333331007</c:v>
                </c:pt>
                <c:pt idx="5093" formatCode="m/d/yyyy\ h:mm">
                  <c:v>39785.749999997672</c:v>
                </c:pt>
                <c:pt idx="5094" formatCode="m/d/yyyy\ h:mm">
                  <c:v>39785.791666664307</c:v>
                </c:pt>
                <c:pt idx="5095" formatCode="m/d/yyyy\ h:mm">
                  <c:v>39785.833333331</c:v>
                </c:pt>
                <c:pt idx="5096" formatCode="m/d/yyyy\ h:mm">
                  <c:v>39785.874999997679</c:v>
                </c:pt>
                <c:pt idx="5097" formatCode="m/d/yyyy\ h:mm">
                  <c:v>39785.916666664329</c:v>
                </c:pt>
                <c:pt idx="5098" formatCode="m/d/yyyy\ h:mm">
                  <c:v>39785.958333331007</c:v>
                </c:pt>
                <c:pt idx="5099" formatCode="m/d/yyyy\ h:mm">
                  <c:v>39785.999999997657</c:v>
                </c:pt>
                <c:pt idx="5100" formatCode="m/d/yyyy\ h:mm">
                  <c:v>39786.041666664307</c:v>
                </c:pt>
                <c:pt idx="5101" formatCode="m/d/yyyy\ h:mm">
                  <c:v>39786.083333330993</c:v>
                </c:pt>
                <c:pt idx="5102" formatCode="m/d/yyyy\ h:mm">
                  <c:v>39786.12499999765</c:v>
                </c:pt>
                <c:pt idx="5103" formatCode="m/d/yyyy\ h:mm">
                  <c:v>39786.1666666643</c:v>
                </c:pt>
                <c:pt idx="5104" formatCode="m/d/yyyy\ h:mm">
                  <c:v>39786.208333330993</c:v>
                </c:pt>
                <c:pt idx="5105" formatCode="m/d/yyyy\ h:mm">
                  <c:v>39786.249999997635</c:v>
                </c:pt>
                <c:pt idx="5106" formatCode="m/d/yyyy\ h:mm">
                  <c:v>39786.29166666427</c:v>
                </c:pt>
                <c:pt idx="5107" formatCode="m/d/yyyy\ h:mm">
                  <c:v>39786.333333330986</c:v>
                </c:pt>
                <c:pt idx="5108" formatCode="m/d/yyyy\ h:mm">
                  <c:v>39786.374999997643</c:v>
                </c:pt>
                <c:pt idx="5109" formatCode="m/d/yyyy\ h:mm">
                  <c:v>39786.4166666643</c:v>
                </c:pt>
                <c:pt idx="5110" formatCode="m/d/yyyy\ h:mm">
                  <c:v>39786.458333330993</c:v>
                </c:pt>
                <c:pt idx="5111" formatCode="m/d/yyyy\ h:mm">
                  <c:v>39786.499999997628</c:v>
                </c:pt>
                <c:pt idx="5112" formatCode="m/d/yyyy\ h:mm">
                  <c:v>39786.54166666427</c:v>
                </c:pt>
                <c:pt idx="5113" formatCode="m/d/yyyy\ h:mm">
                  <c:v>39786.583333330971</c:v>
                </c:pt>
                <c:pt idx="5114" formatCode="m/d/yyyy\ h:mm">
                  <c:v>39786.624999997621</c:v>
                </c:pt>
                <c:pt idx="5115" formatCode="m/d/yyyy\ h:mm">
                  <c:v>39786.66666666427</c:v>
                </c:pt>
                <c:pt idx="5116" formatCode="m/d/yyyy\ h:mm">
                  <c:v>39786.708333330949</c:v>
                </c:pt>
                <c:pt idx="5117" formatCode="m/d/yyyy\ h:mm">
                  <c:v>39786.749999997606</c:v>
                </c:pt>
                <c:pt idx="5118" formatCode="m/d/yyyy\ h:mm">
                  <c:v>39786.791666664241</c:v>
                </c:pt>
                <c:pt idx="5119" formatCode="m/d/yyyy\ h:mm">
                  <c:v>39786.833333330942</c:v>
                </c:pt>
                <c:pt idx="5120" formatCode="m/d/yyyy\ h:mm">
                  <c:v>39786.874999997613</c:v>
                </c:pt>
                <c:pt idx="5121" formatCode="m/d/yyyy\ h:mm">
                  <c:v>39786.91666666427</c:v>
                </c:pt>
                <c:pt idx="5122" formatCode="m/d/yyyy\ h:mm">
                  <c:v>39786.958333330957</c:v>
                </c:pt>
                <c:pt idx="5123" formatCode="m/d/yyyy\ h:mm">
                  <c:v>39786.999999997599</c:v>
                </c:pt>
                <c:pt idx="5124" formatCode="m/d/yyyy\ h:mm">
                  <c:v>39787.041666664234</c:v>
                </c:pt>
                <c:pt idx="5125" formatCode="m/d/yyyy\ h:mm">
                  <c:v>39787.083333330942</c:v>
                </c:pt>
                <c:pt idx="5126" formatCode="m/d/yyyy\ h:mm">
                  <c:v>39787.124999997592</c:v>
                </c:pt>
                <c:pt idx="5127" formatCode="m/d/yyyy\ h:mm">
                  <c:v>39787.166666664234</c:v>
                </c:pt>
                <c:pt idx="5128" formatCode="m/d/yyyy\ h:mm">
                  <c:v>39787.208333330935</c:v>
                </c:pt>
                <c:pt idx="5129" formatCode="m/d/yyyy\ h:mm">
                  <c:v>39787.249999997592</c:v>
                </c:pt>
                <c:pt idx="5130" formatCode="m/d/yyyy\ h:mm">
                  <c:v>39787.291666664212</c:v>
                </c:pt>
                <c:pt idx="5131" formatCode="m/d/yyyy\ h:mm">
                  <c:v>39787.333333330913</c:v>
                </c:pt>
                <c:pt idx="5132" formatCode="m/d/yyyy\ h:mm">
                  <c:v>39787.374999997599</c:v>
                </c:pt>
                <c:pt idx="5133" formatCode="m/d/yyyy\ h:mm">
                  <c:v>39787.416666664234</c:v>
                </c:pt>
                <c:pt idx="5134" formatCode="m/d/yyyy\ h:mm">
                  <c:v>39787.458333330935</c:v>
                </c:pt>
                <c:pt idx="5135" formatCode="m/d/yyyy\ h:mm">
                  <c:v>39787.499999997584</c:v>
                </c:pt>
                <c:pt idx="5136" formatCode="m/d/yyyy\ h:mm">
                  <c:v>39787.54166666422</c:v>
                </c:pt>
                <c:pt idx="5137" formatCode="m/d/yyyy\ h:mm">
                  <c:v>39787.583333330898</c:v>
                </c:pt>
                <c:pt idx="5138" formatCode="m/d/yyyy\ h:mm">
                  <c:v>39787.624999997563</c:v>
                </c:pt>
                <c:pt idx="5139" formatCode="m/d/yyyy\ h:mm">
                  <c:v>39787.666666664212</c:v>
                </c:pt>
                <c:pt idx="5140" formatCode="m/d/yyyy\ h:mm">
                  <c:v>39787.708333330891</c:v>
                </c:pt>
                <c:pt idx="5141" formatCode="m/d/yyyy\ h:mm">
                  <c:v>39787.749999997563</c:v>
                </c:pt>
                <c:pt idx="5142" formatCode="m/d/yyyy\ h:mm">
                  <c:v>39787.79166666419</c:v>
                </c:pt>
                <c:pt idx="5143" formatCode="m/d/yyyy\ h:mm">
                  <c:v>39787.833333330891</c:v>
                </c:pt>
                <c:pt idx="5144" formatCode="m/d/yyyy\ h:mm">
                  <c:v>39787.87499999757</c:v>
                </c:pt>
                <c:pt idx="5145" formatCode="m/d/yyyy\ h:mm">
                  <c:v>39787.916666664205</c:v>
                </c:pt>
                <c:pt idx="5146" formatCode="m/d/yyyy\ h:mm">
                  <c:v>39787.958333330898</c:v>
                </c:pt>
                <c:pt idx="5147" formatCode="m/d/yyyy\ h:mm">
                  <c:v>39787.999999997541</c:v>
                </c:pt>
                <c:pt idx="5148" formatCode="m/d/yyyy\ h:mm">
                  <c:v>39788.04166666419</c:v>
                </c:pt>
                <c:pt idx="5149" formatCode="m/d/yyyy\ h:mm">
                  <c:v>39788.083333330869</c:v>
                </c:pt>
                <c:pt idx="5150" formatCode="m/d/yyyy\ h:mm">
                  <c:v>39788.124999997533</c:v>
                </c:pt>
                <c:pt idx="5151" formatCode="m/d/yyyy\ h:mm">
                  <c:v>39788.166666664183</c:v>
                </c:pt>
                <c:pt idx="5152" formatCode="m/d/yyyy\ h:mm">
                  <c:v>39788.208333330862</c:v>
                </c:pt>
                <c:pt idx="5153" formatCode="m/d/yyyy\ h:mm">
                  <c:v>39788.249999997533</c:v>
                </c:pt>
                <c:pt idx="5154" formatCode="m/d/yyyy\ h:mm">
                  <c:v>39788.291666664169</c:v>
                </c:pt>
                <c:pt idx="5155" formatCode="m/d/yyyy\ h:mm">
                  <c:v>39788.333333330862</c:v>
                </c:pt>
                <c:pt idx="5156" formatCode="m/d/yyyy\ h:mm">
                  <c:v>39788.374999997541</c:v>
                </c:pt>
                <c:pt idx="5157" formatCode="m/d/yyyy\ h:mm">
                  <c:v>39788.416666664183</c:v>
                </c:pt>
                <c:pt idx="5158" formatCode="m/d/yyyy\ h:mm">
                  <c:v>39788.458333330869</c:v>
                </c:pt>
                <c:pt idx="5159" formatCode="m/d/yyyy\ h:mm">
                  <c:v>39788.499999997512</c:v>
                </c:pt>
                <c:pt idx="5160" formatCode="m/d/yyyy\ h:mm">
                  <c:v>39788.541666664176</c:v>
                </c:pt>
                <c:pt idx="5161" formatCode="m/d/yyyy\ h:mm">
                  <c:v>39788.58333333084</c:v>
                </c:pt>
                <c:pt idx="5162" formatCode="m/d/yyyy\ h:mm">
                  <c:v>39788.624999997512</c:v>
                </c:pt>
                <c:pt idx="5163" formatCode="m/d/yyyy\ h:mm">
                  <c:v>39788.666666664154</c:v>
                </c:pt>
                <c:pt idx="5164" formatCode="m/d/yyyy\ h:mm">
                  <c:v>39788.708333330833</c:v>
                </c:pt>
                <c:pt idx="5165" formatCode="m/d/yyyy\ h:mm">
                  <c:v>39788.749999997497</c:v>
                </c:pt>
                <c:pt idx="5166" formatCode="m/d/yyyy\ h:mm">
                  <c:v>39788.791666664132</c:v>
                </c:pt>
                <c:pt idx="5167" formatCode="m/d/yyyy\ h:mm">
                  <c:v>39788.833333330833</c:v>
                </c:pt>
                <c:pt idx="5168" formatCode="m/d/yyyy\ h:mm">
                  <c:v>39788.874999997504</c:v>
                </c:pt>
                <c:pt idx="5169" formatCode="m/d/yyyy\ h:mm">
                  <c:v>39788.916666664161</c:v>
                </c:pt>
                <c:pt idx="5170" formatCode="m/d/yyyy\ h:mm">
                  <c:v>39788.95833333084</c:v>
                </c:pt>
                <c:pt idx="5171" formatCode="m/d/yyyy\ h:mm">
                  <c:v>39788.999999997483</c:v>
                </c:pt>
                <c:pt idx="5172" formatCode="m/d/yyyy\ h:mm">
                  <c:v>39789.041666664132</c:v>
                </c:pt>
                <c:pt idx="5173" formatCode="m/d/yyyy\ h:mm">
                  <c:v>39789.083333330811</c:v>
                </c:pt>
                <c:pt idx="5174" formatCode="m/d/yyyy\ h:mm">
                  <c:v>39789.124999997483</c:v>
                </c:pt>
                <c:pt idx="5175" formatCode="m/d/yyyy\ h:mm">
                  <c:v>39789.166666664125</c:v>
                </c:pt>
                <c:pt idx="5176" formatCode="m/d/yyyy\ h:mm">
                  <c:v>39789.208333330811</c:v>
                </c:pt>
                <c:pt idx="5177" formatCode="m/d/yyyy\ h:mm">
                  <c:v>39789.249999997468</c:v>
                </c:pt>
                <c:pt idx="5178" formatCode="m/d/yyyy\ h:mm">
                  <c:v>39789.291666664103</c:v>
                </c:pt>
                <c:pt idx="5179" formatCode="m/d/yyyy\ h:mm">
                  <c:v>39789.333333330796</c:v>
                </c:pt>
                <c:pt idx="5180" formatCode="m/d/yyyy\ h:mm">
                  <c:v>39789.374999997475</c:v>
                </c:pt>
                <c:pt idx="5181" formatCode="m/d/yyyy\ h:mm">
                  <c:v>39789.416666664132</c:v>
                </c:pt>
                <c:pt idx="5182" formatCode="m/d/yyyy\ h:mm">
                  <c:v>39789.458333330804</c:v>
                </c:pt>
                <c:pt idx="5183" formatCode="m/d/yyyy\ h:mm">
                  <c:v>39789.499999997453</c:v>
                </c:pt>
                <c:pt idx="5184" formatCode="m/d/yyyy\ h:mm">
                  <c:v>39789.541666664103</c:v>
                </c:pt>
                <c:pt idx="5185" formatCode="m/d/yyyy\ h:mm">
                  <c:v>39789.583333330782</c:v>
                </c:pt>
                <c:pt idx="5186" formatCode="m/d/yyyy\ h:mm">
                  <c:v>39789.624999997446</c:v>
                </c:pt>
                <c:pt idx="5187" formatCode="m/d/yyyy\ h:mm">
                  <c:v>39789.666666664096</c:v>
                </c:pt>
                <c:pt idx="5188" formatCode="m/d/yyyy\ h:mm">
                  <c:v>39789.708333330782</c:v>
                </c:pt>
                <c:pt idx="5189" formatCode="m/d/yyyy\ h:mm">
                  <c:v>39789.749999997439</c:v>
                </c:pt>
                <c:pt idx="5190" formatCode="m/d/yyyy\ h:mm">
                  <c:v>39789.791666664074</c:v>
                </c:pt>
                <c:pt idx="5191" formatCode="m/d/yyyy\ h:mm">
                  <c:v>39789.833333330767</c:v>
                </c:pt>
                <c:pt idx="5192" formatCode="m/d/yyyy\ h:mm">
                  <c:v>39789.874999997446</c:v>
                </c:pt>
                <c:pt idx="5193" formatCode="m/d/yyyy\ h:mm">
                  <c:v>39789.916666664096</c:v>
                </c:pt>
                <c:pt idx="5194" formatCode="m/d/yyyy\ h:mm">
                  <c:v>39789.958333330775</c:v>
                </c:pt>
                <c:pt idx="5195" formatCode="m/d/yyyy\ h:mm">
                  <c:v>39789.999999997432</c:v>
                </c:pt>
                <c:pt idx="5196" formatCode="m/d/yyyy\ h:mm">
                  <c:v>39790.041666664074</c:v>
                </c:pt>
                <c:pt idx="5197" formatCode="m/d/yyyy\ h:mm">
                  <c:v>39790.083333330753</c:v>
                </c:pt>
                <c:pt idx="5198" formatCode="m/d/yyyy\ h:mm">
                  <c:v>39790.124999997417</c:v>
                </c:pt>
                <c:pt idx="5199" formatCode="m/d/yyyy\ h:mm">
                  <c:v>39790.166666664074</c:v>
                </c:pt>
                <c:pt idx="5200" formatCode="m/d/yyyy\ h:mm">
                  <c:v>39790.208333330746</c:v>
                </c:pt>
                <c:pt idx="5201" formatCode="m/d/yyyy\ h:mm">
                  <c:v>39790.24999999741</c:v>
                </c:pt>
                <c:pt idx="5202" formatCode="m/d/yyyy\ h:mm">
                  <c:v>39790.291666664052</c:v>
                </c:pt>
                <c:pt idx="5203" formatCode="m/d/yyyy\ h:mm">
                  <c:v>39790.333333330738</c:v>
                </c:pt>
                <c:pt idx="5204" formatCode="m/d/yyyy\ h:mm">
                  <c:v>39790.374999997417</c:v>
                </c:pt>
                <c:pt idx="5205" formatCode="m/d/yyyy\ h:mm">
                  <c:v>39790.416666664067</c:v>
                </c:pt>
                <c:pt idx="5206" formatCode="m/d/yyyy\ h:mm">
                  <c:v>39790.458333330746</c:v>
                </c:pt>
                <c:pt idx="5207" formatCode="m/d/yyyy\ h:mm">
                  <c:v>39790.499999997395</c:v>
                </c:pt>
                <c:pt idx="5208" formatCode="m/d/yyyy\ h:mm">
                  <c:v>39790.541666664045</c:v>
                </c:pt>
                <c:pt idx="5209" formatCode="m/d/yyyy\ h:mm">
                  <c:v>39790.583333330731</c:v>
                </c:pt>
                <c:pt idx="5210" formatCode="m/d/yyyy\ h:mm">
                  <c:v>39790.624999997388</c:v>
                </c:pt>
                <c:pt idx="5211" formatCode="m/d/yyyy\ h:mm">
                  <c:v>39790.666666664038</c:v>
                </c:pt>
                <c:pt idx="5212" formatCode="m/d/yyyy\ h:mm">
                  <c:v>39790.708333330716</c:v>
                </c:pt>
                <c:pt idx="5213" formatCode="m/d/yyyy\ h:mm">
                  <c:v>39790.749999997381</c:v>
                </c:pt>
                <c:pt idx="5214" formatCode="m/d/yyyy\ h:mm">
                  <c:v>39790.791666664016</c:v>
                </c:pt>
                <c:pt idx="5215" formatCode="m/d/yyyy\ h:mm">
                  <c:v>39790.833333330709</c:v>
                </c:pt>
                <c:pt idx="5216" formatCode="m/d/yyyy\ h:mm">
                  <c:v>39790.874999997388</c:v>
                </c:pt>
                <c:pt idx="5217" formatCode="m/d/yyyy\ h:mm">
                  <c:v>39790.916666664038</c:v>
                </c:pt>
                <c:pt idx="5218" formatCode="m/d/yyyy\ h:mm">
                  <c:v>39790.958333330716</c:v>
                </c:pt>
                <c:pt idx="5219" formatCode="m/d/yyyy\ h:mm">
                  <c:v>39790.999999997366</c:v>
                </c:pt>
                <c:pt idx="5220" formatCode="m/d/yyyy\ h:mm">
                  <c:v>39791.041666664016</c:v>
                </c:pt>
                <c:pt idx="5221" formatCode="m/d/yyyy\ h:mm">
                  <c:v>39791.083333330695</c:v>
                </c:pt>
                <c:pt idx="5222" formatCode="m/d/yyyy\ h:mm">
                  <c:v>39791.124999997359</c:v>
                </c:pt>
                <c:pt idx="5223" formatCode="m/d/yyyy\ h:mm">
                  <c:v>39791.166666664009</c:v>
                </c:pt>
                <c:pt idx="5224" formatCode="m/d/yyyy\ h:mm">
                  <c:v>39791.208333330687</c:v>
                </c:pt>
                <c:pt idx="5225" formatCode="m/d/yyyy\ h:mm">
                  <c:v>39791.249999997352</c:v>
                </c:pt>
                <c:pt idx="5226" formatCode="m/d/yyyy\ h:mm">
                  <c:v>39791.291666663987</c:v>
                </c:pt>
                <c:pt idx="5227" formatCode="m/d/yyyy\ h:mm">
                  <c:v>39791.33333333068</c:v>
                </c:pt>
                <c:pt idx="5228" formatCode="m/d/yyyy\ h:mm">
                  <c:v>39791.374999997359</c:v>
                </c:pt>
                <c:pt idx="5229" formatCode="m/d/yyyy\ h:mm">
                  <c:v>39791.416666664009</c:v>
                </c:pt>
                <c:pt idx="5230" formatCode="m/d/yyyy\ h:mm">
                  <c:v>39791.458333330687</c:v>
                </c:pt>
                <c:pt idx="5231" formatCode="m/d/yyyy\ h:mm">
                  <c:v>39791.499999997337</c:v>
                </c:pt>
                <c:pt idx="5232" formatCode="m/d/yyyy\ h:mm">
                  <c:v>39791.541666663987</c:v>
                </c:pt>
                <c:pt idx="5233" formatCode="m/d/yyyy\ h:mm">
                  <c:v>39791.583333330665</c:v>
                </c:pt>
                <c:pt idx="5234" formatCode="m/d/yyyy\ h:mm">
                  <c:v>39791.62499999733</c:v>
                </c:pt>
                <c:pt idx="5235" formatCode="m/d/yyyy\ h:mm">
                  <c:v>39791.666666663979</c:v>
                </c:pt>
                <c:pt idx="5236" formatCode="m/d/yyyy\ h:mm">
                  <c:v>39791.708333330658</c:v>
                </c:pt>
                <c:pt idx="5237" formatCode="m/d/yyyy\ h:mm">
                  <c:v>39791.749999997322</c:v>
                </c:pt>
                <c:pt idx="5238" formatCode="m/d/yyyy\ h:mm">
                  <c:v>39791.791666663958</c:v>
                </c:pt>
                <c:pt idx="5239" formatCode="m/d/yyyy\ h:mm">
                  <c:v>39791.833333330651</c:v>
                </c:pt>
                <c:pt idx="5240" formatCode="m/d/yyyy\ h:mm">
                  <c:v>39791.87499999733</c:v>
                </c:pt>
                <c:pt idx="5241" formatCode="m/d/yyyy\ h:mm">
                  <c:v>39791.916666663979</c:v>
                </c:pt>
                <c:pt idx="5242" formatCode="m/d/yyyy\ h:mm">
                  <c:v>39791.958333330658</c:v>
                </c:pt>
                <c:pt idx="5243" formatCode="m/d/yyyy\ h:mm">
                  <c:v>39791.999999997308</c:v>
                </c:pt>
                <c:pt idx="5244" formatCode="m/d/yyyy\ h:mm">
                  <c:v>39792.041666663958</c:v>
                </c:pt>
                <c:pt idx="5245" formatCode="m/d/yyyy\ h:mm">
                  <c:v>39792.083333330636</c:v>
                </c:pt>
                <c:pt idx="5246" formatCode="m/d/yyyy\ h:mm">
                  <c:v>39792.124999997301</c:v>
                </c:pt>
                <c:pt idx="5247" formatCode="m/d/yyyy\ h:mm">
                  <c:v>39792.16666666395</c:v>
                </c:pt>
                <c:pt idx="5248" formatCode="m/d/yyyy\ h:mm">
                  <c:v>39792.208333330629</c:v>
                </c:pt>
                <c:pt idx="5249" formatCode="m/d/yyyy\ h:mm">
                  <c:v>39792.249999997286</c:v>
                </c:pt>
                <c:pt idx="5250" formatCode="m/d/yyyy\ h:mm">
                  <c:v>39792.291666663921</c:v>
                </c:pt>
                <c:pt idx="5251" formatCode="m/d/yyyy\ h:mm">
                  <c:v>39792.333333330622</c:v>
                </c:pt>
                <c:pt idx="5252" formatCode="m/d/yyyy\ h:mm">
                  <c:v>39792.374999997293</c:v>
                </c:pt>
                <c:pt idx="5253" formatCode="m/d/yyyy\ h:mm">
                  <c:v>39792.41666666395</c:v>
                </c:pt>
                <c:pt idx="5254" formatCode="m/d/yyyy\ h:mm">
                  <c:v>39792.458333330629</c:v>
                </c:pt>
                <c:pt idx="5255" formatCode="m/d/yyyy\ h:mm">
                  <c:v>39792.499999997279</c:v>
                </c:pt>
                <c:pt idx="5256" formatCode="m/d/yyyy\ h:mm">
                  <c:v>39792.541666663921</c:v>
                </c:pt>
                <c:pt idx="5257" formatCode="m/d/yyyy\ h:mm">
                  <c:v>39792.583333330607</c:v>
                </c:pt>
                <c:pt idx="5258" formatCode="m/d/yyyy\ h:mm">
                  <c:v>39792.624999997272</c:v>
                </c:pt>
                <c:pt idx="5259" formatCode="m/d/yyyy\ h:mm">
                  <c:v>39792.666666663921</c:v>
                </c:pt>
                <c:pt idx="5260" formatCode="m/d/yyyy\ h:mm">
                  <c:v>39792.7083333306</c:v>
                </c:pt>
                <c:pt idx="5261" formatCode="m/d/yyyy\ h:mm">
                  <c:v>39792.749999997264</c:v>
                </c:pt>
                <c:pt idx="5262" formatCode="m/d/yyyy\ h:mm">
                  <c:v>39792.791666663899</c:v>
                </c:pt>
                <c:pt idx="5263" formatCode="m/d/yyyy\ h:mm">
                  <c:v>39792.833333330593</c:v>
                </c:pt>
                <c:pt idx="5264" formatCode="m/d/yyyy\ h:mm">
                  <c:v>39792.874999997272</c:v>
                </c:pt>
                <c:pt idx="5265" formatCode="m/d/yyyy\ h:mm">
                  <c:v>39792.916666663921</c:v>
                </c:pt>
                <c:pt idx="5266" formatCode="m/d/yyyy\ h:mm">
                  <c:v>39792.958333330607</c:v>
                </c:pt>
                <c:pt idx="5267" formatCode="m/d/yyyy\ h:mm">
                  <c:v>39792.99999999725</c:v>
                </c:pt>
                <c:pt idx="5268" formatCode="m/d/yyyy\ h:mm">
                  <c:v>39793.041666663899</c:v>
                </c:pt>
                <c:pt idx="5269" formatCode="m/d/yyyy\ h:mm">
                  <c:v>39793.083333330593</c:v>
                </c:pt>
                <c:pt idx="5270" formatCode="m/d/yyyy\ h:mm">
                  <c:v>39793.124999997235</c:v>
                </c:pt>
                <c:pt idx="5271" formatCode="m/d/yyyy\ h:mm">
                  <c:v>39793.166666663885</c:v>
                </c:pt>
                <c:pt idx="5272" formatCode="m/d/yyyy\ h:mm">
                  <c:v>39793.208333330585</c:v>
                </c:pt>
                <c:pt idx="5273" formatCode="m/d/yyyy\ h:mm">
                  <c:v>39793.249999997235</c:v>
                </c:pt>
                <c:pt idx="5274" formatCode="m/d/yyyy\ h:mm">
                  <c:v>39793.291666663863</c:v>
                </c:pt>
                <c:pt idx="5275" formatCode="m/d/yyyy\ h:mm">
                  <c:v>39793.333333330578</c:v>
                </c:pt>
                <c:pt idx="5276" formatCode="m/d/yyyy\ h:mm">
                  <c:v>39793.374999997242</c:v>
                </c:pt>
                <c:pt idx="5277" formatCode="m/d/yyyy\ h:mm">
                  <c:v>39793.416666663885</c:v>
                </c:pt>
                <c:pt idx="5278" formatCode="m/d/yyyy\ h:mm">
                  <c:v>39793.458333330585</c:v>
                </c:pt>
                <c:pt idx="5279" formatCode="m/d/yyyy\ h:mm">
                  <c:v>39793.499999997221</c:v>
                </c:pt>
                <c:pt idx="5280" formatCode="m/d/yyyy\ h:mm">
                  <c:v>39793.54166666387</c:v>
                </c:pt>
                <c:pt idx="5281" formatCode="m/d/yyyy\ h:mm">
                  <c:v>39793.583333330549</c:v>
                </c:pt>
                <c:pt idx="5282" formatCode="m/d/yyyy\ h:mm">
                  <c:v>39793.624999997206</c:v>
                </c:pt>
                <c:pt idx="5283" formatCode="m/d/yyyy\ h:mm">
                  <c:v>39793.666666663863</c:v>
                </c:pt>
                <c:pt idx="5284" formatCode="m/d/yyyy\ h:mm">
                  <c:v>39793.708333330542</c:v>
                </c:pt>
                <c:pt idx="5285" formatCode="m/d/yyyy\ h:mm">
                  <c:v>39793.749999997206</c:v>
                </c:pt>
                <c:pt idx="5286" formatCode="m/d/yyyy\ h:mm">
                  <c:v>39793.791666663841</c:v>
                </c:pt>
                <c:pt idx="5287" formatCode="m/d/yyyy\ h:mm">
                  <c:v>39793.833333330542</c:v>
                </c:pt>
                <c:pt idx="5288" formatCode="m/d/yyyy\ h:mm">
                  <c:v>39793.874999997213</c:v>
                </c:pt>
                <c:pt idx="5289" formatCode="m/d/yyyy\ h:mm">
                  <c:v>39793.916666663856</c:v>
                </c:pt>
                <c:pt idx="5290" formatCode="m/d/yyyy\ h:mm">
                  <c:v>39793.958333330549</c:v>
                </c:pt>
                <c:pt idx="5291" formatCode="m/d/yyyy\ h:mm">
                  <c:v>39793.999999997191</c:v>
                </c:pt>
                <c:pt idx="5292" formatCode="m/d/yyyy\ h:mm">
                  <c:v>39794.041666663834</c:v>
                </c:pt>
                <c:pt idx="5293" formatCode="m/d/yyyy\ h:mm">
                  <c:v>39794.083333330535</c:v>
                </c:pt>
                <c:pt idx="5294" formatCode="m/d/yyyy\ h:mm">
                  <c:v>39794.124999997191</c:v>
                </c:pt>
                <c:pt idx="5295" formatCode="m/d/yyyy\ h:mm">
                  <c:v>39794.166666663827</c:v>
                </c:pt>
                <c:pt idx="5296" formatCode="m/d/yyyy\ h:mm">
                  <c:v>39794.208333330513</c:v>
                </c:pt>
                <c:pt idx="5297" formatCode="m/d/yyyy\ h:mm">
                  <c:v>39794.249999997191</c:v>
                </c:pt>
                <c:pt idx="5298" formatCode="m/d/yyyy\ h:mm">
                  <c:v>39794.291666663798</c:v>
                </c:pt>
                <c:pt idx="5299" formatCode="m/d/yyyy\ h:mm">
                  <c:v>39794.333333330513</c:v>
                </c:pt>
                <c:pt idx="5300" formatCode="m/d/yyyy\ h:mm">
                  <c:v>39794.374999997199</c:v>
                </c:pt>
                <c:pt idx="5301" formatCode="m/d/yyyy\ h:mm">
                  <c:v>39794.416666663834</c:v>
                </c:pt>
                <c:pt idx="5302" formatCode="m/d/yyyy\ h:mm">
                  <c:v>39794.45833333052</c:v>
                </c:pt>
                <c:pt idx="5303" formatCode="m/d/yyyy\ h:mm">
                  <c:v>39794.499999997162</c:v>
                </c:pt>
                <c:pt idx="5304" formatCode="m/d/yyyy\ h:mm">
                  <c:v>39794.541666663805</c:v>
                </c:pt>
                <c:pt idx="5305" formatCode="m/d/yyyy\ h:mm">
                  <c:v>39794.583333330491</c:v>
                </c:pt>
                <c:pt idx="5306" formatCode="m/d/yyyy\ h:mm">
                  <c:v>39794.624999997162</c:v>
                </c:pt>
                <c:pt idx="5307" formatCode="m/d/yyyy\ h:mm">
                  <c:v>39794.666666663798</c:v>
                </c:pt>
                <c:pt idx="5308" formatCode="m/d/yyyy\ h:mm">
                  <c:v>39794.708333330491</c:v>
                </c:pt>
                <c:pt idx="5309" formatCode="m/d/yyyy\ h:mm">
                  <c:v>39794.749999997148</c:v>
                </c:pt>
                <c:pt idx="5310" formatCode="m/d/yyyy\ h:mm">
                  <c:v>39794.791666663768</c:v>
                </c:pt>
                <c:pt idx="5311" formatCode="m/d/yyyy\ h:mm">
                  <c:v>39794.833333330491</c:v>
                </c:pt>
                <c:pt idx="5312" formatCode="m/d/yyyy\ h:mm">
                  <c:v>39794.874999997155</c:v>
                </c:pt>
                <c:pt idx="5313" formatCode="m/d/yyyy\ h:mm">
                  <c:v>39794.916666663805</c:v>
                </c:pt>
                <c:pt idx="5314" formatCode="m/d/yyyy\ h:mm">
                  <c:v>39794.958333330491</c:v>
                </c:pt>
                <c:pt idx="5315" formatCode="m/d/yyyy\ h:mm">
                  <c:v>39794.999999997133</c:v>
                </c:pt>
                <c:pt idx="5316" formatCode="m/d/yyyy\ h:mm">
                  <c:v>39795.041666663768</c:v>
                </c:pt>
                <c:pt idx="5317" formatCode="m/d/yyyy\ h:mm">
                  <c:v>39795.083333330462</c:v>
                </c:pt>
                <c:pt idx="5318" formatCode="m/d/yyyy\ h:mm">
                  <c:v>39795.124999997133</c:v>
                </c:pt>
                <c:pt idx="5319" formatCode="m/d/yyyy\ h:mm">
                  <c:v>39795.166666663768</c:v>
                </c:pt>
                <c:pt idx="5320" formatCode="m/d/yyyy\ h:mm">
                  <c:v>39795.208333330462</c:v>
                </c:pt>
                <c:pt idx="5321" formatCode="m/d/yyyy\ h:mm">
                  <c:v>39795.249999997119</c:v>
                </c:pt>
                <c:pt idx="5322" formatCode="m/d/yyyy\ h:mm">
                  <c:v>39795.291666663739</c:v>
                </c:pt>
                <c:pt idx="5323" formatCode="m/d/yyyy\ h:mm">
                  <c:v>39795.333333330447</c:v>
                </c:pt>
                <c:pt idx="5324" formatCode="m/d/yyyy\ h:mm">
                  <c:v>39795.374999997126</c:v>
                </c:pt>
                <c:pt idx="5325" formatCode="m/d/yyyy\ h:mm">
                  <c:v>39795.416666663776</c:v>
                </c:pt>
                <c:pt idx="5326" formatCode="m/d/yyyy\ h:mm">
                  <c:v>39795.458333330454</c:v>
                </c:pt>
                <c:pt idx="5327" formatCode="m/d/yyyy\ h:mm">
                  <c:v>39795.499999997111</c:v>
                </c:pt>
                <c:pt idx="5328" formatCode="m/d/yyyy\ h:mm">
                  <c:v>39795.541666663747</c:v>
                </c:pt>
                <c:pt idx="5329" formatCode="m/d/yyyy\ h:mm">
                  <c:v>39795.583333330433</c:v>
                </c:pt>
                <c:pt idx="5330" formatCode="m/d/yyyy\ h:mm">
                  <c:v>39795.624999997097</c:v>
                </c:pt>
                <c:pt idx="5331" formatCode="m/d/yyyy\ h:mm">
                  <c:v>39795.666666663732</c:v>
                </c:pt>
                <c:pt idx="5332" formatCode="m/d/yyyy\ h:mm">
                  <c:v>39795.708333330433</c:v>
                </c:pt>
                <c:pt idx="5333" formatCode="m/d/yyyy\ h:mm">
                  <c:v>39795.74999999709</c:v>
                </c:pt>
                <c:pt idx="5334" formatCode="m/d/yyyy\ h:mm">
                  <c:v>39795.791666663717</c:v>
                </c:pt>
                <c:pt idx="5335" formatCode="m/d/yyyy\ h:mm">
                  <c:v>39795.833333330418</c:v>
                </c:pt>
                <c:pt idx="5336" formatCode="m/d/yyyy\ h:mm">
                  <c:v>39795.874999997097</c:v>
                </c:pt>
                <c:pt idx="5337" formatCode="m/d/yyyy\ h:mm">
                  <c:v>39795.916666663732</c:v>
                </c:pt>
                <c:pt idx="5338" formatCode="m/d/yyyy\ h:mm">
                  <c:v>39795.958333330425</c:v>
                </c:pt>
                <c:pt idx="5339" formatCode="m/d/yyyy\ h:mm">
                  <c:v>39795.999999997082</c:v>
                </c:pt>
                <c:pt idx="5340" formatCode="m/d/yyyy\ h:mm">
                  <c:v>39796.041666663717</c:v>
                </c:pt>
                <c:pt idx="5341" formatCode="m/d/yyyy\ h:mm">
                  <c:v>39796.083333330411</c:v>
                </c:pt>
                <c:pt idx="5342" formatCode="m/d/yyyy\ h:mm">
                  <c:v>39796.124999997068</c:v>
                </c:pt>
                <c:pt idx="5343" formatCode="m/d/yyyy\ h:mm">
                  <c:v>39796.166666663703</c:v>
                </c:pt>
                <c:pt idx="5344" formatCode="m/d/yyyy\ h:mm">
                  <c:v>39796.208333330396</c:v>
                </c:pt>
                <c:pt idx="5345" formatCode="m/d/yyyy\ h:mm">
                  <c:v>39796.249999997061</c:v>
                </c:pt>
                <c:pt idx="5346" formatCode="m/d/yyyy\ h:mm">
                  <c:v>39796.291666663688</c:v>
                </c:pt>
                <c:pt idx="5347" formatCode="m/d/yyyy\ h:mm">
                  <c:v>39796.333333330389</c:v>
                </c:pt>
                <c:pt idx="5348" formatCode="m/d/yyyy\ h:mm">
                  <c:v>39796.374999997068</c:v>
                </c:pt>
                <c:pt idx="5349" formatCode="m/d/yyyy\ h:mm">
                  <c:v>39796.416666663703</c:v>
                </c:pt>
                <c:pt idx="5350" formatCode="m/d/yyyy\ h:mm">
                  <c:v>39796.458333330396</c:v>
                </c:pt>
                <c:pt idx="5351" formatCode="m/d/yyyy\ h:mm">
                  <c:v>39796.499999997046</c:v>
                </c:pt>
                <c:pt idx="5352" formatCode="m/d/yyyy\ h:mm">
                  <c:v>39796.541666663681</c:v>
                </c:pt>
                <c:pt idx="5353" formatCode="m/d/yyyy\ h:mm">
                  <c:v>39796.583333330382</c:v>
                </c:pt>
                <c:pt idx="5354" formatCode="m/d/yyyy\ h:mm">
                  <c:v>39796.624999997039</c:v>
                </c:pt>
                <c:pt idx="5355" formatCode="m/d/yyyy\ h:mm">
                  <c:v>39796.666666663674</c:v>
                </c:pt>
                <c:pt idx="5356" formatCode="m/d/yyyy\ h:mm">
                  <c:v>39796.708333330367</c:v>
                </c:pt>
                <c:pt idx="5357" formatCode="m/d/yyyy\ h:mm">
                  <c:v>39796.749999997031</c:v>
                </c:pt>
                <c:pt idx="5358" formatCode="m/d/yyyy\ h:mm">
                  <c:v>39796.791666663659</c:v>
                </c:pt>
                <c:pt idx="5359" formatCode="m/d/yyyy\ h:mm">
                  <c:v>39796.83333333036</c:v>
                </c:pt>
                <c:pt idx="5360" formatCode="m/d/yyyy\ h:mm">
                  <c:v>39796.874999997046</c:v>
                </c:pt>
                <c:pt idx="5361" formatCode="m/d/yyyy\ h:mm">
                  <c:v>39796.916666663674</c:v>
                </c:pt>
                <c:pt idx="5362" formatCode="m/d/yyyy\ h:mm">
                  <c:v>39796.958333330367</c:v>
                </c:pt>
                <c:pt idx="5363" formatCode="m/d/yyyy\ h:mm">
                  <c:v>39796.999999997017</c:v>
                </c:pt>
                <c:pt idx="5364" formatCode="m/d/yyyy\ h:mm">
                  <c:v>39797.041666663652</c:v>
                </c:pt>
                <c:pt idx="5365" formatCode="m/d/yyyy\ h:mm">
                  <c:v>39797.083333330345</c:v>
                </c:pt>
                <c:pt idx="5366" formatCode="m/d/yyyy\ h:mm">
                  <c:v>39797.12499999701</c:v>
                </c:pt>
                <c:pt idx="5367" formatCode="m/d/yyyy\ h:mm">
                  <c:v>39797.166666663652</c:v>
                </c:pt>
                <c:pt idx="5368" formatCode="m/d/yyyy\ h:mm">
                  <c:v>39797.208333330338</c:v>
                </c:pt>
                <c:pt idx="5369" formatCode="m/d/yyyy\ h:mm">
                  <c:v>39797.249999997002</c:v>
                </c:pt>
                <c:pt idx="5370" formatCode="m/d/yyyy\ h:mm">
                  <c:v>39797.291666663623</c:v>
                </c:pt>
                <c:pt idx="5371" formatCode="m/d/yyyy\ h:mm">
                  <c:v>39797.333333330331</c:v>
                </c:pt>
                <c:pt idx="5372" formatCode="m/d/yyyy\ h:mm">
                  <c:v>39797.374999997017</c:v>
                </c:pt>
                <c:pt idx="5373" formatCode="m/d/yyyy\ h:mm">
                  <c:v>39797.416666663645</c:v>
                </c:pt>
                <c:pt idx="5374" formatCode="m/d/yyyy\ h:mm">
                  <c:v>39797.458333330345</c:v>
                </c:pt>
                <c:pt idx="5375" formatCode="m/d/yyyy\ h:mm">
                  <c:v>39797.499999997002</c:v>
                </c:pt>
                <c:pt idx="5376" formatCode="m/d/yyyy\ h:mm">
                  <c:v>39797.541666663623</c:v>
                </c:pt>
                <c:pt idx="5377" formatCode="m/d/yyyy\ h:mm">
                  <c:v>39797.583333330316</c:v>
                </c:pt>
                <c:pt idx="5378" formatCode="m/d/yyyy\ h:mm">
                  <c:v>39797.624999996995</c:v>
                </c:pt>
                <c:pt idx="5379" formatCode="m/d/yyyy\ h:mm">
                  <c:v>39797.666666663616</c:v>
                </c:pt>
                <c:pt idx="5380" formatCode="m/d/yyyy\ h:mm">
                  <c:v>39797.708333330309</c:v>
                </c:pt>
                <c:pt idx="5381" formatCode="m/d/yyyy\ h:mm">
                  <c:v>39797.749999996988</c:v>
                </c:pt>
                <c:pt idx="5382" formatCode="m/d/yyyy\ h:mm">
                  <c:v>39797.791666663594</c:v>
                </c:pt>
                <c:pt idx="5383" formatCode="m/d/yyyy\ h:mm">
                  <c:v>39797.833333330302</c:v>
                </c:pt>
                <c:pt idx="5384" formatCode="m/d/yyyy\ h:mm">
                  <c:v>39797.874999996995</c:v>
                </c:pt>
                <c:pt idx="5385" formatCode="m/d/yyyy\ h:mm">
                  <c:v>39797.916666663616</c:v>
                </c:pt>
                <c:pt idx="5386" formatCode="m/d/yyyy\ h:mm">
                  <c:v>39797.958333330309</c:v>
                </c:pt>
                <c:pt idx="5387" formatCode="m/d/yyyy\ h:mm">
                  <c:v>39797.999999996973</c:v>
                </c:pt>
                <c:pt idx="5388" formatCode="m/d/yyyy\ h:mm">
                  <c:v>39798.041666663594</c:v>
                </c:pt>
                <c:pt idx="5389" formatCode="m/d/yyyy\ h:mm">
                  <c:v>39798.083333330287</c:v>
                </c:pt>
                <c:pt idx="5390" formatCode="m/d/yyyy\ h:mm">
                  <c:v>39798.124999996966</c:v>
                </c:pt>
                <c:pt idx="5391" formatCode="m/d/yyyy\ h:mm">
                  <c:v>39798.166666663587</c:v>
                </c:pt>
                <c:pt idx="5392" formatCode="m/d/yyyy\ h:mm">
                  <c:v>39798.20833333028</c:v>
                </c:pt>
                <c:pt idx="5393" formatCode="m/d/yyyy\ h:mm">
                  <c:v>39798.249999996959</c:v>
                </c:pt>
                <c:pt idx="5394" formatCode="m/d/yyyy\ h:mm">
                  <c:v>39798.291666663572</c:v>
                </c:pt>
                <c:pt idx="5395" formatCode="m/d/yyyy\ h:mm">
                  <c:v>39798.333333330273</c:v>
                </c:pt>
                <c:pt idx="5396" formatCode="m/d/yyyy\ h:mm">
                  <c:v>39798.374999996966</c:v>
                </c:pt>
                <c:pt idx="5397" formatCode="m/d/yyyy\ h:mm">
                  <c:v>39798.416666663594</c:v>
                </c:pt>
                <c:pt idx="5398" formatCode="m/d/yyyy\ h:mm">
                  <c:v>39798.45833333028</c:v>
                </c:pt>
                <c:pt idx="5399" formatCode="m/d/yyyy\ h:mm">
                  <c:v>39798.499999996944</c:v>
                </c:pt>
                <c:pt idx="5400" formatCode="m/d/yyyy\ h:mm">
                  <c:v>39798.541666663579</c:v>
                </c:pt>
                <c:pt idx="5401" formatCode="m/d/yyyy\ h:mm">
                  <c:v>39798.583333330258</c:v>
                </c:pt>
                <c:pt idx="5402" formatCode="m/d/yyyy\ h:mm">
                  <c:v>39798.624999996937</c:v>
                </c:pt>
                <c:pt idx="5403" formatCode="m/d/yyyy\ h:mm">
                  <c:v>39798.666666663572</c:v>
                </c:pt>
                <c:pt idx="5404" formatCode="m/d/yyyy\ h:mm">
                  <c:v>39798.708333330251</c:v>
                </c:pt>
                <c:pt idx="5405" formatCode="m/d/yyyy\ h:mm">
                  <c:v>39798.74999999693</c:v>
                </c:pt>
                <c:pt idx="5406" formatCode="m/d/yyyy\ h:mm">
                  <c:v>39798.79166666355</c:v>
                </c:pt>
                <c:pt idx="5407" formatCode="m/d/yyyy\ h:mm">
                  <c:v>39798.833333330236</c:v>
                </c:pt>
                <c:pt idx="5408" formatCode="m/d/yyyy\ h:mm">
                  <c:v>39798.874999996937</c:v>
                </c:pt>
                <c:pt idx="5409" formatCode="m/d/yyyy\ h:mm">
                  <c:v>39798.916666663572</c:v>
                </c:pt>
                <c:pt idx="5410" formatCode="m/d/yyyy\ h:mm">
                  <c:v>39798.958333330243</c:v>
                </c:pt>
                <c:pt idx="5411" formatCode="m/d/yyyy\ h:mm">
                  <c:v>39798.999999996915</c:v>
                </c:pt>
                <c:pt idx="5412" formatCode="m/d/yyyy\ h:mm">
                  <c:v>39799.04166666355</c:v>
                </c:pt>
                <c:pt idx="5413" formatCode="m/d/yyyy\ h:mm">
                  <c:v>39799.083333330229</c:v>
                </c:pt>
                <c:pt idx="5414" formatCode="m/d/yyyy\ h:mm">
                  <c:v>39799.124999996893</c:v>
                </c:pt>
                <c:pt idx="5415" formatCode="m/d/yyyy\ h:mm">
                  <c:v>39799.166666663543</c:v>
                </c:pt>
                <c:pt idx="5416" formatCode="m/d/yyyy\ h:mm">
                  <c:v>39799.208333330222</c:v>
                </c:pt>
                <c:pt idx="5417" formatCode="m/d/yyyy\ h:mm">
                  <c:v>39799.249999996893</c:v>
                </c:pt>
                <c:pt idx="5418" formatCode="m/d/yyyy\ h:mm">
                  <c:v>39799.291666663521</c:v>
                </c:pt>
                <c:pt idx="5419" formatCode="m/d/yyyy\ h:mm">
                  <c:v>39799.333333330214</c:v>
                </c:pt>
                <c:pt idx="5420" formatCode="m/d/yyyy\ h:mm">
                  <c:v>39799.3749999969</c:v>
                </c:pt>
                <c:pt idx="5421" formatCode="m/d/yyyy\ h:mm">
                  <c:v>39799.416666663536</c:v>
                </c:pt>
                <c:pt idx="5422" formatCode="m/d/yyyy\ h:mm">
                  <c:v>39799.458333330222</c:v>
                </c:pt>
                <c:pt idx="5423" formatCode="m/d/yyyy\ h:mm">
                  <c:v>39799.499999996886</c:v>
                </c:pt>
                <c:pt idx="5424" formatCode="m/d/yyyy\ h:mm">
                  <c:v>39799.541666663521</c:v>
                </c:pt>
                <c:pt idx="5425" formatCode="m/d/yyyy\ h:mm">
                  <c:v>39799.5833333302</c:v>
                </c:pt>
                <c:pt idx="5426" formatCode="m/d/yyyy\ h:mm">
                  <c:v>39799.624999996879</c:v>
                </c:pt>
                <c:pt idx="5427" formatCode="m/d/yyyy\ h:mm">
                  <c:v>39799.666666663514</c:v>
                </c:pt>
                <c:pt idx="5428" formatCode="m/d/yyyy\ h:mm">
                  <c:v>39799.708333330193</c:v>
                </c:pt>
                <c:pt idx="5429" formatCode="m/d/yyyy\ h:mm">
                  <c:v>39799.749999996871</c:v>
                </c:pt>
                <c:pt idx="5430" formatCode="m/d/yyyy\ h:mm">
                  <c:v>39799.791666663492</c:v>
                </c:pt>
                <c:pt idx="5431" formatCode="m/d/yyyy\ h:mm">
                  <c:v>39799.833333330193</c:v>
                </c:pt>
                <c:pt idx="5432" formatCode="m/d/yyyy\ h:mm">
                  <c:v>39799.874999996879</c:v>
                </c:pt>
                <c:pt idx="5433" formatCode="m/d/yyyy\ h:mm">
                  <c:v>39799.916666663514</c:v>
                </c:pt>
                <c:pt idx="5434" formatCode="m/d/yyyy\ h:mm">
                  <c:v>39799.9583333302</c:v>
                </c:pt>
                <c:pt idx="5435" formatCode="m/d/yyyy\ h:mm">
                  <c:v>39799.999999996842</c:v>
                </c:pt>
                <c:pt idx="5436" formatCode="m/d/yyyy\ h:mm">
                  <c:v>39800.041666663485</c:v>
                </c:pt>
                <c:pt idx="5437" formatCode="m/d/yyyy\ h:mm">
                  <c:v>39800.083333330185</c:v>
                </c:pt>
                <c:pt idx="5438" formatCode="m/d/yyyy\ h:mm">
                  <c:v>39800.124999996842</c:v>
                </c:pt>
                <c:pt idx="5439" formatCode="m/d/yyyy\ h:mm">
                  <c:v>39800.166666663477</c:v>
                </c:pt>
                <c:pt idx="5440" formatCode="m/d/yyyy\ h:mm">
                  <c:v>39800.208333330163</c:v>
                </c:pt>
                <c:pt idx="5441" formatCode="m/d/yyyy\ h:mm">
                  <c:v>39800.249999996842</c:v>
                </c:pt>
                <c:pt idx="5442" formatCode="m/d/yyyy\ h:mm">
                  <c:v>39800.291666663456</c:v>
                </c:pt>
                <c:pt idx="5443" formatCode="m/d/yyyy\ h:mm">
                  <c:v>39800.333333330163</c:v>
                </c:pt>
                <c:pt idx="5444" formatCode="m/d/yyyy\ h:mm">
                  <c:v>39800.37499999685</c:v>
                </c:pt>
                <c:pt idx="5445" formatCode="m/d/yyyy\ h:mm">
                  <c:v>39800.416666663485</c:v>
                </c:pt>
                <c:pt idx="5446" formatCode="m/d/yyyy\ h:mm">
                  <c:v>39800.458333330171</c:v>
                </c:pt>
                <c:pt idx="5447" formatCode="m/d/yyyy\ h:mm">
                  <c:v>39800.499999996813</c:v>
                </c:pt>
                <c:pt idx="5448" formatCode="m/d/yyyy\ h:mm">
                  <c:v>39800.541666663463</c:v>
                </c:pt>
                <c:pt idx="5449" formatCode="m/d/yyyy\ h:mm">
                  <c:v>39800.583333330142</c:v>
                </c:pt>
                <c:pt idx="5450" formatCode="m/d/yyyy\ h:mm">
                  <c:v>39800.624999996813</c:v>
                </c:pt>
                <c:pt idx="5451" formatCode="m/d/yyyy\ h:mm">
                  <c:v>39800.666666663448</c:v>
                </c:pt>
                <c:pt idx="5452" formatCode="m/d/yyyy\ h:mm">
                  <c:v>39800.708333330142</c:v>
                </c:pt>
                <c:pt idx="5453" formatCode="m/d/yyyy\ h:mm">
                  <c:v>39800.749999996799</c:v>
                </c:pt>
                <c:pt idx="5454" formatCode="m/d/yyyy\ h:mm">
                  <c:v>39800.791666663419</c:v>
                </c:pt>
                <c:pt idx="5455" formatCode="m/d/yyyy\ h:mm">
                  <c:v>39800.833333330142</c:v>
                </c:pt>
                <c:pt idx="5456" formatCode="m/d/yyyy\ h:mm">
                  <c:v>39800.874999996806</c:v>
                </c:pt>
                <c:pt idx="5457" formatCode="m/d/yyyy\ h:mm">
                  <c:v>39800.916666663456</c:v>
                </c:pt>
                <c:pt idx="5458" formatCode="m/d/yyyy\ h:mm">
                  <c:v>39800.958333330149</c:v>
                </c:pt>
                <c:pt idx="5459" formatCode="m/d/yyyy\ h:mm">
                  <c:v>39800.999999996791</c:v>
                </c:pt>
                <c:pt idx="5460" formatCode="m/d/yyyy\ h:mm">
                  <c:v>39801.041666663426</c:v>
                </c:pt>
                <c:pt idx="5461" formatCode="m/d/yyyy\ h:mm">
                  <c:v>39801.083333330113</c:v>
                </c:pt>
                <c:pt idx="5462" formatCode="m/d/yyyy\ h:mm">
                  <c:v>39801.124999996791</c:v>
                </c:pt>
                <c:pt idx="5463" formatCode="m/d/yyyy\ h:mm">
                  <c:v>39801.166666663419</c:v>
                </c:pt>
                <c:pt idx="5464" formatCode="m/d/yyyy\ h:mm">
                  <c:v>39801.208333330113</c:v>
                </c:pt>
                <c:pt idx="5465" formatCode="m/d/yyyy\ h:mm">
                  <c:v>39801.249999996769</c:v>
                </c:pt>
                <c:pt idx="5466" formatCode="m/d/yyyy\ h:mm">
                  <c:v>39801.291666663397</c:v>
                </c:pt>
                <c:pt idx="5467" formatCode="m/d/yyyy\ h:mm">
                  <c:v>39801.333333330098</c:v>
                </c:pt>
                <c:pt idx="5468" formatCode="m/d/yyyy\ h:mm">
                  <c:v>39801.374999996777</c:v>
                </c:pt>
                <c:pt idx="5469" formatCode="m/d/yyyy\ h:mm">
                  <c:v>39801.416666663426</c:v>
                </c:pt>
                <c:pt idx="5470" formatCode="m/d/yyyy\ h:mm">
                  <c:v>39801.458333330105</c:v>
                </c:pt>
                <c:pt idx="5471" formatCode="m/d/yyyy\ h:mm">
                  <c:v>39801.499999996762</c:v>
                </c:pt>
                <c:pt idx="5472" formatCode="m/d/yyyy\ h:mm">
                  <c:v>39801.541666663397</c:v>
                </c:pt>
                <c:pt idx="5473" formatCode="m/d/yyyy\ h:mm">
                  <c:v>39801.583333330083</c:v>
                </c:pt>
                <c:pt idx="5474" formatCode="m/d/yyyy\ h:mm">
                  <c:v>39801.624999996748</c:v>
                </c:pt>
                <c:pt idx="5475" formatCode="m/d/yyyy\ h:mm">
                  <c:v>39801.666666663383</c:v>
                </c:pt>
                <c:pt idx="5476" formatCode="m/d/yyyy\ h:mm">
                  <c:v>39801.708333330083</c:v>
                </c:pt>
                <c:pt idx="5477" formatCode="m/d/yyyy\ h:mm">
                  <c:v>39801.74999999674</c:v>
                </c:pt>
                <c:pt idx="5478" formatCode="m/d/yyyy\ h:mm">
                  <c:v>39801.791666663368</c:v>
                </c:pt>
                <c:pt idx="5479" formatCode="m/d/yyyy\ h:mm">
                  <c:v>39801.833333330069</c:v>
                </c:pt>
                <c:pt idx="5480" formatCode="m/d/yyyy\ h:mm">
                  <c:v>39801.874999996748</c:v>
                </c:pt>
                <c:pt idx="5481" formatCode="m/d/yyyy\ h:mm">
                  <c:v>39801.916666663383</c:v>
                </c:pt>
                <c:pt idx="5482" formatCode="m/d/yyyy\ h:mm">
                  <c:v>39801.958333330076</c:v>
                </c:pt>
                <c:pt idx="5483" formatCode="m/d/yyyy\ h:mm">
                  <c:v>39801.999999996733</c:v>
                </c:pt>
                <c:pt idx="5484" formatCode="m/d/yyyy\ h:mm">
                  <c:v>39802.041666663368</c:v>
                </c:pt>
                <c:pt idx="5485" formatCode="m/d/yyyy\ h:mm">
                  <c:v>39802.083333330062</c:v>
                </c:pt>
                <c:pt idx="5486" formatCode="m/d/yyyy\ h:mm">
                  <c:v>39802.124999996719</c:v>
                </c:pt>
                <c:pt idx="5487" formatCode="m/d/yyyy\ h:mm">
                  <c:v>39802.166666663354</c:v>
                </c:pt>
                <c:pt idx="5488" formatCode="m/d/yyyy\ h:mm">
                  <c:v>39802.208333330047</c:v>
                </c:pt>
                <c:pt idx="5489" formatCode="m/d/yyyy\ h:mm">
                  <c:v>39802.249999996711</c:v>
                </c:pt>
                <c:pt idx="5490" formatCode="m/d/yyyy\ h:mm">
                  <c:v>39802.291666663339</c:v>
                </c:pt>
                <c:pt idx="5491" formatCode="m/d/yyyy\ h:mm">
                  <c:v>39802.33333333004</c:v>
                </c:pt>
                <c:pt idx="5492" formatCode="m/d/yyyy\ h:mm">
                  <c:v>39802.374999996726</c:v>
                </c:pt>
                <c:pt idx="5493" formatCode="m/d/yyyy\ h:mm">
                  <c:v>39802.416666663354</c:v>
                </c:pt>
                <c:pt idx="5494" formatCode="m/d/yyyy\ h:mm">
                  <c:v>39802.458333330047</c:v>
                </c:pt>
                <c:pt idx="5495" formatCode="m/d/yyyy\ h:mm">
                  <c:v>39802.499999996697</c:v>
                </c:pt>
                <c:pt idx="5496" formatCode="m/d/yyyy\ h:mm">
                  <c:v>39802.541666663332</c:v>
                </c:pt>
                <c:pt idx="5497" formatCode="m/d/yyyy\ h:mm">
                  <c:v>39802.583333330032</c:v>
                </c:pt>
                <c:pt idx="5498" formatCode="m/d/yyyy\ h:mm">
                  <c:v>39802.624999996689</c:v>
                </c:pt>
                <c:pt idx="5499" formatCode="m/d/yyyy\ h:mm">
                  <c:v>39802.666666663332</c:v>
                </c:pt>
                <c:pt idx="5500" formatCode="m/d/yyyy\ h:mm">
                  <c:v>39802.708333330018</c:v>
                </c:pt>
                <c:pt idx="5501" formatCode="m/d/yyyy\ h:mm">
                  <c:v>39802.749999996682</c:v>
                </c:pt>
                <c:pt idx="5502" formatCode="m/d/yyyy\ h:mm">
                  <c:v>39802.79166666331</c:v>
                </c:pt>
                <c:pt idx="5503" formatCode="m/d/yyyy\ h:mm">
                  <c:v>39802.833333330011</c:v>
                </c:pt>
                <c:pt idx="5504" formatCode="m/d/yyyy\ h:mm">
                  <c:v>39802.874999996697</c:v>
                </c:pt>
                <c:pt idx="5505" formatCode="m/d/yyyy\ h:mm">
                  <c:v>39802.916666663325</c:v>
                </c:pt>
                <c:pt idx="5506" formatCode="m/d/yyyy\ h:mm">
                  <c:v>39802.958333330018</c:v>
                </c:pt>
                <c:pt idx="5507" formatCode="m/d/yyyy\ h:mm">
                  <c:v>39802.999999996668</c:v>
                </c:pt>
                <c:pt idx="5508" formatCode="m/d/yyyy\ h:mm">
                  <c:v>39803.041666663303</c:v>
                </c:pt>
                <c:pt idx="5509" formatCode="m/d/yyyy\ h:mm">
                  <c:v>39803.083333330003</c:v>
                </c:pt>
                <c:pt idx="5510" formatCode="m/d/yyyy\ h:mm">
                  <c:v>39803.12499999666</c:v>
                </c:pt>
                <c:pt idx="5511" formatCode="m/d/yyyy\ h:mm">
                  <c:v>39803.166666663303</c:v>
                </c:pt>
                <c:pt idx="5512" formatCode="m/d/yyyy\ h:mm">
                  <c:v>39803.208333330003</c:v>
                </c:pt>
                <c:pt idx="5513" formatCode="m/d/yyyy\ h:mm">
                  <c:v>39803.249999996653</c:v>
                </c:pt>
                <c:pt idx="5514" formatCode="m/d/yyyy\ h:mm">
                  <c:v>39803.291666663274</c:v>
                </c:pt>
                <c:pt idx="5515" formatCode="m/d/yyyy\ h:mm">
                  <c:v>39803.333333329996</c:v>
                </c:pt>
                <c:pt idx="5516" formatCode="m/d/yyyy\ h:mm">
                  <c:v>39803.37499999666</c:v>
                </c:pt>
                <c:pt idx="5517" formatCode="m/d/yyyy\ h:mm">
                  <c:v>39803.416666663295</c:v>
                </c:pt>
                <c:pt idx="5518" formatCode="m/d/yyyy\ h:mm">
                  <c:v>39803.458333330011</c:v>
                </c:pt>
                <c:pt idx="5519" formatCode="m/d/yyyy\ h:mm">
                  <c:v>39803.499999996639</c:v>
                </c:pt>
                <c:pt idx="5520" formatCode="m/d/yyyy\ h:mm">
                  <c:v>39803.541666663274</c:v>
                </c:pt>
                <c:pt idx="5521" formatCode="m/d/yyyy\ h:mm">
                  <c:v>39803.583333329989</c:v>
                </c:pt>
                <c:pt idx="5522" formatCode="m/d/yyyy\ h:mm">
                  <c:v>39803.624999996631</c:v>
                </c:pt>
                <c:pt idx="5523" formatCode="m/d/yyyy\ h:mm">
                  <c:v>39803.666666663266</c:v>
                </c:pt>
                <c:pt idx="5524" formatCode="m/d/yyyy\ h:mm">
                  <c:v>39803.708333329974</c:v>
                </c:pt>
                <c:pt idx="5525" formatCode="m/d/yyyy\ h:mm">
                  <c:v>39803.749999996631</c:v>
                </c:pt>
                <c:pt idx="5526" formatCode="m/d/yyyy\ h:mm">
                  <c:v>39803.791666663245</c:v>
                </c:pt>
                <c:pt idx="5527" formatCode="m/d/yyyy\ h:mm">
                  <c:v>39803.833333329967</c:v>
                </c:pt>
                <c:pt idx="5528" formatCode="m/d/yyyy\ h:mm">
                  <c:v>39803.874999996639</c:v>
                </c:pt>
                <c:pt idx="5529" formatCode="m/d/yyyy\ h:mm">
                  <c:v>39803.916666663274</c:v>
                </c:pt>
                <c:pt idx="5530" formatCode="m/d/yyyy\ h:mm">
                  <c:v>39803.958333329974</c:v>
                </c:pt>
                <c:pt idx="5531" formatCode="m/d/yyyy\ h:mm">
                  <c:v>39803.999999996609</c:v>
                </c:pt>
                <c:pt idx="5532" formatCode="m/d/yyyy\ h:mm">
                  <c:v>39804.041666663252</c:v>
                </c:pt>
                <c:pt idx="5533" formatCode="m/d/yyyy\ h:mm">
                  <c:v>39804.083333329952</c:v>
                </c:pt>
                <c:pt idx="5534" formatCode="m/d/yyyy\ h:mm">
                  <c:v>39804.124999996602</c:v>
                </c:pt>
                <c:pt idx="5535" formatCode="m/d/yyyy\ h:mm">
                  <c:v>39804.166666663237</c:v>
                </c:pt>
                <c:pt idx="5536" formatCode="m/d/yyyy\ h:mm">
                  <c:v>39804.208333329945</c:v>
                </c:pt>
                <c:pt idx="5537" formatCode="m/d/yyyy\ h:mm">
                  <c:v>39804.249999996602</c:v>
                </c:pt>
                <c:pt idx="5538" formatCode="m/d/yyyy\ h:mm">
                  <c:v>39804.291666663215</c:v>
                </c:pt>
                <c:pt idx="5539" formatCode="m/d/yyyy\ h:mm">
                  <c:v>39804.333333329938</c:v>
                </c:pt>
                <c:pt idx="5540" formatCode="m/d/yyyy\ h:mm">
                  <c:v>39804.374999996609</c:v>
                </c:pt>
                <c:pt idx="5541" formatCode="m/d/yyyy\ h:mm">
                  <c:v>39804.416666663237</c:v>
                </c:pt>
                <c:pt idx="5542" formatCode="m/d/yyyy\ h:mm">
                  <c:v>39804.458333329945</c:v>
                </c:pt>
                <c:pt idx="5543" formatCode="m/d/yyyy\ h:mm">
                  <c:v>39804.499999996595</c:v>
                </c:pt>
                <c:pt idx="5544" formatCode="m/d/yyyy\ h:mm">
                  <c:v>39804.541666663215</c:v>
                </c:pt>
                <c:pt idx="5545" formatCode="m/d/yyyy\ h:mm">
                  <c:v>39804.583333329923</c:v>
                </c:pt>
                <c:pt idx="5546" formatCode="m/d/yyyy\ h:mm">
                  <c:v>39804.624999996588</c:v>
                </c:pt>
                <c:pt idx="5547" formatCode="m/d/yyyy\ h:mm">
                  <c:v>39804.666666663208</c:v>
                </c:pt>
                <c:pt idx="5548" formatCode="m/d/yyyy\ h:mm">
                  <c:v>39804.708333329916</c:v>
                </c:pt>
                <c:pt idx="5549" formatCode="m/d/yyyy\ h:mm">
                  <c:v>39804.74999999658</c:v>
                </c:pt>
                <c:pt idx="5550" formatCode="m/d/yyyy\ h:mm">
                  <c:v>39804.791666663186</c:v>
                </c:pt>
                <c:pt idx="5551" formatCode="m/d/yyyy\ h:mm">
                  <c:v>39804.833333329909</c:v>
                </c:pt>
                <c:pt idx="5552" formatCode="m/d/yyyy\ h:mm">
                  <c:v>39804.874999996588</c:v>
                </c:pt>
                <c:pt idx="5553" formatCode="m/d/yyyy\ h:mm">
                  <c:v>39804.916666663208</c:v>
                </c:pt>
                <c:pt idx="5554" formatCode="m/d/yyyy\ h:mm">
                  <c:v>39804.958333329916</c:v>
                </c:pt>
                <c:pt idx="5555" formatCode="m/d/yyyy\ h:mm">
                  <c:v>39804.999999996566</c:v>
                </c:pt>
                <c:pt idx="5556" formatCode="m/d/yyyy\ h:mm">
                  <c:v>39805.041666663186</c:v>
                </c:pt>
                <c:pt idx="5557" formatCode="m/d/yyyy\ h:mm">
                  <c:v>39805.083333329894</c:v>
                </c:pt>
                <c:pt idx="5558" formatCode="m/d/yyyy\ h:mm">
                  <c:v>39805.124999996558</c:v>
                </c:pt>
                <c:pt idx="5559" formatCode="m/d/yyyy\ h:mm">
                  <c:v>39805.166666663186</c:v>
                </c:pt>
                <c:pt idx="5560" formatCode="m/d/yyyy\ h:mm">
                  <c:v>39805.208333329887</c:v>
                </c:pt>
                <c:pt idx="5561" formatCode="m/d/yyyy\ h:mm">
                  <c:v>39805.249999996551</c:v>
                </c:pt>
                <c:pt idx="5562" formatCode="m/d/yyyy\ h:mm">
                  <c:v>39805.291666663165</c:v>
                </c:pt>
                <c:pt idx="5563" formatCode="m/d/yyyy\ h:mm">
                  <c:v>39805.33333332988</c:v>
                </c:pt>
                <c:pt idx="5564" formatCode="m/d/yyyy\ h:mm">
                  <c:v>39805.374999996558</c:v>
                </c:pt>
                <c:pt idx="5565" formatCode="m/d/yyyy\ h:mm">
                  <c:v>39805.416666663194</c:v>
                </c:pt>
                <c:pt idx="5566" formatCode="m/d/yyyy\ h:mm">
                  <c:v>39805.458333329887</c:v>
                </c:pt>
                <c:pt idx="5567" formatCode="m/d/yyyy\ h:mm">
                  <c:v>39805.499999996537</c:v>
                </c:pt>
                <c:pt idx="5568" formatCode="m/d/yyyy\ h:mm">
                  <c:v>39805.541666663172</c:v>
                </c:pt>
                <c:pt idx="5569" formatCode="m/d/yyyy\ h:mm">
                  <c:v>39805.583333329865</c:v>
                </c:pt>
                <c:pt idx="5570" formatCode="m/d/yyyy\ h:mm">
                  <c:v>39805.624999996529</c:v>
                </c:pt>
                <c:pt idx="5571" formatCode="m/d/yyyy\ h:mm">
                  <c:v>39805.666666663165</c:v>
                </c:pt>
                <c:pt idx="5572" formatCode="m/d/yyyy\ h:mm">
                  <c:v>39805.708333329843</c:v>
                </c:pt>
                <c:pt idx="5573" formatCode="m/d/yyyy\ h:mm">
                  <c:v>39805.749999996522</c:v>
                </c:pt>
                <c:pt idx="5574" formatCode="m/d/yyyy\ h:mm">
                  <c:v>39805.791666663143</c:v>
                </c:pt>
                <c:pt idx="5575" formatCode="m/d/yyyy\ h:mm">
                  <c:v>39805.833333329843</c:v>
                </c:pt>
                <c:pt idx="5576" formatCode="m/d/yyyy\ h:mm">
                  <c:v>39805.874999996529</c:v>
                </c:pt>
                <c:pt idx="5577" formatCode="m/d/yyyy\ h:mm">
                  <c:v>39805.916666663165</c:v>
                </c:pt>
                <c:pt idx="5578" formatCode="m/d/yyyy\ h:mm">
                  <c:v>39805.958333329851</c:v>
                </c:pt>
                <c:pt idx="5579" formatCode="m/d/yyyy\ h:mm">
                  <c:v>39805.999999996493</c:v>
                </c:pt>
                <c:pt idx="5580" formatCode="m/d/yyyy\ h:mm">
                  <c:v>39806.041666663143</c:v>
                </c:pt>
                <c:pt idx="5581" formatCode="m/d/yyyy\ h:mm">
                  <c:v>39806.083333329836</c:v>
                </c:pt>
                <c:pt idx="5582" formatCode="m/d/yyyy\ h:mm">
                  <c:v>39806.124999996493</c:v>
                </c:pt>
                <c:pt idx="5583" formatCode="m/d/yyyy\ h:mm">
                  <c:v>39806.166666663128</c:v>
                </c:pt>
                <c:pt idx="5584" formatCode="m/d/yyyy\ h:mm">
                  <c:v>39806.208333329829</c:v>
                </c:pt>
                <c:pt idx="5585" formatCode="m/d/yyyy\ h:mm">
                  <c:v>39806.249999996493</c:v>
                </c:pt>
                <c:pt idx="5586" formatCode="m/d/yyyy\ h:mm">
                  <c:v>39806.291666663106</c:v>
                </c:pt>
                <c:pt idx="5587" formatCode="m/d/yyyy\ h:mm">
                  <c:v>39806.333333329821</c:v>
                </c:pt>
                <c:pt idx="5588" formatCode="m/d/yyyy\ h:mm">
                  <c:v>39806.3749999965</c:v>
                </c:pt>
                <c:pt idx="5589" formatCode="m/d/yyyy\ h:mm">
                  <c:v>39806.416666663135</c:v>
                </c:pt>
                <c:pt idx="5590" formatCode="m/d/yyyy\ h:mm">
                  <c:v>39806.458333329829</c:v>
                </c:pt>
                <c:pt idx="5591" formatCode="m/d/yyyy\ h:mm">
                  <c:v>39806.499999996478</c:v>
                </c:pt>
                <c:pt idx="5592" formatCode="m/d/yyyy\ h:mm">
                  <c:v>39806.541666663114</c:v>
                </c:pt>
                <c:pt idx="5593" formatCode="m/d/yyyy\ h:mm">
                  <c:v>39806.583333329792</c:v>
                </c:pt>
                <c:pt idx="5594" formatCode="m/d/yyyy\ h:mm">
                  <c:v>39806.624999996471</c:v>
                </c:pt>
                <c:pt idx="5595" formatCode="m/d/yyyy\ h:mm">
                  <c:v>39806.666666663106</c:v>
                </c:pt>
                <c:pt idx="5596" formatCode="m/d/yyyy\ h:mm">
                  <c:v>39806.708333329792</c:v>
                </c:pt>
                <c:pt idx="5597" formatCode="m/d/yyyy\ h:mm">
                  <c:v>39806.749999996449</c:v>
                </c:pt>
                <c:pt idx="5598" formatCode="m/d/yyyy\ h:mm">
                  <c:v>39806.791666663077</c:v>
                </c:pt>
                <c:pt idx="5599" formatCode="m/d/yyyy\ h:mm">
                  <c:v>39806.833333329792</c:v>
                </c:pt>
                <c:pt idx="5600" formatCode="m/d/yyyy\ h:mm">
                  <c:v>39806.874999996457</c:v>
                </c:pt>
                <c:pt idx="5601" formatCode="m/d/yyyy\ h:mm">
                  <c:v>39806.916666663106</c:v>
                </c:pt>
                <c:pt idx="5602" formatCode="m/d/yyyy\ h:mm">
                  <c:v>39806.9583333298</c:v>
                </c:pt>
                <c:pt idx="5603" formatCode="m/d/yyyy\ h:mm">
                  <c:v>39806.999999996442</c:v>
                </c:pt>
                <c:pt idx="5604" formatCode="m/d/yyyy\ h:mm">
                  <c:v>39807.041666663077</c:v>
                </c:pt>
                <c:pt idx="5605" formatCode="m/d/yyyy\ h:mm">
                  <c:v>39807.083333329763</c:v>
                </c:pt>
                <c:pt idx="5606" formatCode="m/d/yyyy\ h:mm">
                  <c:v>39807.124999996442</c:v>
                </c:pt>
                <c:pt idx="5607" formatCode="m/d/yyyy\ h:mm">
                  <c:v>39807.16666666307</c:v>
                </c:pt>
                <c:pt idx="5608" formatCode="m/d/yyyy\ h:mm">
                  <c:v>39807.208333329763</c:v>
                </c:pt>
                <c:pt idx="5609" formatCode="m/d/yyyy\ h:mm">
                  <c:v>39807.249999996435</c:v>
                </c:pt>
                <c:pt idx="5610" formatCode="m/d/yyyy\ h:mm">
                  <c:v>39807.291666663055</c:v>
                </c:pt>
                <c:pt idx="5611" formatCode="m/d/yyyy\ h:mm">
                  <c:v>39807.333333329749</c:v>
                </c:pt>
                <c:pt idx="5612" formatCode="m/d/yyyy\ h:mm">
                  <c:v>39807.374999996435</c:v>
                </c:pt>
                <c:pt idx="5613" formatCode="m/d/yyyy\ h:mm">
                  <c:v>39807.416666663077</c:v>
                </c:pt>
                <c:pt idx="5614" formatCode="m/d/yyyy\ h:mm">
                  <c:v>39807.458333329756</c:v>
                </c:pt>
                <c:pt idx="5615" formatCode="m/d/yyyy\ h:mm">
                  <c:v>39807.499999996413</c:v>
                </c:pt>
                <c:pt idx="5616" formatCode="m/d/yyyy\ h:mm">
                  <c:v>39807.541666663048</c:v>
                </c:pt>
                <c:pt idx="5617" formatCode="m/d/yyyy\ h:mm">
                  <c:v>39807.583333329741</c:v>
                </c:pt>
                <c:pt idx="5618" formatCode="m/d/yyyy\ h:mm">
                  <c:v>39807.624999996398</c:v>
                </c:pt>
                <c:pt idx="5619" formatCode="m/d/yyyy\ h:mm">
                  <c:v>39807.666666663034</c:v>
                </c:pt>
                <c:pt idx="5620" formatCode="m/d/yyyy\ h:mm">
                  <c:v>39807.708333329741</c:v>
                </c:pt>
                <c:pt idx="5621" formatCode="m/d/yyyy\ h:mm">
                  <c:v>39807.749999996391</c:v>
                </c:pt>
                <c:pt idx="5622" formatCode="m/d/yyyy\ h:mm">
                  <c:v>39807.791666663019</c:v>
                </c:pt>
                <c:pt idx="5623" formatCode="m/d/yyyy\ h:mm">
                  <c:v>39807.833333329734</c:v>
                </c:pt>
                <c:pt idx="5624" formatCode="m/d/yyyy\ h:mm">
                  <c:v>39807.874999996406</c:v>
                </c:pt>
                <c:pt idx="5625" formatCode="m/d/yyyy\ h:mm">
                  <c:v>39807.916666663034</c:v>
                </c:pt>
                <c:pt idx="5626" formatCode="m/d/yyyy\ h:mm">
                  <c:v>39807.958333329734</c:v>
                </c:pt>
                <c:pt idx="5627" formatCode="m/d/yyyy\ h:mm">
                  <c:v>39807.999999996391</c:v>
                </c:pt>
                <c:pt idx="5628" formatCode="m/d/yyyy\ h:mm">
                  <c:v>39808.041666663019</c:v>
                </c:pt>
                <c:pt idx="5629" formatCode="m/d/yyyy\ h:mm">
                  <c:v>39808.083333329712</c:v>
                </c:pt>
                <c:pt idx="5630" formatCode="m/d/yyyy\ h:mm">
                  <c:v>39808.124999996369</c:v>
                </c:pt>
                <c:pt idx="5631" formatCode="m/d/yyyy\ h:mm">
                  <c:v>39808.166666663019</c:v>
                </c:pt>
                <c:pt idx="5632" formatCode="m/d/yyyy\ h:mm">
                  <c:v>39808.208333329698</c:v>
                </c:pt>
                <c:pt idx="5633" formatCode="m/d/yyyy\ h:mm">
                  <c:v>39808.249999996362</c:v>
                </c:pt>
                <c:pt idx="5634" formatCode="m/d/yyyy\ h:mm">
                  <c:v>39808.29166666299</c:v>
                </c:pt>
                <c:pt idx="5635" formatCode="m/d/yyyy\ h:mm">
                  <c:v>39808.333333329691</c:v>
                </c:pt>
                <c:pt idx="5636" formatCode="m/d/yyyy\ h:mm">
                  <c:v>39808.374999996377</c:v>
                </c:pt>
                <c:pt idx="5637" formatCode="m/d/yyyy\ h:mm">
                  <c:v>39808.416666663004</c:v>
                </c:pt>
                <c:pt idx="5638" formatCode="m/d/yyyy\ h:mm">
                  <c:v>39808.458333329698</c:v>
                </c:pt>
                <c:pt idx="5639" formatCode="m/d/yyyy\ h:mm">
                  <c:v>39808.499999996347</c:v>
                </c:pt>
                <c:pt idx="5640" formatCode="m/d/yyyy\ h:mm">
                  <c:v>39808.54166666299</c:v>
                </c:pt>
                <c:pt idx="5641" formatCode="m/d/yyyy\ h:mm">
                  <c:v>39808.583333329683</c:v>
                </c:pt>
                <c:pt idx="5642" formatCode="m/d/yyyy\ h:mm">
                  <c:v>39808.62499999634</c:v>
                </c:pt>
                <c:pt idx="5643" formatCode="m/d/yyyy\ h:mm">
                  <c:v>39808.66666666299</c:v>
                </c:pt>
                <c:pt idx="5644" formatCode="m/d/yyyy\ h:mm">
                  <c:v>39808.708333329669</c:v>
                </c:pt>
                <c:pt idx="5645" formatCode="m/d/yyyy\ h:mm">
                  <c:v>39808.749999996333</c:v>
                </c:pt>
                <c:pt idx="5646" formatCode="m/d/yyyy\ h:mm">
                  <c:v>39808.791666662968</c:v>
                </c:pt>
                <c:pt idx="5647" formatCode="m/d/yyyy\ h:mm">
                  <c:v>39808.833333329661</c:v>
                </c:pt>
                <c:pt idx="5648" formatCode="m/d/yyyy\ h:mm">
                  <c:v>39808.874999996347</c:v>
                </c:pt>
                <c:pt idx="5649" formatCode="m/d/yyyy\ h:mm">
                  <c:v>39808.91666666299</c:v>
                </c:pt>
                <c:pt idx="5650" formatCode="m/d/yyyy\ h:mm">
                  <c:v>39808.958333329676</c:v>
                </c:pt>
                <c:pt idx="5651" formatCode="m/d/yyyy\ h:mm">
                  <c:v>39808.999999996318</c:v>
                </c:pt>
                <c:pt idx="5652" formatCode="m/d/yyyy\ h:mm">
                  <c:v>39809.041666662975</c:v>
                </c:pt>
                <c:pt idx="5653" formatCode="m/d/yyyy\ h:mm">
                  <c:v>39809.083333329647</c:v>
                </c:pt>
                <c:pt idx="5654" formatCode="m/d/yyyy\ h:mm">
                  <c:v>39809.124999996311</c:v>
                </c:pt>
                <c:pt idx="5655" formatCode="m/d/yyyy\ h:mm">
                  <c:v>39809.166666662975</c:v>
                </c:pt>
                <c:pt idx="5656" formatCode="m/d/yyyy\ h:mm">
                  <c:v>39809.20833332964</c:v>
                </c:pt>
                <c:pt idx="5657" formatCode="m/d/yyyy\ h:mm">
                  <c:v>39809.249999996311</c:v>
                </c:pt>
                <c:pt idx="5658" formatCode="m/d/yyyy\ h:mm">
                  <c:v>39809.291666662946</c:v>
                </c:pt>
                <c:pt idx="5659" formatCode="m/d/yyyy\ h:mm">
                  <c:v>39809.333333329632</c:v>
                </c:pt>
                <c:pt idx="5660" formatCode="m/d/yyyy\ h:mm">
                  <c:v>39809.374999996318</c:v>
                </c:pt>
                <c:pt idx="5661" formatCode="m/d/yyyy\ h:mm">
                  <c:v>39809.416666662961</c:v>
                </c:pt>
                <c:pt idx="5662" formatCode="m/d/yyyy\ h:mm">
                  <c:v>39809.458333329647</c:v>
                </c:pt>
                <c:pt idx="5663" formatCode="m/d/yyyy\ h:mm">
                  <c:v>39809.499999996289</c:v>
                </c:pt>
                <c:pt idx="5664" formatCode="m/d/yyyy\ h:mm">
                  <c:v>39809.541666662954</c:v>
                </c:pt>
                <c:pt idx="5665" formatCode="m/d/yyyy\ h:mm">
                  <c:v>39809.583333329618</c:v>
                </c:pt>
                <c:pt idx="5666" formatCode="m/d/yyyy\ h:mm">
                  <c:v>39809.624999996282</c:v>
                </c:pt>
                <c:pt idx="5667" formatCode="m/d/yyyy\ h:mm">
                  <c:v>39809.666666662932</c:v>
                </c:pt>
                <c:pt idx="5668" formatCode="m/d/yyyy\ h:mm">
                  <c:v>39809.70833332961</c:v>
                </c:pt>
                <c:pt idx="5669" formatCode="m/d/yyyy\ h:mm">
                  <c:v>39809.749999996282</c:v>
                </c:pt>
                <c:pt idx="5670" formatCode="m/d/yyyy\ h:mm">
                  <c:v>39809.791666662917</c:v>
                </c:pt>
                <c:pt idx="5671" formatCode="m/d/yyyy\ h:mm">
                  <c:v>39809.833333329603</c:v>
                </c:pt>
                <c:pt idx="5672" formatCode="m/d/yyyy\ h:mm">
                  <c:v>39809.874999996289</c:v>
                </c:pt>
                <c:pt idx="5673" formatCode="m/d/yyyy\ h:mm">
                  <c:v>39809.916666662932</c:v>
                </c:pt>
                <c:pt idx="5674" formatCode="m/d/yyyy\ h:mm">
                  <c:v>39809.958333329618</c:v>
                </c:pt>
                <c:pt idx="5675" formatCode="m/d/yyyy\ h:mm">
                  <c:v>39809.99999999626</c:v>
                </c:pt>
                <c:pt idx="5676" formatCode="m/d/yyyy\ h:mm">
                  <c:v>39810.041666662924</c:v>
                </c:pt>
                <c:pt idx="5677" formatCode="m/d/yyyy\ h:mm">
                  <c:v>39810.083333329603</c:v>
                </c:pt>
                <c:pt idx="5678" formatCode="m/d/yyyy\ h:mm">
                  <c:v>39810.124999996253</c:v>
                </c:pt>
                <c:pt idx="5679" formatCode="m/d/yyyy\ h:mm">
                  <c:v>39810.166666662903</c:v>
                </c:pt>
                <c:pt idx="5680" formatCode="m/d/yyyy\ h:mm">
                  <c:v>39810.208333329596</c:v>
                </c:pt>
                <c:pt idx="5681" formatCode="m/d/yyyy\ h:mm">
                  <c:v>39810.249999996246</c:v>
                </c:pt>
                <c:pt idx="5682" formatCode="m/d/yyyy\ h:mm">
                  <c:v>39810.291666662881</c:v>
                </c:pt>
                <c:pt idx="5683" formatCode="m/d/yyyy\ h:mm">
                  <c:v>39810.333333329596</c:v>
                </c:pt>
                <c:pt idx="5684" formatCode="m/d/yyyy\ h:mm">
                  <c:v>39810.374999996253</c:v>
                </c:pt>
                <c:pt idx="5685" formatCode="m/d/yyyy\ h:mm">
                  <c:v>39810.416666662903</c:v>
                </c:pt>
                <c:pt idx="5686" formatCode="m/d/yyyy\ h:mm">
                  <c:v>39810.458333329596</c:v>
                </c:pt>
                <c:pt idx="5687" formatCode="m/d/yyyy\ h:mm">
                  <c:v>39810.499999996231</c:v>
                </c:pt>
                <c:pt idx="5688" formatCode="m/d/yyyy\ h:mm">
                  <c:v>39810.541666662881</c:v>
                </c:pt>
                <c:pt idx="5689" formatCode="m/d/yyyy\ h:mm">
                  <c:v>39810.583333329574</c:v>
                </c:pt>
                <c:pt idx="5690" formatCode="m/d/yyyy\ h:mm">
                  <c:v>39810.624999996231</c:v>
                </c:pt>
                <c:pt idx="5691" formatCode="m/d/yyyy\ h:mm">
                  <c:v>39810.666666662873</c:v>
                </c:pt>
                <c:pt idx="5692" formatCode="m/d/yyyy\ h:mm">
                  <c:v>39810.708333329567</c:v>
                </c:pt>
                <c:pt idx="5693" formatCode="m/d/yyyy\ h:mm">
                  <c:v>39810.749999996217</c:v>
                </c:pt>
                <c:pt idx="5694" formatCode="m/d/yyyy\ h:mm">
                  <c:v>39810.791666662852</c:v>
                </c:pt>
                <c:pt idx="5695" formatCode="m/d/yyyy\ h:mm">
                  <c:v>39810.83333332956</c:v>
                </c:pt>
                <c:pt idx="5696" formatCode="m/d/yyyy\ h:mm">
                  <c:v>39810.874999996224</c:v>
                </c:pt>
                <c:pt idx="5697" formatCode="m/d/yyyy\ h:mm">
                  <c:v>39810.916666662873</c:v>
                </c:pt>
                <c:pt idx="5698" formatCode="m/d/yyyy\ h:mm">
                  <c:v>39810.958333329567</c:v>
                </c:pt>
                <c:pt idx="5699" formatCode="m/d/yyyy\ h:mm">
                  <c:v>39810.999999996202</c:v>
                </c:pt>
                <c:pt idx="5700" formatCode="m/d/yyyy\ h:mm">
                  <c:v>39811.041666662852</c:v>
                </c:pt>
                <c:pt idx="5701" formatCode="m/d/yyyy\ h:mm">
                  <c:v>39811.083333329545</c:v>
                </c:pt>
                <c:pt idx="5702" formatCode="m/d/yyyy\ h:mm">
                  <c:v>39811.124999996202</c:v>
                </c:pt>
                <c:pt idx="5703" formatCode="m/d/yyyy\ h:mm">
                  <c:v>39811.166666662844</c:v>
                </c:pt>
                <c:pt idx="5704" formatCode="m/d/yyyy\ h:mm">
                  <c:v>39811.208333329538</c:v>
                </c:pt>
                <c:pt idx="5705" formatCode="m/d/yyyy\ h:mm">
                  <c:v>39811.249999996202</c:v>
                </c:pt>
                <c:pt idx="5706" formatCode="m/d/yyyy\ h:mm">
                  <c:v>39811.291666662823</c:v>
                </c:pt>
                <c:pt idx="5707" formatCode="m/d/yyyy\ h:mm">
                  <c:v>39811.33333332953</c:v>
                </c:pt>
                <c:pt idx="5708" formatCode="m/d/yyyy\ h:mm">
                  <c:v>39811.374999996209</c:v>
                </c:pt>
                <c:pt idx="5709" formatCode="m/d/yyyy\ h:mm">
                  <c:v>39811.416666662844</c:v>
                </c:pt>
                <c:pt idx="5710" formatCode="m/d/yyyy\ h:mm">
                  <c:v>39811.458333329538</c:v>
                </c:pt>
                <c:pt idx="5711" formatCode="m/d/yyyy\ h:mm">
                  <c:v>39811.499999996187</c:v>
                </c:pt>
                <c:pt idx="5712" formatCode="m/d/yyyy\ h:mm">
                  <c:v>39811.541666662823</c:v>
                </c:pt>
                <c:pt idx="5713" formatCode="m/d/yyyy\ h:mm">
                  <c:v>39811.583333329516</c:v>
                </c:pt>
                <c:pt idx="5714" formatCode="m/d/yyyy\ h:mm">
                  <c:v>39811.62499999618</c:v>
                </c:pt>
                <c:pt idx="5715" formatCode="m/d/yyyy\ h:mm">
                  <c:v>39811.666666662815</c:v>
                </c:pt>
                <c:pt idx="5716" formatCode="m/d/yyyy\ h:mm">
                  <c:v>39811.708333329509</c:v>
                </c:pt>
                <c:pt idx="5717" formatCode="m/d/yyyy\ h:mm">
                  <c:v>39811.749999996173</c:v>
                </c:pt>
                <c:pt idx="5718" formatCode="m/d/yyyy\ h:mm">
                  <c:v>39811.791666662793</c:v>
                </c:pt>
                <c:pt idx="5719" formatCode="m/d/yyyy\ h:mm">
                  <c:v>39811.833333329501</c:v>
                </c:pt>
                <c:pt idx="5720" formatCode="m/d/yyyy\ h:mm">
                  <c:v>39811.87499999618</c:v>
                </c:pt>
                <c:pt idx="5721" formatCode="m/d/yyyy\ h:mm">
                  <c:v>39811.916666662815</c:v>
                </c:pt>
                <c:pt idx="5722" formatCode="m/d/yyyy\ h:mm">
                  <c:v>39811.958333329509</c:v>
                </c:pt>
                <c:pt idx="5723" formatCode="m/d/yyyy\ h:mm">
                  <c:v>39811.999999996158</c:v>
                </c:pt>
                <c:pt idx="5724" formatCode="m/d/yyyy\ h:mm">
                  <c:v>39812.041666662793</c:v>
                </c:pt>
                <c:pt idx="5725" formatCode="m/d/yyyy\ h:mm">
                  <c:v>39812.083333329487</c:v>
                </c:pt>
                <c:pt idx="5726" formatCode="m/d/yyyy\ h:mm">
                  <c:v>39812.124999996151</c:v>
                </c:pt>
                <c:pt idx="5727" formatCode="m/d/yyyy\ h:mm">
                  <c:v>39812.166666662779</c:v>
                </c:pt>
                <c:pt idx="5728" formatCode="m/d/yyyy\ h:mm">
                  <c:v>39812.20833332948</c:v>
                </c:pt>
                <c:pt idx="5729" formatCode="m/d/yyyy\ h:mm">
                  <c:v>39812.249999996144</c:v>
                </c:pt>
                <c:pt idx="5730" formatCode="m/d/yyyy\ h:mm">
                  <c:v>39812.291666662757</c:v>
                </c:pt>
                <c:pt idx="5731" formatCode="m/d/yyyy\ h:mm">
                  <c:v>39812.333333329472</c:v>
                </c:pt>
                <c:pt idx="5732" formatCode="m/d/yyyy\ h:mm">
                  <c:v>39812.374999996151</c:v>
                </c:pt>
                <c:pt idx="5733" formatCode="m/d/yyyy\ h:mm">
                  <c:v>39812.416666662786</c:v>
                </c:pt>
                <c:pt idx="5734" formatCode="m/d/yyyy\ h:mm">
                  <c:v>39812.45833332948</c:v>
                </c:pt>
                <c:pt idx="5735" formatCode="m/d/yyyy\ h:mm">
                  <c:v>39812.499999996129</c:v>
                </c:pt>
                <c:pt idx="5736" formatCode="m/d/yyyy\ h:mm">
                  <c:v>39812.541666662764</c:v>
                </c:pt>
                <c:pt idx="5737" formatCode="m/d/yyyy\ h:mm">
                  <c:v>39812.583333329443</c:v>
                </c:pt>
                <c:pt idx="5738" formatCode="m/d/yyyy\ h:mm">
                  <c:v>39812.624999996122</c:v>
                </c:pt>
                <c:pt idx="5739" formatCode="m/d/yyyy\ h:mm">
                  <c:v>39812.666666662757</c:v>
                </c:pt>
                <c:pt idx="5740" formatCode="m/d/yyyy\ h:mm">
                  <c:v>39812.708333329443</c:v>
                </c:pt>
                <c:pt idx="5741" formatCode="m/d/yyyy\ h:mm">
                  <c:v>39812.749999996115</c:v>
                </c:pt>
                <c:pt idx="5742" formatCode="m/d/yyyy\ h:mm">
                  <c:v>39812.791666662735</c:v>
                </c:pt>
                <c:pt idx="5743" formatCode="m/d/yyyy\ h:mm">
                  <c:v>39812.833333329443</c:v>
                </c:pt>
                <c:pt idx="5744" formatCode="m/d/yyyy\ h:mm">
                  <c:v>39812.874999996115</c:v>
                </c:pt>
                <c:pt idx="5745" formatCode="m/d/yyyy\ h:mm">
                  <c:v>39812.916666662757</c:v>
                </c:pt>
                <c:pt idx="5746" formatCode="m/d/yyyy\ h:mm">
                  <c:v>39812.95833332945</c:v>
                </c:pt>
                <c:pt idx="5747" formatCode="m/d/yyyy\ h:mm">
                  <c:v>39812.999999996093</c:v>
                </c:pt>
                <c:pt idx="5748" formatCode="m/d/yyyy\ h:mm">
                  <c:v>39813.041666662728</c:v>
                </c:pt>
                <c:pt idx="5749" formatCode="m/d/yyyy\ h:mm">
                  <c:v>39813.083333329429</c:v>
                </c:pt>
                <c:pt idx="5750" formatCode="m/d/yyyy\ h:mm">
                  <c:v>39813.124999996093</c:v>
                </c:pt>
                <c:pt idx="5751" formatCode="m/d/yyyy\ h:mm">
                  <c:v>39813.166666662721</c:v>
                </c:pt>
                <c:pt idx="5752" formatCode="m/d/yyyy\ h:mm">
                  <c:v>39813.208333329421</c:v>
                </c:pt>
                <c:pt idx="5753" formatCode="m/d/yyyy\ h:mm">
                  <c:v>39813.249999996086</c:v>
                </c:pt>
                <c:pt idx="5754" formatCode="m/d/yyyy\ h:mm">
                  <c:v>39813.291666662706</c:v>
                </c:pt>
                <c:pt idx="5755" formatCode="m/d/yyyy\ h:mm">
                  <c:v>39813.333333329399</c:v>
                </c:pt>
                <c:pt idx="5756" formatCode="m/d/yyyy\ h:mm">
                  <c:v>39813.374999996093</c:v>
                </c:pt>
                <c:pt idx="5757" formatCode="m/d/yyyy\ h:mm">
                  <c:v>39813.416666662728</c:v>
                </c:pt>
                <c:pt idx="5758" formatCode="m/d/yyyy\ h:mm">
                  <c:v>39813.458333329407</c:v>
                </c:pt>
                <c:pt idx="5759" formatCode="m/d/yyyy\ h:mm">
                  <c:v>39813.499999996071</c:v>
                </c:pt>
                <c:pt idx="5760" formatCode="m/d/yyyy\ h:mm">
                  <c:v>39813.541666662699</c:v>
                </c:pt>
                <c:pt idx="5761" formatCode="m/d/yyyy\ h:mm">
                  <c:v>39813.583333329392</c:v>
                </c:pt>
                <c:pt idx="5762" formatCode="m/d/yyyy\ h:mm">
                  <c:v>39813.624999996049</c:v>
                </c:pt>
                <c:pt idx="5763" formatCode="m/d/yyyy\ h:mm">
                  <c:v>39813.666666662684</c:v>
                </c:pt>
                <c:pt idx="5764" formatCode="m/d/yyyy\ h:mm">
                  <c:v>39813.708333329392</c:v>
                </c:pt>
                <c:pt idx="5765" formatCode="m/d/yyyy\ h:mm">
                  <c:v>39813.749999996042</c:v>
                </c:pt>
                <c:pt idx="5766" formatCode="m/d/yyyy\ h:mm">
                  <c:v>39813.79166666267</c:v>
                </c:pt>
                <c:pt idx="5767" formatCode="m/d/yyyy\ h:mm">
                  <c:v>39813.833333329385</c:v>
                </c:pt>
                <c:pt idx="5768" formatCode="m/d/yyyy\ h:mm">
                  <c:v>39813.874999996056</c:v>
                </c:pt>
                <c:pt idx="5769" formatCode="m/d/yyyy\ h:mm">
                  <c:v>39813.916666662684</c:v>
                </c:pt>
                <c:pt idx="5770" formatCode="m/d/yyyy\ h:mm">
                  <c:v>39813.958333329385</c:v>
                </c:pt>
                <c:pt idx="5771" formatCode="m/d/yyyy\ h:mm">
                  <c:v>39813.999999996042</c:v>
                </c:pt>
                <c:pt idx="5772" formatCode="m/d/yyyy\ h:mm">
                  <c:v>39814.04166666267</c:v>
                </c:pt>
                <c:pt idx="5773" formatCode="m/d/yyyy\ h:mm">
                  <c:v>39814.083333329363</c:v>
                </c:pt>
                <c:pt idx="5774" formatCode="m/d/yyyy\ h:mm">
                  <c:v>39814.124999996035</c:v>
                </c:pt>
                <c:pt idx="5775" formatCode="m/d/yyyy\ h:mm">
                  <c:v>39814.16666666267</c:v>
                </c:pt>
                <c:pt idx="5776" formatCode="m/d/yyyy\ h:mm">
                  <c:v>39814.208333329349</c:v>
                </c:pt>
                <c:pt idx="5777" formatCode="m/d/yyyy\ h:mm">
                  <c:v>39814.249999996013</c:v>
                </c:pt>
                <c:pt idx="5778" formatCode="m/d/yyyy\ h:mm">
                  <c:v>39814.291666662641</c:v>
                </c:pt>
                <c:pt idx="5779" formatCode="m/d/yyyy\ h:mm">
                  <c:v>39814.333333329341</c:v>
                </c:pt>
                <c:pt idx="5780" formatCode="m/d/yyyy\ h:mm">
                  <c:v>39814.374999996035</c:v>
                </c:pt>
                <c:pt idx="5781" formatCode="m/d/yyyy\ h:mm">
                  <c:v>39814.41666666267</c:v>
                </c:pt>
                <c:pt idx="5782" formatCode="m/d/yyyy\ h:mm">
                  <c:v>39814.458333329356</c:v>
                </c:pt>
                <c:pt idx="5783" formatCode="m/d/yyyy\ h:mm">
                  <c:v>39814.499999995998</c:v>
                </c:pt>
                <c:pt idx="5784" formatCode="m/d/yyyy\ h:mm">
                  <c:v>39814.541666662633</c:v>
                </c:pt>
                <c:pt idx="5785" formatCode="m/d/yyyy\ h:mm">
                  <c:v>39814.583333329341</c:v>
                </c:pt>
                <c:pt idx="5786" formatCode="m/d/yyyy\ h:mm">
                  <c:v>39814.624999995991</c:v>
                </c:pt>
                <c:pt idx="5787" formatCode="m/d/yyyy\ h:mm">
                  <c:v>39814.666666662633</c:v>
                </c:pt>
                <c:pt idx="5788" formatCode="m/d/yyyy\ h:mm">
                  <c:v>39814.708333329319</c:v>
                </c:pt>
                <c:pt idx="5789" formatCode="m/d/yyyy\ h:mm">
                  <c:v>39814.749999995991</c:v>
                </c:pt>
                <c:pt idx="5790" formatCode="m/d/yyyy\ h:mm">
                  <c:v>39814.791666662612</c:v>
                </c:pt>
                <c:pt idx="5791" formatCode="m/d/yyyy\ h:mm">
                  <c:v>39814.833333329312</c:v>
                </c:pt>
                <c:pt idx="5792" formatCode="m/d/yyyy\ h:mm">
                  <c:v>39814.874999995998</c:v>
                </c:pt>
                <c:pt idx="5793" formatCode="m/d/yyyy\ h:mm">
                  <c:v>39814.916666662626</c:v>
                </c:pt>
                <c:pt idx="5794" formatCode="m/d/yyyy\ h:mm">
                  <c:v>39814.958333329327</c:v>
                </c:pt>
                <c:pt idx="5795" formatCode="m/d/yyyy\ h:mm">
                  <c:v>39814.999999995969</c:v>
                </c:pt>
                <c:pt idx="5796" formatCode="m/d/yyyy\ h:mm">
                  <c:v>39815.041666662604</c:v>
                </c:pt>
                <c:pt idx="5797" formatCode="m/d/yyyy\ h:mm">
                  <c:v>39815.083333329298</c:v>
                </c:pt>
                <c:pt idx="5798" formatCode="m/d/yyyy\ h:mm">
                  <c:v>39815.124999995962</c:v>
                </c:pt>
                <c:pt idx="5799" formatCode="m/d/yyyy\ h:mm">
                  <c:v>39815.166666662604</c:v>
                </c:pt>
                <c:pt idx="5800" formatCode="m/d/yyyy\ h:mm">
                  <c:v>39815.20833332929</c:v>
                </c:pt>
                <c:pt idx="5801" formatCode="m/d/yyyy\ h:mm">
                  <c:v>39815.249999995962</c:v>
                </c:pt>
                <c:pt idx="5802" formatCode="m/d/yyyy\ h:mm">
                  <c:v>39815.291666662582</c:v>
                </c:pt>
                <c:pt idx="5803" formatCode="m/d/yyyy\ h:mm">
                  <c:v>39815.333333329283</c:v>
                </c:pt>
                <c:pt idx="5804" formatCode="m/d/yyyy\ h:mm">
                  <c:v>39815.374999995969</c:v>
                </c:pt>
                <c:pt idx="5805" formatCode="m/d/yyyy\ h:mm">
                  <c:v>39815.416666662604</c:v>
                </c:pt>
                <c:pt idx="5806" formatCode="m/d/yyyy\ h:mm">
                  <c:v>39815.458333329298</c:v>
                </c:pt>
                <c:pt idx="5807" formatCode="m/d/yyyy\ h:mm">
                  <c:v>39815.49999999594</c:v>
                </c:pt>
                <c:pt idx="5808" formatCode="m/d/yyyy\ h:mm">
                  <c:v>39815.54166666259</c:v>
                </c:pt>
                <c:pt idx="5809" formatCode="m/d/yyyy\ h:mm">
                  <c:v>39815.583333329268</c:v>
                </c:pt>
                <c:pt idx="5810" formatCode="m/d/yyyy\ h:mm">
                  <c:v>39815.624999995933</c:v>
                </c:pt>
                <c:pt idx="5811" formatCode="m/d/yyyy\ h:mm">
                  <c:v>39815.666666662582</c:v>
                </c:pt>
                <c:pt idx="5812" formatCode="m/d/yyyy\ h:mm">
                  <c:v>39815.708333329261</c:v>
                </c:pt>
                <c:pt idx="5813" formatCode="m/d/yyyy\ h:mm">
                  <c:v>39815.749999995933</c:v>
                </c:pt>
                <c:pt idx="5814" formatCode="m/d/yyyy\ h:mm">
                  <c:v>39815.791666662568</c:v>
                </c:pt>
                <c:pt idx="5815" formatCode="m/d/yyyy\ h:mm">
                  <c:v>39815.833333329261</c:v>
                </c:pt>
                <c:pt idx="5816" formatCode="m/d/yyyy\ h:mm">
                  <c:v>39815.87499999594</c:v>
                </c:pt>
                <c:pt idx="5817" formatCode="m/d/yyyy\ h:mm">
                  <c:v>39815.916666662582</c:v>
                </c:pt>
                <c:pt idx="5818" formatCode="m/d/yyyy\ h:mm">
                  <c:v>39815.958333329268</c:v>
                </c:pt>
                <c:pt idx="5819" formatCode="m/d/yyyy\ h:mm">
                  <c:v>39815.999999995911</c:v>
                </c:pt>
                <c:pt idx="5820" formatCode="m/d/yyyy\ h:mm">
                  <c:v>39816.041666662575</c:v>
                </c:pt>
                <c:pt idx="5821" formatCode="m/d/yyyy\ h:mm">
                  <c:v>39816.083333329239</c:v>
                </c:pt>
                <c:pt idx="5822" formatCode="m/d/yyyy\ h:mm">
                  <c:v>39816.124999995911</c:v>
                </c:pt>
                <c:pt idx="5823" formatCode="m/d/yyyy\ h:mm">
                  <c:v>39816.166666662553</c:v>
                </c:pt>
                <c:pt idx="5824" formatCode="m/d/yyyy\ h:mm">
                  <c:v>39816.208333329232</c:v>
                </c:pt>
                <c:pt idx="5825" formatCode="m/d/yyyy\ h:mm">
                  <c:v>39816.249999995896</c:v>
                </c:pt>
                <c:pt idx="5826" formatCode="m/d/yyyy\ h:mm">
                  <c:v>39816.291666662531</c:v>
                </c:pt>
                <c:pt idx="5827" formatCode="m/d/yyyy\ h:mm">
                  <c:v>39816.333333329232</c:v>
                </c:pt>
                <c:pt idx="5828" formatCode="m/d/yyyy\ h:mm">
                  <c:v>39816.374999995904</c:v>
                </c:pt>
                <c:pt idx="5829" formatCode="m/d/yyyy\ h:mm">
                  <c:v>39816.416666662553</c:v>
                </c:pt>
                <c:pt idx="5830" formatCode="m/d/yyyy\ h:mm">
                  <c:v>39816.458333329239</c:v>
                </c:pt>
                <c:pt idx="5831" formatCode="m/d/yyyy\ h:mm">
                  <c:v>39816.499999995882</c:v>
                </c:pt>
                <c:pt idx="5832" formatCode="m/d/yyyy\ h:mm">
                  <c:v>39816.541666662531</c:v>
                </c:pt>
                <c:pt idx="5833" formatCode="m/d/yyyy\ h:mm">
                  <c:v>39816.58333332921</c:v>
                </c:pt>
                <c:pt idx="5834" formatCode="m/d/yyyy\ h:mm">
                  <c:v>39816.624999995882</c:v>
                </c:pt>
                <c:pt idx="5835" formatCode="m/d/yyyy\ h:mm">
                  <c:v>39816.666666662524</c:v>
                </c:pt>
                <c:pt idx="5836" formatCode="m/d/yyyy\ h:mm">
                  <c:v>39816.708333329203</c:v>
                </c:pt>
                <c:pt idx="5837" formatCode="m/d/yyyy\ h:mm">
                  <c:v>39816.749999995867</c:v>
                </c:pt>
                <c:pt idx="5838" formatCode="m/d/yyyy\ h:mm">
                  <c:v>39816.791666662502</c:v>
                </c:pt>
                <c:pt idx="5839" formatCode="m/d/yyyy\ h:mm">
                  <c:v>39816.833333329203</c:v>
                </c:pt>
                <c:pt idx="5840" formatCode="m/d/yyyy\ h:mm">
                  <c:v>39816.874999995875</c:v>
                </c:pt>
                <c:pt idx="5841" formatCode="m/d/yyyy\ h:mm">
                  <c:v>39816.916666662531</c:v>
                </c:pt>
                <c:pt idx="5842" formatCode="m/d/yyyy\ h:mm">
                  <c:v>39816.95833332921</c:v>
                </c:pt>
                <c:pt idx="5843" formatCode="m/d/yyyy\ h:mm">
                  <c:v>39816.999999995853</c:v>
                </c:pt>
                <c:pt idx="5844" formatCode="m/d/yyyy\ h:mm">
                  <c:v>39817.041666662502</c:v>
                </c:pt>
                <c:pt idx="5845" formatCode="m/d/yyyy\ h:mm">
                  <c:v>39817.083333329196</c:v>
                </c:pt>
                <c:pt idx="5846" formatCode="m/d/yyyy\ h:mm">
                  <c:v>39817.124999995845</c:v>
                </c:pt>
                <c:pt idx="5847" formatCode="m/d/yyyy\ h:mm">
                  <c:v>39817.166666662495</c:v>
                </c:pt>
                <c:pt idx="5848" formatCode="m/d/yyyy\ h:mm">
                  <c:v>39817.208333329196</c:v>
                </c:pt>
                <c:pt idx="5849" formatCode="m/d/yyyy\ h:mm">
                  <c:v>39817.249999995838</c:v>
                </c:pt>
                <c:pt idx="5850" formatCode="m/d/yyyy\ h:mm">
                  <c:v>39817.291666662473</c:v>
                </c:pt>
                <c:pt idx="5851" formatCode="m/d/yyyy\ h:mm">
                  <c:v>39817.333333329188</c:v>
                </c:pt>
                <c:pt idx="5852" formatCode="m/d/yyyy\ h:mm">
                  <c:v>39817.374999995845</c:v>
                </c:pt>
                <c:pt idx="5853" formatCode="m/d/yyyy\ h:mm">
                  <c:v>39817.416666662495</c:v>
                </c:pt>
                <c:pt idx="5854" formatCode="m/d/yyyy\ h:mm">
                  <c:v>39817.458333329196</c:v>
                </c:pt>
                <c:pt idx="5855" formatCode="m/d/yyyy\ h:mm">
                  <c:v>39817.499999995831</c:v>
                </c:pt>
                <c:pt idx="5856" formatCode="m/d/yyyy\ h:mm">
                  <c:v>39817.541666662473</c:v>
                </c:pt>
                <c:pt idx="5857" formatCode="m/d/yyyy\ h:mm">
                  <c:v>39817.583333329167</c:v>
                </c:pt>
                <c:pt idx="5858" formatCode="m/d/yyyy\ h:mm">
                  <c:v>39817.624999995816</c:v>
                </c:pt>
                <c:pt idx="5859" formatCode="m/d/yyyy\ h:mm">
                  <c:v>39817.666666662466</c:v>
                </c:pt>
                <c:pt idx="5860" formatCode="m/d/yyyy\ h:mm">
                  <c:v>39817.708333329159</c:v>
                </c:pt>
                <c:pt idx="5861" formatCode="m/d/yyyy\ h:mm">
                  <c:v>39817.749999995809</c:v>
                </c:pt>
                <c:pt idx="5862" formatCode="m/d/yyyy\ h:mm">
                  <c:v>39817.791666662444</c:v>
                </c:pt>
                <c:pt idx="5863" formatCode="m/d/yyyy\ h:mm">
                  <c:v>39817.833333329152</c:v>
                </c:pt>
                <c:pt idx="5864" formatCode="m/d/yyyy\ h:mm">
                  <c:v>39817.874999995816</c:v>
                </c:pt>
                <c:pt idx="5865" formatCode="m/d/yyyy\ h:mm">
                  <c:v>39817.916666662466</c:v>
                </c:pt>
                <c:pt idx="5866" formatCode="m/d/yyyy\ h:mm">
                  <c:v>39817.958333329159</c:v>
                </c:pt>
                <c:pt idx="5867" formatCode="m/d/yyyy\ h:mm">
                  <c:v>39817.999999995794</c:v>
                </c:pt>
                <c:pt idx="5868" formatCode="m/d/yyyy\ h:mm">
                  <c:v>39818.041666662444</c:v>
                </c:pt>
                <c:pt idx="5869" formatCode="m/d/yyyy\ h:mm">
                  <c:v>39818.083333329138</c:v>
                </c:pt>
                <c:pt idx="5870" formatCode="m/d/yyyy\ h:mm">
                  <c:v>39818.124999995787</c:v>
                </c:pt>
                <c:pt idx="5871" formatCode="m/d/yyyy\ h:mm">
                  <c:v>39818.166666662437</c:v>
                </c:pt>
                <c:pt idx="5872" formatCode="m/d/yyyy\ h:mm">
                  <c:v>39818.20833332913</c:v>
                </c:pt>
                <c:pt idx="5873" formatCode="m/d/yyyy\ h:mm">
                  <c:v>39818.24999999578</c:v>
                </c:pt>
                <c:pt idx="5874" formatCode="m/d/yyyy\ h:mm">
                  <c:v>39818.291666662415</c:v>
                </c:pt>
                <c:pt idx="5875" formatCode="m/d/yyyy\ h:mm">
                  <c:v>39818.333333329123</c:v>
                </c:pt>
                <c:pt idx="5876" formatCode="m/d/yyyy\ h:mm">
                  <c:v>39818.374999995787</c:v>
                </c:pt>
                <c:pt idx="5877" formatCode="m/d/yyyy\ h:mm">
                  <c:v>39818.416666662437</c:v>
                </c:pt>
                <c:pt idx="5878" formatCode="m/d/yyyy\ h:mm">
                  <c:v>39818.45833332913</c:v>
                </c:pt>
                <c:pt idx="5879" formatCode="m/d/yyyy\ h:mm">
                  <c:v>39818.499999995765</c:v>
                </c:pt>
                <c:pt idx="5880" formatCode="m/d/yyyy\ h:mm">
                  <c:v>39818.541666662415</c:v>
                </c:pt>
                <c:pt idx="5881" formatCode="m/d/yyyy\ h:mm">
                  <c:v>39818.583333329108</c:v>
                </c:pt>
                <c:pt idx="5882" formatCode="m/d/yyyy\ h:mm">
                  <c:v>39818.624999995758</c:v>
                </c:pt>
                <c:pt idx="5883" formatCode="m/d/yyyy\ h:mm">
                  <c:v>39818.666666662408</c:v>
                </c:pt>
                <c:pt idx="5884" formatCode="m/d/yyyy\ h:mm">
                  <c:v>39818.708333329101</c:v>
                </c:pt>
                <c:pt idx="5885" formatCode="m/d/yyyy\ h:mm">
                  <c:v>39818.749999995751</c:v>
                </c:pt>
                <c:pt idx="5886" formatCode="m/d/yyyy\ h:mm">
                  <c:v>39818.791666662386</c:v>
                </c:pt>
                <c:pt idx="5887" formatCode="m/d/yyyy\ h:mm">
                  <c:v>39818.833333329094</c:v>
                </c:pt>
                <c:pt idx="5888" formatCode="m/d/yyyy\ h:mm">
                  <c:v>39818.874999995758</c:v>
                </c:pt>
                <c:pt idx="5889" formatCode="m/d/yyyy\ h:mm">
                  <c:v>39818.916666662408</c:v>
                </c:pt>
                <c:pt idx="5890" formatCode="m/d/yyyy\ h:mm">
                  <c:v>39818.958333329101</c:v>
                </c:pt>
                <c:pt idx="5891" formatCode="m/d/yyyy\ h:mm">
                  <c:v>39818.999999995736</c:v>
                </c:pt>
                <c:pt idx="5892" formatCode="m/d/yyyy\ h:mm">
                  <c:v>39819.041666662379</c:v>
                </c:pt>
                <c:pt idx="5893" formatCode="m/d/yyyy\ h:mm">
                  <c:v>39819.083333329079</c:v>
                </c:pt>
                <c:pt idx="5894" formatCode="m/d/yyyy\ h:mm">
                  <c:v>39819.124999995729</c:v>
                </c:pt>
                <c:pt idx="5895" formatCode="m/d/yyyy\ h:mm">
                  <c:v>39819.166666662371</c:v>
                </c:pt>
                <c:pt idx="5896" formatCode="m/d/yyyy\ h:mm">
                  <c:v>39819.208333329072</c:v>
                </c:pt>
                <c:pt idx="5897" formatCode="m/d/yyyy\ h:mm">
                  <c:v>39819.249999995722</c:v>
                </c:pt>
                <c:pt idx="5898" formatCode="m/d/yyyy\ h:mm">
                  <c:v>39819.291666662357</c:v>
                </c:pt>
                <c:pt idx="5899" formatCode="m/d/yyyy\ h:mm">
                  <c:v>39819.333333329065</c:v>
                </c:pt>
                <c:pt idx="5900" formatCode="m/d/yyyy\ h:mm">
                  <c:v>39819.374999995729</c:v>
                </c:pt>
                <c:pt idx="5901" formatCode="m/d/yyyy\ h:mm">
                  <c:v>39819.416666662379</c:v>
                </c:pt>
                <c:pt idx="5902" formatCode="m/d/yyyy\ h:mm">
                  <c:v>39819.458333329065</c:v>
                </c:pt>
                <c:pt idx="5903" formatCode="m/d/yyyy\ h:mm">
                  <c:v>39819.499999995707</c:v>
                </c:pt>
                <c:pt idx="5904" formatCode="m/d/yyyy\ h:mm">
                  <c:v>39819.541666662357</c:v>
                </c:pt>
                <c:pt idx="5905" formatCode="m/d/yyyy\ h:mm">
                  <c:v>39819.583333329043</c:v>
                </c:pt>
                <c:pt idx="5906" formatCode="m/d/yyyy\ h:mm">
                  <c:v>39819.6249999957</c:v>
                </c:pt>
                <c:pt idx="5907" formatCode="m/d/yyyy\ h:mm">
                  <c:v>39819.66666666235</c:v>
                </c:pt>
                <c:pt idx="5908" formatCode="m/d/yyyy\ h:mm">
                  <c:v>39819.708333329043</c:v>
                </c:pt>
                <c:pt idx="5909" formatCode="m/d/yyyy\ h:mm">
                  <c:v>39819.749999995685</c:v>
                </c:pt>
                <c:pt idx="5910" formatCode="m/d/yyyy\ h:mm">
                  <c:v>39819.79166666232</c:v>
                </c:pt>
                <c:pt idx="5911" formatCode="m/d/yyyy\ h:mm">
                  <c:v>39819.833333329036</c:v>
                </c:pt>
                <c:pt idx="5912" formatCode="m/d/yyyy\ h:mm">
                  <c:v>39819.874999995693</c:v>
                </c:pt>
                <c:pt idx="5913" formatCode="m/d/yyyy\ h:mm">
                  <c:v>39819.91666666235</c:v>
                </c:pt>
                <c:pt idx="5914" formatCode="m/d/yyyy\ h:mm">
                  <c:v>39819.958333329043</c:v>
                </c:pt>
                <c:pt idx="5915" formatCode="m/d/yyyy\ h:mm">
                  <c:v>39819.999999995678</c:v>
                </c:pt>
                <c:pt idx="5916" formatCode="m/d/yyyy\ h:mm">
                  <c:v>39820.04166666232</c:v>
                </c:pt>
                <c:pt idx="5917" formatCode="m/d/yyyy\ h:mm">
                  <c:v>39820.083333329021</c:v>
                </c:pt>
                <c:pt idx="5918" formatCode="m/d/yyyy\ h:mm">
                  <c:v>39820.124999995671</c:v>
                </c:pt>
                <c:pt idx="5919" formatCode="m/d/yyyy\ h:mm">
                  <c:v>39820.16666666232</c:v>
                </c:pt>
                <c:pt idx="5920" formatCode="m/d/yyyy\ h:mm">
                  <c:v>39820.208333329014</c:v>
                </c:pt>
                <c:pt idx="5921" formatCode="m/d/yyyy\ h:mm">
                  <c:v>39820.249999995664</c:v>
                </c:pt>
                <c:pt idx="5922" formatCode="m/d/yyyy\ h:mm">
                  <c:v>39820.291666662291</c:v>
                </c:pt>
                <c:pt idx="5923" formatCode="m/d/yyyy\ h:mm">
                  <c:v>39820.333333329007</c:v>
                </c:pt>
                <c:pt idx="5924" formatCode="m/d/yyyy\ h:mm">
                  <c:v>39820.374999995671</c:v>
                </c:pt>
                <c:pt idx="5925" formatCode="m/d/yyyy\ h:mm">
                  <c:v>39820.41666666232</c:v>
                </c:pt>
                <c:pt idx="5926" formatCode="m/d/yyyy\ h:mm">
                  <c:v>39820.458333329021</c:v>
                </c:pt>
                <c:pt idx="5927" formatCode="m/d/yyyy\ h:mm">
                  <c:v>39820.499999995634</c:v>
                </c:pt>
                <c:pt idx="5928" formatCode="m/d/yyyy\ h:mm">
                  <c:v>39820.541666662284</c:v>
                </c:pt>
                <c:pt idx="5929" formatCode="m/d/yyyy\ h:mm">
                  <c:v>39820.583333328999</c:v>
                </c:pt>
                <c:pt idx="5930" formatCode="m/d/yyyy\ h:mm">
                  <c:v>39820.624999995634</c:v>
                </c:pt>
                <c:pt idx="5931" formatCode="m/d/yyyy\ h:mm">
                  <c:v>39820.666666662284</c:v>
                </c:pt>
                <c:pt idx="5932" formatCode="m/d/yyyy\ h:mm">
                  <c:v>39820.708333328999</c:v>
                </c:pt>
                <c:pt idx="5933" formatCode="m/d/yyyy\ h:mm">
                  <c:v>39820.749999995634</c:v>
                </c:pt>
                <c:pt idx="5934" formatCode="m/d/yyyy\ h:mm">
                  <c:v>39820.791666662262</c:v>
                </c:pt>
                <c:pt idx="5935" formatCode="m/d/yyyy\ h:mm">
                  <c:v>39820.833333328985</c:v>
                </c:pt>
                <c:pt idx="5936" formatCode="m/d/yyyy\ h:mm">
                  <c:v>39820.874999995642</c:v>
                </c:pt>
                <c:pt idx="5937" formatCode="m/d/yyyy\ h:mm">
                  <c:v>39820.916666662284</c:v>
                </c:pt>
                <c:pt idx="5938" formatCode="m/d/yyyy\ h:mm">
                  <c:v>39820.958333328999</c:v>
                </c:pt>
                <c:pt idx="5939" formatCode="m/d/yyyy\ h:mm">
                  <c:v>39820.99999999562</c:v>
                </c:pt>
                <c:pt idx="5940" formatCode="m/d/yyyy\ h:mm">
                  <c:v>39821.04166666227</c:v>
                </c:pt>
                <c:pt idx="5941" formatCode="m/d/yyyy\ h:mm">
                  <c:v>39821.08333332897</c:v>
                </c:pt>
                <c:pt idx="5942" formatCode="m/d/yyyy\ h:mm">
                  <c:v>39821.124999995605</c:v>
                </c:pt>
                <c:pt idx="5943" formatCode="m/d/yyyy\ h:mm">
                  <c:v>39821.166666662262</c:v>
                </c:pt>
                <c:pt idx="5944" formatCode="m/d/yyyy\ h:mm">
                  <c:v>39821.208333328956</c:v>
                </c:pt>
                <c:pt idx="5945" formatCode="m/d/yyyy\ h:mm">
                  <c:v>39821.249999995605</c:v>
                </c:pt>
                <c:pt idx="5946" formatCode="m/d/yyyy\ h:mm">
                  <c:v>39821.29166666224</c:v>
                </c:pt>
                <c:pt idx="5947" formatCode="m/d/yyyy\ h:mm">
                  <c:v>39821.333333328956</c:v>
                </c:pt>
                <c:pt idx="5948" formatCode="m/d/yyyy\ h:mm">
                  <c:v>39821.374999995613</c:v>
                </c:pt>
                <c:pt idx="5949" formatCode="m/d/yyyy\ h:mm">
                  <c:v>39821.416666662255</c:v>
                </c:pt>
                <c:pt idx="5950" formatCode="m/d/yyyy\ h:mm">
                  <c:v>39821.458333328963</c:v>
                </c:pt>
                <c:pt idx="5951" formatCode="m/d/yyyy\ h:mm">
                  <c:v>39821.499999995591</c:v>
                </c:pt>
                <c:pt idx="5952" formatCode="m/d/yyyy\ h:mm">
                  <c:v>39821.541666662233</c:v>
                </c:pt>
                <c:pt idx="5953" formatCode="m/d/yyyy\ h:mm">
                  <c:v>39821.583333328941</c:v>
                </c:pt>
                <c:pt idx="5954" formatCode="m/d/yyyy\ h:mm">
                  <c:v>39821.624999995583</c:v>
                </c:pt>
                <c:pt idx="5955" formatCode="m/d/yyyy\ h:mm">
                  <c:v>39821.666666662219</c:v>
                </c:pt>
                <c:pt idx="5956" formatCode="m/d/yyyy\ h:mm">
                  <c:v>39821.708333328927</c:v>
                </c:pt>
                <c:pt idx="5957" formatCode="m/d/yyyy\ h:mm">
                  <c:v>39821.749999995583</c:v>
                </c:pt>
                <c:pt idx="5958" formatCode="m/d/yyyy\ h:mm">
                  <c:v>39821.791666662197</c:v>
                </c:pt>
                <c:pt idx="5959" formatCode="m/d/yyyy\ h:mm">
                  <c:v>39821.833333328927</c:v>
                </c:pt>
                <c:pt idx="5960" formatCode="m/d/yyyy\ h:mm">
                  <c:v>39821.874999995591</c:v>
                </c:pt>
                <c:pt idx="5961" formatCode="m/d/yyyy\ h:mm">
                  <c:v>39821.916666662226</c:v>
                </c:pt>
                <c:pt idx="5962" formatCode="m/d/yyyy\ h:mm">
                  <c:v>39821.958333328927</c:v>
                </c:pt>
                <c:pt idx="5963" formatCode="m/d/yyyy\ h:mm">
                  <c:v>39821.999999995562</c:v>
                </c:pt>
                <c:pt idx="5964" formatCode="m/d/yyyy\ h:mm">
                  <c:v>39822.041666662204</c:v>
                </c:pt>
                <c:pt idx="5965" formatCode="m/d/yyyy\ h:mm">
                  <c:v>39822.083333328905</c:v>
                </c:pt>
                <c:pt idx="5966" formatCode="m/d/yyyy\ h:mm">
                  <c:v>39822.124999995562</c:v>
                </c:pt>
                <c:pt idx="5967" formatCode="m/d/yyyy\ h:mm">
                  <c:v>39822.166666662197</c:v>
                </c:pt>
                <c:pt idx="5968" formatCode="m/d/yyyy\ h:mm">
                  <c:v>39822.208333328897</c:v>
                </c:pt>
                <c:pt idx="5969" formatCode="m/d/yyyy\ h:mm">
                  <c:v>39822.249999995547</c:v>
                </c:pt>
                <c:pt idx="5970" formatCode="m/d/yyyy\ h:mm">
                  <c:v>39822.291666662175</c:v>
                </c:pt>
                <c:pt idx="5971" formatCode="m/d/yyyy\ h:mm">
                  <c:v>39822.333333328897</c:v>
                </c:pt>
                <c:pt idx="5972" formatCode="m/d/yyyy\ h:mm">
                  <c:v>39822.374999995554</c:v>
                </c:pt>
                <c:pt idx="5973" formatCode="m/d/yyyy\ h:mm">
                  <c:v>39822.416666662204</c:v>
                </c:pt>
                <c:pt idx="5974" formatCode="m/d/yyyy\ h:mm">
                  <c:v>39822.458333328897</c:v>
                </c:pt>
                <c:pt idx="5975" formatCode="m/d/yyyy\ h:mm">
                  <c:v>39822.499999995533</c:v>
                </c:pt>
                <c:pt idx="5976" formatCode="m/d/yyyy\ h:mm">
                  <c:v>39822.541666662182</c:v>
                </c:pt>
                <c:pt idx="5977" formatCode="m/d/yyyy\ h:mm">
                  <c:v>39822.583333328876</c:v>
                </c:pt>
                <c:pt idx="5978" formatCode="m/d/yyyy\ h:mm">
                  <c:v>39822.624999995533</c:v>
                </c:pt>
                <c:pt idx="5979" formatCode="m/d/yyyy\ h:mm">
                  <c:v>39822.666666662175</c:v>
                </c:pt>
                <c:pt idx="5980" formatCode="m/d/yyyy\ h:mm">
                  <c:v>39822.708333328876</c:v>
                </c:pt>
                <c:pt idx="5981" formatCode="m/d/yyyy\ h:mm">
                  <c:v>39822.749999995518</c:v>
                </c:pt>
                <c:pt idx="5982" formatCode="m/d/yyyy\ h:mm">
                  <c:v>39822.791666662153</c:v>
                </c:pt>
                <c:pt idx="5983" formatCode="m/d/yyyy\ h:mm">
                  <c:v>39822.833333328868</c:v>
                </c:pt>
                <c:pt idx="5984" formatCode="m/d/yyyy\ h:mm">
                  <c:v>39822.874999995525</c:v>
                </c:pt>
                <c:pt idx="5985" formatCode="m/d/yyyy\ h:mm">
                  <c:v>39822.916666662182</c:v>
                </c:pt>
                <c:pt idx="5986" formatCode="m/d/yyyy\ h:mm">
                  <c:v>39822.958333328876</c:v>
                </c:pt>
                <c:pt idx="5987" formatCode="m/d/yyyy\ h:mm">
                  <c:v>39822.999999995503</c:v>
                </c:pt>
                <c:pt idx="5988" formatCode="m/d/yyyy\ h:mm">
                  <c:v>39823.041666662153</c:v>
                </c:pt>
                <c:pt idx="5989" formatCode="m/d/yyyy\ h:mm">
                  <c:v>39823.083333328846</c:v>
                </c:pt>
                <c:pt idx="5990" formatCode="m/d/yyyy\ h:mm">
                  <c:v>39823.124999995496</c:v>
                </c:pt>
                <c:pt idx="5991" formatCode="m/d/yyyy\ h:mm">
                  <c:v>39823.166666662146</c:v>
                </c:pt>
                <c:pt idx="5992" formatCode="m/d/yyyy\ h:mm">
                  <c:v>39823.208333328846</c:v>
                </c:pt>
                <c:pt idx="5993" formatCode="m/d/yyyy\ h:mm">
                  <c:v>39823.249999995489</c:v>
                </c:pt>
                <c:pt idx="5994" formatCode="m/d/yyyy\ h:mm">
                  <c:v>39823.291666662124</c:v>
                </c:pt>
                <c:pt idx="5995" formatCode="m/d/yyyy\ h:mm">
                  <c:v>39823.333333328839</c:v>
                </c:pt>
                <c:pt idx="5996" formatCode="m/d/yyyy\ h:mm">
                  <c:v>39823.374999995496</c:v>
                </c:pt>
                <c:pt idx="5997" formatCode="m/d/yyyy\ h:mm">
                  <c:v>39823.416666662146</c:v>
                </c:pt>
                <c:pt idx="5998" formatCode="m/d/yyyy\ h:mm">
                  <c:v>39823.458333328846</c:v>
                </c:pt>
                <c:pt idx="5999" formatCode="m/d/yyyy\ h:mm">
                  <c:v>39823.499999995482</c:v>
                </c:pt>
                <c:pt idx="6000" formatCode="m/d/yyyy\ h:mm">
                  <c:v>39823.541666662124</c:v>
                </c:pt>
                <c:pt idx="6001" formatCode="m/d/yyyy\ h:mm">
                  <c:v>39823.583333328817</c:v>
                </c:pt>
                <c:pt idx="6002" formatCode="m/d/yyyy\ h:mm">
                  <c:v>39823.624999995467</c:v>
                </c:pt>
                <c:pt idx="6003" formatCode="m/d/yyyy\ h:mm">
                  <c:v>39823.666666662124</c:v>
                </c:pt>
                <c:pt idx="6004" formatCode="m/d/yyyy\ h:mm">
                  <c:v>39823.70833332881</c:v>
                </c:pt>
                <c:pt idx="6005" formatCode="m/d/yyyy\ h:mm">
                  <c:v>39823.74999999546</c:v>
                </c:pt>
                <c:pt idx="6006" formatCode="m/d/yyyy\ h:mm">
                  <c:v>39823.791666662102</c:v>
                </c:pt>
                <c:pt idx="6007" formatCode="m/d/yyyy\ h:mm">
                  <c:v>39823.833333328803</c:v>
                </c:pt>
                <c:pt idx="6008" formatCode="m/d/yyyy\ h:mm">
                  <c:v>39823.874999995467</c:v>
                </c:pt>
                <c:pt idx="6009" formatCode="m/d/yyyy\ h:mm">
                  <c:v>39823.916666662117</c:v>
                </c:pt>
                <c:pt idx="6010" formatCode="m/d/yyyy\ h:mm">
                  <c:v>39823.95833332881</c:v>
                </c:pt>
                <c:pt idx="6011" formatCode="m/d/yyyy\ h:mm">
                  <c:v>39823.999999995445</c:v>
                </c:pt>
                <c:pt idx="6012" formatCode="m/d/yyyy\ h:mm">
                  <c:v>39824.041666662095</c:v>
                </c:pt>
                <c:pt idx="6013" formatCode="m/d/yyyy\ h:mm">
                  <c:v>39824.083333328796</c:v>
                </c:pt>
                <c:pt idx="6014" formatCode="m/d/yyyy\ h:mm">
                  <c:v>39824.124999995438</c:v>
                </c:pt>
                <c:pt idx="6015" formatCode="m/d/yyyy\ h:mm">
                  <c:v>39824.166666662088</c:v>
                </c:pt>
                <c:pt idx="6016" formatCode="m/d/yyyy\ h:mm">
                  <c:v>39824.208333328788</c:v>
                </c:pt>
                <c:pt idx="6017" formatCode="m/d/yyyy\ h:mm">
                  <c:v>39824.249999995431</c:v>
                </c:pt>
                <c:pt idx="6018" formatCode="m/d/yyyy\ h:mm">
                  <c:v>39824.291666662066</c:v>
                </c:pt>
                <c:pt idx="6019" formatCode="m/d/yyyy\ h:mm">
                  <c:v>39824.333333328774</c:v>
                </c:pt>
                <c:pt idx="6020" formatCode="m/d/yyyy\ h:mm">
                  <c:v>39824.374999995438</c:v>
                </c:pt>
                <c:pt idx="6021" formatCode="m/d/yyyy\ h:mm">
                  <c:v>39824.416666662088</c:v>
                </c:pt>
                <c:pt idx="6022" formatCode="m/d/yyyy\ h:mm">
                  <c:v>39824.458333328781</c:v>
                </c:pt>
                <c:pt idx="6023" formatCode="m/d/yyyy\ h:mm">
                  <c:v>39824.499999995416</c:v>
                </c:pt>
                <c:pt idx="6024" formatCode="m/d/yyyy\ h:mm">
                  <c:v>39824.541666662066</c:v>
                </c:pt>
                <c:pt idx="6025" formatCode="m/d/yyyy\ h:mm">
                  <c:v>39824.583333328759</c:v>
                </c:pt>
                <c:pt idx="6026" formatCode="m/d/yyyy\ h:mm">
                  <c:v>39824.624999995409</c:v>
                </c:pt>
                <c:pt idx="6027" formatCode="m/d/yyyy\ h:mm">
                  <c:v>39824.666666662059</c:v>
                </c:pt>
                <c:pt idx="6028" formatCode="m/d/yyyy\ h:mm">
                  <c:v>39824.708333328752</c:v>
                </c:pt>
                <c:pt idx="6029" formatCode="m/d/yyyy\ h:mm">
                  <c:v>39824.749999995402</c:v>
                </c:pt>
                <c:pt idx="6030" formatCode="m/d/yyyy\ h:mm">
                  <c:v>39824.791666662037</c:v>
                </c:pt>
                <c:pt idx="6031" formatCode="m/d/yyyy\ h:mm">
                  <c:v>39824.833333328745</c:v>
                </c:pt>
                <c:pt idx="6032" formatCode="m/d/yyyy\ h:mm">
                  <c:v>39824.874999995409</c:v>
                </c:pt>
                <c:pt idx="6033" formatCode="m/d/yyyy\ h:mm">
                  <c:v>39824.916666662059</c:v>
                </c:pt>
                <c:pt idx="6034" formatCode="m/d/yyyy\ h:mm">
                  <c:v>39824.958333328752</c:v>
                </c:pt>
                <c:pt idx="6035" formatCode="m/d/yyyy\ h:mm">
                  <c:v>39824.999999995387</c:v>
                </c:pt>
                <c:pt idx="6036" formatCode="m/d/yyyy\ h:mm">
                  <c:v>39825.041666662037</c:v>
                </c:pt>
                <c:pt idx="6037" formatCode="m/d/yyyy\ h:mm">
                  <c:v>39825.08333332873</c:v>
                </c:pt>
                <c:pt idx="6038" formatCode="m/d/yyyy\ h:mm">
                  <c:v>39825.12499999538</c:v>
                </c:pt>
                <c:pt idx="6039" formatCode="m/d/yyyy\ h:mm">
                  <c:v>39825.166666662029</c:v>
                </c:pt>
                <c:pt idx="6040" formatCode="m/d/yyyy\ h:mm">
                  <c:v>39825.208333328723</c:v>
                </c:pt>
                <c:pt idx="6041" formatCode="m/d/yyyy\ h:mm">
                  <c:v>39825.249999995372</c:v>
                </c:pt>
                <c:pt idx="6042" formatCode="m/d/yyyy\ h:mm">
                  <c:v>39825.291666662008</c:v>
                </c:pt>
                <c:pt idx="6043" formatCode="m/d/yyyy\ h:mm">
                  <c:v>39825.333333328716</c:v>
                </c:pt>
                <c:pt idx="6044" formatCode="m/d/yyyy\ h:mm">
                  <c:v>39825.37499999538</c:v>
                </c:pt>
                <c:pt idx="6045" formatCode="m/d/yyyy\ h:mm">
                  <c:v>39825.416666662029</c:v>
                </c:pt>
                <c:pt idx="6046" formatCode="m/d/yyyy\ h:mm">
                  <c:v>39825.458333328723</c:v>
                </c:pt>
                <c:pt idx="6047" formatCode="m/d/yyyy\ h:mm">
                  <c:v>39825.499999995358</c:v>
                </c:pt>
                <c:pt idx="6048" formatCode="m/d/yyyy\ h:mm">
                  <c:v>39825.541666662008</c:v>
                </c:pt>
                <c:pt idx="6049" formatCode="m/d/yyyy\ h:mm">
                  <c:v>39825.583333328701</c:v>
                </c:pt>
                <c:pt idx="6050" formatCode="m/d/yyyy\ h:mm">
                  <c:v>39825.624999995351</c:v>
                </c:pt>
                <c:pt idx="6051" formatCode="m/d/yyyy\ h:mm">
                  <c:v>39825.666666662</c:v>
                </c:pt>
                <c:pt idx="6052" formatCode="m/d/yyyy\ h:mm">
                  <c:v>39825.708333328694</c:v>
                </c:pt>
                <c:pt idx="6053" formatCode="m/d/yyyy\ h:mm">
                  <c:v>39825.749999995336</c:v>
                </c:pt>
                <c:pt idx="6054" formatCode="m/d/yyyy\ h:mm">
                  <c:v>39825.791666661971</c:v>
                </c:pt>
                <c:pt idx="6055" formatCode="m/d/yyyy\ h:mm">
                  <c:v>39825.833333328686</c:v>
                </c:pt>
                <c:pt idx="6056" formatCode="m/d/yyyy\ h:mm">
                  <c:v>39825.874999995343</c:v>
                </c:pt>
                <c:pt idx="6057" formatCode="m/d/yyyy\ h:mm">
                  <c:v>39825.916666662</c:v>
                </c:pt>
                <c:pt idx="6058" formatCode="m/d/yyyy\ h:mm">
                  <c:v>39825.958333328694</c:v>
                </c:pt>
                <c:pt idx="6059" formatCode="m/d/yyyy\ h:mm">
                  <c:v>39825.999999995329</c:v>
                </c:pt>
                <c:pt idx="6060" formatCode="m/d/yyyy\ h:mm">
                  <c:v>39826.041666661971</c:v>
                </c:pt>
                <c:pt idx="6061" formatCode="m/d/yyyy\ h:mm">
                  <c:v>39826.083333328672</c:v>
                </c:pt>
                <c:pt idx="6062" formatCode="m/d/yyyy\ h:mm">
                  <c:v>39826.124999995322</c:v>
                </c:pt>
                <c:pt idx="6063" formatCode="m/d/yyyy\ h:mm">
                  <c:v>39826.166666661971</c:v>
                </c:pt>
                <c:pt idx="6064" formatCode="m/d/yyyy\ h:mm">
                  <c:v>39826.208333328665</c:v>
                </c:pt>
                <c:pt idx="6065" formatCode="m/d/yyyy\ h:mm">
                  <c:v>39826.249999995314</c:v>
                </c:pt>
                <c:pt idx="6066" formatCode="m/d/yyyy\ h:mm">
                  <c:v>39826.291666661949</c:v>
                </c:pt>
                <c:pt idx="6067" formatCode="m/d/yyyy\ h:mm">
                  <c:v>39826.333333328643</c:v>
                </c:pt>
                <c:pt idx="6068" formatCode="m/d/yyyy\ h:mm">
                  <c:v>39826.374999995322</c:v>
                </c:pt>
                <c:pt idx="6069" formatCode="m/d/yyyy\ h:mm">
                  <c:v>39826.416666661971</c:v>
                </c:pt>
                <c:pt idx="6070" formatCode="m/d/yyyy\ h:mm">
                  <c:v>39826.458333328665</c:v>
                </c:pt>
                <c:pt idx="6071" formatCode="m/d/yyyy\ h:mm">
                  <c:v>39826.4999999953</c:v>
                </c:pt>
                <c:pt idx="6072" formatCode="m/d/yyyy\ h:mm">
                  <c:v>39826.541666661949</c:v>
                </c:pt>
                <c:pt idx="6073" formatCode="m/d/yyyy\ h:mm">
                  <c:v>39826.583333328643</c:v>
                </c:pt>
                <c:pt idx="6074" formatCode="m/d/yyyy\ h:mm">
                  <c:v>39826.624999995285</c:v>
                </c:pt>
                <c:pt idx="6075" formatCode="m/d/yyyy\ h:mm">
                  <c:v>39826.666666661935</c:v>
                </c:pt>
                <c:pt idx="6076" formatCode="m/d/yyyy\ h:mm">
                  <c:v>39826.708333328635</c:v>
                </c:pt>
                <c:pt idx="6077" formatCode="m/d/yyyy\ h:mm">
                  <c:v>39826.749999995285</c:v>
                </c:pt>
                <c:pt idx="6078" formatCode="m/d/yyyy\ h:mm">
                  <c:v>39826.791666661913</c:v>
                </c:pt>
                <c:pt idx="6079" formatCode="m/d/yyyy\ h:mm">
                  <c:v>39826.833333328628</c:v>
                </c:pt>
                <c:pt idx="6080" formatCode="m/d/yyyy\ h:mm">
                  <c:v>39826.874999995292</c:v>
                </c:pt>
                <c:pt idx="6081" formatCode="m/d/yyyy\ h:mm">
                  <c:v>39826.916666661935</c:v>
                </c:pt>
                <c:pt idx="6082" formatCode="m/d/yyyy\ h:mm">
                  <c:v>39826.958333328635</c:v>
                </c:pt>
                <c:pt idx="6083" formatCode="m/d/yyyy\ h:mm">
                  <c:v>39826.999999995271</c:v>
                </c:pt>
                <c:pt idx="6084" formatCode="m/d/yyyy\ h:mm">
                  <c:v>39827.04166666192</c:v>
                </c:pt>
                <c:pt idx="6085" formatCode="m/d/yyyy\ h:mm">
                  <c:v>39827.083333328614</c:v>
                </c:pt>
                <c:pt idx="6086" formatCode="m/d/yyyy\ h:mm">
                  <c:v>39827.124999995256</c:v>
                </c:pt>
                <c:pt idx="6087" formatCode="m/d/yyyy\ h:mm">
                  <c:v>39827.166666661913</c:v>
                </c:pt>
                <c:pt idx="6088" formatCode="m/d/yyyy\ h:mm">
                  <c:v>39827.208333328606</c:v>
                </c:pt>
                <c:pt idx="6089" formatCode="m/d/yyyy\ h:mm">
                  <c:v>39827.249999995256</c:v>
                </c:pt>
                <c:pt idx="6090" formatCode="m/d/yyyy\ h:mm">
                  <c:v>39827.291666661891</c:v>
                </c:pt>
                <c:pt idx="6091" formatCode="m/d/yyyy\ h:mm">
                  <c:v>39827.333333328606</c:v>
                </c:pt>
                <c:pt idx="6092" formatCode="m/d/yyyy\ h:mm">
                  <c:v>39827.374999995249</c:v>
                </c:pt>
                <c:pt idx="6093" formatCode="m/d/yyyy\ h:mm">
                  <c:v>39827.416666661906</c:v>
                </c:pt>
                <c:pt idx="6094" formatCode="m/d/yyyy\ h:mm">
                  <c:v>39827.458333328614</c:v>
                </c:pt>
                <c:pt idx="6095" formatCode="m/d/yyyy\ h:mm">
                  <c:v>39827.499999995234</c:v>
                </c:pt>
                <c:pt idx="6096" formatCode="m/d/yyyy\ h:mm">
                  <c:v>39827.541666661884</c:v>
                </c:pt>
                <c:pt idx="6097" formatCode="m/d/yyyy\ h:mm">
                  <c:v>39827.583333328599</c:v>
                </c:pt>
                <c:pt idx="6098" formatCode="m/d/yyyy\ h:mm">
                  <c:v>39827.624999995234</c:v>
                </c:pt>
                <c:pt idx="6099" formatCode="m/d/yyyy\ h:mm">
                  <c:v>39827.666666661877</c:v>
                </c:pt>
                <c:pt idx="6100" formatCode="m/d/yyyy\ h:mm">
                  <c:v>39827.708333328585</c:v>
                </c:pt>
                <c:pt idx="6101" formatCode="m/d/yyyy\ h:mm">
                  <c:v>39827.749999995227</c:v>
                </c:pt>
                <c:pt idx="6102" formatCode="m/d/yyyy\ h:mm">
                  <c:v>39827.791666661848</c:v>
                </c:pt>
                <c:pt idx="6103" formatCode="m/d/yyyy\ h:mm">
                  <c:v>39827.833333328585</c:v>
                </c:pt>
                <c:pt idx="6104" formatCode="m/d/yyyy\ h:mm">
                  <c:v>39827.874999995234</c:v>
                </c:pt>
                <c:pt idx="6105" formatCode="m/d/yyyy\ h:mm">
                  <c:v>39827.916666661884</c:v>
                </c:pt>
                <c:pt idx="6106" formatCode="m/d/yyyy\ h:mm">
                  <c:v>39827.958333328577</c:v>
                </c:pt>
                <c:pt idx="6107" formatCode="m/d/yyyy\ h:mm">
                  <c:v>39827.999999995205</c:v>
                </c:pt>
                <c:pt idx="6108" formatCode="m/d/yyyy\ h:mm">
                  <c:v>39828.041666661855</c:v>
                </c:pt>
                <c:pt idx="6109" formatCode="m/d/yyyy\ h:mm">
                  <c:v>39828.083333328555</c:v>
                </c:pt>
                <c:pt idx="6110" formatCode="m/d/yyyy\ h:mm">
                  <c:v>39828.124999995205</c:v>
                </c:pt>
                <c:pt idx="6111" formatCode="m/d/yyyy\ h:mm">
                  <c:v>39828.166666661848</c:v>
                </c:pt>
                <c:pt idx="6112" formatCode="m/d/yyyy\ h:mm">
                  <c:v>39828.208333328555</c:v>
                </c:pt>
                <c:pt idx="6113" formatCode="m/d/yyyy\ h:mm">
                  <c:v>39828.249999995198</c:v>
                </c:pt>
                <c:pt idx="6114" formatCode="m/d/yyyy\ h:mm">
                  <c:v>39828.291666661818</c:v>
                </c:pt>
                <c:pt idx="6115" formatCode="m/d/yyyy\ h:mm">
                  <c:v>39828.333333328548</c:v>
                </c:pt>
                <c:pt idx="6116" formatCode="m/d/yyyy\ h:mm">
                  <c:v>39828.374999995205</c:v>
                </c:pt>
                <c:pt idx="6117" formatCode="m/d/yyyy\ h:mm">
                  <c:v>39828.416666661855</c:v>
                </c:pt>
                <c:pt idx="6118" formatCode="m/d/yyyy\ h:mm">
                  <c:v>39828.458333328555</c:v>
                </c:pt>
                <c:pt idx="6119" formatCode="m/d/yyyy\ h:mm">
                  <c:v>39828.499999995183</c:v>
                </c:pt>
                <c:pt idx="6120" formatCode="m/d/yyyy\ h:mm">
                  <c:v>39828.541666661818</c:v>
                </c:pt>
                <c:pt idx="6121" formatCode="m/d/yyyy\ h:mm">
                  <c:v>39828.583333328526</c:v>
                </c:pt>
                <c:pt idx="6122" formatCode="m/d/yyyy\ h:mm">
                  <c:v>39828.624999995183</c:v>
                </c:pt>
                <c:pt idx="6123" formatCode="m/d/yyyy\ h:mm">
                  <c:v>39828.666666661818</c:v>
                </c:pt>
                <c:pt idx="6124" formatCode="m/d/yyyy\ h:mm">
                  <c:v>39828.708333328526</c:v>
                </c:pt>
                <c:pt idx="6125" formatCode="m/d/yyyy\ h:mm">
                  <c:v>39828.749999995169</c:v>
                </c:pt>
                <c:pt idx="6126" formatCode="m/d/yyyy\ h:mm">
                  <c:v>39828.791666661789</c:v>
                </c:pt>
                <c:pt idx="6127" formatCode="m/d/yyyy\ h:mm">
                  <c:v>39828.833333328519</c:v>
                </c:pt>
                <c:pt idx="6128" formatCode="m/d/yyyy\ h:mm">
                  <c:v>39828.874999995176</c:v>
                </c:pt>
                <c:pt idx="6129" formatCode="m/d/yyyy\ h:mm">
                  <c:v>39828.916666661826</c:v>
                </c:pt>
                <c:pt idx="6130" formatCode="m/d/yyyy\ h:mm">
                  <c:v>39828.958333328526</c:v>
                </c:pt>
                <c:pt idx="6131" formatCode="m/d/yyyy\ h:mm">
                  <c:v>39828.999999995161</c:v>
                </c:pt>
                <c:pt idx="6132" formatCode="m/d/yyyy\ h:mm">
                  <c:v>39829.041666661797</c:v>
                </c:pt>
                <c:pt idx="6133" formatCode="m/d/yyyy\ h:mm">
                  <c:v>39829.083333328497</c:v>
                </c:pt>
                <c:pt idx="6134" formatCode="m/d/yyyy\ h:mm">
                  <c:v>39829.124999995147</c:v>
                </c:pt>
                <c:pt idx="6135" formatCode="m/d/yyyy\ h:mm">
                  <c:v>39829.166666661782</c:v>
                </c:pt>
                <c:pt idx="6136" formatCode="m/d/yyyy\ h:mm">
                  <c:v>39829.208333328497</c:v>
                </c:pt>
                <c:pt idx="6137" formatCode="m/d/yyyy\ h:mm">
                  <c:v>39829.24999999514</c:v>
                </c:pt>
                <c:pt idx="6138" formatCode="m/d/yyyy\ h:mm">
                  <c:v>39829.291666661768</c:v>
                </c:pt>
                <c:pt idx="6139" formatCode="m/d/yyyy\ h:mm">
                  <c:v>39829.33333332849</c:v>
                </c:pt>
                <c:pt idx="6140" formatCode="m/d/yyyy\ h:mm">
                  <c:v>39829.374999995147</c:v>
                </c:pt>
                <c:pt idx="6141" formatCode="m/d/yyyy\ h:mm">
                  <c:v>39829.416666661782</c:v>
                </c:pt>
                <c:pt idx="6142" formatCode="m/d/yyyy\ h:mm">
                  <c:v>39829.458333328497</c:v>
                </c:pt>
                <c:pt idx="6143" formatCode="m/d/yyyy\ h:mm">
                  <c:v>39829.499999995132</c:v>
                </c:pt>
                <c:pt idx="6144" formatCode="m/d/yyyy\ h:mm">
                  <c:v>39829.541666661768</c:v>
                </c:pt>
                <c:pt idx="6145" formatCode="m/d/yyyy\ h:mm">
                  <c:v>39829.583333328475</c:v>
                </c:pt>
                <c:pt idx="6146" formatCode="m/d/yyyy\ h:mm">
                  <c:v>39829.624999995118</c:v>
                </c:pt>
                <c:pt idx="6147" formatCode="m/d/yyyy\ h:mm">
                  <c:v>39829.666666661753</c:v>
                </c:pt>
                <c:pt idx="6148" formatCode="m/d/yyyy\ h:mm">
                  <c:v>39829.708333328468</c:v>
                </c:pt>
                <c:pt idx="6149" formatCode="m/d/yyyy\ h:mm">
                  <c:v>39829.749999995111</c:v>
                </c:pt>
                <c:pt idx="6150" formatCode="m/d/yyyy\ h:mm">
                  <c:v>39829.791666661738</c:v>
                </c:pt>
                <c:pt idx="6151" formatCode="m/d/yyyy\ h:mm">
                  <c:v>39829.833333328454</c:v>
                </c:pt>
                <c:pt idx="6152" formatCode="m/d/yyyy\ h:mm">
                  <c:v>39829.874999995118</c:v>
                </c:pt>
                <c:pt idx="6153" formatCode="m/d/yyyy\ h:mm">
                  <c:v>39829.916666661753</c:v>
                </c:pt>
                <c:pt idx="6154" formatCode="m/d/yyyy\ h:mm">
                  <c:v>39829.958333328461</c:v>
                </c:pt>
                <c:pt idx="6155" formatCode="m/d/yyyy\ h:mm">
                  <c:v>39829.999999995096</c:v>
                </c:pt>
                <c:pt idx="6156" formatCode="m/d/yyyy\ h:mm">
                  <c:v>39830.041666661731</c:v>
                </c:pt>
                <c:pt idx="6157" formatCode="m/d/yyyy\ h:mm">
                  <c:v>39830.083333328446</c:v>
                </c:pt>
                <c:pt idx="6158" formatCode="m/d/yyyy\ h:mm">
                  <c:v>39830.124999995089</c:v>
                </c:pt>
                <c:pt idx="6159" formatCode="m/d/yyyy\ h:mm">
                  <c:v>39830.166666661724</c:v>
                </c:pt>
                <c:pt idx="6160" formatCode="m/d/yyyy\ h:mm">
                  <c:v>39830.208333328439</c:v>
                </c:pt>
                <c:pt idx="6161" formatCode="m/d/yyyy\ h:mm">
                  <c:v>39830.249999995081</c:v>
                </c:pt>
                <c:pt idx="6162" formatCode="m/d/yyyy\ h:mm">
                  <c:v>39830.291666661709</c:v>
                </c:pt>
                <c:pt idx="6163" formatCode="m/d/yyyy\ h:mm">
                  <c:v>39830.333333328424</c:v>
                </c:pt>
                <c:pt idx="6164" formatCode="m/d/yyyy\ h:mm">
                  <c:v>39830.374999995096</c:v>
                </c:pt>
                <c:pt idx="6165" formatCode="m/d/yyyy\ h:mm">
                  <c:v>39830.416666661724</c:v>
                </c:pt>
                <c:pt idx="6166" formatCode="m/d/yyyy\ h:mm">
                  <c:v>39830.458333328432</c:v>
                </c:pt>
                <c:pt idx="6167" formatCode="m/d/yyyy\ h:mm">
                  <c:v>39830.499999995067</c:v>
                </c:pt>
                <c:pt idx="6168" formatCode="m/d/yyyy\ h:mm">
                  <c:v>39830.541666661702</c:v>
                </c:pt>
                <c:pt idx="6169" formatCode="m/d/yyyy\ h:mm">
                  <c:v>39830.58333332841</c:v>
                </c:pt>
                <c:pt idx="6170" formatCode="m/d/yyyy\ h:mm">
                  <c:v>39830.62499999506</c:v>
                </c:pt>
                <c:pt idx="6171" formatCode="m/d/yyyy\ h:mm">
                  <c:v>39830.666666661702</c:v>
                </c:pt>
                <c:pt idx="6172" formatCode="m/d/yyyy\ h:mm">
                  <c:v>39830.708333328403</c:v>
                </c:pt>
                <c:pt idx="6173" formatCode="m/d/yyyy\ h:mm">
                  <c:v>39830.749999995052</c:v>
                </c:pt>
                <c:pt idx="6174" formatCode="m/d/yyyy\ h:mm">
                  <c:v>39830.791666661673</c:v>
                </c:pt>
                <c:pt idx="6175" formatCode="m/d/yyyy\ h:mm">
                  <c:v>39830.833333328395</c:v>
                </c:pt>
                <c:pt idx="6176" formatCode="m/d/yyyy\ h:mm">
                  <c:v>39830.87499999506</c:v>
                </c:pt>
                <c:pt idx="6177" formatCode="m/d/yyyy\ h:mm">
                  <c:v>39830.916666661695</c:v>
                </c:pt>
                <c:pt idx="6178" formatCode="m/d/yyyy\ h:mm">
                  <c:v>39830.95833332841</c:v>
                </c:pt>
                <c:pt idx="6179" formatCode="m/d/yyyy\ h:mm">
                  <c:v>39830.999999995038</c:v>
                </c:pt>
                <c:pt idx="6180" formatCode="m/d/yyyy\ h:mm">
                  <c:v>39831.041666661673</c:v>
                </c:pt>
                <c:pt idx="6181" formatCode="m/d/yyyy\ h:mm">
                  <c:v>39831.083333328388</c:v>
                </c:pt>
                <c:pt idx="6182" formatCode="m/d/yyyy\ h:mm">
                  <c:v>39831.124999995031</c:v>
                </c:pt>
                <c:pt idx="6183" formatCode="m/d/yyyy\ h:mm">
                  <c:v>39831.166666661666</c:v>
                </c:pt>
                <c:pt idx="6184" formatCode="m/d/yyyy\ h:mm">
                  <c:v>39831.208333328374</c:v>
                </c:pt>
                <c:pt idx="6185" formatCode="m/d/yyyy\ h:mm">
                  <c:v>39831.249999995023</c:v>
                </c:pt>
                <c:pt idx="6186" formatCode="m/d/yyyy\ h:mm">
                  <c:v>39831.291666661644</c:v>
                </c:pt>
                <c:pt idx="6187" formatCode="m/d/yyyy\ h:mm">
                  <c:v>39831.333333328366</c:v>
                </c:pt>
                <c:pt idx="6188" formatCode="m/d/yyyy\ h:mm">
                  <c:v>39831.374999995031</c:v>
                </c:pt>
                <c:pt idx="6189" formatCode="m/d/yyyy\ h:mm">
                  <c:v>39831.416666661666</c:v>
                </c:pt>
                <c:pt idx="6190" formatCode="m/d/yyyy\ h:mm">
                  <c:v>39831.458333328374</c:v>
                </c:pt>
                <c:pt idx="6191" formatCode="m/d/yyyy\ h:mm">
                  <c:v>39831.499999995009</c:v>
                </c:pt>
                <c:pt idx="6192" formatCode="m/d/yyyy\ h:mm">
                  <c:v>39831.541666661644</c:v>
                </c:pt>
                <c:pt idx="6193" formatCode="m/d/yyyy\ h:mm">
                  <c:v>39831.583333328352</c:v>
                </c:pt>
                <c:pt idx="6194" formatCode="m/d/yyyy\ h:mm">
                  <c:v>39831.624999995001</c:v>
                </c:pt>
                <c:pt idx="6195" formatCode="m/d/yyyy\ h:mm">
                  <c:v>39831.666666661637</c:v>
                </c:pt>
                <c:pt idx="6196" formatCode="m/d/yyyy\ h:mm">
                  <c:v>39831.708333328344</c:v>
                </c:pt>
                <c:pt idx="6197" formatCode="m/d/yyyy\ h:mm">
                  <c:v>39831.749999995001</c:v>
                </c:pt>
                <c:pt idx="6198" formatCode="m/d/yyyy\ h:mm">
                  <c:v>39831.791666661615</c:v>
                </c:pt>
                <c:pt idx="6199" formatCode="m/d/yyyy\ h:mm">
                  <c:v>39831.833333328337</c:v>
                </c:pt>
                <c:pt idx="6200" formatCode="m/d/yyyy\ h:mm">
                  <c:v>39831.874999995009</c:v>
                </c:pt>
                <c:pt idx="6201" formatCode="m/d/yyyy\ h:mm">
                  <c:v>39831.916666661637</c:v>
                </c:pt>
                <c:pt idx="6202" formatCode="m/d/yyyy\ h:mm">
                  <c:v>39831.958333328344</c:v>
                </c:pt>
                <c:pt idx="6203" formatCode="m/d/yyyy\ h:mm">
                  <c:v>39831.999999994994</c:v>
                </c:pt>
                <c:pt idx="6204" formatCode="m/d/yyyy\ h:mm">
                  <c:v>39832.041666661615</c:v>
                </c:pt>
                <c:pt idx="6205" formatCode="m/d/yyyy\ h:mm">
                  <c:v>39832.083333328323</c:v>
                </c:pt>
                <c:pt idx="6206" formatCode="m/d/yyyy\ h:mm">
                  <c:v>39832.124999994987</c:v>
                </c:pt>
                <c:pt idx="6207" formatCode="m/d/yyyy\ h:mm">
                  <c:v>39832.166666661607</c:v>
                </c:pt>
                <c:pt idx="6208" formatCode="m/d/yyyy\ h:mm">
                  <c:v>39832.208333328315</c:v>
                </c:pt>
                <c:pt idx="6209" formatCode="m/d/yyyy\ h:mm">
                  <c:v>39832.24999999498</c:v>
                </c:pt>
                <c:pt idx="6210" formatCode="m/d/yyyy\ h:mm">
                  <c:v>39832.291666661586</c:v>
                </c:pt>
                <c:pt idx="6211" formatCode="m/d/yyyy\ h:mm">
                  <c:v>39832.333333328308</c:v>
                </c:pt>
                <c:pt idx="6212" formatCode="m/d/yyyy\ h:mm">
                  <c:v>39832.374999994987</c:v>
                </c:pt>
                <c:pt idx="6213" formatCode="m/d/yyyy\ h:mm">
                  <c:v>39832.416666661607</c:v>
                </c:pt>
                <c:pt idx="6214" formatCode="m/d/yyyy\ h:mm">
                  <c:v>39832.458333328315</c:v>
                </c:pt>
                <c:pt idx="6215" formatCode="m/d/yyyy\ h:mm">
                  <c:v>39832.499999994965</c:v>
                </c:pt>
                <c:pt idx="6216" formatCode="m/d/yyyy\ h:mm">
                  <c:v>39832.541666661586</c:v>
                </c:pt>
                <c:pt idx="6217" formatCode="m/d/yyyy\ h:mm">
                  <c:v>39832.583333328294</c:v>
                </c:pt>
                <c:pt idx="6218" formatCode="m/d/yyyy\ h:mm">
                  <c:v>39832.624999994943</c:v>
                </c:pt>
                <c:pt idx="6219" formatCode="m/d/yyyy\ h:mm">
                  <c:v>39832.666666661578</c:v>
                </c:pt>
                <c:pt idx="6220" formatCode="m/d/yyyy\ h:mm">
                  <c:v>39832.708333328286</c:v>
                </c:pt>
                <c:pt idx="6221" formatCode="m/d/yyyy\ h:mm">
                  <c:v>39832.749999994943</c:v>
                </c:pt>
                <c:pt idx="6222" formatCode="m/d/yyyy\ h:mm">
                  <c:v>39832.791666661564</c:v>
                </c:pt>
                <c:pt idx="6223" formatCode="m/d/yyyy\ h:mm">
                  <c:v>39832.833333328279</c:v>
                </c:pt>
                <c:pt idx="6224" formatCode="m/d/yyyy\ h:mm">
                  <c:v>39832.87499999495</c:v>
                </c:pt>
                <c:pt idx="6225" formatCode="m/d/yyyy\ h:mm">
                  <c:v>39832.916666661586</c:v>
                </c:pt>
                <c:pt idx="6226" formatCode="m/d/yyyy\ h:mm">
                  <c:v>39832.958333328286</c:v>
                </c:pt>
                <c:pt idx="6227" formatCode="m/d/yyyy\ h:mm">
                  <c:v>39832.999999994936</c:v>
                </c:pt>
                <c:pt idx="6228" formatCode="m/d/yyyy\ h:mm">
                  <c:v>39833.041666661571</c:v>
                </c:pt>
                <c:pt idx="6229" formatCode="m/d/yyyy\ h:mm">
                  <c:v>39833.083333328264</c:v>
                </c:pt>
                <c:pt idx="6230" formatCode="m/d/yyyy\ h:mm">
                  <c:v>39833.124999994929</c:v>
                </c:pt>
                <c:pt idx="6231" formatCode="m/d/yyyy\ h:mm">
                  <c:v>39833.166666661564</c:v>
                </c:pt>
                <c:pt idx="6232" formatCode="m/d/yyyy\ h:mm">
                  <c:v>39833.208333328243</c:v>
                </c:pt>
                <c:pt idx="6233" formatCode="m/d/yyyy\ h:mm">
                  <c:v>39833.249999994921</c:v>
                </c:pt>
                <c:pt idx="6234" formatCode="m/d/yyyy\ h:mm">
                  <c:v>39833.291666661542</c:v>
                </c:pt>
                <c:pt idx="6235" formatCode="m/d/yyyy\ h:mm">
                  <c:v>39833.333333328243</c:v>
                </c:pt>
                <c:pt idx="6236" formatCode="m/d/yyyy\ h:mm">
                  <c:v>39833.374999994929</c:v>
                </c:pt>
                <c:pt idx="6237" formatCode="m/d/yyyy\ h:mm">
                  <c:v>39833.416666661564</c:v>
                </c:pt>
                <c:pt idx="6238" formatCode="m/d/yyyy\ h:mm">
                  <c:v>39833.45833332825</c:v>
                </c:pt>
                <c:pt idx="6239" formatCode="m/d/yyyy\ h:mm">
                  <c:v>39833.499999994892</c:v>
                </c:pt>
                <c:pt idx="6240" formatCode="m/d/yyyy\ h:mm">
                  <c:v>39833.541666661535</c:v>
                </c:pt>
                <c:pt idx="6241" formatCode="m/d/yyyy\ h:mm">
                  <c:v>39833.583333328235</c:v>
                </c:pt>
                <c:pt idx="6242" formatCode="m/d/yyyy\ h:mm">
                  <c:v>39833.624999994892</c:v>
                </c:pt>
                <c:pt idx="6243" formatCode="m/d/yyyy\ h:mm">
                  <c:v>39833.666666661527</c:v>
                </c:pt>
                <c:pt idx="6244" formatCode="m/d/yyyy\ h:mm">
                  <c:v>39833.708333328213</c:v>
                </c:pt>
                <c:pt idx="6245" formatCode="m/d/yyyy\ h:mm">
                  <c:v>39833.749999994892</c:v>
                </c:pt>
                <c:pt idx="6246" formatCode="m/d/yyyy\ h:mm">
                  <c:v>39833.791666661506</c:v>
                </c:pt>
                <c:pt idx="6247" formatCode="m/d/yyyy\ h:mm">
                  <c:v>39833.833333328213</c:v>
                </c:pt>
                <c:pt idx="6248" formatCode="m/d/yyyy\ h:mm">
                  <c:v>39833.8749999949</c:v>
                </c:pt>
                <c:pt idx="6249" formatCode="m/d/yyyy\ h:mm">
                  <c:v>39833.916666661535</c:v>
                </c:pt>
                <c:pt idx="6250" formatCode="m/d/yyyy\ h:mm">
                  <c:v>39833.958333328221</c:v>
                </c:pt>
                <c:pt idx="6251" formatCode="m/d/yyyy\ h:mm">
                  <c:v>39833.999999994863</c:v>
                </c:pt>
                <c:pt idx="6252" formatCode="m/d/yyyy\ h:mm">
                  <c:v>39834.041666661513</c:v>
                </c:pt>
                <c:pt idx="6253" formatCode="m/d/yyyy\ h:mm">
                  <c:v>39834.083333328206</c:v>
                </c:pt>
                <c:pt idx="6254" formatCode="m/d/yyyy\ h:mm">
                  <c:v>39834.124999994863</c:v>
                </c:pt>
                <c:pt idx="6255" formatCode="m/d/yyyy\ h:mm">
                  <c:v>39834.166666661498</c:v>
                </c:pt>
                <c:pt idx="6256" formatCode="m/d/yyyy\ h:mm">
                  <c:v>39834.208333328206</c:v>
                </c:pt>
                <c:pt idx="6257" formatCode="m/d/yyyy\ h:mm">
                  <c:v>39834.249999994849</c:v>
                </c:pt>
                <c:pt idx="6258" formatCode="m/d/yyyy\ h:mm">
                  <c:v>39834.291666661469</c:v>
                </c:pt>
                <c:pt idx="6259" formatCode="m/d/yyyy\ h:mm">
                  <c:v>39834.333333328199</c:v>
                </c:pt>
                <c:pt idx="6260" formatCode="m/d/yyyy\ h:mm">
                  <c:v>39834.374999994856</c:v>
                </c:pt>
                <c:pt idx="6261" formatCode="m/d/yyyy\ h:mm">
                  <c:v>39834.416666661506</c:v>
                </c:pt>
                <c:pt idx="6262" formatCode="m/d/yyyy\ h:mm">
                  <c:v>39834.458333328206</c:v>
                </c:pt>
                <c:pt idx="6263" formatCode="m/d/yyyy\ h:mm">
                  <c:v>39834.499999994841</c:v>
                </c:pt>
                <c:pt idx="6264" formatCode="m/d/yyyy\ h:mm">
                  <c:v>39834.541666661476</c:v>
                </c:pt>
                <c:pt idx="6265" formatCode="m/d/yyyy\ h:mm">
                  <c:v>39834.583333328184</c:v>
                </c:pt>
                <c:pt idx="6266" formatCode="m/d/yyyy\ h:mm">
                  <c:v>39834.624999994841</c:v>
                </c:pt>
                <c:pt idx="6267" formatCode="m/d/yyyy\ h:mm">
                  <c:v>39834.666666661469</c:v>
                </c:pt>
                <c:pt idx="6268" formatCode="m/d/yyyy\ h:mm">
                  <c:v>39834.708333328184</c:v>
                </c:pt>
                <c:pt idx="6269" formatCode="m/d/yyyy\ h:mm">
                  <c:v>39834.749999994834</c:v>
                </c:pt>
                <c:pt idx="6270" formatCode="m/d/yyyy\ h:mm">
                  <c:v>39834.791666661447</c:v>
                </c:pt>
                <c:pt idx="6271" formatCode="m/d/yyyy\ h:mm">
                  <c:v>39834.83333332817</c:v>
                </c:pt>
                <c:pt idx="6272" formatCode="m/d/yyyy\ h:mm">
                  <c:v>39834.874999994834</c:v>
                </c:pt>
                <c:pt idx="6273" formatCode="m/d/yyyy\ h:mm">
                  <c:v>39834.916666661476</c:v>
                </c:pt>
                <c:pt idx="6274" formatCode="m/d/yyyy\ h:mm">
                  <c:v>39834.958333328177</c:v>
                </c:pt>
                <c:pt idx="6275" formatCode="m/d/yyyy\ h:mm">
                  <c:v>39834.999999994812</c:v>
                </c:pt>
                <c:pt idx="6276" formatCode="m/d/yyyy\ h:mm">
                  <c:v>39835.041666661447</c:v>
                </c:pt>
                <c:pt idx="6277" formatCode="m/d/yyyy\ h:mm">
                  <c:v>39835.083333328148</c:v>
                </c:pt>
                <c:pt idx="6278" formatCode="m/d/yyyy\ h:mm">
                  <c:v>39835.124999994798</c:v>
                </c:pt>
                <c:pt idx="6279" formatCode="m/d/yyyy\ h:mm">
                  <c:v>39835.166666661433</c:v>
                </c:pt>
                <c:pt idx="6280" formatCode="m/d/yyyy\ h:mm">
                  <c:v>39835.208333328148</c:v>
                </c:pt>
                <c:pt idx="6281" formatCode="m/d/yyyy\ h:mm">
                  <c:v>39835.24999999479</c:v>
                </c:pt>
                <c:pt idx="6282" formatCode="m/d/yyyy\ h:mm">
                  <c:v>39835.291666661418</c:v>
                </c:pt>
                <c:pt idx="6283" formatCode="m/d/yyyy\ h:mm">
                  <c:v>39835.333333328141</c:v>
                </c:pt>
                <c:pt idx="6284" formatCode="m/d/yyyy\ h:mm">
                  <c:v>39835.374999994798</c:v>
                </c:pt>
                <c:pt idx="6285" formatCode="m/d/yyyy\ h:mm">
                  <c:v>39835.416666661433</c:v>
                </c:pt>
                <c:pt idx="6286" formatCode="m/d/yyyy\ h:mm">
                  <c:v>39835.458333328148</c:v>
                </c:pt>
                <c:pt idx="6287" formatCode="m/d/yyyy\ h:mm">
                  <c:v>39835.499999994783</c:v>
                </c:pt>
                <c:pt idx="6288" formatCode="m/d/yyyy\ h:mm">
                  <c:v>39835.541666661418</c:v>
                </c:pt>
                <c:pt idx="6289" formatCode="m/d/yyyy\ h:mm">
                  <c:v>39835.583333328126</c:v>
                </c:pt>
                <c:pt idx="6290" formatCode="m/d/yyyy\ h:mm">
                  <c:v>39835.624999994769</c:v>
                </c:pt>
                <c:pt idx="6291" formatCode="m/d/yyyy\ h:mm">
                  <c:v>39835.666666661404</c:v>
                </c:pt>
                <c:pt idx="6292" formatCode="m/d/yyyy\ h:mm">
                  <c:v>39835.708333328119</c:v>
                </c:pt>
                <c:pt idx="6293" formatCode="m/d/yyyy\ h:mm">
                  <c:v>39835.749999994761</c:v>
                </c:pt>
                <c:pt idx="6294" formatCode="m/d/yyyy\ h:mm">
                  <c:v>39835.791666661389</c:v>
                </c:pt>
                <c:pt idx="6295" formatCode="m/d/yyyy\ h:mm">
                  <c:v>39835.833333328104</c:v>
                </c:pt>
                <c:pt idx="6296" formatCode="m/d/yyyy\ h:mm">
                  <c:v>39835.874999994776</c:v>
                </c:pt>
                <c:pt idx="6297" formatCode="m/d/yyyy\ h:mm">
                  <c:v>39835.916666661404</c:v>
                </c:pt>
                <c:pt idx="6298" formatCode="m/d/yyyy\ h:mm">
                  <c:v>39835.958333328112</c:v>
                </c:pt>
                <c:pt idx="6299" formatCode="m/d/yyyy\ h:mm">
                  <c:v>39835.999999994747</c:v>
                </c:pt>
                <c:pt idx="6300" formatCode="m/d/yyyy\ h:mm">
                  <c:v>39836.041666661382</c:v>
                </c:pt>
                <c:pt idx="6301" formatCode="m/d/yyyy\ h:mm">
                  <c:v>39836.083333328097</c:v>
                </c:pt>
                <c:pt idx="6302" formatCode="m/d/yyyy\ h:mm">
                  <c:v>39836.124999994739</c:v>
                </c:pt>
                <c:pt idx="6303" formatCode="m/d/yyyy\ h:mm">
                  <c:v>39836.166666661382</c:v>
                </c:pt>
                <c:pt idx="6304" formatCode="m/d/yyyy\ h:mm">
                  <c:v>39836.20833332809</c:v>
                </c:pt>
                <c:pt idx="6305" formatCode="m/d/yyyy\ h:mm">
                  <c:v>39836.249999994732</c:v>
                </c:pt>
                <c:pt idx="6306" formatCode="m/d/yyyy\ h:mm">
                  <c:v>39836.29166666136</c:v>
                </c:pt>
                <c:pt idx="6307" formatCode="m/d/yyyy\ h:mm">
                  <c:v>39836.333333328075</c:v>
                </c:pt>
                <c:pt idx="6308" formatCode="m/d/yyyy\ h:mm">
                  <c:v>39836.374999994747</c:v>
                </c:pt>
                <c:pt idx="6309" formatCode="m/d/yyyy\ h:mm">
                  <c:v>39836.416666661375</c:v>
                </c:pt>
                <c:pt idx="6310" formatCode="m/d/yyyy\ h:mm">
                  <c:v>39836.458333328083</c:v>
                </c:pt>
                <c:pt idx="6311" formatCode="m/d/yyyy\ h:mm">
                  <c:v>39836.499999994718</c:v>
                </c:pt>
                <c:pt idx="6312" formatCode="m/d/yyyy\ h:mm">
                  <c:v>39836.541666661353</c:v>
                </c:pt>
                <c:pt idx="6313" formatCode="m/d/yyyy\ h:mm">
                  <c:v>39836.583333328061</c:v>
                </c:pt>
                <c:pt idx="6314" formatCode="m/d/yyyy\ h:mm">
                  <c:v>39836.62499999471</c:v>
                </c:pt>
                <c:pt idx="6315" formatCode="m/d/yyyy\ h:mm">
                  <c:v>39836.666666661353</c:v>
                </c:pt>
                <c:pt idx="6316" formatCode="m/d/yyyy\ h:mm">
                  <c:v>39836.708333328053</c:v>
                </c:pt>
                <c:pt idx="6317" formatCode="m/d/yyyy\ h:mm">
                  <c:v>39836.749999994703</c:v>
                </c:pt>
                <c:pt idx="6318" formatCode="m/d/yyyy\ h:mm">
                  <c:v>39836.791666661324</c:v>
                </c:pt>
                <c:pt idx="6319" formatCode="m/d/yyyy\ h:mm">
                  <c:v>39836.833333328046</c:v>
                </c:pt>
                <c:pt idx="6320" formatCode="m/d/yyyy\ h:mm">
                  <c:v>39836.87499999471</c:v>
                </c:pt>
                <c:pt idx="6321" formatCode="m/d/yyyy\ h:mm">
                  <c:v>39836.916666661346</c:v>
                </c:pt>
                <c:pt idx="6322" formatCode="m/d/yyyy\ h:mm">
                  <c:v>39836.958333328061</c:v>
                </c:pt>
                <c:pt idx="6323" formatCode="m/d/yyyy\ h:mm">
                  <c:v>39836.999999994689</c:v>
                </c:pt>
                <c:pt idx="6324" formatCode="m/d/yyyy\ h:mm">
                  <c:v>39837.041666661324</c:v>
                </c:pt>
                <c:pt idx="6325" formatCode="m/d/yyyy\ h:mm">
                  <c:v>39837.083333328039</c:v>
                </c:pt>
                <c:pt idx="6326" formatCode="m/d/yyyy\ h:mm">
                  <c:v>39837.124999994681</c:v>
                </c:pt>
                <c:pt idx="6327" formatCode="m/d/yyyy\ h:mm">
                  <c:v>39837.166666661316</c:v>
                </c:pt>
                <c:pt idx="6328" formatCode="m/d/yyyy\ h:mm">
                  <c:v>39837.208333328024</c:v>
                </c:pt>
                <c:pt idx="6329" formatCode="m/d/yyyy\ h:mm">
                  <c:v>39837.249999994681</c:v>
                </c:pt>
                <c:pt idx="6330" formatCode="m/d/yyyy\ h:mm">
                  <c:v>39837.291666661295</c:v>
                </c:pt>
                <c:pt idx="6331" formatCode="m/d/yyyy\ h:mm">
                  <c:v>39837.333333328017</c:v>
                </c:pt>
                <c:pt idx="6332" formatCode="m/d/yyyy\ h:mm">
                  <c:v>39837.374999994689</c:v>
                </c:pt>
                <c:pt idx="6333" formatCode="m/d/yyyy\ h:mm">
                  <c:v>39837.416666661324</c:v>
                </c:pt>
                <c:pt idx="6334" formatCode="m/d/yyyy\ h:mm">
                  <c:v>39837.458333328024</c:v>
                </c:pt>
                <c:pt idx="6335" formatCode="m/d/yyyy\ h:mm">
                  <c:v>39837.499999994659</c:v>
                </c:pt>
                <c:pt idx="6336" formatCode="m/d/yyyy\ h:mm">
                  <c:v>39837.541666661302</c:v>
                </c:pt>
                <c:pt idx="6337" formatCode="m/d/yyyy\ h:mm">
                  <c:v>39837.583333328002</c:v>
                </c:pt>
                <c:pt idx="6338" formatCode="m/d/yyyy\ h:mm">
                  <c:v>39837.624999994652</c:v>
                </c:pt>
                <c:pt idx="6339" formatCode="m/d/yyyy\ h:mm">
                  <c:v>39837.666666661287</c:v>
                </c:pt>
                <c:pt idx="6340" formatCode="m/d/yyyy\ h:mm">
                  <c:v>39837.708333327995</c:v>
                </c:pt>
                <c:pt idx="6341" formatCode="m/d/yyyy\ h:mm">
                  <c:v>39837.749999994645</c:v>
                </c:pt>
                <c:pt idx="6342" formatCode="m/d/yyyy\ h:mm">
                  <c:v>39837.791666661265</c:v>
                </c:pt>
                <c:pt idx="6343" formatCode="m/d/yyyy\ h:mm">
                  <c:v>39837.833333327988</c:v>
                </c:pt>
                <c:pt idx="6344" formatCode="m/d/yyyy\ h:mm">
                  <c:v>39837.874999994652</c:v>
                </c:pt>
                <c:pt idx="6345" formatCode="m/d/yyyy\ h:mm">
                  <c:v>39837.916666661287</c:v>
                </c:pt>
                <c:pt idx="6346" formatCode="m/d/yyyy\ h:mm">
                  <c:v>39837.958333327995</c:v>
                </c:pt>
                <c:pt idx="6347" formatCode="m/d/yyyy\ h:mm">
                  <c:v>39837.99999999463</c:v>
                </c:pt>
                <c:pt idx="6348" formatCode="m/d/yyyy\ h:mm">
                  <c:v>39838.041666661265</c:v>
                </c:pt>
                <c:pt idx="6349" formatCode="m/d/yyyy\ h:mm">
                  <c:v>39838.083333327973</c:v>
                </c:pt>
                <c:pt idx="6350" formatCode="m/d/yyyy\ h:mm">
                  <c:v>39838.124999994623</c:v>
                </c:pt>
                <c:pt idx="6351" formatCode="m/d/yyyy\ h:mm">
                  <c:v>39838.166666661258</c:v>
                </c:pt>
                <c:pt idx="6352" formatCode="m/d/yyyy\ h:mm">
                  <c:v>39838.208333327966</c:v>
                </c:pt>
                <c:pt idx="6353" formatCode="m/d/yyyy\ h:mm">
                  <c:v>39838.249999994616</c:v>
                </c:pt>
                <c:pt idx="6354" formatCode="m/d/yyyy\ h:mm">
                  <c:v>39838.291666661236</c:v>
                </c:pt>
                <c:pt idx="6355" formatCode="m/d/yyyy\ h:mm">
                  <c:v>39838.333333327959</c:v>
                </c:pt>
                <c:pt idx="6356" formatCode="m/d/yyyy\ h:mm">
                  <c:v>39838.374999994623</c:v>
                </c:pt>
                <c:pt idx="6357" formatCode="m/d/yyyy\ h:mm">
                  <c:v>39838.416666661258</c:v>
                </c:pt>
                <c:pt idx="6358" formatCode="m/d/yyyy\ h:mm">
                  <c:v>39838.458333327966</c:v>
                </c:pt>
                <c:pt idx="6359" formatCode="m/d/yyyy\ h:mm">
                  <c:v>39838.499999994601</c:v>
                </c:pt>
                <c:pt idx="6360" formatCode="m/d/yyyy\ h:mm">
                  <c:v>39838.541666661236</c:v>
                </c:pt>
                <c:pt idx="6361" formatCode="m/d/yyyy\ h:mm">
                  <c:v>39838.583333327944</c:v>
                </c:pt>
                <c:pt idx="6362" formatCode="m/d/yyyy\ h:mm">
                  <c:v>39838.624999994601</c:v>
                </c:pt>
                <c:pt idx="6363" formatCode="m/d/yyyy\ h:mm">
                  <c:v>39838.666666661229</c:v>
                </c:pt>
                <c:pt idx="6364" formatCode="m/d/yyyy\ h:mm">
                  <c:v>39838.708333327937</c:v>
                </c:pt>
                <c:pt idx="6365" formatCode="m/d/yyyy\ h:mm">
                  <c:v>39838.749999994601</c:v>
                </c:pt>
                <c:pt idx="6366" formatCode="m/d/yyyy\ h:mm">
                  <c:v>39838.791666661207</c:v>
                </c:pt>
                <c:pt idx="6367" formatCode="m/d/yyyy\ h:mm">
                  <c:v>39838.83333332793</c:v>
                </c:pt>
                <c:pt idx="6368" formatCode="m/d/yyyy\ h:mm">
                  <c:v>39838.874999994609</c:v>
                </c:pt>
                <c:pt idx="6369" formatCode="m/d/yyyy\ h:mm">
                  <c:v>39838.916666661229</c:v>
                </c:pt>
                <c:pt idx="6370" formatCode="m/d/yyyy\ h:mm">
                  <c:v>39838.958333327937</c:v>
                </c:pt>
                <c:pt idx="6371" formatCode="m/d/yyyy\ h:mm">
                  <c:v>39838.999999994587</c:v>
                </c:pt>
                <c:pt idx="6372" formatCode="m/d/yyyy\ h:mm">
                  <c:v>39839.041666661207</c:v>
                </c:pt>
                <c:pt idx="6373" formatCode="m/d/yyyy\ h:mm">
                  <c:v>39839.083333327915</c:v>
                </c:pt>
                <c:pt idx="6374" formatCode="m/d/yyyy\ h:mm">
                  <c:v>39839.124999994579</c:v>
                </c:pt>
                <c:pt idx="6375" formatCode="m/d/yyyy\ h:mm">
                  <c:v>39839.1666666612</c:v>
                </c:pt>
                <c:pt idx="6376" formatCode="m/d/yyyy\ h:mm">
                  <c:v>39839.208333327893</c:v>
                </c:pt>
                <c:pt idx="6377" formatCode="m/d/yyyy\ h:mm">
                  <c:v>39839.249999994572</c:v>
                </c:pt>
                <c:pt idx="6378" formatCode="m/d/yyyy\ h:mm">
                  <c:v>39839.291666661178</c:v>
                </c:pt>
                <c:pt idx="6379" formatCode="m/d/yyyy\ h:mm">
                  <c:v>39839.333333327893</c:v>
                </c:pt>
                <c:pt idx="6380" formatCode="m/d/yyyy\ h:mm">
                  <c:v>39839.374999994579</c:v>
                </c:pt>
                <c:pt idx="6381" formatCode="m/d/yyyy\ h:mm">
                  <c:v>39839.4166666612</c:v>
                </c:pt>
                <c:pt idx="6382" formatCode="m/d/yyyy\ h:mm">
                  <c:v>39839.458333327901</c:v>
                </c:pt>
                <c:pt idx="6383" formatCode="m/d/yyyy\ h:mm">
                  <c:v>39839.499999994543</c:v>
                </c:pt>
                <c:pt idx="6384" formatCode="m/d/yyyy\ h:mm">
                  <c:v>39839.541666661178</c:v>
                </c:pt>
                <c:pt idx="6385" formatCode="m/d/yyyy\ h:mm">
                  <c:v>39839.583333327886</c:v>
                </c:pt>
                <c:pt idx="6386" formatCode="m/d/yyyy\ h:mm">
                  <c:v>39839.624999994543</c:v>
                </c:pt>
                <c:pt idx="6387" formatCode="m/d/yyyy\ h:mm">
                  <c:v>39839.666666661178</c:v>
                </c:pt>
                <c:pt idx="6388" formatCode="m/d/yyyy\ h:mm">
                  <c:v>39839.708333327879</c:v>
                </c:pt>
                <c:pt idx="6389" formatCode="m/d/yyyy\ h:mm">
                  <c:v>39839.749999994543</c:v>
                </c:pt>
                <c:pt idx="6390" formatCode="m/d/yyyy\ h:mm">
                  <c:v>39839.791666661156</c:v>
                </c:pt>
                <c:pt idx="6391" formatCode="m/d/yyyy\ h:mm">
                  <c:v>39839.833333327872</c:v>
                </c:pt>
                <c:pt idx="6392" formatCode="m/d/yyyy\ h:mm">
                  <c:v>39839.87499999455</c:v>
                </c:pt>
                <c:pt idx="6393" formatCode="m/d/yyyy\ h:mm">
                  <c:v>39839.916666661185</c:v>
                </c:pt>
                <c:pt idx="6394" formatCode="m/d/yyyy\ h:mm">
                  <c:v>39839.958333327879</c:v>
                </c:pt>
                <c:pt idx="6395" formatCode="m/d/yyyy\ h:mm">
                  <c:v>39839.999999994528</c:v>
                </c:pt>
                <c:pt idx="6396" formatCode="m/d/yyyy\ h:mm">
                  <c:v>39840.041666661164</c:v>
                </c:pt>
                <c:pt idx="6397" formatCode="m/d/yyyy\ h:mm">
                  <c:v>39840.083333327842</c:v>
                </c:pt>
                <c:pt idx="6398" formatCode="m/d/yyyy\ h:mm">
                  <c:v>39840.124999994521</c:v>
                </c:pt>
                <c:pt idx="6399" formatCode="m/d/yyyy\ h:mm">
                  <c:v>39840.166666661156</c:v>
                </c:pt>
                <c:pt idx="6400" formatCode="m/d/yyyy\ h:mm">
                  <c:v>39840.208333327842</c:v>
                </c:pt>
                <c:pt idx="6401" formatCode="m/d/yyyy\ h:mm">
                  <c:v>39840.249999994499</c:v>
                </c:pt>
                <c:pt idx="6402" formatCode="m/d/yyyy\ h:mm">
                  <c:v>39840.291666661127</c:v>
                </c:pt>
                <c:pt idx="6403" formatCode="m/d/yyyy\ h:mm">
                  <c:v>39840.333333327842</c:v>
                </c:pt>
                <c:pt idx="6404" formatCode="m/d/yyyy\ h:mm">
                  <c:v>39840.374999994507</c:v>
                </c:pt>
                <c:pt idx="6405" formatCode="m/d/yyyy\ h:mm">
                  <c:v>39840.416666661156</c:v>
                </c:pt>
                <c:pt idx="6406" formatCode="m/d/yyyy\ h:mm">
                  <c:v>39840.45833332785</c:v>
                </c:pt>
                <c:pt idx="6407" formatCode="m/d/yyyy\ h:mm">
                  <c:v>39840.499999994492</c:v>
                </c:pt>
                <c:pt idx="6408" formatCode="m/d/yyyy\ h:mm">
                  <c:v>39840.541666661127</c:v>
                </c:pt>
                <c:pt idx="6409" formatCode="m/d/yyyy\ h:mm">
                  <c:v>39840.583333327813</c:v>
                </c:pt>
                <c:pt idx="6410" formatCode="m/d/yyyy\ h:mm">
                  <c:v>39840.624999994492</c:v>
                </c:pt>
                <c:pt idx="6411" formatCode="m/d/yyyy\ h:mm">
                  <c:v>39840.66666666112</c:v>
                </c:pt>
                <c:pt idx="6412" formatCode="m/d/yyyy\ h:mm">
                  <c:v>39840.708333327813</c:v>
                </c:pt>
                <c:pt idx="6413" formatCode="m/d/yyyy\ h:mm">
                  <c:v>39840.749999994485</c:v>
                </c:pt>
                <c:pt idx="6414" formatCode="m/d/yyyy\ h:mm">
                  <c:v>39840.791666661105</c:v>
                </c:pt>
                <c:pt idx="6415" formatCode="m/d/yyyy\ h:mm">
                  <c:v>39840.833333327799</c:v>
                </c:pt>
                <c:pt idx="6416" formatCode="m/d/yyyy\ h:mm">
                  <c:v>39840.874999994485</c:v>
                </c:pt>
                <c:pt idx="6417" formatCode="m/d/yyyy\ h:mm">
                  <c:v>39840.916666661127</c:v>
                </c:pt>
                <c:pt idx="6418" formatCode="m/d/yyyy\ h:mm">
                  <c:v>39840.958333327806</c:v>
                </c:pt>
                <c:pt idx="6419" formatCode="m/d/yyyy\ h:mm">
                  <c:v>39840.999999994463</c:v>
                </c:pt>
                <c:pt idx="6420" formatCode="m/d/yyyy\ h:mm">
                  <c:v>39841.041666661098</c:v>
                </c:pt>
                <c:pt idx="6421" formatCode="m/d/yyyy\ h:mm">
                  <c:v>39841.083333327791</c:v>
                </c:pt>
                <c:pt idx="6422" formatCode="m/d/yyyy\ h:mm">
                  <c:v>39841.124999994448</c:v>
                </c:pt>
                <c:pt idx="6423" formatCode="m/d/yyyy\ h:mm">
                  <c:v>39841.166666661084</c:v>
                </c:pt>
                <c:pt idx="6424" formatCode="m/d/yyyy\ h:mm">
                  <c:v>39841.208333327791</c:v>
                </c:pt>
                <c:pt idx="6425" formatCode="m/d/yyyy\ h:mm">
                  <c:v>39841.249999994441</c:v>
                </c:pt>
                <c:pt idx="6426" formatCode="m/d/yyyy\ h:mm">
                  <c:v>39841.291666661069</c:v>
                </c:pt>
                <c:pt idx="6427" formatCode="m/d/yyyy\ h:mm">
                  <c:v>39841.333333327784</c:v>
                </c:pt>
                <c:pt idx="6428" formatCode="m/d/yyyy\ h:mm">
                  <c:v>39841.374999994456</c:v>
                </c:pt>
                <c:pt idx="6429" formatCode="m/d/yyyy\ h:mm">
                  <c:v>39841.416666661084</c:v>
                </c:pt>
                <c:pt idx="6430" formatCode="m/d/yyyy\ h:mm">
                  <c:v>39841.458333327784</c:v>
                </c:pt>
                <c:pt idx="6431" formatCode="m/d/yyyy\ h:mm">
                  <c:v>39841.499999994441</c:v>
                </c:pt>
                <c:pt idx="6432" formatCode="m/d/yyyy\ h:mm">
                  <c:v>39841.541666661069</c:v>
                </c:pt>
                <c:pt idx="6433" formatCode="m/d/yyyy\ h:mm">
                  <c:v>39841.583333327762</c:v>
                </c:pt>
                <c:pt idx="6434" formatCode="m/d/yyyy\ h:mm">
                  <c:v>39841.624999994419</c:v>
                </c:pt>
                <c:pt idx="6435" formatCode="m/d/yyyy\ h:mm">
                  <c:v>39841.666666661069</c:v>
                </c:pt>
                <c:pt idx="6436" formatCode="m/d/yyyy\ h:mm">
                  <c:v>39841.708333327748</c:v>
                </c:pt>
                <c:pt idx="6437" formatCode="m/d/yyyy\ h:mm">
                  <c:v>39841.749999994412</c:v>
                </c:pt>
                <c:pt idx="6438" formatCode="m/d/yyyy\ h:mm">
                  <c:v>39841.79166666104</c:v>
                </c:pt>
                <c:pt idx="6439" formatCode="m/d/yyyy\ h:mm">
                  <c:v>39841.833333327741</c:v>
                </c:pt>
                <c:pt idx="6440" formatCode="m/d/yyyy\ h:mm">
                  <c:v>39841.874999994427</c:v>
                </c:pt>
                <c:pt idx="6441" formatCode="m/d/yyyy\ h:mm">
                  <c:v>39841.916666661054</c:v>
                </c:pt>
                <c:pt idx="6442" formatCode="m/d/yyyy\ h:mm">
                  <c:v>39841.958333327748</c:v>
                </c:pt>
                <c:pt idx="6443" formatCode="m/d/yyyy\ h:mm">
                  <c:v>39841.999999994398</c:v>
                </c:pt>
                <c:pt idx="6444" formatCode="m/d/yyyy\ h:mm">
                  <c:v>39842.041666661033</c:v>
                </c:pt>
                <c:pt idx="6445" formatCode="m/d/yyyy\ h:mm">
                  <c:v>39842.083333327733</c:v>
                </c:pt>
                <c:pt idx="6446" formatCode="m/d/yyyy\ h:mm">
                  <c:v>39842.12499999439</c:v>
                </c:pt>
                <c:pt idx="6447" formatCode="m/d/yyyy\ h:mm">
                  <c:v>39842.166666661033</c:v>
                </c:pt>
                <c:pt idx="6448" formatCode="m/d/yyyy\ h:mm">
                  <c:v>39842.208333327719</c:v>
                </c:pt>
                <c:pt idx="6449" formatCode="m/d/yyyy\ h:mm">
                  <c:v>39842.249999994383</c:v>
                </c:pt>
                <c:pt idx="6450" formatCode="m/d/yyyy\ h:mm">
                  <c:v>39842.291666661011</c:v>
                </c:pt>
                <c:pt idx="6451" formatCode="m/d/yyyy\ h:mm">
                  <c:v>39842.333333327711</c:v>
                </c:pt>
                <c:pt idx="6452" formatCode="m/d/yyyy\ h:mm">
                  <c:v>39842.374999994398</c:v>
                </c:pt>
                <c:pt idx="6453" formatCode="m/d/yyyy\ h:mm">
                  <c:v>39842.416666661025</c:v>
                </c:pt>
                <c:pt idx="6454" formatCode="m/d/yyyy\ h:mm">
                  <c:v>39842.458333327726</c:v>
                </c:pt>
                <c:pt idx="6455" formatCode="m/d/yyyy\ h:mm">
                  <c:v>39842.499999994368</c:v>
                </c:pt>
                <c:pt idx="6456" formatCode="m/d/yyyy\ h:mm">
                  <c:v>39842.541666661004</c:v>
                </c:pt>
                <c:pt idx="6457" formatCode="m/d/yyyy\ h:mm">
                  <c:v>39842.583333327697</c:v>
                </c:pt>
                <c:pt idx="6458" formatCode="m/d/yyyy\ h:mm">
                  <c:v>39842.624999994361</c:v>
                </c:pt>
                <c:pt idx="6459" formatCode="m/d/yyyy\ h:mm">
                  <c:v>39842.666666661004</c:v>
                </c:pt>
                <c:pt idx="6460" formatCode="m/d/yyyy\ h:mm">
                  <c:v>39842.70833332769</c:v>
                </c:pt>
                <c:pt idx="6461" formatCode="m/d/yyyy\ h:mm">
                  <c:v>39842.749999994361</c:v>
                </c:pt>
                <c:pt idx="6462" formatCode="m/d/yyyy\ h:mm">
                  <c:v>39842.791666660982</c:v>
                </c:pt>
                <c:pt idx="6463" formatCode="m/d/yyyy\ h:mm">
                  <c:v>39842.833333327682</c:v>
                </c:pt>
                <c:pt idx="6464" formatCode="m/d/yyyy\ h:mm">
                  <c:v>39842.874999994368</c:v>
                </c:pt>
                <c:pt idx="6465" formatCode="m/d/yyyy\ h:mm">
                  <c:v>39842.916666661004</c:v>
                </c:pt>
                <c:pt idx="6466" formatCode="m/d/yyyy\ h:mm">
                  <c:v>39842.958333327697</c:v>
                </c:pt>
                <c:pt idx="6467" formatCode="m/d/yyyy\ h:mm">
                  <c:v>39842.999999994339</c:v>
                </c:pt>
                <c:pt idx="6468" formatCode="m/d/yyyy\ h:mm">
                  <c:v>39843.041666660989</c:v>
                </c:pt>
                <c:pt idx="6469" formatCode="m/d/yyyy\ h:mm">
                  <c:v>39843.083333327668</c:v>
                </c:pt>
                <c:pt idx="6470" formatCode="m/d/yyyy\ h:mm">
                  <c:v>39843.124999994332</c:v>
                </c:pt>
                <c:pt idx="6471" formatCode="m/d/yyyy\ h:mm">
                  <c:v>39843.166666660982</c:v>
                </c:pt>
                <c:pt idx="6472" formatCode="m/d/yyyy\ h:mm">
                  <c:v>39843.208333327661</c:v>
                </c:pt>
                <c:pt idx="6473" formatCode="m/d/yyyy\ h:mm">
                  <c:v>39843.249999994332</c:v>
                </c:pt>
                <c:pt idx="6474" formatCode="m/d/yyyy\ h:mm">
                  <c:v>39843.291666660967</c:v>
                </c:pt>
                <c:pt idx="6475" formatCode="m/d/yyyy\ h:mm">
                  <c:v>39843.333333327653</c:v>
                </c:pt>
                <c:pt idx="6476" formatCode="m/d/yyyy\ h:mm">
                  <c:v>39843.374999994339</c:v>
                </c:pt>
                <c:pt idx="6477" formatCode="m/d/yyyy\ h:mm">
                  <c:v>39843.416666660982</c:v>
                </c:pt>
                <c:pt idx="6478" formatCode="m/d/yyyy\ h:mm">
                  <c:v>39843.458333327661</c:v>
                </c:pt>
                <c:pt idx="6479" formatCode="m/d/yyyy\ h:mm">
                  <c:v>39843.49999999431</c:v>
                </c:pt>
                <c:pt idx="6480" formatCode="m/d/yyyy\ h:mm">
                  <c:v>39843.541666660974</c:v>
                </c:pt>
                <c:pt idx="6481" formatCode="m/d/yyyy\ h:mm">
                  <c:v>39843.583333327639</c:v>
                </c:pt>
                <c:pt idx="6482" formatCode="m/d/yyyy\ h:mm">
                  <c:v>39843.624999994303</c:v>
                </c:pt>
                <c:pt idx="6483" formatCode="m/d/yyyy\ h:mm">
                  <c:v>39843.666666660953</c:v>
                </c:pt>
                <c:pt idx="6484" formatCode="m/d/yyyy\ h:mm">
                  <c:v>39843.708333327631</c:v>
                </c:pt>
                <c:pt idx="6485" formatCode="m/d/yyyy\ h:mm">
                  <c:v>39843.749999994296</c:v>
                </c:pt>
                <c:pt idx="6486" formatCode="m/d/yyyy\ h:mm">
                  <c:v>39843.791666660931</c:v>
                </c:pt>
                <c:pt idx="6487" formatCode="m/d/yyyy\ h:mm">
                  <c:v>39843.833333327631</c:v>
                </c:pt>
                <c:pt idx="6488" formatCode="m/d/yyyy\ h:mm">
                  <c:v>39843.874999994303</c:v>
                </c:pt>
                <c:pt idx="6489" formatCode="m/d/yyyy\ h:mm">
                  <c:v>39843.916666660953</c:v>
                </c:pt>
                <c:pt idx="6490" formatCode="m/d/yyyy\ h:mm">
                  <c:v>39843.958333327639</c:v>
                </c:pt>
                <c:pt idx="6491" formatCode="m/d/yyyy\ h:mm">
                  <c:v>39843.999999994281</c:v>
                </c:pt>
                <c:pt idx="6492" formatCode="m/d/yyyy\ h:mm">
                  <c:v>39844.041666660931</c:v>
                </c:pt>
                <c:pt idx="6493" formatCode="m/d/yyyy\ h:mm">
                  <c:v>39844.08333332761</c:v>
                </c:pt>
                <c:pt idx="6494" formatCode="m/d/yyyy\ h:mm">
                  <c:v>39844.124999994281</c:v>
                </c:pt>
                <c:pt idx="6495" formatCode="m/d/yyyy\ h:mm">
                  <c:v>39844.166666660924</c:v>
                </c:pt>
                <c:pt idx="6496" formatCode="m/d/yyyy\ h:mm">
                  <c:v>39844.208333327602</c:v>
                </c:pt>
                <c:pt idx="6497" formatCode="m/d/yyyy\ h:mm">
                  <c:v>39844.249999994267</c:v>
                </c:pt>
                <c:pt idx="6498" formatCode="m/d/yyyy\ h:mm">
                  <c:v>39844.291666660902</c:v>
                </c:pt>
                <c:pt idx="6499" formatCode="m/d/yyyy\ h:mm">
                  <c:v>39844.333333327602</c:v>
                </c:pt>
                <c:pt idx="6500" formatCode="m/d/yyyy\ h:mm">
                  <c:v>39844.374999994274</c:v>
                </c:pt>
                <c:pt idx="6501" formatCode="m/d/yyyy\ h:mm">
                  <c:v>39844.416666660931</c:v>
                </c:pt>
                <c:pt idx="6502" formatCode="m/d/yyyy\ h:mm">
                  <c:v>39844.45833332761</c:v>
                </c:pt>
                <c:pt idx="6503" formatCode="m/d/yyyy\ h:mm">
                  <c:v>39844.499999994252</c:v>
                </c:pt>
                <c:pt idx="6504" formatCode="m/d/yyyy\ h:mm">
                  <c:v>39844.541666660902</c:v>
                </c:pt>
                <c:pt idx="6505" formatCode="m/d/yyyy\ h:mm">
                  <c:v>39844.583333327595</c:v>
                </c:pt>
                <c:pt idx="6506" formatCode="m/d/yyyy\ h:mm">
                  <c:v>39844.624999994245</c:v>
                </c:pt>
                <c:pt idx="6507" formatCode="m/d/yyyy\ h:mm">
                  <c:v>39844.666666660894</c:v>
                </c:pt>
                <c:pt idx="6508" formatCode="m/d/yyyy\ h:mm">
                  <c:v>39844.708333327588</c:v>
                </c:pt>
                <c:pt idx="6509" formatCode="m/d/yyyy\ h:mm">
                  <c:v>39844.749999994237</c:v>
                </c:pt>
                <c:pt idx="6510" formatCode="m/d/yyyy\ h:mm">
                  <c:v>39844.791666660873</c:v>
                </c:pt>
                <c:pt idx="6511" formatCode="m/d/yyyy\ h:mm">
                  <c:v>39844.83333332758</c:v>
                </c:pt>
                <c:pt idx="6512" formatCode="m/d/yyyy\ h:mm">
                  <c:v>39844.874999994245</c:v>
                </c:pt>
                <c:pt idx="6513" formatCode="m/d/yyyy\ h:mm">
                  <c:v>39844.916666660894</c:v>
                </c:pt>
                <c:pt idx="6514" formatCode="m/d/yyyy\ h:mm">
                  <c:v>39844.958333327588</c:v>
                </c:pt>
                <c:pt idx="6515" formatCode="m/d/yyyy\ h:mm">
                  <c:v>39844.999999994223</c:v>
                </c:pt>
                <c:pt idx="6516" formatCode="m/d/yyyy\ h:mm">
                  <c:v>39845.041666660873</c:v>
                </c:pt>
                <c:pt idx="6517" formatCode="m/d/yyyy\ h:mm">
                  <c:v>39845.083333327566</c:v>
                </c:pt>
                <c:pt idx="6518" formatCode="m/d/yyyy\ h:mm">
                  <c:v>39845.124999994216</c:v>
                </c:pt>
                <c:pt idx="6519" formatCode="m/d/yyyy\ h:mm">
                  <c:v>39845.166666660865</c:v>
                </c:pt>
                <c:pt idx="6520" formatCode="m/d/yyyy\ h:mm">
                  <c:v>39845.208333327559</c:v>
                </c:pt>
                <c:pt idx="6521" formatCode="m/d/yyyy\ h:mm">
                  <c:v>39845.249999994208</c:v>
                </c:pt>
                <c:pt idx="6522" formatCode="m/d/yyyy\ h:mm">
                  <c:v>39845.291666660843</c:v>
                </c:pt>
                <c:pt idx="6523" formatCode="m/d/yyyy\ h:mm">
                  <c:v>39845.333333327551</c:v>
                </c:pt>
                <c:pt idx="6524" formatCode="m/d/yyyy\ h:mm">
                  <c:v>39845.374999994216</c:v>
                </c:pt>
                <c:pt idx="6525" formatCode="m/d/yyyy\ h:mm">
                  <c:v>39845.416666660865</c:v>
                </c:pt>
                <c:pt idx="6526" formatCode="m/d/yyyy\ h:mm">
                  <c:v>39845.458333327559</c:v>
                </c:pt>
                <c:pt idx="6527" formatCode="m/d/yyyy\ h:mm">
                  <c:v>39845.499999994201</c:v>
                </c:pt>
                <c:pt idx="6528" formatCode="m/d/yyyy\ h:mm">
                  <c:v>39845.541666660843</c:v>
                </c:pt>
                <c:pt idx="6529" formatCode="m/d/yyyy\ h:mm">
                  <c:v>39845.583333327537</c:v>
                </c:pt>
                <c:pt idx="6530" formatCode="m/d/yyyy\ h:mm">
                  <c:v>39845.624999994201</c:v>
                </c:pt>
                <c:pt idx="6531" formatCode="m/d/yyyy\ h:mm">
                  <c:v>39845.666666660829</c:v>
                </c:pt>
                <c:pt idx="6532" formatCode="m/d/yyyy\ h:mm">
                  <c:v>39845.70833332753</c:v>
                </c:pt>
                <c:pt idx="6533" formatCode="m/d/yyyy\ h:mm">
                  <c:v>39845.749999994194</c:v>
                </c:pt>
                <c:pt idx="6534" formatCode="m/d/yyyy\ h:mm">
                  <c:v>39845.791666660807</c:v>
                </c:pt>
                <c:pt idx="6535" formatCode="m/d/yyyy\ h:mm">
                  <c:v>39845.833333327522</c:v>
                </c:pt>
                <c:pt idx="6536" formatCode="m/d/yyyy\ h:mm">
                  <c:v>39845.874999994201</c:v>
                </c:pt>
                <c:pt idx="6537" formatCode="m/d/yyyy\ h:mm">
                  <c:v>39845.916666660836</c:v>
                </c:pt>
                <c:pt idx="6538" formatCode="m/d/yyyy\ h:mm">
                  <c:v>39845.95833332753</c:v>
                </c:pt>
                <c:pt idx="6539" formatCode="m/d/yyyy\ h:mm">
                  <c:v>39845.999999994179</c:v>
                </c:pt>
                <c:pt idx="6540" formatCode="m/d/yyyy\ h:mm">
                  <c:v>39846.041666660814</c:v>
                </c:pt>
                <c:pt idx="6541" formatCode="m/d/yyyy\ h:mm">
                  <c:v>39846.083333327493</c:v>
                </c:pt>
                <c:pt idx="6542" formatCode="m/d/yyyy\ h:mm">
                  <c:v>39846.124999994172</c:v>
                </c:pt>
                <c:pt idx="6543" formatCode="m/d/yyyy\ h:mm">
                  <c:v>39846.166666660807</c:v>
                </c:pt>
                <c:pt idx="6544" formatCode="m/d/yyyy\ h:mm">
                  <c:v>39846.208333327493</c:v>
                </c:pt>
                <c:pt idx="6545" formatCode="m/d/yyyy\ h:mm">
                  <c:v>39846.249999994165</c:v>
                </c:pt>
                <c:pt idx="6546" formatCode="m/d/yyyy\ h:mm">
                  <c:v>39846.291666660785</c:v>
                </c:pt>
                <c:pt idx="6547" formatCode="m/d/yyyy\ h:mm">
                  <c:v>39846.333333327493</c:v>
                </c:pt>
                <c:pt idx="6548" formatCode="m/d/yyyy\ h:mm">
                  <c:v>39846.374999994165</c:v>
                </c:pt>
                <c:pt idx="6549" formatCode="m/d/yyyy\ h:mm">
                  <c:v>39846.416666660807</c:v>
                </c:pt>
                <c:pt idx="6550" formatCode="m/d/yyyy\ h:mm">
                  <c:v>39846.4583333275</c:v>
                </c:pt>
                <c:pt idx="6551" formatCode="m/d/yyyy\ h:mm">
                  <c:v>39846.499999994143</c:v>
                </c:pt>
                <c:pt idx="6552" formatCode="m/d/yyyy\ h:mm">
                  <c:v>39846.541666660778</c:v>
                </c:pt>
                <c:pt idx="6553" formatCode="m/d/yyyy\ h:mm">
                  <c:v>39846.583333327479</c:v>
                </c:pt>
                <c:pt idx="6554" formatCode="m/d/yyyy\ h:mm">
                  <c:v>39846.624999994143</c:v>
                </c:pt>
                <c:pt idx="6555" formatCode="m/d/yyyy\ h:mm">
                  <c:v>39846.666666660771</c:v>
                </c:pt>
                <c:pt idx="6556" formatCode="m/d/yyyy\ h:mm">
                  <c:v>39846.708333327471</c:v>
                </c:pt>
                <c:pt idx="6557" formatCode="m/d/yyyy\ h:mm">
                  <c:v>39846.749999994136</c:v>
                </c:pt>
                <c:pt idx="6558" formatCode="m/d/yyyy\ h:mm">
                  <c:v>39846.791666660756</c:v>
                </c:pt>
                <c:pt idx="6559" formatCode="m/d/yyyy\ h:mm">
                  <c:v>39846.833333327464</c:v>
                </c:pt>
                <c:pt idx="6560" formatCode="m/d/yyyy\ h:mm">
                  <c:v>39846.874999994143</c:v>
                </c:pt>
                <c:pt idx="6561" formatCode="m/d/yyyy\ h:mm">
                  <c:v>39846.916666660778</c:v>
                </c:pt>
                <c:pt idx="6562" formatCode="m/d/yyyy\ h:mm">
                  <c:v>39846.958333327464</c:v>
                </c:pt>
                <c:pt idx="6563" formatCode="m/d/yyyy\ h:mm">
                  <c:v>39846.999999994121</c:v>
                </c:pt>
                <c:pt idx="6564" formatCode="m/d/yyyy\ h:mm">
                  <c:v>39847.041666660749</c:v>
                </c:pt>
                <c:pt idx="6565" formatCode="m/d/yyyy\ h:mm">
                  <c:v>39847.083333327442</c:v>
                </c:pt>
                <c:pt idx="6566" formatCode="m/d/yyyy\ h:mm">
                  <c:v>39847.124999994099</c:v>
                </c:pt>
                <c:pt idx="6567" formatCode="m/d/yyyy\ h:mm">
                  <c:v>39847.166666660734</c:v>
                </c:pt>
                <c:pt idx="6568" formatCode="m/d/yyyy\ h:mm">
                  <c:v>39847.208333327442</c:v>
                </c:pt>
                <c:pt idx="6569" formatCode="m/d/yyyy\ h:mm">
                  <c:v>39847.249999994092</c:v>
                </c:pt>
                <c:pt idx="6570" formatCode="m/d/yyyy\ h:mm">
                  <c:v>39847.29166666072</c:v>
                </c:pt>
                <c:pt idx="6571" formatCode="m/d/yyyy\ h:mm">
                  <c:v>39847.333333327435</c:v>
                </c:pt>
                <c:pt idx="6572" formatCode="m/d/yyyy\ h:mm">
                  <c:v>39847.374999994106</c:v>
                </c:pt>
                <c:pt idx="6573" formatCode="m/d/yyyy\ h:mm">
                  <c:v>39847.416666660734</c:v>
                </c:pt>
                <c:pt idx="6574" formatCode="m/d/yyyy\ h:mm">
                  <c:v>39847.458333327435</c:v>
                </c:pt>
                <c:pt idx="6575" formatCode="m/d/yyyy\ h:mm">
                  <c:v>39847.499999994092</c:v>
                </c:pt>
                <c:pt idx="6576" formatCode="m/d/yyyy\ h:mm">
                  <c:v>39847.54166666072</c:v>
                </c:pt>
                <c:pt idx="6577" formatCode="m/d/yyyy\ h:mm">
                  <c:v>39847.583333327413</c:v>
                </c:pt>
                <c:pt idx="6578" formatCode="m/d/yyyy\ h:mm">
                  <c:v>39847.624999994085</c:v>
                </c:pt>
                <c:pt idx="6579" formatCode="m/d/yyyy\ h:mm">
                  <c:v>39847.66666666072</c:v>
                </c:pt>
                <c:pt idx="6580" formatCode="m/d/yyyy\ h:mm">
                  <c:v>39847.708333327399</c:v>
                </c:pt>
                <c:pt idx="6581" formatCode="m/d/yyyy\ h:mm">
                  <c:v>39847.749999994063</c:v>
                </c:pt>
                <c:pt idx="6582" formatCode="m/d/yyyy\ h:mm">
                  <c:v>39847.791666660691</c:v>
                </c:pt>
                <c:pt idx="6583" formatCode="m/d/yyyy\ h:mm">
                  <c:v>39847.833333327391</c:v>
                </c:pt>
                <c:pt idx="6584" formatCode="m/d/yyyy\ h:mm">
                  <c:v>39847.874999994085</c:v>
                </c:pt>
                <c:pt idx="6585" formatCode="m/d/yyyy\ h:mm">
                  <c:v>39847.91666666072</c:v>
                </c:pt>
                <c:pt idx="6586" formatCode="m/d/yyyy\ h:mm">
                  <c:v>39847.958333327406</c:v>
                </c:pt>
                <c:pt idx="6587" formatCode="m/d/yyyy\ h:mm">
                  <c:v>39847.999999994048</c:v>
                </c:pt>
                <c:pt idx="6588" formatCode="m/d/yyyy\ h:mm">
                  <c:v>39848.041666660683</c:v>
                </c:pt>
                <c:pt idx="6589" formatCode="m/d/yyyy\ h:mm">
                  <c:v>39848.083333327391</c:v>
                </c:pt>
                <c:pt idx="6590" formatCode="m/d/yyyy\ h:mm">
                  <c:v>39848.124999994041</c:v>
                </c:pt>
                <c:pt idx="6591" formatCode="m/d/yyyy\ h:mm">
                  <c:v>39848.166666660683</c:v>
                </c:pt>
                <c:pt idx="6592" formatCode="m/d/yyyy\ h:mm">
                  <c:v>39848.208333327369</c:v>
                </c:pt>
                <c:pt idx="6593" formatCode="m/d/yyyy\ h:mm">
                  <c:v>39848.249999994041</c:v>
                </c:pt>
                <c:pt idx="6594" formatCode="m/d/yyyy\ h:mm">
                  <c:v>39848.291666660662</c:v>
                </c:pt>
                <c:pt idx="6595" formatCode="m/d/yyyy\ h:mm">
                  <c:v>39848.333333327362</c:v>
                </c:pt>
                <c:pt idx="6596" formatCode="m/d/yyyy\ h:mm">
                  <c:v>39848.374999994048</c:v>
                </c:pt>
                <c:pt idx="6597" formatCode="m/d/yyyy\ h:mm">
                  <c:v>39848.416666660676</c:v>
                </c:pt>
                <c:pt idx="6598" formatCode="m/d/yyyy\ h:mm">
                  <c:v>39848.458333327377</c:v>
                </c:pt>
                <c:pt idx="6599" formatCode="m/d/yyyy\ h:mm">
                  <c:v>39848.499999994019</c:v>
                </c:pt>
                <c:pt idx="6600" formatCode="m/d/yyyy\ h:mm">
                  <c:v>39848.541666660654</c:v>
                </c:pt>
                <c:pt idx="6601" formatCode="m/d/yyyy\ h:mm">
                  <c:v>39848.583333327348</c:v>
                </c:pt>
                <c:pt idx="6602" formatCode="m/d/yyyy\ h:mm">
                  <c:v>39848.624999994012</c:v>
                </c:pt>
                <c:pt idx="6603" formatCode="m/d/yyyy\ h:mm">
                  <c:v>39848.666666660654</c:v>
                </c:pt>
                <c:pt idx="6604" formatCode="m/d/yyyy\ h:mm">
                  <c:v>39848.70833332734</c:v>
                </c:pt>
                <c:pt idx="6605" formatCode="m/d/yyyy\ h:mm">
                  <c:v>39848.749999994012</c:v>
                </c:pt>
                <c:pt idx="6606" formatCode="m/d/yyyy\ h:mm">
                  <c:v>39848.791666660625</c:v>
                </c:pt>
                <c:pt idx="6607" formatCode="m/d/yyyy\ h:mm">
                  <c:v>39848.833333327333</c:v>
                </c:pt>
                <c:pt idx="6608" formatCode="m/d/yyyy\ h:mm">
                  <c:v>39848.874999994019</c:v>
                </c:pt>
                <c:pt idx="6609" formatCode="m/d/yyyy\ h:mm">
                  <c:v>39848.916666660654</c:v>
                </c:pt>
                <c:pt idx="6610" formatCode="m/d/yyyy\ h:mm">
                  <c:v>39848.958333327348</c:v>
                </c:pt>
                <c:pt idx="6611" formatCode="m/d/yyyy\ h:mm">
                  <c:v>39848.99999999399</c:v>
                </c:pt>
                <c:pt idx="6612" formatCode="m/d/yyyy\ h:mm">
                  <c:v>39849.041666660632</c:v>
                </c:pt>
                <c:pt idx="6613" formatCode="m/d/yyyy\ h:mm">
                  <c:v>39849.083333327319</c:v>
                </c:pt>
                <c:pt idx="6614" formatCode="m/d/yyyy\ h:mm">
                  <c:v>39849.124999993983</c:v>
                </c:pt>
                <c:pt idx="6615" formatCode="m/d/yyyy\ h:mm">
                  <c:v>39849.166666660618</c:v>
                </c:pt>
                <c:pt idx="6616" formatCode="m/d/yyyy\ h:mm">
                  <c:v>39849.208333327311</c:v>
                </c:pt>
                <c:pt idx="6617" formatCode="m/d/yyyy\ h:mm">
                  <c:v>39849.249999993983</c:v>
                </c:pt>
                <c:pt idx="6618" formatCode="m/d/yyyy\ h:mm">
                  <c:v>39849.291666660596</c:v>
                </c:pt>
                <c:pt idx="6619" formatCode="m/d/yyyy\ h:mm">
                  <c:v>39849.333333327311</c:v>
                </c:pt>
                <c:pt idx="6620" formatCode="m/d/yyyy\ h:mm">
                  <c:v>39849.37499999399</c:v>
                </c:pt>
                <c:pt idx="6621" formatCode="m/d/yyyy\ h:mm">
                  <c:v>39849.416666660625</c:v>
                </c:pt>
                <c:pt idx="6622" formatCode="m/d/yyyy\ h:mm">
                  <c:v>39849.458333327319</c:v>
                </c:pt>
                <c:pt idx="6623" formatCode="m/d/yyyy\ h:mm">
                  <c:v>39849.499999993961</c:v>
                </c:pt>
                <c:pt idx="6624" formatCode="m/d/yyyy\ h:mm">
                  <c:v>39849.541666660603</c:v>
                </c:pt>
                <c:pt idx="6625" formatCode="m/d/yyyy\ h:mm">
                  <c:v>39849.583333327289</c:v>
                </c:pt>
                <c:pt idx="6626" formatCode="m/d/yyyy\ h:mm">
                  <c:v>39849.624999993961</c:v>
                </c:pt>
                <c:pt idx="6627" formatCode="m/d/yyyy\ h:mm">
                  <c:v>39849.666666660589</c:v>
                </c:pt>
                <c:pt idx="6628" formatCode="m/d/yyyy\ h:mm">
                  <c:v>39849.708333327282</c:v>
                </c:pt>
                <c:pt idx="6629" formatCode="m/d/yyyy\ h:mm">
                  <c:v>39849.749999993946</c:v>
                </c:pt>
                <c:pt idx="6630" formatCode="m/d/yyyy\ h:mm">
                  <c:v>39849.791666660574</c:v>
                </c:pt>
                <c:pt idx="6631" formatCode="m/d/yyyy\ h:mm">
                  <c:v>39849.833333327282</c:v>
                </c:pt>
                <c:pt idx="6632" formatCode="m/d/yyyy\ h:mm">
                  <c:v>39849.874999993954</c:v>
                </c:pt>
                <c:pt idx="6633" formatCode="m/d/yyyy\ h:mm">
                  <c:v>39849.916666660596</c:v>
                </c:pt>
                <c:pt idx="6634" formatCode="m/d/yyyy\ h:mm">
                  <c:v>39849.958333327289</c:v>
                </c:pt>
                <c:pt idx="6635" formatCode="m/d/yyyy\ h:mm">
                  <c:v>39849.999999993932</c:v>
                </c:pt>
                <c:pt idx="6636" formatCode="m/d/yyyy\ h:mm">
                  <c:v>39850.041666660582</c:v>
                </c:pt>
                <c:pt idx="6637" formatCode="m/d/yyyy\ h:mm">
                  <c:v>39850.08333332726</c:v>
                </c:pt>
                <c:pt idx="6638" formatCode="m/d/yyyy\ h:mm">
                  <c:v>39850.124999993932</c:v>
                </c:pt>
                <c:pt idx="6639" formatCode="m/d/yyyy\ h:mm">
                  <c:v>39850.166666660574</c:v>
                </c:pt>
                <c:pt idx="6640" formatCode="m/d/yyyy\ h:mm">
                  <c:v>39850.208333327253</c:v>
                </c:pt>
                <c:pt idx="6641" formatCode="m/d/yyyy\ h:mm">
                  <c:v>39850.249999993917</c:v>
                </c:pt>
                <c:pt idx="6642" formatCode="m/d/yyyy\ h:mm">
                  <c:v>39850.291666660552</c:v>
                </c:pt>
                <c:pt idx="6643" formatCode="m/d/yyyy\ h:mm">
                  <c:v>39850.333333327246</c:v>
                </c:pt>
                <c:pt idx="6644" formatCode="m/d/yyyy\ h:mm">
                  <c:v>39850.374999993925</c:v>
                </c:pt>
                <c:pt idx="6645" formatCode="m/d/yyyy\ h:mm">
                  <c:v>39850.416666660582</c:v>
                </c:pt>
                <c:pt idx="6646" formatCode="m/d/yyyy\ h:mm">
                  <c:v>39850.458333327253</c:v>
                </c:pt>
                <c:pt idx="6647" formatCode="m/d/yyyy\ h:mm">
                  <c:v>39850.499999993903</c:v>
                </c:pt>
                <c:pt idx="6648" formatCode="m/d/yyyy\ h:mm">
                  <c:v>39850.541666660552</c:v>
                </c:pt>
                <c:pt idx="6649" formatCode="m/d/yyyy\ h:mm">
                  <c:v>39850.583333327231</c:v>
                </c:pt>
                <c:pt idx="6650" formatCode="m/d/yyyy\ h:mm">
                  <c:v>39850.624999993895</c:v>
                </c:pt>
                <c:pt idx="6651" formatCode="m/d/yyyy\ h:mm">
                  <c:v>39850.666666660545</c:v>
                </c:pt>
                <c:pt idx="6652" formatCode="m/d/yyyy\ h:mm">
                  <c:v>39850.708333327231</c:v>
                </c:pt>
                <c:pt idx="6653" formatCode="m/d/yyyy\ h:mm">
                  <c:v>39850.749999993888</c:v>
                </c:pt>
                <c:pt idx="6654" formatCode="m/d/yyyy\ h:mm">
                  <c:v>39850.791666660523</c:v>
                </c:pt>
                <c:pt idx="6655" formatCode="m/d/yyyy\ h:mm">
                  <c:v>39850.833333327217</c:v>
                </c:pt>
                <c:pt idx="6656" formatCode="m/d/yyyy\ h:mm">
                  <c:v>39850.874999993895</c:v>
                </c:pt>
                <c:pt idx="6657" formatCode="m/d/yyyy\ h:mm">
                  <c:v>39850.916666660545</c:v>
                </c:pt>
                <c:pt idx="6658" formatCode="m/d/yyyy\ h:mm">
                  <c:v>39850.958333327224</c:v>
                </c:pt>
                <c:pt idx="6659" formatCode="m/d/yyyy\ h:mm">
                  <c:v>39850.999999993881</c:v>
                </c:pt>
                <c:pt idx="6660" formatCode="m/d/yyyy\ h:mm">
                  <c:v>39851.041666660523</c:v>
                </c:pt>
                <c:pt idx="6661" formatCode="m/d/yyyy\ h:mm">
                  <c:v>39851.083333327202</c:v>
                </c:pt>
                <c:pt idx="6662" formatCode="m/d/yyyy\ h:mm">
                  <c:v>39851.124999993866</c:v>
                </c:pt>
                <c:pt idx="6663" formatCode="m/d/yyyy\ h:mm">
                  <c:v>39851.166666660516</c:v>
                </c:pt>
                <c:pt idx="6664" formatCode="m/d/yyyy\ h:mm">
                  <c:v>39851.208333327202</c:v>
                </c:pt>
                <c:pt idx="6665" formatCode="m/d/yyyy\ h:mm">
                  <c:v>39851.249999993859</c:v>
                </c:pt>
                <c:pt idx="6666" formatCode="m/d/yyyy\ h:mm">
                  <c:v>39851.291666660494</c:v>
                </c:pt>
                <c:pt idx="6667" formatCode="m/d/yyyy\ h:mm">
                  <c:v>39851.333333327202</c:v>
                </c:pt>
                <c:pt idx="6668" formatCode="m/d/yyyy\ h:mm">
                  <c:v>39851.374999993866</c:v>
                </c:pt>
                <c:pt idx="6669" formatCode="m/d/yyyy\ h:mm">
                  <c:v>39851.416666660516</c:v>
                </c:pt>
                <c:pt idx="6670" formatCode="m/d/yyyy\ h:mm">
                  <c:v>39851.458333327209</c:v>
                </c:pt>
                <c:pt idx="6671" formatCode="m/d/yyyy\ h:mm">
                  <c:v>39851.499999993845</c:v>
                </c:pt>
                <c:pt idx="6672" formatCode="m/d/yyyy\ h:mm">
                  <c:v>39851.541666660494</c:v>
                </c:pt>
                <c:pt idx="6673" formatCode="m/d/yyyy\ h:mm">
                  <c:v>39851.583333327188</c:v>
                </c:pt>
                <c:pt idx="6674" formatCode="m/d/yyyy\ h:mm">
                  <c:v>39851.624999993837</c:v>
                </c:pt>
                <c:pt idx="6675" formatCode="m/d/yyyy\ h:mm">
                  <c:v>39851.666666660487</c:v>
                </c:pt>
                <c:pt idx="6676" formatCode="m/d/yyyy\ h:mm">
                  <c:v>39851.70833332718</c:v>
                </c:pt>
                <c:pt idx="6677" formatCode="m/d/yyyy\ h:mm">
                  <c:v>39851.74999999383</c:v>
                </c:pt>
                <c:pt idx="6678" formatCode="m/d/yyyy\ h:mm">
                  <c:v>39851.791666660465</c:v>
                </c:pt>
                <c:pt idx="6679" formatCode="m/d/yyyy\ h:mm">
                  <c:v>39851.833333327173</c:v>
                </c:pt>
                <c:pt idx="6680" formatCode="m/d/yyyy\ h:mm">
                  <c:v>39851.874999993837</c:v>
                </c:pt>
                <c:pt idx="6681" formatCode="m/d/yyyy\ h:mm">
                  <c:v>39851.916666660487</c:v>
                </c:pt>
                <c:pt idx="6682" formatCode="m/d/yyyy\ h:mm">
                  <c:v>39851.95833332718</c:v>
                </c:pt>
                <c:pt idx="6683" formatCode="m/d/yyyy\ h:mm">
                  <c:v>39851.999999993815</c:v>
                </c:pt>
                <c:pt idx="6684" formatCode="m/d/yyyy\ h:mm">
                  <c:v>39852.041666660465</c:v>
                </c:pt>
                <c:pt idx="6685" formatCode="m/d/yyyy\ h:mm">
                  <c:v>39852.083333327158</c:v>
                </c:pt>
                <c:pt idx="6686" formatCode="m/d/yyyy\ h:mm">
                  <c:v>39852.124999993808</c:v>
                </c:pt>
                <c:pt idx="6687" formatCode="m/d/yyyy\ h:mm">
                  <c:v>39852.166666660458</c:v>
                </c:pt>
                <c:pt idx="6688" formatCode="m/d/yyyy\ h:mm">
                  <c:v>39852.208333327151</c:v>
                </c:pt>
                <c:pt idx="6689" formatCode="m/d/yyyy\ h:mm">
                  <c:v>39852.249999993801</c:v>
                </c:pt>
                <c:pt idx="6690" formatCode="m/d/yyyy\ h:mm">
                  <c:v>39852.291666660436</c:v>
                </c:pt>
                <c:pt idx="6691" formatCode="m/d/yyyy\ h:mm">
                  <c:v>39852.333333327144</c:v>
                </c:pt>
                <c:pt idx="6692" formatCode="m/d/yyyy\ h:mm">
                  <c:v>39852.374999993808</c:v>
                </c:pt>
                <c:pt idx="6693" formatCode="m/d/yyyy\ h:mm">
                  <c:v>39852.416666660458</c:v>
                </c:pt>
                <c:pt idx="6694" formatCode="m/d/yyyy\ h:mm">
                  <c:v>39852.458333327151</c:v>
                </c:pt>
                <c:pt idx="6695" formatCode="m/d/yyyy\ h:mm">
                  <c:v>39852.499999993786</c:v>
                </c:pt>
                <c:pt idx="6696" formatCode="m/d/yyyy\ h:mm">
                  <c:v>39852.541666660429</c:v>
                </c:pt>
                <c:pt idx="6697" formatCode="m/d/yyyy\ h:mm">
                  <c:v>39852.583333327129</c:v>
                </c:pt>
                <c:pt idx="6698" formatCode="m/d/yyyy\ h:mm">
                  <c:v>39852.624999993779</c:v>
                </c:pt>
                <c:pt idx="6699" formatCode="m/d/yyyy\ h:mm">
                  <c:v>39852.666666660421</c:v>
                </c:pt>
                <c:pt idx="6700" formatCode="m/d/yyyy\ h:mm">
                  <c:v>39852.708333327122</c:v>
                </c:pt>
                <c:pt idx="6701" formatCode="m/d/yyyy\ h:mm">
                  <c:v>39852.749999993772</c:v>
                </c:pt>
                <c:pt idx="6702" formatCode="m/d/yyyy\ h:mm">
                  <c:v>39852.791666660407</c:v>
                </c:pt>
                <c:pt idx="6703" formatCode="m/d/yyyy\ h:mm">
                  <c:v>39852.833333327115</c:v>
                </c:pt>
                <c:pt idx="6704" formatCode="m/d/yyyy\ h:mm">
                  <c:v>39852.874999993779</c:v>
                </c:pt>
                <c:pt idx="6705" formatCode="m/d/yyyy\ h:mm">
                  <c:v>39852.916666660429</c:v>
                </c:pt>
                <c:pt idx="6706" formatCode="m/d/yyyy\ h:mm">
                  <c:v>39852.958333327115</c:v>
                </c:pt>
                <c:pt idx="6707" formatCode="m/d/yyyy\ h:mm">
                  <c:v>39852.999999993757</c:v>
                </c:pt>
                <c:pt idx="6708" formatCode="m/d/yyyy\ h:mm">
                  <c:v>39853.041666660407</c:v>
                </c:pt>
                <c:pt idx="6709" formatCode="m/d/yyyy\ h:mm">
                  <c:v>39853.083333327093</c:v>
                </c:pt>
                <c:pt idx="6710" formatCode="m/d/yyyy\ h:mm">
                  <c:v>39853.12499999375</c:v>
                </c:pt>
                <c:pt idx="6711" formatCode="m/d/yyyy\ h:mm">
                  <c:v>39853.1666666604</c:v>
                </c:pt>
                <c:pt idx="6712" formatCode="m/d/yyyy\ h:mm">
                  <c:v>39853.208333327093</c:v>
                </c:pt>
                <c:pt idx="6713" formatCode="m/d/yyyy\ h:mm">
                  <c:v>39853.249999993735</c:v>
                </c:pt>
                <c:pt idx="6714" formatCode="m/d/yyyy\ h:mm">
                  <c:v>39853.291666660371</c:v>
                </c:pt>
                <c:pt idx="6715" formatCode="m/d/yyyy\ h:mm">
                  <c:v>39853.333333327086</c:v>
                </c:pt>
                <c:pt idx="6716" formatCode="m/d/yyyy\ h:mm">
                  <c:v>39853.374999993743</c:v>
                </c:pt>
                <c:pt idx="6717" formatCode="m/d/yyyy\ h:mm">
                  <c:v>39853.4166666604</c:v>
                </c:pt>
                <c:pt idx="6718" formatCode="m/d/yyyy\ h:mm">
                  <c:v>39853.458333327093</c:v>
                </c:pt>
                <c:pt idx="6719" formatCode="m/d/yyyy\ h:mm">
                  <c:v>39853.499999993728</c:v>
                </c:pt>
                <c:pt idx="6720" formatCode="m/d/yyyy\ h:mm">
                  <c:v>39853.541666660371</c:v>
                </c:pt>
                <c:pt idx="6721" formatCode="m/d/yyyy\ h:mm">
                  <c:v>39853.583333327071</c:v>
                </c:pt>
                <c:pt idx="6722" formatCode="m/d/yyyy\ h:mm">
                  <c:v>39853.624999993721</c:v>
                </c:pt>
                <c:pt idx="6723" formatCode="m/d/yyyy\ h:mm">
                  <c:v>39853.666666660371</c:v>
                </c:pt>
                <c:pt idx="6724" formatCode="m/d/yyyy\ h:mm">
                  <c:v>39853.708333327049</c:v>
                </c:pt>
                <c:pt idx="6725" formatCode="m/d/yyyy\ h:mm">
                  <c:v>39853.749999993714</c:v>
                </c:pt>
                <c:pt idx="6726" formatCode="m/d/yyyy\ h:mm">
                  <c:v>39853.791666660341</c:v>
                </c:pt>
                <c:pt idx="6727" formatCode="m/d/yyyy\ h:mm">
                  <c:v>39853.833333327042</c:v>
                </c:pt>
                <c:pt idx="6728" formatCode="m/d/yyyy\ h:mm">
                  <c:v>39853.874999993721</c:v>
                </c:pt>
                <c:pt idx="6729" formatCode="m/d/yyyy\ h:mm">
                  <c:v>39853.916666660371</c:v>
                </c:pt>
                <c:pt idx="6730" formatCode="m/d/yyyy\ h:mm">
                  <c:v>39853.958333327057</c:v>
                </c:pt>
                <c:pt idx="6731" formatCode="m/d/yyyy\ h:mm">
                  <c:v>39853.999999993684</c:v>
                </c:pt>
                <c:pt idx="6732" formatCode="m/d/yyyy\ h:mm">
                  <c:v>39854.041666660334</c:v>
                </c:pt>
                <c:pt idx="6733" formatCode="m/d/yyyy\ h:mm">
                  <c:v>39854.083333327042</c:v>
                </c:pt>
                <c:pt idx="6734" formatCode="m/d/yyyy\ h:mm">
                  <c:v>39854.124999993684</c:v>
                </c:pt>
                <c:pt idx="6735" formatCode="m/d/yyyy\ h:mm">
                  <c:v>39854.166666660334</c:v>
                </c:pt>
                <c:pt idx="6736" formatCode="m/d/yyyy\ h:mm">
                  <c:v>39854.208333327035</c:v>
                </c:pt>
                <c:pt idx="6737" formatCode="m/d/yyyy\ h:mm">
                  <c:v>39854.249999993684</c:v>
                </c:pt>
                <c:pt idx="6738" formatCode="m/d/yyyy\ h:mm">
                  <c:v>39854.291666660312</c:v>
                </c:pt>
                <c:pt idx="6739" formatCode="m/d/yyyy\ h:mm">
                  <c:v>39854.333333327013</c:v>
                </c:pt>
                <c:pt idx="6740" formatCode="m/d/yyyy\ h:mm">
                  <c:v>39854.374999993692</c:v>
                </c:pt>
                <c:pt idx="6741" formatCode="m/d/yyyy\ h:mm">
                  <c:v>39854.416666660334</c:v>
                </c:pt>
                <c:pt idx="6742" formatCode="m/d/yyyy\ h:mm">
                  <c:v>39854.458333327035</c:v>
                </c:pt>
                <c:pt idx="6743" formatCode="m/d/yyyy\ h:mm">
                  <c:v>39854.49999999367</c:v>
                </c:pt>
                <c:pt idx="6744" formatCode="m/d/yyyy\ h:mm">
                  <c:v>39854.54166666032</c:v>
                </c:pt>
                <c:pt idx="6745" formatCode="m/d/yyyy\ h:mm">
                  <c:v>39854.583333327013</c:v>
                </c:pt>
                <c:pt idx="6746" formatCode="m/d/yyyy\ h:mm">
                  <c:v>39854.624999993655</c:v>
                </c:pt>
                <c:pt idx="6747" formatCode="m/d/yyyy\ h:mm">
                  <c:v>39854.666666660312</c:v>
                </c:pt>
                <c:pt idx="6748" formatCode="m/d/yyyy\ h:mm">
                  <c:v>39854.708333327006</c:v>
                </c:pt>
                <c:pt idx="6749" formatCode="m/d/yyyy\ h:mm">
                  <c:v>39854.749999993655</c:v>
                </c:pt>
                <c:pt idx="6750" formatCode="m/d/yyyy\ h:mm">
                  <c:v>39854.791666660291</c:v>
                </c:pt>
                <c:pt idx="6751" formatCode="m/d/yyyy\ h:mm">
                  <c:v>39854.833333327006</c:v>
                </c:pt>
                <c:pt idx="6752" formatCode="m/d/yyyy\ h:mm">
                  <c:v>39854.874999993648</c:v>
                </c:pt>
                <c:pt idx="6753" formatCode="m/d/yyyy\ h:mm">
                  <c:v>39854.916666660305</c:v>
                </c:pt>
                <c:pt idx="6754" formatCode="m/d/yyyy\ h:mm">
                  <c:v>39854.958333327013</c:v>
                </c:pt>
                <c:pt idx="6755" formatCode="m/d/yyyy\ h:mm">
                  <c:v>39854.999999993634</c:v>
                </c:pt>
                <c:pt idx="6756" formatCode="m/d/yyyy\ h:mm">
                  <c:v>39855.041666660283</c:v>
                </c:pt>
                <c:pt idx="6757" formatCode="m/d/yyyy\ h:mm">
                  <c:v>39855.083333326991</c:v>
                </c:pt>
                <c:pt idx="6758" formatCode="m/d/yyyy\ h:mm">
                  <c:v>39855.124999993634</c:v>
                </c:pt>
                <c:pt idx="6759" formatCode="m/d/yyyy\ h:mm">
                  <c:v>39855.166666660269</c:v>
                </c:pt>
                <c:pt idx="6760" formatCode="m/d/yyyy\ h:mm">
                  <c:v>39855.208333326977</c:v>
                </c:pt>
                <c:pt idx="6761" formatCode="m/d/yyyy\ h:mm">
                  <c:v>39855.249999993626</c:v>
                </c:pt>
                <c:pt idx="6762" formatCode="m/d/yyyy\ h:mm">
                  <c:v>39855.291666660247</c:v>
                </c:pt>
                <c:pt idx="6763" formatCode="m/d/yyyy\ h:mm">
                  <c:v>39855.333333326977</c:v>
                </c:pt>
                <c:pt idx="6764" formatCode="m/d/yyyy\ h:mm">
                  <c:v>39855.374999993619</c:v>
                </c:pt>
                <c:pt idx="6765" formatCode="m/d/yyyy\ h:mm">
                  <c:v>39855.416666660276</c:v>
                </c:pt>
                <c:pt idx="6766" formatCode="m/d/yyyy\ h:mm">
                  <c:v>39855.458333326977</c:v>
                </c:pt>
                <c:pt idx="6767" formatCode="m/d/yyyy\ h:mm">
                  <c:v>39855.499999993604</c:v>
                </c:pt>
                <c:pt idx="6768" formatCode="m/d/yyyy\ h:mm">
                  <c:v>39855.541666660254</c:v>
                </c:pt>
                <c:pt idx="6769" formatCode="m/d/yyyy\ h:mm">
                  <c:v>39855.583333326955</c:v>
                </c:pt>
                <c:pt idx="6770" formatCode="m/d/yyyy\ h:mm">
                  <c:v>39855.624999993604</c:v>
                </c:pt>
                <c:pt idx="6771" formatCode="m/d/yyyy\ h:mm">
                  <c:v>39855.666666660247</c:v>
                </c:pt>
                <c:pt idx="6772" formatCode="m/d/yyyy\ h:mm">
                  <c:v>39855.708333326947</c:v>
                </c:pt>
                <c:pt idx="6773" formatCode="m/d/yyyy\ h:mm">
                  <c:v>39855.749999993597</c:v>
                </c:pt>
                <c:pt idx="6774" formatCode="m/d/yyyy\ h:mm">
                  <c:v>39855.791666660218</c:v>
                </c:pt>
                <c:pt idx="6775" formatCode="m/d/yyyy\ h:mm">
                  <c:v>39855.833333326947</c:v>
                </c:pt>
                <c:pt idx="6776" formatCode="m/d/yyyy\ h:mm">
                  <c:v>39855.874999993604</c:v>
                </c:pt>
                <c:pt idx="6777" formatCode="m/d/yyyy\ h:mm">
                  <c:v>39855.916666660254</c:v>
                </c:pt>
                <c:pt idx="6778" formatCode="m/d/yyyy\ h:mm">
                  <c:v>39855.958333326947</c:v>
                </c:pt>
                <c:pt idx="6779" formatCode="m/d/yyyy\ h:mm">
                  <c:v>39855.999999993583</c:v>
                </c:pt>
                <c:pt idx="6780" formatCode="m/d/yyyy\ h:mm">
                  <c:v>39856.041666660218</c:v>
                </c:pt>
                <c:pt idx="6781" formatCode="m/d/yyyy\ h:mm">
                  <c:v>39856.083333326926</c:v>
                </c:pt>
                <c:pt idx="6782" formatCode="m/d/yyyy\ h:mm">
                  <c:v>39856.124999993583</c:v>
                </c:pt>
                <c:pt idx="6783" formatCode="m/d/yyyy\ h:mm">
                  <c:v>39856.166666660218</c:v>
                </c:pt>
                <c:pt idx="6784" formatCode="m/d/yyyy\ h:mm">
                  <c:v>39856.208333326926</c:v>
                </c:pt>
                <c:pt idx="6785" formatCode="m/d/yyyy\ h:mm">
                  <c:v>39856.249999993568</c:v>
                </c:pt>
                <c:pt idx="6786" formatCode="m/d/yyyy\ h:mm">
                  <c:v>39856.291666660189</c:v>
                </c:pt>
                <c:pt idx="6787" formatCode="m/d/yyyy\ h:mm">
                  <c:v>39856.333333326918</c:v>
                </c:pt>
                <c:pt idx="6788" formatCode="m/d/yyyy\ h:mm">
                  <c:v>39856.374999993575</c:v>
                </c:pt>
                <c:pt idx="6789" formatCode="m/d/yyyy\ h:mm">
                  <c:v>39856.416666660225</c:v>
                </c:pt>
                <c:pt idx="6790" formatCode="m/d/yyyy\ h:mm">
                  <c:v>39856.458333326926</c:v>
                </c:pt>
                <c:pt idx="6791" formatCode="m/d/yyyy\ h:mm">
                  <c:v>39856.499999993561</c:v>
                </c:pt>
                <c:pt idx="6792" formatCode="m/d/yyyy\ h:mm">
                  <c:v>39856.541666660189</c:v>
                </c:pt>
                <c:pt idx="6793" formatCode="m/d/yyyy\ h:mm">
                  <c:v>39856.583333326897</c:v>
                </c:pt>
                <c:pt idx="6794" formatCode="m/d/yyyy\ h:mm">
                  <c:v>39856.624999993546</c:v>
                </c:pt>
                <c:pt idx="6795" formatCode="m/d/yyyy\ h:mm">
                  <c:v>39856.666666660189</c:v>
                </c:pt>
                <c:pt idx="6796" formatCode="m/d/yyyy\ h:mm">
                  <c:v>39856.708333326897</c:v>
                </c:pt>
                <c:pt idx="6797" formatCode="m/d/yyyy\ h:mm">
                  <c:v>39856.749999993539</c:v>
                </c:pt>
                <c:pt idx="6798" formatCode="m/d/yyyy\ h:mm">
                  <c:v>39856.791666660167</c:v>
                </c:pt>
                <c:pt idx="6799" formatCode="m/d/yyyy\ h:mm">
                  <c:v>39856.833333326889</c:v>
                </c:pt>
                <c:pt idx="6800" formatCode="m/d/yyyy\ h:mm">
                  <c:v>39856.874999993546</c:v>
                </c:pt>
                <c:pt idx="6801" formatCode="m/d/yyyy\ h:mm">
                  <c:v>39856.916666660196</c:v>
                </c:pt>
                <c:pt idx="6802" formatCode="m/d/yyyy\ h:mm">
                  <c:v>39856.958333326897</c:v>
                </c:pt>
                <c:pt idx="6803" formatCode="m/d/yyyy\ h:mm">
                  <c:v>39856.999999993532</c:v>
                </c:pt>
                <c:pt idx="6804" formatCode="m/d/yyyy\ h:mm">
                  <c:v>39857.041666660174</c:v>
                </c:pt>
                <c:pt idx="6805" formatCode="m/d/yyyy\ h:mm">
                  <c:v>39857.083333326867</c:v>
                </c:pt>
                <c:pt idx="6806" formatCode="m/d/yyyy\ h:mm">
                  <c:v>39857.124999993517</c:v>
                </c:pt>
                <c:pt idx="6807" formatCode="m/d/yyyy\ h:mm">
                  <c:v>39857.166666660174</c:v>
                </c:pt>
                <c:pt idx="6808" formatCode="m/d/yyyy\ h:mm">
                  <c:v>39857.20833332686</c:v>
                </c:pt>
                <c:pt idx="6809" formatCode="m/d/yyyy\ h:mm">
                  <c:v>39857.24999999351</c:v>
                </c:pt>
                <c:pt idx="6810" formatCode="m/d/yyyy\ h:mm">
                  <c:v>39857.291666660152</c:v>
                </c:pt>
                <c:pt idx="6811" formatCode="m/d/yyyy\ h:mm">
                  <c:v>39857.333333326853</c:v>
                </c:pt>
                <c:pt idx="6812" formatCode="m/d/yyyy\ h:mm">
                  <c:v>39857.374999993517</c:v>
                </c:pt>
                <c:pt idx="6813" formatCode="m/d/yyyy\ h:mm">
                  <c:v>39857.416666660167</c:v>
                </c:pt>
                <c:pt idx="6814" formatCode="m/d/yyyy\ h:mm">
                  <c:v>39857.45833332686</c:v>
                </c:pt>
                <c:pt idx="6815" formatCode="m/d/yyyy\ h:mm">
                  <c:v>39857.499999993495</c:v>
                </c:pt>
                <c:pt idx="6816" formatCode="m/d/yyyy\ h:mm">
                  <c:v>39857.541666660145</c:v>
                </c:pt>
                <c:pt idx="6817" formatCode="m/d/yyyy\ h:mm">
                  <c:v>39857.583333326846</c:v>
                </c:pt>
                <c:pt idx="6818" formatCode="m/d/yyyy\ h:mm">
                  <c:v>39857.624999993488</c:v>
                </c:pt>
                <c:pt idx="6819" formatCode="m/d/yyyy\ h:mm">
                  <c:v>39857.666666660138</c:v>
                </c:pt>
                <c:pt idx="6820" formatCode="m/d/yyyy\ h:mm">
                  <c:v>39857.708333326838</c:v>
                </c:pt>
                <c:pt idx="6821" formatCode="m/d/yyyy\ h:mm">
                  <c:v>39857.749999993481</c:v>
                </c:pt>
                <c:pt idx="6822" formatCode="m/d/yyyy\ h:mm">
                  <c:v>39857.791666660116</c:v>
                </c:pt>
                <c:pt idx="6823" formatCode="m/d/yyyy\ h:mm">
                  <c:v>39857.833333326824</c:v>
                </c:pt>
                <c:pt idx="6824" formatCode="m/d/yyyy\ h:mm">
                  <c:v>39857.874999993488</c:v>
                </c:pt>
                <c:pt idx="6825" formatCode="m/d/yyyy\ h:mm">
                  <c:v>39857.916666660138</c:v>
                </c:pt>
                <c:pt idx="6826" formatCode="m/d/yyyy\ h:mm">
                  <c:v>39857.958333326831</c:v>
                </c:pt>
                <c:pt idx="6827" formatCode="m/d/yyyy\ h:mm">
                  <c:v>39857.999999993466</c:v>
                </c:pt>
                <c:pt idx="6828" formatCode="m/d/yyyy\ h:mm">
                  <c:v>39858.041666660116</c:v>
                </c:pt>
                <c:pt idx="6829" formatCode="m/d/yyyy\ h:mm">
                  <c:v>39858.083333326809</c:v>
                </c:pt>
                <c:pt idx="6830" formatCode="m/d/yyyy\ h:mm">
                  <c:v>39858.124999993459</c:v>
                </c:pt>
                <c:pt idx="6831" formatCode="m/d/yyyy\ h:mm">
                  <c:v>39858.166666660109</c:v>
                </c:pt>
                <c:pt idx="6832" formatCode="m/d/yyyy\ h:mm">
                  <c:v>39858.208333326802</c:v>
                </c:pt>
                <c:pt idx="6833" formatCode="m/d/yyyy\ h:mm">
                  <c:v>39858.249999993452</c:v>
                </c:pt>
                <c:pt idx="6834" formatCode="m/d/yyyy\ h:mm">
                  <c:v>39858.291666660087</c:v>
                </c:pt>
                <c:pt idx="6835" formatCode="m/d/yyyy\ h:mm">
                  <c:v>39858.333333326795</c:v>
                </c:pt>
                <c:pt idx="6836" formatCode="m/d/yyyy\ h:mm">
                  <c:v>39858.374999993459</c:v>
                </c:pt>
                <c:pt idx="6837" formatCode="m/d/yyyy\ h:mm">
                  <c:v>39858.416666660109</c:v>
                </c:pt>
                <c:pt idx="6838" formatCode="m/d/yyyy\ h:mm">
                  <c:v>39858.458333326802</c:v>
                </c:pt>
                <c:pt idx="6839" formatCode="m/d/yyyy\ h:mm">
                  <c:v>39858.499999993437</c:v>
                </c:pt>
                <c:pt idx="6840" formatCode="m/d/yyyy\ h:mm">
                  <c:v>39858.541666660087</c:v>
                </c:pt>
                <c:pt idx="6841" formatCode="m/d/yyyy\ h:mm">
                  <c:v>39858.58333332678</c:v>
                </c:pt>
                <c:pt idx="6842" formatCode="m/d/yyyy\ h:mm">
                  <c:v>39858.62499999343</c:v>
                </c:pt>
                <c:pt idx="6843" formatCode="m/d/yyyy\ h:mm">
                  <c:v>39858.666666660079</c:v>
                </c:pt>
                <c:pt idx="6844" formatCode="m/d/yyyy\ h:mm">
                  <c:v>39858.708333326773</c:v>
                </c:pt>
                <c:pt idx="6845" formatCode="m/d/yyyy\ h:mm">
                  <c:v>39858.749999993423</c:v>
                </c:pt>
                <c:pt idx="6846" formatCode="m/d/yyyy\ h:mm">
                  <c:v>39858.791666660058</c:v>
                </c:pt>
                <c:pt idx="6847" formatCode="m/d/yyyy\ h:mm">
                  <c:v>39858.833333326766</c:v>
                </c:pt>
                <c:pt idx="6848" formatCode="m/d/yyyy\ h:mm">
                  <c:v>39858.87499999343</c:v>
                </c:pt>
                <c:pt idx="6849" formatCode="m/d/yyyy\ h:mm">
                  <c:v>39858.916666660079</c:v>
                </c:pt>
                <c:pt idx="6850" formatCode="m/d/yyyy\ h:mm">
                  <c:v>39858.958333326773</c:v>
                </c:pt>
                <c:pt idx="6851" formatCode="m/d/yyyy\ h:mm">
                  <c:v>39858.999999993408</c:v>
                </c:pt>
                <c:pt idx="6852" formatCode="m/d/yyyy\ h:mm">
                  <c:v>39859.041666660058</c:v>
                </c:pt>
                <c:pt idx="6853" formatCode="m/d/yyyy\ h:mm">
                  <c:v>39859.083333326751</c:v>
                </c:pt>
                <c:pt idx="6854" formatCode="m/d/yyyy\ h:mm">
                  <c:v>39859.124999993401</c:v>
                </c:pt>
                <c:pt idx="6855" formatCode="m/d/yyyy\ h:mm">
                  <c:v>39859.16666666005</c:v>
                </c:pt>
                <c:pt idx="6856" formatCode="m/d/yyyy\ h:mm">
                  <c:v>39859.208333326744</c:v>
                </c:pt>
                <c:pt idx="6857" formatCode="m/d/yyyy\ h:mm">
                  <c:v>39859.249999993386</c:v>
                </c:pt>
                <c:pt idx="6858" formatCode="m/d/yyyy\ h:mm">
                  <c:v>39859.291666660021</c:v>
                </c:pt>
                <c:pt idx="6859" formatCode="m/d/yyyy\ h:mm">
                  <c:v>39859.333333326736</c:v>
                </c:pt>
                <c:pt idx="6860" formatCode="m/d/yyyy\ h:mm">
                  <c:v>39859.374999993393</c:v>
                </c:pt>
                <c:pt idx="6861" formatCode="m/d/yyyy\ h:mm">
                  <c:v>39859.41666666005</c:v>
                </c:pt>
                <c:pt idx="6862" formatCode="m/d/yyyy\ h:mm">
                  <c:v>39859.458333326744</c:v>
                </c:pt>
                <c:pt idx="6863" formatCode="m/d/yyyy\ h:mm">
                  <c:v>39859.499999993379</c:v>
                </c:pt>
                <c:pt idx="6864" formatCode="m/d/yyyy\ h:mm">
                  <c:v>39859.541666660021</c:v>
                </c:pt>
                <c:pt idx="6865" formatCode="m/d/yyyy\ h:mm">
                  <c:v>39859.583333326722</c:v>
                </c:pt>
                <c:pt idx="6866" formatCode="m/d/yyyy\ h:mm">
                  <c:v>39859.624999993372</c:v>
                </c:pt>
                <c:pt idx="6867" formatCode="m/d/yyyy\ h:mm">
                  <c:v>39859.666666660021</c:v>
                </c:pt>
                <c:pt idx="6868" formatCode="m/d/yyyy\ h:mm">
                  <c:v>39859.708333326715</c:v>
                </c:pt>
                <c:pt idx="6869" formatCode="m/d/yyyy\ h:mm">
                  <c:v>39859.749999993364</c:v>
                </c:pt>
                <c:pt idx="6870" formatCode="m/d/yyyy\ h:mm">
                  <c:v>39859.791666659999</c:v>
                </c:pt>
                <c:pt idx="6871" formatCode="m/d/yyyy\ h:mm">
                  <c:v>39859.833333326693</c:v>
                </c:pt>
                <c:pt idx="6872" formatCode="m/d/yyyy\ h:mm">
                  <c:v>39859.874999993372</c:v>
                </c:pt>
                <c:pt idx="6873" formatCode="m/d/yyyy\ h:mm">
                  <c:v>39859.916666660021</c:v>
                </c:pt>
                <c:pt idx="6874" formatCode="m/d/yyyy\ h:mm">
                  <c:v>39859.958333326715</c:v>
                </c:pt>
                <c:pt idx="6875" formatCode="m/d/yyyy\ h:mm">
                  <c:v>39859.99999999335</c:v>
                </c:pt>
                <c:pt idx="6876" formatCode="m/d/yyyy\ h:mm">
                  <c:v>39860.041666659999</c:v>
                </c:pt>
                <c:pt idx="6877" formatCode="m/d/yyyy\ h:mm">
                  <c:v>39860.083333326693</c:v>
                </c:pt>
                <c:pt idx="6878" formatCode="m/d/yyyy\ h:mm">
                  <c:v>39860.124999993335</c:v>
                </c:pt>
                <c:pt idx="6879" formatCode="m/d/yyyy\ h:mm">
                  <c:v>39860.166666659992</c:v>
                </c:pt>
                <c:pt idx="6880" formatCode="m/d/yyyy\ h:mm">
                  <c:v>39860.208333326686</c:v>
                </c:pt>
                <c:pt idx="6881" formatCode="m/d/yyyy\ h:mm">
                  <c:v>39860.249999993335</c:v>
                </c:pt>
                <c:pt idx="6882" formatCode="m/d/yyyy\ h:mm">
                  <c:v>39860.291666659978</c:v>
                </c:pt>
                <c:pt idx="6883" formatCode="m/d/yyyy\ h:mm">
                  <c:v>39860.333333326678</c:v>
                </c:pt>
                <c:pt idx="6884" formatCode="m/d/yyyy\ h:mm">
                  <c:v>39860.374999993342</c:v>
                </c:pt>
                <c:pt idx="6885" formatCode="m/d/yyyy\ h:mm">
                  <c:v>39860.416666659992</c:v>
                </c:pt>
                <c:pt idx="6886" formatCode="m/d/yyyy\ h:mm">
                  <c:v>39860.458333326686</c:v>
                </c:pt>
                <c:pt idx="6887" formatCode="m/d/yyyy\ h:mm">
                  <c:v>39860.499999993321</c:v>
                </c:pt>
                <c:pt idx="6888" formatCode="m/d/yyyy\ h:mm">
                  <c:v>39860.541666659985</c:v>
                </c:pt>
                <c:pt idx="6889" formatCode="m/d/yyyy\ h:mm">
                  <c:v>39860.583333326649</c:v>
                </c:pt>
                <c:pt idx="6890" formatCode="m/d/yyyy\ h:mm">
                  <c:v>39860.624999993306</c:v>
                </c:pt>
                <c:pt idx="6891" formatCode="m/d/yyyy\ h:mm">
                  <c:v>39860.666666659978</c:v>
                </c:pt>
                <c:pt idx="6892" formatCode="m/d/yyyy\ h:mm">
                  <c:v>39860.708333326642</c:v>
                </c:pt>
                <c:pt idx="6893" formatCode="m/d/yyyy\ h:mm">
                  <c:v>39860.749999993306</c:v>
                </c:pt>
                <c:pt idx="6894" formatCode="m/d/yyyy\ h:mm">
                  <c:v>39860.791666659949</c:v>
                </c:pt>
                <c:pt idx="6895" formatCode="m/d/yyyy\ h:mm">
                  <c:v>39860.833333326642</c:v>
                </c:pt>
                <c:pt idx="6896" formatCode="m/d/yyyy\ h:mm">
                  <c:v>39860.874999993299</c:v>
                </c:pt>
                <c:pt idx="6897" formatCode="m/d/yyyy\ h:mm">
                  <c:v>39860.916666659963</c:v>
                </c:pt>
                <c:pt idx="6898" formatCode="m/d/yyyy\ h:mm">
                  <c:v>39860.958333326649</c:v>
                </c:pt>
                <c:pt idx="6899" formatCode="m/d/yyyy\ h:mm">
                  <c:v>39860.999999993284</c:v>
                </c:pt>
                <c:pt idx="6900" formatCode="m/d/yyyy\ h:mm">
                  <c:v>39861.041666659956</c:v>
                </c:pt>
                <c:pt idx="6901" formatCode="m/d/yyyy\ h:mm">
                  <c:v>39861.083333326635</c:v>
                </c:pt>
                <c:pt idx="6902" formatCode="m/d/yyyy\ h:mm">
                  <c:v>39861.124999993284</c:v>
                </c:pt>
                <c:pt idx="6903" formatCode="m/d/yyyy\ h:mm">
                  <c:v>39861.166666659934</c:v>
                </c:pt>
                <c:pt idx="6904" formatCode="m/d/yyyy\ h:mm">
                  <c:v>39861.208333326613</c:v>
                </c:pt>
                <c:pt idx="6905" formatCode="m/d/yyyy\ h:mm">
                  <c:v>39861.249999993277</c:v>
                </c:pt>
                <c:pt idx="6906" formatCode="m/d/yyyy\ h:mm">
                  <c:v>39861.291666659919</c:v>
                </c:pt>
                <c:pt idx="6907" formatCode="m/d/yyyy\ h:mm">
                  <c:v>39861.333333326613</c:v>
                </c:pt>
                <c:pt idx="6908" formatCode="m/d/yyyy\ h:mm">
                  <c:v>39861.374999993284</c:v>
                </c:pt>
                <c:pt idx="6909" formatCode="m/d/yyyy\ h:mm">
                  <c:v>39861.416666659941</c:v>
                </c:pt>
                <c:pt idx="6910" formatCode="m/d/yyyy\ h:mm">
                  <c:v>39861.45833332662</c:v>
                </c:pt>
                <c:pt idx="6911" formatCode="m/d/yyyy\ h:mm">
                  <c:v>39861.499999993255</c:v>
                </c:pt>
                <c:pt idx="6912" formatCode="m/d/yyyy\ h:mm">
                  <c:v>39861.541666659927</c:v>
                </c:pt>
                <c:pt idx="6913" formatCode="m/d/yyyy\ h:mm">
                  <c:v>39861.583333326605</c:v>
                </c:pt>
                <c:pt idx="6914" formatCode="m/d/yyyy\ h:mm">
                  <c:v>39861.624999993255</c:v>
                </c:pt>
                <c:pt idx="6915" formatCode="m/d/yyyy\ h:mm">
                  <c:v>39861.666666659905</c:v>
                </c:pt>
                <c:pt idx="6916" formatCode="m/d/yyyy\ h:mm">
                  <c:v>39861.708333326605</c:v>
                </c:pt>
                <c:pt idx="6917" formatCode="m/d/yyyy\ h:mm">
                  <c:v>39861.749999993233</c:v>
                </c:pt>
                <c:pt idx="6918" formatCode="m/d/yyyy\ h:mm">
                  <c:v>39861.791666659883</c:v>
                </c:pt>
                <c:pt idx="6919" formatCode="m/d/yyyy\ h:mm">
                  <c:v>39861.833333326598</c:v>
                </c:pt>
                <c:pt idx="6920" formatCode="m/d/yyyy\ h:mm">
                  <c:v>39861.874999993241</c:v>
                </c:pt>
                <c:pt idx="6921" formatCode="m/d/yyyy\ h:mm">
                  <c:v>39861.916666659912</c:v>
                </c:pt>
                <c:pt idx="6922" formatCode="m/d/yyyy\ h:mm">
                  <c:v>39861.958333326605</c:v>
                </c:pt>
                <c:pt idx="6923" formatCode="m/d/yyyy\ h:mm">
                  <c:v>39861.999999993226</c:v>
                </c:pt>
                <c:pt idx="6924" formatCode="m/d/yyyy\ h:mm">
                  <c:v>39862.041666659883</c:v>
                </c:pt>
                <c:pt idx="6925" formatCode="m/d/yyyy\ h:mm">
                  <c:v>39862.083333326576</c:v>
                </c:pt>
                <c:pt idx="6926" formatCode="m/d/yyyy\ h:mm">
                  <c:v>39862.124999993226</c:v>
                </c:pt>
                <c:pt idx="6927" formatCode="m/d/yyyy\ h:mm">
                  <c:v>39862.166666659876</c:v>
                </c:pt>
                <c:pt idx="6928" formatCode="m/d/yyyy\ h:mm">
                  <c:v>39862.208333326576</c:v>
                </c:pt>
                <c:pt idx="6929" formatCode="m/d/yyyy\ h:mm">
                  <c:v>39862.249999993204</c:v>
                </c:pt>
                <c:pt idx="6930" formatCode="m/d/yyyy\ h:mm">
                  <c:v>39862.291666659854</c:v>
                </c:pt>
                <c:pt idx="6931" formatCode="m/d/yyyy\ h:mm">
                  <c:v>39862.333333326569</c:v>
                </c:pt>
                <c:pt idx="6932" formatCode="m/d/yyyy\ h:mm">
                  <c:v>39862.374999993212</c:v>
                </c:pt>
                <c:pt idx="6933" formatCode="m/d/yyyy\ h:mm">
                  <c:v>39862.416666659883</c:v>
                </c:pt>
                <c:pt idx="6934" formatCode="m/d/yyyy\ h:mm">
                  <c:v>39862.458333326576</c:v>
                </c:pt>
                <c:pt idx="6935" formatCode="m/d/yyyy\ h:mm">
                  <c:v>39862.499999993204</c:v>
                </c:pt>
                <c:pt idx="6936" formatCode="m/d/yyyy\ h:mm">
                  <c:v>39862.541666659854</c:v>
                </c:pt>
                <c:pt idx="6937" formatCode="m/d/yyyy\ h:mm">
                  <c:v>39862.583333326547</c:v>
                </c:pt>
                <c:pt idx="6938" formatCode="m/d/yyyy\ h:mm">
                  <c:v>39862.624999993197</c:v>
                </c:pt>
                <c:pt idx="6939" formatCode="m/d/yyyy\ h:mm">
                  <c:v>39862.666666659854</c:v>
                </c:pt>
                <c:pt idx="6940" formatCode="m/d/yyyy\ h:mm">
                  <c:v>39862.708333326547</c:v>
                </c:pt>
                <c:pt idx="6941" formatCode="m/d/yyyy\ h:mm">
                  <c:v>39862.74999999319</c:v>
                </c:pt>
                <c:pt idx="6942" formatCode="m/d/yyyy\ h:mm">
                  <c:v>39862.791666659832</c:v>
                </c:pt>
                <c:pt idx="6943" formatCode="m/d/yyyy\ h:mm">
                  <c:v>39862.83333332654</c:v>
                </c:pt>
                <c:pt idx="6944" formatCode="m/d/yyyy\ h:mm">
                  <c:v>39862.874999993197</c:v>
                </c:pt>
                <c:pt idx="6945" formatCode="m/d/yyyy\ h:mm">
                  <c:v>39862.916666659847</c:v>
                </c:pt>
                <c:pt idx="6946" formatCode="m/d/yyyy\ h:mm">
                  <c:v>39862.958333326547</c:v>
                </c:pt>
                <c:pt idx="6947" formatCode="m/d/yyyy\ h:mm">
                  <c:v>39862.999999993182</c:v>
                </c:pt>
                <c:pt idx="6948" formatCode="m/d/yyyy\ h:mm">
                  <c:v>39863.041666659825</c:v>
                </c:pt>
                <c:pt idx="6949" formatCode="m/d/yyyy\ h:mm">
                  <c:v>39863.083333326525</c:v>
                </c:pt>
                <c:pt idx="6950" formatCode="m/d/yyyy\ h:mm">
                  <c:v>39863.124999993168</c:v>
                </c:pt>
                <c:pt idx="6951" formatCode="m/d/yyyy\ h:mm">
                  <c:v>39863.166666659825</c:v>
                </c:pt>
                <c:pt idx="6952" formatCode="m/d/yyyy\ h:mm">
                  <c:v>39863.208333326518</c:v>
                </c:pt>
                <c:pt idx="6953" formatCode="m/d/yyyy\ h:mm">
                  <c:v>39863.249999993161</c:v>
                </c:pt>
                <c:pt idx="6954" formatCode="m/d/yyyy\ h:mm">
                  <c:v>39863.291666659803</c:v>
                </c:pt>
                <c:pt idx="6955" formatCode="m/d/yyyy\ h:mm">
                  <c:v>39863.333333326504</c:v>
                </c:pt>
                <c:pt idx="6956" formatCode="m/d/yyyy\ h:mm">
                  <c:v>39863.374999993168</c:v>
                </c:pt>
                <c:pt idx="6957" formatCode="m/d/yyyy\ h:mm">
                  <c:v>39863.416666659818</c:v>
                </c:pt>
                <c:pt idx="6958" formatCode="m/d/yyyy\ h:mm">
                  <c:v>39863.458333326511</c:v>
                </c:pt>
                <c:pt idx="6959" formatCode="m/d/yyyy\ h:mm">
                  <c:v>39863.499999993146</c:v>
                </c:pt>
                <c:pt idx="6960" formatCode="m/d/yyyy\ h:mm">
                  <c:v>39863.541666659796</c:v>
                </c:pt>
                <c:pt idx="6961" formatCode="m/d/yyyy\ h:mm">
                  <c:v>39863.583333326496</c:v>
                </c:pt>
                <c:pt idx="6962" formatCode="m/d/yyyy\ h:mm">
                  <c:v>39863.624999993139</c:v>
                </c:pt>
                <c:pt idx="6963" formatCode="m/d/yyyy\ h:mm">
                  <c:v>39863.666666659788</c:v>
                </c:pt>
                <c:pt idx="6964" formatCode="m/d/yyyy\ h:mm">
                  <c:v>39863.708333326489</c:v>
                </c:pt>
                <c:pt idx="6965" formatCode="m/d/yyyy\ h:mm">
                  <c:v>39863.749999993131</c:v>
                </c:pt>
                <c:pt idx="6966" formatCode="m/d/yyyy\ h:mm">
                  <c:v>39863.791666659767</c:v>
                </c:pt>
                <c:pt idx="6967" formatCode="m/d/yyyy\ h:mm">
                  <c:v>39863.833333326475</c:v>
                </c:pt>
                <c:pt idx="6968" formatCode="m/d/yyyy\ h:mm">
                  <c:v>39863.874999993146</c:v>
                </c:pt>
                <c:pt idx="6969" formatCode="m/d/yyyy\ h:mm">
                  <c:v>39863.916666659788</c:v>
                </c:pt>
                <c:pt idx="6970" formatCode="m/d/yyyy\ h:mm">
                  <c:v>39863.958333326482</c:v>
                </c:pt>
                <c:pt idx="6971" formatCode="m/d/yyyy\ h:mm">
                  <c:v>39863.999999993117</c:v>
                </c:pt>
                <c:pt idx="6972" formatCode="m/d/yyyy\ h:mm">
                  <c:v>39864.041666659774</c:v>
                </c:pt>
                <c:pt idx="6973" formatCode="m/d/yyyy\ h:mm">
                  <c:v>39864.08333332646</c:v>
                </c:pt>
                <c:pt idx="6974" formatCode="m/d/yyyy\ h:mm">
                  <c:v>39864.12499999311</c:v>
                </c:pt>
                <c:pt idx="6975" formatCode="m/d/yyyy\ h:mm">
                  <c:v>39864.166666659774</c:v>
                </c:pt>
                <c:pt idx="6976" formatCode="m/d/yyyy\ h:mm">
                  <c:v>39864.208333326453</c:v>
                </c:pt>
                <c:pt idx="6977" formatCode="m/d/yyyy\ h:mm">
                  <c:v>39864.249999993102</c:v>
                </c:pt>
                <c:pt idx="6978" formatCode="m/d/yyyy\ h:mm">
                  <c:v>39864.291666659738</c:v>
                </c:pt>
                <c:pt idx="6979" formatCode="m/d/yyyy\ h:mm">
                  <c:v>39864.333333326445</c:v>
                </c:pt>
                <c:pt idx="6980" formatCode="m/d/yyyy\ h:mm">
                  <c:v>39864.37499999311</c:v>
                </c:pt>
                <c:pt idx="6981" formatCode="m/d/yyyy\ h:mm">
                  <c:v>39864.416666659759</c:v>
                </c:pt>
                <c:pt idx="6982" formatCode="m/d/yyyy\ h:mm">
                  <c:v>39864.45833332646</c:v>
                </c:pt>
                <c:pt idx="6983" formatCode="m/d/yyyy\ h:mm">
                  <c:v>39864.499999993088</c:v>
                </c:pt>
                <c:pt idx="6984" formatCode="m/d/yyyy\ h:mm">
                  <c:v>39864.541666659738</c:v>
                </c:pt>
                <c:pt idx="6985" formatCode="m/d/yyyy\ h:mm">
                  <c:v>39864.583333326438</c:v>
                </c:pt>
                <c:pt idx="6986" formatCode="m/d/yyyy\ h:mm">
                  <c:v>39864.624999993081</c:v>
                </c:pt>
                <c:pt idx="6987" formatCode="m/d/yyyy\ h:mm">
                  <c:v>39864.66666665973</c:v>
                </c:pt>
                <c:pt idx="6988" formatCode="m/d/yyyy\ h:mm">
                  <c:v>39864.708333326424</c:v>
                </c:pt>
                <c:pt idx="6989" formatCode="m/d/yyyy\ h:mm">
                  <c:v>39864.749999993073</c:v>
                </c:pt>
                <c:pt idx="6990" formatCode="m/d/yyyy\ h:mm">
                  <c:v>39864.791666659708</c:v>
                </c:pt>
                <c:pt idx="6991" formatCode="m/d/yyyy\ h:mm">
                  <c:v>39864.833333326416</c:v>
                </c:pt>
                <c:pt idx="6992" formatCode="m/d/yyyy\ h:mm">
                  <c:v>39864.874999993081</c:v>
                </c:pt>
                <c:pt idx="6993" formatCode="m/d/yyyy\ h:mm">
                  <c:v>39864.91666665973</c:v>
                </c:pt>
                <c:pt idx="6994" formatCode="m/d/yyyy\ h:mm">
                  <c:v>39864.958333326424</c:v>
                </c:pt>
                <c:pt idx="6995" formatCode="m/d/yyyy\ h:mm">
                  <c:v>39864.999999993059</c:v>
                </c:pt>
                <c:pt idx="6996" formatCode="m/d/yyyy\ h:mm">
                  <c:v>39865.041666659708</c:v>
                </c:pt>
                <c:pt idx="6997" formatCode="m/d/yyyy\ h:mm">
                  <c:v>39865.083333326402</c:v>
                </c:pt>
                <c:pt idx="6998" formatCode="m/d/yyyy\ h:mm">
                  <c:v>39865.124999993051</c:v>
                </c:pt>
                <c:pt idx="6999" formatCode="m/d/yyyy\ h:mm">
                  <c:v>39865.166666659701</c:v>
                </c:pt>
                <c:pt idx="7000" formatCode="m/d/yyyy\ h:mm">
                  <c:v>39865.208333326394</c:v>
                </c:pt>
                <c:pt idx="7001" formatCode="m/d/yyyy\ h:mm">
                  <c:v>39865.249999993044</c:v>
                </c:pt>
                <c:pt idx="7002" formatCode="m/d/yyyy\ h:mm">
                  <c:v>39865.291666659679</c:v>
                </c:pt>
                <c:pt idx="7003" formatCode="m/d/yyyy\ h:mm">
                  <c:v>39865.333333326387</c:v>
                </c:pt>
                <c:pt idx="7004" formatCode="m/d/yyyy\ h:mm">
                  <c:v>39865.374999993051</c:v>
                </c:pt>
                <c:pt idx="7005" formatCode="m/d/yyyy\ h:mm">
                  <c:v>39865.416666659701</c:v>
                </c:pt>
                <c:pt idx="7006" formatCode="m/d/yyyy\ h:mm">
                  <c:v>39865.458333326394</c:v>
                </c:pt>
                <c:pt idx="7007" formatCode="m/d/yyyy\ h:mm">
                  <c:v>39865.49999999303</c:v>
                </c:pt>
                <c:pt idx="7008" formatCode="m/d/yyyy\ h:mm">
                  <c:v>39865.541666659679</c:v>
                </c:pt>
                <c:pt idx="7009" formatCode="m/d/yyyy\ h:mm">
                  <c:v>39865.583333326373</c:v>
                </c:pt>
                <c:pt idx="7010" formatCode="m/d/yyyy\ h:mm">
                  <c:v>39865.624999993022</c:v>
                </c:pt>
                <c:pt idx="7011" formatCode="m/d/yyyy\ h:mm">
                  <c:v>39865.666666659672</c:v>
                </c:pt>
                <c:pt idx="7012" formatCode="m/d/yyyy\ h:mm">
                  <c:v>39865.708333326365</c:v>
                </c:pt>
                <c:pt idx="7013" formatCode="m/d/yyyy\ h:mm">
                  <c:v>39865.749999993015</c:v>
                </c:pt>
                <c:pt idx="7014" formatCode="m/d/yyyy\ h:mm">
                  <c:v>39865.79166665965</c:v>
                </c:pt>
                <c:pt idx="7015" formatCode="m/d/yyyy\ h:mm">
                  <c:v>39865.833333326358</c:v>
                </c:pt>
                <c:pt idx="7016" formatCode="m/d/yyyy\ h:mm">
                  <c:v>39865.874999993022</c:v>
                </c:pt>
                <c:pt idx="7017" formatCode="m/d/yyyy\ h:mm">
                  <c:v>39865.916666659672</c:v>
                </c:pt>
                <c:pt idx="7018" formatCode="m/d/yyyy\ h:mm">
                  <c:v>39865.958333326365</c:v>
                </c:pt>
                <c:pt idx="7019" formatCode="m/d/yyyy\ h:mm">
                  <c:v>39865.999999993001</c:v>
                </c:pt>
                <c:pt idx="7020" formatCode="m/d/yyyy\ h:mm">
                  <c:v>39866.04166665965</c:v>
                </c:pt>
                <c:pt idx="7021" formatCode="m/d/yyyy\ h:mm">
                  <c:v>39866.083333326344</c:v>
                </c:pt>
                <c:pt idx="7022" formatCode="m/d/yyyy\ h:mm">
                  <c:v>39866.124999992993</c:v>
                </c:pt>
                <c:pt idx="7023" formatCode="m/d/yyyy\ h:mm">
                  <c:v>39866.166666659643</c:v>
                </c:pt>
                <c:pt idx="7024" formatCode="m/d/yyyy\ h:mm">
                  <c:v>39866.208333326336</c:v>
                </c:pt>
                <c:pt idx="7025" formatCode="m/d/yyyy\ h:mm">
                  <c:v>39866.249999992993</c:v>
                </c:pt>
                <c:pt idx="7026" formatCode="m/d/yyyy\ h:mm">
                  <c:v>39866.291666659621</c:v>
                </c:pt>
                <c:pt idx="7027" formatCode="m/d/yyyy\ h:mm">
                  <c:v>39866.333333326329</c:v>
                </c:pt>
                <c:pt idx="7028" formatCode="m/d/yyyy\ h:mm">
                  <c:v>39866.374999993001</c:v>
                </c:pt>
                <c:pt idx="7029" formatCode="m/d/yyyy\ h:mm">
                  <c:v>39866.416666659636</c:v>
                </c:pt>
                <c:pt idx="7030" formatCode="m/d/yyyy\ h:mm">
                  <c:v>39866.458333326336</c:v>
                </c:pt>
                <c:pt idx="7031" formatCode="m/d/yyyy\ h:mm">
                  <c:v>39866.499999992986</c:v>
                </c:pt>
                <c:pt idx="7032" formatCode="m/d/yyyy\ h:mm">
                  <c:v>39866.541666659621</c:v>
                </c:pt>
                <c:pt idx="7033" formatCode="m/d/yyyy\ h:mm">
                  <c:v>39866.583333326314</c:v>
                </c:pt>
                <c:pt idx="7034" formatCode="m/d/yyyy\ h:mm">
                  <c:v>39866.624999992979</c:v>
                </c:pt>
                <c:pt idx="7035" formatCode="m/d/yyyy\ h:mm">
                  <c:v>39866.666666659614</c:v>
                </c:pt>
                <c:pt idx="7036" formatCode="m/d/yyyy\ h:mm">
                  <c:v>39866.708333326293</c:v>
                </c:pt>
                <c:pt idx="7037" formatCode="m/d/yyyy\ h:mm">
                  <c:v>39866.749999992971</c:v>
                </c:pt>
                <c:pt idx="7038" formatCode="m/d/yyyy\ h:mm">
                  <c:v>39866.791666659592</c:v>
                </c:pt>
                <c:pt idx="7039" formatCode="m/d/yyyy\ h:mm">
                  <c:v>39866.833333326293</c:v>
                </c:pt>
                <c:pt idx="7040" formatCode="m/d/yyyy\ h:mm">
                  <c:v>39866.874999992979</c:v>
                </c:pt>
                <c:pt idx="7041" formatCode="m/d/yyyy\ h:mm">
                  <c:v>39866.916666659614</c:v>
                </c:pt>
                <c:pt idx="7042" formatCode="m/d/yyyy\ h:mm">
                  <c:v>39866.9583333263</c:v>
                </c:pt>
                <c:pt idx="7043" formatCode="m/d/yyyy\ h:mm">
                  <c:v>39866.999999992942</c:v>
                </c:pt>
                <c:pt idx="7044" formatCode="m/d/yyyy\ h:mm">
                  <c:v>39867.041666659592</c:v>
                </c:pt>
                <c:pt idx="7045" formatCode="m/d/yyyy\ h:mm">
                  <c:v>39867.083333326285</c:v>
                </c:pt>
                <c:pt idx="7046" formatCode="m/d/yyyy\ h:mm">
                  <c:v>39867.124999992942</c:v>
                </c:pt>
                <c:pt idx="7047" formatCode="m/d/yyyy\ h:mm">
                  <c:v>39867.166666659585</c:v>
                </c:pt>
                <c:pt idx="7048" formatCode="m/d/yyyy\ h:mm">
                  <c:v>39867.208333326278</c:v>
                </c:pt>
                <c:pt idx="7049" formatCode="m/d/yyyy\ h:mm">
                  <c:v>39867.249999992942</c:v>
                </c:pt>
                <c:pt idx="7050" formatCode="m/d/yyyy\ h:mm">
                  <c:v>39867.29166665957</c:v>
                </c:pt>
                <c:pt idx="7051" formatCode="m/d/yyyy\ h:mm">
                  <c:v>39867.333333326271</c:v>
                </c:pt>
                <c:pt idx="7052" formatCode="m/d/yyyy\ h:mm">
                  <c:v>39867.37499999295</c:v>
                </c:pt>
                <c:pt idx="7053" formatCode="m/d/yyyy\ h:mm">
                  <c:v>39867.416666659592</c:v>
                </c:pt>
                <c:pt idx="7054" formatCode="m/d/yyyy\ h:mm">
                  <c:v>39867.458333326271</c:v>
                </c:pt>
                <c:pt idx="7055" formatCode="m/d/yyyy\ h:mm">
                  <c:v>39867.499999992913</c:v>
                </c:pt>
                <c:pt idx="7056" formatCode="m/d/yyyy\ h:mm">
                  <c:v>39867.541666659577</c:v>
                </c:pt>
                <c:pt idx="7057" formatCode="m/d/yyyy\ h:mm">
                  <c:v>39867.583333326242</c:v>
                </c:pt>
                <c:pt idx="7058" formatCode="m/d/yyyy\ h:mm">
                  <c:v>39867.624999992913</c:v>
                </c:pt>
                <c:pt idx="7059" formatCode="m/d/yyyy\ h:mm">
                  <c:v>39867.66666665957</c:v>
                </c:pt>
                <c:pt idx="7060" formatCode="m/d/yyyy\ h:mm">
                  <c:v>39867.708333326242</c:v>
                </c:pt>
                <c:pt idx="7061" formatCode="m/d/yyyy\ h:mm">
                  <c:v>39867.749999992899</c:v>
                </c:pt>
                <c:pt idx="7062" formatCode="m/d/yyyy\ h:mm">
                  <c:v>39867.791666659534</c:v>
                </c:pt>
                <c:pt idx="7063" formatCode="m/d/yyyy\ h:mm">
                  <c:v>39867.833333326242</c:v>
                </c:pt>
                <c:pt idx="7064" formatCode="m/d/yyyy\ h:mm">
                  <c:v>39867.874999992906</c:v>
                </c:pt>
                <c:pt idx="7065" formatCode="m/d/yyyy\ h:mm">
                  <c:v>39867.916666659563</c:v>
                </c:pt>
                <c:pt idx="7066" formatCode="m/d/yyyy\ h:mm">
                  <c:v>39867.958333326249</c:v>
                </c:pt>
                <c:pt idx="7067" formatCode="m/d/yyyy\ h:mm">
                  <c:v>39867.999999992891</c:v>
                </c:pt>
                <c:pt idx="7068" formatCode="m/d/yyyy\ h:mm">
                  <c:v>39868.041666659534</c:v>
                </c:pt>
                <c:pt idx="7069" formatCode="m/d/yyyy\ h:mm">
                  <c:v>39868.083333326213</c:v>
                </c:pt>
                <c:pt idx="7070" formatCode="m/d/yyyy\ h:mm">
                  <c:v>39868.124999992891</c:v>
                </c:pt>
                <c:pt idx="7071" formatCode="m/d/yyyy\ h:mm">
                  <c:v>39868.166666659534</c:v>
                </c:pt>
                <c:pt idx="7072" formatCode="m/d/yyyy\ h:mm">
                  <c:v>39868.208333326213</c:v>
                </c:pt>
                <c:pt idx="7073" formatCode="m/d/yyyy\ h:mm">
                  <c:v>39868.249999992884</c:v>
                </c:pt>
                <c:pt idx="7074" formatCode="m/d/yyyy\ h:mm">
                  <c:v>39868.291666659519</c:v>
                </c:pt>
                <c:pt idx="7075" formatCode="m/d/yyyy\ h:mm">
                  <c:v>39868.333333326213</c:v>
                </c:pt>
                <c:pt idx="7076" formatCode="m/d/yyyy\ h:mm">
                  <c:v>39868.374999992884</c:v>
                </c:pt>
                <c:pt idx="7077" formatCode="m/d/yyyy\ h:mm">
                  <c:v>39868.416666659541</c:v>
                </c:pt>
                <c:pt idx="7078" formatCode="m/d/yyyy\ h:mm">
                  <c:v>39868.45833332622</c:v>
                </c:pt>
                <c:pt idx="7079" formatCode="m/d/yyyy\ h:mm">
                  <c:v>39868.499999992862</c:v>
                </c:pt>
                <c:pt idx="7080" formatCode="m/d/yyyy\ h:mm">
                  <c:v>39868.541666659505</c:v>
                </c:pt>
                <c:pt idx="7081" formatCode="m/d/yyyy\ h:mm">
                  <c:v>39868.583333326198</c:v>
                </c:pt>
                <c:pt idx="7082" formatCode="m/d/yyyy\ h:mm">
                  <c:v>39868.624999992848</c:v>
                </c:pt>
                <c:pt idx="7083" formatCode="m/d/yyyy\ h:mm">
                  <c:v>39868.666666659505</c:v>
                </c:pt>
                <c:pt idx="7084" formatCode="m/d/yyyy\ h:mm">
                  <c:v>39868.708333326198</c:v>
                </c:pt>
                <c:pt idx="7085" formatCode="m/d/yyyy\ h:mm">
                  <c:v>39868.74999999284</c:v>
                </c:pt>
                <c:pt idx="7086" formatCode="m/d/yyyy\ h:mm">
                  <c:v>39868.791666659483</c:v>
                </c:pt>
                <c:pt idx="7087" formatCode="m/d/yyyy\ h:mm">
                  <c:v>39868.833333326191</c:v>
                </c:pt>
                <c:pt idx="7088" formatCode="m/d/yyyy\ h:mm">
                  <c:v>39868.874999992848</c:v>
                </c:pt>
                <c:pt idx="7089" formatCode="m/d/yyyy\ h:mm">
                  <c:v>39868.916666659497</c:v>
                </c:pt>
                <c:pt idx="7090" formatCode="m/d/yyyy\ h:mm">
                  <c:v>39868.958333326198</c:v>
                </c:pt>
                <c:pt idx="7091" formatCode="m/d/yyyy\ h:mm">
                  <c:v>39868.999999992833</c:v>
                </c:pt>
                <c:pt idx="7092" formatCode="m/d/yyyy\ h:mm">
                  <c:v>39869.041666659476</c:v>
                </c:pt>
                <c:pt idx="7093" formatCode="m/d/yyyy\ h:mm">
                  <c:v>39869.083333326176</c:v>
                </c:pt>
                <c:pt idx="7094" formatCode="m/d/yyyy\ h:mm">
                  <c:v>39869.124999992819</c:v>
                </c:pt>
                <c:pt idx="7095" formatCode="m/d/yyyy\ h:mm">
                  <c:v>39869.166666659476</c:v>
                </c:pt>
                <c:pt idx="7096" formatCode="m/d/yyyy\ h:mm">
                  <c:v>39869.208333326169</c:v>
                </c:pt>
                <c:pt idx="7097" formatCode="m/d/yyyy\ h:mm">
                  <c:v>39869.249999992811</c:v>
                </c:pt>
                <c:pt idx="7098" formatCode="m/d/yyyy\ h:mm">
                  <c:v>39869.291666659454</c:v>
                </c:pt>
                <c:pt idx="7099" formatCode="m/d/yyyy\ h:mm">
                  <c:v>39869.333333326154</c:v>
                </c:pt>
                <c:pt idx="7100" formatCode="m/d/yyyy\ h:mm">
                  <c:v>39869.374999992826</c:v>
                </c:pt>
                <c:pt idx="7101" formatCode="m/d/yyyy\ h:mm">
                  <c:v>39869.416666659468</c:v>
                </c:pt>
                <c:pt idx="7102" formatCode="m/d/yyyy\ h:mm">
                  <c:v>39869.458333326162</c:v>
                </c:pt>
                <c:pt idx="7103" formatCode="m/d/yyyy\ h:mm">
                  <c:v>39869.499999992797</c:v>
                </c:pt>
                <c:pt idx="7104" formatCode="m/d/yyyy\ h:mm">
                  <c:v>39869.541666659454</c:v>
                </c:pt>
                <c:pt idx="7105" formatCode="m/d/yyyy\ h:mm">
                  <c:v>39869.583333326147</c:v>
                </c:pt>
                <c:pt idx="7106" formatCode="m/d/yyyy\ h:mm">
                  <c:v>39869.62499999279</c:v>
                </c:pt>
                <c:pt idx="7107" formatCode="m/d/yyyy\ h:mm">
                  <c:v>39869.666666659454</c:v>
                </c:pt>
                <c:pt idx="7108" formatCode="m/d/yyyy\ h:mm">
                  <c:v>39869.70833332614</c:v>
                </c:pt>
                <c:pt idx="7109" formatCode="m/d/yyyy\ h:mm">
                  <c:v>39869.749999992782</c:v>
                </c:pt>
                <c:pt idx="7110" formatCode="m/d/yyyy\ h:mm">
                  <c:v>39869.791666659417</c:v>
                </c:pt>
                <c:pt idx="7111" formatCode="m/d/yyyy\ h:mm">
                  <c:v>39869.833333326125</c:v>
                </c:pt>
                <c:pt idx="7112" formatCode="m/d/yyyy\ h:mm">
                  <c:v>39869.874999992797</c:v>
                </c:pt>
                <c:pt idx="7113" formatCode="m/d/yyyy\ h:mm">
                  <c:v>39869.916666659439</c:v>
                </c:pt>
                <c:pt idx="7114" formatCode="m/d/yyyy\ h:mm">
                  <c:v>39869.958333326133</c:v>
                </c:pt>
                <c:pt idx="7115" formatCode="m/d/yyyy\ h:mm">
                  <c:v>39869.999999992768</c:v>
                </c:pt>
                <c:pt idx="7116" formatCode="m/d/yyyy\ h:mm">
                  <c:v>39870.041666659425</c:v>
                </c:pt>
                <c:pt idx="7117" formatCode="m/d/yyyy\ h:mm">
                  <c:v>39870.083333326111</c:v>
                </c:pt>
                <c:pt idx="7118" formatCode="m/d/yyyy\ h:mm">
                  <c:v>39870.12499999276</c:v>
                </c:pt>
                <c:pt idx="7119" formatCode="m/d/yyyy\ h:mm">
                  <c:v>39870.166666659425</c:v>
                </c:pt>
                <c:pt idx="7120" formatCode="m/d/yyyy\ h:mm">
                  <c:v>39870.208333326103</c:v>
                </c:pt>
                <c:pt idx="7121" formatCode="m/d/yyyy\ h:mm">
                  <c:v>39870.249999992753</c:v>
                </c:pt>
                <c:pt idx="7122" formatCode="m/d/yyyy\ h:mm">
                  <c:v>39870.291666659388</c:v>
                </c:pt>
                <c:pt idx="7123" formatCode="m/d/yyyy\ h:mm">
                  <c:v>39870.333333326096</c:v>
                </c:pt>
                <c:pt idx="7124" formatCode="m/d/yyyy\ h:mm">
                  <c:v>39870.37499999276</c:v>
                </c:pt>
                <c:pt idx="7125" formatCode="m/d/yyyy\ h:mm">
                  <c:v>39870.41666665941</c:v>
                </c:pt>
                <c:pt idx="7126" formatCode="m/d/yyyy\ h:mm">
                  <c:v>39870.458333326111</c:v>
                </c:pt>
                <c:pt idx="7127" formatCode="m/d/yyyy\ h:mm">
                  <c:v>39870.499999992739</c:v>
                </c:pt>
                <c:pt idx="7128" formatCode="m/d/yyyy\ h:mm">
                  <c:v>39870.541666659388</c:v>
                </c:pt>
                <c:pt idx="7129" formatCode="m/d/yyyy\ h:mm">
                  <c:v>39870.583333326089</c:v>
                </c:pt>
                <c:pt idx="7130" formatCode="m/d/yyyy\ h:mm">
                  <c:v>39870.624999992731</c:v>
                </c:pt>
                <c:pt idx="7131" formatCode="m/d/yyyy\ h:mm">
                  <c:v>39870.666666659381</c:v>
                </c:pt>
                <c:pt idx="7132" formatCode="m/d/yyyy\ h:mm">
                  <c:v>39870.708333326074</c:v>
                </c:pt>
                <c:pt idx="7133" formatCode="m/d/yyyy\ h:mm">
                  <c:v>39870.749999992731</c:v>
                </c:pt>
                <c:pt idx="7134" formatCode="m/d/yyyy\ h:mm">
                  <c:v>39870.791666659366</c:v>
                </c:pt>
                <c:pt idx="7135" formatCode="m/d/yyyy\ h:mm">
                  <c:v>39870.833333326067</c:v>
                </c:pt>
                <c:pt idx="7136" formatCode="m/d/yyyy\ h:mm">
                  <c:v>39870.874999992739</c:v>
                </c:pt>
                <c:pt idx="7137" formatCode="m/d/yyyy\ h:mm">
                  <c:v>39870.916666659381</c:v>
                </c:pt>
                <c:pt idx="7138" formatCode="m/d/yyyy\ h:mm">
                  <c:v>39870.958333326074</c:v>
                </c:pt>
                <c:pt idx="7139" formatCode="m/d/yyyy\ h:mm">
                  <c:v>39870.999999992709</c:v>
                </c:pt>
                <c:pt idx="7140" formatCode="m/d/yyyy\ h:mm">
                  <c:v>39871.041666659374</c:v>
                </c:pt>
                <c:pt idx="7141" formatCode="m/d/yyyy\ h:mm">
                  <c:v>39871.083333326053</c:v>
                </c:pt>
                <c:pt idx="7142" formatCode="m/d/yyyy\ h:mm">
                  <c:v>39871.124999992702</c:v>
                </c:pt>
                <c:pt idx="7143" formatCode="m/d/yyyy\ h:mm">
                  <c:v>39871.166666659352</c:v>
                </c:pt>
                <c:pt idx="7144" formatCode="m/d/yyyy\ h:mm">
                  <c:v>39871.208333326045</c:v>
                </c:pt>
                <c:pt idx="7145" formatCode="m/d/yyyy\ h:mm">
                  <c:v>39871.249999992695</c:v>
                </c:pt>
                <c:pt idx="7146" formatCode="m/d/yyyy\ h:mm">
                  <c:v>39871.29166665933</c:v>
                </c:pt>
                <c:pt idx="7147" formatCode="m/d/yyyy\ h:mm">
                  <c:v>39871.333333326038</c:v>
                </c:pt>
                <c:pt idx="7148" formatCode="m/d/yyyy\ h:mm">
                  <c:v>39871.374999992702</c:v>
                </c:pt>
                <c:pt idx="7149" formatCode="m/d/yyyy\ h:mm">
                  <c:v>39871.416666659352</c:v>
                </c:pt>
                <c:pt idx="7150" formatCode="m/d/yyyy\ h:mm">
                  <c:v>39871.458333326045</c:v>
                </c:pt>
                <c:pt idx="7151" formatCode="m/d/yyyy\ h:mm">
                  <c:v>39871.49999999268</c:v>
                </c:pt>
                <c:pt idx="7152" formatCode="m/d/yyyy\ h:mm">
                  <c:v>39871.54166665933</c:v>
                </c:pt>
                <c:pt idx="7153" formatCode="m/d/yyyy\ h:mm">
                  <c:v>39871.583333326023</c:v>
                </c:pt>
                <c:pt idx="7154" formatCode="m/d/yyyy\ h:mm">
                  <c:v>39871.624999992673</c:v>
                </c:pt>
                <c:pt idx="7155" formatCode="m/d/yyyy\ h:mm">
                  <c:v>39871.666666659323</c:v>
                </c:pt>
                <c:pt idx="7156" formatCode="m/d/yyyy\ h:mm">
                  <c:v>39871.708333326016</c:v>
                </c:pt>
                <c:pt idx="7157" formatCode="m/d/yyyy\ h:mm">
                  <c:v>39871.749999992666</c:v>
                </c:pt>
                <c:pt idx="7158" formatCode="m/d/yyyy\ h:mm">
                  <c:v>39871.791666659301</c:v>
                </c:pt>
                <c:pt idx="7159" formatCode="m/d/yyyy\ h:mm">
                  <c:v>39871.833333326009</c:v>
                </c:pt>
                <c:pt idx="7160" formatCode="m/d/yyyy\ h:mm">
                  <c:v>39871.874999992673</c:v>
                </c:pt>
                <c:pt idx="7161" formatCode="m/d/yyyy\ h:mm">
                  <c:v>39871.916666659323</c:v>
                </c:pt>
                <c:pt idx="7162" formatCode="m/d/yyyy\ h:mm">
                  <c:v>39871.958333326016</c:v>
                </c:pt>
                <c:pt idx="7163" formatCode="m/d/yyyy\ h:mm">
                  <c:v>39871.999999992651</c:v>
                </c:pt>
                <c:pt idx="7164" formatCode="m/d/yyyy\ h:mm">
                  <c:v>39872.041666659301</c:v>
                </c:pt>
                <c:pt idx="7165" formatCode="m/d/yyyy\ h:mm">
                  <c:v>39872.083333325994</c:v>
                </c:pt>
                <c:pt idx="7166" formatCode="m/d/yyyy\ h:mm">
                  <c:v>39872.124999992644</c:v>
                </c:pt>
                <c:pt idx="7167" formatCode="m/d/yyyy\ h:mm">
                  <c:v>39872.166666659294</c:v>
                </c:pt>
                <c:pt idx="7168" formatCode="m/d/yyyy\ h:mm">
                  <c:v>39872.208333325987</c:v>
                </c:pt>
                <c:pt idx="7169" formatCode="m/d/yyyy\ h:mm">
                  <c:v>39872.249999992637</c:v>
                </c:pt>
                <c:pt idx="7170" formatCode="m/d/yyyy\ h:mm">
                  <c:v>39872.291666659272</c:v>
                </c:pt>
                <c:pt idx="7171" formatCode="m/d/yyyy\ h:mm">
                  <c:v>39872.33333332598</c:v>
                </c:pt>
                <c:pt idx="7172" formatCode="m/d/yyyy\ h:mm">
                  <c:v>39872.374999992644</c:v>
                </c:pt>
                <c:pt idx="7173" formatCode="m/d/yyyy\ h:mm">
                  <c:v>39872.416666659294</c:v>
                </c:pt>
                <c:pt idx="7174" formatCode="m/d/yyyy\ h:mm">
                  <c:v>39872.458333325987</c:v>
                </c:pt>
                <c:pt idx="7175" formatCode="m/d/yyyy\ h:mm">
                  <c:v>39872.499999992622</c:v>
                </c:pt>
                <c:pt idx="7176" formatCode="m/d/yyyy\ h:mm">
                  <c:v>39872.541666659272</c:v>
                </c:pt>
                <c:pt idx="7177" formatCode="m/d/yyyy\ h:mm">
                  <c:v>39872.583333325965</c:v>
                </c:pt>
                <c:pt idx="7178" formatCode="m/d/yyyy\ h:mm">
                  <c:v>39872.624999992615</c:v>
                </c:pt>
                <c:pt idx="7179" formatCode="m/d/yyyy\ h:mm">
                  <c:v>39872.666666659265</c:v>
                </c:pt>
                <c:pt idx="7180" formatCode="m/d/yyyy\ h:mm">
                  <c:v>39872.708333325943</c:v>
                </c:pt>
                <c:pt idx="7181" formatCode="m/d/yyyy\ h:mm">
                  <c:v>39872.749999992608</c:v>
                </c:pt>
                <c:pt idx="7182" formatCode="m/d/yyyy\ h:mm">
                  <c:v>39872.791666659243</c:v>
                </c:pt>
                <c:pt idx="7183" formatCode="m/d/yyyy\ h:mm">
                  <c:v>39872.833333325943</c:v>
                </c:pt>
                <c:pt idx="7184" formatCode="m/d/yyyy\ h:mm">
                  <c:v>39872.874999992615</c:v>
                </c:pt>
                <c:pt idx="7185" formatCode="m/d/yyyy\ h:mm">
                  <c:v>39872.916666659265</c:v>
                </c:pt>
                <c:pt idx="7186" formatCode="m/d/yyyy\ h:mm">
                  <c:v>39872.958333325951</c:v>
                </c:pt>
                <c:pt idx="7187" formatCode="m/d/yyyy\ h:mm">
                  <c:v>39872.999999992593</c:v>
                </c:pt>
                <c:pt idx="7188" formatCode="m/d/yyyy\ h:mm">
                  <c:v>39873.041666659243</c:v>
                </c:pt>
                <c:pt idx="7189" formatCode="m/d/yyyy\ h:mm">
                  <c:v>39873.083333325936</c:v>
                </c:pt>
                <c:pt idx="7190" formatCode="m/d/yyyy\ h:mm">
                  <c:v>39873.124999992593</c:v>
                </c:pt>
                <c:pt idx="7191" formatCode="m/d/yyyy\ h:mm">
                  <c:v>39873.166666659228</c:v>
                </c:pt>
                <c:pt idx="7192" formatCode="m/d/yyyy\ h:mm">
                  <c:v>39873.208333325929</c:v>
                </c:pt>
                <c:pt idx="7193" formatCode="m/d/yyyy\ h:mm">
                  <c:v>39873.249999992593</c:v>
                </c:pt>
                <c:pt idx="7194" formatCode="m/d/yyyy\ h:mm">
                  <c:v>39873.291666659206</c:v>
                </c:pt>
                <c:pt idx="7195" formatCode="m/d/yyyy\ h:mm">
                  <c:v>39873.333333325922</c:v>
                </c:pt>
                <c:pt idx="7196" formatCode="m/d/yyyy\ h:mm">
                  <c:v>39873.3749999926</c:v>
                </c:pt>
                <c:pt idx="7197" formatCode="m/d/yyyy\ h:mm">
                  <c:v>39873.416666659235</c:v>
                </c:pt>
                <c:pt idx="7198" formatCode="m/d/yyyy\ h:mm">
                  <c:v>39873.458333325929</c:v>
                </c:pt>
                <c:pt idx="7199" formatCode="m/d/yyyy\ h:mm">
                  <c:v>39873.499999992579</c:v>
                </c:pt>
                <c:pt idx="7200" formatCode="m/d/yyyy\ h:mm">
                  <c:v>39873.541666659214</c:v>
                </c:pt>
                <c:pt idx="7201" formatCode="m/d/yyyy\ h:mm">
                  <c:v>39873.583333325892</c:v>
                </c:pt>
                <c:pt idx="7202" formatCode="m/d/yyyy\ h:mm">
                  <c:v>39873.624999992571</c:v>
                </c:pt>
                <c:pt idx="7203" formatCode="m/d/yyyy\ h:mm">
                  <c:v>39873.666666659206</c:v>
                </c:pt>
                <c:pt idx="7204" formatCode="m/d/yyyy\ h:mm">
                  <c:v>39873.708333325892</c:v>
                </c:pt>
                <c:pt idx="7205" formatCode="m/d/yyyy\ h:mm">
                  <c:v>39873.749999992549</c:v>
                </c:pt>
                <c:pt idx="7206" formatCode="m/d/yyyy\ h:mm">
                  <c:v>39873.791666659185</c:v>
                </c:pt>
                <c:pt idx="7207" formatCode="m/d/yyyy\ h:mm">
                  <c:v>39873.833333325892</c:v>
                </c:pt>
                <c:pt idx="7208" formatCode="m/d/yyyy\ h:mm">
                  <c:v>39873.874999992557</c:v>
                </c:pt>
                <c:pt idx="7209" formatCode="m/d/yyyy\ h:mm">
                  <c:v>39873.916666659206</c:v>
                </c:pt>
                <c:pt idx="7210" formatCode="m/d/yyyy\ h:mm">
                  <c:v>39873.9583333259</c:v>
                </c:pt>
                <c:pt idx="7211" formatCode="m/d/yyyy\ h:mm">
                  <c:v>39873.999999992542</c:v>
                </c:pt>
                <c:pt idx="7212" formatCode="m/d/yyyy\ h:mm">
                  <c:v>39874.041666659185</c:v>
                </c:pt>
                <c:pt idx="7213" formatCode="m/d/yyyy\ h:mm">
                  <c:v>39874.083333325863</c:v>
                </c:pt>
                <c:pt idx="7214" formatCode="m/d/yyyy\ h:mm">
                  <c:v>39874.124999992542</c:v>
                </c:pt>
                <c:pt idx="7215" formatCode="m/d/yyyy\ h:mm">
                  <c:v>39874.166666659185</c:v>
                </c:pt>
                <c:pt idx="7216" formatCode="m/d/yyyy\ h:mm">
                  <c:v>39874.208333325863</c:v>
                </c:pt>
                <c:pt idx="7217" formatCode="m/d/yyyy\ h:mm">
                  <c:v>39874.249999992535</c:v>
                </c:pt>
                <c:pt idx="7218" formatCode="m/d/yyyy\ h:mm">
                  <c:v>39874.29166665917</c:v>
                </c:pt>
                <c:pt idx="7219" formatCode="m/d/yyyy\ h:mm">
                  <c:v>39874.333333325849</c:v>
                </c:pt>
                <c:pt idx="7220" formatCode="m/d/yyyy\ h:mm">
                  <c:v>39874.374999992535</c:v>
                </c:pt>
                <c:pt idx="7221" formatCode="m/d/yyyy\ h:mm">
                  <c:v>39874.416666659192</c:v>
                </c:pt>
                <c:pt idx="7222" formatCode="m/d/yyyy\ h:mm">
                  <c:v>39874.458333325856</c:v>
                </c:pt>
                <c:pt idx="7223" formatCode="m/d/yyyy\ h:mm">
                  <c:v>39874.499999992513</c:v>
                </c:pt>
                <c:pt idx="7224" formatCode="m/d/yyyy\ h:mm">
                  <c:v>39874.54166665917</c:v>
                </c:pt>
                <c:pt idx="7225" formatCode="m/d/yyyy\ h:mm">
                  <c:v>39874.583333325842</c:v>
                </c:pt>
                <c:pt idx="7226" formatCode="m/d/yyyy\ h:mm">
                  <c:v>39874.624999992498</c:v>
                </c:pt>
                <c:pt idx="7227" formatCode="m/d/yyyy\ h:mm">
                  <c:v>39874.666666659155</c:v>
                </c:pt>
                <c:pt idx="7228" formatCode="m/d/yyyy\ h:mm">
                  <c:v>39874.708333325842</c:v>
                </c:pt>
                <c:pt idx="7229" formatCode="m/d/yyyy\ h:mm">
                  <c:v>39874.749999992491</c:v>
                </c:pt>
                <c:pt idx="7230" formatCode="m/d/yyyy\ h:mm">
                  <c:v>39874.791666659134</c:v>
                </c:pt>
                <c:pt idx="7231" formatCode="m/d/yyyy\ h:mm">
                  <c:v>39874.833333325834</c:v>
                </c:pt>
                <c:pt idx="7232" formatCode="m/d/yyyy\ h:mm">
                  <c:v>39874.874999992506</c:v>
                </c:pt>
                <c:pt idx="7233" formatCode="m/d/yyyy\ h:mm">
                  <c:v>39874.916666659148</c:v>
                </c:pt>
                <c:pt idx="7234" formatCode="m/d/yyyy\ h:mm">
                  <c:v>39874.958333325834</c:v>
                </c:pt>
                <c:pt idx="7235" formatCode="m/d/yyyy\ h:mm">
                  <c:v>39874.999999992491</c:v>
                </c:pt>
                <c:pt idx="7236" formatCode="m/d/yyyy\ h:mm">
                  <c:v>39875.041666659134</c:v>
                </c:pt>
                <c:pt idx="7237" formatCode="m/d/yyyy\ h:mm">
                  <c:v>39875.083333325812</c:v>
                </c:pt>
                <c:pt idx="7238" formatCode="m/d/yyyy\ h:mm">
                  <c:v>39875.124999992469</c:v>
                </c:pt>
                <c:pt idx="7239" formatCode="m/d/yyyy\ h:mm">
                  <c:v>39875.166666659134</c:v>
                </c:pt>
                <c:pt idx="7240" formatCode="m/d/yyyy\ h:mm">
                  <c:v>39875.208333325798</c:v>
                </c:pt>
                <c:pt idx="7241" formatCode="m/d/yyyy\ h:mm">
                  <c:v>39875.249999992462</c:v>
                </c:pt>
                <c:pt idx="7242" formatCode="m/d/yyyy\ h:mm">
                  <c:v>39875.291666659105</c:v>
                </c:pt>
                <c:pt idx="7243" formatCode="m/d/yyyy\ h:mm">
                  <c:v>39875.333333325791</c:v>
                </c:pt>
                <c:pt idx="7244" formatCode="m/d/yyyy\ h:mm">
                  <c:v>39875.374999992477</c:v>
                </c:pt>
                <c:pt idx="7245" formatCode="m/d/yyyy\ h:mm">
                  <c:v>39875.416666659119</c:v>
                </c:pt>
                <c:pt idx="7246" formatCode="m/d/yyyy\ h:mm">
                  <c:v>39875.458333325798</c:v>
                </c:pt>
                <c:pt idx="7247" formatCode="m/d/yyyy\ h:mm">
                  <c:v>39875.499999992448</c:v>
                </c:pt>
                <c:pt idx="7248" formatCode="m/d/yyyy\ h:mm">
                  <c:v>39875.541666659105</c:v>
                </c:pt>
                <c:pt idx="7249" formatCode="m/d/yyyy\ h:mm">
                  <c:v>39875.583333325783</c:v>
                </c:pt>
                <c:pt idx="7250" formatCode="m/d/yyyy\ h:mm">
                  <c:v>39875.62499999244</c:v>
                </c:pt>
                <c:pt idx="7251" formatCode="m/d/yyyy\ h:mm">
                  <c:v>39875.666666659105</c:v>
                </c:pt>
                <c:pt idx="7252" formatCode="m/d/yyyy\ h:mm">
                  <c:v>39875.708333325769</c:v>
                </c:pt>
                <c:pt idx="7253" formatCode="m/d/yyyy\ h:mm">
                  <c:v>39875.749999992433</c:v>
                </c:pt>
                <c:pt idx="7254" formatCode="m/d/yyyy\ h:mm">
                  <c:v>39875.791666659068</c:v>
                </c:pt>
                <c:pt idx="7255" formatCode="m/d/yyyy\ h:mm">
                  <c:v>39875.833333325761</c:v>
                </c:pt>
                <c:pt idx="7256" formatCode="m/d/yyyy\ h:mm">
                  <c:v>39875.874999992448</c:v>
                </c:pt>
                <c:pt idx="7257" formatCode="m/d/yyyy\ h:mm">
                  <c:v>39875.91666665909</c:v>
                </c:pt>
                <c:pt idx="7258" formatCode="m/d/yyyy\ h:mm">
                  <c:v>39875.958333325776</c:v>
                </c:pt>
                <c:pt idx="7259" formatCode="m/d/yyyy\ h:mm">
                  <c:v>39875.999999992418</c:v>
                </c:pt>
                <c:pt idx="7260" formatCode="m/d/yyyy\ h:mm">
                  <c:v>39876.041666659075</c:v>
                </c:pt>
                <c:pt idx="7261" formatCode="m/d/yyyy\ h:mm">
                  <c:v>39876.083333325747</c:v>
                </c:pt>
                <c:pt idx="7262" formatCode="m/d/yyyy\ h:mm">
                  <c:v>39876.124999992411</c:v>
                </c:pt>
                <c:pt idx="7263" formatCode="m/d/yyyy\ h:mm">
                  <c:v>39876.166666659075</c:v>
                </c:pt>
                <c:pt idx="7264" formatCode="m/d/yyyy\ h:mm">
                  <c:v>39876.20833332574</c:v>
                </c:pt>
                <c:pt idx="7265" formatCode="m/d/yyyy\ h:mm">
                  <c:v>39876.249999992411</c:v>
                </c:pt>
                <c:pt idx="7266" formatCode="m/d/yyyy\ h:mm">
                  <c:v>39876.291666659046</c:v>
                </c:pt>
                <c:pt idx="7267" formatCode="m/d/yyyy\ h:mm">
                  <c:v>39876.333333325732</c:v>
                </c:pt>
                <c:pt idx="7268" formatCode="m/d/yyyy\ h:mm">
                  <c:v>39876.374999992418</c:v>
                </c:pt>
                <c:pt idx="7269" formatCode="m/d/yyyy\ h:mm">
                  <c:v>39876.416666659061</c:v>
                </c:pt>
                <c:pt idx="7270" formatCode="m/d/yyyy\ h:mm">
                  <c:v>39876.458333325747</c:v>
                </c:pt>
                <c:pt idx="7271" formatCode="m/d/yyyy\ h:mm">
                  <c:v>39876.499999992389</c:v>
                </c:pt>
                <c:pt idx="7272" formatCode="m/d/yyyy\ h:mm">
                  <c:v>39876.541666659054</c:v>
                </c:pt>
                <c:pt idx="7273" formatCode="m/d/yyyy\ h:mm">
                  <c:v>39876.583333325718</c:v>
                </c:pt>
                <c:pt idx="7274" formatCode="m/d/yyyy\ h:mm">
                  <c:v>39876.624999992382</c:v>
                </c:pt>
                <c:pt idx="7275" formatCode="m/d/yyyy\ h:mm">
                  <c:v>39876.666666659032</c:v>
                </c:pt>
                <c:pt idx="7276" formatCode="m/d/yyyy\ h:mm">
                  <c:v>39876.708333325711</c:v>
                </c:pt>
                <c:pt idx="7277" formatCode="m/d/yyyy\ h:mm">
                  <c:v>39876.749999992382</c:v>
                </c:pt>
                <c:pt idx="7278" formatCode="m/d/yyyy\ h:mm">
                  <c:v>39876.791666659017</c:v>
                </c:pt>
                <c:pt idx="7279" formatCode="m/d/yyyy\ h:mm">
                  <c:v>39876.833333325703</c:v>
                </c:pt>
                <c:pt idx="7280" formatCode="m/d/yyyy\ h:mm">
                  <c:v>39876.874999992389</c:v>
                </c:pt>
                <c:pt idx="7281" formatCode="m/d/yyyy\ h:mm">
                  <c:v>39876.916666659032</c:v>
                </c:pt>
                <c:pt idx="7282" formatCode="m/d/yyyy\ h:mm">
                  <c:v>39876.958333325711</c:v>
                </c:pt>
                <c:pt idx="7283" formatCode="m/d/yyyy\ h:mm">
                  <c:v>39876.99999999236</c:v>
                </c:pt>
                <c:pt idx="7284" formatCode="m/d/yyyy\ h:mm">
                  <c:v>39877.041666659024</c:v>
                </c:pt>
                <c:pt idx="7285" formatCode="m/d/yyyy\ h:mm">
                  <c:v>39877.083333325689</c:v>
                </c:pt>
                <c:pt idx="7286" formatCode="m/d/yyyy\ h:mm">
                  <c:v>39877.124999992353</c:v>
                </c:pt>
                <c:pt idx="7287" formatCode="m/d/yyyy\ h:mm">
                  <c:v>39877.166666659003</c:v>
                </c:pt>
                <c:pt idx="7288" formatCode="m/d/yyyy\ h:mm">
                  <c:v>39877.208333325681</c:v>
                </c:pt>
                <c:pt idx="7289" formatCode="m/d/yyyy\ h:mm">
                  <c:v>39877.249999992346</c:v>
                </c:pt>
                <c:pt idx="7290" formatCode="m/d/yyyy\ h:mm">
                  <c:v>39877.291666658988</c:v>
                </c:pt>
                <c:pt idx="7291" formatCode="m/d/yyyy\ h:mm">
                  <c:v>39877.333333325681</c:v>
                </c:pt>
                <c:pt idx="7292" formatCode="m/d/yyyy\ h:mm">
                  <c:v>39877.374999992353</c:v>
                </c:pt>
                <c:pt idx="7293" formatCode="m/d/yyyy\ h:mm">
                  <c:v>39877.416666659003</c:v>
                </c:pt>
                <c:pt idx="7294" formatCode="m/d/yyyy\ h:mm">
                  <c:v>39877.458333325689</c:v>
                </c:pt>
                <c:pt idx="7295" formatCode="m/d/yyyy\ h:mm">
                  <c:v>39877.499999992331</c:v>
                </c:pt>
                <c:pt idx="7296" formatCode="m/d/yyyy\ h:mm">
                  <c:v>39877.541666658995</c:v>
                </c:pt>
                <c:pt idx="7297" formatCode="m/d/yyyy\ h:mm">
                  <c:v>39877.58333332566</c:v>
                </c:pt>
                <c:pt idx="7298" formatCode="m/d/yyyy\ h:mm">
                  <c:v>39877.624999992331</c:v>
                </c:pt>
                <c:pt idx="7299" formatCode="m/d/yyyy\ h:mm">
                  <c:v>39877.666666658988</c:v>
                </c:pt>
                <c:pt idx="7300" formatCode="m/d/yyyy\ h:mm">
                  <c:v>39877.708333325652</c:v>
                </c:pt>
                <c:pt idx="7301" formatCode="m/d/yyyy\ h:mm">
                  <c:v>39877.749999992317</c:v>
                </c:pt>
                <c:pt idx="7302" formatCode="m/d/yyyy\ h:mm">
                  <c:v>39877.791666658974</c:v>
                </c:pt>
                <c:pt idx="7303" formatCode="m/d/yyyy\ h:mm">
                  <c:v>39877.833333325645</c:v>
                </c:pt>
                <c:pt idx="7304" formatCode="m/d/yyyy\ h:mm">
                  <c:v>39877.874999992324</c:v>
                </c:pt>
                <c:pt idx="7305" formatCode="m/d/yyyy\ h:mm">
                  <c:v>39877.916666658995</c:v>
                </c:pt>
                <c:pt idx="7306" formatCode="m/d/yyyy\ h:mm">
                  <c:v>39877.958333325652</c:v>
                </c:pt>
                <c:pt idx="7307" formatCode="m/d/yyyy\ h:mm">
                  <c:v>39877.999999992302</c:v>
                </c:pt>
                <c:pt idx="7308" formatCode="m/d/yyyy\ h:mm">
                  <c:v>39878.041666658966</c:v>
                </c:pt>
                <c:pt idx="7309" formatCode="m/d/yyyy\ h:mm">
                  <c:v>39878.083333325631</c:v>
                </c:pt>
                <c:pt idx="7310" formatCode="m/d/yyyy\ h:mm">
                  <c:v>39878.124999992295</c:v>
                </c:pt>
                <c:pt idx="7311" formatCode="m/d/yyyy\ h:mm">
                  <c:v>39878.166666658959</c:v>
                </c:pt>
                <c:pt idx="7312" formatCode="m/d/yyyy\ h:mm">
                  <c:v>39878.208333325623</c:v>
                </c:pt>
                <c:pt idx="7313" formatCode="m/d/yyyy\ h:mm">
                  <c:v>39878.249999992287</c:v>
                </c:pt>
                <c:pt idx="7314" formatCode="m/d/yyyy\ h:mm">
                  <c:v>39878.291666658937</c:v>
                </c:pt>
                <c:pt idx="7315" formatCode="m/d/yyyy\ h:mm">
                  <c:v>39878.333333325616</c:v>
                </c:pt>
                <c:pt idx="7316" formatCode="m/d/yyyy\ h:mm">
                  <c:v>39878.374999992295</c:v>
                </c:pt>
                <c:pt idx="7317" formatCode="m/d/yyyy\ h:mm">
                  <c:v>39878.416666658959</c:v>
                </c:pt>
                <c:pt idx="7318" formatCode="m/d/yyyy\ h:mm">
                  <c:v>39878.458333325623</c:v>
                </c:pt>
                <c:pt idx="7319" formatCode="m/d/yyyy\ h:mm">
                  <c:v>39878.499999992273</c:v>
                </c:pt>
                <c:pt idx="7320" formatCode="m/d/yyyy\ h:mm">
                  <c:v>39878.541666658937</c:v>
                </c:pt>
                <c:pt idx="7321" formatCode="m/d/yyyy\ h:mm">
                  <c:v>39878.583333325601</c:v>
                </c:pt>
                <c:pt idx="7322" formatCode="m/d/yyyy\ h:mm">
                  <c:v>39878.624999992266</c:v>
                </c:pt>
                <c:pt idx="7323" formatCode="m/d/yyyy\ h:mm">
                  <c:v>39878.66666665893</c:v>
                </c:pt>
                <c:pt idx="7324" formatCode="m/d/yyyy\ h:mm">
                  <c:v>39878.708333325601</c:v>
                </c:pt>
                <c:pt idx="7325" formatCode="m/d/yyyy\ h:mm">
                  <c:v>39878.749999992258</c:v>
                </c:pt>
                <c:pt idx="7326" formatCode="m/d/yyyy\ h:mm">
                  <c:v>39878.791666658908</c:v>
                </c:pt>
                <c:pt idx="7327" formatCode="m/d/yyyy\ h:mm">
                  <c:v>39878.833333325601</c:v>
                </c:pt>
                <c:pt idx="7328" formatCode="m/d/yyyy\ h:mm">
                  <c:v>39878.874999992266</c:v>
                </c:pt>
                <c:pt idx="7329" formatCode="m/d/yyyy\ h:mm">
                  <c:v>39878.91666665893</c:v>
                </c:pt>
                <c:pt idx="7330" formatCode="m/d/yyyy\ h:mm">
                  <c:v>39878.958333325609</c:v>
                </c:pt>
                <c:pt idx="7331" formatCode="m/d/yyyy\ h:mm">
                  <c:v>39878.999999992244</c:v>
                </c:pt>
                <c:pt idx="7332" formatCode="m/d/yyyy\ h:mm">
                  <c:v>39879.041666658908</c:v>
                </c:pt>
                <c:pt idx="7333" formatCode="m/d/yyyy\ h:mm">
                  <c:v>39879.083333325587</c:v>
                </c:pt>
                <c:pt idx="7334" formatCode="m/d/yyyy\ h:mm">
                  <c:v>39879.124999992237</c:v>
                </c:pt>
                <c:pt idx="7335" formatCode="m/d/yyyy\ h:mm">
                  <c:v>39879.166666658901</c:v>
                </c:pt>
                <c:pt idx="7336" formatCode="m/d/yyyy\ h:mm">
                  <c:v>39879.20833332558</c:v>
                </c:pt>
                <c:pt idx="7337" formatCode="m/d/yyyy\ h:mm">
                  <c:v>39879.249999992229</c:v>
                </c:pt>
                <c:pt idx="7338" formatCode="m/d/yyyy\ h:mm">
                  <c:v>39879.291666658879</c:v>
                </c:pt>
                <c:pt idx="7339" formatCode="m/d/yyyy\ h:mm">
                  <c:v>39879.333333325572</c:v>
                </c:pt>
                <c:pt idx="7340" formatCode="m/d/yyyy\ h:mm">
                  <c:v>39879.374999992237</c:v>
                </c:pt>
                <c:pt idx="7341" formatCode="m/d/yyyy\ h:mm">
                  <c:v>39879.416666658901</c:v>
                </c:pt>
                <c:pt idx="7342" formatCode="m/d/yyyy\ h:mm">
                  <c:v>39879.45833332558</c:v>
                </c:pt>
                <c:pt idx="7343" formatCode="m/d/yyyy\ h:mm">
                  <c:v>39879.499999992215</c:v>
                </c:pt>
                <c:pt idx="7344" formatCode="m/d/yyyy\ h:mm">
                  <c:v>39879.541666658879</c:v>
                </c:pt>
                <c:pt idx="7345" formatCode="m/d/yyyy\ h:mm">
                  <c:v>39879.583333325543</c:v>
                </c:pt>
                <c:pt idx="7346" formatCode="m/d/yyyy\ h:mm">
                  <c:v>39879.624999992207</c:v>
                </c:pt>
                <c:pt idx="7347" formatCode="m/d/yyyy\ h:mm">
                  <c:v>39879.666666658872</c:v>
                </c:pt>
                <c:pt idx="7348" formatCode="m/d/yyyy\ h:mm">
                  <c:v>39879.708333325543</c:v>
                </c:pt>
                <c:pt idx="7349" formatCode="m/d/yyyy\ h:mm">
                  <c:v>39879.7499999922</c:v>
                </c:pt>
                <c:pt idx="7350" formatCode="m/d/yyyy\ h:mm">
                  <c:v>39879.79166665885</c:v>
                </c:pt>
                <c:pt idx="7351" formatCode="m/d/yyyy\ h:mm">
                  <c:v>39879.833333325543</c:v>
                </c:pt>
                <c:pt idx="7352" formatCode="m/d/yyyy\ h:mm">
                  <c:v>39879.874999992207</c:v>
                </c:pt>
                <c:pt idx="7353" formatCode="m/d/yyyy\ h:mm">
                  <c:v>39879.916666658872</c:v>
                </c:pt>
                <c:pt idx="7354" formatCode="m/d/yyyy\ h:mm">
                  <c:v>39879.95833332555</c:v>
                </c:pt>
                <c:pt idx="7355" formatCode="m/d/yyyy\ h:mm">
                  <c:v>39879.999999992193</c:v>
                </c:pt>
                <c:pt idx="7356" formatCode="m/d/yyyy\ h:mm">
                  <c:v>39880.04166665885</c:v>
                </c:pt>
                <c:pt idx="7357" formatCode="m/d/yyyy\ h:mm">
                  <c:v>39880.083333325529</c:v>
                </c:pt>
                <c:pt idx="7358" formatCode="m/d/yyyy\ h:mm">
                  <c:v>39880.124999992193</c:v>
                </c:pt>
                <c:pt idx="7359" formatCode="m/d/yyyy\ h:mm">
                  <c:v>39880.166666658835</c:v>
                </c:pt>
                <c:pt idx="7360" formatCode="m/d/yyyy\ h:mm">
                  <c:v>39880.208333325521</c:v>
                </c:pt>
                <c:pt idx="7361" formatCode="m/d/yyyy\ h:mm">
                  <c:v>39880.249999992186</c:v>
                </c:pt>
                <c:pt idx="7362" formatCode="m/d/yyyy\ h:mm">
                  <c:v>39880.291666658821</c:v>
                </c:pt>
                <c:pt idx="7363" formatCode="m/d/yyyy\ h:mm">
                  <c:v>39880.333333325514</c:v>
                </c:pt>
                <c:pt idx="7364" formatCode="m/d/yyyy\ h:mm">
                  <c:v>39880.374999992193</c:v>
                </c:pt>
                <c:pt idx="7365" formatCode="m/d/yyyy\ h:mm">
                  <c:v>39880.416666658843</c:v>
                </c:pt>
                <c:pt idx="7366" formatCode="m/d/yyyy\ h:mm">
                  <c:v>39880.458333325514</c:v>
                </c:pt>
                <c:pt idx="7367" formatCode="m/d/yyyy\ h:mm">
                  <c:v>39880.499999992171</c:v>
                </c:pt>
                <c:pt idx="7368" formatCode="m/d/yyyy\ h:mm">
                  <c:v>39880.541666658821</c:v>
                </c:pt>
                <c:pt idx="7369" formatCode="m/d/yyyy\ h:mm">
                  <c:v>39880.583333325492</c:v>
                </c:pt>
                <c:pt idx="7370" formatCode="m/d/yyyy\ h:mm">
                  <c:v>39880.624999992149</c:v>
                </c:pt>
                <c:pt idx="7371" formatCode="m/d/yyyy\ h:mm">
                  <c:v>39880.666666658806</c:v>
                </c:pt>
                <c:pt idx="7372" formatCode="m/d/yyyy\ h:mm">
                  <c:v>39880.708333325492</c:v>
                </c:pt>
                <c:pt idx="7373" formatCode="m/d/yyyy\ h:mm">
                  <c:v>39880.749999992142</c:v>
                </c:pt>
                <c:pt idx="7374" formatCode="m/d/yyyy\ h:mm">
                  <c:v>39880.791666658784</c:v>
                </c:pt>
                <c:pt idx="7375" formatCode="m/d/yyyy\ h:mm">
                  <c:v>39880.833333325485</c:v>
                </c:pt>
                <c:pt idx="7376" formatCode="m/d/yyyy\ h:mm">
                  <c:v>39880.874999992157</c:v>
                </c:pt>
                <c:pt idx="7377" formatCode="m/d/yyyy\ h:mm">
                  <c:v>39880.916666658799</c:v>
                </c:pt>
                <c:pt idx="7378" formatCode="m/d/yyyy\ h:mm">
                  <c:v>39880.958333325485</c:v>
                </c:pt>
                <c:pt idx="7379" formatCode="m/d/yyyy\ h:mm">
                  <c:v>39880.999999992142</c:v>
                </c:pt>
                <c:pt idx="7380" formatCode="m/d/yyyy\ h:mm">
                  <c:v>39881.041666658784</c:v>
                </c:pt>
                <c:pt idx="7381" formatCode="m/d/yyyy\ h:mm">
                  <c:v>39881.083333325463</c:v>
                </c:pt>
                <c:pt idx="7382" formatCode="m/d/yyyy\ h:mm">
                  <c:v>39881.124999992135</c:v>
                </c:pt>
                <c:pt idx="7383" formatCode="m/d/yyyy\ h:mm">
                  <c:v>39881.166666658784</c:v>
                </c:pt>
                <c:pt idx="7384" formatCode="m/d/yyyy\ h:mm">
                  <c:v>39881.208333325449</c:v>
                </c:pt>
                <c:pt idx="7385" formatCode="m/d/yyyy\ h:mm">
                  <c:v>39881.249999992113</c:v>
                </c:pt>
                <c:pt idx="7386" formatCode="m/d/yyyy\ h:mm">
                  <c:v>39881.291666658763</c:v>
                </c:pt>
                <c:pt idx="7387" formatCode="m/d/yyyy\ h:mm">
                  <c:v>39881.333333325441</c:v>
                </c:pt>
                <c:pt idx="7388" formatCode="m/d/yyyy\ h:mm">
                  <c:v>39881.374999992135</c:v>
                </c:pt>
                <c:pt idx="7389" formatCode="m/d/yyyy\ h:mm">
                  <c:v>39881.416666658784</c:v>
                </c:pt>
                <c:pt idx="7390" formatCode="m/d/yyyy\ h:mm">
                  <c:v>39881.458333325456</c:v>
                </c:pt>
                <c:pt idx="7391" formatCode="m/d/yyyy\ h:mm">
                  <c:v>39881.499999992098</c:v>
                </c:pt>
                <c:pt idx="7392" formatCode="m/d/yyyy\ h:mm">
                  <c:v>39881.541666658755</c:v>
                </c:pt>
                <c:pt idx="7393" formatCode="m/d/yyyy\ h:mm">
                  <c:v>39881.583333325441</c:v>
                </c:pt>
                <c:pt idx="7394" formatCode="m/d/yyyy\ h:mm">
                  <c:v>39881.624999992091</c:v>
                </c:pt>
                <c:pt idx="7395" formatCode="m/d/yyyy\ h:mm">
                  <c:v>39881.666666658755</c:v>
                </c:pt>
                <c:pt idx="7396" formatCode="m/d/yyyy\ h:mm">
                  <c:v>39881.708333325434</c:v>
                </c:pt>
                <c:pt idx="7397" formatCode="m/d/yyyy\ h:mm">
                  <c:v>39881.749999992091</c:v>
                </c:pt>
                <c:pt idx="7398" formatCode="m/d/yyyy\ h:mm">
                  <c:v>39881.791666658719</c:v>
                </c:pt>
                <c:pt idx="7399" formatCode="m/d/yyyy\ h:mm">
                  <c:v>39881.833333325412</c:v>
                </c:pt>
                <c:pt idx="7400" formatCode="m/d/yyyy\ h:mm">
                  <c:v>39881.874999992098</c:v>
                </c:pt>
                <c:pt idx="7401" formatCode="m/d/yyyy\ h:mm">
                  <c:v>39881.916666658741</c:v>
                </c:pt>
                <c:pt idx="7402" formatCode="m/d/yyyy\ h:mm">
                  <c:v>39881.958333325434</c:v>
                </c:pt>
                <c:pt idx="7403" formatCode="m/d/yyyy\ h:mm">
                  <c:v>39881.999999992069</c:v>
                </c:pt>
                <c:pt idx="7404" formatCode="m/d/yyyy\ h:mm">
                  <c:v>39882.041666658726</c:v>
                </c:pt>
                <c:pt idx="7405" formatCode="m/d/yyyy\ h:mm">
                  <c:v>39882.083333325398</c:v>
                </c:pt>
                <c:pt idx="7406" formatCode="m/d/yyyy\ h:mm">
                  <c:v>39882.124999992062</c:v>
                </c:pt>
                <c:pt idx="7407" formatCode="m/d/yyyy\ h:mm">
                  <c:v>39882.166666658726</c:v>
                </c:pt>
                <c:pt idx="7408" formatCode="m/d/yyyy\ h:mm">
                  <c:v>39882.20833332539</c:v>
                </c:pt>
                <c:pt idx="7409" formatCode="m/d/yyyy\ h:mm">
                  <c:v>39882.249999992062</c:v>
                </c:pt>
                <c:pt idx="7410" formatCode="m/d/yyyy\ h:mm">
                  <c:v>39882.291666658697</c:v>
                </c:pt>
                <c:pt idx="7411" formatCode="m/d/yyyy\ h:mm">
                  <c:v>39882.333333325383</c:v>
                </c:pt>
                <c:pt idx="7412" formatCode="m/d/yyyy\ h:mm">
                  <c:v>39882.374999992069</c:v>
                </c:pt>
                <c:pt idx="7413" formatCode="m/d/yyyy\ h:mm">
                  <c:v>39882.416666658712</c:v>
                </c:pt>
                <c:pt idx="7414" formatCode="m/d/yyyy\ h:mm">
                  <c:v>39882.458333325398</c:v>
                </c:pt>
                <c:pt idx="7415" formatCode="m/d/yyyy\ h:mm">
                  <c:v>39882.49999999204</c:v>
                </c:pt>
                <c:pt idx="7416" formatCode="m/d/yyyy\ h:mm">
                  <c:v>39882.541666658704</c:v>
                </c:pt>
                <c:pt idx="7417" formatCode="m/d/yyyy\ h:mm">
                  <c:v>39882.583333325369</c:v>
                </c:pt>
                <c:pt idx="7418" formatCode="m/d/yyyy\ h:mm">
                  <c:v>39882.624999992033</c:v>
                </c:pt>
                <c:pt idx="7419" formatCode="m/d/yyyy\ h:mm">
                  <c:v>39882.666666658683</c:v>
                </c:pt>
                <c:pt idx="7420" formatCode="m/d/yyyy\ h:mm">
                  <c:v>39882.708333325361</c:v>
                </c:pt>
                <c:pt idx="7421" formatCode="m/d/yyyy\ h:mm">
                  <c:v>39882.749999992033</c:v>
                </c:pt>
                <c:pt idx="7422" formatCode="m/d/yyyy\ h:mm">
                  <c:v>39882.791666658668</c:v>
                </c:pt>
                <c:pt idx="7423" formatCode="m/d/yyyy\ h:mm">
                  <c:v>39882.833333325361</c:v>
                </c:pt>
                <c:pt idx="7424" formatCode="m/d/yyyy\ h:mm">
                  <c:v>39882.87499999204</c:v>
                </c:pt>
                <c:pt idx="7425" formatCode="m/d/yyyy\ h:mm">
                  <c:v>39882.916666658683</c:v>
                </c:pt>
                <c:pt idx="7426" formatCode="m/d/yyyy\ h:mm">
                  <c:v>39882.958333325369</c:v>
                </c:pt>
                <c:pt idx="7427" formatCode="m/d/yyyy\ h:mm">
                  <c:v>39882.999999992011</c:v>
                </c:pt>
                <c:pt idx="7428" formatCode="m/d/yyyy\ h:mm">
                  <c:v>39883.041666658675</c:v>
                </c:pt>
                <c:pt idx="7429" formatCode="m/d/yyyy\ h:mm">
                  <c:v>39883.083333325339</c:v>
                </c:pt>
                <c:pt idx="7430" formatCode="m/d/yyyy\ h:mm">
                  <c:v>39883.124999992011</c:v>
                </c:pt>
                <c:pt idx="7431" formatCode="m/d/yyyy\ h:mm">
                  <c:v>39883.166666658653</c:v>
                </c:pt>
                <c:pt idx="7432" formatCode="m/d/yyyy\ h:mm">
                  <c:v>39883.208333325332</c:v>
                </c:pt>
                <c:pt idx="7433" formatCode="m/d/yyyy\ h:mm">
                  <c:v>39883.249999991996</c:v>
                </c:pt>
                <c:pt idx="7434" formatCode="m/d/yyyy\ h:mm">
                  <c:v>39883.291666658632</c:v>
                </c:pt>
                <c:pt idx="7435" formatCode="m/d/yyyy\ h:mm">
                  <c:v>39883.333333325332</c:v>
                </c:pt>
                <c:pt idx="7436" formatCode="m/d/yyyy\ h:mm">
                  <c:v>39883.374999992004</c:v>
                </c:pt>
                <c:pt idx="7437" formatCode="m/d/yyyy\ h:mm">
                  <c:v>39883.416666658653</c:v>
                </c:pt>
                <c:pt idx="7438" formatCode="m/d/yyyy\ h:mm">
                  <c:v>39883.458333325339</c:v>
                </c:pt>
                <c:pt idx="7439" formatCode="m/d/yyyy\ h:mm">
                  <c:v>39883.499999991982</c:v>
                </c:pt>
                <c:pt idx="7440" formatCode="m/d/yyyy\ h:mm">
                  <c:v>39883.541666658632</c:v>
                </c:pt>
                <c:pt idx="7441" formatCode="m/d/yyyy\ h:mm">
                  <c:v>39883.58333332531</c:v>
                </c:pt>
                <c:pt idx="7442" formatCode="m/d/yyyy\ h:mm">
                  <c:v>39883.624999991982</c:v>
                </c:pt>
                <c:pt idx="7443" formatCode="m/d/yyyy\ h:mm">
                  <c:v>39883.666666658624</c:v>
                </c:pt>
                <c:pt idx="7444" formatCode="m/d/yyyy\ h:mm">
                  <c:v>39883.708333325303</c:v>
                </c:pt>
                <c:pt idx="7445" formatCode="m/d/yyyy\ h:mm">
                  <c:v>39883.749999991967</c:v>
                </c:pt>
                <c:pt idx="7446" formatCode="m/d/yyyy\ h:mm">
                  <c:v>39883.791666658602</c:v>
                </c:pt>
                <c:pt idx="7447" formatCode="m/d/yyyy\ h:mm">
                  <c:v>39883.833333325296</c:v>
                </c:pt>
                <c:pt idx="7448" formatCode="m/d/yyyy\ h:mm">
                  <c:v>39883.874999991975</c:v>
                </c:pt>
                <c:pt idx="7449" formatCode="m/d/yyyy\ h:mm">
                  <c:v>39883.916666658632</c:v>
                </c:pt>
                <c:pt idx="7450" formatCode="m/d/yyyy\ h:mm">
                  <c:v>39883.958333325303</c:v>
                </c:pt>
                <c:pt idx="7451" formatCode="m/d/yyyy\ h:mm">
                  <c:v>39883.999999991953</c:v>
                </c:pt>
                <c:pt idx="7452" formatCode="m/d/yyyy\ h:mm">
                  <c:v>39884.041666658602</c:v>
                </c:pt>
                <c:pt idx="7453" formatCode="m/d/yyyy\ h:mm">
                  <c:v>39884.083333325281</c:v>
                </c:pt>
                <c:pt idx="7454" formatCode="m/d/yyyy\ h:mm">
                  <c:v>39884.124999991946</c:v>
                </c:pt>
                <c:pt idx="7455" formatCode="m/d/yyyy\ h:mm">
                  <c:v>39884.166666658595</c:v>
                </c:pt>
                <c:pt idx="7456" formatCode="m/d/yyyy\ h:mm">
                  <c:v>39884.208333325281</c:v>
                </c:pt>
                <c:pt idx="7457" formatCode="m/d/yyyy\ h:mm">
                  <c:v>39884.249999991938</c:v>
                </c:pt>
                <c:pt idx="7458" formatCode="m/d/yyyy\ h:mm">
                  <c:v>39884.291666658581</c:v>
                </c:pt>
                <c:pt idx="7459" formatCode="m/d/yyyy\ h:mm">
                  <c:v>39884.333333325267</c:v>
                </c:pt>
                <c:pt idx="7460" formatCode="m/d/yyyy\ h:mm">
                  <c:v>39884.374999991946</c:v>
                </c:pt>
                <c:pt idx="7461" formatCode="m/d/yyyy\ h:mm">
                  <c:v>39884.416666658602</c:v>
                </c:pt>
                <c:pt idx="7462" formatCode="m/d/yyyy\ h:mm">
                  <c:v>39884.458333325274</c:v>
                </c:pt>
                <c:pt idx="7463" formatCode="m/d/yyyy\ h:mm">
                  <c:v>39884.499999991931</c:v>
                </c:pt>
                <c:pt idx="7464" formatCode="m/d/yyyy\ h:mm">
                  <c:v>39884.541666658588</c:v>
                </c:pt>
                <c:pt idx="7465" formatCode="m/d/yyyy\ h:mm">
                  <c:v>39884.583333325252</c:v>
                </c:pt>
                <c:pt idx="7466" formatCode="m/d/yyyy\ h:mm">
                  <c:v>39884.624999991916</c:v>
                </c:pt>
                <c:pt idx="7467" formatCode="m/d/yyyy\ h:mm">
                  <c:v>39884.666666658581</c:v>
                </c:pt>
                <c:pt idx="7468" formatCode="m/d/yyyy\ h:mm">
                  <c:v>39884.708333325245</c:v>
                </c:pt>
                <c:pt idx="7469" formatCode="m/d/yyyy\ h:mm">
                  <c:v>39884.749999991909</c:v>
                </c:pt>
                <c:pt idx="7470" formatCode="m/d/yyyy\ h:mm">
                  <c:v>39884.791666658559</c:v>
                </c:pt>
                <c:pt idx="7471" formatCode="m/d/yyyy\ h:mm">
                  <c:v>39884.833333325238</c:v>
                </c:pt>
                <c:pt idx="7472" formatCode="m/d/yyyy\ h:mm">
                  <c:v>39884.874999991916</c:v>
                </c:pt>
                <c:pt idx="7473" formatCode="m/d/yyyy\ h:mm">
                  <c:v>39884.916666658581</c:v>
                </c:pt>
                <c:pt idx="7474" formatCode="m/d/yyyy\ h:mm">
                  <c:v>39884.958333325245</c:v>
                </c:pt>
                <c:pt idx="7475" formatCode="m/d/yyyy\ h:mm">
                  <c:v>39884.999999991895</c:v>
                </c:pt>
                <c:pt idx="7476" formatCode="m/d/yyyy\ h:mm">
                  <c:v>39885.041666658559</c:v>
                </c:pt>
                <c:pt idx="7477" formatCode="m/d/yyyy\ h:mm">
                  <c:v>39885.083333325223</c:v>
                </c:pt>
                <c:pt idx="7478" formatCode="m/d/yyyy\ h:mm">
                  <c:v>39885.124999991887</c:v>
                </c:pt>
                <c:pt idx="7479" formatCode="m/d/yyyy\ h:mm">
                  <c:v>39885.166666658552</c:v>
                </c:pt>
                <c:pt idx="7480" formatCode="m/d/yyyy\ h:mm">
                  <c:v>39885.208333325216</c:v>
                </c:pt>
                <c:pt idx="7481" formatCode="m/d/yyyy\ h:mm">
                  <c:v>39885.24999999188</c:v>
                </c:pt>
                <c:pt idx="7482" formatCode="m/d/yyyy\ h:mm">
                  <c:v>39885.29166665853</c:v>
                </c:pt>
                <c:pt idx="7483" formatCode="m/d/yyyy\ h:mm">
                  <c:v>39885.333333325209</c:v>
                </c:pt>
                <c:pt idx="7484" formatCode="m/d/yyyy\ h:mm">
                  <c:v>39885.374999991887</c:v>
                </c:pt>
                <c:pt idx="7485" formatCode="m/d/yyyy\ h:mm">
                  <c:v>39885.416666658552</c:v>
                </c:pt>
                <c:pt idx="7486" formatCode="m/d/yyyy\ h:mm">
                  <c:v>39885.458333325216</c:v>
                </c:pt>
                <c:pt idx="7487" formatCode="m/d/yyyy\ h:mm">
                  <c:v>39885.499999991865</c:v>
                </c:pt>
                <c:pt idx="7488" formatCode="m/d/yyyy\ h:mm">
                  <c:v>39885.54166665853</c:v>
                </c:pt>
                <c:pt idx="7489" formatCode="m/d/yyyy\ h:mm">
                  <c:v>39885.583333325201</c:v>
                </c:pt>
                <c:pt idx="7490" formatCode="m/d/yyyy\ h:mm">
                  <c:v>39885.624999991858</c:v>
                </c:pt>
                <c:pt idx="7491" formatCode="m/d/yyyy\ h:mm">
                  <c:v>39885.666666658522</c:v>
                </c:pt>
                <c:pt idx="7492" formatCode="m/d/yyyy\ h:mm">
                  <c:v>39885.708333325201</c:v>
                </c:pt>
                <c:pt idx="7493" formatCode="m/d/yyyy\ h:mm">
                  <c:v>39885.749999991851</c:v>
                </c:pt>
                <c:pt idx="7494" formatCode="m/d/yyyy\ h:mm">
                  <c:v>39885.791666658501</c:v>
                </c:pt>
                <c:pt idx="7495" formatCode="m/d/yyyy\ h:mm">
                  <c:v>39885.833333325194</c:v>
                </c:pt>
                <c:pt idx="7496" formatCode="m/d/yyyy\ h:mm">
                  <c:v>39885.874999991858</c:v>
                </c:pt>
                <c:pt idx="7497" formatCode="m/d/yyyy\ h:mm">
                  <c:v>39885.916666658522</c:v>
                </c:pt>
                <c:pt idx="7498" formatCode="m/d/yyyy\ h:mm">
                  <c:v>39885.958333325201</c:v>
                </c:pt>
                <c:pt idx="7499" formatCode="m/d/yyyy\ h:mm">
                  <c:v>39885.999999991836</c:v>
                </c:pt>
                <c:pt idx="7500" formatCode="m/d/yyyy\ h:mm">
                  <c:v>39886.041666658501</c:v>
                </c:pt>
                <c:pt idx="7501" formatCode="m/d/yyyy\ h:mm">
                  <c:v>39886.083333325179</c:v>
                </c:pt>
                <c:pt idx="7502" formatCode="m/d/yyyy\ h:mm">
                  <c:v>39886.124999991829</c:v>
                </c:pt>
                <c:pt idx="7503" formatCode="m/d/yyyy\ h:mm">
                  <c:v>39886.166666658486</c:v>
                </c:pt>
                <c:pt idx="7504" formatCode="m/d/yyyy\ h:mm">
                  <c:v>39886.208333325172</c:v>
                </c:pt>
                <c:pt idx="7505" formatCode="m/d/yyyy\ h:mm">
                  <c:v>39886.249999991822</c:v>
                </c:pt>
                <c:pt idx="7506" formatCode="m/d/yyyy\ h:mm">
                  <c:v>39886.291666658472</c:v>
                </c:pt>
                <c:pt idx="7507" formatCode="m/d/yyyy\ h:mm">
                  <c:v>39886.333333325165</c:v>
                </c:pt>
                <c:pt idx="7508" formatCode="m/d/yyyy\ h:mm">
                  <c:v>39886.374999991829</c:v>
                </c:pt>
                <c:pt idx="7509" formatCode="m/d/yyyy\ h:mm">
                  <c:v>39886.416666658493</c:v>
                </c:pt>
                <c:pt idx="7510" formatCode="m/d/yyyy\ h:mm">
                  <c:v>39886.458333325165</c:v>
                </c:pt>
                <c:pt idx="7511" formatCode="m/d/yyyy\ h:mm">
                  <c:v>39886.499999991807</c:v>
                </c:pt>
                <c:pt idx="7512" formatCode="m/d/yyyy\ h:mm">
                  <c:v>39886.541666658472</c:v>
                </c:pt>
                <c:pt idx="7513" formatCode="m/d/yyyy\ h:mm">
                  <c:v>39886.583333325143</c:v>
                </c:pt>
                <c:pt idx="7514" formatCode="m/d/yyyy\ h:mm">
                  <c:v>39886.6249999918</c:v>
                </c:pt>
                <c:pt idx="7515" formatCode="m/d/yyyy\ h:mm">
                  <c:v>39886.666666658464</c:v>
                </c:pt>
                <c:pt idx="7516" formatCode="m/d/yyyy\ h:mm">
                  <c:v>39886.708333325143</c:v>
                </c:pt>
                <c:pt idx="7517" formatCode="m/d/yyyy\ h:mm">
                  <c:v>39886.749999991785</c:v>
                </c:pt>
                <c:pt idx="7518" formatCode="m/d/yyyy\ h:mm">
                  <c:v>39886.791666658442</c:v>
                </c:pt>
                <c:pt idx="7519" formatCode="m/d/yyyy\ h:mm">
                  <c:v>39886.833333325136</c:v>
                </c:pt>
                <c:pt idx="7520" formatCode="m/d/yyyy\ h:mm">
                  <c:v>39886.874999991793</c:v>
                </c:pt>
                <c:pt idx="7521" formatCode="m/d/yyyy\ h:mm">
                  <c:v>39886.916666658464</c:v>
                </c:pt>
                <c:pt idx="7522" formatCode="m/d/yyyy\ h:mm">
                  <c:v>39886.958333325143</c:v>
                </c:pt>
                <c:pt idx="7523" formatCode="m/d/yyyy\ h:mm">
                  <c:v>39886.999999991778</c:v>
                </c:pt>
                <c:pt idx="7524" formatCode="m/d/yyyy\ h:mm">
                  <c:v>39887.041666658435</c:v>
                </c:pt>
                <c:pt idx="7525" formatCode="m/d/yyyy\ h:mm">
                  <c:v>39887.083333325121</c:v>
                </c:pt>
                <c:pt idx="7526" formatCode="m/d/yyyy\ h:mm">
                  <c:v>39887.124999991771</c:v>
                </c:pt>
                <c:pt idx="7527" formatCode="m/d/yyyy\ h:mm">
                  <c:v>39887.166666658435</c:v>
                </c:pt>
                <c:pt idx="7528" formatCode="m/d/yyyy\ h:mm">
                  <c:v>39887.208333325099</c:v>
                </c:pt>
                <c:pt idx="7529" formatCode="m/d/yyyy\ h:mm">
                  <c:v>39887.249999991764</c:v>
                </c:pt>
                <c:pt idx="7530" formatCode="m/d/yyyy\ h:mm">
                  <c:v>39887.291666658413</c:v>
                </c:pt>
                <c:pt idx="7531" formatCode="m/d/yyyy\ h:mm">
                  <c:v>39887.333333325092</c:v>
                </c:pt>
                <c:pt idx="7532" formatCode="m/d/yyyy\ h:mm">
                  <c:v>39887.374999991771</c:v>
                </c:pt>
                <c:pt idx="7533" formatCode="m/d/yyyy\ h:mm">
                  <c:v>39887.416666658435</c:v>
                </c:pt>
                <c:pt idx="7534" formatCode="m/d/yyyy\ h:mm">
                  <c:v>39887.458333325107</c:v>
                </c:pt>
                <c:pt idx="7535" formatCode="m/d/yyyy\ h:mm">
                  <c:v>39887.499999991735</c:v>
                </c:pt>
                <c:pt idx="7536" formatCode="m/d/yyyy\ h:mm">
                  <c:v>39887.541666658406</c:v>
                </c:pt>
                <c:pt idx="7537" formatCode="m/d/yyyy\ h:mm">
                  <c:v>39887.583333325092</c:v>
                </c:pt>
                <c:pt idx="7538" formatCode="m/d/yyyy\ h:mm">
                  <c:v>39887.624999991735</c:v>
                </c:pt>
                <c:pt idx="7539" formatCode="m/d/yyyy\ h:mm">
                  <c:v>39887.666666658406</c:v>
                </c:pt>
                <c:pt idx="7540" formatCode="m/d/yyyy\ h:mm">
                  <c:v>39887.708333325085</c:v>
                </c:pt>
                <c:pt idx="7541" formatCode="m/d/yyyy\ h:mm">
                  <c:v>39887.749999991735</c:v>
                </c:pt>
                <c:pt idx="7542" formatCode="m/d/yyyy\ h:mm">
                  <c:v>39887.791666658377</c:v>
                </c:pt>
                <c:pt idx="7543" formatCode="m/d/yyyy\ h:mm">
                  <c:v>39887.833333325063</c:v>
                </c:pt>
                <c:pt idx="7544" formatCode="m/d/yyyy\ h:mm">
                  <c:v>39887.874999991742</c:v>
                </c:pt>
                <c:pt idx="7545" formatCode="m/d/yyyy\ h:mm">
                  <c:v>39887.916666658391</c:v>
                </c:pt>
                <c:pt idx="7546" formatCode="m/d/yyyy\ h:mm">
                  <c:v>39887.958333325085</c:v>
                </c:pt>
                <c:pt idx="7547" formatCode="m/d/yyyy\ h:mm">
                  <c:v>39887.99999999172</c:v>
                </c:pt>
                <c:pt idx="7548" formatCode="m/d/yyyy\ h:mm">
                  <c:v>39888.041666658384</c:v>
                </c:pt>
                <c:pt idx="7549" formatCode="m/d/yyyy\ h:mm">
                  <c:v>39888.083333325048</c:v>
                </c:pt>
                <c:pt idx="7550" formatCode="m/d/yyyy\ h:mm">
                  <c:v>39888.124999991705</c:v>
                </c:pt>
                <c:pt idx="7551" formatCode="m/d/yyyy\ h:mm">
                  <c:v>39888.166666658377</c:v>
                </c:pt>
                <c:pt idx="7552" formatCode="m/d/yyyy\ h:mm">
                  <c:v>39888.208333325041</c:v>
                </c:pt>
                <c:pt idx="7553" formatCode="m/d/yyyy\ h:mm">
                  <c:v>39888.249999991705</c:v>
                </c:pt>
                <c:pt idx="7554" formatCode="m/d/yyyy\ h:mm">
                  <c:v>39888.291666658348</c:v>
                </c:pt>
                <c:pt idx="7555" formatCode="m/d/yyyy\ h:mm">
                  <c:v>39888.333333325041</c:v>
                </c:pt>
                <c:pt idx="7556" formatCode="m/d/yyyy\ h:mm">
                  <c:v>39888.374999991698</c:v>
                </c:pt>
                <c:pt idx="7557" formatCode="m/d/yyyy\ h:mm">
                  <c:v>39888.416666658362</c:v>
                </c:pt>
                <c:pt idx="7558" formatCode="m/d/yyyy\ h:mm">
                  <c:v>39888.458333325048</c:v>
                </c:pt>
                <c:pt idx="7559" formatCode="m/d/yyyy\ h:mm">
                  <c:v>39888.499999991684</c:v>
                </c:pt>
                <c:pt idx="7560" formatCode="m/d/yyyy\ h:mm">
                  <c:v>39888.541666658355</c:v>
                </c:pt>
                <c:pt idx="7561" formatCode="m/d/yyyy\ h:mm">
                  <c:v>39888.583333325019</c:v>
                </c:pt>
                <c:pt idx="7562" formatCode="m/d/yyyy\ h:mm">
                  <c:v>39888.624999991684</c:v>
                </c:pt>
                <c:pt idx="7563" formatCode="m/d/yyyy\ h:mm">
                  <c:v>39888.666666658333</c:v>
                </c:pt>
                <c:pt idx="7564" formatCode="m/d/yyyy\ h:mm">
                  <c:v>39888.708333325012</c:v>
                </c:pt>
                <c:pt idx="7565" formatCode="m/d/yyyy\ h:mm">
                  <c:v>39888.749999991676</c:v>
                </c:pt>
                <c:pt idx="7566" formatCode="m/d/yyyy\ h:mm">
                  <c:v>39888.791666658319</c:v>
                </c:pt>
                <c:pt idx="7567" formatCode="m/d/yyyy\ h:mm">
                  <c:v>39888.833333325012</c:v>
                </c:pt>
                <c:pt idx="7568" formatCode="m/d/yyyy\ h:mm">
                  <c:v>39888.874999991669</c:v>
                </c:pt>
                <c:pt idx="7569" formatCode="m/d/yyyy\ h:mm">
                  <c:v>39888.916666658333</c:v>
                </c:pt>
                <c:pt idx="7570" formatCode="m/d/yyyy\ h:mm">
                  <c:v>39888.958333325019</c:v>
                </c:pt>
                <c:pt idx="7571" formatCode="m/d/yyyy\ h:mm">
                  <c:v>39888.999999991654</c:v>
                </c:pt>
                <c:pt idx="7572" formatCode="m/d/yyyy\ h:mm">
                  <c:v>39889.041666658326</c:v>
                </c:pt>
                <c:pt idx="7573" formatCode="m/d/yyyy\ h:mm">
                  <c:v>39889.083333325005</c:v>
                </c:pt>
                <c:pt idx="7574" formatCode="m/d/yyyy\ h:mm">
                  <c:v>39889.124999991654</c:v>
                </c:pt>
                <c:pt idx="7575" formatCode="m/d/yyyy\ h:mm">
                  <c:v>39889.166666658304</c:v>
                </c:pt>
                <c:pt idx="7576" formatCode="m/d/yyyy\ h:mm">
                  <c:v>39889.208333324998</c:v>
                </c:pt>
                <c:pt idx="7577" formatCode="m/d/yyyy\ h:mm">
                  <c:v>39889.249999991633</c:v>
                </c:pt>
                <c:pt idx="7578" formatCode="m/d/yyyy\ h:mm">
                  <c:v>39889.291666658282</c:v>
                </c:pt>
                <c:pt idx="7579" formatCode="m/d/yyyy\ h:mm">
                  <c:v>39889.333333324998</c:v>
                </c:pt>
                <c:pt idx="7580" formatCode="m/d/yyyy\ h:mm">
                  <c:v>39889.37499999164</c:v>
                </c:pt>
                <c:pt idx="7581" formatCode="m/d/yyyy\ h:mm">
                  <c:v>39889.416666658311</c:v>
                </c:pt>
                <c:pt idx="7582" formatCode="m/d/yyyy\ h:mm">
                  <c:v>39889.458333324998</c:v>
                </c:pt>
                <c:pt idx="7583" formatCode="m/d/yyyy\ h:mm">
                  <c:v>39889.499999991625</c:v>
                </c:pt>
                <c:pt idx="7584" formatCode="m/d/yyyy\ h:mm">
                  <c:v>39889.541666658282</c:v>
                </c:pt>
                <c:pt idx="7585" formatCode="m/d/yyyy\ h:mm">
                  <c:v>39889.583333324976</c:v>
                </c:pt>
                <c:pt idx="7586" formatCode="m/d/yyyy\ h:mm">
                  <c:v>39889.624999991625</c:v>
                </c:pt>
                <c:pt idx="7587" formatCode="m/d/yyyy\ h:mm">
                  <c:v>39889.666666658275</c:v>
                </c:pt>
                <c:pt idx="7588" formatCode="m/d/yyyy\ h:mm">
                  <c:v>39889.708333324976</c:v>
                </c:pt>
                <c:pt idx="7589" formatCode="m/d/yyyy\ h:mm">
                  <c:v>39889.749999991604</c:v>
                </c:pt>
                <c:pt idx="7590" formatCode="m/d/yyyy\ h:mm">
                  <c:v>39889.791666658253</c:v>
                </c:pt>
                <c:pt idx="7591" formatCode="m/d/yyyy\ h:mm">
                  <c:v>39889.833333324968</c:v>
                </c:pt>
                <c:pt idx="7592" formatCode="m/d/yyyy\ h:mm">
                  <c:v>39889.874999991611</c:v>
                </c:pt>
                <c:pt idx="7593" formatCode="m/d/yyyy\ h:mm">
                  <c:v>39889.916666658282</c:v>
                </c:pt>
                <c:pt idx="7594" formatCode="m/d/yyyy\ h:mm">
                  <c:v>39889.958333324976</c:v>
                </c:pt>
                <c:pt idx="7595" formatCode="m/d/yyyy\ h:mm">
                  <c:v>39889.999999991604</c:v>
                </c:pt>
                <c:pt idx="7596" formatCode="m/d/yyyy\ h:mm">
                  <c:v>39890.041666658253</c:v>
                </c:pt>
                <c:pt idx="7597" formatCode="m/d/yyyy\ h:mm">
                  <c:v>39890.083333324947</c:v>
                </c:pt>
                <c:pt idx="7598" formatCode="m/d/yyyy\ h:mm">
                  <c:v>39890.124999991596</c:v>
                </c:pt>
                <c:pt idx="7599" formatCode="m/d/yyyy\ h:mm">
                  <c:v>39890.166666658246</c:v>
                </c:pt>
                <c:pt idx="7600" formatCode="m/d/yyyy\ h:mm">
                  <c:v>39890.208333324947</c:v>
                </c:pt>
                <c:pt idx="7601" formatCode="m/d/yyyy\ h:mm">
                  <c:v>39890.249999991589</c:v>
                </c:pt>
                <c:pt idx="7602" formatCode="m/d/yyyy\ h:mm">
                  <c:v>39890.291666658224</c:v>
                </c:pt>
                <c:pt idx="7603" formatCode="m/d/yyyy\ h:mm">
                  <c:v>39890.333333324939</c:v>
                </c:pt>
                <c:pt idx="7604" formatCode="m/d/yyyy\ h:mm">
                  <c:v>39890.374999991596</c:v>
                </c:pt>
                <c:pt idx="7605" formatCode="m/d/yyyy\ h:mm">
                  <c:v>39890.416666658246</c:v>
                </c:pt>
                <c:pt idx="7606" formatCode="m/d/yyyy\ h:mm">
                  <c:v>39890.458333324947</c:v>
                </c:pt>
                <c:pt idx="7607" formatCode="m/d/yyyy\ h:mm">
                  <c:v>39890.499999991582</c:v>
                </c:pt>
                <c:pt idx="7608" formatCode="m/d/yyyy\ h:mm">
                  <c:v>39890.541666658224</c:v>
                </c:pt>
                <c:pt idx="7609" formatCode="m/d/yyyy\ h:mm">
                  <c:v>39890.583333324917</c:v>
                </c:pt>
                <c:pt idx="7610" formatCode="m/d/yyyy\ h:mm">
                  <c:v>39890.624999991567</c:v>
                </c:pt>
                <c:pt idx="7611" formatCode="m/d/yyyy\ h:mm">
                  <c:v>39890.666666658224</c:v>
                </c:pt>
                <c:pt idx="7612" formatCode="m/d/yyyy\ h:mm">
                  <c:v>39890.70833332491</c:v>
                </c:pt>
                <c:pt idx="7613" formatCode="m/d/yyyy\ h:mm">
                  <c:v>39890.74999999156</c:v>
                </c:pt>
                <c:pt idx="7614" formatCode="m/d/yyyy\ h:mm">
                  <c:v>39890.791666658202</c:v>
                </c:pt>
                <c:pt idx="7615" formatCode="m/d/yyyy\ h:mm">
                  <c:v>39890.833333324903</c:v>
                </c:pt>
                <c:pt idx="7616" formatCode="m/d/yyyy\ h:mm">
                  <c:v>39890.874999991567</c:v>
                </c:pt>
                <c:pt idx="7617" formatCode="m/d/yyyy\ h:mm">
                  <c:v>39890.916666658217</c:v>
                </c:pt>
                <c:pt idx="7618" formatCode="m/d/yyyy\ h:mm">
                  <c:v>39890.95833332491</c:v>
                </c:pt>
                <c:pt idx="7619" formatCode="m/d/yyyy\ h:mm">
                  <c:v>39890.999999991545</c:v>
                </c:pt>
                <c:pt idx="7620" formatCode="m/d/yyyy\ h:mm">
                  <c:v>39891.041666658195</c:v>
                </c:pt>
                <c:pt idx="7621" formatCode="m/d/yyyy\ h:mm">
                  <c:v>39891.083333324896</c:v>
                </c:pt>
                <c:pt idx="7622" formatCode="m/d/yyyy\ h:mm">
                  <c:v>39891.124999991538</c:v>
                </c:pt>
                <c:pt idx="7623" formatCode="m/d/yyyy\ h:mm">
                  <c:v>39891.166666658195</c:v>
                </c:pt>
                <c:pt idx="7624" formatCode="m/d/yyyy\ h:mm">
                  <c:v>39891.208333324888</c:v>
                </c:pt>
                <c:pt idx="7625" formatCode="m/d/yyyy\ h:mm">
                  <c:v>39891.249999991531</c:v>
                </c:pt>
                <c:pt idx="7626" formatCode="m/d/yyyy\ h:mm">
                  <c:v>39891.29166665818</c:v>
                </c:pt>
                <c:pt idx="7627" formatCode="m/d/yyyy\ h:mm">
                  <c:v>39891.333333324874</c:v>
                </c:pt>
                <c:pt idx="7628" formatCode="m/d/yyyy\ h:mm">
                  <c:v>39891.374999991545</c:v>
                </c:pt>
                <c:pt idx="7629" formatCode="m/d/yyyy\ h:mm">
                  <c:v>39891.416666658202</c:v>
                </c:pt>
                <c:pt idx="7630" formatCode="m/d/yyyy\ h:mm">
                  <c:v>39891.458333324881</c:v>
                </c:pt>
                <c:pt idx="7631" formatCode="m/d/yyyy\ h:mm">
                  <c:v>39891.499999991516</c:v>
                </c:pt>
                <c:pt idx="7632" formatCode="m/d/yyyy\ h:mm">
                  <c:v>39891.54166665818</c:v>
                </c:pt>
                <c:pt idx="7633" formatCode="m/d/yyyy\ h:mm">
                  <c:v>39891.583333324859</c:v>
                </c:pt>
                <c:pt idx="7634" formatCode="m/d/yyyy\ h:mm">
                  <c:v>39891.624999991509</c:v>
                </c:pt>
                <c:pt idx="7635" formatCode="m/d/yyyy\ h:mm">
                  <c:v>39891.666666658173</c:v>
                </c:pt>
                <c:pt idx="7636" formatCode="m/d/yyyy\ h:mm">
                  <c:v>39891.708333324852</c:v>
                </c:pt>
                <c:pt idx="7637" formatCode="m/d/yyyy\ h:mm">
                  <c:v>39891.749999991502</c:v>
                </c:pt>
                <c:pt idx="7638" formatCode="m/d/yyyy\ h:mm">
                  <c:v>39891.791666658151</c:v>
                </c:pt>
                <c:pt idx="7639" formatCode="m/d/yyyy\ h:mm">
                  <c:v>39891.833333324845</c:v>
                </c:pt>
                <c:pt idx="7640" formatCode="m/d/yyyy\ h:mm">
                  <c:v>39891.874999991509</c:v>
                </c:pt>
                <c:pt idx="7641" formatCode="m/d/yyyy\ h:mm">
                  <c:v>39891.916666658173</c:v>
                </c:pt>
                <c:pt idx="7642" formatCode="m/d/yyyy\ h:mm">
                  <c:v>39891.958333324852</c:v>
                </c:pt>
                <c:pt idx="7643" formatCode="m/d/yyyy\ h:mm">
                  <c:v>39891.999999991487</c:v>
                </c:pt>
                <c:pt idx="7644" formatCode="m/d/yyyy\ h:mm">
                  <c:v>39892.041666658151</c:v>
                </c:pt>
                <c:pt idx="7645" formatCode="m/d/yyyy\ h:mm">
                  <c:v>39892.08333332483</c:v>
                </c:pt>
                <c:pt idx="7646" formatCode="m/d/yyyy\ h:mm">
                  <c:v>39892.12499999148</c:v>
                </c:pt>
                <c:pt idx="7647" formatCode="m/d/yyyy\ h:mm">
                  <c:v>39892.166666658144</c:v>
                </c:pt>
                <c:pt idx="7648" formatCode="m/d/yyyy\ h:mm">
                  <c:v>39892.208333324823</c:v>
                </c:pt>
                <c:pt idx="7649" formatCode="m/d/yyyy\ h:mm">
                  <c:v>39892.249999991473</c:v>
                </c:pt>
                <c:pt idx="7650" formatCode="m/d/yyyy\ h:mm">
                  <c:v>39892.291666658122</c:v>
                </c:pt>
                <c:pt idx="7651" formatCode="m/d/yyyy\ h:mm">
                  <c:v>39892.333333324816</c:v>
                </c:pt>
                <c:pt idx="7652" formatCode="m/d/yyyy\ h:mm">
                  <c:v>39892.37499999148</c:v>
                </c:pt>
                <c:pt idx="7653" formatCode="m/d/yyyy\ h:mm">
                  <c:v>39892.416666658144</c:v>
                </c:pt>
                <c:pt idx="7654" formatCode="m/d/yyyy\ h:mm">
                  <c:v>39892.458333324823</c:v>
                </c:pt>
                <c:pt idx="7655" formatCode="m/d/yyyy\ h:mm">
                  <c:v>39892.499999991458</c:v>
                </c:pt>
                <c:pt idx="7656" formatCode="m/d/yyyy\ h:mm">
                  <c:v>39892.541666658122</c:v>
                </c:pt>
                <c:pt idx="7657" formatCode="m/d/yyyy\ h:mm">
                  <c:v>39892.583333324801</c:v>
                </c:pt>
                <c:pt idx="7658" formatCode="m/d/yyyy\ h:mm">
                  <c:v>39892.624999991451</c:v>
                </c:pt>
                <c:pt idx="7659" formatCode="m/d/yyyy\ h:mm">
                  <c:v>39892.666666658115</c:v>
                </c:pt>
                <c:pt idx="7660" formatCode="m/d/yyyy\ h:mm">
                  <c:v>39892.708333324794</c:v>
                </c:pt>
                <c:pt idx="7661" formatCode="m/d/yyyy\ h:mm">
                  <c:v>39892.749999991436</c:v>
                </c:pt>
                <c:pt idx="7662" formatCode="m/d/yyyy\ h:mm">
                  <c:v>39892.791666658093</c:v>
                </c:pt>
                <c:pt idx="7663" formatCode="m/d/yyyy\ h:mm">
                  <c:v>39892.833333324787</c:v>
                </c:pt>
                <c:pt idx="7664" formatCode="m/d/yyyy\ h:mm">
                  <c:v>39892.874999991443</c:v>
                </c:pt>
                <c:pt idx="7665" formatCode="m/d/yyyy\ h:mm">
                  <c:v>39892.916666658115</c:v>
                </c:pt>
                <c:pt idx="7666" formatCode="m/d/yyyy\ h:mm">
                  <c:v>39892.958333324794</c:v>
                </c:pt>
                <c:pt idx="7667" formatCode="m/d/yyyy\ h:mm">
                  <c:v>39892.999999991429</c:v>
                </c:pt>
                <c:pt idx="7668" formatCode="m/d/yyyy\ h:mm">
                  <c:v>39893.041666658086</c:v>
                </c:pt>
                <c:pt idx="7669" formatCode="m/d/yyyy\ h:mm">
                  <c:v>39893.083333324772</c:v>
                </c:pt>
                <c:pt idx="7670" formatCode="m/d/yyyy\ h:mm">
                  <c:v>39893.124999991422</c:v>
                </c:pt>
                <c:pt idx="7671" formatCode="m/d/yyyy\ h:mm">
                  <c:v>39893.166666658086</c:v>
                </c:pt>
                <c:pt idx="7672" formatCode="m/d/yyyy\ h:mm">
                  <c:v>39893.208333324765</c:v>
                </c:pt>
                <c:pt idx="7673" formatCode="m/d/yyyy\ h:mm">
                  <c:v>39893.249999991414</c:v>
                </c:pt>
                <c:pt idx="7674" formatCode="m/d/yyyy\ h:mm">
                  <c:v>39893.291666658064</c:v>
                </c:pt>
                <c:pt idx="7675" formatCode="m/d/yyyy\ h:mm">
                  <c:v>39893.333333324743</c:v>
                </c:pt>
                <c:pt idx="7676" formatCode="m/d/yyyy\ h:mm">
                  <c:v>39893.374999991422</c:v>
                </c:pt>
                <c:pt idx="7677" formatCode="m/d/yyyy\ h:mm">
                  <c:v>39893.416666658086</c:v>
                </c:pt>
                <c:pt idx="7678" formatCode="m/d/yyyy\ h:mm">
                  <c:v>39893.458333324765</c:v>
                </c:pt>
                <c:pt idx="7679" formatCode="m/d/yyyy\ h:mm">
                  <c:v>39893.4999999914</c:v>
                </c:pt>
                <c:pt idx="7680" formatCode="m/d/yyyy\ h:mm">
                  <c:v>39893.541666658064</c:v>
                </c:pt>
                <c:pt idx="7681" formatCode="m/d/yyyy\ h:mm">
                  <c:v>39893.583333324743</c:v>
                </c:pt>
                <c:pt idx="7682" formatCode="m/d/yyyy\ h:mm">
                  <c:v>39893.624999991385</c:v>
                </c:pt>
                <c:pt idx="7683" formatCode="m/d/yyyy\ h:mm">
                  <c:v>39893.666666658057</c:v>
                </c:pt>
                <c:pt idx="7684" formatCode="m/d/yyyy\ h:mm">
                  <c:v>39893.708333324736</c:v>
                </c:pt>
                <c:pt idx="7685" formatCode="m/d/yyyy\ h:mm">
                  <c:v>39893.749999991385</c:v>
                </c:pt>
                <c:pt idx="7686" formatCode="m/d/yyyy\ h:mm">
                  <c:v>39893.791666658028</c:v>
                </c:pt>
                <c:pt idx="7687" formatCode="m/d/yyyy\ h:mm">
                  <c:v>39893.833333324728</c:v>
                </c:pt>
                <c:pt idx="7688" formatCode="m/d/yyyy\ h:mm">
                  <c:v>39893.874999991393</c:v>
                </c:pt>
                <c:pt idx="7689" formatCode="m/d/yyyy\ h:mm">
                  <c:v>39893.916666658042</c:v>
                </c:pt>
                <c:pt idx="7690" formatCode="m/d/yyyy\ h:mm">
                  <c:v>39893.958333324736</c:v>
                </c:pt>
                <c:pt idx="7691" formatCode="m/d/yyyy\ h:mm">
                  <c:v>39893.999999991371</c:v>
                </c:pt>
                <c:pt idx="7692" formatCode="m/d/yyyy\ h:mm">
                  <c:v>39894.041666658035</c:v>
                </c:pt>
                <c:pt idx="7693" formatCode="m/d/yyyy\ h:mm">
                  <c:v>39894.083333324699</c:v>
                </c:pt>
                <c:pt idx="7694" formatCode="m/d/yyyy\ h:mm">
                  <c:v>39894.124999991356</c:v>
                </c:pt>
                <c:pt idx="7695" formatCode="m/d/yyyy\ h:mm">
                  <c:v>39894.166666658028</c:v>
                </c:pt>
                <c:pt idx="7696" formatCode="m/d/yyyy\ h:mm">
                  <c:v>39894.208333324692</c:v>
                </c:pt>
                <c:pt idx="7697" formatCode="m/d/yyyy\ h:mm">
                  <c:v>39894.249999991356</c:v>
                </c:pt>
                <c:pt idx="7698" formatCode="m/d/yyyy\ h:mm">
                  <c:v>39894.291666657999</c:v>
                </c:pt>
                <c:pt idx="7699" formatCode="m/d/yyyy\ h:mm">
                  <c:v>39894.333333324692</c:v>
                </c:pt>
                <c:pt idx="7700" formatCode="m/d/yyyy\ h:mm">
                  <c:v>39894.374999991349</c:v>
                </c:pt>
                <c:pt idx="7701" formatCode="m/d/yyyy\ h:mm">
                  <c:v>39894.416666658013</c:v>
                </c:pt>
                <c:pt idx="7702" formatCode="m/d/yyyy\ h:mm">
                  <c:v>39894.458333324699</c:v>
                </c:pt>
                <c:pt idx="7703" formatCode="m/d/yyyy\ h:mm">
                  <c:v>39894.499999991334</c:v>
                </c:pt>
                <c:pt idx="7704" formatCode="m/d/yyyy\ h:mm">
                  <c:v>39894.541666658006</c:v>
                </c:pt>
                <c:pt idx="7705" formatCode="m/d/yyyy\ h:mm">
                  <c:v>39894.583333324685</c:v>
                </c:pt>
                <c:pt idx="7706" formatCode="m/d/yyyy\ h:mm">
                  <c:v>39894.624999991334</c:v>
                </c:pt>
                <c:pt idx="7707" formatCode="m/d/yyyy\ h:mm">
                  <c:v>39894.666666657984</c:v>
                </c:pt>
                <c:pt idx="7708" formatCode="m/d/yyyy\ h:mm">
                  <c:v>39894.708333324663</c:v>
                </c:pt>
                <c:pt idx="7709" formatCode="m/d/yyyy\ h:mm">
                  <c:v>39894.749999991327</c:v>
                </c:pt>
                <c:pt idx="7710" formatCode="m/d/yyyy\ h:mm">
                  <c:v>39894.791666657969</c:v>
                </c:pt>
                <c:pt idx="7711" formatCode="m/d/yyyy\ h:mm">
                  <c:v>39894.833333324663</c:v>
                </c:pt>
                <c:pt idx="7712" formatCode="m/d/yyyy\ h:mm">
                  <c:v>39894.874999991334</c:v>
                </c:pt>
                <c:pt idx="7713" formatCode="m/d/yyyy\ h:mm">
                  <c:v>39894.916666657991</c:v>
                </c:pt>
                <c:pt idx="7714" formatCode="m/d/yyyy\ h:mm">
                  <c:v>39894.95833332467</c:v>
                </c:pt>
                <c:pt idx="7715" formatCode="m/d/yyyy\ h:mm">
                  <c:v>39894.999999991305</c:v>
                </c:pt>
                <c:pt idx="7716" formatCode="m/d/yyyy\ h:mm">
                  <c:v>39895.041666657977</c:v>
                </c:pt>
                <c:pt idx="7717" formatCode="m/d/yyyy\ h:mm">
                  <c:v>39895.083333324641</c:v>
                </c:pt>
                <c:pt idx="7718" formatCode="m/d/yyyy\ h:mm">
                  <c:v>39895.124999991305</c:v>
                </c:pt>
                <c:pt idx="7719" formatCode="m/d/yyyy\ h:mm">
                  <c:v>39895.166666657955</c:v>
                </c:pt>
                <c:pt idx="7720" formatCode="m/d/yyyy\ h:mm">
                  <c:v>39895.208333324641</c:v>
                </c:pt>
                <c:pt idx="7721" formatCode="m/d/yyyy\ h:mm">
                  <c:v>39895.249999991283</c:v>
                </c:pt>
                <c:pt idx="7722" formatCode="m/d/yyyy\ h:mm">
                  <c:v>39895.291666657933</c:v>
                </c:pt>
                <c:pt idx="7723" formatCode="m/d/yyyy\ h:mm">
                  <c:v>39895.333333324641</c:v>
                </c:pt>
                <c:pt idx="7724" formatCode="m/d/yyyy\ h:mm">
                  <c:v>39895.374999991291</c:v>
                </c:pt>
                <c:pt idx="7725" formatCode="m/d/yyyy\ h:mm">
                  <c:v>39895.416666657962</c:v>
                </c:pt>
                <c:pt idx="7726" formatCode="m/d/yyyy\ h:mm">
                  <c:v>39895.458333324641</c:v>
                </c:pt>
                <c:pt idx="7727" formatCode="m/d/yyyy\ h:mm">
                  <c:v>39895.499999991276</c:v>
                </c:pt>
                <c:pt idx="7728" formatCode="m/d/yyyy\ h:mm">
                  <c:v>39895.541666657933</c:v>
                </c:pt>
                <c:pt idx="7729" formatCode="m/d/yyyy\ h:mm">
                  <c:v>39895.583333324612</c:v>
                </c:pt>
                <c:pt idx="7730" formatCode="m/d/yyyy\ h:mm">
                  <c:v>39895.624999991276</c:v>
                </c:pt>
                <c:pt idx="7731" formatCode="m/d/yyyy\ h:mm">
                  <c:v>39895.666666657926</c:v>
                </c:pt>
                <c:pt idx="7732" formatCode="m/d/yyyy\ h:mm">
                  <c:v>39895.708333324612</c:v>
                </c:pt>
                <c:pt idx="7733" formatCode="m/d/yyyy\ h:mm">
                  <c:v>39895.749999991254</c:v>
                </c:pt>
                <c:pt idx="7734" formatCode="m/d/yyyy\ h:mm">
                  <c:v>39895.791666657904</c:v>
                </c:pt>
                <c:pt idx="7735" formatCode="m/d/yyyy\ h:mm">
                  <c:v>39895.833333324612</c:v>
                </c:pt>
                <c:pt idx="7736" formatCode="m/d/yyyy\ h:mm">
                  <c:v>39895.874999991262</c:v>
                </c:pt>
                <c:pt idx="7737" formatCode="m/d/yyyy\ h:mm">
                  <c:v>39895.916666657933</c:v>
                </c:pt>
                <c:pt idx="7738" formatCode="m/d/yyyy\ h:mm">
                  <c:v>39895.958333324619</c:v>
                </c:pt>
                <c:pt idx="7739" formatCode="m/d/yyyy\ h:mm">
                  <c:v>39895.999999991254</c:v>
                </c:pt>
                <c:pt idx="7740" formatCode="m/d/yyyy\ h:mm">
                  <c:v>39896.041666657904</c:v>
                </c:pt>
                <c:pt idx="7741" formatCode="m/d/yyyy\ h:mm">
                  <c:v>39896.083333324597</c:v>
                </c:pt>
                <c:pt idx="7742" formatCode="m/d/yyyy\ h:mm">
                  <c:v>39896.124999991232</c:v>
                </c:pt>
                <c:pt idx="7743" formatCode="m/d/yyyy\ h:mm">
                  <c:v>39896.166666657904</c:v>
                </c:pt>
                <c:pt idx="7744" formatCode="m/d/yyyy\ h:mm">
                  <c:v>39896.208333324597</c:v>
                </c:pt>
                <c:pt idx="7745" formatCode="m/d/yyyy\ h:mm">
                  <c:v>39896.249999991225</c:v>
                </c:pt>
                <c:pt idx="7746" formatCode="m/d/yyyy\ h:mm">
                  <c:v>39896.291666657882</c:v>
                </c:pt>
                <c:pt idx="7747" formatCode="m/d/yyyy\ h:mm">
                  <c:v>39896.33333332459</c:v>
                </c:pt>
                <c:pt idx="7748" formatCode="m/d/yyyy\ h:mm">
                  <c:v>39896.374999991232</c:v>
                </c:pt>
                <c:pt idx="7749" formatCode="m/d/yyyy\ h:mm">
                  <c:v>39896.416666657897</c:v>
                </c:pt>
                <c:pt idx="7750" formatCode="m/d/yyyy\ h:mm">
                  <c:v>39896.458333324597</c:v>
                </c:pt>
                <c:pt idx="7751" formatCode="m/d/yyyy\ h:mm">
                  <c:v>39896.499999991225</c:v>
                </c:pt>
                <c:pt idx="7752" formatCode="m/d/yyyy\ h:mm">
                  <c:v>39896.541666657875</c:v>
                </c:pt>
                <c:pt idx="7753" formatCode="m/d/yyyy\ h:mm">
                  <c:v>39896.583333324576</c:v>
                </c:pt>
                <c:pt idx="7754" formatCode="m/d/yyyy\ h:mm">
                  <c:v>39896.624999991203</c:v>
                </c:pt>
                <c:pt idx="7755" formatCode="m/d/yyyy\ h:mm">
                  <c:v>39896.666666657875</c:v>
                </c:pt>
                <c:pt idx="7756" formatCode="m/d/yyyy\ h:mm">
                  <c:v>39896.708333324568</c:v>
                </c:pt>
                <c:pt idx="7757" formatCode="m/d/yyyy\ h:mm">
                  <c:v>39896.749999991196</c:v>
                </c:pt>
                <c:pt idx="7758" formatCode="m/d/yyyy\ h:mm">
                  <c:v>39896.791666657853</c:v>
                </c:pt>
                <c:pt idx="7759" formatCode="m/d/yyyy\ h:mm">
                  <c:v>39896.833333324554</c:v>
                </c:pt>
                <c:pt idx="7760" formatCode="m/d/yyyy\ h:mm">
                  <c:v>39896.874999991203</c:v>
                </c:pt>
                <c:pt idx="7761" formatCode="m/d/yyyy\ h:mm">
                  <c:v>39896.916666657868</c:v>
                </c:pt>
                <c:pt idx="7762" formatCode="m/d/yyyy\ h:mm">
                  <c:v>39896.958333324561</c:v>
                </c:pt>
                <c:pt idx="7763" formatCode="m/d/yyyy\ h:mm">
                  <c:v>39896.999999991196</c:v>
                </c:pt>
                <c:pt idx="7764" formatCode="m/d/yyyy\ h:mm">
                  <c:v>39897.041666657846</c:v>
                </c:pt>
                <c:pt idx="7765" formatCode="m/d/yyyy\ h:mm">
                  <c:v>39897.083333324546</c:v>
                </c:pt>
                <c:pt idx="7766" formatCode="m/d/yyyy\ h:mm">
                  <c:v>39897.124999991189</c:v>
                </c:pt>
                <c:pt idx="7767" formatCode="m/d/yyyy\ h:mm">
                  <c:v>39897.166666657839</c:v>
                </c:pt>
                <c:pt idx="7768" formatCode="m/d/yyyy\ h:mm">
                  <c:v>39897.208333324539</c:v>
                </c:pt>
                <c:pt idx="7769" formatCode="m/d/yyyy\ h:mm">
                  <c:v>39897.249999991182</c:v>
                </c:pt>
                <c:pt idx="7770" formatCode="m/d/yyyy\ h:mm">
                  <c:v>39897.291666657817</c:v>
                </c:pt>
                <c:pt idx="7771" formatCode="m/d/yyyy\ h:mm">
                  <c:v>39897.333333324525</c:v>
                </c:pt>
                <c:pt idx="7772" formatCode="m/d/yyyy\ h:mm">
                  <c:v>39897.374999991196</c:v>
                </c:pt>
                <c:pt idx="7773" formatCode="m/d/yyyy\ h:mm">
                  <c:v>39897.416666657839</c:v>
                </c:pt>
                <c:pt idx="7774" formatCode="m/d/yyyy\ h:mm">
                  <c:v>39897.458333324532</c:v>
                </c:pt>
                <c:pt idx="7775" formatCode="m/d/yyyy\ h:mm">
                  <c:v>39897.499999991167</c:v>
                </c:pt>
                <c:pt idx="7776" formatCode="m/d/yyyy\ h:mm">
                  <c:v>39897.541666657824</c:v>
                </c:pt>
                <c:pt idx="7777" formatCode="m/d/yyyy\ h:mm">
                  <c:v>39897.58333332451</c:v>
                </c:pt>
                <c:pt idx="7778" formatCode="m/d/yyyy\ h:mm">
                  <c:v>39897.62499999116</c:v>
                </c:pt>
                <c:pt idx="7779" formatCode="m/d/yyyy\ h:mm">
                  <c:v>39897.666666657824</c:v>
                </c:pt>
                <c:pt idx="7780" formatCode="m/d/yyyy\ h:mm">
                  <c:v>39897.708333324503</c:v>
                </c:pt>
                <c:pt idx="7781" formatCode="m/d/yyyy\ h:mm">
                  <c:v>39897.749999991152</c:v>
                </c:pt>
                <c:pt idx="7782" formatCode="m/d/yyyy\ h:mm">
                  <c:v>39897.791666657788</c:v>
                </c:pt>
                <c:pt idx="7783" formatCode="m/d/yyyy\ h:mm">
                  <c:v>39897.833333324495</c:v>
                </c:pt>
                <c:pt idx="7784" formatCode="m/d/yyyy\ h:mm">
                  <c:v>39897.87499999116</c:v>
                </c:pt>
                <c:pt idx="7785" formatCode="m/d/yyyy\ h:mm">
                  <c:v>39897.916666657809</c:v>
                </c:pt>
                <c:pt idx="7786" formatCode="m/d/yyyy\ h:mm">
                  <c:v>39897.95833332451</c:v>
                </c:pt>
                <c:pt idx="7787" formatCode="m/d/yyyy\ h:mm">
                  <c:v>39897.999999991138</c:v>
                </c:pt>
                <c:pt idx="7788" formatCode="m/d/yyyy\ h:mm">
                  <c:v>39898.041666657788</c:v>
                </c:pt>
                <c:pt idx="7789" formatCode="m/d/yyyy\ h:mm">
                  <c:v>39898.083333324488</c:v>
                </c:pt>
                <c:pt idx="7790" formatCode="m/d/yyyy\ h:mm">
                  <c:v>39898.124999991131</c:v>
                </c:pt>
                <c:pt idx="7791" formatCode="m/d/yyyy\ h:mm">
                  <c:v>39898.16666665778</c:v>
                </c:pt>
                <c:pt idx="7792" formatCode="m/d/yyyy\ h:mm">
                  <c:v>39898.208333324474</c:v>
                </c:pt>
                <c:pt idx="7793" formatCode="m/d/yyyy\ h:mm">
                  <c:v>39898.249999991123</c:v>
                </c:pt>
                <c:pt idx="7794" formatCode="m/d/yyyy\ h:mm">
                  <c:v>39898.291666657758</c:v>
                </c:pt>
                <c:pt idx="7795" formatCode="m/d/yyyy\ h:mm">
                  <c:v>39898.333333324466</c:v>
                </c:pt>
                <c:pt idx="7796" formatCode="m/d/yyyy\ h:mm">
                  <c:v>39898.374999991131</c:v>
                </c:pt>
                <c:pt idx="7797" formatCode="m/d/yyyy\ h:mm">
                  <c:v>39898.41666665778</c:v>
                </c:pt>
                <c:pt idx="7798" formatCode="m/d/yyyy\ h:mm">
                  <c:v>39898.458333324474</c:v>
                </c:pt>
                <c:pt idx="7799" formatCode="m/d/yyyy\ h:mm">
                  <c:v>39898.499999991109</c:v>
                </c:pt>
                <c:pt idx="7800" formatCode="m/d/yyyy\ h:mm">
                  <c:v>39898.541666657758</c:v>
                </c:pt>
                <c:pt idx="7801" formatCode="m/d/yyyy\ h:mm">
                  <c:v>39898.583333324452</c:v>
                </c:pt>
                <c:pt idx="7802" formatCode="m/d/yyyy\ h:mm">
                  <c:v>39898.624999991102</c:v>
                </c:pt>
                <c:pt idx="7803" formatCode="m/d/yyyy\ h:mm">
                  <c:v>39898.666666657751</c:v>
                </c:pt>
                <c:pt idx="7804" formatCode="m/d/yyyy\ h:mm">
                  <c:v>39898.708333324445</c:v>
                </c:pt>
                <c:pt idx="7805" formatCode="m/d/yyyy\ h:mm">
                  <c:v>39898.749999991094</c:v>
                </c:pt>
                <c:pt idx="7806" formatCode="m/d/yyyy\ h:mm">
                  <c:v>39898.791666657729</c:v>
                </c:pt>
                <c:pt idx="7807" formatCode="m/d/yyyy\ h:mm">
                  <c:v>39898.833333324437</c:v>
                </c:pt>
                <c:pt idx="7808" formatCode="m/d/yyyy\ h:mm">
                  <c:v>39898.874999991102</c:v>
                </c:pt>
                <c:pt idx="7809" formatCode="m/d/yyyy\ h:mm">
                  <c:v>39898.916666657751</c:v>
                </c:pt>
                <c:pt idx="7810" formatCode="m/d/yyyy\ h:mm">
                  <c:v>39898.958333324445</c:v>
                </c:pt>
                <c:pt idx="7811" formatCode="m/d/yyyy\ h:mm">
                  <c:v>39898.99999999108</c:v>
                </c:pt>
                <c:pt idx="7812" formatCode="m/d/yyyy\ h:mm">
                  <c:v>39899.041666657729</c:v>
                </c:pt>
                <c:pt idx="7813" formatCode="m/d/yyyy\ h:mm">
                  <c:v>39899.083333324423</c:v>
                </c:pt>
                <c:pt idx="7814" formatCode="m/d/yyyy\ h:mm">
                  <c:v>39899.124999991072</c:v>
                </c:pt>
                <c:pt idx="7815" formatCode="m/d/yyyy\ h:mm">
                  <c:v>39899.166666657722</c:v>
                </c:pt>
                <c:pt idx="7816" formatCode="m/d/yyyy\ h:mm">
                  <c:v>39899.208333324415</c:v>
                </c:pt>
                <c:pt idx="7817" formatCode="m/d/yyyy\ h:mm">
                  <c:v>39899.249999991065</c:v>
                </c:pt>
                <c:pt idx="7818" formatCode="m/d/yyyy\ h:mm">
                  <c:v>39899.2916666577</c:v>
                </c:pt>
                <c:pt idx="7819" formatCode="m/d/yyyy\ h:mm">
                  <c:v>39899.333333324408</c:v>
                </c:pt>
                <c:pt idx="7820" formatCode="m/d/yyyy\ h:mm">
                  <c:v>39899.374999991072</c:v>
                </c:pt>
                <c:pt idx="7821" formatCode="m/d/yyyy\ h:mm">
                  <c:v>39899.416666657722</c:v>
                </c:pt>
                <c:pt idx="7822" formatCode="m/d/yyyy\ h:mm">
                  <c:v>39899.458333324415</c:v>
                </c:pt>
                <c:pt idx="7823" formatCode="m/d/yyyy\ h:mm">
                  <c:v>39899.499999991051</c:v>
                </c:pt>
                <c:pt idx="7824" formatCode="m/d/yyyy\ h:mm">
                  <c:v>39899.5416666577</c:v>
                </c:pt>
                <c:pt idx="7825" formatCode="m/d/yyyy\ h:mm">
                  <c:v>39899.583333324394</c:v>
                </c:pt>
                <c:pt idx="7826" formatCode="m/d/yyyy\ h:mm">
                  <c:v>39899.624999991036</c:v>
                </c:pt>
                <c:pt idx="7827" formatCode="m/d/yyyy\ h:mm">
                  <c:v>39899.666666657693</c:v>
                </c:pt>
                <c:pt idx="7828" formatCode="m/d/yyyy\ h:mm">
                  <c:v>39899.708333324386</c:v>
                </c:pt>
                <c:pt idx="7829" formatCode="m/d/yyyy\ h:mm">
                  <c:v>39899.749999991036</c:v>
                </c:pt>
                <c:pt idx="7830" formatCode="m/d/yyyy\ h:mm">
                  <c:v>39899.791666657671</c:v>
                </c:pt>
                <c:pt idx="7831" formatCode="m/d/yyyy\ h:mm">
                  <c:v>39899.833333324379</c:v>
                </c:pt>
                <c:pt idx="7832" formatCode="m/d/yyyy\ h:mm">
                  <c:v>39899.874999991043</c:v>
                </c:pt>
                <c:pt idx="7833" formatCode="m/d/yyyy\ h:mm">
                  <c:v>39899.916666657686</c:v>
                </c:pt>
                <c:pt idx="7834" formatCode="m/d/yyyy\ h:mm">
                  <c:v>39899.958333324386</c:v>
                </c:pt>
                <c:pt idx="7835" formatCode="m/d/yyyy\ h:mm">
                  <c:v>39899.999999991021</c:v>
                </c:pt>
                <c:pt idx="7836" formatCode="m/d/yyyy\ h:mm">
                  <c:v>39900.041666657671</c:v>
                </c:pt>
                <c:pt idx="7837" formatCode="m/d/yyyy\ h:mm">
                  <c:v>39900.083333324365</c:v>
                </c:pt>
                <c:pt idx="7838" formatCode="m/d/yyyy\ h:mm">
                  <c:v>39900.124999991014</c:v>
                </c:pt>
                <c:pt idx="7839" formatCode="m/d/yyyy\ h:mm">
                  <c:v>39900.166666657664</c:v>
                </c:pt>
                <c:pt idx="7840" formatCode="m/d/yyyy\ h:mm">
                  <c:v>39900.208333324343</c:v>
                </c:pt>
                <c:pt idx="7841" formatCode="m/d/yyyy\ h:mm">
                  <c:v>39900.249999991007</c:v>
                </c:pt>
                <c:pt idx="7842" formatCode="m/d/yyyy\ h:mm">
                  <c:v>39900.291666657642</c:v>
                </c:pt>
                <c:pt idx="7843" formatCode="m/d/yyyy\ h:mm">
                  <c:v>39900.333333324343</c:v>
                </c:pt>
                <c:pt idx="7844" formatCode="m/d/yyyy\ h:mm">
                  <c:v>39900.374999991014</c:v>
                </c:pt>
                <c:pt idx="7845" formatCode="m/d/yyyy\ h:mm">
                  <c:v>39900.416666657664</c:v>
                </c:pt>
                <c:pt idx="7846" formatCode="m/d/yyyy\ h:mm">
                  <c:v>39900.45833332435</c:v>
                </c:pt>
                <c:pt idx="7847" formatCode="m/d/yyyy\ h:mm">
                  <c:v>39900.499999990992</c:v>
                </c:pt>
                <c:pt idx="7848" formatCode="m/d/yyyy\ h:mm">
                  <c:v>39900.541666657635</c:v>
                </c:pt>
                <c:pt idx="7849" formatCode="m/d/yyyy\ h:mm">
                  <c:v>39900.583333324335</c:v>
                </c:pt>
                <c:pt idx="7850" formatCode="m/d/yyyy\ h:mm">
                  <c:v>39900.624999990992</c:v>
                </c:pt>
                <c:pt idx="7851" formatCode="m/d/yyyy\ h:mm">
                  <c:v>39900.666666657628</c:v>
                </c:pt>
                <c:pt idx="7852" formatCode="m/d/yyyy\ h:mm">
                  <c:v>39900.708333324328</c:v>
                </c:pt>
                <c:pt idx="7853" formatCode="m/d/yyyy\ h:mm">
                  <c:v>39900.749999990992</c:v>
                </c:pt>
                <c:pt idx="7854" formatCode="m/d/yyyy\ h:mm">
                  <c:v>39900.791666657606</c:v>
                </c:pt>
                <c:pt idx="7855" formatCode="m/d/yyyy\ h:mm">
                  <c:v>39900.833333324321</c:v>
                </c:pt>
                <c:pt idx="7856" formatCode="m/d/yyyy\ h:mm">
                  <c:v>39900.874999991</c:v>
                </c:pt>
                <c:pt idx="7857" formatCode="m/d/yyyy\ h:mm">
                  <c:v>39900.916666657635</c:v>
                </c:pt>
                <c:pt idx="7858" formatCode="m/d/yyyy\ h:mm">
                  <c:v>39900.958333324321</c:v>
                </c:pt>
                <c:pt idx="7859" formatCode="m/d/yyyy\ h:mm">
                  <c:v>39900.999999990963</c:v>
                </c:pt>
                <c:pt idx="7860" formatCode="m/d/yyyy\ h:mm">
                  <c:v>39901.041666657613</c:v>
                </c:pt>
                <c:pt idx="7861" formatCode="m/d/yyyy\ h:mm">
                  <c:v>39901.083333324292</c:v>
                </c:pt>
                <c:pt idx="7862" formatCode="m/d/yyyy\ h:mm">
                  <c:v>39901.124999990963</c:v>
                </c:pt>
                <c:pt idx="7863" formatCode="m/d/yyyy\ h:mm">
                  <c:v>39901.166666657598</c:v>
                </c:pt>
                <c:pt idx="7864" formatCode="m/d/yyyy\ h:mm">
                  <c:v>39901.208333324292</c:v>
                </c:pt>
                <c:pt idx="7865" formatCode="m/d/yyyy\ h:mm">
                  <c:v>39901.249999990949</c:v>
                </c:pt>
                <c:pt idx="7866" formatCode="m/d/yyyy\ h:mm">
                  <c:v>39901.291666657577</c:v>
                </c:pt>
                <c:pt idx="7867" formatCode="m/d/yyyy\ h:mm">
                  <c:v>39901.333333324292</c:v>
                </c:pt>
                <c:pt idx="7868" formatCode="m/d/yyyy\ h:mm">
                  <c:v>39901.374999990956</c:v>
                </c:pt>
                <c:pt idx="7869" formatCode="m/d/yyyy\ h:mm">
                  <c:v>39901.416666657606</c:v>
                </c:pt>
                <c:pt idx="7870" formatCode="m/d/yyyy\ h:mm">
                  <c:v>39901.458333324299</c:v>
                </c:pt>
                <c:pt idx="7871" formatCode="m/d/yyyy\ h:mm">
                  <c:v>39901.499999990941</c:v>
                </c:pt>
                <c:pt idx="7872" formatCode="m/d/yyyy\ h:mm">
                  <c:v>39901.541666657584</c:v>
                </c:pt>
                <c:pt idx="7873" formatCode="m/d/yyyy\ h:mm">
                  <c:v>39901.583333324263</c:v>
                </c:pt>
                <c:pt idx="7874" formatCode="m/d/yyyy\ h:mm">
                  <c:v>39901.624999990941</c:v>
                </c:pt>
                <c:pt idx="7875" formatCode="m/d/yyyy\ h:mm">
                  <c:v>39901.666666657584</c:v>
                </c:pt>
                <c:pt idx="7876" formatCode="m/d/yyyy\ h:mm">
                  <c:v>39901.708333324263</c:v>
                </c:pt>
                <c:pt idx="7877" formatCode="m/d/yyyy\ h:mm">
                  <c:v>39901.749999990934</c:v>
                </c:pt>
                <c:pt idx="7878" formatCode="m/d/yyyy\ h:mm">
                  <c:v>39901.791666657569</c:v>
                </c:pt>
                <c:pt idx="7879" formatCode="m/d/yyyy\ h:mm">
                  <c:v>39901.833333324248</c:v>
                </c:pt>
                <c:pt idx="7880" formatCode="m/d/yyyy\ h:mm">
                  <c:v>39901.874999990934</c:v>
                </c:pt>
                <c:pt idx="7881" formatCode="m/d/yyyy\ h:mm">
                  <c:v>39901.916666657591</c:v>
                </c:pt>
                <c:pt idx="7882" formatCode="m/d/yyyy\ h:mm">
                  <c:v>39901.958333324255</c:v>
                </c:pt>
                <c:pt idx="7883" formatCode="m/d/yyyy\ h:mm">
                  <c:v>39901.999999990912</c:v>
                </c:pt>
                <c:pt idx="7884" formatCode="m/d/yyyy\ h:mm">
                  <c:v>39902.041666657555</c:v>
                </c:pt>
                <c:pt idx="7885" formatCode="m/d/yyyy\ h:mm">
                  <c:v>39902.083333324241</c:v>
                </c:pt>
                <c:pt idx="7886" formatCode="m/d/yyyy\ h:mm">
                  <c:v>39902.124999990898</c:v>
                </c:pt>
                <c:pt idx="7887" formatCode="m/d/yyyy\ h:mm">
                  <c:v>39902.166666657555</c:v>
                </c:pt>
                <c:pt idx="7888" formatCode="m/d/yyyy\ h:mm">
                  <c:v>39902.208333324241</c:v>
                </c:pt>
                <c:pt idx="7889" formatCode="m/d/yyyy\ h:mm">
                  <c:v>39902.249999990891</c:v>
                </c:pt>
                <c:pt idx="7890" formatCode="m/d/yyyy\ h:mm">
                  <c:v>39902.291666657533</c:v>
                </c:pt>
                <c:pt idx="7891" formatCode="m/d/yyyy\ h:mm">
                  <c:v>39902.333333324219</c:v>
                </c:pt>
                <c:pt idx="7892" formatCode="m/d/yyyy\ h:mm">
                  <c:v>39902.374999990898</c:v>
                </c:pt>
                <c:pt idx="7893" formatCode="m/d/yyyy\ h:mm">
                  <c:v>39902.416666657547</c:v>
                </c:pt>
                <c:pt idx="7894" formatCode="m/d/yyyy\ h:mm">
                  <c:v>39902.458333324226</c:v>
                </c:pt>
                <c:pt idx="7895" formatCode="m/d/yyyy\ h:mm">
                  <c:v>39902.499999990883</c:v>
                </c:pt>
                <c:pt idx="7896" formatCode="m/d/yyyy\ h:mm">
                  <c:v>39902.541666657526</c:v>
                </c:pt>
                <c:pt idx="7897" formatCode="m/d/yyyy\ h:mm">
                  <c:v>39902.583333324212</c:v>
                </c:pt>
                <c:pt idx="7898" formatCode="m/d/yyyy\ h:mm">
                  <c:v>39902.624999990869</c:v>
                </c:pt>
                <c:pt idx="7899" formatCode="m/d/yyyy\ h:mm">
                  <c:v>39902.666666657526</c:v>
                </c:pt>
                <c:pt idx="7900" formatCode="m/d/yyyy\ h:mm">
                  <c:v>39902.708333324212</c:v>
                </c:pt>
                <c:pt idx="7901" formatCode="m/d/yyyy\ h:mm">
                  <c:v>39902.749999990861</c:v>
                </c:pt>
                <c:pt idx="7902" formatCode="m/d/yyyy\ h:mm">
                  <c:v>39902.791666657504</c:v>
                </c:pt>
                <c:pt idx="7903" formatCode="m/d/yyyy\ h:mm">
                  <c:v>39902.833333324204</c:v>
                </c:pt>
                <c:pt idx="7904" formatCode="m/d/yyyy\ h:mm">
                  <c:v>39902.874999990876</c:v>
                </c:pt>
                <c:pt idx="7905" formatCode="m/d/yyyy\ h:mm">
                  <c:v>39902.916666657518</c:v>
                </c:pt>
                <c:pt idx="7906" formatCode="m/d/yyyy\ h:mm">
                  <c:v>39902.958333324212</c:v>
                </c:pt>
                <c:pt idx="7907" formatCode="m/d/yyyy\ h:mm">
                  <c:v>39902.999999990847</c:v>
                </c:pt>
                <c:pt idx="7908" formatCode="m/d/yyyy\ h:mm">
                  <c:v>39903.041666657504</c:v>
                </c:pt>
                <c:pt idx="7909" formatCode="m/d/yyyy\ h:mm">
                  <c:v>39903.083333324197</c:v>
                </c:pt>
                <c:pt idx="7910" formatCode="m/d/yyyy\ h:mm">
                  <c:v>39903.12499999084</c:v>
                </c:pt>
                <c:pt idx="7911" formatCode="m/d/yyyy\ h:mm">
                  <c:v>39903.166666657504</c:v>
                </c:pt>
                <c:pt idx="7912" formatCode="m/d/yyyy\ h:mm">
                  <c:v>39903.20833332419</c:v>
                </c:pt>
                <c:pt idx="7913" formatCode="m/d/yyyy\ h:mm">
                  <c:v>39903.249999990832</c:v>
                </c:pt>
                <c:pt idx="7914" formatCode="m/d/yyyy\ h:mm">
                  <c:v>39903.291666657467</c:v>
                </c:pt>
                <c:pt idx="7915" formatCode="m/d/yyyy\ h:mm">
                  <c:v>39903.333333324175</c:v>
                </c:pt>
                <c:pt idx="7916" formatCode="m/d/yyyy\ h:mm">
                  <c:v>39903.374999990847</c:v>
                </c:pt>
                <c:pt idx="7917" formatCode="m/d/yyyy\ h:mm">
                  <c:v>39903.416666657489</c:v>
                </c:pt>
                <c:pt idx="7918" formatCode="m/d/yyyy\ h:mm">
                  <c:v>39903.458333324197</c:v>
                </c:pt>
                <c:pt idx="7919" formatCode="m/d/yyyy\ h:mm">
                  <c:v>39903.499999990818</c:v>
                </c:pt>
                <c:pt idx="7920" formatCode="m/d/yyyy\ h:mm">
                  <c:v>39903.541666657475</c:v>
                </c:pt>
                <c:pt idx="7921" formatCode="m/d/yyyy\ h:mm">
                  <c:v>39903.583333324168</c:v>
                </c:pt>
                <c:pt idx="7922" formatCode="m/d/yyyy\ h:mm">
                  <c:v>39903.62499999081</c:v>
                </c:pt>
                <c:pt idx="7923" formatCode="m/d/yyyy\ h:mm">
                  <c:v>39903.666666657475</c:v>
                </c:pt>
                <c:pt idx="7924" formatCode="m/d/yyyy\ h:mm">
                  <c:v>39903.708333324154</c:v>
                </c:pt>
                <c:pt idx="7925" formatCode="m/d/yyyy\ h:mm">
                  <c:v>39903.749999990803</c:v>
                </c:pt>
                <c:pt idx="7926" formatCode="m/d/yyyy\ h:mm">
                  <c:v>39903.791666657438</c:v>
                </c:pt>
                <c:pt idx="7927" formatCode="m/d/yyyy\ h:mm">
                  <c:v>39903.833333324146</c:v>
                </c:pt>
                <c:pt idx="7928" formatCode="m/d/yyyy\ h:mm">
                  <c:v>39903.87499999081</c:v>
                </c:pt>
                <c:pt idx="7929" formatCode="m/d/yyyy\ h:mm">
                  <c:v>39903.91666665746</c:v>
                </c:pt>
                <c:pt idx="7930" formatCode="m/d/yyyy\ h:mm">
                  <c:v>39903.958333324161</c:v>
                </c:pt>
                <c:pt idx="7931" formatCode="m/d/yyyy\ h:mm">
                  <c:v>39903.999999990789</c:v>
                </c:pt>
                <c:pt idx="7932" formatCode="m/d/yyyy\ h:mm">
                  <c:v>39904.041666657438</c:v>
                </c:pt>
                <c:pt idx="7933" formatCode="m/d/yyyy\ h:mm">
                  <c:v>39904.083333324139</c:v>
                </c:pt>
                <c:pt idx="7934" formatCode="m/d/yyyy\ h:mm">
                  <c:v>39904.124999990781</c:v>
                </c:pt>
                <c:pt idx="7935" formatCode="m/d/yyyy\ h:mm">
                  <c:v>39904.166666657431</c:v>
                </c:pt>
                <c:pt idx="7936" formatCode="m/d/yyyy\ h:mm">
                  <c:v>39904.208333324124</c:v>
                </c:pt>
                <c:pt idx="7937" formatCode="m/d/yyyy\ h:mm">
                  <c:v>39904.249999990781</c:v>
                </c:pt>
                <c:pt idx="7938" formatCode="m/d/yyyy\ h:mm">
                  <c:v>39904.291666657416</c:v>
                </c:pt>
                <c:pt idx="7939" formatCode="m/d/yyyy\ h:mm">
                  <c:v>39904.333333324117</c:v>
                </c:pt>
                <c:pt idx="7940" formatCode="m/d/yyyy\ h:mm">
                  <c:v>39904.374999990789</c:v>
                </c:pt>
                <c:pt idx="7941" formatCode="m/d/yyyy\ h:mm">
                  <c:v>39904.416666657431</c:v>
                </c:pt>
                <c:pt idx="7942" formatCode="m/d/yyyy\ h:mm">
                  <c:v>39904.458333324124</c:v>
                </c:pt>
                <c:pt idx="7943" formatCode="m/d/yyyy\ h:mm">
                  <c:v>39904.49999999076</c:v>
                </c:pt>
                <c:pt idx="7944" formatCode="m/d/yyyy\ h:mm">
                  <c:v>39904.541666657424</c:v>
                </c:pt>
                <c:pt idx="7945" formatCode="m/d/yyyy\ h:mm">
                  <c:v>39904.583333324103</c:v>
                </c:pt>
                <c:pt idx="7946" formatCode="m/d/yyyy\ h:mm">
                  <c:v>39904.624999990752</c:v>
                </c:pt>
                <c:pt idx="7947" formatCode="m/d/yyyy\ h:mm">
                  <c:v>39904.666666657402</c:v>
                </c:pt>
                <c:pt idx="7948" formatCode="m/d/yyyy\ h:mm">
                  <c:v>39904.708333324095</c:v>
                </c:pt>
                <c:pt idx="7949" formatCode="m/d/yyyy\ h:mm">
                  <c:v>39904.749999990745</c:v>
                </c:pt>
                <c:pt idx="7950" formatCode="m/d/yyyy\ h:mm">
                  <c:v>39904.79166665738</c:v>
                </c:pt>
                <c:pt idx="7951" formatCode="m/d/yyyy\ h:mm">
                  <c:v>39904.833333324088</c:v>
                </c:pt>
                <c:pt idx="7952" formatCode="m/d/yyyy\ h:mm">
                  <c:v>39904.874999990752</c:v>
                </c:pt>
                <c:pt idx="7953" formatCode="m/d/yyyy\ h:mm">
                  <c:v>39904.916666657402</c:v>
                </c:pt>
                <c:pt idx="7954" formatCode="m/d/yyyy\ h:mm">
                  <c:v>39904.958333324095</c:v>
                </c:pt>
                <c:pt idx="7955" formatCode="m/d/yyyy\ h:mm">
                  <c:v>39904.99999999073</c:v>
                </c:pt>
                <c:pt idx="7956" formatCode="m/d/yyyy\ h:mm">
                  <c:v>39905.04166665738</c:v>
                </c:pt>
                <c:pt idx="7957" formatCode="m/d/yyyy\ h:mm">
                  <c:v>39905.083333324073</c:v>
                </c:pt>
                <c:pt idx="7958" formatCode="m/d/yyyy\ h:mm">
                  <c:v>39905.124999990723</c:v>
                </c:pt>
                <c:pt idx="7959" formatCode="m/d/yyyy\ h:mm">
                  <c:v>39905.166666657373</c:v>
                </c:pt>
                <c:pt idx="7960" formatCode="m/d/yyyy\ h:mm">
                  <c:v>39905.208333324066</c:v>
                </c:pt>
                <c:pt idx="7961" formatCode="m/d/yyyy\ h:mm">
                  <c:v>39905.249999990716</c:v>
                </c:pt>
                <c:pt idx="7962" formatCode="m/d/yyyy\ h:mm">
                  <c:v>39905.291666657351</c:v>
                </c:pt>
                <c:pt idx="7963" formatCode="m/d/yyyy\ h:mm">
                  <c:v>39905.333333324059</c:v>
                </c:pt>
                <c:pt idx="7964" formatCode="m/d/yyyy\ h:mm">
                  <c:v>39905.374999990723</c:v>
                </c:pt>
                <c:pt idx="7965" formatCode="m/d/yyyy\ h:mm">
                  <c:v>39905.416666657373</c:v>
                </c:pt>
                <c:pt idx="7966" formatCode="m/d/yyyy\ h:mm">
                  <c:v>39905.458333324066</c:v>
                </c:pt>
                <c:pt idx="7967" formatCode="m/d/yyyy\ h:mm">
                  <c:v>39905.499999990701</c:v>
                </c:pt>
                <c:pt idx="7968" formatCode="m/d/yyyy\ h:mm">
                  <c:v>39905.541666657351</c:v>
                </c:pt>
                <c:pt idx="7969" formatCode="m/d/yyyy\ h:mm">
                  <c:v>39905.583333324044</c:v>
                </c:pt>
                <c:pt idx="7970" formatCode="m/d/yyyy\ h:mm">
                  <c:v>39905.624999990694</c:v>
                </c:pt>
                <c:pt idx="7971" formatCode="m/d/yyyy\ h:mm">
                  <c:v>39905.666666657344</c:v>
                </c:pt>
                <c:pt idx="7972" formatCode="m/d/yyyy\ h:mm">
                  <c:v>39905.708333324037</c:v>
                </c:pt>
                <c:pt idx="7973" formatCode="m/d/yyyy\ h:mm">
                  <c:v>39905.749999990687</c:v>
                </c:pt>
                <c:pt idx="7974" formatCode="m/d/yyyy\ h:mm">
                  <c:v>39905.791666657322</c:v>
                </c:pt>
                <c:pt idx="7975" formatCode="m/d/yyyy\ h:mm">
                  <c:v>39905.83333332403</c:v>
                </c:pt>
                <c:pt idx="7976" formatCode="m/d/yyyy\ h:mm">
                  <c:v>39905.874999990694</c:v>
                </c:pt>
                <c:pt idx="7977" formatCode="m/d/yyyy\ h:mm">
                  <c:v>39905.916666657344</c:v>
                </c:pt>
                <c:pt idx="7978" formatCode="m/d/yyyy\ h:mm">
                  <c:v>39905.958333324037</c:v>
                </c:pt>
                <c:pt idx="7979" formatCode="m/d/yyyy\ h:mm">
                  <c:v>39905.999999990672</c:v>
                </c:pt>
                <c:pt idx="7980" formatCode="m/d/yyyy\ h:mm">
                  <c:v>39906.041666657322</c:v>
                </c:pt>
                <c:pt idx="7981" formatCode="m/d/yyyy\ h:mm">
                  <c:v>39906.083333324015</c:v>
                </c:pt>
                <c:pt idx="7982" formatCode="m/d/yyyy\ h:mm">
                  <c:v>39906.124999990665</c:v>
                </c:pt>
                <c:pt idx="7983" formatCode="m/d/yyyy\ h:mm">
                  <c:v>39906.166666657315</c:v>
                </c:pt>
                <c:pt idx="7984" formatCode="m/d/yyyy\ h:mm">
                  <c:v>39906.208333323993</c:v>
                </c:pt>
                <c:pt idx="7985" formatCode="m/d/yyyy\ h:mm">
                  <c:v>39906.249999990658</c:v>
                </c:pt>
                <c:pt idx="7986" formatCode="m/d/yyyy\ h:mm">
                  <c:v>39906.291666657293</c:v>
                </c:pt>
                <c:pt idx="7987" formatCode="m/d/yyyy\ h:mm">
                  <c:v>39906.333333323993</c:v>
                </c:pt>
                <c:pt idx="7988" formatCode="m/d/yyyy\ h:mm">
                  <c:v>39906.374999990665</c:v>
                </c:pt>
                <c:pt idx="7989" formatCode="m/d/yyyy\ h:mm">
                  <c:v>39906.416666657315</c:v>
                </c:pt>
                <c:pt idx="7990" formatCode="m/d/yyyy\ h:mm">
                  <c:v>39906.458333324001</c:v>
                </c:pt>
                <c:pt idx="7991" formatCode="m/d/yyyy\ h:mm">
                  <c:v>39906.499999990636</c:v>
                </c:pt>
                <c:pt idx="7992" formatCode="m/d/yyyy\ h:mm">
                  <c:v>39906.541666657293</c:v>
                </c:pt>
                <c:pt idx="7993" formatCode="m/d/yyyy\ h:mm">
                  <c:v>39906.583333323986</c:v>
                </c:pt>
                <c:pt idx="7994" formatCode="m/d/yyyy\ h:mm">
                  <c:v>39906.624999990636</c:v>
                </c:pt>
                <c:pt idx="7995" formatCode="m/d/yyyy\ h:mm">
                  <c:v>39906.666666657278</c:v>
                </c:pt>
                <c:pt idx="7996" formatCode="m/d/yyyy\ h:mm">
                  <c:v>39906.708333323979</c:v>
                </c:pt>
                <c:pt idx="7997" formatCode="m/d/yyyy\ h:mm">
                  <c:v>39906.749999990629</c:v>
                </c:pt>
                <c:pt idx="7998" formatCode="m/d/yyyy\ h:mm">
                  <c:v>39906.791666657256</c:v>
                </c:pt>
                <c:pt idx="7999" formatCode="m/d/yyyy\ h:mm">
                  <c:v>39906.833333323972</c:v>
                </c:pt>
                <c:pt idx="8000" formatCode="m/d/yyyy\ h:mm">
                  <c:v>39906.874999990636</c:v>
                </c:pt>
                <c:pt idx="8001" formatCode="m/d/yyyy\ h:mm">
                  <c:v>39906.916666657286</c:v>
                </c:pt>
                <c:pt idx="8002" formatCode="m/d/yyyy\ h:mm">
                  <c:v>39906.958333323979</c:v>
                </c:pt>
                <c:pt idx="8003" formatCode="m/d/yyyy\ h:mm">
                  <c:v>39906.999999990614</c:v>
                </c:pt>
                <c:pt idx="8004" formatCode="m/d/yyyy\ h:mm">
                  <c:v>39907.041666657264</c:v>
                </c:pt>
                <c:pt idx="8005" formatCode="m/d/yyyy\ h:mm">
                  <c:v>39907.083333323942</c:v>
                </c:pt>
                <c:pt idx="8006" formatCode="m/d/yyyy\ h:mm">
                  <c:v>39907.124999990607</c:v>
                </c:pt>
                <c:pt idx="8007" formatCode="m/d/yyyy\ h:mm">
                  <c:v>39907.166666657256</c:v>
                </c:pt>
                <c:pt idx="8008" formatCode="m/d/yyyy\ h:mm">
                  <c:v>39907.208333323942</c:v>
                </c:pt>
                <c:pt idx="8009" formatCode="m/d/yyyy\ h:mm">
                  <c:v>39907.249999990599</c:v>
                </c:pt>
                <c:pt idx="8010" formatCode="m/d/yyyy\ h:mm">
                  <c:v>39907.291666657227</c:v>
                </c:pt>
                <c:pt idx="8011" formatCode="m/d/yyyy\ h:mm">
                  <c:v>39907.333333323942</c:v>
                </c:pt>
                <c:pt idx="8012" formatCode="m/d/yyyy\ h:mm">
                  <c:v>39907.374999990607</c:v>
                </c:pt>
                <c:pt idx="8013" formatCode="m/d/yyyy\ h:mm">
                  <c:v>39907.416666657256</c:v>
                </c:pt>
                <c:pt idx="8014" formatCode="m/d/yyyy\ h:mm">
                  <c:v>39907.45833332395</c:v>
                </c:pt>
                <c:pt idx="8015" formatCode="m/d/yyyy\ h:mm">
                  <c:v>39907.499999990592</c:v>
                </c:pt>
                <c:pt idx="8016" formatCode="m/d/yyyy\ h:mm">
                  <c:v>39907.541666657227</c:v>
                </c:pt>
                <c:pt idx="8017" formatCode="m/d/yyyy\ h:mm">
                  <c:v>39907.583333323913</c:v>
                </c:pt>
                <c:pt idx="8018" formatCode="m/d/yyyy\ h:mm">
                  <c:v>39907.624999990592</c:v>
                </c:pt>
                <c:pt idx="8019" formatCode="m/d/yyyy\ h:mm">
                  <c:v>39907.66666665722</c:v>
                </c:pt>
                <c:pt idx="8020" formatCode="m/d/yyyy\ h:mm">
                  <c:v>39907.708333323913</c:v>
                </c:pt>
                <c:pt idx="8021" formatCode="m/d/yyyy\ h:mm">
                  <c:v>39907.749999990585</c:v>
                </c:pt>
                <c:pt idx="8022" formatCode="m/d/yyyy\ h:mm">
                  <c:v>39907.791666657205</c:v>
                </c:pt>
                <c:pt idx="8023" formatCode="m/d/yyyy\ h:mm">
                  <c:v>39907.833333323899</c:v>
                </c:pt>
                <c:pt idx="8024" formatCode="m/d/yyyy\ h:mm">
                  <c:v>39907.874999990585</c:v>
                </c:pt>
                <c:pt idx="8025" formatCode="m/d/yyyy\ h:mm">
                  <c:v>39907.916666657227</c:v>
                </c:pt>
                <c:pt idx="8026" formatCode="m/d/yyyy\ h:mm">
                  <c:v>39907.958333323906</c:v>
                </c:pt>
                <c:pt idx="8027" formatCode="m/d/yyyy\ h:mm">
                  <c:v>39907.999999990563</c:v>
                </c:pt>
                <c:pt idx="8028" formatCode="m/d/yyyy\ h:mm">
                  <c:v>39908.041666657198</c:v>
                </c:pt>
                <c:pt idx="8029" formatCode="m/d/yyyy\ h:mm">
                  <c:v>39908.083333323892</c:v>
                </c:pt>
                <c:pt idx="8030" formatCode="m/d/yyyy\ h:mm">
                  <c:v>39908.124999990549</c:v>
                </c:pt>
                <c:pt idx="8031" formatCode="m/d/yyyy\ h:mm">
                  <c:v>39908.166666657191</c:v>
                </c:pt>
                <c:pt idx="8032" formatCode="m/d/yyyy\ h:mm">
                  <c:v>39908.208333323892</c:v>
                </c:pt>
                <c:pt idx="8033" formatCode="m/d/yyyy\ h:mm">
                  <c:v>39908.249999990541</c:v>
                </c:pt>
                <c:pt idx="8034" formatCode="m/d/yyyy\ h:mm">
                  <c:v>39908.291666657176</c:v>
                </c:pt>
                <c:pt idx="8035" formatCode="m/d/yyyy\ h:mm">
                  <c:v>39908.333333323884</c:v>
                </c:pt>
                <c:pt idx="8036" formatCode="m/d/yyyy\ h:mm">
                  <c:v>39908.374999990556</c:v>
                </c:pt>
                <c:pt idx="8037" formatCode="m/d/yyyy\ h:mm">
                  <c:v>39908.416666657198</c:v>
                </c:pt>
                <c:pt idx="8038" formatCode="m/d/yyyy\ h:mm">
                  <c:v>39908.458333323884</c:v>
                </c:pt>
                <c:pt idx="8039" formatCode="m/d/yyyy\ h:mm">
                  <c:v>39908.499999990541</c:v>
                </c:pt>
                <c:pt idx="8040" formatCode="m/d/yyyy\ h:mm">
                  <c:v>39908.541666657184</c:v>
                </c:pt>
                <c:pt idx="8041" formatCode="m/d/yyyy\ h:mm">
                  <c:v>39908.583333323862</c:v>
                </c:pt>
                <c:pt idx="8042" formatCode="m/d/yyyy\ h:mm">
                  <c:v>39908.624999990519</c:v>
                </c:pt>
                <c:pt idx="8043" formatCode="m/d/yyyy\ h:mm">
                  <c:v>39908.666666657184</c:v>
                </c:pt>
                <c:pt idx="8044" formatCode="m/d/yyyy\ h:mm">
                  <c:v>39908.708333323848</c:v>
                </c:pt>
                <c:pt idx="8045" formatCode="m/d/yyyy\ h:mm">
                  <c:v>39908.749999990512</c:v>
                </c:pt>
                <c:pt idx="8046" formatCode="m/d/yyyy\ h:mm">
                  <c:v>39908.791666657155</c:v>
                </c:pt>
                <c:pt idx="8047" formatCode="m/d/yyyy\ h:mm">
                  <c:v>39908.833333323841</c:v>
                </c:pt>
                <c:pt idx="8048" formatCode="m/d/yyyy\ h:mm">
                  <c:v>39908.874999990527</c:v>
                </c:pt>
                <c:pt idx="8049" formatCode="m/d/yyyy\ h:mm">
                  <c:v>39908.916666657169</c:v>
                </c:pt>
                <c:pt idx="8050" formatCode="m/d/yyyy\ h:mm">
                  <c:v>39908.958333323848</c:v>
                </c:pt>
                <c:pt idx="8051" formatCode="m/d/yyyy\ h:mm">
                  <c:v>39908.999999990498</c:v>
                </c:pt>
                <c:pt idx="8052" formatCode="m/d/yyyy\ h:mm">
                  <c:v>39909.041666657155</c:v>
                </c:pt>
                <c:pt idx="8053" formatCode="m/d/yyyy\ h:mm">
                  <c:v>39909.083333323833</c:v>
                </c:pt>
                <c:pt idx="8054" formatCode="m/d/yyyy\ h:mm">
                  <c:v>39909.12499999049</c:v>
                </c:pt>
                <c:pt idx="8055" formatCode="m/d/yyyy\ h:mm">
                  <c:v>39909.166666657155</c:v>
                </c:pt>
                <c:pt idx="8056" formatCode="m/d/yyyy\ h:mm">
                  <c:v>39909.208333323819</c:v>
                </c:pt>
                <c:pt idx="8057" formatCode="m/d/yyyy\ h:mm">
                  <c:v>39909.249999990483</c:v>
                </c:pt>
                <c:pt idx="8058" formatCode="m/d/yyyy\ h:mm">
                  <c:v>39909.291666657118</c:v>
                </c:pt>
                <c:pt idx="8059" formatCode="m/d/yyyy\ h:mm">
                  <c:v>39909.333333323812</c:v>
                </c:pt>
                <c:pt idx="8060" formatCode="m/d/yyyy\ h:mm">
                  <c:v>39909.374999990498</c:v>
                </c:pt>
                <c:pt idx="8061" formatCode="m/d/yyyy\ h:mm">
                  <c:v>39909.41666665714</c:v>
                </c:pt>
                <c:pt idx="8062" formatCode="m/d/yyyy\ h:mm">
                  <c:v>39909.458333323826</c:v>
                </c:pt>
                <c:pt idx="8063" formatCode="m/d/yyyy\ h:mm">
                  <c:v>39909.499999990468</c:v>
                </c:pt>
                <c:pt idx="8064" formatCode="m/d/yyyy\ h:mm">
                  <c:v>39909.541666657125</c:v>
                </c:pt>
                <c:pt idx="8065" formatCode="m/d/yyyy\ h:mm">
                  <c:v>39909.583333323797</c:v>
                </c:pt>
                <c:pt idx="8066" formatCode="m/d/yyyy\ h:mm">
                  <c:v>39909.624999990461</c:v>
                </c:pt>
                <c:pt idx="8067" formatCode="m/d/yyyy\ h:mm">
                  <c:v>39909.666666657125</c:v>
                </c:pt>
                <c:pt idx="8068" formatCode="m/d/yyyy\ h:mm">
                  <c:v>39909.70833332379</c:v>
                </c:pt>
                <c:pt idx="8069" formatCode="m/d/yyyy\ h:mm">
                  <c:v>39909.749999990461</c:v>
                </c:pt>
                <c:pt idx="8070" formatCode="m/d/yyyy\ h:mm">
                  <c:v>39909.791666657096</c:v>
                </c:pt>
                <c:pt idx="8071" formatCode="m/d/yyyy\ h:mm">
                  <c:v>39909.833333323782</c:v>
                </c:pt>
                <c:pt idx="8072" formatCode="m/d/yyyy\ h:mm">
                  <c:v>39909.874999990468</c:v>
                </c:pt>
                <c:pt idx="8073" formatCode="m/d/yyyy\ h:mm">
                  <c:v>39909.916666657111</c:v>
                </c:pt>
                <c:pt idx="8074" formatCode="m/d/yyyy\ h:mm">
                  <c:v>39909.958333323797</c:v>
                </c:pt>
                <c:pt idx="8075" formatCode="m/d/yyyy\ h:mm">
                  <c:v>39909.999999990439</c:v>
                </c:pt>
                <c:pt idx="8076" formatCode="m/d/yyyy\ h:mm">
                  <c:v>39910.041666657104</c:v>
                </c:pt>
                <c:pt idx="8077" formatCode="m/d/yyyy\ h:mm">
                  <c:v>39910.083333323768</c:v>
                </c:pt>
                <c:pt idx="8078" formatCode="m/d/yyyy\ h:mm">
                  <c:v>39910.124999990432</c:v>
                </c:pt>
                <c:pt idx="8079" formatCode="m/d/yyyy\ h:mm">
                  <c:v>39910.166666657082</c:v>
                </c:pt>
                <c:pt idx="8080" formatCode="m/d/yyyy\ h:mm">
                  <c:v>39910.208333323761</c:v>
                </c:pt>
                <c:pt idx="8081" formatCode="m/d/yyyy\ h:mm">
                  <c:v>39910.249999990432</c:v>
                </c:pt>
                <c:pt idx="8082" formatCode="m/d/yyyy\ h:mm">
                  <c:v>39910.291666657067</c:v>
                </c:pt>
                <c:pt idx="8083" formatCode="m/d/yyyy\ h:mm">
                  <c:v>39910.333333323753</c:v>
                </c:pt>
                <c:pt idx="8084" formatCode="m/d/yyyy\ h:mm">
                  <c:v>39910.374999990439</c:v>
                </c:pt>
                <c:pt idx="8085" formatCode="m/d/yyyy\ h:mm">
                  <c:v>39910.416666657082</c:v>
                </c:pt>
                <c:pt idx="8086" formatCode="m/d/yyyy\ h:mm">
                  <c:v>39910.458333323761</c:v>
                </c:pt>
                <c:pt idx="8087" formatCode="m/d/yyyy\ h:mm">
                  <c:v>39910.49999999041</c:v>
                </c:pt>
                <c:pt idx="8088" formatCode="m/d/yyyy\ h:mm">
                  <c:v>39910.541666657075</c:v>
                </c:pt>
                <c:pt idx="8089" formatCode="m/d/yyyy\ h:mm">
                  <c:v>39910.583333323739</c:v>
                </c:pt>
                <c:pt idx="8090" formatCode="m/d/yyyy\ h:mm">
                  <c:v>39910.624999990403</c:v>
                </c:pt>
                <c:pt idx="8091" formatCode="m/d/yyyy\ h:mm">
                  <c:v>39910.666666657053</c:v>
                </c:pt>
                <c:pt idx="8092" formatCode="m/d/yyyy\ h:mm">
                  <c:v>39910.708333323731</c:v>
                </c:pt>
                <c:pt idx="8093" formatCode="m/d/yyyy\ h:mm">
                  <c:v>39910.749999990396</c:v>
                </c:pt>
                <c:pt idx="8094" formatCode="m/d/yyyy\ h:mm">
                  <c:v>39910.791666657031</c:v>
                </c:pt>
                <c:pt idx="8095" formatCode="m/d/yyyy\ h:mm">
                  <c:v>39910.833333323731</c:v>
                </c:pt>
                <c:pt idx="8096" formatCode="m/d/yyyy\ h:mm">
                  <c:v>39910.874999990403</c:v>
                </c:pt>
                <c:pt idx="8097" formatCode="m/d/yyyy\ h:mm">
                  <c:v>39910.916666657053</c:v>
                </c:pt>
                <c:pt idx="8098" formatCode="m/d/yyyy\ h:mm">
                  <c:v>39910.958333323739</c:v>
                </c:pt>
                <c:pt idx="8099" formatCode="m/d/yyyy\ h:mm">
                  <c:v>39910.999999990381</c:v>
                </c:pt>
                <c:pt idx="8100" formatCode="m/d/yyyy\ h:mm">
                  <c:v>39911.041666657031</c:v>
                </c:pt>
                <c:pt idx="8101" formatCode="m/d/yyyy\ h:mm">
                  <c:v>39911.08333332371</c:v>
                </c:pt>
                <c:pt idx="8102" formatCode="m/d/yyyy\ h:mm">
                  <c:v>39911.124999990381</c:v>
                </c:pt>
                <c:pt idx="8103" formatCode="m/d/yyyy\ h:mm">
                  <c:v>39911.166666657024</c:v>
                </c:pt>
                <c:pt idx="8104" formatCode="m/d/yyyy\ h:mm">
                  <c:v>39911.208333323702</c:v>
                </c:pt>
                <c:pt idx="8105" formatCode="m/d/yyyy\ h:mm">
                  <c:v>39911.249999990367</c:v>
                </c:pt>
                <c:pt idx="8106" formatCode="m/d/yyyy\ h:mm">
                  <c:v>39911.291666657002</c:v>
                </c:pt>
                <c:pt idx="8107" formatCode="m/d/yyyy\ h:mm">
                  <c:v>39911.333333323695</c:v>
                </c:pt>
                <c:pt idx="8108" formatCode="m/d/yyyy\ h:mm">
                  <c:v>39911.374999990374</c:v>
                </c:pt>
                <c:pt idx="8109" formatCode="m/d/yyyy\ h:mm">
                  <c:v>39911.416666657031</c:v>
                </c:pt>
                <c:pt idx="8110" formatCode="m/d/yyyy\ h:mm">
                  <c:v>39911.458333323702</c:v>
                </c:pt>
                <c:pt idx="8111" formatCode="m/d/yyyy\ h:mm">
                  <c:v>39911.499999990352</c:v>
                </c:pt>
                <c:pt idx="8112" formatCode="m/d/yyyy\ h:mm">
                  <c:v>39911.541666657002</c:v>
                </c:pt>
                <c:pt idx="8113" formatCode="m/d/yyyy\ h:mm">
                  <c:v>39911.583333323681</c:v>
                </c:pt>
                <c:pt idx="8114" formatCode="m/d/yyyy\ h:mm">
                  <c:v>39911.624999990345</c:v>
                </c:pt>
                <c:pt idx="8115" formatCode="m/d/yyyy\ h:mm">
                  <c:v>39911.666666656994</c:v>
                </c:pt>
                <c:pt idx="8116" formatCode="m/d/yyyy\ h:mm">
                  <c:v>39911.708333323673</c:v>
                </c:pt>
                <c:pt idx="8117" formatCode="m/d/yyyy\ h:mm">
                  <c:v>39911.749999990338</c:v>
                </c:pt>
                <c:pt idx="8118" formatCode="m/d/yyyy\ h:mm">
                  <c:v>39911.79166665698</c:v>
                </c:pt>
                <c:pt idx="8119" formatCode="m/d/yyyy\ h:mm">
                  <c:v>39911.833333323666</c:v>
                </c:pt>
                <c:pt idx="8120" formatCode="m/d/yyyy\ h:mm">
                  <c:v>39911.874999990345</c:v>
                </c:pt>
                <c:pt idx="8121" formatCode="m/d/yyyy\ h:mm">
                  <c:v>39911.916666657002</c:v>
                </c:pt>
                <c:pt idx="8122" formatCode="m/d/yyyy\ h:mm">
                  <c:v>39911.958333323673</c:v>
                </c:pt>
                <c:pt idx="8123" formatCode="m/d/yyyy\ h:mm">
                  <c:v>39911.999999990323</c:v>
                </c:pt>
                <c:pt idx="8124" formatCode="m/d/yyyy\ h:mm">
                  <c:v>39912.041666656987</c:v>
                </c:pt>
                <c:pt idx="8125" formatCode="m/d/yyyy\ h:mm">
                  <c:v>39912.083333323651</c:v>
                </c:pt>
                <c:pt idx="8126" formatCode="m/d/yyyy\ h:mm">
                  <c:v>39912.124999990316</c:v>
                </c:pt>
                <c:pt idx="8127" formatCode="m/d/yyyy\ h:mm">
                  <c:v>39912.16666665698</c:v>
                </c:pt>
                <c:pt idx="8128" formatCode="m/d/yyyy\ h:mm">
                  <c:v>39912.208333323644</c:v>
                </c:pt>
                <c:pt idx="8129" formatCode="m/d/yyyy\ h:mm">
                  <c:v>39912.249999990308</c:v>
                </c:pt>
                <c:pt idx="8130" formatCode="m/d/yyyy\ h:mm">
                  <c:v>39912.291666656958</c:v>
                </c:pt>
                <c:pt idx="8131" formatCode="m/d/yyyy\ h:mm">
                  <c:v>39912.333333323637</c:v>
                </c:pt>
                <c:pt idx="8132" formatCode="m/d/yyyy\ h:mm">
                  <c:v>39912.374999990316</c:v>
                </c:pt>
                <c:pt idx="8133" formatCode="m/d/yyyy\ h:mm">
                  <c:v>39912.41666665698</c:v>
                </c:pt>
                <c:pt idx="8134" formatCode="m/d/yyyy\ h:mm">
                  <c:v>39912.458333323644</c:v>
                </c:pt>
                <c:pt idx="8135" formatCode="m/d/yyyy\ h:mm">
                  <c:v>39912.499999990294</c:v>
                </c:pt>
                <c:pt idx="8136" formatCode="m/d/yyyy\ h:mm">
                  <c:v>39912.541666656958</c:v>
                </c:pt>
                <c:pt idx="8137" formatCode="m/d/yyyy\ h:mm">
                  <c:v>39912.583333323622</c:v>
                </c:pt>
                <c:pt idx="8138" formatCode="m/d/yyyy\ h:mm">
                  <c:v>39912.624999990287</c:v>
                </c:pt>
                <c:pt idx="8139" formatCode="m/d/yyyy\ h:mm">
                  <c:v>39912.666666656951</c:v>
                </c:pt>
                <c:pt idx="8140" formatCode="m/d/yyyy\ h:mm">
                  <c:v>39912.708333323615</c:v>
                </c:pt>
                <c:pt idx="8141" formatCode="m/d/yyyy\ h:mm">
                  <c:v>39912.749999990279</c:v>
                </c:pt>
                <c:pt idx="8142" formatCode="m/d/yyyy\ h:mm">
                  <c:v>39912.791666656929</c:v>
                </c:pt>
                <c:pt idx="8143" formatCode="m/d/yyyy\ h:mm">
                  <c:v>39912.833333323608</c:v>
                </c:pt>
                <c:pt idx="8144" formatCode="m/d/yyyy\ h:mm">
                  <c:v>39912.874999990287</c:v>
                </c:pt>
                <c:pt idx="8145" formatCode="m/d/yyyy\ h:mm">
                  <c:v>39912.916666656951</c:v>
                </c:pt>
                <c:pt idx="8146" formatCode="m/d/yyyy\ h:mm">
                  <c:v>39912.958333323615</c:v>
                </c:pt>
                <c:pt idx="8147" formatCode="m/d/yyyy\ h:mm">
                  <c:v>39912.999999990265</c:v>
                </c:pt>
                <c:pt idx="8148" formatCode="m/d/yyyy\ h:mm">
                  <c:v>39913.041666656929</c:v>
                </c:pt>
                <c:pt idx="8149" formatCode="m/d/yyyy\ h:mm">
                  <c:v>39913.083333323593</c:v>
                </c:pt>
                <c:pt idx="8150" formatCode="m/d/yyyy\ h:mm">
                  <c:v>39913.124999990257</c:v>
                </c:pt>
                <c:pt idx="8151" formatCode="m/d/yyyy\ h:mm">
                  <c:v>39913.166666656922</c:v>
                </c:pt>
                <c:pt idx="8152" formatCode="m/d/yyyy\ h:mm">
                  <c:v>39913.208333323593</c:v>
                </c:pt>
                <c:pt idx="8153" formatCode="m/d/yyyy\ h:mm">
                  <c:v>39913.24999999025</c:v>
                </c:pt>
                <c:pt idx="8154" formatCode="m/d/yyyy\ h:mm">
                  <c:v>39913.2916666569</c:v>
                </c:pt>
                <c:pt idx="8155" formatCode="m/d/yyyy\ h:mm">
                  <c:v>39913.333333323593</c:v>
                </c:pt>
                <c:pt idx="8156" formatCode="m/d/yyyy\ h:mm">
                  <c:v>39913.374999990243</c:v>
                </c:pt>
                <c:pt idx="8157" formatCode="m/d/yyyy\ h:mm">
                  <c:v>39913.416666656922</c:v>
                </c:pt>
                <c:pt idx="8158" formatCode="m/d/yyyy\ h:mm">
                  <c:v>39913.458333323601</c:v>
                </c:pt>
                <c:pt idx="8159" formatCode="m/d/yyyy\ h:mm">
                  <c:v>39913.499999990236</c:v>
                </c:pt>
                <c:pt idx="8160" formatCode="m/d/yyyy\ h:mm">
                  <c:v>39913.5416666569</c:v>
                </c:pt>
                <c:pt idx="8161" formatCode="m/d/yyyy\ h:mm">
                  <c:v>39913.583333323579</c:v>
                </c:pt>
                <c:pt idx="8162" formatCode="m/d/yyyy\ h:mm">
                  <c:v>39913.624999990228</c:v>
                </c:pt>
                <c:pt idx="8163" formatCode="m/d/yyyy\ h:mm">
                  <c:v>39913.666666656885</c:v>
                </c:pt>
                <c:pt idx="8164" formatCode="m/d/yyyy\ h:mm">
                  <c:v>39913.708333323571</c:v>
                </c:pt>
                <c:pt idx="8165" formatCode="m/d/yyyy\ h:mm">
                  <c:v>39913.749999990221</c:v>
                </c:pt>
                <c:pt idx="8166" formatCode="m/d/yyyy\ h:mm">
                  <c:v>39913.791666656871</c:v>
                </c:pt>
                <c:pt idx="8167" formatCode="m/d/yyyy\ h:mm">
                  <c:v>39913.833333323564</c:v>
                </c:pt>
                <c:pt idx="8168" formatCode="m/d/yyyy\ h:mm">
                  <c:v>39913.874999990228</c:v>
                </c:pt>
                <c:pt idx="8169" formatCode="m/d/yyyy\ h:mm">
                  <c:v>39913.916666656893</c:v>
                </c:pt>
                <c:pt idx="8170" formatCode="m/d/yyyy\ h:mm">
                  <c:v>39913.958333323564</c:v>
                </c:pt>
                <c:pt idx="8171" formatCode="m/d/yyyy\ h:mm">
                  <c:v>39913.999999990207</c:v>
                </c:pt>
                <c:pt idx="8172" formatCode="m/d/yyyy\ h:mm">
                  <c:v>39914.041666656871</c:v>
                </c:pt>
                <c:pt idx="8173" formatCode="m/d/yyyy\ h:mm">
                  <c:v>39914.083333323542</c:v>
                </c:pt>
                <c:pt idx="8174" formatCode="m/d/yyyy\ h:mm">
                  <c:v>39914.124999990199</c:v>
                </c:pt>
                <c:pt idx="8175" formatCode="m/d/yyyy\ h:mm">
                  <c:v>39914.166666656864</c:v>
                </c:pt>
                <c:pt idx="8176" formatCode="m/d/yyyy\ h:mm">
                  <c:v>39914.208333323542</c:v>
                </c:pt>
                <c:pt idx="8177" formatCode="m/d/yyyy\ h:mm">
                  <c:v>39914.249999990192</c:v>
                </c:pt>
                <c:pt idx="8178" formatCode="m/d/yyyy\ h:mm">
                  <c:v>39914.291666656834</c:v>
                </c:pt>
                <c:pt idx="8179" formatCode="m/d/yyyy\ h:mm">
                  <c:v>39914.333333323535</c:v>
                </c:pt>
                <c:pt idx="8180" formatCode="m/d/yyyy\ h:mm">
                  <c:v>39914.374999990207</c:v>
                </c:pt>
                <c:pt idx="8181" formatCode="m/d/yyyy\ h:mm">
                  <c:v>39914.416666656849</c:v>
                </c:pt>
                <c:pt idx="8182" formatCode="m/d/yyyy\ h:mm">
                  <c:v>39914.458333323535</c:v>
                </c:pt>
                <c:pt idx="8183" formatCode="m/d/yyyy\ h:mm">
                  <c:v>39914.499999990192</c:v>
                </c:pt>
                <c:pt idx="8184" formatCode="m/d/yyyy\ h:mm">
                  <c:v>39914.541666656834</c:v>
                </c:pt>
                <c:pt idx="8185" formatCode="m/d/yyyy\ h:mm">
                  <c:v>39914.583333323513</c:v>
                </c:pt>
                <c:pt idx="8186" formatCode="m/d/yyyy\ h:mm">
                  <c:v>39914.624999990185</c:v>
                </c:pt>
                <c:pt idx="8187" formatCode="m/d/yyyy\ h:mm">
                  <c:v>39914.666666656834</c:v>
                </c:pt>
                <c:pt idx="8188" formatCode="m/d/yyyy\ h:mm">
                  <c:v>39914.708333323499</c:v>
                </c:pt>
                <c:pt idx="8189" formatCode="m/d/yyyy\ h:mm">
                  <c:v>39914.749999990163</c:v>
                </c:pt>
                <c:pt idx="8190" formatCode="m/d/yyyy\ h:mm">
                  <c:v>39914.791666656813</c:v>
                </c:pt>
                <c:pt idx="8191" formatCode="m/d/yyyy\ h:mm">
                  <c:v>39914.833333323491</c:v>
                </c:pt>
                <c:pt idx="8192" formatCode="m/d/yyyy\ h:mm">
                  <c:v>39914.874999990185</c:v>
                </c:pt>
                <c:pt idx="8193" formatCode="m/d/yyyy\ h:mm">
                  <c:v>39914.916666656834</c:v>
                </c:pt>
                <c:pt idx="8194" formatCode="m/d/yyyy\ h:mm">
                  <c:v>39914.958333323506</c:v>
                </c:pt>
                <c:pt idx="8195" formatCode="m/d/yyyy\ h:mm">
                  <c:v>39914.999999990148</c:v>
                </c:pt>
                <c:pt idx="8196" formatCode="m/d/yyyy\ h:mm">
                  <c:v>39915.041666656805</c:v>
                </c:pt>
                <c:pt idx="8197" formatCode="m/d/yyyy\ h:mm">
                  <c:v>39915.083333323491</c:v>
                </c:pt>
                <c:pt idx="8198" formatCode="m/d/yyyy\ h:mm">
                  <c:v>39915.124999990141</c:v>
                </c:pt>
                <c:pt idx="8199" formatCode="m/d/yyyy\ h:mm">
                  <c:v>39915.166666656805</c:v>
                </c:pt>
                <c:pt idx="8200" formatCode="m/d/yyyy\ h:mm">
                  <c:v>39915.208333323484</c:v>
                </c:pt>
                <c:pt idx="8201" formatCode="m/d/yyyy\ h:mm">
                  <c:v>39915.249999990141</c:v>
                </c:pt>
                <c:pt idx="8202" formatCode="m/d/yyyy\ h:mm">
                  <c:v>39915.291666656769</c:v>
                </c:pt>
                <c:pt idx="8203" formatCode="m/d/yyyy\ h:mm">
                  <c:v>39915.333333323462</c:v>
                </c:pt>
                <c:pt idx="8204" formatCode="m/d/yyyy\ h:mm">
                  <c:v>39915.374999990148</c:v>
                </c:pt>
                <c:pt idx="8205" formatCode="m/d/yyyy\ h:mm">
                  <c:v>39915.416666656791</c:v>
                </c:pt>
                <c:pt idx="8206" formatCode="m/d/yyyy\ h:mm">
                  <c:v>39915.458333323484</c:v>
                </c:pt>
                <c:pt idx="8207" formatCode="m/d/yyyy\ h:mm">
                  <c:v>39915.499999990119</c:v>
                </c:pt>
                <c:pt idx="8208" formatCode="m/d/yyyy\ h:mm">
                  <c:v>39915.541666656776</c:v>
                </c:pt>
                <c:pt idx="8209" formatCode="m/d/yyyy\ h:mm">
                  <c:v>39915.583333323448</c:v>
                </c:pt>
                <c:pt idx="8210" formatCode="m/d/yyyy\ h:mm">
                  <c:v>39915.624999990112</c:v>
                </c:pt>
                <c:pt idx="8211" formatCode="m/d/yyyy\ h:mm">
                  <c:v>39915.666666656776</c:v>
                </c:pt>
                <c:pt idx="8212" formatCode="m/d/yyyy\ h:mm">
                  <c:v>39915.70833332344</c:v>
                </c:pt>
                <c:pt idx="8213" formatCode="m/d/yyyy\ h:mm">
                  <c:v>39915.749999990112</c:v>
                </c:pt>
                <c:pt idx="8214" formatCode="m/d/yyyy\ h:mm">
                  <c:v>39915.791666656747</c:v>
                </c:pt>
                <c:pt idx="8215" formatCode="m/d/yyyy\ h:mm">
                  <c:v>39915.833333323433</c:v>
                </c:pt>
                <c:pt idx="8216" formatCode="m/d/yyyy\ h:mm">
                  <c:v>39915.874999990119</c:v>
                </c:pt>
                <c:pt idx="8217" formatCode="m/d/yyyy\ h:mm">
                  <c:v>39915.916666656762</c:v>
                </c:pt>
                <c:pt idx="8218" formatCode="m/d/yyyy\ h:mm">
                  <c:v>39915.958333323448</c:v>
                </c:pt>
                <c:pt idx="8219" formatCode="m/d/yyyy\ h:mm">
                  <c:v>39915.99999999009</c:v>
                </c:pt>
                <c:pt idx="8220" formatCode="m/d/yyyy\ h:mm">
                  <c:v>39916.041666656754</c:v>
                </c:pt>
                <c:pt idx="8221" formatCode="m/d/yyyy\ h:mm">
                  <c:v>39916.083333323419</c:v>
                </c:pt>
                <c:pt idx="8222" formatCode="m/d/yyyy\ h:mm">
                  <c:v>39916.124999990083</c:v>
                </c:pt>
                <c:pt idx="8223" formatCode="m/d/yyyy\ h:mm">
                  <c:v>39916.166666656733</c:v>
                </c:pt>
                <c:pt idx="8224" formatCode="m/d/yyyy\ h:mm">
                  <c:v>39916.208333323411</c:v>
                </c:pt>
                <c:pt idx="8225" formatCode="m/d/yyyy\ h:mm">
                  <c:v>39916.249999990083</c:v>
                </c:pt>
                <c:pt idx="8226" formatCode="m/d/yyyy\ h:mm">
                  <c:v>39916.291666656718</c:v>
                </c:pt>
                <c:pt idx="8227" formatCode="m/d/yyyy\ h:mm">
                  <c:v>39916.333333323411</c:v>
                </c:pt>
                <c:pt idx="8228" formatCode="m/d/yyyy\ h:mm">
                  <c:v>39916.37499999009</c:v>
                </c:pt>
                <c:pt idx="8229" formatCode="m/d/yyyy\ h:mm">
                  <c:v>39916.416666656733</c:v>
                </c:pt>
                <c:pt idx="8230" formatCode="m/d/yyyy\ h:mm">
                  <c:v>39916.458333323419</c:v>
                </c:pt>
                <c:pt idx="8231" formatCode="m/d/yyyy\ h:mm">
                  <c:v>39916.499999990061</c:v>
                </c:pt>
                <c:pt idx="8232" formatCode="m/d/yyyy\ h:mm">
                  <c:v>39916.541666656725</c:v>
                </c:pt>
                <c:pt idx="8233" formatCode="m/d/yyyy\ h:mm">
                  <c:v>39916.58333332339</c:v>
                </c:pt>
                <c:pt idx="8234" formatCode="m/d/yyyy\ h:mm">
                  <c:v>39916.624999990061</c:v>
                </c:pt>
                <c:pt idx="8235" formatCode="m/d/yyyy\ h:mm">
                  <c:v>39916.666666656703</c:v>
                </c:pt>
                <c:pt idx="8236" formatCode="m/d/yyyy\ h:mm">
                  <c:v>39916.708333323382</c:v>
                </c:pt>
                <c:pt idx="8237" formatCode="m/d/yyyy\ h:mm">
                  <c:v>39916.749999990046</c:v>
                </c:pt>
                <c:pt idx="8238" formatCode="m/d/yyyy\ h:mm">
                  <c:v>39916.791666656682</c:v>
                </c:pt>
                <c:pt idx="8239" formatCode="m/d/yyyy\ h:mm">
                  <c:v>39916.833333323382</c:v>
                </c:pt>
                <c:pt idx="8240" formatCode="m/d/yyyy\ h:mm">
                  <c:v>39916.874999990054</c:v>
                </c:pt>
                <c:pt idx="8241" formatCode="m/d/yyyy\ h:mm">
                  <c:v>39916.916666656703</c:v>
                </c:pt>
                <c:pt idx="8242" formatCode="m/d/yyyy\ h:mm">
                  <c:v>39916.95833332339</c:v>
                </c:pt>
                <c:pt idx="8243" formatCode="m/d/yyyy\ h:mm">
                  <c:v>39916.999999990032</c:v>
                </c:pt>
                <c:pt idx="8244" formatCode="m/d/yyyy\ h:mm">
                  <c:v>39917.041666656682</c:v>
                </c:pt>
                <c:pt idx="8245" formatCode="m/d/yyyy\ h:mm">
                  <c:v>39917.08333332336</c:v>
                </c:pt>
                <c:pt idx="8246" formatCode="m/d/yyyy\ h:mm">
                  <c:v>39917.124999990032</c:v>
                </c:pt>
                <c:pt idx="8247" formatCode="m/d/yyyy\ h:mm">
                  <c:v>39917.166666656674</c:v>
                </c:pt>
                <c:pt idx="8248" formatCode="m/d/yyyy\ h:mm">
                  <c:v>39917.208333323353</c:v>
                </c:pt>
                <c:pt idx="8249" formatCode="m/d/yyyy\ h:mm">
                  <c:v>39917.249999990017</c:v>
                </c:pt>
                <c:pt idx="8250" formatCode="m/d/yyyy\ h:mm">
                  <c:v>39917.291666656653</c:v>
                </c:pt>
                <c:pt idx="8251" formatCode="m/d/yyyy\ h:mm">
                  <c:v>39917.333333323346</c:v>
                </c:pt>
                <c:pt idx="8252" formatCode="m/d/yyyy\ h:mm">
                  <c:v>39917.374999990025</c:v>
                </c:pt>
                <c:pt idx="8253" formatCode="m/d/yyyy\ h:mm">
                  <c:v>39917.416666656682</c:v>
                </c:pt>
                <c:pt idx="8254" formatCode="m/d/yyyy\ h:mm">
                  <c:v>39917.458333323353</c:v>
                </c:pt>
                <c:pt idx="8255" formatCode="m/d/yyyy\ h:mm">
                  <c:v>39917.499999990003</c:v>
                </c:pt>
                <c:pt idx="8256" formatCode="m/d/yyyy\ h:mm">
                  <c:v>39917.541666656653</c:v>
                </c:pt>
                <c:pt idx="8257" formatCode="m/d/yyyy\ h:mm">
                  <c:v>39917.583333323331</c:v>
                </c:pt>
                <c:pt idx="8258" formatCode="m/d/yyyy\ h:mm">
                  <c:v>39917.624999989996</c:v>
                </c:pt>
                <c:pt idx="8259" formatCode="m/d/yyyy\ h:mm">
                  <c:v>39917.666666656645</c:v>
                </c:pt>
                <c:pt idx="8260" formatCode="m/d/yyyy\ h:mm">
                  <c:v>39917.708333323331</c:v>
                </c:pt>
                <c:pt idx="8261" formatCode="m/d/yyyy\ h:mm">
                  <c:v>39917.749999989988</c:v>
                </c:pt>
                <c:pt idx="8262" formatCode="m/d/yyyy\ h:mm">
                  <c:v>39917.791666656623</c:v>
                </c:pt>
                <c:pt idx="8263" formatCode="m/d/yyyy\ h:mm">
                  <c:v>39917.833333323317</c:v>
                </c:pt>
                <c:pt idx="8264" formatCode="m/d/yyyy\ h:mm">
                  <c:v>39917.874999989996</c:v>
                </c:pt>
                <c:pt idx="8265" formatCode="m/d/yyyy\ h:mm">
                  <c:v>39917.916666656645</c:v>
                </c:pt>
                <c:pt idx="8266" formatCode="m/d/yyyy\ h:mm">
                  <c:v>39917.958333323324</c:v>
                </c:pt>
                <c:pt idx="8267" formatCode="m/d/yyyy\ h:mm">
                  <c:v>39917.999999989981</c:v>
                </c:pt>
                <c:pt idx="8268" formatCode="m/d/yyyy\ h:mm">
                  <c:v>39918.041666656623</c:v>
                </c:pt>
                <c:pt idx="8269" formatCode="m/d/yyyy\ h:mm">
                  <c:v>39918.083333323302</c:v>
                </c:pt>
                <c:pt idx="8270" formatCode="m/d/yyyy\ h:mm">
                  <c:v>39918.124999989966</c:v>
                </c:pt>
                <c:pt idx="8271" formatCode="m/d/yyyy\ h:mm">
                  <c:v>39918.166666656616</c:v>
                </c:pt>
                <c:pt idx="8272" formatCode="m/d/yyyy\ h:mm">
                  <c:v>39918.208333323295</c:v>
                </c:pt>
                <c:pt idx="8273" formatCode="m/d/yyyy\ h:mm">
                  <c:v>39918.249999989959</c:v>
                </c:pt>
                <c:pt idx="8274" formatCode="m/d/yyyy\ h:mm">
                  <c:v>39918.291666656594</c:v>
                </c:pt>
                <c:pt idx="8275" formatCode="m/d/yyyy\ h:mm">
                  <c:v>39918.333333323288</c:v>
                </c:pt>
                <c:pt idx="8276" formatCode="m/d/yyyy\ h:mm">
                  <c:v>39918.374999989966</c:v>
                </c:pt>
                <c:pt idx="8277" formatCode="m/d/yyyy\ h:mm">
                  <c:v>39918.416666656616</c:v>
                </c:pt>
                <c:pt idx="8278" formatCode="m/d/yyyy\ h:mm">
                  <c:v>39918.458333323295</c:v>
                </c:pt>
                <c:pt idx="8279" formatCode="m/d/yyyy\ h:mm">
                  <c:v>39918.499999989945</c:v>
                </c:pt>
                <c:pt idx="8280" formatCode="m/d/yyyy\ h:mm">
                  <c:v>39918.541666656594</c:v>
                </c:pt>
                <c:pt idx="8281" formatCode="m/d/yyyy\ h:mm">
                  <c:v>39918.583333323273</c:v>
                </c:pt>
                <c:pt idx="8282" formatCode="m/d/yyyy\ h:mm">
                  <c:v>39918.624999989937</c:v>
                </c:pt>
                <c:pt idx="8283" formatCode="m/d/yyyy\ h:mm">
                  <c:v>39918.666666656594</c:v>
                </c:pt>
                <c:pt idx="8284" formatCode="m/d/yyyy\ h:mm">
                  <c:v>39918.708333323266</c:v>
                </c:pt>
                <c:pt idx="8285" formatCode="m/d/yyyy\ h:mm">
                  <c:v>39918.74999998993</c:v>
                </c:pt>
                <c:pt idx="8286" formatCode="m/d/yyyy\ h:mm">
                  <c:v>39918.79166665658</c:v>
                </c:pt>
                <c:pt idx="8287" formatCode="m/d/yyyy\ h:mm">
                  <c:v>39918.833333323259</c:v>
                </c:pt>
                <c:pt idx="8288" formatCode="m/d/yyyy\ h:mm">
                  <c:v>39918.874999989937</c:v>
                </c:pt>
                <c:pt idx="8289" formatCode="m/d/yyyy\ h:mm">
                  <c:v>39918.916666656602</c:v>
                </c:pt>
                <c:pt idx="8290" formatCode="m/d/yyyy\ h:mm">
                  <c:v>39918.958333323266</c:v>
                </c:pt>
                <c:pt idx="8291" formatCode="m/d/yyyy\ h:mm">
                  <c:v>39918.999999989916</c:v>
                </c:pt>
                <c:pt idx="8292" formatCode="m/d/yyyy\ h:mm">
                  <c:v>39919.04166665658</c:v>
                </c:pt>
                <c:pt idx="8293" formatCode="m/d/yyyy\ h:mm">
                  <c:v>39919.083333323244</c:v>
                </c:pt>
                <c:pt idx="8294" formatCode="m/d/yyyy\ h:mm">
                  <c:v>39919.124999989908</c:v>
                </c:pt>
                <c:pt idx="8295" formatCode="m/d/yyyy\ h:mm">
                  <c:v>39919.166666656572</c:v>
                </c:pt>
                <c:pt idx="8296" formatCode="m/d/yyyy\ h:mm">
                  <c:v>39919.208333323237</c:v>
                </c:pt>
                <c:pt idx="8297" formatCode="m/d/yyyy\ h:mm">
                  <c:v>39919.249999989901</c:v>
                </c:pt>
                <c:pt idx="8298" formatCode="m/d/yyyy\ h:mm">
                  <c:v>39919.291666656551</c:v>
                </c:pt>
                <c:pt idx="8299" formatCode="m/d/yyyy\ h:mm">
                  <c:v>39919.333333323229</c:v>
                </c:pt>
                <c:pt idx="8300" formatCode="m/d/yyyy\ h:mm">
                  <c:v>39919.374999989908</c:v>
                </c:pt>
                <c:pt idx="8301" formatCode="m/d/yyyy\ h:mm">
                  <c:v>39919.416666656572</c:v>
                </c:pt>
                <c:pt idx="8302" formatCode="m/d/yyyy\ h:mm">
                  <c:v>39919.458333323237</c:v>
                </c:pt>
                <c:pt idx="8303" formatCode="m/d/yyyy\ h:mm">
                  <c:v>39919.499999989886</c:v>
                </c:pt>
                <c:pt idx="8304" formatCode="m/d/yyyy\ h:mm">
                  <c:v>39919.541666656551</c:v>
                </c:pt>
                <c:pt idx="8305" formatCode="m/d/yyyy\ h:mm">
                  <c:v>39919.583333323215</c:v>
                </c:pt>
                <c:pt idx="8306" formatCode="m/d/yyyy\ h:mm">
                  <c:v>39919.624999989879</c:v>
                </c:pt>
                <c:pt idx="8307" formatCode="m/d/yyyy\ h:mm">
                  <c:v>39919.666666656536</c:v>
                </c:pt>
                <c:pt idx="8308" formatCode="m/d/yyyy\ h:mm">
                  <c:v>39919.708333323208</c:v>
                </c:pt>
                <c:pt idx="8309" formatCode="m/d/yyyy\ h:mm">
                  <c:v>39919.749999989872</c:v>
                </c:pt>
                <c:pt idx="8310" formatCode="m/d/yyyy\ h:mm">
                  <c:v>39919.791666656522</c:v>
                </c:pt>
                <c:pt idx="8311" formatCode="m/d/yyyy\ h:mm">
                  <c:v>39919.8333333232</c:v>
                </c:pt>
                <c:pt idx="8312" formatCode="m/d/yyyy\ h:mm">
                  <c:v>39919.874999989879</c:v>
                </c:pt>
                <c:pt idx="8313" formatCode="m/d/yyyy\ h:mm">
                  <c:v>39919.916666656543</c:v>
                </c:pt>
                <c:pt idx="8314" formatCode="m/d/yyyy\ h:mm">
                  <c:v>39919.958333323208</c:v>
                </c:pt>
                <c:pt idx="8315" formatCode="m/d/yyyy\ h:mm">
                  <c:v>39919.999999989857</c:v>
                </c:pt>
                <c:pt idx="8316" formatCode="m/d/yyyy\ h:mm">
                  <c:v>39920.041666656522</c:v>
                </c:pt>
                <c:pt idx="8317" formatCode="m/d/yyyy\ h:mm">
                  <c:v>39920.083333323193</c:v>
                </c:pt>
                <c:pt idx="8318" formatCode="m/d/yyyy\ h:mm">
                  <c:v>39920.12499998985</c:v>
                </c:pt>
                <c:pt idx="8319" formatCode="m/d/yyyy\ h:mm">
                  <c:v>39920.166666656514</c:v>
                </c:pt>
                <c:pt idx="8320" formatCode="m/d/yyyy\ h:mm">
                  <c:v>39920.208333323193</c:v>
                </c:pt>
                <c:pt idx="8321" formatCode="m/d/yyyy\ h:mm">
                  <c:v>39920.249999989835</c:v>
                </c:pt>
                <c:pt idx="8322" formatCode="m/d/yyyy\ h:mm">
                  <c:v>39920.291666656492</c:v>
                </c:pt>
                <c:pt idx="8323" formatCode="m/d/yyyy\ h:mm">
                  <c:v>39920.333333323186</c:v>
                </c:pt>
                <c:pt idx="8324" formatCode="m/d/yyyy\ h:mm">
                  <c:v>39920.374999989843</c:v>
                </c:pt>
                <c:pt idx="8325" formatCode="m/d/yyyy\ h:mm">
                  <c:v>39920.416666656514</c:v>
                </c:pt>
                <c:pt idx="8326" formatCode="m/d/yyyy\ h:mm">
                  <c:v>39920.458333323193</c:v>
                </c:pt>
                <c:pt idx="8327" formatCode="m/d/yyyy\ h:mm">
                  <c:v>39920.499999989828</c:v>
                </c:pt>
                <c:pt idx="8328" formatCode="m/d/yyyy\ h:mm">
                  <c:v>39920.541666656485</c:v>
                </c:pt>
                <c:pt idx="8329" formatCode="m/d/yyyy\ h:mm">
                  <c:v>39920.583333323171</c:v>
                </c:pt>
                <c:pt idx="8330" formatCode="m/d/yyyy\ h:mm">
                  <c:v>39920.624999989821</c:v>
                </c:pt>
                <c:pt idx="8331" formatCode="m/d/yyyy\ h:mm">
                  <c:v>39920.666666656485</c:v>
                </c:pt>
                <c:pt idx="8332" formatCode="m/d/yyyy\ h:mm">
                  <c:v>39920.708333323149</c:v>
                </c:pt>
                <c:pt idx="8333" formatCode="m/d/yyyy\ h:mm">
                  <c:v>39920.749999989814</c:v>
                </c:pt>
                <c:pt idx="8334" formatCode="m/d/yyyy\ h:mm">
                  <c:v>39920.791666656463</c:v>
                </c:pt>
                <c:pt idx="8335" formatCode="m/d/yyyy\ h:mm">
                  <c:v>39920.833333323142</c:v>
                </c:pt>
                <c:pt idx="8336" formatCode="m/d/yyyy\ h:mm">
                  <c:v>39920.874999989821</c:v>
                </c:pt>
                <c:pt idx="8337" formatCode="m/d/yyyy\ h:mm">
                  <c:v>39920.916666656485</c:v>
                </c:pt>
                <c:pt idx="8338" formatCode="m/d/yyyy\ h:mm">
                  <c:v>39920.958333323157</c:v>
                </c:pt>
                <c:pt idx="8339" formatCode="m/d/yyyy\ h:mm">
                  <c:v>39920.999999989785</c:v>
                </c:pt>
                <c:pt idx="8340" formatCode="m/d/yyyy\ h:mm">
                  <c:v>39921.041666656456</c:v>
                </c:pt>
                <c:pt idx="8341" formatCode="m/d/yyyy\ h:mm">
                  <c:v>39921.083333323142</c:v>
                </c:pt>
                <c:pt idx="8342" formatCode="m/d/yyyy\ h:mm">
                  <c:v>39921.124999989785</c:v>
                </c:pt>
                <c:pt idx="8343" formatCode="m/d/yyyy\ h:mm">
                  <c:v>39921.166666656456</c:v>
                </c:pt>
                <c:pt idx="8344" formatCode="m/d/yyyy\ h:mm">
                  <c:v>39921.208333323135</c:v>
                </c:pt>
                <c:pt idx="8345" formatCode="m/d/yyyy\ h:mm">
                  <c:v>39921.249999989785</c:v>
                </c:pt>
                <c:pt idx="8346" formatCode="m/d/yyyy\ h:mm">
                  <c:v>39921.291666656427</c:v>
                </c:pt>
                <c:pt idx="8347" formatCode="m/d/yyyy\ h:mm">
                  <c:v>39921.333333323113</c:v>
                </c:pt>
                <c:pt idx="8348" formatCode="m/d/yyyy\ h:mm">
                  <c:v>39921.374999989792</c:v>
                </c:pt>
                <c:pt idx="8349" formatCode="m/d/yyyy\ h:mm">
                  <c:v>39921.416666656442</c:v>
                </c:pt>
                <c:pt idx="8350" formatCode="m/d/yyyy\ h:mm">
                  <c:v>39921.458333323135</c:v>
                </c:pt>
                <c:pt idx="8351" formatCode="m/d/yyyy\ h:mm">
                  <c:v>39921.49999998977</c:v>
                </c:pt>
                <c:pt idx="8352" formatCode="m/d/yyyy\ h:mm">
                  <c:v>39921.541666656434</c:v>
                </c:pt>
                <c:pt idx="8353" formatCode="m/d/yyyy\ h:mm">
                  <c:v>39921.583333323098</c:v>
                </c:pt>
                <c:pt idx="8354" formatCode="m/d/yyyy\ h:mm">
                  <c:v>39921.624999989755</c:v>
                </c:pt>
                <c:pt idx="8355" formatCode="m/d/yyyy\ h:mm">
                  <c:v>39921.666666656427</c:v>
                </c:pt>
                <c:pt idx="8356" formatCode="m/d/yyyy\ h:mm">
                  <c:v>39921.708333323091</c:v>
                </c:pt>
                <c:pt idx="8357" formatCode="m/d/yyyy\ h:mm">
                  <c:v>39921.749999989755</c:v>
                </c:pt>
                <c:pt idx="8358" formatCode="m/d/yyyy\ h:mm">
                  <c:v>39921.791666656398</c:v>
                </c:pt>
                <c:pt idx="8359" formatCode="m/d/yyyy\ h:mm">
                  <c:v>39921.833333323091</c:v>
                </c:pt>
                <c:pt idx="8360" formatCode="m/d/yyyy\ h:mm">
                  <c:v>39921.874999989748</c:v>
                </c:pt>
                <c:pt idx="8361" formatCode="m/d/yyyy\ h:mm">
                  <c:v>39921.916666656412</c:v>
                </c:pt>
                <c:pt idx="8362" formatCode="m/d/yyyy\ h:mm">
                  <c:v>39921.958333323098</c:v>
                </c:pt>
                <c:pt idx="8363" formatCode="m/d/yyyy\ h:mm">
                  <c:v>39921.999999989734</c:v>
                </c:pt>
                <c:pt idx="8364" formatCode="m/d/yyyy\ h:mm">
                  <c:v>39922.041666656405</c:v>
                </c:pt>
                <c:pt idx="8365" formatCode="m/d/yyyy\ h:mm">
                  <c:v>39922.083333323069</c:v>
                </c:pt>
                <c:pt idx="8366" formatCode="m/d/yyyy\ h:mm">
                  <c:v>39922.124999989734</c:v>
                </c:pt>
                <c:pt idx="8367" formatCode="m/d/yyyy\ h:mm">
                  <c:v>39922.166666656383</c:v>
                </c:pt>
                <c:pt idx="8368" formatCode="m/d/yyyy\ h:mm">
                  <c:v>39922.208333323062</c:v>
                </c:pt>
                <c:pt idx="8369" formatCode="m/d/yyyy\ h:mm">
                  <c:v>39922.249999989726</c:v>
                </c:pt>
                <c:pt idx="8370" formatCode="m/d/yyyy\ h:mm">
                  <c:v>39922.291666656369</c:v>
                </c:pt>
                <c:pt idx="8371" formatCode="m/d/yyyy\ h:mm">
                  <c:v>39922.333333323062</c:v>
                </c:pt>
                <c:pt idx="8372" formatCode="m/d/yyyy\ h:mm">
                  <c:v>39922.374999989719</c:v>
                </c:pt>
                <c:pt idx="8373" formatCode="m/d/yyyy\ h:mm">
                  <c:v>39922.416666656383</c:v>
                </c:pt>
                <c:pt idx="8374" formatCode="m/d/yyyy\ h:mm">
                  <c:v>39922.458333323069</c:v>
                </c:pt>
                <c:pt idx="8375" formatCode="m/d/yyyy\ h:mm">
                  <c:v>39922.499999989705</c:v>
                </c:pt>
                <c:pt idx="8376" formatCode="m/d/yyyy\ h:mm">
                  <c:v>39922.541666656376</c:v>
                </c:pt>
                <c:pt idx="8377" formatCode="m/d/yyyy\ h:mm">
                  <c:v>39922.58333332304</c:v>
                </c:pt>
                <c:pt idx="8378" formatCode="m/d/yyyy\ h:mm">
                  <c:v>39922.624999989705</c:v>
                </c:pt>
                <c:pt idx="8379" formatCode="m/d/yyyy\ h:mm">
                  <c:v>39922.666666656354</c:v>
                </c:pt>
                <c:pt idx="8380" formatCode="m/d/yyyy\ h:mm">
                  <c:v>39922.708333323033</c:v>
                </c:pt>
                <c:pt idx="8381" formatCode="m/d/yyyy\ h:mm">
                  <c:v>39922.749999989683</c:v>
                </c:pt>
                <c:pt idx="8382" formatCode="m/d/yyyy\ h:mm">
                  <c:v>39922.791666656332</c:v>
                </c:pt>
                <c:pt idx="8383" formatCode="m/d/yyyy\ h:mm">
                  <c:v>39922.833333323033</c:v>
                </c:pt>
                <c:pt idx="8384" formatCode="m/d/yyyy\ h:mm">
                  <c:v>39922.87499998969</c:v>
                </c:pt>
                <c:pt idx="8385" formatCode="m/d/yyyy\ h:mm">
                  <c:v>39922.916666656361</c:v>
                </c:pt>
                <c:pt idx="8386" formatCode="m/d/yyyy\ h:mm">
                  <c:v>39922.95833332304</c:v>
                </c:pt>
                <c:pt idx="8387" formatCode="m/d/yyyy\ h:mm">
                  <c:v>39922.999999989675</c:v>
                </c:pt>
                <c:pt idx="8388" formatCode="m/d/yyyy\ h:mm">
                  <c:v>39923.041666656332</c:v>
                </c:pt>
                <c:pt idx="8389" formatCode="m/d/yyyy\ h:mm">
                  <c:v>39923.083333323011</c:v>
                </c:pt>
                <c:pt idx="8390" formatCode="m/d/yyyy\ h:mm">
                  <c:v>39923.124999989675</c:v>
                </c:pt>
                <c:pt idx="8391" formatCode="m/d/yyyy\ h:mm">
                  <c:v>39923.166666656325</c:v>
                </c:pt>
                <c:pt idx="8392" formatCode="m/d/yyyy\ h:mm">
                  <c:v>39923.208333323011</c:v>
                </c:pt>
                <c:pt idx="8393" formatCode="m/d/yyyy\ h:mm">
                  <c:v>39923.249999989654</c:v>
                </c:pt>
                <c:pt idx="8394" formatCode="m/d/yyyy\ h:mm">
                  <c:v>39923.291666656303</c:v>
                </c:pt>
                <c:pt idx="8395" formatCode="m/d/yyyy\ h:mm">
                  <c:v>39923.333333323011</c:v>
                </c:pt>
                <c:pt idx="8396" formatCode="m/d/yyyy\ h:mm">
                  <c:v>39923.374999989661</c:v>
                </c:pt>
                <c:pt idx="8397" formatCode="m/d/yyyy\ h:mm">
                  <c:v>39923.416666656332</c:v>
                </c:pt>
                <c:pt idx="8398" formatCode="m/d/yyyy\ h:mm">
                  <c:v>39923.458333323018</c:v>
                </c:pt>
                <c:pt idx="8399" formatCode="m/d/yyyy\ h:mm">
                  <c:v>39923.499999989654</c:v>
                </c:pt>
                <c:pt idx="8400" formatCode="m/d/yyyy\ h:mm">
                  <c:v>39923.541666656303</c:v>
                </c:pt>
                <c:pt idx="8401" formatCode="m/d/yyyy\ h:mm">
                  <c:v>39923.583333322997</c:v>
                </c:pt>
                <c:pt idx="8402" formatCode="m/d/yyyy\ h:mm">
                  <c:v>39923.624999989632</c:v>
                </c:pt>
                <c:pt idx="8403" formatCode="m/d/yyyy\ h:mm">
                  <c:v>39923.666666656296</c:v>
                </c:pt>
                <c:pt idx="8404" formatCode="m/d/yyyy\ h:mm">
                  <c:v>39923.708333322997</c:v>
                </c:pt>
                <c:pt idx="8405" formatCode="m/d/yyyy\ h:mm">
                  <c:v>39923.749999989624</c:v>
                </c:pt>
                <c:pt idx="8406" formatCode="m/d/yyyy\ h:mm">
                  <c:v>39923.791666656274</c:v>
                </c:pt>
                <c:pt idx="8407" formatCode="m/d/yyyy\ h:mm">
                  <c:v>39923.833333322989</c:v>
                </c:pt>
                <c:pt idx="8408" formatCode="m/d/yyyy\ h:mm">
                  <c:v>39923.874999989632</c:v>
                </c:pt>
                <c:pt idx="8409" formatCode="m/d/yyyy\ h:mm">
                  <c:v>39923.916666656296</c:v>
                </c:pt>
                <c:pt idx="8410" formatCode="m/d/yyyy\ h:mm">
                  <c:v>39923.958333322997</c:v>
                </c:pt>
                <c:pt idx="8411" formatCode="m/d/yyyy\ h:mm">
                  <c:v>39923.999999989624</c:v>
                </c:pt>
                <c:pt idx="8412" formatCode="m/d/yyyy\ h:mm">
                  <c:v>39924.041666656274</c:v>
                </c:pt>
                <c:pt idx="8413" formatCode="m/d/yyyy\ h:mm">
                  <c:v>39924.083333322968</c:v>
                </c:pt>
                <c:pt idx="8414" formatCode="m/d/yyyy\ h:mm">
                  <c:v>39924.124999989603</c:v>
                </c:pt>
                <c:pt idx="8415" formatCode="m/d/yyyy\ h:mm">
                  <c:v>39924.166666656274</c:v>
                </c:pt>
                <c:pt idx="8416" formatCode="m/d/yyyy\ h:mm">
                  <c:v>39924.20833332296</c:v>
                </c:pt>
                <c:pt idx="8417" formatCode="m/d/yyyy\ h:mm">
                  <c:v>39924.249999989595</c:v>
                </c:pt>
                <c:pt idx="8418" formatCode="m/d/yyyy\ h:mm">
                  <c:v>39924.291666656252</c:v>
                </c:pt>
                <c:pt idx="8419" formatCode="m/d/yyyy\ h:mm">
                  <c:v>39924.333333322953</c:v>
                </c:pt>
                <c:pt idx="8420" formatCode="m/d/yyyy\ h:mm">
                  <c:v>39924.374999989603</c:v>
                </c:pt>
                <c:pt idx="8421" formatCode="m/d/yyyy\ h:mm">
                  <c:v>39924.416666656267</c:v>
                </c:pt>
                <c:pt idx="8422" formatCode="m/d/yyyy\ h:mm">
                  <c:v>39924.45833332296</c:v>
                </c:pt>
                <c:pt idx="8423" formatCode="m/d/yyyy\ h:mm">
                  <c:v>39924.499999989595</c:v>
                </c:pt>
                <c:pt idx="8424" formatCode="m/d/yyyy\ h:mm">
                  <c:v>39924.541666656245</c:v>
                </c:pt>
                <c:pt idx="8425" formatCode="m/d/yyyy\ h:mm">
                  <c:v>39924.583333322946</c:v>
                </c:pt>
                <c:pt idx="8426" formatCode="m/d/yyyy\ h:mm">
                  <c:v>39924.624999989588</c:v>
                </c:pt>
                <c:pt idx="8427" formatCode="m/d/yyyy\ h:mm">
                  <c:v>39924.666666656238</c:v>
                </c:pt>
                <c:pt idx="8428" formatCode="m/d/yyyy\ h:mm">
                  <c:v>39924.708333322938</c:v>
                </c:pt>
                <c:pt idx="8429" formatCode="m/d/yyyy\ h:mm">
                  <c:v>39924.749999989581</c:v>
                </c:pt>
                <c:pt idx="8430" formatCode="m/d/yyyy\ h:mm">
                  <c:v>39924.791666656216</c:v>
                </c:pt>
                <c:pt idx="8431" formatCode="m/d/yyyy\ h:mm">
                  <c:v>39924.833333322924</c:v>
                </c:pt>
                <c:pt idx="8432" formatCode="m/d/yyyy\ h:mm">
                  <c:v>39924.874999989595</c:v>
                </c:pt>
                <c:pt idx="8433" formatCode="m/d/yyyy\ h:mm">
                  <c:v>39924.916666656238</c:v>
                </c:pt>
                <c:pt idx="8434" formatCode="m/d/yyyy\ h:mm">
                  <c:v>39924.958333322931</c:v>
                </c:pt>
                <c:pt idx="8435" formatCode="m/d/yyyy\ h:mm">
                  <c:v>39924.999999989566</c:v>
                </c:pt>
                <c:pt idx="8436" formatCode="m/d/yyyy\ h:mm">
                  <c:v>39925.041666656216</c:v>
                </c:pt>
                <c:pt idx="8437" formatCode="m/d/yyyy\ h:mm">
                  <c:v>39925.083333322909</c:v>
                </c:pt>
                <c:pt idx="8438" formatCode="m/d/yyyy\ h:mm">
                  <c:v>39925.124999989559</c:v>
                </c:pt>
                <c:pt idx="8439" formatCode="m/d/yyyy\ h:mm">
                  <c:v>39925.166666656209</c:v>
                </c:pt>
                <c:pt idx="8440" formatCode="m/d/yyyy\ h:mm">
                  <c:v>39925.208333322902</c:v>
                </c:pt>
                <c:pt idx="8441" formatCode="m/d/yyyy\ h:mm">
                  <c:v>39925.249999989552</c:v>
                </c:pt>
                <c:pt idx="8442" formatCode="m/d/yyyy\ h:mm">
                  <c:v>39925.291666656187</c:v>
                </c:pt>
                <c:pt idx="8443" formatCode="m/d/yyyy\ h:mm">
                  <c:v>39925.333333322895</c:v>
                </c:pt>
                <c:pt idx="8444" formatCode="m/d/yyyy\ h:mm">
                  <c:v>39925.374999989559</c:v>
                </c:pt>
                <c:pt idx="8445" formatCode="m/d/yyyy\ h:mm">
                  <c:v>39925.416666656209</c:v>
                </c:pt>
                <c:pt idx="8446" formatCode="m/d/yyyy\ h:mm">
                  <c:v>39925.458333322902</c:v>
                </c:pt>
                <c:pt idx="8447" formatCode="m/d/yyyy\ h:mm">
                  <c:v>39925.499999989537</c:v>
                </c:pt>
                <c:pt idx="8448" formatCode="m/d/yyyy\ h:mm">
                  <c:v>39925.541666656194</c:v>
                </c:pt>
                <c:pt idx="8449" formatCode="m/d/yyyy\ h:mm">
                  <c:v>39925.58333332288</c:v>
                </c:pt>
                <c:pt idx="8450" formatCode="m/d/yyyy\ h:mm">
                  <c:v>39925.62499998953</c:v>
                </c:pt>
                <c:pt idx="8451" formatCode="m/d/yyyy\ h:mm">
                  <c:v>39925.666666656194</c:v>
                </c:pt>
                <c:pt idx="8452" formatCode="m/d/yyyy\ h:mm">
                  <c:v>39925.708333322873</c:v>
                </c:pt>
                <c:pt idx="8453" formatCode="m/d/yyyy\ h:mm">
                  <c:v>39925.749999989523</c:v>
                </c:pt>
                <c:pt idx="8454" formatCode="m/d/yyyy\ h:mm">
                  <c:v>39925.791666656172</c:v>
                </c:pt>
                <c:pt idx="8455" formatCode="m/d/yyyy\ h:mm">
                  <c:v>39925.833333322866</c:v>
                </c:pt>
                <c:pt idx="8456" formatCode="m/d/yyyy\ h:mm">
                  <c:v>39925.87499998953</c:v>
                </c:pt>
                <c:pt idx="8457" formatCode="m/d/yyyy\ h:mm">
                  <c:v>39925.916666656194</c:v>
                </c:pt>
                <c:pt idx="8458" formatCode="m/d/yyyy\ h:mm">
                  <c:v>39925.958333322873</c:v>
                </c:pt>
                <c:pt idx="8459" formatCode="m/d/yyyy\ h:mm">
                  <c:v>39925.999999989508</c:v>
                </c:pt>
                <c:pt idx="8460" formatCode="m/d/yyyy\ h:mm">
                  <c:v>39926.041666656172</c:v>
                </c:pt>
                <c:pt idx="8461" formatCode="m/d/yyyy\ h:mm">
                  <c:v>39926.083333322851</c:v>
                </c:pt>
                <c:pt idx="8462" formatCode="m/d/yyyy\ h:mm">
                  <c:v>39926.124999989501</c:v>
                </c:pt>
                <c:pt idx="8463" formatCode="m/d/yyyy\ h:mm">
                  <c:v>39926.166666656165</c:v>
                </c:pt>
                <c:pt idx="8464" formatCode="m/d/yyyy\ h:mm">
                  <c:v>39926.208333322844</c:v>
                </c:pt>
                <c:pt idx="8465" formatCode="m/d/yyyy\ h:mm">
                  <c:v>39926.249999989494</c:v>
                </c:pt>
                <c:pt idx="8466" formatCode="m/d/yyyy\ h:mm">
                  <c:v>39926.291666656143</c:v>
                </c:pt>
                <c:pt idx="8467" formatCode="m/d/yyyy\ h:mm">
                  <c:v>39926.333333322837</c:v>
                </c:pt>
                <c:pt idx="8468" formatCode="m/d/yyyy\ h:mm">
                  <c:v>39926.374999989501</c:v>
                </c:pt>
                <c:pt idx="8469" formatCode="m/d/yyyy\ h:mm">
                  <c:v>39926.416666656165</c:v>
                </c:pt>
                <c:pt idx="8470" formatCode="m/d/yyyy\ h:mm">
                  <c:v>39926.458333322844</c:v>
                </c:pt>
                <c:pt idx="8471" formatCode="m/d/yyyy\ h:mm">
                  <c:v>39926.499999989479</c:v>
                </c:pt>
                <c:pt idx="8472" formatCode="m/d/yyyy\ h:mm">
                  <c:v>39926.541666656136</c:v>
                </c:pt>
                <c:pt idx="8473" formatCode="m/d/yyyy\ h:mm">
                  <c:v>39926.583333322822</c:v>
                </c:pt>
                <c:pt idx="8474" formatCode="m/d/yyyy\ h:mm">
                  <c:v>39926.624999989472</c:v>
                </c:pt>
                <c:pt idx="8475" formatCode="m/d/yyyy\ h:mm">
                  <c:v>39926.666666656136</c:v>
                </c:pt>
                <c:pt idx="8476" formatCode="m/d/yyyy\ h:mm">
                  <c:v>39926.708333322815</c:v>
                </c:pt>
                <c:pt idx="8477" formatCode="m/d/yyyy\ h:mm">
                  <c:v>39926.749999989464</c:v>
                </c:pt>
                <c:pt idx="8478" formatCode="m/d/yyyy\ h:mm">
                  <c:v>39926.791666656114</c:v>
                </c:pt>
                <c:pt idx="8479" formatCode="m/d/yyyy\ h:mm">
                  <c:v>39926.833333322793</c:v>
                </c:pt>
                <c:pt idx="8480" formatCode="m/d/yyyy\ h:mm">
                  <c:v>39926.874999989472</c:v>
                </c:pt>
                <c:pt idx="8481" formatCode="m/d/yyyy\ h:mm">
                  <c:v>39926.916666656136</c:v>
                </c:pt>
                <c:pt idx="8482" formatCode="m/d/yyyy\ h:mm">
                  <c:v>39926.958333322815</c:v>
                </c:pt>
                <c:pt idx="8483" formatCode="m/d/yyyy\ h:mm">
                  <c:v>39926.99999998945</c:v>
                </c:pt>
                <c:pt idx="8484" formatCode="m/d/yyyy\ h:mm">
                  <c:v>39927.041666656114</c:v>
                </c:pt>
                <c:pt idx="8485" formatCode="m/d/yyyy\ h:mm">
                  <c:v>39927.083333322793</c:v>
                </c:pt>
                <c:pt idx="8486" formatCode="m/d/yyyy\ h:mm">
                  <c:v>39927.124999989435</c:v>
                </c:pt>
                <c:pt idx="8487" formatCode="m/d/yyyy\ h:mm">
                  <c:v>39927.166666656107</c:v>
                </c:pt>
                <c:pt idx="8488" formatCode="m/d/yyyy\ h:mm">
                  <c:v>39927.208333322786</c:v>
                </c:pt>
                <c:pt idx="8489" formatCode="m/d/yyyy\ h:mm">
                  <c:v>39927.249999989435</c:v>
                </c:pt>
                <c:pt idx="8490" formatCode="m/d/yyyy\ h:mm">
                  <c:v>39927.291666656078</c:v>
                </c:pt>
                <c:pt idx="8491" formatCode="m/d/yyyy\ h:mm">
                  <c:v>39927.333333322778</c:v>
                </c:pt>
                <c:pt idx="8492" formatCode="m/d/yyyy\ h:mm">
                  <c:v>39927.374999989443</c:v>
                </c:pt>
                <c:pt idx="8493" formatCode="m/d/yyyy\ h:mm">
                  <c:v>39927.416666656092</c:v>
                </c:pt>
                <c:pt idx="8494" formatCode="m/d/yyyy\ h:mm">
                  <c:v>39927.458333322786</c:v>
                </c:pt>
                <c:pt idx="8495" formatCode="m/d/yyyy\ h:mm">
                  <c:v>39927.499999989421</c:v>
                </c:pt>
                <c:pt idx="8496" formatCode="m/d/yyyy\ h:mm">
                  <c:v>39927.541666656085</c:v>
                </c:pt>
                <c:pt idx="8497" formatCode="m/d/yyyy\ h:mm">
                  <c:v>39927.583333322749</c:v>
                </c:pt>
                <c:pt idx="8498" formatCode="m/d/yyyy\ h:mm">
                  <c:v>39927.624999989406</c:v>
                </c:pt>
                <c:pt idx="8499" formatCode="m/d/yyyy\ h:mm">
                  <c:v>39927.666666656078</c:v>
                </c:pt>
                <c:pt idx="8500" formatCode="m/d/yyyy\ h:mm">
                  <c:v>39927.708333322742</c:v>
                </c:pt>
                <c:pt idx="8501" formatCode="m/d/yyyy\ h:mm">
                  <c:v>39927.749999989406</c:v>
                </c:pt>
                <c:pt idx="8502" formatCode="m/d/yyyy\ h:mm">
                  <c:v>39927.791666656049</c:v>
                </c:pt>
                <c:pt idx="8503" formatCode="m/d/yyyy\ h:mm">
                  <c:v>39927.833333322742</c:v>
                </c:pt>
                <c:pt idx="8504" formatCode="m/d/yyyy\ h:mm">
                  <c:v>39927.874999989399</c:v>
                </c:pt>
                <c:pt idx="8505" formatCode="m/d/yyyy\ h:mm">
                  <c:v>39927.916666656063</c:v>
                </c:pt>
                <c:pt idx="8506" formatCode="m/d/yyyy\ h:mm">
                  <c:v>39927.958333322749</c:v>
                </c:pt>
                <c:pt idx="8507" formatCode="m/d/yyyy\ h:mm">
                  <c:v>39927.999999989384</c:v>
                </c:pt>
                <c:pt idx="8508" formatCode="m/d/yyyy\ h:mm">
                  <c:v>39928.041666656056</c:v>
                </c:pt>
                <c:pt idx="8509" formatCode="m/d/yyyy\ h:mm">
                  <c:v>39928.083333322735</c:v>
                </c:pt>
                <c:pt idx="8510" formatCode="m/d/yyyy\ h:mm">
                  <c:v>39928.124999989384</c:v>
                </c:pt>
                <c:pt idx="8511" formatCode="m/d/yyyy\ h:mm">
                  <c:v>39928.166666656034</c:v>
                </c:pt>
                <c:pt idx="8512" formatCode="m/d/yyyy\ h:mm">
                  <c:v>39928.208333322713</c:v>
                </c:pt>
                <c:pt idx="8513" formatCode="m/d/yyyy\ h:mm">
                  <c:v>39928.249999989377</c:v>
                </c:pt>
                <c:pt idx="8514" formatCode="m/d/yyyy\ h:mm">
                  <c:v>39928.29166665602</c:v>
                </c:pt>
                <c:pt idx="8515" formatCode="m/d/yyyy\ h:mm">
                  <c:v>39928.333333322713</c:v>
                </c:pt>
                <c:pt idx="8516" formatCode="m/d/yyyy\ h:mm">
                  <c:v>39928.374999989384</c:v>
                </c:pt>
                <c:pt idx="8517" formatCode="m/d/yyyy\ h:mm">
                  <c:v>39928.416666656041</c:v>
                </c:pt>
                <c:pt idx="8518" formatCode="m/d/yyyy\ h:mm">
                  <c:v>39928.45833332272</c:v>
                </c:pt>
                <c:pt idx="8519" formatCode="m/d/yyyy\ h:mm">
                  <c:v>39928.499999989355</c:v>
                </c:pt>
                <c:pt idx="8520" formatCode="m/d/yyyy\ h:mm">
                  <c:v>39928.541666656027</c:v>
                </c:pt>
                <c:pt idx="8521" formatCode="m/d/yyyy\ h:mm">
                  <c:v>39928.583333322691</c:v>
                </c:pt>
                <c:pt idx="8522" formatCode="m/d/yyyy\ h:mm">
                  <c:v>39928.624999989355</c:v>
                </c:pt>
                <c:pt idx="8523" formatCode="m/d/yyyy\ h:mm">
                  <c:v>39928.66666665602</c:v>
                </c:pt>
                <c:pt idx="8524" formatCode="m/d/yyyy\ h:mm">
                  <c:v>39928.708333322691</c:v>
                </c:pt>
                <c:pt idx="8525" formatCode="m/d/yyyy\ h:mm">
                  <c:v>39928.749999989333</c:v>
                </c:pt>
                <c:pt idx="8526" formatCode="m/d/yyyy\ h:mm">
                  <c:v>39928.791666655983</c:v>
                </c:pt>
                <c:pt idx="8527" formatCode="m/d/yyyy\ h:mm">
                  <c:v>39928.833333322691</c:v>
                </c:pt>
                <c:pt idx="8528" formatCode="m/d/yyyy\ h:mm">
                  <c:v>39928.874999989341</c:v>
                </c:pt>
                <c:pt idx="8529" formatCode="m/d/yyyy\ h:mm">
                  <c:v>39928.916666656012</c:v>
                </c:pt>
                <c:pt idx="8530" formatCode="m/d/yyyy\ h:mm">
                  <c:v>39928.958333322691</c:v>
                </c:pt>
                <c:pt idx="8531" formatCode="m/d/yyyy\ h:mm">
                  <c:v>39928.999999989326</c:v>
                </c:pt>
                <c:pt idx="8532" formatCode="m/d/yyyy\ h:mm">
                  <c:v>39929.041666655983</c:v>
                </c:pt>
                <c:pt idx="8533" formatCode="m/d/yyyy\ h:mm">
                  <c:v>39929.083333322662</c:v>
                </c:pt>
                <c:pt idx="8534" formatCode="m/d/yyyy\ h:mm">
                  <c:v>39929.124999989326</c:v>
                </c:pt>
                <c:pt idx="8535" formatCode="m/d/yyyy\ h:mm">
                  <c:v>39929.166666655976</c:v>
                </c:pt>
                <c:pt idx="8536" formatCode="m/d/yyyy\ h:mm">
                  <c:v>39929.208333322662</c:v>
                </c:pt>
                <c:pt idx="8537" formatCode="m/d/yyyy\ h:mm">
                  <c:v>39929.249999989304</c:v>
                </c:pt>
                <c:pt idx="8538" formatCode="m/d/yyyy\ h:mm">
                  <c:v>39929.291666655954</c:v>
                </c:pt>
                <c:pt idx="8539" formatCode="m/d/yyyy\ h:mm">
                  <c:v>39929.333333322647</c:v>
                </c:pt>
                <c:pt idx="8540" formatCode="m/d/yyyy\ h:mm">
                  <c:v>39929.374999989312</c:v>
                </c:pt>
                <c:pt idx="8541" formatCode="m/d/yyyy\ h:mm">
                  <c:v>39929.416666655983</c:v>
                </c:pt>
                <c:pt idx="8542" formatCode="m/d/yyyy\ h:mm">
                  <c:v>39929.458333322655</c:v>
                </c:pt>
                <c:pt idx="8543" formatCode="m/d/yyyy\ h:mm">
                  <c:v>39929.499999989304</c:v>
                </c:pt>
                <c:pt idx="8544" formatCode="m/d/yyyy\ h:mm">
                  <c:v>39929.541666655954</c:v>
                </c:pt>
                <c:pt idx="8545" formatCode="m/d/yyyy\ h:mm">
                  <c:v>39929.583333322633</c:v>
                </c:pt>
                <c:pt idx="8546" formatCode="m/d/yyyy\ h:mm">
                  <c:v>39929.624999989283</c:v>
                </c:pt>
                <c:pt idx="8547" formatCode="m/d/yyyy\ h:mm">
                  <c:v>39929.666666655954</c:v>
                </c:pt>
                <c:pt idx="8548" formatCode="m/d/yyyy\ h:mm">
                  <c:v>39929.708333322633</c:v>
                </c:pt>
                <c:pt idx="8549" formatCode="m/d/yyyy\ h:mm">
                  <c:v>39929.749999989275</c:v>
                </c:pt>
                <c:pt idx="8550" formatCode="m/d/yyyy\ h:mm">
                  <c:v>39929.791666655932</c:v>
                </c:pt>
                <c:pt idx="8551" formatCode="m/d/yyyy\ h:mm">
                  <c:v>39929.833333322618</c:v>
                </c:pt>
                <c:pt idx="8552" formatCode="m/d/yyyy\ h:mm">
                  <c:v>39929.874999989283</c:v>
                </c:pt>
                <c:pt idx="8553" formatCode="m/d/yyyy\ h:mm">
                  <c:v>39929.916666655947</c:v>
                </c:pt>
                <c:pt idx="8554" formatCode="m/d/yyyy\ h:mm">
                  <c:v>39929.958333322626</c:v>
                </c:pt>
                <c:pt idx="8555" formatCode="m/d/yyyy\ h:mm">
                  <c:v>39929.999999989275</c:v>
                </c:pt>
                <c:pt idx="8556" formatCode="m/d/yyyy\ h:mm">
                  <c:v>39930.041666655925</c:v>
                </c:pt>
                <c:pt idx="8557" formatCode="m/d/yyyy\ h:mm">
                  <c:v>39930.083333322611</c:v>
                </c:pt>
                <c:pt idx="8558" formatCode="m/d/yyyy\ h:mm">
                  <c:v>39930.124999989253</c:v>
                </c:pt>
                <c:pt idx="8559" formatCode="m/d/yyyy\ h:mm">
                  <c:v>39930.166666655925</c:v>
                </c:pt>
                <c:pt idx="8560" formatCode="m/d/yyyy\ h:mm">
                  <c:v>39930.208333322611</c:v>
                </c:pt>
                <c:pt idx="8561" formatCode="m/d/yyyy\ h:mm">
                  <c:v>39930.249999989246</c:v>
                </c:pt>
                <c:pt idx="8562" formatCode="m/d/yyyy\ h:mm">
                  <c:v>39930.291666655903</c:v>
                </c:pt>
                <c:pt idx="8563" formatCode="m/d/yyyy\ h:mm">
                  <c:v>39930.333333322604</c:v>
                </c:pt>
                <c:pt idx="8564" formatCode="m/d/yyyy\ h:mm">
                  <c:v>39930.374999989253</c:v>
                </c:pt>
                <c:pt idx="8565" formatCode="m/d/yyyy\ h:mm">
                  <c:v>39930.416666655918</c:v>
                </c:pt>
                <c:pt idx="8566" formatCode="m/d/yyyy\ h:mm">
                  <c:v>39930.458333322611</c:v>
                </c:pt>
                <c:pt idx="8567" formatCode="m/d/yyyy\ h:mm">
                  <c:v>39930.499999989232</c:v>
                </c:pt>
                <c:pt idx="8568" formatCode="m/d/yyyy\ h:mm">
                  <c:v>39930.541666655896</c:v>
                </c:pt>
                <c:pt idx="8569" formatCode="m/d/yyyy\ h:mm">
                  <c:v>39930.583333322596</c:v>
                </c:pt>
                <c:pt idx="8570" formatCode="m/d/yyyy\ h:mm">
                  <c:v>39930.624999989224</c:v>
                </c:pt>
                <c:pt idx="8571" formatCode="m/d/yyyy\ h:mm">
                  <c:v>39930.666666655889</c:v>
                </c:pt>
                <c:pt idx="8572" formatCode="m/d/yyyy\ h:mm">
                  <c:v>39930.708333322589</c:v>
                </c:pt>
                <c:pt idx="8573" formatCode="m/d/yyyy\ h:mm">
                  <c:v>39930.749999989224</c:v>
                </c:pt>
                <c:pt idx="8574" formatCode="m/d/yyyy\ h:mm">
                  <c:v>39930.791666655867</c:v>
                </c:pt>
                <c:pt idx="8575" formatCode="m/d/yyyy\ h:mm">
                  <c:v>39930.833333322575</c:v>
                </c:pt>
                <c:pt idx="8576" formatCode="m/d/yyyy\ h:mm">
                  <c:v>39930.874999989232</c:v>
                </c:pt>
                <c:pt idx="8577" formatCode="m/d/yyyy\ h:mm">
                  <c:v>39930.916666655889</c:v>
                </c:pt>
                <c:pt idx="8578" formatCode="m/d/yyyy\ h:mm">
                  <c:v>39930.958333322582</c:v>
                </c:pt>
                <c:pt idx="8579" formatCode="m/d/yyyy\ h:mm">
                  <c:v>39930.999999989202</c:v>
                </c:pt>
                <c:pt idx="8580" formatCode="m/d/yyyy\ h:mm">
                  <c:v>39931.041666655874</c:v>
                </c:pt>
                <c:pt idx="8581" formatCode="m/d/yyyy\ h:mm">
                  <c:v>39931.08333332256</c:v>
                </c:pt>
                <c:pt idx="8582" formatCode="m/d/yyyy\ h:mm">
                  <c:v>39931.124999989195</c:v>
                </c:pt>
                <c:pt idx="8583" formatCode="m/d/yyyy\ h:mm">
                  <c:v>39931.166666655874</c:v>
                </c:pt>
                <c:pt idx="8584" formatCode="m/d/yyyy\ h:mm">
                  <c:v>39931.208333322553</c:v>
                </c:pt>
                <c:pt idx="8585" formatCode="m/d/yyyy\ h:mm">
                  <c:v>39931.249999989195</c:v>
                </c:pt>
                <c:pt idx="8586" formatCode="m/d/yyyy\ h:mm">
                  <c:v>39931.291666655838</c:v>
                </c:pt>
                <c:pt idx="8587" formatCode="m/d/yyyy\ h:mm">
                  <c:v>39931.333333322546</c:v>
                </c:pt>
                <c:pt idx="8588" formatCode="m/d/yyyy\ h:mm">
                  <c:v>39931.374999989202</c:v>
                </c:pt>
                <c:pt idx="8589" formatCode="m/d/yyyy\ h:mm">
                  <c:v>39931.416666655859</c:v>
                </c:pt>
                <c:pt idx="8590" formatCode="m/d/yyyy\ h:mm">
                  <c:v>39931.45833332256</c:v>
                </c:pt>
                <c:pt idx="8591" formatCode="m/d/yyyy\ h:mm">
                  <c:v>39931.499999989188</c:v>
                </c:pt>
                <c:pt idx="8592" formatCode="m/d/yyyy\ h:mm">
                  <c:v>39931.541666655838</c:v>
                </c:pt>
                <c:pt idx="8593" formatCode="m/d/yyyy\ h:mm">
                  <c:v>39931.583333322538</c:v>
                </c:pt>
                <c:pt idx="8594" formatCode="m/d/yyyy\ h:mm">
                  <c:v>39931.624999989181</c:v>
                </c:pt>
                <c:pt idx="8595" formatCode="m/d/yyyy\ h:mm">
                  <c:v>39931.66666665583</c:v>
                </c:pt>
                <c:pt idx="8596" formatCode="m/d/yyyy\ h:mm">
                  <c:v>39931.708333322524</c:v>
                </c:pt>
                <c:pt idx="8597" formatCode="m/d/yyyy\ h:mm">
                  <c:v>39931.749999989173</c:v>
                </c:pt>
                <c:pt idx="8598" formatCode="m/d/yyyy\ h:mm">
                  <c:v>39931.791666655809</c:v>
                </c:pt>
                <c:pt idx="8599" formatCode="m/d/yyyy\ h:mm">
                  <c:v>39931.833333322516</c:v>
                </c:pt>
                <c:pt idx="8600" formatCode="m/d/yyyy\ h:mm">
                  <c:v>39931.874999989181</c:v>
                </c:pt>
                <c:pt idx="8601" formatCode="m/d/yyyy\ h:mm">
                  <c:v>39931.91666665583</c:v>
                </c:pt>
                <c:pt idx="8602" formatCode="m/d/yyyy\ h:mm">
                  <c:v>39931.958333322524</c:v>
                </c:pt>
                <c:pt idx="8603" formatCode="m/d/yyyy\ h:mm">
                  <c:v>39931.999999989159</c:v>
                </c:pt>
                <c:pt idx="8604" formatCode="m/d/yyyy\ h:mm">
                  <c:v>39932.041666655809</c:v>
                </c:pt>
                <c:pt idx="8605" formatCode="m/d/yyyy\ h:mm">
                  <c:v>39932.083333322502</c:v>
                </c:pt>
                <c:pt idx="8606" formatCode="m/d/yyyy\ h:mm">
                  <c:v>39932.124999989152</c:v>
                </c:pt>
                <c:pt idx="8607" formatCode="m/d/yyyy\ h:mm">
                  <c:v>39932.166666655801</c:v>
                </c:pt>
                <c:pt idx="8608" formatCode="m/d/yyyy\ h:mm">
                  <c:v>39932.208333322495</c:v>
                </c:pt>
                <c:pt idx="8609" formatCode="m/d/yyyy\ h:mm">
                  <c:v>39932.249999989144</c:v>
                </c:pt>
                <c:pt idx="8610" formatCode="m/d/yyyy\ h:mm">
                  <c:v>39932.291666655779</c:v>
                </c:pt>
                <c:pt idx="8611" formatCode="m/d/yyyy\ h:mm">
                  <c:v>39932.333333322487</c:v>
                </c:pt>
                <c:pt idx="8612" formatCode="m/d/yyyy\ h:mm">
                  <c:v>39932.374999989152</c:v>
                </c:pt>
                <c:pt idx="8613" formatCode="m/d/yyyy\ h:mm">
                  <c:v>39932.416666655801</c:v>
                </c:pt>
                <c:pt idx="8614" formatCode="m/d/yyyy\ h:mm">
                  <c:v>39932.458333322495</c:v>
                </c:pt>
                <c:pt idx="8615" formatCode="m/d/yyyy\ h:mm">
                  <c:v>39932.49999998913</c:v>
                </c:pt>
                <c:pt idx="8616" formatCode="m/d/yyyy\ h:mm">
                  <c:v>39932.541666655779</c:v>
                </c:pt>
                <c:pt idx="8617" formatCode="m/d/yyyy\ h:mm">
                  <c:v>39932.583333322473</c:v>
                </c:pt>
                <c:pt idx="8618" formatCode="m/d/yyyy\ h:mm">
                  <c:v>39932.624999989122</c:v>
                </c:pt>
                <c:pt idx="8619" formatCode="m/d/yyyy\ h:mm">
                  <c:v>39932.666666655772</c:v>
                </c:pt>
                <c:pt idx="8620" formatCode="m/d/yyyy\ h:mm">
                  <c:v>39932.708333322465</c:v>
                </c:pt>
                <c:pt idx="8621" formatCode="m/d/yyyy\ h:mm">
                  <c:v>39932.749999989115</c:v>
                </c:pt>
                <c:pt idx="8622" formatCode="m/d/yyyy\ h:mm">
                  <c:v>39932.79166665575</c:v>
                </c:pt>
                <c:pt idx="8623" formatCode="m/d/yyyy\ h:mm">
                  <c:v>39932.833333322458</c:v>
                </c:pt>
                <c:pt idx="8624" formatCode="m/d/yyyy\ h:mm">
                  <c:v>39932.874999989122</c:v>
                </c:pt>
                <c:pt idx="8625" formatCode="m/d/yyyy\ h:mm">
                  <c:v>39932.916666655772</c:v>
                </c:pt>
                <c:pt idx="8626" formatCode="m/d/yyyy\ h:mm">
                  <c:v>39932.958333322465</c:v>
                </c:pt>
                <c:pt idx="8627" formatCode="m/d/yyyy\ h:mm">
                  <c:v>39932.999999989101</c:v>
                </c:pt>
                <c:pt idx="8628" formatCode="m/d/yyyy\ h:mm">
                  <c:v>39933.04166665575</c:v>
                </c:pt>
                <c:pt idx="8629" formatCode="m/d/yyyy\ h:mm">
                  <c:v>39933.083333322444</c:v>
                </c:pt>
                <c:pt idx="8630" formatCode="m/d/yyyy\ h:mm">
                  <c:v>39933.124999989086</c:v>
                </c:pt>
                <c:pt idx="8631" formatCode="m/d/yyyy\ h:mm">
                  <c:v>39933.166666655743</c:v>
                </c:pt>
                <c:pt idx="8632" formatCode="m/d/yyyy\ h:mm">
                  <c:v>39933.208333322436</c:v>
                </c:pt>
                <c:pt idx="8633" formatCode="m/d/yyyy\ h:mm">
                  <c:v>39933.249999989086</c:v>
                </c:pt>
                <c:pt idx="8634" formatCode="m/d/yyyy\ h:mm">
                  <c:v>39933.291666655721</c:v>
                </c:pt>
                <c:pt idx="8635" formatCode="m/d/yyyy\ h:mm">
                  <c:v>39933.333333322429</c:v>
                </c:pt>
                <c:pt idx="8636" formatCode="m/d/yyyy\ h:mm">
                  <c:v>39933.374999989093</c:v>
                </c:pt>
                <c:pt idx="8637" formatCode="m/d/yyyy\ h:mm">
                  <c:v>39933.416666655736</c:v>
                </c:pt>
                <c:pt idx="8638" formatCode="m/d/yyyy\ h:mm">
                  <c:v>39933.458333322436</c:v>
                </c:pt>
                <c:pt idx="8639" formatCode="m/d/yyyy\ h:mm">
                  <c:v>39933.499999989072</c:v>
                </c:pt>
                <c:pt idx="8640" formatCode="m/d/yyyy\ h:mm">
                  <c:v>39933.541666655721</c:v>
                </c:pt>
                <c:pt idx="8641" formatCode="m/d/yyyy\ h:mm">
                  <c:v>39933.583333322415</c:v>
                </c:pt>
                <c:pt idx="8642" formatCode="m/d/yyyy\ h:mm">
                  <c:v>39933.624999989064</c:v>
                </c:pt>
                <c:pt idx="8643" formatCode="m/d/yyyy\ h:mm">
                  <c:v>39933.666666655714</c:v>
                </c:pt>
                <c:pt idx="8644" formatCode="m/d/yyyy\ h:mm">
                  <c:v>39933.708333322393</c:v>
                </c:pt>
                <c:pt idx="8645" formatCode="m/d/yyyy\ h:mm">
                  <c:v>39933.749999989057</c:v>
                </c:pt>
                <c:pt idx="8646" formatCode="m/d/yyyy\ h:mm">
                  <c:v>39933.791666655692</c:v>
                </c:pt>
                <c:pt idx="8647" formatCode="m/d/yyyy\ h:mm">
                  <c:v>39933.833333322393</c:v>
                </c:pt>
                <c:pt idx="8648" formatCode="m/d/yyyy\ h:mm">
                  <c:v>39933.874999989064</c:v>
                </c:pt>
                <c:pt idx="8649" formatCode="m/d/yyyy\ h:mm">
                  <c:v>39933.916666655714</c:v>
                </c:pt>
                <c:pt idx="8650" formatCode="m/d/yyyy\ h:mm">
                  <c:v>39933.9583333224</c:v>
                </c:pt>
                <c:pt idx="8651" formatCode="m/d/yyyy\ h:mm">
                  <c:v>39933.999999989035</c:v>
                </c:pt>
                <c:pt idx="8652" formatCode="m/d/yyyy\ h:mm">
                  <c:v>39934.041666655685</c:v>
                </c:pt>
                <c:pt idx="8653" formatCode="m/d/yyyy\ h:mm">
                  <c:v>39934.083333322385</c:v>
                </c:pt>
                <c:pt idx="8654" formatCode="m/d/yyyy\ h:mm">
                  <c:v>39934.124999989035</c:v>
                </c:pt>
                <c:pt idx="8655" formatCode="m/d/yyyy\ h:mm">
                  <c:v>39934.166666655678</c:v>
                </c:pt>
                <c:pt idx="8656" formatCode="m/d/yyyy\ h:mm">
                  <c:v>39934.208333322378</c:v>
                </c:pt>
                <c:pt idx="8657" formatCode="m/d/yyyy\ h:mm">
                  <c:v>39934.249999989028</c:v>
                </c:pt>
                <c:pt idx="8658" formatCode="m/d/yyyy\ h:mm">
                  <c:v>39934.291666655656</c:v>
                </c:pt>
                <c:pt idx="8659" formatCode="m/d/yyyy\ h:mm">
                  <c:v>39934.333333322371</c:v>
                </c:pt>
                <c:pt idx="8660" formatCode="m/d/yyyy\ h:mm">
                  <c:v>39934.374999989035</c:v>
                </c:pt>
                <c:pt idx="8661" formatCode="m/d/yyyy\ h:mm">
                  <c:v>39934.416666655685</c:v>
                </c:pt>
                <c:pt idx="8662" formatCode="m/d/yyyy\ h:mm">
                  <c:v>39934.458333322371</c:v>
                </c:pt>
                <c:pt idx="8663" formatCode="m/d/yyyy\ h:mm">
                  <c:v>39934.499999989006</c:v>
                </c:pt>
                <c:pt idx="8664" formatCode="m/d/yyyy\ h:mm">
                  <c:v>39934.541666655663</c:v>
                </c:pt>
                <c:pt idx="8665" formatCode="m/d/yyyy\ h:mm">
                  <c:v>39934.583333322342</c:v>
                </c:pt>
                <c:pt idx="8666" formatCode="m/d/yyyy\ h:mm">
                  <c:v>39934.624999989006</c:v>
                </c:pt>
                <c:pt idx="8667" formatCode="m/d/yyyy\ h:mm">
                  <c:v>39934.666666655648</c:v>
                </c:pt>
                <c:pt idx="8668" formatCode="m/d/yyyy\ h:mm">
                  <c:v>39934.708333322342</c:v>
                </c:pt>
                <c:pt idx="8669" formatCode="m/d/yyyy\ h:mm">
                  <c:v>39934.749999988999</c:v>
                </c:pt>
                <c:pt idx="8670" formatCode="m/d/yyyy\ h:mm">
                  <c:v>39934.791666655619</c:v>
                </c:pt>
                <c:pt idx="8671" formatCode="m/d/yyyy\ h:mm">
                  <c:v>39934.833333322342</c:v>
                </c:pt>
                <c:pt idx="8672" formatCode="m/d/yyyy\ h:mm">
                  <c:v>39934.874999989006</c:v>
                </c:pt>
                <c:pt idx="8673" formatCode="m/d/yyyy\ h:mm">
                  <c:v>39934.916666655656</c:v>
                </c:pt>
                <c:pt idx="8674" formatCode="m/d/yyyy\ h:mm">
                  <c:v>39934.958333322349</c:v>
                </c:pt>
                <c:pt idx="8675" formatCode="m/d/yyyy\ h:mm">
                  <c:v>39934.999999988991</c:v>
                </c:pt>
                <c:pt idx="8676" formatCode="m/d/yyyy\ h:mm">
                  <c:v>39935.041666655627</c:v>
                </c:pt>
                <c:pt idx="8677" formatCode="m/d/yyyy\ h:mm">
                  <c:v>39935.083333322313</c:v>
                </c:pt>
                <c:pt idx="8678" formatCode="m/d/yyyy\ h:mm">
                  <c:v>39935.124999988991</c:v>
                </c:pt>
                <c:pt idx="8679" formatCode="m/d/yyyy\ h:mm">
                  <c:v>39935.166666655619</c:v>
                </c:pt>
                <c:pt idx="8680" formatCode="m/d/yyyy\ h:mm">
                  <c:v>39935.208333322313</c:v>
                </c:pt>
                <c:pt idx="8681" formatCode="m/d/yyyy\ h:mm">
                  <c:v>39935.249999988984</c:v>
                </c:pt>
                <c:pt idx="8682" formatCode="m/d/yyyy\ h:mm">
                  <c:v>39935.291666655598</c:v>
                </c:pt>
                <c:pt idx="8683" formatCode="m/d/yyyy\ h:mm">
                  <c:v>39935.333333322298</c:v>
                </c:pt>
                <c:pt idx="8684" formatCode="m/d/yyyy\ h:mm">
                  <c:v>39935.374999988984</c:v>
                </c:pt>
                <c:pt idx="8685" formatCode="m/d/yyyy\ h:mm">
                  <c:v>39935.416666655627</c:v>
                </c:pt>
                <c:pt idx="8686" formatCode="m/d/yyyy\ h:mm">
                  <c:v>39935.458333322305</c:v>
                </c:pt>
                <c:pt idx="8687" formatCode="m/d/yyyy\ h:mm">
                  <c:v>39935.499999988962</c:v>
                </c:pt>
                <c:pt idx="8688" formatCode="m/d/yyyy\ h:mm">
                  <c:v>39935.541666655598</c:v>
                </c:pt>
                <c:pt idx="8689" formatCode="m/d/yyyy\ h:mm">
                  <c:v>39935.583333322291</c:v>
                </c:pt>
                <c:pt idx="8690" formatCode="m/d/yyyy\ h:mm">
                  <c:v>39935.624999988948</c:v>
                </c:pt>
                <c:pt idx="8691" formatCode="m/d/yyyy\ h:mm">
                  <c:v>39935.66666665559</c:v>
                </c:pt>
                <c:pt idx="8692" formatCode="m/d/yyyy\ h:mm">
                  <c:v>39935.708333322291</c:v>
                </c:pt>
                <c:pt idx="8693" formatCode="m/d/yyyy\ h:mm">
                  <c:v>39935.749999988941</c:v>
                </c:pt>
                <c:pt idx="8694" formatCode="m/d/yyyy\ h:mm">
                  <c:v>39935.791666655576</c:v>
                </c:pt>
                <c:pt idx="8695" formatCode="m/d/yyyy\ h:mm">
                  <c:v>39935.833333322269</c:v>
                </c:pt>
                <c:pt idx="8696" formatCode="m/d/yyyy\ h:mm">
                  <c:v>39935.874999988948</c:v>
                </c:pt>
                <c:pt idx="8697" formatCode="m/d/yyyy\ h:mm">
                  <c:v>39935.916666655598</c:v>
                </c:pt>
                <c:pt idx="8698" formatCode="m/d/yyyy\ h:mm">
                  <c:v>39935.958333322276</c:v>
                </c:pt>
                <c:pt idx="8699" formatCode="m/d/yyyy\ h:mm">
                  <c:v>39935.999999988933</c:v>
                </c:pt>
                <c:pt idx="8700" formatCode="m/d/yyyy\ h:mm">
                  <c:v>39936.041666655576</c:v>
                </c:pt>
                <c:pt idx="8701" formatCode="m/d/yyyy\ h:mm">
                  <c:v>39936.083333322262</c:v>
                </c:pt>
                <c:pt idx="8702" formatCode="m/d/yyyy\ h:mm">
                  <c:v>39936.124999988919</c:v>
                </c:pt>
                <c:pt idx="8703" formatCode="m/d/yyyy\ h:mm">
                  <c:v>39936.166666655576</c:v>
                </c:pt>
                <c:pt idx="8704" formatCode="m/d/yyyy\ h:mm">
                  <c:v>39936.208333322247</c:v>
                </c:pt>
                <c:pt idx="8705" formatCode="m/d/yyyy\ h:mm">
                  <c:v>39936.249999988911</c:v>
                </c:pt>
                <c:pt idx="8706" formatCode="m/d/yyyy\ h:mm">
                  <c:v>39936.291666655554</c:v>
                </c:pt>
                <c:pt idx="8707" formatCode="m/d/yyyy\ h:mm">
                  <c:v>39936.33333332224</c:v>
                </c:pt>
                <c:pt idx="8708" formatCode="m/d/yyyy\ h:mm">
                  <c:v>39936.374999988926</c:v>
                </c:pt>
                <c:pt idx="8709" formatCode="m/d/yyyy\ h:mm">
                  <c:v>39936.416666655568</c:v>
                </c:pt>
                <c:pt idx="8710" formatCode="m/d/yyyy\ h:mm">
                  <c:v>39936.458333322247</c:v>
                </c:pt>
                <c:pt idx="8711" formatCode="m/d/yyyy\ h:mm">
                  <c:v>39936.499999988897</c:v>
                </c:pt>
                <c:pt idx="8712" formatCode="m/d/yyyy\ h:mm">
                  <c:v>39936.541666655554</c:v>
                </c:pt>
                <c:pt idx="8713" formatCode="m/d/yyyy\ h:mm">
                  <c:v>39936.583333322233</c:v>
                </c:pt>
                <c:pt idx="8714" formatCode="m/d/yyyy\ h:mm">
                  <c:v>39936.62499998889</c:v>
                </c:pt>
                <c:pt idx="8715" formatCode="m/d/yyyy\ h:mm">
                  <c:v>39936.666666655554</c:v>
                </c:pt>
                <c:pt idx="8716" formatCode="m/d/yyyy\ h:mm">
                  <c:v>39936.708333322218</c:v>
                </c:pt>
                <c:pt idx="8717" formatCode="m/d/yyyy\ h:mm">
                  <c:v>39936.749999988882</c:v>
                </c:pt>
                <c:pt idx="8718" formatCode="m/d/yyyy\ h:mm">
                  <c:v>39936.791666655517</c:v>
                </c:pt>
                <c:pt idx="8719" formatCode="m/d/yyyy\ h:mm">
                  <c:v>39936.833333322211</c:v>
                </c:pt>
                <c:pt idx="8720" formatCode="m/d/yyyy\ h:mm">
                  <c:v>39936.874999988897</c:v>
                </c:pt>
                <c:pt idx="8721" formatCode="m/d/yyyy\ h:mm">
                  <c:v>39936.916666655539</c:v>
                </c:pt>
                <c:pt idx="8722" formatCode="m/d/yyyy\ h:mm">
                  <c:v>39936.958333322225</c:v>
                </c:pt>
                <c:pt idx="8723" formatCode="m/d/yyyy\ h:mm">
                  <c:v>39936.999999988868</c:v>
                </c:pt>
                <c:pt idx="8724" formatCode="m/d/yyyy\ h:mm">
                  <c:v>39937.041666655525</c:v>
                </c:pt>
                <c:pt idx="8725" formatCode="m/d/yyyy\ h:mm">
                  <c:v>39937.083333322211</c:v>
                </c:pt>
                <c:pt idx="8726" formatCode="m/d/yyyy\ h:mm">
                  <c:v>39937.124999988861</c:v>
                </c:pt>
                <c:pt idx="8727" formatCode="m/d/yyyy\ h:mm">
                  <c:v>39937.166666655525</c:v>
                </c:pt>
                <c:pt idx="8728" formatCode="m/d/yyyy\ h:mm">
                  <c:v>39937.208333322204</c:v>
                </c:pt>
                <c:pt idx="8729" formatCode="m/d/yyyy\ h:mm">
                  <c:v>39937.249999988853</c:v>
                </c:pt>
                <c:pt idx="8730" formatCode="m/d/yyyy\ h:mm">
                  <c:v>39937.291666655488</c:v>
                </c:pt>
                <c:pt idx="8731" formatCode="m/d/yyyy\ h:mm">
                  <c:v>39937.333333322196</c:v>
                </c:pt>
                <c:pt idx="8732" formatCode="m/d/yyyy\ h:mm">
                  <c:v>39937.374999988861</c:v>
                </c:pt>
                <c:pt idx="8733" formatCode="m/d/yyyy\ h:mm">
                  <c:v>39937.41666665551</c:v>
                </c:pt>
                <c:pt idx="8734" formatCode="m/d/yyyy\ h:mm">
                  <c:v>39937.458333322211</c:v>
                </c:pt>
                <c:pt idx="8735" formatCode="m/d/yyyy\ h:mm">
                  <c:v>39937.499999988839</c:v>
                </c:pt>
                <c:pt idx="8736" formatCode="m/d/yyyy\ h:mm">
                  <c:v>39937.541666655488</c:v>
                </c:pt>
                <c:pt idx="8737" formatCode="m/d/yyyy\ h:mm">
                  <c:v>39937.583333322189</c:v>
                </c:pt>
                <c:pt idx="8738" formatCode="m/d/yyyy\ h:mm">
                  <c:v>39937.624999988831</c:v>
                </c:pt>
                <c:pt idx="8739" formatCode="m/d/yyyy\ h:mm">
                  <c:v>39937.666666655481</c:v>
                </c:pt>
                <c:pt idx="8740" formatCode="m/d/yyyy\ h:mm">
                  <c:v>39937.708333322174</c:v>
                </c:pt>
                <c:pt idx="8741" formatCode="m/d/yyyy\ h:mm">
                  <c:v>39937.749999988831</c:v>
                </c:pt>
                <c:pt idx="8742" formatCode="m/d/yyyy\ h:mm">
                  <c:v>39937.791666655467</c:v>
                </c:pt>
                <c:pt idx="8743" formatCode="m/d/yyyy\ h:mm">
                  <c:v>39937.833333322167</c:v>
                </c:pt>
                <c:pt idx="8744" formatCode="m/d/yyyy\ h:mm">
                  <c:v>39937.874999988839</c:v>
                </c:pt>
                <c:pt idx="8745" formatCode="m/d/yyyy\ h:mm">
                  <c:v>39937.916666655481</c:v>
                </c:pt>
                <c:pt idx="8746" formatCode="m/d/yyyy\ h:mm">
                  <c:v>39937.958333322174</c:v>
                </c:pt>
                <c:pt idx="8747" formatCode="m/d/yyyy\ h:mm">
                  <c:v>39937.99999998881</c:v>
                </c:pt>
                <c:pt idx="8748" formatCode="m/d/yyyy\ h:mm">
                  <c:v>39938.041666655474</c:v>
                </c:pt>
                <c:pt idx="8749" formatCode="m/d/yyyy\ h:mm">
                  <c:v>39938.083333322153</c:v>
                </c:pt>
                <c:pt idx="8750" formatCode="m/d/yyyy\ h:mm">
                  <c:v>39938.124999988802</c:v>
                </c:pt>
                <c:pt idx="8751" formatCode="m/d/yyyy\ h:mm">
                  <c:v>39938.166666655452</c:v>
                </c:pt>
                <c:pt idx="8752" formatCode="m/d/yyyy\ h:mm">
                  <c:v>39938.208333322145</c:v>
                </c:pt>
                <c:pt idx="8753" formatCode="m/d/yyyy\ h:mm">
                  <c:v>39938.249999988795</c:v>
                </c:pt>
                <c:pt idx="8754" formatCode="m/d/yyyy\ h:mm">
                  <c:v>39938.29166665543</c:v>
                </c:pt>
                <c:pt idx="8755" formatCode="m/d/yyyy\ h:mm">
                  <c:v>39938.333333322145</c:v>
                </c:pt>
                <c:pt idx="8756" formatCode="m/d/yyyy\ h:mm">
                  <c:v>39938.374999988802</c:v>
                </c:pt>
                <c:pt idx="8757" formatCode="m/d/yyyy\ h:mm">
                  <c:v>39938.416666655452</c:v>
                </c:pt>
                <c:pt idx="8758" formatCode="m/d/yyyy\ h:mm">
                  <c:v>39938.458333322145</c:v>
                </c:pt>
                <c:pt idx="8759" formatCode="m/d/yyyy\ h:mm">
                  <c:v>39938.49999998878</c:v>
                </c:pt>
                <c:pt idx="8760" formatCode="m/d/yyyy\ h:mm">
                  <c:v>39938.54166665543</c:v>
                </c:pt>
                <c:pt idx="8761" formatCode="m/d/yyyy\ h:mm">
                  <c:v>39938.583333322124</c:v>
                </c:pt>
                <c:pt idx="8762" formatCode="m/d/yyyy\ h:mm">
                  <c:v>39938.624999988773</c:v>
                </c:pt>
                <c:pt idx="8763" formatCode="m/d/yyyy\ h:mm">
                  <c:v>39938.666666655423</c:v>
                </c:pt>
                <c:pt idx="8764" formatCode="m/d/yyyy\ h:mm">
                  <c:v>39938.708333322116</c:v>
                </c:pt>
                <c:pt idx="8765" formatCode="m/d/yyyy\ h:mm">
                  <c:v>39938.749999988766</c:v>
                </c:pt>
                <c:pt idx="8766" formatCode="m/d/yyyy\ h:mm">
                  <c:v>39938.791666655401</c:v>
                </c:pt>
                <c:pt idx="8767" formatCode="m/d/yyyy\ h:mm">
                  <c:v>39938.833333322109</c:v>
                </c:pt>
                <c:pt idx="8768" formatCode="m/d/yyyy\ h:mm">
                  <c:v>39938.874999988773</c:v>
                </c:pt>
                <c:pt idx="8769" formatCode="m/d/yyyy\ h:mm">
                  <c:v>39938.916666655423</c:v>
                </c:pt>
                <c:pt idx="8770" formatCode="m/d/yyyy\ h:mm">
                  <c:v>39938.958333322116</c:v>
                </c:pt>
                <c:pt idx="8771" formatCode="m/d/yyyy\ h:mm">
                  <c:v>39938.999999988751</c:v>
                </c:pt>
                <c:pt idx="8772" formatCode="m/d/yyyy\ h:mm">
                  <c:v>39939.041666655401</c:v>
                </c:pt>
                <c:pt idx="8773" formatCode="m/d/yyyy\ h:mm">
                  <c:v>39939.083333322094</c:v>
                </c:pt>
                <c:pt idx="8774" formatCode="m/d/yyyy\ h:mm">
                  <c:v>39939.124999988744</c:v>
                </c:pt>
                <c:pt idx="8775" formatCode="m/d/yyyy\ h:mm">
                  <c:v>39939.166666655394</c:v>
                </c:pt>
                <c:pt idx="8776" formatCode="m/d/yyyy\ h:mm">
                  <c:v>39939.208333322087</c:v>
                </c:pt>
                <c:pt idx="8777" formatCode="m/d/yyyy\ h:mm">
                  <c:v>39939.249999988737</c:v>
                </c:pt>
                <c:pt idx="8778" formatCode="m/d/yyyy\ h:mm">
                  <c:v>39939.291666655372</c:v>
                </c:pt>
                <c:pt idx="8779" formatCode="m/d/yyyy\ h:mm">
                  <c:v>39939.33333332208</c:v>
                </c:pt>
                <c:pt idx="8780" formatCode="m/d/yyyy\ h:mm">
                  <c:v>39939.374999988744</c:v>
                </c:pt>
                <c:pt idx="8781" formatCode="m/d/yyyy\ h:mm">
                  <c:v>39939.416666655394</c:v>
                </c:pt>
                <c:pt idx="8782" formatCode="m/d/yyyy\ h:mm">
                  <c:v>39939.458333322087</c:v>
                </c:pt>
                <c:pt idx="8783" formatCode="m/d/yyyy\ h:mm">
                  <c:v>39939.499999988722</c:v>
                </c:pt>
                <c:pt idx="8784" formatCode="m/d/yyyy\ h:mm">
                  <c:v>39939.541666655372</c:v>
                </c:pt>
                <c:pt idx="8785" formatCode="m/d/yyyy\ h:mm">
                  <c:v>39939.583333322065</c:v>
                </c:pt>
                <c:pt idx="8786" formatCode="m/d/yyyy\ h:mm">
                  <c:v>39939.624999988715</c:v>
                </c:pt>
                <c:pt idx="8787" formatCode="m/d/yyyy\ h:mm">
                  <c:v>39939.666666655365</c:v>
                </c:pt>
                <c:pt idx="8788" formatCode="m/d/yyyy\ h:mm">
                  <c:v>39939.708333322043</c:v>
                </c:pt>
                <c:pt idx="8789" formatCode="m/d/yyyy\ h:mm">
                  <c:v>39939.749999988708</c:v>
                </c:pt>
                <c:pt idx="8790" formatCode="m/d/yyyy\ h:mm">
                  <c:v>39939.791666655343</c:v>
                </c:pt>
                <c:pt idx="8791" formatCode="m/d/yyyy\ h:mm">
                  <c:v>39939.833333322043</c:v>
                </c:pt>
                <c:pt idx="8792" formatCode="m/d/yyyy\ h:mm">
                  <c:v>39939.874999988715</c:v>
                </c:pt>
                <c:pt idx="8793" formatCode="m/d/yyyy\ h:mm">
                  <c:v>39939.916666655365</c:v>
                </c:pt>
                <c:pt idx="8794" formatCode="m/d/yyyy\ h:mm">
                  <c:v>39939.958333322051</c:v>
                </c:pt>
                <c:pt idx="8795" formatCode="m/d/yyyy\ h:mm">
                  <c:v>39939.999999988686</c:v>
                </c:pt>
                <c:pt idx="8796" formatCode="m/d/yyyy\ h:mm">
                  <c:v>39940.041666655343</c:v>
                </c:pt>
                <c:pt idx="8797" formatCode="m/d/yyyy\ h:mm">
                  <c:v>39940.083333322036</c:v>
                </c:pt>
                <c:pt idx="8798" formatCode="m/d/yyyy\ h:mm">
                  <c:v>39940.124999988686</c:v>
                </c:pt>
                <c:pt idx="8799" formatCode="m/d/yyyy\ h:mm">
                  <c:v>39940.166666655328</c:v>
                </c:pt>
                <c:pt idx="8800" formatCode="m/d/yyyy\ h:mm">
                  <c:v>39940.208333322029</c:v>
                </c:pt>
                <c:pt idx="8801" formatCode="m/d/yyyy\ h:mm">
                  <c:v>39940.249999988679</c:v>
                </c:pt>
                <c:pt idx="8802" formatCode="m/d/yyyy\ h:mm">
                  <c:v>39940.291666655306</c:v>
                </c:pt>
                <c:pt idx="8803" formatCode="m/d/yyyy\ h:mm">
                  <c:v>39940.333333322022</c:v>
                </c:pt>
                <c:pt idx="8804" formatCode="m/d/yyyy\ h:mm">
                  <c:v>39940.374999988686</c:v>
                </c:pt>
                <c:pt idx="8805" formatCode="m/d/yyyy\ h:mm">
                  <c:v>39940.416666655336</c:v>
                </c:pt>
                <c:pt idx="8806" formatCode="m/d/yyyy\ h:mm">
                  <c:v>39940.458333322029</c:v>
                </c:pt>
                <c:pt idx="8807" formatCode="m/d/yyyy\ h:mm">
                  <c:v>39940.499999988664</c:v>
                </c:pt>
                <c:pt idx="8808" formatCode="m/d/yyyy\ h:mm">
                  <c:v>39940.541666655314</c:v>
                </c:pt>
                <c:pt idx="8809" formatCode="m/d/yyyy\ h:mm">
                  <c:v>39940.583333321993</c:v>
                </c:pt>
                <c:pt idx="8810" formatCode="m/d/yyyy\ h:mm">
                  <c:v>39940.624999988657</c:v>
                </c:pt>
                <c:pt idx="8811" formatCode="m/d/yyyy\ h:mm">
                  <c:v>39940.666666655306</c:v>
                </c:pt>
                <c:pt idx="8812" formatCode="m/d/yyyy\ h:mm">
                  <c:v>39940.708333321993</c:v>
                </c:pt>
                <c:pt idx="8813" formatCode="m/d/yyyy\ h:mm">
                  <c:v>39940.74999998865</c:v>
                </c:pt>
                <c:pt idx="8814" formatCode="m/d/yyyy\ h:mm">
                  <c:v>39940.791666655277</c:v>
                </c:pt>
                <c:pt idx="8815" formatCode="m/d/yyyy\ h:mm">
                  <c:v>39940.833333321993</c:v>
                </c:pt>
                <c:pt idx="8816" formatCode="m/d/yyyy\ h:mm">
                  <c:v>39940.874999988642</c:v>
                </c:pt>
                <c:pt idx="8817" formatCode="m/d/yyyy\ h:mm">
                  <c:v>39940.916666655306</c:v>
                </c:pt>
                <c:pt idx="8818" formatCode="m/d/yyyy\ h:mm">
                  <c:v>39940.958333322</c:v>
                </c:pt>
                <c:pt idx="8819" formatCode="m/d/yyyy\ h:mm">
                  <c:v>39940.999999988635</c:v>
                </c:pt>
                <c:pt idx="8820" formatCode="m/d/yyyy\ h:mm">
                  <c:v>39941.041666655277</c:v>
                </c:pt>
                <c:pt idx="8821" formatCode="m/d/yyyy\ h:mm">
                  <c:v>39941.083333321963</c:v>
                </c:pt>
                <c:pt idx="8822" formatCode="m/d/yyyy\ h:mm">
                  <c:v>39941.124999988628</c:v>
                </c:pt>
                <c:pt idx="8823" formatCode="m/d/yyyy\ h:mm">
                  <c:v>39941.16666665527</c:v>
                </c:pt>
                <c:pt idx="8824" formatCode="m/d/yyyy\ h:mm">
                  <c:v>39941.208333321963</c:v>
                </c:pt>
                <c:pt idx="8825" formatCode="m/d/yyyy\ h:mm">
                  <c:v>39941.24999998862</c:v>
                </c:pt>
                <c:pt idx="8826" formatCode="m/d/yyyy\ h:mm">
                  <c:v>39941.291666655256</c:v>
                </c:pt>
                <c:pt idx="8827" formatCode="m/d/yyyy\ h:mm">
                  <c:v>39941.333333321949</c:v>
                </c:pt>
                <c:pt idx="8828" formatCode="m/d/yyyy\ h:mm">
                  <c:v>39941.374999988613</c:v>
                </c:pt>
                <c:pt idx="8829" formatCode="m/d/yyyy\ h:mm">
                  <c:v>39941.416666655277</c:v>
                </c:pt>
                <c:pt idx="8830" formatCode="m/d/yyyy\ h:mm">
                  <c:v>39941.458333321956</c:v>
                </c:pt>
                <c:pt idx="8831" formatCode="m/d/yyyy\ h:mm">
                  <c:v>39941.499999988606</c:v>
                </c:pt>
                <c:pt idx="8832" formatCode="m/d/yyyy\ h:mm">
                  <c:v>39941.541666655248</c:v>
                </c:pt>
                <c:pt idx="8833" formatCode="m/d/yyyy\ h:mm">
                  <c:v>39941.583333321942</c:v>
                </c:pt>
                <c:pt idx="8834" formatCode="m/d/yyyy\ h:mm">
                  <c:v>39941.624999988599</c:v>
                </c:pt>
                <c:pt idx="8835" formatCode="m/d/yyyy\ h:mm">
                  <c:v>39941.666666655234</c:v>
                </c:pt>
                <c:pt idx="8836" formatCode="m/d/yyyy\ h:mm">
                  <c:v>39941.708333321942</c:v>
                </c:pt>
                <c:pt idx="8837" formatCode="m/d/yyyy\ h:mm">
                  <c:v>39941.749999988591</c:v>
                </c:pt>
                <c:pt idx="8838" formatCode="m/d/yyyy\ h:mm">
                  <c:v>39941.791666655219</c:v>
                </c:pt>
                <c:pt idx="8839" formatCode="m/d/yyyy\ h:mm">
                  <c:v>39941.833333321934</c:v>
                </c:pt>
                <c:pt idx="8840" formatCode="m/d/yyyy\ h:mm">
                  <c:v>39941.874999988606</c:v>
                </c:pt>
                <c:pt idx="8841" formatCode="m/d/yyyy\ h:mm">
                  <c:v>39941.916666655234</c:v>
                </c:pt>
                <c:pt idx="8842" formatCode="m/d/yyyy\ h:mm">
                  <c:v>39941.958333321934</c:v>
                </c:pt>
                <c:pt idx="8843" formatCode="m/d/yyyy\ h:mm">
                  <c:v>39941.999999988591</c:v>
                </c:pt>
                <c:pt idx="8844" formatCode="m/d/yyyy\ h:mm">
                  <c:v>39942.041666655219</c:v>
                </c:pt>
                <c:pt idx="8845" formatCode="m/d/yyyy\ h:mm">
                  <c:v>39942.083333321913</c:v>
                </c:pt>
                <c:pt idx="8846" formatCode="m/d/yyyy\ h:mm">
                  <c:v>39942.124999988569</c:v>
                </c:pt>
                <c:pt idx="8847" formatCode="m/d/yyyy\ h:mm">
                  <c:v>39942.166666655219</c:v>
                </c:pt>
                <c:pt idx="8848" formatCode="m/d/yyyy\ h:mm">
                  <c:v>39942.208333321898</c:v>
                </c:pt>
                <c:pt idx="8849" formatCode="m/d/yyyy\ h:mm">
                  <c:v>39942.249999988562</c:v>
                </c:pt>
                <c:pt idx="8850" formatCode="m/d/yyyy\ h:mm">
                  <c:v>39942.29166665519</c:v>
                </c:pt>
                <c:pt idx="8851" formatCode="m/d/yyyy\ h:mm">
                  <c:v>39942.333333321891</c:v>
                </c:pt>
                <c:pt idx="8852" formatCode="m/d/yyyy\ h:mm">
                  <c:v>39942.374999988577</c:v>
                </c:pt>
                <c:pt idx="8853" formatCode="m/d/yyyy\ h:mm">
                  <c:v>39942.416666655205</c:v>
                </c:pt>
                <c:pt idx="8854" formatCode="m/d/yyyy\ h:mm">
                  <c:v>39942.458333321898</c:v>
                </c:pt>
                <c:pt idx="8855" formatCode="m/d/yyyy\ h:mm">
                  <c:v>39942.499999988548</c:v>
                </c:pt>
                <c:pt idx="8856" formatCode="m/d/yyyy\ h:mm">
                  <c:v>39942.54166665519</c:v>
                </c:pt>
                <c:pt idx="8857" formatCode="m/d/yyyy\ h:mm">
                  <c:v>39942.583333321883</c:v>
                </c:pt>
                <c:pt idx="8858" formatCode="m/d/yyyy\ h:mm">
                  <c:v>39942.62499998854</c:v>
                </c:pt>
                <c:pt idx="8859" formatCode="m/d/yyyy\ h:mm">
                  <c:v>39942.66666665519</c:v>
                </c:pt>
                <c:pt idx="8860" formatCode="m/d/yyyy\ h:mm">
                  <c:v>39942.708333321869</c:v>
                </c:pt>
                <c:pt idx="8861" formatCode="m/d/yyyy\ h:mm">
                  <c:v>39942.749999988533</c:v>
                </c:pt>
                <c:pt idx="8862" formatCode="m/d/yyyy\ h:mm">
                  <c:v>39942.791666655168</c:v>
                </c:pt>
                <c:pt idx="8863" formatCode="m/d/yyyy\ h:mm">
                  <c:v>39942.833333321862</c:v>
                </c:pt>
                <c:pt idx="8864" formatCode="m/d/yyyy\ h:mm">
                  <c:v>39942.874999988548</c:v>
                </c:pt>
                <c:pt idx="8865" formatCode="m/d/yyyy\ h:mm">
                  <c:v>39942.91666665519</c:v>
                </c:pt>
                <c:pt idx="8866" formatCode="m/d/yyyy\ h:mm">
                  <c:v>39942.958333321876</c:v>
                </c:pt>
                <c:pt idx="8867" formatCode="m/d/yyyy\ h:mm">
                  <c:v>39942.999999988519</c:v>
                </c:pt>
                <c:pt idx="8868" formatCode="m/d/yyyy\ h:mm">
                  <c:v>39943.041666655176</c:v>
                </c:pt>
                <c:pt idx="8869" formatCode="m/d/yyyy\ h:mm">
                  <c:v>39943.083333321847</c:v>
                </c:pt>
                <c:pt idx="8870" formatCode="m/d/yyyy\ h:mm">
                  <c:v>39943.124999988511</c:v>
                </c:pt>
                <c:pt idx="8871" formatCode="m/d/yyyy\ h:mm">
                  <c:v>39943.166666655176</c:v>
                </c:pt>
                <c:pt idx="8872" formatCode="m/d/yyyy\ h:mm">
                  <c:v>39943.20833332184</c:v>
                </c:pt>
                <c:pt idx="8873" formatCode="m/d/yyyy\ h:mm">
                  <c:v>39943.249999988511</c:v>
                </c:pt>
                <c:pt idx="8874" formatCode="m/d/yyyy\ h:mm">
                  <c:v>39943.291666655146</c:v>
                </c:pt>
                <c:pt idx="8875" formatCode="m/d/yyyy\ h:mm">
                  <c:v>39943.333333321832</c:v>
                </c:pt>
                <c:pt idx="8876" formatCode="m/d/yyyy\ h:mm">
                  <c:v>39943.374999988519</c:v>
                </c:pt>
                <c:pt idx="8877" formatCode="m/d/yyyy\ h:mm">
                  <c:v>39943.416666655161</c:v>
                </c:pt>
                <c:pt idx="8878" formatCode="m/d/yyyy\ h:mm">
                  <c:v>39943.458333321847</c:v>
                </c:pt>
                <c:pt idx="8879" formatCode="m/d/yyyy\ h:mm">
                  <c:v>39943.499999988489</c:v>
                </c:pt>
                <c:pt idx="8880" formatCode="m/d/yyyy\ h:mm">
                  <c:v>39943.541666655154</c:v>
                </c:pt>
                <c:pt idx="8881" formatCode="m/d/yyyy\ h:mm">
                  <c:v>39943.583333321818</c:v>
                </c:pt>
                <c:pt idx="8882" formatCode="m/d/yyyy\ h:mm">
                  <c:v>39943.624999988482</c:v>
                </c:pt>
                <c:pt idx="8883" formatCode="m/d/yyyy\ h:mm">
                  <c:v>39943.666666655132</c:v>
                </c:pt>
                <c:pt idx="8884" formatCode="m/d/yyyy\ h:mm">
                  <c:v>39943.708333321811</c:v>
                </c:pt>
                <c:pt idx="8885" formatCode="m/d/yyyy\ h:mm">
                  <c:v>39943.749999988482</c:v>
                </c:pt>
                <c:pt idx="8886" formatCode="m/d/yyyy\ h:mm">
                  <c:v>39943.791666655117</c:v>
                </c:pt>
                <c:pt idx="8887" formatCode="m/d/yyyy\ h:mm">
                  <c:v>39943.833333321803</c:v>
                </c:pt>
                <c:pt idx="8888" formatCode="m/d/yyyy\ h:mm">
                  <c:v>39943.874999988489</c:v>
                </c:pt>
                <c:pt idx="8889" formatCode="m/d/yyyy\ h:mm">
                  <c:v>39943.916666655132</c:v>
                </c:pt>
                <c:pt idx="8890" formatCode="m/d/yyyy\ h:mm">
                  <c:v>39943.958333321811</c:v>
                </c:pt>
                <c:pt idx="8891" formatCode="m/d/yyyy\ h:mm">
                  <c:v>39943.99999998846</c:v>
                </c:pt>
                <c:pt idx="8892" formatCode="m/d/yyyy\ h:mm">
                  <c:v>39944.041666655125</c:v>
                </c:pt>
                <c:pt idx="8893" formatCode="m/d/yyyy\ h:mm">
                  <c:v>39944.083333321789</c:v>
                </c:pt>
                <c:pt idx="8894" formatCode="m/d/yyyy\ h:mm">
                  <c:v>39944.124999988453</c:v>
                </c:pt>
                <c:pt idx="8895" formatCode="m/d/yyyy\ h:mm">
                  <c:v>39944.166666655103</c:v>
                </c:pt>
                <c:pt idx="8896" formatCode="m/d/yyyy\ h:mm">
                  <c:v>39944.208333321782</c:v>
                </c:pt>
                <c:pt idx="8897" formatCode="m/d/yyyy\ h:mm">
                  <c:v>39944.249999988446</c:v>
                </c:pt>
                <c:pt idx="8898" formatCode="m/d/yyyy\ h:mm">
                  <c:v>39944.291666655081</c:v>
                </c:pt>
                <c:pt idx="8899" formatCode="m/d/yyyy\ h:mm">
                  <c:v>39944.333333321782</c:v>
                </c:pt>
                <c:pt idx="8900" formatCode="m/d/yyyy\ h:mm">
                  <c:v>39944.374999988453</c:v>
                </c:pt>
                <c:pt idx="8901" formatCode="m/d/yyyy\ h:mm">
                  <c:v>39944.416666655103</c:v>
                </c:pt>
                <c:pt idx="8902" formatCode="m/d/yyyy\ h:mm">
                  <c:v>39944.458333321789</c:v>
                </c:pt>
                <c:pt idx="8903" formatCode="m/d/yyyy\ h:mm">
                  <c:v>39944.499999988431</c:v>
                </c:pt>
                <c:pt idx="8904" formatCode="m/d/yyyy\ h:mm">
                  <c:v>39944.541666655081</c:v>
                </c:pt>
                <c:pt idx="8905" formatCode="m/d/yyyy\ h:mm">
                  <c:v>39944.58333332176</c:v>
                </c:pt>
                <c:pt idx="8906" formatCode="m/d/yyyy\ h:mm">
                  <c:v>39944.624999988431</c:v>
                </c:pt>
                <c:pt idx="8907" formatCode="m/d/yyyy\ h:mm">
                  <c:v>39944.666666655074</c:v>
                </c:pt>
                <c:pt idx="8908" formatCode="m/d/yyyy\ h:mm">
                  <c:v>39944.708333321752</c:v>
                </c:pt>
                <c:pt idx="8909" formatCode="m/d/yyyy\ h:mm">
                  <c:v>39944.749999988417</c:v>
                </c:pt>
                <c:pt idx="8910" formatCode="m/d/yyyy\ h:mm">
                  <c:v>39944.791666655052</c:v>
                </c:pt>
                <c:pt idx="8911" formatCode="m/d/yyyy\ h:mm">
                  <c:v>39944.833333321745</c:v>
                </c:pt>
                <c:pt idx="8912" formatCode="m/d/yyyy\ h:mm">
                  <c:v>39944.874999988424</c:v>
                </c:pt>
                <c:pt idx="8913" formatCode="m/d/yyyy\ h:mm">
                  <c:v>39944.916666655081</c:v>
                </c:pt>
                <c:pt idx="8914" formatCode="m/d/yyyy\ h:mm">
                  <c:v>39944.958333321752</c:v>
                </c:pt>
                <c:pt idx="8915" formatCode="m/d/yyyy\ h:mm">
                  <c:v>39944.999999988402</c:v>
                </c:pt>
                <c:pt idx="8916" formatCode="m/d/yyyy\ h:mm">
                  <c:v>39945.041666655052</c:v>
                </c:pt>
                <c:pt idx="8917" formatCode="m/d/yyyy\ h:mm">
                  <c:v>39945.083333321731</c:v>
                </c:pt>
                <c:pt idx="8918" formatCode="m/d/yyyy\ h:mm">
                  <c:v>39945.124999988395</c:v>
                </c:pt>
                <c:pt idx="8919" formatCode="m/d/yyyy\ h:mm">
                  <c:v>39945.166666655045</c:v>
                </c:pt>
                <c:pt idx="8920" formatCode="m/d/yyyy\ h:mm">
                  <c:v>39945.208333321723</c:v>
                </c:pt>
                <c:pt idx="8921" formatCode="m/d/yyyy\ h:mm">
                  <c:v>39945.249999988388</c:v>
                </c:pt>
                <c:pt idx="8922" formatCode="m/d/yyyy\ h:mm">
                  <c:v>39945.291666655023</c:v>
                </c:pt>
                <c:pt idx="8923" formatCode="m/d/yyyy\ h:mm">
                  <c:v>39945.333333321716</c:v>
                </c:pt>
                <c:pt idx="8924" formatCode="m/d/yyyy\ h:mm">
                  <c:v>39945.374999988395</c:v>
                </c:pt>
                <c:pt idx="8925" formatCode="m/d/yyyy\ h:mm">
                  <c:v>39945.416666655045</c:v>
                </c:pt>
                <c:pt idx="8926" formatCode="m/d/yyyy\ h:mm">
                  <c:v>39945.458333321723</c:v>
                </c:pt>
                <c:pt idx="8927" formatCode="m/d/yyyy\ h:mm">
                  <c:v>39945.499999988373</c:v>
                </c:pt>
                <c:pt idx="8928" formatCode="m/d/yyyy\ h:mm">
                  <c:v>39945.541666655023</c:v>
                </c:pt>
                <c:pt idx="8929" formatCode="m/d/yyyy\ h:mm">
                  <c:v>39945.583333321702</c:v>
                </c:pt>
                <c:pt idx="8930" formatCode="m/d/yyyy\ h:mm">
                  <c:v>39945.624999988366</c:v>
                </c:pt>
                <c:pt idx="8931" formatCode="m/d/yyyy\ h:mm">
                  <c:v>39945.666666655015</c:v>
                </c:pt>
                <c:pt idx="8932" formatCode="m/d/yyyy\ h:mm">
                  <c:v>39945.708333321694</c:v>
                </c:pt>
                <c:pt idx="8933" formatCode="m/d/yyyy\ h:mm">
                  <c:v>39945.749999988358</c:v>
                </c:pt>
                <c:pt idx="8934" formatCode="m/d/yyyy\ h:mm">
                  <c:v>39945.791666654994</c:v>
                </c:pt>
                <c:pt idx="8935" formatCode="m/d/yyyy\ h:mm">
                  <c:v>39945.833333321687</c:v>
                </c:pt>
                <c:pt idx="8936" formatCode="m/d/yyyy\ h:mm">
                  <c:v>39945.874999988366</c:v>
                </c:pt>
                <c:pt idx="8937" formatCode="m/d/yyyy\ h:mm">
                  <c:v>39945.916666655015</c:v>
                </c:pt>
                <c:pt idx="8938" formatCode="m/d/yyyy\ h:mm">
                  <c:v>39945.958333321694</c:v>
                </c:pt>
                <c:pt idx="8939" formatCode="m/d/yyyy\ h:mm">
                  <c:v>39945.999999988344</c:v>
                </c:pt>
                <c:pt idx="8940" formatCode="m/d/yyyy\ h:mm">
                  <c:v>39946.041666654994</c:v>
                </c:pt>
                <c:pt idx="8941" formatCode="m/d/yyyy\ h:mm">
                  <c:v>39946.083333321672</c:v>
                </c:pt>
                <c:pt idx="8942" formatCode="m/d/yyyy\ h:mm">
                  <c:v>39946.124999988337</c:v>
                </c:pt>
                <c:pt idx="8943" formatCode="m/d/yyyy\ h:mm">
                  <c:v>39946.166666654994</c:v>
                </c:pt>
                <c:pt idx="8944" formatCode="m/d/yyyy\ h:mm">
                  <c:v>39946.208333321665</c:v>
                </c:pt>
                <c:pt idx="8945" formatCode="m/d/yyyy\ h:mm">
                  <c:v>39946.249999988329</c:v>
                </c:pt>
                <c:pt idx="8946" formatCode="m/d/yyyy\ h:mm">
                  <c:v>39946.291666654979</c:v>
                </c:pt>
                <c:pt idx="8947" formatCode="m/d/yyyy\ h:mm">
                  <c:v>39946.333333321658</c:v>
                </c:pt>
                <c:pt idx="8948" formatCode="m/d/yyyy\ h:mm">
                  <c:v>39946.374999988337</c:v>
                </c:pt>
                <c:pt idx="8949" formatCode="m/d/yyyy\ h:mm">
                  <c:v>39946.416666655001</c:v>
                </c:pt>
                <c:pt idx="8950" formatCode="m/d/yyyy\ h:mm">
                  <c:v>39946.458333321665</c:v>
                </c:pt>
                <c:pt idx="8951" formatCode="m/d/yyyy\ h:mm">
                  <c:v>39946.499999988315</c:v>
                </c:pt>
                <c:pt idx="8952" formatCode="m/d/yyyy\ h:mm">
                  <c:v>39946.541666654979</c:v>
                </c:pt>
                <c:pt idx="8953" formatCode="m/d/yyyy\ h:mm">
                  <c:v>39946.583333321636</c:v>
                </c:pt>
                <c:pt idx="8954" formatCode="m/d/yyyy\ h:mm">
                  <c:v>39946.624999988308</c:v>
                </c:pt>
                <c:pt idx="8955" formatCode="m/d/yyyy\ h:mm">
                  <c:v>39946.666666654972</c:v>
                </c:pt>
                <c:pt idx="8956" formatCode="m/d/yyyy\ h:mm">
                  <c:v>39946.708333321636</c:v>
                </c:pt>
                <c:pt idx="8957" formatCode="m/d/yyyy\ h:mm">
                  <c:v>39946.7499999883</c:v>
                </c:pt>
                <c:pt idx="8958" formatCode="m/d/yyyy\ h:mm">
                  <c:v>39946.79166665495</c:v>
                </c:pt>
                <c:pt idx="8959" formatCode="m/d/yyyy\ h:mm">
                  <c:v>39946.833333321629</c:v>
                </c:pt>
                <c:pt idx="8960" formatCode="m/d/yyyy\ h:mm">
                  <c:v>39946.874999988293</c:v>
                </c:pt>
                <c:pt idx="8961" formatCode="m/d/yyyy\ h:mm">
                  <c:v>39946.916666654972</c:v>
                </c:pt>
                <c:pt idx="8962" formatCode="m/d/yyyy\ h:mm">
                  <c:v>39946.958333321636</c:v>
                </c:pt>
                <c:pt idx="8963" formatCode="m/d/yyyy\ h:mm">
                  <c:v>39946.999999988286</c:v>
                </c:pt>
                <c:pt idx="8964" formatCode="m/d/yyyy\ h:mm">
                  <c:v>39947.04166665495</c:v>
                </c:pt>
                <c:pt idx="8965" formatCode="m/d/yyyy\ h:mm">
                  <c:v>39947.083333321614</c:v>
                </c:pt>
                <c:pt idx="8966" formatCode="m/d/yyyy\ h:mm">
                  <c:v>39947.124999988278</c:v>
                </c:pt>
                <c:pt idx="8967" formatCode="m/d/yyyy\ h:mm">
                  <c:v>39947.166666654935</c:v>
                </c:pt>
                <c:pt idx="8968" formatCode="m/d/yyyy\ h:mm">
                  <c:v>39947.208333321607</c:v>
                </c:pt>
                <c:pt idx="8969" formatCode="m/d/yyyy\ h:mm">
                  <c:v>39947.249999988271</c:v>
                </c:pt>
                <c:pt idx="8970" formatCode="m/d/yyyy\ h:mm">
                  <c:v>39947.291666654921</c:v>
                </c:pt>
                <c:pt idx="8971" formatCode="m/d/yyyy\ h:mm">
                  <c:v>39947.3333333216</c:v>
                </c:pt>
                <c:pt idx="8972" formatCode="m/d/yyyy\ h:mm">
                  <c:v>39947.374999988278</c:v>
                </c:pt>
                <c:pt idx="8973" formatCode="m/d/yyyy\ h:mm">
                  <c:v>39947.416666654943</c:v>
                </c:pt>
                <c:pt idx="8974" formatCode="m/d/yyyy\ h:mm">
                  <c:v>39947.458333321607</c:v>
                </c:pt>
                <c:pt idx="8975" formatCode="m/d/yyyy\ h:mm">
                  <c:v>39947.499999988257</c:v>
                </c:pt>
                <c:pt idx="8976" formatCode="m/d/yyyy\ h:mm">
                  <c:v>39947.541666654921</c:v>
                </c:pt>
                <c:pt idx="8977" formatCode="m/d/yyyy\ h:mm">
                  <c:v>39947.583333321592</c:v>
                </c:pt>
                <c:pt idx="8978" formatCode="m/d/yyyy\ h:mm">
                  <c:v>39947.624999988235</c:v>
                </c:pt>
                <c:pt idx="8979" formatCode="m/d/yyyy\ h:mm">
                  <c:v>39947.666666654914</c:v>
                </c:pt>
                <c:pt idx="8980" formatCode="m/d/yyyy\ h:mm">
                  <c:v>39947.708333321592</c:v>
                </c:pt>
                <c:pt idx="8981" formatCode="m/d/yyyy\ h:mm">
                  <c:v>39947.749999988235</c:v>
                </c:pt>
                <c:pt idx="8982" formatCode="m/d/yyyy\ h:mm">
                  <c:v>39947.791666654884</c:v>
                </c:pt>
                <c:pt idx="8983" formatCode="m/d/yyyy\ h:mm">
                  <c:v>39947.833333321585</c:v>
                </c:pt>
                <c:pt idx="8984" formatCode="m/d/yyyy\ h:mm">
                  <c:v>39947.874999988242</c:v>
                </c:pt>
                <c:pt idx="8985" formatCode="m/d/yyyy\ h:mm">
                  <c:v>39947.916666654899</c:v>
                </c:pt>
                <c:pt idx="8986" formatCode="m/d/yyyy\ h:mm">
                  <c:v>39947.958333321585</c:v>
                </c:pt>
                <c:pt idx="8987" formatCode="m/d/yyyy\ h:mm">
                  <c:v>39947.999999988228</c:v>
                </c:pt>
                <c:pt idx="8988" formatCode="m/d/yyyy\ h:mm">
                  <c:v>39948.041666654884</c:v>
                </c:pt>
                <c:pt idx="8989" formatCode="m/d/yyyy\ h:mm">
                  <c:v>39948.083333321563</c:v>
                </c:pt>
                <c:pt idx="8990" formatCode="m/d/yyyy\ h:mm">
                  <c:v>39948.12499998822</c:v>
                </c:pt>
                <c:pt idx="8991" formatCode="m/d/yyyy\ h:mm">
                  <c:v>39948.166666654884</c:v>
                </c:pt>
                <c:pt idx="8992" formatCode="m/d/yyyy\ h:mm">
                  <c:v>39948.208333321549</c:v>
                </c:pt>
                <c:pt idx="8993" formatCode="m/d/yyyy\ h:mm">
                  <c:v>39948.249999988206</c:v>
                </c:pt>
                <c:pt idx="8994" formatCode="m/d/yyyy\ h:mm">
                  <c:v>39948.291666654863</c:v>
                </c:pt>
                <c:pt idx="8995" formatCode="m/d/yyyy\ h:mm">
                  <c:v>39948.333333321541</c:v>
                </c:pt>
                <c:pt idx="8996" formatCode="m/d/yyyy\ h:mm">
                  <c:v>39948.374999988213</c:v>
                </c:pt>
                <c:pt idx="8997" formatCode="m/d/yyyy\ h:mm">
                  <c:v>39948.416666654884</c:v>
                </c:pt>
                <c:pt idx="8998" formatCode="m/d/yyyy\ h:mm">
                  <c:v>39948.458333321556</c:v>
                </c:pt>
                <c:pt idx="8999" formatCode="m/d/yyyy\ h:mm">
                  <c:v>39948.499999988198</c:v>
                </c:pt>
                <c:pt idx="9000" formatCode="m/d/yyyy\ h:mm">
                  <c:v>39948.541666654855</c:v>
                </c:pt>
                <c:pt idx="9001" formatCode="m/d/yyyy\ h:mm">
                  <c:v>39948.583333321541</c:v>
                </c:pt>
                <c:pt idx="9002" formatCode="m/d/yyyy\ h:mm">
                  <c:v>39948.624999988191</c:v>
                </c:pt>
                <c:pt idx="9003" formatCode="m/d/yyyy\ h:mm">
                  <c:v>39948.666666654855</c:v>
                </c:pt>
                <c:pt idx="9004" formatCode="m/d/yyyy\ h:mm">
                  <c:v>39948.708333321534</c:v>
                </c:pt>
                <c:pt idx="9005" formatCode="m/d/yyyy\ h:mm">
                  <c:v>39948.749999988191</c:v>
                </c:pt>
                <c:pt idx="9006" formatCode="m/d/yyyy\ h:mm">
                  <c:v>39948.791666654826</c:v>
                </c:pt>
                <c:pt idx="9007" formatCode="m/d/yyyy\ h:mm">
                  <c:v>39948.833333321512</c:v>
                </c:pt>
                <c:pt idx="9008" formatCode="m/d/yyyy\ h:mm">
                  <c:v>39948.874999988198</c:v>
                </c:pt>
                <c:pt idx="9009" formatCode="m/d/yyyy\ h:mm">
                  <c:v>39948.916666654841</c:v>
                </c:pt>
                <c:pt idx="9010" formatCode="m/d/yyyy\ h:mm">
                  <c:v>39948.958333321534</c:v>
                </c:pt>
                <c:pt idx="9011" formatCode="m/d/yyyy\ h:mm">
                  <c:v>39948.999999988169</c:v>
                </c:pt>
                <c:pt idx="9012" formatCode="m/d/yyyy\ h:mm">
                  <c:v>39949.041666654834</c:v>
                </c:pt>
                <c:pt idx="9013" formatCode="m/d/yyyy\ h:mm">
                  <c:v>39949.083333321498</c:v>
                </c:pt>
                <c:pt idx="9014" formatCode="m/d/yyyy\ h:mm">
                  <c:v>39949.124999988162</c:v>
                </c:pt>
                <c:pt idx="9015" formatCode="m/d/yyyy\ h:mm">
                  <c:v>39949.166666654826</c:v>
                </c:pt>
                <c:pt idx="9016" formatCode="m/d/yyyy\ h:mm">
                  <c:v>39949.20833332149</c:v>
                </c:pt>
                <c:pt idx="9017" formatCode="m/d/yyyy\ h:mm">
                  <c:v>39949.249999988162</c:v>
                </c:pt>
                <c:pt idx="9018" formatCode="m/d/yyyy\ h:mm">
                  <c:v>39949.291666654797</c:v>
                </c:pt>
                <c:pt idx="9019" formatCode="m/d/yyyy\ h:mm">
                  <c:v>39949.333333321483</c:v>
                </c:pt>
                <c:pt idx="9020" formatCode="m/d/yyyy\ h:mm">
                  <c:v>39949.374999988169</c:v>
                </c:pt>
                <c:pt idx="9021" formatCode="m/d/yyyy\ h:mm">
                  <c:v>39949.416666654812</c:v>
                </c:pt>
                <c:pt idx="9022" formatCode="m/d/yyyy\ h:mm">
                  <c:v>39949.458333321498</c:v>
                </c:pt>
                <c:pt idx="9023" formatCode="m/d/yyyy\ h:mm">
                  <c:v>39949.49999998814</c:v>
                </c:pt>
                <c:pt idx="9024" formatCode="m/d/yyyy\ h:mm">
                  <c:v>39949.541666654804</c:v>
                </c:pt>
                <c:pt idx="9025" formatCode="m/d/yyyy\ h:mm">
                  <c:v>39949.583333321469</c:v>
                </c:pt>
                <c:pt idx="9026" formatCode="m/d/yyyy\ h:mm">
                  <c:v>39949.624999988133</c:v>
                </c:pt>
                <c:pt idx="9027" formatCode="m/d/yyyy\ h:mm">
                  <c:v>39949.666666654783</c:v>
                </c:pt>
                <c:pt idx="9028" formatCode="m/d/yyyy\ h:mm">
                  <c:v>39949.708333321461</c:v>
                </c:pt>
                <c:pt idx="9029" formatCode="m/d/yyyy\ h:mm">
                  <c:v>39949.749999988133</c:v>
                </c:pt>
                <c:pt idx="9030" formatCode="m/d/yyyy\ h:mm">
                  <c:v>39949.791666654768</c:v>
                </c:pt>
                <c:pt idx="9031" formatCode="m/d/yyyy\ h:mm">
                  <c:v>39949.833333321461</c:v>
                </c:pt>
                <c:pt idx="9032" formatCode="m/d/yyyy\ h:mm">
                  <c:v>39949.87499998814</c:v>
                </c:pt>
                <c:pt idx="9033" formatCode="m/d/yyyy\ h:mm">
                  <c:v>39949.916666654783</c:v>
                </c:pt>
                <c:pt idx="9034" formatCode="m/d/yyyy\ h:mm">
                  <c:v>39949.958333321469</c:v>
                </c:pt>
                <c:pt idx="9035" formatCode="m/d/yyyy\ h:mm">
                  <c:v>39949.999999988111</c:v>
                </c:pt>
                <c:pt idx="9036" formatCode="m/d/yyyy\ h:mm">
                  <c:v>39950.041666654775</c:v>
                </c:pt>
                <c:pt idx="9037" formatCode="m/d/yyyy\ h:mm">
                  <c:v>39950.08333332144</c:v>
                </c:pt>
                <c:pt idx="9038" formatCode="m/d/yyyy\ h:mm">
                  <c:v>39950.124999988111</c:v>
                </c:pt>
                <c:pt idx="9039" formatCode="m/d/yyyy\ h:mm">
                  <c:v>39950.166666654753</c:v>
                </c:pt>
                <c:pt idx="9040" formatCode="m/d/yyyy\ h:mm">
                  <c:v>39950.208333321432</c:v>
                </c:pt>
                <c:pt idx="9041" formatCode="m/d/yyyy\ h:mm">
                  <c:v>39950.249999988097</c:v>
                </c:pt>
                <c:pt idx="9042" formatCode="m/d/yyyy\ h:mm">
                  <c:v>39950.291666654732</c:v>
                </c:pt>
                <c:pt idx="9043" formatCode="m/d/yyyy\ h:mm">
                  <c:v>39950.333333321432</c:v>
                </c:pt>
                <c:pt idx="9044" formatCode="m/d/yyyy\ h:mm">
                  <c:v>39950.374999988104</c:v>
                </c:pt>
                <c:pt idx="9045" formatCode="m/d/yyyy\ h:mm">
                  <c:v>39950.416666654753</c:v>
                </c:pt>
                <c:pt idx="9046" formatCode="m/d/yyyy\ h:mm">
                  <c:v>39950.45833332144</c:v>
                </c:pt>
                <c:pt idx="9047" formatCode="m/d/yyyy\ h:mm">
                  <c:v>39950.499999988082</c:v>
                </c:pt>
                <c:pt idx="9048" formatCode="m/d/yyyy\ h:mm">
                  <c:v>39950.541666654732</c:v>
                </c:pt>
                <c:pt idx="9049" formatCode="m/d/yyyy\ h:mm">
                  <c:v>39950.58333332141</c:v>
                </c:pt>
                <c:pt idx="9050" formatCode="m/d/yyyy\ h:mm">
                  <c:v>39950.624999988082</c:v>
                </c:pt>
                <c:pt idx="9051" formatCode="m/d/yyyy\ h:mm">
                  <c:v>39950.666666654724</c:v>
                </c:pt>
                <c:pt idx="9052" formatCode="m/d/yyyy\ h:mm">
                  <c:v>39950.708333321403</c:v>
                </c:pt>
                <c:pt idx="9053" formatCode="m/d/yyyy\ h:mm">
                  <c:v>39950.749999988067</c:v>
                </c:pt>
                <c:pt idx="9054" formatCode="m/d/yyyy\ h:mm">
                  <c:v>39950.791666654703</c:v>
                </c:pt>
                <c:pt idx="9055" formatCode="m/d/yyyy\ h:mm">
                  <c:v>39950.833333321396</c:v>
                </c:pt>
                <c:pt idx="9056" formatCode="m/d/yyyy\ h:mm">
                  <c:v>39950.874999988075</c:v>
                </c:pt>
                <c:pt idx="9057" formatCode="m/d/yyyy\ h:mm">
                  <c:v>39950.916666654732</c:v>
                </c:pt>
                <c:pt idx="9058" formatCode="m/d/yyyy\ h:mm">
                  <c:v>39950.958333321403</c:v>
                </c:pt>
                <c:pt idx="9059" formatCode="m/d/yyyy\ h:mm">
                  <c:v>39950.999999988053</c:v>
                </c:pt>
                <c:pt idx="9060" formatCode="m/d/yyyy\ h:mm">
                  <c:v>39951.041666654703</c:v>
                </c:pt>
                <c:pt idx="9061" formatCode="m/d/yyyy\ h:mm">
                  <c:v>39951.083333321381</c:v>
                </c:pt>
                <c:pt idx="9062" formatCode="m/d/yyyy\ h:mm">
                  <c:v>39951.124999988046</c:v>
                </c:pt>
                <c:pt idx="9063" formatCode="m/d/yyyy\ h:mm">
                  <c:v>39951.166666654695</c:v>
                </c:pt>
                <c:pt idx="9064" formatCode="m/d/yyyy\ h:mm">
                  <c:v>39951.208333321381</c:v>
                </c:pt>
                <c:pt idx="9065" formatCode="m/d/yyyy\ h:mm">
                  <c:v>39951.249999988038</c:v>
                </c:pt>
                <c:pt idx="9066" formatCode="m/d/yyyy\ h:mm">
                  <c:v>39951.291666654673</c:v>
                </c:pt>
                <c:pt idx="9067" formatCode="m/d/yyyy\ h:mm">
                  <c:v>39951.333333321367</c:v>
                </c:pt>
                <c:pt idx="9068" formatCode="m/d/yyyy\ h:mm">
                  <c:v>39951.374999988046</c:v>
                </c:pt>
                <c:pt idx="9069" formatCode="m/d/yyyy\ h:mm">
                  <c:v>39951.416666654695</c:v>
                </c:pt>
                <c:pt idx="9070" formatCode="m/d/yyyy\ h:mm">
                  <c:v>39951.458333321374</c:v>
                </c:pt>
                <c:pt idx="9071" formatCode="m/d/yyyy\ h:mm">
                  <c:v>39951.499999988031</c:v>
                </c:pt>
                <c:pt idx="9072" formatCode="m/d/yyyy\ h:mm">
                  <c:v>39951.541666654673</c:v>
                </c:pt>
                <c:pt idx="9073" formatCode="m/d/yyyy\ h:mm">
                  <c:v>39951.583333321352</c:v>
                </c:pt>
                <c:pt idx="9074" formatCode="m/d/yyyy\ h:mm">
                  <c:v>39951.624999988016</c:v>
                </c:pt>
                <c:pt idx="9075" formatCode="m/d/yyyy\ h:mm">
                  <c:v>39951.666666654666</c:v>
                </c:pt>
                <c:pt idx="9076" formatCode="m/d/yyyy\ h:mm">
                  <c:v>39951.708333321345</c:v>
                </c:pt>
                <c:pt idx="9077" formatCode="m/d/yyyy\ h:mm">
                  <c:v>39951.749999988009</c:v>
                </c:pt>
                <c:pt idx="9078" formatCode="m/d/yyyy\ h:mm">
                  <c:v>39951.791666654644</c:v>
                </c:pt>
                <c:pt idx="9079" formatCode="m/d/yyyy\ h:mm">
                  <c:v>39951.833333321338</c:v>
                </c:pt>
                <c:pt idx="9080" formatCode="m/d/yyyy\ h:mm">
                  <c:v>39951.874999988016</c:v>
                </c:pt>
                <c:pt idx="9081" formatCode="m/d/yyyy\ h:mm">
                  <c:v>39951.916666654666</c:v>
                </c:pt>
                <c:pt idx="9082" formatCode="m/d/yyyy\ h:mm">
                  <c:v>39951.958333321345</c:v>
                </c:pt>
                <c:pt idx="9083" formatCode="m/d/yyyy\ h:mm">
                  <c:v>39951.999999987995</c:v>
                </c:pt>
                <c:pt idx="9084" formatCode="m/d/yyyy\ h:mm">
                  <c:v>39952.041666654644</c:v>
                </c:pt>
                <c:pt idx="9085" formatCode="m/d/yyyy\ h:mm">
                  <c:v>39952.083333321323</c:v>
                </c:pt>
                <c:pt idx="9086" formatCode="m/d/yyyy\ h:mm">
                  <c:v>39952.124999987987</c:v>
                </c:pt>
                <c:pt idx="9087" formatCode="m/d/yyyy\ h:mm">
                  <c:v>39952.166666654637</c:v>
                </c:pt>
                <c:pt idx="9088" formatCode="m/d/yyyy\ h:mm">
                  <c:v>39952.208333321316</c:v>
                </c:pt>
                <c:pt idx="9089" formatCode="m/d/yyyy\ h:mm">
                  <c:v>39952.24999998798</c:v>
                </c:pt>
                <c:pt idx="9090" formatCode="m/d/yyyy\ h:mm">
                  <c:v>39952.291666654615</c:v>
                </c:pt>
                <c:pt idx="9091" formatCode="m/d/yyyy\ h:mm">
                  <c:v>39952.333333321309</c:v>
                </c:pt>
                <c:pt idx="9092" formatCode="m/d/yyyy\ h:mm">
                  <c:v>39952.374999987987</c:v>
                </c:pt>
                <c:pt idx="9093" formatCode="m/d/yyyy\ h:mm">
                  <c:v>39952.416666654637</c:v>
                </c:pt>
                <c:pt idx="9094" formatCode="m/d/yyyy\ h:mm">
                  <c:v>39952.458333321316</c:v>
                </c:pt>
                <c:pt idx="9095" formatCode="m/d/yyyy\ h:mm">
                  <c:v>39952.499999987966</c:v>
                </c:pt>
                <c:pt idx="9096" formatCode="m/d/yyyy\ h:mm">
                  <c:v>39952.541666654615</c:v>
                </c:pt>
                <c:pt idx="9097" formatCode="m/d/yyyy\ h:mm">
                  <c:v>39952.583333321294</c:v>
                </c:pt>
                <c:pt idx="9098" formatCode="m/d/yyyy\ h:mm">
                  <c:v>39952.624999987958</c:v>
                </c:pt>
                <c:pt idx="9099" formatCode="m/d/yyyy\ h:mm">
                  <c:v>39952.666666654608</c:v>
                </c:pt>
                <c:pt idx="9100" formatCode="m/d/yyyy\ h:mm">
                  <c:v>39952.708333321287</c:v>
                </c:pt>
                <c:pt idx="9101" formatCode="m/d/yyyy\ h:mm">
                  <c:v>39952.749999987951</c:v>
                </c:pt>
                <c:pt idx="9102" formatCode="m/d/yyyy\ h:mm">
                  <c:v>39952.791666654586</c:v>
                </c:pt>
                <c:pt idx="9103" formatCode="m/d/yyyy\ h:mm">
                  <c:v>39952.833333321279</c:v>
                </c:pt>
                <c:pt idx="9104" formatCode="m/d/yyyy\ h:mm">
                  <c:v>39952.874999987958</c:v>
                </c:pt>
                <c:pt idx="9105" formatCode="m/d/yyyy\ h:mm">
                  <c:v>39952.916666654608</c:v>
                </c:pt>
                <c:pt idx="9106" formatCode="m/d/yyyy\ h:mm">
                  <c:v>39952.958333321287</c:v>
                </c:pt>
                <c:pt idx="9107" formatCode="m/d/yyyy\ h:mm">
                  <c:v>39952.999999987936</c:v>
                </c:pt>
                <c:pt idx="9108" formatCode="m/d/yyyy\ h:mm">
                  <c:v>39953.041666654586</c:v>
                </c:pt>
                <c:pt idx="9109" formatCode="m/d/yyyy\ h:mm">
                  <c:v>39953.083333321265</c:v>
                </c:pt>
                <c:pt idx="9110" formatCode="m/d/yyyy\ h:mm">
                  <c:v>39953.124999987929</c:v>
                </c:pt>
                <c:pt idx="9111" formatCode="m/d/yyyy\ h:mm">
                  <c:v>39953.166666654586</c:v>
                </c:pt>
                <c:pt idx="9112" formatCode="m/d/yyyy\ h:mm">
                  <c:v>39953.208333321258</c:v>
                </c:pt>
                <c:pt idx="9113" formatCode="m/d/yyyy\ h:mm">
                  <c:v>39953.249999987922</c:v>
                </c:pt>
                <c:pt idx="9114" formatCode="m/d/yyyy\ h:mm">
                  <c:v>39953.291666654572</c:v>
                </c:pt>
                <c:pt idx="9115" formatCode="m/d/yyyy\ h:mm">
                  <c:v>39953.33333332125</c:v>
                </c:pt>
                <c:pt idx="9116" formatCode="m/d/yyyy\ h:mm">
                  <c:v>39953.374999987929</c:v>
                </c:pt>
                <c:pt idx="9117" formatCode="m/d/yyyy\ h:mm">
                  <c:v>39953.416666654593</c:v>
                </c:pt>
                <c:pt idx="9118" formatCode="m/d/yyyy\ h:mm">
                  <c:v>39953.458333321243</c:v>
                </c:pt>
                <c:pt idx="9119" formatCode="m/d/yyyy\ h:mm">
                  <c:v>39953.499999987907</c:v>
                </c:pt>
                <c:pt idx="9120" formatCode="m/d/yyyy\ h:mm">
                  <c:v>39953.541666654572</c:v>
                </c:pt>
                <c:pt idx="9121" formatCode="m/d/yyyy\ h:mm">
                  <c:v>39953.583333321236</c:v>
                </c:pt>
                <c:pt idx="9122" formatCode="m/d/yyyy\ h:mm">
                  <c:v>39953.6249999879</c:v>
                </c:pt>
                <c:pt idx="9123" formatCode="m/d/yyyy\ h:mm">
                  <c:v>39953.666666654564</c:v>
                </c:pt>
                <c:pt idx="9124" formatCode="m/d/yyyy\ h:mm">
                  <c:v>39953.708333321229</c:v>
                </c:pt>
                <c:pt idx="9125" formatCode="m/d/yyyy\ h:mm">
                  <c:v>39953.749999987886</c:v>
                </c:pt>
                <c:pt idx="9126" formatCode="m/d/yyyy\ h:mm">
                  <c:v>39953.791666654542</c:v>
                </c:pt>
                <c:pt idx="9127" formatCode="m/d/yyyy\ h:mm">
                  <c:v>39953.833333321221</c:v>
                </c:pt>
                <c:pt idx="9128" formatCode="m/d/yyyy\ h:mm">
                  <c:v>39953.874999987893</c:v>
                </c:pt>
                <c:pt idx="9129" formatCode="m/d/yyyy\ h:mm">
                  <c:v>39953.916666654564</c:v>
                </c:pt>
                <c:pt idx="9130" formatCode="m/d/yyyy\ h:mm">
                  <c:v>39953.958333321229</c:v>
                </c:pt>
                <c:pt idx="9131" formatCode="m/d/yyyy\ h:mm">
                  <c:v>39953.999999987878</c:v>
                </c:pt>
                <c:pt idx="9132" formatCode="m/d/yyyy\ h:mm">
                  <c:v>39954.041666654535</c:v>
                </c:pt>
                <c:pt idx="9133" formatCode="m/d/yyyy\ h:mm">
                  <c:v>39954.083333321207</c:v>
                </c:pt>
                <c:pt idx="9134" formatCode="m/d/yyyy\ h:mm">
                  <c:v>39954.124999987871</c:v>
                </c:pt>
                <c:pt idx="9135" formatCode="m/d/yyyy\ h:mm">
                  <c:v>39954.166666654535</c:v>
                </c:pt>
                <c:pt idx="9136" formatCode="m/d/yyyy\ h:mm">
                  <c:v>39954.208333321199</c:v>
                </c:pt>
                <c:pt idx="9137" formatCode="m/d/yyyy\ h:mm">
                  <c:v>39954.249999987864</c:v>
                </c:pt>
                <c:pt idx="9138" formatCode="m/d/yyyy\ h:mm">
                  <c:v>39954.291666654513</c:v>
                </c:pt>
                <c:pt idx="9139" formatCode="m/d/yyyy\ h:mm">
                  <c:v>39954.333333321192</c:v>
                </c:pt>
                <c:pt idx="9140" formatCode="m/d/yyyy\ h:mm">
                  <c:v>39954.374999987871</c:v>
                </c:pt>
                <c:pt idx="9141" formatCode="m/d/yyyy\ h:mm">
                  <c:v>39954.416666654535</c:v>
                </c:pt>
                <c:pt idx="9142" formatCode="m/d/yyyy\ h:mm">
                  <c:v>39954.458333321207</c:v>
                </c:pt>
                <c:pt idx="9143" formatCode="m/d/yyyy\ h:mm">
                  <c:v>39954.499999987835</c:v>
                </c:pt>
                <c:pt idx="9144" formatCode="m/d/yyyy\ h:mm">
                  <c:v>39954.541666654506</c:v>
                </c:pt>
                <c:pt idx="9145" formatCode="m/d/yyyy\ h:mm">
                  <c:v>39954.583333321192</c:v>
                </c:pt>
                <c:pt idx="9146" formatCode="m/d/yyyy\ h:mm">
                  <c:v>39954.624999987835</c:v>
                </c:pt>
                <c:pt idx="9147" formatCode="m/d/yyyy\ h:mm">
                  <c:v>39954.666666654506</c:v>
                </c:pt>
                <c:pt idx="9148" formatCode="m/d/yyyy\ h:mm">
                  <c:v>39954.708333321185</c:v>
                </c:pt>
                <c:pt idx="9149" formatCode="m/d/yyyy\ h:mm">
                  <c:v>39954.749999987835</c:v>
                </c:pt>
                <c:pt idx="9150" formatCode="m/d/yyyy\ h:mm">
                  <c:v>39954.791666654477</c:v>
                </c:pt>
                <c:pt idx="9151" formatCode="m/d/yyyy\ h:mm">
                  <c:v>39954.833333321163</c:v>
                </c:pt>
                <c:pt idx="9152" formatCode="m/d/yyyy\ h:mm">
                  <c:v>39954.874999987842</c:v>
                </c:pt>
                <c:pt idx="9153" formatCode="m/d/yyyy\ h:mm">
                  <c:v>39954.916666654492</c:v>
                </c:pt>
                <c:pt idx="9154" formatCode="m/d/yyyy\ h:mm">
                  <c:v>39954.958333321185</c:v>
                </c:pt>
                <c:pt idx="9155" formatCode="m/d/yyyy\ h:mm">
                  <c:v>39954.99999998782</c:v>
                </c:pt>
                <c:pt idx="9156" formatCode="m/d/yyyy\ h:mm">
                  <c:v>39955.041666654484</c:v>
                </c:pt>
                <c:pt idx="9157" formatCode="m/d/yyyy\ h:mm">
                  <c:v>39955.083333321149</c:v>
                </c:pt>
                <c:pt idx="9158" formatCode="m/d/yyyy\ h:mm">
                  <c:v>39955.124999987805</c:v>
                </c:pt>
                <c:pt idx="9159" formatCode="m/d/yyyy\ h:mm">
                  <c:v>39955.166666654477</c:v>
                </c:pt>
                <c:pt idx="9160" formatCode="m/d/yyyy\ h:mm">
                  <c:v>39955.208333321141</c:v>
                </c:pt>
                <c:pt idx="9161" formatCode="m/d/yyyy\ h:mm">
                  <c:v>39955.249999987805</c:v>
                </c:pt>
                <c:pt idx="9162" formatCode="m/d/yyyy\ h:mm">
                  <c:v>39955.291666654448</c:v>
                </c:pt>
                <c:pt idx="9163" formatCode="m/d/yyyy\ h:mm">
                  <c:v>39955.333333321141</c:v>
                </c:pt>
                <c:pt idx="9164" formatCode="m/d/yyyy\ h:mm">
                  <c:v>39955.374999987798</c:v>
                </c:pt>
                <c:pt idx="9165" formatCode="m/d/yyyy\ h:mm">
                  <c:v>39955.416666654462</c:v>
                </c:pt>
                <c:pt idx="9166" formatCode="m/d/yyyy\ h:mm">
                  <c:v>39955.458333321149</c:v>
                </c:pt>
                <c:pt idx="9167" formatCode="m/d/yyyy\ h:mm">
                  <c:v>39955.499999987784</c:v>
                </c:pt>
                <c:pt idx="9168" formatCode="m/d/yyyy\ h:mm">
                  <c:v>39955.541666654455</c:v>
                </c:pt>
                <c:pt idx="9169" formatCode="m/d/yyyy\ h:mm">
                  <c:v>39955.583333321119</c:v>
                </c:pt>
                <c:pt idx="9170" formatCode="m/d/yyyy\ h:mm">
                  <c:v>39955.624999987784</c:v>
                </c:pt>
                <c:pt idx="9171" formatCode="m/d/yyyy\ h:mm">
                  <c:v>39955.666666654433</c:v>
                </c:pt>
                <c:pt idx="9172" formatCode="m/d/yyyy\ h:mm">
                  <c:v>39955.708333321112</c:v>
                </c:pt>
                <c:pt idx="9173" formatCode="m/d/yyyy\ h:mm">
                  <c:v>39955.749999987776</c:v>
                </c:pt>
                <c:pt idx="9174" formatCode="m/d/yyyy\ h:mm">
                  <c:v>39955.791666654419</c:v>
                </c:pt>
                <c:pt idx="9175" formatCode="m/d/yyyy\ h:mm">
                  <c:v>39955.833333321112</c:v>
                </c:pt>
                <c:pt idx="9176" formatCode="m/d/yyyy\ h:mm">
                  <c:v>39955.874999987769</c:v>
                </c:pt>
                <c:pt idx="9177" formatCode="m/d/yyyy\ h:mm">
                  <c:v>39955.916666654433</c:v>
                </c:pt>
                <c:pt idx="9178" formatCode="m/d/yyyy\ h:mm">
                  <c:v>39955.958333321119</c:v>
                </c:pt>
                <c:pt idx="9179" formatCode="m/d/yyyy\ h:mm">
                  <c:v>39955.999999987755</c:v>
                </c:pt>
                <c:pt idx="9180" formatCode="m/d/yyyy\ h:mm">
                  <c:v>39956.041666654426</c:v>
                </c:pt>
                <c:pt idx="9181" formatCode="m/d/yyyy\ h:mm">
                  <c:v>39956.08333332109</c:v>
                </c:pt>
                <c:pt idx="9182" formatCode="m/d/yyyy\ h:mm">
                  <c:v>39956.124999987755</c:v>
                </c:pt>
                <c:pt idx="9183" formatCode="m/d/yyyy\ h:mm">
                  <c:v>39956.166666654404</c:v>
                </c:pt>
                <c:pt idx="9184" formatCode="m/d/yyyy\ h:mm">
                  <c:v>39956.208333321083</c:v>
                </c:pt>
                <c:pt idx="9185" formatCode="m/d/yyyy\ h:mm">
                  <c:v>39956.249999987733</c:v>
                </c:pt>
                <c:pt idx="9186" formatCode="m/d/yyyy\ h:mm">
                  <c:v>39956.291666654382</c:v>
                </c:pt>
                <c:pt idx="9187" formatCode="m/d/yyyy\ h:mm">
                  <c:v>39956.333333321083</c:v>
                </c:pt>
                <c:pt idx="9188" formatCode="m/d/yyyy\ h:mm">
                  <c:v>39956.37499998774</c:v>
                </c:pt>
                <c:pt idx="9189" formatCode="m/d/yyyy\ h:mm">
                  <c:v>39956.416666654412</c:v>
                </c:pt>
                <c:pt idx="9190" formatCode="m/d/yyyy\ h:mm">
                  <c:v>39956.45833332109</c:v>
                </c:pt>
                <c:pt idx="9191" formatCode="m/d/yyyy\ h:mm">
                  <c:v>39956.499999987725</c:v>
                </c:pt>
                <c:pt idx="9192" formatCode="m/d/yyyy\ h:mm">
                  <c:v>39956.541666654382</c:v>
                </c:pt>
                <c:pt idx="9193" formatCode="m/d/yyyy\ h:mm">
                  <c:v>39956.583333321061</c:v>
                </c:pt>
                <c:pt idx="9194" formatCode="m/d/yyyy\ h:mm">
                  <c:v>39956.624999987725</c:v>
                </c:pt>
                <c:pt idx="9195" formatCode="m/d/yyyy\ h:mm">
                  <c:v>39956.666666654375</c:v>
                </c:pt>
                <c:pt idx="9196" formatCode="m/d/yyyy\ h:mm">
                  <c:v>39956.708333321061</c:v>
                </c:pt>
                <c:pt idx="9197" formatCode="m/d/yyyy\ h:mm">
                  <c:v>39956.749999987704</c:v>
                </c:pt>
                <c:pt idx="9198" formatCode="m/d/yyyy\ h:mm">
                  <c:v>39956.791666654353</c:v>
                </c:pt>
                <c:pt idx="9199" formatCode="m/d/yyyy\ h:mm">
                  <c:v>39956.833333321047</c:v>
                </c:pt>
                <c:pt idx="9200" formatCode="m/d/yyyy\ h:mm">
                  <c:v>39956.874999987711</c:v>
                </c:pt>
                <c:pt idx="9201" formatCode="m/d/yyyy\ h:mm">
                  <c:v>39956.916666654382</c:v>
                </c:pt>
                <c:pt idx="9202" formatCode="m/d/yyyy\ h:mm">
                  <c:v>39956.958333321054</c:v>
                </c:pt>
                <c:pt idx="9203" formatCode="m/d/yyyy\ h:mm">
                  <c:v>39956.999999987704</c:v>
                </c:pt>
                <c:pt idx="9204" formatCode="m/d/yyyy\ h:mm">
                  <c:v>39957.041666654353</c:v>
                </c:pt>
                <c:pt idx="9205" formatCode="m/d/yyyy\ h:mm">
                  <c:v>39957.083333321032</c:v>
                </c:pt>
                <c:pt idx="9206" formatCode="m/d/yyyy\ h:mm">
                  <c:v>39957.124999987682</c:v>
                </c:pt>
                <c:pt idx="9207" formatCode="m/d/yyyy\ h:mm">
                  <c:v>39957.166666654346</c:v>
                </c:pt>
                <c:pt idx="9208" formatCode="m/d/yyyy\ h:mm">
                  <c:v>39957.208333321032</c:v>
                </c:pt>
                <c:pt idx="9209" formatCode="m/d/yyyy\ h:mm">
                  <c:v>39957.249999987675</c:v>
                </c:pt>
                <c:pt idx="9210" formatCode="m/d/yyyy\ h:mm">
                  <c:v>39957.291666654324</c:v>
                </c:pt>
                <c:pt idx="9211" formatCode="m/d/yyyy\ h:mm">
                  <c:v>39957.333333321018</c:v>
                </c:pt>
                <c:pt idx="9212" formatCode="m/d/yyyy\ h:mm">
                  <c:v>39957.374999987682</c:v>
                </c:pt>
                <c:pt idx="9213" formatCode="m/d/yyyy\ h:mm">
                  <c:v>39957.416666654346</c:v>
                </c:pt>
                <c:pt idx="9214" formatCode="m/d/yyyy\ h:mm">
                  <c:v>39957.458333321025</c:v>
                </c:pt>
                <c:pt idx="9215" formatCode="m/d/yyyy\ h:mm">
                  <c:v>39957.499999987675</c:v>
                </c:pt>
                <c:pt idx="9216" formatCode="m/d/yyyy\ h:mm">
                  <c:v>39957.541666654324</c:v>
                </c:pt>
                <c:pt idx="9217" formatCode="m/d/yyyy\ h:mm">
                  <c:v>39957.583333321003</c:v>
                </c:pt>
                <c:pt idx="9218" formatCode="m/d/yyyy\ h:mm">
                  <c:v>39957.624999987653</c:v>
                </c:pt>
                <c:pt idx="9219" formatCode="m/d/yyyy\ h:mm">
                  <c:v>39957.666666654324</c:v>
                </c:pt>
                <c:pt idx="9220" formatCode="m/d/yyyy\ h:mm">
                  <c:v>39957.708333321003</c:v>
                </c:pt>
                <c:pt idx="9221" formatCode="m/d/yyyy\ h:mm">
                  <c:v>39957.749999987645</c:v>
                </c:pt>
                <c:pt idx="9222" formatCode="m/d/yyyy\ h:mm">
                  <c:v>39957.791666654302</c:v>
                </c:pt>
                <c:pt idx="9223" formatCode="m/d/yyyy\ h:mm">
                  <c:v>39957.833333321003</c:v>
                </c:pt>
                <c:pt idx="9224" formatCode="m/d/yyyy\ h:mm">
                  <c:v>39957.874999987653</c:v>
                </c:pt>
                <c:pt idx="9225" formatCode="m/d/yyyy\ h:mm">
                  <c:v>39957.916666654317</c:v>
                </c:pt>
                <c:pt idx="9226" formatCode="m/d/yyyy\ h:mm">
                  <c:v>39957.95833332101</c:v>
                </c:pt>
                <c:pt idx="9227" formatCode="m/d/yyyy\ h:mm">
                  <c:v>39957.999999987631</c:v>
                </c:pt>
                <c:pt idx="9228" formatCode="m/d/yyyy\ h:mm">
                  <c:v>39958.041666654295</c:v>
                </c:pt>
                <c:pt idx="9229" formatCode="m/d/yyyy\ h:mm">
                  <c:v>39958.083333320996</c:v>
                </c:pt>
                <c:pt idx="9230" formatCode="m/d/yyyy\ h:mm">
                  <c:v>39958.124999987624</c:v>
                </c:pt>
                <c:pt idx="9231" formatCode="m/d/yyyy\ h:mm">
                  <c:v>39958.166666654288</c:v>
                </c:pt>
                <c:pt idx="9232" formatCode="m/d/yyyy\ h:mm">
                  <c:v>39958.208333320988</c:v>
                </c:pt>
                <c:pt idx="9233" formatCode="m/d/yyyy\ h:mm">
                  <c:v>39958.249999987624</c:v>
                </c:pt>
                <c:pt idx="9234" formatCode="m/d/yyyy\ h:mm">
                  <c:v>39958.291666654266</c:v>
                </c:pt>
                <c:pt idx="9235" formatCode="m/d/yyyy\ h:mm">
                  <c:v>39958.333333320974</c:v>
                </c:pt>
                <c:pt idx="9236" formatCode="m/d/yyyy\ h:mm">
                  <c:v>39958.374999987631</c:v>
                </c:pt>
                <c:pt idx="9237" formatCode="m/d/yyyy\ h:mm">
                  <c:v>39958.416666654288</c:v>
                </c:pt>
                <c:pt idx="9238" formatCode="m/d/yyyy\ h:mm">
                  <c:v>39958.458333320981</c:v>
                </c:pt>
                <c:pt idx="9239" formatCode="m/d/yyyy\ h:mm">
                  <c:v>39958.499999987602</c:v>
                </c:pt>
                <c:pt idx="9240" formatCode="m/d/yyyy\ h:mm">
                  <c:v>39958.541666654266</c:v>
                </c:pt>
                <c:pt idx="9241" formatCode="m/d/yyyy\ h:mm">
                  <c:v>39958.583333320959</c:v>
                </c:pt>
                <c:pt idx="9242" formatCode="m/d/yyyy\ h:mm">
                  <c:v>39958.624999987594</c:v>
                </c:pt>
                <c:pt idx="9243" formatCode="m/d/yyyy\ h:mm">
                  <c:v>39958.666666654259</c:v>
                </c:pt>
                <c:pt idx="9244" formatCode="m/d/yyyy\ h:mm">
                  <c:v>39958.708333320952</c:v>
                </c:pt>
                <c:pt idx="9245" formatCode="m/d/yyyy\ h:mm">
                  <c:v>39958.749999987594</c:v>
                </c:pt>
                <c:pt idx="9246" formatCode="m/d/yyyy\ h:mm">
                  <c:v>39958.791666654237</c:v>
                </c:pt>
                <c:pt idx="9247" formatCode="m/d/yyyy\ h:mm">
                  <c:v>39958.833333320945</c:v>
                </c:pt>
                <c:pt idx="9248" formatCode="m/d/yyyy\ h:mm">
                  <c:v>39958.874999987602</c:v>
                </c:pt>
                <c:pt idx="9249" formatCode="m/d/yyyy\ h:mm">
                  <c:v>39958.916666654259</c:v>
                </c:pt>
                <c:pt idx="9250" formatCode="m/d/yyyy\ h:mm">
                  <c:v>39958.958333320952</c:v>
                </c:pt>
                <c:pt idx="9251" formatCode="m/d/yyyy\ h:mm">
                  <c:v>39958.999999987587</c:v>
                </c:pt>
                <c:pt idx="9252" formatCode="m/d/yyyy\ h:mm">
                  <c:v>39959.041666654237</c:v>
                </c:pt>
                <c:pt idx="9253" formatCode="m/d/yyyy\ h:mm">
                  <c:v>39959.08333332093</c:v>
                </c:pt>
                <c:pt idx="9254" formatCode="m/d/yyyy\ h:mm">
                  <c:v>39959.12499998758</c:v>
                </c:pt>
                <c:pt idx="9255" formatCode="m/d/yyyy\ h:mm">
                  <c:v>39959.16666665423</c:v>
                </c:pt>
                <c:pt idx="9256" formatCode="m/d/yyyy\ h:mm">
                  <c:v>39959.208333320923</c:v>
                </c:pt>
                <c:pt idx="9257" formatCode="m/d/yyyy\ h:mm">
                  <c:v>39959.249999987573</c:v>
                </c:pt>
                <c:pt idx="9258" formatCode="m/d/yyyy\ h:mm">
                  <c:v>39959.291666654208</c:v>
                </c:pt>
                <c:pt idx="9259" formatCode="m/d/yyyy\ h:mm">
                  <c:v>39959.333333320916</c:v>
                </c:pt>
                <c:pt idx="9260" formatCode="m/d/yyyy\ h:mm">
                  <c:v>39959.37499998758</c:v>
                </c:pt>
                <c:pt idx="9261" formatCode="m/d/yyyy\ h:mm">
                  <c:v>39959.41666665423</c:v>
                </c:pt>
                <c:pt idx="9262" formatCode="m/d/yyyy\ h:mm">
                  <c:v>39959.458333320923</c:v>
                </c:pt>
                <c:pt idx="9263" formatCode="m/d/yyyy\ h:mm">
                  <c:v>39959.499999987558</c:v>
                </c:pt>
                <c:pt idx="9264" formatCode="m/d/yyyy\ h:mm">
                  <c:v>39959.541666654208</c:v>
                </c:pt>
                <c:pt idx="9265" formatCode="m/d/yyyy\ h:mm">
                  <c:v>39959.583333320901</c:v>
                </c:pt>
                <c:pt idx="9266" formatCode="m/d/yyyy\ h:mm">
                  <c:v>39959.624999987551</c:v>
                </c:pt>
                <c:pt idx="9267" formatCode="m/d/yyyy\ h:mm">
                  <c:v>39959.666666654201</c:v>
                </c:pt>
                <c:pt idx="9268" formatCode="m/d/yyyy\ h:mm">
                  <c:v>39959.708333320894</c:v>
                </c:pt>
                <c:pt idx="9269" formatCode="m/d/yyyy\ h:mm">
                  <c:v>39959.749999987544</c:v>
                </c:pt>
                <c:pt idx="9270" formatCode="m/d/yyyy\ h:mm">
                  <c:v>39959.791666654179</c:v>
                </c:pt>
                <c:pt idx="9271" formatCode="m/d/yyyy\ h:mm">
                  <c:v>39959.833333320887</c:v>
                </c:pt>
                <c:pt idx="9272" formatCode="m/d/yyyy\ h:mm">
                  <c:v>39959.874999987551</c:v>
                </c:pt>
                <c:pt idx="9273" formatCode="m/d/yyyy\ h:mm">
                  <c:v>39959.916666654201</c:v>
                </c:pt>
                <c:pt idx="9274" formatCode="m/d/yyyy\ h:mm">
                  <c:v>39959.958333320894</c:v>
                </c:pt>
                <c:pt idx="9275" formatCode="m/d/yyyy\ h:mm">
                  <c:v>39959.999999987529</c:v>
                </c:pt>
                <c:pt idx="9276" formatCode="m/d/yyyy\ h:mm">
                  <c:v>39960.041666654186</c:v>
                </c:pt>
                <c:pt idx="9277" formatCode="m/d/yyyy\ h:mm">
                  <c:v>39960.083333320872</c:v>
                </c:pt>
                <c:pt idx="9278" formatCode="m/d/yyyy\ h:mm">
                  <c:v>39960.124999987522</c:v>
                </c:pt>
                <c:pt idx="9279" formatCode="m/d/yyyy\ h:mm">
                  <c:v>39960.166666654186</c:v>
                </c:pt>
                <c:pt idx="9280" formatCode="m/d/yyyy\ h:mm">
                  <c:v>39960.208333320865</c:v>
                </c:pt>
                <c:pt idx="9281" formatCode="m/d/yyyy\ h:mm">
                  <c:v>39960.249999987514</c:v>
                </c:pt>
                <c:pt idx="9282" formatCode="m/d/yyyy\ h:mm">
                  <c:v>39960.291666654164</c:v>
                </c:pt>
                <c:pt idx="9283" formatCode="m/d/yyyy\ h:mm">
                  <c:v>39960.333333320843</c:v>
                </c:pt>
                <c:pt idx="9284" formatCode="m/d/yyyy\ h:mm">
                  <c:v>39960.374999987522</c:v>
                </c:pt>
                <c:pt idx="9285" formatCode="m/d/yyyy\ h:mm">
                  <c:v>39960.416666654186</c:v>
                </c:pt>
                <c:pt idx="9286" formatCode="m/d/yyyy\ h:mm">
                  <c:v>39960.458333320865</c:v>
                </c:pt>
                <c:pt idx="9287" formatCode="m/d/yyyy\ h:mm">
                  <c:v>39960.4999999875</c:v>
                </c:pt>
                <c:pt idx="9288" formatCode="m/d/yyyy\ h:mm">
                  <c:v>39960.541666654164</c:v>
                </c:pt>
                <c:pt idx="9289" formatCode="m/d/yyyy\ h:mm">
                  <c:v>39960.583333320843</c:v>
                </c:pt>
                <c:pt idx="9290" formatCode="m/d/yyyy\ h:mm">
                  <c:v>39960.624999987485</c:v>
                </c:pt>
                <c:pt idx="9291" formatCode="m/d/yyyy\ h:mm">
                  <c:v>39960.666666654157</c:v>
                </c:pt>
                <c:pt idx="9292" formatCode="m/d/yyyy\ h:mm">
                  <c:v>39960.708333320836</c:v>
                </c:pt>
                <c:pt idx="9293" formatCode="m/d/yyyy\ h:mm">
                  <c:v>39960.749999987485</c:v>
                </c:pt>
                <c:pt idx="9294" formatCode="m/d/yyyy\ h:mm">
                  <c:v>39960.791666654128</c:v>
                </c:pt>
                <c:pt idx="9295" formatCode="m/d/yyyy\ h:mm">
                  <c:v>39960.833333320828</c:v>
                </c:pt>
                <c:pt idx="9296" formatCode="m/d/yyyy\ h:mm">
                  <c:v>39960.874999987493</c:v>
                </c:pt>
                <c:pt idx="9297" formatCode="m/d/yyyy\ h:mm">
                  <c:v>39960.916666654142</c:v>
                </c:pt>
                <c:pt idx="9298" formatCode="m/d/yyyy\ h:mm">
                  <c:v>39960.958333320836</c:v>
                </c:pt>
                <c:pt idx="9299" formatCode="m/d/yyyy\ h:mm">
                  <c:v>39960.999999987471</c:v>
                </c:pt>
                <c:pt idx="9300" formatCode="m/d/yyyy\ h:mm">
                  <c:v>39961.041666654135</c:v>
                </c:pt>
                <c:pt idx="9301" formatCode="m/d/yyyy\ h:mm">
                  <c:v>39961.083333320799</c:v>
                </c:pt>
                <c:pt idx="9302" formatCode="m/d/yyyy\ h:mm">
                  <c:v>39961.124999987464</c:v>
                </c:pt>
                <c:pt idx="9303" formatCode="m/d/yyyy\ h:mm">
                  <c:v>39961.166666654128</c:v>
                </c:pt>
                <c:pt idx="9304" formatCode="m/d/yyyy\ h:mm">
                  <c:v>39961.208333320792</c:v>
                </c:pt>
                <c:pt idx="9305" formatCode="m/d/yyyy\ h:mm">
                  <c:v>39961.249999987456</c:v>
                </c:pt>
                <c:pt idx="9306" formatCode="m/d/yyyy\ h:mm">
                  <c:v>39961.291666654099</c:v>
                </c:pt>
                <c:pt idx="9307" formatCode="m/d/yyyy\ h:mm">
                  <c:v>39961.333333320792</c:v>
                </c:pt>
                <c:pt idx="9308" formatCode="m/d/yyyy\ h:mm">
                  <c:v>39961.374999987449</c:v>
                </c:pt>
                <c:pt idx="9309" formatCode="m/d/yyyy\ h:mm">
                  <c:v>39961.416666654113</c:v>
                </c:pt>
                <c:pt idx="9310" formatCode="m/d/yyyy\ h:mm">
                  <c:v>39961.458333320799</c:v>
                </c:pt>
                <c:pt idx="9311" formatCode="m/d/yyyy\ h:mm">
                  <c:v>39961.499999987434</c:v>
                </c:pt>
                <c:pt idx="9312" formatCode="m/d/yyyy\ h:mm">
                  <c:v>39961.541666654106</c:v>
                </c:pt>
                <c:pt idx="9313" formatCode="m/d/yyyy\ h:mm">
                  <c:v>39961.583333320785</c:v>
                </c:pt>
                <c:pt idx="9314" formatCode="m/d/yyyy\ h:mm">
                  <c:v>39961.624999987434</c:v>
                </c:pt>
                <c:pt idx="9315" formatCode="m/d/yyyy\ h:mm">
                  <c:v>39961.666666654084</c:v>
                </c:pt>
                <c:pt idx="9316" formatCode="m/d/yyyy\ h:mm">
                  <c:v>39961.708333320763</c:v>
                </c:pt>
                <c:pt idx="9317" formatCode="m/d/yyyy\ h:mm">
                  <c:v>39961.749999987427</c:v>
                </c:pt>
                <c:pt idx="9318" formatCode="m/d/yyyy\ h:mm">
                  <c:v>39961.79166665407</c:v>
                </c:pt>
                <c:pt idx="9319" formatCode="m/d/yyyy\ h:mm">
                  <c:v>39961.833333320763</c:v>
                </c:pt>
                <c:pt idx="9320" formatCode="m/d/yyyy\ h:mm">
                  <c:v>39961.874999987434</c:v>
                </c:pt>
                <c:pt idx="9321" formatCode="m/d/yyyy\ h:mm">
                  <c:v>39961.916666654091</c:v>
                </c:pt>
                <c:pt idx="9322" formatCode="m/d/yyyy\ h:mm">
                  <c:v>39961.95833332077</c:v>
                </c:pt>
                <c:pt idx="9323" formatCode="m/d/yyyy\ h:mm">
                  <c:v>39961.999999987405</c:v>
                </c:pt>
                <c:pt idx="9324" formatCode="m/d/yyyy\ h:mm">
                  <c:v>39962.041666654077</c:v>
                </c:pt>
                <c:pt idx="9325" formatCode="m/d/yyyy\ h:mm">
                  <c:v>39962.083333320741</c:v>
                </c:pt>
                <c:pt idx="9326" formatCode="m/d/yyyy\ h:mm">
                  <c:v>39962.124999987405</c:v>
                </c:pt>
                <c:pt idx="9327" formatCode="m/d/yyyy\ h:mm">
                  <c:v>39962.16666665407</c:v>
                </c:pt>
                <c:pt idx="9328" formatCode="m/d/yyyy\ h:mm">
                  <c:v>39962.208333320741</c:v>
                </c:pt>
                <c:pt idx="9329" formatCode="m/d/yyyy\ h:mm">
                  <c:v>39962.249999987383</c:v>
                </c:pt>
                <c:pt idx="9330" formatCode="m/d/yyyy\ h:mm">
                  <c:v>39962.291666654033</c:v>
                </c:pt>
                <c:pt idx="9331" formatCode="m/d/yyyy\ h:mm">
                  <c:v>39962.333333320741</c:v>
                </c:pt>
                <c:pt idx="9332" formatCode="m/d/yyyy\ h:mm">
                  <c:v>39962.374999987391</c:v>
                </c:pt>
                <c:pt idx="9333" formatCode="m/d/yyyy\ h:mm">
                  <c:v>39962.416666654062</c:v>
                </c:pt>
                <c:pt idx="9334" formatCode="m/d/yyyy\ h:mm">
                  <c:v>39962.458333320741</c:v>
                </c:pt>
                <c:pt idx="9335" formatCode="m/d/yyyy\ h:mm">
                  <c:v>39962.499999987376</c:v>
                </c:pt>
                <c:pt idx="9336" formatCode="m/d/yyyy\ h:mm">
                  <c:v>39962.541666654033</c:v>
                </c:pt>
                <c:pt idx="9337" formatCode="m/d/yyyy\ h:mm">
                  <c:v>39962.583333320712</c:v>
                </c:pt>
                <c:pt idx="9338" formatCode="m/d/yyyy\ h:mm">
                  <c:v>39962.624999987376</c:v>
                </c:pt>
                <c:pt idx="9339" formatCode="m/d/yyyy\ h:mm">
                  <c:v>39962.666666654026</c:v>
                </c:pt>
                <c:pt idx="9340" formatCode="m/d/yyyy\ h:mm">
                  <c:v>39962.708333320712</c:v>
                </c:pt>
                <c:pt idx="9341" formatCode="m/d/yyyy\ h:mm">
                  <c:v>39962.749999987354</c:v>
                </c:pt>
                <c:pt idx="9342" formatCode="m/d/yyyy\ h:mm">
                  <c:v>39962.791666654004</c:v>
                </c:pt>
                <c:pt idx="9343" formatCode="m/d/yyyy\ h:mm">
                  <c:v>39962.833333320697</c:v>
                </c:pt>
                <c:pt idx="9344" formatCode="m/d/yyyy\ h:mm">
                  <c:v>39962.874999987362</c:v>
                </c:pt>
                <c:pt idx="9345" formatCode="m/d/yyyy\ h:mm">
                  <c:v>39962.916666654033</c:v>
                </c:pt>
                <c:pt idx="9346" formatCode="m/d/yyyy\ h:mm">
                  <c:v>39962.958333320705</c:v>
                </c:pt>
                <c:pt idx="9347" formatCode="m/d/yyyy\ h:mm">
                  <c:v>39962.999999987354</c:v>
                </c:pt>
                <c:pt idx="9348" formatCode="m/d/yyyy\ h:mm">
                  <c:v>39963.041666654004</c:v>
                </c:pt>
                <c:pt idx="9349" formatCode="m/d/yyyy\ h:mm">
                  <c:v>39963.083333320683</c:v>
                </c:pt>
                <c:pt idx="9350" formatCode="m/d/yyyy\ h:mm">
                  <c:v>39963.124999987333</c:v>
                </c:pt>
                <c:pt idx="9351" formatCode="m/d/yyyy\ h:mm">
                  <c:v>39963.166666654004</c:v>
                </c:pt>
                <c:pt idx="9352" formatCode="m/d/yyyy\ h:mm">
                  <c:v>39963.208333320683</c:v>
                </c:pt>
                <c:pt idx="9353" formatCode="m/d/yyyy\ h:mm">
                  <c:v>39963.249999987325</c:v>
                </c:pt>
                <c:pt idx="9354" formatCode="m/d/yyyy\ h:mm">
                  <c:v>39963.291666653982</c:v>
                </c:pt>
                <c:pt idx="9355" formatCode="m/d/yyyy\ h:mm">
                  <c:v>39963.333333320668</c:v>
                </c:pt>
                <c:pt idx="9356" formatCode="m/d/yyyy\ h:mm">
                  <c:v>39963.374999987333</c:v>
                </c:pt>
                <c:pt idx="9357" formatCode="m/d/yyyy\ h:mm">
                  <c:v>39963.416666653997</c:v>
                </c:pt>
                <c:pt idx="9358" formatCode="m/d/yyyy\ h:mm">
                  <c:v>39963.458333320676</c:v>
                </c:pt>
                <c:pt idx="9359" formatCode="m/d/yyyy\ h:mm">
                  <c:v>39963.499999987325</c:v>
                </c:pt>
                <c:pt idx="9360" formatCode="m/d/yyyy\ h:mm">
                  <c:v>39963.541666653975</c:v>
                </c:pt>
                <c:pt idx="9361" formatCode="m/d/yyyy\ h:mm">
                  <c:v>39963.583333320661</c:v>
                </c:pt>
                <c:pt idx="9362" formatCode="m/d/yyyy\ h:mm">
                  <c:v>39963.624999987303</c:v>
                </c:pt>
                <c:pt idx="9363" formatCode="m/d/yyyy\ h:mm">
                  <c:v>39963.666666653975</c:v>
                </c:pt>
                <c:pt idx="9364" formatCode="m/d/yyyy\ h:mm">
                  <c:v>39963.708333320646</c:v>
                </c:pt>
                <c:pt idx="9365" formatCode="m/d/yyyy\ h:mm">
                  <c:v>39963.749999987296</c:v>
                </c:pt>
                <c:pt idx="9366" formatCode="m/d/yyyy\ h:mm">
                  <c:v>39963.791666653953</c:v>
                </c:pt>
                <c:pt idx="9367" formatCode="m/d/yyyy\ h:mm">
                  <c:v>39963.833333320639</c:v>
                </c:pt>
                <c:pt idx="9368" formatCode="m/d/yyyy\ h:mm">
                  <c:v>39963.874999987303</c:v>
                </c:pt>
                <c:pt idx="9369" formatCode="m/d/yyyy\ h:mm">
                  <c:v>39963.916666653968</c:v>
                </c:pt>
                <c:pt idx="9370" formatCode="m/d/yyyy\ h:mm">
                  <c:v>39963.958333320646</c:v>
                </c:pt>
                <c:pt idx="9371" formatCode="m/d/yyyy\ h:mm">
                  <c:v>39963.999999987282</c:v>
                </c:pt>
                <c:pt idx="9372" formatCode="m/d/yyyy\ h:mm">
                  <c:v>39964.041666653946</c:v>
                </c:pt>
                <c:pt idx="9373" formatCode="m/d/yyyy\ h:mm">
                  <c:v>39964.083333320632</c:v>
                </c:pt>
                <c:pt idx="9374" formatCode="m/d/yyyy\ h:mm">
                  <c:v>39964.124999987274</c:v>
                </c:pt>
                <c:pt idx="9375" formatCode="m/d/yyyy\ h:mm">
                  <c:v>39964.166666653939</c:v>
                </c:pt>
                <c:pt idx="9376" formatCode="m/d/yyyy\ h:mm">
                  <c:v>39964.208333320617</c:v>
                </c:pt>
                <c:pt idx="9377" formatCode="m/d/yyyy\ h:mm">
                  <c:v>39964.249999987274</c:v>
                </c:pt>
                <c:pt idx="9378" formatCode="m/d/yyyy\ h:mm">
                  <c:v>39964.291666653917</c:v>
                </c:pt>
                <c:pt idx="9379" formatCode="m/d/yyyy\ h:mm">
                  <c:v>39964.33333332061</c:v>
                </c:pt>
                <c:pt idx="9380" formatCode="m/d/yyyy\ h:mm">
                  <c:v>39964.374999987282</c:v>
                </c:pt>
                <c:pt idx="9381" formatCode="m/d/yyyy\ h:mm">
                  <c:v>39964.416666653939</c:v>
                </c:pt>
                <c:pt idx="9382" formatCode="m/d/yyyy\ h:mm">
                  <c:v>39964.458333320617</c:v>
                </c:pt>
                <c:pt idx="9383" formatCode="m/d/yyyy\ h:mm">
                  <c:v>39964.499999987253</c:v>
                </c:pt>
                <c:pt idx="9384" formatCode="m/d/yyyy\ h:mm">
                  <c:v>39964.541666653924</c:v>
                </c:pt>
                <c:pt idx="9385" formatCode="m/d/yyyy\ h:mm">
                  <c:v>39964.583333320603</c:v>
                </c:pt>
                <c:pt idx="9386" formatCode="m/d/yyyy\ h:mm">
                  <c:v>39964.624999987245</c:v>
                </c:pt>
                <c:pt idx="9387" formatCode="m/d/yyyy\ h:mm">
                  <c:v>39964.666666653924</c:v>
                </c:pt>
                <c:pt idx="9388" formatCode="m/d/yyyy\ h:mm">
                  <c:v>39964.708333320603</c:v>
                </c:pt>
                <c:pt idx="9389" formatCode="m/d/yyyy\ h:mm">
                  <c:v>39964.749999987238</c:v>
                </c:pt>
                <c:pt idx="9390" formatCode="m/d/yyyy\ h:mm">
                  <c:v>39964.791666653888</c:v>
                </c:pt>
                <c:pt idx="9391" formatCode="m/d/yyyy\ h:mm">
                  <c:v>39964.833333320596</c:v>
                </c:pt>
                <c:pt idx="9392" formatCode="m/d/yyyy\ h:mm">
                  <c:v>39964.874999987245</c:v>
                </c:pt>
                <c:pt idx="9393" formatCode="m/d/yyyy\ h:mm">
                  <c:v>39964.916666653909</c:v>
                </c:pt>
                <c:pt idx="9394" formatCode="m/d/yyyy\ h:mm">
                  <c:v>39964.95833332061</c:v>
                </c:pt>
                <c:pt idx="9395" formatCode="m/d/yyyy\ h:mm">
                  <c:v>39964.999999987223</c:v>
                </c:pt>
                <c:pt idx="9396" formatCode="m/d/yyyy\ h:mm">
                  <c:v>39965.041666653888</c:v>
                </c:pt>
                <c:pt idx="9397" formatCode="m/d/yyyy\ h:mm">
                  <c:v>39965.083333320588</c:v>
                </c:pt>
                <c:pt idx="9398" formatCode="m/d/yyyy\ h:mm">
                  <c:v>39965.124999987216</c:v>
                </c:pt>
                <c:pt idx="9399" formatCode="m/d/yyyy\ h:mm">
                  <c:v>39965.16666665388</c:v>
                </c:pt>
                <c:pt idx="9400" formatCode="m/d/yyyy\ h:mm">
                  <c:v>39965.208333320574</c:v>
                </c:pt>
                <c:pt idx="9401" formatCode="m/d/yyyy\ h:mm">
                  <c:v>39965.249999987209</c:v>
                </c:pt>
                <c:pt idx="9402" formatCode="m/d/yyyy\ h:mm">
                  <c:v>39965.291666653859</c:v>
                </c:pt>
                <c:pt idx="9403" formatCode="m/d/yyyy\ h:mm">
                  <c:v>39965.333333320566</c:v>
                </c:pt>
                <c:pt idx="9404" formatCode="m/d/yyyy\ h:mm">
                  <c:v>39965.374999987216</c:v>
                </c:pt>
                <c:pt idx="9405" formatCode="m/d/yyyy\ h:mm">
                  <c:v>39965.41666665388</c:v>
                </c:pt>
                <c:pt idx="9406" formatCode="m/d/yyyy\ h:mm">
                  <c:v>39965.458333320574</c:v>
                </c:pt>
                <c:pt idx="9407" formatCode="m/d/yyyy\ h:mm">
                  <c:v>39965.499999987194</c:v>
                </c:pt>
                <c:pt idx="9408" formatCode="m/d/yyyy\ h:mm">
                  <c:v>39965.541666653859</c:v>
                </c:pt>
                <c:pt idx="9409" formatCode="m/d/yyyy\ h:mm">
                  <c:v>39965.583333320552</c:v>
                </c:pt>
                <c:pt idx="9410" formatCode="m/d/yyyy\ h:mm">
                  <c:v>39965.624999987194</c:v>
                </c:pt>
                <c:pt idx="9411" formatCode="m/d/yyyy\ h:mm">
                  <c:v>39965.666666653851</c:v>
                </c:pt>
                <c:pt idx="9412" formatCode="m/d/yyyy\ h:mm">
                  <c:v>39965.708333320545</c:v>
                </c:pt>
                <c:pt idx="9413" formatCode="m/d/yyyy\ h:mm">
                  <c:v>39965.749999987194</c:v>
                </c:pt>
                <c:pt idx="9414" formatCode="m/d/yyyy\ h:mm">
                  <c:v>39965.791666653829</c:v>
                </c:pt>
                <c:pt idx="9415" formatCode="m/d/yyyy\ h:mm">
                  <c:v>39965.833333320537</c:v>
                </c:pt>
                <c:pt idx="9416" formatCode="m/d/yyyy\ h:mm">
                  <c:v>39965.874999987202</c:v>
                </c:pt>
                <c:pt idx="9417" formatCode="m/d/yyyy\ h:mm">
                  <c:v>39965.916666653851</c:v>
                </c:pt>
                <c:pt idx="9418" formatCode="m/d/yyyy\ h:mm">
                  <c:v>39965.958333320545</c:v>
                </c:pt>
                <c:pt idx="9419" formatCode="m/d/yyyy\ h:mm">
                  <c:v>39965.99999998718</c:v>
                </c:pt>
                <c:pt idx="9420" formatCode="m/d/yyyy\ h:mm">
                  <c:v>39966.041666653829</c:v>
                </c:pt>
                <c:pt idx="9421" formatCode="m/d/yyyy\ h:mm">
                  <c:v>39966.083333320523</c:v>
                </c:pt>
                <c:pt idx="9422" formatCode="m/d/yyyy\ h:mm">
                  <c:v>39966.124999987172</c:v>
                </c:pt>
                <c:pt idx="9423" formatCode="m/d/yyyy\ h:mm">
                  <c:v>39966.166666653822</c:v>
                </c:pt>
                <c:pt idx="9424" formatCode="m/d/yyyy\ h:mm">
                  <c:v>39966.208333320516</c:v>
                </c:pt>
                <c:pt idx="9425" formatCode="m/d/yyyy\ h:mm">
                  <c:v>39966.249999987165</c:v>
                </c:pt>
                <c:pt idx="9426" formatCode="m/d/yyyy\ h:mm">
                  <c:v>39966.2916666538</c:v>
                </c:pt>
                <c:pt idx="9427" formatCode="m/d/yyyy\ h:mm">
                  <c:v>39966.333333320508</c:v>
                </c:pt>
                <c:pt idx="9428" formatCode="m/d/yyyy\ h:mm">
                  <c:v>39966.374999987172</c:v>
                </c:pt>
                <c:pt idx="9429" formatCode="m/d/yyyy\ h:mm">
                  <c:v>39966.416666653822</c:v>
                </c:pt>
                <c:pt idx="9430" formatCode="m/d/yyyy\ h:mm">
                  <c:v>39966.458333320516</c:v>
                </c:pt>
                <c:pt idx="9431" formatCode="m/d/yyyy\ h:mm">
                  <c:v>39966.499999987151</c:v>
                </c:pt>
                <c:pt idx="9432" formatCode="m/d/yyyy\ h:mm">
                  <c:v>39966.5416666538</c:v>
                </c:pt>
                <c:pt idx="9433" formatCode="m/d/yyyy\ h:mm">
                  <c:v>39966.583333320494</c:v>
                </c:pt>
                <c:pt idx="9434" formatCode="m/d/yyyy\ h:mm">
                  <c:v>39966.624999987136</c:v>
                </c:pt>
                <c:pt idx="9435" formatCode="m/d/yyyy\ h:mm">
                  <c:v>39966.666666653793</c:v>
                </c:pt>
                <c:pt idx="9436" formatCode="m/d/yyyy\ h:mm">
                  <c:v>39966.708333320486</c:v>
                </c:pt>
                <c:pt idx="9437" formatCode="m/d/yyyy\ h:mm">
                  <c:v>39966.749999987136</c:v>
                </c:pt>
                <c:pt idx="9438" formatCode="m/d/yyyy\ h:mm">
                  <c:v>39966.791666653771</c:v>
                </c:pt>
                <c:pt idx="9439" formatCode="m/d/yyyy\ h:mm">
                  <c:v>39966.833333320479</c:v>
                </c:pt>
                <c:pt idx="9440" formatCode="m/d/yyyy\ h:mm">
                  <c:v>39966.874999987143</c:v>
                </c:pt>
                <c:pt idx="9441" formatCode="m/d/yyyy\ h:mm">
                  <c:v>39966.916666653786</c:v>
                </c:pt>
                <c:pt idx="9442" formatCode="m/d/yyyy\ h:mm">
                  <c:v>39966.958333320486</c:v>
                </c:pt>
                <c:pt idx="9443" formatCode="m/d/yyyy\ h:mm">
                  <c:v>39966.999999987122</c:v>
                </c:pt>
                <c:pt idx="9444" formatCode="m/d/yyyy\ h:mm">
                  <c:v>39967.041666653771</c:v>
                </c:pt>
                <c:pt idx="9445" formatCode="m/d/yyyy\ h:mm">
                  <c:v>39967.083333320465</c:v>
                </c:pt>
                <c:pt idx="9446" formatCode="m/d/yyyy\ h:mm">
                  <c:v>39967.124999987114</c:v>
                </c:pt>
                <c:pt idx="9447" formatCode="m/d/yyyy\ h:mm">
                  <c:v>39967.166666653764</c:v>
                </c:pt>
                <c:pt idx="9448" formatCode="m/d/yyyy\ h:mm">
                  <c:v>39967.208333320443</c:v>
                </c:pt>
                <c:pt idx="9449" formatCode="m/d/yyyy\ h:mm">
                  <c:v>39967.249999987107</c:v>
                </c:pt>
                <c:pt idx="9450" formatCode="m/d/yyyy\ h:mm">
                  <c:v>39967.291666653742</c:v>
                </c:pt>
                <c:pt idx="9451" formatCode="m/d/yyyy\ h:mm">
                  <c:v>39967.333333320443</c:v>
                </c:pt>
                <c:pt idx="9452" formatCode="m/d/yyyy\ h:mm">
                  <c:v>39967.374999987114</c:v>
                </c:pt>
                <c:pt idx="9453" formatCode="m/d/yyyy\ h:mm">
                  <c:v>39967.416666653764</c:v>
                </c:pt>
                <c:pt idx="9454" formatCode="m/d/yyyy\ h:mm">
                  <c:v>39967.45833332045</c:v>
                </c:pt>
                <c:pt idx="9455" formatCode="m/d/yyyy\ h:mm">
                  <c:v>39967.499999987085</c:v>
                </c:pt>
                <c:pt idx="9456" formatCode="m/d/yyyy\ h:mm">
                  <c:v>39967.541666653735</c:v>
                </c:pt>
                <c:pt idx="9457" formatCode="m/d/yyyy\ h:mm">
                  <c:v>39967.583333320435</c:v>
                </c:pt>
                <c:pt idx="9458" formatCode="m/d/yyyy\ h:mm">
                  <c:v>39967.624999987085</c:v>
                </c:pt>
                <c:pt idx="9459" formatCode="m/d/yyyy\ h:mm">
                  <c:v>39967.666666653728</c:v>
                </c:pt>
                <c:pt idx="9460" formatCode="m/d/yyyy\ h:mm">
                  <c:v>39967.708333320428</c:v>
                </c:pt>
                <c:pt idx="9461" formatCode="m/d/yyyy\ h:mm">
                  <c:v>39967.749999987078</c:v>
                </c:pt>
                <c:pt idx="9462" formatCode="m/d/yyyy\ h:mm">
                  <c:v>39967.791666653706</c:v>
                </c:pt>
                <c:pt idx="9463" formatCode="m/d/yyyy\ h:mm">
                  <c:v>39967.833333320421</c:v>
                </c:pt>
                <c:pt idx="9464" formatCode="m/d/yyyy\ h:mm">
                  <c:v>39967.874999987085</c:v>
                </c:pt>
                <c:pt idx="9465" formatCode="m/d/yyyy\ h:mm">
                  <c:v>39967.916666653735</c:v>
                </c:pt>
                <c:pt idx="9466" formatCode="m/d/yyyy\ h:mm">
                  <c:v>39967.958333320421</c:v>
                </c:pt>
                <c:pt idx="9467" formatCode="m/d/yyyy\ h:mm">
                  <c:v>39967.999999987056</c:v>
                </c:pt>
                <c:pt idx="9468" formatCode="m/d/yyyy\ h:mm">
                  <c:v>39968.041666653713</c:v>
                </c:pt>
                <c:pt idx="9469" formatCode="m/d/yyyy\ h:mm">
                  <c:v>39968.083333320392</c:v>
                </c:pt>
                <c:pt idx="9470" formatCode="m/d/yyyy\ h:mm">
                  <c:v>39968.124999987056</c:v>
                </c:pt>
                <c:pt idx="9471" formatCode="m/d/yyyy\ h:mm">
                  <c:v>39968.166666653698</c:v>
                </c:pt>
                <c:pt idx="9472" formatCode="m/d/yyyy\ h:mm">
                  <c:v>39968.208333320392</c:v>
                </c:pt>
                <c:pt idx="9473" formatCode="m/d/yyyy\ h:mm">
                  <c:v>39968.249999987034</c:v>
                </c:pt>
                <c:pt idx="9474" formatCode="m/d/yyyy\ h:mm">
                  <c:v>39968.291666653669</c:v>
                </c:pt>
                <c:pt idx="9475" formatCode="m/d/yyyy\ h:mm">
                  <c:v>39968.333333320392</c:v>
                </c:pt>
                <c:pt idx="9476" formatCode="m/d/yyyy\ h:mm">
                  <c:v>39968.374999987042</c:v>
                </c:pt>
                <c:pt idx="9477" formatCode="m/d/yyyy\ h:mm">
                  <c:v>39968.416666653706</c:v>
                </c:pt>
                <c:pt idx="9478" formatCode="m/d/yyyy\ h:mm">
                  <c:v>39968.458333320399</c:v>
                </c:pt>
                <c:pt idx="9479" formatCode="m/d/yyyy\ h:mm">
                  <c:v>39968.499999987034</c:v>
                </c:pt>
                <c:pt idx="9480" formatCode="m/d/yyyy\ h:mm">
                  <c:v>39968.541666653677</c:v>
                </c:pt>
                <c:pt idx="9481" formatCode="m/d/yyyy\ h:mm">
                  <c:v>39968.583333320363</c:v>
                </c:pt>
                <c:pt idx="9482" formatCode="m/d/yyyy\ h:mm">
                  <c:v>39968.624999987027</c:v>
                </c:pt>
                <c:pt idx="9483" formatCode="m/d/yyyy\ h:mm">
                  <c:v>39968.666666653669</c:v>
                </c:pt>
                <c:pt idx="9484" formatCode="m/d/yyyy\ h:mm">
                  <c:v>39968.708333320363</c:v>
                </c:pt>
                <c:pt idx="9485" formatCode="m/d/yyyy\ h:mm">
                  <c:v>39968.74999998702</c:v>
                </c:pt>
                <c:pt idx="9486" formatCode="m/d/yyyy\ h:mm">
                  <c:v>39968.791666653648</c:v>
                </c:pt>
                <c:pt idx="9487" formatCode="m/d/yyyy\ h:mm">
                  <c:v>39968.833333320348</c:v>
                </c:pt>
                <c:pt idx="9488" formatCode="m/d/yyyy\ h:mm">
                  <c:v>39968.874999987012</c:v>
                </c:pt>
                <c:pt idx="9489" formatCode="m/d/yyyy\ h:mm">
                  <c:v>39968.916666653677</c:v>
                </c:pt>
                <c:pt idx="9490" formatCode="m/d/yyyy\ h:mm">
                  <c:v>39968.958333320355</c:v>
                </c:pt>
                <c:pt idx="9491" formatCode="m/d/yyyy\ h:mm">
                  <c:v>39968.999999987005</c:v>
                </c:pt>
                <c:pt idx="9492" formatCode="m/d/yyyy\ h:mm">
                  <c:v>39969.041666653648</c:v>
                </c:pt>
                <c:pt idx="9493" formatCode="m/d/yyyy\ h:mm">
                  <c:v>39969.083333320341</c:v>
                </c:pt>
                <c:pt idx="9494" formatCode="m/d/yyyy\ h:mm">
                  <c:v>39969.124999986998</c:v>
                </c:pt>
                <c:pt idx="9495" formatCode="m/d/yyyy\ h:mm">
                  <c:v>39969.166666653633</c:v>
                </c:pt>
                <c:pt idx="9496" formatCode="m/d/yyyy\ h:mm">
                  <c:v>39969.208333320341</c:v>
                </c:pt>
                <c:pt idx="9497" formatCode="m/d/yyyy\ h:mm">
                  <c:v>39969.249999986991</c:v>
                </c:pt>
                <c:pt idx="9498" formatCode="m/d/yyyy\ h:mm">
                  <c:v>39969.291666653618</c:v>
                </c:pt>
                <c:pt idx="9499" formatCode="m/d/yyyy\ h:mm">
                  <c:v>39969.333333320319</c:v>
                </c:pt>
                <c:pt idx="9500" formatCode="m/d/yyyy\ h:mm">
                  <c:v>39969.374999986998</c:v>
                </c:pt>
                <c:pt idx="9501" formatCode="m/d/yyyy\ h:mm">
                  <c:v>39969.416666653633</c:v>
                </c:pt>
                <c:pt idx="9502" formatCode="m/d/yyyy\ h:mm">
                  <c:v>39969.458333320326</c:v>
                </c:pt>
                <c:pt idx="9503" formatCode="m/d/yyyy\ h:mm">
                  <c:v>39969.499999986983</c:v>
                </c:pt>
                <c:pt idx="9504" formatCode="m/d/yyyy\ h:mm">
                  <c:v>39969.541666653618</c:v>
                </c:pt>
                <c:pt idx="9505" formatCode="m/d/yyyy\ h:mm">
                  <c:v>39969.583333320312</c:v>
                </c:pt>
                <c:pt idx="9506" formatCode="m/d/yyyy\ h:mm">
                  <c:v>39969.624999986969</c:v>
                </c:pt>
                <c:pt idx="9507" formatCode="m/d/yyyy\ h:mm">
                  <c:v>39969.666666653604</c:v>
                </c:pt>
                <c:pt idx="9508" formatCode="m/d/yyyy\ h:mm">
                  <c:v>39969.708333320297</c:v>
                </c:pt>
                <c:pt idx="9509" formatCode="m/d/yyyy\ h:mm">
                  <c:v>39969.749999986961</c:v>
                </c:pt>
                <c:pt idx="9510" formatCode="m/d/yyyy\ h:mm">
                  <c:v>39969.791666653589</c:v>
                </c:pt>
                <c:pt idx="9511" formatCode="m/d/yyyy\ h:mm">
                  <c:v>39969.83333332029</c:v>
                </c:pt>
                <c:pt idx="9512" formatCode="m/d/yyyy\ h:mm">
                  <c:v>39969.874999986976</c:v>
                </c:pt>
                <c:pt idx="9513" formatCode="m/d/yyyy\ h:mm">
                  <c:v>39969.916666653604</c:v>
                </c:pt>
                <c:pt idx="9514" formatCode="m/d/yyyy\ h:mm">
                  <c:v>39969.958333320297</c:v>
                </c:pt>
                <c:pt idx="9515" formatCode="m/d/yyyy\ h:mm">
                  <c:v>39969.999999986947</c:v>
                </c:pt>
                <c:pt idx="9516" formatCode="m/d/yyyy\ h:mm">
                  <c:v>39970.041666653589</c:v>
                </c:pt>
                <c:pt idx="9517" formatCode="m/d/yyyy\ h:mm">
                  <c:v>39970.083333320283</c:v>
                </c:pt>
                <c:pt idx="9518" formatCode="m/d/yyyy\ h:mm">
                  <c:v>39970.12499998694</c:v>
                </c:pt>
                <c:pt idx="9519" formatCode="m/d/yyyy\ h:mm">
                  <c:v>39970.166666653589</c:v>
                </c:pt>
                <c:pt idx="9520" formatCode="m/d/yyyy\ h:mm">
                  <c:v>39970.208333320268</c:v>
                </c:pt>
                <c:pt idx="9521" formatCode="m/d/yyyy\ h:mm">
                  <c:v>39970.249999986932</c:v>
                </c:pt>
                <c:pt idx="9522" formatCode="m/d/yyyy\ h:mm">
                  <c:v>39970.291666653568</c:v>
                </c:pt>
                <c:pt idx="9523" formatCode="m/d/yyyy\ h:mm">
                  <c:v>39970.333333320261</c:v>
                </c:pt>
                <c:pt idx="9524" formatCode="m/d/yyyy\ h:mm">
                  <c:v>39970.374999986947</c:v>
                </c:pt>
                <c:pt idx="9525" formatCode="m/d/yyyy\ h:mm">
                  <c:v>39970.416666653589</c:v>
                </c:pt>
                <c:pt idx="9526" formatCode="m/d/yyyy\ h:mm">
                  <c:v>39970.458333320275</c:v>
                </c:pt>
                <c:pt idx="9527" formatCode="m/d/yyyy\ h:mm">
                  <c:v>39970.499999986918</c:v>
                </c:pt>
                <c:pt idx="9528" formatCode="m/d/yyyy\ h:mm">
                  <c:v>39970.541666653575</c:v>
                </c:pt>
                <c:pt idx="9529" formatCode="m/d/yyyy\ h:mm">
                  <c:v>39970.583333320246</c:v>
                </c:pt>
                <c:pt idx="9530" formatCode="m/d/yyyy\ h:mm">
                  <c:v>39970.624999986911</c:v>
                </c:pt>
                <c:pt idx="9531" formatCode="m/d/yyyy\ h:mm">
                  <c:v>39970.666666653575</c:v>
                </c:pt>
                <c:pt idx="9532" formatCode="m/d/yyyy\ h:mm">
                  <c:v>39970.708333320239</c:v>
                </c:pt>
                <c:pt idx="9533" formatCode="m/d/yyyy\ h:mm">
                  <c:v>39970.749999986903</c:v>
                </c:pt>
                <c:pt idx="9534" formatCode="m/d/yyyy\ h:mm">
                  <c:v>39970.791666653538</c:v>
                </c:pt>
                <c:pt idx="9535" formatCode="m/d/yyyy\ h:mm">
                  <c:v>39970.833333320232</c:v>
                </c:pt>
                <c:pt idx="9536" formatCode="m/d/yyyy\ h:mm">
                  <c:v>39970.874999986911</c:v>
                </c:pt>
                <c:pt idx="9537" formatCode="m/d/yyyy\ h:mm">
                  <c:v>39970.91666665356</c:v>
                </c:pt>
                <c:pt idx="9538" formatCode="m/d/yyyy\ h:mm">
                  <c:v>39970.958333320246</c:v>
                </c:pt>
                <c:pt idx="9539" formatCode="m/d/yyyy\ h:mm">
                  <c:v>39970.999999986889</c:v>
                </c:pt>
                <c:pt idx="9540" formatCode="m/d/yyyy\ h:mm">
                  <c:v>39971.041666653538</c:v>
                </c:pt>
                <c:pt idx="9541" formatCode="m/d/yyyy\ h:mm">
                  <c:v>39971.083333320217</c:v>
                </c:pt>
                <c:pt idx="9542" formatCode="m/d/yyyy\ h:mm">
                  <c:v>39971.124999986881</c:v>
                </c:pt>
                <c:pt idx="9543" formatCode="m/d/yyyy\ h:mm">
                  <c:v>39971.166666653531</c:v>
                </c:pt>
                <c:pt idx="9544" formatCode="m/d/yyyy\ h:mm">
                  <c:v>39971.20833332021</c:v>
                </c:pt>
                <c:pt idx="9545" formatCode="m/d/yyyy\ h:mm">
                  <c:v>39971.249999986881</c:v>
                </c:pt>
                <c:pt idx="9546" formatCode="m/d/yyyy\ h:mm">
                  <c:v>39971.291666653517</c:v>
                </c:pt>
                <c:pt idx="9547" formatCode="m/d/yyyy\ h:mm">
                  <c:v>39971.333333320203</c:v>
                </c:pt>
                <c:pt idx="9548" formatCode="m/d/yyyy\ h:mm">
                  <c:v>39971.374999986889</c:v>
                </c:pt>
                <c:pt idx="9549" formatCode="m/d/yyyy\ h:mm">
                  <c:v>39971.416666653531</c:v>
                </c:pt>
                <c:pt idx="9550" formatCode="m/d/yyyy\ h:mm">
                  <c:v>39971.458333320217</c:v>
                </c:pt>
                <c:pt idx="9551" formatCode="m/d/yyyy\ h:mm">
                  <c:v>39971.49999998686</c:v>
                </c:pt>
                <c:pt idx="9552" formatCode="m/d/yyyy\ h:mm">
                  <c:v>39971.541666653524</c:v>
                </c:pt>
                <c:pt idx="9553" formatCode="m/d/yyyy\ h:mm">
                  <c:v>39971.583333320203</c:v>
                </c:pt>
                <c:pt idx="9554" formatCode="m/d/yyyy\ h:mm">
                  <c:v>39971.624999986852</c:v>
                </c:pt>
                <c:pt idx="9555" formatCode="m/d/yyyy\ h:mm">
                  <c:v>39971.666666653502</c:v>
                </c:pt>
                <c:pt idx="9556" formatCode="m/d/yyyy\ h:mm">
                  <c:v>39971.708333320195</c:v>
                </c:pt>
                <c:pt idx="9557" formatCode="m/d/yyyy\ h:mm">
                  <c:v>39971.749999986845</c:v>
                </c:pt>
                <c:pt idx="9558" formatCode="m/d/yyyy\ h:mm">
                  <c:v>39971.79166665348</c:v>
                </c:pt>
                <c:pt idx="9559" formatCode="m/d/yyyy\ h:mm">
                  <c:v>39971.833333320195</c:v>
                </c:pt>
                <c:pt idx="9560" formatCode="m/d/yyyy\ h:mm">
                  <c:v>39971.874999986852</c:v>
                </c:pt>
                <c:pt idx="9561" formatCode="m/d/yyyy\ h:mm">
                  <c:v>39971.916666653502</c:v>
                </c:pt>
                <c:pt idx="9562" formatCode="m/d/yyyy\ h:mm">
                  <c:v>39971.958333320195</c:v>
                </c:pt>
                <c:pt idx="9563" formatCode="m/d/yyyy\ h:mm">
                  <c:v>39971.999999986831</c:v>
                </c:pt>
                <c:pt idx="9564" formatCode="m/d/yyyy\ h:mm">
                  <c:v>39972.04166665348</c:v>
                </c:pt>
                <c:pt idx="9565" formatCode="m/d/yyyy\ h:mm">
                  <c:v>39972.083333320174</c:v>
                </c:pt>
                <c:pt idx="9566" formatCode="m/d/yyyy\ h:mm">
                  <c:v>39972.124999986823</c:v>
                </c:pt>
                <c:pt idx="9567" formatCode="m/d/yyyy\ h:mm">
                  <c:v>39972.166666653473</c:v>
                </c:pt>
                <c:pt idx="9568" formatCode="m/d/yyyy\ h:mm">
                  <c:v>39972.208333320166</c:v>
                </c:pt>
                <c:pt idx="9569" formatCode="m/d/yyyy\ h:mm">
                  <c:v>39972.249999986816</c:v>
                </c:pt>
                <c:pt idx="9570" formatCode="m/d/yyyy\ h:mm">
                  <c:v>39972.291666653451</c:v>
                </c:pt>
                <c:pt idx="9571" formatCode="m/d/yyyy\ h:mm">
                  <c:v>39972.333333320159</c:v>
                </c:pt>
                <c:pt idx="9572" formatCode="m/d/yyyy\ h:mm">
                  <c:v>39972.374999986823</c:v>
                </c:pt>
                <c:pt idx="9573" formatCode="m/d/yyyy\ h:mm">
                  <c:v>39972.416666653473</c:v>
                </c:pt>
                <c:pt idx="9574" formatCode="m/d/yyyy\ h:mm">
                  <c:v>39972.458333320166</c:v>
                </c:pt>
                <c:pt idx="9575" formatCode="m/d/yyyy\ h:mm">
                  <c:v>39972.499999986801</c:v>
                </c:pt>
                <c:pt idx="9576" formatCode="m/d/yyyy\ h:mm">
                  <c:v>39972.541666653451</c:v>
                </c:pt>
                <c:pt idx="9577" formatCode="m/d/yyyy\ h:mm">
                  <c:v>39972.583333320144</c:v>
                </c:pt>
                <c:pt idx="9578" formatCode="m/d/yyyy\ h:mm">
                  <c:v>39972.624999986794</c:v>
                </c:pt>
                <c:pt idx="9579" formatCode="m/d/yyyy\ h:mm">
                  <c:v>39972.666666653444</c:v>
                </c:pt>
                <c:pt idx="9580" formatCode="m/d/yyyy\ h:mm">
                  <c:v>39972.708333320137</c:v>
                </c:pt>
                <c:pt idx="9581" formatCode="m/d/yyyy\ h:mm">
                  <c:v>39972.749999986787</c:v>
                </c:pt>
                <c:pt idx="9582" formatCode="m/d/yyyy\ h:mm">
                  <c:v>39972.791666653422</c:v>
                </c:pt>
                <c:pt idx="9583" formatCode="m/d/yyyy\ h:mm">
                  <c:v>39972.83333332013</c:v>
                </c:pt>
                <c:pt idx="9584" formatCode="m/d/yyyy\ h:mm">
                  <c:v>39972.874999986794</c:v>
                </c:pt>
                <c:pt idx="9585" formatCode="m/d/yyyy\ h:mm">
                  <c:v>39972.916666653444</c:v>
                </c:pt>
                <c:pt idx="9586" formatCode="m/d/yyyy\ h:mm">
                  <c:v>39972.958333320137</c:v>
                </c:pt>
                <c:pt idx="9587" formatCode="m/d/yyyy\ h:mm">
                  <c:v>39972.999999986772</c:v>
                </c:pt>
                <c:pt idx="9588" formatCode="m/d/yyyy\ h:mm">
                  <c:v>39973.041666653422</c:v>
                </c:pt>
                <c:pt idx="9589" formatCode="m/d/yyyy\ h:mm">
                  <c:v>39973.083333320115</c:v>
                </c:pt>
                <c:pt idx="9590" formatCode="m/d/yyyy\ h:mm">
                  <c:v>39973.124999986765</c:v>
                </c:pt>
                <c:pt idx="9591" formatCode="m/d/yyyy\ h:mm">
                  <c:v>39973.166666653415</c:v>
                </c:pt>
                <c:pt idx="9592" formatCode="m/d/yyyy\ h:mm">
                  <c:v>39973.208333320108</c:v>
                </c:pt>
                <c:pt idx="9593" formatCode="m/d/yyyy\ h:mm">
                  <c:v>39973.249999986758</c:v>
                </c:pt>
                <c:pt idx="9594" formatCode="m/d/yyyy\ h:mm">
                  <c:v>39973.291666653393</c:v>
                </c:pt>
                <c:pt idx="9595" formatCode="m/d/yyyy\ h:mm">
                  <c:v>39973.333333320101</c:v>
                </c:pt>
                <c:pt idx="9596" formatCode="m/d/yyyy\ h:mm">
                  <c:v>39973.374999986765</c:v>
                </c:pt>
                <c:pt idx="9597" formatCode="m/d/yyyy\ h:mm">
                  <c:v>39973.416666653415</c:v>
                </c:pt>
                <c:pt idx="9598" formatCode="m/d/yyyy\ h:mm">
                  <c:v>39973.458333320108</c:v>
                </c:pt>
                <c:pt idx="9599" formatCode="m/d/yyyy\ h:mm">
                  <c:v>39973.499999986736</c:v>
                </c:pt>
                <c:pt idx="9600" formatCode="m/d/yyyy\ h:mm">
                  <c:v>39973.541666653393</c:v>
                </c:pt>
                <c:pt idx="9601" formatCode="m/d/yyyy\ h:mm">
                  <c:v>39973.583333320086</c:v>
                </c:pt>
                <c:pt idx="9602" formatCode="m/d/yyyy\ h:mm">
                  <c:v>39973.624999986736</c:v>
                </c:pt>
                <c:pt idx="9603" formatCode="m/d/yyyy\ h:mm">
                  <c:v>39973.666666653378</c:v>
                </c:pt>
                <c:pt idx="9604" formatCode="m/d/yyyy\ h:mm">
                  <c:v>39973.708333320079</c:v>
                </c:pt>
                <c:pt idx="9605" formatCode="m/d/yyyy\ h:mm">
                  <c:v>39973.749999986729</c:v>
                </c:pt>
                <c:pt idx="9606" formatCode="m/d/yyyy\ h:mm">
                  <c:v>39973.791666653357</c:v>
                </c:pt>
                <c:pt idx="9607" formatCode="m/d/yyyy\ h:mm">
                  <c:v>39973.833333320072</c:v>
                </c:pt>
                <c:pt idx="9608" formatCode="m/d/yyyy\ h:mm">
                  <c:v>39973.874999986736</c:v>
                </c:pt>
                <c:pt idx="9609" formatCode="m/d/yyyy\ h:mm">
                  <c:v>39973.916666653386</c:v>
                </c:pt>
                <c:pt idx="9610" formatCode="m/d/yyyy\ h:mm">
                  <c:v>39973.958333320079</c:v>
                </c:pt>
                <c:pt idx="9611" formatCode="m/d/yyyy\ h:mm">
                  <c:v>39973.999999986714</c:v>
                </c:pt>
                <c:pt idx="9612" formatCode="m/d/yyyy\ h:mm">
                  <c:v>39974.041666653364</c:v>
                </c:pt>
                <c:pt idx="9613" formatCode="m/d/yyyy\ h:mm">
                  <c:v>39974.083333320043</c:v>
                </c:pt>
                <c:pt idx="9614" formatCode="m/d/yyyy\ h:mm">
                  <c:v>39974.124999986707</c:v>
                </c:pt>
                <c:pt idx="9615" formatCode="m/d/yyyy\ h:mm">
                  <c:v>39974.166666653357</c:v>
                </c:pt>
                <c:pt idx="9616" formatCode="m/d/yyyy\ h:mm">
                  <c:v>39974.208333320043</c:v>
                </c:pt>
                <c:pt idx="9617" formatCode="m/d/yyyy\ h:mm">
                  <c:v>39974.2499999867</c:v>
                </c:pt>
                <c:pt idx="9618" formatCode="m/d/yyyy\ h:mm">
                  <c:v>39974.291666653327</c:v>
                </c:pt>
                <c:pt idx="9619" formatCode="m/d/yyyy\ h:mm">
                  <c:v>39974.333333320043</c:v>
                </c:pt>
                <c:pt idx="9620" formatCode="m/d/yyyy\ h:mm">
                  <c:v>39974.374999986692</c:v>
                </c:pt>
                <c:pt idx="9621" formatCode="m/d/yyyy\ h:mm">
                  <c:v>39974.416666653357</c:v>
                </c:pt>
                <c:pt idx="9622" formatCode="m/d/yyyy\ h:mm">
                  <c:v>39974.45833332005</c:v>
                </c:pt>
                <c:pt idx="9623" formatCode="m/d/yyyy\ h:mm">
                  <c:v>39974.499999986685</c:v>
                </c:pt>
                <c:pt idx="9624" formatCode="m/d/yyyy\ h:mm">
                  <c:v>39974.541666653327</c:v>
                </c:pt>
                <c:pt idx="9625" formatCode="m/d/yyyy\ h:mm">
                  <c:v>39974.583333320013</c:v>
                </c:pt>
                <c:pt idx="9626" formatCode="m/d/yyyy\ h:mm">
                  <c:v>39974.624999986678</c:v>
                </c:pt>
                <c:pt idx="9627" formatCode="m/d/yyyy\ h:mm">
                  <c:v>39974.66666665332</c:v>
                </c:pt>
                <c:pt idx="9628" formatCode="m/d/yyyy\ h:mm">
                  <c:v>39974.708333320013</c:v>
                </c:pt>
                <c:pt idx="9629" formatCode="m/d/yyyy\ h:mm">
                  <c:v>39974.74999998667</c:v>
                </c:pt>
                <c:pt idx="9630" formatCode="m/d/yyyy\ h:mm">
                  <c:v>39974.791666653306</c:v>
                </c:pt>
                <c:pt idx="9631" formatCode="m/d/yyyy\ h:mm">
                  <c:v>39974.833333319999</c:v>
                </c:pt>
                <c:pt idx="9632" formatCode="m/d/yyyy\ h:mm">
                  <c:v>39974.874999986663</c:v>
                </c:pt>
                <c:pt idx="9633" formatCode="m/d/yyyy\ h:mm">
                  <c:v>39974.916666653327</c:v>
                </c:pt>
                <c:pt idx="9634" formatCode="m/d/yyyy\ h:mm">
                  <c:v>39974.958333320006</c:v>
                </c:pt>
                <c:pt idx="9635" formatCode="m/d/yyyy\ h:mm">
                  <c:v>39974.999999986656</c:v>
                </c:pt>
                <c:pt idx="9636" formatCode="m/d/yyyy\ h:mm">
                  <c:v>39975.041666653298</c:v>
                </c:pt>
                <c:pt idx="9637" formatCode="m/d/yyyy\ h:mm">
                  <c:v>39975.083333319992</c:v>
                </c:pt>
                <c:pt idx="9638" formatCode="m/d/yyyy\ h:mm">
                  <c:v>39975.124999986634</c:v>
                </c:pt>
                <c:pt idx="9639" formatCode="m/d/yyyy\ h:mm">
                  <c:v>39975.166666653284</c:v>
                </c:pt>
                <c:pt idx="9640" formatCode="m/d/yyyy\ h:mm">
                  <c:v>39975.208333319992</c:v>
                </c:pt>
                <c:pt idx="9641" formatCode="m/d/yyyy\ h:mm">
                  <c:v>39975.249999986634</c:v>
                </c:pt>
                <c:pt idx="9642" formatCode="m/d/yyyy\ h:mm">
                  <c:v>39975.291666653269</c:v>
                </c:pt>
                <c:pt idx="9643" formatCode="m/d/yyyy\ h:mm">
                  <c:v>39975.333333319984</c:v>
                </c:pt>
                <c:pt idx="9644" formatCode="m/d/yyyy\ h:mm">
                  <c:v>39975.374999986641</c:v>
                </c:pt>
                <c:pt idx="9645" formatCode="m/d/yyyy\ h:mm">
                  <c:v>39975.416666653284</c:v>
                </c:pt>
                <c:pt idx="9646" formatCode="m/d/yyyy\ h:mm">
                  <c:v>39975.458333319984</c:v>
                </c:pt>
                <c:pt idx="9647" formatCode="m/d/yyyy\ h:mm">
                  <c:v>39975.499999986627</c:v>
                </c:pt>
                <c:pt idx="9648" formatCode="m/d/yyyy\ h:mm">
                  <c:v>39975.541666653269</c:v>
                </c:pt>
                <c:pt idx="9649" formatCode="m/d/yyyy\ h:mm">
                  <c:v>39975.583333319963</c:v>
                </c:pt>
                <c:pt idx="9650" formatCode="m/d/yyyy\ h:mm">
                  <c:v>39975.62499998662</c:v>
                </c:pt>
                <c:pt idx="9651" formatCode="m/d/yyyy\ h:mm">
                  <c:v>39975.666666653269</c:v>
                </c:pt>
                <c:pt idx="9652" formatCode="m/d/yyyy\ h:mm">
                  <c:v>39975.708333319948</c:v>
                </c:pt>
                <c:pt idx="9653" formatCode="m/d/yyyy\ h:mm">
                  <c:v>39975.749999986605</c:v>
                </c:pt>
                <c:pt idx="9654" formatCode="m/d/yyyy\ h:mm">
                  <c:v>39975.79166665324</c:v>
                </c:pt>
                <c:pt idx="9655" formatCode="m/d/yyyy\ h:mm">
                  <c:v>39975.833333319941</c:v>
                </c:pt>
                <c:pt idx="9656" formatCode="m/d/yyyy\ h:mm">
                  <c:v>39975.874999986612</c:v>
                </c:pt>
                <c:pt idx="9657" formatCode="m/d/yyyy\ h:mm">
                  <c:v>39975.916666653255</c:v>
                </c:pt>
                <c:pt idx="9658" formatCode="m/d/yyyy\ h:mm">
                  <c:v>39975.958333319948</c:v>
                </c:pt>
                <c:pt idx="9659" formatCode="m/d/yyyy\ h:mm">
                  <c:v>39975.999999986598</c:v>
                </c:pt>
                <c:pt idx="9660" formatCode="m/d/yyyy\ h:mm">
                  <c:v>39976.041666653233</c:v>
                </c:pt>
                <c:pt idx="9661" formatCode="m/d/yyyy\ h:mm">
                  <c:v>39976.083333319933</c:v>
                </c:pt>
                <c:pt idx="9662" formatCode="m/d/yyyy\ h:mm">
                  <c:v>39976.12499998659</c:v>
                </c:pt>
                <c:pt idx="9663" formatCode="m/d/yyyy\ h:mm">
                  <c:v>39976.166666653233</c:v>
                </c:pt>
                <c:pt idx="9664" formatCode="m/d/yyyy\ h:mm">
                  <c:v>39976.208333319919</c:v>
                </c:pt>
                <c:pt idx="9665" formatCode="m/d/yyyy\ h:mm">
                  <c:v>39976.249999986583</c:v>
                </c:pt>
                <c:pt idx="9666" formatCode="m/d/yyyy\ h:mm">
                  <c:v>39976.291666653211</c:v>
                </c:pt>
                <c:pt idx="9667" formatCode="m/d/yyyy\ h:mm">
                  <c:v>39976.333333319912</c:v>
                </c:pt>
                <c:pt idx="9668" formatCode="m/d/yyyy\ h:mm">
                  <c:v>39976.374999986598</c:v>
                </c:pt>
                <c:pt idx="9669" formatCode="m/d/yyyy\ h:mm">
                  <c:v>39976.416666653226</c:v>
                </c:pt>
                <c:pt idx="9670" formatCode="m/d/yyyy\ h:mm">
                  <c:v>39976.458333319926</c:v>
                </c:pt>
                <c:pt idx="9671" formatCode="m/d/yyyy\ h:mm">
                  <c:v>39976.499999986569</c:v>
                </c:pt>
                <c:pt idx="9672" formatCode="m/d/yyyy\ h:mm">
                  <c:v>39976.541666653204</c:v>
                </c:pt>
                <c:pt idx="9673" formatCode="m/d/yyyy\ h:mm">
                  <c:v>39976.583333319897</c:v>
                </c:pt>
                <c:pt idx="9674" formatCode="m/d/yyyy\ h:mm">
                  <c:v>39976.624999986561</c:v>
                </c:pt>
                <c:pt idx="9675" formatCode="m/d/yyyy\ h:mm">
                  <c:v>39976.666666653204</c:v>
                </c:pt>
                <c:pt idx="9676" formatCode="m/d/yyyy\ h:mm">
                  <c:v>39976.70833331989</c:v>
                </c:pt>
                <c:pt idx="9677" formatCode="m/d/yyyy\ h:mm">
                  <c:v>39976.749999986561</c:v>
                </c:pt>
                <c:pt idx="9678" formatCode="m/d/yyyy\ h:mm">
                  <c:v>39976.791666653182</c:v>
                </c:pt>
                <c:pt idx="9679" formatCode="m/d/yyyy\ h:mm">
                  <c:v>39976.833333319883</c:v>
                </c:pt>
                <c:pt idx="9680" formatCode="m/d/yyyy\ h:mm">
                  <c:v>39976.874999986569</c:v>
                </c:pt>
                <c:pt idx="9681" formatCode="m/d/yyyy\ h:mm">
                  <c:v>39976.916666653204</c:v>
                </c:pt>
                <c:pt idx="9682" formatCode="m/d/yyyy\ h:mm">
                  <c:v>39976.958333319897</c:v>
                </c:pt>
                <c:pt idx="9683" formatCode="m/d/yyyy\ h:mm">
                  <c:v>39976.999999986539</c:v>
                </c:pt>
                <c:pt idx="9684" formatCode="m/d/yyyy\ h:mm">
                  <c:v>39977.041666653189</c:v>
                </c:pt>
                <c:pt idx="9685" formatCode="m/d/yyyy\ h:mm">
                  <c:v>39977.083333319868</c:v>
                </c:pt>
                <c:pt idx="9686" formatCode="m/d/yyyy\ h:mm">
                  <c:v>39977.124999986532</c:v>
                </c:pt>
                <c:pt idx="9687" formatCode="m/d/yyyy\ h:mm">
                  <c:v>39977.166666653182</c:v>
                </c:pt>
                <c:pt idx="9688" formatCode="m/d/yyyy\ h:mm">
                  <c:v>39977.208333319861</c:v>
                </c:pt>
                <c:pt idx="9689" formatCode="m/d/yyyy\ h:mm">
                  <c:v>39977.249999986532</c:v>
                </c:pt>
                <c:pt idx="9690" formatCode="m/d/yyyy\ h:mm">
                  <c:v>39977.291666653167</c:v>
                </c:pt>
                <c:pt idx="9691" formatCode="m/d/yyyy\ h:mm">
                  <c:v>39977.333333319853</c:v>
                </c:pt>
                <c:pt idx="9692" formatCode="m/d/yyyy\ h:mm">
                  <c:v>39977.374999986539</c:v>
                </c:pt>
                <c:pt idx="9693" formatCode="m/d/yyyy\ h:mm">
                  <c:v>39977.416666653182</c:v>
                </c:pt>
                <c:pt idx="9694" formatCode="m/d/yyyy\ h:mm">
                  <c:v>39977.458333319861</c:v>
                </c:pt>
                <c:pt idx="9695" formatCode="m/d/yyyy\ h:mm">
                  <c:v>39977.49999998651</c:v>
                </c:pt>
                <c:pt idx="9696" formatCode="m/d/yyyy\ h:mm">
                  <c:v>39977.541666653175</c:v>
                </c:pt>
                <c:pt idx="9697" formatCode="m/d/yyyy\ h:mm">
                  <c:v>39977.583333319839</c:v>
                </c:pt>
                <c:pt idx="9698" formatCode="m/d/yyyy\ h:mm">
                  <c:v>39977.624999986503</c:v>
                </c:pt>
                <c:pt idx="9699" formatCode="m/d/yyyy\ h:mm">
                  <c:v>39977.666666653153</c:v>
                </c:pt>
                <c:pt idx="9700" formatCode="m/d/yyyy\ h:mm">
                  <c:v>39977.708333319832</c:v>
                </c:pt>
                <c:pt idx="9701" formatCode="m/d/yyyy\ h:mm">
                  <c:v>39977.749999986496</c:v>
                </c:pt>
                <c:pt idx="9702" formatCode="m/d/yyyy\ h:mm">
                  <c:v>39977.791666653131</c:v>
                </c:pt>
                <c:pt idx="9703" formatCode="m/d/yyyy\ h:mm">
                  <c:v>39977.833333319832</c:v>
                </c:pt>
                <c:pt idx="9704" formatCode="m/d/yyyy\ h:mm">
                  <c:v>39977.874999986503</c:v>
                </c:pt>
                <c:pt idx="9705" formatCode="m/d/yyyy\ h:mm">
                  <c:v>39977.916666653153</c:v>
                </c:pt>
                <c:pt idx="9706" formatCode="m/d/yyyy\ h:mm">
                  <c:v>39977.958333319839</c:v>
                </c:pt>
                <c:pt idx="9707" formatCode="m/d/yyyy\ h:mm">
                  <c:v>39977.999999986481</c:v>
                </c:pt>
                <c:pt idx="9708" formatCode="m/d/yyyy\ h:mm">
                  <c:v>39978.041666653131</c:v>
                </c:pt>
                <c:pt idx="9709" formatCode="m/d/yyyy\ h:mm">
                  <c:v>39978.08333331981</c:v>
                </c:pt>
                <c:pt idx="9710" formatCode="m/d/yyyy\ h:mm">
                  <c:v>39978.124999986481</c:v>
                </c:pt>
                <c:pt idx="9711" formatCode="m/d/yyyy\ h:mm">
                  <c:v>39978.166666653124</c:v>
                </c:pt>
                <c:pt idx="9712" formatCode="m/d/yyyy\ h:mm">
                  <c:v>39978.208333319802</c:v>
                </c:pt>
                <c:pt idx="9713" formatCode="m/d/yyyy\ h:mm">
                  <c:v>39978.249999986467</c:v>
                </c:pt>
                <c:pt idx="9714" formatCode="m/d/yyyy\ h:mm">
                  <c:v>39978.291666653102</c:v>
                </c:pt>
                <c:pt idx="9715" formatCode="m/d/yyyy\ h:mm">
                  <c:v>39978.333333319795</c:v>
                </c:pt>
                <c:pt idx="9716" formatCode="m/d/yyyy\ h:mm">
                  <c:v>39978.374999986474</c:v>
                </c:pt>
                <c:pt idx="9717" formatCode="m/d/yyyy\ h:mm">
                  <c:v>39978.416666653131</c:v>
                </c:pt>
                <c:pt idx="9718" formatCode="m/d/yyyy\ h:mm">
                  <c:v>39978.458333319802</c:v>
                </c:pt>
                <c:pt idx="9719" formatCode="m/d/yyyy\ h:mm">
                  <c:v>39978.499999986452</c:v>
                </c:pt>
                <c:pt idx="9720" formatCode="m/d/yyyy\ h:mm">
                  <c:v>39978.541666653102</c:v>
                </c:pt>
                <c:pt idx="9721" formatCode="m/d/yyyy\ h:mm">
                  <c:v>39978.583333319781</c:v>
                </c:pt>
                <c:pt idx="9722" formatCode="m/d/yyyy\ h:mm">
                  <c:v>39978.624999986445</c:v>
                </c:pt>
                <c:pt idx="9723" formatCode="m/d/yyyy\ h:mm">
                  <c:v>39978.666666653095</c:v>
                </c:pt>
                <c:pt idx="9724" formatCode="m/d/yyyy\ h:mm">
                  <c:v>39978.708333319773</c:v>
                </c:pt>
                <c:pt idx="9725" formatCode="m/d/yyyy\ h:mm">
                  <c:v>39978.749999986438</c:v>
                </c:pt>
                <c:pt idx="9726" formatCode="m/d/yyyy\ h:mm">
                  <c:v>39978.791666653073</c:v>
                </c:pt>
                <c:pt idx="9727" formatCode="m/d/yyyy\ h:mm">
                  <c:v>39978.833333319766</c:v>
                </c:pt>
                <c:pt idx="9728" formatCode="m/d/yyyy\ h:mm">
                  <c:v>39978.874999986445</c:v>
                </c:pt>
                <c:pt idx="9729" formatCode="m/d/yyyy\ h:mm">
                  <c:v>39978.916666653095</c:v>
                </c:pt>
                <c:pt idx="9730" formatCode="m/d/yyyy\ h:mm">
                  <c:v>39978.958333319773</c:v>
                </c:pt>
                <c:pt idx="9731" formatCode="m/d/yyyy\ h:mm">
                  <c:v>39978.999999986423</c:v>
                </c:pt>
                <c:pt idx="9732" formatCode="m/d/yyyy\ h:mm">
                  <c:v>39979.041666653073</c:v>
                </c:pt>
                <c:pt idx="9733" formatCode="m/d/yyyy\ h:mm">
                  <c:v>39979.083333319752</c:v>
                </c:pt>
                <c:pt idx="9734" formatCode="m/d/yyyy\ h:mm">
                  <c:v>39979.124999986416</c:v>
                </c:pt>
                <c:pt idx="9735" formatCode="m/d/yyyy\ h:mm">
                  <c:v>39979.166666653065</c:v>
                </c:pt>
                <c:pt idx="9736" formatCode="m/d/yyyy\ h:mm">
                  <c:v>39979.208333319744</c:v>
                </c:pt>
                <c:pt idx="9737" formatCode="m/d/yyyy\ h:mm">
                  <c:v>39979.249999986409</c:v>
                </c:pt>
                <c:pt idx="9738" formatCode="m/d/yyyy\ h:mm">
                  <c:v>39979.291666653044</c:v>
                </c:pt>
                <c:pt idx="9739" formatCode="m/d/yyyy\ h:mm">
                  <c:v>39979.333333319737</c:v>
                </c:pt>
                <c:pt idx="9740" formatCode="m/d/yyyy\ h:mm">
                  <c:v>39979.374999986416</c:v>
                </c:pt>
                <c:pt idx="9741" formatCode="m/d/yyyy\ h:mm">
                  <c:v>39979.416666653065</c:v>
                </c:pt>
                <c:pt idx="9742" formatCode="m/d/yyyy\ h:mm">
                  <c:v>39979.458333319744</c:v>
                </c:pt>
                <c:pt idx="9743" formatCode="m/d/yyyy\ h:mm">
                  <c:v>39979.499999986394</c:v>
                </c:pt>
                <c:pt idx="9744" formatCode="m/d/yyyy\ h:mm">
                  <c:v>39979.541666653044</c:v>
                </c:pt>
                <c:pt idx="9745" formatCode="m/d/yyyy\ h:mm">
                  <c:v>39979.583333319722</c:v>
                </c:pt>
                <c:pt idx="9746" formatCode="m/d/yyyy\ h:mm">
                  <c:v>39979.624999986387</c:v>
                </c:pt>
                <c:pt idx="9747" formatCode="m/d/yyyy\ h:mm">
                  <c:v>39979.666666653036</c:v>
                </c:pt>
                <c:pt idx="9748" formatCode="m/d/yyyy\ h:mm">
                  <c:v>39979.708333319715</c:v>
                </c:pt>
                <c:pt idx="9749" formatCode="m/d/yyyy\ h:mm">
                  <c:v>39979.749999986379</c:v>
                </c:pt>
                <c:pt idx="9750" formatCode="m/d/yyyy\ h:mm">
                  <c:v>39979.791666653015</c:v>
                </c:pt>
                <c:pt idx="9751" formatCode="m/d/yyyy\ h:mm">
                  <c:v>39979.833333319708</c:v>
                </c:pt>
                <c:pt idx="9752" formatCode="m/d/yyyy\ h:mm">
                  <c:v>39979.874999986387</c:v>
                </c:pt>
                <c:pt idx="9753" formatCode="m/d/yyyy\ h:mm">
                  <c:v>39979.916666653036</c:v>
                </c:pt>
                <c:pt idx="9754" formatCode="m/d/yyyy\ h:mm">
                  <c:v>39979.958333319715</c:v>
                </c:pt>
                <c:pt idx="9755" formatCode="m/d/yyyy\ h:mm">
                  <c:v>39979.999999986365</c:v>
                </c:pt>
                <c:pt idx="9756" formatCode="m/d/yyyy\ h:mm">
                  <c:v>39980.041666653015</c:v>
                </c:pt>
                <c:pt idx="9757" formatCode="m/d/yyyy\ h:mm">
                  <c:v>39980.083333319686</c:v>
                </c:pt>
                <c:pt idx="9758" formatCode="m/d/yyyy\ h:mm">
                  <c:v>39980.124999986358</c:v>
                </c:pt>
                <c:pt idx="9759" formatCode="m/d/yyyy\ h:mm">
                  <c:v>39980.166666653007</c:v>
                </c:pt>
                <c:pt idx="9760" formatCode="m/d/yyyy\ h:mm">
                  <c:v>39980.208333319686</c:v>
                </c:pt>
                <c:pt idx="9761" formatCode="m/d/yyyy\ h:mm">
                  <c:v>39980.24999998635</c:v>
                </c:pt>
                <c:pt idx="9762" formatCode="m/d/yyyy\ h:mm">
                  <c:v>39980.291666652985</c:v>
                </c:pt>
                <c:pt idx="9763" formatCode="m/d/yyyy\ h:mm">
                  <c:v>39980.333333319679</c:v>
                </c:pt>
                <c:pt idx="9764" formatCode="m/d/yyyy\ h:mm">
                  <c:v>39980.374999986343</c:v>
                </c:pt>
                <c:pt idx="9765" formatCode="m/d/yyyy\ h:mm">
                  <c:v>39980.416666653007</c:v>
                </c:pt>
                <c:pt idx="9766" formatCode="m/d/yyyy\ h:mm">
                  <c:v>39980.458333319686</c:v>
                </c:pt>
                <c:pt idx="9767" formatCode="m/d/yyyy\ h:mm">
                  <c:v>39980.499999986336</c:v>
                </c:pt>
                <c:pt idx="9768" formatCode="m/d/yyyy\ h:mm">
                  <c:v>39980.541666652985</c:v>
                </c:pt>
                <c:pt idx="9769" formatCode="m/d/yyyy\ h:mm">
                  <c:v>39980.583333319664</c:v>
                </c:pt>
                <c:pt idx="9770" formatCode="m/d/yyyy\ h:mm">
                  <c:v>39980.624999986328</c:v>
                </c:pt>
                <c:pt idx="9771" formatCode="m/d/yyyy\ h:mm">
                  <c:v>39980.666666652985</c:v>
                </c:pt>
                <c:pt idx="9772" formatCode="m/d/yyyy\ h:mm">
                  <c:v>39980.708333319657</c:v>
                </c:pt>
                <c:pt idx="9773" formatCode="m/d/yyyy\ h:mm">
                  <c:v>39980.749999986321</c:v>
                </c:pt>
                <c:pt idx="9774" formatCode="m/d/yyyy\ h:mm">
                  <c:v>39980.791666652971</c:v>
                </c:pt>
                <c:pt idx="9775" formatCode="m/d/yyyy\ h:mm">
                  <c:v>39980.83333331965</c:v>
                </c:pt>
                <c:pt idx="9776" formatCode="m/d/yyyy\ h:mm">
                  <c:v>39980.874999986328</c:v>
                </c:pt>
                <c:pt idx="9777" formatCode="m/d/yyyy\ h:mm">
                  <c:v>39980.916666652993</c:v>
                </c:pt>
                <c:pt idx="9778" formatCode="m/d/yyyy\ h:mm">
                  <c:v>39980.958333319642</c:v>
                </c:pt>
                <c:pt idx="9779" formatCode="m/d/yyyy\ h:mm">
                  <c:v>39980.999999986307</c:v>
                </c:pt>
                <c:pt idx="9780" formatCode="m/d/yyyy\ h:mm">
                  <c:v>39981.041666652971</c:v>
                </c:pt>
                <c:pt idx="9781" formatCode="m/d/yyyy\ h:mm">
                  <c:v>39981.083333319635</c:v>
                </c:pt>
                <c:pt idx="9782" formatCode="m/d/yyyy\ h:mm">
                  <c:v>39981.124999986285</c:v>
                </c:pt>
                <c:pt idx="9783" formatCode="m/d/yyyy\ h:mm">
                  <c:v>39981.166666652964</c:v>
                </c:pt>
                <c:pt idx="9784" formatCode="m/d/yyyy\ h:mm">
                  <c:v>39981.208333319628</c:v>
                </c:pt>
                <c:pt idx="9785" formatCode="m/d/yyyy\ h:mm">
                  <c:v>39981.249999986285</c:v>
                </c:pt>
                <c:pt idx="9786" formatCode="m/d/yyyy\ h:mm">
                  <c:v>39981.291666652935</c:v>
                </c:pt>
                <c:pt idx="9787" formatCode="m/d/yyyy\ h:mm">
                  <c:v>39981.333333319621</c:v>
                </c:pt>
                <c:pt idx="9788" formatCode="m/d/yyyy\ h:mm">
                  <c:v>39981.374999986292</c:v>
                </c:pt>
                <c:pt idx="9789" formatCode="m/d/yyyy\ h:mm">
                  <c:v>39981.416666652949</c:v>
                </c:pt>
                <c:pt idx="9790" formatCode="m/d/yyyy\ h:mm">
                  <c:v>39981.458333319613</c:v>
                </c:pt>
                <c:pt idx="9791" formatCode="m/d/yyyy\ h:mm">
                  <c:v>39981.499999986278</c:v>
                </c:pt>
                <c:pt idx="9792" formatCode="m/d/yyyy\ h:mm">
                  <c:v>39981.541666652935</c:v>
                </c:pt>
                <c:pt idx="9793" formatCode="m/d/yyyy\ h:mm">
                  <c:v>39981.583333319606</c:v>
                </c:pt>
                <c:pt idx="9794" formatCode="m/d/yyyy\ h:mm">
                  <c:v>39981.62499998627</c:v>
                </c:pt>
                <c:pt idx="9795" formatCode="m/d/yyyy\ h:mm">
                  <c:v>39981.666666652935</c:v>
                </c:pt>
                <c:pt idx="9796" formatCode="m/d/yyyy\ h:mm">
                  <c:v>39981.708333319599</c:v>
                </c:pt>
                <c:pt idx="9797" formatCode="m/d/yyyy\ h:mm">
                  <c:v>39981.749999986256</c:v>
                </c:pt>
                <c:pt idx="9798" formatCode="m/d/yyyy\ h:mm">
                  <c:v>39981.791666652913</c:v>
                </c:pt>
                <c:pt idx="9799" formatCode="m/d/yyyy\ h:mm">
                  <c:v>39981.833333319591</c:v>
                </c:pt>
                <c:pt idx="9800" formatCode="m/d/yyyy\ h:mm">
                  <c:v>39981.874999986263</c:v>
                </c:pt>
                <c:pt idx="9801" formatCode="m/d/yyyy\ h:mm">
                  <c:v>39981.916666652935</c:v>
                </c:pt>
                <c:pt idx="9802" formatCode="m/d/yyyy\ h:mm">
                  <c:v>39981.958333319606</c:v>
                </c:pt>
                <c:pt idx="9803" formatCode="m/d/yyyy\ h:mm">
                  <c:v>39981.999999986234</c:v>
                </c:pt>
                <c:pt idx="9804" formatCode="m/d/yyyy\ h:mm">
                  <c:v>39982.041666652905</c:v>
                </c:pt>
                <c:pt idx="9805" formatCode="m/d/yyyy\ h:mm">
                  <c:v>39982.083333319591</c:v>
                </c:pt>
                <c:pt idx="9806" formatCode="m/d/yyyy\ h:mm">
                  <c:v>39982.124999986234</c:v>
                </c:pt>
                <c:pt idx="9807" formatCode="m/d/yyyy\ h:mm">
                  <c:v>39982.166666652905</c:v>
                </c:pt>
                <c:pt idx="9808" formatCode="m/d/yyyy\ h:mm">
                  <c:v>39982.208333319584</c:v>
                </c:pt>
                <c:pt idx="9809" formatCode="m/d/yyyy\ h:mm">
                  <c:v>39982.249999986234</c:v>
                </c:pt>
                <c:pt idx="9810" formatCode="m/d/yyyy\ h:mm">
                  <c:v>39982.291666652876</c:v>
                </c:pt>
                <c:pt idx="9811" formatCode="m/d/yyyy\ h:mm">
                  <c:v>39982.333333319562</c:v>
                </c:pt>
                <c:pt idx="9812" formatCode="m/d/yyyy\ h:mm">
                  <c:v>39982.374999986241</c:v>
                </c:pt>
                <c:pt idx="9813" formatCode="m/d/yyyy\ h:mm">
                  <c:v>39982.416666652891</c:v>
                </c:pt>
                <c:pt idx="9814" formatCode="m/d/yyyy\ h:mm">
                  <c:v>39982.458333319584</c:v>
                </c:pt>
                <c:pt idx="9815" formatCode="m/d/yyyy\ h:mm">
                  <c:v>39982.499999986205</c:v>
                </c:pt>
                <c:pt idx="9816" formatCode="m/d/yyyy\ h:mm">
                  <c:v>39982.541666652884</c:v>
                </c:pt>
                <c:pt idx="9817" formatCode="m/d/yyyy\ h:mm">
                  <c:v>39982.583333319548</c:v>
                </c:pt>
                <c:pt idx="9818" formatCode="m/d/yyyy\ h:mm">
                  <c:v>39982.624999986205</c:v>
                </c:pt>
                <c:pt idx="9819" formatCode="m/d/yyyy\ h:mm">
                  <c:v>39982.666666652876</c:v>
                </c:pt>
                <c:pt idx="9820" formatCode="m/d/yyyy\ h:mm">
                  <c:v>39982.708333319541</c:v>
                </c:pt>
                <c:pt idx="9821" formatCode="m/d/yyyy\ h:mm">
                  <c:v>39982.749999986205</c:v>
                </c:pt>
                <c:pt idx="9822" formatCode="m/d/yyyy\ h:mm">
                  <c:v>39982.791666652847</c:v>
                </c:pt>
                <c:pt idx="9823" formatCode="m/d/yyyy\ h:mm">
                  <c:v>39982.833333319533</c:v>
                </c:pt>
                <c:pt idx="9824" formatCode="m/d/yyyy\ h:mm">
                  <c:v>39982.874999986212</c:v>
                </c:pt>
                <c:pt idx="9825" formatCode="m/d/yyyy\ h:mm">
                  <c:v>39982.916666652862</c:v>
                </c:pt>
                <c:pt idx="9826" formatCode="m/d/yyyy\ h:mm">
                  <c:v>39982.958333319548</c:v>
                </c:pt>
                <c:pt idx="9827" formatCode="m/d/yyyy\ h:mm">
                  <c:v>39982.99999998619</c:v>
                </c:pt>
                <c:pt idx="9828" formatCode="m/d/yyyy\ h:mm">
                  <c:v>39983.041666652854</c:v>
                </c:pt>
                <c:pt idx="9829" formatCode="m/d/yyyy\ h:mm">
                  <c:v>39983.083333319519</c:v>
                </c:pt>
                <c:pt idx="9830" formatCode="m/d/yyyy\ h:mm">
                  <c:v>39983.124999986183</c:v>
                </c:pt>
                <c:pt idx="9831" formatCode="m/d/yyyy\ h:mm">
                  <c:v>39983.166666652833</c:v>
                </c:pt>
                <c:pt idx="9832" formatCode="m/d/yyyy\ h:mm">
                  <c:v>39983.208333319511</c:v>
                </c:pt>
                <c:pt idx="9833" formatCode="m/d/yyyy\ h:mm">
                  <c:v>39983.249999986183</c:v>
                </c:pt>
                <c:pt idx="9834" formatCode="m/d/yyyy\ h:mm">
                  <c:v>39983.291666652818</c:v>
                </c:pt>
                <c:pt idx="9835" formatCode="m/d/yyyy\ h:mm">
                  <c:v>39983.333333319511</c:v>
                </c:pt>
                <c:pt idx="9836" formatCode="m/d/yyyy\ h:mm">
                  <c:v>39983.37499998619</c:v>
                </c:pt>
                <c:pt idx="9837" formatCode="m/d/yyyy\ h:mm">
                  <c:v>39983.416666652833</c:v>
                </c:pt>
                <c:pt idx="9838" formatCode="m/d/yyyy\ h:mm">
                  <c:v>39983.458333319519</c:v>
                </c:pt>
                <c:pt idx="9839" formatCode="m/d/yyyy\ h:mm">
                  <c:v>39983.499999986161</c:v>
                </c:pt>
                <c:pt idx="9840" formatCode="m/d/yyyy\ h:mm">
                  <c:v>39983.541666652825</c:v>
                </c:pt>
                <c:pt idx="9841" formatCode="m/d/yyyy\ h:mm">
                  <c:v>39983.58333331949</c:v>
                </c:pt>
                <c:pt idx="9842" formatCode="m/d/yyyy\ h:mm">
                  <c:v>39983.624999986161</c:v>
                </c:pt>
                <c:pt idx="9843" formatCode="m/d/yyyy\ h:mm">
                  <c:v>39983.666666652804</c:v>
                </c:pt>
                <c:pt idx="9844" formatCode="m/d/yyyy\ h:mm">
                  <c:v>39983.708333319482</c:v>
                </c:pt>
                <c:pt idx="9845" formatCode="m/d/yyyy\ h:mm">
                  <c:v>39983.749999986147</c:v>
                </c:pt>
                <c:pt idx="9846" formatCode="m/d/yyyy\ h:mm">
                  <c:v>39983.791666652782</c:v>
                </c:pt>
                <c:pt idx="9847" formatCode="m/d/yyyy\ h:mm">
                  <c:v>39983.833333319482</c:v>
                </c:pt>
                <c:pt idx="9848" formatCode="m/d/yyyy\ h:mm">
                  <c:v>39983.874999986154</c:v>
                </c:pt>
                <c:pt idx="9849" formatCode="m/d/yyyy\ h:mm">
                  <c:v>39983.916666652811</c:v>
                </c:pt>
                <c:pt idx="9850" formatCode="m/d/yyyy\ h:mm">
                  <c:v>39983.95833331949</c:v>
                </c:pt>
                <c:pt idx="9851" formatCode="m/d/yyyy\ h:mm">
                  <c:v>39983.999999986132</c:v>
                </c:pt>
                <c:pt idx="9852" formatCode="m/d/yyyy\ h:mm">
                  <c:v>39984.041666652782</c:v>
                </c:pt>
                <c:pt idx="9853" formatCode="m/d/yyyy\ h:mm">
                  <c:v>39984.083333319461</c:v>
                </c:pt>
                <c:pt idx="9854" formatCode="m/d/yyyy\ h:mm">
                  <c:v>39984.124999986132</c:v>
                </c:pt>
                <c:pt idx="9855" formatCode="m/d/yyyy\ h:mm">
                  <c:v>39984.166666652774</c:v>
                </c:pt>
                <c:pt idx="9856" formatCode="m/d/yyyy\ h:mm">
                  <c:v>39984.208333319453</c:v>
                </c:pt>
                <c:pt idx="9857" formatCode="m/d/yyyy\ h:mm">
                  <c:v>39984.249999986117</c:v>
                </c:pt>
                <c:pt idx="9858" formatCode="m/d/yyyy\ h:mm">
                  <c:v>39984.291666652753</c:v>
                </c:pt>
                <c:pt idx="9859" formatCode="m/d/yyyy\ h:mm">
                  <c:v>39984.333333319446</c:v>
                </c:pt>
                <c:pt idx="9860" formatCode="m/d/yyyy\ h:mm">
                  <c:v>39984.374999986125</c:v>
                </c:pt>
                <c:pt idx="9861" formatCode="m/d/yyyy\ h:mm">
                  <c:v>39984.416666652782</c:v>
                </c:pt>
                <c:pt idx="9862" formatCode="m/d/yyyy\ h:mm">
                  <c:v>39984.458333319453</c:v>
                </c:pt>
                <c:pt idx="9863" formatCode="m/d/yyyy\ h:mm">
                  <c:v>39984.499999986103</c:v>
                </c:pt>
                <c:pt idx="9864" formatCode="m/d/yyyy\ h:mm">
                  <c:v>39984.541666652753</c:v>
                </c:pt>
                <c:pt idx="9865" formatCode="m/d/yyyy\ h:mm">
                  <c:v>39984.583333319431</c:v>
                </c:pt>
                <c:pt idx="9866" formatCode="m/d/yyyy\ h:mm">
                  <c:v>39984.624999986096</c:v>
                </c:pt>
                <c:pt idx="9867" formatCode="m/d/yyyy\ h:mm">
                  <c:v>39984.666666652745</c:v>
                </c:pt>
                <c:pt idx="9868" formatCode="m/d/yyyy\ h:mm">
                  <c:v>39984.708333319431</c:v>
                </c:pt>
                <c:pt idx="9869" formatCode="m/d/yyyy\ h:mm">
                  <c:v>39984.749999986088</c:v>
                </c:pt>
                <c:pt idx="9870" formatCode="m/d/yyyy\ h:mm">
                  <c:v>39984.791666652724</c:v>
                </c:pt>
                <c:pt idx="9871" formatCode="m/d/yyyy\ h:mm">
                  <c:v>39984.833333319417</c:v>
                </c:pt>
                <c:pt idx="9872" formatCode="m/d/yyyy\ h:mm">
                  <c:v>39984.874999986096</c:v>
                </c:pt>
                <c:pt idx="9873" formatCode="m/d/yyyy\ h:mm">
                  <c:v>39984.916666652745</c:v>
                </c:pt>
                <c:pt idx="9874" formatCode="m/d/yyyy\ h:mm">
                  <c:v>39984.958333319424</c:v>
                </c:pt>
                <c:pt idx="9875" formatCode="m/d/yyyy\ h:mm">
                  <c:v>39984.999999986081</c:v>
                </c:pt>
                <c:pt idx="9876" formatCode="m/d/yyyy\ h:mm">
                  <c:v>39985.041666652724</c:v>
                </c:pt>
                <c:pt idx="9877" formatCode="m/d/yyyy\ h:mm">
                  <c:v>39985.083333319402</c:v>
                </c:pt>
                <c:pt idx="9878" formatCode="m/d/yyyy\ h:mm">
                  <c:v>39985.124999986067</c:v>
                </c:pt>
                <c:pt idx="9879" formatCode="m/d/yyyy\ h:mm">
                  <c:v>39985.166666652724</c:v>
                </c:pt>
                <c:pt idx="9880" formatCode="m/d/yyyy\ h:mm">
                  <c:v>39985.208333319395</c:v>
                </c:pt>
                <c:pt idx="9881" formatCode="m/d/yyyy\ h:mm">
                  <c:v>39985.249999986059</c:v>
                </c:pt>
                <c:pt idx="9882" formatCode="m/d/yyyy\ h:mm">
                  <c:v>39985.291666652702</c:v>
                </c:pt>
                <c:pt idx="9883" formatCode="m/d/yyyy\ h:mm">
                  <c:v>39985.333333319388</c:v>
                </c:pt>
                <c:pt idx="9884" formatCode="m/d/yyyy\ h:mm">
                  <c:v>39985.374999986067</c:v>
                </c:pt>
                <c:pt idx="9885" formatCode="m/d/yyyy\ h:mm">
                  <c:v>39985.416666652716</c:v>
                </c:pt>
                <c:pt idx="9886" formatCode="m/d/yyyy\ h:mm">
                  <c:v>39985.458333319395</c:v>
                </c:pt>
                <c:pt idx="9887" formatCode="m/d/yyyy\ h:mm">
                  <c:v>39985.499999986045</c:v>
                </c:pt>
                <c:pt idx="9888" formatCode="m/d/yyyy\ h:mm">
                  <c:v>39985.541666652694</c:v>
                </c:pt>
                <c:pt idx="9889" formatCode="m/d/yyyy\ h:mm">
                  <c:v>39985.583333319373</c:v>
                </c:pt>
                <c:pt idx="9890" formatCode="m/d/yyyy\ h:mm">
                  <c:v>39985.624999986037</c:v>
                </c:pt>
                <c:pt idx="9891" formatCode="m/d/yyyy\ h:mm">
                  <c:v>39985.666666652687</c:v>
                </c:pt>
                <c:pt idx="9892" formatCode="m/d/yyyy\ h:mm">
                  <c:v>39985.708333319366</c:v>
                </c:pt>
                <c:pt idx="9893" formatCode="m/d/yyyy\ h:mm">
                  <c:v>39985.74999998603</c:v>
                </c:pt>
                <c:pt idx="9894" formatCode="m/d/yyyy\ h:mm">
                  <c:v>39985.791666652665</c:v>
                </c:pt>
                <c:pt idx="9895" formatCode="m/d/yyyy\ h:mm">
                  <c:v>39985.833333319359</c:v>
                </c:pt>
                <c:pt idx="9896" formatCode="m/d/yyyy\ h:mm">
                  <c:v>39985.874999986037</c:v>
                </c:pt>
                <c:pt idx="9897" formatCode="m/d/yyyy\ h:mm">
                  <c:v>39985.916666652687</c:v>
                </c:pt>
                <c:pt idx="9898" formatCode="m/d/yyyy\ h:mm">
                  <c:v>39985.958333319366</c:v>
                </c:pt>
                <c:pt idx="9899" formatCode="m/d/yyyy\ h:mm">
                  <c:v>39985.999999986016</c:v>
                </c:pt>
                <c:pt idx="9900" formatCode="m/d/yyyy\ h:mm">
                  <c:v>39986.041666652665</c:v>
                </c:pt>
                <c:pt idx="9901" formatCode="m/d/yyyy\ h:mm">
                  <c:v>39986.083333319344</c:v>
                </c:pt>
                <c:pt idx="9902" formatCode="m/d/yyyy\ h:mm">
                  <c:v>39986.124999986008</c:v>
                </c:pt>
                <c:pt idx="9903" formatCode="m/d/yyyy\ h:mm">
                  <c:v>39986.166666652658</c:v>
                </c:pt>
                <c:pt idx="9904" formatCode="m/d/yyyy\ h:mm">
                  <c:v>39986.208333319337</c:v>
                </c:pt>
                <c:pt idx="9905" formatCode="m/d/yyyy\ h:mm">
                  <c:v>39986.249999986001</c:v>
                </c:pt>
                <c:pt idx="9906" formatCode="m/d/yyyy\ h:mm">
                  <c:v>39986.291666652636</c:v>
                </c:pt>
                <c:pt idx="9907" formatCode="m/d/yyyy\ h:mm">
                  <c:v>39986.33333331933</c:v>
                </c:pt>
                <c:pt idx="9908" formatCode="m/d/yyyy\ h:mm">
                  <c:v>39986.374999986008</c:v>
                </c:pt>
                <c:pt idx="9909" formatCode="m/d/yyyy\ h:mm">
                  <c:v>39986.416666652658</c:v>
                </c:pt>
                <c:pt idx="9910" formatCode="m/d/yyyy\ h:mm">
                  <c:v>39986.458333319337</c:v>
                </c:pt>
                <c:pt idx="9911" formatCode="m/d/yyyy\ h:mm">
                  <c:v>39986.499999985987</c:v>
                </c:pt>
                <c:pt idx="9912" formatCode="m/d/yyyy\ h:mm">
                  <c:v>39986.541666652629</c:v>
                </c:pt>
                <c:pt idx="9913" formatCode="m/d/yyyy\ h:mm">
                  <c:v>39986.583333319315</c:v>
                </c:pt>
                <c:pt idx="9914" formatCode="m/d/yyyy\ h:mm">
                  <c:v>39986.624999985979</c:v>
                </c:pt>
                <c:pt idx="9915" formatCode="m/d/yyyy\ h:mm">
                  <c:v>39986.666666652622</c:v>
                </c:pt>
                <c:pt idx="9916" formatCode="m/d/yyyy\ h:mm">
                  <c:v>39986.708333319308</c:v>
                </c:pt>
                <c:pt idx="9917" formatCode="m/d/yyyy\ h:mm">
                  <c:v>39986.749999985972</c:v>
                </c:pt>
                <c:pt idx="9918" formatCode="m/d/yyyy\ h:mm">
                  <c:v>39986.791666652607</c:v>
                </c:pt>
                <c:pt idx="9919" formatCode="m/d/yyyy\ h:mm">
                  <c:v>39986.8333333193</c:v>
                </c:pt>
                <c:pt idx="9920" formatCode="m/d/yyyy\ h:mm">
                  <c:v>39986.874999985979</c:v>
                </c:pt>
                <c:pt idx="9921" formatCode="m/d/yyyy\ h:mm">
                  <c:v>39986.916666652629</c:v>
                </c:pt>
                <c:pt idx="9922" formatCode="m/d/yyyy\ h:mm">
                  <c:v>39986.958333319293</c:v>
                </c:pt>
                <c:pt idx="9923" formatCode="m/d/yyyy\ h:mm">
                  <c:v>39986.999999985957</c:v>
                </c:pt>
                <c:pt idx="9924" formatCode="m/d/yyyy\ h:mm">
                  <c:v>39987.041666652607</c:v>
                </c:pt>
                <c:pt idx="9925" formatCode="m/d/yyyy\ h:mm">
                  <c:v>39987.083333319286</c:v>
                </c:pt>
                <c:pt idx="9926" formatCode="m/d/yyyy\ h:mm">
                  <c:v>39987.12499998595</c:v>
                </c:pt>
                <c:pt idx="9927" formatCode="m/d/yyyy\ h:mm">
                  <c:v>39987.1666666526</c:v>
                </c:pt>
                <c:pt idx="9928" formatCode="m/d/yyyy\ h:mm">
                  <c:v>39987.208333319279</c:v>
                </c:pt>
                <c:pt idx="9929" formatCode="m/d/yyyy\ h:mm">
                  <c:v>39987.249999985936</c:v>
                </c:pt>
                <c:pt idx="9930" formatCode="m/d/yyyy\ h:mm">
                  <c:v>39987.291666652578</c:v>
                </c:pt>
                <c:pt idx="9931" formatCode="m/d/yyyy\ h:mm">
                  <c:v>39987.333333319271</c:v>
                </c:pt>
                <c:pt idx="9932" formatCode="m/d/yyyy\ h:mm">
                  <c:v>39987.374999985943</c:v>
                </c:pt>
                <c:pt idx="9933" formatCode="m/d/yyyy\ h:mm">
                  <c:v>39987.4166666526</c:v>
                </c:pt>
                <c:pt idx="9934" formatCode="m/d/yyyy\ h:mm">
                  <c:v>39987.458333319279</c:v>
                </c:pt>
                <c:pt idx="9935" formatCode="m/d/yyyy\ h:mm">
                  <c:v>39987.499999985928</c:v>
                </c:pt>
                <c:pt idx="9936" formatCode="m/d/yyyy\ h:mm">
                  <c:v>39987.541666652585</c:v>
                </c:pt>
                <c:pt idx="9937" formatCode="m/d/yyyy\ h:mm">
                  <c:v>39987.583333319257</c:v>
                </c:pt>
                <c:pt idx="9938" formatCode="m/d/yyyy\ h:mm">
                  <c:v>39987.624999985921</c:v>
                </c:pt>
                <c:pt idx="9939" formatCode="m/d/yyyy\ h:mm">
                  <c:v>39987.666666652585</c:v>
                </c:pt>
                <c:pt idx="9940" formatCode="m/d/yyyy\ h:mm">
                  <c:v>39987.70833331925</c:v>
                </c:pt>
                <c:pt idx="9941" formatCode="m/d/yyyy\ h:mm">
                  <c:v>39987.749999985914</c:v>
                </c:pt>
                <c:pt idx="9942" formatCode="m/d/yyyy\ h:mm">
                  <c:v>39987.791666652563</c:v>
                </c:pt>
                <c:pt idx="9943" formatCode="m/d/yyyy\ h:mm">
                  <c:v>39987.833333319235</c:v>
                </c:pt>
                <c:pt idx="9944" formatCode="m/d/yyyy\ h:mm">
                  <c:v>39987.874999985921</c:v>
                </c:pt>
                <c:pt idx="9945" formatCode="m/d/yyyy\ h:mm">
                  <c:v>39987.916666652585</c:v>
                </c:pt>
                <c:pt idx="9946" formatCode="m/d/yyyy\ h:mm">
                  <c:v>39987.958333319242</c:v>
                </c:pt>
                <c:pt idx="9947" formatCode="m/d/yyyy\ h:mm">
                  <c:v>39987.999999985885</c:v>
                </c:pt>
                <c:pt idx="9948" formatCode="m/d/yyyy\ h:mm">
                  <c:v>39988.041666652556</c:v>
                </c:pt>
                <c:pt idx="9949" formatCode="m/d/yyyy\ h:mm">
                  <c:v>39988.083333319228</c:v>
                </c:pt>
                <c:pt idx="9950" formatCode="m/d/yyyy\ h:mm">
                  <c:v>39988.124999985885</c:v>
                </c:pt>
                <c:pt idx="9951" formatCode="m/d/yyyy\ h:mm">
                  <c:v>39988.166666652556</c:v>
                </c:pt>
                <c:pt idx="9952" formatCode="m/d/yyyy\ h:mm">
                  <c:v>39988.20833331922</c:v>
                </c:pt>
                <c:pt idx="9953" formatCode="m/d/yyyy\ h:mm">
                  <c:v>39988.249999985885</c:v>
                </c:pt>
                <c:pt idx="9954" formatCode="m/d/yyyy\ h:mm">
                  <c:v>39988.291666652527</c:v>
                </c:pt>
                <c:pt idx="9955" formatCode="m/d/yyyy\ h:mm">
                  <c:v>39988.333333319206</c:v>
                </c:pt>
                <c:pt idx="9956" formatCode="m/d/yyyy\ h:mm">
                  <c:v>39988.374999985892</c:v>
                </c:pt>
                <c:pt idx="9957" formatCode="m/d/yyyy\ h:mm">
                  <c:v>39988.416666652542</c:v>
                </c:pt>
                <c:pt idx="9958" formatCode="m/d/yyyy\ h:mm">
                  <c:v>39988.458333319213</c:v>
                </c:pt>
                <c:pt idx="9959" formatCode="m/d/yyyy\ h:mm">
                  <c:v>39988.49999998587</c:v>
                </c:pt>
                <c:pt idx="9960" formatCode="m/d/yyyy\ h:mm">
                  <c:v>39988.541666652534</c:v>
                </c:pt>
                <c:pt idx="9961" formatCode="m/d/yyyy\ h:mm">
                  <c:v>39988.583333319199</c:v>
                </c:pt>
                <c:pt idx="9962" formatCode="m/d/yyyy\ h:mm">
                  <c:v>39988.624999985856</c:v>
                </c:pt>
                <c:pt idx="9963" formatCode="m/d/yyyy\ h:mm">
                  <c:v>39988.666666652527</c:v>
                </c:pt>
                <c:pt idx="9964" formatCode="m/d/yyyy\ h:mm">
                  <c:v>39988.708333319191</c:v>
                </c:pt>
                <c:pt idx="9965" formatCode="m/d/yyyy\ h:mm">
                  <c:v>39988.749999985856</c:v>
                </c:pt>
                <c:pt idx="9966" formatCode="m/d/yyyy\ h:mm">
                  <c:v>39988.791666652498</c:v>
                </c:pt>
                <c:pt idx="9967" formatCode="m/d/yyyy\ h:mm">
                  <c:v>39988.833333319191</c:v>
                </c:pt>
                <c:pt idx="9973" formatCode="m/d/yyyy\ h:mm">
                  <c:v>39988.833333333336</c:v>
                </c:pt>
                <c:pt idx="9974" formatCode="m/d/yyyy\ h:mm">
                  <c:v>39988.875</c:v>
                </c:pt>
                <c:pt idx="9975" formatCode="m/d/yyyy\ h:mm">
                  <c:v>39988.916666666664</c:v>
                </c:pt>
                <c:pt idx="9976" formatCode="m/d/yyyy\ h:mm">
                  <c:v>39988.958333333343</c:v>
                </c:pt>
                <c:pt idx="9977" formatCode="m/d/yyyy\ h:mm">
                  <c:v>39988.999999999993</c:v>
                </c:pt>
                <c:pt idx="9978" formatCode="m/d/yyyy\ h:mm">
                  <c:v>39989.041666666642</c:v>
                </c:pt>
                <c:pt idx="9979" formatCode="m/d/yyyy\ h:mm">
                  <c:v>39989.083333333321</c:v>
                </c:pt>
                <c:pt idx="9980" formatCode="m/d/yyyy\ h:mm">
                  <c:v>39989.124999999993</c:v>
                </c:pt>
                <c:pt idx="9981" formatCode="m/d/yyyy\ h:mm">
                  <c:v>39989.166666666628</c:v>
                </c:pt>
                <c:pt idx="9982" formatCode="m/d/yyyy\ h:mm">
                  <c:v>39989.208333333314</c:v>
                </c:pt>
                <c:pt idx="9983" formatCode="m/d/yyyy\ h:mm">
                  <c:v>39989.249999999993</c:v>
                </c:pt>
                <c:pt idx="9984" formatCode="m/d/yyyy\ h:mm">
                  <c:v>39989.291666666606</c:v>
                </c:pt>
                <c:pt idx="9985" formatCode="m/d/yyyy\ h:mm">
                  <c:v>39989.333333333307</c:v>
                </c:pt>
                <c:pt idx="9986" formatCode="m/d/yyyy\ h:mm">
                  <c:v>39989.375</c:v>
                </c:pt>
                <c:pt idx="9987" formatCode="m/d/yyyy\ h:mm">
                  <c:v>39989.416666666635</c:v>
                </c:pt>
                <c:pt idx="9988" formatCode="m/d/yyyy\ h:mm">
                  <c:v>39989.458333333299</c:v>
                </c:pt>
                <c:pt idx="9989" formatCode="m/d/yyyy\ h:mm">
                  <c:v>39989.499999999978</c:v>
                </c:pt>
                <c:pt idx="9990" formatCode="m/d/yyyy\ h:mm">
                  <c:v>39989.541666666613</c:v>
                </c:pt>
                <c:pt idx="9991" formatCode="m/d/yyyy\ h:mm">
                  <c:v>39989.583333333285</c:v>
                </c:pt>
                <c:pt idx="9992" formatCode="m/d/yyyy\ h:mm">
                  <c:v>39989.624999999971</c:v>
                </c:pt>
                <c:pt idx="9993" formatCode="m/d/yyyy\ h:mm">
                  <c:v>39989.666666666599</c:v>
                </c:pt>
                <c:pt idx="9994" formatCode="m/d/yyyy\ h:mm">
                  <c:v>39989.708333333285</c:v>
                </c:pt>
                <c:pt idx="9995" formatCode="m/d/yyyy\ h:mm">
                  <c:v>39989.749999999949</c:v>
                </c:pt>
                <c:pt idx="9996" formatCode="m/d/yyyy\ h:mm">
                  <c:v>39989.791666666577</c:v>
                </c:pt>
                <c:pt idx="9997" formatCode="m/d/yyyy\ h:mm">
                  <c:v>39989.833333333278</c:v>
                </c:pt>
                <c:pt idx="9998" formatCode="m/d/yyyy\ h:mm">
                  <c:v>39989.874999999956</c:v>
                </c:pt>
                <c:pt idx="9999" formatCode="m/d/yyyy\ h:mm">
                  <c:v>39989.916666666606</c:v>
                </c:pt>
                <c:pt idx="10000" formatCode="m/d/yyyy\ h:mm">
                  <c:v>39989.958333333285</c:v>
                </c:pt>
                <c:pt idx="10001" formatCode="m/d/yyyy\ h:mm">
                  <c:v>39989.999999999942</c:v>
                </c:pt>
                <c:pt idx="10002" formatCode="m/d/yyyy\ h:mm">
                  <c:v>39990.041666666584</c:v>
                </c:pt>
                <c:pt idx="10003" formatCode="m/d/yyyy\ h:mm">
                  <c:v>39990.083333333256</c:v>
                </c:pt>
                <c:pt idx="10004" formatCode="m/d/yyyy\ h:mm">
                  <c:v>39990.124999999942</c:v>
                </c:pt>
                <c:pt idx="10005" formatCode="m/d/yyyy\ h:mm">
                  <c:v>39990.166666666584</c:v>
                </c:pt>
                <c:pt idx="10006" formatCode="m/d/yyyy\ h:mm">
                  <c:v>39990.208333333256</c:v>
                </c:pt>
                <c:pt idx="10007" formatCode="m/d/yyyy\ h:mm">
                  <c:v>39990.249999999935</c:v>
                </c:pt>
                <c:pt idx="10008" formatCode="m/d/yyyy\ h:mm">
                  <c:v>39990.29166666657</c:v>
                </c:pt>
                <c:pt idx="10009" formatCode="m/d/yyyy\ h:mm">
                  <c:v>39990.333333333234</c:v>
                </c:pt>
                <c:pt idx="10010" formatCode="m/d/yyyy\ h:mm">
                  <c:v>39990.374999999935</c:v>
                </c:pt>
                <c:pt idx="10011" formatCode="m/d/yyyy\ h:mm">
                  <c:v>39990.416666666591</c:v>
                </c:pt>
                <c:pt idx="10012" formatCode="m/d/yyyy\ h:mm">
                  <c:v>39990.458333333241</c:v>
                </c:pt>
                <c:pt idx="10013" formatCode="m/d/yyyy\ h:mm">
                  <c:v>39990.499999999913</c:v>
                </c:pt>
                <c:pt idx="10014" formatCode="m/d/yyyy\ h:mm">
                  <c:v>39990.54166666657</c:v>
                </c:pt>
                <c:pt idx="10015" formatCode="m/d/yyyy\ h:mm">
                  <c:v>39990.583333333234</c:v>
                </c:pt>
                <c:pt idx="10016" formatCode="m/d/yyyy\ h:mm">
                  <c:v>39990.624999999898</c:v>
                </c:pt>
                <c:pt idx="10017" formatCode="m/d/yyyy\ h:mm">
                  <c:v>39990.666666666555</c:v>
                </c:pt>
                <c:pt idx="10018" formatCode="m/d/yyyy\ h:mm">
                  <c:v>39990.708333333227</c:v>
                </c:pt>
                <c:pt idx="10019" formatCode="m/d/yyyy\ h:mm">
                  <c:v>39990.749999999891</c:v>
                </c:pt>
                <c:pt idx="10020" formatCode="m/d/yyyy\ h:mm">
                  <c:v>39990.791666666533</c:v>
                </c:pt>
                <c:pt idx="10021" formatCode="m/d/yyyy\ h:mm">
                  <c:v>39990.833333333205</c:v>
                </c:pt>
                <c:pt idx="10022" formatCode="m/d/yyyy\ h:mm">
                  <c:v>39990.874999999905</c:v>
                </c:pt>
                <c:pt idx="10023" formatCode="m/d/yyyy\ h:mm">
                  <c:v>39990.916666666548</c:v>
                </c:pt>
                <c:pt idx="10024" formatCode="m/d/yyyy\ h:mm">
                  <c:v>39990.958333333212</c:v>
                </c:pt>
                <c:pt idx="10025" formatCode="m/d/yyyy\ h:mm">
                  <c:v>39990.999999999891</c:v>
                </c:pt>
                <c:pt idx="10026" formatCode="m/d/yyyy\ h:mm">
                  <c:v>39991.041666666526</c:v>
                </c:pt>
                <c:pt idx="10027" formatCode="m/d/yyyy\ h:mm">
                  <c:v>39991.083333333205</c:v>
                </c:pt>
                <c:pt idx="10028" formatCode="m/d/yyyy\ h:mm">
                  <c:v>39991.124999999869</c:v>
                </c:pt>
                <c:pt idx="10029" formatCode="m/d/yyyy\ h:mm">
                  <c:v>39991.166666666526</c:v>
                </c:pt>
                <c:pt idx="10030" formatCode="m/d/yyyy\ h:mm">
                  <c:v>39991.208333333198</c:v>
                </c:pt>
                <c:pt idx="10031" formatCode="m/d/yyyy\ h:mm">
                  <c:v>39991.249999999862</c:v>
                </c:pt>
                <c:pt idx="10032" formatCode="m/d/yyyy\ h:mm">
                  <c:v>39991.291666666504</c:v>
                </c:pt>
                <c:pt idx="10033" formatCode="m/d/yyyy\ h:mm">
                  <c:v>39991.33333333319</c:v>
                </c:pt>
                <c:pt idx="10034" formatCode="m/d/yyyy\ h:mm">
                  <c:v>39991.374999999876</c:v>
                </c:pt>
                <c:pt idx="10035" formatCode="m/d/yyyy\ h:mm">
                  <c:v>39991.416666666519</c:v>
                </c:pt>
                <c:pt idx="10036" formatCode="m/d/yyyy\ h:mm">
                  <c:v>39991.458333333198</c:v>
                </c:pt>
                <c:pt idx="10037" formatCode="m/d/yyyy\ h:mm">
                  <c:v>39991.499999999847</c:v>
                </c:pt>
                <c:pt idx="10038" formatCode="m/d/yyyy\ h:mm">
                  <c:v>39991.541666666504</c:v>
                </c:pt>
                <c:pt idx="10039" formatCode="m/d/yyyy\ h:mm">
                  <c:v>39991.583333333183</c:v>
                </c:pt>
                <c:pt idx="10040" formatCode="m/d/yyyy\ h:mm">
                  <c:v>39991.62499999984</c:v>
                </c:pt>
                <c:pt idx="10041" formatCode="m/d/yyyy\ h:mm">
                  <c:v>39991.666666666504</c:v>
                </c:pt>
                <c:pt idx="10042" formatCode="m/d/yyyy\ h:mm">
                  <c:v>39991.708333333168</c:v>
                </c:pt>
                <c:pt idx="10043" formatCode="m/d/yyyy\ h:mm">
                  <c:v>39991.749999999833</c:v>
                </c:pt>
                <c:pt idx="10044" formatCode="m/d/yyyy\ h:mm">
                  <c:v>39991.791666666468</c:v>
                </c:pt>
                <c:pt idx="10045" formatCode="m/d/yyyy\ h:mm">
                  <c:v>39991.833333333161</c:v>
                </c:pt>
                <c:pt idx="10046" formatCode="m/d/yyyy\ h:mm">
                  <c:v>39991.874999999847</c:v>
                </c:pt>
                <c:pt idx="10047" formatCode="m/d/yyyy\ h:mm">
                  <c:v>39991.91666666649</c:v>
                </c:pt>
                <c:pt idx="10048" formatCode="m/d/yyyy\ h:mm">
                  <c:v>39991.958333333176</c:v>
                </c:pt>
                <c:pt idx="10049" formatCode="m/d/yyyy\ h:mm">
                  <c:v>39991.999999999818</c:v>
                </c:pt>
                <c:pt idx="10050" formatCode="m/d/yyyy\ h:mm">
                  <c:v>39992.041666666475</c:v>
                </c:pt>
                <c:pt idx="10051" formatCode="m/d/yyyy\ h:mm">
                  <c:v>39992.083333333147</c:v>
                </c:pt>
                <c:pt idx="10052" formatCode="m/d/yyyy\ h:mm">
                  <c:v>39992.124999999811</c:v>
                </c:pt>
                <c:pt idx="10053" formatCode="m/d/yyyy\ h:mm">
                  <c:v>39992.166666666475</c:v>
                </c:pt>
                <c:pt idx="10054" formatCode="m/d/yyyy\ h:mm">
                  <c:v>39992.208333333139</c:v>
                </c:pt>
                <c:pt idx="10055" formatCode="m/d/yyyy\ h:mm">
                  <c:v>39992.249999999811</c:v>
                </c:pt>
                <c:pt idx="10056" formatCode="m/d/yyyy\ h:mm">
                  <c:v>39992.291666666439</c:v>
                </c:pt>
                <c:pt idx="10057" formatCode="m/d/yyyy\ h:mm">
                  <c:v>39992.333333333132</c:v>
                </c:pt>
                <c:pt idx="10058" formatCode="m/d/yyyy\ h:mm">
                  <c:v>39992.374999999818</c:v>
                </c:pt>
                <c:pt idx="10059" formatCode="m/d/yyyy\ h:mm">
                  <c:v>39992.416666666461</c:v>
                </c:pt>
                <c:pt idx="10060" formatCode="m/d/yyyy\ h:mm">
                  <c:v>39992.458333333147</c:v>
                </c:pt>
                <c:pt idx="10061" formatCode="m/d/yyyy\ h:mm">
                  <c:v>39992.499999999789</c:v>
                </c:pt>
                <c:pt idx="10062" formatCode="m/d/yyyy\ h:mm">
                  <c:v>39992.541666666439</c:v>
                </c:pt>
                <c:pt idx="10063" formatCode="m/d/yyyy\ h:mm">
                  <c:v>39992.583333333117</c:v>
                </c:pt>
                <c:pt idx="10064" formatCode="m/d/yyyy\ h:mm">
                  <c:v>39992.624999999782</c:v>
                </c:pt>
                <c:pt idx="10065" formatCode="m/d/yyyy\ h:mm">
                  <c:v>39992.666666666431</c:v>
                </c:pt>
                <c:pt idx="10066" formatCode="m/d/yyyy\ h:mm">
                  <c:v>39992.70833333311</c:v>
                </c:pt>
                <c:pt idx="10067" formatCode="m/d/yyyy\ h:mm">
                  <c:v>39992.749999999782</c:v>
                </c:pt>
                <c:pt idx="10068" formatCode="m/d/yyyy\ h:mm">
                  <c:v>39992.791666666417</c:v>
                </c:pt>
                <c:pt idx="10069" formatCode="m/d/yyyy\ h:mm">
                  <c:v>39992.833333333103</c:v>
                </c:pt>
                <c:pt idx="10070" formatCode="m/d/yyyy\ h:mm">
                  <c:v>39992.874999999789</c:v>
                </c:pt>
                <c:pt idx="10071" formatCode="m/d/yyyy\ h:mm">
                  <c:v>39992.916666666431</c:v>
                </c:pt>
                <c:pt idx="10072" formatCode="m/d/yyyy\ h:mm">
                  <c:v>39992.95833333311</c:v>
                </c:pt>
                <c:pt idx="10073" formatCode="m/d/yyyy\ h:mm">
                  <c:v>39992.99999999976</c:v>
                </c:pt>
                <c:pt idx="10074" formatCode="m/d/yyyy\ h:mm">
                  <c:v>39993.041666666424</c:v>
                </c:pt>
                <c:pt idx="10075" formatCode="m/d/yyyy\ h:mm">
                  <c:v>39993.083333333088</c:v>
                </c:pt>
                <c:pt idx="10076" formatCode="m/d/yyyy\ h:mm">
                  <c:v>39993.124999999753</c:v>
                </c:pt>
                <c:pt idx="10077" formatCode="m/d/yyyy\ h:mm">
                  <c:v>39993.166666666402</c:v>
                </c:pt>
                <c:pt idx="10078" formatCode="m/d/yyyy\ h:mm">
                  <c:v>39993.208333333081</c:v>
                </c:pt>
                <c:pt idx="10079" formatCode="m/d/yyyy\ h:mm">
                  <c:v>39993.249999999745</c:v>
                </c:pt>
                <c:pt idx="10080" formatCode="m/d/yyyy\ h:mm">
                  <c:v>39993.29166666638</c:v>
                </c:pt>
                <c:pt idx="10081" formatCode="m/d/yyyy\ h:mm">
                  <c:v>39993.333333333081</c:v>
                </c:pt>
                <c:pt idx="10082" formatCode="m/d/yyyy\ h:mm">
                  <c:v>39993.374999999753</c:v>
                </c:pt>
                <c:pt idx="10083" formatCode="m/d/yyyy\ h:mm">
                  <c:v>39993.416666666402</c:v>
                </c:pt>
                <c:pt idx="10084" formatCode="m/d/yyyy\ h:mm">
                  <c:v>39993.458333333088</c:v>
                </c:pt>
                <c:pt idx="10085" formatCode="m/d/yyyy\ h:mm">
                  <c:v>39993.499999999731</c:v>
                </c:pt>
                <c:pt idx="10086" formatCode="m/d/yyyy\ h:mm">
                  <c:v>39993.54166666638</c:v>
                </c:pt>
                <c:pt idx="10087" formatCode="m/d/yyyy\ h:mm">
                  <c:v>39993.583333333059</c:v>
                </c:pt>
                <c:pt idx="10088" formatCode="m/d/yyyy\ h:mm">
                  <c:v>39993.624999999731</c:v>
                </c:pt>
                <c:pt idx="10089" formatCode="m/d/yyyy\ h:mm">
                  <c:v>39993.666666666373</c:v>
                </c:pt>
                <c:pt idx="10090" formatCode="m/d/yyyy\ h:mm">
                  <c:v>39993.708333333052</c:v>
                </c:pt>
                <c:pt idx="10091" formatCode="m/d/yyyy\ h:mm">
                  <c:v>39993.749999999716</c:v>
                </c:pt>
                <c:pt idx="10092" formatCode="m/d/yyyy\ h:mm">
                  <c:v>39993.791666666351</c:v>
                </c:pt>
                <c:pt idx="10093" formatCode="m/d/yyyy\ h:mm">
                  <c:v>39993.833333333045</c:v>
                </c:pt>
                <c:pt idx="10094" formatCode="m/d/yyyy\ h:mm">
                  <c:v>39993.874999999724</c:v>
                </c:pt>
                <c:pt idx="10095" formatCode="m/d/yyyy\ h:mm">
                  <c:v>39993.916666666373</c:v>
                </c:pt>
                <c:pt idx="10096" formatCode="m/d/yyyy\ h:mm">
                  <c:v>39993.958333333052</c:v>
                </c:pt>
                <c:pt idx="10097" formatCode="m/d/yyyy\ h:mm">
                  <c:v>39993.999999999702</c:v>
                </c:pt>
                <c:pt idx="10098" formatCode="m/d/yyyy\ h:mm">
                  <c:v>39994.041666666351</c:v>
                </c:pt>
                <c:pt idx="10099" formatCode="m/d/yyyy\ h:mm">
                  <c:v>39994.08333333303</c:v>
                </c:pt>
                <c:pt idx="10100" formatCode="m/d/yyyy\ h:mm">
                  <c:v>39994.124999999694</c:v>
                </c:pt>
                <c:pt idx="10101" formatCode="m/d/yyyy\ h:mm">
                  <c:v>39994.166666666344</c:v>
                </c:pt>
                <c:pt idx="10102" formatCode="m/d/yyyy\ h:mm">
                  <c:v>39994.208333333023</c:v>
                </c:pt>
                <c:pt idx="10103" formatCode="m/d/yyyy\ h:mm">
                  <c:v>39994.249999999687</c:v>
                </c:pt>
                <c:pt idx="10104" formatCode="m/d/yyyy\ h:mm">
                  <c:v>39994.291666666322</c:v>
                </c:pt>
                <c:pt idx="10105" formatCode="m/d/yyyy\ h:mm">
                  <c:v>39994.333333333016</c:v>
                </c:pt>
                <c:pt idx="10106" formatCode="m/d/yyyy\ h:mm">
                  <c:v>39994.374999999694</c:v>
                </c:pt>
                <c:pt idx="10107" formatCode="m/d/yyyy\ h:mm">
                  <c:v>39994.416666666344</c:v>
                </c:pt>
                <c:pt idx="10108" formatCode="m/d/yyyy\ h:mm">
                  <c:v>39994.458333333023</c:v>
                </c:pt>
                <c:pt idx="10109" formatCode="m/d/yyyy\ h:mm">
                  <c:v>39994.499999999673</c:v>
                </c:pt>
                <c:pt idx="10110" formatCode="m/d/yyyy\ h:mm">
                  <c:v>39994.541666666322</c:v>
                </c:pt>
                <c:pt idx="10111" formatCode="m/d/yyyy\ h:mm">
                  <c:v>39994.583333333001</c:v>
                </c:pt>
                <c:pt idx="10112" formatCode="m/d/yyyy\ h:mm">
                  <c:v>39994.624999999665</c:v>
                </c:pt>
                <c:pt idx="10113" formatCode="m/d/yyyy\ h:mm">
                  <c:v>39994.666666666315</c:v>
                </c:pt>
                <c:pt idx="10114" formatCode="m/d/yyyy\ h:mm">
                  <c:v>39994.708333333001</c:v>
                </c:pt>
                <c:pt idx="10115" formatCode="m/d/yyyy\ h:mm">
                  <c:v>39994.749999999658</c:v>
                </c:pt>
                <c:pt idx="10116" formatCode="m/d/yyyy\ h:mm">
                  <c:v>39994.791666666293</c:v>
                </c:pt>
                <c:pt idx="10117" formatCode="m/d/yyyy\ h:mm">
                  <c:v>39994.833333333001</c:v>
                </c:pt>
                <c:pt idx="10118" formatCode="m/d/yyyy\ h:mm">
                  <c:v>39994.874999999665</c:v>
                </c:pt>
                <c:pt idx="10119" formatCode="m/d/yyyy\ h:mm">
                  <c:v>39994.916666666315</c:v>
                </c:pt>
                <c:pt idx="10120" formatCode="m/d/yyyy\ h:mm">
                  <c:v>39994.958333333008</c:v>
                </c:pt>
                <c:pt idx="10121" formatCode="m/d/yyyy\ h:mm">
                  <c:v>39994.999999999636</c:v>
                </c:pt>
                <c:pt idx="10122" formatCode="m/d/yyyy\ h:mm">
                  <c:v>39995.041666666293</c:v>
                </c:pt>
                <c:pt idx="10123" formatCode="m/d/yyyy\ h:mm">
                  <c:v>39995.083333332987</c:v>
                </c:pt>
                <c:pt idx="10124" formatCode="m/d/yyyy\ h:mm">
                  <c:v>39995.124999999636</c:v>
                </c:pt>
                <c:pt idx="10125" formatCode="m/d/yyyy\ h:mm">
                  <c:v>39995.166666666279</c:v>
                </c:pt>
                <c:pt idx="10126" formatCode="m/d/yyyy\ h:mm">
                  <c:v>39995.208333332979</c:v>
                </c:pt>
                <c:pt idx="10127" formatCode="m/d/yyyy\ h:mm">
                  <c:v>39995.249999999629</c:v>
                </c:pt>
                <c:pt idx="10128" formatCode="m/d/yyyy\ h:mm">
                  <c:v>39995.291666666257</c:v>
                </c:pt>
                <c:pt idx="10129" formatCode="m/d/yyyy\ h:mm">
                  <c:v>39995.333333332972</c:v>
                </c:pt>
                <c:pt idx="10130" formatCode="m/d/yyyy\ h:mm">
                  <c:v>39995.374999999636</c:v>
                </c:pt>
                <c:pt idx="10131" formatCode="m/d/yyyy\ h:mm">
                  <c:v>39995.416666666286</c:v>
                </c:pt>
                <c:pt idx="10132" formatCode="m/d/yyyy\ h:mm">
                  <c:v>39995.458333332979</c:v>
                </c:pt>
                <c:pt idx="10133" formatCode="m/d/yyyy\ h:mm">
                  <c:v>39995.499999999614</c:v>
                </c:pt>
                <c:pt idx="10134" formatCode="m/d/yyyy\ h:mm">
                  <c:v>39995.541666666264</c:v>
                </c:pt>
                <c:pt idx="10135" formatCode="m/d/yyyy\ h:mm">
                  <c:v>39995.583333332943</c:v>
                </c:pt>
                <c:pt idx="10136" formatCode="m/d/yyyy\ h:mm">
                  <c:v>39995.624999999607</c:v>
                </c:pt>
                <c:pt idx="10137" formatCode="m/d/yyyy\ h:mm">
                  <c:v>39995.666666666257</c:v>
                </c:pt>
                <c:pt idx="10138" formatCode="m/d/yyyy\ h:mm">
                  <c:v>39995.708333332943</c:v>
                </c:pt>
                <c:pt idx="10139" formatCode="m/d/yyyy\ h:mm">
                  <c:v>39995.7499999996</c:v>
                </c:pt>
                <c:pt idx="10140" formatCode="m/d/yyyy\ h:mm">
                  <c:v>39995.791666666235</c:v>
                </c:pt>
                <c:pt idx="10141" formatCode="m/d/yyyy\ h:mm">
                  <c:v>39995.833333332943</c:v>
                </c:pt>
                <c:pt idx="10142" formatCode="m/d/yyyy\ h:mm">
                  <c:v>39995.874999999607</c:v>
                </c:pt>
                <c:pt idx="10143" formatCode="m/d/yyyy\ h:mm">
                  <c:v>39995.916666666257</c:v>
                </c:pt>
                <c:pt idx="10144" formatCode="m/d/yyyy\ h:mm">
                  <c:v>39995.95833333295</c:v>
                </c:pt>
                <c:pt idx="10145" formatCode="m/d/yyyy\ h:mm">
                  <c:v>39995.999999999593</c:v>
                </c:pt>
                <c:pt idx="10146" formatCode="m/d/yyyy\ h:mm">
                  <c:v>39996.041666666228</c:v>
                </c:pt>
                <c:pt idx="10147" formatCode="m/d/yyyy\ h:mm">
                  <c:v>39996.083333332928</c:v>
                </c:pt>
                <c:pt idx="10148" formatCode="m/d/yyyy\ h:mm">
                  <c:v>39996.124999999593</c:v>
                </c:pt>
                <c:pt idx="10149" formatCode="m/d/yyyy\ h:mm">
                  <c:v>39996.16666666622</c:v>
                </c:pt>
                <c:pt idx="10150" formatCode="m/d/yyyy\ h:mm">
                  <c:v>39996.208333332921</c:v>
                </c:pt>
                <c:pt idx="10151" formatCode="m/d/yyyy\ h:mm">
                  <c:v>39996.249999999585</c:v>
                </c:pt>
                <c:pt idx="10152" formatCode="m/d/yyyy\ h:mm">
                  <c:v>39996.291666666206</c:v>
                </c:pt>
                <c:pt idx="10153" formatCode="m/d/yyyy\ h:mm">
                  <c:v>39996.333333332899</c:v>
                </c:pt>
                <c:pt idx="10154" formatCode="m/d/yyyy\ h:mm">
                  <c:v>39996.374999999585</c:v>
                </c:pt>
                <c:pt idx="10155" formatCode="m/d/yyyy\ h:mm">
                  <c:v>39996.416666666228</c:v>
                </c:pt>
                <c:pt idx="10156" formatCode="m/d/yyyy\ h:mm">
                  <c:v>39996.458333332906</c:v>
                </c:pt>
                <c:pt idx="10157" formatCode="m/d/yyyy\ h:mm">
                  <c:v>39996.499999999563</c:v>
                </c:pt>
                <c:pt idx="10158" formatCode="m/d/yyyy\ h:mm">
                  <c:v>39996.541666666199</c:v>
                </c:pt>
                <c:pt idx="10159" formatCode="m/d/yyyy\ h:mm">
                  <c:v>39996.583333332892</c:v>
                </c:pt>
                <c:pt idx="10160" formatCode="m/d/yyyy\ h:mm">
                  <c:v>39996.624999999549</c:v>
                </c:pt>
                <c:pt idx="10161" formatCode="m/d/yyyy\ h:mm">
                  <c:v>39996.666666666191</c:v>
                </c:pt>
                <c:pt idx="10162" formatCode="m/d/yyyy\ h:mm">
                  <c:v>39996.708333332892</c:v>
                </c:pt>
                <c:pt idx="10163" formatCode="m/d/yyyy\ h:mm">
                  <c:v>39996.749999999542</c:v>
                </c:pt>
                <c:pt idx="10164" formatCode="m/d/yyyy\ h:mm">
                  <c:v>39996.791666666177</c:v>
                </c:pt>
                <c:pt idx="10165" formatCode="m/d/yyyy\ h:mm">
                  <c:v>39996.833333332885</c:v>
                </c:pt>
                <c:pt idx="10166" formatCode="m/d/yyyy\ h:mm">
                  <c:v>39996.874999999556</c:v>
                </c:pt>
                <c:pt idx="10167" formatCode="m/d/yyyy\ h:mm">
                  <c:v>39996.916666666199</c:v>
                </c:pt>
                <c:pt idx="10168" formatCode="m/d/yyyy\ h:mm">
                  <c:v>39996.958333332885</c:v>
                </c:pt>
                <c:pt idx="10169" formatCode="m/d/yyyy\ h:mm">
                  <c:v>39996.999999999542</c:v>
                </c:pt>
                <c:pt idx="10170" formatCode="m/d/yyyy\ h:mm">
                  <c:v>39997.041666666184</c:v>
                </c:pt>
                <c:pt idx="10171" formatCode="m/d/yyyy\ h:mm">
                  <c:v>39997.083333332863</c:v>
                </c:pt>
                <c:pt idx="10172" formatCode="m/d/yyyy\ h:mm">
                  <c:v>39997.124999999534</c:v>
                </c:pt>
                <c:pt idx="10173" formatCode="m/d/yyyy\ h:mm">
                  <c:v>39997.166666666184</c:v>
                </c:pt>
                <c:pt idx="10174" formatCode="m/d/yyyy\ h:mm">
                  <c:v>39997.208333332848</c:v>
                </c:pt>
                <c:pt idx="10175" formatCode="m/d/yyyy\ h:mm">
                  <c:v>39997.249999999513</c:v>
                </c:pt>
                <c:pt idx="10176" formatCode="m/d/yyyy\ h:mm">
                  <c:v>39997.291666666155</c:v>
                </c:pt>
                <c:pt idx="10177" formatCode="m/d/yyyy\ h:mm">
                  <c:v>39997.333333332841</c:v>
                </c:pt>
                <c:pt idx="10178" formatCode="m/d/yyyy\ h:mm">
                  <c:v>39997.374999999534</c:v>
                </c:pt>
                <c:pt idx="10179" formatCode="m/d/yyyy\ h:mm">
                  <c:v>39997.416666666169</c:v>
                </c:pt>
                <c:pt idx="10180" formatCode="m/d/yyyy\ h:mm">
                  <c:v>39997.458333332856</c:v>
                </c:pt>
                <c:pt idx="10181" formatCode="m/d/yyyy\ h:mm">
                  <c:v>39997.499999999498</c:v>
                </c:pt>
                <c:pt idx="10182" formatCode="m/d/yyyy\ h:mm">
                  <c:v>39997.541666666155</c:v>
                </c:pt>
                <c:pt idx="10183" formatCode="m/d/yyyy\ h:mm">
                  <c:v>39997.583333332841</c:v>
                </c:pt>
                <c:pt idx="10184" formatCode="m/d/yyyy\ h:mm">
                  <c:v>39997.624999999491</c:v>
                </c:pt>
                <c:pt idx="10185" formatCode="m/d/yyyy\ h:mm">
                  <c:v>39997.666666666155</c:v>
                </c:pt>
                <c:pt idx="10186" formatCode="m/d/yyyy\ h:mm">
                  <c:v>39997.708333332819</c:v>
                </c:pt>
                <c:pt idx="10187" formatCode="m/d/yyyy\ h:mm">
                  <c:v>39997.749999999483</c:v>
                </c:pt>
                <c:pt idx="10188" formatCode="m/d/yyyy\ h:mm">
                  <c:v>39997.791666666119</c:v>
                </c:pt>
                <c:pt idx="10189" formatCode="m/d/yyyy\ h:mm">
                  <c:v>39997.833333332812</c:v>
                </c:pt>
                <c:pt idx="10190" formatCode="m/d/yyyy\ h:mm">
                  <c:v>39997.874999999498</c:v>
                </c:pt>
                <c:pt idx="10191" formatCode="m/d/yyyy\ h:mm">
                  <c:v>39997.91666666614</c:v>
                </c:pt>
                <c:pt idx="10192" formatCode="m/d/yyyy\ h:mm">
                  <c:v>39997.958333332826</c:v>
                </c:pt>
                <c:pt idx="10193" formatCode="m/d/yyyy\ h:mm">
                  <c:v>39997.999999999469</c:v>
                </c:pt>
                <c:pt idx="10194" formatCode="m/d/yyyy\ h:mm">
                  <c:v>39998.041666666126</c:v>
                </c:pt>
                <c:pt idx="10195" formatCode="m/d/yyyy\ h:mm">
                  <c:v>39998.083333332797</c:v>
                </c:pt>
                <c:pt idx="10196" formatCode="m/d/yyyy\ h:mm">
                  <c:v>39998.124999999462</c:v>
                </c:pt>
                <c:pt idx="10197" formatCode="m/d/yyyy\ h:mm">
                  <c:v>39998.166666666126</c:v>
                </c:pt>
                <c:pt idx="10198" formatCode="m/d/yyyy\ h:mm">
                  <c:v>39998.20833333279</c:v>
                </c:pt>
                <c:pt idx="10199" formatCode="m/d/yyyy\ h:mm">
                  <c:v>39998.249999999462</c:v>
                </c:pt>
                <c:pt idx="10200" formatCode="m/d/yyyy\ h:mm">
                  <c:v>39998.291666666097</c:v>
                </c:pt>
                <c:pt idx="10201" formatCode="m/d/yyyy\ h:mm">
                  <c:v>39998.333333332783</c:v>
                </c:pt>
                <c:pt idx="10202" formatCode="m/d/yyyy\ h:mm">
                  <c:v>39998.374999999469</c:v>
                </c:pt>
                <c:pt idx="10203" formatCode="m/d/yyyy\ h:mm">
                  <c:v>39998.416666666111</c:v>
                </c:pt>
                <c:pt idx="10204" formatCode="m/d/yyyy\ h:mm">
                  <c:v>39998.458333332797</c:v>
                </c:pt>
                <c:pt idx="10205" formatCode="m/d/yyyy\ h:mm">
                  <c:v>39998.49999999944</c:v>
                </c:pt>
                <c:pt idx="10206" formatCode="m/d/yyyy\ h:mm">
                  <c:v>39998.541666666104</c:v>
                </c:pt>
                <c:pt idx="10207" formatCode="m/d/yyyy\ h:mm">
                  <c:v>39998.583333332768</c:v>
                </c:pt>
                <c:pt idx="10208" formatCode="m/d/yyyy\ h:mm">
                  <c:v>39998.624999999432</c:v>
                </c:pt>
                <c:pt idx="10209" formatCode="m/d/yyyy\ h:mm">
                  <c:v>39998.666666666082</c:v>
                </c:pt>
                <c:pt idx="10210" formatCode="m/d/yyyy\ h:mm">
                  <c:v>39998.708333332761</c:v>
                </c:pt>
                <c:pt idx="10211" formatCode="m/d/yyyy\ h:mm">
                  <c:v>39998.749999999432</c:v>
                </c:pt>
                <c:pt idx="10212" formatCode="m/d/yyyy\ h:mm">
                  <c:v>39998.791666666068</c:v>
                </c:pt>
                <c:pt idx="10213" formatCode="m/d/yyyy\ h:mm">
                  <c:v>39998.833333332761</c:v>
                </c:pt>
                <c:pt idx="10214" formatCode="m/d/yyyy\ h:mm">
                  <c:v>39998.87499999944</c:v>
                </c:pt>
                <c:pt idx="10215" formatCode="m/d/yyyy\ h:mm">
                  <c:v>39998.916666666082</c:v>
                </c:pt>
                <c:pt idx="10216" formatCode="m/d/yyyy\ h:mm">
                  <c:v>39998.958333332768</c:v>
                </c:pt>
                <c:pt idx="10217" formatCode="m/d/yyyy\ h:mm">
                  <c:v>39998.999999999411</c:v>
                </c:pt>
                <c:pt idx="10218" formatCode="m/d/yyyy\ h:mm">
                  <c:v>39999.041666666075</c:v>
                </c:pt>
                <c:pt idx="10219" formatCode="m/d/yyyy\ h:mm">
                  <c:v>39999.083333332739</c:v>
                </c:pt>
                <c:pt idx="10220" formatCode="m/d/yyyy\ h:mm">
                  <c:v>39999.124999999403</c:v>
                </c:pt>
                <c:pt idx="10221" formatCode="m/d/yyyy\ h:mm">
                  <c:v>39999.166666666053</c:v>
                </c:pt>
                <c:pt idx="10222" formatCode="m/d/yyyy\ h:mm">
                  <c:v>39999.208333332732</c:v>
                </c:pt>
                <c:pt idx="10223" formatCode="m/d/yyyy\ h:mm">
                  <c:v>39999.249999999396</c:v>
                </c:pt>
                <c:pt idx="10224" formatCode="m/d/yyyy\ h:mm">
                  <c:v>39999.291666666031</c:v>
                </c:pt>
                <c:pt idx="10225" formatCode="m/d/yyyy\ h:mm">
                  <c:v>39999.333333332732</c:v>
                </c:pt>
                <c:pt idx="10226" formatCode="m/d/yyyy\ h:mm">
                  <c:v>39999.374999999403</c:v>
                </c:pt>
                <c:pt idx="10227" formatCode="m/d/yyyy\ h:mm">
                  <c:v>39999.416666666053</c:v>
                </c:pt>
                <c:pt idx="10228" formatCode="m/d/yyyy\ h:mm">
                  <c:v>39999.458333332739</c:v>
                </c:pt>
                <c:pt idx="10229" formatCode="m/d/yyyy\ h:mm">
                  <c:v>39999.499999999382</c:v>
                </c:pt>
                <c:pt idx="10230" formatCode="m/d/yyyy\ h:mm">
                  <c:v>39999.541666666031</c:v>
                </c:pt>
                <c:pt idx="10231" formatCode="m/d/yyyy\ h:mm">
                  <c:v>39999.58333333271</c:v>
                </c:pt>
                <c:pt idx="10232" formatCode="m/d/yyyy\ h:mm">
                  <c:v>39999.624999999382</c:v>
                </c:pt>
                <c:pt idx="10233" formatCode="m/d/yyyy\ h:mm">
                  <c:v>39999.666666666024</c:v>
                </c:pt>
                <c:pt idx="10234" formatCode="m/d/yyyy\ h:mm">
                  <c:v>39999.708333332703</c:v>
                </c:pt>
                <c:pt idx="10235" formatCode="m/d/yyyy\ h:mm">
                  <c:v>39999.749999999367</c:v>
                </c:pt>
                <c:pt idx="10236" formatCode="m/d/yyyy\ h:mm">
                  <c:v>39999.791666666002</c:v>
                </c:pt>
                <c:pt idx="10237" formatCode="m/d/yyyy\ h:mm">
                  <c:v>39999.833333332695</c:v>
                </c:pt>
                <c:pt idx="10238" formatCode="m/d/yyyy\ h:mm">
                  <c:v>39999.874999999374</c:v>
                </c:pt>
                <c:pt idx="10239" formatCode="m/d/yyyy\ h:mm">
                  <c:v>39999.916666666031</c:v>
                </c:pt>
                <c:pt idx="10240" formatCode="m/d/yyyy\ h:mm">
                  <c:v>39999.958333332703</c:v>
                </c:pt>
                <c:pt idx="10241" formatCode="m/d/yyyy\ h:mm">
                  <c:v>39999.999999999352</c:v>
                </c:pt>
                <c:pt idx="10242" formatCode="m/d/yyyy\ h:mm">
                  <c:v>40000.041666666002</c:v>
                </c:pt>
                <c:pt idx="10243" formatCode="m/d/yyyy\ h:mm">
                  <c:v>40000.083333332681</c:v>
                </c:pt>
                <c:pt idx="10244" formatCode="m/d/yyyy\ h:mm">
                  <c:v>40000.124999999345</c:v>
                </c:pt>
                <c:pt idx="10245" formatCode="m/d/yyyy\ h:mm">
                  <c:v>40000.166666665995</c:v>
                </c:pt>
                <c:pt idx="10246" formatCode="m/d/yyyy\ h:mm">
                  <c:v>40000.208333332681</c:v>
                </c:pt>
                <c:pt idx="10247" formatCode="m/d/yyyy\ h:mm">
                  <c:v>40000.249999999338</c:v>
                </c:pt>
                <c:pt idx="10248" formatCode="m/d/yyyy\ h:mm">
                  <c:v>40000.291666665973</c:v>
                </c:pt>
                <c:pt idx="10249" formatCode="m/d/yyyy\ h:mm">
                  <c:v>40000.333333332666</c:v>
                </c:pt>
                <c:pt idx="10250" formatCode="m/d/yyyy\ h:mm">
                  <c:v>40000.374999999345</c:v>
                </c:pt>
                <c:pt idx="10251" formatCode="m/d/yyyy\ h:mm">
                  <c:v>40000.416666665995</c:v>
                </c:pt>
                <c:pt idx="10252" formatCode="m/d/yyyy\ h:mm">
                  <c:v>40000.458333332674</c:v>
                </c:pt>
                <c:pt idx="10253" formatCode="m/d/yyyy\ h:mm">
                  <c:v>40000.499999999323</c:v>
                </c:pt>
                <c:pt idx="10254" formatCode="m/d/yyyy\ h:mm">
                  <c:v>40000.541666665973</c:v>
                </c:pt>
                <c:pt idx="10255" formatCode="m/d/yyyy\ h:mm">
                  <c:v>40000.583333332652</c:v>
                </c:pt>
                <c:pt idx="10256" formatCode="m/d/yyyy\ h:mm">
                  <c:v>40000.624999999316</c:v>
                </c:pt>
                <c:pt idx="10257" formatCode="m/d/yyyy\ h:mm">
                  <c:v>40000.666666665966</c:v>
                </c:pt>
                <c:pt idx="10258" formatCode="m/d/yyyy\ h:mm">
                  <c:v>40000.708333332645</c:v>
                </c:pt>
                <c:pt idx="10259" formatCode="m/d/yyyy\ h:mm">
                  <c:v>40000.749999999309</c:v>
                </c:pt>
                <c:pt idx="10260" formatCode="m/d/yyyy\ h:mm">
                  <c:v>40000.791666665944</c:v>
                </c:pt>
                <c:pt idx="10261" formatCode="m/d/yyyy\ h:mm">
                  <c:v>40000.833333332637</c:v>
                </c:pt>
                <c:pt idx="10262" formatCode="m/d/yyyy\ h:mm">
                  <c:v>40000.874999999316</c:v>
                </c:pt>
                <c:pt idx="10263" formatCode="m/d/yyyy\ h:mm">
                  <c:v>40000.916666665966</c:v>
                </c:pt>
                <c:pt idx="10264" formatCode="m/d/yyyy\ h:mm">
                  <c:v>40000.958333332645</c:v>
                </c:pt>
                <c:pt idx="10265" formatCode="m/d/yyyy\ h:mm">
                  <c:v>40000.999999999294</c:v>
                </c:pt>
                <c:pt idx="10266" formatCode="m/d/yyyy\ h:mm">
                  <c:v>40001.041666665944</c:v>
                </c:pt>
                <c:pt idx="10267" formatCode="m/d/yyyy\ h:mm">
                  <c:v>40001.083333332623</c:v>
                </c:pt>
                <c:pt idx="10268" formatCode="m/d/yyyy\ h:mm">
                  <c:v>40001.124999999287</c:v>
                </c:pt>
                <c:pt idx="10269" formatCode="m/d/yyyy\ h:mm">
                  <c:v>40001.166666665937</c:v>
                </c:pt>
                <c:pt idx="10270" formatCode="m/d/yyyy\ h:mm">
                  <c:v>40001.208333332615</c:v>
                </c:pt>
                <c:pt idx="10271" formatCode="m/d/yyyy\ h:mm">
                  <c:v>40001.24999999928</c:v>
                </c:pt>
                <c:pt idx="10272" formatCode="m/d/yyyy\ h:mm">
                  <c:v>40001.291666665915</c:v>
                </c:pt>
                <c:pt idx="10273" formatCode="m/d/yyyy\ h:mm">
                  <c:v>40001.333333332608</c:v>
                </c:pt>
                <c:pt idx="10274" formatCode="m/d/yyyy\ h:mm">
                  <c:v>40001.374999999287</c:v>
                </c:pt>
                <c:pt idx="10275" formatCode="m/d/yyyy\ h:mm">
                  <c:v>40001.416666665937</c:v>
                </c:pt>
                <c:pt idx="10276" formatCode="m/d/yyyy\ h:mm">
                  <c:v>40001.458333332615</c:v>
                </c:pt>
                <c:pt idx="10277" formatCode="m/d/yyyy\ h:mm">
                  <c:v>40001.499999999265</c:v>
                </c:pt>
                <c:pt idx="10278" formatCode="m/d/yyyy\ h:mm">
                  <c:v>40001.541666665915</c:v>
                </c:pt>
                <c:pt idx="10279" formatCode="m/d/yyyy\ h:mm">
                  <c:v>40001.583333332601</c:v>
                </c:pt>
                <c:pt idx="10280" formatCode="m/d/yyyy\ h:mm">
                  <c:v>40001.624999999258</c:v>
                </c:pt>
                <c:pt idx="10281" formatCode="m/d/yyyy\ h:mm">
                  <c:v>40001.666666665908</c:v>
                </c:pt>
                <c:pt idx="10282" formatCode="m/d/yyyy\ h:mm">
                  <c:v>40001.708333332601</c:v>
                </c:pt>
                <c:pt idx="10283" formatCode="m/d/yyyy\ h:mm">
                  <c:v>40001.749999999251</c:v>
                </c:pt>
                <c:pt idx="10284" formatCode="m/d/yyyy\ h:mm">
                  <c:v>40001.791666665886</c:v>
                </c:pt>
                <c:pt idx="10285" formatCode="m/d/yyyy\ h:mm">
                  <c:v>40001.833333332594</c:v>
                </c:pt>
                <c:pt idx="10286" formatCode="m/d/yyyy\ h:mm">
                  <c:v>40001.874999999243</c:v>
                </c:pt>
                <c:pt idx="10287" formatCode="m/d/yyyy\ h:mm">
                  <c:v>40001.916666665908</c:v>
                </c:pt>
                <c:pt idx="10288" formatCode="m/d/yyyy\ h:mm">
                  <c:v>40001.958333332601</c:v>
                </c:pt>
                <c:pt idx="10289" formatCode="m/d/yyyy\ h:mm">
                  <c:v>40001.999999999236</c:v>
                </c:pt>
                <c:pt idx="10290" formatCode="m/d/yyyy\ h:mm">
                  <c:v>40002.041666665878</c:v>
                </c:pt>
                <c:pt idx="10291" formatCode="m/d/yyyy\ h:mm">
                  <c:v>40002.083333332579</c:v>
                </c:pt>
                <c:pt idx="10292" formatCode="m/d/yyyy\ h:mm">
                  <c:v>40002.124999999229</c:v>
                </c:pt>
                <c:pt idx="10293" formatCode="m/d/yyyy\ h:mm">
                  <c:v>40002.166666665871</c:v>
                </c:pt>
                <c:pt idx="10294" formatCode="m/d/yyyy\ h:mm">
                  <c:v>40002.208333332572</c:v>
                </c:pt>
                <c:pt idx="10295" formatCode="m/d/yyyy\ h:mm">
                  <c:v>40002.249999999221</c:v>
                </c:pt>
                <c:pt idx="10296" formatCode="m/d/yyyy\ h:mm">
                  <c:v>40002.291666665857</c:v>
                </c:pt>
                <c:pt idx="10297" formatCode="m/d/yyyy\ h:mm">
                  <c:v>40002.333333332565</c:v>
                </c:pt>
                <c:pt idx="10298" formatCode="m/d/yyyy\ h:mm">
                  <c:v>40002.374999999229</c:v>
                </c:pt>
                <c:pt idx="10299" formatCode="m/d/yyyy\ h:mm">
                  <c:v>40002.416666665878</c:v>
                </c:pt>
                <c:pt idx="10300" formatCode="m/d/yyyy\ h:mm">
                  <c:v>40002.458333332565</c:v>
                </c:pt>
                <c:pt idx="10301" formatCode="m/d/yyyy\ h:mm">
                  <c:v>40002.499999999207</c:v>
                </c:pt>
                <c:pt idx="10302" formatCode="m/d/yyyy\ h:mm">
                  <c:v>40002.541666665857</c:v>
                </c:pt>
                <c:pt idx="10303" formatCode="m/d/yyyy\ h:mm">
                  <c:v>40002.583333332543</c:v>
                </c:pt>
                <c:pt idx="10304" formatCode="m/d/yyyy\ h:mm">
                  <c:v>40002.6249999992</c:v>
                </c:pt>
                <c:pt idx="10305" formatCode="m/d/yyyy\ h:mm">
                  <c:v>40002.666666665849</c:v>
                </c:pt>
                <c:pt idx="10306" formatCode="m/d/yyyy\ h:mm">
                  <c:v>40002.708333332543</c:v>
                </c:pt>
                <c:pt idx="10307" formatCode="m/d/yyyy\ h:mm">
                  <c:v>40002.749999999192</c:v>
                </c:pt>
                <c:pt idx="10308" formatCode="m/d/yyyy\ h:mm">
                  <c:v>40002.79166666582</c:v>
                </c:pt>
                <c:pt idx="10309" formatCode="m/d/yyyy\ h:mm">
                  <c:v>40002.833333332535</c:v>
                </c:pt>
                <c:pt idx="10310" formatCode="m/d/yyyy\ h:mm">
                  <c:v>40002.874999999207</c:v>
                </c:pt>
                <c:pt idx="10311" formatCode="m/d/yyyy\ h:mm">
                  <c:v>40002.916666665835</c:v>
                </c:pt>
                <c:pt idx="10312" formatCode="m/d/yyyy\ h:mm">
                  <c:v>40002.958333332543</c:v>
                </c:pt>
                <c:pt idx="10313" formatCode="m/d/yyyy\ h:mm">
                  <c:v>40002.999999999192</c:v>
                </c:pt>
                <c:pt idx="10314" formatCode="m/d/yyyy\ h:mm">
                  <c:v>40003.04166666582</c:v>
                </c:pt>
                <c:pt idx="10315" formatCode="m/d/yyyy\ h:mm">
                  <c:v>40003.083333332521</c:v>
                </c:pt>
                <c:pt idx="10316" formatCode="m/d/yyyy\ h:mm">
                  <c:v>40003.124999999185</c:v>
                </c:pt>
                <c:pt idx="10317" formatCode="m/d/yyyy\ h:mm">
                  <c:v>40003.16666666582</c:v>
                </c:pt>
                <c:pt idx="10318" formatCode="m/d/yyyy\ h:mm">
                  <c:v>40003.208333332499</c:v>
                </c:pt>
                <c:pt idx="10319" formatCode="m/d/yyyy\ h:mm">
                  <c:v>40003.249999999163</c:v>
                </c:pt>
                <c:pt idx="10320" formatCode="m/d/yyyy\ h:mm">
                  <c:v>40003.291666665791</c:v>
                </c:pt>
                <c:pt idx="10321" formatCode="m/d/yyyy\ h:mm">
                  <c:v>40003.333333332492</c:v>
                </c:pt>
                <c:pt idx="10322" formatCode="m/d/yyyy\ h:mm">
                  <c:v>40003.374999999185</c:v>
                </c:pt>
                <c:pt idx="10323" formatCode="m/d/yyyy\ h:mm">
                  <c:v>40003.41666666582</c:v>
                </c:pt>
                <c:pt idx="10324" formatCode="m/d/yyyy\ h:mm">
                  <c:v>40003.458333332506</c:v>
                </c:pt>
                <c:pt idx="10325" formatCode="m/d/yyyy\ h:mm">
                  <c:v>40003.499999999149</c:v>
                </c:pt>
                <c:pt idx="10326" formatCode="m/d/yyyy\ h:mm">
                  <c:v>40003.541666665784</c:v>
                </c:pt>
                <c:pt idx="10327" formatCode="m/d/yyyy\ h:mm">
                  <c:v>40003.583333332492</c:v>
                </c:pt>
                <c:pt idx="10328" formatCode="m/d/yyyy\ h:mm">
                  <c:v>40003.624999999141</c:v>
                </c:pt>
                <c:pt idx="10329" formatCode="m/d/yyyy\ h:mm">
                  <c:v>40003.666666665784</c:v>
                </c:pt>
                <c:pt idx="10330" formatCode="m/d/yyyy\ h:mm">
                  <c:v>40003.708333332484</c:v>
                </c:pt>
                <c:pt idx="10331" formatCode="m/d/yyyy\ h:mm">
                  <c:v>40003.749999999141</c:v>
                </c:pt>
                <c:pt idx="10332" formatCode="m/d/yyyy\ h:mm">
                  <c:v>40003.791666665762</c:v>
                </c:pt>
                <c:pt idx="10333" formatCode="m/d/yyyy\ h:mm">
                  <c:v>40003.833333332463</c:v>
                </c:pt>
                <c:pt idx="10334" formatCode="m/d/yyyy\ h:mm">
                  <c:v>40003.874999999149</c:v>
                </c:pt>
                <c:pt idx="10335" formatCode="m/d/yyyy\ h:mm">
                  <c:v>40003.916666665784</c:v>
                </c:pt>
                <c:pt idx="10336" formatCode="m/d/yyyy\ h:mm">
                  <c:v>40003.958333332484</c:v>
                </c:pt>
                <c:pt idx="10337" formatCode="m/d/yyyy\ h:mm">
                  <c:v>40003.999999999134</c:v>
                </c:pt>
                <c:pt idx="10338" formatCode="m/d/yyyy\ h:mm">
                  <c:v>40004.041666665769</c:v>
                </c:pt>
                <c:pt idx="10339" formatCode="m/d/yyyy\ h:mm">
                  <c:v>40004.083333332448</c:v>
                </c:pt>
                <c:pt idx="10340" formatCode="m/d/yyyy\ h:mm">
                  <c:v>40004.124999999112</c:v>
                </c:pt>
                <c:pt idx="10341" formatCode="m/d/yyyy\ h:mm">
                  <c:v>40004.166666665755</c:v>
                </c:pt>
                <c:pt idx="10342" formatCode="m/d/yyyy\ h:mm">
                  <c:v>40004.208333332441</c:v>
                </c:pt>
                <c:pt idx="10343" formatCode="m/d/yyyy\ h:mm">
                  <c:v>40004.249999999112</c:v>
                </c:pt>
                <c:pt idx="10344" formatCode="m/d/yyyy\ h:mm">
                  <c:v>40004.291666665726</c:v>
                </c:pt>
                <c:pt idx="10345" formatCode="m/d/yyyy\ h:mm">
                  <c:v>40004.333333332441</c:v>
                </c:pt>
                <c:pt idx="10346" formatCode="m/d/yyyy\ h:mm">
                  <c:v>40004.37499999912</c:v>
                </c:pt>
                <c:pt idx="10347" formatCode="m/d/yyyy\ h:mm">
                  <c:v>40004.416666665755</c:v>
                </c:pt>
                <c:pt idx="10348" formatCode="m/d/yyyy\ h:mm">
                  <c:v>40004.458333332448</c:v>
                </c:pt>
                <c:pt idx="10349" formatCode="m/d/yyyy\ h:mm">
                  <c:v>40004.499999999091</c:v>
                </c:pt>
                <c:pt idx="10350" formatCode="m/d/yyyy\ h:mm">
                  <c:v>40004.541666665733</c:v>
                </c:pt>
                <c:pt idx="10351" formatCode="m/d/yyyy\ h:mm">
                  <c:v>40004.583333332419</c:v>
                </c:pt>
                <c:pt idx="10352" formatCode="m/d/yyyy\ h:mm">
                  <c:v>40004.624999999083</c:v>
                </c:pt>
                <c:pt idx="10353" formatCode="m/d/yyyy\ h:mm">
                  <c:v>40004.666666665718</c:v>
                </c:pt>
                <c:pt idx="10354" formatCode="m/d/yyyy\ h:mm">
                  <c:v>40004.708333332412</c:v>
                </c:pt>
                <c:pt idx="10355" formatCode="m/d/yyyy\ h:mm">
                  <c:v>40004.749999999083</c:v>
                </c:pt>
                <c:pt idx="10356" formatCode="m/d/yyyy\ h:mm">
                  <c:v>40004.791666665697</c:v>
                </c:pt>
                <c:pt idx="10357" formatCode="m/d/yyyy\ h:mm">
                  <c:v>40004.833333332412</c:v>
                </c:pt>
                <c:pt idx="10358" formatCode="m/d/yyyy\ h:mm">
                  <c:v>40004.874999999091</c:v>
                </c:pt>
                <c:pt idx="10359" formatCode="m/d/yyyy\ h:mm">
                  <c:v>40004.916666665726</c:v>
                </c:pt>
                <c:pt idx="10360" formatCode="m/d/yyyy\ h:mm">
                  <c:v>40004.958333332419</c:v>
                </c:pt>
                <c:pt idx="10361" formatCode="m/d/yyyy\ h:mm">
                  <c:v>40004.999999999061</c:v>
                </c:pt>
                <c:pt idx="10362" formatCode="m/d/yyyy\ h:mm">
                  <c:v>40005.041666665704</c:v>
                </c:pt>
                <c:pt idx="10363" formatCode="m/d/yyyy\ h:mm">
                  <c:v>40005.08333333239</c:v>
                </c:pt>
                <c:pt idx="10364" formatCode="m/d/yyyy\ h:mm">
                  <c:v>40005.124999999061</c:v>
                </c:pt>
                <c:pt idx="10365" formatCode="m/d/yyyy\ h:mm">
                  <c:v>40005.166666665697</c:v>
                </c:pt>
                <c:pt idx="10366" formatCode="m/d/yyyy\ h:mm">
                  <c:v>40005.208333332383</c:v>
                </c:pt>
                <c:pt idx="10367" formatCode="m/d/yyyy\ h:mm">
                  <c:v>40005.249999999047</c:v>
                </c:pt>
                <c:pt idx="10368" formatCode="m/d/yyyy\ h:mm">
                  <c:v>40005.291666665667</c:v>
                </c:pt>
                <c:pt idx="10369" formatCode="m/d/yyyy\ h:mm">
                  <c:v>40005.333333332383</c:v>
                </c:pt>
                <c:pt idx="10370" formatCode="m/d/yyyy\ h:mm">
                  <c:v>40005.374999999054</c:v>
                </c:pt>
                <c:pt idx="10371" formatCode="m/d/yyyy\ h:mm">
                  <c:v>40005.416666665704</c:v>
                </c:pt>
                <c:pt idx="10372" formatCode="m/d/yyyy\ h:mm">
                  <c:v>40005.45833333239</c:v>
                </c:pt>
                <c:pt idx="10373" formatCode="m/d/yyyy\ h:mm">
                  <c:v>40005.499999999032</c:v>
                </c:pt>
                <c:pt idx="10374" formatCode="m/d/yyyy\ h:mm">
                  <c:v>40005.541666665667</c:v>
                </c:pt>
                <c:pt idx="10375" formatCode="m/d/yyyy\ h:mm">
                  <c:v>40005.583333332361</c:v>
                </c:pt>
                <c:pt idx="10376" formatCode="m/d/yyyy\ h:mm">
                  <c:v>40005.624999999032</c:v>
                </c:pt>
                <c:pt idx="10377" formatCode="m/d/yyyy\ h:mm">
                  <c:v>40005.666666665667</c:v>
                </c:pt>
                <c:pt idx="10378" formatCode="m/d/yyyy\ h:mm">
                  <c:v>40005.708333332361</c:v>
                </c:pt>
                <c:pt idx="10379" formatCode="m/d/yyyy\ h:mm">
                  <c:v>40005.749999999018</c:v>
                </c:pt>
                <c:pt idx="10380" formatCode="m/d/yyyy\ h:mm">
                  <c:v>40005.791666665638</c:v>
                </c:pt>
                <c:pt idx="10381" formatCode="m/d/yyyy\ h:mm">
                  <c:v>40005.833333332346</c:v>
                </c:pt>
                <c:pt idx="10382" formatCode="m/d/yyyy\ h:mm">
                  <c:v>40005.874999999025</c:v>
                </c:pt>
                <c:pt idx="10383" formatCode="m/d/yyyy\ h:mm">
                  <c:v>40005.916666665675</c:v>
                </c:pt>
                <c:pt idx="10384" formatCode="m/d/yyyy\ h:mm">
                  <c:v>40005.958333332354</c:v>
                </c:pt>
                <c:pt idx="10385" formatCode="m/d/yyyy\ h:mm">
                  <c:v>40005.999999999003</c:v>
                </c:pt>
                <c:pt idx="10386" formatCode="m/d/yyyy\ h:mm">
                  <c:v>40006.041666665638</c:v>
                </c:pt>
                <c:pt idx="10387" formatCode="m/d/yyyy\ h:mm">
                  <c:v>40006.083333332332</c:v>
                </c:pt>
                <c:pt idx="10388" formatCode="m/d/yyyy\ h:mm">
                  <c:v>40006.124999999003</c:v>
                </c:pt>
                <c:pt idx="10389" formatCode="m/d/yyyy\ h:mm">
                  <c:v>40006.166666665631</c:v>
                </c:pt>
                <c:pt idx="10390" formatCode="m/d/yyyy\ h:mm">
                  <c:v>40006.208333332332</c:v>
                </c:pt>
                <c:pt idx="10391" formatCode="m/d/yyyy\ h:mm">
                  <c:v>40006.249999999003</c:v>
                </c:pt>
                <c:pt idx="10392" formatCode="m/d/yyyy\ h:mm">
                  <c:v>40006.291666665609</c:v>
                </c:pt>
                <c:pt idx="10393" formatCode="m/d/yyyy\ h:mm">
                  <c:v>40006.333333332317</c:v>
                </c:pt>
                <c:pt idx="10394" formatCode="m/d/yyyy\ h:mm">
                  <c:v>40006.37499999901</c:v>
                </c:pt>
                <c:pt idx="10395" formatCode="m/d/yyyy\ h:mm">
                  <c:v>40006.416666665631</c:v>
                </c:pt>
                <c:pt idx="10396" formatCode="m/d/yyyy\ h:mm">
                  <c:v>40006.458333332324</c:v>
                </c:pt>
                <c:pt idx="10397" formatCode="m/d/yyyy\ h:mm">
                  <c:v>40006.499999998996</c:v>
                </c:pt>
                <c:pt idx="10398" formatCode="m/d/yyyy\ h:mm">
                  <c:v>40006.541666665617</c:v>
                </c:pt>
                <c:pt idx="10399" formatCode="m/d/yyyy\ h:mm">
                  <c:v>40006.583333332303</c:v>
                </c:pt>
                <c:pt idx="10400" formatCode="m/d/yyyy\ h:mm">
                  <c:v>40006.624999998989</c:v>
                </c:pt>
                <c:pt idx="10401" formatCode="m/d/yyyy\ h:mm">
                  <c:v>40006.666666665602</c:v>
                </c:pt>
                <c:pt idx="10402" formatCode="m/d/yyyy\ h:mm">
                  <c:v>40006.708333332295</c:v>
                </c:pt>
                <c:pt idx="10403" formatCode="m/d/yyyy\ h:mm">
                  <c:v>40006.749999998974</c:v>
                </c:pt>
                <c:pt idx="10404" formatCode="m/d/yyyy\ h:mm">
                  <c:v>40006.791666665587</c:v>
                </c:pt>
                <c:pt idx="10405" formatCode="m/d/yyyy\ h:mm">
                  <c:v>40006.833333332288</c:v>
                </c:pt>
                <c:pt idx="10406" formatCode="m/d/yyyy\ h:mm">
                  <c:v>40006.874999998981</c:v>
                </c:pt>
                <c:pt idx="10407" formatCode="m/d/yyyy\ h:mm">
                  <c:v>40006.916666665602</c:v>
                </c:pt>
                <c:pt idx="10408" formatCode="m/d/yyyy\ h:mm">
                  <c:v>40006.958333332295</c:v>
                </c:pt>
                <c:pt idx="10409" formatCode="m/d/yyyy\ h:mm">
                  <c:v>40006.99999999896</c:v>
                </c:pt>
                <c:pt idx="10410" formatCode="m/d/yyyy\ h:mm">
                  <c:v>40007.041666665587</c:v>
                </c:pt>
                <c:pt idx="10411" formatCode="m/d/yyyy\ h:mm">
                  <c:v>40007.083333332273</c:v>
                </c:pt>
                <c:pt idx="10412" formatCode="m/d/yyyy\ h:mm">
                  <c:v>40007.124999998952</c:v>
                </c:pt>
                <c:pt idx="10413" formatCode="m/d/yyyy\ h:mm">
                  <c:v>40007.16666666558</c:v>
                </c:pt>
                <c:pt idx="10414" formatCode="m/d/yyyy\ h:mm">
                  <c:v>40007.208333332266</c:v>
                </c:pt>
                <c:pt idx="10415" formatCode="m/d/yyyy\ h:mm">
                  <c:v>40007.249999998945</c:v>
                </c:pt>
                <c:pt idx="10416" formatCode="m/d/yyyy\ h:mm">
                  <c:v>40007.291666665566</c:v>
                </c:pt>
                <c:pt idx="10417" formatCode="m/d/yyyy\ h:mm">
                  <c:v>40007.333333332259</c:v>
                </c:pt>
                <c:pt idx="10418" formatCode="m/d/yyyy\ h:mm">
                  <c:v>40007.374999998952</c:v>
                </c:pt>
                <c:pt idx="10419" formatCode="m/d/yyyy\ h:mm">
                  <c:v>40007.416666665587</c:v>
                </c:pt>
                <c:pt idx="10420" formatCode="m/d/yyyy\ h:mm">
                  <c:v>40007.458333332266</c:v>
                </c:pt>
                <c:pt idx="10421" formatCode="m/d/yyyy\ h:mm">
                  <c:v>40007.49999999893</c:v>
                </c:pt>
                <c:pt idx="10422" formatCode="m/d/yyyy\ h:mm">
                  <c:v>40007.541666665566</c:v>
                </c:pt>
                <c:pt idx="10423" formatCode="m/d/yyyy\ h:mm">
                  <c:v>40007.583333332244</c:v>
                </c:pt>
                <c:pt idx="10424" formatCode="m/d/yyyy\ h:mm">
                  <c:v>40007.624999998923</c:v>
                </c:pt>
                <c:pt idx="10425" formatCode="m/d/yyyy\ h:mm">
                  <c:v>40007.666666665558</c:v>
                </c:pt>
                <c:pt idx="10426" formatCode="m/d/yyyy\ h:mm">
                  <c:v>40007.708333332237</c:v>
                </c:pt>
                <c:pt idx="10427" formatCode="m/d/yyyy\ h:mm">
                  <c:v>40007.749999998916</c:v>
                </c:pt>
                <c:pt idx="10428" formatCode="m/d/yyyy\ h:mm">
                  <c:v>40007.791666665536</c:v>
                </c:pt>
                <c:pt idx="10429" formatCode="m/d/yyyy\ h:mm">
                  <c:v>40007.83333333223</c:v>
                </c:pt>
                <c:pt idx="10430" formatCode="m/d/yyyy\ h:mm">
                  <c:v>40007.874999998923</c:v>
                </c:pt>
                <c:pt idx="10431" formatCode="m/d/yyyy\ h:mm">
                  <c:v>40007.916666665558</c:v>
                </c:pt>
                <c:pt idx="10432" formatCode="m/d/yyyy\ h:mm">
                  <c:v>40007.958333332237</c:v>
                </c:pt>
                <c:pt idx="10433" formatCode="m/d/yyyy\ h:mm">
                  <c:v>40007.999999998901</c:v>
                </c:pt>
                <c:pt idx="10434" formatCode="m/d/yyyy\ h:mm">
                  <c:v>40008.041666665536</c:v>
                </c:pt>
                <c:pt idx="10435" formatCode="m/d/yyyy\ h:mm">
                  <c:v>40008.083333332215</c:v>
                </c:pt>
                <c:pt idx="10436" formatCode="m/d/yyyy\ h:mm">
                  <c:v>40008.124999998894</c:v>
                </c:pt>
                <c:pt idx="10437" formatCode="m/d/yyyy\ h:mm">
                  <c:v>40008.166666665529</c:v>
                </c:pt>
                <c:pt idx="10438" formatCode="m/d/yyyy\ h:mm">
                  <c:v>40008.208333332208</c:v>
                </c:pt>
                <c:pt idx="10439" formatCode="m/d/yyyy\ h:mm">
                  <c:v>40008.249999998887</c:v>
                </c:pt>
                <c:pt idx="10440" formatCode="m/d/yyyy\ h:mm">
                  <c:v>40008.291666665507</c:v>
                </c:pt>
                <c:pt idx="10441" formatCode="m/d/yyyy\ h:mm">
                  <c:v>40008.333333332201</c:v>
                </c:pt>
                <c:pt idx="10442" formatCode="m/d/yyyy\ h:mm">
                  <c:v>40008.374999998894</c:v>
                </c:pt>
                <c:pt idx="10443" formatCode="m/d/yyyy\ h:mm">
                  <c:v>40008.416666665529</c:v>
                </c:pt>
                <c:pt idx="10444" formatCode="m/d/yyyy\ h:mm">
                  <c:v>40008.458333332208</c:v>
                </c:pt>
                <c:pt idx="10445" formatCode="m/d/yyyy\ h:mm">
                  <c:v>40008.499999998872</c:v>
                </c:pt>
                <c:pt idx="10446" formatCode="m/d/yyyy\ h:mm">
                  <c:v>40008.541666665507</c:v>
                </c:pt>
                <c:pt idx="10447" formatCode="m/d/yyyy\ h:mm">
                  <c:v>40008.583333332193</c:v>
                </c:pt>
                <c:pt idx="10448" formatCode="m/d/yyyy\ h:mm">
                  <c:v>40008.624999998865</c:v>
                </c:pt>
                <c:pt idx="10449" formatCode="m/d/yyyy\ h:mm">
                  <c:v>40008.6666666655</c:v>
                </c:pt>
                <c:pt idx="10450" formatCode="m/d/yyyy\ h:mm">
                  <c:v>40008.708333332193</c:v>
                </c:pt>
                <c:pt idx="10451" formatCode="m/d/yyyy\ h:mm">
                  <c:v>40008.749999998843</c:v>
                </c:pt>
                <c:pt idx="10452" formatCode="m/d/yyyy\ h:mm">
                  <c:v>40008.791666665471</c:v>
                </c:pt>
                <c:pt idx="10453" formatCode="m/d/yyyy\ h:mm">
                  <c:v>40008.833333332186</c:v>
                </c:pt>
                <c:pt idx="10454" formatCode="m/d/yyyy\ h:mm">
                  <c:v>40008.874999998865</c:v>
                </c:pt>
                <c:pt idx="10455" formatCode="m/d/yyyy\ h:mm">
                  <c:v>40008.9166666655</c:v>
                </c:pt>
                <c:pt idx="10456" formatCode="m/d/yyyy\ h:mm">
                  <c:v>40008.958333332193</c:v>
                </c:pt>
                <c:pt idx="10457" formatCode="m/d/yyyy\ h:mm">
                  <c:v>40008.999999998843</c:v>
                </c:pt>
                <c:pt idx="10458" formatCode="m/d/yyyy\ h:mm">
                  <c:v>40009.041666665471</c:v>
                </c:pt>
                <c:pt idx="10459" formatCode="m/d/yyyy\ h:mm">
                  <c:v>40009.083333332172</c:v>
                </c:pt>
                <c:pt idx="10460" formatCode="m/d/yyyy\ h:mm">
                  <c:v>40009.124999998836</c:v>
                </c:pt>
                <c:pt idx="10461" formatCode="m/d/yyyy\ h:mm">
                  <c:v>40009.166666665471</c:v>
                </c:pt>
                <c:pt idx="10462" formatCode="m/d/yyyy\ h:mm">
                  <c:v>40009.208333332164</c:v>
                </c:pt>
                <c:pt idx="10463" formatCode="m/d/yyyy\ h:mm">
                  <c:v>40009.249999998829</c:v>
                </c:pt>
                <c:pt idx="10464" formatCode="m/d/yyyy\ h:mm">
                  <c:v>40009.291666665449</c:v>
                </c:pt>
                <c:pt idx="10465" formatCode="m/d/yyyy\ h:mm">
                  <c:v>40009.333333332143</c:v>
                </c:pt>
                <c:pt idx="10466" formatCode="m/d/yyyy\ h:mm">
                  <c:v>40009.374999998836</c:v>
                </c:pt>
                <c:pt idx="10467" formatCode="m/d/yyyy\ h:mm">
                  <c:v>40009.416666665471</c:v>
                </c:pt>
                <c:pt idx="10468" formatCode="m/d/yyyy\ h:mm">
                  <c:v>40009.458333332164</c:v>
                </c:pt>
                <c:pt idx="10469" formatCode="m/d/yyyy\ h:mm">
                  <c:v>40009.499999998799</c:v>
                </c:pt>
                <c:pt idx="10470" formatCode="m/d/yyyy\ h:mm">
                  <c:v>40009.541666665449</c:v>
                </c:pt>
                <c:pt idx="10471" formatCode="m/d/yyyy\ h:mm">
                  <c:v>40009.583333332143</c:v>
                </c:pt>
                <c:pt idx="10472" formatCode="m/d/yyyy\ h:mm">
                  <c:v>40009.624999998792</c:v>
                </c:pt>
                <c:pt idx="10473" formatCode="m/d/yyyy\ h:mm">
                  <c:v>40009.666666665435</c:v>
                </c:pt>
                <c:pt idx="10474" formatCode="m/d/yyyy\ h:mm">
                  <c:v>40009.708333332135</c:v>
                </c:pt>
                <c:pt idx="10475" formatCode="m/d/yyyy\ h:mm">
                  <c:v>40009.749999998792</c:v>
                </c:pt>
                <c:pt idx="10476" formatCode="m/d/yyyy\ h:mm">
                  <c:v>40009.791666665413</c:v>
                </c:pt>
                <c:pt idx="10477" formatCode="m/d/yyyy\ h:mm">
                  <c:v>40009.833333332113</c:v>
                </c:pt>
                <c:pt idx="10478" formatCode="m/d/yyyy\ h:mm">
                  <c:v>40009.874999998799</c:v>
                </c:pt>
                <c:pt idx="10479" formatCode="m/d/yyyy\ h:mm">
                  <c:v>40009.916666665435</c:v>
                </c:pt>
                <c:pt idx="10480" formatCode="m/d/yyyy\ h:mm">
                  <c:v>40009.958333332135</c:v>
                </c:pt>
                <c:pt idx="10481" formatCode="m/d/yyyy\ h:mm">
                  <c:v>40009.999999998785</c:v>
                </c:pt>
                <c:pt idx="10482" formatCode="m/d/yyyy\ h:mm">
                  <c:v>40010.04166666542</c:v>
                </c:pt>
                <c:pt idx="10483" formatCode="m/d/yyyy\ h:mm">
                  <c:v>40010.083333332099</c:v>
                </c:pt>
                <c:pt idx="10484" formatCode="m/d/yyyy\ h:mm">
                  <c:v>40010.124999998763</c:v>
                </c:pt>
                <c:pt idx="10485" formatCode="m/d/yyyy\ h:mm">
                  <c:v>40010.166666665413</c:v>
                </c:pt>
                <c:pt idx="10486" formatCode="m/d/yyyy\ h:mm">
                  <c:v>40010.208333332092</c:v>
                </c:pt>
                <c:pt idx="10487" formatCode="m/d/yyyy\ h:mm">
                  <c:v>40010.249999998763</c:v>
                </c:pt>
                <c:pt idx="10488" formatCode="m/d/yyyy\ h:mm">
                  <c:v>40010.291666665391</c:v>
                </c:pt>
                <c:pt idx="10489" formatCode="m/d/yyyy\ h:mm">
                  <c:v>40010.333333332092</c:v>
                </c:pt>
                <c:pt idx="10490" formatCode="m/d/yyyy\ h:mm">
                  <c:v>40010.37499999877</c:v>
                </c:pt>
                <c:pt idx="10491" formatCode="m/d/yyyy\ h:mm">
                  <c:v>40010.416666665406</c:v>
                </c:pt>
                <c:pt idx="10492" formatCode="m/d/yyyy\ h:mm">
                  <c:v>40010.458333332099</c:v>
                </c:pt>
                <c:pt idx="10493" formatCode="m/d/yyyy\ h:mm">
                  <c:v>40010.499999998741</c:v>
                </c:pt>
                <c:pt idx="10494" formatCode="m/d/yyyy\ h:mm">
                  <c:v>40010.541666665384</c:v>
                </c:pt>
                <c:pt idx="10495" formatCode="m/d/yyyy\ h:mm">
                  <c:v>40010.583333332084</c:v>
                </c:pt>
                <c:pt idx="10496" formatCode="m/d/yyyy\ h:mm">
                  <c:v>40010.624999998741</c:v>
                </c:pt>
                <c:pt idx="10497" formatCode="m/d/yyyy\ h:mm">
                  <c:v>40010.666666665376</c:v>
                </c:pt>
                <c:pt idx="10498" formatCode="m/d/yyyy\ h:mm">
                  <c:v>40010.708333332062</c:v>
                </c:pt>
                <c:pt idx="10499" formatCode="m/d/yyyy\ h:mm">
                  <c:v>40010.749999998741</c:v>
                </c:pt>
                <c:pt idx="10500" formatCode="m/d/yyyy\ h:mm">
                  <c:v>40010.791666665347</c:v>
                </c:pt>
                <c:pt idx="10501" formatCode="m/d/yyyy\ h:mm">
                  <c:v>40010.833333332062</c:v>
                </c:pt>
                <c:pt idx="10502" formatCode="m/d/yyyy\ h:mm">
                  <c:v>40010.874999998741</c:v>
                </c:pt>
                <c:pt idx="10503" formatCode="m/d/yyyy\ h:mm">
                  <c:v>40010.916666665384</c:v>
                </c:pt>
                <c:pt idx="10504" formatCode="m/d/yyyy\ h:mm">
                  <c:v>40010.95833333207</c:v>
                </c:pt>
                <c:pt idx="10505" formatCode="m/d/yyyy\ h:mm">
                  <c:v>40010.999999998712</c:v>
                </c:pt>
                <c:pt idx="10506" formatCode="m/d/yyyy\ h:mm">
                  <c:v>40011.041666665355</c:v>
                </c:pt>
                <c:pt idx="10507" formatCode="m/d/yyyy\ h:mm">
                  <c:v>40011.083333332041</c:v>
                </c:pt>
                <c:pt idx="10508" formatCode="m/d/yyyy\ h:mm">
                  <c:v>40011.124999998712</c:v>
                </c:pt>
                <c:pt idx="10509" formatCode="m/d/yyyy\ h:mm">
                  <c:v>40011.166666665347</c:v>
                </c:pt>
                <c:pt idx="10510" formatCode="m/d/yyyy\ h:mm">
                  <c:v>40011.208333332033</c:v>
                </c:pt>
                <c:pt idx="10511" formatCode="m/d/yyyy\ h:mm">
                  <c:v>40011.249999998698</c:v>
                </c:pt>
                <c:pt idx="10512" formatCode="m/d/yyyy\ h:mm">
                  <c:v>40011.291666665318</c:v>
                </c:pt>
                <c:pt idx="10513" formatCode="m/d/yyyy\ h:mm">
                  <c:v>40011.333333332033</c:v>
                </c:pt>
                <c:pt idx="10514" formatCode="m/d/yyyy\ h:mm">
                  <c:v>40011.374999998705</c:v>
                </c:pt>
                <c:pt idx="10515" formatCode="m/d/yyyy\ h:mm">
                  <c:v>40011.416666665355</c:v>
                </c:pt>
                <c:pt idx="10516" formatCode="m/d/yyyy\ h:mm">
                  <c:v>40011.458333332041</c:v>
                </c:pt>
                <c:pt idx="10517" formatCode="m/d/yyyy\ h:mm">
                  <c:v>40011.499999998683</c:v>
                </c:pt>
                <c:pt idx="10518" formatCode="m/d/yyyy\ h:mm">
                  <c:v>40011.541666665318</c:v>
                </c:pt>
                <c:pt idx="10519" formatCode="m/d/yyyy\ h:mm">
                  <c:v>40011.583333332012</c:v>
                </c:pt>
                <c:pt idx="10520" formatCode="m/d/yyyy\ h:mm">
                  <c:v>40011.624999998683</c:v>
                </c:pt>
                <c:pt idx="10521" formatCode="m/d/yyyy\ h:mm">
                  <c:v>40011.666666665318</c:v>
                </c:pt>
                <c:pt idx="10522" formatCode="m/d/yyyy\ h:mm">
                  <c:v>40011.708333332012</c:v>
                </c:pt>
                <c:pt idx="10523" formatCode="m/d/yyyy\ h:mm">
                  <c:v>40011.749999998668</c:v>
                </c:pt>
                <c:pt idx="10524" formatCode="m/d/yyyy\ h:mm">
                  <c:v>40011.791666665289</c:v>
                </c:pt>
                <c:pt idx="10525" formatCode="m/d/yyyy\ h:mm">
                  <c:v>40011.833333331997</c:v>
                </c:pt>
                <c:pt idx="10526" formatCode="m/d/yyyy\ h:mm">
                  <c:v>40011.874999998676</c:v>
                </c:pt>
                <c:pt idx="10527" formatCode="m/d/yyyy\ h:mm">
                  <c:v>40011.916666665325</c:v>
                </c:pt>
                <c:pt idx="10528" formatCode="m/d/yyyy\ h:mm">
                  <c:v>40011.958333332004</c:v>
                </c:pt>
                <c:pt idx="10529" formatCode="m/d/yyyy\ h:mm">
                  <c:v>40011.999999998661</c:v>
                </c:pt>
                <c:pt idx="10530" formatCode="m/d/yyyy\ h:mm">
                  <c:v>40012.041666665296</c:v>
                </c:pt>
                <c:pt idx="10531" formatCode="m/d/yyyy\ h:mm">
                  <c:v>40012.083333331982</c:v>
                </c:pt>
                <c:pt idx="10532" formatCode="m/d/yyyy\ h:mm">
                  <c:v>40012.124999998647</c:v>
                </c:pt>
                <c:pt idx="10533" formatCode="m/d/yyyy\ h:mm">
                  <c:v>40012.166666665282</c:v>
                </c:pt>
                <c:pt idx="10534" formatCode="m/d/yyyy\ h:mm">
                  <c:v>40012.208333331982</c:v>
                </c:pt>
                <c:pt idx="10535" formatCode="m/d/yyyy\ h:mm">
                  <c:v>40012.249999998639</c:v>
                </c:pt>
                <c:pt idx="10536" formatCode="m/d/yyyy\ h:mm">
                  <c:v>40012.291666665267</c:v>
                </c:pt>
                <c:pt idx="10537" formatCode="m/d/yyyy\ h:mm">
                  <c:v>40012.333333331968</c:v>
                </c:pt>
                <c:pt idx="10538" formatCode="m/d/yyyy\ h:mm">
                  <c:v>40012.374999998647</c:v>
                </c:pt>
                <c:pt idx="10539" formatCode="m/d/yyyy\ h:mm">
                  <c:v>40012.416666665282</c:v>
                </c:pt>
                <c:pt idx="10540" formatCode="m/d/yyyy\ h:mm">
                  <c:v>40012.458333331975</c:v>
                </c:pt>
                <c:pt idx="10541" formatCode="m/d/yyyy\ h:mm">
                  <c:v>40012.499999998632</c:v>
                </c:pt>
                <c:pt idx="10542" formatCode="m/d/yyyy\ h:mm">
                  <c:v>40012.541666665267</c:v>
                </c:pt>
                <c:pt idx="10543" formatCode="m/d/yyyy\ h:mm">
                  <c:v>40012.583333331953</c:v>
                </c:pt>
                <c:pt idx="10544" formatCode="m/d/yyyy\ h:mm">
                  <c:v>40012.624999998618</c:v>
                </c:pt>
                <c:pt idx="10545" formatCode="m/d/yyyy\ h:mm">
                  <c:v>40012.666666665253</c:v>
                </c:pt>
                <c:pt idx="10546" formatCode="m/d/yyyy\ h:mm">
                  <c:v>40012.708333331946</c:v>
                </c:pt>
                <c:pt idx="10547" formatCode="m/d/yyyy\ h:mm">
                  <c:v>40012.74999999861</c:v>
                </c:pt>
                <c:pt idx="10548" formatCode="m/d/yyyy\ h:mm">
                  <c:v>40012.791666665238</c:v>
                </c:pt>
                <c:pt idx="10549" formatCode="m/d/yyyy\ h:mm">
                  <c:v>40012.833333331939</c:v>
                </c:pt>
                <c:pt idx="10550" formatCode="m/d/yyyy\ h:mm">
                  <c:v>40012.874999998618</c:v>
                </c:pt>
                <c:pt idx="10551" formatCode="m/d/yyyy\ h:mm">
                  <c:v>40012.916666665253</c:v>
                </c:pt>
                <c:pt idx="10552" formatCode="m/d/yyyy\ h:mm">
                  <c:v>40012.958333331946</c:v>
                </c:pt>
                <c:pt idx="10553" formatCode="m/d/yyyy\ h:mm">
                  <c:v>40012.999999998603</c:v>
                </c:pt>
                <c:pt idx="10554" formatCode="m/d/yyyy\ h:mm">
                  <c:v>40013.041666665231</c:v>
                </c:pt>
                <c:pt idx="10555" formatCode="m/d/yyyy\ h:mm">
                  <c:v>40013.083333331931</c:v>
                </c:pt>
                <c:pt idx="10556" formatCode="m/d/yyyy\ h:mm">
                  <c:v>40013.124999998603</c:v>
                </c:pt>
                <c:pt idx="10557" formatCode="m/d/yyyy\ h:mm">
                  <c:v>40013.166666665224</c:v>
                </c:pt>
                <c:pt idx="10558" formatCode="m/d/yyyy\ h:mm">
                  <c:v>40013.208333331917</c:v>
                </c:pt>
                <c:pt idx="10559" formatCode="m/d/yyyy\ h:mm">
                  <c:v>40013.249999998596</c:v>
                </c:pt>
                <c:pt idx="10560" formatCode="m/d/yyyy\ h:mm">
                  <c:v>40013.291666665209</c:v>
                </c:pt>
                <c:pt idx="10561" formatCode="m/d/yyyy\ h:mm">
                  <c:v>40013.33333333191</c:v>
                </c:pt>
                <c:pt idx="10562" formatCode="m/d/yyyy\ h:mm">
                  <c:v>40013.37499999861</c:v>
                </c:pt>
                <c:pt idx="10563" formatCode="m/d/yyyy\ h:mm">
                  <c:v>40013.416666665224</c:v>
                </c:pt>
                <c:pt idx="10564" formatCode="m/d/yyyy\ h:mm">
                  <c:v>40013.458333331917</c:v>
                </c:pt>
                <c:pt idx="10565" formatCode="m/d/yyyy\ h:mm">
                  <c:v>40013.499999998588</c:v>
                </c:pt>
                <c:pt idx="10566" formatCode="m/d/yyyy\ h:mm">
                  <c:v>40013.541666665202</c:v>
                </c:pt>
                <c:pt idx="10567" formatCode="m/d/yyyy\ h:mm">
                  <c:v>40013.583333331895</c:v>
                </c:pt>
                <c:pt idx="10568" formatCode="m/d/yyyy\ h:mm">
                  <c:v>40013.624999998574</c:v>
                </c:pt>
                <c:pt idx="10569" formatCode="m/d/yyyy\ h:mm">
                  <c:v>40013.666666665202</c:v>
                </c:pt>
                <c:pt idx="10570" formatCode="m/d/yyyy\ h:mm">
                  <c:v>40013.708333331888</c:v>
                </c:pt>
                <c:pt idx="10571" formatCode="m/d/yyyy\ h:mm">
                  <c:v>40013.749999998567</c:v>
                </c:pt>
                <c:pt idx="10572" formatCode="m/d/yyyy\ h:mm">
                  <c:v>40013.79166666518</c:v>
                </c:pt>
                <c:pt idx="10573" formatCode="m/d/yyyy\ h:mm">
                  <c:v>40013.833333331881</c:v>
                </c:pt>
                <c:pt idx="10574" formatCode="m/d/yyyy\ h:mm">
                  <c:v>40013.874999998574</c:v>
                </c:pt>
                <c:pt idx="10575" formatCode="m/d/yyyy\ h:mm">
                  <c:v>40013.916666665194</c:v>
                </c:pt>
                <c:pt idx="10576" formatCode="m/d/yyyy\ h:mm">
                  <c:v>40013.958333331888</c:v>
                </c:pt>
                <c:pt idx="10577" formatCode="m/d/yyyy\ h:mm">
                  <c:v>40013.999999998552</c:v>
                </c:pt>
                <c:pt idx="10578" formatCode="m/d/yyyy\ h:mm">
                  <c:v>40014.04166666518</c:v>
                </c:pt>
                <c:pt idx="10579" formatCode="m/d/yyyy\ h:mm">
                  <c:v>40014.083333331866</c:v>
                </c:pt>
                <c:pt idx="10580" formatCode="m/d/yyyy\ h:mm">
                  <c:v>40014.124999998545</c:v>
                </c:pt>
                <c:pt idx="10581" formatCode="m/d/yyyy\ h:mm">
                  <c:v>40014.16666666518</c:v>
                </c:pt>
                <c:pt idx="10582" formatCode="m/d/yyyy\ h:mm">
                  <c:v>40014.208333331859</c:v>
                </c:pt>
                <c:pt idx="10583" formatCode="m/d/yyyy\ h:mm">
                  <c:v>40014.249999998538</c:v>
                </c:pt>
                <c:pt idx="10584" formatCode="m/d/yyyy\ h:mm">
                  <c:v>40014.291666665158</c:v>
                </c:pt>
                <c:pt idx="10585" formatCode="m/d/yyyy\ h:mm">
                  <c:v>40014.333333331851</c:v>
                </c:pt>
                <c:pt idx="10586" formatCode="m/d/yyyy\ h:mm">
                  <c:v>40014.374999998545</c:v>
                </c:pt>
                <c:pt idx="10587" formatCode="m/d/yyyy\ h:mm">
                  <c:v>40014.41666666518</c:v>
                </c:pt>
                <c:pt idx="10588" formatCode="m/d/yyyy\ h:mm">
                  <c:v>40014.458333331859</c:v>
                </c:pt>
                <c:pt idx="10589" formatCode="m/d/yyyy\ h:mm">
                  <c:v>40014.499999998523</c:v>
                </c:pt>
                <c:pt idx="10590" formatCode="m/d/yyyy\ h:mm">
                  <c:v>40014.541666665158</c:v>
                </c:pt>
                <c:pt idx="10591" formatCode="m/d/yyyy\ h:mm">
                  <c:v>40014.583333331837</c:v>
                </c:pt>
                <c:pt idx="10592" formatCode="m/d/yyyy\ h:mm">
                  <c:v>40014.624999998516</c:v>
                </c:pt>
                <c:pt idx="10593" formatCode="m/d/yyyy\ h:mm">
                  <c:v>40014.666666665151</c:v>
                </c:pt>
                <c:pt idx="10594" formatCode="m/d/yyyy\ h:mm">
                  <c:v>40014.70833333183</c:v>
                </c:pt>
                <c:pt idx="10595" formatCode="m/d/yyyy\ h:mm">
                  <c:v>40014.749999998508</c:v>
                </c:pt>
                <c:pt idx="10596" formatCode="m/d/yyyy\ h:mm">
                  <c:v>40014.791666665129</c:v>
                </c:pt>
                <c:pt idx="10597" formatCode="m/d/yyyy\ h:mm">
                  <c:v>40014.833333331822</c:v>
                </c:pt>
                <c:pt idx="10598" formatCode="m/d/yyyy\ h:mm">
                  <c:v>40014.874999998516</c:v>
                </c:pt>
                <c:pt idx="10599" formatCode="m/d/yyyy\ h:mm">
                  <c:v>40014.916666665151</c:v>
                </c:pt>
                <c:pt idx="10600" formatCode="m/d/yyyy\ h:mm">
                  <c:v>40014.95833333183</c:v>
                </c:pt>
                <c:pt idx="10601" formatCode="m/d/yyyy\ h:mm">
                  <c:v>40014.999999998494</c:v>
                </c:pt>
                <c:pt idx="10602" formatCode="m/d/yyyy\ h:mm">
                  <c:v>40015.041666665129</c:v>
                </c:pt>
                <c:pt idx="10603" formatCode="m/d/yyyy\ h:mm">
                  <c:v>40015.083333331808</c:v>
                </c:pt>
                <c:pt idx="10604" formatCode="m/d/yyyy\ h:mm">
                  <c:v>40015.124999998487</c:v>
                </c:pt>
                <c:pt idx="10605" formatCode="m/d/yyyy\ h:mm">
                  <c:v>40015.166666665122</c:v>
                </c:pt>
                <c:pt idx="10606" formatCode="m/d/yyyy\ h:mm">
                  <c:v>40015.208333331801</c:v>
                </c:pt>
                <c:pt idx="10607" formatCode="m/d/yyyy\ h:mm">
                  <c:v>40015.249999998479</c:v>
                </c:pt>
                <c:pt idx="10608" formatCode="m/d/yyyy\ h:mm">
                  <c:v>40015.2916666651</c:v>
                </c:pt>
                <c:pt idx="10609" formatCode="m/d/yyyy\ h:mm">
                  <c:v>40015.333333331786</c:v>
                </c:pt>
                <c:pt idx="10610" formatCode="m/d/yyyy\ h:mm">
                  <c:v>40015.374999998487</c:v>
                </c:pt>
                <c:pt idx="10611" formatCode="m/d/yyyy\ h:mm">
                  <c:v>40015.416666665122</c:v>
                </c:pt>
                <c:pt idx="10612" formatCode="m/d/yyyy\ h:mm">
                  <c:v>40015.458333331793</c:v>
                </c:pt>
                <c:pt idx="10613" formatCode="m/d/yyyy\ h:mm">
                  <c:v>40015.499999998465</c:v>
                </c:pt>
                <c:pt idx="10614" formatCode="m/d/yyyy\ h:mm">
                  <c:v>40015.5416666651</c:v>
                </c:pt>
                <c:pt idx="10615" formatCode="m/d/yyyy\ h:mm">
                  <c:v>40015.583333331779</c:v>
                </c:pt>
                <c:pt idx="10616" formatCode="m/d/yyyy\ h:mm">
                  <c:v>40015.624999998443</c:v>
                </c:pt>
                <c:pt idx="10617" formatCode="m/d/yyyy\ h:mm">
                  <c:v>40015.666666665093</c:v>
                </c:pt>
                <c:pt idx="10618" formatCode="m/d/yyyy\ h:mm">
                  <c:v>40015.708333331771</c:v>
                </c:pt>
                <c:pt idx="10619" formatCode="m/d/yyyy\ h:mm">
                  <c:v>40015.749999998443</c:v>
                </c:pt>
                <c:pt idx="10620" formatCode="m/d/yyyy\ h:mm">
                  <c:v>40015.791666665071</c:v>
                </c:pt>
                <c:pt idx="10621" formatCode="m/d/yyyy\ h:mm">
                  <c:v>40015.833333331764</c:v>
                </c:pt>
                <c:pt idx="10622" formatCode="m/d/yyyy\ h:mm">
                  <c:v>40015.87499999845</c:v>
                </c:pt>
                <c:pt idx="10623" formatCode="m/d/yyyy\ h:mm">
                  <c:v>40015.916666665085</c:v>
                </c:pt>
                <c:pt idx="10624" formatCode="m/d/yyyy\ h:mm">
                  <c:v>40015.958333331771</c:v>
                </c:pt>
                <c:pt idx="10625" formatCode="m/d/yyyy\ h:mm">
                  <c:v>40015.999999998436</c:v>
                </c:pt>
                <c:pt idx="10626" formatCode="m/d/yyyy\ h:mm">
                  <c:v>40016.041666665071</c:v>
                </c:pt>
                <c:pt idx="10627" formatCode="m/d/yyyy\ h:mm">
                  <c:v>40016.08333333175</c:v>
                </c:pt>
                <c:pt idx="10628" formatCode="m/d/yyyy\ h:mm">
                  <c:v>40016.124999998428</c:v>
                </c:pt>
                <c:pt idx="10629" formatCode="m/d/yyyy\ h:mm">
                  <c:v>40016.166666665064</c:v>
                </c:pt>
                <c:pt idx="10630" formatCode="m/d/yyyy\ h:mm">
                  <c:v>40016.208333331735</c:v>
                </c:pt>
                <c:pt idx="10631" formatCode="m/d/yyyy\ h:mm">
                  <c:v>40016.249999998421</c:v>
                </c:pt>
                <c:pt idx="10632" formatCode="m/d/yyyy\ h:mm">
                  <c:v>40016.291666665042</c:v>
                </c:pt>
                <c:pt idx="10633" formatCode="m/d/yyyy\ h:mm">
                  <c:v>40016.333333331735</c:v>
                </c:pt>
                <c:pt idx="10634" formatCode="m/d/yyyy\ h:mm">
                  <c:v>40016.374999998421</c:v>
                </c:pt>
                <c:pt idx="10635" formatCode="m/d/yyyy\ h:mm">
                  <c:v>40016.416666665064</c:v>
                </c:pt>
                <c:pt idx="10636" formatCode="m/d/yyyy\ h:mm">
                  <c:v>40016.458333331742</c:v>
                </c:pt>
                <c:pt idx="10637" formatCode="m/d/yyyy\ h:mm">
                  <c:v>40016.499999998392</c:v>
                </c:pt>
                <c:pt idx="10638" formatCode="m/d/yyyy\ h:mm">
                  <c:v>40016.541666665034</c:v>
                </c:pt>
                <c:pt idx="10639" formatCode="m/d/yyyy\ h:mm">
                  <c:v>40016.58333333172</c:v>
                </c:pt>
                <c:pt idx="10640" formatCode="m/d/yyyy\ h:mm">
                  <c:v>40016.624999998392</c:v>
                </c:pt>
                <c:pt idx="10641" formatCode="m/d/yyyy\ h:mm">
                  <c:v>40016.666666665027</c:v>
                </c:pt>
                <c:pt idx="10642" formatCode="m/d/yyyy\ h:mm">
                  <c:v>40016.708333331706</c:v>
                </c:pt>
                <c:pt idx="10643" formatCode="m/d/yyyy\ h:mm">
                  <c:v>40016.749999998392</c:v>
                </c:pt>
                <c:pt idx="10644" formatCode="m/d/yyyy\ h:mm">
                  <c:v>40016.791666665005</c:v>
                </c:pt>
                <c:pt idx="10645" formatCode="m/d/yyyy\ h:mm">
                  <c:v>40016.833333331706</c:v>
                </c:pt>
                <c:pt idx="10646" formatCode="m/d/yyyy\ h:mm">
                  <c:v>40016.874999998399</c:v>
                </c:pt>
                <c:pt idx="10647" formatCode="m/d/yyyy\ h:mm">
                  <c:v>40016.916666665034</c:v>
                </c:pt>
                <c:pt idx="10648" formatCode="m/d/yyyy\ h:mm">
                  <c:v>40016.958333331699</c:v>
                </c:pt>
                <c:pt idx="10649" formatCode="m/d/yyyy\ h:mm">
                  <c:v>40016.999999998363</c:v>
                </c:pt>
                <c:pt idx="10650" formatCode="m/d/yyyy\ h:mm">
                  <c:v>40017.041666665013</c:v>
                </c:pt>
                <c:pt idx="10651" formatCode="m/d/yyyy\ h:mm">
                  <c:v>40017.083333331684</c:v>
                </c:pt>
                <c:pt idx="10652" formatCode="m/d/yyyy\ h:mm">
                  <c:v>40017.124999998363</c:v>
                </c:pt>
                <c:pt idx="10653" formatCode="m/d/yyyy\ h:mm">
                  <c:v>40017.166666664998</c:v>
                </c:pt>
                <c:pt idx="10654" formatCode="m/d/yyyy\ h:mm">
                  <c:v>40017.208333331684</c:v>
                </c:pt>
                <c:pt idx="10655" formatCode="m/d/yyyy\ h:mm">
                  <c:v>40017.249999998348</c:v>
                </c:pt>
                <c:pt idx="10656" formatCode="m/d/yyyy\ h:mm">
                  <c:v>40017.291666664976</c:v>
                </c:pt>
                <c:pt idx="10657" formatCode="m/d/yyyy\ h:mm">
                  <c:v>40017.333333331677</c:v>
                </c:pt>
                <c:pt idx="10658" formatCode="m/d/yyyy\ h:mm">
                  <c:v>40017.374999998356</c:v>
                </c:pt>
                <c:pt idx="10659" formatCode="m/d/yyyy\ h:mm">
                  <c:v>40017.416666665005</c:v>
                </c:pt>
                <c:pt idx="10660" formatCode="m/d/yyyy\ h:mm">
                  <c:v>40017.458333331684</c:v>
                </c:pt>
                <c:pt idx="10661" formatCode="m/d/yyyy\ h:mm">
                  <c:v>40017.499999998341</c:v>
                </c:pt>
                <c:pt idx="10662" formatCode="m/d/yyyy\ h:mm">
                  <c:v>40017.541666664983</c:v>
                </c:pt>
                <c:pt idx="10663" formatCode="m/d/yyyy\ h:mm">
                  <c:v>40017.583333331655</c:v>
                </c:pt>
                <c:pt idx="10664" formatCode="m/d/yyyy\ h:mm">
                  <c:v>40017.624999998341</c:v>
                </c:pt>
                <c:pt idx="10665" formatCode="m/d/yyyy\ h:mm">
                  <c:v>40017.666666664976</c:v>
                </c:pt>
                <c:pt idx="10666" formatCode="m/d/yyyy\ h:mm">
                  <c:v>40017.708333331655</c:v>
                </c:pt>
                <c:pt idx="10667" formatCode="m/d/yyyy\ h:mm">
                  <c:v>40017.749999998319</c:v>
                </c:pt>
                <c:pt idx="10668" formatCode="m/d/yyyy\ h:mm">
                  <c:v>40017.791666664954</c:v>
                </c:pt>
                <c:pt idx="10669" formatCode="m/d/yyyy\ h:mm">
                  <c:v>40017.833333331633</c:v>
                </c:pt>
                <c:pt idx="10670" formatCode="m/d/yyyy\ h:mm">
                  <c:v>40017.874999998327</c:v>
                </c:pt>
                <c:pt idx="10671" formatCode="m/d/yyyy\ h:mm">
                  <c:v>40017.916666664983</c:v>
                </c:pt>
                <c:pt idx="10672" formatCode="m/d/yyyy\ h:mm">
                  <c:v>40017.95833333164</c:v>
                </c:pt>
                <c:pt idx="10673" formatCode="m/d/yyyy\ h:mm">
                  <c:v>40017.999999998312</c:v>
                </c:pt>
                <c:pt idx="10674" formatCode="m/d/yyyy\ h:mm">
                  <c:v>40018.041666664954</c:v>
                </c:pt>
                <c:pt idx="10675" formatCode="m/d/yyyy\ h:mm">
                  <c:v>40018.083333331626</c:v>
                </c:pt>
                <c:pt idx="10676" formatCode="m/d/yyyy\ h:mm">
                  <c:v>40018.124999998297</c:v>
                </c:pt>
                <c:pt idx="10677" formatCode="m/d/yyyy\ h:mm">
                  <c:v>40018.166666664954</c:v>
                </c:pt>
                <c:pt idx="10678" formatCode="m/d/yyyy\ h:mm">
                  <c:v>40018.208333331626</c:v>
                </c:pt>
                <c:pt idx="10679" formatCode="m/d/yyyy\ h:mm">
                  <c:v>40018.24999999829</c:v>
                </c:pt>
                <c:pt idx="10680" formatCode="m/d/yyyy\ h:mm">
                  <c:v>40018.291666664933</c:v>
                </c:pt>
                <c:pt idx="10681" formatCode="m/d/yyyy\ h:mm">
                  <c:v>40018.333333331604</c:v>
                </c:pt>
                <c:pt idx="10682" formatCode="m/d/yyyy\ h:mm">
                  <c:v>40018.374999998297</c:v>
                </c:pt>
                <c:pt idx="10683" formatCode="m/d/yyyy\ h:mm">
                  <c:v>40018.416666664947</c:v>
                </c:pt>
                <c:pt idx="10684" formatCode="m/d/yyyy\ h:mm">
                  <c:v>40018.458333331611</c:v>
                </c:pt>
                <c:pt idx="10685" formatCode="m/d/yyyy\ h:mm">
                  <c:v>40018.499999998283</c:v>
                </c:pt>
                <c:pt idx="10686" formatCode="m/d/yyyy\ h:mm">
                  <c:v>40018.541666664925</c:v>
                </c:pt>
                <c:pt idx="10687" formatCode="m/d/yyyy\ h:mm">
                  <c:v>40018.583333331604</c:v>
                </c:pt>
                <c:pt idx="10688" formatCode="m/d/yyyy\ h:mm">
                  <c:v>40018.624999998268</c:v>
                </c:pt>
                <c:pt idx="10689" formatCode="m/d/yyyy\ h:mm">
                  <c:v>40018.666666664925</c:v>
                </c:pt>
                <c:pt idx="10690" formatCode="m/d/yyyy\ h:mm">
                  <c:v>40018.708333331597</c:v>
                </c:pt>
                <c:pt idx="10691" formatCode="m/d/yyyy\ h:mm">
                  <c:v>40018.749999998261</c:v>
                </c:pt>
                <c:pt idx="10692" formatCode="m/d/yyyy\ h:mm">
                  <c:v>40018.791666664903</c:v>
                </c:pt>
                <c:pt idx="10696" formatCode="m/d/yyyy\ h:mm">
                  <c:v>40018.83333333159</c:v>
                </c:pt>
                <c:pt idx="10697" formatCode="m/d/yyyy\ h:mm">
                  <c:v>40018.874999998276</c:v>
                </c:pt>
                <c:pt idx="10698" formatCode="m/d/yyyy\ h:mm">
                  <c:v>40018.916666664918</c:v>
                </c:pt>
                <c:pt idx="10699" formatCode="m/d/yyyy\ h:mm">
                  <c:v>40018.958333331597</c:v>
                </c:pt>
                <c:pt idx="10700" formatCode="m/d/yyyy\ h:mm">
                  <c:v>40018.999999998246</c:v>
                </c:pt>
                <c:pt idx="10701" formatCode="m/d/yyyy\ h:mm">
                  <c:v>40019.041666664896</c:v>
                </c:pt>
                <c:pt idx="10702" formatCode="m/d/yyyy\ h:mm">
                  <c:v>40019.083333331582</c:v>
                </c:pt>
                <c:pt idx="10703" formatCode="m/d/yyyy\ h:mm">
                  <c:v>40019.124999998239</c:v>
                </c:pt>
                <c:pt idx="10704" formatCode="m/d/yyyy\ h:mm">
                  <c:v>40019.166666664889</c:v>
                </c:pt>
                <c:pt idx="10705" formatCode="m/d/yyyy\ h:mm">
                  <c:v>40019.208333331568</c:v>
                </c:pt>
                <c:pt idx="10706" formatCode="m/d/yyyy\ h:mm">
                  <c:v>40019.249999998232</c:v>
                </c:pt>
                <c:pt idx="10707" formatCode="m/d/yyyy\ h:mm">
                  <c:v>40019.291666664867</c:v>
                </c:pt>
                <c:pt idx="10708" formatCode="m/d/yyyy\ h:mm">
                  <c:v>40019.33333333156</c:v>
                </c:pt>
                <c:pt idx="10709" formatCode="m/d/yyyy\ h:mm">
                  <c:v>40019.374999998246</c:v>
                </c:pt>
                <c:pt idx="10710" formatCode="m/d/yyyy\ h:mm">
                  <c:v>40019.416666664889</c:v>
                </c:pt>
                <c:pt idx="10711" formatCode="m/d/yyyy\ h:mm">
                  <c:v>40019.458333331568</c:v>
                </c:pt>
                <c:pt idx="10712" formatCode="m/d/yyyy\ h:mm">
                  <c:v>40019.499999998217</c:v>
                </c:pt>
                <c:pt idx="10713" formatCode="m/d/yyyy\ h:mm">
                  <c:v>40019.541666664874</c:v>
                </c:pt>
                <c:pt idx="10714" formatCode="m/d/yyyy\ h:mm">
                  <c:v>40019.583333331546</c:v>
                </c:pt>
                <c:pt idx="10715" formatCode="m/d/yyyy\ h:mm">
                  <c:v>40019.62499999821</c:v>
                </c:pt>
                <c:pt idx="10716" formatCode="m/d/yyyy\ h:mm">
                  <c:v>40019.666666664874</c:v>
                </c:pt>
                <c:pt idx="10717" formatCode="m/d/yyyy\ h:mm">
                  <c:v>40019.708333331539</c:v>
                </c:pt>
                <c:pt idx="10718" formatCode="m/d/yyyy\ h:mm">
                  <c:v>40019.749999998203</c:v>
                </c:pt>
                <c:pt idx="10719" formatCode="m/d/yyyy\ h:mm">
                  <c:v>40019.791666664838</c:v>
                </c:pt>
                <c:pt idx="10720" formatCode="m/d/yyyy\ h:mm">
                  <c:v>40019.833333331531</c:v>
                </c:pt>
                <c:pt idx="10721" formatCode="m/d/yyyy\ h:mm">
                  <c:v>40019.874999998217</c:v>
                </c:pt>
                <c:pt idx="10722" formatCode="m/d/yyyy\ h:mm">
                  <c:v>40019.91666666486</c:v>
                </c:pt>
                <c:pt idx="10723" formatCode="m/d/yyyy\ h:mm">
                  <c:v>40019.958333331546</c:v>
                </c:pt>
                <c:pt idx="10724" formatCode="m/d/yyyy\ h:mm">
                  <c:v>40019.999999998203</c:v>
                </c:pt>
                <c:pt idx="10725" formatCode="m/d/yyyy\ h:mm">
                  <c:v>40020.041666664838</c:v>
                </c:pt>
                <c:pt idx="10726" formatCode="m/d/yyyy\ h:mm">
                  <c:v>40020.083333331517</c:v>
                </c:pt>
                <c:pt idx="10727" formatCode="m/d/yyyy\ h:mm">
                  <c:v>40020.124999998196</c:v>
                </c:pt>
                <c:pt idx="10728" formatCode="m/d/yyyy\ h:mm">
                  <c:v>40020.166666664831</c:v>
                </c:pt>
                <c:pt idx="10729" formatCode="m/d/yyyy\ h:mm">
                  <c:v>40020.208333331509</c:v>
                </c:pt>
                <c:pt idx="10730" formatCode="m/d/yyyy\ h:mm">
                  <c:v>40020.249999998196</c:v>
                </c:pt>
                <c:pt idx="10731" formatCode="m/d/yyyy\ h:mm">
                  <c:v>40020.291666664809</c:v>
                </c:pt>
                <c:pt idx="10732" formatCode="m/d/yyyy\ h:mm">
                  <c:v>40020.333333331502</c:v>
                </c:pt>
                <c:pt idx="10733" formatCode="m/d/yyyy\ h:mm">
                  <c:v>40020.374999998196</c:v>
                </c:pt>
                <c:pt idx="10734" formatCode="m/d/yyyy\ h:mm">
                  <c:v>40020.416666664831</c:v>
                </c:pt>
                <c:pt idx="10735" formatCode="m/d/yyyy\ h:mm">
                  <c:v>40020.458333331509</c:v>
                </c:pt>
                <c:pt idx="10736" formatCode="m/d/yyyy\ h:mm">
                  <c:v>40020.499999998174</c:v>
                </c:pt>
                <c:pt idx="10737" formatCode="m/d/yyyy\ h:mm">
                  <c:v>40020.541666664809</c:v>
                </c:pt>
                <c:pt idx="10738" formatCode="m/d/yyyy\ h:mm">
                  <c:v>40020.583333331488</c:v>
                </c:pt>
                <c:pt idx="10739" formatCode="m/d/yyyy\ h:mm">
                  <c:v>40020.624999998166</c:v>
                </c:pt>
                <c:pt idx="10740" formatCode="m/d/yyyy\ h:mm">
                  <c:v>40020.666666664802</c:v>
                </c:pt>
                <c:pt idx="10741" formatCode="m/d/yyyy\ h:mm">
                  <c:v>40020.70833333148</c:v>
                </c:pt>
                <c:pt idx="10742" formatCode="m/d/yyyy\ h:mm">
                  <c:v>40020.749999998159</c:v>
                </c:pt>
                <c:pt idx="10743" formatCode="m/d/yyyy\ h:mm">
                  <c:v>40020.79166666478</c:v>
                </c:pt>
                <c:pt idx="10744" formatCode="m/d/yyyy\ h:mm">
                  <c:v>40020.833333331473</c:v>
                </c:pt>
                <c:pt idx="10745" formatCode="m/d/yyyy\ h:mm">
                  <c:v>40020.874999998166</c:v>
                </c:pt>
                <c:pt idx="10746" formatCode="m/d/yyyy\ h:mm">
                  <c:v>40020.916666664802</c:v>
                </c:pt>
                <c:pt idx="10747" formatCode="m/d/yyyy\ h:mm">
                  <c:v>40020.95833333148</c:v>
                </c:pt>
                <c:pt idx="10748" formatCode="m/d/yyyy\ h:mm">
                  <c:v>40020.999999998145</c:v>
                </c:pt>
                <c:pt idx="10749" formatCode="m/d/yyyy\ h:mm">
                  <c:v>40021.04166666478</c:v>
                </c:pt>
                <c:pt idx="10750" formatCode="m/d/yyyy\ h:mm">
                  <c:v>40021.083333331459</c:v>
                </c:pt>
                <c:pt idx="10751" formatCode="m/d/yyyy\ h:mm">
                  <c:v>40021.124999998137</c:v>
                </c:pt>
                <c:pt idx="10752" formatCode="m/d/yyyy\ h:mm">
                  <c:v>40021.166666664772</c:v>
                </c:pt>
                <c:pt idx="10753" formatCode="m/d/yyyy\ h:mm">
                  <c:v>40021.208333331451</c:v>
                </c:pt>
                <c:pt idx="10754" formatCode="m/d/yyyy\ h:mm">
                  <c:v>40021.24999999813</c:v>
                </c:pt>
                <c:pt idx="10755" formatCode="m/d/yyyy\ h:mm">
                  <c:v>40021.291666664751</c:v>
                </c:pt>
                <c:pt idx="10756" formatCode="m/d/yyyy\ h:mm">
                  <c:v>40021.333333331444</c:v>
                </c:pt>
                <c:pt idx="10757" formatCode="m/d/yyyy\ h:mm">
                  <c:v>40021.374999998137</c:v>
                </c:pt>
                <c:pt idx="10758" formatCode="m/d/yyyy\ h:mm">
                  <c:v>40021.416666664772</c:v>
                </c:pt>
                <c:pt idx="10759" formatCode="m/d/yyyy\ h:mm">
                  <c:v>40021.458333331451</c:v>
                </c:pt>
                <c:pt idx="10760" formatCode="m/d/yyyy\ h:mm">
                  <c:v>40021.499999998116</c:v>
                </c:pt>
                <c:pt idx="10761" formatCode="m/d/yyyy\ h:mm">
                  <c:v>40021.541666664751</c:v>
                </c:pt>
                <c:pt idx="10762" formatCode="m/d/yyyy\ h:mm">
                  <c:v>40021.583333331429</c:v>
                </c:pt>
                <c:pt idx="10763" formatCode="m/d/yyyy\ h:mm">
                  <c:v>40021.624999998108</c:v>
                </c:pt>
                <c:pt idx="10764" formatCode="m/d/yyyy\ h:mm">
                  <c:v>40021.666666664743</c:v>
                </c:pt>
                <c:pt idx="10765" formatCode="m/d/yyyy\ h:mm">
                  <c:v>40021.708333331422</c:v>
                </c:pt>
                <c:pt idx="10766" formatCode="m/d/yyyy\ h:mm">
                  <c:v>40021.749999998101</c:v>
                </c:pt>
                <c:pt idx="10767" formatCode="m/d/yyyy\ h:mm">
                  <c:v>40021.791666664722</c:v>
                </c:pt>
                <c:pt idx="10768" formatCode="m/d/yyyy\ h:mm">
                  <c:v>40021.833333331415</c:v>
                </c:pt>
                <c:pt idx="10769" formatCode="m/d/yyyy\ h:mm">
                  <c:v>40021.874999998108</c:v>
                </c:pt>
                <c:pt idx="10770" formatCode="m/d/yyyy\ h:mm">
                  <c:v>40021.916666664736</c:v>
                </c:pt>
                <c:pt idx="10771" formatCode="m/d/yyyy\ h:mm">
                  <c:v>40021.958333331422</c:v>
                </c:pt>
                <c:pt idx="10772" formatCode="m/d/yyyy\ h:mm">
                  <c:v>40021.999999998086</c:v>
                </c:pt>
                <c:pt idx="10773" formatCode="m/d/yyyy\ h:mm">
                  <c:v>40022.041666664722</c:v>
                </c:pt>
                <c:pt idx="10774" formatCode="m/d/yyyy\ h:mm">
                  <c:v>40022.0833333314</c:v>
                </c:pt>
                <c:pt idx="10775" formatCode="m/d/yyyy\ h:mm">
                  <c:v>40022.124999998079</c:v>
                </c:pt>
                <c:pt idx="10776" formatCode="m/d/yyyy\ h:mm">
                  <c:v>40022.166666664714</c:v>
                </c:pt>
                <c:pt idx="10777" formatCode="m/d/yyyy\ h:mm">
                  <c:v>40022.208333331386</c:v>
                </c:pt>
                <c:pt idx="10778" formatCode="m/d/yyyy\ h:mm">
                  <c:v>40022.249999998072</c:v>
                </c:pt>
                <c:pt idx="10779" formatCode="m/d/yyyy\ h:mm">
                  <c:v>40022.291666664692</c:v>
                </c:pt>
                <c:pt idx="10780" formatCode="m/d/yyyy\ h:mm">
                  <c:v>40022.333333331386</c:v>
                </c:pt>
                <c:pt idx="10781" formatCode="m/d/yyyy\ h:mm">
                  <c:v>40022.374999998079</c:v>
                </c:pt>
                <c:pt idx="10782" formatCode="m/d/yyyy\ h:mm">
                  <c:v>40022.416666664714</c:v>
                </c:pt>
                <c:pt idx="10783" formatCode="m/d/yyyy\ h:mm">
                  <c:v>40022.458333331393</c:v>
                </c:pt>
                <c:pt idx="10784" formatCode="m/d/yyyy\ h:mm">
                  <c:v>40022.499999998043</c:v>
                </c:pt>
                <c:pt idx="10785" formatCode="m/d/yyyy\ h:mm">
                  <c:v>40022.541666664692</c:v>
                </c:pt>
                <c:pt idx="10786" formatCode="m/d/yyyy\ h:mm">
                  <c:v>40022.583333331371</c:v>
                </c:pt>
                <c:pt idx="10787" formatCode="m/d/yyyy\ h:mm">
                  <c:v>40022.624999998043</c:v>
                </c:pt>
                <c:pt idx="10788" formatCode="m/d/yyyy\ h:mm">
                  <c:v>40022.666666664678</c:v>
                </c:pt>
                <c:pt idx="10789" formatCode="m/d/yyyy\ h:mm">
                  <c:v>40022.708333331364</c:v>
                </c:pt>
                <c:pt idx="10790" formatCode="m/d/yyyy\ h:mm">
                  <c:v>40022.749999998043</c:v>
                </c:pt>
                <c:pt idx="10791" formatCode="m/d/yyyy\ h:mm">
                  <c:v>40022.791666664656</c:v>
                </c:pt>
                <c:pt idx="10792" formatCode="m/d/yyyy\ h:mm">
                  <c:v>40022.833333331357</c:v>
                </c:pt>
                <c:pt idx="10793" formatCode="m/d/yyyy\ h:mm">
                  <c:v>40022.87499999805</c:v>
                </c:pt>
                <c:pt idx="10794" formatCode="m/d/yyyy\ h:mm">
                  <c:v>40022.916666664685</c:v>
                </c:pt>
                <c:pt idx="10795" formatCode="m/d/yyyy\ h:mm">
                  <c:v>40022.958333331349</c:v>
                </c:pt>
                <c:pt idx="10796" formatCode="m/d/yyyy\ h:mm">
                  <c:v>40022.999999998028</c:v>
                </c:pt>
                <c:pt idx="10797" formatCode="m/d/yyyy\ h:mm">
                  <c:v>40023.041666664663</c:v>
                </c:pt>
                <c:pt idx="10798" formatCode="m/d/yyyy\ h:mm">
                  <c:v>40023.083333331335</c:v>
                </c:pt>
                <c:pt idx="10799" formatCode="m/d/yyyy\ h:mm">
                  <c:v>40023.124999998021</c:v>
                </c:pt>
                <c:pt idx="10800" formatCode="m/d/yyyy\ h:mm">
                  <c:v>40023.166666664649</c:v>
                </c:pt>
                <c:pt idx="10801" formatCode="m/d/yyyy\ h:mm">
                  <c:v>40023.208333331335</c:v>
                </c:pt>
                <c:pt idx="10802" formatCode="m/d/yyyy\ h:mm">
                  <c:v>40023.249999997999</c:v>
                </c:pt>
                <c:pt idx="10803" formatCode="m/d/yyyy\ h:mm">
                  <c:v>40023.29166666462</c:v>
                </c:pt>
                <c:pt idx="10804" formatCode="m/d/yyyy\ h:mm">
                  <c:v>40023.333333331328</c:v>
                </c:pt>
                <c:pt idx="10805" formatCode="m/d/yyyy\ h:mm">
                  <c:v>40023.374999998006</c:v>
                </c:pt>
                <c:pt idx="10806" formatCode="m/d/yyyy\ h:mm">
                  <c:v>40023.416666664656</c:v>
                </c:pt>
                <c:pt idx="10807" formatCode="m/d/yyyy\ h:mm">
                  <c:v>40023.458333331335</c:v>
                </c:pt>
                <c:pt idx="10808" formatCode="m/d/yyyy\ h:mm">
                  <c:v>40023.499999997992</c:v>
                </c:pt>
                <c:pt idx="10809" formatCode="m/d/yyyy\ h:mm">
                  <c:v>40023.541666664627</c:v>
                </c:pt>
                <c:pt idx="10810" formatCode="m/d/yyyy\ h:mm">
                  <c:v>40023.583333331306</c:v>
                </c:pt>
                <c:pt idx="10811" formatCode="m/d/yyyy\ h:mm">
                  <c:v>40023.624999997992</c:v>
                </c:pt>
                <c:pt idx="10812" formatCode="m/d/yyyy\ h:mm">
                  <c:v>40023.66666666462</c:v>
                </c:pt>
                <c:pt idx="10813" formatCode="m/d/yyyy\ h:mm">
                  <c:v>40023.708333331306</c:v>
                </c:pt>
                <c:pt idx="10814" formatCode="m/d/yyyy\ h:mm">
                  <c:v>40023.749999997985</c:v>
                </c:pt>
                <c:pt idx="10815" formatCode="m/d/yyyy\ h:mm">
                  <c:v>40023.791666664605</c:v>
                </c:pt>
                <c:pt idx="10816" formatCode="m/d/yyyy\ h:mm">
                  <c:v>40023.833333331284</c:v>
                </c:pt>
                <c:pt idx="10817" formatCode="m/d/yyyy\ h:mm">
                  <c:v>40023.874999997985</c:v>
                </c:pt>
                <c:pt idx="10818" formatCode="m/d/yyyy\ h:mm">
                  <c:v>40023.916666664627</c:v>
                </c:pt>
                <c:pt idx="10819" formatCode="m/d/yyyy\ h:mm">
                  <c:v>40023.958333331291</c:v>
                </c:pt>
                <c:pt idx="10820" formatCode="m/d/yyyy\ h:mm">
                  <c:v>40023.999999997963</c:v>
                </c:pt>
                <c:pt idx="10821" formatCode="m/d/yyyy\ h:mm">
                  <c:v>40024.041666664598</c:v>
                </c:pt>
                <c:pt idx="10822" formatCode="m/d/yyyy\ h:mm">
                  <c:v>40024.083333331284</c:v>
                </c:pt>
                <c:pt idx="10823" formatCode="m/d/yyyy\ h:mm">
                  <c:v>40024.124999997948</c:v>
                </c:pt>
                <c:pt idx="10824" formatCode="m/d/yyyy\ h:mm">
                  <c:v>40024.166666664591</c:v>
                </c:pt>
                <c:pt idx="10825" formatCode="m/d/yyyy\ h:mm">
                  <c:v>40024.208333331277</c:v>
                </c:pt>
                <c:pt idx="10826" formatCode="m/d/yyyy\ h:mm">
                  <c:v>40024.249999997941</c:v>
                </c:pt>
                <c:pt idx="10827" formatCode="m/d/yyyy\ h:mm">
                  <c:v>40024.291666664576</c:v>
                </c:pt>
                <c:pt idx="10828" formatCode="m/d/yyyy\ h:mm">
                  <c:v>40024.333333331255</c:v>
                </c:pt>
                <c:pt idx="10829" formatCode="m/d/yyyy\ h:mm">
                  <c:v>40024.374999997955</c:v>
                </c:pt>
                <c:pt idx="10830" formatCode="m/d/yyyy\ h:mm">
                  <c:v>40024.416666664598</c:v>
                </c:pt>
                <c:pt idx="10831" formatCode="m/d/yyyy\ h:mm">
                  <c:v>40024.458333331262</c:v>
                </c:pt>
                <c:pt idx="10832" formatCode="m/d/yyyy\ h:mm">
                  <c:v>40024.499999997941</c:v>
                </c:pt>
                <c:pt idx="10833" formatCode="m/d/yyyy\ h:mm">
                  <c:v>40024.541666664576</c:v>
                </c:pt>
                <c:pt idx="10834" formatCode="m/d/yyyy\ h:mm">
                  <c:v>40024.583333331255</c:v>
                </c:pt>
                <c:pt idx="10835" formatCode="m/d/yyyy\ h:mm">
                  <c:v>40024.624999997919</c:v>
                </c:pt>
                <c:pt idx="10836" formatCode="m/d/yyyy\ h:mm">
                  <c:v>40024.666666664576</c:v>
                </c:pt>
                <c:pt idx="10837" formatCode="m/d/yyyy\ h:mm">
                  <c:v>40024.708333331233</c:v>
                </c:pt>
                <c:pt idx="10838" formatCode="m/d/yyyy\ h:mm">
                  <c:v>40024.749999997912</c:v>
                </c:pt>
                <c:pt idx="10839" formatCode="m/d/yyyy\ h:mm">
                  <c:v>40024.791666664554</c:v>
                </c:pt>
                <c:pt idx="10840" formatCode="m/d/yyyy\ h:mm">
                  <c:v>40024.833333331226</c:v>
                </c:pt>
                <c:pt idx="10841" formatCode="m/d/yyyy\ h:mm">
                  <c:v>40024.874999997926</c:v>
                </c:pt>
                <c:pt idx="10842" formatCode="m/d/yyyy\ h:mm">
                  <c:v>40024.916666664569</c:v>
                </c:pt>
                <c:pt idx="10843" formatCode="m/d/yyyy\ h:mm">
                  <c:v>40024.958333331233</c:v>
                </c:pt>
                <c:pt idx="10844" formatCode="m/d/yyyy\ h:mm">
                  <c:v>40024.999999997897</c:v>
                </c:pt>
                <c:pt idx="10845" formatCode="m/d/yyyy\ h:mm">
                  <c:v>40025.041666664554</c:v>
                </c:pt>
                <c:pt idx="10846" formatCode="m/d/yyyy\ h:mm">
                  <c:v>40025.083333331226</c:v>
                </c:pt>
                <c:pt idx="10847" formatCode="m/d/yyyy\ h:mm">
                  <c:v>40025.12499999789</c:v>
                </c:pt>
                <c:pt idx="10848" formatCode="m/d/yyyy\ h:mm">
                  <c:v>40025.166666664554</c:v>
                </c:pt>
                <c:pt idx="10849" formatCode="m/d/yyyy\ h:mm">
                  <c:v>40025.208333331204</c:v>
                </c:pt>
                <c:pt idx="10850" formatCode="m/d/yyyy\ h:mm">
                  <c:v>40025.249999997883</c:v>
                </c:pt>
                <c:pt idx="10851" formatCode="m/d/yyyy\ h:mm">
                  <c:v>40025.291666664518</c:v>
                </c:pt>
                <c:pt idx="10852" formatCode="m/d/yyyy\ h:mm">
                  <c:v>40025.333333331204</c:v>
                </c:pt>
                <c:pt idx="10853" formatCode="m/d/yyyy\ h:mm">
                  <c:v>40025.374999997897</c:v>
                </c:pt>
                <c:pt idx="10854" formatCode="m/d/yyyy\ h:mm">
                  <c:v>40025.41666666454</c:v>
                </c:pt>
                <c:pt idx="10855" formatCode="m/d/yyyy\ h:mm">
                  <c:v>40025.458333331211</c:v>
                </c:pt>
                <c:pt idx="10856" formatCode="m/d/yyyy\ h:mm">
                  <c:v>40025.499999997868</c:v>
                </c:pt>
                <c:pt idx="10857" formatCode="m/d/yyyy\ h:mm">
                  <c:v>40025.541666664525</c:v>
                </c:pt>
                <c:pt idx="10858" formatCode="m/d/yyyy\ h:mm">
                  <c:v>40025.583333331197</c:v>
                </c:pt>
                <c:pt idx="10859" formatCode="m/d/yyyy\ h:mm">
                  <c:v>40025.624999997861</c:v>
                </c:pt>
                <c:pt idx="10860" formatCode="m/d/yyyy\ h:mm">
                  <c:v>40025.666666664525</c:v>
                </c:pt>
                <c:pt idx="10861" formatCode="m/d/yyyy\ h:mm">
                  <c:v>40025.708333331189</c:v>
                </c:pt>
                <c:pt idx="10862" formatCode="m/d/yyyy\ h:mm">
                  <c:v>40025.749999997861</c:v>
                </c:pt>
                <c:pt idx="10863" formatCode="m/d/yyyy\ h:mm">
                  <c:v>40025.791666664489</c:v>
                </c:pt>
                <c:pt idx="10864" formatCode="m/d/yyyy\ h:mm">
                  <c:v>40025.833333331182</c:v>
                </c:pt>
                <c:pt idx="10865" formatCode="m/d/yyyy\ h:mm">
                  <c:v>40025.874999997868</c:v>
                </c:pt>
                <c:pt idx="10866" formatCode="m/d/yyyy\ h:mm">
                  <c:v>40025.916666664511</c:v>
                </c:pt>
                <c:pt idx="10867" formatCode="m/d/yyyy\ h:mm">
                  <c:v>40025.958333331197</c:v>
                </c:pt>
                <c:pt idx="10868" formatCode="m/d/yyyy\ h:mm">
                  <c:v>40025.999999997839</c:v>
                </c:pt>
                <c:pt idx="10869" formatCode="m/d/yyyy\ h:mm">
                  <c:v>40026.041666664489</c:v>
                </c:pt>
                <c:pt idx="10870" formatCode="m/d/yyyy\ h:mm">
                  <c:v>40026.083333331168</c:v>
                </c:pt>
                <c:pt idx="10871" formatCode="m/d/yyyy\ h:mm">
                  <c:v>40026.124999997832</c:v>
                </c:pt>
                <c:pt idx="10872" formatCode="m/d/yyyy\ h:mm">
                  <c:v>40026.166666664481</c:v>
                </c:pt>
                <c:pt idx="10873" formatCode="m/d/yyyy\ h:mm">
                  <c:v>40026.20833333116</c:v>
                </c:pt>
                <c:pt idx="10874" formatCode="m/d/yyyy\ h:mm">
                  <c:v>40026.249999997832</c:v>
                </c:pt>
                <c:pt idx="10875" formatCode="m/d/yyyy\ h:mm">
                  <c:v>40026.291666664467</c:v>
                </c:pt>
                <c:pt idx="10876" formatCode="m/d/yyyy\ h:mm">
                  <c:v>40026.333333331153</c:v>
                </c:pt>
                <c:pt idx="10877" formatCode="m/d/yyyy\ h:mm">
                  <c:v>40026.374999997839</c:v>
                </c:pt>
                <c:pt idx="10878" formatCode="m/d/yyyy\ h:mm">
                  <c:v>40026.416666664481</c:v>
                </c:pt>
                <c:pt idx="10879" formatCode="m/d/yyyy\ h:mm">
                  <c:v>40026.45833333116</c:v>
                </c:pt>
                <c:pt idx="10880" formatCode="m/d/yyyy\ h:mm">
                  <c:v>40026.49999999781</c:v>
                </c:pt>
                <c:pt idx="10881" formatCode="m/d/yyyy\ h:mm">
                  <c:v>40026.541666664474</c:v>
                </c:pt>
                <c:pt idx="10882" formatCode="m/d/yyyy\ h:mm">
                  <c:v>40026.583333331138</c:v>
                </c:pt>
                <c:pt idx="10883" formatCode="m/d/yyyy\ h:mm">
                  <c:v>40026.624999997803</c:v>
                </c:pt>
                <c:pt idx="10884" formatCode="m/d/yyyy\ h:mm">
                  <c:v>40026.666666664452</c:v>
                </c:pt>
                <c:pt idx="10885" formatCode="m/d/yyyy\ h:mm">
                  <c:v>40026.708333331131</c:v>
                </c:pt>
                <c:pt idx="10886" formatCode="m/d/yyyy\ h:mm">
                  <c:v>40026.749999997795</c:v>
                </c:pt>
                <c:pt idx="10887" formatCode="m/d/yyyy\ h:mm">
                  <c:v>40026.791666664431</c:v>
                </c:pt>
                <c:pt idx="10888" formatCode="m/d/yyyy\ h:mm">
                  <c:v>40026.833333331131</c:v>
                </c:pt>
                <c:pt idx="10889" formatCode="m/d/yyyy\ h:mm">
                  <c:v>40026.874999997803</c:v>
                </c:pt>
                <c:pt idx="10890" formatCode="m/d/yyyy\ h:mm">
                  <c:v>40026.916666664452</c:v>
                </c:pt>
                <c:pt idx="10891" formatCode="m/d/yyyy\ h:mm">
                  <c:v>40026.958333331138</c:v>
                </c:pt>
                <c:pt idx="10892" formatCode="m/d/yyyy\ h:mm">
                  <c:v>40026.999999997781</c:v>
                </c:pt>
                <c:pt idx="10893" formatCode="m/d/yyyy\ h:mm">
                  <c:v>40027.041666664431</c:v>
                </c:pt>
                <c:pt idx="10894" formatCode="m/d/yyyy\ h:mm">
                  <c:v>40027.083333331109</c:v>
                </c:pt>
                <c:pt idx="10895" formatCode="m/d/yyyy\ h:mm">
                  <c:v>40027.124999997781</c:v>
                </c:pt>
                <c:pt idx="10896" formatCode="m/d/yyyy\ h:mm">
                  <c:v>40027.166666664423</c:v>
                </c:pt>
                <c:pt idx="10897" formatCode="m/d/yyyy\ h:mm">
                  <c:v>40027.208333331102</c:v>
                </c:pt>
                <c:pt idx="10898" formatCode="m/d/yyyy\ h:mm">
                  <c:v>40027.249999997766</c:v>
                </c:pt>
                <c:pt idx="10899" formatCode="m/d/yyyy\ h:mm">
                  <c:v>40027.291666664401</c:v>
                </c:pt>
                <c:pt idx="10900" formatCode="m/d/yyyy\ h:mm">
                  <c:v>40027.333333331095</c:v>
                </c:pt>
                <c:pt idx="10901" formatCode="m/d/yyyy\ h:mm">
                  <c:v>40027.374999997774</c:v>
                </c:pt>
                <c:pt idx="10902" formatCode="m/d/yyyy\ h:mm">
                  <c:v>40027.416666664423</c:v>
                </c:pt>
                <c:pt idx="10903" formatCode="m/d/yyyy\ h:mm">
                  <c:v>40027.458333331102</c:v>
                </c:pt>
                <c:pt idx="10904" formatCode="m/d/yyyy\ h:mm">
                  <c:v>40027.499999997752</c:v>
                </c:pt>
                <c:pt idx="10905" formatCode="m/d/yyyy\ h:mm">
                  <c:v>40027.541666664401</c:v>
                </c:pt>
                <c:pt idx="10906" formatCode="m/d/yyyy\ h:mm">
                  <c:v>40027.58333333108</c:v>
                </c:pt>
                <c:pt idx="10907" formatCode="m/d/yyyy\ h:mm">
                  <c:v>40027.624999997744</c:v>
                </c:pt>
                <c:pt idx="10908" formatCode="m/d/yyyy\ h:mm">
                  <c:v>40027.666666664394</c:v>
                </c:pt>
                <c:pt idx="10909" formatCode="m/d/yyyy\ h:mm">
                  <c:v>40027.708333331073</c:v>
                </c:pt>
                <c:pt idx="10910" formatCode="m/d/yyyy\ h:mm">
                  <c:v>40027.749999997737</c:v>
                </c:pt>
                <c:pt idx="10911" formatCode="m/d/yyyy\ h:mm">
                  <c:v>40027.791666664372</c:v>
                </c:pt>
                <c:pt idx="10912" formatCode="m/d/yyyy\ h:mm">
                  <c:v>40027.833333331066</c:v>
                </c:pt>
                <c:pt idx="10913" formatCode="m/d/yyyy\ h:mm">
                  <c:v>40027.874999997744</c:v>
                </c:pt>
                <c:pt idx="10914" formatCode="m/d/yyyy\ h:mm">
                  <c:v>40027.916666664394</c:v>
                </c:pt>
                <c:pt idx="10915" formatCode="m/d/yyyy\ h:mm">
                  <c:v>40027.958333331073</c:v>
                </c:pt>
                <c:pt idx="10916" formatCode="m/d/yyyy\ h:mm">
                  <c:v>40027.999999997723</c:v>
                </c:pt>
                <c:pt idx="10917" formatCode="m/d/yyyy\ h:mm">
                  <c:v>40028.041666664372</c:v>
                </c:pt>
                <c:pt idx="10918" formatCode="m/d/yyyy\ h:mm">
                  <c:v>40028.083333331051</c:v>
                </c:pt>
                <c:pt idx="10919" formatCode="m/d/yyyy\ h:mm">
                  <c:v>40028.124999997715</c:v>
                </c:pt>
                <c:pt idx="10920" formatCode="m/d/yyyy\ h:mm">
                  <c:v>40028.166666664365</c:v>
                </c:pt>
                <c:pt idx="10921" formatCode="m/d/yyyy\ h:mm">
                  <c:v>40028.208333331044</c:v>
                </c:pt>
                <c:pt idx="10922" formatCode="m/d/yyyy\ h:mm">
                  <c:v>40028.249999997708</c:v>
                </c:pt>
                <c:pt idx="10923" formatCode="m/d/yyyy\ h:mm">
                  <c:v>40028.291666664343</c:v>
                </c:pt>
                <c:pt idx="10924" formatCode="m/d/yyyy\ h:mm">
                  <c:v>40028.333333331037</c:v>
                </c:pt>
                <c:pt idx="10925" formatCode="m/d/yyyy\ h:mm">
                  <c:v>40028.374999997715</c:v>
                </c:pt>
                <c:pt idx="10926" formatCode="m/d/yyyy\ h:mm">
                  <c:v>40028.416666664365</c:v>
                </c:pt>
                <c:pt idx="10927" formatCode="m/d/yyyy\ h:mm">
                  <c:v>40028.458333331044</c:v>
                </c:pt>
                <c:pt idx="10928" formatCode="m/d/yyyy\ h:mm">
                  <c:v>40028.499999997694</c:v>
                </c:pt>
                <c:pt idx="10929" formatCode="m/d/yyyy\ h:mm">
                  <c:v>40028.541666664343</c:v>
                </c:pt>
                <c:pt idx="10930" formatCode="m/d/yyyy\ h:mm">
                  <c:v>40028.583333331022</c:v>
                </c:pt>
                <c:pt idx="10931" formatCode="m/d/yyyy\ h:mm">
                  <c:v>40028.624999997686</c:v>
                </c:pt>
                <c:pt idx="10932" formatCode="m/d/yyyy\ h:mm">
                  <c:v>40028.666666664329</c:v>
                </c:pt>
                <c:pt idx="10933" formatCode="m/d/yyyy\ h:mm">
                  <c:v>40028.708333331015</c:v>
                </c:pt>
                <c:pt idx="10934" formatCode="m/d/yyyy\ h:mm">
                  <c:v>40028.749999997679</c:v>
                </c:pt>
                <c:pt idx="10935" formatCode="m/d/yyyy\ h:mm">
                  <c:v>40028.791666664307</c:v>
                </c:pt>
                <c:pt idx="10936" formatCode="m/d/yyyy\ h:mm">
                  <c:v>40028.833333331007</c:v>
                </c:pt>
                <c:pt idx="10937" formatCode="m/d/yyyy\ h:mm">
                  <c:v>40028.874999997686</c:v>
                </c:pt>
                <c:pt idx="10938" formatCode="m/d/yyyy\ h:mm">
                  <c:v>40028.916666664336</c:v>
                </c:pt>
                <c:pt idx="10939" formatCode="m/d/yyyy\ h:mm">
                  <c:v>40028.958333331015</c:v>
                </c:pt>
                <c:pt idx="10940" formatCode="m/d/yyyy\ h:mm">
                  <c:v>40028.999999997664</c:v>
                </c:pt>
                <c:pt idx="10941" formatCode="m/d/yyyy\ h:mm">
                  <c:v>40029.041666664314</c:v>
                </c:pt>
                <c:pt idx="10942" formatCode="m/d/yyyy\ h:mm">
                  <c:v>40029.083333330993</c:v>
                </c:pt>
                <c:pt idx="10943" formatCode="m/d/yyyy\ h:mm">
                  <c:v>40029.124999997657</c:v>
                </c:pt>
                <c:pt idx="10944" formatCode="m/d/yyyy\ h:mm">
                  <c:v>40029.166666664307</c:v>
                </c:pt>
                <c:pt idx="10945" formatCode="m/d/yyyy\ h:mm">
                  <c:v>40029.208333330993</c:v>
                </c:pt>
                <c:pt idx="10946" formatCode="m/d/yyyy\ h:mm">
                  <c:v>40029.24999999765</c:v>
                </c:pt>
                <c:pt idx="10947" formatCode="m/d/yyyy\ h:mm">
                  <c:v>40029.291666664285</c:v>
                </c:pt>
                <c:pt idx="10948" formatCode="m/d/yyyy\ h:mm">
                  <c:v>40029.333333330993</c:v>
                </c:pt>
                <c:pt idx="10949" formatCode="m/d/yyyy\ h:mm">
                  <c:v>40029.374999997643</c:v>
                </c:pt>
                <c:pt idx="10950" formatCode="m/d/yyyy\ h:mm">
                  <c:v>40029.416666664307</c:v>
                </c:pt>
                <c:pt idx="10951" formatCode="m/d/yyyy\ h:mm">
                  <c:v>40029.458333331</c:v>
                </c:pt>
                <c:pt idx="10952" formatCode="m/d/yyyy\ h:mm">
                  <c:v>40029.499999997635</c:v>
                </c:pt>
                <c:pt idx="10953" formatCode="m/d/yyyy\ h:mm">
                  <c:v>40029.541666664278</c:v>
                </c:pt>
                <c:pt idx="10954" formatCode="m/d/yyyy\ h:mm">
                  <c:v>40029.583333330978</c:v>
                </c:pt>
                <c:pt idx="10955" formatCode="m/d/yyyy\ h:mm">
                  <c:v>40029.624999997628</c:v>
                </c:pt>
                <c:pt idx="10956" formatCode="m/d/yyyy\ h:mm">
                  <c:v>40029.66666666427</c:v>
                </c:pt>
                <c:pt idx="10957" formatCode="m/d/yyyy\ h:mm">
                  <c:v>40029.708333330971</c:v>
                </c:pt>
                <c:pt idx="10958" formatCode="m/d/yyyy\ h:mm">
                  <c:v>40029.749999997621</c:v>
                </c:pt>
                <c:pt idx="10959" formatCode="m/d/yyyy\ h:mm">
                  <c:v>40029.791666664256</c:v>
                </c:pt>
                <c:pt idx="10960" formatCode="m/d/yyyy\ h:mm">
                  <c:v>40029.833333330949</c:v>
                </c:pt>
                <c:pt idx="10961" formatCode="m/d/yyyy\ h:mm">
                  <c:v>40029.874999997613</c:v>
                </c:pt>
                <c:pt idx="10962" formatCode="m/d/yyyy\ h:mm">
                  <c:v>40029.916666664278</c:v>
                </c:pt>
                <c:pt idx="10963" formatCode="m/d/yyyy\ h:mm">
                  <c:v>40029.958333330957</c:v>
                </c:pt>
                <c:pt idx="10964" formatCode="m/d/yyyy\ h:mm">
                  <c:v>40029.999999997606</c:v>
                </c:pt>
                <c:pt idx="10965" formatCode="m/d/yyyy\ h:mm">
                  <c:v>40030.041666664249</c:v>
                </c:pt>
                <c:pt idx="10966" formatCode="m/d/yyyy\ h:mm">
                  <c:v>40030.083333330942</c:v>
                </c:pt>
                <c:pt idx="10967" formatCode="m/d/yyyy\ h:mm">
                  <c:v>40030.124999997599</c:v>
                </c:pt>
                <c:pt idx="10968" formatCode="m/d/yyyy\ h:mm">
                  <c:v>40030.166666664234</c:v>
                </c:pt>
                <c:pt idx="10969" formatCode="m/d/yyyy\ h:mm">
                  <c:v>40030.208333330942</c:v>
                </c:pt>
                <c:pt idx="10970" formatCode="m/d/yyyy\ h:mm">
                  <c:v>40030.249999997592</c:v>
                </c:pt>
                <c:pt idx="10971" formatCode="m/d/yyyy\ h:mm">
                  <c:v>40030.29166666422</c:v>
                </c:pt>
                <c:pt idx="10972" formatCode="m/d/yyyy\ h:mm">
                  <c:v>40030.333333330935</c:v>
                </c:pt>
                <c:pt idx="10973" formatCode="m/d/yyyy\ h:mm">
                  <c:v>40030.374999997606</c:v>
                </c:pt>
                <c:pt idx="10974" formatCode="m/d/yyyy\ h:mm">
                  <c:v>40030.416666664234</c:v>
                </c:pt>
                <c:pt idx="10975" formatCode="m/d/yyyy\ h:mm">
                  <c:v>40030.458333330935</c:v>
                </c:pt>
                <c:pt idx="10976" formatCode="m/d/yyyy\ h:mm">
                  <c:v>40030.499999997592</c:v>
                </c:pt>
                <c:pt idx="10977" formatCode="m/d/yyyy\ h:mm">
                  <c:v>40030.54166666422</c:v>
                </c:pt>
                <c:pt idx="10978" formatCode="m/d/yyyy\ h:mm">
                  <c:v>40030.583333330913</c:v>
                </c:pt>
                <c:pt idx="10979" formatCode="m/d/yyyy\ h:mm">
                  <c:v>40030.624999997584</c:v>
                </c:pt>
                <c:pt idx="10980" formatCode="m/d/yyyy\ h:mm">
                  <c:v>40030.66666666422</c:v>
                </c:pt>
                <c:pt idx="10981" formatCode="m/d/yyyy\ h:mm">
                  <c:v>40030.708333330898</c:v>
                </c:pt>
                <c:pt idx="10982" formatCode="m/d/yyyy\ h:mm">
                  <c:v>40030.749999997563</c:v>
                </c:pt>
                <c:pt idx="10983" formatCode="m/d/yyyy\ h:mm">
                  <c:v>40030.79166666419</c:v>
                </c:pt>
                <c:pt idx="10984" formatCode="m/d/yyyy\ h:mm">
                  <c:v>40030.833333330891</c:v>
                </c:pt>
                <c:pt idx="10985" formatCode="m/d/yyyy\ h:mm">
                  <c:v>40030.874999997584</c:v>
                </c:pt>
                <c:pt idx="10986" formatCode="m/d/yyyy\ h:mm">
                  <c:v>40030.91666666422</c:v>
                </c:pt>
                <c:pt idx="10987" formatCode="m/d/yyyy\ h:mm">
                  <c:v>40030.958333330906</c:v>
                </c:pt>
                <c:pt idx="10988" formatCode="m/d/yyyy\ h:mm">
                  <c:v>40030.999999997548</c:v>
                </c:pt>
                <c:pt idx="10989" formatCode="m/d/yyyy\ h:mm">
                  <c:v>40031.04166666419</c:v>
                </c:pt>
                <c:pt idx="10990" formatCode="m/d/yyyy\ h:mm">
                  <c:v>40031.083333330891</c:v>
                </c:pt>
                <c:pt idx="10991" formatCode="m/d/yyyy\ h:mm">
                  <c:v>40031.124999997541</c:v>
                </c:pt>
                <c:pt idx="10992" formatCode="m/d/yyyy\ h:mm">
                  <c:v>40031.16666666419</c:v>
                </c:pt>
                <c:pt idx="10993" formatCode="m/d/yyyy\ h:mm">
                  <c:v>40031.208333330869</c:v>
                </c:pt>
                <c:pt idx="10994" formatCode="m/d/yyyy\ h:mm">
                  <c:v>40031.249999997533</c:v>
                </c:pt>
                <c:pt idx="10995" formatCode="m/d/yyyy\ h:mm">
                  <c:v>40031.291666664169</c:v>
                </c:pt>
                <c:pt idx="10996" formatCode="m/d/yyyy\ h:mm">
                  <c:v>40031.333333330862</c:v>
                </c:pt>
                <c:pt idx="10997" formatCode="m/d/yyyy\ h:mm">
                  <c:v>40031.374999997548</c:v>
                </c:pt>
                <c:pt idx="10998" formatCode="m/d/yyyy\ h:mm">
                  <c:v>40031.41666666419</c:v>
                </c:pt>
                <c:pt idx="10999" formatCode="m/d/yyyy\ h:mm">
                  <c:v>40031.458333330876</c:v>
                </c:pt>
                <c:pt idx="11000" formatCode="m/d/yyyy\ h:mm">
                  <c:v>40031.499999997519</c:v>
                </c:pt>
                <c:pt idx="11001" formatCode="m/d/yyyy\ h:mm">
                  <c:v>40031.541666664176</c:v>
                </c:pt>
                <c:pt idx="11002" formatCode="m/d/yyyy\ h:mm">
                  <c:v>40031.583333330847</c:v>
                </c:pt>
                <c:pt idx="11003" formatCode="m/d/yyyy\ h:mm">
                  <c:v>40031.624999997512</c:v>
                </c:pt>
                <c:pt idx="11004" formatCode="m/d/yyyy\ h:mm">
                  <c:v>40031.666666664176</c:v>
                </c:pt>
                <c:pt idx="11005" formatCode="m/d/yyyy\ h:mm">
                  <c:v>40031.70833333084</c:v>
                </c:pt>
                <c:pt idx="11006" formatCode="m/d/yyyy\ h:mm">
                  <c:v>40031.749999997512</c:v>
                </c:pt>
                <c:pt idx="11007" formatCode="m/d/yyyy\ h:mm">
                  <c:v>40031.791666664147</c:v>
                </c:pt>
                <c:pt idx="11008" formatCode="m/d/yyyy\ h:mm">
                  <c:v>40031.833333330833</c:v>
                </c:pt>
                <c:pt idx="11009" formatCode="m/d/yyyy\ h:mm">
                  <c:v>40031.874999997519</c:v>
                </c:pt>
                <c:pt idx="11010" formatCode="m/d/yyyy\ h:mm">
                  <c:v>40031.916666664161</c:v>
                </c:pt>
                <c:pt idx="11011" formatCode="m/d/yyyy\ h:mm">
                  <c:v>40031.958333330847</c:v>
                </c:pt>
                <c:pt idx="11012" formatCode="m/d/yyyy\ h:mm">
                  <c:v>40031.99999999749</c:v>
                </c:pt>
                <c:pt idx="11013" formatCode="m/d/yyyy\ h:mm">
                  <c:v>40032.041666664154</c:v>
                </c:pt>
                <c:pt idx="11014" formatCode="m/d/yyyy\ h:mm">
                  <c:v>40032.083333330818</c:v>
                </c:pt>
                <c:pt idx="11015" formatCode="m/d/yyyy\ h:mm">
                  <c:v>40032.124999997483</c:v>
                </c:pt>
                <c:pt idx="11016" formatCode="m/d/yyyy\ h:mm">
                  <c:v>40032.166666664132</c:v>
                </c:pt>
                <c:pt idx="11017" formatCode="m/d/yyyy\ h:mm">
                  <c:v>40032.208333330811</c:v>
                </c:pt>
                <c:pt idx="11018" formatCode="m/d/yyyy\ h:mm">
                  <c:v>40032.249999997483</c:v>
                </c:pt>
                <c:pt idx="11019" formatCode="m/d/yyyy\ h:mm">
                  <c:v>40032.291666664118</c:v>
                </c:pt>
                <c:pt idx="11020" formatCode="m/d/yyyy\ h:mm">
                  <c:v>40032.333333330811</c:v>
                </c:pt>
                <c:pt idx="11021" formatCode="m/d/yyyy\ h:mm">
                  <c:v>40032.37499999749</c:v>
                </c:pt>
                <c:pt idx="11022" formatCode="m/d/yyyy\ h:mm">
                  <c:v>40032.416666664132</c:v>
                </c:pt>
                <c:pt idx="11023" formatCode="m/d/yyyy\ h:mm">
                  <c:v>40032.458333330818</c:v>
                </c:pt>
                <c:pt idx="11024" formatCode="m/d/yyyy\ h:mm">
                  <c:v>40032.499999997461</c:v>
                </c:pt>
                <c:pt idx="11025" formatCode="m/d/yyyy\ h:mm">
                  <c:v>40032.541666664125</c:v>
                </c:pt>
                <c:pt idx="11026" formatCode="m/d/yyyy\ h:mm">
                  <c:v>40032.583333330789</c:v>
                </c:pt>
                <c:pt idx="11027" formatCode="m/d/yyyy\ h:mm">
                  <c:v>40032.624999997453</c:v>
                </c:pt>
                <c:pt idx="11028" formatCode="m/d/yyyy\ h:mm">
                  <c:v>40032.666666664103</c:v>
                </c:pt>
                <c:pt idx="11029" formatCode="m/d/yyyy\ h:mm">
                  <c:v>40032.708333330782</c:v>
                </c:pt>
                <c:pt idx="11030" formatCode="m/d/yyyy\ h:mm">
                  <c:v>40032.749999997446</c:v>
                </c:pt>
                <c:pt idx="11031" formatCode="m/d/yyyy\ h:mm">
                  <c:v>40032.791666664081</c:v>
                </c:pt>
                <c:pt idx="11032" formatCode="m/d/yyyy\ h:mm">
                  <c:v>40032.833333330782</c:v>
                </c:pt>
                <c:pt idx="11033" formatCode="m/d/yyyy\ h:mm">
                  <c:v>40032.874999997453</c:v>
                </c:pt>
                <c:pt idx="11034" formatCode="m/d/yyyy\ h:mm">
                  <c:v>40032.916666664103</c:v>
                </c:pt>
                <c:pt idx="11035" formatCode="m/d/yyyy\ h:mm">
                  <c:v>40032.958333330789</c:v>
                </c:pt>
                <c:pt idx="11036" formatCode="m/d/yyyy\ h:mm">
                  <c:v>40032.999999997432</c:v>
                </c:pt>
                <c:pt idx="11037" formatCode="m/d/yyyy\ h:mm">
                  <c:v>40033.041666664081</c:v>
                </c:pt>
                <c:pt idx="11038" formatCode="m/d/yyyy\ h:mm">
                  <c:v>40033.08333333076</c:v>
                </c:pt>
                <c:pt idx="11039" formatCode="m/d/yyyy\ h:mm">
                  <c:v>40033.124999997432</c:v>
                </c:pt>
                <c:pt idx="11040" formatCode="m/d/yyyy\ h:mm">
                  <c:v>40033.166666664074</c:v>
                </c:pt>
                <c:pt idx="11041" formatCode="m/d/yyyy\ h:mm">
                  <c:v>40033.208333330753</c:v>
                </c:pt>
                <c:pt idx="11042" formatCode="m/d/yyyy\ h:mm">
                  <c:v>40033.249999997417</c:v>
                </c:pt>
                <c:pt idx="11043" formatCode="m/d/yyyy\ h:mm">
                  <c:v>40033.291666664052</c:v>
                </c:pt>
                <c:pt idx="11044" formatCode="m/d/yyyy\ h:mm">
                  <c:v>40033.333333330746</c:v>
                </c:pt>
                <c:pt idx="11045" formatCode="m/d/yyyy\ h:mm">
                  <c:v>40033.374999997424</c:v>
                </c:pt>
                <c:pt idx="11046" formatCode="m/d/yyyy\ h:mm">
                  <c:v>40033.416666664081</c:v>
                </c:pt>
                <c:pt idx="11047" formatCode="m/d/yyyy\ h:mm">
                  <c:v>40033.458333330753</c:v>
                </c:pt>
                <c:pt idx="11048" formatCode="m/d/yyyy\ h:mm">
                  <c:v>40033.499999997402</c:v>
                </c:pt>
                <c:pt idx="11049" formatCode="m/d/yyyy\ h:mm">
                  <c:v>40033.541666664052</c:v>
                </c:pt>
                <c:pt idx="11050" formatCode="m/d/yyyy\ h:mm">
                  <c:v>40033.583333330731</c:v>
                </c:pt>
                <c:pt idx="11051" formatCode="m/d/yyyy\ h:mm">
                  <c:v>40033.624999997395</c:v>
                </c:pt>
                <c:pt idx="11052" formatCode="m/d/yyyy\ h:mm">
                  <c:v>40033.666666664045</c:v>
                </c:pt>
                <c:pt idx="11053" formatCode="m/d/yyyy\ h:mm">
                  <c:v>40033.708333330731</c:v>
                </c:pt>
                <c:pt idx="11054" formatCode="m/d/yyyy\ h:mm">
                  <c:v>40033.749999997388</c:v>
                </c:pt>
                <c:pt idx="11055" formatCode="m/d/yyyy\ h:mm">
                  <c:v>40033.791666664023</c:v>
                </c:pt>
                <c:pt idx="11056" formatCode="m/d/yyyy\ h:mm">
                  <c:v>40033.833333330716</c:v>
                </c:pt>
                <c:pt idx="11057" formatCode="m/d/yyyy\ h:mm">
                  <c:v>40033.874999997395</c:v>
                </c:pt>
                <c:pt idx="11058" formatCode="m/d/yyyy\ h:mm">
                  <c:v>40033.916666664045</c:v>
                </c:pt>
                <c:pt idx="11059" formatCode="m/d/yyyy\ h:mm">
                  <c:v>40033.958333330724</c:v>
                </c:pt>
                <c:pt idx="11060" formatCode="m/d/yyyy\ h:mm">
                  <c:v>40033.999999997373</c:v>
                </c:pt>
                <c:pt idx="11061" formatCode="m/d/yyyy\ h:mm">
                  <c:v>40034.041666664023</c:v>
                </c:pt>
                <c:pt idx="11062" formatCode="m/d/yyyy\ h:mm">
                  <c:v>40034.083333330702</c:v>
                </c:pt>
                <c:pt idx="11063" formatCode="m/d/yyyy\ h:mm">
                  <c:v>40034.124999997366</c:v>
                </c:pt>
                <c:pt idx="11064" formatCode="m/d/yyyy\ h:mm">
                  <c:v>40034.166666664016</c:v>
                </c:pt>
                <c:pt idx="11065" formatCode="m/d/yyyy\ h:mm">
                  <c:v>40034.208333330695</c:v>
                </c:pt>
                <c:pt idx="11066" formatCode="m/d/yyyy\ h:mm">
                  <c:v>40034.249999997359</c:v>
                </c:pt>
                <c:pt idx="11067" formatCode="m/d/yyyy\ h:mm">
                  <c:v>40034.291666663994</c:v>
                </c:pt>
                <c:pt idx="11068" formatCode="m/d/yyyy\ h:mm">
                  <c:v>40034.333333330687</c:v>
                </c:pt>
                <c:pt idx="11069" formatCode="m/d/yyyy\ h:mm">
                  <c:v>40034.374999997366</c:v>
                </c:pt>
                <c:pt idx="11070" formatCode="m/d/yyyy\ h:mm">
                  <c:v>40034.416666664016</c:v>
                </c:pt>
                <c:pt idx="11071" formatCode="m/d/yyyy\ h:mm">
                  <c:v>40034.458333330695</c:v>
                </c:pt>
                <c:pt idx="11072" formatCode="m/d/yyyy\ h:mm">
                  <c:v>40034.499999997344</c:v>
                </c:pt>
                <c:pt idx="11073" formatCode="m/d/yyyy\ h:mm">
                  <c:v>40034.541666663994</c:v>
                </c:pt>
                <c:pt idx="11074" formatCode="m/d/yyyy\ h:mm">
                  <c:v>40034.583333330673</c:v>
                </c:pt>
                <c:pt idx="11075" formatCode="m/d/yyyy\ h:mm">
                  <c:v>40034.624999997337</c:v>
                </c:pt>
                <c:pt idx="11076" formatCode="m/d/yyyy\ h:mm">
                  <c:v>40034.666666663987</c:v>
                </c:pt>
                <c:pt idx="11077" formatCode="m/d/yyyy\ h:mm">
                  <c:v>40034.708333330665</c:v>
                </c:pt>
                <c:pt idx="11078" formatCode="m/d/yyyy\ h:mm">
                  <c:v>40034.74999999733</c:v>
                </c:pt>
                <c:pt idx="11079" formatCode="m/d/yyyy\ h:mm">
                  <c:v>40034.791666663965</c:v>
                </c:pt>
                <c:pt idx="11080" formatCode="m/d/yyyy\ h:mm">
                  <c:v>40034.833333330658</c:v>
                </c:pt>
                <c:pt idx="11081" formatCode="m/d/yyyy\ h:mm">
                  <c:v>40034.874999997337</c:v>
                </c:pt>
                <c:pt idx="11082" formatCode="m/d/yyyy\ h:mm">
                  <c:v>40034.916666663987</c:v>
                </c:pt>
                <c:pt idx="11083" formatCode="m/d/yyyy\ h:mm">
                  <c:v>40034.958333330665</c:v>
                </c:pt>
                <c:pt idx="11084" formatCode="m/d/yyyy\ h:mm">
                  <c:v>40034.999999997315</c:v>
                </c:pt>
                <c:pt idx="11085" formatCode="m/d/yyyy\ h:mm">
                  <c:v>40035.041666663965</c:v>
                </c:pt>
                <c:pt idx="11086" formatCode="m/d/yyyy\ h:mm">
                  <c:v>40035.083333330644</c:v>
                </c:pt>
                <c:pt idx="11087" formatCode="m/d/yyyy\ h:mm">
                  <c:v>40035.124999997308</c:v>
                </c:pt>
                <c:pt idx="11088" formatCode="m/d/yyyy\ h:mm">
                  <c:v>40035.166666663958</c:v>
                </c:pt>
                <c:pt idx="11089" formatCode="m/d/yyyy\ h:mm">
                  <c:v>40035.208333330636</c:v>
                </c:pt>
                <c:pt idx="11090" formatCode="m/d/yyyy\ h:mm">
                  <c:v>40035.249999997301</c:v>
                </c:pt>
                <c:pt idx="11091" formatCode="m/d/yyyy\ h:mm">
                  <c:v>40035.291666663936</c:v>
                </c:pt>
                <c:pt idx="11092" formatCode="m/d/yyyy\ h:mm">
                  <c:v>40035.333333330629</c:v>
                </c:pt>
                <c:pt idx="11093" formatCode="m/d/yyyy\ h:mm">
                  <c:v>40035.374999997293</c:v>
                </c:pt>
                <c:pt idx="11094" formatCode="m/d/yyyy\ h:mm">
                  <c:v>40035.416666663958</c:v>
                </c:pt>
                <c:pt idx="11095" formatCode="m/d/yyyy\ h:mm">
                  <c:v>40035.458333330636</c:v>
                </c:pt>
                <c:pt idx="11096" formatCode="m/d/yyyy\ h:mm">
                  <c:v>40035.499999997286</c:v>
                </c:pt>
                <c:pt idx="11097" formatCode="m/d/yyyy\ h:mm">
                  <c:v>40035.541666663928</c:v>
                </c:pt>
                <c:pt idx="11098" formatCode="m/d/yyyy\ h:mm">
                  <c:v>40035.583333330615</c:v>
                </c:pt>
                <c:pt idx="11099" formatCode="m/d/yyyy\ h:mm">
                  <c:v>40035.624999997279</c:v>
                </c:pt>
                <c:pt idx="11100" formatCode="m/d/yyyy\ h:mm">
                  <c:v>40035.666666663921</c:v>
                </c:pt>
                <c:pt idx="11101" formatCode="m/d/yyyy\ h:mm">
                  <c:v>40035.708333330607</c:v>
                </c:pt>
                <c:pt idx="11102" formatCode="m/d/yyyy\ h:mm">
                  <c:v>40035.749999997272</c:v>
                </c:pt>
                <c:pt idx="11103" formatCode="m/d/yyyy\ h:mm">
                  <c:v>40035.791666663907</c:v>
                </c:pt>
                <c:pt idx="11104" formatCode="m/d/yyyy\ h:mm">
                  <c:v>40035.8333333306</c:v>
                </c:pt>
                <c:pt idx="11105" formatCode="m/d/yyyy\ h:mm">
                  <c:v>40035.874999997279</c:v>
                </c:pt>
                <c:pt idx="11106" formatCode="m/d/yyyy\ h:mm">
                  <c:v>40035.916666663928</c:v>
                </c:pt>
                <c:pt idx="11107" formatCode="m/d/yyyy\ h:mm">
                  <c:v>40035.958333330607</c:v>
                </c:pt>
                <c:pt idx="11108" formatCode="m/d/yyyy\ h:mm">
                  <c:v>40035.999999997257</c:v>
                </c:pt>
                <c:pt idx="11109" formatCode="m/d/yyyy\ h:mm">
                  <c:v>40036.041666663907</c:v>
                </c:pt>
                <c:pt idx="11110" formatCode="m/d/yyyy\ h:mm">
                  <c:v>40036.083333330593</c:v>
                </c:pt>
                <c:pt idx="11111" formatCode="m/d/yyyy\ h:mm">
                  <c:v>40036.12499999725</c:v>
                </c:pt>
                <c:pt idx="11112" formatCode="m/d/yyyy\ h:mm">
                  <c:v>40036.166666663899</c:v>
                </c:pt>
                <c:pt idx="11113" formatCode="m/d/yyyy\ h:mm">
                  <c:v>40036.208333330593</c:v>
                </c:pt>
                <c:pt idx="11114" formatCode="m/d/yyyy\ h:mm">
                  <c:v>40036.249999997235</c:v>
                </c:pt>
                <c:pt idx="11115" formatCode="m/d/yyyy\ h:mm">
                  <c:v>40036.29166666387</c:v>
                </c:pt>
                <c:pt idx="11116" formatCode="m/d/yyyy\ h:mm">
                  <c:v>40036.333333330585</c:v>
                </c:pt>
                <c:pt idx="11117" formatCode="m/d/yyyy\ h:mm">
                  <c:v>40036.374999997242</c:v>
                </c:pt>
                <c:pt idx="11118" formatCode="m/d/yyyy\ h:mm">
                  <c:v>40036.416666663885</c:v>
                </c:pt>
                <c:pt idx="11119" formatCode="m/d/yyyy\ h:mm">
                  <c:v>40036.458333330593</c:v>
                </c:pt>
                <c:pt idx="11120" formatCode="m/d/yyyy\ h:mm">
                  <c:v>40036.499999997228</c:v>
                </c:pt>
                <c:pt idx="11121" formatCode="m/d/yyyy\ h:mm">
                  <c:v>40036.54166666387</c:v>
                </c:pt>
                <c:pt idx="11122" formatCode="m/d/yyyy\ h:mm">
                  <c:v>40036.583333330571</c:v>
                </c:pt>
                <c:pt idx="11123" formatCode="m/d/yyyy\ h:mm">
                  <c:v>40036.624999997221</c:v>
                </c:pt>
                <c:pt idx="11124" formatCode="m/d/yyyy\ h:mm">
                  <c:v>40036.66666666387</c:v>
                </c:pt>
                <c:pt idx="11125" formatCode="m/d/yyyy\ h:mm">
                  <c:v>40036.708333330549</c:v>
                </c:pt>
                <c:pt idx="11126" formatCode="m/d/yyyy\ h:mm">
                  <c:v>40036.749999997206</c:v>
                </c:pt>
                <c:pt idx="11127" formatCode="m/d/yyyy\ h:mm">
                  <c:v>40036.791666663841</c:v>
                </c:pt>
                <c:pt idx="11128" formatCode="m/d/yyyy\ h:mm">
                  <c:v>40036.833333330542</c:v>
                </c:pt>
                <c:pt idx="11129" formatCode="m/d/yyyy\ h:mm">
                  <c:v>40036.874999997213</c:v>
                </c:pt>
                <c:pt idx="11130" formatCode="m/d/yyyy\ h:mm">
                  <c:v>40036.91666666387</c:v>
                </c:pt>
                <c:pt idx="11131" formatCode="m/d/yyyy\ h:mm">
                  <c:v>40036.958333330556</c:v>
                </c:pt>
                <c:pt idx="11132" formatCode="m/d/yyyy\ h:mm">
                  <c:v>40036.999999997199</c:v>
                </c:pt>
                <c:pt idx="11133" formatCode="m/d/yyyy\ h:mm">
                  <c:v>40037.041666663834</c:v>
                </c:pt>
                <c:pt idx="11134" formatCode="m/d/yyyy\ h:mm">
                  <c:v>40037.083333330542</c:v>
                </c:pt>
                <c:pt idx="11135" formatCode="m/d/yyyy\ h:mm">
                  <c:v>40037.124999997191</c:v>
                </c:pt>
                <c:pt idx="11136" formatCode="m/d/yyyy\ h:mm">
                  <c:v>40037.166666663834</c:v>
                </c:pt>
                <c:pt idx="11137" formatCode="m/d/yyyy\ h:mm">
                  <c:v>40037.208333330535</c:v>
                </c:pt>
                <c:pt idx="11138" formatCode="m/d/yyyy\ h:mm">
                  <c:v>40037.249999997191</c:v>
                </c:pt>
                <c:pt idx="11139" formatCode="m/d/yyyy\ h:mm">
                  <c:v>40037.291666663812</c:v>
                </c:pt>
                <c:pt idx="11140" formatCode="m/d/yyyy\ h:mm">
                  <c:v>40037.333333330513</c:v>
                </c:pt>
                <c:pt idx="11141" formatCode="m/d/yyyy\ h:mm">
                  <c:v>40037.374999997199</c:v>
                </c:pt>
                <c:pt idx="11142" formatCode="m/d/yyyy\ h:mm">
                  <c:v>40037.416666663834</c:v>
                </c:pt>
                <c:pt idx="11143" formatCode="m/d/yyyy\ h:mm">
                  <c:v>40037.458333330535</c:v>
                </c:pt>
                <c:pt idx="11144" formatCode="m/d/yyyy\ h:mm">
                  <c:v>40037.499999997184</c:v>
                </c:pt>
                <c:pt idx="11145" formatCode="m/d/yyyy\ h:mm">
                  <c:v>40037.541666663819</c:v>
                </c:pt>
                <c:pt idx="11146" formatCode="m/d/yyyy\ h:mm">
                  <c:v>40037.583333330498</c:v>
                </c:pt>
                <c:pt idx="11147" formatCode="m/d/yyyy\ h:mm">
                  <c:v>40037.624999997162</c:v>
                </c:pt>
                <c:pt idx="11148" formatCode="m/d/yyyy\ h:mm">
                  <c:v>40037.666666663805</c:v>
                </c:pt>
                <c:pt idx="11149" formatCode="m/d/yyyy\ h:mm">
                  <c:v>40037.708333330491</c:v>
                </c:pt>
                <c:pt idx="11150" formatCode="m/d/yyyy\ h:mm">
                  <c:v>40037.749999997162</c:v>
                </c:pt>
                <c:pt idx="11151" formatCode="m/d/yyyy\ h:mm">
                  <c:v>40037.791666663776</c:v>
                </c:pt>
                <c:pt idx="11152" formatCode="m/d/yyyy\ h:mm">
                  <c:v>40037.833333330491</c:v>
                </c:pt>
                <c:pt idx="11153" formatCode="m/d/yyyy\ h:mm">
                  <c:v>40037.87499999717</c:v>
                </c:pt>
                <c:pt idx="11154" formatCode="m/d/yyyy\ h:mm">
                  <c:v>40037.916666663805</c:v>
                </c:pt>
                <c:pt idx="11155" formatCode="m/d/yyyy\ h:mm">
                  <c:v>40037.958333330498</c:v>
                </c:pt>
                <c:pt idx="11156" formatCode="m/d/yyyy\ h:mm">
                  <c:v>40037.999999997141</c:v>
                </c:pt>
                <c:pt idx="11157" formatCode="m/d/yyyy\ h:mm">
                  <c:v>40038.041666663783</c:v>
                </c:pt>
                <c:pt idx="11158" formatCode="m/d/yyyy\ h:mm">
                  <c:v>40038.083333330469</c:v>
                </c:pt>
                <c:pt idx="11159" formatCode="m/d/yyyy\ h:mm">
                  <c:v>40038.124999997133</c:v>
                </c:pt>
                <c:pt idx="11160" formatCode="m/d/yyyy\ h:mm">
                  <c:v>40038.166666663768</c:v>
                </c:pt>
                <c:pt idx="11161" formatCode="m/d/yyyy\ h:mm">
                  <c:v>40038.208333330462</c:v>
                </c:pt>
                <c:pt idx="11162" formatCode="m/d/yyyy\ h:mm">
                  <c:v>40038.249999997133</c:v>
                </c:pt>
                <c:pt idx="11163" formatCode="m/d/yyyy\ h:mm">
                  <c:v>40038.291666663747</c:v>
                </c:pt>
                <c:pt idx="11164" formatCode="m/d/yyyy\ h:mm">
                  <c:v>40038.333333330462</c:v>
                </c:pt>
                <c:pt idx="11165" formatCode="m/d/yyyy\ h:mm">
                  <c:v>40038.374999997141</c:v>
                </c:pt>
                <c:pt idx="11166" formatCode="m/d/yyyy\ h:mm">
                  <c:v>40038.416666663776</c:v>
                </c:pt>
                <c:pt idx="11167" formatCode="m/d/yyyy\ h:mm">
                  <c:v>40038.458333330469</c:v>
                </c:pt>
                <c:pt idx="11168" formatCode="m/d/yyyy\ h:mm">
                  <c:v>40038.499999997111</c:v>
                </c:pt>
                <c:pt idx="11169" formatCode="m/d/yyyy\ h:mm">
                  <c:v>40038.541666663754</c:v>
                </c:pt>
                <c:pt idx="11170" formatCode="m/d/yyyy\ h:mm">
                  <c:v>40038.58333333044</c:v>
                </c:pt>
                <c:pt idx="11171" formatCode="m/d/yyyy\ h:mm">
                  <c:v>40038.624999997111</c:v>
                </c:pt>
                <c:pt idx="11172" formatCode="m/d/yyyy\ h:mm">
                  <c:v>40038.666666663747</c:v>
                </c:pt>
                <c:pt idx="11173" formatCode="m/d/yyyy\ h:mm">
                  <c:v>40038.708333330433</c:v>
                </c:pt>
                <c:pt idx="11174" formatCode="m/d/yyyy\ h:mm">
                  <c:v>40038.749999997097</c:v>
                </c:pt>
                <c:pt idx="11175" formatCode="m/d/yyyy\ h:mm">
                  <c:v>40038.791666663717</c:v>
                </c:pt>
                <c:pt idx="11176" formatCode="m/d/yyyy\ h:mm">
                  <c:v>40038.833333330433</c:v>
                </c:pt>
                <c:pt idx="11177" formatCode="m/d/yyyy\ h:mm">
                  <c:v>40038.874999997104</c:v>
                </c:pt>
                <c:pt idx="11178" formatCode="m/d/yyyy\ h:mm">
                  <c:v>40038.916666663754</c:v>
                </c:pt>
                <c:pt idx="11179" formatCode="m/d/yyyy\ h:mm">
                  <c:v>40038.95833333044</c:v>
                </c:pt>
                <c:pt idx="11180" formatCode="m/d/yyyy\ h:mm">
                  <c:v>40038.999999997082</c:v>
                </c:pt>
                <c:pt idx="11181" formatCode="m/d/yyyy\ h:mm">
                  <c:v>40039.041666663717</c:v>
                </c:pt>
                <c:pt idx="11182" formatCode="m/d/yyyy\ h:mm">
                  <c:v>40039.083333330411</c:v>
                </c:pt>
                <c:pt idx="11183" formatCode="m/d/yyyy\ h:mm">
                  <c:v>40039.124999997082</c:v>
                </c:pt>
                <c:pt idx="11184" formatCode="m/d/yyyy\ h:mm">
                  <c:v>40039.166666663717</c:v>
                </c:pt>
                <c:pt idx="11185" formatCode="m/d/yyyy\ h:mm">
                  <c:v>40039.208333330411</c:v>
                </c:pt>
                <c:pt idx="11186" formatCode="m/d/yyyy\ h:mm">
                  <c:v>40039.249999997068</c:v>
                </c:pt>
                <c:pt idx="11187" formatCode="m/d/yyyy\ h:mm">
                  <c:v>40039.291666663688</c:v>
                </c:pt>
                <c:pt idx="11188" formatCode="m/d/yyyy\ h:mm">
                  <c:v>40039.333333330396</c:v>
                </c:pt>
                <c:pt idx="11189" formatCode="m/d/yyyy\ h:mm">
                  <c:v>40039.374999997075</c:v>
                </c:pt>
                <c:pt idx="11190" formatCode="m/d/yyyy\ h:mm">
                  <c:v>40039.416666663725</c:v>
                </c:pt>
                <c:pt idx="11191" formatCode="m/d/yyyy\ h:mm">
                  <c:v>40039.458333330404</c:v>
                </c:pt>
                <c:pt idx="11192" formatCode="m/d/yyyy\ h:mm">
                  <c:v>40039.499999997053</c:v>
                </c:pt>
                <c:pt idx="11193" formatCode="m/d/yyyy\ h:mm">
                  <c:v>40039.541666663688</c:v>
                </c:pt>
                <c:pt idx="11194" formatCode="m/d/yyyy\ h:mm">
                  <c:v>40039.583333330382</c:v>
                </c:pt>
                <c:pt idx="11195" formatCode="m/d/yyyy\ h:mm">
                  <c:v>40039.624999997046</c:v>
                </c:pt>
                <c:pt idx="11196" formatCode="m/d/yyyy\ h:mm">
                  <c:v>40039.666666663681</c:v>
                </c:pt>
                <c:pt idx="11197" formatCode="m/d/yyyy\ h:mm">
                  <c:v>40039.708333330382</c:v>
                </c:pt>
                <c:pt idx="11198" formatCode="m/d/yyyy\ h:mm">
                  <c:v>40039.749999997039</c:v>
                </c:pt>
                <c:pt idx="11199" formatCode="m/d/yyyy\ h:mm">
                  <c:v>40039.791666663659</c:v>
                </c:pt>
                <c:pt idx="11200" formatCode="m/d/yyyy\ h:mm">
                  <c:v>40039.833333330367</c:v>
                </c:pt>
                <c:pt idx="11201" formatCode="m/d/yyyy\ h:mm">
                  <c:v>40039.874999997046</c:v>
                </c:pt>
                <c:pt idx="11202" formatCode="m/d/yyyy\ h:mm">
                  <c:v>40039.916666663681</c:v>
                </c:pt>
                <c:pt idx="11203" formatCode="m/d/yyyy\ h:mm">
                  <c:v>40039.958333330374</c:v>
                </c:pt>
                <c:pt idx="11204" formatCode="m/d/yyyy\ h:mm">
                  <c:v>40039.999999997031</c:v>
                </c:pt>
                <c:pt idx="11205" formatCode="m/d/yyyy\ h:mm">
                  <c:v>40040.041666663667</c:v>
                </c:pt>
                <c:pt idx="11206" formatCode="m/d/yyyy\ h:mm">
                  <c:v>40040.083333330353</c:v>
                </c:pt>
                <c:pt idx="11207" formatCode="m/d/yyyy\ h:mm">
                  <c:v>40040.124999997017</c:v>
                </c:pt>
                <c:pt idx="11208" formatCode="m/d/yyyy\ h:mm">
                  <c:v>40040.166666663652</c:v>
                </c:pt>
                <c:pt idx="11209" formatCode="m/d/yyyy\ h:mm">
                  <c:v>40040.208333330345</c:v>
                </c:pt>
                <c:pt idx="11210" formatCode="m/d/yyyy\ h:mm">
                  <c:v>40040.24999999701</c:v>
                </c:pt>
                <c:pt idx="11211" formatCode="m/d/yyyy\ h:mm">
                  <c:v>40040.291666663637</c:v>
                </c:pt>
                <c:pt idx="11212" formatCode="m/d/yyyy\ h:mm">
                  <c:v>40040.333333330338</c:v>
                </c:pt>
                <c:pt idx="11213" formatCode="m/d/yyyy\ h:mm">
                  <c:v>40040.374999997017</c:v>
                </c:pt>
                <c:pt idx="11214" formatCode="m/d/yyyy\ h:mm">
                  <c:v>40040.416666663652</c:v>
                </c:pt>
                <c:pt idx="11215" formatCode="m/d/yyyy\ h:mm">
                  <c:v>40040.458333330345</c:v>
                </c:pt>
                <c:pt idx="11216" formatCode="m/d/yyyy\ h:mm">
                  <c:v>40040.499999997002</c:v>
                </c:pt>
                <c:pt idx="11217" formatCode="m/d/yyyy\ h:mm">
                  <c:v>40040.54166666363</c:v>
                </c:pt>
                <c:pt idx="11218" formatCode="m/d/yyyy\ h:mm">
                  <c:v>40040.583333330331</c:v>
                </c:pt>
                <c:pt idx="11219" formatCode="m/d/yyyy\ h:mm">
                  <c:v>40040.624999997002</c:v>
                </c:pt>
                <c:pt idx="11220" formatCode="m/d/yyyy\ h:mm">
                  <c:v>40040.666666663623</c:v>
                </c:pt>
                <c:pt idx="11221" formatCode="m/d/yyyy\ h:mm">
                  <c:v>40040.708333330316</c:v>
                </c:pt>
                <c:pt idx="11222" formatCode="m/d/yyyy\ h:mm">
                  <c:v>40040.749999996995</c:v>
                </c:pt>
                <c:pt idx="11223" formatCode="m/d/yyyy\ h:mm">
                  <c:v>40040.791666663601</c:v>
                </c:pt>
                <c:pt idx="11224" formatCode="m/d/yyyy\ h:mm">
                  <c:v>40040.833333330309</c:v>
                </c:pt>
                <c:pt idx="11225" formatCode="m/d/yyyy\ h:mm">
                  <c:v>40040.874999997002</c:v>
                </c:pt>
                <c:pt idx="11226" formatCode="m/d/yyyy\ h:mm">
                  <c:v>40040.916666663623</c:v>
                </c:pt>
                <c:pt idx="11227" formatCode="m/d/yyyy\ h:mm">
                  <c:v>40040.958333330316</c:v>
                </c:pt>
                <c:pt idx="11228" formatCode="m/d/yyyy\ h:mm">
                  <c:v>40040.99999999698</c:v>
                </c:pt>
                <c:pt idx="11229" formatCode="m/d/yyyy\ h:mm">
                  <c:v>40041.041666663601</c:v>
                </c:pt>
                <c:pt idx="11230" formatCode="m/d/yyyy\ h:mm">
                  <c:v>40041.083333330294</c:v>
                </c:pt>
                <c:pt idx="11231" formatCode="m/d/yyyy\ h:mm">
                  <c:v>40041.124999996973</c:v>
                </c:pt>
                <c:pt idx="11232" formatCode="m/d/yyyy\ h:mm">
                  <c:v>40041.166666663594</c:v>
                </c:pt>
                <c:pt idx="11233" formatCode="m/d/yyyy\ h:mm">
                  <c:v>40041.208333330287</c:v>
                </c:pt>
                <c:pt idx="11234" formatCode="m/d/yyyy\ h:mm">
                  <c:v>40041.249999996966</c:v>
                </c:pt>
                <c:pt idx="11235" formatCode="m/d/yyyy\ h:mm">
                  <c:v>40041.291666663579</c:v>
                </c:pt>
                <c:pt idx="11236" formatCode="m/d/yyyy\ h:mm">
                  <c:v>40041.33333333028</c:v>
                </c:pt>
                <c:pt idx="11237" formatCode="m/d/yyyy\ h:mm">
                  <c:v>40041.374999996973</c:v>
                </c:pt>
                <c:pt idx="11238" formatCode="m/d/yyyy\ h:mm">
                  <c:v>40041.416666663594</c:v>
                </c:pt>
                <c:pt idx="11239" formatCode="m/d/yyyy\ h:mm">
                  <c:v>40041.458333330287</c:v>
                </c:pt>
                <c:pt idx="11240" formatCode="m/d/yyyy\ h:mm">
                  <c:v>40041.499999996951</c:v>
                </c:pt>
                <c:pt idx="11241" formatCode="m/d/yyyy\ h:mm">
                  <c:v>40041.541666663579</c:v>
                </c:pt>
                <c:pt idx="11242" formatCode="m/d/yyyy\ h:mm">
                  <c:v>40041.583333330265</c:v>
                </c:pt>
                <c:pt idx="11243" formatCode="m/d/yyyy\ h:mm">
                  <c:v>40041.624999996944</c:v>
                </c:pt>
                <c:pt idx="11244" formatCode="m/d/yyyy\ h:mm">
                  <c:v>40041.666666663579</c:v>
                </c:pt>
                <c:pt idx="11245" formatCode="m/d/yyyy\ h:mm">
                  <c:v>40041.708333330258</c:v>
                </c:pt>
                <c:pt idx="11246" formatCode="m/d/yyyy\ h:mm">
                  <c:v>40041.749999996937</c:v>
                </c:pt>
                <c:pt idx="11247" formatCode="m/d/yyyy\ h:mm">
                  <c:v>40041.791666663557</c:v>
                </c:pt>
                <c:pt idx="11248" formatCode="m/d/yyyy\ h:mm">
                  <c:v>40041.833333330251</c:v>
                </c:pt>
                <c:pt idx="11249" formatCode="m/d/yyyy\ h:mm">
                  <c:v>40041.874999996944</c:v>
                </c:pt>
                <c:pt idx="11250" formatCode="m/d/yyyy\ h:mm">
                  <c:v>40041.916666663579</c:v>
                </c:pt>
                <c:pt idx="11251" formatCode="m/d/yyyy\ h:mm">
                  <c:v>40041.958333330243</c:v>
                </c:pt>
                <c:pt idx="11252" formatCode="m/d/yyyy\ h:mm">
                  <c:v>40041.999999996922</c:v>
                </c:pt>
                <c:pt idx="11253" formatCode="m/d/yyyy\ h:mm">
                  <c:v>40042.041666663557</c:v>
                </c:pt>
                <c:pt idx="11254" formatCode="m/d/yyyy\ h:mm">
                  <c:v>40042.083333330236</c:v>
                </c:pt>
                <c:pt idx="11255" formatCode="m/d/yyyy\ h:mm">
                  <c:v>40042.124999996915</c:v>
                </c:pt>
                <c:pt idx="11256" formatCode="m/d/yyyy\ h:mm">
                  <c:v>40042.16666666355</c:v>
                </c:pt>
                <c:pt idx="11257" formatCode="m/d/yyyy\ h:mm">
                  <c:v>40042.208333330229</c:v>
                </c:pt>
                <c:pt idx="11258" formatCode="m/d/yyyy\ h:mm">
                  <c:v>40042.249999996893</c:v>
                </c:pt>
                <c:pt idx="11259" formatCode="m/d/yyyy\ h:mm">
                  <c:v>40042.291666663521</c:v>
                </c:pt>
                <c:pt idx="11260" formatCode="m/d/yyyy\ h:mm">
                  <c:v>40042.333333330222</c:v>
                </c:pt>
                <c:pt idx="11261" formatCode="m/d/yyyy\ h:mm">
                  <c:v>40042.374999996915</c:v>
                </c:pt>
                <c:pt idx="11262" formatCode="m/d/yyyy\ h:mm">
                  <c:v>40042.41666666355</c:v>
                </c:pt>
                <c:pt idx="11263" formatCode="m/d/yyyy\ h:mm">
                  <c:v>40042.458333330229</c:v>
                </c:pt>
                <c:pt idx="11264" formatCode="m/d/yyyy\ h:mm">
                  <c:v>40042.499999996893</c:v>
                </c:pt>
                <c:pt idx="11265" formatCode="m/d/yyyy\ h:mm">
                  <c:v>40042.541666663521</c:v>
                </c:pt>
                <c:pt idx="11266" formatCode="m/d/yyyy\ h:mm">
                  <c:v>40042.583333330207</c:v>
                </c:pt>
                <c:pt idx="11267" formatCode="m/d/yyyy\ h:mm">
                  <c:v>40042.624999996886</c:v>
                </c:pt>
                <c:pt idx="11268" formatCode="m/d/yyyy\ h:mm">
                  <c:v>40042.666666663521</c:v>
                </c:pt>
                <c:pt idx="11269" formatCode="m/d/yyyy\ h:mm">
                  <c:v>40042.7083333302</c:v>
                </c:pt>
                <c:pt idx="11270" formatCode="m/d/yyyy\ h:mm">
                  <c:v>40042.749999996879</c:v>
                </c:pt>
                <c:pt idx="11271" formatCode="m/d/yyyy\ h:mm">
                  <c:v>40042.791666663499</c:v>
                </c:pt>
                <c:pt idx="11272" formatCode="m/d/yyyy\ h:mm">
                  <c:v>40042.833333330193</c:v>
                </c:pt>
                <c:pt idx="11273" formatCode="m/d/yyyy\ h:mm">
                  <c:v>40042.874999996886</c:v>
                </c:pt>
                <c:pt idx="11274" formatCode="m/d/yyyy\ h:mm">
                  <c:v>40042.916666663521</c:v>
                </c:pt>
                <c:pt idx="11275" formatCode="m/d/yyyy\ h:mm">
                  <c:v>40042.958333330207</c:v>
                </c:pt>
                <c:pt idx="11276" formatCode="m/d/yyyy\ h:mm">
                  <c:v>40042.999999996864</c:v>
                </c:pt>
                <c:pt idx="11277" formatCode="m/d/yyyy\ h:mm">
                  <c:v>40043.041666663499</c:v>
                </c:pt>
                <c:pt idx="11278" formatCode="m/d/yyyy\ h:mm">
                  <c:v>40043.083333330193</c:v>
                </c:pt>
                <c:pt idx="11279" formatCode="m/d/yyyy\ h:mm">
                  <c:v>40043.124999996842</c:v>
                </c:pt>
                <c:pt idx="11280" formatCode="m/d/yyyy\ h:mm">
                  <c:v>40043.166666663485</c:v>
                </c:pt>
                <c:pt idx="11281" formatCode="m/d/yyyy\ h:mm">
                  <c:v>40043.208333330185</c:v>
                </c:pt>
                <c:pt idx="11282" formatCode="m/d/yyyy\ h:mm">
                  <c:v>40043.249999996842</c:v>
                </c:pt>
                <c:pt idx="11283" formatCode="m/d/yyyy\ h:mm">
                  <c:v>40043.291666663463</c:v>
                </c:pt>
                <c:pt idx="11284" formatCode="m/d/yyyy\ h:mm">
                  <c:v>40043.333333330163</c:v>
                </c:pt>
                <c:pt idx="11285" formatCode="m/d/yyyy\ h:mm">
                  <c:v>40043.37499999685</c:v>
                </c:pt>
                <c:pt idx="11286" formatCode="m/d/yyyy\ h:mm">
                  <c:v>40043.416666663485</c:v>
                </c:pt>
                <c:pt idx="11287" formatCode="m/d/yyyy\ h:mm">
                  <c:v>40043.458333330185</c:v>
                </c:pt>
                <c:pt idx="11288" formatCode="m/d/yyyy\ h:mm">
                  <c:v>40043.499999996835</c:v>
                </c:pt>
                <c:pt idx="11289" formatCode="m/d/yyyy\ h:mm">
                  <c:v>40043.54166666347</c:v>
                </c:pt>
                <c:pt idx="11290" formatCode="m/d/yyyy\ h:mm">
                  <c:v>40043.583333330149</c:v>
                </c:pt>
                <c:pt idx="11291" formatCode="m/d/yyyy\ h:mm">
                  <c:v>40043.624999996813</c:v>
                </c:pt>
                <c:pt idx="11292" formatCode="m/d/yyyy\ h:mm">
                  <c:v>40043.666666663463</c:v>
                </c:pt>
                <c:pt idx="11293" formatCode="m/d/yyyy\ h:mm">
                  <c:v>40043.708333330142</c:v>
                </c:pt>
                <c:pt idx="11294" formatCode="m/d/yyyy\ h:mm">
                  <c:v>40043.749999996813</c:v>
                </c:pt>
                <c:pt idx="11295" formatCode="m/d/yyyy\ h:mm">
                  <c:v>40043.791666663441</c:v>
                </c:pt>
                <c:pt idx="11296" formatCode="m/d/yyyy\ h:mm">
                  <c:v>40043.833333330142</c:v>
                </c:pt>
                <c:pt idx="11297" formatCode="m/d/yyyy\ h:mm">
                  <c:v>40043.87499999682</c:v>
                </c:pt>
                <c:pt idx="11298" formatCode="m/d/yyyy\ h:mm">
                  <c:v>40043.916666663456</c:v>
                </c:pt>
                <c:pt idx="11299" formatCode="m/d/yyyy\ h:mm">
                  <c:v>40043.958333330149</c:v>
                </c:pt>
                <c:pt idx="11300" formatCode="m/d/yyyy\ h:mm">
                  <c:v>40043.999999996791</c:v>
                </c:pt>
                <c:pt idx="11301" formatCode="m/d/yyyy\ h:mm">
                  <c:v>40044.041666663434</c:v>
                </c:pt>
                <c:pt idx="11302" formatCode="m/d/yyyy\ h:mm">
                  <c:v>40044.083333330134</c:v>
                </c:pt>
                <c:pt idx="11303" formatCode="m/d/yyyy\ h:mm">
                  <c:v>40044.124999996791</c:v>
                </c:pt>
                <c:pt idx="11304" formatCode="m/d/yyyy\ h:mm">
                  <c:v>40044.166666663426</c:v>
                </c:pt>
                <c:pt idx="11305" formatCode="m/d/yyyy\ h:mm">
                  <c:v>40044.208333330113</c:v>
                </c:pt>
                <c:pt idx="11306" formatCode="m/d/yyyy\ h:mm">
                  <c:v>40044.249999996791</c:v>
                </c:pt>
                <c:pt idx="11307" formatCode="m/d/yyyy\ h:mm">
                  <c:v>40044.291666663397</c:v>
                </c:pt>
                <c:pt idx="11308" formatCode="m/d/yyyy\ h:mm">
                  <c:v>40044.333333330113</c:v>
                </c:pt>
                <c:pt idx="11309" formatCode="m/d/yyyy\ h:mm">
                  <c:v>40044.374999996791</c:v>
                </c:pt>
                <c:pt idx="11310" formatCode="m/d/yyyy\ h:mm">
                  <c:v>40044.416666663434</c:v>
                </c:pt>
                <c:pt idx="11311" formatCode="m/d/yyyy\ h:mm">
                  <c:v>40044.45833333012</c:v>
                </c:pt>
                <c:pt idx="11312" formatCode="m/d/yyyy\ h:mm">
                  <c:v>40044.499999996762</c:v>
                </c:pt>
                <c:pt idx="11313" formatCode="m/d/yyyy\ h:mm">
                  <c:v>40044.541666663405</c:v>
                </c:pt>
                <c:pt idx="11314" formatCode="m/d/yyyy\ h:mm">
                  <c:v>40044.583333330091</c:v>
                </c:pt>
                <c:pt idx="11315" formatCode="m/d/yyyy\ h:mm">
                  <c:v>40044.624999996762</c:v>
                </c:pt>
                <c:pt idx="11316" formatCode="m/d/yyyy\ h:mm">
                  <c:v>40044.666666663397</c:v>
                </c:pt>
                <c:pt idx="11317" formatCode="m/d/yyyy\ h:mm">
                  <c:v>40044.708333330083</c:v>
                </c:pt>
                <c:pt idx="11318" formatCode="m/d/yyyy\ h:mm">
                  <c:v>40044.749999996748</c:v>
                </c:pt>
                <c:pt idx="11319" formatCode="m/d/yyyy\ h:mm">
                  <c:v>40044.791666663368</c:v>
                </c:pt>
                <c:pt idx="11320" formatCode="m/d/yyyy\ h:mm">
                  <c:v>40044.833333330083</c:v>
                </c:pt>
                <c:pt idx="11321" formatCode="m/d/yyyy\ h:mm">
                  <c:v>40044.874999996755</c:v>
                </c:pt>
                <c:pt idx="11322" formatCode="m/d/yyyy\ h:mm">
                  <c:v>40044.916666663405</c:v>
                </c:pt>
                <c:pt idx="11323" formatCode="m/d/yyyy\ h:mm">
                  <c:v>40044.958333330091</c:v>
                </c:pt>
                <c:pt idx="11324" formatCode="m/d/yyyy\ h:mm">
                  <c:v>40044.999999996733</c:v>
                </c:pt>
                <c:pt idx="11325" formatCode="m/d/yyyy\ h:mm">
                  <c:v>40045.041666663368</c:v>
                </c:pt>
                <c:pt idx="11326" formatCode="m/d/yyyy\ h:mm">
                  <c:v>40045.083333330062</c:v>
                </c:pt>
                <c:pt idx="11327" formatCode="m/d/yyyy\ h:mm">
                  <c:v>40045.124999996733</c:v>
                </c:pt>
                <c:pt idx="11328" formatCode="m/d/yyyy\ h:mm">
                  <c:v>40045.166666663368</c:v>
                </c:pt>
                <c:pt idx="11329" formatCode="m/d/yyyy\ h:mm">
                  <c:v>40045.208333330062</c:v>
                </c:pt>
                <c:pt idx="11330" formatCode="m/d/yyyy\ h:mm">
                  <c:v>40045.249999996719</c:v>
                </c:pt>
                <c:pt idx="11331" formatCode="m/d/yyyy\ h:mm">
                  <c:v>40045.291666663339</c:v>
                </c:pt>
                <c:pt idx="11332" formatCode="m/d/yyyy\ h:mm">
                  <c:v>40045.333333330047</c:v>
                </c:pt>
                <c:pt idx="11333" formatCode="m/d/yyyy\ h:mm">
                  <c:v>40045.374999996726</c:v>
                </c:pt>
                <c:pt idx="11334" formatCode="m/d/yyyy\ h:mm">
                  <c:v>40045.416666663376</c:v>
                </c:pt>
                <c:pt idx="11335" formatCode="m/d/yyyy\ h:mm">
                  <c:v>40045.458333330054</c:v>
                </c:pt>
                <c:pt idx="11336" formatCode="m/d/yyyy\ h:mm">
                  <c:v>40045.499999996711</c:v>
                </c:pt>
                <c:pt idx="11337" formatCode="m/d/yyyy\ h:mm">
                  <c:v>40045.541666663346</c:v>
                </c:pt>
                <c:pt idx="11338" formatCode="m/d/yyyy\ h:mm">
                  <c:v>40045.583333330032</c:v>
                </c:pt>
                <c:pt idx="11339" formatCode="m/d/yyyy\ h:mm">
                  <c:v>40045.624999996697</c:v>
                </c:pt>
                <c:pt idx="11340" formatCode="m/d/yyyy\ h:mm">
                  <c:v>40045.666666663332</c:v>
                </c:pt>
                <c:pt idx="11341" formatCode="m/d/yyyy\ h:mm">
                  <c:v>40045.708333330032</c:v>
                </c:pt>
                <c:pt idx="11342" formatCode="m/d/yyyy\ h:mm">
                  <c:v>40045.749999996689</c:v>
                </c:pt>
                <c:pt idx="11343" formatCode="m/d/yyyy\ h:mm">
                  <c:v>40045.791666663317</c:v>
                </c:pt>
                <c:pt idx="11344" formatCode="m/d/yyyy\ h:mm">
                  <c:v>40045.833333330018</c:v>
                </c:pt>
                <c:pt idx="11345" formatCode="m/d/yyyy\ h:mm">
                  <c:v>40045.874999996697</c:v>
                </c:pt>
                <c:pt idx="11346" formatCode="m/d/yyyy\ h:mm">
                  <c:v>40045.916666663332</c:v>
                </c:pt>
                <c:pt idx="11347" formatCode="m/d/yyyy\ h:mm">
                  <c:v>40045.958333330025</c:v>
                </c:pt>
                <c:pt idx="11348" formatCode="m/d/yyyy\ h:mm">
                  <c:v>40045.999999996682</c:v>
                </c:pt>
                <c:pt idx="11349" formatCode="m/d/yyyy\ h:mm">
                  <c:v>40046.041666663317</c:v>
                </c:pt>
                <c:pt idx="11350" formatCode="m/d/yyyy\ h:mm">
                  <c:v>40046.083333330003</c:v>
                </c:pt>
                <c:pt idx="11351" formatCode="m/d/yyyy\ h:mm">
                  <c:v>40046.124999996668</c:v>
                </c:pt>
                <c:pt idx="11352" formatCode="m/d/yyyy\ h:mm">
                  <c:v>40046.166666663303</c:v>
                </c:pt>
                <c:pt idx="11353" formatCode="m/d/yyyy\ h:mm">
                  <c:v>40046.208333330003</c:v>
                </c:pt>
                <c:pt idx="11354" formatCode="m/d/yyyy\ h:mm">
                  <c:v>40046.24999999666</c:v>
                </c:pt>
                <c:pt idx="11355" formatCode="m/d/yyyy\ h:mm">
                  <c:v>40046.291666663288</c:v>
                </c:pt>
                <c:pt idx="11356" formatCode="m/d/yyyy\ h:mm">
                  <c:v>40046.333333330003</c:v>
                </c:pt>
                <c:pt idx="11357" formatCode="m/d/yyyy\ h:mm">
                  <c:v>40046.374999996668</c:v>
                </c:pt>
                <c:pt idx="11358" formatCode="m/d/yyyy\ h:mm">
                  <c:v>40046.416666663303</c:v>
                </c:pt>
                <c:pt idx="11359" formatCode="m/d/yyyy\ h:mm">
                  <c:v>40046.458333330011</c:v>
                </c:pt>
                <c:pt idx="11360" formatCode="m/d/yyyy\ h:mm">
                  <c:v>40046.499999996646</c:v>
                </c:pt>
                <c:pt idx="11361" formatCode="m/d/yyyy\ h:mm">
                  <c:v>40046.541666663281</c:v>
                </c:pt>
                <c:pt idx="11362" formatCode="m/d/yyyy\ h:mm">
                  <c:v>40046.583333329996</c:v>
                </c:pt>
                <c:pt idx="11363" formatCode="m/d/yyyy\ h:mm">
                  <c:v>40046.624999996639</c:v>
                </c:pt>
                <c:pt idx="11364" formatCode="m/d/yyyy\ h:mm">
                  <c:v>40046.666666663274</c:v>
                </c:pt>
                <c:pt idx="11365" formatCode="m/d/yyyy\ h:mm">
                  <c:v>40046.708333329989</c:v>
                </c:pt>
                <c:pt idx="11366" formatCode="m/d/yyyy\ h:mm">
                  <c:v>40046.749999996631</c:v>
                </c:pt>
                <c:pt idx="11373" formatCode="m/d/yyyy\ h:mm">
                  <c:v>40046.75</c:v>
                </c:pt>
                <c:pt idx="11374" formatCode="m/d/yyyy\ h:mm">
                  <c:v>40046.791666666635</c:v>
                </c:pt>
                <c:pt idx="11375" formatCode="m/d/yyyy\ h:mm">
                  <c:v>40046.833333333328</c:v>
                </c:pt>
                <c:pt idx="11376" formatCode="m/d/yyyy\ h:mm">
                  <c:v>40046.875</c:v>
                </c:pt>
                <c:pt idx="11377" formatCode="m/d/yyyy\ h:mm">
                  <c:v>40046.916666666657</c:v>
                </c:pt>
                <c:pt idx="11378" formatCode="m/d/yyyy\ h:mm">
                  <c:v>40046.958333333336</c:v>
                </c:pt>
                <c:pt idx="11379" formatCode="m/d/yyyy\ h:mm">
                  <c:v>40046.999999999993</c:v>
                </c:pt>
                <c:pt idx="11380" formatCode="m/d/yyyy\ h:mm">
                  <c:v>40047.041666666628</c:v>
                </c:pt>
                <c:pt idx="11381" formatCode="m/d/yyyy\ h:mm">
                  <c:v>40047.083333333314</c:v>
                </c:pt>
                <c:pt idx="11382" formatCode="m/d/yyyy\ h:mm">
                  <c:v>40047.124999999993</c:v>
                </c:pt>
                <c:pt idx="11383" formatCode="m/d/yyyy\ h:mm">
                  <c:v>40047.166666666621</c:v>
                </c:pt>
                <c:pt idx="11384" formatCode="m/d/yyyy\ h:mm">
                  <c:v>40047.208333333307</c:v>
                </c:pt>
                <c:pt idx="11385" formatCode="m/d/yyyy\ h:mm">
                  <c:v>40047.249999999985</c:v>
                </c:pt>
                <c:pt idx="11386" formatCode="m/d/yyyy\ h:mm">
                  <c:v>40047.291666666606</c:v>
                </c:pt>
                <c:pt idx="11387" formatCode="m/d/yyyy\ h:mm">
                  <c:v>40047.333333333285</c:v>
                </c:pt>
                <c:pt idx="11388" formatCode="m/d/yyyy\ h:mm">
                  <c:v>40047.374999999993</c:v>
                </c:pt>
                <c:pt idx="11389" formatCode="m/d/yyyy\ h:mm">
                  <c:v>40047.416666666628</c:v>
                </c:pt>
                <c:pt idx="11390" formatCode="m/d/yyyy\ h:mm">
                  <c:v>40047.458333333292</c:v>
                </c:pt>
                <c:pt idx="11391" formatCode="m/d/yyyy\ h:mm">
                  <c:v>40047.499999999971</c:v>
                </c:pt>
                <c:pt idx="11392" formatCode="m/d/yyyy\ h:mm">
                  <c:v>40047.541666666599</c:v>
                </c:pt>
                <c:pt idx="11393" formatCode="m/d/yyyy\ h:mm">
                  <c:v>40047.583333333285</c:v>
                </c:pt>
                <c:pt idx="11394" formatCode="m/d/yyyy\ h:mm">
                  <c:v>40047.624999999949</c:v>
                </c:pt>
                <c:pt idx="11395" formatCode="m/d/yyyy\ h:mm">
                  <c:v>40047.666666666591</c:v>
                </c:pt>
                <c:pt idx="11396" formatCode="m/d/yyyy\ h:mm">
                  <c:v>40047.708333333278</c:v>
                </c:pt>
                <c:pt idx="11397" formatCode="m/d/yyyy\ h:mm">
                  <c:v>40047.749999999942</c:v>
                </c:pt>
                <c:pt idx="11398" formatCode="m/d/yyyy\ h:mm">
                  <c:v>40047.791666666577</c:v>
                </c:pt>
                <c:pt idx="11399" formatCode="m/d/yyyy\ h:mm">
                  <c:v>40047.83333333327</c:v>
                </c:pt>
                <c:pt idx="11400" formatCode="m/d/yyyy\ h:mm">
                  <c:v>40047.874999999956</c:v>
                </c:pt>
                <c:pt idx="11401" formatCode="m/d/yyyy\ h:mm">
                  <c:v>40047.916666666599</c:v>
                </c:pt>
                <c:pt idx="11402" formatCode="m/d/yyyy\ h:mm">
                  <c:v>40047.958333333263</c:v>
                </c:pt>
                <c:pt idx="11403" formatCode="m/d/yyyy\ h:mm">
                  <c:v>40047.999999999942</c:v>
                </c:pt>
                <c:pt idx="11404" formatCode="m/d/yyyy\ h:mm">
                  <c:v>40048.041666666584</c:v>
                </c:pt>
                <c:pt idx="11405" formatCode="m/d/yyyy\ h:mm">
                  <c:v>40048.083333333256</c:v>
                </c:pt>
                <c:pt idx="11406" formatCode="m/d/yyyy\ h:mm">
                  <c:v>40048.124999999935</c:v>
                </c:pt>
                <c:pt idx="11407" formatCode="m/d/yyyy\ h:mm">
                  <c:v>40048.166666666584</c:v>
                </c:pt>
                <c:pt idx="11408" formatCode="m/d/yyyy\ h:mm">
                  <c:v>40048.208333333234</c:v>
                </c:pt>
                <c:pt idx="11409" formatCode="m/d/yyyy\ h:mm">
                  <c:v>40048.249999999913</c:v>
                </c:pt>
                <c:pt idx="11410" formatCode="m/d/yyyy\ h:mm">
                  <c:v>40048.291666666562</c:v>
                </c:pt>
                <c:pt idx="11411" formatCode="m/d/yyyy\ h:mm">
                  <c:v>40048.333333333234</c:v>
                </c:pt>
                <c:pt idx="11412" formatCode="m/d/yyyy\ h:mm">
                  <c:v>40048.374999999935</c:v>
                </c:pt>
                <c:pt idx="11413" formatCode="m/d/yyyy\ h:mm">
                  <c:v>40048.416666666584</c:v>
                </c:pt>
                <c:pt idx="11414" formatCode="m/d/yyyy\ h:mm">
                  <c:v>40048.458333333241</c:v>
                </c:pt>
                <c:pt idx="11415" formatCode="m/d/yyyy\ h:mm">
                  <c:v>40048.499999999898</c:v>
                </c:pt>
                <c:pt idx="11416" formatCode="m/d/yyyy\ h:mm">
                  <c:v>40048.541666666555</c:v>
                </c:pt>
                <c:pt idx="11417" formatCode="m/d/yyyy\ h:mm">
                  <c:v>40048.583333333227</c:v>
                </c:pt>
                <c:pt idx="11418" formatCode="m/d/yyyy\ h:mm">
                  <c:v>40048.624999999891</c:v>
                </c:pt>
                <c:pt idx="11419" formatCode="m/d/yyyy\ h:mm">
                  <c:v>40048.666666666555</c:v>
                </c:pt>
                <c:pt idx="11420" formatCode="m/d/yyyy\ h:mm">
                  <c:v>40048.708333333205</c:v>
                </c:pt>
                <c:pt idx="11421" formatCode="m/d/yyyy\ h:mm">
                  <c:v>40048.749999999891</c:v>
                </c:pt>
                <c:pt idx="11422" formatCode="m/d/yyyy\ h:mm">
                  <c:v>40048.791666666519</c:v>
                </c:pt>
                <c:pt idx="11423" formatCode="m/d/yyyy\ h:mm">
                  <c:v>40048.833333333205</c:v>
                </c:pt>
                <c:pt idx="11424" formatCode="m/d/yyyy\ h:mm">
                  <c:v>40048.874999999898</c:v>
                </c:pt>
                <c:pt idx="11425" formatCode="m/d/yyyy\ h:mm">
                  <c:v>40048.916666666541</c:v>
                </c:pt>
                <c:pt idx="11426" formatCode="m/d/yyyy\ h:mm">
                  <c:v>40048.958333333212</c:v>
                </c:pt>
                <c:pt idx="11427" formatCode="m/d/yyyy\ h:mm">
                  <c:v>40048.999999999869</c:v>
                </c:pt>
                <c:pt idx="11428" formatCode="m/d/yyyy\ h:mm">
                  <c:v>40049.041666666526</c:v>
                </c:pt>
                <c:pt idx="11429" formatCode="m/d/yyyy\ h:mm">
                  <c:v>40049.083333333198</c:v>
                </c:pt>
                <c:pt idx="11430" formatCode="m/d/yyyy\ h:mm">
                  <c:v>40049.124999999862</c:v>
                </c:pt>
                <c:pt idx="11431" formatCode="m/d/yyyy\ h:mm">
                  <c:v>40049.166666666526</c:v>
                </c:pt>
                <c:pt idx="11432" formatCode="m/d/yyyy\ h:mm">
                  <c:v>40049.20833333319</c:v>
                </c:pt>
                <c:pt idx="11433" formatCode="m/d/yyyy\ h:mm">
                  <c:v>40049.249999999862</c:v>
                </c:pt>
                <c:pt idx="11434" formatCode="m/d/yyyy\ h:mm">
                  <c:v>40049.291666666497</c:v>
                </c:pt>
                <c:pt idx="11435" formatCode="m/d/yyyy\ h:mm">
                  <c:v>40049.333333333183</c:v>
                </c:pt>
                <c:pt idx="11436" formatCode="m/d/yyyy\ h:mm">
                  <c:v>40049.374999999869</c:v>
                </c:pt>
                <c:pt idx="11437" formatCode="m/d/yyyy\ h:mm">
                  <c:v>40049.416666666511</c:v>
                </c:pt>
                <c:pt idx="11438" formatCode="m/d/yyyy\ h:mm">
                  <c:v>40049.458333333198</c:v>
                </c:pt>
                <c:pt idx="11439" formatCode="m/d/yyyy\ h:mm">
                  <c:v>40049.49999999984</c:v>
                </c:pt>
                <c:pt idx="11440" formatCode="m/d/yyyy\ h:mm">
                  <c:v>40049.541666666504</c:v>
                </c:pt>
                <c:pt idx="11441" formatCode="m/d/yyyy\ h:mm">
                  <c:v>40049.583333333168</c:v>
                </c:pt>
                <c:pt idx="11442" formatCode="m/d/yyyy\ h:mm">
                  <c:v>40049.624999999833</c:v>
                </c:pt>
                <c:pt idx="11443" formatCode="m/d/yyyy\ h:mm">
                  <c:v>40049.666666666482</c:v>
                </c:pt>
                <c:pt idx="11444" formatCode="m/d/yyyy\ h:mm">
                  <c:v>40049.708333333161</c:v>
                </c:pt>
                <c:pt idx="11445" formatCode="m/d/yyyy\ h:mm">
                  <c:v>40049.749999999833</c:v>
                </c:pt>
                <c:pt idx="11446" formatCode="m/d/yyyy\ h:mm">
                  <c:v>40049.791666666468</c:v>
                </c:pt>
                <c:pt idx="11447" formatCode="m/d/yyyy\ h:mm">
                  <c:v>40049.833333333161</c:v>
                </c:pt>
                <c:pt idx="11448" formatCode="m/d/yyyy\ h:mm">
                  <c:v>40049.87499999984</c:v>
                </c:pt>
                <c:pt idx="11449" formatCode="m/d/yyyy\ h:mm">
                  <c:v>40049.916666666482</c:v>
                </c:pt>
                <c:pt idx="11450" formatCode="m/d/yyyy\ h:mm">
                  <c:v>40049.958333333168</c:v>
                </c:pt>
                <c:pt idx="11451" formatCode="m/d/yyyy\ h:mm">
                  <c:v>40049.999999999811</c:v>
                </c:pt>
                <c:pt idx="11452" formatCode="m/d/yyyy\ h:mm">
                  <c:v>40050.041666666475</c:v>
                </c:pt>
                <c:pt idx="11453" formatCode="m/d/yyyy\ h:mm">
                  <c:v>40050.083333333139</c:v>
                </c:pt>
                <c:pt idx="11454" formatCode="m/d/yyyy\ h:mm">
                  <c:v>40050.124999999811</c:v>
                </c:pt>
                <c:pt idx="11455" formatCode="m/d/yyyy\ h:mm">
                  <c:v>40050.166666666453</c:v>
                </c:pt>
                <c:pt idx="11456" formatCode="m/d/yyyy\ h:mm">
                  <c:v>40050.208333333132</c:v>
                </c:pt>
                <c:pt idx="11457" formatCode="m/d/yyyy\ h:mm">
                  <c:v>40050.249999999796</c:v>
                </c:pt>
                <c:pt idx="11458" formatCode="m/d/yyyy\ h:mm">
                  <c:v>40050.291666666431</c:v>
                </c:pt>
                <c:pt idx="11459" formatCode="m/d/yyyy\ h:mm">
                  <c:v>40050.333333333132</c:v>
                </c:pt>
                <c:pt idx="11460" formatCode="m/d/yyyy\ h:mm">
                  <c:v>40050.374999999804</c:v>
                </c:pt>
                <c:pt idx="11461" formatCode="m/d/yyyy\ h:mm">
                  <c:v>40050.416666666453</c:v>
                </c:pt>
                <c:pt idx="11462" formatCode="m/d/yyyy\ h:mm">
                  <c:v>40050.458333333139</c:v>
                </c:pt>
                <c:pt idx="11463" formatCode="m/d/yyyy\ h:mm">
                  <c:v>40050.499999999782</c:v>
                </c:pt>
                <c:pt idx="11464" formatCode="m/d/yyyy\ h:mm">
                  <c:v>40050.541666666431</c:v>
                </c:pt>
                <c:pt idx="11465" formatCode="m/d/yyyy\ h:mm">
                  <c:v>40050.58333333311</c:v>
                </c:pt>
                <c:pt idx="11466" formatCode="m/d/yyyy\ h:mm">
                  <c:v>40050.624999999782</c:v>
                </c:pt>
                <c:pt idx="11467" formatCode="m/d/yyyy\ h:mm">
                  <c:v>40050.666666666424</c:v>
                </c:pt>
                <c:pt idx="11468" formatCode="m/d/yyyy\ h:mm">
                  <c:v>40050.708333333103</c:v>
                </c:pt>
                <c:pt idx="11469" formatCode="m/d/yyyy\ h:mm">
                  <c:v>40050.749999999767</c:v>
                </c:pt>
                <c:pt idx="11470" formatCode="m/d/yyyy\ h:mm">
                  <c:v>40050.791666666402</c:v>
                </c:pt>
                <c:pt idx="11471" formatCode="m/d/yyyy\ h:mm">
                  <c:v>40050.833333333096</c:v>
                </c:pt>
                <c:pt idx="11472" formatCode="m/d/yyyy\ h:mm">
                  <c:v>40050.874999999774</c:v>
                </c:pt>
                <c:pt idx="11473" formatCode="m/d/yyyy\ h:mm">
                  <c:v>40050.916666666431</c:v>
                </c:pt>
                <c:pt idx="11474" formatCode="m/d/yyyy\ h:mm">
                  <c:v>40050.958333333103</c:v>
                </c:pt>
                <c:pt idx="11475" formatCode="m/d/yyyy\ h:mm">
                  <c:v>40050.999999999753</c:v>
                </c:pt>
                <c:pt idx="11476" formatCode="m/d/yyyy\ h:mm">
                  <c:v>40051.041666666402</c:v>
                </c:pt>
                <c:pt idx="11477" formatCode="m/d/yyyy\ h:mm">
                  <c:v>40051.083333333081</c:v>
                </c:pt>
                <c:pt idx="11478" formatCode="m/d/yyyy\ h:mm">
                  <c:v>40051.124999999745</c:v>
                </c:pt>
                <c:pt idx="11479" formatCode="m/d/yyyy\ h:mm">
                  <c:v>40051.166666666395</c:v>
                </c:pt>
                <c:pt idx="11480" formatCode="m/d/yyyy\ h:mm">
                  <c:v>40051.208333333081</c:v>
                </c:pt>
                <c:pt idx="11481" formatCode="m/d/yyyy\ h:mm">
                  <c:v>40051.249999999738</c:v>
                </c:pt>
                <c:pt idx="11482" formatCode="m/d/yyyy\ h:mm">
                  <c:v>40051.291666666373</c:v>
                </c:pt>
                <c:pt idx="11483" formatCode="m/d/yyyy\ h:mm">
                  <c:v>40051.333333333067</c:v>
                </c:pt>
                <c:pt idx="11484" formatCode="m/d/yyyy\ h:mm">
                  <c:v>40051.374999999745</c:v>
                </c:pt>
                <c:pt idx="11485" formatCode="m/d/yyyy\ h:mm">
                  <c:v>40051.416666666395</c:v>
                </c:pt>
                <c:pt idx="11486" formatCode="m/d/yyyy\ h:mm">
                  <c:v>40051.458333333074</c:v>
                </c:pt>
                <c:pt idx="11487" formatCode="m/d/yyyy\ h:mm">
                  <c:v>40051.499999999731</c:v>
                </c:pt>
                <c:pt idx="11488" formatCode="m/d/yyyy\ h:mm">
                  <c:v>40051.541666666373</c:v>
                </c:pt>
                <c:pt idx="11489" formatCode="m/d/yyyy\ h:mm">
                  <c:v>40051.583333333052</c:v>
                </c:pt>
                <c:pt idx="11490" formatCode="m/d/yyyy\ h:mm">
                  <c:v>40051.624999999716</c:v>
                </c:pt>
                <c:pt idx="11491" formatCode="m/d/yyyy\ h:mm">
                  <c:v>40051.666666666366</c:v>
                </c:pt>
                <c:pt idx="11492" formatCode="m/d/yyyy\ h:mm">
                  <c:v>40051.708333333045</c:v>
                </c:pt>
                <c:pt idx="11493" formatCode="m/d/yyyy\ h:mm">
                  <c:v>40051.749999999709</c:v>
                </c:pt>
                <c:pt idx="11494" formatCode="m/d/yyyy\ h:mm">
                  <c:v>40051.791666666344</c:v>
                </c:pt>
                <c:pt idx="11495" formatCode="m/d/yyyy\ h:mm">
                  <c:v>40051.833333333037</c:v>
                </c:pt>
                <c:pt idx="11496" formatCode="m/d/yyyy\ h:mm">
                  <c:v>40051.874999999716</c:v>
                </c:pt>
                <c:pt idx="11497" formatCode="m/d/yyyy\ h:mm">
                  <c:v>40051.916666666366</c:v>
                </c:pt>
                <c:pt idx="11498" formatCode="m/d/yyyy\ h:mm">
                  <c:v>40051.958333333045</c:v>
                </c:pt>
                <c:pt idx="11499" formatCode="m/d/yyyy\ h:mm">
                  <c:v>40051.999999999694</c:v>
                </c:pt>
                <c:pt idx="11500" formatCode="m/d/yyyy\ h:mm">
                  <c:v>40052.041666666344</c:v>
                </c:pt>
                <c:pt idx="11501" formatCode="m/d/yyyy\ h:mm">
                  <c:v>40052.083333333023</c:v>
                </c:pt>
                <c:pt idx="11502" formatCode="m/d/yyyy\ h:mm">
                  <c:v>40052.124999999687</c:v>
                </c:pt>
                <c:pt idx="11503" formatCode="m/d/yyyy\ h:mm">
                  <c:v>40052.166666666337</c:v>
                </c:pt>
                <c:pt idx="11504" formatCode="m/d/yyyy\ h:mm">
                  <c:v>40052.208333333016</c:v>
                </c:pt>
                <c:pt idx="11505" formatCode="m/d/yyyy\ h:mm">
                  <c:v>40052.24999999968</c:v>
                </c:pt>
                <c:pt idx="11506" formatCode="m/d/yyyy\ h:mm">
                  <c:v>40052.291666666315</c:v>
                </c:pt>
                <c:pt idx="11507" formatCode="m/d/yyyy\ h:mm">
                  <c:v>40052.333333333008</c:v>
                </c:pt>
                <c:pt idx="11508" formatCode="m/d/yyyy\ h:mm">
                  <c:v>40052.374999999687</c:v>
                </c:pt>
                <c:pt idx="11509" formatCode="m/d/yyyy\ h:mm">
                  <c:v>40052.416666666337</c:v>
                </c:pt>
                <c:pt idx="11510" formatCode="m/d/yyyy\ h:mm">
                  <c:v>40052.458333333016</c:v>
                </c:pt>
                <c:pt idx="11511" formatCode="m/d/yyyy\ h:mm">
                  <c:v>40052.499999999665</c:v>
                </c:pt>
                <c:pt idx="11512" formatCode="m/d/yyyy\ h:mm">
                  <c:v>40052.541666666315</c:v>
                </c:pt>
                <c:pt idx="11513" formatCode="m/d/yyyy\ h:mm">
                  <c:v>40052.583333333001</c:v>
                </c:pt>
                <c:pt idx="11514" formatCode="m/d/yyyy\ h:mm">
                  <c:v>40052.624999999658</c:v>
                </c:pt>
                <c:pt idx="11515" formatCode="m/d/yyyy\ h:mm">
                  <c:v>40052.666666666308</c:v>
                </c:pt>
                <c:pt idx="11516" formatCode="m/d/yyyy\ h:mm">
                  <c:v>40052.708333333001</c:v>
                </c:pt>
                <c:pt idx="11517" formatCode="m/d/yyyy\ h:mm">
                  <c:v>40052.749999999651</c:v>
                </c:pt>
                <c:pt idx="11518" formatCode="m/d/yyyy\ h:mm">
                  <c:v>40052.791666666286</c:v>
                </c:pt>
                <c:pt idx="11519" formatCode="m/d/yyyy\ h:mm">
                  <c:v>40052.833333332994</c:v>
                </c:pt>
                <c:pt idx="11520" formatCode="m/d/yyyy\ h:mm">
                  <c:v>40052.874999999643</c:v>
                </c:pt>
                <c:pt idx="11521" formatCode="m/d/yyyy\ h:mm">
                  <c:v>40052.916666666308</c:v>
                </c:pt>
                <c:pt idx="11522" formatCode="m/d/yyyy\ h:mm">
                  <c:v>40052.958333333001</c:v>
                </c:pt>
                <c:pt idx="11523" formatCode="m/d/yyyy\ h:mm">
                  <c:v>40052.999999999636</c:v>
                </c:pt>
                <c:pt idx="11524" formatCode="m/d/yyyy\ h:mm">
                  <c:v>40053.041666666279</c:v>
                </c:pt>
                <c:pt idx="11525" formatCode="m/d/yyyy\ h:mm">
                  <c:v>40053.083333332979</c:v>
                </c:pt>
                <c:pt idx="11526" formatCode="m/d/yyyy\ h:mm">
                  <c:v>40053.124999999629</c:v>
                </c:pt>
                <c:pt idx="11527" formatCode="m/d/yyyy\ h:mm">
                  <c:v>40053.166666666271</c:v>
                </c:pt>
                <c:pt idx="11528" formatCode="m/d/yyyy\ h:mm">
                  <c:v>40053.208333332972</c:v>
                </c:pt>
                <c:pt idx="11529" formatCode="m/d/yyyy\ h:mm">
                  <c:v>40053.249999999622</c:v>
                </c:pt>
                <c:pt idx="11530" formatCode="m/d/yyyy\ h:mm">
                  <c:v>40053.291666666257</c:v>
                </c:pt>
                <c:pt idx="11531" formatCode="m/d/yyyy\ h:mm">
                  <c:v>40053.333333332965</c:v>
                </c:pt>
                <c:pt idx="11532" formatCode="m/d/yyyy\ h:mm">
                  <c:v>40053.374999999629</c:v>
                </c:pt>
                <c:pt idx="11533" formatCode="m/d/yyyy\ h:mm">
                  <c:v>40053.416666666279</c:v>
                </c:pt>
                <c:pt idx="11534" formatCode="m/d/yyyy\ h:mm">
                  <c:v>40053.458333332965</c:v>
                </c:pt>
                <c:pt idx="11535" formatCode="m/d/yyyy\ h:mm">
                  <c:v>40053.499999999607</c:v>
                </c:pt>
                <c:pt idx="11536" formatCode="m/d/yyyy\ h:mm">
                  <c:v>40053.541666666257</c:v>
                </c:pt>
                <c:pt idx="11537" formatCode="m/d/yyyy\ h:mm">
                  <c:v>40053.583333332943</c:v>
                </c:pt>
                <c:pt idx="11538" formatCode="m/d/yyyy\ h:mm">
                  <c:v>40053.6249999996</c:v>
                </c:pt>
                <c:pt idx="11539" formatCode="m/d/yyyy\ h:mm">
                  <c:v>40053.66666666625</c:v>
                </c:pt>
                <c:pt idx="11540" formatCode="m/d/yyyy\ h:mm">
                  <c:v>40053.708333332943</c:v>
                </c:pt>
                <c:pt idx="11541" formatCode="m/d/yyyy\ h:mm">
                  <c:v>40053.749999999593</c:v>
                </c:pt>
                <c:pt idx="11542" formatCode="m/d/yyyy\ h:mm">
                  <c:v>40053.79166666622</c:v>
                </c:pt>
                <c:pt idx="11543" formatCode="m/d/yyyy\ h:mm">
                  <c:v>40053.833333332936</c:v>
                </c:pt>
                <c:pt idx="11544" formatCode="m/d/yyyy\ h:mm">
                  <c:v>40053.874999999607</c:v>
                </c:pt>
                <c:pt idx="11545" formatCode="m/d/yyyy\ h:mm">
                  <c:v>40053.91666666625</c:v>
                </c:pt>
                <c:pt idx="11546" formatCode="m/d/yyyy\ h:mm">
                  <c:v>40053.958333332943</c:v>
                </c:pt>
                <c:pt idx="11547" formatCode="m/d/yyyy\ h:mm">
                  <c:v>40053.999999999593</c:v>
                </c:pt>
                <c:pt idx="11548" formatCode="m/d/yyyy\ h:mm">
                  <c:v>40054.04166666622</c:v>
                </c:pt>
                <c:pt idx="11549" formatCode="m/d/yyyy\ h:mm">
                  <c:v>40054.083333332921</c:v>
                </c:pt>
                <c:pt idx="11550" formatCode="m/d/yyyy\ h:mm">
                  <c:v>40054.124999999585</c:v>
                </c:pt>
                <c:pt idx="11551" formatCode="m/d/yyyy\ h:mm">
                  <c:v>40054.16666666622</c:v>
                </c:pt>
                <c:pt idx="11552" formatCode="m/d/yyyy\ h:mm">
                  <c:v>40054.208333332899</c:v>
                </c:pt>
                <c:pt idx="11553" formatCode="m/d/yyyy\ h:mm">
                  <c:v>40054.249999999563</c:v>
                </c:pt>
                <c:pt idx="11554" formatCode="m/d/yyyy\ h:mm">
                  <c:v>40054.291666666191</c:v>
                </c:pt>
                <c:pt idx="11555" formatCode="m/d/yyyy\ h:mm">
                  <c:v>40054.333333332892</c:v>
                </c:pt>
                <c:pt idx="11556" formatCode="m/d/yyyy\ h:mm">
                  <c:v>40054.374999999585</c:v>
                </c:pt>
                <c:pt idx="11557" formatCode="m/d/yyyy\ h:mm">
                  <c:v>40054.41666666622</c:v>
                </c:pt>
                <c:pt idx="11558" formatCode="m/d/yyyy\ h:mm">
                  <c:v>40054.458333332906</c:v>
                </c:pt>
                <c:pt idx="11559" formatCode="m/d/yyyy\ h:mm">
                  <c:v>40054.499999999549</c:v>
                </c:pt>
                <c:pt idx="11560" formatCode="m/d/yyyy\ h:mm">
                  <c:v>40054.541666666191</c:v>
                </c:pt>
                <c:pt idx="11561" formatCode="m/d/yyyy\ h:mm">
                  <c:v>40054.583333332892</c:v>
                </c:pt>
                <c:pt idx="11562" formatCode="m/d/yyyy\ h:mm">
                  <c:v>40054.624999999542</c:v>
                </c:pt>
                <c:pt idx="11563" formatCode="m/d/yyyy\ h:mm">
                  <c:v>40054.666666666191</c:v>
                </c:pt>
                <c:pt idx="11564" formatCode="m/d/yyyy\ h:mm">
                  <c:v>40054.708333332885</c:v>
                </c:pt>
                <c:pt idx="11565" formatCode="m/d/yyyy\ h:mm">
                  <c:v>40054.749999999542</c:v>
                </c:pt>
                <c:pt idx="11566" formatCode="m/d/yyyy\ h:mm">
                  <c:v>40054.791666666177</c:v>
                </c:pt>
                <c:pt idx="11567" formatCode="m/d/yyyy\ h:mm">
                  <c:v>40054.833333332863</c:v>
                </c:pt>
                <c:pt idx="11568" formatCode="m/d/yyyy\ h:mm">
                  <c:v>40054.874999999549</c:v>
                </c:pt>
                <c:pt idx="11569" formatCode="m/d/yyyy\ h:mm">
                  <c:v>40054.916666666191</c:v>
                </c:pt>
                <c:pt idx="11570" formatCode="m/d/yyyy\ h:mm">
                  <c:v>40054.958333332885</c:v>
                </c:pt>
                <c:pt idx="11571" formatCode="m/d/yyyy\ h:mm">
                  <c:v>40054.999999999534</c:v>
                </c:pt>
                <c:pt idx="11572" formatCode="m/d/yyyy\ h:mm">
                  <c:v>40055.041666666184</c:v>
                </c:pt>
                <c:pt idx="11573" formatCode="m/d/yyyy\ h:mm">
                  <c:v>40055.083333332848</c:v>
                </c:pt>
                <c:pt idx="11574" formatCode="m/d/yyyy\ h:mm">
                  <c:v>40055.124999999513</c:v>
                </c:pt>
                <c:pt idx="11575" formatCode="m/d/yyyy\ h:mm">
                  <c:v>40055.166666666177</c:v>
                </c:pt>
                <c:pt idx="11576" formatCode="m/d/yyyy\ h:mm">
                  <c:v>40055.208333332841</c:v>
                </c:pt>
                <c:pt idx="11577" formatCode="m/d/yyyy\ h:mm">
                  <c:v>40055.249999999513</c:v>
                </c:pt>
                <c:pt idx="11578" formatCode="m/d/yyyy\ h:mm">
                  <c:v>40055.291666666148</c:v>
                </c:pt>
                <c:pt idx="11579" formatCode="m/d/yyyy\ h:mm">
                  <c:v>40055.333333332841</c:v>
                </c:pt>
                <c:pt idx="11580" formatCode="m/d/yyyy\ h:mm">
                  <c:v>40055.37499999952</c:v>
                </c:pt>
                <c:pt idx="11581" formatCode="m/d/yyyy\ h:mm">
                  <c:v>40055.416666666162</c:v>
                </c:pt>
                <c:pt idx="11582" formatCode="m/d/yyyy\ h:mm">
                  <c:v>40055.458333332848</c:v>
                </c:pt>
                <c:pt idx="11583" formatCode="m/d/yyyy\ h:mm">
                  <c:v>40055.499999999491</c:v>
                </c:pt>
                <c:pt idx="11584" formatCode="m/d/yyyy\ h:mm">
                  <c:v>40055.541666666155</c:v>
                </c:pt>
                <c:pt idx="11585" formatCode="m/d/yyyy\ h:mm">
                  <c:v>40055.583333332819</c:v>
                </c:pt>
                <c:pt idx="11586" formatCode="m/d/yyyy\ h:mm">
                  <c:v>40055.624999999483</c:v>
                </c:pt>
                <c:pt idx="11587" formatCode="m/d/yyyy\ h:mm">
                  <c:v>40055.666666666133</c:v>
                </c:pt>
                <c:pt idx="11588" formatCode="m/d/yyyy\ h:mm">
                  <c:v>40055.708333332812</c:v>
                </c:pt>
                <c:pt idx="11589" formatCode="m/d/yyyy\ h:mm">
                  <c:v>40055.749999999483</c:v>
                </c:pt>
                <c:pt idx="11590" formatCode="m/d/yyyy\ h:mm">
                  <c:v>40055.791666666119</c:v>
                </c:pt>
                <c:pt idx="11591" formatCode="m/d/yyyy\ h:mm">
                  <c:v>40055.833333332812</c:v>
                </c:pt>
                <c:pt idx="11592" formatCode="m/d/yyyy\ h:mm">
                  <c:v>40055.874999999491</c:v>
                </c:pt>
                <c:pt idx="11593" formatCode="m/d/yyyy\ h:mm">
                  <c:v>40055.916666666133</c:v>
                </c:pt>
                <c:pt idx="11594" formatCode="m/d/yyyy\ h:mm">
                  <c:v>40055.958333332819</c:v>
                </c:pt>
                <c:pt idx="11595" formatCode="m/d/yyyy\ h:mm">
                  <c:v>40055.999999999462</c:v>
                </c:pt>
                <c:pt idx="11596" formatCode="m/d/yyyy\ h:mm">
                  <c:v>40056.041666666126</c:v>
                </c:pt>
                <c:pt idx="11597" formatCode="m/d/yyyy\ h:mm">
                  <c:v>40056.08333333279</c:v>
                </c:pt>
                <c:pt idx="11598" formatCode="m/d/yyyy\ h:mm">
                  <c:v>40056.124999999462</c:v>
                </c:pt>
                <c:pt idx="11599" formatCode="m/d/yyyy\ h:mm">
                  <c:v>40056.166666666104</c:v>
                </c:pt>
                <c:pt idx="11600" formatCode="m/d/yyyy\ h:mm">
                  <c:v>40056.208333332783</c:v>
                </c:pt>
                <c:pt idx="11601" formatCode="m/d/yyyy\ h:mm">
                  <c:v>40056.249999999447</c:v>
                </c:pt>
                <c:pt idx="11602" formatCode="m/d/yyyy\ h:mm">
                  <c:v>40056.291666666082</c:v>
                </c:pt>
                <c:pt idx="11603" formatCode="m/d/yyyy\ h:mm">
                  <c:v>40056.333333332783</c:v>
                </c:pt>
                <c:pt idx="11604" formatCode="m/d/yyyy\ h:mm">
                  <c:v>40056.374999999454</c:v>
                </c:pt>
                <c:pt idx="11605" formatCode="m/d/yyyy\ h:mm">
                  <c:v>40056.416666666111</c:v>
                </c:pt>
                <c:pt idx="11606" formatCode="m/d/yyyy\ h:mm">
                  <c:v>40056.45833333279</c:v>
                </c:pt>
                <c:pt idx="11607" formatCode="m/d/yyyy\ h:mm">
                  <c:v>40056.499999999432</c:v>
                </c:pt>
                <c:pt idx="11608" formatCode="m/d/yyyy\ h:mm">
                  <c:v>40056.541666666082</c:v>
                </c:pt>
                <c:pt idx="11609" formatCode="m/d/yyyy\ h:mm">
                  <c:v>40056.583333332761</c:v>
                </c:pt>
                <c:pt idx="11610" formatCode="m/d/yyyy\ h:mm">
                  <c:v>40056.624999999432</c:v>
                </c:pt>
                <c:pt idx="11611" formatCode="m/d/yyyy\ h:mm">
                  <c:v>40056.666666666075</c:v>
                </c:pt>
                <c:pt idx="11612" formatCode="m/d/yyyy\ h:mm">
                  <c:v>40056.708333332761</c:v>
                </c:pt>
                <c:pt idx="11613" formatCode="m/d/yyyy\ h:mm">
                  <c:v>40056.749999999418</c:v>
                </c:pt>
                <c:pt idx="11614" formatCode="m/d/yyyy\ h:mm">
                  <c:v>40056.791666666053</c:v>
                </c:pt>
                <c:pt idx="11615" formatCode="m/d/yyyy\ h:mm">
                  <c:v>40056.833333332746</c:v>
                </c:pt>
                <c:pt idx="11616" formatCode="m/d/yyyy\ h:mm">
                  <c:v>40056.874999999425</c:v>
                </c:pt>
                <c:pt idx="11617" formatCode="m/d/yyyy\ h:mm">
                  <c:v>40056.916666666082</c:v>
                </c:pt>
                <c:pt idx="11618" formatCode="m/d/yyyy\ h:mm">
                  <c:v>40056.958333332754</c:v>
                </c:pt>
                <c:pt idx="11619" formatCode="m/d/yyyy\ h:mm">
                  <c:v>40056.999999999403</c:v>
                </c:pt>
                <c:pt idx="11620" formatCode="m/d/yyyy\ h:mm">
                  <c:v>40057.041666666053</c:v>
                </c:pt>
                <c:pt idx="11621" formatCode="m/d/yyyy\ h:mm">
                  <c:v>40057.083333332732</c:v>
                </c:pt>
                <c:pt idx="11622" formatCode="m/d/yyyy\ h:mm">
                  <c:v>40057.124999999396</c:v>
                </c:pt>
                <c:pt idx="11623" formatCode="m/d/yyyy\ h:mm">
                  <c:v>40057.166666666046</c:v>
                </c:pt>
                <c:pt idx="11624" formatCode="m/d/yyyy\ h:mm">
                  <c:v>40057.208333332732</c:v>
                </c:pt>
                <c:pt idx="11625" formatCode="m/d/yyyy\ h:mm">
                  <c:v>40057.249999999389</c:v>
                </c:pt>
                <c:pt idx="11626" formatCode="m/d/yyyy\ h:mm">
                  <c:v>40057.291666666024</c:v>
                </c:pt>
                <c:pt idx="11627" formatCode="m/d/yyyy\ h:mm">
                  <c:v>40057.333333332717</c:v>
                </c:pt>
                <c:pt idx="11628" formatCode="m/d/yyyy\ h:mm">
                  <c:v>40057.374999999396</c:v>
                </c:pt>
                <c:pt idx="11629" formatCode="m/d/yyyy\ h:mm">
                  <c:v>40057.416666666046</c:v>
                </c:pt>
                <c:pt idx="11630" formatCode="m/d/yyyy\ h:mm">
                  <c:v>40057.458333332725</c:v>
                </c:pt>
                <c:pt idx="11631" formatCode="m/d/yyyy\ h:mm">
                  <c:v>40057.499999999382</c:v>
                </c:pt>
                <c:pt idx="11632" formatCode="m/d/yyyy\ h:mm">
                  <c:v>40057.541666666024</c:v>
                </c:pt>
                <c:pt idx="11633" formatCode="m/d/yyyy\ h:mm">
                  <c:v>40057.583333332703</c:v>
                </c:pt>
                <c:pt idx="11634" formatCode="m/d/yyyy\ h:mm">
                  <c:v>40057.624999999367</c:v>
                </c:pt>
                <c:pt idx="11635" formatCode="m/d/yyyy\ h:mm">
                  <c:v>40057.666666666024</c:v>
                </c:pt>
                <c:pt idx="11636" formatCode="m/d/yyyy\ h:mm">
                  <c:v>40057.708333332695</c:v>
                </c:pt>
                <c:pt idx="11637" formatCode="m/d/yyyy\ h:mm">
                  <c:v>40057.74999999936</c:v>
                </c:pt>
                <c:pt idx="11638" formatCode="m/d/yyyy\ h:mm">
                  <c:v>40057.791666666002</c:v>
                </c:pt>
                <c:pt idx="11639" formatCode="m/d/yyyy\ h:mm">
                  <c:v>40057.833333332688</c:v>
                </c:pt>
                <c:pt idx="11640" formatCode="m/d/yyyy\ h:mm">
                  <c:v>40057.874999999367</c:v>
                </c:pt>
                <c:pt idx="11641" formatCode="m/d/yyyy\ h:mm">
                  <c:v>40057.916666666017</c:v>
                </c:pt>
                <c:pt idx="11642" formatCode="m/d/yyyy\ h:mm">
                  <c:v>40057.958333332695</c:v>
                </c:pt>
                <c:pt idx="11643" formatCode="m/d/yyyy\ h:mm">
                  <c:v>40057.999999999345</c:v>
                </c:pt>
                <c:pt idx="11644" formatCode="m/d/yyyy\ h:mm">
                  <c:v>40058.041666665995</c:v>
                </c:pt>
                <c:pt idx="11645" formatCode="m/d/yyyy\ h:mm">
                  <c:v>40058.083333332681</c:v>
                </c:pt>
                <c:pt idx="11646" formatCode="m/d/yyyy\ h:mm">
                  <c:v>40058.124999999338</c:v>
                </c:pt>
                <c:pt idx="11647" formatCode="m/d/yyyy\ h:mm">
                  <c:v>40058.166666665988</c:v>
                </c:pt>
                <c:pt idx="11648" formatCode="m/d/yyyy\ h:mm">
                  <c:v>40058.208333332666</c:v>
                </c:pt>
                <c:pt idx="11649" formatCode="m/d/yyyy\ h:mm">
                  <c:v>40058.249999999331</c:v>
                </c:pt>
                <c:pt idx="11650" formatCode="m/d/yyyy\ h:mm">
                  <c:v>40058.291666665966</c:v>
                </c:pt>
                <c:pt idx="11651" formatCode="m/d/yyyy\ h:mm">
                  <c:v>40058.333333332659</c:v>
                </c:pt>
                <c:pt idx="11652" formatCode="m/d/yyyy\ h:mm">
                  <c:v>40058.374999999338</c:v>
                </c:pt>
                <c:pt idx="11653" formatCode="m/d/yyyy\ h:mm">
                  <c:v>40058.416666665988</c:v>
                </c:pt>
                <c:pt idx="11654" formatCode="m/d/yyyy\ h:mm">
                  <c:v>40058.458333332666</c:v>
                </c:pt>
                <c:pt idx="11655" formatCode="m/d/yyyy\ h:mm">
                  <c:v>40058.499999999316</c:v>
                </c:pt>
                <c:pt idx="11656" formatCode="m/d/yyyy\ h:mm">
                  <c:v>40058.541666665966</c:v>
                </c:pt>
                <c:pt idx="11657" formatCode="m/d/yyyy\ h:mm">
                  <c:v>40058.583333332645</c:v>
                </c:pt>
                <c:pt idx="11658" formatCode="m/d/yyyy\ h:mm">
                  <c:v>40058.624999999309</c:v>
                </c:pt>
                <c:pt idx="11659" formatCode="m/d/yyyy\ h:mm">
                  <c:v>40058.666666665958</c:v>
                </c:pt>
                <c:pt idx="11660" formatCode="m/d/yyyy\ h:mm">
                  <c:v>40058.708333332637</c:v>
                </c:pt>
                <c:pt idx="11661" formatCode="m/d/yyyy\ h:mm">
                  <c:v>40058.749999999302</c:v>
                </c:pt>
                <c:pt idx="11662" formatCode="m/d/yyyy\ h:mm">
                  <c:v>40058.791666665937</c:v>
                </c:pt>
                <c:pt idx="11663" formatCode="m/d/yyyy\ h:mm">
                  <c:v>40058.83333333263</c:v>
                </c:pt>
                <c:pt idx="11664" formatCode="m/d/yyyy\ h:mm">
                  <c:v>40058.874999999309</c:v>
                </c:pt>
                <c:pt idx="11665" formatCode="m/d/yyyy\ h:mm">
                  <c:v>40058.916666665958</c:v>
                </c:pt>
                <c:pt idx="11666" formatCode="m/d/yyyy\ h:mm">
                  <c:v>40058.958333332637</c:v>
                </c:pt>
                <c:pt idx="11667" formatCode="m/d/yyyy\ h:mm">
                  <c:v>40058.999999999287</c:v>
                </c:pt>
                <c:pt idx="11668" formatCode="m/d/yyyy\ h:mm">
                  <c:v>40059.041666665937</c:v>
                </c:pt>
                <c:pt idx="11669" formatCode="m/d/yyyy\ h:mm">
                  <c:v>40059.083333332615</c:v>
                </c:pt>
                <c:pt idx="11670" formatCode="m/d/yyyy\ h:mm">
                  <c:v>40059.12499999928</c:v>
                </c:pt>
                <c:pt idx="11671" formatCode="m/d/yyyy\ h:mm">
                  <c:v>40059.166666665929</c:v>
                </c:pt>
                <c:pt idx="11672" formatCode="m/d/yyyy\ h:mm">
                  <c:v>40059.208333332608</c:v>
                </c:pt>
                <c:pt idx="11673" formatCode="m/d/yyyy\ h:mm">
                  <c:v>40059.249999999272</c:v>
                </c:pt>
                <c:pt idx="11674" formatCode="m/d/yyyy\ h:mm">
                  <c:v>40059.291666665908</c:v>
                </c:pt>
                <c:pt idx="11675" formatCode="m/d/yyyy\ h:mm">
                  <c:v>40059.333333332601</c:v>
                </c:pt>
                <c:pt idx="11676" formatCode="m/d/yyyy\ h:mm">
                  <c:v>40059.37499999928</c:v>
                </c:pt>
                <c:pt idx="11677" formatCode="m/d/yyyy\ h:mm">
                  <c:v>40059.416666665929</c:v>
                </c:pt>
                <c:pt idx="11678" formatCode="m/d/yyyy\ h:mm">
                  <c:v>40059.458333332615</c:v>
                </c:pt>
                <c:pt idx="11679" formatCode="m/d/yyyy\ h:mm">
                  <c:v>40059.499999999258</c:v>
                </c:pt>
                <c:pt idx="11680" formatCode="m/d/yyyy\ h:mm">
                  <c:v>40059.541666665908</c:v>
                </c:pt>
                <c:pt idx="11681" formatCode="m/d/yyyy\ h:mm">
                  <c:v>40059.583333332601</c:v>
                </c:pt>
                <c:pt idx="11682" formatCode="m/d/yyyy\ h:mm">
                  <c:v>40059.624999999251</c:v>
                </c:pt>
                <c:pt idx="11683" formatCode="m/d/yyyy\ h:mm">
                  <c:v>40059.6666666659</c:v>
                </c:pt>
                <c:pt idx="11684" formatCode="m/d/yyyy\ h:mm">
                  <c:v>40059.708333332594</c:v>
                </c:pt>
                <c:pt idx="11685" formatCode="m/d/yyyy\ h:mm">
                  <c:v>40059.749999999236</c:v>
                </c:pt>
                <c:pt idx="11686" formatCode="m/d/yyyy\ h:mm">
                  <c:v>40059.791666665871</c:v>
                </c:pt>
                <c:pt idx="11687" formatCode="m/d/yyyy\ h:mm">
                  <c:v>40059.833333332586</c:v>
                </c:pt>
                <c:pt idx="11688" formatCode="m/d/yyyy\ h:mm">
                  <c:v>40059.874999999243</c:v>
                </c:pt>
                <c:pt idx="11689" formatCode="m/d/yyyy\ h:mm">
                  <c:v>40059.9166666659</c:v>
                </c:pt>
                <c:pt idx="11690" formatCode="m/d/yyyy\ h:mm">
                  <c:v>40059.958333332594</c:v>
                </c:pt>
                <c:pt idx="11691" formatCode="m/d/yyyy\ h:mm">
                  <c:v>40059.999999999229</c:v>
                </c:pt>
                <c:pt idx="11692" formatCode="m/d/yyyy\ h:mm">
                  <c:v>40060.041666665871</c:v>
                </c:pt>
                <c:pt idx="11693" formatCode="m/d/yyyy\ h:mm">
                  <c:v>40060.083333332572</c:v>
                </c:pt>
                <c:pt idx="11694" formatCode="m/d/yyyy\ h:mm">
                  <c:v>40060.124999999221</c:v>
                </c:pt>
                <c:pt idx="11695" formatCode="m/d/yyyy\ h:mm">
                  <c:v>40060.166666665871</c:v>
                </c:pt>
                <c:pt idx="11696" formatCode="m/d/yyyy\ h:mm">
                  <c:v>40060.208333332565</c:v>
                </c:pt>
                <c:pt idx="11697" formatCode="m/d/yyyy\ h:mm">
                  <c:v>40060.249999999214</c:v>
                </c:pt>
                <c:pt idx="11698" formatCode="m/d/yyyy\ h:mm">
                  <c:v>40060.291666665849</c:v>
                </c:pt>
                <c:pt idx="11699" formatCode="m/d/yyyy\ h:mm">
                  <c:v>40060.333333332543</c:v>
                </c:pt>
                <c:pt idx="11700" formatCode="m/d/yyyy\ h:mm">
                  <c:v>40060.374999999221</c:v>
                </c:pt>
                <c:pt idx="11701" formatCode="m/d/yyyy\ h:mm">
                  <c:v>40060.416666665871</c:v>
                </c:pt>
                <c:pt idx="11702" formatCode="m/d/yyyy\ h:mm">
                  <c:v>40060.458333332565</c:v>
                </c:pt>
                <c:pt idx="11703" formatCode="m/d/yyyy\ h:mm">
                  <c:v>40060.4999999992</c:v>
                </c:pt>
                <c:pt idx="11704" formatCode="m/d/yyyy\ h:mm">
                  <c:v>40060.541666665849</c:v>
                </c:pt>
                <c:pt idx="11705" formatCode="m/d/yyyy\ h:mm">
                  <c:v>40060.583333332543</c:v>
                </c:pt>
                <c:pt idx="11706" formatCode="m/d/yyyy\ h:mm">
                  <c:v>40060.624999999192</c:v>
                </c:pt>
                <c:pt idx="11707" formatCode="m/d/yyyy\ h:mm">
                  <c:v>40060.666666665835</c:v>
                </c:pt>
                <c:pt idx="11708" formatCode="m/d/yyyy\ h:mm">
                  <c:v>40060.708333332535</c:v>
                </c:pt>
                <c:pt idx="11709" formatCode="m/d/yyyy\ h:mm">
                  <c:v>40060.749999999192</c:v>
                </c:pt>
                <c:pt idx="11710" formatCode="m/d/yyyy\ h:mm">
                  <c:v>40060.791666665813</c:v>
                </c:pt>
                <c:pt idx="11711" formatCode="m/d/yyyy\ h:mm">
                  <c:v>40060.833333332528</c:v>
                </c:pt>
                <c:pt idx="11712" formatCode="m/d/yyyy\ h:mm">
                  <c:v>40060.8749999992</c:v>
                </c:pt>
                <c:pt idx="11713" formatCode="m/d/yyyy\ h:mm">
                  <c:v>40060.916666665835</c:v>
                </c:pt>
                <c:pt idx="11714" formatCode="m/d/yyyy\ h:mm">
                  <c:v>40060.958333332535</c:v>
                </c:pt>
                <c:pt idx="11715" formatCode="m/d/yyyy\ h:mm">
                  <c:v>40060.999999999185</c:v>
                </c:pt>
                <c:pt idx="11716" formatCode="m/d/yyyy\ h:mm">
                  <c:v>40061.04166666582</c:v>
                </c:pt>
                <c:pt idx="11717" formatCode="m/d/yyyy\ h:mm">
                  <c:v>40061.083333332499</c:v>
                </c:pt>
                <c:pt idx="11718" formatCode="m/d/yyyy\ h:mm">
                  <c:v>40061.124999999163</c:v>
                </c:pt>
                <c:pt idx="11719" formatCode="m/d/yyyy\ h:mm">
                  <c:v>40061.166666665813</c:v>
                </c:pt>
                <c:pt idx="11720" formatCode="m/d/yyyy\ h:mm">
                  <c:v>40061.208333332492</c:v>
                </c:pt>
                <c:pt idx="11721" formatCode="m/d/yyyy\ h:mm">
                  <c:v>40061.249999999163</c:v>
                </c:pt>
                <c:pt idx="11722" formatCode="m/d/yyyy\ h:mm">
                  <c:v>40061.291666665791</c:v>
                </c:pt>
                <c:pt idx="11723" formatCode="m/d/yyyy\ h:mm">
                  <c:v>40061.333333332492</c:v>
                </c:pt>
                <c:pt idx="11724" formatCode="m/d/yyyy\ h:mm">
                  <c:v>40061.374999999171</c:v>
                </c:pt>
                <c:pt idx="11725" formatCode="m/d/yyyy\ h:mm">
                  <c:v>40061.416666665806</c:v>
                </c:pt>
                <c:pt idx="11726" formatCode="m/d/yyyy\ h:mm">
                  <c:v>40061.458333332499</c:v>
                </c:pt>
                <c:pt idx="11727" formatCode="m/d/yyyy\ h:mm">
                  <c:v>40061.499999999141</c:v>
                </c:pt>
                <c:pt idx="11728" formatCode="m/d/yyyy\ h:mm">
                  <c:v>40061.541666665784</c:v>
                </c:pt>
                <c:pt idx="11729" formatCode="m/d/yyyy\ h:mm">
                  <c:v>40061.583333332484</c:v>
                </c:pt>
                <c:pt idx="11730" formatCode="m/d/yyyy\ h:mm">
                  <c:v>40061.624999999141</c:v>
                </c:pt>
                <c:pt idx="11731" formatCode="m/d/yyyy\ h:mm">
                  <c:v>40061.666666665777</c:v>
                </c:pt>
                <c:pt idx="11732" formatCode="m/d/yyyy\ h:mm">
                  <c:v>40061.708333332463</c:v>
                </c:pt>
                <c:pt idx="11733" formatCode="m/d/yyyy\ h:mm">
                  <c:v>40061.749999999141</c:v>
                </c:pt>
                <c:pt idx="11734" formatCode="m/d/yyyy\ h:mm">
                  <c:v>40061.791666665747</c:v>
                </c:pt>
                <c:pt idx="11735" formatCode="m/d/yyyy\ h:mm">
                  <c:v>40061.833333332463</c:v>
                </c:pt>
                <c:pt idx="11736" formatCode="m/d/yyyy\ h:mm">
                  <c:v>40061.874999999149</c:v>
                </c:pt>
                <c:pt idx="11737" formatCode="m/d/yyyy\ h:mm">
                  <c:v>40061.916666665784</c:v>
                </c:pt>
                <c:pt idx="11738" formatCode="m/d/yyyy\ h:mm">
                  <c:v>40061.95833333247</c:v>
                </c:pt>
                <c:pt idx="11739" formatCode="m/d/yyyy\ h:mm">
                  <c:v>40061.999999999112</c:v>
                </c:pt>
                <c:pt idx="11740" formatCode="m/d/yyyy\ h:mm">
                  <c:v>40062.041666665755</c:v>
                </c:pt>
                <c:pt idx="11741" formatCode="m/d/yyyy\ h:mm">
                  <c:v>40062.083333332441</c:v>
                </c:pt>
                <c:pt idx="11742" formatCode="m/d/yyyy\ h:mm">
                  <c:v>40062.124999999112</c:v>
                </c:pt>
                <c:pt idx="11743" formatCode="m/d/yyyy\ h:mm">
                  <c:v>40062.166666665747</c:v>
                </c:pt>
                <c:pt idx="11744" formatCode="m/d/yyyy\ h:mm">
                  <c:v>40062.208333332441</c:v>
                </c:pt>
                <c:pt idx="11745" formatCode="m/d/yyyy\ h:mm">
                  <c:v>40062.249999999098</c:v>
                </c:pt>
                <c:pt idx="11746" formatCode="m/d/yyyy\ h:mm">
                  <c:v>40062.291666665718</c:v>
                </c:pt>
                <c:pt idx="11747" formatCode="m/d/yyyy\ h:mm">
                  <c:v>40062.333333332441</c:v>
                </c:pt>
                <c:pt idx="11748" formatCode="m/d/yyyy\ h:mm">
                  <c:v>40062.374999999105</c:v>
                </c:pt>
                <c:pt idx="11749" formatCode="m/d/yyyy\ h:mm">
                  <c:v>40062.416666665755</c:v>
                </c:pt>
                <c:pt idx="11750" formatCode="m/d/yyyy\ h:mm">
                  <c:v>40062.458333332441</c:v>
                </c:pt>
                <c:pt idx="11751" formatCode="m/d/yyyy\ h:mm">
                  <c:v>40062.499999999083</c:v>
                </c:pt>
                <c:pt idx="11752" formatCode="m/d/yyyy\ h:mm">
                  <c:v>40062.541666665718</c:v>
                </c:pt>
                <c:pt idx="11753" formatCode="m/d/yyyy\ h:mm">
                  <c:v>40062.583333332412</c:v>
                </c:pt>
                <c:pt idx="11754" formatCode="m/d/yyyy\ h:mm">
                  <c:v>40062.624999999083</c:v>
                </c:pt>
                <c:pt idx="11755" formatCode="m/d/yyyy\ h:mm">
                  <c:v>40062.666666665718</c:v>
                </c:pt>
                <c:pt idx="11756" formatCode="m/d/yyyy\ h:mm">
                  <c:v>40062.708333332412</c:v>
                </c:pt>
                <c:pt idx="11757" formatCode="m/d/yyyy\ h:mm">
                  <c:v>40062.749999999069</c:v>
                </c:pt>
                <c:pt idx="11758" formatCode="m/d/yyyy\ h:mm">
                  <c:v>40062.791666665689</c:v>
                </c:pt>
                <c:pt idx="11759" formatCode="m/d/yyyy\ h:mm">
                  <c:v>40062.833333332397</c:v>
                </c:pt>
                <c:pt idx="11760" formatCode="m/d/yyyy\ h:mm">
                  <c:v>40062.874999999076</c:v>
                </c:pt>
                <c:pt idx="11761" formatCode="m/d/yyyy\ h:mm">
                  <c:v>40062.916666665726</c:v>
                </c:pt>
                <c:pt idx="11762" formatCode="m/d/yyyy\ h:mm">
                  <c:v>40062.958333332404</c:v>
                </c:pt>
                <c:pt idx="11763" formatCode="m/d/yyyy\ h:mm">
                  <c:v>40062.999999999061</c:v>
                </c:pt>
                <c:pt idx="11764" formatCode="m/d/yyyy\ h:mm">
                  <c:v>40063.041666665697</c:v>
                </c:pt>
                <c:pt idx="11765" formatCode="m/d/yyyy\ h:mm">
                  <c:v>40063.083333332383</c:v>
                </c:pt>
                <c:pt idx="11766" formatCode="m/d/yyyy\ h:mm">
                  <c:v>40063.124999999047</c:v>
                </c:pt>
                <c:pt idx="11767" formatCode="m/d/yyyy\ h:mm">
                  <c:v>40063.166666665682</c:v>
                </c:pt>
                <c:pt idx="11768" formatCode="m/d/yyyy\ h:mm">
                  <c:v>40063.208333332383</c:v>
                </c:pt>
                <c:pt idx="11769" formatCode="m/d/yyyy\ h:mm">
                  <c:v>40063.24999999904</c:v>
                </c:pt>
                <c:pt idx="11770" formatCode="m/d/yyyy\ h:mm">
                  <c:v>40063.291666665667</c:v>
                </c:pt>
                <c:pt idx="11771" formatCode="m/d/yyyy\ h:mm">
                  <c:v>40063.333333332368</c:v>
                </c:pt>
                <c:pt idx="11772" formatCode="m/d/yyyy\ h:mm">
                  <c:v>40063.374999999047</c:v>
                </c:pt>
                <c:pt idx="11773" formatCode="m/d/yyyy\ h:mm">
                  <c:v>40063.416666665682</c:v>
                </c:pt>
                <c:pt idx="11774" formatCode="m/d/yyyy\ h:mm">
                  <c:v>40063.458333332375</c:v>
                </c:pt>
                <c:pt idx="11775" formatCode="m/d/yyyy\ h:mm">
                  <c:v>40063.499999999032</c:v>
                </c:pt>
                <c:pt idx="11776" formatCode="m/d/yyyy\ h:mm">
                  <c:v>40063.541666665667</c:v>
                </c:pt>
                <c:pt idx="11777" formatCode="m/d/yyyy\ h:mm">
                  <c:v>40063.583333332361</c:v>
                </c:pt>
                <c:pt idx="11778" formatCode="m/d/yyyy\ h:mm">
                  <c:v>40063.624999999018</c:v>
                </c:pt>
                <c:pt idx="11779" formatCode="m/d/yyyy\ h:mm">
                  <c:v>40063.666666665653</c:v>
                </c:pt>
                <c:pt idx="11780" formatCode="m/d/yyyy\ h:mm">
                  <c:v>40063.708333332346</c:v>
                </c:pt>
                <c:pt idx="11781" formatCode="m/d/yyyy\ h:mm">
                  <c:v>40063.74999999901</c:v>
                </c:pt>
                <c:pt idx="11782" formatCode="m/d/yyyy\ h:mm">
                  <c:v>40063.791666665638</c:v>
                </c:pt>
                <c:pt idx="11783" formatCode="m/d/yyyy\ h:mm">
                  <c:v>40063.833333332339</c:v>
                </c:pt>
                <c:pt idx="11784" formatCode="m/d/yyyy\ h:mm">
                  <c:v>40063.874999999018</c:v>
                </c:pt>
                <c:pt idx="11785" formatCode="m/d/yyyy\ h:mm">
                  <c:v>40063.916666665653</c:v>
                </c:pt>
                <c:pt idx="11786" formatCode="m/d/yyyy\ h:mm">
                  <c:v>40063.958333332346</c:v>
                </c:pt>
                <c:pt idx="11787" formatCode="m/d/yyyy\ h:mm">
                  <c:v>40063.999999999003</c:v>
                </c:pt>
                <c:pt idx="11788" formatCode="m/d/yyyy\ h:mm">
                  <c:v>40064.041666665631</c:v>
                </c:pt>
                <c:pt idx="11789" formatCode="m/d/yyyy\ h:mm">
                  <c:v>40064.083333332332</c:v>
                </c:pt>
                <c:pt idx="11790" formatCode="m/d/yyyy\ h:mm">
                  <c:v>40064.124999999003</c:v>
                </c:pt>
                <c:pt idx="11791" formatCode="m/d/yyyy\ h:mm">
                  <c:v>40064.166666665624</c:v>
                </c:pt>
                <c:pt idx="11792" formatCode="m/d/yyyy\ h:mm">
                  <c:v>40064.208333332317</c:v>
                </c:pt>
                <c:pt idx="11793" formatCode="m/d/yyyy\ h:mm">
                  <c:v>40064.249999998996</c:v>
                </c:pt>
                <c:pt idx="11794" formatCode="m/d/yyyy\ h:mm">
                  <c:v>40064.291666665609</c:v>
                </c:pt>
                <c:pt idx="11795" formatCode="m/d/yyyy\ h:mm">
                  <c:v>40064.33333333231</c:v>
                </c:pt>
                <c:pt idx="11796" formatCode="m/d/yyyy\ h:mm">
                  <c:v>40064.37499999901</c:v>
                </c:pt>
                <c:pt idx="11797" formatCode="m/d/yyyy\ h:mm">
                  <c:v>40064.416666665624</c:v>
                </c:pt>
                <c:pt idx="11798" formatCode="m/d/yyyy\ h:mm">
                  <c:v>40064.458333332317</c:v>
                </c:pt>
                <c:pt idx="11799" formatCode="m/d/yyyy\ h:mm">
                  <c:v>40064.499999998989</c:v>
                </c:pt>
                <c:pt idx="11800" formatCode="m/d/yyyy\ h:mm">
                  <c:v>40064.541666665602</c:v>
                </c:pt>
                <c:pt idx="11801" formatCode="m/d/yyyy\ h:mm">
                  <c:v>40064.583333332295</c:v>
                </c:pt>
                <c:pt idx="11802" formatCode="m/d/yyyy\ h:mm">
                  <c:v>40064.624999998974</c:v>
                </c:pt>
                <c:pt idx="11803" formatCode="m/d/yyyy\ h:mm">
                  <c:v>40064.666666665602</c:v>
                </c:pt>
                <c:pt idx="11804" formatCode="m/d/yyyy\ h:mm">
                  <c:v>40064.708333332288</c:v>
                </c:pt>
                <c:pt idx="11805" formatCode="m/d/yyyy\ h:mm">
                  <c:v>40064.749999998967</c:v>
                </c:pt>
                <c:pt idx="11806" formatCode="m/d/yyyy\ h:mm">
                  <c:v>40064.79166666558</c:v>
                </c:pt>
                <c:pt idx="11807" formatCode="m/d/yyyy\ h:mm">
                  <c:v>40064.833333332281</c:v>
                </c:pt>
                <c:pt idx="11808" formatCode="m/d/yyyy\ h:mm">
                  <c:v>40064.874999998974</c:v>
                </c:pt>
                <c:pt idx="11809" formatCode="m/d/yyyy\ h:mm">
                  <c:v>40064.916666665595</c:v>
                </c:pt>
                <c:pt idx="11810" formatCode="m/d/yyyy\ h:mm">
                  <c:v>40064.958333332288</c:v>
                </c:pt>
                <c:pt idx="11811" formatCode="m/d/yyyy\ h:mm">
                  <c:v>40064.999999998952</c:v>
                </c:pt>
                <c:pt idx="11812" formatCode="m/d/yyyy\ h:mm">
                  <c:v>40065.04166666558</c:v>
                </c:pt>
                <c:pt idx="11813" formatCode="m/d/yyyy\ h:mm">
                  <c:v>40065.083333332266</c:v>
                </c:pt>
                <c:pt idx="11814" formatCode="m/d/yyyy\ h:mm">
                  <c:v>40065.124999998945</c:v>
                </c:pt>
                <c:pt idx="11815" formatCode="m/d/yyyy\ h:mm">
                  <c:v>40065.16666666558</c:v>
                </c:pt>
                <c:pt idx="11816" formatCode="m/d/yyyy\ h:mm">
                  <c:v>40065.208333332259</c:v>
                </c:pt>
                <c:pt idx="11817" formatCode="m/d/yyyy\ h:mm">
                  <c:v>40065.249999998938</c:v>
                </c:pt>
                <c:pt idx="11818" formatCode="m/d/yyyy\ h:mm">
                  <c:v>40065.291666665558</c:v>
                </c:pt>
                <c:pt idx="11819" formatCode="m/d/yyyy\ h:mm">
                  <c:v>40065.333333332252</c:v>
                </c:pt>
                <c:pt idx="11820" formatCode="m/d/yyyy\ h:mm">
                  <c:v>40065.374999998945</c:v>
                </c:pt>
                <c:pt idx="11821" formatCode="m/d/yyyy\ h:mm">
                  <c:v>40065.41666666558</c:v>
                </c:pt>
                <c:pt idx="11822" formatCode="m/d/yyyy\ h:mm">
                  <c:v>40065.458333332259</c:v>
                </c:pt>
                <c:pt idx="11823" formatCode="m/d/yyyy\ h:mm">
                  <c:v>40065.499999998923</c:v>
                </c:pt>
                <c:pt idx="11824" formatCode="m/d/yyyy\ h:mm">
                  <c:v>40065.541666665558</c:v>
                </c:pt>
                <c:pt idx="11825" formatCode="m/d/yyyy\ h:mm">
                  <c:v>40065.583333332237</c:v>
                </c:pt>
                <c:pt idx="11826" formatCode="m/d/yyyy\ h:mm">
                  <c:v>40065.624999998916</c:v>
                </c:pt>
                <c:pt idx="11827" formatCode="m/d/yyyy\ h:mm">
                  <c:v>40065.666666665551</c:v>
                </c:pt>
                <c:pt idx="11828" formatCode="m/d/yyyy\ h:mm">
                  <c:v>40065.70833333223</c:v>
                </c:pt>
                <c:pt idx="11829" formatCode="m/d/yyyy\ h:mm">
                  <c:v>40065.749999998909</c:v>
                </c:pt>
                <c:pt idx="11830" formatCode="m/d/yyyy\ h:mm">
                  <c:v>40065.791666665529</c:v>
                </c:pt>
                <c:pt idx="11836" formatCode="m/d/yyyy\ h:mm">
                  <c:v>40065.791666662168</c:v>
                </c:pt>
                <c:pt idx="11837" formatCode="m/d/yyyy\ h:mm">
                  <c:v>40065.833333328876</c:v>
                </c:pt>
                <c:pt idx="11838" formatCode="m/d/yyyy\ h:mm">
                  <c:v>40065.87499999554</c:v>
                </c:pt>
                <c:pt idx="11839" formatCode="m/d/yyyy\ h:mm">
                  <c:v>40065.916666662182</c:v>
                </c:pt>
                <c:pt idx="11840" formatCode="m/d/yyyy\ h:mm">
                  <c:v>40065.958333328876</c:v>
                </c:pt>
                <c:pt idx="11841" formatCode="m/d/yyyy\ h:mm">
                  <c:v>40065.999999995511</c:v>
                </c:pt>
                <c:pt idx="11842" formatCode="m/d/yyyy\ h:mm">
                  <c:v>40066.041666662175</c:v>
                </c:pt>
                <c:pt idx="11843" formatCode="m/d/yyyy\ h:mm">
                  <c:v>40066.083333328854</c:v>
                </c:pt>
                <c:pt idx="11844" formatCode="m/d/yyyy\ h:mm">
                  <c:v>40066.124999995503</c:v>
                </c:pt>
                <c:pt idx="11845" formatCode="m/d/yyyy\ h:mm">
                  <c:v>40066.166666662153</c:v>
                </c:pt>
                <c:pt idx="11846" formatCode="m/d/yyyy\ h:mm">
                  <c:v>40066.208333328846</c:v>
                </c:pt>
                <c:pt idx="11847" formatCode="m/d/yyyy\ h:mm">
                  <c:v>40066.249999995496</c:v>
                </c:pt>
                <c:pt idx="11848" formatCode="m/d/yyyy\ h:mm">
                  <c:v>40066.291666662131</c:v>
                </c:pt>
                <c:pt idx="11849" formatCode="m/d/yyyy\ h:mm">
                  <c:v>40066.333333328846</c:v>
                </c:pt>
                <c:pt idx="11850" formatCode="m/d/yyyy\ h:mm">
                  <c:v>40066.374999995503</c:v>
                </c:pt>
                <c:pt idx="11851" formatCode="m/d/yyyy\ h:mm">
                  <c:v>40066.416666662153</c:v>
                </c:pt>
                <c:pt idx="11852" formatCode="m/d/yyyy\ h:mm">
                  <c:v>40066.458333328846</c:v>
                </c:pt>
                <c:pt idx="11853" formatCode="m/d/yyyy\ h:mm">
                  <c:v>40066.499999995482</c:v>
                </c:pt>
                <c:pt idx="11854" formatCode="m/d/yyyy\ h:mm">
                  <c:v>40066.541666662131</c:v>
                </c:pt>
                <c:pt idx="11855" formatCode="m/d/yyyy\ h:mm">
                  <c:v>40066.583333328825</c:v>
                </c:pt>
                <c:pt idx="11856" formatCode="m/d/yyyy\ h:mm">
                  <c:v>40066.624999995482</c:v>
                </c:pt>
                <c:pt idx="11857" formatCode="m/d/yyyy\ h:mm">
                  <c:v>40066.666666662124</c:v>
                </c:pt>
                <c:pt idx="11858" formatCode="m/d/yyyy\ h:mm">
                  <c:v>40066.708333328817</c:v>
                </c:pt>
                <c:pt idx="11859" formatCode="m/d/yyyy\ h:mm">
                  <c:v>40066.749999995467</c:v>
                </c:pt>
                <c:pt idx="11860" formatCode="m/d/yyyy\ h:mm">
                  <c:v>40066.791666662102</c:v>
                </c:pt>
                <c:pt idx="11861" formatCode="m/d/yyyy\ h:mm">
                  <c:v>40066.83333332881</c:v>
                </c:pt>
                <c:pt idx="11862" formatCode="m/d/yyyy\ h:mm">
                  <c:v>40066.874999995474</c:v>
                </c:pt>
                <c:pt idx="11863" formatCode="m/d/yyyy\ h:mm">
                  <c:v>40066.916666662131</c:v>
                </c:pt>
                <c:pt idx="11864" formatCode="m/d/yyyy\ h:mm">
                  <c:v>40066.958333328817</c:v>
                </c:pt>
                <c:pt idx="11865" formatCode="m/d/yyyy\ h:mm">
                  <c:v>40066.999999995453</c:v>
                </c:pt>
                <c:pt idx="11866" formatCode="m/d/yyyy\ h:mm">
                  <c:v>40067.041666662102</c:v>
                </c:pt>
                <c:pt idx="11867" formatCode="m/d/yyyy\ h:mm">
                  <c:v>40067.083333328796</c:v>
                </c:pt>
                <c:pt idx="11868" formatCode="m/d/yyyy\ h:mm">
                  <c:v>40067.124999995445</c:v>
                </c:pt>
                <c:pt idx="11869" formatCode="m/d/yyyy\ h:mm">
                  <c:v>40067.166666662095</c:v>
                </c:pt>
                <c:pt idx="11870" formatCode="m/d/yyyy\ h:mm">
                  <c:v>40067.208333328796</c:v>
                </c:pt>
                <c:pt idx="11871" formatCode="m/d/yyyy\ h:mm">
                  <c:v>40067.249999995438</c:v>
                </c:pt>
                <c:pt idx="11872" formatCode="m/d/yyyy\ h:mm">
                  <c:v>40067.291666662073</c:v>
                </c:pt>
                <c:pt idx="11873" formatCode="m/d/yyyy\ h:mm">
                  <c:v>40067.333333328788</c:v>
                </c:pt>
                <c:pt idx="11874" formatCode="m/d/yyyy\ h:mm">
                  <c:v>40067.374999995445</c:v>
                </c:pt>
                <c:pt idx="11875" formatCode="m/d/yyyy\ h:mm">
                  <c:v>40067.416666662095</c:v>
                </c:pt>
                <c:pt idx="11876" formatCode="m/d/yyyy\ h:mm">
                  <c:v>40067.458333328796</c:v>
                </c:pt>
                <c:pt idx="11877" formatCode="m/d/yyyy\ h:mm">
                  <c:v>40067.499999995423</c:v>
                </c:pt>
                <c:pt idx="11878" formatCode="m/d/yyyy\ h:mm">
                  <c:v>40067.541666662073</c:v>
                </c:pt>
                <c:pt idx="11879" formatCode="m/d/yyyy\ h:mm">
                  <c:v>40067.583333328766</c:v>
                </c:pt>
                <c:pt idx="11880" formatCode="m/d/yyyy\ h:mm">
                  <c:v>40067.624999995416</c:v>
                </c:pt>
                <c:pt idx="11881" formatCode="m/d/yyyy\ h:mm">
                  <c:v>40067.666666662066</c:v>
                </c:pt>
                <c:pt idx="11882" formatCode="m/d/yyyy\ h:mm">
                  <c:v>40067.708333328759</c:v>
                </c:pt>
                <c:pt idx="11883" formatCode="m/d/yyyy\ h:mm">
                  <c:v>40067.749999995409</c:v>
                </c:pt>
                <c:pt idx="11884" formatCode="m/d/yyyy\ h:mm">
                  <c:v>40067.791666662044</c:v>
                </c:pt>
                <c:pt idx="11885" formatCode="m/d/yyyy\ h:mm">
                  <c:v>40067.833333328752</c:v>
                </c:pt>
                <c:pt idx="11886" formatCode="m/d/yyyy\ h:mm">
                  <c:v>40067.874999995416</c:v>
                </c:pt>
                <c:pt idx="11887" formatCode="m/d/yyyy\ h:mm">
                  <c:v>40067.916666662066</c:v>
                </c:pt>
                <c:pt idx="11888" formatCode="m/d/yyyy\ h:mm">
                  <c:v>40067.958333328759</c:v>
                </c:pt>
                <c:pt idx="11889" formatCode="m/d/yyyy\ h:mm">
                  <c:v>40067.999999995394</c:v>
                </c:pt>
                <c:pt idx="11890" formatCode="m/d/yyyy\ h:mm">
                  <c:v>40068.041666662044</c:v>
                </c:pt>
                <c:pt idx="11891" formatCode="m/d/yyyy\ h:mm">
                  <c:v>40068.083333328737</c:v>
                </c:pt>
                <c:pt idx="11892" formatCode="m/d/yyyy\ h:mm">
                  <c:v>40068.124999995387</c:v>
                </c:pt>
                <c:pt idx="11893" formatCode="m/d/yyyy\ h:mm">
                  <c:v>40068.166666662037</c:v>
                </c:pt>
                <c:pt idx="11894" formatCode="m/d/yyyy\ h:mm">
                  <c:v>40068.20833332873</c:v>
                </c:pt>
                <c:pt idx="11895" formatCode="m/d/yyyy\ h:mm">
                  <c:v>40068.24999999538</c:v>
                </c:pt>
                <c:pt idx="11896" formatCode="m/d/yyyy\ h:mm">
                  <c:v>40068.291666662015</c:v>
                </c:pt>
                <c:pt idx="11897" formatCode="m/d/yyyy\ h:mm">
                  <c:v>40068.333333328723</c:v>
                </c:pt>
                <c:pt idx="11898" formatCode="m/d/yyyy\ h:mm">
                  <c:v>40068.374999995387</c:v>
                </c:pt>
                <c:pt idx="11899" formatCode="m/d/yyyy\ h:mm">
                  <c:v>40068.416666662037</c:v>
                </c:pt>
                <c:pt idx="11900" formatCode="m/d/yyyy\ h:mm">
                  <c:v>40068.45833332873</c:v>
                </c:pt>
                <c:pt idx="11901" formatCode="m/d/yyyy\ h:mm">
                  <c:v>40068.499999995365</c:v>
                </c:pt>
                <c:pt idx="11902" formatCode="m/d/yyyy\ h:mm">
                  <c:v>40068.541666662015</c:v>
                </c:pt>
                <c:pt idx="11903" formatCode="m/d/yyyy\ h:mm">
                  <c:v>40068.583333328708</c:v>
                </c:pt>
                <c:pt idx="11904" formatCode="m/d/yyyy\ h:mm">
                  <c:v>40068.624999995358</c:v>
                </c:pt>
                <c:pt idx="11905" formatCode="m/d/yyyy\ h:mm">
                  <c:v>40068.666666662008</c:v>
                </c:pt>
                <c:pt idx="11906" formatCode="m/d/yyyy\ h:mm">
                  <c:v>40068.708333328701</c:v>
                </c:pt>
                <c:pt idx="11907" formatCode="m/d/yyyy\ h:mm">
                  <c:v>40068.749999995351</c:v>
                </c:pt>
                <c:pt idx="11908" formatCode="m/d/yyyy\ h:mm">
                  <c:v>40068.791666661986</c:v>
                </c:pt>
                <c:pt idx="11909" formatCode="m/d/yyyy\ h:mm">
                  <c:v>40068.833333328694</c:v>
                </c:pt>
                <c:pt idx="11910" formatCode="m/d/yyyy\ h:mm">
                  <c:v>40068.874999995343</c:v>
                </c:pt>
                <c:pt idx="11911" formatCode="m/d/yyyy\ h:mm">
                  <c:v>40068.916666662008</c:v>
                </c:pt>
                <c:pt idx="11912" formatCode="m/d/yyyy\ h:mm">
                  <c:v>40068.958333328701</c:v>
                </c:pt>
                <c:pt idx="11913" formatCode="m/d/yyyy\ h:mm">
                  <c:v>40068.999999995336</c:v>
                </c:pt>
                <c:pt idx="11914" formatCode="m/d/yyyy\ h:mm">
                  <c:v>40069.041666661979</c:v>
                </c:pt>
                <c:pt idx="11915" formatCode="m/d/yyyy\ h:mm">
                  <c:v>40069.083333328679</c:v>
                </c:pt>
                <c:pt idx="11916" formatCode="m/d/yyyy\ h:mm">
                  <c:v>40069.124999995329</c:v>
                </c:pt>
                <c:pt idx="11917" formatCode="m/d/yyyy\ h:mm">
                  <c:v>40069.166666661971</c:v>
                </c:pt>
                <c:pt idx="11918" formatCode="m/d/yyyy\ h:mm">
                  <c:v>40069.208333328672</c:v>
                </c:pt>
                <c:pt idx="11919" formatCode="m/d/yyyy\ h:mm">
                  <c:v>40069.249999995322</c:v>
                </c:pt>
                <c:pt idx="11920" formatCode="m/d/yyyy\ h:mm">
                  <c:v>40069.291666661957</c:v>
                </c:pt>
                <c:pt idx="11921" formatCode="m/d/yyyy\ h:mm">
                  <c:v>40069.333333328665</c:v>
                </c:pt>
                <c:pt idx="11922" formatCode="m/d/yyyy\ h:mm">
                  <c:v>40069.374999995329</c:v>
                </c:pt>
                <c:pt idx="11923" formatCode="m/d/yyyy\ h:mm">
                  <c:v>40069.416666661979</c:v>
                </c:pt>
                <c:pt idx="11924" formatCode="m/d/yyyy\ h:mm">
                  <c:v>40069.458333328665</c:v>
                </c:pt>
                <c:pt idx="11925" formatCode="m/d/yyyy\ h:mm">
                  <c:v>40069.499999995307</c:v>
                </c:pt>
                <c:pt idx="11926" formatCode="m/d/yyyy\ h:mm">
                  <c:v>40069.541666661957</c:v>
                </c:pt>
                <c:pt idx="11927" formatCode="m/d/yyyy\ h:mm">
                  <c:v>40069.583333328643</c:v>
                </c:pt>
                <c:pt idx="11928" formatCode="m/d/yyyy\ h:mm">
                  <c:v>40069.6249999953</c:v>
                </c:pt>
                <c:pt idx="11929" formatCode="m/d/yyyy\ h:mm">
                  <c:v>40069.666666661949</c:v>
                </c:pt>
                <c:pt idx="11930" formatCode="m/d/yyyy\ h:mm">
                  <c:v>40069.708333328643</c:v>
                </c:pt>
                <c:pt idx="11931" formatCode="m/d/yyyy\ h:mm">
                  <c:v>40069.749999995285</c:v>
                </c:pt>
                <c:pt idx="11932" formatCode="m/d/yyyy\ h:mm">
                  <c:v>40069.79166666192</c:v>
                </c:pt>
                <c:pt idx="11933" formatCode="m/d/yyyy\ h:mm">
                  <c:v>40069.833333328635</c:v>
                </c:pt>
                <c:pt idx="11934" formatCode="m/d/yyyy\ h:mm">
                  <c:v>40069.874999995292</c:v>
                </c:pt>
                <c:pt idx="11935" formatCode="m/d/yyyy\ h:mm">
                  <c:v>40069.916666661935</c:v>
                </c:pt>
                <c:pt idx="11936" formatCode="m/d/yyyy\ h:mm">
                  <c:v>40069.958333328643</c:v>
                </c:pt>
                <c:pt idx="11937" formatCode="m/d/yyyy\ h:mm">
                  <c:v>40069.999999995278</c:v>
                </c:pt>
                <c:pt idx="11938" formatCode="m/d/yyyy\ h:mm">
                  <c:v>40070.04166666192</c:v>
                </c:pt>
                <c:pt idx="11939" formatCode="m/d/yyyy\ h:mm">
                  <c:v>40070.083333328621</c:v>
                </c:pt>
                <c:pt idx="11940" formatCode="m/d/yyyy\ h:mm">
                  <c:v>40070.124999995271</c:v>
                </c:pt>
                <c:pt idx="11941" formatCode="m/d/yyyy\ h:mm">
                  <c:v>40070.16666666192</c:v>
                </c:pt>
                <c:pt idx="11942" formatCode="m/d/yyyy\ h:mm">
                  <c:v>40070.208333328614</c:v>
                </c:pt>
                <c:pt idx="11943" formatCode="m/d/yyyy\ h:mm">
                  <c:v>40070.249999995256</c:v>
                </c:pt>
                <c:pt idx="11944" formatCode="m/d/yyyy\ h:mm">
                  <c:v>40070.291666661891</c:v>
                </c:pt>
                <c:pt idx="11945" formatCode="m/d/yyyy\ h:mm">
                  <c:v>40070.333333328606</c:v>
                </c:pt>
                <c:pt idx="11946" formatCode="m/d/yyyy\ h:mm">
                  <c:v>40070.374999995263</c:v>
                </c:pt>
                <c:pt idx="11947" formatCode="m/d/yyyy\ h:mm">
                  <c:v>40070.41666666192</c:v>
                </c:pt>
                <c:pt idx="11948" formatCode="m/d/yyyy\ h:mm">
                  <c:v>40070.458333328621</c:v>
                </c:pt>
                <c:pt idx="11949" formatCode="m/d/yyyy\ h:mm">
                  <c:v>40070.499999995234</c:v>
                </c:pt>
                <c:pt idx="11950" formatCode="m/d/yyyy\ h:mm">
                  <c:v>40070.541666661884</c:v>
                </c:pt>
                <c:pt idx="11951" formatCode="m/d/yyyy\ h:mm">
                  <c:v>40070.583333328599</c:v>
                </c:pt>
                <c:pt idx="11952" formatCode="m/d/yyyy\ h:mm">
                  <c:v>40070.624999995234</c:v>
                </c:pt>
                <c:pt idx="11953" formatCode="m/d/yyyy\ h:mm">
                  <c:v>40070.666666661884</c:v>
                </c:pt>
                <c:pt idx="11954" formatCode="m/d/yyyy\ h:mm">
                  <c:v>40070.708333328599</c:v>
                </c:pt>
                <c:pt idx="11955" formatCode="m/d/yyyy\ h:mm">
                  <c:v>40070.749999995234</c:v>
                </c:pt>
                <c:pt idx="11956" formatCode="m/d/yyyy\ h:mm">
                  <c:v>40070.791666661862</c:v>
                </c:pt>
                <c:pt idx="11957" formatCode="m/d/yyyy\ h:mm">
                  <c:v>40070.833333328585</c:v>
                </c:pt>
                <c:pt idx="11958" formatCode="m/d/yyyy\ h:mm">
                  <c:v>40070.874999995242</c:v>
                </c:pt>
                <c:pt idx="11959" formatCode="m/d/yyyy\ h:mm">
                  <c:v>40070.916666661884</c:v>
                </c:pt>
                <c:pt idx="11960" formatCode="m/d/yyyy\ h:mm">
                  <c:v>40070.958333328599</c:v>
                </c:pt>
                <c:pt idx="11961" formatCode="m/d/yyyy\ h:mm">
                  <c:v>40070.99999999522</c:v>
                </c:pt>
                <c:pt idx="11962" formatCode="m/d/yyyy\ h:mm">
                  <c:v>40071.041666661869</c:v>
                </c:pt>
                <c:pt idx="11963" formatCode="m/d/yyyy\ h:mm">
                  <c:v>40071.08333332857</c:v>
                </c:pt>
                <c:pt idx="11964" formatCode="m/d/yyyy\ h:mm">
                  <c:v>40071.124999995205</c:v>
                </c:pt>
                <c:pt idx="11965" formatCode="m/d/yyyy\ h:mm">
                  <c:v>40071.166666661855</c:v>
                </c:pt>
                <c:pt idx="11966" formatCode="m/d/yyyy\ h:mm">
                  <c:v>40071.208333328555</c:v>
                </c:pt>
                <c:pt idx="11967" formatCode="m/d/yyyy\ h:mm">
                  <c:v>40071.249999995205</c:v>
                </c:pt>
                <c:pt idx="11968" formatCode="m/d/yyyy\ h:mm">
                  <c:v>40071.291666661826</c:v>
                </c:pt>
                <c:pt idx="11969" formatCode="m/d/yyyy\ h:mm">
                  <c:v>40071.333333328555</c:v>
                </c:pt>
                <c:pt idx="11970" formatCode="m/d/yyyy\ h:mm">
                  <c:v>40071.374999995212</c:v>
                </c:pt>
                <c:pt idx="11971" formatCode="m/d/yyyy\ h:mm">
                  <c:v>40071.416666661855</c:v>
                </c:pt>
                <c:pt idx="11972" formatCode="m/d/yyyy\ h:mm">
                  <c:v>40071.458333328563</c:v>
                </c:pt>
                <c:pt idx="11973" formatCode="m/d/yyyy\ h:mm">
                  <c:v>40071.499999995191</c:v>
                </c:pt>
                <c:pt idx="11974" formatCode="m/d/yyyy\ h:mm">
                  <c:v>40071.541666661833</c:v>
                </c:pt>
                <c:pt idx="11975" formatCode="m/d/yyyy\ h:mm">
                  <c:v>40071.583333328541</c:v>
                </c:pt>
                <c:pt idx="11976" formatCode="m/d/yyyy\ h:mm">
                  <c:v>40071.624999995183</c:v>
                </c:pt>
                <c:pt idx="11977" formatCode="m/d/yyyy\ h:mm">
                  <c:v>40071.666666661818</c:v>
                </c:pt>
                <c:pt idx="11978" formatCode="m/d/yyyy\ h:mm">
                  <c:v>40071.708333328526</c:v>
                </c:pt>
                <c:pt idx="11979" formatCode="m/d/yyyy\ h:mm">
                  <c:v>40071.749999995183</c:v>
                </c:pt>
                <c:pt idx="11980" formatCode="m/d/yyyy\ h:mm">
                  <c:v>40071.791666661797</c:v>
                </c:pt>
                <c:pt idx="11981" formatCode="m/d/yyyy\ h:mm">
                  <c:v>40071.833333328526</c:v>
                </c:pt>
                <c:pt idx="11982" formatCode="m/d/yyyy\ h:mm">
                  <c:v>40071.874999995191</c:v>
                </c:pt>
                <c:pt idx="11983" formatCode="m/d/yyyy\ h:mm">
                  <c:v>40071.916666661826</c:v>
                </c:pt>
                <c:pt idx="11984" formatCode="m/d/yyyy\ h:mm">
                  <c:v>40071.958333328526</c:v>
                </c:pt>
                <c:pt idx="11985" formatCode="m/d/yyyy\ h:mm">
                  <c:v>40071.999999995161</c:v>
                </c:pt>
                <c:pt idx="11986" formatCode="m/d/yyyy\ h:mm">
                  <c:v>40072.041666661804</c:v>
                </c:pt>
                <c:pt idx="11987" formatCode="m/d/yyyy\ h:mm">
                  <c:v>40072.083333328505</c:v>
                </c:pt>
                <c:pt idx="11988" formatCode="m/d/yyyy\ h:mm">
                  <c:v>40072.124999995161</c:v>
                </c:pt>
                <c:pt idx="11989" formatCode="m/d/yyyy\ h:mm">
                  <c:v>40072.166666661797</c:v>
                </c:pt>
                <c:pt idx="11990" formatCode="m/d/yyyy\ h:mm">
                  <c:v>40072.208333328497</c:v>
                </c:pt>
                <c:pt idx="11991" formatCode="m/d/yyyy\ h:mm">
                  <c:v>40072.249999995147</c:v>
                </c:pt>
                <c:pt idx="11992" formatCode="m/d/yyyy\ h:mm">
                  <c:v>40072.291666661768</c:v>
                </c:pt>
                <c:pt idx="11993" formatCode="m/d/yyyy\ h:mm">
                  <c:v>40072.333333328497</c:v>
                </c:pt>
                <c:pt idx="11994" formatCode="m/d/yyyy\ h:mm">
                  <c:v>40072.374999995154</c:v>
                </c:pt>
                <c:pt idx="11995" formatCode="m/d/yyyy\ h:mm">
                  <c:v>40072.416666661804</c:v>
                </c:pt>
                <c:pt idx="11996" formatCode="m/d/yyyy\ h:mm">
                  <c:v>40072.458333328497</c:v>
                </c:pt>
                <c:pt idx="11997" formatCode="m/d/yyyy\ h:mm">
                  <c:v>40072.499999995132</c:v>
                </c:pt>
                <c:pt idx="11998" formatCode="m/d/yyyy\ h:mm">
                  <c:v>40072.541666661768</c:v>
                </c:pt>
                <c:pt idx="11999" formatCode="m/d/yyyy\ h:mm">
                  <c:v>40072.583333328475</c:v>
                </c:pt>
                <c:pt idx="12000" formatCode="m/d/yyyy\ h:mm">
                  <c:v>40072.624999995132</c:v>
                </c:pt>
                <c:pt idx="12001" formatCode="m/d/yyyy\ h:mm">
                  <c:v>40072.666666661768</c:v>
                </c:pt>
                <c:pt idx="12002" formatCode="m/d/yyyy\ h:mm">
                  <c:v>40072.708333328475</c:v>
                </c:pt>
                <c:pt idx="12003" formatCode="m/d/yyyy\ h:mm">
                  <c:v>40072.749999995118</c:v>
                </c:pt>
                <c:pt idx="12004" formatCode="m/d/yyyy\ h:mm">
                  <c:v>40072.791666661738</c:v>
                </c:pt>
                <c:pt idx="12005" formatCode="m/d/yyyy\ h:mm">
                  <c:v>40072.833333328468</c:v>
                </c:pt>
                <c:pt idx="12006" formatCode="m/d/yyyy\ h:mm">
                  <c:v>40072.874999995125</c:v>
                </c:pt>
                <c:pt idx="12007" formatCode="m/d/yyyy\ h:mm">
                  <c:v>40072.916666661775</c:v>
                </c:pt>
                <c:pt idx="12008" formatCode="m/d/yyyy\ h:mm">
                  <c:v>40072.958333328475</c:v>
                </c:pt>
                <c:pt idx="12009" formatCode="m/d/yyyy\ h:mm">
                  <c:v>40072.999999995103</c:v>
                </c:pt>
                <c:pt idx="12010" formatCode="m/d/yyyy\ h:mm">
                  <c:v>40073.041666661738</c:v>
                </c:pt>
                <c:pt idx="12011" formatCode="m/d/yyyy\ h:mm">
                  <c:v>40073.083333328446</c:v>
                </c:pt>
                <c:pt idx="12012" formatCode="m/d/yyyy\ h:mm">
                  <c:v>40073.124999995096</c:v>
                </c:pt>
                <c:pt idx="12013" formatCode="m/d/yyyy\ h:mm">
                  <c:v>40073.166666661731</c:v>
                </c:pt>
                <c:pt idx="12014" formatCode="m/d/yyyy\ h:mm">
                  <c:v>40073.208333328446</c:v>
                </c:pt>
                <c:pt idx="12015" formatCode="m/d/yyyy\ h:mm">
                  <c:v>40073.249999995089</c:v>
                </c:pt>
                <c:pt idx="12016" formatCode="m/d/yyyy\ h:mm">
                  <c:v>40073.291666661709</c:v>
                </c:pt>
                <c:pt idx="12017" formatCode="m/d/yyyy\ h:mm">
                  <c:v>40073.333333328439</c:v>
                </c:pt>
                <c:pt idx="12018" formatCode="m/d/yyyy\ h:mm">
                  <c:v>40073.374999995096</c:v>
                </c:pt>
                <c:pt idx="12019" formatCode="m/d/yyyy\ h:mm">
                  <c:v>40073.416666661731</c:v>
                </c:pt>
                <c:pt idx="12020" formatCode="m/d/yyyy\ h:mm">
                  <c:v>40073.458333328446</c:v>
                </c:pt>
                <c:pt idx="12021" formatCode="m/d/yyyy\ h:mm">
                  <c:v>40073.499999995081</c:v>
                </c:pt>
                <c:pt idx="12022" formatCode="m/d/yyyy\ h:mm">
                  <c:v>40073.541666661717</c:v>
                </c:pt>
                <c:pt idx="12023" formatCode="m/d/yyyy\ h:mm">
                  <c:v>40073.583333328417</c:v>
                </c:pt>
                <c:pt idx="12024" formatCode="m/d/yyyy\ h:mm">
                  <c:v>40073.624999995067</c:v>
                </c:pt>
                <c:pt idx="12025" formatCode="m/d/yyyy\ h:mm">
                  <c:v>40073.666666661702</c:v>
                </c:pt>
                <c:pt idx="12026" formatCode="m/d/yyyy\ h:mm">
                  <c:v>40073.70833332841</c:v>
                </c:pt>
                <c:pt idx="12027" formatCode="m/d/yyyy\ h:mm">
                  <c:v>40073.74999999506</c:v>
                </c:pt>
                <c:pt idx="12028" formatCode="m/d/yyyy\ h:mm">
                  <c:v>40073.791666661687</c:v>
                </c:pt>
                <c:pt idx="12029" formatCode="m/d/yyyy\ h:mm">
                  <c:v>40073.833333328403</c:v>
                </c:pt>
                <c:pt idx="12030" formatCode="m/d/yyyy\ h:mm">
                  <c:v>40073.874999995067</c:v>
                </c:pt>
                <c:pt idx="12031" formatCode="m/d/yyyy\ h:mm">
                  <c:v>40073.916666661702</c:v>
                </c:pt>
                <c:pt idx="12032" formatCode="m/d/yyyy\ h:mm">
                  <c:v>40073.95833332841</c:v>
                </c:pt>
                <c:pt idx="12033" formatCode="m/d/yyyy\ h:mm">
                  <c:v>40073.999999995045</c:v>
                </c:pt>
                <c:pt idx="12034" formatCode="m/d/yyyy\ h:mm">
                  <c:v>40074.04166666168</c:v>
                </c:pt>
                <c:pt idx="12035" formatCode="m/d/yyyy\ h:mm">
                  <c:v>40074.083333328395</c:v>
                </c:pt>
                <c:pt idx="12036" formatCode="m/d/yyyy\ h:mm">
                  <c:v>40074.124999995038</c:v>
                </c:pt>
                <c:pt idx="12037" formatCode="m/d/yyyy\ h:mm">
                  <c:v>40074.166666661673</c:v>
                </c:pt>
                <c:pt idx="12038" formatCode="m/d/yyyy\ h:mm">
                  <c:v>40074.208333328388</c:v>
                </c:pt>
                <c:pt idx="12039" formatCode="m/d/yyyy\ h:mm">
                  <c:v>40074.249999995031</c:v>
                </c:pt>
                <c:pt idx="12040" formatCode="m/d/yyyy\ h:mm">
                  <c:v>40074.291666661651</c:v>
                </c:pt>
                <c:pt idx="12041" formatCode="m/d/yyyy\ h:mm">
                  <c:v>40074.333333328374</c:v>
                </c:pt>
                <c:pt idx="12042" formatCode="m/d/yyyy\ h:mm">
                  <c:v>40074.374999995038</c:v>
                </c:pt>
                <c:pt idx="12043" formatCode="m/d/yyyy\ h:mm">
                  <c:v>40074.416666661673</c:v>
                </c:pt>
                <c:pt idx="12044" formatCode="m/d/yyyy\ h:mm">
                  <c:v>40074.458333328381</c:v>
                </c:pt>
                <c:pt idx="12045" formatCode="m/d/yyyy\ h:mm">
                  <c:v>40074.499999995016</c:v>
                </c:pt>
                <c:pt idx="12046" formatCode="m/d/yyyy\ h:mm">
                  <c:v>40074.541666661651</c:v>
                </c:pt>
                <c:pt idx="12047" formatCode="m/d/yyyy\ h:mm">
                  <c:v>40074.583333328359</c:v>
                </c:pt>
                <c:pt idx="12048" formatCode="m/d/yyyy\ h:mm">
                  <c:v>40074.624999995009</c:v>
                </c:pt>
                <c:pt idx="12049" formatCode="m/d/yyyy\ h:mm">
                  <c:v>40074.666666661644</c:v>
                </c:pt>
                <c:pt idx="12050" formatCode="m/d/yyyy\ h:mm">
                  <c:v>40074.708333328352</c:v>
                </c:pt>
                <c:pt idx="12051" formatCode="m/d/yyyy\ h:mm">
                  <c:v>40074.749999995001</c:v>
                </c:pt>
                <c:pt idx="12052" formatCode="m/d/yyyy\ h:mm">
                  <c:v>40074.791666661622</c:v>
                </c:pt>
                <c:pt idx="12053" formatCode="m/d/yyyy\ h:mm">
                  <c:v>40074.833333328344</c:v>
                </c:pt>
                <c:pt idx="12054" formatCode="m/d/yyyy\ h:mm">
                  <c:v>40074.874999995016</c:v>
                </c:pt>
                <c:pt idx="12055" formatCode="m/d/yyyy\ h:mm">
                  <c:v>40074.916666661644</c:v>
                </c:pt>
                <c:pt idx="12056" formatCode="m/d/yyyy\ h:mm">
                  <c:v>40074.958333328352</c:v>
                </c:pt>
                <c:pt idx="12057" formatCode="m/d/yyyy\ h:mm">
                  <c:v>40074.999999995001</c:v>
                </c:pt>
                <c:pt idx="12058" formatCode="m/d/yyyy\ h:mm">
                  <c:v>40075.041666661622</c:v>
                </c:pt>
                <c:pt idx="12059" formatCode="m/d/yyyy\ h:mm">
                  <c:v>40075.08333332833</c:v>
                </c:pt>
                <c:pt idx="12060" formatCode="m/d/yyyy\ h:mm">
                  <c:v>40075.124999994994</c:v>
                </c:pt>
                <c:pt idx="12061" formatCode="m/d/yyyy\ h:mm">
                  <c:v>40075.166666661615</c:v>
                </c:pt>
                <c:pt idx="12062" formatCode="m/d/yyyy\ h:mm">
                  <c:v>40075.208333328323</c:v>
                </c:pt>
                <c:pt idx="12063" formatCode="m/d/yyyy\ h:mm">
                  <c:v>40075.249999994987</c:v>
                </c:pt>
                <c:pt idx="12064" formatCode="m/d/yyyy\ h:mm">
                  <c:v>40075.291666661593</c:v>
                </c:pt>
                <c:pt idx="12065" formatCode="m/d/yyyy\ h:mm">
                  <c:v>40075.333333328315</c:v>
                </c:pt>
                <c:pt idx="12066" formatCode="m/d/yyyy\ h:mm">
                  <c:v>40075.374999994994</c:v>
                </c:pt>
                <c:pt idx="12067" formatCode="m/d/yyyy\ h:mm">
                  <c:v>40075.416666661615</c:v>
                </c:pt>
                <c:pt idx="12068" formatCode="m/d/yyyy\ h:mm">
                  <c:v>40075.458333328323</c:v>
                </c:pt>
                <c:pt idx="12069" formatCode="m/d/yyyy\ h:mm">
                  <c:v>40075.499999994972</c:v>
                </c:pt>
                <c:pt idx="12070" formatCode="m/d/yyyy\ h:mm">
                  <c:v>40075.541666661593</c:v>
                </c:pt>
                <c:pt idx="12071" formatCode="m/d/yyyy\ h:mm">
                  <c:v>40075.583333328301</c:v>
                </c:pt>
                <c:pt idx="12072" formatCode="m/d/yyyy\ h:mm">
                  <c:v>40075.624999994965</c:v>
                </c:pt>
                <c:pt idx="12073" formatCode="m/d/yyyy\ h:mm">
                  <c:v>40075.666666661586</c:v>
                </c:pt>
                <c:pt idx="12074" formatCode="m/d/yyyy\ h:mm">
                  <c:v>40075.708333328294</c:v>
                </c:pt>
                <c:pt idx="12075" formatCode="m/d/yyyy\ h:mm">
                  <c:v>40075.749999994943</c:v>
                </c:pt>
                <c:pt idx="12076" formatCode="m/d/yyyy\ h:mm">
                  <c:v>40075.791666661571</c:v>
                </c:pt>
                <c:pt idx="12077" formatCode="m/d/yyyy\ h:mm">
                  <c:v>40075.833333328286</c:v>
                </c:pt>
                <c:pt idx="12078" formatCode="m/d/yyyy\ h:mm">
                  <c:v>40075.874999994965</c:v>
                </c:pt>
                <c:pt idx="12079" formatCode="m/d/yyyy\ h:mm">
                  <c:v>40075.916666661586</c:v>
                </c:pt>
                <c:pt idx="12080" formatCode="m/d/yyyy\ h:mm">
                  <c:v>40075.958333328294</c:v>
                </c:pt>
                <c:pt idx="12081" formatCode="m/d/yyyy\ h:mm">
                  <c:v>40075.999999994943</c:v>
                </c:pt>
                <c:pt idx="12082" formatCode="m/d/yyyy\ h:mm">
                  <c:v>40076.041666661571</c:v>
                </c:pt>
                <c:pt idx="12083" formatCode="m/d/yyyy\ h:mm">
                  <c:v>40076.083333328272</c:v>
                </c:pt>
                <c:pt idx="12084" formatCode="m/d/yyyy\ h:mm">
                  <c:v>40076.124999994936</c:v>
                </c:pt>
                <c:pt idx="12085" formatCode="m/d/yyyy\ h:mm">
                  <c:v>40076.166666661571</c:v>
                </c:pt>
                <c:pt idx="12086" formatCode="m/d/yyyy\ h:mm">
                  <c:v>40076.208333328264</c:v>
                </c:pt>
                <c:pt idx="12087" formatCode="m/d/yyyy\ h:mm">
                  <c:v>40076.249999994929</c:v>
                </c:pt>
                <c:pt idx="12088" formatCode="m/d/yyyy\ h:mm">
                  <c:v>40076.291666661549</c:v>
                </c:pt>
                <c:pt idx="12089" formatCode="m/d/yyyy\ h:mm">
                  <c:v>40076.333333328243</c:v>
                </c:pt>
                <c:pt idx="12090" formatCode="m/d/yyyy\ h:mm">
                  <c:v>40076.374999994936</c:v>
                </c:pt>
                <c:pt idx="12091" formatCode="m/d/yyyy\ h:mm">
                  <c:v>40076.416666661571</c:v>
                </c:pt>
                <c:pt idx="12092" formatCode="m/d/yyyy\ h:mm">
                  <c:v>40076.458333328264</c:v>
                </c:pt>
                <c:pt idx="12093" formatCode="m/d/yyyy\ h:mm">
                  <c:v>40076.499999994914</c:v>
                </c:pt>
                <c:pt idx="12094" formatCode="m/d/yyyy\ h:mm">
                  <c:v>40076.541666661549</c:v>
                </c:pt>
                <c:pt idx="12095" formatCode="m/d/yyyy\ h:mm">
                  <c:v>40076.583333328243</c:v>
                </c:pt>
                <c:pt idx="12096" formatCode="m/d/yyyy\ h:mm">
                  <c:v>40076.624999994892</c:v>
                </c:pt>
                <c:pt idx="12097" formatCode="m/d/yyyy\ h:mm">
                  <c:v>40076.666666661535</c:v>
                </c:pt>
                <c:pt idx="12098" formatCode="m/d/yyyy\ h:mm">
                  <c:v>40076.708333328235</c:v>
                </c:pt>
                <c:pt idx="12099" formatCode="m/d/yyyy\ h:mm">
                  <c:v>40076.749999994892</c:v>
                </c:pt>
                <c:pt idx="12100" formatCode="m/d/yyyy\ h:mm">
                  <c:v>40076.791666661513</c:v>
                </c:pt>
                <c:pt idx="12101" formatCode="m/d/yyyy\ h:mm">
                  <c:v>40076.833333328213</c:v>
                </c:pt>
                <c:pt idx="12102" formatCode="m/d/yyyy\ h:mm">
                  <c:v>40076.8749999949</c:v>
                </c:pt>
                <c:pt idx="12103" formatCode="m/d/yyyy\ h:mm">
                  <c:v>40076.916666661535</c:v>
                </c:pt>
                <c:pt idx="12104" formatCode="m/d/yyyy\ h:mm">
                  <c:v>40076.958333328235</c:v>
                </c:pt>
                <c:pt idx="12105" formatCode="m/d/yyyy\ h:mm">
                  <c:v>40076.999999994885</c:v>
                </c:pt>
                <c:pt idx="12106" formatCode="m/d/yyyy\ h:mm">
                  <c:v>40077.04166666152</c:v>
                </c:pt>
                <c:pt idx="12107" formatCode="m/d/yyyy\ h:mm">
                  <c:v>40077.083333328213</c:v>
                </c:pt>
                <c:pt idx="12108" formatCode="m/d/yyyy\ h:mm">
                  <c:v>40077.124999994863</c:v>
                </c:pt>
                <c:pt idx="12109" formatCode="m/d/yyyy\ h:mm">
                  <c:v>40077.166666661513</c:v>
                </c:pt>
                <c:pt idx="12110" formatCode="m/d/yyyy\ h:mm">
                  <c:v>40077.208333328206</c:v>
                </c:pt>
                <c:pt idx="12111" formatCode="m/d/yyyy\ h:mm">
                  <c:v>40077.249999994863</c:v>
                </c:pt>
                <c:pt idx="12112" formatCode="m/d/yyyy\ h:mm">
                  <c:v>40077.291666661491</c:v>
                </c:pt>
                <c:pt idx="12113" formatCode="m/d/yyyy\ h:mm">
                  <c:v>40077.333333328206</c:v>
                </c:pt>
                <c:pt idx="12114" formatCode="m/d/yyyy\ h:mm">
                  <c:v>40077.37499999487</c:v>
                </c:pt>
                <c:pt idx="12115" formatCode="m/d/yyyy\ h:mm">
                  <c:v>40077.416666661506</c:v>
                </c:pt>
                <c:pt idx="12116" formatCode="m/d/yyyy\ h:mm">
                  <c:v>40077.458333328213</c:v>
                </c:pt>
                <c:pt idx="12117" formatCode="m/d/yyyy\ h:mm">
                  <c:v>40077.499999994841</c:v>
                </c:pt>
                <c:pt idx="12118" formatCode="m/d/yyyy\ h:mm">
                  <c:v>40077.541666661484</c:v>
                </c:pt>
                <c:pt idx="12119" formatCode="m/d/yyyy\ h:mm">
                  <c:v>40077.583333328199</c:v>
                </c:pt>
                <c:pt idx="12120" formatCode="m/d/yyyy\ h:mm">
                  <c:v>40077.624999994841</c:v>
                </c:pt>
                <c:pt idx="12121" formatCode="m/d/yyyy\ h:mm">
                  <c:v>40077.666666661476</c:v>
                </c:pt>
                <c:pt idx="12122" formatCode="m/d/yyyy\ h:mm">
                  <c:v>40077.708333328184</c:v>
                </c:pt>
                <c:pt idx="12123" formatCode="m/d/yyyy\ h:mm">
                  <c:v>40077.749999994841</c:v>
                </c:pt>
                <c:pt idx="12124" formatCode="m/d/yyyy\ h:mm">
                  <c:v>40077.791666661447</c:v>
                </c:pt>
                <c:pt idx="12125" formatCode="m/d/yyyy\ h:mm">
                  <c:v>40077.833333328184</c:v>
                </c:pt>
                <c:pt idx="12126" formatCode="m/d/yyyy\ h:mm">
                  <c:v>40077.874999994849</c:v>
                </c:pt>
                <c:pt idx="12127" formatCode="m/d/yyyy\ h:mm">
                  <c:v>40077.916666661484</c:v>
                </c:pt>
                <c:pt idx="12128" formatCode="m/d/yyyy\ h:mm">
                  <c:v>40077.958333328177</c:v>
                </c:pt>
                <c:pt idx="12129" formatCode="m/d/yyyy\ h:mm">
                  <c:v>40077.999999994812</c:v>
                </c:pt>
                <c:pt idx="12130" formatCode="m/d/yyyy\ h:mm">
                  <c:v>40078.041666661455</c:v>
                </c:pt>
                <c:pt idx="12131" formatCode="m/d/yyyy\ h:mm">
                  <c:v>40078.083333328155</c:v>
                </c:pt>
                <c:pt idx="12132" formatCode="m/d/yyyy\ h:mm">
                  <c:v>40078.124999994812</c:v>
                </c:pt>
                <c:pt idx="12133" formatCode="m/d/yyyy\ h:mm">
                  <c:v>40078.166666661447</c:v>
                </c:pt>
                <c:pt idx="12134" formatCode="m/d/yyyy\ h:mm">
                  <c:v>40078.208333328148</c:v>
                </c:pt>
                <c:pt idx="12135" formatCode="m/d/yyyy\ h:mm">
                  <c:v>40078.249999994798</c:v>
                </c:pt>
                <c:pt idx="12136" formatCode="m/d/yyyy\ h:mm">
                  <c:v>40078.291666661418</c:v>
                </c:pt>
                <c:pt idx="12137" formatCode="m/d/yyyy\ h:mm">
                  <c:v>40078.333333328148</c:v>
                </c:pt>
                <c:pt idx="12138" formatCode="m/d/yyyy\ h:mm">
                  <c:v>40078.374999994805</c:v>
                </c:pt>
                <c:pt idx="12139" formatCode="m/d/yyyy\ h:mm">
                  <c:v>40078.416666661455</c:v>
                </c:pt>
                <c:pt idx="12140" formatCode="m/d/yyyy\ h:mm">
                  <c:v>40078.458333328148</c:v>
                </c:pt>
                <c:pt idx="12141" formatCode="m/d/yyyy\ h:mm">
                  <c:v>40078.499999994783</c:v>
                </c:pt>
                <c:pt idx="12142" formatCode="m/d/yyyy\ h:mm">
                  <c:v>40078.541666661418</c:v>
                </c:pt>
                <c:pt idx="12143" formatCode="m/d/yyyy\ h:mm">
                  <c:v>40078.583333328126</c:v>
                </c:pt>
                <c:pt idx="12144" formatCode="m/d/yyyy\ h:mm">
                  <c:v>40078.624999994783</c:v>
                </c:pt>
                <c:pt idx="12145" formatCode="m/d/yyyy\ h:mm">
                  <c:v>40078.666666661418</c:v>
                </c:pt>
                <c:pt idx="12146" formatCode="m/d/yyyy\ h:mm">
                  <c:v>40078.708333328126</c:v>
                </c:pt>
                <c:pt idx="12147" formatCode="m/d/yyyy\ h:mm">
                  <c:v>40078.749999994769</c:v>
                </c:pt>
                <c:pt idx="12148" formatCode="m/d/yyyy\ h:mm">
                  <c:v>40078.791666661389</c:v>
                </c:pt>
                <c:pt idx="12149" formatCode="m/d/yyyy\ h:mm">
                  <c:v>40078.833333328119</c:v>
                </c:pt>
                <c:pt idx="12150" formatCode="m/d/yyyy\ h:mm">
                  <c:v>40078.874999994776</c:v>
                </c:pt>
                <c:pt idx="12151" formatCode="m/d/yyyy\ h:mm">
                  <c:v>40078.916666661426</c:v>
                </c:pt>
                <c:pt idx="12152" formatCode="m/d/yyyy\ h:mm">
                  <c:v>40078.958333328126</c:v>
                </c:pt>
                <c:pt idx="12153" formatCode="m/d/yyyy\ h:mm">
                  <c:v>40078.999999994761</c:v>
                </c:pt>
                <c:pt idx="12154" formatCode="m/d/yyyy\ h:mm">
                  <c:v>40079.041666661396</c:v>
                </c:pt>
                <c:pt idx="12155" formatCode="m/d/yyyy\ h:mm">
                  <c:v>40079.083333328097</c:v>
                </c:pt>
                <c:pt idx="12156" formatCode="m/d/yyyy\ h:mm">
                  <c:v>40079.124999994747</c:v>
                </c:pt>
                <c:pt idx="12157" formatCode="m/d/yyyy\ h:mm">
                  <c:v>40079.166666661382</c:v>
                </c:pt>
                <c:pt idx="12158" formatCode="m/d/yyyy\ h:mm">
                  <c:v>40079.208333328097</c:v>
                </c:pt>
                <c:pt idx="12159" formatCode="m/d/yyyy\ h:mm">
                  <c:v>40079.249999994739</c:v>
                </c:pt>
                <c:pt idx="12160" formatCode="m/d/yyyy\ h:mm">
                  <c:v>40079.291666661367</c:v>
                </c:pt>
                <c:pt idx="12161" formatCode="m/d/yyyy\ h:mm">
                  <c:v>40079.33333332809</c:v>
                </c:pt>
                <c:pt idx="12162" formatCode="m/d/yyyy\ h:mm">
                  <c:v>40079.374999994747</c:v>
                </c:pt>
                <c:pt idx="12163" formatCode="m/d/yyyy\ h:mm">
                  <c:v>40079.416666661382</c:v>
                </c:pt>
                <c:pt idx="12164" formatCode="m/d/yyyy\ h:mm">
                  <c:v>40079.458333328097</c:v>
                </c:pt>
                <c:pt idx="12165" formatCode="m/d/yyyy\ h:mm">
                  <c:v>40079.499999994732</c:v>
                </c:pt>
                <c:pt idx="12166" formatCode="m/d/yyyy\ h:mm">
                  <c:v>40079.541666661367</c:v>
                </c:pt>
                <c:pt idx="12167" formatCode="m/d/yyyy\ h:mm">
                  <c:v>40079.583333328068</c:v>
                </c:pt>
                <c:pt idx="12168" formatCode="m/d/yyyy\ h:mm">
                  <c:v>40079.624999994718</c:v>
                </c:pt>
                <c:pt idx="12169" formatCode="m/d/yyyy\ h:mm">
                  <c:v>40079.666666661353</c:v>
                </c:pt>
                <c:pt idx="12170" formatCode="m/d/yyyy\ h:mm">
                  <c:v>40079.708333328061</c:v>
                </c:pt>
                <c:pt idx="12171" formatCode="m/d/yyyy\ h:mm">
                  <c:v>40079.74999999471</c:v>
                </c:pt>
                <c:pt idx="12172" formatCode="m/d/yyyy\ h:mm">
                  <c:v>40079.791666661338</c:v>
                </c:pt>
                <c:pt idx="12173" formatCode="m/d/yyyy\ h:mm">
                  <c:v>40079.833333328053</c:v>
                </c:pt>
                <c:pt idx="12174" formatCode="m/d/yyyy\ h:mm">
                  <c:v>40079.874999994718</c:v>
                </c:pt>
                <c:pt idx="12175" formatCode="m/d/yyyy\ h:mm">
                  <c:v>40079.916666661353</c:v>
                </c:pt>
                <c:pt idx="12176" formatCode="m/d/yyyy\ h:mm">
                  <c:v>40079.958333328061</c:v>
                </c:pt>
                <c:pt idx="12177" formatCode="m/d/yyyy\ h:mm">
                  <c:v>40079.999999994696</c:v>
                </c:pt>
                <c:pt idx="12178" formatCode="m/d/yyyy\ h:mm">
                  <c:v>40080.041666661331</c:v>
                </c:pt>
                <c:pt idx="12179" formatCode="m/d/yyyy\ h:mm">
                  <c:v>40080.083333328046</c:v>
                </c:pt>
                <c:pt idx="12180" formatCode="m/d/yyyy\ h:mm">
                  <c:v>40080.124999994689</c:v>
                </c:pt>
                <c:pt idx="12181" formatCode="m/d/yyyy\ h:mm">
                  <c:v>40080.166666661324</c:v>
                </c:pt>
                <c:pt idx="12182" formatCode="m/d/yyyy\ h:mm">
                  <c:v>40080.208333328039</c:v>
                </c:pt>
                <c:pt idx="12183" formatCode="m/d/yyyy\ h:mm">
                  <c:v>40080.249999994681</c:v>
                </c:pt>
                <c:pt idx="12184" formatCode="m/d/yyyy\ h:mm">
                  <c:v>40080.291666661309</c:v>
                </c:pt>
                <c:pt idx="12185" formatCode="m/d/yyyy\ h:mm">
                  <c:v>40080.333333328024</c:v>
                </c:pt>
                <c:pt idx="12186" formatCode="m/d/yyyy\ h:mm">
                  <c:v>40080.374999994696</c:v>
                </c:pt>
                <c:pt idx="12187" formatCode="m/d/yyyy\ h:mm">
                  <c:v>40080.416666661324</c:v>
                </c:pt>
                <c:pt idx="12188" formatCode="m/d/yyyy\ h:mm">
                  <c:v>40080.458333328032</c:v>
                </c:pt>
                <c:pt idx="12189" formatCode="m/d/yyyy\ h:mm">
                  <c:v>40080.499999994667</c:v>
                </c:pt>
                <c:pt idx="12190" formatCode="m/d/yyyy\ h:mm">
                  <c:v>40080.541666661302</c:v>
                </c:pt>
                <c:pt idx="12191" formatCode="m/d/yyyy\ h:mm">
                  <c:v>40080.58333332801</c:v>
                </c:pt>
                <c:pt idx="12192" formatCode="m/d/yyyy\ h:mm">
                  <c:v>40080.624999994659</c:v>
                </c:pt>
                <c:pt idx="12193" formatCode="m/d/yyyy\ h:mm">
                  <c:v>40080.666666661302</c:v>
                </c:pt>
                <c:pt idx="12194" formatCode="m/d/yyyy\ h:mm">
                  <c:v>40080.708333328002</c:v>
                </c:pt>
                <c:pt idx="12195" formatCode="m/d/yyyy\ h:mm">
                  <c:v>40080.749999994652</c:v>
                </c:pt>
                <c:pt idx="12196" formatCode="m/d/yyyy\ h:mm">
                  <c:v>40080.791666661273</c:v>
                </c:pt>
                <c:pt idx="12197" formatCode="m/d/yyyy\ h:mm">
                  <c:v>40080.833333327995</c:v>
                </c:pt>
                <c:pt idx="12198" formatCode="m/d/yyyy\ h:mm">
                  <c:v>40080.874999994659</c:v>
                </c:pt>
                <c:pt idx="12199" formatCode="m/d/yyyy\ h:mm">
                  <c:v>40080.916666661295</c:v>
                </c:pt>
                <c:pt idx="12200" formatCode="m/d/yyyy\ h:mm">
                  <c:v>40080.958333328002</c:v>
                </c:pt>
                <c:pt idx="12201" formatCode="m/d/yyyy\ h:mm">
                  <c:v>40080.999999994638</c:v>
                </c:pt>
                <c:pt idx="12202" formatCode="m/d/yyyy\ h:mm">
                  <c:v>40081.041666661273</c:v>
                </c:pt>
                <c:pt idx="12203" formatCode="m/d/yyyy\ h:mm">
                  <c:v>40081.083333327981</c:v>
                </c:pt>
                <c:pt idx="12204" formatCode="m/d/yyyy\ h:mm">
                  <c:v>40081.12499999463</c:v>
                </c:pt>
                <c:pt idx="12205" formatCode="m/d/yyyy\ h:mm">
                  <c:v>40081.166666661265</c:v>
                </c:pt>
                <c:pt idx="12206" formatCode="m/d/yyyy\ h:mm">
                  <c:v>40081.208333327973</c:v>
                </c:pt>
                <c:pt idx="12207" formatCode="m/d/yyyy\ h:mm">
                  <c:v>40081.249999994623</c:v>
                </c:pt>
                <c:pt idx="12208" formatCode="m/d/yyyy\ h:mm">
                  <c:v>40081.291666661244</c:v>
                </c:pt>
                <c:pt idx="12209" formatCode="m/d/yyyy\ h:mm">
                  <c:v>40081.333333327966</c:v>
                </c:pt>
                <c:pt idx="12210" formatCode="m/d/yyyy\ h:mm">
                  <c:v>40081.37499999463</c:v>
                </c:pt>
                <c:pt idx="12211" formatCode="m/d/yyyy\ h:mm">
                  <c:v>40081.416666661265</c:v>
                </c:pt>
                <c:pt idx="12212" formatCode="m/d/yyyy\ h:mm">
                  <c:v>40081.458333327973</c:v>
                </c:pt>
                <c:pt idx="12213" formatCode="m/d/yyyy\ h:mm">
                  <c:v>40081.499999994609</c:v>
                </c:pt>
                <c:pt idx="12214" formatCode="m/d/yyyy\ h:mm">
                  <c:v>40081.541666661244</c:v>
                </c:pt>
                <c:pt idx="12215" formatCode="m/d/yyyy\ h:mm">
                  <c:v>40081.583333327952</c:v>
                </c:pt>
                <c:pt idx="12216" formatCode="m/d/yyyy\ h:mm">
                  <c:v>40081.624999994601</c:v>
                </c:pt>
                <c:pt idx="12217" formatCode="m/d/yyyy\ h:mm">
                  <c:v>40081.666666661236</c:v>
                </c:pt>
                <c:pt idx="12218" formatCode="m/d/yyyy\ h:mm">
                  <c:v>40081.708333327944</c:v>
                </c:pt>
                <c:pt idx="12219" formatCode="m/d/yyyy\ h:mm">
                  <c:v>40081.749999994601</c:v>
                </c:pt>
                <c:pt idx="12220" formatCode="m/d/yyyy\ h:mm">
                  <c:v>40081.791666661215</c:v>
                </c:pt>
                <c:pt idx="12221" formatCode="m/d/yyyy\ h:mm">
                  <c:v>40081.833333327937</c:v>
                </c:pt>
                <c:pt idx="12222" formatCode="m/d/yyyy\ h:mm">
                  <c:v>40081.874999994609</c:v>
                </c:pt>
                <c:pt idx="12223" formatCode="m/d/yyyy\ h:mm">
                  <c:v>40081.916666661236</c:v>
                </c:pt>
                <c:pt idx="12224" formatCode="m/d/yyyy\ h:mm">
                  <c:v>40081.958333327944</c:v>
                </c:pt>
                <c:pt idx="12225" formatCode="m/d/yyyy\ h:mm">
                  <c:v>40081.999999994594</c:v>
                </c:pt>
                <c:pt idx="12226" formatCode="m/d/yyyy\ h:mm">
                  <c:v>40082.041666661215</c:v>
                </c:pt>
                <c:pt idx="12227" formatCode="m/d/yyyy\ h:mm">
                  <c:v>40082.083333327922</c:v>
                </c:pt>
                <c:pt idx="12228" formatCode="m/d/yyyy\ h:mm">
                  <c:v>40082.124999994587</c:v>
                </c:pt>
                <c:pt idx="12229" formatCode="m/d/yyyy\ h:mm">
                  <c:v>40082.166666661207</c:v>
                </c:pt>
                <c:pt idx="12230" formatCode="m/d/yyyy\ h:mm">
                  <c:v>40082.208333327915</c:v>
                </c:pt>
                <c:pt idx="12231" formatCode="m/d/yyyy\ h:mm">
                  <c:v>40082.249999994579</c:v>
                </c:pt>
                <c:pt idx="12232" formatCode="m/d/yyyy\ h:mm">
                  <c:v>40082.291666661185</c:v>
                </c:pt>
                <c:pt idx="12233" formatCode="m/d/yyyy\ h:mm">
                  <c:v>40082.333333327893</c:v>
                </c:pt>
                <c:pt idx="12234" formatCode="m/d/yyyy\ h:mm">
                  <c:v>40082.374999994587</c:v>
                </c:pt>
                <c:pt idx="12235" formatCode="m/d/yyyy\ h:mm">
                  <c:v>40082.416666661207</c:v>
                </c:pt>
                <c:pt idx="12236" formatCode="m/d/yyyy\ h:mm">
                  <c:v>40082.458333327915</c:v>
                </c:pt>
                <c:pt idx="12237" formatCode="m/d/yyyy\ h:mm">
                  <c:v>40082.499999994565</c:v>
                </c:pt>
                <c:pt idx="12238" formatCode="m/d/yyyy\ h:mm">
                  <c:v>40082.541666661185</c:v>
                </c:pt>
                <c:pt idx="12239" formatCode="m/d/yyyy\ h:mm">
                  <c:v>40082.583333327893</c:v>
                </c:pt>
                <c:pt idx="12240" formatCode="m/d/yyyy\ h:mm">
                  <c:v>40082.624999994543</c:v>
                </c:pt>
                <c:pt idx="12241" formatCode="m/d/yyyy\ h:mm">
                  <c:v>40082.666666661178</c:v>
                </c:pt>
                <c:pt idx="12242" formatCode="m/d/yyyy\ h:mm">
                  <c:v>40082.708333327886</c:v>
                </c:pt>
                <c:pt idx="12243" formatCode="m/d/yyyy\ h:mm">
                  <c:v>40082.749999994543</c:v>
                </c:pt>
                <c:pt idx="12244" formatCode="m/d/yyyy\ h:mm">
                  <c:v>40082.791666661164</c:v>
                </c:pt>
                <c:pt idx="12245" formatCode="m/d/yyyy\ h:mm">
                  <c:v>40082.833333327879</c:v>
                </c:pt>
                <c:pt idx="12246" formatCode="m/d/yyyy\ h:mm">
                  <c:v>40082.87499999455</c:v>
                </c:pt>
                <c:pt idx="12247" formatCode="m/d/yyyy\ h:mm">
                  <c:v>40082.916666661185</c:v>
                </c:pt>
                <c:pt idx="12248" formatCode="m/d/yyyy\ h:mm">
                  <c:v>40082.958333327886</c:v>
                </c:pt>
                <c:pt idx="12249" formatCode="m/d/yyyy\ h:mm">
                  <c:v>40082.999999994536</c:v>
                </c:pt>
                <c:pt idx="12250" formatCode="m/d/yyyy\ h:mm">
                  <c:v>40083.041666661171</c:v>
                </c:pt>
                <c:pt idx="12251" formatCode="m/d/yyyy\ h:mm">
                  <c:v>40083.083333327864</c:v>
                </c:pt>
                <c:pt idx="12252" formatCode="m/d/yyyy\ h:mm">
                  <c:v>40083.124999994528</c:v>
                </c:pt>
                <c:pt idx="12253" formatCode="m/d/yyyy\ h:mm">
                  <c:v>40083.166666661164</c:v>
                </c:pt>
                <c:pt idx="12254" formatCode="m/d/yyyy\ h:mm">
                  <c:v>40083.208333327842</c:v>
                </c:pt>
                <c:pt idx="12255" formatCode="m/d/yyyy\ h:mm">
                  <c:v>40083.249999994521</c:v>
                </c:pt>
                <c:pt idx="12256" formatCode="m/d/yyyy\ h:mm">
                  <c:v>40083.291666661142</c:v>
                </c:pt>
                <c:pt idx="12257" formatCode="m/d/yyyy\ h:mm">
                  <c:v>40083.333333327842</c:v>
                </c:pt>
                <c:pt idx="12258" formatCode="m/d/yyyy\ h:mm">
                  <c:v>40083.374999994521</c:v>
                </c:pt>
                <c:pt idx="12259" formatCode="m/d/yyyy\ h:mm">
                  <c:v>40083.416666661164</c:v>
                </c:pt>
                <c:pt idx="12260" formatCode="m/d/yyyy\ h:mm">
                  <c:v>40083.45833332785</c:v>
                </c:pt>
                <c:pt idx="12261" formatCode="m/d/yyyy\ h:mm">
                  <c:v>40083.499999994492</c:v>
                </c:pt>
                <c:pt idx="12262" formatCode="m/d/yyyy\ h:mm">
                  <c:v>40083.541666661135</c:v>
                </c:pt>
                <c:pt idx="12263" formatCode="m/d/yyyy\ h:mm">
                  <c:v>40083.583333327835</c:v>
                </c:pt>
                <c:pt idx="12264" formatCode="m/d/yyyy\ h:mm">
                  <c:v>40083.624999994492</c:v>
                </c:pt>
                <c:pt idx="12265" formatCode="m/d/yyyy\ h:mm">
                  <c:v>40083.666666661127</c:v>
                </c:pt>
                <c:pt idx="12266" formatCode="m/d/yyyy\ h:mm">
                  <c:v>40083.708333327813</c:v>
                </c:pt>
                <c:pt idx="12267" formatCode="m/d/yyyy\ h:mm">
                  <c:v>40083.749999994492</c:v>
                </c:pt>
                <c:pt idx="12268" formatCode="m/d/yyyy\ h:mm">
                  <c:v>40083.791666661105</c:v>
                </c:pt>
                <c:pt idx="12269" formatCode="m/d/yyyy\ h:mm">
                  <c:v>40083.833333327813</c:v>
                </c:pt>
                <c:pt idx="12270" formatCode="m/d/yyyy\ h:mm">
                  <c:v>40083.874999994499</c:v>
                </c:pt>
                <c:pt idx="12271" formatCode="m/d/yyyy\ h:mm">
                  <c:v>40083.916666661135</c:v>
                </c:pt>
                <c:pt idx="12272" formatCode="m/d/yyyy\ h:mm">
                  <c:v>40083.958333327821</c:v>
                </c:pt>
                <c:pt idx="12273" formatCode="m/d/yyyy\ h:mm">
                  <c:v>40083.999999994463</c:v>
                </c:pt>
                <c:pt idx="12274" formatCode="m/d/yyyy\ h:mm">
                  <c:v>40084.041666661113</c:v>
                </c:pt>
                <c:pt idx="12275" formatCode="m/d/yyyy\ h:mm">
                  <c:v>40084.083333327791</c:v>
                </c:pt>
                <c:pt idx="12276" formatCode="m/d/yyyy\ h:mm">
                  <c:v>40084.124999994463</c:v>
                </c:pt>
                <c:pt idx="12277" formatCode="m/d/yyyy\ h:mm">
                  <c:v>40084.166666661098</c:v>
                </c:pt>
                <c:pt idx="12278" formatCode="m/d/yyyy\ h:mm">
                  <c:v>40084.208333327791</c:v>
                </c:pt>
                <c:pt idx="12279" formatCode="m/d/yyyy\ h:mm">
                  <c:v>40084.249999994448</c:v>
                </c:pt>
                <c:pt idx="12280" formatCode="m/d/yyyy\ h:mm">
                  <c:v>40084.291666661069</c:v>
                </c:pt>
                <c:pt idx="12281" formatCode="m/d/yyyy\ h:mm">
                  <c:v>40084.333333327791</c:v>
                </c:pt>
                <c:pt idx="12282" formatCode="m/d/yyyy\ h:mm">
                  <c:v>40084.374999994456</c:v>
                </c:pt>
                <c:pt idx="12283" formatCode="m/d/yyyy\ h:mm">
                  <c:v>40084.416666661105</c:v>
                </c:pt>
                <c:pt idx="12284" formatCode="m/d/yyyy\ h:mm">
                  <c:v>40084.458333327799</c:v>
                </c:pt>
                <c:pt idx="12285" formatCode="m/d/yyyy\ h:mm">
                  <c:v>40084.499999994441</c:v>
                </c:pt>
                <c:pt idx="12286" formatCode="m/d/yyyy\ h:mm">
                  <c:v>40084.541666661076</c:v>
                </c:pt>
                <c:pt idx="12287" formatCode="m/d/yyyy\ h:mm">
                  <c:v>40084.583333327762</c:v>
                </c:pt>
                <c:pt idx="12288" formatCode="m/d/yyyy\ h:mm">
                  <c:v>40084.624999994441</c:v>
                </c:pt>
                <c:pt idx="12289" formatCode="m/d/yyyy\ h:mm">
                  <c:v>40084.666666661069</c:v>
                </c:pt>
                <c:pt idx="12290" formatCode="m/d/yyyy\ h:mm">
                  <c:v>40084.708333327762</c:v>
                </c:pt>
                <c:pt idx="12291" formatCode="m/d/yyyy\ h:mm">
                  <c:v>40084.749999994419</c:v>
                </c:pt>
                <c:pt idx="12292" formatCode="m/d/yyyy\ h:mm">
                  <c:v>40084.791666661047</c:v>
                </c:pt>
                <c:pt idx="12293" formatCode="m/d/yyyy\ h:mm">
                  <c:v>40084.833333327748</c:v>
                </c:pt>
                <c:pt idx="12294" formatCode="m/d/yyyy\ h:mm">
                  <c:v>40084.874999994427</c:v>
                </c:pt>
                <c:pt idx="12295" formatCode="m/d/yyyy\ h:mm">
                  <c:v>40084.916666661076</c:v>
                </c:pt>
                <c:pt idx="12296" formatCode="m/d/yyyy\ h:mm">
                  <c:v>40084.958333327755</c:v>
                </c:pt>
                <c:pt idx="12297" formatCode="m/d/yyyy\ h:mm">
                  <c:v>40084.999999994412</c:v>
                </c:pt>
                <c:pt idx="12298" formatCode="m/d/yyyy\ h:mm">
                  <c:v>40085.041666661047</c:v>
                </c:pt>
                <c:pt idx="12299" formatCode="m/d/yyyy\ h:mm">
                  <c:v>40085.083333327733</c:v>
                </c:pt>
                <c:pt idx="12300" formatCode="m/d/yyyy\ h:mm">
                  <c:v>40085.124999994398</c:v>
                </c:pt>
                <c:pt idx="12301" formatCode="m/d/yyyy\ h:mm">
                  <c:v>40085.166666661033</c:v>
                </c:pt>
                <c:pt idx="12302" formatCode="m/d/yyyy\ h:mm">
                  <c:v>40085.208333327733</c:v>
                </c:pt>
                <c:pt idx="12303" formatCode="m/d/yyyy\ h:mm">
                  <c:v>40085.24999999439</c:v>
                </c:pt>
                <c:pt idx="12304" formatCode="m/d/yyyy\ h:mm">
                  <c:v>40085.291666661018</c:v>
                </c:pt>
                <c:pt idx="12305" formatCode="m/d/yyyy\ h:mm">
                  <c:v>40085.333333327719</c:v>
                </c:pt>
                <c:pt idx="12306" formatCode="m/d/yyyy\ h:mm">
                  <c:v>40085.374999994398</c:v>
                </c:pt>
                <c:pt idx="12307" formatCode="m/d/yyyy\ h:mm">
                  <c:v>40085.416666661033</c:v>
                </c:pt>
                <c:pt idx="12308" formatCode="m/d/yyyy\ h:mm">
                  <c:v>40085.458333327726</c:v>
                </c:pt>
                <c:pt idx="12309" formatCode="m/d/yyyy\ h:mm">
                  <c:v>40085.499999994383</c:v>
                </c:pt>
                <c:pt idx="12310" formatCode="m/d/yyyy\ h:mm">
                  <c:v>40085.541666661018</c:v>
                </c:pt>
                <c:pt idx="12311" formatCode="m/d/yyyy\ h:mm">
                  <c:v>40085.583333327711</c:v>
                </c:pt>
                <c:pt idx="12312" formatCode="m/d/yyyy\ h:mm">
                  <c:v>40085.624999994368</c:v>
                </c:pt>
                <c:pt idx="12313" formatCode="m/d/yyyy\ h:mm">
                  <c:v>40085.666666661004</c:v>
                </c:pt>
                <c:pt idx="12314" formatCode="m/d/yyyy\ h:mm">
                  <c:v>40085.708333327697</c:v>
                </c:pt>
                <c:pt idx="12315" formatCode="m/d/yyyy\ h:mm">
                  <c:v>40085.749999994361</c:v>
                </c:pt>
                <c:pt idx="12316" formatCode="m/d/yyyy\ h:mm">
                  <c:v>40085.791666660989</c:v>
                </c:pt>
                <c:pt idx="12317" formatCode="m/d/yyyy\ h:mm">
                  <c:v>40085.83333332769</c:v>
                </c:pt>
                <c:pt idx="12318" formatCode="m/d/yyyy\ h:mm">
                  <c:v>40085.874999994376</c:v>
                </c:pt>
                <c:pt idx="12319" formatCode="m/d/yyyy\ h:mm">
                  <c:v>40085.916666661004</c:v>
                </c:pt>
                <c:pt idx="12320" formatCode="m/d/yyyy\ h:mm">
                  <c:v>40085.958333327697</c:v>
                </c:pt>
                <c:pt idx="12321" formatCode="m/d/yyyy\ h:mm">
                  <c:v>40085.999999994347</c:v>
                </c:pt>
                <c:pt idx="12322" formatCode="m/d/yyyy\ h:mm">
                  <c:v>40086.041666660989</c:v>
                </c:pt>
                <c:pt idx="12323" formatCode="m/d/yyyy\ h:mm">
                  <c:v>40086.083333327682</c:v>
                </c:pt>
                <c:pt idx="12324" formatCode="m/d/yyyy\ h:mm">
                  <c:v>40086.124999994339</c:v>
                </c:pt>
                <c:pt idx="12325" formatCode="m/d/yyyy\ h:mm">
                  <c:v>40086.166666660989</c:v>
                </c:pt>
                <c:pt idx="12326" formatCode="m/d/yyyy\ h:mm">
                  <c:v>40086.208333327668</c:v>
                </c:pt>
                <c:pt idx="12327" formatCode="m/d/yyyy\ h:mm">
                  <c:v>40086.249999994332</c:v>
                </c:pt>
                <c:pt idx="12328" formatCode="m/d/yyyy\ h:mm">
                  <c:v>40086.291666660967</c:v>
                </c:pt>
                <c:pt idx="12329" formatCode="m/d/yyyy\ h:mm">
                  <c:v>40086.333333327661</c:v>
                </c:pt>
                <c:pt idx="12330" formatCode="m/d/yyyy\ h:mm">
                  <c:v>40086.374999994347</c:v>
                </c:pt>
                <c:pt idx="12331" formatCode="m/d/yyyy\ h:mm">
                  <c:v>40086.416666660989</c:v>
                </c:pt>
                <c:pt idx="12332" formatCode="m/d/yyyy\ h:mm">
                  <c:v>40086.458333327668</c:v>
                </c:pt>
                <c:pt idx="12333" formatCode="m/d/yyyy\ h:mm">
                  <c:v>40086.499999994317</c:v>
                </c:pt>
                <c:pt idx="12334" formatCode="m/d/yyyy\ h:mm">
                  <c:v>40086.541666660974</c:v>
                </c:pt>
                <c:pt idx="12335" formatCode="m/d/yyyy\ h:mm">
                  <c:v>40086.583333327646</c:v>
                </c:pt>
                <c:pt idx="12336" formatCode="m/d/yyyy\ h:mm">
                  <c:v>40086.62499999431</c:v>
                </c:pt>
                <c:pt idx="12337" formatCode="m/d/yyyy\ h:mm">
                  <c:v>40086.666666660974</c:v>
                </c:pt>
                <c:pt idx="12338" formatCode="m/d/yyyy\ h:mm">
                  <c:v>40086.708333327639</c:v>
                </c:pt>
                <c:pt idx="12339" formatCode="m/d/yyyy\ h:mm">
                  <c:v>40086.749999994303</c:v>
                </c:pt>
                <c:pt idx="12340" formatCode="m/d/yyyy\ h:mm">
                  <c:v>40086.791666660938</c:v>
                </c:pt>
                <c:pt idx="12341" formatCode="m/d/yyyy\ h:mm">
                  <c:v>40086.833333327631</c:v>
                </c:pt>
                <c:pt idx="12342" formatCode="m/d/yyyy\ h:mm">
                  <c:v>40086.87499999431</c:v>
                </c:pt>
                <c:pt idx="12343" formatCode="m/d/yyyy\ h:mm">
                  <c:v>40086.91666666096</c:v>
                </c:pt>
                <c:pt idx="12344" formatCode="m/d/yyyy\ h:mm">
                  <c:v>40086.958333327646</c:v>
                </c:pt>
                <c:pt idx="12345" formatCode="m/d/yyyy\ h:mm">
                  <c:v>40086.999999994288</c:v>
                </c:pt>
                <c:pt idx="12346" formatCode="m/d/yyyy\ h:mm">
                  <c:v>40087.041666660938</c:v>
                </c:pt>
                <c:pt idx="12347" formatCode="m/d/yyyy\ h:mm">
                  <c:v>40087.083333327617</c:v>
                </c:pt>
                <c:pt idx="12348" formatCode="m/d/yyyy\ h:mm">
                  <c:v>40087.124999994281</c:v>
                </c:pt>
                <c:pt idx="12349" formatCode="m/d/yyyy\ h:mm">
                  <c:v>40087.166666660931</c:v>
                </c:pt>
                <c:pt idx="12350" formatCode="m/d/yyyy\ h:mm">
                  <c:v>40087.20833332761</c:v>
                </c:pt>
                <c:pt idx="12351" formatCode="m/d/yyyy\ h:mm">
                  <c:v>40087.249999994281</c:v>
                </c:pt>
                <c:pt idx="12352" formatCode="m/d/yyyy\ h:mm">
                  <c:v>40087.291666660916</c:v>
                </c:pt>
                <c:pt idx="12353" formatCode="m/d/yyyy\ h:mm">
                  <c:v>40087.333333327602</c:v>
                </c:pt>
                <c:pt idx="12354" formatCode="m/d/yyyy\ h:mm">
                  <c:v>40087.374999994288</c:v>
                </c:pt>
                <c:pt idx="12355" formatCode="m/d/yyyy\ h:mm">
                  <c:v>40087.416666660931</c:v>
                </c:pt>
                <c:pt idx="12356" formatCode="m/d/yyyy\ h:mm">
                  <c:v>40087.458333327617</c:v>
                </c:pt>
                <c:pt idx="12357" formatCode="m/d/yyyy\ h:mm">
                  <c:v>40087.499999994259</c:v>
                </c:pt>
                <c:pt idx="12358" formatCode="m/d/yyyy\ h:mm">
                  <c:v>40087.541666660924</c:v>
                </c:pt>
                <c:pt idx="12359" formatCode="m/d/yyyy\ h:mm">
                  <c:v>40087.583333327602</c:v>
                </c:pt>
                <c:pt idx="12360" formatCode="m/d/yyyy\ h:mm">
                  <c:v>40087.624999994252</c:v>
                </c:pt>
                <c:pt idx="12361" formatCode="m/d/yyyy\ h:mm">
                  <c:v>40087.666666660902</c:v>
                </c:pt>
                <c:pt idx="12362" formatCode="m/d/yyyy\ h:mm">
                  <c:v>40087.708333327595</c:v>
                </c:pt>
                <c:pt idx="12363" formatCode="m/d/yyyy\ h:mm">
                  <c:v>40087.749999994245</c:v>
                </c:pt>
                <c:pt idx="12364" formatCode="m/d/yyyy\ h:mm">
                  <c:v>40087.79166666088</c:v>
                </c:pt>
                <c:pt idx="12365" formatCode="m/d/yyyy\ h:mm">
                  <c:v>40087.833333327588</c:v>
                </c:pt>
                <c:pt idx="12366" formatCode="m/d/yyyy\ h:mm">
                  <c:v>40087.874999994252</c:v>
                </c:pt>
                <c:pt idx="12367" formatCode="m/d/yyyy\ h:mm">
                  <c:v>40087.916666660902</c:v>
                </c:pt>
                <c:pt idx="12368" formatCode="m/d/yyyy\ h:mm">
                  <c:v>40087.958333327595</c:v>
                </c:pt>
                <c:pt idx="12369" formatCode="m/d/yyyy\ h:mm">
                  <c:v>40087.99999999423</c:v>
                </c:pt>
                <c:pt idx="12370" formatCode="m/d/yyyy\ h:mm">
                  <c:v>40088.04166666088</c:v>
                </c:pt>
                <c:pt idx="12371" formatCode="m/d/yyyy\ h:mm">
                  <c:v>40088.083333327573</c:v>
                </c:pt>
                <c:pt idx="12372" formatCode="m/d/yyyy\ h:mm">
                  <c:v>40088.124999994223</c:v>
                </c:pt>
                <c:pt idx="12373" formatCode="m/d/yyyy\ h:mm">
                  <c:v>40088.166666660873</c:v>
                </c:pt>
                <c:pt idx="12374" formatCode="m/d/yyyy\ h:mm">
                  <c:v>40088.208333327566</c:v>
                </c:pt>
                <c:pt idx="12375" formatCode="m/d/yyyy\ h:mm">
                  <c:v>40088.249999994216</c:v>
                </c:pt>
                <c:pt idx="12376" formatCode="m/d/yyyy\ h:mm">
                  <c:v>40088.291666660851</c:v>
                </c:pt>
                <c:pt idx="12377" formatCode="m/d/yyyy\ h:mm">
                  <c:v>40088.333333327559</c:v>
                </c:pt>
                <c:pt idx="12378" formatCode="m/d/yyyy\ h:mm">
                  <c:v>40088.374999994223</c:v>
                </c:pt>
                <c:pt idx="12379" formatCode="m/d/yyyy\ h:mm">
                  <c:v>40088.416666660873</c:v>
                </c:pt>
                <c:pt idx="12380" formatCode="m/d/yyyy\ h:mm">
                  <c:v>40088.458333327566</c:v>
                </c:pt>
                <c:pt idx="12381" formatCode="m/d/yyyy\ h:mm">
                  <c:v>40088.499999994201</c:v>
                </c:pt>
                <c:pt idx="12382" formatCode="m/d/yyyy\ h:mm">
                  <c:v>40088.541666660851</c:v>
                </c:pt>
                <c:pt idx="12383" formatCode="m/d/yyyy\ h:mm">
                  <c:v>40088.583333327544</c:v>
                </c:pt>
                <c:pt idx="12384" formatCode="m/d/yyyy\ h:mm">
                  <c:v>40088.624999994201</c:v>
                </c:pt>
                <c:pt idx="12385" formatCode="m/d/yyyy\ h:mm">
                  <c:v>40088.666666660843</c:v>
                </c:pt>
                <c:pt idx="12386" formatCode="m/d/yyyy\ h:mm">
                  <c:v>40088.708333327537</c:v>
                </c:pt>
                <c:pt idx="12387" formatCode="m/d/yyyy\ h:mm">
                  <c:v>40088.749999994201</c:v>
                </c:pt>
                <c:pt idx="12388" formatCode="m/d/yyyy\ h:mm">
                  <c:v>40088.791666660822</c:v>
                </c:pt>
                <c:pt idx="12389" formatCode="m/d/yyyy\ h:mm">
                  <c:v>40088.83333332753</c:v>
                </c:pt>
                <c:pt idx="12390" formatCode="m/d/yyyy\ h:mm">
                  <c:v>40088.874999994208</c:v>
                </c:pt>
                <c:pt idx="12391" formatCode="m/d/yyyy\ h:mm">
                  <c:v>40088.916666660836</c:v>
                </c:pt>
                <c:pt idx="12392" formatCode="m/d/yyyy\ h:mm">
                  <c:v>40088.958333327537</c:v>
                </c:pt>
                <c:pt idx="12393" formatCode="m/d/yyyy\ h:mm">
                  <c:v>40088.999999994187</c:v>
                </c:pt>
                <c:pt idx="12394" formatCode="m/d/yyyy\ h:mm">
                  <c:v>40089.041666660822</c:v>
                </c:pt>
                <c:pt idx="12395" formatCode="m/d/yyyy\ h:mm">
                  <c:v>40089.083333327515</c:v>
                </c:pt>
                <c:pt idx="12396" formatCode="m/d/yyyy\ h:mm">
                  <c:v>40089.124999994179</c:v>
                </c:pt>
                <c:pt idx="12397" formatCode="m/d/yyyy\ h:mm">
                  <c:v>40089.166666660814</c:v>
                </c:pt>
                <c:pt idx="12398" formatCode="m/d/yyyy\ h:mm">
                  <c:v>40089.208333327493</c:v>
                </c:pt>
                <c:pt idx="12399" formatCode="m/d/yyyy\ h:mm">
                  <c:v>40089.249999994172</c:v>
                </c:pt>
                <c:pt idx="12400" formatCode="m/d/yyyy\ h:mm">
                  <c:v>40089.291666660793</c:v>
                </c:pt>
                <c:pt idx="12401" formatCode="m/d/yyyy\ h:mm">
                  <c:v>40089.333333327493</c:v>
                </c:pt>
                <c:pt idx="12402" formatCode="m/d/yyyy\ h:mm">
                  <c:v>40089.374999994179</c:v>
                </c:pt>
                <c:pt idx="12403" formatCode="m/d/yyyy\ h:mm">
                  <c:v>40089.416666660814</c:v>
                </c:pt>
                <c:pt idx="12404" formatCode="m/d/yyyy\ h:mm">
                  <c:v>40089.4583333275</c:v>
                </c:pt>
                <c:pt idx="12405" formatCode="m/d/yyyy\ h:mm">
                  <c:v>40089.499999994143</c:v>
                </c:pt>
                <c:pt idx="12406" formatCode="m/d/yyyy\ h:mm">
                  <c:v>40089.541666660793</c:v>
                </c:pt>
                <c:pt idx="12407" formatCode="m/d/yyyy\ h:mm">
                  <c:v>40089.583333327486</c:v>
                </c:pt>
                <c:pt idx="12408" formatCode="m/d/yyyy\ h:mm">
                  <c:v>40089.624999994143</c:v>
                </c:pt>
                <c:pt idx="12409" formatCode="m/d/yyyy\ h:mm">
                  <c:v>40089.666666660778</c:v>
                </c:pt>
                <c:pt idx="12410" formatCode="m/d/yyyy\ h:mm">
                  <c:v>40089.708333327479</c:v>
                </c:pt>
                <c:pt idx="12411" formatCode="m/d/yyyy\ h:mm">
                  <c:v>40089.749999994143</c:v>
                </c:pt>
                <c:pt idx="12412" formatCode="m/d/yyyy\ h:mm">
                  <c:v>40089.791666660756</c:v>
                </c:pt>
                <c:pt idx="12413" formatCode="m/d/yyyy\ h:mm">
                  <c:v>40089.833333327471</c:v>
                </c:pt>
                <c:pt idx="12414" formatCode="m/d/yyyy\ h:mm">
                  <c:v>40089.87499999415</c:v>
                </c:pt>
                <c:pt idx="12415" formatCode="m/d/yyyy\ h:mm">
                  <c:v>40089.916666660785</c:v>
                </c:pt>
                <c:pt idx="12416" formatCode="m/d/yyyy\ h:mm">
                  <c:v>40089.958333327479</c:v>
                </c:pt>
                <c:pt idx="12417" formatCode="m/d/yyyy\ h:mm">
                  <c:v>40089.999999994128</c:v>
                </c:pt>
                <c:pt idx="12418" formatCode="m/d/yyyy\ h:mm">
                  <c:v>40090.041666660763</c:v>
                </c:pt>
                <c:pt idx="12419" formatCode="m/d/yyyy\ h:mm">
                  <c:v>40090.083333327442</c:v>
                </c:pt>
                <c:pt idx="12420" formatCode="m/d/yyyy\ h:mm">
                  <c:v>40090.124999994121</c:v>
                </c:pt>
                <c:pt idx="12421" formatCode="m/d/yyyy\ h:mm">
                  <c:v>40090.166666660749</c:v>
                </c:pt>
                <c:pt idx="12422" formatCode="m/d/yyyy\ h:mm">
                  <c:v>40090.208333327442</c:v>
                </c:pt>
                <c:pt idx="12423" formatCode="m/d/yyyy\ h:mm">
                  <c:v>40090.249999994099</c:v>
                </c:pt>
                <c:pt idx="12427" formatCode="m/d/yyyy\ h:mm">
                  <c:v>40090.29166666072</c:v>
                </c:pt>
                <c:pt idx="12428" formatCode="m/d/yyyy\ h:mm">
                  <c:v>40090.333333327442</c:v>
                </c:pt>
                <c:pt idx="12429" formatCode="m/d/yyyy\ h:mm">
                  <c:v>40090.374999994106</c:v>
                </c:pt>
                <c:pt idx="12430" formatCode="m/d/yyyy\ h:mm">
                  <c:v>40090.416666660756</c:v>
                </c:pt>
                <c:pt idx="12431" formatCode="m/d/yyyy\ h:mm">
                  <c:v>40090.45833332745</c:v>
                </c:pt>
                <c:pt idx="12432" formatCode="m/d/yyyy\ h:mm">
                  <c:v>40090.499999994092</c:v>
                </c:pt>
                <c:pt idx="12433" formatCode="m/d/yyyy\ h:mm">
                  <c:v>40090.541666660727</c:v>
                </c:pt>
                <c:pt idx="12434" formatCode="m/d/yyyy\ h:mm">
                  <c:v>40090.583333327413</c:v>
                </c:pt>
                <c:pt idx="12435" formatCode="m/d/yyyy\ h:mm">
                  <c:v>40090.624999994092</c:v>
                </c:pt>
                <c:pt idx="12436" formatCode="m/d/yyyy\ h:mm">
                  <c:v>40090.66666666072</c:v>
                </c:pt>
                <c:pt idx="12437" formatCode="m/d/yyyy\ h:mm">
                  <c:v>40090.708333327413</c:v>
                </c:pt>
                <c:pt idx="12438" formatCode="m/d/yyyy\ h:mm">
                  <c:v>40090.749999994085</c:v>
                </c:pt>
                <c:pt idx="12439" formatCode="m/d/yyyy\ h:mm">
                  <c:v>40090.791666660705</c:v>
                </c:pt>
                <c:pt idx="12440" formatCode="m/d/yyyy\ h:mm">
                  <c:v>40090.833333327399</c:v>
                </c:pt>
                <c:pt idx="12441" formatCode="m/d/yyyy\ h:mm">
                  <c:v>40090.874999994085</c:v>
                </c:pt>
                <c:pt idx="12442" formatCode="m/d/yyyy\ h:mm">
                  <c:v>40090.916666660727</c:v>
                </c:pt>
                <c:pt idx="12443" formatCode="m/d/yyyy\ h:mm">
                  <c:v>40090.958333327406</c:v>
                </c:pt>
                <c:pt idx="12444" formatCode="m/d/yyyy\ h:mm">
                  <c:v>40090.999999994063</c:v>
                </c:pt>
                <c:pt idx="12445" formatCode="m/d/yyyy\ h:mm">
                  <c:v>40091.041666660698</c:v>
                </c:pt>
                <c:pt idx="12446" formatCode="m/d/yyyy\ h:mm">
                  <c:v>40091.083333327391</c:v>
                </c:pt>
                <c:pt idx="12447" formatCode="m/d/yyyy\ h:mm">
                  <c:v>40091.124999994048</c:v>
                </c:pt>
                <c:pt idx="12448" formatCode="m/d/yyyy\ h:mm">
                  <c:v>40091.166666660683</c:v>
                </c:pt>
                <c:pt idx="12449" formatCode="m/d/yyyy\ h:mm">
                  <c:v>40091.208333327391</c:v>
                </c:pt>
                <c:pt idx="12450" formatCode="m/d/yyyy\ h:mm">
                  <c:v>40091.249999994041</c:v>
                </c:pt>
                <c:pt idx="12451" formatCode="m/d/yyyy\ h:mm">
                  <c:v>40091.291666660669</c:v>
                </c:pt>
                <c:pt idx="12452" formatCode="m/d/yyyy\ h:mm">
                  <c:v>40091.333333327369</c:v>
                </c:pt>
                <c:pt idx="12453" formatCode="m/d/yyyy\ h:mm">
                  <c:v>40091.374999994056</c:v>
                </c:pt>
                <c:pt idx="12454" formatCode="m/d/yyyy\ h:mm">
                  <c:v>40091.416666660683</c:v>
                </c:pt>
                <c:pt idx="12455" formatCode="m/d/yyyy\ h:mm">
                  <c:v>40091.458333327377</c:v>
                </c:pt>
                <c:pt idx="12456" formatCode="m/d/yyyy\ h:mm">
                  <c:v>40091.499999994041</c:v>
                </c:pt>
                <c:pt idx="12457" formatCode="m/d/yyyy\ h:mm">
                  <c:v>40091.541666660669</c:v>
                </c:pt>
                <c:pt idx="12458" formatCode="m/d/yyyy\ h:mm">
                  <c:v>40091.583333327362</c:v>
                </c:pt>
                <c:pt idx="12459" formatCode="m/d/yyyy\ h:mm">
                  <c:v>40091.624999994019</c:v>
                </c:pt>
                <c:pt idx="12460" formatCode="m/d/yyyy\ h:mm">
                  <c:v>40091.666666660654</c:v>
                </c:pt>
                <c:pt idx="12461" formatCode="m/d/yyyy\ h:mm">
                  <c:v>40091.708333327348</c:v>
                </c:pt>
                <c:pt idx="12462" formatCode="m/d/yyyy\ h:mm">
                  <c:v>40091.749999994012</c:v>
                </c:pt>
                <c:pt idx="12463" formatCode="m/d/yyyy\ h:mm">
                  <c:v>40091.79166666064</c:v>
                </c:pt>
                <c:pt idx="12464" formatCode="m/d/yyyy\ h:mm">
                  <c:v>40091.83333332734</c:v>
                </c:pt>
                <c:pt idx="12465" formatCode="m/d/yyyy\ h:mm">
                  <c:v>40091.874999994026</c:v>
                </c:pt>
                <c:pt idx="12466" formatCode="m/d/yyyy\ h:mm">
                  <c:v>40091.916666660654</c:v>
                </c:pt>
                <c:pt idx="12467" formatCode="m/d/yyyy\ h:mm">
                  <c:v>40091.958333327348</c:v>
                </c:pt>
                <c:pt idx="12468" formatCode="m/d/yyyy\ h:mm">
                  <c:v>40091.999999993997</c:v>
                </c:pt>
                <c:pt idx="12469" formatCode="m/d/yyyy\ h:mm">
                  <c:v>40092.041666660632</c:v>
                </c:pt>
                <c:pt idx="12470" formatCode="m/d/yyyy\ h:mm">
                  <c:v>40092.083333327333</c:v>
                </c:pt>
                <c:pt idx="12471" formatCode="m/d/yyyy\ h:mm">
                  <c:v>40092.12499999399</c:v>
                </c:pt>
                <c:pt idx="12472" formatCode="m/d/yyyy\ h:mm">
                  <c:v>40092.166666660632</c:v>
                </c:pt>
                <c:pt idx="12473" formatCode="m/d/yyyy\ h:mm">
                  <c:v>40092.208333327319</c:v>
                </c:pt>
                <c:pt idx="12474" formatCode="m/d/yyyy\ h:mm">
                  <c:v>40092.249999993983</c:v>
                </c:pt>
                <c:pt idx="12475" formatCode="m/d/yyyy\ h:mm">
                  <c:v>40092.291666660611</c:v>
                </c:pt>
                <c:pt idx="12476" formatCode="m/d/yyyy\ h:mm">
                  <c:v>40092.333333327311</c:v>
                </c:pt>
                <c:pt idx="12477" formatCode="m/d/yyyy\ h:mm">
                  <c:v>40092.374999993997</c:v>
                </c:pt>
                <c:pt idx="12478" formatCode="m/d/yyyy\ h:mm">
                  <c:v>40092.416666660625</c:v>
                </c:pt>
                <c:pt idx="12479" formatCode="m/d/yyyy\ h:mm">
                  <c:v>40092.458333327326</c:v>
                </c:pt>
                <c:pt idx="12480" formatCode="m/d/yyyy\ h:mm">
                  <c:v>40092.499999993968</c:v>
                </c:pt>
                <c:pt idx="12481" formatCode="m/d/yyyy\ h:mm">
                  <c:v>40092.541666660603</c:v>
                </c:pt>
                <c:pt idx="12482" formatCode="m/d/yyyy\ h:mm">
                  <c:v>40092.583333327297</c:v>
                </c:pt>
                <c:pt idx="12483" formatCode="m/d/yyyy\ h:mm">
                  <c:v>40092.624999993961</c:v>
                </c:pt>
                <c:pt idx="12484" formatCode="m/d/yyyy\ h:mm">
                  <c:v>40092.666666660603</c:v>
                </c:pt>
                <c:pt idx="12485" formatCode="m/d/yyyy\ h:mm">
                  <c:v>40092.708333327289</c:v>
                </c:pt>
                <c:pt idx="12486" formatCode="m/d/yyyy\ h:mm">
                  <c:v>40092.749999993961</c:v>
                </c:pt>
                <c:pt idx="12487" formatCode="m/d/yyyy\ h:mm">
                  <c:v>40092.791666660582</c:v>
                </c:pt>
                <c:pt idx="12488" formatCode="m/d/yyyy\ h:mm">
                  <c:v>40092.833333327282</c:v>
                </c:pt>
                <c:pt idx="12489" formatCode="m/d/yyyy\ h:mm">
                  <c:v>40092.874999993968</c:v>
                </c:pt>
                <c:pt idx="12490" formatCode="m/d/yyyy\ h:mm">
                  <c:v>40092.916666660596</c:v>
                </c:pt>
                <c:pt idx="12491" formatCode="m/d/yyyy\ h:mm">
                  <c:v>40092.958333327297</c:v>
                </c:pt>
                <c:pt idx="12492" formatCode="m/d/yyyy\ h:mm">
                  <c:v>40092.999999993939</c:v>
                </c:pt>
                <c:pt idx="12493" formatCode="m/d/yyyy\ h:mm">
                  <c:v>40093.041666660582</c:v>
                </c:pt>
                <c:pt idx="12494" formatCode="m/d/yyyy\ h:mm">
                  <c:v>40093.083333327268</c:v>
                </c:pt>
                <c:pt idx="12495" formatCode="m/d/yyyy\ h:mm">
                  <c:v>40093.124999993932</c:v>
                </c:pt>
                <c:pt idx="12496" formatCode="m/d/yyyy\ h:mm">
                  <c:v>40093.166666660582</c:v>
                </c:pt>
                <c:pt idx="12497" formatCode="m/d/yyyy\ h:mm">
                  <c:v>40093.20833332726</c:v>
                </c:pt>
                <c:pt idx="12498" formatCode="m/d/yyyy\ h:mm">
                  <c:v>40093.249999993932</c:v>
                </c:pt>
                <c:pt idx="12499" formatCode="m/d/yyyy\ h:mm">
                  <c:v>40093.291666660567</c:v>
                </c:pt>
                <c:pt idx="12500" formatCode="m/d/yyyy\ h:mm">
                  <c:v>40093.333333327253</c:v>
                </c:pt>
                <c:pt idx="12501" formatCode="m/d/yyyy\ h:mm">
                  <c:v>40093.374999993939</c:v>
                </c:pt>
                <c:pt idx="12502" formatCode="m/d/yyyy\ h:mm">
                  <c:v>40093.416666660582</c:v>
                </c:pt>
                <c:pt idx="12503" formatCode="m/d/yyyy\ h:mm">
                  <c:v>40093.45833332726</c:v>
                </c:pt>
                <c:pt idx="12504" formatCode="m/d/yyyy\ h:mm">
                  <c:v>40093.49999999391</c:v>
                </c:pt>
                <c:pt idx="12505" formatCode="m/d/yyyy\ h:mm">
                  <c:v>40093.541666660574</c:v>
                </c:pt>
                <c:pt idx="12506" formatCode="m/d/yyyy\ h:mm">
                  <c:v>40093.583333327239</c:v>
                </c:pt>
                <c:pt idx="12507" formatCode="m/d/yyyy\ h:mm">
                  <c:v>40093.624999993903</c:v>
                </c:pt>
                <c:pt idx="12508" formatCode="m/d/yyyy\ h:mm">
                  <c:v>40093.666666660552</c:v>
                </c:pt>
                <c:pt idx="12509" formatCode="m/d/yyyy\ h:mm">
                  <c:v>40093.708333327231</c:v>
                </c:pt>
                <c:pt idx="12510" formatCode="m/d/yyyy\ h:mm">
                  <c:v>40093.749999993895</c:v>
                </c:pt>
                <c:pt idx="12511" formatCode="m/d/yyyy\ h:mm">
                  <c:v>40093.791666660531</c:v>
                </c:pt>
                <c:pt idx="12512" formatCode="m/d/yyyy\ h:mm">
                  <c:v>40093.833333327231</c:v>
                </c:pt>
                <c:pt idx="12513" formatCode="m/d/yyyy\ h:mm">
                  <c:v>40093.874999993903</c:v>
                </c:pt>
                <c:pt idx="12514" formatCode="m/d/yyyy\ h:mm">
                  <c:v>40093.916666660552</c:v>
                </c:pt>
                <c:pt idx="12515" formatCode="m/d/yyyy\ h:mm">
                  <c:v>40093.958333327239</c:v>
                </c:pt>
                <c:pt idx="12516" formatCode="m/d/yyyy\ h:mm">
                  <c:v>40093.999999993881</c:v>
                </c:pt>
                <c:pt idx="12517" formatCode="m/d/yyyy\ h:mm">
                  <c:v>40094.041666660531</c:v>
                </c:pt>
                <c:pt idx="12518" formatCode="m/d/yyyy\ h:mm">
                  <c:v>40094.083333327209</c:v>
                </c:pt>
                <c:pt idx="12519" formatCode="m/d/yyyy\ h:mm">
                  <c:v>40094.124999993881</c:v>
                </c:pt>
                <c:pt idx="12520" formatCode="m/d/yyyy\ h:mm">
                  <c:v>40094.166666660523</c:v>
                </c:pt>
                <c:pt idx="12521" formatCode="m/d/yyyy\ h:mm">
                  <c:v>40094.208333327202</c:v>
                </c:pt>
                <c:pt idx="12522" formatCode="m/d/yyyy\ h:mm">
                  <c:v>40094.249999993866</c:v>
                </c:pt>
                <c:pt idx="12523" formatCode="m/d/yyyy\ h:mm">
                  <c:v>40094.291666660502</c:v>
                </c:pt>
                <c:pt idx="12524" formatCode="m/d/yyyy\ h:mm">
                  <c:v>40094.333333327202</c:v>
                </c:pt>
                <c:pt idx="12525" formatCode="m/d/yyyy\ h:mm">
                  <c:v>40094.374999993874</c:v>
                </c:pt>
                <c:pt idx="12526" formatCode="m/d/yyyy\ h:mm">
                  <c:v>40094.416666660523</c:v>
                </c:pt>
                <c:pt idx="12527" formatCode="m/d/yyyy\ h:mm">
                  <c:v>40094.458333327209</c:v>
                </c:pt>
                <c:pt idx="12528" formatCode="m/d/yyyy\ h:mm">
                  <c:v>40094.499999993852</c:v>
                </c:pt>
                <c:pt idx="12529" formatCode="m/d/yyyy\ h:mm">
                  <c:v>40094.541666660502</c:v>
                </c:pt>
                <c:pt idx="12530" formatCode="m/d/yyyy\ h:mm">
                  <c:v>40094.583333327195</c:v>
                </c:pt>
                <c:pt idx="12531" formatCode="m/d/yyyy\ h:mm">
                  <c:v>40094.624999993845</c:v>
                </c:pt>
                <c:pt idx="12532" formatCode="m/d/yyyy\ h:mm">
                  <c:v>40094.666666660494</c:v>
                </c:pt>
                <c:pt idx="12533" formatCode="m/d/yyyy\ h:mm">
                  <c:v>40094.708333327188</c:v>
                </c:pt>
                <c:pt idx="12534" formatCode="m/d/yyyy\ h:mm">
                  <c:v>40094.749999993837</c:v>
                </c:pt>
                <c:pt idx="12535" formatCode="m/d/yyyy\ h:mm">
                  <c:v>40094.791666660472</c:v>
                </c:pt>
                <c:pt idx="12536" formatCode="m/d/yyyy\ h:mm">
                  <c:v>40094.83333332718</c:v>
                </c:pt>
                <c:pt idx="12537" formatCode="m/d/yyyy\ h:mm">
                  <c:v>40094.874999993845</c:v>
                </c:pt>
                <c:pt idx="12538" formatCode="m/d/yyyy\ h:mm">
                  <c:v>40094.916666660494</c:v>
                </c:pt>
                <c:pt idx="12539" formatCode="m/d/yyyy\ h:mm">
                  <c:v>40094.958333327188</c:v>
                </c:pt>
                <c:pt idx="12540" formatCode="m/d/yyyy\ h:mm">
                  <c:v>40094.999999993823</c:v>
                </c:pt>
                <c:pt idx="12541" formatCode="m/d/yyyy\ h:mm">
                  <c:v>40095.041666660472</c:v>
                </c:pt>
                <c:pt idx="12542" formatCode="m/d/yyyy\ h:mm">
                  <c:v>40095.083333327166</c:v>
                </c:pt>
                <c:pt idx="12543" formatCode="m/d/yyyy\ h:mm">
                  <c:v>40095.124999993815</c:v>
                </c:pt>
                <c:pt idx="12544" formatCode="m/d/yyyy\ h:mm">
                  <c:v>40095.166666660465</c:v>
                </c:pt>
                <c:pt idx="12545" formatCode="m/d/yyyy\ h:mm">
                  <c:v>40095.208333327158</c:v>
                </c:pt>
                <c:pt idx="12546" formatCode="m/d/yyyy\ h:mm">
                  <c:v>40095.249999993808</c:v>
                </c:pt>
                <c:pt idx="12547" formatCode="m/d/yyyy\ h:mm">
                  <c:v>40095.291666660443</c:v>
                </c:pt>
                <c:pt idx="12548" formatCode="m/d/yyyy\ h:mm">
                  <c:v>40095.333333327151</c:v>
                </c:pt>
                <c:pt idx="12549" formatCode="m/d/yyyy\ h:mm">
                  <c:v>40095.374999993815</c:v>
                </c:pt>
                <c:pt idx="12550" formatCode="m/d/yyyy\ h:mm">
                  <c:v>40095.416666660465</c:v>
                </c:pt>
                <c:pt idx="12551" formatCode="m/d/yyyy\ h:mm">
                  <c:v>40095.458333327158</c:v>
                </c:pt>
                <c:pt idx="12552" formatCode="m/d/yyyy\ h:mm">
                  <c:v>40095.499999993794</c:v>
                </c:pt>
                <c:pt idx="12553" formatCode="m/d/yyyy\ h:mm">
                  <c:v>40095.541666660443</c:v>
                </c:pt>
                <c:pt idx="12554" formatCode="m/d/yyyy\ h:mm">
                  <c:v>40095.583333327137</c:v>
                </c:pt>
                <c:pt idx="12555" formatCode="m/d/yyyy\ h:mm">
                  <c:v>40095.624999993786</c:v>
                </c:pt>
                <c:pt idx="12556" formatCode="m/d/yyyy\ h:mm">
                  <c:v>40095.666666660429</c:v>
                </c:pt>
                <c:pt idx="12557" formatCode="m/d/yyyy\ h:mm">
                  <c:v>40095.708333327129</c:v>
                </c:pt>
                <c:pt idx="12558" formatCode="m/d/yyyy\ h:mm">
                  <c:v>40095.749999993779</c:v>
                </c:pt>
                <c:pt idx="12559" formatCode="m/d/yyyy\ h:mm">
                  <c:v>40095.791666660407</c:v>
                </c:pt>
                <c:pt idx="12560" formatCode="m/d/yyyy\ h:mm">
                  <c:v>40095.833333327122</c:v>
                </c:pt>
                <c:pt idx="12561" formatCode="m/d/yyyy\ h:mm">
                  <c:v>40095.874999993786</c:v>
                </c:pt>
                <c:pt idx="12562" formatCode="m/d/yyyy\ h:mm">
                  <c:v>40095.916666660436</c:v>
                </c:pt>
                <c:pt idx="12563" formatCode="m/d/yyyy\ h:mm">
                  <c:v>40095.958333327129</c:v>
                </c:pt>
                <c:pt idx="12564" formatCode="m/d/yyyy\ h:mm">
                  <c:v>40095.999999993765</c:v>
                </c:pt>
                <c:pt idx="12565" formatCode="m/d/yyyy\ h:mm">
                  <c:v>40096.041666660414</c:v>
                </c:pt>
                <c:pt idx="12566" formatCode="m/d/yyyy\ h:mm">
                  <c:v>40096.083333327093</c:v>
                </c:pt>
                <c:pt idx="12567" formatCode="m/d/yyyy\ h:mm">
                  <c:v>40096.124999993757</c:v>
                </c:pt>
                <c:pt idx="12568" formatCode="m/d/yyyy\ h:mm">
                  <c:v>40096.166666660407</c:v>
                </c:pt>
                <c:pt idx="12569" formatCode="m/d/yyyy\ h:mm">
                  <c:v>40096.208333327093</c:v>
                </c:pt>
                <c:pt idx="12570" formatCode="m/d/yyyy\ h:mm">
                  <c:v>40096.24999999375</c:v>
                </c:pt>
                <c:pt idx="12571" formatCode="m/d/yyyy\ h:mm">
                  <c:v>40096.291666660385</c:v>
                </c:pt>
                <c:pt idx="12572" formatCode="m/d/yyyy\ h:mm">
                  <c:v>40096.333333327093</c:v>
                </c:pt>
                <c:pt idx="12573" formatCode="m/d/yyyy\ h:mm">
                  <c:v>40096.374999993743</c:v>
                </c:pt>
                <c:pt idx="12574" formatCode="m/d/yyyy\ h:mm">
                  <c:v>40096.416666660407</c:v>
                </c:pt>
                <c:pt idx="12575" formatCode="m/d/yyyy\ h:mm">
                  <c:v>40096.4583333271</c:v>
                </c:pt>
                <c:pt idx="12576" formatCode="m/d/yyyy\ h:mm">
                  <c:v>40096.499999993735</c:v>
                </c:pt>
                <c:pt idx="12577" formatCode="m/d/yyyy\ h:mm">
                  <c:v>40096.541666660378</c:v>
                </c:pt>
                <c:pt idx="12578" formatCode="m/d/yyyy\ h:mm">
                  <c:v>40096.583333327078</c:v>
                </c:pt>
                <c:pt idx="12579" formatCode="m/d/yyyy\ h:mm">
                  <c:v>40096.624999993728</c:v>
                </c:pt>
                <c:pt idx="12580" formatCode="m/d/yyyy\ h:mm">
                  <c:v>40096.666666660371</c:v>
                </c:pt>
                <c:pt idx="12581" formatCode="m/d/yyyy\ h:mm">
                  <c:v>40096.708333327071</c:v>
                </c:pt>
                <c:pt idx="12582" formatCode="m/d/yyyy\ h:mm">
                  <c:v>40096.749999993721</c:v>
                </c:pt>
                <c:pt idx="12583" formatCode="m/d/yyyy\ h:mm">
                  <c:v>40096.791666660356</c:v>
                </c:pt>
                <c:pt idx="12584" formatCode="m/d/yyyy\ h:mm">
                  <c:v>40096.833333327049</c:v>
                </c:pt>
                <c:pt idx="12585" formatCode="m/d/yyyy\ h:mm">
                  <c:v>40096.874999993728</c:v>
                </c:pt>
                <c:pt idx="12586" formatCode="m/d/yyyy\ h:mm">
                  <c:v>40096.916666660378</c:v>
                </c:pt>
                <c:pt idx="12587" formatCode="m/d/yyyy\ h:mm">
                  <c:v>40096.958333327057</c:v>
                </c:pt>
                <c:pt idx="12588" formatCode="m/d/yyyy\ h:mm">
                  <c:v>40096.999999993706</c:v>
                </c:pt>
                <c:pt idx="12589" formatCode="m/d/yyyy\ h:mm">
                  <c:v>40097.041666660349</c:v>
                </c:pt>
                <c:pt idx="12590" formatCode="m/d/yyyy\ h:mm">
                  <c:v>40097.083333327042</c:v>
                </c:pt>
                <c:pt idx="12591" formatCode="m/d/yyyy\ h:mm">
                  <c:v>40097.124999993684</c:v>
                </c:pt>
                <c:pt idx="12592" formatCode="m/d/yyyy\ h:mm">
                  <c:v>40097.166666660334</c:v>
                </c:pt>
                <c:pt idx="12593" formatCode="m/d/yyyy\ h:mm">
                  <c:v>40097.208333327042</c:v>
                </c:pt>
                <c:pt idx="12594" formatCode="m/d/yyyy\ h:mm">
                  <c:v>40097.249999993684</c:v>
                </c:pt>
                <c:pt idx="12595" formatCode="m/d/yyyy\ h:mm">
                  <c:v>40097.29166666032</c:v>
                </c:pt>
                <c:pt idx="12596" formatCode="m/d/yyyy\ h:mm">
                  <c:v>40097.333333327035</c:v>
                </c:pt>
                <c:pt idx="12597" formatCode="m/d/yyyy\ h:mm">
                  <c:v>40097.374999993692</c:v>
                </c:pt>
                <c:pt idx="12598" formatCode="m/d/yyyy\ h:mm">
                  <c:v>40097.416666660334</c:v>
                </c:pt>
                <c:pt idx="12599" formatCode="m/d/yyyy\ h:mm">
                  <c:v>40097.458333327035</c:v>
                </c:pt>
                <c:pt idx="12600" formatCode="m/d/yyyy\ h:mm">
                  <c:v>40097.499999993677</c:v>
                </c:pt>
                <c:pt idx="12601" formatCode="m/d/yyyy\ h:mm">
                  <c:v>40097.54166666032</c:v>
                </c:pt>
                <c:pt idx="12602" formatCode="m/d/yyyy\ h:mm">
                  <c:v>40097.583333327013</c:v>
                </c:pt>
                <c:pt idx="12603" formatCode="m/d/yyyy\ h:mm">
                  <c:v>40097.62499999367</c:v>
                </c:pt>
                <c:pt idx="12604" formatCode="m/d/yyyy\ h:mm">
                  <c:v>40097.66666666032</c:v>
                </c:pt>
                <c:pt idx="12605" formatCode="m/d/yyyy\ h:mm">
                  <c:v>40097.708333327013</c:v>
                </c:pt>
                <c:pt idx="12606" formatCode="m/d/yyyy\ h:mm">
                  <c:v>40097.749999993655</c:v>
                </c:pt>
                <c:pt idx="12607" formatCode="m/d/yyyy\ h:mm">
                  <c:v>40097.791666660291</c:v>
                </c:pt>
                <c:pt idx="12608" formatCode="m/d/yyyy\ h:mm">
                  <c:v>40097.833333327006</c:v>
                </c:pt>
                <c:pt idx="12609" formatCode="m/d/yyyy\ h:mm">
                  <c:v>40097.874999993663</c:v>
                </c:pt>
                <c:pt idx="12610" formatCode="m/d/yyyy\ h:mm">
                  <c:v>40097.91666666032</c:v>
                </c:pt>
                <c:pt idx="12611" formatCode="m/d/yyyy\ h:mm">
                  <c:v>40097.95833332702</c:v>
                </c:pt>
                <c:pt idx="12612" formatCode="m/d/yyyy\ h:mm">
                  <c:v>40097.999999993634</c:v>
                </c:pt>
                <c:pt idx="12613" formatCode="m/d/yyyy\ h:mm">
                  <c:v>40098.041666660283</c:v>
                </c:pt>
                <c:pt idx="12614" formatCode="m/d/yyyy\ h:mm">
                  <c:v>40098.083333326998</c:v>
                </c:pt>
                <c:pt idx="12615" formatCode="m/d/yyyy\ h:mm">
                  <c:v>40098.124999993634</c:v>
                </c:pt>
                <c:pt idx="12616" formatCode="m/d/yyyy\ h:mm">
                  <c:v>40098.166666660283</c:v>
                </c:pt>
                <c:pt idx="12617" formatCode="m/d/yyyy\ h:mm">
                  <c:v>40098.208333326991</c:v>
                </c:pt>
                <c:pt idx="12618" formatCode="m/d/yyyy\ h:mm">
                  <c:v>40098.249999993634</c:v>
                </c:pt>
                <c:pt idx="12619" formatCode="m/d/yyyy\ h:mm">
                  <c:v>40098.291666660261</c:v>
                </c:pt>
                <c:pt idx="12620" formatCode="m/d/yyyy\ h:mm">
                  <c:v>40098.333333326977</c:v>
                </c:pt>
                <c:pt idx="12621" formatCode="m/d/yyyy\ h:mm">
                  <c:v>40098.374999993641</c:v>
                </c:pt>
                <c:pt idx="12622" formatCode="m/d/yyyy\ h:mm">
                  <c:v>40098.416666660276</c:v>
                </c:pt>
                <c:pt idx="12623" formatCode="m/d/yyyy\ h:mm">
                  <c:v>40098.458333326998</c:v>
                </c:pt>
                <c:pt idx="12624" formatCode="m/d/yyyy\ h:mm">
                  <c:v>40098.499999993604</c:v>
                </c:pt>
                <c:pt idx="12625" formatCode="m/d/yyyy\ h:mm">
                  <c:v>40098.541666660254</c:v>
                </c:pt>
                <c:pt idx="12626" formatCode="m/d/yyyy\ h:mm">
                  <c:v>40098.583333326969</c:v>
                </c:pt>
                <c:pt idx="12627" formatCode="m/d/yyyy\ h:mm">
                  <c:v>40098.624999993604</c:v>
                </c:pt>
                <c:pt idx="12628" formatCode="m/d/yyyy\ h:mm">
                  <c:v>40098.666666660254</c:v>
                </c:pt>
                <c:pt idx="12629" formatCode="m/d/yyyy\ h:mm">
                  <c:v>40098.708333326955</c:v>
                </c:pt>
                <c:pt idx="12630" formatCode="m/d/yyyy\ h:mm">
                  <c:v>40098.749999993604</c:v>
                </c:pt>
                <c:pt idx="12631" formatCode="m/d/yyyy\ h:mm">
                  <c:v>40098.791666660225</c:v>
                </c:pt>
                <c:pt idx="12632" formatCode="m/d/yyyy\ h:mm">
                  <c:v>40098.833333326947</c:v>
                </c:pt>
                <c:pt idx="12633" formatCode="m/d/yyyy\ h:mm">
                  <c:v>40098.874999993612</c:v>
                </c:pt>
                <c:pt idx="12634" formatCode="m/d/yyyy\ h:mm">
                  <c:v>40098.916666660254</c:v>
                </c:pt>
                <c:pt idx="12635" formatCode="m/d/yyyy\ h:mm">
                  <c:v>40098.958333326962</c:v>
                </c:pt>
                <c:pt idx="12636" formatCode="m/d/yyyy\ h:mm">
                  <c:v>40098.99999999359</c:v>
                </c:pt>
                <c:pt idx="12637" formatCode="m/d/yyyy\ h:mm">
                  <c:v>40099.041666660232</c:v>
                </c:pt>
                <c:pt idx="12638" formatCode="m/d/yyyy\ h:mm">
                  <c:v>40099.08333332694</c:v>
                </c:pt>
                <c:pt idx="12639" formatCode="m/d/yyyy\ h:mm">
                  <c:v>40099.124999993583</c:v>
                </c:pt>
                <c:pt idx="12640" formatCode="m/d/yyyy\ h:mm">
                  <c:v>40099.166666660218</c:v>
                </c:pt>
                <c:pt idx="12641" formatCode="m/d/yyyy\ h:mm">
                  <c:v>40099.208333326926</c:v>
                </c:pt>
                <c:pt idx="12642" formatCode="m/d/yyyy\ h:mm">
                  <c:v>40099.249999993583</c:v>
                </c:pt>
                <c:pt idx="12643" formatCode="m/d/yyyy\ h:mm">
                  <c:v>40099.291666660196</c:v>
                </c:pt>
                <c:pt idx="12644" formatCode="m/d/yyyy\ h:mm">
                  <c:v>40099.333333326926</c:v>
                </c:pt>
                <c:pt idx="12645" formatCode="m/d/yyyy\ h:mm">
                  <c:v>40099.37499999359</c:v>
                </c:pt>
                <c:pt idx="12646" formatCode="m/d/yyyy\ h:mm">
                  <c:v>40099.416666660225</c:v>
                </c:pt>
                <c:pt idx="12647" formatCode="m/d/yyyy\ h:mm">
                  <c:v>40099.458333326926</c:v>
                </c:pt>
                <c:pt idx="12648" formatCode="m/d/yyyy\ h:mm">
                  <c:v>40099.499999993561</c:v>
                </c:pt>
                <c:pt idx="12649" formatCode="m/d/yyyy\ h:mm">
                  <c:v>40099.541666660203</c:v>
                </c:pt>
                <c:pt idx="12650" formatCode="m/d/yyyy\ h:mm">
                  <c:v>40099.583333326904</c:v>
                </c:pt>
                <c:pt idx="12651" formatCode="m/d/yyyy\ h:mm">
                  <c:v>40099.624999993561</c:v>
                </c:pt>
                <c:pt idx="12652" formatCode="m/d/yyyy\ h:mm">
                  <c:v>40099.666666660189</c:v>
                </c:pt>
                <c:pt idx="12653" formatCode="m/d/yyyy\ h:mm">
                  <c:v>40099.708333326897</c:v>
                </c:pt>
                <c:pt idx="12654" formatCode="m/d/yyyy\ h:mm">
                  <c:v>40099.749999993546</c:v>
                </c:pt>
                <c:pt idx="12655" formatCode="m/d/yyyy\ h:mm">
                  <c:v>40099.791666660174</c:v>
                </c:pt>
                <c:pt idx="12656" formatCode="m/d/yyyy\ h:mm">
                  <c:v>40099.833333326897</c:v>
                </c:pt>
                <c:pt idx="12657" formatCode="m/d/yyyy\ h:mm">
                  <c:v>40099.874999993554</c:v>
                </c:pt>
                <c:pt idx="12658" formatCode="m/d/yyyy\ h:mm">
                  <c:v>40099.916666660196</c:v>
                </c:pt>
                <c:pt idx="12659" formatCode="m/d/yyyy\ h:mm">
                  <c:v>40099.958333326897</c:v>
                </c:pt>
                <c:pt idx="12660" formatCode="m/d/yyyy\ h:mm">
                  <c:v>40099.999999993532</c:v>
                </c:pt>
                <c:pt idx="12661" formatCode="m/d/yyyy\ h:mm">
                  <c:v>40100.041666660181</c:v>
                </c:pt>
                <c:pt idx="12662" formatCode="m/d/yyyy\ h:mm">
                  <c:v>40100.083333326875</c:v>
                </c:pt>
                <c:pt idx="12663" formatCode="m/d/yyyy\ h:mm">
                  <c:v>40100.124999993532</c:v>
                </c:pt>
                <c:pt idx="12664" formatCode="m/d/yyyy\ h:mm">
                  <c:v>40100.166666660174</c:v>
                </c:pt>
                <c:pt idx="12665" formatCode="m/d/yyyy\ h:mm">
                  <c:v>40100.208333326867</c:v>
                </c:pt>
                <c:pt idx="12666" formatCode="m/d/yyyy\ h:mm">
                  <c:v>40100.249999993517</c:v>
                </c:pt>
                <c:pt idx="12667" formatCode="m/d/yyyy\ h:mm">
                  <c:v>40100.291666660152</c:v>
                </c:pt>
                <c:pt idx="12668" formatCode="m/d/yyyy\ h:mm">
                  <c:v>40100.33333332686</c:v>
                </c:pt>
                <c:pt idx="12669" formatCode="m/d/yyyy\ h:mm">
                  <c:v>40100.374999993524</c:v>
                </c:pt>
                <c:pt idx="12670" formatCode="m/d/yyyy\ h:mm">
                  <c:v>40100.416666660181</c:v>
                </c:pt>
                <c:pt idx="12671" formatCode="m/d/yyyy\ h:mm">
                  <c:v>40100.458333326867</c:v>
                </c:pt>
                <c:pt idx="12672" formatCode="m/d/yyyy\ h:mm">
                  <c:v>40100.499999993503</c:v>
                </c:pt>
                <c:pt idx="12673" formatCode="m/d/yyyy\ h:mm">
                  <c:v>40100.541666660152</c:v>
                </c:pt>
                <c:pt idx="12674" formatCode="m/d/yyyy\ h:mm">
                  <c:v>40100.583333326846</c:v>
                </c:pt>
                <c:pt idx="12675" formatCode="m/d/yyyy\ h:mm">
                  <c:v>40100.624999993495</c:v>
                </c:pt>
                <c:pt idx="12676" formatCode="m/d/yyyy\ h:mm">
                  <c:v>40100.666666660145</c:v>
                </c:pt>
                <c:pt idx="12677" formatCode="m/d/yyyy\ h:mm">
                  <c:v>40100.708333326846</c:v>
                </c:pt>
                <c:pt idx="12678" formatCode="m/d/yyyy\ h:mm">
                  <c:v>40100.749999993488</c:v>
                </c:pt>
                <c:pt idx="12679" formatCode="m/d/yyyy\ h:mm">
                  <c:v>40100.791666660123</c:v>
                </c:pt>
                <c:pt idx="12680" formatCode="m/d/yyyy\ h:mm">
                  <c:v>40100.833333326838</c:v>
                </c:pt>
                <c:pt idx="12681" formatCode="m/d/yyyy\ h:mm">
                  <c:v>40100.874999993495</c:v>
                </c:pt>
                <c:pt idx="12682" formatCode="m/d/yyyy\ h:mm">
                  <c:v>40100.916666660145</c:v>
                </c:pt>
                <c:pt idx="12683" formatCode="m/d/yyyy\ h:mm">
                  <c:v>40100.958333326846</c:v>
                </c:pt>
                <c:pt idx="12684" formatCode="m/d/yyyy\ h:mm">
                  <c:v>40100.999999993473</c:v>
                </c:pt>
                <c:pt idx="12685" formatCode="m/d/yyyy\ h:mm">
                  <c:v>40101.041666660123</c:v>
                </c:pt>
                <c:pt idx="12686" formatCode="m/d/yyyy\ h:mm">
                  <c:v>40101.083333326817</c:v>
                </c:pt>
                <c:pt idx="12687" formatCode="m/d/yyyy\ h:mm">
                  <c:v>40101.124999993466</c:v>
                </c:pt>
                <c:pt idx="12688" formatCode="m/d/yyyy\ h:mm">
                  <c:v>40101.166666660116</c:v>
                </c:pt>
                <c:pt idx="12689" formatCode="m/d/yyyy\ h:mm">
                  <c:v>40101.208333326809</c:v>
                </c:pt>
                <c:pt idx="12690" formatCode="m/d/yyyy\ h:mm">
                  <c:v>40101.249999993459</c:v>
                </c:pt>
                <c:pt idx="12691" formatCode="m/d/yyyy\ h:mm">
                  <c:v>40101.291666660094</c:v>
                </c:pt>
                <c:pt idx="12692" formatCode="m/d/yyyy\ h:mm">
                  <c:v>40101.333333326802</c:v>
                </c:pt>
                <c:pt idx="12693" formatCode="m/d/yyyy\ h:mm">
                  <c:v>40101.374999993466</c:v>
                </c:pt>
                <c:pt idx="12694" formatCode="m/d/yyyy\ h:mm">
                  <c:v>40101.416666660116</c:v>
                </c:pt>
                <c:pt idx="12695" formatCode="m/d/yyyy\ h:mm">
                  <c:v>40101.458333326809</c:v>
                </c:pt>
                <c:pt idx="12696" formatCode="m/d/yyyy\ h:mm">
                  <c:v>40101.499999993444</c:v>
                </c:pt>
                <c:pt idx="12697" formatCode="m/d/yyyy\ h:mm">
                  <c:v>40101.541666660094</c:v>
                </c:pt>
                <c:pt idx="12698" formatCode="m/d/yyyy\ h:mm">
                  <c:v>40101.583333326787</c:v>
                </c:pt>
                <c:pt idx="12699" formatCode="m/d/yyyy\ h:mm">
                  <c:v>40101.624999993437</c:v>
                </c:pt>
                <c:pt idx="12700" formatCode="m/d/yyyy\ h:mm">
                  <c:v>40101.666666660087</c:v>
                </c:pt>
                <c:pt idx="12701" formatCode="m/d/yyyy\ h:mm">
                  <c:v>40101.70833332678</c:v>
                </c:pt>
                <c:pt idx="12702" formatCode="m/d/yyyy\ h:mm">
                  <c:v>40101.74999999343</c:v>
                </c:pt>
                <c:pt idx="12703" formatCode="m/d/yyyy\ h:mm">
                  <c:v>40101.791666660065</c:v>
                </c:pt>
                <c:pt idx="12704" formatCode="m/d/yyyy\ h:mm">
                  <c:v>40101.833333326773</c:v>
                </c:pt>
                <c:pt idx="12705" formatCode="m/d/yyyy\ h:mm">
                  <c:v>40101.874999993437</c:v>
                </c:pt>
                <c:pt idx="12706" formatCode="m/d/yyyy\ h:mm">
                  <c:v>40101.916666660087</c:v>
                </c:pt>
                <c:pt idx="12707" formatCode="m/d/yyyy\ h:mm">
                  <c:v>40101.95833332678</c:v>
                </c:pt>
                <c:pt idx="12708" formatCode="m/d/yyyy\ h:mm">
                  <c:v>40101.999999993415</c:v>
                </c:pt>
                <c:pt idx="12709" formatCode="m/d/yyyy\ h:mm">
                  <c:v>40102.041666660065</c:v>
                </c:pt>
                <c:pt idx="12710" formatCode="m/d/yyyy\ h:mm">
                  <c:v>40102.083333326758</c:v>
                </c:pt>
                <c:pt idx="12711" formatCode="m/d/yyyy\ h:mm">
                  <c:v>40102.124999993408</c:v>
                </c:pt>
                <c:pt idx="12712" formatCode="m/d/yyyy\ h:mm">
                  <c:v>40102.166666660058</c:v>
                </c:pt>
                <c:pt idx="12713" formatCode="m/d/yyyy\ h:mm">
                  <c:v>40102.208333326751</c:v>
                </c:pt>
                <c:pt idx="12714" formatCode="m/d/yyyy\ h:mm">
                  <c:v>40102.249999993401</c:v>
                </c:pt>
                <c:pt idx="12715" formatCode="m/d/yyyy\ h:mm">
                  <c:v>40102.291666660036</c:v>
                </c:pt>
                <c:pt idx="12716" formatCode="m/d/yyyy\ h:mm">
                  <c:v>40102.333333326744</c:v>
                </c:pt>
                <c:pt idx="12717" formatCode="m/d/yyyy\ h:mm">
                  <c:v>40102.374999993393</c:v>
                </c:pt>
                <c:pt idx="12718" formatCode="m/d/yyyy\ h:mm">
                  <c:v>40102.416666660058</c:v>
                </c:pt>
                <c:pt idx="12719" formatCode="m/d/yyyy\ h:mm">
                  <c:v>40102.458333326751</c:v>
                </c:pt>
                <c:pt idx="12720" formatCode="m/d/yyyy\ h:mm">
                  <c:v>40102.499999993386</c:v>
                </c:pt>
                <c:pt idx="12721" formatCode="m/d/yyyy\ h:mm">
                  <c:v>40102.541666660029</c:v>
                </c:pt>
                <c:pt idx="12722" formatCode="m/d/yyyy\ h:mm">
                  <c:v>40102.583333326729</c:v>
                </c:pt>
                <c:pt idx="12723" formatCode="m/d/yyyy\ h:mm">
                  <c:v>40102.624999993379</c:v>
                </c:pt>
                <c:pt idx="12724" formatCode="m/d/yyyy\ h:mm">
                  <c:v>40102.666666660021</c:v>
                </c:pt>
                <c:pt idx="12725" formatCode="m/d/yyyy\ h:mm">
                  <c:v>40102.708333326722</c:v>
                </c:pt>
                <c:pt idx="12726" formatCode="m/d/yyyy\ h:mm">
                  <c:v>40102.749999993372</c:v>
                </c:pt>
                <c:pt idx="12727" formatCode="m/d/yyyy\ h:mm">
                  <c:v>40102.791666660007</c:v>
                </c:pt>
                <c:pt idx="12728" formatCode="m/d/yyyy\ h:mm">
                  <c:v>40102.833333326715</c:v>
                </c:pt>
                <c:pt idx="12729" formatCode="m/d/yyyy\ h:mm">
                  <c:v>40102.874999993379</c:v>
                </c:pt>
                <c:pt idx="12730" formatCode="m/d/yyyy\ h:mm">
                  <c:v>40102.916666660029</c:v>
                </c:pt>
                <c:pt idx="12731" formatCode="m/d/yyyy\ h:mm">
                  <c:v>40102.958333326715</c:v>
                </c:pt>
                <c:pt idx="12732" formatCode="m/d/yyyy\ h:mm">
                  <c:v>40102.999999993357</c:v>
                </c:pt>
                <c:pt idx="12733" formatCode="m/d/yyyy\ h:mm">
                  <c:v>40103.041666660007</c:v>
                </c:pt>
                <c:pt idx="12734" formatCode="m/d/yyyy\ h:mm">
                  <c:v>40103.083333326693</c:v>
                </c:pt>
                <c:pt idx="12735" formatCode="m/d/yyyy\ h:mm">
                  <c:v>40103.12499999335</c:v>
                </c:pt>
                <c:pt idx="12736" formatCode="m/d/yyyy\ h:mm">
                  <c:v>40103.166666659999</c:v>
                </c:pt>
                <c:pt idx="12737" formatCode="m/d/yyyy\ h:mm">
                  <c:v>40103.208333326693</c:v>
                </c:pt>
                <c:pt idx="12738" formatCode="m/d/yyyy\ h:mm">
                  <c:v>40103.249999993335</c:v>
                </c:pt>
                <c:pt idx="12739" formatCode="m/d/yyyy\ h:mm">
                  <c:v>40103.291666659978</c:v>
                </c:pt>
                <c:pt idx="12740" formatCode="m/d/yyyy\ h:mm">
                  <c:v>40103.333333326686</c:v>
                </c:pt>
                <c:pt idx="12741" formatCode="m/d/yyyy\ h:mm">
                  <c:v>40103.374999993342</c:v>
                </c:pt>
                <c:pt idx="12742" formatCode="m/d/yyyy\ h:mm">
                  <c:v>40103.416666659999</c:v>
                </c:pt>
                <c:pt idx="12743" formatCode="m/d/yyyy\ h:mm">
                  <c:v>40103.458333326693</c:v>
                </c:pt>
                <c:pt idx="12744" formatCode="m/d/yyyy\ h:mm">
                  <c:v>40103.499999993328</c:v>
                </c:pt>
                <c:pt idx="12745" formatCode="m/d/yyyy\ h:mm">
                  <c:v>40103.541666659985</c:v>
                </c:pt>
                <c:pt idx="12746" formatCode="m/d/yyyy\ h:mm">
                  <c:v>40103.583333326671</c:v>
                </c:pt>
                <c:pt idx="12747" formatCode="m/d/yyyy\ h:mm">
                  <c:v>40103.624999993321</c:v>
                </c:pt>
                <c:pt idx="12748" formatCode="m/d/yyyy\ h:mm">
                  <c:v>40103.666666659985</c:v>
                </c:pt>
                <c:pt idx="12749" formatCode="m/d/yyyy\ h:mm">
                  <c:v>40103.708333326649</c:v>
                </c:pt>
                <c:pt idx="12750" formatCode="m/d/yyyy\ h:mm">
                  <c:v>40103.749999993306</c:v>
                </c:pt>
                <c:pt idx="12751" formatCode="m/d/yyyy\ h:mm">
                  <c:v>40103.791666659963</c:v>
                </c:pt>
                <c:pt idx="12752" formatCode="m/d/yyyy\ h:mm">
                  <c:v>40103.833333326642</c:v>
                </c:pt>
                <c:pt idx="12753" formatCode="m/d/yyyy\ h:mm">
                  <c:v>40103.874999993313</c:v>
                </c:pt>
                <c:pt idx="12754" formatCode="m/d/yyyy\ h:mm">
                  <c:v>40103.916666659985</c:v>
                </c:pt>
                <c:pt idx="12755" formatCode="m/d/yyyy\ h:mm">
                  <c:v>40103.958333326656</c:v>
                </c:pt>
                <c:pt idx="12756" formatCode="m/d/yyyy\ h:mm">
                  <c:v>40103.999999993284</c:v>
                </c:pt>
                <c:pt idx="12757" formatCode="m/d/yyyy\ h:mm">
                  <c:v>40104.041666659956</c:v>
                </c:pt>
                <c:pt idx="12758" formatCode="m/d/yyyy\ h:mm">
                  <c:v>40104.083333326642</c:v>
                </c:pt>
                <c:pt idx="12759" formatCode="m/d/yyyy\ h:mm">
                  <c:v>40104.124999993284</c:v>
                </c:pt>
                <c:pt idx="12760" formatCode="m/d/yyyy\ h:mm">
                  <c:v>40104.166666659956</c:v>
                </c:pt>
                <c:pt idx="12761" formatCode="m/d/yyyy\ h:mm">
                  <c:v>40104.208333326635</c:v>
                </c:pt>
                <c:pt idx="12762" formatCode="m/d/yyyy\ h:mm">
                  <c:v>40104.249999993284</c:v>
                </c:pt>
                <c:pt idx="12763" formatCode="m/d/yyyy\ h:mm">
                  <c:v>40104.291666659927</c:v>
                </c:pt>
                <c:pt idx="12764" formatCode="m/d/yyyy\ h:mm">
                  <c:v>40104.333333326613</c:v>
                </c:pt>
                <c:pt idx="12765" formatCode="m/d/yyyy\ h:mm">
                  <c:v>40104.374999993292</c:v>
                </c:pt>
                <c:pt idx="12766" formatCode="m/d/yyyy\ h:mm">
                  <c:v>40104.416666659941</c:v>
                </c:pt>
                <c:pt idx="12767" formatCode="m/d/yyyy\ h:mm">
                  <c:v>40104.458333326635</c:v>
                </c:pt>
                <c:pt idx="12768" formatCode="m/d/yyyy\ h:mm">
                  <c:v>40104.49999999327</c:v>
                </c:pt>
                <c:pt idx="12769" formatCode="m/d/yyyy\ h:mm">
                  <c:v>40104.541666659934</c:v>
                </c:pt>
                <c:pt idx="12770" formatCode="m/d/yyyy\ h:mm">
                  <c:v>40104.583333326613</c:v>
                </c:pt>
                <c:pt idx="12771" formatCode="m/d/yyyy\ h:mm">
                  <c:v>40104.624999993255</c:v>
                </c:pt>
                <c:pt idx="12772" formatCode="m/d/yyyy\ h:mm">
                  <c:v>40104.666666659927</c:v>
                </c:pt>
                <c:pt idx="12773" formatCode="m/d/yyyy\ h:mm">
                  <c:v>40104.708333326605</c:v>
                </c:pt>
                <c:pt idx="12774" formatCode="m/d/yyyy\ h:mm">
                  <c:v>40104.749999993255</c:v>
                </c:pt>
                <c:pt idx="12775" formatCode="m/d/yyyy\ h:mm">
                  <c:v>40104.791666659898</c:v>
                </c:pt>
                <c:pt idx="12776" formatCode="m/d/yyyy\ h:mm">
                  <c:v>40104.833333326605</c:v>
                </c:pt>
                <c:pt idx="12777" formatCode="m/d/yyyy\ h:mm">
                  <c:v>40104.874999993248</c:v>
                </c:pt>
                <c:pt idx="12778" formatCode="m/d/yyyy\ h:mm">
                  <c:v>40104.916666659912</c:v>
                </c:pt>
                <c:pt idx="12779" formatCode="m/d/yyyy\ h:mm">
                  <c:v>40104.958333326613</c:v>
                </c:pt>
                <c:pt idx="12780" formatCode="m/d/yyyy\ h:mm">
                  <c:v>40104.999999993226</c:v>
                </c:pt>
                <c:pt idx="12781" formatCode="m/d/yyyy\ h:mm">
                  <c:v>40105.041666659905</c:v>
                </c:pt>
                <c:pt idx="12782" formatCode="m/d/yyyy\ h:mm">
                  <c:v>40105.083333326591</c:v>
                </c:pt>
                <c:pt idx="12783" formatCode="m/d/yyyy\ h:mm">
                  <c:v>40105.124999993226</c:v>
                </c:pt>
                <c:pt idx="12784" formatCode="m/d/yyyy\ h:mm">
                  <c:v>40105.166666659883</c:v>
                </c:pt>
                <c:pt idx="12785" formatCode="m/d/yyyy\ h:mm">
                  <c:v>40105.208333326576</c:v>
                </c:pt>
                <c:pt idx="12786" formatCode="m/d/yyyy\ h:mm">
                  <c:v>40105.249999993226</c:v>
                </c:pt>
                <c:pt idx="12787" formatCode="m/d/yyyy\ h:mm">
                  <c:v>40105.291666659868</c:v>
                </c:pt>
                <c:pt idx="12788" formatCode="m/d/yyyy\ h:mm">
                  <c:v>40105.333333326576</c:v>
                </c:pt>
                <c:pt idx="12789" formatCode="m/d/yyyy\ h:mm">
                  <c:v>40105.374999993219</c:v>
                </c:pt>
                <c:pt idx="12790" formatCode="m/d/yyyy\ h:mm">
                  <c:v>40105.416666659883</c:v>
                </c:pt>
                <c:pt idx="12791" formatCode="m/d/yyyy\ h:mm">
                  <c:v>40105.458333326576</c:v>
                </c:pt>
                <c:pt idx="12792" formatCode="m/d/yyyy\ h:mm">
                  <c:v>40105.499999993204</c:v>
                </c:pt>
                <c:pt idx="12793" formatCode="m/d/yyyy\ h:mm">
                  <c:v>40105.541666659876</c:v>
                </c:pt>
                <c:pt idx="12794" formatCode="m/d/yyyy\ h:mm">
                  <c:v>40105.583333326555</c:v>
                </c:pt>
                <c:pt idx="12795" formatCode="m/d/yyyy\ h:mm">
                  <c:v>40105.624999993204</c:v>
                </c:pt>
                <c:pt idx="12796" formatCode="m/d/yyyy\ h:mm">
                  <c:v>40105.666666659854</c:v>
                </c:pt>
                <c:pt idx="12797" formatCode="m/d/yyyy\ h:mm">
                  <c:v>40105.708333326547</c:v>
                </c:pt>
                <c:pt idx="12798" formatCode="m/d/yyyy\ h:mm">
                  <c:v>40105.749999993197</c:v>
                </c:pt>
                <c:pt idx="12799" formatCode="m/d/yyyy\ h:mm">
                  <c:v>40105.791666659832</c:v>
                </c:pt>
                <c:pt idx="12800" formatCode="m/d/yyyy\ h:mm">
                  <c:v>40105.833333326547</c:v>
                </c:pt>
                <c:pt idx="12801" formatCode="m/d/yyyy\ h:mm">
                  <c:v>40105.874999993204</c:v>
                </c:pt>
                <c:pt idx="12802" formatCode="m/d/yyyy\ h:mm">
                  <c:v>40105.916666659861</c:v>
                </c:pt>
                <c:pt idx="12803" formatCode="m/d/yyyy\ h:mm">
                  <c:v>40105.958333326547</c:v>
                </c:pt>
                <c:pt idx="12804" formatCode="m/d/yyyy\ h:mm">
                  <c:v>40105.999999993182</c:v>
                </c:pt>
                <c:pt idx="12805" formatCode="m/d/yyyy\ h:mm">
                  <c:v>40106.041666659832</c:v>
                </c:pt>
                <c:pt idx="12806" formatCode="m/d/yyyy\ h:mm">
                  <c:v>40106.083333326525</c:v>
                </c:pt>
                <c:pt idx="12807" formatCode="m/d/yyyy\ h:mm">
                  <c:v>40106.124999993182</c:v>
                </c:pt>
                <c:pt idx="12808" formatCode="m/d/yyyy\ h:mm">
                  <c:v>40106.166666659825</c:v>
                </c:pt>
                <c:pt idx="12809" formatCode="m/d/yyyy\ h:mm">
                  <c:v>40106.208333326525</c:v>
                </c:pt>
                <c:pt idx="12810" formatCode="m/d/yyyy\ h:mm">
                  <c:v>40106.249999993168</c:v>
                </c:pt>
                <c:pt idx="12811" formatCode="m/d/yyyy\ h:mm">
                  <c:v>40106.291666659803</c:v>
                </c:pt>
                <c:pt idx="12812" formatCode="m/d/yyyy\ h:mm">
                  <c:v>40106.333333326518</c:v>
                </c:pt>
                <c:pt idx="12813" formatCode="m/d/yyyy\ h:mm">
                  <c:v>40106.374999993175</c:v>
                </c:pt>
                <c:pt idx="12814" formatCode="m/d/yyyy\ h:mm">
                  <c:v>40106.416666659832</c:v>
                </c:pt>
                <c:pt idx="12815" formatCode="m/d/yyyy\ h:mm">
                  <c:v>40106.458333326525</c:v>
                </c:pt>
                <c:pt idx="12816" formatCode="m/d/yyyy\ h:mm">
                  <c:v>40106.499999993153</c:v>
                </c:pt>
                <c:pt idx="12817" formatCode="m/d/yyyy\ h:mm">
                  <c:v>40106.541666659803</c:v>
                </c:pt>
                <c:pt idx="12818" formatCode="m/d/yyyy\ h:mm">
                  <c:v>40106.583333326496</c:v>
                </c:pt>
                <c:pt idx="12819" formatCode="m/d/yyyy\ h:mm">
                  <c:v>40106.624999993146</c:v>
                </c:pt>
                <c:pt idx="12820" formatCode="m/d/yyyy\ h:mm">
                  <c:v>40106.666666659796</c:v>
                </c:pt>
                <c:pt idx="12821" formatCode="m/d/yyyy\ h:mm">
                  <c:v>40106.708333326496</c:v>
                </c:pt>
                <c:pt idx="12822" formatCode="m/d/yyyy\ h:mm">
                  <c:v>40106.749999993139</c:v>
                </c:pt>
                <c:pt idx="12823" formatCode="m/d/yyyy\ h:mm">
                  <c:v>40106.791666659774</c:v>
                </c:pt>
                <c:pt idx="12824" formatCode="m/d/yyyy\ h:mm">
                  <c:v>40106.833333326489</c:v>
                </c:pt>
                <c:pt idx="12825" formatCode="m/d/yyyy\ h:mm">
                  <c:v>40106.874999993146</c:v>
                </c:pt>
                <c:pt idx="12826" formatCode="m/d/yyyy\ h:mm">
                  <c:v>40106.916666659796</c:v>
                </c:pt>
                <c:pt idx="12827" formatCode="m/d/yyyy\ h:mm">
                  <c:v>40106.958333326496</c:v>
                </c:pt>
                <c:pt idx="12828" formatCode="m/d/yyyy\ h:mm">
                  <c:v>40106.999999993131</c:v>
                </c:pt>
                <c:pt idx="12829" formatCode="m/d/yyyy\ h:mm">
                  <c:v>40107.041666659774</c:v>
                </c:pt>
                <c:pt idx="12830" formatCode="m/d/yyyy\ h:mm">
                  <c:v>40107.083333326467</c:v>
                </c:pt>
                <c:pt idx="12831" formatCode="m/d/yyyy\ h:mm">
                  <c:v>40107.124999993117</c:v>
                </c:pt>
                <c:pt idx="12832" formatCode="m/d/yyyy\ h:mm">
                  <c:v>40107.166666659774</c:v>
                </c:pt>
                <c:pt idx="12833" formatCode="m/d/yyyy\ h:mm">
                  <c:v>40107.20833332646</c:v>
                </c:pt>
                <c:pt idx="12834" formatCode="m/d/yyyy\ h:mm">
                  <c:v>40107.24999999311</c:v>
                </c:pt>
                <c:pt idx="12835" formatCode="m/d/yyyy\ h:mm">
                  <c:v>40107.291666659752</c:v>
                </c:pt>
                <c:pt idx="12836" formatCode="m/d/yyyy\ h:mm">
                  <c:v>40107.333333326453</c:v>
                </c:pt>
                <c:pt idx="12837" formatCode="m/d/yyyy\ h:mm">
                  <c:v>40107.374999993117</c:v>
                </c:pt>
                <c:pt idx="12838" formatCode="m/d/yyyy\ h:mm">
                  <c:v>40107.416666659767</c:v>
                </c:pt>
                <c:pt idx="12839" formatCode="m/d/yyyy\ h:mm">
                  <c:v>40107.45833332646</c:v>
                </c:pt>
                <c:pt idx="12840" formatCode="m/d/yyyy\ h:mm">
                  <c:v>40107.499999993095</c:v>
                </c:pt>
                <c:pt idx="12841" formatCode="m/d/yyyy\ h:mm">
                  <c:v>40107.541666659745</c:v>
                </c:pt>
                <c:pt idx="12842" formatCode="m/d/yyyy\ h:mm">
                  <c:v>40107.583333326445</c:v>
                </c:pt>
                <c:pt idx="12843" formatCode="m/d/yyyy\ h:mm">
                  <c:v>40107.624999993088</c:v>
                </c:pt>
                <c:pt idx="12844" formatCode="m/d/yyyy\ h:mm">
                  <c:v>40107.666666659738</c:v>
                </c:pt>
                <c:pt idx="12845" formatCode="m/d/yyyy\ h:mm">
                  <c:v>40107.708333326438</c:v>
                </c:pt>
                <c:pt idx="12846" formatCode="m/d/yyyy\ h:mm">
                  <c:v>40107.749999993081</c:v>
                </c:pt>
                <c:pt idx="12847" formatCode="m/d/yyyy\ h:mm">
                  <c:v>40107.791666659716</c:v>
                </c:pt>
                <c:pt idx="12848" formatCode="m/d/yyyy\ h:mm">
                  <c:v>40107.833333326424</c:v>
                </c:pt>
                <c:pt idx="12849" formatCode="m/d/yyyy\ h:mm">
                  <c:v>40107.874999993088</c:v>
                </c:pt>
                <c:pt idx="12850" formatCode="m/d/yyyy\ h:mm">
                  <c:v>40107.916666659738</c:v>
                </c:pt>
                <c:pt idx="12851" formatCode="m/d/yyyy\ h:mm">
                  <c:v>40107.958333326431</c:v>
                </c:pt>
                <c:pt idx="12852" formatCode="m/d/yyyy\ h:mm">
                  <c:v>40107.999999993066</c:v>
                </c:pt>
                <c:pt idx="12853" formatCode="m/d/yyyy\ h:mm">
                  <c:v>40108.041666659716</c:v>
                </c:pt>
                <c:pt idx="12854" formatCode="m/d/yyyy\ h:mm">
                  <c:v>40108.083333326409</c:v>
                </c:pt>
                <c:pt idx="12855" formatCode="m/d/yyyy\ h:mm">
                  <c:v>40108.124999993059</c:v>
                </c:pt>
                <c:pt idx="12856" formatCode="m/d/yyyy\ h:mm">
                  <c:v>40108.166666659708</c:v>
                </c:pt>
                <c:pt idx="12857" formatCode="m/d/yyyy\ h:mm">
                  <c:v>40108.208333326402</c:v>
                </c:pt>
                <c:pt idx="12858" formatCode="m/d/yyyy\ h:mm">
                  <c:v>40108.249999993051</c:v>
                </c:pt>
                <c:pt idx="12859" formatCode="m/d/yyyy\ h:mm">
                  <c:v>40108.291666659687</c:v>
                </c:pt>
                <c:pt idx="12860" formatCode="m/d/yyyy\ h:mm">
                  <c:v>40108.333333326394</c:v>
                </c:pt>
                <c:pt idx="12861" formatCode="m/d/yyyy\ h:mm">
                  <c:v>40108.374999993059</c:v>
                </c:pt>
                <c:pt idx="12862" formatCode="m/d/yyyy\ h:mm">
                  <c:v>40108.416666659708</c:v>
                </c:pt>
                <c:pt idx="12863" formatCode="m/d/yyyy\ h:mm">
                  <c:v>40108.458333326402</c:v>
                </c:pt>
                <c:pt idx="12864" formatCode="m/d/yyyy\ h:mm">
                  <c:v>40108.499999993037</c:v>
                </c:pt>
                <c:pt idx="12865" formatCode="m/d/yyyy\ h:mm">
                  <c:v>40108.541666659687</c:v>
                </c:pt>
                <c:pt idx="12866" formatCode="m/d/yyyy\ h:mm">
                  <c:v>40108.58333332638</c:v>
                </c:pt>
                <c:pt idx="12867" formatCode="m/d/yyyy\ h:mm">
                  <c:v>40108.62499999303</c:v>
                </c:pt>
                <c:pt idx="12868" formatCode="m/d/yyyy\ h:mm">
                  <c:v>40108.666666659679</c:v>
                </c:pt>
                <c:pt idx="12869" formatCode="m/d/yyyy\ h:mm">
                  <c:v>40108.708333326373</c:v>
                </c:pt>
                <c:pt idx="12870" formatCode="m/d/yyyy\ h:mm">
                  <c:v>40108.749999993022</c:v>
                </c:pt>
                <c:pt idx="12871" formatCode="m/d/yyyy\ h:mm">
                  <c:v>40108.791666659657</c:v>
                </c:pt>
                <c:pt idx="12872" formatCode="m/d/yyyy\ h:mm">
                  <c:v>40108.833333326365</c:v>
                </c:pt>
                <c:pt idx="12873" formatCode="m/d/yyyy\ h:mm">
                  <c:v>40108.87499999303</c:v>
                </c:pt>
                <c:pt idx="12874" formatCode="m/d/yyyy\ h:mm">
                  <c:v>40108.916666659679</c:v>
                </c:pt>
                <c:pt idx="12875" formatCode="m/d/yyyy\ h:mm">
                  <c:v>40108.958333326373</c:v>
                </c:pt>
                <c:pt idx="12876" formatCode="m/d/yyyy\ h:mm">
                  <c:v>40108.999999993008</c:v>
                </c:pt>
                <c:pt idx="12877" formatCode="m/d/yyyy\ h:mm">
                  <c:v>40109.041666659657</c:v>
                </c:pt>
                <c:pt idx="12878" formatCode="m/d/yyyy\ h:mm">
                  <c:v>40109.083333326351</c:v>
                </c:pt>
                <c:pt idx="12879" formatCode="m/d/yyyy\ h:mm">
                  <c:v>40109.124999993001</c:v>
                </c:pt>
                <c:pt idx="12880" formatCode="m/d/yyyy\ h:mm">
                  <c:v>40109.16666665965</c:v>
                </c:pt>
                <c:pt idx="12881" formatCode="m/d/yyyy\ h:mm">
                  <c:v>40109.208333326344</c:v>
                </c:pt>
                <c:pt idx="12882" formatCode="m/d/yyyy\ h:mm">
                  <c:v>40109.249999992993</c:v>
                </c:pt>
                <c:pt idx="12883" formatCode="m/d/yyyy\ h:mm">
                  <c:v>40109.291666659621</c:v>
                </c:pt>
                <c:pt idx="12884" formatCode="m/d/yyyy\ h:mm">
                  <c:v>40109.333333326336</c:v>
                </c:pt>
                <c:pt idx="12885" formatCode="m/d/yyyy\ h:mm">
                  <c:v>40109.374999993008</c:v>
                </c:pt>
                <c:pt idx="12886" formatCode="m/d/yyyy\ h:mm">
                  <c:v>40109.41666665965</c:v>
                </c:pt>
                <c:pt idx="12887" formatCode="m/d/yyyy\ h:mm">
                  <c:v>40109.458333326344</c:v>
                </c:pt>
                <c:pt idx="12888" formatCode="m/d/yyyy\ h:mm">
                  <c:v>40109.499999992993</c:v>
                </c:pt>
                <c:pt idx="12889" formatCode="m/d/yyyy\ h:mm">
                  <c:v>40109.541666659621</c:v>
                </c:pt>
                <c:pt idx="12890" formatCode="m/d/yyyy\ h:mm">
                  <c:v>40109.583333326322</c:v>
                </c:pt>
                <c:pt idx="12891" formatCode="m/d/yyyy\ h:mm">
                  <c:v>40109.624999992986</c:v>
                </c:pt>
                <c:pt idx="12892" formatCode="m/d/yyyy\ h:mm">
                  <c:v>40109.666666659621</c:v>
                </c:pt>
                <c:pt idx="12893" formatCode="m/d/yyyy\ h:mm">
                  <c:v>40109.708333326314</c:v>
                </c:pt>
                <c:pt idx="12894" formatCode="m/d/yyyy\ h:mm">
                  <c:v>40109.749999992979</c:v>
                </c:pt>
                <c:pt idx="12895" formatCode="m/d/yyyy\ h:mm">
                  <c:v>40109.791666659599</c:v>
                </c:pt>
                <c:pt idx="12896" formatCode="m/d/yyyy\ h:mm">
                  <c:v>40109.833333326293</c:v>
                </c:pt>
                <c:pt idx="12897" formatCode="m/d/yyyy\ h:mm">
                  <c:v>40109.874999992986</c:v>
                </c:pt>
                <c:pt idx="12898" formatCode="m/d/yyyy\ h:mm">
                  <c:v>40109.916666659621</c:v>
                </c:pt>
                <c:pt idx="12899" formatCode="m/d/yyyy\ h:mm">
                  <c:v>40109.958333326314</c:v>
                </c:pt>
                <c:pt idx="12900" formatCode="m/d/yyyy\ h:mm">
                  <c:v>40109.999999992964</c:v>
                </c:pt>
                <c:pt idx="12901" formatCode="m/d/yyyy\ h:mm">
                  <c:v>40110.041666659599</c:v>
                </c:pt>
                <c:pt idx="12902" formatCode="m/d/yyyy\ h:mm">
                  <c:v>40110.083333326293</c:v>
                </c:pt>
                <c:pt idx="12903" formatCode="m/d/yyyy\ h:mm">
                  <c:v>40110.124999992942</c:v>
                </c:pt>
                <c:pt idx="12904" formatCode="m/d/yyyy\ h:mm">
                  <c:v>40110.166666659592</c:v>
                </c:pt>
                <c:pt idx="12905" formatCode="m/d/yyyy\ h:mm">
                  <c:v>40110.208333326285</c:v>
                </c:pt>
                <c:pt idx="12906" formatCode="m/d/yyyy\ h:mm">
                  <c:v>40110.249999992942</c:v>
                </c:pt>
                <c:pt idx="12907" formatCode="m/d/yyyy\ h:mm">
                  <c:v>40110.291666659577</c:v>
                </c:pt>
                <c:pt idx="12908" formatCode="m/d/yyyy\ h:mm">
                  <c:v>40110.333333326278</c:v>
                </c:pt>
                <c:pt idx="12909" formatCode="m/d/yyyy\ h:mm">
                  <c:v>40110.37499999295</c:v>
                </c:pt>
                <c:pt idx="12910" formatCode="m/d/yyyy\ h:mm">
                  <c:v>40110.416666659592</c:v>
                </c:pt>
                <c:pt idx="12911" formatCode="m/d/yyyy\ h:mm">
                  <c:v>40110.458333326285</c:v>
                </c:pt>
                <c:pt idx="12912" formatCode="m/d/yyyy\ h:mm">
                  <c:v>40110.499999992935</c:v>
                </c:pt>
                <c:pt idx="12913" formatCode="m/d/yyyy\ h:mm">
                  <c:v>40110.541666659585</c:v>
                </c:pt>
                <c:pt idx="12914" formatCode="m/d/yyyy\ h:mm">
                  <c:v>40110.583333326249</c:v>
                </c:pt>
                <c:pt idx="12915" formatCode="m/d/yyyy\ h:mm">
                  <c:v>40110.624999992913</c:v>
                </c:pt>
                <c:pt idx="12916" formatCode="m/d/yyyy\ h:mm">
                  <c:v>40110.666666659577</c:v>
                </c:pt>
                <c:pt idx="12917" formatCode="m/d/yyyy\ h:mm">
                  <c:v>40110.708333326242</c:v>
                </c:pt>
                <c:pt idx="12918" formatCode="m/d/yyyy\ h:mm">
                  <c:v>40110.749999992913</c:v>
                </c:pt>
                <c:pt idx="12919" formatCode="m/d/yyyy\ h:mm">
                  <c:v>40110.791666659548</c:v>
                </c:pt>
                <c:pt idx="12920" formatCode="m/d/yyyy\ h:mm">
                  <c:v>40110.833333326242</c:v>
                </c:pt>
                <c:pt idx="12921" formatCode="m/d/yyyy\ h:mm">
                  <c:v>40110.87499999292</c:v>
                </c:pt>
                <c:pt idx="12922" formatCode="m/d/yyyy\ h:mm">
                  <c:v>40110.916666659563</c:v>
                </c:pt>
                <c:pt idx="12923" formatCode="m/d/yyyy\ h:mm">
                  <c:v>40110.958333326249</c:v>
                </c:pt>
                <c:pt idx="12924" formatCode="m/d/yyyy\ h:mm">
                  <c:v>40110.999999992891</c:v>
                </c:pt>
                <c:pt idx="12925" formatCode="m/d/yyyy\ h:mm">
                  <c:v>40111.041666659556</c:v>
                </c:pt>
                <c:pt idx="12926" formatCode="m/d/yyyy\ h:mm">
                  <c:v>40111.083333326234</c:v>
                </c:pt>
                <c:pt idx="12927" formatCode="m/d/yyyy\ h:mm">
                  <c:v>40111.124999992891</c:v>
                </c:pt>
                <c:pt idx="12928" formatCode="m/d/yyyy\ h:mm">
                  <c:v>40111.166666659534</c:v>
                </c:pt>
                <c:pt idx="12929" formatCode="m/d/yyyy\ h:mm">
                  <c:v>40111.208333326213</c:v>
                </c:pt>
                <c:pt idx="12930" formatCode="m/d/yyyy\ h:mm">
                  <c:v>40111.249999992891</c:v>
                </c:pt>
                <c:pt idx="12931" formatCode="m/d/yyyy\ h:mm">
                  <c:v>40111.291666659519</c:v>
                </c:pt>
                <c:pt idx="12932" formatCode="m/d/yyyy\ h:mm">
                  <c:v>40111.333333326213</c:v>
                </c:pt>
                <c:pt idx="12933" formatCode="m/d/yyyy\ h:mm">
                  <c:v>40111.374999992899</c:v>
                </c:pt>
                <c:pt idx="12934" formatCode="m/d/yyyy\ h:mm">
                  <c:v>40111.416666659541</c:v>
                </c:pt>
                <c:pt idx="12935" formatCode="m/d/yyyy\ h:mm">
                  <c:v>40111.45833332622</c:v>
                </c:pt>
                <c:pt idx="12936" formatCode="m/d/yyyy\ h:mm">
                  <c:v>40111.499999992862</c:v>
                </c:pt>
                <c:pt idx="12937" formatCode="m/d/yyyy\ h:mm">
                  <c:v>40111.541666659527</c:v>
                </c:pt>
                <c:pt idx="12938" formatCode="m/d/yyyy\ h:mm">
                  <c:v>40111.583333326205</c:v>
                </c:pt>
                <c:pt idx="12939" formatCode="m/d/yyyy\ h:mm">
                  <c:v>40111.624999992862</c:v>
                </c:pt>
                <c:pt idx="12940" formatCode="m/d/yyyy\ h:mm">
                  <c:v>40111.666666659505</c:v>
                </c:pt>
                <c:pt idx="12941" formatCode="m/d/yyyy\ h:mm">
                  <c:v>40111.708333326198</c:v>
                </c:pt>
                <c:pt idx="12942" formatCode="m/d/yyyy\ h:mm">
                  <c:v>40111.749999992848</c:v>
                </c:pt>
                <c:pt idx="12943" formatCode="m/d/yyyy\ h:mm">
                  <c:v>40111.791666659483</c:v>
                </c:pt>
                <c:pt idx="12944" formatCode="m/d/yyyy\ h:mm">
                  <c:v>40111.833333326198</c:v>
                </c:pt>
                <c:pt idx="12945" formatCode="m/d/yyyy\ h:mm">
                  <c:v>40111.874999992855</c:v>
                </c:pt>
                <c:pt idx="12946" formatCode="m/d/yyyy\ h:mm">
                  <c:v>40111.916666659512</c:v>
                </c:pt>
                <c:pt idx="12947" formatCode="m/d/yyyy\ h:mm">
                  <c:v>40111.958333326198</c:v>
                </c:pt>
                <c:pt idx="12948" formatCode="m/d/yyyy\ h:mm">
                  <c:v>40111.999999992833</c:v>
                </c:pt>
                <c:pt idx="12949" formatCode="m/d/yyyy\ h:mm">
                  <c:v>40112.041666659483</c:v>
                </c:pt>
                <c:pt idx="12950" formatCode="m/d/yyyy\ h:mm">
                  <c:v>40112.083333326176</c:v>
                </c:pt>
                <c:pt idx="12951" formatCode="m/d/yyyy\ h:mm">
                  <c:v>40112.124999992833</c:v>
                </c:pt>
                <c:pt idx="12952" formatCode="m/d/yyyy\ h:mm">
                  <c:v>40112.166666659476</c:v>
                </c:pt>
                <c:pt idx="12953" formatCode="m/d/yyyy\ h:mm">
                  <c:v>40112.208333326176</c:v>
                </c:pt>
                <c:pt idx="12954" formatCode="m/d/yyyy\ h:mm">
                  <c:v>40112.249999992819</c:v>
                </c:pt>
                <c:pt idx="12955" formatCode="m/d/yyyy\ h:mm">
                  <c:v>40112.291666659454</c:v>
                </c:pt>
                <c:pt idx="12956" formatCode="m/d/yyyy\ h:mm">
                  <c:v>40112.333333326169</c:v>
                </c:pt>
                <c:pt idx="12957" formatCode="m/d/yyyy\ h:mm">
                  <c:v>40112.374999992826</c:v>
                </c:pt>
                <c:pt idx="12958" formatCode="m/d/yyyy\ h:mm">
                  <c:v>40112.416666659483</c:v>
                </c:pt>
                <c:pt idx="12959" formatCode="m/d/yyyy\ h:mm">
                  <c:v>40112.458333326176</c:v>
                </c:pt>
                <c:pt idx="12960" formatCode="m/d/yyyy\ h:mm">
                  <c:v>40112.499999992811</c:v>
                </c:pt>
                <c:pt idx="12961" formatCode="m/d/yyyy\ h:mm">
                  <c:v>40112.541666659454</c:v>
                </c:pt>
                <c:pt idx="12962" formatCode="m/d/yyyy\ h:mm">
                  <c:v>40112.583333326147</c:v>
                </c:pt>
                <c:pt idx="12963" formatCode="m/d/yyyy\ h:mm">
                  <c:v>40112.624999992797</c:v>
                </c:pt>
                <c:pt idx="12964" formatCode="m/d/yyyy\ h:mm">
                  <c:v>40112.666666659454</c:v>
                </c:pt>
                <c:pt idx="12965" formatCode="m/d/yyyy\ h:mm">
                  <c:v>40112.708333326147</c:v>
                </c:pt>
                <c:pt idx="12966" formatCode="m/d/yyyy\ h:mm">
                  <c:v>40112.74999999279</c:v>
                </c:pt>
                <c:pt idx="12967" formatCode="m/d/yyyy\ h:mm">
                  <c:v>40112.791666659432</c:v>
                </c:pt>
                <c:pt idx="12968" formatCode="m/d/yyyy\ h:mm">
                  <c:v>40112.83333332614</c:v>
                </c:pt>
                <c:pt idx="12969" formatCode="m/d/yyyy\ h:mm">
                  <c:v>40112.874999992797</c:v>
                </c:pt>
                <c:pt idx="12970" formatCode="m/d/yyyy\ h:mm">
                  <c:v>40112.916666659446</c:v>
                </c:pt>
                <c:pt idx="12971" formatCode="m/d/yyyy\ h:mm">
                  <c:v>40112.958333326147</c:v>
                </c:pt>
                <c:pt idx="12972" formatCode="m/d/yyyy\ h:mm">
                  <c:v>40112.999999992782</c:v>
                </c:pt>
                <c:pt idx="12973" formatCode="m/d/yyyy\ h:mm">
                  <c:v>40113.041666659425</c:v>
                </c:pt>
                <c:pt idx="12974" formatCode="m/d/yyyy\ h:mm">
                  <c:v>40113.083333326118</c:v>
                </c:pt>
                <c:pt idx="12975" formatCode="m/d/yyyy\ h:mm">
                  <c:v>40113.124999992768</c:v>
                </c:pt>
                <c:pt idx="12976" formatCode="m/d/yyyy\ h:mm">
                  <c:v>40113.166666659425</c:v>
                </c:pt>
                <c:pt idx="12977" formatCode="m/d/yyyy\ h:mm">
                  <c:v>40113.208333326111</c:v>
                </c:pt>
                <c:pt idx="12978" formatCode="m/d/yyyy\ h:mm">
                  <c:v>40113.24999999276</c:v>
                </c:pt>
                <c:pt idx="12979" formatCode="m/d/yyyy\ h:mm">
                  <c:v>40113.291666659403</c:v>
                </c:pt>
                <c:pt idx="12980" formatCode="m/d/yyyy\ h:mm">
                  <c:v>40113.333333326103</c:v>
                </c:pt>
                <c:pt idx="12981" formatCode="m/d/yyyy\ h:mm">
                  <c:v>40113.374999992768</c:v>
                </c:pt>
                <c:pt idx="12982" formatCode="m/d/yyyy\ h:mm">
                  <c:v>40113.416666659417</c:v>
                </c:pt>
                <c:pt idx="12983" formatCode="m/d/yyyy\ h:mm">
                  <c:v>40113.458333326111</c:v>
                </c:pt>
                <c:pt idx="12984" formatCode="m/d/yyyy\ h:mm">
                  <c:v>40113.499999992746</c:v>
                </c:pt>
                <c:pt idx="12985" formatCode="m/d/yyyy\ h:mm">
                  <c:v>40113.541666659396</c:v>
                </c:pt>
                <c:pt idx="12986" formatCode="m/d/yyyy\ h:mm">
                  <c:v>40113.583333326096</c:v>
                </c:pt>
                <c:pt idx="12987" formatCode="m/d/yyyy\ h:mm">
                  <c:v>40113.624999992739</c:v>
                </c:pt>
                <c:pt idx="12988" formatCode="m/d/yyyy\ h:mm">
                  <c:v>40113.666666659388</c:v>
                </c:pt>
                <c:pt idx="12989" formatCode="m/d/yyyy\ h:mm">
                  <c:v>40113.708333326089</c:v>
                </c:pt>
                <c:pt idx="12990" formatCode="m/d/yyyy\ h:mm">
                  <c:v>40113.749999992731</c:v>
                </c:pt>
                <c:pt idx="12991" formatCode="m/d/yyyy\ h:mm">
                  <c:v>40113.791666659366</c:v>
                </c:pt>
                <c:pt idx="12992" formatCode="m/d/yyyy\ h:mm">
                  <c:v>40113.833333326074</c:v>
                </c:pt>
                <c:pt idx="12993" formatCode="m/d/yyyy\ h:mm">
                  <c:v>40113.874999992746</c:v>
                </c:pt>
                <c:pt idx="12994" formatCode="m/d/yyyy\ h:mm">
                  <c:v>40113.916666659388</c:v>
                </c:pt>
                <c:pt idx="12995" formatCode="m/d/yyyy\ h:mm">
                  <c:v>40113.958333326082</c:v>
                </c:pt>
                <c:pt idx="12996" formatCode="m/d/yyyy\ h:mm">
                  <c:v>40113.999999992717</c:v>
                </c:pt>
                <c:pt idx="12997" formatCode="m/d/yyyy\ h:mm">
                  <c:v>40114.041666659374</c:v>
                </c:pt>
                <c:pt idx="12998" formatCode="m/d/yyyy\ h:mm">
                  <c:v>40114.08333332606</c:v>
                </c:pt>
                <c:pt idx="12999" formatCode="m/d/yyyy\ h:mm">
                  <c:v>40114.124999992709</c:v>
                </c:pt>
                <c:pt idx="13000" formatCode="m/d/yyyy\ h:mm">
                  <c:v>40114.166666659374</c:v>
                </c:pt>
                <c:pt idx="13001" formatCode="m/d/yyyy\ h:mm">
                  <c:v>40114.208333326053</c:v>
                </c:pt>
                <c:pt idx="13002" formatCode="m/d/yyyy\ h:mm">
                  <c:v>40114.249999992702</c:v>
                </c:pt>
                <c:pt idx="13003" formatCode="m/d/yyyy\ h:mm">
                  <c:v>40114.291666659337</c:v>
                </c:pt>
                <c:pt idx="13004" formatCode="m/d/yyyy\ h:mm">
                  <c:v>40114.333333326045</c:v>
                </c:pt>
                <c:pt idx="13005" formatCode="m/d/yyyy\ h:mm">
                  <c:v>40114.374999992709</c:v>
                </c:pt>
                <c:pt idx="13006" formatCode="m/d/yyyy\ h:mm">
                  <c:v>40114.416666659359</c:v>
                </c:pt>
                <c:pt idx="13007" formatCode="m/d/yyyy\ h:mm">
                  <c:v>40114.458333326053</c:v>
                </c:pt>
                <c:pt idx="13008" formatCode="m/d/yyyy\ h:mm">
                  <c:v>40114.499999992688</c:v>
                </c:pt>
                <c:pt idx="13009" formatCode="m/d/yyyy\ h:mm">
                  <c:v>40114.541666659337</c:v>
                </c:pt>
                <c:pt idx="13010" formatCode="m/d/yyyy\ h:mm">
                  <c:v>40114.583333326031</c:v>
                </c:pt>
                <c:pt idx="13011" formatCode="m/d/yyyy\ h:mm">
                  <c:v>40114.62499999268</c:v>
                </c:pt>
                <c:pt idx="13012" formatCode="m/d/yyyy\ h:mm">
                  <c:v>40114.66666665933</c:v>
                </c:pt>
                <c:pt idx="13013" formatCode="m/d/yyyy\ h:mm">
                  <c:v>40114.708333326023</c:v>
                </c:pt>
                <c:pt idx="13014" formatCode="m/d/yyyy\ h:mm">
                  <c:v>40114.749999992673</c:v>
                </c:pt>
                <c:pt idx="13015" formatCode="m/d/yyyy\ h:mm">
                  <c:v>40114.791666659308</c:v>
                </c:pt>
                <c:pt idx="13016" formatCode="m/d/yyyy\ h:mm">
                  <c:v>40114.833333326016</c:v>
                </c:pt>
                <c:pt idx="13017" formatCode="m/d/yyyy\ h:mm">
                  <c:v>40114.87499999268</c:v>
                </c:pt>
                <c:pt idx="13018" formatCode="m/d/yyyy\ h:mm">
                  <c:v>40114.91666665933</c:v>
                </c:pt>
                <c:pt idx="13019" formatCode="m/d/yyyy\ h:mm">
                  <c:v>40114.958333326023</c:v>
                </c:pt>
                <c:pt idx="13020" formatCode="m/d/yyyy\ h:mm">
                  <c:v>40114.999999992659</c:v>
                </c:pt>
                <c:pt idx="13021" formatCode="m/d/yyyy\ h:mm">
                  <c:v>40115.041666659308</c:v>
                </c:pt>
                <c:pt idx="13022" formatCode="m/d/yyyy\ h:mm">
                  <c:v>40115.083333326002</c:v>
                </c:pt>
                <c:pt idx="13023" formatCode="m/d/yyyy\ h:mm">
                  <c:v>40115.124999992651</c:v>
                </c:pt>
                <c:pt idx="13024" formatCode="m/d/yyyy\ h:mm">
                  <c:v>40115.166666659301</c:v>
                </c:pt>
                <c:pt idx="13025" formatCode="m/d/yyyy\ h:mm">
                  <c:v>40115.208333325994</c:v>
                </c:pt>
                <c:pt idx="13026" formatCode="m/d/yyyy\ h:mm">
                  <c:v>40115.249999992644</c:v>
                </c:pt>
                <c:pt idx="13027" formatCode="m/d/yyyy\ h:mm">
                  <c:v>40115.291666659279</c:v>
                </c:pt>
                <c:pt idx="13028" formatCode="m/d/yyyy\ h:mm">
                  <c:v>40115.333333325987</c:v>
                </c:pt>
                <c:pt idx="13029" formatCode="m/d/yyyy\ h:mm">
                  <c:v>40115.374999992651</c:v>
                </c:pt>
                <c:pt idx="13030" formatCode="m/d/yyyy\ h:mm">
                  <c:v>40115.416666659301</c:v>
                </c:pt>
                <c:pt idx="13031" formatCode="m/d/yyyy\ h:mm">
                  <c:v>40115.458333325994</c:v>
                </c:pt>
                <c:pt idx="13032" formatCode="m/d/yyyy\ h:mm">
                  <c:v>40115.499999992629</c:v>
                </c:pt>
                <c:pt idx="13033" formatCode="m/d/yyyy\ h:mm">
                  <c:v>40115.541666659279</c:v>
                </c:pt>
                <c:pt idx="13034" formatCode="m/d/yyyy\ h:mm">
                  <c:v>40115.583333325972</c:v>
                </c:pt>
                <c:pt idx="13035" formatCode="m/d/yyyy\ h:mm">
                  <c:v>40115.624999992622</c:v>
                </c:pt>
                <c:pt idx="13036" formatCode="m/d/yyyy\ h:mm">
                  <c:v>40115.666666659272</c:v>
                </c:pt>
                <c:pt idx="13037" formatCode="m/d/yyyy\ h:mm">
                  <c:v>40115.708333325965</c:v>
                </c:pt>
                <c:pt idx="13038" formatCode="m/d/yyyy\ h:mm">
                  <c:v>40115.749999992615</c:v>
                </c:pt>
                <c:pt idx="13039" formatCode="m/d/yyyy\ h:mm">
                  <c:v>40115.79166665925</c:v>
                </c:pt>
                <c:pt idx="13040" formatCode="m/d/yyyy\ h:mm">
                  <c:v>40115.833333325943</c:v>
                </c:pt>
                <c:pt idx="13041" formatCode="m/d/yyyy\ h:mm">
                  <c:v>40115.874999992622</c:v>
                </c:pt>
                <c:pt idx="13042" formatCode="m/d/yyyy\ h:mm">
                  <c:v>40115.916666659272</c:v>
                </c:pt>
                <c:pt idx="13043" formatCode="m/d/yyyy\ h:mm">
                  <c:v>40115.958333325965</c:v>
                </c:pt>
                <c:pt idx="13044" formatCode="m/d/yyyy\ h:mm">
                  <c:v>40115.9999999926</c:v>
                </c:pt>
                <c:pt idx="13045" formatCode="m/d/yyyy\ h:mm">
                  <c:v>40116.04166665925</c:v>
                </c:pt>
                <c:pt idx="13046" formatCode="m/d/yyyy\ h:mm">
                  <c:v>40116.083333325943</c:v>
                </c:pt>
                <c:pt idx="13047" formatCode="m/d/yyyy\ h:mm">
                  <c:v>40116.124999992593</c:v>
                </c:pt>
                <c:pt idx="13048" formatCode="m/d/yyyy\ h:mm">
                  <c:v>40116.166666659243</c:v>
                </c:pt>
                <c:pt idx="13049" formatCode="m/d/yyyy\ h:mm">
                  <c:v>40116.208333325936</c:v>
                </c:pt>
                <c:pt idx="13050" formatCode="m/d/yyyy\ h:mm">
                  <c:v>40116.249999992593</c:v>
                </c:pt>
                <c:pt idx="13051" formatCode="m/d/yyyy\ h:mm">
                  <c:v>40116.291666659221</c:v>
                </c:pt>
                <c:pt idx="13052" formatCode="m/d/yyyy\ h:mm">
                  <c:v>40116.333333325929</c:v>
                </c:pt>
                <c:pt idx="13053" formatCode="m/d/yyyy\ h:mm">
                  <c:v>40116.3749999926</c:v>
                </c:pt>
                <c:pt idx="13054" formatCode="m/d/yyyy\ h:mm">
                  <c:v>40116.416666659235</c:v>
                </c:pt>
                <c:pt idx="13055" formatCode="m/d/yyyy\ h:mm">
                  <c:v>40116.458333325936</c:v>
                </c:pt>
                <c:pt idx="13056" formatCode="m/d/yyyy\ h:mm">
                  <c:v>40116.499999992586</c:v>
                </c:pt>
                <c:pt idx="13057" formatCode="m/d/yyyy\ h:mm">
                  <c:v>40116.541666659221</c:v>
                </c:pt>
                <c:pt idx="13058" formatCode="m/d/yyyy\ h:mm">
                  <c:v>40116.583333325914</c:v>
                </c:pt>
                <c:pt idx="13059" formatCode="m/d/yyyy\ h:mm">
                  <c:v>40116.624999992579</c:v>
                </c:pt>
                <c:pt idx="13060" formatCode="m/d/yyyy\ h:mm">
                  <c:v>40116.666666659214</c:v>
                </c:pt>
                <c:pt idx="13061" formatCode="m/d/yyyy\ h:mm">
                  <c:v>40116.708333325892</c:v>
                </c:pt>
                <c:pt idx="13062" formatCode="m/d/yyyy\ h:mm">
                  <c:v>40116.749999992571</c:v>
                </c:pt>
                <c:pt idx="13063" formatCode="m/d/yyyy\ h:mm">
                  <c:v>40116.791666659192</c:v>
                </c:pt>
                <c:pt idx="13064" formatCode="m/d/yyyy\ h:mm">
                  <c:v>40116.833333325892</c:v>
                </c:pt>
                <c:pt idx="13065" formatCode="m/d/yyyy\ h:mm">
                  <c:v>40116.874999992571</c:v>
                </c:pt>
                <c:pt idx="13066" formatCode="m/d/yyyy\ h:mm">
                  <c:v>40116.916666659214</c:v>
                </c:pt>
                <c:pt idx="13067" formatCode="m/d/yyyy\ h:mm">
                  <c:v>40116.9583333259</c:v>
                </c:pt>
                <c:pt idx="13068" formatCode="m/d/yyyy\ h:mm">
                  <c:v>40116.999999992542</c:v>
                </c:pt>
                <c:pt idx="13069" formatCode="m/d/yyyy\ h:mm">
                  <c:v>40117.041666659192</c:v>
                </c:pt>
                <c:pt idx="13070" formatCode="m/d/yyyy\ h:mm">
                  <c:v>40117.083333325885</c:v>
                </c:pt>
                <c:pt idx="13071" formatCode="m/d/yyyy\ h:mm">
                  <c:v>40117.124999992542</c:v>
                </c:pt>
                <c:pt idx="13072" formatCode="m/d/yyyy\ h:mm">
                  <c:v>40117.166666659185</c:v>
                </c:pt>
                <c:pt idx="13073" formatCode="m/d/yyyy\ h:mm">
                  <c:v>40117.208333325863</c:v>
                </c:pt>
                <c:pt idx="13074" formatCode="m/d/yyyy\ h:mm">
                  <c:v>40117.249999992542</c:v>
                </c:pt>
                <c:pt idx="13075" formatCode="m/d/yyyy\ h:mm">
                  <c:v>40117.29166665917</c:v>
                </c:pt>
                <c:pt idx="13076" formatCode="m/d/yyyy\ h:mm">
                  <c:v>40117.333333325863</c:v>
                </c:pt>
                <c:pt idx="13077" formatCode="m/d/yyyy\ h:mm">
                  <c:v>40117.374999992549</c:v>
                </c:pt>
                <c:pt idx="13078" formatCode="m/d/yyyy\ h:mm">
                  <c:v>40117.416666659192</c:v>
                </c:pt>
                <c:pt idx="13079" formatCode="m/d/yyyy\ h:mm">
                  <c:v>40117.458333325871</c:v>
                </c:pt>
                <c:pt idx="13080" formatCode="m/d/yyyy\ h:mm">
                  <c:v>40117.499999992513</c:v>
                </c:pt>
                <c:pt idx="13081" formatCode="m/d/yyyy\ h:mm">
                  <c:v>40117.541666659177</c:v>
                </c:pt>
                <c:pt idx="13082" formatCode="m/d/yyyy\ h:mm">
                  <c:v>40117.583333325842</c:v>
                </c:pt>
                <c:pt idx="13083" formatCode="m/d/yyyy\ h:mm">
                  <c:v>40117.624999992513</c:v>
                </c:pt>
                <c:pt idx="13084" formatCode="m/d/yyyy\ h:mm">
                  <c:v>40117.66666665917</c:v>
                </c:pt>
                <c:pt idx="13085" formatCode="m/d/yyyy\ h:mm">
                  <c:v>40117.708333325842</c:v>
                </c:pt>
                <c:pt idx="13086" formatCode="m/d/yyyy\ h:mm">
                  <c:v>40117.749999992498</c:v>
                </c:pt>
                <c:pt idx="13087" formatCode="m/d/yyyy\ h:mm">
                  <c:v>40117.791666659134</c:v>
                </c:pt>
                <c:pt idx="13088" formatCode="m/d/yyyy\ h:mm">
                  <c:v>40117.833333325842</c:v>
                </c:pt>
                <c:pt idx="13089" formatCode="m/d/yyyy\ h:mm">
                  <c:v>40117.874999992506</c:v>
                </c:pt>
                <c:pt idx="13090" formatCode="m/d/yyyy\ h:mm">
                  <c:v>40117.916666659163</c:v>
                </c:pt>
                <c:pt idx="13091" formatCode="m/d/yyyy\ h:mm">
                  <c:v>40117.958333325849</c:v>
                </c:pt>
                <c:pt idx="13092" formatCode="m/d/yyyy\ h:mm">
                  <c:v>40117.999999992491</c:v>
                </c:pt>
                <c:pt idx="13093" formatCode="m/d/yyyy\ h:mm">
                  <c:v>40118.041666659134</c:v>
                </c:pt>
                <c:pt idx="13094" formatCode="m/d/yyyy\ h:mm">
                  <c:v>40118.083333325812</c:v>
                </c:pt>
                <c:pt idx="13095" formatCode="m/d/yyyy\ h:mm">
                  <c:v>40118.124999992491</c:v>
                </c:pt>
                <c:pt idx="13096" formatCode="m/d/yyyy\ h:mm">
                  <c:v>40118.166666659134</c:v>
                </c:pt>
                <c:pt idx="13097" formatCode="m/d/yyyy\ h:mm">
                  <c:v>40118.208333325812</c:v>
                </c:pt>
                <c:pt idx="13098" formatCode="m/d/yyyy\ h:mm">
                  <c:v>40118.249999992469</c:v>
                </c:pt>
                <c:pt idx="13099" formatCode="m/d/yyyy\ h:mm">
                  <c:v>40118.291666659119</c:v>
                </c:pt>
                <c:pt idx="13100" formatCode="m/d/yyyy\ h:mm">
                  <c:v>40118.333333325798</c:v>
                </c:pt>
                <c:pt idx="13101" formatCode="m/d/yyyy\ h:mm">
                  <c:v>40118.374999992477</c:v>
                </c:pt>
                <c:pt idx="13102" formatCode="m/d/yyyy\ h:mm">
                  <c:v>40118.416666659141</c:v>
                </c:pt>
                <c:pt idx="13103" formatCode="m/d/yyyy\ h:mm">
                  <c:v>40118.458333325805</c:v>
                </c:pt>
                <c:pt idx="13104" formatCode="m/d/yyyy\ h:mm">
                  <c:v>40118.499999992462</c:v>
                </c:pt>
                <c:pt idx="13105" formatCode="m/d/yyyy\ h:mm">
                  <c:v>40118.541666659105</c:v>
                </c:pt>
                <c:pt idx="13106" formatCode="m/d/yyyy\ h:mm">
                  <c:v>40118.583333325783</c:v>
                </c:pt>
                <c:pt idx="13107" formatCode="m/d/yyyy\ h:mm">
                  <c:v>40118.624999992448</c:v>
                </c:pt>
                <c:pt idx="13108" formatCode="m/d/yyyy\ h:mm">
                  <c:v>40118.666666659105</c:v>
                </c:pt>
                <c:pt idx="13109" formatCode="m/d/yyyy\ h:mm">
                  <c:v>40118.708333325783</c:v>
                </c:pt>
                <c:pt idx="13110" formatCode="m/d/yyyy\ h:mm">
                  <c:v>40118.74999999244</c:v>
                </c:pt>
                <c:pt idx="13111" formatCode="m/d/yyyy\ h:mm">
                  <c:v>40118.791666659083</c:v>
                </c:pt>
                <c:pt idx="13112" formatCode="m/d/yyyy\ h:mm">
                  <c:v>40118.833333325769</c:v>
                </c:pt>
                <c:pt idx="13113" formatCode="m/d/yyyy\ h:mm">
                  <c:v>40118.874999992448</c:v>
                </c:pt>
                <c:pt idx="13114" formatCode="m/d/yyyy\ h:mm">
                  <c:v>40118.916666659097</c:v>
                </c:pt>
                <c:pt idx="13115" formatCode="m/d/yyyy\ h:mm">
                  <c:v>40118.958333325776</c:v>
                </c:pt>
                <c:pt idx="13116" formatCode="m/d/yyyy\ h:mm">
                  <c:v>40118.999999992433</c:v>
                </c:pt>
                <c:pt idx="13117" formatCode="m/d/yyyy\ h:mm">
                  <c:v>40119.041666659075</c:v>
                </c:pt>
                <c:pt idx="13118" formatCode="m/d/yyyy\ h:mm">
                  <c:v>40119.083333325761</c:v>
                </c:pt>
                <c:pt idx="13119" formatCode="m/d/yyyy\ h:mm">
                  <c:v>40119.124999992418</c:v>
                </c:pt>
                <c:pt idx="13120" formatCode="m/d/yyyy\ h:mm">
                  <c:v>40119.166666659075</c:v>
                </c:pt>
                <c:pt idx="13121" formatCode="m/d/yyyy\ h:mm">
                  <c:v>40119.208333325747</c:v>
                </c:pt>
                <c:pt idx="13122" formatCode="m/d/yyyy\ h:mm">
                  <c:v>40119.249999992411</c:v>
                </c:pt>
                <c:pt idx="13123" formatCode="m/d/yyyy\ h:mm">
                  <c:v>40119.291666659054</c:v>
                </c:pt>
                <c:pt idx="13124" formatCode="m/d/yyyy\ h:mm">
                  <c:v>40119.33333332574</c:v>
                </c:pt>
                <c:pt idx="13125" formatCode="m/d/yyyy\ h:mm">
                  <c:v>40119.374999992426</c:v>
                </c:pt>
                <c:pt idx="13126" formatCode="m/d/yyyy\ h:mm">
                  <c:v>40119.416666659068</c:v>
                </c:pt>
                <c:pt idx="13127" formatCode="m/d/yyyy\ h:mm">
                  <c:v>40119.458333325747</c:v>
                </c:pt>
                <c:pt idx="13128" formatCode="m/d/yyyy\ h:mm">
                  <c:v>40119.499999992397</c:v>
                </c:pt>
                <c:pt idx="13129" formatCode="m/d/yyyy\ h:mm">
                  <c:v>40119.541666659054</c:v>
                </c:pt>
                <c:pt idx="13130" formatCode="m/d/yyyy\ h:mm">
                  <c:v>40119.583333325732</c:v>
                </c:pt>
                <c:pt idx="13131" formatCode="m/d/yyyy\ h:mm">
                  <c:v>40119.624999992389</c:v>
                </c:pt>
                <c:pt idx="13132" formatCode="m/d/yyyy\ h:mm">
                  <c:v>40119.666666659054</c:v>
                </c:pt>
                <c:pt idx="13133" formatCode="m/d/yyyy\ h:mm">
                  <c:v>40119.708333325718</c:v>
                </c:pt>
                <c:pt idx="13134" formatCode="m/d/yyyy\ h:mm">
                  <c:v>40119.749999992382</c:v>
                </c:pt>
                <c:pt idx="13135" formatCode="m/d/yyyy\ h:mm">
                  <c:v>40119.791666659017</c:v>
                </c:pt>
                <c:pt idx="13136" formatCode="m/d/yyyy\ h:mm">
                  <c:v>40119.833333325711</c:v>
                </c:pt>
                <c:pt idx="13137" formatCode="m/d/yyyy\ h:mm">
                  <c:v>40119.874999992397</c:v>
                </c:pt>
                <c:pt idx="13138" formatCode="m/d/yyyy\ h:mm">
                  <c:v>40119.916666659039</c:v>
                </c:pt>
                <c:pt idx="13139" formatCode="m/d/yyyy\ h:mm">
                  <c:v>40119.958333325718</c:v>
                </c:pt>
                <c:pt idx="13140" formatCode="m/d/yyyy\ h:mm">
                  <c:v>40119.999999992368</c:v>
                </c:pt>
                <c:pt idx="13141" formatCode="m/d/yyyy\ h:mm">
                  <c:v>40120.041666659024</c:v>
                </c:pt>
                <c:pt idx="13142" formatCode="m/d/yyyy\ h:mm">
                  <c:v>40120.083333325696</c:v>
                </c:pt>
                <c:pt idx="13143" formatCode="m/d/yyyy\ h:mm">
                  <c:v>40120.12499999236</c:v>
                </c:pt>
                <c:pt idx="13144" formatCode="m/d/yyyy\ h:mm">
                  <c:v>40120.166666659024</c:v>
                </c:pt>
                <c:pt idx="13145" formatCode="m/d/yyyy\ h:mm">
                  <c:v>40120.208333325689</c:v>
                </c:pt>
                <c:pt idx="13146" formatCode="m/d/yyyy\ h:mm">
                  <c:v>40120.249999992353</c:v>
                </c:pt>
                <c:pt idx="13147" formatCode="m/d/yyyy\ h:mm">
                  <c:v>40120.291666658988</c:v>
                </c:pt>
                <c:pt idx="13148" formatCode="m/d/yyyy\ h:mm">
                  <c:v>40120.333333325681</c:v>
                </c:pt>
                <c:pt idx="13149" formatCode="m/d/yyyy\ h:mm">
                  <c:v>40120.37499999236</c:v>
                </c:pt>
                <c:pt idx="13150" formatCode="m/d/yyyy\ h:mm">
                  <c:v>40120.41666665901</c:v>
                </c:pt>
                <c:pt idx="13151" formatCode="m/d/yyyy\ h:mm">
                  <c:v>40120.458333325696</c:v>
                </c:pt>
                <c:pt idx="13152" formatCode="m/d/yyyy\ h:mm">
                  <c:v>40120.499999992338</c:v>
                </c:pt>
                <c:pt idx="13153" formatCode="m/d/yyyy\ h:mm">
                  <c:v>40120.541666658995</c:v>
                </c:pt>
                <c:pt idx="13154" formatCode="m/d/yyyy\ h:mm">
                  <c:v>40120.583333325667</c:v>
                </c:pt>
                <c:pt idx="13155" formatCode="m/d/yyyy\ h:mm">
                  <c:v>40120.624999992331</c:v>
                </c:pt>
                <c:pt idx="13156" formatCode="m/d/yyyy\ h:mm">
                  <c:v>40120.666666658995</c:v>
                </c:pt>
                <c:pt idx="13157" formatCode="m/d/yyyy\ h:mm">
                  <c:v>40120.70833332566</c:v>
                </c:pt>
                <c:pt idx="13158" formatCode="m/d/yyyy\ h:mm">
                  <c:v>40120.749999992331</c:v>
                </c:pt>
                <c:pt idx="13159" formatCode="m/d/yyyy\ h:mm">
                  <c:v>40120.791666658974</c:v>
                </c:pt>
                <c:pt idx="13160" formatCode="m/d/yyyy\ h:mm">
                  <c:v>40120.833333325652</c:v>
                </c:pt>
                <c:pt idx="13161" formatCode="m/d/yyyy\ h:mm">
                  <c:v>40120.874999992338</c:v>
                </c:pt>
                <c:pt idx="13162" formatCode="m/d/yyyy\ h:mm">
                  <c:v>40120.916666658995</c:v>
                </c:pt>
                <c:pt idx="13163" formatCode="m/d/yyyy\ h:mm">
                  <c:v>40120.95833332566</c:v>
                </c:pt>
                <c:pt idx="13164" formatCode="m/d/yyyy\ h:mm">
                  <c:v>40120.999999992309</c:v>
                </c:pt>
                <c:pt idx="13165" formatCode="m/d/yyyy\ h:mm">
                  <c:v>40121.041666658981</c:v>
                </c:pt>
                <c:pt idx="13166" formatCode="m/d/yyyy\ h:mm">
                  <c:v>40121.083333325638</c:v>
                </c:pt>
                <c:pt idx="13167" formatCode="m/d/yyyy\ h:mm">
                  <c:v>40121.124999992302</c:v>
                </c:pt>
                <c:pt idx="13168" formatCode="m/d/yyyy\ h:mm">
                  <c:v>40121.166666658966</c:v>
                </c:pt>
                <c:pt idx="13169" formatCode="m/d/yyyy\ h:mm">
                  <c:v>40121.208333325631</c:v>
                </c:pt>
                <c:pt idx="13170" formatCode="m/d/yyyy\ h:mm">
                  <c:v>40121.249999992295</c:v>
                </c:pt>
                <c:pt idx="13171" formatCode="m/d/yyyy\ h:mm">
                  <c:v>40121.291666658944</c:v>
                </c:pt>
                <c:pt idx="13172" formatCode="m/d/yyyy\ h:mm">
                  <c:v>40121.333333325623</c:v>
                </c:pt>
                <c:pt idx="13173" formatCode="m/d/yyyy\ h:mm">
                  <c:v>40121.374999992302</c:v>
                </c:pt>
                <c:pt idx="13174" formatCode="m/d/yyyy\ h:mm">
                  <c:v>40121.416666658966</c:v>
                </c:pt>
                <c:pt idx="13175" formatCode="m/d/yyyy\ h:mm">
                  <c:v>40121.458333325631</c:v>
                </c:pt>
                <c:pt idx="13176" formatCode="m/d/yyyy\ h:mm">
                  <c:v>40121.49999999228</c:v>
                </c:pt>
                <c:pt idx="13177" formatCode="m/d/yyyy\ h:mm">
                  <c:v>40121.541666658944</c:v>
                </c:pt>
                <c:pt idx="13178" formatCode="m/d/yyyy\ h:mm">
                  <c:v>40121.583333325609</c:v>
                </c:pt>
                <c:pt idx="13179" formatCode="m/d/yyyy\ h:mm">
                  <c:v>40121.624999992273</c:v>
                </c:pt>
                <c:pt idx="13180" formatCode="m/d/yyyy\ h:mm">
                  <c:v>40121.666666658937</c:v>
                </c:pt>
                <c:pt idx="13181" formatCode="m/d/yyyy\ h:mm">
                  <c:v>40121.708333325601</c:v>
                </c:pt>
                <c:pt idx="13182" formatCode="m/d/yyyy\ h:mm">
                  <c:v>40121.749999992266</c:v>
                </c:pt>
                <c:pt idx="13183" formatCode="m/d/yyyy\ h:mm">
                  <c:v>40121.791666658915</c:v>
                </c:pt>
                <c:pt idx="13184" formatCode="m/d/yyyy\ h:mm">
                  <c:v>40121.833333325601</c:v>
                </c:pt>
                <c:pt idx="13185" formatCode="m/d/yyyy\ h:mm">
                  <c:v>40121.874999992273</c:v>
                </c:pt>
                <c:pt idx="13186" formatCode="m/d/yyyy\ h:mm">
                  <c:v>40121.916666658937</c:v>
                </c:pt>
                <c:pt idx="13187" formatCode="m/d/yyyy\ h:mm">
                  <c:v>40121.958333325609</c:v>
                </c:pt>
                <c:pt idx="13188" formatCode="m/d/yyyy\ h:mm">
                  <c:v>40121.999999992251</c:v>
                </c:pt>
                <c:pt idx="13189" formatCode="m/d/yyyy\ h:mm">
                  <c:v>40122.041666658915</c:v>
                </c:pt>
                <c:pt idx="13190" formatCode="m/d/yyyy\ h:mm">
                  <c:v>40122.083333325594</c:v>
                </c:pt>
                <c:pt idx="13191" formatCode="m/d/yyyy\ h:mm">
                  <c:v>40122.124999992244</c:v>
                </c:pt>
                <c:pt idx="13192" formatCode="m/d/yyyy\ h:mm">
                  <c:v>40122.166666658908</c:v>
                </c:pt>
                <c:pt idx="13193" formatCode="m/d/yyyy\ h:mm">
                  <c:v>40122.208333325587</c:v>
                </c:pt>
                <c:pt idx="13194" formatCode="m/d/yyyy\ h:mm">
                  <c:v>40122.249999992237</c:v>
                </c:pt>
                <c:pt idx="13195" formatCode="m/d/yyyy\ h:mm">
                  <c:v>40122.291666658886</c:v>
                </c:pt>
                <c:pt idx="13196" formatCode="m/d/yyyy\ h:mm">
                  <c:v>40122.33333332558</c:v>
                </c:pt>
                <c:pt idx="13197" formatCode="m/d/yyyy\ h:mm">
                  <c:v>40122.374999992244</c:v>
                </c:pt>
                <c:pt idx="13198" formatCode="m/d/yyyy\ h:mm">
                  <c:v>40122.416666658908</c:v>
                </c:pt>
                <c:pt idx="13199" formatCode="m/d/yyyy\ h:mm">
                  <c:v>40122.458333325587</c:v>
                </c:pt>
                <c:pt idx="13200" formatCode="m/d/yyyy\ h:mm">
                  <c:v>40122.499999992222</c:v>
                </c:pt>
                <c:pt idx="13201" formatCode="m/d/yyyy\ h:mm">
                  <c:v>40122.541666658886</c:v>
                </c:pt>
                <c:pt idx="13202" formatCode="m/d/yyyy\ h:mm">
                  <c:v>40122.583333325565</c:v>
                </c:pt>
                <c:pt idx="13203" formatCode="m/d/yyyy\ h:mm">
                  <c:v>40122.624999992215</c:v>
                </c:pt>
                <c:pt idx="13204" formatCode="m/d/yyyy\ h:mm">
                  <c:v>40122.666666658879</c:v>
                </c:pt>
                <c:pt idx="13205" formatCode="m/d/yyyy\ h:mm">
                  <c:v>40122.708333325543</c:v>
                </c:pt>
                <c:pt idx="13210" formatCode="m/d/yyyy\ h:mm">
                  <c:v>40122.791666658857</c:v>
                </c:pt>
                <c:pt idx="13211" formatCode="m/d/yyyy\ h:mm">
                  <c:v>40122.833333325543</c:v>
                </c:pt>
                <c:pt idx="13212" formatCode="m/d/yyyy\ h:mm">
                  <c:v>40122.874999992215</c:v>
                </c:pt>
                <c:pt idx="13213" formatCode="m/d/yyyy\ h:mm">
                  <c:v>40122.916666658879</c:v>
                </c:pt>
                <c:pt idx="13214" formatCode="m/d/yyyy\ h:mm">
                  <c:v>40122.95833332555</c:v>
                </c:pt>
                <c:pt idx="13215" formatCode="m/d/yyyy\ h:mm">
                  <c:v>40122.999999992193</c:v>
                </c:pt>
                <c:pt idx="13216" formatCode="m/d/yyyy\ h:mm">
                  <c:v>40123.041666658857</c:v>
                </c:pt>
                <c:pt idx="13217" formatCode="m/d/yyyy\ h:mm">
                  <c:v>40123.083333325536</c:v>
                </c:pt>
                <c:pt idx="13218" formatCode="m/d/yyyy\ h:mm">
                  <c:v>40123.124999992193</c:v>
                </c:pt>
                <c:pt idx="13219" formatCode="m/d/yyyy\ h:mm">
                  <c:v>40123.16666665885</c:v>
                </c:pt>
                <c:pt idx="13220" formatCode="m/d/yyyy\ h:mm">
                  <c:v>40123.208333325529</c:v>
                </c:pt>
                <c:pt idx="13221" formatCode="m/d/yyyy\ h:mm">
                  <c:v>40123.249999992193</c:v>
                </c:pt>
                <c:pt idx="13222" formatCode="m/d/yyyy\ h:mm">
                  <c:v>40123.291666658821</c:v>
                </c:pt>
                <c:pt idx="13223" formatCode="m/d/yyyy\ h:mm">
                  <c:v>40123.333333325521</c:v>
                </c:pt>
                <c:pt idx="13224" formatCode="m/d/yyyy\ h:mm">
                  <c:v>40123.3749999922</c:v>
                </c:pt>
                <c:pt idx="13225" formatCode="m/d/yyyy\ h:mm">
                  <c:v>40123.416666658843</c:v>
                </c:pt>
                <c:pt idx="13226" formatCode="m/d/yyyy\ h:mm">
                  <c:v>40123.458333325529</c:v>
                </c:pt>
                <c:pt idx="13227" formatCode="m/d/yyyy\ h:mm">
                  <c:v>40123.499999992178</c:v>
                </c:pt>
                <c:pt idx="13228" formatCode="m/d/yyyy\ h:mm">
                  <c:v>40123.541666658828</c:v>
                </c:pt>
                <c:pt idx="13229" formatCode="m/d/yyyy\ h:mm">
                  <c:v>40123.583333325492</c:v>
                </c:pt>
                <c:pt idx="13230" formatCode="m/d/yyyy\ h:mm">
                  <c:v>40123.624999992171</c:v>
                </c:pt>
                <c:pt idx="13231" formatCode="m/d/yyyy\ h:mm">
                  <c:v>40123.666666658821</c:v>
                </c:pt>
                <c:pt idx="13232" formatCode="m/d/yyyy\ h:mm">
                  <c:v>40123.708333325492</c:v>
                </c:pt>
                <c:pt idx="13233" formatCode="m/d/yyyy\ h:mm">
                  <c:v>40123.749999992149</c:v>
                </c:pt>
                <c:pt idx="13234" formatCode="m/d/yyyy\ h:mm">
                  <c:v>40123.791666658784</c:v>
                </c:pt>
                <c:pt idx="13235" formatCode="m/d/yyyy\ h:mm">
                  <c:v>40123.833333325492</c:v>
                </c:pt>
                <c:pt idx="13236" formatCode="m/d/yyyy\ h:mm">
                  <c:v>40123.874999992157</c:v>
                </c:pt>
                <c:pt idx="13237" formatCode="m/d/yyyy\ h:mm">
                  <c:v>40123.916666658813</c:v>
                </c:pt>
                <c:pt idx="13238" formatCode="m/d/yyyy\ h:mm">
                  <c:v>40123.9583333255</c:v>
                </c:pt>
                <c:pt idx="13239" formatCode="m/d/yyyy\ h:mm">
                  <c:v>40123.999999992142</c:v>
                </c:pt>
                <c:pt idx="13240" formatCode="m/d/yyyy\ h:mm">
                  <c:v>40124.041666658784</c:v>
                </c:pt>
                <c:pt idx="13241" formatCode="m/d/yyyy\ h:mm">
                  <c:v>40124.083333325463</c:v>
                </c:pt>
                <c:pt idx="13242" formatCode="m/d/yyyy\ h:mm">
                  <c:v>40124.124999992142</c:v>
                </c:pt>
                <c:pt idx="13243" formatCode="m/d/yyyy\ h:mm">
                  <c:v>40124.166666658784</c:v>
                </c:pt>
                <c:pt idx="13244" formatCode="m/d/yyyy\ h:mm">
                  <c:v>40124.208333325463</c:v>
                </c:pt>
                <c:pt idx="13245" formatCode="m/d/yyyy\ h:mm">
                  <c:v>40124.249999992135</c:v>
                </c:pt>
                <c:pt idx="13246" formatCode="m/d/yyyy\ h:mm">
                  <c:v>40124.29166665877</c:v>
                </c:pt>
                <c:pt idx="13247" formatCode="m/d/yyyy\ h:mm">
                  <c:v>40124.333333325449</c:v>
                </c:pt>
                <c:pt idx="13248" formatCode="m/d/yyyy\ h:mm">
                  <c:v>40124.374999992135</c:v>
                </c:pt>
                <c:pt idx="13249" formatCode="m/d/yyyy\ h:mm">
                  <c:v>40124.416666658792</c:v>
                </c:pt>
                <c:pt idx="13250" formatCode="m/d/yyyy\ h:mm">
                  <c:v>40124.458333325456</c:v>
                </c:pt>
                <c:pt idx="13251" formatCode="m/d/yyyy\ h:mm">
                  <c:v>40124.499999992113</c:v>
                </c:pt>
                <c:pt idx="13252" formatCode="m/d/yyyy\ h:mm">
                  <c:v>40124.54166665877</c:v>
                </c:pt>
                <c:pt idx="13253" formatCode="m/d/yyyy\ h:mm">
                  <c:v>40124.583333325441</c:v>
                </c:pt>
                <c:pt idx="13254" formatCode="m/d/yyyy\ h:mm">
                  <c:v>40124.624999992098</c:v>
                </c:pt>
                <c:pt idx="13255" formatCode="m/d/yyyy\ h:mm">
                  <c:v>40124.666666658755</c:v>
                </c:pt>
                <c:pt idx="13256" formatCode="m/d/yyyy\ h:mm">
                  <c:v>40124.708333325441</c:v>
                </c:pt>
                <c:pt idx="13257" formatCode="m/d/yyyy\ h:mm">
                  <c:v>40124.749999992091</c:v>
                </c:pt>
                <c:pt idx="13258" formatCode="m/d/yyyy\ h:mm">
                  <c:v>40124.791666658733</c:v>
                </c:pt>
                <c:pt idx="13259" formatCode="m/d/yyyy\ h:mm">
                  <c:v>40124.833333325434</c:v>
                </c:pt>
                <c:pt idx="13260" formatCode="m/d/yyyy\ h:mm">
                  <c:v>40124.874999992106</c:v>
                </c:pt>
                <c:pt idx="13261" formatCode="m/d/yyyy\ h:mm">
                  <c:v>40124.916666658748</c:v>
                </c:pt>
                <c:pt idx="13262" formatCode="m/d/yyyy\ h:mm">
                  <c:v>40124.958333325434</c:v>
                </c:pt>
                <c:pt idx="13263" formatCode="m/d/yyyy\ h:mm">
                  <c:v>40124.999999992091</c:v>
                </c:pt>
                <c:pt idx="13264" formatCode="m/d/yyyy\ h:mm">
                  <c:v>40125.041666658726</c:v>
                </c:pt>
                <c:pt idx="13265" formatCode="m/d/yyyy\ h:mm">
                  <c:v>40125.083333325412</c:v>
                </c:pt>
                <c:pt idx="13266" formatCode="m/d/yyyy\ h:mm">
                  <c:v>40125.124999992069</c:v>
                </c:pt>
                <c:pt idx="13267" formatCode="m/d/yyyy\ h:mm">
                  <c:v>40125.166666658726</c:v>
                </c:pt>
                <c:pt idx="13268" formatCode="m/d/yyyy\ h:mm">
                  <c:v>40125.208333325398</c:v>
                </c:pt>
                <c:pt idx="13269" formatCode="m/d/yyyy\ h:mm">
                  <c:v>40125.249999992062</c:v>
                </c:pt>
                <c:pt idx="13270" formatCode="m/d/yyyy\ h:mm">
                  <c:v>40125.291666658704</c:v>
                </c:pt>
                <c:pt idx="13271" formatCode="m/d/yyyy\ h:mm">
                  <c:v>40125.33333332539</c:v>
                </c:pt>
                <c:pt idx="13272" formatCode="m/d/yyyy\ h:mm">
                  <c:v>40125.374999992076</c:v>
                </c:pt>
                <c:pt idx="13273" formatCode="m/d/yyyy\ h:mm">
                  <c:v>40125.416666658719</c:v>
                </c:pt>
                <c:pt idx="13274" formatCode="m/d/yyyy\ h:mm">
                  <c:v>40125.458333325398</c:v>
                </c:pt>
                <c:pt idx="13275" formatCode="m/d/yyyy\ h:mm">
                  <c:v>40125.499999992047</c:v>
                </c:pt>
                <c:pt idx="13276" formatCode="m/d/yyyy\ h:mm">
                  <c:v>40125.541666658704</c:v>
                </c:pt>
                <c:pt idx="13277" formatCode="m/d/yyyy\ h:mm">
                  <c:v>40125.583333325383</c:v>
                </c:pt>
                <c:pt idx="13278" formatCode="m/d/yyyy\ h:mm">
                  <c:v>40125.62499999204</c:v>
                </c:pt>
                <c:pt idx="13279" formatCode="m/d/yyyy\ h:mm">
                  <c:v>40125.666666658704</c:v>
                </c:pt>
                <c:pt idx="13280" formatCode="m/d/yyyy\ h:mm">
                  <c:v>40125.708333325369</c:v>
                </c:pt>
                <c:pt idx="13281" formatCode="m/d/yyyy\ h:mm">
                  <c:v>40125.749999992033</c:v>
                </c:pt>
                <c:pt idx="13282" formatCode="m/d/yyyy\ h:mm">
                  <c:v>40125.791666658668</c:v>
                </c:pt>
                <c:pt idx="13283" formatCode="m/d/yyyy\ h:mm">
                  <c:v>40125.833333325361</c:v>
                </c:pt>
                <c:pt idx="13284" formatCode="m/d/yyyy\ h:mm">
                  <c:v>40125.874999992047</c:v>
                </c:pt>
                <c:pt idx="13285" formatCode="m/d/yyyy\ h:mm">
                  <c:v>40125.91666665869</c:v>
                </c:pt>
                <c:pt idx="13286" formatCode="m/d/yyyy\ h:mm">
                  <c:v>40125.958333325376</c:v>
                </c:pt>
                <c:pt idx="13287" formatCode="m/d/yyyy\ h:mm">
                  <c:v>40125.999999992018</c:v>
                </c:pt>
                <c:pt idx="13288" formatCode="m/d/yyyy\ h:mm">
                  <c:v>40126.041666658675</c:v>
                </c:pt>
                <c:pt idx="13289" formatCode="m/d/yyyy\ h:mm">
                  <c:v>40126.083333325347</c:v>
                </c:pt>
                <c:pt idx="13290" formatCode="m/d/yyyy\ h:mm">
                  <c:v>40126.124999992011</c:v>
                </c:pt>
                <c:pt idx="13291" formatCode="m/d/yyyy\ h:mm">
                  <c:v>40126.166666658675</c:v>
                </c:pt>
                <c:pt idx="13292" formatCode="m/d/yyyy\ h:mm">
                  <c:v>40126.208333325339</c:v>
                </c:pt>
                <c:pt idx="13293" formatCode="m/d/yyyy\ h:mm">
                  <c:v>40126.249999992011</c:v>
                </c:pt>
                <c:pt idx="13294" formatCode="m/d/yyyy\ h:mm">
                  <c:v>40126.291666658639</c:v>
                </c:pt>
                <c:pt idx="13295" formatCode="m/d/yyyy\ h:mm">
                  <c:v>40126.333333325332</c:v>
                </c:pt>
                <c:pt idx="13296" formatCode="m/d/yyyy\ h:mm">
                  <c:v>40126.374999992018</c:v>
                </c:pt>
                <c:pt idx="13297" formatCode="m/d/yyyy\ h:mm">
                  <c:v>40126.416666658661</c:v>
                </c:pt>
                <c:pt idx="13298" formatCode="m/d/yyyy\ h:mm">
                  <c:v>40126.458333325347</c:v>
                </c:pt>
                <c:pt idx="13299" formatCode="m/d/yyyy\ h:mm">
                  <c:v>40126.499999991989</c:v>
                </c:pt>
                <c:pt idx="13300" formatCode="m/d/yyyy\ h:mm">
                  <c:v>40126.541666658639</c:v>
                </c:pt>
                <c:pt idx="13301" formatCode="m/d/yyyy\ h:mm">
                  <c:v>40126.583333325318</c:v>
                </c:pt>
                <c:pt idx="13302" formatCode="m/d/yyyy\ h:mm">
                  <c:v>40126.624999991982</c:v>
                </c:pt>
                <c:pt idx="13303" formatCode="m/d/yyyy\ h:mm">
                  <c:v>40126.666666658632</c:v>
                </c:pt>
                <c:pt idx="13304" formatCode="m/d/yyyy\ h:mm">
                  <c:v>40126.70833332531</c:v>
                </c:pt>
                <c:pt idx="13305" formatCode="m/d/yyyy\ h:mm">
                  <c:v>40126.749999991982</c:v>
                </c:pt>
                <c:pt idx="13306" formatCode="m/d/yyyy\ h:mm">
                  <c:v>40126.791666658617</c:v>
                </c:pt>
                <c:pt idx="13307" formatCode="m/d/yyyy\ h:mm">
                  <c:v>40126.833333325303</c:v>
                </c:pt>
                <c:pt idx="13308" formatCode="m/d/yyyy\ h:mm">
                  <c:v>40126.874999991989</c:v>
                </c:pt>
                <c:pt idx="13309" formatCode="m/d/yyyy\ h:mm">
                  <c:v>40126.916666658632</c:v>
                </c:pt>
                <c:pt idx="13310" formatCode="m/d/yyyy\ h:mm">
                  <c:v>40126.95833332531</c:v>
                </c:pt>
                <c:pt idx="13311" formatCode="m/d/yyyy\ h:mm">
                  <c:v>40126.99999999196</c:v>
                </c:pt>
                <c:pt idx="13312" formatCode="m/d/yyyy\ h:mm">
                  <c:v>40127.041666658624</c:v>
                </c:pt>
                <c:pt idx="13313" formatCode="m/d/yyyy\ h:mm">
                  <c:v>40127.083333325289</c:v>
                </c:pt>
                <c:pt idx="13314" formatCode="m/d/yyyy\ h:mm">
                  <c:v>40127.124999991953</c:v>
                </c:pt>
                <c:pt idx="13315" formatCode="m/d/yyyy\ h:mm">
                  <c:v>40127.166666658602</c:v>
                </c:pt>
                <c:pt idx="13316" formatCode="m/d/yyyy\ h:mm">
                  <c:v>40127.208333325281</c:v>
                </c:pt>
                <c:pt idx="13317" formatCode="m/d/yyyy\ h:mm">
                  <c:v>40127.249999991946</c:v>
                </c:pt>
                <c:pt idx="13318" formatCode="m/d/yyyy\ h:mm">
                  <c:v>40127.291666658588</c:v>
                </c:pt>
                <c:pt idx="13319" formatCode="m/d/yyyy\ h:mm">
                  <c:v>40127.333333325281</c:v>
                </c:pt>
                <c:pt idx="13320" formatCode="m/d/yyyy\ h:mm">
                  <c:v>40127.374999991953</c:v>
                </c:pt>
                <c:pt idx="13321" formatCode="m/d/yyyy\ h:mm">
                  <c:v>40127.416666658602</c:v>
                </c:pt>
                <c:pt idx="13322" formatCode="m/d/yyyy\ h:mm">
                  <c:v>40127.458333325289</c:v>
                </c:pt>
                <c:pt idx="13323" formatCode="m/d/yyyy\ h:mm">
                  <c:v>40127.499999991931</c:v>
                </c:pt>
                <c:pt idx="13324" formatCode="m/d/yyyy\ h:mm">
                  <c:v>40127.541666658595</c:v>
                </c:pt>
                <c:pt idx="13325" formatCode="m/d/yyyy\ h:mm">
                  <c:v>40127.583333325259</c:v>
                </c:pt>
                <c:pt idx="13326" formatCode="m/d/yyyy\ h:mm">
                  <c:v>40127.624999991931</c:v>
                </c:pt>
                <c:pt idx="13327" formatCode="m/d/yyyy\ h:mm">
                  <c:v>40127.666666658588</c:v>
                </c:pt>
                <c:pt idx="13328" formatCode="m/d/yyyy\ h:mm">
                  <c:v>40127.708333325252</c:v>
                </c:pt>
                <c:pt idx="13329" formatCode="m/d/yyyy\ h:mm">
                  <c:v>40127.749999991916</c:v>
                </c:pt>
                <c:pt idx="13330" formatCode="m/d/yyyy\ h:mm">
                  <c:v>40127.791666658566</c:v>
                </c:pt>
                <c:pt idx="13331" formatCode="m/d/yyyy\ h:mm">
                  <c:v>40127.833333325245</c:v>
                </c:pt>
                <c:pt idx="13332" formatCode="m/d/yyyy\ h:mm">
                  <c:v>40127.874999991924</c:v>
                </c:pt>
                <c:pt idx="13333" formatCode="m/d/yyyy\ h:mm">
                  <c:v>40127.916666658588</c:v>
                </c:pt>
                <c:pt idx="13334" formatCode="m/d/yyyy\ h:mm">
                  <c:v>40127.958333325252</c:v>
                </c:pt>
                <c:pt idx="13335" formatCode="m/d/yyyy\ h:mm">
                  <c:v>40127.999999991902</c:v>
                </c:pt>
                <c:pt idx="13336" formatCode="m/d/yyyy\ h:mm">
                  <c:v>40128.041666658566</c:v>
                </c:pt>
                <c:pt idx="13337" formatCode="m/d/yyyy\ h:mm">
                  <c:v>40128.08333332523</c:v>
                </c:pt>
                <c:pt idx="13338" formatCode="m/d/yyyy\ h:mm">
                  <c:v>40128.124999991895</c:v>
                </c:pt>
                <c:pt idx="13339" formatCode="m/d/yyyy\ h:mm">
                  <c:v>40128.166666658559</c:v>
                </c:pt>
                <c:pt idx="13340" formatCode="m/d/yyyy\ h:mm">
                  <c:v>40128.208333325223</c:v>
                </c:pt>
                <c:pt idx="13341" formatCode="m/d/yyyy\ h:mm">
                  <c:v>40128.249999991887</c:v>
                </c:pt>
                <c:pt idx="13342" formatCode="m/d/yyyy\ h:mm">
                  <c:v>40128.291666658537</c:v>
                </c:pt>
                <c:pt idx="13343" formatCode="m/d/yyyy\ h:mm">
                  <c:v>40128.333333325216</c:v>
                </c:pt>
                <c:pt idx="13344" formatCode="m/d/yyyy\ h:mm">
                  <c:v>40128.374999991895</c:v>
                </c:pt>
                <c:pt idx="13345" formatCode="m/d/yyyy\ h:mm">
                  <c:v>40128.416666658559</c:v>
                </c:pt>
                <c:pt idx="13346" formatCode="m/d/yyyy\ h:mm">
                  <c:v>40128.458333325223</c:v>
                </c:pt>
                <c:pt idx="13347" formatCode="m/d/yyyy\ h:mm">
                  <c:v>40128.499999991873</c:v>
                </c:pt>
                <c:pt idx="13348" formatCode="m/d/yyyy\ h:mm">
                  <c:v>40128.541666658537</c:v>
                </c:pt>
                <c:pt idx="13349" formatCode="m/d/yyyy\ h:mm">
                  <c:v>40128.583333325201</c:v>
                </c:pt>
                <c:pt idx="13350" formatCode="m/d/yyyy\ h:mm">
                  <c:v>40128.624999991865</c:v>
                </c:pt>
                <c:pt idx="13351" formatCode="m/d/yyyy\ h:mm">
                  <c:v>40128.66666665853</c:v>
                </c:pt>
                <c:pt idx="13352" formatCode="m/d/yyyy\ h:mm">
                  <c:v>40128.708333325201</c:v>
                </c:pt>
                <c:pt idx="13353" formatCode="m/d/yyyy\ h:mm">
                  <c:v>40128.749999991858</c:v>
                </c:pt>
                <c:pt idx="13354" formatCode="m/d/yyyy\ h:mm">
                  <c:v>40128.791666658508</c:v>
                </c:pt>
                <c:pt idx="13355" formatCode="m/d/yyyy\ h:mm">
                  <c:v>40128.833333325201</c:v>
                </c:pt>
                <c:pt idx="13356" formatCode="m/d/yyyy\ h:mm">
                  <c:v>40128.874999991865</c:v>
                </c:pt>
                <c:pt idx="13357" formatCode="m/d/yyyy\ h:mm">
                  <c:v>40128.91666665853</c:v>
                </c:pt>
                <c:pt idx="13358" formatCode="m/d/yyyy\ h:mm">
                  <c:v>40128.958333325209</c:v>
                </c:pt>
                <c:pt idx="13359" formatCode="m/d/yyyy\ h:mm">
                  <c:v>40128.999999991844</c:v>
                </c:pt>
                <c:pt idx="13360" formatCode="m/d/yyyy\ h:mm">
                  <c:v>40129.041666658508</c:v>
                </c:pt>
                <c:pt idx="13361" formatCode="m/d/yyyy\ h:mm">
                  <c:v>40129.083333325187</c:v>
                </c:pt>
                <c:pt idx="13362" formatCode="m/d/yyyy\ h:mm">
                  <c:v>40129.124999991836</c:v>
                </c:pt>
                <c:pt idx="13363" formatCode="m/d/yyyy\ h:mm">
                  <c:v>40129.166666658501</c:v>
                </c:pt>
                <c:pt idx="13364" formatCode="m/d/yyyy\ h:mm">
                  <c:v>40129.208333325179</c:v>
                </c:pt>
                <c:pt idx="13365" formatCode="m/d/yyyy\ h:mm">
                  <c:v>40129.249999991829</c:v>
                </c:pt>
                <c:pt idx="13366" formatCode="m/d/yyyy\ h:mm">
                  <c:v>40129.291666658472</c:v>
                </c:pt>
                <c:pt idx="13367" formatCode="m/d/yyyy\ h:mm">
                  <c:v>40129.333333325172</c:v>
                </c:pt>
                <c:pt idx="13368" formatCode="m/d/yyyy\ h:mm">
                  <c:v>40129.374999991836</c:v>
                </c:pt>
                <c:pt idx="13369" formatCode="m/d/yyyy\ h:mm">
                  <c:v>40129.416666658493</c:v>
                </c:pt>
                <c:pt idx="13370" formatCode="m/d/yyyy\ h:mm">
                  <c:v>40129.458333325179</c:v>
                </c:pt>
                <c:pt idx="13371" formatCode="m/d/yyyy\ h:mm">
                  <c:v>40129.499999991815</c:v>
                </c:pt>
                <c:pt idx="13372" formatCode="m/d/yyyy\ h:mm">
                  <c:v>40129.541666658479</c:v>
                </c:pt>
                <c:pt idx="13373" formatCode="m/d/yyyy\ h:mm">
                  <c:v>40129.583333325143</c:v>
                </c:pt>
                <c:pt idx="13374" formatCode="m/d/yyyy\ h:mm">
                  <c:v>40129.624999991807</c:v>
                </c:pt>
                <c:pt idx="13375" formatCode="m/d/yyyy\ h:mm">
                  <c:v>40129.666666658472</c:v>
                </c:pt>
                <c:pt idx="13376" formatCode="m/d/yyyy\ h:mm">
                  <c:v>40129.708333325143</c:v>
                </c:pt>
                <c:pt idx="13377" formatCode="m/d/yyyy\ h:mm">
                  <c:v>40129.7499999918</c:v>
                </c:pt>
                <c:pt idx="13378" formatCode="m/d/yyyy\ h:mm">
                  <c:v>40129.79166665845</c:v>
                </c:pt>
                <c:pt idx="13379" formatCode="m/d/yyyy\ h:mm">
                  <c:v>40129.833333325143</c:v>
                </c:pt>
                <c:pt idx="13380" formatCode="m/d/yyyy\ h:mm">
                  <c:v>40129.874999991793</c:v>
                </c:pt>
                <c:pt idx="13381" formatCode="m/d/yyyy\ h:mm">
                  <c:v>40129.916666658472</c:v>
                </c:pt>
                <c:pt idx="13382" formatCode="m/d/yyyy\ h:mm">
                  <c:v>40129.95833332515</c:v>
                </c:pt>
                <c:pt idx="13383" formatCode="m/d/yyyy\ h:mm">
                  <c:v>40129.999999991785</c:v>
                </c:pt>
                <c:pt idx="13384" formatCode="m/d/yyyy\ h:mm">
                  <c:v>40130.04166665845</c:v>
                </c:pt>
                <c:pt idx="13385" formatCode="m/d/yyyy\ h:mm">
                  <c:v>40130.083333325128</c:v>
                </c:pt>
                <c:pt idx="13386" formatCode="m/d/yyyy\ h:mm">
                  <c:v>40130.124999991778</c:v>
                </c:pt>
                <c:pt idx="13387" formatCode="m/d/yyyy\ h:mm">
                  <c:v>40130.166666658435</c:v>
                </c:pt>
                <c:pt idx="13388" formatCode="m/d/yyyy\ h:mm">
                  <c:v>40130.208333325121</c:v>
                </c:pt>
                <c:pt idx="13389" formatCode="m/d/yyyy\ h:mm">
                  <c:v>40130.249999991771</c:v>
                </c:pt>
                <c:pt idx="13390" formatCode="m/d/yyyy\ h:mm">
                  <c:v>40130.291666658421</c:v>
                </c:pt>
                <c:pt idx="13391" formatCode="m/d/yyyy\ h:mm">
                  <c:v>40130.333333325099</c:v>
                </c:pt>
                <c:pt idx="13392" formatCode="m/d/yyyy\ h:mm">
                  <c:v>40130.374999991778</c:v>
                </c:pt>
                <c:pt idx="13393" formatCode="m/d/yyyy\ h:mm">
                  <c:v>40130.416666658442</c:v>
                </c:pt>
                <c:pt idx="13394" formatCode="m/d/yyyy\ h:mm">
                  <c:v>40130.458333325107</c:v>
                </c:pt>
                <c:pt idx="13395" formatCode="m/d/yyyy\ h:mm">
                  <c:v>40130.499999991756</c:v>
                </c:pt>
                <c:pt idx="13396" formatCode="m/d/yyyy\ h:mm">
                  <c:v>40130.541666658421</c:v>
                </c:pt>
                <c:pt idx="13397" formatCode="m/d/yyyy\ h:mm">
                  <c:v>40130.583333325092</c:v>
                </c:pt>
                <c:pt idx="13398" formatCode="m/d/yyyy\ h:mm">
                  <c:v>40130.624999991735</c:v>
                </c:pt>
                <c:pt idx="13399" formatCode="m/d/yyyy\ h:mm">
                  <c:v>40130.666666658406</c:v>
                </c:pt>
                <c:pt idx="13400" formatCode="m/d/yyyy\ h:mm">
                  <c:v>40130.708333325092</c:v>
                </c:pt>
                <c:pt idx="13401" formatCode="m/d/yyyy\ h:mm">
                  <c:v>40130.749999991735</c:v>
                </c:pt>
                <c:pt idx="13402" formatCode="m/d/yyyy\ h:mm">
                  <c:v>40130.791666658384</c:v>
                </c:pt>
                <c:pt idx="13403" formatCode="m/d/yyyy\ h:mm">
                  <c:v>40130.833333325085</c:v>
                </c:pt>
                <c:pt idx="13404" formatCode="m/d/yyyy\ h:mm">
                  <c:v>40130.874999991742</c:v>
                </c:pt>
                <c:pt idx="13405" formatCode="m/d/yyyy\ h:mm">
                  <c:v>40130.916666658399</c:v>
                </c:pt>
                <c:pt idx="13406" formatCode="m/d/yyyy\ h:mm">
                  <c:v>40130.958333325085</c:v>
                </c:pt>
                <c:pt idx="13407" formatCode="m/d/yyyy\ h:mm">
                  <c:v>40130.999999991727</c:v>
                </c:pt>
                <c:pt idx="13408" formatCode="m/d/yyyy\ h:mm">
                  <c:v>40131.041666658384</c:v>
                </c:pt>
                <c:pt idx="13409" formatCode="m/d/yyyy\ h:mm">
                  <c:v>40131.083333325063</c:v>
                </c:pt>
                <c:pt idx="13410" formatCode="m/d/yyyy\ h:mm">
                  <c:v>40131.12499999172</c:v>
                </c:pt>
                <c:pt idx="13411" formatCode="m/d/yyyy\ h:mm">
                  <c:v>40131.166666658384</c:v>
                </c:pt>
                <c:pt idx="13412" formatCode="m/d/yyyy\ h:mm">
                  <c:v>40131.208333325048</c:v>
                </c:pt>
                <c:pt idx="13413" formatCode="m/d/yyyy\ h:mm">
                  <c:v>40131.249999991705</c:v>
                </c:pt>
                <c:pt idx="13414" formatCode="m/d/yyyy\ h:mm">
                  <c:v>40131.291666658362</c:v>
                </c:pt>
                <c:pt idx="13415" formatCode="m/d/yyyy\ h:mm">
                  <c:v>40131.333333325041</c:v>
                </c:pt>
                <c:pt idx="13416" formatCode="m/d/yyyy\ h:mm">
                  <c:v>40131.374999991713</c:v>
                </c:pt>
                <c:pt idx="13417" formatCode="m/d/yyyy\ h:mm">
                  <c:v>40131.416666658384</c:v>
                </c:pt>
                <c:pt idx="13418" formatCode="m/d/yyyy\ h:mm">
                  <c:v>40131.458333325056</c:v>
                </c:pt>
                <c:pt idx="13419" formatCode="m/d/yyyy\ h:mm">
                  <c:v>40131.499999991684</c:v>
                </c:pt>
                <c:pt idx="13420" formatCode="m/d/yyyy\ h:mm">
                  <c:v>40131.541666658355</c:v>
                </c:pt>
                <c:pt idx="13421" formatCode="m/d/yyyy\ h:mm">
                  <c:v>40131.583333325041</c:v>
                </c:pt>
                <c:pt idx="13422" formatCode="m/d/yyyy\ h:mm">
                  <c:v>40131.624999991684</c:v>
                </c:pt>
                <c:pt idx="13423" formatCode="m/d/yyyy\ h:mm">
                  <c:v>40131.666666658355</c:v>
                </c:pt>
                <c:pt idx="13424" formatCode="m/d/yyyy\ h:mm">
                  <c:v>40131.708333325019</c:v>
                </c:pt>
                <c:pt idx="13425" formatCode="m/d/yyyy\ h:mm">
                  <c:v>40131.749999991684</c:v>
                </c:pt>
                <c:pt idx="13426" formatCode="m/d/yyyy\ h:mm">
                  <c:v>40131.791666658319</c:v>
                </c:pt>
                <c:pt idx="13427" formatCode="m/d/yyyy\ h:mm">
                  <c:v>40131.833333325012</c:v>
                </c:pt>
                <c:pt idx="13428" formatCode="m/d/yyyy\ h:mm">
                  <c:v>40131.874999991691</c:v>
                </c:pt>
                <c:pt idx="13429" formatCode="m/d/yyyy\ h:mm">
                  <c:v>40131.916666658341</c:v>
                </c:pt>
                <c:pt idx="13430" formatCode="m/d/yyyy\ h:mm">
                  <c:v>40131.958333325027</c:v>
                </c:pt>
                <c:pt idx="13431" formatCode="m/d/yyyy\ h:mm">
                  <c:v>40131.999999991654</c:v>
                </c:pt>
                <c:pt idx="13432" formatCode="m/d/yyyy\ h:mm">
                  <c:v>40132.041666658326</c:v>
                </c:pt>
                <c:pt idx="13433" formatCode="m/d/yyyy\ h:mm">
                  <c:v>40132.083333325012</c:v>
                </c:pt>
                <c:pt idx="13434" formatCode="m/d/yyyy\ h:mm">
                  <c:v>40132.124999991654</c:v>
                </c:pt>
                <c:pt idx="13435" formatCode="m/d/yyyy\ h:mm">
                  <c:v>40132.166666658326</c:v>
                </c:pt>
                <c:pt idx="13436" formatCode="m/d/yyyy\ h:mm">
                  <c:v>40132.208333325005</c:v>
                </c:pt>
                <c:pt idx="13437" formatCode="m/d/yyyy\ h:mm">
                  <c:v>40132.249999991654</c:v>
                </c:pt>
                <c:pt idx="13438" formatCode="m/d/yyyy\ h:mm">
                  <c:v>40132.291666658297</c:v>
                </c:pt>
                <c:pt idx="13439" formatCode="m/d/yyyy\ h:mm">
                  <c:v>40132.333333324998</c:v>
                </c:pt>
                <c:pt idx="13440" formatCode="m/d/yyyy\ h:mm">
                  <c:v>40132.374999991647</c:v>
                </c:pt>
                <c:pt idx="13441" formatCode="m/d/yyyy\ h:mm">
                  <c:v>40132.416666658311</c:v>
                </c:pt>
                <c:pt idx="13442" formatCode="m/d/yyyy\ h:mm">
                  <c:v>40132.458333325012</c:v>
                </c:pt>
                <c:pt idx="13443" formatCode="m/d/yyyy\ h:mm">
                  <c:v>40132.499999991625</c:v>
                </c:pt>
                <c:pt idx="13444" formatCode="m/d/yyyy\ h:mm">
                  <c:v>40132.541666658304</c:v>
                </c:pt>
                <c:pt idx="13445" formatCode="m/d/yyyy\ h:mm">
                  <c:v>40132.58333332499</c:v>
                </c:pt>
                <c:pt idx="13446" formatCode="m/d/yyyy\ h:mm">
                  <c:v>40132.624999991625</c:v>
                </c:pt>
                <c:pt idx="13447" formatCode="m/d/yyyy\ h:mm">
                  <c:v>40132.666666658282</c:v>
                </c:pt>
                <c:pt idx="13448" formatCode="m/d/yyyy\ h:mm">
                  <c:v>40132.708333324976</c:v>
                </c:pt>
                <c:pt idx="13449" formatCode="m/d/yyyy\ h:mm">
                  <c:v>40132.749999991625</c:v>
                </c:pt>
                <c:pt idx="13450" formatCode="m/d/yyyy\ h:mm">
                  <c:v>40132.791666658268</c:v>
                </c:pt>
                <c:pt idx="13451" formatCode="m/d/yyyy\ h:mm">
                  <c:v>40132.833333324976</c:v>
                </c:pt>
                <c:pt idx="13452" formatCode="m/d/yyyy\ h:mm">
                  <c:v>40132.874999991618</c:v>
                </c:pt>
                <c:pt idx="13453" formatCode="m/d/yyyy\ h:mm">
                  <c:v>40132.916666658282</c:v>
                </c:pt>
                <c:pt idx="13454" formatCode="m/d/yyyy\ h:mm">
                  <c:v>40132.958333324976</c:v>
                </c:pt>
                <c:pt idx="13455" formatCode="m/d/yyyy\ h:mm">
                  <c:v>40132.999999991604</c:v>
                </c:pt>
                <c:pt idx="13456" formatCode="m/d/yyyy\ h:mm">
                  <c:v>40133.041666658275</c:v>
                </c:pt>
                <c:pt idx="13457" formatCode="m/d/yyyy\ h:mm">
                  <c:v>40133.083333324954</c:v>
                </c:pt>
                <c:pt idx="13458" formatCode="m/d/yyyy\ h:mm">
                  <c:v>40133.124999991604</c:v>
                </c:pt>
                <c:pt idx="13459" formatCode="m/d/yyyy\ h:mm">
                  <c:v>40133.166666658253</c:v>
                </c:pt>
                <c:pt idx="13460" formatCode="m/d/yyyy\ h:mm">
                  <c:v>40133.208333324947</c:v>
                </c:pt>
                <c:pt idx="13461" formatCode="m/d/yyyy\ h:mm">
                  <c:v>40133.249999991596</c:v>
                </c:pt>
                <c:pt idx="13462" formatCode="m/d/yyyy\ h:mm">
                  <c:v>40133.291666658231</c:v>
                </c:pt>
                <c:pt idx="13463" formatCode="m/d/yyyy\ h:mm">
                  <c:v>40133.333333324947</c:v>
                </c:pt>
                <c:pt idx="13464" formatCode="m/d/yyyy\ h:mm">
                  <c:v>40133.374999991604</c:v>
                </c:pt>
                <c:pt idx="13465" formatCode="m/d/yyyy\ h:mm">
                  <c:v>40133.416666658253</c:v>
                </c:pt>
                <c:pt idx="13466" formatCode="m/d/yyyy\ h:mm">
                  <c:v>40133.458333324947</c:v>
                </c:pt>
                <c:pt idx="13467" formatCode="m/d/yyyy\ h:mm">
                  <c:v>40133.499999991582</c:v>
                </c:pt>
                <c:pt idx="13468" formatCode="m/d/yyyy\ h:mm">
                  <c:v>40133.541666658231</c:v>
                </c:pt>
                <c:pt idx="13469" formatCode="m/d/yyyy\ h:mm">
                  <c:v>40133.583333324925</c:v>
                </c:pt>
                <c:pt idx="13470" formatCode="m/d/yyyy\ h:mm">
                  <c:v>40133.624999991582</c:v>
                </c:pt>
                <c:pt idx="13471" formatCode="m/d/yyyy\ h:mm">
                  <c:v>40133.666666658224</c:v>
                </c:pt>
                <c:pt idx="13472" formatCode="m/d/yyyy\ h:mm">
                  <c:v>40133.708333324917</c:v>
                </c:pt>
                <c:pt idx="13473" formatCode="m/d/yyyy\ h:mm">
                  <c:v>40133.749999991567</c:v>
                </c:pt>
                <c:pt idx="13474" formatCode="m/d/yyyy\ h:mm">
                  <c:v>40133.791666658202</c:v>
                </c:pt>
                <c:pt idx="13475" formatCode="m/d/yyyy\ h:mm">
                  <c:v>40133.83333332491</c:v>
                </c:pt>
                <c:pt idx="13476" formatCode="m/d/yyyy\ h:mm">
                  <c:v>40133.874999991574</c:v>
                </c:pt>
                <c:pt idx="13477" formatCode="m/d/yyyy\ h:mm">
                  <c:v>40133.916666658231</c:v>
                </c:pt>
                <c:pt idx="13478" formatCode="m/d/yyyy\ h:mm">
                  <c:v>40133.958333324917</c:v>
                </c:pt>
                <c:pt idx="13479" formatCode="m/d/yyyy\ h:mm">
                  <c:v>40133.999999991553</c:v>
                </c:pt>
                <c:pt idx="13480" formatCode="m/d/yyyy\ h:mm">
                  <c:v>40134.041666658202</c:v>
                </c:pt>
                <c:pt idx="13481" formatCode="m/d/yyyy\ h:mm">
                  <c:v>40134.083333324896</c:v>
                </c:pt>
                <c:pt idx="13482" formatCode="m/d/yyyy\ h:mm">
                  <c:v>40134.124999991545</c:v>
                </c:pt>
                <c:pt idx="13483" formatCode="m/d/yyyy\ h:mm">
                  <c:v>40134.166666658195</c:v>
                </c:pt>
                <c:pt idx="13484" formatCode="m/d/yyyy\ h:mm">
                  <c:v>40134.208333324896</c:v>
                </c:pt>
                <c:pt idx="13485" formatCode="m/d/yyyy\ h:mm">
                  <c:v>40134.249999991538</c:v>
                </c:pt>
                <c:pt idx="13486" formatCode="m/d/yyyy\ h:mm">
                  <c:v>40134.29166665818</c:v>
                </c:pt>
                <c:pt idx="13487" formatCode="m/d/yyyy\ h:mm">
                  <c:v>40134.333333324888</c:v>
                </c:pt>
                <c:pt idx="13488" formatCode="m/d/yyyy\ h:mm">
                  <c:v>40134.374999991545</c:v>
                </c:pt>
                <c:pt idx="13489" formatCode="m/d/yyyy\ h:mm">
                  <c:v>40134.416666658202</c:v>
                </c:pt>
                <c:pt idx="13490" formatCode="m/d/yyyy\ h:mm">
                  <c:v>40134.458333324896</c:v>
                </c:pt>
                <c:pt idx="13491" formatCode="m/d/yyyy\ h:mm">
                  <c:v>40134.499999991531</c:v>
                </c:pt>
                <c:pt idx="13492" formatCode="m/d/yyyy\ h:mm">
                  <c:v>40134.541666658188</c:v>
                </c:pt>
                <c:pt idx="13493" formatCode="m/d/yyyy\ h:mm">
                  <c:v>40134.583333324867</c:v>
                </c:pt>
                <c:pt idx="13494" formatCode="m/d/yyyy\ h:mm">
                  <c:v>40134.624999991516</c:v>
                </c:pt>
                <c:pt idx="13495" formatCode="m/d/yyyy\ h:mm">
                  <c:v>40134.66666665818</c:v>
                </c:pt>
                <c:pt idx="13496" formatCode="m/d/yyyy\ h:mm">
                  <c:v>40134.708333324859</c:v>
                </c:pt>
                <c:pt idx="13497" formatCode="m/d/yyyy\ h:mm">
                  <c:v>40134.749999991509</c:v>
                </c:pt>
                <c:pt idx="13498" formatCode="m/d/yyyy\ h:mm">
                  <c:v>40134.791666658159</c:v>
                </c:pt>
                <c:pt idx="13499" formatCode="m/d/yyyy\ h:mm">
                  <c:v>40134.833333324852</c:v>
                </c:pt>
                <c:pt idx="13500" formatCode="m/d/yyyy\ h:mm">
                  <c:v>40134.874999991516</c:v>
                </c:pt>
                <c:pt idx="13501" formatCode="m/d/yyyy\ h:mm">
                  <c:v>40134.91666665818</c:v>
                </c:pt>
                <c:pt idx="13502" formatCode="m/d/yyyy\ h:mm">
                  <c:v>40134.958333324859</c:v>
                </c:pt>
                <c:pt idx="13503" formatCode="m/d/yyyy\ h:mm">
                  <c:v>40134.999999991494</c:v>
                </c:pt>
                <c:pt idx="13504" formatCode="m/d/yyyy\ h:mm">
                  <c:v>40135.041666658159</c:v>
                </c:pt>
                <c:pt idx="13505" formatCode="m/d/yyyy\ h:mm">
                  <c:v>40135.083333324837</c:v>
                </c:pt>
                <c:pt idx="13506" formatCode="m/d/yyyy\ h:mm">
                  <c:v>40135.124999991487</c:v>
                </c:pt>
                <c:pt idx="13507" formatCode="m/d/yyyy\ h:mm">
                  <c:v>40135.166666658151</c:v>
                </c:pt>
                <c:pt idx="13508" formatCode="m/d/yyyy\ h:mm">
                  <c:v>40135.20833332483</c:v>
                </c:pt>
                <c:pt idx="13509" formatCode="m/d/yyyy\ h:mm">
                  <c:v>40135.24999999148</c:v>
                </c:pt>
                <c:pt idx="13510" formatCode="m/d/yyyy\ h:mm">
                  <c:v>40135.29166665813</c:v>
                </c:pt>
                <c:pt idx="13511" formatCode="m/d/yyyy\ h:mm">
                  <c:v>40135.333333324823</c:v>
                </c:pt>
                <c:pt idx="13512" formatCode="m/d/yyyy\ h:mm">
                  <c:v>40135.374999991487</c:v>
                </c:pt>
                <c:pt idx="13513" formatCode="m/d/yyyy\ h:mm">
                  <c:v>40135.416666658151</c:v>
                </c:pt>
                <c:pt idx="13514" formatCode="m/d/yyyy\ h:mm">
                  <c:v>40135.45833332483</c:v>
                </c:pt>
                <c:pt idx="13515" formatCode="m/d/yyyy\ h:mm">
                  <c:v>40135.499999991465</c:v>
                </c:pt>
                <c:pt idx="13516" formatCode="m/d/yyyy\ h:mm">
                  <c:v>40135.54166665813</c:v>
                </c:pt>
                <c:pt idx="13517" formatCode="m/d/yyyy\ h:mm">
                  <c:v>40135.583333324808</c:v>
                </c:pt>
                <c:pt idx="13518" formatCode="m/d/yyyy\ h:mm">
                  <c:v>40135.624999991458</c:v>
                </c:pt>
                <c:pt idx="13519" formatCode="m/d/yyyy\ h:mm">
                  <c:v>40135.666666658122</c:v>
                </c:pt>
                <c:pt idx="13520" formatCode="m/d/yyyy\ h:mm">
                  <c:v>40135.708333324801</c:v>
                </c:pt>
                <c:pt idx="13521" formatCode="m/d/yyyy\ h:mm">
                  <c:v>40135.749999991451</c:v>
                </c:pt>
                <c:pt idx="13522" formatCode="m/d/yyyy\ h:mm">
                  <c:v>40135.7916666581</c:v>
                </c:pt>
                <c:pt idx="13523" formatCode="m/d/yyyy\ h:mm">
                  <c:v>40135.833333324794</c:v>
                </c:pt>
                <c:pt idx="13524" formatCode="m/d/yyyy\ h:mm">
                  <c:v>40135.874999991443</c:v>
                </c:pt>
                <c:pt idx="13525" formatCode="m/d/yyyy\ h:mm">
                  <c:v>40135.916666658122</c:v>
                </c:pt>
                <c:pt idx="13526" formatCode="m/d/yyyy\ h:mm">
                  <c:v>40135.958333324801</c:v>
                </c:pt>
                <c:pt idx="13527" formatCode="m/d/yyyy\ h:mm">
                  <c:v>40135.999999991436</c:v>
                </c:pt>
                <c:pt idx="13528" formatCode="m/d/yyyy\ h:mm">
                  <c:v>40136.0416666581</c:v>
                </c:pt>
                <c:pt idx="13529" formatCode="m/d/yyyy\ h:mm">
                  <c:v>40136.083333324779</c:v>
                </c:pt>
                <c:pt idx="13530" formatCode="m/d/yyyy\ h:mm">
                  <c:v>40136.124999991429</c:v>
                </c:pt>
                <c:pt idx="13531" formatCode="m/d/yyyy\ h:mm">
                  <c:v>40136.166666658086</c:v>
                </c:pt>
                <c:pt idx="13532" formatCode="m/d/yyyy\ h:mm">
                  <c:v>40136.208333324772</c:v>
                </c:pt>
                <c:pt idx="13533" formatCode="m/d/yyyy\ h:mm">
                  <c:v>40136.249999991422</c:v>
                </c:pt>
                <c:pt idx="13534" formatCode="m/d/yyyy\ h:mm">
                  <c:v>40136.291666658071</c:v>
                </c:pt>
                <c:pt idx="13535" formatCode="m/d/yyyy\ h:mm">
                  <c:v>40136.333333324765</c:v>
                </c:pt>
                <c:pt idx="13536" formatCode="m/d/yyyy\ h:mm">
                  <c:v>40136.374999991429</c:v>
                </c:pt>
                <c:pt idx="13537" formatCode="m/d/yyyy\ h:mm">
                  <c:v>40136.416666658093</c:v>
                </c:pt>
                <c:pt idx="13538" formatCode="m/d/yyyy\ h:mm">
                  <c:v>40136.458333324765</c:v>
                </c:pt>
                <c:pt idx="13539" formatCode="m/d/yyyy\ h:mm">
                  <c:v>40136.499999991407</c:v>
                </c:pt>
                <c:pt idx="13540" formatCode="m/d/yyyy\ h:mm">
                  <c:v>40136.541666658071</c:v>
                </c:pt>
                <c:pt idx="13541" formatCode="m/d/yyyy\ h:mm">
                  <c:v>40136.583333324743</c:v>
                </c:pt>
                <c:pt idx="13542" formatCode="m/d/yyyy\ h:mm">
                  <c:v>40136.6249999914</c:v>
                </c:pt>
                <c:pt idx="13543" formatCode="m/d/yyyy\ h:mm">
                  <c:v>40136.666666658064</c:v>
                </c:pt>
                <c:pt idx="13544" formatCode="m/d/yyyy\ h:mm">
                  <c:v>40136.708333324743</c:v>
                </c:pt>
                <c:pt idx="13545" formatCode="m/d/yyyy\ h:mm">
                  <c:v>40136.749999991385</c:v>
                </c:pt>
                <c:pt idx="13546" formatCode="m/d/yyyy\ h:mm">
                  <c:v>40136.791666658042</c:v>
                </c:pt>
                <c:pt idx="13547" formatCode="m/d/yyyy\ h:mm">
                  <c:v>40136.833333324736</c:v>
                </c:pt>
                <c:pt idx="13548" formatCode="m/d/yyyy\ h:mm">
                  <c:v>40136.874999991393</c:v>
                </c:pt>
                <c:pt idx="13549" formatCode="m/d/yyyy\ h:mm">
                  <c:v>40136.916666658064</c:v>
                </c:pt>
                <c:pt idx="13550" formatCode="m/d/yyyy\ h:mm">
                  <c:v>40136.958333324743</c:v>
                </c:pt>
                <c:pt idx="13551" formatCode="m/d/yyyy\ h:mm">
                  <c:v>40136.999999991378</c:v>
                </c:pt>
                <c:pt idx="13552" formatCode="m/d/yyyy\ h:mm">
                  <c:v>40137.041666658035</c:v>
                </c:pt>
                <c:pt idx="13553" formatCode="m/d/yyyy\ h:mm">
                  <c:v>40137.083333324721</c:v>
                </c:pt>
                <c:pt idx="13554" formatCode="m/d/yyyy\ h:mm">
                  <c:v>40137.124999991371</c:v>
                </c:pt>
                <c:pt idx="13555" formatCode="m/d/yyyy\ h:mm">
                  <c:v>40137.166666658035</c:v>
                </c:pt>
                <c:pt idx="13556" formatCode="m/d/yyyy\ h:mm">
                  <c:v>40137.208333324699</c:v>
                </c:pt>
                <c:pt idx="13557" formatCode="m/d/yyyy\ h:mm">
                  <c:v>40137.249999991356</c:v>
                </c:pt>
                <c:pt idx="13558" formatCode="m/d/yyyy\ h:mm">
                  <c:v>40137.291666658013</c:v>
                </c:pt>
                <c:pt idx="13559" formatCode="m/d/yyyy\ h:mm">
                  <c:v>40137.333333324692</c:v>
                </c:pt>
                <c:pt idx="13560" formatCode="m/d/yyyy\ h:mm">
                  <c:v>40137.374999991363</c:v>
                </c:pt>
                <c:pt idx="13561" formatCode="m/d/yyyy\ h:mm">
                  <c:v>40137.416666658035</c:v>
                </c:pt>
                <c:pt idx="13562" formatCode="m/d/yyyy\ h:mm">
                  <c:v>40137.458333324706</c:v>
                </c:pt>
                <c:pt idx="13563" formatCode="m/d/yyyy\ h:mm">
                  <c:v>40137.499999991334</c:v>
                </c:pt>
                <c:pt idx="13564" formatCode="m/d/yyyy\ h:mm">
                  <c:v>40137.541666658006</c:v>
                </c:pt>
                <c:pt idx="13565" formatCode="m/d/yyyy\ h:mm">
                  <c:v>40137.583333324692</c:v>
                </c:pt>
                <c:pt idx="13566" formatCode="m/d/yyyy\ h:mm">
                  <c:v>40137.624999991334</c:v>
                </c:pt>
                <c:pt idx="13567" formatCode="m/d/yyyy\ h:mm">
                  <c:v>40137.666666658006</c:v>
                </c:pt>
                <c:pt idx="13568" formatCode="m/d/yyyy\ h:mm">
                  <c:v>40137.708333324685</c:v>
                </c:pt>
                <c:pt idx="13569" formatCode="m/d/yyyy\ h:mm">
                  <c:v>40137.749999991334</c:v>
                </c:pt>
                <c:pt idx="13570" formatCode="m/d/yyyy\ h:mm">
                  <c:v>40137.791666657977</c:v>
                </c:pt>
                <c:pt idx="13571" formatCode="m/d/yyyy\ h:mm">
                  <c:v>40137.833333324663</c:v>
                </c:pt>
                <c:pt idx="13572" formatCode="m/d/yyyy\ h:mm">
                  <c:v>40137.874999991342</c:v>
                </c:pt>
                <c:pt idx="13573" formatCode="m/d/yyyy\ h:mm">
                  <c:v>40137.916666657991</c:v>
                </c:pt>
                <c:pt idx="13574" formatCode="m/d/yyyy\ h:mm">
                  <c:v>40137.958333324685</c:v>
                </c:pt>
                <c:pt idx="13575" formatCode="m/d/yyyy\ h:mm">
                  <c:v>40137.99999999132</c:v>
                </c:pt>
                <c:pt idx="13576" formatCode="m/d/yyyy\ h:mm">
                  <c:v>40138.041666657984</c:v>
                </c:pt>
                <c:pt idx="13577" formatCode="m/d/yyyy\ h:mm">
                  <c:v>40138.083333324648</c:v>
                </c:pt>
                <c:pt idx="13578" formatCode="m/d/yyyy\ h:mm">
                  <c:v>40138.124999991305</c:v>
                </c:pt>
                <c:pt idx="13579" formatCode="m/d/yyyy\ h:mm">
                  <c:v>40138.166666657977</c:v>
                </c:pt>
                <c:pt idx="13580" formatCode="m/d/yyyy\ h:mm">
                  <c:v>40138.208333324641</c:v>
                </c:pt>
                <c:pt idx="13581" formatCode="m/d/yyyy\ h:mm">
                  <c:v>40138.249999991305</c:v>
                </c:pt>
                <c:pt idx="13582" formatCode="m/d/yyyy\ h:mm">
                  <c:v>40138.291666657948</c:v>
                </c:pt>
                <c:pt idx="13583" formatCode="m/d/yyyy\ h:mm">
                  <c:v>40138.333333324641</c:v>
                </c:pt>
                <c:pt idx="13584" formatCode="m/d/yyyy\ h:mm">
                  <c:v>40138.374999991298</c:v>
                </c:pt>
                <c:pt idx="13585" formatCode="m/d/yyyy\ h:mm">
                  <c:v>40138.416666657962</c:v>
                </c:pt>
                <c:pt idx="13586" formatCode="m/d/yyyy\ h:mm">
                  <c:v>40138.458333324648</c:v>
                </c:pt>
                <c:pt idx="13587" formatCode="m/d/yyyy\ h:mm">
                  <c:v>40138.499999991276</c:v>
                </c:pt>
                <c:pt idx="13588" formatCode="m/d/yyyy\ h:mm">
                  <c:v>40138.541666657955</c:v>
                </c:pt>
                <c:pt idx="13589" formatCode="m/d/yyyy\ h:mm">
                  <c:v>40138.583333324619</c:v>
                </c:pt>
                <c:pt idx="13590" formatCode="m/d/yyyy\ h:mm">
                  <c:v>40138.624999991276</c:v>
                </c:pt>
                <c:pt idx="13591" formatCode="m/d/yyyy\ h:mm">
                  <c:v>40138.666666657933</c:v>
                </c:pt>
                <c:pt idx="13592" formatCode="m/d/yyyy\ h:mm">
                  <c:v>40138.708333324612</c:v>
                </c:pt>
                <c:pt idx="13593" formatCode="m/d/yyyy\ h:mm">
                  <c:v>40138.749999991276</c:v>
                </c:pt>
                <c:pt idx="13594" formatCode="m/d/yyyy\ h:mm">
                  <c:v>40138.791666657919</c:v>
                </c:pt>
                <c:pt idx="13595" formatCode="m/d/yyyy\ h:mm">
                  <c:v>40138.833333324612</c:v>
                </c:pt>
                <c:pt idx="13596" formatCode="m/d/yyyy\ h:mm">
                  <c:v>40138.874999991269</c:v>
                </c:pt>
                <c:pt idx="13597" formatCode="m/d/yyyy\ h:mm">
                  <c:v>40138.916666657933</c:v>
                </c:pt>
                <c:pt idx="13598" formatCode="m/d/yyyy\ h:mm">
                  <c:v>40138.958333324619</c:v>
                </c:pt>
                <c:pt idx="13599" formatCode="m/d/yyyy\ h:mm">
                  <c:v>40138.999999991254</c:v>
                </c:pt>
                <c:pt idx="13600" formatCode="m/d/yyyy\ h:mm">
                  <c:v>40139.041666657926</c:v>
                </c:pt>
                <c:pt idx="13601" formatCode="m/d/yyyy\ h:mm">
                  <c:v>40139.083333324605</c:v>
                </c:pt>
                <c:pt idx="13602" formatCode="m/d/yyyy\ h:mm">
                  <c:v>40139.124999991254</c:v>
                </c:pt>
                <c:pt idx="13603" formatCode="m/d/yyyy\ h:mm">
                  <c:v>40139.166666657904</c:v>
                </c:pt>
                <c:pt idx="13604" formatCode="m/d/yyyy\ h:mm">
                  <c:v>40139.208333324597</c:v>
                </c:pt>
                <c:pt idx="13605" formatCode="m/d/yyyy\ h:mm">
                  <c:v>40139.249999991232</c:v>
                </c:pt>
                <c:pt idx="13606" formatCode="m/d/yyyy\ h:mm">
                  <c:v>40139.291666657882</c:v>
                </c:pt>
                <c:pt idx="13607" formatCode="m/d/yyyy\ h:mm">
                  <c:v>40139.333333324597</c:v>
                </c:pt>
                <c:pt idx="13608" formatCode="m/d/yyyy\ h:mm">
                  <c:v>40139.37499999124</c:v>
                </c:pt>
                <c:pt idx="13609" formatCode="m/d/yyyy\ h:mm">
                  <c:v>40139.416666657911</c:v>
                </c:pt>
                <c:pt idx="13610" formatCode="m/d/yyyy\ h:mm">
                  <c:v>40139.458333324597</c:v>
                </c:pt>
                <c:pt idx="13611" formatCode="m/d/yyyy\ h:mm">
                  <c:v>40139.499999991225</c:v>
                </c:pt>
                <c:pt idx="13612" formatCode="m/d/yyyy\ h:mm">
                  <c:v>40139.541666657882</c:v>
                </c:pt>
                <c:pt idx="13613" formatCode="m/d/yyyy\ h:mm">
                  <c:v>40139.583333324576</c:v>
                </c:pt>
                <c:pt idx="13614" formatCode="m/d/yyyy\ h:mm">
                  <c:v>40139.624999991225</c:v>
                </c:pt>
                <c:pt idx="13615" formatCode="m/d/yyyy\ h:mm">
                  <c:v>40139.666666657875</c:v>
                </c:pt>
                <c:pt idx="13616" formatCode="m/d/yyyy\ h:mm">
                  <c:v>40139.708333324576</c:v>
                </c:pt>
                <c:pt idx="13617" formatCode="m/d/yyyy\ h:mm">
                  <c:v>40139.749999991203</c:v>
                </c:pt>
                <c:pt idx="13618" formatCode="m/d/yyyy\ h:mm">
                  <c:v>40139.791666657853</c:v>
                </c:pt>
                <c:pt idx="13619" formatCode="m/d/yyyy\ h:mm">
                  <c:v>40139.833333324568</c:v>
                </c:pt>
                <c:pt idx="13620" formatCode="m/d/yyyy\ h:mm">
                  <c:v>40139.874999991211</c:v>
                </c:pt>
                <c:pt idx="13621" formatCode="m/d/yyyy\ h:mm">
                  <c:v>40139.916666657882</c:v>
                </c:pt>
                <c:pt idx="13622" formatCode="m/d/yyyy\ h:mm">
                  <c:v>40139.958333324576</c:v>
                </c:pt>
                <c:pt idx="13623" formatCode="m/d/yyyy\ h:mm">
                  <c:v>40139.999999991196</c:v>
                </c:pt>
                <c:pt idx="13624" formatCode="m/d/yyyy\ h:mm">
                  <c:v>40140.041666657853</c:v>
                </c:pt>
                <c:pt idx="13625" formatCode="m/d/yyyy\ h:mm">
                  <c:v>40140.083333324546</c:v>
                </c:pt>
                <c:pt idx="13626" formatCode="m/d/yyyy\ h:mm">
                  <c:v>40140.124999991196</c:v>
                </c:pt>
                <c:pt idx="13627" formatCode="m/d/yyyy\ h:mm">
                  <c:v>40140.166666657846</c:v>
                </c:pt>
                <c:pt idx="13628" formatCode="m/d/yyyy\ h:mm">
                  <c:v>40140.208333324546</c:v>
                </c:pt>
                <c:pt idx="13629" formatCode="m/d/yyyy\ h:mm">
                  <c:v>40140.249999991189</c:v>
                </c:pt>
                <c:pt idx="13630" formatCode="m/d/yyyy\ h:mm">
                  <c:v>40140.291666657824</c:v>
                </c:pt>
                <c:pt idx="13631" formatCode="m/d/yyyy\ h:mm">
                  <c:v>40140.333333324539</c:v>
                </c:pt>
                <c:pt idx="13632" formatCode="m/d/yyyy\ h:mm">
                  <c:v>40140.374999991196</c:v>
                </c:pt>
                <c:pt idx="13633" formatCode="m/d/yyyy\ h:mm">
                  <c:v>40140.416666657846</c:v>
                </c:pt>
                <c:pt idx="13634" formatCode="m/d/yyyy\ h:mm">
                  <c:v>40140.458333324546</c:v>
                </c:pt>
                <c:pt idx="13635" formatCode="m/d/yyyy\ h:mm">
                  <c:v>40140.499999991182</c:v>
                </c:pt>
                <c:pt idx="13636" formatCode="m/d/yyyy\ h:mm">
                  <c:v>40140.541666657824</c:v>
                </c:pt>
                <c:pt idx="13637" formatCode="m/d/yyyy\ h:mm">
                  <c:v>40140.583333324517</c:v>
                </c:pt>
                <c:pt idx="13638" formatCode="m/d/yyyy\ h:mm">
                  <c:v>40140.624999991167</c:v>
                </c:pt>
                <c:pt idx="13639" formatCode="m/d/yyyy\ h:mm">
                  <c:v>40140.666666657824</c:v>
                </c:pt>
                <c:pt idx="13640" formatCode="m/d/yyyy\ h:mm">
                  <c:v>40140.70833332451</c:v>
                </c:pt>
                <c:pt idx="13641" formatCode="m/d/yyyy\ h:mm">
                  <c:v>40140.74999999116</c:v>
                </c:pt>
                <c:pt idx="13642" formatCode="m/d/yyyy\ h:mm">
                  <c:v>40140.791666657802</c:v>
                </c:pt>
                <c:pt idx="13643" formatCode="m/d/yyyy\ h:mm">
                  <c:v>40140.833333324503</c:v>
                </c:pt>
                <c:pt idx="13644" formatCode="m/d/yyyy\ h:mm">
                  <c:v>40140.874999991167</c:v>
                </c:pt>
                <c:pt idx="13645" formatCode="m/d/yyyy\ h:mm">
                  <c:v>40140.916666657817</c:v>
                </c:pt>
                <c:pt idx="13646" formatCode="m/d/yyyy\ h:mm">
                  <c:v>40140.95833332451</c:v>
                </c:pt>
                <c:pt idx="13647" formatCode="m/d/yyyy\ h:mm">
                  <c:v>40140.999999991145</c:v>
                </c:pt>
                <c:pt idx="13648" formatCode="m/d/yyyy\ h:mm">
                  <c:v>40141.041666657795</c:v>
                </c:pt>
                <c:pt idx="13649" formatCode="m/d/yyyy\ h:mm">
                  <c:v>40141.083333324495</c:v>
                </c:pt>
                <c:pt idx="13650" formatCode="m/d/yyyy\ h:mm">
                  <c:v>40141.124999991138</c:v>
                </c:pt>
                <c:pt idx="13651" formatCode="m/d/yyyy\ h:mm">
                  <c:v>40141.166666657788</c:v>
                </c:pt>
                <c:pt idx="13652" formatCode="m/d/yyyy\ h:mm">
                  <c:v>40141.208333324488</c:v>
                </c:pt>
                <c:pt idx="13653" formatCode="m/d/yyyy\ h:mm">
                  <c:v>40141.249999991131</c:v>
                </c:pt>
                <c:pt idx="13654" formatCode="m/d/yyyy\ h:mm">
                  <c:v>40141.291666657766</c:v>
                </c:pt>
                <c:pt idx="13655" formatCode="m/d/yyyy\ h:mm">
                  <c:v>40141.333333324474</c:v>
                </c:pt>
                <c:pt idx="13656" formatCode="m/d/yyyy\ h:mm">
                  <c:v>40141.374999991138</c:v>
                </c:pt>
                <c:pt idx="13657" formatCode="m/d/yyyy\ h:mm">
                  <c:v>40141.416666657788</c:v>
                </c:pt>
                <c:pt idx="13658" formatCode="m/d/yyyy\ h:mm">
                  <c:v>40141.458333324481</c:v>
                </c:pt>
                <c:pt idx="13659" formatCode="m/d/yyyy\ h:mm">
                  <c:v>40141.499999991116</c:v>
                </c:pt>
                <c:pt idx="13660" formatCode="m/d/yyyy\ h:mm">
                  <c:v>40141.541666657766</c:v>
                </c:pt>
                <c:pt idx="13661" formatCode="m/d/yyyy\ h:mm">
                  <c:v>40141.583333324459</c:v>
                </c:pt>
                <c:pt idx="13662" formatCode="m/d/yyyy\ h:mm">
                  <c:v>40141.624999991109</c:v>
                </c:pt>
                <c:pt idx="13663" formatCode="m/d/yyyy\ h:mm">
                  <c:v>40141.666666657758</c:v>
                </c:pt>
                <c:pt idx="13664" formatCode="m/d/yyyy\ h:mm">
                  <c:v>40141.708333324452</c:v>
                </c:pt>
                <c:pt idx="13665" formatCode="m/d/yyyy\ h:mm">
                  <c:v>40141.749999991102</c:v>
                </c:pt>
                <c:pt idx="13666" formatCode="m/d/yyyy\ h:mm">
                  <c:v>40141.791666657737</c:v>
                </c:pt>
                <c:pt idx="13667" formatCode="m/d/yyyy\ h:mm">
                  <c:v>40141.833333324445</c:v>
                </c:pt>
                <c:pt idx="13668" formatCode="m/d/yyyy\ h:mm">
                  <c:v>40141.874999991109</c:v>
                </c:pt>
                <c:pt idx="13669" formatCode="m/d/yyyy\ h:mm">
                  <c:v>40141.916666657758</c:v>
                </c:pt>
                <c:pt idx="13670" formatCode="m/d/yyyy\ h:mm">
                  <c:v>40141.958333324452</c:v>
                </c:pt>
                <c:pt idx="13671" formatCode="m/d/yyyy\ h:mm">
                  <c:v>40141.999999991087</c:v>
                </c:pt>
                <c:pt idx="13672" formatCode="m/d/yyyy\ h:mm">
                  <c:v>40142.041666657737</c:v>
                </c:pt>
                <c:pt idx="13673" formatCode="m/d/yyyy\ h:mm">
                  <c:v>40142.08333332443</c:v>
                </c:pt>
                <c:pt idx="13674" formatCode="m/d/yyyy\ h:mm">
                  <c:v>40142.12499999108</c:v>
                </c:pt>
                <c:pt idx="13675" formatCode="m/d/yyyy\ h:mm">
                  <c:v>40142.166666657729</c:v>
                </c:pt>
                <c:pt idx="13676" formatCode="m/d/yyyy\ h:mm">
                  <c:v>40142.208333324423</c:v>
                </c:pt>
                <c:pt idx="13677" formatCode="m/d/yyyy\ h:mm">
                  <c:v>40142.249999991072</c:v>
                </c:pt>
                <c:pt idx="13678" formatCode="m/d/yyyy\ h:mm">
                  <c:v>40142.291666657708</c:v>
                </c:pt>
                <c:pt idx="13679" formatCode="m/d/yyyy\ h:mm">
                  <c:v>40142.333333324415</c:v>
                </c:pt>
                <c:pt idx="13680" formatCode="m/d/yyyy\ h:mm">
                  <c:v>40142.37499999108</c:v>
                </c:pt>
                <c:pt idx="13681" formatCode="m/d/yyyy\ h:mm">
                  <c:v>40142.416666657729</c:v>
                </c:pt>
                <c:pt idx="13682" formatCode="m/d/yyyy\ h:mm">
                  <c:v>40142.458333324423</c:v>
                </c:pt>
                <c:pt idx="13683" formatCode="m/d/yyyy\ h:mm">
                  <c:v>40142.499999991058</c:v>
                </c:pt>
                <c:pt idx="13684" formatCode="m/d/yyyy\ h:mm">
                  <c:v>40142.541666657708</c:v>
                </c:pt>
                <c:pt idx="13685" formatCode="m/d/yyyy\ h:mm">
                  <c:v>40142.583333324401</c:v>
                </c:pt>
                <c:pt idx="13686" formatCode="m/d/yyyy\ h:mm">
                  <c:v>40142.624999991051</c:v>
                </c:pt>
                <c:pt idx="13687" formatCode="m/d/yyyy\ h:mm">
                  <c:v>40142.6666666577</c:v>
                </c:pt>
                <c:pt idx="13688" formatCode="m/d/yyyy\ h:mm">
                  <c:v>40142.708333324394</c:v>
                </c:pt>
                <c:pt idx="13689" formatCode="m/d/yyyy\ h:mm">
                  <c:v>40142.749999991036</c:v>
                </c:pt>
                <c:pt idx="13690" formatCode="m/d/yyyy\ h:mm">
                  <c:v>40142.791666657671</c:v>
                </c:pt>
                <c:pt idx="13691" formatCode="m/d/yyyy\ h:mm">
                  <c:v>40142.833333324386</c:v>
                </c:pt>
                <c:pt idx="13692" formatCode="m/d/yyyy\ h:mm">
                  <c:v>40142.874999991043</c:v>
                </c:pt>
                <c:pt idx="13693" formatCode="m/d/yyyy\ h:mm">
                  <c:v>40142.9166666577</c:v>
                </c:pt>
                <c:pt idx="13694" formatCode="m/d/yyyy\ h:mm">
                  <c:v>40142.958333324394</c:v>
                </c:pt>
                <c:pt idx="13695" formatCode="m/d/yyyy\ h:mm">
                  <c:v>40142.999999991029</c:v>
                </c:pt>
                <c:pt idx="13696" formatCode="m/d/yyyy\ h:mm">
                  <c:v>40143.041666657671</c:v>
                </c:pt>
                <c:pt idx="13697" formatCode="m/d/yyyy\ h:mm">
                  <c:v>40143.083333324372</c:v>
                </c:pt>
                <c:pt idx="13698" formatCode="m/d/yyyy\ h:mm">
                  <c:v>40143.124999991021</c:v>
                </c:pt>
                <c:pt idx="13699" formatCode="m/d/yyyy\ h:mm">
                  <c:v>40143.166666657671</c:v>
                </c:pt>
                <c:pt idx="13700" formatCode="m/d/yyyy\ h:mm">
                  <c:v>40143.208333324365</c:v>
                </c:pt>
                <c:pt idx="13701" formatCode="m/d/yyyy\ h:mm">
                  <c:v>40143.249999991014</c:v>
                </c:pt>
                <c:pt idx="13702" formatCode="m/d/yyyy\ h:mm">
                  <c:v>40143.291666657649</c:v>
                </c:pt>
                <c:pt idx="13703" formatCode="m/d/yyyy\ h:mm">
                  <c:v>40143.333333324343</c:v>
                </c:pt>
                <c:pt idx="13704" formatCode="m/d/yyyy\ h:mm">
                  <c:v>40143.374999991021</c:v>
                </c:pt>
                <c:pt idx="13705" formatCode="m/d/yyyy\ h:mm">
                  <c:v>40143.416666657671</c:v>
                </c:pt>
                <c:pt idx="13706" formatCode="m/d/yyyy\ h:mm">
                  <c:v>40143.458333324365</c:v>
                </c:pt>
                <c:pt idx="13707" formatCode="m/d/yyyy\ h:mm">
                  <c:v>40143.499999991</c:v>
                </c:pt>
                <c:pt idx="13708" formatCode="m/d/yyyy\ h:mm">
                  <c:v>40143.541666657649</c:v>
                </c:pt>
                <c:pt idx="13709" formatCode="m/d/yyyy\ h:mm">
                  <c:v>40143.583333324343</c:v>
                </c:pt>
                <c:pt idx="13710" formatCode="m/d/yyyy\ h:mm">
                  <c:v>40143.624999990992</c:v>
                </c:pt>
                <c:pt idx="13711" formatCode="m/d/yyyy\ h:mm">
                  <c:v>40143.666666657635</c:v>
                </c:pt>
                <c:pt idx="13712" formatCode="m/d/yyyy\ h:mm">
                  <c:v>40143.708333324335</c:v>
                </c:pt>
                <c:pt idx="13713" formatCode="m/d/yyyy\ h:mm">
                  <c:v>40143.749999990992</c:v>
                </c:pt>
                <c:pt idx="13714" formatCode="m/d/yyyy\ h:mm">
                  <c:v>40143.791666657613</c:v>
                </c:pt>
                <c:pt idx="13715" formatCode="m/d/yyyy\ h:mm">
                  <c:v>40143.833333324328</c:v>
                </c:pt>
                <c:pt idx="13716" formatCode="m/d/yyyy\ h:mm">
                  <c:v>40143.874999991</c:v>
                </c:pt>
                <c:pt idx="13717" formatCode="m/d/yyyy\ h:mm">
                  <c:v>40143.916666657635</c:v>
                </c:pt>
                <c:pt idx="13718" formatCode="m/d/yyyy\ h:mm">
                  <c:v>40143.958333324335</c:v>
                </c:pt>
                <c:pt idx="13719" formatCode="m/d/yyyy\ h:mm">
                  <c:v>40143.999999990985</c:v>
                </c:pt>
                <c:pt idx="13720" formatCode="m/d/yyyy\ h:mm">
                  <c:v>40144.04166665762</c:v>
                </c:pt>
                <c:pt idx="13721" formatCode="m/d/yyyy\ h:mm">
                  <c:v>40144.083333324299</c:v>
                </c:pt>
                <c:pt idx="13722" formatCode="m/d/yyyy\ h:mm">
                  <c:v>40144.124999990963</c:v>
                </c:pt>
                <c:pt idx="13723" formatCode="m/d/yyyy\ h:mm">
                  <c:v>40144.166666657613</c:v>
                </c:pt>
                <c:pt idx="13724" formatCode="m/d/yyyy\ h:mm">
                  <c:v>40144.208333324292</c:v>
                </c:pt>
                <c:pt idx="13725" formatCode="m/d/yyyy\ h:mm">
                  <c:v>40144.249999990963</c:v>
                </c:pt>
                <c:pt idx="13726" formatCode="m/d/yyyy\ h:mm">
                  <c:v>40144.291666657591</c:v>
                </c:pt>
                <c:pt idx="13727" formatCode="m/d/yyyy\ h:mm">
                  <c:v>40144.333333324292</c:v>
                </c:pt>
                <c:pt idx="13728" formatCode="m/d/yyyy\ h:mm">
                  <c:v>40144.374999990971</c:v>
                </c:pt>
                <c:pt idx="13729" formatCode="m/d/yyyy\ h:mm">
                  <c:v>40144.416666657606</c:v>
                </c:pt>
                <c:pt idx="13730" formatCode="m/d/yyyy\ h:mm">
                  <c:v>40144.458333324299</c:v>
                </c:pt>
                <c:pt idx="13731" formatCode="m/d/yyyy\ h:mm">
                  <c:v>40144.499999990941</c:v>
                </c:pt>
                <c:pt idx="13732" formatCode="m/d/yyyy\ h:mm">
                  <c:v>40144.541666657591</c:v>
                </c:pt>
                <c:pt idx="13733" formatCode="m/d/yyyy\ h:mm">
                  <c:v>40144.583333324284</c:v>
                </c:pt>
                <c:pt idx="13734" formatCode="m/d/yyyy\ h:mm">
                  <c:v>40144.624999990941</c:v>
                </c:pt>
                <c:pt idx="13735" formatCode="m/d/yyyy\ h:mm">
                  <c:v>40144.666666657584</c:v>
                </c:pt>
                <c:pt idx="13736" formatCode="m/d/yyyy\ h:mm">
                  <c:v>40144.708333324263</c:v>
                </c:pt>
                <c:pt idx="13737" formatCode="m/d/yyyy\ h:mm">
                  <c:v>40144.749999990941</c:v>
                </c:pt>
                <c:pt idx="13738" formatCode="m/d/yyyy\ h:mm">
                  <c:v>40144.791666657569</c:v>
                </c:pt>
                <c:pt idx="13739" formatCode="m/d/yyyy\ h:mm">
                  <c:v>40144.833333324263</c:v>
                </c:pt>
                <c:pt idx="13740" formatCode="m/d/yyyy\ h:mm">
                  <c:v>40144.874999990949</c:v>
                </c:pt>
                <c:pt idx="13741" formatCode="m/d/yyyy\ h:mm">
                  <c:v>40144.916666657591</c:v>
                </c:pt>
                <c:pt idx="13742" formatCode="m/d/yyyy\ h:mm">
                  <c:v>40144.95833332427</c:v>
                </c:pt>
                <c:pt idx="13743" formatCode="m/d/yyyy\ h:mm">
                  <c:v>40144.999999990912</c:v>
                </c:pt>
                <c:pt idx="13744" formatCode="m/d/yyyy\ h:mm">
                  <c:v>40145.041666657577</c:v>
                </c:pt>
                <c:pt idx="13745" formatCode="m/d/yyyy\ h:mm">
                  <c:v>40145.083333324241</c:v>
                </c:pt>
                <c:pt idx="13746" formatCode="m/d/yyyy\ h:mm">
                  <c:v>40145.124999990912</c:v>
                </c:pt>
                <c:pt idx="13747" formatCode="m/d/yyyy\ h:mm">
                  <c:v>40145.166666657555</c:v>
                </c:pt>
                <c:pt idx="13748" formatCode="m/d/yyyy\ h:mm">
                  <c:v>40145.208333324241</c:v>
                </c:pt>
                <c:pt idx="13749" formatCode="m/d/yyyy\ h:mm">
                  <c:v>40145.249999990898</c:v>
                </c:pt>
                <c:pt idx="13750" formatCode="m/d/yyyy\ h:mm">
                  <c:v>40145.291666657533</c:v>
                </c:pt>
                <c:pt idx="13751" formatCode="m/d/yyyy\ h:mm">
                  <c:v>40145.333333324241</c:v>
                </c:pt>
                <c:pt idx="13752" formatCode="m/d/yyyy\ h:mm">
                  <c:v>40145.374999990905</c:v>
                </c:pt>
                <c:pt idx="13753" formatCode="m/d/yyyy\ h:mm">
                  <c:v>40145.416666657562</c:v>
                </c:pt>
                <c:pt idx="13754" formatCode="m/d/yyyy\ h:mm">
                  <c:v>40145.458333324241</c:v>
                </c:pt>
                <c:pt idx="13755" formatCode="m/d/yyyy\ h:mm">
                  <c:v>40145.499999990883</c:v>
                </c:pt>
                <c:pt idx="13756" formatCode="m/d/yyyy\ h:mm">
                  <c:v>40145.541666657533</c:v>
                </c:pt>
                <c:pt idx="13757" formatCode="m/d/yyyy\ h:mm">
                  <c:v>40145.583333324212</c:v>
                </c:pt>
                <c:pt idx="13758" formatCode="m/d/yyyy\ h:mm">
                  <c:v>40145.624999990883</c:v>
                </c:pt>
                <c:pt idx="13759" formatCode="m/d/yyyy\ h:mm">
                  <c:v>40145.666666657526</c:v>
                </c:pt>
                <c:pt idx="13760" formatCode="m/d/yyyy\ h:mm">
                  <c:v>40145.708333324212</c:v>
                </c:pt>
                <c:pt idx="13761" formatCode="m/d/yyyy\ h:mm">
                  <c:v>40145.749999990869</c:v>
                </c:pt>
                <c:pt idx="13762" formatCode="m/d/yyyy\ h:mm">
                  <c:v>40145.791666657504</c:v>
                </c:pt>
                <c:pt idx="13763" formatCode="m/d/yyyy\ h:mm">
                  <c:v>40145.833333324212</c:v>
                </c:pt>
                <c:pt idx="13764" formatCode="m/d/yyyy\ h:mm">
                  <c:v>40145.874999990876</c:v>
                </c:pt>
                <c:pt idx="13765" formatCode="m/d/yyyy\ h:mm">
                  <c:v>40145.916666657533</c:v>
                </c:pt>
                <c:pt idx="13766" formatCode="m/d/yyyy\ h:mm">
                  <c:v>40145.958333324219</c:v>
                </c:pt>
                <c:pt idx="13767" formatCode="m/d/yyyy\ h:mm">
                  <c:v>40145.999999990861</c:v>
                </c:pt>
                <c:pt idx="13768" formatCode="m/d/yyyy\ h:mm">
                  <c:v>40146.041666657504</c:v>
                </c:pt>
                <c:pt idx="13769" formatCode="m/d/yyyy\ h:mm">
                  <c:v>40146.083333324197</c:v>
                </c:pt>
                <c:pt idx="13770" formatCode="m/d/yyyy\ h:mm">
                  <c:v>40146.124999990847</c:v>
                </c:pt>
                <c:pt idx="13771" formatCode="m/d/yyyy\ h:mm">
                  <c:v>40146.166666657504</c:v>
                </c:pt>
                <c:pt idx="13772" formatCode="m/d/yyyy\ h:mm">
                  <c:v>40146.208333324197</c:v>
                </c:pt>
                <c:pt idx="13773" formatCode="m/d/yyyy\ h:mm">
                  <c:v>40146.24999999084</c:v>
                </c:pt>
                <c:pt idx="13774" formatCode="m/d/yyyy\ h:mm">
                  <c:v>40146.291666657482</c:v>
                </c:pt>
                <c:pt idx="13775" formatCode="m/d/yyyy\ h:mm">
                  <c:v>40146.33333332419</c:v>
                </c:pt>
                <c:pt idx="13776" formatCode="m/d/yyyy\ h:mm">
                  <c:v>40146.374999990847</c:v>
                </c:pt>
                <c:pt idx="13777" formatCode="m/d/yyyy\ h:mm">
                  <c:v>40146.416666657497</c:v>
                </c:pt>
                <c:pt idx="13778" formatCode="m/d/yyyy\ h:mm">
                  <c:v>40146.458333324197</c:v>
                </c:pt>
                <c:pt idx="13779" formatCode="m/d/yyyy\ h:mm">
                  <c:v>40146.499999990832</c:v>
                </c:pt>
                <c:pt idx="13780" formatCode="m/d/yyyy\ h:mm">
                  <c:v>40146.541666657475</c:v>
                </c:pt>
                <c:pt idx="13781" formatCode="m/d/yyyy\ h:mm">
                  <c:v>40146.583333324175</c:v>
                </c:pt>
                <c:pt idx="13782" formatCode="m/d/yyyy\ h:mm">
                  <c:v>40146.624999990818</c:v>
                </c:pt>
                <c:pt idx="13783" formatCode="m/d/yyyy\ h:mm">
                  <c:v>40146.666666657475</c:v>
                </c:pt>
                <c:pt idx="13784" formatCode="m/d/yyyy\ h:mm">
                  <c:v>40146.708333324168</c:v>
                </c:pt>
                <c:pt idx="13785" formatCode="m/d/yyyy\ h:mm">
                  <c:v>40146.74999999081</c:v>
                </c:pt>
                <c:pt idx="13786" formatCode="m/d/yyyy\ h:mm">
                  <c:v>40146.791666657453</c:v>
                </c:pt>
                <c:pt idx="13787" formatCode="m/d/yyyy\ h:mm">
                  <c:v>40146.833333324154</c:v>
                </c:pt>
                <c:pt idx="13788" formatCode="m/d/yyyy\ h:mm">
                  <c:v>40146.874999990818</c:v>
                </c:pt>
                <c:pt idx="13789" formatCode="m/d/yyyy\ h:mm">
                  <c:v>40146.916666657467</c:v>
                </c:pt>
                <c:pt idx="13790" formatCode="m/d/yyyy\ h:mm">
                  <c:v>40146.958333324161</c:v>
                </c:pt>
                <c:pt idx="13791" formatCode="m/d/yyyy\ h:mm">
                  <c:v>40146.999999990796</c:v>
                </c:pt>
                <c:pt idx="13792" formatCode="m/d/yyyy\ h:mm">
                  <c:v>40147.041666657446</c:v>
                </c:pt>
                <c:pt idx="13793" formatCode="m/d/yyyy\ h:mm">
                  <c:v>40147.083333324146</c:v>
                </c:pt>
                <c:pt idx="13794" formatCode="m/d/yyyy\ h:mm">
                  <c:v>40147.124999990789</c:v>
                </c:pt>
                <c:pt idx="13795" formatCode="m/d/yyyy\ h:mm">
                  <c:v>40147.166666657438</c:v>
                </c:pt>
                <c:pt idx="13796" formatCode="m/d/yyyy\ h:mm">
                  <c:v>40147.208333324139</c:v>
                </c:pt>
                <c:pt idx="13797" formatCode="m/d/yyyy\ h:mm">
                  <c:v>40147.249999990781</c:v>
                </c:pt>
                <c:pt idx="13798" formatCode="m/d/yyyy\ h:mm">
                  <c:v>40147.291666657416</c:v>
                </c:pt>
                <c:pt idx="13799" formatCode="m/d/yyyy\ h:mm">
                  <c:v>40147.333333324124</c:v>
                </c:pt>
                <c:pt idx="13800" formatCode="m/d/yyyy\ h:mm">
                  <c:v>40147.374999990796</c:v>
                </c:pt>
                <c:pt idx="13801" formatCode="m/d/yyyy\ h:mm">
                  <c:v>40147.416666657438</c:v>
                </c:pt>
                <c:pt idx="13802" formatCode="m/d/yyyy\ h:mm">
                  <c:v>40147.458333324132</c:v>
                </c:pt>
                <c:pt idx="13803" formatCode="m/d/yyyy\ h:mm">
                  <c:v>40147.499999990767</c:v>
                </c:pt>
                <c:pt idx="13804" formatCode="m/d/yyyy\ h:mm">
                  <c:v>40147.541666657424</c:v>
                </c:pt>
                <c:pt idx="13805" formatCode="m/d/yyyy\ h:mm">
                  <c:v>40147.58333332411</c:v>
                </c:pt>
                <c:pt idx="13806" formatCode="m/d/yyyy\ h:mm">
                  <c:v>40147.62499999076</c:v>
                </c:pt>
                <c:pt idx="13807" formatCode="m/d/yyyy\ h:mm">
                  <c:v>40147.666666657424</c:v>
                </c:pt>
                <c:pt idx="13808" formatCode="m/d/yyyy\ h:mm">
                  <c:v>40147.708333324103</c:v>
                </c:pt>
                <c:pt idx="13809" formatCode="m/d/yyyy\ h:mm">
                  <c:v>40147.749999990752</c:v>
                </c:pt>
                <c:pt idx="13810" formatCode="m/d/yyyy\ h:mm">
                  <c:v>40147.791666657387</c:v>
                </c:pt>
                <c:pt idx="13811" formatCode="m/d/yyyy\ h:mm">
                  <c:v>40147.833333324095</c:v>
                </c:pt>
                <c:pt idx="13812" formatCode="m/d/yyyy\ h:mm">
                  <c:v>40147.87499999076</c:v>
                </c:pt>
                <c:pt idx="13813" formatCode="m/d/yyyy\ h:mm">
                  <c:v>40147.916666657409</c:v>
                </c:pt>
                <c:pt idx="13814" formatCode="m/d/yyyy\ h:mm">
                  <c:v>40147.958333324103</c:v>
                </c:pt>
                <c:pt idx="13815" formatCode="m/d/yyyy\ h:mm">
                  <c:v>40147.999999990738</c:v>
                </c:pt>
                <c:pt idx="13816" formatCode="m/d/yyyy\ h:mm">
                  <c:v>40148.041666657387</c:v>
                </c:pt>
                <c:pt idx="13817" formatCode="m/d/yyyy\ h:mm">
                  <c:v>40148.083333324081</c:v>
                </c:pt>
                <c:pt idx="13818" formatCode="m/d/yyyy\ h:mm">
                  <c:v>40148.12499999073</c:v>
                </c:pt>
                <c:pt idx="13819" formatCode="m/d/yyyy\ h:mm">
                  <c:v>40148.16666665738</c:v>
                </c:pt>
                <c:pt idx="13820" formatCode="m/d/yyyy\ h:mm">
                  <c:v>40148.208333324073</c:v>
                </c:pt>
                <c:pt idx="13821" formatCode="m/d/yyyy\ h:mm">
                  <c:v>40148.249999990723</c:v>
                </c:pt>
                <c:pt idx="13822" formatCode="m/d/yyyy\ h:mm">
                  <c:v>40148.291666657358</c:v>
                </c:pt>
                <c:pt idx="13823" formatCode="m/d/yyyy\ h:mm">
                  <c:v>40148.333333324066</c:v>
                </c:pt>
                <c:pt idx="13824" formatCode="m/d/yyyy\ h:mm">
                  <c:v>40148.37499999073</c:v>
                </c:pt>
                <c:pt idx="13825" formatCode="m/d/yyyy\ h:mm">
                  <c:v>40148.41666665738</c:v>
                </c:pt>
                <c:pt idx="13826" formatCode="m/d/yyyy\ h:mm">
                  <c:v>40148.458333324073</c:v>
                </c:pt>
                <c:pt idx="13827" formatCode="m/d/yyyy\ h:mm">
                  <c:v>40148.499999990709</c:v>
                </c:pt>
                <c:pt idx="13828" formatCode="m/d/yyyy\ h:mm">
                  <c:v>40148.541666657358</c:v>
                </c:pt>
                <c:pt idx="13829" formatCode="m/d/yyyy\ h:mm">
                  <c:v>40148.583333324052</c:v>
                </c:pt>
                <c:pt idx="13830" formatCode="m/d/yyyy\ h:mm">
                  <c:v>40148.624999990701</c:v>
                </c:pt>
                <c:pt idx="13831" formatCode="m/d/yyyy\ h:mm">
                  <c:v>40148.666666657351</c:v>
                </c:pt>
                <c:pt idx="13832" formatCode="m/d/yyyy\ h:mm">
                  <c:v>40148.708333324044</c:v>
                </c:pt>
                <c:pt idx="13833" formatCode="m/d/yyyy\ h:mm">
                  <c:v>40148.749999990694</c:v>
                </c:pt>
                <c:pt idx="13834" formatCode="m/d/yyyy\ h:mm">
                  <c:v>40148.791666657329</c:v>
                </c:pt>
                <c:pt idx="13835" formatCode="m/d/yyyy\ h:mm">
                  <c:v>40148.833333324037</c:v>
                </c:pt>
                <c:pt idx="13836" formatCode="m/d/yyyy\ h:mm">
                  <c:v>40148.874999990701</c:v>
                </c:pt>
                <c:pt idx="13837" formatCode="m/d/yyyy\ h:mm">
                  <c:v>40148.916666657351</c:v>
                </c:pt>
                <c:pt idx="13838" formatCode="m/d/yyyy\ h:mm">
                  <c:v>40148.958333324044</c:v>
                </c:pt>
                <c:pt idx="13839" formatCode="m/d/yyyy\ h:mm">
                  <c:v>40148.999999990679</c:v>
                </c:pt>
                <c:pt idx="13840" formatCode="m/d/yyyy\ h:mm">
                  <c:v>40149.041666657329</c:v>
                </c:pt>
                <c:pt idx="13841" formatCode="m/d/yyyy\ h:mm">
                  <c:v>40149.083333324023</c:v>
                </c:pt>
                <c:pt idx="13842" formatCode="m/d/yyyy\ h:mm">
                  <c:v>40149.124999990672</c:v>
                </c:pt>
                <c:pt idx="13843" formatCode="m/d/yyyy\ h:mm">
                  <c:v>40149.166666657322</c:v>
                </c:pt>
                <c:pt idx="13844" formatCode="m/d/yyyy\ h:mm">
                  <c:v>40149.208333324015</c:v>
                </c:pt>
                <c:pt idx="13845" formatCode="m/d/yyyy\ h:mm">
                  <c:v>40149.249999990665</c:v>
                </c:pt>
                <c:pt idx="13846" formatCode="m/d/yyyy\ h:mm">
                  <c:v>40149.2916666573</c:v>
                </c:pt>
                <c:pt idx="13847" formatCode="m/d/yyyy\ h:mm">
                  <c:v>40149.333333323993</c:v>
                </c:pt>
                <c:pt idx="13848" formatCode="m/d/yyyy\ h:mm">
                  <c:v>40149.374999990672</c:v>
                </c:pt>
                <c:pt idx="13849" formatCode="m/d/yyyy\ h:mm">
                  <c:v>40149.416666657322</c:v>
                </c:pt>
                <c:pt idx="13850" formatCode="m/d/yyyy\ h:mm">
                  <c:v>40149.458333324015</c:v>
                </c:pt>
                <c:pt idx="13851" formatCode="m/d/yyyy\ h:mm">
                  <c:v>40149.49999999065</c:v>
                </c:pt>
                <c:pt idx="13852" formatCode="m/d/yyyy\ h:mm">
                  <c:v>40149.5416666573</c:v>
                </c:pt>
                <c:pt idx="13853" formatCode="m/d/yyyy\ h:mm">
                  <c:v>40149.583333323993</c:v>
                </c:pt>
                <c:pt idx="13854" formatCode="m/d/yyyy\ h:mm">
                  <c:v>40149.624999990636</c:v>
                </c:pt>
                <c:pt idx="13855" formatCode="m/d/yyyy\ h:mm">
                  <c:v>40149.666666657293</c:v>
                </c:pt>
                <c:pt idx="13856" formatCode="m/d/yyyy\ h:mm">
                  <c:v>40149.708333323986</c:v>
                </c:pt>
                <c:pt idx="13857" formatCode="m/d/yyyy\ h:mm">
                  <c:v>40149.749999990636</c:v>
                </c:pt>
                <c:pt idx="13858" formatCode="m/d/yyyy\ h:mm">
                  <c:v>40149.791666657271</c:v>
                </c:pt>
                <c:pt idx="13859" formatCode="m/d/yyyy\ h:mm">
                  <c:v>40149.833333323979</c:v>
                </c:pt>
                <c:pt idx="13860" formatCode="m/d/yyyy\ h:mm">
                  <c:v>40149.874999990643</c:v>
                </c:pt>
                <c:pt idx="13861" formatCode="m/d/yyyy\ h:mm">
                  <c:v>40149.916666657286</c:v>
                </c:pt>
                <c:pt idx="13862" formatCode="m/d/yyyy\ h:mm">
                  <c:v>40149.958333323986</c:v>
                </c:pt>
                <c:pt idx="13863" formatCode="m/d/yyyy\ h:mm">
                  <c:v>40149.999999990621</c:v>
                </c:pt>
                <c:pt idx="13864" formatCode="m/d/yyyy\ h:mm">
                  <c:v>40150.041666657271</c:v>
                </c:pt>
                <c:pt idx="13865" formatCode="m/d/yyyy\ h:mm">
                  <c:v>40150.083333323964</c:v>
                </c:pt>
                <c:pt idx="13866" formatCode="m/d/yyyy\ h:mm">
                  <c:v>40150.124999990614</c:v>
                </c:pt>
                <c:pt idx="13867" formatCode="m/d/yyyy\ h:mm">
                  <c:v>40150.166666657264</c:v>
                </c:pt>
                <c:pt idx="13868" formatCode="m/d/yyyy\ h:mm">
                  <c:v>40150.208333323942</c:v>
                </c:pt>
                <c:pt idx="13869" formatCode="m/d/yyyy\ h:mm">
                  <c:v>40150.249999990607</c:v>
                </c:pt>
                <c:pt idx="13870" formatCode="m/d/yyyy\ h:mm">
                  <c:v>40150.291666657242</c:v>
                </c:pt>
                <c:pt idx="13871" formatCode="m/d/yyyy\ h:mm">
                  <c:v>40150.333333323942</c:v>
                </c:pt>
                <c:pt idx="13872" formatCode="m/d/yyyy\ h:mm">
                  <c:v>40150.374999990614</c:v>
                </c:pt>
                <c:pt idx="13873" formatCode="m/d/yyyy\ h:mm">
                  <c:v>40150.416666657264</c:v>
                </c:pt>
                <c:pt idx="13874" formatCode="m/d/yyyy\ h:mm">
                  <c:v>40150.45833332395</c:v>
                </c:pt>
                <c:pt idx="13875" formatCode="m/d/yyyy\ h:mm">
                  <c:v>40150.499999990592</c:v>
                </c:pt>
                <c:pt idx="13876" formatCode="m/d/yyyy\ h:mm">
                  <c:v>40150.541666657235</c:v>
                </c:pt>
                <c:pt idx="13877" formatCode="m/d/yyyy\ h:mm">
                  <c:v>40150.583333323935</c:v>
                </c:pt>
                <c:pt idx="13878" formatCode="m/d/yyyy\ h:mm">
                  <c:v>40150.624999990592</c:v>
                </c:pt>
                <c:pt idx="13879" formatCode="m/d/yyyy\ h:mm">
                  <c:v>40150.666666657227</c:v>
                </c:pt>
                <c:pt idx="13880" formatCode="m/d/yyyy\ h:mm">
                  <c:v>40150.708333323913</c:v>
                </c:pt>
                <c:pt idx="13881" formatCode="m/d/yyyy\ h:mm">
                  <c:v>40150.749999990592</c:v>
                </c:pt>
                <c:pt idx="13882" formatCode="m/d/yyyy\ h:mm">
                  <c:v>40150.791666657205</c:v>
                </c:pt>
                <c:pt idx="13883" formatCode="m/d/yyyy\ h:mm">
                  <c:v>40150.833333323913</c:v>
                </c:pt>
                <c:pt idx="13884" formatCode="m/d/yyyy\ h:mm">
                  <c:v>40150.874999990599</c:v>
                </c:pt>
                <c:pt idx="13885" formatCode="m/d/yyyy\ h:mm">
                  <c:v>40150.916666657235</c:v>
                </c:pt>
                <c:pt idx="13886" formatCode="m/d/yyyy\ h:mm">
                  <c:v>40150.958333323921</c:v>
                </c:pt>
                <c:pt idx="13887" formatCode="m/d/yyyy\ h:mm">
                  <c:v>40150.999999990563</c:v>
                </c:pt>
                <c:pt idx="13888" formatCode="m/d/yyyy\ h:mm">
                  <c:v>40151.041666657213</c:v>
                </c:pt>
                <c:pt idx="13889" formatCode="m/d/yyyy\ h:mm">
                  <c:v>40151.083333323892</c:v>
                </c:pt>
                <c:pt idx="13890" formatCode="m/d/yyyy\ h:mm">
                  <c:v>40151.124999990563</c:v>
                </c:pt>
                <c:pt idx="13891" formatCode="m/d/yyyy\ h:mm">
                  <c:v>40151.166666657198</c:v>
                </c:pt>
                <c:pt idx="13892" formatCode="m/d/yyyy\ h:mm">
                  <c:v>40151.208333323892</c:v>
                </c:pt>
                <c:pt idx="13893" formatCode="m/d/yyyy\ h:mm">
                  <c:v>40151.249999990549</c:v>
                </c:pt>
                <c:pt idx="13894" formatCode="m/d/yyyy\ h:mm">
                  <c:v>40151.291666657176</c:v>
                </c:pt>
                <c:pt idx="13895" formatCode="m/d/yyyy\ h:mm">
                  <c:v>40151.333333323892</c:v>
                </c:pt>
                <c:pt idx="13896" formatCode="m/d/yyyy\ h:mm">
                  <c:v>40151.374999990556</c:v>
                </c:pt>
                <c:pt idx="13897" formatCode="m/d/yyyy\ h:mm">
                  <c:v>40151.416666657205</c:v>
                </c:pt>
                <c:pt idx="13898" formatCode="m/d/yyyy\ h:mm">
                  <c:v>40151.458333323899</c:v>
                </c:pt>
                <c:pt idx="13899" formatCode="m/d/yyyy\ h:mm">
                  <c:v>40151.499999990541</c:v>
                </c:pt>
                <c:pt idx="13900" formatCode="m/d/yyyy\ h:mm">
                  <c:v>40151.541666657184</c:v>
                </c:pt>
                <c:pt idx="13901" formatCode="m/d/yyyy\ h:mm">
                  <c:v>40151.583333323862</c:v>
                </c:pt>
                <c:pt idx="13902" formatCode="m/d/yyyy\ h:mm">
                  <c:v>40151.624999990541</c:v>
                </c:pt>
                <c:pt idx="13903" formatCode="m/d/yyyy\ h:mm">
                  <c:v>40151.666666657184</c:v>
                </c:pt>
                <c:pt idx="13904" formatCode="m/d/yyyy\ h:mm">
                  <c:v>40151.708333323862</c:v>
                </c:pt>
                <c:pt idx="13905" formatCode="m/d/yyyy\ h:mm">
                  <c:v>40151.749999990519</c:v>
                </c:pt>
                <c:pt idx="13906" formatCode="m/d/yyyy\ h:mm">
                  <c:v>40151.791666657169</c:v>
                </c:pt>
                <c:pt idx="13907" formatCode="m/d/yyyy\ h:mm">
                  <c:v>40151.833333323848</c:v>
                </c:pt>
                <c:pt idx="13908" formatCode="m/d/yyyy\ h:mm">
                  <c:v>40151.874999990527</c:v>
                </c:pt>
                <c:pt idx="13909" formatCode="m/d/yyyy\ h:mm">
                  <c:v>40151.916666657191</c:v>
                </c:pt>
                <c:pt idx="13910" formatCode="m/d/yyyy\ h:mm">
                  <c:v>40151.958333323855</c:v>
                </c:pt>
                <c:pt idx="13911" formatCode="m/d/yyyy\ h:mm">
                  <c:v>40151.999999990512</c:v>
                </c:pt>
                <c:pt idx="13912" formatCode="m/d/yyyy\ h:mm">
                  <c:v>40152.041666657155</c:v>
                </c:pt>
                <c:pt idx="13913" formatCode="m/d/yyyy\ h:mm">
                  <c:v>40152.083333323833</c:v>
                </c:pt>
                <c:pt idx="13914" formatCode="m/d/yyyy\ h:mm">
                  <c:v>40152.124999990498</c:v>
                </c:pt>
                <c:pt idx="13915" formatCode="m/d/yyyy\ h:mm">
                  <c:v>40152.166666657155</c:v>
                </c:pt>
                <c:pt idx="13916" formatCode="m/d/yyyy\ h:mm">
                  <c:v>40152.208333323833</c:v>
                </c:pt>
                <c:pt idx="13917" formatCode="m/d/yyyy\ h:mm">
                  <c:v>40152.24999999049</c:v>
                </c:pt>
                <c:pt idx="13918" formatCode="m/d/yyyy\ h:mm">
                  <c:v>40152.291666657133</c:v>
                </c:pt>
                <c:pt idx="13919" formatCode="m/d/yyyy\ h:mm">
                  <c:v>40152.333333323819</c:v>
                </c:pt>
                <c:pt idx="13920" formatCode="m/d/yyyy\ h:mm">
                  <c:v>40152.374999990498</c:v>
                </c:pt>
                <c:pt idx="13921" formatCode="m/d/yyyy\ h:mm">
                  <c:v>40152.416666657147</c:v>
                </c:pt>
                <c:pt idx="13922" formatCode="m/d/yyyy\ h:mm">
                  <c:v>40152.458333323826</c:v>
                </c:pt>
                <c:pt idx="13923" formatCode="m/d/yyyy\ h:mm">
                  <c:v>40152.499999990483</c:v>
                </c:pt>
                <c:pt idx="13924" formatCode="m/d/yyyy\ h:mm">
                  <c:v>40152.541666657125</c:v>
                </c:pt>
                <c:pt idx="13925" formatCode="m/d/yyyy\ h:mm">
                  <c:v>40152.583333323812</c:v>
                </c:pt>
                <c:pt idx="13926" formatCode="m/d/yyyy\ h:mm">
                  <c:v>40152.624999990468</c:v>
                </c:pt>
                <c:pt idx="13927" formatCode="m/d/yyyy\ h:mm">
                  <c:v>40152.666666657125</c:v>
                </c:pt>
                <c:pt idx="13928" formatCode="m/d/yyyy\ h:mm">
                  <c:v>40152.708333323797</c:v>
                </c:pt>
                <c:pt idx="13929" formatCode="m/d/yyyy\ h:mm">
                  <c:v>40152.749999990461</c:v>
                </c:pt>
                <c:pt idx="13930" formatCode="m/d/yyyy\ h:mm">
                  <c:v>40152.791666657104</c:v>
                </c:pt>
                <c:pt idx="13931" formatCode="m/d/yyyy\ h:mm">
                  <c:v>40152.83333332379</c:v>
                </c:pt>
                <c:pt idx="13932" formatCode="m/d/yyyy\ h:mm">
                  <c:v>40152.874999990476</c:v>
                </c:pt>
                <c:pt idx="13933" formatCode="m/d/yyyy\ h:mm">
                  <c:v>40152.916666657118</c:v>
                </c:pt>
                <c:pt idx="13934" formatCode="m/d/yyyy\ h:mm">
                  <c:v>40152.958333323797</c:v>
                </c:pt>
                <c:pt idx="13935" formatCode="m/d/yyyy\ h:mm">
                  <c:v>40152.999999990447</c:v>
                </c:pt>
                <c:pt idx="13936" formatCode="m/d/yyyy\ h:mm">
                  <c:v>40153.041666657104</c:v>
                </c:pt>
                <c:pt idx="13937" formatCode="m/d/yyyy\ h:mm">
                  <c:v>40153.083333323782</c:v>
                </c:pt>
                <c:pt idx="13938" formatCode="m/d/yyyy\ h:mm">
                  <c:v>40153.124999990439</c:v>
                </c:pt>
                <c:pt idx="13939" formatCode="m/d/yyyy\ h:mm">
                  <c:v>40153.166666657104</c:v>
                </c:pt>
                <c:pt idx="13940" formatCode="m/d/yyyy\ h:mm">
                  <c:v>40153.208333323768</c:v>
                </c:pt>
                <c:pt idx="13941" formatCode="m/d/yyyy\ h:mm">
                  <c:v>40153.249999990432</c:v>
                </c:pt>
                <c:pt idx="13942" formatCode="m/d/yyyy\ h:mm">
                  <c:v>40153.291666657067</c:v>
                </c:pt>
                <c:pt idx="13943" formatCode="m/d/yyyy\ h:mm">
                  <c:v>40153.333333323761</c:v>
                </c:pt>
                <c:pt idx="13944" formatCode="m/d/yyyy\ h:mm">
                  <c:v>40153.374999990447</c:v>
                </c:pt>
                <c:pt idx="13945" formatCode="m/d/yyyy\ h:mm">
                  <c:v>40153.416666657089</c:v>
                </c:pt>
                <c:pt idx="13946" formatCode="m/d/yyyy\ h:mm">
                  <c:v>40153.458333323768</c:v>
                </c:pt>
                <c:pt idx="13947" formatCode="m/d/yyyy\ h:mm">
                  <c:v>40153.499999990418</c:v>
                </c:pt>
                <c:pt idx="13948" formatCode="m/d/yyyy\ h:mm">
                  <c:v>40153.541666657075</c:v>
                </c:pt>
                <c:pt idx="13949" formatCode="m/d/yyyy\ h:mm">
                  <c:v>40153.583333323746</c:v>
                </c:pt>
                <c:pt idx="13950" formatCode="m/d/yyyy\ h:mm">
                  <c:v>40153.62499999041</c:v>
                </c:pt>
                <c:pt idx="13951" formatCode="m/d/yyyy\ h:mm">
                  <c:v>40153.666666657075</c:v>
                </c:pt>
                <c:pt idx="13952" formatCode="m/d/yyyy\ h:mm">
                  <c:v>40153.708333323739</c:v>
                </c:pt>
                <c:pt idx="13953" formatCode="m/d/yyyy\ h:mm">
                  <c:v>40153.749999990403</c:v>
                </c:pt>
                <c:pt idx="13954" formatCode="m/d/yyyy\ h:mm">
                  <c:v>40153.791666657038</c:v>
                </c:pt>
                <c:pt idx="13955" formatCode="m/d/yyyy\ h:mm">
                  <c:v>40153.833333323731</c:v>
                </c:pt>
                <c:pt idx="13956" formatCode="m/d/yyyy\ h:mm">
                  <c:v>40153.87499999041</c:v>
                </c:pt>
                <c:pt idx="13957" formatCode="m/d/yyyy\ h:mm">
                  <c:v>40153.91666665706</c:v>
                </c:pt>
                <c:pt idx="13958" formatCode="m/d/yyyy\ h:mm">
                  <c:v>40153.958333323746</c:v>
                </c:pt>
                <c:pt idx="13959" formatCode="m/d/yyyy\ h:mm">
                  <c:v>40153.999999990388</c:v>
                </c:pt>
                <c:pt idx="13960" formatCode="m/d/yyyy\ h:mm">
                  <c:v>40154.041666657038</c:v>
                </c:pt>
                <c:pt idx="13961" formatCode="m/d/yyyy\ h:mm">
                  <c:v>40154.083333323717</c:v>
                </c:pt>
                <c:pt idx="13962" formatCode="m/d/yyyy\ h:mm">
                  <c:v>40154.124999990381</c:v>
                </c:pt>
                <c:pt idx="13963" formatCode="m/d/yyyy\ h:mm">
                  <c:v>40154.166666657031</c:v>
                </c:pt>
                <c:pt idx="13964" formatCode="m/d/yyyy\ h:mm">
                  <c:v>40154.20833332371</c:v>
                </c:pt>
                <c:pt idx="13965" formatCode="m/d/yyyy\ h:mm">
                  <c:v>40154.249999990381</c:v>
                </c:pt>
                <c:pt idx="13966" formatCode="m/d/yyyy\ h:mm">
                  <c:v>40154.291666657016</c:v>
                </c:pt>
                <c:pt idx="13967" formatCode="m/d/yyyy\ h:mm">
                  <c:v>40154.333333323702</c:v>
                </c:pt>
                <c:pt idx="13968" formatCode="m/d/yyyy\ h:mm">
                  <c:v>40154.374999990388</c:v>
                </c:pt>
                <c:pt idx="13969" formatCode="m/d/yyyy\ h:mm">
                  <c:v>40154.416666657031</c:v>
                </c:pt>
                <c:pt idx="13970" formatCode="m/d/yyyy\ h:mm">
                  <c:v>40154.45833332371</c:v>
                </c:pt>
                <c:pt idx="13971" formatCode="m/d/yyyy\ h:mm">
                  <c:v>40154.499999990359</c:v>
                </c:pt>
                <c:pt idx="13972" formatCode="m/d/yyyy\ h:mm">
                  <c:v>40154.541666657024</c:v>
                </c:pt>
                <c:pt idx="13973" formatCode="m/d/yyyy\ h:mm">
                  <c:v>40154.583333323688</c:v>
                </c:pt>
                <c:pt idx="13974" formatCode="m/d/yyyy\ h:mm">
                  <c:v>40154.624999990352</c:v>
                </c:pt>
                <c:pt idx="13975" formatCode="m/d/yyyy\ h:mm">
                  <c:v>40154.666666657002</c:v>
                </c:pt>
                <c:pt idx="13976" formatCode="m/d/yyyy\ h:mm">
                  <c:v>40154.708333323681</c:v>
                </c:pt>
                <c:pt idx="13977" formatCode="m/d/yyyy\ h:mm">
                  <c:v>40154.749999990345</c:v>
                </c:pt>
                <c:pt idx="13978" formatCode="m/d/yyyy\ h:mm">
                  <c:v>40154.791666656987</c:v>
                </c:pt>
                <c:pt idx="13979" formatCode="m/d/yyyy\ h:mm">
                  <c:v>40154.833333323673</c:v>
                </c:pt>
                <c:pt idx="13980" formatCode="m/d/yyyy\ h:mm">
                  <c:v>40154.874999990352</c:v>
                </c:pt>
                <c:pt idx="13981" formatCode="m/d/yyyy\ h:mm">
                  <c:v>40154.916666657002</c:v>
                </c:pt>
                <c:pt idx="13982" formatCode="m/d/yyyy\ h:mm">
                  <c:v>40154.958333323681</c:v>
                </c:pt>
                <c:pt idx="13983" formatCode="m/d/yyyy\ h:mm">
                  <c:v>40154.99999999033</c:v>
                </c:pt>
                <c:pt idx="13984" formatCode="m/d/yyyy\ h:mm">
                  <c:v>40155.041666656994</c:v>
                </c:pt>
                <c:pt idx="13985" formatCode="m/d/yyyy\ h:mm">
                  <c:v>40155.083333323659</c:v>
                </c:pt>
                <c:pt idx="13986" formatCode="m/d/yyyy\ h:mm">
                  <c:v>40155.124999990323</c:v>
                </c:pt>
                <c:pt idx="13987" formatCode="m/d/yyyy\ h:mm">
                  <c:v>40155.166666656987</c:v>
                </c:pt>
                <c:pt idx="13988" formatCode="m/d/yyyy\ h:mm">
                  <c:v>40155.208333323651</c:v>
                </c:pt>
                <c:pt idx="13989" formatCode="m/d/yyyy\ h:mm">
                  <c:v>40155.249999990316</c:v>
                </c:pt>
                <c:pt idx="13990" formatCode="m/d/yyyy\ h:mm">
                  <c:v>40155.291666656965</c:v>
                </c:pt>
                <c:pt idx="13991" formatCode="m/d/yyyy\ h:mm">
                  <c:v>40155.333333323644</c:v>
                </c:pt>
                <c:pt idx="13992" formatCode="m/d/yyyy\ h:mm">
                  <c:v>40155.374999990323</c:v>
                </c:pt>
                <c:pt idx="13993" formatCode="m/d/yyyy\ h:mm">
                  <c:v>40155.416666656987</c:v>
                </c:pt>
                <c:pt idx="13994" formatCode="m/d/yyyy\ h:mm">
                  <c:v>40155.458333323651</c:v>
                </c:pt>
                <c:pt idx="13995" formatCode="m/d/yyyy\ h:mm">
                  <c:v>40155.499999990301</c:v>
                </c:pt>
                <c:pt idx="13996" formatCode="m/d/yyyy\ h:mm">
                  <c:v>40155.541666656965</c:v>
                </c:pt>
                <c:pt idx="13997" formatCode="m/d/yyyy\ h:mm">
                  <c:v>40155.58333332363</c:v>
                </c:pt>
                <c:pt idx="13998" formatCode="m/d/yyyy\ h:mm">
                  <c:v>40155.624999990294</c:v>
                </c:pt>
                <c:pt idx="13999" formatCode="m/d/yyyy\ h:mm">
                  <c:v>40155.666666656958</c:v>
                </c:pt>
                <c:pt idx="14000" formatCode="m/d/yyyy\ h:mm">
                  <c:v>40155.708333323622</c:v>
                </c:pt>
                <c:pt idx="14001" formatCode="m/d/yyyy\ h:mm">
                  <c:v>40155.749999990287</c:v>
                </c:pt>
                <c:pt idx="14002" formatCode="m/d/yyyy\ h:mm">
                  <c:v>40155.791666656936</c:v>
                </c:pt>
                <c:pt idx="14003" formatCode="m/d/yyyy\ h:mm">
                  <c:v>40155.833333323615</c:v>
                </c:pt>
                <c:pt idx="14004" formatCode="m/d/yyyy\ h:mm">
                  <c:v>40155.874999990294</c:v>
                </c:pt>
                <c:pt idx="14005" formatCode="m/d/yyyy\ h:mm">
                  <c:v>40155.916666656958</c:v>
                </c:pt>
                <c:pt idx="14006" formatCode="m/d/yyyy\ h:mm">
                  <c:v>40155.958333323622</c:v>
                </c:pt>
                <c:pt idx="14007" formatCode="m/d/yyyy\ h:mm">
                  <c:v>40155.999999990272</c:v>
                </c:pt>
                <c:pt idx="14008" formatCode="m/d/yyyy\ h:mm">
                  <c:v>40156.041666656936</c:v>
                </c:pt>
                <c:pt idx="14009" formatCode="m/d/yyyy\ h:mm">
                  <c:v>40156.083333323601</c:v>
                </c:pt>
                <c:pt idx="14010" formatCode="m/d/yyyy\ h:mm">
                  <c:v>40156.124999990265</c:v>
                </c:pt>
                <c:pt idx="14011" formatCode="m/d/yyyy\ h:mm">
                  <c:v>40156.166666656929</c:v>
                </c:pt>
                <c:pt idx="14012" formatCode="m/d/yyyy\ h:mm">
                  <c:v>40156.208333323593</c:v>
                </c:pt>
                <c:pt idx="14013" formatCode="m/d/yyyy\ h:mm">
                  <c:v>40156.249999990257</c:v>
                </c:pt>
                <c:pt idx="14014" formatCode="m/d/yyyy\ h:mm">
                  <c:v>40156.291666656907</c:v>
                </c:pt>
                <c:pt idx="14015" formatCode="m/d/yyyy\ h:mm">
                  <c:v>40156.333333323593</c:v>
                </c:pt>
                <c:pt idx="14016" formatCode="m/d/yyyy\ h:mm">
                  <c:v>40156.374999990265</c:v>
                </c:pt>
                <c:pt idx="14017" formatCode="m/d/yyyy\ h:mm">
                  <c:v>40156.416666656929</c:v>
                </c:pt>
                <c:pt idx="14018" formatCode="m/d/yyyy\ h:mm">
                  <c:v>40156.458333323601</c:v>
                </c:pt>
                <c:pt idx="14019" formatCode="m/d/yyyy\ h:mm">
                  <c:v>40156.499999990236</c:v>
                </c:pt>
                <c:pt idx="14020" formatCode="m/d/yyyy\ h:mm">
                  <c:v>40156.541666656907</c:v>
                </c:pt>
                <c:pt idx="14021" formatCode="m/d/yyyy\ h:mm">
                  <c:v>40156.583333323586</c:v>
                </c:pt>
                <c:pt idx="14022" formatCode="m/d/yyyy\ h:mm">
                  <c:v>40156.624999990236</c:v>
                </c:pt>
                <c:pt idx="14023" formatCode="m/d/yyyy\ h:mm">
                  <c:v>40156.6666666569</c:v>
                </c:pt>
                <c:pt idx="14024" formatCode="m/d/yyyy\ h:mm">
                  <c:v>40156.708333323579</c:v>
                </c:pt>
                <c:pt idx="14025" formatCode="m/d/yyyy\ h:mm">
                  <c:v>40156.749999990228</c:v>
                </c:pt>
                <c:pt idx="14026" formatCode="m/d/yyyy\ h:mm">
                  <c:v>40156.791666656871</c:v>
                </c:pt>
                <c:pt idx="14027" formatCode="m/d/yyyy\ h:mm">
                  <c:v>40156.833333323571</c:v>
                </c:pt>
                <c:pt idx="14028" formatCode="m/d/yyyy\ h:mm">
                  <c:v>40156.874999990236</c:v>
                </c:pt>
                <c:pt idx="14029" formatCode="m/d/yyyy\ h:mm">
                  <c:v>40156.916666656893</c:v>
                </c:pt>
                <c:pt idx="14030" formatCode="m/d/yyyy\ h:mm">
                  <c:v>40156.958333323579</c:v>
                </c:pt>
                <c:pt idx="14031" formatCode="m/d/yyyy\ h:mm">
                  <c:v>40156.999999990214</c:v>
                </c:pt>
                <c:pt idx="14032" formatCode="m/d/yyyy\ h:mm">
                  <c:v>40157.041666656878</c:v>
                </c:pt>
                <c:pt idx="14033" formatCode="m/d/yyyy\ h:mm">
                  <c:v>40157.083333323542</c:v>
                </c:pt>
                <c:pt idx="14034" formatCode="m/d/yyyy\ h:mm">
                  <c:v>40157.124999990207</c:v>
                </c:pt>
                <c:pt idx="14035" formatCode="m/d/yyyy\ h:mm">
                  <c:v>40157.166666656871</c:v>
                </c:pt>
                <c:pt idx="14036" formatCode="m/d/yyyy\ h:mm">
                  <c:v>40157.208333323542</c:v>
                </c:pt>
                <c:pt idx="14037" formatCode="m/d/yyyy\ h:mm">
                  <c:v>40157.249999990199</c:v>
                </c:pt>
                <c:pt idx="14038" formatCode="m/d/yyyy\ h:mm">
                  <c:v>40157.291666656849</c:v>
                </c:pt>
                <c:pt idx="14039" formatCode="m/d/yyyy\ h:mm">
                  <c:v>40157.333333323542</c:v>
                </c:pt>
                <c:pt idx="14040" formatCode="m/d/yyyy\ h:mm">
                  <c:v>40157.374999990207</c:v>
                </c:pt>
                <c:pt idx="14041" formatCode="m/d/yyyy\ h:mm">
                  <c:v>40157.416666656871</c:v>
                </c:pt>
                <c:pt idx="14042" formatCode="m/d/yyyy\ h:mm">
                  <c:v>40157.45833332355</c:v>
                </c:pt>
                <c:pt idx="14043" formatCode="m/d/yyyy\ h:mm">
                  <c:v>40157.499999990192</c:v>
                </c:pt>
                <c:pt idx="14044" formatCode="m/d/yyyy\ h:mm">
                  <c:v>40157.541666656834</c:v>
                </c:pt>
                <c:pt idx="14045" formatCode="m/d/yyyy\ h:mm">
                  <c:v>40157.583333323513</c:v>
                </c:pt>
                <c:pt idx="14046" formatCode="m/d/yyyy\ h:mm">
                  <c:v>40157.624999990192</c:v>
                </c:pt>
                <c:pt idx="14047" formatCode="m/d/yyyy\ h:mm">
                  <c:v>40157.666666656834</c:v>
                </c:pt>
                <c:pt idx="14048" formatCode="m/d/yyyy\ h:mm">
                  <c:v>40157.708333323513</c:v>
                </c:pt>
                <c:pt idx="14049" formatCode="m/d/yyyy\ h:mm">
                  <c:v>40157.749999990185</c:v>
                </c:pt>
                <c:pt idx="14050" formatCode="m/d/yyyy\ h:mm">
                  <c:v>40157.79166665682</c:v>
                </c:pt>
                <c:pt idx="14051" formatCode="m/d/yyyy\ h:mm">
                  <c:v>40157.833333323499</c:v>
                </c:pt>
                <c:pt idx="14052" formatCode="m/d/yyyy\ h:mm">
                  <c:v>40157.874999990185</c:v>
                </c:pt>
                <c:pt idx="14053" formatCode="m/d/yyyy\ h:mm">
                  <c:v>40157.916666656842</c:v>
                </c:pt>
                <c:pt idx="14054" formatCode="m/d/yyyy\ h:mm">
                  <c:v>40157.958333323506</c:v>
                </c:pt>
                <c:pt idx="14055" formatCode="m/d/yyyy\ h:mm">
                  <c:v>40157.999999990163</c:v>
                </c:pt>
                <c:pt idx="14056" formatCode="m/d/yyyy\ h:mm">
                  <c:v>40158.04166665682</c:v>
                </c:pt>
                <c:pt idx="14057" formatCode="m/d/yyyy\ h:mm">
                  <c:v>40158.083333323491</c:v>
                </c:pt>
                <c:pt idx="14058" formatCode="m/d/yyyy\ h:mm">
                  <c:v>40158.124999990148</c:v>
                </c:pt>
                <c:pt idx="14059" formatCode="m/d/yyyy\ h:mm">
                  <c:v>40158.166666656805</c:v>
                </c:pt>
                <c:pt idx="14060" formatCode="m/d/yyyy\ h:mm">
                  <c:v>40158.208333323491</c:v>
                </c:pt>
                <c:pt idx="14061" formatCode="m/d/yyyy\ h:mm">
                  <c:v>40158.249999990141</c:v>
                </c:pt>
                <c:pt idx="14062" formatCode="m/d/yyyy\ h:mm">
                  <c:v>40158.291666656783</c:v>
                </c:pt>
                <c:pt idx="14063" formatCode="m/d/yyyy\ h:mm">
                  <c:v>40158.333333323484</c:v>
                </c:pt>
                <c:pt idx="14064" formatCode="m/d/yyyy\ h:mm">
                  <c:v>40158.374999990156</c:v>
                </c:pt>
                <c:pt idx="14065" formatCode="m/d/yyyy\ h:mm">
                  <c:v>40158.416666656798</c:v>
                </c:pt>
                <c:pt idx="14066" formatCode="m/d/yyyy\ h:mm">
                  <c:v>40158.458333323484</c:v>
                </c:pt>
                <c:pt idx="14067" formatCode="m/d/yyyy\ h:mm">
                  <c:v>40158.499999990141</c:v>
                </c:pt>
                <c:pt idx="14068" formatCode="m/d/yyyy\ h:mm">
                  <c:v>40158.541666656776</c:v>
                </c:pt>
                <c:pt idx="14069" formatCode="m/d/yyyy\ h:mm">
                  <c:v>40158.583333323462</c:v>
                </c:pt>
                <c:pt idx="14070" formatCode="m/d/yyyy\ h:mm">
                  <c:v>40158.624999990119</c:v>
                </c:pt>
                <c:pt idx="14071" formatCode="m/d/yyyy\ h:mm">
                  <c:v>40158.666666656776</c:v>
                </c:pt>
                <c:pt idx="14072" formatCode="m/d/yyyy\ h:mm">
                  <c:v>40158.708333323448</c:v>
                </c:pt>
                <c:pt idx="14073" formatCode="m/d/yyyy\ h:mm">
                  <c:v>40158.749999990112</c:v>
                </c:pt>
                <c:pt idx="14074" formatCode="m/d/yyyy\ h:mm">
                  <c:v>40158.791666656754</c:v>
                </c:pt>
                <c:pt idx="14075" formatCode="m/d/yyyy\ h:mm">
                  <c:v>40158.83333332344</c:v>
                </c:pt>
                <c:pt idx="14076" formatCode="m/d/yyyy\ h:mm">
                  <c:v>40158.874999990127</c:v>
                </c:pt>
                <c:pt idx="14077" formatCode="m/d/yyyy\ h:mm">
                  <c:v>40158.916666656769</c:v>
                </c:pt>
                <c:pt idx="14078" formatCode="m/d/yyyy\ h:mm">
                  <c:v>40158.958333323448</c:v>
                </c:pt>
                <c:pt idx="14079" formatCode="m/d/yyyy\ h:mm">
                  <c:v>40158.999999990097</c:v>
                </c:pt>
                <c:pt idx="14080" formatCode="m/d/yyyy\ h:mm">
                  <c:v>40159.041666656754</c:v>
                </c:pt>
                <c:pt idx="14081" formatCode="m/d/yyyy\ h:mm">
                  <c:v>40159.083333323433</c:v>
                </c:pt>
                <c:pt idx="14082" formatCode="m/d/yyyy\ h:mm">
                  <c:v>40159.12499999009</c:v>
                </c:pt>
                <c:pt idx="14083" formatCode="m/d/yyyy\ h:mm">
                  <c:v>40159.166666656754</c:v>
                </c:pt>
                <c:pt idx="14084" formatCode="m/d/yyyy\ h:mm">
                  <c:v>40159.208333323419</c:v>
                </c:pt>
                <c:pt idx="14085" formatCode="m/d/yyyy\ h:mm">
                  <c:v>40159.249999990083</c:v>
                </c:pt>
                <c:pt idx="14086" formatCode="m/d/yyyy\ h:mm">
                  <c:v>40159.291666656718</c:v>
                </c:pt>
                <c:pt idx="14087" formatCode="m/d/yyyy\ h:mm">
                  <c:v>40159.333333323411</c:v>
                </c:pt>
                <c:pt idx="14088" formatCode="m/d/yyyy\ h:mm">
                  <c:v>40159.374999990097</c:v>
                </c:pt>
                <c:pt idx="14089" formatCode="m/d/yyyy\ h:mm">
                  <c:v>40159.41666665674</c:v>
                </c:pt>
                <c:pt idx="14090" formatCode="m/d/yyyy\ h:mm">
                  <c:v>40159.458333323426</c:v>
                </c:pt>
                <c:pt idx="14091" formatCode="m/d/yyyy\ h:mm">
                  <c:v>40159.499999990068</c:v>
                </c:pt>
                <c:pt idx="14092" formatCode="m/d/yyyy\ h:mm">
                  <c:v>40159.541666656725</c:v>
                </c:pt>
                <c:pt idx="14093" formatCode="m/d/yyyy\ h:mm">
                  <c:v>40159.583333323397</c:v>
                </c:pt>
                <c:pt idx="14094" formatCode="m/d/yyyy\ h:mm">
                  <c:v>40159.624999990061</c:v>
                </c:pt>
                <c:pt idx="14095" formatCode="m/d/yyyy\ h:mm">
                  <c:v>40159.666666656725</c:v>
                </c:pt>
                <c:pt idx="14096" formatCode="m/d/yyyy\ h:mm">
                  <c:v>40159.70833332339</c:v>
                </c:pt>
                <c:pt idx="14097" formatCode="m/d/yyyy\ h:mm">
                  <c:v>40159.749999990061</c:v>
                </c:pt>
                <c:pt idx="14098" formatCode="m/d/yyyy\ h:mm">
                  <c:v>40159.791666656689</c:v>
                </c:pt>
                <c:pt idx="14099" formatCode="m/d/yyyy\ h:mm">
                  <c:v>40159.833333323382</c:v>
                </c:pt>
                <c:pt idx="14100" formatCode="m/d/yyyy\ h:mm">
                  <c:v>40159.874999990068</c:v>
                </c:pt>
                <c:pt idx="14101" formatCode="m/d/yyyy\ h:mm">
                  <c:v>40159.916666656711</c:v>
                </c:pt>
                <c:pt idx="14102" formatCode="m/d/yyyy\ h:mm">
                  <c:v>40159.958333323397</c:v>
                </c:pt>
                <c:pt idx="14103" formatCode="m/d/yyyy\ h:mm">
                  <c:v>40159.999999990039</c:v>
                </c:pt>
                <c:pt idx="14104" formatCode="m/d/yyyy\ h:mm">
                  <c:v>40160.041666656689</c:v>
                </c:pt>
                <c:pt idx="14105" formatCode="m/d/yyyy\ h:mm">
                  <c:v>40160.083333323368</c:v>
                </c:pt>
                <c:pt idx="14106" formatCode="m/d/yyyy\ h:mm">
                  <c:v>40160.124999990032</c:v>
                </c:pt>
                <c:pt idx="14107" formatCode="m/d/yyyy\ h:mm">
                  <c:v>40160.166666656682</c:v>
                </c:pt>
                <c:pt idx="14108" formatCode="m/d/yyyy\ h:mm">
                  <c:v>40160.20833332336</c:v>
                </c:pt>
                <c:pt idx="14109" formatCode="m/d/yyyy\ h:mm">
                  <c:v>40160.249999990032</c:v>
                </c:pt>
                <c:pt idx="14110" formatCode="m/d/yyyy\ h:mm">
                  <c:v>40160.291666656667</c:v>
                </c:pt>
                <c:pt idx="14111" formatCode="m/d/yyyy\ h:mm">
                  <c:v>40160.333333323353</c:v>
                </c:pt>
                <c:pt idx="14112" formatCode="m/d/yyyy\ h:mm">
                  <c:v>40160.374999990039</c:v>
                </c:pt>
                <c:pt idx="14113" formatCode="m/d/yyyy\ h:mm">
                  <c:v>40160.416666656682</c:v>
                </c:pt>
                <c:pt idx="14114" formatCode="m/d/yyyy\ h:mm">
                  <c:v>40160.45833332336</c:v>
                </c:pt>
                <c:pt idx="14115" formatCode="m/d/yyyy\ h:mm">
                  <c:v>40160.49999999001</c:v>
                </c:pt>
                <c:pt idx="14116" formatCode="m/d/yyyy\ h:mm">
                  <c:v>40160.541666656674</c:v>
                </c:pt>
                <c:pt idx="14117" formatCode="m/d/yyyy\ h:mm">
                  <c:v>40160.583333323339</c:v>
                </c:pt>
                <c:pt idx="14118" formatCode="m/d/yyyy\ h:mm">
                  <c:v>40160.624999990003</c:v>
                </c:pt>
                <c:pt idx="14119" formatCode="m/d/yyyy\ h:mm">
                  <c:v>40160.666666656653</c:v>
                </c:pt>
                <c:pt idx="14120" formatCode="m/d/yyyy\ h:mm">
                  <c:v>40160.708333323331</c:v>
                </c:pt>
                <c:pt idx="14121" formatCode="m/d/yyyy\ h:mm">
                  <c:v>40160.749999989996</c:v>
                </c:pt>
                <c:pt idx="14122" formatCode="m/d/yyyy\ h:mm">
                  <c:v>40160.791666656631</c:v>
                </c:pt>
                <c:pt idx="14123" formatCode="m/d/yyyy\ h:mm">
                  <c:v>40160.833333323331</c:v>
                </c:pt>
                <c:pt idx="14124" formatCode="m/d/yyyy\ h:mm">
                  <c:v>40160.874999990003</c:v>
                </c:pt>
                <c:pt idx="14125" formatCode="m/d/yyyy\ h:mm">
                  <c:v>40160.916666656653</c:v>
                </c:pt>
                <c:pt idx="14126" formatCode="m/d/yyyy\ h:mm">
                  <c:v>40160.958333323339</c:v>
                </c:pt>
                <c:pt idx="14127" formatCode="m/d/yyyy\ h:mm">
                  <c:v>40160.999999989981</c:v>
                </c:pt>
                <c:pt idx="14128" formatCode="m/d/yyyy\ h:mm">
                  <c:v>40161.041666656631</c:v>
                </c:pt>
                <c:pt idx="14129" formatCode="m/d/yyyy\ h:mm">
                  <c:v>40161.083333323309</c:v>
                </c:pt>
                <c:pt idx="14130" formatCode="m/d/yyyy\ h:mm">
                  <c:v>40161.124999989981</c:v>
                </c:pt>
                <c:pt idx="14131" formatCode="m/d/yyyy\ h:mm">
                  <c:v>40161.166666656623</c:v>
                </c:pt>
                <c:pt idx="14132" formatCode="m/d/yyyy\ h:mm">
                  <c:v>40161.208333323302</c:v>
                </c:pt>
                <c:pt idx="14133" formatCode="m/d/yyyy\ h:mm">
                  <c:v>40161.249999989966</c:v>
                </c:pt>
                <c:pt idx="14134" formatCode="m/d/yyyy\ h:mm">
                  <c:v>40161.291666656602</c:v>
                </c:pt>
                <c:pt idx="14135" formatCode="m/d/yyyy\ h:mm">
                  <c:v>40161.333333323295</c:v>
                </c:pt>
                <c:pt idx="14136" formatCode="m/d/yyyy\ h:mm">
                  <c:v>40161.374999989974</c:v>
                </c:pt>
                <c:pt idx="14137" formatCode="m/d/yyyy\ h:mm">
                  <c:v>40161.416666656623</c:v>
                </c:pt>
                <c:pt idx="14138" formatCode="m/d/yyyy\ h:mm">
                  <c:v>40161.458333323302</c:v>
                </c:pt>
                <c:pt idx="14139" formatCode="m/d/yyyy\ h:mm">
                  <c:v>40161.499999989952</c:v>
                </c:pt>
                <c:pt idx="14140" formatCode="m/d/yyyy\ h:mm">
                  <c:v>40161.541666656602</c:v>
                </c:pt>
                <c:pt idx="14141" formatCode="m/d/yyyy\ h:mm">
                  <c:v>40161.58333332328</c:v>
                </c:pt>
                <c:pt idx="14142" formatCode="m/d/yyyy\ h:mm">
                  <c:v>40161.624999989945</c:v>
                </c:pt>
                <c:pt idx="14143" formatCode="m/d/yyyy\ h:mm">
                  <c:v>40161.666666656594</c:v>
                </c:pt>
                <c:pt idx="14144" formatCode="m/d/yyyy\ h:mm">
                  <c:v>40161.708333323273</c:v>
                </c:pt>
                <c:pt idx="14145" formatCode="m/d/yyyy\ h:mm">
                  <c:v>40161.749999989937</c:v>
                </c:pt>
                <c:pt idx="14146" formatCode="m/d/yyyy\ h:mm">
                  <c:v>40161.79166665658</c:v>
                </c:pt>
                <c:pt idx="14147" formatCode="m/d/yyyy\ h:mm">
                  <c:v>40161.833333323266</c:v>
                </c:pt>
                <c:pt idx="14148" formatCode="m/d/yyyy\ h:mm">
                  <c:v>40161.874999989945</c:v>
                </c:pt>
                <c:pt idx="14149" formatCode="m/d/yyyy\ h:mm">
                  <c:v>40161.916666656602</c:v>
                </c:pt>
                <c:pt idx="14150" formatCode="m/d/yyyy\ h:mm">
                  <c:v>40161.958333323273</c:v>
                </c:pt>
                <c:pt idx="14151" formatCode="m/d/yyyy\ h:mm">
                  <c:v>40161.999999989923</c:v>
                </c:pt>
                <c:pt idx="14152" formatCode="m/d/yyyy\ h:mm">
                  <c:v>40162.041666656587</c:v>
                </c:pt>
                <c:pt idx="14153" formatCode="m/d/yyyy\ h:mm">
                  <c:v>40162.083333323251</c:v>
                </c:pt>
                <c:pt idx="14154" formatCode="m/d/yyyy\ h:mm">
                  <c:v>40162.124999989916</c:v>
                </c:pt>
                <c:pt idx="14155" formatCode="m/d/yyyy\ h:mm">
                  <c:v>40162.16666665658</c:v>
                </c:pt>
                <c:pt idx="14156" formatCode="m/d/yyyy\ h:mm">
                  <c:v>40162.208333323244</c:v>
                </c:pt>
                <c:pt idx="14157" formatCode="m/d/yyyy\ h:mm">
                  <c:v>40162.249999989908</c:v>
                </c:pt>
                <c:pt idx="14158" formatCode="m/d/yyyy\ h:mm">
                  <c:v>40162.291666656558</c:v>
                </c:pt>
                <c:pt idx="14159" formatCode="m/d/yyyy\ h:mm">
                  <c:v>40162.333333323237</c:v>
                </c:pt>
                <c:pt idx="14160" formatCode="m/d/yyyy\ h:mm">
                  <c:v>40162.374999989916</c:v>
                </c:pt>
                <c:pt idx="14161" formatCode="m/d/yyyy\ h:mm">
                  <c:v>40162.41666665658</c:v>
                </c:pt>
                <c:pt idx="14162" formatCode="m/d/yyyy\ h:mm">
                  <c:v>40162.458333323244</c:v>
                </c:pt>
                <c:pt idx="14163" formatCode="m/d/yyyy\ h:mm">
                  <c:v>40162.499999989894</c:v>
                </c:pt>
                <c:pt idx="14164" formatCode="m/d/yyyy\ h:mm">
                  <c:v>40162.541666656558</c:v>
                </c:pt>
                <c:pt idx="14165" formatCode="m/d/yyyy\ h:mm">
                  <c:v>40162.583333323222</c:v>
                </c:pt>
                <c:pt idx="14166" formatCode="m/d/yyyy\ h:mm">
                  <c:v>40162.624999989886</c:v>
                </c:pt>
                <c:pt idx="14167" formatCode="m/d/yyyy\ h:mm">
                  <c:v>40162.666666656551</c:v>
                </c:pt>
                <c:pt idx="14168" formatCode="m/d/yyyy\ h:mm">
                  <c:v>40162.708333323215</c:v>
                </c:pt>
                <c:pt idx="14169" formatCode="m/d/yyyy\ h:mm">
                  <c:v>40162.749999989879</c:v>
                </c:pt>
                <c:pt idx="14170" formatCode="m/d/yyyy\ h:mm">
                  <c:v>40162.791666656522</c:v>
                </c:pt>
                <c:pt idx="14171" formatCode="m/d/yyyy\ h:mm">
                  <c:v>40162.833333323208</c:v>
                </c:pt>
                <c:pt idx="14172" formatCode="m/d/yyyy\ h:mm">
                  <c:v>40162.874999989886</c:v>
                </c:pt>
                <c:pt idx="14173" formatCode="m/d/yyyy\ h:mm">
                  <c:v>40162.916666656543</c:v>
                </c:pt>
                <c:pt idx="14174" formatCode="m/d/yyyy\ h:mm">
                  <c:v>40162.958333323215</c:v>
                </c:pt>
                <c:pt idx="14175" formatCode="m/d/yyyy\ h:mm">
                  <c:v>40162.999999989865</c:v>
                </c:pt>
                <c:pt idx="14176" formatCode="m/d/yyyy\ h:mm">
                  <c:v>40163.041666656529</c:v>
                </c:pt>
                <c:pt idx="14177" formatCode="m/d/yyyy\ h:mm">
                  <c:v>40163.083333323193</c:v>
                </c:pt>
                <c:pt idx="14178" formatCode="m/d/yyyy\ h:mm">
                  <c:v>40163.124999989857</c:v>
                </c:pt>
                <c:pt idx="14179" formatCode="m/d/yyyy\ h:mm">
                  <c:v>40163.166666656522</c:v>
                </c:pt>
                <c:pt idx="14180" formatCode="m/d/yyyy\ h:mm">
                  <c:v>40163.208333323193</c:v>
                </c:pt>
                <c:pt idx="14181" formatCode="m/d/yyyy\ h:mm">
                  <c:v>40163.24999998985</c:v>
                </c:pt>
                <c:pt idx="14182" formatCode="m/d/yyyy\ h:mm">
                  <c:v>40163.2916666565</c:v>
                </c:pt>
                <c:pt idx="14183" formatCode="m/d/yyyy\ h:mm">
                  <c:v>40163.333333323193</c:v>
                </c:pt>
                <c:pt idx="14184" formatCode="m/d/yyyy\ h:mm">
                  <c:v>40163.374999989843</c:v>
                </c:pt>
                <c:pt idx="14185" formatCode="m/d/yyyy\ h:mm">
                  <c:v>40163.416666656522</c:v>
                </c:pt>
                <c:pt idx="14186" formatCode="m/d/yyyy\ h:mm">
                  <c:v>40163.4583333232</c:v>
                </c:pt>
                <c:pt idx="14187" formatCode="m/d/yyyy\ h:mm">
                  <c:v>40163.499999989835</c:v>
                </c:pt>
                <c:pt idx="14188" formatCode="m/d/yyyy\ h:mm">
                  <c:v>40163.5416666565</c:v>
                </c:pt>
                <c:pt idx="14189" formatCode="m/d/yyyy\ h:mm">
                  <c:v>40163.583333323179</c:v>
                </c:pt>
                <c:pt idx="14190" formatCode="m/d/yyyy\ h:mm">
                  <c:v>40163.624999989828</c:v>
                </c:pt>
                <c:pt idx="14191" formatCode="m/d/yyyy\ h:mm">
                  <c:v>40163.666666656485</c:v>
                </c:pt>
                <c:pt idx="14192" formatCode="m/d/yyyy\ h:mm">
                  <c:v>40163.708333323171</c:v>
                </c:pt>
                <c:pt idx="14193" formatCode="m/d/yyyy\ h:mm">
                  <c:v>40163.749999989821</c:v>
                </c:pt>
                <c:pt idx="14194" formatCode="m/d/yyyy\ h:mm">
                  <c:v>40163.791666656471</c:v>
                </c:pt>
                <c:pt idx="14195" formatCode="m/d/yyyy\ h:mm">
                  <c:v>40163.833333323149</c:v>
                </c:pt>
                <c:pt idx="14196" formatCode="m/d/yyyy\ h:mm">
                  <c:v>40163.874999989828</c:v>
                </c:pt>
                <c:pt idx="14197" formatCode="m/d/yyyy\ h:mm">
                  <c:v>40163.916666656492</c:v>
                </c:pt>
                <c:pt idx="14198" formatCode="m/d/yyyy\ h:mm">
                  <c:v>40163.958333323157</c:v>
                </c:pt>
                <c:pt idx="14199" formatCode="m/d/yyyy\ h:mm">
                  <c:v>40163.999999989806</c:v>
                </c:pt>
                <c:pt idx="14200" formatCode="m/d/yyyy\ h:mm">
                  <c:v>40164.041666656471</c:v>
                </c:pt>
                <c:pt idx="14201" formatCode="m/d/yyyy\ h:mm">
                  <c:v>40164.083333323142</c:v>
                </c:pt>
                <c:pt idx="14202" formatCode="m/d/yyyy\ h:mm">
                  <c:v>40164.124999989785</c:v>
                </c:pt>
                <c:pt idx="14203" formatCode="m/d/yyyy\ h:mm">
                  <c:v>40164.166666656456</c:v>
                </c:pt>
                <c:pt idx="14204" formatCode="m/d/yyyy\ h:mm">
                  <c:v>40164.208333323142</c:v>
                </c:pt>
                <c:pt idx="14205" formatCode="m/d/yyyy\ h:mm">
                  <c:v>40164.249999989785</c:v>
                </c:pt>
                <c:pt idx="14206" formatCode="m/d/yyyy\ h:mm">
                  <c:v>40164.291666656434</c:v>
                </c:pt>
                <c:pt idx="14207" formatCode="m/d/yyyy\ h:mm">
                  <c:v>40164.333333323135</c:v>
                </c:pt>
                <c:pt idx="14208" formatCode="m/d/yyyy\ h:mm">
                  <c:v>40164.374999989792</c:v>
                </c:pt>
                <c:pt idx="14209" formatCode="m/d/yyyy\ h:mm">
                  <c:v>40164.416666656449</c:v>
                </c:pt>
                <c:pt idx="14210" formatCode="m/d/yyyy\ h:mm">
                  <c:v>40164.458333323135</c:v>
                </c:pt>
                <c:pt idx="14211" formatCode="m/d/yyyy\ h:mm">
                  <c:v>40164.499999989777</c:v>
                </c:pt>
                <c:pt idx="14212" formatCode="m/d/yyyy\ h:mm">
                  <c:v>40164.541666656434</c:v>
                </c:pt>
                <c:pt idx="14213" formatCode="m/d/yyyy\ h:mm">
                  <c:v>40164.583333323113</c:v>
                </c:pt>
                <c:pt idx="14214" formatCode="m/d/yyyy\ h:mm">
                  <c:v>40164.62499998977</c:v>
                </c:pt>
                <c:pt idx="14215" formatCode="m/d/yyyy\ h:mm">
                  <c:v>40164.666666656434</c:v>
                </c:pt>
                <c:pt idx="14216" formatCode="m/d/yyyy\ h:mm">
                  <c:v>40164.708333323098</c:v>
                </c:pt>
                <c:pt idx="14217" formatCode="m/d/yyyy\ h:mm">
                  <c:v>40164.749999989755</c:v>
                </c:pt>
                <c:pt idx="14218" formatCode="m/d/yyyy\ h:mm">
                  <c:v>40164.791666656412</c:v>
                </c:pt>
                <c:pt idx="14219" formatCode="m/d/yyyy\ h:mm">
                  <c:v>40164.833333323091</c:v>
                </c:pt>
                <c:pt idx="14220" formatCode="m/d/yyyy\ h:mm">
                  <c:v>40164.874999989763</c:v>
                </c:pt>
                <c:pt idx="14221" formatCode="m/d/yyyy\ h:mm">
                  <c:v>40164.916666656434</c:v>
                </c:pt>
                <c:pt idx="14222" formatCode="m/d/yyyy\ h:mm">
                  <c:v>40164.958333323106</c:v>
                </c:pt>
                <c:pt idx="14223" formatCode="m/d/yyyy\ h:mm">
                  <c:v>40164.999999989734</c:v>
                </c:pt>
                <c:pt idx="14224" formatCode="m/d/yyyy\ h:mm">
                  <c:v>40165.041666656405</c:v>
                </c:pt>
                <c:pt idx="14225" formatCode="m/d/yyyy\ h:mm">
                  <c:v>40165.083333323091</c:v>
                </c:pt>
                <c:pt idx="14226" formatCode="m/d/yyyy\ h:mm">
                  <c:v>40165.124999989734</c:v>
                </c:pt>
                <c:pt idx="14227" formatCode="m/d/yyyy\ h:mm">
                  <c:v>40165.166666656405</c:v>
                </c:pt>
                <c:pt idx="14228" formatCode="m/d/yyyy\ h:mm">
                  <c:v>40165.208333323069</c:v>
                </c:pt>
                <c:pt idx="14229" formatCode="m/d/yyyy\ h:mm">
                  <c:v>40165.249999989734</c:v>
                </c:pt>
                <c:pt idx="14230" formatCode="m/d/yyyy\ h:mm">
                  <c:v>40165.291666656369</c:v>
                </c:pt>
                <c:pt idx="14231" formatCode="m/d/yyyy\ h:mm">
                  <c:v>40165.333333323062</c:v>
                </c:pt>
                <c:pt idx="14232" formatCode="m/d/yyyy\ h:mm">
                  <c:v>40165.374999989741</c:v>
                </c:pt>
                <c:pt idx="14233" formatCode="m/d/yyyy\ h:mm">
                  <c:v>40165.416666656391</c:v>
                </c:pt>
                <c:pt idx="14234" formatCode="m/d/yyyy\ h:mm">
                  <c:v>40165.458333323077</c:v>
                </c:pt>
                <c:pt idx="14235" formatCode="m/d/yyyy\ h:mm">
                  <c:v>40165.499999989705</c:v>
                </c:pt>
                <c:pt idx="14236" formatCode="m/d/yyyy\ h:mm">
                  <c:v>40165.541666656376</c:v>
                </c:pt>
                <c:pt idx="14237" formatCode="m/d/yyyy\ h:mm">
                  <c:v>40165.583333323048</c:v>
                </c:pt>
                <c:pt idx="14238" formatCode="m/d/yyyy\ h:mm">
                  <c:v>40165.624999989705</c:v>
                </c:pt>
                <c:pt idx="14239" formatCode="m/d/yyyy\ h:mm">
                  <c:v>40165.666666656376</c:v>
                </c:pt>
                <c:pt idx="14240" formatCode="m/d/yyyy\ h:mm">
                  <c:v>40165.70833332304</c:v>
                </c:pt>
                <c:pt idx="14241" formatCode="m/d/yyyy\ h:mm">
                  <c:v>40165.749999989705</c:v>
                </c:pt>
                <c:pt idx="14242" formatCode="m/d/yyyy\ h:mm">
                  <c:v>40165.791666656347</c:v>
                </c:pt>
                <c:pt idx="14243" formatCode="m/d/yyyy\ h:mm">
                  <c:v>40165.833333323033</c:v>
                </c:pt>
                <c:pt idx="14244" formatCode="m/d/yyyy\ h:mm">
                  <c:v>40165.874999989697</c:v>
                </c:pt>
                <c:pt idx="14245" formatCode="m/d/yyyy\ h:mm">
                  <c:v>40165.916666656361</c:v>
                </c:pt>
                <c:pt idx="14246" formatCode="m/d/yyyy\ h:mm">
                  <c:v>40165.958333323048</c:v>
                </c:pt>
                <c:pt idx="14247" formatCode="m/d/yyyy\ h:mm">
                  <c:v>40165.999999989675</c:v>
                </c:pt>
                <c:pt idx="14248" formatCode="m/d/yyyy\ h:mm">
                  <c:v>40166.041666656354</c:v>
                </c:pt>
                <c:pt idx="14249" formatCode="m/d/yyyy\ h:mm">
                  <c:v>40166.083333323018</c:v>
                </c:pt>
                <c:pt idx="14250" formatCode="m/d/yyyy\ h:mm">
                  <c:v>40166.124999989675</c:v>
                </c:pt>
                <c:pt idx="14251" formatCode="m/d/yyyy\ h:mm">
                  <c:v>40166.166666656332</c:v>
                </c:pt>
                <c:pt idx="14252" formatCode="m/d/yyyy\ h:mm">
                  <c:v>40166.208333323011</c:v>
                </c:pt>
                <c:pt idx="14253" formatCode="m/d/yyyy\ h:mm">
                  <c:v>40166.249999989675</c:v>
                </c:pt>
                <c:pt idx="14254" formatCode="m/d/yyyy\ h:mm">
                  <c:v>40166.291666656318</c:v>
                </c:pt>
                <c:pt idx="14255" formatCode="m/d/yyyy\ h:mm">
                  <c:v>40166.333333323011</c:v>
                </c:pt>
                <c:pt idx="14256" formatCode="m/d/yyyy\ h:mm">
                  <c:v>40166.374999989668</c:v>
                </c:pt>
                <c:pt idx="14257" formatCode="m/d/yyyy\ h:mm">
                  <c:v>40166.416666656332</c:v>
                </c:pt>
                <c:pt idx="14258" formatCode="m/d/yyyy\ h:mm">
                  <c:v>40166.458333323018</c:v>
                </c:pt>
                <c:pt idx="14259" formatCode="m/d/yyyy\ h:mm">
                  <c:v>40166.499999989654</c:v>
                </c:pt>
                <c:pt idx="14260" formatCode="m/d/yyyy\ h:mm">
                  <c:v>40166.541666656325</c:v>
                </c:pt>
                <c:pt idx="14261" formatCode="m/d/yyyy\ h:mm">
                  <c:v>40166.583333323004</c:v>
                </c:pt>
                <c:pt idx="14262" formatCode="m/d/yyyy\ h:mm">
                  <c:v>40166.624999989654</c:v>
                </c:pt>
                <c:pt idx="14263" formatCode="m/d/yyyy\ h:mm">
                  <c:v>40166.666666656303</c:v>
                </c:pt>
                <c:pt idx="14264" formatCode="m/d/yyyy\ h:mm">
                  <c:v>40166.708333322997</c:v>
                </c:pt>
                <c:pt idx="14265" formatCode="m/d/yyyy\ h:mm">
                  <c:v>40166.749999989632</c:v>
                </c:pt>
                <c:pt idx="14266" formatCode="m/d/yyyy\ h:mm">
                  <c:v>40166.791666656281</c:v>
                </c:pt>
                <c:pt idx="14267" formatCode="m/d/yyyy\ h:mm">
                  <c:v>40166.833333322997</c:v>
                </c:pt>
                <c:pt idx="14268" formatCode="m/d/yyyy\ h:mm">
                  <c:v>40166.874999989639</c:v>
                </c:pt>
                <c:pt idx="14269" formatCode="m/d/yyyy\ h:mm">
                  <c:v>40166.916666656303</c:v>
                </c:pt>
                <c:pt idx="14270" formatCode="m/d/yyyy\ h:mm">
                  <c:v>40166.958333322997</c:v>
                </c:pt>
                <c:pt idx="14271" formatCode="m/d/yyyy\ h:mm">
                  <c:v>40166.999999989624</c:v>
                </c:pt>
                <c:pt idx="14272" formatCode="m/d/yyyy\ h:mm">
                  <c:v>40167.041666656281</c:v>
                </c:pt>
                <c:pt idx="14273" formatCode="m/d/yyyy\ h:mm">
                  <c:v>40167.083333322975</c:v>
                </c:pt>
                <c:pt idx="14274" formatCode="m/d/yyyy\ h:mm">
                  <c:v>40167.124999989624</c:v>
                </c:pt>
                <c:pt idx="14275" formatCode="m/d/yyyy\ h:mm">
                  <c:v>40167.166666656274</c:v>
                </c:pt>
                <c:pt idx="14276" formatCode="m/d/yyyy\ h:mm">
                  <c:v>40167.208333322968</c:v>
                </c:pt>
                <c:pt idx="14277" formatCode="m/d/yyyy\ h:mm">
                  <c:v>40167.249999989603</c:v>
                </c:pt>
                <c:pt idx="14278" formatCode="m/d/yyyy\ h:mm">
                  <c:v>40167.291666656252</c:v>
                </c:pt>
                <c:pt idx="14279" formatCode="m/d/yyyy\ h:mm">
                  <c:v>40167.33333332296</c:v>
                </c:pt>
                <c:pt idx="14280" formatCode="m/d/yyyy\ h:mm">
                  <c:v>40167.37499998961</c:v>
                </c:pt>
                <c:pt idx="14281" formatCode="m/d/yyyy\ h:mm">
                  <c:v>40167.416666656281</c:v>
                </c:pt>
                <c:pt idx="14282" formatCode="m/d/yyyy\ h:mm">
                  <c:v>40167.458333322968</c:v>
                </c:pt>
                <c:pt idx="14283" formatCode="m/d/yyyy\ h:mm">
                  <c:v>40167.499999989595</c:v>
                </c:pt>
                <c:pt idx="14284" formatCode="m/d/yyyy\ h:mm">
                  <c:v>40167.541666656252</c:v>
                </c:pt>
                <c:pt idx="14285" formatCode="m/d/yyyy\ h:mm">
                  <c:v>40167.583333322946</c:v>
                </c:pt>
                <c:pt idx="14286" formatCode="m/d/yyyy\ h:mm">
                  <c:v>40167.624999989595</c:v>
                </c:pt>
                <c:pt idx="14287" formatCode="m/d/yyyy\ h:mm">
                  <c:v>40167.666666656245</c:v>
                </c:pt>
                <c:pt idx="14288" formatCode="m/d/yyyy\ h:mm">
                  <c:v>40167.708333322946</c:v>
                </c:pt>
                <c:pt idx="14289" formatCode="m/d/yyyy\ h:mm">
                  <c:v>40167.749999989588</c:v>
                </c:pt>
                <c:pt idx="14290" formatCode="m/d/yyyy\ h:mm">
                  <c:v>40167.791666656223</c:v>
                </c:pt>
                <c:pt idx="14291" formatCode="m/d/yyyy\ h:mm">
                  <c:v>40167.833333322938</c:v>
                </c:pt>
                <c:pt idx="14292" formatCode="m/d/yyyy\ h:mm">
                  <c:v>40167.874999989595</c:v>
                </c:pt>
                <c:pt idx="14293" formatCode="m/d/yyyy\ h:mm">
                  <c:v>40167.916666656245</c:v>
                </c:pt>
                <c:pt idx="14294" formatCode="m/d/yyyy\ h:mm">
                  <c:v>40167.958333322946</c:v>
                </c:pt>
                <c:pt idx="14295" formatCode="m/d/yyyy\ h:mm">
                  <c:v>40167.999999989581</c:v>
                </c:pt>
                <c:pt idx="14296" formatCode="m/d/yyyy\ h:mm">
                  <c:v>40168.041666656223</c:v>
                </c:pt>
                <c:pt idx="14297" formatCode="m/d/yyyy\ h:mm">
                  <c:v>40168.083333322917</c:v>
                </c:pt>
                <c:pt idx="14298" formatCode="m/d/yyyy\ h:mm">
                  <c:v>40168.124999989566</c:v>
                </c:pt>
                <c:pt idx="14299" formatCode="m/d/yyyy\ h:mm">
                  <c:v>40168.166666656216</c:v>
                </c:pt>
                <c:pt idx="14300" formatCode="m/d/yyyy\ h:mm">
                  <c:v>40168.208333322909</c:v>
                </c:pt>
                <c:pt idx="14301" formatCode="m/d/yyyy\ h:mm">
                  <c:v>40168.249999989559</c:v>
                </c:pt>
                <c:pt idx="14302" formatCode="m/d/yyyy\ h:mm">
                  <c:v>40168.291666656194</c:v>
                </c:pt>
                <c:pt idx="14303" formatCode="m/d/yyyy\ h:mm">
                  <c:v>40168.333333322902</c:v>
                </c:pt>
                <c:pt idx="14304" formatCode="m/d/yyyy\ h:mm">
                  <c:v>40168.374999989566</c:v>
                </c:pt>
                <c:pt idx="14305" formatCode="m/d/yyyy\ h:mm">
                  <c:v>40168.416666656216</c:v>
                </c:pt>
                <c:pt idx="14306" formatCode="m/d/yyyy\ h:mm">
                  <c:v>40168.458333322909</c:v>
                </c:pt>
                <c:pt idx="14307" formatCode="m/d/yyyy\ h:mm">
                  <c:v>40168.499999989544</c:v>
                </c:pt>
                <c:pt idx="14308" formatCode="m/d/yyyy\ h:mm">
                  <c:v>40168.541666656194</c:v>
                </c:pt>
                <c:pt idx="14309" formatCode="m/d/yyyy\ h:mm">
                  <c:v>40168.583333322887</c:v>
                </c:pt>
                <c:pt idx="14310" formatCode="m/d/yyyy\ h:mm">
                  <c:v>40168.624999989537</c:v>
                </c:pt>
                <c:pt idx="14311" formatCode="m/d/yyyy\ h:mm">
                  <c:v>40168.666666656194</c:v>
                </c:pt>
                <c:pt idx="14312" formatCode="m/d/yyyy\ h:mm">
                  <c:v>40168.70833332288</c:v>
                </c:pt>
                <c:pt idx="14313" formatCode="m/d/yyyy\ h:mm">
                  <c:v>40168.74999998953</c:v>
                </c:pt>
                <c:pt idx="14314" formatCode="m/d/yyyy\ h:mm">
                  <c:v>40168.79166665618</c:v>
                </c:pt>
                <c:pt idx="14315" formatCode="m/d/yyyy\ h:mm">
                  <c:v>40168.833333322873</c:v>
                </c:pt>
                <c:pt idx="14316" formatCode="m/d/yyyy\ h:mm">
                  <c:v>40168.874999989537</c:v>
                </c:pt>
                <c:pt idx="14317" formatCode="m/d/yyyy\ h:mm">
                  <c:v>40168.916666656201</c:v>
                </c:pt>
                <c:pt idx="14318" formatCode="m/d/yyyy\ h:mm">
                  <c:v>40168.95833332288</c:v>
                </c:pt>
                <c:pt idx="14319" formatCode="m/d/yyyy\ h:mm">
                  <c:v>40168.999999989515</c:v>
                </c:pt>
                <c:pt idx="14320" formatCode="m/d/yyyy\ h:mm">
                  <c:v>40169.04166665618</c:v>
                </c:pt>
                <c:pt idx="14321" formatCode="m/d/yyyy\ h:mm">
                  <c:v>40169.083333322858</c:v>
                </c:pt>
                <c:pt idx="14322" formatCode="m/d/yyyy\ h:mm">
                  <c:v>40169.124999989508</c:v>
                </c:pt>
                <c:pt idx="14323" formatCode="m/d/yyyy\ h:mm">
                  <c:v>40169.166666656172</c:v>
                </c:pt>
                <c:pt idx="14324" formatCode="m/d/yyyy\ h:mm">
                  <c:v>40169.208333322851</c:v>
                </c:pt>
                <c:pt idx="14325" formatCode="m/d/yyyy\ h:mm">
                  <c:v>40169.249999989501</c:v>
                </c:pt>
                <c:pt idx="14326" formatCode="m/d/yyyy\ h:mm">
                  <c:v>40169.29166665615</c:v>
                </c:pt>
                <c:pt idx="14327" formatCode="m/d/yyyy\ h:mm">
                  <c:v>40169.333333322844</c:v>
                </c:pt>
                <c:pt idx="14328" formatCode="m/d/yyyy\ h:mm">
                  <c:v>40169.374999989508</c:v>
                </c:pt>
                <c:pt idx="14329" formatCode="m/d/yyyy\ h:mm">
                  <c:v>40169.416666656172</c:v>
                </c:pt>
                <c:pt idx="14330" formatCode="m/d/yyyy\ h:mm">
                  <c:v>40169.458333322851</c:v>
                </c:pt>
                <c:pt idx="14331" formatCode="m/d/yyyy\ h:mm">
                  <c:v>40169.499999989486</c:v>
                </c:pt>
                <c:pt idx="14332" formatCode="m/d/yyyy\ h:mm">
                  <c:v>40169.54166665615</c:v>
                </c:pt>
                <c:pt idx="14333" formatCode="m/d/yyyy\ h:mm">
                  <c:v>40169.583333322829</c:v>
                </c:pt>
                <c:pt idx="14334" formatCode="m/d/yyyy\ h:mm">
                  <c:v>40169.624999989479</c:v>
                </c:pt>
                <c:pt idx="14335" formatCode="m/d/yyyy\ h:mm">
                  <c:v>40169.666666656136</c:v>
                </c:pt>
                <c:pt idx="14336" formatCode="m/d/yyyy\ h:mm">
                  <c:v>40169.708333322822</c:v>
                </c:pt>
                <c:pt idx="14337" formatCode="m/d/yyyy\ h:mm">
                  <c:v>40169.749999989472</c:v>
                </c:pt>
                <c:pt idx="14338" formatCode="m/d/yyyy\ h:mm">
                  <c:v>40169.791666656121</c:v>
                </c:pt>
                <c:pt idx="14339" formatCode="m/d/yyyy\ h:mm">
                  <c:v>40169.833333322815</c:v>
                </c:pt>
                <c:pt idx="14340" formatCode="m/d/yyyy\ h:mm">
                  <c:v>40169.874999989479</c:v>
                </c:pt>
                <c:pt idx="14341" formatCode="m/d/yyyy\ h:mm">
                  <c:v>40169.916666656143</c:v>
                </c:pt>
                <c:pt idx="14342" formatCode="m/d/yyyy\ h:mm">
                  <c:v>40169.958333322815</c:v>
                </c:pt>
                <c:pt idx="14343" formatCode="m/d/yyyy\ h:mm">
                  <c:v>40169.999999989457</c:v>
                </c:pt>
                <c:pt idx="14344" formatCode="m/d/yyyy\ h:mm">
                  <c:v>40170.041666656121</c:v>
                </c:pt>
                <c:pt idx="14345" formatCode="m/d/yyyy\ h:mm">
                  <c:v>40170.083333322793</c:v>
                </c:pt>
                <c:pt idx="14346" formatCode="m/d/yyyy\ h:mm">
                  <c:v>40170.12499998945</c:v>
                </c:pt>
                <c:pt idx="14347" formatCode="m/d/yyyy\ h:mm">
                  <c:v>40170.166666656114</c:v>
                </c:pt>
                <c:pt idx="14348" formatCode="m/d/yyyy\ h:mm">
                  <c:v>40170.208333322793</c:v>
                </c:pt>
                <c:pt idx="14349" formatCode="m/d/yyyy\ h:mm">
                  <c:v>40170.249999989435</c:v>
                </c:pt>
                <c:pt idx="14350" formatCode="m/d/yyyy\ h:mm">
                  <c:v>40170.291666656092</c:v>
                </c:pt>
                <c:pt idx="14351" formatCode="m/d/yyyy\ h:mm">
                  <c:v>40170.333333322786</c:v>
                </c:pt>
                <c:pt idx="14352" formatCode="m/d/yyyy\ h:mm">
                  <c:v>40170.374999989443</c:v>
                </c:pt>
                <c:pt idx="14353" formatCode="m/d/yyyy\ h:mm">
                  <c:v>40170.416666656114</c:v>
                </c:pt>
                <c:pt idx="14354" formatCode="m/d/yyyy\ h:mm">
                  <c:v>40170.458333322793</c:v>
                </c:pt>
                <c:pt idx="14355" formatCode="m/d/yyyy\ h:mm">
                  <c:v>40170.499999989428</c:v>
                </c:pt>
                <c:pt idx="14356" formatCode="m/d/yyyy\ h:mm">
                  <c:v>40170.541666656085</c:v>
                </c:pt>
                <c:pt idx="14357" formatCode="m/d/yyyy\ h:mm">
                  <c:v>40170.583333322771</c:v>
                </c:pt>
                <c:pt idx="14358" formatCode="m/d/yyyy\ h:mm">
                  <c:v>40170.624999989421</c:v>
                </c:pt>
                <c:pt idx="14359" formatCode="m/d/yyyy\ h:mm">
                  <c:v>40170.666666656085</c:v>
                </c:pt>
                <c:pt idx="14360" formatCode="m/d/yyyy\ h:mm">
                  <c:v>40170.708333322749</c:v>
                </c:pt>
                <c:pt idx="14361" formatCode="m/d/yyyy\ h:mm">
                  <c:v>40170.749999989406</c:v>
                </c:pt>
                <c:pt idx="14362" formatCode="m/d/yyyy\ h:mm">
                  <c:v>40170.791666656063</c:v>
                </c:pt>
                <c:pt idx="14363" formatCode="m/d/yyyy\ h:mm">
                  <c:v>40170.833333322742</c:v>
                </c:pt>
                <c:pt idx="14364" formatCode="m/d/yyyy\ h:mm">
                  <c:v>40170.874999989413</c:v>
                </c:pt>
                <c:pt idx="14365" formatCode="m/d/yyyy\ h:mm">
                  <c:v>40170.916666656085</c:v>
                </c:pt>
                <c:pt idx="14366" formatCode="m/d/yyyy\ h:mm">
                  <c:v>40170.958333322757</c:v>
                </c:pt>
                <c:pt idx="14367" formatCode="m/d/yyyy\ h:mm">
                  <c:v>40170.999999989384</c:v>
                </c:pt>
                <c:pt idx="14368" formatCode="m/d/yyyy\ h:mm">
                  <c:v>40171.041666656056</c:v>
                </c:pt>
                <c:pt idx="14369" formatCode="m/d/yyyy\ h:mm">
                  <c:v>40171.083333322742</c:v>
                </c:pt>
                <c:pt idx="14370" formatCode="m/d/yyyy\ h:mm">
                  <c:v>40171.124999989384</c:v>
                </c:pt>
                <c:pt idx="14371" formatCode="m/d/yyyy\ h:mm">
                  <c:v>40171.166666656056</c:v>
                </c:pt>
                <c:pt idx="14372" formatCode="m/d/yyyy\ h:mm">
                  <c:v>40171.208333322735</c:v>
                </c:pt>
                <c:pt idx="14373" formatCode="m/d/yyyy\ h:mm">
                  <c:v>40171.249999989384</c:v>
                </c:pt>
                <c:pt idx="14374" formatCode="m/d/yyyy\ h:mm">
                  <c:v>40171.291666656027</c:v>
                </c:pt>
                <c:pt idx="14375" formatCode="m/d/yyyy\ h:mm">
                  <c:v>40171.333333322713</c:v>
                </c:pt>
                <c:pt idx="14376" formatCode="m/d/yyyy\ h:mm">
                  <c:v>40171.374999989392</c:v>
                </c:pt>
                <c:pt idx="14377" formatCode="m/d/yyyy\ h:mm">
                  <c:v>40171.416666656041</c:v>
                </c:pt>
                <c:pt idx="14378" formatCode="m/d/yyyy\ h:mm">
                  <c:v>40171.458333322735</c:v>
                </c:pt>
                <c:pt idx="14379" formatCode="m/d/yyyy\ h:mm">
                  <c:v>40171.49999998937</c:v>
                </c:pt>
                <c:pt idx="14380" formatCode="m/d/yyyy\ h:mm">
                  <c:v>40171.541666656034</c:v>
                </c:pt>
                <c:pt idx="14381" formatCode="m/d/yyyy\ h:mm">
                  <c:v>40171.583333322698</c:v>
                </c:pt>
                <c:pt idx="14382" formatCode="m/d/yyyy\ h:mm">
                  <c:v>40171.624999989355</c:v>
                </c:pt>
                <c:pt idx="14383" formatCode="m/d/yyyy\ h:mm">
                  <c:v>40171.666666656027</c:v>
                </c:pt>
                <c:pt idx="14384" formatCode="m/d/yyyy\ h:mm">
                  <c:v>40171.708333322691</c:v>
                </c:pt>
                <c:pt idx="14385" formatCode="m/d/yyyy\ h:mm">
                  <c:v>40171.749999989355</c:v>
                </c:pt>
                <c:pt idx="14386" formatCode="m/d/yyyy\ h:mm">
                  <c:v>40171.791666655998</c:v>
                </c:pt>
                <c:pt idx="14387" formatCode="m/d/yyyy\ h:mm">
                  <c:v>40171.833333322691</c:v>
                </c:pt>
                <c:pt idx="14388" formatCode="m/d/yyyy\ h:mm">
                  <c:v>40171.874999989348</c:v>
                </c:pt>
                <c:pt idx="14389" formatCode="m/d/yyyy\ h:mm">
                  <c:v>40171.916666656012</c:v>
                </c:pt>
                <c:pt idx="14390" formatCode="m/d/yyyy\ h:mm">
                  <c:v>40171.958333322698</c:v>
                </c:pt>
                <c:pt idx="14391" formatCode="m/d/yyyy\ h:mm">
                  <c:v>40171.999999989326</c:v>
                </c:pt>
                <c:pt idx="14392" formatCode="m/d/yyyy\ h:mm">
                  <c:v>40172.041666656005</c:v>
                </c:pt>
                <c:pt idx="14393" formatCode="m/d/yyyy\ h:mm">
                  <c:v>40172.083333322669</c:v>
                </c:pt>
                <c:pt idx="14394" formatCode="m/d/yyyy\ h:mm">
                  <c:v>40172.124999989326</c:v>
                </c:pt>
                <c:pt idx="14395" formatCode="m/d/yyyy\ h:mm">
                  <c:v>40172.166666655983</c:v>
                </c:pt>
                <c:pt idx="14396" formatCode="m/d/yyyy\ h:mm">
                  <c:v>40172.208333322662</c:v>
                </c:pt>
                <c:pt idx="14397" formatCode="m/d/yyyy\ h:mm">
                  <c:v>40172.249999989326</c:v>
                </c:pt>
                <c:pt idx="14398" formatCode="m/d/yyyy\ h:mm">
                  <c:v>40172.291666655969</c:v>
                </c:pt>
                <c:pt idx="14399" formatCode="m/d/yyyy\ h:mm">
                  <c:v>40172.333333322662</c:v>
                </c:pt>
                <c:pt idx="14400" formatCode="m/d/yyyy\ h:mm">
                  <c:v>40172.374999989319</c:v>
                </c:pt>
                <c:pt idx="14401" formatCode="m/d/yyyy\ h:mm">
                  <c:v>40172.416666655983</c:v>
                </c:pt>
                <c:pt idx="14402" formatCode="m/d/yyyy\ h:mm">
                  <c:v>40172.458333322669</c:v>
                </c:pt>
                <c:pt idx="14403" formatCode="m/d/yyyy\ h:mm">
                  <c:v>40172.499999989304</c:v>
                </c:pt>
                <c:pt idx="14404" formatCode="m/d/yyyy\ h:mm">
                  <c:v>40172.541666655976</c:v>
                </c:pt>
                <c:pt idx="14405" formatCode="m/d/yyyy\ h:mm">
                  <c:v>40172.58333332264</c:v>
                </c:pt>
                <c:pt idx="14406" formatCode="m/d/yyyy\ h:mm">
                  <c:v>40172.624999989304</c:v>
                </c:pt>
                <c:pt idx="14407" formatCode="m/d/yyyy\ h:mm">
                  <c:v>40172.666666655954</c:v>
                </c:pt>
                <c:pt idx="14408" formatCode="m/d/yyyy\ h:mm">
                  <c:v>40172.708333322633</c:v>
                </c:pt>
                <c:pt idx="14409" formatCode="m/d/yyyy\ h:mm">
                  <c:v>40172.749999989283</c:v>
                </c:pt>
                <c:pt idx="14410" formatCode="m/d/yyyy\ h:mm">
                  <c:v>40172.791666655932</c:v>
                </c:pt>
                <c:pt idx="14411" formatCode="m/d/yyyy\ h:mm">
                  <c:v>40172.833333322633</c:v>
                </c:pt>
                <c:pt idx="14412" formatCode="m/d/yyyy\ h:mm">
                  <c:v>40172.87499998929</c:v>
                </c:pt>
                <c:pt idx="14413" formatCode="m/d/yyyy\ h:mm">
                  <c:v>40172.916666655961</c:v>
                </c:pt>
                <c:pt idx="14414" formatCode="m/d/yyyy\ h:mm">
                  <c:v>40172.95833332264</c:v>
                </c:pt>
                <c:pt idx="14415" formatCode="m/d/yyyy\ h:mm">
                  <c:v>40172.999999989275</c:v>
                </c:pt>
                <c:pt idx="14416" formatCode="m/d/yyyy\ h:mm">
                  <c:v>40173.041666655932</c:v>
                </c:pt>
                <c:pt idx="14417" formatCode="m/d/yyyy\ h:mm">
                  <c:v>40173.083333322611</c:v>
                </c:pt>
                <c:pt idx="14418" formatCode="m/d/yyyy\ h:mm">
                  <c:v>40173.124999989275</c:v>
                </c:pt>
                <c:pt idx="14419" formatCode="m/d/yyyy\ h:mm">
                  <c:v>40173.166666655925</c:v>
                </c:pt>
                <c:pt idx="14420" formatCode="m/d/yyyy\ h:mm">
                  <c:v>40173.208333322611</c:v>
                </c:pt>
                <c:pt idx="14421" formatCode="m/d/yyyy\ h:mm">
                  <c:v>40173.249999989253</c:v>
                </c:pt>
                <c:pt idx="14422" formatCode="m/d/yyyy\ h:mm">
                  <c:v>40173.291666655903</c:v>
                </c:pt>
                <c:pt idx="14423" formatCode="m/d/yyyy\ h:mm">
                  <c:v>40173.333333322611</c:v>
                </c:pt>
                <c:pt idx="14424" formatCode="m/d/yyyy\ h:mm">
                  <c:v>40173.374999989261</c:v>
                </c:pt>
                <c:pt idx="14425" formatCode="m/d/yyyy\ h:mm">
                  <c:v>40173.416666655932</c:v>
                </c:pt>
                <c:pt idx="14426" formatCode="m/d/yyyy\ h:mm">
                  <c:v>40173.458333322618</c:v>
                </c:pt>
                <c:pt idx="14427" formatCode="m/d/yyyy\ h:mm">
                  <c:v>40173.499999989239</c:v>
                </c:pt>
                <c:pt idx="14428" formatCode="m/d/yyyy\ h:mm">
                  <c:v>40173.541666655903</c:v>
                </c:pt>
                <c:pt idx="14429" formatCode="m/d/yyyy\ h:mm">
                  <c:v>40173.583333322596</c:v>
                </c:pt>
                <c:pt idx="14430" formatCode="m/d/yyyy\ h:mm">
                  <c:v>40173.624999989232</c:v>
                </c:pt>
                <c:pt idx="14431" formatCode="m/d/yyyy\ h:mm">
                  <c:v>40173.666666655896</c:v>
                </c:pt>
                <c:pt idx="14432" formatCode="m/d/yyyy\ h:mm">
                  <c:v>40173.708333322596</c:v>
                </c:pt>
                <c:pt idx="14433" formatCode="m/d/yyyy\ h:mm">
                  <c:v>40173.749999989224</c:v>
                </c:pt>
                <c:pt idx="14434" formatCode="m/d/yyyy\ h:mm">
                  <c:v>40173.791666655874</c:v>
                </c:pt>
                <c:pt idx="14435" formatCode="m/d/yyyy\ h:mm">
                  <c:v>40173.833333322589</c:v>
                </c:pt>
                <c:pt idx="14436" formatCode="m/d/yyyy\ h:mm">
                  <c:v>40173.874999989232</c:v>
                </c:pt>
                <c:pt idx="14437" formatCode="m/d/yyyy\ h:mm">
                  <c:v>40173.916666655896</c:v>
                </c:pt>
                <c:pt idx="14438" formatCode="m/d/yyyy\ h:mm">
                  <c:v>40173.958333322596</c:v>
                </c:pt>
                <c:pt idx="14439" formatCode="m/d/yyyy\ h:mm">
                  <c:v>40173.999999989224</c:v>
                </c:pt>
                <c:pt idx="14440" formatCode="m/d/yyyy\ h:mm">
                  <c:v>40174.041666655874</c:v>
                </c:pt>
                <c:pt idx="14441" formatCode="m/d/yyyy\ h:mm">
                  <c:v>40174.083333322567</c:v>
                </c:pt>
                <c:pt idx="14442" formatCode="m/d/yyyy\ h:mm">
                  <c:v>40174.124999989202</c:v>
                </c:pt>
                <c:pt idx="14443" formatCode="m/d/yyyy\ h:mm">
                  <c:v>40174.166666655874</c:v>
                </c:pt>
                <c:pt idx="14444" formatCode="m/d/yyyy\ h:mm">
                  <c:v>40174.20833332256</c:v>
                </c:pt>
                <c:pt idx="14445" formatCode="m/d/yyyy\ h:mm">
                  <c:v>40174.249999989195</c:v>
                </c:pt>
                <c:pt idx="14446" formatCode="m/d/yyyy\ h:mm">
                  <c:v>40174.291666655852</c:v>
                </c:pt>
                <c:pt idx="14447" formatCode="m/d/yyyy\ h:mm">
                  <c:v>40174.333333322553</c:v>
                </c:pt>
                <c:pt idx="14448" formatCode="m/d/yyyy\ h:mm">
                  <c:v>40174.374999989202</c:v>
                </c:pt>
                <c:pt idx="14449" formatCode="m/d/yyyy\ h:mm">
                  <c:v>40174.416666655867</c:v>
                </c:pt>
                <c:pt idx="14450" formatCode="m/d/yyyy\ h:mm">
                  <c:v>40174.45833332256</c:v>
                </c:pt>
                <c:pt idx="14451" formatCode="m/d/yyyy\ h:mm">
                  <c:v>40174.499999989195</c:v>
                </c:pt>
                <c:pt idx="14452" formatCode="m/d/yyyy\ h:mm">
                  <c:v>40174.541666655845</c:v>
                </c:pt>
                <c:pt idx="14453" formatCode="m/d/yyyy\ h:mm">
                  <c:v>40174.583333322546</c:v>
                </c:pt>
                <c:pt idx="14454" formatCode="m/d/yyyy\ h:mm">
                  <c:v>40174.624999989188</c:v>
                </c:pt>
                <c:pt idx="14455" formatCode="m/d/yyyy\ h:mm">
                  <c:v>40174.666666655838</c:v>
                </c:pt>
                <c:pt idx="14456" formatCode="m/d/yyyy\ h:mm">
                  <c:v>40174.708333322538</c:v>
                </c:pt>
                <c:pt idx="14457" formatCode="m/d/yyyy\ h:mm">
                  <c:v>40174.749999989181</c:v>
                </c:pt>
                <c:pt idx="14458" formatCode="m/d/yyyy\ h:mm">
                  <c:v>40174.791666655816</c:v>
                </c:pt>
                <c:pt idx="14459" formatCode="m/d/yyyy\ h:mm">
                  <c:v>40174.833333322524</c:v>
                </c:pt>
                <c:pt idx="14460" formatCode="m/d/yyyy\ h:mm">
                  <c:v>40174.874999989188</c:v>
                </c:pt>
                <c:pt idx="14461" formatCode="m/d/yyyy\ h:mm">
                  <c:v>40174.916666655838</c:v>
                </c:pt>
                <c:pt idx="14462" formatCode="m/d/yyyy\ h:mm">
                  <c:v>40174.958333322531</c:v>
                </c:pt>
                <c:pt idx="14463" formatCode="m/d/yyyy\ h:mm">
                  <c:v>40174.999999989166</c:v>
                </c:pt>
                <c:pt idx="14464" formatCode="m/d/yyyy\ h:mm">
                  <c:v>40175.041666655816</c:v>
                </c:pt>
                <c:pt idx="14465" formatCode="m/d/yyyy\ h:mm">
                  <c:v>40175.083333322509</c:v>
                </c:pt>
                <c:pt idx="14466" formatCode="m/d/yyyy\ h:mm">
                  <c:v>40175.124999989159</c:v>
                </c:pt>
                <c:pt idx="14467" formatCode="m/d/yyyy\ h:mm">
                  <c:v>40175.166666655809</c:v>
                </c:pt>
                <c:pt idx="14468" formatCode="m/d/yyyy\ h:mm">
                  <c:v>40175.208333322502</c:v>
                </c:pt>
                <c:pt idx="14469" formatCode="m/d/yyyy\ h:mm">
                  <c:v>40175.249999989152</c:v>
                </c:pt>
                <c:pt idx="14470" formatCode="m/d/yyyy\ h:mm">
                  <c:v>40175.291666655787</c:v>
                </c:pt>
                <c:pt idx="14471" formatCode="m/d/yyyy\ h:mm">
                  <c:v>40175.333333322495</c:v>
                </c:pt>
                <c:pt idx="14472" formatCode="m/d/yyyy\ h:mm">
                  <c:v>40175.374999989159</c:v>
                </c:pt>
                <c:pt idx="14473" formatCode="m/d/yyyy\ h:mm">
                  <c:v>40175.416666655809</c:v>
                </c:pt>
                <c:pt idx="14474" formatCode="m/d/yyyy\ h:mm">
                  <c:v>40175.458333322502</c:v>
                </c:pt>
                <c:pt idx="14475" formatCode="m/d/yyyy\ h:mm">
                  <c:v>40175.499999989137</c:v>
                </c:pt>
                <c:pt idx="14476" formatCode="m/d/yyyy\ h:mm">
                  <c:v>40175.541666655787</c:v>
                </c:pt>
                <c:pt idx="14477" formatCode="m/d/yyyy\ h:mm">
                  <c:v>40175.58333332248</c:v>
                </c:pt>
                <c:pt idx="14478" formatCode="m/d/yyyy\ h:mm">
                  <c:v>40175.62499998913</c:v>
                </c:pt>
                <c:pt idx="14479" formatCode="m/d/yyyy\ h:mm">
                  <c:v>40175.666666655779</c:v>
                </c:pt>
                <c:pt idx="14480" formatCode="m/d/yyyy\ h:mm">
                  <c:v>40175.708333322473</c:v>
                </c:pt>
                <c:pt idx="14481" formatCode="m/d/yyyy\ h:mm">
                  <c:v>40175.749999989122</c:v>
                </c:pt>
                <c:pt idx="14482" formatCode="m/d/yyyy\ h:mm">
                  <c:v>40175.791666655758</c:v>
                </c:pt>
                <c:pt idx="14483" formatCode="m/d/yyyy\ h:mm">
                  <c:v>40175.833333322465</c:v>
                </c:pt>
                <c:pt idx="14484" formatCode="m/d/yyyy\ h:mm">
                  <c:v>40175.87499998913</c:v>
                </c:pt>
                <c:pt idx="14485" formatCode="m/d/yyyy\ h:mm">
                  <c:v>40175.916666655779</c:v>
                </c:pt>
                <c:pt idx="14486" formatCode="m/d/yyyy\ h:mm">
                  <c:v>40175.958333322473</c:v>
                </c:pt>
                <c:pt idx="14487" formatCode="m/d/yyyy\ h:mm">
                  <c:v>40175.999999989108</c:v>
                </c:pt>
                <c:pt idx="14488" formatCode="m/d/yyyy\ h:mm">
                  <c:v>40176.041666655758</c:v>
                </c:pt>
                <c:pt idx="14489" formatCode="m/d/yyyy\ h:mm">
                  <c:v>40176.083333322451</c:v>
                </c:pt>
                <c:pt idx="14490" formatCode="m/d/yyyy\ h:mm">
                  <c:v>40176.124999989101</c:v>
                </c:pt>
                <c:pt idx="14491" formatCode="m/d/yyyy\ h:mm">
                  <c:v>40176.16666665575</c:v>
                </c:pt>
                <c:pt idx="14492" formatCode="m/d/yyyy\ h:mm">
                  <c:v>40176.208333322444</c:v>
                </c:pt>
                <c:pt idx="14493" formatCode="m/d/yyyy\ h:mm">
                  <c:v>40176.249999989086</c:v>
                </c:pt>
                <c:pt idx="14494" formatCode="m/d/yyyy\ h:mm">
                  <c:v>40176.291666655721</c:v>
                </c:pt>
                <c:pt idx="14495" formatCode="m/d/yyyy\ h:mm">
                  <c:v>40176.333333322436</c:v>
                </c:pt>
                <c:pt idx="14496" formatCode="m/d/yyyy\ h:mm">
                  <c:v>40176.374999989093</c:v>
                </c:pt>
                <c:pt idx="14497" formatCode="m/d/yyyy\ h:mm">
                  <c:v>40176.41666665575</c:v>
                </c:pt>
                <c:pt idx="14498" formatCode="m/d/yyyy\ h:mm">
                  <c:v>40176.458333322444</c:v>
                </c:pt>
                <c:pt idx="14499" formatCode="m/d/yyyy\ h:mm">
                  <c:v>40176.499999989079</c:v>
                </c:pt>
                <c:pt idx="14500" formatCode="m/d/yyyy\ h:mm">
                  <c:v>40176.541666655721</c:v>
                </c:pt>
                <c:pt idx="14501" formatCode="m/d/yyyy\ h:mm">
                  <c:v>40176.583333322422</c:v>
                </c:pt>
                <c:pt idx="14502" formatCode="m/d/yyyy\ h:mm">
                  <c:v>40176.624999989072</c:v>
                </c:pt>
                <c:pt idx="14503" formatCode="m/d/yyyy\ h:mm">
                  <c:v>40176.666666655721</c:v>
                </c:pt>
                <c:pt idx="14504" formatCode="m/d/yyyy\ h:mm">
                  <c:v>40176.708333322415</c:v>
                </c:pt>
                <c:pt idx="14505" formatCode="m/d/yyyy\ h:mm">
                  <c:v>40176.749999989064</c:v>
                </c:pt>
                <c:pt idx="14506" formatCode="m/d/yyyy\ h:mm">
                  <c:v>40176.791666655699</c:v>
                </c:pt>
                <c:pt idx="14507" formatCode="m/d/yyyy\ h:mm">
                  <c:v>40176.833333322393</c:v>
                </c:pt>
                <c:pt idx="14508" formatCode="m/d/yyyy\ h:mm">
                  <c:v>40176.874999989072</c:v>
                </c:pt>
                <c:pt idx="14509" formatCode="m/d/yyyy\ h:mm">
                  <c:v>40176.916666655721</c:v>
                </c:pt>
                <c:pt idx="14510" formatCode="m/d/yyyy\ h:mm">
                  <c:v>40176.958333322415</c:v>
                </c:pt>
                <c:pt idx="14511" formatCode="m/d/yyyy\ h:mm">
                  <c:v>40176.99999998905</c:v>
                </c:pt>
                <c:pt idx="14512" formatCode="m/d/yyyy\ h:mm">
                  <c:v>40177.041666655699</c:v>
                </c:pt>
                <c:pt idx="14513" formatCode="m/d/yyyy\ h:mm">
                  <c:v>40177.083333322393</c:v>
                </c:pt>
                <c:pt idx="14514" formatCode="m/d/yyyy\ h:mm">
                  <c:v>40177.124999989035</c:v>
                </c:pt>
                <c:pt idx="14515" formatCode="m/d/yyyy\ h:mm">
                  <c:v>40177.166666655685</c:v>
                </c:pt>
                <c:pt idx="14516" formatCode="m/d/yyyy\ h:mm">
                  <c:v>40177.208333322385</c:v>
                </c:pt>
                <c:pt idx="14517" formatCode="m/d/yyyy\ h:mm">
                  <c:v>40177.249999989035</c:v>
                </c:pt>
                <c:pt idx="14518" formatCode="m/d/yyyy\ h:mm">
                  <c:v>40177.291666655663</c:v>
                </c:pt>
                <c:pt idx="14519" formatCode="m/d/yyyy\ h:mm">
                  <c:v>40177.333333322378</c:v>
                </c:pt>
                <c:pt idx="14520" formatCode="m/d/yyyy\ h:mm">
                  <c:v>40177.374999989042</c:v>
                </c:pt>
                <c:pt idx="14521" formatCode="m/d/yyyy\ h:mm">
                  <c:v>40177.416666655685</c:v>
                </c:pt>
                <c:pt idx="14522" formatCode="m/d/yyyy\ h:mm">
                  <c:v>40177.458333322385</c:v>
                </c:pt>
                <c:pt idx="14523" formatCode="m/d/yyyy\ h:mm">
                  <c:v>40177.499999989021</c:v>
                </c:pt>
                <c:pt idx="14524" formatCode="m/d/yyyy\ h:mm">
                  <c:v>40177.54166665567</c:v>
                </c:pt>
                <c:pt idx="14525" formatCode="m/d/yyyy\ h:mm">
                  <c:v>40177.583333322349</c:v>
                </c:pt>
                <c:pt idx="14526" formatCode="m/d/yyyy\ h:mm">
                  <c:v>40177.624999989006</c:v>
                </c:pt>
                <c:pt idx="14527" formatCode="m/d/yyyy\ h:mm">
                  <c:v>40177.666666655663</c:v>
                </c:pt>
                <c:pt idx="14528" formatCode="m/d/yyyy\ h:mm">
                  <c:v>40177.708333322342</c:v>
                </c:pt>
                <c:pt idx="14529" formatCode="m/d/yyyy\ h:mm">
                  <c:v>40177.749999989006</c:v>
                </c:pt>
                <c:pt idx="14530" formatCode="m/d/yyyy\ h:mm">
                  <c:v>40177.791666655641</c:v>
                </c:pt>
                <c:pt idx="14531" formatCode="m/d/yyyy\ h:mm">
                  <c:v>40177.833333322342</c:v>
                </c:pt>
                <c:pt idx="14532" formatCode="m/d/yyyy\ h:mm">
                  <c:v>40177.874999989013</c:v>
                </c:pt>
                <c:pt idx="14533" formatCode="m/d/yyyy\ h:mm">
                  <c:v>40177.916666655656</c:v>
                </c:pt>
                <c:pt idx="14534" formatCode="m/d/yyyy\ h:mm">
                  <c:v>40177.958333322349</c:v>
                </c:pt>
                <c:pt idx="14535" formatCode="m/d/yyyy\ h:mm">
                  <c:v>40177.999999988991</c:v>
                </c:pt>
                <c:pt idx="14536" formatCode="m/d/yyyy\ h:mm">
                  <c:v>40178.041666655634</c:v>
                </c:pt>
                <c:pt idx="14537" formatCode="m/d/yyyy\ h:mm">
                  <c:v>40178.083333322335</c:v>
                </c:pt>
                <c:pt idx="14538" formatCode="m/d/yyyy\ h:mm">
                  <c:v>40178.124999988991</c:v>
                </c:pt>
                <c:pt idx="14539" formatCode="m/d/yyyy\ h:mm">
                  <c:v>40178.166666655627</c:v>
                </c:pt>
                <c:pt idx="14540" formatCode="m/d/yyyy\ h:mm">
                  <c:v>40178.208333322313</c:v>
                </c:pt>
                <c:pt idx="14541" formatCode="m/d/yyyy\ h:mm">
                  <c:v>40178.249999988991</c:v>
                </c:pt>
                <c:pt idx="14542" formatCode="m/d/yyyy\ h:mm">
                  <c:v>40178.291666655598</c:v>
                </c:pt>
                <c:pt idx="14543" formatCode="m/d/yyyy\ h:mm">
                  <c:v>40178.333333322313</c:v>
                </c:pt>
                <c:pt idx="14544" formatCode="m/d/yyyy\ h:mm">
                  <c:v>40178.374999988999</c:v>
                </c:pt>
                <c:pt idx="14545" formatCode="m/d/yyyy\ h:mm">
                  <c:v>40178.416666655634</c:v>
                </c:pt>
                <c:pt idx="14546" formatCode="m/d/yyyy\ h:mm">
                  <c:v>40178.45833332232</c:v>
                </c:pt>
                <c:pt idx="14547" formatCode="m/d/yyyy\ h:mm">
                  <c:v>40178.499999988962</c:v>
                </c:pt>
                <c:pt idx="14548" formatCode="m/d/yyyy\ h:mm">
                  <c:v>40178.541666655605</c:v>
                </c:pt>
                <c:pt idx="14549" formatCode="m/d/yyyy\ h:mm">
                  <c:v>40178.583333322291</c:v>
                </c:pt>
                <c:pt idx="14550" formatCode="m/d/yyyy\ h:mm">
                  <c:v>40178.624999988962</c:v>
                </c:pt>
                <c:pt idx="14551" formatCode="m/d/yyyy\ h:mm">
                  <c:v>40178.666666655598</c:v>
                </c:pt>
                <c:pt idx="14552" formatCode="m/d/yyyy\ h:mm">
                  <c:v>40178.708333322291</c:v>
                </c:pt>
                <c:pt idx="14553" formatCode="m/d/yyyy\ h:mm">
                  <c:v>40178.749999988948</c:v>
                </c:pt>
                <c:pt idx="14554" formatCode="m/d/yyyy\ h:mm">
                  <c:v>40178.791666655576</c:v>
                </c:pt>
                <c:pt idx="14555" formatCode="m/d/yyyy\ h:mm">
                  <c:v>40178.833333322291</c:v>
                </c:pt>
                <c:pt idx="14556" formatCode="m/d/yyyy\ h:mm">
                  <c:v>40178.874999988955</c:v>
                </c:pt>
                <c:pt idx="14557" formatCode="m/d/yyyy\ h:mm">
                  <c:v>40178.916666655605</c:v>
                </c:pt>
                <c:pt idx="14558" formatCode="m/d/yyyy\ h:mm">
                  <c:v>40178.958333322291</c:v>
                </c:pt>
                <c:pt idx="14559" formatCode="m/d/yyyy\ h:mm">
                  <c:v>40178.999999988933</c:v>
                </c:pt>
                <c:pt idx="14560" formatCode="m/d/yyyy\ h:mm">
                  <c:v>40179.041666655583</c:v>
                </c:pt>
                <c:pt idx="14561" formatCode="m/d/yyyy\ h:mm">
                  <c:v>40179.083333322262</c:v>
                </c:pt>
                <c:pt idx="14562" formatCode="m/d/yyyy\ h:mm">
                  <c:v>40179.124999988933</c:v>
                </c:pt>
                <c:pt idx="14563" formatCode="m/d/yyyy\ h:mm">
                  <c:v>40179.166666655576</c:v>
                </c:pt>
                <c:pt idx="14564" formatCode="m/d/yyyy\ h:mm">
                  <c:v>40179.208333322262</c:v>
                </c:pt>
                <c:pt idx="14565" formatCode="m/d/yyyy\ h:mm">
                  <c:v>40179.249999988919</c:v>
                </c:pt>
                <c:pt idx="14566" formatCode="m/d/yyyy\ h:mm">
                  <c:v>40179.291666655554</c:v>
                </c:pt>
                <c:pt idx="14567" formatCode="m/d/yyyy\ h:mm">
                  <c:v>40179.333333322247</c:v>
                </c:pt>
                <c:pt idx="14568" formatCode="m/d/yyyy\ h:mm">
                  <c:v>40179.374999988926</c:v>
                </c:pt>
                <c:pt idx="14569" formatCode="m/d/yyyy\ h:mm">
                  <c:v>40179.416666655583</c:v>
                </c:pt>
                <c:pt idx="14570" formatCode="m/d/yyyy\ h:mm">
                  <c:v>40179.458333322254</c:v>
                </c:pt>
                <c:pt idx="14571" formatCode="m/d/yyyy\ h:mm">
                  <c:v>40179.499999988911</c:v>
                </c:pt>
                <c:pt idx="14572" formatCode="m/d/yyyy\ h:mm">
                  <c:v>40179.541666655554</c:v>
                </c:pt>
                <c:pt idx="14573" formatCode="m/d/yyyy\ h:mm">
                  <c:v>40179.583333322233</c:v>
                </c:pt>
                <c:pt idx="14574" formatCode="m/d/yyyy\ h:mm">
                  <c:v>40179.624999988897</c:v>
                </c:pt>
                <c:pt idx="14575" formatCode="m/d/yyyy\ h:mm">
                  <c:v>40179.666666655554</c:v>
                </c:pt>
                <c:pt idx="14576" formatCode="m/d/yyyy\ h:mm">
                  <c:v>40179.708333322233</c:v>
                </c:pt>
                <c:pt idx="14577" formatCode="m/d/yyyy\ h:mm">
                  <c:v>40179.74999998889</c:v>
                </c:pt>
                <c:pt idx="14578" formatCode="m/d/yyyy\ h:mm">
                  <c:v>40179.791666655532</c:v>
                </c:pt>
                <c:pt idx="14579" formatCode="m/d/yyyy\ h:mm">
                  <c:v>40179.833333322218</c:v>
                </c:pt>
                <c:pt idx="14580" formatCode="m/d/yyyy\ h:mm">
                  <c:v>40179.874999988897</c:v>
                </c:pt>
                <c:pt idx="14581" formatCode="m/d/yyyy\ h:mm">
                  <c:v>40179.916666655547</c:v>
                </c:pt>
                <c:pt idx="14582" formatCode="m/d/yyyy\ h:mm">
                  <c:v>40179.958333322225</c:v>
                </c:pt>
                <c:pt idx="14583" formatCode="m/d/yyyy\ h:mm">
                  <c:v>40179.999999988882</c:v>
                </c:pt>
                <c:pt idx="14584" formatCode="m/d/yyyy\ h:mm">
                  <c:v>40180.041666655525</c:v>
                </c:pt>
                <c:pt idx="14585" formatCode="m/d/yyyy\ h:mm">
                  <c:v>40180.083333322211</c:v>
                </c:pt>
                <c:pt idx="14586" formatCode="m/d/yyyy\ h:mm">
                  <c:v>40180.124999988868</c:v>
                </c:pt>
                <c:pt idx="14587" formatCode="m/d/yyyy\ h:mm">
                  <c:v>40180.166666655525</c:v>
                </c:pt>
                <c:pt idx="14588" formatCode="m/d/yyyy\ h:mm">
                  <c:v>40180.208333322211</c:v>
                </c:pt>
                <c:pt idx="14589" formatCode="m/d/yyyy\ h:mm">
                  <c:v>40180.249999988861</c:v>
                </c:pt>
                <c:pt idx="14590" formatCode="m/d/yyyy\ h:mm">
                  <c:v>40180.291666655503</c:v>
                </c:pt>
                <c:pt idx="14591" formatCode="m/d/yyyy\ h:mm">
                  <c:v>40180.333333322204</c:v>
                </c:pt>
                <c:pt idx="14592" formatCode="m/d/yyyy\ h:mm">
                  <c:v>40180.374999988868</c:v>
                </c:pt>
                <c:pt idx="14593" formatCode="m/d/yyyy\ h:mm">
                  <c:v>40180.416666655517</c:v>
                </c:pt>
                <c:pt idx="14594" formatCode="m/d/yyyy\ h:mm">
                  <c:v>40180.458333322211</c:v>
                </c:pt>
                <c:pt idx="14595" formatCode="m/d/yyyy\ h:mm">
                  <c:v>40180.499999988846</c:v>
                </c:pt>
                <c:pt idx="14596" formatCode="m/d/yyyy\ h:mm">
                  <c:v>40180.541666655496</c:v>
                </c:pt>
                <c:pt idx="14597" formatCode="m/d/yyyy\ h:mm">
                  <c:v>40180.583333322196</c:v>
                </c:pt>
                <c:pt idx="14598" formatCode="m/d/yyyy\ h:mm">
                  <c:v>40180.624999988839</c:v>
                </c:pt>
                <c:pt idx="14599" formatCode="m/d/yyyy\ h:mm">
                  <c:v>40180.666666655488</c:v>
                </c:pt>
                <c:pt idx="14600" formatCode="m/d/yyyy\ h:mm">
                  <c:v>40180.708333322189</c:v>
                </c:pt>
                <c:pt idx="14601" formatCode="m/d/yyyy\ h:mm">
                  <c:v>40180.749999988831</c:v>
                </c:pt>
                <c:pt idx="14602" formatCode="m/d/yyyy\ h:mm">
                  <c:v>40180.791666655467</c:v>
                </c:pt>
                <c:pt idx="14603" formatCode="m/d/yyyy\ h:mm">
                  <c:v>40180.833333322174</c:v>
                </c:pt>
                <c:pt idx="14604" formatCode="m/d/yyyy\ h:mm">
                  <c:v>40180.874999988846</c:v>
                </c:pt>
                <c:pt idx="14605" formatCode="m/d/yyyy\ h:mm">
                  <c:v>40180.916666655488</c:v>
                </c:pt>
                <c:pt idx="14606" formatCode="m/d/yyyy\ h:mm">
                  <c:v>40180.958333322182</c:v>
                </c:pt>
                <c:pt idx="14607" formatCode="m/d/yyyy\ h:mm">
                  <c:v>40180.999999988817</c:v>
                </c:pt>
                <c:pt idx="14608" formatCode="m/d/yyyy\ h:mm">
                  <c:v>40181.041666655474</c:v>
                </c:pt>
                <c:pt idx="14609" formatCode="m/d/yyyy\ h:mm">
                  <c:v>40181.08333332216</c:v>
                </c:pt>
                <c:pt idx="14610" formatCode="m/d/yyyy\ h:mm">
                  <c:v>40181.12499998881</c:v>
                </c:pt>
                <c:pt idx="14611" formatCode="m/d/yyyy\ h:mm">
                  <c:v>40181.166666655474</c:v>
                </c:pt>
                <c:pt idx="14612" formatCode="m/d/yyyy\ h:mm">
                  <c:v>40181.208333322153</c:v>
                </c:pt>
                <c:pt idx="14613" formatCode="m/d/yyyy\ h:mm">
                  <c:v>40181.249999988802</c:v>
                </c:pt>
                <c:pt idx="14614" formatCode="m/d/yyyy\ h:mm">
                  <c:v>40181.291666655437</c:v>
                </c:pt>
                <c:pt idx="14615" formatCode="m/d/yyyy\ h:mm">
                  <c:v>40181.333333322145</c:v>
                </c:pt>
                <c:pt idx="14616" formatCode="m/d/yyyy\ h:mm">
                  <c:v>40181.37499998881</c:v>
                </c:pt>
                <c:pt idx="14617" formatCode="m/d/yyyy\ h:mm">
                  <c:v>40181.416666655459</c:v>
                </c:pt>
                <c:pt idx="14618" formatCode="m/d/yyyy\ h:mm">
                  <c:v>40181.45833332216</c:v>
                </c:pt>
                <c:pt idx="14619" formatCode="m/d/yyyy\ h:mm">
                  <c:v>40181.499999988788</c:v>
                </c:pt>
                <c:pt idx="14620" formatCode="m/d/yyyy\ h:mm">
                  <c:v>40181.541666655437</c:v>
                </c:pt>
                <c:pt idx="14621" formatCode="m/d/yyyy\ h:mm">
                  <c:v>40181.583333322138</c:v>
                </c:pt>
                <c:pt idx="14622" formatCode="m/d/yyyy\ h:mm">
                  <c:v>40181.62499998878</c:v>
                </c:pt>
                <c:pt idx="14623" formatCode="m/d/yyyy\ h:mm">
                  <c:v>40181.66666665543</c:v>
                </c:pt>
                <c:pt idx="14624" formatCode="m/d/yyyy\ h:mm">
                  <c:v>40181.708333322124</c:v>
                </c:pt>
                <c:pt idx="14625" formatCode="m/d/yyyy\ h:mm">
                  <c:v>40181.749999988773</c:v>
                </c:pt>
                <c:pt idx="14626" formatCode="m/d/yyyy\ h:mm">
                  <c:v>40181.791666655408</c:v>
                </c:pt>
                <c:pt idx="14627" formatCode="m/d/yyyy\ h:mm">
                  <c:v>40181.833333322116</c:v>
                </c:pt>
                <c:pt idx="14628" formatCode="m/d/yyyy\ h:mm">
                  <c:v>40181.87499998878</c:v>
                </c:pt>
                <c:pt idx="14629" formatCode="m/d/yyyy\ h:mm">
                  <c:v>40181.91666665543</c:v>
                </c:pt>
                <c:pt idx="14630" formatCode="m/d/yyyy\ h:mm">
                  <c:v>40181.958333322124</c:v>
                </c:pt>
                <c:pt idx="14631" formatCode="m/d/yyyy\ h:mm">
                  <c:v>40181.999999988759</c:v>
                </c:pt>
                <c:pt idx="14632" formatCode="m/d/yyyy\ h:mm">
                  <c:v>40182.041666655408</c:v>
                </c:pt>
                <c:pt idx="14633" formatCode="m/d/yyyy\ h:mm">
                  <c:v>40182.083333322102</c:v>
                </c:pt>
                <c:pt idx="14634" formatCode="m/d/yyyy\ h:mm">
                  <c:v>40182.124999988751</c:v>
                </c:pt>
                <c:pt idx="14635" formatCode="m/d/yyyy\ h:mm">
                  <c:v>40182.166666655401</c:v>
                </c:pt>
                <c:pt idx="14636" formatCode="m/d/yyyy\ h:mm">
                  <c:v>40182.208333322094</c:v>
                </c:pt>
                <c:pt idx="14637" formatCode="m/d/yyyy\ h:mm">
                  <c:v>40182.249999988744</c:v>
                </c:pt>
                <c:pt idx="14638" formatCode="m/d/yyyy\ h:mm">
                  <c:v>40182.291666655379</c:v>
                </c:pt>
                <c:pt idx="14639" formatCode="m/d/yyyy\ h:mm">
                  <c:v>40182.333333322087</c:v>
                </c:pt>
                <c:pt idx="14640" formatCode="m/d/yyyy\ h:mm">
                  <c:v>40182.374999988751</c:v>
                </c:pt>
                <c:pt idx="14641" formatCode="m/d/yyyy\ h:mm">
                  <c:v>40182.416666655401</c:v>
                </c:pt>
                <c:pt idx="14642" formatCode="m/d/yyyy\ h:mm">
                  <c:v>40182.458333322094</c:v>
                </c:pt>
                <c:pt idx="14643" formatCode="m/d/yyyy\ h:mm">
                  <c:v>40182.49999998873</c:v>
                </c:pt>
                <c:pt idx="14644" formatCode="m/d/yyyy\ h:mm">
                  <c:v>40182.541666655379</c:v>
                </c:pt>
                <c:pt idx="14645" formatCode="m/d/yyyy\ h:mm">
                  <c:v>40182.583333322073</c:v>
                </c:pt>
                <c:pt idx="14646" formatCode="m/d/yyyy\ h:mm">
                  <c:v>40182.624999988722</c:v>
                </c:pt>
                <c:pt idx="14647" formatCode="m/d/yyyy\ h:mm">
                  <c:v>40182.666666655372</c:v>
                </c:pt>
                <c:pt idx="14648" formatCode="m/d/yyyy\ h:mm">
                  <c:v>40182.708333322065</c:v>
                </c:pt>
                <c:pt idx="14649" formatCode="m/d/yyyy\ h:mm">
                  <c:v>40182.749999988715</c:v>
                </c:pt>
                <c:pt idx="14650" formatCode="m/d/yyyy\ h:mm">
                  <c:v>40182.79166665535</c:v>
                </c:pt>
                <c:pt idx="14651" formatCode="m/d/yyyy\ h:mm">
                  <c:v>40182.833333322043</c:v>
                </c:pt>
                <c:pt idx="14652" formatCode="m/d/yyyy\ h:mm">
                  <c:v>40182.874999988722</c:v>
                </c:pt>
                <c:pt idx="14653" formatCode="m/d/yyyy\ h:mm">
                  <c:v>40182.916666655372</c:v>
                </c:pt>
                <c:pt idx="14654" formatCode="m/d/yyyy\ h:mm">
                  <c:v>40182.958333322065</c:v>
                </c:pt>
                <c:pt idx="14655" formatCode="m/d/yyyy\ h:mm">
                  <c:v>40182.9999999887</c:v>
                </c:pt>
                <c:pt idx="14656" formatCode="m/d/yyyy\ h:mm">
                  <c:v>40183.04166665535</c:v>
                </c:pt>
                <c:pt idx="14657" formatCode="m/d/yyyy\ h:mm">
                  <c:v>40183.083333322043</c:v>
                </c:pt>
                <c:pt idx="14658" formatCode="m/d/yyyy\ h:mm">
                  <c:v>40183.124999988686</c:v>
                </c:pt>
                <c:pt idx="14659" formatCode="m/d/yyyy\ h:mm">
                  <c:v>40183.166666655343</c:v>
                </c:pt>
                <c:pt idx="14660" formatCode="m/d/yyyy\ h:mm">
                  <c:v>40183.208333322036</c:v>
                </c:pt>
                <c:pt idx="14661" formatCode="m/d/yyyy\ h:mm">
                  <c:v>40183.249999988686</c:v>
                </c:pt>
                <c:pt idx="14662" formatCode="m/d/yyyy\ h:mm">
                  <c:v>40183.291666655321</c:v>
                </c:pt>
                <c:pt idx="14663" formatCode="m/d/yyyy\ h:mm">
                  <c:v>40183.333333322029</c:v>
                </c:pt>
                <c:pt idx="14664" formatCode="m/d/yyyy\ h:mm">
                  <c:v>40183.374999988693</c:v>
                </c:pt>
                <c:pt idx="14665" formatCode="m/d/yyyy\ h:mm">
                  <c:v>40183.416666655336</c:v>
                </c:pt>
                <c:pt idx="14666" formatCode="m/d/yyyy\ h:mm">
                  <c:v>40183.458333322036</c:v>
                </c:pt>
                <c:pt idx="14667" formatCode="m/d/yyyy\ h:mm">
                  <c:v>40183.499999988671</c:v>
                </c:pt>
                <c:pt idx="14668" formatCode="m/d/yyyy\ h:mm">
                  <c:v>40183.541666655321</c:v>
                </c:pt>
                <c:pt idx="14669" formatCode="m/d/yyyy\ h:mm">
                  <c:v>40183.583333322014</c:v>
                </c:pt>
                <c:pt idx="14670" formatCode="m/d/yyyy\ h:mm">
                  <c:v>40183.624999988664</c:v>
                </c:pt>
                <c:pt idx="14671" formatCode="m/d/yyyy\ h:mm">
                  <c:v>40183.666666655314</c:v>
                </c:pt>
                <c:pt idx="14672" formatCode="m/d/yyyy\ h:mm">
                  <c:v>40183.708333321993</c:v>
                </c:pt>
                <c:pt idx="14673" formatCode="m/d/yyyy\ h:mm">
                  <c:v>40183.749999988657</c:v>
                </c:pt>
                <c:pt idx="14674" formatCode="m/d/yyyy\ h:mm">
                  <c:v>40183.791666655292</c:v>
                </c:pt>
                <c:pt idx="14675" formatCode="m/d/yyyy\ h:mm">
                  <c:v>40183.833333321993</c:v>
                </c:pt>
                <c:pt idx="14676" formatCode="m/d/yyyy\ h:mm">
                  <c:v>40183.874999988664</c:v>
                </c:pt>
                <c:pt idx="14677" formatCode="m/d/yyyy\ h:mm">
                  <c:v>40183.916666655314</c:v>
                </c:pt>
                <c:pt idx="14678" formatCode="m/d/yyyy\ h:mm">
                  <c:v>40183.958333322</c:v>
                </c:pt>
                <c:pt idx="14679" formatCode="m/d/yyyy\ h:mm">
                  <c:v>40183.999999988635</c:v>
                </c:pt>
                <c:pt idx="14680" formatCode="m/d/yyyy\ h:mm">
                  <c:v>40184.041666655285</c:v>
                </c:pt>
                <c:pt idx="14681" formatCode="m/d/yyyy\ h:mm">
                  <c:v>40184.083333321985</c:v>
                </c:pt>
                <c:pt idx="14682" formatCode="m/d/yyyy\ h:mm">
                  <c:v>40184.124999988635</c:v>
                </c:pt>
                <c:pt idx="14683" formatCode="m/d/yyyy\ h:mm">
                  <c:v>40184.166666655277</c:v>
                </c:pt>
                <c:pt idx="14684" formatCode="m/d/yyyy\ h:mm">
                  <c:v>40184.208333321963</c:v>
                </c:pt>
                <c:pt idx="14685" formatCode="m/d/yyyy\ h:mm">
                  <c:v>40184.249999988628</c:v>
                </c:pt>
                <c:pt idx="14686" formatCode="m/d/yyyy\ h:mm">
                  <c:v>40184.291666655256</c:v>
                </c:pt>
                <c:pt idx="14687" formatCode="m/d/yyyy\ h:mm">
                  <c:v>40184.333333321963</c:v>
                </c:pt>
                <c:pt idx="14688" formatCode="m/d/yyyy\ h:mm">
                  <c:v>40184.374999988635</c:v>
                </c:pt>
                <c:pt idx="14689" formatCode="m/d/yyyy\ h:mm">
                  <c:v>40184.416666655285</c:v>
                </c:pt>
                <c:pt idx="14690" formatCode="m/d/yyyy\ h:mm">
                  <c:v>40184.458333321971</c:v>
                </c:pt>
                <c:pt idx="14691" formatCode="m/d/yyyy\ h:mm">
                  <c:v>40184.499999988606</c:v>
                </c:pt>
                <c:pt idx="14692" formatCode="m/d/yyyy\ h:mm">
                  <c:v>40184.541666655263</c:v>
                </c:pt>
                <c:pt idx="14693" formatCode="m/d/yyyy\ h:mm">
                  <c:v>40184.583333321942</c:v>
                </c:pt>
                <c:pt idx="14694" formatCode="m/d/yyyy\ h:mm">
                  <c:v>40184.624999988606</c:v>
                </c:pt>
                <c:pt idx="14695" formatCode="m/d/yyyy\ h:mm">
                  <c:v>40184.666666655248</c:v>
                </c:pt>
                <c:pt idx="14696" formatCode="m/d/yyyy\ h:mm">
                  <c:v>40184.708333321942</c:v>
                </c:pt>
                <c:pt idx="14697" formatCode="m/d/yyyy\ h:mm">
                  <c:v>40184.749999988599</c:v>
                </c:pt>
                <c:pt idx="14698" formatCode="m/d/yyyy\ h:mm">
                  <c:v>40184.791666655219</c:v>
                </c:pt>
                <c:pt idx="14699" formatCode="m/d/yyyy\ h:mm">
                  <c:v>40184.833333321942</c:v>
                </c:pt>
                <c:pt idx="14700" formatCode="m/d/yyyy\ h:mm">
                  <c:v>40184.874999988606</c:v>
                </c:pt>
                <c:pt idx="14701" formatCode="m/d/yyyy\ h:mm">
                  <c:v>40184.916666655256</c:v>
                </c:pt>
                <c:pt idx="14702" formatCode="m/d/yyyy\ h:mm">
                  <c:v>40184.958333321949</c:v>
                </c:pt>
                <c:pt idx="14703" formatCode="m/d/yyyy\ h:mm">
                  <c:v>40184.999999988591</c:v>
                </c:pt>
                <c:pt idx="14704" formatCode="m/d/yyyy\ h:mm">
                  <c:v>40185.041666655226</c:v>
                </c:pt>
                <c:pt idx="14705" formatCode="m/d/yyyy\ h:mm">
                  <c:v>40185.083333321913</c:v>
                </c:pt>
                <c:pt idx="14706" formatCode="m/d/yyyy\ h:mm">
                  <c:v>40185.124999988591</c:v>
                </c:pt>
                <c:pt idx="14707" formatCode="m/d/yyyy\ h:mm">
                  <c:v>40185.166666655219</c:v>
                </c:pt>
                <c:pt idx="14708" formatCode="m/d/yyyy\ h:mm">
                  <c:v>40185.208333321913</c:v>
                </c:pt>
                <c:pt idx="14709" formatCode="m/d/yyyy\ h:mm">
                  <c:v>40185.249999988569</c:v>
                </c:pt>
                <c:pt idx="14710" formatCode="m/d/yyyy\ h:mm">
                  <c:v>40185.291666655197</c:v>
                </c:pt>
                <c:pt idx="14711" formatCode="m/d/yyyy\ h:mm">
                  <c:v>40185.333333321898</c:v>
                </c:pt>
                <c:pt idx="14712" formatCode="m/d/yyyy\ h:mm">
                  <c:v>40185.374999988577</c:v>
                </c:pt>
                <c:pt idx="14713" formatCode="m/d/yyyy\ h:mm">
                  <c:v>40185.416666655226</c:v>
                </c:pt>
                <c:pt idx="14714" formatCode="m/d/yyyy\ h:mm">
                  <c:v>40185.458333321905</c:v>
                </c:pt>
                <c:pt idx="14715" formatCode="m/d/yyyy\ h:mm">
                  <c:v>40185.499999988562</c:v>
                </c:pt>
                <c:pt idx="14716" formatCode="m/d/yyyy\ h:mm">
                  <c:v>40185.541666655197</c:v>
                </c:pt>
                <c:pt idx="14717" formatCode="m/d/yyyy\ h:mm">
                  <c:v>40185.583333321883</c:v>
                </c:pt>
                <c:pt idx="14718" formatCode="m/d/yyyy\ h:mm">
                  <c:v>40185.624999988548</c:v>
                </c:pt>
                <c:pt idx="14719" formatCode="m/d/yyyy\ h:mm">
                  <c:v>40185.66666665519</c:v>
                </c:pt>
                <c:pt idx="14720" formatCode="m/d/yyyy\ h:mm">
                  <c:v>40185.708333321883</c:v>
                </c:pt>
                <c:pt idx="14721" formatCode="m/d/yyyy\ h:mm">
                  <c:v>40185.74999998854</c:v>
                </c:pt>
                <c:pt idx="14722" formatCode="m/d/yyyy\ h:mm">
                  <c:v>40185.791666655176</c:v>
                </c:pt>
                <c:pt idx="14723" formatCode="m/d/yyyy\ h:mm">
                  <c:v>40185.833333321869</c:v>
                </c:pt>
                <c:pt idx="14724" formatCode="m/d/yyyy\ h:mm">
                  <c:v>40185.874999988548</c:v>
                </c:pt>
                <c:pt idx="14725" formatCode="m/d/yyyy\ h:mm">
                  <c:v>40185.916666655197</c:v>
                </c:pt>
                <c:pt idx="14726" formatCode="m/d/yyyy\ h:mm">
                  <c:v>40185.958333321876</c:v>
                </c:pt>
                <c:pt idx="14727" formatCode="m/d/yyyy\ h:mm">
                  <c:v>40185.999999988533</c:v>
                </c:pt>
                <c:pt idx="14728" formatCode="m/d/yyyy\ h:mm">
                  <c:v>40186.041666655176</c:v>
                </c:pt>
                <c:pt idx="14729" formatCode="m/d/yyyy\ h:mm">
                  <c:v>40186.083333321862</c:v>
                </c:pt>
                <c:pt idx="14730" formatCode="m/d/yyyy\ h:mm">
                  <c:v>40186.124999988519</c:v>
                </c:pt>
                <c:pt idx="14731" formatCode="m/d/yyyy\ h:mm">
                  <c:v>40186.166666655176</c:v>
                </c:pt>
                <c:pt idx="14732" formatCode="m/d/yyyy\ h:mm">
                  <c:v>40186.208333321847</c:v>
                </c:pt>
                <c:pt idx="14733" formatCode="m/d/yyyy\ h:mm">
                  <c:v>40186.249999988511</c:v>
                </c:pt>
                <c:pt idx="14734" formatCode="m/d/yyyy\ h:mm">
                  <c:v>40186.291666655154</c:v>
                </c:pt>
                <c:pt idx="14735" formatCode="m/d/yyyy\ h:mm">
                  <c:v>40186.33333332184</c:v>
                </c:pt>
                <c:pt idx="14736" formatCode="m/d/yyyy\ h:mm">
                  <c:v>40186.374999988526</c:v>
                </c:pt>
                <c:pt idx="14737" formatCode="m/d/yyyy\ h:mm">
                  <c:v>40186.416666655168</c:v>
                </c:pt>
                <c:pt idx="14738" formatCode="m/d/yyyy\ h:mm">
                  <c:v>40186.458333321847</c:v>
                </c:pt>
                <c:pt idx="14739" formatCode="m/d/yyyy\ h:mm">
                  <c:v>40186.499999988497</c:v>
                </c:pt>
                <c:pt idx="14740" formatCode="m/d/yyyy\ h:mm">
                  <c:v>40186.541666655154</c:v>
                </c:pt>
                <c:pt idx="14741" formatCode="m/d/yyyy\ h:mm">
                  <c:v>40186.583333321832</c:v>
                </c:pt>
                <c:pt idx="14742" formatCode="m/d/yyyy\ h:mm">
                  <c:v>40186.624999988489</c:v>
                </c:pt>
                <c:pt idx="14743" formatCode="m/d/yyyy\ h:mm">
                  <c:v>40186.666666655154</c:v>
                </c:pt>
                <c:pt idx="14744" formatCode="m/d/yyyy\ h:mm">
                  <c:v>40186.708333321818</c:v>
                </c:pt>
                <c:pt idx="14745" formatCode="m/d/yyyy\ h:mm">
                  <c:v>40186.749999988482</c:v>
                </c:pt>
                <c:pt idx="14746" formatCode="m/d/yyyy\ h:mm">
                  <c:v>40186.791666655117</c:v>
                </c:pt>
                <c:pt idx="14747" formatCode="m/d/yyyy\ h:mm">
                  <c:v>40186.833333321811</c:v>
                </c:pt>
                <c:pt idx="14748" formatCode="m/d/yyyy\ h:mm">
                  <c:v>40186.874999988497</c:v>
                </c:pt>
                <c:pt idx="14749" formatCode="m/d/yyyy\ h:mm">
                  <c:v>40186.916666655139</c:v>
                </c:pt>
                <c:pt idx="14750" formatCode="m/d/yyyy\ h:mm">
                  <c:v>40186.958333321818</c:v>
                </c:pt>
                <c:pt idx="14751" formatCode="m/d/yyyy\ h:mm">
                  <c:v>40186.999999988468</c:v>
                </c:pt>
                <c:pt idx="14752" formatCode="m/d/yyyy\ h:mm">
                  <c:v>40187.041666655125</c:v>
                </c:pt>
                <c:pt idx="14753" formatCode="m/d/yyyy\ h:mm">
                  <c:v>40187.083333321796</c:v>
                </c:pt>
                <c:pt idx="14754" formatCode="m/d/yyyy\ h:mm">
                  <c:v>40187.12499998846</c:v>
                </c:pt>
                <c:pt idx="14755" formatCode="m/d/yyyy\ h:mm">
                  <c:v>40187.166666655125</c:v>
                </c:pt>
                <c:pt idx="14756" formatCode="m/d/yyyy\ h:mm">
                  <c:v>40187.208333321789</c:v>
                </c:pt>
                <c:pt idx="14757" formatCode="m/d/yyyy\ h:mm">
                  <c:v>40187.249999988453</c:v>
                </c:pt>
                <c:pt idx="14758" formatCode="m/d/yyyy\ h:mm">
                  <c:v>40187.291666655088</c:v>
                </c:pt>
                <c:pt idx="14759" formatCode="m/d/yyyy\ h:mm">
                  <c:v>40187.333333321782</c:v>
                </c:pt>
                <c:pt idx="14760" formatCode="m/d/yyyy\ h:mm">
                  <c:v>40187.37499998846</c:v>
                </c:pt>
                <c:pt idx="14761" formatCode="m/d/yyyy\ h:mm">
                  <c:v>40187.41666665511</c:v>
                </c:pt>
                <c:pt idx="14762" formatCode="m/d/yyyy\ h:mm">
                  <c:v>40187.458333321796</c:v>
                </c:pt>
                <c:pt idx="14763" formatCode="m/d/yyyy\ h:mm">
                  <c:v>40187.499999988439</c:v>
                </c:pt>
                <c:pt idx="14764" formatCode="m/d/yyyy\ h:mm">
                  <c:v>40187.541666655088</c:v>
                </c:pt>
                <c:pt idx="14765" formatCode="m/d/yyyy\ h:mm">
                  <c:v>40187.583333321767</c:v>
                </c:pt>
                <c:pt idx="14766" formatCode="m/d/yyyy\ h:mm">
                  <c:v>40187.624999988431</c:v>
                </c:pt>
                <c:pt idx="14767" formatCode="m/d/yyyy\ h:mm">
                  <c:v>40187.666666655081</c:v>
                </c:pt>
                <c:pt idx="14768" formatCode="m/d/yyyy\ h:mm">
                  <c:v>40187.70833332176</c:v>
                </c:pt>
                <c:pt idx="14769" formatCode="m/d/yyyy\ h:mm">
                  <c:v>40187.749999988431</c:v>
                </c:pt>
                <c:pt idx="14770" formatCode="m/d/yyyy\ h:mm">
                  <c:v>40187.791666655066</c:v>
                </c:pt>
                <c:pt idx="14771" formatCode="m/d/yyyy\ h:mm">
                  <c:v>40187.833333321752</c:v>
                </c:pt>
                <c:pt idx="14772" formatCode="m/d/yyyy\ h:mm">
                  <c:v>40187.874999988439</c:v>
                </c:pt>
                <c:pt idx="14773" formatCode="m/d/yyyy\ h:mm">
                  <c:v>40187.916666655081</c:v>
                </c:pt>
                <c:pt idx="14774" formatCode="m/d/yyyy\ h:mm">
                  <c:v>40187.95833332176</c:v>
                </c:pt>
                <c:pt idx="14775" formatCode="m/d/yyyy\ h:mm">
                  <c:v>40187.999999988409</c:v>
                </c:pt>
                <c:pt idx="14776" formatCode="m/d/yyyy\ h:mm">
                  <c:v>40188.041666655074</c:v>
                </c:pt>
                <c:pt idx="14777" formatCode="m/d/yyyy\ h:mm">
                  <c:v>40188.083333321738</c:v>
                </c:pt>
                <c:pt idx="14778" formatCode="m/d/yyyy\ h:mm">
                  <c:v>40188.124999988402</c:v>
                </c:pt>
                <c:pt idx="14779" formatCode="m/d/yyyy\ h:mm">
                  <c:v>40188.166666655052</c:v>
                </c:pt>
                <c:pt idx="14780" formatCode="m/d/yyyy\ h:mm">
                  <c:v>40188.208333321731</c:v>
                </c:pt>
                <c:pt idx="14781" formatCode="m/d/yyyy\ h:mm">
                  <c:v>40188.249999988395</c:v>
                </c:pt>
                <c:pt idx="14782" formatCode="m/d/yyyy\ h:mm">
                  <c:v>40188.29166665503</c:v>
                </c:pt>
                <c:pt idx="14783" formatCode="m/d/yyyy\ h:mm">
                  <c:v>40188.333333321723</c:v>
                </c:pt>
                <c:pt idx="14784" formatCode="m/d/yyyy\ h:mm">
                  <c:v>40188.374999988402</c:v>
                </c:pt>
                <c:pt idx="14785" formatCode="m/d/yyyy\ h:mm">
                  <c:v>40188.416666655052</c:v>
                </c:pt>
                <c:pt idx="14786" formatCode="m/d/yyyy\ h:mm">
                  <c:v>40188.458333321731</c:v>
                </c:pt>
                <c:pt idx="14787" formatCode="m/d/yyyy\ h:mm">
                  <c:v>40188.49999998838</c:v>
                </c:pt>
                <c:pt idx="14788" formatCode="m/d/yyyy\ h:mm">
                  <c:v>40188.54166665503</c:v>
                </c:pt>
                <c:pt idx="14789" formatCode="m/d/yyyy\ h:mm">
                  <c:v>40188.583333321709</c:v>
                </c:pt>
                <c:pt idx="14790" formatCode="m/d/yyyy\ h:mm">
                  <c:v>40188.624999988373</c:v>
                </c:pt>
                <c:pt idx="14791" formatCode="m/d/yyyy\ h:mm">
                  <c:v>40188.666666655023</c:v>
                </c:pt>
                <c:pt idx="14792" formatCode="m/d/yyyy\ h:mm">
                  <c:v>40188.708333321702</c:v>
                </c:pt>
                <c:pt idx="14793" formatCode="m/d/yyyy\ h:mm">
                  <c:v>40188.749999988366</c:v>
                </c:pt>
                <c:pt idx="14794" formatCode="m/d/yyyy\ h:mm">
                  <c:v>40188.791666655001</c:v>
                </c:pt>
                <c:pt idx="14795" formatCode="m/d/yyyy\ h:mm">
                  <c:v>40188.833333321694</c:v>
                </c:pt>
                <c:pt idx="14796" formatCode="m/d/yyyy\ h:mm">
                  <c:v>40188.874999988373</c:v>
                </c:pt>
                <c:pt idx="14797" formatCode="m/d/yyyy\ h:mm">
                  <c:v>40188.916666655023</c:v>
                </c:pt>
                <c:pt idx="14798" formatCode="m/d/yyyy\ h:mm">
                  <c:v>40188.958333321702</c:v>
                </c:pt>
                <c:pt idx="14799" formatCode="m/d/yyyy\ h:mm">
                  <c:v>40188.999999988351</c:v>
                </c:pt>
                <c:pt idx="14800" formatCode="m/d/yyyy\ h:mm">
                  <c:v>40189.041666655001</c:v>
                </c:pt>
                <c:pt idx="14801" formatCode="m/d/yyyy\ h:mm">
                  <c:v>40189.08333332168</c:v>
                </c:pt>
                <c:pt idx="14802" formatCode="m/d/yyyy\ h:mm">
                  <c:v>40189.124999988344</c:v>
                </c:pt>
                <c:pt idx="14803" formatCode="m/d/yyyy\ h:mm">
                  <c:v>40189.166666654994</c:v>
                </c:pt>
                <c:pt idx="14804" formatCode="m/d/yyyy\ h:mm">
                  <c:v>40189.208333321672</c:v>
                </c:pt>
                <c:pt idx="14805" formatCode="m/d/yyyy\ h:mm">
                  <c:v>40189.249999988337</c:v>
                </c:pt>
                <c:pt idx="14806" formatCode="m/d/yyyy\ h:mm">
                  <c:v>40189.291666654979</c:v>
                </c:pt>
                <c:pt idx="14807" formatCode="m/d/yyyy\ h:mm">
                  <c:v>40189.333333321665</c:v>
                </c:pt>
                <c:pt idx="14808" formatCode="m/d/yyyy\ h:mm">
                  <c:v>40189.374999988344</c:v>
                </c:pt>
                <c:pt idx="14809" formatCode="m/d/yyyy\ h:mm">
                  <c:v>40189.416666655001</c:v>
                </c:pt>
                <c:pt idx="14810" formatCode="m/d/yyyy\ h:mm">
                  <c:v>40189.458333321672</c:v>
                </c:pt>
                <c:pt idx="14811" formatCode="m/d/yyyy\ h:mm">
                  <c:v>40189.499999988322</c:v>
                </c:pt>
                <c:pt idx="14812" formatCode="m/d/yyyy\ h:mm">
                  <c:v>40189.541666654986</c:v>
                </c:pt>
                <c:pt idx="14813" formatCode="m/d/yyyy\ h:mm">
                  <c:v>40189.583333321651</c:v>
                </c:pt>
                <c:pt idx="14814" formatCode="m/d/yyyy\ h:mm">
                  <c:v>40189.624999988315</c:v>
                </c:pt>
                <c:pt idx="14815" formatCode="m/d/yyyy\ h:mm">
                  <c:v>40189.666666654979</c:v>
                </c:pt>
                <c:pt idx="14816" formatCode="m/d/yyyy\ h:mm">
                  <c:v>40189.708333321636</c:v>
                </c:pt>
                <c:pt idx="14817" formatCode="m/d/yyyy\ h:mm">
                  <c:v>40189.749999988308</c:v>
                </c:pt>
                <c:pt idx="14818" formatCode="m/d/yyyy\ h:mm">
                  <c:v>40189.791666654957</c:v>
                </c:pt>
                <c:pt idx="14819" formatCode="m/d/yyyy\ h:mm">
                  <c:v>40189.833333321636</c:v>
                </c:pt>
                <c:pt idx="14820" formatCode="m/d/yyyy\ h:mm">
                  <c:v>40189.874999988315</c:v>
                </c:pt>
                <c:pt idx="14821" formatCode="m/d/yyyy\ h:mm">
                  <c:v>40189.916666654979</c:v>
                </c:pt>
                <c:pt idx="14822" formatCode="m/d/yyyy\ h:mm">
                  <c:v>40189.958333321643</c:v>
                </c:pt>
                <c:pt idx="14823" formatCode="m/d/yyyy\ h:mm">
                  <c:v>40189.999999988286</c:v>
                </c:pt>
                <c:pt idx="14824" formatCode="m/d/yyyy\ h:mm">
                  <c:v>40190.041666654957</c:v>
                </c:pt>
                <c:pt idx="14825" formatCode="m/d/yyyy\ h:mm">
                  <c:v>40190.083333321621</c:v>
                </c:pt>
                <c:pt idx="14826" formatCode="m/d/yyyy\ h:mm">
                  <c:v>40190.124999988286</c:v>
                </c:pt>
                <c:pt idx="14827" formatCode="m/d/yyyy\ h:mm">
                  <c:v>40190.16666665495</c:v>
                </c:pt>
                <c:pt idx="14828" formatCode="m/d/yyyy\ h:mm">
                  <c:v>40190.208333321614</c:v>
                </c:pt>
                <c:pt idx="14829" formatCode="m/d/yyyy\ h:mm">
                  <c:v>40190.249999988278</c:v>
                </c:pt>
                <c:pt idx="14830" formatCode="m/d/yyyy\ h:mm">
                  <c:v>40190.291666654921</c:v>
                </c:pt>
                <c:pt idx="14831" formatCode="m/d/yyyy\ h:mm">
                  <c:v>40190.333333321607</c:v>
                </c:pt>
                <c:pt idx="14832" formatCode="m/d/yyyy\ h:mm">
                  <c:v>40190.374999988286</c:v>
                </c:pt>
                <c:pt idx="14833" formatCode="m/d/yyyy\ h:mm">
                  <c:v>40190.416666654943</c:v>
                </c:pt>
                <c:pt idx="14834" formatCode="m/d/yyyy\ h:mm">
                  <c:v>40190.458333321614</c:v>
                </c:pt>
                <c:pt idx="14835" formatCode="m/d/yyyy\ h:mm">
                  <c:v>40190.499999988264</c:v>
                </c:pt>
                <c:pt idx="14836" formatCode="m/d/yyyy\ h:mm">
                  <c:v>40190.541666654928</c:v>
                </c:pt>
                <c:pt idx="14837" formatCode="m/d/yyyy\ h:mm">
                  <c:v>40190.583333321592</c:v>
                </c:pt>
                <c:pt idx="14838" formatCode="m/d/yyyy\ h:mm">
                  <c:v>40190.624999988257</c:v>
                </c:pt>
                <c:pt idx="14839" formatCode="m/d/yyyy\ h:mm">
                  <c:v>40190.666666654921</c:v>
                </c:pt>
                <c:pt idx="14840" formatCode="m/d/yyyy\ h:mm">
                  <c:v>40190.708333321592</c:v>
                </c:pt>
                <c:pt idx="14841" formatCode="m/d/yyyy\ h:mm">
                  <c:v>40190.749999988235</c:v>
                </c:pt>
                <c:pt idx="14842" formatCode="m/d/yyyy\ h:mm">
                  <c:v>40190.791666654899</c:v>
                </c:pt>
                <c:pt idx="14843" formatCode="m/d/yyyy\ h:mm">
                  <c:v>40190.833333321592</c:v>
                </c:pt>
                <c:pt idx="14844" formatCode="m/d/yyyy\ h:mm">
                  <c:v>40190.874999988242</c:v>
                </c:pt>
                <c:pt idx="14845" formatCode="m/d/yyyy\ h:mm">
                  <c:v>40190.916666654921</c:v>
                </c:pt>
                <c:pt idx="14846" formatCode="m/d/yyyy\ h:mm">
                  <c:v>40190.9583333216</c:v>
                </c:pt>
                <c:pt idx="14847" formatCode="m/d/yyyy\ h:mm">
                  <c:v>40190.999999988235</c:v>
                </c:pt>
                <c:pt idx="14848" formatCode="m/d/yyyy\ h:mm">
                  <c:v>40191.041666654884</c:v>
                </c:pt>
                <c:pt idx="14849" formatCode="m/d/yyyy\ h:mm">
                  <c:v>40191.083333321563</c:v>
                </c:pt>
                <c:pt idx="14850" formatCode="m/d/yyyy\ h:mm">
                  <c:v>40191.124999988228</c:v>
                </c:pt>
                <c:pt idx="14851" formatCode="m/d/yyyy\ h:mm">
                  <c:v>40191.166666654884</c:v>
                </c:pt>
                <c:pt idx="14852" formatCode="m/d/yyyy\ h:mm">
                  <c:v>40191.208333321563</c:v>
                </c:pt>
                <c:pt idx="14853" formatCode="m/d/yyyy\ h:mm">
                  <c:v>40191.24999998822</c:v>
                </c:pt>
                <c:pt idx="14854" formatCode="m/d/yyyy\ h:mm">
                  <c:v>40191.29166665487</c:v>
                </c:pt>
                <c:pt idx="14855" formatCode="m/d/yyyy\ h:mm">
                  <c:v>40191.333333321549</c:v>
                </c:pt>
                <c:pt idx="14856" formatCode="m/d/yyyy\ h:mm">
                  <c:v>40191.374999988213</c:v>
                </c:pt>
                <c:pt idx="14857" formatCode="m/d/yyyy\ h:mm">
                  <c:v>40191.416666654892</c:v>
                </c:pt>
                <c:pt idx="14858" formatCode="m/d/yyyy\ h:mm">
                  <c:v>40191.458333321556</c:v>
                </c:pt>
                <c:pt idx="14859" formatCode="m/d/yyyy\ h:mm">
                  <c:v>40191.499999988206</c:v>
                </c:pt>
                <c:pt idx="14860" formatCode="m/d/yyyy\ h:mm">
                  <c:v>40191.54166665487</c:v>
                </c:pt>
                <c:pt idx="14861" formatCode="m/d/yyyy\ h:mm">
                  <c:v>40191.583333321541</c:v>
                </c:pt>
                <c:pt idx="14862" formatCode="m/d/yyyy\ h:mm">
                  <c:v>40191.624999988198</c:v>
                </c:pt>
                <c:pt idx="14863" formatCode="m/d/yyyy\ h:mm">
                  <c:v>40191.666666654855</c:v>
                </c:pt>
                <c:pt idx="14864" formatCode="m/d/yyyy\ h:mm">
                  <c:v>40191.708333321541</c:v>
                </c:pt>
                <c:pt idx="14865" formatCode="m/d/yyyy\ h:mm">
                  <c:v>40191.749999988191</c:v>
                </c:pt>
                <c:pt idx="14866" formatCode="m/d/yyyy\ h:mm">
                  <c:v>40191.791666654834</c:v>
                </c:pt>
                <c:pt idx="14867" formatCode="m/d/yyyy\ h:mm">
                  <c:v>40191.833333321534</c:v>
                </c:pt>
                <c:pt idx="14868" formatCode="m/d/yyyy\ h:mm">
                  <c:v>40191.874999988206</c:v>
                </c:pt>
                <c:pt idx="14869" formatCode="m/d/yyyy\ h:mm">
                  <c:v>40191.916666654848</c:v>
                </c:pt>
                <c:pt idx="14870" formatCode="m/d/yyyy\ h:mm">
                  <c:v>40191.958333321534</c:v>
                </c:pt>
                <c:pt idx="14871" formatCode="m/d/yyyy\ h:mm">
                  <c:v>40191.999999988191</c:v>
                </c:pt>
                <c:pt idx="14872" formatCode="m/d/yyyy\ h:mm">
                  <c:v>40192.041666654834</c:v>
                </c:pt>
                <c:pt idx="14873" formatCode="m/d/yyyy\ h:mm">
                  <c:v>40192.083333321512</c:v>
                </c:pt>
                <c:pt idx="14874" formatCode="m/d/yyyy\ h:mm">
                  <c:v>40192.124999988169</c:v>
                </c:pt>
                <c:pt idx="14875" formatCode="m/d/yyyy\ h:mm">
                  <c:v>40192.166666654834</c:v>
                </c:pt>
                <c:pt idx="14876" formatCode="m/d/yyyy\ h:mm">
                  <c:v>40192.208333321498</c:v>
                </c:pt>
                <c:pt idx="14877" formatCode="m/d/yyyy\ h:mm">
                  <c:v>40192.249999988162</c:v>
                </c:pt>
                <c:pt idx="14878" formatCode="m/d/yyyy\ h:mm">
                  <c:v>40192.291666654804</c:v>
                </c:pt>
                <c:pt idx="14879" formatCode="m/d/yyyy\ h:mm">
                  <c:v>40192.33333332149</c:v>
                </c:pt>
                <c:pt idx="14880" formatCode="m/d/yyyy\ h:mm">
                  <c:v>40192.374999988177</c:v>
                </c:pt>
                <c:pt idx="14881" formatCode="m/d/yyyy\ h:mm">
                  <c:v>40192.416666654819</c:v>
                </c:pt>
                <c:pt idx="14882" formatCode="m/d/yyyy\ h:mm">
                  <c:v>40192.458333321498</c:v>
                </c:pt>
                <c:pt idx="14883" formatCode="m/d/yyyy\ h:mm">
                  <c:v>40192.499999988147</c:v>
                </c:pt>
                <c:pt idx="14884" formatCode="m/d/yyyy\ h:mm">
                  <c:v>40192.541666654804</c:v>
                </c:pt>
                <c:pt idx="14885" formatCode="m/d/yyyy\ h:mm">
                  <c:v>40192.583333321483</c:v>
                </c:pt>
                <c:pt idx="14886" formatCode="m/d/yyyy\ h:mm">
                  <c:v>40192.62499998814</c:v>
                </c:pt>
                <c:pt idx="14887" formatCode="m/d/yyyy\ h:mm">
                  <c:v>40192.666666654804</c:v>
                </c:pt>
                <c:pt idx="14888" formatCode="m/d/yyyy\ h:mm">
                  <c:v>40192.708333321469</c:v>
                </c:pt>
                <c:pt idx="14889" formatCode="m/d/yyyy\ h:mm">
                  <c:v>40192.749999988133</c:v>
                </c:pt>
                <c:pt idx="14890" formatCode="m/d/yyyy\ h:mm">
                  <c:v>40192.791666654768</c:v>
                </c:pt>
                <c:pt idx="14891" formatCode="m/d/yyyy\ h:mm">
                  <c:v>40192.833333321461</c:v>
                </c:pt>
                <c:pt idx="14892" formatCode="m/d/yyyy\ h:mm">
                  <c:v>40192.874999988147</c:v>
                </c:pt>
                <c:pt idx="14893" formatCode="m/d/yyyy\ h:mm">
                  <c:v>40192.91666665479</c:v>
                </c:pt>
                <c:pt idx="14894" formatCode="m/d/yyyy\ h:mm">
                  <c:v>40192.958333321476</c:v>
                </c:pt>
                <c:pt idx="14895" formatCode="m/d/yyyy\ h:mm">
                  <c:v>40192.999999988118</c:v>
                </c:pt>
                <c:pt idx="14896" formatCode="m/d/yyyy\ h:mm">
                  <c:v>40193.041666654775</c:v>
                </c:pt>
                <c:pt idx="14897" formatCode="m/d/yyyy\ h:mm">
                  <c:v>40193.083333321447</c:v>
                </c:pt>
                <c:pt idx="14898" formatCode="m/d/yyyy\ h:mm">
                  <c:v>40193.124999988111</c:v>
                </c:pt>
                <c:pt idx="14899" formatCode="m/d/yyyy\ h:mm">
                  <c:v>40193.166666654775</c:v>
                </c:pt>
                <c:pt idx="14900" formatCode="m/d/yyyy\ h:mm">
                  <c:v>40193.20833332144</c:v>
                </c:pt>
                <c:pt idx="14901" formatCode="m/d/yyyy\ h:mm">
                  <c:v>40193.249999988111</c:v>
                </c:pt>
                <c:pt idx="14902" formatCode="m/d/yyyy\ h:mm">
                  <c:v>40193.291666654739</c:v>
                </c:pt>
                <c:pt idx="14903" formatCode="m/d/yyyy\ h:mm">
                  <c:v>40193.333333321432</c:v>
                </c:pt>
                <c:pt idx="14904" formatCode="m/d/yyyy\ h:mm">
                  <c:v>40193.374999988118</c:v>
                </c:pt>
                <c:pt idx="14905" formatCode="m/d/yyyy\ h:mm">
                  <c:v>40193.416666654761</c:v>
                </c:pt>
                <c:pt idx="14906" formatCode="m/d/yyyy\ h:mm">
                  <c:v>40193.458333321447</c:v>
                </c:pt>
                <c:pt idx="14907" formatCode="m/d/yyyy\ h:mm">
                  <c:v>40193.499999988089</c:v>
                </c:pt>
                <c:pt idx="14908" formatCode="m/d/yyyy\ h:mm">
                  <c:v>40193.541666654739</c:v>
                </c:pt>
                <c:pt idx="14909" formatCode="m/d/yyyy\ h:mm">
                  <c:v>40193.583333321418</c:v>
                </c:pt>
                <c:pt idx="14910" formatCode="m/d/yyyy\ h:mm">
                  <c:v>40193.624999988082</c:v>
                </c:pt>
                <c:pt idx="14911" formatCode="m/d/yyyy\ h:mm">
                  <c:v>40193.666666654732</c:v>
                </c:pt>
                <c:pt idx="14912" formatCode="m/d/yyyy\ h:mm">
                  <c:v>40193.70833332141</c:v>
                </c:pt>
                <c:pt idx="14913" formatCode="m/d/yyyy\ h:mm">
                  <c:v>40193.749999988082</c:v>
                </c:pt>
                <c:pt idx="14914" formatCode="m/d/yyyy\ h:mm">
                  <c:v>40193.791666654717</c:v>
                </c:pt>
                <c:pt idx="14915" formatCode="m/d/yyyy\ h:mm">
                  <c:v>40193.833333321403</c:v>
                </c:pt>
                <c:pt idx="14916" formatCode="m/d/yyyy\ h:mm">
                  <c:v>40193.874999988089</c:v>
                </c:pt>
                <c:pt idx="14917" formatCode="m/d/yyyy\ h:mm">
                  <c:v>40193.916666654732</c:v>
                </c:pt>
                <c:pt idx="14918" formatCode="m/d/yyyy\ h:mm">
                  <c:v>40193.95833332141</c:v>
                </c:pt>
                <c:pt idx="14919" formatCode="m/d/yyyy\ h:mm">
                  <c:v>40193.99999998806</c:v>
                </c:pt>
                <c:pt idx="14920" formatCode="m/d/yyyy\ h:mm">
                  <c:v>40194.041666654724</c:v>
                </c:pt>
                <c:pt idx="14921" formatCode="m/d/yyyy\ h:mm">
                  <c:v>40194.083333321389</c:v>
                </c:pt>
                <c:pt idx="14922" formatCode="m/d/yyyy\ h:mm">
                  <c:v>40194.124999988053</c:v>
                </c:pt>
                <c:pt idx="14923" formatCode="m/d/yyyy\ h:mm">
                  <c:v>40194.166666654703</c:v>
                </c:pt>
                <c:pt idx="14924" formatCode="m/d/yyyy\ h:mm">
                  <c:v>40194.208333321381</c:v>
                </c:pt>
                <c:pt idx="14925" formatCode="m/d/yyyy\ h:mm">
                  <c:v>40194.249999988046</c:v>
                </c:pt>
                <c:pt idx="14926" formatCode="m/d/yyyy\ h:mm">
                  <c:v>40194.291666654681</c:v>
                </c:pt>
                <c:pt idx="14927" formatCode="m/d/yyyy\ h:mm">
                  <c:v>40194.333333321381</c:v>
                </c:pt>
                <c:pt idx="14928" formatCode="m/d/yyyy\ h:mm">
                  <c:v>40194.374999988053</c:v>
                </c:pt>
                <c:pt idx="14929" formatCode="m/d/yyyy\ h:mm">
                  <c:v>40194.416666654703</c:v>
                </c:pt>
                <c:pt idx="14930" formatCode="m/d/yyyy\ h:mm">
                  <c:v>40194.458333321389</c:v>
                </c:pt>
                <c:pt idx="14931" formatCode="m/d/yyyy\ h:mm">
                  <c:v>40194.499999988031</c:v>
                </c:pt>
                <c:pt idx="14932" formatCode="m/d/yyyy\ h:mm">
                  <c:v>40194.541666654681</c:v>
                </c:pt>
                <c:pt idx="14933" formatCode="m/d/yyyy\ h:mm">
                  <c:v>40194.58333332136</c:v>
                </c:pt>
                <c:pt idx="14934" formatCode="m/d/yyyy\ h:mm">
                  <c:v>40194.624999988031</c:v>
                </c:pt>
                <c:pt idx="14935" formatCode="m/d/yyyy\ h:mm">
                  <c:v>40194.666666654673</c:v>
                </c:pt>
                <c:pt idx="14936" formatCode="m/d/yyyy\ h:mm">
                  <c:v>40194.708333321352</c:v>
                </c:pt>
                <c:pt idx="14937" formatCode="m/d/yyyy\ h:mm">
                  <c:v>40194.749999988016</c:v>
                </c:pt>
                <c:pt idx="14938" formatCode="m/d/yyyy\ h:mm">
                  <c:v>40194.791666654652</c:v>
                </c:pt>
                <c:pt idx="14939" formatCode="m/d/yyyy\ h:mm">
                  <c:v>40194.833333321345</c:v>
                </c:pt>
                <c:pt idx="14940" formatCode="m/d/yyyy\ h:mm">
                  <c:v>40194.874999988024</c:v>
                </c:pt>
                <c:pt idx="14941" formatCode="m/d/yyyy\ h:mm">
                  <c:v>40194.916666654673</c:v>
                </c:pt>
                <c:pt idx="14942" formatCode="m/d/yyyy\ h:mm">
                  <c:v>40194.958333321352</c:v>
                </c:pt>
                <c:pt idx="14943" formatCode="m/d/yyyy\ h:mm">
                  <c:v>40194.999999988002</c:v>
                </c:pt>
                <c:pt idx="14944" formatCode="m/d/yyyy\ h:mm">
                  <c:v>40195.041666654652</c:v>
                </c:pt>
                <c:pt idx="14945" formatCode="m/d/yyyy\ h:mm">
                  <c:v>40195.08333332133</c:v>
                </c:pt>
                <c:pt idx="14946" formatCode="m/d/yyyy\ h:mm">
                  <c:v>40195.124999987995</c:v>
                </c:pt>
                <c:pt idx="14947" formatCode="m/d/yyyy\ h:mm">
                  <c:v>40195.166666654644</c:v>
                </c:pt>
                <c:pt idx="14948" formatCode="m/d/yyyy\ h:mm">
                  <c:v>40195.208333321323</c:v>
                </c:pt>
                <c:pt idx="14949" formatCode="m/d/yyyy\ h:mm">
                  <c:v>40195.249999987987</c:v>
                </c:pt>
                <c:pt idx="14950" formatCode="m/d/yyyy\ h:mm">
                  <c:v>40195.291666654623</c:v>
                </c:pt>
                <c:pt idx="14951" formatCode="m/d/yyyy\ h:mm">
                  <c:v>40195.333333321316</c:v>
                </c:pt>
                <c:pt idx="14952" formatCode="m/d/yyyy\ h:mm">
                  <c:v>40195.374999987995</c:v>
                </c:pt>
                <c:pt idx="14953" formatCode="m/d/yyyy\ h:mm">
                  <c:v>40195.416666654644</c:v>
                </c:pt>
                <c:pt idx="14954" formatCode="m/d/yyyy\ h:mm">
                  <c:v>40195.458333321323</c:v>
                </c:pt>
                <c:pt idx="14955" formatCode="m/d/yyyy\ h:mm">
                  <c:v>40195.499999987973</c:v>
                </c:pt>
                <c:pt idx="14956" formatCode="m/d/yyyy\ h:mm">
                  <c:v>40195.541666654623</c:v>
                </c:pt>
                <c:pt idx="14957" formatCode="m/d/yyyy\ h:mm">
                  <c:v>40195.583333321301</c:v>
                </c:pt>
                <c:pt idx="14958" formatCode="m/d/yyyy\ h:mm">
                  <c:v>40195.624999987966</c:v>
                </c:pt>
                <c:pt idx="14959" formatCode="m/d/yyyy\ h:mm">
                  <c:v>40195.666666654615</c:v>
                </c:pt>
                <c:pt idx="14960" formatCode="m/d/yyyy\ h:mm">
                  <c:v>40195.708333321294</c:v>
                </c:pt>
                <c:pt idx="14961" formatCode="m/d/yyyy\ h:mm">
                  <c:v>40195.749999987958</c:v>
                </c:pt>
                <c:pt idx="14962" formatCode="m/d/yyyy\ h:mm">
                  <c:v>40195.791666654593</c:v>
                </c:pt>
                <c:pt idx="14963" formatCode="m/d/yyyy\ h:mm">
                  <c:v>40195.833333321287</c:v>
                </c:pt>
                <c:pt idx="14964" formatCode="m/d/yyyy\ h:mm">
                  <c:v>40195.874999987966</c:v>
                </c:pt>
                <c:pt idx="14965" formatCode="m/d/yyyy\ h:mm">
                  <c:v>40195.916666654615</c:v>
                </c:pt>
                <c:pt idx="14966" formatCode="m/d/yyyy\ h:mm">
                  <c:v>40195.958333321294</c:v>
                </c:pt>
                <c:pt idx="14967" formatCode="m/d/yyyy\ h:mm">
                  <c:v>40195.999999987944</c:v>
                </c:pt>
                <c:pt idx="14968" formatCode="m/d/yyyy\ h:mm">
                  <c:v>40196.041666654593</c:v>
                </c:pt>
                <c:pt idx="14969" formatCode="m/d/yyyy\ h:mm">
                  <c:v>40196.083333321272</c:v>
                </c:pt>
                <c:pt idx="14970" formatCode="m/d/yyyy\ h:mm">
                  <c:v>40196.124999987936</c:v>
                </c:pt>
                <c:pt idx="14971" formatCode="m/d/yyyy\ h:mm">
                  <c:v>40196.166666654586</c:v>
                </c:pt>
                <c:pt idx="14972" formatCode="m/d/yyyy\ h:mm">
                  <c:v>40196.208333321265</c:v>
                </c:pt>
                <c:pt idx="14973" formatCode="m/d/yyyy\ h:mm">
                  <c:v>40196.249999987929</c:v>
                </c:pt>
                <c:pt idx="14974" formatCode="m/d/yyyy\ h:mm">
                  <c:v>40196.291666654572</c:v>
                </c:pt>
                <c:pt idx="14975" formatCode="m/d/yyyy\ h:mm">
                  <c:v>40196.333333321258</c:v>
                </c:pt>
                <c:pt idx="14976" formatCode="m/d/yyyy\ h:mm">
                  <c:v>40196.374999987936</c:v>
                </c:pt>
                <c:pt idx="14977" formatCode="m/d/yyyy\ h:mm">
                  <c:v>40196.416666654593</c:v>
                </c:pt>
                <c:pt idx="14978" formatCode="m/d/yyyy\ h:mm">
                  <c:v>40196.458333321265</c:v>
                </c:pt>
                <c:pt idx="14979" formatCode="m/d/yyyy\ h:mm">
                  <c:v>40196.499999987915</c:v>
                </c:pt>
                <c:pt idx="14980" formatCode="m/d/yyyy\ h:mm">
                  <c:v>40196.541666654579</c:v>
                </c:pt>
                <c:pt idx="14981" formatCode="m/d/yyyy\ h:mm">
                  <c:v>40196.583333321236</c:v>
                </c:pt>
                <c:pt idx="14982" formatCode="m/d/yyyy\ h:mm">
                  <c:v>40196.624999987907</c:v>
                </c:pt>
                <c:pt idx="14983" formatCode="m/d/yyyy\ h:mm">
                  <c:v>40196.666666654572</c:v>
                </c:pt>
                <c:pt idx="14984" formatCode="m/d/yyyy\ h:mm">
                  <c:v>40196.708333321236</c:v>
                </c:pt>
                <c:pt idx="14985" formatCode="m/d/yyyy\ h:mm">
                  <c:v>40196.7499999879</c:v>
                </c:pt>
                <c:pt idx="14986" formatCode="m/d/yyyy\ h:mm">
                  <c:v>40196.79166665455</c:v>
                </c:pt>
                <c:pt idx="14987" formatCode="m/d/yyyy\ h:mm">
                  <c:v>40196.833333321229</c:v>
                </c:pt>
                <c:pt idx="14988" formatCode="m/d/yyyy\ h:mm">
                  <c:v>40196.874999987893</c:v>
                </c:pt>
                <c:pt idx="14989" formatCode="m/d/yyyy\ h:mm">
                  <c:v>40196.916666654572</c:v>
                </c:pt>
                <c:pt idx="14990" formatCode="m/d/yyyy\ h:mm">
                  <c:v>40196.958333321236</c:v>
                </c:pt>
                <c:pt idx="14991" formatCode="m/d/yyyy\ h:mm">
                  <c:v>40196.999999987886</c:v>
                </c:pt>
                <c:pt idx="14992" formatCode="m/d/yyyy\ h:mm">
                  <c:v>40197.04166665455</c:v>
                </c:pt>
                <c:pt idx="14993" formatCode="m/d/yyyy\ h:mm">
                  <c:v>40197.083333321214</c:v>
                </c:pt>
                <c:pt idx="14994" formatCode="m/d/yyyy\ h:mm">
                  <c:v>40197.124999987878</c:v>
                </c:pt>
                <c:pt idx="14995" formatCode="m/d/yyyy\ h:mm">
                  <c:v>40197.166666654535</c:v>
                </c:pt>
                <c:pt idx="14996" formatCode="m/d/yyyy\ h:mm">
                  <c:v>40197.208333321207</c:v>
                </c:pt>
                <c:pt idx="14997" formatCode="m/d/yyyy\ h:mm">
                  <c:v>40197.249999987871</c:v>
                </c:pt>
                <c:pt idx="14998" formatCode="m/d/yyyy\ h:mm">
                  <c:v>40197.291666654521</c:v>
                </c:pt>
                <c:pt idx="14999" formatCode="m/d/yyyy\ h:mm">
                  <c:v>40197.333333321199</c:v>
                </c:pt>
                <c:pt idx="15000" formatCode="m/d/yyyy\ h:mm">
                  <c:v>40197.374999987878</c:v>
                </c:pt>
                <c:pt idx="15001" formatCode="m/d/yyyy\ h:mm">
                  <c:v>40197.416666654542</c:v>
                </c:pt>
                <c:pt idx="15002" formatCode="m/d/yyyy\ h:mm">
                  <c:v>40197.458333321207</c:v>
                </c:pt>
                <c:pt idx="15003" formatCode="m/d/yyyy\ h:mm">
                  <c:v>40197.499999987856</c:v>
                </c:pt>
                <c:pt idx="15004" formatCode="m/d/yyyy\ h:mm">
                  <c:v>40197.541666654521</c:v>
                </c:pt>
                <c:pt idx="15005" formatCode="m/d/yyyy\ h:mm">
                  <c:v>40197.583333321192</c:v>
                </c:pt>
                <c:pt idx="15006" formatCode="m/d/yyyy\ h:mm">
                  <c:v>40197.624999987835</c:v>
                </c:pt>
                <c:pt idx="15007" formatCode="m/d/yyyy\ h:mm">
                  <c:v>40197.666666654506</c:v>
                </c:pt>
                <c:pt idx="15008" formatCode="m/d/yyyy\ h:mm">
                  <c:v>40197.708333321192</c:v>
                </c:pt>
                <c:pt idx="15009" formatCode="m/d/yyyy\ h:mm">
                  <c:v>40197.749999987835</c:v>
                </c:pt>
                <c:pt idx="15010" formatCode="m/d/yyyy\ h:mm">
                  <c:v>40197.791666654484</c:v>
                </c:pt>
                <c:pt idx="15011" formatCode="m/d/yyyy\ h:mm">
                  <c:v>40197.833333321185</c:v>
                </c:pt>
                <c:pt idx="15012" formatCode="m/d/yyyy\ h:mm">
                  <c:v>40197.874999987842</c:v>
                </c:pt>
                <c:pt idx="15013" formatCode="m/d/yyyy\ h:mm">
                  <c:v>40197.916666654499</c:v>
                </c:pt>
                <c:pt idx="15014" formatCode="m/d/yyyy\ h:mm">
                  <c:v>40197.958333321185</c:v>
                </c:pt>
                <c:pt idx="15015" formatCode="m/d/yyyy\ h:mm">
                  <c:v>40197.999999987827</c:v>
                </c:pt>
                <c:pt idx="15016" formatCode="m/d/yyyy\ h:mm">
                  <c:v>40198.041666654484</c:v>
                </c:pt>
                <c:pt idx="15017" formatCode="m/d/yyyy\ h:mm">
                  <c:v>40198.083333321163</c:v>
                </c:pt>
                <c:pt idx="15018" formatCode="m/d/yyyy\ h:mm">
                  <c:v>40198.12499998782</c:v>
                </c:pt>
                <c:pt idx="15019" formatCode="m/d/yyyy\ h:mm">
                  <c:v>40198.166666654484</c:v>
                </c:pt>
                <c:pt idx="15020" formatCode="m/d/yyyy\ h:mm">
                  <c:v>40198.208333321149</c:v>
                </c:pt>
                <c:pt idx="15021" formatCode="m/d/yyyy\ h:mm">
                  <c:v>40198.249999987805</c:v>
                </c:pt>
                <c:pt idx="15022" formatCode="m/d/yyyy\ h:mm">
                  <c:v>40198.291666654462</c:v>
                </c:pt>
                <c:pt idx="15023" formatCode="m/d/yyyy\ h:mm">
                  <c:v>40198.333333321141</c:v>
                </c:pt>
                <c:pt idx="15024" formatCode="m/d/yyyy\ h:mm">
                  <c:v>40198.374999987813</c:v>
                </c:pt>
                <c:pt idx="15025" formatCode="m/d/yyyy\ h:mm">
                  <c:v>40198.416666654484</c:v>
                </c:pt>
                <c:pt idx="15026" formatCode="m/d/yyyy\ h:mm">
                  <c:v>40198.458333321156</c:v>
                </c:pt>
                <c:pt idx="15027" formatCode="m/d/yyyy\ h:mm">
                  <c:v>40198.499999987784</c:v>
                </c:pt>
                <c:pt idx="15028" formatCode="m/d/yyyy\ h:mm">
                  <c:v>40198.541666654455</c:v>
                </c:pt>
                <c:pt idx="15029" formatCode="m/d/yyyy\ h:mm">
                  <c:v>40198.583333321141</c:v>
                </c:pt>
                <c:pt idx="15030" formatCode="m/d/yyyy\ h:mm">
                  <c:v>40198.624999987784</c:v>
                </c:pt>
                <c:pt idx="15031" formatCode="m/d/yyyy\ h:mm">
                  <c:v>40198.666666654455</c:v>
                </c:pt>
                <c:pt idx="15032" formatCode="m/d/yyyy\ h:mm">
                  <c:v>40198.708333321119</c:v>
                </c:pt>
                <c:pt idx="15033" formatCode="m/d/yyyy\ h:mm">
                  <c:v>40198.749999987784</c:v>
                </c:pt>
                <c:pt idx="15034" formatCode="m/d/yyyy\ h:mm">
                  <c:v>40198.791666654419</c:v>
                </c:pt>
                <c:pt idx="15035" formatCode="m/d/yyyy\ h:mm">
                  <c:v>40198.833333321112</c:v>
                </c:pt>
                <c:pt idx="15036" formatCode="m/d/yyyy\ h:mm">
                  <c:v>40198.874999987791</c:v>
                </c:pt>
                <c:pt idx="15037" formatCode="m/d/yyyy\ h:mm">
                  <c:v>40198.916666654441</c:v>
                </c:pt>
                <c:pt idx="15038" formatCode="m/d/yyyy\ h:mm">
                  <c:v>40198.958333321127</c:v>
                </c:pt>
                <c:pt idx="15039" formatCode="m/d/yyyy\ h:mm">
                  <c:v>40198.999999987755</c:v>
                </c:pt>
                <c:pt idx="15040" formatCode="m/d/yyyy\ h:mm">
                  <c:v>40199.041666654426</c:v>
                </c:pt>
                <c:pt idx="15041" formatCode="m/d/yyyy\ h:mm">
                  <c:v>40199.083333321098</c:v>
                </c:pt>
                <c:pt idx="15042" formatCode="m/d/yyyy\ h:mm">
                  <c:v>40199.124999987755</c:v>
                </c:pt>
                <c:pt idx="15043" formatCode="m/d/yyyy\ h:mm">
                  <c:v>40199.166666654426</c:v>
                </c:pt>
                <c:pt idx="15044" formatCode="m/d/yyyy\ h:mm">
                  <c:v>40199.20833332109</c:v>
                </c:pt>
                <c:pt idx="15045" formatCode="m/d/yyyy\ h:mm">
                  <c:v>40199.249999987755</c:v>
                </c:pt>
                <c:pt idx="15046" formatCode="m/d/yyyy\ h:mm">
                  <c:v>40199.291666654397</c:v>
                </c:pt>
                <c:pt idx="15047" formatCode="m/d/yyyy\ h:mm">
                  <c:v>40199.333333321083</c:v>
                </c:pt>
                <c:pt idx="15048" formatCode="m/d/yyyy\ h:mm">
                  <c:v>40199.374999987747</c:v>
                </c:pt>
                <c:pt idx="15049" formatCode="m/d/yyyy\ h:mm">
                  <c:v>40199.416666654412</c:v>
                </c:pt>
                <c:pt idx="15050" formatCode="m/d/yyyy\ h:mm">
                  <c:v>40199.458333321098</c:v>
                </c:pt>
                <c:pt idx="15051" formatCode="m/d/yyyy\ h:mm">
                  <c:v>40199.499999987725</c:v>
                </c:pt>
                <c:pt idx="15052" formatCode="m/d/yyyy\ h:mm">
                  <c:v>40199.541666654404</c:v>
                </c:pt>
                <c:pt idx="15053" formatCode="m/d/yyyy\ h:mm">
                  <c:v>40199.583333321068</c:v>
                </c:pt>
                <c:pt idx="15054" formatCode="m/d/yyyy\ h:mm">
                  <c:v>40199.624999987725</c:v>
                </c:pt>
                <c:pt idx="15055" formatCode="m/d/yyyy\ h:mm">
                  <c:v>40199.666666654382</c:v>
                </c:pt>
                <c:pt idx="15056" formatCode="m/d/yyyy\ h:mm">
                  <c:v>40199.708333321061</c:v>
                </c:pt>
                <c:pt idx="15057" formatCode="m/d/yyyy\ h:mm">
                  <c:v>40199.749999987725</c:v>
                </c:pt>
                <c:pt idx="15058" formatCode="m/d/yyyy\ h:mm">
                  <c:v>40199.791666654368</c:v>
                </c:pt>
                <c:pt idx="15059" formatCode="m/d/yyyy\ h:mm">
                  <c:v>40199.833333321061</c:v>
                </c:pt>
                <c:pt idx="15060" formatCode="m/d/yyyy\ h:mm">
                  <c:v>40199.874999987718</c:v>
                </c:pt>
                <c:pt idx="15061" formatCode="m/d/yyyy\ h:mm">
                  <c:v>40199.916666654382</c:v>
                </c:pt>
                <c:pt idx="15062" formatCode="m/d/yyyy\ h:mm">
                  <c:v>40199.958333321068</c:v>
                </c:pt>
                <c:pt idx="15063" formatCode="m/d/yyyy\ h:mm">
                  <c:v>40199.999999987704</c:v>
                </c:pt>
                <c:pt idx="15064" formatCode="m/d/yyyy\ h:mm">
                  <c:v>40200.041666654375</c:v>
                </c:pt>
                <c:pt idx="15065" formatCode="m/d/yyyy\ h:mm">
                  <c:v>40200.083333321039</c:v>
                </c:pt>
                <c:pt idx="15066" formatCode="m/d/yyyy\ h:mm">
                  <c:v>40200.124999987704</c:v>
                </c:pt>
                <c:pt idx="15067" formatCode="m/d/yyyy\ h:mm">
                  <c:v>40200.166666654353</c:v>
                </c:pt>
                <c:pt idx="15068" formatCode="m/d/yyyy\ h:mm">
                  <c:v>40200.208333321032</c:v>
                </c:pt>
                <c:pt idx="15069" formatCode="m/d/yyyy\ h:mm">
                  <c:v>40200.249999987682</c:v>
                </c:pt>
                <c:pt idx="15070" formatCode="m/d/yyyy\ h:mm">
                  <c:v>40200.291666654331</c:v>
                </c:pt>
                <c:pt idx="15071" formatCode="m/d/yyyy\ h:mm">
                  <c:v>40200.333333321032</c:v>
                </c:pt>
                <c:pt idx="15072" formatCode="m/d/yyyy\ h:mm">
                  <c:v>40200.374999987689</c:v>
                </c:pt>
                <c:pt idx="15073" formatCode="m/d/yyyy\ h:mm">
                  <c:v>40200.416666654353</c:v>
                </c:pt>
                <c:pt idx="15074" formatCode="m/d/yyyy\ h:mm">
                  <c:v>40200.458333321039</c:v>
                </c:pt>
                <c:pt idx="15075" formatCode="m/d/yyyy\ h:mm">
                  <c:v>40200.499999987675</c:v>
                </c:pt>
                <c:pt idx="15076" formatCode="m/d/yyyy\ h:mm">
                  <c:v>40200.541666654331</c:v>
                </c:pt>
                <c:pt idx="15077" formatCode="m/d/yyyy\ h:mm">
                  <c:v>40200.58333332101</c:v>
                </c:pt>
                <c:pt idx="15078" formatCode="m/d/yyyy\ h:mm">
                  <c:v>40200.624999987675</c:v>
                </c:pt>
                <c:pt idx="15079" formatCode="m/d/yyyy\ h:mm">
                  <c:v>40200.666666654324</c:v>
                </c:pt>
                <c:pt idx="15080" formatCode="m/d/yyyy\ h:mm">
                  <c:v>40200.708333321003</c:v>
                </c:pt>
                <c:pt idx="15081" formatCode="m/d/yyyy\ h:mm">
                  <c:v>40200.749999987653</c:v>
                </c:pt>
                <c:pt idx="15082" formatCode="m/d/yyyy\ h:mm">
                  <c:v>40200.791666654302</c:v>
                </c:pt>
                <c:pt idx="15083" formatCode="m/d/yyyy\ h:mm">
                  <c:v>40200.833333321003</c:v>
                </c:pt>
                <c:pt idx="15084" formatCode="m/d/yyyy\ h:mm">
                  <c:v>40200.87499998766</c:v>
                </c:pt>
                <c:pt idx="15085" formatCode="m/d/yyyy\ h:mm">
                  <c:v>40200.916666654331</c:v>
                </c:pt>
                <c:pt idx="15086" formatCode="m/d/yyyy\ h:mm">
                  <c:v>40200.95833332101</c:v>
                </c:pt>
                <c:pt idx="15087" formatCode="m/d/yyyy\ h:mm">
                  <c:v>40200.999999987638</c:v>
                </c:pt>
                <c:pt idx="15088" formatCode="m/d/yyyy\ h:mm">
                  <c:v>40201.041666654302</c:v>
                </c:pt>
                <c:pt idx="15089" formatCode="m/d/yyyy\ h:mm">
                  <c:v>40201.083333320996</c:v>
                </c:pt>
                <c:pt idx="15090" formatCode="m/d/yyyy\ h:mm">
                  <c:v>40201.124999987631</c:v>
                </c:pt>
                <c:pt idx="15091" formatCode="m/d/yyyy\ h:mm">
                  <c:v>40201.166666654295</c:v>
                </c:pt>
                <c:pt idx="15092" formatCode="m/d/yyyy\ h:mm">
                  <c:v>40201.208333320996</c:v>
                </c:pt>
                <c:pt idx="15093" formatCode="m/d/yyyy\ h:mm">
                  <c:v>40201.249999987624</c:v>
                </c:pt>
                <c:pt idx="15094" formatCode="m/d/yyyy\ h:mm">
                  <c:v>40201.291666654273</c:v>
                </c:pt>
                <c:pt idx="15095" formatCode="m/d/yyyy\ h:mm">
                  <c:v>40201.333333320988</c:v>
                </c:pt>
                <c:pt idx="15096" formatCode="m/d/yyyy\ h:mm">
                  <c:v>40201.374999987631</c:v>
                </c:pt>
                <c:pt idx="15097" formatCode="m/d/yyyy\ h:mm">
                  <c:v>40201.416666654295</c:v>
                </c:pt>
                <c:pt idx="15098" formatCode="m/d/yyyy\ h:mm">
                  <c:v>40201.458333320996</c:v>
                </c:pt>
                <c:pt idx="15099" formatCode="m/d/yyyy\ h:mm">
                  <c:v>40201.499999987624</c:v>
                </c:pt>
                <c:pt idx="15100" formatCode="m/d/yyyy\ h:mm">
                  <c:v>40201.541666654273</c:v>
                </c:pt>
                <c:pt idx="15101" formatCode="m/d/yyyy\ h:mm">
                  <c:v>40201.583333320967</c:v>
                </c:pt>
                <c:pt idx="15102" formatCode="m/d/yyyy\ h:mm">
                  <c:v>40201.624999987602</c:v>
                </c:pt>
                <c:pt idx="15103" formatCode="m/d/yyyy\ h:mm">
                  <c:v>40201.666666654266</c:v>
                </c:pt>
                <c:pt idx="15104" formatCode="m/d/yyyy\ h:mm">
                  <c:v>40201.708333320959</c:v>
                </c:pt>
                <c:pt idx="15105" formatCode="m/d/yyyy\ h:mm">
                  <c:v>40201.749999987594</c:v>
                </c:pt>
                <c:pt idx="15106" formatCode="m/d/yyyy\ h:mm">
                  <c:v>40201.791666654244</c:v>
                </c:pt>
                <c:pt idx="15107" formatCode="m/d/yyyy\ h:mm">
                  <c:v>40201.833333320952</c:v>
                </c:pt>
                <c:pt idx="15108" formatCode="m/d/yyyy\ h:mm">
                  <c:v>40201.874999987602</c:v>
                </c:pt>
                <c:pt idx="15109" formatCode="m/d/yyyy\ h:mm">
                  <c:v>40201.916666654266</c:v>
                </c:pt>
                <c:pt idx="15110" formatCode="m/d/yyyy\ h:mm">
                  <c:v>40201.958333320959</c:v>
                </c:pt>
                <c:pt idx="15111" formatCode="m/d/yyyy\ h:mm">
                  <c:v>40201.999999987594</c:v>
                </c:pt>
                <c:pt idx="15112" formatCode="m/d/yyyy\ h:mm">
                  <c:v>40202.041666654244</c:v>
                </c:pt>
                <c:pt idx="15113" formatCode="m/d/yyyy\ h:mm">
                  <c:v>40202.083333320938</c:v>
                </c:pt>
                <c:pt idx="15114" formatCode="m/d/yyyy\ h:mm">
                  <c:v>40202.124999987587</c:v>
                </c:pt>
                <c:pt idx="15115" formatCode="m/d/yyyy\ h:mm">
                  <c:v>40202.166666654237</c:v>
                </c:pt>
                <c:pt idx="15116" formatCode="m/d/yyyy\ h:mm">
                  <c:v>40202.20833332093</c:v>
                </c:pt>
                <c:pt idx="15117" formatCode="m/d/yyyy\ h:mm">
                  <c:v>40202.24999998758</c:v>
                </c:pt>
                <c:pt idx="15118" formatCode="m/d/yyyy\ h:mm">
                  <c:v>40202.291666654215</c:v>
                </c:pt>
                <c:pt idx="15119" formatCode="m/d/yyyy\ h:mm">
                  <c:v>40202.333333320923</c:v>
                </c:pt>
                <c:pt idx="15120" formatCode="m/d/yyyy\ h:mm">
                  <c:v>40202.374999987587</c:v>
                </c:pt>
                <c:pt idx="15121" formatCode="m/d/yyyy\ h:mm">
                  <c:v>40202.416666654237</c:v>
                </c:pt>
                <c:pt idx="15122" formatCode="m/d/yyyy\ h:mm">
                  <c:v>40202.45833332093</c:v>
                </c:pt>
                <c:pt idx="15123" formatCode="m/d/yyyy\ h:mm">
                  <c:v>40202.499999987565</c:v>
                </c:pt>
                <c:pt idx="15124" formatCode="m/d/yyyy\ h:mm">
                  <c:v>40202.541666654215</c:v>
                </c:pt>
                <c:pt idx="15125" formatCode="m/d/yyyy\ h:mm">
                  <c:v>40202.583333320908</c:v>
                </c:pt>
                <c:pt idx="15126" formatCode="m/d/yyyy\ h:mm">
                  <c:v>40202.624999987558</c:v>
                </c:pt>
                <c:pt idx="15127" formatCode="m/d/yyyy\ h:mm">
                  <c:v>40202.666666654208</c:v>
                </c:pt>
                <c:pt idx="15128" formatCode="m/d/yyyy\ h:mm">
                  <c:v>40202.708333320901</c:v>
                </c:pt>
                <c:pt idx="15129" formatCode="m/d/yyyy\ h:mm">
                  <c:v>40202.749999987551</c:v>
                </c:pt>
                <c:pt idx="15130" formatCode="m/d/yyyy\ h:mm">
                  <c:v>40202.791666654186</c:v>
                </c:pt>
                <c:pt idx="15131" formatCode="m/d/yyyy\ h:mm">
                  <c:v>40202.833333320894</c:v>
                </c:pt>
                <c:pt idx="15132" formatCode="m/d/yyyy\ h:mm">
                  <c:v>40202.874999987558</c:v>
                </c:pt>
                <c:pt idx="15133" formatCode="m/d/yyyy\ h:mm">
                  <c:v>40202.916666654208</c:v>
                </c:pt>
                <c:pt idx="15134" formatCode="m/d/yyyy\ h:mm">
                  <c:v>40202.958333320901</c:v>
                </c:pt>
                <c:pt idx="15135" formatCode="m/d/yyyy\ h:mm">
                  <c:v>40202.999999987536</c:v>
                </c:pt>
                <c:pt idx="15136" formatCode="m/d/yyyy\ h:mm">
                  <c:v>40203.041666654186</c:v>
                </c:pt>
                <c:pt idx="15137" formatCode="m/d/yyyy\ h:mm">
                  <c:v>40203.083333320879</c:v>
                </c:pt>
                <c:pt idx="15138" formatCode="m/d/yyyy\ h:mm">
                  <c:v>40203.124999987529</c:v>
                </c:pt>
                <c:pt idx="15139" formatCode="m/d/yyyy\ h:mm">
                  <c:v>40203.166666654186</c:v>
                </c:pt>
                <c:pt idx="15140" formatCode="m/d/yyyy\ h:mm">
                  <c:v>40203.208333320872</c:v>
                </c:pt>
                <c:pt idx="15141" formatCode="m/d/yyyy\ h:mm">
                  <c:v>40203.249999987522</c:v>
                </c:pt>
                <c:pt idx="15142" formatCode="m/d/yyyy\ h:mm">
                  <c:v>40203.291666654171</c:v>
                </c:pt>
                <c:pt idx="15143" formatCode="m/d/yyyy\ h:mm">
                  <c:v>40203.333333320865</c:v>
                </c:pt>
                <c:pt idx="15144" formatCode="m/d/yyyy\ h:mm">
                  <c:v>40203.374999987529</c:v>
                </c:pt>
                <c:pt idx="15145" formatCode="m/d/yyyy\ h:mm">
                  <c:v>40203.416666654193</c:v>
                </c:pt>
                <c:pt idx="15146" formatCode="m/d/yyyy\ h:mm">
                  <c:v>40203.458333320865</c:v>
                </c:pt>
                <c:pt idx="15147" formatCode="m/d/yyyy\ h:mm">
                  <c:v>40203.499999987507</c:v>
                </c:pt>
                <c:pt idx="15148" formatCode="m/d/yyyy\ h:mm">
                  <c:v>40203.541666654171</c:v>
                </c:pt>
                <c:pt idx="15149" formatCode="m/d/yyyy\ h:mm">
                  <c:v>40203.583333320843</c:v>
                </c:pt>
                <c:pt idx="15150" formatCode="m/d/yyyy\ h:mm">
                  <c:v>40203.6249999875</c:v>
                </c:pt>
                <c:pt idx="15151" formatCode="m/d/yyyy\ h:mm">
                  <c:v>40203.666666654164</c:v>
                </c:pt>
                <c:pt idx="15152" formatCode="m/d/yyyy\ h:mm">
                  <c:v>40203.708333320843</c:v>
                </c:pt>
                <c:pt idx="15153" formatCode="m/d/yyyy\ h:mm">
                  <c:v>40203.749999987485</c:v>
                </c:pt>
                <c:pt idx="15154" formatCode="m/d/yyyy\ h:mm">
                  <c:v>40203.791666654142</c:v>
                </c:pt>
                <c:pt idx="15155" formatCode="m/d/yyyy\ h:mm">
                  <c:v>40203.833333320836</c:v>
                </c:pt>
                <c:pt idx="15156" formatCode="m/d/yyyy\ h:mm">
                  <c:v>40203.874999987493</c:v>
                </c:pt>
                <c:pt idx="15157" formatCode="m/d/yyyy\ h:mm">
                  <c:v>40203.916666654164</c:v>
                </c:pt>
                <c:pt idx="15158" formatCode="m/d/yyyy\ h:mm">
                  <c:v>40203.958333320843</c:v>
                </c:pt>
                <c:pt idx="15159" formatCode="m/d/yyyy\ h:mm">
                  <c:v>40203.999999987478</c:v>
                </c:pt>
                <c:pt idx="15160" formatCode="m/d/yyyy\ h:mm">
                  <c:v>40204.041666654135</c:v>
                </c:pt>
                <c:pt idx="15161" formatCode="m/d/yyyy\ h:mm">
                  <c:v>40204.083333320821</c:v>
                </c:pt>
                <c:pt idx="15162" formatCode="m/d/yyyy\ h:mm">
                  <c:v>40204.124999987471</c:v>
                </c:pt>
                <c:pt idx="15163" formatCode="m/d/yyyy\ h:mm">
                  <c:v>40204.166666654135</c:v>
                </c:pt>
                <c:pt idx="15164" formatCode="m/d/yyyy\ h:mm">
                  <c:v>40204.208333320799</c:v>
                </c:pt>
                <c:pt idx="15165" formatCode="m/d/yyyy\ h:mm">
                  <c:v>40204.249999987464</c:v>
                </c:pt>
                <c:pt idx="15166" formatCode="m/d/yyyy\ h:mm">
                  <c:v>40204.291666654113</c:v>
                </c:pt>
                <c:pt idx="15167" formatCode="m/d/yyyy\ h:mm">
                  <c:v>40204.333333320792</c:v>
                </c:pt>
                <c:pt idx="15168" formatCode="m/d/yyyy\ h:mm">
                  <c:v>40204.374999987471</c:v>
                </c:pt>
                <c:pt idx="15169" formatCode="m/d/yyyy\ h:mm">
                  <c:v>40204.416666654135</c:v>
                </c:pt>
                <c:pt idx="15170" formatCode="m/d/yyyy\ h:mm">
                  <c:v>40204.458333320807</c:v>
                </c:pt>
                <c:pt idx="15171" formatCode="m/d/yyyy\ h:mm">
                  <c:v>40204.499999987434</c:v>
                </c:pt>
                <c:pt idx="15172" formatCode="m/d/yyyy\ h:mm">
                  <c:v>40204.541666654106</c:v>
                </c:pt>
                <c:pt idx="15173" formatCode="m/d/yyyy\ h:mm">
                  <c:v>40204.583333320792</c:v>
                </c:pt>
                <c:pt idx="15174" formatCode="m/d/yyyy\ h:mm">
                  <c:v>40204.624999987434</c:v>
                </c:pt>
                <c:pt idx="15175" formatCode="m/d/yyyy\ h:mm">
                  <c:v>40204.666666654106</c:v>
                </c:pt>
                <c:pt idx="15176" formatCode="m/d/yyyy\ h:mm">
                  <c:v>40204.708333320785</c:v>
                </c:pt>
                <c:pt idx="15177" formatCode="m/d/yyyy\ h:mm">
                  <c:v>40204.749999987434</c:v>
                </c:pt>
                <c:pt idx="15178" formatCode="m/d/yyyy\ h:mm">
                  <c:v>40204.791666654077</c:v>
                </c:pt>
                <c:pt idx="15179" formatCode="m/d/yyyy\ h:mm">
                  <c:v>40204.833333320763</c:v>
                </c:pt>
                <c:pt idx="15180" formatCode="m/d/yyyy\ h:mm">
                  <c:v>40204.874999987442</c:v>
                </c:pt>
                <c:pt idx="15181" formatCode="m/d/yyyy\ h:mm">
                  <c:v>40204.916666654091</c:v>
                </c:pt>
                <c:pt idx="15182" formatCode="m/d/yyyy\ h:mm">
                  <c:v>40204.958333320785</c:v>
                </c:pt>
                <c:pt idx="15183" formatCode="m/d/yyyy\ h:mm">
                  <c:v>40204.99999998742</c:v>
                </c:pt>
                <c:pt idx="15184" formatCode="m/d/yyyy\ h:mm">
                  <c:v>40205.041666654084</c:v>
                </c:pt>
                <c:pt idx="15185" formatCode="m/d/yyyy\ h:mm">
                  <c:v>40205.083333320748</c:v>
                </c:pt>
                <c:pt idx="15186" formatCode="m/d/yyyy\ h:mm">
                  <c:v>40205.124999987405</c:v>
                </c:pt>
                <c:pt idx="15187" formatCode="m/d/yyyy\ h:mm">
                  <c:v>40205.166666654077</c:v>
                </c:pt>
                <c:pt idx="15188" formatCode="m/d/yyyy\ h:mm">
                  <c:v>40205.208333320741</c:v>
                </c:pt>
                <c:pt idx="15189" formatCode="m/d/yyyy\ h:mm">
                  <c:v>40205.249999987405</c:v>
                </c:pt>
                <c:pt idx="15190" formatCode="m/d/yyyy\ h:mm">
                  <c:v>40205.291666654048</c:v>
                </c:pt>
                <c:pt idx="15191" formatCode="m/d/yyyy\ h:mm">
                  <c:v>40205.333333320741</c:v>
                </c:pt>
                <c:pt idx="15192" formatCode="m/d/yyyy\ h:mm">
                  <c:v>40205.374999987398</c:v>
                </c:pt>
                <c:pt idx="15193" formatCode="m/d/yyyy\ h:mm">
                  <c:v>40205.416666654062</c:v>
                </c:pt>
                <c:pt idx="15194" formatCode="m/d/yyyy\ h:mm">
                  <c:v>40205.458333320748</c:v>
                </c:pt>
                <c:pt idx="15195" formatCode="m/d/yyyy\ h:mm">
                  <c:v>40205.499999987376</c:v>
                </c:pt>
                <c:pt idx="15196" formatCode="m/d/yyyy\ h:mm">
                  <c:v>40205.541666654055</c:v>
                </c:pt>
                <c:pt idx="15197" formatCode="m/d/yyyy\ h:mm">
                  <c:v>40205.583333320719</c:v>
                </c:pt>
                <c:pt idx="15198" formatCode="m/d/yyyy\ h:mm">
                  <c:v>40205.624999987376</c:v>
                </c:pt>
                <c:pt idx="15199" formatCode="m/d/yyyy\ h:mm">
                  <c:v>40205.666666654033</c:v>
                </c:pt>
                <c:pt idx="15200" formatCode="m/d/yyyy\ h:mm">
                  <c:v>40205.708333320712</c:v>
                </c:pt>
                <c:pt idx="15201" formatCode="m/d/yyyy\ h:mm">
                  <c:v>40205.749999987376</c:v>
                </c:pt>
                <c:pt idx="15202" formatCode="m/d/yyyy\ h:mm">
                  <c:v>40205.791666654019</c:v>
                </c:pt>
                <c:pt idx="15203" formatCode="m/d/yyyy\ h:mm">
                  <c:v>40205.833333320712</c:v>
                </c:pt>
                <c:pt idx="15204" formatCode="m/d/yyyy\ h:mm">
                  <c:v>40205.874999987369</c:v>
                </c:pt>
                <c:pt idx="15205" formatCode="m/d/yyyy\ h:mm">
                  <c:v>40205.916666654033</c:v>
                </c:pt>
                <c:pt idx="15206" formatCode="m/d/yyyy\ h:mm">
                  <c:v>40205.958333320719</c:v>
                </c:pt>
                <c:pt idx="15207" formatCode="m/d/yyyy\ h:mm">
                  <c:v>40205.999999987354</c:v>
                </c:pt>
                <c:pt idx="15208" formatCode="m/d/yyyy\ h:mm">
                  <c:v>40206.041666654026</c:v>
                </c:pt>
                <c:pt idx="15209" formatCode="m/d/yyyy\ h:mm">
                  <c:v>40206.08333332069</c:v>
                </c:pt>
                <c:pt idx="15210" formatCode="m/d/yyyy\ h:mm">
                  <c:v>40206.124999987354</c:v>
                </c:pt>
                <c:pt idx="15211" formatCode="m/d/yyyy\ h:mm">
                  <c:v>40206.166666654004</c:v>
                </c:pt>
                <c:pt idx="15212" formatCode="m/d/yyyy\ h:mm">
                  <c:v>40206.208333320683</c:v>
                </c:pt>
                <c:pt idx="15213" formatCode="m/d/yyyy\ h:mm">
                  <c:v>40206.249999987333</c:v>
                </c:pt>
                <c:pt idx="15214" formatCode="m/d/yyyy\ h:mm">
                  <c:v>40206.291666653982</c:v>
                </c:pt>
                <c:pt idx="15215" formatCode="m/d/yyyy\ h:mm">
                  <c:v>40206.333333320683</c:v>
                </c:pt>
                <c:pt idx="15216" formatCode="m/d/yyyy\ h:mm">
                  <c:v>40206.37499998734</c:v>
                </c:pt>
                <c:pt idx="15217" formatCode="m/d/yyyy\ h:mm">
                  <c:v>40206.416666654011</c:v>
                </c:pt>
                <c:pt idx="15218" formatCode="m/d/yyyy\ h:mm">
                  <c:v>40206.45833332069</c:v>
                </c:pt>
                <c:pt idx="15219" formatCode="m/d/yyyy\ h:mm">
                  <c:v>40206.499999987325</c:v>
                </c:pt>
                <c:pt idx="15220" formatCode="m/d/yyyy\ h:mm">
                  <c:v>40206.541666653982</c:v>
                </c:pt>
                <c:pt idx="15221" formatCode="m/d/yyyy\ h:mm">
                  <c:v>40206.583333320661</c:v>
                </c:pt>
                <c:pt idx="15222" formatCode="m/d/yyyy\ h:mm">
                  <c:v>40206.624999987325</c:v>
                </c:pt>
                <c:pt idx="15223" formatCode="m/d/yyyy\ h:mm">
                  <c:v>40206.666666653975</c:v>
                </c:pt>
                <c:pt idx="15224" formatCode="m/d/yyyy\ h:mm">
                  <c:v>40206.708333320661</c:v>
                </c:pt>
                <c:pt idx="15225" formatCode="m/d/yyyy\ h:mm">
                  <c:v>40206.749999987303</c:v>
                </c:pt>
                <c:pt idx="15226" formatCode="m/d/yyyy\ h:mm">
                  <c:v>40206.791666653953</c:v>
                </c:pt>
                <c:pt idx="15227" formatCode="m/d/yyyy\ h:mm">
                  <c:v>40206.833333320646</c:v>
                </c:pt>
                <c:pt idx="15228" formatCode="m/d/yyyy\ h:mm">
                  <c:v>40206.874999987311</c:v>
                </c:pt>
                <c:pt idx="15229" formatCode="m/d/yyyy\ h:mm">
                  <c:v>40206.916666653982</c:v>
                </c:pt>
                <c:pt idx="15230" formatCode="m/d/yyyy\ h:mm">
                  <c:v>40206.958333320654</c:v>
                </c:pt>
                <c:pt idx="15231" formatCode="m/d/yyyy\ h:mm">
                  <c:v>40206.999999987289</c:v>
                </c:pt>
                <c:pt idx="15232" formatCode="m/d/yyyy\ h:mm">
                  <c:v>40207.041666653953</c:v>
                </c:pt>
                <c:pt idx="15233" formatCode="m/d/yyyy\ h:mm">
                  <c:v>40207.083333320632</c:v>
                </c:pt>
                <c:pt idx="15234" formatCode="m/d/yyyy\ h:mm">
                  <c:v>40207.124999987282</c:v>
                </c:pt>
                <c:pt idx="15235" formatCode="m/d/yyyy\ h:mm">
                  <c:v>40207.166666653946</c:v>
                </c:pt>
                <c:pt idx="15236" formatCode="m/d/yyyy\ h:mm">
                  <c:v>40207.208333320632</c:v>
                </c:pt>
                <c:pt idx="15237" formatCode="m/d/yyyy\ h:mm">
                  <c:v>40207.249999987274</c:v>
                </c:pt>
                <c:pt idx="15238" formatCode="m/d/yyyy\ h:mm">
                  <c:v>40207.291666653924</c:v>
                </c:pt>
                <c:pt idx="15239" formatCode="m/d/yyyy\ h:mm">
                  <c:v>40207.333333320617</c:v>
                </c:pt>
                <c:pt idx="15240" formatCode="m/d/yyyy\ h:mm">
                  <c:v>40207.374999987282</c:v>
                </c:pt>
                <c:pt idx="15241" formatCode="m/d/yyyy\ h:mm">
                  <c:v>40207.416666653946</c:v>
                </c:pt>
                <c:pt idx="15242" formatCode="m/d/yyyy\ h:mm">
                  <c:v>40207.458333320625</c:v>
                </c:pt>
                <c:pt idx="15243" formatCode="m/d/yyyy\ h:mm">
                  <c:v>40207.499999987274</c:v>
                </c:pt>
                <c:pt idx="15244" formatCode="m/d/yyyy\ h:mm">
                  <c:v>40207.541666653924</c:v>
                </c:pt>
                <c:pt idx="15245" formatCode="m/d/yyyy\ h:mm">
                  <c:v>40207.583333320603</c:v>
                </c:pt>
                <c:pt idx="15246" formatCode="m/d/yyyy\ h:mm">
                  <c:v>40207.624999987253</c:v>
                </c:pt>
                <c:pt idx="15247" formatCode="m/d/yyyy\ h:mm">
                  <c:v>40207.666666653924</c:v>
                </c:pt>
                <c:pt idx="15248" formatCode="m/d/yyyy\ h:mm">
                  <c:v>40207.708333320603</c:v>
                </c:pt>
                <c:pt idx="15249" formatCode="m/d/yyyy\ h:mm">
                  <c:v>40207.749999987245</c:v>
                </c:pt>
                <c:pt idx="15250" formatCode="m/d/yyyy\ h:mm">
                  <c:v>40207.791666653902</c:v>
                </c:pt>
                <c:pt idx="15251" formatCode="m/d/yyyy\ h:mm">
                  <c:v>40207.833333320603</c:v>
                </c:pt>
                <c:pt idx="15252" formatCode="m/d/yyyy\ h:mm">
                  <c:v>40207.874999987253</c:v>
                </c:pt>
                <c:pt idx="15253" formatCode="m/d/yyyy\ h:mm">
                  <c:v>40207.916666653917</c:v>
                </c:pt>
                <c:pt idx="15254" formatCode="m/d/yyyy\ h:mm">
                  <c:v>40207.95833332061</c:v>
                </c:pt>
                <c:pt idx="15255" formatCode="m/d/yyyy\ h:mm">
                  <c:v>40207.999999987231</c:v>
                </c:pt>
                <c:pt idx="15256" formatCode="m/d/yyyy\ h:mm">
                  <c:v>40208.041666653895</c:v>
                </c:pt>
                <c:pt idx="15257" formatCode="m/d/yyyy\ h:mm">
                  <c:v>40208.083333320596</c:v>
                </c:pt>
                <c:pt idx="15258" formatCode="m/d/yyyy\ h:mm">
                  <c:v>40208.124999987223</c:v>
                </c:pt>
                <c:pt idx="15259" formatCode="m/d/yyyy\ h:mm">
                  <c:v>40208.166666653888</c:v>
                </c:pt>
                <c:pt idx="15260" formatCode="m/d/yyyy\ h:mm">
                  <c:v>40208.208333320588</c:v>
                </c:pt>
                <c:pt idx="15261" formatCode="m/d/yyyy\ h:mm">
                  <c:v>40208.249999987216</c:v>
                </c:pt>
                <c:pt idx="15262" formatCode="m/d/yyyy\ h:mm">
                  <c:v>40208.291666653866</c:v>
                </c:pt>
                <c:pt idx="15263" formatCode="m/d/yyyy\ h:mm">
                  <c:v>40208.333333320574</c:v>
                </c:pt>
                <c:pt idx="15264" formatCode="m/d/yyyy\ h:mm">
                  <c:v>40208.374999987223</c:v>
                </c:pt>
                <c:pt idx="15265" formatCode="m/d/yyyy\ h:mm">
                  <c:v>40208.416666653888</c:v>
                </c:pt>
                <c:pt idx="15266" formatCode="m/d/yyyy\ h:mm">
                  <c:v>40208.458333320581</c:v>
                </c:pt>
                <c:pt idx="15267" formatCode="m/d/yyyy\ h:mm">
                  <c:v>40208.499999987202</c:v>
                </c:pt>
                <c:pt idx="15268" formatCode="m/d/yyyy\ h:mm">
                  <c:v>40208.541666653866</c:v>
                </c:pt>
                <c:pt idx="15269" formatCode="m/d/yyyy\ h:mm">
                  <c:v>40208.583333320559</c:v>
                </c:pt>
                <c:pt idx="15270" formatCode="m/d/yyyy\ h:mm">
                  <c:v>40208.624999987194</c:v>
                </c:pt>
                <c:pt idx="15271" formatCode="m/d/yyyy\ h:mm">
                  <c:v>40208.666666653859</c:v>
                </c:pt>
                <c:pt idx="15272" formatCode="m/d/yyyy\ h:mm">
                  <c:v>40208.708333320552</c:v>
                </c:pt>
                <c:pt idx="15273" formatCode="m/d/yyyy\ h:mm">
                  <c:v>40208.749999987194</c:v>
                </c:pt>
                <c:pt idx="15274" formatCode="m/d/yyyy\ h:mm">
                  <c:v>40208.791666653837</c:v>
                </c:pt>
                <c:pt idx="15275" formatCode="m/d/yyyy\ h:mm">
                  <c:v>40208.833333320545</c:v>
                </c:pt>
                <c:pt idx="15276" formatCode="m/d/yyyy\ h:mm">
                  <c:v>40208.874999987202</c:v>
                </c:pt>
                <c:pt idx="15277" formatCode="m/d/yyyy\ h:mm">
                  <c:v>40208.916666653859</c:v>
                </c:pt>
                <c:pt idx="15278" formatCode="m/d/yyyy\ h:mm">
                  <c:v>40208.958333320552</c:v>
                </c:pt>
                <c:pt idx="15279" formatCode="m/d/yyyy\ h:mm">
                  <c:v>40208.999999987187</c:v>
                </c:pt>
                <c:pt idx="15280" formatCode="m/d/yyyy\ h:mm">
                  <c:v>40209.041666653837</c:v>
                </c:pt>
                <c:pt idx="15281" formatCode="m/d/yyyy\ h:mm">
                  <c:v>40209.08333332053</c:v>
                </c:pt>
                <c:pt idx="15282" formatCode="m/d/yyyy\ h:mm">
                  <c:v>40209.12499998718</c:v>
                </c:pt>
                <c:pt idx="15283" formatCode="m/d/yyyy\ h:mm">
                  <c:v>40209.166666653829</c:v>
                </c:pt>
                <c:pt idx="15284" formatCode="m/d/yyyy\ h:mm">
                  <c:v>40209.208333320523</c:v>
                </c:pt>
                <c:pt idx="15285" formatCode="m/d/yyyy\ h:mm">
                  <c:v>40209.249999987172</c:v>
                </c:pt>
                <c:pt idx="15286" formatCode="m/d/yyyy\ h:mm">
                  <c:v>40209.291666653808</c:v>
                </c:pt>
                <c:pt idx="15287" formatCode="m/d/yyyy\ h:mm">
                  <c:v>40209.333333320516</c:v>
                </c:pt>
                <c:pt idx="15288" formatCode="m/d/yyyy\ h:mm">
                  <c:v>40209.37499998718</c:v>
                </c:pt>
                <c:pt idx="15289" formatCode="m/d/yyyy\ h:mm">
                  <c:v>40209.416666653829</c:v>
                </c:pt>
                <c:pt idx="15290" formatCode="m/d/yyyy\ h:mm">
                  <c:v>40209.458333320523</c:v>
                </c:pt>
                <c:pt idx="15291" formatCode="m/d/yyyy\ h:mm">
                  <c:v>40209.499999987158</c:v>
                </c:pt>
                <c:pt idx="15292" formatCode="m/d/yyyy\ h:mm">
                  <c:v>40209.541666653808</c:v>
                </c:pt>
                <c:pt idx="15293" formatCode="m/d/yyyy\ h:mm">
                  <c:v>40209.583333320501</c:v>
                </c:pt>
                <c:pt idx="15294" formatCode="m/d/yyyy\ h:mm">
                  <c:v>40209.624999987151</c:v>
                </c:pt>
                <c:pt idx="15295" formatCode="m/d/yyyy\ h:mm">
                  <c:v>40209.6666666538</c:v>
                </c:pt>
                <c:pt idx="15296" formatCode="m/d/yyyy\ h:mm">
                  <c:v>40209.708333320494</c:v>
                </c:pt>
                <c:pt idx="15297" formatCode="m/d/yyyy\ h:mm">
                  <c:v>40209.749999987136</c:v>
                </c:pt>
                <c:pt idx="15298" formatCode="m/d/yyyy\ h:mm">
                  <c:v>40209.791666653771</c:v>
                </c:pt>
                <c:pt idx="15299" formatCode="m/d/yyyy\ h:mm">
                  <c:v>40209.833333320486</c:v>
                </c:pt>
                <c:pt idx="15300" formatCode="m/d/yyyy\ h:mm">
                  <c:v>40209.874999987143</c:v>
                </c:pt>
                <c:pt idx="15301" formatCode="m/d/yyyy\ h:mm">
                  <c:v>40209.9166666538</c:v>
                </c:pt>
                <c:pt idx="15302" formatCode="m/d/yyyy\ h:mm">
                  <c:v>40209.958333320494</c:v>
                </c:pt>
                <c:pt idx="15303" formatCode="m/d/yyyy\ h:mm">
                  <c:v>40209.999999987129</c:v>
                </c:pt>
                <c:pt idx="15304" formatCode="m/d/yyyy\ h:mm">
                  <c:v>40210.041666653771</c:v>
                </c:pt>
                <c:pt idx="15305" formatCode="m/d/yyyy\ h:mm">
                  <c:v>40210.083333320472</c:v>
                </c:pt>
                <c:pt idx="15306" formatCode="m/d/yyyy\ h:mm">
                  <c:v>40210.124999987122</c:v>
                </c:pt>
                <c:pt idx="15307" formatCode="m/d/yyyy\ h:mm">
                  <c:v>40210.166666653771</c:v>
                </c:pt>
                <c:pt idx="15308" formatCode="m/d/yyyy\ h:mm">
                  <c:v>40210.208333320465</c:v>
                </c:pt>
                <c:pt idx="15309" formatCode="m/d/yyyy\ h:mm">
                  <c:v>40210.249999987114</c:v>
                </c:pt>
                <c:pt idx="15310" formatCode="m/d/yyyy\ h:mm">
                  <c:v>40210.291666653749</c:v>
                </c:pt>
                <c:pt idx="15311" formatCode="m/d/yyyy\ h:mm">
                  <c:v>40210.333333320443</c:v>
                </c:pt>
                <c:pt idx="15312" formatCode="m/d/yyyy\ h:mm">
                  <c:v>40210.374999987122</c:v>
                </c:pt>
                <c:pt idx="15313" formatCode="m/d/yyyy\ h:mm">
                  <c:v>40210.416666653771</c:v>
                </c:pt>
                <c:pt idx="15314" formatCode="m/d/yyyy\ h:mm">
                  <c:v>40210.458333320465</c:v>
                </c:pt>
                <c:pt idx="15315" formatCode="m/d/yyyy\ h:mm">
                  <c:v>40210.4999999871</c:v>
                </c:pt>
                <c:pt idx="15316" formatCode="m/d/yyyy\ h:mm">
                  <c:v>40210.541666653749</c:v>
                </c:pt>
                <c:pt idx="15317" formatCode="m/d/yyyy\ h:mm">
                  <c:v>40210.583333320443</c:v>
                </c:pt>
                <c:pt idx="15318" formatCode="m/d/yyyy\ h:mm">
                  <c:v>40210.624999987085</c:v>
                </c:pt>
                <c:pt idx="15319" formatCode="m/d/yyyy\ h:mm">
                  <c:v>40210.666666653735</c:v>
                </c:pt>
                <c:pt idx="15320" formatCode="m/d/yyyy\ h:mm">
                  <c:v>40210.708333320435</c:v>
                </c:pt>
                <c:pt idx="15321" formatCode="m/d/yyyy\ h:mm">
                  <c:v>40210.749999987085</c:v>
                </c:pt>
                <c:pt idx="15322" formatCode="m/d/yyyy\ h:mm">
                  <c:v>40210.791666653713</c:v>
                </c:pt>
                <c:pt idx="15323" formatCode="m/d/yyyy\ h:mm">
                  <c:v>40210.833333320428</c:v>
                </c:pt>
                <c:pt idx="15324" formatCode="m/d/yyyy\ h:mm">
                  <c:v>40210.874999987092</c:v>
                </c:pt>
                <c:pt idx="15325" formatCode="m/d/yyyy\ h:mm">
                  <c:v>40210.916666653735</c:v>
                </c:pt>
                <c:pt idx="15326" formatCode="m/d/yyyy\ h:mm">
                  <c:v>40210.958333320435</c:v>
                </c:pt>
                <c:pt idx="15327" formatCode="m/d/yyyy\ h:mm">
                  <c:v>40210.999999987071</c:v>
                </c:pt>
                <c:pt idx="15328" formatCode="m/d/yyyy\ h:mm">
                  <c:v>40211.04166665372</c:v>
                </c:pt>
                <c:pt idx="15329" formatCode="m/d/yyyy\ h:mm">
                  <c:v>40211.083333320399</c:v>
                </c:pt>
                <c:pt idx="15330" formatCode="m/d/yyyy\ h:mm">
                  <c:v>40211.124999987056</c:v>
                </c:pt>
                <c:pt idx="15331" formatCode="m/d/yyyy\ h:mm">
                  <c:v>40211.166666653713</c:v>
                </c:pt>
                <c:pt idx="15332" formatCode="m/d/yyyy\ h:mm">
                  <c:v>40211.208333320392</c:v>
                </c:pt>
                <c:pt idx="15333" formatCode="m/d/yyyy\ h:mm">
                  <c:v>40211.249999987056</c:v>
                </c:pt>
                <c:pt idx="15334" formatCode="m/d/yyyy\ h:mm">
                  <c:v>40211.291666653691</c:v>
                </c:pt>
                <c:pt idx="15335" formatCode="m/d/yyyy\ h:mm">
                  <c:v>40211.333333320392</c:v>
                </c:pt>
                <c:pt idx="15336" formatCode="m/d/yyyy\ h:mm">
                  <c:v>40211.374999987049</c:v>
                </c:pt>
                <c:pt idx="15337" formatCode="m/d/yyyy\ h:mm">
                  <c:v>40211.416666653706</c:v>
                </c:pt>
                <c:pt idx="15338" formatCode="m/d/yyyy\ h:mm">
                  <c:v>40211.458333320399</c:v>
                </c:pt>
                <c:pt idx="15339" formatCode="m/d/yyyy\ h:mm">
                  <c:v>40211.499999987034</c:v>
                </c:pt>
                <c:pt idx="15340" formatCode="m/d/yyyy\ h:mm">
                  <c:v>40211.541666653684</c:v>
                </c:pt>
                <c:pt idx="15341" formatCode="m/d/yyyy\ h:mm">
                  <c:v>40211.583333320385</c:v>
                </c:pt>
                <c:pt idx="15342" formatCode="m/d/yyyy\ h:mm">
                  <c:v>40211.624999987034</c:v>
                </c:pt>
                <c:pt idx="15343" formatCode="m/d/yyyy\ h:mm">
                  <c:v>40211.666666653677</c:v>
                </c:pt>
                <c:pt idx="15344" formatCode="m/d/yyyy\ h:mm">
                  <c:v>40211.708333320363</c:v>
                </c:pt>
                <c:pt idx="15345" formatCode="m/d/yyyy\ h:mm">
                  <c:v>40211.749999987027</c:v>
                </c:pt>
                <c:pt idx="15346" formatCode="m/d/yyyy\ h:mm">
                  <c:v>40211.791666653648</c:v>
                </c:pt>
                <c:pt idx="15347" formatCode="m/d/yyyy\ h:mm">
                  <c:v>40211.833333320363</c:v>
                </c:pt>
                <c:pt idx="15348" formatCode="m/d/yyyy\ h:mm">
                  <c:v>40211.874999987034</c:v>
                </c:pt>
                <c:pt idx="15349" formatCode="m/d/yyyy\ h:mm">
                  <c:v>40211.916666653684</c:v>
                </c:pt>
                <c:pt idx="15350" formatCode="m/d/yyyy\ h:mm">
                  <c:v>40211.95833332037</c:v>
                </c:pt>
                <c:pt idx="15351" formatCode="m/d/yyyy\ h:mm">
                  <c:v>40211.999999987005</c:v>
                </c:pt>
                <c:pt idx="15352" formatCode="m/d/yyyy\ h:mm">
                  <c:v>40212.041666653655</c:v>
                </c:pt>
                <c:pt idx="15353" formatCode="m/d/yyyy\ h:mm">
                  <c:v>40212.083333320341</c:v>
                </c:pt>
                <c:pt idx="15354" formatCode="m/d/yyyy\ h:mm">
                  <c:v>40212.124999987005</c:v>
                </c:pt>
                <c:pt idx="15355" formatCode="m/d/yyyy\ h:mm">
                  <c:v>40212.166666653648</c:v>
                </c:pt>
                <c:pt idx="15356" formatCode="m/d/yyyy\ h:mm">
                  <c:v>40212.208333320341</c:v>
                </c:pt>
                <c:pt idx="15357" formatCode="m/d/yyyy\ h:mm">
                  <c:v>40212.249999986998</c:v>
                </c:pt>
                <c:pt idx="15358" formatCode="m/d/yyyy\ h:mm">
                  <c:v>40212.291666653618</c:v>
                </c:pt>
                <c:pt idx="15359" formatCode="m/d/yyyy\ h:mm">
                  <c:v>40212.333333320341</c:v>
                </c:pt>
                <c:pt idx="15360" formatCode="m/d/yyyy\ h:mm">
                  <c:v>40212.374999987005</c:v>
                </c:pt>
                <c:pt idx="15361" formatCode="m/d/yyyy\ h:mm">
                  <c:v>40212.416666653655</c:v>
                </c:pt>
                <c:pt idx="15362" formatCode="m/d/yyyy\ h:mm">
                  <c:v>40212.458333320341</c:v>
                </c:pt>
                <c:pt idx="15363" formatCode="m/d/yyyy\ h:mm">
                  <c:v>40212.499999986983</c:v>
                </c:pt>
                <c:pt idx="15364" formatCode="m/d/yyyy\ h:mm">
                  <c:v>40212.541666653618</c:v>
                </c:pt>
                <c:pt idx="15365" formatCode="m/d/yyyy\ h:mm">
                  <c:v>40212.583333320312</c:v>
                </c:pt>
                <c:pt idx="15366" formatCode="m/d/yyyy\ h:mm">
                  <c:v>40212.624999986983</c:v>
                </c:pt>
                <c:pt idx="15367" formatCode="m/d/yyyy\ h:mm">
                  <c:v>40212.666666653618</c:v>
                </c:pt>
                <c:pt idx="15368" formatCode="m/d/yyyy\ h:mm">
                  <c:v>40212.708333320312</c:v>
                </c:pt>
                <c:pt idx="15369" formatCode="m/d/yyyy\ h:mm">
                  <c:v>40212.749999986969</c:v>
                </c:pt>
                <c:pt idx="15370" formatCode="m/d/yyyy\ h:mm">
                  <c:v>40212.791666653589</c:v>
                </c:pt>
                <c:pt idx="15371" formatCode="m/d/yyyy\ h:mm">
                  <c:v>40212.833333320297</c:v>
                </c:pt>
                <c:pt idx="15372" formatCode="m/d/yyyy\ h:mm">
                  <c:v>40212.874999986976</c:v>
                </c:pt>
                <c:pt idx="15373" formatCode="m/d/yyyy\ h:mm">
                  <c:v>40212.916666653626</c:v>
                </c:pt>
                <c:pt idx="15374" formatCode="m/d/yyyy\ h:mm">
                  <c:v>40212.958333320305</c:v>
                </c:pt>
                <c:pt idx="15375" formatCode="m/d/yyyy\ h:mm">
                  <c:v>40212.999999986961</c:v>
                </c:pt>
                <c:pt idx="15376" formatCode="m/d/yyyy\ h:mm">
                  <c:v>40213.041666653597</c:v>
                </c:pt>
                <c:pt idx="15377" formatCode="m/d/yyyy\ h:mm">
                  <c:v>40213.083333320283</c:v>
                </c:pt>
                <c:pt idx="15378" formatCode="m/d/yyyy\ h:mm">
                  <c:v>40213.124999986947</c:v>
                </c:pt>
                <c:pt idx="15379" formatCode="m/d/yyyy\ h:mm">
                  <c:v>40213.166666653589</c:v>
                </c:pt>
                <c:pt idx="15380" formatCode="m/d/yyyy\ h:mm">
                  <c:v>40213.208333320283</c:v>
                </c:pt>
                <c:pt idx="15381" formatCode="m/d/yyyy\ h:mm">
                  <c:v>40213.24999998694</c:v>
                </c:pt>
                <c:pt idx="15382" formatCode="m/d/yyyy\ h:mm">
                  <c:v>40213.291666653575</c:v>
                </c:pt>
                <c:pt idx="15383" formatCode="m/d/yyyy\ h:mm">
                  <c:v>40213.333333320268</c:v>
                </c:pt>
                <c:pt idx="15384" formatCode="m/d/yyyy\ h:mm">
                  <c:v>40213.374999986947</c:v>
                </c:pt>
                <c:pt idx="15385" formatCode="m/d/yyyy\ h:mm">
                  <c:v>40213.416666653597</c:v>
                </c:pt>
                <c:pt idx="15386" formatCode="m/d/yyyy\ h:mm">
                  <c:v>40213.458333320275</c:v>
                </c:pt>
                <c:pt idx="15387" formatCode="m/d/yyyy\ h:mm">
                  <c:v>40213.499999986932</c:v>
                </c:pt>
                <c:pt idx="15388" formatCode="m/d/yyyy\ h:mm">
                  <c:v>40213.541666653575</c:v>
                </c:pt>
                <c:pt idx="15389" formatCode="m/d/yyyy\ h:mm">
                  <c:v>40213.583333320261</c:v>
                </c:pt>
                <c:pt idx="15390" formatCode="m/d/yyyy\ h:mm">
                  <c:v>40213.624999986918</c:v>
                </c:pt>
                <c:pt idx="15391" formatCode="m/d/yyyy\ h:mm">
                  <c:v>40213.666666653575</c:v>
                </c:pt>
                <c:pt idx="15392" formatCode="m/d/yyyy\ h:mm">
                  <c:v>40213.708333320246</c:v>
                </c:pt>
                <c:pt idx="15393" formatCode="m/d/yyyy\ h:mm">
                  <c:v>40213.749999986911</c:v>
                </c:pt>
                <c:pt idx="15394" formatCode="m/d/yyyy\ h:mm">
                  <c:v>40213.791666653553</c:v>
                </c:pt>
                <c:pt idx="15395" formatCode="m/d/yyyy\ h:mm">
                  <c:v>40213.833333320239</c:v>
                </c:pt>
                <c:pt idx="15396" formatCode="m/d/yyyy\ h:mm">
                  <c:v>40213.874999986918</c:v>
                </c:pt>
                <c:pt idx="15397" formatCode="m/d/yyyy\ h:mm">
                  <c:v>40213.916666653568</c:v>
                </c:pt>
                <c:pt idx="15398" formatCode="m/d/yyyy\ h:mm">
                  <c:v>40213.958333320246</c:v>
                </c:pt>
                <c:pt idx="15399" formatCode="m/d/yyyy\ h:mm">
                  <c:v>40213.999999986896</c:v>
                </c:pt>
                <c:pt idx="15400" formatCode="m/d/yyyy\ h:mm">
                  <c:v>40214.041666653546</c:v>
                </c:pt>
                <c:pt idx="15401" formatCode="m/d/yyyy\ h:mm">
                  <c:v>40214.083333320232</c:v>
                </c:pt>
                <c:pt idx="15402" formatCode="m/d/yyyy\ h:mm">
                  <c:v>40214.124999986889</c:v>
                </c:pt>
                <c:pt idx="15403" formatCode="m/d/yyyy\ h:mm">
                  <c:v>40214.166666653538</c:v>
                </c:pt>
                <c:pt idx="15404" formatCode="m/d/yyyy\ h:mm">
                  <c:v>40214.208333320217</c:v>
                </c:pt>
                <c:pt idx="15405" formatCode="m/d/yyyy\ h:mm">
                  <c:v>40214.249999986881</c:v>
                </c:pt>
                <c:pt idx="15406" formatCode="m/d/yyyy\ h:mm">
                  <c:v>40214.291666653517</c:v>
                </c:pt>
                <c:pt idx="15407" formatCode="m/d/yyyy\ h:mm">
                  <c:v>40214.33333332021</c:v>
                </c:pt>
                <c:pt idx="15408" formatCode="m/d/yyyy\ h:mm">
                  <c:v>40214.374999986896</c:v>
                </c:pt>
                <c:pt idx="15409" formatCode="m/d/yyyy\ h:mm">
                  <c:v>40214.416666653538</c:v>
                </c:pt>
                <c:pt idx="15410" formatCode="m/d/yyyy\ h:mm">
                  <c:v>40214.458333320217</c:v>
                </c:pt>
                <c:pt idx="15411" formatCode="m/d/yyyy\ h:mm">
                  <c:v>40214.499999986867</c:v>
                </c:pt>
                <c:pt idx="15412" formatCode="m/d/yyyy\ h:mm">
                  <c:v>40214.541666653524</c:v>
                </c:pt>
                <c:pt idx="15413" formatCode="m/d/yyyy\ h:mm">
                  <c:v>40214.583333320203</c:v>
                </c:pt>
                <c:pt idx="15414" formatCode="m/d/yyyy\ h:mm">
                  <c:v>40214.62499998686</c:v>
                </c:pt>
                <c:pt idx="15415" formatCode="m/d/yyyy\ h:mm">
                  <c:v>40214.666666653524</c:v>
                </c:pt>
                <c:pt idx="15416" formatCode="m/d/yyyy\ h:mm">
                  <c:v>40214.708333320203</c:v>
                </c:pt>
                <c:pt idx="15417" formatCode="m/d/yyyy\ h:mm">
                  <c:v>40214.749999986852</c:v>
                </c:pt>
                <c:pt idx="15418" formatCode="m/d/yyyy\ h:mm">
                  <c:v>40214.791666653487</c:v>
                </c:pt>
                <c:pt idx="15419" formatCode="m/d/yyyy\ h:mm">
                  <c:v>40214.833333320195</c:v>
                </c:pt>
                <c:pt idx="15420" formatCode="m/d/yyyy\ h:mm">
                  <c:v>40214.87499998686</c:v>
                </c:pt>
                <c:pt idx="15421" formatCode="m/d/yyyy\ h:mm">
                  <c:v>40214.916666653509</c:v>
                </c:pt>
                <c:pt idx="15422" formatCode="m/d/yyyy\ h:mm">
                  <c:v>40214.95833332021</c:v>
                </c:pt>
                <c:pt idx="15423" formatCode="m/d/yyyy\ h:mm">
                  <c:v>40214.999999986838</c:v>
                </c:pt>
                <c:pt idx="15424" formatCode="m/d/yyyy\ h:mm">
                  <c:v>40215.041666653487</c:v>
                </c:pt>
                <c:pt idx="15425" formatCode="m/d/yyyy\ h:mm">
                  <c:v>40215.083333320188</c:v>
                </c:pt>
                <c:pt idx="15426" formatCode="m/d/yyyy\ h:mm">
                  <c:v>40215.124999986831</c:v>
                </c:pt>
                <c:pt idx="15427" formatCode="m/d/yyyy\ h:mm">
                  <c:v>40215.16666665348</c:v>
                </c:pt>
                <c:pt idx="15428" formatCode="m/d/yyyy\ h:mm">
                  <c:v>40215.208333320174</c:v>
                </c:pt>
                <c:pt idx="15429" formatCode="m/d/yyyy\ h:mm">
                  <c:v>40215.249999986823</c:v>
                </c:pt>
                <c:pt idx="15430" formatCode="m/d/yyyy\ h:mm">
                  <c:v>40215.291666653458</c:v>
                </c:pt>
                <c:pt idx="15431" formatCode="m/d/yyyy\ h:mm">
                  <c:v>40215.333333320166</c:v>
                </c:pt>
                <c:pt idx="15432" formatCode="m/d/yyyy\ h:mm">
                  <c:v>40215.374999986831</c:v>
                </c:pt>
                <c:pt idx="15433" formatCode="m/d/yyyy\ h:mm">
                  <c:v>40215.41666665348</c:v>
                </c:pt>
                <c:pt idx="15434" formatCode="m/d/yyyy\ h:mm">
                  <c:v>40215.458333320174</c:v>
                </c:pt>
                <c:pt idx="15435" formatCode="m/d/yyyy\ h:mm">
                  <c:v>40215.499999986809</c:v>
                </c:pt>
                <c:pt idx="15436" formatCode="m/d/yyyy\ h:mm">
                  <c:v>40215.541666653458</c:v>
                </c:pt>
                <c:pt idx="15437" formatCode="m/d/yyyy\ h:mm">
                  <c:v>40215.583333320152</c:v>
                </c:pt>
                <c:pt idx="15438" formatCode="m/d/yyyy\ h:mm">
                  <c:v>40215.624999986801</c:v>
                </c:pt>
                <c:pt idx="15439" formatCode="m/d/yyyy\ h:mm">
                  <c:v>40215.666666653451</c:v>
                </c:pt>
                <c:pt idx="15440" formatCode="m/d/yyyy\ h:mm">
                  <c:v>40215.708333320144</c:v>
                </c:pt>
                <c:pt idx="15441" formatCode="m/d/yyyy\ h:mm">
                  <c:v>40215.749999986794</c:v>
                </c:pt>
                <c:pt idx="15442" formatCode="m/d/yyyy\ h:mm">
                  <c:v>40215.791666653429</c:v>
                </c:pt>
                <c:pt idx="15443" formatCode="m/d/yyyy\ h:mm">
                  <c:v>40215.833333320137</c:v>
                </c:pt>
                <c:pt idx="15444" formatCode="m/d/yyyy\ h:mm">
                  <c:v>40215.874999986801</c:v>
                </c:pt>
                <c:pt idx="15445" formatCode="m/d/yyyy\ h:mm">
                  <c:v>40215.916666653451</c:v>
                </c:pt>
                <c:pt idx="15446" formatCode="m/d/yyyy\ h:mm">
                  <c:v>40215.958333320144</c:v>
                </c:pt>
                <c:pt idx="15447" formatCode="m/d/yyyy\ h:mm">
                  <c:v>40215.99999998678</c:v>
                </c:pt>
                <c:pt idx="15448" formatCode="m/d/yyyy\ h:mm">
                  <c:v>40216.041666653429</c:v>
                </c:pt>
                <c:pt idx="15449" formatCode="m/d/yyyy\ h:mm">
                  <c:v>40216.083333320123</c:v>
                </c:pt>
                <c:pt idx="15450" formatCode="m/d/yyyy\ h:mm">
                  <c:v>40216.124999986772</c:v>
                </c:pt>
                <c:pt idx="15451" formatCode="m/d/yyyy\ h:mm">
                  <c:v>40216.166666653422</c:v>
                </c:pt>
                <c:pt idx="15452" formatCode="m/d/yyyy\ h:mm">
                  <c:v>40216.208333320115</c:v>
                </c:pt>
                <c:pt idx="15453" formatCode="m/d/yyyy\ h:mm">
                  <c:v>40216.249999986765</c:v>
                </c:pt>
                <c:pt idx="15454" formatCode="m/d/yyyy\ h:mm">
                  <c:v>40216.2916666534</c:v>
                </c:pt>
                <c:pt idx="15455" formatCode="m/d/yyyy\ h:mm">
                  <c:v>40216.333333320108</c:v>
                </c:pt>
                <c:pt idx="15456" formatCode="m/d/yyyy\ h:mm">
                  <c:v>40216.374999986772</c:v>
                </c:pt>
                <c:pt idx="15457" formatCode="m/d/yyyy\ h:mm">
                  <c:v>40216.416666653422</c:v>
                </c:pt>
                <c:pt idx="15458" formatCode="m/d/yyyy\ h:mm">
                  <c:v>40216.458333320115</c:v>
                </c:pt>
                <c:pt idx="15459" formatCode="m/d/yyyy\ h:mm">
                  <c:v>40216.49999998675</c:v>
                </c:pt>
                <c:pt idx="15460" formatCode="m/d/yyyy\ h:mm">
                  <c:v>40216.5416666534</c:v>
                </c:pt>
                <c:pt idx="15461" formatCode="m/d/yyyy\ h:mm">
                  <c:v>40216.583333320094</c:v>
                </c:pt>
                <c:pt idx="15462" formatCode="m/d/yyyy\ h:mm">
                  <c:v>40216.624999986736</c:v>
                </c:pt>
                <c:pt idx="15463" formatCode="m/d/yyyy\ h:mm">
                  <c:v>40216.666666653393</c:v>
                </c:pt>
                <c:pt idx="15464" formatCode="m/d/yyyy\ h:mm">
                  <c:v>40216.708333320086</c:v>
                </c:pt>
                <c:pt idx="15465" formatCode="m/d/yyyy\ h:mm">
                  <c:v>40216.749999986736</c:v>
                </c:pt>
                <c:pt idx="15466" formatCode="m/d/yyyy\ h:mm">
                  <c:v>40216.791666653371</c:v>
                </c:pt>
                <c:pt idx="15467" formatCode="m/d/yyyy\ h:mm">
                  <c:v>40216.833333320079</c:v>
                </c:pt>
                <c:pt idx="15468" formatCode="m/d/yyyy\ h:mm">
                  <c:v>40216.874999986743</c:v>
                </c:pt>
                <c:pt idx="15469" formatCode="m/d/yyyy\ h:mm">
                  <c:v>40216.916666653386</c:v>
                </c:pt>
                <c:pt idx="15470" formatCode="m/d/yyyy\ h:mm">
                  <c:v>40216.958333320086</c:v>
                </c:pt>
                <c:pt idx="15471" formatCode="m/d/yyyy\ h:mm">
                  <c:v>40216.999999986721</c:v>
                </c:pt>
                <c:pt idx="15472" formatCode="m/d/yyyy\ h:mm">
                  <c:v>40217.041666653371</c:v>
                </c:pt>
                <c:pt idx="15473" formatCode="m/d/yyyy\ h:mm">
                  <c:v>40217.083333320064</c:v>
                </c:pt>
                <c:pt idx="15474" formatCode="m/d/yyyy\ h:mm">
                  <c:v>40217.124999986714</c:v>
                </c:pt>
                <c:pt idx="15475" formatCode="m/d/yyyy\ h:mm">
                  <c:v>40217.166666653364</c:v>
                </c:pt>
                <c:pt idx="15476" formatCode="m/d/yyyy\ h:mm">
                  <c:v>40217.208333320043</c:v>
                </c:pt>
                <c:pt idx="15477" formatCode="m/d/yyyy\ h:mm">
                  <c:v>40217.249999986707</c:v>
                </c:pt>
                <c:pt idx="15478" formatCode="m/d/yyyy\ h:mm">
                  <c:v>40217.291666653342</c:v>
                </c:pt>
                <c:pt idx="15479" formatCode="m/d/yyyy\ h:mm">
                  <c:v>40217.333333320043</c:v>
                </c:pt>
                <c:pt idx="15480" formatCode="m/d/yyyy\ h:mm">
                  <c:v>40217.374999986714</c:v>
                </c:pt>
                <c:pt idx="15481" formatCode="m/d/yyyy\ h:mm">
                  <c:v>40217.416666653364</c:v>
                </c:pt>
                <c:pt idx="15482" formatCode="m/d/yyyy\ h:mm">
                  <c:v>40217.45833332005</c:v>
                </c:pt>
                <c:pt idx="15483" formatCode="m/d/yyyy\ h:mm">
                  <c:v>40217.499999986685</c:v>
                </c:pt>
                <c:pt idx="15484" formatCode="m/d/yyyy\ h:mm">
                  <c:v>40217.541666653335</c:v>
                </c:pt>
                <c:pt idx="15485" formatCode="m/d/yyyy\ h:mm">
                  <c:v>40217.583333320035</c:v>
                </c:pt>
                <c:pt idx="15486" formatCode="m/d/yyyy\ h:mm">
                  <c:v>40217.624999986685</c:v>
                </c:pt>
                <c:pt idx="15487" formatCode="m/d/yyyy\ h:mm">
                  <c:v>40217.666666653327</c:v>
                </c:pt>
                <c:pt idx="15488" formatCode="m/d/yyyy\ h:mm">
                  <c:v>40217.708333320013</c:v>
                </c:pt>
                <c:pt idx="15489" formatCode="m/d/yyyy\ h:mm">
                  <c:v>40217.749999986678</c:v>
                </c:pt>
                <c:pt idx="15490" formatCode="m/d/yyyy\ h:mm">
                  <c:v>40217.791666653306</c:v>
                </c:pt>
                <c:pt idx="15491" formatCode="m/d/yyyy\ h:mm">
                  <c:v>40217.833333320013</c:v>
                </c:pt>
                <c:pt idx="15492" formatCode="m/d/yyyy\ h:mm">
                  <c:v>40217.874999986685</c:v>
                </c:pt>
                <c:pt idx="15493" formatCode="m/d/yyyy\ h:mm">
                  <c:v>40217.916666653335</c:v>
                </c:pt>
                <c:pt idx="15494" formatCode="m/d/yyyy\ h:mm">
                  <c:v>40217.958333320021</c:v>
                </c:pt>
                <c:pt idx="15495" formatCode="m/d/yyyy\ h:mm">
                  <c:v>40217.999999986656</c:v>
                </c:pt>
                <c:pt idx="15496" formatCode="m/d/yyyy\ h:mm">
                  <c:v>40218.041666653313</c:v>
                </c:pt>
                <c:pt idx="15497" formatCode="m/d/yyyy\ h:mm">
                  <c:v>40218.083333319992</c:v>
                </c:pt>
                <c:pt idx="15498" formatCode="m/d/yyyy\ h:mm">
                  <c:v>40218.124999986656</c:v>
                </c:pt>
                <c:pt idx="15499" formatCode="m/d/yyyy\ h:mm">
                  <c:v>40218.166666653298</c:v>
                </c:pt>
                <c:pt idx="15500" formatCode="m/d/yyyy\ h:mm">
                  <c:v>40218.208333319992</c:v>
                </c:pt>
                <c:pt idx="15501" formatCode="m/d/yyyy\ h:mm">
                  <c:v>40218.249999986634</c:v>
                </c:pt>
                <c:pt idx="15502" formatCode="m/d/yyyy\ h:mm">
                  <c:v>40218.291666653269</c:v>
                </c:pt>
                <c:pt idx="15503" formatCode="m/d/yyyy\ h:mm">
                  <c:v>40218.333333319992</c:v>
                </c:pt>
                <c:pt idx="15504" formatCode="m/d/yyyy\ h:mm">
                  <c:v>40218.374999986641</c:v>
                </c:pt>
                <c:pt idx="15505" formatCode="m/d/yyyy\ h:mm">
                  <c:v>40218.416666653306</c:v>
                </c:pt>
                <c:pt idx="15506" formatCode="m/d/yyyy\ h:mm">
                  <c:v>40218.458333319999</c:v>
                </c:pt>
                <c:pt idx="15507" formatCode="m/d/yyyy\ h:mm">
                  <c:v>40218.499999986634</c:v>
                </c:pt>
                <c:pt idx="15508" formatCode="m/d/yyyy\ h:mm">
                  <c:v>40218.541666653276</c:v>
                </c:pt>
                <c:pt idx="15509" formatCode="m/d/yyyy\ h:mm">
                  <c:v>40218.583333319963</c:v>
                </c:pt>
                <c:pt idx="15510" formatCode="m/d/yyyy\ h:mm">
                  <c:v>40218.624999986627</c:v>
                </c:pt>
                <c:pt idx="15511" formatCode="m/d/yyyy\ h:mm">
                  <c:v>40218.666666653269</c:v>
                </c:pt>
                <c:pt idx="15512" formatCode="m/d/yyyy\ h:mm">
                  <c:v>40218.708333319963</c:v>
                </c:pt>
                <c:pt idx="15513" formatCode="m/d/yyyy\ h:mm">
                  <c:v>40218.74999998662</c:v>
                </c:pt>
                <c:pt idx="15514" formatCode="m/d/yyyy\ h:mm">
                  <c:v>40218.791666653247</c:v>
                </c:pt>
                <c:pt idx="15515" formatCode="m/d/yyyy\ h:mm">
                  <c:v>40218.833333319948</c:v>
                </c:pt>
                <c:pt idx="15516" formatCode="m/d/yyyy\ h:mm">
                  <c:v>40218.874999986612</c:v>
                </c:pt>
                <c:pt idx="15517" formatCode="m/d/yyyy\ h:mm">
                  <c:v>40218.916666653276</c:v>
                </c:pt>
                <c:pt idx="15518" formatCode="m/d/yyyy\ h:mm">
                  <c:v>40218.958333319955</c:v>
                </c:pt>
                <c:pt idx="15519" formatCode="m/d/yyyy\ h:mm">
                  <c:v>40218.999999986605</c:v>
                </c:pt>
                <c:pt idx="15520" formatCode="m/d/yyyy\ h:mm">
                  <c:v>40219.041666653247</c:v>
                </c:pt>
                <c:pt idx="15521" formatCode="m/d/yyyy\ h:mm">
                  <c:v>40219.083333319933</c:v>
                </c:pt>
                <c:pt idx="15522" formatCode="m/d/yyyy\ h:mm">
                  <c:v>40219.124999986598</c:v>
                </c:pt>
                <c:pt idx="15523" formatCode="m/d/yyyy\ h:mm">
                  <c:v>40219.166666653233</c:v>
                </c:pt>
                <c:pt idx="15524" formatCode="m/d/yyyy\ h:mm">
                  <c:v>40219.208333319933</c:v>
                </c:pt>
                <c:pt idx="15525" formatCode="m/d/yyyy\ h:mm">
                  <c:v>40219.24999998659</c:v>
                </c:pt>
                <c:pt idx="15526" formatCode="m/d/yyyy\ h:mm">
                  <c:v>40219.291666653218</c:v>
                </c:pt>
                <c:pt idx="15527" formatCode="m/d/yyyy\ h:mm">
                  <c:v>40219.333333319919</c:v>
                </c:pt>
                <c:pt idx="15528" formatCode="m/d/yyyy\ h:mm">
                  <c:v>40219.374999986598</c:v>
                </c:pt>
                <c:pt idx="15529" formatCode="m/d/yyyy\ h:mm">
                  <c:v>40219.416666653233</c:v>
                </c:pt>
                <c:pt idx="15530" formatCode="m/d/yyyy\ h:mm">
                  <c:v>40219.458333319926</c:v>
                </c:pt>
                <c:pt idx="15531" formatCode="m/d/yyyy\ h:mm">
                  <c:v>40219.499999986583</c:v>
                </c:pt>
                <c:pt idx="15532" formatCode="m/d/yyyy\ h:mm">
                  <c:v>40219.541666653218</c:v>
                </c:pt>
                <c:pt idx="15533" formatCode="m/d/yyyy\ h:mm">
                  <c:v>40219.583333319912</c:v>
                </c:pt>
                <c:pt idx="15534" formatCode="m/d/yyyy\ h:mm">
                  <c:v>40219.624999986569</c:v>
                </c:pt>
                <c:pt idx="15535" formatCode="m/d/yyyy\ h:mm">
                  <c:v>40219.666666653204</c:v>
                </c:pt>
                <c:pt idx="15536" formatCode="m/d/yyyy\ h:mm">
                  <c:v>40219.708333319897</c:v>
                </c:pt>
                <c:pt idx="15537" formatCode="m/d/yyyy\ h:mm">
                  <c:v>40219.749999986561</c:v>
                </c:pt>
                <c:pt idx="15538" formatCode="m/d/yyyy\ h:mm">
                  <c:v>40219.791666653189</c:v>
                </c:pt>
                <c:pt idx="15539" formatCode="m/d/yyyy\ h:mm">
                  <c:v>40219.83333331989</c:v>
                </c:pt>
                <c:pt idx="15540" formatCode="m/d/yyyy\ h:mm">
                  <c:v>40219.874999986576</c:v>
                </c:pt>
                <c:pt idx="15541" formatCode="m/d/yyyy\ h:mm">
                  <c:v>40219.916666653204</c:v>
                </c:pt>
                <c:pt idx="15542" formatCode="m/d/yyyy\ h:mm">
                  <c:v>40219.958333319897</c:v>
                </c:pt>
                <c:pt idx="15543" formatCode="m/d/yyyy\ h:mm">
                  <c:v>40219.999999986547</c:v>
                </c:pt>
                <c:pt idx="15544" formatCode="m/d/yyyy\ h:mm">
                  <c:v>40220.041666653189</c:v>
                </c:pt>
                <c:pt idx="15545" formatCode="m/d/yyyy\ h:mm">
                  <c:v>40220.083333319883</c:v>
                </c:pt>
                <c:pt idx="15546" formatCode="m/d/yyyy\ h:mm">
                  <c:v>40220.124999986539</c:v>
                </c:pt>
                <c:pt idx="15547" formatCode="m/d/yyyy\ h:mm">
                  <c:v>40220.166666653189</c:v>
                </c:pt>
                <c:pt idx="15548" formatCode="m/d/yyyy\ h:mm">
                  <c:v>40220.208333319868</c:v>
                </c:pt>
                <c:pt idx="15549" formatCode="m/d/yyyy\ h:mm">
                  <c:v>40220.249999986532</c:v>
                </c:pt>
                <c:pt idx="15550" formatCode="m/d/yyyy\ h:mm">
                  <c:v>40220.291666653167</c:v>
                </c:pt>
                <c:pt idx="15551" formatCode="m/d/yyyy\ h:mm">
                  <c:v>40220.333333319861</c:v>
                </c:pt>
                <c:pt idx="15552" formatCode="m/d/yyyy\ h:mm">
                  <c:v>40220.374999986547</c:v>
                </c:pt>
                <c:pt idx="15553" formatCode="m/d/yyyy\ h:mm">
                  <c:v>40220.416666653189</c:v>
                </c:pt>
                <c:pt idx="15554" formatCode="m/d/yyyy\ h:mm">
                  <c:v>40220.458333319868</c:v>
                </c:pt>
                <c:pt idx="15555" formatCode="m/d/yyyy\ h:mm">
                  <c:v>40220.499999986518</c:v>
                </c:pt>
                <c:pt idx="15556" formatCode="m/d/yyyy\ h:mm">
                  <c:v>40220.541666653175</c:v>
                </c:pt>
                <c:pt idx="15557" formatCode="m/d/yyyy\ h:mm">
                  <c:v>40220.583333319846</c:v>
                </c:pt>
                <c:pt idx="15558" formatCode="m/d/yyyy\ h:mm">
                  <c:v>40220.62499998651</c:v>
                </c:pt>
                <c:pt idx="15559" formatCode="m/d/yyyy\ h:mm">
                  <c:v>40220.666666653175</c:v>
                </c:pt>
                <c:pt idx="15560" formatCode="m/d/yyyy\ h:mm">
                  <c:v>40220.708333319839</c:v>
                </c:pt>
                <c:pt idx="15561" formatCode="m/d/yyyy\ h:mm">
                  <c:v>40220.749999986503</c:v>
                </c:pt>
                <c:pt idx="15562" formatCode="m/d/yyyy\ h:mm">
                  <c:v>40220.791666653138</c:v>
                </c:pt>
                <c:pt idx="15563" formatCode="m/d/yyyy\ h:mm">
                  <c:v>40220.833333319832</c:v>
                </c:pt>
                <c:pt idx="15564" formatCode="m/d/yyyy\ h:mm">
                  <c:v>40220.87499998651</c:v>
                </c:pt>
                <c:pt idx="15565" formatCode="m/d/yyyy\ h:mm">
                  <c:v>40220.91666665316</c:v>
                </c:pt>
                <c:pt idx="15566" formatCode="m/d/yyyy\ h:mm">
                  <c:v>40220.958333319846</c:v>
                </c:pt>
                <c:pt idx="15567" formatCode="m/d/yyyy\ h:mm">
                  <c:v>40220.999999986489</c:v>
                </c:pt>
                <c:pt idx="15568" formatCode="m/d/yyyy\ h:mm">
                  <c:v>40221.041666653138</c:v>
                </c:pt>
                <c:pt idx="15569" formatCode="m/d/yyyy\ h:mm">
                  <c:v>40221.083333319817</c:v>
                </c:pt>
                <c:pt idx="15570" formatCode="m/d/yyyy\ h:mm">
                  <c:v>40221.124999986481</c:v>
                </c:pt>
                <c:pt idx="15571" formatCode="m/d/yyyy\ h:mm">
                  <c:v>40221.166666653131</c:v>
                </c:pt>
                <c:pt idx="15572" formatCode="m/d/yyyy\ h:mm">
                  <c:v>40221.20833331981</c:v>
                </c:pt>
                <c:pt idx="15573" formatCode="m/d/yyyy\ h:mm">
                  <c:v>40221.249999986481</c:v>
                </c:pt>
                <c:pt idx="15574" formatCode="m/d/yyyy\ h:mm">
                  <c:v>40221.291666653116</c:v>
                </c:pt>
                <c:pt idx="15575" formatCode="m/d/yyyy\ h:mm">
                  <c:v>40221.333333319802</c:v>
                </c:pt>
                <c:pt idx="15576" formatCode="m/d/yyyy\ h:mm">
                  <c:v>40221.374999986489</c:v>
                </c:pt>
                <c:pt idx="15577" formatCode="m/d/yyyy\ h:mm">
                  <c:v>40221.416666653131</c:v>
                </c:pt>
                <c:pt idx="15578" formatCode="m/d/yyyy\ h:mm">
                  <c:v>40221.45833331981</c:v>
                </c:pt>
                <c:pt idx="15579" formatCode="m/d/yyyy\ h:mm">
                  <c:v>40221.499999986459</c:v>
                </c:pt>
                <c:pt idx="15580" formatCode="m/d/yyyy\ h:mm">
                  <c:v>40221.541666653124</c:v>
                </c:pt>
                <c:pt idx="15581" formatCode="m/d/yyyy\ h:mm">
                  <c:v>40221.583333319788</c:v>
                </c:pt>
                <c:pt idx="15582" formatCode="m/d/yyyy\ h:mm">
                  <c:v>40221.624999986452</c:v>
                </c:pt>
                <c:pt idx="15583" formatCode="m/d/yyyy\ h:mm">
                  <c:v>40221.666666653102</c:v>
                </c:pt>
                <c:pt idx="15584" formatCode="m/d/yyyy\ h:mm">
                  <c:v>40221.708333319781</c:v>
                </c:pt>
                <c:pt idx="15585" formatCode="m/d/yyyy\ h:mm">
                  <c:v>40221.749999986445</c:v>
                </c:pt>
                <c:pt idx="15586" formatCode="m/d/yyyy\ h:mm">
                  <c:v>40221.79166665308</c:v>
                </c:pt>
                <c:pt idx="15587" formatCode="m/d/yyyy\ h:mm">
                  <c:v>40221.833333319773</c:v>
                </c:pt>
                <c:pt idx="15588" formatCode="m/d/yyyy\ h:mm">
                  <c:v>40221.874999986452</c:v>
                </c:pt>
                <c:pt idx="15589" formatCode="m/d/yyyy\ h:mm">
                  <c:v>40221.916666653102</c:v>
                </c:pt>
                <c:pt idx="15590" formatCode="m/d/yyyy\ h:mm">
                  <c:v>40221.958333319781</c:v>
                </c:pt>
                <c:pt idx="15591" formatCode="m/d/yyyy\ h:mm">
                  <c:v>40221.99999998643</c:v>
                </c:pt>
                <c:pt idx="15592" formatCode="m/d/yyyy\ h:mm">
                  <c:v>40222.04166665308</c:v>
                </c:pt>
                <c:pt idx="15593" formatCode="m/d/yyyy\ h:mm">
                  <c:v>40222.083333319759</c:v>
                </c:pt>
                <c:pt idx="15594" formatCode="m/d/yyyy\ h:mm">
                  <c:v>40222.124999986423</c:v>
                </c:pt>
                <c:pt idx="15595" formatCode="m/d/yyyy\ h:mm">
                  <c:v>40222.166666653073</c:v>
                </c:pt>
                <c:pt idx="15596" formatCode="m/d/yyyy\ h:mm">
                  <c:v>40222.208333319752</c:v>
                </c:pt>
                <c:pt idx="15597" formatCode="m/d/yyyy\ h:mm">
                  <c:v>40222.249999986416</c:v>
                </c:pt>
                <c:pt idx="15598" formatCode="m/d/yyyy\ h:mm">
                  <c:v>40222.291666653051</c:v>
                </c:pt>
                <c:pt idx="15599" formatCode="m/d/yyyy\ h:mm">
                  <c:v>40222.333333319744</c:v>
                </c:pt>
                <c:pt idx="15600" formatCode="m/d/yyyy\ h:mm">
                  <c:v>40222.374999986423</c:v>
                </c:pt>
                <c:pt idx="15601" formatCode="m/d/yyyy\ h:mm">
                  <c:v>40222.416666653073</c:v>
                </c:pt>
                <c:pt idx="15602" formatCode="m/d/yyyy\ h:mm">
                  <c:v>40222.458333319752</c:v>
                </c:pt>
                <c:pt idx="15603" formatCode="m/d/yyyy\ h:mm">
                  <c:v>40222.499999986401</c:v>
                </c:pt>
                <c:pt idx="15604" formatCode="m/d/yyyy\ h:mm">
                  <c:v>40222.541666653051</c:v>
                </c:pt>
                <c:pt idx="15605" formatCode="m/d/yyyy\ h:mm">
                  <c:v>40222.58333331973</c:v>
                </c:pt>
                <c:pt idx="15606" formatCode="m/d/yyyy\ h:mm">
                  <c:v>40222.624999986394</c:v>
                </c:pt>
                <c:pt idx="15607" formatCode="m/d/yyyy\ h:mm">
                  <c:v>40222.666666653044</c:v>
                </c:pt>
                <c:pt idx="15608" formatCode="m/d/yyyy\ h:mm">
                  <c:v>40222.708333319722</c:v>
                </c:pt>
                <c:pt idx="15609" formatCode="m/d/yyyy\ h:mm">
                  <c:v>40222.749999986387</c:v>
                </c:pt>
                <c:pt idx="15610" formatCode="m/d/yyyy\ h:mm">
                  <c:v>40222.791666653022</c:v>
                </c:pt>
                <c:pt idx="15611" formatCode="m/d/yyyy\ h:mm">
                  <c:v>40222.833333319715</c:v>
                </c:pt>
                <c:pt idx="15612" formatCode="m/d/yyyy\ h:mm">
                  <c:v>40222.874999986394</c:v>
                </c:pt>
                <c:pt idx="15613" formatCode="m/d/yyyy\ h:mm">
                  <c:v>40222.916666653044</c:v>
                </c:pt>
                <c:pt idx="15614" formatCode="m/d/yyyy\ h:mm">
                  <c:v>40222.958333319722</c:v>
                </c:pt>
                <c:pt idx="15615" formatCode="m/d/yyyy\ h:mm">
                  <c:v>40222.999999986372</c:v>
                </c:pt>
                <c:pt idx="15616" formatCode="m/d/yyyy\ h:mm">
                  <c:v>40223.041666653022</c:v>
                </c:pt>
                <c:pt idx="15617" formatCode="m/d/yyyy\ h:mm">
                  <c:v>40223.083333319701</c:v>
                </c:pt>
                <c:pt idx="15618" formatCode="m/d/yyyy\ h:mm">
                  <c:v>40223.124999986365</c:v>
                </c:pt>
                <c:pt idx="15619" formatCode="m/d/yyyy\ h:mm">
                  <c:v>40223.166666653015</c:v>
                </c:pt>
                <c:pt idx="15620" formatCode="m/d/yyyy\ h:mm">
                  <c:v>40223.208333319686</c:v>
                </c:pt>
                <c:pt idx="15621" formatCode="m/d/yyyy\ h:mm">
                  <c:v>40223.249999986358</c:v>
                </c:pt>
                <c:pt idx="15622" formatCode="m/d/yyyy\ h:mm">
                  <c:v>40223.291666652993</c:v>
                </c:pt>
                <c:pt idx="15623" formatCode="m/d/yyyy\ h:mm">
                  <c:v>40223.333333319686</c:v>
                </c:pt>
                <c:pt idx="15624" formatCode="m/d/yyyy\ h:mm">
                  <c:v>40223.374999986365</c:v>
                </c:pt>
                <c:pt idx="15625" formatCode="m/d/yyyy\ h:mm">
                  <c:v>40223.416666653015</c:v>
                </c:pt>
                <c:pt idx="15626" formatCode="m/d/yyyy\ h:mm">
                  <c:v>40223.458333319693</c:v>
                </c:pt>
                <c:pt idx="15627" formatCode="m/d/yyyy\ h:mm">
                  <c:v>40223.499999986336</c:v>
                </c:pt>
                <c:pt idx="15628" formatCode="m/d/yyyy\ h:mm">
                  <c:v>40223.541666652993</c:v>
                </c:pt>
                <c:pt idx="15629" formatCode="m/d/yyyy\ h:mm">
                  <c:v>40223.583333319672</c:v>
                </c:pt>
                <c:pt idx="15630" formatCode="m/d/yyyy\ h:mm">
                  <c:v>40223.624999986336</c:v>
                </c:pt>
                <c:pt idx="15631" formatCode="m/d/yyyy\ h:mm">
                  <c:v>40223.666666652985</c:v>
                </c:pt>
                <c:pt idx="15632" formatCode="m/d/yyyy\ h:mm">
                  <c:v>40223.708333319664</c:v>
                </c:pt>
                <c:pt idx="15633" formatCode="m/d/yyyy\ h:mm">
                  <c:v>40223.749999986328</c:v>
                </c:pt>
                <c:pt idx="15634" formatCode="m/d/yyyy\ h:mm">
                  <c:v>40223.791666652971</c:v>
                </c:pt>
                <c:pt idx="15635" formatCode="m/d/yyyy\ h:mm">
                  <c:v>40223.833333319657</c:v>
                </c:pt>
                <c:pt idx="15636" formatCode="m/d/yyyy\ h:mm">
                  <c:v>40223.874999986336</c:v>
                </c:pt>
                <c:pt idx="15637" formatCode="m/d/yyyy\ h:mm">
                  <c:v>40223.916666652993</c:v>
                </c:pt>
                <c:pt idx="15638" formatCode="m/d/yyyy\ h:mm">
                  <c:v>40223.958333319664</c:v>
                </c:pt>
                <c:pt idx="15639" formatCode="m/d/yyyy\ h:mm">
                  <c:v>40223.999999986314</c:v>
                </c:pt>
                <c:pt idx="15640" formatCode="m/d/yyyy\ h:mm">
                  <c:v>40224.041666652978</c:v>
                </c:pt>
                <c:pt idx="15641" formatCode="m/d/yyyy\ h:mm">
                  <c:v>40224.083333319635</c:v>
                </c:pt>
                <c:pt idx="15642" formatCode="m/d/yyyy\ h:mm">
                  <c:v>40224.124999986307</c:v>
                </c:pt>
                <c:pt idx="15643" formatCode="m/d/yyyy\ h:mm">
                  <c:v>40224.166666652971</c:v>
                </c:pt>
                <c:pt idx="15644" formatCode="m/d/yyyy\ h:mm">
                  <c:v>40224.208333319635</c:v>
                </c:pt>
                <c:pt idx="15645" formatCode="m/d/yyyy\ h:mm">
                  <c:v>40224.249999986285</c:v>
                </c:pt>
                <c:pt idx="15646" formatCode="m/d/yyyy\ h:mm">
                  <c:v>40224.291666652949</c:v>
                </c:pt>
                <c:pt idx="15647" formatCode="m/d/yyyy\ h:mm">
                  <c:v>40224.333333319628</c:v>
                </c:pt>
                <c:pt idx="15648" formatCode="m/d/yyyy\ h:mm">
                  <c:v>40224.374999986292</c:v>
                </c:pt>
                <c:pt idx="15649" formatCode="m/d/yyyy\ h:mm">
                  <c:v>40224.416666652971</c:v>
                </c:pt>
                <c:pt idx="15650" formatCode="m/d/yyyy\ h:mm">
                  <c:v>40224.458333319635</c:v>
                </c:pt>
                <c:pt idx="15651" formatCode="m/d/yyyy\ h:mm">
                  <c:v>40224.499999986285</c:v>
                </c:pt>
                <c:pt idx="15652" formatCode="m/d/yyyy\ h:mm">
                  <c:v>40224.541666652935</c:v>
                </c:pt>
                <c:pt idx="15653" formatCode="m/d/yyyy\ h:mm">
                  <c:v>40224.583333319606</c:v>
                </c:pt>
                <c:pt idx="15654" formatCode="m/d/yyyy\ h:mm">
                  <c:v>40224.624999986278</c:v>
                </c:pt>
                <c:pt idx="15655" formatCode="m/d/yyyy\ h:mm">
                  <c:v>40224.666666652935</c:v>
                </c:pt>
                <c:pt idx="15656" formatCode="m/d/yyyy\ h:mm">
                  <c:v>40224.708333319606</c:v>
                </c:pt>
                <c:pt idx="15657" formatCode="m/d/yyyy\ h:mm">
                  <c:v>40224.74999998627</c:v>
                </c:pt>
                <c:pt idx="15658" formatCode="m/d/yyyy\ h:mm">
                  <c:v>40224.79166665292</c:v>
                </c:pt>
                <c:pt idx="15659" formatCode="m/d/yyyy\ h:mm">
                  <c:v>40224.833333319599</c:v>
                </c:pt>
                <c:pt idx="15660" formatCode="m/d/yyyy\ h:mm">
                  <c:v>40224.874999986263</c:v>
                </c:pt>
                <c:pt idx="15661" formatCode="m/d/yyyy\ h:mm">
                  <c:v>40224.916666652942</c:v>
                </c:pt>
                <c:pt idx="15662" formatCode="m/d/yyyy\ h:mm">
                  <c:v>40224.958333319606</c:v>
                </c:pt>
                <c:pt idx="15663" formatCode="m/d/yyyy\ h:mm">
                  <c:v>40224.999999986256</c:v>
                </c:pt>
                <c:pt idx="15664" formatCode="m/d/yyyy\ h:mm">
                  <c:v>40225.04166665292</c:v>
                </c:pt>
                <c:pt idx="15665" formatCode="m/d/yyyy\ h:mm">
                  <c:v>40225.083333319591</c:v>
                </c:pt>
                <c:pt idx="15666" formatCode="m/d/yyyy\ h:mm">
                  <c:v>40225.124999986234</c:v>
                </c:pt>
                <c:pt idx="15667" formatCode="m/d/yyyy\ h:mm">
                  <c:v>40225.166666652905</c:v>
                </c:pt>
                <c:pt idx="15668" formatCode="m/d/yyyy\ h:mm">
                  <c:v>40225.208333319591</c:v>
                </c:pt>
                <c:pt idx="15669" formatCode="m/d/yyyy\ h:mm">
                  <c:v>40225.249999986234</c:v>
                </c:pt>
                <c:pt idx="15670" formatCode="m/d/yyyy\ h:mm">
                  <c:v>40225.291666652884</c:v>
                </c:pt>
                <c:pt idx="15671" formatCode="m/d/yyyy\ h:mm">
                  <c:v>40225.333333319584</c:v>
                </c:pt>
                <c:pt idx="15672" formatCode="m/d/yyyy\ h:mm">
                  <c:v>40225.374999986241</c:v>
                </c:pt>
                <c:pt idx="15673" formatCode="m/d/yyyy\ h:mm">
                  <c:v>40225.416666652898</c:v>
                </c:pt>
                <c:pt idx="15674" formatCode="m/d/yyyy\ h:mm">
                  <c:v>40225.458333319584</c:v>
                </c:pt>
                <c:pt idx="15675" formatCode="m/d/yyyy\ h:mm">
                  <c:v>40225.499999986227</c:v>
                </c:pt>
                <c:pt idx="15676" formatCode="m/d/yyyy\ h:mm">
                  <c:v>40225.541666652884</c:v>
                </c:pt>
                <c:pt idx="15677" formatCode="m/d/yyyy\ h:mm">
                  <c:v>40225.583333319562</c:v>
                </c:pt>
                <c:pt idx="15678" formatCode="m/d/yyyy\ h:mm">
                  <c:v>40225.624999986205</c:v>
                </c:pt>
                <c:pt idx="15679" formatCode="m/d/yyyy\ h:mm">
                  <c:v>40225.666666652884</c:v>
                </c:pt>
                <c:pt idx="15680" formatCode="m/d/yyyy\ h:mm">
                  <c:v>40225.708333319548</c:v>
                </c:pt>
                <c:pt idx="15681" formatCode="m/d/yyyy\ h:mm">
                  <c:v>40225.749999986205</c:v>
                </c:pt>
                <c:pt idx="15682" formatCode="m/d/yyyy\ h:mm">
                  <c:v>40225.791666652854</c:v>
                </c:pt>
                <c:pt idx="15683" formatCode="m/d/yyyy\ h:mm">
                  <c:v>40225.833333319541</c:v>
                </c:pt>
                <c:pt idx="15684" formatCode="m/d/yyyy\ h:mm">
                  <c:v>40225.874999986212</c:v>
                </c:pt>
                <c:pt idx="15685" formatCode="m/d/yyyy\ h:mm">
                  <c:v>40225.916666652869</c:v>
                </c:pt>
                <c:pt idx="15686" formatCode="m/d/yyyy\ h:mm">
                  <c:v>40225.958333319548</c:v>
                </c:pt>
                <c:pt idx="15687" formatCode="m/d/yyyy\ h:mm">
                  <c:v>40225.999999986198</c:v>
                </c:pt>
                <c:pt idx="15688" formatCode="m/d/yyyy\ h:mm">
                  <c:v>40226.041666652854</c:v>
                </c:pt>
                <c:pt idx="15689" formatCode="m/d/yyyy\ h:mm">
                  <c:v>40226.083333319533</c:v>
                </c:pt>
                <c:pt idx="15690" formatCode="m/d/yyyy\ h:mm">
                  <c:v>40226.12499998619</c:v>
                </c:pt>
                <c:pt idx="15691" formatCode="m/d/yyyy\ h:mm">
                  <c:v>40226.166666652854</c:v>
                </c:pt>
                <c:pt idx="15692" formatCode="m/d/yyyy\ h:mm">
                  <c:v>40226.208333319519</c:v>
                </c:pt>
                <c:pt idx="15693" formatCode="m/d/yyyy\ h:mm">
                  <c:v>40226.249999986183</c:v>
                </c:pt>
                <c:pt idx="15694" formatCode="m/d/yyyy\ h:mm">
                  <c:v>40226.291666652818</c:v>
                </c:pt>
                <c:pt idx="15695" formatCode="m/d/yyyy\ h:mm">
                  <c:v>40226.333333319511</c:v>
                </c:pt>
                <c:pt idx="15696" formatCode="m/d/yyyy\ h:mm">
                  <c:v>40226.374999986198</c:v>
                </c:pt>
                <c:pt idx="15697" formatCode="m/d/yyyy\ h:mm">
                  <c:v>40226.41666665284</c:v>
                </c:pt>
                <c:pt idx="15698" formatCode="m/d/yyyy\ h:mm">
                  <c:v>40226.458333319526</c:v>
                </c:pt>
                <c:pt idx="15699" formatCode="m/d/yyyy\ h:mm">
                  <c:v>40226.499999986168</c:v>
                </c:pt>
                <c:pt idx="15700" formatCode="m/d/yyyy\ h:mm">
                  <c:v>40226.541666652825</c:v>
                </c:pt>
                <c:pt idx="15701" formatCode="m/d/yyyy\ h:mm">
                  <c:v>40226.583333319497</c:v>
                </c:pt>
                <c:pt idx="15702" formatCode="m/d/yyyy\ h:mm">
                  <c:v>40226.624999986161</c:v>
                </c:pt>
                <c:pt idx="15703" formatCode="m/d/yyyy\ h:mm">
                  <c:v>40226.666666652825</c:v>
                </c:pt>
                <c:pt idx="15704" formatCode="m/d/yyyy\ h:mm">
                  <c:v>40226.70833331949</c:v>
                </c:pt>
                <c:pt idx="15705" formatCode="m/d/yyyy\ h:mm">
                  <c:v>40226.749999986161</c:v>
                </c:pt>
                <c:pt idx="15706" formatCode="m/d/yyyy\ h:mm">
                  <c:v>40226.791666652796</c:v>
                </c:pt>
                <c:pt idx="15707" formatCode="m/d/yyyy\ h:mm">
                  <c:v>40226.833333319482</c:v>
                </c:pt>
                <c:pt idx="15708" formatCode="m/d/yyyy\ h:mm">
                  <c:v>40226.874999986168</c:v>
                </c:pt>
                <c:pt idx="15709" formatCode="m/d/yyyy\ h:mm">
                  <c:v>40226.916666652811</c:v>
                </c:pt>
                <c:pt idx="15710" formatCode="m/d/yyyy\ h:mm">
                  <c:v>40226.958333319497</c:v>
                </c:pt>
                <c:pt idx="15711" formatCode="m/d/yyyy\ h:mm">
                  <c:v>40226.999999986139</c:v>
                </c:pt>
                <c:pt idx="15712" formatCode="m/d/yyyy\ h:mm">
                  <c:v>40227.041666652804</c:v>
                </c:pt>
                <c:pt idx="15713" formatCode="m/d/yyyy\ h:mm">
                  <c:v>40227.083333319468</c:v>
                </c:pt>
                <c:pt idx="15714" formatCode="m/d/yyyy\ h:mm">
                  <c:v>40227.124999986132</c:v>
                </c:pt>
                <c:pt idx="15715" formatCode="m/d/yyyy\ h:mm">
                  <c:v>40227.166666652782</c:v>
                </c:pt>
                <c:pt idx="15716" formatCode="m/d/yyyy\ h:mm">
                  <c:v>40227.208333319461</c:v>
                </c:pt>
                <c:pt idx="15717" formatCode="m/d/yyyy\ h:mm">
                  <c:v>40227.249999986132</c:v>
                </c:pt>
                <c:pt idx="15718" formatCode="m/d/yyyy\ h:mm">
                  <c:v>40227.291666652767</c:v>
                </c:pt>
                <c:pt idx="15719" formatCode="m/d/yyyy\ h:mm">
                  <c:v>40227.333333319453</c:v>
                </c:pt>
                <c:pt idx="15720" formatCode="m/d/yyyy\ h:mm">
                  <c:v>40227.374999986139</c:v>
                </c:pt>
                <c:pt idx="15721" formatCode="m/d/yyyy\ h:mm">
                  <c:v>40227.416666652782</c:v>
                </c:pt>
                <c:pt idx="15722" formatCode="m/d/yyyy\ h:mm">
                  <c:v>40227.458333319461</c:v>
                </c:pt>
                <c:pt idx="15723" formatCode="m/d/yyyy\ h:mm">
                  <c:v>40227.49999998611</c:v>
                </c:pt>
                <c:pt idx="15724" formatCode="m/d/yyyy\ h:mm">
                  <c:v>40227.541666652774</c:v>
                </c:pt>
                <c:pt idx="15725" formatCode="m/d/yyyy\ h:mm">
                  <c:v>40227.583333319439</c:v>
                </c:pt>
                <c:pt idx="15726" formatCode="m/d/yyyy\ h:mm">
                  <c:v>40227.624999986103</c:v>
                </c:pt>
                <c:pt idx="15727" formatCode="m/d/yyyy\ h:mm">
                  <c:v>40227.666666652753</c:v>
                </c:pt>
                <c:pt idx="15728" formatCode="m/d/yyyy\ h:mm">
                  <c:v>40227.708333319431</c:v>
                </c:pt>
                <c:pt idx="15729" formatCode="m/d/yyyy\ h:mm">
                  <c:v>40227.749999986096</c:v>
                </c:pt>
                <c:pt idx="15730" formatCode="m/d/yyyy\ h:mm">
                  <c:v>40227.791666652731</c:v>
                </c:pt>
                <c:pt idx="15731" formatCode="m/d/yyyy\ h:mm">
                  <c:v>40227.833333319431</c:v>
                </c:pt>
                <c:pt idx="15732" formatCode="m/d/yyyy\ h:mm">
                  <c:v>40227.874999986103</c:v>
                </c:pt>
                <c:pt idx="15733" formatCode="m/d/yyyy\ h:mm">
                  <c:v>40227.916666652753</c:v>
                </c:pt>
                <c:pt idx="15734" formatCode="m/d/yyyy\ h:mm">
                  <c:v>40227.958333319439</c:v>
                </c:pt>
                <c:pt idx="15735" formatCode="m/d/yyyy\ h:mm">
                  <c:v>40227.999999986081</c:v>
                </c:pt>
                <c:pt idx="15736" formatCode="m/d/yyyy\ h:mm">
                  <c:v>40228.041666652731</c:v>
                </c:pt>
                <c:pt idx="15737" formatCode="m/d/yyyy\ h:mm">
                  <c:v>40228.08333331941</c:v>
                </c:pt>
                <c:pt idx="15738" formatCode="m/d/yyyy\ h:mm">
                  <c:v>40228.124999986081</c:v>
                </c:pt>
                <c:pt idx="15739" formatCode="m/d/yyyy\ h:mm">
                  <c:v>40228.166666652724</c:v>
                </c:pt>
                <c:pt idx="15740" formatCode="m/d/yyyy\ h:mm">
                  <c:v>40228.208333319402</c:v>
                </c:pt>
                <c:pt idx="15741" formatCode="m/d/yyyy\ h:mm">
                  <c:v>40228.249999986067</c:v>
                </c:pt>
                <c:pt idx="15742" formatCode="m/d/yyyy\ h:mm">
                  <c:v>40228.291666652702</c:v>
                </c:pt>
                <c:pt idx="15743" formatCode="m/d/yyyy\ h:mm">
                  <c:v>40228.333333319395</c:v>
                </c:pt>
                <c:pt idx="15744" formatCode="m/d/yyyy\ h:mm">
                  <c:v>40228.374999986074</c:v>
                </c:pt>
                <c:pt idx="15745" formatCode="m/d/yyyy\ h:mm">
                  <c:v>40228.416666652731</c:v>
                </c:pt>
                <c:pt idx="15746" formatCode="m/d/yyyy\ h:mm">
                  <c:v>40228.458333319402</c:v>
                </c:pt>
                <c:pt idx="15747" formatCode="m/d/yyyy\ h:mm">
                  <c:v>40228.499999986052</c:v>
                </c:pt>
                <c:pt idx="15748" formatCode="m/d/yyyy\ h:mm">
                  <c:v>40228.541666652702</c:v>
                </c:pt>
                <c:pt idx="15749" formatCode="m/d/yyyy\ h:mm">
                  <c:v>40228.58333331938</c:v>
                </c:pt>
                <c:pt idx="15750" formatCode="m/d/yyyy\ h:mm">
                  <c:v>40228.624999986045</c:v>
                </c:pt>
                <c:pt idx="15751" formatCode="m/d/yyyy\ h:mm">
                  <c:v>40228.666666652694</c:v>
                </c:pt>
                <c:pt idx="15752" formatCode="m/d/yyyy\ h:mm">
                  <c:v>40228.708333319373</c:v>
                </c:pt>
                <c:pt idx="15753" formatCode="m/d/yyyy\ h:mm">
                  <c:v>40228.749999986037</c:v>
                </c:pt>
                <c:pt idx="15754" formatCode="m/d/yyyy\ h:mm">
                  <c:v>40228.791666652673</c:v>
                </c:pt>
                <c:pt idx="15755" formatCode="m/d/yyyy\ h:mm">
                  <c:v>40228.833333319366</c:v>
                </c:pt>
                <c:pt idx="15756" formatCode="m/d/yyyy\ h:mm">
                  <c:v>40228.874999986045</c:v>
                </c:pt>
                <c:pt idx="15757" formatCode="m/d/yyyy\ h:mm">
                  <c:v>40228.916666652694</c:v>
                </c:pt>
                <c:pt idx="15758" formatCode="m/d/yyyy\ h:mm">
                  <c:v>40228.958333319373</c:v>
                </c:pt>
                <c:pt idx="15759" formatCode="m/d/yyyy\ h:mm">
                  <c:v>40228.999999986023</c:v>
                </c:pt>
                <c:pt idx="15760" formatCode="m/d/yyyy\ h:mm">
                  <c:v>40229.041666652673</c:v>
                </c:pt>
                <c:pt idx="15761" formatCode="m/d/yyyy\ h:mm">
                  <c:v>40229.083333319351</c:v>
                </c:pt>
                <c:pt idx="15762" formatCode="m/d/yyyy\ h:mm">
                  <c:v>40229.124999986016</c:v>
                </c:pt>
                <c:pt idx="15763" formatCode="m/d/yyyy\ h:mm">
                  <c:v>40229.166666652665</c:v>
                </c:pt>
                <c:pt idx="15764" formatCode="m/d/yyyy\ h:mm">
                  <c:v>40229.208333319344</c:v>
                </c:pt>
                <c:pt idx="15765" formatCode="m/d/yyyy\ h:mm">
                  <c:v>40229.249999986008</c:v>
                </c:pt>
                <c:pt idx="15766" formatCode="m/d/yyyy\ h:mm">
                  <c:v>40229.291666652643</c:v>
                </c:pt>
                <c:pt idx="15767" formatCode="m/d/yyyy\ h:mm">
                  <c:v>40229.333333319337</c:v>
                </c:pt>
                <c:pt idx="15768" formatCode="m/d/yyyy\ h:mm">
                  <c:v>40229.374999986016</c:v>
                </c:pt>
                <c:pt idx="15769" formatCode="m/d/yyyy\ h:mm">
                  <c:v>40229.416666652665</c:v>
                </c:pt>
                <c:pt idx="15770" formatCode="m/d/yyyy\ h:mm">
                  <c:v>40229.458333319344</c:v>
                </c:pt>
                <c:pt idx="15771" formatCode="m/d/yyyy\ h:mm">
                  <c:v>40229.499999985994</c:v>
                </c:pt>
                <c:pt idx="15772" formatCode="m/d/yyyy\ h:mm">
                  <c:v>40229.541666652643</c:v>
                </c:pt>
                <c:pt idx="15773" formatCode="m/d/yyyy\ h:mm">
                  <c:v>40229.583333319322</c:v>
                </c:pt>
                <c:pt idx="15774" formatCode="m/d/yyyy\ h:mm">
                  <c:v>40229.624999985987</c:v>
                </c:pt>
                <c:pt idx="15775" formatCode="m/d/yyyy\ h:mm">
                  <c:v>40229.666666652629</c:v>
                </c:pt>
                <c:pt idx="15776" formatCode="m/d/yyyy\ h:mm">
                  <c:v>40229.708333319315</c:v>
                </c:pt>
                <c:pt idx="15777" formatCode="m/d/yyyy\ h:mm">
                  <c:v>40229.749999985979</c:v>
                </c:pt>
                <c:pt idx="15778" formatCode="m/d/yyyy\ h:mm">
                  <c:v>40229.791666652607</c:v>
                </c:pt>
                <c:pt idx="15779" formatCode="m/d/yyyy\ h:mm">
                  <c:v>40229.833333319308</c:v>
                </c:pt>
                <c:pt idx="15780" formatCode="m/d/yyyy\ h:mm">
                  <c:v>40229.874999985987</c:v>
                </c:pt>
                <c:pt idx="15781" formatCode="m/d/yyyy\ h:mm">
                  <c:v>40229.916666652636</c:v>
                </c:pt>
                <c:pt idx="15782" formatCode="m/d/yyyy\ h:mm">
                  <c:v>40229.958333319315</c:v>
                </c:pt>
                <c:pt idx="15783" formatCode="m/d/yyyy\ h:mm">
                  <c:v>40229.999999985965</c:v>
                </c:pt>
                <c:pt idx="15784" formatCode="m/d/yyyy\ h:mm">
                  <c:v>40230.041666652614</c:v>
                </c:pt>
                <c:pt idx="15785" formatCode="m/d/yyyy\ h:mm">
                  <c:v>40230.083333319286</c:v>
                </c:pt>
                <c:pt idx="15786" formatCode="m/d/yyyy\ h:mm">
                  <c:v>40230.124999985957</c:v>
                </c:pt>
                <c:pt idx="15787" formatCode="m/d/yyyy\ h:mm">
                  <c:v>40230.166666652607</c:v>
                </c:pt>
                <c:pt idx="15788" formatCode="m/d/yyyy\ h:mm">
                  <c:v>40230.208333319286</c:v>
                </c:pt>
                <c:pt idx="15789" formatCode="m/d/yyyy\ h:mm">
                  <c:v>40230.24999998595</c:v>
                </c:pt>
                <c:pt idx="15790" formatCode="m/d/yyyy\ h:mm">
                  <c:v>40230.291666652585</c:v>
                </c:pt>
                <c:pt idx="15791" formatCode="m/d/yyyy\ h:mm">
                  <c:v>40230.333333319279</c:v>
                </c:pt>
                <c:pt idx="15792" formatCode="m/d/yyyy\ h:mm">
                  <c:v>40230.374999985943</c:v>
                </c:pt>
                <c:pt idx="15793" formatCode="m/d/yyyy\ h:mm">
                  <c:v>40230.416666652607</c:v>
                </c:pt>
                <c:pt idx="15794" formatCode="m/d/yyyy\ h:mm">
                  <c:v>40230.458333319286</c:v>
                </c:pt>
                <c:pt idx="15795" formatCode="m/d/yyyy\ h:mm">
                  <c:v>40230.499999985936</c:v>
                </c:pt>
                <c:pt idx="15796" formatCode="m/d/yyyy\ h:mm">
                  <c:v>40230.541666652585</c:v>
                </c:pt>
                <c:pt idx="15797" formatCode="m/d/yyyy\ h:mm">
                  <c:v>40230.583333319264</c:v>
                </c:pt>
                <c:pt idx="15798" formatCode="m/d/yyyy\ h:mm">
                  <c:v>40230.624999985928</c:v>
                </c:pt>
                <c:pt idx="15799" formatCode="m/d/yyyy\ h:mm">
                  <c:v>40230.666666652585</c:v>
                </c:pt>
                <c:pt idx="15800" formatCode="m/d/yyyy\ h:mm">
                  <c:v>40230.708333319257</c:v>
                </c:pt>
                <c:pt idx="15801" formatCode="m/d/yyyy\ h:mm">
                  <c:v>40230.749999985921</c:v>
                </c:pt>
                <c:pt idx="15802" formatCode="m/d/yyyy\ h:mm">
                  <c:v>40230.791666652571</c:v>
                </c:pt>
                <c:pt idx="15803" formatCode="m/d/yyyy\ h:mm">
                  <c:v>40230.83333331925</c:v>
                </c:pt>
                <c:pt idx="15804" formatCode="m/d/yyyy\ h:mm">
                  <c:v>40230.874999985928</c:v>
                </c:pt>
                <c:pt idx="15805" formatCode="m/d/yyyy\ h:mm">
                  <c:v>40230.916666652593</c:v>
                </c:pt>
                <c:pt idx="15806" formatCode="m/d/yyyy\ h:mm">
                  <c:v>40230.958333319242</c:v>
                </c:pt>
                <c:pt idx="15807" formatCode="m/d/yyyy\ h:mm">
                  <c:v>40230.999999985906</c:v>
                </c:pt>
                <c:pt idx="15808" formatCode="m/d/yyyy\ h:mm">
                  <c:v>40231.041666652571</c:v>
                </c:pt>
                <c:pt idx="15809" formatCode="m/d/yyyy\ h:mm">
                  <c:v>40231.083333319235</c:v>
                </c:pt>
                <c:pt idx="15810" formatCode="m/d/yyyy\ h:mm">
                  <c:v>40231.124999985885</c:v>
                </c:pt>
                <c:pt idx="15811" formatCode="m/d/yyyy\ h:mm">
                  <c:v>40231.166666652556</c:v>
                </c:pt>
                <c:pt idx="15812" formatCode="m/d/yyyy\ h:mm">
                  <c:v>40231.208333319228</c:v>
                </c:pt>
                <c:pt idx="15813" formatCode="m/d/yyyy\ h:mm">
                  <c:v>40231.249999985885</c:v>
                </c:pt>
                <c:pt idx="15814" formatCode="m/d/yyyy\ h:mm">
                  <c:v>40231.291666652534</c:v>
                </c:pt>
                <c:pt idx="15815" formatCode="m/d/yyyy\ h:mm">
                  <c:v>40231.33333331922</c:v>
                </c:pt>
                <c:pt idx="15816" formatCode="m/d/yyyy\ h:mm">
                  <c:v>40231.374999985892</c:v>
                </c:pt>
                <c:pt idx="15817" formatCode="m/d/yyyy\ h:mm">
                  <c:v>40231.416666652549</c:v>
                </c:pt>
                <c:pt idx="15818" formatCode="m/d/yyyy\ h:mm">
                  <c:v>40231.458333319213</c:v>
                </c:pt>
                <c:pt idx="15819" formatCode="m/d/yyyy\ h:mm">
                  <c:v>40231.499999985877</c:v>
                </c:pt>
                <c:pt idx="15820" formatCode="m/d/yyyy\ h:mm">
                  <c:v>40231.541666652534</c:v>
                </c:pt>
                <c:pt idx="15821" formatCode="m/d/yyyy\ h:mm">
                  <c:v>40231.583333319206</c:v>
                </c:pt>
                <c:pt idx="15822" formatCode="m/d/yyyy\ h:mm">
                  <c:v>40231.62499998587</c:v>
                </c:pt>
                <c:pt idx="15823" formatCode="m/d/yyyy\ h:mm">
                  <c:v>40231.666666652534</c:v>
                </c:pt>
                <c:pt idx="15824" formatCode="m/d/yyyy\ h:mm">
                  <c:v>40231.708333319199</c:v>
                </c:pt>
                <c:pt idx="15825" formatCode="m/d/yyyy\ h:mm">
                  <c:v>40231.749999985856</c:v>
                </c:pt>
                <c:pt idx="15826" formatCode="m/d/yyyy\ h:mm">
                  <c:v>40231.791666652513</c:v>
                </c:pt>
                <c:pt idx="15827" formatCode="m/d/yyyy\ h:mm">
                  <c:v>40231.833333319191</c:v>
                </c:pt>
                <c:pt idx="15828" formatCode="m/d/yyyy\ h:mm">
                  <c:v>40231.874999985863</c:v>
                </c:pt>
                <c:pt idx="15829" formatCode="m/d/yyyy\ h:mm">
                  <c:v>40231.916666652534</c:v>
                </c:pt>
                <c:pt idx="15830" formatCode="m/d/yyyy\ h:mm">
                  <c:v>40231.958333319206</c:v>
                </c:pt>
                <c:pt idx="15831" formatCode="m/d/yyyy\ h:mm">
                  <c:v>40231.999999985834</c:v>
                </c:pt>
                <c:pt idx="15832" formatCode="m/d/yyyy\ h:mm">
                  <c:v>40232.041666652505</c:v>
                </c:pt>
                <c:pt idx="15833" formatCode="m/d/yyyy\ h:mm">
                  <c:v>40232.083333319191</c:v>
                </c:pt>
                <c:pt idx="15834" formatCode="m/d/yyyy\ h:mm">
                  <c:v>40232.124999985834</c:v>
                </c:pt>
                <c:pt idx="15835" formatCode="m/d/yyyy\ h:mm">
                  <c:v>40232.166666652505</c:v>
                </c:pt>
                <c:pt idx="15836" formatCode="m/d/yyyy\ h:mm">
                  <c:v>40232.208333319169</c:v>
                </c:pt>
                <c:pt idx="15837" formatCode="m/d/yyyy\ h:mm">
                  <c:v>40232.249999985834</c:v>
                </c:pt>
                <c:pt idx="15838" formatCode="m/d/yyyy\ h:mm">
                  <c:v>40232.291666652469</c:v>
                </c:pt>
                <c:pt idx="15839" formatCode="m/d/yyyy\ h:mm">
                  <c:v>40232.333333319162</c:v>
                </c:pt>
                <c:pt idx="15840" formatCode="m/d/yyyy\ h:mm">
                  <c:v>40232.374999985841</c:v>
                </c:pt>
                <c:pt idx="15841" formatCode="m/d/yyyy\ h:mm">
                  <c:v>40232.416666652491</c:v>
                </c:pt>
                <c:pt idx="15842" formatCode="m/d/yyyy\ h:mm">
                  <c:v>40232.458333319177</c:v>
                </c:pt>
                <c:pt idx="15843" formatCode="m/d/yyyy\ h:mm">
                  <c:v>40232.499999985805</c:v>
                </c:pt>
                <c:pt idx="15844" formatCode="m/d/yyyy\ h:mm">
                  <c:v>40232.541666652476</c:v>
                </c:pt>
                <c:pt idx="15845" formatCode="m/d/yyyy\ h:mm">
                  <c:v>40232.583333319148</c:v>
                </c:pt>
                <c:pt idx="15846" formatCode="m/d/yyyy\ h:mm">
                  <c:v>40232.624999985805</c:v>
                </c:pt>
                <c:pt idx="15847" formatCode="m/d/yyyy\ h:mm">
                  <c:v>40232.666666652476</c:v>
                </c:pt>
                <c:pt idx="15848" formatCode="m/d/yyyy\ h:mm">
                  <c:v>40232.70833331914</c:v>
                </c:pt>
                <c:pt idx="15849" formatCode="m/d/yyyy\ h:mm">
                  <c:v>40232.749999985805</c:v>
                </c:pt>
                <c:pt idx="15850" formatCode="m/d/yyyy\ h:mm">
                  <c:v>40232.791666652447</c:v>
                </c:pt>
                <c:pt idx="15851" formatCode="m/d/yyyy\ h:mm">
                  <c:v>40232.833333319133</c:v>
                </c:pt>
                <c:pt idx="15852" formatCode="m/d/yyyy\ h:mm">
                  <c:v>40232.874999985797</c:v>
                </c:pt>
                <c:pt idx="15853" formatCode="m/d/yyyy\ h:mm">
                  <c:v>40232.916666652462</c:v>
                </c:pt>
                <c:pt idx="15854" formatCode="m/d/yyyy\ h:mm">
                  <c:v>40232.958333319148</c:v>
                </c:pt>
                <c:pt idx="15855" formatCode="m/d/yyyy\ h:mm">
                  <c:v>40232.999999985776</c:v>
                </c:pt>
                <c:pt idx="15856" formatCode="m/d/yyyy\ h:mm">
                  <c:v>40233.041666652454</c:v>
                </c:pt>
                <c:pt idx="15857" formatCode="m/d/yyyy\ h:mm">
                  <c:v>40233.083333319119</c:v>
                </c:pt>
                <c:pt idx="15858" formatCode="m/d/yyyy\ h:mm">
                  <c:v>40233.124999985776</c:v>
                </c:pt>
                <c:pt idx="15859" formatCode="m/d/yyyy\ h:mm">
                  <c:v>40233.166666652432</c:v>
                </c:pt>
                <c:pt idx="15860" formatCode="m/d/yyyy\ h:mm">
                  <c:v>40233.208333319111</c:v>
                </c:pt>
                <c:pt idx="15861" formatCode="m/d/yyyy\ h:mm">
                  <c:v>40233.249999985776</c:v>
                </c:pt>
                <c:pt idx="15862" formatCode="m/d/yyyy\ h:mm">
                  <c:v>40233.291666652418</c:v>
                </c:pt>
                <c:pt idx="15863" formatCode="m/d/yyyy\ h:mm">
                  <c:v>40233.333333319111</c:v>
                </c:pt>
                <c:pt idx="15864" formatCode="m/d/yyyy\ h:mm">
                  <c:v>40233.374999985768</c:v>
                </c:pt>
                <c:pt idx="15865" formatCode="m/d/yyyy\ h:mm">
                  <c:v>40233.416666652432</c:v>
                </c:pt>
                <c:pt idx="15866" formatCode="m/d/yyyy\ h:mm">
                  <c:v>40233.458333319119</c:v>
                </c:pt>
                <c:pt idx="15867" formatCode="m/d/yyyy\ h:mm">
                  <c:v>40233.499999985754</c:v>
                </c:pt>
                <c:pt idx="15868" formatCode="m/d/yyyy\ h:mm">
                  <c:v>40233.541666652425</c:v>
                </c:pt>
                <c:pt idx="15869" formatCode="m/d/yyyy\ h:mm">
                  <c:v>40233.583333319089</c:v>
                </c:pt>
                <c:pt idx="15870" formatCode="m/d/yyyy\ h:mm">
                  <c:v>40233.624999985754</c:v>
                </c:pt>
                <c:pt idx="15871" formatCode="m/d/yyyy\ h:mm">
                  <c:v>40233.666666652403</c:v>
                </c:pt>
                <c:pt idx="15872" formatCode="m/d/yyyy\ h:mm">
                  <c:v>40233.708333319082</c:v>
                </c:pt>
                <c:pt idx="15873" formatCode="m/d/yyyy\ h:mm">
                  <c:v>40233.749999985732</c:v>
                </c:pt>
                <c:pt idx="15874" formatCode="m/d/yyyy\ h:mm">
                  <c:v>40233.791666652382</c:v>
                </c:pt>
                <c:pt idx="15875" formatCode="m/d/yyyy\ h:mm">
                  <c:v>40233.833333319082</c:v>
                </c:pt>
                <c:pt idx="15876" formatCode="m/d/yyyy\ h:mm">
                  <c:v>40233.874999985739</c:v>
                </c:pt>
                <c:pt idx="15877" formatCode="m/d/yyyy\ h:mm">
                  <c:v>40233.916666652403</c:v>
                </c:pt>
                <c:pt idx="15878" formatCode="m/d/yyyy\ h:mm">
                  <c:v>40233.958333319089</c:v>
                </c:pt>
                <c:pt idx="15879" formatCode="m/d/yyyy\ h:mm">
                  <c:v>40233.999999985725</c:v>
                </c:pt>
                <c:pt idx="15880" formatCode="m/d/yyyy\ h:mm">
                  <c:v>40234.041666652382</c:v>
                </c:pt>
                <c:pt idx="15881" formatCode="m/d/yyyy\ h:mm">
                  <c:v>40234.08333331906</c:v>
                </c:pt>
                <c:pt idx="15882" formatCode="m/d/yyyy\ h:mm">
                  <c:v>40234.124999985725</c:v>
                </c:pt>
                <c:pt idx="15883" formatCode="m/d/yyyy\ h:mm">
                  <c:v>40234.166666652374</c:v>
                </c:pt>
                <c:pt idx="15884" formatCode="m/d/yyyy\ h:mm">
                  <c:v>40234.208333319053</c:v>
                </c:pt>
                <c:pt idx="15885" formatCode="m/d/yyyy\ h:mm">
                  <c:v>40234.249999985703</c:v>
                </c:pt>
                <c:pt idx="15886" formatCode="m/d/yyyy\ h:mm">
                  <c:v>40234.291666652352</c:v>
                </c:pt>
                <c:pt idx="15887" formatCode="m/d/yyyy\ h:mm">
                  <c:v>40234.333333319046</c:v>
                </c:pt>
                <c:pt idx="15888" formatCode="m/d/yyyy\ h:mm">
                  <c:v>40234.37499998571</c:v>
                </c:pt>
                <c:pt idx="15889" formatCode="m/d/yyyy\ h:mm">
                  <c:v>40234.416666652382</c:v>
                </c:pt>
                <c:pt idx="15890" formatCode="m/d/yyyy\ h:mm">
                  <c:v>40234.458333319053</c:v>
                </c:pt>
                <c:pt idx="15891" formatCode="m/d/yyyy\ h:mm">
                  <c:v>40234.499999985688</c:v>
                </c:pt>
                <c:pt idx="15892" formatCode="m/d/yyyy\ h:mm">
                  <c:v>40234.541666652352</c:v>
                </c:pt>
                <c:pt idx="15893" formatCode="m/d/yyyy\ h:mm">
                  <c:v>40234.583333319031</c:v>
                </c:pt>
                <c:pt idx="15894" formatCode="m/d/yyyy\ h:mm">
                  <c:v>40234.624999985681</c:v>
                </c:pt>
                <c:pt idx="15895" formatCode="m/d/yyyy\ h:mm">
                  <c:v>40234.666666652345</c:v>
                </c:pt>
                <c:pt idx="15896" formatCode="m/d/yyyy\ h:mm">
                  <c:v>40234.708333319031</c:v>
                </c:pt>
                <c:pt idx="15897" formatCode="m/d/yyyy\ h:mm">
                  <c:v>40234.749999985674</c:v>
                </c:pt>
                <c:pt idx="15898" formatCode="m/d/yyyy\ h:mm">
                  <c:v>40234.791666652323</c:v>
                </c:pt>
                <c:pt idx="15899" formatCode="m/d/yyyy\ h:mm">
                  <c:v>40234.833333319017</c:v>
                </c:pt>
                <c:pt idx="15900" formatCode="m/d/yyyy\ h:mm">
                  <c:v>40234.874999985681</c:v>
                </c:pt>
                <c:pt idx="15901" formatCode="m/d/yyyy\ h:mm">
                  <c:v>40234.916666652345</c:v>
                </c:pt>
                <c:pt idx="15902" formatCode="m/d/yyyy\ h:mm">
                  <c:v>40234.958333319024</c:v>
                </c:pt>
                <c:pt idx="15903" formatCode="m/d/yyyy\ h:mm">
                  <c:v>40234.999999985674</c:v>
                </c:pt>
                <c:pt idx="15904" formatCode="m/d/yyyy\ h:mm">
                  <c:v>40235.041666652323</c:v>
                </c:pt>
                <c:pt idx="15905" formatCode="m/d/yyyy\ h:mm">
                  <c:v>40235.083333319002</c:v>
                </c:pt>
                <c:pt idx="15906" formatCode="m/d/yyyy\ h:mm">
                  <c:v>40235.124999985652</c:v>
                </c:pt>
                <c:pt idx="15907" formatCode="m/d/yyyy\ h:mm">
                  <c:v>40235.166666652316</c:v>
                </c:pt>
                <c:pt idx="15908" formatCode="m/d/yyyy\ h:mm">
                  <c:v>40235.208333319002</c:v>
                </c:pt>
                <c:pt idx="15909" formatCode="m/d/yyyy\ h:mm">
                  <c:v>40235.249999985645</c:v>
                </c:pt>
                <c:pt idx="15910" formatCode="m/d/yyyy\ h:mm">
                  <c:v>40235.291666652294</c:v>
                </c:pt>
                <c:pt idx="15911" formatCode="m/d/yyyy\ h:mm">
                  <c:v>40235.333333319002</c:v>
                </c:pt>
                <c:pt idx="15912" formatCode="m/d/yyyy\ h:mm">
                  <c:v>40235.374999985652</c:v>
                </c:pt>
                <c:pt idx="15913" formatCode="m/d/yyyy\ h:mm">
                  <c:v>40235.416666652316</c:v>
                </c:pt>
                <c:pt idx="15914" formatCode="m/d/yyyy\ h:mm">
                  <c:v>40235.458333319009</c:v>
                </c:pt>
                <c:pt idx="15915" formatCode="m/d/yyyy\ h:mm">
                  <c:v>40235.49999998563</c:v>
                </c:pt>
                <c:pt idx="15916" formatCode="m/d/yyyy\ h:mm">
                  <c:v>40235.541666652294</c:v>
                </c:pt>
                <c:pt idx="15917" formatCode="m/d/yyyy\ h:mm">
                  <c:v>40235.583333318988</c:v>
                </c:pt>
                <c:pt idx="15918" formatCode="m/d/yyyy\ h:mm">
                  <c:v>40235.624999985623</c:v>
                </c:pt>
                <c:pt idx="15919" formatCode="m/d/yyyy\ h:mm">
                  <c:v>40235.666666652287</c:v>
                </c:pt>
                <c:pt idx="15920" formatCode="m/d/yyyy\ h:mm">
                  <c:v>40235.70833331898</c:v>
                </c:pt>
                <c:pt idx="15921" formatCode="m/d/yyyy\ h:mm">
                  <c:v>40235.749999985615</c:v>
                </c:pt>
                <c:pt idx="15922" formatCode="m/d/yyyy\ h:mm">
                  <c:v>40235.791666652265</c:v>
                </c:pt>
                <c:pt idx="15923" formatCode="m/d/yyyy\ h:mm">
                  <c:v>40235.833333318973</c:v>
                </c:pt>
                <c:pt idx="15924" formatCode="m/d/yyyy\ h:mm">
                  <c:v>40235.874999985623</c:v>
                </c:pt>
                <c:pt idx="15925" formatCode="m/d/yyyy\ h:mm">
                  <c:v>40235.916666652287</c:v>
                </c:pt>
                <c:pt idx="15926" formatCode="m/d/yyyy\ h:mm">
                  <c:v>40235.95833331898</c:v>
                </c:pt>
                <c:pt idx="15927" formatCode="m/d/yyyy\ h:mm">
                  <c:v>40235.999999985601</c:v>
                </c:pt>
                <c:pt idx="15928" formatCode="m/d/yyyy\ h:mm">
                  <c:v>40236.041666652265</c:v>
                </c:pt>
                <c:pt idx="15929" formatCode="m/d/yyyy\ h:mm">
                  <c:v>40236.083333318958</c:v>
                </c:pt>
                <c:pt idx="15930" formatCode="m/d/yyyy\ h:mm">
                  <c:v>40236.124999985594</c:v>
                </c:pt>
                <c:pt idx="15931" formatCode="m/d/yyyy\ h:mm">
                  <c:v>40236.166666652258</c:v>
                </c:pt>
                <c:pt idx="15932" formatCode="m/d/yyyy\ h:mm">
                  <c:v>40236.208333318951</c:v>
                </c:pt>
                <c:pt idx="15933" formatCode="m/d/yyyy\ h:mm">
                  <c:v>40236.249999985594</c:v>
                </c:pt>
                <c:pt idx="15934" formatCode="m/d/yyyy\ h:mm">
                  <c:v>40236.291666652236</c:v>
                </c:pt>
                <c:pt idx="15935" formatCode="m/d/yyyy\ h:mm">
                  <c:v>40236.333333318944</c:v>
                </c:pt>
                <c:pt idx="15936" formatCode="m/d/yyyy\ h:mm">
                  <c:v>40236.374999985601</c:v>
                </c:pt>
                <c:pt idx="15937" formatCode="m/d/yyyy\ h:mm">
                  <c:v>40236.416666652258</c:v>
                </c:pt>
                <c:pt idx="15938" formatCode="m/d/yyyy\ h:mm">
                  <c:v>40236.458333318951</c:v>
                </c:pt>
                <c:pt idx="15939" formatCode="m/d/yyyy\ h:mm">
                  <c:v>40236.499999985586</c:v>
                </c:pt>
                <c:pt idx="15940" formatCode="m/d/yyyy\ h:mm">
                  <c:v>40236.541666652229</c:v>
                </c:pt>
                <c:pt idx="15941" formatCode="m/d/yyyy\ h:mm">
                  <c:v>40236.583333318929</c:v>
                </c:pt>
                <c:pt idx="15942" formatCode="m/d/yyyy\ h:mm">
                  <c:v>40236.624999985579</c:v>
                </c:pt>
                <c:pt idx="15943" formatCode="m/d/yyyy\ h:mm">
                  <c:v>40236.666666652221</c:v>
                </c:pt>
                <c:pt idx="15944" formatCode="m/d/yyyy\ h:mm">
                  <c:v>40236.708333318922</c:v>
                </c:pt>
                <c:pt idx="15945" formatCode="m/d/yyyy\ h:mm">
                  <c:v>40236.749999985572</c:v>
                </c:pt>
                <c:pt idx="15946" formatCode="m/d/yyyy\ h:mm">
                  <c:v>40236.791666652207</c:v>
                </c:pt>
                <c:pt idx="15947" formatCode="m/d/yyyy\ h:mm">
                  <c:v>40236.833333318915</c:v>
                </c:pt>
                <c:pt idx="15948" formatCode="m/d/yyyy\ h:mm">
                  <c:v>40236.874999985579</c:v>
                </c:pt>
                <c:pt idx="15949" formatCode="m/d/yyyy\ h:mm">
                  <c:v>40236.916666652229</c:v>
                </c:pt>
                <c:pt idx="15950" formatCode="m/d/yyyy\ h:mm">
                  <c:v>40236.958333318915</c:v>
                </c:pt>
                <c:pt idx="15951" formatCode="m/d/yyyy\ h:mm">
                  <c:v>40236.999999985557</c:v>
                </c:pt>
                <c:pt idx="15952" formatCode="m/d/yyyy\ h:mm">
                  <c:v>40237.041666652207</c:v>
                </c:pt>
                <c:pt idx="15953" formatCode="m/d/yyyy\ h:mm">
                  <c:v>40237.083333318893</c:v>
                </c:pt>
                <c:pt idx="15954" formatCode="m/d/yyyy\ h:mm">
                  <c:v>40237.12499998555</c:v>
                </c:pt>
                <c:pt idx="15955" formatCode="m/d/yyyy\ h:mm">
                  <c:v>40237.1666666522</c:v>
                </c:pt>
                <c:pt idx="15956" formatCode="m/d/yyyy\ h:mm">
                  <c:v>40237.208333318893</c:v>
                </c:pt>
                <c:pt idx="15957" formatCode="m/d/yyyy\ h:mm">
                  <c:v>40237.249999985535</c:v>
                </c:pt>
                <c:pt idx="15958" formatCode="m/d/yyyy\ h:mm">
                  <c:v>40237.291666652178</c:v>
                </c:pt>
                <c:pt idx="15959" formatCode="m/d/yyyy\ h:mm">
                  <c:v>40237.333333318886</c:v>
                </c:pt>
                <c:pt idx="15960" formatCode="m/d/yyyy\ h:mm">
                  <c:v>40237.374999985543</c:v>
                </c:pt>
                <c:pt idx="15961" formatCode="m/d/yyyy\ h:mm">
                  <c:v>40237.4166666522</c:v>
                </c:pt>
                <c:pt idx="15962" formatCode="m/d/yyyy\ h:mm">
                  <c:v>40237.458333318893</c:v>
                </c:pt>
                <c:pt idx="15963" formatCode="m/d/yyyy\ h:mm">
                  <c:v>40237.499999985528</c:v>
                </c:pt>
                <c:pt idx="15964" formatCode="m/d/yyyy\ h:mm">
                  <c:v>40237.541666652185</c:v>
                </c:pt>
                <c:pt idx="15965" formatCode="m/d/yyyy\ h:mm">
                  <c:v>40237.583333318871</c:v>
                </c:pt>
                <c:pt idx="15966" formatCode="m/d/yyyy\ h:mm">
                  <c:v>40237.624999985521</c:v>
                </c:pt>
                <c:pt idx="15967" formatCode="m/d/yyyy\ h:mm">
                  <c:v>40237.666666652185</c:v>
                </c:pt>
                <c:pt idx="15968" formatCode="m/d/yyyy\ h:mm">
                  <c:v>40237.708333318849</c:v>
                </c:pt>
                <c:pt idx="15969" formatCode="m/d/yyyy\ h:mm">
                  <c:v>40237.749999985514</c:v>
                </c:pt>
                <c:pt idx="15970" formatCode="m/d/yyyy\ h:mm">
                  <c:v>40237.791666652163</c:v>
                </c:pt>
                <c:pt idx="15971" formatCode="m/d/yyyy\ h:mm">
                  <c:v>40237.833333318842</c:v>
                </c:pt>
                <c:pt idx="15972" formatCode="m/d/yyyy\ h:mm">
                  <c:v>40237.874999985521</c:v>
                </c:pt>
                <c:pt idx="15973" formatCode="m/d/yyyy\ h:mm">
                  <c:v>40237.916666652185</c:v>
                </c:pt>
                <c:pt idx="15974" formatCode="m/d/yyyy\ h:mm">
                  <c:v>40237.958333318857</c:v>
                </c:pt>
                <c:pt idx="15975" formatCode="m/d/yyyy\ h:mm">
                  <c:v>40237.999999985484</c:v>
                </c:pt>
                <c:pt idx="15976" formatCode="m/d/yyyy\ h:mm">
                  <c:v>40238.041666652156</c:v>
                </c:pt>
                <c:pt idx="15977" formatCode="m/d/yyyy\ h:mm">
                  <c:v>40238.083333318842</c:v>
                </c:pt>
                <c:pt idx="15978" formatCode="m/d/yyyy\ h:mm">
                  <c:v>40238.124999985484</c:v>
                </c:pt>
                <c:pt idx="15979" formatCode="m/d/yyyy\ h:mm">
                  <c:v>40238.166666652156</c:v>
                </c:pt>
                <c:pt idx="15980" formatCode="m/d/yyyy\ h:mm">
                  <c:v>40238.208333318835</c:v>
                </c:pt>
                <c:pt idx="15981" formatCode="m/d/yyyy\ h:mm">
                  <c:v>40238.249999985484</c:v>
                </c:pt>
                <c:pt idx="15982" formatCode="m/d/yyyy\ h:mm">
                  <c:v>40238.291666652127</c:v>
                </c:pt>
                <c:pt idx="15983" formatCode="m/d/yyyy\ h:mm">
                  <c:v>40238.333333318813</c:v>
                </c:pt>
                <c:pt idx="15984" formatCode="m/d/yyyy\ h:mm">
                  <c:v>40238.374999985492</c:v>
                </c:pt>
                <c:pt idx="15985" formatCode="m/d/yyyy\ h:mm">
                  <c:v>40238.416666652141</c:v>
                </c:pt>
                <c:pt idx="15986" formatCode="m/d/yyyy\ h:mm">
                  <c:v>40238.458333318835</c:v>
                </c:pt>
                <c:pt idx="15987" formatCode="m/d/yyyy\ h:mm">
                  <c:v>40238.49999998547</c:v>
                </c:pt>
                <c:pt idx="15988" formatCode="m/d/yyyy\ h:mm">
                  <c:v>40238.541666652134</c:v>
                </c:pt>
                <c:pt idx="15989" formatCode="m/d/yyyy\ h:mm">
                  <c:v>40238.583333318798</c:v>
                </c:pt>
                <c:pt idx="15990" formatCode="m/d/yyyy\ h:mm">
                  <c:v>40238.624999985455</c:v>
                </c:pt>
                <c:pt idx="15991" formatCode="m/d/yyyy\ h:mm">
                  <c:v>40238.666666652127</c:v>
                </c:pt>
                <c:pt idx="15992" formatCode="m/d/yyyy\ h:mm">
                  <c:v>40238.708333318791</c:v>
                </c:pt>
                <c:pt idx="15993" formatCode="m/d/yyyy\ h:mm">
                  <c:v>40238.749999985455</c:v>
                </c:pt>
                <c:pt idx="15994" formatCode="m/d/yyyy\ h:mm">
                  <c:v>40238.791666652098</c:v>
                </c:pt>
                <c:pt idx="15995" formatCode="m/d/yyyy\ h:mm">
                  <c:v>40238.833333318791</c:v>
                </c:pt>
                <c:pt idx="15996" formatCode="m/d/yyyy\ h:mm">
                  <c:v>40238.874999985448</c:v>
                </c:pt>
                <c:pt idx="15997" formatCode="m/d/yyyy\ h:mm">
                  <c:v>40238.916666652112</c:v>
                </c:pt>
                <c:pt idx="15998" formatCode="m/d/yyyy\ h:mm">
                  <c:v>40238.958333318798</c:v>
                </c:pt>
                <c:pt idx="15999" formatCode="m/d/yyyy\ h:mm">
                  <c:v>40238.999999985434</c:v>
                </c:pt>
                <c:pt idx="16000" formatCode="m/d/yyyy\ h:mm">
                  <c:v>40239.041666652105</c:v>
                </c:pt>
                <c:pt idx="16001" formatCode="m/d/yyyy\ h:mm">
                  <c:v>40239.083333318769</c:v>
                </c:pt>
                <c:pt idx="16002" formatCode="m/d/yyyy\ h:mm">
                  <c:v>40239.124999985434</c:v>
                </c:pt>
                <c:pt idx="16003" formatCode="m/d/yyyy\ h:mm">
                  <c:v>40239.166666652083</c:v>
                </c:pt>
                <c:pt idx="16004" formatCode="m/d/yyyy\ h:mm">
                  <c:v>40239.208333318762</c:v>
                </c:pt>
                <c:pt idx="16005" formatCode="m/d/yyyy\ h:mm">
                  <c:v>40239.249999985426</c:v>
                </c:pt>
                <c:pt idx="16006" formatCode="m/d/yyyy\ h:mm">
                  <c:v>40239.291666652069</c:v>
                </c:pt>
                <c:pt idx="16007" formatCode="m/d/yyyy\ h:mm">
                  <c:v>40239.333333318762</c:v>
                </c:pt>
                <c:pt idx="16008" formatCode="m/d/yyyy\ h:mm">
                  <c:v>40239.374999985419</c:v>
                </c:pt>
                <c:pt idx="16009" formatCode="m/d/yyyy\ h:mm">
                  <c:v>40239.416666652083</c:v>
                </c:pt>
                <c:pt idx="16010" formatCode="m/d/yyyy\ h:mm">
                  <c:v>40239.458333318769</c:v>
                </c:pt>
                <c:pt idx="16011" formatCode="m/d/yyyy\ h:mm">
                  <c:v>40239.499999985404</c:v>
                </c:pt>
                <c:pt idx="16012" formatCode="m/d/yyyy\ h:mm">
                  <c:v>40239.541666652076</c:v>
                </c:pt>
                <c:pt idx="16013" formatCode="m/d/yyyy\ h:mm">
                  <c:v>40239.58333331874</c:v>
                </c:pt>
                <c:pt idx="16014" formatCode="m/d/yyyy\ h:mm">
                  <c:v>40239.624999985404</c:v>
                </c:pt>
                <c:pt idx="16015" formatCode="m/d/yyyy\ h:mm">
                  <c:v>40239.666666652054</c:v>
                </c:pt>
                <c:pt idx="16016" formatCode="m/d/yyyy\ h:mm">
                  <c:v>40239.708333318733</c:v>
                </c:pt>
                <c:pt idx="16017" formatCode="m/d/yyyy\ h:mm">
                  <c:v>40239.749999985383</c:v>
                </c:pt>
                <c:pt idx="16018" formatCode="m/d/yyyy\ h:mm">
                  <c:v>40239.791666652032</c:v>
                </c:pt>
                <c:pt idx="16019" formatCode="m/d/yyyy\ h:mm">
                  <c:v>40239.833333318733</c:v>
                </c:pt>
                <c:pt idx="16020" formatCode="m/d/yyyy\ h:mm">
                  <c:v>40239.87499998539</c:v>
                </c:pt>
                <c:pt idx="16021" formatCode="m/d/yyyy\ h:mm">
                  <c:v>40239.916666652061</c:v>
                </c:pt>
                <c:pt idx="16022" formatCode="m/d/yyyy\ h:mm">
                  <c:v>40239.95833331874</c:v>
                </c:pt>
                <c:pt idx="16023" formatCode="m/d/yyyy\ h:mm">
                  <c:v>40239.999999985375</c:v>
                </c:pt>
                <c:pt idx="16024" formatCode="m/d/yyyy\ h:mm">
                  <c:v>40240.041666652032</c:v>
                </c:pt>
                <c:pt idx="16025" formatCode="m/d/yyyy\ h:mm">
                  <c:v>40240.083333318711</c:v>
                </c:pt>
                <c:pt idx="16026" formatCode="m/d/yyyy\ h:mm">
                  <c:v>40240.124999985375</c:v>
                </c:pt>
                <c:pt idx="16027" formatCode="m/d/yyyy\ h:mm">
                  <c:v>40240.166666652025</c:v>
                </c:pt>
                <c:pt idx="16028" formatCode="m/d/yyyy\ h:mm">
                  <c:v>40240.208333318711</c:v>
                </c:pt>
                <c:pt idx="16029" formatCode="m/d/yyyy\ h:mm">
                  <c:v>40240.249999985353</c:v>
                </c:pt>
                <c:pt idx="16030" formatCode="m/d/yyyy\ h:mm">
                  <c:v>40240.291666652003</c:v>
                </c:pt>
                <c:pt idx="16031" formatCode="m/d/yyyy\ h:mm">
                  <c:v>40240.333333318697</c:v>
                </c:pt>
                <c:pt idx="16032" formatCode="m/d/yyyy\ h:mm">
                  <c:v>40240.374999985361</c:v>
                </c:pt>
                <c:pt idx="16033" formatCode="m/d/yyyy\ h:mm">
                  <c:v>40240.416666652032</c:v>
                </c:pt>
                <c:pt idx="16034" formatCode="m/d/yyyy\ h:mm">
                  <c:v>40240.458333318704</c:v>
                </c:pt>
                <c:pt idx="16035" formatCode="m/d/yyyy\ h:mm">
                  <c:v>40240.499999985339</c:v>
                </c:pt>
                <c:pt idx="16036" formatCode="m/d/yyyy\ h:mm">
                  <c:v>40240.541666652003</c:v>
                </c:pt>
                <c:pt idx="16037" formatCode="m/d/yyyy\ h:mm">
                  <c:v>40240.583333318682</c:v>
                </c:pt>
                <c:pt idx="16038" formatCode="m/d/yyyy\ h:mm">
                  <c:v>40240.624999985332</c:v>
                </c:pt>
                <c:pt idx="16039" formatCode="m/d/yyyy\ h:mm">
                  <c:v>40240.666666651996</c:v>
                </c:pt>
                <c:pt idx="16040" formatCode="m/d/yyyy\ h:mm">
                  <c:v>40240.708333318682</c:v>
                </c:pt>
                <c:pt idx="16041" formatCode="m/d/yyyy\ h:mm">
                  <c:v>40240.749999985324</c:v>
                </c:pt>
                <c:pt idx="16042" formatCode="m/d/yyyy\ h:mm">
                  <c:v>40240.791666651974</c:v>
                </c:pt>
                <c:pt idx="16043" formatCode="m/d/yyyy\ h:mm">
                  <c:v>40240.833333318667</c:v>
                </c:pt>
                <c:pt idx="16044" formatCode="m/d/yyyy\ h:mm">
                  <c:v>40240.874999985332</c:v>
                </c:pt>
                <c:pt idx="16045" formatCode="m/d/yyyy\ h:mm">
                  <c:v>40240.916666651996</c:v>
                </c:pt>
                <c:pt idx="16046" formatCode="m/d/yyyy\ h:mm">
                  <c:v>40240.958333318675</c:v>
                </c:pt>
                <c:pt idx="16047" formatCode="m/d/yyyy\ h:mm">
                  <c:v>40240.999999985324</c:v>
                </c:pt>
                <c:pt idx="16048" formatCode="m/d/yyyy\ h:mm">
                  <c:v>40241.041666651974</c:v>
                </c:pt>
                <c:pt idx="16049" formatCode="m/d/yyyy\ h:mm">
                  <c:v>40241.083333318653</c:v>
                </c:pt>
                <c:pt idx="16050" formatCode="m/d/yyyy\ h:mm">
                  <c:v>40241.124999985303</c:v>
                </c:pt>
                <c:pt idx="16051" formatCode="m/d/yyyy\ h:mm">
                  <c:v>40241.166666651974</c:v>
                </c:pt>
                <c:pt idx="16052" formatCode="m/d/yyyy\ h:mm">
                  <c:v>40241.208333318646</c:v>
                </c:pt>
                <c:pt idx="16053" formatCode="m/d/yyyy\ h:mm">
                  <c:v>40241.249999985295</c:v>
                </c:pt>
                <c:pt idx="16054" formatCode="m/d/yyyy\ h:mm">
                  <c:v>40241.291666651952</c:v>
                </c:pt>
                <c:pt idx="16055" formatCode="m/d/yyyy\ h:mm">
                  <c:v>40241.333333318638</c:v>
                </c:pt>
                <c:pt idx="16056" formatCode="m/d/yyyy\ h:mm">
                  <c:v>40241.374999985303</c:v>
                </c:pt>
                <c:pt idx="16057" formatCode="m/d/yyyy\ h:mm">
                  <c:v>40241.416666651967</c:v>
                </c:pt>
                <c:pt idx="16058" formatCode="m/d/yyyy\ h:mm">
                  <c:v>40241.458333318646</c:v>
                </c:pt>
                <c:pt idx="16059" formatCode="m/d/yyyy\ h:mm">
                  <c:v>40241.499999985281</c:v>
                </c:pt>
                <c:pt idx="16060" formatCode="m/d/yyyy\ h:mm">
                  <c:v>40241.541666651945</c:v>
                </c:pt>
                <c:pt idx="16061" formatCode="m/d/yyyy\ h:mm">
                  <c:v>40241.583333318631</c:v>
                </c:pt>
                <c:pt idx="16062" formatCode="m/d/yyyy\ h:mm">
                  <c:v>40241.624999985273</c:v>
                </c:pt>
                <c:pt idx="16063" formatCode="m/d/yyyy\ h:mm">
                  <c:v>40241.666666651938</c:v>
                </c:pt>
                <c:pt idx="16064" formatCode="m/d/yyyy\ h:mm">
                  <c:v>40241.708333318616</c:v>
                </c:pt>
                <c:pt idx="16065" formatCode="m/d/yyyy\ h:mm">
                  <c:v>40241.749999985266</c:v>
                </c:pt>
                <c:pt idx="16066" formatCode="m/d/yyyy\ h:mm">
                  <c:v>40241.791666651916</c:v>
                </c:pt>
                <c:pt idx="16067" formatCode="m/d/yyyy\ h:mm">
                  <c:v>40241.833333318609</c:v>
                </c:pt>
                <c:pt idx="16068" formatCode="m/d/yyyy\ h:mm">
                  <c:v>40241.874999985273</c:v>
                </c:pt>
                <c:pt idx="16069" formatCode="m/d/yyyy\ h:mm">
                  <c:v>40241.916666651938</c:v>
                </c:pt>
                <c:pt idx="16070" formatCode="m/d/yyyy\ h:mm">
                  <c:v>40241.958333318616</c:v>
                </c:pt>
                <c:pt idx="16071" formatCode="m/d/yyyy\ h:mm">
                  <c:v>40241.999999985252</c:v>
                </c:pt>
                <c:pt idx="16072" formatCode="m/d/yyyy\ h:mm">
                  <c:v>40242.041666651916</c:v>
                </c:pt>
                <c:pt idx="16073" formatCode="m/d/yyyy\ h:mm">
                  <c:v>40242.083333318602</c:v>
                </c:pt>
                <c:pt idx="16074" formatCode="m/d/yyyy\ h:mm">
                  <c:v>40242.124999985244</c:v>
                </c:pt>
                <c:pt idx="16075" formatCode="m/d/yyyy\ h:mm">
                  <c:v>40242.166666651909</c:v>
                </c:pt>
                <c:pt idx="16076" formatCode="m/d/yyyy\ h:mm">
                  <c:v>40242.208333318602</c:v>
                </c:pt>
                <c:pt idx="16077" formatCode="m/d/yyyy\ h:mm">
                  <c:v>40242.249999985237</c:v>
                </c:pt>
                <c:pt idx="16078" formatCode="m/d/yyyy\ h:mm">
                  <c:v>40242.291666651887</c:v>
                </c:pt>
                <c:pt idx="16079" formatCode="m/d/yyyy\ h:mm">
                  <c:v>40242.333333318595</c:v>
                </c:pt>
                <c:pt idx="16080" formatCode="m/d/yyyy\ h:mm">
                  <c:v>40242.374999985244</c:v>
                </c:pt>
                <c:pt idx="16081" formatCode="m/d/yyyy\ h:mm">
                  <c:v>40242.416666651909</c:v>
                </c:pt>
                <c:pt idx="16082" formatCode="m/d/yyyy\ h:mm">
                  <c:v>40242.458333318602</c:v>
                </c:pt>
                <c:pt idx="16083" formatCode="m/d/yyyy\ h:mm">
                  <c:v>40242.499999985223</c:v>
                </c:pt>
                <c:pt idx="16084" formatCode="m/d/yyyy\ h:mm">
                  <c:v>40242.541666651887</c:v>
                </c:pt>
                <c:pt idx="16085" formatCode="m/d/yyyy\ h:mm">
                  <c:v>40242.58333331858</c:v>
                </c:pt>
                <c:pt idx="16086" formatCode="m/d/yyyy\ h:mm">
                  <c:v>40242.624999985215</c:v>
                </c:pt>
                <c:pt idx="16087" formatCode="m/d/yyyy\ h:mm">
                  <c:v>40242.666666651879</c:v>
                </c:pt>
                <c:pt idx="16088" formatCode="m/d/yyyy\ h:mm">
                  <c:v>40242.708333318573</c:v>
                </c:pt>
                <c:pt idx="16089" formatCode="m/d/yyyy\ h:mm">
                  <c:v>40242.749999985208</c:v>
                </c:pt>
                <c:pt idx="16090" formatCode="m/d/yyyy\ h:mm">
                  <c:v>40242.791666651858</c:v>
                </c:pt>
                <c:pt idx="16091" formatCode="m/d/yyyy\ h:mm">
                  <c:v>40242.833333318566</c:v>
                </c:pt>
                <c:pt idx="16092" formatCode="m/d/yyyy\ h:mm">
                  <c:v>40242.874999985215</c:v>
                </c:pt>
                <c:pt idx="16093" formatCode="m/d/yyyy\ h:mm">
                  <c:v>40242.916666651879</c:v>
                </c:pt>
                <c:pt idx="16094" formatCode="m/d/yyyy\ h:mm">
                  <c:v>40242.958333318573</c:v>
                </c:pt>
                <c:pt idx="16095" formatCode="m/d/yyyy\ h:mm">
                  <c:v>40242.999999985193</c:v>
                </c:pt>
                <c:pt idx="16096" formatCode="m/d/yyyy\ h:mm">
                  <c:v>40243.041666651858</c:v>
                </c:pt>
                <c:pt idx="16097" formatCode="m/d/yyyy\ h:mm">
                  <c:v>40243.083333318551</c:v>
                </c:pt>
                <c:pt idx="16098" formatCode="m/d/yyyy\ h:mm">
                  <c:v>40243.124999985186</c:v>
                </c:pt>
                <c:pt idx="16099" formatCode="m/d/yyyy\ h:mm">
                  <c:v>40243.16666665185</c:v>
                </c:pt>
                <c:pt idx="16100" formatCode="m/d/yyyy\ h:mm">
                  <c:v>40243.208333318544</c:v>
                </c:pt>
                <c:pt idx="16101" formatCode="m/d/yyyy\ h:mm">
                  <c:v>40243.249999985186</c:v>
                </c:pt>
                <c:pt idx="16102" formatCode="m/d/yyyy\ h:mm">
                  <c:v>40243.291666651821</c:v>
                </c:pt>
                <c:pt idx="16103" formatCode="m/d/yyyy\ h:mm">
                  <c:v>40243.333333318536</c:v>
                </c:pt>
                <c:pt idx="16104" formatCode="m/d/yyyy\ h:mm">
                  <c:v>40243.374999985193</c:v>
                </c:pt>
                <c:pt idx="16105" formatCode="m/d/yyyy\ h:mm">
                  <c:v>40243.41666665185</c:v>
                </c:pt>
                <c:pt idx="16106" formatCode="m/d/yyyy\ h:mm">
                  <c:v>40243.458333318544</c:v>
                </c:pt>
                <c:pt idx="16107" formatCode="m/d/yyyy\ h:mm">
                  <c:v>40243.499999985179</c:v>
                </c:pt>
                <c:pt idx="16108" formatCode="m/d/yyyy\ h:mm">
                  <c:v>40243.541666651821</c:v>
                </c:pt>
                <c:pt idx="16109" formatCode="m/d/yyyy\ h:mm">
                  <c:v>40243.583333318522</c:v>
                </c:pt>
                <c:pt idx="16110" formatCode="m/d/yyyy\ h:mm">
                  <c:v>40243.624999985172</c:v>
                </c:pt>
                <c:pt idx="16111" formatCode="m/d/yyyy\ h:mm">
                  <c:v>40243.666666651821</c:v>
                </c:pt>
                <c:pt idx="16112" formatCode="m/d/yyyy\ h:mm">
                  <c:v>40243.708333318515</c:v>
                </c:pt>
                <c:pt idx="16113" formatCode="m/d/yyyy\ h:mm">
                  <c:v>40243.749999985164</c:v>
                </c:pt>
                <c:pt idx="16114" formatCode="m/d/yyyy\ h:mm">
                  <c:v>40243.791666651799</c:v>
                </c:pt>
                <c:pt idx="16115" formatCode="m/d/yyyy\ h:mm">
                  <c:v>40243.833333318493</c:v>
                </c:pt>
                <c:pt idx="16116" formatCode="m/d/yyyy\ h:mm">
                  <c:v>40243.874999985172</c:v>
                </c:pt>
                <c:pt idx="16117" formatCode="m/d/yyyy\ h:mm">
                  <c:v>40243.916666651821</c:v>
                </c:pt>
                <c:pt idx="16118" formatCode="m/d/yyyy\ h:mm">
                  <c:v>40243.958333318515</c:v>
                </c:pt>
                <c:pt idx="16119" formatCode="m/d/yyyy\ h:mm">
                  <c:v>40243.99999998515</c:v>
                </c:pt>
                <c:pt idx="16120" formatCode="m/d/yyyy\ h:mm">
                  <c:v>40244.041666651799</c:v>
                </c:pt>
                <c:pt idx="16121" formatCode="m/d/yyyy\ h:mm">
                  <c:v>40244.083333318493</c:v>
                </c:pt>
                <c:pt idx="16122" formatCode="m/d/yyyy\ h:mm">
                  <c:v>40244.124999985135</c:v>
                </c:pt>
                <c:pt idx="16123" formatCode="m/d/yyyy\ h:mm">
                  <c:v>40244.166666651785</c:v>
                </c:pt>
                <c:pt idx="16124" formatCode="m/d/yyyy\ h:mm">
                  <c:v>40244.208333318486</c:v>
                </c:pt>
                <c:pt idx="16125" formatCode="m/d/yyyy\ h:mm">
                  <c:v>40244.249999985135</c:v>
                </c:pt>
                <c:pt idx="16126" formatCode="m/d/yyyy\ h:mm">
                  <c:v>40244.291666651763</c:v>
                </c:pt>
                <c:pt idx="16127" formatCode="m/d/yyyy\ h:mm">
                  <c:v>40244.333333318478</c:v>
                </c:pt>
                <c:pt idx="16128" formatCode="m/d/yyyy\ h:mm">
                  <c:v>40244.374999985142</c:v>
                </c:pt>
                <c:pt idx="16129" formatCode="m/d/yyyy\ h:mm">
                  <c:v>40244.416666651785</c:v>
                </c:pt>
                <c:pt idx="16130" formatCode="m/d/yyyy\ h:mm">
                  <c:v>40244.458333318486</c:v>
                </c:pt>
                <c:pt idx="16131" formatCode="m/d/yyyy\ h:mm">
                  <c:v>40244.499999985121</c:v>
                </c:pt>
                <c:pt idx="16132" formatCode="m/d/yyyy\ h:mm">
                  <c:v>40244.54166665177</c:v>
                </c:pt>
                <c:pt idx="16133" formatCode="m/d/yyyy\ h:mm">
                  <c:v>40244.583333318449</c:v>
                </c:pt>
                <c:pt idx="16134" formatCode="m/d/yyyy\ h:mm">
                  <c:v>40244.624999985106</c:v>
                </c:pt>
                <c:pt idx="16135" formatCode="m/d/yyyy\ h:mm">
                  <c:v>40244.666666651763</c:v>
                </c:pt>
                <c:pt idx="16136" formatCode="m/d/yyyy\ h:mm">
                  <c:v>40244.708333318442</c:v>
                </c:pt>
                <c:pt idx="16137" formatCode="m/d/yyyy\ h:mm">
                  <c:v>40244.749999985106</c:v>
                </c:pt>
                <c:pt idx="16138" formatCode="m/d/yyyy\ h:mm">
                  <c:v>40244.791666651741</c:v>
                </c:pt>
                <c:pt idx="16139" formatCode="m/d/yyyy\ h:mm">
                  <c:v>40244.833333318442</c:v>
                </c:pt>
                <c:pt idx="16140" formatCode="m/d/yyyy\ h:mm">
                  <c:v>40244.874999985099</c:v>
                </c:pt>
                <c:pt idx="16141" formatCode="m/d/yyyy\ h:mm">
                  <c:v>40244.916666651756</c:v>
                </c:pt>
                <c:pt idx="16142" formatCode="m/d/yyyy\ h:mm">
                  <c:v>40244.958333318449</c:v>
                </c:pt>
                <c:pt idx="16143" formatCode="m/d/yyyy\ h:mm">
                  <c:v>40244.999999985084</c:v>
                </c:pt>
                <c:pt idx="16144" formatCode="m/d/yyyy\ h:mm">
                  <c:v>40245.041666651734</c:v>
                </c:pt>
                <c:pt idx="16145" formatCode="m/d/yyyy\ h:mm">
                  <c:v>40245.083333318435</c:v>
                </c:pt>
                <c:pt idx="16146" formatCode="m/d/yyyy\ h:mm">
                  <c:v>40245.124999985084</c:v>
                </c:pt>
                <c:pt idx="16147" formatCode="m/d/yyyy\ h:mm">
                  <c:v>40245.166666651727</c:v>
                </c:pt>
                <c:pt idx="16148" formatCode="m/d/yyyy\ h:mm">
                  <c:v>40245.208333318413</c:v>
                </c:pt>
                <c:pt idx="16149" formatCode="m/d/yyyy\ h:mm">
                  <c:v>40245.249999985077</c:v>
                </c:pt>
                <c:pt idx="16150" formatCode="m/d/yyyy\ h:mm">
                  <c:v>40245.291666651698</c:v>
                </c:pt>
                <c:pt idx="16151" formatCode="m/d/yyyy\ h:mm">
                  <c:v>40245.333333318413</c:v>
                </c:pt>
                <c:pt idx="16152" formatCode="m/d/yyyy\ h:mm">
                  <c:v>40245.374999985084</c:v>
                </c:pt>
                <c:pt idx="16153" formatCode="m/d/yyyy\ h:mm">
                  <c:v>40245.416666651734</c:v>
                </c:pt>
                <c:pt idx="16154" formatCode="m/d/yyyy\ h:mm">
                  <c:v>40245.45833331842</c:v>
                </c:pt>
                <c:pt idx="16155" formatCode="m/d/yyyy\ h:mm">
                  <c:v>40245.499999985055</c:v>
                </c:pt>
                <c:pt idx="16156" formatCode="m/d/yyyy\ h:mm">
                  <c:v>40245.541666651705</c:v>
                </c:pt>
                <c:pt idx="16157" formatCode="m/d/yyyy\ h:mm">
                  <c:v>40245.583333318391</c:v>
                </c:pt>
                <c:pt idx="16158" formatCode="m/d/yyyy\ h:mm">
                  <c:v>40245.624999985055</c:v>
                </c:pt>
                <c:pt idx="16159" formatCode="m/d/yyyy\ h:mm">
                  <c:v>40245.666666651698</c:v>
                </c:pt>
                <c:pt idx="16160" formatCode="m/d/yyyy\ h:mm">
                  <c:v>40245.708333318391</c:v>
                </c:pt>
                <c:pt idx="16161" formatCode="m/d/yyyy\ h:mm">
                  <c:v>40245.749999985033</c:v>
                </c:pt>
                <c:pt idx="16162" formatCode="m/d/yyyy\ h:mm">
                  <c:v>40245.791666651668</c:v>
                </c:pt>
                <c:pt idx="16163" formatCode="m/d/yyyy\ h:mm">
                  <c:v>40245.833333318391</c:v>
                </c:pt>
                <c:pt idx="16164" formatCode="m/d/yyyy\ h:mm">
                  <c:v>40245.874999985041</c:v>
                </c:pt>
                <c:pt idx="16165" formatCode="m/d/yyyy\ h:mm">
                  <c:v>40245.916666651705</c:v>
                </c:pt>
                <c:pt idx="16166" formatCode="m/d/yyyy\ h:mm">
                  <c:v>40245.958333318391</c:v>
                </c:pt>
                <c:pt idx="16167" formatCode="m/d/yyyy\ h:mm">
                  <c:v>40245.999999985026</c:v>
                </c:pt>
                <c:pt idx="16168" formatCode="m/d/yyyy\ h:mm">
                  <c:v>40246.041666651668</c:v>
                </c:pt>
                <c:pt idx="16169" formatCode="m/d/yyyy\ h:mm">
                  <c:v>40246.083333318362</c:v>
                </c:pt>
                <c:pt idx="16170" formatCode="m/d/yyyy\ h:mm">
                  <c:v>40246.124999985026</c:v>
                </c:pt>
                <c:pt idx="16171" formatCode="m/d/yyyy\ h:mm">
                  <c:v>40246.166666651668</c:v>
                </c:pt>
                <c:pt idx="16172" formatCode="m/d/yyyy\ h:mm">
                  <c:v>40246.208333318362</c:v>
                </c:pt>
                <c:pt idx="16173" formatCode="m/d/yyyy\ h:mm">
                  <c:v>40246.249999985004</c:v>
                </c:pt>
                <c:pt idx="16174" formatCode="m/d/yyyy\ h:mm">
                  <c:v>40246.291666651639</c:v>
                </c:pt>
                <c:pt idx="16175" formatCode="m/d/yyyy\ h:mm">
                  <c:v>40246.333333318347</c:v>
                </c:pt>
                <c:pt idx="16176" formatCode="m/d/yyyy\ h:mm">
                  <c:v>40246.374999985012</c:v>
                </c:pt>
                <c:pt idx="16177" formatCode="m/d/yyyy\ h:mm">
                  <c:v>40246.416666651676</c:v>
                </c:pt>
                <c:pt idx="16178" formatCode="m/d/yyyy\ h:mm">
                  <c:v>40246.458333318355</c:v>
                </c:pt>
                <c:pt idx="16179" formatCode="m/d/yyyy\ h:mm">
                  <c:v>40246.499999985004</c:v>
                </c:pt>
                <c:pt idx="16180" formatCode="m/d/yyyy\ h:mm">
                  <c:v>40246.541666651647</c:v>
                </c:pt>
                <c:pt idx="16181" formatCode="m/d/yyyy\ h:mm">
                  <c:v>40246.583333318333</c:v>
                </c:pt>
                <c:pt idx="16182" formatCode="m/d/yyyy\ h:mm">
                  <c:v>40246.624999984997</c:v>
                </c:pt>
                <c:pt idx="16183" formatCode="m/d/yyyy\ h:mm">
                  <c:v>40246.666666651632</c:v>
                </c:pt>
                <c:pt idx="16184" formatCode="m/d/yyyy\ h:mm">
                  <c:v>40246.708333318333</c:v>
                </c:pt>
                <c:pt idx="16185" formatCode="m/d/yyyy\ h:mm">
                  <c:v>40246.74999998499</c:v>
                </c:pt>
                <c:pt idx="16186" formatCode="m/d/yyyy\ h:mm">
                  <c:v>40246.791666651618</c:v>
                </c:pt>
                <c:pt idx="16187" formatCode="m/d/yyyy\ h:mm">
                  <c:v>40246.833333318318</c:v>
                </c:pt>
                <c:pt idx="16188" formatCode="m/d/yyyy\ h:mm">
                  <c:v>40246.874999984997</c:v>
                </c:pt>
                <c:pt idx="16189" formatCode="m/d/yyyy\ h:mm">
                  <c:v>40246.916666651632</c:v>
                </c:pt>
                <c:pt idx="16190" formatCode="m/d/yyyy\ h:mm">
                  <c:v>40246.958333318325</c:v>
                </c:pt>
                <c:pt idx="16191" formatCode="m/d/yyyy\ h:mm">
                  <c:v>40246.999999984982</c:v>
                </c:pt>
                <c:pt idx="16192" formatCode="m/d/yyyy\ h:mm">
                  <c:v>40247.041666651618</c:v>
                </c:pt>
                <c:pt idx="16193" formatCode="m/d/yyyy\ h:mm">
                  <c:v>40247.083333318311</c:v>
                </c:pt>
                <c:pt idx="16194" formatCode="m/d/yyyy\ h:mm">
                  <c:v>40247.124999984968</c:v>
                </c:pt>
                <c:pt idx="16195" formatCode="m/d/yyyy\ h:mm">
                  <c:v>40247.166666651603</c:v>
                </c:pt>
                <c:pt idx="16196" formatCode="m/d/yyyy\ h:mm">
                  <c:v>40247.208333318296</c:v>
                </c:pt>
                <c:pt idx="16197" formatCode="m/d/yyyy\ h:mm">
                  <c:v>40247.249999984961</c:v>
                </c:pt>
                <c:pt idx="16198" formatCode="m/d/yyyy\ h:mm">
                  <c:v>40247.291666651588</c:v>
                </c:pt>
                <c:pt idx="16199" formatCode="m/d/yyyy\ h:mm">
                  <c:v>40247.333333318289</c:v>
                </c:pt>
                <c:pt idx="16200" formatCode="m/d/yyyy\ h:mm">
                  <c:v>40247.374999984968</c:v>
                </c:pt>
                <c:pt idx="16201" formatCode="m/d/yyyy\ h:mm">
                  <c:v>40247.416666651603</c:v>
                </c:pt>
                <c:pt idx="16202" formatCode="m/d/yyyy\ h:mm">
                  <c:v>40247.458333318296</c:v>
                </c:pt>
                <c:pt idx="16203" formatCode="m/d/yyyy\ h:mm">
                  <c:v>40247.499999984946</c:v>
                </c:pt>
                <c:pt idx="16204" formatCode="m/d/yyyy\ h:mm">
                  <c:v>40247.541666651588</c:v>
                </c:pt>
                <c:pt idx="16205" formatCode="m/d/yyyy\ h:mm">
                  <c:v>40247.583333318282</c:v>
                </c:pt>
                <c:pt idx="16206" formatCode="m/d/yyyy\ h:mm">
                  <c:v>40247.624999984939</c:v>
                </c:pt>
                <c:pt idx="16207" formatCode="m/d/yyyy\ h:mm">
                  <c:v>40247.666666651581</c:v>
                </c:pt>
                <c:pt idx="16208" formatCode="m/d/yyyy\ h:mm">
                  <c:v>40247.708333318267</c:v>
                </c:pt>
                <c:pt idx="16209" formatCode="m/d/yyyy\ h:mm">
                  <c:v>40247.749999984931</c:v>
                </c:pt>
                <c:pt idx="16210" formatCode="m/d/yyyy\ h:mm">
                  <c:v>40247.791666651567</c:v>
                </c:pt>
                <c:pt idx="16211" formatCode="m/d/yyyy\ h:mm">
                  <c:v>40247.83333331826</c:v>
                </c:pt>
                <c:pt idx="16212" formatCode="m/d/yyyy\ h:mm">
                  <c:v>40247.874999984946</c:v>
                </c:pt>
                <c:pt idx="16213" formatCode="m/d/yyyy\ h:mm">
                  <c:v>40247.916666651588</c:v>
                </c:pt>
                <c:pt idx="16214" formatCode="m/d/yyyy\ h:mm">
                  <c:v>40247.958333318267</c:v>
                </c:pt>
                <c:pt idx="16215" formatCode="m/d/yyyy\ h:mm">
                  <c:v>40247.999999984917</c:v>
                </c:pt>
                <c:pt idx="16216" formatCode="m/d/yyyy\ h:mm">
                  <c:v>40248.041666651574</c:v>
                </c:pt>
                <c:pt idx="16217" formatCode="m/d/yyyy\ h:mm">
                  <c:v>40248.083333318245</c:v>
                </c:pt>
                <c:pt idx="16218" formatCode="m/d/yyyy\ h:mm">
                  <c:v>40248.12499998491</c:v>
                </c:pt>
                <c:pt idx="16219" formatCode="m/d/yyyy\ h:mm">
                  <c:v>40248.166666651574</c:v>
                </c:pt>
                <c:pt idx="16220" formatCode="m/d/yyyy\ h:mm">
                  <c:v>40248.208333318238</c:v>
                </c:pt>
                <c:pt idx="16221" formatCode="m/d/yyyy\ h:mm">
                  <c:v>40248.249999984902</c:v>
                </c:pt>
                <c:pt idx="16222" formatCode="m/d/yyyy\ h:mm">
                  <c:v>40248.291666651538</c:v>
                </c:pt>
                <c:pt idx="16223" formatCode="m/d/yyyy\ h:mm">
                  <c:v>40248.333333318231</c:v>
                </c:pt>
                <c:pt idx="16224" formatCode="m/d/yyyy\ h:mm">
                  <c:v>40248.37499998491</c:v>
                </c:pt>
                <c:pt idx="16225" formatCode="m/d/yyyy\ h:mm">
                  <c:v>40248.416666651559</c:v>
                </c:pt>
                <c:pt idx="16226" formatCode="m/d/yyyy\ h:mm">
                  <c:v>40248.458333318245</c:v>
                </c:pt>
                <c:pt idx="16227" formatCode="m/d/yyyy\ h:mm">
                  <c:v>40248.499999984888</c:v>
                </c:pt>
                <c:pt idx="16228" formatCode="m/d/yyyy\ h:mm">
                  <c:v>40248.541666651538</c:v>
                </c:pt>
                <c:pt idx="16229" formatCode="m/d/yyyy\ h:mm">
                  <c:v>40248.583333318216</c:v>
                </c:pt>
                <c:pt idx="16230" formatCode="m/d/yyyy\ h:mm">
                  <c:v>40248.624999984881</c:v>
                </c:pt>
                <c:pt idx="16231" formatCode="m/d/yyyy\ h:mm">
                  <c:v>40248.66666665153</c:v>
                </c:pt>
                <c:pt idx="16232" formatCode="m/d/yyyy\ h:mm">
                  <c:v>40248.708333318209</c:v>
                </c:pt>
                <c:pt idx="16233" formatCode="m/d/yyyy\ h:mm">
                  <c:v>40248.749999984873</c:v>
                </c:pt>
                <c:pt idx="16234" formatCode="m/d/yyyy\ h:mm">
                  <c:v>40248.791666651508</c:v>
                </c:pt>
                <c:pt idx="16235" formatCode="m/d/yyyy\ h:mm">
                  <c:v>40248.833333318202</c:v>
                </c:pt>
                <c:pt idx="16236" formatCode="m/d/yyyy\ h:mm">
                  <c:v>40248.874999984881</c:v>
                </c:pt>
                <c:pt idx="16237" formatCode="m/d/yyyy\ h:mm">
                  <c:v>40248.91666665153</c:v>
                </c:pt>
                <c:pt idx="16238" formatCode="m/d/yyyy\ h:mm">
                  <c:v>40248.958333318216</c:v>
                </c:pt>
                <c:pt idx="16239" formatCode="m/d/yyyy\ h:mm">
                  <c:v>40248.999999984859</c:v>
                </c:pt>
                <c:pt idx="16240" formatCode="m/d/yyyy\ h:mm">
                  <c:v>40249.041666651508</c:v>
                </c:pt>
                <c:pt idx="16241" formatCode="m/d/yyyy\ h:mm">
                  <c:v>40249.083333318202</c:v>
                </c:pt>
                <c:pt idx="16242" formatCode="m/d/yyyy\ h:mm">
                  <c:v>40249.124999984851</c:v>
                </c:pt>
                <c:pt idx="16243" formatCode="m/d/yyyy\ h:mm">
                  <c:v>40249.166666651501</c:v>
                </c:pt>
                <c:pt idx="16244" formatCode="m/d/yyyy\ h:mm">
                  <c:v>40249.208333318194</c:v>
                </c:pt>
                <c:pt idx="16245" formatCode="m/d/yyyy\ h:mm">
                  <c:v>40249.249999984844</c:v>
                </c:pt>
                <c:pt idx="16246" formatCode="m/d/yyyy\ h:mm">
                  <c:v>40249.291666651479</c:v>
                </c:pt>
                <c:pt idx="16247" formatCode="m/d/yyyy\ h:mm">
                  <c:v>40249.333333318187</c:v>
                </c:pt>
                <c:pt idx="16248" formatCode="m/d/yyyy\ h:mm">
                  <c:v>40249.374999984851</c:v>
                </c:pt>
                <c:pt idx="16249" formatCode="m/d/yyyy\ h:mm">
                  <c:v>40249.416666651501</c:v>
                </c:pt>
                <c:pt idx="16250" formatCode="m/d/yyyy\ h:mm">
                  <c:v>40249.458333318194</c:v>
                </c:pt>
                <c:pt idx="16251" formatCode="m/d/yyyy\ h:mm">
                  <c:v>40249.49999998483</c:v>
                </c:pt>
                <c:pt idx="16252" formatCode="m/d/yyyy\ h:mm">
                  <c:v>40249.541666651479</c:v>
                </c:pt>
                <c:pt idx="16253" formatCode="m/d/yyyy\ h:mm">
                  <c:v>40249.583333318173</c:v>
                </c:pt>
                <c:pt idx="16254" formatCode="m/d/yyyy\ h:mm">
                  <c:v>40249.624999984822</c:v>
                </c:pt>
                <c:pt idx="16255" formatCode="m/d/yyyy\ h:mm">
                  <c:v>40249.666666651472</c:v>
                </c:pt>
                <c:pt idx="16256" formatCode="m/d/yyyy\ h:mm">
                  <c:v>40249.708333318165</c:v>
                </c:pt>
                <c:pt idx="16257" formatCode="m/d/yyyy\ h:mm">
                  <c:v>40249.749999984815</c:v>
                </c:pt>
                <c:pt idx="16258" formatCode="m/d/yyyy\ h:mm">
                  <c:v>40249.79166665145</c:v>
                </c:pt>
                <c:pt idx="16259" formatCode="m/d/yyyy\ h:mm">
                  <c:v>40249.833333318158</c:v>
                </c:pt>
                <c:pt idx="16260" formatCode="m/d/yyyy\ h:mm">
                  <c:v>40249.874999984822</c:v>
                </c:pt>
                <c:pt idx="16261" formatCode="m/d/yyyy\ h:mm">
                  <c:v>40249.916666651472</c:v>
                </c:pt>
                <c:pt idx="16262" formatCode="m/d/yyyy\ h:mm">
                  <c:v>40249.958333318165</c:v>
                </c:pt>
                <c:pt idx="16263" formatCode="m/d/yyyy\ h:mm">
                  <c:v>40249.999999984801</c:v>
                </c:pt>
                <c:pt idx="16264" formatCode="m/d/yyyy\ h:mm">
                  <c:v>40250.04166665145</c:v>
                </c:pt>
                <c:pt idx="16265" formatCode="m/d/yyyy\ h:mm">
                  <c:v>40250.083333318144</c:v>
                </c:pt>
                <c:pt idx="16266" formatCode="m/d/yyyy\ h:mm">
                  <c:v>40250.124999984786</c:v>
                </c:pt>
                <c:pt idx="16267" formatCode="m/d/yyyy\ h:mm">
                  <c:v>40250.166666651443</c:v>
                </c:pt>
                <c:pt idx="16268" formatCode="m/d/yyyy\ h:mm">
                  <c:v>40250.208333318136</c:v>
                </c:pt>
                <c:pt idx="16269" formatCode="m/d/yyyy\ h:mm">
                  <c:v>40250.249999984786</c:v>
                </c:pt>
                <c:pt idx="16270" formatCode="m/d/yyyy\ h:mm">
                  <c:v>40250.291666651421</c:v>
                </c:pt>
                <c:pt idx="16271" formatCode="m/d/yyyy\ h:mm">
                  <c:v>40250.333333318129</c:v>
                </c:pt>
                <c:pt idx="16272" formatCode="m/d/yyyy\ h:mm">
                  <c:v>40250.374999984793</c:v>
                </c:pt>
                <c:pt idx="16273" formatCode="m/d/yyyy\ h:mm">
                  <c:v>40250.416666651436</c:v>
                </c:pt>
                <c:pt idx="16274" formatCode="m/d/yyyy\ h:mm">
                  <c:v>40250.458333318136</c:v>
                </c:pt>
                <c:pt idx="16275" formatCode="m/d/yyyy\ h:mm">
                  <c:v>40250.499999984771</c:v>
                </c:pt>
                <c:pt idx="16276" formatCode="m/d/yyyy\ h:mm">
                  <c:v>40250.541666651421</c:v>
                </c:pt>
                <c:pt idx="16277" formatCode="m/d/yyyy\ h:mm">
                  <c:v>40250.583333318114</c:v>
                </c:pt>
                <c:pt idx="16278" formatCode="m/d/yyyy\ h:mm">
                  <c:v>40250.624999984764</c:v>
                </c:pt>
                <c:pt idx="16279" formatCode="m/d/yyyy\ h:mm">
                  <c:v>40250.666666651414</c:v>
                </c:pt>
                <c:pt idx="16280" formatCode="m/d/yyyy\ h:mm">
                  <c:v>40250.708333318093</c:v>
                </c:pt>
                <c:pt idx="16281" formatCode="m/d/yyyy\ h:mm">
                  <c:v>40250.749999984757</c:v>
                </c:pt>
                <c:pt idx="16282" formatCode="m/d/yyyy\ h:mm">
                  <c:v>40250.791666651392</c:v>
                </c:pt>
                <c:pt idx="16283" formatCode="m/d/yyyy\ h:mm">
                  <c:v>40250.833333318093</c:v>
                </c:pt>
                <c:pt idx="16284" formatCode="m/d/yyyy\ h:mm">
                  <c:v>40250.874999984764</c:v>
                </c:pt>
                <c:pt idx="16285" formatCode="m/d/yyyy\ h:mm">
                  <c:v>40250.916666651414</c:v>
                </c:pt>
                <c:pt idx="16286" formatCode="m/d/yyyy\ h:mm">
                  <c:v>40250.9583333181</c:v>
                </c:pt>
                <c:pt idx="16287" formatCode="m/d/yyyy\ h:mm">
                  <c:v>40250.999999984735</c:v>
                </c:pt>
                <c:pt idx="16288" formatCode="m/d/yyyy\ h:mm">
                  <c:v>40251.041666651385</c:v>
                </c:pt>
                <c:pt idx="16289" formatCode="m/d/yyyy\ h:mm">
                  <c:v>40251.083333318085</c:v>
                </c:pt>
                <c:pt idx="16290" formatCode="m/d/yyyy\ h:mm">
                  <c:v>40251.124999984735</c:v>
                </c:pt>
                <c:pt idx="16291" formatCode="m/d/yyyy\ h:mm">
                  <c:v>40251.166666651377</c:v>
                </c:pt>
                <c:pt idx="16292" formatCode="m/d/yyyy\ h:mm">
                  <c:v>40251.208333318078</c:v>
                </c:pt>
                <c:pt idx="16293" formatCode="m/d/yyyy\ h:mm">
                  <c:v>40251.249999984728</c:v>
                </c:pt>
                <c:pt idx="16294" formatCode="m/d/yyyy\ h:mm">
                  <c:v>40251.291666651356</c:v>
                </c:pt>
                <c:pt idx="16295" formatCode="m/d/yyyy\ h:mm">
                  <c:v>40251.333333318071</c:v>
                </c:pt>
                <c:pt idx="16296" formatCode="m/d/yyyy\ h:mm">
                  <c:v>40251.374999984735</c:v>
                </c:pt>
                <c:pt idx="16297" formatCode="m/d/yyyy\ h:mm">
                  <c:v>40251.416666651385</c:v>
                </c:pt>
                <c:pt idx="16298" formatCode="m/d/yyyy\ h:mm">
                  <c:v>40251.458333318071</c:v>
                </c:pt>
                <c:pt idx="16299" formatCode="m/d/yyyy\ h:mm">
                  <c:v>40251.499999984706</c:v>
                </c:pt>
                <c:pt idx="16300" formatCode="m/d/yyyy\ h:mm">
                  <c:v>40251.541666651363</c:v>
                </c:pt>
                <c:pt idx="16301" formatCode="m/d/yyyy\ h:mm">
                  <c:v>40251.583333318042</c:v>
                </c:pt>
                <c:pt idx="16302" formatCode="m/d/yyyy\ h:mm">
                  <c:v>40251.624999984706</c:v>
                </c:pt>
                <c:pt idx="16303" formatCode="m/d/yyyy\ h:mm">
                  <c:v>40251.666666651348</c:v>
                </c:pt>
                <c:pt idx="16304" formatCode="m/d/yyyy\ h:mm">
                  <c:v>40251.708333318042</c:v>
                </c:pt>
                <c:pt idx="16305" formatCode="m/d/yyyy\ h:mm">
                  <c:v>40251.749999984684</c:v>
                </c:pt>
                <c:pt idx="16306" formatCode="m/d/yyyy\ h:mm">
                  <c:v>40251.791666651319</c:v>
                </c:pt>
                <c:pt idx="16307" formatCode="m/d/yyyy\ h:mm">
                  <c:v>40251.833333318042</c:v>
                </c:pt>
                <c:pt idx="16308" formatCode="m/d/yyyy\ h:mm">
                  <c:v>40251.874999984691</c:v>
                </c:pt>
                <c:pt idx="16309" formatCode="m/d/yyyy\ h:mm">
                  <c:v>40251.916666651356</c:v>
                </c:pt>
                <c:pt idx="16310" formatCode="m/d/yyyy\ h:mm">
                  <c:v>40251.958333318049</c:v>
                </c:pt>
                <c:pt idx="16311" formatCode="m/d/yyyy\ h:mm">
                  <c:v>40251.999999984684</c:v>
                </c:pt>
                <c:pt idx="16312" formatCode="m/d/yyyy\ h:mm">
                  <c:v>40252.041666651327</c:v>
                </c:pt>
                <c:pt idx="16313" formatCode="m/d/yyyy\ h:mm">
                  <c:v>40252.083333318013</c:v>
                </c:pt>
                <c:pt idx="16314" formatCode="m/d/yyyy\ h:mm">
                  <c:v>40252.124999984677</c:v>
                </c:pt>
                <c:pt idx="16315" formatCode="m/d/yyyy\ h:mm">
                  <c:v>40252.166666651319</c:v>
                </c:pt>
                <c:pt idx="16316" formatCode="m/d/yyyy\ h:mm">
                  <c:v>40252.208333318013</c:v>
                </c:pt>
                <c:pt idx="16317" formatCode="m/d/yyyy\ h:mm">
                  <c:v>40252.24999998467</c:v>
                </c:pt>
                <c:pt idx="16318" formatCode="m/d/yyyy\ h:mm">
                  <c:v>40252.291666651297</c:v>
                </c:pt>
                <c:pt idx="16319" formatCode="m/d/yyyy\ h:mm">
                  <c:v>40252.333333317998</c:v>
                </c:pt>
                <c:pt idx="16320" formatCode="m/d/yyyy\ h:mm">
                  <c:v>40252.374999984662</c:v>
                </c:pt>
                <c:pt idx="16321" formatCode="m/d/yyyy\ h:mm">
                  <c:v>40252.416666651327</c:v>
                </c:pt>
                <c:pt idx="16322" formatCode="m/d/yyyy\ h:mm">
                  <c:v>40252.458333318005</c:v>
                </c:pt>
                <c:pt idx="16323" formatCode="m/d/yyyy\ h:mm">
                  <c:v>40252.499999984655</c:v>
                </c:pt>
                <c:pt idx="16324" formatCode="m/d/yyyy\ h:mm">
                  <c:v>40252.541666651297</c:v>
                </c:pt>
                <c:pt idx="16325" formatCode="m/d/yyyy\ h:mm">
                  <c:v>40252.583333317983</c:v>
                </c:pt>
                <c:pt idx="16326" formatCode="m/d/yyyy\ h:mm">
                  <c:v>40252.624999984633</c:v>
                </c:pt>
                <c:pt idx="16327" formatCode="m/d/yyyy\ h:mm">
                  <c:v>40252.666666651283</c:v>
                </c:pt>
                <c:pt idx="16328" formatCode="m/d/yyyy\ h:mm">
                  <c:v>40252.708333317983</c:v>
                </c:pt>
                <c:pt idx="16329" formatCode="m/d/yyyy\ h:mm">
                  <c:v>40252.749999984626</c:v>
                </c:pt>
                <c:pt idx="16330" formatCode="m/d/yyyy\ h:mm">
                  <c:v>40252.791666651268</c:v>
                </c:pt>
                <c:pt idx="16331" formatCode="m/d/yyyy\ h:mm">
                  <c:v>40252.833333317969</c:v>
                </c:pt>
                <c:pt idx="16332" formatCode="m/d/yyyy\ h:mm">
                  <c:v>40252.874999984633</c:v>
                </c:pt>
                <c:pt idx="16333" formatCode="m/d/yyyy\ h:mm">
                  <c:v>40252.916666651283</c:v>
                </c:pt>
                <c:pt idx="16334" formatCode="m/d/yyyy\ h:mm">
                  <c:v>40252.958333317976</c:v>
                </c:pt>
                <c:pt idx="16335" formatCode="m/d/yyyy\ h:mm">
                  <c:v>40252.999999984626</c:v>
                </c:pt>
                <c:pt idx="16336" formatCode="m/d/yyyy\ h:mm">
                  <c:v>40253.041666651268</c:v>
                </c:pt>
                <c:pt idx="16337" formatCode="m/d/yyyy\ h:mm">
                  <c:v>40253.083333317962</c:v>
                </c:pt>
                <c:pt idx="16338" formatCode="m/d/yyyy\ h:mm">
                  <c:v>40253.124999984604</c:v>
                </c:pt>
                <c:pt idx="16339" formatCode="m/d/yyyy\ h:mm">
                  <c:v>40253.166666651254</c:v>
                </c:pt>
                <c:pt idx="16340" formatCode="m/d/yyyy\ h:mm">
                  <c:v>40253.208333317947</c:v>
                </c:pt>
                <c:pt idx="16341" formatCode="m/d/yyyy\ h:mm">
                  <c:v>40253.249999984604</c:v>
                </c:pt>
                <c:pt idx="16342" formatCode="m/d/yyyy\ h:mm">
                  <c:v>40253.291666651239</c:v>
                </c:pt>
                <c:pt idx="16343" formatCode="m/d/yyyy\ h:mm">
                  <c:v>40253.33333331794</c:v>
                </c:pt>
                <c:pt idx="16344" formatCode="m/d/yyyy\ h:mm">
                  <c:v>40253.374999984611</c:v>
                </c:pt>
                <c:pt idx="16345" formatCode="m/d/yyyy\ h:mm">
                  <c:v>40253.416666651254</c:v>
                </c:pt>
                <c:pt idx="16346" formatCode="m/d/yyyy\ h:mm">
                  <c:v>40253.458333317947</c:v>
                </c:pt>
                <c:pt idx="16347" formatCode="m/d/yyyy\ h:mm">
                  <c:v>40253.499999984597</c:v>
                </c:pt>
                <c:pt idx="16348" formatCode="m/d/yyyy\ h:mm">
                  <c:v>40253.541666651232</c:v>
                </c:pt>
                <c:pt idx="16349" formatCode="m/d/yyyy\ h:mm">
                  <c:v>40253.583333317933</c:v>
                </c:pt>
                <c:pt idx="16350" formatCode="m/d/yyyy\ h:mm">
                  <c:v>40253.62499998459</c:v>
                </c:pt>
                <c:pt idx="16351" formatCode="m/d/yyyy\ h:mm">
                  <c:v>40253.666666651232</c:v>
                </c:pt>
                <c:pt idx="16352" formatCode="m/d/yyyy\ h:mm">
                  <c:v>40253.708333317918</c:v>
                </c:pt>
                <c:pt idx="16353" formatCode="m/d/yyyy\ h:mm">
                  <c:v>40253.749999984582</c:v>
                </c:pt>
                <c:pt idx="16354" formatCode="m/d/yyyy\ h:mm">
                  <c:v>40253.79166665121</c:v>
                </c:pt>
                <c:pt idx="16355" formatCode="m/d/yyyy\ h:mm">
                  <c:v>40253.833333317911</c:v>
                </c:pt>
                <c:pt idx="16356" formatCode="m/d/yyyy\ h:mm">
                  <c:v>40253.874999984597</c:v>
                </c:pt>
                <c:pt idx="16357" formatCode="m/d/yyyy\ h:mm">
                  <c:v>40253.916666651225</c:v>
                </c:pt>
                <c:pt idx="16358" formatCode="m/d/yyyy\ h:mm">
                  <c:v>40253.958333317918</c:v>
                </c:pt>
                <c:pt idx="16359" formatCode="m/d/yyyy\ h:mm">
                  <c:v>40253.999999984568</c:v>
                </c:pt>
                <c:pt idx="16360" formatCode="m/d/yyyy\ h:mm">
                  <c:v>40254.041666651203</c:v>
                </c:pt>
                <c:pt idx="16361" formatCode="m/d/yyyy\ h:mm">
                  <c:v>40254.083333317896</c:v>
                </c:pt>
                <c:pt idx="16362" formatCode="m/d/yyyy\ h:mm">
                  <c:v>40254.12499998456</c:v>
                </c:pt>
                <c:pt idx="16363" formatCode="m/d/yyyy\ h:mm">
                  <c:v>40254.166666651203</c:v>
                </c:pt>
                <c:pt idx="16364" formatCode="m/d/yyyy\ h:mm">
                  <c:v>40254.208333317889</c:v>
                </c:pt>
                <c:pt idx="16365" formatCode="m/d/yyyy\ h:mm">
                  <c:v>40254.249999984553</c:v>
                </c:pt>
                <c:pt idx="16366" formatCode="m/d/yyyy\ h:mm">
                  <c:v>40254.291666651181</c:v>
                </c:pt>
                <c:pt idx="16367" formatCode="m/d/yyyy\ h:mm">
                  <c:v>40254.333333317882</c:v>
                </c:pt>
                <c:pt idx="16368" formatCode="m/d/yyyy\ h:mm">
                  <c:v>40254.37499998456</c:v>
                </c:pt>
                <c:pt idx="16369" formatCode="m/d/yyyy\ h:mm">
                  <c:v>40254.416666651196</c:v>
                </c:pt>
                <c:pt idx="16370" formatCode="m/d/yyyy\ h:mm">
                  <c:v>40254.458333317896</c:v>
                </c:pt>
                <c:pt idx="16371" formatCode="m/d/yyyy\ h:mm">
                  <c:v>40254.499999984539</c:v>
                </c:pt>
                <c:pt idx="16372" formatCode="m/d/yyyy\ h:mm">
                  <c:v>40254.541666651181</c:v>
                </c:pt>
                <c:pt idx="16373" formatCode="m/d/yyyy\ h:mm">
                  <c:v>40254.583333317867</c:v>
                </c:pt>
                <c:pt idx="16374" formatCode="m/d/yyyy\ h:mm">
                  <c:v>40254.624999984531</c:v>
                </c:pt>
                <c:pt idx="16375" formatCode="m/d/yyyy\ h:mm">
                  <c:v>40254.666666651181</c:v>
                </c:pt>
                <c:pt idx="16376" formatCode="m/d/yyyy\ h:mm">
                  <c:v>40254.70833331786</c:v>
                </c:pt>
                <c:pt idx="16377" formatCode="m/d/yyyy\ h:mm">
                  <c:v>40254.749999984531</c:v>
                </c:pt>
                <c:pt idx="16378" formatCode="m/d/yyyy\ h:mm">
                  <c:v>40254.791666651166</c:v>
                </c:pt>
                <c:pt idx="16379" formatCode="m/d/yyyy\ h:mm">
                  <c:v>40254.833333317853</c:v>
                </c:pt>
                <c:pt idx="16380" formatCode="m/d/yyyy\ h:mm">
                  <c:v>40254.874999984539</c:v>
                </c:pt>
                <c:pt idx="16381" formatCode="m/d/yyyy\ h:mm">
                  <c:v>40254.916666651181</c:v>
                </c:pt>
                <c:pt idx="16382" formatCode="m/d/yyyy\ h:mm">
                  <c:v>40254.95833331786</c:v>
                </c:pt>
                <c:pt idx="16383" formatCode="m/d/yyyy\ h:mm">
                  <c:v>40254.999999984509</c:v>
                </c:pt>
                <c:pt idx="16384" formatCode="m/d/yyyy\ h:mm">
                  <c:v>40255.041666651174</c:v>
                </c:pt>
                <c:pt idx="16385" formatCode="m/d/yyyy\ h:mm">
                  <c:v>40255.083333317838</c:v>
                </c:pt>
                <c:pt idx="16386" formatCode="m/d/yyyy\ h:mm">
                  <c:v>40255.124999984502</c:v>
                </c:pt>
                <c:pt idx="16387" formatCode="m/d/yyyy\ h:mm">
                  <c:v>40255.166666651152</c:v>
                </c:pt>
                <c:pt idx="16388" formatCode="m/d/yyyy\ h:mm">
                  <c:v>40255.208333317831</c:v>
                </c:pt>
                <c:pt idx="16389" formatCode="m/d/yyyy\ h:mm">
                  <c:v>40255.249999984495</c:v>
                </c:pt>
                <c:pt idx="16390" formatCode="m/d/yyyy\ h:mm">
                  <c:v>40255.29166665113</c:v>
                </c:pt>
                <c:pt idx="16391" formatCode="m/d/yyyy\ h:mm">
                  <c:v>40255.333333317823</c:v>
                </c:pt>
                <c:pt idx="16392" formatCode="m/d/yyyy\ h:mm">
                  <c:v>40255.374999984502</c:v>
                </c:pt>
                <c:pt idx="16393" formatCode="m/d/yyyy\ h:mm">
                  <c:v>40255.416666651152</c:v>
                </c:pt>
                <c:pt idx="16394" formatCode="m/d/yyyy\ h:mm">
                  <c:v>40255.458333317831</c:v>
                </c:pt>
                <c:pt idx="16395" formatCode="m/d/yyyy\ h:mm">
                  <c:v>40255.49999998448</c:v>
                </c:pt>
                <c:pt idx="16396" formatCode="m/d/yyyy\ h:mm">
                  <c:v>40255.54166665113</c:v>
                </c:pt>
                <c:pt idx="16397" formatCode="m/d/yyyy\ h:mm">
                  <c:v>40255.583333317809</c:v>
                </c:pt>
                <c:pt idx="16398" formatCode="m/d/yyyy\ h:mm">
                  <c:v>40255.624999984473</c:v>
                </c:pt>
                <c:pt idx="16399" formatCode="m/d/yyyy\ h:mm">
                  <c:v>40255.666666651123</c:v>
                </c:pt>
                <c:pt idx="16400" formatCode="m/d/yyyy\ h:mm">
                  <c:v>40255.708333317802</c:v>
                </c:pt>
                <c:pt idx="16401" formatCode="m/d/yyyy\ h:mm">
                  <c:v>40255.749999984466</c:v>
                </c:pt>
                <c:pt idx="16402" formatCode="m/d/yyyy\ h:mm">
                  <c:v>40255.791666651101</c:v>
                </c:pt>
                <c:pt idx="16403" formatCode="m/d/yyyy\ h:mm">
                  <c:v>40255.833333317794</c:v>
                </c:pt>
                <c:pt idx="16404" formatCode="m/d/yyyy\ h:mm">
                  <c:v>40255.874999984473</c:v>
                </c:pt>
                <c:pt idx="16405" formatCode="m/d/yyyy\ h:mm">
                  <c:v>40255.916666651123</c:v>
                </c:pt>
                <c:pt idx="16406" formatCode="m/d/yyyy\ h:mm">
                  <c:v>40255.958333317802</c:v>
                </c:pt>
                <c:pt idx="16407" formatCode="m/d/yyyy\ h:mm">
                  <c:v>40255.999999984451</c:v>
                </c:pt>
                <c:pt idx="16408" formatCode="m/d/yyyy\ h:mm">
                  <c:v>40256.041666651101</c:v>
                </c:pt>
                <c:pt idx="16409" formatCode="m/d/yyyy\ h:mm">
                  <c:v>40256.08333331778</c:v>
                </c:pt>
                <c:pt idx="16410" formatCode="m/d/yyyy\ h:mm">
                  <c:v>40256.124999984444</c:v>
                </c:pt>
                <c:pt idx="16411" formatCode="m/d/yyyy\ h:mm">
                  <c:v>40256.166666651094</c:v>
                </c:pt>
                <c:pt idx="16412" formatCode="m/d/yyyy\ h:mm">
                  <c:v>40256.208333317772</c:v>
                </c:pt>
                <c:pt idx="16413" formatCode="m/d/yyyy\ h:mm">
                  <c:v>40256.249999984437</c:v>
                </c:pt>
                <c:pt idx="16414" formatCode="m/d/yyyy\ h:mm">
                  <c:v>40256.291666651072</c:v>
                </c:pt>
                <c:pt idx="16415" formatCode="m/d/yyyy\ h:mm">
                  <c:v>40256.333333317765</c:v>
                </c:pt>
                <c:pt idx="16416" formatCode="m/d/yyyy\ h:mm">
                  <c:v>40256.374999984444</c:v>
                </c:pt>
                <c:pt idx="16417" formatCode="m/d/yyyy\ h:mm">
                  <c:v>40256.416666651094</c:v>
                </c:pt>
                <c:pt idx="16418" formatCode="m/d/yyyy\ h:mm">
                  <c:v>40256.458333317772</c:v>
                </c:pt>
                <c:pt idx="16419" formatCode="m/d/yyyy\ h:mm">
                  <c:v>40256.499999984422</c:v>
                </c:pt>
                <c:pt idx="16420" formatCode="m/d/yyyy\ h:mm">
                  <c:v>40256.541666651072</c:v>
                </c:pt>
                <c:pt idx="16421" formatCode="m/d/yyyy\ h:mm">
                  <c:v>40256.583333317751</c:v>
                </c:pt>
                <c:pt idx="16422" formatCode="m/d/yyyy\ h:mm">
                  <c:v>40256.624999984415</c:v>
                </c:pt>
                <c:pt idx="16423" formatCode="m/d/yyyy\ h:mm">
                  <c:v>40256.666666651065</c:v>
                </c:pt>
                <c:pt idx="16424" formatCode="m/d/yyyy\ h:mm">
                  <c:v>40256.708333317736</c:v>
                </c:pt>
                <c:pt idx="16425" formatCode="m/d/yyyy\ h:mm">
                  <c:v>40256.749999984408</c:v>
                </c:pt>
                <c:pt idx="16426" formatCode="m/d/yyyy\ h:mm">
                  <c:v>40256.791666651043</c:v>
                </c:pt>
                <c:pt idx="16427" formatCode="m/d/yyyy\ h:mm">
                  <c:v>40256.833333317736</c:v>
                </c:pt>
                <c:pt idx="16428" formatCode="m/d/yyyy\ h:mm">
                  <c:v>40256.874999984415</c:v>
                </c:pt>
                <c:pt idx="16429" formatCode="m/d/yyyy\ h:mm">
                  <c:v>40256.916666651065</c:v>
                </c:pt>
                <c:pt idx="16430" formatCode="m/d/yyyy\ h:mm">
                  <c:v>40256.958333317743</c:v>
                </c:pt>
                <c:pt idx="16431" formatCode="m/d/yyyy\ h:mm">
                  <c:v>40256.999999984386</c:v>
                </c:pt>
                <c:pt idx="16432" formatCode="m/d/yyyy\ h:mm">
                  <c:v>40257.041666651043</c:v>
                </c:pt>
                <c:pt idx="16433" formatCode="m/d/yyyy\ h:mm">
                  <c:v>40257.083333317722</c:v>
                </c:pt>
                <c:pt idx="16434" formatCode="m/d/yyyy\ h:mm">
                  <c:v>40257.124999984386</c:v>
                </c:pt>
                <c:pt idx="16435" formatCode="m/d/yyyy\ h:mm">
                  <c:v>40257.166666651028</c:v>
                </c:pt>
                <c:pt idx="16436" formatCode="m/d/yyyy\ h:mm">
                  <c:v>40257.208333317714</c:v>
                </c:pt>
                <c:pt idx="16437" formatCode="m/d/yyyy\ h:mm">
                  <c:v>40257.249999984379</c:v>
                </c:pt>
                <c:pt idx="16438" formatCode="m/d/yyyy\ h:mm">
                  <c:v>40257.291666651006</c:v>
                </c:pt>
                <c:pt idx="16439" formatCode="m/d/yyyy\ h:mm">
                  <c:v>40257.333333317707</c:v>
                </c:pt>
                <c:pt idx="16440" formatCode="m/d/yyyy\ h:mm">
                  <c:v>40257.374999984386</c:v>
                </c:pt>
                <c:pt idx="16441" formatCode="m/d/yyyy\ h:mm">
                  <c:v>40257.416666651035</c:v>
                </c:pt>
                <c:pt idx="16442" formatCode="m/d/yyyy\ h:mm">
                  <c:v>40257.458333317714</c:v>
                </c:pt>
                <c:pt idx="16443" formatCode="m/d/yyyy\ h:mm">
                  <c:v>40257.499999984364</c:v>
                </c:pt>
                <c:pt idx="16444" formatCode="m/d/yyyy\ h:mm">
                  <c:v>40257.541666651014</c:v>
                </c:pt>
                <c:pt idx="16445" formatCode="m/d/yyyy\ h:mm">
                  <c:v>40257.583333317685</c:v>
                </c:pt>
                <c:pt idx="16446" formatCode="m/d/yyyy\ h:mm">
                  <c:v>40257.624999984357</c:v>
                </c:pt>
                <c:pt idx="16447" formatCode="m/d/yyyy\ h:mm">
                  <c:v>40257.666666651006</c:v>
                </c:pt>
                <c:pt idx="16448" formatCode="m/d/yyyy\ h:mm">
                  <c:v>40257.708333317685</c:v>
                </c:pt>
                <c:pt idx="16449" formatCode="m/d/yyyy\ h:mm">
                  <c:v>40257.749999984335</c:v>
                </c:pt>
                <c:pt idx="16450" formatCode="m/d/yyyy\ h:mm">
                  <c:v>40257.791666650985</c:v>
                </c:pt>
                <c:pt idx="16451" formatCode="m/d/yyyy\ h:mm">
                  <c:v>40257.833333317678</c:v>
                </c:pt>
                <c:pt idx="16452" formatCode="m/d/yyyy\ h:mm">
                  <c:v>40257.874999984342</c:v>
                </c:pt>
                <c:pt idx="16453" formatCode="m/d/yyyy\ h:mm">
                  <c:v>40257.916666651006</c:v>
                </c:pt>
                <c:pt idx="16454" formatCode="m/d/yyyy\ h:mm">
                  <c:v>40257.958333317685</c:v>
                </c:pt>
                <c:pt idx="16455" formatCode="m/d/yyyy\ h:mm">
                  <c:v>40257.999999984335</c:v>
                </c:pt>
                <c:pt idx="16456" formatCode="m/d/yyyy\ h:mm">
                  <c:v>40258.041666650985</c:v>
                </c:pt>
                <c:pt idx="16457" formatCode="m/d/yyyy\ h:mm">
                  <c:v>40258.083333317656</c:v>
                </c:pt>
                <c:pt idx="16458" formatCode="m/d/yyyy\ h:mm">
                  <c:v>40258.124999984328</c:v>
                </c:pt>
                <c:pt idx="16459" formatCode="m/d/yyyy\ h:mm">
                  <c:v>40258.166666650985</c:v>
                </c:pt>
                <c:pt idx="16460" formatCode="m/d/yyyy\ h:mm">
                  <c:v>40258.208333317656</c:v>
                </c:pt>
                <c:pt idx="16461" formatCode="m/d/yyyy\ h:mm">
                  <c:v>40258.24999998432</c:v>
                </c:pt>
                <c:pt idx="16462" formatCode="m/d/yyyy\ h:mm">
                  <c:v>40258.29166665097</c:v>
                </c:pt>
                <c:pt idx="16463" formatCode="m/d/yyyy\ h:mm">
                  <c:v>40258.333333317634</c:v>
                </c:pt>
                <c:pt idx="16464" formatCode="m/d/yyyy\ h:mm">
                  <c:v>40258.374999984313</c:v>
                </c:pt>
                <c:pt idx="16465" formatCode="m/d/yyyy\ h:mm">
                  <c:v>40258.416666650992</c:v>
                </c:pt>
                <c:pt idx="16466" formatCode="m/d/yyyy\ h:mm">
                  <c:v>40258.458333317642</c:v>
                </c:pt>
                <c:pt idx="16467" formatCode="m/d/yyyy\ h:mm">
                  <c:v>40258.499999984306</c:v>
                </c:pt>
                <c:pt idx="16468" formatCode="m/d/yyyy\ h:mm">
                  <c:v>40258.54166665097</c:v>
                </c:pt>
                <c:pt idx="16469" formatCode="m/d/yyyy\ h:mm">
                  <c:v>40258.583333317634</c:v>
                </c:pt>
                <c:pt idx="16470" formatCode="m/d/yyyy\ h:mm">
                  <c:v>40258.624999984284</c:v>
                </c:pt>
                <c:pt idx="16471" formatCode="m/d/yyyy\ h:mm">
                  <c:v>40258.666666650955</c:v>
                </c:pt>
                <c:pt idx="16472" formatCode="m/d/yyyy\ h:mm">
                  <c:v>40258.708333317627</c:v>
                </c:pt>
                <c:pt idx="16473" formatCode="m/d/yyyy\ h:mm">
                  <c:v>40258.749999984284</c:v>
                </c:pt>
                <c:pt idx="16474" formatCode="m/d/yyyy\ h:mm">
                  <c:v>40258.791666650934</c:v>
                </c:pt>
                <c:pt idx="16475" formatCode="m/d/yyyy\ h:mm">
                  <c:v>40258.83333331762</c:v>
                </c:pt>
                <c:pt idx="16476" formatCode="m/d/yyyy\ h:mm">
                  <c:v>40258.874999984291</c:v>
                </c:pt>
                <c:pt idx="16477" formatCode="m/d/yyyy\ h:mm">
                  <c:v>40258.916666650948</c:v>
                </c:pt>
                <c:pt idx="16478" formatCode="m/d/yyyy\ h:mm">
                  <c:v>40258.958333317612</c:v>
                </c:pt>
                <c:pt idx="16479" formatCode="m/d/yyyy\ h:mm">
                  <c:v>40258.999999984277</c:v>
                </c:pt>
                <c:pt idx="16480" formatCode="m/d/yyyy\ h:mm">
                  <c:v>40259.041666650934</c:v>
                </c:pt>
                <c:pt idx="16481" formatCode="m/d/yyyy\ h:mm">
                  <c:v>40259.083333317605</c:v>
                </c:pt>
                <c:pt idx="16482" formatCode="m/d/yyyy\ h:mm">
                  <c:v>40259.124999984255</c:v>
                </c:pt>
                <c:pt idx="16483" formatCode="m/d/yyyy\ h:mm">
                  <c:v>40259.166666650934</c:v>
                </c:pt>
                <c:pt idx="16484" formatCode="m/d/yyyy\ h:mm">
                  <c:v>40259.208333317598</c:v>
                </c:pt>
                <c:pt idx="16485" formatCode="m/d/yyyy\ h:mm">
                  <c:v>40259.249999984255</c:v>
                </c:pt>
                <c:pt idx="16486" formatCode="m/d/yyyy\ h:mm">
                  <c:v>40259.291666650905</c:v>
                </c:pt>
                <c:pt idx="16487" formatCode="m/d/yyyy\ h:mm">
                  <c:v>40259.333333317591</c:v>
                </c:pt>
                <c:pt idx="16488" formatCode="m/d/yyyy\ h:mm">
                  <c:v>40259.374999984262</c:v>
                </c:pt>
                <c:pt idx="16489" formatCode="m/d/yyyy\ h:mm">
                  <c:v>40259.416666650919</c:v>
                </c:pt>
                <c:pt idx="16490" formatCode="m/d/yyyy\ h:mm">
                  <c:v>40259.458333317598</c:v>
                </c:pt>
                <c:pt idx="16491" formatCode="m/d/yyyy\ h:mm">
                  <c:v>40259.499999984233</c:v>
                </c:pt>
                <c:pt idx="16492" formatCode="m/d/yyyy\ h:mm">
                  <c:v>40259.541666650905</c:v>
                </c:pt>
                <c:pt idx="16493" formatCode="m/d/yyyy\ h:mm">
                  <c:v>40259.583333317583</c:v>
                </c:pt>
                <c:pt idx="16494" formatCode="m/d/yyyy\ h:mm">
                  <c:v>40259.624999984226</c:v>
                </c:pt>
                <c:pt idx="16495" formatCode="m/d/yyyy\ h:mm">
                  <c:v>40259.666666650905</c:v>
                </c:pt>
                <c:pt idx="16496" formatCode="m/d/yyyy\ h:mm">
                  <c:v>40259.708333317569</c:v>
                </c:pt>
                <c:pt idx="16497" formatCode="m/d/yyyy\ h:mm">
                  <c:v>40259.749999984226</c:v>
                </c:pt>
                <c:pt idx="16498" formatCode="m/d/yyyy\ h:mm">
                  <c:v>40259.791666650868</c:v>
                </c:pt>
                <c:pt idx="16499" formatCode="m/d/yyyy\ h:mm">
                  <c:v>40259.833333317561</c:v>
                </c:pt>
                <c:pt idx="16500" formatCode="m/d/yyyy\ h:mm">
                  <c:v>40259.874999984233</c:v>
                </c:pt>
                <c:pt idx="16501" formatCode="m/d/yyyy\ h:mm">
                  <c:v>40259.91666665089</c:v>
                </c:pt>
                <c:pt idx="16502" formatCode="m/d/yyyy\ h:mm">
                  <c:v>40259.958333317576</c:v>
                </c:pt>
                <c:pt idx="16503" formatCode="m/d/yyyy\ h:mm">
                  <c:v>40259.999999984204</c:v>
                </c:pt>
                <c:pt idx="16504" formatCode="m/d/yyyy\ h:mm">
                  <c:v>40260.041666650875</c:v>
                </c:pt>
                <c:pt idx="16505" formatCode="m/d/yyyy\ h:mm">
                  <c:v>40260.083333317547</c:v>
                </c:pt>
                <c:pt idx="16506" formatCode="m/d/yyyy\ h:mm">
                  <c:v>40260.124999984204</c:v>
                </c:pt>
                <c:pt idx="16507" formatCode="m/d/yyyy\ h:mm">
                  <c:v>40260.166666650875</c:v>
                </c:pt>
                <c:pt idx="16508" formatCode="m/d/yyyy\ h:mm">
                  <c:v>40260.20833331754</c:v>
                </c:pt>
                <c:pt idx="16509" formatCode="m/d/yyyy\ h:mm">
                  <c:v>40260.249999984204</c:v>
                </c:pt>
                <c:pt idx="16510" formatCode="m/d/yyyy\ h:mm">
                  <c:v>40260.291666650846</c:v>
                </c:pt>
                <c:pt idx="16511" formatCode="m/d/yyyy\ h:mm">
                  <c:v>40260.333333317532</c:v>
                </c:pt>
                <c:pt idx="16512" formatCode="m/d/yyyy\ h:mm">
                  <c:v>40260.374999984211</c:v>
                </c:pt>
                <c:pt idx="16513" formatCode="m/d/yyyy\ h:mm">
                  <c:v>40260.416666650861</c:v>
                </c:pt>
                <c:pt idx="16514" formatCode="m/d/yyyy\ h:mm">
                  <c:v>40260.458333317547</c:v>
                </c:pt>
                <c:pt idx="16515" formatCode="m/d/yyyy\ h:mm">
                  <c:v>40260.499999984189</c:v>
                </c:pt>
                <c:pt idx="16516" formatCode="m/d/yyyy\ h:mm">
                  <c:v>40260.541666650854</c:v>
                </c:pt>
                <c:pt idx="16517" formatCode="m/d/yyyy\ h:mm">
                  <c:v>40260.583333317518</c:v>
                </c:pt>
                <c:pt idx="16518" formatCode="m/d/yyyy\ h:mm">
                  <c:v>40260.624999984182</c:v>
                </c:pt>
                <c:pt idx="16519" formatCode="m/d/yyyy\ h:mm">
                  <c:v>40260.666666650832</c:v>
                </c:pt>
                <c:pt idx="16520" formatCode="m/d/yyyy\ h:mm">
                  <c:v>40260.708333317511</c:v>
                </c:pt>
                <c:pt idx="16521" formatCode="m/d/yyyy\ h:mm">
                  <c:v>40260.749999984182</c:v>
                </c:pt>
                <c:pt idx="16522" formatCode="m/d/yyyy\ h:mm">
                  <c:v>40260.791666650817</c:v>
                </c:pt>
                <c:pt idx="16523" formatCode="m/d/yyyy\ h:mm">
                  <c:v>40260.833333317503</c:v>
                </c:pt>
                <c:pt idx="16524" formatCode="m/d/yyyy\ h:mm">
                  <c:v>40260.874999984189</c:v>
                </c:pt>
                <c:pt idx="16525" formatCode="m/d/yyyy\ h:mm">
                  <c:v>40260.916666650832</c:v>
                </c:pt>
                <c:pt idx="16526" formatCode="m/d/yyyy\ h:mm">
                  <c:v>40260.958333317511</c:v>
                </c:pt>
                <c:pt idx="16527" formatCode="m/d/yyyy\ h:mm">
                  <c:v>40260.99999998416</c:v>
                </c:pt>
                <c:pt idx="16528" formatCode="m/d/yyyy\ h:mm">
                  <c:v>40261.041666650824</c:v>
                </c:pt>
                <c:pt idx="16529" formatCode="m/d/yyyy\ h:mm">
                  <c:v>40261.083333317489</c:v>
                </c:pt>
                <c:pt idx="16530" formatCode="m/d/yyyy\ h:mm">
                  <c:v>40261.124999984153</c:v>
                </c:pt>
                <c:pt idx="16531" formatCode="m/d/yyyy\ h:mm">
                  <c:v>40261.166666650803</c:v>
                </c:pt>
                <c:pt idx="16532" formatCode="m/d/yyyy\ h:mm">
                  <c:v>40261.208333317481</c:v>
                </c:pt>
                <c:pt idx="16533" formatCode="m/d/yyyy\ h:mm">
                  <c:v>40261.249999984146</c:v>
                </c:pt>
                <c:pt idx="16534" formatCode="m/d/yyyy\ h:mm">
                  <c:v>40261.291666650781</c:v>
                </c:pt>
                <c:pt idx="16535" formatCode="m/d/yyyy\ h:mm">
                  <c:v>40261.333333317481</c:v>
                </c:pt>
                <c:pt idx="16536" formatCode="m/d/yyyy\ h:mm">
                  <c:v>40261.374999984153</c:v>
                </c:pt>
                <c:pt idx="16537" formatCode="m/d/yyyy\ h:mm">
                  <c:v>40261.416666650803</c:v>
                </c:pt>
                <c:pt idx="16538" formatCode="m/d/yyyy\ h:mm">
                  <c:v>40261.458333317489</c:v>
                </c:pt>
                <c:pt idx="16539" formatCode="m/d/yyyy\ h:mm">
                  <c:v>40261.499999984131</c:v>
                </c:pt>
                <c:pt idx="16540" formatCode="m/d/yyyy\ h:mm">
                  <c:v>40261.541666650781</c:v>
                </c:pt>
                <c:pt idx="16541" formatCode="m/d/yyyy\ h:mm">
                  <c:v>40261.58333331746</c:v>
                </c:pt>
                <c:pt idx="16542" formatCode="m/d/yyyy\ h:mm">
                  <c:v>40261.624999984131</c:v>
                </c:pt>
                <c:pt idx="16543" formatCode="m/d/yyyy\ h:mm">
                  <c:v>40261.666666650774</c:v>
                </c:pt>
                <c:pt idx="16544" formatCode="m/d/yyyy\ h:mm">
                  <c:v>40261.708333317452</c:v>
                </c:pt>
                <c:pt idx="16545" formatCode="m/d/yyyy\ h:mm">
                  <c:v>40261.749999984117</c:v>
                </c:pt>
                <c:pt idx="16546" formatCode="m/d/yyyy\ h:mm">
                  <c:v>40261.791666650752</c:v>
                </c:pt>
                <c:pt idx="16547" formatCode="m/d/yyyy\ h:mm">
                  <c:v>40261.833333317445</c:v>
                </c:pt>
                <c:pt idx="16548" formatCode="m/d/yyyy\ h:mm">
                  <c:v>40261.874999984124</c:v>
                </c:pt>
                <c:pt idx="16549" formatCode="m/d/yyyy\ h:mm">
                  <c:v>40261.916666650781</c:v>
                </c:pt>
                <c:pt idx="16550" formatCode="m/d/yyyy\ h:mm">
                  <c:v>40261.958333317452</c:v>
                </c:pt>
                <c:pt idx="16551" formatCode="m/d/yyyy\ h:mm">
                  <c:v>40261.999999984102</c:v>
                </c:pt>
                <c:pt idx="16552" formatCode="m/d/yyyy\ h:mm">
                  <c:v>40262.041666650752</c:v>
                </c:pt>
                <c:pt idx="16553" formatCode="m/d/yyyy\ h:mm">
                  <c:v>40262.083333317431</c:v>
                </c:pt>
                <c:pt idx="16554" formatCode="m/d/yyyy\ h:mm">
                  <c:v>40262.124999984095</c:v>
                </c:pt>
                <c:pt idx="16555" formatCode="m/d/yyyy\ h:mm">
                  <c:v>40262.166666650744</c:v>
                </c:pt>
                <c:pt idx="16556" formatCode="m/d/yyyy\ h:mm">
                  <c:v>40262.208333317423</c:v>
                </c:pt>
                <c:pt idx="16557" formatCode="m/d/yyyy\ h:mm">
                  <c:v>40262.249999984087</c:v>
                </c:pt>
                <c:pt idx="16558" formatCode="m/d/yyyy\ h:mm">
                  <c:v>40262.291666650723</c:v>
                </c:pt>
                <c:pt idx="16559" formatCode="m/d/yyyy\ h:mm">
                  <c:v>40262.333333317416</c:v>
                </c:pt>
                <c:pt idx="16560" formatCode="m/d/yyyy\ h:mm">
                  <c:v>40262.374999984095</c:v>
                </c:pt>
                <c:pt idx="16561" formatCode="m/d/yyyy\ h:mm">
                  <c:v>40262.416666650744</c:v>
                </c:pt>
                <c:pt idx="16562" formatCode="m/d/yyyy\ h:mm">
                  <c:v>40262.458333317423</c:v>
                </c:pt>
                <c:pt idx="16563" formatCode="m/d/yyyy\ h:mm">
                  <c:v>40262.499999984073</c:v>
                </c:pt>
                <c:pt idx="16564" formatCode="m/d/yyyy\ h:mm">
                  <c:v>40262.541666650723</c:v>
                </c:pt>
                <c:pt idx="16565" formatCode="m/d/yyyy\ h:mm">
                  <c:v>40262.583333317401</c:v>
                </c:pt>
                <c:pt idx="16566" formatCode="m/d/yyyy\ h:mm">
                  <c:v>40262.624999984066</c:v>
                </c:pt>
                <c:pt idx="16567" formatCode="m/d/yyyy\ h:mm">
                  <c:v>40262.666666650715</c:v>
                </c:pt>
                <c:pt idx="16568" formatCode="m/d/yyyy\ h:mm">
                  <c:v>40262.708333317394</c:v>
                </c:pt>
                <c:pt idx="16569" formatCode="m/d/yyyy\ h:mm">
                  <c:v>40262.749999984058</c:v>
                </c:pt>
                <c:pt idx="16570" formatCode="m/d/yyyy\ h:mm">
                  <c:v>40262.791666650694</c:v>
                </c:pt>
                <c:pt idx="16571" formatCode="m/d/yyyy\ h:mm">
                  <c:v>40262.833333317387</c:v>
                </c:pt>
                <c:pt idx="16572" formatCode="m/d/yyyy\ h:mm">
                  <c:v>40262.874999984066</c:v>
                </c:pt>
                <c:pt idx="16573" formatCode="m/d/yyyy\ h:mm">
                  <c:v>40262.916666650715</c:v>
                </c:pt>
                <c:pt idx="16574" formatCode="m/d/yyyy\ h:mm">
                  <c:v>40262.958333317394</c:v>
                </c:pt>
                <c:pt idx="16575" formatCode="m/d/yyyy\ h:mm">
                  <c:v>40262.999999984044</c:v>
                </c:pt>
                <c:pt idx="16576" formatCode="m/d/yyyy\ h:mm">
                  <c:v>40263.041666650694</c:v>
                </c:pt>
                <c:pt idx="16577" formatCode="m/d/yyyy\ h:mm">
                  <c:v>40263.083333317372</c:v>
                </c:pt>
                <c:pt idx="16578" formatCode="m/d/yyyy\ h:mm">
                  <c:v>40263.124999984037</c:v>
                </c:pt>
                <c:pt idx="16579" formatCode="m/d/yyyy\ h:mm">
                  <c:v>40263.166666650686</c:v>
                </c:pt>
                <c:pt idx="16580" formatCode="m/d/yyyy\ h:mm">
                  <c:v>40263.208333317365</c:v>
                </c:pt>
                <c:pt idx="16581" formatCode="m/d/yyyy\ h:mm">
                  <c:v>40263.249999984029</c:v>
                </c:pt>
                <c:pt idx="16582" formatCode="m/d/yyyy\ h:mm">
                  <c:v>40263.291666650664</c:v>
                </c:pt>
                <c:pt idx="16583" formatCode="m/d/yyyy\ h:mm">
                  <c:v>40263.333333317358</c:v>
                </c:pt>
                <c:pt idx="16584" formatCode="m/d/yyyy\ h:mm">
                  <c:v>40263.374999984037</c:v>
                </c:pt>
                <c:pt idx="16585" formatCode="m/d/yyyy\ h:mm">
                  <c:v>40263.416666650686</c:v>
                </c:pt>
                <c:pt idx="16586" formatCode="m/d/yyyy\ h:mm">
                  <c:v>40263.458333317365</c:v>
                </c:pt>
                <c:pt idx="16587" formatCode="m/d/yyyy\ h:mm">
                  <c:v>40263.499999984015</c:v>
                </c:pt>
                <c:pt idx="16588" formatCode="m/d/yyyy\ h:mm">
                  <c:v>40263.541666650664</c:v>
                </c:pt>
                <c:pt idx="16589" formatCode="m/d/yyyy\ h:mm">
                  <c:v>40263.583333317336</c:v>
                </c:pt>
                <c:pt idx="16590" formatCode="m/d/yyyy\ h:mm">
                  <c:v>40263.624999984007</c:v>
                </c:pt>
                <c:pt idx="16591" formatCode="m/d/yyyy\ h:mm">
                  <c:v>40263.666666650657</c:v>
                </c:pt>
                <c:pt idx="16592" formatCode="m/d/yyyy\ h:mm">
                  <c:v>40263.708333317336</c:v>
                </c:pt>
                <c:pt idx="16593" formatCode="m/d/yyyy\ h:mm">
                  <c:v>40263.749999984</c:v>
                </c:pt>
                <c:pt idx="16594" formatCode="m/d/yyyy\ h:mm">
                  <c:v>40263.791666650635</c:v>
                </c:pt>
                <c:pt idx="16595" formatCode="m/d/yyyy\ h:mm">
                  <c:v>40263.833333317329</c:v>
                </c:pt>
                <c:pt idx="16596" formatCode="m/d/yyyy\ h:mm">
                  <c:v>40263.874999983993</c:v>
                </c:pt>
                <c:pt idx="16597" formatCode="m/d/yyyy\ h:mm">
                  <c:v>40263.916666650657</c:v>
                </c:pt>
                <c:pt idx="16598" formatCode="m/d/yyyy\ h:mm">
                  <c:v>40263.958333317336</c:v>
                </c:pt>
                <c:pt idx="16599" formatCode="m/d/yyyy\ h:mm">
                  <c:v>40263.999999983986</c:v>
                </c:pt>
                <c:pt idx="16600" formatCode="m/d/yyyy\ h:mm">
                  <c:v>40264.041666650628</c:v>
                </c:pt>
                <c:pt idx="16601" formatCode="m/d/yyyy\ h:mm">
                  <c:v>40264.083333317314</c:v>
                </c:pt>
                <c:pt idx="16602" formatCode="m/d/yyyy\ h:mm">
                  <c:v>40264.124999983978</c:v>
                </c:pt>
                <c:pt idx="16603" formatCode="m/d/yyyy\ h:mm">
                  <c:v>40264.166666650621</c:v>
                </c:pt>
                <c:pt idx="16604" formatCode="m/d/yyyy\ h:mm">
                  <c:v>40264.208333317307</c:v>
                </c:pt>
                <c:pt idx="16605" formatCode="m/d/yyyy\ h:mm">
                  <c:v>40264.249999983971</c:v>
                </c:pt>
                <c:pt idx="16606" formatCode="m/d/yyyy\ h:mm">
                  <c:v>40264.291666650606</c:v>
                </c:pt>
                <c:pt idx="16607" formatCode="m/d/yyyy\ h:mm">
                  <c:v>40264.3333333173</c:v>
                </c:pt>
                <c:pt idx="16608" formatCode="m/d/yyyy\ h:mm">
                  <c:v>40264.374999983978</c:v>
                </c:pt>
                <c:pt idx="16609" formatCode="m/d/yyyy\ h:mm">
                  <c:v>40264.416666650628</c:v>
                </c:pt>
                <c:pt idx="16610" formatCode="m/d/yyyy\ h:mm">
                  <c:v>40264.458333317292</c:v>
                </c:pt>
                <c:pt idx="16611" formatCode="m/d/yyyy\ h:mm">
                  <c:v>40264.499999983957</c:v>
                </c:pt>
                <c:pt idx="16612" formatCode="m/d/yyyy\ h:mm">
                  <c:v>40264.541666650599</c:v>
                </c:pt>
                <c:pt idx="16613" formatCode="m/d/yyyy\ h:mm">
                  <c:v>40264.583333317285</c:v>
                </c:pt>
                <c:pt idx="16614" formatCode="m/d/yyyy\ h:mm">
                  <c:v>40264.624999983935</c:v>
                </c:pt>
                <c:pt idx="16615" formatCode="m/d/yyyy\ h:mm">
                  <c:v>40264.666666650592</c:v>
                </c:pt>
                <c:pt idx="16616" formatCode="m/d/yyyy\ h:mm">
                  <c:v>40264.708333317278</c:v>
                </c:pt>
                <c:pt idx="16617" formatCode="m/d/yyyy\ h:mm">
                  <c:v>40264.749999983935</c:v>
                </c:pt>
                <c:pt idx="16618" formatCode="m/d/yyyy\ h:mm">
                  <c:v>40264.791666650577</c:v>
                </c:pt>
                <c:pt idx="16619" formatCode="m/d/yyyy\ h:mm">
                  <c:v>40264.83333331727</c:v>
                </c:pt>
                <c:pt idx="16620" formatCode="m/d/yyyy\ h:mm">
                  <c:v>40264.874999983942</c:v>
                </c:pt>
                <c:pt idx="16621" formatCode="m/d/yyyy\ h:mm">
                  <c:v>40264.916666650599</c:v>
                </c:pt>
                <c:pt idx="16622" formatCode="m/d/yyyy\ h:mm">
                  <c:v>40264.958333317263</c:v>
                </c:pt>
                <c:pt idx="16623" formatCode="m/d/yyyy\ h:mm">
                  <c:v>40264.999999983927</c:v>
                </c:pt>
                <c:pt idx="16624" formatCode="m/d/yyyy\ h:mm">
                  <c:v>40265.041666650584</c:v>
                </c:pt>
                <c:pt idx="16625" formatCode="m/d/yyyy\ h:mm">
                  <c:v>40265.083333317256</c:v>
                </c:pt>
                <c:pt idx="16626" formatCode="m/d/yyyy\ h:mm">
                  <c:v>40265.12499998392</c:v>
                </c:pt>
                <c:pt idx="16627" formatCode="m/d/yyyy\ h:mm">
                  <c:v>40265.166666650584</c:v>
                </c:pt>
                <c:pt idx="16628" formatCode="m/d/yyyy\ h:mm">
                  <c:v>40265.208333317234</c:v>
                </c:pt>
                <c:pt idx="16629" formatCode="m/d/yyyy\ h:mm">
                  <c:v>40265.249999983906</c:v>
                </c:pt>
                <c:pt idx="16630" formatCode="m/d/yyyy\ h:mm">
                  <c:v>40265.291666650563</c:v>
                </c:pt>
                <c:pt idx="16631" formatCode="m/d/yyyy\ h:mm">
                  <c:v>40265.333333317234</c:v>
                </c:pt>
                <c:pt idx="16632" formatCode="m/d/yyyy\ h:mm">
                  <c:v>40265.374999983913</c:v>
                </c:pt>
                <c:pt idx="16633" formatCode="m/d/yyyy\ h:mm">
                  <c:v>40265.416666650584</c:v>
                </c:pt>
                <c:pt idx="16634" formatCode="m/d/yyyy\ h:mm">
                  <c:v>40265.458333317241</c:v>
                </c:pt>
                <c:pt idx="16635" formatCode="m/d/yyyy\ h:mm">
                  <c:v>40265.499999983884</c:v>
                </c:pt>
                <c:pt idx="16636" formatCode="m/d/yyyy\ h:mm">
                  <c:v>40265.541666650555</c:v>
                </c:pt>
                <c:pt idx="16637" formatCode="m/d/yyyy\ h:mm">
                  <c:v>40265.583333317227</c:v>
                </c:pt>
                <c:pt idx="16638" formatCode="m/d/yyyy\ h:mm">
                  <c:v>40265.624999983884</c:v>
                </c:pt>
                <c:pt idx="16639" formatCode="m/d/yyyy\ h:mm">
                  <c:v>40265.666666650555</c:v>
                </c:pt>
                <c:pt idx="16640" formatCode="m/d/yyyy\ h:mm">
                  <c:v>40265.70833331722</c:v>
                </c:pt>
                <c:pt idx="16641" formatCode="m/d/yyyy\ h:mm">
                  <c:v>40265.749999983884</c:v>
                </c:pt>
                <c:pt idx="16642" formatCode="m/d/yyyy\ h:mm">
                  <c:v>40265.791666650519</c:v>
                </c:pt>
                <c:pt idx="16643" formatCode="m/d/yyyy\ h:mm">
                  <c:v>40265.833333317205</c:v>
                </c:pt>
                <c:pt idx="16644" formatCode="m/d/yyyy\ h:mm">
                  <c:v>40265.874999983891</c:v>
                </c:pt>
                <c:pt idx="16645" formatCode="m/d/yyyy\ h:mm">
                  <c:v>40265.916666650541</c:v>
                </c:pt>
                <c:pt idx="16646" formatCode="m/d/yyyy\ h:mm">
                  <c:v>40265.958333317212</c:v>
                </c:pt>
                <c:pt idx="16647" formatCode="m/d/yyyy\ h:mm">
                  <c:v>40265.999999983855</c:v>
                </c:pt>
                <c:pt idx="16648" formatCode="m/d/yyyy\ h:mm">
                  <c:v>40266.041666650526</c:v>
                </c:pt>
                <c:pt idx="16649" formatCode="m/d/yyyy\ h:mm">
                  <c:v>40266.083333317198</c:v>
                </c:pt>
                <c:pt idx="16650" formatCode="m/d/yyyy\ h:mm">
                  <c:v>40266.124999983855</c:v>
                </c:pt>
                <c:pt idx="16651" formatCode="m/d/yyyy\ h:mm">
                  <c:v>40266.166666650526</c:v>
                </c:pt>
                <c:pt idx="16652" formatCode="m/d/yyyy\ h:mm">
                  <c:v>40266.20833331719</c:v>
                </c:pt>
                <c:pt idx="16653" formatCode="m/d/yyyy\ h:mm">
                  <c:v>40266.249999983855</c:v>
                </c:pt>
                <c:pt idx="16654" formatCode="m/d/yyyy\ h:mm">
                  <c:v>40266.291666650497</c:v>
                </c:pt>
                <c:pt idx="16655" formatCode="m/d/yyyy\ h:mm">
                  <c:v>40266.333333317183</c:v>
                </c:pt>
                <c:pt idx="16656" formatCode="m/d/yyyy\ h:mm">
                  <c:v>40266.374999983847</c:v>
                </c:pt>
                <c:pt idx="16657" formatCode="m/d/yyyy\ h:mm">
                  <c:v>40266.416666650512</c:v>
                </c:pt>
                <c:pt idx="16658" formatCode="m/d/yyyy\ h:mm">
                  <c:v>40266.458333317198</c:v>
                </c:pt>
                <c:pt idx="16659" formatCode="m/d/yyyy\ h:mm">
                  <c:v>40266.499999983826</c:v>
                </c:pt>
                <c:pt idx="16660" formatCode="m/d/yyyy\ h:mm">
                  <c:v>40266.541666650504</c:v>
                </c:pt>
                <c:pt idx="16661" formatCode="m/d/yyyy\ h:mm">
                  <c:v>40266.583333317169</c:v>
                </c:pt>
                <c:pt idx="16662" formatCode="m/d/yyyy\ h:mm">
                  <c:v>40266.624999983826</c:v>
                </c:pt>
                <c:pt idx="16663" formatCode="m/d/yyyy\ h:mm">
                  <c:v>40266.666666650483</c:v>
                </c:pt>
                <c:pt idx="16664" formatCode="m/d/yyyy\ h:mm">
                  <c:v>40266.708333317161</c:v>
                </c:pt>
                <c:pt idx="16665" formatCode="m/d/yyyy\ h:mm">
                  <c:v>40266.749999983826</c:v>
                </c:pt>
                <c:pt idx="16666" formatCode="m/d/yyyy\ h:mm">
                  <c:v>40266.791666650468</c:v>
                </c:pt>
                <c:pt idx="16667" formatCode="m/d/yyyy\ h:mm">
                  <c:v>40266.833333317161</c:v>
                </c:pt>
                <c:pt idx="16668" formatCode="m/d/yyyy\ h:mm">
                  <c:v>40266.874999983818</c:v>
                </c:pt>
                <c:pt idx="16669" formatCode="m/d/yyyy\ h:mm">
                  <c:v>40266.916666650483</c:v>
                </c:pt>
                <c:pt idx="16670" formatCode="m/d/yyyy\ h:mm">
                  <c:v>40266.958333317169</c:v>
                </c:pt>
                <c:pt idx="16671" formatCode="m/d/yyyy\ h:mm">
                  <c:v>40266.999999983804</c:v>
                </c:pt>
                <c:pt idx="16672" formatCode="m/d/yyyy\ h:mm">
                  <c:v>40267.041666650475</c:v>
                </c:pt>
                <c:pt idx="16673" formatCode="m/d/yyyy\ h:mm">
                  <c:v>40267.083333317139</c:v>
                </c:pt>
                <c:pt idx="16674" formatCode="m/d/yyyy\ h:mm">
                  <c:v>40267.124999983804</c:v>
                </c:pt>
                <c:pt idx="16675" formatCode="m/d/yyyy\ h:mm">
                  <c:v>40267.166666650453</c:v>
                </c:pt>
                <c:pt idx="16676" formatCode="m/d/yyyy\ h:mm">
                  <c:v>40267.208333317132</c:v>
                </c:pt>
                <c:pt idx="16677" formatCode="m/d/yyyy\ h:mm">
                  <c:v>40267.249999983782</c:v>
                </c:pt>
                <c:pt idx="16678" formatCode="m/d/yyyy\ h:mm">
                  <c:v>40267.291666650432</c:v>
                </c:pt>
                <c:pt idx="16679" formatCode="m/d/yyyy\ h:mm">
                  <c:v>40267.333333317132</c:v>
                </c:pt>
                <c:pt idx="16680" formatCode="m/d/yyyy\ h:mm">
                  <c:v>40267.374999983789</c:v>
                </c:pt>
                <c:pt idx="16681" formatCode="m/d/yyyy\ h:mm">
                  <c:v>40267.416666650453</c:v>
                </c:pt>
                <c:pt idx="16682" formatCode="m/d/yyyy\ h:mm">
                  <c:v>40267.458333317139</c:v>
                </c:pt>
                <c:pt idx="16683" formatCode="m/d/yyyy\ h:mm">
                  <c:v>40267.499999983775</c:v>
                </c:pt>
                <c:pt idx="16684" formatCode="m/d/yyyy\ h:mm">
                  <c:v>40267.541666650432</c:v>
                </c:pt>
                <c:pt idx="16685" formatCode="m/d/yyyy\ h:mm">
                  <c:v>40267.58333331711</c:v>
                </c:pt>
                <c:pt idx="16686" formatCode="m/d/yyyy\ h:mm">
                  <c:v>40267.624999983775</c:v>
                </c:pt>
                <c:pt idx="16687" formatCode="m/d/yyyy\ h:mm">
                  <c:v>40267.666666650424</c:v>
                </c:pt>
                <c:pt idx="16688" formatCode="m/d/yyyy\ h:mm">
                  <c:v>40267.708333317103</c:v>
                </c:pt>
                <c:pt idx="16689" formatCode="m/d/yyyy\ h:mm">
                  <c:v>40267.749999983753</c:v>
                </c:pt>
                <c:pt idx="16690" formatCode="m/d/yyyy\ h:mm">
                  <c:v>40267.791666650402</c:v>
                </c:pt>
                <c:pt idx="16691" formatCode="m/d/yyyy\ h:mm">
                  <c:v>40267.833333317096</c:v>
                </c:pt>
                <c:pt idx="16692" formatCode="m/d/yyyy\ h:mm">
                  <c:v>40267.87499998376</c:v>
                </c:pt>
                <c:pt idx="16693" formatCode="m/d/yyyy\ h:mm">
                  <c:v>40267.916666650432</c:v>
                </c:pt>
                <c:pt idx="16694" formatCode="m/d/yyyy\ h:mm">
                  <c:v>40267.958333317103</c:v>
                </c:pt>
                <c:pt idx="16695" formatCode="m/d/yyyy\ h:mm">
                  <c:v>40267.999999983738</c:v>
                </c:pt>
                <c:pt idx="16696" formatCode="m/d/yyyy\ h:mm">
                  <c:v>40268.041666650402</c:v>
                </c:pt>
                <c:pt idx="16697" formatCode="m/d/yyyy\ h:mm">
                  <c:v>40268.083333317081</c:v>
                </c:pt>
                <c:pt idx="16698" formatCode="m/d/yyyy\ h:mm">
                  <c:v>40268.124999983731</c:v>
                </c:pt>
                <c:pt idx="16699" formatCode="m/d/yyyy\ h:mm">
                  <c:v>40268.166666650395</c:v>
                </c:pt>
                <c:pt idx="16700" formatCode="m/d/yyyy\ h:mm">
                  <c:v>40268.208333317081</c:v>
                </c:pt>
                <c:pt idx="16701" formatCode="m/d/yyyy\ h:mm">
                  <c:v>40268.249999983724</c:v>
                </c:pt>
                <c:pt idx="16702" formatCode="m/d/yyyy\ h:mm">
                  <c:v>40268.291666650373</c:v>
                </c:pt>
                <c:pt idx="16703" formatCode="m/d/yyyy\ h:mm">
                  <c:v>40268.333333317067</c:v>
                </c:pt>
                <c:pt idx="16704" formatCode="m/d/yyyy\ h:mm">
                  <c:v>40268.374999983731</c:v>
                </c:pt>
                <c:pt idx="16705" formatCode="m/d/yyyy\ h:mm">
                  <c:v>40268.416666650395</c:v>
                </c:pt>
                <c:pt idx="16706" formatCode="m/d/yyyy\ h:mm">
                  <c:v>40268.458333317074</c:v>
                </c:pt>
                <c:pt idx="16707" formatCode="m/d/yyyy\ h:mm">
                  <c:v>40268.499999983724</c:v>
                </c:pt>
                <c:pt idx="16708" formatCode="m/d/yyyy\ h:mm">
                  <c:v>40268.541666650373</c:v>
                </c:pt>
                <c:pt idx="16709" formatCode="m/d/yyyy\ h:mm">
                  <c:v>40268.583333317052</c:v>
                </c:pt>
                <c:pt idx="16710" formatCode="m/d/yyyy\ h:mm">
                  <c:v>40268.624999983702</c:v>
                </c:pt>
                <c:pt idx="16711" formatCode="m/d/yyyy\ h:mm">
                  <c:v>40268.666666650366</c:v>
                </c:pt>
                <c:pt idx="16712" formatCode="m/d/yyyy\ h:mm">
                  <c:v>40268.708333317045</c:v>
                </c:pt>
                <c:pt idx="16713" formatCode="m/d/yyyy\ h:mm">
                  <c:v>40268.749999983695</c:v>
                </c:pt>
                <c:pt idx="16714" formatCode="m/d/yyyy\ h:mm">
                  <c:v>40268.791666650344</c:v>
                </c:pt>
                <c:pt idx="16715" formatCode="m/d/yyyy\ h:mm">
                  <c:v>40268.833333317038</c:v>
                </c:pt>
                <c:pt idx="16716" formatCode="m/d/yyyy\ h:mm">
                  <c:v>40268.874999983702</c:v>
                </c:pt>
                <c:pt idx="16717" formatCode="m/d/yyyy\ h:mm">
                  <c:v>40268.916666650366</c:v>
                </c:pt>
                <c:pt idx="16718" formatCode="m/d/yyyy\ h:mm">
                  <c:v>40268.958333317045</c:v>
                </c:pt>
                <c:pt idx="16719" formatCode="m/d/yyyy\ h:mm">
                  <c:v>40268.99999998368</c:v>
                </c:pt>
                <c:pt idx="16720" formatCode="m/d/yyyy\ h:mm">
                  <c:v>40269.041666650344</c:v>
                </c:pt>
                <c:pt idx="16721" formatCode="m/d/yyyy\ h:mm">
                  <c:v>40269.083333317023</c:v>
                </c:pt>
                <c:pt idx="16722" formatCode="m/d/yyyy\ h:mm">
                  <c:v>40269.124999983673</c:v>
                </c:pt>
                <c:pt idx="16723" formatCode="m/d/yyyy\ h:mm">
                  <c:v>40269.166666650337</c:v>
                </c:pt>
                <c:pt idx="16724" formatCode="m/d/yyyy\ h:mm">
                  <c:v>40269.208333317016</c:v>
                </c:pt>
                <c:pt idx="16725" formatCode="m/d/yyyy\ h:mm">
                  <c:v>40269.249999983665</c:v>
                </c:pt>
                <c:pt idx="16726" formatCode="m/d/yyyy\ h:mm">
                  <c:v>40269.291666650315</c:v>
                </c:pt>
                <c:pt idx="16727" formatCode="m/d/yyyy\ h:mm">
                  <c:v>40269.333333317009</c:v>
                </c:pt>
                <c:pt idx="16728" formatCode="m/d/yyyy\ h:mm">
                  <c:v>40269.374999983673</c:v>
                </c:pt>
                <c:pt idx="16729" formatCode="m/d/yyyy\ h:mm">
                  <c:v>40269.416666650337</c:v>
                </c:pt>
                <c:pt idx="16730" formatCode="m/d/yyyy\ h:mm">
                  <c:v>40269.458333317016</c:v>
                </c:pt>
                <c:pt idx="16731" formatCode="m/d/yyyy\ h:mm">
                  <c:v>40269.499999983651</c:v>
                </c:pt>
                <c:pt idx="16732" formatCode="m/d/yyyy\ h:mm">
                  <c:v>40269.541666650315</c:v>
                </c:pt>
                <c:pt idx="16733" formatCode="m/d/yyyy\ h:mm">
                  <c:v>40269.583333317001</c:v>
                </c:pt>
                <c:pt idx="16734" formatCode="m/d/yyyy\ h:mm">
                  <c:v>40269.624999983644</c:v>
                </c:pt>
                <c:pt idx="16735" formatCode="m/d/yyyy\ h:mm">
                  <c:v>40269.666666650308</c:v>
                </c:pt>
                <c:pt idx="16736" formatCode="m/d/yyyy\ h:mm">
                  <c:v>40269.708333317001</c:v>
                </c:pt>
                <c:pt idx="16737" formatCode="m/d/yyyy\ h:mm">
                  <c:v>40269.749999983636</c:v>
                </c:pt>
                <c:pt idx="16738" formatCode="m/d/yyyy\ h:mm">
                  <c:v>40269.791666650286</c:v>
                </c:pt>
                <c:pt idx="16739" formatCode="m/d/yyyy\ h:mm">
                  <c:v>40269.833333316994</c:v>
                </c:pt>
                <c:pt idx="16740" formatCode="m/d/yyyy\ h:mm">
                  <c:v>40269.874999983644</c:v>
                </c:pt>
                <c:pt idx="16741" formatCode="m/d/yyyy\ h:mm">
                  <c:v>40269.916666650308</c:v>
                </c:pt>
                <c:pt idx="16742" formatCode="m/d/yyyy\ h:mm">
                  <c:v>40269.958333317001</c:v>
                </c:pt>
                <c:pt idx="16743" formatCode="m/d/yyyy\ h:mm">
                  <c:v>40269.999999983622</c:v>
                </c:pt>
                <c:pt idx="16744" formatCode="m/d/yyyy\ h:mm">
                  <c:v>40270.041666650279</c:v>
                </c:pt>
                <c:pt idx="16745" formatCode="m/d/yyyy\ h:mm">
                  <c:v>40270.083333316979</c:v>
                </c:pt>
                <c:pt idx="16746" formatCode="m/d/yyyy\ h:mm">
                  <c:v>40270.124999983615</c:v>
                </c:pt>
                <c:pt idx="16747" formatCode="m/d/yyyy\ h:mm">
                  <c:v>40270.166666650272</c:v>
                </c:pt>
                <c:pt idx="16748" formatCode="m/d/yyyy\ h:mm">
                  <c:v>40270.208333316972</c:v>
                </c:pt>
                <c:pt idx="16749" formatCode="m/d/yyyy\ h:mm">
                  <c:v>40270.249999983607</c:v>
                </c:pt>
                <c:pt idx="16750" formatCode="m/d/yyyy\ h:mm">
                  <c:v>40270.291666650257</c:v>
                </c:pt>
                <c:pt idx="16751" formatCode="m/d/yyyy\ h:mm">
                  <c:v>40270.333333316965</c:v>
                </c:pt>
                <c:pt idx="16752" formatCode="m/d/yyyy\ h:mm">
                  <c:v>40270.374999983615</c:v>
                </c:pt>
                <c:pt idx="16753" formatCode="m/d/yyyy\ h:mm">
                  <c:v>40270.416666650279</c:v>
                </c:pt>
                <c:pt idx="16754" formatCode="m/d/yyyy\ h:mm">
                  <c:v>40270.458333316965</c:v>
                </c:pt>
                <c:pt idx="16755" formatCode="m/d/yyyy\ h:mm">
                  <c:v>40270.499999983593</c:v>
                </c:pt>
                <c:pt idx="16756" formatCode="m/d/yyyy\ h:mm">
                  <c:v>40270.541666650257</c:v>
                </c:pt>
                <c:pt idx="16757" formatCode="m/d/yyyy\ h:mm">
                  <c:v>40270.583333316943</c:v>
                </c:pt>
                <c:pt idx="16758" formatCode="m/d/yyyy\ h:mm">
                  <c:v>40270.624999983585</c:v>
                </c:pt>
                <c:pt idx="16759" formatCode="m/d/yyyy\ h:mm">
                  <c:v>40270.66666665025</c:v>
                </c:pt>
                <c:pt idx="16760" formatCode="m/d/yyyy\ h:mm">
                  <c:v>40270.708333316943</c:v>
                </c:pt>
                <c:pt idx="16761" formatCode="m/d/yyyy\ h:mm">
                  <c:v>40270.749999983585</c:v>
                </c:pt>
                <c:pt idx="16762" formatCode="m/d/yyyy\ h:mm">
                  <c:v>40270.791666650221</c:v>
                </c:pt>
                <c:pt idx="16763" formatCode="m/d/yyyy\ h:mm">
                  <c:v>40270.833333316936</c:v>
                </c:pt>
                <c:pt idx="16764" formatCode="m/d/yyyy\ h:mm">
                  <c:v>40270.874999983593</c:v>
                </c:pt>
                <c:pt idx="16765" formatCode="m/d/yyyy\ h:mm">
                  <c:v>40270.91666665025</c:v>
                </c:pt>
                <c:pt idx="16766" formatCode="m/d/yyyy\ h:mm">
                  <c:v>40270.958333316943</c:v>
                </c:pt>
                <c:pt idx="16767" formatCode="m/d/yyyy\ h:mm">
                  <c:v>40270.999999983578</c:v>
                </c:pt>
                <c:pt idx="16768" formatCode="m/d/yyyy\ h:mm">
                  <c:v>40271.041666650221</c:v>
                </c:pt>
                <c:pt idx="16769" formatCode="m/d/yyyy\ h:mm">
                  <c:v>40271.083333316921</c:v>
                </c:pt>
                <c:pt idx="16770" formatCode="m/d/yyyy\ h:mm">
                  <c:v>40271.124999983571</c:v>
                </c:pt>
                <c:pt idx="16771" formatCode="m/d/yyyy\ h:mm">
                  <c:v>40271.166666650221</c:v>
                </c:pt>
                <c:pt idx="16772" formatCode="m/d/yyyy\ h:mm">
                  <c:v>40271.208333316899</c:v>
                </c:pt>
                <c:pt idx="16773" formatCode="m/d/yyyy\ h:mm">
                  <c:v>40271.249999983564</c:v>
                </c:pt>
                <c:pt idx="16774" formatCode="m/d/yyyy\ h:mm">
                  <c:v>40271.291666650191</c:v>
                </c:pt>
                <c:pt idx="16775" formatCode="m/d/yyyy\ h:mm">
                  <c:v>40271.333333316892</c:v>
                </c:pt>
                <c:pt idx="16776" formatCode="m/d/yyyy\ h:mm">
                  <c:v>40271.374999983571</c:v>
                </c:pt>
                <c:pt idx="16777" formatCode="m/d/yyyy\ h:mm">
                  <c:v>40271.416666650221</c:v>
                </c:pt>
                <c:pt idx="16778" formatCode="m/d/yyyy\ h:mm">
                  <c:v>40271.458333316907</c:v>
                </c:pt>
                <c:pt idx="16779" formatCode="m/d/yyyy\ h:mm">
                  <c:v>40271.499999983535</c:v>
                </c:pt>
                <c:pt idx="16780" formatCode="m/d/yyyy\ h:mm">
                  <c:v>40271.541666650191</c:v>
                </c:pt>
                <c:pt idx="16781" formatCode="m/d/yyyy\ h:mm">
                  <c:v>40271.583333316892</c:v>
                </c:pt>
                <c:pt idx="16782" formatCode="m/d/yyyy\ h:mm">
                  <c:v>40271.624999983535</c:v>
                </c:pt>
                <c:pt idx="16783" formatCode="m/d/yyyy\ h:mm">
                  <c:v>40271.666666650191</c:v>
                </c:pt>
                <c:pt idx="16784" formatCode="m/d/yyyy\ h:mm">
                  <c:v>40271.708333316885</c:v>
                </c:pt>
                <c:pt idx="16785" formatCode="m/d/yyyy\ h:mm">
                  <c:v>40271.749999983535</c:v>
                </c:pt>
                <c:pt idx="16786" formatCode="m/d/yyyy\ h:mm">
                  <c:v>40271.791666650177</c:v>
                </c:pt>
                <c:pt idx="16787" formatCode="m/d/yyyy\ h:mm">
                  <c:v>40271.833333316863</c:v>
                </c:pt>
                <c:pt idx="16788" formatCode="m/d/yyyy\ h:mm">
                  <c:v>40271.874999983542</c:v>
                </c:pt>
                <c:pt idx="16789" formatCode="m/d/yyyy\ h:mm">
                  <c:v>40271.916666650191</c:v>
                </c:pt>
                <c:pt idx="16790" formatCode="m/d/yyyy\ h:mm">
                  <c:v>40271.958333316885</c:v>
                </c:pt>
                <c:pt idx="16791" formatCode="m/d/yyyy\ h:mm">
                  <c:v>40271.99999998352</c:v>
                </c:pt>
                <c:pt idx="16792" formatCode="m/d/yyyy\ h:mm">
                  <c:v>40272.041666650184</c:v>
                </c:pt>
                <c:pt idx="16793" formatCode="m/d/yyyy\ h:mm">
                  <c:v>40272.083333316848</c:v>
                </c:pt>
                <c:pt idx="16794" formatCode="m/d/yyyy\ h:mm">
                  <c:v>40272.124999983505</c:v>
                </c:pt>
                <c:pt idx="16795" formatCode="m/d/yyyy\ h:mm">
                  <c:v>40272.166666650177</c:v>
                </c:pt>
                <c:pt idx="16796" formatCode="m/d/yyyy\ h:mm">
                  <c:v>40272.208333316841</c:v>
                </c:pt>
                <c:pt idx="16797" formatCode="m/d/yyyy\ h:mm">
                  <c:v>40272.249999983505</c:v>
                </c:pt>
                <c:pt idx="16798" formatCode="m/d/yyyy\ h:mm">
                  <c:v>40272.291666650148</c:v>
                </c:pt>
                <c:pt idx="16799" formatCode="m/d/yyyy\ h:mm">
                  <c:v>40272.333333316841</c:v>
                </c:pt>
                <c:pt idx="16800" formatCode="m/d/yyyy\ h:mm">
                  <c:v>40272.374999983498</c:v>
                </c:pt>
                <c:pt idx="16801" formatCode="m/d/yyyy\ h:mm">
                  <c:v>40272.416666650162</c:v>
                </c:pt>
                <c:pt idx="16802" formatCode="m/d/yyyy\ h:mm">
                  <c:v>40272.458333316848</c:v>
                </c:pt>
                <c:pt idx="16803" formatCode="m/d/yyyy\ h:mm">
                  <c:v>40272.499999983484</c:v>
                </c:pt>
                <c:pt idx="16804" formatCode="m/d/yyyy\ h:mm">
                  <c:v>40272.541666650155</c:v>
                </c:pt>
                <c:pt idx="16805" formatCode="m/d/yyyy\ h:mm">
                  <c:v>40272.583333316819</c:v>
                </c:pt>
                <c:pt idx="16806" formatCode="m/d/yyyy\ h:mm">
                  <c:v>40272.624999983484</c:v>
                </c:pt>
                <c:pt idx="16807" formatCode="m/d/yyyy\ h:mm">
                  <c:v>40272.666666650133</c:v>
                </c:pt>
                <c:pt idx="16808" formatCode="m/d/yyyy\ h:mm">
                  <c:v>40272.708333316812</c:v>
                </c:pt>
                <c:pt idx="16809" formatCode="m/d/yyyy\ h:mm">
                  <c:v>40272.749999983476</c:v>
                </c:pt>
                <c:pt idx="16810" formatCode="m/d/yyyy\ h:mm">
                  <c:v>40272.791666650119</c:v>
                </c:pt>
                <c:pt idx="16811" formatCode="m/d/yyyy\ h:mm">
                  <c:v>40272.833333316812</c:v>
                </c:pt>
                <c:pt idx="16812" formatCode="m/d/yyyy\ h:mm">
                  <c:v>40272.874999983469</c:v>
                </c:pt>
                <c:pt idx="16813" formatCode="m/d/yyyy\ h:mm">
                  <c:v>40272.916666650133</c:v>
                </c:pt>
                <c:pt idx="16814" formatCode="m/d/yyyy\ h:mm">
                  <c:v>40272.958333316819</c:v>
                </c:pt>
                <c:pt idx="16815" formatCode="m/d/yyyy\ h:mm">
                  <c:v>40272.999999983454</c:v>
                </c:pt>
                <c:pt idx="16816" formatCode="m/d/yyyy\ h:mm">
                  <c:v>40273.041666650126</c:v>
                </c:pt>
                <c:pt idx="16817" formatCode="m/d/yyyy\ h:mm">
                  <c:v>40273.08333331679</c:v>
                </c:pt>
                <c:pt idx="16818" formatCode="m/d/yyyy\ h:mm">
                  <c:v>40273.124999983454</c:v>
                </c:pt>
                <c:pt idx="16819" formatCode="m/d/yyyy\ h:mm">
                  <c:v>40273.166666650104</c:v>
                </c:pt>
                <c:pt idx="16820" formatCode="m/d/yyyy\ h:mm">
                  <c:v>40273.208333316783</c:v>
                </c:pt>
                <c:pt idx="16821" formatCode="m/d/yyyy\ h:mm">
                  <c:v>40273.249999983433</c:v>
                </c:pt>
                <c:pt idx="16822" formatCode="m/d/yyyy\ h:mm">
                  <c:v>40273.291666650082</c:v>
                </c:pt>
                <c:pt idx="16823" formatCode="m/d/yyyy\ h:mm">
                  <c:v>40273.333333316783</c:v>
                </c:pt>
                <c:pt idx="16824" formatCode="m/d/yyyy\ h:mm">
                  <c:v>40273.37499998344</c:v>
                </c:pt>
                <c:pt idx="16825" formatCode="m/d/yyyy\ h:mm">
                  <c:v>40273.416666650111</c:v>
                </c:pt>
                <c:pt idx="16826" formatCode="m/d/yyyy\ h:mm">
                  <c:v>40273.45833331679</c:v>
                </c:pt>
                <c:pt idx="16827" formatCode="m/d/yyyy\ h:mm">
                  <c:v>40273.499999983425</c:v>
                </c:pt>
                <c:pt idx="16828" formatCode="m/d/yyyy\ h:mm">
                  <c:v>40273.541666650082</c:v>
                </c:pt>
                <c:pt idx="16829" formatCode="m/d/yyyy\ h:mm">
                  <c:v>40273.583333316761</c:v>
                </c:pt>
                <c:pt idx="16830" formatCode="m/d/yyyy\ h:mm">
                  <c:v>40273.624999983425</c:v>
                </c:pt>
                <c:pt idx="16831" formatCode="m/d/yyyy\ h:mm">
                  <c:v>40273.666666650075</c:v>
                </c:pt>
                <c:pt idx="16832" formatCode="m/d/yyyy\ h:mm">
                  <c:v>40273.708333316761</c:v>
                </c:pt>
                <c:pt idx="16833" formatCode="m/d/yyyy\ h:mm">
                  <c:v>40273.749999983404</c:v>
                </c:pt>
                <c:pt idx="16834" formatCode="m/d/yyyy\ h:mm">
                  <c:v>40273.791666650053</c:v>
                </c:pt>
                <c:pt idx="16835" formatCode="m/d/yyyy\ h:mm">
                  <c:v>40273.833333316747</c:v>
                </c:pt>
                <c:pt idx="16836" formatCode="m/d/yyyy\ h:mm">
                  <c:v>40273.874999983411</c:v>
                </c:pt>
                <c:pt idx="16837" formatCode="m/d/yyyy\ h:mm">
                  <c:v>40273.916666650082</c:v>
                </c:pt>
                <c:pt idx="16838" formatCode="m/d/yyyy\ h:mm">
                  <c:v>40273.958333316754</c:v>
                </c:pt>
                <c:pt idx="16839" formatCode="m/d/yyyy\ h:mm">
                  <c:v>40273.999999983404</c:v>
                </c:pt>
                <c:pt idx="16840" formatCode="m/d/yyyy\ h:mm">
                  <c:v>40274.041666650053</c:v>
                </c:pt>
                <c:pt idx="16841" formatCode="m/d/yyyy\ h:mm">
                  <c:v>40274.083333316732</c:v>
                </c:pt>
                <c:pt idx="16842" formatCode="m/d/yyyy\ h:mm">
                  <c:v>40274.124999983382</c:v>
                </c:pt>
                <c:pt idx="16843" formatCode="m/d/yyyy\ h:mm">
                  <c:v>40274.166666650046</c:v>
                </c:pt>
                <c:pt idx="16844" formatCode="m/d/yyyy\ h:mm">
                  <c:v>40274.208333316732</c:v>
                </c:pt>
                <c:pt idx="16845" formatCode="m/d/yyyy\ h:mm">
                  <c:v>40274.249999983374</c:v>
                </c:pt>
                <c:pt idx="16846" formatCode="m/d/yyyy\ h:mm">
                  <c:v>40274.291666650024</c:v>
                </c:pt>
                <c:pt idx="16847" formatCode="m/d/yyyy\ h:mm">
                  <c:v>40274.333333316717</c:v>
                </c:pt>
                <c:pt idx="16848" formatCode="m/d/yyyy\ h:mm">
                  <c:v>40274.374999983382</c:v>
                </c:pt>
                <c:pt idx="16849" formatCode="m/d/yyyy\ h:mm">
                  <c:v>40274.416666650046</c:v>
                </c:pt>
                <c:pt idx="16850" formatCode="m/d/yyyy\ h:mm">
                  <c:v>40274.458333316725</c:v>
                </c:pt>
                <c:pt idx="16851" formatCode="m/d/yyyy\ h:mm">
                  <c:v>40274.499999983374</c:v>
                </c:pt>
                <c:pt idx="16852" formatCode="m/d/yyyy\ h:mm">
                  <c:v>40274.541666650024</c:v>
                </c:pt>
                <c:pt idx="16853" formatCode="m/d/yyyy\ h:mm">
                  <c:v>40274.583333316703</c:v>
                </c:pt>
                <c:pt idx="16854" formatCode="m/d/yyyy\ h:mm">
                  <c:v>40274.624999983353</c:v>
                </c:pt>
                <c:pt idx="16855" formatCode="m/d/yyyy\ h:mm">
                  <c:v>40274.666666650024</c:v>
                </c:pt>
                <c:pt idx="16856" formatCode="m/d/yyyy\ h:mm">
                  <c:v>40274.708333316696</c:v>
                </c:pt>
                <c:pt idx="16857" formatCode="m/d/yyyy\ h:mm">
                  <c:v>40274.749999983345</c:v>
                </c:pt>
                <c:pt idx="16858" formatCode="m/d/yyyy\ h:mm">
                  <c:v>40274.791666650002</c:v>
                </c:pt>
                <c:pt idx="16859" formatCode="m/d/yyyy\ h:mm">
                  <c:v>40274.833333316688</c:v>
                </c:pt>
                <c:pt idx="16860" formatCode="m/d/yyyy\ h:mm">
                  <c:v>40274.874999983353</c:v>
                </c:pt>
                <c:pt idx="16861" formatCode="m/d/yyyy\ h:mm">
                  <c:v>40274.916666650017</c:v>
                </c:pt>
                <c:pt idx="16862" formatCode="m/d/yyyy\ h:mm">
                  <c:v>40274.958333316696</c:v>
                </c:pt>
                <c:pt idx="16863" formatCode="m/d/yyyy\ h:mm">
                  <c:v>40274.999999983331</c:v>
                </c:pt>
                <c:pt idx="16864" formatCode="m/d/yyyy\ h:mm">
                  <c:v>40275.041666649995</c:v>
                </c:pt>
                <c:pt idx="16865" formatCode="m/d/yyyy\ h:mm">
                  <c:v>40275.083333316681</c:v>
                </c:pt>
                <c:pt idx="16866" formatCode="m/d/yyyy\ h:mm">
                  <c:v>40275.124999983324</c:v>
                </c:pt>
                <c:pt idx="16867" formatCode="m/d/yyyy\ h:mm">
                  <c:v>40275.166666649995</c:v>
                </c:pt>
                <c:pt idx="16868" formatCode="m/d/yyyy\ h:mm">
                  <c:v>40275.208333316667</c:v>
                </c:pt>
                <c:pt idx="16869" formatCode="m/d/yyyy\ h:mm">
                  <c:v>40275.249999983324</c:v>
                </c:pt>
                <c:pt idx="16870" formatCode="m/d/yyyy\ h:mm">
                  <c:v>40275.29166664998</c:v>
                </c:pt>
                <c:pt idx="16871" formatCode="m/d/yyyy\ h:mm">
                  <c:v>40275.333333316659</c:v>
                </c:pt>
                <c:pt idx="16872" formatCode="m/d/yyyy\ h:mm">
                  <c:v>40275.374999983331</c:v>
                </c:pt>
                <c:pt idx="16873" formatCode="m/d/yyyy\ h:mm">
                  <c:v>40275.416666650002</c:v>
                </c:pt>
                <c:pt idx="16874" formatCode="m/d/yyyy\ h:mm">
                  <c:v>40275.458333316667</c:v>
                </c:pt>
                <c:pt idx="16875" formatCode="m/d/yyyy\ h:mm">
                  <c:v>40275.499999983302</c:v>
                </c:pt>
                <c:pt idx="16876" formatCode="m/d/yyyy\ h:mm">
                  <c:v>40275.54166664998</c:v>
                </c:pt>
                <c:pt idx="16877" formatCode="m/d/yyyy\ h:mm">
                  <c:v>40275.583333316645</c:v>
                </c:pt>
                <c:pt idx="16878" formatCode="m/d/yyyy\ h:mm">
                  <c:v>40275.624999983294</c:v>
                </c:pt>
                <c:pt idx="16879" formatCode="m/d/yyyy\ h:mm">
                  <c:v>40275.666666649973</c:v>
                </c:pt>
                <c:pt idx="16880" formatCode="m/d/yyyy\ h:mm">
                  <c:v>40275.708333316637</c:v>
                </c:pt>
                <c:pt idx="16881" formatCode="m/d/yyyy\ h:mm">
                  <c:v>40275.749999983287</c:v>
                </c:pt>
                <c:pt idx="16882" formatCode="m/d/yyyy\ h:mm">
                  <c:v>40275.791666649951</c:v>
                </c:pt>
                <c:pt idx="16883" formatCode="m/d/yyyy\ h:mm">
                  <c:v>40275.83333331663</c:v>
                </c:pt>
                <c:pt idx="16884" formatCode="m/d/yyyy\ h:mm">
                  <c:v>40275.874999983294</c:v>
                </c:pt>
                <c:pt idx="16885" formatCode="m/d/yyyy\ h:mm">
                  <c:v>40275.916666649973</c:v>
                </c:pt>
                <c:pt idx="16886" formatCode="m/d/yyyy\ h:mm">
                  <c:v>40275.958333316637</c:v>
                </c:pt>
                <c:pt idx="16887" formatCode="m/d/yyyy\ h:mm">
                  <c:v>40275.999999983273</c:v>
                </c:pt>
                <c:pt idx="16888" formatCode="m/d/yyyy\ h:mm">
                  <c:v>40276.041666649951</c:v>
                </c:pt>
                <c:pt idx="16889" formatCode="m/d/yyyy\ h:mm">
                  <c:v>40276.083333316616</c:v>
                </c:pt>
                <c:pt idx="16890" formatCode="m/d/yyyy\ h:mm">
                  <c:v>40276.124999983265</c:v>
                </c:pt>
                <c:pt idx="16891" formatCode="m/d/yyyy\ h:mm">
                  <c:v>40276.166666649944</c:v>
                </c:pt>
                <c:pt idx="16892" formatCode="m/d/yyyy\ h:mm">
                  <c:v>40276.208333316608</c:v>
                </c:pt>
                <c:pt idx="16893" formatCode="m/d/yyyy\ h:mm">
                  <c:v>40276.249999983258</c:v>
                </c:pt>
                <c:pt idx="16894" formatCode="m/d/yyyy\ h:mm">
                  <c:v>40276.291666649922</c:v>
                </c:pt>
                <c:pt idx="16895" formatCode="m/d/yyyy\ h:mm">
                  <c:v>40276.333333316601</c:v>
                </c:pt>
                <c:pt idx="16896" formatCode="m/d/yyyy\ h:mm">
                  <c:v>40276.374999983265</c:v>
                </c:pt>
                <c:pt idx="16897" formatCode="m/d/yyyy\ h:mm">
                  <c:v>40276.416666649944</c:v>
                </c:pt>
                <c:pt idx="16898" formatCode="m/d/yyyy\ h:mm">
                  <c:v>40276.458333316616</c:v>
                </c:pt>
                <c:pt idx="16899" formatCode="m/d/yyyy\ h:mm">
                  <c:v>40276.499999983243</c:v>
                </c:pt>
                <c:pt idx="16900" formatCode="m/d/yyyy\ h:mm">
                  <c:v>40276.541666649922</c:v>
                </c:pt>
                <c:pt idx="16901" formatCode="m/d/yyyy\ h:mm">
                  <c:v>40276.583333316601</c:v>
                </c:pt>
                <c:pt idx="16902" formatCode="m/d/yyyy\ h:mm">
                  <c:v>40276.624999983229</c:v>
                </c:pt>
                <c:pt idx="16903" formatCode="m/d/yyyy\ h:mm">
                  <c:v>40276.666666649915</c:v>
                </c:pt>
                <c:pt idx="16904" formatCode="m/d/yyyy\ h:mm">
                  <c:v>40276.708333316594</c:v>
                </c:pt>
                <c:pt idx="16905" formatCode="m/d/yyyy\ h:mm">
                  <c:v>40276.749999983222</c:v>
                </c:pt>
                <c:pt idx="16906" formatCode="m/d/yyyy\ h:mm">
                  <c:v>40276.791666649893</c:v>
                </c:pt>
                <c:pt idx="16907" formatCode="m/d/yyyy\ h:mm">
                  <c:v>40276.833333316587</c:v>
                </c:pt>
                <c:pt idx="16908" formatCode="m/d/yyyy\ h:mm">
                  <c:v>40276.874999983236</c:v>
                </c:pt>
                <c:pt idx="16909" formatCode="m/d/yyyy\ h:mm">
                  <c:v>40276.916666649915</c:v>
                </c:pt>
                <c:pt idx="16910" formatCode="m/d/yyyy\ h:mm">
                  <c:v>40276.958333316594</c:v>
                </c:pt>
                <c:pt idx="16911" formatCode="m/d/yyyy\ h:mm">
                  <c:v>40276.999999983214</c:v>
                </c:pt>
                <c:pt idx="16912" formatCode="m/d/yyyy\ h:mm">
                  <c:v>40277.041666649886</c:v>
                </c:pt>
                <c:pt idx="16913" formatCode="m/d/yyyy\ h:mm">
                  <c:v>40277.083333316572</c:v>
                </c:pt>
                <c:pt idx="16914" formatCode="m/d/yyyy\ h:mm">
                  <c:v>40277.124999983207</c:v>
                </c:pt>
                <c:pt idx="16915" formatCode="m/d/yyyy\ h:mm">
                  <c:v>40277.166666649886</c:v>
                </c:pt>
                <c:pt idx="16916" formatCode="m/d/yyyy\ h:mm">
                  <c:v>40277.208333316565</c:v>
                </c:pt>
                <c:pt idx="16917" formatCode="m/d/yyyy\ h:mm">
                  <c:v>40277.2499999832</c:v>
                </c:pt>
                <c:pt idx="16918" formatCode="m/d/yyyy\ h:mm">
                  <c:v>40277.291666649864</c:v>
                </c:pt>
                <c:pt idx="16919" formatCode="m/d/yyyy\ h:mm">
                  <c:v>40277.333333316543</c:v>
                </c:pt>
                <c:pt idx="16920" formatCode="m/d/yyyy\ h:mm">
                  <c:v>40277.374999983207</c:v>
                </c:pt>
                <c:pt idx="16921" formatCode="m/d/yyyy\ h:mm">
                  <c:v>40277.416666649886</c:v>
                </c:pt>
                <c:pt idx="16922" formatCode="m/d/yyyy\ h:mm">
                  <c:v>40277.458333316565</c:v>
                </c:pt>
                <c:pt idx="16923" formatCode="m/d/yyyy\ h:mm">
                  <c:v>40277.499999983185</c:v>
                </c:pt>
                <c:pt idx="16924" formatCode="m/d/yyyy\ h:mm">
                  <c:v>40277.541666649864</c:v>
                </c:pt>
                <c:pt idx="16925" formatCode="m/d/yyyy\ h:mm">
                  <c:v>40277.583333316543</c:v>
                </c:pt>
                <c:pt idx="16926" formatCode="m/d/yyyy\ h:mm">
                  <c:v>40277.624999983185</c:v>
                </c:pt>
                <c:pt idx="16927" formatCode="m/d/yyyy\ h:mm">
                  <c:v>40277.666666649857</c:v>
                </c:pt>
                <c:pt idx="16928" formatCode="m/d/yyyy\ h:mm">
                  <c:v>40277.708333316536</c:v>
                </c:pt>
                <c:pt idx="16929" formatCode="m/d/yyyy\ h:mm">
                  <c:v>40277.749999983185</c:v>
                </c:pt>
                <c:pt idx="16930" formatCode="m/d/yyyy\ h:mm">
                  <c:v>40277.791666649828</c:v>
                </c:pt>
                <c:pt idx="16931" formatCode="m/d/yyyy\ h:mm">
                  <c:v>40277.833333316528</c:v>
                </c:pt>
                <c:pt idx="16932" formatCode="m/d/yyyy\ h:mm">
                  <c:v>40277.874999983193</c:v>
                </c:pt>
                <c:pt idx="16933" formatCode="m/d/yyyy\ h:mm">
                  <c:v>40277.916666649842</c:v>
                </c:pt>
                <c:pt idx="16934" formatCode="m/d/yyyy\ h:mm">
                  <c:v>40277.958333316536</c:v>
                </c:pt>
                <c:pt idx="16935" formatCode="m/d/yyyy\ h:mm">
                  <c:v>40277.999999983171</c:v>
                </c:pt>
                <c:pt idx="16936" formatCode="m/d/yyyy\ h:mm">
                  <c:v>40278.041666649835</c:v>
                </c:pt>
                <c:pt idx="16937" formatCode="m/d/yyyy\ h:mm">
                  <c:v>40278.083333316499</c:v>
                </c:pt>
                <c:pt idx="16938" formatCode="m/d/yyyy\ h:mm">
                  <c:v>40278.124999983156</c:v>
                </c:pt>
                <c:pt idx="16939" formatCode="m/d/yyyy\ h:mm">
                  <c:v>40278.166666649828</c:v>
                </c:pt>
                <c:pt idx="16940" formatCode="m/d/yyyy\ h:mm">
                  <c:v>40278.208333316492</c:v>
                </c:pt>
                <c:pt idx="16941" formatCode="m/d/yyyy\ h:mm">
                  <c:v>40278.249999983156</c:v>
                </c:pt>
                <c:pt idx="16942" formatCode="m/d/yyyy\ h:mm">
                  <c:v>40278.291666649799</c:v>
                </c:pt>
                <c:pt idx="16943" formatCode="m/d/yyyy\ h:mm">
                  <c:v>40278.333333316492</c:v>
                </c:pt>
                <c:pt idx="16944" formatCode="m/d/yyyy\ h:mm">
                  <c:v>40278.374999983149</c:v>
                </c:pt>
                <c:pt idx="16945" formatCode="m/d/yyyy\ h:mm">
                  <c:v>40278.416666649813</c:v>
                </c:pt>
                <c:pt idx="16946" formatCode="m/d/yyyy\ h:mm">
                  <c:v>40278.458333316499</c:v>
                </c:pt>
                <c:pt idx="16947" formatCode="m/d/yyyy\ h:mm">
                  <c:v>40278.499999983134</c:v>
                </c:pt>
                <c:pt idx="16948" formatCode="m/d/yyyy\ h:mm">
                  <c:v>40278.541666649806</c:v>
                </c:pt>
                <c:pt idx="16949" formatCode="m/d/yyyy\ h:mm">
                  <c:v>40278.583333316485</c:v>
                </c:pt>
                <c:pt idx="16950" formatCode="m/d/yyyy\ h:mm">
                  <c:v>40278.624999983134</c:v>
                </c:pt>
                <c:pt idx="16951" formatCode="m/d/yyyy\ h:mm">
                  <c:v>40278.666666649784</c:v>
                </c:pt>
                <c:pt idx="16952" formatCode="m/d/yyyy\ h:mm">
                  <c:v>40278.708333316463</c:v>
                </c:pt>
                <c:pt idx="16953" formatCode="m/d/yyyy\ h:mm">
                  <c:v>40278.749999983127</c:v>
                </c:pt>
                <c:pt idx="16954" formatCode="m/d/yyyy\ h:mm">
                  <c:v>40278.791666649769</c:v>
                </c:pt>
                <c:pt idx="16955" formatCode="m/d/yyyy\ h:mm">
                  <c:v>40278.833333316463</c:v>
                </c:pt>
                <c:pt idx="16956" formatCode="m/d/yyyy\ h:mm">
                  <c:v>40278.874999983134</c:v>
                </c:pt>
                <c:pt idx="16957" formatCode="m/d/yyyy\ h:mm">
                  <c:v>40278.916666649791</c:v>
                </c:pt>
                <c:pt idx="16958" formatCode="m/d/yyyy\ h:mm">
                  <c:v>40278.95833331647</c:v>
                </c:pt>
                <c:pt idx="16959" formatCode="m/d/yyyy\ h:mm">
                  <c:v>40278.999999983105</c:v>
                </c:pt>
                <c:pt idx="16960" formatCode="m/d/yyyy\ h:mm">
                  <c:v>40279.041666649777</c:v>
                </c:pt>
                <c:pt idx="16961" formatCode="m/d/yyyy\ h:mm">
                  <c:v>40279.083333316441</c:v>
                </c:pt>
                <c:pt idx="16962" formatCode="m/d/yyyy\ h:mm">
                  <c:v>40279.124999983105</c:v>
                </c:pt>
                <c:pt idx="16963" formatCode="m/d/yyyy\ h:mm">
                  <c:v>40279.166666649755</c:v>
                </c:pt>
                <c:pt idx="16964" formatCode="m/d/yyyy\ h:mm">
                  <c:v>40279.208333316441</c:v>
                </c:pt>
                <c:pt idx="16965" formatCode="m/d/yyyy\ h:mm">
                  <c:v>40279.249999983083</c:v>
                </c:pt>
                <c:pt idx="16966" formatCode="m/d/yyyy\ h:mm">
                  <c:v>40279.291666649733</c:v>
                </c:pt>
                <c:pt idx="16967" formatCode="m/d/yyyy\ h:mm">
                  <c:v>40279.333333316441</c:v>
                </c:pt>
                <c:pt idx="16968" formatCode="m/d/yyyy\ h:mm">
                  <c:v>40279.374999983091</c:v>
                </c:pt>
                <c:pt idx="16969" formatCode="m/d/yyyy\ h:mm">
                  <c:v>40279.416666649762</c:v>
                </c:pt>
                <c:pt idx="16970" formatCode="m/d/yyyy\ h:mm">
                  <c:v>40279.458333316441</c:v>
                </c:pt>
                <c:pt idx="16971" formatCode="m/d/yyyy\ h:mm">
                  <c:v>40279.499999983076</c:v>
                </c:pt>
                <c:pt idx="16972" formatCode="m/d/yyyy\ h:mm">
                  <c:v>40279.541666649733</c:v>
                </c:pt>
                <c:pt idx="16973" formatCode="m/d/yyyy\ h:mm">
                  <c:v>40279.583333316412</c:v>
                </c:pt>
                <c:pt idx="16974" formatCode="m/d/yyyy\ h:mm">
                  <c:v>40279.624999983076</c:v>
                </c:pt>
                <c:pt idx="16975" formatCode="m/d/yyyy\ h:mm">
                  <c:v>40279.666666649726</c:v>
                </c:pt>
                <c:pt idx="16976" formatCode="m/d/yyyy\ h:mm">
                  <c:v>40279.708333316412</c:v>
                </c:pt>
                <c:pt idx="16977" formatCode="m/d/yyyy\ h:mm">
                  <c:v>40279.749999983054</c:v>
                </c:pt>
                <c:pt idx="16978" formatCode="m/d/yyyy\ h:mm">
                  <c:v>40279.791666649704</c:v>
                </c:pt>
                <c:pt idx="16979" formatCode="m/d/yyyy\ h:mm">
                  <c:v>40279.833333316397</c:v>
                </c:pt>
                <c:pt idx="16980" formatCode="m/d/yyyy\ h:mm">
                  <c:v>40279.874999983062</c:v>
                </c:pt>
                <c:pt idx="16981" formatCode="m/d/yyyy\ h:mm">
                  <c:v>40279.916666649733</c:v>
                </c:pt>
                <c:pt idx="16982" formatCode="m/d/yyyy\ h:mm">
                  <c:v>40279.958333316405</c:v>
                </c:pt>
                <c:pt idx="16983" formatCode="m/d/yyyy\ h:mm">
                  <c:v>40279.999999983054</c:v>
                </c:pt>
                <c:pt idx="16984" formatCode="m/d/yyyy\ h:mm">
                  <c:v>40280.041666649704</c:v>
                </c:pt>
                <c:pt idx="16985" formatCode="m/d/yyyy\ h:mm">
                  <c:v>40280.083333316383</c:v>
                </c:pt>
                <c:pt idx="16986" formatCode="m/d/yyyy\ h:mm">
                  <c:v>40280.124999983032</c:v>
                </c:pt>
                <c:pt idx="16987" formatCode="m/d/yyyy\ h:mm">
                  <c:v>40280.166666649704</c:v>
                </c:pt>
                <c:pt idx="16988" formatCode="m/d/yyyy\ h:mm">
                  <c:v>40280.208333316383</c:v>
                </c:pt>
                <c:pt idx="16989" formatCode="m/d/yyyy\ h:mm">
                  <c:v>40280.249999983025</c:v>
                </c:pt>
                <c:pt idx="16990" formatCode="m/d/yyyy\ h:mm">
                  <c:v>40280.291666649682</c:v>
                </c:pt>
                <c:pt idx="16991" formatCode="m/d/yyyy\ h:mm">
                  <c:v>40280.333333316368</c:v>
                </c:pt>
                <c:pt idx="16992" formatCode="m/d/yyyy\ h:mm">
                  <c:v>40280.374999983032</c:v>
                </c:pt>
                <c:pt idx="16993" formatCode="m/d/yyyy\ h:mm">
                  <c:v>40280.416666649697</c:v>
                </c:pt>
                <c:pt idx="16994" formatCode="m/d/yyyy\ h:mm">
                  <c:v>40280.458333316376</c:v>
                </c:pt>
                <c:pt idx="16995" formatCode="m/d/yyyy\ h:mm">
                  <c:v>40280.499999983025</c:v>
                </c:pt>
                <c:pt idx="16996" formatCode="m/d/yyyy\ h:mm">
                  <c:v>40280.541666649675</c:v>
                </c:pt>
                <c:pt idx="16997" formatCode="m/d/yyyy\ h:mm">
                  <c:v>40280.583333316361</c:v>
                </c:pt>
                <c:pt idx="16998" formatCode="m/d/yyyy\ h:mm">
                  <c:v>40280.624999983003</c:v>
                </c:pt>
                <c:pt idx="16999" formatCode="m/d/yyyy\ h:mm">
                  <c:v>40280.666666649675</c:v>
                </c:pt>
                <c:pt idx="17000" formatCode="m/d/yyyy\ h:mm">
                  <c:v>40280.708333316346</c:v>
                </c:pt>
                <c:pt idx="17001" formatCode="m/d/yyyy\ h:mm">
                  <c:v>40280.749999982996</c:v>
                </c:pt>
                <c:pt idx="17002" formatCode="m/d/yyyy\ h:mm">
                  <c:v>40280.791666649653</c:v>
                </c:pt>
                <c:pt idx="17003" formatCode="m/d/yyyy\ h:mm">
                  <c:v>40280.833333316339</c:v>
                </c:pt>
                <c:pt idx="17004" formatCode="m/d/yyyy\ h:mm">
                  <c:v>40280.874999983003</c:v>
                </c:pt>
                <c:pt idx="17005" formatCode="m/d/yyyy\ h:mm">
                  <c:v>40280.916666649668</c:v>
                </c:pt>
                <c:pt idx="17006" formatCode="m/d/yyyy\ h:mm">
                  <c:v>40280.958333316346</c:v>
                </c:pt>
                <c:pt idx="17007" formatCode="m/d/yyyy\ h:mm">
                  <c:v>40280.999999982996</c:v>
                </c:pt>
                <c:pt idx="17008" formatCode="m/d/yyyy\ h:mm">
                  <c:v>40281.041666649646</c:v>
                </c:pt>
                <c:pt idx="17009" formatCode="m/d/yyyy\ h:mm">
                  <c:v>40281.083333316332</c:v>
                </c:pt>
                <c:pt idx="17010" formatCode="m/d/yyyy\ h:mm">
                  <c:v>40281.124999982989</c:v>
                </c:pt>
                <c:pt idx="17011" formatCode="m/d/yyyy\ h:mm">
                  <c:v>40281.166666649639</c:v>
                </c:pt>
                <c:pt idx="17012" formatCode="m/d/yyyy\ h:mm">
                  <c:v>40281.208333316317</c:v>
                </c:pt>
                <c:pt idx="17013" formatCode="m/d/yyyy\ h:mm">
                  <c:v>40281.249999982982</c:v>
                </c:pt>
                <c:pt idx="17014" formatCode="m/d/yyyy\ h:mm">
                  <c:v>40281.291666649617</c:v>
                </c:pt>
                <c:pt idx="17015" formatCode="m/d/yyyy\ h:mm">
                  <c:v>40281.33333331631</c:v>
                </c:pt>
                <c:pt idx="17016" formatCode="m/d/yyyy\ h:mm">
                  <c:v>40281.374999982996</c:v>
                </c:pt>
                <c:pt idx="17017" formatCode="m/d/yyyy\ h:mm">
                  <c:v>40281.416666649639</c:v>
                </c:pt>
                <c:pt idx="17018" formatCode="m/d/yyyy\ h:mm">
                  <c:v>40281.458333316317</c:v>
                </c:pt>
                <c:pt idx="17019" formatCode="m/d/yyyy\ h:mm">
                  <c:v>40281.499999982967</c:v>
                </c:pt>
                <c:pt idx="17020" formatCode="m/d/yyyy\ h:mm">
                  <c:v>40281.541666649624</c:v>
                </c:pt>
                <c:pt idx="17021" formatCode="m/d/yyyy\ h:mm">
                  <c:v>40281.583333316295</c:v>
                </c:pt>
                <c:pt idx="17022" formatCode="m/d/yyyy\ h:mm">
                  <c:v>40281.62499998296</c:v>
                </c:pt>
                <c:pt idx="17023" formatCode="m/d/yyyy\ h:mm">
                  <c:v>40281.666666649624</c:v>
                </c:pt>
                <c:pt idx="17024" formatCode="m/d/yyyy\ h:mm">
                  <c:v>40281.708333316288</c:v>
                </c:pt>
                <c:pt idx="17025" formatCode="m/d/yyyy\ h:mm">
                  <c:v>40281.749999982952</c:v>
                </c:pt>
                <c:pt idx="17026" formatCode="m/d/yyyy\ h:mm">
                  <c:v>40281.791666649588</c:v>
                </c:pt>
                <c:pt idx="17027" formatCode="m/d/yyyy\ h:mm">
                  <c:v>40281.833333316281</c:v>
                </c:pt>
                <c:pt idx="17028" formatCode="m/d/yyyy\ h:mm">
                  <c:v>40281.87499998296</c:v>
                </c:pt>
                <c:pt idx="17029" formatCode="m/d/yyyy\ h:mm">
                  <c:v>40281.916666649609</c:v>
                </c:pt>
                <c:pt idx="17030" formatCode="m/d/yyyy\ h:mm">
                  <c:v>40281.958333316295</c:v>
                </c:pt>
                <c:pt idx="17031" formatCode="m/d/yyyy\ h:mm">
                  <c:v>40281.999999982938</c:v>
                </c:pt>
                <c:pt idx="17032" formatCode="m/d/yyyy\ h:mm">
                  <c:v>40282.041666649595</c:v>
                </c:pt>
                <c:pt idx="17033" formatCode="m/d/yyyy\ h:mm">
                  <c:v>40282.083333316266</c:v>
                </c:pt>
                <c:pt idx="17034" formatCode="m/d/yyyy\ h:mm">
                  <c:v>40282.124999982931</c:v>
                </c:pt>
                <c:pt idx="17035" formatCode="m/d/yyyy\ h:mm">
                  <c:v>40282.166666649595</c:v>
                </c:pt>
                <c:pt idx="17036" formatCode="m/d/yyyy\ h:mm">
                  <c:v>40282.208333316259</c:v>
                </c:pt>
                <c:pt idx="17037" formatCode="m/d/yyyy\ h:mm">
                  <c:v>40282.249999982923</c:v>
                </c:pt>
                <c:pt idx="17038" formatCode="m/d/yyyy\ h:mm">
                  <c:v>40282.291666649573</c:v>
                </c:pt>
                <c:pt idx="17039" formatCode="m/d/yyyy\ h:mm">
                  <c:v>40282.333333316252</c:v>
                </c:pt>
                <c:pt idx="17040" formatCode="m/d/yyyy\ h:mm">
                  <c:v>40282.374999982931</c:v>
                </c:pt>
                <c:pt idx="17041" formatCode="m/d/yyyy\ h:mm">
                  <c:v>40282.416666649595</c:v>
                </c:pt>
                <c:pt idx="17042" formatCode="m/d/yyyy\ h:mm">
                  <c:v>40282.458333316259</c:v>
                </c:pt>
                <c:pt idx="17043" formatCode="m/d/yyyy\ h:mm">
                  <c:v>40282.499999982909</c:v>
                </c:pt>
                <c:pt idx="17044" formatCode="m/d/yyyy\ h:mm">
                  <c:v>40282.541666649573</c:v>
                </c:pt>
                <c:pt idx="17045" formatCode="m/d/yyyy\ h:mm">
                  <c:v>40282.583333316237</c:v>
                </c:pt>
                <c:pt idx="17046" formatCode="m/d/yyyy\ h:mm">
                  <c:v>40282.624999982901</c:v>
                </c:pt>
                <c:pt idx="17047" formatCode="m/d/yyyy\ h:mm">
                  <c:v>40282.666666649566</c:v>
                </c:pt>
                <c:pt idx="17048" formatCode="m/d/yyyy\ h:mm">
                  <c:v>40282.70833331623</c:v>
                </c:pt>
                <c:pt idx="17049" formatCode="m/d/yyyy\ h:mm">
                  <c:v>40282.749999982894</c:v>
                </c:pt>
                <c:pt idx="17050" formatCode="m/d/yyyy\ h:mm">
                  <c:v>40282.791666649544</c:v>
                </c:pt>
                <c:pt idx="17051" formatCode="m/d/yyyy\ h:mm">
                  <c:v>40282.833333316223</c:v>
                </c:pt>
                <c:pt idx="17052" formatCode="m/d/yyyy\ h:mm">
                  <c:v>40282.874999982901</c:v>
                </c:pt>
                <c:pt idx="17053" formatCode="m/d/yyyy\ h:mm">
                  <c:v>40282.916666649566</c:v>
                </c:pt>
                <c:pt idx="17054" formatCode="m/d/yyyy\ h:mm">
                  <c:v>40282.95833331623</c:v>
                </c:pt>
                <c:pt idx="17055" formatCode="m/d/yyyy\ h:mm">
                  <c:v>40282.99999998288</c:v>
                </c:pt>
                <c:pt idx="17056" formatCode="m/d/yyyy\ h:mm">
                  <c:v>40283.041666649544</c:v>
                </c:pt>
                <c:pt idx="17057" formatCode="m/d/yyyy\ h:mm">
                  <c:v>40283.083333316208</c:v>
                </c:pt>
                <c:pt idx="17058" formatCode="m/d/yyyy\ h:mm">
                  <c:v>40283.124999982872</c:v>
                </c:pt>
                <c:pt idx="17059" formatCode="m/d/yyyy\ h:mm">
                  <c:v>40283.166666649537</c:v>
                </c:pt>
                <c:pt idx="17060" formatCode="m/d/yyyy\ h:mm">
                  <c:v>40283.208333316201</c:v>
                </c:pt>
                <c:pt idx="17061" formatCode="m/d/yyyy\ h:mm">
                  <c:v>40283.249999982865</c:v>
                </c:pt>
                <c:pt idx="17062" formatCode="m/d/yyyy\ h:mm">
                  <c:v>40283.291666649515</c:v>
                </c:pt>
                <c:pt idx="17063" formatCode="m/d/yyyy\ h:mm">
                  <c:v>40283.333333316201</c:v>
                </c:pt>
                <c:pt idx="17064" formatCode="m/d/yyyy\ h:mm">
                  <c:v>40283.374999982872</c:v>
                </c:pt>
                <c:pt idx="17065" formatCode="m/d/yyyy\ h:mm">
                  <c:v>40283.416666649537</c:v>
                </c:pt>
                <c:pt idx="17066" formatCode="m/d/yyyy\ h:mm">
                  <c:v>40283.458333316208</c:v>
                </c:pt>
                <c:pt idx="17067" formatCode="m/d/yyyy\ h:mm">
                  <c:v>40283.499999982851</c:v>
                </c:pt>
                <c:pt idx="17068" formatCode="m/d/yyyy\ h:mm">
                  <c:v>40283.541666649515</c:v>
                </c:pt>
                <c:pt idx="17069" formatCode="m/d/yyyy\ h:mm">
                  <c:v>40283.583333316194</c:v>
                </c:pt>
                <c:pt idx="17070" formatCode="m/d/yyyy\ h:mm">
                  <c:v>40283.624999982836</c:v>
                </c:pt>
                <c:pt idx="17071" formatCode="m/d/yyyy\ h:mm">
                  <c:v>40283.666666649508</c:v>
                </c:pt>
                <c:pt idx="17072" formatCode="m/d/yyyy\ h:mm">
                  <c:v>40283.708333316186</c:v>
                </c:pt>
                <c:pt idx="17073" formatCode="m/d/yyyy\ h:mm">
                  <c:v>40283.749999982836</c:v>
                </c:pt>
                <c:pt idx="17074" formatCode="m/d/yyyy\ h:mm">
                  <c:v>40283.791666649478</c:v>
                </c:pt>
                <c:pt idx="17075" formatCode="m/d/yyyy\ h:mm">
                  <c:v>40283.833333316179</c:v>
                </c:pt>
                <c:pt idx="17076" formatCode="m/d/yyyy\ h:mm">
                  <c:v>40283.874999982843</c:v>
                </c:pt>
                <c:pt idx="17077" formatCode="m/d/yyyy\ h:mm">
                  <c:v>40283.916666649493</c:v>
                </c:pt>
                <c:pt idx="17078" formatCode="m/d/yyyy\ h:mm">
                  <c:v>40283.958333316186</c:v>
                </c:pt>
                <c:pt idx="17079" formatCode="m/d/yyyy\ h:mm">
                  <c:v>40283.999999982821</c:v>
                </c:pt>
                <c:pt idx="17080" formatCode="m/d/yyyy\ h:mm">
                  <c:v>40284.041666649486</c:v>
                </c:pt>
                <c:pt idx="17081" formatCode="m/d/yyyy\ h:mm">
                  <c:v>40284.083333316164</c:v>
                </c:pt>
                <c:pt idx="17082" formatCode="m/d/yyyy\ h:mm">
                  <c:v>40284.124999982814</c:v>
                </c:pt>
                <c:pt idx="17083" formatCode="m/d/yyyy\ h:mm">
                  <c:v>40284.166666649478</c:v>
                </c:pt>
                <c:pt idx="17084" formatCode="m/d/yyyy\ h:mm">
                  <c:v>40284.208333316143</c:v>
                </c:pt>
                <c:pt idx="17085" formatCode="m/d/yyyy\ h:mm">
                  <c:v>40284.249999982807</c:v>
                </c:pt>
                <c:pt idx="17086" formatCode="m/d/yyyy\ h:mm">
                  <c:v>40284.291666649457</c:v>
                </c:pt>
                <c:pt idx="17087" formatCode="m/d/yyyy\ h:mm">
                  <c:v>40284.333333316143</c:v>
                </c:pt>
                <c:pt idx="17088" formatCode="m/d/yyyy\ h:mm">
                  <c:v>40284.374999982814</c:v>
                </c:pt>
                <c:pt idx="17089" formatCode="m/d/yyyy\ h:mm">
                  <c:v>40284.416666649478</c:v>
                </c:pt>
                <c:pt idx="17090" formatCode="m/d/yyyy\ h:mm">
                  <c:v>40284.45833331615</c:v>
                </c:pt>
                <c:pt idx="17091" formatCode="m/d/yyyy\ h:mm">
                  <c:v>40284.499999982785</c:v>
                </c:pt>
                <c:pt idx="17092" formatCode="m/d/yyyy\ h:mm">
                  <c:v>40284.541666649457</c:v>
                </c:pt>
                <c:pt idx="17093" formatCode="m/d/yyyy\ h:mm">
                  <c:v>40284.583333316135</c:v>
                </c:pt>
                <c:pt idx="17094" formatCode="m/d/yyyy\ h:mm">
                  <c:v>40284.624999982785</c:v>
                </c:pt>
                <c:pt idx="17095" formatCode="m/d/yyyy\ h:mm">
                  <c:v>40284.666666649435</c:v>
                </c:pt>
                <c:pt idx="17096" formatCode="m/d/yyyy\ h:mm">
                  <c:v>40284.708333316128</c:v>
                </c:pt>
                <c:pt idx="17097" formatCode="m/d/yyyy\ h:mm">
                  <c:v>40284.749999982778</c:v>
                </c:pt>
                <c:pt idx="17098" formatCode="m/d/yyyy\ h:mm">
                  <c:v>40284.79166664942</c:v>
                </c:pt>
                <c:pt idx="17099" formatCode="m/d/yyyy\ h:mm">
                  <c:v>40284.833333316121</c:v>
                </c:pt>
                <c:pt idx="17100" formatCode="m/d/yyyy\ h:mm">
                  <c:v>40284.874999982785</c:v>
                </c:pt>
                <c:pt idx="17101" formatCode="m/d/yyyy\ h:mm">
                  <c:v>40284.916666649442</c:v>
                </c:pt>
                <c:pt idx="17102" formatCode="m/d/yyyy\ h:mm">
                  <c:v>40284.958333316121</c:v>
                </c:pt>
                <c:pt idx="17103" formatCode="m/d/yyyy\ h:mm">
                  <c:v>40284.999999982756</c:v>
                </c:pt>
                <c:pt idx="17104" formatCode="m/d/yyyy\ h:mm">
                  <c:v>40285.041666649427</c:v>
                </c:pt>
                <c:pt idx="17105" formatCode="m/d/yyyy\ h:mm">
                  <c:v>40285.083333316092</c:v>
                </c:pt>
                <c:pt idx="17106" formatCode="m/d/yyyy\ h:mm">
                  <c:v>40285.124999982756</c:v>
                </c:pt>
                <c:pt idx="17107" formatCode="m/d/yyyy\ h:mm">
                  <c:v>40285.16666664942</c:v>
                </c:pt>
                <c:pt idx="17108" formatCode="m/d/yyyy\ h:mm">
                  <c:v>40285.208333316092</c:v>
                </c:pt>
                <c:pt idx="17109" formatCode="m/d/yyyy\ h:mm">
                  <c:v>40285.249999982734</c:v>
                </c:pt>
                <c:pt idx="17110" formatCode="m/d/yyyy\ h:mm">
                  <c:v>40285.291666649384</c:v>
                </c:pt>
                <c:pt idx="17111" formatCode="m/d/yyyy\ h:mm">
                  <c:v>40285.333333316092</c:v>
                </c:pt>
                <c:pt idx="17112" formatCode="m/d/yyyy\ h:mm">
                  <c:v>40285.374999982741</c:v>
                </c:pt>
                <c:pt idx="17113" formatCode="m/d/yyyy\ h:mm">
                  <c:v>40285.416666649413</c:v>
                </c:pt>
                <c:pt idx="17114" formatCode="m/d/yyyy\ h:mm">
                  <c:v>40285.458333316099</c:v>
                </c:pt>
                <c:pt idx="17115" formatCode="m/d/yyyy\ h:mm">
                  <c:v>40285.499999982734</c:v>
                </c:pt>
                <c:pt idx="17116" formatCode="m/d/yyyy\ h:mm">
                  <c:v>40285.541666649384</c:v>
                </c:pt>
                <c:pt idx="17117" formatCode="m/d/yyyy\ h:mm">
                  <c:v>40285.583333316063</c:v>
                </c:pt>
                <c:pt idx="17118" formatCode="m/d/yyyy\ h:mm">
                  <c:v>40285.624999982727</c:v>
                </c:pt>
                <c:pt idx="17119" formatCode="m/d/yyyy\ h:mm">
                  <c:v>40285.666666649384</c:v>
                </c:pt>
                <c:pt idx="17120" formatCode="m/d/yyyy\ h:mm">
                  <c:v>40285.708333316063</c:v>
                </c:pt>
                <c:pt idx="17121" formatCode="m/d/yyyy\ h:mm">
                  <c:v>40285.74999998272</c:v>
                </c:pt>
                <c:pt idx="17122" formatCode="m/d/yyyy\ h:mm">
                  <c:v>40285.791666649369</c:v>
                </c:pt>
                <c:pt idx="17123" formatCode="m/d/yyyy\ h:mm">
                  <c:v>40285.833333316048</c:v>
                </c:pt>
                <c:pt idx="17124" formatCode="m/d/yyyy\ h:mm">
                  <c:v>40285.874999982712</c:v>
                </c:pt>
                <c:pt idx="17125" formatCode="m/d/yyyy\ h:mm">
                  <c:v>40285.916666649391</c:v>
                </c:pt>
                <c:pt idx="17126" formatCode="m/d/yyyy\ h:mm">
                  <c:v>40285.958333316055</c:v>
                </c:pt>
                <c:pt idx="17127" formatCode="m/d/yyyy\ h:mm">
                  <c:v>40285.999999982705</c:v>
                </c:pt>
                <c:pt idx="17128" formatCode="m/d/yyyy\ h:mm">
                  <c:v>40286.041666649355</c:v>
                </c:pt>
                <c:pt idx="17129" formatCode="m/d/yyyy\ h:mm">
                  <c:v>40286.083333316041</c:v>
                </c:pt>
                <c:pt idx="17130" formatCode="m/d/yyyy\ h:mm">
                  <c:v>40286.124999982683</c:v>
                </c:pt>
                <c:pt idx="17131" formatCode="m/d/yyyy\ h:mm">
                  <c:v>40286.166666649355</c:v>
                </c:pt>
                <c:pt idx="17132" formatCode="m/d/yyyy\ h:mm">
                  <c:v>40286.208333316041</c:v>
                </c:pt>
                <c:pt idx="17133" formatCode="m/d/yyyy\ h:mm">
                  <c:v>40286.249999982676</c:v>
                </c:pt>
                <c:pt idx="17134" formatCode="m/d/yyyy\ h:mm">
                  <c:v>40286.291666649333</c:v>
                </c:pt>
                <c:pt idx="17135" formatCode="m/d/yyyy\ h:mm">
                  <c:v>40286.333333316019</c:v>
                </c:pt>
                <c:pt idx="17136" formatCode="m/d/yyyy\ h:mm">
                  <c:v>40286.374999982683</c:v>
                </c:pt>
                <c:pt idx="17137" formatCode="m/d/yyyy\ h:mm">
                  <c:v>40286.416666649347</c:v>
                </c:pt>
                <c:pt idx="17138" formatCode="m/d/yyyy\ h:mm">
                  <c:v>40286.458333316026</c:v>
                </c:pt>
                <c:pt idx="17139" formatCode="m/d/yyyy\ h:mm">
                  <c:v>40286.499999982676</c:v>
                </c:pt>
                <c:pt idx="17140" formatCode="m/d/yyyy\ h:mm">
                  <c:v>40286.541666649326</c:v>
                </c:pt>
                <c:pt idx="17141" formatCode="m/d/yyyy\ h:mm">
                  <c:v>40286.583333316012</c:v>
                </c:pt>
                <c:pt idx="17142" formatCode="m/d/yyyy\ h:mm">
                  <c:v>40286.624999982654</c:v>
                </c:pt>
                <c:pt idx="17143" formatCode="m/d/yyyy\ h:mm">
                  <c:v>40286.666666649326</c:v>
                </c:pt>
                <c:pt idx="17144" formatCode="m/d/yyyy\ h:mm">
                  <c:v>40286.708333315997</c:v>
                </c:pt>
                <c:pt idx="17145" formatCode="m/d/yyyy\ h:mm">
                  <c:v>40286.749999982654</c:v>
                </c:pt>
                <c:pt idx="17146" formatCode="m/d/yyyy\ h:mm">
                  <c:v>40286.791666649304</c:v>
                </c:pt>
                <c:pt idx="17147" formatCode="m/d/yyyy\ h:mm">
                  <c:v>40286.83333331599</c:v>
                </c:pt>
                <c:pt idx="17148" formatCode="m/d/yyyy\ h:mm">
                  <c:v>40286.874999982661</c:v>
                </c:pt>
                <c:pt idx="17149" formatCode="m/d/yyyy\ h:mm">
                  <c:v>40286.916666649318</c:v>
                </c:pt>
                <c:pt idx="17150" formatCode="m/d/yyyy\ h:mm">
                  <c:v>40286.958333315997</c:v>
                </c:pt>
                <c:pt idx="17151" formatCode="m/d/yyyy\ h:mm">
                  <c:v>40286.999999982632</c:v>
                </c:pt>
                <c:pt idx="17152" formatCode="m/d/yyyy\ h:mm">
                  <c:v>40287.041666649304</c:v>
                </c:pt>
                <c:pt idx="17153" formatCode="m/d/yyyy\ h:mm">
                  <c:v>40287.083333315983</c:v>
                </c:pt>
                <c:pt idx="17154" formatCode="m/d/yyyy\ h:mm">
                  <c:v>40287.124999982625</c:v>
                </c:pt>
                <c:pt idx="17155" formatCode="m/d/yyyy\ h:mm">
                  <c:v>40287.166666649304</c:v>
                </c:pt>
                <c:pt idx="17156" formatCode="m/d/yyyy\ h:mm">
                  <c:v>40287.208333315968</c:v>
                </c:pt>
                <c:pt idx="17157" formatCode="m/d/yyyy\ h:mm">
                  <c:v>40287.249999982625</c:v>
                </c:pt>
                <c:pt idx="17158" formatCode="m/d/yyyy\ h:mm">
                  <c:v>40287.291666649267</c:v>
                </c:pt>
                <c:pt idx="17159" formatCode="m/d/yyyy\ h:mm">
                  <c:v>40287.333333315961</c:v>
                </c:pt>
                <c:pt idx="17160" formatCode="m/d/yyyy\ h:mm">
                  <c:v>40287.374999982632</c:v>
                </c:pt>
                <c:pt idx="17161" formatCode="m/d/yyyy\ h:mm">
                  <c:v>40287.416666649289</c:v>
                </c:pt>
                <c:pt idx="17162" formatCode="m/d/yyyy\ h:mm">
                  <c:v>40287.458333315968</c:v>
                </c:pt>
                <c:pt idx="17163" formatCode="m/d/yyyy\ h:mm">
                  <c:v>40287.499999982603</c:v>
                </c:pt>
                <c:pt idx="17164" formatCode="m/d/yyyy\ h:mm">
                  <c:v>40287.541666649275</c:v>
                </c:pt>
                <c:pt idx="17165" formatCode="m/d/yyyy\ h:mm">
                  <c:v>40287.583333315946</c:v>
                </c:pt>
                <c:pt idx="17166" formatCode="m/d/yyyy\ h:mm">
                  <c:v>40287.624999982596</c:v>
                </c:pt>
                <c:pt idx="17167" formatCode="m/d/yyyy\ h:mm">
                  <c:v>40287.666666649275</c:v>
                </c:pt>
                <c:pt idx="17168" formatCode="m/d/yyyy\ h:mm">
                  <c:v>40287.708333315939</c:v>
                </c:pt>
                <c:pt idx="17169" formatCode="m/d/yyyy\ h:mm">
                  <c:v>40287.749999982596</c:v>
                </c:pt>
                <c:pt idx="17170" formatCode="m/d/yyyy\ h:mm">
                  <c:v>40287.791666649238</c:v>
                </c:pt>
                <c:pt idx="17171" formatCode="m/d/yyyy\ h:mm">
                  <c:v>40287.833333315932</c:v>
                </c:pt>
                <c:pt idx="17172" formatCode="m/d/yyyy\ h:mm">
                  <c:v>40287.874999982603</c:v>
                </c:pt>
                <c:pt idx="17173" formatCode="m/d/yyyy\ h:mm">
                  <c:v>40287.91666664926</c:v>
                </c:pt>
                <c:pt idx="17174" formatCode="m/d/yyyy\ h:mm">
                  <c:v>40287.958333315946</c:v>
                </c:pt>
                <c:pt idx="17175" formatCode="m/d/yyyy\ h:mm">
                  <c:v>40287.999999982589</c:v>
                </c:pt>
                <c:pt idx="17176" formatCode="m/d/yyyy\ h:mm">
                  <c:v>40288.041666649238</c:v>
                </c:pt>
                <c:pt idx="17177" formatCode="m/d/yyyy\ h:mm">
                  <c:v>40288.083333315917</c:v>
                </c:pt>
                <c:pt idx="17178" formatCode="m/d/yyyy\ h:mm">
                  <c:v>40288.124999982581</c:v>
                </c:pt>
                <c:pt idx="17179" formatCode="m/d/yyyy\ h:mm">
                  <c:v>40288.166666649231</c:v>
                </c:pt>
                <c:pt idx="17180" formatCode="m/d/yyyy\ h:mm">
                  <c:v>40288.20833331591</c:v>
                </c:pt>
                <c:pt idx="17181" formatCode="m/d/yyyy\ h:mm">
                  <c:v>40288.249999982581</c:v>
                </c:pt>
                <c:pt idx="17182" formatCode="m/d/yyyy\ h:mm">
                  <c:v>40288.291666649216</c:v>
                </c:pt>
                <c:pt idx="17183" formatCode="m/d/yyyy\ h:mm">
                  <c:v>40288.333333315903</c:v>
                </c:pt>
                <c:pt idx="17184" formatCode="m/d/yyyy\ h:mm">
                  <c:v>40288.374999982589</c:v>
                </c:pt>
                <c:pt idx="17185" formatCode="m/d/yyyy\ h:mm">
                  <c:v>40288.416666649231</c:v>
                </c:pt>
                <c:pt idx="17186" formatCode="m/d/yyyy\ h:mm">
                  <c:v>40288.45833331591</c:v>
                </c:pt>
                <c:pt idx="17187" formatCode="m/d/yyyy\ h:mm">
                  <c:v>40288.49999998256</c:v>
                </c:pt>
                <c:pt idx="17188" formatCode="m/d/yyyy\ h:mm">
                  <c:v>40288.541666649224</c:v>
                </c:pt>
                <c:pt idx="17189" formatCode="m/d/yyyy\ h:mm">
                  <c:v>40288.583333315888</c:v>
                </c:pt>
                <c:pt idx="17190" formatCode="m/d/yyyy\ h:mm">
                  <c:v>40288.624999982552</c:v>
                </c:pt>
                <c:pt idx="17191" formatCode="m/d/yyyy\ h:mm">
                  <c:v>40288.666666649202</c:v>
                </c:pt>
                <c:pt idx="17192" formatCode="m/d/yyyy\ h:mm">
                  <c:v>40288.708333315881</c:v>
                </c:pt>
                <c:pt idx="17193" formatCode="m/d/yyyy\ h:mm">
                  <c:v>40288.749999982545</c:v>
                </c:pt>
                <c:pt idx="17194" formatCode="m/d/yyyy\ h:mm">
                  <c:v>40288.791666649187</c:v>
                </c:pt>
                <c:pt idx="17195" formatCode="m/d/yyyy\ h:mm">
                  <c:v>40288.833333315873</c:v>
                </c:pt>
                <c:pt idx="17196" formatCode="m/d/yyyy\ h:mm">
                  <c:v>40288.874999982552</c:v>
                </c:pt>
                <c:pt idx="17197" formatCode="m/d/yyyy\ h:mm">
                  <c:v>40288.916666649202</c:v>
                </c:pt>
                <c:pt idx="17198" formatCode="m/d/yyyy\ h:mm">
                  <c:v>40288.958333315881</c:v>
                </c:pt>
                <c:pt idx="17199" formatCode="m/d/yyyy\ h:mm">
                  <c:v>40288.99999998253</c:v>
                </c:pt>
                <c:pt idx="17200" formatCode="m/d/yyyy\ h:mm">
                  <c:v>40289.041666649195</c:v>
                </c:pt>
                <c:pt idx="17201" formatCode="m/d/yyyy\ h:mm">
                  <c:v>40289.083333315859</c:v>
                </c:pt>
                <c:pt idx="17202" formatCode="m/d/yyyy\ h:mm">
                  <c:v>40289.124999982523</c:v>
                </c:pt>
                <c:pt idx="17203" formatCode="m/d/yyyy\ h:mm">
                  <c:v>40289.166666649187</c:v>
                </c:pt>
                <c:pt idx="17204" formatCode="m/d/yyyy\ h:mm">
                  <c:v>40289.208333315852</c:v>
                </c:pt>
                <c:pt idx="17205" formatCode="m/d/yyyy\ h:mm">
                  <c:v>40289.249999982516</c:v>
                </c:pt>
                <c:pt idx="17206" formatCode="m/d/yyyy\ h:mm">
                  <c:v>40289.291666649166</c:v>
                </c:pt>
                <c:pt idx="17207" formatCode="m/d/yyyy\ h:mm">
                  <c:v>40289.333333315844</c:v>
                </c:pt>
                <c:pt idx="17208" formatCode="m/d/yyyy\ h:mm">
                  <c:v>40289.374999982523</c:v>
                </c:pt>
                <c:pt idx="17209" formatCode="m/d/yyyy\ h:mm">
                  <c:v>40289.416666649187</c:v>
                </c:pt>
                <c:pt idx="17210" formatCode="m/d/yyyy\ h:mm">
                  <c:v>40289.458333315852</c:v>
                </c:pt>
                <c:pt idx="17211" formatCode="m/d/yyyy\ h:mm">
                  <c:v>40289.499999982501</c:v>
                </c:pt>
                <c:pt idx="17212" formatCode="m/d/yyyy\ h:mm">
                  <c:v>40289.541666649166</c:v>
                </c:pt>
                <c:pt idx="17213" formatCode="m/d/yyyy\ h:mm">
                  <c:v>40289.58333331583</c:v>
                </c:pt>
                <c:pt idx="17214" formatCode="m/d/yyyy\ h:mm">
                  <c:v>40289.624999982494</c:v>
                </c:pt>
                <c:pt idx="17215" formatCode="m/d/yyyy\ h:mm">
                  <c:v>40289.666666649158</c:v>
                </c:pt>
                <c:pt idx="17216" formatCode="m/d/yyyy\ h:mm">
                  <c:v>40289.708333315823</c:v>
                </c:pt>
                <c:pt idx="17217" formatCode="m/d/yyyy\ h:mm">
                  <c:v>40289.749999982487</c:v>
                </c:pt>
                <c:pt idx="17218" formatCode="m/d/yyyy\ h:mm">
                  <c:v>40289.791666649136</c:v>
                </c:pt>
                <c:pt idx="17219" formatCode="m/d/yyyy\ h:mm">
                  <c:v>40289.833333315815</c:v>
                </c:pt>
                <c:pt idx="17220" formatCode="m/d/yyyy\ h:mm">
                  <c:v>40289.874999982494</c:v>
                </c:pt>
                <c:pt idx="17221" formatCode="m/d/yyyy\ h:mm">
                  <c:v>40289.916666649158</c:v>
                </c:pt>
                <c:pt idx="17222" formatCode="m/d/yyyy\ h:mm">
                  <c:v>40289.958333315823</c:v>
                </c:pt>
                <c:pt idx="17223" formatCode="m/d/yyyy\ h:mm">
                  <c:v>40289.999999982472</c:v>
                </c:pt>
                <c:pt idx="17224" formatCode="m/d/yyyy\ h:mm">
                  <c:v>40290.041666649136</c:v>
                </c:pt>
                <c:pt idx="17225" formatCode="m/d/yyyy\ h:mm">
                  <c:v>40290.083333315801</c:v>
                </c:pt>
                <c:pt idx="17226" formatCode="m/d/yyyy\ h:mm">
                  <c:v>40290.124999982465</c:v>
                </c:pt>
                <c:pt idx="17227" formatCode="m/d/yyyy\ h:mm">
                  <c:v>40290.166666649129</c:v>
                </c:pt>
                <c:pt idx="17228" formatCode="m/d/yyyy\ h:mm">
                  <c:v>40290.208333315786</c:v>
                </c:pt>
                <c:pt idx="17229" formatCode="m/d/yyyy\ h:mm">
                  <c:v>40290.249999982458</c:v>
                </c:pt>
                <c:pt idx="17230" formatCode="m/d/yyyy\ h:mm">
                  <c:v>40290.291666649107</c:v>
                </c:pt>
                <c:pt idx="17231" formatCode="m/d/yyyy\ h:mm">
                  <c:v>40290.333333315786</c:v>
                </c:pt>
                <c:pt idx="17232" formatCode="m/d/yyyy\ h:mm">
                  <c:v>40290.374999982465</c:v>
                </c:pt>
                <c:pt idx="17233" formatCode="m/d/yyyy\ h:mm">
                  <c:v>40290.416666649129</c:v>
                </c:pt>
                <c:pt idx="17234" formatCode="m/d/yyyy\ h:mm">
                  <c:v>40290.458333315793</c:v>
                </c:pt>
                <c:pt idx="17235" formatCode="m/d/yyyy\ h:mm">
                  <c:v>40290.499999982436</c:v>
                </c:pt>
                <c:pt idx="17236" formatCode="m/d/yyyy\ h:mm">
                  <c:v>40290.541666649107</c:v>
                </c:pt>
                <c:pt idx="17237" formatCode="m/d/yyyy\ h:mm">
                  <c:v>40290.583333315772</c:v>
                </c:pt>
                <c:pt idx="17238" formatCode="m/d/yyyy\ h:mm">
                  <c:v>40290.624999982436</c:v>
                </c:pt>
                <c:pt idx="17239" formatCode="m/d/yyyy\ h:mm">
                  <c:v>40290.6666666491</c:v>
                </c:pt>
                <c:pt idx="17240" formatCode="m/d/yyyy\ h:mm">
                  <c:v>40290.708333315764</c:v>
                </c:pt>
                <c:pt idx="17241" formatCode="m/d/yyyy\ h:mm">
                  <c:v>40290.749999982429</c:v>
                </c:pt>
                <c:pt idx="17242" formatCode="m/d/yyyy\ h:mm">
                  <c:v>40290.791666649071</c:v>
                </c:pt>
                <c:pt idx="17243" formatCode="m/d/yyyy\ h:mm">
                  <c:v>40290.833333315757</c:v>
                </c:pt>
                <c:pt idx="17244" formatCode="m/d/yyyy\ h:mm">
                  <c:v>40290.874999982436</c:v>
                </c:pt>
                <c:pt idx="17245" formatCode="m/d/yyyy\ h:mm">
                  <c:v>40290.916666649093</c:v>
                </c:pt>
                <c:pt idx="17246" formatCode="m/d/yyyy\ h:mm">
                  <c:v>40290.958333315764</c:v>
                </c:pt>
                <c:pt idx="17247" formatCode="m/d/yyyy\ h:mm">
                  <c:v>40290.999999982414</c:v>
                </c:pt>
                <c:pt idx="17248" formatCode="m/d/yyyy\ h:mm">
                  <c:v>40291.041666649078</c:v>
                </c:pt>
                <c:pt idx="17249" formatCode="m/d/yyyy\ h:mm">
                  <c:v>40291.083333315735</c:v>
                </c:pt>
                <c:pt idx="17250" formatCode="m/d/yyyy\ h:mm">
                  <c:v>40291.124999982407</c:v>
                </c:pt>
                <c:pt idx="17251" formatCode="m/d/yyyy\ h:mm">
                  <c:v>40291.166666649071</c:v>
                </c:pt>
                <c:pt idx="17252" formatCode="m/d/yyyy\ h:mm">
                  <c:v>40291.208333315735</c:v>
                </c:pt>
                <c:pt idx="17253" formatCode="m/d/yyyy\ h:mm">
                  <c:v>40291.249999982385</c:v>
                </c:pt>
                <c:pt idx="17254" formatCode="m/d/yyyy\ h:mm">
                  <c:v>40291.291666649049</c:v>
                </c:pt>
                <c:pt idx="17255" formatCode="m/d/yyyy\ h:mm">
                  <c:v>40291.333333315728</c:v>
                </c:pt>
                <c:pt idx="17256" formatCode="m/d/yyyy\ h:mm">
                  <c:v>40291.374999982392</c:v>
                </c:pt>
                <c:pt idx="17257" formatCode="m/d/yyyy\ h:mm">
                  <c:v>40291.416666649071</c:v>
                </c:pt>
                <c:pt idx="17258" formatCode="m/d/yyyy\ h:mm">
                  <c:v>40291.458333315735</c:v>
                </c:pt>
                <c:pt idx="17259" formatCode="m/d/yyyy\ h:mm">
                  <c:v>40291.499999982385</c:v>
                </c:pt>
                <c:pt idx="17260" formatCode="m/d/yyyy\ h:mm">
                  <c:v>40291.541666649035</c:v>
                </c:pt>
                <c:pt idx="17261" formatCode="m/d/yyyy\ h:mm">
                  <c:v>40291.583333315706</c:v>
                </c:pt>
                <c:pt idx="17262" formatCode="m/d/yyyy\ h:mm">
                  <c:v>40291.624999982378</c:v>
                </c:pt>
                <c:pt idx="17263" formatCode="m/d/yyyy\ h:mm">
                  <c:v>40291.666666649035</c:v>
                </c:pt>
                <c:pt idx="17264" formatCode="m/d/yyyy\ h:mm">
                  <c:v>40291.708333315706</c:v>
                </c:pt>
                <c:pt idx="17265" formatCode="m/d/yyyy\ h:mm">
                  <c:v>40291.74999998237</c:v>
                </c:pt>
                <c:pt idx="17266" formatCode="m/d/yyyy\ h:mm">
                  <c:v>40291.79166664902</c:v>
                </c:pt>
                <c:pt idx="17267" formatCode="m/d/yyyy\ h:mm">
                  <c:v>40291.833333315684</c:v>
                </c:pt>
                <c:pt idx="17268" formatCode="m/d/yyyy\ h:mm">
                  <c:v>40291.874999982363</c:v>
                </c:pt>
                <c:pt idx="17269" formatCode="m/d/yyyy\ h:mm">
                  <c:v>40291.916666649042</c:v>
                </c:pt>
                <c:pt idx="17270" formatCode="m/d/yyyy\ h:mm">
                  <c:v>40291.958333315692</c:v>
                </c:pt>
                <c:pt idx="17271" formatCode="m/d/yyyy\ h:mm">
                  <c:v>40291.999999982356</c:v>
                </c:pt>
                <c:pt idx="17272" formatCode="m/d/yyyy\ h:mm">
                  <c:v>40292.04166664902</c:v>
                </c:pt>
                <c:pt idx="17273" formatCode="m/d/yyyy\ h:mm">
                  <c:v>40292.083333315684</c:v>
                </c:pt>
                <c:pt idx="17274" formatCode="m/d/yyyy\ h:mm">
                  <c:v>40292.124999982334</c:v>
                </c:pt>
                <c:pt idx="17275" formatCode="m/d/yyyy\ h:mm">
                  <c:v>40292.166666649005</c:v>
                </c:pt>
                <c:pt idx="17276" formatCode="m/d/yyyy\ h:mm">
                  <c:v>40292.208333315677</c:v>
                </c:pt>
                <c:pt idx="17277" formatCode="m/d/yyyy\ h:mm">
                  <c:v>40292.249999982334</c:v>
                </c:pt>
                <c:pt idx="17278" formatCode="m/d/yyyy\ h:mm">
                  <c:v>40292.291666648991</c:v>
                </c:pt>
                <c:pt idx="17279" formatCode="m/d/yyyy\ h:mm">
                  <c:v>40292.33333331567</c:v>
                </c:pt>
                <c:pt idx="17280" formatCode="m/d/yyyy\ h:mm">
                  <c:v>40292.374999982341</c:v>
                </c:pt>
                <c:pt idx="17281" formatCode="m/d/yyyy\ h:mm">
                  <c:v>40292.416666649013</c:v>
                </c:pt>
                <c:pt idx="17282" formatCode="m/d/yyyy\ h:mm">
                  <c:v>40292.458333315662</c:v>
                </c:pt>
                <c:pt idx="17283" formatCode="m/d/yyyy\ h:mm">
                  <c:v>40292.499999982327</c:v>
                </c:pt>
                <c:pt idx="17284" formatCode="m/d/yyyy\ h:mm">
                  <c:v>40292.541666648991</c:v>
                </c:pt>
                <c:pt idx="17285" formatCode="m/d/yyyy\ h:mm">
                  <c:v>40292.583333315655</c:v>
                </c:pt>
                <c:pt idx="17286" formatCode="m/d/yyyy\ h:mm">
                  <c:v>40292.624999982305</c:v>
                </c:pt>
                <c:pt idx="17287" formatCode="m/d/yyyy\ h:mm">
                  <c:v>40292.666666648991</c:v>
                </c:pt>
                <c:pt idx="17288" formatCode="m/d/yyyy\ h:mm">
                  <c:v>40292.708333315633</c:v>
                </c:pt>
                <c:pt idx="17289" formatCode="m/d/yyyy\ h:mm">
                  <c:v>40292.749999982305</c:v>
                </c:pt>
                <c:pt idx="17290" formatCode="m/d/yyyy\ h:mm">
                  <c:v>40292.791666648976</c:v>
                </c:pt>
                <c:pt idx="17291" formatCode="m/d/yyyy\ h:mm">
                  <c:v>40292.833333315626</c:v>
                </c:pt>
                <c:pt idx="17292" formatCode="m/d/yyyy\ h:mm">
                  <c:v>40292.874999982312</c:v>
                </c:pt>
                <c:pt idx="17293" formatCode="m/d/yyyy\ h:mm">
                  <c:v>40292.916666648991</c:v>
                </c:pt>
                <c:pt idx="17294" formatCode="m/d/yyyy\ h:mm">
                  <c:v>40292.958333315633</c:v>
                </c:pt>
                <c:pt idx="17295" formatCode="m/d/yyyy\ h:mm">
                  <c:v>40292.999999982283</c:v>
                </c:pt>
                <c:pt idx="17296" formatCode="m/d/yyyy\ h:mm">
                  <c:v>40293.041666648962</c:v>
                </c:pt>
                <c:pt idx="17297" formatCode="m/d/yyyy\ h:mm">
                  <c:v>40293.083333315626</c:v>
                </c:pt>
                <c:pt idx="17298" formatCode="m/d/yyyy\ h:mm">
                  <c:v>40293.124999982276</c:v>
                </c:pt>
                <c:pt idx="17299" formatCode="m/d/yyyy\ h:mm">
                  <c:v>40293.166666648962</c:v>
                </c:pt>
                <c:pt idx="17300" formatCode="m/d/yyyy\ h:mm">
                  <c:v>40293.208333315604</c:v>
                </c:pt>
                <c:pt idx="17301" formatCode="m/d/yyyy\ h:mm">
                  <c:v>40293.249999982276</c:v>
                </c:pt>
                <c:pt idx="17302" formatCode="m/d/yyyy\ h:mm">
                  <c:v>40293.291666648933</c:v>
                </c:pt>
                <c:pt idx="17303" formatCode="m/d/yyyy\ h:mm">
                  <c:v>40293.333333315604</c:v>
                </c:pt>
                <c:pt idx="17304" formatCode="m/d/yyyy\ h:mm">
                  <c:v>40293.374999982283</c:v>
                </c:pt>
                <c:pt idx="17305" formatCode="m/d/yyyy\ h:mm">
                  <c:v>40293.416666648955</c:v>
                </c:pt>
                <c:pt idx="17306" formatCode="m/d/yyyy\ h:mm">
                  <c:v>40293.458333315612</c:v>
                </c:pt>
                <c:pt idx="17307" formatCode="m/d/yyyy\ h:mm">
                  <c:v>40293.499999982254</c:v>
                </c:pt>
                <c:pt idx="17308" formatCode="m/d/yyyy\ h:mm">
                  <c:v>40293.541666648933</c:v>
                </c:pt>
                <c:pt idx="17309" formatCode="m/d/yyyy\ h:mm">
                  <c:v>40293.583333315597</c:v>
                </c:pt>
                <c:pt idx="17310" formatCode="m/d/yyyy\ h:mm">
                  <c:v>40293.624999982254</c:v>
                </c:pt>
                <c:pt idx="17311" formatCode="m/d/yyyy\ h:mm">
                  <c:v>40293.666666648933</c:v>
                </c:pt>
                <c:pt idx="17312" formatCode="m/d/yyyy\ h:mm">
                  <c:v>40293.70833331559</c:v>
                </c:pt>
                <c:pt idx="17313" formatCode="m/d/yyyy\ h:mm">
                  <c:v>40293.749999982254</c:v>
                </c:pt>
                <c:pt idx="17314" formatCode="m/d/yyyy\ h:mm">
                  <c:v>40293.791666648904</c:v>
                </c:pt>
                <c:pt idx="17315" formatCode="m/d/yyyy\ h:mm">
                  <c:v>40293.833333315582</c:v>
                </c:pt>
                <c:pt idx="17316" formatCode="m/d/yyyy\ h:mm">
                  <c:v>40293.874999982247</c:v>
                </c:pt>
                <c:pt idx="17317" formatCode="m/d/yyyy\ h:mm">
                  <c:v>40293.916666648925</c:v>
                </c:pt>
                <c:pt idx="17318" formatCode="m/d/yyyy\ h:mm">
                  <c:v>40293.958333315597</c:v>
                </c:pt>
                <c:pt idx="17319" formatCode="m/d/yyyy\ h:mm">
                  <c:v>40293.999999982225</c:v>
                </c:pt>
                <c:pt idx="17320" formatCode="m/d/yyyy\ h:mm">
                  <c:v>40294.041666648911</c:v>
                </c:pt>
                <c:pt idx="17321" formatCode="m/d/yyyy\ h:mm">
                  <c:v>40294.083333315568</c:v>
                </c:pt>
                <c:pt idx="17322" formatCode="m/d/yyyy\ h:mm">
                  <c:v>40294.124999982225</c:v>
                </c:pt>
                <c:pt idx="17323" formatCode="m/d/yyyy\ h:mm">
                  <c:v>40294.166666648896</c:v>
                </c:pt>
                <c:pt idx="17324" formatCode="m/d/yyyy\ h:mm">
                  <c:v>40294.208333315561</c:v>
                </c:pt>
                <c:pt idx="17325" formatCode="m/d/yyyy\ h:mm">
                  <c:v>40294.249999982225</c:v>
                </c:pt>
                <c:pt idx="17326" formatCode="m/d/yyyy\ h:mm">
                  <c:v>40294.291666648875</c:v>
                </c:pt>
                <c:pt idx="17327" formatCode="m/d/yyyy\ h:mm">
                  <c:v>40294.333333315553</c:v>
                </c:pt>
                <c:pt idx="17328" formatCode="m/d/yyyy\ h:mm">
                  <c:v>40294.374999982218</c:v>
                </c:pt>
                <c:pt idx="17329" formatCode="m/d/yyyy\ h:mm">
                  <c:v>40294.416666648896</c:v>
                </c:pt>
                <c:pt idx="17330" formatCode="m/d/yyyy\ h:mm">
                  <c:v>40294.458333315561</c:v>
                </c:pt>
                <c:pt idx="17331" formatCode="m/d/yyyy\ h:mm">
                  <c:v>40294.499999982196</c:v>
                </c:pt>
                <c:pt idx="17332" formatCode="m/d/yyyy\ h:mm">
                  <c:v>40294.541666648882</c:v>
                </c:pt>
                <c:pt idx="17333" formatCode="m/d/yyyy\ h:mm">
                  <c:v>40294.583333315539</c:v>
                </c:pt>
                <c:pt idx="17334" formatCode="m/d/yyyy\ h:mm">
                  <c:v>40294.624999982196</c:v>
                </c:pt>
                <c:pt idx="17335" formatCode="m/d/yyyy\ h:mm">
                  <c:v>40294.666666648867</c:v>
                </c:pt>
                <c:pt idx="17336" formatCode="m/d/yyyy\ h:mm">
                  <c:v>40294.708333315531</c:v>
                </c:pt>
                <c:pt idx="17337" formatCode="m/d/yyyy\ h:mm">
                  <c:v>40294.749999982196</c:v>
                </c:pt>
                <c:pt idx="17338" formatCode="m/d/yyyy\ h:mm">
                  <c:v>40294.791666648845</c:v>
                </c:pt>
                <c:pt idx="17339" formatCode="m/d/yyyy\ h:mm">
                  <c:v>40294.833333315531</c:v>
                </c:pt>
                <c:pt idx="17340" formatCode="m/d/yyyy\ h:mm">
                  <c:v>40294.874999982203</c:v>
                </c:pt>
                <c:pt idx="17341" formatCode="m/d/yyyy\ h:mm">
                  <c:v>40294.916666648867</c:v>
                </c:pt>
                <c:pt idx="17342" formatCode="m/d/yyyy\ h:mm">
                  <c:v>40294.958333315539</c:v>
                </c:pt>
                <c:pt idx="17343" formatCode="m/d/yyyy\ h:mm">
                  <c:v>40294.999999982181</c:v>
                </c:pt>
                <c:pt idx="17344" formatCode="m/d/yyyy\ h:mm">
                  <c:v>40295.041666648845</c:v>
                </c:pt>
                <c:pt idx="17345" formatCode="m/d/yyyy\ h:mm">
                  <c:v>40295.08333331551</c:v>
                </c:pt>
                <c:pt idx="17346" formatCode="m/d/yyyy\ h:mm">
                  <c:v>40295.124999982181</c:v>
                </c:pt>
                <c:pt idx="17347" formatCode="m/d/yyyy\ h:mm">
                  <c:v>40295.166666648838</c:v>
                </c:pt>
                <c:pt idx="17348" formatCode="m/d/yyyy\ h:mm">
                  <c:v>40295.208333315502</c:v>
                </c:pt>
                <c:pt idx="17349" formatCode="m/d/yyyy\ h:mm">
                  <c:v>40295.249999982167</c:v>
                </c:pt>
                <c:pt idx="17350" formatCode="m/d/yyyy\ h:mm">
                  <c:v>40295.291666648824</c:v>
                </c:pt>
                <c:pt idx="17351" formatCode="m/d/yyyy\ h:mm">
                  <c:v>40295.333333315495</c:v>
                </c:pt>
                <c:pt idx="17352" formatCode="m/d/yyyy\ h:mm">
                  <c:v>40295.374999982174</c:v>
                </c:pt>
                <c:pt idx="17353" formatCode="m/d/yyyy\ h:mm">
                  <c:v>40295.416666648845</c:v>
                </c:pt>
                <c:pt idx="17354" formatCode="m/d/yyyy\ h:mm">
                  <c:v>40295.458333315502</c:v>
                </c:pt>
                <c:pt idx="17355" formatCode="m/d/yyyy\ h:mm">
                  <c:v>40295.499999982152</c:v>
                </c:pt>
                <c:pt idx="17356" formatCode="m/d/yyyy\ h:mm">
                  <c:v>40295.541666648816</c:v>
                </c:pt>
                <c:pt idx="17357" formatCode="m/d/yyyy\ h:mm">
                  <c:v>40295.583333315481</c:v>
                </c:pt>
                <c:pt idx="17358" formatCode="m/d/yyyy\ h:mm">
                  <c:v>40295.624999982145</c:v>
                </c:pt>
                <c:pt idx="17359" formatCode="m/d/yyyy\ h:mm">
                  <c:v>40295.666666648809</c:v>
                </c:pt>
                <c:pt idx="17360" formatCode="m/d/yyyy\ h:mm">
                  <c:v>40295.708333315473</c:v>
                </c:pt>
                <c:pt idx="17361" formatCode="m/d/yyyy\ h:mm">
                  <c:v>40295.749999982138</c:v>
                </c:pt>
                <c:pt idx="17362" formatCode="m/d/yyyy\ h:mm">
                  <c:v>40295.791666648787</c:v>
                </c:pt>
                <c:pt idx="17363" formatCode="m/d/yyyy\ h:mm">
                  <c:v>40295.833333315466</c:v>
                </c:pt>
                <c:pt idx="17364" formatCode="m/d/yyyy\ h:mm">
                  <c:v>40295.874999982145</c:v>
                </c:pt>
                <c:pt idx="17365" formatCode="m/d/yyyy\ h:mm">
                  <c:v>40295.916666648809</c:v>
                </c:pt>
                <c:pt idx="17366" formatCode="m/d/yyyy\ h:mm">
                  <c:v>40295.958333315473</c:v>
                </c:pt>
                <c:pt idx="17367" formatCode="m/d/yyyy\ h:mm">
                  <c:v>40295.999999982123</c:v>
                </c:pt>
                <c:pt idx="17368" formatCode="m/d/yyyy\ h:mm">
                  <c:v>40296.041666648787</c:v>
                </c:pt>
                <c:pt idx="17369" formatCode="m/d/yyyy\ h:mm">
                  <c:v>40296.083333315451</c:v>
                </c:pt>
                <c:pt idx="17370" formatCode="m/d/yyyy\ h:mm">
                  <c:v>40296.124999982116</c:v>
                </c:pt>
                <c:pt idx="17371" formatCode="m/d/yyyy\ h:mm">
                  <c:v>40296.16666664878</c:v>
                </c:pt>
                <c:pt idx="17372" formatCode="m/d/yyyy\ h:mm">
                  <c:v>40296.208333315444</c:v>
                </c:pt>
                <c:pt idx="17373" formatCode="m/d/yyyy\ h:mm">
                  <c:v>40296.249999982108</c:v>
                </c:pt>
                <c:pt idx="17374" formatCode="m/d/yyyy\ h:mm">
                  <c:v>40296.291666648758</c:v>
                </c:pt>
                <c:pt idx="17375" formatCode="m/d/yyyy\ h:mm">
                  <c:v>40296.333333315437</c:v>
                </c:pt>
                <c:pt idx="17376" formatCode="m/d/yyyy\ h:mm">
                  <c:v>40296.374999982116</c:v>
                </c:pt>
                <c:pt idx="17377" formatCode="m/d/yyyy\ h:mm">
                  <c:v>40296.41666664878</c:v>
                </c:pt>
                <c:pt idx="17378" formatCode="m/d/yyyy\ h:mm">
                  <c:v>40296.458333315444</c:v>
                </c:pt>
                <c:pt idx="17379" formatCode="m/d/yyyy\ h:mm">
                  <c:v>40296.499999982094</c:v>
                </c:pt>
                <c:pt idx="17380" formatCode="m/d/yyyy\ h:mm">
                  <c:v>40296.541666648758</c:v>
                </c:pt>
                <c:pt idx="17381" formatCode="m/d/yyyy\ h:mm">
                  <c:v>40296.583333315422</c:v>
                </c:pt>
                <c:pt idx="17382" formatCode="m/d/yyyy\ h:mm">
                  <c:v>40296.624999982087</c:v>
                </c:pt>
                <c:pt idx="17383" formatCode="m/d/yyyy\ h:mm">
                  <c:v>40296.666666648751</c:v>
                </c:pt>
                <c:pt idx="17384" formatCode="m/d/yyyy\ h:mm">
                  <c:v>40296.708333315415</c:v>
                </c:pt>
                <c:pt idx="17385" formatCode="m/d/yyyy\ h:mm">
                  <c:v>40296.749999982079</c:v>
                </c:pt>
                <c:pt idx="17386" formatCode="m/d/yyyy\ h:mm">
                  <c:v>40296.791666648729</c:v>
                </c:pt>
                <c:pt idx="17387" formatCode="m/d/yyyy\ h:mm">
                  <c:v>40296.833333315408</c:v>
                </c:pt>
                <c:pt idx="17388" formatCode="m/d/yyyy\ h:mm">
                  <c:v>40296.874999982087</c:v>
                </c:pt>
                <c:pt idx="17389" formatCode="m/d/yyyy\ h:mm">
                  <c:v>40296.916666648751</c:v>
                </c:pt>
                <c:pt idx="17390" formatCode="m/d/yyyy\ h:mm">
                  <c:v>40296.958333315415</c:v>
                </c:pt>
                <c:pt idx="17391" formatCode="m/d/yyyy\ h:mm">
                  <c:v>40296.999999982065</c:v>
                </c:pt>
                <c:pt idx="17392" formatCode="m/d/yyyy\ h:mm">
                  <c:v>40297.041666648729</c:v>
                </c:pt>
                <c:pt idx="17393" formatCode="m/d/yyyy\ h:mm">
                  <c:v>40297.083333315386</c:v>
                </c:pt>
                <c:pt idx="17394" formatCode="m/d/yyyy\ h:mm">
                  <c:v>40297.124999982057</c:v>
                </c:pt>
                <c:pt idx="17395" formatCode="m/d/yyyy\ h:mm">
                  <c:v>40297.166666648722</c:v>
                </c:pt>
                <c:pt idx="17396" formatCode="m/d/yyyy\ h:mm">
                  <c:v>40297.208333315386</c:v>
                </c:pt>
                <c:pt idx="17397" formatCode="m/d/yyyy\ h:mm">
                  <c:v>40297.24999998205</c:v>
                </c:pt>
                <c:pt idx="17398" formatCode="m/d/yyyy\ h:mm">
                  <c:v>40297.2916666487</c:v>
                </c:pt>
                <c:pt idx="17399" formatCode="m/d/yyyy\ h:mm">
                  <c:v>40297.333333315379</c:v>
                </c:pt>
                <c:pt idx="17400" formatCode="m/d/yyyy\ h:mm">
                  <c:v>40297.374999982043</c:v>
                </c:pt>
                <c:pt idx="17401" formatCode="m/d/yyyy\ h:mm">
                  <c:v>40297.416666648722</c:v>
                </c:pt>
                <c:pt idx="17402" formatCode="m/d/yyyy\ h:mm">
                  <c:v>40297.458333315386</c:v>
                </c:pt>
                <c:pt idx="17403" formatCode="m/d/yyyy\ h:mm">
                  <c:v>40297.499999982036</c:v>
                </c:pt>
                <c:pt idx="17404" formatCode="m/d/yyyy\ h:mm">
                  <c:v>40297.5416666487</c:v>
                </c:pt>
                <c:pt idx="17405" formatCode="m/d/yyyy\ h:mm">
                  <c:v>40297.583333315364</c:v>
                </c:pt>
                <c:pt idx="17406" formatCode="m/d/yyyy\ h:mm">
                  <c:v>40297.624999982028</c:v>
                </c:pt>
                <c:pt idx="17407" formatCode="m/d/yyyy\ h:mm">
                  <c:v>40297.666666648685</c:v>
                </c:pt>
                <c:pt idx="17408" formatCode="m/d/yyyy\ h:mm">
                  <c:v>40297.708333315357</c:v>
                </c:pt>
                <c:pt idx="17409" formatCode="m/d/yyyy\ h:mm">
                  <c:v>40297.749999982021</c:v>
                </c:pt>
                <c:pt idx="17410" formatCode="m/d/yyyy\ h:mm">
                  <c:v>40297.791666648671</c:v>
                </c:pt>
                <c:pt idx="17411" formatCode="m/d/yyyy\ h:mm">
                  <c:v>40297.83333331535</c:v>
                </c:pt>
                <c:pt idx="17412" formatCode="m/d/yyyy\ h:mm">
                  <c:v>40297.874999982028</c:v>
                </c:pt>
                <c:pt idx="17413" formatCode="m/d/yyyy\ h:mm">
                  <c:v>40297.916666648693</c:v>
                </c:pt>
                <c:pt idx="17414" formatCode="m/d/yyyy\ h:mm">
                  <c:v>40297.958333315342</c:v>
                </c:pt>
                <c:pt idx="17415" formatCode="m/d/yyyy\ h:mm">
                  <c:v>40297.999999982007</c:v>
                </c:pt>
                <c:pt idx="17416" formatCode="m/d/yyyy\ h:mm">
                  <c:v>40298.041666648671</c:v>
                </c:pt>
                <c:pt idx="17417" formatCode="m/d/yyyy\ h:mm">
                  <c:v>40298.083333315335</c:v>
                </c:pt>
                <c:pt idx="17418" formatCode="m/d/yyyy\ h:mm">
                  <c:v>40298.124999981985</c:v>
                </c:pt>
                <c:pt idx="17419" formatCode="m/d/yyyy\ h:mm">
                  <c:v>40298.166666648664</c:v>
                </c:pt>
                <c:pt idx="17420" formatCode="m/d/yyyy\ h:mm">
                  <c:v>40298.208333315328</c:v>
                </c:pt>
                <c:pt idx="17421" formatCode="m/d/yyyy\ h:mm">
                  <c:v>40298.249999981985</c:v>
                </c:pt>
                <c:pt idx="17422" formatCode="m/d/yyyy\ h:mm">
                  <c:v>40298.291666648634</c:v>
                </c:pt>
                <c:pt idx="17423" formatCode="m/d/yyyy\ h:mm">
                  <c:v>40298.33333331532</c:v>
                </c:pt>
                <c:pt idx="17424" formatCode="m/d/yyyy\ h:mm">
                  <c:v>40298.374999981992</c:v>
                </c:pt>
                <c:pt idx="17425" formatCode="m/d/yyyy\ h:mm">
                  <c:v>40298.416666648649</c:v>
                </c:pt>
                <c:pt idx="17426" formatCode="m/d/yyyy\ h:mm">
                  <c:v>40298.458333315313</c:v>
                </c:pt>
                <c:pt idx="17427" formatCode="m/d/yyyy\ h:mm">
                  <c:v>40298.499999981977</c:v>
                </c:pt>
                <c:pt idx="17428" formatCode="m/d/yyyy\ h:mm">
                  <c:v>40298.541666648634</c:v>
                </c:pt>
                <c:pt idx="17429" formatCode="m/d/yyyy\ h:mm">
                  <c:v>40298.583333315306</c:v>
                </c:pt>
                <c:pt idx="17430" formatCode="m/d/yyyy\ h:mm">
                  <c:v>40298.62499998197</c:v>
                </c:pt>
                <c:pt idx="17431" formatCode="m/d/yyyy\ h:mm">
                  <c:v>40298.666666648634</c:v>
                </c:pt>
                <c:pt idx="17432" formatCode="m/d/yyyy\ h:mm">
                  <c:v>40298.708333315284</c:v>
                </c:pt>
                <c:pt idx="17433" formatCode="m/d/yyyy\ h:mm">
                  <c:v>40298.749999981956</c:v>
                </c:pt>
                <c:pt idx="17434" formatCode="m/d/yyyy\ h:mm">
                  <c:v>40298.791666648613</c:v>
                </c:pt>
                <c:pt idx="17435" formatCode="m/d/yyyy\ h:mm">
                  <c:v>40298.833333315284</c:v>
                </c:pt>
                <c:pt idx="17436" formatCode="m/d/yyyy\ h:mm">
                  <c:v>40298.874999981963</c:v>
                </c:pt>
                <c:pt idx="17437" formatCode="m/d/yyyy\ h:mm">
                  <c:v>40298.916666648634</c:v>
                </c:pt>
                <c:pt idx="17438" formatCode="m/d/yyyy\ h:mm">
                  <c:v>40298.958333315291</c:v>
                </c:pt>
                <c:pt idx="17439" formatCode="m/d/yyyy\ h:mm">
                  <c:v>40298.999999981934</c:v>
                </c:pt>
                <c:pt idx="17440" formatCode="m/d/yyyy\ h:mm">
                  <c:v>40299.041666648605</c:v>
                </c:pt>
                <c:pt idx="17441" formatCode="m/d/yyyy\ h:mm">
                  <c:v>40299.083333315277</c:v>
                </c:pt>
                <c:pt idx="17442" formatCode="m/d/yyyy\ h:mm">
                  <c:v>40299.124999981934</c:v>
                </c:pt>
                <c:pt idx="17443" formatCode="m/d/yyyy\ h:mm">
                  <c:v>40299.166666648605</c:v>
                </c:pt>
                <c:pt idx="17444" formatCode="m/d/yyyy\ h:mm">
                  <c:v>40299.20833331527</c:v>
                </c:pt>
                <c:pt idx="17445" formatCode="m/d/yyyy\ h:mm">
                  <c:v>40299.249999981934</c:v>
                </c:pt>
                <c:pt idx="17446" formatCode="m/d/yyyy\ h:mm">
                  <c:v>40299.291666648583</c:v>
                </c:pt>
                <c:pt idx="17447" formatCode="m/d/yyyy\ h:mm">
                  <c:v>40299.333333315255</c:v>
                </c:pt>
                <c:pt idx="17448" formatCode="m/d/yyyy\ h:mm">
                  <c:v>40299.374999981941</c:v>
                </c:pt>
                <c:pt idx="17449" formatCode="m/d/yyyy\ h:mm">
                  <c:v>40299.416666648605</c:v>
                </c:pt>
                <c:pt idx="17450" formatCode="m/d/yyyy\ h:mm">
                  <c:v>40299.458333315262</c:v>
                </c:pt>
                <c:pt idx="17451" formatCode="m/d/yyyy\ h:mm">
                  <c:v>40299.499999981905</c:v>
                </c:pt>
                <c:pt idx="17452" formatCode="m/d/yyyy\ h:mm">
                  <c:v>40299.541666648583</c:v>
                </c:pt>
                <c:pt idx="17453" formatCode="m/d/yyyy\ h:mm">
                  <c:v>40299.583333315233</c:v>
                </c:pt>
                <c:pt idx="17454" formatCode="m/d/yyyy\ h:mm">
                  <c:v>40299.624999981905</c:v>
                </c:pt>
                <c:pt idx="17455" formatCode="m/d/yyyy\ h:mm">
                  <c:v>40299.666666648583</c:v>
                </c:pt>
                <c:pt idx="17456" formatCode="m/d/yyyy\ h:mm">
                  <c:v>40299.708333315226</c:v>
                </c:pt>
                <c:pt idx="17457" formatCode="m/d/yyyy\ h:mm">
                  <c:v>40299.749999981905</c:v>
                </c:pt>
                <c:pt idx="17458" formatCode="m/d/yyyy\ h:mm">
                  <c:v>40299.791666648554</c:v>
                </c:pt>
                <c:pt idx="17459" formatCode="m/d/yyyy\ h:mm">
                  <c:v>40299.833333315226</c:v>
                </c:pt>
                <c:pt idx="17460" formatCode="m/d/yyyy\ h:mm">
                  <c:v>40299.874999981897</c:v>
                </c:pt>
                <c:pt idx="17461" formatCode="m/d/yyyy\ h:mm">
                  <c:v>40299.916666648576</c:v>
                </c:pt>
                <c:pt idx="17462" formatCode="m/d/yyyy\ h:mm">
                  <c:v>40299.958333315233</c:v>
                </c:pt>
                <c:pt idx="17463" formatCode="m/d/yyyy\ h:mm">
                  <c:v>40299.999999981876</c:v>
                </c:pt>
                <c:pt idx="17464" formatCode="m/d/yyyy\ h:mm">
                  <c:v>40300.041666648562</c:v>
                </c:pt>
                <c:pt idx="17465" formatCode="m/d/yyyy\ h:mm">
                  <c:v>40300.083333315204</c:v>
                </c:pt>
                <c:pt idx="17466" formatCode="m/d/yyyy\ h:mm">
                  <c:v>40300.124999981876</c:v>
                </c:pt>
                <c:pt idx="17467" formatCode="m/d/yyyy\ h:mm">
                  <c:v>40300.166666648547</c:v>
                </c:pt>
                <c:pt idx="17468" formatCode="m/d/yyyy\ h:mm">
                  <c:v>40300.208333315204</c:v>
                </c:pt>
                <c:pt idx="17469" formatCode="m/d/yyyy\ h:mm">
                  <c:v>40300.249999981876</c:v>
                </c:pt>
                <c:pt idx="17470" formatCode="m/d/yyyy\ h:mm">
                  <c:v>40300.291666648525</c:v>
                </c:pt>
                <c:pt idx="17471" formatCode="m/d/yyyy\ h:mm">
                  <c:v>40300.333333315204</c:v>
                </c:pt>
                <c:pt idx="17472" formatCode="m/d/yyyy\ h:mm">
                  <c:v>40300.374999981868</c:v>
                </c:pt>
                <c:pt idx="17473" formatCode="m/d/yyyy\ h:mm">
                  <c:v>40300.416666648547</c:v>
                </c:pt>
                <c:pt idx="17474" formatCode="m/d/yyyy\ h:mm">
                  <c:v>40300.458333315211</c:v>
                </c:pt>
                <c:pt idx="17475" formatCode="m/d/yyyy\ h:mm">
                  <c:v>40300.499999981854</c:v>
                </c:pt>
                <c:pt idx="17476" formatCode="m/d/yyyy\ h:mm">
                  <c:v>40300.541666648533</c:v>
                </c:pt>
                <c:pt idx="17477" formatCode="m/d/yyyy\ h:mm">
                  <c:v>40300.58333331519</c:v>
                </c:pt>
                <c:pt idx="17478" formatCode="m/d/yyyy\ h:mm">
                  <c:v>40300.624999981854</c:v>
                </c:pt>
                <c:pt idx="17479" formatCode="m/d/yyyy\ h:mm">
                  <c:v>40300.666666648518</c:v>
                </c:pt>
                <c:pt idx="17480" formatCode="m/d/yyyy\ h:mm">
                  <c:v>40300.708333315182</c:v>
                </c:pt>
                <c:pt idx="17481" formatCode="m/d/yyyy\ h:mm">
                  <c:v>40300.749999981832</c:v>
                </c:pt>
                <c:pt idx="17482" formatCode="m/d/yyyy\ h:mm">
                  <c:v>40300.791666648496</c:v>
                </c:pt>
                <c:pt idx="17483" formatCode="m/d/yyyy\ h:mm">
                  <c:v>40300.833333315182</c:v>
                </c:pt>
                <c:pt idx="17484" formatCode="m/d/yyyy\ h:mm">
                  <c:v>40300.874999981839</c:v>
                </c:pt>
                <c:pt idx="17485" formatCode="m/d/yyyy\ h:mm">
                  <c:v>40300.916666648518</c:v>
                </c:pt>
                <c:pt idx="17486" formatCode="m/d/yyyy\ h:mm">
                  <c:v>40300.95833331519</c:v>
                </c:pt>
                <c:pt idx="17487" formatCode="m/d/yyyy\ h:mm">
                  <c:v>40300.999999981825</c:v>
                </c:pt>
                <c:pt idx="17488" formatCode="m/d/yyyy\ h:mm">
                  <c:v>40301.041666648496</c:v>
                </c:pt>
                <c:pt idx="17489" formatCode="m/d/yyyy\ h:mm">
                  <c:v>40301.08333331516</c:v>
                </c:pt>
                <c:pt idx="17490" formatCode="m/d/yyyy\ h:mm">
                  <c:v>40301.124999981825</c:v>
                </c:pt>
                <c:pt idx="17491" formatCode="m/d/yyyy\ h:mm">
                  <c:v>40301.166666648489</c:v>
                </c:pt>
                <c:pt idx="17492" formatCode="m/d/yyyy\ h:mm">
                  <c:v>40301.208333315153</c:v>
                </c:pt>
                <c:pt idx="17493" formatCode="m/d/yyyy\ h:mm">
                  <c:v>40301.249999981803</c:v>
                </c:pt>
                <c:pt idx="17494" formatCode="m/d/yyyy\ h:mm">
                  <c:v>40301.291666648474</c:v>
                </c:pt>
                <c:pt idx="17495" formatCode="m/d/yyyy\ h:mm">
                  <c:v>40301.333333315146</c:v>
                </c:pt>
                <c:pt idx="17496" formatCode="m/d/yyyy\ h:mm">
                  <c:v>40301.37499998181</c:v>
                </c:pt>
                <c:pt idx="17497" formatCode="m/d/yyyy\ h:mm">
                  <c:v>40301.416666648496</c:v>
                </c:pt>
                <c:pt idx="17498" formatCode="m/d/yyyy\ h:mm">
                  <c:v>40301.458333315153</c:v>
                </c:pt>
                <c:pt idx="17499" formatCode="m/d/yyyy\ h:mm">
                  <c:v>40301.499999981788</c:v>
                </c:pt>
                <c:pt idx="17500" formatCode="m/d/yyyy\ h:mm">
                  <c:v>40301.541666648467</c:v>
                </c:pt>
                <c:pt idx="17501" formatCode="m/d/yyyy\ h:mm">
                  <c:v>40301.583333315131</c:v>
                </c:pt>
                <c:pt idx="17502" formatCode="m/d/yyyy\ h:mm">
                  <c:v>40301.624999981781</c:v>
                </c:pt>
                <c:pt idx="17503" formatCode="m/d/yyyy\ h:mm">
                  <c:v>40301.66666664846</c:v>
                </c:pt>
                <c:pt idx="17504" formatCode="m/d/yyyy\ h:mm">
                  <c:v>40301.708333315131</c:v>
                </c:pt>
                <c:pt idx="17505" formatCode="m/d/yyyy\ h:mm">
                  <c:v>40301.749999981774</c:v>
                </c:pt>
                <c:pt idx="17506" formatCode="m/d/yyyy\ h:mm">
                  <c:v>40301.791666648438</c:v>
                </c:pt>
                <c:pt idx="17507" formatCode="m/d/yyyy\ h:mm">
                  <c:v>40301.833333315117</c:v>
                </c:pt>
                <c:pt idx="17508" formatCode="m/d/yyyy\ h:mm">
                  <c:v>40301.874999981781</c:v>
                </c:pt>
                <c:pt idx="17509" formatCode="m/d/yyyy\ h:mm">
                  <c:v>40301.91666664846</c:v>
                </c:pt>
                <c:pt idx="17510" formatCode="m/d/yyyy\ h:mm">
                  <c:v>40301.958333315124</c:v>
                </c:pt>
                <c:pt idx="17511" formatCode="m/d/yyyy\ h:mm">
                  <c:v>40301.999999981774</c:v>
                </c:pt>
                <c:pt idx="17512" formatCode="m/d/yyyy\ h:mm">
                  <c:v>40302.041666648438</c:v>
                </c:pt>
                <c:pt idx="17513" formatCode="m/d/yyyy\ h:mm">
                  <c:v>40302.083333315102</c:v>
                </c:pt>
                <c:pt idx="17514" formatCode="m/d/yyyy\ h:mm">
                  <c:v>40302.124999981752</c:v>
                </c:pt>
                <c:pt idx="17515" formatCode="m/d/yyyy\ h:mm">
                  <c:v>40302.166666648431</c:v>
                </c:pt>
                <c:pt idx="17516" formatCode="m/d/yyyy\ h:mm">
                  <c:v>40302.208333315095</c:v>
                </c:pt>
                <c:pt idx="17517" formatCode="m/d/yyyy\ h:mm">
                  <c:v>40302.249999981745</c:v>
                </c:pt>
                <c:pt idx="17518" formatCode="m/d/yyyy\ h:mm">
                  <c:v>40302.291666648409</c:v>
                </c:pt>
                <c:pt idx="17519" formatCode="m/d/yyyy\ h:mm">
                  <c:v>40302.333333315088</c:v>
                </c:pt>
                <c:pt idx="17520" formatCode="m/d/yyyy\ h:mm">
                  <c:v>40302.374999981752</c:v>
                </c:pt>
                <c:pt idx="17521" formatCode="m/d/yyyy\ h:mm">
                  <c:v>40302.416666648431</c:v>
                </c:pt>
                <c:pt idx="17522" formatCode="m/d/yyyy\ h:mm">
                  <c:v>40302.458333315095</c:v>
                </c:pt>
                <c:pt idx="17523" formatCode="m/d/yyyy\ h:mm">
                  <c:v>40302.49999998173</c:v>
                </c:pt>
                <c:pt idx="17524" formatCode="m/d/yyyy\ h:mm">
                  <c:v>40302.541666648409</c:v>
                </c:pt>
                <c:pt idx="17525" formatCode="m/d/yyyy\ h:mm">
                  <c:v>40302.583333315073</c:v>
                </c:pt>
                <c:pt idx="17526" formatCode="m/d/yyyy\ h:mm">
                  <c:v>40302.624999981723</c:v>
                </c:pt>
                <c:pt idx="17527" formatCode="m/d/yyyy\ h:mm">
                  <c:v>40302.666666648402</c:v>
                </c:pt>
                <c:pt idx="17528" formatCode="m/d/yyyy\ h:mm">
                  <c:v>40302.708333315066</c:v>
                </c:pt>
                <c:pt idx="17529" formatCode="m/d/yyyy\ h:mm">
                  <c:v>40302.749999981716</c:v>
                </c:pt>
                <c:pt idx="17530" formatCode="m/d/yyyy\ h:mm">
                  <c:v>40302.79166664838</c:v>
                </c:pt>
                <c:pt idx="17531" formatCode="m/d/yyyy\ h:mm">
                  <c:v>40302.833333315059</c:v>
                </c:pt>
                <c:pt idx="17532" formatCode="m/d/yyyy\ h:mm">
                  <c:v>40302.874999981723</c:v>
                </c:pt>
                <c:pt idx="17533" formatCode="m/d/yyyy\ h:mm">
                  <c:v>40302.916666648402</c:v>
                </c:pt>
                <c:pt idx="17534" formatCode="m/d/yyyy\ h:mm">
                  <c:v>40302.958333315066</c:v>
                </c:pt>
                <c:pt idx="17535" formatCode="m/d/yyyy\ h:mm">
                  <c:v>40302.999999981701</c:v>
                </c:pt>
                <c:pt idx="17536" formatCode="m/d/yyyy\ h:mm">
                  <c:v>40303.04166664838</c:v>
                </c:pt>
                <c:pt idx="17537" formatCode="m/d/yyyy\ h:mm">
                  <c:v>40303.083333315044</c:v>
                </c:pt>
                <c:pt idx="17538" formatCode="m/d/yyyy\ h:mm">
                  <c:v>40303.124999981694</c:v>
                </c:pt>
                <c:pt idx="17539" formatCode="m/d/yyyy\ h:mm">
                  <c:v>40303.166666648372</c:v>
                </c:pt>
                <c:pt idx="17540" formatCode="m/d/yyyy\ h:mm">
                  <c:v>40303.208333315037</c:v>
                </c:pt>
                <c:pt idx="17541" formatCode="m/d/yyyy\ h:mm">
                  <c:v>40303.249999981686</c:v>
                </c:pt>
                <c:pt idx="17542" formatCode="m/d/yyyy\ h:mm">
                  <c:v>40303.291666648351</c:v>
                </c:pt>
                <c:pt idx="17543" formatCode="m/d/yyyy\ h:mm">
                  <c:v>40303.333333315029</c:v>
                </c:pt>
                <c:pt idx="17544" formatCode="m/d/yyyy\ h:mm">
                  <c:v>40303.374999981694</c:v>
                </c:pt>
                <c:pt idx="17545" formatCode="m/d/yyyy\ h:mm">
                  <c:v>40303.416666648372</c:v>
                </c:pt>
                <c:pt idx="17546" formatCode="m/d/yyyy\ h:mm">
                  <c:v>40303.458333315037</c:v>
                </c:pt>
                <c:pt idx="17547" formatCode="m/d/yyyy\ h:mm">
                  <c:v>40303.499999981672</c:v>
                </c:pt>
                <c:pt idx="17548" formatCode="m/d/yyyy\ h:mm">
                  <c:v>40303.541666648351</c:v>
                </c:pt>
                <c:pt idx="17549" formatCode="m/d/yyyy\ h:mm">
                  <c:v>40303.583333315015</c:v>
                </c:pt>
                <c:pt idx="17550" formatCode="m/d/yyyy\ h:mm">
                  <c:v>40303.624999981665</c:v>
                </c:pt>
                <c:pt idx="17551" formatCode="m/d/yyyy\ h:mm">
                  <c:v>40303.666666648336</c:v>
                </c:pt>
                <c:pt idx="17552" formatCode="m/d/yyyy\ h:mm">
                  <c:v>40303.708333315008</c:v>
                </c:pt>
                <c:pt idx="17553" formatCode="m/d/yyyy\ h:mm">
                  <c:v>40303.749999981657</c:v>
                </c:pt>
                <c:pt idx="17554" formatCode="m/d/yyyy\ h:mm">
                  <c:v>40303.791666648322</c:v>
                </c:pt>
                <c:pt idx="17555" formatCode="m/d/yyyy\ h:mm">
                  <c:v>40303.833333315</c:v>
                </c:pt>
                <c:pt idx="17556" formatCode="m/d/yyyy\ h:mm">
                  <c:v>40303.874999981665</c:v>
                </c:pt>
                <c:pt idx="17557" formatCode="m/d/yyyy\ h:mm">
                  <c:v>40303.916666648343</c:v>
                </c:pt>
                <c:pt idx="17558" formatCode="m/d/yyyy\ h:mm">
                  <c:v>40303.958333315008</c:v>
                </c:pt>
                <c:pt idx="17559" formatCode="m/d/yyyy\ h:mm">
                  <c:v>40303.999999981643</c:v>
                </c:pt>
                <c:pt idx="17560" formatCode="m/d/yyyy\ h:mm">
                  <c:v>40304.041666648322</c:v>
                </c:pt>
                <c:pt idx="17561" formatCode="m/d/yyyy\ h:mm">
                  <c:v>40304.083333314993</c:v>
                </c:pt>
                <c:pt idx="17562" formatCode="m/d/yyyy\ h:mm">
                  <c:v>40304.124999981628</c:v>
                </c:pt>
                <c:pt idx="17563" formatCode="m/d/yyyy\ h:mm">
                  <c:v>40304.166666648314</c:v>
                </c:pt>
                <c:pt idx="17564" formatCode="m/d/yyyy\ h:mm">
                  <c:v>40304.208333314993</c:v>
                </c:pt>
                <c:pt idx="17565" formatCode="m/d/yyyy\ h:mm">
                  <c:v>40304.249999981621</c:v>
                </c:pt>
                <c:pt idx="17566" formatCode="m/d/yyyy\ h:mm">
                  <c:v>40304.291666648292</c:v>
                </c:pt>
                <c:pt idx="17567" formatCode="m/d/yyyy\ h:mm">
                  <c:v>40304.333333314986</c:v>
                </c:pt>
                <c:pt idx="17568" formatCode="m/d/yyyy\ h:mm">
                  <c:v>40304.374999981635</c:v>
                </c:pt>
                <c:pt idx="17569" formatCode="m/d/yyyy\ h:mm">
                  <c:v>40304.416666648314</c:v>
                </c:pt>
                <c:pt idx="17570" formatCode="m/d/yyyy\ h:mm">
                  <c:v>40304.458333314993</c:v>
                </c:pt>
                <c:pt idx="17571" formatCode="m/d/yyyy\ h:mm">
                  <c:v>40304.499999981614</c:v>
                </c:pt>
                <c:pt idx="17572" formatCode="m/d/yyyy\ h:mm">
                  <c:v>40304.541666648285</c:v>
                </c:pt>
                <c:pt idx="17573" formatCode="m/d/yyyy\ h:mm">
                  <c:v>40304.583333314971</c:v>
                </c:pt>
                <c:pt idx="17574" formatCode="m/d/yyyy\ h:mm">
                  <c:v>40304.624999981606</c:v>
                </c:pt>
                <c:pt idx="17575" formatCode="m/d/yyyy\ h:mm">
                  <c:v>40304.666666648285</c:v>
                </c:pt>
                <c:pt idx="17576" formatCode="m/d/yyyy\ h:mm">
                  <c:v>40304.708333314949</c:v>
                </c:pt>
                <c:pt idx="17577" formatCode="m/d/yyyy\ h:mm">
                  <c:v>40304.749999981599</c:v>
                </c:pt>
                <c:pt idx="17578" formatCode="m/d/yyyy\ h:mm">
                  <c:v>40304.791666648263</c:v>
                </c:pt>
                <c:pt idx="17579" formatCode="m/d/yyyy\ h:mm">
                  <c:v>40304.833333314942</c:v>
                </c:pt>
                <c:pt idx="17580" formatCode="m/d/yyyy\ h:mm">
                  <c:v>40304.874999981606</c:v>
                </c:pt>
                <c:pt idx="17581" formatCode="m/d/yyyy\ h:mm">
                  <c:v>40304.916666648285</c:v>
                </c:pt>
                <c:pt idx="17582" formatCode="m/d/yyyy\ h:mm">
                  <c:v>40304.958333314957</c:v>
                </c:pt>
                <c:pt idx="17583" formatCode="m/d/yyyy\ h:mm">
                  <c:v>40304.999999981585</c:v>
                </c:pt>
                <c:pt idx="17584" formatCode="m/d/yyyy\ h:mm">
                  <c:v>40305.041666648256</c:v>
                </c:pt>
                <c:pt idx="17585" formatCode="m/d/yyyy\ h:mm">
                  <c:v>40305.083333314942</c:v>
                </c:pt>
                <c:pt idx="17586" formatCode="m/d/yyyy\ h:mm">
                  <c:v>40305.124999981585</c:v>
                </c:pt>
                <c:pt idx="17587" formatCode="m/d/yyyy\ h:mm">
                  <c:v>40305.166666648256</c:v>
                </c:pt>
                <c:pt idx="17588" formatCode="m/d/yyyy\ h:mm">
                  <c:v>40305.208333314935</c:v>
                </c:pt>
                <c:pt idx="17589" formatCode="m/d/yyyy\ h:mm">
                  <c:v>40305.249999981585</c:v>
                </c:pt>
                <c:pt idx="17590" formatCode="m/d/yyyy\ h:mm">
                  <c:v>40305.291666648227</c:v>
                </c:pt>
                <c:pt idx="17591" formatCode="m/d/yyyy\ h:mm">
                  <c:v>40305.333333314913</c:v>
                </c:pt>
                <c:pt idx="17592" formatCode="m/d/yyyy\ h:mm">
                  <c:v>40305.374999981592</c:v>
                </c:pt>
                <c:pt idx="17593" formatCode="m/d/yyyy\ h:mm">
                  <c:v>40305.416666648242</c:v>
                </c:pt>
                <c:pt idx="17594" formatCode="m/d/yyyy\ h:mm">
                  <c:v>40305.458333314935</c:v>
                </c:pt>
                <c:pt idx="17595" formatCode="m/d/yyyy\ h:mm">
                  <c:v>40305.49999998157</c:v>
                </c:pt>
                <c:pt idx="17596" formatCode="m/d/yyyy\ h:mm">
                  <c:v>40305.541666648234</c:v>
                </c:pt>
                <c:pt idx="17597" formatCode="m/d/yyyy\ h:mm">
                  <c:v>40305.583333314898</c:v>
                </c:pt>
                <c:pt idx="17598" formatCode="m/d/yyyy\ h:mm">
                  <c:v>40305.624999981555</c:v>
                </c:pt>
                <c:pt idx="17599" formatCode="m/d/yyyy\ h:mm">
                  <c:v>40305.666666648227</c:v>
                </c:pt>
                <c:pt idx="17600" formatCode="m/d/yyyy\ h:mm">
                  <c:v>40305.708333314891</c:v>
                </c:pt>
                <c:pt idx="17601" formatCode="m/d/yyyy\ h:mm">
                  <c:v>40305.749999981555</c:v>
                </c:pt>
                <c:pt idx="17602" formatCode="m/d/yyyy\ h:mm">
                  <c:v>40305.791666648198</c:v>
                </c:pt>
                <c:pt idx="17603" formatCode="m/d/yyyy\ h:mm">
                  <c:v>40305.833333314891</c:v>
                </c:pt>
                <c:pt idx="17604" formatCode="m/d/yyyy\ h:mm">
                  <c:v>40305.874999981548</c:v>
                </c:pt>
                <c:pt idx="17605" formatCode="m/d/yyyy\ h:mm">
                  <c:v>40305.916666648212</c:v>
                </c:pt>
                <c:pt idx="17606" formatCode="m/d/yyyy\ h:mm">
                  <c:v>40305.958333314898</c:v>
                </c:pt>
                <c:pt idx="17607" formatCode="m/d/yyyy\ h:mm">
                  <c:v>40305.999999981534</c:v>
                </c:pt>
                <c:pt idx="17608" formatCode="m/d/yyyy\ h:mm">
                  <c:v>40306.041666648205</c:v>
                </c:pt>
                <c:pt idx="17609" formatCode="m/d/yyyy\ h:mm">
                  <c:v>40306.083333314869</c:v>
                </c:pt>
                <c:pt idx="17610" formatCode="m/d/yyyy\ h:mm">
                  <c:v>40306.124999981534</c:v>
                </c:pt>
                <c:pt idx="17611" formatCode="m/d/yyyy\ h:mm">
                  <c:v>40306.166666648198</c:v>
                </c:pt>
                <c:pt idx="17612" formatCode="m/d/yyyy\ h:mm">
                  <c:v>40306.208333314862</c:v>
                </c:pt>
                <c:pt idx="17613" formatCode="m/d/yyyy\ h:mm">
                  <c:v>40306.249999981526</c:v>
                </c:pt>
                <c:pt idx="17614" formatCode="m/d/yyyy\ h:mm">
                  <c:v>40306.291666648176</c:v>
                </c:pt>
                <c:pt idx="17615" formatCode="m/d/yyyy\ h:mm">
                  <c:v>40306.333333314862</c:v>
                </c:pt>
                <c:pt idx="17616" formatCode="m/d/yyyy\ h:mm">
                  <c:v>40306.374999981519</c:v>
                </c:pt>
                <c:pt idx="17617" formatCode="m/d/yyyy\ h:mm">
                  <c:v>40306.416666648198</c:v>
                </c:pt>
                <c:pt idx="17618" formatCode="m/d/yyyy\ h:mm">
                  <c:v>40306.458333314869</c:v>
                </c:pt>
                <c:pt idx="17619" formatCode="m/d/yyyy\ h:mm">
                  <c:v>40306.499999981505</c:v>
                </c:pt>
                <c:pt idx="17620" formatCode="m/d/yyyy\ h:mm">
                  <c:v>40306.541666648183</c:v>
                </c:pt>
                <c:pt idx="17621" formatCode="m/d/yyyy\ h:mm">
                  <c:v>40306.58333331484</c:v>
                </c:pt>
                <c:pt idx="17622" formatCode="m/d/yyyy\ h:mm">
                  <c:v>40306.624999981505</c:v>
                </c:pt>
                <c:pt idx="17623" formatCode="m/d/yyyy\ h:mm">
                  <c:v>40306.666666648169</c:v>
                </c:pt>
                <c:pt idx="17624" formatCode="m/d/yyyy\ h:mm">
                  <c:v>40306.708333314833</c:v>
                </c:pt>
                <c:pt idx="17625" formatCode="m/d/yyyy\ h:mm">
                  <c:v>40306.749999981483</c:v>
                </c:pt>
                <c:pt idx="17626" formatCode="m/d/yyyy\ h:mm">
                  <c:v>40306.791666648154</c:v>
                </c:pt>
                <c:pt idx="17627" formatCode="m/d/yyyy\ h:mm">
                  <c:v>40306.833333314833</c:v>
                </c:pt>
                <c:pt idx="17628" formatCode="m/d/yyyy\ h:mm">
                  <c:v>40306.87499998149</c:v>
                </c:pt>
                <c:pt idx="17629" formatCode="m/d/yyyy\ h:mm">
                  <c:v>40306.916666648176</c:v>
                </c:pt>
                <c:pt idx="17630" formatCode="m/d/yyyy\ h:mm">
                  <c:v>40306.95833331484</c:v>
                </c:pt>
                <c:pt idx="17631" formatCode="m/d/yyyy\ h:mm">
                  <c:v>40306.999999981475</c:v>
                </c:pt>
                <c:pt idx="17632" formatCode="m/d/yyyy\ h:mm">
                  <c:v>40307.041666648147</c:v>
                </c:pt>
                <c:pt idx="17633" formatCode="m/d/yyyy\ h:mm">
                  <c:v>40307.083333314811</c:v>
                </c:pt>
                <c:pt idx="17634" formatCode="m/d/yyyy\ h:mm">
                  <c:v>40307.124999981475</c:v>
                </c:pt>
                <c:pt idx="17635" formatCode="m/d/yyyy\ h:mm">
                  <c:v>40307.16666664814</c:v>
                </c:pt>
                <c:pt idx="17636" formatCode="m/d/yyyy\ h:mm">
                  <c:v>40307.208333314811</c:v>
                </c:pt>
                <c:pt idx="17637" formatCode="m/d/yyyy\ h:mm">
                  <c:v>40307.249999981454</c:v>
                </c:pt>
                <c:pt idx="17638" formatCode="m/d/yyyy\ h:mm">
                  <c:v>40307.291666648125</c:v>
                </c:pt>
                <c:pt idx="17639" formatCode="m/d/yyyy\ h:mm">
                  <c:v>40307.333333314797</c:v>
                </c:pt>
                <c:pt idx="17640" formatCode="m/d/yyyy\ h:mm">
                  <c:v>40307.374999981461</c:v>
                </c:pt>
                <c:pt idx="17641" formatCode="m/d/yyyy\ h:mm">
                  <c:v>40307.416666648147</c:v>
                </c:pt>
                <c:pt idx="17642" formatCode="m/d/yyyy\ h:mm">
                  <c:v>40307.458333314804</c:v>
                </c:pt>
                <c:pt idx="17643" formatCode="m/d/yyyy\ h:mm">
                  <c:v>40307.499999981454</c:v>
                </c:pt>
                <c:pt idx="17644" formatCode="m/d/yyyy\ h:mm">
                  <c:v>40307.541666648118</c:v>
                </c:pt>
                <c:pt idx="17645" formatCode="m/d/yyyy\ h:mm">
                  <c:v>40307.583333314782</c:v>
                </c:pt>
                <c:pt idx="17646" formatCode="m/d/yyyy\ h:mm">
                  <c:v>40307.624999981432</c:v>
                </c:pt>
                <c:pt idx="17647" formatCode="m/d/yyyy\ h:mm">
                  <c:v>40307.666666648111</c:v>
                </c:pt>
                <c:pt idx="17648" formatCode="m/d/yyyy\ h:mm">
                  <c:v>40307.708333314782</c:v>
                </c:pt>
                <c:pt idx="17649" formatCode="m/d/yyyy\ h:mm">
                  <c:v>40307.749999981424</c:v>
                </c:pt>
                <c:pt idx="17650" formatCode="m/d/yyyy\ h:mm">
                  <c:v>40307.791666648089</c:v>
                </c:pt>
                <c:pt idx="17651" formatCode="m/d/yyyy\ h:mm">
                  <c:v>40307.833333314768</c:v>
                </c:pt>
                <c:pt idx="17652" formatCode="m/d/yyyy\ h:mm">
                  <c:v>40307.874999981432</c:v>
                </c:pt>
                <c:pt idx="17653" formatCode="m/d/yyyy\ h:mm">
                  <c:v>40307.916666648111</c:v>
                </c:pt>
                <c:pt idx="17654" formatCode="m/d/yyyy\ h:mm">
                  <c:v>40307.958333314775</c:v>
                </c:pt>
                <c:pt idx="17655" formatCode="m/d/yyyy\ h:mm">
                  <c:v>40307.999999981424</c:v>
                </c:pt>
                <c:pt idx="17656" formatCode="m/d/yyyy\ h:mm">
                  <c:v>40308.041666648089</c:v>
                </c:pt>
                <c:pt idx="17657" formatCode="m/d/yyyy\ h:mm">
                  <c:v>40308.083333314753</c:v>
                </c:pt>
                <c:pt idx="17658" formatCode="m/d/yyyy\ h:mm">
                  <c:v>40308.124999981403</c:v>
                </c:pt>
                <c:pt idx="17659" formatCode="m/d/yyyy\ h:mm">
                  <c:v>40308.166666648081</c:v>
                </c:pt>
                <c:pt idx="17660" formatCode="m/d/yyyy\ h:mm">
                  <c:v>40308.208333314746</c:v>
                </c:pt>
                <c:pt idx="17661" formatCode="m/d/yyyy\ h:mm">
                  <c:v>40308.249999981395</c:v>
                </c:pt>
                <c:pt idx="17662" formatCode="m/d/yyyy\ h:mm">
                  <c:v>40308.291666648074</c:v>
                </c:pt>
                <c:pt idx="17663" formatCode="m/d/yyyy\ h:mm">
                  <c:v>40308.333333314738</c:v>
                </c:pt>
                <c:pt idx="17664" formatCode="m/d/yyyy\ h:mm">
                  <c:v>40308.374999981403</c:v>
                </c:pt>
                <c:pt idx="17665" formatCode="m/d/yyyy\ h:mm">
                  <c:v>40308.416666648089</c:v>
                </c:pt>
                <c:pt idx="17666" formatCode="m/d/yyyy\ h:mm">
                  <c:v>40308.458333314746</c:v>
                </c:pt>
                <c:pt idx="17667" formatCode="m/d/yyyy\ h:mm">
                  <c:v>40308.499999981381</c:v>
                </c:pt>
                <c:pt idx="17668" formatCode="m/d/yyyy\ h:mm">
                  <c:v>40308.54166664806</c:v>
                </c:pt>
                <c:pt idx="17669" formatCode="m/d/yyyy\ h:mm">
                  <c:v>40308.583333314731</c:v>
                </c:pt>
                <c:pt idx="17670" formatCode="m/d/yyyy\ h:mm">
                  <c:v>40308.624999981374</c:v>
                </c:pt>
                <c:pt idx="17671" formatCode="m/d/yyyy\ h:mm">
                  <c:v>40308.666666648052</c:v>
                </c:pt>
                <c:pt idx="17672" formatCode="m/d/yyyy\ h:mm">
                  <c:v>40308.708333314717</c:v>
                </c:pt>
                <c:pt idx="17673" formatCode="m/d/yyyy\ h:mm">
                  <c:v>40308.749999981374</c:v>
                </c:pt>
                <c:pt idx="17674" formatCode="m/d/yyyy\ h:mm">
                  <c:v>40308.791666648031</c:v>
                </c:pt>
                <c:pt idx="17675" formatCode="m/d/yyyy\ h:mm">
                  <c:v>40308.833333314709</c:v>
                </c:pt>
                <c:pt idx="17676" formatCode="m/d/yyyy\ h:mm">
                  <c:v>40308.874999981381</c:v>
                </c:pt>
                <c:pt idx="17677" formatCode="m/d/yyyy\ h:mm">
                  <c:v>40308.916666648052</c:v>
                </c:pt>
                <c:pt idx="17678" formatCode="m/d/yyyy\ h:mm">
                  <c:v>40308.958333314717</c:v>
                </c:pt>
                <c:pt idx="17679" formatCode="m/d/yyyy\ h:mm">
                  <c:v>40308.999999981352</c:v>
                </c:pt>
                <c:pt idx="17680" formatCode="m/d/yyyy\ h:mm">
                  <c:v>40309.041666648031</c:v>
                </c:pt>
                <c:pt idx="17681" formatCode="m/d/yyyy\ h:mm">
                  <c:v>40309.083333314695</c:v>
                </c:pt>
                <c:pt idx="17682" formatCode="m/d/yyyy\ h:mm">
                  <c:v>40309.124999981344</c:v>
                </c:pt>
                <c:pt idx="17683" formatCode="m/d/yyyy\ h:mm">
                  <c:v>40309.166666648023</c:v>
                </c:pt>
                <c:pt idx="17684" formatCode="m/d/yyyy\ h:mm">
                  <c:v>40309.208333314687</c:v>
                </c:pt>
                <c:pt idx="17685" formatCode="m/d/yyyy\ h:mm">
                  <c:v>40309.249999981337</c:v>
                </c:pt>
                <c:pt idx="17686" formatCode="m/d/yyyy\ h:mm">
                  <c:v>40309.291666648001</c:v>
                </c:pt>
                <c:pt idx="17687" formatCode="m/d/yyyy\ h:mm">
                  <c:v>40309.33333331468</c:v>
                </c:pt>
                <c:pt idx="17688" formatCode="m/d/yyyy\ h:mm">
                  <c:v>40309.374999981344</c:v>
                </c:pt>
                <c:pt idx="17689" formatCode="m/d/yyyy\ h:mm">
                  <c:v>40309.416666648023</c:v>
                </c:pt>
                <c:pt idx="17690" formatCode="m/d/yyyy\ h:mm">
                  <c:v>40309.458333314687</c:v>
                </c:pt>
                <c:pt idx="17691" formatCode="m/d/yyyy\ h:mm">
                  <c:v>40309.499999981323</c:v>
                </c:pt>
                <c:pt idx="17692" formatCode="m/d/yyyy\ h:mm">
                  <c:v>40309.541666648001</c:v>
                </c:pt>
                <c:pt idx="17693" formatCode="m/d/yyyy\ h:mm">
                  <c:v>40309.583333314666</c:v>
                </c:pt>
                <c:pt idx="17694" formatCode="m/d/yyyy\ h:mm">
                  <c:v>40309.624999981315</c:v>
                </c:pt>
                <c:pt idx="17695" formatCode="m/d/yyyy\ h:mm">
                  <c:v>40309.666666647994</c:v>
                </c:pt>
                <c:pt idx="17696" formatCode="m/d/yyyy\ h:mm">
                  <c:v>40309.708333314658</c:v>
                </c:pt>
                <c:pt idx="17697" formatCode="m/d/yyyy\ h:mm">
                  <c:v>40309.749999981308</c:v>
                </c:pt>
                <c:pt idx="17698" formatCode="m/d/yyyy\ h:mm">
                  <c:v>40309.791666647972</c:v>
                </c:pt>
                <c:pt idx="17699" formatCode="m/d/yyyy\ h:mm">
                  <c:v>40309.833333314651</c:v>
                </c:pt>
                <c:pt idx="17700" formatCode="m/d/yyyy\ h:mm">
                  <c:v>40309.874999981315</c:v>
                </c:pt>
                <c:pt idx="17701" formatCode="m/d/yyyy\ h:mm">
                  <c:v>40309.916666647994</c:v>
                </c:pt>
                <c:pt idx="17702" formatCode="m/d/yyyy\ h:mm">
                  <c:v>40309.958333314658</c:v>
                </c:pt>
                <c:pt idx="17703" formatCode="m/d/yyyy\ h:mm">
                  <c:v>40309.999999981294</c:v>
                </c:pt>
                <c:pt idx="17704" formatCode="m/d/yyyy\ h:mm">
                  <c:v>40310.041666647972</c:v>
                </c:pt>
                <c:pt idx="17705" formatCode="m/d/yyyy\ h:mm">
                  <c:v>40310.083333314637</c:v>
                </c:pt>
                <c:pt idx="17706" formatCode="m/d/yyyy\ h:mm">
                  <c:v>40310.124999981286</c:v>
                </c:pt>
                <c:pt idx="17707" formatCode="m/d/yyyy\ h:mm">
                  <c:v>40310.166666647965</c:v>
                </c:pt>
                <c:pt idx="17708" formatCode="m/d/yyyy\ h:mm">
                  <c:v>40310.208333314629</c:v>
                </c:pt>
                <c:pt idx="17709" formatCode="m/d/yyyy\ h:mm">
                  <c:v>40310.249999981279</c:v>
                </c:pt>
                <c:pt idx="17710" formatCode="m/d/yyyy\ h:mm">
                  <c:v>40310.291666647943</c:v>
                </c:pt>
                <c:pt idx="17711" formatCode="m/d/yyyy\ h:mm">
                  <c:v>40310.333333314622</c:v>
                </c:pt>
                <c:pt idx="17712" formatCode="m/d/yyyy\ h:mm">
                  <c:v>40310.374999981286</c:v>
                </c:pt>
                <c:pt idx="17713" formatCode="m/d/yyyy\ h:mm">
                  <c:v>40310.416666647965</c:v>
                </c:pt>
                <c:pt idx="17714" formatCode="m/d/yyyy\ h:mm">
                  <c:v>40310.458333314629</c:v>
                </c:pt>
                <c:pt idx="17715" formatCode="m/d/yyyy\ h:mm">
                  <c:v>40310.499999981264</c:v>
                </c:pt>
                <c:pt idx="17716" formatCode="m/d/yyyy\ h:mm">
                  <c:v>40310.541666647936</c:v>
                </c:pt>
                <c:pt idx="17717" formatCode="m/d/yyyy\ h:mm">
                  <c:v>40310.583333314607</c:v>
                </c:pt>
                <c:pt idx="17718" formatCode="m/d/yyyy\ h:mm">
                  <c:v>40310.624999981257</c:v>
                </c:pt>
                <c:pt idx="17719" formatCode="m/d/yyyy\ h:mm">
                  <c:v>40310.666666647936</c:v>
                </c:pt>
                <c:pt idx="17720" formatCode="m/d/yyyy\ h:mm">
                  <c:v>40310.7083333146</c:v>
                </c:pt>
                <c:pt idx="17721" formatCode="m/d/yyyy\ h:mm">
                  <c:v>40310.74999998125</c:v>
                </c:pt>
                <c:pt idx="17722" formatCode="m/d/yyyy\ h:mm">
                  <c:v>40310.791666647914</c:v>
                </c:pt>
                <c:pt idx="17723" formatCode="m/d/yyyy\ h:mm">
                  <c:v>40310.833333314593</c:v>
                </c:pt>
                <c:pt idx="17724" formatCode="m/d/yyyy\ h:mm">
                  <c:v>40310.874999981257</c:v>
                </c:pt>
                <c:pt idx="17725" formatCode="m/d/yyyy\ h:mm">
                  <c:v>40310.916666647936</c:v>
                </c:pt>
                <c:pt idx="17726" formatCode="m/d/yyyy\ h:mm">
                  <c:v>40310.958333314607</c:v>
                </c:pt>
                <c:pt idx="17727" formatCode="m/d/yyyy\ h:mm">
                  <c:v>40310.999999981228</c:v>
                </c:pt>
                <c:pt idx="17728" formatCode="m/d/yyyy\ h:mm">
                  <c:v>40311.041666647914</c:v>
                </c:pt>
                <c:pt idx="17729" formatCode="m/d/yyyy\ h:mm">
                  <c:v>40311.083333314593</c:v>
                </c:pt>
                <c:pt idx="17730" formatCode="m/d/yyyy\ h:mm">
                  <c:v>40311.124999981221</c:v>
                </c:pt>
                <c:pt idx="17731" formatCode="m/d/yyyy\ h:mm">
                  <c:v>40311.166666647907</c:v>
                </c:pt>
                <c:pt idx="17732" formatCode="m/d/yyyy\ h:mm">
                  <c:v>40311.208333314586</c:v>
                </c:pt>
                <c:pt idx="17733" formatCode="m/d/yyyy\ h:mm">
                  <c:v>40311.249999981221</c:v>
                </c:pt>
                <c:pt idx="17734" formatCode="m/d/yyyy\ h:mm">
                  <c:v>40311.291666647878</c:v>
                </c:pt>
                <c:pt idx="17735" formatCode="m/d/yyyy\ h:mm">
                  <c:v>40311.333333314578</c:v>
                </c:pt>
                <c:pt idx="17736" formatCode="m/d/yyyy\ h:mm">
                  <c:v>40311.374999981228</c:v>
                </c:pt>
                <c:pt idx="17737" formatCode="m/d/yyyy\ h:mm">
                  <c:v>40311.416666647892</c:v>
                </c:pt>
                <c:pt idx="17738" formatCode="m/d/yyyy\ h:mm">
                  <c:v>40311.458333314586</c:v>
                </c:pt>
                <c:pt idx="17739" formatCode="m/d/yyyy\ h:mm">
                  <c:v>40311.499999981199</c:v>
                </c:pt>
                <c:pt idx="17740" formatCode="m/d/yyyy\ h:mm">
                  <c:v>40311.541666647885</c:v>
                </c:pt>
                <c:pt idx="17741" formatCode="m/d/yyyy\ h:mm">
                  <c:v>40311.583333314549</c:v>
                </c:pt>
                <c:pt idx="17742" formatCode="m/d/yyyy\ h:mm">
                  <c:v>40311.624999981192</c:v>
                </c:pt>
                <c:pt idx="17743" formatCode="m/d/yyyy\ h:mm">
                  <c:v>40311.666666647878</c:v>
                </c:pt>
                <c:pt idx="17744" formatCode="m/d/yyyy\ h:mm">
                  <c:v>40311.708333314542</c:v>
                </c:pt>
                <c:pt idx="17745" formatCode="m/d/yyyy\ h:mm">
                  <c:v>40311.749999981192</c:v>
                </c:pt>
                <c:pt idx="17746" formatCode="m/d/yyyy\ h:mm">
                  <c:v>40311.791666647849</c:v>
                </c:pt>
                <c:pt idx="17747" formatCode="m/d/yyyy\ h:mm">
                  <c:v>40311.833333314542</c:v>
                </c:pt>
                <c:pt idx="17748" formatCode="m/d/yyyy\ h:mm">
                  <c:v>40311.874999981199</c:v>
                </c:pt>
                <c:pt idx="17749" formatCode="m/d/yyyy\ h:mm">
                  <c:v>40311.916666647863</c:v>
                </c:pt>
                <c:pt idx="17750" formatCode="m/d/yyyy\ h:mm">
                  <c:v>40311.958333314549</c:v>
                </c:pt>
                <c:pt idx="17751" formatCode="m/d/yyyy\ h:mm">
                  <c:v>40311.999999981184</c:v>
                </c:pt>
                <c:pt idx="17752" formatCode="m/d/yyyy\ h:mm">
                  <c:v>40312.041666647856</c:v>
                </c:pt>
                <c:pt idx="17753" formatCode="m/d/yyyy\ h:mm">
                  <c:v>40312.083333314535</c:v>
                </c:pt>
                <c:pt idx="17754" formatCode="m/d/yyyy\ h:mm">
                  <c:v>40312.124999981184</c:v>
                </c:pt>
                <c:pt idx="17755" formatCode="m/d/yyyy\ h:mm">
                  <c:v>40312.166666647834</c:v>
                </c:pt>
                <c:pt idx="17756" formatCode="m/d/yyyy\ h:mm">
                  <c:v>40312.208333314513</c:v>
                </c:pt>
                <c:pt idx="17757" formatCode="m/d/yyyy\ h:mm">
                  <c:v>40312.249999981177</c:v>
                </c:pt>
                <c:pt idx="17758" formatCode="m/d/yyyy\ h:mm">
                  <c:v>40312.29166664782</c:v>
                </c:pt>
                <c:pt idx="17759" formatCode="m/d/yyyy\ h:mm">
                  <c:v>40312.333333314513</c:v>
                </c:pt>
                <c:pt idx="17760" formatCode="m/d/yyyy\ h:mm">
                  <c:v>40312.374999981184</c:v>
                </c:pt>
                <c:pt idx="17761" formatCode="m/d/yyyy\ h:mm">
                  <c:v>40312.416666647841</c:v>
                </c:pt>
                <c:pt idx="17762" formatCode="m/d/yyyy\ h:mm">
                  <c:v>40312.45833331452</c:v>
                </c:pt>
                <c:pt idx="17763" formatCode="m/d/yyyy\ h:mm">
                  <c:v>40312.499999981155</c:v>
                </c:pt>
                <c:pt idx="17764" formatCode="m/d/yyyy\ h:mm">
                  <c:v>40312.541666647827</c:v>
                </c:pt>
                <c:pt idx="17765" formatCode="m/d/yyyy\ h:mm">
                  <c:v>40312.583333314491</c:v>
                </c:pt>
                <c:pt idx="17766" formatCode="m/d/yyyy\ h:mm">
                  <c:v>40312.624999981155</c:v>
                </c:pt>
                <c:pt idx="17767" formatCode="m/d/yyyy\ h:mm">
                  <c:v>40312.66666664782</c:v>
                </c:pt>
                <c:pt idx="17768" formatCode="m/d/yyyy\ h:mm">
                  <c:v>40312.708333314491</c:v>
                </c:pt>
                <c:pt idx="17769" formatCode="m/d/yyyy\ h:mm">
                  <c:v>40312.749999981133</c:v>
                </c:pt>
                <c:pt idx="17770" formatCode="m/d/yyyy\ h:mm">
                  <c:v>40312.791666647783</c:v>
                </c:pt>
                <c:pt idx="17771" formatCode="m/d/yyyy\ h:mm">
                  <c:v>40312.833333314491</c:v>
                </c:pt>
                <c:pt idx="17772" formatCode="m/d/yyyy\ h:mm">
                  <c:v>40312.874999981141</c:v>
                </c:pt>
                <c:pt idx="17773" formatCode="m/d/yyyy\ h:mm">
                  <c:v>40312.916666647812</c:v>
                </c:pt>
                <c:pt idx="17774" formatCode="m/d/yyyy\ h:mm">
                  <c:v>40312.958333314491</c:v>
                </c:pt>
                <c:pt idx="17775" formatCode="m/d/yyyy\ h:mm">
                  <c:v>40312.999999981126</c:v>
                </c:pt>
                <c:pt idx="17776" formatCode="m/d/yyyy\ h:mm">
                  <c:v>40313.041666647783</c:v>
                </c:pt>
                <c:pt idx="17777" formatCode="m/d/yyyy\ h:mm">
                  <c:v>40313.083333314462</c:v>
                </c:pt>
                <c:pt idx="17778" formatCode="m/d/yyyy\ h:mm">
                  <c:v>40313.124999981126</c:v>
                </c:pt>
                <c:pt idx="17779" formatCode="m/d/yyyy\ h:mm">
                  <c:v>40313.166666647776</c:v>
                </c:pt>
                <c:pt idx="17780" formatCode="m/d/yyyy\ h:mm">
                  <c:v>40313.208333314462</c:v>
                </c:pt>
                <c:pt idx="17781" formatCode="m/d/yyyy\ h:mm">
                  <c:v>40313.249999981104</c:v>
                </c:pt>
                <c:pt idx="17782" formatCode="m/d/yyyy\ h:mm">
                  <c:v>40313.291666647754</c:v>
                </c:pt>
                <c:pt idx="17783" formatCode="m/d/yyyy\ h:mm">
                  <c:v>40313.333333314447</c:v>
                </c:pt>
                <c:pt idx="17784" formatCode="m/d/yyyy\ h:mm">
                  <c:v>40313.374999981112</c:v>
                </c:pt>
                <c:pt idx="17785" formatCode="m/d/yyyy\ h:mm">
                  <c:v>40313.416666647783</c:v>
                </c:pt>
                <c:pt idx="17786" formatCode="m/d/yyyy\ h:mm">
                  <c:v>40313.458333314455</c:v>
                </c:pt>
                <c:pt idx="17787" formatCode="m/d/yyyy\ h:mm">
                  <c:v>40313.499999981104</c:v>
                </c:pt>
                <c:pt idx="17788" formatCode="m/d/yyyy\ h:mm">
                  <c:v>40313.541666647754</c:v>
                </c:pt>
                <c:pt idx="17789" formatCode="m/d/yyyy\ h:mm">
                  <c:v>40313.583333314433</c:v>
                </c:pt>
                <c:pt idx="17790" formatCode="m/d/yyyy\ h:mm">
                  <c:v>40313.624999981083</c:v>
                </c:pt>
                <c:pt idx="17791" formatCode="m/d/yyyy\ h:mm">
                  <c:v>40313.666666647754</c:v>
                </c:pt>
                <c:pt idx="17792" formatCode="m/d/yyyy\ h:mm">
                  <c:v>40313.708333314433</c:v>
                </c:pt>
                <c:pt idx="17793" formatCode="m/d/yyyy\ h:mm">
                  <c:v>40313.749999981075</c:v>
                </c:pt>
                <c:pt idx="17794" formatCode="m/d/yyyy\ h:mm">
                  <c:v>40313.791666647732</c:v>
                </c:pt>
                <c:pt idx="17795" formatCode="m/d/yyyy\ h:mm">
                  <c:v>40313.833333314418</c:v>
                </c:pt>
                <c:pt idx="17796" formatCode="m/d/yyyy\ h:mm">
                  <c:v>40313.874999981083</c:v>
                </c:pt>
                <c:pt idx="17797" formatCode="m/d/yyyy\ h:mm">
                  <c:v>40313.916666647747</c:v>
                </c:pt>
                <c:pt idx="17798" formatCode="m/d/yyyy\ h:mm">
                  <c:v>40313.958333314426</c:v>
                </c:pt>
                <c:pt idx="17799" formatCode="m/d/yyyy\ h:mm">
                  <c:v>40313.999999981075</c:v>
                </c:pt>
                <c:pt idx="17800" formatCode="m/d/yyyy\ h:mm">
                  <c:v>40314.041666647725</c:v>
                </c:pt>
                <c:pt idx="17801" formatCode="m/d/yyyy\ h:mm">
                  <c:v>40314.083333314411</c:v>
                </c:pt>
                <c:pt idx="17802" formatCode="m/d/yyyy\ h:mm">
                  <c:v>40314.124999981053</c:v>
                </c:pt>
                <c:pt idx="17803" formatCode="m/d/yyyy\ h:mm">
                  <c:v>40314.166666647725</c:v>
                </c:pt>
                <c:pt idx="17804" formatCode="m/d/yyyy\ h:mm">
                  <c:v>40314.208333314396</c:v>
                </c:pt>
                <c:pt idx="17805" formatCode="m/d/yyyy\ h:mm">
                  <c:v>40314.249999981046</c:v>
                </c:pt>
                <c:pt idx="17806" formatCode="m/d/yyyy\ h:mm">
                  <c:v>40314.291666647703</c:v>
                </c:pt>
                <c:pt idx="17807" formatCode="m/d/yyyy\ h:mm">
                  <c:v>40314.333333314389</c:v>
                </c:pt>
                <c:pt idx="17808" formatCode="m/d/yyyy\ h:mm">
                  <c:v>40314.374999981053</c:v>
                </c:pt>
                <c:pt idx="17809" formatCode="m/d/yyyy\ h:mm">
                  <c:v>40314.416666647718</c:v>
                </c:pt>
                <c:pt idx="17810" formatCode="m/d/yyyy\ h:mm">
                  <c:v>40314.458333314396</c:v>
                </c:pt>
                <c:pt idx="17811" formatCode="m/d/yyyy\ h:mm">
                  <c:v>40314.499999981032</c:v>
                </c:pt>
                <c:pt idx="17812" formatCode="m/d/yyyy\ h:mm">
                  <c:v>40314.541666647696</c:v>
                </c:pt>
                <c:pt idx="17813" formatCode="m/d/yyyy\ h:mm">
                  <c:v>40314.583333314382</c:v>
                </c:pt>
                <c:pt idx="17814" formatCode="m/d/yyyy\ h:mm">
                  <c:v>40314.624999981024</c:v>
                </c:pt>
                <c:pt idx="17815" formatCode="m/d/yyyy\ h:mm">
                  <c:v>40314.666666647689</c:v>
                </c:pt>
                <c:pt idx="17816" formatCode="m/d/yyyy\ h:mm">
                  <c:v>40314.708333314367</c:v>
                </c:pt>
                <c:pt idx="17817" formatCode="m/d/yyyy\ h:mm">
                  <c:v>40314.749999981024</c:v>
                </c:pt>
                <c:pt idx="17818" formatCode="m/d/yyyy\ h:mm">
                  <c:v>40314.791666647667</c:v>
                </c:pt>
                <c:pt idx="17819" formatCode="m/d/yyyy\ h:mm">
                  <c:v>40314.83333331436</c:v>
                </c:pt>
                <c:pt idx="17820" formatCode="m/d/yyyy\ h:mm">
                  <c:v>40314.874999981032</c:v>
                </c:pt>
                <c:pt idx="17821" formatCode="m/d/yyyy\ h:mm">
                  <c:v>40314.916666647689</c:v>
                </c:pt>
                <c:pt idx="17822" formatCode="m/d/yyyy\ h:mm">
                  <c:v>40314.958333314367</c:v>
                </c:pt>
                <c:pt idx="17823" formatCode="m/d/yyyy\ h:mm">
                  <c:v>40314.999999981002</c:v>
                </c:pt>
                <c:pt idx="17824" formatCode="m/d/yyyy\ h:mm">
                  <c:v>40315.041666647674</c:v>
                </c:pt>
                <c:pt idx="17825" formatCode="m/d/yyyy\ h:mm">
                  <c:v>40315.083333314346</c:v>
                </c:pt>
                <c:pt idx="17826" formatCode="m/d/yyyy\ h:mm">
                  <c:v>40315.124999980995</c:v>
                </c:pt>
                <c:pt idx="17827" formatCode="m/d/yyyy\ h:mm">
                  <c:v>40315.166666647674</c:v>
                </c:pt>
                <c:pt idx="17828" formatCode="m/d/yyyy\ h:mm">
                  <c:v>40315.208333314338</c:v>
                </c:pt>
                <c:pt idx="17829" formatCode="m/d/yyyy\ h:mm">
                  <c:v>40315.249999980995</c:v>
                </c:pt>
                <c:pt idx="17830" formatCode="m/d/yyyy\ h:mm">
                  <c:v>40315.291666647638</c:v>
                </c:pt>
                <c:pt idx="17831" formatCode="m/d/yyyy\ h:mm">
                  <c:v>40315.333333314331</c:v>
                </c:pt>
                <c:pt idx="17832" formatCode="m/d/yyyy\ h:mm">
                  <c:v>40315.374999981002</c:v>
                </c:pt>
                <c:pt idx="17833" formatCode="m/d/yyyy\ h:mm">
                  <c:v>40315.416666647659</c:v>
                </c:pt>
                <c:pt idx="17834" formatCode="m/d/yyyy\ h:mm">
                  <c:v>40315.458333314346</c:v>
                </c:pt>
                <c:pt idx="17835" formatCode="m/d/yyyy\ h:mm">
                  <c:v>40315.499999980988</c:v>
                </c:pt>
                <c:pt idx="17836" formatCode="m/d/yyyy\ h:mm">
                  <c:v>40315.541666647638</c:v>
                </c:pt>
                <c:pt idx="17837" formatCode="m/d/yyyy\ h:mm">
                  <c:v>40315.583333314316</c:v>
                </c:pt>
                <c:pt idx="17838" formatCode="m/d/yyyy\ h:mm">
                  <c:v>40315.624999980981</c:v>
                </c:pt>
                <c:pt idx="17839" formatCode="m/d/yyyy\ h:mm">
                  <c:v>40315.66666664763</c:v>
                </c:pt>
                <c:pt idx="17840" formatCode="m/d/yyyy\ h:mm">
                  <c:v>40315.708333314309</c:v>
                </c:pt>
                <c:pt idx="17841" formatCode="m/d/yyyy\ h:mm">
                  <c:v>40315.749999980973</c:v>
                </c:pt>
                <c:pt idx="17842" formatCode="m/d/yyyy\ h:mm">
                  <c:v>40315.791666647609</c:v>
                </c:pt>
                <c:pt idx="17843" formatCode="m/d/yyyy\ h:mm">
                  <c:v>40315.833333314302</c:v>
                </c:pt>
                <c:pt idx="17844" formatCode="m/d/yyyy\ h:mm">
                  <c:v>40315.874999980981</c:v>
                </c:pt>
                <c:pt idx="17845" formatCode="m/d/yyyy\ h:mm">
                  <c:v>40315.91666664763</c:v>
                </c:pt>
                <c:pt idx="17846" formatCode="m/d/yyyy\ h:mm">
                  <c:v>40315.958333314309</c:v>
                </c:pt>
                <c:pt idx="17847" formatCode="m/d/yyyy\ h:mm">
                  <c:v>40315.999999980959</c:v>
                </c:pt>
                <c:pt idx="17848" formatCode="m/d/yyyy\ h:mm">
                  <c:v>40316.041666647609</c:v>
                </c:pt>
                <c:pt idx="17849" formatCode="m/d/yyyy\ h:mm">
                  <c:v>40316.083333314287</c:v>
                </c:pt>
                <c:pt idx="17850" formatCode="m/d/yyyy\ h:mm">
                  <c:v>40316.124999980952</c:v>
                </c:pt>
                <c:pt idx="17851" formatCode="m/d/yyyy\ h:mm">
                  <c:v>40316.166666647601</c:v>
                </c:pt>
                <c:pt idx="17852" formatCode="m/d/yyyy\ h:mm">
                  <c:v>40316.20833331428</c:v>
                </c:pt>
                <c:pt idx="17853" formatCode="m/d/yyyy\ h:mm">
                  <c:v>40316.249999980944</c:v>
                </c:pt>
                <c:pt idx="17854" formatCode="m/d/yyyy\ h:mm">
                  <c:v>40316.291666647587</c:v>
                </c:pt>
                <c:pt idx="17855" formatCode="m/d/yyyy\ h:mm">
                  <c:v>40316.333333314273</c:v>
                </c:pt>
                <c:pt idx="17856" formatCode="m/d/yyyy\ h:mm">
                  <c:v>40316.374999980952</c:v>
                </c:pt>
                <c:pt idx="17857" formatCode="m/d/yyyy\ h:mm">
                  <c:v>40316.416666647601</c:v>
                </c:pt>
                <c:pt idx="17858" formatCode="m/d/yyyy\ h:mm">
                  <c:v>40316.45833331428</c:v>
                </c:pt>
                <c:pt idx="17859" formatCode="m/d/yyyy\ h:mm">
                  <c:v>40316.49999998093</c:v>
                </c:pt>
                <c:pt idx="17860" formatCode="m/d/yyyy\ h:mm">
                  <c:v>40316.541666647594</c:v>
                </c:pt>
                <c:pt idx="17861" formatCode="m/d/yyyy\ h:mm">
                  <c:v>40316.583333314258</c:v>
                </c:pt>
                <c:pt idx="17862" formatCode="m/d/yyyy\ h:mm">
                  <c:v>40316.624999980922</c:v>
                </c:pt>
                <c:pt idx="17863" formatCode="m/d/yyyy\ h:mm">
                  <c:v>40316.666666647587</c:v>
                </c:pt>
                <c:pt idx="17864" formatCode="m/d/yyyy\ h:mm">
                  <c:v>40316.708333314251</c:v>
                </c:pt>
                <c:pt idx="17865" formatCode="m/d/yyyy\ h:mm">
                  <c:v>40316.749999980915</c:v>
                </c:pt>
                <c:pt idx="17866" formatCode="m/d/yyyy\ h:mm">
                  <c:v>40316.791666647565</c:v>
                </c:pt>
                <c:pt idx="17867" formatCode="m/d/yyyy\ h:mm">
                  <c:v>40316.833333314244</c:v>
                </c:pt>
                <c:pt idx="17868" formatCode="m/d/yyyy\ h:mm">
                  <c:v>40316.874999980922</c:v>
                </c:pt>
                <c:pt idx="17869" formatCode="m/d/yyyy\ h:mm">
                  <c:v>40316.916666647587</c:v>
                </c:pt>
                <c:pt idx="17870" formatCode="m/d/yyyy\ h:mm">
                  <c:v>40316.958333314251</c:v>
                </c:pt>
                <c:pt idx="17871" formatCode="m/d/yyyy\ h:mm">
                  <c:v>40316.999999980901</c:v>
                </c:pt>
                <c:pt idx="17872" formatCode="m/d/yyyy\ h:mm">
                  <c:v>40317.041666647565</c:v>
                </c:pt>
                <c:pt idx="17873" formatCode="m/d/yyyy\ h:mm">
                  <c:v>40317.083333314229</c:v>
                </c:pt>
                <c:pt idx="17874" formatCode="m/d/yyyy\ h:mm">
                  <c:v>40317.124999980886</c:v>
                </c:pt>
                <c:pt idx="17875" formatCode="m/d/yyyy\ h:mm">
                  <c:v>40317.166666647558</c:v>
                </c:pt>
                <c:pt idx="17876" formatCode="m/d/yyyy\ h:mm">
                  <c:v>40317.208333314222</c:v>
                </c:pt>
                <c:pt idx="17877" formatCode="m/d/yyyy\ h:mm">
                  <c:v>40317.249999980886</c:v>
                </c:pt>
                <c:pt idx="17878" formatCode="m/d/yyyy\ h:mm">
                  <c:v>40317.291666647528</c:v>
                </c:pt>
                <c:pt idx="17879" formatCode="m/d/yyyy\ h:mm">
                  <c:v>40317.333333314215</c:v>
                </c:pt>
                <c:pt idx="17880" formatCode="m/d/yyyy\ h:mm">
                  <c:v>40317.374999980893</c:v>
                </c:pt>
                <c:pt idx="17881" formatCode="m/d/yyyy\ h:mm">
                  <c:v>40317.416666647543</c:v>
                </c:pt>
                <c:pt idx="17882" formatCode="m/d/yyyy\ h:mm">
                  <c:v>40317.458333314222</c:v>
                </c:pt>
                <c:pt idx="17883" formatCode="m/d/yyyy\ h:mm">
                  <c:v>40317.499999980872</c:v>
                </c:pt>
                <c:pt idx="17884" formatCode="m/d/yyyy\ h:mm">
                  <c:v>40317.541666647536</c:v>
                </c:pt>
                <c:pt idx="17885" formatCode="m/d/yyyy\ h:mm">
                  <c:v>40317.5833333142</c:v>
                </c:pt>
                <c:pt idx="17886" formatCode="m/d/yyyy\ h:mm">
                  <c:v>40317.624999980864</c:v>
                </c:pt>
                <c:pt idx="17887" formatCode="m/d/yyyy\ h:mm">
                  <c:v>40317.666666647528</c:v>
                </c:pt>
                <c:pt idx="17888" formatCode="m/d/yyyy\ h:mm">
                  <c:v>40317.708333314193</c:v>
                </c:pt>
                <c:pt idx="17889" formatCode="m/d/yyyy\ h:mm">
                  <c:v>40317.749999980857</c:v>
                </c:pt>
                <c:pt idx="17890" formatCode="m/d/yyyy\ h:mm">
                  <c:v>40317.791666647507</c:v>
                </c:pt>
                <c:pt idx="17891" formatCode="m/d/yyyy\ h:mm">
                  <c:v>40317.833333314193</c:v>
                </c:pt>
                <c:pt idx="17892" formatCode="m/d/yyyy\ h:mm">
                  <c:v>40317.874999980864</c:v>
                </c:pt>
                <c:pt idx="17893" formatCode="m/d/yyyy\ h:mm">
                  <c:v>40317.916666647528</c:v>
                </c:pt>
                <c:pt idx="17894" formatCode="m/d/yyyy\ h:mm">
                  <c:v>40317.9583333142</c:v>
                </c:pt>
                <c:pt idx="17895" formatCode="m/d/yyyy\ h:mm">
                  <c:v>40317.999999980835</c:v>
                </c:pt>
                <c:pt idx="17896" formatCode="m/d/yyyy\ h:mm">
                  <c:v>40318.041666647507</c:v>
                </c:pt>
                <c:pt idx="17897" formatCode="m/d/yyyy\ h:mm">
                  <c:v>40318.083333314185</c:v>
                </c:pt>
                <c:pt idx="17898" formatCode="m/d/yyyy\ h:mm">
                  <c:v>40318.124999980835</c:v>
                </c:pt>
                <c:pt idx="17899" formatCode="m/d/yyyy\ h:mm">
                  <c:v>40318.166666647485</c:v>
                </c:pt>
                <c:pt idx="17900" formatCode="m/d/yyyy\ h:mm">
                  <c:v>40318.208333314178</c:v>
                </c:pt>
                <c:pt idx="17901" formatCode="m/d/yyyy\ h:mm">
                  <c:v>40318.249999980828</c:v>
                </c:pt>
                <c:pt idx="17902" formatCode="m/d/yyyy\ h:mm">
                  <c:v>40318.29166664747</c:v>
                </c:pt>
                <c:pt idx="17903" formatCode="m/d/yyyy\ h:mm">
                  <c:v>40318.333333314171</c:v>
                </c:pt>
                <c:pt idx="17904" formatCode="m/d/yyyy\ h:mm">
                  <c:v>40318.374999980835</c:v>
                </c:pt>
                <c:pt idx="17905" formatCode="m/d/yyyy\ h:mm">
                  <c:v>40318.416666647492</c:v>
                </c:pt>
                <c:pt idx="17906" formatCode="m/d/yyyy\ h:mm">
                  <c:v>40318.458333314171</c:v>
                </c:pt>
                <c:pt idx="17907" formatCode="m/d/yyyy\ h:mm">
                  <c:v>40318.499999980806</c:v>
                </c:pt>
                <c:pt idx="17908" formatCode="m/d/yyyy\ h:mm">
                  <c:v>40318.541666647478</c:v>
                </c:pt>
                <c:pt idx="17909" formatCode="m/d/yyyy\ h:mm">
                  <c:v>40318.583333314142</c:v>
                </c:pt>
                <c:pt idx="17910" formatCode="m/d/yyyy\ h:mm">
                  <c:v>40318.624999980806</c:v>
                </c:pt>
                <c:pt idx="17911" formatCode="m/d/yyyy\ h:mm">
                  <c:v>40318.66666664747</c:v>
                </c:pt>
                <c:pt idx="17912" formatCode="m/d/yyyy\ h:mm">
                  <c:v>40318.708333314142</c:v>
                </c:pt>
                <c:pt idx="17913" formatCode="m/d/yyyy\ h:mm">
                  <c:v>40318.749999980784</c:v>
                </c:pt>
                <c:pt idx="17914" formatCode="m/d/yyyy\ h:mm">
                  <c:v>40318.791666647434</c:v>
                </c:pt>
                <c:pt idx="17915" formatCode="m/d/yyyy\ h:mm">
                  <c:v>40318.833333314142</c:v>
                </c:pt>
                <c:pt idx="17916" formatCode="m/d/yyyy\ h:mm">
                  <c:v>40318.874999980791</c:v>
                </c:pt>
                <c:pt idx="17917" formatCode="m/d/yyyy\ h:mm">
                  <c:v>40318.916666647463</c:v>
                </c:pt>
                <c:pt idx="17918" formatCode="m/d/yyyy\ h:mm">
                  <c:v>40318.958333314149</c:v>
                </c:pt>
                <c:pt idx="17919" formatCode="m/d/yyyy\ h:mm">
                  <c:v>40318.999999980784</c:v>
                </c:pt>
                <c:pt idx="17920" formatCode="m/d/yyyy\ h:mm">
                  <c:v>40319.041666647434</c:v>
                </c:pt>
                <c:pt idx="17921" formatCode="m/d/yyyy\ h:mm">
                  <c:v>40319.083333314113</c:v>
                </c:pt>
                <c:pt idx="17922" formatCode="m/d/yyyy\ h:mm">
                  <c:v>40319.124999980777</c:v>
                </c:pt>
                <c:pt idx="17923" formatCode="m/d/yyyy\ h:mm">
                  <c:v>40319.166666647434</c:v>
                </c:pt>
                <c:pt idx="17924" formatCode="m/d/yyyy\ h:mm">
                  <c:v>40319.208333314113</c:v>
                </c:pt>
                <c:pt idx="17925" formatCode="m/d/yyyy\ h:mm">
                  <c:v>40319.24999998077</c:v>
                </c:pt>
                <c:pt idx="17926" formatCode="m/d/yyyy\ h:mm">
                  <c:v>40319.291666647419</c:v>
                </c:pt>
                <c:pt idx="17927" formatCode="m/d/yyyy\ h:mm">
                  <c:v>40319.333333314098</c:v>
                </c:pt>
                <c:pt idx="17928" formatCode="m/d/yyyy\ h:mm">
                  <c:v>40319.374999980762</c:v>
                </c:pt>
                <c:pt idx="17929" formatCode="m/d/yyyy\ h:mm">
                  <c:v>40319.416666647441</c:v>
                </c:pt>
                <c:pt idx="17930" formatCode="m/d/yyyy\ h:mm">
                  <c:v>40319.458333314105</c:v>
                </c:pt>
                <c:pt idx="17931" formatCode="m/d/yyyy\ h:mm">
                  <c:v>40319.499999980755</c:v>
                </c:pt>
                <c:pt idx="17932" formatCode="m/d/yyyy\ h:mm">
                  <c:v>40319.541666647405</c:v>
                </c:pt>
                <c:pt idx="17933" formatCode="m/d/yyyy\ h:mm">
                  <c:v>40319.583333314091</c:v>
                </c:pt>
                <c:pt idx="17934" formatCode="m/d/yyyy\ h:mm">
                  <c:v>40319.624999980733</c:v>
                </c:pt>
                <c:pt idx="17935" formatCode="m/d/yyyy\ h:mm">
                  <c:v>40319.666666647405</c:v>
                </c:pt>
                <c:pt idx="17936" formatCode="m/d/yyyy\ h:mm">
                  <c:v>40319.708333314091</c:v>
                </c:pt>
                <c:pt idx="17937" formatCode="m/d/yyyy\ h:mm">
                  <c:v>40319.749999980726</c:v>
                </c:pt>
                <c:pt idx="17938" formatCode="m/d/yyyy\ h:mm">
                  <c:v>40319.791666647383</c:v>
                </c:pt>
                <c:pt idx="17939" formatCode="m/d/yyyy\ h:mm">
                  <c:v>40319.833333314069</c:v>
                </c:pt>
                <c:pt idx="17940" formatCode="m/d/yyyy\ h:mm">
                  <c:v>40319.874999980733</c:v>
                </c:pt>
                <c:pt idx="17941" formatCode="m/d/yyyy\ h:mm">
                  <c:v>40319.916666647398</c:v>
                </c:pt>
                <c:pt idx="17942" formatCode="m/d/yyyy\ h:mm">
                  <c:v>40319.958333314076</c:v>
                </c:pt>
                <c:pt idx="17943" formatCode="m/d/yyyy\ h:mm">
                  <c:v>40319.999999980726</c:v>
                </c:pt>
                <c:pt idx="17944" formatCode="m/d/yyyy\ h:mm">
                  <c:v>40320.041666647376</c:v>
                </c:pt>
                <c:pt idx="17945" formatCode="m/d/yyyy\ h:mm">
                  <c:v>40320.083333314062</c:v>
                </c:pt>
                <c:pt idx="17946" formatCode="m/d/yyyy\ h:mm">
                  <c:v>40320.124999980704</c:v>
                </c:pt>
                <c:pt idx="17947" formatCode="m/d/yyyy\ h:mm">
                  <c:v>40320.166666647376</c:v>
                </c:pt>
                <c:pt idx="17948" formatCode="m/d/yyyy\ h:mm">
                  <c:v>40320.208333314047</c:v>
                </c:pt>
                <c:pt idx="17949" formatCode="m/d/yyyy\ h:mm">
                  <c:v>40320.249999980704</c:v>
                </c:pt>
                <c:pt idx="17950" formatCode="m/d/yyyy\ h:mm">
                  <c:v>40320.291666647354</c:v>
                </c:pt>
                <c:pt idx="17951" formatCode="m/d/yyyy\ h:mm">
                  <c:v>40320.33333331404</c:v>
                </c:pt>
                <c:pt idx="17952" formatCode="m/d/yyyy\ h:mm">
                  <c:v>40320.374999980711</c:v>
                </c:pt>
                <c:pt idx="17953" formatCode="m/d/yyyy\ h:mm">
                  <c:v>40320.416666647368</c:v>
                </c:pt>
                <c:pt idx="17954" formatCode="m/d/yyyy\ h:mm">
                  <c:v>40320.458333314047</c:v>
                </c:pt>
                <c:pt idx="17955" formatCode="m/d/yyyy\ h:mm">
                  <c:v>40320.499999980682</c:v>
                </c:pt>
                <c:pt idx="17956" formatCode="m/d/yyyy\ h:mm">
                  <c:v>40320.541666647354</c:v>
                </c:pt>
                <c:pt idx="17957" formatCode="m/d/yyyy\ h:mm">
                  <c:v>40320.583333314033</c:v>
                </c:pt>
                <c:pt idx="17958" formatCode="m/d/yyyy\ h:mm">
                  <c:v>40320.624999980675</c:v>
                </c:pt>
                <c:pt idx="17959" formatCode="m/d/yyyy\ h:mm">
                  <c:v>40320.666666647354</c:v>
                </c:pt>
                <c:pt idx="17960" formatCode="m/d/yyyy\ h:mm">
                  <c:v>40320.708333314018</c:v>
                </c:pt>
                <c:pt idx="17961" formatCode="m/d/yyyy\ h:mm">
                  <c:v>40320.749999980675</c:v>
                </c:pt>
                <c:pt idx="17962" formatCode="m/d/yyyy\ h:mm">
                  <c:v>40320.791666647317</c:v>
                </c:pt>
                <c:pt idx="17963" formatCode="m/d/yyyy\ h:mm">
                  <c:v>40320.833333314011</c:v>
                </c:pt>
                <c:pt idx="17964" formatCode="m/d/yyyy\ h:mm">
                  <c:v>40320.874999980682</c:v>
                </c:pt>
                <c:pt idx="17965" formatCode="m/d/yyyy\ h:mm">
                  <c:v>40320.916666647339</c:v>
                </c:pt>
                <c:pt idx="17966" formatCode="m/d/yyyy\ h:mm">
                  <c:v>40320.958333314025</c:v>
                </c:pt>
                <c:pt idx="17967" formatCode="m/d/yyyy\ h:mm">
                  <c:v>40320.999999980653</c:v>
                </c:pt>
                <c:pt idx="17968" formatCode="m/d/yyyy\ h:mm">
                  <c:v>40321.041666647325</c:v>
                </c:pt>
                <c:pt idx="17969" formatCode="m/d/yyyy\ h:mm">
                  <c:v>40321.083333313996</c:v>
                </c:pt>
                <c:pt idx="17970" formatCode="m/d/yyyy\ h:mm">
                  <c:v>40321.124999980646</c:v>
                </c:pt>
                <c:pt idx="17971" formatCode="m/d/yyyy\ h:mm">
                  <c:v>40321.166666647325</c:v>
                </c:pt>
                <c:pt idx="17972" formatCode="m/d/yyyy\ h:mm">
                  <c:v>40321.208333313989</c:v>
                </c:pt>
                <c:pt idx="17973" formatCode="m/d/yyyy\ h:mm">
                  <c:v>40321.249999980639</c:v>
                </c:pt>
                <c:pt idx="17974" formatCode="m/d/yyyy\ h:mm">
                  <c:v>40321.291666647288</c:v>
                </c:pt>
                <c:pt idx="17975" formatCode="m/d/yyyy\ h:mm">
                  <c:v>40321.333333313982</c:v>
                </c:pt>
                <c:pt idx="17976" formatCode="m/d/yyyy\ h:mm">
                  <c:v>40321.374999980646</c:v>
                </c:pt>
                <c:pt idx="17977" formatCode="m/d/yyyy\ h:mm">
                  <c:v>40321.41666664731</c:v>
                </c:pt>
                <c:pt idx="17978" formatCode="m/d/yyyy\ h:mm">
                  <c:v>40321.458333313996</c:v>
                </c:pt>
                <c:pt idx="17979" formatCode="m/d/yyyy\ h:mm">
                  <c:v>40321.499999980624</c:v>
                </c:pt>
                <c:pt idx="17980" formatCode="m/d/yyyy\ h:mm">
                  <c:v>40321.541666647288</c:v>
                </c:pt>
                <c:pt idx="17981" formatCode="m/d/yyyy\ h:mm">
                  <c:v>40321.583333313967</c:v>
                </c:pt>
                <c:pt idx="17982" formatCode="m/d/yyyy\ h:mm">
                  <c:v>40321.624999980624</c:v>
                </c:pt>
                <c:pt idx="17983" formatCode="m/d/yyyy\ h:mm">
                  <c:v>40321.666666647281</c:v>
                </c:pt>
                <c:pt idx="17984" formatCode="m/d/yyyy\ h:mm">
                  <c:v>40321.70833331396</c:v>
                </c:pt>
                <c:pt idx="17985" formatCode="m/d/yyyy\ h:mm">
                  <c:v>40321.749999980624</c:v>
                </c:pt>
                <c:pt idx="17986" formatCode="m/d/yyyy\ h:mm">
                  <c:v>40321.791666647267</c:v>
                </c:pt>
                <c:pt idx="17987" formatCode="m/d/yyyy\ h:mm">
                  <c:v>40321.833333313953</c:v>
                </c:pt>
                <c:pt idx="17988" formatCode="m/d/yyyy\ h:mm">
                  <c:v>40321.874999980617</c:v>
                </c:pt>
                <c:pt idx="17989" formatCode="m/d/yyyy\ h:mm">
                  <c:v>40321.916666647281</c:v>
                </c:pt>
                <c:pt idx="17990" formatCode="m/d/yyyy\ h:mm">
                  <c:v>40321.95833331396</c:v>
                </c:pt>
                <c:pt idx="17991" formatCode="m/d/yyyy\ h:mm">
                  <c:v>40321.999999980595</c:v>
                </c:pt>
                <c:pt idx="17992" formatCode="m/d/yyyy\ h:mm">
                  <c:v>40322.041666647274</c:v>
                </c:pt>
                <c:pt idx="17993" formatCode="m/d/yyyy\ h:mm">
                  <c:v>40322.083333313938</c:v>
                </c:pt>
                <c:pt idx="17994" formatCode="m/d/yyyy\ h:mm">
                  <c:v>40322.124999980595</c:v>
                </c:pt>
                <c:pt idx="17995" formatCode="m/d/yyyy\ h:mm">
                  <c:v>40322.166666647252</c:v>
                </c:pt>
                <c:pt idx="17996" formatCode="m/d/yyyy\ h:mm">
                  <c:v>40322.208333313931</c:v>
                </c:pt>
                <c:pt idx="17997" formatCode="m/d/yyyy\ h:mm">
                  <c:v>40322.249999980595</c:v>
                </c:pt>
                <c:pt idx="17998" formatCode="m/d/yyyy\ h:mm">
                  <c:v>40322.29166664723</c:v>
                </c:pt>
                <c:pt idx="17999" formatCode="m/d/yyyy\ h:mm">
                  <c:v>40322.333333313931</c:v>
                </c:pt>
                <c:pt idx="18000" formatCode="m/d/yyyy\ h:mm">
                  <c:v>40322.374999980602</c:v>
                </c:pt>
                <c:pt idx="18001" formatCode="m/d/yyyy\ h:mm">
                  <c:v>40322.416666647252</c:v>
                </c:pt>
                <c:pt idx="18002" formatCode="m/d/yyyy\ h:mm">
                  <c:v>40322.458333313938</c:v>
                </c:pt>
                <c:pt idx="18003" formatCode="m/d/yyyy\ h:mm">
                  <c:v>40322.49999998058</c:v>
                </c:pt>
                <c:pt idx="18004" formatCode="m/d/yyyy\ h:mm">
                  <c:v>40322.54166664723</c:v>
                </c:pt>
                <c:pt idx="18005" formatCode="m/d/yyyy\ h:mm">
                  <c:v>40322.583333313909</c:v>
                </c:pt>
                <c:pt idx="18006" formatCode="m/d/yyyy\ h:mm">
                  <c:v>40322.624999980573</c:v>
                </c:pt>
                <c:pt idx="18007" formatCode="m/d/yyyy\ h:mm">
                  <c:v>40322.666666647223</c:v>
                </c:pt>
                <c:pt idx="18008" formatCode="m/d/yyyy\ h:mm">
                  <c:v>40322.708333313902</c:v>
                </c:pt>
                <c:pt idx="18009" formatCode="m/d/yyyy\ h:mm">
                  <c:v>40322.749999980566</c:v>
                </c:pt>
                <c:pt idx="18010" formatCode="m/d/yyyy\ h:mm">
                  <c:v>40322.791666647201</c:v>
                </c:pt>
                <c:pt idx="18011" formatCode="m/d/yyyy\ h:mm">
                  <c:v>40322.833333313894</c:v>
                </c:pt>
                <c:pt idx="18012" formatCode="m/d/yyyy\ h:mm">
                  <c:v>40322.874999980573</c:v>
                </c:pt>
                <c:pt idx="18013" formatCode="m/d/yyyy\ h:mm">
                  <c:v>40322.916666647223</c:v>
                </c:pt>
                <c:pt idx="18014" formatCode="m/d/yyyy\ h:mm">
                  <c:v>40322.958333313902</c:v>
                </c:pt>
                <c:pt idx="18015" formatCode="m/d/yyyy\ h:mm">
                  <c:v>40322.999999980551</c:v>
                </c:pt>
                <c:pt idx="18016" formatCode="m/d/yyyy\ h:mm">
                  <c:v>40323.041666647201</c:v>
                </c:pt>
                <c:pt idx="18017" formatCode="m/d/yyyy\ h:mm">
                  <c:v>40323.08333331388</c:v>
                </c:pt>
                <c:pt idx="18018" formatCode="m/d/yyyy\ h:mm">
                  <c:v>40323.124999980544</c:v>
                </c:pt>
                <c:pt idx="18019" formatCode="m/d/yyyy\ h:mm">
                  <c:v>40323.166666647194</c:v>
                </c:pt>
                <c:pt idx="18020" formatCode="m/d/yyyy\ h:mm">
                  <c:v>40323.208333313873</c:v>
                </c:pt>
                <c:pt idx="18021" formatCode="m/d/yyyy\ h:mm">
                  <c:v>40323.249999980537</c:v>
                </c:pt>
                <c:pt idx="18022" formatCode="m/d/yyyy\ h:mm">
                  <c:v>40323.291666647179</c:v>
                </c:pt>
                <c:pt idx="18023" formatCode="m/d/yyyy\ h:mm">
                  <c:v>40323.333333313865</c:v>
                </c:pt>
                <c:pt idx="18024" formatCode="m/d/yyyy\ h:mm">
                  <c:v>40323.374999980544</c:v>
                </c:pt>
                <c:pt idx="18025" formatCode="m/d/yyyy\ h:mm">
                  <c:v>40323.416666647201</c:v>
                </c:pt>
                <c:pt idx="18026" formatCode="m/d/yyyy\ h:mm">
                  <c:v>40323.458333313873</c:v>
                </c:pt>
                <c:pt idx="18027" formatCode="m/d/yyyy\ h:mm">
                  <c:v>40323.499999980522</c:v>
                </c:pt>
                <c:pt idx="18028" formatCode="m/d/yyyy\ h:mm">
                  <c:v>40323.541666647187</c:v>
                </c:pt>
                <c:pt idx="18029" formatCode="m/d/yyyy\ h:mm">
                  <c:v>40323.583333313851</c:v>
                </c:pt>
                <c:pt idx="18030" formatCode="m/d/yyyy\ h:mm">
                  <c:v>40323.624999980515</c:v>
                </c:pt>
                <c:pt idx="18031" formatCode="m/d/yyyy\ h:mm">
                  <c:v>40323.666666647179</c:v>
                </c:pt>
                <c:pt idx="18032" formatCode="m/d/yyyy\ h:mm">
                  <c:v>40323.708333313836</c:v>
                </c:pt>
                <c:pt idx="18033" formatCode="m/d/yyyy\ h:mm">
                  <c:v>40323.749999980508</c:v>
                </c:pt>
                <c:pt idx="18034" formatCode="m/d/yyyy\ h:mm">
                  <c:v>40323.791666647157</c:v>
                </c:pt>
                <c:pt idx="18035" formatCode="m/d/yyyy\ h:mm">
                  <c:v>40323.833333313836</c:v>
                </c:pt>
                <c:pt idx="18036" formatCode="m/d/yyyy\ h:mm">
                  <c:v>40323.874999980515</c:v>
                </c:pt>
                <c:pt idx="18037" formatCode="m/d/yyyy\ h:mm">
                  <c:v>40323.916666647179</c:v>
                </c:pt>
                <c:pt idx="18038" formatCode="m/d/yyyy\ h:mm">
                  <c:v>40323.958333313843</c:v>
                </c:pt>
                <c:pt idx="18039" formatCode="m/d/yyyy\ h:mm">
                  <c:v>40323.999999980486</c:v>
                </c:pt>
                <c:pt idx="18040" formatCode="m/d/yyyy\ h:mm">
                  <c:v>40324.041666647157</c:v>
                </c:pt>
                <c:pt idx="18041" formatCode="m/d/yyyy\ h:mm">
                  <c:v>40324.083333313822</c:v>
                </c:pt>
                <c:pt idx="18042" formatCode="m/d/yyyy\ h:mm">
                  <c:v>40324.124999980486</c:v>
                </c:pt>
                <c:pt idx="18043" formatCode="m/d/yyyy\ h:mm">
                  <c:v>40324.16666664715</c:v>
                </c:pt>
                <c:pt idx="18044" formatCode="m/d/yyyy\ h:mm">
                  <c:v>40324.208333313814</c:v>
                </c:pt>
                <c:pt idx="18045" formatCode="m/d/yyyy\ h:mm">
                  <c:v>40324.249999980479</c:v>
                </c:pt>
                <c:pt idx="18046" formatCode="m/d/yyyy\ h:mm">
                  <c:v>40324.291666647121</c:v>
                </c:pt>
                <c:pt idx="18047" formatCode="m/d/yyyy\ h:mm">
                  <c:v>40324.333333313807</c:v>
                </c:pt>
                <c:pt idx="18048" formatCode="m/d/yyyy\ h:mm">
                  <c:v>40324.374999980486</c:v>
                </c:pt>
                <c:pt idx="18049" formatCode="m/d/yyyy\ h:mm">
                  <c:v>40324.416666647143</c:v>
                </c:pt>
                <c:pt idx="18050" formatCode="m/d/yyyy\ h:mm">
                  <c:v>40324.458333313814</c:v>
                </c:pt>
                <c:pt idx="18051" formatCode="m/d/yyyy\ h:mm">
                  <c:v>40324.499999980464</c:v>
                </c:pt>
                <c:pt idx="18052" formatCode="m/d/yyyy\ h:mm">
                  <c:v>40324.541666647128</c:v>
                </c:pt>
                <c:pt idx="18053" formatCode="m/d/yyyy\ h:mm">
                  <c:v>40324.583333313785</c:v>
                </c:pt>
                <c:pt idx="18054" formatCode="m/d/yyyy\ h:mm">
                  <c:v>40324.624999980457</c:v>
                </c:pt>
                <c:pt idx="18055" formatCode="m/d/yyyy\ h:mm">
                  <c:v>40324.666666647121</c:v>
                </c:pt>
                <c:pt idx="18056" formatCode="m/d/yyyy\ h:mm">
                  <c:v>40324.708333313785</c:v>
                </c:pt>
                <c:pt idx="18057" formatCode="m/d/yyyy\ h:mm">
                  <c:v>40324.74999998045</c:v>
                </c:pt>
                <c:pt idx="18058" formatCode="m/d/yyyy\ h:mm">
                  <c:v>40324.791666647099</c:v>
                </c:pt>
                <c:pt idx="18059" formatCode="m/d/yyyy\ h:mm">
                  <c:v>40324.833333313778</c:v>
                </c:pt>
                <c:pt idx="18060" formatCode="m/d/yyyy\ h:mm">
                  <c:v>40324.874999980442</c:v>
                </c:pt>
                <c:pt idx="18061" formatCode="m/d/yyyy\ h:mm">
                  <c:v>40324.916666647121</c:v>
                </c:pt>
                <c:pt idx="18062" formatCode="m/d/yyyy\ h:mm">
                  <c:v>40324.958333313785</c:v>
                </c:pt>
                <c:pt idx="18063" formatCode="m/d/yyyy\ h:mm">
                  <c:v>40324.999999980435</c:v>
                </c:pt>
                <c:pt idx="18064" formatCode="m/d/yyyy\ h:mm">
                  <c:v>40325.041666647085</c:v>
                </c:pt>
                <c:pt idx="18065" formatCode="m/d/yyyy\ h:mm">
                  <c:v>40325.083333313756</c:v>
                </c:pt>
                <c:pt idx="18066" formatCode="m/d/yyyy\ h:mm">
                  <c:v>40325.124999980428</c:v>
                </c:pt>
                <c:pt idx="18067" formatCode="m/d/yyyy\ h:mm">
                  <c:v>40325.166666647085</c:v>
                </c:pt>
                <c:pt idx="18068" formatCode="m/d/yyyy\ h:mm">
                  <c:v>40325.208333313756</c:v>
                </c:pt>
                <c:pt idx="18069" formatCode="m/d/yyyy\ h:mm">
                  <c:v>40325.24999998042</c:v>
                </c:pt>
                <c:pt idx="18070" formatCode="m/d/yyyy\ h:mm">
                  <c:v>40325.29166664707</c:v>
                </c:pt>
                <c:pt idx="18071" formatCode="m/d/yyyy\ h:mm">
                  <c:v>40325.333333313734</c:v>
                </c:pt>
                <c:pt idx="18072" formatCode="m/d/yyyy\ h:mm">
                  <c:v>40325.374999980413</c:v>
                </c:pt>
                <c:pt idx="18073" formatCode="m/d/yyyy\ h:mm">
                  <c:v>40325.416666647092</c:v>
                </c:pt>
                <c:pt idx="18074" formatCode="m/d/yyyy\ h:mm">
                  <c:v>40325.458333313742</c:v>
                </c:pt>
                <c:pt idx="18075" formatCode="m/d/yyyy\ h:mm">
                  <c:v>40325.499999980406</c:v>
                </c:pt>
                <c:pt idx="18076" formatCode="m/d/yyyy\ h:mm">
                  <c:v>40325.54166664707</c:v>
                </c:pt>
                <c:pt idx="18077" formatCode="m/d/yyyy\ h:mm">
                  <c:v>40325.583333313734</c:v>
                </c:pt>
                <c:pt idx="18078" formatCode="m/d/yyyy\ h:mm">
                  <c:v>40325.624999980384</c:v>
                </c:pt>
                <c:pt idx="18079" formatCode="m/d/yyyy\ h:mm">
                  <c:v>40325.666666647056</c:v>
                </c:pt>
                <c:pt idx="18080" formatCode="m/d/yyyy\ h:mm">
                  <c:v>40325.708333313727</c:v>
                </c:pt>
                <c:pt idx="18081" formatCode="m/d/yyyy\ h:mm">
                  <c:v>40325.749999980384</c:v>
                </c:pt>
                <c:pt idx="18082" formatCode="m/d/yyyy\ h:mm">
                  <c:v>40325.791666647034</c:v>
                </c:pt>
                <c:pt idx="18083" formatCode="m/d/yyyy\ h:mm">
                  <c:v>40325.83333331372</c:v>
                </c:pt>
                <c:pt idx="18084" formatCode="m/d/yyyy\ h:mm">
                  <c:v>40325.874999980391</c:v>
                </c:pt>
                <c:pt idx="18085" formatCode="m/d/yyyy\ h:mm">
                  <c:v>40325.916666647048</c:v>
                </c:pt>
                <c:pt idx="18086" formatCode="m/d/yyyy\ h:mm">
                  <c:v>40325.958333313713</c:v>
                </c:pt>
                <c:pt idx="18087" formatCode="m/d/yyyy\ h:mm">
                  <c:v>40325.999999980377</c:v>
                </c:pt>
                <c:pt idx="18088" formatCode="m/d/yyyy\ h:mm">
                  <c:v>40326.041666647034</c:v>
                </c:pt>
                <c:pt idx="18089" formatCode="m/d/yyyy\ h:mm">
                  <c:v>40326.083333313705</c:v>
                </c:pt>
                <c:pt idx="18090" formatCode="m/d/yyyy\ h:mm">
                  <c:v>40326.124999980355</c:v>
                </c:pt>
                <c:pt idx="18091" formatCode="m/d/yyyy\ h:mm">
                  <c:v>40326.166666647034</c:v>
                </c:pt>
                <c:pt idx="18092" formatCode="m/d/yyyy\ h:mm">
                  <c:v>40326.208333313683</c:v>
                </c:pt>
                <c:pt idx="18093" formatCode="m/d/yyyy\ h:mm">
                  <c:v>40326.249999980355</c:v>
                </c:pt>
                <c:pt idx="18094" formatCode="m/d/yyyy\ h:mm">
                  <c:v>40326.291666647005</c:v>
                </c:pt>
                <c:pt idx="18095" formatCode="m/d/yyyy\ h:mm">
                  <c:v>40326.333333313676</c:v>
                </c:pt>
                <c:pt idx="18096" formatCode="m/d/yyyy\ h:mm">
                  <c:v>40326.374999980362</c:v>
                </c:pt>
                <c:pt idx="18097" formatCode="m/d/yyyy\ h:mm">
                  <c:v>40326.416666647019</c:v>
                </c:pt>
                <c:pt idx="18098" formatCode="m/d/yyyy\ h:mm">
                  <c:v>40326.458333313683</c:v>
                </c:pt>
                <c:pt idx="18099" formatCode="m/d/yyyy\ h:mm">
                  <c:v>40326.499999980333</c:v>
                </c:pt>
                <c:pt idx="18100" formatCode="m/d/yyyy\ h:mm">
                  <c:v>40326.541666647005</c:v>
                </c:pt>
                <c:pt idx="18101" formatCode="m/d/yyyy\ h:mm">
                  <c:v>40326.583333313676</c:v>
                </c:pt>
                <c:pt idx="18102" formatCode="m/d/yyyy\ h:mm">
                  <c:v>40326.624999980326</c:v>
                </c:pt>
                <c:pt idx="18103" formatCode="m/d/yyyy\ h:mm">
                  <c:v>40326.666666647005</c:v>
                </c:pt>
                <c:pt idx="18104" formatCode="m/d/yyyy\ h:mm">
                  <c:v>40326.708333313654</c:v>
                </c:pt>
                <c:pt idx="18105" formatCode="m/d/yyyy\ h:mm">
                  <c:v>40326.749999980326</c:v>
                </c:pt>
                <c:pt idx="18106" formatCode="m/d/yyyy\ h:mm">
                  <c:v>40326.791666646983</c:v>
                </c:pt>
                <c:pt idx="18107" formatCode="m/d/yyyy\ h:mm">
                  <c:v>40326.833333313654</c:v>
                </c:pt>
                <c:pt idx="18108" formatCode="m/d/yyyy\ h:mm">
                  <c:v>40326.874999980333</c:v>
                </c:pt>
                <c:pt idx="18109" formatCode="m/d/yyyy\ h:mm">
                  <c:v>40326.916666647005</c:v>
                </c:pt>
                <c:pt idx="18110" formatCode="m/d/yyyy\ h:mm">
                  <c:v>40326.958333313662</c:v>
                </c:pt>
                <c:pt idx="18111" formatCode="m/d/yyyy\ h:mm">
                  <c:v>40326.999999980304</c:v>
                </c:pt>
                <c:pt idx="18112" formatCode="m/d/yyyy\ h:mm">
                  <c:v>40327.041666646983</c:v>
                </c:pt>
                <c:pt idx="18113" formatCode="m/d/yyyy\ h:mm">
                  <c:v>40327.083333313632</c:v>
                </c:pt>
                <c:pt idx="18114" formatCode="m/d/yyyy\ h:mm">
                  <c:v>40327.124999980304</c:v>
                </c:pt>
                <c:pt idx="18115" formatCode="m/d/yyyy\ h:mm">
                  <c:v>40327.166666646983</c:v>
                </c:pt>
                <c:pt idx="18116" formatCode="m/d/yyyy\ h:mm">
                  <c:v>40327.208333313625</c:v>
                </c:pt>
                <c:pt idx="18117" formatCode="m/d/yyyy\ h:mm">
                  <c:v>40327.249999980304</c:v>
                </c:pt>
                <c:pt idx="18118" formatCode="m/d/yyyy\ h:mm">
                  <c:v>40327.291666646954</c:v>
                </c:pt>
                <c:pt idx="18119" formatCode="m/d/yyyy\ h:mm">
                  <c:v>40327.333333313625</c:v>
                </c:pt>
                <c:pt idx="18120" formatCode="m/d/yyyy\ h:mm">
                  <c:v>40327.374999980297</c:v>
                </c:pt>
                <c:pt idx="18121" formatCode="m/d/yyyy\ h:mm">
                  <c:v>40327.416666646976</c:v>
                </c:pt>
                <c:pt idx="18122" formatCode="m/d/yyyy\ h:mm">
                  <c:v>40327.458333313632</c:v>
                </c:pt>
                <c:pt idx="18123" formatCode="m/d/yyyy\ h:mm">
                  <c:v>40327.499999980275</c:v>
                </c:pt>
                <c:pt idx="18124" formatCode="m/d/yyyy\ h:mm">
                  <c:v>40327.541666646961</c:v>
                </c:pt>
                <c:pt idx="18125" formatCode="m/d/yyyy\ h:mm">
                  <c:v>40327.583333313603</c:v>
                </c:pt>
                <c:pt idx="18126" formatCode="m/d/yyyy\ h:mm">
                  <c:v>40327.624999980275</c:v>
                </c:pt>
                <c:pt idx="18127" formatCode="m/d/yyyy\ h:mm">
                  <c:v>40327.666666646946</c:v>
                </c:pt>
                <c:pt idx="18128" formatCode="m/d/yyyy\ h:mm">
                  <c:v>40327.708333313596</c:v>
                </c:pt>
                <c:pt idx="18129" formatCode="m/d/yyyy\ h:mm">
                  <c:v>40327.749999980275</c:v>
                </c:pt>
                <c:pt idx="18130" formatCode="m/d/yyyy\ h:mm">
                  <c:v>40327.791666646925</c:v>
                </c:pt>
                <c:pt idx="18131" formatCode="m/d/yyyy\ h:mm">
                  <c:v>40327.833333313596</c:v>
                </c:pt>
                <c:pt idx="18132" formatCode="m/d/yyyy\ h:mm">
                  <c:v>40327.874999980268</c:v>
                </c:pt>
                <c:pt idx="18133" formatCode="m/d/yyyy\ h:mm">
                  <c:v>40327.916666646946</c:v>
                </c:pt>
                <c:pt idx="18134" formatCode="m/d/yyyy\ h:mm">
                  <c:v>40327.958333313603</c:v>
                </c:pt>
                <c:pt idx="18135" formatCode="m/d/yyyy\ h:mm">
                  <c:v>40327.999999980246</c:v>
                </c:pt>
                <c:pt idx="18136" formatCode="m/d/yyyy\ h:mm">
                  <c:v>40328.041666646932</c:v>
                </c:pt>
                <c:pt idx="18137" formatCode="m/d/yyyy\ h:mm">
                  <c:v>40328.083333313589</c:v>
                </c:pt>
                <c:pt idx="18138" formatCode="m/d/yyyy\ h:mm">
                  <c:v>40328.124999980238</c:v>
                </c:pt>
                <c:pt idx="18139" formatCode="m/d/yyyy\ h:mm">
                  <c:v>40328.166666646917</c:v>
                </c:pt>
                <c:pt idx="18140" formatCode="m/d/yyyy\ h:mm">
                  <c:v>40328.208333313582</c:v>
                </c:pt>
                <c:pt idx="18141" formatCode="m/d/yyyy\ h:mm">
                  <c:v>40328.249999980231</c:v>
                </c:pt>
                <c:pt idx="18142" formatCode="m/d/yyyy\ h:mm">
                  <c:v>40328.291666646895</c:v>
                </c:pt>
                <c:pt idx="18143" formatCode="m/d/yyyy\ h:mm">
                  <c:v>40328.333333313582</c:v>
                </c:pt>
                <c:pt idx="18144" formatCode="m/d/yyyy\ h:mm">
                  <c:v>40328.374999980238</c:v>
                </c:pt>
                <c:pt idx="18145" formatCode="m/d/yyyy\ h:mm">
                  <c:v>40328.416666646917</c:v>
                </c:pt>
                <c:pt idx="18146" formatCode="m/d/yyyy\ h:mm">
                  <c:v>40328.458333313589</c:v>
                </c:pt>
                <c:pt idx="18147" formatCode="m/d/yyyy\ h:mm">
                  <c:v>40328.499999980224</c:v>
                </c:pt>
                <c:pt idx="18148" formatCode="m/d/yyyy\ h:mm">
                  <c:v>40328.541666646895</c:v>
                </c:pt>
                <c:pt idx="18149" formatCode="m/d/yyyy\ h:mm">
                  <c:v>40328.58333331356</c:v>
                </c:pt>
                <c:pt idx="18150" formatCode="m/d/yyyy\ h:mm">
                  <c:v>40328.624999980224</c:v>
                </c:pt>
                <c:pt idx="18151" formatCode="m/d/yyyy\ h:mm">
                  <c:v>40328.666666646888</c:v>
                </c:pt>
                <c:pt idx="18152" formatCode="m/d/yyyy\ h:mm">
                  <c:v>40328.708333313552</c:v>
                </c:pt>
                <c:pt idx="18153" formatCode="m/d/yyyy\ h:mm">
                  <c:v>40328.749999980202</c:v>
                </c:pt>
                <c:pt idx="18154" formatCode="m/d/yyyy\ h:mm">
                  <c:v>40328.791666646874</c:v>
                </c:pt>
                <c:pt idx="18155" formatCode="m/d/yyyy\ h:mm">
                  <c:v>40328.833333313545</c:v>
                </c:pt>
                <c:pt idx="18156" formatCode="m/d/yyyy\ h:mm">
                  <c:v>40328.874999980209</c:v>
                </c:pt>
                <c:pt idx="18157" formatCode="m/d/yyyy\ h:mm">
                  <c:v>40328.916666646895</c:v>
                </c:pt>
                <c:pt idx="18158" formatCode="m/d/yyyy\ h:mm">
                  <c:v>40328.958333313552</c:v>
                </c:pt>
                <c:pt idx="18159" formatCode="m/d/yyyy\ h:mm">
                  <c:v>40328.999999980195</c:v>
                </c:pt>
                <c:pt idx="18160" formatCode="m/d/yyyy\ h:mm">
                  <c:v>40329.041666646866</c:v>
                </c:pt>
                <c:pt idx="18161" formatCode="m/d/yyyy\ h:mm">
                  <c:v>40329.083333313531</c:v>
                </c:pt>
                <c:pt idx="18162" formatCode="m/d/yyyy\ h:mm">
                  <c:v>40329.124999980195</c:v>
                </c:pt>
                <c:pt idx="18163" formatCode="m/d/yyyy\ h:mm">
                  <c:v>40329.166666646859</c:v>
                </c:pt>
                <c:pt idx="18164" formatCode="m/d/yyyy\ h:mm">
                  <c:v>40329.208333313523</c:v>
                </c:pt>
                <c:pt idx="18165" formatCode="m/d/yyyy\ h:mm">
                  <c:v>40329.249999980188</c:v>
                </c:pt>
                <c:pt idx="18166" formatCode="m/d/yyyy\ h:mm">
                  <c:v>40329.291666646837</c:v>
                </c:pt>
                <c:pt idx="18167" formatCode="m/d/yyyy\ h:mm">
                  <c:v>40329.333333313516</c:v>
                </c:pt>
                <c:pt idx="18168" formatCode="m/d/yyyy\ h:mm">
                  <c:v>40329.374999980195</c:v>
                </c:pt>
                <c:pt idx="18169" formatCode="m/d/yyyy\ h:mm">
                  <c:v>40329.416666646859</c:v>
                </c:pt>
                <c:pt idx="18170" formatCode="m/d/yyyy\ h:mm">
                  <c:v>40329.458333313523</c:v>
                </c:pt>
                <c:pt idx="18171" formatCode="m/d/yyyy\ h:mm">
                  <c:v>40329.499999980173</c:v>
                </c:pt>
                <c:pt idx="18172" formatCode="m/d/yyyy\ h:mm">
                  <c:v>40329.541666646837</c:v>
                </c:pt>
                <c:pt idx="18173" formatCode="m/d/yyyy\ h:mm">
                  <c:v>40329.583333313501</c:v>
                </c:pt>
                <c:pt idx="18174" formatCode="m/d/yyyy\ h:mm">
                  <c:v>40329.624999980166</c:v>
                </c:pt>
                <c:pt idx="18175" formatCode="m/d/yyyy\ h:mm">
                  <c:v>40329.66666664683</c:v>
                </c:pt>
                <c:pt idx="18176" formatCode="m/d/yyyy\ h:mm">
                  <c:v>40329.708333313494</c:v>
                </c:pt>
                <c:pt idx="18177" formatCode="m/d/yyyy\ h:mm">
                  <c:v>40329.749999980158</c:v>
                </c:pt>
                <c:pt idx="18178" formatCode="m/d/yyyy\ h:mm">
                  <c:v>40329.791666646808</c:v>
                </c:pt>
                <c:pt idx="18179" formatCode="m/d/yyyy\ h:mm">
                  <c:v>40329.833333313487</c:v>
                </c:pt>
                <c:pt idx="18180" formatCode="m/d/yyyy\ h:mm">
                  <c:v>40329.874999980166</c:v>
                </c:pt>
                <c:pt idx="18181" formatCode="m/d/yyyy\ h:mm">
                  <c:v>40329.91666664683</c:v>
                </c:pt>
                <c:pt idx="18182" formatCode="m/d/yyyy\ h:mm">
                  <c:v>40329.958333313494</c:v>
                </c:pt>
                <c:pt idx="18183" formatCode="m/d/yyyy\ h:mm">
                  <c:v>40329.999999980144</c:v>
                </c:pt>
                <c:pt idx="18184" formatCode="m/d/yyyy\ h:mm">
                  <c:v>40330.041666646808</c:v>
                </c:pt>
                <c:pt idx="18185" formatCode="m/d/yyyy\ h:mm">
                  <c:v>40330.083333313472</c:v>
                </c:pt>
                <c:pt idx="18186" formatCode="m/d/yyyy\ h:mm">
                  <c:v>40330.124999980137</c:v>
                </c:pt>
                <c:pt idx="18187" formatCode="m/d/yyyy\ h:mm">
                  <c:v>40330.166666646801</c:v>
                </c:pt>
                <c:pt idx="18188" formatCode="m/d/yyyy\ h:mm">
                  <c:v>40330.208333313465</c:v>
                </c:pt>
                <c:pt idx="18189" formatCode="m/d/yyyy\ h:mm">
                  <c:v>40330.249999980129</c:v>
                </c:pt>
                <c:pt idx="18190" formatCode="m/d/yyyy\ h:mm">
                  <c:v>40330.291666646779</c:v>
                </c:pt>
                <c:pt idx="18191" formatCode="m/d/yyyy\ h:mm">
                  <c:v>40330.333333313458</c:v>
                </c:pt>
                <c:pt idx="18192" formatCode="m/d/yyyy\ h:mm">
                  <c:v>40330.374999980137</c:v>
                </c:pt>
                <c:pt idx="18193" formatCode="m/d/yyyy\ h:mm">
                  <c:v>40330.416666646801</c:v>
                </c:pt>
                <c:pt idx="18194" formatCode="m/d/yyyy\ h:mm">
                  <c:v>40330.458333313465</c:v>
                </c:pt>
                <c:pt idx="18195" formatCode="m/d/yyyy\ h:mm">
                  <c:v>40330.499999980115</c:v>
                </c:pt>
                <c:pt idx="18196" formatCode="m/d/yyyy\ h:mm">
                  <c:v>40330.541666646779</c:v>
                </c:pt>
                <c:pt idx="18197" formatCode="m/d/yyyy\ h:mm">
                  <c:v>40330.583333313436</c:v>
                </c:pt>
                <c:pt idx="18198" formatCode="m/d/yyyy\ h:mm">
                  <c:v>40330.624999980108</c:v>
                </c:pt>
                <c:pt idx="18199" formatCode="m/d/yyyy\ h:mm">
                  <c:v>40330.666666646772</c:v>
                </c:pt>
                <c:pt idx="18200" formatCode="m/d/yyyy\ h:mm">
                  <c:v>40330.708333313436</c:v>
                </c:pt>
                <c:pt idx="18201" formatCode="m/d/yyyy\ h:mm">
                  <c:v>40330.7499999801</c:v>
                </c:pt>
                <c:pt idx="18202" formatCode="m/d/yyyy\ h:mm">
                  <c:v>40330.79166664675</c:v>
                </c:pt>
                <c:pt idx="18203" formatCode="m/d/yyyy\ h:mm">
                  <c:v>40330.833333313429</c:v>
                </c:pt>
                <c:pt idx="18204" formatCode="m/d/yyyy\ h:mm">
                  <c:v>40330.874999980093</c:v>
                </c:pt>
                <c:pt idx="18205" formatCode="m/d/yyyy\ h:mm">
                  <c:v>40330.916666646772</c:v>
                </c:pt>
                <c:pt idx="18206" formatCode="m/d/yyyy\ h:mm">
                  <c:v>40330.958333313436</c:v>
                </c:pt>
                <c:pt idx="18207" formatCode="m/d/yyyy\ h:mm">
                  <c:v>40330.999999980086</c:v>
                </c:pt>
                <c:pt idx="18208" formatCode="m/d/yyyy\ h:mm">
                  <c:v>40331.04166664675</c:v>
                </c:pt>
                <c:pt idx="18209" formatCode="m/d/yyyy\ h:mm">
                  <c:v>40331.083333313414</c:v>
                </c:pt>
                <c:pt idx="18210" formatCode="m/d/yyyy\ h:mm">
                  <c:v>40331.124999980078</c:v>
                </c:pt>
                <c:pt idx="18211" formatCode="m/d/yyyy\ h:mm">
                  <c:v>40331.166666646735</c:v>
                </c:pt>
                <c:pt idx="18212" formatCode="m/d/yyyy\ h:mm">
                  <c:v>40331.208333313407</c:v>
                </c:pt>
                <c:pt idx="18213" formatCode="m/d/yyyy\ h:mm">
                  <c:v>40331.249999980071</c:v>
                </c:pt>
                <c:pt idx="18214" formatCode="m/d/yyyy\ h:mm">
                  <c:v>40331.291666646721</c:v>
                </c:pt>
                <c:pt idx="18215" formatCode="m/d/yyyy\ h:mm">
                  <c:v>40331.3333333134</c:v>
                </c:pt>
                <c:pt idx="18216" formatCode="m/d/yyyy\ h:mm">
                  <c:v>40331.374999980078</c:v>
                </c:pt>
                <c:pt idx="18217" formatCode="m/d/yyyy\ h:mm">
                  <c:v>40331.416666646743</c:v>
                </c:pt>
                <c:pt idx="18218" formatCode="m/d/yyyy\ h:mm">
                  <c:v>40331.458333313392</c:v>
                </c:pt>
                <c:pt idx="18219" formatCode="m/d/yyyy\ h:mm">
                  <c:v>40331.499999980057</c:v>
                </c:pt>
                <c:pt idx="18220" formatCode="m/d/yyyy\ h:mm">
                  <c:v>40331.541666646721</c:v>
                </c:pt>
                <c:pt idx="18221" formatCode="m/d/yyyy\ h:mm">
                  <c:v>40331.583333313385</c:v>
                </c:pt>
                <c:pt idx="18222" formatCode="m/d/yyyy\ h:mm">
                  <c:v>40331.624999980035</c:v>
                </c:pt>
                <c:pt idx="18223" formatCode="m/d/yyyy\ h:mm">
                  <c:v>40331.666666646714</c:v>
                </c:pt>
                <c:pt idx="18224" formatCode="m/d/yyyy\ h:mm">
                  <c:v>40331.708333313378</c:v>
                </c:pt>
                <c:pt idx="18225" formatCode="m/d/yyyy\ h:mm">
                  <c:v>40331.749999980035</c:v>
                </c:pt>
                <c:pt idx="18226" formatCode="m/d/yyyy\ h:mm">
                  <c:v>40331.791666646684</c:v>
                </c:pt>
                <c:pt idx="18227" formatCode="m/d/yyyy\ h:mm">
                  <c:v>40331.833333313371</c:v>
                </c:pt>
                <c:pt idx="18228" formatCode="m/d/yyyy\ h:mm">
                  <c:v>40331.874999980042</c:v>
                </c:pt>
                <c:pt idx="18229" formatCode="m/d/yyyy\ h:mm">
                  <c:v>40331.916666646699</c:v>
                </c:pt>
                <c:pt idx="18230" formatCode="m/d/yyyy\ h:mm">
                  <c:v>40331.958333313363</c:v>
                </c:pt>
                <c:pt idx="18231" formatCode="m/d/yyyy\ h:mm">
                  <c:v>40331.999999980027</c:v>
                </c:pt>
                <c:pt idx="18232" formatCode="m/d/yyyy\ h:mm">
                  <c:v>40332.041666646684</c:v>
                </c:pt>
                <c:pt idx="18233" formatCode="m/d/yyyy\ h:mm">
                  <c:v>40332.083333313356</c:v>
                </c:pt>
                <c:pt idx="18234" formatCode="m/d/yyyy\ h:mm">
                  <c:v>40332.12499998002</c:v>
                </c:pt>
                <c:pt idx="18235" formatCode="m/d/yyyy\ h:mm">
                  <c:v>40332.166666646684</c:v>
                </c:pt>
                <c:pt idx="18236" formatCode="m/d/yyyy\ h:mm">
                  <c:v>40332.208333313334</c:v>
                </c:pt>
                <c:pt idx="18237" formatCode="m/d/yyyy\ h:mm">
                  <c:v>40332.249999980006</c:v>
                </c:pt>
                <c:pt idx="18238" formatCode="m/d/yyyy\ h:mm">
                  <c:v>40332.291666646663</c:v>
                </c:pt>
                <c:pt idx="18239" formatCode="m/d/yyyy\ h:mm">
                  <c:v>40332.333333313334</c:v>
                </c:pt>
                <c:pt idx="18240" formatCode="m/d/yyyy\ h:mm">
                  <c:v>40332.374999980013</c:v>
                </c:pt>
                <c:pt idx="18241" formatCode="m/d/yyyy\ h:mm">
                  <c:v>40332.416666646684</c:v>
                </c:pt>
                <c:pt idx="18242" formatCode="m/d/yyyy\ h:mm">
                  <c:v>40332.458333313341</c:v>
                </c:pt>
                <c:pt idx="18243" formatCode="m/d/yyyy\ h:mm">
                  <c:v>40332.499999979998</c:v>
                </c:pt>
                <c:pt idx="18244" formatCode="m/d/yyyy\ h:mm">
                  <c:v>40332.541666646655</c:v>
                </c:pt>
                <c:pt idx="18245" formatCode="m/d/yyyy\ h:mm">
                  <c:v>40332.583333313327</c:v>
                </c:pt>
                <c:pt idx="18246" formatCode="m/d/yyyy\ h:mm">
                  <c:v>40332.624999979991</c:v>
                </c:pt>
                <c:pt idx="18247" formatCode="m/d/yyyy\ h:mm">
                  <c:v>40332.666666646655</c:v>
                </c:pt>
                <c:pt idx="18248" formatCode="m/d/yyyy\ h:mm">
                  <c:v>40332.70833331332</c:v>
                </c:pt>
                <c:pt idx="18249" formatCode="m/d/yyyy\ h:mm">
                  <c:v>40332.749999979991</c:v>
                </c:pt>
                <c:pt idx="18250" formatCode="m/d/yyyy\ h:mm">
                  <c:v>40332.791666646626</c:v>
                </c:pt>
                <c:pt idx="18251" formatCode="m/d/yyyy\ h:mm">
                  <c:v>40332.833333313305</c:v>
                </c:pt>
                <c:pt idx="18252" formatCode="m/d/yyyy\ h:mm">
                  <c:v>40332.874999979998</c:v>
                </c:pt>
                <c:pt idx="18253" formatCode="m/d/yyyy\ h:mm">
                  <c:v>40332.916666646641</c:v>
                </c:pt>
                <c:pt idx="18254" formatCode="m/d/yyyy\ h:mm">
                  <c:v>40332.958333313312</c:v>
                </c:pt>
                <c:pt idx="18255" formatCode="m/d/yyyy\ h:mm">
                  <c:v>40332.999999979969</c:v>
                </c:pt>
                <c:pt idx="18256" formatCode="m/d/yyyy\ h:mm">
                  <c:v>40333.041666646634</c:v>
                </c:pt>
                <c:pt idx="18257" formatCode="m/d/yyyy\ h:mm">
                  <c:v>40333.083333313283</c:v>
                </c:pt>
                <c:pt idx="18258" formatCode="m/d/yyyy\ h:mm">
                  <c:v>40333.124999979962</c:v>
                </c:pt>
                <c:pt idx="18259" formatCode="m/d/yyyy\ h:mm">
                  <c:v>40333.166666646626</c:v>
                </c:pt>
                <c:pt idx="18260" formatCode="m/d/yyyy\ h:mm">
                  <c:v>40333.208333313276</c:v>
                </c:pt>
                <c:pt idx="18261" formatCode="m/d/yyyy\ h:mm">
                  <c:v>40333.249999979962</c:v>
                </c:pt>
                <c:pt idx="18262" formatCode="m/d/yyyy\ h:mm">
                  <c:v>40333.291666646597</c:v>
                </c:pt>
                <c:pt idx="18263" formatCode="m/d/yyyy\ h:mm">
                  <c:v>40333.333333313276</c:v>
                </c:pt>
                <c:pt idx="18264" formatCode="m/d/yyyy\ h:mm">
                  <c:v>40333.374999979969</c:v>
                </c:pt>
                <c:pt idx="18265" formatCode="m/d/yyyy\ h:mm">
                  <c:v>40333.416666646612</c:v>
                </c:pt>
                <c:pt idx="18266" formatCode="m/d/yyyy\ h:mm">
                  <c:v>40333.458333313283</c:v>
                </c:pt>
                <c:pt idx="18267" formatCode="m/d/yyyy\ h:mm">
                  <c:v>40333.49999997994</c:v>
                </c:pt>
                <c:pt idx="18268" formatCode="m/d/yyyy\ h:mm">
                  <c:v>40333.541666646604</c:v>
                </c:pt>
                <c:pt idx="18269" formatCode="m/d/yyyy\ h:mm">
                  <c:v>40333.583333313254</c:v>
                </c:pt>
                <c:pt idx="18270" formatCode="m/d/yyyy\ h:mm">
                  <c:v>40333.624999979933</c:v>
                </c:pt>
                <c:pt idx="18271" formatCode="m/d/yyyy\ h:mm">
                  <c:v>40333.666666646597</c:v>
                </c:pt>
                <c:pt idx="18272" formatCode="m/d/yyyy\ h:mm">
                  <c:v>40333.708333313254</c:v>
                </c:pt>
                <c:pt idx="18273" formatCode="m/d/yyyy\ h:mm">
                  <c:v>40333.749999979933</c:v>
                </c:pt>
                <c:pt idx="18274" formatCode="m/d/yyyy\ h:mm">
                  <c:v>40333.791666646575</c:v>
                </c:pt>
                <c:pt idx="18275" formatCode="m/d/yyyy\ h:mm">
                  <c:v>40333.833333313254</c:v>
                </c:pt>
                <c:pt idx="18276" formatCode="m/d/yyyy\ h:mm">
                  <c:v>40333.87499997994</c:v>
                </c:pt>
                <c:pt idx="18277" formatCode="m/d/yyyy\ h:mm">
                  <c:v>40333.916666646597</c:v>
                </c:pt>
                <c:pt idx="18278" formatCode="m/d/yyyy\ h:mm">
                  <c:v>40333.958333313247</c:v>
                </c:pt>
                <c:pt idx="18279" formatCode="m/d/yyyy\ h:mm">
                  <c:v>40333.999999979911</c:v>
                </c:pt>
                <c:pt idx="18280" formatCode="m/d/yyyy\ h:mm">
                  <c:v>40334.041666646583</c:v>
                </c:pt>
                <c:pt idx="18281" formatCode="m/d/yyyy\ h:mm">
                  <c:v>40334.083333313225</c:v>
                </c:pt>
                <c:pt idx="18282" formatCode="m/d/yyyy\ h:mm">
                  <c:v>40334.124999979911</c:v>
                </c:pt>
                <c:pt idx="18283" formatCode="m/d/yyyy\ h:mm">
                  <c:v>40334.166666646568</c:v>
                </c:pt>
                <c:pt idx="18284" formatCode="m/d/yyyy\ h:mm">
                  <c:v>40334.208333313225</c:v>
                </c:pt>
                <c:pt idx="18285" formatCode="m/d/yyyy\ h:mm">
                  <c:v>40334.249999979897</c:v>
                </c:pt>
                <c:pt idx="18286" formatCode="m/d/yyyy\ h:mm">
                  <c:v>40334.291666646546</c:v>
                </c:pt>
                <c:pt idx="18287" formatCode="m/d/yyyy\ h:mm">
                  <c:v>40334.333333313225</c:v>
                </c:pt>
                <c:pt idx="18288" formatCode="m/d/yyyy\ h:mm">
                  <c:v>40334.374999979904</c:v>
                </c:pt>
                <c:pt idx="18289" formatCode="m/d/yyyy\ h:mm">
                  <c:v>40334.416666646568</c:v>
                </c:pt>
                <c:pt idx="18290" formatCode="m/d/yyyy\ h:mm">
                  <c:v>40334.458333313218</c:v>
                </c:pt>
                <c:pt idx="18291" formatCode="m/d/yyyy\ h:mm">
                  <c:v>40334.499999979882</c:v>
                </c:pt>
                <c:pt idx="18292" formatCode="m/d/yyyy\ h:mm">
                  <c:v>40334.541666646546</c:v>
                </c:pt>
                <c:pt idx="18293" formatCode="m/d/yyyy\ h:mm">
                  <c:v>40334.583333313196</c:v>
                </c:pt>
                <c:pt idx="18294" formatCode="m/d/yyyy\ h:mm">
                  <c:v>40334.624999979882</c:v>
                </c:pt>
                <c:pt idx="18295" formatCode="m/d/yyyy\ h:mm">
                  <c:v>40334.666666646539</c:v>
                </c:pt>
                <c:pt idx="18296" formatCode="m/d/yyyy\ h:mm">
                  <c:v>40334.708333313196</c:v>
                </c:pt>
                <c:pt idx="18297" formatCode="m/d/yyyy\ h:mm">
                  <c:v>40334.749999979867</c:v>
                </c:pt>
                <c:pt idx="18298" formatCode="m/d/yyyy\ h:mm">
                  <c:v>40334.791666646524</c:v>
                </c:pt>
                <c:pt idx="18299" formatCode="m/d/yyyy\ h:mm">
                  <c:v>40334.833333313196</c:v>
                </c:pt>
                <c:pt idx="18300" formatCode="m/d/yyyy\ h:mm">
                  <c:v>40334.874999979875</c:v>
                </c:pt>
                <c:pt idx="18301" formatCode="m/d/yyyy\ h:mm">
                  <c:v>40334.916666646546</c:v>
                </c:pt>
                <c:pt idx="18302" formatCode="m/d/yyyy\ h:mm">
                  <c:v>40334.958333313203</c:v>
                </c:pt>
                <c:pt idx="18303" formatCode="m/d/yyyy\ h:mm">
                  <c:v>40334.999999979853</c:v>
                </c:pt>
                <c:pt idx="18304" formatCode="m/d/yyyy\ h:mm">
                  <c:v>40335.041666646517</c:v>
                </c:pt>
                <c:pt idx="18305" formatCode="m/d/yyyy\ h:mm">
                  <c:v>40335.083333313181</c:v>
                </c:pt>
                <c:pt idx="18306" formatCode="m/d/yyyy\ h:mm">
                  <c:v>40335.124999979846</c:v>
                </c:pt>
                <c:pt idx="18307" formatCode="m/d/yyyy\ h:mm">
                  <c:v>40335.16666664651</c:v>
                </c:pt>
                <c:pt idx="18308" formatCode="m/d/yyyy\ h:mm">
                  <c:v>40335.208333313181</c:v>
                </c:pt>
                <c:pt idx="18309" formatCode="m/d/yyyy\ h:mm">
                  <c:v>40335.249999979838</c:v>
                </c:pt>
                <c:pt idx="18310" formatCode="m/d/yyyy\ h:mm">
                  <c:v>40335.291666646488</c:v>
                </c:pt>
                <c:pt idx="18311" formatCode="m/d/yyyy\ h:mm">
                  <c:v>40335.333333313167</c:v>
                </c:pt>
                <c:pt idx="18312" formatCode="m/d/yyyy\ h:mm">
                  <c:v>40335.374999979846</c:v>
                </c:pt>
                <c:pt idx="18313" formatCode="m/d/yyyy\ h:mm">
                  <c:v>40335.41666664651</c:v>
                </c:pt>
                <c:pt idx="18314" formatCode="m/d/yyyy\ h:mm">
                  <c:v>40335.458333313174</c:v>
                </c:pt>
                <c:pt idx="18315" formatCode="m/d/yyyy\ h:mm">
                  <c:v>40335.499999979831</c:v>
                </c:pt>
                <c:pt idx="18316" formatCode="m/d/yyyy\ h:mm">
                  <c:v>40335.541666646488</c:v>
                </c:pt>
                <c:pt idx="18317" formatCode="m/d/yyyy\ h:mm">
                  <c:v>40335.583333313152</c:v>
                </c:pt>
                <c:pt idx="18318" formatCode="m/d/yyyy\ h:mm">
                  <c:v>40335.624999979816</c:v>
                </c:pt>
                <c:pt idx="18319" formatCode="m/d/yyyy\ h:mm">
                  <c:v>40335.666666646481</c:v>
                </c:pt>
                <c:pt idx="18320" formatCode="m/d/yyyy\ h:mm">
                  <c:v>40335.708333313145</c:v>
                </c:pt>
                <c:pt idx="18321" formatCode="m/d/yyyy\ h:mm">
                  <c:v>40335.749999979809</c:v>
                </c:pt>
                <c:pt idx="18322" formatCode="m/d/yyyy\ h:mm">
                  <c:v>40335.791666646459</c:v>
                </c:pt>
                <c:pt idx="18323" formatCode="m/d/yyyy\ h:mm">
                  <c:v>40335.833333313138</c:v>
                </c:pt>
                <c:pt idx="18324" formatCode="m/d/yyyy\ h:mm">
                  <c:v>40335.874999979816</c:v>
                </c:pt>
                <c:pt idx="18325" formatCode="m/d/yyyy\ h:mm">
                  <c:v>40335.916666646481</c:v>
                </c:pt>
                <c:pt idx="18326" formatCode="m/d/yyyy\ h:mm">
                  <c:v>40335.958333313145</c:v>
                </c:pt>
                <c:pt idx="18327" formatCode="m/d/yyyy\ h:mm">
                  <c:v>40335.999999979795</c:v>
                </c:pt>
                <c:pt idx="18328" formatCode="m/d/yyyy\ h:mm">
                  <c:v>40336.041666646459</c:v>
                </c:pt>
                <c:pt idx="18329" formatCode="m/d/yyyy\ h:mm">
                  <c:v>40336.083333313123</c:v>
                </c:pt>
                <c:pt idx="18330" formatCode="m/d/yyyy\ h:mm">
                  <c:v>40336.124999979787</c:v>
                </c:pt>
                <c:pt idx="18331" formatCode="m/d/yyyy\ h:mm">
                  <c:v>40336.166666646452</c:v>
                </c:pt>
                <c:pt idx="18332" formatCode="m/d/yyyy\ h:mm">
                  <c:v>40336.208333313116</c:v>
                </c:pt>
                <c:pt idx="18333" formatCode="m/d/yyyy\ h:mm">
                  <c:v>40336.24999997978</c:v>
                </c:pt>
                <c:pt idx="18334" formatCode="m/d/yyyy\ h:mm">
                  <c:v>40336.29166664643</c:v>
                </c:pt>
                <c:pt idx="18335" formatCode="m/d/yyyy\ h:mm">
                  <c:v>40336.333333313109</c:v>
                </c:pt>
                <c:pt idx="18336" formatCode="m/d/yyyy\ h:mm">
                  <c:v>40336.374999979787</c:v>
                </c:pt>
                <c:pt idx="18337" formatCode="m/d/yyyy\ h:mm">
                  <c:v>40336.416666646452</c:v>
                </c:pt>
                <c:pt idx="18338" formatCode="m/d/yyyy\ h:mm">
                  <c:v>40336.458333313116</c:v>
                </c:pt>
                <c:pt idx="18339" formatCode="m/d/yyyy\ h:mm">
                  <c:v>40336.499999979766</c:v>
                </c:pt>
                <c:pt idx="18340" formatCode="m/d/yyyy\ h:mm">
                  <c:v>40336.54166664643</c:v>
                </c:pt>
                <c:pt idx="18341" formatCode="m/d/yyyy\ h:mm">
                  <c:v>40336.583333313094</c:v>
                </c:pt>
                <c:pt idx="18342" formatCode="m/d/yyyy\ h:mm">
                  <c:v>40336.624999979758</c:v>
                </c:pt>
                <c:pt idx="18343" formatCode="m/d/yyyy\ h:mm">
                  <c:v>40336.666666646423</c:v>
                </c:pt>
                <c:pt idx="18344" formatCode="m/d/yyyy\ h:mm">
                  <c:v>40336.708333313087</c:v>
                </c:pt>
                <c:pt idx="18345" formatCode="m/d/yyyy\ h:mm">
                  <c:v>40336.749999979751</c:v>
                </c:pt>
                <c:pt idx="18346" formatCode="m/d/yyyy\ h:mm">
                  <c:v>40336.791666646401</c:v>
                </c:pt>
                <c:pt idx="18347" formatCode="m/d/yyyy\ h:mm">
                  <c:v>40336.833333313079</c:v>
                </c:pt>
                <c:pt idx="18348" formatCode="m/d/yyyy\ h:mm">
                  <c:v>40336.874999979758</c:v>
                </c:pt>
                <c:pt idx="18349" formatCode="m/d/yyyy\ h:mm">
                  <c:v>40336.916666646423</c:v>
                </c:pt>
                <c:pt idx="18350" formatCode="m/d/yyyy\ h:mm">
                  <c:v>40336.958333313087</c:v>
                </c:pt>
                <c:pt idx="18351" formatCode="m/d/yyyy\ h:mm">
                  <c:v>40336.999999979736</c:v>
                </c:pt>
                <c:pt idx="18352" formatCode="m/d/yyyy\ h:mm">
                  <c:v>40337.041666646401</c:v>
                </c:pt>
                <c:pt idx="18353" formatCode="m/d/yyyy\ h:mm">
                  <c:v>40337.083333313065</c:v>
                </c:pt>
                <c:pt idx="18354" formatCode="m/d/yyyy\ h:mm">
                  <c:v>40337.124999979729</c:v>
                </c:pt>
                <c:pt idx="18355" formatCode="m/d/yyyy\ h:mm">
                  <c:v>40337.166666646386</c:v>
                </c:pt>
                <c:pt idx="18356" formatCode="m/d/yyyy\ h:mm">
                  <c:v>40337.208333313058</c:v>
                </c:pt>
                <c:pt idx="18357" formatCode="m/d/yyyy\ h:mm">
                  <c:v>40337.249999979722</c:v>
                </c:pt>
                <c:pt idx="18358" formatCode="m/d/yyyy\ h:mm">
                  <c:v>40337.291666646372</c:v>
                </c:pt>
                <c:pt idx="18359" formatCode="m/d/yyyy\ h:mm">
                  <c:v>40337.33333331305</c:v>
                </c:pt>
                <c:pt idx="18360" formatCode="m/d/yyyy\ h:mm">
                  <c:v>40337.374999979729</c:v>
                </c:pt>
                <c:pt idx="18361" formatCode="m/d/yyyy\ h:mm">
                  <c:v>40337.416666646393</c:v>
                </c:pt>
                <c:pt idx="18362" formatCode="m/d/yyyy\ h:mm">
                  <c:v>40337.458333313043</c:v>
                </c:pt>
                <c:pt idx="18363" formatCode="m/d/yyyy\ h:mm">
                  <c:v>40337.499999979707</c:v>
                </c:pt>
                <c:pt idx="18364" formatCode="m/d/yyyy\ h:mm">
                  <c:v>40337.541666646372</c:v>
                </c:pt>
                <c:pt idx="18365" formatCode="m/d/yyyy\ h:mm">
                  <c:v>40337.583333313036</c:v>
                </c:pt>
                <c:pt idx="18366" formatCode="m/d/yyyy\ h:mm">
                  <c:v>40337.6249999797</c:v>
                </c:pt>
                <c:pt idx="18367" formatCode="m/d/yyyy\ h:mm">
                  <c:v>40337.666666646364</c:v>
                </c:pt>
                <c:pt idx="18368" formatCode="m/d/yyyy\ h:mm">
                  <c:v>40337.708333313029</c:v>
                </c:pt>
                <c:pt idx="18369" formatCode="m/d/yyyy\ h:mm">
                  <c:v>40337.749999979686</c:v>
                </c:pt>
                <c:pt idx="18370" formatCode="m/d/yyyy\ h:mm">
                  <c:v>40337.791666646342</c:v>
                </c:pt>
                <c:pt idx="18371" formatCode="m/d/yyyy\ h:mm">
                  <c:v>40337.833333313021</c:v>
                </c:pt>
                <c:pt idx="18372" formatCode="m/d/yyyy\ h:mm">
                  <c:v>40337.874999979693</c:v>
                </c:pt>
                <c:pt idx="18373" formatCode="m/d/yyyy\ h:mm">
                  <c:v>40337.916666646364</c:v>
                </c:pt>
                <c:pt idx="18374" formatCode="m/d/yyyy\ h:mm">
                  <c:v>40337.958333313029</c:v>
                </c:pt>
                <c:pt idx="18375" formatCode="m/d/yyyy\ h:mm">
                  <c:v>40337.999999979678</c:v>
                </c:pt>
                <c:pt idx="18376" formatCode="m/d/yyyy\ h:mm">
                  <c:v>40338.041666646335</c:v>
                </c:pt>
                <c:pt idx="18377" formatCode="m/d/yyyy\ h:mm">
                  <c:v>40338.083333313007</c:v>
                </c:pt>
                <c:pt idx="18378" formatCode="m/d/yyyy\ h:mm">
                  <c:v>40338.124999979671</c:v>
                </c:pt>
                <c:pt idx="18379" formatCode="m/d/yyyy\ h:mm">
                  <c:v>40338.166666646335</c:v>
                </c:pt>
                <c:pt idx="18380" formatCode="m/d/yyyy\ h:mm">
                  <c:v>40338.208333312999</c:v>
                </c:pt>
                <c:pt idx="18381" formatCode="m/d/yyyy\ h:mm">
                  <c:v>40338.249999979664</c:v>
                </c:pt>
                <c:pt idx="18382" formatCode="m/d/yyyy\ h:mm">
                  <c:v>40338.291666646313</c:v>
                </c:pt>
                <c:pt idx="18383" formatCode="m/d/yyyy\ h:mm">
                  <c:v>40338.333333312992</c:v>
                </c:pt>
                <c:pt idx="18384" formatCode="m/d/yyyy\ h:mm">
                  <c:v>40338.374999979671</c:v>
                </c:pt>
                <c:pt idx="18385" formatCode="m/d/yyyy\ h:mm">
                  <c:v>40338.416666646335</c:v>
                </c:pt>
                <c:pt idx="18386" formatCode="m/d/yyyy\ h:mm">
                  <c:v>40338.458333313007</c:v>
                </c:pt>
                <c:pt idx="18387" formatCode="m/d/yyyy\ h:mm">
                  <c:v>40338.499999979635</c:v>
                </c:pt>
                <c:pt idx="18388" formatCode="m/d/yyyy\ h:mm">
                  <c:v>40338.541666646306</c:v>
                </c:pt>
                <c:pt idx="18389" formatCode="m/d/yyyy\ h:mm">
                  <c:v>40338.583333312992</c:v>
                </c:pt>
                <c:pt idx="18390" formatCode="m/d/yyyy\ h:mm">
                  <c:v>40338.624999979635</c:v>
                </c:pt>
                <c:pt idx="18391" formatCode="m/d/yyyy\ h:mm">
                  <c:v>40338.666666646306</c:v>
                </c:pt>
                <c:pt idx="18392" formatCode="m/d/yyyy\ h:mm">
                  <c:v>40338.708333312985</c:v>
                </c:pt>
                <c:pt idx="18393" formatCode="m/d/yyyy\ h:mm">
                  <c:v>40338.749999979635</c:v>
                </c:pt>
                <c:pt idx="18394" formatCode="m/d/yyyy\ h:mm">
                  <c:v>40338.791666646277</c:v>
                </c:pt>
                <c:pt idx="18395" formatCode="m/d/yyyy\ h:mm">
                  <c:v>40338.833333312963</c:v>
                </c:pt>
                <c:pt idx="18396" formatCode="m/d/yyyy\ h:mm">
                  <c:v>40338.874999979642</c:v>
                </c:pt>
                <c:pt idx="18397" formatCode="m/d/yyyy\ h:mm">
                  <c:v>40338.916666646292</c:v>
                </c:pt>
                <c:pt idx="18398" formatCode="m/d/yyyy\ h:mm">
                  <c:v>40338.958333312985</c:v>
                </c:pt>
                <c:pt idx="18399" formatCode="m/d/yyyy\ h:mm">
                  <c:v>40338.99999997962</c:v>
                </c:pt>
                <c:pt idx="18400" formatCode="m/d/yyyy\ h:mm">
                  <c:v>40339.041666646284</c:v>
                </c:pt>
                <c:pt idx="18401" formatCode="m/d/yyyy\ h:mm">
                  <c:v>40339.083333312949</c:v>
                </c:pt>
                <c:pt idx="18402" formatCode="m/d/yyyy\ h:mm">
                  <c:v>40339.124999979605</c:v>
                </c:pt>
                <c:pt idx="18403" formatCode="m/d/yyyy\ h:mm">
                  <c:v>40339.166666646277</c:v>
                </c:pt>
                <c:pt idx="18404" formatCode="m/d/yyyy\ h:mm">
                  <c:v>40339.208333312941</c:v>
                </c:pt>
                <c:pt idx="18405" formatCode="m/d/yyyy\ h:mm">
                  <c:v>40339.249999979605</c:v>
                </c:pt>
                <c:pt idx="18406" formatCode="m/d/yyyy\ h:mm">
                  <c:v>40339.291666646248</c:v>
                </c:pt>
                <c:pt idx="18407" formatCode="m/d/yyyy\ h:mm">
                  <c:v>40339.333333312941</c:v>
                </c:pt>
                <c:pt idx="18408" formatCode="m/d/yyyy\ h:mm">
                  <c:v>40339.374999979613</c:v>
                </c:pt>
                <c:pt idx="18409" formatCode="m/d/yyyy\ h:mm">
                  <c:v>40339.416666646262</c:v>
                </c:pt>
                <c:pt idx="18410" formatCode="m/d/yyyy\ h:mm">
                  <c:v>40339.458333312949</c:v>
                </c:pt>
                <c:pt idx="18411" formatCode="m/d/yyyy\ h:mm">
                  <c:v>40339.499999979591</c:v>
                </c:pt>
                <c:pt idx="18412" formatCode="m/d/yyyy\ h:mm">
                  <c:v>40339.541666646255</c:v>
                </c:pt>
                <c:pt idx="18413" formatCode="m/d/yyyy\ h:mm">
                  <c:v>40339.583333312919</c:v>
                </c:pt>
                <c:pt idx="18414" formatCode="m/d/yyyy\ h:mm">
                  <c:v>40339.624999979591</c:v>
                </c:pt>
                <c:pt idx="18415" formatCode="m/d/yyyy\ h:mm">
                  <c:v>40339.666666646233</c:v>
                </c:pt>
                <c:pt idx="18416" formatCode="m/d/yyyy\ h:mm">
                  <c:v>40339.708333312912</c:v>
                </c:pt>
                <c:pt idx="18417" formatCode="m/d/yyyy\ h:mm">
                  <c:v>40339.749999979591</c:v>
                </c:pt>
                <c:pt idx="18418" formatCode="m/d/yyyy\ h:mm">
                  <c:v>40339.791666646219</c:v>
                </c:pt>
                <c:pt idx="18419" formatCode="m/d/yyyy\ h:mm">
                  <c:v>40339.833333312912</c:v>
                </c:pt>
                <c:pt idx="18420" formatCode="m/d/yyyy\ h:mm">
                  <c:v>40339.874999979591</c:v>
                </c:pt>
                <c:pt idx="18421" formatCode="m/d/yyyy\ h:mm">
                  <c:v>40339.916666646233</c:v>
                </c:pt>
                <c:pt idx="18422" formatCode="m/d/yyyy\ h:mm">
                  <c:v>40339.958333312919</c:v>
                </c:pt>
                <c:pt idx="18423" formatCode="m/d/yyyy\ h:mm">
                  <c:v>40339.999999979562</c:v>
                </c:pt>
                <c:pt idx="18424" formatCode="m/d/yyyy\ h:mm">
                  <c:v>40340.041666646226</c:v>
                </c:pt>
                <c:pt idx="18425" formatCode="m/d/yyyy\ h:mm">
                  <c:v>40340.08333331289</c:v>
                </c:pt>
                <c:pt idx="18426" formatCode="m/d/yyyy\ h:mm">
                  <c:v>40340.124999979562</c:v>
                </c:pt>
                <c:pt idx="18427" formatCode="m/d/yyyy\ h:mm">
                  <c:v>40340.166666646204</c:v>
                </c:pt>
                <c:pt idx="18428" formatCode="m/d/yyyy\ h:mm">
                  <c:v>40340.208333312883</c:v>
                </c:pt>
                <c:pt idx="18429" formatCode="m/d/yyyy\ h:mm">
                  <c:v>40340.249999979547</c:v>
                </c:pt>
                <c:pt idx="18430" formatCode="m/d/yyyy\ h:mm">
                  <c:v>40340.29166664619</c:v>
                </c:pt>
                <c:pt idx="18431" formatCode="m/d/yyyy\ h:mm">
                  <c:v>40340.333333312883</c:v>
                </c:pt>
                <c:pt idx="18432" formatCode="m/d/yyyy\ h:mm">
                  <c:v>40340.374999979555</c:v>
                </c:pt>
                <c:pt idx="18433" formatCode="m/d/yyyy\ h:mm">
                  <c:v>40340.416666646212</c:v>
                </c:pt>
                <c:pt idx="18434" formatCode="m/d/yyyy\ h:mm">
                  <c:v>40340.45833331289</c:v>
                </c:pt>
                <c:pt idx="18435" formatCode="m/d/yyyy\ h:mm">
                  <c:v>40340.499999979533</c:v>
                </c:pt>
                <c:pt idx="18436" formatCode="m/d/yyyy\ h:mm">
                  <c:v>40340.541666646197</c:v>
                </c:pt>
                <c:pt idx="18437" formatCode="m/d/yyyy\ h:mm">
                  <c:v>40340.583333312861</c:v>
                </c:pt>
                <c:pt idx="18438" formatCode="m/d/yyyy\ h:mm">
                  <c:v>40340.624999979533</c:v>
                </c:pt>
                <c:pt idx="18439" formatCode="m/d/yyyy\ h:mm">
                  <c:v>40340.66666664619</c:v>
                </c:pt>
                <c:pt idx="18440" formatCode="m/d/yyyy\ h:mm">
                  <c:v>40340.708333312861</c:v>
                </c:pt>
                <c:pt idx="18441" formatCode="m/d/yyyy\ h:mm">
                  <c:v>40340.749999979518</c:v>
                </c:pt>
                <c:pt idx="18442" formatCode="m/d/yyyy\ h:mm">
                  <c:v>40340.791666646175</c:v>
                </c:pt>
                <c:pt idx="18443" formatCode="m/d/yyyy\ h:mm">
                  <c:v>40340.833333312847</c:v>
                </c:pt>
                <c:pt idx="18444" formatCode="m/d/yyyy\ h:mm">
                  <c:v>40340.874999979525</c:v>
                </c:pt>
                <c:pt idx="18445" formatCode="m/d/yyyy\ h:mm">
                  <c:v>40340.916666646197</c:v>
                </c:pt>
                <c:pt idx="18446" formatCode="m/d/yyyy\ h:mm">
                  <c:v>40340.958333312854</c:v>
                </c:pt>
                <c:pt idx="18447" formatCode="m/d/yyyy\ h:mm">
                  <c:v>40340.999999979511</c:v>
                </c:pt>
                <c:pt idx="18448" formatCode="m/d/yyyy\ h:mm">
                  <c:v>40341.041666646168</c:v>
                </c:pt>
                <c:pt idx="18449" formatCode="m/d/yyyy\ h:mm">
                  <c:v>40341.083333312832</c:v>
                </c:pt>
                <c:pt idx="18450" formatCode="m/d/yyyy\ h:mm">
                  <c:v>40341.124999979496</c:v>
                </c:pt>
                <c:pt idx="18451" formatCode="m/d/yyyy\ h:mm">
                  <c:v>40341.166666646161</c:v>
                </c:pt>
                <c:pt idx="18452" formatCode="m/d/yyyy\ h:mm">
                  <c:v>40341.208333312832</c:v>
                </c:pt>
                <c:pt idx="18453" formatCode="m/d/yyyy\ h:mm">
                  <c:v>40341.249999979489</c:v>
                </c:pt>
                <c:pt idx="18454" formatCode="m/d/yyyy\ h:mm">
                  <c:v>40341.291666646139</c:v>
                </c:pt>
                <c:pt idx="18455" formatCode="m/d/yyyy\ h:mm">
                  <c:v>40341.333333312818</c:v>
                </c:pt>
                <c:pt idx="18456" formatCode="m/d/yyyy\ h:mm">
                  <c:v>40341.374999979496</c:v>
                </c:pt>
                <c:pt idx="18457" formatCode="m/d/yyyy\ h:mm">
                  <c:v>40341.416666646161</c:v>
                </c:pt>
                <c:pt idx="18458" formatCode="m/d/yyyy\ h:mm">
                  <c:v>40341.458333312825</c:v>
                </c:pt>
                <c:pt idx="18459" formatCode="m/d/yyyy\ h:mm">
                  <c:v>40341.499999979482</c:v>
                </c:pt>
                <c:pt idx="18460" formatCode="m/d/yyyy\ h:mm">
                  <c:v>40341.541666646139</c:v>
                </c:pt>
                <c:pt idx="18461" formatCode="m/d/yyyy\ h:mm">
                  <c:v>40341.583333312803</c:v>
                </c:pt>
                <c:pt idx="18462" formatCode="m/d/yyyy\ h:mm">
                  <c:v>40341.624999979467</c:v>
                </c:pt>
                <c:pt idx="18463" formatCode="m/d/yyyy\ h:mm">
                  <c:v>40341.666666646131</c:v>
                </c:pt>
                <c:pt idx="18464" formatCode="m/d/yyyy\ h:mm">
                  <c:v>40341.708333312796</c:v>
                </c:pt>
                <c:pt idx="18465" formatCode="m/d/yyyy\ h:mm">
                  <c:v>40341.74999997946</c:v>
                </c:pt>
                <c:pt idx="18466" formatCode="m/d/yyyy\ h:mm">
                  <c:v>40341.791666646124</c:v>
                </c:pt>
                <c:pt idx="18467" formatCode="m/d/yyyy\ h:mm">
                  <c:v>40341.833333312788</c:v>
                </c:pt>
                <c:pt idx="18468" formatCode="m/d/yyyy\ h:mm">
                  <c:v>40341.874999979467</c:v>
                </c:pt>
                <c:pt idx="18469" formatCode="m/d/yyyy\ h:mm">
                  <c:v>40341.916666646139</c:v>
                </c:pt>
                <c:pt idx="18470" formatCode="m/d/yyyy\ h:mm">
                  <c:v>40341.958333312796</c:v>
                </c:pt>
                <c:pt idx="18471" formatCode="m/d/yyyy\ h:mm">
                  <c:v>40341.999999979445</c:v>
                </c:pt>
                <c:pt idx="18472" formatCode="m/d/yyyy\ h:mm">
                  <c:v>40342.04166664611</c:v>
                </c:pt>
                <c:pt idx="18473" formatCode="m/d/yyyy\ h:mm">
                  <c:v>40342.083333312781</c:v>
                </c:pt>
                <c:pt idx="18474" formatCode="m/d/yyyy\ h:mm">
                  <c:v>40342.124999979438</c:v>
                </c:pt>
                <c:pt idx="18475" formatCode="m/d/yyyy\ h:mm">
                  <c:v>40342.166666646102</c:v>
                </c:pt>
                <c:pt idx="18476" formatCode="m/d/yyyy\ h:mm">
                  <c:v>40342.208333312767</c:v>
                </c:pt>
                <c:pt idx="18477" formatCode="m/d/yyyy\ h:mm">
                  <c:v>40342.249999979431</c:v>
                </c:pt>
                <c:pt idx="18478" formatCode="m/d/yyyy\ h:mm">
                  <c:v>40342.291666646081</c:v>
                </c:pt>
                <c:pt idx="18479" formatCode="m/d/yyyy\ h:mm">
                  <c:v>40342.333333312759</c:v>
                </c:pt>
                <c:pt idx="18480" formatCode="m/d/yyyy\ h:mm">
                  <c:v>40342.374999979445</c:v>
                </c:pt>
                <c:pt idx="18481" formatCode="m/d/yyyy\ h:mm">
                  <c:v>40342.416666646102</c:v>
                </c:pt>
                <c:pt idx="18482" formatCode="m/d/yyyy\ h:mm">
                  <c:v>40342.458333312767</c:v>
                </c:pt>
                <c:pt idx="18483" formatCode="m/d/yyyy\ h:mm">
                  <c:v>40342.499999979416</c:v>
                </c:pt>
                <c:pt idx="18484" formatCode="m/d/yyyy\ h:mm">
                  <c:v>40342.541666646081</c:v>
                </c:pt>
                <c:pt idx="18485" formatCode="m/d/yyyy\ h:mm">
                  <c:v>40342.583333312745</c:v>
                </c:pt>
                <c:pt idx="18486" formatCode="m/d/yyyy\ h:mm">
                  <c:v>40342.624999979409</c:v>
                </c:pt>
                <c:pt idx="18487" formatCode="m/d/yyyy\ h:mm">
                  <c:v>40342.666666646073</c:v>
                </c:pt>
                <c:pt idx="18488" formatCode="m/d/yyyy\ h:mm">
                  <c:v>40342.708333312738</c:v>
                </c:pt>
                <c:pt idx="18489" formatCode="m/d/yyyy\ h:mm">
                  <c:v>40342.749999979402</c:v>
                </c:pt>
                <c:pt idx="18490" formatCode="m/d/yyyy\ h:mm">
                  <c:v>40342.791666646051</c:v>
                </c:pt>
                <c:pt idx="18491" formatCode="m/d/yyyy\ h:mm">
                  <c:v>40342.83333331273</c:v>
                </c:pt>
                <c:pt idx="18492" formatCode="m/d/yyyy\ h:mm">
                  <c:v>40342.874999979409</c:v>
                </c:pt>
                <c:pt idx="18493" formatCode="m/d/yyyy\ h:mm">
                  <c:v>40342.916666646073</c:v>
                </c:pt>
                <c:pt idx="18494" formatCode="m/d/yyyy\ h:mm">
                  <c:v>40342.958333312738</c:v>
                </c:pt>
                <c:pt idx="18495" formatCode="m/d/yyyy\ h:mm">
                  <c:v>40342.999999979387</c:v>
                </c:pt>
                <c:pt idx="18496" formatCode="m/d/yyyy\ h:mm">
                  <c:v>40343.041666646051</c:v>
                </c:pt>
                <c:pt idx="18497" formatCode="m/d/yyyy\ h:mm">
                  <c:v>40343.083333312716</c:v>
                </c:pt>
                <c:pt idx="18498" formatCode="m/d/yyyy\ h:mm">
                  <c:v>40343.12499997938</c:v>
                </c:pt>
                <c:pt idx="18499" formatCode="m/d/yyyy\ h:mm">
                  <c:v>40343.166666646044</c:v>
                </c:pt>
                <c:pt idx="18500" formatCode="m/d/yyyy\ h:mm">
                  <c:v>40343.208333312708</c:v>
                </c:pt>
                <c:pt idx="18501" formatCode="m/d/yyyy\ h:mm">
                  <c:v>40343.249999979373</c:v>
                </c:pt>
                <c:pt idx="18502" formatCode="m/d/yyyy\ h:mm">
                  <c:v>40343.291666646022</c:v>
                </c:pt>
                <c:pt idx="18503" formatCode="m/d/yyyy\ h:mm">
                  <c:v>40343.333333312701</c:v>
                </c:pt>
                <c:pt idx="18504" formatCode="m/d/yyyy\ h:mm">
                  <c:v>40343.37499997938</c:v>
                </c:pt>
                <c:pt idx="18505" formatCode="m/d/yyyy\ h:mm">
                  <c:v>40343.416666646044</c:v>
                </c:pt>
                <c:pt idx="18506" formatCode="m/d/yyyy\ h:mm">
                  <c:v>40343.458333312708</c:v>
                </c:pt>
                <c:pt idx="18507" formatCode="m/d/yyyy\ h:mm">
                  <c:v>40343.499999979358</c:v>
                </c:pt>
                <c:pt idx="18508" formatCode="m/d/yyyy\ h:mm">
                  <c:v>40343.541666646022</c:v>
                </c:pt>
                <c:pt idx="18509" formatCode="m/d/yyyy\ h:mm">
                  <c:v>40343.583333312687</c:v>
                </c:pt>
                <c:pt idx="18510" formatCode="m/d/yyyy\ h:mm">
                  <c:v>40343.624999979351</c:v>
                </c:pt>
                <c:pt idx="18511" formatCode="m/d/yyyy\ h:mm">
                  <c:v>40343.666666646015</c:v>
                </c:pt>
                <c:pt idx="18512" formatCode="m/d/yyyy\ h:mm">
                  <c:v>40343.708333312679</c:v>
                </c:pt>
                <c:pt idx="18513" formatCode="m/d/yyyy\ h:mm">
                  <c:v>40343.749999979344</c:v>
                </c:pt>
                <c:pt idx="18514" formatCode="m/d/yyyy\ h:mm">
                  <c:v>40343.791666645993</c:v>
                </c:pt>
                <c:pt idx="18515" formatCode="m/d/yyyy\ h:mm">
                  <c:v>40343.833333312672</c:v>
                </c:pt>
                <c:pt idx="18516" formatCode="m/d/yyyy\ h:mm">
                  <c:v>40343.874999979351</c:v>
                </c:pt>
                <c:pt idx="18517" formatCode="m/d/yyyy\ h:mm">
                  <c:v>40343.916666646015</c:v>
                </c:pt>
                <c:pt idx="18518" formatCode="m/d/yyyy\ h:mm">
                  <c:v>40343.958333312679</c:v>
                </c:pt>
                <c:pt idx="18519" formatCode="m/d/yyyy\ h:mm">
                  <c:v>40343.999999979329</c:v>
                </c:pt>
                <c:pt idx="18520" formatCode="m/d/yyyy\ h:mm">
                  <c:v>40344.041666645986</c:v>
                </c:pt>
                <c:pt idx="18521" formatCode="m/d/yyyy\ h:mm">
                  <c:v>40344.083333312657</c:v>
                </c:pt>
                <c:pt idx="18522" formatCode="m/d/yyyy\ h:mm">
                  <c:v>40344.124999979322</c:v>
                </c:pt>
                <c:pt idx="18523" formatCode="m/d/yyyy\ h:mm">
                  <c:v>40344.166666645986</c:v>
                </c:pt>
                <c:pt idx="18524" formatCode="m/d/yyyy\ h:mm">
                  <c:v>40344.20833331265</c:v>
                </c:pt>
                <c:pt idx="18525" formatCode="m/d/yyyy\ h:mm">
                  <c:v>40344.249999979314</c:v>
                </c:pt>
                <c:pt idx="18526" formatCode="m/d/yyyy\ h:mm">
                  <c:v>40344.291666645964</c:v>
                </c:pt>
                <c:pt idx="18527" formatCode="m/d/yyyy\ h:mm">
                  <c:v>40344.333333312636</c:v>
                </c:pt>
                <c:pt idx="18528" formatCode="m/d/yyyy\ h:mm">
                  <c:v>40344.374999979322</c:v>
                </c:pt>
                <c:pt idx="18529" formatCode="m/d/yyyy\ h:mm">
                  <c:v>40344.416666645986</c:v>
                </c:pt>
                <c:pt idx="18530" formatCode="m/d/yyyy\ h:mm">
                  <c:v>40344.458333312643</c:v>
                </c:pt>
                <c:pt idx="18531" formatCode="m/d/yyyy\ h:mm">
                  <c:v>40344.4999999793</c:v>
                </c:pt>
                <c:pt idx="18532" formatCode="m/d/yyyy\ h:mm">
                  <c:v>40344.541666645964</c:v>
                </c:pt>
                <c:pt idx="18533" formatCode="m/d/yyyy\ h:mm">
                  <c:v>40344.583333312628</c:v>
                </c:pt>
                <c:pt idx="18534" formatCode="m/d/yyyy\ h:mm">
                  <c:v>40344.624999979285</c:v>
                </c:pt>
                <c:pt idx="18535" formatCode="m/d/yyyy\ h:mm">
                  <c:v>40344.666666645957</c:v>
                </c:pt>
                <c:pt idx="18536" formatCode="m/d/yyyy\ h:mm">
                  <c:v>40344.708333312621</c:v>
                </c:pt>
                <c:pt idx="18537" formatCode="m/d/yyyy\ h:mm">
                  <c:v>40344.749999979285</c:v>
                </c:pt>
                <c:pt idx="18538" formatCode="m/d/yyyy\ h:mm">
                  <c:v>40344.791666645928</c:v>
                </c:pt>
                <c:pt idx="18539" formatCode="m/d/yyyy\ h:mm">
                  <c:v>40344.833333312614</c:v>
                </c:pt>
                <c:pt idx="18540" formatCode="m/d/yyyy\ h:mm">
                  <c:v>40344.874999979293</c:v>
                </c:pt>
                <c:pt idx="18541" formatCode="m/d/yyyy\ h:mm">
                  <c:v>40344.916666645942</c:v>
                </c:pt>
                <c:pt idx="18542" formatCode="m/d/yyyy\ h:mm">
                  <c:v>40344.958333312621</c:v>
                </c:pt>
                <c:pt idx="18543" formatCode="m/d/yyyy\ h:mm">
                  <c:v>40344.999999979271</c:v>
                </c:pt>
                <c:pt idx="18544" formatCode="m/d/yyyy\ h:mm">
                  <c:v>40345.041666645935</c:v>
                </c:pt>
                <c:pt idx="18545" formatCode="m/d/yyyy\ h:mm">
                  <c:v>40345.083333312599</c:v>
                </c:pt>
                <c:pt idx="18546" formatCode="m/d/yyyy\ h:mm">
                  <c:v>40345.124999979264</c:v>
                </c:pt>
                <c:pt idx="18547" formatCode="m/d/yyyy\ h:mm">
                  <c:v>40345.166666645928</c:v>
                </c:pt>
                <c:pt idx="18548" formatCode="m/d/yyyy\ h:mm">
                  <c:v>40345.208333312592</c:v>
                </c:pt>
                <c:pt idx="18549" formatCode="m/d/yyyy\ h:mm">
                  <c:v>40345.249999979256</c:v>
                </c:pt>
                <c:pt idx="18550" formatCode="m/d/yyyy\ h:mm">
                  <c:v>40345.291666645899</c:v>
                </c:pt>
                <c:pt idx="18551" formatCode="m/d/yyyy\ h:mm">
                  <c:v>40345.333333312592</c:v>
                </c:pt>
                <c:pt idx="18552" formatCode="m/d/yyyy\ h:mm">
                  <c:v>40345.374999979249</c:v>
                </c:pt>
                <c:pt idx="18553" formatCode="m/d/yyyy\ h:mm">
                  <c:v>40345.416666645913</c:v>
                </c:pt>
                <c:pt idx="18554" formatCode="m/d/yyyy\ h:mm">
                  <c:v>40345.458333312599</c:v>
                </c:pt>
                <c:pt idx="18555" formatCode="m/d/yyyy\ h:mm">
                  <c:v>40345.499999979234</c:v>
                </c:pt>
                <c:pt idx="18556" formatCode="m/d/yyyy\ h:mm">
                  <c:v>40345.541666645906</c:v>
                </c:pt>
                <c:pt idx="18557" formatCode="m/d/yyyy\ h:mm">
                  <c:v>40345.583333312585</c:v>
                </c:pt>
                <c:pt idx="18558" formatCode="m/d/yyyy\ h:mm">
                  <c:v>40345.624999979234</c:v>
                </c:pt>
                <c:pt idx="18559" formatCode="m/d/yyyy\ h:mm">
                  <c:v>40345.666666645884</c:v>
                </c:pt>
                <c:pt idx="18560" formatCode="m/d/yyyy\ h:mm">
                  <c:v>40345.708333312563</c:v>
                </c:pt>
                <c:pt idx="18561" formatCode="m/d/yyyy\ h:mm">
                  <c:v>40345.749999979227</c:v>
                </c:pt>
                <c:pt idx="18562" formatCode="m/d/yyyy\ h:mm">
                  <c:v>40345.79166664587</c:v>
                </c:pt>
                <c:pt idx="18563" formatCode="m/d/yyyy\ h:mm">
                  <c:v>40345.833333312563</c:v>
                </c:pt>
                <c:pt idx="18564" formatCode="m/d/yyyy\ h:mm">
                  <c:v>40345.874999979234</c:v>
                </c:pt>
                <c:pt idx="18565" formatCode="m/d/yyyy\ h:mm">
                  <c:v>40345.916666645891</c:v>
                </c:pt>
                <c:pt idx="18566" formatCode="m/d/yyyy\ h:mm">
                  <c:v>40345.95833331257</c:v>
                </c:pt>
                <c:pt idx="18567" formatCode="m/d/yyyy\ h:mm">
                  <c:v>40345.999999979205</c:v>
                </c:pt>
                <c:pt idx="18568" formatCode="m/d/yyyy\ h:mm">
                  <c:v>40346.041666645877</c:v>
                </c:pt>
                <c:pt idx="18569" formatCode="m/d/yyyy\ h:mm">
                  <c:v>40346.083333312541</c:v>
                </c:pt>
                <c:pt idx="18570" formatCode="m/d/yyyy\ h:mm">
                  <c:v>40346.124999979205</c:v>
                </c:pt>
                <c:pt idx="18571" formatCode="m/d/yyyy\ h:mm">
                  <c:v>40346.16666664587</c:v>
                </c:pt>
                <c:pt idx="18572" formatCode="m/d/yyyy\ h:mm">
                  <c:v>40346.208333312541</c:v>
                </c:pt>
                <c:pt idx="18573" formatCode="m/d/yyyy\ h:mm">
                  <c:v>40346.249999979198</c:v>
                </c:pt>
                <c:pt idx="18574" formatCode="m/d/yyyy\ h:mm">
                  <c:v>40346.291666645833</c:v>
                </c:pt>
                <c:pt idx="18575" formatCode="m/d/yyyy\ h:mm">
                  <c:v>40346.333333312541</c:v>
                </c:pt>
                <c:pt idx="18576" formatCode="m/d/yyyy\ h:mm">
                  <c:v>40346.374999979205</c:v>
                </c:pt>
                <c:pt idx="18577" formatCode="m/d/yyyy\ h:mm">
                  <c:v>40346.416666645862</c:v>
                </c:pt>
                <c:pt idx="18578" formatCode="m/d/yyyy\ h:mm">
                  <c:v>40346.458333312541</c:v>
                </c:pt>
                <c:pt idx="18579" formatCode="m/d/yyyy\ h:mm">
                  <c:v>40346.499999979183</c:v>
                </c:pt>
                <c:pt idx="18580" formatCode="m/d/yyyy\ h:mm">
                  <c:v>40346.541666645833</c:v>
                </c:pt>
                <c:pt idx="18581" formatCode="m/d/yyyy\ h:mm">
                  <c:v>40346.583333312512</c:v>
                </c:pt>
                <c:pt idx="18582" formatCode="m/d/yyyy\ h:mm">
                  <c:v>40346.624999979183</c:v>
                </c:pt>
                <c:pt idx="18583" formatCode="m/d/yyyy\ h:mm">
                  <c:v>40346.666666645826</c:v>
                </c:pt>
                <c:pt idx="18584" formatCode="m/d/yyyy\ h:mm">
                  <c:v>40346.708333312512</c:v>
                </c:pt>
                <c:pt idx="18585" formatCode="m/d/yyyy\ h:mm">
                  <c:v>40346.749999979169</c:v>
                </c:pt>
                <c:pt idx="18586" formatCode="m/d/yyyy\ h:mm">
                  <c:v>40346.791666645804</c:v>
                </c:pt>
                <c:pt idx="18587" formatCode="m/d/yyyy\ h:mm">
                  <c:v>40346.833333312497</c:v>
                </c:pt>
                <c:pt idx="18588" formatCode="m/d/yyyy\ h:mm">
                  <c:v>40346.874999979176</c:v>
                </c:pt>
                <c:pt idx="18589" formatCode="m/d/yyyy\ h:mm">
                  <c:v>40346.916666645833</c:v>
                </c:pt>
                <c:pt idx="18590" formatCode="m/d/yyyy\ h:mm">
                  <c:v>40346.958333312505</c:v>
                </c:pt>
                <c:pt idx="18591" formatCode="m/d/yyyy\ h:mm">
                  <c:v>40346.999999979162</c:v>
                </c:pt>
                <c:pt idx="18592" formatCode="m/d/yyyy\ h:mm">
                  <c:v>40347.041666645804</c:v>
                </c:pt>
                <c:pt idx="18593" formatCode="m/d/yyyy\ h:mm">
                  <c:v>40347.083333312483</c:v>
                </c:pt>
                <c:pt idx="18594" formatCode="m/d/yyyy\ h:mm">
                  <c:v>40347.124999979147</c:v>
                </c:pt>
                <c:pt idx="18595" formatCode="m/d/yyyy\ h:mm">
                  <c:v>40347.166666645804</c:v>
                </c:pt>
                <c:pt idx="18596" formatCode="m/d/yyyy\ h:mm">
                  <c:v>40347.208333312483</c:v>
                </c:pt>
                <c:pt idx="18597" formatCode="m/d/yyyy\ h:mm">
                  <c:v>40347.24999997914</c:v>
                </c:pt>
                <c:pt idx="18598" formatCode="m/d/yyyy\ h:mm">
                  <c:v>40347.291666645782</c:v>
                </c:pt>
                <c:pt idx="18599" formatCode="m/d/yyyy\ h:mm">
                  <c:v>40347.333333312468</c:v>
                </c:pt>
                <c:pt idx="18600" formatCode="m/d/yyyy\ h:mm">
                  <c:v>40347.374999979147</c:v>
                </c:pt>
                <c:pt idx="18601" formatCode="m/d/yyyy\ h:mm">
                  <c:v>40347.416666645797</c:v>
                </c:pt>
                <c:pt idx="18602" formatCode="m/d/yyyy\ h:mm">
                  <c:v>40347.458333312476</c:v>
                </c:pt>
                <c:pt idx="18603" formatCode="m/d/yyyy\ h:mm">
                  <c:v>40347.499999979133</c:v>
                </c:pt>
                <c:pt idx="18604" formatCode="m/d/yyyy\ h:mm">
                  <c:v>40347.541666645775</c:v>
                </c:pt>
                <c:pt idx="18605" formatCode="m/d/yyyy\ h:mm">
                  <c:v>40347.583333312461</c:v>
                </c:pt>
                <c:pt idx="18606" formatCode="m/d/yyyy\ h:mm">
                  <c:v>40347.624999979118</c:v>
                </c:pt>
                <c:pt idx="18607" formatCode="m/d/yyyy\ h:mm">
                  <c:v>40347.666666645775</c:v>
                </c:pt>
                <c:pt idx="18608" formatCode="m/d/yyyy\ h:mm">
                  <c:v>40347.708333312446</c:v>
                </c:pt>
                <c:pt idx="18609" formatCode="m/d/yyyy\ h:mm">
                  <c:v>40347.749999979111</c:v>
                </c:pt>
                <c:pt idx="18610" formatCode="m/d/yyyy\ h:mm">
                  <c:v>40347.791666645753</c:v>
                </c:pt>
                <c:pt idx="18611" formatCode="m/d/yyyy\ h:mm">
                  <c:v>40347.833333312439</c:v>
                </c:pt>
                <c:pt idx="18612" formatCode="m/d/yyyy\ h:mm">
                  <c:v>40347.874999979118</c:v>
                </c:pt>
                <c:pt idx="18613" formatCode="m/d/yyyy\ h:mm">
                  <c:v>40347.916666645768</c:v>
                </c:pt>
                <c:pt idx="18614" formatCode="m/d/yyyy\ h:mm">
                  <c:v>40347.958333312446</c:v>
                </c:pt>
                <c:pt idx="18615" formatCode="m/d/yyyy\ h:mm">
                  <c:v>40347.999999979096</c:v>
                </c:pt>
                <c:pt idx="18616" formatCode="m/d/yyyy\ h:mm">
                  <c:v>40348.041666645746</c:v>
                </c:pt>
                <c:pt idx="18617" formatCode="m/d/yyyy\ h:mm">
                  <c:v>40348.083333312432</c:v>
                </c:pt>
                <c:pt idx="18618" formatCode="m/d/yyyy\ h:mm">
                  <c:v>40348.124999979089</c:v>
                </c:pt>
                <c:pt idx="18619" formatCode="m/d/yyyy\ h:mm">
                  <c:v>40348.166666645739</c:v>
                </c:pt>
                <c:pt idx="18620" formatCode="m/d/yyyy\ h:mm">
                  <c:v>40348.208333312417</c:v>
                </c:pt>
                <c:pt idx="18621" formatCode="m/d/yyyy\ h:mm">
                  <c:v>40348.249999979082</c:v>
                </c:pt>
                <c:pt idx="18622" formatCode="m/d/yyyy\ h:mm">
                  <c:v>40348.291666645717</c:v>
                </c:pt>
                <c:pt idx="18623" formatCode="m/d/yyyy\ h:mm">
                  <c:v>40348.33333331241</c:v>
                </c:pt>
                <c:pt idx="18624" formatCode="m/d/yyyy\ h:mm">
                  <c:v>40348.374999979096</c:v>
                </c:pt>
                <c:pt idx="18625" formatCode="m/d/yyyy\ h:mm">
                  <c:v>40348.416666645739</c:v>
                </c:pt>
                <c:pt idx="18626" formatCode="m/d/yyyy\ h:mm">
                  <c:v>40348.458333312417</c:v>
                </c:pt>
                <c:pt idx="18627" formatCode="m/d/yyyy\ h:mm">
                  <c:v>40348.499999979067</c:v>
                </c:pt>
                <c:pt idx="18628" formatCode="m/d/yyyy\ h:mm">
                  <c:v>40348.541666645724</c:v>
                </c:pt>
                <c:pt idx="18629" formatCode="m/d/yyyy\ h:mm">
                  <c:v>40348.583333312396</c:v>
                </c:pt>
                <c:pt idx="18630" formatCode="m/d/yyyy\ h:mm">
                  <c:v>40348.62499997906</c:v>
                </c:pt>
                <c:pt idx="18631" formatCode="m/d/yyyy\ h:mm">
                  <c:v>40348.666666645724</c:v>
                </c:pt>
                <c:pt idx="18632" formatCode="m/d/yyyy\ h:mm">
                  <c:v>40348.708333312388</c:v>
                </c:pt>
                <c:pt idx="18633" formatCode="m/d/yyyy\ h:mm">
                  <c:v>40348.749999979053</c:v>
                </c:pt>
                <c:pt idx="18634" formatCode="m/d/yyyy\ h:mm">
                  <c:v>40348.791666645688</c:v>
                </c:pt>
                <c:pt idx="18635" formatCode="m/d/yyyy\ h:mm">
                  <c:v>40348.833333312381</c:v>
                </c:pt>
                <c:pt idx="18636" formatCode="m/d/yyyy\ h:mm">
                  <c:v>40348.87499997906</c:v>
                </c:pt>
                <c:pt idx="18637" formatCode="m/d/yyyy\ h:mm">
                  <c:v>40348.916666645709</c:v>
                </c:pt>
                <c:pt idx="18638" formatCode="m/d/yyyy\ h:mm">
                  <c:v>40348.958333312396</c:v>
                </c:pt>
                <c:pt idx="18639" formatCode="m/d/yyyy\ h:mm">
                  <c:v>40348.999999979038</c:v>
                </c:pt>
                <c:pt idx="18640" formatCode="m/d/yyyy\ h:mm">
                  <c:v>40349.041666645688</c:v>
                </c:pt>
                <c:pt idx="18641" formatCode="m/d/yyyy\ h:mm">
                  <c:v>40349.083333312366</c:v>
                </c:pt>
                <c:pt idx="18642" formatCode="m/d/yyyy\ h:mm">
                  <c:v>40349.124999979031</c:v>
                </c:pt>
                <c:pt idx="18643" formatCode="m/d/yyyy\ h:mm">
                  <c:v>40349.16666664568</c:v>
                </c:pt>
                <c:pt idx="18644" formatCode="m/d/yyyy\ h:mm">
                  <c:v>40349.208333312359</c:v>
                </c:pt>
                <c:pt idx="18645" formatCode="m/d/yyyy\ h:mm">
                  <c:v>40349.249999979023</c:v>
                </c:pt>
                <c:pt idx="18646" formatCode="m/d/yyyy\ h:mm">
                  <c:v>40349.291666645659</c:v>
                </c:pt>
                <c:pt idx="18647" formatCode="m/d/yyyy\ h:mm">
                  <c:v>40349.333333312352</c:v>
                </c:pt>
                <c:pt idx="18648" formatCode="m/d/yyyy\ h:mm">
                  <c:v>40349.374999979031</c:v>
                </c:pt>
                <c:pt idx="18649" formatCode="m/d/yyyy\ h:mm">
                  <c:v>40349.41666664568</c:v>
                </c:pt>
                <c:pt idx="18650" formatCode="m/d/yyyy\ h:mm">
                  <c:v>40349.458333312359</c:v>
                </c:pt>
                <c:pt idx="18651" formatCode="m/d/yyyy\ h:mm">
                  <c:v>40349.499999979009</c:v>
                </c:pt>
                <c:pt idx="18652" formatCode="m/d/yyyy\ h:mm">
                  <c:v>40349.541666645659</c:v>
                </c:pt>
                <c:pt idx="18653" formatCode="m/d/yyyy\ h:mm">
                  <c:v>40349.583333312337</c:v>
                </c:pt>
                <c:pt idx="18654" formatCode="m/d/yyyy\ h:mm">
                  <c:v>40349.624999979002</c:v>
                </c:pt>
                <c:pt idx="18655" formatCode="m/d/yyyy\ h:mm">
                  <c:v>40349.666666645651</c:v>
                </c:pt>
                <c:pt idx="18656" formatCode="m/d/yyyy\ h:mm">
                  <c:v>40349.70833331233</c:v>
                </c:pt>
                <c:pt idx="18657" formatCode="m/d/yyyy\ h:mm">
                  <c:v>40349.749999979002</c:v>
                </c:pt>
                <c:pt idx="18658" formatCode="m/d/yyyy\ h:mm">
                  <c:v>40349.791666645629</c:v>
                </c:pt>
                <c:pt idx="18659" formatCode="m/d/yyyy\ h:mm">
                  <c:v>40349.833333312323</c:v>
                </c:pt>
                <c:pt idx="18660" formatCode="m/d/yyyy\ h:mm">
                  <c:v>40349.874999979009</c:v>
                </c:pt>
                <c:pt idx="18661" formatCode="m/d/yyyy\ h:mm">
                  <c:v>40349.916666645651</c:v>
                </c:pt>
                <c:pt idx="18662" formatCode="m/d/yyyy\ h:mm">
                  <c:v>40349.95833331233</c:v>
                </c:pt>
                <c:pt idx="18663" formatCode="m/d/yyyy\ h:mm">
                  <c:v>40349.999999978994</c:v>
                </c:pt>
                <c:pt idx="18664" formatCode="m/d/yyyy\ h:mm">
                  <c:v>40350.041666645629</c:v>
                </c:pt>
                <c:pt idx="18665" formatCode="m/d/yyyy\ h:mm">
                  <c:v>40350.083333312308</c:v>
                </c:pt>
                <c:pt idx="18666" formatCode="m/d/yyyy\ h:mm">
                  <c:v>40350.124999978987</c:v>
                </c:pt>
                <c:pt idx="18667" formatCode="m/d/yyyy\ h:mm">
                  <c:v>40350.166666645622</c:v>
                </c:pt>
                <c:pt idx="18668" formatCode="m/d/yyyy\ h:mm">
                  <c:v>40350.208333312301</c:v>
                </c:pt>
                <c:pt idx="18669" formatCode="m/d/yyyy\ h:mm">
                  <c:v>40350.24999997898</c:v>
                </c:pt>
                <c:pt idx="18670" formatCode="m/d/yyyy\ h:mm">
                  <c:v>40350.2916666456</c:v>
                </c:pt>
                <c:pt idx="18671" formatCode="m/d/yyyy\ h:mm">
                  <c:v>40350.333333312294</c:v>
                </c:pt>
                <c:pt idx="18672" formatCode="m/d/yyyy\ h:mm">
                  <c:v>40350.374999978987</c:v>
                </c:pt>
                <c:pt idx="18673" formatCode="m/d/yyyy\ h:mm">
                  <c:v>40350.416666645622</c:v>
                </c:pt>
                <c:pt idx="18674" formatCode="m/d/yyyy\ h:mm">
                  <c:v>40350.458333312301</c:v>
                </c:pt>
                <c:pt idx="18675" formatCode="m/d/yyyy\ h:mm">
                  <c:v>40350.499999978965</c:v>
                </c:pt>
                <c:pt idx="18676" formatCode="m/d/yyyy\ h:mm">
                  <c:v>40350.5416666456</c:v>
                </c:pt>
                <c:pt idx="18677" formatCode="m/d/yyyy\ h:mm">
                  <c:v>40350.583333312279</c:v>
                </c:pt>
                <c:pt idx="18678" formatCode="m/d/yyyy\ h:mm">
                  <c:v>40350.624999978943</c:v>
                </c:pt>
                <c:pt idx="18679" formatCode="m/d/yyyy\ h:mm">
                  <c:v>40350.666666645593</c:v>
                </c:pt>
                <c:pt idx="18680" formatCode="m/d/yyyy\ h:mm">
                  <c:v>40350.708333312272</c:v>
                </c:pt>
                <c:pt idx="18681" formatCode="m/d/yyyy\ h:mm">
                  <c:v>40350.749999978943</c:v>
                </c:pt>
                <c:pt idx="18682" formatCode="m/d/yyyy\ h:mm">
                  <c:v>40350.791666645579</c:v>
                </c:pt>
                <c:pt idx="18683" formatCode="m/d/yyyy\ h:mm">
                  <c:v>40350.833333312265</c:v>
                </c:pt>
                <c:pt idx="18684" formatCode="m/d/yyyy\ h:mm">
                  <c:v>40350.874999978951</c:v>
                </c:pt>
                <c:pt idx="18685" formatCode="m/d/yyyy\ h:mm">
                  <c:v>40350.916666645593</c:v>
                </c:pt>
                <c:pt idx="18686" formatCode="m/d/yyyy\ h:mm">
                  <c:v>40350.958333312272</c:v>
                </c:pt>
                <c:pt idx="18687" formatCode="m/d/yyyy\ h:mm">
                  <c:v>40350.999999978936</c:v>
                </c:pt>
                <c:pt idx="18688" formatCode="m/d/yyyy\ h:mm">
                  <c:v>40351.041666645586</c:v>
                </c:pt>
                <c:pt idx="18689" formatCode="m/d/yyyy\ h:mm">
                  <c:v>40351.08333331225</c:v>
                </c:pt>
                <c:pt idx="18690" formatCode="m/d/yyyy\ h:mm">
                  <c:v>40351.124999978929</c:v>
                </c:pt>
                <c:pt idx="18691" formatCode="m/d/yyyy\ h:mm">
                  <c:v>40351.166666645579</c:v>
                </c:pt>
                <c:pt idx="18692" formatCode="m/d/yyyy\ h:mm">
                  <c:v>40351.208333312235</c:v>
                </c:pt>
                <c:pt idx="18693" formatCode="m/d/yyyy\ h:mm">
                  <c:v>40351.249999978922</c:v>
                </c:pt>
                <c:pt idx="18694" formatCode="m/d/yyyy\ h:mm">
                  <c:v>40351.291666645557</c:v>
                </c:pt>
                <c:pt idx="18695" formatCode="m/d/yyyy\ h:mm">
                  <c:v>40351.333333312235</c:v>
                </c:pt>
                <c:pt idx="18696" formatCode="m/d/yyyy\ h:mm">
                  <c:v>40351.374999978929</c:v>
                </c:pt>
                <c:pt idx="18697" formatCode="m/d/yyyy\ h:mm">
                  <c:v>40351.416666645579</c:v>
                </c:pt>
                <c:pt idx="18698" formatCode="m/d/yyyy\ h:mm">
                  <c:v>40351.458333312243</c:v>
                </c:pt>
                <c:pt idx="18699" formatCode="m/d/yyyy\ h:mm">
                  <c:v>40351.499999978892</c:v>
                </c:pt>
                <c:pt idx="18700" formatCode="m/d/yyyy\ h:mm">
                  <c:v>40351.541666645557</c:v>
                </c:pt>
                <c:pt idx="18701" formatCode="m/d/yyyy\ h:mm">
                  <c:v>40351.583333312221</c:v>
                </c:pt>
                <c:pt idx="18702" formatCode="m/d/yyyy\ h:mm">
                  <c:v>40351.624999978892</c:v>
                </c:pt>
                <c:pt idx="18703" formatCode="m/d/yyyy\ h:mm">
                  <c:v>40351.666666645535</c:v>
                </c:pt>
                <c:pt idx="18704" formatCode="m/d/yyyy\ h:mm">
                  <c:v>40351.708333312214</c:v>
                </c:pt>
                <c:pt idx="18705" formatCode="m/d/yyyy\ h:mm">
                  <c:v>40351.749999978892</c:v>
                </c:pt>
                <c:pt idx="18706" formatCode="m/d/yyyy\ h:mm">
                  <c:v>40351.79166664552</c:v>
                </c:pt>
                <c:pt idx="18707" formatCode="m/d/yyyy\ h:mm">
                  <c:v>40351.833333312206</c:v>
                </c:pt>
                <c:pt idx="18708" formatCode="m/d/yyyy\ h:mm">
                  <c:v>40351.8749999789</c:v>
                </c:pt>
                <c:pt idx="18709" formatCode="m/d/yyyy\ h:mm">
                  <c:v>40351.916666645542</c:v>
                </c:pt>
                <c:pt idx="18710" formatCode="m/d/yyyy\ h:mm">
                  <c:v>40351.958333312214</c:v>
                </c:pt>
                <c:pt idx="18711" formatCode="m/d/yyyy\ h:mm">
                  <c:v>40351.999999978863</c:v>
                </c:pt>
                <c:pt idx="18712" formatCode="m/d/yyyy\ h:mm">
                  <c:v>40352.041666645528</c:v>
                </c:pt>
                <c:pt idx="18713" formatCode="m/d/yyyy\ h:mm">
                  <c:v>40352.083333312192</c:v>
                </c:pt>
                <c:pt idx="18714" formatCode="m/d/yyyy\ h:mm">
                  <c:v>40352.124999978863</c:v>
                </c:pt>
                <c:pt idx="18715" formatCode="m/d/yyyy\ h:mm">
                  <c:v>40352.16666664552</c:v>
                </c:pt>
                <c:pt idx="18716" formatCode="m/d/yyyy\ h:mm">
                  <c:v>40352.208333312192</c:v>
                </c:pt>
                <c:pt idx="18717" formatCode="m/d/yyyy\ h:mm">
                  <c:v>40352.249999978849</c:v>
                </c:pt>
                <c:pt idx="18718" formatCode="m/d/yyyy\ h:mm">
                  <c:v>40352.291666645484</c:v>
                </c:pt>
                <c:pt idx="18719" formatCode="m/d/yyyy\ h:mm">
                  <c:v>40352.333333312192</c:v>
                </c:pt>
                <c:pt idx="18720" formatCode="m/d/yyyy\ h:mm">
                  <c:v>40352.374999978856</c:v>
                </c:pt>
                <c:pt idx="18721" formatCode="m/d/yyyy\ h:mm">
                  <c:v>40352.416666645513</c:v>
                </c:pt>
                <c:pt idx="18722" formatCode="m/d/yyyy\ h:mm">
                  <c:v>40352.458333312199</c:v>
                </c:pt>
                <c:pt idx="18723" formatCode="m/d/yyyy\ h:mm">
                  <c:v>40352.499999978842</c:v>
                </c:pt>
                <c:pt idx="18724" formatCode="m/d/yyyy\ h:mm">
                  <c:v>40352.541666645484</c:v>
                </c:pt>
                <c:pt idx="18725" formatCode="m/d/yyyy\ h:mm">
                  <c:v>40352.583333312163</c:v>
                </c:pt>
                <c:pt idx="18726" formatCode="m/d/yyyy\ h:mm">
                  <c:v>40352.624999978842</c:v>
                </c:pt>
                <c:pt idx="18727" formatCode="m/d/yyyy\ h:mm">
                  <c:v>40352.666666645484</c:v>
                </c:pt>
                <c:pt idx="18728" formatCode="m/d/yyyy\ h:mm">
                  <c:v>40352.708333312163</c:v>
                </c:pt>
                <c:pt idx="18729" formatCode="m/d/yyyy\ h:mm">
                  <c:v>40352.749999978834</c:v>
                </c:pt>
                <c:pt idx="18730" formatCode="m/d/yyyy\ h:mm">
                  <c:v>40352.791666645469</c:v>
                </c:pt>
                <c:pt idx="18731" formatCode="m/d/yyyy\ h:mm">
                  <c:v>40352.833333312148</c:v>
                </c:pt>
                <c:pt idx="18732" formatCode="m/d/yyyy\ h:mm">
                  <c:v>40352.874999978834</c:v>
                </c:pt>
                <c:pt idx="18733" formatCode="m/d/yyyy\ h:mm">
                  <c:v>40352.916666645491</c:v>
                </c:pt>
                <c:pt idx="18734" formatCode="m/d/yyyy\ h:mm">
                  <c:v>40352.958333312155</c:v>
                </c:pt>
                <c:pt idx="18735" formatCode="m/d/yyyy\ h:mm">
                  <c:v>40352.999999978812</c:v>
                </c:pt>
                <c:pt idx="18736" formatCode="m/d/yyyy\ h:mm">
                  <c:v>40353.041666645455</c:v>
                </c:pt>
                <c:pt idx="18737" formatCode="m/d/yyyy\ h:mm">
                  <c:v>40353.083333312141</c:v>
                </c:pt>
                <c:pt idx="18738" formatCode="m/d/yyyy\ h:mm">
                  <c:v>40353.124999978798</c:v>
                </c:pt>
                <c:pt idx="18739" formatCode="m/d/yyyy\ h:mm">
                  <c:v>40353.166666645455</c:v>
                </c:pt>
                <c:pt idx="18740" formatCode="m/d/yyyy\ h:mm">
                  <c:v>40353.208333312141</c:v>
                </c:pt>
                <c:pt idx="18741" formatCode="m/d/yyyy\ h:mm">
                  <c:v>40353.249999978791</c:v>
                </c:pt>
                <c:pt idx="18742" formatCode="m/d/yyyy\ h:mm">
                  <c:v>40353.291666645433</c:v>
                </c:pt>
                <c:pt idx="18743" formatCode="m/d/yyyy\ h:mm">
                  <c:v>40353.333333312119</c:v>
                </c:pt>
                <c:pt idx="18744" formatCode="m/d/yyyy\ h:mm">
                  <c:v>40353.374999978798</c:v>
                </c:pt>
                <c:pt idx="18745" formatCode="m/d/yyyy\ h:mm">
                  <c:v>40353.416666645448</c:v>
                </c:pt>
                <c:pt idx="18746" formatCode="m/d/yyyy\ h:mm">
                  <c:v>40353.458333312126</c:v>
                </c:pt>
                <c:pt idx="18747" formatCode="m/d/yyyy\ h:mm">
                  <c:v>40353.499999978783</c:v>
                </c:pt>
                <c:pt idx="18748" formatCode="m/d/yyyy\ h:mm">
                  <c:v>40353.541666645426</c:v>
                </c:pt>
                <c:pt idx="18749" formatCode="m/d/yyyy\ h:mm">
                  <c:v>40353.583333312112</c:v>
                </c:pt>
                <c:pt idx="18750" formatCode="m/d/yyyy\ h:mm">
                  <c:v>40353.624999978769</c:v>
                </c:pt>
                <c:pt idx="18751" formatCode="m/d/yyyy\ h:mm">
                  <c:v>40353.666666645426</c:v>
                </c:pt>
                <c:pt idx="18752" formatCode="m/d/yyyy\ h:mm">
                  <c:v>40353.708333312097</c:v>
                </c:pt>
                <c:pt idx="18753" formatCode="m/d/yyyy\ h:mm">
                  <c:v>40353.749999978761</c:v>
                </c:pt>
                <c:pt idx="18754" formatCode="m/d/yyyy\ h:mm">
                  <c:v>40353.791666645404</c:v>
                </c:pt>
                <c:pt idx="18755" formatCode="m/d/yyyy\ h:mm">
                  <c:v>40353.83333331209</c:v>
                </c:pt>
                <c:pt idx="18756" formatCode="m/d/yyyy\ h:mm">
                  <c:v>40353.874999978776</c:v>
                </c:pt>
                <c:pt idx="18757" formatCode="m/d/yyyy\ h:mm">
                  <c:v>40353.916666645418</c:v>
                </c:pt>
                <c:pt idx="18758" formatCode="m/d/yyyy\ h:mm">
                  <c:v>40353.958333312097</c:v>
                </c:pt>
                <c:pt idx="18759" formatCode="m/d/yyyy\ h:mm">
                  <c:v>40353.999999978747</c:v>
                </c:pt>
                <c:pt idx="18760" formatCode="m/d/yyyy\ h:mm">
                  <c:v>40354.041666645404</c:v>
                </c:pt>
                <c:pt idx="18761" formatCode="m/d/yyyy\ h:mm">
                  <c:v>40354.083333312083</c:v>
                </c:pt>
                <c:pt idx="18762" formatCode="m/d/yyyy\ h:mm">
                  <c:v>40354.12499997874</c:v>
                </c:pt>
                <c:pt idx="18763" formatCode="m/d/yyyy\ h:mm">
                  <c:v>40354.166666645404</c:v>
                </c:pt>
                <c:pt idx="18764" formatCode="m/d/yyyy\ h:mm">
                  <c:v>40354.208333312068</c:v>
                </c:pt>
                <c:pt idx="18765" formatCode="m/d/yyyy\ h:mm">
                  <c:v>40354.249999978732</c:v>
                </c:pt>
                <c:pt idx="18766" formatCode="m/d/yyyy\ h:mm">
                  <c:v>40354.291666645368</c:v>
                </c:pt>
                <c:pt idx="18767" formatCode="m/d/yyyy\ h:mm">
                  <c:v>40354.333333312061</c:v>
                </c:pt>
                <c:pt idx="18768" formatCode="m/d/yyyy\ h:mm">
                  <c:v>40354.374999978747</c:v>
                </c:pt>
                <c:pt idx="18769" formatCode="m/d/yyyy\ h:mm">
                  <c:v>40354.416666645389</c:v>
                </c:pt>
                <c:pt idx="18770" formatCode="m/d/yyyy\ h:mm">
                  <c:v>40354.458333312075</c:v>
                </c:pt>
                <c:pt idx="18771" formatCode="m/d/yyyy\ h:mm">
                  <c:v>40354.499999978718</c:v>
                </c:pt>
                <c:pt idx="18772" formatCode="m/d/yyyy\ h:mm">
                  <c:v>40354.541666645375</c:v>
                </c:pt>
                <c:pt idx="18773" formatCode="m/d/yyyy\ h:mm">
                  <c:v>40354.583333312046</c:v>
                </c:pt>
                <c:pt idx="18774" formatCode="m/d/yyyy\ h:mm">
                  <c:v>40354.624999978711</c:v>
                </c:pt>
                <c:pt idx="18775" formatCode="m/d/yyyy\ h:mm">
                  <c:v>40354.666666645375</c:v>
                </c:pt>
                <c:pt idx="18776" formatCode="m/d/yyyy\ h:mm">
                  <c:v>40354.708333312039</c:v>
                </c:pt>
                <c:pt idx="18777" formatCode="m/d/yyyy\ h:mm">
                  <c:v>40354.749999978703</c:v>
                </c:pt>
                <c:pt idx="18778" formatCode="m/d/yyyy\ h:mm">
                  <c:v>40354.791666645338</c:v>
                </c:pt>
                <c:pt idx="18779" formatCode="m/d/yyyy\ h:mm">
                  <c:v>40354.833333312032</c:v>
                </c:pt>
                <c:pt idx="18780" formatCode="m/d/yyyy\ h:mm">
                  <c:v>40354.874999978711</c:v>
                </c:pt>
                <c:pt idx="18781" formatCode="m/d/yyyy\ h:mm">
                  <c:v>40354.91666664536</c:v>
                </c:pt>
                <c:pt idx="18782" formatCode="m/d/yyyy\ h:mm">
                  <c:v>40354.958333312046</c:v>
                </c:pt>
                <c:pt idx="18783" formatCode="m/d/yyyy\ h:mm">
                  <c:v>40354.999999978689</c:v>
                </c:pt>
                <c:pt idx="18784" formatCode="m/d/yyyy\ h:mm">
                  <c:v>40355.041666645338</c:v>
                </c:pt>
                <c:pt idx="18785" formatCode="m/d/yyyy\ h:mm">
                  <c:v>40355.083333312017</c:v>
                </c:pt>
                <c:pt idx="18786" formatCode="m/d/yyyy\ h:mm">
                  <c:v>40355.124999978681</c:v>
                </c:pt>
                <c:pt idx="18787" formatCode="m/d/yyyy\ h:mm">
                  <c:v>40355.166666645331</c:v>
                </c:pt>
                <c:pt idx="18788" formatCode="m/d/yyyy\ h:mm">
                  <c:v>40355.20833331201</c:v>
                </c:pt>
                <c:pt idx="18789" formatCode="m/d/yyyy\ h:mm">
                  <c:v>40355.249999978681</c:v>
                </c:pt>
                <c:pt idx="18790" formatCode="m/d/yyyy\ h:mm">
                  <c:v>40355.291666645317</c:v>
                </c:pt>
                <c:pt idx="18791" formatCode="m/d/yyyy\ h:mm">
                  <c:v>40355.333333312003</c:v>
                </c:pt>
                <c:pt idx="18792" formatCode="m/d/yyyy\ h:mm">
                  <c:v>40355.374999978689</c:v>
                </c:pt>
                <c:pt idx="18793" formatCode="m/d/yyyy\ h:mm">
                  <c:v>40355.416666645331</c:v>
                </c:pt>
                <c:pt idx="18794" formatCode="m/d/yyyy\ h:mm">
                  <c:v>40355.45833331201</c:v>
                </c:pt>
                <c:pt idx="18795" formatCode="m/d/yyyy\ h:mm">
                  <c:v>40355.49999997866</c:v>
                </c:pt>
                <c:pt idx="18796" formatCode="m/d/yyyy\ h:mm">
                  <c:v>40355.541666645324</c:v>
                </c:pt>
                <c:pt idx="18797" formatCode="m/d/yyyy\ h:mm">
                  <c:v>40355.583333311988</c:v>
                </c:pt>
                <c:pt idx="18798" formatCode="m/d/yyyy\ h:mm">
                  <c:v>40355.624999978652</c:v>
                </c:pt>
                <c:pt idx="18799" formatCode="m/d/yyyy\ h:mm">
                  <c:v>40355.666666645302</c:v>
                </c:pt>
                <c:pt idx="18800" formatCode="m/d/yyyy\ h:mm">
                  <c:v>40355.708333311981</c:v>
                </c:pt>
                <c:pt idx="18801" formatCode="m/d/yyyy\ h:mm">
                  <c:v>40355.749999978645</c:v>
                </c:pt>
                <c:pt idx="18802" formatCode="m/d/yyyy\ h:mm">
                  <c:v>40355.79166664528</c:v>
                </c:pt>
                <c:pt idx="18803" formatCode="m/d/yyyy\ h:mm">
                  <c:v>40355.833333311981</c:v>
                </c:pt>
                <c:pt idx="18804" formatCode="m/d/yyyy\ h:mm">
                  <c:v>40355.874999978652</c:v>
                </c:pt>
                <c:pt idx="18805" formatCode="m/d/yyyy\ h:mm">
                  <c:v>40355.916666645302</c:v>
                </c:pt>
                <c:pt idx="18806" formatCode="m/d/yyyy\ h:mm">
                  <c:v>40355.958333311988</c:v>
                </c:pt>
                <c:pt idx="18807" formatCode="m/d/yyyy\ h:mm">
                  <c:v>40355.999999978631</c:v>
                </c:pt>
                <c:pt idx="18808" formatCode="m/d/yyyy\ h:mm">
                  <c:v>40356.04166664528</c:v>
                </c:pt>
                <c:pt idx="18809" formatCode="m/d/yyyy\ h:mm">
                  <c:v>40356.083333311959</c:v>
                </c:pt>
                <c:pt idx="18810" formatCode="m/d/yyyy\ h:mm">
                  <c:v>40356.124999978623</c:v>
                </c:pt>
                <c:pt idx="18811" formatCode="m/d/yyyy\ h:mm">
                  <c:v>40356.166666645273</c:v>
                </c:pt>
                <c:pt idx="18812" formatCode="m/d/yyyy\ h:mm">
                  <c:v>40356.208333311952</c:v>
                </c:pt>
                <c:pt idx="18813" formatCode="m/d/yyyy\ h:mm">
                  <c:v>40356.249999978616</c:v>
                </c:pt>
                <c:pt idx="18814" formatCode="m/d/yyyy\ h:mm">
                  <c:v>40356.291666645251</c:v>
                </c:pt>
                <c:pt idx="18815" formatCode="m/d/yyyy\ h:mm">
                  <c:v>40356.333333311944</c:v>
                </c:pt>
                <c:pt idx="18816" formatCode="m/d/yyyy\ h:mm">
                  <c:v>40356.374999978623</c:v>
                </c:pt>
                <c:pt idx="18817" formatCode="m/d/yyyy\ h:mm">
                  <c:v>40356.416666645273</c:v>
                </c:pt>
                <c:pt idx="18818" formatCode="m/d/yyyy\ h:mm">
                  <c:v>40356.458333311952</c:v>
                </c:pt>
                <c:pt idx="18819" formatCode="m/d/yyyy\ h:mm">
                  <c:v>40356.499999978601</c:v>
                </c:pt>
                <c:pt idx="18820" formatCode="m/d/yyyy\ h:mm">
                  <c:v>40356.541666645251</c:v>
                </c:pt>
                <c:pt idx="18821" formatCode="m/d/yyyy\ h:mm">
                  <c:v>40356.58333331193</c:v>
                </c:pt>
                <c:pt idx="18822" formatCode="m/d/yyyy\ h:mm">
                  <c:v>40356.624999978601</c:v>
                </c:pt>
                <c:pt idx="18823" formatCode="m/d/yyyy\ h:mm">
                  <c:v>40356.666666645244</c:v>
                </c:pt>
                <c:pt idx="18824" formatCode="m/d/yyyy\ h:mm">
                  <c:v>40356.708333311923</c:v>
                </c:pt>
                <c:pt idx="18825" formatCode="m/d/yyyy\ h:mm">
                  <c:v>40356.749999978601</c:v>
                </c:pt>
                <c:pt idx="18826" formatCode="m/d/yyyy\ h:mm">
                  <c:v>40356.791666645222</c:v>
                </c:pt>
                <c:pt idx="18827" formatCode="m/d/yyyy\ h:mm">
                  <c:v>40356.833333311915</c:v>
                </c:pt>
                <c:pt idx="18828" formatCode="m/d/yyyy\ h:mm">
                  <c:v>40356.874999978609</c:v>
                </c:pt>
                <c:pt idx="18829" formatCode="m/d/yyyy\ h:mm">
                  <c:v>40356.916666645244</c:v>
                </c:pt>
                <c:pt idx="18830" formatCode="m/d/yyyy\ h:mm">
                  <c:v>40356.958333311923</c:v>
                </c:pt>
                <c:pt idx="18831" formatCode="m/d/yyyy\ h:mm">
                  <c:v>40356.999999978587</c:v>
                </c:pt>
                <c:pt idx="18832" formatCode="m/d/yyyy\ h:mm">
                  <c:v>40357.041666645222</c:v>
                </c:pt>
                <c:pt idx="18833" formatCode="m/d/yyyy\ h:mm">
                  <c:v>40357.083333311901</c:v>
                </c:pt>
                <c:pt idx="18834" formatCode="m/d/yyyy\ h:mm">
                  <c:v>40357.12499997858</c:v>
                </c:pt>
                <c:pt idx="18835" formatCode="m/d/yyyy\ h:mm">
                  <c:v>40357.166666645215</c:v>
                </c:pt>
                <c:pt idx="18836" formatCode="m/d/yyyy\ h:mm">
                  <c:v>40357.208333311894</c:v>
                </c:pt>
                <c:pt idx="18837" formatCode="m/d/yyyy\ h:mm">
                  <c:v>40357.249999978572</c:v>
                </c:pt>
                <c:pt idx="18838" formatCode="m/d/yyyy\ h:mm">
                  <c:v>40357.291666645193</c:v>
                </c:pt>
                <c:pt idx="18839" formatCode="m/d/yyyy\ h:mm">
                  <c:v>40357.333333311886</c:v>
                </c:pt>
                <c:pt idx="18840" formatCode="m/d/yyyy\ h:mm">
                  <c:v>40357.37499997858</c:v>
                </c:pt>
                <c:pt idx="18841" formatCode="m/d/yyyy\ h:mm">
                  <c:v>40357.416666645215</c:v>
                </c:pt>
                <c:pt idx="18842" formatCode="m/d/yyyy\ h:mm">
                  <c:v>40357.458333311894</c:v>
                </c:pt>
                <c:pt idx="18843" formatCode="m/d/yyyy\ h:mm">
                  <c:v>40357.499999978543</c:v>
                </c:pt>
                <c:pt idx="18844" formatCode="m/d/yyyy\ h:mm">
                  <c:v>40357.541666645193</c:v>
                </c:pt>
                <c:pt idx="18845" formatCode="m/d/yyyy\ h:mm">
                  <c:v>40357.583333311872</c:v>
                </c:pt>
                <c:pt idx="18846" formatCode="m/d/yyyy\ h:mm">
                  <c:v>40357.624999978543</c:v>
                </c:pt>
                <c:pt idx="18847" formatCode="m/d/yyyy\ h:mm">
                  <c:v>40357.666666645186</c:v>
                </c:pt>
                <c:pt idx="18848" formatCode="m/d/yyyy\ h:mm">
                  <c:v>40357.708333311864</c:v>
                </c:pt>
                <c:pt idx="18849" formatCode="m/d/yyyy\ h:mm">
                  <c:v>40357.749999978543</c:v>
                </c:pt>
                <c:pt idx="18850" formatCode="m/d/yyyy\ h:mm">
                  <c:v>40357.791666645171</c:v>
                </c:pt>
                <c:pt idx="18851" formatCode="m/d/yyyy\ h:mm">
                  <c:v>40357.833333311857</c:v>
                </c:pt>
                <c:pt idx="18852" formatCode="m/d/yyyy\ h:mm">
                  <c:v>40357.87499997855</c:v>
                </c:pt>
                <c:pt idx="18853" formatCode="m/d/yyyy\ h:mm">
                  <c:v>40357.916666645193</c:v>
                </c:pt>
                <c:pt idx="18854" formatCode="m/d/yyyy\ h:mm">
                  <c:v>40357.958333311864</c:v>
                </c:pt>
                <c:pt idx="18855" formatCode="m/d/yyyy\ h:mm">
                  <c:v>40357.999999978529</c:v>
                </c:pt>
                <c:pt idx="18856" formatCode="m/d/yyyy\ h:mm">
                  <c:v>40358.041666645178</c:v>
                </c:pt>
                <c:pt idx="18857" formatCode="m/d/yyyy\ h:mm">
                  <c:v>40358.083333311835</c:v>
                </c:pt>
                <c:pt idx="18858" formatCode="m/d/yyyy\ h:mm">
                  <c:v>40358.124999978521</c:v>
                </c:pt>
                <c:pt idx="18859" formatCode="m/d/yyyy\ h:mm">
                  <c:v>40358.166666645171</c:v>
                </c:pt>
                <c:pt idx="18860" formatCode="m/d/yyyy\ h:mm">
                  <c:v>40358.208333311835</c:v>
                </c:pt>
                <c:pt idx="18861" formatCode="m/d/yyyy\ h:mm">
                  <c:v>40358.249999978514</c:v>
                </c:pt>
                <c:pt idx="18862" formatCode="m/d/yyyy\ h:mm">
                  <c:v>40358.291666645149</c:v>
                </c:pt>
                <c:pt idx="18863" formatCode="m/d/yyyy\ h:mm">
                  <c:v>40358.333333311828</c:v>
                </c:pt>
                <c:pt idx="18864" formatCode="m/d/yyyy\ h:mm">
                  <c:v>40358.374999978514</c:v>
                </c:pt>
                <c:pt idx="18865" formatCode="m/d/yyyy\ h:mm">
                  <c:v>40358.416666645171</c:v>
                </c:pt>
                <c:pt idx="18866" formatCode="m/d/yyyy\ h:mm">
                  <c:v>40358.458333311835</c:v>
                </c:pt>
                <c:pt idx="18867" formatCode="m/d/yyyy\ h:mm">
                  <c:v>40358.499999978492</c:v>
                </c:pt>
                <c:pt idx="18868" formatCode="m/d/yyyy\ h:mm">
                  <c:v>40358.541666645135</c:v>
                </c:pt>
                <c:pt idx="18869" formatCode="m/d/yyyy\ h:mm">
                  <c:v>40358.583333311806</c:v>
                </c:pt>
                <c:pt idx="18870" formatCode="m/d/yyyy\ h:mm">
                  <c:v>40358.624999978492</c:v>
                </c:pt>
                <c:pt idx="18871" formatCode="m/d/yyyy\ h:mm">
                  <c:v>40358.666666645135</c:v>
                </c:pt>
                <c:pt idx="18872" formatCode="m/d/yyyy\ h:mm">
                  <c:v>40358.708333311806</c:v>
                </c:pt>
                <c:pt idx="18873" formatCode="m/d/yyyy\ h:mm">
                  <c:v>40358.749999978485</c:v>
                </c:pt>
                <c:pt idx="18874" formatCode="m/d/yyyy\ h:mm">
                  <c:v>40358.79166664512</c:v>
                </c:pt>
                <c:pt idx="18875" formatCode="m/d/yyyy\ h:mm">
                  <c:v>40358.833333311784</c:v>
                </c:pt>
                <c:pt idx="18876" formatCode="m/d/yyyy\ h:mm">
                  <c:v>40358.874999978485</c:v>
                </c:pt>
                <c:pt idx="18877" formatCode="m/d/yyyy\ h:mm">
                  <c:v>40358.916666645142</c:v>
                </c:pt>
                <c:pt idx="18878" formatCode="m/d/yyyy\ h:mm">
                  <c:v>40358.958333311792</c:v>
                </c:pt>
                <c:pt idx="18879" formatCode="m/d/yyyy\ h:mm">
                  <c:v>40358.999999978463</c:v>
                </c:pt>
                <c:pt idx="18880" formatCode="m/d/yyyy\ h:mm">
                  <c:v>40359.04166664512</c:v>
                </c:pt>
                <c:pt idx="18881" formatCode="m/d/yyyy\ h:mm">
                  <c:v>40359.083333311784</c:v>
                </c:pt>
                <c:pt idx="18882" formatCode="m/d/yyyy\ h:mm">
                  <c:v>40359.124999978449</c:v>
                </c:pt>
                <c:pt idx="18883" formatCode="m/d/yyyy\ h:mm">
                  <c:v>40359.166666645106</c:v>
                </c:pt>
                <c:pt idx="18884" formatCode="m/d/yyyy\ h:mm">
                  <c:v>40359.208333311777</c:v>
                </c:pt>
                <c:pt idx="18885" formatCode="m/d/yyyy\ h:mm">
                  <c:v>40359.249999978441</c:v>
                </c:pt>
                <c:pt idx="18886" formatCode="m/d/yyyy\ h:mm">
                  <c:v>40359.291666645084</c:v>
                </c:pt>
                <c:pt idx="18887" formatCode="m/d/yyyy\ h:mm">
                  <c:v>40359.33333331177</c:v>
                </c:pt>
                <c:pt idx="18888" formatCode="m/d/yyyy\ h:mm">
                  <c:v>40359.374999978456</c:v>
                </c:pt>
                <c:pt idx="18889" formatCode="m/d/yyyy\ h:mm">
                  <c:v>40359.416666645098</c:v>
                </c:pt>
                <c:pt idx="18890" formatCode="m/d/yyyy\ h:mm">
                  <c:v>40359.458333311763</c:v>
                </c:pt>
                <c:pt idx="18891" formatCode="m/d/yyyy\ h:mm">
                  <c:v>40359.499999978441</c:v>
                </c:pt>
                <c:pt idx="18892" formatCode="m/d/yyyy\ h:mm">
                  <c:v>40359.541666645084</c:v>
                </c:pt>
                <c:pt idx="18893" formatCode="m/d/yyyy\ h:mm">
                  <c:v>40359.583333311755</c:v>
                </c:pt>
                <c:pt idx="18894" formatCode="m/d/yyyy\ h:mm">
                  <c:v>40359.624999978434</c:v>
                </c:pt>
                <c:pt idx="18895" formatCode="m/d/yyyy\ h:mm">
                  <c:v>40359.666666645084</c:v>
                </c:pt>
                <c:pt idx="18896" formatCode="m/d/yyyy\ h:mm">
                  <c:v>40359.708333311733</c:v>
                </c:pt>
                <c:pt idx="18897" formatCode="m/d/yyyy\ h:mm">
                  <c:v>40359.749999978412</c:v>
                </c:pt>
                <c:pt idx="18898" formatCode="m/d/yyyy\ h:mm">
                  <c:v>40359.791666645055</c:v>
                </c:pt>
                <c:pt idx="18899" formatCode="m/d/yyyy\ h:mm">
                  <c:v>40359.833333311726</c:v>
                </c:pt>
                <c:pt idx="18900" formatCode="m/d/yyyy\ h:mm">
                  <c:v>40359.874999978434</c:v>
                </c:pt>
                <c:pt idx="18901" formatCode="m/d/yyyy\ h:mm">
                  <c:v>40359.916666645069</c:v>
                </c:pt>
                <c:pt idx="18902" formatCode="m/d/yyyy\ h:mm">
                  <c:v>40359.958333311733</c:v>
                </c:pt>
                <c:pt idx="18903" formatCode="m/d/yyyy\ h:mm">
                  <c:v>40359.999999978398</c:v>
                </c:pt>
                <c:pt idx="18904" formatCode="m/d/yyyy\ h:mm">
                  <c:v>40360.041666645055</c:v>
                </c:pt>
                <c:pt idx="18905" formatCode="m/d/yyyy\ h:mm">
                  <c:v>40360.083333311726</c:v>
                </c:pt>
                <c:pt idx="18906" formatCode="m/d/yyyy\ h:mm">
                  <c:v>40360.12499997839</c:v>
                </c:pt>
                <c:pt idx="18907" formatCode="m/d/yyyy\ h:mm">
                  <c:v>40360.166666645055</c:v>
                </c:pt>
                <c:pt idx="18908" formatCode="m/d/yyyy\ h:mm">
                  <c:v>40360.208333311704</c:v>
                </c:pt>
                <c:pt idx="18909" formatCode="m/d/yyyy\ h:mm">
                  <c:v>40360.249999978383</c:v>
                </c:pt>
                <c:pt idx="18910" formatCode="m/d/yyyy\ h:mm">
                  <c:v>40360.291666645018</c:v>
                </c:pt>
                <c:pt idx="18911" formatCode="m/d/yyyy\ h:mm">
                  <c:v>40360.333333311704</c:v>
                </c:pt>
                <c:pt idx="18912" formatCode="m/d/yyyy\ h:mm">
                  <c:v>40360.374999978398</c:v>
                </c:pt>
                <c:pt idx="18913" formatCode="m/d/yyyy\ h:mm">
                  <c:v>40360.41666664504</c:v>
                </c:pt>
                <c:pt idx="18914" formatCode="m/d/yyyy\ h:mm">
                  <c:v>40360.458333311712</c:v>
                </c:pt>
                <c:pt idx="18915" formatCode="m/d/yyyy\ h:mm">
                  <c:v>40360.499999978369</c:v>
                </c:pt>
                <c:pt idx="18916" formatCode="m/d/yyyy\ h:mm">
                  <c:v>40360.541666645026</c:v>
                </c:pt>
                <c:pt idx="18917" formatCode="m/d/yyyy\ h:mm">
                  <c:v>40360.583333311683</c:v>
                </c:pt>
                <c:pt idx="18918" formatCode="m/d/yyyy\ h:mm">
                  <c:v>40360.624999978361</c:v>
                </c:pt>
                <c:pt idx="18919" formatCode="m/d/yyyy\ h:mm">
                  <c:v>40360.666666645026</c:v>
                </c:pt>
                <c:pt idx="18920" formatCode="m/d/yyyy\ h:mm">
                  <c:v>40360.708333311675</c:v>
                </c:pt>
                <c:pt idx="18921" formatCode="m/d/yyyy\ h:mm">
                  <c:v>40360.749999978361</c:v>
                </c:pt>
                <c:pt idx="18922" formatCode="m/d/yyyy\ h:mm">
                  <c:v>40360.791666644996</c:v>
                </c:pt>
                <c:pt idx="18923" formatCode="m/d/yyyy\ h:mm">
                  <c:v>40360.833333311675</c:v>
                </c:pt>
                <c:pt idx="18924" formatCode="m/d/yyyy\ h:mm">
                  <c:v>40360.874999978369</c:v>
                </c:pt>
                <c:pt idx="18925" formatCode="m/d/yyyy\ h:mm">
                  <c:v>40360.916666645011</c:v>
                </c:pt>
                <c:pt idx="18926" formatCode="m/d/yyyy\ h:mm">
                  <c:v>40360.958333311683</c:v>
                </c:pt>
                <c:pt idx="18927" formatCode="m/d/yyyy\ h:mm">
                  <c:v>40360.999999978339</c:v>
                </c:pt>
                <c:pt idx="18928" formatCode="m/d/yyyy\ h:mm">
                  <c:v>40361.041666645004</c:v>
                </c:pt>
                <c:pt idx="18929" formatCode="m/d/yyyy\ h:mm">
                  <c:v>40361.083333311653</c:v>
                </c:pt>
                <c:pt idx="18930" formatCode="m/d/yyyy\ h:mm">
                  <c:v>40361.124999978332</c:v>
                </c:pt>
                <c:pt idx="18931" formatCode="m/d/yyyy\ h:mm">
                  <c:v>40361.166666644996</c:v>
                </c:pt>
                <c:pt idx="18932" formatCode="m/d/yyyy\ h:mm">
                  <c:v>40361.208333311646</c:v>
                </c:pt>
                <c:pt idx="18933" formatCode="m/d/yyyy\ h:mm">
                  <c:v>40361.249999978332</c:v>
                </c:pt>
                <c:pt idx="18934" formatCode="m/d/yyyy\ h:mm">
                  <c:v>40361.291666644975</c:v>
                </c:pt>
                <c:pt idx="18935" formatCode="m/d/yyyy\ h:mm">
                  <c:v>40361.333333311639</c:v>
                </c:pt>
                <c:pt idx="18936" formatCode="m/d/yyyy\ h:mm">
                  <c:v>40361.374999978339</c:v>
                </c:pt>
                <c:pt idx="18937" formatCode="m/d/yyyy\ h:mm">
                  <c:v>40361.416666644996</c:v>
                </c:pt>
                <c:pt idx="18938" formatCode="m/d/yyyy\ h:mm">
                  <c:v>40361.458333311646</c:v>
                </c:pt>
                <c:pt idx="18939" formatCode="m/d/yyyy\ h:mm">
                  <c:v>40361.49999997831</c:v>
                </c:pt>
                <c:pt idx="18940" formatCode="m/d/yyyy\ h:mm">
                  <c:v>40361.541666644982</c:v>
                </c:pt>
                <c:pt idx="18941" formatCode="m/d/yyyy\ h:mm">
                  <c:v>40361.583333311624</c:v>
                </c:pt>
                <c:pt idx="18942" formatCode="m/d/yyyy\ h:mm">
                  <c:v>40361.624999978303</c:v>
                </c:pt>
                <c:pt idx="18943" formatCode="m/d/yyyy\ h:mm">
                  <c:v>40361.666666644967</c:v>
                </c:pt>
                <c:pt idx="18944" formatCode="m/d/yyyy\ h:mm">
                  <c:v>40361.708333311624</c:v>
                </c:pt>
                <c:pt idx="18945" formatCode="m/d/yyyy\ h:mm">
                  <c:v>40361.749999978296</c:v>
                </c:pt>
                <c:pt idx="18946" formatCode="m/d/yyyy\ h:mm">
                  <c:v>40361.791666644946</c:v>
                </c:pt>
                <c:pt idx="18947" formatCode="m/d/yyyy\ h:mm">
                  <c:v>40361.833333311624</c:v>
                </c:pt>
                <c:pt idx="18948" formatCode="m/d/yyyy\ h:mm">
                  <c:v>40361.874999978303</c:v>
                </c:pt>
                <c:pt idx="18949" formatCode="m/d/yyyy\ h:mm">
                  <c:v>40361.916666644967</c:v>
                </c:pt>
                <c:pt idx="18950" formatCode="m/d/yyyy\ h:mm">
                  <c:v>40361.958333311617</c:v>
                </c:pt>
                <c:pt idx="18951" formatCode="m/d/yyyy\ h:mm">
                  <c:v>40361.999999978281</c:v>
                </c:pt>
                <c:pt idx="18952" formatCode="m/d/yyyy\ h:mm">
                  <c:v>40362.041666644946</c:v>
                </c:pt>
                <c:pt idx="18953" formatCode="m/d/yyyy\ h:mm">
                  <c:v>40362.083333311595</c:v>
                </c:pt>
                <c:pt idx="18954" formatCode="m/d/yyyy\ h:mm">
                  <c:v>40362.124999978281</c:v>
                </c:pt>
                <c:pt idx="18955" formatCode="m/d/yyyy\ h:mm">
                  <c:v>40362.166666644938</c:v>
                </c:pt>
                <c:pt idx="18956" formatCode="m/d/yyyy\ h:mm">
                  <c:v>40362.208333311595</c:v>
                </c:pt>
                <c:pt idx="18957" formatCode="m/d/yyyy\ h:mm">
                  <c:v>40362.249999978267</c:v>
                </c:pt>
                <c:pt idx="18958" formatCode="m/d/yyyy\ h:mm">
                  <c:v>40362.291666644924</c:v>
                </c:pt>
                <c:pt idx="18959" formatCode="m/d/yyyy\ h:mm">
                  <c:v>40362.333333311595</c:v>
                </c:pt>
                <c:pt idx="18960" formatCode="m/d/yyyy\ h:mm">
                  <c:v>40362.374999978274</c:v>
                </c:pt>
                <c:pt idx="18961" formatCode="m/d/yyyy\ h:mm">
                  <c:v>40362.416666644946</c:v>
                </c:pt>
                <c:pt idx="18962" formatCode="m/d/yyyy\ h:mm">
                  <c:v>40362.458333311602</c:v>
                </c:pt>
                <c:pt idx="18963" formatCode="m/d/yyyy\ h:mm">
                  <c:v>40362.499999978252</c:v>
                </c:pt>
                <c:pt idx="18964" formatCode="m/d/yyyy\ h:mm">
                  <c:v>40362.541666644916</c:v>
                </c:pt>
                <c:pt idx="18965" formatCode="m/d/yyyy\ h:mm">
                  <c:v>40362.583333311581</c:v>
                </c:pt>
                <c:pt idx="18966" formatCode="m/d/yyyy\ h:mm">
                  <c:v>40362.624999978245</c:v>
                </c:pt>
                <c:pt idx="18967" formatCode="m/d/yyyy\ h:mm">
                  <c:v>40362.666666644909</c:v>
                </c:pt>
                <c:pt idx="18968" formatCode="m/d/yyyy\ h:mm">
                  <c:v>40362.708333311573</c:v>
                </c:pt>
                <c:pt idx="18969" formatCode="m/d/yyyy\ h:mm">
                  <c:v>40362.749999978238</c:v>
                </c:pt>
                <c:pt idx="18970" formatCode="m/d/yyyy\ h:mm">
                  <c:v>40362.791666644887</c:v>
                </c:pt>
                <c:pt idx="18971" formatCode="m/d/yyyy\ h:mm">
                  <c:v>40362.833333311566</c:v>
                </c:pt>
                <c:pt idx="18972" formatCode="m/d/yyyy\ h:mm">
                  <c:v>40362.874999978245</c:v>
                </c:pt>
                <c:pt idx="18973" formatCode="m/d/yyyy\ h:mm">
                  <c:v>40362.916666644909</c:v>
                </c:pt>
                <c:pt idx="18974" formatCode="m/d/yyyy\ h:mm">
                  <c:v>40362.958333311573</c:v>
                </c:pt>
                <c:pt idx="18975" formatCode="m/d/yyyy\ h:mm">
                  <c:v>40362.999999978223</c:v>
                </c:pt>
                <c:pt idx="18976" formatCode="m/d/yyyy\ h:mm">
                  <c:v>40363.041666644887</c:v>
                </c:pt>
                <c:pt idx="18977" formatCode="m/d/yyyy\ h:mm">
                  <c:v>40363.083333311552</c:v>
                </c:pt>
                <c:pt idx="18978" formatCode="m/d/yyyy\ h:mm">
                  <c:v>40363.124999978216</c:v>
                </c:pt>
                <c:pt idx="18979" formatCode="m/d/yyyy\ h:mm">
                  <c:v>40363.16666664488</c:v>
                </c:pt>
                <c:pt idx="18980" formatCode="m/d/yyyy\ h:mm">
                  <c:v>40363.208333311544</c:v>
                </c:pt>
                <c:pt idx="18981" formatCode="m/d/yyyy\ h:mm">
                  <c:v>40363.249999978209</c:v>
                </c:pt>
                <c:pt idx="18982" formatCode="m/d/yyyy\ h:mm">
                  <c:v>40363.291666644858</c:v>
                </c:pt>
                <c:pt idx="18983" formatCode="m/d/yyyy\ h:mm">
                  <c:v>40363.333333311537</c:v>
                </c:pt>
                <c:pt idx="18984" formatCode="m/d/yyyy\ h:mm">
                  <c:v>40363.374999978216</c:v>
                </c:pt>
                <c:pt idx="18985" formatCode="m/d/yyyy\ h:mm">
                  <c:v>40363.41666664488</c:v>
                </c:pt>
                <c:pt idx="18986" formatCode="m/d/yyyy\ h:mm">
                  <c:v>40363.458333311544</c:v>
                </c:pt>
                <c:pt idx="18987" formatCode="m/d/yyyy\ h:mm">
                  <c:v>40363.499999978201</c:v>
                </c:pt>
                <c:pt idx="18988" formatCode="m/d/yyyy\ h:mm">
                  <c:v>40363.541666644858</c:v>
                </c:pt>
                <c:pt idx="18989" formatCode="m/d/yyyy\ h:mm">
                  <c:v>40363.583333311522</c:v>
                </c:pt>
                <c:pt idx="18990" formatCode="m/d/yyyy\ h:mm">
                  <c:v>40363.624999978201</c:v>
                </c:pt>
                <c:pt idx="18991" formatCode="m/d/yyyy\ h:mm">
                  <c:v>40363.666666644851</c:v>
                </c:pt>
                <c:pt idx="18992" formatCode="m/d/yyyy\ h:mm">
                  <c:v>40363.708333311515</c:v>
                </c:pt>
                <c:pt idx="18993" formatCode="m/d/yyyy\ h:mm">
                  <c:v>40363.749999978194</c:v>
                </c:pt>
                <c:pt idx="18994" formatCode="m/d/yyyy\ h:mm">
                  <c:v>40363.791666644829</c:v>
                </c:pt>
                <c:pt idx="18995" formatCode="m/d/yyyy\ h:mm">
                  <c:v>40363.833333311508</c:v>
                </c:pt>
                <c:pt idx="18996" formatCode="m/d/yyyy\ h:mm">
                  <c:v>40363.874999978201</c:v>
                </c:pt>
                <c:pt idx="18997" formatCode="m/d/yyyy\ h:mm">
                  <c:v>40363.916666644851</c:v>
                </c:pt>
                <c:pt idx="18998" formatCode="m/d/yyyy\ h:mm">
                  <c:v>40363.958333311515</c:v>
                </c:pt>
                <c:pt idx="18999" formatCode="m/d/yyyy\ h:mm">
                  <c:v>40363.999999978179</c:v>
                </c:pt>
                <c:pt idx="19000" formatCode="m/d/yyyy\ h:mm">
                  <c:v>40364.041666644829</c:v>
                </c:pt>
                <c:pt idx="19001" formatCode="m/d/yyyy\ h:mm">
                  <c:v>40364.083333311486</c:v>
                </c:pt>
                <c:pt idx="19002" formatCode="m/d/yyyy\ h:mm">
                  <c:v>40364.124999978172</c:v>
                </c:pt>
                <c:pt idx="19003" formatCode="m/d/yyyy\ h:mm">
                  <c:v>40364.166666644822</c:v>
                </c:pt>
                <c:pt idx="19004" formatCode="m/d/yyyy\ h:mm">
                  <c:v>40364.208333311486</c:v>
                </c:pt>
                <c:pt idx="19005" formatCode="m/d/yyyy\ h:mm">
                  <c:v>40364.249999978165</c:v>
                </c:pt>
                <c:pt idx="19006" formatCode="m/d/yyyy\ h:mm">
                  <c:v>40364.2916666448</c:v>
                </c:pt>
                <c:pt idx="19007" formatCode="m/d/yyyy\ h:mm">
                  <c:v>40364.333333311479</c:v>
                </c:pt>
                <c:pt idx="19008" formatCode="m/d/yyyy\ h:mm">
                  <c:v>40364.374999978165</c:v>
                </c:pt>
                <c:pt idx="19009" formatCode="m/d/yyyy\ h:mm">
                  <c:v>40364.416666644822</c:v>
                </c:pt>
                <c:pt idx="19010" formatCode="m/d/yyyy\ h:mm">
                  <c:v>40364.458333311486</c:v>
                </c:pt>
                <c:pt idx="19011" formatCode="m/d/yyyy\ h:mm">
                  <c:v>40364.499999978143</c:v>
                </c:pt>
                <c:pt idx="19012" formatCode="m/d/yyyy\ h:mm">
                  <c:v>40364.5416666448</c:v>
                </c:pt>
                <c:pt idx="19013" formatCode="m/d/yyyy\ h:mm">
                  <c:v>40364.583333311464</c:v>
                </c:pt>
                <c:pt idx="19014" formatCode="m/d/yyyy\ h:mm">
                  <c:v>40364.624999978143</c:v>
                </c:pt>
                <c:pt idx="19015" formatCode="m/d/yyyy\ h:mm">
                  <c:v>40364.666666644785</c:v>
                </c:pt>
                <c:pt idx="19016" formatCode="m/d/yyyy\ h:mm">
                  <c:v>40364.708333311457</c:v>
                </c:pt>
                <c:pt idx="19017" formatCode="m/d/yyyy\ h:mm">
                  <c:v>40364.749999978136</c:v>
                </c:pt>
                <c:pt idx="19018" formatCode="m/d/yyyy\ h:mm">
                  <c:v>40364.791666644771</c:v>
                </c:pt>
                <c:pt idx="19019" formatCode="m/d/yyyy\ h:mm">
                  <c:v>40364.83333331145</c:v>
                </c:pt>
                <c:pt idx="19020" formatCode="m/d/yyyy\ h:mm">
                  <c:v>40364.874999978143</c:v>
                </c:pt>
                <c:pt idx="19021" formatCode="m/d/yyyy\ h:mm">
                  <c:v>40364.916666644793</c:v>
                </c:pt>
                <c:pt idx="19022" formatCode="m/d/yyyy\ h:mm">
                  <c:v>40364.958333311442</c:v>
                </c:pt>
                <c:pt idx="19023" formatCode="m/d/yyyy\ h:mm">
                  <c:v>40364.999999978121</c:v>
                </c:pt>
                <c:pt idx="19024" formatCode="m/d/yyyy\ h:mm">
                  <c:v>40365.041666644771</c:v>
                </c:pt>
                <c:pt idx="19025" formatCode="m/d/yyyy\ h:mm">
                  <c:v>40365.083333311435</c:v>
                </c:pt>
                <c:pt idx="19026" formatCode="m/d/yyyy\ h:mm">
                  <c:v>40365.124999978099</c:v>
                </c:pt>
                <c:pt idx="19027" formatCode="m/d/yyyy\ h:mm">
                  <c:v>40365.166666644764</c:v>
                </c:pt>
                <c:pt idx="19028" formatCode="m/d/yyyy\ h:mm">
                  <c:v>40365.208333311428</c:v>
                </c:pt>
                <c:pt idx="19029" formatCode="m/d/yyyy\ h:mm">
                  <c:v>40365.249999978092</c:v>
                </c:pt>
                <c:pt idx="19030" formatCode="m/d/yyyy\ h:mm">
                  <c:v>40365.291666644735</c:v>
                </c:pt>
                <c:pt idx="19031" formatCode="m/d/yyyy\ h:mm">
                  <c:v>40365.333333311421</c:v>
                </c:pt>
                <c:pt idx="19032" formatCode="m/d/yyyy\ h:mm">
                  <c:v>40365.374999978107</c:v>
                </c:pt>
                <c:pt idx="19033" formatCode="m/d/yyyy\ h:mm">
                  <c:v>40365.416666644749</c:v>
                </c:pt>
                <c:pt idx="19034" formatCode="m/d/yyyy\ h:mm">
                  <c:v>40365.458333311413</c:v>
                </c:pt>
                <c:pt idx="19035" formatCode="m/d/yyyy\ h:mm">
                  <c:v>40365.499999978092</c:v>
                </c:pt>
                <c:pt idx="19036" formatCode="m/d/yyyy\ h:mm">
                  <c:v>40365.541666644735</c:v>
                </c:pt>
                <c:pt idx="19037" formatCode="m/d/yyyy\ h:mm">
                  <c:v>40365.583333311406</c:v>
                </c:pt>
                <c:pt idx="19038" formatCode="m/d/yyyy\ h:mm">
                  <c:v>40365.624999978085</c:v>
                </c:pt>
                <c:pt idx="19039" formatCode="m/d/yyyy\ h:mm">
                  <c:v>40365.666666644735</c:v>
                </c:pt>
                <c:pt idx="19040" formatCode="m/d/yyyy\ h:mm">
                  <c:v>40365.708333311384</c:v>
                </c:pt>
                <c:pt idx="19041" formatCode="m/d/yyyy\ h:mm">
                  <c:v>40365.749999978063</c:v>
                </c:pt>
                <c:pt idx="19042" formatCode="m/d/yyyy\ h:mm">
                  <c:v>40365.791666644713</c:v>
                </c:pt>
                <c:pt idx="19043" formatCode="m/d/yyyy\ h:mm">
                  <c:v>40365.833333311384</c:v>
                </c:pt>
                <c:pt idx="19044" formatCode="m/d/yyyy\ h:mm">
                  <c:v>40365.874999978085</c:v>
                </c:pt>
                <c:pt idx="19045" formatCode="m/d/yyyy\ h:mm">
                  <c:v>40365.916666644735</c:v>
                </c:pt>
                <c:pt idx="19046" formatCode="m/d/yyyy\ h:mm">
                  <c:v>40365.958333311391</c:v>
                </c:pt>
                <c:pt idx="19047" formatCode="m/d/yyyy\ h:mm">
                  <c:v>40365.999999978048</c:v>
                </c:pt>
                <c:pt idx="19048" formatCode="m/d/yyyy\ h:mm">
                  <c:v>40366.041666644705</c:v>
                </c:pt>
                <c:pt idx="19049" formatCode="m/d/yyyy\ h:mm">
                  <c:v>40366.083333311377</c:v>
                </c:pt>
                <c:pt idx="19050" formatCode="m/d/yyyy\ h:mm">
                  <c:v>40366.124999978041</c:v>
                </c:pt>
                <c:pt idx="19051" formatCode="m/d/yyyy\ h:mm">
                  <c:v>40366.166666644705</c:v>
                </c:pt>
                <c:pt idx="19052" formatCode="m/d/yyyy\ h:mm">
                  <c:v>40366.20833331137</c:v>
                </c:pt>
                <c:pt idx="19053" formatCode="m/d/yyyy\ h:mm">
                  <c:v>40366.249999978041</c:v>
                </c:pt>
                <c:pt idx="19054" formatCode="m/d/yyyy\ h:mm">
                  <c:v>40366.291666644676</c:v>
                </c:pt>
                <c:pt idx="19055" formatCode="m/d/yyyy\ h:mm">
                  <c:v>40366.333333311355</c:v>
                </c:pt>
                <c:pt idx="19056" formatCode="m/d/yyyy\ h:mm">
                  <c:v>40366.374999978048</c:v>
                </c:pt>
                <c:pt idx="19057" formatCode="m/d/yyyy\ h:mm">
                  <c:v>40366.416666644691</c:v>
                </c:pt>
                <c:pt idx="19058" formatCode="m/d/yyyy\ h:mm">
                  <c:v>40366.458333311362</c:v>
                </c:pt>
                <c:pt idx="19059" formatCode="m/d/yyyy\ h:mm">
                  <c:v>40366.499999978019</c:v>
                </c:pt>
                <c:pt idx="19060" formatCode="m/d/yyyy\ h:mm">
                  <c:v>40366.541666644684</c:v>
                </c:pt>
                <c:pt idx="19061" formatCode="m/d/yyyy\ h:mm">
                  <c:v>40366.583333311333</c:v>
                </c:pt>
                <c:pt idx="19062" formatCode="m/d/yyyy\ h:mm">
                  <c:v>40366.624999978012</c:v>
                </c:pt>
                <c:pt idx="19063" formatCode="m/d/yyyy\ h:mm">
                  <c:v>40366.666666644676</c:v>
                </c:pt>
                <c:pt idx="19064" formatCode="m/d/yyyy\ h:mm">
                  <c:v>40366.708333311326</c:v>
                </c:pt>
                <c:pt idx="19065" formatCode="m/d/yyyy\ h:mm">
                  <c:v>40366.749999978012</c:v>
                </c:pt>
                <c:pt idx="19066" formatCode="m/d/yyyy\ h:mm">
                  <c:v>40366.791666644647</c:v>
                </c:pt>
                <c:pt idx="19067" formatCode="m/d/yyyy\ h:mm">
                  <c:v>40366.833333311326</c:v>
                </c:pt>
                <c:pt idx="19068" formatCode="m/d/yyyy\ h:mm">
                  <c:v>40366.874999978019</c:v>
                </c:pt>
                <c:pt idx="19069" formatCode="m/d/yyyy\ h:mm">
                  <c:v>40366.916666644662</c:v>
                </c:pt>
                <c:pt idx="19070" formatCode="m/d/yyyy\ h:mm">
                  <c:v>40366.958333311333</c:v>
                </c:pt>
                <c:pt idx="19071" formatCode="m/d/yyyy\ h:mm">
                  <c:v>40366.99999997799</c:v>
                </c:pt>
                <c:pt idx="19072" formatCode="m/d/yyyy\ h:mm">
                  <c:v>40367.041666644654</c:v>
                </c:pt>
                <c:pt idx="19073" formatCode="m/d/yyyy\ h:mm">
                  <c:v>40367.083333311304</c:v>
                </c:pt>
                <c:pt idx="19074" formatCode="m/d/yyyy\ h:mm">
                  <c:v>40367.124999977983</c:v>
                </c:pt>
                <c:pt idx="19075" formatCode="m/d/yyyy\ h:mm">
                  <c:v>40367.166666644633</c:v>
                </c:pt>
                <c:pt idx="19076" formatCode="m/d/yyyy\ h:mm">
                  <c:v>40367.208333311304</c:v>
                </c:pt>
                <c:pt idx="19077" formatCode="m/d/yyyy\ h:mm">
                  <c:v>40367.249999977983</c:v>
                </c:pt>
                <c:pt idx="19078" formatCode="m/d/yyyy\ h:mm">
                  <c:v>40367.291666644618</c:v>
                </c:pt>
                <c:pt idx="19079" formatCode="m/d/yyyy\ h:mm">
                  <c:v>40367.333333311304</c:v>
                </c:pt>
                <c:pt idx="19080" formatCode="m/d/yyyy\ h:mm">
                  <c:v>40367.37499997799</c:v>
                </c:pt>
                <c:pt idx="19081" formatCode="m/d/yyyy\ h:mm">
                  <c:v>40367.416666644633</c:v>
                </c:pt>
                <c:pt idx="19082" formatCode="m/d/yyyy\ h:mm">
                  <c:v>40367.458333311297</c:v>
                </c:pt>
                <c:pt idx="19083" formatCode="m/d/yyyy\ h:mm">
                  <c:v>40367.499999977961</c:v>
                </c:pt>
                <c:pt idx="19084" formatCode="m/d/yyyy\ h:mm">
                  <c:v>40367.541666644625</c:v>
                </c:pt>
                <c:pt idx="19085" formatCode="m/d/yyyy\ h:mm">
                  <c:v>40367.583333311275</c:v>
                </c:pt>
                <c:pt idx="19086" formatCode="m/d/yyyy\ h:mm">
                  <c:v>40367.624999977961</c:v>
                </c:pt>
                <c:pt idx="19087" formatCode="m/d/yyyy\ h:mm">
                  <c:v>40367.666666644604</c:v>
                </c:pt>
                <c:pt idx="19088" formatCode="m/d/yyyy\ h:mm">
                  <c:v>40367.708333311275</c:v>
                </c:pt>
                <c:pt idx="19089" formatCode="m/d/yyyy\ h:mm">
                  <c:v>40367.749999977947</c:v>
                </c:pt>
                <c:pt idx="19090" formatCode="m/d/yyyy\ h:mm">
                  <c:v>40367.791666644589</c:v>
                </c:pt>
                <c:pt idx="19091" formatCode="m/d/yyyy\ h:mm">
                  <c:v>40367.833333311275</c:v>
                </c:pt>
                <c:pt idx="19092" formatCode="m/d/yyyy\ h:mm">
                  <c:v>40367.874999977954</c:v>
                </c:pt>
                <c:pt idx="19093" formatCode="m/d/yyyy\ h:mm">
                  <c:v>40367.916666644611</c:v>
                </c:pt>
                <c:pt idx="19094" formatCode="m/d/yyyy\ h:mm">
                  <c:v>40367.958333311268</c:v>
                </c:pt>
                <c:pt idx="19095" formatCode="m/d/yyyy\ h:mm">
                  <c:v>40367.999999977932</c:v>
                </c:pt>
                <c:pt idx="19096" formatCode="m/d/yyyy\ h:mm">
                  <c:v>40368.041666644596</c:v>
                </c:pt>
                <c:pt idx="19097" formatCode="m/d/yyyy\ h:mm">
                  <c:v>40368.083333311246</c:v>
                </c:pt>
                <c:pt idx="19098" formatCode="m/d/yyyy\ h:mm">
                  <c:v>40368.124999977932</c:v>
                </c:pt>
                <c:pt idx="19099" formatCode="m/d/yyyy\ h:mm">
                  <c:v>40368.166666644589</c:v>
                </c:pt>
                <c:pt idx="19100" formatCode="m/d/yyyy\ h:mm">
                  <c:v>40368.208333311239</c:v>
                </c:pt>
                <c:pt idx="19101" formatCode="m/d/yyyy\ h:mm">
                  <c:v>40368.249999977917</c:v>
                </c:pt>
                <c:pt idx="19102" formatCode="m/d/yyyy\ h:mm">
                  <c:v>40368.291666644574</c:v>
                </c:pt>
                <c:pt idx="19103" formatCode="m/d/yyyy\ h:mm">
                  <c:v>40368.333333311231</c:v>
                </c:pt>
                <c:pt idx="19104" formatCode="m/d/yyyy\ h:mm">
                  <c:v>40368.374999977925</c:v>
                </c:pt>
                <c:pt idx="19105" formatCode="m/d/yyyy\ h:mm">
                  <c:v>40368.416666644596</c:v>
                </c:pt>
                <c:pt idx="19106" formatCode="m/d/yyyy\ h:mm">
                  <c:v>40368.458333311239</c:v>
                </c:pt>
                <c:pt idx="19107" formatCode="m/d/yyyy\ h:mm">
                  <c:v>40368.499999977903</c:v>
                </c:pt>
                <c:pt idx="19108" formatCode="m/d/yyyy\ h:mm">
                  <c:v>40368.541666644567</c:v>
                </c:pt>
                <c:pt idx="19109" formatCode="m/d/yyyy\ h:mm">
                  <c:v>40368.583333311224</c:v>
                </c:pt>
                <c:pt idx="19110" formatCode="m/d/yyyy\ h:mm">
                  <c:v>40368.624999977896</c:v>
                </c:pt>
                <c:pt idx="19111" formatCode="m/d/yyyy\ h:mm">
                  <c:v>40368.66666664456</c:v>
                </c:pt>
                <c:pt idx="19112" formatCode="m/d/yyyy\ h:mm">
                  <c:v>40368.708333311224</c:v>
                </c:pt>
                <c:pt idx="19113" formatCode="m/d/yyyy\ h:mm">
                  <c:v>40368.749999977888</c:v>
                </c:pt>
                <c:pt idx="19114" formatCode="m/d/yyyy\ h:mm">
                  <c:v>40368.791666644538</c:v>
                </c:pt>
                <c:pt idx="19115" formatCode="m/d/yyyy\ h:mm">
                  <c:v>40368.833333311202</c:v>
                </c:pt>
                <c:pt idx="19116" formatCode="m/d/yyyy\ h:mm">
                  <c:v>40368.874999977896</c:v>
                </c:pt>
                <c:pt idx="19117" formatCode="m/d/yyyy\ h:mm">
                  <c:v>40368.91666664456</c:v>
                </c:pt>
                <c:pt idx="19118" formatCode="m/d/yyyy\ h:mm">
                  <c:v>40368.95833331121</c:v>
                </c:pt>
                <c:pt idx="19119" formatCode="m/d/yyyy\ h:mm">
                  <c:v>40368.999999977881</c:v>
                </c:pt>
                <c:pt idx="19120" formatCode="m/d/yyyy\ h:mm">
                  <c:v>40369.041666644538</c:v>
                </c:pt>
                <c:pt idx="19121" formatCode="m/d/yyyy\ h:mm">
                  <c:v>40369.083333311195</c:v>
                </c:pt>
                <c:pt idx="19122" formatCode="m/d/yyyy\ h:mm">
                  <c:v>40369.124999977867</c:v>
                </c:pt>
                <c:pt idx="19123" formatCode="m/d/yyyy\ h:mm">
                  <c:v>40369.166666644531</c:v>
                </c:pt>
                <c:pt idx="19124" formatCode="m/d/yyyy\ h:mm">
                  <c:v>40369.208333311195</c:v>
                </c:pt>
                <c:pt idx="19125" formatCode="m/d/yyyy\ h:mm">
                  <c:v>40369.249999977859</c:v>
                </c:pt>
                <c:pt idx="19126" formatCode="m/d/yyyy\ h:mm">
                  <c:v>40369.291666644524</c:v>
                </c:pt>
                <c:pt idx="19127" formatCode="m/d/yyyy\ h:mm">
                  <c:v>40369.333333311188</c:v>
                </c:pt>
                <c:pt idx="19128" formatCode="m/d/yyyy\ h:mm">
                  <c:v>40369.374999977867</c:v>
                </c:pt>
                <c:pt idx="19129" formatCode="m/d/yyyy\ h:mm">
                  <c:v>40369.416666644538</c:v>
                </c:pt>
                <c:pt idx="19130" formatCode="m/d/yyyy\ h:mm">
                  <c:v>40369.458333311195</c:v>
                </c:pt>
                <c:pt idx="19131" formatCode="m/d/yyyy\ h:mm">
                  <c:v>40369.499999977845</c:v>
                </c:pt>
                <c:pt idx="19132" formatCode="m/d/yyyy\ h:mm">
                  <c:v>40369.541666644509</c:v>
                </c:pt>
                <c:pt idx="19133" formatCode="m/d/yyyy\ h:mm">
                  <c:v>40369.583333311173</c:v>
                </c:pt>
                <c:pt idx="19134" formatCode="m/d/yyyy\ h:mm">
                  <c:v>40369.624999977837</c:v>
                </c:pt>
                <c:pt idx="19135" formatCode="m/d/yyyy\ h:mm">
                  <c:v>40369.666666644502</c:v>
                </c:pt>
                <c:pt idx="19136" formatCode="m/d/yyyy\ h:mm">
                  <c:v>40369.708333311166</c:v>
                </c:pt>
                <c:pt idx="19137" formatCode="m/d/yyyy\ h:mm">
                  <c:v>40369.74999997783</c:v>
                </c:pt>
                <c:pt idx="19138" formatCode="m/d/yyyy\ h:mm">
                  <c:v>40369.79166664448</c:v>
                </c:pt>
                <c:pt idx="19139" formatCode="m/d/yyyy\ h:mm">
                  <c:v>40369.833333311159</c:v>
                </c:pt>
                <c:pt idx="19140" formatCode="m/d/yyyy\ h:mm">
                  <c:v>40369.874999977837</c:v>
                </c:pt>
                <c:pt idx="19141" formatCode="m/d/yyyy\ h:mm">
                  <c:v>40369.916666644502</c:v>
                </c:pt>
                <c:pt idx="19142" formatCode="m/d/yyyy\ h:mm">
                  <c:v>40369.958333311166</c:v>
                </c:pt>
                <c:pt idx="19143" formatCode="m/d/yyyy\ h:mm">
                  <c:v>40369.999999977816</c:v>
                </c:pt>
                <c:pt idx="19144" formatCode="m/d/yyyy\ h:mm">
                  <c:v>40370.04166664448</c:v>
                </c:pt>
                <c:pt idx="19145" formatCode="m/d/yyyy\ h:mm">
                  <c:v>40370.083333311144</c:v>
                </c:pt>
                <c:pt idx="19146" formatCode="m/d/yyyy\ h:mm">
                  <c:v>40370.124999977808</c:v>
                </c:pt>
                <c:pt idx="19147" formatCode="m/d/yyyy\ h:mm">
                  <c:v>40370.166666644473</c:v>
                </c:pt>
                <c:pt idx="19148" formatCode="m/d/yyyy\ h:mm">
                  <c:v>40370.208333311137</c:v>
                </c:pt>
                <c:pt idx="19149" formatCode="m/d/yyyy\ h:mm">
                  <c:v>40370.249999977801</c:v>
                </c:pt>
                <c:pt idx="19150" formatCode="m/d/yyyy\ h:mm">
                  <c:v>40370.291666644451</c:v>
                </c:pt>
                <c:pt idx="19151" formatCode="m/d/yyyy\ h:mm">
                  <c:v>40370.33333331113</c:v>
                </c:pt>
                <c:pt idx="19152" formatCode="m/d/yyyy\ h:mm">
                  <c:v>40370.374999977808</c:v>
                </c:pt>
                <c:pt idx="19153" formatCode="m/d/yyyy\ h:mm">
                  <c:v>40370.416666644473</c:v>
                </c:pt>
                <c:pt idx="19154" formatCode="m/d/yyyy\ h:mm">
                  <c:v>40370.458333311137</c:v>
                </c:pt>
                <c:pt idx="19155" formatCode="m/d/yyyy\ h:mm">
                  <c:v>40370.499999977787</c:v>
                </c:pt>
                <c:pt idx="19156" formatCode="m/d/yyyy\ h:mm">
                  <c:v>40370.541666644451</c:v>
                </c:pt>
                <c:pt idx="19157" formatCode="m/d/yyyy\ h:mm">
                  <c:v>40370.583333311115</c:v>
                </c:pt>
                <c:pt idx="19158" formatCode="m/d/yyyy\ h:mm">
                  <c:v>40370.624999977779</c:v>
                </c:pt>
                <c:pt idx="19159" formatCode="m/d/yyyy\ h:mm">
                  <c:v>40370.666666644436</c:v>
                </c:pt>
                <c:pt idx="19160" formatCode="m/d/yyyy\ h:mm">
                  <c:v>40370.708333311108</c:v>
                </c:pt>
                <c:pt idx="19161" formatCode="m/d/yyyy\ h:mm">
                  <c:v>40370.749999977772</c:v>
                </c:pt>
                <c:pt idx="19162" formatCode="m/d/yyyy\ h:mm">
                  <c:v>40370.791666644422</c:v>
                </c:pt>
                <c:pt idx="19163" formatCode="m/d/yyyy\ h:mm">
                  <c:v>40370.8333333111</c:v>
                </c:pt>
                <c:pt idx="19164" formatCode="m/d/yyyy\ h:mm">
                  <c:v>40370.874999977779</c:v>
                </c:pt>
                <c:pt idx="19165" formatCode="m/d/yyyy\ h:mm">
                  <c:v>40370.916666644443</c:v>
                </c:pt>
                <c:pt idx="19166" formatCode="m/d/yyyy\ h:mm">
                  <c:v>40370.958333311093</c:v>
                </c:pt>
                <c:pt idx="19167" formatCode="m/d/yyyy\ h:mm">
                  <c:v>40370.999999977757</c:v>
                </c:pt>
                <c:pt idx="19168" formatCode="m/d/yyyy\ h:mm">
                  <c:v>40371.041666644422</c:v>
                </c:pt>
                <c:pt idx="19169" formatCode="m/d/yyyy\ h:mm">
                  <c:v>40371.083333311086</c:v>
                </c:pt>
                <c:pt idx="19170" formatCode="m/d/yyyy\ h:mm">
                  <c:v>40371.12499997775</c:v>
                </c:pt>
                <c:pt idx="19171" formatCode="m/d/yyyy\ h:mm">
                  <c:v>40371.166666644414</c:v>
                </c:pt>
                <c:pt idx="19172" formatCode="m/d/yyyy\ h:mm">
                  <c:v>40371.208333311079</c:v>
                </c:pt>
                <c:pt idx="19173" formatCode="m/d/yyyy\ h:mm">
                  <c:v>40371.249999977736</c:v>
                </c:pt>
                <c:pt idx="19174" formatCode="m/d/yyyy\ h:mm">
                  <c:v>40371.291666644393</c:v>
                </c:pt>
                <c:pt idx="19175" formatCode="m/d/yyyy\ h:mm">
                  <c:v>40371.333333311071</c:v>
                </c:pt>
                <c:pt idx="19176" formatCode="m/d/yyyy\ h:mm">
                  <c:v>40371.374999977743</c:v>
                </c:pt>
                <c:pt idx="19177" formatCode="m/d/yyyy\ h:mm">
                  <c:v>40371.416666644414</c:v>
                </c:pt>
                <c:pt idx="19178" formatCode="m/d/yyyy\ h:mm">
                  <c:v>40371.458333311079</c:v>
                </c:pt>
                <c:pt idx="19179" formatCode="m/d/yyyy\ h:mm">
                  <c:v>40371.499999977728</c:v>
                </c:pt>
                <c:pt idx="19180" formatCode="m/d/yyyy\ h:mm">
                  <c:v>40371.541666644385</c:v>
                </c:pt>
                <c:pt idx="19181" formatCode="m/d/yyyy\ h:mm">
                  <c:v>40371.583333311057</c:v>
                </c:pt>
                <c:pt idx="19182" formatCode="m/d/yyyy\ h:mm">
                  <c:v>40371.624999977721</c:v>
                </c:pt>
                <c:pt idx="19183" formatCode="m/d/yyyy\ h:mm">
                  <c:v>40371.666666644385</c:v>
                </c:pt>
                <c:pt idx="19184" formatCode="m/d/yyyy\ h:mm">
                  <c:v>40371.70833331105</c:v>
                </c:pt>
                <c:pt idx="19185" formatCode="m/d/yyyy\ h:mm">
                  <c:v>40371.749999977714</c:v>
                </c:pt>
                <c:pt idx="19186" formatCode="m/d/yyyy\ h:mm">
                  <c:v>40371.791666644363</c:v>
                </c:pt>
                <c:pt idx="19187" formatCode="m/d/yyyy\ h:mm">
                  <c:v>40371.833333311035</c:v>
                </c:pt>
                <c:pt idx="19188" formatCode="m/d/yyyy\ h:mm">
                  <c:v>40371.874999977721</c:v>
                </c:pt>
                <c:pt idx="19189" formatCode="m/d/yyyy\ h:mm">
                  <c:v>40371.916666644385</c:v>
                </c:pt>
                <c:pt idx="19190" formatCode="m/d/yyyy\ h:mm">
                  <c:v>40371.958333311042</c:v>
                </c:pt>
                <c:pt idx="19191" formatCode="m/d/yyyy\ h:mm">
                  <c:v>40371.999999977685</c:v>
                </c:pt>
                <c:pt idx="19192" formatCode="m/d/yyyy\ h:mm">
                  <c:v>40372.041666644356</c:v>
                </c:pt>
                <c:pt idx="19193" formatCode="m/d/yyyy\ h:mm">
                  <c:v>40372.083333311028</c:v>
                </c:pt>
                <c:pt idx="19194" formatCode="m/d/yyyy\ h:mm">
                  <c:v>40372.124999977685</c:v>
                </c:pt>
                <c:pt idx="19195" formatCode="m/d/yyyy\ h:mm">
                  <c:v>40372.166666644356</c:v>
                </c:pt>
                <c:pt idx="19196" formatCode="m/d/yyyy\ h:mm">
                  <c:v>40372.20833331102</c:v>
                </c:pt>
                <c:pt idx="19197" formatCode="m/d/yyyy\ h:mm">
                  <c:v>40372.249999977685</c:v>
                </c:pt>
                <c:pt idx="19198" formatCode="m/d/yyyy\ h:mm">
                  <c:v>40372.291666644327</c:v>
                </c:pt>
                <c:pt idx="19199" formatCode="m/d/yyyy\ h:mm">
                  <c:v>40372.333333311006</c:v>
                </c:pt>
                <c:pt idx="19200" formatCode="m/d/yyyy\ h:mm">
                  <c:v>40372.374999977692</c:v>
                </c:pt>
                <c:pt idx="19201" formatCode="m/d/yyyy\ h:mm">
                  <c:v>40372.416666644342</c:v>
                </c:pt>
                <c:pt idx="19202" formatCode="m/d/yyyy\ h:mm">
                  <c:v>40372.458333311013</c:v>
                </c:pt>
                <c:pt idx="19203" formatCode="m/d/yyyy\ h:mm">
                  <c:v>40372.49999997767</c:v>
                </c:pt>
                <c:pt idx="19204" formatCode="m/d/yyyy\ h:mm">
                  <c:v>40372.541666644334</c:v>
                </c:pt>
                <c:pt idx="19205" formatCode="m/d/yyyy\ h:mm">
                  <c:v>40372.583333310999</c:v>
                </c:pt>
                <c:pt idx="19206" formatCode="m/d/yyyy\ h:mm">
                  <c:v>40372.624999977656</c:v>
                </c:pt>
                <c:pt idx="19207" formatCode="m/d/yyyy\ h:mm">
                  <c:v>40372.666666644327</c:v>
                </c:pt>
                <c:pt idx="19208" formatCode="m/d/yyyy\ h:mm">
                  <c:v>40372.708333310991</c:v>
                </c:pt>
                <c:pt idx="19209" formatCode="m/d/yyyy\ h:mm">
                  <c:v>40372.749999977656</c:v>
                </c:pt>
                <c:pt idx="19210" formatCode="m/d/yyyy\ h:mm">
                  <c:v>40372.791666644298</c:v>
                </c:pt>
                <c:pt idx="19211" formatCode="m/d/yyyy\ h:mm">
                  <c:v>40372.833333310991</c:v>
                </c:pt>
                <c:pt idx="19212" formatCode="m/d/yyyy\ h:mm">
                  <c:v>40372.874999977648</c:v>
                </c:pt>
                <c:pt idx="19213" formatCode="m/d/yyyy\ h:mm">
                  <c:v>40372.916666644312</c:v>
                </c:pt>
                <c:pt idx="19214" formatCode="m/d/yyyy\ h:mm">
                  <c:v>40372.958333310999</c:v>
                </c:pt>
                <c:pt idx="19215" formatCode="m/d/yyyy\ h:mm">
                  <c:v>40372.999999977634</c:v>
                </c:pt>
                <c:pt idx="19216" formatCode="m/d/yyyy\ h:mm">
                  <c:v>40373.041666644305</c:v>
                </c:pt>
                <c:pt idx="19217" formatCode="m/d/yyyy\ h:mm">
                  <c:v>40373.083333310969</c:v>
                </c:pt>
                <c:pt idx="19218" formatCode="m/d/yyyy\ h:mm">
                  <c:v>40373.124999977634</c:v>
                </c:pt>
                <c:pt idx="19219" formatCode="m/d/yyyy\ h:mm">
                  <c:v>40373.166666644283</c:v>
                </c:pt>
                <c:pt idx="19220" formatCode="m/d/yyyy\ h:mm">
                  <c:v>40373.208333310962</c:v>
                </c:pt>
                <c:pt idx="19221" formatCode="m/d/yyyy\ h:mm">
                  <c:v>40373.249999977626</c:v>
                </c:pt>
                <c:pt idx="19222" formatCode="m/d/yyyy\ h:mm">
                  <c:v>40373.291666644269</c:v>
                </c:pt>
                <c:pt idx="19223" formatCode="m/d/yyyy\ h:mm">
                  <c:v>40373.333333310962</c:v>
                </c:pt>
                <c:pt idx="19224" formatCode="m/d/yyyy\ h:mm">
                  <c:v>40373.374999977619</c:v>
                </c:pt>
                <c:pt idx="19225" formatCode="m/d/yyyy\ h:mm">
                  <c:v>40373.416666644283</c:v>
                </c:pt>
                <c:pt idx="19226" formatCode="m/d/yyyy\ h:mm">
                  <c:v>40373.458333310969</c:v>
                </c:pt>
                <c:pt idx="19227" formatCode="m/d/yyyy\ h:mm">
                  <c:v>40373.499999977605</c:v>
                </c:pt>
                <c:pt idx="19228" formatCode="m/d/yyyy\ h:mm">
                  <c:v>40373.541666644276</c:v>
                </c:pt>
                <c:pt idx="19229" formatCode="m/d/yyyy\ h:mm">
                  <c:v>40373.58333331094</c:v>
                </c:pt>
                <c:pt idx="19230" formatCode="m/d/yyyy\ h:mm">
                  <c:v>40373.624999977605</c:v>
                </c:pt>
                <c:pt idx="19231" formatCode="m/d/yyyy\ h:mm">
                  <c:v>40373.666666644254</c:v>
                </c:pt>
                <c:pt idx="19232" formatCode="m/d/yyyy\ h:mm">
                  <c:v>40373.708333310933</c:v>
                </c:pt>
                <c:pt idx="19233" formatCode="m/d/yyyy\ h:mm">
                  <c:v>40373.749999977597</c:v>
                </c:pt>
                <c:pt idx="19234" formatCode="m/d/yyyy\ h:mm">
                  <c:v>40373.791666644232</c:v>
                </c:pt>
                <c:pt idx="19235" formatCode="m/d/yyyy\ h:mm">
                  <c:v>40373.833333310933</c:v>
                </c:pt>
                <c:pt idx="19236" formatCode="m/d/yyyy\ h:mm">
                  <c:v>40373.874999977605</c:v>
                </c:pt>
                <c:pt idx="19237" formatCode="m/d/yyyy\ h:mm">
                  <c:v>40373.916666644262</c:v>
                </c:pt>
                <c:pt idx="19238" formatCode="m/d/yyyy\ h:mm">
                  <c:v>40373.95833331094</c:v>
                </c:pt>
                <c:pt idx="19239" formatCode="m/d/yyyy\ h:mm">
                  <c:v>40373.999999977583</c:v>
                </c:pt>
                <c:pt idx="19240" formatCode="m/d/yyyy\ h:mm">
                  <c:v>40374.041666644232</c:v>
                </c:pt>
                <c:pt idx="19241" formatCode="m/d/yyyy\ h:mm">
                  <c:v>40374.083333310911</c:v>
                </c:pt>
                <c:pt idx="19242" formatCode="m/d/yyyy\ h:mm">
                  <c:v>40374.124999977583</c:v>
                </c:pt>
                <c:pt idx="19243" formatCode="m/d/yyyy\ h:mm">
                  <c:v>40374.166666644225</c:v>
                </c:pt>
                <c:pt idx="19244" formatCode="m/d/yyyy\ h:mm">
                  <c:v>40374.208333310911</c:v>
                </c:pt>
                <c:pt idx="19245" formatCode="m/d/yyyy\ h:mm">
                  <c:v>40374.249999977568</c:v>
                </c:pt>
                <c:pt idx="19246" formatCode="m/d/yyyy\ h:mm">
                  <c:v>40374.291666644203</c:v>
                </c:pt>
                <c:pt idx="19247" formatCode="m/d/yyyy\ h:mm">
                  <c:v>40374.333333310897</c:v>
                </c:pt>
                <c:pt idx="19248" formatCode="m/d/yyyy\ h:mm">
                  <c:v>40374.374999977575</c:v>
                </c:pt>
                <c:pt idx="19249" formatCode="m/d/yyyy\ h:mm">
                  <c:v>40374.416666644232</c:v>
                </c:pt>
                <c:pt idx="19250" formatCode="m/d/yyyy\ h:mm">
                  <c:v>40374.458333310904</c:v>
                </c:pt>
                <c:pt idx="19251" formatCode="m/d/yyyy\ h:mm">
                  <c:v>40374.499999977561</c:v>
                </c:pt>
                <c:pt idx="19252" formatCode="m/d/yyyy\ h:mm">
                  <c:v>40374.541666644203</c:v>
                </c:pt>
                <c:pt idx="19253" formatCode="m/d/yyyy\ h:mm">
                  <c:v>40374.583333310882</c:v>
                </c:pt>
                <c:pt idx="19254" formatCode="m/d/yyyy\ h:mm">
                  <c:v>40374.624999977546</c:v>
                </c:pt>
                <c:pt idx="19255" formatCode="m/d/yyyy\ h:mm">
                  <c:v>40374.666666644196</c:v>
                </c:pt>
                <c:pt idx="19256" formatCode="m/d/yyyy\ h:mm">
                  <c:v>40374.708333310882</c:v>
                </c:pt>
                <c:pt idx="19257" formatCode="m/d/yyyy\ h:mm">
                  <c:v>40374.749999977539</c:v>
                </c:pt>
                <c:pt idx="19258" formatCode="m/d/yyyy\ h:mm">
                  <c:v>40374.791666644182</c:v>
                </c:pt>
                <c:pt idx="19259" formatCode="m/d/yyyy\ h:mm">
                  <c:v>40374.833333310868</c:v>
                </c:pt>
                <c:pt idx="19260" formatCode="m/d/yyyy\ h:mm">
                  <c:v>40374.874999977546</c:v>
                </c:pt>
                <c:pt idx="19261" formatCode="m/d/yyyy\ h:mm">
                  <c:v>40374.916666644203</c:v>
                </c:pt>
                <c:pt idx="19262" formatCode="m/d/yyyy\ h:mm">
                  <c:v>40374.958333310875</c:v>
                </c:pt>
                <c:pt idx="19263" formatCode="m/d/yyyy\ h:mm">
                  <c:v>40374.999999977532</c:v>
                </c:pt>
                <c:pt idx="19264" formatCode="m/d/yyyy\ h:mm">
                  <c:v>40375.041666644189</c:v>
                </c:pt>
                <c:pt idx="19265" formatCode="m/d/yyyy\ h:mm">
                  <c:v>40375.083333310853</c:v>
                </c:pt>
                <c:pt idx="19266" formatCode="m/d/yyyy\ h:mm">
                  <c:v>40375.124999977517</c:v>
                </c:pt>
                <c:pt idx="19267" formatCode="m/d/yyyy\ h:mm">
                  <c:v>40375.166666644182</c:v>
                </c:pt>
                <c:pt idx="19268" formatCode="m/d/yyyy\ h:mm">
                  <c:v>40375.208333310846</c:v>
                </c:pt>
                <c:pt idx="19269" formatCode="m/d/yyyy\ h:mm">
                  <c:v>40375.24999997751</c:v>
                </c:pt>
                <c:pt idx="19270" formatCode="m/d/yyyy\ h:mm">
                  <c:v>40375.291666644174</c:v>
                </c:pt>
                <c:pt idx="19271" formatCode="m/d/yyyy\ h:mm">
                  <c:v>40375.333333310838</c:v>
                </c:pt>
                <c:pt idx="19272" formatCode="m/d/yyyy\ h:mm">
                  <c:v>40375.374999977517</c:v>
                </c:pt>
                <c:pt idx="19273" formatCode="m/d/yyyy\ h:mm">
                  <c:v>40375.416666644189</c:v>
                </c:pt>
                <c:pt idx="19274" formatCode="m/d/yyyy\ h:mm">
                  <c:v>40375.458333310846</c:v>
                </c:pt>
                <c:pt idx="19275" formatCode="m/d/yyyy\ h:mm">
                  <c:v>40375.499999977495</c:v>
                </c:pt>
                <c:pt idx="19276" formatCode="m/d/yyyy\ h:mm">
                  <c:v>40375.54166664416</c:v>
                </c:pt>
                <c:pt idx="19277" formatCode="m/d/yyyy\ h:mm">
                  <c:v>40375.583333310831</c:v>
                </c:pt>
                <c:pt idx="19278" formatCode="m/d/yyyy\ h:mm">
                  <c:v>40375.624999977488</c:v>
                </c:pt>
                <c:pt idx="19279" formatCode="m/d/yyyy\ h:mm">
                  <c:v>40375.666666644152</c:v>
                </c:pt>
                <c:pt idx="19280" formatCode="m/d/yyyy\ h:mm">
                  <c:v>40375.708333310817</c:v>
                </c:pt>
                <c:pt idx="19281" formatCode="m/d/yyyy\ h:mm">
                  <c:v>40375.749999977481</c:v>
                </c:pt>
                <c:pt idx="19282" formatCode="m/d/yyyy\ h:mm">
                  <c:v>40375.791666644131</c:v>
                </c:pt>
                <c:pt idx="19283" formatCode="m/d/yyyy\ h:mm">
                  <c:v>40375.833333310809</c:v>
                </c:pt>
                <c:pt idx="19284" formatCode="m/d/yyyy\ h:mm">
                  <c:v>40375.874999977495</c:v>
                </c:pt>
                <c:pt idx="19285" formatCode="m/d/yyyy\ h:mm">
                  <c:v>40375.916666644152</c:v>
                </c:pt>
                <c:pt idx="19286" formatCode="m/d/yyyy\ h:mm">
                  <c:v>40375.958333310817</c:v>
                </c:pt>
                <c:pt idx="19287" formatCode="m/d/yyyy\ h:mm">
                  <c:v>40375.999999977466</c:v>
                </c:pt>
                <c:pt idx="19288" formatCode="m/d/yyyy\ h:mm">
                  <c:v>40376.041666644131</c:v>
                </c:pt>
                <c:pt idx="19289" formatCode="m/d/yyyy\ h:mm">
                  <c:v>40376.083333310795</c:v>
                </c:pt>
                <c:pt idx="19290" formatCode="m/d/yyyy\ h:mm">
                  <c:v>40376.124999977459</c:v>
                </c:pt>
                <c:pt idx="19291" formatCode="m/d/yyyy\ h:mm">
                  <c:v>40376.166666644123</c:v>
                </c:pt>
                <c:pt idx="19292" formatCode="m/d/yyyy\ h:mm">
                  <c:v>40376.208333310788</c:v>
                </c:pt>
                <c:pt idx="19293" formatCode="m/d/yyyy\ h:mm">
                  <c:v>40376.249999977452</c:v>
                </c:pt>
                <c:pt idx="19294" formatCode="m/d/yyyy\ h:mm">
                  <c:v>40376.291666644101</c:v>
                </c:pt>
                <c:pt idx="19295" formatCode="m/d/yyyy\ h:mm">
                  <c:v>40376.33333331078</c:v>
                </c:pt>
                <c:pt idx="19296" formatCode="m/d/yyyy\ h:mm">
                  <c:v>40376.374999977459</c:v>
                </c:pt>
                <c:pt idx="19297" formatCode="m/d/yyyy\ h:mm">
                  <c:v>40376.416666644123</c:v>
                </c:pt>
                <c:pt idx="19298" formatCode="m/d/yyyy\ h:mm">
                  <c:v>40376.458333310788</c:v>
                </c:pt>
                <c:pt idx="19299" formatCode="m/d/yyyy\ h:mm">
                  <c:v>40376.499999977437</c:v>
                </c:pt>
                <c:pt idx="19300" formatCode="m/d/yyyy\ h:mm">
                  <c:v>40376.541666644101</c:v>
                </c:pt>
                <c:pt idx="19301" formatCode="m/d/yyyy\ h:mm">
                  <c:v>40376.583333310766</c:v>
                </c:pt>
                <c:pt idx="19302" formatCode="m/d/yyyy\ h:mm">
                  <c:v>40376.62499997743</c:v>
                </c:pt>
                <c:pt idx="19303" formatCode="m/d/yyyy\ h:mm">
                  <c:v>40376.666666644094</c:v>
                </c:pt>
                <c:pt idx="19304" formatCode="m/d/yyyy\ h:mm">
                  <c:v>40376.708333310758</c:v>
                </c:pt>
                <c:pt idx="19305" formatCode="m/d/yyyy\ h:mm">
                  <c:v>40376.749999977423</c:v>
                </c:pt>
                <c:pt idx="19306" formatCode="m/d/yyyy\ h:mm">
                  <c:v>40376.791666644072</c:v>
                </c:pt>
                <c:pt idx="19307" formatCode="m/d/yyyy\ h:mm">
                  <c:v>40376.833333310751</c:v>
                </c:pt>
                <c:pt idx="19308" formatCode="m/d/yyyy\ h:mm">
                  <c:v>40376.87499997743</c:v>
                </c:pt>
                <c:pt idx="19309" formatCode="m/d/yyyy\ h:mm">
                  <c:v>40376.916666644094</c:v>
                </c:pt>
                <c:pt idx="19310" formatCode="m/d/yyyy\ h:mm">
                  <c:v>40376.958333310758</c:v>
                </c:pt>
                <c:pt idx="19311" formatCode="m/d/yyyy\ h:mm">
                  <c:v>40376.999999977408</c:v>
                </c:pt>
                <c:pt idx="19312" formatCode="m/d/yyyy\ h:mm">
                  <c:v>40377.041666644072</c:v>
                </c:pt>
                <c:pt idx="19313" formatCode="m/d/yyyy\ h:mm">
                  <c:v>40377.083333310737</c:v>
                </c:pt>
                <c:pt idx="19314" formatCode="m/d/yyyy\ h:mm">
                  <c:v>40377.124999977401</c:v>
                </c:pt>
                <c:pt idx="19315" formatCode="m/d/yyyy\ h:mm">
                  <c:v>40377.166666644065</c:v>
                </c:pt>
                <c:pt idx="19316" formatCode="m/d/yyyy\ h:mm">
                  <c:v>40377.208333310729</c:v>
                </c:pt>
                <c:pt idx="19317" formatCode="m/d/yyyy\ h:mm">
                  <c:v>40377.249999977394</c:v>
                </c:pt>
                <c:pt idx="19318" formatCode="m/d/yyyy\ h:mm">
                  <c:v>40377.291666644043</c:v>
                </c:pt>
                <c:pt idx="19319" formatCode="m/d/yyyy\ h:mm">
                  <c:v>40377.333333310722</c:v>
                </c:pt>
                <c:pt idx="19320" formatCode="m/d/yyyy\ h:mm">
                  <c:v>40377.374999977401</c:v>
                </c:pt>
                <c:pt idx="19321" formatCode="m/d/yyyy\ h:mm">
                  <c:v>40377.416666644065</c:v>
                </c:pt>
                <c:pt idx="19322" formatCode="m/d/yyyy\ h:mm">
                  <c:v>40377.458333310729</c:v>
                </c:pt>
                <c:pt idx="19323" formatCode="m/d/yyyy\ h:mm">
                  <c:v>40377.499999977379</c:v>
                </c:pt>
                <c:pt idx="19324" formatCode="m/d/yyyy\ h:mm">
                  <c:v>40377.541666644036</c:v>
                </c:pt>
                <c:pt idx="19325" formatCode="m/d/yyyy\ h:mm">
                  <c:v>40377.583333310708</c:v>
                </c:pt>
                <c:pt idx="19326" formatCode="m/d/yyyy\ h:mm">
                  <c:v>40377.624999977372</c:v>
                </c:pt>
                <c:pt idx="19327" formatCode="m/d/yyyy\ h:mm">
                  <c:v>40377.666666644036</c:v>
                </c:pt>
                <c:pt idx="19328" formatCode="m/d/yyyy\ h:mm">
                  <c:v>40377.7083333107</c:v>
                </c:pt>
                <c:pt idx="19329" formatCode="m/d/yyyy\ h:mm">
                  <c:v>40377.749999977364</c:v>
                </c:pt>
                <c:pt idx="19330" formatCode="m/d/yyyy\ h:mm">
                  <c:v>40377.791666644014</c:v>
                </c:pt>
                <c:pt idx="19331" formatCode="m/d/yyyy\ h:mm">
                  <c:v>40377.833333310686</c:v>
                </c:pt>
                <c:pt idx="19332" formatCode="m/d/yyyy\ h:mm">
                  <c:v>40377.874999977372</c:v>
                </c:pt>
                <c:pt idx="19333" formatCode="m/d/yyyy\ h:mm">
                  <c:v>40377.916666644036</c:v>
                </c:pt>
                <c:pt idx="19334" formatCode="m/d/yyyy\ h:mm">
                  <c:v>40377.958333310693</c:v>
                </c:pt>
                <c:pt idx="19335" formatCode="m/d/yyyy\ h:mm">
                  <c:v>40377.99999997735</c:v>
                </c:pt>
                <c:pt idx="19336" formatCode="m/d/yyyy\ h:mm">
                  <c:v>40378.041666644014</c:v>
                </c:pt>
                <c:pt idx="19337" formatCode="m/d/yyyy\ h:mm">
                  <c:v>40378.083333310678</c:v>
                </c:pt>
                <c:pt idx="19338" formatCode="m/d/yyyy\ h:mm">
                  <c:v>40378.124999977335</c:v>
                </c:pt>
                <c:pt idx="19339" formatCode="m/d/yyyy\ h:mm">
                  <c:v>40378.166666644007</c:v>
                </c:pt>
                <c:pt idx="19340" formatCode="m/d/yyyy\ h:mm">
                  <c:v>40378.208333310671</c:v>
                </c:pt>
                <c:pt idx="19341" formatCode="m/d/yyyy\ h:mm">
                  <c:v>40378.249999977335</c:v>
                </c:pt>
                <c:pt idx="19342" formatCode="m/d/yyyy\ h:mm">
                  <c:v>40378.291666643978</c:v>
                </c:pt>
                <c:pt idx="19343" formatCode="m/d/yyyy\ h:mm">
                  <c:v>40378.333333310664</c:v>
                </c:pt>
                <c:pt idx="19344" formatCode="m/d/yyyy\ h:mm">
                  <c:v>40378.374999977343</c:v>
                </c:pt>
                <c:pt idx="19345" formatCode="m/d/yyyy\ h:mm">
                  <c:v>40378.416666643992</c:v>
                </c:pt>
                <c:pt idx="19346" formatCode="m/d/yyyy\ h:mm">
                  <c:v>40378.458333310671</c:v>
                </c:pt>
                <c:pt idx="19347" formatCode="m/d/yyyy\ h:mm">
                  <c:v>40378.499999977321</c:v>
                </c:pt>
                <c:pt idx="19348" formatCode="m/d/yyyy\ h:mm">
                  <c:v>40378.541666643985</c:v>
                </c:pt>
                <c:pt idx="19349" formatCode="m/d/yyyy\ h:mm">
                  <c:v>40378.583333310635</c:v>
                </c:pt>
                <c:pt idx="19350" formatCode="m/d/yyyy\ h:mm">
                  <c:v>40378.624999977314</c:v>
                </c:pt>
                <c:pt idx="19351" formatCode="m/d/yyyy\ h:mm">
                  <c:v>40378.666666643978</c:v>
                </c:pt>
                <c:pt idx="19352" formatCode="m/d/yyyy\ h:mm">
                  <c:v>40378.708333310635</c:v>
                </c:pt>
                <c:pt idx="19353" formatCode="m/d/yyyy\ h:mm">
                  <c:v>40378.749999977306</c:v>
                </c:pt>
                <c:pt idx="19354" formatCode="m/d/yyyy\ h:mm">
                  <c:v>40378.791666643949</c:v>
                </c:pt>
                <c:pt idx="19355" formatCode="m/d/yyyy\ h:mm">
                  <c:v>40378.833333310635</c:v>
                </c:pt>
                <c:pt idx="19356" formatCode="m/d/yyyy\ h:mm">
                  <c:v>40378.874999977299</c:v>
                </c:pt>
                <c:pt idx="19357" formatCode="m/d/yyyy\ h:mm">
                  <c:v>40378.916666643963</c:v>
                </c:pt>
                <c:pt idx="19358" formatCode="m/d/yyyy\ h:mm">
                  <c:v>40378.958333310642</c:v>
                </c:pt>
                <c:pt idx="19359" formatCode="m/d/yyyy\ h:mm">
                  <c:v>40378.999999977284</c:v>
                </c:pt>
                <c:pt idx="19360" formatCode="m/d/yyyy\ h:mm">
                  <c:v>40379.041666643956</c:v>
                </c:pt>
                <c:pt idx="19361" formatCode="m/d/yyyy\ h:mm">
                  <c:v>40379.08333331062</c:v>
                </c:pt>
                <c:pt idx="19362" formatCode="m/d/yyyy\ h:mm">
                  <c:v>40379.124999977284</c:v>
                </c:pt>
                <c:pt idx="19363" formatCode="m/d/yyyy\ h:mm">
                  <c:v>40379.166666643934</c:v>
                </c:pt>
                <c:pt idx="19364" formatCode="m/d/yyyy\ h:mm">
                  <c:v>40379.208333310606</c:v>
                </c:pt>
                <c:pt idx="19365" formatCode="m/d/yyyy\ h:mm">
                  <c:v>40379.249999977277</c:v>
                </c:pt>
                <c:pt idx="19366" formatCode="m/d/yyyy\ h:mm">
                  <c:v>40379.29166664392</c:v>
                </c:pt>
                <c:pt idx="19367" formatCode="m/d/yyyy\ h:mm">
                  <c:v>40379.333333310606</c:v>
                </c:pt>
                <c:pt idx="19368" formatCode="m/d/yyyy\ h:mm">
                  <c:v>40379.374999977284</c:v>
                </c:pt>
                <c:pt idx="19369" formatCode="m/d/yyyy\ h:mm">
                  <c:v>40379.416666643941</c:v>
                </c:pt>
                <c:pt idx="19370" formatCode="m/d/yyyy\ h:mm">
                  <c:v>40379.458333310613</c:v>
                </c:pt>
                <c:pt idx="19371" formatCode="m/d/yyyy\ h:mm">
                  <c:v>40379.499999977255</c:v>
                </c:pt>
                <c:pt idx="19372" formatCode="m/d/yyyy\ h:mm">
                  <c:v>40379.541666643927</c:v>
                </c:pt>
                <c:pt idx="19373" formatCode="m/d/yyyy\ h:mm">
                  <c:v>40379.583333310591</c:v>
                </c:pt>
                <c:pt idx="19374" formatCode="m/d/yyyy\ h:mm">
                  <c:v>40379.624999977255</c:v>
                </c:pt>
                <c:pt idx="19375" formatCode="m/d/yyyy\ h:mm">
                  <c:v>40379.66666664392</c:v>
                </c:pt>
                <c:pt idx="19376" formatCode="m/d/yyyy\ h:mm">
                  <c:v>40379.708333310591</c:v>
                </c:pt>
                <c:pt idx="19377" formatCode="m/d/yyyy\ h:mm">
                  <c:v>40379.749999977234</c:v>
                </c:pt>
                <c:pt idx="19378" formatCode="m/d/yyyy\ h:mm">
                  <c:v>40379.791666643883</c:v>
                </c:pt>
                <c:pt idx="19379" formatCode="m/d/yyyy\ h:mm">
                  <c:v>40379.833333310591</c:v>
                </c:pt>
                <c:pt idx="19380" formatCode="m/d/yyyy\ h:mm">
                  <c:v>40379.874999977241</c:v>
                </c:pt>
                <c:pt idx="19381" formatCode="m/d/yyyy\ h:mm">
                  <c:v>40379.916666643912</c:v>
                </c:pt>
                <c:pt idx="19382" formatCode="m/d/yyyy\ h:mm">
                  <c:v>40379.958333310591</c:v>
                </c:pt>
                <c:pt idx="19383" formatCode="m/d/yyyy\ h:mm">
                  <c:v>40379.999999977234</c:v>
                </c:pt>
                <c:pt idx="19384" formatCode="m/d/yyyy\ h:mm">
                  <c:v>40380.041666643883</c:v>
                </c:pt>
                <c:pt idx="19385" formatCode="m/d/yyyy\ h:mm">
                  <c:v>40380.083333310562</c:v>
                </c:pt>
                <c:pt idx="19386" formatCode="m/d/yyyy\ h:mm">
                  <c:v>40380.124999977226</c:v>
                </c:pt>
                <c:pt idx="19387" formatCode="m/d/yyyy\ h:mm">
                  <c:v>40380.166666643876</c:v>
                </c:pt>
                <c:pt idx="19388" formatCode="m/d/yyyy\ h:mm">
                  <c:v>40380.208333310562</c:v>
                </c:pt>
                <c:pt idx="19389" formatCode="m/d/yyyy\ h:mm">
                  <c:v>40380.249999977204</c:v>
                </c:pt>
                <c:pt idx="19390" formatCode="m/d/yyyy\ h:mm">
                  <c:v>40380.291666643854</c:v>
                </c:pt>
                <c:pt idx="19391" formatCode="m/d/yyyy\ h:mm">
                  <c:v>40380.333333310547</c:v>
                </c:pt>
                <c:pt idx="19392" formatCode="m/d/yyyy\ h:mm">
                  <c:v>40380.374999977212</c:v>
                </c:pt>
                <c:pt idx="19393" formatCode="m/d/yyyy\ h:mm">
                  <c:v>40380.416666643883</c:v>
                </c:pt>
                <c:pt idx="19394" formatCode="m/d/yyyy\ h:mm">
                  <c:v>40380.458333310555</c:v>
                </c:pt>
                <c:pt idx="19395" formatCode="m/d/yyyy\ h:mm">
                  <c:v>40380.499999977204</c:v>
                </c:pt>
                <c:pt idx="19396" formatCode="m/d/yyyy\ h:mm">
                  <c:v>40380.541666643854</c:v>
                </c:pt>
                <c:pt idx="19397" formatCode="m/d/yyyy\ h:mm">
                  <c:v>40380.583333310533</c:v>
                </c:pt>
                <c:pt idx="19398" formatCode="m/d/yyyy\ h:mm">
                  <c:v>40380.624999977197</c:v>
                </c:pt>
                <c:pt idx="19399" formatCode="m/d/yyyy\ h:mm">
                  <c:v>40380.666666643854</c:v>
                </c:pt>
                <c:pt idx="19400" formatCode="m/d/yyyy\ h:mm">
                  <c:v>40380.708333310533</c:v>
                </c:pt>
                <c:pt idx="19401" formatCode="m/d/yyyy\ h:mm">
                  <c:v>40380.74999997719</c:v>
                </c:pt>
                <c:pt idx="19402" formatCode="m/d/yyyy\ h:mm">
                  <c:v>40380.791666643832</c:v>
                </c:pt>
                <c:pt idx="19403" formatCode="m/d/yyyy\ h:mm">
                  <c:v>40380.833333310518</c:v>
                </c:pt>
                <c:pt idx="19404" formatCode="m/d/yyyy\ h:mm">
                  <c:v>40380.874999977197</c:v>
                </c:pt>
                <c:pt idx="19405" formatCode="m/d/yyyy\ h:mm">
                  <c:v>40380.916666643847</c:v>
                </c:pt>
                <c:pt idx="19406" formatCode="m/d/yyyy\ h:mm">
                  <c:v>40380.958333310526</c:v>
                </c:pt>
                <c:pt idx="19407" formatCode="m/d/yyyy\ h:mm">
                  <c:v>40380.999999977183</c:v>
                </c:pt>
                <c:pt idx="19408" formatCode="m/d/yyyy\ h:mm">
                  <c:v>40381.041666643825</c:v>
                </c:pt>
                <c:pt idx="19409" formatCode="m/d/yyyy\ h:mm">
                  <c:v>40381.083333310511</c:v>
                </c:pt>
                <c:pt idx="19410" formatCode="m/d/yyyy\ h:mm">
                  <c:v>40381.124999977168</c:v>
                </c:pt>
                <c:pt idx="19411" formatCode="m/d/yyyy\ h:mm">
                  <c:v>40381.166666643825</c:v>
                </c:pt>
                <c:pt idx="19412" formatCode="m/d/yyyy\ h:mm">
                  <c:v>40381.208333310497</c:v>
                </c:pt>
                <c:pt idx="19413" formatCode="m/d/yyyy\ h:mm">
                  <c:v>40381.249999977161</c:v>
                </c:pt>
                <c:pt idx="19414" formatCode="m/d/yyyy\ h:mm">
                  <c:v>40381.291666643803</c:v>
                </c:pt>
                <c:pt idx="19415" formatCode="m/d/yyyy\ h:mm">
                  <c:v>40381.333333310489</c:v>
                </c:pt>
                <c:pt idx="19416" formatCode="m/d/yyyy\ h:mm">
                  <c:v>40381.374999977168</c:v>
                </c:pt>
                <c:pt idx="19417" formatCode="m/d/yyyy\ h:mm">
                  <c:v>40381.416666643818</c:v>
                </c:pt>
                <c:pt idx="19418" formatCode="m/d/yyyy\ h:mm">
                  <c:v>40381.458333310497</c:v>
                </c:pt>
                <c:pt idx="19419" formatCode="m/d/yyyy\ h:mm">
                  <c:v>40381.499999977146</c:v>
                </c:pt>
                <c:pt idx="19420" formatCode="m/d/yyyy\ h:mm">
                  <c:v>40381.541666643796</c:v>
                </c:pt>
                <c:pt idx="19421" formatCode="m/d/yyyy\ h:mm">
                  <c:v>40381.583333310482</c:v>
                </c:pt>
                <c:pt idx="19422" formatCode="m/d/yyyy\ h:mm">
                  <c:v>40381.624999977139</c:v>
                </c:pt>
                <c:pt idx="19423" formatCode="m/d/yyyy\ h:mm">
                  <c:v>40381.666666643789</c:v>
                </c:pt>
                <c:pt idx="19424" formatCode="m/d/yyyy\ h:mm">
                  <c:v>40381.708333310467</c:v>
                </c:pt>
                <c:pt idx="19425" formatCode="m/d/yyyy\ h:mm">
                  <c:v>40381.749999977132</c:v>
                </c:pt>
                <c:pt idx="19426" formatCode="m/d/yyyy\ h:mm">
                  <c:v>40381.791666643767</c:v>
                </c:pt>
                <c:pt idx="19427" formatCode="m/d/yyyy\ h:mm">
                  <c:v>40381.83333331046</c:v>
                </c:pt>
                <c:pt idx="19428" formatCode="m/d/yyyy\ h:mm">
                  <c:v>40381.874999977146</c:v>
                </c:pt>
                <c:pt idx="19429" formatCode="m/d/yyyy\ h:mm">
                  <c:v>40381.916666643789</c:v>
                </c:pt>
                <c:pt idx="19430" formatCode="m/d/yyyy\ h:mm">
                  <c:v>40381.958333310467</c:v>
                </c:pt>
                <c:pt idx="19431" formatCode="m/d/yyyy\ h:mm">
                  <c:v>40381.999999977117</c:v>
                </c:pt>
                <c:pt idx="19432" formatCode="m/d/yyyy\ h:mm">
                  <c:v>40382.041666643774</c:v>
                </c:pt>
                <c:pt idx="19433" formatCode="m/d/yyyy\ h:mm">
                  <c:v>40382.083333310446</c:v>
                </c:pt>
                <c:pt idx="19434" formatCode="m/d/yyyy\ h:mm">
                  <c:v>40382.12499997711</c:v>
                </c:pt>
                <c:pt idx="19435" formatCode="m/d/yyyy\ h:mm">
                  <c:v>40382.166666643774</c:v>
                </c:pt>
                <c:pt idx="19436" formatCode="m/d/yyyy\ h:mm">
                  <c:v>40382.208333310438</c:v>
                </c:pt>
                <c:pt idx="19437" formatCode="m/d/yyyy\ h:mm">
                  <c:v>40382.249999977103</c:v>
                </c:pt>
                <c:pt idx="19438" formatCode="m/d/yyyy\ h:mm">
                  <c:v>40382.291666643738</c:v>
                </c:pt>
                <c:pt idx="19439" formatCode="m/d/yyyy\ h:mm">
                  <c:v>40382.333333310431</c:v>
                </c:pt>
                <c:pt idx="19440" formatCode="m/d/yyyy\ h:mm">
                  <c:v>40382.37499997711</c:v>
                </c:pt>
                <c:pt idx="19441" formatCode="m/d/yyyy\ h:mm">
                  <c:v>40382.41666664376</c:v>
                </c:pt>
                <c:pt idx="19442" formatCode="m/d/yyyy\ h:mm">
                  <c:v>40382.458333310446</c:v>
                </c:pt>
                <c:pt idx="19443" formatCode="m/d/yyyy\ h:mm">
                  <c:v>40382.499999977088</c:v>
                </c:pt>
                <c:pt idx="19444" formatCode="m/d/yyyy\ h:mm">
                  <c:v>40382.541666643738</c:v>
                </c:pt>
                <c:pt idx="19445" formatCode="m/d/yyyy\ h:mm">
                  <c:v>40382.583333310416</c:v>
                </c:pt>
                <c:pt idx="19446" formatCode="m/d/yyyy\ h:mm">
                  <c:v>40382.624999977081</c:v>
                </c:pt>
                <c:pt idx="19447" formatCode="m/d/yyyy\ h:mm">
                  <c:v>40382.66666664373</c:v>
                </c:pt>
                <c:pt idx="19448" formatCode="m/d/yyyy\ h:mm">
                  <c:v>40382.708333310409</c:v>
                </c:pt>
                <c:pt idx="19449" formatCode="m/d/yyyy\ h:mm">
                  <c:v>40382.749999977073</c:v>
                </c:pt>
                <c:pt idx="19450" formatCode="m/d/yyyy\ h:mm">
                  <c:v>40382.791666643709</c:v>
                </c:pt>
                <c:pt idx="19451" formatCode="m/d/yyyy\ h:mm">
                  <c:v>40382.833333310402</c:v>
                </c:pt>
                <c:pt idx="19452" formatCode="m/d/yyyy\ h:mm">
                  <c:v>40382.874999977081</c:v>
                </c:pt>
                <c:pt idx="19453" formatCode="m/d/yyyy\ h:mm">
                  <c:v>40382.91666664373</c:v>
                </c:pt>
                <c:pt idx="19454" formatCode="m/d/yyyy\ h:mm">
                  <c:v>40382.958333310409</c:v>
                </c:pt>
                <c:pt idx="19455" formatCode="m/d/yyyy\ h:mm">
                  <c:v>40382.999999977059</c:v>
                </c:pt>
                <c:pt idx="19456" formatCode="m/d/yyyy\ h:mm">
                  <c:v>40383.041666643709</c:v>
                </c:pt>
                <c:pt idx="19457" formatCode="m/d/yyyy\ h:mm">
                  <c:v>40383.083333310387</c:v>
                </c:pt>
                <c:pt idx="19458" formatCode="m/d/yyyy\ h:mm">
                  <c:v>40383.124999977052</c:v>
                </c:pt>
                <c:pt idx="19459" formatCode="m/d/yyyy\ h:mm">
                  <c:v>40383.166666643701</c:v>
                </c:pt>
                <c:pt idx="19460" formatCode="m/d/yyyy\ h:mm">
                  <c:v>40383.20833331038</c:v>
                </c:pt>
                <c:pt idx="19461" formatCode="m/d/yyyy\ h:mm">
                  <c:v>40383.249999977044</c:v>
                </c:pt>
                <c:pt idx="19462" formatCode="m/d/yyyy\ h:mm">
                  <c:v>40383.291666643679</c:v>
                </c:pt>
                <c:pt idx="19463" formatCode="m/d/yyyy\ h:mm">
                  <c:v>40383.333333310373</c:v>
                </c:pt>
                <c:pt idx="19464" formatCode="m/d/yyyy\ h:mm">
                  <c:v>40383.374999977052</c:v>
                </c:pt>
                <c:pt idx="19465" formatCode="m/d/yyyy\ h:mm">
                  <c:v>40383.416666643701</c:v>
                </c:pt>
                <c:pt idx="19466" formatCode="m/d/yyyy\ h:mm">
                  <c:v>40383.45833331038</c:v>
                </c:pt>
                <c:pt idx="19467" formatCode="m/d/yyyy\ h:mm">
                  <c:v>40383.49999997703</c:v>
                </c:pt>
                <c:pt idx="19468" formatCode="m/d/yyyy\ h:mm">
                  <c:v>40383.541666643679</c:v>
                </c:pt>
                <c:pt idx="19469" formatCode="m/d/yyyy\ h:mm">
                  <c:v>40383.583333310358</c:v>
                </c:pt>
                <c:pt idx="19470" formatCode="m/d/yyyy\ h:mm">
                  <c:v>40383.624999977023</c:v>
                </c:pt>
                <c:pt idx="19471" formatCode="m/d/yyyy\ h:mm">
                  <c:v>40383.666666643672</c:v>
                </c:pt>
                <c:pt idx="19472" formatCode="m/d/yyyy\ h:mm">
                  <c:v>40383.708333310351</c:v>
                </c:pt>
                <c:pt idx="19473" formatCode="m/d/yyyy\ h:mm">
                  <c:v>40383.749999977015</c:v>
                </c:pt>
                <c:pt idx="19474" formatCode="m/d/yyyy\ h:mm">
                  <c:v>40383.79166664365</c:v>
                </c:pt>
                <c:pt idx="19475" formatCode="m/d/yyyy\ h:mm">
                  <c:v>40383.833333310344</c:v>
                </c:pt>
                <c:pt idx="19476" formatCode="m/d/yyyy\ h:mm">
                  <c:v>40383.874999977023</c:v>
                </c:pt>
                <c:pt idx="19477" formatCode="m/d/yyyy\ h:mm">
                  <c:v>40383.916666643672</c:v>
                </c:pt>
                <c:pt idx="19478" formatCode="m/d/yyyy\ h:mm">
                  <c:v>40383.958333310351</c:v>
                </c:pt>
                <c:pt idx="19479" formatCode="m/d/yyyy\ h:mm">
                  <c:v>40383.999999977001</c:v>
                </c:pt>
                <c:pt idx="19480" formatCode="m/d/yyyy\ h:mm">
                  <c:v>40384.04166664365</c:v>
                </c:pt>
                <c:pt idx="19481" formatCode="m/d/yyyy\ h:mm">
                  <c:v>40384.083333310329</c:v>
                </c:pt>
                <c:pt idx="19482" formatCode="m/d/yyyy\ h:mm">
                  <c:v>40384.124999976993</c:v>
                </c:pt>
                <c:pt idx="19483" formatCode="m/d/yyyy\ h:mm">
                  <c:v>40384.166666643643</c:v>
                </c:pt>
                <c:pt idx="19484" formatCode="m/d/yyyy\ h:mm">
                  <c:v>40384.208333310322</c:v>
                </c:pt>
                <c:pt idx="19485" formatCode="m/d/yyyy\ h:mm">
                  <c:v>40384.249999976993</c:v>
                </c:pt>
                <c:pt idx="19486" formatCode="m/d/yyyy\ h:mm">
                  <c:v>40384.291666643621</c:v>
                </c:pt>
                <c:pt idx="19487" formatCode="m/d/yyyy\ h:mm">
                  <c:v>40384.333333310315</c:v>
                </c:pt>
                <c:pt idx="19488" formatCode="m/d/yyyy\ h:mm">
                  <c:v>40384.374999977001</c:v>
                </c:pt>
                <c:pt idx="19489" formatCode="m/d/yyyy\ h:mm">
                  <c:v>40384.416666643636</c:v>
                </c:pt>
                <c:pt idx="19490" formatCode="m/d/yyyy\ h:mm">
                  <c:v>40384.458333310322</c:v>
                </c:pt>
                <c:pt idx="19491" formatCode="m/d/yyyy\ h:mm">
                  <c:v>40384.499999976986</c:v>
                </c:pt>
                <c:pt idx="19492" formatCode="m/d/yyyy\ h:mm">
                  <c:v>40384.541666643621</c:v>
                </c:pt>
                <c:pt idx="19493" formatCode="m/d/yyyy\ h:mm">
                  <c:v>40384.5833333103</c:v>
                </c:pt>
                <c:pt idx="19494" formatCode="m/d/yyyy\ h:mm">
                  <c:v>40384.624999976979</c:v>
                </c:pt>
                <c:pt idx="19495" formatCode="m/d/yyyy\ h:mm">
                  <c:v>40384.666666643614</c:v>
                </c:pt>
                <c:pt idx="19496" formatCode="m/d/yyyy\ h:mm">
                  <c:v>40384.708333310286</c:v>
                </c:pt>
                <c:pt idx="19497" formatCode="m/d/yyyy\ h:mm">
                  <c:v>40384.749999976972</c:v>
                </c:pt>
                <c:pt idx="19498" formatCode="m/d/yyyy\ h:mm">
                  <c:v>40384.791666643592</c:v>
                </c:pt>
                <c:pt idx="19499" formatCode="m/d/yyyy\ h:mm">
                  <c:v>40384.833333310286</c:v>
                </c:pt>
                <c:pt idx="19500" formatCode="m/d/yyyy\ h:mm">
                  <c:v>40384.874999976979</c:v>
                </c:pt>
                <c:pt idx="19501" formatCode="m/d/yyyy\ h:mm">
                  <c:v>40384.916666643614</c:v>
                </c:pt>
                <c:pt idx="19502" formatCode="m/d/yyyy\ h:mm">
                  <c:v>40384.958333310293</c:v>
                </c:pt>
                <c:pt idx="19503" formatCode="m/d/yyyy\ h:mm">
                  <c:v>40384.999999976942</c:v>
                </c:pt>
                <c:pt idx="19504" formatCode="m/d/yyyy\ h:mm">
                  <c:v>40385.041666643592</c:v>
                </c:pt>
                <c:pt idx="19505" formatCode="m/d/yyyy\ h:mm">
                  <c:v>40385.083333310271</c:v>
                </c:pt>
                <c:pt idx="19506" formatCode="m/d/yyyy\ h:mm">
                  <c:v>40385.124999976942</c:v>
                </c:pt>
                <c:pt idx="19507" formatCode="m/d/yyyy\ h:mm">
                  <c:v>40385.166666643585</c:v>
                </c:pt>
                <c:pt idx="19508" formatCode="m/d/yyyy\ h:mm">
                  <c:v>40385.208333310264</c:v>
                </c:pt>
                <c:pt idx="19509" formatCode="m/d/yyyy\ h:mm">
                  <c:v>40385.249999976942</c:v>
                </c:pt>
                <c:pt idx="19510" formatCode="m/d/yyyy\ h:mm">
                  <c:v>40385.29166664357</c:v>
                </c:pt>
                <c:pt idx="19511" formatCode="m/d/yyyy\ h:mm">
                  <c:v>40385.333333310256</c:v>
                </c:pt>
                <c:pt idx="19512" formatCode="m/d/yyyy\ h:mm">
                  <c:v>40385.37499997695</c:v>
                </c:pt>
                <c:pt idx="19513" formatCode="m/d/yyyy\ h:mm">
                  <c:v>40385.416666643592</c:v>
                </c:pt>
                <c:pt idx="19514" formatCode="m/d/yyyy\ h:mm">
                  <c:v>40385.458333310249</c:v>
                </c:pt>
                <c:pt idx="19515" formatCode="m/d/yyyy\ h:mm">
                  <c:v>40385.499999976913</c:v>
                </c:pt>
                <c:pt idx="19516" formatCode="m/d/yyyy\ h:mm">
                  <c:v>40385.541666643578</c:v>
                </c:pt>
                <c:pt idx="19517" formatCode="m/d/yyyy\ h:mm">
                  <c:v>40385.583333310235</c:v>
                </c:pt>
                <c:pt idx="19518" formatCode="m/d/yyyy\ h:mm">
                  <c:v>40385.624999976913</c:v>
                </c:pt>
                <c:pt idx="19519" formatCode="m/d/yyyy\ h:mm">
                  <c:v>40385.66666664357</c:v>
                </c:pt>
                <c:pt idx="19520" formatCode="m/d/yyyy\ h:mm">
                  <c:v>40385.708333310235</c:v>
                </c:pt>
                <c:pt idx="19521" formatCode="m/d/yyyy\ h:mm">
                  <c:v>40385.749999976899</c:v>
                </c:pt>
                <c:pt idx="19522" formatCode="m/d/yyyy\ h:mm">
                  <c:v>40385.791666643534</c:v>
                </c:pt>
                <c:pt idx="19523" formatCode="m/d/yyyy\ h:mm">
                  <c:v>40385.833333310227</c:v>
                </c:pt>
                <c:pt idx="19524" formatCode="m/d/yyyy\ h:mm">
                  <c:v>40385.874999976906</c:v>
                </c:pt>
                <c:pt idx="19525" formatCode="m/d/yyyy\ h:mm">
                  <c:v>40385.916666643563</c:v>
                </c:pt>
                <c:pt idx="19526" formatCode="m/d/yyyy\ h:mm">
                  <c:v>40385.958333310235</c:v>
                </c:pt>
                <c:pt idx="19527" formatCode="m/d/yyyy\ h:mm">
                  <c:v>40385.999999976892</c:v>
                </c:pt>
                <c:pt idx="19528" formatCode="m/d/yyyy\ h:mm">
                  <c:v>40386.041666643534</c:v>
                </c:pt>
                <c:pt idx="19529" formatCode="m/d/yyyy\ h:mm">
                  <c:v>40386.083333310205</c:v>
                </c:pt>
                <c:pt idx="19530" formatCode="m/d/yyyy\ h:mm">
                  <c:v>40386.124999976892</c:v>
                </c:pt>
                <c:pt idx="19531" formatCode="m/d/yyyy\ h:mm">
                  <c:v>40386.166666643534</c:v>
                </c:pt>
                <c:pt idx="19532" formatCode="m/d/yyyy\ h:mm">
                  <c:v>40386.208333310205</c:v>
                </c:pt>
                <c:pt idx="19533" formatCode="m/d/yyyy\ h:mm">
                  <c:v>40386.249999976884</c:v>
                </c:pt>
                <c:pt idx="19534" formatCode="m/d/yyyy\ h:mm">
                  <c:v>40386.291666643519</c:v>
                </c:pt>
                <c:pt idx="19535" formatCode="m/d/yyyy\ h:mm">
                  <c:v>40386.333333310198</c:v>
                </c:pt>
                <c:pt idx="19536" formatCode="m/d/yyyy\ h:mm">
                  <c:v>40386.374999976884</c:v>
                </c:pt>
                <c:pt idx="19537" formatCode="m/d/yyyy\ h:mm">
                  <c:v>40386.416666643541</c:v>
                </c:pt>
                <c:pt idx="19538" formatCode="m/d/yyyy\ h:mm">
                  <c:v>40386.458333310205</c:v>
                </c:pt>
                <c:pt idx="19539" formatCode="m/d/yyyy\ h:mm">
                  <c:v>40386.499999976862</c:v>
                </c:pt>
                <c:pt idx="19540" formatCode="m/d/yyyy\ h:mm">
                  <c:v>40386.541666643505</c:v>
                </c:pt>
                <c:pt idx="19541" formatCode="m/d/yyyy\ h:mm">
                  <c:v>40386.583333310191</c:v>
                </c:pt>
                <c:pt idx="19542" formatCode="m/d/yyyy\ h:mm">
                  <c:v>40386.624999976848</c:v>
                </c:pt>
                <c:pt idx="19543" formatCode="m/d/yyyy\ h:mm">
                  <c:v>40386.666666643505</c:v>
                </c:pt>
                <c:pt idx="19544" formatCode="m/d/yyyy\ h:mm">
                  <c:v>40386.708333310191</c:v>
                </c:pt>
                <c:pt idx="19545" formatCode="m/d/yyyy\ h:mm">
                  <c:v>40386.749999976841</c:v>
                </c:pt>
                <c:pt idx="19546" formatCode="m/d/yyyy\ h:mm">
                  <c:v>40386.791666643483</c:v>
                </c:pt>
                <c:pt idx="19547" formatCode="m/d/yyyy\ h:mm">
                  <c:v>40386.833333310169</c:v>
                </c:pt>
                <c:pt idx="19548" formatCode="m/d/yyyy\ h:mm">
                  <c:v>40386.874999976848</c:v>
                </c:pt>
                <c:pt idx="19549" formatCode="m/d/yyyy\ h:mm">
                  <c:v>40386.916666643498</c:v>
                </c:pt>
                <c:pt idx="19550" formatCode="m/d/yyyy\ h:mm">
                  <c:v>40386.958333310176</c:v>
                </c:pt>
                <c:pt idx="19551" formatCode="m/d/yyyy\ h:mm">
                  <c:v>40386.999999976833</c:v>
                </c:pt>
                <c:pt idx="19552" formatCode="m/d/yyyy\ h:mm">
                  <c:v>40387.041666643476</c:v>
                </c:pt>
                <c:pt idx="19553" formatCode="m/d/yyyy\ h:mm">
                  <c:v>40387.083333310162</c:v>
                </c:pt>
                <c:pt idx="19554" formatCode="m/d/yyyy\ h:mm">
                  <c:v>40387.124999976819</c:v>
                </c:pt>
                <c:pt idx="19555" formatCode="m/d/yyyy\ h:mm">
                  <c:v>40387.166666643476</c:v>
                </c:pt>
                <c:pt idx="19556" formatCode="m/d/yyyy\ h:mm">
                  <c:v>40387.208333310147</c:v>
                </c:pt>
                <c:pt idx="19557" formatCode="m/d/yyyy\ h:mm">
                  <c:v>40387.249999976812</c:v>
                </c:pt>
                <c:pt idx="19558" formatCode="m/d/yyyy\ h:mm">
                  <c:v>40387.291666643454</c:v>
                </c:pt>
                <c:pt idx="19559" formatCode="m/d/yyyy\ h:mm">
                  <c:v>40387.33333331014</c:v>
                </c:pt>
                <c:pt idx="19560" formatCode="m/d/yyyy\ h:mm">
                  <c:v>40387.374999976826</c:v>
                </c:pt>
                <c:pt idx="19561" formatCode="m/d/yyyy\ h:mm">
                  <c:v>40387.416666643468</c:v>
                </c:pt>
                <c:pt idx="19562" formatCode="m/d/yyyy\ h:mm">
                  <c:v>40387.458333310147</c:v>
                </c:pt>
                <c:pt idx="19563" formatCode="m/d/yyyy\ h:mm">
                  <c:v>40387.499999976797</c:v>
                </c:pt>
                <c:pt idx="19564" formatCode="m/d/yyyy\ h:mm">
                  <c:v>40387.541666643454</c:v>
                </c:pt>
                <c:pt idx="19565" formatCode="m/d/yyyy\ h:mm">
                  <c:v>40387.583333310133</c:v>
                </c:pt>
                <c:pt idx="19566" formatCode="m/d/yyyy\ h:mm">
                  <c:v>40387.62499997679</c:v>
                </c:pt>
                <c:pt idx="19567" formatCode="m/d/yyyy\ h:mm">
                  <c:v>40387.666666643454</c:v>
                </c:pt>
                <c:pt idx="19568" formatCode="m/d/yyyy\ h:mm">
                  <c:v>40387.708333310118</c:v>
                </c:pt>
                <c:pt idx="19569" formatCode="m/d/yyyy\ h:mm">
                  <c:v>40387.749999976782</c:v>
                </c:pt>
                <c:pt idx="19570" formatCode="m/d/yyyy\ h:mm">
                  <c:v>40387.791666643418</c:v>
                </c:pt>
                <c:pt idx="19571" formatCode="m/d/yyyy\ h:mm">
                  <c:v>40387.833333310111</c:v>
                </c:pt>
                <c:pt idx="19572" formatCode="m/d/yyyy\ h:mm">
                  <c:v>40387.874999976797</c:v>
                </c:pt>
                <c:pt idx="19573" formatCode="m/d/yyyy\ h:mm">
                  <c:v>40387.916666643439</c:v>
                </c:pt>
                <c:pt idx="19574" formatCode="m/d/yyyy\ h:mm">
                  <c:v>40387.958333310125</c:v>
                </c:pt>
                <c:pt idx="19575" formatCode="m/d/yyyy\ h:mm">
                  <c:v>40387.999999976768</c:v>
                </c:pt>
                <c:pt idx="19576" formatCode="m/d/yyyy\ h:mm">
                  <c:v>40388.041666643425</c:v>
                </c:pt>
                <c:pt idx="19577" formatCode="m/d/yyyy\ h:mm">
                  <c:v>40388.083333310096</c:v>
                </c:pt>
                <c:pt idx="19578" formatCode="m/d/yyyy\ h:mm">
                  <c:v>40388.124999976761</c:v>
                </c:pt>
                <c:pt idx="19579" formatCode="m/d/yyyy\ h:mm">
                  <c:v>40388.166666643425</c:v>
                </c:pt>
                <c:pt idx="19580" formatCode="m/d/yyyy\ h:mm">
                  <c:v>40388.208333310089</c:v>
                </c:pt>
                <c:pt idx="19581" formatCode="m/d/yyyy\ h:mm">
                  <c:v>40388.249999976753</c:v>
                </c:pt>
                <c:pt idx="19582" formatCode="m/d/yyyy\ h:mm">
                  <c:v>40388.291666643388</c:v>
                </c:pt>
                <c:pt idx="19583" formatCode="m/d/yyyy\ h:mm">
                  <c:v>40388.333333310082</c:v>
                </c:pt>
                <c:pt idx="19584" formatCode="m/d/yyyy\ h:mm">
                  <c:v>40388.374999976761</c:v>
                </c:pt>
                <c:pt idx="19585" formatCode="m/d/yyyy\ h:mm">
                  <c:v>40388.41666664341</c:v>
                </c:pt>
                <c:pt idx="19586" formatCode="m/d/yyyy\ h:mm">
                  <c:v>40388.458333310096</c:v>
                </c:pt>
                <c:pt idx="19587" formatCode="m/d/yyyy\ h:mm">
                  <c:v>40388.499999976739</c:v>
                </c:pt>
                <c:pt idx="19588" formatCode="m/d/yyyy\ h:mm">
                  <c:v>40388.541666643388</c:v>
                </c:pt>
                <c:pt idx="19589" formatCode="m/d/yyyy\ h:mm">
                  <c:v>40388.583333310067</c:v>
                </c:pt>
                <c:pt idx="19590" formatCode="m/d/yyyy\ h:mm">
                  <c:v>40388.624999976731</c:v>
                </c:pt>
                <c:pt idx="19591" formatCode="m/d/yyyy\ h:mm">
                  <c:v>40388.666666643381</c:v>
                </c:pt>
                <c:pt idx="19592" formatCode="m/d/yyyy\ h:mm">
                  <c:v>40388.70833331006</c:v>
                </c:pt>
                <c:pt idx="19593" formatCode="m/d/yyyy\ h:mm">
                  <c:v>40388.749999976731</c:v>
                </c:pt>
                <c:pt idx="19594" formatCode="m/d/yyyy\ h:mm">
                  <c:v>40388.791666643367</c:v>
                </c:pt>
                <c:pt idx="19595" formatCode="m/d/yyyy\ h:mm">
                  <c:v>40388.833333310053</c:v>
                </c:pt>
                <c:pt idx="19596" formatCode="m/d/yyyy\ h:mm">
                  <c:v>40388.874999976739</c:v>
                </c:pt>
                <c:pt idx="19597" formatCode="m/d/yyyy\ h:mm">
                  <c:v>40388.916666643381</c:v>
                </c:pt>
                <c:pt idx="19598" formatCode="m/d/yyyy\ h:mm">
                  <c:v>40388.95833331006</c:v>
                </c:pt>
                <c:pt idx="19599" formatCode="m/d/yyyy\ h:mm">
                  <c:v>40388.99999997671</c:v>
                </c:pt>
                <c:pt idx="19600" formatCode="m/d/yyyy\ h:mm">
                  <c:v>40389.041666643374</c:v>
                </c:pt>
                <c:pt idx="19601" formatCode="m/d/yyyy\ h:mm">
                  <c:v>40389.083333310038</c:v>
                </c:pt>
                <c:pt idx="19602" formatCode="m/d/yyyy\ h:mm">
                  <c:v>40389.124999976702</c:v>
                </c:pt>
                <c:pt idx="19603" formatCode="m/d/yyyy\ h:mm">
                  <c:v>40389.166666643352</c:v>
                </c:pt>
                <c:pt idx="19604" formatCode="m/d/yyyy\ h:mm">
                  <c:v>40389.208333310031</c:v>
                </c:pt>
                <c:pt idx="19605" formatCode="m/d/yyyy\ h:mm">
                  <c:v>40389.249999976695</c:v>
                </c:pt>
                <c:pt idx="19606" formatCode="m/d/yyyy\ h:mm">
                  <c:v>40389.29166664333</c:v>
                </c:pt>
                <c:pt idx="19607" formatCode="m/d/yyyy\ h:mm">
                  <c:v>40389.333333310031</c:v>
                </c:pt>
                <c:pt idx="19608" formatCode="m/d/yyyy\ h:mm">
                  <c:v>40389.374999976702</c:v>
                </c:pt>
                <c:pt idx="19609" formatCode="m/d/yyyy\ h:mm">
                  <c:v>40389.416666643352</c:v>
                </c:pt>
                <c:pt idx="19610" formatCode="m/d/yyyy\ h:mm">
                  <c:v>40389.458333310038</c:v>
                </c:pt>
                <c:pt idx="19611" formatCode="m/d/yyyy\ h:mm">
                  <c:v>40389.499999976681</c:v>
                </c:pt>
                <c:pt idx="19612" formatCode="m/d/yyyy\ h:mm">
                  <c:v>40389.54166664333</c:v>
                </c:pt>
                <c:pt idx="19613" formatCode="m/d/yyyy\ h:mm">
                  <c:v>40389.583333310009</c:v>
                </c:pt>
                <c:pt idx="19614" formatCode="m/d/yyyy\ h:mm">
                  <c:v>40389.624999976673</c:v>
                </c:pt>
                <c:pt idx="19615" formatCode="m/d/yyyy\ h:mm">
                  <c:v>40389.666666643323</c:v>
                </c:pt>
                <c:pt idx="19616" formatCode="m/d/yyyy\ h:mm">
                  <c:v>40389.708333310002</c:v>
                </c:pt>
                <c:pt idx="19617" formatCode="m/d/yyyy\ h:mm">
                  <c:v>40389.749999976666</c:v>
                </c:pt>
                <c:pt idx="19618" formatCode="m/d/yyyy\ h:mm">
                  <c:v>40389.791666643301</c:v>
                </c:pt>
                <c:pt idx="19619" formatCode="m/d/yyyy\ h:mm">
                  <c:v>40389.833333310002</c:v>
                </c:pt>
                <c:pt idx="19620" formatCode="m/d/yyyy\ h:mm">
                  <c:v>40389.874999976673</c:v>
                </c:pt>
                <c:pt idx="19621" formatCode="m/d/yyyy\ h:mm">
                  <c:v>40389.916666643323</c:v>
                </c:pt>
                <c:pt idx="19622" formatCode="m/d/yyyy\ h:mm">
                  <c:v>40389.958333310009</c:v>
                </c:pt>
                <c:pt idx="19623" formatCode="m/d/yyyy\ h:mm">
                  <c:v>40389.999999976651</c:v>
                </c:pt>
                <c:pt idx="19624" formatCode="m/d/yyyy\ h:mm">
                  <c:v>40390.041666643301</c:v>
                </c:pt>
                <c:pt idx="19625" formatCode="m/d/yyyy\ h:mm">
                  <c:v>40390.083333309994</c:v>
                </c:pt>
                <c:pt idx="19626" formatCode="m/d/yyyy\ h:mm">
                  <c:v>40390.124999976644</c:v>
                </c:pt>
                <c:pt idx="19627" formatCode="m/d/yyyy\ h:mm">
                  <c:v>40390.166666643294</c:v>
                </c:pt>
                <c:pt idx="19628" formatCode="m/d/yyyy\ h:mm">
                  <c:v>40390.208333309987</c:v>
                </c:pt>
                <c:pt idx="19629" formatCode="m/d/yyyy\ h:mm">
                  <c:v>40390.249999976637</c:v>
                </c:pt>
                <c:pt idx="19630" formatCode="m/d/yyyy\ h:mm">
                  <c:v>40390.291666643272</c:v>
                </c:pt>
                <c:pt idx="19631" formatCode="m/d/yyyy\ h:mm">
                  <c:v>40390.33333330998</c:v>
                </c:pt>
                <c:pt idx="19632" formatCode="m/d/yyyy\ h:mm">
                  <c:v>40390.374999976644</c:v>
                </c:pt>
                <c:pt idx="19633" formatCode="m/d/yyyy\ h:mm">
                  <c:v>40390.416666643294</c:v>
                </c:pt>
                <c:pt idx="19634" formatCode="m/d/yyyy\ h:mm">
                  <c:v>40390.458333309987</c:v>
                </c:pt>
                <c:pt idx="19635" formatCode="m/d/yyyy\ h:mm">
                  <c:v>40390.499999976622</c:v>
                </c:pt>
                <c:pt idx="19636" formatCode="m/d/yyyy\ h:mm">
                  <c:v>40390.541666643272</c:v>
                </c:pt>
                <c:pt idx="19637" formatCode="m/d/yyyy\ h:mm">
                  <c:v>40390.583333309965</c:v>
                </c:pt>
                <c:pt idx="19638" formatCode="m/d/yyyy\ h:mm">
                  <c:v>40390.624999976615</c:v>
                </c:pt>
                <c:pt idx="19639" formatCode="m/d/yyyy\ h:mm">
                  <c:v>40390.666666643265</c:v>
                </c:pt>
                <c:pt idx="19640" formatCode="m/d/yyyy\ h:mm">
                  <c:v>40390.708333309958</c:v>
                </c:pt>
                <c:pt idx="19641" formatCode="m/d/yyyy\ h:mm">
                  <c:v>40390.749999976608</c:v>
                </c:pt>
                <c:pt idx="19642" formatCode="m/d/yyyy\ h:mm">
                  <c:v>40390.791666643243</c:v>
                </c:pt>
                <c:pt idx="19643" formatCode="m/d/yyyy\ h:mm">
                  <c:v>40390.833333309951</c:v>
                </c:pt>
                <c:pt idx="19644" formatCode="m/d/yyyy\ h:mm">
                  <c:v>40390.874999976615</c:v>
                </c:pt>
                <c:pt idx="19645" formatCode="m/d/yyyy\ h:mm">
                  <c:v>40390.916666643265</c:v>
                </c:pt>
                <c:pt idx="19646" formatCode="m/d/yyyy\ h:mm">
                  <c:v>40390.958333309958</c:v>
                </c:pt>
                <c:pt idx="19647" formatCode="m/d/yyyy\ h:mm">
                  <c:v>40390.999999976593</c:v>
                </c:pt>
                <c:pt idx="19648" formatCode="m/d/yyyy\ h:mm">
                  <c:v>40391.041666643243</c:v>
                </c:pt>
                <c:pt idx="19649" formatCode="m/d/yyyy\ h:mm">
                  <c:v>40391.083333309936</c:v>
                </c:pt>
                <c:pt idx="19650" formatCode="m/d/yyyy\ h:mm">
                  <c:v>40391.124999976593</c:v>
                </c:pt>
                <c:pt idx="19651" formatCode="m/d/yyyy\ h:mm">
                  <c:v>40391.166666643228</c:v>
                </c:pt>
                <c:pt idx="19652" formatCode="m/d/yyyy\ h:mm">
                  <c:v>40391.208333309929</c:v>
                </c:pt>
                <c:pt idx="19653" formatCode="m/d/yyyy\ h:mm">
                  <c:v>40391.249999976593</c:v>
                </c:pt>
                <c:pt idx="19654" formatCode="m/d/yyyy\ h:mm">
                  <c:v>40391.291666643207</c:v>
                </c:pt>
                <c:pt idx="19655" formatCode="m/d/yyyy\ h:mm">
                  <c:v>40391.333333309922</c:v>
                </c:pt>
                <c:pt idx="19656" formatCode="m/d/yyyy\ h:mm">
                  <c:v>40391.374999976601</c:v>
                </c:pt>
                <c:pt idx="19657" formatCode="m/d/yyyy\ h:mm">
                  <c:v>40391.416666643236</c:v>
                </c:pt>
                <c:pt idx="19658" formatCode="m/d/yyyy\ h:mm">
                  <c:v>40391.458333309929</c:v>
                </c:pt>
                <c:pt idx="19659" formatCode="m/d/yyyy\ h:mm">
                  <c:v>40391.499999976579</c:v>
                </c:pt>
                <c:pt idx="19660" formatCode="m/d/yyyy\ h:mm">
                  <c:v>40391.541666643214</c:v>
                </c:pt>
                <c:pt idx="19661" formatCode="m/d/yyyy\ h:mm">
                  <c:v>40391.583333309893</c:v>
                </c:pt>
                <c:pt idx="19662" formatCode="m/d/yyyy\ h:mm">
                  <c:v>40391.624999976571</c:v>
                </c:pt>
                <c:pt idx="19663" formatCode="m/d/yyyy\ h:mm">
                  <c:v>40391.666666643207</c:v>
                </c:pt>
                <c:pt idx="19664" formatCode="m/d/yyyy\ h:mm">
                  <c:v>40391.708333309893</c:v>
                </c:pt>
                <c:pt idx="19665" formatCode="m/d/yyyy\ h:mm">
                  <c:v>40391.749999976564</c:v>
                </c:pt>
                <c:pt idx="19666" formatCode="m/d/yyyy\ h:mm">
                  <c:v>40391.791666643185</c:v>
                </c:pt>
                <c:pt idx="19667" formatCode="m/d/yyyy\ h:mm">
                  <c:v>40391.833333309893</c:v>
                </c:pt>
                <c:pt idx="19668" formatCode="m/d/yyyy\ h:mm">
                  <c:v>40391.874999976564</c:v>
                </c:pt>
                <c:pt idx="19669" formatCode="m/d/yyyy\ h:mm">
                  <c:v>40391.916666643207</c:v>
                </c:pt>
                <c:pt idx="19670" formatCode="m/d/yyyy\ h:mm">
                  <c:v>40391.9583333099</c:v>
                </c:pt>
                <c:pt idx="19671" formatCode="m/d/yyyy\ h:mm">
                  <c:v>40391.999999976542</c:v>
                </c:pt>
                <c:pt idx="19672" formatCode="m/d/yyyy\ h:mm">
                  <c:v>40392.041666643185</c:v>
                </c:pt>
                <c:pt idx="19673" formatCode="m/d/yyyy\ h:mm">
                  <c:v>40392.083333309878</c:v>
                </c:pt>
                <c:pt idx="19674" formatCode="m/d/yyyy\ h:mm">
                  <c:v>40392.124999976542</c:v>
                </c:pt>
                <c:pt idx="19675" formatCode="m/d/yyyy\ h:mm">
                  <c:v>40392.166666643185</c:v>
                </c:pt>
                <c:pt idx="19676" formatCode="m/d/yyyy\ h:mm">
                  <c:v>40392.208333309871</c:v>
                </c:pt>
                <c:pt idx="19677" formatCode="m/d/yyyy\ h:mm">
                  <c:v>40392.249999976535</c:v>
                </c:pt>
                <c:pt idx="19678" formatCode="m/d/yyyy\ h:mm">
                  <c:v>40392.29166664317</c:v>
                </c:pt>
                <c:pt idx="19679" formatCode="m/d/yyyy\ h:mm">
                  <c:v>40392.333333309849</c:v>
                </c:pt>
                <c:pt idx="19680" formatCode="m/d/yyyy\ h:mm">
                  <c:v>40392.374999976535</c:v>
                </c:pt>
                <c:pt idx="19681" formatCode="m/d/yyyy\ h:mm">
                  <c:v>40392.416666643192</c:v>
                </c:pt>
                <c:pt idx="19682" formatCode="m/d/yyyy\ h:mm">
                  <c:v>40392.458333309856</c:v>
                </c:pt>
                <c:pt idx="19683" formatCode="m/d/yyyy\ h:mm">
                  <c:v>40392.499999976513</c:v>
                </c:pt>
                <c:pt idx="19684" formatCode="m/d/yyyy\ h:mm">
                  <c:v>40392.54166664317</c:v>
                </c:pt>
                <c:pt idx="19685" formatCode="m/d/yyyy\ h:mm">
                  <c:v>40392.583333309842</c:v>
                </c:pt>
                <c:pt idx="19686" formatCode="m/d/yyyy\ h:mm">
                  <c:v>40392.624999976499</c:v>
                </c:pt>
                <c:pt idx="19687" formatCode="m/d/yyyy\ h:mm">
                  <c:v>40392.666666643156</c:v>
                </c:pt>
                <c:pt idx="19688" formatCode="m/d/yyyy\ h:mm">
                  <c:v>40392.708333309842</c:v>
                </c:pt>
                <c:pt idx="19689" formatCode="m/d/yyyy\ h:mm">
                  <c:v>40392.749999976491</c:v>
                </c:pt>
                <c:pt idx="19690" formatCode="m/d/yyyy\ h:mm">
                  <c:v>40392.791666643134</c:v>
                </c:pt>
                <c:pt idx="19691" formatCode="m/d/yyyy\ h:mm">
                  <c:v>40392.833333309834</c:v>
                </c:pt>
                <c:pt idx="19692" formatCode="m/d/yyyy\ h:mm">
                  <c:v>40392.874999976506</c:v>
                </c:pt>
                <c:pt idx="19693" formatCode="m/d/yyyy\ h:mm">
                  <c:v>40392.916666643148</c:v>
                </c:pt>
                <c:pt idx="19694" formatCode="m/d/yyyy\ h:mm">
                  <c:v>40392.958333309834</c:v>
                </c:pt>
                <c:pt idx="19695" formatCode="m/d/yyyy\ h:mm">
                  <c:v>40392.999999976491</c:v>
                </c:pt>
                <c:pt idx="19696" formatCode="m/d/yyyy\ h:mm">
                  <c:v>40393.041666643134</c:v>
                </c:pt>
                <c:pt idx="19697" formatCode="m/d/yyyy\ h:mm">
                  <c:v>40393.083333309813</c:v>
                </c:pt>
                <c:pt idx="19698" formatCode="m/d/yyyy\ h:mm">
                  <c:v>40393.124999976484</c:v>
                </c:pt>
                <c:pt idx="19699" formatCode="m/d/yyyy\ h:mm">
                  <c:v>40393.166666643134</c:v>
                </c:pt>
                <c:pt idx="19700" formatCode="m/d/yyyy\ h:mm">
                  <c:v>40393.208333309798</c:v>
                </c:pt>
                <c:pt idx="19701" formatCode="m/d/yyyy\ h:mm">
                  <c:v>40393.249999976462</c:v>
                </c:pt>
                <c:pt idx="19702" formatCode="m/d/yyyy\ h:mm">
                  <c:v>40393.291666643105</c:v>
                </c:pt>
                <c:pt idx="19703" formatCode="m/d/yyyy\ h:mm">
                  <c:v>40393.333333309791</c:v>
                </c:pt>
                <c:pt idx="19704" formatCode="m/d/yyyy\ h:mm">
                  <c:v>40393.374999976484</c:v>
                </c:pt>
                <c:pt idx="19705" formatCode="m/d/yyyy\ h:mm">
                  <c:v>40393.416666643119</c:v>
                </c:pt>
                <c:pt idx="19706" formatCode="m/d/yyyy\ h:mm">
                  <c:v>40393.458333309798</c:v>
                </c:pt>
                <c:pt idx="19707" formatCode="m/d/yyyy\ h:mm">
                  <c:v>40393.499999976448</c:v>
                </c:pt>
                <c:pt idx="19708" formatCode="m/d/yyyy\ h:mm">
                  <c:v>40393.541666643105</c:v>
                </c:pt>
                <c:pt idx="19709" formatCode="m/d/yyyy\ h:mm">
                  <c:v>40393.583333309783</c:v>
                </c:pt>
                <c:pt idx="19710" formatCode="m/d/yyyy\ h:mm">
                  <c:v>40393.62499997644</c:v>
                </c:pt>
                <c:pt idx="19711" formatCode="m/d/yyyy\ h:mm">
                  <c:v>40393.666666643105</c:v>
                </c:pt>
                <c:pt idx="19712" formatCode="m/d/yyyy\ h:mm">
                  <c:v>40393.708333309769</c:v>
                </c:pt>
                <c:pt idx="19713" formatCode="m/d/yyyy\ h:mm">
                  <c:v>40393.749999976433</c:v>
                </c:pt>
                <c:pt idx="19714" formatCode="m/d/yyyy\ h:mm">
                  <c:v>40393.791666643068</c:v>
                </c:pt>
                <c:pt idx="19715" formatCode="m/d/yyyy\ h:mm">
                  <c:v>40393.833333309762</c:v>
                </c:pt>
                <c:pt idx="19716" formatCode="m/d/yyyy\ h:mm">
                  <c:v>40393.874999976448</c:v>
                </c:pt>
                <c:pt idx="19717" formatCode="m/d/yyyy\ h:mm">
                  <c:v>40393.91666664309</c:v>
                </c:pt>
                <c:pt idx="19718" formatCode="m/d/yyyy\ h:mm">
                  <c:v>40393.958333309776</c:v>
                </c:pt>
                <c:pt idx="19719" formatCode="m/d/yyyy\ h:mm">
                  <c:v>40393.999999976419</c:v>
                </c:pt>
                <c:pt idx="19720" formatCode="m/d/yyyy\ h:mm">
                  <c:v>40394.041666643076</c:v>
                </c:pt>
                <c:pt idx="19721" formatCode="m/d/yyyy\ h:mm">
                  <c:v>40394.083333309747</c:v>
                </c:pt>
                <c:pt idx="19722" formatCode="m/d/yyyy\ h:mm">
                  <c:v>40394.124999976411</c:v>
                </c:pt>
                <c:pt idx="19723" formatCode="m/d/yyyy\ h:mm">
                  <c:v>40394.166666643076</c:v>
                </c:pt>
                <c:pt idx="19724" formatCode="m/d/yyyy\ h:mm">
                  <c:v>40394.20833330974</c:v>
                </c:pt>
                <c:pt idx="19725" formatCode="m/d/yyyy\ h:mm">
                  <c:v>40394.249999976411</c:v>
                </c:pt>
                <c:pt idx="19726" formatCode="m/d/yyyy\ h:mm">
                  <c:v>40394.291666643046</c:v>
                </c:pt>
                <c:pt idx="19727" formatCode="m/d/yyyy\ h:mm">
                  <c:v>40394.333333309733</c:v>
                </c:pt>
                <c:pt idx="19728" formatCode="m/d/yyyy\ h:mm">
                  <c:v>40394.374999976419</c:v>
                </c:pt>
                <c:pt idx="19729" formatCode="m/d/yyyy\ h:mm">
                  <c:v>40394.416666643061</c:v>
                </c:pt>
                <c:pt idx="19730" formatCode="m/d/yyyy\ h:mm">
                  <c:v>40394.458333309747</c:v>
                </c:pt>
                <c:pt idx="19731" formatCode="m/d/yyyy\ h:mm">
                  <c:v>40394.49999997639</c:v>
                </c:pt>
                <c:pt idx="19732" formatCode="m/d/yyyy\ h:mm">
                  <c:v>40394.541666643054</c:v>
                </c:pt>
                <c:pt idx="19733" formatCode="m/d/yyyy\ h:mm">
                  <c:v>40394.583333309718</c:v>
                </c:pt>
                <c:pt idx="19734" formatCode="m/d/yyyy\ h:mm">
                  <c:v>40394.624999976382</c:v>
                </c:pt>
                <c:pt idx="19735" formatCode="m/d/yyyy\ h:mm">
                  <c:v>40394.666666643032</c:v>
                </c:pt>
                <c:pt idx="19736" formatCode="m/d/yyyy\ h:mm">
                  <c:v>40394.708333309711</c:v>
                </c:pt>
                <c:pt idx="19737" formatCode="m/d/yyyy\ h:mm">
                  <c:v>40394.749999976382</c:v>
                </c:pt>
                <c:pt idx="19738" formatCode="m/d/yyyy\ h:mm">
                  <c:v>40394.791666643017</c:v>
                </c:pt>
                <c:pt idx="19739" formatCode="m/d/yyyy\ h:mm">
                  <c:v>40394.833333309703</c:v>
                </c:pt>
                <c:pt idx="19740" formatCode="m/d/yyyy\ h:mm">
                  <c:v>40394.87499997639</c:v>
                </c:pt>
                <c:pt idx="19741" formatCode="m/d/yyyy\ h:mm">
                  <c:v>40394.916666643032</c:v>
                </c:pt>
                <c:pt idx="19742" formatCode="m/d/yyyy\ h:mm">
                  <c:v>40394.958333309711</c:v>
                </c:pt>
                <c:pt idx="19743" formatCode="m/d/yyyy\ h:mm">
                  <c:v>40394.99999997636</c:v>
                </c:pt>
                <c:pt idx="19744" formatCode="m/d/yyyy\ h:mm">
                  <c:v>40395.041666643025</c:v>
                </c:pt>
                <c:pt idx="19745" formatCode="m/d/yyyy\ h:mm">
                  <c:v>40395.083333309689</c:v>
                </c:pt>
                <c:pt idx="19746" formatCode="m/d/yyyy\ h:mm">
                  <c:v>40395.124999976353</c:v>
                </c:pt>
                <c:pt idx="19747" formatCode="m/d/yyyy\ h:mm">
                  <c:v>40395.166666643003</c:v>
                </c:pt>
                <c:pt idx="19748" formatCode="m/d/yyyy\ h:mm">
                  <c:v>40395.208333309682</c:v>
                </c:pt>
                <c:pt idx="19749" formatCode="m/d/yyyy\ h:mm">
                  <c:v>40395.249999976346</c:v>
                </c:pt>
                <c:pt idx="19750" formatCode="m/d/yyyy\ h:mm">
                  <c:v>40395.291666642988</c:v>
                </c:pt>
                <c:pt idx="19751" formatCode="m/d/yyyy\ h:mm">
                  <c:v>40395.333333309682</c:v>
                </c:pt>
                <c:pt idx="19752" formatCode="m/d/yyyy\ h:mm">
                  <c:v>40395.374999976353</c:v>
                </c:pt>
                <c:pt idx="19753" formatCode="m/d/yyyy\ h:mm">
                  <c:v>40395.416666643003</c:v>
                </c:pt>
                <c:pt idx="19754" formatCode="m/d/yyyy\ h:mm">
                  <c:v>40395.458333309689</c:v>
                </c:pt>
                <c:pt idx="19755" formatCode="m/d/yyyy\ h:mm">
                  <c:v>40395.499999976331</c:v>
                </c:pt>
                <c:pt idx="19756" formatCode="m/d/yyyy\ h:mm">
                  <c:v>40395.541666642996</c:v>
                </c:pt>
                <c:pt idx="19757" formatCode="m/d/yyyy\ h:mm">
                  <c:v>40395.58333330966</c:v>
                </c:pt>
                <c:pt idx="19758" formatCode="m/d/yyyy\ h:mm">
                  <c:v>40395.624999976331</c:v>
                </c:pt>
                <c:pt idx="19759" formatCode="m/d/yyyy\ h:mm">
                  <c:v>40395.666666642988</c:v>
                </c:pt>
                <c:pt idx="19760" formatCode="m/d/yyyy\ h:mm">
                  <c:v>40395.708333309653</c:v>
                </c:pt>
                <c:pt idx="19761" formatCode="m/d/yyyy\ h:mm">
                  <c:v>40395.749999976317</c:v>
                </c:pt>
                <c:pt idx="19762" formatCode="m/d/yyyy\ h:mm">
                  <c:v>40395.791666642974</c:v>
                </c:pt>
                <c:pt idx="19763" formatCode="m/d/yyyy\ h:mm">
                  <c:v>40395.833333309645</c:v>
                </c:pt>
                <c:pt idx="19764" formatCode="m/d/yyyy\ h:mm">
                  <c:v>40395.874999976324</c:v>
                </c:pt>
                <c:pt idx="19765" formatCode="m/d/yyyy\ h:mm">
                  <c:v>40395.916666642996</c:v>
                </c:pt>
                <c:pt idx="19766" formatCode="m/d/yyyy\ h:mm">
                  <c:v>40395.958333309653</c:v>
                </c:pt>
                <c:pt idx="19767" formatCode="m/d/yyyy\ h:mm">
                  <c:v>40395.999999976302</c:v>
                </c:pt>
                <c:pt idx="19768" formatCode="m/d/yyyy\ h:mm">
                  <c:v>40396.041666642966</c:v>
                </c:pt>
                <c:pt idx="19769" formatCode="m/d/yyyy\ h:mm">
                  <c:v>40396.083333309631</c:v>
                </c:pt>
                <c:pt idx="19770" formatCode="m/d/yyyy\ h:mm">
                  <c:v>40396.124999976295</c:v>
                </c:pt>
                <c:pt idx="19771" formatCode="m/d/yyyy\ h:mm">
                  <c:v>40396.166666642959</c:v>
                </c:pt>
                <c:pt idx="19772" formatCode="m/d/yyyy\ h:mm">
                  <c:v>40396.208333309623</c:v>
                </c:pt>
                <c:pt idx="19773" formatCode="m/d/yyyy\ h:mm">
                  <c:v>40396.249999976288</c:v>
                </c:pt>
                <c:pt idx="19774" formatCode="m/d/yyyy\ h:mm">
                  <c:v>40396.291666642937</c:v>
                </c:pt>
                <c:pt idx="19775" formatCode="m/d/yyyy\ h:mm">
                  <c:v>40396.333333309616</c:v>
                </c:pt>
                <c:pt idx="19776" formatCode="m/d/yyyy\ h:mm">
                  <c:v>40396.374999976295</c:v>
                </c:pt>
                <c:pt idx="19777" formatCode="m/d/yyyy\ h:mm">
                  <c:v>40396.416666642959</c:v>
                </c:pt>
                <c:pt idx="19778" formatCode="m/d/yyyy\ h:mm">
                  <c:v>40396.458333309623</c:v>
                </c:pt>
                <c:pt idx="19779" formatCode="m/d/yyyy\ h:mm">
                  <c:v>40396.499999976273</c:v>
                </c:pt>
                <c:pt idx="19780" formatCode="m/d/yyyy\ h:mm">
                  <c:v>40396.541666642937</c:v>
                </c:pt>
                <c:pt idx="19781" formatCode="m/d/yyyy\ h:mm">
                  <c:v>40396.583333309602</c:v>
                </c:pt>
                <c:pt idx="19782" formatCode="m/d/yyyy\ h:mm">
                  <c:v>40396.624999976266</c:v>
                </c:pt>
                <c:pt idx="19783" formatCode="m/d/yyyy\ h:mm">
                  <c:v>40396.66666664293</c:v>
                </c:pt>
                <c:pt idx="19784" formatCode="m/d/yyyy\ h:mm">
                  <c:v>40396.708333309602</c:v>
                </c:pt>
                <c:pt idx="19785" formatCode="m/d/yyyy\ h:mm">
                  <c:v>40396.749999976259</c:v>
                </c:pt>
                <c:pt idx="19786" formatCode="m/d/yyyy\ h:mm">
                  <c:v>40396.791666642908</c:v>
                </c:pt>
                <c:pt idx="19787" formatCode="m/d/yyyy\ h:mm">
                  <c:v>40396.833333309602</c:v>
                </c:pt>
                <c:pt idx="19788" formatCode="m/d/yyyy\ h:mm">
                  <c:v>40396.874999976266</c:v>
                </c:pt>
                <c:pt idx="19789" formatCode="m/d/yyyy\ h:mm">
                  <c:v>40396.91666664293</c:v>
                </c:pt>
                <c:pt idx="19790" formatCode="m/d/yyyy\ h:mm">
                  <c:v>40396.958333309609</c:v>
                </c:pt>
                <c:pt idx="19791" formatCode="m/d/yyyy\ h:mm">
                  <c:v>40396.999999976244</c:v>
                </c:pt>
                <c:pt idx="19792" formatCode="m/d/yyyy\ h:mm">
                  <c:v>40397.041666642908</c:v>
                </c:pt>
                <c:pt idx="19793" formatCode="m/d/yyyy\ h:mm">
                  <c:v>40397.083333309587</c:v>
                </c:pt>
                <c:pt idx="19794" formatCode="m/d/yyyy\ h:mm">
                  <c:v>40397.124999976237</c:v>
                </c:pt>
                <c:pt idx="19795" formatCode="m/d/yyyy\ h:mm">
                  <c:v>40397.166666642901</c:v>
                </c:pt>
                <c:pt idx="19796" formatCode="m/d/yyyy\ h:mm">
                  <c:v>40397.20833330958</c:v>
                </c:pt>
                <c:pt idx="19797" formatCode="m/d/yyyy\ h:mm">
                  <c:v>40397.249999976229</c:v>
                </c:pt>
                <c:pt idx="19798" formatCode="m/d/yyyy\ h:mm">
                  <c:v>40397.291666642879</c:v>
                </c:pt>
                <c:pt idx="19799" formatCode="m/d/yyyy\ h:mm">
                  <c:v>40397.333333309572</c:v>
                </c:pt>
                <c:pt idx="19800" formatCode="m/d/yyyy\ h:mm">
                  <c:v>40397.374999976237</c:v>
                </c:pt>
                <c:pt idx="19801" formatCode="m/d/yyyy\ h:mm">
                  <c:v>40397.416666642901</c:v>
                </c:pt>
                <c:pt idx="19802" formatCode="m/d/yyyy\ h:mm">
                  <c:v>40397.45833330958</c:v>
                </c:pt>
                <c:pt idx="19803" formatCode="m/d/yyyy\ h:mm">
                  <c:v>40397.499999976215</c:v>
                </c:pt>
                <c:pt idx="19804" formatCode="m/d/yyyy\ h:mm">
                  <c:v>40397.541666642879</c:v>
                </c:pt>
                <c:pt idx="19805" formatCode="m/d/yyyy\ h:mm">
                  <c:v>40397.583333309543</c:v>
                </c:pt>
                <c:pt idx="19806" formatCode="m/d/yyyy\ h:mm">
                  <c:v>40397.624999976208</c:v>
                </c:pt>
                <c:pt idx="19807" formatCode="m/d/yyyy\ h:mm">
                  <c:v>40397.666666642872</c:v>
                </c:pt>
                <c:pt idx="19808" formatCode="m/d/yyyy\ h:mm">
                  <c:v>40397.708333309543</c:v>
                </c:pt>
                <c:pt idx="19809" formatCode="m/d/yyyy\ h:mm">
                  <c:v>40397.7499999762</c:v>
                </c:pt>
                <c:pt idx="19810" formatCode="m/d/yyyy\ h:mm">
                  <c:v>40397.79166664285</c:v>
                </c:pt>
                <c:pt idx="19811" formatCode="m/d/yyyy\ h:mm">
                  <c:v>40397.833333309543</c:v>
                </c:pt>
                <c:pt idx="19812" formatCode="m/d/yyyy\ h:mm">
                  <c:v>40397.874999976208</c:v>
                </c:pt>
                <c:pt idx="19813" formatCode="m/d/yyyy\ h:mm">
                  <c:v>40397.916666642872</c:v>
                </c:pt>
                <c:pt idx="19814" formatCode="m/d/yyyy\ h:mm">
                  <c:v>40397.958333309551</c:v>
                </c:pt>
                <c:pt idx="19815" formatCode="m/d/yyyy\ h:mm">
                  <c:v>40397.999999976193</c:v>
                </c:pt>
                <c:pt idx="19816" formatCode="m/d/yyyy\ h:mm">
                  <c:v>40398.04166664285</c:v>
                </c:pt>
                <c:pt idx="19817" formatCode="m/d/yyyy\ h:mm">
                  <c:v>40398.083333309529</c:v>
                </c:pt>
                <c:pt idx="19818" formatCode="m/d/yyyy\ h:mm">
                  <c:v>40398.124999976193</c:v>
                </c:pt>
                <c:pt idx="19819" formatCode="m/d/yyyy\ h:mm">
                  <c:v>40398.166666642835</c:v>
                </c:pt>
                <c:pt idx="19820" formatCode="m/d/yyyy\ h:mm">
                  <c:v>40398.208333309522</c:v>
                </c:pt>
                <c:pt idx="19821" formatCode="m/d/yyyy\ h:mm">
                  <c:v>40398.249999976186</c:v>
                </c:pt>
                <c:pt idx="19822" formatCode="m/d/yyyy\ h:mm">
                  <c:v>40398.291666642821</c:v>
                </c:pt>
                <c:pt idx="19823" formatCode="m/d/yyyy\ h:mm">
                  <c:v>40398.333333309514</c:v>
                </c:pt>
                <c:pt idx="19824" formatCode="m/d/yyyy\ h:mm">
                  <c:v>40398.374999976193</c:v>
                </c:pt>
                <c:pt idx="19825" formatCode="m/d/yyyy\ h:mm">
                  <c:v>40398.416666642843</c:v>
                </c:pt>
                <c:pt idx="19826" formatCode="m/d/yyyy\ h:mm">
                  <c:v>40398.458333309514</c:v>
                </c:pt>
                <c:pt idx="19827" formatCode="m/d/yyyy\ h:mm">
                  <c:v>40398.499999976171</c:v>
                </c:pt>
                <c:pt idx="19828" formatCode="m/d/yyyy\ h:mm">
                  <c:v>40398.541666642821</c:v>
                </c:pt>
                <c:pt idx="19829" formatCode="m/d/yyyy\ h:mm">
                  <c:v>40398.583333309492</c:v>
                </c:pt>
                <c:pt idx="19830" formatCode="m/d/yyyy\ h:mm">
                  <c:v>40398.624999976149</c:v>
                </c:pt>
                <c:pt idx="19831" formatCode="m/d/yyyy\ h:mm">
                  <c:v>40398.666666642814</c:v>
                </c:pt>
                <c:pt idx="19832" formatCode="m/d/yyyy\ h:mm">
                  <c:v>40398.708333309492</c:v>
                </c:pt>
                <c:pt idx="19833" formatCode="m/d/yyyy\ h:mm">
                  <c:v>40398.749999976142</c:v>
                </c:pt>
                <c:pt idx="19834" formatCode="m/d/yyyy\ h:mm">
                  <c:v>40398.791666642785</c:v>
                </c:pt>
                <c:pt idx="19835" formatCode="m/d/yyyy\ h:mm">
                  <c:v>40398.833333309485</c:v>
                </c:pt>
                <c:pt idx="19836" formatCode="m/d/yyyy\ h:mm">
                  <c:v>40398.874999976157</c:v>
                </c:pt>
                <c:pt idx="19837" formatCode="m/d/yyyy\ h:mm">
                  <c:v>40398.916666642799</c:v>
                </c:pt>
                <c:pt idx="19838" formatCode="m/d/yyyy\ h:mm">
                  <c:v>40398.958333309485</c:v>
                </c:pt>
                <c:pt idx="19839" formatCode="m/d/yyyy\ h:mm">
                  <c:v>40398.999999976142</c:v>
                </c:pt>
                <c:pt idx="19840" formatCode="m/d/yyyy\ h:mm">
                  <c:v>40399.041666642785</c:v>
                </c:pt>
                <c:pt idx="19841" formatCode="m/d/yyyy\ h:mm">
                  <c:v>40399.083333309463</c:v>
                </c:pt>
                <c:pt idx="19842" formatCode="m/d/yyyy\ h:mm">
                  <c:v>40399.124999976135</c:v>
                </c:pt>
                <c:pt idx="19843" formatCode="m/d/yyyy\ h:mm">
                  <c:v>40399.166666642785</c:v>
                </c:pt>
                <c:pt idx="19844" formatCode="m/d/yyyy\ h:mm">
                  <c:v>40399.208333309449</c:v>
                </c:pt>
                <c:pt idx="19845" formatCode="m/d/yyyy\ h:mm">
                  <c:v>40399.249999976113</c:v>
                </c:pt>
                <c:pt idx="19846" formatCode="m/d/yyyy\ h:mm">
                  <c:v>40399.291666642763</c:v>
                </c:pt>
                <c:pt idx="19847" formatCode="m/d/yyyy\ h:mm">
                  <c:v>40399.333333309442</c:v>
                </c:pt>
                <c:pt idx="19848" formatCode="m/d/yyyy\ h:mm">
                  <c:v>40399.374999976135</c:v>
                </c:pt>
                <c:pt idx="19849" formatCode="m/d/yyyy\ h:mm">
                  <c:v>40399.416666642785</c:v>
                </c:pt>
                <c:pt idx="19850" formatCode="m/d/yyyy\ h:mm">
                  <c:v>40399.458333309456</c:v>
                </c:pt>
                <c:pt idx="19851" formatCode="m/d/yyyy\ h:mm">
                  <c:v>40399.499999976098</c:v>
                </c:pt>
                <c:pt idx="19852" formatCode="m/d/yyyy\ h:mm">
                  <c:v>40399.541666642755</c:v>
                </c:pt>
                <c:pt idx="19853" formatCode="m/d/yyyy\ h:mm">
                  <c:v>40399.583333309442</c:v>
                </c:pt>
                <c:pt idx="19854" formatCode="m/d/yyyy\ h:mm">
                  <c:v>40399.624999976091</c:v>
                </c:pt>
                <c:pt idx="19855" formatCode="m/d/yyyy\ h:mm">
                  <c:v>40399.666666642755</c:v>
                </c:pt>
                <c:pt idx="19856" formatCode="m/d/yyyy\ h:mm">
                  <c:v>40399.708333309434</c:v>
                </c:pt>
                <c:pt idx="19857" formatCode="m/d/yyyy\ h:mm">
                  <c:v>40399.749999976091</c:v>
                </c:pt>
                <c:pt idx="19858" formatCode="m/d/yyyy\ h:mm">
                  <c:v>40399.791666642726</c:v>
                </c:pt>
                <c:pt idx="19859" formatCode="m/d/yyyy\ h:mm">
                  <c:v>40399.833333309412</c:v>
                </c:pt>
                <c:pt idx="19860" formatCode="m/d/yyyy\ h:mm">
                  <c:v>40399.874999976098</c:v>
                </c:pt>
                <c:pt idx="19861" formatCode="m/d/yyyy\ h:mm">
                  <c:v>40399.916666642741</c:v>
                </c:pt>
                <c:pt idx="19862" formatCode="m/d/yyyy\ h:mm">
                  <c:v>40399.958333309434</c:v>
                </c:pt>
                <c:pt idx="19863" formatCode="m/d/yyyy\ h:mm">
                  <c:v>40399.999999976069</c:v>
                </c:pt>
                <c:pt idx="19864" formatCode="m/d/yyyy\ h:mm">
                  <c:v>40400.041666642734</c:v>
                </c:pt>
                <c:pt idx="19865" formatCode="m/d/yyyy\ h:mm">
                  <c:v>40400.083333309398</c:v>
                </c:pt>
                <c:pt idx="19866" formatCode="m/d/yyyy\ h:mm">
                  <c:v>40400.124999976062</c:v>
                </c:pt>
                <c:pt idx="19867" formatCode="m/d/yyyy\ h:mm">
                  <c:v>40400.166666642726</c:v>
                </c:pt>
                <c:pt idx="19868" formatCode="m/d/yyyy\ h:mm">
                  <c:v>40400.208333309391</c:v>
                </c:pt>
                <c:pt idx="19869" formatCode="m/d/yyyy\ h:mm">
                  <c:v>40400.249999976062</c:v>
                </c:pt>
                <c:pt idx="19870" formatCode="m/d/yyyy\ h:mm">
                  <c:v>40400.291666642697</c:v>
                </c:pt>
                <c:pt idx="19871" formatCode="m/d/yyyy\ h:mm">
                  <c:v>40400.333333309383</c:v>
                </c:pt>
                <c:pt idx="19872" formatCode="m/d/yyyy\ h:mm">
                  <c:v>40400.374999976069</c:v>
                </c:pt>
                <c:pt idx="19873" formatCode="m/d/yyyy\ h:mm">
                  <c:v>40400.416666642712</c:v>
                </c:pt>
                <c:pt idx="19874" formatCode="m/d/yyyy\ h:mm">
                  <c:v>40400.458333309398</c:v>
                </c:pt>
                <c:pt idx="19875" formatCode="m/d/yyyy\ h:mm">
                  <c:v>40400.49999997604</c:v>
                </c:pt>
                <c:pt idx="19876" formatCode="m/d/yyyy\ h:mm">
                  <c:v>40400.541666642705</c:v>
                </c:pt>
                <c:pt idx="19877" formatCode="m/d/yyyy\ h:mm">
                  <c:v>40400.583333309369</c:v>
                </c:pt>
                <c:pt idx="19878" formatCode="m/d/yyyy\ h:mm">
                  <c:v>40400.624999976033</c:v>
                </c:pt>
                <c:pt idx="19879" formatCode="m/d/yyyy\ h:mm">
                  <c:v>40400.666666642683</c:v>
                </c:pt>
                <c:pt idx="19880" formatCode="m/d/yyyy\ h:mm">
                  <c:v>40400.708333309361</c:v>
                </c:pt>
                <c:pt idx="19881" formatCode="m/d/yyyy\ h:mm">
                  <c:v>40400.749999976033</c:v>
                </c:pt>
                <c:pt idx="19882" formatCode="m/d/yyyy\ h:mm">
                  <c:v>40400.791666642668</c:v>
                </c:pt>
                <c:pt idx="19883" formatCode="m/d/yyyy\ h:mm">
                  <c:v>40400.833333309361</c:v>
                </c:pt>
                <c:pt idx="19884" formatCode="m/d/yyyy\ h:mm">
                  <c:v>40400.87499997604</c:v>
                </c:pt>
                <c:pt idx="19885" formatCode="m/d/yyyy\ h:mm">
                  <c:v>40400.916666642683</c:v>
                </c:pt>
                <c:pt idx="19886" formatCode="m/d/yyyy\ h:mm">
                  <c:v>40400.958333309369</c:v>
                </c:pt>
                <c:pt idx="19887" formatCode="m/d/yyyy\ h:mm">
                  <c:v>40400.999999976011</c:v>
                </c:pt>
                <c:pt idx="19888" formatCode="m/d/yyyy\ h:mm">
                  <c:v>40401.041666642675</c:v>
                </c:pt>
                <c:pt idx="19889" formatCode="m/d/yyyy\ h:mm">
                  <c:v>40401.08333330934</c:v>
                </c:pt>
                <c:pt idx="19890" formatCode="m/d/yyyy\ h:mm">
                  <c:v>40401.124999976011</c:v>
                </c:pt>
                <c:pt idx="19891" formatCode="m/d/yyyy\ h:mm">
                  <c:v>40401.166666642654</c:v>
                </c:pt>
                <c:pt idx="19892" formatCode="m/d/yyyy\ h:mm">
                  <c:v>40401.208333309332</c:v>
                </c:pt>
                <c:pt idx="19893" formatCode="m/d/yyyy\ h:mm">
                  <c:v>40401.249999975997</c:v>
                </c:pt>
                <c:pt idx="19894" formatCode="m/d/yyyy\ h:mm">
                  <c:v>40401.291666642632</c:v>
                </c:pt>
                <c:pt idx="19895" formatCode="m/d/yyyy\ h:mm">
                  <c:v>40401.333333309332</c:v>
                </c:pt>
                <c:pt idx="19896" formatCode="m/d/yyyy\ h:mm">
                  <c:v>40401.374999976004</c:v>
                </c:pt>
                <c:pt idx="19897" formatCode="m/d/yyyy\ h:mm">
                  <c:v>40401.416666642661</c:v>
                </c:pt>
                <c:pt idx="19898" formatCode="m/d/yyyy\ h:mm">
                  <c:v>40401.45833330934</c:v>
                </c:pt>
                <c:pt idx="19899" formatCode="m/d/yyyy\ h:mm">
                  <c:v>40401.499999975982</c:v>
                </c:pt>
                <c:pt idx="19900" formatCode="m/d/yyyy\ h:mm">
                  <c:v>40401.541666642632</c:v>
                </c:pt>
                <c:pt idx="19901" formatCode="m/d/yyyy\ h:mm">
                  <c:v>40401.583333309311</c:v>
                </c:pt>
                <c:pt idx="19902" formatCode="m/d/yyyy\ h:mm">
                  <c:v>40401.624999975982</c:v>
                </c:pt>
                <c:pt idx="19903" formatCode="m/d/yyyy\ h:mm">
                  <c:v>40401.666666642624</c:v>
                </c:pt>
                <c:pt idx="19904" formatCode="m/d/yyyy\ h:mm">
                  <c:v>40401.708333309303</c:v>
                </c:pt>
                <c:pt idx="19905" formatCode="m/d/yyyy\ h:mm">
                  <c:v>40401.749999975968</c:v>
                </c:pt>
                <c:pt idx="19906" formatCode="m/d/yyyy\ h:mm">
                  <c:v>40401.791666642603</c:v>
                </c:pt>
                <c:pt idx="19907" formatCode="m/d/yyyy\ h:mm">
                  <c:v>40401.833333309296</c:v>
                </c:pt>
                <c:pt idx="19908" formatCode="m/d/yyyy\ h:mm">
                  <c:v>40401.874999975975</c:v>
                </c:pt>
                <c:pt idx="19909" formatCode="m/d/yyyy\ h:mm">
                  <c:v>40401.916666642632</c:v>
                </c:pt>
                <c:pt idx="19910" formatCode="m/d/yyyy\ h:mm">
                  <c:v>40401.958333309303</c:v>
                </c:pt>
                <c:pt idx="19911" formatCode="m/d/yyyy\ h:mm">
                  <c:v>40401.999999975953</c:v>
                </c:pt>
                <c:pt idx="19912" formatCode="m/d/yyyy\ h:mm">
                  <c:v>40402.041666642603</c:v>
                </c:pt>
                <c:pt idx="19913" formatCode="m/d/yyyy\ h:mm">
                  <c:v>40402.083333309281</c:v>
                </c:pt>
                <c:pt idx="19914" formatCode="m/d/yyyy\ h:mm">
                  <c:v>40402.124999975946</c:v>
                </c:pt>
                <c:pt idx="19915" formatCode="m/d/yyyy\ h:mm">
                  <c:v>40402.166666642595</c:v>
                </c:pt>
                <c:pt idx="19916" formatCode="m/d/yyyy\ h:mm">
                  <c:v>40402.208333309281</c:v>
                </c:pt>
                <c:pt idx="19917" formatCode="m/d/yyyy\ h:mm">
                  <c:v>40402.249999975938</c:v>
                </c:pt>
                <c:pt idx="19918" formatCode="m/d/yyyy\ h:mm">
                  <c:v>40402.291666642581</c:v>
                </c:pt>
                <c:pt idx="19919" formatCode="m/d/yyyy\ h:mm">
                  <c:v>40402.333333309267</c:v>
                </c:pt>
                <c:pt idx="19920" formatCode="m/d/yyyy\ h:mm">
                  <c:v>40402.374999975946</c:v>
                </c:pt>
                <c:pt idx="19921" formatCode="m/d/yyyy\ h:mm">
                  <c:v>40402.416666642603</c:v>
                </c:pt>
                <c:pt idx="19922" formatCode="m/d/yyyy\ h:mm">
                  <c:v>40402.458333309274</c:v>
                </c:pt>
                <c:pt idx="19923" formatCode="m/d/yyyy\ h:mm">
                  <c:v>40402.499999975931</c:v>
                </c:pt>
                <c:pt idx="19924" formatCode="m/d/yyyy\ h:mm">
                  <c:v>40402.541666642588</c:v>
                </c:pt>
                <c:pt idx="19925" formatCode="m/d/yyyy\ h:mm">
                  <c:v>40402.583333309252</c:v>
                </c:pt>
                <c:pt idx="19926" formatCode="m/d/yyyy\ h:mm">
                  <c:v>40402.624999975917</c:v>
                </c:pt>
                <c:pt idx="19927" formatCode="m/d/yyyy\ h:mm">
                  <c:v>40402.666666642581</c:v>
                </c:pt>
                <c:pt idx="19928" formatCode="m/d/yyyy\ h:mm">
                  <c:v>40402.708333309245</c:v>
                </c:pt>
                <c:pt idx="19929" formatCode="m/d/yyyy\ h:mm">
                  <c:v>40402.749999975909</c:v>
                </c:pt>
                <c:pt idx="19930" formatCode="m/d/yyyy\ h:mm">
                  <c:v>40402.791666642574</c:v>
                </c:pt>
                <c:pt idx="19931" formatCode="m/d/yyyy\ h:mm">
                  <c:v>40402.833333309238</c:v>
                </c:pt>
                <c:pt idx="19932" formatCode="m/d/yyyy\ h:mm">
                  <c:v>40402.874999975917</c:v>
                </c:pt>
                <c:pt idx="19933" formatCode="m/d/yyyy\ h:mm">
                  <c:v>40402.916666642588</c:v>
                </c:pt>
                <c:pt idx="19934" formatCode="m/d/yyyy\ h:mm">
                  <c:v>40402.958333309245</c:v>
                </c:pt>
                <c:pt idx="19935" formatCode="m/d/yyyy\ h:mm">
                  <c:v>40402.999999975895</c:v>
                </c:pt>
                <c:pt idx="19936" formatCode="m/d/yyyy\ h:mm">
                  <c:v>40403.041666642559</c:v>
                </c:pt>
                <c:pt idx="19937" formatCode="m/d/yyyy\ h:mm">
                  <c:v>40403.083333309223</c:v>
                </c:pt>
                <c:pt idx="19938" formatCode="m/d/yyyy\ h:mm">
                  <c:v>40403.124999975887</c:v>
                </c:pt>
                <c:pt idx="19939" formatCode="m/d/yyyy\ h:mm">
                  <c:v>40403.166666642552</c:v>
                </c:pt>
                <c:pt idx="19940" formatCode="m/d/yyyy\ h:mm">
                  <c:v>40403.208333309216</c:v>
                </c:pt>
                <c:pt idx="19941" formatCode="m/d/yyyy\ h:mm">
                  <c:v>40403.24999997588</c:v>
                </c:pt>
                <c:pt idx="19942" formatCode="m/d/yyyy\ h:mm">
                  <c:v>40403.29166664253</c:v>
                </c:pt>
                <c:pt idx="19943" formatCode="m/d/yyyy\ h:mm">
                  <c:v>40403.333333309209</c:v>
                </c:pt>
                <c:pt idx="19944" formatCode="m/d/yyyy\ h:mm">
                  <c:v>40403.374999975887</c:v>
                </c:pt>
                <c:pt idx="19945" formatCode="m/d/yyyy\ h:mm">
                  <c:v>40403.416666642552</c:v>
                </c:pt>
                <c:pt idx="19946" formatCode="m/d/yyyy\ h:mm">
                  <c:v>40403.458333309216</c:v>
                </c:pt>
                <c:pt idx="19947" formatCode="m/d/yyyy\ h:mm">
                  <c:v>40403.499999975866</c:v>
                </c:pt>
                <c:pt idx="19948" formatCode="m/d/yyyy\ h:mm">
                  <c:v>40403.54166664253</c:v>
                </c:pt>
                <c:pt idx="19949" formatCode="m/d/yyyy\ h:mm">
                  <c:v>40403.583333309201</c:v>
                </c:pt>
                <c:pt idx="19950" formatCode="m/d/yyyy\ h:mm">
                  <c:v>40403.624999975858</c:v>
                </c:pt>
                <c:pt idx="19951" formatCode="m/d/yyyy\ h:mm">
                  <c:v>40403.666666642523</c:v>
                </c:pt>
                <c:pt idx="19952" formatCode="m/d/yyyy\ h:mm">
                  <c:v>40403.708333309201</c:v>
                </c:pt>
                <c:pt idx="19953" formatCode="m/d/yyyy\ h:mm">
                  <c:v>40403.749999975851</c:v>
                </c:pt>
                <c:pt idx="19954" formatCode="m/d/yyyy\ h:mm">
                  <c:v>40403.791666642501</c:v>
                </c:pt>
                <c:pt idx="19955" formatCode="m/d/yyyy\ h:mm">
                  <c:v>40403.833333309194</c:v>
                </c:pt>
                <c:pt idx="19956" formatCode="m/d/yyyy\ h:mm">
                  <c:v>40403.874999975858</c:v>
                </c:pt>
                <c:pt idx="19957" formatCode="m/d/yyyy\ h:mm">
                  <c:v>40403.916666642523</c:v>
                </c:pt>
                <c:pt idx="19958" formatCode="m/d/yyyy\ h:mm">
                  <c:v>40403.958333309201</c:v>
                </c:pt>
                <c:pt idx="19959" formatCode="m/d/yyyy\ h:mm">
                  <c:v>40403.999999975837</c:v>
                </c:pt>
                <c:pt idx="19960" formatCode="m/d/yyyy\ h:mm">
                  <c:v>40404.041666642501</c:v>
                </c:pt>
                <c:pt idx="19961" formatCode="m/d/yyyy\ h:mm">
                  <c:v>40404.08333330918</c:v>
                </c:pt>
                <c:pt idx="19962" formatCode="m/d/yyyy\ h:mm">
                  <c:v>40404.124999975829</c:v>
                </c:pt>
                <c:pt idx="19963" formatCode="m/d/yyyy\ h:mm">
                  <c:v>40404.166666642494</c:v>
                </c:pt>
                <c:pt idx="19964" formatCode="m/d/yyyy\ h:mm">
                  <c:v>40404.208333309172</c:v>
                </c:pt>
                <c:pt idx="19965" formatCode="m/d/yyyy\ h:mm">
                  <c:v>40404.249999975822</c:v>
                </c:pt>
                <c:pt idx="19966" formatCode="m/d/yyyy\ h:mm">
                  <c:v>40404.291666642472</c:v>
                </c:pt>
                <c:pt idx="19967" formatCode="m/d/yyyy\ h:mm">
                  <c:v>40404.333333309165</c:v>
                </c:pt>
                <c:pt idx="19968" formatCode="m/d/yyyy\ h:mm">
                  <c:v>40404.374999975829</c:v>
                </c:pt>
                <c:pt idx="19969" formatCode="m/d/yyyy\ h:mm">
                  <c:v>40404.416666642494</c:v>
                </c:pt>
                <c:pt idx="19970" formatCode="m/d/yyyy\ h:mm">
                  <c:v>40404.458333309165</c:v>
                </c:pt>
                <c:pt idx="19971" formatCode="m/d/yyyy\ h:mm">
                  <c:v>40404.499999975807</c:v>
                </c:pt>
                <c:pt idx="19972" formatCode="m/d/yyyy\ h:mm">
                  <c:v>40404.541666642472</c:v>
                </c:pt>
                <c:pt idx="19973" formatCode="m/d/yyyy\ h:mm">
                  <c:v>40404.583333309143</c:v>
                </c:pt>
                <c:pt idx="19974" formatCode="m/d/yyyy\ h:mm">
                  <c:v>40404.6249999758</c:v>
                </c:pt>
                <c:pt idx="19975" formatCode="m/d/yyyy\ h:mm">
                  <c:v>40404.666666642464</c:v>
                </c:pt>
                <c:pt idx="19976" formatCode="m/d/yyyy\ h:mm">
                  <c:v>40404.708333309143</c:v>
                </c:pt>
                <c:pt idx="19977" formatCode="m/d/yyyy\ h:mm">
                  <c:v>40404.749999975786</c:v>
                </c:pt>
                <c:pt idx="19978" formatCode="m/d/yyyy\ h:mm">
                  <c:v>40404.791666642443</c:v>
                </c:pt>
                <c:pt idx="19979" formatCode="m/d/yyyy\ h:mm">
                  <c:v>40404.833333309136</c:v>
                </c:pt>
                <c:pt idx="19980" formatCode="m/d/yyyy\ h:mm">
                  <c:v>40404.874999975793</c:v>
                </c:pt>
                <c:pt idx="19981" formatCode="m/d/yyyy\ h:mm">
                  <c:v>40404.916666642464</c:v>
                </c:pt>
                <c:pt idx="19982" formatCode="m/d/yyyy\ h:mm">
                  <c:v>40404.958333309143</c:v>
                </c:pt>
                <c:pt idx="19983" formatCode="m/d/yyyy\ h:mm">
                  <c:v>40404.999999975778</c:v>
                </c:pt>
                <c:pt idx="19984" formatCode="m/d/yyyy\ h:mm">
                  <c:v>40405.041666642435</c:v>
                </c:pt>
                <c:pt idx="19985" formatCode="m/d/yyyy\ h:mm">
                  <c:v>40405.083333309121</c:v>
                </c:pt>
                <c:pt idx="19986" formatCode="m/d/yyyy\ h:mm">
                  <c:v>40405.124999975771</c:v>
                </c:pt>
                <c:pt idx="19987" formatCode="m/d/yyyy\ h:mm">
                  <c:v>40405.166666642435</c:v>
                </c:pt>
                <c:pt idx="19988" formatCode="m/d/yyyy\ h:mm">
                  <c:v>40405.208333309114</c:v>
                </c:pt>
                <c:pt idx="19989" formatCode="m/d/yyyy\ h:mm">
                  <c:v>40405.249999975764</c:v>
                </c:pt>
                <c:pt idx="19990" formatCode="m/d/yyyy\ h:mm">
                  <c:v>40405.291666642413</c:v>
                </c:pt>
                <c:pt idx="19991" formatCode="m/d/yyyy\ h:mm">
                  <c:v>40405.333333309092</c:v>
                </c:pt>
                <c:pt idx="19992" formatCode="m/d/yyyy\ h:mm">
                  <c:v>40405.374999975771</c:v>
                </c:pt>
                <c:pt idx="19993" formatCode="m/d/yyyy\ h:mm">
                  <c:v>40405.416666642435</c:v>
                </c:pt>
                <c:pt idx="19994" formatCode="m/d/yyyy\ h:mm">
                  <c:v>40405.458333309114</c:v>
                </c:pt>
                <c:pt idx="19995" formatCode="m/d/yyyy\ h:mm">
                  <c:v>40405.499999975735</c:v>
                </c:pt>
                <c:pt idx="19996" formatCode="m/d/yyyy\ h:mm">
                  <c:v>40405.541666642406</c:v>
                </c:pt>
                <c:pt idx="19997" formatCode="m/d/yyyy\ h:mm">
                  <c:v>40405.583333309092</c:v>
                </c:pt>
                <c:pt idx="19998" formatCode="m/d/yyyy\ h:mm">
                  <c:v>40405.624999975735</c:v>
                </c:pt>
                <c:pt idx="19999" formatCode="m/d/yyyy\ h:mm">
                  <c:v>40405.666666642406</c:v>
                </c:pt>
                <c:pt idx="20000" formatCode="m/d/yyyy\ h:mm">
                  <c:v>40405.708333309085</c:v>
                </c:pt>
                <c:pt idx="20001" formatCode="m/d/yyyy\ h:mm">
                  <c:v>40405.749999975735</c:v>
                </c:pt>
                <c:pt idx="20002" formatCode="m/d/yyyy\ h:mm">
                  <c:v>40405.791666642377</c:v>
                </c:pt>
                <c:pt idx="20003" formatCode="m/d/yyyy\ h:mm">
                  <c:v>40405.833333309063</c:v>
                </c:pt>
                <c:pt idx="20004" formatCode="m/d/yyyy\ h:mm">
                  <c:v>40405.874999975742</c:v>
                </c:pt>
                <c:pt idx="20005" formatCode="m/d/yyyy\ h:mm">
                  <c:v>40405.916666642392</c:v>
                </c:pt>
                <c:pt idx="20006" formatCode="m/d/yyyy\ h:mm">
                  <c:v>40405.958333309085</c:v>
                </c:pt>
                <c:pt idx="20007" formatCode="m/d/yyyy\ h:mm">
                  <c:v>40405.99999997572</c:v>
                </c:pt>
                <c:pt idx="20008" formatCode="m/d/yyyy\ h:mm">
                  <c:v>40406.041666642384</c:v>
                </c:pt>
                <c:pt idx="20009" formatCode="m/d/yyyy\ h:mm">
                  <c:v>40406.083333309049</c:v>
                </c:pt>
                <c:pt idx="20010" formatCode="m/d/yyyy\ h:mm">
                  <c:v>40406.124999975706</c:v>
                </c:pt>
                <c:pt idx="20011" formatCode="m/d/yyyy\ h:mm">
                  <c:v>40406.166666642377</c:v>
                </c:pt>
                <c:pt idx="20012" formatCode="m/d/yyyy\ h:mm">
                  <c:v>40406.208333309041</c:v>
                </c:pt>
                <c:pt idx="20013" formatCode="m/d/yyyy\ h:mm">
                  <c:v>40406.249999975706</c:v>
                </c:pt>
                <c:pt idx="20014" formatCode="m/d/yyyy\ h:mm">
                  <c:v>40406.291666642348</c:v>
                </c:pt>
                <c:pt idx="20015" formatCode="m/d/yyyy\ h:mm">
                  <c:v>40406.333333309041</c:v>
                </c:pt>
                <c:pt idx="20016" formatCode="m/d/yyyy\ h:mm">
                  <c:v>40406.374999975698</c:v>
                </c:pt>
                <c:pt idx="20017" formatCode="m/d/yyyy\ h:mm">
                  <c:v>40406.416666642363</c:v>
                </c:pt>
                <c:pt idx="20018" formatCode="m/d/yyyy\ h:mm">
                  <c:v>40406.458333309049</c:v>
                </c:pt>
                <c:pt idx="20019" formatCode="m/d/yyyy\ h:mm">
                  <c:v>40406.499999975684</c:v>
                </c:pt>
                <c:pt idx="20020" formatCode="m/d/yyyy\ h:mm">
                  <c:v>40406.541666642355</c:v>
                </c:pt>
                <c:pt idx="20021" formatCode="m/d/yyyy\ h:mm">
                  <c:v>40406.583333309034</c:v>
                </c:pt>
                <c:pt idx="20022" formatCode="m/d/yyyy\ h:mm">
                  <c:v>40406.624999975684</c:v>
                </c:pt>
                <c:pt idx="20023" formatCode="m/d/yyyy\ h:mm">
                  <c:v>40406.666666642333</c:v>
                </c:pt>
                <c:pt idx="20024" formatCode="m/d/yyyy\ h:mm">
                  <c:v>40406.708333309012</c:v>
                </c:pt>
                <c:pt idx="20025" formatCode="m/d/yyyy\ h:mm">
                  <c:v>40406.749999975676</c:v>
                </c:pt>
                <c:pt idx="20026" formatCode="m/d/yyyy\ h:mm">
                  <c:v>40406.791666642319</c:v>
                </c:pt>
                <c:pt idx="20027" formatCode="m/d/yyyy\ h:mm">
                  <c:v>40406.833333309012</c:v>
                </c:pt>
                <c:pt idx="20028" formatCode="m/d/yyyy\ h:mm">
                  <c:v>40406.874999975669</c:v>
                </c:pt>
                <c:pt idx="20029" formatCode="m/d/yyyy\ h:mm">
                  <c:v>40406.916666642333</c:v>
                </c:pt>
                <c:pt idx="20030" formatCode="m/d/yyyy\ h:mm">
                  <c:v>40406.95833330902</c:v>
                </c:pt>
                <c:pt idx="20031" formatCode="m/d/yyyy\ h:mm">
                  <c:v>40406.999999975655</c:v>
                </c:pt>
                <c:pt idx="20032" formatCode="m/d/yyyy\ h:mm">
                  <c:v>40407.041666642326</c:v>
                </c:pt>
                <c:pt idx="20033" formatCode="m/d/yyyy\ h:mm">
                  <c:v>40407.083333309005</c:v>
                </c:pt>
                <c:pt idx="20034" formatCode="m/d/yyyy\ h:mm">
                  <c:v>40407.124999975655</c:v>
                </c:pt>
                <c:pt idx="20035" formatCode="m/d/yyyy\ h:mm">
                  <c:v>40407.166666642304</c:v>
                </c:pt>
                <c:pt idx="20036" formatCode="m/d/yyyy\ h:mm">
                  <c:v>40407.208333308998</c:v>
                </c:pt>
                <c:pt idx="20037" formatCode="m/d/yyyy\ h:mm">
                  <c:v>40407.249999975633</c:v>
                </c:pt>
                <c:pt idx="20038" formatCode="m/d/yyyy\ h:mm">
                  <c:v>40407.291666642283</c:v>
                </c:pt>
                <c:pt idx="20039" formatCode="m/d/yyyy\ h:mm">
                  <c:v>40407.333333308998</c:v>
                </c:pt>
                <c:pt idx="20040" formatCode="m/d/yyyy\ h:mm">
                  <c:v>40407.37499997564</c:v>
                </c:pt>
                <c:pt idx="20041" formatCode="m/d/yyyy\ h:mm">
                  <c:v>40407.416666642312</c:v>
                </c:pt>
                <c:pt idx="20042" formatCode="m/d/yyyy\ h:mm">
                  <c:v>40407.458333308998</c:v>
                </c:pt>
                <c:pt idx="20043" formatCode="m/d/yyyy\ h:mm">
                  <c:v>40407.499999975626</c:v>
                </c:pt>
                <c:pt idx="20044" formatCode="m/d/yyyy\ h:mm">
                  <c:v>40407.541666642283</c:v>
                </c:pt>
                <c:pt idx="20045" formatCode="m/d/yyyy\ h:mm">
                  <c:v>40407.583333308976</c:v>
                </c:pt>
                <c:pt idx="20046" formatCode="m/d/yyyy\ h:mm">
                  <c:v>40407.624999975626</c:v>
                </c:pt>
                <c:pt idx="20047" formatCode="m/d/yyyy\ h:mm">
                  <c:v>40407.666666642275</c:v>
                </c:pt>
                <c:pt idx="20048" formatCode="m/d/yyyy\ h:mm">
                  <c:v>40407.708333308976</c:v>
                </c:pt>
                <c:pt idx="20049" formatCode="m/d/yyyy\ h:mm">
                  <c:v>40407.749999975604</c:v>
                </c:pt>
                <c:pt idx="20050" formatCode="m/d/yyyy\ h:mm">
                  <c:v>40407.791666642253</c:v>
                </c:pt>
                <c:pt idx="20051" formatCode="m/d/yyyy\ h:mm">
                  <c:v>40407.833333308969</c:v>
                </c:pt>
                <c:pt idx="20052" formatCode="m/d/yyyy\ h:mm">
                  <c:v>40407.874999975611</c:v>
                </c:pt>
                <c:pt idx="20053" formatCode="m/d/yyyy\ h:mm">
                  <c:v>40407.916666642283</c:v>
                </c:pt>
                <c:pt idx="20054" formatCode="m/d/yyyy\ h:mm">
                  <c:v>40407.958333308976</c:v>
                </c:pt>
                <c:pt idx="20055" formatCode="m/d/yyyy\ h:mm">
                  <c:v>40407.999999975604</c:v>
                </c:pt>
                <c:pt idx="20056" formatCode="m/d/yyyy\ h:mm">
                  <c:v>40408.041666642253</c:v>
                </c:pt>
                <c:pt idx="20057" formatCode="m/d/yyyy\ h:mm">
                  <c:v>40408.083333308947</c:v>
                </c:pt>
                <c:pt idx="20058" formatCode="m/d/yyyy\ h:mm">
                  <c:v>40408.124999975596</c:v>
                </c:pt>
                <c:pt idx="20059" formatCode="m/d/yyyy\ h:mm">
                  <c:v>40408.166666642246</c:v>
                </c:pt>
                <c:pt idx="20060" formatCode="m/d/yyyy\ h:mm">
                  <c:v>40408.208333308947</c:v>
                </c:pt>
                <c:pt idx="20061" formatCode="m/d/yyyy\ h:mm">
                  <c:v>40408.249999975589</c:v>
                </c:pt>
                <c:pt idx="20062" formatCode="m/d/yyyy\ h:mm">
                  <c:v>40408.291666642224</c:v>
                </c:pt>
                <c:pt idx="20063" formatCode="m/d/yyyy\ h:mm">
                  <c:v>40408.333333308939</c:v>
                </c:pt>
                <c:pt idx="20064" formatCode="m/d/yyyy\ h:mm">
                  <c:v>40408.374999975596</c:v>
                </c:pt>
                <c:pt idx="20065" formatCode="m/d/yyyy\ h:mm">
                  <c:v>40408.416666642246</c:v>
                </c:pt>
                <c:pt idx="20066" formatCode="m/d/yyyy\ h:mm">
                  <c:v>40408.458333308947</c:v>
                </c:pt>
                <c:pt idx="20067" formatCode="m/d/yyyy\ h:mm">
                  <c:v>40408.499999975582</c:v>
                </c:pt>
                <c:pt idx="20068" formatCode="m/d/yyyy\ h:mm">
                  <c:v>40408.541666642224</c:v>
                </c:pt>
                <c:pt idx="20069" formatCode="m/d/yyyy\ h:mm">
                  <c:v>40408.583333308918</c:v>
                </c:pt>
                <c:pt idx="20070" formatCode="m/d/yyyy\ h:mm">
                  <c:v>40408.624999975567</c:v>
                </c:pt>
                <c:pt idx="20071" formatCode="m/d/yyyy\ h:mm">
                  <c:v>40408.666666642224</c:v>
                </c:pt>
                <c:pt idx="20072" formatCode="m/d/yyyy\ h:mm">
                  <c:v>40408.70833330891</c:v>
                </c:pt>
                <c:pt idx="20073" formatCode="m/d/yyyy\ h:mm">
                  <c:v>40408.74999997556</c:v>
                </c:pt>
                <c:pt idx="20074" formatCode="m/d/yyyy\ h:mm">
                  <c:v>40408.791666642202</c:v>
                </c:pt>
                <c:pt idx="20075" formatCode="m/d/yyyy\ h:mm">
                  <c:v>40408.833333308903</c:v>
                </c:pt>
                <c:pt idx="20076" formatCode="m/d/yyyy\ h:mm">
                  <c:v>40408.874999975567</c:v>
                </c:pt>
                <c:pt idx="20077" formatCode="m/d/yyyy\ h:mm">
                  <c:v>40408.916666642217</c:v>
                </c:pt>
                <c:pt idx="20078" formatCode="m/d/yyyy\ h:mm">
                  <c:v>40408.95833330891</c:v>
                </c:pt>
                <c:pt idx="20079" formatCode="m/d/yyyy\ h:mm">
                  <c:v>40408.999999975546</c:v>
                </c:pt>
                <c:pt idx="20080" formatCode="m/d/yyyy\ h:mm">
                  <c:v>40409.041666642195</c:v>
                </c:pt>
                <c:pt idx="20081" formatCode="m/d/yyyy\ h:mm">
                  <c:v>40409.083333308896</c:v>
                </c:pt>
                <c:pt idx="20082" formatCode="m/d/yyyy\ h:mm">
                  <c:v>40409.124999975538</c:v>
                </c:pt>
                <c:pt idx="20083" formatCode="m/d/yyyy\ h:mm">
                  <c:v>40409.166666642195</c:v>
                </c:pt>
                <c:pt idx="20084" formatCode="m/d/yyyy\ h:mm">
                  <c:v>40409.208333308889</c:v>
                </c:pt>
                <c:pt idx="20085" formatCode="m/d/yyyy\ h:mm">
                  <c:v>40409.249999975531</c:v>
                </c:pt>
                <c:pt idx="20086" formatCode="m/d/yyyy\ h:mm">
                  <c:v>40409.291666642181</c:v>
                </c:pt>
                <c:pt idx="20087" formatCode="m/d/yyyy\ h:mm">
                  <c:v>40409.333333308874</c:v>
                </c:pt>
                <c:pt idx="20088" formatCode="m/d/yyyy\ h:mm">
                  <c:v>40409.374999975546</c:v>
                </c:pt>
                <c:pt idx="20089" formatCode="m/d/yyyy\ h:mm">
                  <c:v>40409.416666642202</c:v>
                </c:pt>
                <c:pt idx="20090" formatCode="m/d/yyyy\ h:mm">
                  <c:v>40409.458333308881</c:v>
                </c:pt>
                <c:pt idx="20091" formatCode="m/d/yyyy\ h:mm">
                  <c:v>40409.499999975516</c:v>
                </c:pt>
                <c:pt idx="20092" formatCode="m/d/yyyy\ h:mm">
                  <c:v>40409.541666642181</c:v>
                </c:pt>
                <c:pt idx="20093" formatCode="m/d/yyyy\ h:mm">
                  <c:v>40409.583333308859</c:v>
                </c:pt>
                <c:pt idx="20094" formatCode="m/d/yyyy\ h:mm">
                  <c:v>40409.624999975509</c:v>
                </c:pt>
                <c:pt idx="20095" formatCode="m/d/yyyy\ h:mm">
                  <c:v>40409.666666642173</c:v>
                </c:pt>
                <c:pt idx="20096" formatCode="m/d/yyyy\ h:mm">
                  <c:v>40409.708333308852</c:v>
                </c:pt>
                <c:pt idx="20097" formatCode="m/d/yyyy\ h:mm">
                  <c:v>40409.749999975502</c:v>
                </c:pt>
                <c:pt idx="20098" formatCode="m/d/yyyy\ h:mm">
                  <c:v>40409.791666642152</c:v>
                </c:pt>
                <c:pt idx="20099" formatCode="m/d/yyyy\ h:mm">
                  <c:v>40409.833333308845</c:v>
                </c:pt>
                <c:pt idx="20100" formatCode="m/d/yyyy\ h:mm">
                  <c:v>40409.874999975509</c:v>
                </c:pt>
                <c:pt idx="20101" formatCode="m/d/yyyy\ h:mm">
                  <c:v>40409.916666642173</c:v>
                </c:pt>
                <c:pt idx="20102" formatCode="m/d/yyyy\ h:mm">
                  <c:v>40409.958333308852</c:v>
                </c:pt>
                <c:pt idx="20103" formatCode="m/d/yyyy\ h:mm">
                  <c:v>40409.999999975487</c:v>
                </c:pt>
                <c:pt idx="20104" formatCode="m/d/yyyy\ h:mm">
                  <c:v>40410.041666642152</c:v>
                </c:pt>
                <c:pt idx="20105" formatCode="m/d/yyyy\ h:mm">
                  <c:v>40410.08333330883</c:v>
                </c:pt>
                <c:pt idx="20106" formatCode="m/d/yyyy\ h:mm">
                  <c:v>40410.12499997548</c:v>
                </c:pt>
                <c:pt idx="20107" formatCode="m/d/yyyy\ h:mm">
                  <c:v>40410.166666642144</c:v>
                </c:pt>
                <c:pt idx="20108" formatCode="m/d/yyyy\ h:mm">
                  <c:v>40410.208333308823</c:v>
                </c:pt>
                <c:pt idx="20109" formatCode="m/d/yyyy\ h:mm">
                  <c:v>40410.249999975473</c:v>
                </c:pt>
                <c:pt idx="20110" formatCode="m/d/yyyy\ h:mm">
                  <c:v>40410.291666642122</c:v>
                </c:pt>
                <c:pt idx="20111" formatCode="m/d/yyyy\ h:mm">
                  <c:v>40410.333333308816</c:v>
                </c:pt>
                <c:pt idx="20112" formatCode="m/d/yyyy\ h:mm">
                  <c:v>40410.37499997548</c:v>
                </c:pt>
                <c:pt idx="20113" formatCode="m/d/yyyy\ h:mm">
                  <c:v>40410.416666642144</c:v>
                </c:pt>
                <c:pt idx="20114" formatCode="m/d/yyyy\ h:mm">
                  <c:v>40410.458333308823</c:v>
                </c:pt>
                <c:pt idx="20115" formatCode="m/d/yyyy\ h:mm">
                  <c:v>40410.499999975458</c:v>
                </c:pt>
                <c:pt idx="20116" formatCode="m/d/yyyy\ h:mm">
                  <c:v>40410.541666642122</c:v>
                </c:pt>
                <c:pt idx="20117" formatCode="m/d/yyyy\ h:mm">
                  <c:v>40410.583333308801</c:v>
                </c:pt>
                <c:pt idx="20118" formatCode="m/d/yyyy\ h:mm">
                  <c:v>40410.624999975451</c:v>
                </c:pt>
                <c:pt idx="20119" formatCode="m/d/yyyy\ h:mm">
                  <c:v>40410.666666642115</c:v>
                </c:pt>
                <c:pt idx="20120" formatCode="m/d/yyyy\ h:mm">
                  <c:v>40410.708333308794</c:v>
                </c:pt>
                <c:pt idx="20121" formatCode="m/d/yyyy\ h:mm">
                  <c:v>40410.749999975444</c:v>
                </c:pt>
                <c:pt idx="20122" formatCode="m/d/yyyy\ h:mm">
                  <c:v>40410.791666642093</c:v>
                </c:pt>
                <c:pt idx="20123" formatCode="m/d/yyyy\ h:mm">
                  <c:v>40410.833333308787</c:v>
                </c:pt>
                <c:pt idx="20124" formatCode="m/d/yyyy\ h:mm">
                  <c:v>40410.874999975451</c:v>
                </c:pt>
                <c:pt idx="20125" formatCode="m/d/yyyy\ h:mm">
                  <c:v>40410.916666642115</c:v>
                </c:pt>
                <c:pt idx="20126" formatCode="m/d/yyyy\ h:mm">
                  <c:v>40410.958333308794</c:v>
                </c:pt>
                <c:pt idx="20127" formatCode="m/d/yyyy\ h:mm">
                  <c:v>40410.999999975429</c:v>
                </c:pt>
                <c:pt idx="20128" formatCode="m/d/yyyy\ h:mm">
                  <c:v>40411.041666642086</c:v>
                </c:pt>
                <c:pt idx="20129" formatCode="m/d/yyyy\ h:mm">
                  <c:v>40411.083333308772</c:v>
                </c:pt>
                <c:pt idx="20130" formatCode="m/d/yyyy\ h:mm">
                  <c:v>40411.124999975422</c:v>
                </c:pt>
                <c:pt idx="20131" formatCode="m/d/yyyy\ h:mm">
                  <c:v>40411.166666642086</c:v>
                </c:pt>
                <c:pt idx="20132" formatCode="m/d/yyyy\ h:mm">
                  <c:v>40411.208333308765</c:v>
                </c:pt>
                <c:pt idx="20133" formatCode="m/d/yyyy\ h:mm">
                  <c:v>40411.249999975415</c:v>
                </c:pt>
                <c:pt idx="20134" formatCode="m/d/yyyy\ h:mm">
                  <c:v>40411.291666642064</c:v>
                </c:pt>
                <c:pt idx="20135" formatCode="m/d/yyyy\ h:mm">
                  <c:v>40411.333333308743</c:v>
                </c:pt>
                <c:pt idx="20136" formatCode="m/d/yyyy\ h:mm">
                  <c:v>40411.374999975422</c:v>
                </c:pt>
                <c:pt idx="20137" formatCode="m/d/yyyy\ h:mm">
                  <c:v>40411.416666642086</c:v>
                </c:pt>
                <c:pt idx="20138" formatCode="m/d/yyyy\ h:mm">
                  <c:v>40411.458333308765</c:v>
                </c:pt>
                <c:pt idx="20139" formatCode="m/d/yyyy\ h:mm">
                  <c:v>40411.4999999754</c:v>
                </c:pt>
                <c:pt idx="20140" formatCode="m/d/yyyy\ h:mm">
                  <c:v>40411.541666642064</c:v>
                </c:pt>
                <c:pt idx="20141" formatCode="m/d/yyyy\ h:mm">
                  <c:v>40411.583333308743</c:v>
                </c:pt>
                <c:pt idx="20142" formatCode="m/d/yyyy\ h:mm">
                  <c:v>40411.624999975385</c:v>
                </c:pt>
                <c:pt idx="20143" formatCode="m/d/yyyy\ h:mm">
                  <c:v>40411.666666642057</c:v>
                </c:pt>
                <c:pt idx="20144" formatCode="m/d/yyyy\ h:mm">
                  <c:v>40411.708333308736</c:v>
                </c:pt>
                <c:pt idx="20145" formatCode="m/d/yyyy\ h:mm">
                  <c:v>40411.749999975385</c:v>
                </c:pt>
                <c:pt idx="20146" formatCode="m/d/yyyy\ h:mm">
                  <c:v>40411.791666642028</c:v>
                </c:pt>
                <c:pt idx="20147" formatCode="m/d/yyyy\ h:mm">
                  <c:v>40411.833333308728</c:v>
                </c:pt>
                <c:pt idx="20148" formatCode="m/d/yyyy\ h:mm">
                  <c:v>40411.874999975393</c:v>
                </c:pt>
                <c:pt idx="20149" formatCode="m/d/yyyy\ h:mm">
                  <c:v>40411.916666642042</c:v>
                </c:pt>
                <c:pt idx="20150" formatCode="m/d/yyyy\ h:mm">
                  <c:v>40411.958333308736</c:v>
                </c:pt>
                <c:pt idx="20151" formatCode="m/d/yyyy\ h:mm">
                  <c:v>40411.999999975371</c:v>
                </c:pt>
                <c:pt idx="20152" formatCode="m/d/yyyy\ h:mm">
                  <c:v>40412.041666642035</c:v>
                </c:pt>
                <c:pt idx="20153" formatCode="m/d/yyyy\ h:mm">
                  <c:v>40412.083333308699</c:v>
                </c:pt>
                <c:pt idx="20154" formatCode="m/d/yyyy\ h:mm">
                  <c:v>40412.124999975364</c:v>
                </c:pt>
                <c:pt idx="20155" formatCode="m/d/yyyy\ h:mm">
                  <c:v>40412.166666642028</c:v>
                </c:pt>
                <c:pt idx="20156" formatCode="m/d/yyyy\ h:mm">
                  <c:v>40412.208333308692</c:v>
                </c:pt>
                <c:pt idx="20157" formatCode="m/d/yyyy\ h:mm">
                  <c:v>40412.249999975356</c:v>
                </c:pt>
                <c:pt idx="20158" formatCode="m/d/yyyy\ h:mm">
                  <c:v>40412.291666641999</c:v>
                </c:pt>
                <c:pt idx="20159" formatCode="m/d/yyyy\ h:mm">
                  <c:v>40412.333333308692</c:v>
                </c:pt>
                <c:pt idx="20160" formatCode="m/d/yyyy\ h:mm">
                  <c:v>40412.374999975349</c:v>
                </c:pt>
                <c:pt idx="20161" formatCode="m/d/yyyy\ h:mm">
                  <c:v>40412.416666642013</c:v>
                </c:pt>
                <c:pt idx="20162" formatCode="m/d/yyyy\ h:mm">
                  <c:v>40412.458333308699</c:v>
                </c:pt>
                <c:pt idx="20163" formatCode="m/d/yyyy\ h:mm">
                  <c:v>40412.499999975335</c:v>
                </c:pt>
                <c:pt idx="20164" formatCode="m/d/yyyy\ h:mm">
                  <c:v>40412.541666642006</c:v>
                </c:pt>
                <c:pt idx="20165" formatCode="m/d/yyyy\ h:mm">
                  <c:v>40412.583333308685</c:v>
                </c:pt>
                <c:pt idx="20166" formatCode="m/d/yyyy\ h:mm">
                  <c:v>40412.624999975335</c:v>
                </c:pt>
                <c:pt idx="20167" formatCode="m/d/yyyy\ h:mm">
                  <c:v>40412.666666641984</c:v>
                </c:pt>
                <c:pt idx="20168" formatCode="m/d/yyyy\ h:mm">
                  <c:v>40412.708333308663</c:v>
                </c:pt>
                <c:pt idx="20169" formatCode="m/d/yyyy\ h:mm">
                  <c:v>40412.749999975327</c:v>
                </c:pt>
                <c:pt idx="20170" formatCode="m/d/yyyy\ h:mm">
                  <c:v>40412.79166664197</c:v>
                </c:pt>
                <c:pt idx="20171" formatCode="m/d/yyyy\ h:mm">
                  <c:v>40412.833333308663</c:v>
                </c:pt>
                <c:pt idx="20172" formatCode="m/d/yyyy\ h:mm">
                  <c:v>40412.874999975335</c:v>
                </c:pt>
                <c:pt idx="20173" formatCode="m/d/yyyy\ h:mm">
                  <c:v>40412.916666641991</c:v>
                </c:pt>
                <c:pt idx="20174" formatCode="m/d/yyyy\ h:mm">
                  <c:v>40412.95833330867</c:v>
                </c:pt>
                <c:pt idx="20175" formatCode="m/d/yyyy\ h:mm">
                  <c:v>40412.999999975305</c:v>
                </c:pt>
                <c:pt idx="20176" formatCode="m/d/yyyy\ h:mm">
                  <c:v>40413.041666641977</c:v>
                </c:pt>
                <c:pt idx="20177" formatCode="m/d/yyyy\ h:mm">
                  <c:v>40413.083333308641</c:v>
                </c:pt>
                <c:pt idx="20178" formatCode="m/d/yyyy\ h:mm">
                  <c:v>40413.124999975305</c:v>
                </c:pt>
                <c:pt idx="20179" formatCode="m/d/yyyy\ h:mm">
                  <c:v>40413.16666664197</c:v>
                </c:pt>
                <c:pt idx="20180" formatCode="m/d/yyyy\ h:mm">
                  <c:v>40413.208333308641</c:v>
                </c:pt>
                <c:pt idx="20181" formatCode="m/d/yyyy\ h:mm">
                  <c:v>40413.249999975284</c:v>
                </c:pt>
                <c:pt idx="20182" formatCode="m/d/yyyy\ h:mm">
                  <c:v>40413.291666641933</c:v>
                </c:pt>
                <c:pt idx="20183" formatCode="m/d/yyyy\ h:mm">
                  <c:v>40413.333333308641</c:v>
                </c:pt>
                <c:pt idx="20184" formatCode="m/d/yyyy\ h:mm">
                  <c:v>40413.374999975291</c:v>
                </c:pt>
                <c:pt idx="20185" formatCode="m/d/yyyy\ h:mm">
                  <c:v>40413.416666641962</c:v>
                </c:pt>
                <c:pt idx="20186" formatCode="m/d/yyyy\ h:mm">
                  <c:v>40413.458333308641</c:v>
                </c:pt>
                <c:pt idx="20187" formatCode="m/d/yyyy\ h:mm">
                  <c:v>40413.499999975284</c:v>
                </c:pt>
                <c:pt idx="20188" formatCode="m/d/yyyy\ h:mm">
                  <c:v>40413.541666641933</c:v>
                </c:pt>
                <c:pt idx="20189" formatCode="m/d/yyyy\ h:mm">
                  <c:v>40413.583333308612</c:v>
                </c:pt>
                <c:pt idx="20190" formatCode="m/d/yyyy\ h:mm">
                  <c:v>40413.624999975276</c:v>
                </c:pt>
                <c:pt idx="20191" formatCode="m/d/yyyy\ h:mm">
                  <c:v>40413.666666641926</c:v>
                </c:pt>
                <c:pt idx="20192" formatCode="m/d/yyyy\ h:mm">
                  <c:v>40413.708333308612</c:v>
                </c:pt>
                <c:pt idx="20193" formatCode="m/d/yyyy\ h:mm">
                  <c:v>40413.749999975254</c:v>
                </c:pt>
                <c:pt idx="20194" formatCode="m/d/yyyy\ h:mm">
                  <c:v>40413.791666641904</c:v>
                </c:pt>
                <c:pt idx="20195" formatCode="m/d/yyyy\ h:mm">
                  <c:v>40413.833333308612</c:v>
                </c:pt>
                <c:pt idx="20196" formatCode="m/d/yyyy\ h:mm">
                  <c:v>40413.874999975262</c:v>
                </c:pt>
                <c:pt idx="20197" formatCode="m/d/yyyy\ h:mm">
                  <c:v>40413.916666641933</c:v>
                </c:pt>
                <c:pt idx="20198" formatCode="m/d/yyyy\ h:mm">
                  <c:v>40413.958333308619</c:v>
                </c:pt>
                <c:pt idx="20199" formatCode="m/d/yyyy\ h:mm">
                  <c:v>40413.999999975254</c:v>
                </c:pt>
                <c:pt idx="20200" formatCode="m/d/yyyy\ h:mm">
                  <c:v>40414.041666641904</c:v>
                </c:pt>
                <c:pt idx="20201" formatCode="m/d/yyyy\ h:mm">
                  <c:v>40414.083333308598</c:v>
                </c:pt>
                <c:pt idx="20202" formatCode="m/d/yyyy\ h:mm">
                  <c:v>40414.124999975233</c:v>
                </c:pt>
                <c:pt idx="20203" formatCode="m/d/yyyy\ h:mm">
                  <c:v>40414.166666641904</c:v>
                </c:pt>
                <c:pt idx="20204" formatCode="m/d/yyyy\ h:mm">
                  <c:v>40414.208333308598</c:v>
                </c:pt>
                <c:pt idx="20205" formatCode="m/d/yyyy\ h:mm">
                  <c:v>40414.249999975225</c:v>
                </c:pt>
                <c:pt idx="20206" formatCode="m/d/yyyy\ h:mm">
                  <c:v>40414.291666641882</c:v>
                </c:pt>
                <c:pt idx="20207" formatCode="m/d/yyyy\ h:mm">
                  <c:v>40414.33333330859</c:v>
                </c:pt>
                <c:pt idx="20208" formatCode="m/d/yyyy\ h:mm">
                  <c:v>40414.374999975233</c:v>
                </c:pt>
                <c:pt idx="20209" formatCode="m/d/yyyy\ h:mm">
                  <c:v>40414.416666641897</c:v>
                </c:pt>
                <c:pt idx="20210" formatCode="m/d/yyyy\ h:mm">
                  <c:v>40414.458333308598</c:v>
                </c:pt>
                <c:pt idx="20211" formatCode="m/d/yyyy\ h:mm">
                  <c:v>40414.499999975225</c:v>
                </c:pt>
                <c:pt idx="20212" formatCode="m/d/yyyy\ h:mm">
                  <c:v>40414.541666641875</c:v>
                </c:pt>
                <c:pt idx="20213" formatCode="m/d/yyyy\ h:mm">
                  <c:v>40414.583333308576</c:v>
                </c:pt>
                <c:pt idx="20214" formatCode="m/d/yyyy\ h:mm">
                  <c:v>40414.624999975204</c:v>
                </c:pt>
                <c:pt idx="20215" formatCode="m/d/yyyy\ h:mm">
                  <c:v>40414.666666641875</c:v>
                </c:pt>
                <c:pt idx="20216" formatCode="m/d/yyyy\ h:mm">
                  <c:v>40414.708333308568</c:v>
                </c:pt>
                <c:pt idx="20217" formatCode="m/d/yyyy\ h:mm">
                  <c:v>40414.749999975204</c:v>
                </c:pt>
                <c:pt idx="20218" formatCode="m/d/yyyy\ h:mm">
                  <c:v>40414.791666641853</c:v>
                </c:pt>
                <c:pt idx="20219" formatCode="m/d/yyyy\ h:mm">
                  <c:v>40414.833333308554</c:v>
                </c:pt>
                <c:pt idx="20220" formatCode="m/d/yyyy\ h:mm">
                  <c:v>40414.874999975211</c:v>
                </c:pt>
                <c:pt idx="20221" formatCode="m/d/yyyy\ h:mm">
                  <c:v>40414.916666641868</c:v>
                </c:pt>
                <c:pt idx="20222" formatCode="m/d/yyyy\ h:mm">
                  <c:v>40414.958333308561</c:v>
                </c:pt>
                <c:pt idx="20223" formatCode="m/d/yyyy\ h:mm">
                  <c:v>40414.999999975196</c:v>
                </c:pt>
                <c:pt idx="20224" formatCode="m/d/yyyy\ h:mm">
                  <c:v>40415.041666641846</c:v>
                </c:pt>
                <c:pt idx="20225" formatCode="m/d/yyyy\ h:mm">
                  <c:v>40415.083333308547</c:v>
                </c:pt>
                <c:pt idx="20226" formatCode="m/d/yyyy\ h:mm">
                  <c:v>40415.124999975189</c:v>
                </c:pt>
                <c:pt idx="20227" formatCode="m/d/yyyy\ h:mm">
                  <c:v>40415.166666641839</c:v>
                </c:pt>
                <c:pt idx="20228" formatCode="m/d/yyyy\ h:mm">
                  <c:v>40415.208333308539</c:v>
                </c:pt>
                <c:pt idx="20229" formatCode="m/d/yyyy\ h:mm">
                  <c:v>40415.249999975182</c:v>
                </c:pt>
                <c:pt idx="20230" formatCode="m/d/yyyy\ h:mm">
                  <c:v>40415.291666641817</c:v>
                </c:pt>
                <c:pt idx="20231" formatCode="m/d/yyyy\ h:mm">
                  <c:v>40415.333333308525</c:v>
                </c:pt>
                <c:pt idx="20232" formatCode="m/d/yyyy\ h:mm">
                  <c:v>40415.374999975196</c:v>
                </c:pt>
                <c:pt idx="20233" formatCode="m/d/yyyy\ h:mm">
                  <c:v>40415.416666641839</c:v>
                </c:pt>
                <c:pt idx="20234" formatCode="m/d/yyyy\ h:mm">
                  <c:v>40415.458333308532</c:v>
                </c:pt>
                <c:pt idx="20235" formatCode="m/d/yyyy\ h:mm">
                  <c:v>40415.499999975167</c:v>
                </c:pt>
                <c:pt idx="20236" formatCode="m/d/yyyy\ h:mm">
                  <c:v>40415.541666641824</c:v>
                </c:pt>
                <c:pt idx="20237" formatCode="m/d/yyyy\ h:mm">
                  <c:v>40415.58333330851</c:v>
                </c:pt>
                <c:pt idx="20238" formatCode="m/d/yyyy\ h:mm">
                  <c:v>40415.62499997516</c:v>
                </c:pt>
                <c:pt idx="20239" formatCode="m/d/yyyy\ h:mm">
                  <c:v>40415.666666641824</c:v>
                </c:pt>
                <c:pt idx="20240" formatCode="m/d/yyyy\ h:mm">
                  <c:v>40415.708333308503</c:v>
                </c:pt>
                <c:pt idx="20241" formatCode="m/d/yyyy\ h:mm">
                  <c:v>40415.749999975153</c:v>
                </c:pt>
                <c:pt idx="20242" formatCode="m/d/yyyy\ h:mm">
                  <c:v>40415.791666641788</c:v>
                </c:pt>
                <c:pt idx="20243" formatCode="m/d/yyyy\ h:mm">
                  <c:v>40415.833333308496</c:v>
                </c:pt>
                <c:pt idx="20244" formatCode="m/d/yyyy\ h:mm">
                  <c:v>40415.87499997516</c:v>
                </c:pt>
                <c:pt idx="20245" formatCode="m/d/yyyy\ h:mm">
                  <c:v>40415.91666664181</c:v>
                </c:pt>
                <c:pt idx="20246" formatCode="m/d/yyyy\ h:mm">
                  <c:v>40415.95833330851</c:v>
                </c:pt>
                <c:pt idx="20247" formatCode="m/d/yyyy\ h:mm">
                  <c:v>40415.999999975138</c:v>
                </c:pt>
                <c:pt idx="20248" formatCode="m/d/yyyy\ h:mm">
                  <c:v>40416.041666641788</c:v>
                </c:pt>
                <c:pt idx="20249" formatCode="m/d/yyyy\ h:mm">
                  <c:v>40416.083333308488</c:v>
                </c:pt>
                <c:pt idx="20250" formatCode="m/d/yyyy\ h:mm">
                  <c:v>40416.124999975131</c:v>
                </c:pt>
                <c:pt idx="20251" formatCode="m/d/yyyy\ h:mm">
                  <c:v>40416.16666664178</c:v>
                </c:pt>
                <c:pt idx="20252" formatCode="m/d/yyyy\ h:mm">
                  <c:v>40416.208333308474</c:v>
                </c:pt>
                <c:pt idx="20253" formatCode="m/d/yyyy\ h:mm">
                  <c:v>40416.249999975131</c:v>
                </c:pt>
                <c:pt idx="20254" formatCode="m/d/yyyy\ h:mm">
                  <c:v>40416.291666641759</c:v>
                </c:pt>
                <c:pt idx="20255" formatCode="m/d/yyyy\ h:mm">
                  <c:v>40416.333333308467</c:v>
                </c:pt>
                <c:pt idx="20256" formatCode="m/d/yyyy\ h:mm">
                  <c:v>40416.374999975138</c:v>
                </c:pt>
                <c:pt idx="20257" formatCode="m/d/yyyy\ h:mm">
                  <c:v>40416.41666664178</c:v>
                </c:pt>
                <c:pt idx="20258" formatCode="m/d/yyyy\ h:mm">
                  <c:v>40416.458333308474</c:v>
                </c:pt>
                <c:pt idx="20259" formatCode="m/d/yyyy\ h:mm">
                  <c:v>40416.499999975109</c:v>
                </c:pt>
                <c:pt idx="20260" formatCode="m/d/yyyy\ h:mm">
                  <c:v>40416.541666641759</c:v>
                </c:pt>
                <c:pt idx="20261" formatCode="m/d/yyyy\ h:mm">
                  <c:v>40416.583333308452</c:v>
                </c:pt>
                <c:pt idx="20262" formatCode="m/d/yyyy\ h:mm">
                  <c:v>40416.624999975102</c:v>
                </c:pt>
                <c:pt idx="20263" formatCode="m/d/yyyy\ h:mm">
                  <c:v>40416.666666641751</c:v>
                </c:pt>
                <c:pt idx="20264" formatCode="m/d/yyyy\ h:mm">
                  <c:v>40416.708333308445</c:v>
                </c:pt>
                <c:pt idx="20265" formatCode="m/d/yyyy\ h:mm">
                  <c:v>40416.749999975094</c:v>
                </c:pt>
                <c:pt idx="20266" formatCode="m/d/yyyy\ h:mm">
                  <c:v>40416.79166664173</c:v>
                </c:pt>
                <c:pt idx="20267" formatCode="m/d/yyyy\ h:mm">
                  <c:v>40416.833333308437</c:v>
                </c:pt>
                <c:pt idx="20268" formatCode="m/d/yyyy\ h:mm">
                  <c:v>40416.874999975102</c:v>
                </c:pt>
                <c:pt idx="20269" formatCode="m/d/yyyy\ h:mm">
                  <c:v>40416.916666641751</c:v>
                </c:pt>
                <c:pt idx="20270" formatCode="m/d/yyyy\ h:mm">
                  <c:v>40416.958333308445</c:v>
                </c:pt>
                <c:pt idx="20271" formatCode="m/d/yyyy\ h:mm">
                  <c:v>40416.99999997508</c:v>
                </c:pt>
                <c:pt idx="20272" formatCode="m/d/yyyy\ h:mm">
                  <c:v>40417.04166664173</c:v>
                </c:pt>
                <c:pt idx="20273" formatCode="m/d/yyyy\ h:mm">
                  <c:v>40417.083333308423</c:v>
                </c:pt>
                <c:pt idx="20274" formatCode="m/d/yyyy\ h:mm">
                  <c:v>40417.124999975073</c:v>
                </c:pt>
                <c:pt idx="20275" formatCode="m/d/yyyy\ h:mm">
                  <c:v>40417.166666641722</c:v>
                </c:pt>
                <c:pt idx="20276" formatCode="m/d/yyyy\ h:mm">
                  <c:v>40417.208333308416</c:v>
                </c:pt>
                <c:pt idx="20277" formatCode="m/d/yyyy\ h:mm">
                  <c:v>40417.249999975065</c:v>
                </c:pt>
                <c:pt idx="20278" formatCode="m/d/yyyy\ h:mm">
                  <c:v>40417.2916666417</c:v>
                </c:pt>
                <c:pt idx="20279" formatCode="m/d/yyyy\ h:mm">
                  <c:v>40417.333333308408</c:v>
                </c:pt>
                <c:pt idx="20280" formatCode="m/d/yyyy\ h:mm">
                  <c:v>40417.374999975073</c:v>
                </c:pt>
                <c:pt idx="20281" formatCode="m/d/yyyy\ h:mm">
                  <c:v>40417.416666641722</c:v>
                </c:pt>
                <c:pt idx="20282" formatCode="m/d/yyyy\ h:mm">
                  <c:v>40417.458333308416</c:v>
                </c:pt>
                <c:pt idx="20283" formatCode="m/d/yyyy\ h:mm">
                  <c:v>40417.499999975051</c:v>
                </c:pt>
                <c:pt idx="20284" formatCode="m/d/yyyy\ h:mm">
                  <c:v>40417.5416666417</c:v>
                </c:pt>
                <c:pt idx="20285" formatCode="m/d/yyyy\ h:mm">
                  <c:v>40417.583333308394</c:v>
                </c:pt>
                <c:pt idx="20286" formatCode="m/d/yyyy\ h:mm">
                  <c:v>40417.624999975036</c:v>
                </c:pt>
                <c:pt idx="20287" formatCode="m/d/yyyy\ h:mm">
                  <c:v>40417.666666641693</c:v>
                </c:pt>
                <c:pt idx="20288" formatCode="m/d/yyyy\ h:mm">
                  <c:v>40417.708333308386</c:v>
                </c:pt>
                <c:pt idx="20289" formatCode="m/d/yyyy\ h:mm">
                  <c:v>40417.749999975036</c:v>
                </c:pt>
                <c:pt idx="20290" formatCode="m/d/yyyy\ h:mm">
                  <c:v>40417.791666641671</c:v>
                </c:pt>
                <c:pt idx="20291" formatCode="m/d/yyyy\ h:mm">
                  <c:v>40417.833333308379</c:v>
                </c:pt>
                <c:pt idx="20292" formatCode="m/d/yyyy\ h:mm">
                  <c:v>40417.874999975043</c:v>
                </c:pt>
                <c:pt idx="20293" formatCode="m/d/yyyy\ h:mm">
                  <c:v>40417.916666641686</c:v>
                </c:pt>
                <c:pt idx="20294" formatCode="m/d/yyyy\ h:mm">
                  <c:v>40417.958333308386</c:v>
                </c:pt>
                <c:pt idx="20295" formatCode="m/d/yyyy\ h:mm">
                  <c:v>40417.999999975022</c:v>
                </c:pt>
                <c:pt idx="20296" formatCode="m/d/yyyy\ h:mm">
                  <c:v>40418.041666641671</c:v>
                </c:pt>
                <c:pt idx="20297" formatCode="m/d/yyyy\ h:mm">
                  <c:v>40418.083333308365</c:v>
                </c:pt>
                <c:pt idx="20298" formatCode="m/d/yyyy\ h:mm">
                  <c:v>40418.124999975014</c:v>
                </c:pt>
                <c:pt idx="20299" formatCode="m/d/yyyy\ h:mm">
                  <c:v>40418.166666641664</c:v>
                </c:pt>
                <c:pt idx="20300" formatCode="m/d/yyyy\ h:mm">
                  <c:v>40418.208333308343</c:v>
                </c:pt>
                <c:pt idx="20301" formatCode="m/d/yyyy\ h:mm">
                  <c:v>40418.249999975007</c:v>
                </c:pt>
                <c:pt idx="20302" formatCode="m/d/yyyy\ h:mm">
                  <c:v>40418.291666641642</c:v>
                </c:pt>
                <c:pt idx="20303" formatCode="m/d/yyyy\ h:mm">
                  <c:v>40418.333333308343</c:v>
                </c:pt>
                <c:pt idx="20304" formatCode="m/d/yyyy\ h:mm">
                  <c:v>40418.374999975014</c:v>
                </c:pt>
                <c:pt idx="20305" formatCode="m/d/yyyy\ h:mm">
                  <c:v>40418.416666641664</c:v>
                </c:pt>
                <c:pt idx="20306" formatCode="m/d/yyyy\ h:mm">
                  <c:v>40418.45833330835</c:v>
                </c:pt>
                <c:pt idx="20307" formatCode="m/d/yyyy\ h:mm">
                  <c:v>40418.499999974993</c:v>
                </c:pt>
                <c:pt idx="20308" formatCode="m/d/yyyy\ h:mm">
                  <c:v>40418.541666641635</c:v>
                </c:pt>
                <c:pt idx="20309" formatCode="m/d/yyyy\ h:mm">
                  <c:v>40418.583333308336</c:v>
                </c:pt>
                <c:pt idx="20310" formatCode="m/d/yyyy\ h:mm">
                  <c:v>40418.624999974993</c:v>
                </c:pt>
                <c:pt idx="20311" formatCode="m/d/yyyy\ h:mm">
                  <c:v>40418.666666641628</c:v>
                </c:pt>
                <c:pt idx="20312" formatCode="m/d/yyyy\ h:mm">
                  <c:v>40418.708333308328</c:v>
                </c:pt>
                <c:pt idx="20313" formatCode="m/d/yyyy\ h:mm">
                  <c:v>40418.749999974993</c:v>
                </c:pt>
                <c:pt idx="20314" formatCode="m/d/yyyy\ h:mm">
                  <c:v>40418.791666641606</c:v>
                </c:pt>
                <c:pt idx="20315" formatCode="m/d/yyyy\ h:mm">
                  <c:v>40418.833333308321</c:v>
                </c:pt>
                <c:pt idx="20316" formatCode="m/d/yyyy\ h:mm">
                  <c:v>40418.874999975</c:v>
                </c:pt>
                <c:pt idx="20317" formatCode="m/d/yyyy\ h:mm">
                  <c:v>40418.916666641635</c:v>
                </c:pt>
                <c:pt idx="20318" formatCode="m/d/yyyy\ h:mm">
                  <c:v>40418.958333308321</c:v>
                </c:pt>
                <c:pt idx="20319" formatCode="m/d/yyyy\ h:mm">
                  <c:v>40418.999999974963</c:v>
                </c:pt>
                <c:pt idx="20320" formatCode="m/d/yyyy\ h:mm">
                  <c:v>40419.041666641613</c:v>
                </c:pt>
                <c:pt idx="20321" formatCode="m/d/yyyy\ h:mm">
                  <c:v>40419.083333308292</c:v>
                </c:pt>
                <c:pt idx="20322" formatCode="m/d/yyyy\ h:mm">
                  <c:v>40419.124999974963</c:v>
                </c:pt>
                <c:pt idx="20323" formatCode="m/d/yyyy\ h:mm">
                  <c:v>40419.166666641599</c:v>
                </c:pt>
                <c:pt idx="20324" formatCode="m/d/yyyy\ h:mm">
                  <c:v>40419.208333308292</c:v>
                </c:pt>
                <c:pt idx="20325" formatCode="m/d/yyyy\ h:mm">
                  <c:v>40419.249999974949</c:v>
                </c:pt>
                <c:pt idx="20326" formatCode="m/d/yyyy\ h:mm">
                  <c:v>40419.291666641577</c:v>
                </c:pt>
                <c:pt idx="20327" formatCode="m/d/yyyy\ h:mm">
                  <c:v>40419.333333308292</c:v>
                </c:pt>
                <c:pt idx="20328" formatCode="m/d/yyyy\ h:mm">
                  <c:v>40419.374999974956</c:v>
                </c:pt>
                <c:pt idx="20329" formatCode="m/d/yyyy\ h:mm">
                  <c:v>40419.416666641606</c:v>
                </c:pt>
                <c:pt idx="20330" formatCode="m/d/yyyy\ h:mm">
                  <c:v>40419.458333308299</c:v>
                </c:pt>
                <c:pt idx="20331" formatCode="m/d/yyyy\ h:mm">
                  <c:v>40419.499999974942</c:v>
                </c:pt>
                <c:pt idx="20332" formatCode="m/d/yyyy\ h:mm">
                  <c:v>40419.541666641584</c:v>
                </c:pt>
                <c:pt idx="20333" formatCode="m/d/yyyy\ h:mm">
                  <c:v>40419.583333308263</c:v>
                </c:pt>
                <c:pt idx="20334" formatCode="m/d/yyyy\ h:mm">
                  <c:v>40419.624999974942</c:v>
                </c:pt>
                <c:pt idx="20335" formatCode="m/d/yyyy\ h:mm">
                  <c:v>40419.666666641584</c:v>
                </c:pt>
                <c:pt idx="20336" formatCode="m/d/yyyy\ h:mm">
                  <c:v>40419.708333308263</c:v>
                </c:pt>
                <c:pt idx="20337" formatCode="m/d/yyyy\ h:mm">
                  <c:v>40419.749999974934</c:v>
                </c:pt>
                <c:pt idx="20338" formatCode="m/d/yyyy\ h:mm">
                  <c:v>40419.791666641569</c:v>
                </c:pt>
                <c:pt idx="20339" formatCode="m/d/yyyy\ h:mm">
                  <c:v>40419.833333308248</c:v>
                </c:pt>
                <c:pt idx="20340" formatCode="m/d/yyyy\ h:mm">
                  <c:v>40419.874999974934</c:v>
                </c:pt>
                <c:pt idx="20341" formatCode="m/d/yyyy\ h:mm">
                  <c:v>40419.916666641591</c:v>
                </c:pt>
                <c:pt idx="20342" formatCode="m/d/yyyy\ h:mm">
                  <c:v>40419.958333308256</c:v>
                </c:pt>
                <c:pt idx="20343" formatCode="m/d/yyyy\ h:mm">
                  <c:v>40419.999999974912</c:v>
                </c:pt>
                <c:pt idx="20344" formatCode="m/d/yyyy\ h:mm">
                  <c:v>40420.041666641555</c:v>
                </c:pt>
                <c:pt idx="20345" formatCode="m/d/yyyy\ h:mm">
                  <c:v>40420.083333308241</c:v>
                </c:pt>
                <c:pt idx="20346" formatCode="m/d/yyyy\ h:mm">
                  <c:v>40420.124999974898</c:v>
                </c:pt>
                <c:pt idx="20347" formatCode="m/d/yyyy\ h:mm">
                  <c:v>40420.166666641555</c:v>
                </c:pt>
                <c:pt idx="20348" formatCode="m/d/yyyy\ h:mm">
                  <c:v>40420.208333308241</c:v>
                </c:pt>
                <c:pt idx="20349" formatCode="m/d/yyyy\ h:mm">
                  <c:v>40420.249999974891</c:v>
                </c:pt>
                <c:pt idx="20350" formatCode="m/d/yyyy\ h:mm">
                  <c:v>40420.291666641533</c:v>
                </c:pt>
                <c:pt idx="20351" formatCode="m/d/yyyy\ h:mm">
                  <c:v>40420.333333308219</c:v>
                </c:pt>
                <c:pt idx="20352" formatCode="m/d/yyyy\ h:mm">
                  <c:v>40420.374999974898</c:v>
                </c:pt>
                <c:pt idx="20353" formatCode="m/d/yyyy\ h:mm">
                  <c:v>40420.416666641548</c:v>
                </c:pt>
                <c:pt idx="20354" formatCode="m/d/yyyy\ h:mm">
                  <c:v>40420.458333308226</c:v>
                </c:pt>
                <c:pt idx="20355" formatCode="m/d/yyyy\ h:mm">
                  <c:v>40420.499999974883</c:v>
                </c:pt>
                <c:pt idx="20356" formatCode="m/d/yyyy\ h:mm">
                  <c:v>40420.541666641526</c:v>
                </c:pt>
                <c:pt idx="20357" formatCode="m/d/yyyy\ h:mm">
                  <c:v>40420.583333308212</c:v>
                </c:pt>
                <c:pt idx="20358" formatCode="m/d/yyyy\ h:mm">
                  <c:v>40420.624999974869</c:v>
                </c:pt>
                <c:pt idx="20359" formatCode="m/d/yyyy\ h:mm">
                  <c:v>40420.666666641526</c:v>
                </c:pt>
                <c:pt idx="20360" formatCode="m/d/yyyy\ h:mm">
                  <c:v>40420.708333308212</c:v>
                </c:pt>
                <c:pt idx="20361" formatCode="m/d/yyyy\ h:mm">
                  <c:v>40420.749999974862</c:v>
                </c:pt>
                <c:pt idx="20362" formatCode="m/d/yyyy\ h:mm">
                  <c:v>40420.791666641504</c:v>
                </c:pt>
                <c:pt idx="20363" formatCode="m/d/yyyy\ h:mm">
                  <c:v>40420.833333308205</c:v>
                </c:pt>
                <c:pt idx="20364" formatCode="m/d/yyyy\ h:mm">
                  <c:v>40420.874999974876</c:v>
                </c:pt>
                <c:pt idx="20365" formatCode="m/d/yyyy\ h:mm">
                  <c:v>40420.916666641519</c:v>
                </c:pt>
                <c:pt idx="20366" formatCode="m/d/yyyy\ h:mm">
                  <c:v>40420.958333308212</c:v>
                </c:pt>
                <c:pt idx="20367" formatCode="m/d/yyyy\ h:mm">
                  <c:v>40420.999999974847</c:v>
                </c:pt>
                <c:pt idx="20368" formatCode="m/d/yyyy\ h:mm">
                  <c:v>40421.041666641504</c:v>
                </c:pt>
                <c:pt idx="20369" formatCode="m/d/yyyy\ h:mm">
                  <c:v>40421.083333308197</c:v>
                </c:pt>
                <c:pt idx="20370" formatCode="m/d/yyyy\ h:mm">
                  <c:v>40421.12499997484</c:v>
                </c:pt>
                <c:pt idx="20371" formatCode="m/d/yyyy\ h:mm">
                  <c:v>40421.166666641504</c:v>
                </c:pt>
                <c:pt idx="20372" formatCode="m/d/yyyy\ h:mm">
                  <c:v>40421.20833330819</c:v>
                </c:pt>
                <c:pt idx="20373" formatCode="m/d/yyyy\ h:mm">
                  <c:v>40421.249999974832</c:v>
                </c:pt>
                <c:pt idx="20374" formatCode="m/d/yyyy\ h:mm">
                  <c:v>40421.291666641468</c:v>
                </c:pt>
                <c:pt idx="20375" formatCode="m/d/yyyy\ h:mm">
                  <c:v>40421.333333308175</c:v>
                </c:pt>
                <c:pt idx="20376" formatCode="m/d/yyyy\ h:mm">
                  <c:v>40421.374999974847</c:v>
                </c:pt>
                <c:pt idx="20377" formatCode="m/d/yyyy\ h:mm">
                  <c:v>40421.416666641489</c:v>
                </c:pt>
                <c:pt idx="20378" formatCode="m/d/yyyy\ h:mm">
                  <c:v>40421.458333308197</c:v>
                </c:pt>
                <c:pt idx="20379" formatCode="m/d/yyyy\ h:mm">
                  <c:v>40421.499999974818</c:v>
                </c:pt>
                <c:pt idx="20380" formatCode="m/d/yyyy\ h:mm">
                  <c:v>40421.541666641475</c:v>
                </c:pt>
                <c:pt idx="20381" formatCode="m/d/yyyy\ h:mm">
                  <c:v>40421.583333308168</c:v>
                </c:pt>
                <c:pt idx="20382" formatCode="m/d/yyyy\ h:mm">
                  <c:v>40421.624999974811</c:v>
                </c:pt>
                <c:pt idx="20383" formatCode="m/d/yyyy\ h:mm">
                  <c:v>40421.666666641475</c:v>
                </c:pt>
                <c:pt idx="20384" formatCode="m/d/yyyy\ h:mm">
                  <c:v>40421.708333308154</c:v>
                </c:pt>
                <c:pt idx="20385" formatCode="m/d/yyyy\ h:mm">
                  <c:v>40421.749999974803</c:v>
                </c:pt>
                <c:pt idx="20386" formatCode="m/d/yyyy\ h:mm">
                  <c:v>40421.791666641438</c:v>
                </c:pt>
                <c:pt idx="20387" formatCode="m/d/yyyy\ h:mm">
                  <c:v>40421.833333308146</c:v>
                </c:pt>
                <c:pt idx="20388" formatCode="m/d/yyyy\ h:mm">
                  <c:v>40421.874999974811</c:v>
                </c:pt>
                <c:pt idx="20389" formatCode="m/d/yyyy\ h:mm">
                  <c:v>40421.91666664146</c:v>
                </c:pt>
                <c:pt idx="20390" formatCode="m/d/yyyy\ h:mm">
                  <c:v>40421.958333308161</c:v>
                </c:pt>
                <c:pt idx="20391" formatCode="m/d/yyyy\ h:mm">
                  <c:v>40421.999999974789</c:v>
                </c:pt>
                <c:pt idx="20392" formatCode="m/d/yyyy\ h:mm">
                  <c:v>40422.041666641438</c:v>
                </c:pt>
                <c:pt idx="20393" formatCode="m/d/yyyy\ h:mm">
                  <c:v>40422.083333308139</c:v>
                </c:pt>
                <c:pt idx="20394" formatCode="m/d/yyyy\ h:mm">
                  <c:v>40422.124999974782</c:v>
                </c:pt>
                <c:pt idx="20395" formatCode="m/d/yyyy\ h:mm">
                  <c:v>40422.166666641431</c:v>
                </c:pt>
                <c:pt idx="20396" formatCode="m/d/yyyy\ h:mm">
                  <c:v>40422.208333308125</c:v>
                </c:pt>
                <c:pt idx="20397" formatCode="m/d/yyyy\ h:mm">
                  <c:v>40422.249999974782</c:v>
                </c:pt>
                <c:pt idx="20398" formatCode="m/d/yyyy\ h:mm">
                  <c:v>40422.291666641417</c:v>
                </c:pt>
                <c:pt idx="20399" formatCode="m/d/yyyy\ h:mm">
                  <c:v>40422.333333308117</c:v>
                </c:pt>
                <c:pt idx="20400" formatCode="m/d/yyyy\ h:mm">
                  <c:v>40422.374999974789</c:v>
                </c:pt>
                <c:pt idx="20401" formatCode="m/d/yyyy\ h:mm">
                  <c:v>40422.416666641431</c:v>
                </c:pt>
                <c:pt idx="20402" formatCode="m/d/yyyy\ h:mm">
                  <c:v>40422.458333308125</c:v>
                </c:pt>
                <c:pt idx="20403" formatCode="m/d/yyyy\ h:mm">
                  <c:v>40422.49999997476</c:v>
                </c:pt>
                <c:pt idx="20404" formatCode="m/d/yyyy\ h:mm">
                  <c:v>40422.541666641424</c:v>
                </c:pt>
                <c:pt idx="20405" formatCode="m/d/yyyy\ h:mm">
                  <c:v>40422.583333308103</c:v>
                </c:pt>
                <c:pt idx="20406" formatCode="m/d/yyyy\ h:mm">
                  <c:v>40422.624999974752</c:v>
                </c:pt>
                <c:pt idx="20407" formatCode="m/d/yyyy\ h:mm">
                  <c:v>40422.666666641402</c:v>
                </c:pt>
                <c:pt idx="20408" formatCode="m/d/yyyy\ h:mm">
                  <c:v>40422.708333308095</c:v>
                </c:pt>
                <c:pt idx="20409" formatCode="m/d/yyyy\ h:mm">
                  <c:v>40422.749999974745</c:v>
                </c:pt>
                <c:pt idx="20410" formatCode="m/d/yyyy\ h:mm">
                  <c:v>40422.79166664138</c:v>
                </c:pt>
                <c:pt idx="20411" formatCode="m/d/yyyy\ h:mm">
                  <c:v>40422.833333308095</c:v>
                </c:pt>
                <c:pt idx="20412" formatCode="m/d/yyyy\ h:mm">
                  <c:v>40422.874999974752</c:v>
                </c:pt>
                <c:pt idx="20413" formatCode="m/d/yyyy\ h:mm">
                  <c:v>40422.916666641402</c:v>
                </c:pt>
                <c:pt idx="20414" formatCode="m/d/yyyy\ h:mm">
                  <c:v>40422.958333308095</c:v>
                </c:pt>
                <c:pt idx="20415" formatCode="m/d/yyyy\ h:mm">
                  <c:v>40422.999999974731</c:v>
                </c:pt>
                <c:pt idx="20416" formatCode="m/d/yyyy\ h:mm">
                  <c:v>40423.04166664138</c:v>
                </c:pt>
                <c:pt idx="20417" formatCode="m/d/yyyy\ h:mm">
                  <c:v>40423.083333308074</c:v>
                </c:pt>
                <c:pt idx="20418" formatCode="m/d/yyyy\ h:mm">
                  <c:v>40423.124999974723</c:v>
                </c:pt>
                <c:pt idx="20419" formatCode="m/d/yyyy\ h:mm">
                  <c:v>40423.166666641373</c:v>
                </c:pt>
                <c:pt idx="20420" formatCode="m/d/yyyy\ h:mm">
                  <c:v>40423.208333308066</c:v>
                </c:pt>
                <c:pt idx="20421" formatCode="m/d/yyyy\ h:mm">
                  <c:v>40423.249999974716</c:v>
                </c:pt>
                <c:pt idx="20422" formatCode="m/d/yyyy\ h:mm">
                  <c:v>40423.291666641351</c:v>
                </c:pt>
                <c:pt idx="20423" formatCode="m/d/yyyy\ h:mm">
                  <c:v>40423.333333308059</c:v>
                </c:pt>
                <c:pt idx="20424" formatCode="m/d/yyyy\ h:mm">
                  <c:v>40423.374999974723</c:v>
                </c:pt>
                <c:pt idx="20425" formatCode="m/d/yyyy\ h:mm">
                  <c:v>40423.416666641373</c:v>
                </c:pt>
                <c:pt idx="20426" formatCode="m/d/yyyy\ h:mm">
                  <c:v>40423.458333308066</c:v>
                </c:pt>
                <c:pt idx="20427" formatCode="m/d/yyyy\ h:mm">
                  <c:v>40423.499999974701</c:v>
                </c:pt>
                <c:pt idx="20428" formatCode="m/d/yyyy\ h:mm">
                  <c:v>40423.541666641351</c:v>
                </c:pt>
                <c:pt idx="20429" formatCode="m/d/yyyy\ h:mm">
                  <c:v>40423.583333308045</c:v>
                </c:pt>
                <c:pt idx="20430" formatCode="m/d/yyyy\ h:mm">
                  <c:v>40423.624999974694</c:v>
                </c:pt>
                <c:pt idx="20431" formatCode="m/d/yyyy\ h:mm">
                  <c:v>40423.666666641344</c:v>
                </c:pt>
                <c:pt idx="20432" formatCode="m/d/yyyy\ h:mm">
                  <c:v>40423.708333308037</c:v>
                </c:pt>
                <c:pt idx="20433" formatCode="m/d/yyyy\ h:mm">
                  <c:v>40423.749999974687</c:v>
                </c:pt>
                <c:pt idx="20434" formatCode="m/d/yyyy\ h:mm">
                  <c:v>40423.791666641322</c:v>
                </c:pt>
                <c:pt idx="20435" formatCode="m/d/yyyy\ h:mm">
                  <c:v>40423.83333330803</c:v>
                </c:pt>
                <c:pt idx="20436" formatCode="m/d/yyyy\ h:mm">
                  <c:v>40423.874999974694</c:v>
                </c:pt>
                <c:pt idx="20437" formatCode="m/d/yyyy\ h:mm">
                  <c:v>40423.916666641344</c:v>
                </c:pt>
                <c:pt idx="20438" formatCode="m/d/yyyy\ h:mm">
                  <c:v>40423.958333308037</c:v>
                </c:pt>
                <c:pt idx="20439" formatCode="m/d/yyyy\ h:mm">
                  <c:v>40423.999999974672</c:v>
                </c:pt>
                <c:pt idx="20440" formatCode="m/d/yyyy\ h:mm">
                  <c:v>40424.041666641322</c:v>
                </c:pt>
                <c:pt idx="20441" formatCode="m/d/yyyy\ h:mm">
                  <c:v>40424.083333308015</c:v>
                </c:pt>
                <c:pt idx="20442" formatCode="m/d/yyyy\ h:mm">
                  <c:v>40424.124999974665</c:v>
                </c:pt>
                <c:pt idx="20443" formatCode="m/d/yyyy\ h:mm">
                  <c:v>40424.166666641315</c:v>
                </c:pt>
                <c:pt idx="20444" formatCode="m/d/yyyy\ h:mm">
                  <c:v>40424.208333308008</c:v>
                </c:pt>
                <c:pt idx="20445" formatCode="m/d/yyyy\ h:mm">
                  <c:v>40424.249999974658</c:v>
                </c:pt>
                <c:pt idx="20446" formatCode="m/d/yyyy\ h:mm">
                  <c:v>40424.291666641293</c:v>
                </c:pt>
                <c:pt idx="20447" formatCode="m/d/yyyy\ h:mm">
                  <c:v>40424.333333308001</c:v>
                </c:pt>
                <c:pt idx="20448" formatCode="m/d/yyyy\ h:mm">
                  <c:v>40424.374999974665</c:v>
                </c:pt>
                <c:pt idx="20449" formatCode="m/d/yyyy\ h:mm">
                  <c:v>40424.416666641315</c:v>
                </c:pt>
                <c:pt idx="20450" formatCode="m/d/yyyy\ h:mm">
                  <c:v>40424.458333308008</c:v>
                </c:pt>
                <c:pt idx="20451" formatCode="m/d/yyyy\ h:mm">
                  <c:v>40424.499999974636</c:v>
                </c:pt>
                <c:pt idx="20452" formatCode="m/d/yyyy\ h:mm">
                  <c:v>40424.541666641293</c:v>
                </c:pt>
                <c:pt idx="20453" formatCode="m/d/yyyy\ h:mm">
                  <c:v>40424.583333307986</c:v>
                </c:pt>
                <c:pt idx="20454" formatCode="m/d/yyyy\ h:mm">
                  <c:v>40424.624999974636</c:v>
                </c:pt>
                <c:pt idx="20455" formatCode="m/d/yyyy\ h:mm">
                  <c:v>40424.666666641278</c:v>
                </c:pt>
                <c:pt idx="20456" formatCode="m/d/yyyy\ h:mm">
                  <c:v>40424.708333307979</c:v>
                </c:pt>
                <c:pt idx="20457" formatCode="m/d/yyyy\ h:mm">
                  <c:v>40424.749999974629</c:v>
                </c:pt>
                <c:pt idx="20458" formatCode="m/d/yyyy\ h:mm">
                  <c:v>40424.791666641257</c:v>
                </c:pt>
                <c:pt idx="20459" formatCode="m/d/yyyy\ h:mm">
                  <c:v>40424.833333307972</c:v>
                </c:pt>
                <c:pt idx="20460" formatCode="m/d/yyyy\ h:mm">
                  <c:v>40424.874999974636</c:v>
                </c:pt>
                <c:pt idx="20461" formatCode="m/d/yyyy\ h:mm">
                  <c:v>40424.916666641286</c:v>
                </c:pt>
                <c:pt idx="20462" formatCode="m/d/yyyy\ h:mm">
                  <c:v>40424.958333307979</c:v>
                </c:pt>
                <c:pt idx="20463" formatCode="m/d/yyyy\ h:mm">
                  <c:v>40424.999999974614</c:v>
                </c:pt>
                <c:pt idx="20464" formatCode="m/d/yyyy\ h:mm">
                  <c:v>40425.041666641264</c:v>
                </c:pt>
                <c:pt idx="20465" formatCode="m/d/yyyy\ h:mm">
                  <c:v>40425.083333307943</c:v>
                </c:pt>
                <c:pt idx="20466" formatCode="m/d/yyyy\ h:mm">
                  <c:v>40425.124999974607</c:v>
                </c:pt>
                <c:pt idx="20467" formatCode="m/d/yyyy\ h:mm">
                  <c:v>40425.166666641257</c:v>
                </c:pt>
                <c:pt idx="20468" formatCode="m/d/yyyy\ h:mm">
                  <c:v>40425.208333307943</c:v>
                </c:pt>
                <c:pt idx="20469" formatCode="m/d/yyyy\ h:mm">
                  <c:v>40425.2499999746</c:v>
                </c:pt>
                <c:pt idx="20470" formatCode="m/d/yyyy\ h:mm">
                  <c:v>40425.291666641227</c:v>
                </c:pt>
                <c:pt idx="20471" formatCode="m/d/yyyy\ h:mm">
                  <c:v>40425.333333307943</c:v>
                </c:pt>
                <c:pt idx="20472" formatCode="m/d/yyyy\ h:mm">
                  <c:v>40425.374999974607</c:v>
                </c:pt>
                <c:pt idx="20473" formatCode="m/d/yyyy\ h:mm">
                  <c:v>40425.416666641257</c:v>
                </c:pt>
                <c:pt idx="20474" formatCode="m/d/yyyy\ h:mm">
                  <c:v>40425.45833330795</c:v>
                </c:pt>
                <c:pt idx="20475" formatCode="m/d/yyyy\ h:mm">
                  <c:v>40425.499999974592</c:v>
                </c:pt>
                <c:pt idx="20476" formatCode="m/d/yyyy\ h:mm">
                  <c:v>40425.541666641227</c:v>
                </c:pt>
                <c:pt idx="20477" formatCode="m/d/yyyy\ h:mm">
                  <c:v>40425.583333307928</c:v>
                </c:pt>
                <c:pt idx="20478" formatCode="m/d/yyyy\ h:mm">
                  <c:v>40425.624999974592</c:v>
                </c:pt>
                <c:pt idx="20479" formatCode="m/d/yyyy\ h:mm">
                  <c:v>40425.66666664122</c:v>
                </c:pt>
                <c:pt idx="20480" formatCode="m/d/yyyy\ h:mm">
                  <c:v>40425.708333307921</c:v>
                </c:pt>
                <c:pt idx="20481" formatCode="m/d/yyyy\ h:mm">
                  <c:v>40425.749999974585</c:v>
                </c:pt>
                <c:pt idx="20482" formatCode="m/d/yyyy\ h:mm">
                  <c:v>40425.791666641206</c:v>
                </c:pt>
                <c:pt idx="20483" formatCode="m/d/yyyy\ h:mm">
                  <c:v>40425.833333307899</c:v>
                </c:pt>
                <c:pt idx="20484" formatCode="m/d/yyyy\ h:mm">
                  <c:v>40425.874999974585</c:v>
                </c:pt>
                <c:pt idx="20485" formatCode="m/d/yyyy\ h:mm">
                  <c:v>40425.916666641227</c:v>
                </c:pt>
                <c:pt idx="20486" formatCode="m/d/yyyy\ h:mm">
                  <c:v>40425.958333307906</c:v>
                </c:pt>
                <c:pt idx="20487" formatCode="m/d/yyyy\ h:mm">
                  <c:v>40425.999999974563</c:v>
                </c:pt>
                <c:pt idx="20488" formatCode="m/d/yyyy\ h:mm">
                  <c:v>40426.041666641198</c:v>
                </c:pt>
                <c:pt idx="20489" formatCode="m/d/yyyy\ h:mm">
                  <c:v>40426.083333307892</c:v>
                </c:pt>
                <c:pt idx="20490" formatCode="m/d/yyyy\ h:mm">
                  <c:v>40426.124999974549</c:v>
                </c:pt>
                <c:pt idx="20491" formatCode="m/d/yyyy\ h:mm">
                  <c:v>40426.166666641191</c:v>
                </c:pt>
                <c:pt idx="20492" formatCode="m/d/yyyy\ h:mm">
                  <c:v>40426.208333307892</c:v>
                </c:pt>
                <c:pt idx="20493" formatCode="m/d/yyyy\ h:mm">
                  <c:v>40426.249999974541</c:v>
                </c:pt>
                <c:pt idx="20494" formatCode="m/d/yyyy\ h:mm">
                  <c:v>40426.291666641177</c:v>
                </c:pt>
                <c:pt idx="20495" formatCode="m/d/yyyy\ h:mm">
                  <c:v>40426.333333307884</c:v>
                </c:pt>
                <c:pt idx="20496" formatCode="m/d/yyyy\ h:mm">
                  <c:v>40426.374999974556</c:v>
                </c:pt>
                <c:pt idx="20497" formatCode="m/d/yyyy\ h:mm">
                  <c:v>40426.416666641198</c:v>
                </c:pt>
                <c:pt idx="20498" formatCode="m/d/yyyy\ h:mm">
                  <c:v>40426.458333307884</c:v>
                </c:pt>
                <c:pt idx="20499" formatCode="m/d/yyyy\ h:mm">
                  <c:v>40426.499999974541</c:v>
                </c:pt>
                <c:pt idx="20500" formatCode="m/d/yyyy\ h:mm">
                  <c:v>40426.541666641184</c:v>
                </c:pt>
                <c:pt idx="20501" formatCode="m/d/yyyy\ h:mm">
                  <c:v>40426.583333307863</c:v>
                </c:pt>
                <c:pt idx="20502" formatCode="m/d/yyyy\ h:mm">
                  <c:v>40426.624999974534</c:v>
                </c:pt>
                <c:pt idx="20503" formatCode="m/d/yyyy\ h:mm">
                  <c:v>40426.666666641184</c:v>
                </c:pt>
                <c:pt idx="20504" formatCode="m/d/yyyy\ h:mm">
                  <c:v>40426.708333307848</c:v>
                </c:pt>
                <c:pt idx="20505" formatCode="m/d/yyyy\ h:mm">
                  <c:v>40426.749999974512</c:v>
                </c:pt>
                <c:pt idx="20506" formatCode="m/d/yyyy\ h:mm">
                  <c:v>40426.791666641155</c:v>
                </c:pt>
                <c:pt idx="20507" formatCode="m/d/yyyy\ h:mm">
                  <c:v>40426.833333307841</c:v>
                </c:pt>
                <c:pt idx="20508" formatCode="m/d/yyyy\ h:mm">
                  <c:v>40426.874999974534</c:v>
                </c:pt>
                <c:pt idx="20509" formatCode="m/d/yyyy\ h:mm">
                  <c:v>40426.916666641169</c:v>
                </c:pt>
                <c:pt idx="20510" formatCode="m/d/yyyy\ h:mm">
                  <c:v>40426.958333307855</c:v>
                </c:pt>
                <c:pt idx="20511" formatCode="m/d/yyyy\ h:mm">
                  <c:v>40426.999999974498</c:v>
                </c:pt>
                <c:pt idx="20512" formatCode="m/d/yyyy\ h:mm">
                  <c:v>40427.041666641155</c:v>
                </c:pt>
                <c:pt idx="20513" formatCode="m/d/yyyy\ h:mm">
                  <c:v>40427.083333307841</c:v>
                </c:pt>
                <c:pt idx="20514" formatCode="m/d/yyyy\ h:mm">
                  <c:v>40427.12499997449</c:v>
                </c:pt>
                <c:pt idx="20515" formatCode="m/d/yyyy\ h:mm">
                  <c:v>40427.166666641155</c:v>
                </c:pt>
                <c:pt idx="20516" formatCode="m/d/yyyy\ h:mm">
                  <c:v>40427.208333307819</c:v>
                </c:pt>
                <c:pt idx="20517" formatCode="m/d/yyyy\ h:mm">
                  <c:v>40427.249999974483</c:v>
                </c:pt>
                <c:pt idx="20518" formatCode="m/d/yyyy\ h:mm">
                  <c:v>40427.291666641118</c:v>
                </c:pt>
                <c:pt idx="20519" formatCode="m/d/yyyy\ h:mm">
                  <c:v>40427.333333307812</c:v>
                </c:pt>
                <c:pt idx="20520" formatCode="m/d/yyyy\ h:mm">
                  <c:v>40427.374999974498</c:v>
                </c:pt>
                <c:pt idx="20521" formatCode="m/d/yyyy\ h:mm">
                  <c:v>40427.41666664114</c:v>
                </c:pt>
                <c:pt idx="20522" formatCode="m/d/yyyy\ h:mm">
                  <c:v>40427.458333307826</c:v>
                </c:pt>
                <c:pt idx="20523" formatCode="m/d/yyyy\ h:mm">
                  <c:v>40427.499999974469</c:v>
                </c:pt>
                <c:pt idx="20524" formatCode="m/d/yyyy\ h:mm">
                  <c:v>40427.541666641126</c:v>
                </c:pt>
                <c:pt idx="20525" formatCode="m/d/yyyy\ h:mm">
                  <c:v>40427.583333307797</c:v>
                </c:pt>
                <c:pt idx="20526" formatCode="m/d/yyyy\ h:mm">
                  <c:v>40427.624999974461</c:v>
                </c:pt>
                <c:pt idx="20527" formatCode="m/d/yyyy\ h:mm">
                  <c:v>40427.666666641126</c:v>
                </c:pt>
                <c:pt idx="20528" formatCode="m/d/yyyy\ h:mm">
                  <c:v>40427.70833330779</c:v>
                </c:pt>
                <c:pt idx="20529" formatCode="m/d/yyyy\ h:mm">
                  <c:v>40427.749999974461</c:v>
                </c:pt>
                <c:pt idx="20530" formatCode="m/d/yyyy\ h:mm">
                  <c:v>40427.791666641097</c:v>
                </c:pt>
                <c:pt idx="20531" formatCode="m/d/yyyy\ h:mm">
                  <c:v>40427.833333307783</c:v>
                </c:pt>
                <c:pt idx="20532" formatCode="m/d/yyyy\ h:mm">
                  <c:v>40427.874999974469</c:v>
                </c:pt>
                <c:pt idx="20533" formatCode="m/d/yyyy\ h:mm">
                  <c:v>40427.916666641111</c:v>
                </c:pt>
                <c:pt idx="20534" formatCode="m/d/yyyy\ h:mm">
                  <c:v>40427.958333307797</c:v>
                </c:pt>
                <c:pt idx="20535" formatCode="m/d/yyyy\ h:mm">
                  <c:v>40427.99999997444</c:v>
                </c:pt>
                <c:pt idx="20536" formatCode="m/d/yyyy\ h:mm">
                  <c:v>40428.041666641104</c:v>
                </c:pt>
                <c:pt idx="20537" formatCode="m/d/yyyy\ h:mm">
                  <c:v>40428.083333307768</c:v>
                </c:pt>
                <c:pt idx="20538" formatCode="m/d/yyyy\ h:mm">
                  <c:v>40428.124999974432</c:v>
                </c:pt>
                <c:pt idx="20539" formatCode="m/d/yyyy\ h:mm">
                  <c:v>40428.166666641082</c:v>
                </c:pt>
                <c:pt idx="20540" formatCode="m/d/yyyy\ h:mm">
                  <c:v>40428.208333307761</c:v>
                </c:pt>
                <c:pt idx="20541" formatCode="m/d/yyyy\ h:mm">
                  <c:v>40428.249999974432</c:v>
                </c:pt>
                <c:pt idx="20542" formatCode="m/d/yyyy\ h:mm">
                  <c:v>40428.291666641067</c:v>
                </c:pt>
                <c:pt idx="20543" formatCode="m/d/yyyy\ h:mm">
                  <c:v>40428.333333307753</c:v>
                </c:pt>
                <c:pt idx="20544" formatCode="m/d/yyyy\ h:mm">
                  <c:v>40428.37499997444</c:v>
                </c:pt>
                <c:pt idx="20545" formatCode="m/d/yyyy\ h:mm">
                  <c:v>40428.416666641082</c:v>
                </c:pt>
                <c:pt idx="20546" formatCode="m/d/yyyy\ h:mm">
                  <c:v>40428.458333307761</c:v>
                </c:pt>
                <c:pt idx="20547" formatCode="m/d/yyyy\ h:mm">
                  <c:v>40428.49999997441</c:v>
                </c:pt>
                <c:pt idx="20548" formatCode="m/d/yyyy\ h:mm">
                  <c:v>40428.541666641075</c:v>
                </c:pt>
                <c:pt idx="20549" formatCode="m/d/yyyy\ h:mm">
                  <c:v>40428.583333307739</c:v>
                </c:pt>
                <c:pt idx="20550" formatCode="m/d/yyyy\ h:mm">
                  <c:v>40428.624999974403</c:v>
                </c:pt>
                <c:pt idx="20551" formatCode="m/d/yyyy\ h:mm">
                  <c:v>40428.666666641053</c:v>
                </c:pt>
                <c:pt idx="20552" formatCode="m/d/yyyy\ h:mm">
                  <c:v>40428.708333307732</c:v>
                </c:pt>
                <c:pt idx="20553" formatCode="m/d/yyyy\ h:mm">
                  <c:v>40428.749999974396</c:v>
                </c:pt>
                <c:pt idx="20554" formatCode="m/d/yyyy\ h:mm">
                  <c:v>40428.791666641031</c:v>
                </c:pt>
                <c:pt idx="20555" formatCode="m/d/yyyy\ h:mm">
                  <c:v>40428.833333307732</c:v>
                </c:pt>
                <c:pt idx="20556" formatCode="m/d/yyyy\ h:mm">
                  <c:v>40428.874999974403</c:v>
                </c:pt>
                <c:pt idx="20557" formatCode="m/d/yyyy\ h:mm">
                  <c:v>40428.916666641053</c:v>
                </c:pt>
                <c:pt idx="20558" formatCode="m/d/yyyy\ h:mm">
                  <c:v>40428.958333307739</c:v>
                </c:pt>
                <c:pt idx="20559" formatCode="m/d/yyyy\ h:mm">
                  <c:v>40428.999999974381</c:v>
                </c:pt>
                <c:pt idx="20560" formatCode="m/d/yyyy\ h:mm">
                  <c:v>40429.041666641031</c:v>
                </c:pt>
                <c:pt idx="20561" formatCode="m/d/yyyy\ h:mm">
                  <c:v>40429.08333330771</c:v>
                </c:pt>
                <c:pt idx="20562" formatCode="m/d/yyyy\ h:mm">
                  <c:v>40429.124999974381</c:v>
                </c:pt>
                <c:pt idx="20563" formatCode="m/d/yyyy\ h:mm">
                  <c:v>40429.166666641024</c:v>
                </c:pt>
                <c:pt idx="20564" formatCode="m/d/yyyy\ h:mm">
                  <c:v>40429.208333307703</c:v>
                </c:pt>
                <c:pt idx="20565" formatCode="m/d/yyyy\ h:mm">
                  <c:v>40429.249999974367</c:v>
                </c:pt>
                <c:pt idx="20566" formatCode="m/d/yyyy\ h:mm">
                  <c:v>40429.291666641002</c:v>
                </c:pt>
                <c:pt idx="20567" formatCode="m/d/yyyy\ h:mm">
                  <c:v>40429.333333307695</c:v>
                </c:pt>
                <c:pt idx="20568" formatCode="m/d/yyyy\ h:mm">
                  <c:v>40429.374999974374</c:v>
                </c:pt>
                <c:pt idx="20569" formatCode="m/d/yyyy\ h:mm">
                  <c:v>40429.416666641031</c:v>
                </c:pt>
                <c:pt idx="20570" formatCode="m/d/yyyy\ h:mm">
                  <c:v>40429.458333307703</c:v>
                </c:pt>
                <c:pt idx="20571" formatCode="m/d/yyyy\ h:mm">
                  <c:v>40429.499999974352</c:v>
                </c:pt>
                <c:pt idx="20572" formatCode="m/d/yyyy\ h:mm">
                  <c:v>40429.541666641002</c:v>
                </c:pt>
                <c:pt idx="20573" formatCode="m/d/yyyy\ h:mm">
                  <c:v>40429.583333307681</c:v>
                </c:pt>
                <c:pt idx="20574" formatCode="m/d/yyyy\ h:mm">
                  <c:v>40429.624999974345</c:v>
                </c:pt>
                <c:pt idx="20575" formatCode="m/d/yyyy\ h:mm">
                  <c:v>40429.666666640995</c:v>
                </c:pt>
                <c:pt idx="20576" formatCode="m/d/yyyy\ h:mm">
                  <c:v>40429.708333307673</c:v>
                </c:pt>
                <c:pt idx="20577" formatCode="m/d/yyyy\ h:mm">
                  <c:v>40429.749999974338</c:v>
                </c:pt>
                <c:pt idx="20578" formatCode="m/d/yyyy\ h:mm">
                  <c:v>40429.79166664098</c:v>
                </c:pt>
                <c:pt idx="20579" formatCode="m/d/yyyy\ h:mm">
                  <c:v>40429.833333307666</c:v>
                </c:pt>
                <c:pt idx="20580" formatCode="m/d/yyyy\ h:mm">
                  <c:v>40429.874999974345</c:v>
                </c:pt>
                <c:pt idx="20581" formatCode="m/d/yyyy\ h:mm">
                  <c:v>40429.916666641002</c:v>
                </c:pt>
                <c:pt idx="20582" formatCode="m/d/yyyy\ h:mm">
                  <c:v>40429.958333307673</c:v>
                </c:pt>
                <c:pt idx="20583" formatCode="m/d/yyyy\ h:mm">
                  <c:v>40429.999999974323</c:v>
                </c:pt>
                <c:pt idx="20584" formatCode="m/d/yyyy\ h:mm">
                  <c:v>40430.041666640987</c:v>
                </c:pt>
                <c:pt idx="20585" formatCode="m/d/yyyy\ h:mm">
                  <c:v>40430.083333307652</c:v>
                </c:pt>
                <c:pt idx="20586" formatCode="m/d/yyyy\ h:mm">
                  <c:v>40430.124999974316</c:v>
                </c:pt>
                <c:pt idx="20587" formatCode="m/d/yyyy\ h:mm">
                  <c:v>40430.16666664098</c:v>
                </c:pt>
                <c:pt idx="20588" formatCode="m/d/yyyy\ h:mm">
                  <c:v>40430.208333307644</c:v>
                </c:pt>
                <c:pt idx="20589" formatCode="m/d/yyyy\ h:mm">
                  <c:v>40430.249999974309</c:v>
                </c:pt>
                <c:pt idx="20590" formatCode="m/d/yyyy\ h:mm">
                  <c:v>40430.291666640958</c:v>
                </c:pt>
                <c:pt idx="20591" formatCode="m/d/yyyy\ h:mm">
                  <c:v>40430.333333307637</c:v>
                </c:pt>
                <c:pt idx="20592" formatCode="m/d/yyyy\ h:mm">
                  <c:v>40430.374999974316</c:v>
                </c:pt>
                <c:pt idx="20593" formatCode="m/d/yyyy\ h:mm">
                  <c:v>40430.41666664098</c:v>
                </c:pt>
                <c:pt idx="20594" formatCode="m/d/yyyy\ h:mm">
                  <c:v>40430.458333307644</c:v>
                </c:pt>
                <c:pt idx="20595" formatCode="m/d/yyyy\ h:mm">
                  <c:v>40430.499999974294</c:v>
                </c:pt>
                <c:pt idx="20596" formatCode="m/d/yyyy\ h:mm">
                  <c:v>40430.541666640958</c:v>
                </c:pt>
                <c:pt idx="20597" formatCode="m/d/yyyy\ h:mm">
                  <c:v>40430.583333307623</c:v>
                </c:pt>
                <c:pt idx="20598" formatCode="m/d/yyyy\ h:mm">
                  <c:v>40430.624999974287</c:v>
                </c:pt>
                <c:pt idx="20599" formatCode="m/d/yyyy\ h:mm">
                  <c:v>40430.666666640951</c:v>
                </c:pt>
                <c:pt idx="20600" formatCode="m/d/yyyy\ h:mm">
                  <c:v>40430.708333307615</c:v>
                </c:pt>
                <c:pt idx="20601" formatCode="m/d/yyyy\ h:mm">
                  <c:v>40430.749999974279</c:v>
                </c:pt>
                <c:pt idx="20602" formatCode="m/d/yyyy\ h:mm">
                  <c:v>40430.791666640929</c:v>
                </c:pt>
                <c:pt idx="20603" formatCode="m/d/yyyy\ h:mm">
                  <c:v>40430.833333307608</c:v>
                </c:pt>
                <c:pt idx="20604" formatCode="m/d/yyyy\ h:mm">
                  <c:v>40430.874999974287</c:v>
                </c:pt>
                <c:pt idx="20605" formatCode="m/d/yyyy\ h:mm">
                  <c:v>40430.916666640951</c:v>
                </c:pt>
                <c:pt idx="20606" formatCode="m/d/yyyy\ h:mm">
                  <c:v>40430.958333307615</c:v>
                </c:pt>
                <c:pt idx="20607" formatCode="m/d/yyyy\ h:mm">
                  <c:v>40430.999999974265</c:v>
                </c:pt>
                <c:pt idx="20608" formatCode="m/d/yyyy\ h:mm">
                  <c:v>40431.041666640929</c:v>
                </c:pt>
                <c:pt idx="20609" formatCode="m/d/yyyy\ h:mm">
                  <c:v>40431.083333307593</c:v>
                </c:pt>
                <c:pt idx="20610" formatCode="m/d/yyyy\ h:mm">
                  <c:v>40431.124999974258</c:v>
                </c:pt>
                <c:pt idx="20611" formatCode="m/d/yyyy\ h:mm">
                  <c:v>40431.166666640922</c:v>
                </c:pt>
                <c:pt idx="20612" formatCode="m/d/yyyy\ h:mm">
                  <c:v>40431.208333307593</c:v>
                </c:pt>
                <c:pt idx="20613" formatCode="m/d/yyyy\ h:mm">
                  <c:v>40431.24999997425</c:v>
                </c:pt>
                <c:pt idx="20614" formatCode="m/d/yyyy\ h:mm">
                  <c:v>40431.2916666409</c:v>
                </c:pt>
                <c:pt idx="20615" formatCode="m/d/yyyy\ h:mm">
                  <c:v>40431.333333307593</c:v>
                </c:pt>
                <c:pt idx="20616" formatCode="m/d/yyyy\ h:mm">
                  <c:v>40431.374999974243</c:v>
                </c:pt>
                <c:pt idx="20617" formatCode="m/d/yyyy\ h:mm">
                  <c:v>40431.416666640922</c:v>
                </c:pt>
                <c:pt idx="20618" formatCode="m/d/yyyy\ h:mm">
                  <c:v>40431.458333307601</c:v>
                </c:pt>
                <c:pt idx="20619" formatCode="m/d/yyyy\ h:mm">
                  <c:v>40431.499999974236</c:v>
                </c:pt>
                <c:pt idx="20620" formatCode="m/d/yyyy\ h:mm">
                  <c:v>40431.5416666409</c:v>
                </c:pt>
                <c:pt idx="20621" formatCode="m/d/yyyy\ h:mm">
                  <c:v>40431.583333307579</c:v>
                </c:pt>
                <c:pt idx="20622" formatCode="m/d/yyyy\ h:mm">
                  <c:v>40431.624999974229</c:v>
                </c:pt>
                <c:pt idx="20623" formatCode="m/d/yyyy\ h:mm">
                  <c:v>40431.666666640886</c:v>
                </c:pt>
                <c:pt idx="20624" formatCode="m/d/yyyy\ h:mm">
                  <c:v>40431.708333307572</c:v>
                </c:pt>
                <c:pt idx="20625" formatCode="m/d/yyyy\ h:mm">
                  <c:v>40431.749999974221</c:v>
                </c:pt>
                <c:pt idx="20626" formatCode="m/d/yyyy\ h:mm">
                  <c:v>40431.791666640871</c:v>
                </c:pt>
                <c:pt idx="20627" formatCode="m/d/yyyy\ h:mm">
                  <c:v>40431.833333307564</c:v>
                </c:pt>
                <c:pt idx="20628" formatCode="m/d/yyyy\ h:mm">
                  <c:v>40431.874999974229</c:v>
                </c:pt>
                <c:pt idx="20629" formatCode="m/d/yyyy\ h:mm">
                  <c:v>40431.916666640893</c:v>
                </c:pt>
                <c:pt idx="20630" formatCode="m/d/yyyy\ h:mm">
                  <c:v>40431.958333307564</c:v>
                </c:pt>
                <c:pt idx="20631" formatCode="m/d/yyyy\ h:mm">
                  <c:v>40431.999999974207</c:v>
                </c:pt>
                <c:pt idx="20632" formatCode="m/d/yyyy\ h:mm">
                  <c:v>40432.041666640871</c:v>
                </c:pt>
                <c:pt idx="20633" formatCode="m/d/yyyy\ h:mm">
                  <c:v>40432.083333307542</c:v>
                </c:pt>
                <c:pt idx="20634" formatCode="m/d/yyyy\ h:mm">
                  <c:v>40432.124999974199</c:v>
                </c:pt>
                <c:pt idx="20635" formatCode="m/d/yyyy\ h:mm">
                  <c:v>40432.166666640864</c:v>
                </c:pt>
                <c:pt idx="20636" formatCode="m/d/yyyy\ h:mm">
                  <c:v>40432.208333307542</c:v>
                </c:pt>
                <c:pt idx="20637" formatCode="m/d/yyyy\ h:mm">
                  <c:v>40432.249999974192</c:v>
                </c:pt>
                <c:pt idx="20638" formatCode="m/d/yyyy\ h:mm">
                  <c:v>40432.291666640835</c:v>
                </c:pt>
                <c:pt idx="20639" formatCode="m/d/yyyy\ h:mm">
                  <c:v>40432.333333307535</c:v>
                </c:pt>
                <c:pt idx="20640" formatCode="m/d/yyyy\ h:mm">
                  <c:v>40432.374999974207</c:v>
                </c:pt>
                <c:pt idx="20641" formatCode="m/d/yyyy\ h:mm">
                  <c:v>40432.416666640849</c:v>
                </c:pt>
                <c:pt idx="20642" formatCode="m/d/yyyy\ h:mm">
                  <c:v>40432.458333307535</c:v>
                </c:pt>
                <c:pt idx="20643" formatCode="m/d/yyyy\ h:mm">
                  <c:v>40432.499999974192</c:v>
                </c:pt>
                <c:pt idx="20644" formatCode="m/d/yyyy\ h:mm">
                  <c:v>40432.541666640835</c:v>
                </c:pt>
                <c:pt idx="20645" formatCode="m/d/yyyy\ h:mm">
                  <c:v>40432.583333307513</c:v>
                </c:pt>
                <c:pt idx="20646" formatCode="m/d/yyyy\ h:mm">
                  <c:v>40432.624999974185</c:v>
                </c:pt>
                <c:pt idx="20647" formatCode="m/d/yyyy\ h:mm">
                  <c:v>40432.666666640835</c:v>
                </c:pt>
                <c:pt idx="20648" formatCode="m/d/yyyy\ h:mm">
                  <c:v>40432.708333307499</c:v>
                </c:pt>
                <c:pt idx="20649" formatCode="m/d/yyyy\ h:mm">
                  <c:v>40432.749999974163</c:v>
                </c:pt>
                <c:pt idx="20650" formatCode="m/d/yyyy\ h:mm">
                  <c:v>40432.791666640813</c:v>
                </c:pt>
                <c:pt idx="20651" formatCode="m/d/yyyy\ h:mm">
                  <c:v>40432.833333307492</c:v>
                </c:pt>
                <c:pt idx="20652" formatCode="m/d/yyyy\ h:mm">
                  <c:v>40432.874999974185</c:v>
                </c:pt>
                <c:pt idx="20653" formatCode="m/d/yyyy\ h:mm">
                  <c:v>40432.916666640835</c:v>
                </c:pt>
                <c:pt idx="20654" formatCode="m/d/yyyy\ h:mm">
                  <c:v>40432.958333307506</c:v>
                </c:pt>
                <c:pt idx="20655" formatCode="m/d/yyyy\ h:mm">
                  <c:v>40432.999999974149</c:v>
                </c:pt>
                <c:pt idx="20656" formatCode="m/d/yyyy\ h:mm">
                  <c:v>40433.041666640805</c:v>
                </c:pt>
                <c:pt idx="20657" formatCode="m/d/yyyy\ h:mm">
                  <c:v>40433.083333307492</c:v>
                </c:pt>
                <c:pt idx="20658" formatCode="m/d/yyyy\ h:mm">
                  <c:v>40433.124999974141</c:v>
                </c:pt>
                <c:pt idx="20659" formatCode="m/d/yyyy\ h:mm">
                  <c:v>40433.166666640805</c:v>
                </c:pt>
                <c:pt idx="20660" formatCode="m/d/yyyy\ h:mm">
                  <c:v>40433.208333307484</c:v>
                </c:pt>
                <c:pt idx="20661" formatCode="m/d/yyyy\ h:mm">
                  <c:v>40433.249999974141</c:v>
                </c:pt>
                <c:pt idx="20662" formatCode="m/d/yyyy\ h:mm">
                  <c:v>40433.291666640776</c:v>
                </c:pt>
                <c:pt idx="20663" formatCode="m/d/yyyy\ h:mm">
                  <c:v>40433.333333307462</c:v>
                </c:pt>
                <c:pt idx="20664" formatCode="m/d/yyyy\ h:mm">
                  <c:v>40433.374999974149</c:v>
                </c:pt>
                <c:pt idx="20665" formatCode="m/d/yyyy\ h:mm">
                  <c:v>40433.416666640791</c:v>
                </c:pt>
                <c:pt idx="20666" formatCode="m/d/yyyy\ h:mm">
                  <c:v>40433.458333307484</c:v>
                </c:pt>
                <c:pt idx="20667" formatCode="m/d/yyyy\ h:mm">
                  <c:v>40433.499999974119</c:v>
                </c:pt>
                <c:pt idx="20668" formatCode="m/d/yyyy\ h:mm">
                  <c:v>40433.541666640784</c:v>
                </c:pt>
                <c:pt idx="20669" formatCode="m/d/yyyy\ h:mm">
                  <c:v>40433.583333307448</c:v>
                </c:pt>
                <c:pt idx="20670" formatCode="m/d/yyyy\ h:mm">
                  <c:v>40433.624999974112</c:v>
                </c:pt>
                <c:pt idx="20671" formatCode="m/d/yyyy\ h:mm">
                  <c:v>40433.666666640776</c:v>
                </c:pt>
                <c:pt idx="20672" formatCode="m/d/yyyy\ h:mm">
                  <c:v>40433.708333307441</c:v>
                </c:pt>
                <c:pt idx="20673" formatCode="m/d/yyyy\ h:mm">
                  <c:v>40433.749999974112</c:v>
                </c:pt>
                <c:pt idx="20674" formatCode="m/d/yyyy\ h:mm">
                  <c:v>40433.791666640747</c:v>
                </c:pt>
                <c:pt idx="20675" formatCode="m/d/yyyy\ h:mm">
                  <c:v>40433.833333307433</c:v>
                </c:pt>
                <c:pt idx="20676" formatCode="m/d/yyyy\ h:mm">
                  <c:v>40433.874999974119</c:v>
                </c:pt>
                <c:pt idx="20677" formatCode="m/d/yyyy\ h:mm">
                  <c:v>40433.916666640762</c:v>
                </c:pt>
                <c:pt idx="20678" formatCode="m/d/yyyy\ h:mm">
                  <c:v>40433.958333307448</c:v>
                </c:pt>
                <c:pt idx="20679" formatCode="m/d/yyyy\ h:mm">
                  <c:v>40433.99999997409</c:v>
                </c:pt>
                <c:pt idx="20680" formatCode="m/d/yyyy\ h:mm">
                  <c:v>40434.041666640755</c:v>
                </c:pt>
                <c:pt idx="20681" formatCode="m/d/yyyy\ h:mm">
                  <c:v>40434.083333307419</c:v>
                </c:pt>
                <c:pt idx="20682" formatCode="m/d/yyyy\ h:mm">
                  <c:v>40434.124999974083</c:v>
                </c:pt>
                <c:pt idx="20683" formatCode="m/d/yyyy\ h:mm">
                  <c:v>40434.166666640733</c:v>
                </c:pt>
                <c:pt idx="20684" formatCode="m/d/yyyy\ h:mm">
                  <c:v>40434.208333307412</c:v>
                </c:pt>
                <c:pt idx="20685" formatCode="m/d/yyyy\ h:mm">
                  <c:v>40434.249999974083</c:v>
                </c:pt>
                <c:pt idx="20686" formatCode="m/d/yyyy\ h:mm">
                  <c:v>40434.291666640718</c:v>
                </c:pt>
                <c:pt idx="20687" formatCode="m/d/yyyy\ h:mm">
                  <c:v>40434.333333307412</c:v>
                </c:pt>
                <c:pt idx="20688" formatCode="m/d/yyyy\ h:mm">
                  <c:v>40434.37499997409</c:v>
                </c:pt>
                <c:pt idx="20689" formatCode="m/d/yyyy\ h:mm">
                  <c:v>40434.416666640733</c:v>
                </c:pt>
                <c:pt idx="20690" formatCode="m/d/yyyy\ h:mm">
                  <c:v>40434.458333307419</c:v>
                </c:pt>
                <c:pt idx="20691" formatCode="m/d/yyyy\ h:mm">
                  <c:v>40434.499999974061</c:v>
                </c:pt>
                <c:pt idx="20692" formatCode="m/d/yyyy\ h:mm">
                  <c:v>40434.541666640725</c:v>
                </c:pt>
                <c:pt idx="20693" formatCode="m/d/yyyy\ h:mm">
                  <c:v>40434.58333330739</c:v>
                </c:pt>
                <c:pt idx="20694" formatCode="m/d/yyyy\ h:mm">
                  <c:v>40434.624999974061</c:v>
                </c:pt>
                <c:pt idx="20695" formatCode="m/d/yyyy\ h:mm">
                  <c:v>40434.666666640704</c:v>
                </c:pt>
                <c:pt idx="20696" formatCode="m/d/yyyy\ h:mm">
                  <c:v>40434.708333307382</c:v>
                </c:pt>
                <c:pt idx="20697" formatCode="m/d/yyyy\ h:mm">
                  <c:v>40434.749999974047</c:v>
                </c:pt>
                <c:pt idx="20698" formatCode="m/d/yyyy\ h:mm">
                  <c:v>40434.791666640682</c:v>
                </c:pt>
                <c:pt idx="20699" formatCode="m/d/yyyy\ h:mm">
                  <c:v>40434.833333307382</c:v>
                </c:pt>
                <c:pt idx="20700" formatCode="m/d/yyyy\ h:mm">
                  <c:v>40434.874999974054</c:v>
                </c:pt>
                <c:pt idx="20701" formatCode="m/d/yyyy\ h:mm">
                  <c:v>40434.916666640711</c:v>
                </c:pt>
                <c:pt idx="20702" formatCode="m/d/yyyy\ h:mm">
                  <c:v>40434.95833330739</c:v>
                </c:pt>
                <c:pt idx="20703" formatCode="m/d/yyyy\ h:mm">
                  <c:v>40434.999999974032</c:v>
                </c:pt>
                <c:pt idx="20704" formatCode="m/d/yyyy\ h:mm">
                  <c:v>40435.041666640682</c:v>
                </c:pt>
                <c:pt idx="20705" formatCode="m/d/yyyy\ h:mm">
                  <c:v>40435.083333307361</c:v>
                </c:pt>
                <c:pt idx="20706" formatCode="m/d/yyyy\ h:mm">
                  <c:v>40435.124999974032</c:v>
                </c:pt>
                <c:pt idx="20707" formatCode="m/d/yyyy\ h:mm">
                  <c:v>40435.166666640675</c:v>
                </c:pt>
                <c:pt idx="20708" formatCode="m/d/yyyy\ h:mm">
                  <c:v>40435.208333307353</c:v>
                </c:pt>
                <c:pt idx="20709" formatCode="m/d/yyyy\ h:mm">
                  <c:v>40435.249999974018</c:v>
                </c:pt>
                <c:pt idx="20710" formatCode="m/d/yyyy\ h:mm">
                  <c:v>40435.291666640653</c:v>
                </c:pt>
                <c:pt idx="20711" formatCode="m/d/yyyy\ h:mm">
                  <c:v>40435.333333307346</c:v>
                </c:pt>
                <c:pt idx="20712" formatCode="m/d/yyyy\ h:mm">
                  <c:v>40435.374999974025</c:v>
                </c:pt>
                <c:pt idx="20713" formatCode="m/d/yyyy\ h:mm">
                  <c:v>40435.416666640682</c:v>
                </c:pt>
                <c:pt idx="20714" formatCode="m/d/yyyy\ h:mm">
                  <c:v>40435.458333307353</c:v>
                </c:pt>
                <c:pt idx="20715" formatCode="m/d/yyyy\ h:mm">
                  <c:v>40435.499999974003</c:v>
                </c:pt>
                <c:pt idx="20716" formatCode="m/d/yyyy\ h:mm">
                  <c:v>40435.541666640653</c:v>
                </c:pt>
                <c:pt idx="20717" formatCode="m/d/yyyy\ h:mm">
                  <c:v>40435.583333307331</c:v>
                </c:pt>
                <c:pt idx="20718" formatCode="m/d/yyyy\ h:mm">
                  <c:v>40435.624999973996</c:v>
                </c:pt>
                <c:pt idx="20719" formatCode="m/d/yyyy\ h:mm">
                  <c:v>40435.666666640645</c:v>
                </c:pt>
                <c:pt idx="20720" formatCode="m/d/yyyy\ h:mm">
                  <c:v>40435.708333307331</c:v>
                </c:pt>
                <c:pt idx="20721" formatCode="m/d/yyyy\ h:mm">
                  <c:v>40435.749999973988</c:v>
                </c:pt>
                <c:pt idx="20722" formatCode="m/d/yyyy\ h:mm">
                  <c:v>40435.791666640624</c:v>
                </c:pt>
                <c:pt idx="20723" formatCode="m/d/yyyy\ h:mm">
                  <c:v>40435.833333307317</c:v>
                </c:pt>
                <c:pt idx="20724" formatCode="m/d/yyyy\ h:mm">
                  <c:v>40435.874999973996</c:v>
                </c:pt>
                <c:pt idx="20725" formatCode="m/d/yyyy\ h:mm">
                  <c:v>40435.916666640645</c:v>
                </c:pt>
                <c:pt idx="20726" formatCode="m/d/yyyy\ h:mm">
                  <c:v>40435.958333307324</c:v>
                </c:pt>
                <c:pt idx="20727" formatCode="m/d/yyyy\ h:mm">
                  <c:v>40435.999999973981</c:v>
                </c:pt>
                <c:pt idx="20728" formatCode="m/d/yyyy\ h:mm">
                  <c:v>40436.041666640624</c:v>
                </c:pt>
                <c:pt idx="20729" formatCode="m/d/yyyy\ h:mm">
                  <c:v>40436.083333307302</c:v>
                </c:pt>
                <c:pt idx="20730" formatCode="m/d/yyyy\ h:mm">
                  <c:v>40436.124999973967</c:v>
                </c:pt>
                <c:pt idx="20731" formatCode="m/d/yyyy\ h:mm">
                  <c:v>40436.166666640624</c:v>
                </c:pt>
                <c:pt idx="20732" formatCode="m/d/yyyy\ h:mm">
                  <c:v>40436.208333307295</c:v>
                </c:pt>
                <c:pt idx="20733" formatCode="m/d/yyyy\ h:mm">
                  <c:v>40436.249999973959</c:v>
                </c:pt>
                <c:pt idx="20734" formatCode="m/d/yyyy\ h:mm">
                  <c:v>40436.291666640602</c:v>
                </c:pt>
                <c:pt idx="20735" formatCode="m/d/yyyy\ h:mm">
                  <c:v>40436.333333307288</c:v>
                </c:pt>
                <c:pt idx="20736" formatCode="m/d/yyyy\ h:mm">
                  <c:v>40436.374999973967</c:v>
                </c:pt>
                <c:pt idx="20737" formatCode="m/d/yyyy\ h:mm">
                  <c:v>40436.416666640616</c:v>
                </c:pt>
                <c:pt idx="20738" formatCode="m/d/yyyy\ h:mm">
                  <c:v>40436.458333307295</c:v>
                </c:pt>
                <c:pt idx="20739" formatCode="m/d/yyyy\ h:mm">
                  <c:v>40436.499999973945</c:v>
                </c:pt>
                <c:pt idx="20740" formatCode="m/d/yyyy\ h:mm">
                  <c:v>40436.541666640594</c:v>
                </c:pt>
                <c:pt idx="20741" formatCode="m/d/yyyy\ h:mm">
                  <c:v>40436.583333307273</c:v>
                </c:pt>
                <c:pt idx="20742" formatCode="m/d/yyyy\ h:mm">
                  <c:v>40436.624999973938</c:v>
                </c:pt>
                <c:pt idx="20743" formatCode="m/d/yyyy\ h:mm">
                  <c:v>40436.666666640594</c:v>
                </c:pt>
                <c:pt idx="20744" formatCode="m/d/yyyy\ h:mm">
                  <c:v>40436.708333307266</c:v>
                </c:pt>
                <c:pt idx="20745" formatCode="m/d/yyyy\ h:mm">
                  <c:v>40436.74999997393</c:v>
                </c:pt>
                <c:pt idx="20746" formatCode="m/d/yyyy\ h:mm">
                  <c:v>40436.79166664058</c:v>
                </c:pt>
                <c:pt idx="20747" formatCode="m/d/yyyy\ h:mm">
                  <c:v>40436.833333307259</c:v>
                </c:pt>
                <c:pt idx="20748" formatCode="m/d/yyyy\ h:mm">
                  <c:v>40436.874999973938</c:v>
                </c:pt>
                <c:pt idx="20749" formatCode="m/d/yyyy\ h:mm">
                  <c:v>40436.916666640602</c:v>
                </c:pt>
                <c:pt idx="20750" formatCode="m/d/yyyy\ h:mm">
                  <c:v>40436.958333307266</c:v>
                </c:pt>
                <c:pt idx="20751" formatCode="m/d/yyyy\ h:mm">
                  <c:v>40436.999999973916</c:v>
                </c:pt>
                <c:pt idx="20752" formatCode="m/d/yyyy\ h:mm">
                  <c:v>40437.04166664058</c:v>
                </c:pt>
                <c:pt idx="20753" formatCode="m/d/yyyy\ h:mm">
                  <c:v>40437.083333307244</c:v>
                </c:pt>
                <c:pt idx="20754" formatCode="m/d/yyyy\ h:mm">
                  <c:v>40437.124999973908</c:v>
                </c:pt>
                <c:pt idx="20755" formatCode="m/d/yyyy\ h:mm">
                  <c:v>40437.166666640573</c:v>
                </c:pt>
                <c:pt idx="20756" formatCode="m/d/yyyy\ h:mm">
                  <c:v>40437.208333307237</c:v>
                </c:pt>
                <c:pt idx="20757" formatCode="m/d/yyyy\ h:mm">
                  <c:v>40437.249999973901</c:v>
                </c:pt>
                <c:pt idx="20758" formatCode="m/d/yyyy\ h:mm">
                  <c:v>40437.291666640551</c:v>
                </c:pt>
                <c:pt idx="20759" formatCode="m/d/yyyy\ h:mm">
                  <c:v>40437.33333330723</c:v>
                </c:pt>
                <c:pt idx="20760" formatCode="m/d/yyyy\ h:mm">
                  <c:v>40437.374999973908</c:v>
                </c:pt>
                <c:pt idx="20761" formatCode="m/d/yyyy\ h:mm">
                  <c:v>40437.416666640573</c:v>
                </c:pt>
                <c:pt idx="20762" formatCode="m/d/yyyy\ h:mm">
                  <c:v>40437.458333307237</c:v>
                </c:pt>
                <c:pt idx="20763" formatCode="m/d/yyyy\ h:mm">
                  <c:v>40437.499999973887</c:v>
                </c:pt>
                <c:pt idx="20764" formatCode="m/d/yyyy\ h:mm">
                  <c:v>40437.541666640551</c:v>
                </c:pt>
                <c:pt idx="20765" formatCode="m/d/yyyy\ h:mm">
                  <c:v>40437.583333307215</c:v>
                </c:pt>
                <c:pt idx="20766" formatCode="m/d/yyyy\ h:mm">
                  <c:v>40437.624999973879</c:v>
                </c:pt>
                <c:pt idx="20767" formatCode="m/d/yyyy\ h:mm">
                  <c:v>40437.666666640544</c:v>
                </c:pt>
                <c:pt idx="20768" formatCode="m/d/yyyy\ h:mm">
                  <c:v>40437.708333307208</c:v>
                </c:pt>
                <c:pt idx="20769" formatCode="m/d/yyyy\ h:mm">
                  <c:v>40437.749999973872</c:v>
                </c:pt>
                <c:pt idx="20770" formatCode="m/d/yyyy\ h:mm">
                  <c:v>40437.791666640522</c:v>
                </c:pt>
                <c:pt idx="20771" formatCode="m/d/yyyy\ h:mm">
                  <c:v>40437.833333307201</c:v>
                </c:pt>
                <c:pt idx="20772" formatCode="m/d/yyyy\ h:mm">
                  <c:v>40437.874999973879</c:v>
                </c:pt>
                <c:pt idx="20773" formatCode="m/d/yyyy\ h:mm">
                  <c:v>40437.916666640544</c:v>
                </c:pt>
                <c:pt idx="20774" formatCode="m/d/yyyy\ h:mm">
                  <c:v>40437.958333307208</c:v>
                </c:pt>
                <c:pt idx="20775" formatCode="m/d/yyyy\ h:mm">
                  <c:v>40437.999999973857</c:v>
                </c:pt>
                <c:pt idx="20776" formatCode="m/d/yyyy\ h:mm">
                  <c:v>40438.041666640522</c:v>
                </c:pt>
                <c:pt idx="20777" formatCode="m/d/yyyy\ h:mm">
                  <c:v>40438.083333307193</c:v>
                </c:pt>
                <c:pt idx="20778" formatCode="m/d/yyyy\ h:mm">
                  <c:v>40438.12499997385</c:v>
                </c:pt>
                <c:pt idx="20779" formatCode="m/d/yyyy\ h:mm">
                  <c:v>40438.166666640514</c:v>
                </c:pt>
                <c:pt idx="20780" formatCode="m/d/yyyy\ h:mm">
                  <c:v>40438.208333307193</c:v>
                </c:pt>
                <c:pt idx="20781" formatCode="m/d/yyyy\ h:mm">
                  <c:v>40438.249999973836</c:v>
                </c:pt>
                <c:pt idx="20782" formatCode="m/d/yyyy\ h:mm">
                  <c:v>40438.291666640493</c:v>
                </c:pt>
                <c:pt idx="20783" formatCode="m/d/yyyy\ h:mm">
                  <c:v>40438.333333307186</c:v>
                </c:pt>
                <c:pt idx="20784" formatCode="m/d/yyyy\ h:mm">
                  <c:v>40438.374999973843</c:v>
                </c:pt>
                <c:pt idx="20785" formatCode="m/d/yyyy\ h:mm">
                  <c:v>40438.416666640514</c:v>
                </c:pt>
                <c:pt idx="20786" formatCode="m/d/yyyy\ h:mm">
                  <c:v>40438.458333307193</c:v>
                </c:pt>
                <c:pt idx="20787" formatCode="m/d/yyyy\ h:mm">
                  <c:v>40438.499999973828</c:v>
                </c:pt>
                <c:pt idx="20788" formatCode="m/d/yyyy\ h:mm">
                  <c:v>40438.541666640485</c:v>
                </c:pt>
                <c:pt idx="20789" formatCode="m/d/yyyy\ h:mm">
                  <c:v>40438.583333307171</c:v>
                </c:pt>
                <c:pt idx="20790" formatCode="m/d/yyyy\ h:mm">
                  <c:v>40438.624999973821</c:v>
                </c:pt>
                <c:pt idx="20791" formatCode="m/d/yyyy\ h:mm">
                  <c:v>40438.666666640485</c:v>
                </c:pt>
                <c:pt idx="20792" formatCode="m/d/yyyy\ h:mm">
                  <c:v>40438.708333307164</c:v>
                </c:pt>
                <c:pt idx="20793" formatCode="m/d/yyyy\ h:mm">
                  <c:v>40438.749999973814</c:v>
                </c:pt>
                <c:pt idx="20794" formatCode="m/d/yyyy\ h:mm">
                  <c:v>40438.791666640464</c:v>
                </c:pt>
                <c:pt idx="20795" formatCode="m/d/yyyy\ h:mm">
                  <c:v>40438.833333307142</c:v>
                </c:pt>
                <c:pt idx="20796" formatCode="m/d/yyyy\ h:mm">
                  <c:v>40438.874999973821</c:v>
                </c:pt>
                <c:pt idx="20797" formatCode="m/d/yyyy\ h:mm">
                  <c:v>40438.916666640485</c:v>
                </c:pt>
                <c:pt idx="20798" formatCode="m/d/yyyy\ h:mm">
                  <c:v>40438.958333307164</c:v>
                </c:pt>
                <c:pt idx="20799" formatCode="m/d/yyyy\ h:mm">
                  <c:v>40438.999999973785</c:v>
                </c:pt>
                <c:pt idx="20800" formatCode="m/d/yyyy\ h:mm">
                  <c:v>40439.041666640464</c:v>
                </c:pt>
                <c:pt idx="20801" formatCode="m/d/yyyy\ h:mm">
                  <c:v>40439.083333307142</c:v>
                </c:pt>
                <c:pt idx="20802" formatCode="m/d/yyyy\ h:mm">
                  <c:v>40439.124999973785</c:v>
                </c:pt>
                <c:pt idx="20803" formatCode="m/d/yyyy\ h:mm">
                  <c:v>40439.166666640456</c:v>
                </c:pt>
                <c:pt idx="20804" formatCode="m/d/yyyy\ h:mm">
                  <c:v>40439.208333307135</c:v>
                </c:pt>
                <c:pt idx="20805" formatCode="m/d/yyyy\ h:mm">
                  <c:v>40439.249999973785</c:v>
                </c:pt>
                <c:pt idx="20806" formatCode="m/d/yyyy\ h:mm">
                  <c:v>40439.291666640427</c:v>
                </c:pt>
                <c:pt idx="20807" formatCode="m/d/yyyy\ h:mm">
                  <c:v>40439.333333307113</c:v>
                </c:pt>
                <c:pt idx="20808" formatCode="m/d/yyyy\ h:mm">
                  <c:v>40439.374999973792</c:v>
                </c:pt>
                <c:pt idx="20809" formatCode="m/d/yyyy\ h:mm">
                  <c:v>40439.416666640442</c:v>
                </c:pt>
                <c:pt idx="20810" formatCode="m/d/yyyy\ h:mm">
                  <c:v>40439.458333307135</c:v>
                </c:pt>
                <c:pt idx="20811" formatCode="m/d/yyyy\ h:mm">
                  <c:v>40439.49999997377</c:v>
                </c:pt>
                <c:pt idx="20812" formatCode="m/d/yyyy\ h:mm">
                  <c:v>40439.541666640434</c:v>
                </c:pt>
                <c:pt idx="20813" formatCode="m/d/yyyy\ h:mm">
                  <c:v>40439.583333307099</c:v>
                </c:pt>
                <c:pt idx="20814" formatCode="m/d/yyyy\ h:mm">
                  <c:v>40439.624999973756</c:v>
                </c:pt>
                <c:pt idx="20815" formatCode="m/d/yyyy\ h:mm">
                  <c:v>40439.666666640427</c:v>
                </c:pt>
                <c:pt idx="20816" formatCode="m/d/yyyy\ h:mm">
                  <c:v>40439.708333307091</c:v>
                </c:pt>
                <c:pt idx="20817" formatCode="m/d/yyyy\ h:mm">
                  <c:v>40439.749999973756</c:v>
                </c:pt>
                <c:pt idx="20818" formatCode="m/d/yyyy\ h:mm">
                  <c:v>40439.791666640398</c:v>
                </c:pt>
                <c:pt idx="20819" formatCode="m/d/yyyy\ h:mm">
                  <c:v>40439.833333307091</c:v>
                </c:pt>
                <c:pt idx="20820" formatCode="m/d/yyyy\ h:mm">
                  <c:v>40439.874999973748</c:v>
                </c:pt>
                <c:pt idx="20821" formatCode="m/d/yyyy\ h:mm">
                  <c:v>40439.916666640413</c:v>
                </c:pt>
                <c:pt idx="20822" formatCode="m/d/yyyy\ h:mm">
                  <c:v>40439.958333307099</c:v>
                </c:pt>
                <c:pt idx="20823" formatCode="m/d/yyyy\ h:mm">
                  <c:v>40439.999999973734</c:v>
                </c:pt>
                <c:pt idx="20824" formatCode="m/d/yyyy\ h:mm">
                  <c:v>40440.041666640405</c:v>
                </c:pt>
                <c:pt idx="20825" formatCode="m/d/yyyy\ h:mm">
                  <c:v>40440.083333307084</c:v>
                </c:pt>
                <c:pt idx="20826" formatCode="m/d/yyyy\ h:mm">
                  <c:v>40440.124999973734</c:v>
                </c:pt>
                <c:pt idx="20827" formatCode="m/d/yyyy\ h:mm">
                  <c:v>40440.166666640383</c:v>
                </c:pt>
                <c:pt idx="20828" formatCode="m/d/yyyy\ h:mm">
                  <c:v>40440.208333307062</c:v>
                </c:pt>
                <c:pt idx="20829" formatCode="m/d/yyyy\ h:mm">
                  <c:v>40440.249999973727</c:v>
                </c:pt>
                <c:pt idx="20830" formatCode="m/d/yyyy\ h:mm">
                  <c:v>40440.291666640369</c:v>
                </c:pt>
                <c:pt idx="20831" formatCode="m/d/yyyy\ h:mm">
                  <c:v>40440.333333307062</c:v>
                </c:pt>
                <c:pt idx="20832" formatCode="m/d/yyyy\ h:mm">
                  <c:v>40440.374999973719</c:v>
                </c:pt>
                <c:pt idx="20833" formatCode="m/d/yyyy\ h:mm">
                  <c:v>40440.416666640383</c:v>
                </c:pt>
                <c:pt idx="20834" formatCode="m/d/yyyy\ h:mm">
                  <c:v>40440.45833330707</c:v>
                </c:pt>
                <c:pt idx="20835" formatCode="m/d/yyyy\ h:mm">
                  <c:v>40440.499999973705</c:v>
                </c:pt>
                <c:pt idx="20836" formatCode="m/d/yyyy\ h:mm">
                  <c:v>40440.541666640376</c:v>
                </c:pt>
                <c:pt idx="20837" formatCode="m/d/yyyy\ h:mm">
                  <c:v>40440.58333330704</c:v>
                </c:pt>
                <c:pt idx="20838" formatCode="m/d/yyyy\ h:mm">
                  <c:v>40440.624999973705</c:v>
                </c:pt>
                <c:pt idx="20839" formatCode="m/d/yyyy\ h:mm">
                  <c:v>40440.666666640354</c:v>
                </c:pt>
                <c:pt idx="20840" formatCode="m/d/yyyy\ h:mm">
                  <c:v>40440.708333307033</c:v>
                </c:pt>
                <c:pt idx="20841" formatCode="m/d/yyyy\ h:mm">
                  <c:v>40440.749999973683</c:v>
                </c:pt>
                <c:pt idx="20842" formatCode="m/d/yyyy\ h:mm">
                  <c:v>40440.791666640333</c:v>
                </c:pt>
                <c:pt idx="20843" formatCode="m/d/yyyy\ h:mm">
                  <c:v>40440.833333307033</c:v>
                </c:pt>
                <c:pt idx="20844" formatCode="m/d/yyyy\ h:mm">
                  <c:v>40440.87499997369</c:v>
                </c:pt>
                <c:pt idx="20845" formatCode="m/d/yyyy\ h:mm">
                  <c:v>40440.916666640362</c:v>
                </c:pt>
                <c:pt idx="20846" formatCode="m/d/yyyy\ h:mm">
                  <c:v>40440.95833330704</c:v>
                </c:pt>
                <c:pt idx="20847" formatCode="m/d/yyyy\ h:mm">
                  <c:v>40440.999999973676</c:v>
                </c:pt>
                <c:pt idx="20848" formatCode="m/d/yyyy\ h:mm">
                  <c:v>40441.041666640333</c:v>
                </c:pt>
                <c:pt idx="20849" formatCode="m/d/yyyy\ h:mm">
                  <c:v>40441.083333307011</c:v>
                </c:pt>
                <c:pt idx="20850" formatCode="m/d/yyyy\ h:mm">
                  <c:v>40441.124999973676</c:v>
                </c:pt>
                <c:pt idx="20851" formatCode="m/d/yyyy\ h:mm">
                  <c:v>40441.166666640325</c:v>
                </c:pt>
                <c:pt idx="20852" formatCode="m/d/yyyy\ h:mm">
                  <c:v>40441.208333307011</c:v>
                </c:pt>
                <c:pt idx="20853" formatCode="m/d/yyyy\ h:mm">
                  <c:v>40441.249999973654</c:v>
                </c:pt>
                <c:pt idx="20854" formatCode="m/d/yyyy\ h:mm">
                  <c:v>40441.291666640303</c:v>
                </c:pt>
                <c:pt idx="20855" formatCode="m/d/yyyy\ h:mm">
                  <c:v>40441.333333307011</c:v>
                </c:pt>
                <c:pt idx="20856" formatCode="m/d/yyyy\ h:mm">
                  <c:v>40441.374999973661</c:v>
                </c:pt>
                <c:pt idx="20857" formatCode="m/d/yyyy\ h:mm">
                  <c:v>40441.416666640333</c:v>
                </c:pt>
                <c:pt idx="20858" formatCode="m/d/yyyy\ h:mm">
                  <c:v>40441.458333307019</c:v>
                </c:pt>
                <c:pt idx="20859" formatCode="m/d/yyyy\ h:mm">
                  <c:v>40441.499999973654</c:v>
                </c:pt>
                <c:pt idx="20860" formatCode="m/d/yyyy\ h:mm">
                  <c:v>40441.541666640303</c:v>
                </c:pt>
                <c:pt idx="20861" formatCode="m/d/yyyy\ h:mm">
                  <c:v>40441.583333306997</c:v>
                </c:pt>
                <c:pt idx="20862" formatCode="m/d/yyyy\ h:mm">
                  <c:v>40441.624999973632</c:v>
                </c:pt>
                <c:pt idx="20863" formatCode="m/d/yyyy\ h:mm">
                  <c:v>40441.666666640296</c:v>
                </c:pt>
                <c:pt idx="20864" formatCode="m/d/yyyy\ h:mm">
                  <c:v>40441.708333306997</c:v>
                </c:pt>
                <c:pt idx="20865" formatCode="m/d/yyyy\ h:mm">
                  <c:v>40441.749999973625</c:v>
                </c:pt>
                <c:pt idx="20866" formatCode="m/d/yyyy\ h:mm">
                  <c:v>40441.791666640274</c:v>
                </c:pt>
                <c:pt idx="20867" formatCode="m/d/yyyy\ h:mm">
                  <c:v>40441.83333330699</c:v>
                </c:pt>
                <c:pt idx="20868" formatCode="m/d/yyyy\ h:mm">
                  <c:v>40441.874999973632</c:v>
                </c:pt>
                <c:pt idx="20869" formatCode="m/d/yyyy\ h:mm">
                  <c:v>40441.916666640296</c:v>
                </c:pt>
                <c:pt idx="20870" formatCode="m/d/yyyy\ h:mm">
                  <c:v>40441.958333306997</c:v>
                </c:pt>
                <c:pt idx="20871" formatCode="m/d/yyyy\ h:mm">
                  <c:v>40441.999999973625</c:v>
                </c:pt>
                <c:pt idx="20872" formatCode="m/d/yyyy\ h:mm">
                  <c:v>40442.041666640274</c:v>
                </c:pt>
                <c:pt idx="20873" formatCode="m/d/yyyy\ h:mm">
                  <c:v>40442.083333306968</c:v>
                </c:pt>
                <c:pt idx="20874" formatCode="m/d/yyyy\ h:mm">
                  <c:v>40442.124999973603</c:v>
                </c:pt>
                <c:pt idx="20875" formatCode="m/d/yyyy\ h:mm">
                  <c:v>40442.166666640274</c:v>
                </c:pt>
                <c:pt idx="20876" formatCode="m/d/yyyy\ h:mm">
                  <c:v>40442.20833330696</c:v>
                </c:pt>
                <c:pt idx="20877" formatCode="m/d/yyyy\ h:mm">
                  <c:v>40442.249999973596</c:v>
                </c:pt>
                <c:pt idx="20878" formatCode="m/d/yyyy\ h:mm">
                  <c:v>40442.291666640253</c:v>
                </c:pt>
                <c:pt idx="20879" formatCode="m/d/yyyy\ h:mm">
                  <c:v>40442.333333306953</c:v>
                </c:pt>
                <c:pt idx="20880" formatCode="m/d/yyyy\ h:mm">
                  <c:v>40442.374999973603</c:v>
                </c:pt>
                <c:pt idx="20881" formatCode="m/d/yyyy\ h:mm">
                  <c:v>40442.416666640267</c:v>
                </c:pt>
                <c:pt idx="20882" formatCode="m/d/yyyy\ h:mm">
                  <c:v>40442.45833330696</c:v>
                </c:pt>
                <c:pt idx="20883" formatCode="m/d/yyyy\ h:mm">
                  <c:v>40442.499999973596</c:v>
                </c:pt>
                <c:pt idx="20884" formatCode="m/d/yyyy\ h:mm">
                  <c:v>40442.541666640245</c:v>
                </c:pt>
                <c:pt idx="20885" formatCode="m/d/yyyy\ h:mm">
                  <c:v>40442.583333306946</c:v>
                </c:pt>
                <c:pt idx="20886" formatCode="m/d/yyyy\ h:mm">
                  <c:v>40442.624999973588</c:v>
                </c:pt>
                <c:pt idx="20887" formatCode="m/d/yyyy\ h:mm">
                  <c:v>40442.666666640238</c:v>
                </c:pt>
                <c:pt idx="20888" formatCode="m/d/yyyy\ h:mm">
                  <c:v>40442.708333306939</c:v>
                </c:pt>
                <c:pt idx="20889" formatCode="m/d/yyyy\ h:mm">
                  <c:v>40442.749999973581</c:v>
                </c:pt>
                <c:pt idx="20890" formatCode="m/d/yyyy\ h:mm">
                  <c:v>40442.791666640216</c:v>
                </c:pt>
                <c:pt idx="20891" formatCode="m/d/yyyy\ h:mm">
                  <c:v>40442.833333306924</c:v>
                </c:pt>
                <c:pt idx="20892" formatCode="m/d/yyyy\ h:mm">
                  <c:v>40442.874999973596</c:v>
                </c:pt>
                <c:pt idx="20893" formatCode="m/d/yyyy\ h:mm">
                  <c:v>40442.916666640238</c:v>
                </c:pt>
                <c:pt idx="20894" formatCode="m/d/yyyy\ h:mm">
                  <c:v>40442.958333306931</c:v>
                </c:pt>
                <c:pt idx="20895" formatCode="m/d/yyyy\ h:mm">
                  <c:v>40442.999999973566</c:v>
                </c:pt>
                <c:pt idx="20896" formatCode="m/d/yyyy\ h:mm">
                  <c:v>40443.041666640216</c:v>
                </c:pt>
                <c:pt idx="20897" formatCode="m/d/yyyy\ h:mm">
                  <c:v>40443.083333306909</c:v>
                </c:pt>
                <c:pt idx="20898" formatCode="m/d/yyyy\ h:mm">
                  <c:v>40443.124999973559</c:v>
                </c:pt>
                <c:pt idx="20899" formatCode="m/d/yyyy\ h:mm">
                  <c:v>40443.166666640209</c:v>
                </c:pt>
                <c:pt idx="20900" formatCode="m/d/yyyy\ h:mm">
                  <c:v>40443.208333306902</c:v>
                </c:pt>
                <c:pt idx="20901" formatCode="m/d/yyyy\ h:mm">
                  <c:v>40443.249999973552</c:v>
                </c:pt>
                <c:pt idx="20902" formatCode="m/d/yyyy\ h:mm">
                  <c:v>40443.291666640187</c:v>
                </c:pt>
                <c:pt idx="20903" formatCode="m/d/yyyy\ h:mm">
                  <c:v>40443.333333306895</c:v>
                </c:pt>
                <c:pt idx="20904" formatCode="m/d/yyyy\ h:mm">
                  <c:v>40443.374999973559</c:v>
                </c:pt>
                <c:pt idx="20905" formatCode="m/d/yyyy\ h:mm">
                  <c:v>40443.416666640209</c:v>
                </c:pt>
                <c:pt idx="20906" formatCode="m/d/yyyy\ h:mm">
                  <c:v>40443.458333306902</c:v>
                </c:pt>
                <c:pt idx="20907" formatCode="m/d/yyyy\ h:mm">
                  <c:v>40443.499999973537</c:v>
                </c:pt>
                <c:pt idx="20908" formatCode="m/d/yyyy\ h:mm">
                  <c:v>40443.541666640194</c:v>
                </c:pt>
                <c:pt idx="20909" formatCode="m/d/yyyy\ h:mm">
                  <c:v>40443.58333330688</c:v>
                </c:pt>
                <c:pt idx="20910" formatCode="m/d/yyyy\ h:mm">
                  <c:v>40443.62499997353</c:v>
                </c:pt>
                <c:pt idx="20911" formatCode="m/d/yyyy\ h:mm">
                  <c:v>40443.666666640194</c:v>
                </c:pt>
                <c:pt idx="20912" formatCode="m/d/yyyy\ h:mm">
                  <c:v>40443.708333306873</c:v>
                </c:pt>
                <c:pt idx="20913" formatCode="m/d/yyyy\ h:mm">
                  <c:v>40443.749999973523</c:v>
                </c:pt>
                <c:pt idx="20914" formatCode="m/d/yyyy\ h:mm">
                  <c:v>40443.791666640172</c:v>
                </c:pt>
                <c:pt idx="20915" formatCode="m/d/yyyy\ h:mm">
                  <c:v>40443.833333306866</c:v>
                </c:pt>
                <c:pt idx="20916" formatCode="m/d/yyyy\ h:mm">
                  <c:v>40443.87499997353</c:v>
                </c:pt>
                <c:pt idx="20917" formatCode="m/d/yyyy\ h:mm">
                  <c:v>40443.916666640194</c:v>
                </c:pt>
                <c:pt idx="20918" formatCode="m/d/yyyy\ h:mm">
                  <c:v>40443.958333306873</c:v>
                </c:pt>
                <c:pt idx="20919" formatCode="m/d/yyyy\ h:mm">
                  <c:v>40443.999999973508</c:v>
                </c:pt>
                <c:pt idx="20920" formatCode="m/d/yyyy\ h:mm">
                  <c:v>40444.041666640172</c:v>
                </c:pt>
                <c:pt idx="20921" formatCode="m/d/yyyy\ h:mm">
                  <c:v>40444.083333306851</c:v>
                </c:pt>
                <c:pt idx="20922" formatCode="m/d/yyyy\ h:mm">
                  <c:v>40444.124999973501</c:v>
                </c:pt>
                <c:pt idx="20923" formatCode="m/d/yyyy\ h:mm">
                  <c:v>40444.166666640165</c:v>
                </c:pt>
                <c:pt idx="20924" formatCode="m/d/yyyy\ h:mm">
                  <c:v>40444.208333306844</c:v>
                </c:pt>
                <c:pt idx="20925" formatCode="m/d/yyyy\ h:mm">
                  <c:v>40444.249999973494</c:v>
                </c:pt>
                <c:pt idx="20926" formatCode="m/d/yyyy\ h:mm">
                  <c:v>40444.291666640143</c:v>
                </c:pt>
                <c:pt idx="20927" formatCode="m/d/yyyy\ h:mm">
                  <c:v>40444.333333306837</c:v>
                </c:pt>
                <c:pt idx="20928" formatCode="m/d/yyyy\ h:mm">
                  <c:v>40444.374999973501</c:v>
                </c:pt>
                <c:pt idx="20929" formatCode="m/d/yyyy\ h:mm">
                  <c:v>40444.416666640165</c:v>
                </c:pt>
                <c:pt idx="20930" formatCode="m/d/yyyy\ h:mm">
                  <c:v>40444.458333306844</c:v>
                </c:pt>
                <c:pt idx="20931" formatCode="m/d/yyyy\ h:mm">
                  <c:v>40444.499999973479</c:v>
                </c:pt>
                <c:pt idx="20932" formatCode="m/d/yyyy\ h:mm">
                  <c:v>40444.541666640136</c:v>
                </c:pt>
                <c:pt idx="20933" formatCode="m/d/yyyy\ h:mm">
                  <c:v>40444.583333306822</c:v>
                </c:pt>
                <c:pt idx="20934" formatCode="m/d/yyyy\ h:mm">
                  <c:v>40444.624999973472</c:v>
                </c:pt>
                <c:pt idx="20935" formatCode="m/d/yyyy\ h:mm">
                  <c:v>40444.666666640136</c:v>
                </c:pt>
                <c:pt idx="20936" formatCode="m/d/yyyy\ h:mm">
                  <c:v>40444.708333306815</c:v>
                </c:pt>
                <c:pt idx="20937" formatCode="m/d/yyyy\ h:mm">
                  <c:v>40444.749999973465</c:v>
                </c:pt>
                <c:pt idx="20938" formatCode="m/d/yyyy\ h:mm">
                  <c:v>40444.791666640114</c:v>
                </c:pt>
                <c:pt idx="20939" formatCode="m/d/yyyy\ h:mm">
                  <c:v>40444.833333306793</c:v>
                </c:pt>
                <c:pt idx="20940" formatCode="m/d/yyyy\ h:mm">
                  <c:v>40444.874999973472</c:v>
                </c:pt>
                <c:pt idx="20941" formatCode="m/d/yyyy\ h:mm">
                  <c:v>40444.916666640136</c:v>
                </c:pt>
                <c:pt idx="20942" formatCode="m/d/yyyy\ h:mm">
                  <c:v>40444.958333306815</c:v>
                </c:pt>
                <c:pt idx="20943" formatCode="m/d/yyyy\ h:mm">
                  <c:v>40444.99999997345</c:v>
                </c:pt>
                <c:pt idx="20944" formatCode="m/d/yyyy\ h:mm">
                  <c:v>40445.041666640114</c:v>
                </c:pt>
                <c:pt idx="20945" formatCode="m/d/yyyy\ h:mm">
                  <c:v>40445.083333306793</c:v>
                </c:pt>
                <c:pt idx="20946" formatCode="m/d/yyyy\ h:mm">
                  <c:v>40445.124999973435</c:v>
                </c:pt>
                <c:pt idx="20947" formatCode="m/d/yyyy\ h:mm">
                  <c:v>40445.166666640107</c:v>
                </c:pt>
                <c:pt idx="20948" formatCode="m/d/yyyy\ h:mm">
                  <c:v>40445.208333306786</c:v>
                </c:pt>
                <c:pt idx="20949" formatCode="m/d/yyyy\ h:mm">
                  <c:v>40445.249999973435</c:v>
                </c:pt>
                <c:pt idx="20950" formatCode="m/d/yyyy\ h:mm">
                  <c:v>40445.291666640078</c:v>
                </c:pt>
                <c:pt idx="20951" formatCode="m/d/yyyy\ h:mm">
                  <c:v>40445.333333306779</c:v>
                </c:pt>
                <c:pt idx="20952" formatCode="m/d/yyyy\ h:mm">
                  <c:v>40445.374999973443</c:v>
                </c:pt>
                <c:pt idx="20953" formatCode="m/d/yyyy\ h:mm">
                  <c:v>40445.416666640092</c:v>
                </c:pt>
                <c:pt idx="20954" formatCode="m/d/yyyy\ h:mm">
                  <c:v>40445.458333306786</c:v>
                </c:pt>
                <c:pt idx="20955" formatCode="m/d/yyyy\ h:mm">
                  <c:v>40445.499999973421</c:v>
                </c:pt>
                <c:pt idx="20956" formatCode="m/d/yyyy\ h:mm">
                  <c:v>40445.541666640085</c:v>
                </c:pt>
                <c:pt idx="20957" formatCode="m/d/yyyy\ h:mm">
                  <c:v>40445.583333306749</c:v>
                </c:pt>
                <c:pt idx="20958" formatCode="m/d/yyyy\ h:mm">
                  <c:v>40445.624999973414</c:v>
                </c:pt>
                <c:pt idx="20959" formatCode="m/d/yyyy\ h:mm">
                  <c:v>40445.666666640078</c:v>
                </c:pt>
                <c:pt idx="20960" formatCode="m/d/yyyy\ h:mm">
                  <c:v>40445.708333306742</c:v>
                </c:pt>
                <c:pt idx="20961" formatCode="m/d/yyyy\ h:mm">
                  <c:v>40445.749999973406</c:v>
                </c:pt>
                <c:pt idx="20962" formatCode="m/d/yyyy\ h:mm">
                  <c:v>40445.791666640049</c:v>
                </c:pt>
                <c:pt idx="20963" formatCode="m/d/yyyy\ h:mm">
                  <c:v>40445.833333306742</c:v>
                </c:pt>
                <c:pt idx="20964" formatCode="m/d/yyyy\ h:mm">
                  <c:v>40445.874999973399</c:v>
                </c:pt>
                <c:pt idx="20965" formatCode="m/d/yyyy\ h:mm">
                  <c:v>40445.916666640063</c:v>
                </c:pt>
                <c:pt idx="20966" formatCode="m/d/yyyy\ h:mm">
                  <c:v>40445.958333306749</c:v>
                </c:pt>
                <c:pt idx="20967" formatCode="m/d/yyyy\ h:mm">
                  <c:v>40445.999999973385</c:v>
                </c:pt>
                <c:pt idx="20968" formatCode="m/d/yyyy\ h:mm">
                  <c:v>40446.041666640056</c:v>
                </c:pt>
                <c:pt idx="20969" formatCode="m/d/yyyy\ h:mm">
                  <c:v>40446.083333306735</c:v>
                </c:pt>
                <c:pt idx="20970" formatCode="m/d/yyyy\ h:mm">
                  <c:v>40446.124999973385</c:v>
                </c:pt>
                <c:pt idx="20971" formatCode="m/d/yyyy\ h:mm">
                  <c:v>40446.166666640034</c:v>
                </c:pt>
                <c:pt idx="20972" formatCode="m/d/yyyy\ h:mm">
                  <c:v>40446.208333306713</c:v>
                </c:pt>
                <c:pt idx="20973" formatCode="m/d/yyyy\ h:mm">
                  <c:v>40446.249999973377</c:v>
                </c:pt>
                <c:pt idx="20974" formatCode="m/d/yyyy\ h:mm">
                  <c:v>40446.29166664002</c:v>
                </c:pt>
                <c:pt idx="20975" formatCode="m/d/yyyy\ h:mm">
                  <c:v>40446.333333306713</c:v>
                </c:pt>
                <c:pt idx="20976" formatCode="m/d/yyyy\ h:mm">
                  <c:v>40446.374999973385</c:v>
                </c:pt>
                <c:pt idx="20977" formatCode="m/d/yyyy\ h:mm">
                  <c:v>40446.416666640042</c:v>
                </c:pt>
                <c:pt idx="20978" formatCode="m/d/yyyy\ h:mm">
                  <c:v>40446.45833330672</c:v>
                </c:pt>
                <c:pt idx="20979" formatCode="m/d/yyyy\ h:mm">
                  <c:v>40446.499999973355</c:v>
                </c:pt>
                <c:pt idx="20980" formatCode="m/d/yyyy\ h:mm">
                  <c:v>40446.541666640027</c:v>
                </c:pt>
                <c:pt idx="20981" formatCode="m/d/yyyy\ h:mm">
                  <c:v>40446.583333306691</c:v>
                </c:pt>
                <c:pt idx="20982" formatCode="m/d/yyyy\ h:mm">
                  <c:v>40446.624999973355</c:v>
                </c:pt>
                <c:pt idx="20983" formatCode="m/d/yyyy\ h:mm">
                  <c:v>40446.66666664002</c:v>
                </c:pt>
                <c:pt idx="20984" formatCode="m/d/yyyy\ h:mm">
                  <c:v>40446.708333306691</c:v>
                </c:pt>
                <c:pt idx="20985" formatCode="m/d/yyyy\ h:mm">
                  <c:v>40446.749999973334</c:v>
                </c:pt>
                <c:pt idx="20986" formatCode="m/d/yyyy\ h:mm">
                  <c:v>40446.791666639983</c:v>
                </c:pt>
                <c:pt idx="20987" formatCode="m/d/yyyy\ h:mm">
                  <c:v>40446.833333306691</c:v>
                </c:pt>
                <c:pt idx="20988" formatCode="m/d/yyyy\ h:mm">
                  <c:v>40446.874999973341</c:v>
                </c:pt>
                <c:pt idx="20989" formatCode="m/d/yyyy\ h:mm">
                  <c:v>40446.916666640012</c:v>
                </c:pt>
                <c:pt idx="20990" formatCode="m/d/yyyy\ h:mm">
                  <c:v>40446.958333306691</c:v>
                </c:pt>
                <c:pt idx="20991" formatCode="m/d/yyyy\ h:mm">
                  <c:v>40446.999999973334</c:v>
                </c:pt>
                <c:pt idx="20992" formatCode="m/d/yyyy\ h:mm">
                  <c:v>40447.041666639983</c:v>
                </c:pt>
                <c:pt idx="20993" formatCode="m/d/yyyy\ h:mm">
                  <c:v>40447.083333306662</c:v>
                </c:pt>
                <c:pt idx="20994" formatCode="m/d/yyyy\ h:mm">
                  <c:v>40447.124999973326</c:v>
                </c:pt>
                <c:pt idx="20995" formatCode="m/d/yyyy\ h:mm">
                  <c:v>40447.166666639976</c:v>
                </c:pt>
                <c:pt idx="20996" formatCode="m/d/yyyy\ h:mm">
                  <c:v>40447.208333306662</c:v>
                </c:pt>
                <c:pt idx="20997" formatCode="m/d/yyyy\ h:mm">
                  <c:v>40447.249999973305</c:v>
                </c:pt>
                <c:pt idx="20998" formatCode="m/d/yyyy\ h:mm">
                  <c:v>40447.291666639954</c:v>
                </c:pt>
                <c:pt idx="20999" formatCode="m/d/yyyy\ h:mm">
                  <c:v>40447.333333306648</c:v>
                </c:pt>
                <c:pt idx="21000" formatCode="m/d/yyyy\ h:mm">
                  <c:v>40447.374999973312</c:v>
                </c:pt>
                <c:pt idx="21001" formatCode="m/d/yyyy\ h:mm">
                  <c:v>40447.416666639983</c:v>
                </c:pt>
                <c:pt idx="21002" formatCode="m/d/yyyy\ h:mm">
                  <c:v>40447.458333306655</c:v>
                </c:pt>
                <c:pt idx="21003" formatCode="m/d/yyyy\ h:mm">
                  <c:v>40447.499999973305</c:v>
                </c:pt>
                <c:pt idx="21004" formatCode="m/d/yyyy\ h:mm">
                  <c:v>40447.541666639954</c:v>
                </c:pt>
                <c:pt idx="21005" formatCode="m/d/yyyy\ h:mm">
                  <c:v>40447.583333306633</c:v>
                </c:pt>
                <c:pt idx="21006" formatCode="m/d/yyyy\ h:mm">
                  <c:v>40447.624999973283</c:v>
                </c:pt>
                <c:pt idx="21007" formatCode="m/d/yyyy\ h:mm">
                  <c:v>40447.666666639954</c:v>
                </c:pt>
                <c:pt idx="21008" formatCode="m/d/yyyy\ h:mm">
                  <c:v>40447.708333306633</c:v>
                </c:pt>
                <c:pt idx="21009" formatCode="m/d/yyyy\ h:mm">
                  <c:v>40447.749999973275</c:v>
                </c:pt>
                <c:pt idx="21010" formatCode="m/d/yyyy\ h:mm">
                  <c:v>40447.791666639932</c:v>
                </c:pt>
                <c:pt idx="21011" formatCode="m/d/yyyy\ h:mm">
                  <c:v>40447.833333306618</c:v>
                </c:pt>
                <c:pt idx="21012" formatCode="m/d/yyyy\ h:mm">
                  <c:v>40447.874999973283</c:v>
                </c:pt>
                <c:pt idx="21013" formatCode="m/d/yyyy\ h:mm">
                  <c:v>40447.916666639947</c:v>
                </c:pt>
                <c:pt idx="21014" formatCode="m/d/yyyy\ h:mm">
                  <c:v>40447.958333306626</c:v>
                </c:pt>
                <c:pt idx="21015" formatCode="m/d/yyyy\ h:mm">
                  <c:v>40447.999999973275</c:v>
                </c:pt>
                <c:pt idx="21016" formatCode="m/d/yyyy\ h:mm">
                  <c:v>40448.041666639925</c:v>
                </c:pt>
                <c:pt idx="21017" formatCode="m/d/yyyy\ h:mm">
                  <c:v>40448.083333306611</c:v>
                </c:pt>
                <c:pt idx="21018" formatCode="m/d/yyyy\ h:mm">
                  <c:v>40448.124999973254</c:v>
                </c:pt>
                <c:pt idx="21019" formatCode="m/d/yyyy\ h:mm">
                  <c:v>40448.166666639925</c:v>
                </c:pt>
                <c:pt idx="21020" formatCode="m/d/yyyy\ h:mm">
                  <c:v>40448.208333306611</c:v>
                </c:pt>
                <c:pt idx="21021" formatCode="m/d/yyyy\ h:mm">
                  <c:v>40448.249999973254</c:v>
                </c:pt>
                <c:pt idx="21022" formatCode="m/d/yyyy\ h:mm">
                  <c:v>40448.291666639903</c:v>
                </c:pt>
                <c:pt idx="21023" formatCode="m/d/yyyy\ h:mm">
                  <c:v>40448.333333306604</c:v>
                </c:pt>
                <c:pt idx="21024" formatCode="m/d/yyyy\ h:mm">
                  <c:v>40448.374999973261</c:v>
                </c:pt>
                <c:pt idx="21025" formatCode="m/d/yyyy\ h:mm">
                  <c:v>40448.416666639918</c:v>
                </c:pt>
                <c:pt idx="21026" formatCode="m/d/yyyy\ h:mm">
                  <c:v>40448.458333306611</c:v>
                </c:pt>
                <c:pt idx="21027" formatCode="m/d/yyyy\ h:mm">
                  <c:v>40448.499999973232</c:v>
                </c:pt>
                <c:pt idx="21028" formatCode="m/d/yyyy\ h:mm">
                  <c:v>40448.541666639896</c:v>
                </c:pt>
                <c:pt idx="21029" formatCode="m/d/yyyy\ h:mm">
                  <c:v>40448.583333306597</c:v>
                </c:pt>
                <c:pt idx="21030" formatCode="m/d/yyyy\ h:mm">
                  <c:v>40448.624999973224</c:v>
                </c:pt>
                <c:pt idx="21031" formatCode="m/d/yyyy\ h:mm">
                  <c:v>40448.666666639889</c:v>
                </c:pt>
                <c:pt idx="21032" formatCode="m/d/yyyy\ h:mm">
                  <c:v>40448.708333306589</c:v>
                </c:pt>
                <c:pt idx="21033" formatCode="m/d/yyyy\ h:mm">
                  <c:v>40448.749999973224</c:v>
                </c:pt>
                <c:pt idx="21034" formatCode="m/d/yyyy\ h:mm">
                  <c:v>40448.791666639867</c:v>
                </c:pt>
                <c:pt idx="21035" formatCode="m/d/yyyy\ h:mm">
                  <c:v>40448.833333306575</c:v>
                </c:pt>
                <c:pt idx="21036" formatCode="m/d/yyyy\ h:mm">
                  <c:v>40448.874999973232</c:v>
                </c:pt>
                <c:pt idx="21037" formatCode="m/d/yyyy\ h:mm">
                  <c:v>40448.916666639889</c:v>
                </c:pt>
                <c:pt idx="21038" formatCode="m/d/yyyy\ h:mm">
                  <c:v>40448.958333306582</c:v>
                </c:pt>
                <c:pt idx="21039" formatCode="m/d/yyyy\ h:mm">
                  <c:v>40448.999999973203</c:v>
                </c:pt>
                <c:pt idx="21040" formatCode="m/d/yyyy\ h:mm">
                  <c:v>40449.041666639874</c:v>
                </c:pt>
                <c:pt idx="21041" formatCode="m/d/yyyy\ h:mm">
                  <c:v>40449.08333330656</c:v>
                </c:pt>
                <c:pt idx="21042" formatCode="m/d/yyyy\ h:mm">
                  <c:v>40449.124999973195</c:v>
                </c:pt>
                <c:pt idx="21043" formatCode="m/d/yyyy\ h:mm">
                  <c:v>40449.166666639874</c:v>
                </c:pt>
                <c:pt idx="21044" formatCode="m/d/yyyy\ h:mm">
                  <c:v>40449.208333306553</c:v>
                </c:pt>
                <c:pt idx="21045" formatCode="m/d/yyyy\ h:mm">
                  <c:v>40449.249999973195</c:v>
                </c:pt>
                <c:pt idx="21046" formatCode="m/d/yyyy\ h:mm">
                  <c:v>40449.291666639838</c:v>
                </c:pt>
                <c:pt idx="21047" formatCode="m/d/yyyy\ h:mm">
                  <c:v>40449.333333306546</c:v>
                </c:pt>
                <c:pt idx="21048" formatCode="m/d/yyyy\ h:mm">
                  <c:v>40449.374999973203</c:v>
                </c:pt>
                <c:pt idx="21049" formatCode="m/d/yyyy\ h:mm">
                  <c:v>40449.41666663986</c:v>
                </c:pt>
                <c:pt idx="21050" formatCode="m/d/yyyy\ h:mm">
                  <c:v>40449.45833330656</c:v>
                </c:pt>
                <c:pt idx="21051" formatCode="m/d/yyyy\ h:mm">
                  <c:v>40449.499999973188</c:v>
                </c:pt>
                <c:pt idx="21052" formatCode="m/d/yyyy\ h:mm">
                  <c:v>40449.541666639838</c:v>
                </c:pt>
                <c:pt idx="21053" formatCode="m/d/yyyy\ h:mm">
                  <c:v>40449.583333306538</c:v>
                </c:pt>
                <c:pt idx="21054" formatCode="m/d/yyyy\ h:mm">
                  <c:v>40449.624999973181</c:v>
                </c:pt>
                <c:pt idx="21055" formatCode="m/d/yyyy\ h:mm">
                  <c:v>40449.666666639831</c:v>
                </c:pt>
                <c:pt idx="21056" formatCode="m/d/yyyy\ h:mm">
                  <c:v>40449.708333306524</c:v>
                </c:pt>
                <c:pt idx="21057" formatCode="m/d/yyyy\ h:mm">
                  <c:v>40449.749999973181</c:v>
                </c:pt>
                <c:pt idx="21058" formatCode="m/d/yyyy\ h:mm">
                  <c:v>40449.791666639809</c:v>
                </c:pt>
                <c:pt idx="21059" formatCode="m/d/yyyy\ h:mm">
                  <c:v>40449.833333306517</c:v>
                </c:pt>
                <c:pt idx="21060" formatCode="m/d/yyyy\ h:mm">
                  <c:v>40449.874999973188</c:v>
                </c:pt>
                <c:pt idx="21061" formatCode="m/d/yyyy\ h:mm">
                  <c:v>40449.916666639831</c:v>
                </c:pt>
                <c:pt idx="21062" formatCode="m/d/yyyy\ h:mm">
                  <c:v>40449.958333306524</c:v>
                </c:pt>
                <c:pt idx="21063" formatCode="m/d/yyyy\ h:mm">
                  <c:v>40449.999999973159</c:v>
                </c:pt>
                <c:pt idx="21064" formatCode="m/d/yyyy\ h:mm">
                  <c:v>40450.041666639809</c:v>
                </c:pt>
                <c:pt idx="21065" formatCode="m/d/yyyy\ h:mm">
                  <c:v>40450.083333306502</c:v>
                </c:pt>
                <c:pt idx="21066" formatCode="m/d/yyyy\ h:mm">
                  <c:v>40450.124999973152</c:v>
                </c:pt>
                <c:pt idx="21067" formatCode="m/d/yyyy\ h:mm">
                  <c:v>40450.166666639801</c:v>
                </c:pt>
                <c:pt idx="21068" formatCode="m/d/yyyy\ h:mm">
                  <c:v>40450.208333306495</c:v>
                </c:pt>
                <c:pt idx="21069" formatCode="m/d/yyyy\ h:mm">
                  <c:v>40450.249999973144</c:v>
                </c:pt>
                <c:pt idx="21070" formatCode="m/d/yyyy\ h:mm">
                  <c:v>40450.29166663978</c:v>
                </c:pt>
                <c:pt idx="21071" formatCode="m/d/yyyy\ h:mm">
                  <c:v>40450.333333306487</c:v>
                </c:pt>
                <c:pt idx="21072" formatCode="m/d/yyyy\ h:mm">
                  <c:v>40450.374999973152</c:v>
                </c:pt>
                <c:pt idx="21073" formatCode="m/d/yyyy\ h:mm">
                  <c:v>40450.416666639801</c:v>
                </c:pt>
                <c:pt idx="21074" formatCode="m/d/yyyy\ h:mm">
                  <c:v>40450.458333306495</c:v>
                </c:pt>
                <c:pt idx="21075" formatCode="m/d/yyyy\ h:mm">
                  <c:v>40450.49999997313</c:v>
                </c:pt>
                <c:pt idx="21076" formatCode="m/d/yyyy\ h:mm">
                  <c:v>40450.54166663978</c:v>
                </c:pt>
                <c:pt idx="21077" formatCode="m/d/yyyy\ h:mm">
                  <c:v>40450.583333306473</c:v>
                </c:pt>
                <c:pt idx="21078" formatCode="m/d/yyyy\ h:mm">
                  <c:v>40450.624999973123</c:v>
                </c:pt>
                <c:pt idx="21079" formatCode="m/d/yyyy\ h:mm">
                  <c:v>40450.666666639772</c:v>
                </c:pt>
                <c:pt idx="21080" formatCode="m/d/yyyy\ h:mm">
                  <c:v>40450.708333306466</c:v>
                </c:pt>
                <c:pt idx="21081" formatCode="m/d/yyyy\ h:mm">
                  <c:v>40450.749999973115</c:v>
                </c:pt>
                <c:pt idx="21082" formatCode="m/d/yyyy\ h:mm">
                  <c:v>40450.79166663975</c:v>
                </c:pt>
                <c:pt idx="21083" formatCode="m/d/yyyy\ h:mm">
                  <c:v>40450.833333306458</c:v>
                </c:pt>
                <c:pt idx="21084" formatCode="m/d/yyyy\ h:mm">
                  <c:v>40450.874999973123</c:v>
                </c:pt>
                <c:pt idx="21085" formatCode="m/d/yyyy\ h:mm">
                  <c:v>40450.916666639772</c:v>
                </c:pt>
                <c:pt idx="21086" formatCode="m/d/yyyy\ h:mm">
                  <c:v>40450.958333306466</c:v>
                </c:pt>
                <c:pt idx="21087" formatCode="m/d/yyyy\ h:mm">
                  <c:v>40450.999999973101</c:v>
                </c:pt>
                <c:pt idx="21088" formatCode="m/d/yyyy\ h:mm">
                  <c:v>40451.04166663975</c:v>
                </c:pt>
                <c:pt idx="21089" formatCode="m/d/yyyy\ h:mm">
                  <c:v>40451.083333306444</c:v>
                </c:pt>
                <c:pt idx="21090" formatCode="m/d/yyyy\ h:mm">
                  <c:v>40451.124999973094</c:v>
                </c:pt>
                <c:pt idx="21091" formatCode="m/d/yyyy\ h:mm">
                  <c:v>40451.166666639743</c:v>
                </c:pt>
                <c:pt idx="21092" formatCode="m/d/yyyy\ h:mm">
                  <c:v>40451.208333306437</c:v>
                </c:pt>
                <c:pt idx="21093" formatCode="m/d/yyyy\ h:mm">
                  <c:v>40451.249999973086</c:v>
                </c:pt>
                <c:pt idx="21094" formatCode="m/d/yyyy\ h:mm">
                  <c:v>40451.291666639721</c:v>
                </c:pt>
                <c:pt idx="21095" formatCode="m/d/yyyy\ h:mm">
                  <c:v>40451.333333306429</c:v>
                </c:pt>
                <c:pt idx="21096" formatCode="m/d/yyyy\ h:mm">
                  <c:v>40451.374999973094</c:v>
                </c:pt>
                <c:pt idx="21097" formatCode="m/d/yyyy\ h:mm">
                  <c:v>40451.416666639736</c:v>
                </c:pt>
                <c:pt idx="21098" formatCode="m/d/yyyy\ h:mm">
                  <c:v>40451.458333306437</c:v>
                </c:pt>
                <c:pt idx="21099" formatCode="m/d/yyyy\ h:mm">
                  <c:v>40451.499999973072</c:v>
                </c:pt>
                <c:pt idx="21100" formatCode="m/d/yyyy\ h:mm">
                  <c:v>40451.541666639721</c:v>
                </c:pt>
                <c:pt idx="21101" formatCode="m/d/yyyy\ h:mm">
                  <c:v>40451.583333306415</c:v>
                </c:pt>
                <c:pt idx="21102" formatCode="m/d/yyyy\ h:mm">
                  <c:v>40451.624999973064</c:v>
                </c:pt>
                <c:pt idx="21103" formatCode="m/d/yyyy\ h:mm">
                  <c:v>40451.666666639714</c:v>
                </c:pt>
                <c:pt idx="21104" formatCode="m/d/yyyy\ h:mm">
                  <c:v>40451.708333306393</c:v>
                </c:pt>
                <c:pt idx="21105" formatCode="m/d/yyyy\ h:mm">
                  <c:v>40451.749999973057</c:v>
                </c:pt>
                <c:pt idx="21106" formatCode="m/d/yyyy\ h:mm">
                  <c:v>40451.791666639692</c:v>
                </c:pt>
                <c:pt idx="21107" formatCode="m/d/yyyy\ h:mm">
                  <c:v>40451.833333306393</c:v>
                </c:pt>
                <c:pt idx="21108" formatCode="m/d/yyyy\ h:mm">
                  <c:v>40451.874999973064</c:v>
                </c:pt>
                <c:pt idx="21109" formatCode="m/d/yyyy\ h:mm">
                  <c:v>40451.916666639714</c:v>
                </c:pt>
                <c:pt idx="21110" formatCode="m/d/yyyy\ h:mm">
                  <c:v>40451.9583333064</c:v>
                </c:pt>
                <c:pt idx="21111" formatCode="m/d/yyyy\ h:mm">
                  <c:v>40451.999999973035</c:v>
                </c:pt>
                <c:pt idx="21112" formatCode="m/d/yyyy\ h:mm">
                  <c:v>40452.041666639692</c:v>
                </c:pt>
                <c:pt idx="21113" formatCode="m/d/yyyy\ h:mm">
                  <c:v>40452.083333306386</c:v>
                </c:pt>
                <c:pt idx="21114" formatCode="m/d/yyyy\ h:mm">
                  <c:v>40452.124999973035</c:v>
                </c:pt>
                <c:pt idx="21115" formatCode="m/d/yyyy\ h:mm">
                  <c:v>40452.166666639678</c:v>
                </c:pt>
                <c:pt idx="21116" formatCode="m/d/yyyy\ h:mm">
                  <c:v>40452.208333306378</c:v>
                </c:pt>
                <c:pt idx="21117" formatCode="m/d/yyyy\ h:mm">
                  <c:v>40452.249999973028</c:v>
                </c:pt>
                <c:pt idx="21118" formatCode="m/d/yyyy\ h:mm">
                  <c:v>40452.291666639656</c:v>
                </c:pt>
                <c:pt idx="21119" formatCode="m/d/yyyy\ h:mm">
                  <c:v>40452.333333306371</c:v>
                </c:pt>
                <c:pt idx="21120" formatCode="m/d/yyyy\ h:mm">
                  <c:v>40452.374999973035</c:v>
                </c:pt>
                <c:pt idx="21121" formatCode="m/d/yyyy\ h:mm">
                  <c:v>40452.416666639685</c:v>
                </c:pt>
                <c:pt idx="21122" formatCode="m/d/yyyy\ h:mm">
                  <c:v>40452.458333306371</c:v>
                </c:pt>
                <c:pt idx="21123" formatCode="m/d/yyyy\ h:mm">
                  <c:v>40452.499999973006</c:v>
                </c:pt>
                <c:pt idx="21124" formatCode="m/d/yyyy\ h:mm">
                  <c:v>40452.541666639663</c:v>
                </c:pt>
                <c:pt idx="21125" formatCode="m/d/yyyy\ h:mm">
                  <c:v>40452.583333306342</c:v>
                </c:pt>
                <c:pt idx="21126" formatCode="m/d/yyyy\ h:mm">
                  <c:v>40452.624999973006</c:v>
                </c:pt>
                <c:pt idx="21127" formatCode="m/d/yyyy\ h:mm">
                  <c:v>40452.666666639649</c:v>
                </c:pt>
                <c:pt idx="21128" formatCode="m/d/yyyy\ h:mm">
                  <c:v>40452.708333306342</c:v>
                </c:pt>
                <c:pt idx="21129" formatCode="m/d/yyyy\ h:mm">
                  <c:v>40452.749999972999</c:v>
                </c:pt>
                <c:pt idx="21130" formatCode="m/d/yyyy\ h:mm">
                  <c:v>40452.79166663962</c:v>
                </c:pt>
                <c:pt idx="21131" formatCode="m/d/yyyy\ h:mm">
                  <c:v>40452.833333306342</c:v>
                </c:pt>
                <c:pt idx="21132" formatCode="m/d/yyyy\ h:mm">
                  <c:v>40452.874999973006</c:v>
                </c:pt>
                <c:pt idx="21133" formatCode="m/d/yyyy\ h:mm">
                  <c:v>40452.916666639656</c:v>
                </c:pt>
                <c:pt idx="21134" formatCode="m/d/yyyy\ h:mm">
                  <c:v>40452.958333306349</c:v>
                </c:pt>
                <c:pt idx="21135" formatCode="m/d/yyyy\ h:mm">
                  <c:v>40452.999999972992</c:v>
                </c:pt>
                <c:pt idx="21136" formatCode="m/d/yyyy\ h:mm">
                  <c:v>40453.041666639627</c:v>
                </c:pt>
                <c:pt idx="21137" formatCode="m/d/yyyy\ h:mm">
                  <c:v>40453.083333306313</c:v>
                </c:pt>
                <c:pt idx="21138" formatCode="m/d/yyyy\ h:mm">
                  <c:v>40453.124999972992</c:v>
                </c:pt>
                <c:pt idx="21139" formatCode="m/d/yyyy\ h:mm">
                  <c:v>40453.16666663962</c:v>
                </c:pt>
                <c:pt idx="21140" formatCode="m/d/yyyy\ h:mm">
                  <c:v>40453.208333306313</c:v>
                </c:pt>
                <c:pt idx="21141" formatCode="m/d/yyyy\ h:mm">
                  <c:v>40453.249999972984</c:v>
                </c:pt>
                <c:pt idx="21142" formatCode="m/d/yyyy\ h:mm">
                  <c:v>40453.291666639605</c:v>
                </c:pt>
                <c:pt idx="21143" formatCode="m/d/yyyy\ h:mm">
                  <c:v>40453.333333306298</c:v>
                </c:pt>
                <c:pt idx="21144" formatCode="m/d/yyyy\ h:mm">
                  <c:v>40453.374999972984</c:v>
                </c:pt>
                <c:pt idx="21145" formatCode="m/d/yyyy\ h:mm">
                  <c:v>40453.416666639627</c:v>
                </c:pt>
                <c:pt idx="21146" formatCode="m/d/yyyy\ h:mm">
                  <c:v>40453.458333306306</c:v>
                </c:pt>
                <c:pt idx="21147" formatCode="m/d/yyyy\ h:mm">
                  <c:v>40453.499999972963</c:v>
                </c:pt>
                <c:pt idx="21148" formatCode="m/d/yyyy\ h:mm">
                  <c:v>40453.541666639598</c:v>
                </c:pt>
                <c:pt idx="21149" formatCode="m/d/yyyy\ h:mm">
                  <c:v>40453.583333306291</c:v>
                </c:pt>
                <c:pt idx="21150" formatCode="m/d/yyyy\ h:mm">
                  <c:v>40453.624999972948</c:v>
                </c:pt>
                <c:pt idx="21151" formatCode="m/d/yyyy\ h:mm">
                  <c:v>40453.66666663959</c:v>
                </c:pt>
                <c:pt idx="21152" formatCode="m/d/yyyy\ h:mm">
                  <c:v>40453.708333306291</c:v>
                </c:pt>
                <c:pt idx="21153" formatCode="m/d/yyyy\ h:mm">
                  <c:v>40453.749999972941</c:v>
                </c:pt>
                <c:pt idx="21154" formatCode="m/d/yyyy\ h:mm">
                  <c:v>40453.791666639576</c:v>
                </c:pt>
                <c:pt idx="21155" formatCode="m/d/yyyy\ h:mm">
                  <c:v>40453.833333306269</c:v>
                </c:pt>
                <c:pt idx="21156" formatCode="m/d/yyyy\ h:mm">
                  <c:v>40453.874999972948</c:v>
                </c:pt>
                <c:pt idx="21157" formatCode="m/d/yyyy\ h:mm">
                  <c:v>40453.916666639598</c:v>
                </c:pt>
                <c:pt idx="21158" formatCode="m/d/yyyy\ h:mm">
                  <c:v>40453.958333306276</c:v>
                </c:pt>
                <c:pt idx="21159" formatCode="m/d/yyyy\ h:mm">
                  <c:v>40453.999999972933</c:v>
                </c:pt>
                <c:pt idx="21160" formatCode="m/d/yyyy\ h:mm">
                  <c:v>40454.041666639576</c:v>
                </c:pt>
                <c:pt idx="21161" formatCode="m/d/yyyy\ h:mm">
                  <c:v>40454.083333306262</c:v>
                </c:pt>
                <c:pt idx="21162" formatCode="m/d/yyyy\ h:mm">
                  <c:v>40454.124999972919</c:v>
                </c:pt>
                <c:pt idx="21163" formatCode="m/d/yyyy\ h:mm">
                  <c:v>40454.166666639576</c:v>
                </c:pt>
                <c:pt idx="21164" formatCode="m/d/yyyy\ h:mm">
                  <c:v>40454.208333306247</c:v>
                </c:pt>
                <c:pt idx="21165" formatCode="m/d/yyyy\ h:mm">
                  <c:v>40454.249999972912</c:v>
                </c:pt>
                <c:pt idx="21166" formatCode="m/d/yyyy\ h:mm">
                  <c:v>40454.291666639554</c:v>
                </c:pt>
                <c:pt idx="21167" formatCode="m/d/yyyy\ h:mm">
                  <c:v>40454.33333330624</c:v>
                </c:pt>
                <c:pt idx="21168" formatCode="m/d/yyyy\ h:mm">
                  <c:v>40454.374999972926</c:v>
                </c:pt>
                <c:pt idx="21169" formatCode="m/d/yyyy\ h:mm">
                  <c:v>40454.416666639569</c:v>
                </c:pt>
                <c:pt idx="21170" formatCode="m/d/yyyy\ h:mm">
                  <c:v>40454.458333306247</c:v>
                </c:pt>
                <c:pt idx="21171" formatCode="m/d/yyyy\ h:mm">
                  <c:v>40454.499999972897</c:v>
                </c:pt>
                <c:pt idx="21172" formatCode="m/d/yyyy\ h:mm">
                  <c:v>40454.541666639554</c:v>
                </c:pt>
                <c:pt idx="21173" formatCode="m/d/yyyy\ h:mm">
                  <c:v>40454.583333306233</c:v>
                </c:pt>
                <c:pt idx="21174" formatCode="m/d/yyyy\ h:mm">
                  <c:v>40454.62499997289</c:v>
                </c:pt>
                <c:pt idx="21175" formatCode="m/d/yyyy\ h:mm">
                  <c:v>40454.666666639554</c:v>
                </c:pt>
                <c:pt idx="21176" formatCode="m/d/yyyy\ h:mm">
                  <c:v>40454.708333306218</c:v>
                </c:pt>
                <c:pt idx="21177" formatCode="m/d/yyyy\ h:mm">
                  <c:v>40454.749999972883</c:v>
                </c:pt>
                <c:pt idx="21178" formatCode="m/d/yyyy\ h:mm">
                  <c:v>40454.791666639518</c:v>
                </c:pt>
                <c:pt idx="21179" formatCode="m/d/yyyy\ h:mm">
                  <c:v>40454.833333306211</c:v>
                </c:pt>
                <c:pt idx="21180" formatCode="m/d/yyyy\ h:mm">
                  <c:v>40454.874999972897</c:v>
                </c:pt>
                <c:pt idx="21181" formatCode="m/d/yyyy\ h:mm">
                  <c:v>40454.916666639539</c:v>
                </c:pt>
                <c:pt idx="21182" formatCode="m/d/yyyy\ h:mm">
                  <c:v>40454.958333306226</c:v>
                </c:pt>
                <c:pt idx="21183" formatCode="m/d/yyyy\ h:mm">
                  <c:v>40454.999999972868</c:v>
                </c:pt>
                <c:pt idx="21184" formatCode="m/d/yyyy\ h:mm">
                  <c:v>40455.041666639525</c:v>
                </c:pt>
                <c:pt idx="21185" formatCode="m/d/yyyy\ h:mm">
                  <c:v>40455.083333306211</c:v>
                </c:pt>
                <c:pt idx="21186" formatCode="m/d/yyyy\ h:mm">
                  <c:v>40455.124999972861</c:v>
                </c:pt>
                <c:pt idx="21187" formatCode="m/d/yyyy\ h:mm">
                  <c:v>40455.166666639525</c:v>
                </c:pt>
                <c:pt idx="21188" formatCode="m/d/yyyy\ h:mm">
                  <c:v>40455.208333306204</c:v>
                </c:pt>
                <c:pt idx="21189" formatCode="m/d/yyyy\ h:mm">
                  <c:v>40455.249999972853</c:v>
                </c:pt>
                <c:pt idx="21190" formatCode="m/d/yyyy\ h:mm">
                  <c:v>40455.291666639489</c:v>
                </c:pt>
                <c:pt idx="21191" formatCode="m/d/yyyy\ h:mm">
                  <c:v>40455.333333306196</c:v>
                </c:pt>
                <c:pt idx="21192" formatCode="m/d/yyyy\ h:mm">
                  <c:v>40455.374999972861</c:v>
                </c:pt>
                <c:pt idx="21193" formatCode="m/d/yyyy\ h:mm">
                  <c:v>40455.41666663951</c:v>
                </c:pt>
                <c:pt idx="21194" formatCode="m/d/yyyy\ h:mm">
                  <c:v>40455.458333306211</c:v>
                </c:pt>
                <c:pt idx="21195" formatCode="m/d/yyyy\ h:mm">
                  <c:v>40455.499999972839</c:v>
                </c:pt>
                <c:pt idx="21196" formatCode="m/d/yyyy\ h:mm">
                  <c:v>40455.541666639489</c:v>
                </c:pt>
                <c:pt idx="21197" formatCode="m/d/yyyy\ h:mm">
                  <c:v>40455.583333306189</c:v>
                </c:pt>
                <c:pt idx="21198" formatCode="m/d/yyyy\ h:mm">
                  <c:v>40455.624999972832</c:v>
                </c:pt>
                <c:pt idx="21199" formatCode="m/d/yyyy\ h:mm">
                  <c:v>40455.666666639481</c:v>
                </c:pt>
                <c:pt idx="21200" formatCode="m/d/yyyy\ h:mm">
                  <c:v>40455.708333306175</c:v>
                </c:pt>
                <c:pt idx="21201" formatCode="m/d/yyyy\ h:mm">
                  <c:v>40455.749999972832</c:v>
                </c:pt>
                <c:pt idx="21202" formatCode="m/d/yyyy\ h:mm">
                  <c:v>40455.791666639467</c:v>
                </c:pt>
                <c:pt idx="21203" formatCode="m/d/yyyy\ h:mm">
                  <c:v>40455.833333306167</c:v>
                </c:pt>
                <c:pt idx="21204" formatCode="m/d/yyyy\ h:mm">
                  <c:v>40455.874999972839</c:v>
                </c:pt>
                <c:pt idx="21205" formatCode="m/d/yyyy\ h:mm">
                  <c:v>40455.916666639481</c:v>
                </c:pt>
                <c:pt idx="21206" formatCode="m/d/yyyy\ h:mm">
                  <c:v>40455.958333306175</c:v>
                </c:pt>
                <c:pt idx="21207" formatCode="m/d/yyyy\ h:mm">
                  <c:v>40455.99999997281</c:v>
                </c:pt>
                <c:pt idx="21208" formatCode="m/d/yyyy\ h:mm">
                  <c:v>40456.041666639474</c:v>
                </c:pt>
                <c:pt idx="21209" formatCode="m/d/yyyy\ h:mm">
                  <c:v>40456.083333306153</c:v>
                </c:pt>
                <c:pt idx="21210" formatCode="m/d/yyyy\ h:mm">
                  <c:v>40456.124999972802</c:v>
                </c:pt>
                <c:pt idx="21211" formatCode="m/d/yyyy\ h:mm">
                  <c:v>40456.166666639452</c:v>
                </c:pt>
                <c:pt idx="21212" formatCode="m/d/yyyy\ h:mm">
                  <c:v>40456.208333306146</c:v>
                </c:pt>
                <c:pt idx="21213" formatCode="m/d/yyyy\ h:mm">
                  <c:v>40456.249999972795</c:v>
                </c:pt>
                <c:pt idx="21214" formatCode="m/d/yyyy\ h:mm">
                  <c:v>40456.29166663943</c:v>
                </c:pt>
                <c:pt idx="21215" formatCode="m/d/yyyy\ h:mm">
                  <c:v>40456.333333306146</c:v>
                </c:pt>
                <c:pt idx="21216" formatCode="m/d/yyyy\ h:mm">
                  <c:v>40456.374999972802</c:v>
                </c:pt>
                <c:pt idx="21217" formatCode="m/d/yyyy\ h:mm">
                  <c:v>40456.416666639452</c:v>
                </c:pt>
                <c:pt idx="21218" formatCode="m/d/yyyy\ h:mm">
                  <c:v>40456.458333306146</c:v>
                </c:pt>
                <c:pt idx="21219" formatCode="m/d/yyyy\ h:mm">
                  <c:v>40456.499999972781</c:v>
                </c:pt>
                <c:pt idx="21220" formatCode="m/d/yyyy\ h:mm">
                  <c:v>40456.54166663943</c:v>
                </c:pt>
                <c:pt idx="21221" formatCode="m/d/yyyy\ h:mm">
                  <c:v>40456.583333306124</c:v>
                </c:pt>
                <c:pt idx="21222" formatCode="m/d/yyyy\ h:mm">
                  <c:v>40456.624999972773</c:v>
                </c:pt>
                <c:pt idx="21223" formatCode="m/d/yyyy\ h:mm">
                  <c:v>40456.666666639423</c:v>
                </c:pt>
                <c:pt idx="21224" formatCode="m/d/yyyy\ h:mm">
                  <c:v>40456.708333306116</c:v>
                </c:pt>
                <c:pt idx="21225" formatCode="m/d/yyyy\ h:mm">
                  <c:v>40456.749999972766</c:v>
                </c:pt>
                <c:pt idx="21226" formatCode="m/d/yyyy\ h:mm">
                  <c:v>40456.791666639401</c:v>
                </c:pt>
                <c:pt idx="21227" formatCode="m/d/yyyy\ h:mm">
                  <c:v>40456.833333306109</c:v>
                </c:pt>
                <c:pt idx="21228" formatCode="m/d/yyyy\ h:mm">
                  <c:v>40456.874999972773</c:v>
                </c:pt>
                <c:pt idx="21229" formatCode="m/d/yyyy\ h:mm">
                  <c:v>40456.916666639423</c:v>
                </c:pt>
                <c:pt idx="21230" formatCode="m/d/yyyy\ h:mm">
                  <c:v>40456.958333306116</c:v>
                </c:pt>
                <c:pt idx="21231" formatCode="m/d/yyyy\ h:mm">
                  <c:v>40456.999999972752</c:v>
                </c:pt>
                <c:pt idx="21232" formatCode="m/d/yyyy\ h:mm">
                  <c:v>40457.041666639401</c:v>
                </c:pt>
                <c:pt idx="21233" formatCode="m/d/yyyy\ h:mm">
                  <c:v>40457.083333306095</c:v>
                </c:pt>
                <c:pt idx="21234" formatCode="m/d/yyyy\ h:mm">
                  <c:v>40457.124999972744</c:v>
                </c:pt>
                <c:pt idx="21235" formatCode="m/d/yyyy\ h:mm">
                  <c:v>40457.166666639394</c:v>
                </c:pt>
                <c:pt idx="21236" formatCode="m/d/yyyy\ h:mm">
                  <c:v>40457.208333306087</c:v>
                </c:pt>
                <c:pt idx="21237" formatCode="m/d/yyyy\ h:mm">
                  <c:v>40457.249999972737</c:v>
                </c:pt>
                <c:pt idx="21238" formatCode="m/d/yyyy\ h:mm">
                  <c:v>40457.291666639372</c:v>
                </c:pt>
                <c:pt idx="21239" formatCode="m/d/yyyy\ h:mm">
                  <c:v>40457.33333330608</c:v>
                </c:pt>
                <c:pt idx="21240" formatCode="m/d/yyyy\ h:mm">
                  <c:v>40457.374999972744</c:v>
                </c:pt>
                <c:pt idx="21241" formatCode="m/d/yyyy\ h:mm">
                  <c:v>40457.416666639394</c:v>
                </c:pt>
                <c:pt idx="21242" formatCode="m/d/yyyy\ h:mm">
                  <c:v>40457.458333306087</c:v>
                </c:pt>
                <c:pt idx="21243" formatCode="m/d/yyyy\ h:mm">
                  <c:v>40457.499999972722</c:v>
                </c:pt>
                <c:pt idx="21244" formatCode="m/d/yyyy\ h:mm">
                  <c:v>40457.541666639372</c:v>
                </c:pt>
                <c:pt idx="21245" formatCode="m/d/yyyy\ h:mm">
                  <c:v>40457.583333306065</c:v>
                </c:pt>
                <c:pt idx="21246" formatCode="m/d/yyyy\ h:mm">
                  <c:v>40457.624999972715</c:v>
                </c:pt>
                <c:pt idx="21247" formatCode="m/d/yyyy\ h:mm">
                  <c:v>40457.666666639365</c:v>
                </c:pt>
                <c:pt idx="21248" formatCode="m/d/yyyy\ h:mm">
                  <c:v>40457.708333306058</c:v>
                </c:pt>
                <c:pt idx="21249" formatCode="m/d/yyyy\ h:mm">
                  <c:v>40457.749999972708</c:v>
                </c:pt>
                <c:pt idx="21250" formatCode="m/d/yyyy\ h:mm">
                  <c:v>40457.791666639343</c:v>
                </c:pt>
                <c:pt idx="21251" formatCode="m/d/yyyy\ h:mm">
                  <c:v>40457.833333306051</c:v>
                </c:pt>
                <c:pt idx="21252" formatCode="m/d/yyyy\ h:mm">
                  <c:v>40457.874999972715</c:v>
                </c:pt>
                <c:pt idx="21253" formatCode="m/d/yyyy\ h:mm">
                  <c:v>40457.916666639365</c:v>
                </c:pt>
                <c:pt idx="21254" formatCode="m/d/yyyy\ h:mm">
                  <c:v>40457.958333306058</c:v>
                </c:pt>
                <c:pt idx="21255" formatCode="m/d/yyyy\ h:mm">
                  <c:v>40457.999999972686</c:v>
                </c:pt>
                <c:pt idx="21256" formatCode="m/d/yyyy\ h:mm">
                  <c:v>40458.041666639343</c:v>
                </c:pt>
                <c:pt idx="21257" formatCode="m/d/yyyy\ h:mm">
                  <c:v>40458.083333306036</c:v>
                </c:pt>
                <c:pt idx="21258" formatCode="m/d/yyyy\ h:mm">
                  <c:v>40458.124999972686</c:v>
                </c:pt>
                <c:pt idx="21259" formatCode="m/d/yyyy\ h:mm">
                  <c:v>40458.166666639328</c:v>
                </c:pt>
                <c:pt idx="21260" formatCode="m/d/yyyy\ h:mm">
                  <c:v>40458.208333306029</c:v>
                </c:pt>
                <c:pt idx="21261" formatCode="m/d/yyyy\ h:mm">
                  <c:v>40458.249999972679</c:v>
                </c:pt>
                <c:pt idx="21262" formatCode="m/d/yyyy\ h:mm">
                  <c:v>40458.291666639307</c:v>
                </c:pt>
                <c:pt idx="21263" formatCode="m/d/yyyy\ h:mm">
                  <c:v>40458.333333306022</c:v>
                </c:pt>
                <c:pt idx="21264" formatCode="m/d/yyyy\ h:mm">
                  <c:v>40458.374999972686</c:v>
                </c:pt>
                <c:pt idx="21265" formatCode="m/d/yyyy\ h:mm">
                  <c:v>40458.416666639336</c:v>
                </c:pt>
                <c:pt idx="21266" formatCode="m/d/yyyy\ h:mm">
                  <c:v>40458.458333306029</c:v>
                </c:pt>
                <c:pt idx="21267" formatCode="m/d/yyyy\ h:mm">
                  <c:v>40458.499999972664</c:v>
                </c:pt>
                <c:pt idx="21268" formatCode="m/d/yyyy\ h:mm">
                  <c:v>40458.541666639314</c:v>
                </c:pt>
                <c:pt idx="21269" formatCode="m/d/yyyy\ h:mm">
                  <c:v>40458.583333305993</c:v>
                </c:pt>
                <c:pt idx="21270" formatCode="m/d/yyyy\ h:mm">
                  <c:v>40458.624999972657</c:v>
                </c:pt>
                <c:pt idx="21271" formatCode="m/d/yyyy\ h:mm">
                  <c:v>40458.666666639307</c:v>
                </c:pt>
                <c:pt idx="21272" formatCode="m/d/yyyy\ h:mm">
                  <c:v>40458.708333305993</c:v>
                </c:pt>
                <c:pt idx="21273" formatCode="m/d/yyyy\ h:mm">
                  <c:v>40458.74999997265</c:v>
                </c:pt>
                <c:pt idx="21274" formatCode="m/d/yyyy\ h:mm">
                  <c:v>40458.791666639278</c:v>
                </c:pt>
                <c:pt idx="21275" formatCode="m/d/yyyy\ h:mm">
                  <c:v>40458.833333305993</c:v>
                </c:pt>
                <c:pt idx="21276" formatCode="m/d/yyyy\ h:mm">
                  <c:v>40458.874999972642</c:v>
                </c:pt>
                <c:pt idx="21277" formatCode="m/d/yyyy\ h:mm">
                  <c:v>40458.916666639307</c:v>
                </c:pt>
                <c:pt idx="21278" formatCode="m/d/yyyy\ h:mm">
                  <c:v>40458.958333306</c:v>
                </c:pt>
                <c:pt idx="21279" formatCode="m/d/yyyy\ h:mm">
                  <c:v>40458.999999972635</c:v>
                </c:pt>
                <c:pt idx="21280" formatCode="m/d/yyyy\ h:mm">
                  <c:v>40459.041666639278</c:v>
                </c:pt>
                <c:pt idx="21281" formatCode="m/d/yyyy\ h:mm">
                  <c:v>40459.083333305978</c:v>
                </c:pt>
                <c:pt idx="21282" formatCode="m/d/yyyy\ h:mm">
                  <c:v>40459.124999972628</c:v>
                </c:pt>
                <c:pt idx="21283" formatCode="m/d/yyyy\ h:mm">
                  <c:v>40459.16666663927</c:v>
                </c:pt>
                <c:pt idx="21284" formatCode="m/d/yyyy\ h:mm">
                  <c:v>40459.208333305971</c:v>
                </c:pt>
                <c:pt idx="21285" formatCode="m/d/yyyy\ h:mm">
                  <c:v>40459.249999972621</c:v>
                </c:pt>
                <c:pt idx="21286" formatCode="m/d/yyyy\ h:mm">
                  <c:v>40459.291666639256</c:v>
                </c:pt>
                <c:pt idx="21287" formatCode="m/d/yyyy\ h:mm">
                  <c:v>40459.333333305949</c:v>
                </c:pt>
                <c:pt idx="21288" formatCode="m/d/yyyy\ h:mm">
                  <c:v>40459.374999972613</c:v>
                </c:pt>
                <c:pt idx="21289" formatCode="m/d/yyyy\ h:mm">
                  <c:v>40459.416666639278</c:v>
                </c:pt>
                <c:pt idx="21290" formatCode="m/d/yyyy\ h:mm">
                  <c:v>40459.458333305956</c:v>
                </c:pt>
                <c:pt idx="21291" formatCode="m/d/yyyy\ h:mm">
                  <c:v>40459.499999972606</c:v>
                </c:pt>
                <c:pt idx="21292" formatCode="m/d/yyyy\ h:mm">
                  <c:v>40459.541666639248</c:v>
                </c:pt>
                <c:pt idx="21293" formatCode="m/d/yyyy\ h:mm">
                  <c:v>40459.583333305942</c:v>
                </c:pt>
                <c:pt idx="21294" formatCode="m/d/yyyy\ h:mm">
                  <c:v>40459.624999972599</c:v>
                </c:pt>
                <c:pt idx="21295" formatCode="m/d/yyyy\ h:mm">
                  <c:v>40459.666666639234</c:v>
                </c:pt>
                <c:pt idx="21296" formatCode="m/d/yyyy\ h:mm">
                  <c:v>40459.708333305942</c:v>
                </c:pt>
                <c:pt idx="21297" formatCode="m/d/yyyy\ h:mm">
                  <c:v>40459.749999972591</c:v>
                </c:pt>
                <c:pt idx="21298" formatCode="m/d/yyyy\ h:mm">
                  <c:v>40459.791666639219</c:v>
                </c:pt>
                <c:pt idx="21299" formatCode="m/d/yyyy\ h:mm">
                  <c:v>40459.833333305935</c:v>
                </c:pt>
                <c:pt idx="21300" formatCode="m/d/yyyy\ h:mm">
                  <c:v>40459.874999972606</c:v>
                </c:pt>
                <c:pt idx="21301" formatCode="m/d/yyyy\ h:mm">
                  <c:v>40459.916666639234</c:v>
                </c:pt>
                <c:pt idx="21302" formatCode="m/d/yyyy\ h:mm">
                  <c:v>40459.958333305935</c:v>
                </c:pt>
                <c:pt idx="21303" formatCode="m/d/yyyy\ h:mm">
                  <c:v>40459.999999972591</c:v>
                </c:pt>
                <c:pt idx="21304" formatCode="m/d/yyyy\ h:mm">
                  <c:v>40460.041666639219</c:v>
                </c:pt>
                <c:pt idx="21305" formatCode="m/d/yyyy\ h:mm">
                  <c:v>40460.083333305913</c:v>
                </c:pt>
                <c:pt idx="21306" formatCode="m/d/yyyy\ h:mm">
                  <c:v>40460.124999972584</c:v>
                </c:pt>
                <c:pt idx="21307" formatCode="m/d/yyyy\ h:mm">
                  <c:v>40460.166666639219</c:v>
                </c:pt>
                <c:pt idx="21308" formatCode="m/d/yyyy\ h:mm">
                  <c:v>40460.208333305898</c:v>
                </c:pt>
                <c:pt idx="21309" formatCode="m/d/yyyy\ h:mm">
                  <c:v>40460.249999972562</c:v>
                </c:pt>
                <c:pt idx="21310" formatCode="m/d/yyyy\ h:mm">
                  <c:v>40460.29166663919</c:v>
                </c:pt>
                <c:pt idx="21311" formatCode="m/d/yyyy\ h:mm">
                  <c:v>40460.333333305891</c:v>
                </c:pt>
                <c:pt idx="21312" formatCode="m/d/yyyy\ h:mm">
                  <c:v>40460.374999972584</c:v>
                </c:pt>
                <c:pt idx="21313" formatCode="m/d/yyyy\ h:mm">
                  <c:v>40460.416666639205</c:v>
                </c:pt>
                <c:pt idx="21314" formatCode="m/d/yyyy\ h:mm">
                  <c:v>40460.458333305905</c:v>
                </c:pt>
                <c:pt idx="21315" formatCode="m/d/yyyy\ h:mm">
                  <c:v>40460.499999972548</c:v>
                </c:pt>
                <c:pt idx="21316" formatCode="m/d/yyyy\ h:mm">
                  <c:v>40460.54166663919</c:v>
                </c:pt>
                <c:pt idx="21317" formatCode="m/d/yyyy\ h:mm">
                  <c:v>40460.583333305891</c:v>
                </c:pt>
                <c:pt idx="21318" formatCode="m/d/yyyy\ h:mm">
                  <c:v>40460.624999972541</c:v>
                </c:pt>
                <c:pt idx="21319" formatCode="m/d/yyyy\ h:mm">
                  <c:v>40460.66666663919</c:v>
                </c:pt>
                <c:pt idx="21320" formatCode="m/d/yyyy\ h:mm">
                  <c:v>40460.708333305869</c:v>
                </c:pt>
                <c:pt idx="21321" formatCode="m/d/yyyy\ h:mm">
                  <c:v>40460.749999972533</c:v>
                </c:pt>
                <c:pt idx="21322" formatCode="m/d/yyyy\ h:mm">
                  <c:v>40460.791666639168</c:v>
                </c:pt>
                <c:pt idx="21323" formatCode="m/d/yyyy\ h:mm">
                  <c:v>40460.833333305862</c:v>
                </c:pt>
                <c:pt idx="21324" formatCode="m/d/yyyy\ h:mm">
                  <c:v>40460.874999972548</c:v>
                </c:pt>
                <c:pt idx="21325" formatCode="m/d/yyyy\ h:mm">
                  <c:v>40460.91666663919</c:v>
                </c:pt>
                <c:pt idx="21326" formatCode="m/d/yyyy\ h:mm">
                  <c:v>40460.958333305876</c:v>
                </c:pt>
                <c:pt idx="21327" formatCode="m/d/yyyy\ h:mm">
                  <c:v>40460.999999972519</c:v>
                </c:pt>
                <c:pt idx="21328" formatCode="m/d/yyyy\ h:mm">
                  <c:v>40461.041666639176</c:v>
                </c:pt>
                <c:pt idx="21329" formatCode="m/d/yyyy\ h:mm">
                  <c:v>40461.083333305847</c:v>
                </c:pt>
                <c:pt idx="21330" formatCode="m/d/yyyy\ h:mm">
                  <c:v>40461.124999972511</c:v>
                </c:pt>
                <c:pt idx="21331" formatCode="m/d/yyyy\ h:mm">
                  <c:v>40461.166666639176</c:v>
                </c:pt>
                <c:pt idx="21332" formatCode="m/d/yyyy\ h:mm">
                  <c:v>40461.20833330584</c:v>
                </c:pt>
                <c:pt idx="21333" formatCode="m/d/yyyy\ h:mm">
                  <c:v>40461.249999972511</c:v>
                </c:pt>
                <c:pt idx="21334" formatCode="m/d/yyyy\ h:mm">
                  <c:v>40461.291666639147</c:v>
                </c:pt>
                <c:pt idx="21335" formatCode="m/d/yyyy\ h:mm">
                  <c:v>40461.333333305833</c:v>
                </c:pt>
                <c:pt idx="21336" formatCode="m/d/yyyy\ h:mm">
                  <c:v>40461.374999972519</c:v>
                </c:pt>
                <c:pt idx="21337" formatCode="m/d/yyyy\ h:mm">
                  <c:v>40461.416666639161</c:v>
                </c:pt>
                <c:pt idx="21338" formatCode="m/d/yyyy\ h:mm">
                  <c:v>40461.458333305847</c:v>
                </c:pt>
                <c:pt idx="21339" formatCode="m/d/yyyy\ h:mm">
                  <c:v>40461.49999997249</c:v>
                </c:pt>
                <c:pt idx="21340" formatCode="m/d/yyyy\ h:mm">
                  <c:v>40461.541666639154</c:v>
                </c:pt>
                <c:pt idx="21341" formatCode="m/d/yyyy\ h:mm">
                  <c:v>40461.583333305818</c:v>
                </c:pt>
                <c:pt idx="21342" formatCode="m/d/yyyy\ h:mm">
                  <c:v>40461.624999972482</c:v>
                </c:pt>
                <c:pt idx="21343" formatCode="m/d/yyyy\ h:mm">
                  <c:v>40461.666666639132</c:v>
                </c:pt>
                <c:pt idx="21344" formatCode="m/d/yyyy\ h:mm">
                  <c:v>40461.708333305811</c:v>
                </c:pt>
                <c:pt idx="21345" formatCode="m/d/yyyy\ h:mm">
                  <c:v>40461.749999972482</c:v>
                </c:pt>
                <c:pt idx="21346" formatCode="m/d/yyyy\ h:mm">
                  <c:v>40461.791666639117</c:v>
                </c:pt>
                <c:pt idx="21347" formatCode="m/d/yyyy\ h:mm">
                  <c:v>40461.833333305811</c:v>
                </c:pt>
                <c:pt idx="21348" formatCode="m/d/yyyy\ h:mm">
                  <c:v>40461.87499997249</c:v>
                </c:pt>
                <c:pt idx="21349" formatCode="m/d/yyyy\ h:mm">
                  <c:v>40461.916666639132</c:v>
                </c:pt>
                <c:pt idx="21350" formatCode="m/d/yyyy\ h:mm">
                  <c:v>40461.958333305818</c:v>
                </c:pt>
                <c:pt idx="21351" formatCode="m/d/yyyy\ h:mm">
                  <c:v>40461.999999972461</c:v>
                </c:pt>
                <c:pt idx="21352" formatCode="m/d/yyyy\ h:mm">
                  <c:v>40462.041666639125</c:v>
                </c:pt>
                <c:pt idx="21353" formatCode="m/d/yyyy\ h:mm">
                  <c:v>40462.083333305789</c:v>
                </c:pt>
                <c:pt idx="21354" formatCode="m/d/yyyy\ h:mm">
                  <c:v>40462.124999972453</c:v>
                </c:pt>
                <c:pt idx="21355" formatCode="m/d/yyyy\ h:mm">
                  <c:v>40462.166666639103</c:v>
                </c:pt>
                <c:pt idx="21356" formatCode="m/d/yyyy\ h:mm">
                  <c:v>40462.208333305782</c:v>
                </c:pt>
                <c:pt idx="21357" formatCode="m/d/yyyy\ h:mm">
                  <c:v>40462.249999972446</c:v>
                </c:pt>
                <c:pt idx="21358" formatCode="m/d/yyyy\ h:mm">
                  <c:v>40462.291666639081</c:v>
                </c:pt>
                <c:pt idx="21359" formatCode="m/d/yyyy\ h:mm">
                  <c:v>40462.333333305782</c:v>
                </c:pt>
                <c:pt idx="21360" formatCode="m/d/yyyy\ h:mm">
                  <c:v>40462.374999972453</c:v>
                </c:pt>
                <c:pt idx="21361" formatCode="m/d/yyyy\ h:mm">
                  <c:v>40462.416666639103</c:v>
                </c:pt>
                <c:pt idx="21362" formatCode="m/d/yyyy\ h:mm">
                  <c:v>40462.458333305789</c:v>
                </c:pt>
                <c:pt idx="21363" formatCode="m/d/yyyy\ h:mm">
                  <c:v>40462.499999972431</c:v>
                </c:pt>
                <c:pt idx="21364" formatCode="m/d/yyyy\ h:mm">
                  <c:v>40462.541666639081</c:v>
                </c:pt>
                <c:pt idx="21365" formatCode="m/d/yyyy\ h:mm">
                  <c:v>40462.58333330576</c:v>
                </c:pt>
                <c:pt idx="21366" formatCode="m/d/yyyy\ h:mm">
                  <c:v>40462.624999972431</c:v>
                </c:pt>
                <c:pt idx="21367" formatCode="m/d/yyyy\ h:mm">
                  <c:v>40462.666666639074</c:v>
                </c:pt>
                <c:pt idx="21368" formatCode="m/d/yyyy\ h:mm">
                  <c:v>40462.708333305753</c:v>
                </c:pt>
                <c:pt idx="21369" formatCode="m/d/yyyy\ h:mm">
                  <c:v>40462.749999972417</c:v>
                </c:pt>
                <c:pt idx="21370" formatCode="m/d/yyyy\ h:mm">
                  <c:v>40462.791666639052</c:v>
                </c:pt>
                <c:pt idx="21371" formatCode="m/d/yyyy\ h:mm">
                  <c:v>40462.833333305745</c:v>
                </c:pt>
                <c:pt idx="21372" formatCode="m/d/yyyy\ h:mm">
                  <c:v>40462.874999972424</c:v>
                </c:pt>
                <c:pt idx="21373" formatCode="m/d/yyyy\ h:mm">
                  <c:v>40462.916666639081</c:v>
                </c:pt>
                <c:pt idx="21374" formatCode="m/d/yyyy\ h:mm">
                  <c:v>40462.958333305753</c:v>
                </c:pt>
                <c:pt idx="21375" formatCode="m/d/yyyy\ h:mm">
                  <c:v>40462.999999972402</c:v>
                </c:pt>
                <c:pt idx="21376" formatCode="m/d/yyyy\ h:mm">
                  <c:v>40463.041666639052</c:v>
                </c:pt>
                <c:pt idx="21377" formatCode="m/d/yyyy\ h:mm">
                  <c:v>40463.083333305731</c:v>
                </c:pt>
                <c:pt idx="21378" formatCode="m/d/yyyy\ h:mm">
                  <c:v>40463.124999972395</c:v>
                </c:pt>
                <c:pt idx="21379" formatCode="m/d/yyyy\ h:mm">
                  <c:v>40463.166666639045</c:v>
                </c:pt>
                <c:pt idx="21380" formatCode="m/d/yyyy\ h:mm">
                  <c:v>40463.208333305723</c:v>
                </c:pt>
                <c:pt idx="21381" formatCode="m/d/yyyy\ h:mm">
                  <c:v>40463.249999972388</c:v>
                </c:pt>
                <c:pt idx="21382" formatCode="m/d/yyyy\ h:mm">
                  <c:v>40463.291666639023</c:v>
                </c:pt>
                <c:pt idx="21383" formatCode="m/d/yyyy\ h:mm">
                  <c:v>40463.333333305716</c:v>
                </c:pt>
                <c:pt idx="21384" formatCode="m/d/yyyy\ h:mm">
                  <c:v>40463.374999972395</c:v>
                </c:pt>
                <c:pt idx="21385" formatCode="m/d/yyyy\ h:mm">
                  <c:v>40463.416666639045</c:v>
                </c:pt>
                <c:pt idx="21386" formatCode="m/d/yyyy\ h:mm">
                  <c:v>40463.458333305723</c:v>
                </c:pt>
                <c:pt idx="21387" formatCode="m/d/yyyy\ h:mm">
                  <c:v>40463.499999972373</c:v>
                </c:pt>
                <c:pt idx="21388" formatCode="m/d/yyyy\ h:mm">
                  <c:v>40463.541666639023</c:v>
                </c:pt>
                <c:pt idx="21389" formatCode="m/d/yyyy\ h:mm">
                  <c:v>40463.583333305702</c:v>
                </c:pt>
                <c:pt idx="21390" formatCode="m/d/yyyy\ h:mm">
                  <c:v>40463.624999972366</c:v>
                </c:pt>
                <c:pt idx="21391" formatCode="m/d/yyyy\ h:mm">
                  <c:v>40463.666666639016</c:v>
                </c:pt>
                <c:pt idx="21392" formatCode="m/d/yyyy\ h:mm">
                  <c:v>40463.708333305694</c:v>
                </c:pt>
                <c:pt idx="21393" formatCode="m/d/yyyy\ h:mm">
                  <c:v>40463.749999972359</c:v>
                </c:pt>
                <c:pt idx="21394" formatCode="m/d/yyyy\ h:mm">
                  <c:v>40463.791666638994</c:v>
                </c:pt>
                <c:pt idx="21395" formatCode="m/d/yyyy\ h:mm">
                  <c:v>40463.833333305687</c:v>
                </c:pt>
                <c:pt idx="21396" formatCode="m/d/yyyy\ h:mm">
                  <c:v>40463.874999972366</c:v>
                </c:pt>
                <c:pt idx="21397" formatCode="m/d/yyyy\ h:mm">
                  <c:v>40463.916666639016</c:v>
                </c:pt>
                <c:pt idx="21398" formatCode="m/d/yyyy\ h:mm">
                  <c:v>40463.958333305694</c:v>
                </c:pt>
                <c:pt idx="21399" formatCode="m/d/yyyy\ h:mm">
                  <c:v>40463.999999972344</c:v>
                </c:pt>
                <c:pt idx="21400" formatCode="m/d/yyyy\ h:mm">
                  <c:v>40464.041666638994</c:v>
                </c:pt>
                <c:pt idx="21401" formatCode="m/d/yyyy\ h:mm">
                  <c:v>40464.083333305673</c:v>
                </c:pt>
                <c:pt idx="21402" formatCode="m/d/yyyy\ h:mm">
                  <c:v>40464.124999972337</c:v>
                </c:pt>
                <c:pt idx="21403" formatCode="m/d/yyyy\ h:mm">
                  <c:v>40464.166666638994</c:v>
                </c:pt>
                <c:pt idx="21404" formatCode="m/d/yyyy\ h:mm">
                  <c:v>40464.208333305665</c:v>
                </c:pt>
                <c:pt idx="21405" formatCode="m/d/yyyy\ h:mm">
                  <c:v>40464.24999997233</c:v>
                </c:pt>
                <c:pt idx="21406" formatCode="m/d/yyyy\ h:mm">
                  <c:v>40464.291666638979</c:v>
                </c:pt>
                <c:pt idx="21407" formatCode="m/d/yyyy\ h:mm">
                  <c:v>40464.333333305658</c:v>
                </c:pt>
                <c:pt idx="21408" formatCode="m/d/yyyy\ h:mm">
                  <c:v>40464.374999972337</c:v>
                </c:pt>
                <c:pt idx="21409" formatCode="m/d/yyyy\ h:mm">
                  <c:v>40464.416666639001</c:v>
                </c:pt>
                <c:pt idx="21410" formatCode="m/d/yyyy\ h:mm">
                  <c:v>40464.458333305665</c:v>
                </c:pt>
                <c:pt idx="21411" formatCode="m/d/yyyy\ h:mm">
                  <c:v>40464.499999972315</c:v>
                </c:pt>
                <c:pt idx="21412" formatCode="m/d/yyyy\ h:mm">
                  <c:v>40464.541666638979</c:v>
                </c:pt>
                <c:pt idx="21413" formatCode="m/d/yyyy\ h:mm">
                  <c:v>40464.583333305636</c:v>
                </c:pt>
                <c:pt idx="21414" formatCode="m/d/yyyy\ h:mm">
                  <c:v>40464.624999972308</c:v>
                </c:pt>
                <c:pt idx="21415" formatCode="m/d/yyyy\ h:mm">
                  <c:v>40464.666666638972</c:v>
                </c:pt>
                <c:pt idx="21416" formatCode="m/d/yyyy\ h:mm">
                  <c:v>40464.708333305636</c:v>
                </c:pt>
                <c:pt idx="21417" formatCode="m/d/yyyy\ h:mm">
                  <c:v>40464.7499999723</c:v>
                </c:pt>
                <c:pt idx="21418" formatCode="m/d/yyyy\ h:mm">
                  <c:v>40464.79166663895</c:v>
                </c:pt>
                <c:pt idx="21419" formatCode="m/d/yyyy\ h:mm">
                  <c:v>40464.833333305629</c:v>
                </c:pt>
                <c:pt idx="21420" formatCode="m/d/yyyy\ h:mm">
                  <c:v>40464.874999972293</c:v>
                </c:pt>
                <c:pt idx="21421" formatCode="m/d/yyyy\ h:mm">
                  <c:v>40464.916666638972</c:v>
                </c:pt>
                <c:pt idx="21422" formatCode="m/d/yyyy\ h:mm">
                  <c:v>40464.958333305636</c:v>
                </c:pt>
                <c:pt idx="21423" formatCode="m/d/yyyy\ h:mm">
                  <c:v>40464.999999972286</c:v>
                </c:pt>
                <c:pt idx="21424" formatCode="m/d/yyyy\ h:mm">
                  <c:v>40465.04166663895</c:v>
                </c:pt>
                <c:pt idx="21425" formatCode="m/d/yyyy\ h:mm">
                  <c:v>40465.083333305614</c:v>
                </c:pt>
                <c:pt idx="21426" formatCode="m/d/yyyy\ h:mm">
                  <c:v>40465.124999972279</c:v>
                </c:pt>
                <c:pt idx="21427" formatCode="m/d/yyyy\ h:mm">
                  <c:v>40465.166666638936</c:v>
                </c:pt>
                <c:pt idx="21428" formatCode="m/d/yyyy\ h:mm">
                  <c:v>40465.208333305607</c:v>
                </c:pt>
                <c:pt idx="21429" formatCode="m/d/yyyy\ h:mm">
                  <c:v>40465.249999972271</c:v>
                </c:pt>
                <c:pt idx="21430" formatCode="m/d/yyyy\ h:mm">
                  <c:v>40465.291666638921</c:v>
                </c:pt>
                <c:pt idx="21431" formatCode="m/d/yyyy\ h:mm">
                  <c:v>40465.3333333056</c:v>
                </c:pt>
                <c:pt idx="21432" formatCode="m/d/yyyy\ h:mm">
                  <c:v>40465.374999972279</c:v>
                </c:pt>
                <c:pt idx="21433" formatCode="m/d/yyyy\ h:mm">
                  <c:v>40465.416666638943</c:v>
                </c:pt>
                <c:pt idx="21434" formatCode="m/d/yyyy\ h:mm">
                  <c:v>40465.458333305607</c:v>
                </c:pt>
                <c:pt idx="21435" formatCode="m/d/yyyy\ h:mm">
                  <c:v>40465.499999972257</c:v>
                </c:pt>
                <c:pt idx="21436" formatCode="m/d/yyyy\ h:mm">
                  <c:v>40465.541666638921</c:v>
                </c:pt>
                <c:pt idx="21437" formatCode="m/d/yyyy\ h:mm">
                  <c:v>40465.583333305593</c:v>
                </c:pt>
                <c:pt idx="21438" formatCode="m/d/yyyy\ h:mm">
                  <c:v>40465.624999972235</c:v>
                </c:pt>
                <c:pt idx="21439" formatCode="m/d/yyyy\ h:mm">
                  <c:v>40465.666666638914</c:v>
                </c:pt>
                <c:pt idx="21440" formatCode="m/d/yyyy\ h:mm">
                  <c:v>40465.708333305593</c:v>
                </c:pt>
                <c:pt idx="21441" formatCode="m/d/yyyy\ h:mm">
                  <c:v>40465.749999972235</c:v>
                </c:pt>
                <c:pt idx="21442" formatCode="m/d/yyyy\ h:mm">
                  <c:v>40465.791666638885</c:v>
                </c:pt>
                <c:pt idx="21443" formatCode="m/d/yyyy\ h:mm">
                  <c:v>40465.833333305585</c:v>
                </c:pt>
                <c:pt idx="21444" formatCode="m/d/yyyy\ h:mm">
                  <c:v>40465.874999972242</c:v>
                </c:pt>
                <c:pt idx="21445" formatCode="m/d/yyyy\ h:mm">
                  <c:v>40465.916666638899</c:v>
                </c:pt>
                <c:pt idx="21446" formatCode="m/d/yyyy\ h:mm">
                  <c:v>40465.958333305585</c:v>
                </c:pt>
                <c:pt idx="21447" formatCode="m/d/yyyy\ h:mm">
                  <c:v>40465.999999972228</c:v>
                </c:pt>
                <c:pt idx="21448" formatCode="m/d/yyyy\ h:mm">
                  <c:v>40466.041666638885</c:v>
                </c:pt>
                <c:pt idx="21449" formatCode="m/d/yyyy\ h:mm">
                  <c:v>40466.083333305563</c:v>
                </c:pt>
                <c:pt idx="21450" formatCode="m/d/yyyy\ h:mm">
                  <c:v>40466.12499997222</c:v>
                </c:pt>
                <c:pt idx="21451" formatCode="m/d/yyyy\ h:mm">
                  <c:v>40466.166666638885</c:v>
                </c:pt>
                <c:pt idx="21452" formatCode="m/d/yyyy\ h:mm">
                  <c:v>40466.208333305549</c:v>
                </c:pt>
                <c:pt idx="21453" formatCode="m/d/yyyy\ h:mm">
                  <c:v>40466.249999972206</c:v>
                </c:pt>
                <c:pt idx="21454" formatCode="m/d/yyyy\ h:mm">
                  <c:v>40466.291666638863</c:v>
                </c:pt>
                <c:pt idx="21455" formatCode="m/d/yyyy\ h:mm">
                  <c:v>40466.333333305542</c:v>
                </c:pt>
                <c:pt idx="21456" formatCode="m/d/yyyy\ h:mm">
                  <c:v>40466.374999972213</c:v>
                </c:pt>
                <c:pt idx="21457" formatCode="m/d/yyyy\ h:mm">
                  <c:v>40466.416666638885</c:v>
                </c:pt>
                <c:pt idx="21458" formatCode="m/d/yyyy\ h:mm">
                  <c:v>40466.458333305556</c:v>
                </c:pt>
                <c:pt idx="21459" formatCode="m/d/yyyy\ h:mm">
                  <c:v>40466.499999972199</c:v>
                </c:pt>
                <c:pt idx="21460" formatCode="m/d/yyyy\ h:mm">
                  <c:v>40466.541666638856</c:v>
                </c:pt>
                <c:pt idx="21461" formatCode="m/d/yyyy\ h:mm">
                  <c:v>40466.583333305542</c:v>
                </c:pt>
                <c:pt idx="21462" formatCode="m/d/yyyy\ h:mm">
                  <c:v>40466.624999972191</c:v>
                </c:pt>
                <c:pt idx="21463" formatCode="m/d/yyyy\ h:mm">
                  <c:v>40466.666666638856</c:v>
                </c:pt>
                <c:pt idx="21464" formatCode="m/d/yyyy\ h:mm">
                  <c:v>40466.708333305534</c:v>
                </c:pt>
                <c:pt idx="21465" formatCode="m/d/yyyy\ h:mm">
                  <c:v>40466.749999972191</c:v>
                </c:pt>
                <c:pt idx="21466" formatCode="m/d/yyyy\ h:mm">
                  <c:v>40466.791666638826</c:v>
                </c:pt>
                <c:pt idx="21467" formatCode="m/d/yyyy\ h:mm">
                  <c:v>40466.833333305512</c:v>
                </c:pt>
                <c:pt idx="21468" formatCode="m/d/yyyy\ h:mm">
                  <c:v>40466.874999972199</c:v>
                </c:pt>
                <c:pt idx="21469" formatCode="m/d/yyyy\ h:mm">
                  <c:v>40466.916666638841</c:v>
                </c:pt>
                <c:pt idx="21470" formatCode="m/d/yyyy\ h:mm">
                  <c:v>40466.958333305534</c:v>
                </c:pt>
                <c:pt idx="21471" formatCode="m/d/yyyy\ h:mm">
                  <c:v>40466.999999972169</c:v>
                </c:pt>
                <c:pt idx="21472" formatCode="m/d/yyyy\ h:mm">
                  <c:v>40467.041666638834</c:v>
                </c:pt>
                <c:pt idx="21473" formatCode="m/d/yyyy\ h:mm">
                  <c:v>40467.083333305498</c:v>
                </c:pt>
                <c:pt idx="21474" formatCode="m/d/yyyy\ h:mm">
                  <c:v>40467.124999972162</c:v>
                </c:pt>
                <c:pt idx="21475" formatCode="m/d/yyyy\ h:mm">
                  <c:v>40467.166666638826</c:v>
                </c:pt>
                <c:pt idx="21476" formatCode="m/d/yyyy\ h:mm">
                  <c:v>40467.208333305491</c:v>
                </c:pt>
                <c:pt idx="21477" formatCode="m/d/yyyy\ h:mm">
                  <c:v>40467.249999972162</c:v>
                </c:pt>
                <c:pt idx="21478" formatCode="m/d/yyyy\ h:mm">
                  <c:v>40467.291666638797</c:v>
                </c:pt>
                <c:pt idx="21479" formatCode="m/d/yyyy\ h:mm">
                  <c:v>40467.333333305483</c:v>
                </c:pt>
                <c:pt idx="21480" formatCode="m/d/yyyy\ h:mm">
                  <c:v>40467.374999972169</c:v>
                </c:pt>
                <c:pt idx="21481" formatCode="m/d/yyyy\ h:mm">
                  <c:v>40467.416666638812</c:v>
                </c:pt>
                <c:pt idx="21482" formatCode="m/d/yyyy\ h:mm">
                  <c:v>40467.458333305498</c:v>
                </c:pt>
                <c:pt idx="21483" formatCode="m/d/yyyy\ h:mm">
                  <c:v>40467.49999997214</c:v>
                </c:pt>
                <c:pt idx="21484" formatCode="m/d/yyyy\ h:mm">
                  <c:v>40467.541666638805</c:v>
                </c:pt>
                <c:pt idx="21485" formatCode="m/d/yyyy\ h:mm">
                  <c:v>40467.583333305469</c:v>
                </c:pt>
                <c:pt idx="21486" formatCode="m/d/yyyy\ h:mm">
                  <c:v>40467.624999972133</c:v>
                </c:pt>
                <c:pt idx="21487" formatCode="m/d/yyyy\ h:mm">
                  <c:v>40467.666666638783</c:v>
                </c:pt>
                <c:pt idx="21488" formatCode="m/d/yyyy\ h:mm">
                  <c:v>40467.708333305462</c:v>
                </c:pt>
                <c:pt idx="21489" formatCode="m/d/yyyy\ h:mm">
                  <c:v>40467.749999972133</c:v>
                </c:pt>
                <c:pt idx="21490" formatCode="m/d/yyyy\ h:mm">
                  <c:v>40467.791666638768</c:v>
                </c:pt>
                <c:pt idx="21491" formatCode="m/d/yyyy\ h:mm">
                  <c:v>40467.833333305462</c:v>
                </c:pt>
                <c:pt idx="21492" formatCode="m/d/yyyy\ h:mm">
                  <c:v>40467.87499997214</c:v>
                </c:pt>
                <c:pt idx="21493" formatCode="m/d/yyyy\ h:mm">
                  <c:v>40467.916666638783</c:v>
                </c:pt>
                <c:pt idx="21494" formatCode="m/d/yyyy\ h:mm">
                  <c:v>40467.958333305469</c:v>
                </c:pt>
                <c:pt idx="21495" formatCode="m/d/yyyy\ h:mm">
                  <c:v>40467.999999972111</c:v>
                </c:pt>
                <c:pt idx="21496" formatCode="m/d/yyyy\ h:mm">
                  <c:v>40468.041666638775</c:v>
                </c:pt>
                <c:pt idx="21497" formatCode="m/d/yyyy\ h:mm">
                  <c:v>40468.08333330544</c:v>
                </c:pt>
                <c:pt idx="21498" formatCode="m/d/yyyy\ h:mm">
                  <c:v>40468.124999972111</c:v>
                </c:pt>
                <c:pt idx="21499" formatCode="m/d/yyyy\ h:mm">
                  <c:v>40468.166666638754</c:v>
                </c:pt>
                <c:pt idx="21500" formatCode="m/d/yyyy\ h:mm">
                  <c:v>40468.208333305432</c:v>
                </c:pt>
                <c:pt idx="21501" formatCode="m/d/yyyy\ h:mm">
                  <c:v>40468.249999972097</c:v>
                </c:pt>
                <c:pt idx="21502" formatCode="m/d/yyyy\ h:mm">
                  <c:v>40468.291666638732</c:v>
                </c:pt>
                <c:pt idx="21503" formatCode="m/d/yyyy\ h:mm">
                  <c:v>40468.333333305432</c:v>
                </c:pt>
                <c:pt idx="21504" formatCode="m/d/yyyy\ h:mm">
                  <c:v>40468.374999972104</c:v>
                </c:pt>
                <c:pt idx="21505" formatCode="m/d/yyyy\ h:mm">
                  <c:v>40468.416666638761</c:v>
                </c:pt>
                <c:pt idx="21506" formatCode="m/d/yyyy\ h:mm">
                  <c:v>40468.45833330544</c:v>
                </c:pt>
                <c:pt idx="21507" formatCode="m/d/yyyy\ h:mm">
                  <c:v>40468.499999972082</c:v>
                </c:pt>
                <c:pt idx="21508" formatCode="m/d/yyyy\ h:mm">
                  <c:v>40468.541666638732</c:v>
                </c:pt>
                <c:pt idx="21509" formatCode="m/d/yyyy\ h:mm">
                  <c:v>40468.583333305411</c:v>
                </c:pt>
                <c:pt idx="21510" formatCode="m/d/yyyy\ h:mm">
                  <c:v>40468.624999972082</c:v>
                </c:pt>
                <c:pt idx="21511" formatCode="m/d/yyyy\ h:mm">
                  <c:v>40468.666666638725</c:v>
                </c:pt>
                <c:pt idx="21512" formatCode="m/d/yyyy\ h:mm">
                  <c:v>40468.708333305403</c:v>
                </c:pt>
                <c:pt idx="21513" formatCode="m/d/yyyy\ h:mm">
                  <c:v>40468.749999972068</c:v>
                </c:pt>
                <c:pt idx="21514" formatCode="m/d/yyyy\ h:mm">
                  <c:v>40468.791666638703</c:v>
                </c:pt>
                <c:pt idx="21515" formatCode="m/d/yyyy\ h:mm">
                  <c:v>40468.833333305396</c:v>
                </c:pt>
                <c:pt idx="21516" formatCode="m/d/yyyy\ h:mm">
                  <c:v>40468.874999972075</c:v>
                </c:pt>
                <c:pt idx="21517" formatCode="m/d/yyyy\ h:mm">
                  <c:v>40468.916666638732</c:v>
                </c:pt>
                <c:pt idx="21518" formatCode="m/d/yyyy\ h:mm">
                  <c:v>40468.958333305403</c:v>
                </c:pt>
                <c:pt idx="21519" formatCode="m/d/yyyy\ h:mm">
                  <c:v>40468.999999972053</c:v>
                </c:pt>
                <c:pt idx="21520" formatCode="m/d/yyyy\ h:mm">
                  <c:v>40469.041666638703</c:v>
                </c:pt>
                <c:pt idx="21521" formatCode="m/d/yyyy\ h:mm">
                  <c:v>40469.083333305382</c:v>
                </c:pt>
                <c:pt idx="21522" formatCode="m/d/yyyy\ h:mm">
                  <c:v>40469.124999972046</c:v>
                </c:pt>
                <c:pt idx="21523" formatCode="m/d/yyyy\ h:mm">
                  <c:v>40469.166666638695</c:v>
                </c:pt>
                <c:pt idx="21524" formatCode="m/d/yyyy\ h:mm">
                  <c:v>40469.208333305382</c:v>
                </c:pt>
                <c:pt idx="21525" formatCode="m/d/yyyy\ h:mm">
                  <c:v>40469.249999972038</c:v>
                </c:pt>
                <c:pt idx="21526" formatCode="m/d/yyyy\ h:mm">
                  <c:v>40469.291666638674</c:v>
                </c:pt>
                <c:pt idx="21527" formatCode="m/d/yyyy\ h:mm">
                  <c:v>40469.333333305367</c:v>
                </c:pt>
                <c:pt idx="21528" formatCode="m/d/yyyy\ h:mm">
                  <c:v>40469.374999972046</c:v>
                </c:pt>
                <c:pt idx="21529" formatCode="m/d/yyyy\ h:mm">
                  <c:v>40469.416666638695</c:v>
                </c:pt>
                <c:pt idx="21530" formatCode="m/d/yyyy\ h:mm">
                  <c:v>40469.458333305374</c:v>
                </c:pt>
                <c:pt idx="21531" formatCode="m/d/yyyy\ h:mm">
                  <c:v>40469.499999972031</c:v>
                </c:pt>
                <c:pt idx="21532" formatCode="m/d/yyyy\ h:mm">
                  <c:v>40469.541666638674</c:v>
                </c:pt>
                <c:pt idx="21533" formatCode="m/d/yyyy\ h:mm">
                  <c:v>40469.583333305352</c:v>
                </c:pt>
                <c:pt idx="21534" formatCode="m/d/yyyy\ h:mm">
                  <c:v>40469.624999972017</c:v>
                </c:pt>
                <c:pt idx="21535" formatCode="m/d/yyyy\ h:mm">
                  <c:v>40469.666666638674</c:v>
                </c:pt>
                <c:pt idx="21536" formatCode="m/d/yyyy\ h:mm">
                  <c:v>40469.708333305345</c:v>
                </c:pt>
                <c:pt idx="21537" formatCode="m/d/yyyy\ h:mm">
                  <c:v>40469.749999972009</c:v>
                </c:pt>
                <c:pt idx="21538" formatCode="m/d/yyyy\ h:mm">
                  <c:v>40469.791666638652</c:v>
                </c:pt>
                <c:pt idx="21539" formatCode="m/d/yyyy\ h:mm">
                  <c:v>40469.833333305338</c:v>
                </c:pt>
                <c:pt idx="21540" formatCode="m/d/yyyy\ h:mm">
                  <c:v>40469.874999972017</c:v>
                </c:pt>
                <c:pt idx="21541" formatCode="m/d/yyyy\ h:mm">
                  <c:v>40469.916666638666</c:v>
                </c:pt>
                <c:pt idx="21542" formatCode="m/d/yyyy\ h:mm">
                  <c:v>40469.958333305345</c:v>
                </c:pt>
                <c:pt idx="21543" formatCode="m/d/yyyy\ h:mm">
                  <c:v>40469.999999971995</c:v>
                </c:pt>
                <c:pt idx="21544" formatCode="m/d/yyyy\ h:mm">
                  <c:v>40470.041666638645</c:v>
                </c:pt>
                <c:pt idx="21545" formatCode="m/d/yyyy\ h:mm">
                  <c:v>40470.083333305323</c:v>
                </c:pt>
                <c:pt idx="21546" formatCode="m/d/yyyy\ h:mm">
                  <c:v>40470.124999971988</c:v>
                </c:pt>
                <c:pt idx="21547" formatCode="m/d/yyyy\ h:mm">
                  <c:v>40470.166666638637</c:v>
                </c:pt>
                <c:pt idx="21548" formatCode="m/d/yyyy\ h:mm">
                  <c:v>40470.208333305316</c:v>
                </c:pt>
                <c:pt idx="21549" formatCode="m/d/yyyy\ h:mm">
                  <c:v>40470.24999997198</c:v>
                </c:pt>
                <c:pt idx="21550" formatCode="m/d/yyyy\ h:mm">
                  <c:v>40470.291666638615</c:v>
                </c:pt>
                <c:pt idx="21551" formatCode="m/d/yyyy\ h:mm">
                  <c:v>40470.333333305309</c:v>
                </c:pt>
                <c:pt idx="21552" formatCode="m/d/yyyy\ h:mm">
                  <c:v>40470.374999971988</c:v>
                </c:pt>
                <c:pt idx="21553" formatCode="m/d/yyyy\ h:mm">
                  <c:v>40470.416666638637</c:v>
                </c:pt>
                <c:pt idx="21554" formatCode="m/d/yyyy\ h:mm">
                  <c:v>40470.458333305316</c:v>
                </c:pt>
                <c:pt idx="21555" formatCode="m/d/yyyy\ h:mm">
                  <c:v>40470.499999971966</c:v>
                </c:pt>
                <c:pt idx="21556" formatCode="m/d/yyyy\ h:mm">
                  <c:v>40470.541666638615</c:v>
                </c:pt>
                <c:pt idx="21557" formatCode="m/d/yyyy\ h:mm">
                  <c:v>40470.583333305294</c:v>
                </c:pt>
                <c:pt idx="21558" formatCode="m/d/yyyy\ h:mm">
                  <c:v>40470.624999971958</c:v>
                </c:pt>
                <c:pt idx="21559" formatCode="m/d/yyyy\ h:mm">
                  <c:v>40470.666666638608</c:v>
                </c:pt>
                <c:pt idx="21560" formatCode="m/d/yyyy\ h:mm">
                  <c:v>40470.708333305287</c:v>
                </c:pt>
                <c:pt idx="21561" formatCode="m/d/yyyy\ h:mm">
                  <c:v>40470.749999971951</c:v>
                </c:pt>
                <c:pt idx="21562" formatCode="m/d/yyyy\ h:mm">
                  <c:v>40470.791666638586</c:v>
                </c:pt>
                <c:pt idx="21563" formatCode="m/d/yyyy\ h:mm">
                  <c:v>40470.83333330528</c:v>
                </c:pt>
                <c:pt idx="21564" formatCode="m/d/yyyy\ h:mm">
                  <c:v>40470.874999971958</c:v>
                </c:pt>
                <c:pt idx="21565" formatCode="m/d/yyyy\ h:mm">
                  <c:v>40470.916666638608</c:v>
                </c:pt>
                <c:pt idx="21566" formatCode="m/d/yyyy\ h:mm">
                  <c:v>40470.958333305287</c:v>
                </c:pt>
                <c:pt idx="21567" formatCode="m/d/yyyy\ h:mm">
                  <c:v>40470.999999971937</c:v>
                </c:pt>
                <c:pt idx="21568" formatCode="m/d/yyyy\ h:mm">
                  <c:v>40471.041666638594</c:v>
                </c:pt>
                <c:pt idx="21569" formatCode="m/d/yyyy\ h:mm">
                  <c:v>40471.083333305265</c:v>
                </c:pt>
                <c:pt idx="21570" formatCode="m/d/yyyy\ h:mm">
                  <c:v>40471.124999971929</c:v>
                </c:pt>
                <c:pt idx="21571" formatCode="m/d/yyyy\ h:mm">
                  <c:v>40471.166666638594</c:v>
                </c:pt>
                <c:pt idx="21572" formatCode="m/d/yyyy\ h:mm">
                  <c:v>40471.208333305258</c:v>
                </c:pt>
                <c:pt idx="21573" formatCode="m/d/yyyy\ h:mm">
                  <c:v>40471.249999971922</c:v>
                </c:pt>
                <c:pt idx="21574" formatCode="m/d/yyyy\ h:mm">
                  <c:v>40471.291666638572</c:v>
                </c:pt>
                <c:pt idx="21575" formatCode="m/d/yyyy\ h:mm">
                  <c:v>40471.333333305251</c:v>
                </c:pt>
                <c:pt idx="21576" formatCode="m/d/yyyy\ h:mm">
                  <c:v>40471.374999971929</c:v>
                </c:pt>
                <c:pt idx="21577" formatCode="m/d/yyyy\ h:mm">
                  <c:v>40471.416666638594</c:v>
                </c:pt>
                <c:pt idx="21578" formatCode="m/d/yyyy\ h:mm">
                  <c:v>40471.458333305243</c:v>
                </c:pt>
                <c:pt idx="21579" formatCode="m/d/yyyy\ h:mm">
                  <c:v>40471.499999971908</c:v>
                </c:pt>
                <c:pt idx="21580" formatCode="m/d/yyyy\ h:mm">
                  <c:v>40471.541666638572</c:v>
                </c:pt>
                <c:pt idx="21581" formatCode="m/d/yyyy\ h:mm">
                  <c:v>40471.583333305236</c:v>
                </c:pt>
                <c:pt idx="21582" formatCode="m/d/yyyy\ h:mm">
                  <c:v>40471.6249999719</c:v>
                </c:pt>
                <c:pt idx="21583" formatCode="m/d/yyyy\ h:mm">
                  <c:v>40471.666666638564</c:v>
                </c:pt>
                <c:pt idx="21584" formatCode="m/d/yyyy\ h:mm">
                  <c:v>40471.708333305229</c:v>
                </c:pt>
                <c:pt idx="21585" formatCode="m/d/yyyy\ h:mm">
                  <c:v>40471.749999971886</c:v>
                </c:pt>
                <c:pt idx="21586" formatCode="m/d/yyyy\ h:mm">
                  <c:v>40471.791666638543</c:v>
                </c:pt>
                <c:pt idx="21587" formatCode="m/d/yyyy\ h:mm">
                  <c:v>40471.833333305221</c:v>
                </c:pt>
                <c:pt idx="21588" formatCode="m/d/yyyy\ h:mm">
                  <c:v>40471.874999971893</c:v>
                </c:pt>
                <c:pt idx="21589" formatCode="m/d/yyyy\ h:mm">
                  <c:v>40471.916666638564</c:v>
                </c:pt>
                <c:pt idx="21590" formatCode="m/d/yyyy\ h:mm">
                  <c:v>40471.958333305229</c:v>
                </c:pt>
                <c:pt idx="21591" formatCode="m/d/yyyy\ h:mm">
                  <c:v>40471.999999971878</c:v>
                </c:pt>
                <c:pt idx="21592" formatCode="m/d/yyyy\ h:mm">
                  <c:v>40472.041666638535</c:v>
                </c:pt>
                <c:pt idx="21593" formatCode="m/d/yyyy\ h:mm">
                  <c:v>40472.083333305207</c:v>
                </c:pt>
                <c:pt idx="21594" formatCode="m/d/yyyy\ h:mm">
                  <c:v>40472.124999971871</c:v>
                </c:pt>
                <c:pt idx="21595" formatCode="m/d/yyyy\ h:mm">
                  <c:v>40472.166666638535</c:v>
                </c:pt>
                <c:pt idx="21596" formatCode="m/d/yyyy\ h:mm">
                  <c:v>40472.2083333052</c:v>
                </c:pt>
                <c:pt idx="21597" formatCode="m/d/yyyy\ h:mm">
                  <c:v>40472.249999971864</c:v>
                </c:pt>
                <c:pt idx="21598" formatCode="m/d/yyyy\ h:mm">
                  <c:v>40472.291666638514</c:v>
                </c:pt>
                <c:pt idx="21599" formatCode="m/d/yyyy\ h:mm">
                  <c:v>40472.333333305192</c:v>
                </c:pt>
                <c:pt idx="21600" formatCode="m/d/yyyy\ h:mm">
                  <c:v>40472.374999971871</c:v>
                </c:pt>
                <c:pt idx="21601" formatCode="m/d/yyyy\ h:mm">
                  <c:v>40472.416666638535</c:v>
                </c:pt>
                <c:pt idx="21602" formatCode="m/d/yyyy\ h:mm">
                  <c:v>40472.458333305207</c:v>
                </c:pt>
                <c:pt idx="21603" formatCode="m/d/yyyy\ h:mm">
                  <c:v>40472.499999971835</c:v>
                </c:pt>
                <c:pt idx="21604" formatCode="m/d/yyyy\ h:mm">
                  <c:v>40472.541666638514</c:v>
                </c:pt>
                <c:pt idx="21605" formatCode="m/d/yyyy\ h:mm">
                  <c:v>40472.583333305192</c:v>
                </c:pt>
                <c:pt idx="21606" formatCode="m/d/yyyy\ h:mm">
                  <c:v>40472.624999971835</c:v>
                </c:pt>
                <c:pt idx="21607" formatCode="m/d/yyyy\ h:mm">
                  <c:v>40472.666666638506</c:v>
                </c:pt>
                <c:pt idx="21608" formatCode="m/d/yyyy\ h:mm">
                  <c:v>40472.708333305185</c:v>
                </c:pt>
                <c:pt idx="21609" formatCode="m/d/yyyy\ h:mm">
                  <c:v>40472.749999971835</c:v>
                </c:pt>
                <c:pt idx="21610" formatCode="m/d/yyyy\ h:mm">
                  <c:v>40472.791666638477</c:v>
                </c:pt>
                <c:pt idx="21611" formatCode="m/d/yyyy\ h:mm">
                  <c:v>40472.833333305163</c:v>
                </c:pt>
                <c:pt idx="21612" formatCode="m/d/yyyy\ h:mm">
                  <c:v>40472.874999971842</c:v>
                </c:pt>
                <c:pt idx="21613" formatCode="m/d/yyyy\ h:mm">
                  <c:v>40472.916666638492</c:v>
                </c:pt>
                <c:pt idx="21614" formatCode="m/d/yyyy\ h:mm">
                  <c:v>40472.958333305185</c:v>
                </c:pt>
                <c:pt idx="21615" formatCode="m/d/yyyy\ h:mm">
                  <c:v>40472.99999997182</c:v>
                </c:pt>
                <c:pt idx="21616" formatCode="m/d/yyyy\ h:mm">
                  <c:v>40473.041666638484</c:v>
                </c:pt>
                <c:pt idx="21617" formatCode="m/d/yyyy\ h:mm">
                  <c:v>40473.083333305149</c:v>
                </c:pt>
                <c:pt idx="21618" formatCode="m/d/yyyy\ h:mm">
                  <c:v>40473.124999971806</c:v>
                </c:pt>
                <c:pt idx="21619" formatCode="m/d/yyyy\ h:mm">
                  <c:v>40473.166666638477</c:v>
                </c:pt>
                <c:pt idx="21620" formatCode="m/d/yyyy\ h:mm">
                  <c:v>40473.208333305141</c:v>
                </c:pt>
                <c:pt idx="21621" formatCode="m/d/yyyy\ h:mm">
                  <c:v>40473.249999971806</c:v>
                </c:pt>
                <c:pt idx="21622" formatCode="m/d/yyyy\ h:mm">
                  <c:v>40473.291666638448</c:v>
                </c:pt>
                <c:pt idx="21623" formatCode="m/d/yyyy\ h:mm">
                  <c:v>40473.333333305141</c:v>
                </c:pt>
                <c:pt idx="21624" formatCode="m/d/yyyy\ h:mm">
                  <c:v>40473.374999971798</c:v>
                </c:pt>
                <c:pt idx="21625" formatCode="m/d/yyyy\ h:mm">
                  <c:v>40473.416666638463</c:v>
                </c:pt>
                <c:pt idx="21626" formatCode="m/d/yyyy\ h:mm">
                  <c:v>40473.458333305149</c:v>
                </c:pt>
                <c:pt idx="21627" formatCode="m/d/yyyy\ h:mm">
                  <c:v>40473.499999971784</c:v>
                </c:pt>
                <c:pt idx="21628" formatCode="m/d/yyyy\ h:mm">
                  <c:v>40473.541666638455</c:v>
                </c:pt>
                <c:pt idx="21629" formatCode="m/d/yyyy\ h:mm">
                  <c:v>40473.583333305134</c:v>
                </c:pt>
                <c:pt idx="21630" formatCode="m/d/yyyy\ h:mm">
                  <c:v>40473.624999971784</c:v>
                </c:pt>
                <c:pt idx="21631" formatCode="m/d/yyyy\ h:mm">
                  <c:v>40473.666666638434</c:v>
                </c:pt>
                <c:pt idx="21632" formatCode="m/d/yyyy\ h:mm">
                  <c:v>40473.708333305112</c:v>
                </c:pt>
                <c:pt idx="21633" formatCode="m/d/yyyy\ h:mm">
                  <c:v>40473.749999971777</c:v>
                </c:pt>
                <c:pt idx="21634" formatCode="m/d/yyyy\ h:mm">
                  <c:v>40473.791666638419</c:v>
                </c:pt>
                <c:pt idx="21635" formatCode="m/d/yyyy\ h:mm">
                  <c:v>40473.833333305112</c:v>
                </c:pt>
                <c:pt idx="21636" formatCode="m/d/yyyy\ h:mm">
                  <c:v>40473.874999971769</c:v>
                </c:pt>
                <c:pt idx="21637" formatCode="m/d/yyyy\ h:mm">
                  <c:v>40473.916666638441</c:v>
                </c:pt>
                <c:pt idx="21638" formatCode="m/d/yyyy\ h:mm">
                  <c:v>40473.95833330512</c:v>
                </c:pt>
                <c:pt idx="21639" formatCode="m/d/yyyy\ h:mm">
                  <c:v>40473.999999971755</c:v>
                </c:pt>
                <c:pt idx="21640" formatCode="m/d/yyyy\ h:mm">
                  <c:v>40474.041666638426</c:v>
                </c:pt>
                <c:pt idx="21641" formatCode="m/d/yyyy\ h:mm">
                  <c:v>40474.08333330509</c:v>
                </c:pt>
                <c:pt idx="21642" formatCode="m/d/yyyy\ h:mm">
                  <c:v>40474.124999971755</c:v>
                </c:pt>
                <c:pt idx="21643" formatCode="m/d/yyyy\ h:mm">
                  <c:v>40474.166666638404</c:v>
                </c:pt>
                <c:pt idx="21644" formatCode="m/d/yyyy\ h:mm">
                  <c:v>40474.208333305083</c:v>
                </c:pt>
                <c:pt idx="21645" formatCode="m/d/yyyy\ h:mm">
                  <c:v>40474.249999971733</c:v>
                </c:pt>
                <c:pt idx="21646" formatCode="m/d/yyyy\ h:mm">
                  <c:v>40474.291666638383</c:v>
                </c:pt>
                <c:pt idx="21647" formatCode="m/d/yyyy\ h:mm">
                  <c:v>40474.333333305083</c:v>
                </c:pt>
                <c:pt idx="21648" formatCode="m/d/yyyy\ h:mm">
                  <c:v>40474.37499997174</c:v>
                </c:pt>
                <c:pt idx="21649" formatCode="m/d/yyyy\ h:mm">
                  <c:v>40474.416666638412</c:v>
                </c:pt>
                <c:pt idx="21650" formatCode="m/d/yyyy\ h:mm">
                  <c:v>40474.45833330509</c:v>
                </c:pt>
                <c:pt idx="21651" formatCode="m/d/yyyy\ h:mm">
                  <c:v>40474.499999971726</c:v>
                </c:pt>
                <c:pt idx="21652" formatCode="m/d/yyyy\ h:mm">
                  <c:v>40474.541666638383</c:v>
                </c:pt>
                <c:pt idx="21653" formatCode="m/d/yyyy\ h:mm">
                  <c:v>40474.583333305061</c:v>
                </c:pt>
                <c:pt idx="21654" formatCode="m/d/yyyy\ h:mm">
                  <c:v>40474.624999971726</c:v>
                </c:pt>
                <c:pt idx="21655" formatCode="m/d/yyyy\ h:mm">
                  <c:v>40474.666666638375</c:v>
                </c:pt>
                <c:pt idx="21656" formatCode="m/d/yyyy\ h:mm">
                  <c:v>40474.708333305061</c:v>
                </c:pt>
                <c:pt idx="21657" formatCode="m/d/yyyy\ h:mm">
                  <c:v>40474.749999971704</c:v>
                </c:pt>
                <c:pt idx="21658" formatCode="m/d/yyyy\ h:mm">
                  <c:v>40474.791666638353</c:v>
                </c:pt>
                <c:pt idx="21659" formatCode="m/d/yyyy\ h:mm">
                  <c:v>40474.833333305047</c:v>
                </c:pt>
                <c:pt idx="21660" formatCode="m/d/yyyy\ h:mm">
                  <c:v>40474.874999971711</c:v>
                </c:pt>
                <c:pt idx="21661" formatCode="m/d/yyyy\ h:mm">
                  <c:v>40474.916666638383</c:v>
                </c:pt>
                <c:pt idx="21662" formatCode="m/d/yyyy\ h:mm">
                  <c:v>40474.958333305054</c:v>
                </c:pt>
                <c:pt idx="21663" formatCode="m/d/yyyy\ h:mm">
                  <c:v>40474.999999971704</c:v>
                </c:pt>
                <c:pt idx="21664" formatCode="m/d/yyyy\ h:mm">
                  <c:v>40475.041666638353</c:v>
                </c:pt>
                <c:pt idx="21665" formatCode="m/d/yyyy\ h:mm">
                  <c:v>40475.083333305032</c:v>
                </c:pt>
                <c:pt idx="21666" formatCode="m/d/yyyy\ h:mm">
                  <c:v>40475.124999971682</c:v>
                </c:pt>
                <c:pt idx="21667" formatCode="m/d/yyyy\ h:mm">
                  <c:v>40475.166666638346</c:v>
                </c:pt>
                <c:pt idx="21668" formatCode="m/d/yyyy\ h:mm">
                  <c:v>40475.208333305032</c:v>
                </c:pt>
                <c:pt idx="21669" formatCode="m/d/yyyy\ h:mm">
                  <c:v>40475.249999971675</c:v>
                </c:pt>
                <c:pt idx="21670" formatCode="m/d/yyyy\ h:mm">
                  <c:v>40475.291666638324</c:v>
                </c:pt>
                <c:pt idx="21671" formatCode="m/d/yyyy\ h:mm">
                  <c:v>40475.333333305018</c:v>
                </c:pt>
                <c:pt idx="21672" formatCode="m/d/yyyy\ h:mm">
                  <c:v>40475.374999971682</c:v>
                </c:pt>
                <c:pt idx="21673" formatCode="m/d/yyyy\ h:mm">
                  <c:v>40475.416666638346</c:v>
                </c:pt>
                <c:pt idx="21674" formatCode="m/d/yyyy\ h:mm">
                  <c:v>40475.458333305025</c:v>
                </c:pt>
                <c:pt idx="21675" formatCode="m/d/yyyy\ h:mm">
                  <c:v>40475.499999971675</c:v>
                </c:pt>
                <c:pt idx="21676" formatCode="m/d/yyyy\ h:mm">
                  <c:v>40475.541666638324</c:v>
                </c:pt>
                <c:pt idx="21677" formatCode="m/d/yyyy\ h:mm">
                  <c:v>40475.583333305003</c:v>
                </c:pt>
                <c:pt idx="21678" formatCode="m/d/yyyy\ h:mm">
                  <c:v>40475.624999971653</c:v>
                </c:pt>
                <c:pt idx="21679" formatCode="m/d/yyyy\ h:mm">
                  <c:v>40475.666666638324</c:v>
                </c:pt>
                <c:pt idx="21680" formatCode="m/d/yyyy\ h:mm">
                  <c:v>40475.708333305003</c:v>
                </c:pt>
                <c:pt idx="21681" formatCode="m/d/yyyy\ h:mm">
                  <c:v>40475.749999971646</c:v>
                </c:pt>
                <c:pt idx="21682" formatCode="m/d/yyyy\ h:mm">
                  <c:v>40475.791666638303</c:v>
                </c:pt>
                <c:pt idx="21683" formatCode="m/d/yyyy\ h:mm">
                  <c:v>40475.833333305003</c:v>
                </c:pt>
                <c:pt idx="21684" formatCode="m/d/yyyy\ h:mm">
                  <c:v>40475.874999971653</c:v>
                </c:pt>
                <c:pt idx="21685" formatCode="m/d/yyyy\ h:mm">
                  <c:v>40475.916666638317</c:v>
                </c:pt>
                <c:pt idx="21686" formatCode="m/d/yyyy\ h:mm">
                  <c:v>40475.95833330501</c:v>
                </c:pt>
                <c:pt idx="21687" formatCode="m/d/yyyy\ h:mm">
                  <c:v>40475.999999971631</c:v>
                </c:pt>
                <c:pt idx="21688" formatCode="m/d/yyyy\ h:mm">
                  <c:v>40476.041666638295</c:v>
                </c:pt>
                <c:pt idx="21689" formatCode="m/d/yyyy\ h:mm">
                  <c:v>40476.083333304996</c:v>
                </c:pt>
                <c:pt idx="21690" formatCode="m/d/yyyy\ h:mm">
                  <c:v>40476.124999971624</c:v>
                </c:pt>
                <c:pt idx="21691" formatCode="m/d/yyyy\ h:mm">
                  <c:v>40476.166666638288</c:v>
                </c:pt>
                <c:pt idx="21692" formatCode="m/d/yyyy\ h:mm">
                  <c:v>40476.208333304989</c:v>
                </c:pt>
                <c:pt idx="21693" formatCode="m/d/yyyy\ h:mm">
                  <c:v>40476.249999971624</c:v>
                </c:pt>
                <c:pt idx="21694" formatCode="m/d/yyyy\ h:mm">
                  <c:v>40476.291666638266</c:v>
                </c:pt>
                <c:pt idx="21695" formatCode="m/d/yyyy\ h:mm">
                  <c:v>40476.333333304974</c:v>
                </c:pt>
                <c:pt idx="21696" formatCode="m/d/yyyy\ h:mm">
                  <c:v>40476.374999971631</c:v>
                </c:pt>
                <c:pt idx="21697" formatCode="m/d/yyyy\ h:mm">
                  <c:v>40476.416666638288</c:v>
                </c:pt>
                <c:pt idx="21698" formatCode="m/d/yyyy\ h:mm">
                  <c:v>40476.458333304981</c:v>
                </c:pt>
                <c:pt idx="21699" formatCode="m/d/yyyy\ h:mm">
                  <c:v>40476.499999971602</c:v>
                </c:pt>
                <c:pt idx="21700" formatCode="m/d/yyyy\ h:mm">
                  <c:v>40476.541666638266</c:v>
                </c:pt>
                <c:pt idx="21701" formatCode="m/d/yyyy\ h:mm">
                  <c:v>40476.58333330496</c:v>
                </c:pt>
                <c:pt idx="21702" formatCode="m/d/yyyy\ h:mm">
                  <c:v>40476.624999971595</c:v>
                </c:pt>
                <c:pt idx="21703" formatCode="m/d/yyyy\ h:mm">
                  <c:v>40476.666666638259</c:v>
                </c:pt>
                <c:pt idx="21704" formatCode="m/d/yyyy\ h:mm">
                  <c:v>40476.708333304952</c:v>
                </c:pt>
                <c:pt idx="21705" formatCode="m/d/yyyy\ h:mm">
                  <c:v>40476.749999971595</c:v>
                </c:pt>
                <c:pt idx="21706" formatCode="m/d/yyyy\ h:mm">
                  <c:v>40476.791666638237</c:v>
                </c:pt>
                <c:pt idx="21707" formatCode="m/d/yyyy\ h:mm">
                  <c:v>40476.833333304945</c:v>
                </c:pt>
                <c:pt idx="21708" formatCode="m/d/yyyy\ h:mm">
                  <c:v>40476.874999971602</c:v>
                </c:pt>
                <c:pt idx="21709" formatCode="m/d/yyyy\ h:mm">
                  <c:v>40476.916666638259</c:v>
                </c:pt>
                <c:pt idx="21710" formatCode="m/d/yyyy\ h:mm">
                  <c:v>40476.958333304952</c:v>
                </c:pt>
                <c:pt idx="21711" formatCode="m/d/yyyy\ h:mm">
                  <c:v>40476.999999971587</c:v>
                </c:pt>
                <c:pt idx="21712" formatCode="m/d/yyyy\ h:mm">
                  <c:v>40477.041666638237</c:v>
                </c:pt>
                <c:pt idx="21713" formatCode="m/d/yyyy\ h:mm">
                  <c:v>40477.08333330493</c:v>
                </c:pt>
                <c:pt idx="21714" formatCode="m/d/yyyy\ h:mm">
                  <c:v>40477.12499997158</c:v>
                </c:pt>
                <c:pt idx="21715" formatCode="m/d/yyyy\ h:mm">
                  <c:v>40477.16666663823</c:v>
                </c:pt>
                <c:pt idx="21716" formatCode="m/d/yyyy\ h:mm">
                  <c:v>40477.208333304923</c:v>
                </c:pt>
                <c:pt idx="21717" formatCode="m/d/yyyy\ h:mm">
                  <c:v>40477.249999971573</c:v>
                </c:pt>
                <c:pt idx="21718" formatCode="m/d/yyyy\ h:mm">
                  <c:v>40477.291666638208</c:v>
                </c:pt>
                <c:pt idx="21719" formatCode="m/d/yyyy\ h:mm">
                  <c:v>40477.333333304916</c:v>
                </c:pt>
                <c:pt idx="21720" formatCode="m/d/yyyy\ h:mm">
                  <c:v>40477.37499997158</c:v>
                </c:pt>
                <c:pt idx="21721" formatCode="m/d/yyyy\ h:mm">
                  <c:v>40477.41666663823</c:v>
                </c:pt>
                <c:pt idx="21722" formatCode="m/d/yyyy\ h:mm">
                  <c:v>40477.458333304923</c:v>
                </c:pt>
                <c:pt idx="21723" formatCode="m/d/yyyy\ h:mm">
                  <c:v>40477.499999971558</c:v>
                </c:pt>
                <c:pt idx="21724" formatCode="m/d/yyyy\ h:mm">
                  <c:v>40477.541666638208</c:v>
                </c:pt>
                <c:pt idx="21725" formatCode="m/d/yyyy\ h:mm">
                  <c:v>40477.583333304901</c:v>
                </c:pt>
                <c:pt idx="21726" formatCode="m/d/yyyy\ h:mm">
                  <c:v>40477.624999971551</c:v>
                </c:pt>
                <c:pt idx="21727" formatCode="m/d/yyyy\ h:mm">
                  <c:v>40477.666666638201</c:v>
                </c:pt>
                <c:pt idx="21728" formatCode="m/d/yyyy\ h:mm">
                  <c:v>40477.708333304894</c:v>
                </c:pt>
                <c:pt idx="21729" formatCode="m/d/yyyy\ h:mm">
                  <c:v>40477.749999971544</c:v>
                </c:pt>
                <c:pt idx="21730" formatCode="m/d/yyyy\ h:mm">
                  <c:v>40477.791666638179</c:v>
                </c:pt>
                <c:pt idx="21731" formatCode="m/d/yyyy\ h:mm">
                  <c:v>40477.833333304887</c:v>
                </c:pt>
                <c:pt idx="21732" formatCode="m/d/yyyy\ h:mm">
                  <c:v>40477.874999971551</c:v>
                </c:pt>
                <c:pt idx="21733" formatCode="m/d/yyyy\ h:mm">
                  <c:v>40477.916666638201</c:v>
                </c:pt>
                <c:pt idx="21734" formatCode="m/d/yyyy\ h:mm">
                  <c:v>40477.958333304894</c:v>
                </c:pt>
                <c:pt idx="21735" formatCode="m/d/yyyy\ h:mm">
                  <c:v>40477.999999971529</c:v>
                </c:pt>
                <c:pt idx="21736" formatCode="m/d/yyyy\ h:mm">
                  <c:v>40478.041666638186</c:v>
                </c:pt>
                <c:pt idx="21737" formatCode="m/d/yyyy\ h:mm">
                  <c:v>40478.083333304872</c:v>
                </c:pt>
                <c:pt idx="21738" formatCode="m/d/yyyy\ h:mm">
                  <c:v>40478.124999971522</c:v>
                </c:pt>
                <c:pt idx="21739" formatCode="m/d/yyyy\ h:mm">
                  <c:v>40478.166666638186</c:v>
                </c:pt>
                <c:pt idx="21740" formatCode="m/d/yyyy\ h:mm">
                  <c:v>40478.208333304865</c:v>
                </c:pt>
                <c:pt idx="21741" formatCode="m/d/yyyy\ h:mm">
                  <c:v>40478.249999971515</c:v>
                </c:pt>
                <c:pt idx="21742" formatCode="m/d/yyyy\ h:mm">
                  <c:v>40478.291666638164</c:v>
                </c:pt>
                <c:pt idx="21743" formatCode="m/d/yyyy\ h:mm">
                  <c:v>40478.333333304843</c:v>
                </c:pt>
                <c:pt idx="21744" formatCode="m/d/yyyy\ h:mm">
                  <c:v>40478.374999971522</c:v>
                </c:pt>
                <c:pt idx="21745" formatCode="m/d/yyyy\ h:mm">
                  <c:v>40478.416666638186</c:v>
                </c:pt>
                <c:pt idx="21746" formatCode="m/d/yyyy\ h:mm">
                  <c:v>40478.458333304865</c:v>
                </c:pt>
                <c:pt idx="21747" formatCode="m/d/yyyy\ h:mm">
                  <c:v>40478.4999999715</c:v>
                </c:pt>
                <c:pt idx="21748" formatCode="m/d/yyyy\ h:mm">
                  <c:v>40478.541666638164</c:v>
                </c:pt>
                <c:pt idx="21749" formatCode="m/d/yyyy\ h:mm">
                  <c:v>40478.583333304843</c:v>
                </c:pt>
                <c:pt idx="21750" formatCode="m/d/yyyy\ h:mm">
                  <c:v>40478.624999971486</c:v>
                </c:pt>
                <c:pt idx="21751" formatCode="m/d/yyyy\ h:mm">
                  <c:v>40478.666666638157</c:v>
                </c:pt>
                <c:pt idx="21752" formatCode="m/d/yyyy\ h:mm">
                  <c:v>40478.708333304836</c:v>
                </c:pt>
                <c:pt idx="21753" formatCode="m/d/yyyy\ h:mm">
                  <c:v>40478.749999971486</c:v>
                </c:pt>
                <c:pt idx="21754" formatCode="m/d/yyyy\ h:mm">
                  <c:v>40478.791666638128</c:v>
                </c:pt>
                <c:pt idx="21755" formatCode="m/d/yyyy\ h:mm">
                  <c:v>40478.833333304829</c:v>
                </c:pt>
                <c:pt idx="21756" formatCode="m/d/yyyy\ h:mm">
                  <c:v>40478.874999971493</c:v>
                </c:pt>
                <c:pt idx="21757" formatCode="m/d/yyyy\ h:mm">
                  <c:v>40478.916666638142</c:v>
                </c:pt>
                <c:pt idx="21758" formatCode="m/d/yyyy\ h:mm">
                  <c:v>40478.958333304836</c:v>
                </c:pt>
                <c:pt idx="21759" formatCode="m/d/yyyy\ h:mm">
                  <c:v>40478.999999971471</c:v>
                </c:pt>
                <c:pt idx="21760" formatCode="m/d/yyyy\ h:mm">
                  <c:v>40479.041666638135</c:v>
                </c:pt>
                <c:pt idx="21761" formatCode="m/d/yyyy\ h:mm">
                  <c:v>40479.083333304799</c:v>
                </c:pt>
                <c:pt idx="21762" formatCode="m/d/yyyy\ h:mm">
                  <c:v>40479.124999971464</c:v>
                </c:pt>
                <c:pt idx="21763" formatCode="m/d/yyyy\ h:mm">
                  <c:v>40479.166666638128</c:v>
                </c:pt>
                <c:pt idx="21764" formatCode="m/d/yyyy\ h:mm">
                  <c:v>40479.208333304792</c:v>
                </c:pt>
                <c:pt idx="21765" formatCode="m/d/yyyy\ h:mm">
                  <c:v>40479.249999971456</c:v>
                </c:pt>
                <c:pt idx="21766" formatCode="m/d/yyyy\ h:mm">
                  <c:v>40479.291666638099</c:v>
                </c:pt>
                <c:pt idx="21767" formatCode="m/d/yyyy\ h:mm">
                  <c:v>40479.333333304792</c:v>
                </c:pt>
                <c:pt idx="21768" formatCode="m/d/yyyy\ h:mm">
                  <c:v>40479.374999971449</c:v>
                </c:pt>
                <c:pt idx="21769" formatCode="m/d/yyyy\ h:mm">
                  <c:v>40479.416666638113</c:v>
                </c:pt>
                <c:pt idx="21770" formatCode="m/d/yyyy\ h:mm">
                  <c:v>40479.458333304799</c:v>
                </c:pt>
                <c:pt idx="21771" formatCode="m/d/yyyy\ h:mm">
                  <c:v>40479.499999971435</c:v>
                </c:pt>
                <c:pt idx="21772" formatCode="m/d/yyyy\ h:mm">
                  <c:v>40479.541666638106</c:v>
                </c:pt>
                <c:pt idx="21773" formatCode="m/d/yyyy\ h:mm">
                  <c:v>40479.583333304785</c:v>
                </c:pt>
                <c:pt idx="21774" formatCode="m/d/yyyy\ h:mm">
                  <c:v>40479.624999971435</c:v>
                </c:pt>
                <c:pt idx="21775" formatCode="m/d/yyyy\ h:mm">
                  <c:v>40479.666666638084</c:v>
                </c:pt>
                <c:pt idx="21776" formatCode="m/d/yyyy\ h:mm">
                  <c:v>40479.708333304763</c:v>
                </c:pt>
                <c:pt idx="21777" formatCode="m/d/yyyy\ h:mm">
                  <c:v>40479.749999971427</c:v>
                </c:pt>
                <c:pt idx="21778" formatCode="m/d/yyyy\ h:mm">
                  <c:v>40479.79166663807</c:v>
                </c:pt>
                <c:pt idx="21779" formatCode="m/d/yyyy\ h:mm">
                  <c:v>40479.833333304763</c:v>
                </c:pt>
                <c:pt idx="21780" formatCode="m/d/yyyy\ h:mm">
                  <c:v>40479.874999971435</c:v>
                </c:pt>
                <c:pt idx="21781" formatCode="m/d/yyyy\ h:mm">
                  <c:v>40479.916666638092</c:v>
                </c:pt>
                <c:pt idx="21782" formatCode="m/d/yyyy\ h:mm">
                  <c:v>40479.95833330477</c:v>
                </c:pt>
                <c:pt idx="21783" formatCode="m/d/yyyy\ h:mm">
                  <c:v>40479.999999971405</c:v>
                </c:pt>
                <c:pt idx="21784" formatCode="m/d/yyyy\ h:mm">
                  <c:v>40480.041666638077</c:v>
                </c:pt>
                <c:pt idx="21785" formatCode="m/d/yyyy\ h:mm">
                  <c:v>40480.083333304741</c:v>
                </c:pt>
                <c:pt idx="21786" formatCode="m/d/yyyy\ h:mm">
                  <c:v>40480.124999971405</c:v>
                </c:pt>
                <c:pt idx="21787" formatCode="m/d/yyyy\ h:mm">
                  <c:v>40480.16666663807</c:v>
                </c:pt>
                <c:pt idx="21788" formatCode="m/d/yyyy\ h:mm">
                  <c:v>40480.208333304741</c:v>
                </c:pt>
                <c:pt idx="21789" formatCode="m/d/yyyy\ h:mm">
                  <c:v>40480.249999971384</c:v>
                </c:pt>
                <c:pt idx="21790" formatCode="m/d/yyyy\ h:mm">
                  <c:v>40480.291666638033</c:v>
                </c:pt>
                <c:pt idx="21791" formatCode="m/d/yyyy\ h:mm">
                  <c:v>40480.333333304741</c:v>
                </c:pt>
                <c:pt idx="21792" formatCode="m/d/yyyy\ h:mm">
                  <c:v>40480.374999971391</c:v>
                </c:pt>
                <c:pt idx="21793" formatCode="m/d/yyyy\ h:mm">
                  <c:v>40480.416666638062</c:v>
                </c:pt>
                <c:pt idx="21794" formatCode="m/d/yyyy\ h:mm">
                  <c:v>40480.458333304741</c:v>
                </c:pt>
                <c:pt idx="21795" formatCode="m/d/yyyy\ h:mm">
                  <c:v>40480.499999971384</c:v>
                </c:pt>
                <c:pt idx="21796" formatCode="m/d/yyyy\ h:mm">
                  <c:v>40480.541666638033</c:v>
                </c:pt>
                <c:pt idx="21797" formatCode="m/d/yyyy\ h:mm">
                  <c:v>40480.583333304712</c:v>
                </c:pt>
                <c:pt idx="21798" formatCode="m/d/yyyy\ h:mm">
                  <c:v>40480.624999971376</c:v>
                </c:pt>
                <c:pt idx="21799" formatCode="m/d/yyyy\ h:mm">
                  <c:v>40480.666666638026</c:v>
                </c:pt>
                <c:pt idx="21800" formatCode="m/d/yyyy\ h:mm">
                  <c:v>40480.708333304712</c:v>
                </c:pt>
                <c:pt idx="21801" formatCode="m/d/yyyy\ h:mm">
                  <c:v>40480.749999971355</c:v>
                </c:pt>
                <c:pt idx="21802" formatCode="m/d/yyyy\ h:mm">
                  <c:v>40480.791666638004</c:v>
                </c:pt>
                <c:pt idx="21803" formatCode="m/d/yyyy\ h:mm">
                  <c:v>40480.833333304698</c:v>
                </c:pt>
                <c:pt idx="21804" formatCode="m/d/yyyy\ h:mm">
                  <c:v>40480.874999971362</c:v>
                </c:pt>
                <c:pt idx="21805" formatCode="m/d/yyyy\ h:mm">
                  <c:v>40480.916666638033</c:v>
                </c:pt>
                <c:pt idx="21806" formatCode="m/d/yyyy\ h:mm">
                  <c:v>40480.958333304705</c:v>
                </c:pt>
                <c:pt idx="21807" formatCode="m/d/yyyy\ h:mm">
                  <c:v>40480.999999971355</c:v>
                </c:pt>
                <c:pt idx="21808" formatCode="m/d/yyyy\ h:mm">
                  <c:v>40481.041666638004</c:v>
                </c:pt>
                <c:pt idx="21809" formatCode="m/d/yyyy\ h:mm">
                  <c:v>40481.083333304683</c:v>
                </c:pt>
                <c:pt idx="21810" formatCode="m/d/yyyy\ h:mm">
                  <c:v>40481.124999971333</c:v>
                </c:pt>
                <c:pt idx="21811" formatCode="m/d/yyyy\ h:mm">
                  <c:v>40481.166666638004</c:v>
                </c:pt>
                <c:pt idx="21812" formatCode="m/d/yyyy\ h:mm">
                  <c:v>40481.208333304683</c:v>
                </c:pt>
                <c:pt idx="21813" formatCode="m/d/yyyy\ h:mm">
                  <c:v>40481.249999971325</c:v>
                </c:pt>
                <c:pt idx="21814" formatCode="m/d/yyyy\ h:mm">
                  <c:v>40481.291666637982</c:v>
                </c:pt>
                <c:pt idx="21815" formatCode="m/d/yyyy\ h:mm">
                  <c:v>40481.333333304668</c:v>
                </c:pt>
                <c:pt idx="21816" formatCode="m/d/yyyy\ h:mm">
                  <c:v>40481.374999971333</c:v>
                </c:pt>
                <c:pt idx="21817" formatCode="m/d/yyyy\ h:mm">
                  <c:v>40481.416666637997</c:v>
                </c:pt>
                <c:pt idx="21818" formatCode="m/d/yyyy\ h:mm">
                  <c:v>40481.458333304676</c:v>
                </c:pt>
                <c:pt idx="21819" formatCode="m/d/yyyy\ h:mm">
                  <c:v>40481.499999971325</c:v>
                </c:pt>
                <c:pt idx="21820" formatCode="m/d/yyyy\ h:mm">
                  <c:v>40481.541666637975</c:v>
                </c:pt>
                <c:pt idx="21821" formatCode="m/d/yyyy\ h:mm">
                  <c:v>40481.583333304661</c:v>
                </c:pt>
                <c:pt idx="21822" formatCode="m/d/yyyy\ h:mm">
                  <c:v>40481.624999971304</c:v>
                </c:pt>
                <c:pt idx="21823" formatCode="m/d/yyyy\ h:mm">
                  <c:v>40481.666666637975</c:v>
                </c:pt>
                <c:pt idx="21824" formatCode="m/d/yyyy\ h:mm">
                  <c:v>40481.708333304647</c:v>
                </c:pt>
                <c:pt idx="21825" formatCode="m/d/yyyy\ h:mm">
                  <c:v>40481.749999971304</c:v>
                </c:pt>
                <c:pt idx="21826" formatCode="m/d/yyyy\ h:mm">
                  <c:v>40481.791666637953</c:v>
                </c:pt>
                <c:pt idx="21827" formatCode="m/d/yyyy\ h:mm">
                  <c:v>40481.833333304639</c:v>
                </c:pt>
                <c:pt idx="21828" formatCode="m/d/yyyy\ h:mm">
                  <c:v>40481.874999971311</c:v>
                </c:pt>
                <c:pt idx="21829" formatCode="m/d/yyyy\ h:mm">
                  <c:v>40481.916666637968</c:v>
                </c:pt>
                <c:pt idx="21830" formatCode="m/d/yyyy\ h:mm">
                  <c:v>40481.958333304647</c:v>
                </c:pt>
                <c:pt idx="21831" formatCode="m/d/yyyy\ h:mm">
                  <c:v>40481.999999971282</c:v>
                </c:pt>
                <c:pt idx="21832" formatCode="m/d/yyyy\ h:mm">
                  <c:v>40482.041666637946</c:v>
                </c:pt>
                <c:pt idx="21833" formatCode="m/d/yyyy\ h:mm">
                  <c:v>40482.083333304632</c:v>
                </c:pt>
                <c:pt idx="21834" formatCode="m/d/yyyy\ h:mm">
                  <c:v>40482.124999971275</c:v>
                </c:pt>
                <c:pt idx="21835" formatCode="m/d/yyyy\ h:mm">
                  <c:v>40482.166666637939</c:v>
                </c:pt>
                <c:pt idx="21836" formatCode="m/d/yyyy\ h:mm">
                  <c:v>40482.208333304618</c:v>
                </c:pt>
                <c:pt idx="21837" formatCode="m/d/yyyy\ h:mm">
                  <c:v>40482.249999971275</c:v>
                </c:pt>
                <c:pt idx="21838" formatCode="m/d/yyyy\ h:mm">
                  <c:v>40482.291666637917</c:v>
                </c:pt>
                <c:pt idx="21839" formatCode="m/d/yyyy\ h:mm">
                  <c:v>40482.33333330461</c:v>
                </c:pt>
                <c:pt idx="21840" formatCode="m/d/yyyy\ h:mm">
                  <c:v>40482.374999971282</c:v>
                </c:pt>
                <c:pt idx="21841" formatCode="m/d/yyyy\ h:mm">
                  <c:v>40482.416666637939</c:v>
                </c:pt>
                <c:pt idx="21842" formatCode="m/d/yyyy\ h:mm">
                  <c:v>40482.458333304618</c:v>
                </c:pt>
                <c:pt idx="21843" formatCode="m/d/yyyy\ h:mm">
                  <c:v>40482.499999971253</c:v>
                </c:pt>
                <c:pt idx="21844" formatCode="m/d/yyyy\ h:mm">
                  <c:v>40482.541666637924</c:v>
                </c:pt>
                <c:pt idx="21845" formatCode="m/d/yyyy\ h:mm">
                  <c:v>40482.583333304603</c:v>
                </c:pt>
                <c:pt idx="21846" formatCode="m/d/yyyy\ h:mm">
                  <c:v>40482.624999971245</c:v>
                </c:pt>
                <c:pt idx="21847" formatCode="m/d/yyyy\ h:mm">
                  <c:v>40482.666666637924</c:v>
                </c:pt>
                <c:pt idx="21848" formatCode="m/d/yyyy\ h:mm">
                  <c:v>40482.708333304603</c:v>
                </c:pt>
                <c:pt idx="21849" formatCode="m/d/yyyy\ h:mm">
                  <c:v>40482.749999971238</c:v>
                </c:pt>
                <c:pt idx="21850" formatCode="m/d/yyyy\ h:mm">
                  <c:v>40482.791666637888</c:v>
                </c:pt>
                <c:pt idx="21851" formatCode="m/d/yyyy\ h:mm">
                  <c:v>40482.833333304596</c:v>
                </c:pt>
                <c:pt idx="21852" formatCode="m/d/yyyy\ h:mm">
                  <c:v>40482.874999971245</c:v>
                </c:pt>
                <c:pt idx="21853" formatCode="m/d/yyyy\ h:mm">
                  <c:v>40482.91666663791</c:v>
                </c:pt>
                <c:pt idx="21854" formatCode="m/d/yyyy\ h:mm">
                  <c:v>40482.95833330461</c:v>
                </c:pt>
                <c:pt idx="21855" formatCode="m/d/yyyy\ h:mm">
                  <c:v>40482.999999971224</c:v>
                </c:pt>
                <c:pt idx="21856" formatCode="m/d/yyyy\ h:mm">
                  <c:v>40483.041666637888</c:v>
                </c:pt>
                <c:pt idx="21857" formatCode="m/d/yyyy\ h:mm">
                  <c:v>40483.083333304588</c:v>
                </c:pt>
                <c:pt idx="21858" formatCode="m/d/yyyy\ h:mm">
                  <c:v>40483.124999971224</c:v>
                </c:pt>
                <c:pt idx="21859" formatCode="m/d/yyyy\ h:mm">
                  <c:v>40483.166666637881</c:v>
                </c:pt>
                <c:pt idx="21860" formatCode="m/d/yyyy\ h:mm">
                  <c:v>40483.208333304574</c:v>
                </c:pt>
                <c:pt idx="21861" formatCode="m/d/yyyy\ h:mm">
                  <c:v>40483.249999971224</c:v>
                </c:pt>
                <c:pt idx="21862" formatCode="m/d/yyyy\ h:mm">
                  <c:v>40483.291666637859</c:v>
                </c:pt>
                <c:pt idx="21863" formatCode="m/d/yyyy\ h:mm">
                  <c:v>40483.333333304567</c:v>
                </c:pt>
                <c:pt idx="21864" formatCode="m/d/yyyy\ h:mm">
                  <c:v>40483.374999971216</c:v>
                </c:pt>
                <c:pt idx="21865" formatCode="m/d/yyyy\ h:mm">
                  <c:v>40483.416666637881</c:v>
                </c:pt>
                <c:pt idx="21866" formatCode="m/d/yyyy\ h:mm">
                  <c:v>40483.458333304574</c:v>
                </c:pt>
                <c:pt idx="21867" formatCode="m/d/yyyy\ h:mm">
                  <c:v>40483.499999971194</c:v>
                </c:pt>
                <c:pt idx="21868" formatCode="m/d/yyyy\ h:mm">
                  <c:v>40483.541666637859</c:v>
                </c:pt>
                <c:pt idx="21869" formatCode="m/d/yyyy\ h:mm">
                  <c:v>40483.583333304552</c:v>
                </c:pt>
                <c:pt idx="21870" formatCode="m/d/yyyy\ h:mm">
                  <c:v>40483.624999971194</c:v>
                </c:pt>
                <c:pt idx="21871" formatCode="m/d/yyyy\ h:mm">
                  <c:v>40483.666666637851</c:v>
                </c:pt>
                <c:pt idx="21872" formatCode="m/d/yyyy\ h:mm">
                  <c:v>40483.708333304545</c:v>
                </c:pt>
                <c:pt idx="21873" formatCode="m/d/yyyy\ h:mm">
                  <c:v>40483.749999971194</c:v>
                </c:pt>
                <c:pt idx="21874" formatCode="m/d/yyyy\ h:mm">
                  <c:v>40483.79166663783</c:v>
                </c:pt>
                <c:pt idx="21875" formatCode="m/d/yyyy\ h:mm">
                  <c:v>40483.833333304538</c:v>
                </c:pt>
                <c:pt idx="21876" formatCode="m/d/yyyy\ h:mm">
                  <c:v>40483.874999971202</c:v>
                </c:pt>
                <c:pt idx="21877" formatCode="m/d/yyyy\ h:mm">
                  <c:v>40483.916666637851</c:v>
                </c:pt>
                <c:pt idx="21878" formatCode="m/d/yyyy\ h:mm">
                  <c:v>40483.958333304545</c:v>
                </c:pt>
                <c:pt idx="21879" formatCode="m/d/yyyy\ h:mm">
                  <c:v>40483.99999997118</c:v>
                </c:pt>
                <c:pt idx="21880" formatCode="m/d/yyyy\ h:mm">
                  <c:v>40484.04166663783</c:v>
                </c:pt>
                <c:pt idx="21881" formatCode="m/d/yyyy\ h:mm">
                  <c:v>40484.083333304523</c:v>
                </c:pt>
                <c:pt idx="21882" formatCode="m/d/yyyy\ h:mm">
                  <c:v>40484.124999971173</c:v>
                </c:pt>
                <c:pt idx="21883" formatCode="m/d/yyyy\ h:mm">
                  <c:v>40484.166666637822</c:v>
                </c:pt>
                <c:pt idx="21884" formatCode="m/d/yyyy\ h:mm">
                  <c:v>40484.208333304516</c:v>
                </c:pt>
                <c:pt idx="21885" formatCode="m/d/yyyy\ h:mm">
                  <c:v>40484.249999971165</c:v>
                </c:pt>
                <c:pt idx="21886" formatCode="m/d/yyyy\ h:mm">
                  <c:v>40484.291666637801</c:v>
                </c:pt>
                <c:pt idx="21887" formatCode="m/d/yyyy\ h:mm">
                  <c:v>40484.333333304508</c:v>
                </c:pt>
                <c:pt idx="21888" formatCode="m/d/yyyy\ h:mm">
                  <c:v>40484.374999971173</c:v>
                </c:pt>
                <c:pt idx="21889" formatCode="m/d/yyyy\ h:mm">
                  <c:v>40484.416666637822</c:v>
                </c:pt>
                <c:pt idx="21890" formatCode="m/d/yyyy\ h:mm">
                  <c:v>40484.458333304516</c:v>
                </c:pt>
                <c:pt idx="21891" formatCode="m/d/yyyy\ h:mm">
                  <c:v>40484.499999971151</c:v>
                </c:pt>
                <c:pt idx="21892" formatCode="m/d/yyyy\ h:mm">
                  <c:v>40484.541666637801</c:v>
                </c:pt>
                <c:pt idx="21893" formatCode="m/d/yyyy\ h:mm">
                  <c:v>40484.583333304494</c:v>
                </c:pt>
                <c:pt idx="21894" formatCode="m/d/yyyy\ h:mm">
                  <c:v>40484.624999971144</c:v>
                </c:pt>
                <c:pt idx="21895" formatCode="m/d/yyyy\ h:mm">
                  <c:v>40484.666666637793</c:v>
                </c:pt>
                <c:pt idx="21896" formatCode="m/d/yyyy\ h:mm">
                  <c:v>40484.708333304487</c:v>
                </c:pt>
                <c:pt idx="21897" formatCode="m/d/yyyy\ h:mm">
                  <c:v>40484.749999971136</c:v>
                </c:pt>
                <c:pt idx="21898" formatCode="m/d/yyyy\ h:mm">
                  <c:v>40484.791666637771</c:v>
                </c:pt>
                <c:pt idx="21899" formatCode="m/d/yyyy\ h:mm">
                  <c:v>40484.833333304479</c:v>
                </c:pt>
                <c:pt idx="21900" formatCode="m/d/yyyy\ h:mm">
                  <c:v>40484.874999971144</c:v>
                </c:pt>
                <c:pt idx="21901" formatCode="m/d/yyyy\ h:mm">
                  <c:v>40484.916666637786</c:v>
                </c:pt>
                <c:pt idx="21902" formatCode="m/d/yyyy\ h:mm">
                  <c:v>40484.958333304487</c:v>
                </c:pt>
                <c:pt idx="21903" formatCode="m/d/yyyy\ h:mm">
                  <c:v>40484.999999971122</c:v>
                </c:pt>
                <c:pt idx="21904" formatCode="m/d/yyyy\ h:mm">
                  <c:v>40485.041666637771</c:v>
                </c:pt>
                <c:pt idx="21905" formatCode="m/d/yyyy\ h:mm">
                  <c:v>40485.083333304465</c:v>
                </c:pt>
                <c:pt idx="21906" formatCode="m/d/yyyy\ h:mm">
                  <c:v>40485.124999971114</c:v>
                </c:pt>
                <c:pt idx="21907" formatCode="m/d/yyyy\ h:mm">
                  <c:v>40485.166666637764</c:v>
                </c:pt>
                <c:pt idx="21908" formatCode="m/d/yyyy\ h:mm">
                  <c:v>40485.208333304443</c:v>
                </c:pt>
                <c:pt idx="21909" formatCode="m/d/yyyy\ h:mm">
                  <c:v>40485.249999971107</c:v>
                </c:pt>
                <c:pt idx="21910" formatCode="m/d/yyyy\ h:mm">
                  <c:v>40485.291666637742</c:v>
                </c:pt>
                <c:pt idx="21911" formatCode="m/d/yyyy\ h:mm">
                  <c:v>40485.333333304443</c:v>
                </c:pt>
                <c:pt idx="21912" formatCode="m/d/yyyy\ h:mm">
                  <c:v>40485.374999971114</c:v>
                </c:pt>
                <c:pt idx="21913" formatCode="m/d/yyyy\ h:mm">
                  <c:v>40485.416666637764</c:v>
                </c:pt>
                <c:pt idx="21914" formatCode="m/d/yyyy\ h:mm">
                  <c:v>40485.45833330445</c:v>
                </c:pt>
                <c:pt idx="21915" formatCode="m/d/yyyy\ h:mm">
                  <c:v>40485.499999971085</c:v>
                </c:pt>
                <c:pt idx="21916" formatCode="m/d/yyyy\ h:mm">
                  <c:v>40485.541666637742</c:v>
                </c:pt>
                <c:pt idx="21917" formatCode="m/d/yyyy\ h:mm">
                  <c:v>40485.583333304436</c:v>
                </c:pt>
                <c:pt idx="21918" formatCode="m/d/yyyy\ h:mm">
                  <c:v>40485.624999971085</c:v>
                </c:pt>
                <c:pt idx="21919" formatCode="m/d/yyyy\ h:mm">
                  <c:v>40485.666666637728</c:v>
                </c:pt>
                <c:pt idx="21920" formatCode="m/d/yyyy\ h:mm">
                  <c:v>40485.708333304428</c:v>
                </c:pt>
                <c:pt idx="21921" formatCode="m/d/yyyy\ h:mm">
                  <c:v>40485.749999971078</c:v>
                </c:pt>
                <c:pt idx="21922" formatCode="m/d/yyyy\ h:mm">
                  <c:v>40485.791666637706</c:v>
                </c:pt>
                <c:pt idx="21923" formatCode="m/d/yyyy\ h:mm">
                  <c:v>40485.833333304421</c:v>
                </c:pt>
                <c:pt idx="21924" formatCode="m/d/yyyy\ h:mm">
                  <c:v>40485.874999971085</c:v>
                </c:pt>
                <c:pt idx="21925" formatCode="m/d/yyyy\ h:mm">
                  <c:v>40485.916666637735</c:v>
                </c:pt>
                <c:pt idx="21926" formatCode="m/d/yyyy\ h:mm">
                  <c:v>40485.958333304421</c:v>
                </c:pt>
                <c:pt idx="21927" formatCode="m/d/yyyy\ h:mm">
                  <c:v>40485.999999971064</c:v>
                </c:pt>
                <c:pt idx="21928" formatCode="m/d/yyyy\ h:mm">
                  <c:v>40486.041666637713</c:v>
                </c:pt>
                <c:pt idx="21929" formatCode="m/d/yyyy\ h:mm">
                  <c:v>40486.083333304392</c:v>
                </c:pt>
                <c:pt idx="21930" formatCode="m/d/yyyy\ h:mm">
                  <c:v>40486.124999971056</c:v>
                </c:pt>
                <c:pt idx="21931" formatCode="m/d/yyyy\ h:mm">
                  <c:v>40486.166666637699</c:v>
                </c:pt>
                <c:pt idx="21932" formatCode="m/d/yyyy\ h:mm">
                  <c:v>40486.208333304392</c:v>
                </c:pt>
                <c:pt idx="21933" formatCode="m/d/yyyy\ h:mm">
                  <c:v>40486.249999971034</c:v>
                </c:pt>
                <c:pt idx="21934" formatCode="m/d/yyyy\ h:mm">
                  <c:v>40486.29166663767</c:v>
                </c:pt>
                <c:pt idx="21935" formatCode="m/d/yyyy\ h:mm">
                  <c:v>40486.333333304392</c:v>
                </c:pt>
                <c:pt idx="21936" formatCode="m/d/yyyy\ h:mm">
                  <c:v>40486.374999971042</c:v>
                </c:pt>
                <c:pt idx="21937" formatCode="m/d/yyyy\ h:mm">
                  <c:v>40486.416666637706</c:v>
                </c:pt>
                <c:pt idx="21938" formatCode="m/d/yyyy\ h:mm">
                  <c:v>40486.458333304399</c:v>
                </c:pt>
                <c:pt idx="21939" formatCode="m/d/yyyy\ h:mm">
                  <c:v>40486.499999971034</c:v>
                </c:pt>
                <c:pt idx="21940" formatCode="m/d/yyyy\ h:mm">
                  <c:v>40486.541666637677</c:v>
                </c:pt>
                <c:pt idx="21941" formatCode="m/d/yyyy\ h:mm">
                  <c:v>40486.583333304363</c:v>
                </c:pt>
                <c:pt idx="21942" formatCode="m/d/yyyy\ h:mm">
                  <c:v>40486.624999971027</c:v>
                </c:pt>
                <c:pt idx="21943" formatCode="m/d/yyyy\ h:mm">
                  <c:v>40486.66666663767</c:v>
                </c:pt>
                <c:pt idx="21944" formatCode="m/d/yyyy\ h:mm">
                  <c:v>40486.708333304363</c:v>
                </c:pt>
                <c:pt idx="21945" formatCode="m/d/yyyy\ h:mm">
                  <c:v>40486.74999997102</c:v>
                </c:pt>
                <c:pt idx="21946" formatCode="m/d/yyyy\ h:mm">
                  <c:v>40486.791666637655</c:v>
                </c:pt>
                <c:pt idx="21947" formatCode="m/d/yyyy\ h:mm">
                  <c:v>40486.833333304348</c:v>
                </c:pt>
                <c:pt idx="21948" formatCode="m/d/yyyy\ h:mm">
                  <c:v>40486.874999971013</c:v>
                </c:pt>
                <c:pt idx="21949" formatCode="m/d/yyyy\ h:mm">
                  <c:v>40486.916666637677</c:v>
                </c:pt>
                <c:pt idx="21950" formatCode="m/d/yyyy\ h:mm">
                  <c:v>40486.958333304356</c:v>
                </c:pt>
                <c:pt idx="21951" formatCode="m/d/yyyy\ h:mm">
                  <c:v>40486.999999971005</c:v>
                </c:pt>
                <c:pt idx="21952" formatCode="m/d/yyyy\ h:mm">
                  <c:v>40487.041666637648</c:v>
                </c:pt>
                <c:pt idx="21953" formatCode="m/d/yyyy\ h:mm">
                  <c:v>40487.083333304341</c:v>
                </c:pt>
                <c:pt idx="21954" formatCode="m/d/yyyy\ h:mm">
                  <c:v>40487.124999970998</c:v>
                </c:pt>
                <c:pt idx="21955" formatCode="m/d/yyyy\ h:mm">
                  <c:v>40487.166666637633</c:v>
                </c:pt>
                <c:pt idx="21956" formatCode="m/d/yyyy\ h:mm">
                  <c:v>40487.208333304341</c:v>
                </c:pt>
                <c:pt idx="21957" formatCode="m/d/yyyy\ h:mm">
                  <c:v>40487.249999970991</c:v>
                </c:pt>
                <c:pt idx="21958" formatCode="m/d/yyyy\ h:mm">
                  <c:v>40487.291666637619</c:v>
                </c:pt>
                <c:pt idx="21959" formatCode="m/d/yyyy\ h:mm">
                  <c:v>40487.333333304319</c:v>
                </c:pt>
                <c:pt idx="21960" formatCode="m/d/yyyy\ h:mm">
                  <c:v>40487.374999970998</c:v>
                </c:pt>
                <c:pt idx="21961" formatCode="m/d/yyyy\ h:mm">
                  <c:v>40487.416666637633</c:v>
                </c:pt>
                <c:pt idx="21962" formatCode="m/d/yyyy\ h:mm">
                  <c:v>40487.458333304327</c:v>
                </c:pt>
                <c:pt idx="21963" formatCode="m/d/yyyy\ h:mm">
                  <c:v>40487.499999970983</c:v>
                </c:pt>
                <c:pt idx="21964" formatCode="m/d/yyyy\ h:mm">
                  <c:v>40487.541666637619</c:v>
                </c:pt>
                <c:pt idx="21965" formatCode="m/d/yyyy\ h:mm">
                  <c:v>40487.583333304312</c:v>
                </c:pt>
                <c:pt idx="21966" formatCode="m/d/yyyy\ h:mm">
                  <c:v>40487.624999970969</c:v>
                </c:pt>
                <c:pt idx="21967" formatCode="m/d/yyyy\ h:mm">
                  <c:v>40487.666666637604</c:v>
                </c:pt>
                <c:pt idx="21968" formatCode="m/d/yyyy\ h:mm">
                  <c:v>40487.708333304297</c:v>
                </c:pt>
                <c:pt idx="21969" formatCode="m/d/yyyy\ h:mm">
                  <c:v>40487.749999970962</c:v>
                </c:pt>
                <c:pt idx="21970" formatCode="m/d/yyyy\ h:mm">
                  <c:v>40487.79166663759</c:v>
                </c:pt>
                <c:pt idx="21971" formatCode="m/d/yyyy\ h:mm">
                  <c:v>40487.83333330429</c:v>
                </c:pt>
                <c:pt idx="21972" formatCode="m/d/yyyy\ h:mm">
                  <c:v>40487.874999970976</c:v>
                </c:pt>
                <c:pt idx="21973" formatCode="m/d/yyyy\ h:mm">
                  <c:v>40487.916666637604</c:v>
                </c:pt>
                <c:pt idx="21974" formatCode="m/d/yyyy\ h:mm">
                  <c:v>40487.958333304297</c:v>
                </c:pt>
                <c:pt idx="21975" formatCode="m/d/yyyy\ h:mm">
                  <c:v>40487.999999970947</c:v>
                </c:pt>
                <c:pt idx="21976" formatCode="m/d/yyyy\ h:mm">
                  <c:v>40488.04166663759</c:v>
                </c:pt>
                <c:pt idx="21977" formatCode="m/d/yyyy\ h:mm">
                  <c:v>40488.083333304283</c:v>
                </c:pt>
                <c:pt idx="21978" formatCode="m/d/yyyy\ h:mm">
                  <c:v>40488.12499997094</c:v>
                </c:pt>
                <c:pt idx="21979" formatCode="m/d/yyyy\ h:mm">
                  <c:v>40488.16666663759</c:v>
                </c:pt>
                <c:pt idx="21980" formatCode="m/d/yyyy\ h:mm">
                  <c:v>40488.208333304268</c:v>
                </c:pt>
                <c:pt idx="21981" formatCode="m/d/yyyy\ h:mm">
                  <c:v>40488.249999970933</c:v>
                </c:pt>
                <c:pt idx="21982" formatCode="m/d/yyyy\ h:mm">
                  <c:v>40488.291666637568</c:v>
                </c:pt>
                <c:pt idx="21983" formatCode="m/d/yyyy\ h:mm">
                  <c:v>40488.333333304261</c:v>
                </c:pt>
                <c:pt idx="21984" formatCode="m/d/yyyy\ h:mm">
                  <c:v>40488.374999970947</c:v>
                </c:pt>
                <c:pt idx="21985" formatCode="m/d/yyyy\ h:mm">
                  <c:v>40488.41666663759</c:v>
                </c:pt>
                <c:pt idx="21986" formatCode="m/d/yyyy\ h:mm">
                  <c:v>40488.458333304276</c:v>
                </c:pt>
                <c:pt idx="21987" formatCode="m/d/yyyy\ h:mm">
                  <c:v>40488.499999970918</c:v>
                </c:pt>
                <c:pt idx="21988" formatCode="m/d/yyyy\ h:mm">
                  <c:v>40488.541666637575</c:v>
                </c:pt>
                <c:pt idx="21989" formatCode="m/d/yyyy\ h:mm">
                  <c:v>40488.583333304246</c:v>
                </c:pt>
                <c:pt idx="21990" formatCode="m/d/yyyy\ h:mm">
                  <c:v>40488.624999970911</c:v>
                </c:pt>
                <c:pt idx="21991" formatCode="m/d/yyyy\ h:mm">
                  <c:v>40488.666666637575</c:v>
                </c:pt>
                <c:pt idx="21992" formatCode="m/d/yyyy\ h:mm">
                  <c:v>40488.708333304239</c:v>
                </c:pt>
                <c:pt idx="21993" formatCode="m/d/yyyy\ h:mm">
                  <c:v>40488.749999970903</c:v>
                </c:pt>
                <c:pt idx="21994" formatCode="m/d/yyyy\ h:mm">
                  <c:v>40488.791666637539</c:v>
                </c:pt>
                <c:pt idx="21995" formatCode="m/d/yyyy\ h:mm">
                  <c:v>40488.833333304232</c:v>
                </c:pt>
                <c:pt idx="21996" formatCode="m/d/yyyy\ h:mm">
                  <c:v>40488.874999970911</c:v>
                </c:pt>
                <c:pt idx="21997" formatCode="m/d/yyyy\ h:mm">
                  <c:v>40488.91666663756</c:v>
                </c:pt>
                <c:pt idx="21998" formatCode="m/d/yyyy\ h:mm">
                  <c:v>40488.958333304246</c:v>
                </c:pt>
                <c:pt idx="21999" formatCode="m/d/yyyy\ h:mm">
                  <c:v>40488.999999970889</c:v>
                </c:pt>
                <c:pt idx="22000" formatCode="m/d/yyyy\ h:mm">
                  <c:v>40489.041666637539</c:v>
                </c:pt>
                <c:pt idx="22001" formatCode="m/d/yyyy\ h:mm">
                  <c:v>40489.083333304217</c:v>
                </c:pt>
                <c:pt idx="22002" formatCode="m/d/yyyy\ h:mm">
                  <c:v>40489.124999970882</c:v>
                </c:pt>
                <c:pt idx="22003" formatCode="m/d/yyyy\ h:mm">
                  <c:v>40489.166666637531</c:v>
                </c:pt>
                <c:pt idx="22004" formatCode="m/d/yyyy\ h:mm">
                  <c:v>40489.20833330421</c:v>
                </c:pt>
                <c:pt idx="22005" formatCode="m/d/yyyy\ h:mm">
                  <c:v>40489.249999970882</c:v>
                </c:pt>
                <c:pt idx="22006" formatCode="m/d/yyyy\ h:mm">
                  <c:v>40489.291666637517</c:v>
                </c:pt>
                <c:pt idx="22007" formatCode="m/d/yyyy\ h:mm">
                  <c:v>40489.333333304203</c:v>
                </c:pt>
                <c:pt idx="22008" formatCode="m/d/yyyy\ h:mm">
                  <c:v>40489.374999970889</c:v>
                </c:pt>
                <c:pt idx="22009" formatCode="m/d/yyyy\ h:mm">
                  <c:v>40489.416666637531</c:v>
                </c:pt>
                <c:pt idx="22010" formatCode="m/d/yyyy\ h:mm">
                  <c:v>40489.458333304217</c:v>
                </c:pt>
                <c:pt idx="22011" formatCode="m/d/yyyy\ h:mm">
                  <c:v>40489.49999997086</c:v>
                </c:pt>
                <c:pt idx="22012" formatCode="m/d/yyyy\ h:mm">
                  <c:v>40489.541666637524</c:v>
                </c:pt>
                <c:pt idx="22013" formatCode="m/d/yyyy\ h:mm">
                  <c:v>40489.583333304203</c:v>
                </c:pt>
                <c:pt idx="22014" formatCode="m/d/yyyy\ h:mm">
                  <c:v>40489.624999970853</c:v>
                </c:pt>
                <c:pt idx="22015" formatCode="m/d/yyyy\ h:mm">
                  <c:v>40489.666666637502</c:v>
                </c:pt>
                <c:pt idx="22016" formatCode="m/d/yyyy\ h:mm">
                  <c:v>40489.708333304196</c:v>
                </c:pt>
                <c:pt idx="22017" formatCode="m/d/yyyy\ h:mm">
                  <c:v>40489.749999970845</c:v>
                </c:pt>
                <c:pt idx="22018" formatCode="m/d/yyyy\ h:mm">
                  <c:v>40489.79166663748</c:v>
                </c:pt>
                <c:pt idx="22019" formatCode="m/d/yyyy\ h:mm">
                  <c:v>40489.833333304196</c:v>
                </c:pt>
                <c:pt idx="22020" formatCode="m/d/yyyy\ h:mm">
                  <c:v>40489.874999970853</c:v>
                </c:pt>
                <c:pt idx="22021" formatCode="m/d/yyyy\ h:mm">
                  <c:v>40489.916666637502</c:v>
                </c:pt>
                <c:pt idx="22022" formatCode="m/d/yyyy\ h:mm">
                  <c:v>40489.958333304196</c:v>
                </c:pt>
                <c:pt idx="22023" formatCode="m/d/yyyy\ h:mm">
                  <c:v>40489.999999970831</c:v>
                </c:pt>
                <c:pt idx="22024" formatCode="m/d/yyyy\ h:mm">
                  <c:v>40490.04166663748</c:v>
                </c:pt>
                <c:pt idx="22025" formatCode="m/d/yyyy\ h:mm">
                  <c:v>40490.083333304174</c:v>
                </c:pt>
                <c:pt idx="22026" formatCode="m/d/yyyy\ h:mm">
                  <c:v>40490.124999970823</c:v>
                </c:pt>
                <c:pt idx="22027" formatCode="m/d/yyyy\ h:mm">
                  <c:v>40490.166666637473</c:v>
                </c:pt>
                <c:pt idx="22028" formatCode="m/d/yyyy\ h:mm">
                  <c:v>40490.208333304166</c:v>
                </c:pt>
                <c:pt idx="22029" formatCode="m/d/yyyy\ h:mm">
                  <c:v>40490.249999970816</c:v>
                </c:pt>
                <c:pt idx="22030" formatCode="m/d/yyyy\ h:mm">
                  <c:v>40490.291666637451</c:v>
                </c:pt>
                <c:pt idx="22031" formatCode="m/d/yyyy\ h:mm">
                  <c:v>40490.333333304159</c:v>
                </c:pt>
                <c:pt idx="22032" formatCode="m/d/yyyy\ h:mm">
                  <c:v>40490.374999970823</c:v>
                </c:pt>
                <c:pt idx="22033" formatCode="m/d/yyyy\ h:mm">
                  <c:v>40490.416666637473</c:v>
                </c:pt>
                <c:pt idx="22034" formatCode="m/d/yyyy\ h:mm">
                  <c:v>40490.458333304166</c:v>
                </c:pt>
                <c:pt idx="22035" formatCode="m/d/yyyy\ h:mm">
                  <c:v>40490.499999970802</c:v>
                </c:pt>
                <c:pt idx="22036" formatCode="m/d/yyyy\ h:mm">
                  <c:v>40490.541666637451</c:v>
                </c:pt>
                <c:pt idx="22037" formatCode="m/d/yyyy\ h:mm">
                  <c:v>40490.583333304145</c:v>
                </c:pt>
                <c:pt idx="22038" formatCode="m/d/yyyy\ h:mm">
                  <c:v>40490.624999970794</c:v>
                </c:pt>
                <c:pt idx="22039" formatCode="m/d/yyyy\ h:mm">
                  <c:v>40490.666666637444</c:v>
                </c:pt>
                <c:pt idx="22040" formatCode="m/d/yyyy\ h:mm">
                  <c:v>40490.708333304137</c:v>
                </c:pt>
                <c:pt idx="22041" formatCode="m/d/yyyy\ h:mm">
                  <c:v>40490.749999970787</c:v>
                </c:pt>
                <c:pt idx="22042" formatCode="m/d/yyyy\ h:mm">
                  <c:v>40490.791666637422</c:v>
                </c:pt>
                <c:pt idx="22043" formatCode="m/d/yyyy\ h:mm">
                  <c:v>40490.83333330413</c:v>
                </c:pt>
                <c:pt idx="22044" formatCode="m/d/yyyy\ h:mm">
                  <c:v>40490.874999970794</c:v>
                </c:pt>
                <c:pt idx="22045" formatCode="m/d/yyyy\ h:mm">
                  <c:v>40490.916666637444</c:v>
                </c:pt>
                <c:pt idx="22046" formatCode="m/d/yyyy\ h:mm">
                  <c:v>40490.958333304137</c:v>
                </c:pt>
                <c:pt idx="22047" formatCode="m/d/yyyy\ h:mm">
                  <c:v>40490.999999970772</c:v>
                </c:pt>
                <c:pt idx="22048" formatCode="m/d/yyyy\ h:mm">
                  <c:v>40491.041666637422</c:v>
                </c:pt>
                <c:pt idx="22049" formatCode="m/d/yyyy\ h:mm">
                  <c:v>40491.083333304116</c:v>
                </c:pt>
                <c:pt idx="22050" formatCode="m/d/yyyy\ h:mm">
                  <c:v>40491.124999970765</c:v>
                </c:pt>
                <c:pt idx="22051" formatCode="m/d/yyyy\ h:mm">
                  <c:v>40491.166666637415</c:v>
                </c:pt>
                <c:pt idx="22052" formatCode="m/d/yyyy\ h:mm">
                  <c:v>40491.208333304108</c:v>
                </c:pt>
                <c:pt idx="22053" formatCode="m/d/yyyy\ h:mm">
                  <c:v>40491.249999970758</c:v>
                </c:pt>
                <c:pt idx="22054" formatCode="m/d/yyyy\ h:mm">
                  <c:v>40491.291666637393</c:v>
                </c:pt>
                <c:pt idx="22055" formatCode="m/d/yyyy\ h:mm">
                  <c:v>40491.333333304101</c:v>
                </c:pt>
                <c:pt idx="22056" formatCode="m/d/yyyy\ h:mm">
                  <c:v>40491.374999970765</c:v>
                </c:pt>
                <c:pt idx="22057" formatCode="m/d/yyyy\ h:mm">
                  <c:v>40491.416666637415</c:v>
                </c:pt>
                <c:pt idx="22058" formatCode="m/d/yyyy\ h:mm">
                  <c:v>40491.458333304108</c:v>
                </c:pt>
                <c:pt idx="22059" formatCode="m/d/yyyy\ h:mm">
                  <c:v>40491.499999970736</c:v>
                </c:pt>
                <c:pt idx="22060" formatCode="m/d/yyyy\ h:mm">
                  <c:v>40491.541666637393</c:v>
                </c:pt>
                <c:pt idx="22061" formatCode="m/d/yyyy\ h:mm">
                  <c:v>40491.583333304086</c:v>
                </c:pt>
                <c:pt idx="22062" formatCode="m/d/yyyy\ h:mm">
                  <c:v>40491.624999970736</c:v>
                </c:pt>
                <c:pt idx="22063" formatCode="m/d/yyyy\ h:mm">
                  <c:v>40491.666666637379</c:v>
                </c:pt>
                <c:pt idx="22064" formatCode="m/d/yyyy\ h:mm">
                  <c:v>40491.708333304079</c:v>
                </c:pt>
                <c:pt idx="22065" formatCode="m/d/yyyy\ h:mm">
                  <c:v>40491.749999970729</c:v>
                </c:pt>
                <c:pt idx="22066" formatCode="m/d/yyyy\ h:mm">
                  <c:v>40491.791666637357</c:v>
                </c:pt>
                <c:pt idx="22067" formatCode="m/d/yyyy\ h:mm">
                  <c:v>40491.833333304072</c:v>
                </c:pt>
                <c:pt idx="22068" formatCode="m/d/yyyy\ h:mm">
                  <c:v>40491.874999970736</c:v>
                </c:pt>
                <c:pt idx="22069" formatCode="m/d/yyyy\ h:mm">
                  <c:v>40491.916666637386</c:v>
                </c:pt>
                <c:pt idx="22070" formatCode="m/d/yyyy\ h:mm">
                  <c:v>40491.958333304079</c:v>
                </c:pt>
                <c:pt idx="22071" formatCode="m/d/yyyy\ h:mm">
                  <c:v>40491.999999970714</c:v>
                </c:pt>
                <c:pt idx="22072" formatCode="m/d/yyyy\ h:mm">
                  <c:v>40492.041666637364</c:v>
                </c:pt>
                <c:pt idx="22073" formatCode="m/d/yyyy\ h:mm">
                  <c:v>40492.083333304043</c:v>
                </c:pt>
                <c:pt idx="22074" formatCode="m/d/yyyy\ h:mm">
                  <c:v>40492.124999970707</c:v>
                </c:pt>
                <c:pt idx="22075" formatCode="m/d/yyyy\ h:mm">
                  <c:v>40492.166666637357</c:v>
                </c:pt>
                <c:pt idx="22076" formatCode="m/d/yyyy\ h:mm">
                  <c:v>40492.208333304043</c:v>
                </c:pt>
                <c:pt idx="22077" formatCode="m/d/yyyy\ h:mm">
                  <c:v>40492.2499999707</c:v>
                </c:pt>
                <c:pt idx="22078" formatCode="m/d/yyyy\ h:mm">
                  <c:v>40492.291666637328</c:v>
                </c:pt>
                <c:pt idx="22079" formatCode="m/d/yyyy\ h:mm">
                  <c:v>40492.333333304043</c:v>
                </c:pt>
                <c:pt idx="22080" formatCode="m/d/yyyy\ h:mm">
                  <c:v>40492.374999970692</c:v>
                </c:pt>
                <c:pt idx="22081" formatCode="m/d/yyyy\ h:mm">
                  <c:v>40492.416666637357</c:v>
                </c:pt>
                <c:pt idx="22082" formatCode="m/d/yyyy\ h:mm">
                  <c:v>40492.45833330405</c:v>
                </c:pt>
                <c:pt idx="22083" formatCode="m/d/yyyy\ h:mm">
                  <c:v>40492.499999970685</c:v>
                </c:pt>
                <c:pt idx="22084" formatCode="m/d/yyyy\ h:mm">
                  <c:v>40492.541666637328</c:v>
                </c:pt>
                <c:pt idx="22085" formatCode="m/d/yyyy\ h:mm">
                  <c:v>40492.583333304028</c:v>
                </c:pt>
                <c:pt idx="22086" formatCode="m/d/yyyy\ h:mm">
                  <c:v>40492.624999970678</c:v>
                </c:pt>
                <c:pt idx="22087" formatCode="m/d/yyyy\ h:mm">
                  <c:v>40492.66666663732</c:v>
                </c:pt>
                <c:pt idx="22088" formatCode="m/d/yyyy\ h:mm">
                  <c:v>40492.708333304021</c:v>
                </c:pt>
                <c:pt idx="22089" formatCode="m/d/yyyy\ h:mm">
                  <c:v>40492.749999970671</c:v>
                </c:pt>
                <c:pt idx="22090" formatCode="m/d/yyyy\ h:mm">
                  <c:v>40492.791666637306</c:v>
                </c:pt>
                <c:pt idx="22091" formatCode="m/d/yyyy\ h:mm">
                  <c:v>40492.833333303999</c:v>
                </c:pt>
                <c:pt idx="22092" formatCode="m/d/yyyy\ h:mm">
                  <c:v>40492.874999970663</c:v>
                </c:pt>
                <c:pt idx="22093" formatCode="m/d/yyyy\ h:mm">
                  <c:v>40492.916666637328</c:v>
                </c:pt>
                <c:pt idx="22094" formatCode="m/d/yyyy\ h:mm">
                  <c:v>40492.958333304006</c:v>
                </c:pt>
                <c:pt idx="22095" formatCode="m/d/yyyy\ h:mm">
                  <c:v>40492.999999970656</c:v>
                </c:pt>
                <c:pt idx="22096" formatCode="m/d/yyyy\ h:mm">
                  <c:v>40493.041666637298</c:v>
                </c:pt>
                <c:pt idx="22097" formatCode="m/d/yyyy\ h:mm">
                  <c:v>40493.083333303992</c:v>
                </c:pt>
                <c:pt idx="22098" formatCode="m/d/yyyy\ h:mm">
                  <c:v>40493.124999970634</c:v>
                </c:pt>
                <c:pt idx="22099" formatCode="m/d/yyyy\ h:mm">
                  <c:v>40493.166666637284</c:v>
                </c:pt>
                <c:pt idx="22100" formatCode="m/d/yyyy\ h:mm">
                  <c:v>40493.208333303992</c:v>
                </c:pt>
                <c:pt idx="22101" formatCode="m/d/yyyy\ h:mm">
                  <c:v>40493.249999970634</c:v>
                </c:pt>
                <c:pt idx="22102" formatCode="m/d/yyyy\ h:mm">
                  <c:v>40493.291666637269</c:v>
                </c:pt>
                <c:pt idx="22103" formatCode="m/d/yyyy\ h:mm">
                  <c:v>40493.333333303985</c:v>
                </c:pt>
                <c:pt idx="22104" formatCode="m/d/yyyy\ h:mm">
                  <c:v>40493.374999970642</c:v>
                </c:pt>
                <c:pt idx="22105" formatCode="m/d/yyyy\ h:mm">
                  <c:v>40493.416666637284</c:v>
                </c:pt>
                <c:pt idx="22106" formatCode="m/d/yyyy\ h:mm">
                  <c:v>40493.458333303985</c:v>
                </c:pt>
                <c:pt idx="22107" formatCode="m/d/yyyy\ h:mm">
                  <c:v>40493.499999970627</c:v>
                </c:pt>
                <c:pt idx="22108" formatCode="m/d/yyyy\ h:mm">
                  <c:v>40493.541666637269</c:v>
                </c:pt>
                <c:pt idx="22109" formatCode="m/d/yyyy\ h:mm">
                  <c:v>40493.583333303963</c:v>
                </c:pt>
                <c:pt idx="22110" formatCode="m/d/yyyy\ h:mm">
                  <c:v>40493.62499997062</c:v>
                </c:pt>
                <c:pt idx="22111" formatCode="m/d/yyyy\ h:mm">
                  <c:v>40493.666666637269</c:v>
                </c:pt>
                <c:pt idx="22112" formatCode="m/d/yyyy\ h:mm">
                  <c:v>40493.708333303948</c:v>
                </c:pt>
                <c:pt idx="22113" formatCode="m/d/yyyy\ h:mm">
                  <c:v>40493.749999970605</c:v>
                </c:pt>
                <c:pt idx="22114" formatCode="m/d/yyyy\ h:mm">
                  <c:v>40493.79166663724</c:v>
                </c:pt>
                <c:pt idx="22115" formatCode="m/d/yyyy\ h:mm">
                  <c:v>40493.833333303941</c:v>
                </c:pt>
                <c:pt idx="22116" formatCode="m/d/yyyy\ h:mm">
                  <c:v>40493.874999970612</c:v>
                </c:pt>
                <c:pt idx="22117" formatCode="m/d/yyyy\ h:mm">
                  <c:v>40493.916666637255</c:v>
                </c:pt>
                <c:pt idx="22118" formatCode="m/d/yyyy\ h:mm">
                  <c:v>40493.958333303955</c:v>
                </c:pt>
                <c:pt idx="22119" formatCode="m/d/yyyy\ h:mm">
                  <c:v>40493.999999970598</c:v>
                </c:pt>
                <c:pt idx="22120" formatCode="m/d/yyyy\ h:mm">
                  <c:v>40494.041666637233</c:v>
                </c:pt>
                <c:pt idx="22121" formatCode="m/d/yyyy\ h:mm">
                  <c:v>40494.083333303941</c:v>
                </c:pt>
                <c:pt idx="22122" formatCode="m/d/yyyy\ h:mm">
                  <c:v>40494.124999970591</c:v>
                </c:pt>
                <c:pt idx="22123" formatCode="m/d/yyyy\ h:mm">
                  <c:v>40494.166666637233</c:v>
                </c:pt>
                <c:pt idx="22124" formatCode="m/d/yyyy\ h:mm">
                  <c:v>40494.208333303919</c:v>
                </c:pt>
                <c:pt idx="22125" formatCode="m/d/yyyy\ h:mm">
                  <c:v>40494.249999970583</c:v>
                </c:pt>
                <c:pt idx="22126" formatCode="m/d/yyyy\ h:mm">
                  <c:v>40494.291666637211</c:v>
                </c:pt>
                <c:pt idx="22127" formatCode="m/d/yyyy\ h:mm">
                  <c:v>40494.333333303912</c:v>
                </c:pt>
                <c:pt idx="22128" formatCode="m/d/yyyy\ h:mm">
                  <c:v>40494.374999970598</c:v>
                </c:pt>
                <c:pt idx="22129" formatCode="m/d/yyyy\ h:mm">
                  <c:v>40494.416666637226</c:v>
                </c:pt>
                <c:pt idx="22130" formatCode="m/d/yyyy\ h:mm">
                  <c:v>40494.458333303926</c:v>
                </c:pt>
                <c:pt idx="22131" formatCode="m/d/yyyy\ h:mm">
                  <c:v>40494.499999970569</c:v>
                </c:pt>
                <c:pt idx="22132" formatCode="m/d/yyyy\ h:mm">
                  <c:v>40494.541666637204</c:v>
                </c:pt>
                <c:pt idx="22133" formatCode="m/d/yyyy\ h:mm">
                  <c:v>40494.583333303897</c:v>
                </c:pt>
                <c:pt idx="22134" formatCode="m/d/yyyy\ h:mm">
                  <c:v>40494.624999970561</c:v>
                </c:pt>
                <c:pt idx="22135" formatCode="m/d/yyyy\ h:mm">
                  <c:v>40494.666666637204</c:v>
                </c:pt>
                <c:pt idx="22136" formatCode="m/d/yyyy\ h:mm">
                  <c:v>40494.70833330389</c:v>
                </c:pt>
                <c:pt idx="22137" formatCode="m/d/yyyy\ h:mm">
                  <c:v>40494.749999970561</c:v>
                </c:pt>
                <c:pt idx="22138" formatCode="m/d/yyyy\ h:mm">
                  <c:v>40494.791666637182</c:v>
                </c:pt>
                <c:pt idx="22139" formatCode="m/d/yyyy\ h:mm">
                  <c:v>40494.833333303883</c:v>
                </c:pt>
                <c:pt idx="22140" formatCode="m/d/yyyy\ h:mm">
                  <c:v>40494.874999970569</c:v>
                </c:pt>
                <c:pt idx="22141" formatCode="m/d/yyyy\ h:mm">
                  <c:v>40494.916666637204</c:v>
                </c:pt>
                <c:pt idx="22142" formatCode="m/d/yyyy\ h:mm">
                  <c:v>40494.958333303897</c:v>
                </c:pt>
                <c:pt idx="22143" formatCode="m/d/yyyy\ h:mm">
                  <c:v>40494.99999997054</c:v>
                </c:pt>
                <c:pt idx="22144" formatCode="m/d/yyyy\ h:mm">
                  <c:v>40495.041666637189</c:v>
                </c:pt>
                <c:pt idx="22145" formatCode="m/d/yyyy\ h:mm">
                  <c:v>40495.083333303868</c:v>
                </c:pt>
                <c:pt idx="22146" formatCode="m/d/yyyy\ h:mm">
                  <c:v>40495.124999970532</c:v>
                </c:pt>
                <c:pt idx="22147" formatCode="m/d/yyyy\ h:mm">
                  <c:v>40495.166666637182</c:v>
                </c:pt>
                <c:pt idx="22148" formatCode="m/d/yyyy\ h:mm">
                  <c:v>40495.208333303861</c:v>
                </c:pt>
                <c:pt idx="22149" formatCode="m/d/yyyy\ h:mm">
                  <c:v>40495.249999970532</c:v>
                </c:pt>
                <c:pt idx="22150" formatCode="m/d/yyyy\ h:mm">
                  <c:v>40495.291666637168</c:v>
                </c:pt>
                <c:pt idx="22151" formatCode="m/d/yyyy\ h:mm">
                  <c:v>40495.333333303861</c:v>
                </c:pt>
                <c:pt idx="22152" formatCode="m/d/yyyy\ h:mm">
                  <c:v>40495.37499997054</c:v>
                </c:pt>
                <c:pt idx="22153" formatCode="m/d/yyyy\ h:mm">
                  <c:v>40495.416666637182</c:v>
                </c:pt>
                <c:pt idx="22154" formatCode="m/d/yyyy\ h:mm">
                  <c:v>40495.458333303868</c:v>
                </c:pt>
                <c:pt idx="22155" formatCode="m/d/yyyy\ h:mm">
                  <c:v>40495.499999970511</c:v>
                </c:pt>
                <c:pt idx="22156" formatCode="m/d/yyyy\ h:mm">
                  <c:v>40495.541666637175</c:v>
                </c:pt>
                <c:pt idx="22157" formatCode="m/d/yyyy\ h:mm">
                  <c:v>40495.583333303839</c:v>
                </c:pt>
                <c:pt idx="22158" formatCode="m/d/yyyy\ h:mm">
                  <c:v>40495.624999970503</c:v>
                </c:pt>
                <c:pt idx="22159" formatCode="m/d/yyyy\ h:mm">
                  <c:v>40495.666666637153</c:v>
                </c:pt>
                <c:pt idx="22160" formatCode="m/d/yyyy\ h:mm">
                  <c:v>40495.708333303832</c:v>
                </c:pt>
                <c:pt idx="22161" formatCode="m/d/yyyy\ h:mm">
                  <c:v>40495.749999970496</c:v>
                </c:pt>
                <c:pt idx="22162" formatCode="m/d/yyyy\ h:mm">
                  <c:v>40495.791666637131</c:v>
                </c:pt>
                <c:pt idx="22163" formatCode="m/d/yyyy\ h:mm">
                  <c:v>40495.833333303832</c:v>
                </c:pt>
                <c:pt idx="22164" formatCode="m/d/yyyy\ h:mm">
                  <c:v>40495.874999970503</c:v>
                </c:pt>
                <c:pt idx="22165" formatCode="m/d/yyyy\ h:mm">
                  <c:v>40495.916666637153</c:v>
                </c:pt>
                <c:pt idx="22166" formatCode="m/d/yyyy\ h:mm">
                  <c:v>40495.958333303839</c:v>
                </c:pt>
                <c:pt idx="22167" formatCode="m/d/yyyy\ h:mm">
                  <c:v>40495.999999970481</c:v>
                </c:pt>
                <c:pt idx="22168" formatCode="m/d/yyyy\ h:mm">
                  <c:v>40496.041666637131</c:v>
                </c:pt>
                <c:pt idx="22169" formatCode="m/d/yyyy\ h:mm">
                  <c:v>40496.08333330381</c:v>
                </c:pt>
                <c:pt idx="22170" formatCode="m/d/yyyy\ h:mm">
                  <c:v>40496.124999970481</c:v>
                </c:pt>
                <c:pt idx="22171" formatCode="m/d/yyyy\ h:mm">
                  <c:v>40496.166666637124</c:v>
                </c:pt>
                <c:pt idx="22172" formatCode="m/d/yyyy\ h:mm">
                  <c:v>40496.208333303803</c:v>
                </c:pt>
                <c:pt idx="22173" formatCode="m/d/yyyy\ h:mm">
                  <c:v>40496.249999970467</c:v>
                </c:pt>
                <c:pt idx="22174" formatCode="m/d/yyyy\ h:mm">
                  <c:v>40496.291666637102</c:v>
                </c:pt>
                <c:pt idx="22175" formatCode="m/d/yyyy\ h:mm">
                  <c:v>40496.333333303795</c:v>
                </c:pt>
                <c:pt idx="22176" formatCode="m/d/yyyy\ h:mm">
                  <c:v>40496.374999970474</c:v>
                </c:pt>
                <c:pt idx="22177" formatCode="m/d/yyyy\ h:mm">
                  <c:v>40496.416666637131</c:v>
                </c:pt>
                <c:pt idx="22178" formatCode="m/d/yyyy\ h:mm">
                  <c:v>40496.458333303803</c:v>
                </c:pt>
                <c:pt idx="22179" formatCode="m/d/yyyy\ h:mm">
                  <c:v>40496.499999970452</c:v>
                </c:pt>
                <c:pt idx="22180" formatCode="m/d/yyyy\ h:mm">
                  <c:v>40496.541666637102</c:v>
                </c:pt>
                <c:pt idx="22181" formatCode="m/d/yyyy\ h:mm">
                  <c:v>40496.583333303781</c:v>
                </c:pt>
                <c:pt idx="22182" formatCode="m/d/yyyy\ h:mm">
                  <c:v>40496.624999970445</c:v>
                </c:pt>
                <c:pt idx="22183" formatCode="m/d/yyyy\ h:mm">
                  <c:v>40496.666666637095</c:v>
                </c:pt>
                <c:pt idx="22184" formatCode="m/d/yyyy\ h:mm">
                  <c:v>40496.708333303781</c:v>
                </c:pt>
                <c:pt idx="22185" formatCode="m/d/yyyy\ h:mm">
                  <c:v>40496.749999970438</c:v>
                </c:pt>
                <c:pt idx="22186" formatCode="m/d/yyyy\ h:mm">
                  <c:v>40496.791666637073</c:v>
                </c:pt>
                <c:pt idx="22187" formatCode="m/d/yyyy\ h:mm">
                  <c:v>40496.833333303766</c:v>
                </c:pt>
                <c:pt idx="22188" formatCode="m/d/yyyy\ h:mm">
                  <c:v>40496.874999970445</c:v>
                </c:pt>
                <c:pt idx="22189" formatCode="m/d/yyyy\ h:mm">
                  <c:v>40496.916666637095</c:v>
                </c:pt>
                <c:pt idx="22190" formatCode="m/d/yyyy\ h:mm">
                  <c:v>40496.958333303774</c:v>
                </c:pt>
                <c:pt idx="22191" formatCode="m/d/yyyy\ h:mm">
                  <c:v>40496.999999970423</c:v>
                </c:pt>
                <c:pt idx="22192" formatCode="m/d/yyyy\ h:mm">
                  <c:v>40497.041666637073</c:v>
                </c:pt>
                <c:pt idx="22193" formatCode="m/d/yyyy\ h:mm">
                  <c:v>40497.083333303752</c:v>
                </c:pt>
                <c:pt idx="22194" formatCode="m/d/yyyy\ h:mm">
                  <c:v>40497.124999970416</c:v>
                </c:pt>
                <c:pt idx="22195" formatCode="m/d/yyyy\ h:mm">
                  <c:v>40497.166666637066</c:v>
                </c:pt>
                <c:pt idx="22196" formatCode="m/d/yyyy\ h:mm">
                  <c:v>40497.208333303744</c:v>
                </c:pt>
                <c:pt idx="22197" formatCode="m/d/yyyy\ h:mm">
                  <c:v>40497.249999970409</c:v>
                </c:pt>
                <c:pt idx="22198" formatCode="m/d/yyyy\ h:mm">
                  <c:v>40497.291666637044</c:v>
                </c:pt>
                <c:pt idx="22199" formatCode="m/d/yyyy\ h:mm">
                  <c:v>40497.333333303737</c:v>
                </c:pt>
                <c:pt idx="22200" formatCode="m/d/yyyy\ h:mm">
                  <c:v>40497.374999970416</c:v>
                </c:pt>
                <c:pt idx="22201" formatCode="m/d/yyyy\ h:mm">
                  <c:v>40497.416666637066</c:v>
                </c:pt>
                <c:pt idx="22202" formatCode="m/d/yyyy\ h:mm">
                  <c:v>40497.458333303744</c:v>
                </c:pt>
                <c:pt idx="22203" formatCode="m/d/yyyy\ h:mm">
                  <c:v>40497.499999970394</c:v>
                </c:pt>
                <c:pt idx="22204" formatCode="m/d/yyyy\ h:mm">
                  <c:v>40497.541666637044</c:v>
                </c:pt>
                <c:pt idx="22205" formatCode="m/d/yyyy\ h:mm">
                  <c:v>40497.583333303723</c:v>
                </c:pt>
                <c:pt idx="22206" formatCode="m/d/yyyy\ h:mm">
                  <c:v>40497.624999970387</c:v>
                </c:pt>
                <c:pt idx="22207" formatCode="m/d/yyyy\ h:mm">
                  <c:v>40497.666666637037</c:v>
                </c:pt>
                <c:pt idx="22208" formatCode="m/d/yyyy\ h:mm">
                  <c:v>40497.708333303715</c:v>
                </c:pt>
                <c:pt idx="22209" formatCode="m/d/yyyy\ h:mm">
                  <c:v>40497.74999997038</c:v>
                </c:pt>
                <c:pt idx="22210" formatCode="m/d/yyyy\ h:mm">
                  <c:v>40497.791666637015</c:v>
                </c:pt>
                <c:pt idx="22211" formatCode="m/d/yyyy\ h:mm">
                  <c:v>40497.833333303708</c:v>
                </c:pt>
                <c:pt idx="22212" formatCode="m/d/yyyy\ h:mm">
                  <c:v>40497.874999970387</c:v>
                </c:pt>
                <c:pt idx="22213" formatCode="m/d/yyyy\ h:mm">
                  <c:v>40497.916666637037</c:v>
                </c:pt>
                <c:pt idx="22214" formatCode="m/d/yyyy\ h:mm">
                  <c:v>40497.958333303715</c:v>
                </c:pt>
                <c:pt idx="22215" formatCode="m/d/yyyy\ h:mm">
                  <c:v>40497.999999970365</c:v>
                </c:pt>
                <c:pt idx="22216" formatCode="m/d/yyyy\ h:mm">
                  <c:v>40498.041666637015</c:v>
                </c:pt>
                <c:pt idx="22217" formatCode="m/d/yyyy\ h:mm">
                  <c:v>40498.083333303694</c:v>
                </c:pt>
                <c:pt idx="22218" formatCode="m/d/yyyy\ h:mm">
                  <c:v>40498.124999970358</c:v>
                </c:pt>
                <c:pt idx="22219" formatCode="m/d/yyyy\ h:mm">
                  <c:v>40498.166666637007</c:v>
                </c:pt>
                <c:pt idx="22220" formatCode="m/d/yyyy\ h:mm">
                  <c:v>40498.208333303686</c:v>
                </c:pt>
                <c:pt idx="22221" formatCode="m/d/yyyy\ h:mm">
                  <c:v>40498.24999997035</c:v>
                </c:pt>
                <c:pt idx="22222" formatCode="m/d/yyyy\ h:mm">
                  <c:v>40498.291666636986</c:v>
                </c:pt>
                <c:pt idx="22223" formatCode="m/d/yyyy\ h:mm">
                  <c:v>40498.333333303679</c:v>
                </c:pt>
                <c:pt idx="22224" formatCode="m/d/yyyy\ h:mm">
                  <c:v>40498.374999970343</c:v>
                </c:pt>
                <c:pt idx="22225" formatCode="m/d/yyyy\ h:mm">
                  <c:v>40498.416666637007</c:v>
                </c:pt>
                <c:pt idx="22226" formatCode="m/d/yyyy\ h:mm">
                  <c:v>40498.458333303686</c:v>
                </c:pt>
                <c:pt idx="22227" formatCode="m/d/yyyy\ h:mm">
                  <c:v>40498.499999970336</c:v>
                </c:pt>
                <c:pt idx="22228" formatCode="m/d/yyyy\ h:mm">
                  <c:v>40498.541666636986</c:v>
                </c:pt>
                <c:pt idx="22229" formatCode="m/d/yyyy\ h:mm">
                  <c:v>40498.583333303664</c:v>
                </c:pt>
                <c:pt idx="22230" formatCode="m/d/yyyy\ h:mm">
                  <c:v>40498.624999970329</c:v>
                </c:pt>
                <c:pt idx="22231" formatCode="m/d/yyyy\ h:mm">
                  <c:v>40498.666666636986</c:v>
                </c:pt>
                <c:pt idx="22232" formatCode="m/d/yyyy\ h:mm">
                  <c:v>40498.708333303657</c:v>
                </c:pt>
                <c:pt idx="22233" formatCode="m/d/yyyy\ h:mm">
                  <c:v>40498.749999970321</c:v>
                </c:pt>
                <c:pt idx="22234" formatCode="m/d/yyyy\ h:mm">
                  <c:v>40498.791666636971</c:v>
                </c:pt>
                <c:pt idx="22235" formatCode="m/d/yyyy\ h:mm">
                  <c:v>40498.83333330365</c:v>
                </c:pt>
                <c:pt idx="22236" formatCode="m/d/yyyy\ h:mm">
                  <c:v>40498.874999970329</c:v>
                </c:pt>
                <c:pt idx="22237" formatCode="m/d/yyyy\ h:mm">
                  <c:v>40498.916666636993</c:v>
                </c:pt>
                <c:pt idx="22238" formatCode="m/d/yyyy\ h:mm">
                  <c:v>40498.958333303643</c:v>
                </c:pt>
                <c:pt idx="22239" formatCode="m/d/yyyy\ h:mm">
                  <c:v>40498.999999970307</c:v>
                </c:pt>
                <c:pt idx="22240" formatCode="m/d/yyyy\ h:mm">
                  <c:v>40499.041666636971</c:v>
                </c:pt>
                <c:pt idx="22241" formatCode="m/d/yyyy\ h:mm">
                  <c:v>40499.083333303635</c:v>
                </c:pt>
                <c:pt idx="22242" formatCode="m/d/yyyy\ h:mm">
                  <c:v>40499.1249999703</c:v>
                </c:pt>
                <c:pt idx="22243" formatCode="m/d/yyyy\ h:mm">
                  <c:v>40499.166666636964</c:v>
                </c:pt>
                <c:pt idx="22244" formatCode="m/d/yyyy\ h:mm">
                  <c:v>40499.208333303628</c:v>
                </c:pt>
                <c:pt idx="22245" formatCode="m/d/yyyy\ h:mm">
                  <c:v>40499.249999970285</c:v>
                </c:pt>
                <c:pt idx="22246" formatCode="m/d/yyyy\ h:mm">
                  <c:v>40499.291666636935</c:v>
                </c:pt>
                <c:pt idx="22247" formatCode="m/d/yyyy\ h:mm">
                  <c:v>40499.333333303621</c:v>
                </c:pt>
                <c:pt idx="22248" formatCode="m/d/yyyy\ h:mm">
                  <c:v>40499.374999970292</c:v>
                </c:pt>
                <c:pt idx="22249" formatCode="m/d/yyyy\ h:mm">
                  <c:v>40499.416666636949</c:v>
                </c:pt>
                <c:pt idx="22250" formatCode="m/d/yyyy\ h:mm">
                  <c:v>40499.458333303613</c:v>
                </c:pt>
                <c:pt idx="22251" formatCode="m/d/yyyy\ h:mm">
                  <c:v>40499.499999970278</c:v>
                </c:pt>
                <c:pt idx="22252" formatCode="m/d/yyyy\ h:mm">
                  <c:v>40499.541666636935</c:v>
                </c:pt>
                <c:pt idx="22253" formatCode="m/d/yyyy\ h:mm">
                  <c:v>40499.583333303606</c:v>
                </c:pt>
                <c:pt idx="22254" formatCode="m/d/yyyy\ h:mm">
                  <c:v>40499.62499997027</c:v>
                </c:pt>
                <c:pt idx="22255" formatCode="m/d/yyyy\ h:mm">
                  <c:v>40499.666666636935</c:v>
                </c:pt>
                <c:pt idx="22256" formatCode="m/d/yyyy\ h:mm">
                  <c:v>40499.708333303599</c:v>
                </c:pt>
                <c:pt idx="22257" formatCode="m/d/yyyy\ h:mm">
                  <c:v>40499.749999970256</c:v>
                </c:pt>
                <c:pt idx="22258" formatCode="m/d/yyyy\ h:mm">
                  <c:v>40499.791666636913</c:v>
                </c:pt>
                <c:pt idx="22259" formatCode="m/d/yyyy\ h:mm">
                  <c:v>40499.833333303592</c:v>
                </c:pt>
                <c:pt idx="22260" formatCode="m/d/yyyy\ h:mm">
                  <c:v>40499.874999970263</c:v>
                </c:pt>
                <c:pt idx="22261" formatCode="m/d/yyyy\ h:mm">
                  <c:v>40499.916666636935</c:v>
                </c:pt>
                <c:pt idx="22262" formatCode="m/d/yyyy\ h:mm">
                  <c:v>40499.958333303606</c:v>
                </c:pt>
                <c:pt idx="22263" formatCode="m/d/yyyy\ h:mm">
                  <c:v>40499.999999970234</c:v>
                </c:pt>
                <c:pt idx="22264" formatCode="m/d/yyyy\ h:mm">
                  <c:v>40500.041666636906</c:v>
                </c:pt>
                <c:pt idx="22265" formatCode="m/d/yyyy\ h:mm">
                  <c:v>40500.083333303592</c:v>
                </c:pt>
                <c:pt idx="22266" formatCode="m/d/yyyy\ h:mm">
                  <c:v>40500.124999970234</c:v>
                </c:pt>
                <c:pt idx="22267" formatCode="m/d/yyyy\ h:mm">
                  <c:v>40500.166666636906</c:v>
                </c:pt>
                <c:pt idx="22268" formatCode="m/d/yyyy\ h:mm">
                  <c:v>40500.208333303584</c:v>
                </c:pt>
                <c:pt idx="22269" formatCode="m/d/yyyy\ h:mm">
                  <c:v>40500.249999970234</c:v>
                </c:pt>
                <c:pt idx="22270" formatCode="m/d/yyyy\ h:mm">
                  <c:v>40500.291666636876</c:v>
                </c:pt>
                <c:pt idx="22271" formatCode="m/d/yyyy\ h:mm">
                  <c:v>40500.333333303563</c:v>
                </c:pt>
                <c:pt idx="22272" formatCode="m/d/yyyy\ h:mm">
                  <c:v>40500.374999970241</c:v>
                </c:pt>
                <c:pt idx="22273" formatCode="m/d/yyyy\ h:mm">
                  <c:v>40500.416666636891</c:v>
                </c:pt>
                <c:pt idx="22274" formatCode="m/d/yyyy\ h:mm">
                  <c:v>40500.458333303584</c:v>
                </c:pt>
                <c:pt idx="22275" formatCode="m/d/yyyy\ h:mm">
                  <c:v>40500.49999997022</c:v>
                </c:pt>
                <c:pt idx="22276" formatCode="m/d/yyyy\ h:mm">
                  <c:v>40500.541666636884</c:v>
                </c:pt>
                <c:pt idx="22277" formatCode="m/d/yyyy\ h:mm">
                  <c:v>40500.583333303548</c:v>
                </c:pt>
                <c:pt idx="22278" formatCode="m/d/yyyy\ h:mm">
                  <c:v>40500.624999970205</c:v>
                </c:pt>
                <c:pt idx="22279" formatCode="m/d/yyyy\ h:mm">
                  <c:v>40500.666666636876</c:v>
                </c:pt>
                <c:pt idx="22280" formatCode="m/d/yyyy\ h:mm">
                  <c:v>40500.708333303541</c:v>
                </c:pt>
                <c:pt idx="22281" formatCode="m/d/yyyy\ h:mm">
                  <c:v>40500.749999970205</c:v>
                </c:pt>
                <c:pt idx="22282" formatCode="m/d/yyyy\ h:mm">
                  <c:v>40500.791666636847</c:v>
                </c:pt>
                <c:pt idx="22283" formatCode="m/d/yyyy\ h:mm">
                  <c:v>40500.833333303533</c:v>
                </c:pt>
                <c:pt idx="22284" formatCode="m/d/yyyy\ h:mm">
                  <c:v>40500.874999970212</c:v>
                </c:pt>
                <c:pt idx="22285" formatCode="m/d/yyyy\ h:mm">
                  <c:v>40500.916666636862</c:v>
                </c:pt>
                <c:pt idx="22286" formatCode="m/d/yyyy\ h:mm">
                  <c:v>40500.958333303548</c:v>
                </c:pt>
                <c:pt idx="22287" formatCode="m/d/yyyy\ h:mm">
                  <c:v>40500.99999997019</c:v>
                </c:pt>
                <c:pt idx="22288" formatCode="m/d/yyyy\ h:mm">
                  <c:v>40501.041666636855</c:v>
                </c:pt>
                <c:pt idx="22289" formatCode="m/d/yyyy\ h:mm">
                  <c:v>40501.083333303519</c:v>
                </c:pt>
                <c:pt idx="22290" formatCode="m/d/yyyy\ h:mm">
                  <c:v>40501.124999970183</c:v>
                </c:pt>
                <c:pt idx="22291" formatCode="m/d/yyyy\ h:mm">
                  <c:v>40501.166666636833</c:v>
                </c:pt>
                <c:pt idx="22292" formatCode="m/d/yyyy\ h:mm">
                  <c:v>40501.208333303512</c:v>
                </c:pt>
                <c:pt idx="22293" formatCode="m/d/yyyy\ h:mm">
                  <c:v>40501.249999970183</c:v>
                </c:pt>
                <c:pt idx="22294" formatCode="m/d/yyyy\ h:mm">
                  <c:v>40501.291666636818</c:v>
                </c:pt>
                <c:pt idx="22295" formatCode="m/d/yyyy\ h:mm">
                  <c:v>40501.333333303512</c:v>
                </c:pt>
                <c:pt idx="22296" formatCode="m/d/yyyy\ h:mm">
                  <c:v>40501.37499997019</c:v>
                </c:pt>
                <c:pt idx="22297" formatCode="m/d/yyyy\ h:mm">
                  <c:v>40501.416666636833</c:v>
                </c:pt>
                <c:pt idx="22298" formatCode="m/d/yyyy\ h:mm">
                  <c:v>40501.458333303519</c:v>
                </c:pt>
                <c:pt idx="22299" formatCode="m/d/yyyy\ h:mm">
                  <c:v>40501.499999970161</c:v>
                </c:pt>
                <c:pt idx="22300" formatCode="m/d/yyyy\ h:mm">
                  <c:v>40501.541666636826</c:v>
                </c:pt>
                <c:pt idx="22301" formatCode="m/d/yyyy\ h:mm">
                  <c:v>40501.58333330349</c:v>
                </c:pt>
                <c:pt idx="22302" formatCode="m/d/yyyy\ h:mm">
                  <c:v>40501.624999970161</c:v>
                </c:pt>
                <c:pt idx="22303" formatCode="m/d/yyyy\ h:mm">
                  <c:v>40501.666666636804</c:v>
                </c:pt>
                <c:pt idx="22304" formatCode="m/d/yyyy\ h:mm">
                  <c:v>40501.708333303483</c:v>
                </c:pt>
                <c:pt idx="22305" formatCode="m/d/yyyy\ h:mm">
                  <c:v>40501.749999970147</c:v>
                </c:pt>
                <c:pt idx="22306" formatCode="m/d/yyyy\ h:mm">
                  <c:v>40501.791666636782</c:v>
                </c:pt>
                <c:pt idx="22307" formatCode="m/d/yyyy\ h:mm">
                  <c:v>40501.833333303483</c:v>
                </c:pt>
                <c:pt idx="22308" formatCode="m/d/yyyy\ h:mm">
                  <c:v>40501.874999970154</c:v>
                </c:pt>
                <c:pt idx="22309" formatCode="m/d/yyyy\ h:mm">
                  <c:v>40501.916666636811</c:v>
                </c:pt>
                <c:pt idx="22310" formatCode="m/d/yyyy\ h:mm">
                  <c:v>40501.95833330349</c:v>
                </c:pt>
                <c:pt idx="22311" formatCode="m/d/yyyy\ h:mm">
                  <c:v>40501.999999970132</c:v>
                </c:pt>
                <c:pt idx="22312" formatCode="m/d/yyyy\ h:mm">
                  <c:v>40502.041666636782</c:v>
                </c:pt>
                <c:pt idx="22313" formatCode="m/d/yyyy\ h:mm">
                  <c:v>40502.083333303461</c:v>
                </c:pt>
                <c:pt idx="22314" formatCode="m/d/yyyy\ h:mm">
                  <c:v>40502.124999970132</c:v>
                </c:pt>
                <c:pt idx="22315" formatCode="m/d/yyyy\ h:mm">
                  <c:v>40502.166666636775</c:v>
                </c:pt>
                <c:pt idx="22316" formatCode="m/d/yyyy\ h:mm">
                  <c:v>40502.208333303453</c:v>
                </c:pt>
                <c:pt idx="22317" formatCode="m/d/yyyy\ h:mm">
                  <c:v>40502.249999970118</c:v>
                </c:pt>
                <c:pt idx="22318" formatCode="m/d/yyyy\ h:mm">
                  <c:v>40502.291666636753</c:v>
                </c:pt>
                <c:pt idx="22319" formatCode="m/d/yyyy\ h:mm">
                  <c:v>40502.333333303446</c:v>
                </c:pt>
                <c:pt idx="22320" formatCode="m/d/yyyy\ h:mm">
                  <c:v>40502.374999970125</c:v>
                </c:pt>
                <c:pt idx="22321" formatCode="m/d/yyyy\ h:mm">
                  <c:v>40502.416666636782</c:v>
                </c:pt>
                <c:pt idx="22322" formatCode="m/d/yyyy\ h:mm">
                  <c:v>40502.458333303453</c:v>
                </c:pt>
                <c:pt idx="22323" formatCode="m/d/yyyy\ h:mm">
                  <c:v>40502.499999970103</c:v>
                </c:pt>
                <c:pt idx="22324" formatCode="m/d/yyyy\ h:mm">
                  <c:v>40502.541666636753</c:v>
                </c:pt>
                <c:pt idx="22325" formatCode="m/d/yyyy\ h:mm">
                  <c:v>40502.583333303432</c:v>
                </c:pt>
                <c:pt idx="22326" formatCode="m/d/yyyy\ h:mm">
                  <c:v>40502.624999970096</c:v>
                </c:pt>
                <c:pt idx="22327" formatCode="m/d/yyyy\ h:mm">
                  <c:v>40502.666666636746</c:v>
                </c:pt>
                <c:pt idx="22328" formatCode="m/d/yyyy\ h:mm">
                  <c:v>40502.708333303432</c:v>
                </c:pt>
                <c:pt idx="22329" formatCode="m/d/yyyy\ h:mm">
                  <c:v>40502.749999970089</c:v>
                </c:pt>
                <c:pt idx="22330" formatCode="m/d/yyyy\ h:mm">
                  <c:v>40502.791666636724</c:v>
                </c:pt>
                <c:pt idx="22331" formatCode="m/d/yyyy\ h:mm">
                  <c:v>40502.833333303417</c:v>
                </c:pt>
                <c:pt idx="22332" formatCode="m/d/yyyy\ h:mm">
                  <c:v>40502.874999970096</c:v>
                </c:pt>
                <c:pt idx="22333" formatCode="m/d/yyyy\ h:mm">
                  <c:v>40502.916666636746</c:v>
                </c:pt>
                <c:pt idx="22334" formatCode="m/d/yyyy\ h:mm">
                  <c:v>40502.958333303424</c:v>
                </c:pt>
                <c:pt idx="22335" formatCode="m/d/yyyy\ h:mm">
                  <c:v>40502.999999970081</c:v>
                </c:pt>
                <c:pt idx="22336" formatCode="m/d/yyyy\ h:mm">
                  <c:v>40503.041666636724</c:v>
                </c:pt>
                <c:pt idx="22337" formatCode="m/d/yyyy\ h:mm">
                  <c:v>40503.083333303402</c:v>
                </c:pt>
                <c:pt idx="22338" formatCode="m/d/yyyy\ h:mm">
                  <c:v>40503.124999970067</c:v>
                </c:pt>
                <c:pt idx="22339" formatCode="m/d/yyyy\ h:mm">
                  <c:v>40503.166666636724</c:v>
                </c:pt>
                <c:pt idx="22340" formatCode="m/d/yyyy\ h:mm">
                  <c:v>40503.208333303395</c:v>
                </c:pt>
                <c:pt idx="22341" formatCode="m/d/yyyy\ h:mm">
                  <c:v>40503.249999970059</c:v>
                </c:pt>
                <c:pt idx="22342" formatCode="m/d/yyyy\ h:mm">
                  <c:v>40503.291666636702</c:v>
                </c:pt>
                <c:pt idx="22343" formatCode="m/d/yyyy\ h:mm">
                  <c:v>40503.333333303388</c:v>
                </c:pt>
                <c:pt idx="22344" formatCode="m/d/yyyy\ h:mm">
                  <c:v>40503.374999970067</c:v>
                </c:pt>
                <c:pt idx="22345" formatCode="m/d/yyyy\ h:mm">
                  <c:v>40503.416666636716</c:v>
                </c:pt>
                <c:pt idx="22346" formatCode="m/d/yyyy\ h:mm">
                  <c:v>40503.458333303395</c:v>
                </c:pt>
                <c:pt idx="22347" formatCode="m/d/yyyy\ h:mm">
                  <c:v>40503.499999970045</c:v>
                </c:pt>
                <c:pt idx="22348" formatCode="m/d/yyyy\ h:mm">
                  <c:v>40503.541666636695</c:v>
                </c:pt>
                <c:pt idx="22349" formatCode="m/d/yyyy\ h:mm">
                  <c:v>40503.583333303373</c:v>
                </c:pt>
                <c:pt idx="22350" formatCode="m/d/yyyy\ h:mm">
                  <c:v>40503.624999970038</c:v>
                </c:pt>
                <c:pt idx="22351" formatCode="m/d/yyyy\ h:mm">
                  <c:v>40503.666666636687</c:v>
                </c:pt>
                <c:pt idx="22352" formatCode="m/d/yyyy\ h:mm">
                  <c:v>40503.708333303366</c:v>
                </c:pt>
                <c:pt idx="22353" formatCode="m/d/yyyy\ h:mm">
                  <c:v>40503.74999997003</c:v>
                </c:pt>
                <c:pt idx="22354" formatCode="m/d/yyyy\ h:mm">
                  <c:v>40503.791666636665</c:v>
                </c:pt>
                <c:pt idx="22355" formatCode="m/d/yyyy\ h:mm">
                  <c:v>40503.833333303359</c:v>
                </c:pt>
                <c:pt idx="22356" formatCode="m/d/yyyy\ h:mm">
                  <c:v>40503.874999970038</c:v>
                </c:pt>
                <c:pt idx="22357" formatCode="m/d/yyyy\ h:mm">
                  <c:v>40503.916666636687</c:v>
                </c:pt>
                <c:pt idx="22358" formatCode="m/d/yyyy\ h:mm">
                  <c:v>40503.958333303366</c:v>
                </c:pt>
                <c:pt idx="22359" formatCode="m/d/yyyy\ h:mm">
                  <c:v>40503.999999970016</c:v>
                </c:pt>
                <c:pt idx="22360" formatCode="m/d/yyyy\ h:mm">
                  <c:v>40504.041666636665</c:v>
                </c:pt>
                <c:pt idx="22361" formatCode="m/d/yyyy\ h:mm">
                  <c:v>40504.083333303344</c:v>
                </c:pt>
                <c:pt idx="22362" formatCode="m/d/yyyy\ h:mm">
                  <c:v>40504.124999970009</c:v>
                </c:pt>
                <c:pt idx="22363" formatCode="m/d/yyyy\ h:mm">
                  <c:v>40504.166666636658</c:v>
                </c:pt>
                <c:pt idx="22364" formatCode="m/d/yyyy\ h:mm">
                  <c:v>40504.208333303337</c:v>
                </c:pt>
                <c:pt idx="22365" formatCode="m/d/yyyy\ h:mm">
                  <c:v>40504.249999970001</c:v>
                </c:pt>
                <c:pt idx="22366" formatCode="m/d/yyyy\ h:mm">
                  <c:v>40504.291666636636</c:v>
                </c:pt>
                <c:pt idx="22367" formatCode="m/d/yyyy\ h:mm">
                  <c:v>40504.33333330333</c:v>
                </c:pt>
                <c:pt idx="22368" formatCode="m/d/yyyy\ h:mm">
                  <c:v>40504.374999970009</c:v>
                </c:pt>
                <c:pt idx="22369" formatCode="m/d/yyyy\ h:mm">
                  <c:v>40504.416666636658</c:v>
                </c:pt>
                <c:pt idx="22370" formatCode="m/d/yyyy\ h:mm">
                  <c:v>40504.458333303337</c:v>
                </c:pt>
                <c:pt idx="22371" formatCode="m/d/yyyy\ h:mm">
                  <c:v>40504.499999969987</c:v>
                </c:pt>
                <c:pt idx="22372" formatCode="m/d/yyyy\ h:mm">
                  <c:v>40504.541666636636</c:v>
                </c:pt>
                <c:pt idx="22373" formatCode="m/d/yyyy\ h:mm">
                  <c:v>40504.583333303315</c:v>
                </c:pt>
                <c:pt idx="22374" formatCode="m/d/yyyy\ h:mm">
                  <c:v>40504.624999969979</c:v>
                </c:pt>
                <c:pt idx="22375" formatCode="m/d/yyyy\ h:mm">
                  <c:v>40504.666666636629</c:v>
                </c:pt>
                <c:pt idx="22376" formatCode="m/d/yyyy\ h:mm">
                  <c:v>40504.708333303308</c:v>
                </c:pt>
                <c:pt idx="22377" formatCode="m/d/yyyy\ h:mm">
                  <c:v>40504.749999969972</c:v>
                </c:pt>
                <c:pt idx="22378" formatCode="m/d/yyyy\ h:mm">
                  <c:v>40504.791666636607</c:v>
                </c:pt>
                <c:pt idx="22379" formatCode="m/d/yyyy\ h:mm">
                  <c:v>40504.833333303301</c:v>
                </c:pt>
                <c:pt idx="22380" formatCode="m/d/yyyy\ h:mm">
                  <c:v>40504.874999969979</c:v>
                </c:pt>
                <c:pt idx="22381" formatCode="m/d/yyyy\ h:mm">
                  <c:v>40504.916666636629</c:v>
                </c:pt>
                <c:pt idx="22382" formatCode="m/d/yyyy\ h:mm">
                  <c:v>40504.958333303293</c:v>
                </c:pt>
                <c:pt idx="22383" formatCode="m/d/yyyy\ h:mm">
                  <c:v>40504.999999969958</c:v>
                </c:pt>
                <c:pt idx="22384" formatCode="m/d/yyyy\ h:mm">
                  <c:v>40505.041666636607</c:v>
                </c:pt>
                <c:pt idx="22385" formatCode="m/d/yyyy\ h:mm">
                  <c:v>40505.083333303286</c:v>
                </c:pt>
                <c:pt idx="22386" formatCode="m/d/yyyy\ h:mm">
                  <c:v>40505.12499996995</c:v>
                </c:pt>
                <c:pt idx="22387" formatCode="m/d/yyyy\ h:mm">
                  <c:v>40505.1666666366</c:v>
                </c:pt>
                <c:pt idx="22388" formatCode="m/d/yyyy\ h:mm">
                  <c:v>40505.208333303279</c:v>
                </c:pt>
                <c:pt idx="22389" formatCode="m/d/yyyy\ h:mm">
                  <c:v>40505.249999969936</c:v>
                </c:pt>
                <c:pt idx="22390" formatCode="m/d/yyyy\ h:mm">
                  <c:v>40505.291666636578</c:v>
                </c:pt>
                <c:pt idx="22391" formatCode="m/d/yyyy\ h:mm">
                  <c:v>40505.333333303272</c:v>
                </c:pt>
                <c:pt idx="22392" formatCode="m/d/yyyy\ h:mm">
                  <c:v>40505.374999969943</c:v>
                </c:pt>
                <c:pt idx="22393" formatCode="m/d/yyyy\ h:mm">
                  <c:v>40505.4166666366</c:v>
                </c:pt>
                <c:pt idx="22394" formatCode="m/d/yyyy\ h:mm">
                  <c:v>40505.458333303279</c:v>
                </c:pt>
                <c:pt idx="22395" formatCode="m/d/yyyy\ h:mm">
                  <c:v>40505.499999969928</c:v>
                </c:pt>
                <c:pt idx="22396" formatCode="m/d/yyyy\ h:mm">
                  <c:v>40505.541666636585</c:v>
                </c:pt>
                <c:pt idx="22397" formatCode="m/d/yyyy\ h:mm">
                  <c:v>40505.583333303257</c:v>
                </c:pt>
                <c:pt idx="22398" formatCode="m/d/yyyy\ h:mm">
                  <c:v>40505.624999969921</c:v>
                </c:pt>
                <c:pt idx="22399" formatCode="m/d/yyyy\ h:mm">
                  <c:v>40505.666666636585</c:v>
                </c:pt>
                <c:pt idx="22400" formatCode="m/d/yyyy\ h:mm">
                  <c:v>40505.70833330325</c:v>
                </c:pt>
                <c:pt idx="22401" formatCode="m/d/yyyy\ h:mm">
                  <c:v>40505.749999969914</c:v>
                </c:pt>
                <c:pt idx="22402" formatCode="m/d/yyyy\ h:mm">
                  <c:v>40505.791666636564</c:v>
                </c:pt>
                <c:pt idx="22403" formatCode="m/d/yyyy\ h:mm">
                  <c:v>40505.833333303235</c:v>
                </c:pt>
                <c:pt idx="22404" formatCode="m/d/yyyy\ h:mm">
                  <c:v>40505.874999969921</c:v>
                </c:pt>
                <c:pt idx="22405" formatCode="m/d/yyyy\ h:mm">
                  <c:v>40505.916666636585</c:v>
                </c:pt>
                <c:pt idx="22406" formatCode="m/d/yyyy\ h:mm">
                  <c:v>40505.958333303242</c:v>
                </c:pt>
                <c:pt idx="22407" formatCode="m/d/yyyy\ h:mm">
                  <c:v>40505.999999969885</c:v>
                </c:pt>
                <c:pt idx="22408" formatCode="m/d/yyyy\ h:mm">
                  <c:v>40506.041666636564</c:v>
                </c:pt>
                <c:pt idx="22409" formatCode="m/d/yyyy\ h:mm">
                  <c:v>40506.083333303228</c:v>
                </c:pt>
                <c:pt idx="22410" formatCode="m/d/yyyy\ h:mm">
                  <c:v>40506.124999969885</c:v>
                </c:pt>
                <c:pt idx="22411" formatCode="m/d/yyyy\ h:mm">
                  <c:v>40506.166666636556</c:v>
                </c:pt>
                <c:pt idx="22412" formatCode="m/d/yyyy\ h:mm">
                  <c:v>40506.208333303221</c:v>
                </c:pt>
                <c:pt idx="22413" formatCode="m/d/yyyy\ h:mm">
                  <c:v>40506.249999969885</c:v>
                </c:pt>
                <c:pt idx="22414" formatCode="m/d/yyyy\ h:mm">
                  <c:v>40506.291666636527</c:v>
                </c:pt>
                <c:pt idx="22415" formatCode="m/d/yyyy\ h:mm">
                  <c:v>40506.333333303206</c:v>
                </c:pt>
                <c:pt idx="22416" formatCode="m/d/yyyy\ h:mm">
                  <c:v>40506.374999969892</c:v>
                </c:pt>
                <c:pt idx="22417" formatCode="m/d/yyyy\ h:mm">
                  <c:v>40506.416666636542</c:v>
                </c:pt>
                <c:pt idx="22418" formatCode="m/d/yyyy\ h:mm">
                  <c:v>40506.458333303213</c:v>
                </c:pt>
                <c:pt idx="22419" formatCode="m/d/yyyy\ h:mm">
                  <c:v>40506.49999996987</c:v>
                </c:pt>
                <c:pt idx="22420" formatCode="m/d/yyyy\ h:mm">
                  <c:v>40506.541666636535</c:v>
                </c:pt>
                <c:pt idx="22421" formatCode="m/d/yyyy\ h:mm">
                  <c:v>40506.583333303199</c:v>
                </c:pt>
                <c:pt idx="22422" formatCode="m/d/yyyy\ h:mm">
                  <c:v>40506.624999969856</c:v>
                </c:pt>
                <c:pt idx="22423" formatCode="m/d/yyyy\ h:mm">
                  <c:v>40506.666666636527</c:v>
                </c:pt>
                <c:pt idx="22424" formatCode="m/d/yyyy\ h:mm">
                  <c:v>40506.708333303191</c:v>
                </c:pt>
                <c:pt idx="22425" formatCode="m/d/yyyy\ h:mm">
                  <c:v>40506.749999969856</c:v>
                </c:pt>
                <c:pt idx="22426" formatCode="m/d/yyyy\ h:mm">
                  <c:v>40506.791666636498</c:v>
                </c:pt>
                <c:pt idx="22427" formatCode="m/d/yyyy\ h:mm">
                  <c:v>40506.833333303191</c:v>
                </c:pt>
                <c:pt idx="22428" formatCode="m/d/yyyy\ h:mm">
                  <c:v>40506.874999969848</c:v>
                </c:pt>
                <c:pt idx="22429" formatCode="m/d/yyyy\ h:mm">
                  <c:v>40506.916666636513</c:v>
                </c:pt>
                <c:pt idx="22430" formatCode="m/d/yyyy\ h:mm">
                  <c:v>40506.958333303199</c:v>
                </c:pt>
                <c:pt idx="22431" formatCode="m/d/yyyy\ h:mm">
                  <c:v>40506.999999969834</c:v>
                </c:pt>
                <c:pt idx="22432" formatCode="m/d/yyyy\ h:mm">
                  <c:v>40507.041666636505</c:v>
                </c:pt>
                <c:pt idx="22433" formatCode="m/d/yyyy\ h:mm">
                  <c:v>40507.083333303184</c:v>
                </c:pt>
                <c:pt idx="22434" formatCode="m/d/yyyy\ h:mm">
                  <c:v>40507.124999969834</c:v>
                </c:pt>
                <c:pt idx="22435" formatCode="m/d/yyyy\ h:mm">
                  <c:v>40507.166666636484</c:v>
                </c:pt>
                <c:pt idx="22436" formatCode="m/d/yyyy\ h:mm">
                  <c:v>40507.208333303162</c:v>
                </c:pt>
                <c:pt idx="22437" formatCode="m/d/yyyy\ h:mm">
                  <c:v>40507.249999969827</c:v>
                </c:pt>
                <c:pt idx="22438" formatCode="m/d/yyyy\ h:mm">
                  <c:v>40507.291666636469</c:v>
                </c:pt>
                <c:pt idx="22439" formatCode="m/d/yyyy\ h:mm">
                  <c:v>40507.333333303162</c:v>
                </c:pt>
                <c:pt idx="22440" formatCode="m/d/yyyy\ h:mm">
                  <c:v>40507.374999969819</c:v>
                </c:pt>
                <c:pt idx="22441" formatCode="m/d/yyyy\ h:mm">
                  <c:v>40507.416666636491</c:v>
                </c:pt>
                <c:pt idx="22442" formatCode="m/d/yyyy\ h:mm">
                  <c:v>40507.45833330317</c:v>
                </c:pt>
                <c:pt idx="22443" formatCode="m/d/yyyy\ h:mm">
                  <c:v>40507.499999969805</c:v>
                </c:pt>
                <c:pt idx="22444" formatCode="m/d/yyyy\ h:mm">
                  <c:v>40507.541666636476</c:v>
                </c:pt>
                <c:pt idx="22445" formatCode="m/d/yyyy\ h:mm">
                  <c:v>40507.583333303141</c:v>
                </c:pt>
                <c:pt idx="22446" formatCode="m/d/yyyy\ h:mm">
                  <c:v>40507.624999969805</c:v>
                </c:pt>
                <c:pt idx="22447" formatCode="m/d/yyyy\ h:mm">
                  <c:v>40507.666666636454</c:v>
                </c:pt>
                <c:pt idx="22448" formatCode="m/d/yyyy\ h:mm">
                  <c:v>40507.708333303133</c:v>
                </c:pt>
                <c:pt idx="22449" formatCode="m/d/yyyy\ h:mm">
                  <c:v>40507.749999969783</c:v>
                </c:pt>
                <c:pt idx="22450" formatCode="m/d/yyyy\ h:mm">
                  <c:v>40507.791666636433</c:v>
                </c:pt>
                <c:pt idx="22451" formatCode="m/d/yyyy\ h:mm">
                  <c:v>40507.833333303133</c:v>
                </c:pt>
                <c:pt idx="22452" formatCode="m/d/yyyy\ h:mm">
                  <c:v>40507.87499996979</c:v>
                </c:pt>
                <c:pt idx="22453" formatCode="m/d/yyyy\ h:mm">
                  <c:v>40507.916666636462</c:v>
                </c:pt>
                <c:pt idx="22454" formatCode="m/d/yyyy\ h:mm">
                  <c:v>40507.958333303141</c:v>
                </c:pt>
                <c:pt idx="22455" formatCode="m/d/yyyy\ h:mm">
                  <c:v>40507.999999969776</c:v>
                </c:pt>
                <c:pt idx="22456" formatCode="m/d/yyyy\ h:mm">
                  <c:v>40508.041666636433</c:v>
                </c:pt>
                <c:pt idx="22457" formatCode="m/d/yyyy\ h:mm">
                  <c:v>40508.083333303111</c:v>
                </c:pt>
                <c:pt idx="22458" formatCode="m/d/yyyy\ h:mm">
                  <c:v>40508.124999969776</c:v>
                </c:pt>
                <c:pt idx="22459" formatCode="m/d/yyyy\ h:mm">
                  <c:v>40508.166666636425</c:v>
                </c:pt>
                <c:pt idx="22460" formatCode="m/d/yyyy\ h:mm">
                  <c:v>40508.208333303111</c:v>
                </c:pt>
                <c:pt idx="22461" formatCode="m/d/yyyy\ h:mm">
                  <c:v>40508.249999969754</c:v>
                </c:pt>
                <c:pt idx="22462" formatCode="m/d/yyyy\ h:mm">
                  <c:v>40508.291666636404</c:v>
                </c:pt>
                <c:pt idx="22463" formatCode="m/d/yyyy\ h:mm">
                  <c:v>40508.333333303097</c:v>
                </c:pt>
                <c:pt idx="22464" formatCode="m/d/yyyy\ h:mm">
                  <c:v>40508.374999969761</c:v>
                </c:pt>
                <c:pt idx="22465" formatCode="m/d/yyyy\ h:mm">
                  <c:v>40508.416666636433</c:v>
                </c:pt>
                <c:pt idx="22466" formatCode="m/d/yyyy\ h:mm">
                  <c:v>40508.458333303104</c:v>
                </c:pt>
                <c:pt idx="22467" formatCode="m/d/yyyy\ h:mm">
                  <c:v>40508.499999969754</c:v>
                </c:pt>
                <c:pt idx="22468" formatCode="m/d/yyyy\ h:mm">
                  <c:v>40508.541666636404</c:v>
                </c:pt>
                <c:pt idx="22469" formatCode="m/d/yyyy\ h:mm">
                  <c:v>40508.583333303082</c:v>
                </c:pt>
                <c:pt idx="22470" formatCode="m/d/yyyy\ h:mm">
                  <c:v>40508.624999969732</c:v>
                </c:pt>
                <c:pt idx="22471" formatCode="m/d/yyyy\ h:mm">
                  <c:v>40508.666666636404</c:v>
                </c:pt>
                <c:pt idx="22472" formatCode="m/d/yyyy\ h:mm">
                  <c:v>40508.708333303082</c:v>
                </c:pt>
                <c:pt idx="22473" formatCode="m/d/yyyy\ h:mm">
                  <c:v>40508.749999969725</c:v>
                </c:pt>
                <c:pt idx="22474" formatCode="m/d/yyyy\ h:mm">
                  <c:v>40508.791666636382</c:v>
                </c:pt>
                <c:pt idx="22475" formatCode="m/d/yyyy\ h:mm">
                  <c:v>40508.833333303068</c:v>
                </c:pt>
                <c:pt idx="22476" formatCode="m/d/yyyy\ h:mm">
                  <c:v>40508.874999969732</c:v>
                </c:pt>
                <c:pt idx="22477" formatCode="m/d/yyyy\ h:mm">
                  <c:v>40508.916666636396</c:v>
                </c:pt>
                <c:pt idx="22478" formatCode="m/d/yyyy\ h:mm">
                  <c:v>40508.958333303075</c:v>
                </c:pt>
                <c:pt idx="22479" formatCode="m/d/yyyy\ h:mm">
                  <c:v>40508.999999969725</c:v>
                </c:pt>
                <c:pt idx="22480" formatCode="m/d/yyyy\ h:mm">
                  <c:v>40509.041666636374</c:v>
                </c:pt>
                <c:pt idx="22481" formatCode="m/d/yyyy\ h:mm">
                  <c:v>40509.083333303053</c:v>
                </c:pt>
                <c:pt idx="22482" formatCode="m/d/yyyy\ h:mm">
                  <c:v>40509.124999969703</c:v>
                </c:pt>
                <c:pt idx="22483" formatCode="m/d/yyyy\ h:mm">
                  <c:v>40509.166666636374</c:v>
                </c:pt>
                <c:pt idx="22484" formatCode="m/d/yyyy\ h:mm">
                  <c:v>40509.208333303046</c:v>
                </c:pt>
                <c:pt idx="22485" formatCode="m/d/yyyy\ h:mm">
                  <c:v>40509.249999969696</c:v>
                </c:pt>
                <c:pt idx="22486" formatCode="m/d/yyyy\ h:mm">
                  <c:v>40509.291666636353</c:v>
                </c:pt>
                <c:pt idx="22487" formatCode="m/d/yyyy\ h:mm">
                  <c:v>40509.333333303039</c:v>
                </c:pt>
                <c:pt idx="22488" formatCode="m/d/yyyy\ h:mm">
                  <c:v>40509.374999969703</c:v>
                </c:pt>
                <c:pt idx="22489" formatCode="m/d/yyyy\ h:mm">
                  <c:v>40509.416666636367</c:v>
                </c:pt>
                <c:pt idx="22490" formatCode="m/d/yyyy\ h:mm">
                  <c:v>40509.458333303046</c:v>
                </c:pt>
                <c:pt idx="22491" formatCode="m/d/yyyy\ h:mm">
                  <c:v>40509.499999969681</c:v>
                </c:pt>
                <c:pt idx="22492" formatCode="m/d/yyyy\ h:mm">
                  <c:v>40509.541666636345</c:v>
                </c:pt>
                <c:pt idx="22493" formatCode="m/d/yyyy\ h:mm">
                  <c:v>40509.583333303031</c:v>
                </c:pt>
                <c:pt idx="22494" formatCode="m/d/yyyy\ h:mm">
                  <c:v>40509.624999969674</c:v>
                </c:pt>
                <c:pt idx="22495" formatCode="m/d/yyyy\ h:mm">
                  <c:v>40509.666666636338</c:v>
                </c:pt>
                <c:pt idx="22496" formatCode="m/d/yyyy\ h:mm">
                  <c:v>40509.708333303017</c:v>
                </c:pt>
                <c:pt idx="22497" formatCode="m/d/yyyy\ h:mm">
                  <c:v>40509.749999969674</c:v>
                </c:pt>
                <c:pt idx="22498" formatCode="m/d/yyyy\ h:mm">
                  <c:v>40509.791666636316</c:v>
                </c:pt>
                <c:pt idx="22499" formatCode="m/d/yyyy\ h:mm">
                  <c:v>40509.83333330301</c:v>
                </c:pt>
                <c:pt idx="22500" formatCode="m/d/yyyy\ h:mm">
                  <c:v>40509.874999969681</c:v>
                </c:pt>
                <c:pt idx="22501" formatCode="m/d/yyyy\ h:mm">
                  <c:v>40509.916666636338</c:v>
                </c:pt>
                <c:pt idx="22502" formatCode="m/d/yyyy\ h:mm">
                  <c:v>40509.958333303017</c:v>
                </c:pt>
                <c:pt idx="22503" formatCode="m/d/yyyy\ h:mm">
                  <c:v>40509.999999969652</c:v>
                </c:pt>
                <c:pt idx="22504" formatCode="m/d/yyyy\ h:mm">
                  <c:v>40510.041666636316</c:v>
                </c:pt>
                <c:pt idx="22505" formatCode="m/d/yyyy\ h:mm">
                  <c:v>40510.083333303002</c:v>
                </c:pt>
                <c:pt idx="22506" formatCode="m/d/yyyy\ h:mm">
                  <c:v>40510.124999969645</c:v>
                </c:pt>
                <c:pt idx="22507" formatCode="m/d/yyyy\ h:mm">
                  <c:v>40510.166666636309</c:v>
                </c:pt>
                <c:pt idx="22508" formatCode="m/d/yyyy\ h:mm">
                  <c:v>40510.208333303002</c:v>
                </c:pt>
                <c:pt idx="22509" formatCode="m/d/yyyy\ h:mm">
                  <c:v>40510.249999969637</c:v>
                </c:pt>
                <c:pt idx="22510" formatCode="m/d/yyyy\ h:mm">
                  <c:v>40510.291666636287</c:v>
                </c:pt>
                <c:pt idx="22511" formatCode="m/d/yyyy\ h:mm">
                  <c:v>40510.333333302995</c:v>
                </c:pt>
                <c:pt idx="22512" formatCode="m/d/yyyy\ h:mm">
                  <c:v>40510.374999969645</c:v>
                </c:pt>
                <c:pt idx="22513" formatCode="m/d/yyyy\ h:mm">
                  <c:v>40510.416666636309</c:v>
                </c:pt>
                <c:pt idx="22514" formatCode="m/d/yyyy\ h:mm">
                  <c:v>40510.458333303002</c:v>
                </c:pt>
                <c:pt idx="22515" formatCode="m/d/yyyy\ h:mm">
                  <c:v>40510.499999969623</c:v>
                </c:pt>
                <c:pt idx="22516" formatCode="m/d/yyyy\ h:mm">
                  <c:v>40510.541666636287</c:v>
                </c:pt>
                <c:pt idx="22517" formatCode="m/d/yyyy\ h:mm">
                  <c:v>40510.58333330298</c:v>
                </c:pt>
                <c:pt idx="22518" formatCode="m/d/yyyy\ h:mm">
                  <c:v>40510.624999969616</c:v>
                </c:pt>
                <c:pt idx="22519" formatCode="m/d/yyyy\ h:mm">
                  <c:v>40510.66666663628</c:v>
                </c:pt>
                <c:pt idx="22520" formatCode="m/d/yyyy\ h:mm">
                  <c:v>40510.708333302973</c:v>
                </c:pt>
                <c:pt idx="22521" formatCode="m/d/yyyy\ h:mm">
                  <c:v>40510.749999969608</c:v>
                </c:pt>
                <c:pt idx="22522" formatCode="m/d/yyyy\ h:mm">
                  <c:v>40510.791666636258</c:v>
                </c:pt>
                <c:pt idx="22523" formatCode="m/d/yyyy\ h:mm">
                  <c:v>40510.833333302966</c:v>
                </c:pt>
                <c:pt idx="22524" formatCode="m/d/yyyy\ h:mm">
                  <c:v>40510.874999969616</c:v>
                </c:pt>
                <c:pt idx="22525" formatCode="m/d/yyyy\ h:mm">
                  <c:v>40510.91666663628</c:v>
                </c:pt>
                <c:pt idx="22526" formatCode="m/d/yyyy\ h:mm">
                  <c:v>40510.958333302973</c:v>
                </c:pt>
                <c:pt idx="22527" formatCode="m/d/yyyy\ h:mm">
                  <c:v>40510.999999969594</c:v>
                </c:pt>
                <c:pt idx="22528" formatCode="m/d/yyyy\ h:mm">
                  <c:v>40511.041666636258</c:v>
                </c:pt>
                <c:pt idx="22529" formatCode="m/d/yyyy\ h:mm">
                  <c:v>40511.083333302951</c:v>
                </c:pt>
                <c:pt idx="22530" formatCode="m/d/yyyy\ h:mm">
                  <c:v>40511.124999969594</c:v>
                </c:pt>
                <c:pt idx="22531" formatCode="m/d/yyyy\ h:mm">
                  <c:v>40511.166666636251</c:v>
                </c:pt>
                <c:pt idx="22532" formatCode="m/d/yyyy\ h:mm">
                  <c:v>40511.208333302944</c:v>
                </c:pt>
                <c:pt idx="22533" formatCode="m/d/yyyy\ h:mm">
                  <c:v>40511.249999969594</c:v>
                </c:pt>
                <c:pt idx="22534" formatCode="m/d/yyyy\ h:mm">
                  <c:v>40511.291666636222</c:v>
                </c:pt>
                <c:pt idx="22535" formatCode="m/d/yyyy\ h:mm">
                  <c:v>40511.333333302937</c:v>
                </c:pt>
                <c:pt idx="22536" formatCode="m/d/yyyy\ h:mm">
                  <c:v>40511.374999969601</c:v>
                </c:pt>
                <c:pt idx="22537" formatCode="m/d/yyyy\ h:mm">
                  <c:v>40511.416666636251</c:v>
                </c:pt>
                <c:pt idx="22538" formatCode="m/d/yyyy\ h:mm">
                  <c:v>40511.458333302944</c:v>
                </c:pt>
                <c:pt idx="22539" formatCode="m/d/yyyy\ h:mm">
                  <c:v>40511.499999969579</c:v>
                </c:pt>
                <c:pt idx="22540" formatCode="m/d/yyyy\ h:mm">
                  <c:v>40511.541666636222</c:v>
                </c:pt>
                <c:pt idx="22541" formatCode="m/d/yyyy\ h:mm">
                  <c:v>40511.583333302922</c:v>
                </c:pt>
                <c:pt idx="22542" formatCode="m/d/yyyy\ h:mm">
                  <c:v>40511.624999969572</c:v>
                </c:pt>
                <c:pt idx="22543" formatCode="m/d/yyyy\ h:mm">
                  <c:v>40511.666666636222</c:v>
                </c:pt>
                <c:pt idx="22544" formatCode="m/d/yyyy\ h:mm">
                  <c:v>40511.708333302915</c:v>
                </c:pt>
                <c:pt idx="22545" formatCode="m/d/yyyy\ h:mm">
                  <c:v>40511.749999969565</c:v>
                </c:pt>
                <c:pt idx="22546" formatCode="m/d/yyyy\ h:mm">
                  <c:v>40511.7916666362</c:v>
                </c:pt>
                <c:pt idx="22547" formatCode="m/d/yyyy\ h:mm">
                  <c:v>40511.833333302893</c:v>
                </c:pt>
                <c:pt idx="22548" formatCode="m/d/yyyy\ h:mm">
                  <c:v>40511.874999969572</c:v>
                </c:pt>
                <c:pt idx="22549" formatCode="m/d/yyyy\ h:mm">
                  <c:v>40511.916666636222</c:v>
                </c:pt>
                <c:pt idx="22550" formatCode="m/d/yyyy\ h:mm">
                  <c:v>40511.958333302915</c:v>
                </c:pt>
                <c:pt idx="22551" formatCode="m/d/yyyy\ h:mm">
                  <c:v>40511.99999996955</c:v>
                </c:pt>
                <c:pt idx="22552" formatCode="m/d/yyyy\ h:mm">
                  <c:v>40512.0416666362</c:v>
                </c:pt>
                <c:pt idx="22553" formatCode="m/d/yyyy\ h:mm">
                  <c:v>40512.083333302893</c:v>
                </c:pt>
                <c:pt idx="22554" formatCode="m/d/yyyy\ h:mm">
                  <c:v>40512.124999969536</c:v>
                </c:pt>
                <c:pt idx="22555" formatCode="m/d/yyyy\ h:mm">
                  <c:v>40512.166666636193</c:v>
                </c:pt>
                <c:pt idx="22556" formatCode="m/d/yyyy\ h:mm">
                  <c:v>40512.208333302886</c:v>
                </c:pt>
                <c:pt idx="22557" formatCode="m/d/yyyy\ h:mm">
                  <c:v>40512.249999969536</c:v>
                </c:pt>
                <c:pt idx="22558" formatCode="m/d/yyyy\ h:mm">
                  <c:v>40512.291666636178</c:v>
                </c:pt>
                <c:pt idx="22559" formatCode="m/d/yyyy\ h:mm">
                  <c:v>40512.333333302879</c:v>
                </c:pt>
                <c:pt idx="22560" formatCode="m/d/yyyy\ h:mm">
                  <c:v>40512.374999969543</c:v>
                </c:pt>
                <c:pt idx="22561" formatCode="m/d/yyyy\ h:mm">
                  <c:v>40512.416666636193</c:v>
                </c:pt>
                <c:pt idx="22562" formatCode="m/d/yyyy\ h:mm">
                  <c:v>40512.458333302886</c:v>
                </c:pt>
                <c:pt idx="22563" formatCode="m/d/yyyy\ h:mm">
                  <c:v>40512.499999969521</c:v>
                </c:pt>
                <c:pt idx="22564" formatCode="m/d/yyyy\ h:mm">
                  <c:v>40512.541666636185</c:v>
                </c:pt>
                <c:pt idx="22565" formatCode="m/d/yyyy\ h:mm">
                  <c:v>40512.583333302849</c:v>
                </c:pt>
                <c:pt idx="22566" formatCode="m/d/yyyy\ h:mm">
                  <c:v>40512.624999969514</c:v>
                </c:pt>
                <c:pt idx="22567" formatCode="m/d/yyyy\ h:mm">
                  <c:v>40512.666666636178</c:v>
                </c:pt>
                <c:pt idx="22568" formatCode="m/d/yyyy\ h:mm">
                  <c:v>40512.708333302842</c:v>
                </c:pt>
                <c:pt idx="22569" formatCode="m/d/yyyy\ h:mm">
                  <c:v>40512.749999969506</c:v>
                </c:pt>
                <c:pt idx="22570" formatCode="m/d/yyyy\ h:mm">
                  <c:v>40512.791666636149</c:v>
                </c:pt>
                <c:pt idx="22571" formatCode="m/d/yyyy\ h:mm">
                  <c:v>40512.833333302842</c:v>
                </c:pt>
                <c:pt idx="22572" formatCode="m/d/yyyy\ h:mm">
                  <c:v>40512.874999969499</c:v>
                </c:pt>
                <c:pt idx="22573" formatCode="m/d/yyyy\ h:mm">
                  <c:v>40512.916666636163</c:v>
                </c:pt>
                <c:pt idx="22574" formatCode="m/d/yyyy\ h:mm">
                  <c:v>40512.958333302849</c:v>
                </c:pt>
                <c:pt idx="22575" formatCode="m/d/yyyy\ h:mm">
                  <c:v>40512.999999969485</c:v>
                </c:pt>
                <c:pt idx="22576" formatCode="m/d/yyyy\ h:mm">
                  <c:v>40513.041666636156</c:v>
                </c:pt>
                <c:pt idx="22577" formatCode="m/d/yyyy\ h:mm">
                  <c:v>40513.083333302835</c:v>
                </c:pt>
                <c:pt idx="22578" formatCode="m/d/yyyy\ h:mm">
                  <c:v>40513.124999969485</c:v>
                </c:pt>
                <c:pt idx="22579" formatCode="m/d/yyyy\ h:mm">
                  <c:v>40513.166666636134</c:v>
                </c:pt>
                <c:pt idx="22580" formatCode="m/d/yyyy\ h:mm">
                  <c:v>40513.208333302813</c:v>
                </c:pt>
                <c:pt idx="22581" formatCode="m/d/yyyy\ h:mm">
                  <c:v>40513.249999969477</c:v>
                </c:pt>
                <c:pt idx="22582" formatCode="m/d/yyyy\ h:mm">
                  <c:v>40513.29166663612</c:v>
                </c:pt>
                <c:pt idx="22583" formatCode="m/d/yyyy\ h:mm">
                  <c:v>40513.333333302813</c:v>
                </c:pt>
                <c:pt idx="22584" formatCode="m/d/yyyy\ h:mm">
                  <c:v>40513.374999969485</c:v>
                </c:pt>
                <c:pt idx="22585" formatCode="m/d/yyyy\ h:mm">
                  <c:v>40513.416666636142</c:v>
                </c:pt>
                <c:pt idx="22586" formatCode="m/d/yyyy\ h:mm">
                  <c:v>40513.45833330282</c:v>
                </c:pt>
                <c:pt idx="22587" formatCode="m/d/yyyy\ h:mm">
                  <c:v>40513.499999969456</c:v>
                </c:pt>
                <c:pt idx="22588" formatCode="m/d/yyyy\ h:mm">
                  <c:v>40513.541666636127</c:v>
                </c:pt>
                <c:pt idx="22589" formatCode="m/d/yyyy\ h:mm">
                  <c:v>40513.583333302791</c:v>
                </c:pt>
                <c:pt idx="22590" formatCode="m/d/yyyy\ h:mm">
                  <c:v>40513.624999969456</c:v>
                </c:pt>
                <c:pt idx="22591" formatCode="m/d/yyyy\ h:mm">
                  <c:v>40513.66666663612</c:v>
                </c:pt>
                <c:pt idx="22592" formatCode="m/d/yyyy\ h:mm">
                  <c:v>40513.708333302791</c:v>
                </c:pt>
                <c:pt idx="22593" formatCode="m/d/yyyy\ h:mm">
                  <c:v>40513.749999969434</c:v>
                </c:pt>
                <c:pt idx="22594" formatCode="m/d/yyyy\ h:mm">
                  <c:v>40513.791666636083</c:v>
                </c:pt>
                <c:pt idx="22595" formatCode="m/d/yyyy\ h:mm">
                  <c:v>40513.833333302791</c:v>
                </c:pt>
                <c:pt idx="22596" formatCode="m/d/yyyy\ h:mm">
                  <c:v>40513.874999969441</c:v>
                </c:pt>
                <c:pt idx="22597" formatCode="m/d/yyyy\ h:mm">
                  <c:v>40513.916666636112</c:v>
                </c:pt>
                <c:pt idx="22598" formatCode="m/d/yyyy\ h:mm">
                  <c:v>40513.958333302791</c:v>
                </c:pt>
                <c:pt idx="22599" formatCode="m/d/yyyy\ h:mm">
                  <c:v>40513.999999969434</c:v>
                </c:pt>
                <c:pt idx="22600" formatCode="m/d/yyyy\ h:mm">
                  <c:v>40514.041666636083</c:v>
                </c:pt>
                <c:pt idx="22601" formatCode="m/d/yyyy\ h:mm">
                  <c:v>40514.083333302762</c:v>
                </c:pt>
                <c:pt idx="22602" formatCode="m/d/yyyy\ h:mm">
                  <c:v>40514.124999969426</c:v>
                </c:pt>
                <c:pt idx="22603" formatCode="m/d/yyyy\ h:mm">
                  <c:v>40514.166666636076</c:v>
                </c:pt>
                <c:pt idx="22604" formatCode="m/d/yyyy\ h:mm">
                  <c:v>40514.208333302762</c:v>
                </c:pt>
                <c:pt idx="22605" formatCode="m/d/yyyy\ h:mm">
                  <c:v>40514.249999969405</c:v>
                </c:pt>
                <c:pt idx="22606" formatCode="m/d/yyyy\ h:mm">
                  <c:v>40514.291666636054</c:v>
                </c:pt>
                <c:pt idx="22607" formatCode="m/d/yyyy\ h:mm">
                  <c:v>40514.333333302748</c:v>
                </c:pt>
                <c:pt idx="22608" formatCode="m/d/yyyy\ h:mm">
                  <c:v>40514.374999969412</c:v>
                </c:pt>
                <c:pt idx="22609" formatCode="m/d/yyyy\ h:mm">
                  <c:v>40514.416666636083</c:v>
                </c:pt>
                <c:pt idx="22610" formatCode="m/d/yyyy\ h:mm">
                  <c:v>40514.458333302755</c:v>
                </c:pt>
                <c:pt idx="22611" formatCode="m/d/yyyy\ h:mm">
                  <c:v>40514.499999969405</c:v>
                </c:pt>
                <c:pt idx="22612" formatCode="m/d/yyyy\ h:mm">
                  <c:v>40514.541666636054</c:v>
                </c:pt>
                <c:pt idx="22613" formatCode="m/d/yyyy\ h:mm">
                  <c:v>40514.583333302733</c:v>
                </c:pt>
                <c:pt idx="22614" formatCode="m/d/yyyy\ h:mm">
                  <c:v>40514.624999969383</c:v>
                </c:pt>
                <c:pt idx="22615" formatCode="m/d/yyyy\ h:mm">
                  <c:v>40514.666666636054</c:v>
                </c:pt>
                <c:pt idx="22616" formatCode="m/d/yyyy\ h:mm">
                  <c:v>40514.708333302733</c:v>
                </c:pt>
                <c:pt idx="22617" formatCode="m/d/yyyy\ h:mm">
                  <c:v>40514.749999969375</c:v>
                </c:pt>
                <c:pt idx="22618" formatCode="m/d/yyyy\ h:mm">
                  <c:v>40514.791666636032</c:v>
                </c:pt>
                <c:pt idx="22619" formatCode="m/d/yyyy\ h:mm">
                  <c:v>40514.833333302719</c:v>
                </c:pt>
                <c:pt idx="22620" formatCode="m/d/yyyy\ h:mm">
                  <c:v>40514.874999969383</c:v>
                </c:pt>
                <c:pt idx="22621" formatCode="m/d/yyyy\ h:mm">
                  <c:v>40514.916666636047</c:v>
                </c:pt>
                <c:pt idx="22622" formatCode="m/d/yyyy\ h:mm">
                  <c:v>40514.958333302726</c:v>
                </c:pt>
                <c:pt idx="22623" formatCode="m/d/yyyy\ h:mm">
                  <c:v>40514.999999969375</c:v>
                </c:pt>
                <c:pt idx="22624" formatCode="m/d/yyyy\ h:mm">
                  <c:v>40515.041666636025</c:v>
                </c:pt>
                <c:pt idx="22625" formatCode="m/d/yyyy\ h:mm">
                  <c:v>40515.083333302711</c:v>
                </c:pt>
                <c:pt idx="22626" formatCode="m/d/yyyy\ h:mm">
                  <c:v>40515.124999969354</c:v>
                </c:pt>
                <c:pt idx="22627" formatCode="m/d/yyyy\ h:mm">
                  <c:v>40515.166666636025</c:v>
                </c:pt>
                <c:pt idx="22628" formatCode="m/d/yyyy\ h:mm">
                  <c:v>40515.208333302697</c:v>
                </c:pt>
                <c:pt idx="22629" formatCode="m/d/yyyy\ h:mm">
                  <c:v>40515.249999969354</c:v>
                </c:pt>
                <c:pt idx="22630" formatCode="m/d/yyyy\ h:mm">
                  <c:v>40515.291666636003</c:v>
                </c:pt>
                <c:pt idx="22631" formatCode="m/d/yyyy\ h:mm">
                  <c:v>40515.333333302689</c:v>
                </c:pt>
                <c:pt idx="22632" formatCode="m/d/yyyy\ h:mm">
                  <c:v>40515.374999969361</c:v>
                </c:pt>
                <c:pt idx="22633" formatCode="m/d/yyyy\ h:mm">
                  <c:v>40515.416666636018</c:v>
                </c:pt>
                <c:pt idx="22634" formatCode="m/d/yyyy\ h:mm">
                  <c:v>40515.458333302697</c:v>
                </c:pt>
                <c:pt idx="22635" formatCode="m/d/yyyy\ h:mm">
                  <c:v>40515.499999969332</c:v>
                </c:pt>
                <c:pt idx="22636" formatCode="m/d/yyyy\ h:mm">
                  <c:v>40515.541666635996</c:v>
                </c:pt>
                <c:pt idx="22637" formatCode="m/d/yyyy\ h:mm">
                  <c:v>40515.583333302682</c:v>
                </c:pt>
                <c:pt idx="22638" formatCode="m/d/yyyy\ h:mm">
                  <c:v>40515.624999969325</c:v>
                </c:pt>
                <c:pt idx="22639" formatCode="m/d/yyyy\ h:mm">
                  <c:v>40515.666666635989</c:v>
                </c:pt>
                <c:pt idx="22640" formatCode="m/d/yyyy\ h:mm">
                  <c:v>40515.708333302668</c:v>
                </c:pt>
                <c:pt idx="22641" formatCode="m/d/yyyy\ h:mm">
                  <c:v>40515.749999969325</c:v>
                </c:pt>
                <c:pt idx="22642" formatCode="m/d/yyyy\ h:mm">
                  <c:v>40515.791666635967</c:v>
                </c:pt>
                <c:pt idx="22643" formatCode="m/d/yyyy\ h:mm">
                  <c:v>40515.83333330266</c:v>
                </c:pt>
                <c:pt idx="22644" formatCode="m/d/yyyy\ h:mm">
                  <c:v>40515.874999969332</c:v>
                </c:pt>
                <c:pt idx="22645" formatCode="m/d/yyyy\ h:mm">
                  <c:v>40515.916666635989</c:v>
                </c:pt>
                <c:pt idx="22646" formatCode="m/d/yyyy\ h:mm">
                  <c:v>40515.958333302668</c:v>
                </c:pt>
                <c:pt idx="22647" formatCode="m/d/yyyy\ h:mm">
                  <c:v>40515.999999969303</c:v>
                </c:pt>
                <c:pt idx="22648" formatCode="m/d/yyyy\ h:mm">
                  <c:v>40516.041666635974</c:v>
                </c:pt>
                <c:pt idx="22649" formatCode="m/d/yyyy\ h:mm">
                  <c:v>40516.083333302646</c:v>
                </c:pt>
                <c:pt idx="22650" formatCode="m/d/yyyy\ h:mm">
                  <c:v>40516.124999969295</c:v>
                </c:pt>
                <c:pt idx="22651" formatCode="m/d/yyyy\ h:mm">
                  <c:v>40516.166666635974</c:v>
                </c:pt>
                <c:pt idx="22652" formatCode="m/d/yyyy\ h:mm">
                  <c:v>40516.208333302638</c:v>
                </c:pt>
                <c:pt idx="22653" formatCode="m/d/yyyy\ h:mm">
                  <c:v>40516.249999969288</c:v>
                </c:pt>
                <c:pt idx="22654" formatCode="m/d/yyyy\ h:mm">
                  <c:v>40516.291666635938</c:v>
                </c:pt>
                <c:pt idx="22655" formatCode="m/d/yyyy\ h:mm">
                  <c:v>40516.333333302631</c:v>
                </c:pt>
                <c:pt idx="22656" formatCode="m/d/yyyy\ h:mm">
                  <c:v>40516.374999969295</c:v>
                </c:pt>
                <c:pt idx="22657" formatCode="m/d/yyyy\ h:mm">
                  <c:v>40516.41666663596</c:v>
                </c:pt>
                <c:pt idx="22658" formatCode="m/d/yyyy\ h:mm">
                  <c:v>40516.458333302646</c:v>
                </c:pt>
                <c:pt idx="22659" formatCode="m/d/yyyy\ h:mm">
                  <c:v>40516.499999969274</c:v>
                </c:pt>
                <c:pt idx="22660" formatCode="m/d/yyyy\ h:mm">
                  <c:v>40516.541666635938</c:v>
                </c:pt>
                <c:pt idx="22661" formatCode="m/d/yyyy\ h:mm">
                  <c:v>40516.583333302617</c:v>
                </c:pt>
                <c:pt idx="22662" formatCode="m/d/yyyy\ h:mm">
                  <c:v>40516.624999969274</c:v>
                </c:pt>
                <c:pt idx="22663" formatCode="m/d/yyyy\ h:mm">
                  <c:v>40516.666666635931</c:v>
                </c:pt>
                <c:pt idx="22664" formatCode="m/d/yyyy\ h:mm">
                  <c:v>40516.708333302609</c:v>
                </c:pt>
                <c:pt idx="22665" formatCode="m/d/yyyy\ h:mm">
                  <c:v>40516.749999969274</c:v>
                </c:pt>
                <c:pt idx="22666" formatCode="m/d/yyyy\ h:mm">
                  <c:v>40516.791666635909</c:v>
                </c:pt>
                <c:pt idx="22667" formatCode="m/d/yyyy\ h:mm">
                  <c:v>40516.833333302602</c:v>
                </c:pt>
                <c:pt idx="22668" formatCode="m/d/yyyy\ h:mm">
                  <c:v>40516.874999969266</c:v>
                </c:pt>
                <c:pt idx="22669" formatCode="m/d/yyyy\ h:mm">
                  <c:v>40516.916666635931</c:v>
                </c:pt>
                <c:pt idx="22670" formatCode="m/d/yyyy\ h:mm">
                  <c:v>40516.958333302617</c:v>
                </c:pt>
                <c:pt idx="22671" formatCode="m/d/yyyy\ h:mm">
                  <c:v>40516.999999969245</c:v>
                </c:pt>
                <c:pt idx="22672" formatCode="m/d/yyyy\ h:mm">
                  <c:v>40517.041666635909</c:v>
                </c:pt>
                <c:pt idx="22673" formatCode="m/d/yyyy\ h:mm">
                  <c:v>40517.083333302602</c:v>
                </c:pt>
                <c:pt idx="22674" formatCode="m/d/yyyy\ h:mm">
                  <c:v>40517.124999969237</c:v>
                </c:pt>
                <c:pt idx="22675" formatCode="m/d/yyyy\ h:mm">
                  <c:v>40517.166666635901</c:v>
                </c:pt>
                <c:pt idx="22676" formatCode="m/d/yyyy\ h:mm">
                  <c:v>40517.208333302595</c:v>
                </c:pt>
                <c:pt idx="22677" formatCode="m/d/yyyy\ h:mm">
                  <c:v>40517.24999996923</c:v>
                </c:pt>
                <c:pt idx="22678" formatCode="m/d/yyyy\ h:mm">
                  <c:v>40517.29166663588</c:v>
                </c:pt>
                <c:pt idx="22679" formatCode="m/d/yyyy\ h:mm">
                  <c:v>40517.333333302588</c:v>
                </c:pt>
                <c:pt idx="22680" formatCode="m/d/yyyy\ h:mm">
                  <c:v>40517.374999969237</c:v>
                </c:pt>
                <c:pt idx="22681" formatCode="m/d/yyyy\ h:mm">
                  <c:v>40517.416666635901</c:v>
                </c:pt>
                <c:pt idx="22682" formatCode="m/d/yyyy\ h:mm">
                  <c:v>40517.458333302595</c:v>
                </c:pt>
                <c:pt idx="22683" formatCode="m/d/yyyy\ h:mm">
                  <c:v>40517.499999969215</c:v>
                </c:pt>
                <c:pt idx="22684" formatCode="m/d/yyyy\ h:mm">
                  <c:v>40517.54166663588</c:v>
                </c:pt>
                <c:pt idx="22685" formatCode="m/d/yyyy\ h:mm">
                  <c:v>40517.583333302573</c:v>
                </c:pt>
                <c:pt idx="22686" formatCode="m/d/yyyy\ h:mm">
                  <c:v>40517.624999969208</c:v>
                </c:pt>
                <c:pt idx="22687" formatCode="m/d/yyyy\ h:mm">
                  <c:v>40517.666666635872</c:v>
                </c:pt>
                <c:pt idx="22688" formatCode="m/d/yyyy\ h:mm">
                  <c:v>40517.708333302566</c:v>
                </c:pt>
                <c:pt idx="22689" formatCode="m/d/yyyy\ h:mm">
                  <c:v>40517.749999969201</c:v>
                </c:pt>
                <c:pt idx="22690" formatCode="m/d/yyyy\ h:mm">
                  <c:v>40517.791666635851</c:v>
                </c:pt>
                <c:pt idx="22691" formatCode="m/d/yyyy\ h:mm">
                  <c:v>40517.833333302558</c:v>
                </c:pt>
                <c:pt idx="22692" formatCode="m/d/yyyy\ h:mm">
                  <c:v>40517.874999969208</c:v>
                </c:pt>
                <c:pt idx="22693" formatCode="m/d/yyyy\ h:mm">
                  <c:v>40517.916666635872</c:v>
                </c:pt>
                <c:pt idx="22694" formatCode="m/d/yyyy\ h:mm">
                  <c:v>40517.958333302566</c:v>
                </c:pt>
                <c:pt idx="22695" formatCode="m/d/yyyy\ h:mm">
                  <c:v>40517.999999969194</c:v>
                </c:pt>
                <c:pt idx="22696" formatCode="m/d/yyyy\ h:mm">
                  <c:v>40518.041666635851</c:v>
                </c:pt>
                <c:pt idx="22697" formatCode="m/d/yyyy\ h:mm">
                  <c:v>40518.083333302544</c:v>
                </c:pt>
                <c:pt idx="22698" formatCode="m/d/yyyy\ h:mm">
                  <c:v>40518.124999969194</c:v>
                </c:pt>
                <c:pt idx="22699" formatCode="m/d/yyyy\ h:mm">
                  <c:v>40518.166666635843</c:v>
                </c:pt>
                <c:pt idx="22700" formatCode="m/d/yyyy\ h:mm">
                  <c:v>40518.208333302537</c:v>
                </c:pt>
                <c:pt idx="22701" formatCode="m/d/yyyy\ h:mm">
                  <c:v>40518.249999969186</c:v>
                </c:pt>
                <c:pt idx="22702" formatCode="m/d/yyyy\ h:mm">
                  <c:v>40518.291666635821</c:v>
                </c:pt>
                <c:pt idx="22703" formatCode="m/d/yyyy\ h:mm">
                  <c:v>40518.333333302529</c:v>
                </c:pt>
                <c:pt idx="22704" formatCode="m/d/yyyy\ h:mm">
                  <c:v>40518.374999969194</c:v>
                </c:pt>
                <c:pt idx="22705" formatCode="m/d/yyyy\ h:mm">
                  <c:v>40518.416666635836</c:v>
                </c:pt>
                <c:pt idx="22706" formatCode="m/d/yyyy\ h:mm">
                  <c:v>40518.458333302537</c:v>
                </c:pt>
                <c:pt idx="22707" formatCode="m/d/yyyy\ h:mm">
                  <c:v>40518.499999969172</c:v>
                </c:pt>
                <c:pt idx="22708" formatCode="m/d/yyyy\ h:mm">
                  <c:v>40518.541666635821</c:v>
                </c:pt>
                <c:pt idx="22709" formatCode="m/d/yyyy\ h:mm">
                  <c:v>40518.583333302515</c:v>
                </c:pt>
                <c:pt idx="22710" formatCode="m/d/yyyy\ h:mm">
                  <c:v>40518.624999969164</c:v>
                </c:pt>
                <c:pt idx="22711" formatCode="m/d/yyyy\ h:mm">
                  <c:v>40518.666666635814</c:v>
                </c:pt>
                <c:pt idx="22712" formatCode="m/d/yyyy\ h:mm">
                  <c:v>40518.708333302493</c:v>
                </c:pt>
                <c:pt idx="22713" formatCode="m/d/yyyy\ h:mm">
                  <c:v>40518.749999969157</c:v>
                </c:pt>
                <c:pt idx="22714" formatCode="m/d/yyyy\ h:mm">
                  <c:v>40518.791666635792</c:v>
                </c:pt>
                <c:pt idx="22715" formatCode="m/d/yyyy\ h:mm">
                  <c:v>40518.833333302493</c:v>
                </c:pt>
                <c:pt idx="22716" formatCode="m/d/yyyy\ h:mm">
                  <c:v>40518.874999969164</c:v>
                </c:pt>
                <c:pt idx="22717" formatCode="m/d/yyyy\ h:mm">
                  <c:v>40518.916666635814</c:v>
                </c:pt>
                <c:pt idx="22718" formatCode="m/d/yyyy\ h:mm">
                  <c:v>40518.9583333025</c:v>
                </c:pt>
                <c:pt idx="22719" formatCode="m/d/yyyy\ h:mm">
                  <c:v>40518.999999969135</c:v>
                </c:pt>
                <c:pt idx="22720" formatCode="m/d/yyyy\ h:mm">
                  <c:v>40519.041666635792</c:v>
                </c:pt>
                <c:pt idx="22721" formatCode="m/d/yyyy\ h:mm">
                  <c:v>40519.083333302486</c:v>
                </c:pt>
                <c:pt idx="22722" formatCode="m/d/yyyy\ h:mm">
                  <c:v>40519.124999969135</c:v>
                </c:pt>
                <c:pt idx="22723" formatCode="m/d/yyyy\ h:mm">
                  <c:v>40519.166666635778</c:v>
                </c:pt>
                <c:pt idx="22724" formatCode="m/d/yyyy\ h:mm">
                  <c:v>40519.208333302478</c:v>
                </c:pt>
                <c:pt idx="22725" formatCode="m/d/yyyy\ h:mm">
                  <c:v>40519.249999969128</c:v>
                </c:pt>
                <c:pt idx="22726" formatCode="m/d/yyyy\ h:mm">
                  <c:v>40519.291666635756</c:v>
                </c:pt>
                <c:pt idx="22727" formatCode="m/d/yyyy\ h:mm">
                  <c:v>40519.333333302471</c:v>
                </c:pt>
                <c:pt idx="22728" formatCode="m/d/yyyy\ h:mm">
                  <c:v>40519.374999969135</c:v>
                </c:pt>
                <c:pt idx="22729" formatCode="m/d/yyyy\ h:mm">
                  <c:v>40519.416666635785</c:v>
                </c:pt>
                <c:pt idx="22730" formatCode="m/d/yyyy\ h:mm">
                  <c:v>40519.458333302471</c:v>
                </c:pt>
                <c:pt idx="22731" formatCode="m/d/yyyy\ h:mm">
                  <c:v>40519.499999969114</c:v>
                </c:pt>
                <c:pt idx="22732" formatCode="m/d/yyyy\ h:mm">
                  <c:v>40519.541666635763</c:v>
                </c:pt>
                <c:pt idx="22733" formatCode="m/d/yyyy\ h:mm">
                  <c:v>40519.583333302442</c:v>
                </c:pt>
                <c:pt idx="22734" formatCode="m/d/yyyy\ h:mm">
                  <c:v>40519.624999969106</c:v>
                </c:pt>
                <c:pt idx="22735" formatCode="m/d/yyyy\ h:mm">
                  <c:v>40519.666666635749</c:v>
                </c:pt>
                <c:pt idx="22736" formatCode="m/d/yyyy\ h:mm">
                  <c:v>40519.708333302442</c:v>
                </c:pt>
                <c:pt idx="22737" formatCode="m/d/yyyy\ h:mm">
                  <c:v>40519.749999969084</c:v>
                </c:pt>
                <c:pt idx="22738" formatCode="m/d/yyyy\ h:mm">
                  <c:v>40519.79166663572</c:v>
                </c:pt>
                <c:pt idx="22739" formatCode="m/d/yyyy\ h:mm">
                  <c:v>40519.833333302442</c:v>
                </c:pt>
                <c:pt idx="22740" formatCode="m/d/yyyy\ h:mm">
                  <c:v>40519.874999969092</c:v>
                </c:pt>
                <c:pt idx="22741" formatCode="m/d/yyyy\ h:mm">
                  <c:v>40519.916666635756</c:v>
                </c:pt>
                <c:pt idx="22742" formatCode="m/d/yyyy\ h:mm">
                  <c:v>40519.958333302449</c:v>
                </c:pt>
                <c:pt idx="22743" formatCode="m/d/yyyy\ h:mm">
                  <c:v>40519.999999969084</c:v>
                </c:pt>
                <c:pt idx="22744" formatCode="m/d/yyyy\ h:mm">
                  <c:v>40520.041666635727</c:v>
                </c:pt>
                <c:pt idx="22745" formatCode="m/d/yyyy\ h:mm">
                  <c:v>40520.083333302413</c:v>
                </c:pt>
                <c:pt idx="22746" formatCode="m/d/yyyy\ h:mm">
                  <c:v>40520.124999969077</c:v>
                </c:pt>
                <c:pt idx="22747" formatCode="m/d/yyyy\ h:mm">
                  <c:v>40520.16666663572</c:v>
                </c:pt>
                <c:pt idx="22748" formatCode="m/d/yyyy\ h:mm">
                  <c:v>40520.208333302413</c:v>
                </c:pt>
                <c:pt idx="22749" formatCode="m/d/yyyy\ h:mm">
                  <c:v>40520.24999996907</c:v>
                </c:pt>
                <c:pt idx="22750" formatCode="m/d/yyyy\ h:mm">
                  <c:v>40520.291666635705</c:v>
                </c:pt>
                <c:pt idx="22751" formatCode="m/d/yyyy\ h:mm">
                  <c:v>40520.333333302398</c:v>
                </c:pt>
                <c:pt idx="22752" formatCode="m/d/yyyy\ h:mm">
                  <c:v>40520.374999969063</c:v>
                </c:pt>
                <c:pt idx="22753" formatCode="m/d/yyyy\ h:mm">
                  <c:v>40520.416666635727</c:v>
                </c:pt>
                <c:pt idx="22754" formatCode="m/d/yyyy\ h:mm">
                  <c:v>40520.458333302406</c:v>
                </c:pt>
                <c:pt idx="22755" formatCode="m/d/yyyy\ h:mm">
                  <c:v>40520.499999969055</c:v>
                </c:pt>
                <c:pt idx="22756" formatCode="m/d/yyyy\ h:mm">
                  <c:v>40520.541666635698</c:v>
                </c:pt>
                <c:pt idx="22757" formatCode="m/d/yyyy\ h:mm">
                  <c:v>40520.583333302391</c:v>
                </c:pt>
                <c:pt idx="22758" formatCode="m/d/yyyy\ h:mm">
                  <c:v>40520.624999969034</c:v>
                </c:pt>
                <c:pt idx="22759" formatCode="m/d/yyyy\ h:mm">
                  <c:v>40520.666666635683</c:v>
                </c:pt>
                <c:pt idx="22760" formatCode="m/d/yyyy\ h:mm">
                  <c:v>40520.708333302391</c:v>
                </c:pt>
                <c:pt idx="22761" formatCode="m/d/yyyy\ h:mm">
                  <c:v>40520.749999969034</c:v>
                </c:pt>
                <c:pt idx="22762" formatCode="m/d/yyyy\ h:mm">
                  <c:v>40520.791666635669</c:v>
                </c:pt>
                <c:pt idx="22763" formatCode="m/d/yyyy\ h:mm">
                  <c:v>40520.833333302369</c:v>
                </c:pt>
                <c:pt idx="22764" formatCode="m/d/yyyy\ h:mm">
                  <c:v>40520.874999969041</c:v>
                </c:pt>
                <c:pt idx="22765" formatCode="m/d/yyyy\ h:mm">
                  <c:v>40520.916666635683</c:v>
                </c:pt>
                <c:pt idx="22766" formatCode="m/d/yyyy\ h:mm">
                  <c:v>40520.958333302377</c:v>
                </c:pt>
                <c:pt idx="22767" formatCode="m/d/yyyy\ h:mm">
                  <c:v>40520.999999969026</c:v>
                </c:pt>
                <c:pt idx="22768" formatCode="m/d/yyyy\ h:mm">
                  <c:v>40521.041666635669</c:v>
                </c:pt>
                <c:pt idx="22769" formatCode="m/d/yyyy\ h:mm">
                  <c:v>40521.083333302362</c:v>
                </c:pt>
                <c:pt idx="22770" formatCode="m/d/yyyy\ h:mm">
                  <c:v>40521.124999969004</c:v>
                </c:pt>
                <c:pt idx="22771" formatCode="m/d/yyyy\ h:mm">
                  <c:v>40521.166666635654</c:v>
                </c:pt>
                <c:pt idx="22772" formatCode="m/d/yyyy\ h:mm">
                  <c:v>40521.208333302347</c:v>
                </c:pt>
                <c:pt idx="22773" formatCode="m/d/yyyy\ h:mm">
                  <c:v>40521.249999969004</c:v>
                </c:pt>
                <c:pt idx="22774" formatCode="m/d/yyyy\ h:mm">
                  <c:v>40521.29166663564</c:v>
                </c:pt>
                <c:pt idx="22775" formatCode="m/d/yyyy\ h:mm">
                  <c:v>40521.33333330234</c:v>
                </c:pt>
                <c:pt idx="22776" formatCode="m/d/yyyy\ h:mm">
                  <c:v>40521.374999969012</c:v>
                </c:pt>
                <c:pt idx="22777" formatCode="m/d/yyyy\ h:mm">
                  <c:v>40521.416666635654</c:v>
                </c:pt>
                <c:pt idx="22778" formatCode="m/d/yyyy\ h:mm">
                  <c:v>40521.458333302347</c:v>
                </c:pt>
                <c:pt idx="22779" formatCode="m/d/yyyy\ h:mm">
                  <c:v>40521.499999968997</c:v>
                </c:pt>
                <c:pt idx="22780" formatCode="m/d/yyyy\ h:mm">
                  <c:v>40521.541666635632</c:v>
                </c:pt>
                <c:pt idx="22781" formatCode="m/d/yyyy\ h:mm">
                  <c:v>40521.583333302333</c:v>
                </c:pt>
                <c:pt idx="22782" formatCode="m/d/yyyy\ h:mm">
                  <c:v>40521.62499996899</c:v>
                </c:pt>
                <c:pt idx="22783" formatCode="m/d/yyyy\ h:mm">
                  <c:v>40521.666666635632</c:v>
                </c:pt>
                <c:pt idx="22784" formatCode="m/d/yyyy\ h:mm">
                  <c:v>40521.708333302318</c:v>
                </c:pt>
                <c:pt idx="22785" formatCode="m/d/yyyy\ h:mm">
                  <c:v>40521.749999968983</c:v>
                </c:pt>
                <c:pt idx="22786" formatCode="m/d/yyyy\ h:mm">
                  <c:v>40521.79166663561</c:v>
                </c:pt>
                <c:pt idx="22787" formatCode="m/d/yyyy\ h:mm">
                  <c:v>40521.833333302311</c:v>
                </c:pt>
                <c:pt idx="22788" formatCode="m/d/yyyy\ h:mm">
                  <c:v>40521.874999968997</c:v>
                </c:pt>
                <c:pt idx="22789" formatCode="m/d/yyyy\ h:mm">
                  <c:v>40521.916666635625</c:v>
                </c:pt>
                <c:pt idx="22790" formatCode="m/d/yyyy\ h:mm">
                  <c:v>40521.958333302326</c:v>
                </c:pt>
                <c:pt idx="22791" formatCode="m/d/yyyy\ h:mm">
                  <c:v>40521.999999968968</c:v>
                </c:pt>
                <c:pt idx="22792" formatCode="m/d/yyyy\ h:mm">
                  <c:v>40522.041666635603</c:v>
                </c:pt>
                <c:pt idx="22793" formatCode="m/d/yyyy\ h:mm">
                  <c:v>40522.083333302297</c:v>
                </c:pt>
                <c:pt idx="22794" formatCode="m/d/yyyy\ h:mm">
                  <c:v>40522.124999968961</c:v>
                </c:pt>
                <c:pt idx="22795" formatCode="m/d/yyyy\ h:mm">
                  <c:v>40522.166666635603</c:v>
                </c:pt>
                <c:pt idx="22796" formatCode="m/d/yyyy\ h:mm">
                  <c:v>40522.208333302289</c:v>
                </c:pt>
                <c:pt idx="22797" formatCode="m/d/yyyy\ h:mm">
                  <c:v>40522.249999968953</c:v>
                </c:pt>
                <c:pt idx="22798" formatCode="m/d/yyyy\ h:mm">
                  <c:v>40522.291666635581</c:v>
                </c:pt>
                <c:pt idx="22799" formatCode="m/d/yyyy\ h:mm">
                  <c:v>40522.333333302282</c:v>
                </c:pt>
                <c:pt idx="22800" formatCode="m/d/yyyy\ h:mm">
                  <c:v>40522.374999968961</c:v>
                </c:pt>
                <c:pt idx="22801" formatCode="m/d/yyyy\ h:mm">
                  <c:v>40522.416666635596</c:v>
                </c:pt>
                <c:pt idx="22802" formatCode="m/d/yyyy\ h:mm">
                  <c:v>40522.458333302297</c:v>
                </c:pt>
                <c:pt idx="22803" formatCode="m/d/yyyy\ h:mm">
                  <c:v>40522.499999968939</c:v>
                </c:pt>
                <c:pt idx="22804" formatCode="m/d/yyyy\ h:mm">
                  <c:v>40522.541666635581</c:v>
                </c:pt>
                <c:pt idx="22805" formatCode="m/d/yyyy\ h:mm">
                  <c:v>40522.583333302267</c:v>
                </c:pt>
                <c:pt idx="22806" formatCode="m/d/yyyy\ h:mm">
                  <c:v>40522.624999968932</c:v>
                </c:pt>
                <c:pt idx="22807" formatCode="m/d/yyyy\ h:mm">
                  <c:v>40522.666666635581</c:v>
                </c:pt>
                <c:pt idx="22808" formatCode="m/d/yyyy\ h:mm">
                  <c:v>40522.70833330226</c:v>
                </c:pt>
                <c:pt idx="22809" formatCode="m/d/yyyy\ h:mm">
                  <c:v>40522.749999968932</c:v>
                </c:pt>
                <c:pt idx="22810" formatCode="m/d/yyyy\ h:mm">
                  <c:v>40522.791666635567</c:v>
                </c:pt>
                <c:pt idx="22811" formatCode="m/d/yyyy\ h:mm">
                  <c:v>40522.833333302253</c:v>
                </c:pt>
                <c:pt idx="22812" formatCode="m/d/yyyy\ h:mm">
                  <c:v>40522.874999968939</c:v>
                </c:pt>
                <c:pt idx="22813" formatCode="m/d/yyyy\ h:mm">
                  <c:v>40522.916666635581</c:v>
                </c:pt>
                <c:pt idx="22814" formatCode="m/d/yyyy\ h:mm">
                  <c:v>40522.95833330226</c:v>
                </c:pt>
                <c:pt idx="22815" formatCode="m/d/yyyy\ h:mm">
                  <c:v>40522.99999996891</c:v>
                </c:pt>
                <c:pt idx="22816" formatCode="m/d/yyyy\ h:mm">
                  <c:v>40523.041666635574</c:v>
                </c:pt>
                <c:pt idx="22817" formatCode="m/d/yyyy\ h:mm">
                  <c:v>40523.083333302238</c:v>
                </c:pt>
                <c:pt idx="22818" formatCode="m/d/yyyy\ h:mm">
                  <c:v>40523.124999968903</c:v>
                </c:pt>
                <c:pt idx="22819" formatCode="m/d/yyyy\ h:mm">
                  <c:v>40523.166666635552</c:v>
                </c:pt>
                <c:pt idx="22820" formatCode="m/d/yyyy\ h:mm">
                  <c:v>40523.208333302231</c:v>
                </c:pt>
                <c:pt idx="22821" formatCode="m/d/yyyy\ h:mm">
                  <c:v>40523.249999968895</c:v>
                </c:pt>
                <c:pt idx="22822" formatCode="m/d/yyyy\ h:mm">
                  <c:v>40523.29166663553</c:v>
                </c:pt>
                <c:pt idx="22823" formatCode="m/d/yyyy\ h:mm">
                  <c:v>40523.333333302231</c:v>
                </c:pt>
                <c:pt idx="22824" formatCode="m/d/yyyy\ h:mm">
                  <c:v>40523.374999968903</c:v>
                </c:pt>
                <c:pt idx="22825" formatCode="m/d/yyyy\ h:mm">
                  <c:v>40523.416666635552</c:v>
                </c:pt>
                <c:pt idx="22826" formatCode="m/d/yyyy\ h:mm">
                  <c:v>40523.458333302238</c:v>
                </c:pt>
                <c:pt idx="22827" formatCode="m/d/yyyy\ h:mm">
                  <c:v>40523.499999968881</c:v>
                </c:pt>
                <c:pt idx="22828" formatCode="m/d/yyyy\ h:mm">
                  <c:v>40523.54166663553</c:v>
                </c:pt>
                <c:pt idx="22829" formatCode="m/d/yyyy\ h:mm">
                  <c:v>40523.583333302209</c:v>
                </c:pt>
                <c:pt idx="22830" formatCode="m/d/yyyy\ h:mm">
                  <c:v>40523.624999968873</c:v>
                </c:pt>
                <c:pt idx="22831" formatCode="m/d/yyyy\ h:mm">
                  <c:v>40523.666666635523</c:v>
                </c:pt>
                <c:pt idx="22832" formatCode="m/d/yyyy\ h:mm">
                  <c:v>40523.708333302202</c:v>
                </c:pt>
                <c:pt idx="22833" formatCode="m/d/yyyy\ h:mm">
                  <c:v>40523.749999968866</c:v>
                </c:pt>
                <c:pt idx="22834" formatCode="m/d/yyyy\ h:mm">
                  <c:v>40523.791666635501</c:v>
                </c:pt>
                <c:pt idx="22835" formatCode="m/d/yyyy\ h:mm">
                  <c:v>40523.833333302202</c:v>
                </c:pt>
                <c:pt idx="22836" formatCode="m/d/yyyy\ h:mm">
                  <c:v>40523.874999968873</c:v>
                </c:pt>
                <c:pt idx="22837" formatCode="m/d/yyyy\ h:mm">
                  <c:v>40523.916666635523</c:v>
                </c:pt>
                <c:pt idx="22838" formatCode="m/d/yyyy\ h:mm">
                  <c:v>40523.958333302209</c:v>
                </c:pt>
                <c:pt idx="22839" formatCode="m/d/yyyy\ h:mm">
                  <c:v>40523.999999968852</c:v>
                </c:pt>
                <c:pt idx="22840" formatCode="m/d/yyyy\ h:mm">
                  <c:v>40524.041666635501</c:v>
                </c:pt>
                <c:pt idx="22841" formatCode="m/d/yyyy\ h:mm">
                  <c:v>40524.083333302195</c:v>
                </c:pt>
                <c:pt idx="22842" formatCode="m/d/yyyy\ h:mm">
                  <c:v>40524.124999968844</c:v>
                </c:pt>
                <c:pt idx="22843" formatCode="m/d/yyyy\ h:mm">
                  <c:v>40524.166666635494</c:v>
                </c:pt>
                <c:pt idx="22844" formatCode="m/d/yyyy\ h:mm">
                  <c:v>40524.208333302187</c:v>
                </c:pt>
                <c:pt idx="22845" formatCode="m/d/yyyy\ h:mm">
                  <c:v>40524.249999968837</c:v>
                </c:pt>
                <c:pt idx="22846" formatCode="m/d/yyyy\ h:mm">
                  <c:v>40524.291666635472</c:v>
                </c:pt>
                <c:pt idx="22847" formatCode="m/d/yyyy\ h:mm">
                  <c:v>40524.33333330218</c:v>
                </c:pt>
                <c:pt idx="22848" formatCode="m/d/yyyy\ h:mm">
                  <c:v>40524.374999968844</c:v>
                </c:pt>
                <c:pt idx="22849" formatCode="m/d/yyyy\ h:mm">
                  <c:v>40524.416666635494</c:v>
                </c:pt>
                <c:pt idx="22850" formatCode="m/d/yyyy\ h:mm">
                  <c:v>40524.458333302187</c:v>
                </c:pt>
                <c:pt idx="22851" formatCode="m/d/yyyy\ h:mm">
                  <c:v>40524.499999968823</c:v>
                </c:pt>
                <c:pt idx="22852" formatCode="m/d/yyyy\ h:mm">
                  <c:v>40524.541666635472</c:v>
                </c:pt>
                <c:pt idx="22853" formatCode="m/d/yyyy\ h:mm">
                  <c:v>40524.583333302166</c:v>
                </c:pt>
                <c:pt idx="22854" formatCode="m/d/yyyy\ h:mm">
                  <c:v>40524.624999968815</c:v>
                </c:pt>
                <c:pt idx="22855" formatCode="m/d/yyyy\ h:mm">
                  <c:v>40524.666666635465</c:v>
                </c:pt>
                <c:pt idx="22856" formatCode="m/d/yyyy\ h:mm">
                  <c:v>40524.708333302158</c:v>
                </c:pt>
                <c:pt idx="22857" formatCode="m/d/yyyy\ h:mm">
                  <c:v>40524.749999968808</c:v>
                </c:pt>
                <c:pt idx="22858" formatCode="m/d/yyyy\ h:mm">
                  <c:v>40524.791666635443</c:v>
                </c:pt>
                <c:pt idx="22859" formatCode="m/d/yyyy\ h:mm">
                  <c:v>40524.833333302151</c:v>
                </c:pt>
                <c:pt idx="22860" formatCode="m/d/yyyy\ h:mm">
                  <c:v>40524.874999968815</c:v>
                </c:pt>
                <c:pt idx="22861" formatCode="m/d/yyyy\ h:mm">
                  <c:v>40524.916666635465</c:v>
                </c:pt>
                <c:pt idx="22862" formatCode="m/d/yyyy\ h:mm">
                  <c:v>40524.958333302158</c:v>
                </c:pt>
                <c:pt idx="22863" formatCode="m/d/yyyy\ h:mm">
                  <c:v>40524.999999968786</c:v>
                </c:pt>
                <c:pt idx="22864" formatCode="m/d/yyyy\ h:mm">
                  <c:v>40525.041666635443</c:v>
                </c:pt>
                <c:pt idx="22865" formatCode="m/d/yyyy\ h:mm">
                  <c:v>40525.083333302136</c:v>
                </c:pt>
                <c:pt idx="22866" formatCode="m/d/yyyy\ h:mm">
                  <c:v>40525.124999968786</c:v>
                </c:pt>
                <c:pt idx="22867" formatCode="m/d/yyyy\ h:mm">
                  <c:v>40525.166666635429</c:v>
                </c:pt>
                <c:pt idx="22868" formatCode="m/d/yyyy\ h:mm">
                  <c:v>40525.208333302129</c:v>
                </c:pt>
                <c:pt idx="22869" formatCode="m/d/yyyy\ h:mm">
                  <c:v>40525.249999968779</c:v>
                </c:pt>
                <c:pt idx="22870" formatCode="m/d/yyyy\ h:mm">
                  <c:v>40525.291666635407</c:v>
                </c:pt>
                <c:pt idx="22871" formatCode="m/d/yyyy\ h:mm">
                  <c:v>40525.333333302122</c:v>
                </c:pt>
                <c:pt idx="22872" formatCode="m/d/yyyy\ h:mm">
                  <c:v>40525.374999968786</c:v>
                </c:pt>
                <c:pt idx="22873" formatCode="m/d/yyyy\ h:mm">
                  <c:v>40525.416666635436</c:v>
                </c:pt>
                <c:pt idx="22874" formatCode="m/d/yyyy\ h:mm">
                  <c:v>40525.458333302129</c:v>
                </c:pt>
                <c:pt idx="22875" formatCode="m/d/yyyy\ h:mm">
                  <c:v>40525.499999968764</c:v>
                </c:pt>
                <c:pt idx="22876" formatCode="m/d/yyyy\ h:mm">
                  <c:v>40525.541666635414</c:v>
                </c:pt>
                <c:pt idx="22877" formatCode="m/d/yyyy\ h:mm">
                  <c:v>40525.583333302093</c:v>
                </c:pt>
                <c:pt idx="22878" formatCode="m/d/yyyy\ h:mm">
                  <c:v>40525.624999968757</c:v>
                </c:pt>
                <c:pt idx="22879" formatCode="m/d/yyyy\ h:mm">
                  <c:v>40525.666666635407</c:v>
                </c:pt>
                <c:pt idx="22880" formatCode="m/d/yyyy\ h:mm">
                  <c:v>40525.708333302093</c:v>
                </c:pt>
                <c:pt idx="22881" formatCode="m/d/yyyy\ h:mm">
                  <c:v>40525.74999996875</c:v>
                </c:pt>
                <c:pt idx="22882" formatCode="m/d/yyyy\ h:mm">
                  <c:v>40525.791666635378</c:v>
                </c:pt>
                <c:pt idx="22883" formatCode="m/d/yyyy\ h:mm">
                  <c:v>40525.833333302093</c:v>
                </c:pt>
                <c:pt idx="22884" formatCode="m/d/yyyy\ h:mm">
                  <c:v>40525.874999968742</c:v>
                </c:pt>
                <c:pt idx="22885" formatCode="m/d/yyyy\ h:mm">
                  <c:v>40525.916666635407</c:v>
                </c:pt>
                <c:pt idx="22886" formatCode="m/d/yyyy\ h:mm">
                  <c:v>40525.9583333021</c:v>
                </c:pt>
                <c:pt idx="22887" formatCode="m/d/yyyy\ h:mm">
                  <c:v>40525.999999968735</c:v>
                </c:pt>
                <c:pt idx="22888" formatCode="m/d/yyyy\ h:mm">
                  <c:v>40526.041666635378</c:v>
                </c:pt>
                <c:pt idx="22889" formatCode="m/d/yyyy\ h:mm">
                  <c:v>40526.083333302078</c:v>
                </c:pt>
                <c:pt idx="22890" formatCode="m/d/yyyy\ h:mm">
                  <c:v>40526.124999968728</c:v>
                </c:pt>
                <c:pt idx="22891" formatCode="m/d/yyyy\ h:mm">
                  <c:v>40526.16666663537</c:v>
                </c:pt>
                <c:pt idx="22892" formatCode="m/d/yyyy\ h:mm">
                  <c:v>40526.208333302071</c:v>
                </c:pt>
                <c:pt idx="22893" formatCode="m/d/yyyy\ h:mm">
                  <c:v>40526.249999968721</c:v>
                </c:pt>
                <c:pt idx="22894" formatCode="m/d/yyyy\ h:mm">
                  <c:v>40526.291666635356</c:v>
                </c:pt>
                <c:pt idx="22895" formatCode="m/d/yyyy\ h:mm">
                  <c:v>40526.333333302049</c:v>
                </c:pt>
                <c:pt idx="22896" formatCode="m/d/yyyy\ h:mm">
                  <c:v>40526.374999968713</c:v>
                </c:pt>
                <c:pt idx="22897" formatCode="m/d/yyyy\ h:mm">
                  <c:v>40526.416666635378</c:v>
                </c:pt>
                <c:pt idx="22898" formatCode="m/d/yyyy\ h:mm">
                  <c:v>40526.458333302056</c:v>
                </c:pt>
                <c:pt idx="22899" formatCode="m/d/yyyy\ h:mm">
                  <c:v>40526.499999968706</c:v>
                </c:pt>
                <c:pt idx="22900" formatCode="m/d/yyyy\ h:mm">
                  <c:v>40526.541666635349</c:v>
                </c:pt>
                <c:pt idx="22901" formatCode="m/d/yyyy\ h:mm">
                  <c:v>40526.583333302042</c:v>
                </c:pt>
                <c:pt idx="22902" formatCode="m/d/yyyy\ h:mm">
                  <c:v>40526.624999968684</c:v>
                </c:pt>
                <c:pt idx="22903" formatCode="m/d/yyyy\ h:mm">
                  <c:v>40526.666666635334</c:v>
                </c:pt>
                <c:pt idx="22904" formatCode="m/d/yyyy\ h:mm">
                  <c:v>40526.708333302042</c:v>
                </c:pt>
                <c:pt idx="22905" formatCode="m/d/yyyy\ h:mm">
                  <c:v>40526.749999968684</c:v>
                </c:pt>
                <c:pt idx="22906" formatCode="m/d/yyyy\ h:mm">
                  <c:v>40526.791666635319</c:v>
                </c:pt>
                <c:pt idx="22907" formatCode="m/d/yyyy\ h:mm">
                  <c:v>40526.833333302035</c:v>
                </c:pt>
                <c:pt idx="22908" formatCode="m/d/yyyy\ h:mm">
                  <c:v>40526.874999968692</c:v>
                </c:pt>
                <c:pt idx="22909" formatCode="m/d/yyyy\ h:mm">
                  <c:v>40526.916666635334</c:v>
                </c:pt>
                <c:pt idx="22910" formatCode="m/d/yyyy\ h:mm">
                  <c:v>40526.958333302035</c:v>
                </c:pt>
                <c:pt idx="22911" formatCode="m/d/yyyy\ h:mm">
                  <c:v>40526.999999968677</c:v>
                </c:pt>
                <c:pt idx="22912" formatCode="m/d/yyyy\ h:mm">
                  <c:v>40527.041666635319</c:v>
                </c:pt>
                <c:pt idx="22913" formatCode="m/d/yyyy\ h:mm">
                  <c:v>40527.083333302013</c:v>
                </c:pt>
                <c:pt idx="22914" formatCode="m/d/yyyy\ h:mm">
                  <c:v>40527.12499996867</c:v>
                </c:pt>
                <c:pt idx="22915" formatCode="m/d/yyyy\ h:mm">
                  <c:v>40527.166666635319</c:v>
                </c:pt>
                <c:pt idx="22916" formatCode="m/d/yyyy\ h:mm">
                  <c:v>40527.208333301998</c:v>
                </c:pt>
                <c:pt idx="22917" formatCode="m/d/yyyy\ h:mm">
                  <c:v>40527.249999968655</c:v>
                </c:pt>
                <c:pt idx="22918" formatCode="m/d/yyyy\ h:mm">
                  <c:v>40527.29166663529</c:v>
                </c:pt>
                <c:pt idx="22919" formatCode="m/d/yyyy\ h:mm">
                  <c:v>40527.333333301991</c:v>
                </c:pt>
                <c:pt idx="22920" formatCode="m/d/yyyy\ h:mm">
                  <c:v>40527.374999968662</c:v>
                </c:pt>
                <c:pt idx="22921" formatCode="m/d/yyyy\ h:mm">
                  <c:v>40527.416666635305</c:v>
                </c:pt>
                <c:pt idx="22922" formatCode="m/d/yyyy\ h:mm">
                  <c:v>40527.458333302005</c:v>
                </c:pt>
                <c:pt idx="22923" formatCode="m/d/yyyy\ h:mm">
                  <c:v>40527.499999968633</c:v>
                </c:pt>
                <c:pt idx="22924" formatCode="m/d/yyyy\ h:mm">
                  <c:v>40527.541666635283</c:v>
                </c:pt>
                <c:pt idx="22925" formatCode="m/d/yyyy\ h:mm">
                  <c:v>40527.583333301991</c:v>
                </c:pt>
                <c:pt idx="22926" formatCode="m/d/yyyy\ h:mm">
                  <c:v>40527.624999968626</c:v>
                </c:pt>
                <c:pt idx="22927" formatCode="m/d/yyyy\ h:mm">
                  <c:v>40527.666666635283</c:v>
                </c:pt>
                <c:pt idx="22928" formatCode="m/d/yyyy\ h:mm">
                  <c:v>40527.708333301969</c:v>
                </c:pt>
                <c:pt idx="22929" formatCode="m/d/yyyy\ h:mm">
                  <c:v>40527.749999968626</c:v>
                </c:pt>
                <c:pt idx="22930" formatCode="m/d/yyyy\ h:mm">
                  <c:v>40527.791666635261</c:v>
                </c:pt>
                <c:pt idx="22931" formatCode="m/d/yyyy\ h:mm">
                  <c:v>40527.833333301962</c:v>
                </c:pt>
                <c:pt idx="22932" formatCode="m/d/yyyy\ h:mm">
                  <c:v>40527.874999968633</c:v>
                </c:pt>
                <c:pt idx="22933" formatCode="m/d/yyyy\ h:mm">
                  <c:v>40527.916666635276</c:v>
                </c:pt>
                <c:pt idx="22934" formatCode="m/d/yyyy\ h:mm">
                  <c:v>40527.958333301976</c:v>
                </c:pt>
                <c:pt idx="22935" formatCode="m/d/yyyy\ h:mm">
                  <c:v>40527.999999968604</c:v>
                </c:pt>
                <c:pt idx="22936" formatCode="m/d/yyyy\ h:mm">
                  <c:v>40528.041666635254</c:v>
                </c:pt>
                <c:pt idx="22937" formatCode="m/d/yyyy\ h:mm">
                  <c:v>40528.083333301947</c:v>
                </c:pt>
                <c:pt idx="22938" formatCode="m/d/yyyy\ h:mm">
                  <c:v>40528.124999968604</c:v>
                </c:pt>
                <c:pt idx="22939" formatCode="m/d/yyyy\ h:mm">
                  <c:v>40528.166666635254</c:v>
                </c:pt>
                <c:pt idx="22940" formatCode="m/d/yyyy\ h:mm">
                  <c:v>40528.20833330194</c:v>
                </c:pt>
                <c:pt idx="22941" formatCode="m/d/yyyy\ h:mm">
                  <c:v>40528.249999968604</c:v>
                </c:pt>
                <c:pt idx="22942" formatCode="m/d/yyyy\ h:mm">
                  <c:v>40528.291666635225</c:v>
                </c:pt>
                <c:pt idx="22943" formatCode="m/d/yyyy\ h:mm">
                  <c:v>40528.333333301933</c:v>
                </c:pt>
                <c:pt idx="22944" formatCode="m/d/yyyy\ h:mm">
                  <c:v>40528.374999968612</c:v>
                </c:pt>
                <c:pt idx="22945" formatCode="m/d/yyyy\ h:mm">
                  <c:v>40528.416666635254</c:v>
                </c:pt>
                <c:pt idx="22946" formatCode="m/d/yyyy\ h:mm">
                  <c:v>40528.458333301947</c:v>
                </c:pt>
                <c:pt idx="22947" formatCode="m/d/yyyy\ h:mm">
                  <c:v>40528.49999996859</c:v>
                </c:pt>
                <c:pt idx="22948" formatCode="m/d/yyyy\ h:mm">
                  <c:v>40528.541666635232</c:v>
                </c:pt>
                <c:pt idx="22949" formatCode="m/d/yyyy\ h:mm">
                  <c:v>40528.583333301918</c:v>
                </c:pt>
                <c:pt idx="22950" formatCode="m/d/yyyy\ h:mm">
                  <c:v>40528.624999968582</c:v>
                </c:pt>
                <c:pt idx="22951" formatCode="m/d/yyyy\ h:mm">
                  <c:v>40528.666666635218</c:v>
                </c:pt>
                <c:pt idx="22952" formatCode="m/d/yyyy\ h:mm">
                  <c:v>40528.708333301911</c:v>
                </c:pt>
                <c:pt idx="22953" formatCode="m/d/yyyy\ h:mm">
                  <c:v>40528.749999968582</c:v>
                </c:pt>
                <c:pt idx="22954" formatCode="m/d/yyyy\ h:mm">
                  <c:v>40528.791666635196</c:v>
                </c:pt>
                <c:pt idx="22955" formatCode="m/d/yyyy\ h:mm">
                  <c:v>40528.833333301911</c:v>
                </c:pt>
                <c:pt idx="22956" formatCode="m/d/yyyy\ h:mm">
                  <c:v>40528.87499996859</c:v>
                </c:pt>
                <c:pt idx="22957" formatCode="m/d/yyyy\ h:mm">
                  <c:v>40528.916666635225</c:v>
                </c:pt>
                <c:pt idx="22958" formatCode="m/d/yyyy\ h:mm">
                  <c:v>40528.958333301918</c:v>
                </c:pt>
                <c:pt idx="22959" formatCode="m/d/yyyy\ h:mm">
                  <c:v>40528.999999968561</c:v>
                </c:pt>
                <c:pt idx="22960" formatCode="m/d/yyyy\ h:mm">
                  <c:v>40529.041666635203</c:v>
                </c:pt>
                <c:pt idx="22961" formatCode="m/d/yyyy\ h:mm">
                  <c:v>40529.083333301889</c:v>
                </c:pt>
                <c:pt idx="22962" formatCode="m/d/yyyy\ h:mm">
                  <c:v>40529.124999968553</c:v>
                </c:pt>
                <c:pt idx="22963" formatCode="m/d/yyyy\ h:mm">
                  <c:v>40529.166666635188</c:v>
                </c:pt>
                <c:pt idx="22964" formatCode="m/d/yyyy\ h:mm">
                  <c:v>40529.208333301882</c:v>
                </c:pt>
                <c:pt idx="22965" formatCode="m/d/yyyy\ h:mm">
                  <c:v>40529.249999968546</c:v>
                </c:pt>
                <c:pt idx="22966" formatCode="m/d/yyyy\ h:mm">
                  <c:v>40529.291666635174</c:v>
                </c:pt>
                <c:pt idx="22967" formatCode="m/d/yyyy\ h:mm">
                  <c:v>40529.333333301882</c:v>
                </c:pt>
                <c:pt idx="22968" formatCode="m/d/yyyy\ h:mm">
                  <c:v>40529.374999968553</c:v>
                </c:pt>
                <c:pt idx="22969" formatCode="m/d/yyyy\ h:mm">
                  <c:v>40529.416666635196</c:v>
                </c:pt>
                <c:pt idx="22970" formatCode="m/d/yyyy\ h:mm">
                  <c:v>40529.458333301889</c:v>
                </c:pt>
                <c:pt idx="22971" formatCode="m/d/yyyy\ h:mm">
                  <c:v>40529.499999968531</c:v>
                </c:pt>
                <c:pt idx="22972" formatCode="m/d/yyyy\ h:mm">
                  <c:v>40529.541666635181</c:v>
                </c:pt>
                <c:pt idx="22973" formatCode="m/d/yyyy\ h:mm">
                  <c:v>40529.58333330186</c:v>
                </c:pt>
                <c:pt idx="22974" formatCode="m/d/yyyy\ h:mm">
                  <c:v>40529.624999968531</c:v>
                </c:pt>
                <c:pt idx="22975" formatCode="m/d/yyyy\ h:mm">
                  <c:v>40529.666666635174</c:v>
                </c:pt>
                <c:pt idx="22976" formatCode="m/d/yyyy\ h:mm">
                  <c:v>40529.708333301853</c:v>
                </c:pt>
                <c:pt idx="22977" formatCode="m/d/yyyy\ h:mm">
                  <c:v>40529.749999968517</c:v>
                </c:pt>
                <c:pt idx="22978" formatCode="m/d/yyyy\ h:mm">
                  <c:v>40529.791666635152</c:v>
                </c:pt>
                <c:pt idx="22979" formatCode="m/d/yyyy\ h:mm">
                  <c:v>40529.833333301845</c:v>
                </c:pt>
                <c:pt idx="22980" formatCode="m/d/yyyy\ h:mm">
                  <c:v>40529.874999968524</c:v>
                </c:pt>
                <c:pt idx="22981" formatCode="m/d/yyyy\ h:mm">
                  <c:v>40529.916666635181</c:v>
                </c:pt>
                <c:pt idx="22982" formatCode="m/d/yyyy\ h:mm">
                  <c:v>40529.958333301853</c:v>
                </c:pt>
                <c:pt idx="22983" formatCode="m/d/yyyy\ h:mm">
                  <c:v>40529.999999968502</c:v>
                </c:pt>
                <c:pt idx="22984" formatCode="m/d/yyyy\ h:mm">
                  <c:v>40530.041666635152</c:v>
                </c:pt>
                <c:pt idx="22985" formatCode="m/d/yyyy\ h:mm">
                  <c:v>40530.083333301831</c:v>
                </c:pt>
                <c:pt idx="22986" formatCode="m/d/yyyy\ h:mm">
                  <c:v>40530.124999968495</c:v>
                </c:pt>
                <c:pt idx="22987" formatCode="m/d/yyyy\ h:mm">
                  <c:v>40530.166666635145</c:v>
                </c:pt>
                <c:pt idx="22988" formatCode="m/d/yyyy\ h:mm">
                  <c:v>40530.208333301831</c:v>
                </c:pt>
                <c:pt idx="22989" formatCode="m/d/yyyy\ h:mm">
                  <c:v>40530.249999968488</c:v>
                </c:pt>
                <c:pt idx="22990" formatCode="m/d/yyyy\ h:mm">
                  <c:v>40530.291666635123</c:v>
                </c:pt>
                <c:pt idx="22991" formatCode="m/d/yyyy\ h:mm">
                  <c:v>40530.333333301816</c:v>
                </c:pt>
                <c:pt idx="22992" formatCode="m/d/yyyy\ h:mm">
                  <c:v>40530.374999968495</c:v>
                </c:pt>
                <c:pt idx="22993" formatCode="m/d/yyyy\ h:mm">
                  <c:v>40530.416666635145</c:v>
                </c:pt>
                <c:pt idx="22994" formatCode="m/d/yyyy\ h:mm">
                  <c:v>40530.458333301824</c:v>
                </c:pt>
                <c:pt idx="22995" formatCode="m/d/yyyy\ h:mm">
                  <c:v>40530.499999968473</c:v>
                </c:pt>
                <c:pt idx="22996" formatCode="m/d/yyyy\ h:mm">
                  <c:v>40530.541666635123</c:v>
                </c:pt>
                <c:pt idx="22997" formatCode="m/d/yyyy\ h:mm">
                  <c:v>40530.583333301802</c:v>
                </c:pt>
                <c:pt idx="22998" formatCode="m/d/yyyy\ h:mm">
                  <c:v>40530.624999968466</c:v>
                </c:pt>
                <c:pt idx="22999" formatCode="m/d/yyyy\ h:mm">
                  <c:v>40530.666666635116</c:v>
                </c:pt>
                <c:pt idx="23000" formatCode="m/d/yyyy\ h:mm">
                  <c:v>40530.708333301794</c:v>
                </c:pt>
                <c:pt idx="23001" formatCode="m/d/yyyy\ h:mm">
                  <c:v>40530.749999968459</c:v>
                </c:pt>
                <c:pt idx="23002" formatCode="m/d/yyyy\ h:mm">
                  <c:v>40530.791666635094</c:v>
                </c:pt>
                <c:pt idx="23003" formatCode="m/d/yyyy\ h:mm">
                  <c:v>40530.833333301787</c:v>
                </c:pt>
                <c:pt idx="23004" formatCode="m/d/yyyy\ h:mm">
                  <c:v>40530.874999968466</c:v>
                </c:pt>
                <c:pt idx="23005" formatCode="m/d/yyyy\ h:mm">
                  <c:v>40530.916666635116</c:v>
                </c:pt>
                <c:pt idx="23006" formatCode="m/d/yyyy\ h:mm">
                  <c:v>40530.958333301794</c:v>
                </c:pt>
                <c:pt idx="23007" formatCode="m/d/yyyy\ h:mm">
                  <c:v>40530.999999968444</c:v>
                </c:pt>
                <c:pt idx="23008" formatCode="m/d/yyyy\ h:mm">
                  <c:v>40531.041666635094</c:v>
                </c:pt>
                <c:pt idx="23009" formatCode="m/d/yyyy\ h:mm">
                  <c:v>40531.083333301773</c:v>
                </c:pt>
                <c:pt idx="23010" formatCode="m/d/yyyy\ h:mm">
                  <c:v>40531.124999968437</c:v>
                </c:pt>
                <c:pt idx="23011" formatCode="m/d/yyyy\ h:mm">
                  <c:v>40531.166666635087</c:v>
                </c:pt>
                <c:pt idx="23012" formatCode="m/d/yyyy\ h:mm">
                  <c:v>40531.208333301765</c:v>
                </c:pt>
                <c:pt idx="23013" formatCode="m/d/yyyy\ h:mm">
                  <c:v>40531.24999996843</c:v>
                </c:pt>
                <c:pt idx="23014" formatCode="m/d/yyyy\ h:mm">
                  <c:v>40531.291666635065</c:v>
                </c:pt>
                <c:pt idx="23015" formatCode="m/d/yyyy\ h:mm">
                  <c:v>40531.333333301758</c:v>
                </c:pt>
                <c:pt idx="23016" formatCode="m/d/yyyy\ h:mm">
                  <c:v>40531.374999968437</c:v>
                </c:pt>
                <c:pt idx="23017" formatCode="m/d/yyyy\ h:mm">
                  <c:v>40531.416666635087</c:v>
                </c:pt>
                <c:pt idx="23018" formatCode="m/d/yyyy\ h:mm">
                  <c:v>40531.458333301765</c:v>
                </c:pt>
                <c:pt idx="23019" formatCode="m/d/yyyy\ h:mm">
                  <c:v>40531.499999968415</c:v>
                </c:pt>
                <c:pt idx="23020" formatCode="m/d/yyyy\ h:mm">
                  <c:v>40531.541666635065</c:v>
                </c:pt>
                <c:pt idx="23021" formatCode="m/d/yyyy\ h:mm">
                  <c:v>40531.583333301744</c:v>
                </c:pt>
                <c:pt idx="23022" formatCode="m/d/yyyy\ h:mm">
                  <c:v>40531.624999968408</c:v>
                </c:pt>
                <c:pt idx="23023" formatCode="m/d/yyyy\ h:mm">
                  <c:v>40531.666666635057</c:v>
                </c:pt>
                <c:pt idx="23024" formatCode="m/d/yyyy\ h:mm">
                  <c:v>40531.708333301736</c:v>
                </c:pt>
                <c:pt idx="23025" formatCode="m/d/yyyy\ h:mm">
                  <c:v>40531.749999968401</c:v>
                </c:pt>
                <c:pt idx="23026" formatCode="m/d/yyyy\ h:mm">
                  <c:v>40531.791666635036</c:v>
                </c:pt>
                <c:pt idx="23027" formatCode="m/d/yyyy\ h:mm">
                  <c:v>40531.833333301729</c:v>
                </c:pt>
                <c:pt idx="23028" formatCode="m/d/yyyy\ h:mm">
                  <c:v>40531.874999968393</c:v>
                </c:pt>
                <c:pt idx="23029" formatCode="m/d/yyyy\ h:mm">
                  <c:v>40531.916666635057</c:v>
                </c:pt>
                <c:pt idx="23030" formatCode="m/d/yyyy\ h:mm">
                  <c:v>40531.958333301736</c:v>
                </c:pt>
                <c:pt idx="23031" formatCode="m/d/yyyy\ h:mm">
                  <c:v>40531.999999968386</c:v>
                </c:pt>
                <c:pt idx="23032" formatCode="m/d/yyyy\ h:mm">
                  <c:v>40532.041666635028</c:v>
                </c:pt>
                <c:pt idx="23033" formatCode="m/d/yyyy\ h:mm">
                  <c:v>40532.083333301714</c:v>
                </c:pt>
                <c:pt idx="23034" formatCode="m/d/yyyy\ h:mm">
                  <c:v>40532.124999968379</c:v>
                </c:pt>
                <c:pt idx="23035" formatCode="m/d/yyyy\ h:mm">
                  <c:v>40532.166666635021</c:v>
                </c:pt>
                <c:pt idx="23036" formatCode="m/d/yyyy\ h:mm">
                  <c:v>40532.208333301707</c:v>
                </c:pt>
                <c:pt idx="23037" formatCode="m/d/yyyy\ h:mm">
                  <c:v>40532.249999968371</c:v>
                </c:pt>
                <c:pt idx="23038" formatCode="m/d/yyyy\ h:mm">
                  <c:v>40532.291666635007</c:v>
                </c:pt>
                <c:pt idx="23039" formatCode="m/d/yyyy\ h:mm">
                  <c:v>40532.3333333017</c:v>
                </c:pt>
                <c:pt idx="23040" formatCode="m/d/yyyy\ h:mm">
                  <c:v>40532.374999968379</c:v>
                </c:pt>
                <c:pt idx="23041" formatCode="m/d/yyyy\ h:mm">
                  <c:v>40532.416666635028</c:v>
                </c:pt>
                <c:pt idx="23042" formatCode="m/d/yyyy\ h:mm">
                  <c:v>40532.458333301693</c:v>
                </c:pt>
                <c:pt idx="23043" formatCode="m/d/yyyy\ h:mm">
                  <c:v>40532.499999968357</c:v>
                </c:pt>
                <c:pt idx="23044" formatCode="m/d/yyyy\ h:mm">
                  <c:v>40532.541666635007</c:v>
                </c:pt>
                <c:pt idx="23045" formatCode="m/d/yyyy\ h:mm">
                  <c:v>40532.583333301685</c:v>
                </c:pt>
                <c:pt idx="23046" formatCode="m/d/yyyy\ h:mm">
                  <c:v>40532.62499996835</c:v>
                </c:pt>
                <c:pt idx="23047" formatCode="m/d/yyyy\ h:mm">
                  <c:v>40532.666666634999</c:v>
                </c:pt>
                <c:pt idx="23048" formatCode="m/d/yyyy\ h:mm">
                  <c:v>40532.708333301678</c:v>
                </c:pt>
                <c:pt idx="23049" formatCode="m/d/yyyy\ h:mm">
                  <c:v>40532.749999968335</c:v>
                </c:pt>
                <c:pt idx="23050" formatCode="m/d/yyyy\ h:mm">
                  <c:v>40532.791666634977</c:v>
                </c:pt>
                <c:pt idx="23051" formatCode="m/d/yyyy\ h:mm">
                  <c:v>40532.833333301671</c:v>
                </c:pt>
                <c:pt idx="23052" formatCode="m/d/yyyy\ h:mm">
                  <c:v>40532.874999968342</c:v>
                </c:pt>
                <c:pt idx="23053" formatCode="m/d/yyyy\ h:mm">
                  <c:v>40532.916666634999</c:v>
                </c:pt>
                <c:pt idx="23054" formatCode="m/d/yyyy\ h:mm">
                  <c:v>40532.958333301678</c:v>
                </c:pt>
                <c:pt idx="23055" formatCode="m/d/yyyy\ h:mm">
                  <c:v>40532.999999968328</c:v>
                </c:pt>
                <c:pt idx="23056" formatCode="m/d/yyyy\ h:mm">
                  <c:v>40533.041666634985</c:v>
                </c:pt>
                <c:pt idx="23057" formatCode="m/d/yyyy\ h:mm">
                  <c:v>40533.083333301656</c:v>
                </c:pt>
                <c:pt idx="23058" formatCode="m/d/yyyy\ h:mm">
                  <c:v>40533.12499996832</c:v>
                </c:pt>
                <c:pt idx="23059" formatCode="m/d/yyyy\ h:mm">
                  <c:v>40533.166666634985</c:v>
                </c:pt>
                <c:pt idx="23060" formatCode="m/d/yyyy\ h:mm">
                  <c:v>40533.208333301634</c:v>
                </c:pt>
                <c:pt idx="23061" formatCode="m/d/yyyy\ h:mm">
                  <c:v>40533.249999968306</c:v>
                </c:pt>
                <c:pt idx="23062" formatCode="m/d/yyyy\ h:mm">
                  <c:v>40533.291666634963</c:v>
                </c:pt>
                <c:pt idx="23063" formatCode="m/d/yyyy\ h:mm">
                  <c:v>40533.333333301634</c:v>
                </c:pt>
                <c:pt idx="23064" formatCode="m/d/yyyy\ h:mm">
                  <c:v>40533.374999968313</c:v>
                </c:pt>
                <c:pt idx="23065" formatCode="m/d/yyyy\ h:mm">
                  <c:v>40533.416666634985</c:v>
                </c:pt>
                <c:pt idx="23066" formatCode="m/d/yyyy\ h:mm">
                  <c:v>40533.458333301642</c:v>
                </c:pt>
                <c:pt idx="23067" formatCode="m/d/yyyy\ h:mm">
                  <c:v>40533.499999968284</c:v>
                </c:pt>
                <c:pt idx="23068" formatCode="m/d/yyyy\ h:mm">
                  <c:v>40533.541666634956</c:v>
                </c:pt>
                <c:pt idx="23069" formatCode="m/d/yyyy\ h:mm">
                  <c:v>40533.583333301627</c:v>
                </c:pt>
                <c:pt idx="23070" formatCode="m/d/yyyy\ h:mm">
                  <c:v>40533.624999968284</c:v>
                </c:pt>
                <c:pt idx="23071" formatCode="m/d/yyyy\ h:mm">
                  <c:v>40533.666666634956</c:v>
                </c:pt>
                <c:pt idx="23072" formatCode="m/d/yyyy\ h:mm">
                  <c:v>40533.70833330162</c:v>
                </c:pt>
                <c:pt idx="23073" formatCode="m/d/yyyy\ h:mm">
                  <c:v>40533.749999968284</c:v>
                </c:pt>
                <c:pt idx="23074" formatCode="m/d/yyyy\ h:mm">
                  <c:v>40533.791666634927</c:v>
                </c:pt>
                <c:pt idx="23075" formatCode="m/d/yyyy\ h:mm">
                  <c:v>40533.833333301605</c:v>
                </c:pt>
                <c:pt idx="23076" formatCode="m/d/yyyy\ h:mm">
                  <c:v>40533.874999968291</c:v>
                </c:pt>
                <c:pt idx="23077" formatCode="m/d/yyyy\ h:mm">
                  <c:v>40533.916666634941</c:v>
                </c:pt>
                <c:pt idx="23078" formatCode="m/d/yyyy\ h:mm">
                  <c:v>40533.958333301613</c:v>
                </c:pt>
                <c:pt idx="23079" formatCode="m/d/yyyy\ h:mm">
                  <c:v>40533.99999996827</c:v>
                </c:pt>
                <c:pt idx="23080" formatCode="m/d/yyyy\ h:mm">
                  <c:v>40534.041666634934</c:v>
                </c:pt>
                <c:pt idx="23081" formatCode="m/d/yyyy\ h:mm">
                  <c:v>40534.083333301598</c:v>
                </c:pt>
                <c:pt idx="23082" formatCode="m/d/yyyy\ h:mm">
                  <c:v>40534.124999968255</c:v>
                </c:pt>
                <c:pt idx="23083" formatCode="m/d/yyyy\ h:mm">
                  <c:v>40534.166666634927</c:v>
                </c:pt>
                <c:pt idx="23084" formatCode="m/d/yyyy\ h:mm">
                  <c:v>40534.208333301591</c:v>
                </c:pt>
                <c:pt idx="23085" formatCode="m/d/yyyy\ h:mm">
                  <c:v>40534.249999968255</c:v>
                </c:pt>
                <c:pt idx="23086" formatCode="m/d/yyyy\ h:mm">
                  <c:v>40534.291666634897</c:v>
                </c:pt>
                <c:pt idx="23087" formatCode="m/d/yyyy\ h:mm">
                  <c:v>40534.333333301583</c:v>
                </c:pt>
                <c:pt idx="23088" formatCode="m/d/yyyy\ h:mm">
                  <c:v>40534.374999968248</c:v>
                </c:pt>
                <c:pt idx="23089" formatCode="m/d/yyyy\ h:mm">
                  <c:v>40534.416666634912</c:v>
                </c:pt>
                <c:pt idx="23090" formatCode="m/d/yyyy\ h:mm">
                  <c:v>40534.458333301598</c:v>
                </c:pt>
                <c:pt idx="23091" formatCode="m/d/yyyy\ h:mm">
                  <c:v>40534.499999968226</c:v>
                </c:pt>
                <c:pt idx="23092" formatCode="m/d/yyyy\ h:mm">
                  <c:v>40534.541666634905</c:v>
                </c:pt>
                <c:pt idx="23093" formatCode="m/d/yyyy\ h:mm">
                  <c:v>40534.583333301569</c:v>
                </c:pt>
                <c:pt idx="23094" formatCode="m/d/yyyy\ h:mm">
                  <c:v>40534.624999968226</c:v>
                </c:pt>
                <c:pt idx="23095" formatCode="m/d/yyyy\ h:mm">
                  <c:v>40534.666666634883</c:v>
                </c:pt>
                <c:pt idx="23096" formatCode="m/d/yyyy\ h:mm">
                  <c:v>40534.708333301562</c:v>
                </c:pt>
                <c:pt idx="23097" formatCode="m/d/yyyy\ h:mm">
                  <c:v>40534.749999968226</c:v>
                </c:pt>
                <c:pt idx="23098" formatCode="m/d/yyyy\ h:mm">
                  <c:v>40534.791666634868</c:v>
                </c:pt>
                <c:pt idx="23099" formatCode="m/d/yyyy\ h:mm">
                  <c:v>40534.833333301562</c:v>
                </c:pt>
                <c:pt idx="23100" formatCode="m/d/yyyy\ h:mm">
                  <c:v>40534.874999968219</c:v>
                </c:pt>
                <c:pt idx="23101" formatCode="m/d/yyyy\ h:mm">
                  <c:v>40534.916666634883</c:v>
                </c:pt>
                <c:pt idx="23102" formatCode="m/d/yyyy\ h:mm">
                  <c:v>40534.958333301569</c:v>
                </c:pt>
                <c:pt idx="23103" formatCode="m/d/yyyy\ h:mm">
                  <c:v>40534.999999968204</c:v>
                </c:pt>
                <c:pt idx="23104" formatCode="m/d/yyyy\ h:mm">
                  <c:v>40535.041666634876</c:v>
                </c:pt>
                <c:pt idx="23105" formatCode="m/d/yyyy\ h:mm">
                  <c:v>40535.08333330154</c:v>
                </c:pt>
                <c:pt idx="23106" formatCode="m/d/yyyy\ h:mm">
                  <c:v>40535.124999968204</c:v>
                </c:pt>
                <c:pt idx="23107" formatCode="m/d/yyyy\ h:mm">
                  <c:v>40535.166666634854</c:v>
                </c:pt>
                <c:pt idx="23108" formatCode="m/d/yyyy\ h:mm">
                  <c:v>40535.208333301533</c:v>
                </c:pt>
                <c:pt idx="23109" formatCode="m/d/yyyy\ h:mm">
                  <c:v>40535.249999968197</c:v>
                </c:pt>
                <c:pt idx="23110" formatCode="m/d/yyyy\ h:mm">
                  <c:v>40535.291666634832</c:v>
                </c:pt>
                <c:pt idx="23111" formatCode="m/d/yyyy\ h:mm">
                  <c:v>40535.333333301533</c:v>
                </c:pt>
                <c:pt idx="23112" formatCode="m/d/yyyy\ h:mm">
                  <c:v>40535.374999968204</c:v>
                </c:pt>
                <c:pt idx="23113" formatCode="m/d/yyyy\ h:mm">
                  <c:v>40535.416666634861</c:v>
                </c:pt>
                <c:pt idx="23114" formatCode="m/d/yyyy\ h:mm">
                  <c:v>40535.45833330154</c:v>
                </c:pt>
                <c:pt idx="23115" formatCode="m/d/yyyy\ h:mm">
                  <c:v>40535.499999968182</c:v>
                </c:pt>
                <c:pt idx="23116" formatCode="m/d/yyyy\ h:mm">
                  <c:v>40535.541666634832</c:v>
                </c:pt>
                <c:pt idx="23117" formatCode="m/d/yyyy\ h:mm">
                  <c:v>40535.583333301511</c:v>
                </c:pt>
                <c:pt idx="23118" formatCode="m/d/yyyy\ h:mm">
                  <c:v>40535.624999968182</c:v>
                </c:pt>
                <c:pt idx="23119" formatCode="m/d/yyyy\ h:mm">
                  <c:v>40535.666666634825</c:v>
                </c:pt>
                <c:pt idx="23120" formatCode="m/d/yyyy\ h:mm">
                  <c:v>40535.708333301503</c:v>
                </c:pt>
                <c:pt idx="23121" formatCode="m/d/yyyy\ h:mm">
                  <c:v>40535.749999968168</c:v>
                </c:pt>
                <c:pt idx="23122" formatCode="m/d/yyyy\ h:mm">
                  <c:v>40535.791666634803</c:v>
                </c:pt>
                <c:pt idx="23123" formatCode="m/d/yyyy\ h:mm">
                  <c:v>40535.833333301496</c:v>
                </c:pt>
                <c:pt idx="23124" formatCode="m/d/yyyy\ h:mm">
                  <c:v>40535.874999968175</c:v>
                </c:pt>
                <c:pt idx="23125" formatCode="m/d/yyyy\ h:mm">
                  <c:v>40535.916666634832</c:v>
                </c:pt>
                <c:pt idx="23126" formatCode="m/d/yyyy\ h:mm">
                  <c:v>40535.958333301503</c:v>
                </c:pt>
                <c:pt idx="23127" formatCode="m/d/yyyy\ h:mm">
                  <c:v>40535.999999968153</c:v>
                </c:pt>
                <c:pt idx="23128" formatCode="m/d/yyyy\ h:mm">
                  <c:v>40536.041666634803</c:v>
                </c:pt>
                <c:pt idx="23129" formatCode="m/d/yyyy\ h:mm">
                  <c:v>40536.083333301482</c:v>
                </c:pt>
                <c:pt idx="23130" formatCode="m/d/yyyy\ h:mm">
                  <c:v>40536.124999968146</c:v>
                </c:pt>
                <c:pt idx="23131" formatCode="m/d/yyyy\ h:mm">
                  <c:v>40536.166666634796</c:v>
                </c:pt>
                <c:pt idx="23132" formatCode="m/d/yyyy\ h:mm">
                  <c:v>40536.208333301482</c:v>
                </c:pt>
                <c:pt idx="23133" formatCode="m/d/yyyy\ h:mm">
                  <c:v>40536.249999968139</c:v>
                </c:pt>
                <c:pt idx="23134" formatCode="m/d/yyyy\ h:mm">
                  <c:v>40536.291666634774</c:v>
                </c:pt>
                <c:pt idx="23135" formatCode="m/d/yyyy\ h:mm">
                  <c:v>40536.333333301467</c:v>
                </c:pt>
                <c:pt idx="23136" formatCode="m/d/yyyy\ h:mm">
                  <c:v>40536.374999968146</c:v>
                </c:pt>
                <c:pt idx="23137" formatCode="m/d/yyyy\ h:mm">
                  <c:v>40536.416666634796</c:v>
                </c:pt>
                <c:pt idx="23138" formatCode="m/d/yyyy\ h:mm">
                  <c:v>40536.458333301474</c:v>
                </c:pt>
                <c:pt idx="23139" formatCode="m/d/yyyy\ h:mm">
                  <c:v>40536.499999968131</c:v>
                </c:pt>
                <c:pt idx="23140" formatCode="m/d/yyyy\ h:mm">
                  <c:v>40536.541666634774</c:v>
                </c:pt>
                <c:pt idx="23141" formatCode="m/d/yyyy\ h:mm">
                  <c:v>40536.583333301453</c:v>
                </c:pt>
                <c:pt idx="23142" formatCode="m/d/yyyy\ h:mm">
                  <c:v>40536.624999968117</c:v>
                </c:pt>
                <c:pt idx="23143" formatCode="m/d/yyyy\ h:mm">
                  <c:v>40536.666666634774</c:v>
                </c:pt>
                <c:pt idx="23144" formatCode="m/d/yyyy\ h:mm">
                  <c:v>40536.708333301445</c:v>
                </c:pt>
                <c:pt idx="23145" formatCode="m/d/yyyy\ h:mm">
                  <c:v>40536.749999968109</c:v>
                </c:pt>
                <c:pt idx="23146" formatCode="m/d/yyyy\ h:mm">
                  <c:v>40536.791666634752</c:v>
                </c:pt>
                <c:pt idx="23147" formatCode="m/d/yyyy\ h:mm">
                  <c:v>40536.833333301438</c:v>
                </c:pt>
                <c:pt idx="23148" formatCode="m/d/yyyy\ h:mm">
                  <c:v>40536.874999968117</c:v>
                </c:pt>
                <c:pt idx="23149" formatCode="m/d/yyyy\ h:mm">
                  <c:v>40536.916666634766</c:v>
                </c:pt>
                <c:pt idx="23150" formatCode="m/d/yyyy\ h:mm">
                  <c:v>40536.958333301445</c:v>
                </c:pt>
                <c:pt idx="23151" formatCode="m/d/yyyy\ h:mm">
                  <c:v>40536.999999968095</c:v>
                </c:pt>
                <c:pt idx="23152" formatCode="m/d/yyyy\ h:mm">
                  <c:v>40537.041666634745</c:v>
                </c:pt>
                <c:pt idx="23153" formatCode="m/d/yyyy\ h:mm">
                  <c:v>40537.083333301423</c:v>
                </c:pt>
                <c:pt idx="23154" formatCode="m/d/yyyy\ h:mm">
                  <c:v>40537.124999968088</c:v>
                </c:pt>
                <c:pt idx="23155" formatCode="m/d/yyyy\ h:mm">
                  <c:v>40537.166666634737</c:v>
                </c:pt>
                <c:pt idx="23156" formatCode="m/d/yyyy\ h:mm">
                  <c:v>40537.208333301416</c:v>
                </c:pt>
                <c:pt idx="23157" formatCode="m/d/yyyy\ h:mm">
                  <c:v>40537.24999996808</c:v>
                </c:pt>
                <c:pt idx="23158" formatCode="m/d/yyyy\ h:mm">
                  <c:v>40537.291666634716</c:v>
                </c:pt>
                <c:pt idx="23159" formatCode="m/d/yyyy\ h:mm">
                  <c:v>40537.333333301409</c:v>
                </c:pt>
                <c:pt idx="23160" formatCode="m/d/yyyy\ h:mm">
                  <c:v>40537.374999968088</c:v>
                </c:pt>
                <c:pt idx="23161" formatCode="m/d/yyyy\ h:mm">
                  <c:v>40537.416666634737</c:v>
                </c:pt>
                <c:pt idx="23162" formatCode="m/d/yyyy\ h:mm">
                  <c:v>40537.458333301416</c:v>
                </c:pt>
                <c:pt idx="23163" formatCode="m/d/yyyy\ h:mm">
                  <c:v>40537.499999968066</c:v>
                </c:pt>
                <c:pt idx="23164" formatCode="m/d/yyyy\ h:mm">
                  <c:v>40537.541666634716</c:v>
                </c:pt>
                <c:pt idx="23165" formatCode="m/d/yyyy\ h:mm">
                  <c:v>40537.583333301394</c:v>
                </c:pt>
                <c:pt idx="23166" formatCode="m/d/yyyy\ h:mm">
                  <c:v>40537.624999968059</c:v>
                </c:pt>
                <c:pt idx="23167" formatCode="m/d/yyyy\ h:mm">
                  <c:v>40537.666666634708</c:v>
                </c:pt>
                <c:pt idx="23168" formatCode="m/d/yyyy\ h:mm">
                  <c:v>40537.708333301387</c:v>
                </c:pt>
                <c:pt idx="23169" formatCode="m/d/yyyy\ h:mm">
                  <c:v>40537.749999968051</c:v>
                </c:pt>
                <c:pt idx="23170" formatCode="m/d/yyyy\ h:mm">
                  <c:v>40537.791666634686</c:v>
                </c:pt>
                <c:pt idx="23171" formatCode="m/d/yyyy\ h:mm">
                  <c:v>40537.83333330138</c:v>
                </c:pt>
                <c:pt idx="23172" formatCode="m/d/yyyy\ h:mm">
                  <c:v>40537.874999968059</c:v>
                </c:pt>
                <c:pt idx="23173" formatCode="m/d/yyyy\ h:mm">
                  <c:v>40537.916666634708</c:v>
                </c:pt>
                <c:pt idx="23174" formatCode="m/d/yyyy\ h:mm">
                  <c:v>40537.958333301387</c:v>
                </c:pt>
                <c:pt idx="23175" formatCode="m/d/yyyy\ h:mm">
                  <c:v>40537.999999968037</c:v>
                </c:pt>
                <c:pt idx="23176" formatCode="m/d/yyyy\ h:mm">
                  <c:v>40538.041666634686</c:v>
                </c:pt>
                <c:pt idx="23177" formatCode="m/d/yyyy\ h:mm">
                  <c:v>40538.083333301365</c:v>
                </c:pt>
                <c:pt idx="23178" formatCode="m/d/yyyy\ h:mm">
                  <c:v>40538.124999968029</c:v>
                </c:pt>
                <c:pt idx="23179" formatCode="m/d/yyyy\ h:mm">
                  <c:v>40538.166666634679</c:v>
                </c:pt>
                <c:pt idx="23180" formatCode="m/d/yyyy\ h:mm">
                  <c:v>40538.208333301358</c:v>
                </c:pt>
                <c:pt idx="23181" formatCode="m/d/yyyy\ h:mm">
                  <c:v>40538.249999968022</c:v>
                </c:pt>
                <c:pt idx="23182" formatCode="m/d/yyyy\ h:mm">
                  <c:v>40538.291666634657</c:v>
                </c:pt>
                <c:pt idx="23183" formatCode="m/d/yyyy\ h:mm">
                  <c:v>40538.333333301351</c:v>
                </c:pt>
                <c:pt idx="23184" formatCode="m/d/yyyy\ h:mm">
                  <c:v>40538.374999968029</c:v>
                </c:pt>
                <c:pt idx="23185" formatCode="m/d/yyyy\ h:mm">
                  <c:v>40538.416666634679</c:v>
                </c:pt>
                <c:pt idx="23186" formatCode="m/d/yyyy\ h:mm">
                  <c:v>40538.458333301343</c:v>
                </c:pt>
                <c:pt idx="23187" formatCode="m/d/yyyy\ h:mm">
                  <c:v>40538.499999968008</c:v>
                </c:pt>
                <c:pt idx="23188" formatCode="m/d/yyyy\ h:mm">
                  <c:v>40538.541666634657</c:v>
                </c:pt>
                <c:pt idx="23189" formatCode="m/d/yyyy\ h:mm">
                  <c:v>40538.583333301336</c:v>
                </c:pt>
                <c:pt idx="23190" formatCode="m/d/yyyy\ h:mm">
                  <c:v>40538.624999968</c:v>
                </c:pt>
                <c:pt idx="23191" formatCode="m/d/yyyy\ h:mm">
                  <c:v>40538.66666663465</c:v>
                </c:pt>
                <c:pt idx="23192" formatCode="m/d/yyyy\ h:mm">
                  <c:v>40538.708333301329</c:v>
                </c:pt>
                <c:pt idx="23193" formatCode="m/d/yyyy\ h:mm">
                  <c:v>40538.749999967986</c:v>
                </c:pt>
                <c:pt idx="23194" formatCode="m/d/yyyy\ h:mm">
                  <c:v>40538.791666634621</c:v>
                </c:pt>
                <c:pt idx="23195" formatCode="m/d/yyyy\ h:mm">
                  <c:v>40538.833333301322</c:v>
                </c:pt>
                <c:pt idx="23196" formatCode="m/d/yyyy\ h:mm">
                  <c:v>40538.874999967993</c:v>
                </c:pt>
                <c:pt idx="23197" formatCode="m/d/yyyy\ h:mm">
                  <c:v>40538.91666663465</c:v>
                </c:pt>
                <c:pt idx="23198" formatCode="m/d/yyyy\ h:mm">
                  <c:v>40538.958333301329</c:v>
                </c:pt>
                <c:pt idx="23199" formatCode="m/d/yyyy\ h:mm">
                  <c:v>40538.999999967979</c:v>
                </c:pt>
                <c:pt idx="23200" formatCode="m/d/yyyy\ h:mm">
                  <c:v>40539.041666634621</c:v>
                </c:pt>
                <c:pt idx="23201" formatCode="m/d/yyyy\ h:mm">
                  <c:v>40539.083333301307</c:v>
                </c:pt>
                <c:pt idx="23202" formatCode="m/d/yyyy\ h:mm">
                  <c:v>40539.124999967971</c:v>
                </c:pt>
                <c:pt idx="23203" formatCode="m/d/yyyy\ h:mm">
                  <c:v>40539.166666634621</c:v>
                </c:pt>
                <c:pt idx="23204" formatCode="m/d/yyyy\ h:mm">
                  <c:v>40539.2083333013</c:v>
                </c:pt>
                <c:pt idx="23205" formatCode="m/d/yyyy\ h:mm">
                  <c:v>40539.249999967964</c:v>
                </c:pt>
                <c:pt idx="23206" formatCode="m/d/yyyy\ h:mm">
                  <c:v>40539.291666634599</c:v>
                </c:pt>
                <c:pt idx="23207" formatCode="m/d/yyyy\ h:mm">
                  <c:v>40539.333333301285</c:v>
                </c:pt>
                <c:pt idx="23208" formatCode="m/d/yyyy\ h:mm">
                  <c:v>40539.374999967971</c:v>
                </c:pt>
                <c:pt idx="23209" formatCode="m/d/yyyy\ h:mm">
                  <c:v>40539.416666634621</c:v>
                </c:pt>
                <c:pt idx="23210" formatCode="m/d/yyyy\ h:mm">
                  <c:v>40539.458333301292</c:v>
                </c:pt>
                <c:pt idx="23211" formatCode="m/d/yyyy\ h:mm">
                  <c:v>40539.499999967935</c:v>
                </c:pt>
                <c:pt idx="23212" formatCode="m/d/yyyy\ h:mm">
                  <c:v>40539.541666634599</c:v>
                </c:pt>
                <c:pt idx="23213" formatCode="m/d/yyyy\ h:mm">
                  <c:v>40539.583333301278</c:v>
                </c:pt>
                <c:pt idx="23214" formatCode="m/d/yyyy\ h:mm">
                  <c:v>40539.624999967935</c:v>
                </c:pt>
                <c:pt idx="23215" formatCode="m/d/yyyy\ h:mm">
                  <c:v>40539.666666634592</c:v>
                </c:pt>
                <c:pt idx="23216" formatCode="m/d/yyyy\ h:mm">
                  <c:v>40539.708333301271</c:v>
                </c:pt>
                <c:pt idx="23217" formatCode="m/d/yyyy\ h:mm">
                  <c:v>40539.749999967935</c:v>
                </c:pt>
                <c:pt idx="23218" formatCode="m/d/yyyy\ h:mm">
                  <c:v>40539.791666634577</c:v>
                </c:pt>
                <c:pt idx="23219" formatCode="m/d/yyyy\ h:mm">
                  <c:v>40539.833333301256</c:v>
                </c:pt>
                <c:pt idx="23220" formatCode="m/d/yyyy\ h:mm">
                  <c:v>40539.874999967942</c:v>
                </c:pt>
                <c:pt idx="23221" formatCode="m/d/yyyy\ h:mm">
                  <c:v>40539.916666634592</c:v>
                </c:pt>
                <c:pt idx="23222" formatCode="m/d/yyyy\ h:mm">
                  <c:v>40539.958333301263</c:v>
                </c:pt>
                <c:pt idx="23223" formatCode="m/d/yyyy\ h:mm">
                  <c:v>40539.99999996792</c:v>
                </c:pt>
                <c:pt idx="23224" formatCode="m/d/yyyy\ h:mm">
                  <c:v>40540.041666634585</c:v>
                </c:pt>
                <c:pt idx="23225" formatCode="m/d/yyyy\ h:mm">
                  <c:v>40540.083333301234</c:v>
                </c:pt>
                <c:pt idx="23226" formatCode="m/d/yyyy\ h:mm">
                  <c:v>40540.124999967906</c:v>
                </c:pt>
                <c:pt idx="23227" formatCode="m/d/yyyy\ h:mm">
                  <c:v>40540.166666634577</c:v>
                </c:pt>
                <c:pt idx="23228" formatCode="m/d/yyyy\ h:mm">
                  <c:v>40540.208333301234</c:v>
                </c:pt>
                <c:pt idx="23229" formatCode="m/d/yyyy\ h:mm">
                  <c:v>40540.249999967906</c:v>
                </c:pt>
                <c:pt idx="23230" formatCode="m/d/yyyy\ h:mm">
                  <c:v>40540.291666634548</c:v>
                </c:pt>
                <c:pt idx="23231" formatCode="m/d/yyyy\ h:mm">
                  <c:v>40540.333333301234</c:v>
                </c:pt>
                <c:pt idx="23232" formatCode="m/d/yyyy\ h:mm">
                  <c:v>40540.374999967898</c:v>
                </c:pt>
                <c:pt idx="23233" formatCode="m/d/yyyy\ h:mm">
                  <c:v>40540.416666634563</c:v>
                </c:pt>
                <c:pt idx="23234" formatCode="m/d/yyyy\ h:mm">
                  <c:v>40540.458333301242</c:v>
                </c:pt>
                <c:pt idx="23235" formatCode="m/d/yyyy\ h:mm">
                  <c:v>40540.499999967884</c:v>
                </c:pt>
                <c:pt idx="23236" formatCode="m/d/yyyy\ h:mm">
                  <c:v>40540.541666634555</c:v>
                </c:pt>
                <c:pt idx="23237" formatCode="m/d/yyyy\ h:mm">
                  <c:v>40540.58333330122</c:v>
                </c:pt>
                <c:pt idx="23238" formatCode="m/d/yyyy\ h:mm">
                  <c:v>40540.624999967884</c:v>
                </c:pt>
                <c:pt idx="23239" formatCode="m/d/yyyy\ h:mm">
                  <c:v>40540.666666634534</c:v>
                </c:pt>
                <c:pt idx="23240" formatCode="m/d/yyyy\ h:mm">
                  <c:v>40540.708333301205</c:v>
                </c:pt>
                <c:pt idx="23241" formatCode="m/d/yyyy\ h:mm">
                  <c:v>40540.749999967877</c:v>
                </c:pt>
                <c:pt idx="23242" formatCode="m/d/yyyy\ h:mm">
                  <c:v>40540.791666634519</c:v>
                </c:pt>
                <c:pt idx="23243" formatCode="m/d/yyyy\ h:mm">
                  <c:v>40540.833333301205</c:v>
                </c:pt>
                <c:pt idx="23244" formatCode="m/d/yyyy\ h:mm">
                  <c:v>40540.874999967869</c:v>
                </c:pt>
                <c:pt idx="23245" formatCode="m/d/yyyy\ h:mm">
                  <c:v>40540.916666634541</c:v>
                </c:pt>
                <c:pt idx="23246" formatCode="m/d/yyyy\ h:mm">
                  <c:v>40540.958333301212</c:v>
                </c:pt>
                <c:pt idx="23247" formatCode="m/d/yyyy\ h:mm">
                  <c:v>40540.999999967855</c:v>
                </c:pt>
                <c:pt idx="23248" formatCode="m/d/yyyy\ h:mm">
                  <c:v>40541.041666634526</c:v>
                </c:pt>
                <c:pt idx="23249" formatCode="m/d/yyyy\ h:mm">
                  <c:v>40541.083333301191</c:v>
                </c:pt>
                <c:pt idx="23250" formatCode="m/d/yyyy\ h:mm">
                  <c:v>40541.124999967855</c:v>
                </c:pt>
                <c:pt idx="23251" formatCode="m/d/yyyy\ h:mm">
                  <c:v>40541.166666634505</c:v>
                </c:pt>
                <c:pt idx="23252" formatCode="m/d/yyyy\ h:mm">
                  <c:v>40541.208333301183</c:v>
                </c:pt>
                <c:pt idx="23253" formatCode="m/d/yyyy\ h:mm">
                  <c:v>40541.249999967833</c:v>
                </c:pt>
                <c:pt idx="23254" formatCode="m/d/yyyy\ h:mm">
                  <c:v>40541.291666634483</c:v>
                </c:pt>
                <c:pt idx="23255" formatCode="m/d/yyyy\ h:mm">
                  <c:v>40541.333333301183</c:v>
                </c:pt>
                <c:pt idx="23256" formatCode="m/d/yyyy\ h:mm">
                  <c:v>40541.37499996784</c:v>
                </c:pt>
                <c:pt idx="23257" formatCode="m/d/yyyy\ h:mm">
                  <c:v>40541.416666634512</c:v>
                </c:pt>
                <c:pt idx="23258" formatCode="m/d/yyyy\ h:mm">
                  <c:v>40541.458333301191</c:v>
                </c:pt>
                <c:pt idx="23259" formatCode="m/d/yyyy\ h:mm">
                  <c:v>40541.499999967826</c:v>
                </c:pt>
                <c:pt idx="23260" formatCode="m/d/yyyy\ h:mm">
                  <c:v>40541.541666634483</c:v>
                </c:pt>
                <c:pt idx="23261" formatCode="m/d/yyyy\ h:mm">
                  <c:v>40541.583333301161</c:v>
                </c:pt>
                <c:pt idx="23262" formatCode="m/d/yyyy\ h:mm">
                  <c:v>40541.624999967826</c:v>
                </c:pt>
                <c:pt idx="23263" formatCode="m/d/yyyy\ h:mm">
                  <c:v>40541.666666634475</c:v>
                </c:pt>
                <c:pt idx="23264" formatCode="m/d/yyyy\ h:mm">
                  <c:v>40541.708333301161</c:v>
                </c:pt>
                <c:pt idx="23265" formatCode="m/d/yyyy\ h:mm">
                  <c:v>40541.749999967804</c:v>
                </c:pt>
                <c:pt idx="23266" formatCode="m/d/yyyy\ h:mm">
                  <c:v>40541.791666634454</c:v>
                </c:pt>
                <c:pt idx="23267" formatCode="m/d/yyyy\ h:mm">
                  <c:v>40541.833333301147</c:v>
                </c:pt>
                <c:pt idx="23268" formatCode="m/d/yyyy\ h:mm">
                  <c:v>40541.874999967811</c:v>
                </c:pt>
                <c:pt idx="23269" formatCode="m/d/yyyy\ h:mm">
                  <c:v>40541.916666634483</c:v>
                </c:pt>
                <c:pt idx="23270" formatCode="m/d/yyyy\ h:mm">
                  <c:v>40541.958333301154</c:v>
                </c:pt>
                <c:pt idx="23271" formatCode="m/d/yyyy\ h:mm">
                  <c:v>40541.999999967804</c:v>
                </c:pt>
                <c:pt idx="23272" formatCode="m/d/yyyy\ h:mm">
                  <c:v>40542.041666634454</c:v>
                </c:pt>
                <c:pt idx="23273" formatCode="m/d/yyyy\ h:mm">
                  <c:v>40542.083333301132</c:v>
                </c:pt>
                <c:pt idx="23274" formatCode="m/d/yyyy\ h:mm">
                  <c:v>40542.124999967782</c:v>
                </c:pt>
                <c:pt idx="23275" formatCode="m/d/yyyy\ h:mm">
                  <c:v>40542.166666634454</c:v>
                </c:pt>
                <c:pt idx="23276" formatCode="m/d/yyyy\ h:mm">
                  <c:v>40542.208333301132</c:v>
                </c:pt>
                <c:pt idx="23277" formatCode="m/d/yyyy\ h:mm">
                  <c:v>40542.249999967775</c:v>
                </c:pt>
                <c:pt idx="23278" formatCode="m/d/yyyy\ h:mm">
                  <c:v>40542.291666634432</c:v>
                </c:pt>
                <c:pt idx="23279" formatCode="m/d/yyyy\ h:mm">
                  <c:v>40542.333333301118</c:v>
                </c:pt>
                <c:pt idx="23280" formatCode="m/d/yyyy\ h:mm">
                  <c:v>40542.374999967782</c:v>
                </c:pt>
                <c:pt idx="23281" formatCode="m/d/yyyy\ h:mm">
                  <c:v>40542.416666634446</c:v>
                </c:pt>
                <c:pt idx="23282" formatCode="m/d/yyyy\ h:mm">
                  <c:v>40542.458333301125</c:v>
                </c:pt>
                <c:pt idx="23283" formatCode="m/d/yyyy\ h:mm">
                  <c:v>40542.499999967775</c:v>
                </c:pt>
                <c:pt idx="23284" formatCode="m/d/yyyy\ h:mm">
                  <c:v>40542.541666634424</c:v>
                </c:pt>
                <c:pt idx="23285" formatCode="m/d/yyyy\ h:mm">
                  <c:v>40542.583333301103</c:v>
                </c:pt>
                <c:pt idx="23286" formatCode="m/d/yyyy\ h:mm">
                  <c:v>40542.624999967753</c:v>
                </c:pt>
                <c:pt idx="23287" formatCode="m/d/yyyy\ h:mm">
                  <c:v>40542.666666634424</c:v>
                </c:pt>
                <c:pt idx="23288" formatCode="m/d/yyyy\ h:mm">
                  <c:v>40542.708333301096</c:v>
                </c:pt>
                <c:pt idx="23289" formatCode="m/d/yyyy\ h:mm">
                  <c:v>40542.749999967746</c:v>
                </c:pt>
                <c:pt idx="23290" formatCode="m/d/yyyy\ h:mm">
                  <c:v>40542.791666634403</c:v>
                </c:pt>
                <c:pt idx="23291" formatCode="m/d/yyyy\ h:mm">
                  <c:v>40542.833333301089</c:v>
                </c:pt>
                <c:pt idx="23292" formatCode="m/d/yyyy\ h:mm">
                  <c:v>40542.874999967753</c:v>
                </c:pt>
                <c:pt idx="23293" formatCode="m/d/yyyy\ h:mm">
                  <c:v>40542.916666634417</c:v>
                </c:pt>
                <c:pt idx="23294" formatCode="m/d/yyyy\ h:mm">
                  <c:v>40542.958333301096</c:v>
                </c:pt>
                <c:pt idx="23295" formatCode="m/d/yyyy\ h:mm">
                  <c:v>40542.999999967731</c:v>
                </c:pt>
                <c:pt idx="23296" formatCode="m/d/yyyy\ h:mm">
                  <c:v>40543.041666634395</c:v>
                </c:pt>
                <c:pt idx="23297" formatCode="m/d/yyyy\ h:mm">
                  <c:v>40543.083333301081</c:v>
                </c:pt>
                <c:pt idx="23298" formatCode="m/d/yyyy\ h:mm">
                  <c:v>40543.124999967724</c:v>
                </c:pt>
                <c:pt idx="23299" formatCode="m/d/yyyy\ h:mm">
                  <c:v>40543.166666634388</c:v>
                </c:pt>
                <c:pt idx="23300" formatCode="m/d/yyyy\ h:mm">
                  <c:v>40543.208333301067</c:v>
                </c:pt>
                <c:pt idx="23301" formatCode="m/d/yyyy\ h:mm">
                  <c:v>40543.249999967724</c:v>
                </c:pt>
                <c:pt idx="23302" formatCode="m/d/yyyy\ h:mm">
                  <c:v>40543.291666634366</c:v>
                </c:pt>
                <c:pt idx="23303" formatCode="m/d/yyyy\ h:mm">
                  <c:v>40543.33333330106</c:v>
                </c:pt>
                <c:pt idx="23304" formatCode="m/d/yyyy\ h:mm">
                  <c:v>40543.374999967731</c:v>
                </c:pt>
                <c:pt idx="23305" formatCode="m/d/yyyy\ h:mm">
                  <c:v>40543.416666634388</c:v>
                </c:pt>
                <c:pt idx="23306" formatCode="m/d/yyyy\ h:mm">
                  <c:v>40543.458333301067</c:v>
                </c:pt>
                <c:pt idx="23307" formatCode="m/d/yyyy\ h:mm">
                  <c:v>40543.499999967702</c:v>
                </c:pt>
                <c:pt idx="23308" formatCode="m/d/yyyy\ h:mm">
                  <c:v>40543.541666634374</c:v>
                </c:pt>
                <c:pt idx="23309" formatCode="m/d/yyyy\ h:mm">
                  <c:v>40543.583333301045</c:v>
                </c:pt>
                <c:pt idx="23310" formatCode="m/d/yyyy\ h:mm">
                  <c:v>40543.624999967695</c:v>
                </c:pt>
                <c:pt idx="23311" formatCode="m/d/yyyy\ h:mm">
                  <c:v>40543.666666634374</c:v>
                </c:pt>
                <c:pt idx="23312" formatCode="m/d/yyyy\ h:mm">
                  <c:v>40543.708333301038</c:v>
                </c:pt>
                <c:pt idx="23313" formatCode="m/d/yyyy\ h:mm">
                  <c:v>40543.749999967687</c:v>
                </c:pt>
                <c:pt idx="23314" formatCode="m/d/yyyy\ h:mm">
                  <c:v>40543.791666634337</c:v>
                </c:pt>
                <c:pt idx="23315" formatCode="m/d/yyyy\ h:mm">
                  <c:v>40543.833333301031</c:v>
                </c:pt>
                <c:pt idx="23316" formatCode="m/d/yyyy\ h:mm">
                  <c:v>40543.874999967695</c:v>
                </c:pt>
                <c:pt idx="23317" formatCode="m/d/yyyy\ h:mm">
                  <c:v>40543.916666634359</c:v>
                </c:pt>
                <c:pt idx="23318" formatCode="m/d/yyyy\ h:mm">
                  <c:v>40543.958333301038</c:v>
                </c:pt>
                <c:pt idx="23321" formatCode="m/d/yyyy\ h:mm">
                  <c:v>40544</c:v>
                </c:pt>
                <c:pt idx="23322" formatCode="m/d/yyyy\ h:mm">
                  <c:v>40544.04166666665</c:v>
                </c:pt>
                <c:pt idx="23323" formatCode="m/d/yyyy\ h:mm">
                  <c:v>40544.083333333328</c:v>
                </c:pt>
                <c:pt idx="23324" formatCode="m/d/yyyy\ h:mm">
                  <c:v>40544.124999999993</c:v>
                </c:pt>
                <c:pt idx="23325" formatCode="m/d/yyyy\ h:mm">
                  <c:v>40544.166666666642</c:v>
                </c:pt>
                <c:pt idx="23326" formatCode="m/d/yyyy\ h:mm">
                  <c:v>40544.208333333321</c:v>
                </c:pt>
                <c:pt idx="23327" formatCode="m/d/yyyy\ h:mm">
                  <c:v>40544.249999999993</c:v>
                </c:pt>
                <c:pt idx="23328" formatCode="m/d/yyyy\ h:mm">
                  <c:v>40544.291666666621</c:v>
                </c:pt>
                <c:pt idx="23329" formatCode="m/d/yyyy\ h:mm">
                  <c:v>40544.333333333314</c:v>
                </c:pt>
                <c:pt idx="23330" formatCode="m/d/yyyy\ h:mm">
                  <c:v>40544.375</c:v>
                </c:pt>
                <c:pt idx="23331" formatCode="m/d/yyyy\ h:mm">
                  <c:v>40544.416666666635</c:v>
                </c:pt>
                <c:pt idx="23332" formatCode="m/d/yyyy\ h:mm">
                  <c:v>40544.458333333321</c:v>
                </c:pt>
                <c:pt idx="23333" formatCode="m/d/yyyy\ h:mm">
                  <c:v>40544.499999999985</c:v>
                </c:pt>
                <c:pt idx="23334" formatCode="m/d/yyyy\ h:mm">
                  <c:v>40544.541666666621</c:v>
                </c:pt>
                <c:pt idx="23335" formatCode="m/d/yyyy\ h:mm">
                  <c:v>40544.583333333285</c:v>
                </c:pt>
                <c:pt idx="23336" formatCode="m/d/yyyy\ h:mm">
                  <c:v>40544.624999999978</c:v>
                </c:pt>
                <c:pt idx="23337" formatCode="m/d/yyyy\ h:mm">
                  <c:v>40544.666666666613</c:v>
                </c:pt>
                <c:pt idx="23338" formatCode="m/d/yyyy\ h:mm">
                  <c:v>40544.708333333285</c:v>
                </c:pt>
                <c:pt idx="23339" formatCode="m/d/yyyy\ h:mm">
                  <c:v>40544.749999999971</c:v>
                </c:pt>
                <c:pt idx="23340" formatCode="m/d/yyyy\ h:mm">
                  <c:v>40544.791666666591</c:v>
                </c:pt>
                <c:pt idx="23341" formatCode="m/d/yyyy\ h:mm">
                  <c:v>40544.833333333285</c:v>
                </c:pt>
                <c:pt idx="23342" formatCode="m/d/yyyy\ h:mm">
                  <c:v>40544.874999999971</c:v>
                </c:pt>
                <c:pt idx="23343" formatCode="m/d/yyyy\ h:mm">
                  <c:v>40544.916666666606</c:v>
                </c:pt>
                <c:pt idx="23344" formatCode="m/d/yyyy\ h:mm">
                  <c:v>40544.958333333292</c:v>
                </c:pt>
                <c:pt idx="23345" formatCode="m/d/yyyy\ h:mm">
                  <c:v>40544.999999999942</c:v>
                </c:pt>
                <c:pt idx="23346" formatCode="m/d/yyyy\ h:mm">
                  <c:v>40545.041666666591</c:v>
                </c:pt>
                <c:pt idx="23347" formatCode="m/d/yyyy\ h:mm">
                  <c:v>40545.08333333327</c:v>
                </c:pt>
                <c:pt idx="23348" formatCode="m/d/yyyy\ h:mm">
                  <c:v>40545.124999999942</c:v>
                </c:pt>
                <c:pt idx="23349" formatCode="m/d/yyyy\ h:mm">
                  <c:v>40545.166666666584</c:v>
                </c:pt>
                <c:pt idx="23350" formatCode="m/d/yyyy\ h:mm">
                  <c:v>40545.208333333256</c:v>
                </c:pt>
                <c:pt idx="23351" formatCode="m/d/yyyy\ h:mm">
                  <c:v>40545.249999999942</c:v>
                </c:pt>
                <c:pt idx="23352" formatCode="m/d/yyyy\ h:mm">
                  <c:v>40545.29166666657</c:v>
                </c:pt>
                <c:pt idx="23353" formatCode="m/d/yyyy\ h:mm">
                  <c:v>40545.333333333256</c:v>
                </c:pt>
                <c:pt idx="23354" formatCode="m/d/yyyy\ h:mm">
                  <c:v>40545.374999999949</c:v>
                </c:pt>
                <c:pt idx="23355" formatCode="m/d/yyyy\ h:mm">
                  <c:v>40545.416666666591</c:v>
                </c:pt>
                <c:pt idx="23356" formatCode="m/d/yyyy\ h:mm">
                  <c:v>40545.458333333248</c:v>
                </c:pt>
                <c:pt idx="23357" formatCode="m/d/yyyy\ h:mm">
                  <c:v>40545.499999999913</c:v>
                </c:pt>
                <c:pt idx="23358" formatCode="m/d/yyyy\ h:mm">
                  <c:v>40545.541666666577</c:v>
                </c:pt>
                <c:pt idx="23359" formatCode="m/d/yyyy\ h:mm">
                  <c:v>40545.583333333234</c:v>
                </c:pt>
                <c:pt idx="23360" formatCode="m/d/yyyy\ h:mm">
                  <c:v>40545.624999999913</c:v>
                </c:pt>
                <c:pt idx="23361" formatCode="m/d/yyyy\ h:mm">
                  <c:v>40545.66666666657</c:v>
                </c:pt>
                <c:pt idx="23362" formatCode="m/d/yyyy\ h:mm">
                  <c:v>40545.708333333234</c:v>
                </c:pt>
                <c:pt idx="23363" formatCode="m/d/yyyy\ h:mm">
                  <c:v>40545.749999999898</c:v>
                </c:pt>
                <c:pt idx="23364" formatCode="m/d/yyyy\ h:mm">
                  <c:v>40545.791666666533</c:v>
                </c:pt>
                <c:pt idx="23365" formatCode="m/d/yyyy\ h:mm">
                  <c:v>40545.833333333227</c:v>
                </c:pt>
                <c:pt idx="23366" formatCode="m/d/yyyy\ h:mm">
                  <c:v>40545.874999999905</c:v>
                </c:pt>
                <c:pt idx="23367" formatCode="m/d/yyyy\ h:mm">
                  <c:v>40545.916666666562</c:v>
                </c:pt>
                <c:pt idx="23368" formatCode="m/d/yyyy\ h:mm">
                  <c:v>40545.958333333219</c:v>
                </c:pt>
                <c:pt idx="23369" formatCode="m/d/yyyy\ h:mm">
                  <c:v>40545.999999999891</c:v>
                </c:pt>
                <c:pt idx="23370" formatCode="m/d/yyyy\ h:mm">
                  <c:v>40546.041666666533</c:v>
                </c:pt>
                <c:pt idx="23371" formatCode="m/d/yyyy\ h:mm">
                  <c:v>40546.083333333205</c:v>
                </c:pt>
                <c:pt idx="23372" formatCode="m/d/yyyy\ h:mm">
                  <c:v>40546.124999999891</c:v>
                </c:pt>
                <c:pt idx="23373" formatCode="m/d/yyyy\ h:mm">
                  <c:v>40546.166666666526</c:v>
                </c:pt>
                <c:pt idx="23374" formatCode="m/d/yyyy\ h:mm">
                  <c:v>40546.208333333205</c:v>
                </c:pt>
                <c:pt idx="23375" formatCode="m/d/yyyy\ h:mm">
                  <c:v>40546.249999999869</c:v>
                </c:pt>
                <c:pt idx="23376" formatCode="m/d/yyyy\ h:mm">
                  <c:v>40546.291666666504</c:v>
                </c:pt>
                <c:pt idx="23377" formatCode="m/d/yyyy\ h:mm">
                  <c:v>40546.333333333198</c:v>
                </c:pt>
                <c:pt idx="23378" formatCode="m/d/yyyy\ h:mm">
                  <c:v>40546.374999999876</c:v>
                </c:pt>
                <c:pt idx="23379" formatCode="m/d/yyyy\ h:mm">
                  <c:v>40546.416666666533</c:v>
                </c:pt>
                <c:pt idx="23380" formatCode="m/d/yyyy\ h:mm">
                  <c:v>40546.458333333205</c:v>
                </c:pt>
                <c:pt idx="23381" formatCode="m/d/yyyy\ h:mm">
                  <c:v>40546.499999999862</c:v>
                </c:pt>
                <c:pt idx="23382" formatCode="m/d/yyyy\ h:mm">
                  <c:v>40546.541666666504</c:v>
                </c:pt>
                <c:pt idx="23383" formatCode="m/d/yyyy\ h:mm">
                  <c:v>40546.583333333183</c:v>
                </c:pt>
                <c:pt idx="23384" formatCode="m/d/yyyy\ h:mm">
                  <c:v>40546.624999999847</c:v>
                </c:pt>
                <c:pt idx="23385" formatCode="m/d/yyyy\ h:mm">
                  <c:v>40546.666666666504</c:v>
                </c:pt>
                <c:pt idx="23386" formatCode="m/d/yyyy\ h:mm">
                  <c:v>40546.708333333183</c:v>
                </c:pt>
                <c:pt idx="23387" formatCode="m/d/yyyy\ h:mm">
                  <c:v>40546.74999999984</c:v>
                </c:pt>
                <c:pt idx="23388" formatCode="m/d/yyyy\ h:mm">
                  <c:v>40546.791666666482</c:v>
                </c:pt>
                <c:pt idx="23389" formatCode="m/d/yyyy\ h:mm">
                  <c:v>40546.833333333168</c:v>
                </c:pt>
                <c:pt idx="23390" formatCode="m/d/yyyy\ h:mm">
                  <c:v>40546.874999999847</c:v>
                </c:pt>
                <c:pt idx="23391" formatCode="m/d/yyyy\ h:mm">
                  <c:v>40546.916666666497</c:v>
                </c:pt>
                <c:pt idx="23392" formatCode="m/d/yyyy\ h:mm">
                  <c:v>40546.958333333176</c:v>
                </c:pt>
                <c:pt idx="23393" formatCode="m/d/yyyy\ h:mm">
                  <c:v>40546.999999999833</c:v>
                </c:pt>
                <c:pt idx="23394" formatCode="m/d/yyyy\ h:mm">
                  <c:v>40547.041666666475</c:v>
                </c:pt>
                <c:pt idx="23395" formatCode="m/d/yyyy\ h:mm">
                  <c:v>40547.083333333161</c:v>
                </c:pt>
                <c:pt idx="23396" formatCode="m/d/yyyy\ h:mm">
                  <c:v>40547.124999999818</c:v>
                </c:pt>
                <c:pt idx="23397" formatCode="m/d/yyyy\ h:mm">
                  <c:v>40547.166666666475</c:v>
                </c:pt>
                <c:pt idx="23398" formatCode="m/d/yyyy\ h:mm">
                  <c:v>40547.208333333147</c:v>
                </c:pt>
                <c:pt idx="23399" formatCode="m/d/yyyy\ h:mm">
                  <c:v>40547.249999999811</c:v>
                </c:pt>
                <c:pt idx="23400" formatCode="m/d/yyyy\ h:mm">
                  <c:v>40547.291666666453</c:v>
                </c:pt>
                <c:pt idx="23401" formatCode="m/d/yyyy\ h:mm">
                  <c:v>40547.333333333139</c:v>
                </c:pt>
                <c:pt idx="23402" formatCode="m/d/yyyy\ h:mm">
                  <c:v>40547.374999999825</c:v>
                </c:pt>
                <c:pt idx="23403" formatCode="m/d/yyyy\ h:mm">
                  <c:v>40547.416666666468</c:v>
                </c:pt>
                <c:pt idx="23404" formatCode="m/d/yyyy\ h:mm">
                  <c:v>40547.458333333147</c:v>
                </c:pt>
                <c:pt idx="23405" formatCode="m/d/yyyy\ h:mm">
                  <c:v>40547.499999999796</c:v>
                </c:pt>
                <c:pt idx="23406" formatCode="m/d/yyyy\ h:mm">
                  <c:v>40547.541666666446</c:v>
                </c:pt>
                <c:pt idx="23407" formatCode="m/d/yyyy\ h:mm">
                  <c:v>40547.583333333132</c:v>
                </c:pt>
                <c:pt idx="23408" formatCode="m/d/yyyy\ h:mm">
                  <c:v>40547.624999999789</c:v>
                </c:pt>
                <c:pt idx="23409" formatCode="m/d/yyyy\ h:mm">
                  <c:v>40547.666666666439</c:v>
                </c:pt>
                <c:pt idx="23410" formatCode="m/d/yyyy\ h:mm">
                  <c:v>40547.708333333117</c:v>
                </c:pt>
                <c:pt idx="23411" formatCode="m/d/yyyy\ h:mm">
                  <c:v>40547.749999999782</c:v>
                </c:pt>
                <c:pt idx="23412" formatCode="m/d/yyyy\ h:mm">
                  <c:v>40547.791666666417</c:v>
                </c:pt>
                <c:pt idx="23413" formatCode="m/d/yyyy\ h:mm">
                  <c:v>40547.83333333311</c:v>
                </c:pt>
                <c:pt idx="23414" formatCode="m/d/yyyy\ h:mm">
                  <c:v>40547.874999999796</c:v>
                </c:pt>
                <c:pt idx="23415" formatCode="m/d/yyyy\ h:mm">
                  <c:v>40547.916666666439</c:v>
                </c:pt>
                <c:pt idx="23416" formatCode="m/d/yyyy\ h:mm">
                  <c:v>40547.958333333117</c:v>
                </c:pt>
                <c:pt idx="23417" formatCode="m/d/yyyy\ h:mm">
                  <c:v>40547.999999999767</c:v>
                </c:pt>
                <c:pt idx="23418" formatCode="m/d/yyyy\ h:mm">
                  <c:v>40548.041666666424</c:v>
                </c:pt>
                <c:pt idx="23419" formatCode="m/d/yyyy\ h:mm">
                  <c:v>40548.083333333096</c:v>
                </c:pt>
                <c:pt idx="23420" formatCode="m/d/yyyy\ h:mm">
                  <c:v>40548.12499999976</c:v>
                </c:pt>
                <c:pt idx="23421" formatCode="m/d/yyyy\ h:mm">
                  <c:v>40548.166666666424</c:v>
                </c:pt>
                <c:pt idx="23422" formatCode="m/d/yyyy\ h:mm">
                  <c:v>40548.208333333088</c:v>
                </c:pt>
                <c:pt idx="23423" formatCode="m/d/yyyy\ h:mm">
                  <c:v>40548.249999999753</c:v>
                </c:pt>
                <c:pt idx="23424" formatCode="m/d/yyyy\ h:mm">
                  <c:v>40548.291666666388</c:v>
                </c:pt>
                <c:pt idx="23425" formatCode="m/d/yyyy\ h:mm">
                  <c:v>40548.333333333081</c:v>
                </c:pt>
                <c:pt idx="23426" formatCode="m/d/yyyy\ h:mm">
                  <c:v>40548.37499999976</c:v>
                </c:pt>
                <c:pt idx="23427" formatCode="m/d/yyyy\ h:mm">
                  <c:v>40548.41666666641</c:v>
                </c:pt>
                <c:pt idx="23428" formatCode="m/d/yyyy\ h:mm">
                  <c:v>40548.458333333096</c:v>
                </c:pt>
                <c:pt idx="23429" formatCode="m/d/yyyy\ h:mm">
                  <c:v>40548.499999999738</c:v>
                </c:pt>
                <c:pt idx="23430" formatCode="m/d/yyyy\ h:mm">
                  <c:v>40548.541666666388</c:v>
                </c:pt>
                <c:pt idx="23431" formatCode="m/d/yyyy\ h:mm">
                  <c:v>40548.583333333067</c:v>
                </c:pt>
                <c:pt idx="23432" formatCode="m/d/yyyy\ h:mm">
                  <c:v>40548.624999999731</c:v>
                </c:pt>
                <c:pt idx="23433" formatCode="m/d/yyyy\ h:mm">
                  <c:v>40548.66666666638</c:v>
                </c:pt>
                <c:pt idx="23434" formatCode="m/d/yyyy\ h:mm">
                  <c:v>40548.708333333059</c:v>
                </c:pt>
                <c:pt idx="23435" formatCode="m/d/yyyy\ h:mm">
                  <c:v>40548.749999999731</c:v>
                </c:pt>
                <c:pt idx="23436" formatCode="m/d/yyyy\ h:mm">
                  <c:v>40548.791666666359</c:v>
                </c:pt>
                <c:pt idx="23437" formatCode="m/d/yyyy\ h:mm">
                  <c:v>40548.833333333052</c:v>
                </c:pt>
                <c:pt idx="23438" formatCode="m/d/yyyy\ h:mm">
                  <c:v>40548.874999999738</c:v>
                </c:pt>
                <c:pt idx="23439" formatCode="m/d/yyyy\ h:mm">
                  <c:v>40548.91666666638</c:v>
                </c:pt>
                <c:pt idx="23440" formatCode="m/d/yyyy\ h:mm">
                  <c:v>40548.958333333059</c:v>
                </c:pt>
                <c:pt idx="23441" formatCode="m/d/yyyy\ h:mm">
                  <c:v>40548.999999999709</c:v>
                </c:pt>
                <c:pt idx="23442" formatCode="m/d/yyyy\ h:mm">
                  <c:v>40549.041666666359</c:v>
                </c:pt>
                <c:pt idx="23443" formatCode="m/d/yyyy\ h:mm">
                  <c:v>40549.083333333037</c:v>
                </c:pt>
                <c:pt idx="23444" formatCode="m/d/yyyy\ h:mm">
                  <c:v>40549.124999999702</c:v>
                </c:pt>
                <c:pt idx="23445" formatCode="m/d/yyyy\ h:mm">
                  <c:v>40549.166666666351</c:v>
                </c:pt>
                <c:pt idx="23446" formatCode="m/d/yyyy\ h:mm">
                  <c:v>40549.20833333303</c:v>
                </c:pt>
                <c:pt idx="23447" formatCode="m/d/yyyy\ h:mm">
                  <c:v>40549.249999999694</c:v>
                </c:pt>
                <c:pt idx="23448" formatCode="m/d/yyyy\ h:mm">
                  <c:v>40549.29166666633</c:v>
                </c:pt>
                <c:pt idx="23449" formatCode="m/d/yyyy\ h:mm">
                  <c:v>40549.333333333023</c:v>
                </c:pt>
                <c:pt idx="23450" formatCode="m/d/yyyy\ h:mm">
                  <c:v>40549.374999999702</c:v>
                </c:pt>
                <c:pt idx="23451" formatCode="m/d/yyyy\ h:mm">
                  <c:v>40549.416666666351</c:v>
                </c:pt>
                <c:pt idx="23452" formatCode="m/d/yyyy\ h:mm">
                  <c:v>40549.45833333303</c:v>
                </c:pt>
                <c:pt idx="23453" formatCode="m/d/yyyy\ h:mm">
                  <c:v>40549.49999999968</c:v>
                </c:pt>
                <c:pt idx="23454" formatCode="m/d/yyyy\ h:mm">
                  <c:v>40549.54166666633</c:v>
                </c:pt>
                <c:pt idx="23455" formatCode="m/d/yyyy\ h:mm">
                  <c:v>40549.583333333008</c:v>
                </c:pt>
                <c:pt idx="23456" formatCode="m/d/yyyy\ h:mm">
                  <c:v>40549.624999999673</c:v>
                </c:pt>
                <c:pt idx="23457" formatCode="m/d/yyyy\ h:mm">
                  <c:v>40549.666666666322</c:v>
                </c:pt>
                <c:pt idx="23458" formatCode="m/d/yyyy\ h:mm">
                  <c:v>40549.708333333001</c:v>
                </c:pt>
                <c:pt idx="23459" formatCode="m/d/yyyy\ h:mm">
                  <c:v>40549.749999999665</c:v>
                </c:pt>
                <c:pt idx="23460" formatCode="m/d/yyyy\ h:mm">
                  <c:v>40549.7916666663</c:v>
                </c:pt>
                <c:pt idx="23461" formatCode="m/d/yyyy\ h:mm">
                  <c:v>40549.833333333001</c:v>
                </c:pt>
                <c:pt idx="23462" formatCode="m/d/yyyy\ h:mm">
                  <c:v>40549.874999999673</c:v>
                </c:pt>
                <c:pt idx="23463" formatCode="m/d/yyyy\ h:mm">
                  <c:v>40549.916666666322</c:v>
                </c:pt>
                <c:pt idx="23464" formatCode="m/d/yyyy\ h:mm">
                  <c:v>40549.958333333008</c:v>
                </c:pt>
                <c:pt idx="23465" formatCode="m/d/yyyy\ h:mm">
                  <c:v>40549.999999999651</c:v>
                </c:pt>
                <c:pt idx="23466" formatCode="m/d/yyyy\ h:mm">
                  <c:v>40550.0416666663</c:v>
                </c:pt>
                <c:pt idx="23467" formatCode="m/d/yyyy\ h:mm">
                  <c:v>40550.083333332994</c:v>
                </c:pt>
                <c:pt idx="23468" formatCode="m/d/yyyy\ h:mm">
                  <c:v>40550.124999999636</c:v>
                </c:pt>
                <c:pt idx="23469" formatCode="m/d/yyyy\ h:mm">
                  <c:v>40550.166666666293</c:v>
                </c:pt>
                <c:pt idx="23470" formatCode="m/d/yyyy\ h:mm">
                  <c:v>40550.208333332987</c:v>
                </c:pt>
                <c:pt idx="23471" formatCode="m/d/yyyy\ h:mm">
                  <c:v>40550.249999999636</c:v>
                </c:pt>
                <c:pt idx="23472" formatCode="m/d/yyyy\ h:mm">
                  <c:v>40550.291666666271</c:v>
                </c:pt>
                <c:pt idx="23473" formatCode="m/d/yyyy\ h:mm">
                  <c:v>40550.333333332979</c:v>
                </c:pt>
                <c:pt idx="23474" formatCode="m/d/yyyy\ h:mm">
                  <c:v>40550.374999999643</c:v>
                </c:pt>
                <c:pt idx="23475" formatCode="m/d/yyyy\ h:mm">
                  <c:v>40550.416666666286</c:v>
                </c:pt>
                <c:pt idx="23476" formatCode="m/d/yyyy\ h:mm">
                  <c:v>40550.458333332987</c:v>
                </c:pt>
                <c:pt idx="23477" formatCode="m/d/yyyy\ h:mm">
                  <c:v>40550.499999999622</c:v>
                </c:pt>
                <c:pt idx="23478" formatCode="m/d/yyyy\ h:mm">
                  <c:v>40550.541666666271</c:v>
                </c:pt>
                <c:pt idx="23479" formatCode="m/d/yyyy\ h:mm">
                  <c:v>40550.583333332965</c:v>
                </c:pt>
                <c:pt idx="23480" formatCode="m/d/yyyy\ h:mm">
                  <c:v>40550.624999999614</c:v>
                </c:pt>
                <c:pt idx="23481" formatCode="m/d/yyyy\ h:mm">
                  <c:v>40550.666666666264</c:v>
                </c:pt>
                <c:pt idx="23482" formatCode="m/d/yyyy\ h:mm">
                  <c:v>40550.708333332943</c:v>
                </c:pt>
                <c:pt idx="23483" formatCode="m/d/yyyy\ h:mm">
                  <c:v>40550.749999999607</c:v>
                </c:pt>
                <c:pt idx="23484" formatCode="m/d/yyyy\ h:mm">
                  <c:v>40550.791666666242</c:v>
                </c:pt>
                <c:pt idx="23485" formatCode="m/d/yyyy\ h:mm">
                  <c:v>40550.833333332943</c:v>
                </c:pt>
                <c:pt idx="23486" formatCode="m/d/yyyy\ h:mm">
                  <c:v>40550.874999999614</c:v>
                </c:pt>
                <c:pt idx="23487" formatCode="m/d/yyyy\ h:mm">
                  <c:v>40550.916666666264</c:v>
                </c:pt>
                <c:pt idx="23488" formatCode="m/d/yyyy\ h:mm">
                  <c:v>40550.95833333295</c:v>
                </c:pt>
                <c:pt idx="23489" formatCode="m/d/yyyy\ h:mm">
                  <c:v>40550.999999999593</c:v>
                </c:pt>
                <c:pt idx="23490" formatCode="m/d/yyyy\ h:mm">
                  <c:v>40551.041666666242</c:v>
                </c:pt>
                <c:pt idx="23491" formatCode="m/d/yyyy\ h:mm">
                  <c:v>40551.083333332936</c:v>
                </c:pt>
                <c:pt idx="23492" formatCode="m/d/yyyy\ h:mm">
                  <c:v>40551.124999999593</c:v>
                </c:pt>
                <c:pt idx="23493" formatCode="m/d/yyyy\ h:mm">
                  <c:v>40551.166666666228</c:v>
                </c:pt>
                <c:pt idx="23494" formatCode="m/d/yyyy\ h:mm">
                  <c:v>40551.208333332928</c:v>
                </c:pt>
                <c:pt idx="23495" formatCode="m/d/yyyy\ h:mm">
                  <c:v>40551.249999999593</c:v>
                </c:pt>
                <c:pt idx="23496" formatCode="m/d/yyyy\ h:mm">
                  <c:v>40551.291666666206</c:v>
                </c:pt>
                <c:pt idx="23497" formatCode="m/d/yyyy\ h:mm">
                  <c:v>40551.333333332921</c:v>
                </c:pt>
                <c:pt idx="23498" formatCode="m/d/yyyy\ h:mm">
                  <c:v>40551.3749999996</c:v>
                </c:pt>
                <c:pt idx="23499" formatCode="m/d/yyyy\ h:mm">
                  <c:v>40551.416666666235</c:v>
                </c:pt>
                <c:pt idx="23500" formatCode="m/d/yyyy\ h:mm">
                  <c:v>40551.458333332921</c:v>
                </c:pt>
                <c:pt idx="23501" formatCode="m/d/yyyy\ h:mm">
                  <c:v>40551.499999999563</c:v>
                </c:pt>
                <c:pt idx="23502" formatCode="m/d/yyyy\ h:mm">
                  <c:v>40551.541666666213</c:v>
                </c:pt>
                <c:pt idx="23503" formatCode="m/d/yyyy\ h:mm">
                  <c:v>40551.583333332892</c:v>
                </c:pt>
                <c:pt idx="23504" formatCode="m/d/yyyy\ h:mm">
                  <c:v>40551.624999999563</c:v>
                </c:pt>
                <c:pt idx="23505" formatCode="m/d/yyyy\ h:mm">
                  <c:v>40551.666666666199</c:v>
                </c:pt>
                <c:pt idx="23506" formatCode="m/d/yyyy\ h:mm">
                  <c:v>40551.708333332892</c:v>
                </c:pt>
                <c:pt idx="23507" formatCode="m/d/yyyy\ h:mm">
                  <c:v>40551.749999999549</c:v>
                </c:pt>
                <c:pt idx="23508" formatCode="m/d/yyyy\ h:mm">
                  <c:v>40551.791666666177</c:v>
                </c:pt>
                <c:pt idx="23509" formatCode="m/d/yyyy\ h:mm">
                  <c:v>40551.833333332892</c:v>
                </c:pt>
                <c:pt idx="23510" formatCode="m/d/yyyy\ h:mm">
                  <c:v>40551.874999999556</c:v>
                </c:pt>
                <c:pt idx="23511" formatCode="m/d/yyyy\ h:mm">
                  <c:v>40551.916666666206</c:v>
                </c:pt>
                <c:pt idx="23512" formatCode="m/d/yyyy\ h:mm">
                  <c:v>40551.958333332899</c:v>
                </c:pt>
                <c:pt idx="23513" formatCode="m/d/yyyy\ h:mm">
                  <c:v>40551.999999999542</c:v>
                </c:pt>
                <c:pt idx="23514" formatCode="m/d/yyyy\ h:mm">
                  <c:v>40552.041666666184</c:v>
                </c:pt>
                <c:pt idx="23515" formatCode="m/d/yyyy\ h:mm">
                  <c:v>40552.083333332863</c:v>
                </c:pt>
                <c:pt idx="23516" formatCode="m/d/yyyy\ h:mm">
                  <c:v>40552.124999999542</c:v>
                </c:pt>
                <c:pt idx="23517" formatCode="m/d/yyyy\ h:mm">
                  <c:v>40552.166666666184</c:v>
                </c:pt>
                <c:pt idx="23518" formatCode="m/d/yyyy\ h:mm">
                  <c:v>40552.208333332863</c:v>
                </c:pt>
                <c:pt idx="23519" formatCode="m/d/yyyy\ h:mm">
                  <c:v>40552.249999999534</c:v>
                </c:pt>
                <c:pt idx="23520" formatCode="m/d/yyyy\ h:mm">
                  <c:v>40552.291666666169</c:v>
                </c:pt>
                <c:pt idx="23521" formatCode="m/d/yyyy\ h:mm">
                  <c:v>40552.333333332848</c:v>
                </c:pt>
                <c:pt idx="23522" formatCode="m/d/yyyy\ h:mm">
                  <c:v>40552.374999999534</c:v>
                </c:pt>
                <c:pt idx="23523" formatCode="m/d/yyyy\ h:mm">
                  <c:v>40552.416666666191</c:v>
                </c:pt>
                <c:pt idx="23524" formatCode="m/d/yyyy\ h:mm">
                  <c:v>40552.458333332856</c:v>
                </c:pt>
                <c:pt idx="23525" formatCode="m/d/yyyy\ h:mm">
                  <c:v>40552.499999999513</c:v>
                </c:pt>
                <c:pt idx="23526" formatCode="m/d/yyyy\ h:mm">
                  <c:v>40552.541666666155</c:v>
                </c:pt>
                <c:pt idx="23527" formatCode="m/d/yyyy\ h:mm">
                  <c:v>40552.583333332841</c:v>
                </c:pt>
                <c:pt idx="23528" formatCode="m/d/yyyy\ h:mm">
                  <c:v>40552.624999999498</c:v>
                </c:pt>
                <c:pt idx="23529" formatCode="m/d/yyyy\ h:mm">
                  <c:v>40552.666666666155</c:v>
                </c:pt>
                <c:pt idx="23530" formatCode="m/d/yyyy\ h:mm">
                  <c:v>40552.708333332841</c:v>
                </c:pt>
                <c:pt idx="23531" formatCode="m/d/yyyy\ h:mm">
                  <c:v>40552.749999999491</c:v>
                </c:pt>
                <c:pt idx="23532" formatCode="m/d/yyyy\ h:mm">
                  <c:v>40552.791666666133</c:v>
                </c:pt>
                <c:pt idx="23533" formatCode="m/d/yyyy\ h:mm">
                  <c:v>40552.833333332819</c:v>
                </c:pt>
                <c:pt idx="23534" formatCode="m/d/yyyy\ h:mm">
                  <c:v>40552.874999999498</c:v>
                </c:pt>
                <c:pt idx="23535" formatCode="m/d/yyyy\ h:mm">
                  <c:v>40552.916666666148</c:v>
                </c:pt>
                <c:pt idx="23536" formatCode="m/d/yyyy\ h:mm">
                  <c:v>40552.958333332826</c:v>
                </c:pt>
                <c:pt idx="23537" formatCode="m/d/yyyy\ h:mm">
                  <c:v>40552.999999999483</c:v>
                </c:pt>
                <c:pt idx="23538" formatCode="m/d/yyyy\ h:mm">
                  <c:v>40553.041666666126</c:v>
                </c:pt>
                <c:pt idx="23539" formatCode="m/d/yyyy\ h:mm">
                  <c:v>40553.083333332812</c:v>
                </c:pt>
                <c:pt idx="23540" formatCode="m/d/yyyy\ h:mm">
                  <c:v>40553.124999999469</c:v>
                </c:pt>
                <c:pt idx="23541" formatCode="m/d/yyyy\ h:mm">
                  <c:v>40553.166666666126</c:v>
                </c:pt>
                <c:pt idx="23542" formatCode="m/d/yyyy\ h:mm">
                  <c:v>40553.208333332797</c:v>
                </c:pt>
                <c:pt idx="23543" formatCode="m/d/yyyy\ h:mm">
                  <c:v>40553.249999999462</c:v>
                </c:pt>
                <c:pt idx="23544" formatCode="m/d/yyyy\ h:mm">
                  <c:v>40553.291666666104</c:v>
                </c:pt>
                <c:pt idx="23545" formatCode="m/d/yyyy\ h:mm">
                  <c:v>40553.33333333279</c:v>
                </c:pt>
                <c:pt idx="23546" formatCode="m/d/yyyy\ h:mm">
                  <c:v>40553.374999999476</c:v>
                </c:pt>
                <c:pt idx="23547" formatCode="m/d/yyyy\ h:mm">
                  <c:v>40553.416666666119</c:v>
                </c:pt>
                <c:pt idx="23548" formatCode="m/d/yyyy\ h:mm">
                  <c:v>40553.458333332797</c:v>
                </c:pt>
                <c:pt idx="23549" formatCode="m/d/yyyy\ h:mm">
                  <c:v>40553.499999999447</c:v>
                </c:pt>
                <c:pt idx="23550" formatCode="m/d/yyyy\ h:mm">
                  <c:v>40553.541666666104</c:v>
                </c:pt>
                <c:pt idx="23551" formatCode="m/d/yyyy\ h:mm">
                  <c:v>40553.583333332783</c:v>
                </c:pt>
                <c:pt idx="23552" formatCode="m/d/yyyy\ h:mm">
                  <c:v>40553.62499999944</c:v>
                </c:pt>
                <c:pt idx="23553" formatCode="m/d/yyyy\ h:mm">
                  <c:v>40553.666666666104</c:v>
                </c:pt>
                <c:pt idx="23554" formatCode="m/d/yyyy\ h:mm">
                  <c:v>40553.708333332768</c:v>
                </c:pt>
                <c:pt idx="23555" formatCode="m/d/yyyy\ h:mm">
                  <c:v>40553.749999999432</c:v>
                </c:pt>
                <c:pt idx="23556" formatCode="m/d/yyyy\ h:mm">
                  <c:v>40553.791666666068</c:v>
                </c:pt>
                <c:pt idx="23557" formatCode="m/d/yyyy\ h:mm">
                  <c:v>40553.833333332761</c:v>
                </c:pt>
                <c:pt idx="23558" formatCode="m/d/yyyy\ h:mm">
                  <c:v>40553.874999999447</c:v>
                </c:pt>
                <c:pt idx="23559" formatCode="m/d/yyyy\ h:mm">
                  <c:v>40553.916666666089</c:v>
                </c:pt>
                <c:pt idx="23560" formatCode="m/d/yyyy\ h:mm">
                  <c:v>40553.958333332776</c:v>
                </c:pt>
                <c:pt idx="23561" formatCode="m/d/yyyy\ h:mm">
                  <c:v>40553.999999999418</c:v>
                </c:pt>
                <c:pt idx="23562" formatCode="m/d/yyyy\ h:mm">
                  <c:v>40554.041666666075</c:v>
                </c:pt>
                <c:pt idx="23563" formatCode="m/d/yyyy\ h:mm">
                  <c:v>40554.083333332746</c:v>
                </c:pt>
                <c:pt idx="23564" formatCode="m/d/yyyy\ h:mm">
                  <c:v>40554.124999999411</c:v>
                </c:pt>
                <c:pt idx="23565" formatCode="m/d/yyyy\ h:mm">
                  <c:v>40554.166666666075</c:v>
                </c:pt>
                <c:pt idx="23566" formatCode="m/d/yyyy\ h:mm">
                  <c:v>40554.208333332739</c:v>
                </c:pt>
                <c:pt idx="23567" formatCode="m/d/yyyy\ h:mm">
                  <c:v>40554.249999999403</c:v>
                </c:pt>
                <c:pt idx="23568" formatCode="m/d/yyyy\ h:mm">
                  <c:v>40554.291666666039</c:v>
                </c:pt>
                <c:pt idx="23569" formatCode="m/d/yyyy\ h:mm">
                  <c:v>40554.333333332732</c:v>
                </c:pt>
                <c:pt idx="23570" formatCode="m/d/yyyy\ h:mm">
                  <c:v>40554.374999999411</c:v>
                </c:pt>
                <c:pt idx="23571" formatCode="m/d/yyyy\ h:mm">
                  <c:v>40554.41666666606</c:v>
                </c:pt>
                <c:pt idx="23572" formatCode="m/d/yyyy\ h:mm">
                  <c:v>40554.458333332746</c:v>
                </c:pt>
                <c:pt idx="23573" formatCode="m/d/yyyy\ h:mm">
                  <c:v>40554.499999999389</c:v>
                </c:pt>
                <c:pt idx="23574" formatCode="m/d/yyyy\ h:mm">
                  <c:v>40554.541666666039</c:v>
                </c:pt>
                <c:pt idx="23575" formatCode="m/d/yyyy\ h:mm">
                  <c:v>40554.583333332717</c:v>
                </c:pt>
                <c:pt idx="23576" formatCode="m/d/yyyy\ h:mm">
                  <c:v>40554.624999999382</c:v>
                </c:pt>
                <c:pt idx="23577" formatCode="m/d/yyyy\ h:mm">
                  <c:v>40554.666666666031</c:v>
                </c:pt>
                <c:pt idx="23578" formatCode="m/d/yyyy\ h:mm">
                  <c:v>40554.70833333271</c:v>
                </c:pt>
                <c:pt idx="23579" formatCode="m/d/yyyy\ h:mm">
                  <c:v>40554.749999999382</c:v>
                </c:pt>
                <c:pt idx="23580" formatCode="m/d/yyyy\ h:mm">
                  <c:v>40554.791666666017</c:v>
                </c:pt>
                <c:pt idx="23581" formatCode="m/d/yyyy\ h:mm">
                  <c:v>40554.833333332703</c:v>
                </c:pt>
                <c:pt idx="23582" formatCode="m/d/yyyy\ h:mm">
                  <c:v>40554.874999999389</c:v>
                </c:pt>
                <c:pt idx="23583" formatCode="m/d/yyyy\ h:mm">
                  <c:v>40554.916666666031</c:v>
                </c:pt>
                <c:pt idx="23584" formatCode="m/d/yyyy\ h:mm">
                  <c:v>40554.95833333271</c:v>
                </c:pt>
                <c:pt idx="23585" formatCode="m/d/yyyy\ h:mm">
                  <c:v>40554.99999999936</c:v>
                </c:pt>
                <c:pt idx="23586" formatCode="m/d/yyyy\ h:mm">
                  <c:v>40555.041666666024</c:v>
                </c:pt>
                <c:pt idx="23587" formatCode="m/d/yyyy\ h:mm">
                  <c:v>40555.083333332688</c:v>
                </c:pt>
                <c:pt idx="23588" formatCode="m/d/yyyy\ h:mm">
                  <c:v>40555.124999999352</c:v>
                </c:pt>
                <c:pt idx="23589" formatCode="m/d/yyyy\ h:mm">
                  <c:v>40555.166666666002</c:v>
                </c:pt>
                <c:pt idx="23590" formatCode="m/d/yyyy\ h:mm">
                  <c:v>40555.208333332681</c:v>
                </c:pt>
                <c:pt idx="23591" formatCode="m/d/yyyy\ h:mm">
                  <c:v>40555.249999999345</c:v>
                </c:pt>
                <c:pt idx="23592" formatCode="m/d/yyyy\ h:mm">
                  <c:v>40555.29166666598</c:v>
                </c:pt>
                <c:pt idx="23593" formatCode="m/d/yyyy\ h:mm">
                  <c:v>40555.333333332681</c:v>
                </c:pt>
                <c:pt idx="23594" formatCode="m/d/yyyy\ h:mm">
                  <c:v>40555.374999999352</c:v>
                </c:pt>
                <c:pt idx="23595" formatCode="m/d/yyyy\ h:mm">
                  <c:v>40555.416666666002</c:v>
                </c:pt>
                <c:pt idx="23596" formatCode="m/d/yyyy\ h:mm">
                  <c:v>40555.458333332688</c:v>
                </c:pt>
                <c:pt idx="23597" formatCode="m/d/yyyy\ h:mm">
                  <c:v>40555.499999999331</c:v>
                </c:pt>
                <c:pt idx="23598" formatCode="m/d/yyyy\ h:mm">
                  <c:v>40555.54166666598</c:v>
                </c:pt>
                <c:pt idx="23599" formatCode="m/d/yyyy\ h:mm">
                  <c:v>40555.583333332659</c:v>
                </c:pt>
                <c:pt idx="23600" formatCode="m/d/yyyy\ h:mm">
                  <c:v>40555.624999999323</c:v>
                </c:pt>
                <c:pt idx="23601" formatCode="m/d/yyyy\ h:mm">
                  <c:v>40555.666666665973</c:v>
                </c:pt>
                <c:pt idx="23602" formatCode="m/d/yyyy\ h:mm">
                  <c:v>40555.708333332652</c:v>
                </c:pt>
                <c:pt idx="23603" formatCode="m/d/yyyy\ h:mm">
                  <c:v>40555.749999999316</c:v>
                </c:pt>
                <c:pt idx="23604" formatCode="m/d/yyyy\ h:mm">
                  <c:v>40555.791666665951</c:v>
                </c:pt>
                <c:pt idx="23605" formatCode="m/d/yyyy\ h:mm">
                  <c:v>40555.833333332645</c:v>
                </c:pt>
                <c:pt idx="23606" formatCode="m/d/yyyy\ h:mm">
                  <c:v>40555.874999999323</c:v>
                </c:pt>
                <c:pt idx="23607" formatCode="m/d/yyyy\ h:mm">
                  <c:v>40555.916666665973</c:v>
                </c:pt>
                <c:pt idx="23608" formatCode="m/d/yyyy\ h:mm">
                  <c:v>40555.958333332652</c:v>
                </c:pt>
                <c:pt idx="23609" formatCode="m/d/yyyy\ h:mm">
                  <c:v>40555.999999999302</c:v>
                </c:pt>
                <c:pt idx="23610" formatCode="m/d/yyyy\ h:mm">
                  <c:v>40556.041666665951</c:v>
                </c:pt>
                <c:pt idx="23611" formatCode="m/d/yyyy\ h:mm">
                  <c:v>40556.08333333263</c:v>
                </c:pt>
                <c:pt idx="23612" formatCode="m/d/yyyy\ h:mm">
                  <c:v>40556.124999999294</c:v>
                </c:pt>
                <c:pt idx="23613" formatCode="m/d/yyyy\ h:mm">
                  <c:v>40556.166666665944</c:v>
                </c:pt>
                <c:pt idx="23614" formatCode="m/d/yyyy\ h:mm">
                  <c:v>40556.208333332623</c:v>
                </c:pt>
                <c:pt idx="23615" formatCode="m/d/yyyy\ h:mm">
                  <c:v>40556.249999999287</c:v>
                </c:pt>
                <c:pt idx="23616" formatCode="m/d/yyyy\ h:mm">
                  <c:v>40556.291666665922</c:v>
                </c:pt>
                <c:pt idx="23617" formatCode="m/d/yyyy\ h:mm">
                  <c:v>40556.333333332615</c:v>
                </c:pt>
                <c:pt idx="23618" formatCode="m/d/yyyy\ h:mm">
                  <c:v>40556.374999999294</c:v>
                </c:pt>
                <c:pt idx="23619" formatCode="m/d/yyyy\ h:mm">
                  <c:v>40556.416666665944</c:v>
                </c:pt>
                <c:pt idx="23620" formatCode="m/d/yyyy\ h:mm">
                  <c:v>40556.458333332623</c:v>
                </c:pt>
                <c:pt idx="23621" formatCode="m/d/yyyy\ h:mm">
                  <c:v>40556.499999999272</c:v>
                </c:pt>
                <c:pt idx="23622" formatCode="m/d/yyyy\ h:mm">
                  <c:v>40556.541666665922</c:v>
                </c:pt>
                <c:pt idx="23623" formatCode="m/d/yyyy\ h:mm">
                  <c:v>40556.583333332601</c:v>
                </c:pt>
                <c:pt idx="23624" formatCode="m/d/yyyy\ h:mm">
                  <c:v>40556.624999999265</c:v>
                </c:pt>
                <c:pt idx="23625" formatCode="m/d/yyyy\ h:mm">
                  <c:v>40556.666666665915</c:v>
                </c:pt>
                <c:pt idx="23626" formatCode="m/d/yyyy\ h:mm">
                  <c:v>40556.708333332601</c:v>
                </c:pt>
                <c:pt idx="23627" formatCode="m/d/yyyy\ h:mm">
                  <c:v>40556.749999999258</c:v>
                </c:pt>
                <c:pt idx="23628" formatCode="m/d/yyyy\ h:mm">
                  <c:v>40556.791666665893</c:v>
                </c:pt>
                <c:pt idx="23629" formatCode="m/d/yyyy\ h:mm">
                  <c:v>40556.833333332601</c:v>
                </c:pt>
                <c:pt idx="23630" formatCode="m/d/yyyy\ h:mm">
                  <c:v>40556.874999999265</c:v>
                </c:pt>
                <c:pt idx="23631" formatCode="m/d/yyyy\ h:mm">
                  <c:v>40556.916666665915</c:v>
                </c:pt>
                <c:pt idx="23632" formatCode="m/d/yyyy\ h:mm">
                  <c:v>40556.958333332608</c:v>
                </c:pt>
                <c:pt idx="23633" formatCode="m/d/yyyy\ h:mm">
                  <c:v>40556.999999999236</c:v>
                </c:pt>
                <c:pt idx="23634" formatCode="m/d/yyyy\ h:mm">
                  <c:v>40557.041666665893</c:v>
                </c:pt>
                <c:pt idx="23635" formatCode="m/d/yyyy\ h:mm">
                  <c:v>40557.083333332586</c:v>
                </c:pt>
                <c:pt idx="23636" formatCode="m/d/yyyy\ h:mm">
                  <c:v>40557.124999999236</c:v>
                </c:pt>
                <c:pt idx="23637" formatCode="m/d/yyyy\ h:mm">
                  <c:v>40557.166666665878</c:v>
                </c:pt>
                <c:pt idx="23638" formatCode="m/d/yyyy\ h:mm">
                  <c:v>40557.208333332579</c:v>
                </c:pt>
                <c:pt idx="23639" formatCode="m/d/yyyy\ h:mm">
                  <c:v>40557.249999999229</c:v>
                </c:pt>
                <c:pt idx="23640" formatCode="m/d/yyyy\ h:mm">
                  <c:v>40557.291666665857</c:v>
                </c:pt>
                <c:pt idx="23641" formatCode="m/d/yyyy\ h:mm">
                  <c:v>40557.333333332572</c:v>
                </c:pt>
                <c:pt idx="23642" formatCode="m/d/yyyy\ h:mm">
                  <c:v>40557.374999999236</c:v>
                </c:pt>
                <c:pt idx="23643" formatCode="m/d/yyyy\ h:mm">
                  <c:v>40557.416666665886</c:v>
                </c:pt>
                <c:pt idx="23644" formatCode="m/d/yyyy\ h:mm">
                  <c:v>40557.458333332579</c:v>
                </c:pt>
                <c:pt idx="23645" formatCode="m/d/yyyy\ h:mm">
                  <c:v>40557.499999999214</c:v>
                </c:pt>
                <c:pt idx="23646" formatCode="m/d/yyyy\ h:mm">
                  <c:v>40557.541666665864</c:v>
                </c:pt>
                <c:pt idx="23647" formatCode="m/d/yyyy\ h:mm">
                  <c:v>40557.583333332543</c:v>
                </c:pt>
                <c:pt idx="23648" formatCode="m/d/yyyy\ h:mm">
                  <c:v>40557.624999999207</c:v>
                </c:pt>
                <c:pt idx="23649" formatCode="m/d/yyyy\ h:mm">
                  <c:v>40557.666666665857</c:v>
                </c:pt>
                <c:pt idx="23650" formatCode="m/d/yyyy\ h:mm">
                  <c:v>40557.708333332543</c:v>
                </c:pt>
                <c:pt idx="23651" formatCode="m/d/yyyy\ h:mm">
                  <c:v>40557.7499999992</c:v>
                </c:pt>
                <c:pt idx="23652" formatCode="m/d/yyyy\ h:mm">
                  <c:v>40557.791666665828</c:v>
                </c:pt>
                <c:pt idx="23653" formatCode="m/d/yyyy\ h:mm">
                  <c:v>40557.833333332543</c:v>
                </c:pt>
                <c:pt idx="23654" formatCode="m/d/yyyy\ h:mm">
                  <c:v>40557.874999999207</c:v>
                </c:pt>
                <c:pt idx="23655" formatCode="m/d/yyyy\ h:mm">
                  <c:v>40557.916666665857</c:v>
                </c:pt>
                <c:pt idx="23656" formatCode="m/d/yyyy\ h:mm">
                  <c:v>40557.95833333255</c:v>
                </c:pt>
                <c:pt idx="23657" formatCode="m/d/yyyy\ h:mm">
                  <c:v>40557.999999999192</c:v>
                </c:pt>
                <c:pt idx="23658" formatCode="m/d/yyyy\ h:mm">
                  <c:v>40558.041666665828</c:v>
                </c:pt>
                <c:pt idx="23659" formatCode="m/d/yyyy\ h:mm">
                  <c:v>40558.083333332528</c:v>
                </c:pt>
                <c:pt idx="23660" formatCode="m/d/yyyy\ h:mm">
                  <c:v>40558.124999999192</c:v>
                </c:pt>
                <c:pt idx="23661" formatCode="m/d/yyyy\ h:mm">
                  <c:v>40558.16666666582</c:v>
                </c:pt>
                <c:pt idx="23662" formatCode="m/d/yyyy\ h:mm">
                  <c:v>40558.208333332521</c:v>
                </c:pt>
                <c:pt idx="23663" formatCode="m/d/yyyy\ h:mm">
                  <c:v>40558.249999999185</c:v>
                </c:pt>
                <c:pt idx="23664" formatCode="m/d/yyyy\ h:mm">
                  <c:v>40558.291666665806</c:v>
                </c:pt>
                <c:pt idx="23665" formatCode="m/d/yyyy\ h:mm">
                  <c:v>40558.333333332499</c:v>
                </c:pt>
                <c:pt idx="23666" formatCode="m/d/yyyy\ h:mm">
                  <c:v>40558.374999999185</c:v>
                </c:pt>
                <c:pt idx="23667" formatCode="m/d/yyyy\ h:mm">
                  <c:v>40558.416666665828</c:v>
                </c:pt>
                <c:pt idx="23668" formatCode="m/d/yyyy\ h:mm">
                  <c:v>40558.458333332506</c:v>
                </c:pt>
                <c:pt idx="23669" formatCode="m/d/yyyy\ h:mm">
                  <c:v>40558.499999999163</c:v>
                </c:pt>
                <c:pt idx="23670" formatCode="m/d/yyyy\ h:mm">
                  <c:v>40558.541666665798</c:v>
                </c:pt>
                <c:pt idx="23671" formatCode="m/d/yyyy\ h:mm">
                  <c:v>40558.583333332492</c:v>
                </c:pt>
                <c:pt idx="23672" formatCode="m/d/yyyy\ h:mm">
                  <c:v>40558.624999999149</c:v>
                </c:pt>
                <c:pt idx="23673" formatCode="m/d/yyyy\ h:mm">
                  <c:v>40558.666666665784</c:v>
                </c:pt>
                <c:pt idx="23674" formatCode="m/d/yyyy\ h:mm">
                  <c:v>40558.708333332492</c:v>
                </c:pt>
                <c:pt idx="23675" formatCode="m/d/yyyy\ h:mm">
                  <c:v>40558.749999999141</c:v>
                </c:pt>
                <c:pt idx="23676" formatCode="m/d/yyyy\ h:mm">
                  <c:v>40558.791666665769</c:v>
                </c:pt>
                <c:pt idx="23677" formatCode="m/d/yyyy\ h:mm">
                  <c:v>40558.833333332484</c:v>
                </c:pt>
                <c:pt idx="23678" formatCode="m/d/yyyy\ h:mm">
                  <c:v>40558.874999999156</c:v>
                </c:pt>
                <c:pt idx="23679" formatCode="m/d/yyyy\ h:mm">
                  <c:v>40558.916666665784</c:v>
                </c:pt>
                <c:pt idx="23680" formatCode="m/d/yyyy\ h:mm">
                  <c:v>40558.958333332484</c:v>
                </c:pt>
                <c:pt idx="23681" formatCode="m/d/yyyy\ h:mm">
                  <c:v>40558.999999999141</c:v>
                </c:pt>
                <c:pt idx="23682" formatCode="m/d/yyyy\ h:mm">
                  <c:v>40559.041666665769</c:v>
                </c:pt>
                <c:pt idx="23683" formatCode="m/d/yyyy\ h:mm">
                  <c:v>40559.083333332463</c:v>
                </c:pt>
                <c:pt idx="23684" formatCode="m/d/yyyy\ h:mm">
                  <c:v>40559.124999999134</c:v>
                </c:pt>
                <c:pt idx="23685" formatCode="m/d/yyyy\ h:mm">
                  <c:v>40559.166666665769</c:v>
                </c:pt>
                <c:pt idx="23686" formatCode="m/d/yyyy\ h:mm">
                  <c:v>40559.208333332448</c:v>
                </c:pt>
                <c:pt idx="23687" formatCode="m/d/yyyy\ h:mm">
                  <c:v>40559.249999999112</c:v>
                </c:pt>
                <c:pt idx="23688" formatCode="m/d/yyyy\ h:mm">
                  <c:v>40559.29166666574</c:v>
                </c:pt>
                <c:pt idx="23689" formatCode="m/d/yyyy\ h:mm">
                  <c:v>40559.333333332441</c:v>
                </c:pt>
                <c:pt idx="23690" formatCode="m/d/yyyy\ h:mm">
                  <c:v>40559.374999999134</c:v>
                </c:pt>
                <c:pt idx="23691" formatCode="m/d/yyyy\ h:mm">
                  <c:v>40559.416666665755</c:v>
                </c:pt>
                <c:pt idx="23692" formatCode="m/d/yyyy\ h:mm">
                  <c:v>40559.458333332455</c:v>
                </c:pt>
                <c:pt idx="23693" formatCode="m/d/yyyy\ h:mm">
                  <c:v>40559.499999999098</c:v>
                </c:pt>
                <c:pt idx="23694" formatCode="m/d/yyyy\ h:mm">
                  <c:v>40559.541666665733</c:v>
                </c:pt>
                <c:pt idx="23695" formatCode="m/d/yyyy\ h:mm">
                  <c:v>40559.583333332441</c:v>
                </c:pt>
                <c:pt idx="23696" formatCode="m/d/yyyy\ h:mm">
                  <c:v>40559.624999999091</c:v>
                </c:pt>
                <c:pt idx="23697" formatCode="m/d/yyyy\ h:mm">
                  <c:v>40559.666666665733</c:v>
                </c:pt>
                <c:pt idx="23698" formatCode="m/d/yyyy\ h:mm">
                  <c:v>40559.708333332419</c:v>
                </c:pt>
                <c:pt idx="23699" formatCode="m/d/yyyy\ h:mm">
                  <c:v>40559.749999999083</c:v>
                </c:pt>
                <c:pt idx="23700" formatCode="m/d/yyyy\ h:mm">
                  <c:v>40559.791666665711</c:v>
                </c:pt>
                <c:pt idx="23701" formatCode="m/d/yyyy\ h:mm">
                  <c:v>40559.833333332412</c:v>
                </c:pt>
                <c:pt idx="23702" formatCode="m/d/yyyy\ h:mm">
                  <c:v>40559.874999999098</c:v>
                </c:pt>
                <c:pt idx="23703" formatCode="m/d/yyyy\ h:mm">
                  <c:v>40559.916666665726</c:v>
                </c:pt>
                <c:pt idx="23704" formatCode="m/d/yyyy\ h:mm">
                  <c:v>40559.958333332426</c:v>
                </c:pt>
                <c:pt idx="23705" formatCode="m/d/yyyy\ h:mm">
                  <c:v>40559.999999999069</c:v>
                </c:pt>
                <c:pt idx="23706" formatCode="m/d/yyyy\ h:mm">
                  <c:v>40560.041666665704</c:v>
                </c:pt>
                <c:pt idx="23707" formatCode="m/d/yyyy\ h:mm">
                  <c:v>40560.083333332397</c:v>
                </c:pt>
                <c:pt idx="23708" formatCode="m/d/yyyy\ h:mm">
                  <c:v>40560.124999999061</c:v>
                </c:pt>
                <c:pt idx="23709" formatCode="m/d/yyyy\ h:mm">
                  <c:v>40560.166666665704</c:v>
                </c:pt>
                <c:pt idx="23710" formatCode="m/d/yyyy\ h:mm">
                  <c:v>40560.20833333239</c:v>
                </c:pt>
                <c:pt idx="23711" formatCode="m/d/yyyy\ h:mm">
                  <c:v>40560.249999999061</c:v>
                </c:pt>
                <c:pt idx="23712" formatCode="m/d/yyyy\ h:mm">
                  <c:v>40560.291666665675</c:v>
                </c:pt>
                <c:pt idx="23713" formatCode="m/d/yyyy\ h:mm">
                  <c:v>40560.333333332383</c:v>
                </c:pt>
                <c:pt idx="23714" formatCode="m/d/yyyy\ h:mm">
                  <c:v>40560.374999999069</c:v>
                </c:pt>
                <c:pt idx="23715" formatCode="m/d/yyyy\ h:mm">
                  <c:v>40560.416666665704</c:v>
                </c:pt>
                <c:pt idx="23716" formatCode="m/d/yyyy\ h:mm">
                  <c:v>40560.458333332397</c:v>
                </c:pt>
                <c:pt idx="23717" formatCode="m/d/yyyy\ h:mm">
                  <c:v>40560.49999999904</c:v>
                </c:pt>
                <c:pt idx="23718" formatCode="m/d/yyyy\ h:mm">
                  <c:v>40560.541666665682</c:v>
                </c:pt>
                <c:pt idx="23719" formatCode="m/d/yyyy\ h:mm">
                  <c:v>40560.583333332368</c:v>
                </c:pt>
                <c:pt idx="23720" formatCode="m/d/yyyy\ h:mm">
                  <c:v>40560.624999999032</c:v>
                </c:pt>
                <c:pt idx="23721" formatCode="m/d/yyyy\ h:mm">
                  <c:v>40560.666666665667</c:v>
                </c:pt>
                <c:pt idx="23722" formatCode="m/d/yyyy\ h:mm">
                  <c:v>40560.708333332361</c:v>
                </c:pt>
                <c:pt idx="23723" formatCode="m/d/yyyy\ h:mm">
                  <c:v>40560.749999999032</c:v>
                </c:pt>
                <c:pt idx="23724" formatCode="m/d/yyyy\ h:mm">
                  <c:v>40560.791666665646</c:v>
                </c:pt>
                <c:pt idx="23725" formatCode="m/d/yyyy\ h:mm">
                  <c:v>40560.833333332361</c:v>
                </c:pt>
                <c:pt idx="23726" formatCode="m/d/yyyy\ h:mm">
                  <c:v>40560.87499999904</c:v>
                </c:pt>
                <c:pt idx="23727" formatCode="m/d/yyyy\ h:mm">
                  <c:v>40560.916666665675</c:v>
                </c:pt>
                <c:pt idx="23728" formatCode="m/d/yyyy\ h:mm">
                  <c:v>40560.958333332368</c:v>
                </c:pt>
                <c:pt idx="23729" formatCode="m/d/yyyy\ h:mm">
                  <c:v>40560.99999999901</c:v>
                </c:pt>
                <c:pt idx="23730" formatCode="m/d/yyyy\ h:mm">
                  <c:v>40561.041666665653</c:v>
                </c:pt>
                <c:pt idx="23731" formatCode="m/d/yyyy\ h:mm">
                  <c:v>40561.083333332339</c:v>
                </c:pt>
                <c:pt idx="23732" formatCode="m/d/yyyy\ h:mm">
                  <c:v>40561.124999999003</c:v>
                </c:pt>
                <c:pt idx="23733" formatCode="m/d/yyyy\ h:mm">
                  <c:v>40561.166666665638</c:v>
                </c:pt>
                <c:pt idx="23734" formatCode="m/d/yyyy\ h:mm">
                  <c:v>40561.208333332332</c:v>
                </c:pt>
                <c:pt idx="23735" formatCode="m/d/yyyy\ h:mm">
                  <c:v>40561.249999999003</c:v>
                </c:pt>
                <c:pt idx="23736" formatCode="m/d/yyyy\ h:mm">
                  <c:v>40561.291666665617</c:v>
                </c:pt>
                <c:pt idx="23737" formatCode="m/d/yyyy\ h:mm">
                  <c:v>40561.333333332332</c:v>
                </c:pt>
                <c:pt idx="23738" formatCode="m/d/yyyy\ h:mm">
                  <c:v>40561.37499999901</c:v>
                </c:pt>
                <c:pt idx="23739" formatCode="m/d/yyyy\ h:mm">
                  <c:v>40561.416666665638</c:v>
                </c:pt>
                <c:pt idx="23740" formatCode="m/d/yyyy\ h:mm">
                  <c:v>40561.458333332339</c:v>
                </c:pt>
                <c:pt idx="23741" formatCode="m/d/yyyy\ h:mm">
                  <c:v>40561.499999998996</c:v>
                </c:pt>
                <c:pt idx="23742" formatCode="m/d/yyyy\ h:mm">
                  <c:v>40561.541666665617</c:v>
                </c:pt>
                <c:pt idx="23743" formatCode="m/d/yyyy\ h:mm">
                  <c:v>40561.58333333231</c:v>
                </c:pt>
                <c:pt idx="23744" formatCode="m/d/yyyy\ h:mm">
                  <c:v>40561.624999998996</c:v>
                </c:pt>
                <c:pt idx="23745" formatCode="m/d/yyyy\ h:mm">
                  <c:v>40561.666666665617</c:v>
                </c:pt>
                <c:pt idx="23746" formatCode="m/d/yyyy\ h:mm">
                  <c:v>40561.708333332303</c:v>
                </c:pt>
                <c:pt idx="23747" formatCode="m/d/yyyy\ h:mm">
                  <c:v>40561.749999998989</c:v>
                </c:pt>
                <c:pt idx="23748" formatCode="m/d/yyyy\ h:mm">
                  <c:v>40561.791666665587</c:v>
                </c:pt>
                <c:pt idx="23749" formatCode="m/d/yyyy\ h:mm">
                  <c:v>40561.833333332295</c:v>
                </c:pt>
                <c:pt idx="23750" formatCode="m/d/yyyy\ h:mm">
                  <c:v>40561.874999998996</c:v>
                </c:pt>
                <c:pt idx="23751" formatCode="m/d/yyyy\ h:mm">
                  <c:v>40561.916666665624</c:v>
                </c:pt>
                <c:pt idx="23752" formatCode="m/d/yyyy\ h:mm">
                  <c:v>40561.958333332303</c:v>
                </c:pt>
                <c:pt idx="23753" formatCode="m/d/yyyy\ h:mm">
                  <c:v>40561.999999998967</c:v>
                </c:pt>
                <c:pt idx="23754" formatCode="m/d/yyyy\ h:mm">
                  <c:v>40562.041666665587</c:v>
                </c:pt>
                <c:pt idx="23755" formatCode="m/d/yyyy\ h:mm">
                  <c:v>40562.083333332281</c:v>
                </c:pt>
                <c:pt idx="23756" formatCode="m/d/yyyy\ h:mm">
                  <c:v>40562.12499999896</c:v>
                </c:pt>
                <c:pt idx="23757" formatCode="m/d/yyyy\ h:mm">
                  <c:v>40562.166666665587</c:v>
                </c:pt>
                <c:pt idx="23758" formatCode="m/d/yyyy\ h:mm">
                  <c:v>40562.208333332273</c:v>
                </c:pt>
                <c:pt idx="23759" formatCode="m/d/yyyy\ h:mm">
                  <c:v>40562.249999998952</c:v>
                </c:pt>
                <c:pt idx="23760" formatCode="m/d/yyyy\ h:mm">
                  <c:v>40562.291666665566</c:v>
                </c:pt>
                <c:pt idx="23761" formatCode="m/d/yyyy\ h:mm">
                  <c:v>40562.333333332266</c:v>
                </c:pt>
                <c:pt idx="23762" formatCode="m/d/yyyy\ h:mm">
                  <c:v>40562.37499999896</c:v>
                </c:pt>
                <c:pt idx="23763" formatCode="m/d/yyyy\ h:mm">
                  <c:v>40562.416666665595</c:v>
                </c:pt>
                <c:pt idx="23764" formatCode="m/d/yyyy\ h:mm">
                  <c:v>40562.458333332273</c:v>
                </c:pt>
                <c:pt idx="23765" formatCode="m/d/yyyy\ h:mm">
                  <c:v>40562.499999998938</c:v>
                </c:pt>
                <c:pt idx="23766" formatCode="m/d/yyyy\ h:mm">
                  <c:v>40562.541666665573</c:v>
                </c:pt>
                <c:pt idx="23767" formatCode="m/d/yyyy\ h:mm">
                  <c:v>40562.583333332252</c:v>
                </c:pt>
                <c:pt idx="23768" formatCode="m/d/yyyy\ h:mm">
                  <c:v>40562.62499999893</c:v>
                </c:pt>
                <c:pt idx="23769" formatCode="m/d/yyyy\ h:mm">
                  <c:v>40562.666666665566</c:v>
                </c:pt>
                <c:pt idx="23770" formatCode="m/d/yyyy\ h:mm">
                  <c:v>40562.708333332244</c:v>
                </c:pt>
                <c:pt idx="23771" formatCode="m/d/yyyy\ h:mm">
                  <c:v>40562.749999998923</c:v>
                </c:pt>
                <c:pt idx="23772" formatCode="m/d/yyyy\ h:mm">
                  <c:v>40562.791666665544</c:v>
                </c:pt>
                <c:pt idx="23773" formatCode="m/d/yyyy\ h:mm">
                  <c:v>40562.833333332237</c:v>
                </c:pt>
                <c:pt idx="23774" formatCode="m/d/yyyy\ h:mm">
                  <c:v>40562.87499999893</c:v>
                </c:pt>
                <c:pt idx="23775" formatCode="m/d/yyyy\ h:mm">
                  <c:v>40562.916666665566</c:v>
                </c:pt>
                <c:pt idx="23776" formatCode="m/d/yyyy\ h:mm">
                  <c:v>40562.958333332244</c:v>
                </c:pt>
                <c:pt idx="23777" formatCode="m/d/yyyy\ h:mm">
                  <c:v>40562.999999998909</c:v>
                </c:pt>
                <c:pt idx="23778" formatCode="m/d/yyyy\ h:mm">
                  <c:v>40563.041666665544</c:v>
                </c:pt>
                <c:pt idx="23779" formatCode="m/d/yyyy\ h:mm">
                  <c:v>40563.083333332223</c:v>
                </c:pt>
                <c:pt idx="23780" formatCode="m/d/yyyy\ h:mm">
                  <c:v>40563.124999998901</c:v>
                </c:pt>
                <c:pt idx="23781" formatCode="m/d/yyyy\ h:mm">
                  <c:v>40563.166666665536</c:v>
                </c:pt>
                <c:pt idx="23782" formatCode="m/d/yyyy\ h:mm">
                  <c:v>40563.208333332215</c:v>
                </c:pt>
                <c:pt idx="23783" formatCode="m/d/yyyy\ h:mm">
                  <c:v>40563.249999998894</c:v>
                </c:pt>
                <c:pt idx="23784" formatCode="m/d/yyyy\ h:mm">
                  <c:v>40563.291666665515</c:v>
                </c:pt>
                <c:pt idx="23785" formatCode="m/d/yyyy\ h:mm">
                  <c:v>40563.333333332208</c:v>
                </c:pt>
                <c:pt idx="23786" formatCode="m/d/yyyy\ h:mm">
                  <c:v>40563.374999998901</c:v>
                </c:pt>
                <c:pt idx="23787" formatCode="m/d/yyyy\ h:mm">
                  <c:v>40563.416666665536</c:v>
                </c:pt>
                <c:pt idx="23788" formatCode="m/d/yyyy\ h:mm">
                  <c:v>40563.458333332215</c:v>
                </c:pt>
                <c:pt idx="23789" formatCode="m/d/yyyy\ h:mm">
                  <c:v>40563.49999999888</c:v>
                </c:pt>
                <c:pt idx="23790" formatCode="m/d/yyyy\ h:mm">
                  <c:v>40563.541666665515</c:v>
                </c:pt>
                <c:pt idx="23791" formatCode="m/d/yyyy\ h:mm">
                  <c:v>40563.583333332193</c:v>
                </c:pt>
                <c:pt idx="23792" formatCode="m/d/yyyy\ h:mm">
                  <c:v>40563.624999998872</c:v>
                </c:pt>
                <c:pt idx="23793" formatCode="m/d/yyyy\ h:mm">
                  <c:v>40563.666666665507</c:v>
                </c:pt>
                <c:pt idx="23794" formatCode="m/d/yyyy\ h:mm">
                  <c:v>40563.708333332193</c:v>
                </c:pt>
                <c:pt idx="23795" formatCode="m/d/yyyy\ h:mm">
                  <c:v>40563.749999998865</c:v>
                </c:pt>
                <c:pt idx="23796" formatCode="m/d/yyyy\ h:mm">
                  <c:v>40563.791666665486</c:v>
                </c:pt>
                <c:pt idx="23797" formatCode="m/d/yyyy\ h:mm">
                  <c:v>40563.833333332193</c:v>
                </c:pt>
                <c:pt idx="23798" formatCode="m/d/yyyy\ h:mm">
                  <c:v>40563.874999998865</c:v>
                </c:pt>
                <c:pt idx="23799" formatCode="m/d/yyyy\ h:mm">
                  <c:v>40563.916666665507</c:v>
                </c:pt>
                <c:pt idx="23800" formatCode="m/d/yyyy\ h:mm">
                  <c:v>40563.958333332201</c:v>
                </c:pt>
                <c:pt idx="23801" formatCode="m/d/yyyy\ h:mm">
                  <c:v>40563.999999998843</c:v>
                </c:pt>
                <c:pt idx="23802" formatCode="m/d/yyyy\ h:mm">
                  <c:v>40564.041666665478</c:v>
                </c:pt>
                <c:pt idx="23803" formatCode="m/d/yyyy\ h:mm">
                  <c:v>40564.083333332179</c:v>
                </c:pt>
                <c:pt idx="23804" formatCode="m/d/yyyy\ h:mm">
                  <c:v>40564.124999998843</c:v>
                </c:pt>
                <c:pt idx="23805" formatCode="m/d/yyyy\ h:mm">
                  <c:v>40564.166666665471</c:v>
                </c:pt>
                <c:pt idx="23806" formatCode="m/d/yyyy\ h:mm">
                  <c:v>40564.208333332172</c:v>
                </c:pt>
                <c:pt idx="23807" formatCode="m/d/yyyy\ h:mm">
                  <c:v>40564.249999998836</c:v>
                </c:pt>
                <c:pt idx="23808" formatCode="m/d/yyyy\ h:mm">
                  <c:v>40564.291666665456</c:v>
                </c:pt>
                <c:pt idx="23809" formatCode="m/d/yyyy\ h:mm">
                  <c:v>40564.333333332164</c:v>
                </c:pt>
                <c:pt idx="23810" formatCode="m/d/yyyy\ h:mm">
                  <c:v>40564.374999998843</c:v>
                </c:pt>
                <c:pt idx="23811" formatCode="m/d/yyyy\ h:mm">
                  <c:v>40564.416666665478</c:v>
                </c:pt>
                <c:pt idx="23812" formatCode="m/d/yyyy\ h:mm">
                  <c:v>40564.458333332164</c:v>
                </c:pt>
                <c:pt idx="23813" formatCode="m/d/yyyy\ h:mm">
                  <c:v>40564.499999998821</c:v>
                </c:pt>
                <c:pt idx="23814" formatCode="m/d/yyyy\ h:mm">
                  <c:v>40564.541666665456</c:v>
                </c:pt>
                <c:pt idx="23815" formatCode="m/d/yyyy\ h:mm">
                  <c:v>40564.583333332143</c:v>
                </c:pt>
                <c:pt idx="23816" formatCode="m/d/yyyy\ h:mm">
                  <c:v>40564.624999998799</c:v>
                </c:pt>
                <c:pt idx="23817" formatCode="m/d/yyyy\ h:mm">
                  <c:v>40564.666666665449</c:v>
                </c:pt>
                <c:pt idx="23818" formatCode="m/d/yyyy\ h:mm">
                  <c:v>40564.708333332143</c:v>
                </c:pt>
                <c:pt idx="23819" formatCode="m/d/yyyy\ h:mm">
                  <c:v>40564.749999998792</c:v>
                </c:pt>
                <c:pt idx="23820" formatCode="m/d/yyyy\ h:mm">
                  <c:v>40564.79166666542</c:v>
                </c:pt>
                <c:pt idx="23821" formatCode="m/d/yyyy\ h:mm">
                  <c:v>40564.833333332135</c:v>
                </c:pt>
                <c:pt idx="23822" formatCode="m/d/yyyy\ h:mm">
                  <c:v>40564.874999998807</c:v>
                </c:pt>
                <c:pt idx="23823" formatCode="m/d/yyyy\ h:mm">
                  <c:v>40564.916666665435</c:v>
                </c:pt>
                <c:pt idx="23824" formatCode="m/d/yyyy\ h:mm">
                  <c:v>40564.958333332135</c:v>
                </c:pt>
                <c:pt idx="23825" formatCode="m/d/yyyy\ h:mm">
                  <c:v>40564.999999998792</c:v>
                </c:pt>
                <c:pt idx="23826" formatCode="m/d/yyyy\ h:mm">
                  <c:v>40565.04166666542</c:v>
                </c:pt>
                <c:pt idx="23827" formatCode="m/d/yyyy\ h:mm">
                  <c:v>40565.083333332113</c:v>
                </c:pt>
                <c:pt idx="23828" formatCode="m/d/yyyy\ h:mm">
                  <c:v>40565.124999998785</c:v>
                </c:pt>
                <c:pt idx="23829" formatCode="m/d/yyyy\ h:mm">
                  <c:v>40565.16666666542</c:v>
                </c:pt>
                <c:pt idx="23830" formatCode="m/d/yyyy\ h:mm">
                  <c:v>40565.208333332099</c:v>
                </c:pt>
                <c:pt idx="23831" formatCode="m/d/yyyy\ h:mm">
                  <c:v>40565.249999998763</c:v>
                </c:pt>
                <c:pt idx="23832" formatCode="m/d/yyyy\ h:mm">
                  <c:v>40565.291666665391</c:v>
                </c:pt>
                <c:pt idx="23833" formatCode="m/d/yyyy\ h:mm">
                  <c:v>40565.333333332092</c:v>
                </c:pt>
                <c:pt idx="23834" formatCode="m/d/yyyy\ h:mm">
                  <c:v>40565.374999998785</c:v>
                </c:pt>
                <c:pt idx="23835" formatCode="m/d/yyyy\ h:mm">
                  <c:v>40565.41666666542</c:v>
                </c:pt>
                <c:pt idx="23836" formatCode="m/d/yyyy\ h:mm">
                  <c:v>40565.458333332106</c:v>
                </c:pt>
                <c:pt idx="23837" formatCode="m/d/yyyy\ h:mm">
                  <c:v>40565.499999998749</c:v>
                </c:pt>
                <c:pt idx="23838" formatCode="m/d/yyyy\ h:mm">
                  <c:v>40565.541666665384</c:v>
                </c:pt>
                <c:pt idx="23839" formatCode="m/d/yyyy\ h:mm">
                  <c:v>40565.583333332092</c:v>
                </c:pt>
                <c:pt idx="23840" formatCode="m/d/yyyy\ h:mm">
                  <c:v>40565.624999998741</c:v>
                </c:pt>
                <c:pt idx="23841" formatCode="m/d/yyyy\ h:mm">
                  <c:v>40565.666666665384</c:v>
                </c:pt>
                <c:pt idx="23842" formatCode="m/d/yyyy\ h:mm">
                  <c:v>40565.708333332084</c:v>
                </c:pt>
                <c:pt idx="23843" formatCode="m/d/yyyy\ h:mm">
                  <c:v>40565.749999998741</c:v>
                </c:pt>
                <c:pt idx="23844" formatCode="m/d/yyyy\ h:mm">
                  <c:v>40565.791666665362</c:v>
                </c:pt>
                <c:pt idx="23845" formatCode="m/d/yyyy\ h:mm">
                  <c:v>40565.833333332062</c:v>
                </c:pt>
                <c:pt idx="23846" formatCode="m/d/yyyy\ h:mm">
                  <c:v>40565.874999998749</c:v>
                </c:pt>
                <c:pt idx="23847" formatCode="m/d/yyyy\ h:mm">
                  <c:v>40565.916666665384</c:v>
                </c:pt>
                <c:pt idx="23848" formatCode="m/d/yyyy\ h:mm">
                  <c:v>40565.958333332084</c:v>
                </c:pt>
                <c:pt idx="23849" formatCode="m/d/yyyy\ h:mm">
                  <c:v>40565.999999998719</c:v>
                </c:pt>
                <c:pt idx="23850" formatCode="m/d/yyyy\ h:mm">
                  <c:v>40566.041666665369</c:v>
                </c:pt>
                <c:pt idx="23851" formatCode="m/d/yyyy\ h:mm">
                  <c:v>40566.083333332048</c:v>
                </c:pt>
                <c:pt idx="23852" formatCode="m/d/yyyy\ h:mm">
                  <c:v>40566.124999998712</c:v>
                </c:pt>
                <c:pt idx="23853" formatCode="m/d/yyyy\ h:mm">
                  <c:v>40566.166666665355</c:v>
                </c:pt>
                <c:pt idx="23854" formatCode="m/d/yyyy\ h:mm">
                  <c:v>40566.208333332041</c:v>
                </c:pt>
                <c:pt idx="23855" formatCode="m/d/yyyy\ h:mm">
                  <c:v>40566.249999998712</c:v>
                </c:pt>
                <c:pt idx="23856" formatCode="m/d/yyyy\ h:mm">
                  <c:v>40566.291666665325</c:v>
                </c:pt>
                <c:pt idx="23857" formatCode="m/d/yyyy\ h:mm">
                  <c:v>40566.333333332033</c:v>
                </c:pt>
                <c:pt idx="23858" formatCode="m/d/yyyy\ h:mm">
                  <c:v>40566.374999998719</c:v>
                </c:pt>
                <c:pt idx="23859" formatCode="m/d/yyyy\ h:mm">
                  <c:v>40566.416666665355</c:v>
                </c:pt>
                <c:pt idx="23860" formatCode="m/d/yyyy\ h:mm">
                  <c:v>40566.458333332048</c:v>
                </c:pt>
                <c:pt idx="23861" formatCode="m/d/yyyy\ h:mm">
                  <c:v>40566.49999999869</c:v>
                </c:pt>
                <c:pt idx="23862" formatCode="m/d/yyyy\ h:mm">
                  <c:v>40566.541666665333</c:v>
                </c:pt>
                <c:pt idx="23863" formatCode="m/d/yyyy\ h:mm">
                  <c:v>40566.583333332019</c:v>
                </c:pt>
                <c:pt idx="23864" formatCode="m/d/yyyy\ h:mm">
                  <c:v>40566.624999998683</c:v>
                </c:pt>
                <c:pt idx="23865" formatCode="m/d/yyyy\ h:mm">
                  <c:v>40566.666666665318</c:v>
                </c:pt>
                <c:pt idx="23866" formatCode="m/d/yyyy\ h:mm">
                  <c:v>40566.708333332012</c:v>
                </c:pt>
                <c:pt idx="23867" formatCode="m/d/yyyy\ h:mm">
                  <c:v>40566.749999998683</c:v>
                </c:pt>
                <c:pt idx="23868" formatCode="m/d/yyyy\ h:mm">
                  <c:v>40566.791666665296</c:v>
                </c:pt>
                <c:pt idx="23869" formatCode="m/d/yyyy\ h:mm">
                  <c:v>40566.833333332012</c:v>
                </c:pt>
                <c:pt idx="23870" formatCode="m/d/yyyy\ h:mm">
                  <c:v>40566.87499999869</c:v>
                </c:pt>
                <c:pt idx="23871" formatCode="m/d/yyyy\ h:mm">
                  <c:v>40566.916666665325</c:v>
                </c:pt>
                <c:pt idx="23872" formatCode="m/d/yyyy\ h:mm">
                  <c:v>40566.958333332019</c:v>
                </c:pt>
                <c:pt idx="23873" formatCode="m/d/yyyy\ h:mm">
                  <c:v>40566.999999998661</c:v>
                </c:pt>
                <c:pt idx="23874" formatCode="m/d/yyyy\ h:mm">
                  <c:v>40567.041666665304</c:v>
                </c:pt>
                <c:pt idx="23875" formatCode="m/d/yyyy\ h:mm">
                  <c:v>40567.08333333199</c:v>
                </c:pt>
                <c:pt idx="23876" formatCode="m/d/yyyy\ h:mm">
                  <c:v>40567.124999998661</c:v>
                </c:pt>
                <c:pt idx="23877" formatCode="m/d/yyyy\ h:mm">
                  <c:v>40567.166666665296</c:v>
                </c:pt>
                <c:pt idx="23878" formatCode="m/d/yyyy\ h:mm">
                  <c:v>40567.208333331982</c:v>
                </c:pt>
                <c:pt idx="23879" formatCode="m/d/yyyy\ h:mm">
                  <c:v>40567.249999998647</c:v>
                </c:pt>
                <c:pt idx="23880" formatCode="m/d/yyyy\ h:mm">
                  <c:v>40567.291666665267</c:v>
                </c:pt>
                <c:pt idx="23881" formatCode="m/d/yyyy\ h:mm">
                  <c:v>40567.333333331982</c:v>
                </c:pt>
                <c:pt idx="23882" formatCode="m/d/yyyy\ h:mm">
                  <c:v>40567.374999998654</c:v>
                </c:pt>
                <c:pt idx="23883" formatCode="m/d/yyyy\ h:mm">
                  <c:v>40567.416666665304</c:v>
                </c:pt>
                <c:pt idx="23884" formatCode="m/d/yyyy\ h:mm">
                  <c:v>40567.45833333199</c:v>
                </c:pt>
                <c:pt idx="23885" formatCode="m/d/yyyy\ h:mm">
                  <c:v>40567.499999998632</c:v>
                </c:pt>
                <c:pt idx="23886" formatCode="m/d/yyyy\ h:mm">
                  <c:v>40567.541666665267</c:v>
                </c:pt>
                <c:pt idx="23887" formatCode="m/d/yyyy\ h:mm">
                  <c:v>40567.583333331961</c:v>
                </c:pt>
                <c:pt idx="23888" formatCode="m/d/yyyy\ h:mm">
                  <c:v>40567.624999998632</c:v>
                </c:pt>
                <c:pt idx="23889" formatCode="m/d/yyyy\ h:mm">
                  <c:v>40567.666666665267</c:v>
                </c:pt>
                <c:pt idx="23890" formatCode="m/d/yyyy\ h:mm">
                  <c:v>40567.708333331953</c:v>
                </c:pt>
                <c:pt idx="23891" formatCode="m/d/yyyy\ h:mm">
                  <c:v>40567.749999998618</c:v>
                </c:pt>
                <c:pt idx="23892" formatCode="m/d/yyyy\ h:mm">
                  <c:v>40567.791666665238</c:v>
                </c:pt>
                <c:pt idx="23893" formatCode="m/d/yyyy\ h:mm">
                  <c:v>40567.833333331946</c:v>
                </c:pt>
                <c:pt idx="23894" formatCode="m/d/yyyy\ h:mm">
                  <c:v>40567.874999998625</c:v>
                </c:pt>
                <c:pt idx="23895" formatCode="m/d/yyyy\ h:mm">
                  <c:v>40567.916666665275</c:v>
                </c:pt>
                <c:pt idx="23896" formatCode="m/d/yyyy\ h:mm">
                  <c:v>40567.958333331953</c:v>
                </c:pt>
                <c:pt idx="23897" formatCode="m/d/yyyy\ h:mm">
                  <c:v>40567.999999998603</c:v>
                </c:pt>
                <c:pt idx="23898" formatCode="m/d/yyyy\ h:mm">
                  <c:v>40568.041666665238</c:v>
                </c:pt>
                <c:pt idx="23899" formatCode="m/d/yyyy\ h:mm">
                  <c:v>40568.083333331931</c:v>
                </c:pt>
                <c:pt idx="23900" formatCode="m/d/yyyy\ h:mm">
                  <c:v>40568.124999998603</c:v>
                </c:pt>
                <c:pt idx="23901" formatCode="m/d/yyyy\ h:mm">
                  <c:v>40568.166666665231</c:v>
                </c:pt>
                <c:pt idx="23902" formatCode="m/d/yyyy\ h:mm">
                  <c:v>40568.208333331931</c:v>
                </c:pt>
                <c:pt idx="23903" formatCode="m/d/yyyy\ h:mm">
                  <c:v>40568.249999998603</c:v>
                </c:pt>
                <c:pt idx="23904" formatCode="m/d/yyyy\ h:mm">
                  <c:v>40568.291666665209</c:v>
                </c:pt>
                <c:pt idx="23905" formatCode="m/d/yyyy\ h:mm">
                  <c:v>40568.333333331917</c:v>
                </c:pt>
                <c:pt idx="23906" formatCode="m/d/yyyy\ h:mm">
                  <c:v>40568.37499999861</c:v>
                </c:pt>
                <c:pt idx="23907" formatCode="m/d/yyyy\ h:mm">
                  <c:v>40568.416666665231</c:v>
                </c:pt>
                <c:pt idx="23908" formatCode="m/d/yyyy\ h:mm">
                  <c:v>40568.458333331924</c:v>
                </c:pt>
                <c:pt idx="23909" formatCode="m/d/yyyy\ h:mm">
                  <c:v>40568.499999998596</c:v>
                </c:pt>
                <c:pt idx="23910" formatCode="m/d/yyyy\ h:mm">
                  <c:v>40568.541666665216</c:v>
                </c:pt>
                <c:pt idx="23911" formatCode="m/d/yyyy\ h:mm">
                  <c:v>40568.583333331902</c:v>
                </c:pt>
                <c:pt idx="23912" formatCode="m/d/yyyy\ h:mm">
                  <c:v>40568.624999998588</c:v>
                </c:pt>
                <c:pt idx="23913" formatCode="m/d/yyyy\ h:mm">
                  <c:v>40568.666666665202</c:v>
                </c:pt>
                <c:pt idx="23914" formatCode="m/d/yyyy\ h:mm">
                  <c:v>40568.708333331895</c:v>
                </c:pt>
                <c:pt idx="23915" formatCode="m/d/yyyy\ h:mm">
                  <c:v>40568.749999998574</c:v>
                </c:pt>
                <c:pt idx="23916" formatCode="m/d/yyyy\ h:mm">
                  <c:v>40568.791666665187</c:v>
                </c:pt>
                <c:pt idx="23917" formatCode="m/d/yyyy\ h:mm">
                  <c:v>40568.833333331888</c:v>
                </c:pt>
                <c:pt idx="23918" formatCode="m/d/yyyy\ h:mm">
                  <c:v>40568.874999998581</c:v>
                </c:pt>
                <c:pt idx="23919" formatCode="m/d/yyyy\ h:mm">
                  <c:v>40568.916666665202</c:v>
                </c:pt>
                <c:pt idx="23920" formatCode="m/d/yyyy\ h:mm">
                  <c:v>40568.958333331895</c:v>
                </c:pt>
                <c:pt idx="23921" formatCode="m/d/yyyy\ h:mm">
                  <c:v>40568.999999998559</c:v>
                </c:pt>
                <c:pt idx="23922" formatCode="m/d/yyyy\ h:mm">
                  <c:v>40569.041666665187</c:v>
                </c:pt>
                <c:pt idx="23923" formatCode="m/d/yyyy\ h:mm">
                  <c:v>40569.083333331873</c:v>
                </c:pt>
                <c:pt idx="23924" formatCode="m/d/yyyy\ h:mm">
                  <c:v>40569.124999998552</c:v>
                </c:pt>
                <c:pt idx="23925" formatCode="m/d/yyyy\ h:mm">
                  <c:v>40569.16666666518</c:v>
                </c:pt>
                <c:pt idx="23926" formatCode="m/d/yyyy\ h:mm">
                  <c:v>40569.208333331866</c:v>
                </c:pt>
                <c:pt idx="23927" formatCode="m/d/yyyy\ h:mm">
                  <c:v>40569.249999998545</c:v>
                </c:pt>
                <c:pt idx="23928" formatCode="m/d/yyyy\ h:mm">
                  <c:v>40569.291666665165</c:v>
                </c:pt>
                <c:pt idx="23929" formatCode="m/d/yyyy\ h:mm">
                  <c:v>40569.333333331859</c:v>
                </c:pt>
                <c:pt idx="23930" formatCode="m/d/yyyy\ h:mm">
                  <c:v>40569.374999998552</c:v>
                </c:pt>
                <c:pt idx="23931" formatCode="m/d/yyyy\ h:mm">
                  <c:v>40569.416666665187</c:v>
                </c:pt>
                <c:pt idx="23932" formatCode="m/d/yyyy\ h:mm">
                  <c:v>40569.458333331866</c:v>
                </c:pt>
                <c:pt idx="23933" formatCode="m/d/yyyy\ h:mm">
                  <c:v>40569.49999999853</c:v>
                </c:pt>
                <c:pt idx="23934" formatCode="m/d/yyyy\ h:mm">
                  <c:v>40569.541666665165</c:v>
                </c:pt>
                <c:pt idx="23935" formatCode="m/d/yyyy\ h:mm">
                  <c:v>40569.583333331844</c:v>
                </c:pt>
                <c:pt idx="23936" formatCode="m/d/yyyy\ h:mm">
                  <c:v>40569.624999998523</c:v>
                </c:pt>
                <c:pt idx="23937" formatCode="m/d/yyyy\ h:mm">
                  <c:v>40569.666666665158</c:v>
                </c:pt>
                <c:pt idx="23938" formatCode="m/d/yyyy\ h:mm">
                  <c:v>40569.708333331837</c:v>
                </c:pt>
                <c:pt idx="23939" formatCode="m/d/yyyy\ h:mm">
                  <c:v>40569.749999998516</c:v>
                </c:pt>
                <c:pt idx="23940" formatCode="m/d/yyyy\ h:mm">
                  <c:v>40569.791666665136</c:v>
                </c:pt>
                <c:pt idx="23941" formatCode="m/d/yyyy\ h:mm">
                  <c:v>40569.83333333183</c:v>
                </c:pt>
                <c:pt idx="23942" formatCode="m/d/yyyy\ h:mm">
                  <c:v>40569.874999998523</c:v>
                </c:pt>
                <c:pt idx="23943" formatCode="m/d/yyyy\ h:mm">
                  <c:v>40569.916666665158</c:v>
                </c:pt>
                <c:pt idx="23944" formatCode="m/d/yyyy\ h:mm">
                  <c:v>40569.958333331837</c:v>
                </c:pt>
                <c:pt idx="23945" formatCode="m/d/yyyy\ h:mm">
                  <c:v>40569.999999998501</c:v>
                </c:pt>
                <c:pt idx="23946" formatCode="m/d/yyyy\ h:mm">
                  <c:v>40570.041666665136</c:v>
                </c:pt>
                <c:pt idx="23947" formatCode="m/d/yyyy\ h:mm">
                  <c:v>40570.083333331815</c:v>
                </c:pt>
                <c:pt idx="23948" formatCode="m/d/yyyy\ h:mm">
                  <c:v>40570.124999998494</c:v>
                </c:pt>
                <c:pt idx="23949" formatCode="m/d/yyyy\ h:mm">
                  <c:v>40570.166666665129</c:v>
                </c:pt>
                <c:pt idx="23950" formatCode="m/d/yyyy\ h:mm">
                  <c:v>40570.208333331808</c:v>
                </c:pt>
                <c:pt idx="23951" formatCode="m/d/yyyy\ h:mm">
                  <c:v>40570.249999998487</c:v>
                </c:pt>
                <c:pt idx="23952" formatCode="m/d/yyyy\ h:mm">
                  <c:v>40570.291666665107</c:v>
                </c:pt>
                <c:pt idx="23953" formatCode="m/d/yyyy\ h:mm">
                  <c:v>40570.333333331801</c:v>
                </c:pt>
                <c:pt idx="23954" formatCode="m/d/yyyy\ h:mm">
                  <c:v>40570.374999998494</c:v>
                </c:pt>
                <c:pt idx="23955" formatCode="m/d/yyyy\ h:mm">
                  <c:v>40570.416666665129</c:v>
                </c:pt>
                <c:pt idx="23956" formatCode="m/d/yyyy\ h:mm">
                  <c:v>40570.458333331793</c:v>
                </c:pt>
                <c:pt idx="23957" formatCode="m/d/yyyy\ h:mm">
                  <c:v>40570.499999998472</c:v>
                </c:pt>
                <c:pt idx="23958" formatCode="m/d/yyyy\ h:mm">
                  <c:v>40570.541666665107</c:v>
                </c:pt>
                <c:pt idx="23959" formatCode="m/d/yyyy\ h:mm">
                  <c:v>40570.583333331786</c:v>
                </c:pt>
                <c:pt idx="23960" formatCode="m/d/yyyy\ h:mm">
                  <c:v>40570.624999998465</c:v>
                </c:pt>
                <c:pt idx="23961" formatCode="m/d/yyyy\ h:mm">
                  <c:v>40570.6666666651</c:v>
                </c:pt>
                <c:pt idx="23962" formatCode="m/d/yyyy\ h:mm">
                  <c:v>40570.708333331779</c:v>
                </c:pt>
                <c:pt idx="23963" formatCode="m/d/yyyy\ h:mm">
                  <c:v>40570.749999998443</c:v>
                </c:pt>
                <c:pt idx="23964" formatCode="m/d/yyyy\ h:mm">
                  <c:v>40570.791666665071</c:v>
                </c:pt>
                <c:pt idx="23965" formatCode="m/d/yyyy\ h:mm">
                  <c:v>40570.833333331771</c:v>
                </c:pt>
                <c:pt idx="23966" formatCode="m/d/yyyy\ h:mm">
                  <c:v>40570.874999998465</c:v>
                </c:pt>
                <c:pt idx="23967" formatCode="m/d/yyyy\ h:mm">
                  <c:v>40570.9166666651</c:v>
                </c:pt>
                <c:pt idx="23968" formatCode="m/d/yyyy\ h:mm">
                  <c:v>40570.958333331779</c:v>
                </c:pt>
                <c:pt idx="23969" formatCode="m/d/yyyy\ h:mm">
                  <c:v>40570.999999998443</c:v>
                </c:pt>
                <c:pt idx="23970" formatCode="m/d/yyyy\ h:mm">
                  <c:v>40571.041666665071</c:v>
                </c:pt>
                <c:pt idx="23971" formatCode="m/d/yyyy\ h:mm">
                  <c:v>40571.083333331757</c:v>
                </c:pt>
                <c:pt idx="23972" formatCode="m/d/yyyy\ h:mm">
                  <c:v>40571.124999998436</c:v>
                </c:pt>
                <c:pt idx="23973" formatCode="m/d/yyyy\ h:mm">
                  <c:v>40571.166666665071</c:v>
                </c:pt>
                <c:pt idx="23974" formatCode="m/d/yyyy\ h:mm">
                  <c:v>40571.20833333175</c:v>
                </c:pt>
                <c:pt idx="23975" formatCode="m/d/yyyy\ h:mm">
                  <c:v>40571.249999998428</c:v>
                </c:pt>
                <c:pt idx="23976" formatCode="m/d/yyyy\ h:mm">
                  <c:v>40571.291666665049</c:v>
                </c:pt>
                <c:pt idx="23977" formatCode="m/d/yyyy\ h:mm">
                  <c:v>40571.333333331735</c:v>
                </c:pt>
                <c:pt idx="23978" formatCode="m/d/yyyy\ h:mm">
                  <c:v>40571.374999998436</c:v>
                </c:pt>
                <c:pt idx="23979" formatCode="m/d/yyyy\ h:mm">
                  <c:v>40571.416666665071</c:v>
                </c:pt>
                <c:pt idx="23980" formatCode="m/d/yyyy\ h:mm">
                  <c:v>40571.458333331742</c:v>
                </c:pt>
                <c:pt idx="23981" formatCode="m/d/yyyy\ h:mm">
                  <c:v>40571.499999998399</c:v>
                </c:pt>
                <c:pt idx="23982" formatCode="m/d/yyyy\ h:mm">
                  <c:v>40571.541666665049</c:v>
                </c:pt>
                <c:pt idx="23983" formatCode="m/d/yyyy\ h:mm">
                  <c:v>40571.583333331728</c:v>
                </c:pt>
                <c:pt idx="23984" formatCode="m/d/yyyy\ h:mm">
                  <c:v>40571.624999998392</c:v>
                </c:pt>
                <c:pt idx="23985" formatCode="m/d/yyyy\ h:mm">
                  <c:v>40571.666666665034</c:v>
                </c:pt>
                <c:pt idx="23986" formatCode="m/d/yyyy\ h:mm">
                  <c:v>40571.70833333172</c:v>
                </c:pt>
                <c:pt idx="23987" formatCode="m/d/yyyy\ h:mm">
                  <c:v>40571.749999998392</c:v>
                </c:pt>
                <c:pt idx="23988" formatCode="m/d/yyyy\ h:mm">
                  <c:v>40571.791666665013</c:v>
                </c:pt>
                <c:pt idx="23989" formatCode="m/d/yyyy\ h:mm">
                  <c:v>40571.833333331706</c:v>
                </c:pt>
                <c:pt idx="23990" formatCode="m/d/yyyy\ h:mm">
                  <c:v>40571.874999998399</c:v>
                </c:pt>
                <c:pt idx="23991" formatCode="m/d/yyyy\ h:mm">
                  <c:v>40571.916666665034</c:v>
                </c:pt>
                <c:pt idx="23992" formatCode="m/d/yyyy\ h:mm">
                  <c:v>40571.958333331713</c:v>
                </c:pt>
                <c:pt idx="23993" formatCode="m/d/yyyy\ h:mm">
                  <c:v>40571.999999998385</c:v>
                </c:pt>
                <c:pt idx="23994" formatCode="m/d/yyyy\ h:mm">
                  <c:v>40572.04166666502</c:v>
                </c:pt>
                <c:pt idx="23995" formatCode="m/d/yyyy\ h:mm">
                  <c:v>40572.083333331684</c:v>
                </c:pt>
                <c:pt idx="23996" formatCode="m/d/yyyy\ h:mm">
                  <c:v>40572.124999998363</c:v>
                </c:pt>
                <c:pt idx="23997" formatCode="m/d/yyyy\ h:mm">
                  <c:v>40572.166666665013</c:v>
                </c:pt>
                <c:pt idx="23998" formatCode="m/d/yyyy\ h:mm">
                  <c:v>40572.208333331684</c:v>
                </c:pt>
                <c:pt idx="23999" formatCode="m/d/yyyy\ h:mm">
                  <c:v>40572.249999998363</c:v>
                </c:pt>
                <c:pt idx="24000" formatCode="m/d/yyyy\ h:mm">
                  <c:v>40572.291666664991</c:v>
                </c:pt>
                <c:pt idx="24001" formatCode="m/d/yyyy\ h:mm">
                  <c:v>40572.333333331684</c:v>
                </c:pt>
                <c:pt idx="24002" formatCode="m/d/yyyy\ h:mm">
                  <c:v>40572.37499999837</c:v>
                </c:pt>
                <c:pt idx="24003" formatCode="m/d/yyyy\ h:mm">
                  <c:v>40572.416666665005</c:v>
                </c:pt>
                <c:pt idx="24004" formatCode="m/d/yyyy\ h:mm">
                  <c:v>40572.458333331691</c:v>
                </c:pt>
                <c:pt idx="24005" formatCode="m/d/yyyy\ h:mm">
                  <c:v>40572.499999998341</c:v>
                </c:pt>
                <c:pt idx="24006" formatCode="m/d/yyyy\ h:mm">
                  <c:v>40572.541666664991</c:v>
                </c:pt>
                <c:pt idx="24007" formatCode="m/d/yyyy\ h:mm">
                  <c:v>40572.58333333167</c:v>
                </c:pt>
                <c:pt idx="24008" formatCode="m/d/yyyy\ h:mm">
                  <c:v>40572.624999998341</c:v>
                </c:pt>
                <c:pt idx="24009" formatCode="m/d/yyyy\ h:mm">
                  <c:v>40572.666666664983</c:v>
                </c:pt>
                <c:pt idx="24010" formatCode="m/d/yyyy\ h:mm">
                  <c:v>40572.708333331655</c:v>
                </c:pt>
                <c:pt idx="24011" formatCode="m/d/yyyy\ h:mm">
                  <c:v>40572.749999998341</c:v>
                </c:pt>
                <c:pt idx="24012" formatCode="m/d/yyyy\ h:mm">
                  <c:v>40572.791666664969</c:v>
                </c:pt>
                <c:pt idx="24013" formatCode="m/d/yyyy\ h:mm">
                  <c:v>40572.833333331655</c:v>
                </c:pt>
                <c:pt idx="24014" formatCode="m/d/yyyy\ h:mm">
                  <c:v>40572.874999998341</c:v>
                </c:pt>
                <c:pt idx="24015" formatCode="m/d/yyyy\ h:mm">
                  <c:v>40572.916666664983</c:v>
                </c:pt>
                <c:pt idx="24016" formatCode="m/d/yyyy\ h:mm">
                  <c:v>40572.958333331648</c:v>
                </c:pt>
                <c:pt idx="24017" formatCode="m/d/yyyy\ h:mm">
                  <c:v>40572.999999998312</c:v>
                </c:pt>
                <c:pt idx="24018" formatCode="m/d/yyyy\ h:mm">
                  <c:v>40573.041666664976</c:v>
                </c:pt>
                <c:pt idx="24019" formatCode="m/d/yyyy\ h:mm">
                  <c:v>40573.083333331626</c:v>
                </c:pt>
                <c:pt idx="24020" formatCode="m/d/yyyy\ h:mm">
                  <c:v>40573.124999998312</c:v>
                </c:pt>
                <c:pt idx="24021" formatCode="m/d/yyyy\ h:mm">
                  <c:v>40573.166666664954</c:v>
                </c:pt>
                <c:pt idx="24022" formatCode="m/d/yyyy\ h:mm">
                  <c:v>40573.208333331626</c:v>
                </c:pt>
                <c:pt idx="24023" formatCode="m/d/yyyy\ h:mm">
                  <c:v>40573.249999998297</c:v>
                </c:pt>
                <c:pt idx="24024" formatCode="m/d/yyyy\ h:mm">
                  <c:v>40573.291666664933</c:v>
                </c:pt>
                <c:pt idx="24025" formatCode="m/d/yyyy\ h:mm">
                  <c:v>40573.333333331626</c:v>
                </c:pt>
                <c:pt idx="24026" formatCode="m/d/yyyy\ h:mm">
                  <c:v>40573.374999998305</c:v>
                </c:pt>
                <c:pt idx="24027" formatCode="m/d/yyyy\ h:mm">
                  <c:v>40573.416666664962</c:v>
                </c:pt>
                <c:pt idx="24028" formatCode="m/d/yyyy\ h:mm">
                  <c:v>40573.458333331619</c:v>
                </c:pt>
                <c:pt idx="24029" formatCode="m/d/yyyy\ h:mm">
                  <c:v>40573.499999998283</c:v>
                </c:pt>
                <c:pt idx="24030" formatCode="m/d/yyyy\ h:mm">
                  <c:v>40573.541666664933</c:v>
                </c:pt>
                <c:pt idx="24031" formatCode="m/d/yyyy\ h:mm">
                  <c:v>40573.583333331604</c:v>
                </c:pt>
                <c:pt idx="24032" formatCode="m/d/yyyy\ h:mm">
                  <c:v>40573.624999998283</c:v>
                </c:pt>
                <c:pt idx="24033" formatCode="m/d/yyyy\ h:mm">
                  <c:v>40573.666666664925</c:v>
                </c:pt>
                <c:pt idx="24034" formatCode="m/d/yyyy\ h:mm">
                  <c:v>40573.708333331604</c:v>
                </c:pt>
                <c:pt idx="24035" formatCode="m/d/yyyy\ h:mm">
                  <c:v>40573.749999998268</c:v>
                </c:pt>
                <c:pt idx="24036" formatCode="m/d/yyyy\ h:mm">
                  <c:v>40573.791666664903</c:v>
                </c:pt>
                <c:pt idx="24037" formatCode="m/d/yyyy\ h:mm">
                  <c:v>40573.833333331597</c:v>
                </c:pt>
                <c:pt idx="24038" formatCode="m/d/yyyy\ h:mm">
                  <c:v>40573.874999998276</c:v>
                </c:pt>
                <c:pt idx="24039" formatCode="m/d/yyyy\ h:mm">
                  <c:v>40573.916666664933</c:v>
                </c:pt>
                <c:pt idx="24040" formatCode="m/d/yyyy\ h:mm">
                  <c:v>40573.958333331604</c:v>
                </c:pt>
                <c:pt idx="24041" formatCode="m/d/yyyy\ h:mm">
                  <c:v>40573.999999998261</c:v>
                </c:pt>
                <c:pt idx="24042" formatCode="m/d/yyyy\ h:mm">
                  <c:v>40574.041666664903</c:v>
                </c:pt>
                <c:pt idx="24043" formatCode="m/d/yyyy\ h:mm">
                  <c:v>40574.083333331582</c:v>
                </c:pt>
                <c:pt idx="24044" formatCode="m/d/yyyy\ h:mm">
                  <c:v>40574.124999998246</c:v>
                </c:pt>
                <c:pt idx="24045" formatCode="m/d/yyyy\ h:mm">
                  <c:v>40574.166666664896</c:v>
                </c:pt>
                <c:pt idx="24046" formatCode="m/d/yyyy\ h:mm">
                  <c:v>40574.208333331582</c:v>
                </c:pt>
                <c:pt idx="24047" formatCode="m/d/yyyy\ h:mm">
                  <c:v>40574.249999998239</c:v>
                </c:pt>
                <c:pt idx="24048" formatCode="m/d/yyyy\ h:mm">
                  <c:v>40574.291666664874</c:v>
                </c:pt>
                <c:pt idx="24049" formatCode="m/d/yyyy\ h:mm">
                  <c:v>40574.333333331568</c:v>
                </c:pt>
                <c:pt idx="24050" formatCode="m/d/yyyy\ h:mm">
                  <c:v>40574.374999998246</c:v>
                </c:pt>
                <c:pt idx="24051" formatCode="m/d/yyyy\ h:mm">
                  <c:v>40574.416666664896</c:v>
                </c:pt>
                <c:pt idx="24052" formatCode="m/d/yyyy\ h:mm">
                  <c:v>40574.458333331575</c:v>
                </c:pt>
                <c:pt idx="24053" formatCode="m/d/yyyy\ h:mm">
                  <c:v>40574.499999998232</c:v>
                </c:pt>
                <c:pt idx="24054" formatCode="m/d/yyyy\ h:mm">
                  <c:v>40574.541666664874</c:v>
                </c:pt>
                <c:pt idx="24055" formatCode="m/d/yyyy\ h:mm">
                  <c:v>40574.583333331553</c:v>
                </c:pt>
                <c:pt idx="24056" formatCode="m/d/yyyy\ h:mm">
                  <c:v>40574.624999998217</c:v>
                </c:pt>
                <c:pt idx="24057" formatCode="m/d/yyyy\ h:mm">
                  <c:v>40574.666666664874</c:v>
                </c:pt>
                <c:pt idx="24058" formatCode="m/d/yyyy\ h:mm">
                  <c:v>40574.708333331546</c:v>
                </c:pt>
                <c:pt idx="24059" formatCode="m/d/yyyy\ h:mm">
                  <c:v>40574.74999999821</c:v>
                </c:pt>
                <c:pt idx="24060" formatCode="m/d/yyyy\ h:mm">
                  <c:v>40574.791666664853</c:v>
                </c:pt>
                <c:pt idx="24061" formatCode="m/d/yyyy\ h:mm">
                  <c:v>40574.833333331539</c:v>
                </c:pt>
                <c:pt idx="24062" formatCode="m/d/yyyy\ h:mm">
                  <c:v>40574.874999998217</c:v>
                </c:pt>
                <c:pt idx="24063" formatCode="m/d/yyyy\ h:mm">
                  <c:v>40574.916666664867</c:v>
                </c:pt>
                <c:pt idx="24064" formatCode="m/d/yyyy\ h:mm">
                  <c:v>40574.958333331546</c:v>
                </c:pt>
                <c:pt idx="24065" formatCode="m/d/yyyy\ h:mm">
                  <c:v>40574.999999998203</c:v>
                </c:pt>
                <c:pt idx="24066" formatCode="m/d/yyyy\ h:mm">
                  <c:v>40575.041666664845</c:v>
                </c:pt>
                <c:pt idx="24067" formatCode="m/d/yyyy\ h:mm">
                  <c:v>40575.083333331531</c:v>
                </c:pt>
                <c:pt idx="24068" formatCode="m/d/yyyy\ h:mm">
                  <c:v>40575.124999998203</c:v>
                </c:pt>
                <c:pt idx="24069" formatCode="m/d/yyyy\ h:mm">
                  <c:v>40575.166666664838</c:v>
                </c:pt>
                <c:pt idx="24070" formatCode="m/d/yyyy\ h:mm">
                  <c:v>40575.208333331517</c:v>
                </c:pt>
                <c:pt idx="24071" formatCode="m/d/yyyy\ h:mm">
                  <c:v>40575.249999998196</c:v>
                </c:pt>
                <c:pt idx="24072" formatCode="m/d/yyyy\ h:mm">
                  <c:v>40575.291666664816</c:v>
                </c:pt>
                <c:pt idx="24073" formatCode="m/d/yyyy\ h:mm">
                  <c:v>40575.333333331509</c:v>
                </c:pt>
                <c:pt idx="24074" formatCode="m/d/yyyy\ h:mm">
                  <c:v>40575.37499999821</c:v>
                </c:pt>
                <c:pt idx="24075" formatCode="m/d/yyyy\ h:mm">
                  <c:v>40575.416666664838</c:v>
                </c:pt>
                <c:pt idx="24076" formatCode="m/d/yyyy\ h:mm">
                  <c:v>40575.458333331517</c:v>
                </c:pt>
                <c:pt idx="24077" formatCode="m/d/yyyy\ h:mm">
                  <c:v>40575.499999998188</c:v>
                </c:pt>
                <c:pt idx="24078" formatCode="m/d/yyyy\ h:mm">
                  <c:v>40575.541666664816</c:v>
                </c:pt>
                <c:pt idx="24079" formatCode="m/d/yyyy\ h:mm">
                  <c:v>40575.583333331495</c:v>
                </c:pt>
                <c:pt idx="24080" formatCode="m/d/yyyy\ h:mm">
                  <c:v>40575.624999998174</c:v>
                </c:pt>
                <c:pt idx="24081" formatCode="m/d/yyyy\ h:mm">
                  <c:v>40575.666666664809</c:v>
                </c:pt>
                <c:pt idx="24082" formatCode="m/d/yyyy\ h:mm">
                  <c:v>40575.708333331488</c:v>
                </c:pt>
                <c:pt idx="24083" formatCode="m/d/yyyy\ h:mm">
                  <c:v>40575.749999998166</c:v>
                </c:pt>
                <c:pt idx="24084" formatCode="m/d/yyyy\ h:mm">
                  <c:v>40575.791666664787</c:v>
                </c:pt>
                <c:pt idx="24085" formatCode="m/d/yyyy\ h:mm">
                  <c:v>40575.83333333148</c:v>
                </c:pt>
                <c:pt idx="24086" formatCode="m/d/yyyy\ h:mm">
                  <c:v>40575.874999998174</c:v>
                </c:pt>
                <c:pt idx="24087" formatCode="m/d/yyyy\ h:mm">
                  <c:v>40575.916666664809</c:v>
                </c:pt>
                <c:pt idx="24088" formatCode="m/d/yyyy\ h:mm">
                  <c:v>40575.958333331488</c:v>
                </c:pt>
                <c:pt idx="24089" formatCode="m/d/yyyy\ h:mm">
                  <c:v>40575.999999998152</c:v>
                </c:pt>
                <c:pt idx="24090" formatCode="m/d/yyyy\ h:mm">
                  <c:v>40576.041666664787</c:v>
                </c:pt>
                <c:pt idx="24091" formatCode="m/d/yyyy\ h:mm">
                  <c:v>40576.083333331466</c:v>
                </c:pt>
                <c:pt idx="24092" formatCode="m/d/yyyy\ h:mm">
                  <c:v>40576.124999998145</c:v>
                </c:pt>
                <c:pt idx="24093" formatCode="m/d/yyyy\ h:mm">
                  <c:v>40576.16666666478</c:v>
                </c:pt>
                <c:pt idx="24094" formatCode="m/d/yyyy\ h:mm">
                  <c:v>40576.208333331459</c:v>
                </c:pt>
                <c:pt idx="24095" formatCode="m/d/yyyy\ h:mm">
                  <c:v>40576.249999998137</c:v>
                </c:pt>
                <c:pt idx="24096" formatCode="m/d/yyyy\ h:mm">
                  <c:v>40576.291666664758</c:v>
                </c:pt>
                <c:pt idx="24097" formatCode="m/d/yyyy\ h:mm">
                  <c:v>40576.333333331451</c:v>
                </c:pt>
                <c:pt idx="24098" formatCode="m/d/yyyy\ h:mm">
                  <c:v>40576.374999998145</c:v>
                </c:pt>
                <c:pt idx="24099" formatCode="m/d/yyyy\ h:mm">
                  <c:v>40576.41666666478</c:v>
                </c:pt>
                <c:pt idx="24100" formatCode="m/d/yyyy\ h:mm">
                  <c:v>40576.458333331459</c:v>
                </c:pt>
                <c:pt idx="24101" formatCode="m/d/yyyy\ h:mm">
                  <c:v>40576.499999998123</c:v>
                </c:pt>
                <c:pt idx="24102" formatCode="m/d/yyyy\ h:mm">
                  <c:v>40576.541666664758</c:v>
                </c:pt>
                <c:pt idx="24103" formatCode="m/d/yyyy\ h:mm">
                  <c:v>40576.583333331437</c:v>
                </c:pt>
                <c:pt idx="24104" formatCode="m/d/yyyy\ h:mm">
                  <c:v>40576.624999998116</c:v>
                </c:pt>
                <c:pt idx="24105" formatCode="m/d/yyyy\ h:mm">
                  <c:v>40576.666666664751</c:v>
                </c:pt>
                <c:pt idx="24106" formatCode="m/d/yyyy\ h:mm">
                  <c:v>40576.708333331429</c:v>
                </c:pt>
                <c:pt idx="24107" formatCode="m/d/yyyy\ h:mm">
                  <c:v>40576.749999998108</c:v>
                </c:pt>
                <c:pt idx="24108" formatCode="m/d/yyyy\ h:mm">
                  <c:v>40576.791666664722</c:v>
                </c:pt>
                <c:pt idx="24109" formatCode="m/d/yyyy\ h:mm">
                  <c:v>40576.833333331422</c:v>
                </c:pt>
                <c:pt idx="24110" formatCode="m/d/yyyy\ h:mm">
                  <c:v>40576.874999998116</c:v>
                </c:pt>
                <c:pt idx="24111" formatCode="m/d/yyyy\ h:mm">
                  <c:v>40576.916666664751</c:v>
                </c:pt>
                <c:pt idx="24112" formatCode="m/d/yyyy\ h:mm">
                  <c:v>40576.958333331429</c:v>
                </c:pt>
                <c:pt idx="24113" formatCode="m/d/yyyy\ h:mm">
                  <c:v>40576.999999998094</c:v>
                </c:pt>
                <c:pt idx="24114" formatCode="m/d/yyyy\ h:mm">
                  <c:v>40577.041666664722</c:v>
                </c:pt>
                <c:pt idx="24115" formatCode="m/d/yyyy\ h:mm">
                  <c:v>40577.083333331408</c:v>
                </c:pt>
                <c:pt idx="24116" formatCode="m/d/yyyy\ h:mm">
                  <c:v>40577.124999998086</c:v>
                </c:pt>
                <c:pt idx="24117" formatCode="m/d/yyyy\ h:mm">
                  <c:v>40577.166666664722</c:v>
                </c:pt>
                <c:pt idx="24118" formatCode="m/d/yyyy\ h:mm">
                  <c:v>40577.2083333314</c:v>
                </c:pt>
                <c:pt idx="24119" formatCode="m/d/yyyy\ h:mm">
                  <c:v>40577.249999998079</c:v>
                </c:pt>
                <c:pt idx="24120" formatCode="m/d/yyyy\ h:mm">
                  <c:v>40577.2916666647</c:v>
                </c:pt>
                <c:pt idx="24121" formatCode="m/d/yyyy\ h:mm">
                  <c:v>40577.333333331386</c:v>
                </c:pt>
                <c:pt idx="24122" formatCode="m/d/yyyy\ h:mm">
                  <c:v>40577.374999998086</c:v>
                </c:pt>
                <c:pt idx="24123" formatCode="m/d/yyyy\ h:mm">
                  <c:v>40577.416666664722</c:v>
                </c:pt>
                <c:pt idx="24124" formatCode="m/d/yyyy\ h:mm">
                  <c:v>40577.458333331393</c:v>
                </c:pt>
                <c:pt idx="24125" formatCode="m/d/yyyy\ h:mm">
                  <c:v>40577.499999998065</c:v>
                </c:pt>
                <c:pt idx="24126" formatCode="m/d/yyyy\ h:mm">
                  <c:v>40577.5416666647</c:v>
                </c:pt>
                <c:pt idx="24127" formatCode="m/d/yyyy\ h:mm">
                  <c:v>40577.583333331379</c:v>
                </c:pt>
                <c:pt idx="24128" formatCode="m/d/yyyy\ h:mm">
                  <c:v>40577.624999998043</c:v>
                </c:pt>
                <c:pt idx="24129" formatCode="m/d/yyyy\ h:mm">
                  <c:v>40577.666666664692</c:v>
                </c:pt>
                <c:pt idx="24130" formatCode="m/d/yyyy\ h:mm">
                  <c:v>40577.708333331371</c:v>
                </c:pt>
                <c:pt idx="24131" formatCode="m/d/yyyy\ h:mm">
                  <c:v>40577.749999998043</c:v>
                </c:pt>
                <c:pt idx="24132" formatCode="m/d/yyyy\ h:mm">
                  <c:v>40577.791666664671</c:v>
                </c:pt>
                <c:pt idx="24133" formatCode="m/d/yyyy\ h:mm">
                  <c:v>40577.833333331364</c:v>
                </c:pt>
                <c:pt idx="24134" formatCode="m/d/yyyy\ h:mm">
                  <c:v>40577.87499999805</c:v>
                </c:pt>
                <c:pt idx="24135" formatCode="m/d/yyyy\ h:mm">
                  <c:v>40577.916666664685</c:v>
                </c:pt>
                <c:pt idx="24136" formatCode="m/d/yyyy\ h:mm">
                  <c:v>40577.958333331371</c:v>
                </c:pt>
                <c:pt idx="24137" formatCode="m/d/yyyy\ h:mm">
                  <c:v>40577.999999998035</c:v>
                </c:pt>
                <c:pt idx="24138" formatCode="m/d/yyyy\ h:mm">
                  <c:v>40578.041666664671</c:v>
                </c:pt>
                <c:pt idx="24139" formatCode="m/d/yyyy\ h:mm">
                  <c:v>40578.083333331335</c:v>
                </c:pt>
                <c:pt idx="24140" formatCode="m/d/yyyy\ h:mm">
                  <c:v>40578.124999998028</c:v>
                </c:pt>
                <c:pt idx="24141" formatCode="m/d/yyyy\ h:mm">
                  <c:v>40578.166666664663</c:v>
                </c:pt>
                <c:pt idx="24142" formatCode="m/d/yyyy\ h:mm">
                  <c:v>40578.208333331335</c:v>
                </c:pt>
                <c:pt idx="24143" formatCode="m/d/yyyy\ h:mm">
                  <c:v>40578.249999998021</c:v>
                </c:pt>
                <c:pt idx="24144" formatCode="m/d/yyyy\ h:mm">
                  <c:v>40578.291666664642</c:v>
                </c:pt>
                <c:pt idx="24145" formatCode="m/d/yyyy\ h:mm">
                  <c:v>40578.333333331335</c:v>
                </c:pt>
                <c:pt idx="24146" formatCode="m/d/yyyy\ h:mm">
                  <c:v>40578.374999998021</c:v>
                </c:pt>
                <c:pt idx="24147" formatCode="m/d/yyyy\ h:mm">
                  <c:v>40578.416666664656</c:v>
                </c:pt>
                <c:pt idx="24148" formatCode="m/d/yyyy\ h:mm">
                  <c:v>40578.458333331342</c:v>
                </c:pt>
                <c:pt idx="24149" formatCode="m/d/yyyy\ h:mm">
                  <c:v>40578.499999997992</c:v>
                </c:pt>
                <c:pt idx="24150" formatCode="m/d/yyyy\ h:mm">
                  <c:v>40578.541666664634</c:v>
                </c:pt>
                <c:pt idx="24151" formatCode="m/d/yyyy\ h:mm">
                  <c:v>40578.58333333132</c:v>
                </c:pt>
                <c:pt idx="24152" formatCode="m/d/yyyy\ h:mm">
                  <c:v>40578.624999997992</c:v>
                </c:pt>
                <c:pt idx="24153" formatCode="m/d/yyyy\ h:mm">
                  <c:v>40578.666666664627</c:v>
                </c:pt>
                <c:pt idx="24154" formatCode="m/d/yyyy\ h:mm">
                  <c:v>40578.708333331306</c:v>
                </c:pt>
                <c:pt idx="24155" formatCode="m/d/yyyy\ h:mm">
                  <c:v>40578.749999997992</c:v>
                </c:pt>
                <c:pt idx="24156" formatCode="m/d/yyyy\ h:mm">
                  <c:v>40578.791666664605</c:v>
                </c:pt>
                <c:pt idx="24157" formatCode="m/d/yyyy\ h:mm">
                  <c:v>40578.833333331306</c:v>
                </c:pt>
                <c:pt idx="24158" formatCode="m/d/yyyy\ h:mm">
                  <c:v>40578.874999997999</c:v>
                </c:pt>
                <c:pt idx="24159" formatCode="m/d/yyyy\ h:mm">
                  <c:v>40578.916666664634</c:v>
                </c:pt>
                <c:pt idx="24160" formatCode="m/d/yyyy\ h:mm">
                  <c:v>40578.958333331298</c:v>
                </c:pt>
                <c:pt idx="24161" formatCode="m/d/yyyy\ h:mm">
                  <c:v>40578.999999997963</c:v>
                </c:pt>
                <c:pt idx="24162" formatCode="m/d/yyyy\ h:mm">
                  <c:v>40579.041666664612</c:v>
                </c:pt>
                <c:pt idx="24163" formatCode="m/d/yyyy\ h:mm">
                  <c:v>40579.083333331284</c:v>
                </c:pt>
                <c:pt idx="24164" formatCode="m/d/yyyy\ h:mm">
                  <c:v>40579.124999997963</c:v>
                </c:pt>
                <c:pt idx="24165" formatCode="m/d/yyyy\ h:mm">
                  <c:v>40579.166666664598</c:v>
                </c:pt>
                <c:pt idx="24166" formatCode="m/d/yyyy\ h:mm">
                  <c:v>40579.208333331284</c:v>
                </c:pt>
                <c:pt idx="24167" formatCode="m/d/yyyy\ h:mm">
                  <c:v>40579.249999997948</c:v>
                </c:pt>
                <c:pt idx="24168" formatCode="m/d/yyyy\ h:mm">
                  <c:v>40579.291666664576</c:v>
                </c:pt>
                <c:pt idx="24169" formatCode="m/d/yyyy\ h:mm">
                  <c:v>40579.333333331277</c:v>
                </c:pt>
                <c:pt idx="24170" formatCode="m/d/yyyy\ h:mm">
                  <c:v>40579.374999997955</c:v>
                </c:pt>
                <c:pt idx="24171" formatCode="m/d/yyyy\ h:mm">
                  <c:v>40579.416666664605</c:v>
                </c:pt>
                <c:pt idx="24172" formatCode="m/d/yyyy\ h:mm">
                  <c:v>40579.458333331269</c:v>
                </c:pt>
                <c:pt idx="24173" formatCode="m/d/yyyy\ h:mm">
                  <c:v>40579.499999997941</c:v>
                </c:pt>
                <c:pt idx="24174" formatCode="m/d/yyyy\ h:mm">
                  <c:v>40579.541666664583</c:v>
                </c:pt>
                <c:pt idx="24175" formatCode="m/d/yyyy\ h:mm">
                  <c:v>40579.583333331255</c:v>
                </c:pt>
                <c:pt idx="24176" formatCode="m/d/yyyy\ h:mm">
                  <c:v>40579.624999997941</c:v>
                </c:pt>
                <c:pt idx="24177" formatCode="m/d/yyyy\ h:mm">
                  <c:v>40579.666666664576</c:v>
                </c:pt>
                <c:pt idx="24178" formatCode="m/d/yyyy\ h:mm">
                  <c:v>40579.708333331255</c:v>
                </c:pt>
                <c:pt idx="24179" formatCode="m/d/yyyy\ h:mm">
                  <c:v>40579.749999997919</c:v>
                </c:pt>
                <c:pt idx="24180" formatCode="m/d/yyyy\ h:mm">
                  <c:v>40579.791666664554</c:v>
                </c:pt>
                <c:pt idx="24181" formatCode="m/d/yyyy\ h:mm">
                  <c:v>40579.833333331233</c:v>
                </c:pt>
                <c:pt idx="24182" formatCode="m/d/yyyy\ h:mm">
                  <c:v>40579.874999997926</c:v>
                </c:pt>
                <c:pt idx="24183" formatCode="m/d/yyyy\ h:mm">
                  <c:v>40579.916666664583</c:v>
                </c:pt>
                <c:pt idx="24184" formatCode="m/d/yyyy\ h:mm">
                  <c:v>40579.95833333124</c:v>
                </c:pt>
                <c:pt idx="24185" formatCode="m/d/yyyy\ h:mm">
                  <c:v>40579.999999997912</c:v>
                </c:pt>
                <c:pt idx="24186" formatCode="m/d/yyyy\ h:mm">
                  <c:v>40580.041666664554</c:v>
                </c:pt>
                <c:pt idx="24187" formatCode="m/d/yyyy\ h:mm">
                  <c:v>40580.083333331226</c:v>
                </c:pt>
                <c:pt idx="24188" formatCode="m/d/yyyy\ h:mm">
                  <c:v>40580.124999997897</c:v>
                </c:pt>
                <c:pt idx="24189" formatCode="m/d/yyyy\ h:mm">
                  <c:v>40580.166666664554</c:v>
                </c:pt>
                <c:pt idx="24190" formatCode="m/d/yyyy\ h:mm">
                  <c:v>40580.208333331226</c:v>
                </c:pt>
                <c:pt idx="24191" formatCode="m/d/yyyy\ h:mm">
                  <c:v>40580.24999999789</c:v>
                </c:pt>
                <c:pt idx="24192" formatCode="m/d/yyyy\ h:mm">
                  <c:v>40580.291666664532</c:v>
                </c:pt>
                <c:pt idx="24193" formatCode="m/d/yyyy\ h:mm">
                  <c:v>40580.333333331204</c:v>
                </c:pt>
                <c:pt idx="24194" formatCode="m/d/yyyy\ h:mm">
                  <c:v>40580.374999997897</c:v>
                </c:pt>
                <c:pt idx="24195" formatCode="m/d/yyyy\ h:mm">
                  <c:v>40580.416666664547</c:v>
                </c:pt>
                <c:pt idx="24196" formatCode="m/d/yyyy\ h:mm">
                  <c:v>40580.458333331211</c:v>
                </c:pt>
                <c:pt idx="24197" formatCode="m/d/yyyy\ h:mm">
                  <c:v>40580.499999997883</c:v>
                </c:pt>
                <c:pt idx="24198" formatCode="m/d/yyyy\ h:mm">
                  <c:v>40580.541666664525</c:v>
                </c:pt>
                <c:pt idx="24199" formatCode="m/d/yyyy\ h:mm">
                  <c:v>40580.583333331204</c:v>
                </c:pt>
                <c:pt idx="24200" formatCode="m/d/yyyy\ h:mm">
                  <c:v>40580.624999997868</c:v>
                </c:pt>
                <c:pt idx="24201" formatCode="m/d/yyyy\ h:mm">
                  <c:v>40580.666666664525</c:v>
                </c:pt>
                <c:pt idx="24202" formatCode="m/d/yyyy\ h:mm">
                  <c:v>40580.708333331197</c:v>
                </c:pt>
                <c:pt idx="24203" formatCode="m/d/yyyy\ h:mm">
                  <c:v>40580.749999997861</c:v>
                </c:pt>
                <c:pt idx="24204" formatCode="m/d/yyyy\ h:mm">
                  <c:v>40580.791666664503</c:v>
                </c:pt>
                <c:pt idx="24205" formatCode="m/d/yyyy\ h:mm">
                  <c:v>40580.833333331189</c:v>
                </c:pt>
                <c:pt idx="24206" formatCode="m/d/yyyy\ h:mm">
                  <c:v>40580.874999997875</c:v>
                </c:pt>
                <c:pt idx="24207" formatCode="m/d/yyyy\ h:mm">
                  <c:v>40580.916666664518</c:v>
                </c:pt>
                <c:pt idx="24208" formatCode="m/d/yyyy\ h:mm">
                  <c:v>40580.958333331197</c:v>
                </c:pt>
                <c:pt idx="24209" formatCode="m/d/yyyy\ h:mm">
                  <c:v>40580.999999997846</c:v>
                </c:pt>
                <c:pt idx="24210" formatCode="m/d/yyyy\ h:mm">
                  <c:v>40581.041666664496</c:v>
                </c:pt>
                <c:pt idx="24211" formatCode="m/d/yyyy\ h:mm">
                  <c:v>40581.083333331182</c:v>
                </c:pt>
                <c:pt idx="24212" formatCode="m/d/yyyy\ h:mm">
                  <c:v>40581.124999997839</c:v>
                </c:pt>
                <c:pt idx="24213" formatCode="m/d/yyyy\ h:mm">
                  <c:v>40581.166666664489</c:v>
                </c:pt>
                <c:pt idx="24214" formatCode="m/d/yyyy\ h:mm">
                  <c:v>40581.208333331168</c:v>
                </c:pt>
                <c:pt idx="24215" formatCode="m/d/yyyy\ h:mm">
                  <c:v>40581.249999997832</c:v>
                </c:pt>
                <c:pt idx="24216" formatCode="m/d/yyyy\ h:mm">
                  <c:v>40581.291666664467</c:v>
                </c:pt>
                <c:pt idx="24217" formatCode="m/d/yyyy\ h:mm">
                  <c:v>40581.33333333116</c:v>
                </c:pt>
                <c:pt idx="24218" formatCode="m/d/yyyy\ h:mm">
                  <c:v>40581.374999997846</c:v>
                </c:pt>
                <c:pt idx="24219" formatCode="m/d/yyyy\ h:mm">
                  <c:v>40581.416666664489</c:v>
                </c:pt>
                <c:pt idx="24220" formatCode="m/d/yyyy\ h:mm">
                  <c:v>40581.458333331168</c:v>
                </c:pt>
                <c:pt idx="24221" formatCode="m/d/yyyy\ h:mm">
                  <c:v>40581.499999997817</c:v>
                </c:pt>
                <c:pt idx="24222" formatCode="m/d/yyyy\ h:mm">
                  <c:v>40581.541666664474</c:v>
                </c:pt>
                <c:pt idx="24223" formatCode="m/d/yyyy\ h:mm">
                  <c:v>40581.583333331146</c:v>
                </c:pt>
                <c:pt idx="24224" formatCode="m/d/yyyy\ h:mm">
                  <c:v>40581.62499999781</c:v>
                </c:pt>
                <c:pt idx="24225" formatCode="m/d/yyyy\ h:mm">
                  <c:v>40581.666666664474</c:v>
                </c:pt>
                <c:pt idx="24226" formatCode="m/d/yyyy\ h:mm">
                  <c:v>40581.708333331138</c:v>
                </c:pt>
                <c:pt idx="24227" formatCode="m/d/yyyy\ h:mm">
                  <c:v>40581.749999997803</c:v>
                </c:pt>
                <c:pt idx="24228" formatCode="m/d/yyyy\ h:mm">
                  <c:v>40581.791666664438</c:v>
                </c:pt>
                <c:pt idx="24229" formatCode="m/d/yyyy\ h:mm">
                  <c:v>40581.833333331131</c:v>
                </c:pt>
                <c:pt idx="24230" formatCode="m/d/yyyy\ h:mm">
                  <c:v>40581.87499999781</c:v>
                </c:pt>
                <c:pt idx="24231" formatCode="m/d/yyyy\ h:mm">
                  <c:v>40581.91666666446</c:v>
                </c:pt>
                <c:pt idx="24232" formatCode="m/d/yyyy\ h:mm">
                  <c:v>40581.958333331146</c:v>
                </c:pt>
                <c:pt idx="24233" formatCode="m/d/yyyy\ h:mm">
                  <c:v>40581.999999997788</c:v>
                </c:pt>
                <c:pt idx="24234" formatCode="m/d/yyyy\ h:mm">
                  <c:v>40582.041666664438</c:v>
                </c:pt>
                <c:pt idx="24235" formatCode="m/d/yyyy\ h:mm">
                  <c:v>40582.083333331117</c:v>
                </c:pt>
                <c:pt idx="24236" formatCode="m/d/yyyy\ h:mm">
                  <c:v>40582.124999997781</c:v>
                </c:pt>
                <c:pt idx="24237" formatCode="m/d/yyyy\ h:mm">
                  <c:v>40582.166666664431</c:v>
                </c:pt>
                <c:pt idx="24238" formatCode="m/d/yyyy\ h:mm">
                  <c:v>40582.208333331109</c:v>
                </c:pt>
                <c:pt idx="24239" formatCode="m/d/yyyy\ h:mm">
                  <c:v>40582.249999997781</c:v>
                </c:pt>
                <c:pt idx="24240" formatCode="m/d/yyyy\ h:mm">
                  <c:v>40582.291666664409</c:v>
                </c:pt>
                <c:pt idx="24241" formatCode="m/d/yyyy\ h:mm">
                  <c:v>40582.333333331102</c:v>
                </c:pt>
                <c:pt idx="24242" formatCode="m/d/yyyy\ h:mm">
                  <c:v>40582.374999997788</c:v>
                </c:pt>
                <c:pt idx="24243" formatCode="m/d/yyyy\ h:mm">
                  <c:v>40582.416666664431</c:v>
                </c:pt>
                <c:pt idx="24244" formatCode="m/d/yyyy\ h:mm">
                  <c:v>40582.458333331109</c:v>
                </c:pt>
                <c:pt idx="24245" formatCode="m/d/yyyy\ h:mm">
                  <c:v>40582.499999997759</c:v>
                </c:pt>
                <c:pt idx="24246" formatCode="m/d/yyyy\ h:mm">
                  <c:v>40582.541666664409</c:v>
                </c:pt>
                <c:pt idx="24247" formatCode="m/d/yyyy\ h:mm">
                  <c:v>40582.583333331087</c:v>
                </c:pt>
                <c:pt idx="24248" formatCode="m/d/yyyy\ h:mm">
                  <c:v>40582.624999997752</c:v>
                </c:pt>
                <c:pt idx="24249" formatCode="m/d/yyyy\ h:mm">
                  <c:v>40582.666666664401</c:v>
                </c:pt>
                <c:pt idx="24250" formatCode="m/d/yyyy\ h:mm">
                  <c:v>40582.70833333108</c:v>
                </c:pt>
                <c:pt idx="24251" formatCode="m/d/yyyy\ h:mm">
                  <c:v>40582.749999997744</c:v>
                </c:pt>
                <c:pt idx="24252" formatCode="m/d/yyyy\ h:mm">
                  <c:v>40582.79166666438</c:v>
                </c:pt>
                <c:pt idx="24253" formatCode="m/d/yyyy\ h:mm">
                  <c:v>40582.833333331073</c:v>
                </c:pt>
                <c:pt idx="24254" formatCode="m/d/yyyy\ h:mm">
                  <c:v>40582.874999997752</c:v>
                </c:pt>
                <c:pt idx="24255" formatCode="m/d/yyyy\ h:mm">
                  <c:v>40582.916666664401</c:v>
                </c:pt>
                <c:pt idx="24256" formatCode="m/d/yyyy\ h:mm">
                  <c:v>40582.95833333108</c:v>
                </c:pt>
                <c:pt idx="24257" formatCode="m/d/yyyy\ h:mm">
                  <c:v>40582.99999999773</c:v>
                </c:pt>
                <c:pt idx="24258" formatCode="m/d/yyyy\ h:mm">
                  <c:v>40583.04166666438</c:v>
                </c:pt>
                <c:pt idx="24259" formatCode="m/d/yyyy\ h:mm">
                  <c:v>40583.083333331058</c:v>
                </c:pt>
                <c:pt idx="24260" formatCode="m/d/yyyy\ h:mm">
                  <c:v>40583.124999997723</c:v>
                </c:pt>
                <c:pt idx="24261" formatCode="m/d/yyyy\ h:mm">
                  <c:v>40583.166666664372</c:v>
                </c:pt>
                <c:pt idx="24262" formatCode="m/d/yyyy\ h:mm">
                  <c:v>40583.208333331051</c:v>
                </c:pt>
                <c:pt idx="24263" formatCode="m/d/yyyy\ h:mm">
                  <c:v>40583.249999997715</c:v>
                </c:pt>
                <c:pt idx="24264" formatCode="m/d/yyyy\ h:mm">
                  <c:v>40583.29166666435</c:v>
                </c:pt>
                <c:pt idx="24265" formatCode="m/d/yyyy\ h:mm">
                  <c:v>40583.333333331044</c:v>
                </c:pt>
                <c:pt idx="24266" formatCode="m/d/yyyy\ h:mm">
                  <c:v>40583.374999997723</c:v>
                </c:pt>
                <c:pt idx="24267" formatCode="m/d/yyyy\ h:mm">
                  <c:v>40583.416666664372</c:v>
                </c:pt>
                <c:pt idx="24268" formatCode="m/d/yyyy\ h:mm">
                  <c:v>40583.458333331051</c:v>
                </c:pt>
                <c:pt idx="24269" formatCode="m/d/yyyy\ h:mm">
                  <c:v>40583.499999997701</c:v>
                </c:pt>
                <c:pt idx="24270" formatCode="m/d/yyyy\ h:mm">
                  <c:v>40583.54166666435</c:v>
                </c:pt>
                <c:pt idx="24271" formatCode="m/d/yyyy\ h:mm">
                  <c:v>40583.583333331029</c:v>
                </c:pt>
                <c:pt idx="24272" formatCode="m/d/yyyy\ h:mm">
                  <c:v>40583.624999997694</c:v>
                </c:pt>
                <c:pt idx="24273" formatCode="m/d/yyyy\ h:mm">
                  <c:v>40583.666666664343</c:v>
                </c:pt>
                <c:pt idx="24274" formatCode="m/d/yyyy\ h:mm">
                  <c:v>40583.708333331022</c:v>
                </c:pt>
                <c:pt idx="24275" formatCode="m/d/yyyy\ h:mm">
                  <c:v>40583.749999997686</c:v>
                </c:pt>
                <c:pt idx="24276" formatCode="m/d/yyyy\ h:mm">
                  <c:v>40583.791666664321</c:v>
                </c:pt>
                <c:pt idx="24277" formatCode="m/d/yyyy\ h:mm">
                  <c:v>40583.833333331015</c:v>
                </c:pt>
                <c:pt idx="24278" formatCode="m/d/yyyy\ h:mm">
                  <c:v>40583.874999997694</c:v>
                </c:pt>
                <c:pt idx="24279" formatCode="m/d/yyyy\ h:mm">
                  <c:v>40583.916666664336</c:v>
                </c:pt>
                <c:pt idx="24280" formatCode="m/d/yyyy\ h:mm">
                  <c:v>40583.958333331022</c:v>
                </c:pt>
                <c:pt idx="24281" formatCode="m/d/yyyy\ h:mm">
                  <c:v>40583.999999997672</c:v>
                </c:pt>
                <c:pt idx="24282" formatCode="m/d/yyyy\ h:mm">
                  <c:v>40584.041666664321</c:v>
                </c:pt>
                <c:pt idx="24283" formatCode="m/d/yyyy\ h:mm">
                  <c:v>40584.083333331</c:v>
                </c:pt>
                <c:pt idx="24284" formatCode="m/d/yyyy\ h:mm">
                  <c:v>40584.124999997664</c:v>
                </c:pt>
                <c:pt idx="24285" formatCode="m/d/yyyy\ h:mm">
                  <c:v>40584.166666664314</c:v>
                </c:pt>
                <c:pt idx="24286" formatCode="m/d/yyyy\ h:mm">
                  <c:v>40584.208333330993</c:v>
                </c:pt>
                <c:pt idx="24287" formatCode="m/d/yyyy\ h:mm">
                  <c:v>40584.249999997657</c:v>
                </c:pt>
                <c:pt idx="24288" formatCode="m/d/yyyy\ h:mm">
                  <c:v>40584.291666664292</c:v>
                </c:pt>
                <c:pt idx="24289" formatCode="m/d/yyyy\ h:mm">
                  <c:v>40584.333333330993</c:v>
                </c:pt>
                <c:pt idx="24290" formatCode="m/d/yyyy\ h:mm">
                  <c:v>40584.374999997664</c:v>
                </c:pt>
                <c:pt idx="24291" formatCode="m/d/yyyy\ h:mm">
                  <c:v>40584.416666664314</c:v>
                </c:pt>
                <c:pt idx="24292" formatCode="m/d/yyyy\ h:mm">
                  <c:v>40584.458333331</c:v>
                </c:pt>
                <c:pt idx="24293" formatCode="m/d/yyyy\ h:mm">
                  <c:v>40584.499999997635</c:v>
                </c:pt>
                <c:pt idx="24294" formatCode="m/d/yyyy\ h:mm">
                  <c:v>40584.541666664292</c:v>
                </c:pt>
                <c:pt idx="24295" formatCode="m/d/yyyy\ h:mm">
                  <c:v>40584.583333330986</c:v>
                </c:pt>
                <c:pt idx="24296" formatCode="m/d/yyyy\ h:mm">
                  <c:v>40584.624999997635</c:v>
                </c:pt>
                <c:pt idx="24297" formatCode="m/d/yyyy\ h:mm">
                  <c:v>40584.666666664278</c:v>
                </c:pt>
                <c:pt idx="24298" formatCode="m/d/yyyy\ h:mm">
                  <c:v>40584.708333330978</c:v>
                </c:pt>
                <c:pt idx="24299" formatCode="m/d/yyyy\ h:mm">
                  <c:v>40584.749999997628</c:v>
                </c:pt>
                <c:pt idx="24300" formatCode="m/d/yyyy\ h:mm">
                  <c:v>40584.791666664256</c:v>
                </c:pt>
                <c:pt idx="24301" formatCode="m/d/yyyy\ h:mm">
                  <c:v>40584.833333330971</c:v>
                </c:pt>
                <c:pt idx="24302" formatCode="m/d/yyyy\ h:mm">
                  <c:v>40584.874999997635</c:v>
                </c:pt>
                <c:pt idx="24303" formatCode="m/d/yyyy\ h:mm">
                  <c:v>40584.916666664285</c:v>
                </c:pt>
                <c:pt idx="24304" formatCode="m/d/yyyy\ h:mm">
                  <c:v>40584.958333330971</c:v>
                </c:pt>
                <c:pt idx="24305" formatCode="m/d/yyyy\ h:mm">
                  <c:v>40584.999999997606</c:v>
                </c:pt>
                <c:pt idx="24306" formatCode="m/d/yyyy\ h:mm">
                  <c:v>40585.041666664263</c:v>
                </c:pt>
                <c:pt idx="24307" formatCode="m/d/yyyy\ h:mm">
                  <c:v>40585.083333330942</c:v>
                </c:pt>
                <c:pt idx="24308" formatCode="m/d/yyyy\ h:mm">
                  <c:v>40585.124999997606</c:v>
                </c:pt>
                <c:pt idx="24309" formatCode="m/d/yyyy\ h:mm">
                  <c:v>40585.166666664249</c:v>
                </c:pt>
                <c:pt idx="24310" formatCode="m/d/yyyy\ h:mm">
                  <c:v>40585.208333330942</c:v>
                </c:pt>
                <c:pt idx="24311" formatCode="m/d/yyyy\ h:mm">
                  <c:v>40585.249999997599</c:v>
                </c:pt>
                <c:pt idx="24312" formatCode="m/d/yyyy\ h:mm">
                  <c:v>40585.29166666422</c:v>
                </c:pt>
                <c:pt idx="24313" formatCode="m/d/yyyy\ h:mm">
                  <c:v>40585.333333330942</c:v>
                </c:pt>
                <c:pt idx="24314" formatCode="m/d/yyyy\ h:mm">
                  <c:v>40585.374999997606</c:v>
                </c:pt>
                <c:pt idx="24315" formatCode="m/d/yyyy\ h:mm">
                  <c:v>40585.416666664256</c:v>
                </c:pt>
                <c:pt idx="24316" formatCode="m/d/yyyy\ h:mm">
                  <c:v>40585.458333330949</c:v>
                </c:pt>
                <c:pt idx="24317" formatCode="m/d/yyyy\ h:mm">
                  <c:v>40585.499999997592</c:v>
                </c:pt>
                <c:pt idx="24318" formatCode="m/d/yyyy\ h:mm">
                  <c:v>40585.541666664227</c:v>
                </c:pt>
                <c:pt idx="24319" formatCode="m/d/yyyy\ h:mm">
                  <c:v>40585.583333330913</c:v>
                </c:pt>
                <c:pt idx="24320" formatCode="m/d/yyyy\ h:mm">
                  <c:v>40585.624999997592</c:v>
                </c:pt>
                <c:pt idx="24321" formatCode="m/d/yyyy\ h:mm">
                  <c:v>40585.66666666422</c:v>
                </c:pt>
                <c:pt idx="24322" formatCode="m/d/yyyy\ h:mm">
                  <c:v>40585.708333330913</c:v>
                </c:pt>
                <c:pt idx="24323" formatCode="m/d/yyyy\ h:mm">
                  <c:v>40585.749999997584</c:v>
                </c:pt>
                <c:pt idx="24324" formatCode="m/d/yyyy\ h:mm">
                  <c:v>40585.791666664205</c:v>
                </c:pt>
                <c:pt idx="24325" formatCode="m/d/yyyy\ h:mm">
                  <c:v>40585.833333330898</c:v>
                </c:pt>
                <c:pt idx="24326" formatCode="m/d/yyyy\ h:mm">
                  <c:v>40585.874999997584</c:v>
                </c:pt>
                <c:pt idx="24327" formatCode="m/d/yyyy\ h:mm">
                  <c:v>40585.916666664227</c:v>
                </c:pt>
                <c:pt idx="24328" formatCode="m/d/yyyy\ h:mm">
                  <c:v>40585.958333330906</c:v>
                </c:pt>
                <c:pt idx="24329" formatCode="m/d/yyyy\ h:mm">
                  <c:v>40585.999999997563</c:v>
                </c:pt>
                <c:pt idx="24330" formatCode="m/d/yyyy\ h:mm">
                  <c:v>40586.041666664198</c:v>
                </c:pt>
                <c:pt idx="24331" formatCode="m/d/yyyy\ h:mm">
                  <c:v>40586.083333330891</c:v>
                </c:pt>
                <c:pt idx="24332" formatCode="m/d/yyyy\ h:mm">
                  <c:v>40586.124999997548</c:v>
                </c:pt>
                <c:pt idx="24333" formatCode="m/d/yyyy\ h:mm">
                  <c:v>40586.16666666419</c:v>
                </c:pt>
                <c:pt idx="24334" formatCode="m/d/yyyy\ h:mm">
                  <c:v>40586.208333330891</c:v>
                </c:pt>
                <c:pt idx="24335" formatCode="m/d/yyyy\ h:mm">
                  <c:v>40586.249999997541</c:v>
                </c:pt>
                <c:pt idx="24336" formatCode="m/d/yyyy\ h:mm">
                  <c:v>40586.291666664176</c:v>
                </c:pt>
                <c:pt idx="24337" formatCode="m/d/yyyy\ h:mm">
                  <c:v>40586.333333330869</c:v>
                </c:pt>
                <c:pt idx="24338" formatCode="m/d/yyyy\ h:mm">
                  <c:v>40586.374999997548</c:v>
                </c:pt>
                <c:pt idx="24339" formatCode="m/d/yyyy\ h:mm">
                  <c:v>40586.416666664198</c:v>
                </c:pt>
                <c:pt idx="24340" formatCode="m/d/yyyy\ h:mm">
                  <c:v>40586.458333330876</c:v>
                </c:pt>
                <c:pt idx="24341" formatCode="m/d/yyyy\ h:mm">
                  <c:v>40586.499999997533</c:v>
                </c:pt>
                <c:pt idx="24342" formatCode="m/d/yyyy\ h:mm">
                  <c:v>40586.541666664176</c:v>
                </c:pt>
                <c:pt idx="24343" formatCode="m/d/yyyy\ h:mm">
                  <c:v>40586.583333330862</c:v>
                </c:pt>
                <c:pt idx="24344" formatCode="m/d/yyyy\ h:mm">
                  <c:v>40586.624999997519</c:v>
                </c:pt>
                <c:pt idx="24345" formatCode="m/d/yyyy\ h:mm">
                  <c:v>40586.666666664176</c:v>
                </c:pt>
                <c:pt idx="24346" formatCode="m/d/yyyy\ h:mm">
                  <c:v>40586.708333330847</c:v>
                </c:pt>
                <c:pt idx="24347" formatCode="m/d/yyyy\ h:mm">
                  <c:v>40586.749999997512</c:v>
                </c:pt>
                <c:pt idx="24348" formatCode="m/d/yyyy\ h:mm">
                  <c:v>40586.791666664154</c:v>
                </c:pt>
                <c:pt idx="24349" formatCode="m/d/yyyy\ h:mm">
                  <c:v>40586.83333333084</c:v>
                </c:pt>
                <c:pt idx="24350" formatCode="m/d/yyyy\ h:mm">
                  <c:v>40586.874999997526</c:v>
                </c:pt>
                <c:pt idx="24351" formatCode="m/d/yyyy\ h:mm">
                  <c:v>40586.916666664169</c:v>
                </c:pt>
                <c:pt idx="24352" formatCode="m/d/yyyy\ h:mm">
                  <c:v>40586.958333330847</c:v>
                </c:pt>
                <c:pt idx="24353" formatCode="m/d/yyyy\ h:mm">
                  <c:v>40586.999999997497</c:v>
                </c:pt>
                <c:pt idx="24354" formatCode="m/d/yyyy\ h:mm">
                  <c:v>40587.041666664154</c:v>
                </c:pt>
                <c:pt idx="24355" formatCode="m/d/yyyy\ h:mm">
                  <c:v>40587.083333330833</c:v>
                </c:pt>
                <c:pt idx="24356" formatCode="m/d/yyyy\ h:mm">
                  <c:v>40587.12499999749</c:v>
                </c:pt>
                <c:pt idx="24357" formatCode="m/d/yyyy\ h:mm">
                  <c:v>40587.166666664154</c:v>
                </c:pt>
                <c:pt idx="24358" formatCode="m/d/yyyy\ h:mm">
                  <c:v>40587.208333330818</c:v>
                </c:pt>
                <c:pt idx="24359" formatCode="m/d/yyyy\ h:mm">
                  <c:v>40587.249999997483</c:v>
                </c:pt>
                <c:pt idx="24360" formatCode="m/d/yyyy\ h:mm">
                  <c:v>40587.291666664118</c:v>
                </c:pt>
                <c:pt idx="24361" formatCode="m/d/yyyy\ h:mm">
                  <c:v>40587.333333330811</c:v>
                </c:pt>
                <c:pt idx="24362" formatCode="m/d/yyyy\ h:mm">
                  <c:v>40587.374999997497</c:v>
                </c:pt>
                <c:pt idx="24363" formatCode="m/d/yyyy\ h:mm">
                  <c:v>40587.416666664139</c:v>
                </c:pt>
                <c:pt idx="24364" formatCode="m/d/yyyy\ h:mm">
                  <c:v>40587.458333330826</c:v>
                </c:pt>
                <c:pt idx="24365" formatCode="m/d/yyyy\ h:mm">
                  <c:v>40587.499999997468</c:v>
                </c:pt>
                <c:pt idx="24366" formatCode="m/d/yyyy\ h:mm">
                  <c:v>40587.541666664125</c:v>
                </c:pt>
                <c:pt idx="24367" formatCode="m/d/yyyy\ h:mm">
                  <c:v>40587.583333330796</c:v>
                </c:pt>
                <c:pt idx="24368" formatCode="m/d/yyyy\ h:mm">
                  <c:v>40587.624999997461</c:v>
                </c:pt>
                <c:pt idx="24369" formatCode="m/d/yyyy\ h:mm">
                  <c:v>40587.666666664125</c:v>
                </c:pt>
                <c:pt idx="24370" formatCode="m/d/yyyy\ h:mm">
                  <c:v>40587.708333330789</c:v>
                </c:pt>
                <c:pt idx="24371" formatCode="m/d/yyyy\ h:mm">
                  <c:v>40587.749999997453</c:v>
                </c:pt>
                <c:pt idx="24372" formatCode="m/d/yyyy\ h:mm">
                  <c:v>40587.791666664089</c:v>
                </c:pt>
                <c:pt idx="24373" formatCode="m/d/yyyy\ h:mm">
                  <c:v>40587.833333330782</c:v>
                </c:pt>
                <c:pt idx="24374" formatCode="m/d/yyyy\ h:mm">
                  <c:v>40587.874999997461</c:v>
                </c:pt>
                <c:pt idx="24375" formatCode="m/d/yyyy\ h:mm">
                  <c:v>40587.91666666411</c:v>
                </c:pt>
                <c:pt idx="24376" formatCode="m/d/yyyy\ h:mm">
                  <c:v>40587.958333330796</c:v>
                </c:pt>
                <c:pt idx="24377" formatCode="m/d/yyyy\ h:mm">
                  <c:v>40587.999999997439</c:v>
                </c:pt>
                <c:pt idx="24378" formatCode="m/d/yyyy\ h:mm">
                  <c:v>40588.041666664089</c:v>
                </c:pt>
                <c:pt idx="24379" formatCode="m/d/yyyy\ h:mm">
                  <c:v>40588.083333330767</c:v>
                </c:pt>
                <c:pt idx="24380" formatCode="m/d/yyyy\ h:mm">
                  <c:v>40588.124999997432</c:v>
                </c:pt>
                <c:pt idx="24381" formatCode="m/d/yyyy\ h:mm">
                  <c:v>40588.166666664081</c:v>
                </c:pt>
                <c:pt idx="24382" formatCode="m/d/yyyy\ h:mm">
                  <c:v>40588.20833333076</c:v>
                </c:pt>
                <c:pt idx="24383" formatCode="m/d/yyyy\ h:mm">
                  <c:v>40588.249999997432</c:v>
                </c:pt>
                <c:pt idx="24384" formatCode="m/d/yyyy\ h:mm">
                  <c:v>40588.291666664067</c:v>
                </c:pt>
                <c:pt idx="24385" formatCode="m/d/yyyy\ h:mm">
                  <c:v>40588.333333330753</c:v>
                </c:pt>
                <c:pt idx="24386" formatCode="m/d/yyyy\ h:mm">
                  <c:v>40588.374999997439</c:v>
                </c:pt>
                <c:pt idx="24387" formatCode="m/d/yyyy\ h:mm">
                  <c:v>40588.416666664081</c:v>
                </c:pt>
                <c:pt idx="24388" formatCode="m/d/yyyy\ h:mm">
                  <c:v>40588.45833333076</c:v>
                </c:pt>
                <c:pt idx="24389" formatCode="m/d/yyyy\ h:mm">
                  <c:v>40588.49999999741</c:v>
                </c:pt>
                <c:pt idx="24390" formatCode="m/d/yyyy\ h:mm">
                  <c:v>40588.541666664074</c:v>
                </c:pt>
                <c:pt idx="24391" formatCode="m/d/yyyy\ h:mm">
                  <c:v>40588.583333330738</c:v>
                </c:pt>
                <c:pt idx="24392" formatCode="m/d/yyyy\ h:mm">
                  <c:v>40588.624999997402</c:v>
                </c:pt>
                <c:pt idx="24393" formatCode="m/d/yyyy\ h:mm">
                  <c:v>40588.666666664052</c:v>
                </c:pt>
                <c:pt idx="24394" formatCode="m/d/yyyy\ h:mm">
                  <c:v>40588.708333330731</c:v>
                </c:pt>
                <c:pt idx="24395" formatCode="m/d/yyyy\ h:mm">
                  <c:v>40588.749999997395</c:v>
                </c:pt>
                <c:pt idx="24396" formatCode="m/d/yyyy\ h:mm">
                  <c:v>40588.79166666403</c:v>
                </c:pt>
                <c:pt idx="24397" formatCode="m/d/yyyy\ h:mm">
                  <c:v>40588.833333330731</c:v>
                </c:pt>
                <c:pt idx="24398" formatCode="m/d/yyyy\ h:mm">
                  <c:v>40588.874999997402</c:v>
                </c:pt>
                <c:pt idx="24399" formatCode="m/d/yyyy\ h:mm">
                  <c:v>40588.916666664052</c:v>
                </c:pt>
                <c:pt idx="24400" formatCode="m/d/yyyy\ h:mm">
                  <c:v>40588.958333330738</c:v>
                </c:pt>
                <c:pt idx="24401" formatCode="m/d/yyyy\ h:mm">
                  <c:v>40588.999999997381</c:v>
                </c:pt>
                <c:pt idx="24402" formatCode="m/d/yyyy\ h:mm">
                  <c:v>40589.04166666403</c:v>
                </c:pt>
                <c:pt idx="24403" formatCode="m/d/yyyy\ h:mm">
                  <c:v>40589.083333330709</c:v>
                </c:pt>
                <c:pt idx="24404" formatCode="m/d/yyyy\ h:mm">
                  <c:v>40589.124999997373</c:v>
                </c:pt>
                <c:pt idx="24405" formatCode="m/d/yyyy\ h:mm">
                  <c:v>40589.166666664023</c:v>
                </c:pt>
                <c:pt idx="24406" formatCode="m/d/yyyy\ h:mm">
                  <c:v>40589.208333330702</c:v>
                </c:pt>
                <c:pt idx="24407" formatCode="m/d/yyyy\ h:mm">
                  <c:v>40589.249999997366</c:v>
                </c:pt>
                <c:pt idx="24408" formatCode="m/d/yyyy\ h:mm">
                  <c:v>40589.291666664001</c:v>
                </c:pt>
                <c:pt idx="24409" formatCode="m/d/yyyy\ h:mm">
                  <c:v>40589.333333330695</c:v>
                </c:pt>
                <c:pt idx="24410" formatCode="m/d/yyyy\ h:mm">
                  <c:v>40589.374999997373</c:v>
                </c:pt>
                <c:pt idx="24411" formatCode="m/d/yyyy\ h:mm">
                  <c:v>40589.416666664023</c:v>
                </c:pt>
                <c:pt idx="24412" formatCode="m/d/yyyy\ h:mm">
                  <c:v>40589.458333330702</c:v>
                </c:pt>
                <c:pt idx="24413" formatCode="m/d/yyyy\ h:mm">
                  <c:v>40589.499999997352</c:v>
                </c:pt>
                <c:pt idx="24414" formatCode="m/d/yyyy\ h:mm">
                  <c:v>40589.541666664001</c:v>
                </c:pt>
                <c:pt idx="24415" formatCode="m/d/yyyy\ h:mm">
                  <c:v>40589.58333333068</c:v>
                </c:pt>
                <c:pt idx="24416" formatCode="m/d/yyyy\ h:mm">
                  <c:v>40589.624999997344</c:v>
                </c:pt>
                <c:pt idx="24417" formatCode="m/d/yyyy\ h:mm">
                  <c:v>40589.666666663994</c:v>
                </c:pt>
                <c:pt idx="24418" formatCode="m/d/yyyy\ h:mm">
                  <c:v>40589.708333330673</c:v>
                </c:pt>
                <c:pt idx="24419" formatCode="m/d/yyyy\ h:mm">
                  <c:v>40589.749999997337</c:v>
                </c:pt>
                <c:pt idx="24420" formatCode="m/d/yyyy\ h:mm">
                  <c:v>40589.791666663972</c:v>
                </c:pt>
                <c:pt idx="24421" formatCode="m/d/yyyy\ h:mm">
                  <c:v>40589.833333330665</c:v>
                </c:pt>
                <c:pt idx="24422" formatCode="m/d/yyyy\ h:mm">
                  <c:v>40589.874999997344</c:v>
                </c:pt>
                <c:pt idx="24423" formatCode="m/d/yyyy\ h:mm">
                  <c:v>40589.916666663994</c:v>
                </c:pt>
                <c:pt idx="24424" formatCode="m/d/yyyy\ h:mm">
                  <c:v>40589.958333330673</c:v>
                </c:pt>
                <c:pt idx="24425" formatCode="m/d/yyyy\ h:mm">
                  <c:v>40589.999999997322</c:v>
                </c:pt>
                <c:pt idx="24426" formatCode="m/d/yyyy\ h:mm">
                  <c:v>40590.041666663972</c:v>
                </c:pt>
                <c:pt idx="24427" formatCode="m/d/yyyy\ h:mm">
                  <c:v>40590.083333330651</c:v>
                </c:pt>
                <c:pt idx="24428" formatCode="m/d/yyyy\ h:mm">
                  <c:v>40590.124999997315</c:v>
                </c:pt>
                <c:pt idx="24429" formatCode="m/d/yyyy\ h:mm">
                  <c:v>40590.166666663965</c:v>
                </c:pt>
                <c:pt idx="24430" formatCode="m/d/yyyy\ h:mm">
                  <c:v>40590.208333330644</c:v>
                </c:pt>
                <c:pt idx="24431" formatCode="m/d/yyyy\ h:mm">
                  <c:v>40590.249999997308</c:v>
                </c:pt>
                <c:pt idx="24432" formatCode="m/d/yyyy\ h:mm">
                  <c:v>40590.291666663943</c:v>
                </c:pt>
                <c:pt idx="24433" formatCode="m/d/yyyy\ h:mm">
                  <c:v>40590.333333330636</c:v>
                </c:pt>
                <c:pt idx="24434" formatCode="m/d/yyyy\ h:mm">
                  <c:v>40590.374999997315</c:v>
                </c:pt>
                <c:pt idx="24435" formatCode="m/d/yyyy\ h:mm">
                  <c:v>40590.416666663965</c:v>
                </c:pt>
                <c:pt idx="24436" formatCode="m/d/yyyy\ h:mm">
                  <c:v>40590.458333330644</c:v>
                </c:pt>
                <c:pt idx="24437" formatCode="m/d/yyyy\ h:mm">
                  <c:v>40590.499999997286</c:v>
                </c:pt>
                <c:pt idx="24438" formatCode="m/d/yyyy\ h:mm">
                  <c:v>40590.541666663943</c:v>
                </c:pt>
                <c:pt idx="24439" formatCode="m/d/yyyy\ h:mm">
                  <c:v>40590.583333330622</c:v>
                </c:pt>
                <c:pt idx="24440" formatCode="m/d/yyyy\ h:mm">
                  <c:v>40590.624999997286</c:v>
                </c:pt>
                <c:pt idx="24441" formatCode="m/d/yyyy\ h:mm">
                  <c:v>40590.666666663928</c:v>
                </c:pt>
                <c:pt idx="24442" formatCode="m/d/yyyy\ h:mm">
                  <c:v>40590.708333330615</c:v>
                </c:pt>
                <c:pt idx="24443" formatCode="m/d/yyyy\ h:mm">
                  <c:v>40590.749999997279</c:v>
                </c:pt>
                <c:pt idx="24444" formatCode="m/d/yyyy\ h:mm">
                  <c:v>40590.791666663907</c:v>
                </c:pt>
                <c:pt idx="24445" formatCode="m/d/yyyy\ h:mm">
                  <c:v>40590.833333330607</c:v>
                </c:pt>
                <c:pt idx="24446" formatCode="m/d/yyyy\ h:mm">
                  <c:v>40590.874999997286</c:v>
                </c:pt>
                <c:pt idx="24447" formatCode="m/d/yyyy\ h:mm">
                  <c:v>40590.916666663936</c:v>
                </c:pt>
                <c:pt idx="24448" formatCode="m/d/yyyy\ h:mm">
                  <c:v>40590.958333330615</c:v>
                </c:pt>
                <c:pt idx="24449" formatCode="m/d/yyyy\ h:mm">
                  <c:v>40590.999999997264</c:v>
                </c:pt>
                <c:pt idx="24450" formatCode="m/d/yyyy\ h:mm">
                  <c:v>40591.041666663914</c:v>
                </c:pt>
                <c:pt idx="24451" formatCode="m/d/yyyy\ h:mm">
                  <c:v>40591.083333330593</c:v>
                </c:pt>
                <c:pt idx="24452" formatCode="m/d/yyyy\ h:mm">
                  <c:v>40591.124999997257</c:v>
                </c:pt>
                <c:pt idx="24453" formatCode="m/d/yyyy\ h:mm">
                  <c:v>40591.166666663907</c:v>
                </c:pt>
                <c:pt idx="24454" formatCode="m/d/yyyy\ h:mm">
                  <c:v>40591.208333330593</c:v>
                </c:pt>
                <c:pt idx="24455" formatCode="m/d/yyyy\ h:mm">
                  <c:v>40591.24999999725</c:v>
                </c:pt>
                <c:pt idx="24456" formatCode="m/d/yyyy\ h:mm">
                  <c:v>40591.291666663878</c:v>
                </c:pt>
                <c:pt idx="24457" formatCode="m/d/yyyy\ h:mm">
                  <c:v>40591.333333330593</c:v>
                </c:pt>
                <c:pt idx="24458" formatCode="m/d/yyyy\ h:mm">
                  <c:v>40591.374999997242</c:v>
                </c:pt>
                <c:pt idx="24459" formatCode="m/d/yyyy\ h:mm">
                  <c:v>40591.416666663907</c:v>
                </c:pt>
                <c:pt idx="24460" formatCode="m/d/yyyy\ h:mm">
                  <c:v>40591.4583333306</c:v>
                </c:pt>
                <c:pt idx="24461" formatCode="m/d/yyyy\ h:mm">
                  <c:v>40591.499999997235</c:v>
                </c:pt>
                <c:pt idx="24462" formatCode="m/d/yyyy\ h:mm">
                  <c:v>40591.541666663878</c:v>
                </c:pt>
                <c:pt idx="24463" formatCode="m/d/yyyy\ h:mm">
                  <c:v>40591.583333330578</c:v>
                </c:pt>
                <c:pt idx="24464" formatCode="m/d/yyyy\ h:mm">
                  <c:v>40591.624999997228</c:v>
                </c:pt>
                <c:pt idx="24465" formatCode="m/d/yyyy\ h:mm">
                  <c:v>40591.66666666387</c:v>
                </c:pt>
                <c:pt idx="24466" formatCode="m/d/yyyy\ h:mm">
                  <c:v>40591.708333330571</c:v>
                </c:pt>
                <c:pt idx="24467" formatCode="m/d/yyyy\ h:mm">
                  <c:v>40591.749999997221</c:v>
                </c:pt>
                <c:pt idx="24468" formatCode="m/d/yyyy\ h:mm">
                  <c:v>40591.791666663856</c:v>
                </c:pt>
                <c:pt idx="24469" formatCode="m/d/yyyy\ h:mm">
                  <c:v>40591.833333330549</c:v>
                </c:pt>
                <c:pt idx="24470" formatCode="m/d/yyyy\ h:mm">
                  <c:v>40591.874999997213</c:v>
                </c:pt>
                <c:pt idx="24471" formatCode="m/d/yyyy\ h:mm">
                  <c:v>40591.916666663878</c:v>
                </c:pt>
                <c:pt idx="24472" formatCode="m/d/yyyy\ h:mm">
                  <c:v>40591.958333330556</c:v>
                </c:pt>
                <c:pt idx="24473" formatCode="m/d/yyyy\ h:mm">
                  <c:v>40591.999999997206</c:v>
                </c:pt>
                <c:pt idx="24474" formatCode="m/d/yyyy\ h:mm">
                  <c:v>40592.041666663848</c:v>
                </c:pt>
                <c:pt idx="24475" formatCode="m/d/yyyy\ h:mm">
                  <c:v>40592.083333330542</c:v>
                </c:pt>
                <c:pt idx="24476" formatCode="m/d/yyyy\ h:mm">
                  <c:v>40592.124999997199</c:v>
                </c:pt>
                <c:pt idx="24477" formatCode="m/d/yyyy\ h:mm">
                  <c:v>40592.166666663834</c:v>
                </c:pt>
                <c:pt idx="24478" formatCode="m/d/yyyy\ h:mm">
                  <c:v>40592.208333330542</c:v>
                </c:pt>
                <c:pt idx="24479" formatCode="m/d/yyyy\ h:mm">
                  <c:v>40592.249999997191</c:v>
                </c:pt>
                <c:pt idx="24480" formatCode="m/d/yyyy\ h:mm">
                  <c:v>40592.291666663819</c:v>
                </c:pt>
                <c:pt idx="24481" formatCode="m/d/yyyy\ h:mm">
                  <c:v>40592.333333330535</c:v>
                </c:pt>
                <c:pt idx="24482" formatCode="m/d/yyyy\ h:mm">
                  <c:v>40592.374999997206</c:v>
                </c:pt>
                <c:pt idx="24483" formatCode="m/d/yyyy\ h:mm">
                  <c:v>40592.416666663834</c:v>
                </c:pt>
                <c:pt idx="24484" formatCode="m/d/yyyy\ h:mm">
                  <c:v>40592.458333330535</c:v>
                </c:pt>
                <c:pt idx="24485" formatCode="m/d/yyyy\ h:mm">
                  <c:v>40592.499999997191</c:v>
                </c:pt>
                <c:pt idx="24486" formatCode="m/d/yyyy\ h:mm">
                  <c:v>40592.541666663819</c:v>
                </c:pt>
                <c:pt idx="24487" formatCode="m/d/yyyy\ h:mm">
                  <c:v>40592.583333330513</c:v>
                </c:pt>
                <c:pt idx="24488" formatCode="m/d/yyyy\ h:mm">
                  <c:v>40592.624999997184</c:v>
                </c:pt>
                <c:pt idx="24489" formatCode="m/d/yyyy\ h:mm">
                  <c:v>40592.666666663819</c:v>
                </c:pt>
                <c:pt idx="24490" formatCode="m/d/yyyy\ h:mm">
                  <c:v>40592.708333330498</c:v>
                </c:pt>
                <c:pt idx="24491" formatCode="m/d/yyyy\ h:mm">
                  <c:v>40592.749999997162</c:v>
                </c:pt>
                <c:pt idx="24492" formatCode="m/d/yyyy\ h:mm">
                  <c:v>40592.79166666379</c:v>
                </c:pt>
                <c:pt idx="24493" formatCode="m/d/yyyy\ h:mm">
                  <c:v>40592.833333330491</c:v>
                </c:pt>
                <c:pt idx="24494" formatCode="m/d/yyyy\ h:mm">
                  <c:v>40592.874999997184</c:v>
                </c:pt>
                <c:pt idx="24495" formatCode="m/d/yyyy\ h:mm">
                  <c:v>40592.916666663805</c:v>
                </c:pt>
                <c:pt idx="24496" formatCode="m/d/yyyy\ h:mm">
                  <c:v>40592.958333330505</c:v>
                </c:pt>
                <c:pt idx="24497" formatCode="m/d/yyyy\ h:mm">
                  <c:v>40592.999999997148</c:v>
                </c:pt>
                <c:pt idx="24498" formatCode="m/d/yyyy\ h:mm">
                  <c:v>40593.041666663783</c:v>
                </c:pt>
                <c:pt idx="24499" formatCode="m/d/yyyy\ h:mm">
                  <c:v>40593.083333330491</c:v>
                </c:pt>
                <c:pt idx="24500" formatCode="m/d/yyyy\ h:mm">
                  <c:v>40593.124999997141</c:v>
                </c:pt>
                <c:pt idx="24501" formatCode="m/d/yyyy\ h:mm">
                  <c:v>40593.166666663783</c:v>
                </c:pt>
                <c:pt idx="24502" formatCode="m/d/yyyy\ h:mm">
                  <c:v>40593.208333330469</c:v>
                </c:pt>
                <c:pt idx="24503" formatCode="m/d/yyyy\ h:mm">
                  <c:v>40593.249999997133</c:v>
                </c:pt>
                <c:pt idx="24504" formatCode="m/d/yyyy\ h:mm">
                  <c:v>40593.291666663761</c:v>
                </c:pt>
                <c:pt idx="24505" formatCode="m/d/yyyy\ h:mm">
                  <c:v>40593.333333330462</c:v>
                </c:pt>
                <c:pt idx="24506" formatCode="m/d/yyyy\ h:mm">
                  <c:v>40593.374999997148</c:v>
                </c:pt>
                <c:pt idx="24507" formatCode="m/d/yyyy\ h:mm">
                  <c:v>40593.416666663776</c:v>
                </c:pt>
                <c:pt idx="24508" formatCode="m/d/yyyy\ h:mm">
                  <c:v>40593.458333330476</c:v>
                </c:pt>
                <c:pt idx="24509" formatCode="m/d/yyyy\ h:mm">
                  <c:v>40593.499999997119</c:v>
                </c:pt>
                <c:pt idx="24510" formatCode="m/d/yyyy\ h:mm">
                  <c:v>40593.541666663754</c:v>
                </c:pt>
                <c:pt idx="24511" formatCode="m/d/yyyy\ h:mm">
                  <c:v>40593.583333330447</c:v>
                </c:pt>
                <c:pt idx="24512" formatCode="m/d/yyyy\ h:mm">
                  <c:v>40593.624999997111</c:v>
                </c:pt>
                <c:pt idx="24513" formatCode="m/d/yyyy\ h:mm">
                  <c:v>40593.666666663754</c:v>
                </c:pt>
                <c:pt idx="24514" formatCode="m/d/yyyy\ h:mm">
                  <c:v>40593.70833333044</c:v>
                </c:pt>
                <c:pt idx="24515" formatCode="m/d/yyyy\ h:mm">
                  <c:v>40593.749999997111</c:v>
                </c:pt>
                <c:pt idx="24516" formatCode="m/d/yyyy\ h:mm">
                  <c:v>40593.791666663725</c:v>
                </c:pt>
                <c:pt idx="24517" formatCode="m/d/yyyy\ h:mm">
                  <c:v>40593.833333330433</c:v>
                </c:pt>
                <c:pt idx="24518" formatCode="m/d/yyyy\ h:mm">
                  <c:v>40593.874999997119</c:v>
                </c:pt>
                <c:pt idx="24519" formatCode="m/d/yyyy\ h:mm">
                  <c:v>40593.916666663754</c:v>
                </c:pt>
                <c:pt idx="24520" formatCode="m/d/yyyy\ h:mm">
                  <c:v>40593.958333330447</c:v>
                </c:pt>
                <c:pt idx="24521" formatCode="m/d/yyyy\ h:mm">
                  <c:v>40593.99999999709</c:v>
                </c:pt>
                <c:pt idx="24522" formatCode="m/d/yyyy\ h:mm">
                  <c:v>40594.041666663732</c:v>
                </c:pt>
                <c:pt idx="24523" formatCode="m/d/yyyy\ h:mm">
                  <c:v>40594.083333330418</c:v>
                </c:pt>
                <c:pt idx="24524" formatCode="m/d/yyyy\ h:mm">
                  <c:v>40594.124999997082</c:v>
                </c:pt>
                <c:pt idx="24525" formatCode="m/d/yyyy\ h:mm">
                  <c:v>40594.166666663717</c:v>
                </c:pt>
                <c:pt idx="24526" formatCode="m/d/yyyy\ h:mm">
                  <c:v>40594.208333330411</c:v>
                </c:pt>
                <c:pt idx="24527" formatCode="m/d/yyyy\ h:mm">
                  <c:v>40594.249999997082</c:v>
                </c:pt>
                <c:pt idx="24528" formatCode="m/d/yyyy\ h:mm">
                  <c:v>40594.291666663696</c:v>
                </c:pt>
                <c:pt idx="24529" formatCode="m/d/yyyy\ h:mm">
                  <c:v>40594.333333330411</c:v>
                </c:pt>
                <c:pt idx="24530" formatCode="m/d/yyyy\ h:mm">
                  <c:v>40594.37499999709</c:v>
                </c:pt>
                <c:pt idx="24531" formatCode="m/d/yyyy\ h:mm">
                  <c:v>40594.416666663725</c:v>
                </c:pt>
                <c:pt idx="24532" formatCode="m/d/yyyy\ h:mm">
                  <c:v>40594.458333330418</c:v>
                </c:pt>
                <c:pt idx="24533" formatCode="m/d/yyyy\ h:mm">
                  <c:v>40594.499999997061</c:v>
                </c:pt>
                <c:pt idx="24534" formatCode="m/d/yyyy\ h:mm">
                  <c:v>40594.541666663703</c:v>
                </c:pt>
                <c:pt idx="24535" formatCode="m/d/yyyy\ h:mm">
                  <c:v>40594.583333330389</c:v>
                </c:pt>
                <c:pt idx="24536" formatCode="m/d/yyyy\ h:mm">
                  <c:v>40594.624999997053</c:v>
                </c:pt>
                <c:pt idx="24537" formatCode="m/d/yyyy\ h:mm">
                  <c:v>40594.666666663688</c:v>
                </c:pt>
                <c:pt idx="24538" formatCode="m/d/yyyy\ h:mm">
                  <c:v>40594.708333330382</c:v>
                </c:pt>
                <c:pt idx="24539" formatCode="m/d/yyyy\ h:mm">
                  <c:v>40594.749999997046</c:v>
                </c:pt>
                <c:pt idx="24540" formatCode="m/d/yyyy\ h:mm">
                  <c:v>40594.791666663667</c:v>
                </c:pt>
                <c:pt idx="24541" formatCode="m/d/yyyy\ h:mm">
                  <c:v>40594.833333330382</c:v>
                </c:pt>
                <c:pt idx="24542" formatCode="m/d/yyyy\ h:mm">
                  <c:v>40594.874999997053</c:v>
                </c:pt>
                <c:pt idx="24543" formatCode="m/d/yyyy\ h:mm">
                  <c:v>40594.916666663688</c:v>
                </c:pt>
                <c:pt idx="24544" formatCode="m/d/yyyy\ h:mm">
                  <c:v>40594.958333330389</c:v>
                </c:pt>
                <c:pt idx="24545" formatCode="m/d/yyyy\ h:mm">
                  <c:v>40594.999999997031</c:v>
                </c:pt>
                <c:pt idx="24546" formatCode="m/d/yyyy\ h:mm">
                  <c:v>40595.041666663667</c:v>
                </c:pt>
                <c:pt idx="24547" formatCode="m/d/yyyy\ h:mm">
                  <c:v>40595.08333333036</c:v>
                </c:pt>
                <c:pt idx="24548" formatCode="m/d/yyyy\ h:mm">
                  <c:v>40595.124999997031</c:v>
                </c:pt>
                <c:pt idx="24549" formatCode="m/d/yyyy\ h:mm">
                  <c:v>40595.166666663667</c:v>
                </c:pt>
                <c:pt idx="24550" formatCode="m/d/yyyy\ h:mm">
                  <c:v>40595.208333330353</c:v>
                </c:pt>
                <c:pt idx="24551" formatCode="m/d/yyyy\ h:mm">
                  <c:v>40595.249999997017</c:v>
                </c:pt>
                <c:pt idx="24552" formatCode="m/d/yyyy\ h:mm">
                  <c:v>40595.291666663637</c:v>
                </c:pt>
                <c:pt idx="24553" formatCode="m/d/yyyy\ h:mm">
                  <c:v>40595.333333330345</c:v>
                </c:pt>
                <c:pt idx="24554" formatCode="m/d/yyyy\ h:mm">
                  <c:v>40595.374999997024</c:v>
                </c:pt>
                <c:pt idx="24555" formatCode="m/d/yyyy\ h:mm">
                  <c:v>40595.416666663674</c:v>
                </c:pt>
                <c:pt idx="24556" formatCode="m/d/yyyy\ h:mm">
                  <c:v>40595.458333330353</c:v>
                </c:pt>
                <c:pt idx="24557" formatCode="m/d/yyyy\ h:mm">
                  <c:v>40595.499999997002</c:v>
                </c:pt>
                <c:pt idx="24558" formatCode="m/d/yyyy\ h:mm">
                  <c:v>40595.541666663637</c:v>
                </c:pt>
                <c:pt idx="24559" formatCode="m/d/yyyy\ h:mm">
                  <c:v>40595.583333330331</c:v>
                </c:pt>
                <c:pt idx="24560" formatCode="m/d/yyyy\ h:mm">
                  <c:v>40595.624999997002</c:v>
                </c:pt>
                <c:pt idx="24561" formatCode="m/d/yyyy\ h:mm">
                  <c:v>40595.66666666363</c:v>
                </c:pt>
                <c:pt idx="24562" formatCode="m/d/yyyy\ h:mm">
                  <c:v>40595.708333330331</c:v>
                </c:pt>
                <c:pt idx="24563" formatCode="m/d/yyyy\ h:mm">
                  <c:v>40595.749999997002</c:v>
                </c:pt>
                <c:pt idx="24564" formatCode="m/d/yyyy\ h:mm">
                  <c:v>40595.791666663608</c:v>
                </c:pt>
                <c:pt idx="24565" formatCode="m/d/yyyy\ h:mm">
                  <c:v>40595.833333330316</c:v>
                </c:pt>
                <c:pt idx="24566" formatCode="m/d/yyyy\ h:mm">
                  <c:v>40595.87499999701</c:v>
                </c:pt>
                <c:pt idx="24567" formatCode="m/d/yyyy\ h:mm">
                  <c:v>40595.91666666363</c:v>
                </c:pt>
                <c:pt idx="24568" formatCode="m/d/yyyy\ h:mm">
                  <c:v>40595.958333330324</c:v>
                </c:pt>
                <c:pt idx="24569" formatCode="m/d/yyyy\ h:mm">
                  <c:v>40595.999999996988</c:v>
                </c:pt>
                <c:pt idx="24570" formatCode="m/d/yyyy\ h:mm">
                  <c:v>40596.041666663608</c:v>
                </c:pt>
                <c:pt idx="24571" formatCode="m/d/yyyy\ h:mm">
                  <c:v>40596.083333330302</c:v>
                </c:pt>
                <c:pt idx="24572" formatCode="m/d/yyyy\ h:mm">
                  <c:v>40596.12499999698</c:v>
                </c:pt>
                <c:pt idx="24573" formatCode="m/d/yyyy\ h:mm">
                  <c:v>40596.166666663601</c:v>
                </c:pt>
                <c:pt idx="24574" formatCode="m/d/yyyy\ h:mm">
                  <c:v>40596.208333330294</c:v>
                </c:pt>
                <c:pt idx="24575" formatCode="m/d/yyyy\ h:mm">
                  <c:v>40596.249999996973</c:v>
                </c:pt>
                <c:pt idx="24576" formatCode="m/d/yyyy\ h:mm">
                  <c:v>40596.291666663579</c:v>
                </c:pt>
                <c:pt idx="24577" formatCode="m/d/yyyy\ h:mm">
                  <c:v>40596.333333330287</c:v>
                </c:pt>
                <c:pt idx="24578" formatCode="m/d/yyyy\ h:mm">
                  <c:v>40596.37499999698</c:v>
                </c:pt>
                <c:pt idx="24579" formatCode="m/d/yyyy\ h:mm">
                  <c:v>40596.416666663601</c:v>
                </c:pt>
                <c:pt idx="24580" formatCode="m/d/yyyy\ h:mm">
                  <c:v>40596.458333330294</c:v>
                </c:pt>
                <c:pt idx="24581" formatCode="m/d/yyyy\ h:mm">
                  <c:v>40596.499999996959</c:v>
                </c:pt>
                <c:pt idx="24582" formatCode="m/d/yyyy\ h:mm">
                  <c:v>40596.541666663587</c:v>
                </c:pt>
                <c:pt idx="24583" formatCode="m/d/yyyy\ h:mm">
                  <c:v>40596.583333330273</c:v>
                </c:pt>
                <c:pt idx="24584" formatCode="m/d/yyyy\ h:mm">
                  <c:v>40596.624999996951</c:v>
                </c:pt>
                <c:pt idx="24585" formatCode="m/d/yyyy\ h:mm">
                  <c:v>40596.666666663579</c:v>
                </c:pt>
                <c:pt idx="24586" formatCode="m/d/yyyy\ h:mm">
                  <c:v>40596.708333330265</c:v>
                </c:pt>
                <c:pt idx="24587" formatCode="m/d/yyyy\ h:mm">
                  <c:v>40596.749999996944</c:v>
                </c:pt>
                <c:pt idx="24588" formatCode="m/d/yyyy\ h:mm">
                  <c:v>40596.791666663565</c:v>
                </c:pt>
                <c:pt idx="24589" formatCode="m/d/yyyy\ h:mm">
                  <c:v>40596.833333330258</c:v>
                </c:pt>
                <c:pt idx="24590" formatCode="m/d/yyyy\ h:mm">
                  <c:v>40596.874999996951</c:v>
                </c:pt>
                <c:pt idx="24591" formatCode="m/d/yyyy\ h:mm">
                  <c:v>40596.916666663587</c:v>
                </c:pt>
                <c:pt idx="24592" formatCode="m/d/yyyy\ h:mm">
                  <c:v>40596.958333330265</c:v>
                </c:pt>
                <c:pt idx="24593" formatCode="m/d/yyyy\ h:mm">
                  <c:v>40596.99999999693</c:v>
                </c:pt>
                <c:pt idx="24594" formatCode="m/d/yyyy\ h:mm">
                  <c:v>40597.041666663565</c:v>
                </c:pt>
                <c:pt idx="24595" formatCode="m/d/yyyy\ h:mm">
                  <c:v>40597.083333330236</c:v>
                </c:pt>
                <c:pt idx="24596" formatCode="m/d/yyyy\ h:mm">
                  <c:v>40597.124999996922</c:v>
                </c:pt>
                <c:pt idx="24597" formatCode="m/d/yyyy\ h:mm">
                  <c:v>40597.166666663557</c:v>
                </c:pt>
                <c:pt idx="24598" formatCode="m/d/yyyy\ h:mm">
                  <c:v>40597.208333330236</c:v>
                </c:pt>
                <c:pt idx="24599" formatCode="m/d/yyyy\ h:mm">
                  <c:v>40597.249999996915</c:v>
                </c:pt>
                <c:pt idx="24600" formatCode="m/d/yyyy\ h:mm">
                  <c:v>40597.291666663536</c:v>
                </c:pt>
                <c:pt idx="24601" formatCode="m/d/yyyy\ h:mm">
                  <c:v>40597.333333330229</c:v>
                </c:pt>
                <c:pt idx="24602" formatCode="m/d/yyyy\ h:mm">
                  <c:v>40597.374999996915</c:v>
                </c:pt>
                <c:pt idx="24603" formatCode="m/d/yyyy\ h:mm">
                  <c:v>40597.416666663557</c:v>
                </c:pt>
                <c:pt idx="24604" formatCode="m/d/yyyy\ h:mm">
                  <c:v>40597.458333330236</c:v>
                </c:pt>
                <c:pt idx="24605" formatCode="m/d/yyyy\ h:mm">
                  <c:v>40597.499999996893</c:v>
                </c:pt>
                <c:pt idx="24606" formatCode="m/d/yyyy\ h:mm">
                  <c:v>40597.541666663528</c:v>
                </c:pt>
                <c:pt idx="24607" formatCode="m/d/yyyy\ h:mm">
                  <c:v>40597.583333330214</c:v>
                </c:pt>
                <c:pt idx="24608" formatCode="m/d/yyyy\ h:mm">
                  <c:v>40597.624999996893</c:v>
                </c:pt>
                <c:pt idx="24609" formatCode="m/d/yyyy\ h:mm">
                  <c:v>40597.666666663521</c:v>
                </c:pt>
                <c:pt idx="24610" formatCode="m/d/yyyy\ h:mm">
                  <c:v>40597.708333330207</c:v>
                </c:pt>
                <c:pt idx="24611" formatCode="m/d/yyyy\ h:mm">
                  <c:v>40597.749999996886</c:v>
                </c:pt>
                <c:pt idx="24612" formatCode="m/d/yyyy\ h:mm">
                  <c:v>40597.791666663506</c:v>
                </c:pt>
                <c:pt idx="24613" formatCode="m/d/yyyy\ h:mm">
                  <c:v>40597.8333333302</c:v>
                </c:pt>
                <c:pt idx="24614" formatCode="m/d/yyyy\ h:mm">
                  <c:v>40597.874999996893</c:v>
                </c:pt>
                <c:pt idx="24615" formatCode="m/d/yyyy\ h:mm">
                  <c:v>40597.916666663528</c:v>
                </c:pt>
                <c:pt idx="24616" formatCode="m/d/yyyy\ h:mm">
                  <c:v>40597.958333330207</c:v>
                </c:pt>
                <c:pt idx="24617" formatCode="m/d/yyyy\ h:mm">
                  <c:v>40597.999999996871</c:v>
                </c:pt>
                <c:pt idx="24618" formatCode="m/d/yyyy\ h:mm">
                  <c:v>40598.041666663506</c:v>
                </c:pt>
                <c:pt idx="24619" formatCode="m/d/yyyy\ h:mm">
                  <c:v>40598.083333330193</c:v>
                </c:pt>
                <c:pt idx="24620" formatCode="m/d/yyyy\ h:mm">
                  <c:v>40598.124999996864</c:v>
                </c:pt>
                <c:pt idx="24621" formatCode="m/d/yyyy\ h:mm">
                  <c:v>40598.166666663499</c:v>
                </c:pt>
                <c:pt idx="24622" formatCode="m/d/yyyy\ h:mm">
                  <c:v>40598.208333330193</c:v>
                </c:pt>
                <c:pt idx="24623" formatCode="m/d/yyyy\ h:mm">
                  <c:v>40598.249999996842</c:v>
                </c:pt>
                <c:pt idx="24624" formatCode="m/d/yyyy\ h:mm">
                  <c:v>40598.29166666347</c:v>
                </c:pt>
                <c:pt idx="24625" formatCode="m/d/yyyy\ h:mm">
                  <c:v>40598.333333330185</c:v>
                </c:pt>
                <c:pt idx="24626" formatCode="m/d/yyyy\ h:mm">
                  <c:v>40598.374999996864</c:v>
                </c:pt>
                <c:pt idx="24627" formatCode="m/d/yyyy\ h:mm">
                  <c:v>40598.416666663485</c:v>
                </c:pt>
                <c:pt idx="24628" formatCode="m/d/yyyy\ h:mm">
                  <c:v>40598.458333330185</c:v>
                </c:pt>
                <c:pt idx="24629" formatCode="m/d/yyyy\ h:mm">
                  <c:v>40598.499999996842</c:v>
                </c:pt>
                <c:pt idx="24630" formatCode="m/d/yyyy\ h:mm">
                  <c:v>40598.54166666347</c:v>
                </c:pt>
                <c:pt idx="24631" formatCode="m/d/yyyy\ h:mm">
                  <c:v>40598.583333330163</c:v>
                </c:pt>
                <c:pt idx="24632" formatCode="m/d/yyyy\ h:mm">
                  <c:v>40598.624999996835</c:v>
                </c:pt>
                <c:pt idx="24633" formatCode="m/d/yyyy\ h:mm">
                  <c:v>40598.66666666347</c:v>
                </c:pt>
                <c:pt idx="24634" formatCode="m/d/yyyy\ h:mm">
                  <c:v>40598.708333330149</c:v>
                </c:pt>
                <c:pt idx="24635" formatCode="m/d/yyyy\ h:mm">
                  <c:v>40598.749999996813</c:v>
                </c:pt>
                <c:pt idx="24636" formatCode="m/d/yyyy\ h:mm">
                  <c:v>40598.791666663441</c:v>
                </c:pt>
                <c:pt idx="24637" formatCode="m/d/yyyy\ h:mm">
                  <c:v>40598.833333330142</c:v>
                </c:pt>
                <c:pt idx="24638" formatCode="m/d/yyyy\ h:mm">
                  <c:v>40598.874999996835</c:v>
                </c:pt>
                <c:pt idx="24639" formatCode="m/d/yyyy\ h:mm">
                  <c:v>40598.91666666347</c:v>
                </c:pt>
                <c:pt idx="24640" formatCode="m/d/yyyy\ h:mm">
                  <c:v>40598.958333330156</c:v>
                </c:pt>
                <c:pt idx="24641" formatCode="m/d/yyyy\ h:mm">
                  <c:v>40598.999999996799</c:v>
                </c:pt>
                <c:pt idx="24642" formatCode="m/d/yyyy\ h:mm">
                  <c:v>40599.041666663434</c:v>
                </c:pt>
                <c:pt idx="24643" formatCode="m/d/yyyy\ h:mm">
                  <c:v>40599.083333330142</c:v>
                </c:pt>
                <c:pt idx="24644" formatCode="m/d/yyyy\ h:mm">
                  <c:v>40599.124999996791</c:v>
                </c:pt>
                <c:pt idx="24645" formatCode="m/d/yyyy\ h:mm">
                  <c:v>40599.166666663434</c:v>
                </c:pt>
                <c:pt idx="24646" formatCode="m/d/yyyy\ h:mm">
                  <c:v>40599.208333330134</c:v>
                </c:pt>
                <c:pt idx="24647" formatCode="m/d/yyyy\ h:mm">
                  <c:v>40599.249999996791</c:v>
                </c:pt>
                <c:pt idx="24648" formatCode="m/d/yyyy\ h:mm">
                  <c:v>40599.291666663412</c:v>
                </c:pt>
                <c:pt idx="24649" formatCode="m/d/yyyy\ h:mm">
                  <c:v>40599.333333330113</c:v>
                </c:pt>
                <c:pt idx="24650" formatCode="m/d/yyyy\ h:mm">
                  <c:v>40599.374999996799</c:v>
                </c:pt>
                <c:pt idx="24651" formatCode="m/d/yyyy\ h:mm">
                  <c:v>40599.416666663434</c:v>
                </c:pt>
                <c:pt idx="24652" formatCode="m/d/yyyy\ h:mm">
                  <c:v>40599.458333330134</c:v>
                </c:pt>
                <c:pt idx="24653" formatCode="m/d/yyyy\ h:mm">
                  <c:v>40599.499999996769</c:v>
                </c:pt>
                <c:pt idx="24654" formatCode="m/d/yyyy\ h:mm">
                  <c:v>40599.541666663419</c:v>
                </c:pt>
                <c:pt idx="24655" formatCode="m/d/yyyy\ h:mm">
                  <c:v>40599.583333330098</c:v>
                </c:pt>
                <c:pt idx="24656" formatCode="m/d/yyyy\ h:mm">
                  <c:v>40599.624999996762</c:v>
                </c:pt>
                <c:pt idx="24657" formatCode="m/d/yyyy\ h:mm">
                  <c:v>40599.666666663405</c:v>
                </c:pt>
                <c:pt idx="24658" formatCode="m/d/yyyy\ h:mm">
                  <c:v>40599.708333330091</c:v>
                </c:pt>
                <c:pt idx="24659" formatCode="m/d/yyyy\ h:mm">
                  <c:v>40599.749999996762</c:v>
                </c:pt>
                <c:pt idx="24660" formatCode="m/d/yyyy\ h:mm">
                  <c:v>40599.791666663376</c:v>
                </c:pt>
                <c:pt idx="24661" formatCode="m/d/yyyy\ h:mm">
                  <c:v>40599.833333330083</c:v>
                </c:pt>
                <c:pt idx="24662" formatCode="m/d/yyyy\ h:mm">
                  <c:v>40599.874999996769</c:v>
                </c:pt>
                <c:pt idx="24663" formatCode="m/d/yyyy\ h:mm">
                  <c:v>40599.916666663405</c:v>
                </c:pt>
                <c:pt idx="24664" formatCode="m/d/yyyy\ h:mm">
                  <c:v>40599.958333330098</c:v>
                </c:pt>
                <c:pt idx="24665" formatCode="m/d/yyyy\ h:mm">
                  <c:v>40599.99999999674</c:v>
                </c:pt>
                <c:pt idx="24666" formatCode="m/d/yyyy\ h:mm">
                  <c:v>40600.041666663383</c:v>
                </c:pt>
                <c:pt idx="24667" formatCode="m/d/yyyy\ h:mm">
                  <c:v>40600.083333330069</c:v>
                </c:pt>
                <c:pt idx="24668" formatCode="m/d/yyyy\ h:mm">
                  <c:v>40600.124999996733</c:v>
                </c:pt>
                <c:pt idx="24669" formatCode="m/d/yyyy\ h:mm">
                  <c:v>40600.166666663368</c:v>
                </c:pt>
                <c:pt idx="24670" formatCode="m/d/yyyy\ h:mm">
                  <c:v>40600.208333330062</c:v>
                </c:pt>
                <c:pt idx="24671" formatCode="m/d/yyyy\ h:mm">
                  <c:v>40600.249999996733</c:v>
                </c:pt>
                <c:pt idx="24672" formatCode="m/d/yyyy\ h:mm">
                  <c:v>40600.291666663346</c:v>
                </c:pt>
                <c:pt idx="24673" formatCode="m/d/yyyy\ h:mm">
                  <c:v>40600.333333330062</c:v>
                </c:pt>
                <c:pt idx="24674" formatCode="m/d/yyyy\ h:mm">
                  <c:v>40600.37499999674</c:v>
                </c:pt>
                <c:pt idx="24675" formatCode="m/d/yyyy\ h:mm">
                  <c:v>40600.416666663376</c:v>
                </c:pt>
                <c:pt idx="24676" formatCode="m/d/yyyy\ h:mm">
                  <c:v>40600.458333330069</c:v>
                </c:pt>
                <c:pt idx="24677" formatCode="m/d/yyyy\ h:mm">
                  <c:v>40600.499999996711</c:v>
                </c:pt>
                <c:pt idx="24678" formatCode="m/d/yyyy\ h:mm">
                  <c:v>40600.541666663354</c:v>
                </c:pt>
                <c:pt idx="24679" formatCode="m/d/yyyy\ h:mm">
                  <c:v>40600.58333333004</c:v>
                </c:pt>
                <c:pt idx="24680" formatCode="m/d/yyyy\ h:mm">
                  <c:v>40600.624999996711</c:v>
                </c:pt>
                <c:pt idx="24681" formatCode="m/d/yyyy\ h:mm">
                  <c:v>40600.666666663346</c:v>
                </c:pt>
                <c:pt idx="24682" formatCode="m/d/yyyy\ h:mm">
                  <c:v>40600.708333330032</c:v>
                </c:pt>
                <c:pt idx="24683" formatCode="m/d/yyyy\ h:mm">
                  <c:v>40600.749999996697</c:v>
                </c:pt>
                <c:pt idx="24684" formatCode="m/d/yyyy\ h:mm">
                  <c:v>40600.791666663317</c:v>
                </c:pt>
                <c:pt idx="24685" formatCode="m/d/yyyy\ h:mm">
                  <c:v>40600.833333330032</c:v>
                </c:pt>
                <c:pt idx="24686" formatCode="m/d/yyyy\ h:mm">
                  <c:v>40600.874999996704</c:v>
                </c:pt>
                <c:pt idx="24687" formatCode="m/d/yyyy\ h:mm">
                  <c:v>40600.916666663354</c:v>
                </c:pt>
                <c:pt idx="24688" formatCode="m/d/yyyy\ h:mm">
                  <c:v>40600.95833333004</c:v>
                </c:pt>
                <c:pt idx="24689" formatCode="m/d/yyyy\ h:mm">
                  <c:v>40600.999999996682</c:v>
                </c:pt>
                <c:pt idx="24690" formatCode="m/d/yyyy\ h:mm">
                  <c:v>40601.041666663317</c:v>
                </c:pt>
                <c:pt idx="24691" formatCode="m/d/yyyy\ h:mm">
                  <c:v>40601.083333330011</c:v>
                </c:pt>
                <c:pt idx="24692" formatCode="m/d/yyyy\ h:mm">
                  <c:v>40601.124999996682</c:v>
                </c:pt>
                <c:pt idx="24693" formatCode="m/d/yyyy\ h:mm">
                  <c:v>40601.166666663317</c:v>
                </c:pt>
                <c:pt idx="24694" formatCode="m/d/yyyy\ h:mm">
                  <c:v>40601.208333330003</c:v>
                </c:pt>
                <c:pt idx="24695" formatCode="m/d/yyyy\ h:mm">
                  <c:v>40601.249999996668</c:v>
                </c:pt>
                <c:pt idx="24696" formatCode="m/d/yyyy\ h:mm">
                  <c:v>40601.291666663288</c:v>
                </c:pt>
                <c:pt idx="24697" formatCode="m/d/yyyy\ h:mm">
                  <c:v>40601.333333330003</c:v>
                </c:pt>
                <c:pt idx="24698" formatCode="m/d/yyyy\ h:mm">
                  <c:v>40601.374999996675</c:v>
                </c:pt>
                <c:pt idx="24699" formatCode="m/d/yyyy\ h:mm">
                  <c:v>40601.416666663325</c:v>
                </c:pt>
                <c:pt idx="24700" formatCode="m/d/yyyy\ h:mm">
                  <c:v>40601.458333330011</c:v>
                </c:pt>
                <c:pt idx="24701" formatCode="m/d/yyyy\ h:mm">
                  <c:v>40601.499999996653</c:v>
                </c:pt>
                <c:pt idx="24702" formatCode="m/d/yyyy\ h:mm">
                  <c:v>40601.541666663288</c:v>
                </c:pt>
                <c:pt idx="24703" formatCode="m/d/yyyy\ h:mm">
                  <c:v>40601.583333329996</c:v>
                </c:pt>
                <c:pt idx="24704" formatCode="m/d/yyyy\ h:mm">
                  <c:v>40601.624999996646</c:v>
                </c:pt>
                <c:pt idx="24705" formatCode="m/d/yyyy\ h:mm">
                  <c:v>40601.666666663281</c:v>
                </c:pt>
                <c:pt idx="24706" formatCode="m/d/yyyy\ h:mm">
                  <c:v>40601.708333329996</c:v>
                </c:pt>
                <c:pt idx="24707" formatCode="m/d/yyyy\ h:mm">
                  <c:v>40601.749999996639</c:v>
                </c:pt>
                <c:pt idx="24708" formatCode="m/d/yyyy\ h:mm">
                  <c:v>40601.791666663259</c:v>
                </c:pt>
                <c:pt idx="24709" formatCode="m/d/yyyy\ h:mm">
                  <c:v>40601.833333329989</c:v>
                </c:pt>
                <c:pt idx="24710" formatCode="m/d/yyyy\ h:mm">
                  <c:v>40601.874999996646</c:v>
                </c:pt>
                <c:pt idx="24711" formatCode="m/d/yyyy\ h:mm">
                  <c:v>40601.916666663281</c:v>
                </c:pt>
                <c:pt idx="24712" formatCode="m/d/yyyy\ h:mm">
                  <c:v>40601.958333329996</c:v>
                </c:pt>
                <c:pt idx="24713" formatCode="m/d/yyyy\ h:mm">
                  <c:v>40601.999999996631</c:v>
                </c:pt>
                <c:pt idx="24714" formatCode="m/d/yyyy\ h:mm">
                  <c:v>40602.041666663266</c:v>
                </c:pt>
                <c:pt idx="24715" formatCode="m/d/yyyy\ h:mm">
                  <c:v>40602.083333329967</c:v>
                </c:pt>
                <c:pt idx="24716" formatCode="m/d/yyyy\ h:mm">
                  <c:v>40602.124999996617</c:v>
                </c:pt>
                <c:pt idx="24717" formatCode="m/d/yyyy\ h:mm">
                  <c:v>40602.166666663252</c:v>
                </c:pt>
                <c:pt idx="24718" formatCode="m/d/yyyy\ h:mm">
                  <c:v>40602.20833332996</c:v>
                </c:pt>
                <c:pt idx="24719" formatCode="m/d/yyyy\ h:mm">
                  <c:v>40602.249999996609</c:v>
                </c:pt>
                <c:pt idx="24720" formatCode="m/d/yyyy\ h:mm">
                  <c:v>40602.291666663237</c:v>
                </c:pt>
                <c:pt idx="24721" formatCode="m/d/yyyy\ h:mm">
                  <c:v>40602.333333329952</c:v>
                </c:pt>
                <c:pt idx="24722" formatCode="m/d/yyyy\ h:mm">
                  <c:v>40602.374999996617</c:v>
                </c:pt>
                <c:pt idx="24723" formatCode="m/d/yyyy\ h:mm">
                  <c:v>40602.416666663252</c:v>
                </c:pt>
                <c:pt idx="24724" formatCode="m/d/yyyy\ h:mm">
                  <c:v>40602.45833332996</c:v>
                </c:pt>
                <c:pt idx="24725" formatCode="m/d/yyyy\ h:mm">
                  <c:v>40602.499999996602</c:v>
                </c:pt>
                <c:pt idx="24726" formatCode="m/d/yyyy\ h:mm">
                  <c:v>40602.54166666323</c:v>
                </c:pt>
                <c:pt idx="24727" formatCode="m/d/yyyy\ h:mm">
                  <c:v>40602.583333329938</c:v>
                </c:pt>
                <c:pt idx="24728" formatCode="m/d/yyyy\ h:mm">
                  <c:v>40602.624999996602</c:v>
                </c:pt>
                <c:pt idx="24729" formatCode="m/d/yyyy\ h:mm">
                  <c:v>40602.666666663223</c:v>
                </c:pt>
                <c:pt idx="24730" formatCode="m/d/yyyy\ h:mm">
                  <c:v>40602.708333329931</c:v>
                </c:pt>
                <c:pt idx="24731" formatCode="m/d/yyyy\ h:mm">
                  <c:v>40602.749999996595</c:v>
                </c:pt>
                <c:pt idx="24732" formatCode="m/d/yyyy\ h:mm">
                  <c:v>40602.791666663201</c:v>
                </c:pt>
                <c:pt idx="24733" formatCode="m/d/yyyy\ h:mm">
                  <c:v>40602.833333329923</c:v>
                </c:pt>
                <c:pt idx="24734" formatCode="m/d/yyyy\ h:mm">
                  <c:v>40602.874999996602</c:v>
                </c:pt>
                <c:pt idx="24735" formatCode="m/d/yyyy\ h:mm">
                  <c:v>40602.916666663223</c:v>
                </c:pt>
                <c:pt idx="24736" formatCode="m/d/yyyy\ h:mm">
                  <c:v>40602.958333329931</c:v>
                </c:pt>
                <c:pt idx="24737" formatCode="m/d/yyyy\ h:mm">
                  <c:v>40602.99999999658</c:v>
                </c:pt>
                <c:pt idx="24738" formatCode="m/d/yyyy\ h:mm">
                  <c:v>40603.041666663201</c:v>
                </c:pt>
                <c:pt idx="24739" formatCode="m/d/yyyy\ h:mm">
                  <c:v>40603.083333329909</c:v>
                </c:pt>
                <c:pt idx="24740" formatCode="m/d/yyyy\ h:mm">
                  <c:v>40603.124999996573</c:v>
                </c:pt>
                <c:pt idx="24741" formatCode="m/d/yyyy\ h:mm">
                  <c:v>40603.166666663194</c:v>
                </c:pt>
                <c:pt idx="24742" formatCode="m/d/yyyy\ h:mm">
                  <c:v>40603.208333329902</c:v>
                </c:pt>
                <c:pt idx="24743" formatCode="m/d/yyyy\ h:mm">
                  <c:v>40603.249999996566</c:v>
                </c:pt>
                <c:pt idx="24744" formatCode="m/d/yyyy\ h:mm">
                  <c:v>40603.291666663179</c:v>
                </c:pt>
                <c:pt idx="24745" formatCode="m/d/yyyy\ h:mm">
                  <c:v>40603.333333329894</c:v>
                </c:pt>
                <c:pt idx="24746" formatCode="m/d/yyyy\ h:mm">
                  <c:v>40603.374999996573</c:v>
                </c:pt>
                <c:pt idx="24747" formatCode="m/d/yyyy\ h:mm">
                  <c:v>40603.416666663194</c:v>
                </c:pt>
                <c:pt idx="24748" formatCode="m/d/yyyy\ h:mm">
                  <c:v>40603.458333329902</c:v>
                </c:pt>
                <c:pt idx="24749" formatCode="m/d/yyyy\ h:mm">
                  <c:v>40603.499999996551</c:v>
                </c:pt>
                <c:pt idx="24750" formatCode="m/d/yyyy\ h:mm">
                  <c:v>40603.541666663179</c:v>
                </c:pt>
                <c:pt idx="24751" formatCode="m/d/yyyy\ h:mm">
                  <c:v>40603.58333332988</c:v>
                </c:pt>
                <c:pt idx="24752" formatCode="m/d/yyyy\ h:mm">
                  <c:v>40603.624999996544</c:v>
                </c:pt>
                <c:pt idx="24753" formatCode="m/d/yyyy\ h:mm">
                  <c:v>40603.666666663179</c:v>
                </c:pt>
                <c:pt idx="24754" formatCode="m/d/yyyy\ h:mm">
                  <c:v>40603.708333329872</c:v>
                </c:pt>
                <c:pt idx="24755" formatCode="m/d/yyyy\ h:mm">
                  <c:v>40603.749999996537</c:v>
                </c:pt>
                <c:pt idx="24756" formatCode="m/d/yyyy\ h:mm">
                  <c:v>40603.791666663157</c:v>
                </c:pt>
                <c:pt idx="24757" formatCode="m/d/yyyy\ h:mm">
                  <c:v>40603.833333329865</c:v>
                </c:pt>
                <c:pt idx="24758" formatCode="m/d/yyyy\ h:mm">
                  <c:v>40603.874999996544</c:v>
                </c:pt>
                <c:pt idx="24759" formatCode="m/d/yyyy\ h:mm">
                  <c:v>40603.916666663179</c:v>
                </c:pt>
                <c:pt idx="24760" formatCode="m/d/yyyy\ h:mm">
                  <c:v>40603.958333329865</c:v>
                </c:pt>
                <c:pt idx="24761" formatCode="m/d/yyyy\ h:mm">
                  <c:v>40603.999999996522</c:v>
                </c:pt>
                <c:pt idx="24762" formatCode="m/d/yyyy\ h:mm">
                  <c:v>40604.041666663157</c:v>
                </c:pt>
                <c:pt idx="24763" formatCode="m/d/yyyy\ h:mm">
                  <c:v>40604.083333329843</c:v>
                </c:pt>
                <c:pt idx="24764" formatCode="m/d/yyyy\ h:mm">
                  <c:v>40604.124999996515</c:v>
                </c:pt>
                <c:pt idx="24765" formatCode="m/d/yyyy\ h:mm">
                  <c:v>40604.16666666315</c:v>
                </c:pt>
                <c:pt idx="24766" formatCode="m/d/yyyy\ h:mm">
                  <c:v>40604.208333329843</c:v>
                </c:pt>
                <c:pt idx="24767" formatCode="m/d/yyyy\ h:mm">
                  <c:v>40604.249999996493</c:v>
                </c:pt>
                <c:pt idx="24768" formatCode="m/d/yyyy\ h:mm">
                  <c:v>40604.291666663121</c:v>
                </c:pt>
                <c:pt idx="24769" formatCode="m/d/yyyy\ h:mm">
                  <c:v>40604.333333329836</c:v>
                </c:pt>
                <c:pt idx="24770" formatCode="m/d/yyyy\ h:mm">
                  <c:v>40604.374999996515</c:v>
                </c:pt>
                <c:pt idx="24771" formatCode="m/d/yyyy\ h:mm">
                  <c:v>40604.41666666315</c:v>
                </c:pt>
                <c:pt idx="24772" formatCode="m/d/yyyy\ h:mm">
                  <c:v>40604.458333329843</c:v>
                </c:pt>
                <c:pt idx="24773" formatCode="m/d/yyyy\ h:mm">
                  <c:v>40604.499999996493</c:v>
                </c:pt>
                <c:pt idx="24774" formatCode="m/d/yyyy\ h:mm">
                  <c:v>40604.541666663121</c:v>
                </c:pt>
                <c:pt idx="24775" formatCode="m/d/yyyy\ h:mm">
                  <c:v>40604.583333329821</c:v>
                </c:pt>
                <c:pt idx="24776" formatCode="m/d/yyyy\ h:mm">
                  <c:v>40604.624999996486</c:v>
                </c:pt>
                <c:pt idx="24777" formatCode="m/d/yyyy\ h:mm">
                  <c:v>40604.666666663121</c:v>
                </c:pt>
                <c:pt idx="24778" formatCode="m/d/yyyy\ h:mm">
                  <c:v>40604.708333329814</c:v>
                </c:pt>
                <c:pt idx="24779" formatCode="m/d/yyyy\ h:mm">
                  <c:v>40604.749999996478</c:v>
                </c:pt>
                <c:pt idx="24780" formatCode="m/d/yyyy\ h:mm">
                  <c:v>40604.791666663099</c:v>
                </c:pt>
                <c:pt idx="24781" formatCode="m/d/yyyy\ h:mm">
                  <c:v>40604.833333329792</c:v>
                </c:pt>
                <c:pt idx="24782" formatCode="m/d/yyyy\ h:mm">
                  <c:v>40604.874999996486</c:v>
                </c:pt>
                <c:pt idx="24783" formatCode="m/d/yyyy\ h:mm">
                  <c:v>40604.916666663121</c:v>
                </c:pt>
                <c:pt idx="24784" formatCode="m/d/yyyy\ h:mm">
                  <c:v>40604.958333329814</c:v>
                </c:pt>
                <c:pt idx="24785" formatCode="m/d/yyyy\ h:mm">
                  <c:v>40604.999999996449</c:v>
                </c:pt>
                <c:pt idx="24786" formatCode="m/d/yyyy\ h:mm">
                  <c:v>40605.041666663099</c:v>
                </c:pt>
                <c:pt idx="24787" formatCode="m/d/yyyy\ h:mm">
                  <c:v>40605.083333329792</c:v>
                </c:pt>
                <c:pt idx="24788" formatCode="m/d/yyyy\ h:mm">
                  <c:v>40605.124999996442</c:v>
                </c:pt>
                <c:pt idx="24789" formatCode="m/d/yyyy\ h:mm">
                  <c:v>40605.166666663084</c:v>
                </c:pt>
                <c:pt idx="24790" formatCode="m/d/yyyy\ h:mm">
                  <c:v>40605.208333329785</c:v>
                </c:pt>
                <c:pt idx="24791" formatCode="m/d/yyyy\ h:mm">
                  <c:v>40605.249999996442</c:v>
                </c:pt>
                <c:pt idx="24792" formatCode="m/d/yyyy\ h:mm">
                  <c:v>40605.291666663063</c:v>
                </c:pt>
                <c:pt idx="24793" formatCode="m/d/yyyy\ h:mm">
                  <c:v>40605.333333329763</c:v>
                </c:pt>
                <c:pt idx="24794" formatCode="m/d/yyyy\ h:mm">
                  <c:v>40605.374999996449</c:v>
                </c:pt>
                <c:pt idx="24795" formatCode="m/d/yyyy\ h:mm">
                  <c:v>40605.416666663084</c:v>
                </c:pt>
                <c:pt idx="24796" formatCode="m/d/yyyy\ h:mm">
                  <c:v>40605.458333329785</c:v>
                </c:pt>
                <c:pt idx="24797" formatCode="m/d/yyyy\ h:mm">
                  <c:v>40605.499999996435</c:v>
                </c:pt>
                <c:pt idx="24798" formatCode="m/d/yyyy\ h:mm">
                  <c:v>40605.54166666307</c:v>
                </c:pt>
                <c:pt idx="24799" formatCode="m/d/yyyy\ h:mm">
                  <c:v>40605.583333329749</c:v>
                </c:pt>
                <c:pt idx="24800" formatCode="m/d/yyyy\ h:mm">
                  <c:v>40605.624999996413</c:v>
                </c:pt>
                <c:pt idx="24801" formatCode="m/d/yyyy\ h:mm">
                  <c:v>40605.666666663063</c:v>
                </c:pt>
                <c:pt idx="24802" formatCode="m/d/yyyy\ h:mm">
                  <c:v>40605.708333329741</c:v>
                </c:pt>
                <c:pt idx="24803" formatCode="m/d/yyyy\ h:mm">
                  <c:v>40605.749999996413</c:v>
                </c:pt>
                <c:pt idx="24804" formatCode="m/d/yyyy\ h:mm">
                  <c:v>40605.791666663041</c:v>
                </c:pt>
                <c:pt idx="24805" formatCode="m/d/yyyy\ h:mm">
                  <c:v>40605.833333329741</c:v>
                </c:pt>
                <c:pt idx="24806" formatCode="m/d/yyyy\ h:mm">
                  <c:v>40605.87499999642</c:v>
                </c:pt>
                <c:pt idx="24807" formatCode="m/d/yyyy\ h:mm">
                  <c:v>40605.916666663055</c:v>
                </c:pt>
                <c:pt idx="24808" formatCode="m/d/yyyy\ h:mm">
                  <c:v>40605.958333329749</c:v>
                </c:pt>
                <c:pt idx="24809" formatCode="m/d/yyyy\ h:mm">
                  <c:v>40605.999999996391</c:v>
                </c:pt>
                <c:pt idx="24810" formatCode="m/d/yyyy\ h:mm">
                  <c:v>40606.041666663034</c:v>
                </c:pt>
                <c:pt idx="24811" formatCode="m/d/yyyy\ h:mm">
                  <c:v>40606.083333329734</c:v>
                </c:pt>
                <c:pt idx="24812" formatCode="m/d/yyyy\ h:mm">
                  <c:v>40606.124999996391</c:v>
                </c:pt>
                <c:pt idx="24813" formatCode="m/d/yyyy\ h:mm">
                  <c:v>40606.166666663026</c:v>
                </c:pt>
                <c:pt idx="24814" formatCode="m/d/yyyy\ h:mm">
                  <c:v>40606.208333329712</c:v>
                </c:pt>
                <c:pt idx="24815" formatCode="m/d/yyyy\ h:mm">
                  <c:v>40606.249999996391</c:v>
                </c:pt>
                <c:pt idx="24816" formatCode="m/d/yyyy\ h:mm">
                  <c:v>40606.291666662997</c:v>
                </c:pt>
                <c:pt idx="24817" formatCode="m/d/yyyy\ h:mm">
                  <c:v>40606.333333329712</c:v>
                </c:pt>
                <c:pt idx="24818" formatCode="m/d/yyyy\ h:mm">
                  <c:v>40606.374999996391</c:v>
                </c:pt>
                <c:pt idx="24819" formatCode="m/d/yyyy\ h:mm">
                  <c:v>40606.416666663034</c:v>
                </c:pt>
                <c:pt idx="24820" formatCode="m/d/yyyy\ h:mm">
                  <c:v>40606.45833332972</c:v>
                </c:pt>
                <c:pt idx="24821" formatCode="m/d/yyyy\ h:mm">
                  <c:v>40606.499999996362</c:v>
                </c:pt>
                <c:pt idx="24822" formatCode="m/d/yyyy\ h:mm">
                  <c:v>40606.541666663004</c:v>
                </c:pt>
                <c:pt idx="24823" formatCode="m/d/yyyy\ h:mm">
                  <c:v>40606.583333329691</c:v>
                </c:pt>
                <c:pt idx="24824" formatCode="m/d/yyyy\ h:mm">
                  <c:v>40606.624999996362</c:v>
                </c:pt>
                <c:pt idx="24825" formatCode="m/d/yyyy\ h:mm">
                  <c:v>40606.666666662997</c:v>
                </c:pt>
                <c:pt idx="24826" formatCode="m/d/yyyy\ h:mm">
                  <c:v>40606.708333329683</c:v>
                </c:pt>
                <c:pt idx="24827" formatCode="m/d/yyyy\ h:mm">
                  <c:v>40606.749999996347</c:v>
                </c:pt>
                <c:pt idx="24828" formatCode="m/d/yyyy\ h:mm">
                  <c:v>40606.791666662975</c:v>
                </c:pt>
                <c:pt idx="24829" formatCode="m/d/yyyy\ h:mm">
                  <c:v>40606.833333329683</c:v>
                </c:pt>
                <c:pt idx="24830" formatCode="m/d/yyyy\ h:mm">
                  <c:v>40606.874999996355</c:v>
                </c:pt>
                <c:pt idx="24831" formatCode="m/d/yyyy\ h:mm">
                  <c:v>40606.916666663004</c:v>
                </c:pt>
                <c:pt idx="24832" formatCode="m/d/yyyy\ h:mm">
                  <c:v>40606.958333329691</c:v>
                </c:pt>
                <c:pt idx="24833" formatCode="m/d/yyyy\ h:mm">
                  <c:v>40606.999999996333</c:v>
                </c:pt>
                <c:pt idx="24834" formatCode="m/d/yyyy\ h:mm">
                  <c:v>40607.041666662983</c:v>
                </c:pt>
                <c:pt idx="24835" formatCode="m/d/yyyy\ h:mm">
                  <c:v>40607.083333329661</c:v>
                </c:pt>
                <c:pt idx="24836" formatCode="m/d/yyyy\ h:mm">
                  <c:v>40607.124999996333</c:v>
                </c:pt>
                <c:pt idx="24837" formatCode="m/d/yyyy\ h:mm">
                  <c:v>40607.166666662975</c:v>
                </c:pt>
                <c:pt idx="24838" formatCode="m/d/yyyy\ h:mm">
                  <c:v>40607.208333329661</c:v>
                </c:pt>
                <c:pt idx="24839" formatCode="m/d/yyyy\ h:mm">
                  <c:v>40607.249999996318</c:v>
                </c:pt>
                <c:pt idx="24840" formatCode="m/d/yyyy\ h:mm">
                  <c:v>40607.291666662954</c:v>
                </c:pt>
                <c:pt idx="24841" formatCode="m/d/yyyy\ h:mm">
                  <c:v>40607.333333329647</c:v>
                </c:pt>
                <c:pt idx="24842" formatCode="m/d/yyyy\ h:mm">
                  <c:v>40607.374999996326</c:v>
                </c:pt>
                <c:pt idx="24843" formatCode="m/d/yyyy\ h:mm">
                  <c:v>40607.416666662983</c:v>
                </c:pt>
                <c:pt idx="24844" formatCode="m/d/yyyy\ h:mm">
                  <c:v>40607.458333329654</c:v>
                </c:pt>
                <c:pt idx="24845" formatCode="m/d/yyyy\ h:mm">
                  <c:v>40607.499999996311</c:v>
                </c:pt>
                <c:pt idx="24846" formatCode="m/d/yyyy\ h:mm">
                  <c:v>40607.541666662954</c:v>
                </c:pt>
                <c:pt idx="24847" formatCode="m/d/yyyy\ h:mm">
                  <c:v>40607.583333329632</c:v>
                </c:pt>
                <c:pt idx="24848" formatCode="m/d/yyyy\ h:mm">
                  <c:v>40607.624999996297</c:v>
                </c:pt>
                <c:pt idx="24849" formatCode="m/d/yyyy\ h:mm">
                  <c:v>40607.666666662954</c:v>
                </c:pt>
                <c:pt idx="24850" formatCode="m/d/yyyy\ h:mm">
                  <c:v>40607.708333329632</c:v>
                </c:pt>
                <c:pt idx="24851" formatCode="m/d/yyyy\ h:mm">
                  <c:v>40607.749999996289</c:v>
                </c:pt>
                <c:pt idx="24852" formatCode="m/d/yyyy\ h:mm">
                  <c:v>40607.791666662932</c:v>
                </c:pt>
                <c:pt idx="24853" formatCode="m/d/yyyy\ h:mm">
                  <c:v>40607.833333329618</c:v>
                </c:pt>
                <c:pt idx="24854" formatCode="m/d/yyyy\ h:mm">
                  <c:v>40607.874999996297</c:v>
                </c:pt>
                <c:pt idx="24855" formatCode="m/d/yyyy\ h:mm">
                  <c:v>40607.916666662946</c:v>
                </c:pt>
                <c:pt idx="24856" formatCode="m/d/yyyy\ h:mm">
                  <c:v>40607.958333329625</c:v>
                </c:pt>
                <c:pt idx="24857" formatCode="m/d/yyyy\ h:mm">
                  <c:v>40607.999999996282</c:v>
                </c:pt>
                <c:pt idx="24858" formatCode="m/d/yyyy\ h:mm">
                  <c:v>40608.041666662924</c:v>
                </c:pt>
                <c:pt idx="24859" formatCode="m/d/yyyy\ h:mm">
                  <c:v>40608.083333329603</c:v>
                </c:pt>
                <c:pt idx="24860" formatCode="m/d/yyyy\ h:mm">
                  <c:v>40608.124999996267</c:v>
                </c:pt>
                <c:pt idx="24861" formatCode="m/d/yyyy\ h:mm">
                  <c:v>40608.166666662924</c:v>
                </c:pt>
                <c:pt idx="24862" formatCode="m/d/yyyy\ h:mm">
                  <c:v>40608.208333329603</c:v>
                </c:pt>
                <c:pt idx="24863" formatCode="m/d/yyyy\ h:mm">
                  <c:v>40608.24999999626</c:v>
                </c:pt>
                <c:pt idx="24864" formatCode="m/d/yyyy\ h:mm">
                  <c:v>40608.291666662903</c:v>
                </c:pt>
                <c:pt idx="24865" formatCode="m/d/yyyy\ h:mm">
                  <c:v>40608.333333329603</c:v>
                </c:pt>
                <c:pt idx="24866" formatCode="m/d/yyyy\ h:mm">
                  <c:v>40608.374999996267</c:v>
                </c:pt>
                <c:pt idx="24867" formatCode="m/d/yyyy\ h:mm">
                  <c:v>40608.416666662917</c:v>
                </c:pt>
                <c:pt idx="24868" formatCode="m/d/yyyy\ h:mm">
                  <c:v>40608.45833332961</c:v>
                </c:pt>
                <c:pt idx="24869" formatCode="m/d/yyyy\ h:mm">
                  <c:v>40608.499999996246</c:v>
                </c:pt>
                <c:pt idx="24870" formatCode="m/d/yyyy\ h:mm">
                  <c:v>40608.541666662895</c:v>
                </c:pt>
                <c:pt idx="24871" formatCode="m/d/yyyy\ h:mm">
                  <c:v>40608.583333329596</c:v>
                </c:pt>
                <c:pt idx="24872" formatCode="m/d/yyyy\ h:mm">
                  <c:v>40608.624999996238</c:v>
                </c:pt>
                <c:pt idx="24873" formatCode="m/d/yyyy\ h:mm">
                  <c:v>40608.666666662888</c:v>
                </c:pt>
                <c:pt idx="24874" formatCode="m/d/yyyy\ h:mm">
                  <c:v>40608.708333329589</c:v>
                </c:pt>
                <c:pt idx="24875" formatCode="m/d/yyyy\ h:mm">
                  <c:v>40608.749999996231</c:v>
                </c:pt>
                <c:pt idx="24876" formatCode="m/d/yyyy\ h:mm">
                  <c:v>40608.791666662866</c:v>
                </c:pt>
                <c:pt idx="24877" formatCode="m/d/yyyy\ h:mm">
                  <c:v>40608.833333329574</c:v>
                </c:pt>
                <c:pt idx="24878" formatCode="m/d/yyyy\ h:mm">
                  <c:v>40608.874999996246</c:v>
                </c:pt>
                <c:pt idx="24879" formatCode="m/d/yyyy\ h:mm">
                  <c:v>40608.916666662888</c:v>
                </c:pt>
                <c:pt idx="24880" formatCode="m/d/yyyy\ h:mm">
                  <c:v>40608.958333329581</c:v>
                </c:pt>
                <c:pt idx="24881" formatCode="m/d/yyyy\ h:mm">
                  <c:v>40608.999999996217</c:v>
                </c:pt>
                <c:pt idx="24882" formatCode="m/d/yyyy\ h:mm">
                  <c:v>40609.041666662866</c:v>
                </c:pt>
                <c:pt idx="24883" formatCode="m/d/yyyy\ h:mm">
                  <c:v>40609.08333332956</c:v>
                </c:pt>
                <c:pt idx="24884" formatCode="m/d/yyyy\ h:mm">
                  <c:v>40609.124999996209</c:v>
                </c:pt>
                <c:pt idx="24885" formatCode="m/d/yyyy\ h:mm">
                  <c:v>40609.166666662859</c:v>
                </c:pt>
                <c:pt idx="24886" formatCode="m/d/yyyy\ h:mm">
                  <c:v>40609.208333329552</c:v>
                </c:pt>
                <c:pt idx="24887" formatCode="m/d/yyyy\ h:mm">
                  <c:v>40609.249999996202</c:v>
                </c:pt>
                <c:pt idx="24888" formatCode="m/d/yyyy\ h:mm">
                  <c:v>40609.291666662837</c:v>
                </c:pt>
                <c:pt idx="24889" formatCode="m/d/yyyy\ h:mm">
                  <c:v>40609.333333329545</c:v>
                </c:pt>
                <c:pt idx="24890" formatCode="m/d/yyyy\ h:mm">
                  <c:v>40609.374999996217</c:v>
                </c:pt>
                <c:pt idx="24891" formatCode="m/d/yyyy\ h:mm">
                  <c:v>40609.416666662859</c:v>
                </c:pt>
                <c:pt idx="24892" formatCode="m/d/yyyy\ h:mm">
                  <c:v>40609.458333329552</c:v>
                </c:pt>
                <c:pt idx="24893" formatCode="m/d/yyyy\ h:mm">
                  <c:v>40609.499999996202</c:v>
                </c:pt>
                <c:pt idx="24894" formatCode="m/d/yyyy\ h:mm">
                  <c:v>40609.541666662837</c:v>
                </c:pt>
                <c:pt idx="24895" formatCode="m/d/yyyy\ h:mm">
                  <c:v>40609.58333332953</c:v>
                </c:pt>
                <c:pt idx="24896" formatCode="m/d/yyyy\ h:mm">
                  <c:v>40609.624999996195</c:v>
                </c:pt>
                <c:pt idx="24897" formatCode="m/d/yyyy\ h:mm">
                  <c:v>40609.66666666283</c:v>
                </c:pt>
                <c:pt idx="24898" formatCode="m/d/yyyy\ h:mm">
                  <c:v>40609.708333329523</c:v>
                </c:pt>
                <c:pt idx="24899" formatCode="m/d/yyyy\ h:mm">
                  <c:v>40609.749999996187</c:v>
                </c:pt>
                <c:pt idx="24900" formatCode="m/d/yyyy\ h:mm">
                  <c:v>40609.791666662808</c:v>
                </c:pt>
                <c:pt idx="24901" formatCode="m/d/yyyy\ h:mm">
                  <c:v>40609.833333329516</c:v>
                </c:pt>
                <c:pt idx="24902" formatCode="m/d/yyyy\ h:mm">
                  <c:v>40609.874999996195</c:v>
                </c:pt>
                <c:pt idx="24903" formatCode="m/d/yyyy\ h:mm">
                  <c:v>40609.91666666283</c:v>
                </c:pt>
                <c:pt idx="24904" formatCode="m/d/yyyy\ h:mm">
                  <c:v>40609.958333329523</c:v>
                </c:pt>
                <c:pt idx="24905" formatCode="m/d/yyyy\ h:mm">
                  <c:v>40609.999999996173</c:v>
                </c:pt>
                <c:pt idx="24906" formatCode="m/d/yyyy\ h:mm">
                  <c:v>40610.041666662808</c:v>
                </c:pt>
                <c:pt idx="24907" formatCode="m/d/yyyy\ h:mm">
                  <c:v>40610.083333329501</c:v>
                </c:pt>
                <c:pt idx="24908" formatCode="m/d/yyyy\ h:mm">
                  <c:v>40610.124999996166</c:v>
                </c:pt>
                <c:pt idx="24909" formatCode="m/d/yyyy\ h:mm">
                  <c:v>40610.166666662801</c:v>
                </c:pt>
                <c:pt idx="24910" formatCode="m/d/yyyy\ h:mm">
                  <c:v>40610.208333329494</c:v>
                </c:pt>
                <c:pt idx="24911" formatCode="m/d/yyyy\ h:mm">
                  <c:v>40610.249999996158</c:v>
                </c:pt>
                <c:pt idx="24912" formatCode="m/d/yyyy\ h:mm">
                  <c:v>40610.291666662772</c:v>
                </c:pt>
                <c:pt idx="24913" formatCode="m/d/yyyy\ h:mm">
                  <c:v>40610.333333329487</c:v>
                </c:pt>
                <c:pt idx="24914" formatCode="m/d/yyyy\ h:mm">
                  <c:v>40610.374999996166</c:v>
                </c:pt>
                <c:pt idx="24915" formatCode="m/d/yyyy\ h:mm">
                  <c:v>40610.416666662801</c:v>
                </c:pt>
                <c:pt idx="24916" formatCode="m/d/yyyy\ h:mm">
                  <c:v>40610.458333329494</c:v>
                </c:pt>
                <c:pt idx="24917" formatCode="m/d/yyyy\ h:mm">
                  <c:v>40610.499999996144</c:v>
                </c:pt>
                <c:pt idx="24918" formatCode="m/d/yyyy\ h:mm">
                  <c:v>40610.541666662772</c:v>
                </c:pt>
                <c:pt idx="24919" formatCode="m/d/yyyy\ h:mm">
                  <c:v>40610.583333329472</c:v>
                </c:pt>
                <c:pt idx="24920" formatCode="m/d/yyyy\ h:mm">
                  <c:v>40610.624999996136</c:v>
                </c:pt>
                <c:pt idx="24921" formatCode="m/d/yyyy\ h:mm">
                  <c:v>40610.666666662772</c:v>
                </c:pt>
                <c:pt idx="24922" formatCode="m/d/yyyy\ h:mm">
                  <c:v>40610.708333329465</c:v>
                </c:pt>
                <c:pt idx="24923" formatCode="m/d/yyyy\ h:mm">
                  <c:v>40610.749999996129</c:v>
                </c:pt>
                <c:pt idx="24924" formatCode="m/d/yyyy\ h:mm">
                  <c:v>40610.79166666275</c:v>
                </c:pt>
                <c:pt idx="24925" formatCode="m/d/yyyy\ h:mm">
                  <c:v>40610.833333329443</c:v>
                </c:pt>
                <c:pt idx="24926" formatCode="m/d/yyyy\ h:mm">
                  <c:v>40610.874999996136</c:v>
                </c:pt>
                <c:pt idx="24927" formatCode="m/d/yyyy\ h:mm">
                  <c:v>40610.916666662772</c:v>
                </c:pt>
                <c:pt idx="24928" formatCode="m/d/yyyy\ h:mm">
                  <c:v>40610.958333329465</c:v>
                </c:pt>
                <c:pt idx="24929" formatCode="m/d/yyyy\ h:mm">
                  <c:v>40610.999999996115</c:v>
                </c:pt>
                <c:pt idx="24930" formatCode="m/d/yyyy\ h:mm">
                  <c:v>40611.04166666275</c:v>
                </c:pt>
                <c:pt idx="24931" formatCode="m/d/yyyy\ h:mm">
                  <c:v>40611.083333329443</c:v>
                </c:pt>
                <c:pt idx="24932" formatCode="m/d/yyyy\ h:mm">
                  <c:v>40611.124999996093</c:v>
                </c:pt>
                <c:pt idx="24933" formatCode="m/d/yyyy\ h:mm">
                  <c:v>40611.166666662743</c:v>
                </c:pt>
                <c:pt idx="24934" formatCode="m/d/yyyy\ h:mm">
                  <c:v>40611.208333329436</c:v>
                </c:pt>
                <c:pt idx="24935" formatCode="m/d/yyyy\ h:mm">
                  <c:v>40611.249999996093</c:v>
                </c:pt>
                <c:pt idx="24936" formatCode="m/d/yyyy\ h:mm">
                  <c:v>40611.291666662721</c:v>
                </c:pt>
                <c:pt idx="24937" formatCode="m/d/yyyy\ h:mm">
                  <c:v>40611.333333329429</c:v>
                </c:pt>
                <c:pt idx="24938" formatCode="m/d/yyyy\ h:mm">
                  <c:v>40611.3749999961</c:v>
                </c:pt>
                <c:pt idx="24939" formatCode="m/d/yyyy\ h:mm">
                  <c:v>40611.416666662735</c:v>
                </c:pt>
                <c:pt idx="24940" formatCode="m/d/yyyy\ h:mm">
                  <c:v>40611.458333329436</c:v>
                </c:pt>
                <c:pt idx="24941" formatCode="m/d/yyyy\ h:mm">
                  <c:v>40611.499999996086</c:v>
                </c:pt>
                <c:pt idx="24942" formatCode="m/d/yyyy\ h:mm">
                  <c:v>40611.541666662721</c:v>
                </c:pt>
                <c:pt idx="24943" formatCode="m/d/yyyy\ h:mm">
                  <c:v>40611.583333329399</c:v>
                </c:pt>
                <c:pt idx="24944" formatCode="m/d/yyyy\ h:mm">
                  <c:v>40611.624999996078</c:v>
                </c:pt>
                <c:pt idx="24945" formatCode="m/d/yyyy\ h:mm">
                  <c:v>40611.666666662713</c:v>
                </c:pt>
                <c:pt idx="24946" formatCode="m/d/yyyy\ h:mm">
                  <c:v>40611.708333329392</c:v>
                </c:pt>
                <c:pt idx="24947" formatCode="m/d/yyyy\ h:mm">
                  <c:v>40611.749999996071</c:v>
                </c:pt>
                <c:pt idx="24948" formatCode="m/d/yyyy\ h:mm">
                  <c:v>40611.791666662692</c:v>
                </c:pt>
                <c:pt idx="24949" formatCode="m/d/yyyy\ h:mm">
                  <c:v>40611.833333329392</c:v>
                </c:pt>
                <c:pt idx="24950" formatCode="m/d/yyyy\ h:mm">
                  <c:v>40611.874999996071</c:v>
                </c:pt>
                <c:pt idx="24951" formatCode="m/d/yyyy\ h:mm">
                  <c:v>40611.916666662706</c:v>
                </c:pt>
                <c:pt idx="24952" formatCode="m/d/yyyy\ h:mm">
                  <c:v>40611.958333329399</c:v>
                </c:pt>
                <c:pt idx="24953" formatCode="m/d/yyyy\ h:mm">
                  <c:v>40611.999999996042</c:v>
                </c:pt>
                <c:pt idx="24954" formatCode="m/d/yyyy\ h:mm">
                  <c:v>40612.041666662684</c:v>
                </c:pt>
                <c:pt idx="24955" formatCode="m/d/yyyy\ h:mm">
                  <c:v>40612.083333329385</c:v>
                </c:pt>
                <c:pt idx="24956" formatCode="m/d/yyyy\ h:mm">
                  <c:v>40612.124999996042</c:v>
                </c:pt>
                <c:pt idx="24957" formatCode="m/d/yyyy\ h:mm">
                  <c:v>40612.166666662677</c:v>
                </c:pt>
                <c:pt idx="24958" formatCode="m/d/yyyy\ h:mm">
                  <c:v>40612.208333329363</c:v>
                </c:pt>
                <c:pt idx="24959" formatCode="m/d/yyyy\ h:mm">
                  <c:v>40612.249999996042</c:v>
                </c:pt>
                <c:pt idx="24960" formatCode="m/d/yyyy\ h:mm">
                  <c:v>40612.291666662655</c:v>
                </c:pt>
                <c:pt idx="24961" formatCode="m/d/yyyy\ h:mm">
                  <c:v>40612.333333329363</c:v>
                </c:pt>
                <c:pt idx="24962" formatCode="m/d/yyyy\ h:mm">
                  <c:v>40612.374999996049</c:v>
                </c:pt>
                <c:pt idx="24963" formatCode="m/d/yyyy\ h:mm">
                  <c:v>40612.416666662684</c:v>
                </c:pt>
                <c:pt idx="24964" formatCode="m/d/yyyy\ h:mm">
                  <c:v>40612.45833332937</c:v>
                </c:pt>
                <c:pt idx="24965" formatCode="m/d/yyyy\ h:mm">
                  <c:v>40612.499999996013</c:v>
                </c:pt>
                <c:pt idx="24966" formatCode="m/d/yyyy\ h:mm">
                  <c:v>40612.541666662662</c:v>
                </c:pt>
                <c:pt idx="24967" formatCode="m/d/yyyy\ h:mm">
                  <c:v>40612.583333329341</c:v>
                </c:pt>
                <c:pt idx="24968" formatCode="m/d/yyyy\ h:mm">
                  <c:v>40612.624999996013</c:v>
                </c:pt>
                <c:pt idx="24969" formatCode="m/d/yyyy\ h:mm">
                  <c:v>40612.666666662648</c:v>
                </c:pt>
                <c:pt idx="24970" formatCode="m/d/yyyy\ h:mm">
                  <c:v>40612.708333329341</c:v>
                </c:pt>
                <c:pt idx="24971" formatCode="m/d/yyyy\ h:mm">
                  <c:v>40612.749999995998</c:v>
                </c:pt>
                <c:pt idx="24972" formatCode="m/d/yyyy\ h:mm">
                  <c:v>40612.791666662619</c:v>
                </c:pt>
                <c:pt idx="24973" formatCode="m/d/yyyy\ h:mm">
                  <c:v>40612.833333329341</c:v>
                </c:pt>
                <c:pt idx="24974" formatCode="m/d/yyyy\ h:mm">
                  <c:v>40612.874999996005</c:v>
                </c:pt>
                <c:pt idx="24975" formatCode="m/d/yyyy\ h:mm">
                  <c:v>40612.916666662655</c:v>
                </c:pt>
                <c:pt idx="24976" formatCode="m/d/yyyy\ h:mm">
                  <c:v>40612.958333329341</c:v>
                </c:pt>
                <c:pt idx="24977" formatCode="m/d/yyyy\ h:mm">
                  <c:v>40612.999999995991</c:v>
                </c:pt>
                <c:pt idx="24978" formatCode="m/d/yyyy\ h:mm">
                  <c:v>40613.041666662619</c:v>
                </c:pt>
                <c:pt idx="24979" formatCode="m/d/yyyy\ h:mm">
                  <c:v>40613.083333329312</c:v>
                </c:pt>
                <c:pt idx="24980" formatCode="m/d/yyyy\ h:mm">
                  <c:v>40613.124999995991</c:v>
                </c:pt>
                <c:pt idx="24981" formatCode="m/d/yyyy\ h:mm">
                  <c:v>40613.166666662619</c:v>
                </c:pt>
                <c:pt idx="24982" formatCode="m/d/yyyy\ h:mm">
                  <c:v>40613.208333329312</c:v>
                </c:pt>
                <c:pt idx="24983" formatCode="m/d/yyyy\ h:mm">
                  <c:v>40613.249999995969</c:v>
                </c:pt>
                <c:pt idx="24984" formatCode="m/d/yyyy\ h:mm">
                  <c:v>40613.29166666259</c:v>
                </c:pt>
                <c:pt idx="24985" formatCode="m/d/yyyy\ h:mm">
                  <c:v>40613.333333329298</c:v>
                </c:pt>
                <c:pt idx="24986" formatCode="m/d/yyyy\ h:mm">
                  <c:v>40613.374999995976</c:v>
                </c:pt>
                <c:pt idx="24987" formatCode="m/d/yyyy\ h:mm">
                  <c:v>40613.416666662626</c:v>
                </c:pt>
                <c:pt idx="24988" formatCode="m/d/yyyy\ h:mm">
                  <c:v>40613.458333329305</c:v>
                </c:pt>
                <c:pt idx="24989" formatCode="m/d/yyyy\ h:mm">
                  <c:v>40613.499999995962</c:v>
                </c:pt>
                <c:pt idx="24990" formatCode="m/d/yyyy\ h:mm">
                  <c:v>40613.541666662597</c:v>
                </c:pt>
                <c:pt idx="24991" formatCode="m/d/yyyy\ h:mm">
                  <c:v>40613.583333329283</c:v>
                </c:pt>
                <c:pt idx="24992" formatCode="m/d/yyyy\ h:mm">
                  <c:v>40613.624999995947</c:v>
                </c:pt>
                <c:pt idx="24993" formatCode="m/d/yyyy\ h:mm">
                  <c:v>40613.66666666259</c:v>
                </c:pt>
                <c:pt idx="24994" formatCode="m/d/yyyy\ h:mm">
                  <c:v>40613.708333329283</c:v>
                </c:pt>
                <c:pt idx="24995" formatCode="m/d/yyyy\ h:mm">
                  <c:v>40613.74999999594</c:v>
                </c:pt>
                <c:pt idx="24996" formatCode="m/d/yyyy\ h:mm">
                  <c:v>40613.791666662575</c:v>
                </c:pt>
                <c:pt idx="24997" formatCode="m/d/yyyy\ h:mm">
                  <c:v>40613.833333329268</c:v>
                </c:pt>
                <c:pt idx="24998" formatCode="m/d/yyyy\ h:mm">
                  <c:v>40613.874999995947</c:v>
                </c:pt>
                <c:pt idx="24999" formatCode="m/d/yyyy\ h:mm">
                  <c:v>40613.916666662597</c:v>
                </c:pt>
                <c:pt idx="25000" formatCode="m/d/yyyy\ h:mm">
                  <c:v>40613.958333329276</c:v>
                </c:pt>
                <c:pt idx="25001" formatCode="m/d/yyyy\ h:mm">
                  <c:v>40613.999999995933</c:v>
                </c:pt>
                <c:pt idx="25002" formatCode="m/d/yyyy\ h:mm">
                  <c:v>40614.041666662575</c:v>
                </c:pt>
                <c:pt idx="25003" formatCode="m/d/yyyy\ h:mm">
                  <c:v>40614.083333329261</c:v>
                </c:pt>
                <c:pt idx="25004" formatCode="m/d/yyyy\ h:mm">
                  <c:v>40614.124999995918</c:v>
                </c:pt>
                <c:pt idx="25005" formatCode="m/d/yyyy\ h:mm">
                  <c:v>40614.166666662575</c:v>
                </c:pt>
                <c:pt idx="25006" formatCode="m/d/yyyy\ h:mm">
                  <c:v>40614.208333329247</c:v>
                </c:pt>
                <c:pt idx="25007" formatCode="m/d/yyyy\ h:mm">
                  <c:v>40614.249999995911</c:v>
                </c:pt>
                <c:pt idx="25008" formatCode="m/d/yyyy\ h:mm">
                  <c:v>40614.291666662553</c:v>
                </c:pt>
                <c:pt idx="25009" formatCode="m/d/yyyy\ h:mm">
                  <c:v>40614.333333329239</c:v>
                </c:pt>
                <c:pt idx="25010" formatCode="m/d/yyyy\ h:mm">
                  <c:v>40614.374999995925</c:v>
                </c:pt>
                <c:pt idx="25011" formatCode="m/d/yyyy\ h:mm">
                  <c:v>40614.416666662568</c:v>
                </c:pt>
                <c:pt idx="25012" formatCode="m/d/yyyy\ h:mm">
                  <c:v>40614.458333329247</c:v>
                </c:pt>
                <c:pt idx="25013" formatCode="m/d/yyyy\ h:mm">
                  <c:v>40614.499999995896</c:v>
                </c:pt>
                <c:pt idx="25014" formatCode="m/d/yyyy\ h:mm">
                  <c:v>40614.541666662546</c:v>
                </c:pt>
                <c:pt idx="25015" formatCode="m/d/yyyy\ h:mm">
                  <c:v>40614.583333329232</c:v>
                </c:pt>
                <c:pt idx="25016" formatCode="m/d/yyyy\ h:mm">
                  <c:v>40614.624999995889</c:v>
                </c:pt>
                <c:pt idx="25017" formatCode="m/d/yyyy\ h:mm">
                  <c:v>40614.666666662539</c:v>
                </c:pt>
                <c:pt idx="25018" formatCode="m/d/yyyy\ h:mm">
                  <c:v>40614.708333329218</c:v>
                </c:pt>
                <c:pt idx="25019" formatCode="m/d/yyyy\ h:mm">
                  <c:v>40614.749999995882</c:v>
                </c:pt>
                <c:pt idx="25020" formatCode="m/d/yyyy\ h:mm">
                  <c:v>40614.791666662517</c:v>
                </c:pt>
                <c:pt idx="25021" formatCode="m/d/yyyy\ h:mm">
                  <c:v>40614.83333332921</c:v>
                </c:pt>
                <c:pt idx="25022" formatCode="m/d/yyyy\ h:mm">
                  <c:v>40614.874999995896</c:v>
                </c:pt>
                <c:pt idx="25023" formatCode="m/d/yyyy\ h:mm">
                  <c:v>40614.916666662539</c:v>
                </c:pt>
                <c:pt idx="25024" formatCode="m/d/yyyy\ h:mm">
                  <c:v>40614.958333329218</c:v>
                </c:pt>
                <c:pt idx="25025" formatCode="m/d/yyyy\ h:mm">
                  <c:v>40614.999999995867</c:v>
                </c:pt>
                <c:pt idx="25026" formatCode="m/d/yyyy\ h:mm">
                  <c:v>40615.041666662524</c:v>
                </c:pt>
                <c:pt idx="25027" formatCode="m/d/yyyy\ h:mm">
                  <c:v>40615.083333329203</c:v>
                </c:pt>
                <c:pt idx="25028" formatCode="m/d/yyyy\ h:mm">
                  <c:v>40615.12499999586</c:v>
                </c:pt>
                <c:pt idx="25029" formatCode="m/d/yyyy\ h:mm">
                  <c:v>40615.166666662524</c:v>
                </c:pt>
                <c:pt idx="25030" formatCode="m/d/yyyy\ h:mm">
                  <c:v>40615.208333329203</c:v>
                </c:pt>
                <c:pt idx="25031" formatCode="m/d/yyyy\ h:mm">
                  <c:v>40615.249999995853</c:v>
                </c:pt>
                <c:pt idx="25032" formatCode="m/d/yyyy\ h:mm">
                  <c:v>40615.291666662488</c:v>
                </c:pt>
                <c:pt idx="25033" formatCode="m/d/yyyy\ h:mm">
                  <c:v>40615.333333329196</c:v>
                </c:pt>
                <c:pt idx="25034" formatCode="m/d/yyyy\ h:mm">
                  <c:v>40615.37499999586</c:v>
                </c:pt>
                <c:pt idx="25035" formatCode="m/d/yyyy\ h:mm">
                  <c:v>40615.41666666251</c:v>
                </c:pt>
                <c:pt idx="25036" formatCode="m/d/yyyy\ h:mm">
                  <c:v>40615.45833332921</c:v>
                </c:pt>
                <c:pt idx="25037" formatCode="m/d/yyyy\ h:mm">
                  <c:v>40615.499999995838</c:v>
                </c:pt>
                <c:pt idx="25038" formatCode="m/d/yyyy\ h:mm">
                  <c:v>40615.541666662488</c:v>
                </c:pt>
                <c:pt idx="25039" formatCode="m/d/yyyy\ h:mm">
                  <c:v>40615.583333329188</c:v>
                </c:pt>
                <c:pt idx="25040" formatCode="m/d/yyyy\ h:mm">
                  <c:v>40615.624999995831</c:v>
                </c:pt>
                <c:pt idx="25041" formatCode="m/d/yyyy\ h:mm">
                  <c:v>40615.666666662481</c:v>
                </c:pt>
                <c:pt idx="25042" formatCode="m/d/yyyy\ h:mm">
                  <c:v>40615.708333329174</c:v>
                </c:pt>
                <c:pt idx="25043" formatCode="m/d/yyyy\ h:mm">
                  <c:v>40615.749999995831</c:v>
                </c:pt>
                <c:pt idx="25044" formatCode="m/d/yyyy\ h:mm">
                  <c:v>40615.791666662459</c:v>
                </c:pt>
                <c:pt idx="25045" formatCode="m/d/yyyy\ h:mm">
                  <c:v>40615.833333329167</c:v>
                </c:pt>
                <c:pt idx="25046" formatCode="m/d/yyyy\ h:mm">
                  <c:v>40615.874999995838</c:v>
                </c:pt>
                <c:pt idx="25047" formatCode="m/d/yyyy\ h:mm">
                  <c:v>40615.916666662481</c:v>
                </c:pt>
                <c:pt idx="25048" formatCode="m/d/yyyy\ h:mm">
                  <c:v>40615.958333329174</c:v>
                </c:pt>
                <c:pt idx="25049" formatCode="m/d/yyyy\ h:mm">
                  <c:v>40615.999999995809</c:v>
                </c:pt>
                <c:pt idx="25050" formatCode="m/d/yyyy\ h:mm">
                  <c:v>40616.041666662459</c:v>
                </c:pt>
                <c:pt idx="25051" formatCode="m/d/yyyy\ h:mm">
                  <c:v>40616.083333329152</c:v>
                </c:pt>
                <c:pt idx="25052" formatCode="m/d/yyyy\ h:mm">
                  <c:v>40616.124999995802</c:v>
                </c:pt>
                <c:pt idx="25053" formatCode="m/d/yyyy\ h:mm">
                  <c:v>40616.166666662451</c:v>
                </c:pt>
                <c:pt idx="25054" formatCode="m/d/yyyy\ h:mm">
                  <c:v>40616.208333329145</c:v>
                </c:pt>
                <c:pt idx="25055" formatCode="m/d/yyyy\ h:mm">
                  <c:v>40616.249999995794</c:v>
                </c:pt>
                <c:pt idx="25056" formatCode="m/d/yyyy\ h:mm">
                  <c:v>40616.29166666243</c:v>
                </c:pt>
                <c:pt idx="25057" formatCode="m/d/yyyy\ h:mm">
                  <c:v>40616.333333329138</c:v>
                </c:pt>
                <c:pt idx="25058" formatCode="m/d/yyyy\ h:mm">
                  <c:v>40616.374999995802</c:v>
                </c:pt>
                <c:pt idx="25059" formatCode="m/d/yyyy\ h:mm">
                  <c:v>40616.416666662451</c:v>
                </c:pt>
                <c:pt idx="25060" formatCode="m/d/yyyy\ h:mm">
                  <c:v>40616.458333329145</c:v>
                </c:pt>
                <c:pt idx="25061" formatCode="m/d/yyyy\ h:mm">
                  <c:v>40616.49999999578</c:v>
                </c:pt>
                <c:pt idx="25062" formatCode="m/d/yyyy\ h:mm">
                  <c:v>40616.54166666243</c:v>
                </c:pt>
                <c:pt idx="25063" formatCode="m/d/yyyy\ h:mm">
                  <c:v>40616.583333329123</c:v>
                </c:pt>
                <c:pt idx="25064" formatCode="m/d/yyyy\ h:mm">
                  <c:v>40616.624999995773</c:v>
                </c:pt>
                <c:pt idx="25065" formatCode="m/d/yyyy\ h:mm">
                  <c:v>40616.666666662422</c:v>
                </c:pt>
                <c:pt idx="25066" formatCode="m/d/yyyy\ h:mm">
                  <c:v>40616.708333329116</c:v>
                </c:pt>
                <c:pt idx="25067" formatCode="m/d/yyyy\ h:mm">
                  <c:v>40616.749999995765</c:v>
                </c:pt>
                <c:pt idx="25068" formatCode="m/d/yyyy\ h:mm">
                  <c:v>40616.791666662401</c:v>
                </c:pt>
                <c:pt idx="25069" formatCode="m/d/yyyy\ h:mm">
                  <c:v>40616.833333329108</c:v>
                </c:pt>
                <c:pt idx="25070" formatCode="m/d/yyyy\ h:mm">
                  <c:v>40616.874999995773</c:v>
                </c:pt>
                <c:pt idx="25071" formatCode="m/d/yyyy\ h:mm">
                  <c:v>40616.916666662422</c:v>
                </c:pt>
                <c:pt idx="25072" formatCode="m/d/yyyy\ h:mm">
                  <c:v>40616.958333329116</c:v>
                </c:pt>
                <c:pt idx="25073" formatCode="m/d/yyyy\ h:mm">
                  <c:v>40616.999999995751</c:v>
                </c:pt>
                <c:pt idx="25074" formatCode="m/d/yyyy\ h:mm">
                  <c:v>40617.041666662401</c:v>
                </c:pt>
                <c:pt idx="25075" formatCode="m/d/yyyy\ h:mm">
                  <c:v>40617.083333329094</c:v>
                </c:pt>
                <c:pt idx="25076" formatCode="m/d/yyyy\ h:mm">
                  <c:v>40617.124999995744</c:v>
                </c:pt>
                <c:pt idx="25077" formatCode="m/d/yyyy\ h:mm">
                  <c:v>40617.166666662393</c:v>
                </c:pt>
                <c:pt idx="25078" formatCode="m/d/yyyy\ h:mm">
                  <c:v>40617.208333329087</c:v>
                </c:pt>
                <c:pt idx="25079" formatCode="m/d/yyyy\ h:mm">
                  <c:v>40617.249999995736</c:v>
                </c:pt>
                <c:pt idx="25080" formatCode="m/d/yyyy\ h:mm">
                  <c:v>40617.291666662371</c:v>
                </c:pt>
                <c:pt idx="25081" formatCode="m/d/yyyy\ h:mm">
                  <c:v>40617.333333329079</c:v>
                </c:pt>
                <c:pt idx="25082" formatCode="m/d/yyyy\ h:mm">
                  <c:v>40617.374999995744</c:v>
                </c:pt>
                <c:pt idx="25083" formatCode="m/d/yyyy\ h:mm">
                  <c:v>40617.416666662386</c:v>
                </c:pt>
                <c:pt idx="25084" formatCode="m/d/yyyy\ h:mm">
                  <c:v>40617.458333329087</c:v>
                </c:pt>
                <c:pt idx="25085" formatCode="m/d/yyyy\ h:mm">
                  <c:v>40617.499999995722</c:v>
                </c:pt>
                <c:pt idx="25086" formatCode="m/d/yyyy\ h:mm">
                  <c:v>40617.541666662371</c:v>
                </c:pt>
                <c:pt idx="25087" formatCode="m/d/yyyy\ h:mm">
                  <c:v>40617.583333329065</c:v>
                </c:pt>
                <c:pt idx="25088" formatCode="m/d/yyyy\ h:mm">
                  <c:v>40617.624999995714</c:v>
                </c:pt>
                <c:pt idx="25089" formatCode="m/d/yyyy\ h:mm">
                  <c:v>40617.666666662364</c:v>
                </c:pt>
                <c:pt idx="25090" formatCode="m/d/yyyy\ h:mm">
                  <c:v>40617.708333329043</c:v>
                </c:pt>
                <c:pt idx="25091" formatCode="m/d/yyyy\ h:mm">
                  <c:v>40617.749999995707</c:v>
                </c:pt>
                <c:pt idx="25092" formatCode="m/d/yyyy\ h:mm">
                  <c:v>40617.791666662342</c:v>
                </c:pt>
                <c:pt idx="25093" formatCode="m/d/yyyy\ h:mm">
                  <c:v>40617.833333329043</c:v>
                </c:pt>
                <c:pt idx="25094" formatCode="m/d/yyyy\ h:mm">
                  <c:v>40617.874999995714</c:v>
                </c:pt>
                <c:pt idx="25095" formatCode="m/d/yyyy\ h:mm">
                  <c:v>40617.916666662364</c:v>
                </c:pt>
                <c:pt idx="25096" formatCode="m/d/yyyy\ h:mm">
                  <c:v>40617.95833332905</c:v>
                </c:pt>
                <c:pt idx="25097" formatCode="m/d/yyyy\ h:mm">
                  <c:v>40617.999999995685</c:v>
                </c:pt>
                <c:pt idx="25098" formatCode="m/d/yyyy\ h:mm">
                  <c:v>40618.041666662342</c:v>
                </c:pt>
                <c:pt idx="25099" formatCode="m/d/yyyy\ h:mm">
                  <c:v>40618.083333329036</c:v>
                </c:pt>
                <c:pt idx="25100" formatCode="m/d/yyyy\ h:mm">
                  <c:v>40618.124999995685</c:v>
                </c:pt>
                <c:pt idx="25101" formatCode="m/d/yyyy\ h:mm">
                  <c:v>40618.166666662328</c:v>
                </c:pt>
                <c:pt idx="25102" formatCode="m/d/yyyy\ h:mm">
                  <c:v>40618.208333329028</c:v>
                </c:pt>
                <c:pt idx="25103" formatCode="m/d/yyyy\ h:mm">
                  <c:v>40618.249999995678</c:v>
                </c:pt>
                <c:pt idx="25104" formatCode="m/d/yyyy\ h:mm">
                  <c:v>40618.291666662306</c:v>
                </c:pt>
                <c:pt idx="25105" formatCode="m/d/yyyy\ h:mm">
                  <c:v>40618.333333329021</c:v>
                </c:pt>
                <c:pt idx="25106" formatCode="m/d/yyyy\ h:mm">
                  <c:v>40618.374999995685</c:v>
                </c:pt>
                <c:pt idx="25107" formatCode="m/d/yyyy\ h:mm">
                  <c:v>40618.416666662335</c:v>
                </c:pt>
                <c:pt idx="25108" formatCode="m/d/yyyy\ h:mm">
                  <c:v>40618.458333329028</c:v>
                </c:pt>
                <c:pt idx="25109" formatCode="m/d/yyyy\ h:mm">
                  <c:v>40618.499999995664</c:v>
                </c:pt>
                <c:pt idx="25110" formatCode="m/d/yyyy\ h:mm">
                  <c:v>40618.541666662313</c:v>
                </c:pt>
                <c:pt idx="25111" formatCode="m/d/yyyy\ h:mm">
                  <c:v>40618.583333329007</c:v>
                </c:pt>
                <c:pt idx="25112" formatCode="m/d/yyyy\ h:mm">
                  <c:v>40618.624999995656</c:v>
                </c:pt>
                <c:pt idx="25113" formatCode="m/d/yyyy\ h:mm">
                  <c:v>40618.666666662299</c:v>
                </c:pt>
                <c:pt idx="25114" formatCode="m/d/yyyy\ h:mm">
                  <c:v>40618.708333329007</c:v>
                </c:pt>
                <c:pt idx="25115" formatCode="m/d/yyyy\ h:mm">
                  <c:v>40618.749999995634</c:v>
                </c:pt>
                <c:pt idx="25116" formatCode="m/d/yyyy\ h:mm">
                  <c:v>40618.79166666227</c:v>
                </c:pt>
                <c:pt idx="25117" formatCode="m/d/yyyy\ h:mm">
                  <c:v>40618.833333328999</c:v>
                </c:pt>
                <c:pt idx="25118" formatCode="m/d/yyyy\ h:mm">
                  <c:v>40618.874999995642</c:v>
                </c:pt>
                <c:pt idx="25119" formatCode="m/d/yyyy\ h:mm">
                  <c:v>40618.916666662306</c:v>
                </c:pt>
                <c:pt idx="25120" formatCode="m/d/yyyy\ h:mm">
                  <c:v>40618.958333329007</c:v>
                </c:pt>
                <c:pt idx="25121" formatCode="m/d/yyyy\ h:mm">
                  <c:v>40618.999999995634</c:v>
                </c:pt>
                <c:pt idx="25122" formatCode="m/d/yyyy\ h:mm">
                  <c:v>40619.041666662277</c:v>
                </c:pt>
                <c:pt idx="25123" formatCode="m/d/yyyy\ h:mm">
                  <c:v>40619.083333328985</c:v>
                </c:pt>
                <c:pt idx="25124" formatCode="m/d/yyyy\ h:mm">
                  <c:v>40619.124999995627</c:v>
                </c:pt>
                <c:pt idx="25125" formatCode="m/d/yyyy\ h:mm">
                  <c:v>40619.16666666227</c:v>
                </c:pt>
                <c:pt idx="25126" formatCode="m/d/yyyy\ h:mm">
                  <c:v>40619.208333328985</c:v>
                </c:pt>
                <c:pt idx="25127" formatCode="m/d/yyyy\ h:mm">
                  <c:v>40619.24999999562</c:v>
                </c:pt>
                <c:pt idx="25128" formatCode="m/d/yyyy\ h:mm">
                  <c:v>40619.291666662255</c:v>
                </c:pt>
                <c:pt idx="25129" formatCode="m/d/yyyy\ h:mm">
                  <c:v>40619.33333332897</c:v>
                </c:pt>
                <c:pt idx="25130" formatCode="m/d/yyyy\ h:mm">
                  <c:v>40619.374999995613</c:v>
                </c:pt>
                <c:pt idx="25131" formatCode="m/d/yyyy\ h:mm">
                  <c:v>40619.416666662277</c:v>
                </c:pt>
                <c:pt idx="25132" formatCode="m/d/yyyy\ h:mm">
                  <c:v>40619.458333328977</c:v>
                </c:pt>
                <c:pt idx="25133" formatCode="m/d/yyyy\ h:mm">
                  <c:v>40619.499999995605</c:v>
                </c:pt>
                <c:pt idx="25134" formatCode="m/d/yyyy\ h:mm">
                  <c:v>40619.541666662248</c:v>
                </c:pt>
                <c:pt idx="25135" formatCode="m/d/yyyy\ h:mm">
                  <c:v>40619.583333328956</c:v>
                </c:pt>
                <c:pt idx="25136" formatCode="m/d/yyyy\ h:mm">
                  <c:v>40619.624999995598</c:v>
                </c:pt>
                <c:pt idx="25137" formatCode="m/d/yyyy\ h:mm">
                  <c:v>40619.666666662233</c:v>
                </c:pt>
                <c:pt idx="25138" formatCode="m/d/yyyy\ h:mm">
                  <c:v>40619.708333328948</c:v>
                </c:pt>
                <c:pt idx="25139" formatCode="m/d/yyyy\ h:mm">
                  <c:v>40619.749999995591</c:v>
                </c:pt>
                <c:pt idx="25140" formatCode="m/d/yyyy\ h:mm">
                  <c:v>40619.791666662219</c:v>
                </c:pt>
                <c:pt idx="25141" formatCode="m/d/yyyy\ h:mm">
                  <c:v>40619.833333328941</c:v>
                </c:pt>
                <c:pt idx="25142" formatCode="m/d/yyyy\ h:mm">
                  <c:v>40619.874999995598</c:v>
                </c:pt>
                <c:pt idx="25143" formatCode="m/d/yyyy\ h:mm">
                  <c:v>40619.916666662233</c:v>
                </c:pt>
                <c:pt idx="25144" formatCode="m/d/yyyy\ h:mm">
                  <c:v>40619.958333328948</c:v>
                </c:pt>
                <c:pt idx="25145" formatCode="m/d/yyyy\ h:mm">
                  <c:v>40619.999999995583</c:v>
                </c:pt>
                <c:pt idx="25146" formatCode="m/d/yyyy\ h:mm">
                  <c:v>40620.041666662219</c:v>
                </c:pt>
                <c:pt idx="25147" formatCode="m/d/yyyy\ h:mm">
                  <c:v>40620.083333328927</c:v>
                </c:pt>
                <c:pt idx="25148" formatCode="m/d/yyyy\ h:mm">
                  <c:v>40620.124999995569</c:v>
                </c:pt>
                <c:pt idx="25149" formatCode="m/d/yyyy\ h:mm">
                  <c:v>40620.166666662204</c:v>
                </c:pt>
                <c:pt idx="25150" formatCode="m/d/yyyy\ h:mm">
                  <c:v>40620.208333328919</c:v>
                </c:pt>
                <c:pt idx="25151" formatCode="m/d/yyyy\ h:mm">
                  <c:v>40620.249999995562</c:v>
                </c:pt>
                <c:pt idx="25152" formatCode="m/d/yyyy\ h:mm">
                  <c:v>40620.29166666219</c:v>
                </c:pt>
                <c:pt idx="25153" formatCode="m/d/yyyy\ h:mm">
                  <c:v>40620.333333328905</c:v>
                </c:pt>
                <c:pt idx="25154" formatCode="m/d/yyyy\ h:mm">
                  <c:v>40620.374999995576</c:v>
                </c:pt>
                <c:pt idx="25155" formatCode="m/d/yyyy\ h:mm">
                  <c:v>40620.416666662204</c:v>
                </c:pt>
                <c:pt idx="25156" formatCode="m/d/yyyy\ h:mm">
                  <c:v>40620.458333328912</c:v>
                </c:pt>
                <c:pt idx="25157" formatCode="m/d/yyyy\ h:mm">
                  <c:v>40620.499999995547</c:v>
                </c:pt>
                <c:pt idx="25158" formatCode="m/d/yyyy\ h:mm">
                  <c:v>40620.54166666219</c:v>
                </c:pt>
                <c:pt idx="25159" formatCode="m/d/yyyy\ h:mm">
                  <c:v>40620.583333328897</c:v>
                </c:pt>
                <c:pt idx="25160" formatCode="m/d/yyyy\ h:mm">
                  <c:v>40620.62499999554</c:v>
                </c:pt>
                <c:pt idx="25161" formatCode="m/d/yyyy\ h:mm">
                  <c:v>40620.66666666219</c:v>
                </c:pt>
                <c:pt idx="25162" formatCode="m/d/yyyy\ h:mm">
                  <c:v>40620.70833332889</c:v>
                </c:pt>
                <c:pt idx="25163" formatCode="m/d/yyyy\ h:mm">
                  <c:v>40620.749999995533</c:v>
                </c:pt>
                <c:pt idx="25164" formatCode="m/d/yyyy\ h:mm">
                  <c:v>40620.791666662168</c:v>
                </c:pt>
                <c:pt idx="25165" formatCode="m/d/yyyy\ h:mm">
                  <c:v>40620.833333328876</c:v>
                </c:pt>
                <c:pt idx="25166" formatCode="m/d/yyyy\ h:mm">
                  <c:v>40620.874999995547</c:v>
                </c:pt>
                <c:pt idx="25167" formatCode="m/d/yyyy\ h:mm">
                  <c:v>40620.91666666219</c:v>
                </c:pt>
                <c:pt idx="25168" formatCode="m/d/yyyy\ h:mm">
                  <c:v>40620.958333328897</c:v>
                </c:pt>
                <c:pt idx="25169" formatCode="m/d/yyyy\ h:mm">
                  <c:v>40620.999999995518</c:v>
                </c:pt>
                <c:pt idx="25170" formatCode="m/d/yyyy\ h:mm">
                  <c:v>40621.041666662175</c:v>
                </c:pt>
                <c:pt idx="25171" formatCode="m/d/yyyy\ h:mm">
                  <c:v>40621.083333328868</c:v>
                </c:pt>
                <c:pt idx="25172" formatCode="m/d/yyyy\ h:mm">
                  <c:v>40621.124999995511</c:v>
                </c:pt>
                <c:pt idx="25173" formatCode="m/d/yyyy\ h:mm">
                  <c:v>40621.166666662175</c:v>
                </c:pt>
                <c:pt idx="25174" formatCode="m/d/yyyy\ h:mm">
                  <c:v>40621.208333328854</c:v>
                </c:pt>
                <c:pt idx="25175" formatCode="m/d/yyyy\ h:mm">
                  <c:v>40621.249999995503</c:v>
                </c:pt>
                <c:pt idx="25176" formatCode="m/d/yyyy\ h:mm">
                  <c:v>40621.291666662139</c:v>
                </c:pt>
                <c:pt idx="25177" formatCode="m/d/yyyy\ h:mm">
                  <c:v>40621.333333328846</c:v>
                </c:pt>
                <c:pt idx="25178" formatCode="m/d/yyyy\ h:mm">
                  <c:v>40621.374999995511</c:v>
                </c:pt>
                <c:pt idx="25179" formatCode="m/d/yyyy\ h:mm">
                  <c:v>40621.41666666216</c:v>
                </c:pt>
                <c:pt idx="25180" formatCode="m/d/yyyy\ h:mm">
                  <c:v>40621.458333328861</c:v>
                </c:pt>
                <c:pt idx="25181" formatCode="m/d/yyyy\ h:mm">
                  <c:v>40621.499999995489</c:v>
                </c:pt>
                <c:pt idx="25182" formatCode="m/d/yyyy\ h:mm">
                  <c:v>40621.541666662139</c:v>
                </c:pt>
                <c:pt idx="25183" formatCode="m/d/yyyy\ h:mm">
                  <c:v>40621.583333328839</c:v>
                </c:pt>
                <c:pt idx="25184" formatCode="m/d/yyyy\ h:mm">
                  <c:v>40621.624999995482</c:v>
                </c:pt>
                <c:pt idx="25185" formatCode="m/d/yyyy\ h:mm">
                  <c:v>40621.666666662131</c:v>
                </c:pt>
                <c:pt idx="25186" formatCode="m/d/yyyy\ h:mm">
                  <c:v>40621.708333328825</c:v>
                </c:pt>
                <c:pt idx="25187" formatCode="m/d/yyyy\ h:mm">
                  <c:v>40621.749999995482</c:v>
                </c:pt>
                <c:pt idx="25188" formatCode="m/d/yyyy\ h:mm">
                  <c:v>40621.791666662117</c:v>
                </c:pt>
                <c:pt idx="25189" formatCode="m/d/yyyy\ h:mm">
                  <c:v>40621.833333328817</c:v>
                </c:pt>
                <c:pt idx="25190" formatCode="m/d/yyyy\ h:mm">
                  <c:v>40621.874999995489</c:v>
                </c:pt>
                <c:pt idx="25191" formatCode="m/d/yyyy\ h:mm">
                  <c:v>40621.916666662131</c:v>
                </c:pt>
                <c:pt idx="25192" formatCode="m/d/yyyy\ h:mm">
                  <c:v>40621.958333328825</c:v>
                </c:pt>
                <c:pt idx="25193" formatCode="m/d/yyyy\ h:mm">
                  <c:v>40621.99999999546</c:v>
                </c:pt>
                <c:pt idx="25194" formatCode="m/d/yyyy\ h:mm">
                  <c:v>40622.041666662124</c:v>
                </c:pt>
                <c:pt idx="25195" formatCode="m/d/yyyy\ h:mm">
                  <c:v>40622.083333328803</c:v>
                </c:pt>
                <c:pt idx="25196" formatCode="m/d/yyyy\ h:mm">
                  <c:v>40622.124999995453</c:v>
                </c:pt>
                <c:pt idx="25197" formatCode="m/d/yyyy\ h:mm">
                  <c:v>40622.166666662102</c:v>
                </c:pt>
                <c:pt idx="25198" formatCode="m/d/yyyy\ h:mm">
                  <c:v>40622.208333328796</c:v>
                </c:pt>
                <c:pt idx="25199" formatCode="m/d/yyyy\ h:mm">
                  <c:v>40622.249999995445</c:v>
                </c:pt>
                <c:pt idx="25200" formatCode="m/d/yyyy\ h:mm">
                  <c:v>40622.29166666208</c:v>
                </c:pt>
                <c:pt idx="25201" formatCode="m/d/yyyy\ h:mm">
                  <c:v>40622.333333328796</c:v>
                </c:pt>
                <c:pt idx="25202" formatCode="m/d/yyyy\ h:mm">
                  <c:v>40622.374999995453</c:v>
                </c:pt>
                <c:pt idx="25203" formatCode="m/d/yyyy\ h:mm">
                  <c:v>40622.416666662102</c:v>
                </c:pt>
                <c:pt idx="25204" formatCode="m/d/yyyy\ h:mm">
                  <c:v>40622.458333328796</c:v>
                </c:pt>
                <c:pt idx="25205" formatCode="m/d/yyyy\ h:mm">
                  <c:v>40622.499999995431</c:v>
                </c:pt>
                <c:pt idx="25206" formatCode="m/d/yyyy\ h:mm">
                  <c:v>40622.54166666208</c:v>
                </c:pt>
                <c:pt idx="25207" formatCode="m/d/yyyy\ h:mm">
                  <c:v>40622.583333328774</c:v>
                </c:pt>
                <c:pt idx="25208" formatCode="m/d/yyyy\ h:mm">
                  <c:v>40622.624999995423</c:v>
                </c:pt>
                <c:pt idx="25209" formatCode="m/d/yyyy\ h:mm">
                  <c:v>40622.666666662073</c:v>
                </c:pt>
                <c:pt idx="25210" formatCode="m/d/yyyy\ h:mm">
                  <c:v>40622.708333328766</c:v>
                </c:pt>
                <c:pt idx="25211" formatCode="m/d/yyyy\ h:mm">
                  <c:v>40622.749999995416</c:v>
                </c:pt>
                <c:pt idx="25212" formatCode="m/d/yyyy\ h:mm">
                  <c:v>40622.791666662051</c:v>
                </c:pt>
                <c:pt idx="25213" formatCode="m/d/yyyy\ h:mm">
                  <c:v>40622.833333328759</c:v>
                </c:pt>
                <c:pt idx="25214" formatCode="m/d/yyyy\ h:mm">
                  <c:v>40622.874999995423</c:v>
                </c:pt>
                <c:pt idx="25215" formatCode="m/d/yyyy\ h:mm">
                  <c:v>40622.916666662073</c:v>
                </c:pt>
                <c:pt idx="25216" formatCode="m/d/yyyy\ h:mm">
                  <c:v>40622.958333328766</c:v>
                </c:pt>
                <c:pt idx="25217" formatCode="m/d/yyyy\ h:mm">
                  <c:v>40622.999999995402</c:v>
                </c:pt>
                <c:pt idx="25218" formatCode="m/d/yyyy\ h:mm">
                  <c:v>40623.041666662051</c:v>
                </c:pt>
                <c:pt idx="25219" formatCode="m/d/yyyy\ h:mm">
                  <c:v>40623.083333328745</c:v>
                </c:pt>
                <c:pt idx="25220" formatCode="m/d/yyyy\ h:mm">
                  <c:v>40623.124999995394</c:v>
                </c:pt>
                <c:pt idx="25221" formatCode="m/d/yyyy\ h:mm">
                  <c:v>40623.166666662044</c:v>
                </c:pt>
                <c:pt idx="25222" formatCode="m/d/yyyy\ h:mm">
                  <c:v>40623.208333328737</c:v>
                </c:pt>
                <c:pt idx="25223" formatCode="m/d/yyyy\ h:mm">
                  <c:v>40623.249999995387</c:v>
                </c:pt>
                <c:pt idx="25224" formatCode="m/d/yyyy\ h:mm">
                  <c:v>40623.291666662022</c:v>
                </c:pt>
                <c:pt idx="25225" formatCode="m/d/yyyy\ h:mm">
                  <c:v>40623.33333332873</c:v>
                </c:pt>
                <c:pt idx="25226" formatCode="m/d/yyyy\ h:mm">
                  <c:v>40623.374999995394</c:v>
                </c:pt>
                <c:pt idx="25227" formatCode="m/d/yyyy\ h:mm">
                  <c:v>40623.416666662044</c:v>
                </c:pt>
                <c:pt idx="25228" formatCode="m/d/yyyy\ h:mm">
                  <c:v>40623.458333328737</c:v>
                </c:pt>
                <c:pt idx="25229" formatCode="m/d/yyyy\ h:mm">
                  <c:v>40623.499999995372</c:v>
                </c:pt>
                <c:pt idx="25230" formatCode="m/d/yyyy\ h:mm">
                  <c:v>40623.541666662022</c:v>
                </c:pt>
                <c:pt idx="25231" formatCode="m/d/yyyy\ h:mm">
                  <c:v>40623.583333328716</c:v>
                </c:pt>
                <c:pt idx="25232" formatCode="m/d/yyyy\ h:mm">
                  <c:v>40623.624999995365</c:v>
                </c:pt>
                <c:pt idx="25233" formatCode="m/d/yyyy\ h:mm">
                  <c:v>40623.666666662015</c:v>
                </c:pt>
                <c:pt idx="25234" formatCode="m/d/yyyy\ h:mm">
                  <c:v>40623.708333328708</c:v>
                </c:pt>
                <c:pt idx="25235" formatCode="m/d/yyyy\ h:mm">
                  <c:v>40623.749999995358</c:v>
                </c:pt>
                <c:pt idx="25236" formatCode="m/d/yyyy\ h:mm">
                  <c:v>40623.791666661993</c:v>
                </c:pt>
                <c:pt idx="25237" formatCode="m/d/yyyy\ h:mm">
                  <c:v>40623.833333328701</c:v>
                </c:pt>
                <c:pt idx="25238" formatCode="m/d/yyyy\ h:mm">
                  <c:v>40623.874999995365</c:v>
                </c:pt>
                <c:pt idx="25239" formatCode="m/d/yyyy\ h:mm">
                  <c:v>40623.916666662015</c:v>
                </c:pt>
                <c:pt idx="25240" formatCode="m/d/yyyy\ h:mm">
                  <c:v>40623.958333328708</c:v>
                </c:pt>
                <c:pt idx="25241" formatCode="m/d/yyyy\ h:mm">
                  <c:v>40623.999999995336</c:v>
                </c:pt>
                <c:pt idx="25242" formatCode="m/d/yyyy\ h:mm">
                  <c:v>40624.041666661993</c:v>
                </c:pt>
                <c:pt idx="25243" formatCode="m/d/yyyy\ h:mm">
                  <c:v>40624.083333328686</c:v>
                </c:pt>
                <c:pt idx="25244" formatCode="m/d/yyyy\ h:mm">
                  <c:v>40624.124999995336</c:v>
                </c:pt>
                <c:pt idx="25245" formatCode="m/d/yyyy\ h:mm">
                  <c:v>40624.166666661979</c:v>
                </c:pt>
                <c:pt idx="25246" formatCode="m/d/yyyy\ h:mm">
                  <c:v>40624.208333328679</c:v>
                </c:pt>
                <c:pt idx="25247" formatCode="m/d/yyyy\ h:mm">
                  <c:v>40624.249999995329</c:v>
                </c:pt>
                <c:pt idx="25248" formatCode="m/d/yyyy\ h:mm">
                  <c:v>40624.291666661957</c:v>
                </c:pt>
                <c:pt idx="25249" formatCode="m/d/yyyy\ h:mm">
                  <c:v>40624.333333328672</c:v>
                </c:pt>
                <c:pt idx="25250" formatCode="m/d/yyyy\ h:mm">
                  <c:v>40624.374999995336</c:v>
                </c:pt>
                <c:pt idx="25251" formatCode="m/d/yyyy\ h:mm">
                  <c:v>40624.416666661986</c:v>
                </c:pt>
                <c:pt idx="25252" formatCode="m/d/yyyy\ h:mm">
                  <c:v>40624.458333328679</c:v>
                </c:pt>
                <c:pt idx="25253" formatCode="m/d/yyyy\ h:mm">
                  <c:v>40624.499999995314</c:v>
                </c:pt>
                <c:pt idx="25254" formatCode="m/d/yyyy\ h:mm">
                  <c:v>40624.541666661964</c:v>
                </c:pt>
                <c:pt idx="25255" formatCode="m/d/yyyy\ h:mm">
                  <c:v>40624.583333328643</c:v>
                </c:pt>
                <c:pt idx="25256" formatCode="m/d/yyyy\ h:mm">
                  <c:v>40624.624999995307</c:v>
                </c:pt>
                <c:pt idx="25257" formatCode="m/d/yyyy\ h:mm">
                  <c:v>40624.666666661957</c:v>
                </c:pt>
                <c:pt idx="25258" formatCode="m/d/yyyy\ h:mm">
                  <c:v>40624.708333328643</c:v>
                </c:pt>
                <c:pt idx="25259" formatCode="m/d/yyyy\ h:mm">
                  <c:v>40624.7499999953</c:v>
                </c:pt>
                <c:pt idx="25260" formatCode="m/d/yyyy\ h:mm">
                  <c:v>40624.791666661928</c:v>
                </c:pt>
                <c:pt idx="25261" formatCode="m/d/yyyy\ h:mm">
                  <c:v>40624.833333328643</c:v>
                </c:pt>
                <c:pt idx="25262" formatCode="m/d/yyyy\ h:mm">
                  <c:v>40624.874999995292</c:v>
                </c:pt>
                <c:pt idx="25263" formatCode="m/d/yyyy\ h:mm">
                  <c:v>40624.916666661957</c:v>
                </c:pt>
                <c:pt idx="25264" formatCode="m/d/yyyy\ h:mm">
                  <c:v>40624.95833332865</c:v>
                </c:pt>
                <c:pt idx="25265" formatCode="m/d/yyyy\ h:mm">
                  <c:v>40624.999999995285</c:v>
                </c:pt>
                <c:pt idx="25266" formatCode="m/d/yyyy\ h:mm">
                  <c:v>40625.041666661928</c:v>
                </c:pt>
                <c:pt idx="25267" formatCode="m/d/yyyy\ h:mm">
                  <c:v>40625.083333328628</c:v>
                </c:pt>
                <c:pt idx="25268" formatCode="m/d/yyyy\ h:mm">
                  <c:v>40625.124999995278</c:v>
                </c:pt>
                <c:pt idx="25269" formatCode="m/d/yyyy\ h:mm">
                  <c:v>40625.16666666192</c:v>
                </c:pt>
                <c:pt idx="25270" formatCode="m/d/yyyy\ h:mm">
                  <c:v>40625.208333328621</c:v>
                </c:pt>
                <c:pt idx="25271" formatCode="m/d/yyyy\ h:mm">
                  <c:v>40625.249999995271</c:v>
                </c:pt>
                <c:pt idx="25272" formatCode="m/d/yyyy\ h:mm">
                  <c:v>40625.291666661906</c:v>
                </c:pt>
                <c:pt idx="25273" formatCode="m/d/yyyy\ h:mm">
                  <c:v>40625.333333328614</c:v>
                </c:pt>
                <c:pt idx="25274" formatCode="m/d/yyyy\ h:mm">
                  <c:v>40625.374999995263</c:v>
                </c:pt>
                <c:pt idx="25275" formatCode="m/d/yyyy\ h:mm">
                  <c:v>40625.416666661928</c:v>
                </c:pt>
                <c:pt idx="25276" formatCode="m/d/yyyy\ h:mm">
                  <c:v>40625.458333328621</c:v>
                </c:pt>
                <c:pt idx="25277" formatCode="m/d/yyyy\ h:mm">
                  <c:v>40625.499999995256</c:v>
                </c:pt>
                <c:pt idx="25278" formatCode="m/d/yyyy\ h:mm">
                  <c:v>40625.541666661898</c:v>
                </c:pt>
                <c:pt idx="25279" formatCode="m/d/yyyy\ h:mm">
                  <c:v>40625.583333328606</c:v>
                </c:pt>
                <c:pt idx="25280" formatCode="m/d/yyyy\ h:mm">
                  <c:v>40625.624999995234</c:v>
                </c:pt>
                <c:pt idx="25281" formatCode="m/d/yyyy\ h:mm">
                  <c:v>40625.666666661884</c:v>
                </c:pt>
                <c:pt idx="25282" formatCode="m/d/yyyy\ h:mm">
                  <c:v>40625.708333328599</c:v>
                </c:pt>
                <c:pt idx="25283" formatCode="m/d/yyyy\ h:mm">
                  <c:v>40625.749999995234</c:v>
                </c:pt>
                <c:pt idx="25284" formatCode="m/d/yyyy\ h:mm">
                  <c:v>40625.791666661869</c:v>
                </c:pt>
                <c:pt idx="25285" formatCode="m/d/yyyy\ h:mm">
                  <c:v>40625.833333328599</c:v>
                </c:pt>
                <c:pt idx="25286" formatCode="m/d/yyyy\ h:mm">
                  <c:v>40625.874999995242</c:v>
                </c:pt>
                <c:pt idx="25287" formatCode="m/d/yyyy\ h:mm">
                  <c:v>40625.916666661884</c:v>
                </c:pt>
                <c:pt idx="25288" formatCode="m/d/yyyy\ h:mm">
                  <c:v>40625.958333328599</c:v>
                </c:pt>
                <c:pt idx="25289" formatCode="m/d/yyyy\ h:mm">
                  <c:v>40625.999999995227</c:v>
                </c:pt>
                <c:pt idx="25290" formatCode="m/d/yyyy\ h:mm">
                  <c:v>40626.041666661869</c:v>
                </c:pt>
                <c:pt idx="25291" formatCode="m/d/yyyy\ h:mm">
                  <c:v>40626.083333328585</c:v>
                </c:pt>
                <c:pt idx="25292" formatCode="m/d/yyyy\ h:mm">
                  <c:v>40626.12499999522</c:v>
                </c:pt>
                <c:pt idx="25293" formatCode="m/d/yyyy\ h:mm">
                  <c:v>40626.166666661869</c:v>
                </c:pt>
                <c:pt idx="25294" formatCode="m/d/yyyy\ h:mm">
                  <c:v>40626.20833332857</c:v>
                </c:pt>
                <c:pt idx="25295" formatCode="m/d/yyyy\ h:mm">
                  <c:v>40626.249999995205</c:v>
                </c:pt>
                <c:pt idx="25296" formatCode="m/d/yyyy\ h:mm">
                  <c:v>40626.29166666184</c:v>
                </c:pt>
                <c:pt idx="25297" formatCode="m/d/yyyy\ h:mm">
                  <c:v>40626.333333328555</c:v>
                </c:pt>
                <c:pt idx="25298" formatCode="m/d/yyyy\ h:mm">
                  <c:v>40626.374999995212</c:v>
                </c:pt>
                <c:pt idx="25299" formatCode="m/d/yyyy\ h:mm">
                  <c:v>40626.416666661855</c:v>
                </c:pt>
                <c:pt idx="25300" formatCode="m/d/yyyy\ h:mm">
                  <c:v>40626.458333328577</c:v>
                </c:pt>
                <c:pt idx="25301" formatCode="m/d/yyyy\ h:mm">
                  <c:v>40626.499999995198</c:v>
                </c:pt>
                <c:pt idx="25302" formatCode="m/d/yyyy\ h:mm">
                  <c:v>40626.541666661833</c:v>
                </c:pt>
                <c:pt idx="25303" formatCode="m/d/yyyy\ h:mm">
                  <c:v>40626.583333328548</c:v>
                </c:pt>
                <c:pt idx="25304" formatCode="m/d/yyyy\ h:mm">
                  <c:v>40626.624999995191</c:v>
                </c:pt>
                <c:pt idx="25305" formatCode="m/d/yyyy\ h:mm">
                  <c:v>40626.666666661833</c:v>
                </c:pt>
                <c:pt idx="25306" formatCode="m/d/yyyy\ h:mm">
                  <c:v>40626.708333328541</c:v>
                </c:pt>
                <c:pt idx="25307" formatCode="m/d/yyyy\ h:mm">
                  <c:v>40626.749999995183</c:v>
                </c:pt>
                <c:pt idx="25308" formatCode="m/d/yyyy\ h:mm">
                  <c:v>40626.791666661811</c:v>
                </c:pt>
                <c:pt idx="25309" formatCode="m/d/yyyy\ h:mm">
                  <c:v>40626.833333328526</c:v>
                </c:pt>
                <c:pt idx="25310" formatCode="m/d/yyyy\ h:mm">
                  <c:v>40626.874999995198</c:v>
                </c:pt>
                <c:pt idx="25311" formatCode="m/d/yyyy\ h:mm">
                  <c:v>40626.916666661826</c:v>
                </c:pt>
                <c:pt idx="25312" formatCode="m/d/yyyy\ h:mm">
                  <c:v>40626.958333328548</c:v>
                </c:pt>
                <c:pt idx="25313" formatCode="m/d/yyyy\ h:mm">
                  <c:v>40626.999999995169</c:v>
                </c:pt>
                <c:pt idx="25314" formatCode="m/d/yyyy\ h:mm">
                  <c:v>40627.041666661804</c:v>
                </c:pt>
                <c:pt idx="25315" formatCode="m/d/yyyy\ h:mm">
                  <c:v>40627.083333328519</c:v>
                </c:pt>
                <c:pt idx="25316" formatCode="m/d/yyyy\ h:mm">
                  <c:v>40627.124999995161</c:v>
                </c:pt>
                <c:pt idx="25317" formatCode="m/d/yyyy\ h:mm">
                  <c:v>40627.166666661804</c:v>
                </c:pt>
                <c:pt idx="25318" formatCode="m/d/yyyy\ h:mm">
                  <c:v>40627.208333328505</c:v>
                </c:pt>
                <c:pt idx="25319" formatCode="m/d/yyyy\ h:mm">
                  <c:v>40627.249999995161</c:v>
                </c:pt>
                <c:pt idx="25320" formatCode="m/d/yyyy\ h:mm">
                  <c:v>40627.291666661775</c:v>
                </c:pt>
                <c:pt idx="25321" formatCode="m/d/yyyy\ h:mm">
                  <c:v>40627.333333328497</c:v>
                </c:pt>
                <c:pt idx="25322" formatCode="m/d/yyyy\ h:mm">
                  <c:v>40627.374999995169</c:v>
                </c:pt>
                <c:pt idx="25323" formatCode="m/d/yyyy\ h:mm">
                  <c:v>40627.416666661804</c:v>
                </c:pt>
                <c:pt idx="25324" formatCode="m/d/yyyy\ h:mm">
                  <c:v>40627.458333328512</c:v>
                </c:pt>
                <c:pt idx="25325" formatCode="m/d/yyyy\ h:mm">
                  <c:v>40627.49999999514</c:v>
                </c:pt>
                <c:pt idx="25326" formatCode="m/d/yyyy\ h:mm">
                  <c:v>40627.541666661782</c:v>
                </c:pt>
                <c:pt idx="25327" formatCode="m/d/yyyy\ h:mm">
                  <c:v>40627.58333332849</c:v>
                </c:pt>
                <c:pt idx="25328" formatCode="m/d/yyyy\ h:mm">
                  <c:v>40627.624999995132</c:v>
                </c:pt>
                <c:pt idx="25329" formatCode="m/d/yyyy\ h:mm">
                  <c:v>40627.666666661768</c:v>
                </c:pt>
                <c:pt idx="25330" formatCode="m/d/yyyy\ h:mm">
                  <c:v>40627.708333328475</c:v>
                </c:pt>
                <c:pt idx="25331" formatCode="m/d/yyyy\ h:mm">
                  <c:v>40627.749999995132</c:v>
                </c:pt>
                <c:pt idx="25332" formatCode="m/d/yyyy\ h:mm">
                  <c:v>40627.791666661746</c:v>
                </c:pt>
                <c:pt idx="25333" formatCode="m/d/yyyy\ h:mm">
                  <c:v>40627.833333328475</c:v>
                </c:pt>
                <c:pt idx="25334" formatCode="m/d/yyyy\ h:mm">
                  <c:v>40627.87499999514</c:v>
                </c:pt>
                <c:pt idx="25335" formatCode="m/d/yyyy\ h:mm">
                  <c:v>40627.916666661775</c:v>
                </c:pt>
                <c:pt idx="25336" formatCode="m/d/yyyy\ h:mm">
                  <c:v>40627.958333328475</c:v>
                </c:pt>
                <c:pt idx="25337" formatCode="m/d/yyyy\ h:mm">
                  <c:v>40627.999999995111</c:v>
                </c:pt>
                <c:pt idx="25338" formatCode="m/d/yyyy\ h:mm">
                  <c:v>40628.041666661753</c:v>
                </c:pt>
                <c:pt idx="25339" formatCode="m/d/yyyy\ h:mm">
                  <c:v>40628.083333328454</c:v>
                </c:pt>
                <c:pt idx="25340" formatCode="m/d/yyyy\ h:mm">
                  <c:v>40628.124999995103</c:v>
                </c:pt>
                <c:pt idx="25341" formatCode="m/d/yyyy\ h:mm">
                  <c:v>40628.166666661738</c:v>
                </c:pt>
                <c:pt idx="25342" formatCode="m/d/yyyy\ h:mm">
                  <c:v>40628.208333328446</c:v>
                </c:pt>
                <c:pt idx="25343" formatCode="m/d/yyyy\ h:mm">
                  <c:v>40628.249999995096</c:v>
                </c:pt>
                <c:pt idx="25344" formatCode="m/d/yyyy\ h:mm">
                  <c:v>40628.291666661717</c:v>
                </c:pt>
                <c:pt idx="25345" formatCode="m/d/yyyy\ h:mm">
                  <c:v>40628.333333328446</c:v>
                </c:pt>
                <c:pt idx="25346" formatCode="m/d/yyyy\ h:mm">
                  <c:v>40628.374999995103</c:v>
                </c:pt>
                <c:pt idx="25347" formatCode="m/d/yyyy\ h:mm">
                  <c:v>40628.416666661738</c:v>
                </c:pt>
                <c:pt idx="25348" formatCode="m/d/yyyy\ h:mm">
                  <c:v>40628.458333328446</c:v>
                </c:pt>
                <c:pt idx="25349" formatCode="m/d/yyyy\ h:mm">
                  <c:v>40628.499999995081</c:v>
                </c:pt>
                <c:pt idx="25350" formatCode="m/d/yyyy\ h:mm">
                  <c:v>40628.541666661717</c:v>
                </c:pt>
                <c:pt idx="25351" formatCode="m/d/yyyy\ h:mm">
                  <c:v>40628.583333328424</c:v>
                </c:pt>
                <c:pt idx="25352" formatCode="m/d/yyyy\ h:mm">
                  <c:v>40628.624999995081</c:v>
                </c:pt>
                <c:pt idx="25353" formatCode="m/d/yyyy\ h:mm">
                  <c:v>40628.666666661717</c:v>
                </c:pt>
                <c:pt idx="25354" formatCode="m/d/yyyy\ h:mm">
                  <c:v>40628.708333328417</c:v>
                </c:pt>
                <c:pt idx="25355" formatCode="m/d/yyyy\ h:mm">
                  <c:v>40628.749999995067</c:v>
                </c:pt>
                <c:pt idx="25356" formatCode="m/d/yyyy\ h:mm">
                  <c:v>40628.791666661687</c:v>
                </c:pt>
                <c:pt idx="25357" formatCode="m/d/yyyy\ h:mm">
                  <c:v>40628.83333332841</c:v>
                </c:pt>
                <c:pt idx="25358" formatCode="m/d/yyyy\ h:mm">
                  <c:v>40628.874999995074</c:v>
                </c:pt>
                <c:pt idx="25359" formatCode="m/d/yyyy\ h:mm">
                  <c:v>40628.916666661724</c:v>
                </c:pt>
                <c:pt idx="25360" formatCode="m/d/yyyy\ h:mm">
                  <c:v>40628.958333328417</c:v>
                </c:pt>
                <c:pt idx="25361" formatCode="m/d/yyyy\ h:mm">
                  <c:v>40628.999999995052</c:v>
                </c:pt>
                <c:pt idx="25362" formatCode="m/d/yyyy\ h:mm">
                  <c:v>40629.041666661687</c:v>
                </c:pt>
                <c:pt idx="25363" formatCode="m/d/yyyy\ h:mm">
                  <c:v>40629.083333328395</c:v>
                </c:pt>
                <c:pt idx="25364" formatCode="m/d/yyyy\ h:mm">
                  <c:v>40629.124999995045</c:v>
                </c:pt>
                <c:pt idx="25365" formatCode="m/d/yyyy\ h:mm">
                  <c:v>40629.16666666168</c:v>
                </c:pt>
                <c:pt idx="25366" formatCode="m/d/yyyy\ h:mm">
                  <c:v>40629.208333328395</c:v>
                </c:pt>
                <c:pt idx="25367" formatCode="m/d/yyyy\ h:mm">
                  <c:v>40629.249999995038</c:v>
                </c:pt>
                <c:pt idx="25368" formatCode="m/d/yyyy\ h:mm">
                  <c:v>40629.291666661658</c:v>
                </c:pt>
                <c:pt idx="25369" formatCode="m/d/yyyy\ h:mm">
                  <c:v>40629.333333328388</c:v>
                </c:pt>
                <c:pt idx="25370" formatCode="m/d/yyyy\ h:mm">
                  <c:v>40629.374999995045</c:v>
                </c:pt>
                <c:pt idx="25371" formatCode="m/d/yyyy\ h:mm">
                  <c:v>40629.41666666168</c:v>
                </c:pt>
                <c:pt idx="25372" formatCode="m/d/yyyy\ h:mm">
                  <c:v>40629.458333328395</c:v>
                </c:pt>
                <c:pt idx="25373" formatCode="m/d/yyyy\ h:mm">
                  <c:v>40629.499999995023</c:v>
                </c:pt>
                <c:pt idx="25374" formatCode="m/d/yyyy\ h:mm">
                  <c:v>40629.541666661658</c:v>
                </c:pt>
                <c:pt idx="25375" formatCode="m/d/yyyy\ h:mm">
                  <c:v>40629.583333328366</c:v>
                </c:pt>
                <c:pt idx="25376" formatCode="m/d/yyyy\ h:mm">
                  <c:v>40629.624999995016</c:v>
                </c:pt>
                <c:pt idx="25377" formatCode="m/d/yyyy\ h:mm">
                  <c:v>40629.666666661651</c:v>
                </c:pt>
                <c:pt idx="25378" formatCode="m/d/yyyy\ h:mm">
                  <c:v>40629.708333328359</c:v>
                </c:pt>
                <c:pt idx="25379" formatCode="m/d/yyyy\ h:mm">
                  <c:v>40629.749999995009</c:v>
                </c:pt>
                <c:pt idx="25380" formatCode="m/d/yyyy\ h:mm">
                  <c:v>40629.791666661629</c:v>
                </c:pt>
                <c:pt idx="25381" formatCode="m/d/yyyy\ h:mm">
                  <c:v>40629.833333328352</c:v>
                </c:pt>
                <c:pt idx="25382" formatCode="m/d/yyyy\ h:mm">
                  <c:v>40629.874999995016</c:v>
                </c:pt>
                <c:pt idx="25383" formatCode="m/d/yyyy\ h:mm">
                  <c:v>40629.916666661651</c:v>
                </c:pt>
                <c:pt idx="25384" formatCode="m/d/yyyy\ h:mm">
                  <c:v>40629.958333328359</c:v>
                </c:pt>
                <c:pt idx="25385" formatCode="m/d/yyyy\ h:mm">
                  <c:v>40629.999999995001</c:v>
                </c:pt>
                <c:pt idx="25386" formatCode="m/d/yyyy\ h:mm">
                  <c:v>40630.041666661629</c:v>
                </c:pt>
                <c:pt idx="25387" formatCode="m/d/yyyy\ h:mm">
                  <c:v>40630.083333328337</c:v>
                </c:pt>
                <c:pt idx="25388" formatCode="m/d/yyyy\ h:mm">
                  <c:v>40630.124999995001</c:v>
                </c:pt>
                <c:pt idx="25389" formatCode="m/d/yyyy\ h:mm">
                  <c:v>40630.166666661622</c:v>
                </c:pt>
                <c:pt idx="25390" formatCode="m/d/yyyy\ h:mm">
                  <c:v>40630.20833332833</c:v>
                </c:pt>
                <c:pt idx="25391" formatCode="m/d/yyyy\ h:mm">
                  <c:v>40630.249999994994</c:v>
                </c:pt>
                <c:pt idx="25392" formatCode="m/d/yyyy\ h:mm">
                  <c:v>40630.2916666616</c:v>
                </c:pt>
                <c:pt idx="25393" formatCode="m/d/yyyy\ h:mm">
                  <c:v>40630.333333328323</c:v>
                </c:pt>
                <c:pt idx="25394" formatCode="m/d/yyyy\ h:mm">
                  <c:v>40630.374999995001</c:v>
                </c:pt>
                <c:pt idx="25395" formatCode="m/d/yyyy\ h:mm">
                  <c:v>40630.416666661622</c:v>
                </c:pt>
                <c:pt idx="25396" formatCode="m/d/yyyy\ h:mm">
                  <c:v>40630.45833332833</c:v>
                </c:pt>
                <c:pt idx="25397" formatCode="m/d/yyyy\ h:mm">
                  <c:v>40630.49999999498</c:v>
                </c:pt>
                <c:pt idx="25398" formatCode="m/d/yyyy\ h:mm">
                  <c:v>40630.5416666616</c:v>
                </c:pt>
                <c:pt idx="25399" formatCode="m/d/yyyy\ h:mm">
                  <c:v>40630.583333328308</c:v>
                </c:pt>
                <c:pt idx="25400" formatCode="m/d/yyyy\ h:mm">
                  <c:v>40630.624999994972</c:v>
                </c:pt>
                <c:pt idx="25401" formatCode="m/d/yyyy\ h:mm">
                  <c:v>40630.666666661593</c:v>
                </c:pt>
                <c:pt idx="25402" formatCode="m/d/yyyy\ h:mm">
                  <c:v>40630.708333328301</c:v>
                </c:pt>
                <c:pt idx="25403" formatCode="m/d/yyyy\ h:mm">
                  <c:v>40630.749999994965</c:v>
                </c:pt>
                <c:pt idx="25404" formatCode="m/d/yyyy\ h:mm">
                  <c:v>40630.791666661571</c:v>
                </c:pt>
                <c:pt idx="25405" formatCode="m/d/yyyy\ h:mm">
                  <c:v>40630.833333328294</c:v>
                </c:pt>
                <c:pt idx="25406" formatCode="m/d/yyyy\ h:mm">
                  <c:v>40630.874999994965</c:v>
                </c:pt>
                <c:pt idx="25407" formatCode="m/d/yyyy\ h:mm">
                  <c:v>40630.916666661593</c:v>
                </c:pt>
                <c:pt idx="25408" formatCode="m/d/yyyy\ h:mm">
                  <c:v>40630.958333328301</c:v>
                </c:pt>
                <c:pt idx="25409" formatCode="m/d/yyyy\ h:mm">
                  <c:v>40630.999999994943</c:v>
                </c:pt>
                <c:pt idx="25410" formatCode="m/d/yyyy\ h:mm">
                  <c:v>40631.041666661578</c:v>
                </c:pt>
                <c:pt idx="25411" formatCode="m/d/yyyy\ h:mm">
                  <c:v>40631.083333328279</c:v>
                </c:pt>
                <c:pt idx="25412" formatCode="m/d/yyyy\ h:mm">
                  <c:v>40631.124999994943</c:v>
                </c:pt>
                <c:pt idx="25413" formatCode="m/d/yyyy\ h:mm">
                  <c:v>40631.166666661571</c:v>
                </c:pt>
                <c:pt idx="25414" formatCode="m/d/yyyy\ h:mm">
                  <c:v>40631.208333328272</c:v>
                </c:pt>
                <c:pt idx="25415" formatCode="m/d/yyyy\ h:mm">
                  <c:v>40631.249999994936</c:v>
                </c:pt>
                <c:pt idx="25416" formatCode="m/d/yyyy\ h:mm">
                  <c:v>40631.291666661557</c:v>
                </c:pt>
                <c:pt idx="25417" formatCode="m/d/yyyy\ h:mm">
                  <c:v>40631.333333328264</c:v>
                </c:pt>
                <c:pt idx="25418" formatCode="m/d/yyyy\ h:mm">
                  <c:v>40631.374999994943</c:v>
                </c:pt>
                <c:pt idx="25419" formatCode="m/d/yyyy\ h:mm">
                  <c:v>40631.416666661578</c:v>
                </c:pt>
                <c:pt idx="25420" formatCode="m/d/yyyy\ h:mm">
                  <c:v>40631.458333328264</c:v>
                </c:pt>
                <c:pt idx="25421" formatCode="m/d/yyyy\ h:mm">
                  <c:v>40631.499999994921</c:v>
                </c:pt>
                <c:pt idx="25422" formatCode="m/d/yyyy\ h:mm">
                  <c:v>40631.541666661557</c:v>
                </c:pt>
                <c:pt idx="25423" formatCode="m/d/yyyy\ h:mm">
                  <c:v>40631.583333328243</c:v>
                </c:pt>
                <c:pt idx="25424" formatCode="m/d/yyyy\ h:mm">
                  <c:v>40631.624999994914</c:v>
                </c:pt>
                <c:pt idx="25425" formatCode="m/d/yyyy\ h:mm">
                  <c:v>40631.666666661549</c:v>
                </c:pt>
                <c:pt idx="25426" formatCode="m/d/yyyy\ h:mm">
                  <c:v>40631.708333328243</c:v>
                </c:pt>
                <c:pt idx="25427" formatCode="m/d/yyyy\ h:mm">
                  <c:v>40631.749999994892</c:v>
                </c:pt>
                <c:pt idx="25428" formatCode="m/d/yyyy\ h:mm">
                  <c:v>40631.79166666152</c:v>
                </c:pt>
                <c:pt idx="25429" formatCode="m/d/yyyy\ h:mm">
                  <c:v>40631.833333328235</c:v>
                </c:pt>
                <c:pt idx="25430" formatCode="m/d/yyyy\ h:mm">
                  <c:v>40631.874999994914</c:v>
                </c:pt>
                <c:pt idx="25431" formatCode="m/d/yyyy\ h:mm">
                  <c:v>40631.916666661535</c:v>
                </c:pt>
                <c:pt idx="25432" formatCode="m/d/yyyy\ h:mm">
                  <c:v>40631.958333328235</c:v>
                </c:pt>
                <c:pt idx="25433" formatCode="m/d/yyyy\ h:mm">
                  <c:v>40631.999999994892</c:v>
                </c:pt>
                <c:pt idx="25434" formatCode="m/d/yyyy\ h:mm">
                  <c:v>40632.04166666152</c:v>
                </c:pt>
                <c:pt idx="25435" formatCode="m/d/yyyy\ h:mm">
                  <c:v>40632.083333328213</c:v>
                </c:pt>
                <c:pt idx="25436" formatCode="m/d/yyyy\ h:mm">
                  <c:v>40632.124999994885</c:v>
                </c:pt>
                <c:pt idx="25437" formatCode="m/d/yyyy\ h:mm">
                  <c:v>40632.16666666152</c:v>
                </c:pt>
                <c:pt idx="25438" formatCode="m/d/yyyy\ h:mm">
                  <c:v>40632.208333328213</c:v>
                </c:pt>
                <c:pt idx="25439" formatCode="m/d/yyyy\ h:mm">
                  <c:v>40632.249999994863</c:v>
                </c:pt>
                <c:pt idx="25440" formatCode="m/d/yyyy\ h:mm">
                  <c:v>40632.291666661491</c:v>
                </c:pt>
                <c:pt idx="25441" formatCode="m/d/yyyy\ h:mm">
                  <c:v>40632.333333328206</c:v>
                </c:pt>
                <c:pt idx="25442" formatCode="m/d/yyyy\ h:mm">
                  <c:v>40632.374999994885</c:v>
                </c:pt>
                <c:pt idx="25443" formatCode="m/d/yyyy\ h:mm">
                  <c:v>40632.41666666152</c:v>
                </c:pt>
                <c:pt idx="25444" formatCode="m/d/yyyy\ h:mm">
                  <c:v>40632.458333328221</c:v>
                </c:pt>
                <c:pt idx="25445" formatCode="m/d/yyyy\ h:mm">
                  <c:v>40632.499999994849</c:v>
                </c:pt>
                <c:pt idx="25446" formatCode="m/d/yyyy\ h:mm">
                  <c:v>40632.541666661484</c:v>
                </c:pt>
                <c:pt idx="25447" formatCode="m/d/yyyy\ h:mm">
                  <c:v>40632.583333328199</c:v>
                </c:pt>
                <c:pt idx="25448" formatCode="m/d/yyyy\ h:mm">
                  <c:v>40632.624999994841</c:v>
                </c:pt>
                <c:pt idx="25449" formatCode="m/d/yyyy\ h:mm">
                  <c:v>40632.666666661484</c:v>
                </c:pt>
                <c:pt idx="25450" formatCode="m/d/yyyy\ h:mm">
                  <c:v>40632.708333328199</c:v>
                </c:pt>
                <c:pt idx="25451" formatCode="m/d/yyyy\ h:mm">
                  <c:v>40632.749999994841</c:v>
                </c:pt>
                <c:pt idx="25452" formatCode="m/d/yyyy\ h:mm">
                  <c:v>40632.791666661462</c:v>
                </c:pt>
                <c:pt idx="25453" formatCode="m/d/yyyy\ h:mm">
                  <c:v>40632.833333328184</c:v>
                </c:pt>
                <c:pt idx="25454" formatCode="m/d/yyyy\ h:mm">
                  <c:v>40632.874999994849</c:v>
                </c:pt>
                <c:pt idx="25455" formatCode="m/d/yyyy\ h:mm">
                  <c:v>40632.916666661484</c:v>
                </c:pt>
                <c:pt idx="25456" formatCode="m/d/yyyy\ h:mm">
                  <c:v>40632.958333328199</c:v>
                </c:pt>
                <c:pt idx="25457" formatCode="m/d/yyyy\ h:mm">
                  <c:v>40632.999999994834</c:v>
                </c:pt>
                <c:pt idx="25458" formatCode="m/d/yyyy\ h:mm">
                  <c:v>40633.041666661469</c:v>
                </c:pt>
                <c:pt idx="25459" formatCode="m/d/yyyy\ h:mm">
                  <c:v>40633.08333332817</c:v>
                </c:pt>
                <c:pt idx="25460" formatCode="m/d/yyyy\ h:mm">
                  <c:v>40633.124999994812</c:v>
                </c:pt>
                <c:pt idx="25461" formatCode="m/d/yyyy\ h:mm">
                  <c:v>40633.166666661455</c:v>
                </c:pt>
                <c:pt idx="25462" formatCode="m/d/yyyy\ h:mm">
                  <c:v>40633.208333328155</c:v>
                </c:pt>
                <c:pt idx="25463" formatCode="m/d/yyyy\ h:mm">
                  <c:v>40633.249999994812</c:v>
                </c:pt>
                <c:pt idx="25464" formatCode="m/d/yyyy\ h:mm">
                  <c:v>40633.291666661426</c:v>
                </c:pt>
                <c:pt idx="25465" formatCode="m/d/yyyy\ h:mm">
                  <c:v>40633.333333328148</c:v>
                </c:pt>
                <c:pt idx="25466" formatCode="m/d/yyyy\ h:mm">
                  <c:v>40633.37499999482</c:v>
                </c:pt>
                <c:pt idx="25467" formatCode="m/d/yyyy\ h:mm">
                  <c:v>40633.416666661455</c:v>
                </c:pt>
                <c:pt idx="25468" formatCode="m/d/yyyy\ h:mm">
                  <c:v>40633.458333328163</c:v>
                </c:pt>
                <c:pt idx="25469" formatCode="m/d/yyyy\ h:mm">
                  <c:v>40633.49999999479</c:v>
                </c:pt>
                <c:pt idx="25470" formatCode="m/d/yyyy\ h:mm">
                  <c:v>40633.541666661433</c:v>
                </c:pt>
                <c:pt idx="25471" formatCode="m/d/yyyy\ h:mm">
                  <c:v>40633.583333328141</c:v>
                </c:pt>
                <c:pt idx="25472" formatCode="m/d/yyyy\ h:mm">
                  <c:v>40633.624999994783</c:v>
                </c:pt>
                <c:pt idx="25473" formatCode="m/d/yyyy\ h:mm">
                  <c:v>40633.666666661418</c:v>
                </c:pt>
                <c:pt idx="25474" formatCode="m/d/yyyy\ h:mm">
                  <c:v>40633.708333328126</c:v>
                </c:pt>
                <c:pt idx="25475" formatCode="m/d/yyyy\ h:mm">
                  <c:v>40633.749999994783</c:v>
                </c:pt>
                <c:pt idx="25476" formatCode="m/d/yyyy\ h:mm">
                  <c:v>40633.791666661396</c:v>
                </c:pt>
                <c:pt idx="25477" formatCode="m/d/yyyy\ h:mm">
                  <c:v>40633.833333328126</c:v>
                </c:pt>
                <c:pt idx="25478" formatCode="m/d/yyyy\ h:mm">
                  <c:v>40633.87499999479</c:v>
                </c:pt>
                <c:pt idx="25479" formatCode="m/d/yyyy\ h:mm">
                  <c:v>40633.916666661426</c:v>
                </c:pt>
                <c:pt idx="25480" formatCode="m/d/yyyy\ h:mm">
                  <c:v>40633.958333328126</c:v>
                </c:pt>
                <c:pt idx="25481" formatCode="m/d/yyyy\ h:mm">
                  <c:v>40633.999999994761</c:v>
                </c:pt>
                <c:pt idx="25482" formatCode="m/d/yyyy\ h:mm">
                  <c:v>40634.041666661404</c:v>
                </c:pt>
                <c:pt idx="25483" formatCode="m/d/yyyy\ h:mm">
                  <c:v>40634.083333328104</c:v>
                </c:pt>
                <c:pt idx="25484" formatCode="m/d/yyyy\ h:mm">
                  <c:v>40634.124999994761</c:v>
                </c:pt>
                <c:pt idx="25485" formatCode="m/d/yyyy\ h:mm">
                  <c:v>40634.166666661396</c:v>
                </c:pt>
                <c:pt idx="25486" formatCode="m/d/yyyy\ h:mm">
                  <c:v>40634.208333328097</c:v>
                </c:pt>
                <c:pt idx="25487" formatCode="m/d/yyyy\ h:mm">
                  <c:v>40634.249999994747</c:v>
                </c:pt>
                <c:pt idx="25488" formatCode="m/d/yyyy\ h:mm">
                  <c:v>40634.291666661367</c:v>
                </c:pt>
                <c:pt idx="25489" formatCode="m/d/yyyy\ h:mm">
                  <c:v>40634.333333328097</c:v>
                </c:pt>
                <c:pt idx="25490" formatCode="m/d/yyyy\ h:mm">
                  <c:v>40634.374999994754</c:v>
                </c:pt>
                <c:pt idx="25491" formatCode="m/d/yyyy\ h:mm">
                  <c:v>40634.416666661404</c:v>
                </c:pt>
                <c:pt idx="25492" formatCode="m/d/yyyy\ h:mm">
                  <c:v>40634.458333328097</c:v>
                </c:pt>
                <c:pt idx="25493" formatCode="m/d/yyyy\ h:mm">
                  <c:v>40634.499999994732</c:v>
                </c:pt>
                <c:pt idx="25494" formatCode="m/d/yyyy\ h:mm">
                  <c:v>40634.541666661367</c:v>
                </c:pt>
                <c:pt idx="25495" formatCode="m/d/yyyy\ h:mm">
                  <c:v>40634.583333328075</c:v>
                </c:pt>
                <c:pt idx="25496" formatCode="m/d/yyyy\ h:mm">
                  <c:v>40634.624999994732</c:v>
                </c:pt>
                <c:pt idx="25497" formatCode="m/d/yyyy\ h:mm">
                  <c:v>40634.666666661367</c:v>
                </c:pt>
                <c:pt idx="25498" formatCode="m/d/yyyy\ h:mm">
                  <c:v>40634.708333328068</c:v>
                </c:pt>
                <c:pt idx="25499" formatCode="m/d/yyyy\ h:mm">
                  <c:v>40634.749999994718</c:v>
                </c:pt>
                <c:pt idx="25500" formatCode="m/d/yyyy\ h:mm">
                  <c:v>40634.791666661338</c:v>
                </c:pt>
                <c:pt idx="25501" formatCode="m/d/yyyy\ h:mm">
                  <c:v>40634.833333328061</c:v>
                </c:pt>
                <c:pt idx="25502" formatCode="m/d/yyyy\ h:mm">
                  <c:v>40634.874999994725</c:v>
                </c:pt>
                <c:pt idx="25503" formatCode="m/d/yyyy\ h:mm">
                  <c:v>40634.916666661375</c:v>
                </c:pt>
                <c:pt idx="25504" formatCode="m/d/yyyy\ h:mm">
                  <c:v>40634.958333328068</c:v>
                </c:pt>
                <c:pt idx="25505" formatCode="m/d/yyyy\ h:mm">
                  <c:v>40634.999999994703</c:v>
                </c:pt>
                <c:pt idx="25506" formatCode="m/d/yyyy\ h:mm">
                  <c:v>40635.041666661338</c:v>
                </c:pt>
                <c:pt idx="25507" formatCode="m/d/yyyy\ h:mm">
                  <c:v>40635.083333328046</c:v>
                </c:pt>
                <c:pt idx="25508" formatCode="m/d/yyyy\ h:mm">
                  <c:v>40635.124999994696</c:v>
                </c:pt>
                <c:pt idx="25509" formatCode="m/d/yyyy\ h:mm">
                  <c:v>40635.166666661331</c:v>
                </c:pt>
                <c:pt idx="25510" formatCode="m/d/yyyy\ h:mm">
                  <c:v>40635.208333328046</c:v>
                </c:pt>
                <c:pt idx="25511" formatCode="m/d/yyyy\ h:mm">
                  <c:v>40635.249999994689</c:v>
                </c:pt>
                <c:pt idx="25512" formatCode="m/d/yyyy\ h:mm">
                  <c:v>40635.291666661309</c:v>
                </c:pt>
                <c:pt idx="25513" formatCode="m/d/yyyy\ h:mm">
                  <c:v>40635.333333328039</c:v>
                </c:pt>
                <c:pt idx="25514" formatCode="m/d/yyyy\ h:mm">
                  <c:v>40635.374999994696</c:v>
                </c:pt>
                <c:pt idx="25515" formatCode="m/d/yyyy\ h:mm">
                  <c:v>40635.416666661331</c:v>
                </c:pt>
                <c:pt idx="25516" formatCode="m/d/yyyy\ h:mm">
                  <c:v>40635.458333328046</c:v>
                </c:pt>
                <c:pt idx="25517" formatCode="m/d/yyyy\ h:mm">
                  <c:v>40635.499999994681</c:v>
                </c:pt>
                <c:pt idx="25518" formatCode="m/d/yyyy\ h:mm">
                  <c:v>40635.541666661316</c:v>
                </c:pt>
                <c:pt idx="25519" formatCode="m/d/yyyy\ h:mm">
                  <c:v>40635.583333328017</c:v>
                </c:pt>
                <c:pt idx="25520" formatCode="m/d/yyyy\ h:mm">
                  <c:v>40635.624999994667</c:v>
                </c:pt>
                <c:pt idx="25521" formatCode="m/d/yyyy\ h:mm">
                  <c:v>40635.666666661302</c:v>
                </c:pt>
                <c:pt idx="25522" formatCode="m/d/yyyy\ h:mm">
                  <c:v>40635.70833332801</c:v>
                </c:pt>
                <c:pt idx="25523" formatCode="m/d/yyyy\ h:mm">
                  <c:v>40635.749999994659</c:v>
                </c:pt>
                <c:pt idx="25524" formatCode="m/d/yyyy\ h:mm">
                  <c:v>40635.791666661287</c:v>
                </c:pt>
                <c:pt idx="25525" formatCode="m/d/yyyy\ h:mm">
                  <c:v>40635.833333328002</c:v>
                </c:pt>
                <c:pt idx="25526" formatCode="m/d/yyyy\ h:mm">
                  <c:v>40635.874999994667</c:v>
                </c:pt>
                <c:pt idx="25527" formatCode="m/d/yyyy\ h:mm">
                  <c:v>40635.916666661302</c:v>
                </c:pt>
                <c:pt idx="25528" formatCode="m/d/yyyy\ h:mm">
                  <c:v>40635.95833332801</c:v>
                </c:pt>
                <c:pt idx="25529" formatCode="m/d/yyyy\ h:mm">
                  <c:v>40635.999999994645</c:v>
                </c:pt>
                <c:pt idx="25530" formatCode="m/d/yyyy\ h:mm">
                  <c:v>40636.04166666128</c:v>
                </c:pt>
                <c:pt idx="25531" formatCode="m/d/yyyy\ h:mm">
                  <c:v>40636.083333327988</c:v>
                </c:pt>
                <c:pt idx="25532" formatCode="m/d/yyyy\ h:mm">
                  <c:v>40636.124999994638</c:v>
                </c:pt>
                <c:pt idx="25533" formatCode="m/d/yyyy\ h:mm">
                  <c:v>40636.166666661273</c:v>
                </c:pt>
                <c:pt idx="25534" formatCode="m/d/yyyy\ h:mm">
                  <c:v>40636.208333327981</c:v>
                </c:pt>
                <c:pt idx="25535" formatCode="m/d/yyyy\ h:mm">
                  <c:v>40636.24999999463</c:v>
                </c:pt>
                <c:pt idx="25536" formatCode="m/d/yyyy\ h:mm">
                  <c:v>40636.291666661251</c:v>
                </c:pt>
                <c:pt idx="25537" formatCode="m/d/yyyy\ h:mm">
                  <c:v>40636.333333327973</c:v>
                </c:pt>
                <c:pt idx="25538" formatCode="m/d/yyyy\ h:mm">
                  <c:v>40636.374999994638</c:v>
                </c:pt>
                <c:pt idx="25539" formatCode="m/d/yyyy\ h:mm">
                  <c:v>40636.416666661273</c:v>
                </c:pt>
                <c:pt idx="25540" formatCode="m/d/yyyy\ h:mm">
                  <c:v>40636.458333327981</c:v>
                </c:pt>
                <c:pt idx="25541" formatCode="m/d/yyyy\ h:mm">
                  <c:v>40636.499999994616</c:v>
                </c:pt>
                <c:pt idx="25542" formatCode="m/d/yyyy\ h:mm">
                  <c:v>40636.541666661251</c:v>
                </c:pt>
                <c:pt idx="25543" formatCode="m/d/yyyy\ h:mm">
                  <c:v>40636.583333327959</c:v>
                </c:pt>
                <c:pt idx="25544" formatCode="m/d/yyyy\ h:mm">
                  <c:v>40636.624999994609</c:v>
                </c:pt>
                <c:pt idx="25545" formatCode="m/d/yyyy\ h:mm">
                  <c:v>40636.666666661244</c:v>
                </c:pt>
                <c:pt idx="25546" formatCode="m/d/yyyy\ h:mm">
                  <c:v>40636.708333327952</c:v>
                </c:pt>
                <c:pt idx="25547" formatCode="m/d/yyyy\ h:mm">
                  <c:v>40636.749999994601</c:v>
                </c:pt>
                <c:pt idx="25548" formatCode="m/d/yyyy\ h:mm">
                  <c:v>40636.791666661222</c:v>
                </c:pt>
                <c:pt idx="25549" formatCode="m/d/yyyy\ h:mm">
                  <c:v>40636.833333327944</c:v>
                </c:pt>
                <c:pt idx="25550" formatCode="m/d/yyyy\ h:mm">
                  <c:v>40636.874999994616</c:v>
                </c:pt>
                <c:pt idx="25551" formatCode="m/d/yyyy\ h:mm">
                  <c:v>40636.916666661244</c:v>
                </c:pt>
                <c:pt idx="25552" formatCode="m/d/yyyy\ h:mm">
                  <c:v>40636.958333327952</c:v>
                </c:pt>
                <c:pt idx="25553" formatCode="m/d/yyyy\ h:mm">
                  <c:v>40636.999999994601</c:v>
                </c:pt>
                <c:pt idx="25554" formatCode="m/d/yyyy\ h:mm">
                  <c:v>40637.041666661222</c:v>
                </c:pt>
                <c:pt idx="25555" formatCode="m/d/yyyy\ h:mm">
                  <c:v>40637.08333332793</c:v>
                </c:pt>
                <c:pt idx="25556" formatCode="m/d/yyyy\ h:mm">
                  <c:v>40637.124999994594</c:v>
                </c:pt>
                <c:pt idx="25557" formatCode="m/d/yyyy\ h:mm">
                  <c:v>40637.166666661215</c:v>
                </c:pt>
                <c:pt idx="25558" formatCode="m/d/yyyy\ h:mm">
                  <c:v>40637.208333327922</c:v>
                </c:pt>
                <c:pt idx="25559" formatCode="m/d/yyyy\ h:mm">
                  <c:v>40637.249999994587</c:v>
                </c:pt>
                <c:pt idx="25560" formatCode="m/d/yyyy\ h:mm">
                  <c:v>40637.291666661193</c:v>
                </c:pt>
                <c:pt idx="25561" formatCode="m/d/yyyy\ h:mm">
                  <c:v>40637.333333327915</c:v>
                </c:pt>
                <c:pt idx="25562" formatCode="m/d/yyyy\ h:mm">
                  <c:v>40637.374999994594</c:v>
                </c:pt>
                <c:pt idx="25563" formatCode="m/d/yyyy\ h:mm">
                  <c:v>40637.416666661215</c:v>
                </c:pt>
                <c:pt idx="25564" formatCode="m/d/yyyy\ h:mm">
                  <c:v>40637.458333327915</c:v>
                </c:pt>
                <c:pt idx="25565" formatCode="m/d/yyyy\ h:mm">
                  <c:v>40637.499999994572</c:v>
                </c:pt>
                <c:pt idx="25566" formatCode="m/d/yyyy\ h:mm">
                  <c:v>40637.541666661193</c:v>
                </c:pt>
                <c:pt idx="25567" formatCode="m/d/yyyy\ h:mm">
                  <c:v>40637.583333327893</c:v>
                </c:pt>
                <c:pt idx="25568" formatCode="m/d/yyyy\ h:mm">
                  <c:v>40637.624999994565</c:v>
                </c:pt>
                <c:pt idx="25569" formatCode="m/d/yyyy\ h:mm">
                  <c:v>40637.666666661185</c:v>
                </c:pt>
                <c:pt idx="25570" formatCode="m/d/yyyy\ h:mm">
                  <c:v>40637.708333327893</c:v>
                </c:pt>
                <c:pt idx="25571" formatCode="m/d/yyyy\ h:mm">
                  <c:v>40637.749999994543</c:v>
                </c:pt>
                <c:pt idx="25572" formatCode="m/d/yyyy\ h:mm">
                  <c:v>40637.791666661171</c:v>
                </c:pt>
                <c:pt idx="25573" formatCode="m/d/yyyy\ h:mm">
                  <c:v>40637.833333327886</c:v>
                </c:pt>
                <c:pt idx="25574" formatCode="m/d/yyyy\ h:mm">
                  <c:v>40637.874999994565</c:v>
                </c:pt>
                <c:pt idx="25575" formatCode="m/d/yyyy\ h:mm">
                  <c:v>40637.916666661185</c:v>
                </c:pt>
                <c:pt idx="25576" formatCode="m/d/yyyy\ h:mm">
                  <c:v>40637.958333327893</c:v>
                </c:pt>
                <c:pt idx="25577" formatCode="m/d/yyyy\ h:mm">
                  <c:v>40637.999999994543</c:v>
                </c:pt>
                <c:pt idx="25578" formatCode="m/d/yyyy\ h:mm">
                  <c:v>40638.041666661171</c:v>
                </c:pt>
                <c:pt idx="25579" formatCode="m/d/yyyy\ h:mm">
                  <c:v>40638.083333327872</c:v>
                </c:pt>
                <c:pt idx="25580" formatCode="m/d/yyyy\ h:mm">
                  <c:v>40638.124999994536</c:v>
                </c:pt>
                <c:pt idx="25581" formatCode="m/d/yyyy\ h:mm">
                  <c:v>40638.166666661171</c:v>
                </c:pt>
                <c:pt idx="25582" formatCode="m/d/yyyy\ h:mm">
                  <c:v>40638.208333327864</c:v>
                </c:pt>
                <c:pt idx="25583" formatCode="m/d/yyyy\ h:mm">
                  <c:v>40638.249999994528</c:v>
                </c:pt>
                <c:pt idx="25584" formatCode="m/d/yyyy\ h:mm">
                  <c:v>40638.291666661149</c:v>
                </c:pt>
                <c:pt idx="25585" formatCode="m/d/yyyy\ h:mm">
                  <c:v>40638.333333327842</c:v>
                </c:pt>
                <c:pt idx="25586" formatCode="m/d/yyyy\ h:mm">
                  <c:v>40638.374999994536</c:v>
                </c:pt>
                <c:pt idx="25587" formatCode="m/d/yyyy\ h:mm">
                  <c:v>40638.416666661171</c:v>
                </c:pt>
                <c:pt idx="25588" formatCode="m/d/yyyy\ h:mm">
                  <c:v>40638.458333327864</c:v>
                </c:pt>
                <c:pt idx="25589" formatCode="m/d/yyyy\ h:mm">
                  <c:v>40638.499999994499</c:v>
                </c:pt>
                <c:pt idx="25590" formatCode="m/d/yyyy\ h:mm">
                  <c:v>40638.541666661149</c:v>
                </c:pt>
                <c:pt idx="25591" formatCode="m/d/yyyy\ h:mm">
                  <c:v>40638.583333327842</c:v>
                </c:pt>
                <c:pt idx="25592" formatCode="m/d/yyyy\ h:mm">
                  <c:v>40638.624999994492</c:v>
                </c:pt>
                <c:pt idx="25593" formatCode="m/d/yyyy\ h:mm">
                  <c:v>40638.666666661135</c:v>
                </c:pt>
                <c:pt idx="25594" formatCode="m/d/yyyy\ h:mm">
                  <c:v>40638.708333327835</c:v>
                </c:pt>
                <c:pt idx="25595" formatCode="m/d/yyyy\ h:mm">
                  <c:v>40638.749999994492</c:v>
                </c:pt>
                <c:pt idx="25596" formatCode="m/d/yyyy\ h:mm">
                  <c:v>40638.791666661113</c:v>
                </c:pt>
                <c:pt idx="25597" formatCode="m/d/yyyy\ h:mm">
                  <c:v>40638.833333327813</c:v>
                </c:pt>
                <c:pt idx="25598" formatCode="m/d/yyyy\ h:mm">
                  <c:v>40638.874999994499</c:v>
                </c:pt>
                <c:pt idx="25599" formatCode="m/d/yyyy\ h:mm">
                  <c:v>40638.916666661135</c:v>
                </c:pt>
                <c:pt idx="25600" formatCode="m/d/yyyy\ h:mm">
                  <c:v>40638.958333327835</c:v>
                </c:pt>
                <c:pt idx="25601" formatCode="m/d/yyyy\ h:mm">
                  <c:v>40638.999999994485</c:v>
                </c:pt>
                <c:pt idx="25602" formatCode="m/d/yyyy\ h:mm">
                  <c:v>40639.04166666112</c:v>
                </c:pt>
                <c:pt idx="25603" formatCode="m/d/yyyy\ h:mm">
                  <c:v>40639.083333327799</c:v>
                </c:pt>
                <c:pt idx="25604" formatCode="m/d/yyyy\ h:mm">
                  <c:v>40639.124999994463</c:v>
                </c:pt>
                <c:pt idx="25605" formatCode="m/d/yyyy\ h:mm">
                  <c:v>40639.166666661113</c:v>
                </c:pt>
                <c:pt idx="25606" formatCode="m/d/yyyy\ h:mm">
                  <c:v>40639.208333327791</c:v>
                </c:pt>
                <c:pt idx="25607" formatCode="m/d/yyyy\ h:mm">
                  <c:v>40639.249999994463</c:v>
                </c:pt>
                <c:pt idx="25608" formatCode="m/d/yyyy\ h:mm">
                  <c:v>40639.291666661091</c:v>
                </c:pt>
                <c:pt idx="25609" formatCode="m/d/yyyy\ h:mm">
                  <c:v>40639.333333327791</c:v>
                </c:pt>
                <c:pt idx="25610" formatCode="m/d/yyyy\ h:mm">
                  <c:v>40639.37499999447</c:v>
                </c:pt>
                <c:pt idx="25611" formatCode="m/d/yyyy\ h:mm">
                  <c:v>40639.416666661105</c:v>
                </c:pt>
                <c:pt idx="25612" formatCode="m/d/yyyy\ h:mm">
                  <c:v>40639.458333327799</c:v>
                </c:pt>
                <c:pt idx="25613" formatCode="m/d/yyyy\ h:mm">
                  <c:v>40639.499999994441</c:v>
                </c:pt>
                <c:pt idx="25614" formatCode="m/d/yyyy\ h:mm">
                  <c:v>40639.541666661084</c:v>
                </c:pt>
                <c:pt idx="25615" formatCode="m/d/yyyy\ h:mm">
                  <c:v>40639.583333327784</c:v>
                </c:pt>
                <c:pt idx="25616" formatCode="m/d/yyyy\ h:mm">
                  <c:v>40639.624999994441</c:v>
                </c:pt>
                <c:pt idx="25617" formatCode="m/d/yyyy\ h:mm">
                  <c:v>40639.666666661076</c:v>
                </c:pt>
                <c:pt idx="25618" formatCode="m/d/yyyy\ h:mm">
                  <c:v>40639.708333327762</c:v>
                </c:pt>
                <c:pt idx="25619" formatCode="m/d/yyyy\ h:mm">
                  <c:v>40639.749999994441</c:v>
                </c:pt>
                <c:pt idx="25620" formatCode="m/d/yyyy\ h:mm">
                  <c:v>40639.791666661047</c:v>
                </c:pt>
                <c:pt idx="25621" formatCode="m/d/yyyy\ h:mm">
                  <c:v>40639.833333327762</c:v>
                </c:pt>
                <c:pt idx="25622" formatCode="m/d/yyyy\ h:mm">
                  <c:v>40639.874999994441</c:v>
                </c:pt>
                <c:pt idx="25623" formatCode="m/d/yyyy\ h:mm">
                  <c:v>40639.916666661084</c:v>
                </c:pt>
                <c:pt idx="25624" formatCode="m/d/yyyy\ h:mm">
                  <c:v>40639.95833332777</c:v>
                </c:pt>
                <c:pt idx="25625" formatCode="m/d/yyyy\ h:mm">
                  <c:v>40639.999999994412</c:v>
                </c:pt>
                <c:pt idx="25626" formatCode="m/d/yyyy\ h:mm">
                  <c:v>40640.041666661054</c:v>
                </c:pt>
                <c:pt idx="25627" formatCode="m/d/yyyy\ h:mm">
                  <c:v>40640.083333327741</c:v>
                </c:pt>
                <c:pt idx="25628" formatCode="m/d/yyyy\ h:mm">
                  <c:v>40640.124999994412</c:v>
                </c:pt>
                <c:pt idx="25629" formatCode="m/d/yyyy\ h:mm">
                  <c:v>40640.166666661047</c:v>
                </c:pt>
                <c:pt idx="25630" formatCode="m/d/yyyy\ h:mm">
                  <c:v>40640.208333327733</c:v>
                </c:pt>
                <c:pt idx="25631" formatCode="m/d/yyyy\ h:mm">
                  <c:v>40640.249999994398</c:v>
                </c:pt>
                <c:pt idx="25632" formatCode="m/d/yyyy\ h:mm">
                  <c:v>40640.291666661018</c:v>
                </c:pt>
                <c:pt idx="25633" formatCode="m/d/yyyy\ h:mm">
                  <c:v>40640.333333327733</c:v>
                </c:pt>
                <c:pt idx="25634" formatCode="m/d/yyyy\ h:mm">
                  <c:v>40640.374999994405</c:v>
                </c:pt>
                <c:pt idx="25635" formatCode="m/d/yyyy\ h:mm">
                  <c:v>40640.416666661054</c:v>
                </c:pt>
                <c:pt idx="25636" formatCode="m/d/yyyy\ h:mm">
                  <c:v>40640.458333327741</c:v>
                </c:pt>
                <c:pt idx="25637" formatCode="m/d/yyyy\ h:mm">
                  <c:v>40640.499999994383</c:v>
                </c:pt>
                <c:pt idx="25638" formatCode="m/d/yyyy\ h:mm">
                  <c:v>40640.541666661018</c:v>
                </c:pt>
                <c:pt idx="25639" formatCode="m/d/yyyy\ h:mm">
                  <c:v>40640.583333327711</c:v>
                </c:pt>
                <c:pt idx="25640" formatCode="m/d/yyyy\ h:mm">
                  <c:v>40640.624999994383</c:v>
                </c:pt>
                <c:pt idx="25641" formatCode="m/d/yyyy\ h:mm">
                  <c:v>40640.666666661018</c:v>
                </c:pt>
                <c:pt idx="25642" formatCode="m/d/yyyy\ h:mm">
                  <c:v>40640.708333327711</c:v>
                </c:pt>
                <c:pt idx="25643" formatCode="m/d/yyyy\ h:mm">
                  <c:v>40640.749999994368</c:v>
                </c:pt>
                <c:pt idx="25644" formatCode="m/d/yyyy\ h:mm">
                  <c:v>40640.791666660989</c:v>
                </c:pt>
                <c:pt idx="25645" formatCode="m/d/yyyy\ h:mm">
                  <c:v>40640.833333327697</c:v>
                </c:pt>
                <c:pt idx="25646" formatCode="m/d/yyyy\ h:mm">
                  <c:v>40640.874999994376</c:v>
                </c:pt>
                <c:pt idx="25647" formatCode="m/d/yyyy\ h:mm">
                  <c:v>40640.916666661025</c:v>
                </c:pt>
                <c:pt idx="25648" formatCode="m/d/yyyy\ h:mm">
                  <c:v>40640.958333327704</c:v>
                </c:pt>
                <c:pt idx="25649" formatCode="m/d/yyyy\ h:mm">
                  <c:v>40640.999999994361</c:v>
                </c:pt>
                <c:pt idx="25650" formatCode="m/d/yyyy\ h:mm">
                  <c:v>40641.041666660996</c:v>
                </c:pt>
                <c:pt idx="25651" formatCode="m/d/yyyy\ h:mm">
                  <c:v>40641.083333327682</c:v>
                </c:pt>
                <c:pt idx="25652" formatCode="m/d/yyyy\ h:mm">
                  <c:v>40641.124999994347</c:v>
                </c:pt>
                <c:pt idx="25653" formatCode="m/d/yyyy\ h:mm">
                  <c:v>40641.166666660989</c:v>
                </c:pt>
                <c:pt idx="25654" formatCode="m/d/yyyy\ h:mm">
                  <c:v>40641.208333327682</c:v>
                </c:pt>
                <c:pt idx="25655" formatCode="m/d/yyyy\ h:mm">
                  <c:v>40641.249999994339</c:v>
                </c:pt>
                <c:pt idx="25656" formatCode="m/d/yyyy\ h:mm">
                  <c:v>40641.291666660974</c:v>
                </c:pt>
                <c:pt idx="25657" formatCode="m/d/yyyy\ h:mm">
                  <c:v>40641.333333327668</c:v>
                </c:pt>
                <c:pt idx="25658" formatCode="m/d/yyyy\ h:mm">
                  <c:v>40641.374999994347</c:v>
                </c:pt>
                <c:pt idx="25659" formatCode="m/d/yyyy\ h:mm">
                  <c:v>40641.416666660996</c:v>
                </c:pt>
                <c:pt idx="25660" formatCode="m/d/yyyy\ h:mm">
                  <c:v>40641.458333327675</c:v>
                </c:pt>
                <c:pt idx="25661" formatCode="m/d/yyyy\ h:mm">
                  <c:v>40641.499999994332</c:v>
                </c:pt>
                <c:pt idx="25662" formatCode="m/d/yyyy\ h:mm">
                  <c:v>40641.541666660974</c:v>
                </c:pt>
                <c:pt idx="25663" formatCode="m/d/yyyy\ h:mm">
                  <c:v>40641.583333327653</c:v>
                </c:pt>
                <c:pt idx="25664" formatCode="m/d/yyyy\ h:mm">
                  <c:v>40641.624999994317</c:v>
                </c:pt>
                <c:pt idx="25665" formatCode="m/d/yyyy\ h:mm">
                  <c:v>40641.666666660974</c:v>
                </c:pt>
                <c:pt idx="25666" formatCode="m/d/yyyy\ h:mm">
                  <c:v>40641.708333327646</c:v>
                </c:pt>
                <c:pt idx="25667" formatCode="m/d/yyyy\ h:mm">
                  <c:v>40641.74999999431</c:v>
                </c:pt>
                <c:pt idx="25668" formatCode="m/d/yyyy\ h:mm">
                  <c:v>40641.791666660953</c:v>
                </c:pt>
                <c:pt idx="25669" formatCode="m/d/yyyy\ h:mm">
                  <c:v>40641.833333327639</c:v>
                </c:pt>
                <c:pt idx="25670" formatCode="m/d/yyyy\ h:mm">
                  <c:v>40641.874999994317</c:v>
                </c:pt>
                <c:pt idx="25671" formatCode="m/d/yyyy\ h:mm">
                  <c:v>40641.916666660967</c:v>
                </c:pt>
                <c:pt idx="25672" formatCode="m/d/yyyy\ h:mm">
                  <c:v>40641.958333327646</c:v>
                </c:pt>
                <c:pt idx="25673" formatCode="m/d/yyyy\ h:mm">
                  <c:v>40641.999999994296</c:v>
                </c:pt>
                <c:pt idx="25674" formatCode="m/d/yyyy\ h:mm">
                  <c:v>40642.041666660945</c:v>
                </c:pt>
                <c:pt idx="25675" formatCode="m/d/yyyy\ h:mm">
                  <c:v>40642.083333327631</c:v>
                </c:pt>
                <c:pt idx="25676" formatCode="m/d/yyyy\ h:mm">
                  <c:v>40642.124999994288</c:v>
                </c:pt>
                <c:pt idx="25677" formatCode="m/d/yyyy\ h:mm">
                  <c:v>40642.166666660938</c:v>
                </c:pt>
                <c:pt idx="25678" formatCode="m/d/yyyy\ h:mm">
                  <c:v>40642.208333327617</c:v>
                </c:pt>
                <c:pt idx="25679" formatCode="m/d/yyyy\ h:mm">
                  <c:v>40642.249999994281</c:v>
                </c:pt>
                <c:pt idx="25680" formatCode="m/d/yyyy\ h:mm">
                  <c:v>40642.291666660916</c:v>
                </c:pt>
                <c:pt idx="25681" formatCode="m/d/yyyy\ h:mm">
                  <c:v>40642.33333332761</c:v>
                </c:pt>
                <c:pt idx="25682" formatCode="m/d/yyyy\ h:mm">
                  <c:v>40642.374999994296</c:v>
                </c:pt>
                <c:pt idx="25683" formatCode="m/d/yyyy\ h:mm">
                  <c:v>40642.416666660938</c:v>
                </c:pt>
                <c:pt idx="25684" formatCode="m/d/yyyy\ h:mm">
                  <c:v>40642.458333327617</c:v>
                </c:pt>
                <c:pt idx="25685" formatCode="m/d/yyyy\ h:mm">
                  <c:v>40642.499999994267</c:v>
                </c:pt>
                <c:pt idx="25686" formatCode="m/d/yyyy\ h:mm">
                  <c:v>40642.541666660924</c:v>
                </c:pt>
                <c:pt idx="25687" formatCode="m/d/yyyy\ h:mm">
                  <c:v>40642.583333327602</c:v>
                </c:pt>
                <c:pt idx="25688" formatCode="m/d/yyyy\ h:mm">
                  <c:v>40642.624999994259</c:v>
                </c:pt>
                <c:pt idx="25689" formatCode="m/d/yyyy\ h:mm">
                  <c:v>40642.666666660924</c:v>
                </c:pt>
                <c:pt idx="25690" formatCode="m/d/yyyy\ h:mm">
                  <c:v>40642.708333327602</c:v>
                </c:pt>
                <c:pt idx="25691" formatCode="m/d/yyyy\ h:mm">
                  <c:v>40642.749999994252</c:v>
                </c:pt>
                <c:pt idx="25692" formatCode="m/d/yyyy\ h:mm">
                  <c:v>40642.791666660887</c:v>
                </c:pt>
                <c:pt idx="25693" formatCode="m/d/yyyy\ h:mm">
                  <c:v>40642.833333327595</c:v>
                </c:pt>
                <c:pt idx="25694" formatCode="m/d/yyyy\ h:mm">
                  <c:v>40642.874999994259</c:v>
                </c:pt>
                <c:pt idx="25695" formatCode="m/d/yyyy\ h:mm">
                  <c:v>40642.916666660909</c:v>
                </c:pt>
                <c:pt idx="25696" formatCode="m/d/yyyy\ h:mm">
                  <c:v>40642.958333327602</c:v>
                </c:pt>
                <c:pt idx="25697" formatCode="m/d/yyyy\ h:mm">
                  <c:v>40642.999999994237</c:v>
                </c:pt>
                <c:pt idx="25698" formatCode="m/d/yyyy\ h:mm">
                  <c:v>40643.041666660887</c:v>
                </c:pt>
                <c:pt idx="25699" formatCode="m/d/yyyy\ h:mm">
                  <c:v>40643.08333332758</c:v>
                </c:pt>
                <c:pt idx="25700" formatCode="m/d/yyyy\ h:mm">
                  <c:v>40643.12499999423</c:v>
                </c:pt>
                <c:pt idx="25701" formatCode="m/d/yyyy\ h:mm">
                  <c:v>40643.16666666088</c:v>
                </c:pt>
                <c:pt idx="25702" formatCode="m/d/yyyy\ h:mm">
                  <c:v>40643.208333327573</c:v>
                </c:pt>
                <c:pt idx="25703" formatCode="m/d/yyyy\ h:mm">
                  <c:v>40643.249999994223</c:v>
                </c:pt>
                <c:pt idx="25704" formatCode="m/d/yyyy\ h:mm">
                  <c:v>40643.291666660858</c:v>
                </c:pt>
                <c:pt idx="25705" formatCode="m/d/yyyy\ h:mm">
                  <c:v>40643.333333327566</c:v>
                </c:pt>
                <c:pt idx="25706" formatCode="m/d/yyyy\ h:mm">
                  <c:v>40643.37499999423</c:v>
                </c:pt>
                <c:pt idx="25707" formatCode="m/d/yyyy\ h:mm">
                  <c:v>40643.41666666088</c:v>
                </c:pt>
                <c:pt idx="25708" formatCode="m/d/yyyy\ h:mm">
                  <c:v>40643.458333327573</c:v>
                </c:pt>
                <c:pt idx="25709" formatCode="m/d/yyyy\ h:mm">
                  <c:v>40643.499999994208</c:v>
                </c:pt>
                <c:pt idx="25710" formatCode="m/d/yyyy\ h:mm">
                  <c:v>40643.541666660858</c:v>
                </c:pt>
                <c:pt idx="25711" formatCode="m/d/yyyy\ h:mm">
                  <c:v>40643.583333327551</c:v>
                </c:pt>
                <c:pt idx="25712" formatCode="m/d/yyyy\ h:mm">
                  <c:v>40643.624999994201</c:v>
                </c:pt>
                <c:pt idx="25713" formatCode="m/d/yyyy\ h:mm">
                  <c:v>40643.666666660851</c:v>
                </c:pt>
                <c:pt idx="25714" formatCode="m/d/yyyy\ h:mm">
                  <c:v>40643.708333327544</c:v>
                </c:pt>
                <c:pt idx="25715" formatCode="m/d/yyyy\ h:mm">
                  <c:v>40643.749999994201</c:v>
                </c:pt>
                <c:pt idx="25716" formatCode="m/d/yyyy\ h:mm">
                  <c:v>40643.791666660822</c:v>
                </c:pt>
                <c:pt idx="25717" formatCode="m/d/yyyy\ h:mm">
                  <c:v>40643.833333327537</c:v>
                </c:pt>
                <c:pt idx="25718" formatCode="m/d/yyyy\ h:mm">
                  <c:v>40643.874999994208</c:v>
                </c:pt>
                <c:pt idx="25719" formatCode="m/d/yyyy\ h:mm">
                  <c:v>40643.916666660851</c:v>
                </c:pt>
                <c:pt idx="25720" formatCode="m/d/yyyy\ h:mm">
                  <c:v>40643.958333327544</c:v>
                </c:pt>
                <c:pt idx="25721" formatCode="m/d/yyyy\ h:mm">
                  <c:v>40643.999999994194</c:v>
                </c:pt>
                <c:pt idx="25722" formatCode="m/d/yyyy\ h:mm">
                  <c:v>40644.041666660822</c:v>
                </c:pt>
                <c:pt idx="25723" formatCode="m/d/yyyy\ h:mm">
                  <c:v>40644.083333327522</c:v>
                </c:pt>
                <c:pt idx="25724" formatCode="m/d/yyyy\ h:mm">
                  <c:v>40644.124999994187</c:v>
                </c:pt>
                <c:pt idx="25725" formatCode="m/d/yyyy\ h:mm">
                  <c:v>40644.166666660822</c:v>
                </c:pt>
                <c:pt idx="25726" formatCode="m/d/yyyy\ h:mm">
                  <c:v>40644.208333327515</c:v>
                </c:pt>
                <c:pt idx="25727" formatCode="m/d/yyyy\ h:mm">
                  <c:v>40644.249999994179</c:v>
                </c:pt>
                <c:pt idx="25728" formatCode="m/d/yyyy\ h:mm">
                  <c:v>40644.2916666608</c:v>
                </c:pt>
                <c:pt idx="25729" formatCode="m/d/yyyy\ h:mm">
                  <c:v>40644.333333327493</c:v>
                </c:pt>
                <c:pt idx="25730" formatCode="m/d/yyyy\ h:mm">
                  <c:v>40644.374999994187</c:v>
                </c:pt>
                <c:pt idx="25731" formatCode="m/d/yyyy\ h:mm">
                  <c:v>40644.416666660822</c:v>
                </c:pt>
                <c:pt idx="25732" formatCode="m/d/yyyy\ h:mm">
                  <c:v>40644.458333327515</c:v>
                </c:pt>
                <c:pt idx="25733" formatCode="m/d/yyyy\ h:mm">
                  <c:v>40644.499999994165</c:v>
                </c:pt>
                <c:pt idx="25734" formatCode="m/d/yyyy\ h:mm">
                  <c:v>40644.5416666608</c:v>
                </c:pt>
                <c:pt idx="25735" formatCode="m/d/yyyy\ h:mm">
                  <c:v>40644.583333327493</c:v>
                </c:pt>
                <c:pt idx="25736" formatCode="m/d/yyyy\ h:mm">
                  <c:v>40644.624999994143</c:v>
                </c:pt>
                <c:pt idx="25737" formatCode="m/d/yyyy\ h:mm">
                  <c:v>40644.666666660793</c:v>
                </c:pt>
                <c:pt idx="25738" formatCode="m/d/yyyy\ h:mm">
                  <c:v>40644.708333327486</c:v>
                </c:pt>
                <c:pt idx="25739" formatCode="m/d/yyyy\ h:mm">
                  <c:v>40644.749999994143</c:v>
                </c:pt>
                <c:pt idx="25740" formatCode="m/d/yyyy\ h:mm">
                  <c:v>40644.791666660771</c:v>
                </c:pt>
                <c:pt idx="25741" formatCode="m/d/yyyy\ h:mm">
                  <c:v>40644.833333327479</c:v>
                </c:pt>
                <c:pt idx="25742" formatCode="m/d/yyyy\ h:mm">
                  <c:v>40644.87499999415</c:v>
                </c:pt>
                <c:pt idx="25743" formatCode="m/d/yyyy\ h:mm">
                  <c:v>40644.916666660785</c:v>
                </c:pt>
                <c:pt idx="25744" formatCode="m/d/yyyy\ h:mm">
                  <c:v>40644.958333327486</c:v>
                </c:pt>
                <c:pt idx="25745" formatCode="m/d/yyyy\ h:mm">
                  <c:v>40644.999999994136</c:v>
                </c:pt>
                <c:pt idx="25746" formatCode="m/d/yyyy\ h:mm">
                  <c:v>40645.041666660771</c:v>
                </c:pt>
                <c:pt idx="25747" formatCode="m/d/yyyy\ h:mm">
                  <c:v>40645.083333327464</c:v>
                </c:pt>
                <c:pt idx="25748" formatCode="m/d/yyyy\ h:mm">
                  <c:v>40645.124999994128</c:v>
                </c:pt>
                <c:pt idx="25749" formatCode="m/d/yyyy\ h:mm">
                  <c:v>40645.166666660763</c:v>
                </c:pt>
                <c:pt idx="25750" formatCode="m/d/yyyy\ h:mm">
                  <c:v>40645.208333327442</c:v>
                </c:pt>
                <c:pt idx="25751" formatCode="m/d/yyyy\ h:mm">
                  <c:v>40645.249999994121</c:v>
                </c:pt>
                <c:pt idx="25752" formatCode="m/d/yyyy\ h:mm">
                  <c:v>40645.291666660742</c:v>
                </c:pt>
                <c:pt idx="25753" formatCode="m/d/yyyy\ h:mm">
                  <c:v>40645.333333327442</c:v>
                </c:pt>
                <c:pt idx="25754" formatCode="m/d/yyyy\ h:mm">
                  <c:v>40645.374999994121</c:v>
                </c:pt>
                <c:pt idx="25755" formatCode="m/d/yyyy\ h:mm">
                  <c:v>40645.416666660756</c:v>
                </c:pt>
                <c:pt idx="25756" formatCode="m/d/yyyy\ h:mm">
                  <c:v>40645.45833332745</c:v>
                </c:pt>
                <c:pt idx="25757" formatCode="m/d/yyyy\ h:mm">
                  <c:v>40645.499999994092</c:v>
                </c:pt>
                <c:pt idx="25758" formatCode="m/d/yyyy\ h:mm">
                  <c:v>40645.541666660734</c:v>
                </c:pt>
                <c:pt idx="25759" formatCode="m/d/yyyy\ h:mm">
                  <c:v>40645.583333327435</c:v>
                </c:pt>
                <c:pt idx="25760" formatCode="m/d/yyyy\ h:mm">
                  <c:v>40645.624999994092</c:v>
                </c:pt>
                <c:pt idx="25761" formatCode="m/d/yyyy\ h:mm">
                  <c:v>40645.666666660727</c:v>
                </c:pt>
                <c:pt idx="25762" formatCode="m/d/yyyy\ h:mm">
                  <c:v>40645.708333327413</c:v>
                </c:pt>
                <c:pt idx="25763" formatCode="m/d/yyyy\ h:mm">
                  <c:v>40645.749999994092</c:v>
                </c:pt>
                <c:pt idx="25764" formatCode="m/d/yyyy\ h:mm">
                  <c:v>40645.791666660705</c:v>
                </c:pt>
                <c:pt idx="25765" formatCode="m/d/yyyy\ h:mm">
                  <c:v>40645.833333327413</c:v>
                </c:pt>
                <c:pt idx="25766" formatCode="m/d/yyyy\ h:mm">
                  <c:v>40645.874999994099</c:v>
                </c:pt>
                <c:pt idx="25767" formatCode="m/d/yyyy\ h:mm">
                  <c:v>40645.916666660734</c:v>
                </c:pt>
                <c:pt idx="25768" formatCode="m/d/yyyy\ h:mm">
                  <c:v>40645.95833332742</c:v>
                </c:pt>
                <c:pt idx="25769" formatCode="m/d/yyyy\ h:mm">
                  <c:v>40645.999999994063</c:v>
                </c:pt>
                <c:pt idx="25770" formatCode="m/d/yyyy\ h:mm">
                  <c:v>40646.041666660713</c:v>
                </c:pt>
                <c:pt idx="25771" formatCode="m/d/yyyy\ h:mm">
                  <c:v>40646.083333327391</c:v>
                </c:pt>
                <c:pt idx="25772" formatCode="m/d/yyyy\ h:mm">
                  <c:v>40646.124999994063</c:v>
                </c:pt>
                <c:pt idx="25773" formatCode="m/d/yyyy\ h:mm">
                  <c:v>40646.166666660698</c:v>
                </c:pt>
                <c:pt idx="25774" formatCode="m/d/yyyy\ h:mm">
                  <c:v>40646.208333327391</c:v>
                </c:pt>
                <c:pt idx="25775" formatCode="m/d/yyyy\ h:mm">
                  <c:v>40646.249999994048</c:v>
                </c:pt>
                <c:pt idx="25776" formatCode="m/d/yyyy\ h:mm">
                  <c:v>40646.291666660669</c:v>
                </c:pt>
                <c:pt idx="25777" formatCode="m/d/yyyy\ h:mm">
                  <c:v>40646.333333327391</c:v>
                </c:pt>
                <c:pt idx="25778" formatCode="m/d/yyyy\ h:mm">
                  <c:v>40646.374999994056</c:v>
                </c:pt>
                <c:pt idx="25779" formatCode="m/d/yyyy\ h:mm">
                  <c:v>40646.416666660705</c:v>
                </c:pt>
                <c:pt idx="25780" formatCode="m/d/yyyy\ h:mm">
                  <c:v>40646.458333327391</c:v>
                </c:pt>
                <c:pt idx="25781" formatCode="m/d/yyyy\ h:mm">
                  <c:v>40646.499999994041</c:v>
                </c:pt>
                <c:pt idx="25782" formatCode="m/d/yyyy\ h:mm">
                  <c:v>40646.541666660669</c:v>
                </c:pt>
                <c:pt idx="25783" formatCode="m/d/yyyy\ h:mm">
                  <c:v>40646.583333327362</c:v>
                </c:pt>
                <c:pt idx="25784" formatCode="m/d/yyyy\ h:mm">
                  <c:v>40646.624999994041</c:v>
                </c:pt>
                <c:pt idx="25785" formatCode="m/d/yyyy\ h:mm">
                  <c:v>40646.666666660669</c:v>
                </c:pt>
                <c:pt idx="25786" formatCode="m/d/yyyy\ h:mm">
                  <c:v>40646.708333327362</c:v>
                </c:pt>
                <c:pt idx="25787" formatCode="m/d/yyyy\ h:mm">
                  <c:v>40646.749999994019</c:v>
                </c:pt>
                <c:pt idx="25788" formatCode="m/d/yyyy\ h:mm">
                  <c:v>40646.79166666064</c:v>
                </c:pt>
                <c:pt idx="25789" formatCode="m/d/yyyy\ h:mm">
                  <c:v>40646.833333327348</c:v>
                </c:pt>
                <c:pt idx="25790" formatCode="m/d/yyyy\ h:mm">
                  <c:v>40646.874999994026</c:v>
                </c:pt>
                <c:pt idx="25791" formatCode="m/d/yyyy\ h:mm">
                  <c:v>40646.916666660676</c:v>
                </c:pt>
                <c:pt idx="25792" formatCode="m/d/yyyy\ h:mm">
                  <c:v>40646.958333327355</c:v>
                </c:pt>
                <c:pt idx="25793" formatCode="m/d/yyyy\ h:mm">
                  <c:v>40646.999999994012</c:v>
                </c:pt>
                <c:pt idx="25794" formatCode="m/d/yyyy\ h:mm">
                  <c:v>40647.041666660647</c:v>
                </c:pt>
                <c:pt idx="25795" formatCode="m/d/yyyy\ h:mm">
                  <c:v>40647.083333327333</c:v>
                </c:pt>
                <c:pt idx="25796" formatCode="m/d/yyyy\ h:mm">
                  <c:v>40647.124999993997</c:v>
                </c:pt>
                <c:pt idx="25797" formatCode="m/d/yyyy\ h:mm">
                  <c:v>40647.166666660632</c:v>
                </c:pt>
                <c:pt idx="25798" formatCode="m/d/yyyy\ h:mm">
                  <c:v>40647.208333327333</c:v>
                </c:pt>
                <c:pt idx="25799" formatCode="m/d/yyyy\ h:mm">
                  <c:v>40647.24999999399</c:v>
                </c:pt>
                <c:pt idx="25800" formatCode="m/d/yyyy\ h:mm">
                  <c:v>40647.291666660618</c:v>
                </c:pt>
                <c:pt idx="25801" formatCode="m/d/yyyy\ h:mm">
                  <c:v>40647.333333327319</c:v>
                </c:pt>
                <c:pt idx="25802" formatCode="m/d/yyyy\ h:mm">
                  <c:v>40647.374999993997</c:v>
                </c:pt>
                <c:pt idx="25803" formatCode="m/d/yyyy\ h:mm">
                  <c:v>40647.416666660632</c:v>
                </c:pt>
                <c:pt idx="25804" formatCode="m/d/yyyy\ h:mm">
                  <c:v>40647.458333327326</c:v>
                </c:pt>
                <c:pt idx="25805" formatCode="m/d/yyyy\ h:mm">
                  <c:v>40647.499999993983</c:v>
                </c:pt>
                <c:pt idx="25806" formatCode="m/d/yyyy\ h:mm">
                  <c:v>40647.541666660618</c:v>
                </c:pt>
                <c:pt idx="25807" formatCode="m/d/yyyy\ h:mm">
                  <c:v>40647.583333327311</c:v>
                </c:pt>
                <c:pt idx="25808" formatCode="m/d/yyyy\ h:mm">
                  <c:v>40647.624999993968</c:v>
                </c:pt>
                <c:pt idx="25809" formatCode="m/d/yyyy\ h:mm">
                  <c:v>40647.666666660603</c:v>
                </c:pt>
                <c:pt idx="25810" formatCode="m/d/yyyy\ h:mm">
                  <c:v>40647.708333327297</c:v>
                </c:pt>
                <c:pt idx="25811" formatCode="m/d/yyyy\ h:mm">
                  <c:v>40647.749999993961</c:v>
                </c:pt>
                <c:pt idx="25812" formatCode="m/d/yyyy\ h:mm">
                  <c:v>40647.791666660589</c:v>
                </c:pt>
                <c:pt idx="25813" formatCode="m/d/yyyy\ h:mm">
                  <c:v>40647.833333327289</c:v>
                </c:pt>
                <c:pt idx="25814" formatCode="m/d/yyyy\ h:mm">
                  <c:v>40647.874999993976</c:v>
                </c:pt>
                <c:pt idx="25815" formatCode="m/d/yyyy\ h:mm">
                  <c:v>40647.916666660603</c:v>
                </c:pt>
                <c:pt idx="25816" formatCode="m/d/yyyy\ h:mm">
                  <c:v>40647.958333327297</c:v>
                </c:pt>
                <c:pt idx="25817" formatCode="m/d/yyyy\ h:mm">
                  <c:v>40647.999999993946</c:v>
                </c:pt>
                <c:pt idx="25818" formatCode="m/d/yyyy\ h:mm">
                  <c:v>40648.041666660589</c:v>
                </c:pt>
                <c:pt idx="25819" formatCode="m/d/yyyy\ h:mm">
                  <c:v>40648.083333327282</c:v>
                </c:pt>
                <c:pt idx="25820" formatCode="m/d/yyyy\ h:mm">
                  <c:v>40648.124999993939</c:v>
                </c:pt>
                <c:pt idx="25821" formatCode="m/d/yyyy\ h:mm">
                  <c:v>40648.166666660582</c:v>
                </c:pt>
                <c:pt idx="25822" formatCode="m/d/yyyy\ h:mm">
                  <c:v>40648.208333327268</c:v>
                </c:pt>
                <c:pt idx="25823" formatCode="m/d/yyyy\ h:mm">
                  <c:v>40648.249999993932</c:v>
                </c:pt>
                <c:pt idx="25824" formatCode="m/d/yyyy\ h:mm">
                  <c:v>40648.291666660567</c:v>
                </c:pt>
                <c:pt idx="25825" formatCode="m/d/yyyy\ h:mm">
                  <c:v>40648.33333332726</c:v>
                </c:pt>
                <c:pt idx="25826" formatCode="m/d/yyyy\ h:mm">
                  <c:v>40648.374999993946</c:v>
                </c:pt>
                <c:pt idx="25827" formatCode="m/d/yyyy\ h:mm">
                  <c:v>40648.416666660589</c:v>
                </c:pt>
                <c:pt idx="25828" formatCode="m/d/yyyy\ h:mm">
                  <c:v>40648.458333327268</c:v>
                </c:pt>
                <c:pt idx="25829" formatCode="m/d/yyyy\ h:mm">
                  <c:v>40648.499999993917</c:v>
                </c:pt>
                <c:pt idx="25830" formatCode="m/d/yyyy\ h:mm">
                  <c:v>40648.541666660574</c:v>
                </c:pt>
                <c:pt idx="25831" formatCode="m/d/yyyy\ h:mm">
                  <c:v>40648.583333327246</c:v>
                </c:pt>
                <c:pt idx="25832" formatCode="m/d/yyyy\ h:mm">
                  <c:v>40648.62499999391</c:v>
                </c:pt>
                <c:pt idx="25833" formatCode="m/d/yyyy\ h:mm">
                  <c:v>40648.666666660574</c:v>
                </c:pt>
                <c:pt idx="25834" formatCode="m/d/yyyy\ h:mm">
                  <c:v>40648.708333327239</c:v>
                </c:pt>
                <c:pt idx="25835" formatCode="m/d/yyyy\ h:mm">
                  <c:v>40648.749999993903</c:v>
                </c:pt>
                <c:pt idx="25836" formatCode="m/d/yyyy\ h:mm">
                  <c:v>40648.791666660538</c:v>
                </c:pt>
                <c:pt idx="25837" formatCode="m/d/yyyy\ h:mm">
                  <c:v>40648.833333327231</c:v>
                </c:pt>
                <c:pt idx="25838" formatCode="m/d/yyyy\ h:mm">
                  <c:v>40648.87499999391</c:v>
                </c:pt>
                <c:pt idx="25839" formatCode="m/d/yyyy\ h:mm">
                  <c:v>40648.91666666056</c:v>
                </c:pt>
                <c:pt idx="25840" formatCode="m/d/yyyy\ h:mm">
                  <c:v>40648.958333327246</c:v>
                </c:pt>
                <c:pt idx="25841" formatCode="m/d/yyyy\ h:mm">
                  <c:v>40648.999999993888</c:v>
                </c:pt>
                <c:pt idx="25842" formatCode="m/d/yyyy\ h:mm">
                  <c:v>40649.041666660538</c:v>
                </c:pt>
                <c:pt idx="25843" formatCode="m/d/yyyy\ h:mm">
                  <c:v>40649.083333327217</c:v>
                </c:pt>
                <c:pt idx="25844" formatCode="m/d/yyyy\ h:mm">
                  <c:v>40649.124999993881</c:v>
                </c:pt>
                <c:pt idx="25845" formatCode="m/d/yyyy\ h:mm">
                  <c:v>40649.166666660531</c:v>
                </c:pt>
                <c:pt idx="25846" formatCode="m/d/yyyy\ h:mm">
                  <c:v>40649.208333327209</c:v>
                </c:pt>
                <c:pt idx="25847" formatCode="m/d/yyyy\ h:mm">
                  <c:v>40649.249999993881</c:v>
                </c:pt>
                <c:pt idx="25848" formatCode="m/d/yyyy\ h:mm">
                  <c:v>40649.291666660509</c:v>
                </c:pt>
                <c:pt idx="25849" formatCode="m/d/yyyy\ h:mm">
                  <c:v>40649.333333327202</c:v>
                </c:pt>
                <c:pt idx="25850" formatCode="m/d/yyyy\ h:mm">
                  <c:v>40649.374999993888</c:v>
                </c:pt>
                <c:pt idx="25851" formatCode="m/d/yyyy\ h:mm">
                  <c:v>40649.416666660531</c:v>
                </c:pt>
                <c:pt idx="25852" formatCode="m/d/yyyy\ h:mm">
                  <c:v>40649.458333327217</c:v>
                </c:pt>
                <c:pt idx="25853" formatCode="m/d/yyyy\ h:mm">
                  <c:v>40649.499999993859</c:v>
                </c:pt>
                <c:pt idx="25854" formatCode="m/d/yyyy\ h:mm">
                  <c:v>40649.541666660509</c:v>
                </c:pt>
                <c:pt idx="25855" formatCode="m/d/yyyy\ h:mm">
                  <c:v>40649.583333327202</c:v>
                </c:pt>
                <c:pt idx="25856" formatCode="m/d/yyyy\ h:mm">
                  <c:v>40649.624999993852</c:v>
                </c:pt>
                <c:pt idx="25857" formatCode="m/d/yyyy\ h:mm">
                  <c:v>40649.666666660502</c:v>
                </c:pt>
                <c:pt idx="25858" formatCode="m/d/yyyy\ h:mm">
                  <c:v>40649.708333327195</c:v>
                </c:pt>
                <c:pt idx="25859" formatCode="m/d/yyyy\ h:mm">
                  <c:v>40649.749999993845</c:v>
                </c:pt>
                <c:pt idx="25860" formatCode="m/d/yyyy\ h:mm">
                  <c:v>40649.79166666048</c:v>
                </c:pt>
                <c:pt idx="25861" formatCode="m/d/yyyy\ h:mm">
                  <c:v>40649.833333327188</c:v>
                </c:pt>
                <c:pt idx="25862" formatCode="m/d/yyyy\ h:mm">
                  <c:v>40649.874999993852</c:v>
                </c:pt>
                <c:pt idx="25863" formatCode="m/d/yyyy\ h:mm">
                  <c:v>40649.916666660502</c:v>
                </c:pt>
                <c:pt idx="25864" formatCode="m/d/yyyy\ h:mm">
                  <c:v>40649.958333327195</c:v>
                </c:pt>
                <c:pt idx="25865" formatCode="m/d/yyyy\ h:mm">
                  <c:v>40649.99999999383</c:v>
                </c:pt>
                <c:pt idx="25866" formatCode="m/d/yyyy\ h:mm">
                  <c:v>40650.04166666048</c:v>
                </c:pt>
                <c:pt idx="25867" formatCode="m/d/yyyy\ h:mm">
                  <c:v>40650.083333327173</c:v>
                </c:pt>
                <c:pt idx="25868" formatCode="m/d/yyyy\ h:mm">
                  <c:v>40650.124999993823</c:v>
                </c:pt>
                <c:pt idx="25869" formatCode="m/d/yyyy\ h:mm">
                  <c:v>40650.166666660472</c:v>
                </c:pt>
                <c:pt idx="25870" formatCode="m/d/yyyy\ h:mm">
                  <c:v>40650.208333327166</c:v>
                </c:pt>
                <c:pt idx="25871" formatCode="m/d/yyyy\ h:mm">
                  <c:v>40650.249999993815</c:v>
                </c:pt>
                <c:pt idx="25872" formatCode="m/d/yyyy\ h:mm">
                  <c:v>40650.291666660451</c:v>
                </c:pt>
                <c:pt idx="25873" formatCode="m/d/yyyy\ h:mm">
                  <c:v>40650.333333327158</c:v>
                </c:pt>
                <c:pt idx="25874" formatCode="m/d/yyyy\ h:mm">
                  <c:v>40650.374999993823</c:v>
                </c:pt>
                <c:pt idx="25875" formatCode="m/d/yyyy\ h:mm">
                  <c:v>40650.416666660472</c:v>
                </c:pt>
                <c:pt idx="25876" formatCode="m/d/yyyy\ h:mm">
                  <c:v>40650.458333327166</c:v>
                </c:pt>
                <c:pt idx="25877" formatCode="m/d/yyyy\ h:mm">
                  <c:v>40650.499999993801</c:v>
                </c:pt>
                <c:pt idx="25878" formatCode="m/d/yyyy\ h:mm">
                  <c:v>40650.541666660451</c:v>
                </c:pt>
                <c:pt idx="25879" formatCode="m/d/yyyy\ h:mm">
                  <c:v>40650.583333327144</c:v>
                </c:pt>
                <c:pt idx="25880" formatCode="m/d/yyyy\ h:mm">
                  <c:v>40650.624999993794</c:v>
                </c:pt>
                <c:pt idx="25881" formatCode="m/d/yyyy\ h:mm">
                  <c:v>40650.666666660443</c:v>
                </c:pt>
                <c:pt idx="25882" formatCode="m/d/yyyy\ h:mm">
                  <c:v>40650.708333327137</c:v>
                </c:pt>
                <c:pt idx="25883" formatCode="m/d/yyyy\ h:mm">
                  <c:v>40650.749999993786</c:v>
                </c:pt>
                <c:pt idx="25884" formatCode="m/d/yyyy\ h:mm">
                  <c:v>40650.791666660421</c:v>
                </c:pt>
                <c:pt idx="25885" formatCode="m/d/yyyy\ h:mm">
                  <c:v>40650.833333327129</c:v>
                </c:pt>
                <c:pt idx="25886" formatCode="m/d/yyyy\ h:mm">
                  <c:v>40650.874999993794</c:v>
                </c:pt>
                <c:pt idx="25887" formatCode="m/d/yyyy\ h:mm">
                  <c:v>40650.916666660436</c:v>
                </c:pt>
                <c:pt idx="25888" formatCode="m/d/yyyy\ h:mm">
                  <c:v>40650.958333327137</c:v>
                </c:pt>
                <c:pt idx="25889" formatCode="m/d/yyyy\ h:mm">
                  <c:v>40650.999999993772</c:v>
                </c:pt>
                <c:pt idx="25890" formatCode="m/d/yyyy\ h:mm">
                  <c:v>40651.041666660421</c:v>
                </c:pt>
                <c:pt idx="25891" formatCode="m/d/yyyy\ h:mm">
                  <c:v>40651.083333327115</c:v>
                </c:pt>
                <c:pt idx="25892" formatCode="m/d/yyyy\ h:mm">
                  <c:v>40651.124999993765</c:v>
                </c:pt>
                <c:pt idx="25893" formatCode="m/d/yyyy\ h:mm">
                  <c:v>40651.166666660414</c:v>
                </c:pt>
                <c:pt idx="25894" formatCode="m/d/yyyy\ h:mm">
                  <c:v>40651.208333327093</c:v>
                </c:pt>
                <c:pt idx="25895" formatCode="m/d/yyyy\ h:mm">
                  <c:v>40651.249999993757</c:v>
                </c:pt>
                <c:pt idx="25896" formatCode="m/d/yyyy\ h:mm">
                  <c:v>40651.291666660392</c:v>
                </c:pt>
                <c:pt idx="25897" formatCode="m/d/yyyy\ h:mm">
                  <c:v>40651.333333327093</c:v>
                </c:pt>
                <c:pt idx="25898" formatCode="m/d/yyyy\ h:mm">
                  <c:v>40651.374999993765</c:v>
                </c:pt>
                <c:pt idx="25899" formatCode="m/d/yyyy\ h:mm">
                  <c:v>40651.416666660414</c:v>
                </c:pt>
                <c:pt idx="25900" formatCode="m/d/yyyy\ h:mm">
                  <c:v>40651.4583333271</c:v>
                </c:pt>
                <c:pt idx="25901" formatCode="m/d/yyyy\ h:mm">
                  <c:v>40651.499999993735</c:v>
                </c:pt>
                <c:pt idx="25902" formatCode="m/d/yyyy\ h:mm">
                  <c:v>40651.541666660392</c:v>
                </c:pt>
                <c:pt idx="25903" formatCode="m/d/yyyy\ h:mm">
                  <c:v>40651.583333327086</c:v>
                </c:pt>
                <c:pt idx="25904" formatCode="m/d/yyyy\ h:mm">
                  <c:v>40651.624999993735</c:v>
                </c:pt>
                <c:pt idx="25905" formatCode="m/d/yyyy\ h:mm">
                  <c:v>40651.666666660378</c:v>
                </c:pt>
                <c:pt idx="25906" formatCode="m/d/yyyy\ h:mm">
                  <c:v>40651.708333327078</c:v>
                </c:pt>
                <c:pt idx="25907" formatCode="m/d/yyyy\ h:mm">
                  <c:v>40651.749999993728</c:v>
                </c:pt>
                <c:pt idx="25908" formatCode="m/d/yyyy\ h:mm">
                  <c:v>40651.791666660356</c:v>
                </c:pt>
                <c:pt idx="25909" formatCode="m/d/yyyy\ h:mm">
                  <c:v>40651.833333327071</c:v>
                </c:pt>
                <c:pt idx="25910" formatCode="m/d/yyyy\ h:mm">
                  <c:v>40651.874999993735</c:v>
                </c:pt>
                <c:pt idx="25911" formatCode="m/d/yyyy\ h:mm">
                  <c:v>40651.916666660385</c:v>
                </c:pt>
                <c:pt idx="25912" formatCode="m/d/yyyy\ h:mm">
                  <c:v>40651.958333327071</c:v>
                </c:pt>
                <c:pt idx="25913" formatCode="m/d/yyyy\ h:mm">
                  <c:v>40651.999999993714</c:v>
                </c:pt>
                <c:pt idx="25914" formatCode="m/d/yyyy\ h:mm">
                  <c:v>40652.041666660363</c:v>
                </c:pt>
                <c:pt idx="25915" formatCode="m/d/yyyy\ h:mm">
                  <c:v>40652.083333327042</c:v>
                </c:pt>
                <c:pt idx="25916" formatCode="m/d/yyyy\ h:mm">
                  <c:v>40652.124999993706</c:v>
                </c:pt>
                <c:pt idx="25917" formatCode="m/d/yyyy\ h:mm">
                  <c:v>40652.166666660349</c:v>
                </c:pt>
                <c:pt idx="25918" formatCode="m/d/yyyy\ h:mm">
                  <c:v>40652.208333327042</c:v>
                </c:pt>
                <c:pt idx="25919" formatCode="m/d/yyyy\ h:mm">
                  <c:v>40652.249999993684</c:v>
                </c:pt>
                <c:pt idx="25920" formatCode="m/d/yyyy\ h:mm">
                  <c:v>40652.29166666032</c:v>
                </c:pt>
                <c:pt idx="25921" formatCode="m/d/yyyy\ h:mm">
                  <c:v>40652.333333327042</c:v>
                </c:pt>
                <c:pt idx="25922" formatCode="m/d/yyyy\ h:mm">
                  <c:v>40652.374999993692</c:v>
                </c:pt>
                <c:pt idx="25923" formatCode="m/d/yyyy\ h:mm">
                  <c:v>40652.416666660356</c:v>
                </c:pt>
                <c:pt idx="25924" formatCode="m/d/yyyy\ h:mm">
                  <c:v>40652.458333327049</c:v>
                </c:pt>
                <c:pt idx="25925" formatCode="m/d/yyyy\ h:mm">
                  <c:v>40652.499999993684</c:v>
                </c:pt>
                <c:pt idx="25926" formatCode="m/d/yyyy\ h:mm">
                  <c:v>40652.541666660327</c:v>
                </c:pt>
                <c:pt idx="25927" formatCode="m/d/yyyy\ h:mm">
                  <c:v>40652.583333327013</c:v>
                </c:pt>
                <c:pt idx="25928" formatCode="m/d/yyyy\ h:mm">
                  <c:v>40652.624999993677</c:v>
                </c:pt>
                <c:pt idx="25929" formatCode="m/d/yyyy\ h:mm">
                  <c:v>40652.66666666032</c:v>
                </c:pt>
                <c:pt idx="25930" formatCode="m/d/yyyy\ h:mm">
                  <c:v>40652.708333327013</c:v>
                </c:pt>
                <c:pt idx="25931" formatCode="m/d/yyyy\ h:mm">
                  <c:v>40652.74999999367</c:v>
                </c:pt>
                <c:pt idx="25932" formatCode="m/d/yyyy\ h:mm">
                  <c:v>40652.791666660305</c:v>
                </c:pt>
                <c:pt idx="25933" formatCode="m/d/yyyy\ h:mm">
                  <c:v>40652.833333327013</c:v>
                </c:pt>
                <c:pt idx="25934" formatCode="m/d/yyyy\ h:mm">
                  <c:v>40652.874999993663</c:v>
                </c:pt>
                <c:pt idx="25935" formatCode="m/d/yyyy\ h:mm">
                  <c:v>40652.916666660327</c:v>
                </c:pt>
                <c:pt idx="25936" formatCode="m/d/yyyy\ h:mm">
                  <c:v>40652.95833332702</c:v>
                </c:pt>
                <c:pt idx="25937" formatCode="m/d/yyyy\ h:mm">
                  <c:v>40652.999999993655</c:v>
                </c:pt>
                <c:pt idx="25938" formatCode="m/d/yyyy\ h:mm">
                  <c:v>40653.041666660298</c:v>
                </c:pt>
                <c:pt idx="25939" formatCode="m/d/yyyy\ h:mm">
                  <c:v>40653.083333327006</c:v>
                </c:pt>
                <c:pt idx="25940" formatCode="m/d/yyyy\ h:mm">
                  <c:v>40653.124999993634</c:v>
                </c:pt>
                <c:pt idx="25941" formatCode="m/d/yyyy\ h:mm">
                  <c:v>40653.166666660283</c:v>
                </c:pt>
                <c:pt idx="25942" formatCode="m/d/yyyy\ h:mm">
                  <c:v>40653.208333326998</c:v>
                </c:pt>
                <c:pt idx="25943" formatCode="m/d/yyyy\ h:mm">
                  <c:v>40653.249999993634</c:v>
                </c:pt>
                <c:pt idx="25944" formatCode="m/d/yyyy\ h:mm">
                  <c:v>40653.291666660269</c:v>
                </c:pt>
                <c:pt idx="25945" formatCode="m/d/yyyy\ h:mm">
                  <c:v>40653.333333326991</c:v>
                </c:pt>
                <c:pt idx="25946" formatCode="m/d/yyyy\ h:mm">
                  <c:v>40653.374999993641</c:v>
                </c:pt>
                <c:pt idx="25947" formatCode="m/d/yyyy\ h:mm">
                  <c:v>40653.416666660283</c:v>
                </c:pt>
                <c:pt idx="25948" formatCode="m/d/yyyy\ h:mm">
                  <c:v>40653.458333326998</c:v>
                </c:pt>
                <c:pt idx="25949" formatCode="m/d/yyyy\ h:mm">
                  <c:v>40653.499999993626</c:v>
                </c:pt>
                <c:pt idx="25950" formatCode="m/d/yyyy\ h:mm">
                  <c:v>40653.541666660269</c:v>
                </c:pt>
                <c:pt idx="25951" formatCode="m/d/yyyy\ h:mm">
                  <c:v>40653.583333326977</c:v>
                </c:pt>
                <c:pt idx="25952" formatCode="m/d/yyyy\ h:mm">
                  <c:v>40653.624999993604</c:v>
                </c:pt>
                <c:pt idx="25953" formatCode="m/d/yyyy\ h:mm">
                  <c:v>40653.666666660254</c:v>
                </c:pt>
                <c:pt idx="25954" formatCode="m/d/yyyy\ h:mm">
                  <c:v>40653.708333326969</c:v>
                </c:pt>
                <c:pt idx="25955" formatCode="m/d/yyyy\ h:mm">
                  <c:v>40653.749999993604</c:v>
                </c:pt>
                <c:pt idx="25956" formatCode="m/d/yyyy\ h:mm">
                  <c:v>40653.79166666024</c:v>
                </c:pt>
                <c:pt idx="25957" formatCode="m/d/yyyy\ h:mm">
                  <c:v>40653.833333326955</c:v>
                </c:pt>
                <c:pt idx="25958" formatCode="m/d/yyyy\ h:mm">
                  <c:v>40653.874999993612</c:v>
                </c:pt>
                <c:pt idx="25959" formatCode="m/d/yyyy\ h:mm">
                  <c:v>40653.916666660254</c:v>
                </c:pt>
                <c:pt idx="25960" formatCode="m/d/yyyy\ h:mm">
                  <c:v>40653.958333326962</c:v>
                </c:pt>
                <c:pt idx="25961" formatCode="m/d/yyyy\ h:mm">
                  <c:v>40653.999999993597</c:v>
                </c:pt>
                <c:pt idx="25962" formatCode="m/d/yyyy\ h:mm">
                  <c:v>40654.041666660232</c:v>
                </c:pt>
                <c:pt idx="25963" formatCode="m/d/yyyy\ h:mm">
                  <c:v>40654.083333326947</c:v>
                </c:pt>
                <c:pt idx="25964" formatCode="m/d/yyyy\ h:mm">
                  <c:v>40654.12499999359</c:v>
                </c:pt>
                <c:pt idx="25965" formatCode="m/d/yyyy\ h:mm">
                  <c:v>40654.166666660232</c:v>
                </c:pt>
                <c:pt idx="25966" formatCode="m/d/yyyy\ h:mm">
                  <c:v>40654.20833332694</c:v>
                </c:pt>
                <c:pt idx="25967" formatCode="m/d/yyyy\ h:mm">
                  <c:v>40654.249999993583</c:v>
                </c:pt>
                <c:pt idx="25968" formatCode="m/d/yyyy\ h:mm">
                  <c:v>40654.29166666021</c:v>
                </c:pt>
                <c:pt idx="25969" formatCode="m/d/yyyy\ h:mm">
                  <c:v>40654.333333326926</c:v>
                </c:pt>
                <c:pt idx="25970" formatCode="m/d/yyyy\ h:mm">
                  <c:v>40654.374999993597</c:v>
                </c:pt>
                <c:pt idx="25971" formatCode="m/d/yyyy\ h:mm">
                  <c:v>40654.416666660225</c:v>
                </c:pt>
                <c:pt idx="25972" formatCode="m/d/yyyy\ h:mm">
                  <c:v>40654.458333326947</c:v>
                </c:pt>
                <c:pt idx="25973" formatCode="m/d/yyyy\ h:mm">
                  <c:v>40654.499999993568</c:v>
                </c:pt>
                <c:pt idx="25974" formatCode="m/d/yyyy\ h:mm">
                  <c:v>40654.541666660203</c:v>
                </c:pt>
                <c:pt idx="25975" formatCode="m/d/yyyy\ h:mm">
                  <c:v>40654.583333326918</c:v>
                </c:pt>
                <c:pt idx="25976" formatCode="m/d/yyyy\ h:mm">
                  <c:v>40654.624999993561</c:v>
                </c:pt>
                <c:pt idx="25977" formatCode="m/d/yyyy\ h:mm">
                  <c:v>40654.666666660203</c:v>
                </c:pt>
                <c:pt idx="25978" formatCode="m/d/yyyy\ h:mm">
                  <c:v>40654.708333326904</c:v>
                </c:pt>
                <c:pt idx="25979" formatCode="m/d/yyyy\ h:mm">
                  <c:v>40654.749999993561</c:v>
                </c:pt>
                <c:pt idx="25980" formatCode="m/d/yyyy\ h:mm">
                  <c:v>40654.791666660181</c:v>
                </c:pt>
                <c:pt idx="25981" formatCode="m/d/yyyy\ h:mm">
                  <c:v>40654.833333326897</c:v>
                </c:pt>
                <c:pt idx="25982" formatCode="m/d/yyyy\ h:mm">
                  <c:v>40654.874999993568</c:v>
                </c:pt>
                <c:pt idx="25983" formatCode="m/d/yyyy\ h:mm">
                  <c:v>40654.916666660196</c:v>
                </c:pt>
                <c:pt idx="25984" formatCode="m/d/yyyy\ h:mm">
                  <c:v>40654.958333326911</c:v>
                </c:pt>
                <c:pt idx="25985" formatCode="m/d/yyyy\ h:mm">
                  <c:v>40654.999999993539</c:v>
                </c:pt>
                <c:pt idx="25986" formatCode="m/d/yyyy\ h:mm">
                  <c:v>40655.041666660181</c:v>
                </c:pt>
                <c:pt idx="25987" formatCode="m/d/yyyy\ h:mm">
                  <c:v>40655.083333326889</c:v>
                </c:pt>
                <c:pt idx="25988" formatCode="m/d/yyyy\ h:mm">
                  <c:v>40655.124999993532</c:v>
                </c:pt>
                <c:pt idx="25989" formatCode="m/d/yyyy\ h:mm">
                  <c:v>40655.166666660181</c:v>
                </c:pt>
                <c:pt idx="25990" formatCode="m/d/yyyy\ h:mm">
                  <c:v>40655.208333326875</c:v>
                </c:pt>
                <c:pt idx="25991" formatCode="m/d/yyyy\ h:mm">
                  <c:v>40655.249999993532</c:v>
                </c:pt>
                <c:pt idx="25992" formatCode="m/d/yyyy\ h:mm">
                  <c:v>40655.291666660167</c:v>
                </c:pt>
                <c:pt idx="25993" formatCode="m/d/yyyy\ h:mm">
                  <c:v>40655.333333326867</c:v>
                </c:pt>
                <c:pt idx="25994" formatCode="m/d/yyyy\ h:mm">
                  <c:v>40655.374999993539</c:v>
                </c:pt>
                <c:pt idx="25995" formatCode="m/d/yyyy\ h:mm">
                  <c:v>40655.416666660181</c:v>
                </c:pt>
                <c:pt idx="25996" formatCode="m/d/yyyy\ h:mm">
                  <c:v>40655.458333326875</c:v>
                </c:pt>
                <c:pt idx="25997" formatCode="m/d/yyyy\ h:mm">
                  <c:v>40655.49999999351</c:v>
                </c:pt>
                <c:pt idx="25998" formatCode="m/d/yyyy\ h:mm">
                  <c:v>40655.541666660174</c:v>
                </c:pt>
                <c:pt idx="25999" formatCode="m/d/yyyy\ h:mm">
                  <c:v>40655.583333326853</c:v>
                </c:pt>
                <c:pt idx="26000" formatCode="m/d/yyyy\ h:mm">
                  <c:v>40655.624999993503</c:v>
                </c:pt>
                <c:pt idx="26001" formatCode="m/d/yyyy\ h:mm">
                  <c:v>40655.666666660152</c:v>
                </c:pt>
                <c:pt idx="26002" formatCode="m/d/yyyy\ h:mm">
                  <c:v>40655.708333326846</c:v>
                </c:pt>
                <c:pt idx="26003" formatCode="m/d/yyyy\ h:mm">
                  <c:v>40655.749999993495</c:v>
                </c:pt>
                <c:pt idx="26004" formatCode="m/d/yyyy\ h:mm">
                  <c:v>40655.79166666013</c:v>
                </c:pt>
                <c:pt idx="26005" formatCode="m/d/yyyy\ h:mm">
                  <c:v>40655.833333326846</c:v>
                </c:pt>
                <c:pt idx="26006" formatCode="m/d/yyyy\ h:mm">
                  <c:v>40655.874999993503</c:v>
                </c:pt>
                <c:pt idx="26007" formatCode="m/d/yyyy\ h:mm">
                  <c:v>40655.916666660152</c:v>
                </c:pt>
                <c:pt idx="26008" formatCode="m/d/yyyy\ h:mm">
                  <c:v>40655.958333326846</c:v>
                </c:pt>
                <c:pt idx="26009" formatCode="m/d/yyyy\ h:mm">
                  <c:v>40655.999999993481</c:v>
                </c:pt>
                <c:pt idx="26010" formatCode="m/d/yyyy\ h:mm">
                  <c:v>40656.04166666013</c:v>
                </c:pt>
                <c:pt idx="26011" formatCode="m/d/yyyy\ h:mm">
                  <c:v>40656.083333326824</c:v>
                </c:pt>
                <c:pt idx="26012" formatCode="m/d/yyyy\ h:mm">
                  <c:v>40656.124999993473</c:v>
                </c:pt>
                <c:pt idx="26013" formatCode="m/d/yyyy\ h:mm">
                  <c:v>40656.166666660123</c:v>
                </c:pt>
                <c:pt idx="26014" formatCode="m/d/yyyy\ h:mm">
                  <c:v>40656.208333326817</c:v>
                </c:pt>
                <c:pt idx="26015" formatCode="m/d/yyyy\ h:mm">
                  <c:v>40656.249999993466</c:v>
                </c:pt>
                <c:pt idx="26016" formatCode="m/d/yyyy\ h:mm">
                  <c:v>40656.291666660101</c:v>
                </c:pt>
                <c:pt idx="26017" formatCode="m/d/yyyy\ h:mm">
                  <c:v>40656.333333326809</c:v>
                </c:pt>
                <c:pt idx="26018" formatCode="m/d/yyyy\ h:mm">
                  <c:v>40656.374999993473</c:v>
                </c:pt>
                <c:pt idx="26019" formatCode="m/d/yyyy\ h:mm">
                  <c:v>40656.416666660123</c:v>
                </c:pt>
                <c:pt idx="26020" formatCode="m/d/yyyy\ h:mm">
                  <c:v>40656.458333326817</c:v>
                </c:pt>
                <c:pt idx="26021" formatCode="m/d/yyyy\ h:mm">
                  <c:v>40656.499999993452</c:v>
                </c:pt>
                <c:pt idx="26022" formatCode="m/d/yyyy\ h:mm">
                  <c:v>40656.541666660101</c:v>
                </c:pt>
                <c:pt idx="26023" formatCode="m/d/yyyy\ h:mm">
                  <c:v>40656.583333326795</c:v>
                </c:pt>
                <c:pt idx="26024" formatCode="m/d/yyyy\ h:mm">
                  <c:v>40656.624999993444</c:v>
                </c:pt>
                <c:pt idx="26025" formatCode="m/d/yyyy\ h:mm">
                  <c:v>40656.666666660094</c:v>
                </c:pt>
                <c:pt idx="26026" formatCode="m/d/yyyy\ h:mm">
                  <c:v>40656.708333326787</c:v>
                </c:pt>
                <c:pt idx="26027" formatCode="m/d/yyyy\ h:mm">
                  <c:v>40656.749999993437</c:v>
                </c:pt>
                <c:pt idx="26028" formatCode="m/d/yyyy\ h:mm">
                  <c:v>40656.791666660072</c:v>
                </c:pt>
                <c:pt idx="26029" formatCode="m/d/yyyy\ h:mm">
                  <c:v>40656.83333332678</c:v>
                </c:pt>
                <c:pt idx="26030" formatCode="m/d/yyyy\ h:mm">
                  <c:v>40656.874999993444</c:v>
                </c:pt>
                <c:pt idx="26031" formatCode="m/d/yyyy\ h:mm">
                  <c:v>40656.916666660094</c:v>
                </c:pt>
                <c:pt idx="26032" formatCode="m/d/yyyy\ h:mm">
                  <c:v>40656.958333326787</c:v>
                </c:pt>
                <c:pt idx="26033" formatCode="m/d/yyyy\ h:mm">
                  <c:v>40656.999999993423</c:v>
                </c:pt>
                <c:pt idx="26034" formatCode="m/d/yyyy\ h:mm">
                  <c:v>40657.041666660072</c:v>
                </c:pt>
                <c:pt idx="26035" formatCode="m/d/yyyy\ h:mm">
                  <c:v>40657.083333326766</c:v>
                </c:pt>
                <c:pt idx="26036" formatCode="m/d/yyyy\ h:mm">
                  <c:v>40657.124999993415</c:v>
                </c:pt>
                <c:pt idx="26037" formatCode="m/d/yyyy\ h:mm">
                  <c:v>40657.166666660065</c:v>
                </c:pt>
                <c:pt idx="26038" formatCode="m/d/yyyy\ h:mm">
                  <c:v>40657.208333326758</c:v>
                </c:pt>
                <c:pt idx="26039" formatCode="m/d/yyyy\ h:mm">
                  <c:v>40657.249999993408</c:v>
                </c:pt>
                <c:pt idx="26040" formatCode="m/d/yyyy\ h:mm">
                  <c:v>40657.291666660043</c:v>
                </c:pt>
                <c:pt idx="26041" formatCode="m/d/yyyy\ h:mm">
                  <c:v>40657.333333326751</c:v>
                </c:pt>
                <c:pt idx="26042" formatCode="m/d/yyyy\ h:mm">
                  <c:v>40657.374999993415</c:v>
                </c:pt>
                <c:pt idx="26043" formatCode="m/d/yyyy\ h:mm">
                  <c:v>40657.416666660065</c:v>
                </c:pt>
                <c:pt idx="26044" formatCode="m/d/yyyy\ h:mm">
                  <c:v>40657.458333326758</c:v>
                </c:pt>
                <c:pt idx="26045" formatCode="m/d/yyyy\ h:mm">
                  <c:v>40657.499999993386</c:v>
                </c:pt>
                <c:pt idx="26046" formatCode="m/d/yyyy\ h:mm">
                  <c:v>40657.541666660043</c:v>
                </c:pt>
                <c:pt idx="26047" formatCode="m/d/yyyy\ h:mm">
                  <c:v>40657.583333326736</c:v>
                </c:pt>
                <c:pt idx="26048" formatCode="m/d/yyyy\ h:mm">
                  <c:v>40657.624999993386</c:v>
                </c:pt>
                <c:pt idx="26049" formatCode="m/d/yyyy\ h:mm">
                  <c:v>40657.666666660029</c:v>
                </c:pt>
                <c:pt idx="26050" formatCode="m/d/yyyy\ h:mm">
                  <c:v>40657.708333326729</c:v>
                </c:pt>
                <c:pt idx="26051" formatCode="m/d/yyyy\ h:mm">
                  <c:v>40657.749999993379</c:v>
                </c:pt>
                <c:pt idx="26052" formatCode="m/d/yyyy\ h:mm">
                  <c:v>40657.791666660007</c:v>
                </c:pt>
                <c:pt idx="26053" formatCode="m/d/yyyy\ h:mm">
                  <c:v>40657.833333326722</c:v>
                </c:pt>
                <c:pt idx="26054" formatCode="m/d/yyyy\ h:mm">
                  <c:v>40657.874999993386</c:v>
                </c:pt>
                <c:pt idx="26055" formatCode="m/d/yyyy\ h:mm">
                  <c:v>40657.916666660036</c:v>
                </c:pt>
                <c:pt idx="26056" formatCode="m/d/yyyy\ h:mm">
                  <c:v>40657.958333326729</c:v>
                </c:pt>
                <c:pt idx="26057" formatCode="m/d/yyyy\ h:mm">
                  <c:v>40657.999999993364</c:v>
                </c:pt>
                <c:pt idx="26058" formatCode="m/d/yyyy\ h:mm">
                  <c:v>40658.041666660014</c:v>
                </c:pt>
                <c:pt idx="26059" formatCode="m/d/yyyy\ h:mm">
                  <c:v>40658.083333326693</c:v>
                </c:pt>
                <c:pt idx="26060" formatCode="m/d/yyyy\ h:mm">
                  <c:v>40658.124999993357</c:v>
                </c:pt>
                <c:pt idx="26061" formatCode="m/d/yyyy\ h:mm">
                  <c:v>40658.166666660007</c:v>
                </c:pt>
                <c:pt idx="26062" formatCode="m/d/yyyy\ h:mm">
                  <c:v>40658.208333326693</c:v>
                </c:pt>
                <c:pt idx="26063" formatCode="m/d/yyyy\ h:mm">
                  <c:v>40658.24999999335</c:v>
                </c:pt>
                <c:pt idx="26064" formatCode="m/d/yyyy\ h:mm">
                  <c:v>40658.291666659985</c:v>
                </c:pt>
                <c:pt idx="26065" formatCode="m/d/yyyy\ h:mm">
                  <c:v>40658.333333326693</c:v>
                </c:pt>
                <c:pt idx="26066" formatCode="m/d/yyyy\ h:mm">
                  <c:v>40658.374999993342</c:v>
                </c:pt>
                <c:pt idx="26067" formatCode="m/d/yyyy\ h:mm">
                  <c:v>40658.416666660007</c:v>
                </c:pt>
                <c:pt idx="26068" formatCode="m/d/yyyy\ h:mm">
                  <c:v>40658.4583333267</c:v>
                </c:pt>
                <c:pt idx="26069" formatCode="m/d/yyyy\ h:mm">
                  <c:v>40658.499999993335</c:v>
                </c:pt>
                <c:pt idx="26070" formatCode="m/d/yyyy\ h:mm">
                  <c:v>40658.541666659985</c:v>
                </c:pt>
                <c:pt idx="26071" formatCode="m/d/yyyy\ h:mm">
                  <c:v>40658.583333326678</c:v>
                </c:pt>
                <c:pt idx="26072" formatCode="m/d/yyyy\ h:mm">
                  <c:v>40658.624999993328</c:v>
                </c:pt>
                <c:pt idx="26073" formatCode="m/d/yyyy\ h:mm">
                  <c:v>40658.666666659985</c:v>
                </c:pt>
                <c:pt idx="26074" formatCode="m/d/yyyy\ h:mm">
                  <c:v>40658.708333326671</c:v>
                </c:pt>
                <c:pt idx="26075" formatCode="m/d/yyyy\ h:mm">
                  <c:v>40658.749999993321</c:v>
                </c:pt>
                <c:pt idx="26076" formatCode="m/d/yyyy\ h:mm">
                  <c:v>40658.79166665997</c:v>
                </c:pt>
                <c:pt idx="26077" formatCode="m/d/yyyy\ h:mm">
                  <c:v>40658.833333326649</c:v>
                </c:pt>
                <c:pt idx="26078" formatCode="m/d/yyyy\ h:mm">
                  <c:v>40658.874999993313</c:v>
                </c:pt>
                <c:pt idx="26079" formatCode="m/d/yyyy\ h:mm">
                  <c:v>40658.916666659992</c:v>
                </c:pt>
                <c:pt idx="26080" formatCode="m/d/yyyy\ h:mm">
                  <c:v>40658.958333326656</c:v>
                </c:pt>
                <c:pt idx="26081" formatCode="m/d/yyyy\ h:mm">
                  <c:v>40658.999999993306</c:v>
                </c:pt>
                <c:pt idx="26082" formatCode="m/d/yyyy\ h:mm">
                  <c:v>40659.04166665997</c:v>
                </c:pt>
                <c:pt idx="26083" formatCode="m/d/yyyy\ h:mm">
                  <c:v>40659.083333326642</c:v>
                </c:pt>
                <c:pt idx="26084" formatCode="m/d/yyyy\ h:mm">
                  <c:v>40659.124999993284</c:v>
                </c:pt>
                <c:pt idx="26085" formatCode="m/d/yyyy\ h:mm">
                  <c:v>40659.166666659956</c:v>
                </c:pt>
                <c:pt idx="26086" formatCode="m/d/yyyy\ h:mm">
                  <c:v>40659.208333326642</c:v>
                </c:pt>
                <c:pt idx="26087" formatCode="m/d/yyyy\ h:mm">
                  <c:v>40659.249999993284</c:v>
                </c:pt>
                <c:pt idx="26088" formatCode="m/d/yyyy\ h:mm">
                  <c:v>40659.291666659934</c:v>
                </c:pt>
                <c:pt idx="26089" formatCode="m/d/yyyy\ h:mm">
                  <c:v>40659.333333326635</c:v>
                </c:pt>
                <c:pt idx="26090" formatCode="m/d/yyyy\ h:mm">
                  <c:v>40659.374999993292</c:v>
                </c:pt>
                <c:pt idx="26091" formatCode="m/d/yyyy\ h:mm">
                  <c:v>40659.416666659949</c:v>
                </c:pt>
                <c:pt idx="26092" formatCode="m/d/yyyy\ h:mm">
                  <c:v>40659.458333326635</c:v>
                </c:pt>
                <c:pt idx="26093" formatCode="m/d/yyyy\ h:mm">
                  <c:v>40659.499999993277</c:v>
                </c:pt>
                <c:pt idx="26094" formatCode="m/d/yyyy\ h:mm">
                  <c:v>40659.541666659934</c:v>
                </c:pt>
                <c:pt idx="26095" formatCode="m/d/yyyy\ h:mm">
                  <c:v>40659.583333326613</c:v>
                </c:pt>
                <c:pt idx="26096" formatCode="m/d/yyyy\ h:mm">
                  <c:v>40659.62499999327</c:v>
                </c:pt>
                <c:pt idx="26097" formatCode="m/d/yyyy\ h:mm">
                  <c:v>40659.666666659934</c:v>
                </c:pt>
                <c:pt idx="26098" formatCode="m/d/yyyy\ h:mm">
                  <c:v>40659.708333326613</c:v>
                </c:pt>
                <c:pt idx="26099" formatCode="m/d/yyyy\ h:mm">
                  <c:v>40659.749999993255</c:v>
                </c:pt>
                <c:pt idx="26100" formatCode="m/d/yyyy\ h:mm">
                  <c:v>40659.791666659905</c:v>
                </c:pt>
                <c:pt idx="26101" formatCode="m/d/yyyy\ h:mm">
                  <c:v>40659.833333326605</c:v>
                </c:pt>
                <c:pt idx="26102" formatCode="m/d/yyyy\ h:mm">
                  <c:v>40659.874999993262</c:v>
                </c:pt>
                <c:pt idx="26103" formatCode="m/d/yyyy\ h:mm">
                  <c:v>40659.916666659919</c:v>
                </c:pt>
                <c:pt idx="26104" formatCode="m/d/yyyy\ h:mm">
                  <c:v>40659.95833332662</c:v>
                </c:pt>
                <c:pt idx="26105" formatCode="m/d/yyyy\ h:mm">
                  <c:v>40659.999999993233</c:v>
                </c:pt>
                <c:pt idx="26106" formatCode="m/d/yyyy\ h:mm">
                  <c:v>40660.041666659905</c:v>
                </c:pt>
                <c:pt idx="26107" formatCode="m/d/yyyy\ h:mm">
                  <c:v>40660.083333326598</c:v>
                </c:pt>
                <c:pt idx="26108" formatCode="m/d/yyyy\ h:mm">
                  <c:v>40660.124999993226</c:v>
                </c:pt>
                <c:pt idx="26109" formatCode="m/d/yyyy\ h:mm">
                  <c:v>40660.166666659905</c:v>
                </c:pt>
                <c:pt idx="26110" formatCode="m/d/yyyy\ h:mm">
                  <c:v>40660.208333326591</c:v>
                </c:pt>
                <c:pt idx="26111" formatCode="m/d/yyyy\ h:mm">
                  <c:v>40660.249999993226</c:v>
                </c:pt>
                <c:pt idx="26112" formatCode="m/d/yyyy\ h:mm">
                  <c:v>40660.291666659868</c:v>
                </c:pt>
                <c:pt idx="26113" formatCode="m/d/yyyy\ h:mm">
                  <c:v>40660.333333326576</c:v>
                </c:pt>
                <c:pt idx="26114" formatCode="m/d/yyyy\ h:mm">
                  <c:v>40660.374999993233</c:v>
                </c:pt>
                <c:pt idx="26115" formatCode="m/d/yyyy\ h:mm">
                  <c:v>40660.41666665989</c:v>
                </c:pt>
                <c:pt idx="26116" formatCode="m/d/yyyy\ h:mm">
                  <c:v>40660.458333326598</c:v>
                </c:pt>
                <c:pt idx="26117" formatCode="m/d/yyyy\ h:mm">
                  <c:v>40660.499999993204</c:v>
                </c:pt>
                <c:pt idx="26118" formatCode="m/d/yyyy\ h:mm">
                  <c:v>40660.541666659876</c:v>
                </c:pt>
                <c:pt idx="26119" formatCode="m/d/yyyy\ h:mm">
                  <c:v>40660.583333326569</c:v>
                </c:pt>
                <c:pt idx="26120" formatCode="m/d/yyyy\ h:mm">
                  <c:v>40660.624999993204</c:v>
                </c:pt>
                <c:pt idx="26121" formatCode="m/d/yyyy\ h:mm">
                  <c:v>40660.666666659876</c:v>
                </c:pt>
                <c:pt idx="26122" formatCode="m/d/yyyy\ h:mm">
                  <c:v>40660.708333326555</c:v>
                </c:pt>
                <c:pt idx="26123" formatCode="m/d/yyyy\ h:mm">
                  <c:v>40660.749999993204</c:v>
                </c:pt>
                <c:pt idx="26124" formatCode="m/d/yyyy\ h:mm">
                  <c:v>40660.791666659847</c:v>
                </c:pt>
                <c:pt idx="26125" formatCode="m/d/yyyy\ h:mm">
                  <c:v>40660.833333326547</c:v>
                </c:pt>
                <c:pt idx="26126" formatCode="m/d/yyyy\ h:mm">
                  <c:v>40660.874999993212</c:v>
                </c:pt>
                <c:pt idx="26127" formatCode="m/d/yyyy\ h:mm">
                  <c:v>40660.916666659861</c:v>
                </c:pt>
                <c:pt idx="26128" formatCode="m/d/yyyy\ h:mm">
                  <c:v>40660.958333326562</c:v>
                </c:pt>
                <c:pt idx="26129" formatCode="m/d/yyyy\ h:mm">
                  <c:v>40660.99999999319</c:v>
                </c:pt>
                <c:pt idx="26130" formatCode="m/d/yyyy\ h:mm">
                  <c:v>40661.041666659854</c:v>
                </c:pt>
                <c:pt idx="26131" formatCode="m/d/yyyy\ h:mm">
                  <c:v>40661.08333332654</c:v>
                </c:pt>
                <c:pt idx="26132" formatCode="m/d/yyyy\ h:mm">
                  <c:v>40661.124999993182</c:v>
                </c:pt>
                <c:pt idx="26133" formatCode="m/d/yyyy\ h:mm">
                  <c:v>40661.166666659832</c:v>
                </c:pt>
                <c:pt idx="26134" formatCode="m/d/yyyy\ h:mm">
                  <c:v>40661.208333326525</c:v>
                </c:pt>
                <c:pt idx="26135" formatCode="m/d/yyyy\ h:mm">
                  <c:v>40661.249999993182</c:v>
                </c:pt>
                <c:pt idx="26136" formatCode="m/d/yyyy\ h:mm">
                  <c:v>40661.291666659818</c:v>
                </c:pt>
                <c:pt idx="26137" formatCode="m/d/yyyy\ h:mm">
                  <c:v>40661.333333326525</c:v>
                </c:pt>
                <c:pt idx="26138" formatCode="m/d/yyyy\ h:mm">
                  <c:v>40661.37499999319</c:v>
                </c:pt>
                <c:pt idx="26139" formatCode="m/d/yyyy\ h:mm">
                  <c:v>40661.416666659832</c:v>
                </c:pt>
                <c:pt idx="26140" formatCode="m/d/yyyy\ h:mm">
                  <c:v>40661.458333326525</c:v>
                </c:pt>
                <c:pt idx="26141" formatCode="m/d/yyyy\ h:mm">
                  <c:v>40661.499999993161</c:v>
                </c:pt>
                <c:pt idx="26142" formatCode="m/d/yyyy\ h:mm">
                  <c:v>40661.541666659825</c:v>
                </c:pt>
                <c:pt idx="26143" formatCode="m/d/yyyy\ h:mm">
                  <c:v>40661.583333326504</c:v>
                </c:pt>
                <c:pt idx="26144" formatCode="m/d/yyyy\ h:mm">
                  <c:v>40661.624999993153</c:v>
                </c:pt>
                <c:pt idx="26145" formatCode="m/d/yyyy\ h:mm">
                  <c:v>40661.666666659803</c:v>
                </c:pt>
                <c:pt idx="26146" formatCode="m/d/yyyy\ h:mm">
                  <c:v>40661.708333326496</c:v>
                </c:pt>
                <c:pt idx="26147" formatCode="m/d/yyyy\ h:mm">
                  <c:v>40661.749999993146</c:v>
                </c:pt>
                <c:pt idx="26148" formatCode="m/d/yyyy\ h:mm">
                  <c:v>40661.791666659781</c:v>
                </c:pt>
                <c:pt idx="26149" formatCode="m/d/yyyy\ h:mm">
                  <c:v>40661.833333326496</c:v>
                </c:pt>
                <c:pt idx="26150" formatCode="m/d/yyyy\ h:mm">
                  <c:v>40661.874999993153</c:v>
                </c:pt>
                <c:pt idx="26151" formatCode="m/d/yyyy\ h:mm">
                  <c:v>40661.916666659803</c:v>
                </c:pt>
                <c:pt idx="26152" formatCode="m/d/yyyy\ h:mm">
                  <c:v>40661.958333326496</c:v>
                </c:pt>
                <c:pt idx="26153" formatCode="m/d/yyyy\ h:mm">
                  <c:v>40661.999999993131</c:v>
                </c:pt>
                <c:pt idx="26154" formatCode="m/d/yyyy\ h:mm">
                  <c:v>40662.041666659781</c:v>
                </c:pt>
                <c:pt idx="26155" formatCode="m/d/yyyy\ h:mm">
                  <c:v>40662.083333326475</c:v>
                </c:pt>
                <c:pt idx="26156" formatCode="m/d/yyyy\ h:mm">
                  <c:v>40662.124999993131</c:v>
                </c:pt>
                <c:pt idx="26157" formatCode="m/d/yyyy\ h:mm">
                  <c:v>40662.166666659774</c:v>
                </c:pt>
                <c:pt idx="26158" formatCode="m/d/yyyy\ h:mm">
                  <c:v>40662.208333326467</c:v>
                </c:pt>
                <c:pt idx="26159" formatCode="m/d/yyyy\ h:mm">
                  <c:v>40662.249999993117</c:v>
                </c:pt>
                <c:pt idx="26160" formatCode="m/d/yyyy\ h:mm">
                  <c:v>40662.291666659752</c:v>
                </c:pt>
                <c:pt idx="26161" formatCode="m/d/yyyy\ h:mm">
                  <c:v>40662.33333332646</c:v>
                </c:pt>
                <c:pt idx="26162" formatCode="m/d/yyyy\ h:mm">
                  <c:v>40662.374999993124</c:v>
                </c:pt>
                <c:pt idx="26163" formatCode="m/d/yyyy\ h:mm">
                  <c:v>40662.416666659781</c:v>
                </c:pt>
                <c:pt idx="26164" formatCode="m/d/yyyy\ h:mm">
                  <c:v>40662.458333326467</c:v>
                </c:pt>
                <c:pt idx="26165" formatCode="m/d/yyyy\ h:mm">
                  <c:v>40662.499999993102</c:v>
                </c:pt>
                <c:pt idx="26166" formatCode="m/d/yyyy\ h:mm">
                  <c:v>40662.541666659752</c:v>
                </c:pt>
                <c:pt idx="26167" formatCode="m/d/yyyy\ h:mm">
                  <c:v>40662.583333326445</c:v>
                </c:pt>
                <c:pt idx="26168" formatCode="m/d/yyyy\ h:mm">
                  <c:v>40662.624999993095</c:v>
                </c:pt>
                <c:pt idx="26169" formatCode="m/d/yyyy\ h:mm">
                  <c:v>40662.666666659745</c:v>
                </c:pt>
                <c:pt idx="26170" formatCode="m/d/yyyy\ h:mm">
                  <c:v>40662.708333326445</c:v>
                </c:pt>
                <c:pt idx="26171" formatCode="m/d/yyyy\ h:mm">
                  <c:v>40662.749999993088</c:v>
                </c:pt>
                <c:pt idx="26172" formatCode="m/d/yyyy\ h:mm">
                  <c:v>40662.791666659723</c:v>
                </c:pt>
                <c:pt idx="26173" formatCode="m/d/yyyy\ h:mm">
                  <c:v>40662.833333326438</c:v>
                </c:pt>
                <c:pt idx="26174" formatCode="m/d/yyyy\ h:mm">
                  <c:v>40662.874999993095</c:v>
                </c:pt>
                <c:pt idx="26175" formatCode="m/d/yyyy\ h:mm">
                  <c:v>40662.916666659745</c:v>
                </c:pt>
                <c:pt idx="26176" formatCode="m/d/yyyy\ h:mm">
                  <c:v>40662.958333326445</c:v>
                </c:pt>
                <c:pt idx="26177" formatCode="m/d/yyyy\ h:mm">
                  <c:v>40662.999999993073</c:v>
                </c:pt>
                <c:pt idx="26178" formatCode="m/d/yyyy\ h:mm">
                  <c:v>40663.041666659723</c:v>
                </c:pt>
                <c:pt idx="26179" formatCode="m/d/yyyy\ h:mm">
                  <c:v>40663.083333326416</c:v>
                </c:pt>
                <c:pt idx="26180" formatCode="m/d/yyyy\ h:mm">
                  <c:v>40663.124999993066</c:v>
                </c:pt>
                <c:pt idx="26181" formatCode="m/d/yyyy\ h:mm">
                  <c:v>40663.166666659716</c:v>
                </c:pt>
                <c:pt idx="26182" formatCode="m/d/yyyy\ h:mm">
                  <c:v>40663.208333326409</c:v>
                </c:pt>
                <c:pt idx="26183" formatCode="m/d/yyyy\ h:mm">
                  <c:v>40663.249999993059</c:v>
                </c:pt>
                <c:pt idx="26184" formatCode="m/d/yyyy\ h:mm">
                  <c:v>40663.291666659694</c:v>
                </c:pt>
                <c:pt idx="26185" formatCode="m/d/yyyy\ h:mm">
                  <c:v>40663.333333326402</c:v>
                </c:pt>
                <c:pt idx="26186" formatCode="m/d/yyyy\ h:mm">
                  <c:v>40663.374999993066</c:v>
                </c:pt>
                <c:pt idx="26187" formatCode="m/d/yyyy\ h:mm">
                  <c:v>40663.416666659716</c:v>
                </c:pt>
                <c:pt idx="26188" formatCode="m/d/yyyy\ h:mm">
                  <c:v>40663.458333326409</c:v>
                </c:pt>
                <c:pt idx="26189" formatCode="m/d/yyyy\ h:mm">
                  <c:v>40663.499999993044</c:v>
                </c:pt>
                <c:pt idx="26190" formatCode="m/d/yyyy\ h:mm">
                  <c:v>40663.541666659694</c:v>
                </c:pt>
                <c:pt idx="26191" formatCode="m/d/yyyy\ h:mm">
                  <c:v>40663.583333326387</c:v>
                </c:pt>
                <c:pt idx="26192" formatCode="m/d/yyyy\ h:mm">
                  <c:v>40663.624999993037</c:v>
                </c:pt>
                <c:pt idx="26193" formatCode="m/d/yyyy\ h:mm">
                  <c:v>40663.666666659687</c:v>
                </c:pt>
                <c:pt idx="26194" formatCode="m/d/yyyy\ h:mm">
                  <c:v>40663.70833332638</c:v>
                </c:pt>
                <c:pt idx="26195" formatCode="m/d/yyyy\ h:mm">
                  <c:v>40663.74999999303</c:v>
                </c:pt>
                <c:pt idx="26196" formatCode="m/d/yyyy\ h:mm">
                  <c:v>40663.791666659665</c:v>
                </c:pt>
                <c:pt idx="26197" formatCode="m/d/yyyy\ h:mm">
                  <c:v>40663.833333326373</c:v>
                </c:pt>
                <c:pt idx="26198" formatCode="m/d/yyyy\ h:mm">
                  <c:v>40663.874999993037</c:v>
                </c:pt>
                <c:pt idx="26199" formatCode="m/d/yyyy\ h:mm">
                  <c:v>40663.916666659687</c:v>
                </c:pt>
                <c:pt idx="26200" formatCode="m/d/yyyy\ h:mm">
                  <c:v>40663.95833332638</c:v>
                </c:pt>
                <c:pt idx="26201" formatCode="m/d/yyyy\ h:mm">
                  <c:v>40663.999999993015</c:v>
                </c:pt>
                <c:pt idx="26202" formatCode="m/d/yyyy\ h:mm">
                  <c:v>40664.041666659665</c:v>
                </c:pt>
                <c:pt idx="26203" formatCode="m/d/yyyy\ h:mm">
                  <c:v>40664.083333326358</c:v>
                </c:pt>
                <c:pt idx="26204" formatCode="m/d/yyyy\ h:mm">
                  <c:v>40664.124999993008</c:v>
                </c:pt>
                <c:pt idx="26205" formatCode="m/d/yyyy\ h:mm">
                  <c:v>40664.166666659657</c:v>
                </c:pt>
                <c:pt idx="26206" formatCode="m/d/yyyy\ h:mm">
                  <c:v>40664.208333326351</c:v>
                </c:pt>
                <c:pt idx="26207" formatCode="m/d/yyyy\ h:mm">
                  <c:v>40664.249999993001</c:v>
                </c:pt>
                <c:pt idx="26208" formatCode="m/d/yyyy\ h:mm">
                  <c:v>40664.291666659636</c:v>
                </c:pt>
                <c:pt idx="26209" formatCode="m/d/yyyy\ h:mm">
                  <c:v>40664.333333326344</c:v>
                </c:pt>
                <c:pt idx="26210" formatCode="m/d/yyyy\ h:mm">
                  <c:v>40664.374999993008</c:v>
                </c:pt>
                <c:pt idx="26211" formatCode="m/d/yyyy\ h:mm">
                  <c:v>40664.416666659657</c:v>
                </c:pt>
                <c:pt idx="26212" formatCode="m/d/yyyy\ h:mm">
                  <c:v>40664.458333326351</c:v>
                </c:pt>
                <c:pt idx="26213" formatCode="m/d/yyyy\ h:mm">
                  <c:v>40664.499999992993</c:v>
                </c:pt>
                <c:pt idx="26214" formatCode="m/d/yyyy\ h:mm">
                  <c:v>40664.541666659628</c:v>
                </c:pt>
                <c:pt idx="26215" formatCode="m/d/yyyy\ h:mm">
                  <c:v>40664.583333326329</c:v>
                </c:pt>
                <c:pt idx="26216" formatCode="m/d/yyyy\ h:mm">
                  <c:v>40664.624999992993</c:v>
                </c:pt>
                <c:pt idx="26217" formatCode="m/d/yyyy\ h:mm">
                  <c:v>40664.666666659621</c:v>
                </c:pt>
                <c:pt idx="26218" formatCode="m/d/yyyy\ h:mm">
                  <c:v>40664.708333326322</c:v>
                </c:pt>
                <c:pt idx="26219" formatCode="m/d/yyyy\ h:mm">
                  <c:v>40664.749999992986</c:v>
                </c:pt>
                <c:pt idx="26220" formatCode="m/d/yyyy\ h:mm">
                  <c:v>40664.791666659607</c:v>
                </c:pt>
                <c:pt idx="26221" formatCode="m/d/yyyy\ h:mm">
                  <c:v>40664.833333326314</c:v>
                </c:pt>
                <c:pt idx="26222" formatCode="m/d/yyyy\ h:mm">
                  <c:v>40664.874999992993</c:v>
                </c:pt>
                <c:pt idx="26223" formatCode="m/d/yyyy\ h:mm">
                  <c:v>40664.916666659628</c:v>
                </c:pt>
                <c:pt idx="26224" formatCode="m/d/yyyy\ h:mm">
                  <c:v>40664.958333326314</c:v>
                </c:pt>
                <c:pt idx="26225" formatCode="m/d/yyyy\ h:mm">
                  <c:v>40664.999999992971</c:v>
                </c:pt>
                <c:pt idx="26226" formatCode="m/d/yyyy\ h:mm">
                  <c:v>40665.041666659607</c:v>
                </c:pt>
                <c:pt idx="26227" formatCode="m/d/yyyy\ h:mm">
                  <c:v>40665.083333326293</c:v>
                </c:pt>
                <c:pt idx="26228" formatCode="m/d/yyyy\ h:mm">
                  <c:v>40665.124999992964</c:v>
                </c:pt>
                <c:pt idx="26229" formatCode="m/d/yyyy\ h:mm">
                  <c:v>40665.166666659599</c:v>
                </c:pt>
                <c:pt idx="26230" formatCode="m/d/yyyy\ h:mm">
                  <c:v>40665.208333326293</c:v>
                </c:pt>
                <c:pt idx="26231" formatCode="m/d/yyyy\ h:mm">
                  <c:v>40665.249999992942</c:v>
                </c:pt>
                <c:pt idx="26232" formatCode="m/d/yyyy\ h:mm">
                  <c:v>40665.291666659577</c:v>
                </c:pt>
                <c:pt idx="26233" formatCode="m/d/yyyy\ h:mm">
                  <c:v>40665.333333326285</c:v>
                </c:pt>
                <c:pt idx="26234" formatCode="m/d/yyyy\ h:mm">
                  <c:v>40665.374999992964</c:v>
                </c:pt>
                <c:pt idx="26235" formatCode="m/d/yyyy\ h:mm">
                  <c:v>40665.416666659599</c:v>
                </c:pt>
                <c:pt idx="26236" formatCode="m/d/yyyy\ h:mm">
                  <c:v>40665.458333326293</c:v>
                </c:pt>
                <c:pt idx="26237" formatCode="m/d/yyyy\ h:mm">
                  <c:v>40665.499999992942</c:v>
                </c:pt>
                <c:pt idx="26238" formatCode="m/d/yyyy\ h:mm">
                  <c:v>40665.541666659585</c:v>
                </c:pt>
                <c:pt idx="26239" formatCode="m/d/yyyy\ h:mm">
                  <c:v>40665.583333326271</c:v>
                </c:pt>
                <c:pt idx="26240" formatCode="m/d/yyyy\ h:mm">
                  <c:v>40665.624999992935</c:v>
                </c:pt>
                <c:pt idx="26241" formatCode="m/d/yyyy\ h:mm">
                  <c:v>40665.666666659585</c:v>
                </c:pt>
                <c:pt idx="26242" formatCode="m/d/yyyy\ h:mm">
                  <c:v>40665.708333326249</c:v>
                </c:pt>
                <c:pt idx="26243" formatCode="m/d/yyyy\ h:mm">
                  <c:v>40665.749999992913</c:v>
                </c:pt>
                <c:pt idx="26244" formatCode="m/d/yyyy\ h:mm">
                  <c:v>40665.791666659563</c:v>
                </c:pt>
                <c:pt idx="26245" formatCode="m/d/yyyy\ h:mm">
                  <c:v>40665.833333326242</c:v>
                </c:pt>
                <c:pt idx="26246" formatCode="m/d/yyyy\ h:mm">
                  <c:v>40665.874999992935</c:v>
                </c:pt>
                <c:pt idx="26247" formatCode="m/d/yyyy\ h:mm">
                  <c:v>40665.916666659585</c:v>
                </c:pt>
                <c:pt idx="26248" formatCode="m/d/yyyy\ h:mm">
                  <c:v>40665.958333326256</c:v>
                </c:pt>
                <c:pt idx="26249" formatCode="m/d/yyyy\ h:mm">
                  <c:v>40665.999999992899</c:v>
                </c:pt>
                <c:pt idx="26250" formatCode="m/d/yyyy\ h:mm">
                  <c:v>40666.041666659556</c:v>
                </c:pt>
                <c:pt idx="26251" formatCode="m/d/yyyy\ h:mm">
                  <c:v>40666.083333326242</c:v>
                </c:pt>
                <c:pt idx="26252" formatCode="m/d/yyyy\ h:mm">
                  <c:v>40666.124999992891</c:v>
                </c:pt>
                <c:pt idx="26253" formatCode="m/d/yyyy\ h:mm">
                  <c:v>40666.166666659556</c:v>
                </c:pt>
                <c:pt idx="26254" formatCode="m/d/yyyy\ h:mm">
                  <c:v>40666.208333326234</c:v>
                </c:pt>
                <c:pt idx="26255" formatCode="m/d/yyyy\ h:mm">
                  <c:v>40666.249999992891</c:v>
                </c:pt>
                <c:pt idx="26256" formatCode="m/d/yyyy\ h:mm">
                  <c:v>40666.291666659527</c:v>
                </c:pt>
                <c:pt idx="26257" formatCode="m/d/yyyy\ h:mm">
                  <c:v>40666.333333326213</c:v>
                </c:pt>
                <c:pt idx="26258" formatCode="m/d/yyyy\ h:mm">
                  <c:v>40666.374999992899</c:v>
                </c:pt>
                <c:pt idx="26259" formatCode="m/d/yyyy\ h:mm">
                  <c:v>40666.416666659541</c:v>
                </c:pt>
                <c:pt idx="26260" formatCode="m/d/yyyy\ h:mm">
                  <c:v>40666.458333326234</c:v>
                </c:pt>
                <c:pt idx="26261" formatCode="m/d/yyyy\ h:mm">
                  <c:v>40666.499999992884</c:v>
                </c:pt>
                <c:pt idx="26262" formatCode="m/d/yyyy\ h:mm">
                  <c:v>40666.541666659534</c:v>
                </c:pt>
                <c:pt idx="26263" formatCode="m/d/yyyy\ h:mm">
                  <c:v>40666.583333326213</c:v>
                </c:pt>
                <c:pt idx="26264" formatCode="m/d/yyyy\ h:mm">
                  <c:v>40666.624999992862</c:v>
                </c:pt>
                <c:pt idx="26265" formatCode="m/d/yyyy\ h:mm">
                  <c:v>40666.666666659527</c:v>
                </c:pt>
                <c:pt idx="26266" formatCode="m/d/yyyy\ h:mm">
                  <c:v>40666.708333326205</c:v>
                </c:pt>
                <c:pt idx="26267" formatCode="m/d/yyyy\ h:mm">
                  <c:v>40666.749999992862</c:v>
                </c:pt>
                <c:pt idx="26268" formatCode="m/d/yyyy\ h:mm">
                  <c:v>40666.791666659497</c:v>
                </c:pt>
                <c:pt idx="26269" formatCode="m/d/yyyy\ h:mm">
                  <c:v>40666.833333326198</c:v>
                </c:pt>
                <c:pt idx="26270" formatCode="m/d/yyyy\ h:mm">
                  <c:v>40666.87499999287</c:v>
                </c:pt>
                <c:pt idx="26271" formatCode="m/d/yyyy\ h:mm">
                  <c:v>40666.916666659512</c:v>
                </c:pt>
                <c:pt idx="26272" formatCode="m/d/yyyy\ h:mm">
                  <c:v>40666.958333326213</c:v>
                </c:pt>
                <c:pt idx="26273" formatCode="m/d/yyyy\ h:mm">
                  <c:v>40666.99999999284</c:v>
                </c:pt>
                <c:pt idx="26274" formatCode="m/d/yyyy\ h:mm">
                  <c:v>40667.041666659505</c:v>
                </c:pt>
                <c:pt idx="26275" formatCode="m/d/yyyy\ h:mm">
                  <c:v>40667.083333326191</c:v>
                </c:pt>
                <c:pt idx="26276" formatCode="m/d/yyyy\ h:mm">
                  <c:v>40667.124999992833</c:v>
                </c:pt>
                <c:pt idx="26277" formatCode="m/d/yyyy\ h:mm">
                  <c:v>40667.166666659483</c:v>
                </c:pt>
                <c:pt idx="26278" formatCode="m/d/yyyy\ h:mm">
                  <c:v>40667.208333326176</c:v>
                </c:pt>
                <c:pt idx="26279" formatCode="m/d/yyyy\ h:mm">
                  <c:v>40667.249999992833</c:v>
                </c:pt>
                <c:pt idx="26280" formatCode="m/d/yyyy\ h:mm">
                  <c:v>40667.291666659468</c:v>
                </c:pt>
                <c:pt idx="26281" formatCode="m/d/yyyy\ h:mm">
                  <c:v>40667.333333326176</c:v>
                </c:pt>
                <c:pt idx="26282" formatCode="m/d/yyyy\ h:mm">
                  <c:v>40667.37499999284</c:v>
                </c:pt>
                <c:pt idx="26283" formatCode="m/d/yyyy\ h:mm">
                  <c:v>40667.416666659483</c:v>
                </c:pt>
                <c:pt idx="26284" formatCode="m/d/yyyy\ h:mm">
                  <c:v>40667.458333326176</c:v>
                </c:pt>
                <c:pt idx="26285" formatCode="m/d/yyyy\ h:mm">
                  <c:v>40667.499999992811</c:v>
                </c:pt>
                <c:pt idx="26286" formatCode="m/d/yyyy\ h:mm">
                  <c:v>40667.541666659476</c:v>
                </c:pt>
                <c:pt idx="26287" formatCode="m/d/yyyy\ h:mm">
                  <c:v>40667.583333326154</c:v>
                </c:pt>
                <c:pt idx="26288" formatCode="m/d/yyyy\ h:mm">
                  <c:v>40667.624999992811</c:v>
                </c:pt>
                <c:pt idx="26289" formatCode="m/d/yyyy\ h:mm">
                  <c:v>40667.666666659454</c:v>
                </c:pt>
                <c:pt idx="26290" formatCode="m/d/yyyy\ h:mm">
                  <c:v>40667.708333326147</c:v>
                </c:pt>
                <c:pt idx="26291" formatCode="m/d/yyyy\ h:mm">
                  <c:v>40667.749999992797</c:v>
                </c:pt>
                <c:pt idx="26292" formatCode="m/d/yyyy\ h:mm">
                  <c:v>40667.791666659432</c:v>
                </c:pt>
                <c:pt idx="26293" formatCode="m/d/yyyy\ h:mm">
                  <c:v>40667.833333326147</c:v>
                </c:pt>
                <c:pt idx="26294" formatCode="m/d/yyyy\ h:mm">
                  <c:v>40667.874999992804</c:v>
                </c:pt>
                <c:pt idx="26295" formatCode="m/d/yyyy\ h:mm">
                  <c:v>40667.916666659461</c:v>
                </c:pt>
                <c:pt idx="26296" formatCode="m/d/yyyy\ h:mm">
                  <c:v>40667.958333326147</c:v>
                </c:pt>
                <c:pt idx="26297" formatCode="m/d/yyyy\ h:mm">
                  <c:v>40667.999999992782</c:v>
                </c:pt>
                <c:pt idx="26298" formatCode="m/d/yyyy\ h:mm">
                  <c:v>40668.041666659432</c:v>
                </c:pt>
                <c:pt idx="26299" formatCode="m/d/yyyy\ h:mm">
                  <c:v>40668.083333326125</c:v>
                </c:pt>
                <c:pt idx="26300" formatCode="m/d/yyyy\ h:mm">
                  <c:v>40668.124999992782</c:v>
                </c:pt>
                <c:pt idx="26301" formatCode="m/d/yyyy\ h:mm">
                  <c:v>40668.166666659425</c:v>
                </c:pt>
                <c:pt idx="26302" formatCode="m/d/yyyy\ h:mm">
                  <c:v>40668.208333326118</c:v>
                </c:pt>
                <c:pt idx="26303" formatCode="m/d/yyyy\ h:mm">
                  <c:v>40668.249999992768</c:v>
                </c:pt>
                <c:pt idx="26304" formatCode="m/d/yyyy\ h:mm">
                  <c:v>40668.291666659403</c:v>
                </c:pt>
                <c:pt idx="26305" formatCode="m/d/yyyy\ h:mm">
                  <c:v>40668.333333326111</c:v>
                </c:pt>
                <c:pt idx="26306" formatCode="m/d/yyyy\ h:mm">
                  <c:v>40668.374999992775</c:v>
                </c:pt>
                <c:pt idx="26307" formatCode="m/d/yyyy\ h:mm">
                  <c:v>40668.416666659432</c:v>
                </c:pt>
                <c:pt idx="26308" formatCode="m/d/yyyy\ h:mm">
                  <c:v>40668.458333326118</c:v>
                </c:pt>
                <c:pt idx="26309" formatCode="m/d/yyyy\ h:mm">
                  <c:v>40668.499999992753</c:v>
                </c:pt>
                <c:pt idx="26310" formatCode="m/d/yyyy\ h:mm">
                  <c:v>40668.541666659403</c:v>
                </c:pt>
                <c:pt idx="26311" formatCode="m/d/yyyy\ h:mm">
                  <c:v>40668.583333326096</c:v>
                </c:pt>
                <c:pt idx="26312" formatCode="m/d/yyyy\ h:mm">
                  <c:v>40668.624999992746</c:v>
                </c:pt>
                <c:pt idx="26313" formatCode="m/d/yyyy\ h:mm">
                  <c:v>40668.666666659396</c:v>
                </c:pt>
                <c:pt idx="26314" formatCode="m/d/yyyy\ h:mm">
                  <c:v>40668.708333326096</c:v>
                </c:pt>
                <c:pt idx="26315" formatCode="m/d/yyyy\ h:mm">
                  <c:v>40668.749999992739</c:v>
                </c:pt>
                <c:pt idx="26316" formatCode="m/d/yyyy\ h:mm">
                  <c:v>40668.791666659374</c:v>
                </c:pt>
                <c:pt idx="26317" formatCode="m/d/yyyy\ h:mm">
                  <c:v>40668.833333326089</c:v>
                </c:pt>
                <c:pt idx="26318" formatCode="m/d/yyyy\ h:mm">
                  <c:v>40668.874999992746</c:v>
                </c:pt>
                <c:pt idx="26319" formatCode="m/d/yyyy\ h:mm">
                  <c:v>40668.916666659396</c:v>
                </c:pt>
                <c:pt idx="26320" formatCode="m/d/yyyy\ h:mm">
                  <c:v>40668.958333326096</c:v>
                </c:pt>
                <c:pt idx="26321" formatCode="m/d/yyyy\ h:mm">
                  <c:v>40668.999999992731</c:v>
                </c:pt>
                <c:pt idx="26322" formatCode="m/d/yyyy\ h:mm">
                  <c:v>40669.041666659374</c:v>
                </c:pt>
                <c:pt idx="26323" formatCode="m/d/yyyy\ h:mm">
                  <c:v>40669.083333326067</c:v>
                </c:pt>
                <c:pt idx="26324" formatCode="m/d/yyyy\ h:mm">
                  <c:v>40669.124999992717</c:v>
                </c:pt>
                <c:pt idx="26325" formatCode="m/d/yyyy\ h:mm">
                  <c:v>40669.166666659374</c:v>
                </c:pt>
                <c:pt idx="26326" formatCode="m/d/yyyy\ h:mm">
                  <c:v>40669.20833332606</c:v>
                </c:pt>
                <c:pt idx="26327" formatCode="m/d/yyyy\ h:mm">
                  <c:v>40669.249999992709</c:v>
                </c:pt>
                <c:pt idx="26328" formatCode="m/d/yyyy\ h:mm">
                  <c:v>40669.291666659352</c:v>
                </c:pt>
                <c:pt idx="26329" formatCode="m/d/yyyy\ h:mm">
                  <c:v>40669.333333326053</c:v>
                </c:pt>
                <c:pt idx="26330" formatCode="m/d/yyyy\ h:mm">
                  <c:v>40669.374999992717</c:v>
                </c:pt>
                <c:pt idx="26331" formatCode="m/d/yyyy\ h:mm">
                  <c:v>40669.416666659366</c:v>
                </c:pt>
                <c:pt idx="26332" formatCode="m/d/yyyy\ h:mm">
                  <c:v>40669.45833332606</c:v>
                </c:pt>
                <c:pt idx="26333" formatCode="m/d/yyyy\ h:mm">
                  <c:v>40669.499999992695</c:v>
                </c:pt>
                <c:pt idx="26334" formatCode="m/d/yyyy\ h:mm">
                  <c:v>40669.541666659345</c:v>
                </c:pt>
                <c:pt idx="26335" formatCode="m/d/yyyy\ h:mm">
                  <c:v>40669.583333326038</c:v>
                </c:pt>
                <c:pt idx="26336" formatCode="m/d/yyyy\ h:mm">
                  <c:v>40669.624999992688</c:v>
                </c:pt>
                <c:pt idx="26337" formatCode="m/d/yyyy\ h:mm">
                  <c:v>40669.666666659337</c:v>
                </c:pt>
                <c:pt idx="26338" formatCode="m/d/yyyy\ h:mm">
                  <c:v>40669.708333326031</c:v>
                </c:pt>
                <c:pt idx="26339" formatCode="m/d/yyyy\ h:mm">
                  <c:v>40669.74999999268</c:v>
                </c:pt>
                <c:pt idx="26340" formatCode="m/d/yyyy\ h:mm">
                  <c:v>40669.791666659316</c:v>
                </c:pt>
                <c:pt idx="26341" formatCode="m/d/yyyy\ h:mm">
                  <c:v>40669.833333326023</c:v>
                </c:pt>
                <c:pt idx="26342" formatCode="m/d/yyyy\ h:mm">
                  <c:v>40669.874999992688</c:v>
                </c:pt>
                <c:pt idx="26343" formatCode="m/d/yyyy\ h:mm">
                  <c:v>40669.916666659337</c:v>
                </c:pt>
                <c:pt idx="26344" formatCode="m/d/yyyy\ h:mm">
                  <c:v>40669.958333326031</c:v>
                </c:pt>
                <c:pt idx="26345" formatCode="m/d/yyyy\ h:mm">
                  <c:v>40669.999999992666</c:v>
                </c:pt>
                <c:pt idx="26346" formatCode="m/d/yyyy\ h:mm">
                  <c:v>40670.041666659316</c:v>
                </c:pt>
                <c:pt idx="26347" formatCode="m/d/yyyy\ h:mm">
                  <c:v>40670.083333326009</c:v>
                </c:pt>
                <c:pt idx="26348" formatCode="m/d/yyyy\ h:mm">
                  <c:v>40670.124999992659</c:v>
                </c:pt>
                <c:pt idx="26349" formatCode="m/d/yyyy\ h:mm">
                  <c:v>40670.166666659308</c:v>
                </c:pt>
                <c:pt idx="26350" formatCode="m/d/yyyy\ h:mm">
                  <c:v>40670.208333326002</c:v>
                </c:pt>
                <c:pt idx="26351" formatCode="m/d/yyyy\ h:mm">
                  <c:v>40670.249999992651</c:v>
                </c:pt>
                <c:pt idx="26352" formatCode="m/d/yyyy\ h:mm">
                  <c:v>40670.291666659286</c:v>
                </c:pt>
                <c:pt idx="26353" formatCode="m/d/yyyy\ h:mm">
                  <c:v>40670.333333325994</c:v>
                </c:pt>
                <c:pt idx="26354" formatCode="m/d/yyyy\ h:mm">
                  <c:v>40670.374999992659</c:v>
                </c:pt>
                <c:pt idx="26355" formatCode="m/d/yyyy\ h:mm">
                  <c:v>40670.416666659308</c:v>
                </c:pt>
                <c:pt idx="26356" formatCode="m/d/yyyy\ h:mm">
                  <c:v>40670.458333326002</c:v>
                </c:pt>
                <c:pt idx="26357" formatCode="m/d/yyyy\ h:mm">
                  <c:v>40670.499999992637</c:v>
                </c:pt>
                <c:pt idx="26358" formatCode="m/d/yyyy\ h:mm">
                  <c:v>40670.541666659286</c:v>
                </c:pt>
                <c:pt idx="26359" formatCode="m/d/yyyy\ h:mm">
                  <c:v>40670.58333332598</c:v>
                </c:pt>
                <c:pt idx="26360" formatCode="m/d/yyyy\ h:mm">
                  <c:v>40670.624999992629</c:v>
                </c:pt>
                <c:pt idx="26361" formatCode="m/d/yyyy\ h:mm">
                  <c:v>40670.666666659279</c:v>
                </c:pt>
                <c:pt idx="26362" formatCode="m/d/yyyy\ h:mm">
                  <c:v>40670.708333325972</c:v>
                </c:pt>
                <c:pt idx="26363" formatCode="m/d/yyyy\ h:mm">
                  <c:v>40670.749999992622</c:v>
                </c:pt>
                <c:pt idx="26364" formatCode="m/d/yyyy\ h:mm">
                  <c:v>40670.791666659257</c:v>
                </c:pt>
                <c:pt idx="26365" formatCode="m/d/yyyy\ h:mm">
                  <c:v>40670.833333325965</c:v>
                </c:pt>
                <c:pt idx="26366" formatCode="m/d/yyyy\ h:mm">
                  <c:v>40670.874999992629</c:v>
                </c:pt>
                <c:pt idx="26367" formatCode="m/d/yyyy\ h:mm">
                  <c:v>40670.916666659279</c:v>
                </c:pt>
                <c:pt idx="26368" formatCode="m/d/yyyy\ h:mm">
                  <c:v>40670.958333325965</c:v>
                </c:pt>
                <c:pt idx="26369" formatCode="m/d/yyyy\ h:mm">
                  <c:v>40670.999999992608</c:v>
                </c:pt>
                <c:pt idx="26370" formatCode="m/d/yyyy\ h:mm">
                  <c:v>40671.041666659257</c:v>
                </c:pt>
                <c:pt idx="26371" formatCode="m/d/yyyy\ h:mm">
                  <c:v>40671.083333325943</c:v>
                </c:pt>
                <c:pt idx="26372" formatCode="m/d/yyyy\ h:mm">
                  <c:v>40671.1249999926</c:v>
                </c:pt>
                <c:pt idx="26373" formatCode="m/d/yyyy\ h:mm">
                  <c:v>40671.16666665925</c:v>
                </c:pt>
                <c:pt idx="26374" formatCode="m/d/yyyy\ h:mm">
                  <c:v>40671.208333325943</c:v>
                </c:pt>
                <c:pt idx="26375" formatCode="m/d/yyyy\ h:mm">
                  <c:v>40671.249999992593</c:v>
                </c:pt>
                <c:pt idx="26376" formatCode="m/d/yyyy\ h:mm">
                  <c:v>40671.291666659221</c:v>
                </c:pt>
                <c:pt idx="26377" formatCode="m/d/yyyy\ h:mm">
                  <c:v>40671.333333325936</c:v>
                </c:pt>
                <c:pt idx="26378" formatCode="m/d/yyyy\ h:mm">
                  <c:v>40671.374999992608</c:v>
                </c:pt>
                <c:pt idx="26379" formatCode="m/d/yyyy\ h:mm">
                  <c:v>40671.41666665925</c:v>
                </c:pt>
                <c:pt idx="26380" formatCode="m/d/yyyy\ h:mm">
                  <c:v>40671.458333325943</c:v>
                </c:pt>
                <c:pt idx="26381" formatCode="m/d/yyyy\ h:mm">
                  <c:v>40671.499999992593</c:v>
                </c:pt>
                <c:pt idx="26382" formatCode="m/d/yyyy\ h:mm">
                  <c:v>40671.541666659221</c:v>
                </c:pt>
                <c:pt idx="26383" formatCode="m/d/yyyy\ h:mm">
                  <c:v>40671.583333325922</c:v>
                </c:pt>
                <c:pt idx="26384" formatCode="m/d/yyyy\ h:mm">
                  <c:v>40671.624999992586</c:v>
                </c:pt>
                <c:pt idx="26385" formatCode="m/d/yyyy\ h:mm">
                  <c:v>40671.666666659221</c:v>
                </c:pt>
                <c:pt idx="26386" formatCode="m/d/yyyy\ h:mm">
                  <c:v>40671.708333325914</c:v>
                </c:pt>
                <c:pt idx="26387" formatCode="m/d/yyyy\ h:mm">
                  <c:v>40671.749999992579</c:v>
                </c:pt>
                <c:pt idx="26388" formatCode="m/d/yyyy\ h:mm">
                  <c:v>40671.791666659199</c:v>
                </c:pt>
                <c:pt idx="26389" formatCode="m/d/yyyy\ h:mm">
                  <c:v>40671.833333325892</c:v>
                </c:pt>
                <c:pt idx="26390" formatCode="m/d/yyyy\ h:mm">
                  <c:v>40671.874999992586</c:v>
                </c:pt>
                <c:pt idx="26391" formatCode="m/d/yyyy\ h:mm">
                  <c:v>40671.916666659221</c:v>
                </c:pt>
                <c:pt idx="26392" formatCode="m/d/yyyy\ h:mm">
                  <c:v>40671.958333325914</c:v>
                </c:pt>
                <c:pt idx="26393" formatCode="m/d/yyyy\ h:mm">
                  <c:v>40671.999999992549</c:v>
                </c:pt>
                <c:pt idx="26394" formatCode="m/d/yyyy\ h:mm">
                  <c:v>40672.041666659199</c:v>
                </c:pt>
                <c:pt idx="26395" formatCode="m/d/yyyy\ h:mm">
                  <c:v>40672.083333325892</c:v>
                </c:pt>
                <c:pt idx="26396" formatCode="m/d/yyyy\ h:mm">
                  <c:v>40672.124999992542</c:v>
                </c:pt>
                <c:pt idx="26397" formatCode="m/d/yyyy\ h:mm">
                  <c:v>40672.166666659192</c:v>
                </c:pt>
                <c:pt idx="26398" formatCode="m/d/yyyy\ h:mm">
                  <c:v>40672.208333325885</c:v>
                </c:pt>
                <c:pt idx="26399" formatCode="m/d/yyyy\ h:mm">
                  <c:v>40672.249999992542</c:v>
                </c:pt>
                <c:pt idx="26400" formatCode="m/d/yyyy\ h:mm">
                  <c:v>40672.291666659177</c:v>
                </c:pt>
                <c:pt idx="26401" formatCode="m/d/yyyy\ h:mm">
                  <c:v>40672.333333325863</c:v>
                </c:pt>
                <c:pt idx="26402" formatCode="m/d/yyyy\ h:mm">
                  <c:v>40672.374999992549</c:v>
                </c:pt>
                <c:pt idx="26403" formatCode="m/d/yyyy\ h:mm">
                  <c:v>40672.416666659192</c:v>
                </c:pt>
                <c:pt idx="26404" formatCode="m/d/yyyy\ h:mm">
                  <c:v>40672.458333325885</c:v>
                </c:pt>
                <c:pt idx="26405" formatCode="m/d/yyyy\ h:mm">
                  <c:v>40672.499999992535</c:v>
                </c:pt>
                <c:pt idx="26406" formatCode="m/d/yyyy\ h:mm">
                  <c:v>40672.541666659185</c:v>
                </c:pt>
                <c:pt idx="26407" formatCode="m/d/yyyy\ h:mm">
                  <c:v>40672.583333325849</c:v>
                </c:pt>
                <c:pt idx="26408" formatCode="m/d/yyyy\ h:mm">
                  <c:v>40672.624999992513</c:v>
                </c:pt>
                <c:pt idx="26409" formatCode="m/d/yyyy\ h:mm">
                  <c:v>40672.666666659177</c:v>
                </c:pt>
                <c:pt idx="26410" formatCode="m/d/yyyy\ h:mm">
                  <c:v>40672.708333325842</c:v>
                </c:pt>
                <c:pt idx="26411" formatCode="m/d/yyyy\ h:mm">
                  <c:v>40672.749999992513</c:v>
                </c:pt>
                <c:pt idx="26412" formatCode="m/d/yyyy\ h:mm">
                  <c:v>40672.791666659148</c:v>
                </c:pt>
                <c:pt idx="26413" formatCode="m/d/yyyy\ h:mm">
                  <c:v>40672.833333325842</c:v>
                </c:pt>
                <c:pt idx="26414" formatCode="m/d/yyyy\ h:mm">
                  <c:v>40672.87499999252</c:v>
                </c:pt>
                <c:pt idx="26415" formatCode="m/d/yyyy\ h:mm">
                  <c:v>40672.916666659163</c:v>
                </c:pt>
                <c:pt idx="26416" formatCode="m/d/yyyy\ h:mm">
                  <c:v>40672.958333325849</c:v>
                </c:pt>
                <c:pt idx="26417" formatCode="m/d/yyyy\ h:mm">
                  <c:v>40672.999999992491</c:v>
                </c:pt>
                <c:pt idx="26418" formatCode="m/d/yyyy\ h:mm">
                  <c:v>40673.041666659155</c:v>
                </c:pt>
                <c:pt idx="26419" formatCode="m/d/yyyy\ h:mm">
                  <c:v>40673.083333325834</c:v>
                </c:pt>
                <c:pt idx="26420" formatCode="m/d/yyyy\ h:mm">
                  <c:v>40673.124999992491</c:v>
                </c:pt>
                <c:pt idx="26421" formatCode="m/d/yyyy\ h:mm">
                  <c:v>40673.166666659134</c:v>
                </c:pt>
                <c:pt idx="26422" formatCode="m/d/yyyy\ h:mm">
                  <c:v>40673.208333325812</c:v>
                </c:pt>
                <c:pt idx="26423" formatCode="m/d/yyyy\ h:mm">
                  <c:v>40673.249999992491</c:v>
                </c:pt>
                <c:pt idx="26424" formatCode="m/d/yyyy\ h:mm">
                  <c:v>40673.291666659119</c:v>
                </c:pt>
                <c:pt idx="26425" formatCode="m/d/yyyy\ h:mm">
                  <c:v>40673.333333325812</c:v>
                </c:pt>
                <c:pt idx="26426" formatCode="m/d/yyyy\ h:mm">
                  <c:v>40673.374999992491</c:v>
                </c:pt>
                <c:pt idx="26427" formatCode="m/d/yyyy\ h:mm">
                  <c:v>40673.416666659141</c:v>
                </c:pt>
                <c:pt idx="26428" formatCode="m/d/yyyy\ h:mm">
                  <c:v>40673.45833332582</c:v>
                </c:pt>
                <c:pt idx="26429" formatCode="m/d/yyyy\ h:mm">
                  <c:v>40673.499999992462</c:v>
                </c:pt>
                <c:pt idx="26430" formatCode="m/d/yyyy\ h:mm">
                  <c:v>40673.541666659126</c:v>
                </c:pt>
                <c:pt idx="26431" formatCode="m/d/yyyy\ h:mm">
                  <c:v>40673.583333325791</c:v>
                </c:pt>
                <c:pt idx="26432" formatCode="m/d/yyyy\ h:mm">
                  <c:v>40673.624999992462</c:v>
                </c:pt>
                <c:pt idx="26433" formatCode="m/d/yyyy\ h:mm">
                  <c:v>40673.666666659105</c:v>
                </c:pt>
                <c:pt idx="26434" formatCode="m/d/yyyy\ h:mm">
                  <c:v>40673.708333325783</c:v>
                </c:pt>
                <c:pt idx="26435" formatCode="m/d/yyyy\ h:mm">
                  <c:v>40673.749999992448</c:v>
                </c:pt>
                <c:pt idx="26436" formatCode="m/d/yyyy\ h:mm">
                  <c:v>40673.791666659083</c:v>
                </c:pt>
                <c:pt idx="26437" formatCode="m/d/yyyy\ h:mm">
                  <c:v>40673.833333325783</c:v>
                </c:pt>
                <c:pt idx="26438" formatCode="m/d/yyyy\ h:mm">
                  <c:v>40673.874999992455</c:v>
                </c:pt>
                <c:pt idx="26439" formatCode="m/d/yyyy\ h:mm">
                  <c:v>40673.916666659112</c:v>
                </c:pt>
                <c:pt idx="26440" formatCode="m/d/yyyy\ h:mm">
                  <c:v>40673.958333325791</c:v>
                </c:pt>
                <c:pt idx="26441" formatCode="m/d/yyyy\ h:mm">
                  <c:v>40673.999999992433</c:v>
                </c:pt>
                <c:pt idx="26442" formatCode="m/d/yyyy\ h:mm">
                  <c:v>40674.041666659083</c:v>
                </c:pt>
                <c:pt idx="26443" formatCode="m/d/yyyy\ h:mm">
                  <c:v>40674.083333325761</c:v>
                </c:pt>
                <c:pt idx="26444" formatCode="m/d/yyyy\ h:mm">
                  <c:v>40674.124999992433</c:v>
                </c:pt>
                <c:pt idx="26445" formatCode="m/d/yyyy\ h:mm">
                  <c:v>40674.166666659075</c:v>
                </c:pt>
                <c:pt idx="26446" formatCode="m/d/yyyy\ h:mm">
                  <c:v>40674.208333325761</c:v>
                </c:pt>
                <c:pt idx="26447" formatCode="m/d/yyyy\ h:mm">
                  <c:v>40674.249999992418</c:v>
                </c:pt>
                <c:pt idx="26448" formatCode="m/d/yyyy\ h:mm">
                  <c:v>40674.291666659054</c:v>
                </c:pt>
                <c:pt idx="26449" formatCode="m/d/yyyy\ h:mm">
                  <c:v>40674.333333325747</c:v>
                </c:pt>
                <c:pt idx="26450" formatCode="m/d/yyyy\ h:mm">
                  <c:v>40674.374999992426</c:v>
                </c:pt>
                <c:pt idx="26451" formatCode="m/d/yyyy\ h:mm">
                  <c:v>40674.416666659083</c:v>
                </c:pt>
                <c:pt idx="26452" formatCode="m/d/yyyy\ h:mm">
                  <c:v>40674.458333325754</c:v>
                </c:pt>
                <c:pt idx="26453" formatCode="m/d/yyyy\ h:mm">
                  <c:v>40674.499999992411</c:v>
                </c:pt>
                <c:pt idx="26454" formatCode="m/d/yyyy\ h:mm">
                  <c:v>40674.541666659054</c:v>
                </c:pt>
                <c:pt idx="26455" formatCode="m/d/yyyy\ h:mm">
                  <c:v>40674.583333325732</c:v>
                </c:pt>
                <c:pt idx="26456" formatCode="m/d/yyyy\ h:mm">
                  <c:v>40674.624999992397</c:v>
                </c:pt>
                <c:pt idx="26457" formatCode="m/d/yyyy\ h:mm">
                  <c:v>40674.666666659054</c:v>
                </c:pt>
                <c:pt idx="26458" formatCode="m/d/yyyy\ h:mm">
                  <c:v>40674.708333325732</c:v>
                </c:pt>
                <c:pt idx="26459" formatCode="m/d/yyyy\ h:mm">
                  <c:v>40674.749999992389</c:v>
                </c:pt>
                <c:pt idx="26460" formatCode="m/d/yyyy\ h:mm">
                  <c:v>40674.791666659032</c:v>
                </c:pt>
                <c:pt idx="26461" formatCode="m/d/yyyy\ h:mm">
                  <c:v>40674.833333325718</c:v>
                </c:pt>
                <c:pt idx="26462" formatCode="m/d/yyyy\ h:mm">
                  <c:v>40674.874999992397</c:v>
                </c:pt>
                <c:pt idx="26463" formatCode="m/d/yyyy\ h:mm">
                  <c:v>40674.916666659046</c:v>
                </c:pt>
                <c:pt idx="26464" formatCode="m/d/yyyy\ h:mm">
                  <c:v>40674.958333325725</c:v>
                </c:pt>
                <c:pt idx="26465" formatCode="m/d/yyyy\ h:mm">
                  <c:v>40674.999999992382</c:v>
                </c:pt>
                <c:pt idx="26466" formatCode="m/d/yyyy\ h:mm">
                  <c:v>40675.041666659024</c:v>
                </c:pt>
                <c:pt idx="26467" formatCode="m/d/yyyy\ h:mm">
                  <c:v>40675.083333325703</c:v>
                </c:pt>
                <c:pt idx="26468" formatCode="m/d/yyyy\ h:mm">
                  <c:v>40675.124999992368</c:v>
                </c:pt>
                <c:pt idx="26469" formatCode="m/d/yyyy\ h:mm">
                  <c:v>40675.166666659024</c:v>
                </c:pt>
                <c:pt idx="26470" formatCode="m/d/yyyy\ h:mm">
                  <c:v>40675.208333325696</c:v>
                </c:pt>
                <c:pt idx="26471" formatCode="m/d/yyyy\ h:mm">
                  <c:v>40675.24999999236</c:v>
                </c:pt>
                <c:pt idx="26472" formatCode="m/d/yyyy\ h:mm">
                  <c:v>40675.291666659003</c:v>
                </c:pt>
                <c:pt idx="26473" formatCode="m/d/yyyy\ h:mm">
                  <c:v>40675.333333325689</c:v>
                </c:pt>
                <c:pt idx="26474" formatCode="m/d/yyyy\ h:mm">
                  <c:v>40675.374999992368</c:v>
                </c:pt>
                <c:pt idx="26475" formatCode="m/d/yyyy\ h:mm">
                  <c:v>40675.416666659017</c:v>
                </c:pt>
                <c:pt idx="26476" formatCode="m/d/yyyy\ h:mm">
                  <c:v>40675.458333325696</c:v>
                </c:pt>
                <c:pt idx="26477" formatCode="m/d/yyyy\ h:mm">
                  <c:v>40675.499999992346</c:v>
                </c:pt>
                <c:pt idx="26478" formatCode="m/d/yyyy\ h:mm">
                  <c:v>40675.541666658995</c:v>
                </c:pt>
                <c:pt idx="26479" formatCode="m/d/yyyy\ h:mm">
                  <c:v>40675.583333325681</c:v>
                </c:pt>
                <c:pt idx="26480" formatCode="m/d/yyyy\ h:mm">
                  <c:v>40675.624999992338</c:v>
                </c:pt>
                <c:pt idx="26481" formatCode="m/d/yyyy\ h:mm">
                  <c:v>40675.666666658995</c:v>
                </c:pt>
                <c:pt idx="26482" formatCode="m/d/yyyy\ h:mm">
                  <c:v>40675.708333325667</c:v>
                </c:pt>
                <c:pt idx="26483" formatCode="m/d/yyyy\ h:mm">
                  <c:v>40675.749999992331</c:v>
                </c:pt>
                <c:pt idx="26484" formatCode="m/d/yyyy\ h:mm">
                  <c:v>40675.791666658981</c:v>
                </c:pt>
                <c:pt idx="26485" formatCode="m/d/yyyy\ h:mm">
                  <c:v>40675.83333332566</c:v>
                </c:pt>
                <c:pt idx="26486" formatCode="m/d/yyyy\ h:mm">
                  <c:v>40675.874999992346</c:v>
                </c:pt>
                <c:pt idx="26487" formatCode="m/d/yyyy\ h:mm">
                  <c:v>40675.916666659003</c:v>
                </c:pt>
                <c:pt idx="26488" formatCode="m/d/yyyy\ h:mm">
                  <c:v>40675.958333325667</c:v>
                </c:pt>
                <c:pt idx="26489" formatCode="m/d/yyyy\ h:mm">
                  <c:v>40675.999999992317</c:v>
                </c:pt>
                <c:pt idx="26490" formatCode="m/d/yyyy\ h:mm">
                  <c:v>40676.041666658981</c:v>
                </c:pt>
                <c:pt idx="26491" formatCode="m/d/yyyy\ h:mm">
                  <c:v>40676.083333325645</c:v>
                </c:pt>
                <c:pt idx="26492" formatCode="m/d/yyyy\ h:mm">
                  <c:v>40676.124999992309</c:v>
                </c:pt>
                <c:pt idx="26493" formatCode="m/d/yyyy\ h:mm">
                  <c:v>40676.166666658981</c:v>
                </c:pt>
                <c:pt idx="26494" formatCode="m/d/yyyy\ h:mm">
                  <c:v>40676.208333325638</c:v>
                </c:pt>
                <c:pt idx="26495" formatCode="m/d/yyyy\ h:mm">
                  <c:v>40676.249999992302</c:v>
                </c:pt>
                <c:pt idx="26496" formatCode="m/d/yyyy\ h:mm">
                  <c:v>40676.291666658952</c:v>
                </c:pt>
                <c:pt idx="26497" formatCode="m/d/yyyy\ h:mm">
                  <c:v>40676.333333325631</c:v>
                </c:pt>
                <c:pt idx="26498" formatCode="m/d/yyyy\ h:mm">
                  <c:v>40676.374999992309</c:v>
                </c:pt>
                <c:pt idx="26499" formatCode="m/d/yyyy\ h:mm">
                  <c:v>40676.416666658974</c:v>
                </c:pt>
                <c:pt idx="26500" formatCode="m/d/yyyy\ h:mm">
                  <c:v>40676.458333325638</c:v>
                </c:pt>
                <c:pt idx="26501" formatCode="m/d/yyyy\ h:mm">
                  <c:v>40676.499999992287</c:v>
                </c:pt>
                <c:pt idx="26502" formatCode="m/d/yyyy\ h:mm">
                  <c:v>40676.541666658952</c:v>
                </c:pt>
                <c:pt idx="26503" formatCode="m/d/yyyy\ h:mm">
                  <c:v>40676.583333325616</c:v>
                </c:pt>
                <c:pt idx="26504" formatCode="m/d/yyyy\ h:mm">
                  <c:v>40676.62499999228</c:v>
                </c:pt>
                <c:pt idx="26505" formatCode="m/d/yyyy\ h:mm">
                  <c:v>40676.666666658944</c:v>
                </c:pt>
                <c:pt idx="26506" formatCode="m/d/yyyy\ h:mm">
                  <c:v>40676.708333325609</c:v>
                </c:pt>
                <c:pt idx="26507" formatCode="m/d/yyyy\ h:mm">
                  <c:v>40676.749999992273</c:v>
                </c:pt>
                <c:pt idx="26508" formatCode="m/d/yyyy\ h:mm">
                  <c:v>40676.791666658923</c:v>
                </c:pt>
                <c:pt idx="26509" formatCode="m/d/yyyy\ h:mm">
                  <c:v>40676.833333325601</c:v>
                </c:pt>
                <c:pt idx="26510" formatCode="m/d/yyyy\ h:mm">
                  <c:v>40676.87499999228</c:v>
                </c:pt>
                <c:pt idx="26511" formatCode="m/d/yyyy\ h:mm">
                  <c:v>40676.916666658944</c:v>
                </c:pt>
                <c:pt idx="26512" formatCode="m/d/yyyy\ h:mm">
                  <c:v>40676.958333325616</c:v>
                </c:pt>
                <c:pt idx="26513" formatCode="m/d/yyyy\ h:mm">
                  <c:v>40676.999999992258</c:v>
                </c:pt>
                <c:pt idx="26514" formatCode="m/d/yyyy\ h:mm">
                  <c:v>40677.041666658923</c:v>
                </c:pt>
                <c:pt idx="26515" formatCode="m/d/yyyy\ h:mm">
                  <c:v>40677.083333325601</c:v>
                </c:pt>
                <c:pt idx="26516" formatCode="m/d/yyyy\ h:mm">
                  <c:v>40677.124999992251</c:v>
                </c:pt>
                <c:pt idx="26517" formatCode="m/d/yyyy\ h:mm">
                  <c:v>40677.166666658915</c:v>
                </c:pt>
                <c:pt idx="26518" formatCode="m/d/yyyy\ h:mm">
                  <c:v>40677.208333325594</c:v>
                </c:pt>
                <c:pt idx="26519" formatCode="m/d/yyyy\ h:mm">
                  <c:v>40677.249999992244</c:v>
                </c:pt>
                <c:pt idx="26520" formatCode="m/d/yyyy\ h:mm">
                  <c:v>40677.291666658894</c:v>
                </c:pt>
                <c:pt idx="26521" formatCode="m/d/yyyy\ h:mm">
                  <c:v>40677.333333325587</c:v>
                </c:pt>
                <c:pt idx="26522" formatCode="m/d/yyyy\ h:mm">
                  <c:v>40677.374999992251</c:v>
                </c:pt>
                <c:pt idx="26523" formatCode="m/d/yyyy\ h:mm">
                  <c:v>40677.416666658915</c:v>
                </c:pt>
                <c:pt idx="26524" formatCode="m/d/yyyy\ h:mm">
                  <c:v>40677.458333325594</c:v>
                </c:pt>
                <c:pt idx="26525" formatCode="m/d/yyyy\ h:mm">
                  <c:v>40677.499999992229</c:v>
                </c:pt>
                <c:pt idx="26526" formatCode="m/d/yyyy\ h:mm">
                  <c:v>40677.541666658894</c:v>
                </c:pt>
                <c:pt idx="26527" formatCode="m/d/yyyy\ h:mm">
                  <c:v>40677.583333325572</c:v>
                </c:pt>
                <c:pt idx="26528" formatCode="m/d/yyyy\ h:mm">
                  <c:v>40677.624999992222</c:v>
                </c:pt>
                <c:pt idx="26529" formatCode="m/d/yyyy\ h:mm">
                  <c:v>40677.666666658886</c:v>
                </c:pt>
                <c:pt idx="26530" formatCode="m/d/yyyy\ h:mm">
                  <c:v>40677.708333325565</c:v>
                </c:pt>
                <c:pt idx="26531" formatCode="m/d/yyyy\ h:mm">
                  <c:v>40677.749999992215</c:v>
                </c:pt>
                <c:pt idx="26532" formatCode="m/d/yyyy\ h:mm">
                  <c:v>40677.791666658864</c:v>
                </c:pt>
                <c:pt idx="26533" formatCode="m/d/yyyy\ h:mm">
                  <c:v>40677.833333325543</c:v>
                </c:pt>
                <c:pt idx="26534" formatCode="m/d/yyyy\ h:mm">
                  <c:v>40677.874999992222</c:v>
                </c:pt>
                <c:pt idx="26535" formatCode="m/d/yyyy\ h:mm">
                  <c:v>40677.916666658886</c:v>
                </c:pt>
                <c:pt idx="26536" formatCode="m/d/yyyy\ h:mm">
                  <c:v>40677.958333325565</c:v>
                </c:pt>
                <c:pt idx="26537" formatCode="m/d/yyyy\ h:mm">
                  <c:v>40677.9999999922</c:v>
                </c:pt>
                <c:pt idx="26538" formatCode="m/d/yyyy\ h:mm">
                  <c:v>40678.041666658864</c:v>
                </c:pt>
                <c:pt idx="26539" formatCode="m/d/yyyy\ h:mm">
                  <c:v>40678.083333325543</c:v>
                </c:pt>
                <c:pt idx="26540" formatCode="m/d/yyyy\ h:mm">
                  <c:v>40678.124999992193</c:v>
                </c:pt>
                <c:pt idx="26541" formatCode="m/d/yyyy\ h:mm">
                  <c:v>40678.166666658857</c:v>
                </c:pt>
                <c:pt idx="26542" formatCode="m/d/yyyy\ h:mm">
                  <c:v>40678.208333325536</c:v>
                </c:pt>
                <c:pt idx="26543" formatCode="m/d/yyyy\ h:mm">
                  <c:v>40678.249999992193</c:v>
                </c:pt>
                <c:pt idx="26544" formatCode="m/d/yyyy\ h:mm">
                  <c:v>40678.291666658828</c:v>
                </c:pt>
                <c:pt idx="26545" formatCode="m/d/yyyy\ h:mm">
                  <c:v>40678.333333325529</c:v>
                </c:pt>
                <c:pt idx="26546" formatCode="m/d/yyyy\ h:mm">
                  <c:v>40678.3749999922</c:v>
                </c:pt>
                <c:pt idx="26547" formatCode="m/d/yyyy\ h:mm">
                  <c:v>40678.416666658843</c:v>
                </c:pt>
                <c:pt idx="26548" formatCode="m/d/yyyy\ h:mm">
                  <c:v>40678.458333325536</c:v>
                </c:pt>
                <c:pt idx="26549" formatCode="m/d/yyyy\ h:mm">
                  <c:v>40678.499999992186</c:v>
                </c:pt>
                <c:pt idx="26550" formatCode="m/d/yyyy\ h:mm">
                  <c:v>40678.541666658835</c:v>
                </c:pt>
                <c:pt idx="26551" formatCode="m/d/yyyy\ h:mm">
                  <c:v>40678.583333325514</c:v>
                </c:pt>
                <c:pt idx="26552" formatCode="m/d/yyyy\ h:mm">
                  <c:v>40678.624999992178</c:v>
                </c:pt>
                <c:pt idx="26553" formatCode="m/d/yyyy\ h:mm">
                  <c:v>40678.666666658828</c:v>
                </c:pt>
                <c:pt idx="26554" formatCode="m/d/yyyy\ h:mm">
                  <c:v>40678.708333325492</c:v>
                </c:pt>
                <c:pt idx="26555" formatCode="m/d/yyyy\ h:mm">
                  <c:v>40678.749999992171</c:v>
                </c:pt>
                <c:pt idx="26556" formatCode="m/d/yyyy\ h:mm">
                  <c:v>40678.791666658799</c:v>
                </c:pt>
                <c:pt idx="26557" formatCode="m/d/yyyy\ h:mm">
                  <c:v>40678.833333325492</c:v>
                </c:pt>
                <c:pt idx="26558" formatCode="m/d/yyyy\ h:mm">
                  <c:v>40678.874999992171</c:v>
                </c:pt>
                <c:pt idx="26559" formatCode="m/d/yyyy\ h:mm">
                  <c:v>40678.916666658813</c:v>
                </c:pt>
                <c:pt idx="26560" formatCode="m/d/yyyy\ h:mm">
                  <c:v>40678.9583333255</c:v>
                </c:pt>
                <c:pt idx="26561" formatCode="m/d/yyyy\ h:mm">
                  <c:v>40678.999999992142</c:v>
                </c:pt>
                <c:pt idx="26562" formatCode="m/d/yyyy\ h:mm">
                  <c:v>40679.041666658806</c:v>
                </c:pt>
                <c:pt idx="26563" formatCode="m/d/yyyy\ h:mm">
                  <c:v>40679.083333325485</c:v>
                </c:pt>
                <c:pt idx="26564" formatCode="m/d/yyyy\ h:mm">
                  <c:v>40679.124999992142</c:v>
                </c:pt>
                <c:pt idx="26565" formatCode="m/d/yyyy\ h:mm">
                  <c:v>40679.166666658784</c:v>
                </c:pt>
                <c:pt idx="26566" formatCode="m/d/yyyy\ h:mm">
                  <c:v>40679.208333325463</c:v>
                </c:pt>
                <c:pt idx="26567" formatCode="m/d/yyyy\ h:mm">
                  <c:v>40679.249999992142</c:v>
                </c:pt>
                <c:pt idx="26568" formatCode="m/d/yyyy\ h:mm">
                  <c:v>40679.29166665877</c:v>
                </c:pt>
                <c:pt idx="26569" formatCode="m/d/yyyy\ h:mm">
                  <c:v>40679.333333325463</c:v>
                </c:pt>
                <c:pt idx="26570" formatCode="m/d/yyyy\ h:mm">
                  <c:v>40679.374999992149</c:v>
                </c:pt>
                <c:pt idx="26571" formatCode="m/d/yyyy\ h:mm">
                  <c:v>40679.416666658792</c:v>
                </c:pt>
                <c:pt idx="26572" formatCode="m/d/yyyy\ h:mm">
                  <c:v>40679.45833332547</c:v>
                </c:pt>
                <c:pt idx="26573" formatCode="m/d/yyyy\ h:mm">
                  <c:v>40679.499999992113</c:v>
                </c:pt>
                <c:pt idx="26574" formatCode="m/d/yyyy\ h:mm">
                  <c:v>40679.541666658777</c:v>
                </c:pt>
                <c:pt idx="26575" formatCode="m/d/yyyy\ h:mm">
                  <c:v>40679.583333325441</c:v>
                </c:pt>
                <c:pt idx="26576" formatCode="m/d/yyyy\ h:mm">
                  <c:v>40679.624999992113</c:v>
                </c:pt>
                <c:pt idx="26577" formatCode="m/d/yyyy\ h:mm">
                  <c:v>40679.66666665877</c:v>
                </c:pt>
                <c:pt idx="26578" formatCode="m/d/yyyy\ h:mm">
                  <c:v>40679.708333325441</c:v>
                </c:pt>
                <c:pt idx="26579" formatCode="m/d/yyyy\ h:mm">
                  <c:v>40679.749999992098</c:v>
                </c:pt>
                <c:pt idx="26580" formatCode="m/d/yyyy\ h:mm">
                  <c:v>40679.791666658733</c:v>
                </c:pt>
                <c:pt idx="26581" formatCode="m/d/yyyy\ h:mm">
                  <c:v>40679.833333325441</c:v>
                </c:pt>
                <c:pt idx="26582" formatCode="m/d/yyyy\ h:mm">
                  <c:v>40679.874999992106</c:v>
                </c:pt>
                <c:pt idx="26583" formatCode="m/d/yyyy\ h:mm">
                  <c:v>40679.916666658763</c:v>
                </c:pt>
                <c:pt idx="26584" formatCode="m/d/yyyy\ h:mm">
                  <c:v>40679.958333325449</c:v>
                </c:pt>
                <c:pt idx="26585" formatCode="m/d/yyyy\ h:mm">
                  <c:v>40679.999999992091</c:v>
                </c:pt>
                <c:pt idx="26586" formatCode="m/d/yyyy\ h:mm">
                  <c:v>40680.041666658733</c:v>
                </c:pt>
                <c:pt idx="26587" formatCode="m/d/yyyy\ h:mm">
                  <c:v>40680.083333325412</c:v>
                </c:pt>
                <c:pt idx="26588" formatCode="m/d/yyyy\ h:mm">
                  <c:v>40680.124999992091</c:v>
                </c:pt>
                <c:pt idx="26589" formatCode="m/d/yyyy\ h:mm">
                  <c:v>40680.166666658726</c:v>
                </c:pt>
                <c:pt idx="26590" formatCode="m/d/yyyy\ h:mm">
                  <c:v>40680.208333325412</c:v>
                </c:pt>
                <c:pt idx="26591" formatCode="m/d/yyyy\ h:mm">
                  <c:v>40680.249999992069</c:v>
                </c:pt>
                <c:pt idx="26592" formatCode="m/d/yyyy\ h:mm">
                  <c:v>40680.291666658704</c:v>
                </c:pt>
                <c:pt idx="26593" formatCode="m/d/yyyy\ h:mm">
                  <c:v>40680.333333325398</c:v>
                </c:pt>
                <c:pt idx="26594" formatCode="m/d/yyyy\ h:mm">
                  <c:v>40680.374999992076</c:v>
                </c:pt>
                <c:pt idx="26595" formatCode="m/d/yyyy\ h:mm">
                  <c:v>40680.416666658733</c:v>
                </c:pt>
                <c:pt idx="26596" formatCode="m/d/yyyy\ h:mm">
                  <c:v>40680.458333325405</c:v>
                </c:pt>
                <c:pt idx="26597" formatCode="m/d/yyyy\ h:mm">
                  <c:v>40680.499999992062</c:v>
                </c:pt>
                <c:pt idx="26598" formatCode="m/d/yyyy\ h:mm">
                  <c:v>40680.541666658704</c:v>
                </c:pt>
                <c:pt idx="26599" formatCode="m/d/yyyy\ h:mm">
                  <c:v>40680.583333325383</c:v>
                </c:pt>
                <c:pt idx="26600" formatCode="m/d/yyyy\ h:mm">
                  <c:v>40680.624999992047</c:v>
                </c:pt>
                <c:pt idx="26601" formatCode="m/d/yyyy\ h:mm">
                  <c:v>40680.666666658704</c:v>
                </c:pt>
                <c:pt idx="26602" formatCode="m/d/yyyy\ h:mm">
                  <c:v>40680.708333325383</c:v>
                </c:pt>
                <c:pt idx="26603" formatCode="m/d/yyyy\ h:mm">
                  <c:v>40680.74999999204</c:v>
                </c:pt>
                <c:pt idx="26604" formatCode="m/d/yyyy\ h:mm">
                  <c:v>40680.791666658683</c:v>
                </c:pt>
                <c:pt idx="26605" formatCode="m/d/yyyy\ h:mm">
                  <c:v>40680.833333325369</c:v>
                </c:pt>
                <c:pt idx="26606" formatCode="m/d/yyyy\ h:mm">
                  <c:v>40680.874999992047</c:v>
                </c:pt>
                <c:pt idx="26607" formatCode="m/d/yyyy\ h:mm">
                  <c:v>40680.916666658697</c:v>
                </c:pt>
                <c:pt idx="26608" formatCode="m/d/yyyy\ h:mm">
                  <c:v>40680.958333325376</c:v>
                </c:pt>
                <c:pt idx="26609" formatCode="m/d/yyyy\ h:mm">
                  <c:v>40680.999999992033</c:v>
                </c:pt>
                <c:pt idx="26610" formatCode="m/d/yyyy\ h:mm">
                  <c:v>40681.041666658675</c:v>
                </c:pt>
                <c:pt idx="26611" formatCode="m/d/yyyy\ h:mm">
                  <c:v>40681.083333325361</c:v>
                </c:pt>
                <c:pt idx="26612" formatCode="m/d/yyyy\ h:mm">
                  <c:v>40681.124999992018</c:v>
                </c:pt>
                <c:pt idx="26613" formatCode="m/d/yyyy\ h:mm">
                  <c:v>40681.166666658675</c:v>
                </c:pt>
                <c:pt idx="26614" formatCode="m/d/yyyy\ h:mm">
                  <c:v>40681.208333325347</c:v>
                </c:pt>
                <c:pt idx="26615" formatCode="m/d/yyyy\ h:mm">
                  <c:v>40681.249999992011</c:v>
                </c:pt>
                <c:pt idx="26616" formatCode="m/d/yyyy\ h:mm">
                  <c:v>40681.291666658653</c:v>
                </c:pt>
                <c:pt idx="26617" formatCode="m/d/yyyy\ h:mm">
                  <c:v>40681.333333325339</c:v>
                </c:pt>
                <c:pt idx="26618" formatCode="m/d/yyyy\ h:mm">
                  <c:v>40681.374999992026</c:v>
                </c:pt>
                <c:pt idx="26619" formatCode="m/d/yyyy\ h:mm">
                  <c:v>40681.416666658668</c:v>
                </c:pt>
                <c:pt idx="26620" formatCode="m/d/yyyy\ h:mm">
                  <c:v>40681.458333325347</c:v>
                </c:pt>
                <c:pt idx="26621" formatCode="m/d/yyyy\ h:mm">
                  <c:v>40681.499999991996</c:v>
                </c:pt>
                <c:pt idx="26622" formatCode="m/d/yyyy\ h:mm">
                  <c:v>40681.541666658646</c:v>
                </c:pt>
                <c:pt idx="26623" formatCode="m/d/yyyy\ h:mm">
                  <c:v>40681.583333325332</c:v>
                </c:pt>
                <c:pt idx="26624" formatCode="m/d/yyyy\ h:mm">
                  <c:v>40681.624999991989</c:v>
                </c:pt>
                <c:pt idx="26625" formatCode="m/d/yyyy\ h:mm">
                  <c:v>40681.666666658639</c:v>
                </c:pt>
                <c:pt idx="26626" formatCode="m/d/yyyy\ h:mm">
                  <c:v>40681.708333325318</c:v>
                </c:pt>
                <c:pt idx="26627" formatCode="m/d/yyyy\ h:mm">
                  <c:v>40681.749999991982</c:v>
                </c:pt>
                <c:pt idx="26628" formatCode="m/d/yyyy\ h:mm">
                  <c:v>40681.791666658617</c:v>
                </c:pt>
                <c:pt idx="26629" formatCode="m/d/yyyy\ h:mm">
                  <c:v>40681.83333332531</c:v>
                </c:pt>
                <c:pt idx="26630" formatCode="m/d/yyyy\ h:mm">
                  <c:v>40681.874999991996</c:v>
                </c:pt>
                <c:pt idx="26631" formatCode="m/d/yyyy\ h:mm">
                  <c:v>40681.916666658639</c:v>
                </c:pt>
                <c:pt idx="26632" formatCode="m/d/yyyy\ h:mm">
                  <c:v>40681.958333325318</c:v>
                </c:pt>
                <c:pt idx="26633" formatCode="m/d/yyyy\ h:mm">
                  <c:v>40681.999999991967</c:v>
                </c:pt>
                <c:pt idx="26634" formatCode="m/d/yyyy\ h:mm">
                  <c:v>40682.041666658624</c:v>
                </c:pt>
                <c:pt idx="26635" formatCode="m/d/yyyy\ h:mm">
                  <c:v>40682.083333325296</c:v>
                </c:pt>
                <c:pt idx="26636" formatCode="m/d/yyyy\ h:mm">
                  <c:v>40682.12499999196</c:v>
                </c:pt>
                <c:pt idx="26637" formatCode="m/d/yyyy\ h:mm">
                  <c:v>40682.166666658624</c:v>
                </c:pt>
                <c:pt idx="26638" formatCode="m/d/yyyy\ h:mm">
                  <c:v>40682.208333325289</c:v>
                </c:pt>
                <c:pt idx="26639" formatCode="m/d/yyyy\ h:mm">
                  <c:v>40682.249999991953</c:v>
                </c:pt>
                <c:pt idx="26640" formatCode="m/d/yyyy\ h:mm">
                  <c:v>40682.291666658588</c:v>
                </c:pt>
                <c:pt idx="26641" formatCode="m/d/yyyy\ h:mm">
                  <c:v>40682.333333325281</c:v>
                </c:pt>
                <c:pt idx="26642" formatCode="m/d/yyyy\ h:mm">
                  <c:v>40682.37499999196</c:v>
                </c:pt>
                <c:pt idx="26643" formatCode="m/d/yyyy\ h:mm">
                  <c:v>40682.41666665861</c:v>
                </c:pt>
                <c:pt idx="26644" formatCode="m/d/yyyy\ h:mm">
                  <c:v>40682.458333325296</c:v>
                </c:pt>
                <c:pt idx="26645" formatCode="m/d/yyyy\ h:mm">
                  <c:v>40682.499999991938</c:v>
                </c:pt>
                <c:pt idx="26646" formatCode="m/d/yyyy\ h:mm">
                  <c:v>40682.541666658595</c:v>
                </c:pt>
                <c:pt idx="26647" formatCode="m/d/yyyy\ h:mm">
                  <c:v>40682.583333325267</c:v>
                </c:pt>
                <c:pt idx="26648" formatCode="m/d/yyyy\ h:mm">
                  <c:v>40682.624999991931</c:v>
                </c:pt>
                <c:pt idx="26649" formatCode="m/d/yyyy\ h:mm">
                  <c:v>40682.666666658595</c:v>
                </c:pt>
                <c:pt idx="26650" formatCode="m/d/yyyy\ h:mm">
                  <c:v>40682.708333325259</c:v>
                </c:pt>
                <c:pt idx="26651" formatCode="m/d/yyyy\ h:mm">
                  <c:v>40682.749999991931</c:v>
                </c:pt>
                <c:pt idx="26652" formatCode="m/d/yyyy\ h:mm">
                  <c:v>40682.791666658573</c:v>
                </c:pt>
                <c:pt idx="26653" formatCode="m/d/yyyy\ h:mm">
                  <c:v>40682.833333325252</c:v>
                </c:pt>
                <c:pt idx="26654" formatCode="m/d/yyyy\ h:mm">
                  <c:v>40682.874999991938</c:v>
                </c:pt>
                <c:pt idx="26655" formatCode="m/d/yyyy\ h:mm">
                  <c:v>40682.916666658595</c:v>
                </c:pt>
                <c:pt idx="26656" formatCode="m/d/yyyy\ h:mm">
                  <c:v>40682.958333325259</c:v>
                </c:pt>
                <c:pt idx="26657" formatCode="m/d/yyyy\ h:mm">
                  <c:v>40682.999999991909</c:v>
                </c:pt>
                <c:pt idx="26658" formatCode="m/d/yyyy\ h:mm">
                  <c:v>40683.041666658573</c:v>
                </c:pt>
                <c:pt idx="26659" formatCode="m/d/yyyy\ h:mm">
                  <c:v>40683.083333325238</c:v>
                </c:pt>
                <c:pt idx="26660" formatCode="m/d/yyyy\ h:mm">
                  <c:v>40683.124999991902</c:v>
                </c:pt>
                <c:pt idx="26661" formatCode="m/d/yyyy\ h:mm">
                  <c:v>40683.166666658566</c:v>
                </c:pt>
                <c:pt idx="26662" formatCode="m/d/yyyy\ h:mm">
                  <c:v>40683.20833332523</c:v>
                </c:pt>
                <c:pt idx="26663" formatCode="m/d/yyyy\ h:mm">
                  <c:v>40683.249999991895</c:v>
                </c:pt>
                <c:pt idx="26664" formatCode="m/d/yyyy\ h:mm">
                  <c:v>40683.291666658544</c:v>
                </c:pt>
                <c:pt idx="26665" formatCode="m/d/yyyy\ h:mm">
                  <c:v>40683.333333325223</c:v>
                </c:pt>
                <c:pt idx="26666" formatCode="m/d/yyyy\ h:mm">
                  <c:v>40683.374999991902</c:v>
                </c:pt>
                <c:pt idx="26667" formatCode="m/d/yyyy\ h:mm">
                  <c:v>40683.416666658566</c:v>
                </c:pt>
                <c:pt idx="26668" formatCode="m/d/yyyy\ h:mm">
                  <c:v>40683.45833332523</c:v>
                </c:pt>
                <c:pt idx="26669" formatCode="m/d/yyyy\ h:mm">
                  <c:v>40683.49999999188</c:v>
                </c:pt>
                <c:pt idx="26670" formatCode="m/d/yyyy\ h:mm">
                  <c:v>40683.541666658544</c:v>
                </c:pt>
                <c:pt idx="26671" formatCode="m/d/yyyy\ h:mm">
                  <c:v>40683.583333325209</c:v>
                </c:pt>
                <c:pt idx="26672" formatCode="m/d/yyyy\ h:mm">
                  <c:v>40683.624999991873</c:v>
                </c:pt>
                <c:pt idx="26673" formatCode="m/d/yyyy\ h:mm">
                  <c:v>40683.666666658537</c:v>
                </c:pt>
                <c:pt idx="26674" formatCode="m/d/yyyy\ h:mm">
                  <c:v>40683.708333325201</c:v>
                </c:pt>
                <c:pt idx="26675" formatCode="m/d/yyyy\ h:mm">
                  <c:v>40683.749999991865</c:v>
                </c:pt>
                <c:pt idx="26676" formatCode="m/d/yyyy\ h:mm">
                  <c:v>40683.791666658515</c:v>
                </c:pt>
                <c:pt idx="26677" formatCode="m/d/yyyy\ h:mm">
                  <c:v>40683.833333325201</c:v>
                </c:pt>
                <c:pt idx="26678" formatCode="m/d/yyyy\ h:mm">
                  <c:v>40683.874999991873</c:v>
                </c:pt>
                <c:pt idx="26679" formatCode="m/d/yyyy\ h:mm">
                  <c:v>40683.916666658537</c:v>
                </c:pt>
                <c:pt idx="26680" formatCode="m/d/yyyy\ h:mm">
                  <c:v>40683.958333325209</c:v>
                </c:pt>
                <c:pt idx="26681" formatCode="m/d/yyyy\ h:mm">
                  <c:v>40683.999999991851</c:v>
                </c:pt>
                <c:pt idx="26682" formatCode="m/d/yyyy\ h:mm">
                  <c:v>40684.041666658515</c:v>
                </c:pt>
                <c:pt idx="26683" formatCode="m/d/yyyy\ h:mm">
                  <c:v>40684.083333325194</c:v>
                </c:pt>
                <c:pt idx="26684" formatCode="m/d/yyyy\ h:mm">
                  <c:v>40684.124999991844</c:v>
                </c:pt>
                <c:pt idx="26685" formatCode="m/d/yyyy\ h:mm">
                  <c:v>40684.166666658508</c:v>
                </c:pt>
                <c:pt idx="26686" formatCode="m/d/yyyy\ h:mm">
                  <c:v>40684.208333325187</c:v>
                </c:pt>
                <c:pt idx="26687" formatCode="m/d/yyyy\ h:mm">
                  <c:v>40684.249999991836</c:v>
                </c:pt>
                <c:pt idx="26688" formatCode="m/d/yyyy\ h:mm">
                  <c:v>40684.291666658479</c:v>
                </c:pt>
                <c:pt idx="26689" formatCode="m/d/yyyy\ h:mm">
                  <c:v>40684.333333325179</c:v>
                </c:pt>
                <c:pt idx="26690" formatCode="m/d/yyyy\ h:mm">
                  <c:v>40684.374999991844</c:v>
                </c:pt>
                <c:pt idx="26691" formatCode="m/d/yyyy\ h:mm">
                  <c:v>40684.416666658493</c:v>
                </c:pt>
                <c:pt idx="26692" formatCode="m/d/yyyy\ h:mm">
                  <c:v>40684.458333325187</c:v>
                </c:pt>
                <c:pt idx="26693" formatCode="m/d/yyyy\ h:mm">
                  <c:v>40684.499999991822</c:v>
                </c:pt>
                <c:pt idx="26694" formatCode="m/d/yyyy\ h:mm">
                  <c:v>40684.541666658486</c:v>
                </c:pt>
                <c:pt idx="26695" formatCode="m/d/yyyy\ h:mm">
                  <c:v>40684.583333325165</c:v>
                </c:pt>
                <c:pt idx="26696" formatCode="m/d/yyyy\ h:mm">
                  <c:v>40684.624999991815</c:v>
                </c:pt>
                <c:pt idx="26697" formatCode="m/d/yyyy\ h:mm">
                  <c:v>40684.666666658479</c:v>
                </c:pt>
                <c:pt idx="26698" formatCode="m/d/yyyy\ h:mm">
                  <c:v>40684.708333325143</c:v>
                </c:pt>
                <c:pt idx="26699" formatCode="m/d/yyyy\ h:mm">
                  <c:v>40684.749999991807</c:v>
                </c:pt>
                <c:pt idx="26700" formatCode="m/d/yyyy\ h:mm">
                  <c:v>40684.791666658457</c:v>
                </c:pt>
                <c:pt idx="26701" formatCode="m/d/yyyy\ h:mm">
                  <c:v>40684.833333325143</c:v>
                </c:pt>
                <c:pt idx="26702" formatCode="m/d/yyyy\ h:mm">
                  <c:v>40684.874999991815</c:v>
                </c:pt>
                <c:pt idx="26703" formatCode="m/d/yyyy\ h:mm">
                  <c:v>40684.916666658479</c:v>
                </c:pt>
                <c:pt idx="26704" formatCode="m/d/yyyy\ h:mm">
                  <c:v>40684.95833332515</c:v>
                </c:pt>
                <c:pt idx="26705" formatCode="m/d/yyyy\ h:mm">
                  <c:v>40684.999999991785</c:v>
                </c:pt>
                <c:pt idx="26706" formatCode="m/d/yyyy\ h:mm">
                  <c:v>40685.041666658457</c:v>
                </c:pt>
                <c:pt idx="26707" formatCode="m/d/yyyy\ h:mm">
                  <c:v>40685.083333325136</c:v>
                </c:pt>
                <c:pt idx="26708" formatCode="m/d/yyyy\ h:mm">
                  <c:v>40685.124999991785</c:v>
                </c:pt>
                <c:pt idx="26709" formatCode="m/d/yyyy\ h:mm">
                  <c:v>40685.16666665845</c:v>
                </c:pt>
                <c:pt idx="26710" formatCode="m/d/yyyy\ h:mm">
                  <c:v>40685.208333325128</c:v>
                </c:pt>
                <c:pt idx="26711" formatCode="m/d/yyyy\ h:mm">
                  <c:v>40685.249999991778</c:v>
                </c:pt>
                <c:pt idx="26712" formatCode="m/d/yyyy\ h:mm">
                  <c:v>40685.291666658421</c:v>
                </c:pt>
                <c:pt idx="26713" formatCode="m/d/yyyy\ h:mm">
                  <c:v>40685.333333325121</c:v>
                </c:pt>
                <c:pt idx="26714" formatCode="m/d/yyyy\ h:mm">
                  <c:v>40685.374999991785</c:v>
                </c:pt>
                <c:pt idx="26715" formatCode="m/d/yyyy\ h:mm">
                  <c:v>40685.416666658442</c:v>
                </c:pt>
                <c:pt idx="26716" formatCode="m/d/yyyy\ h:mm">
                  <c:v>40685.458333325121</c:v>
                </c:pt>
                <c:pt idx="26717" formatCode="m/d/yyyy\ h:mm">
                  <c:v>40685.499999991764</c:v>
                </c:pt>
                <c:pt idx="26718" formatCode="m/d/yyyy\ h:mm">
                  <c:v>40685.541666658428</c:v>
                </c:pt>
                <c:pt idx="26719" formatCode="m/d/yyyy\ h:mm">
                  <c:v>40685.583333325092</c:v>
                </c:pt>
                <c:pt idx="26720" formatCode="m/d/yyyy\ h:mm">
                  <c:v>40685.624999991756</c:v>
                </c:pt>
                <c:pt idx="26721" formatCode="m/d/yyyy\ h:mm">
                  <c:v>40685.666666658421</c:v>
                </c:pt>
                <c:pt idx="26722" formatCode="m/d/yyyy\ h:mm">
                  <c:v>40685.708333325092</c:v>
                </c:pt>
                <c:pt idx="26723" formatCode="m/d/yyyy\ h:mm">
                  <c:v>40685.749999991735</c:v>
                </c:pt>
                <c:pt idx="26724" formatCode="m/d/yyyy\ h:mm">
                  <c:v>40685.791666658384</c:v>
                </c:pt>
                <c:pt idx="26725" formatCode="m/d/yyyy\ h:mm">
                  <c:v>40685.833333325092</c:v>
                </c:pt>
                <c:pt idx="26726" formatCode="m/d/yyyy\ h:mm">
                  <c:v>40685.874999991742</c:v>
                </c:pt>
                <c:pt idx="26727" formatCode="m/d/yyyy\ h:mm">
                  <c:v>40685.916666658413</c:v>
                </c:pt>
                <c:pt idx="26728" formatCode="m/d/yyyy\ h:mm">
                  <c:v>40685.958333325099</c:v>
                </c:pt>
                <c:pt idx="26729" formatCode="m/d/yyyy\ h:mm">
                  <c:v>40685.999999991735</c:v>
                </c:pt>
                <c:pt idx="26730" formatCode="m/d/yyyy\ h:mm">
                  <c:v>40686.041666658384</c:v>
                </c:pt>
                <c:pt idx="26731" formatCode="m/d/yyyy\ h:mm">
                  <c:v>40686.083333325063</c:v>
                </c:pt>
                <c:pt idx="26732" formatCode="m/d/yyyy\ h:mm">
                  <c:v>40686.124999991727</c:v>
                </c:pt>
                <c:pt idx="26733" formatCode="m/d/yyyy\ h:mm">
                  <c:v>40686.166666658384</c:v>
                </c:pt>
                <c:pt idx="26734" formatCode="m/d/yyyy\ h:mm">
                  <c:v>40686.208333325063</c:v>
                </c:pt>
                <c:pt idx="26735" formatCode="m/d/yyyy\ h:mm">
                  <c:v>40686.24999999172</c:v>
                </c:pt>
                <c:pt idx="26736" formatCode="m/d/yyyy\ h:mm">
                  <c:v>40686.29166665837</c:v>
                </c:pt>
                <c:pt idx="26737" formatCode="m/d/yyyy\ h:mm">
                  <c:v>40686.333333325048</c:v>
                </c:pt>
                <c:pt idx="26738" formatCode="m/d/yyyy\ h:mm">
                  <c:v>40686.374999991713</c:v>
                </c:pt>
                <c:pt idx="26739" formatCode="m/d/yyyy\ h:mm">
                  <c:v>40686.416666658391</c:v>
                </c:pt>
                <c:pt idx="26740" formatCode="m/d/yyyy\ h:mm">
                  <c:v>40686.458333325056</c:v>
                </c:pt>
                <c:pt idx="26741" formatCode="m/d/yyyy\ h:mm">
                  <c:v>40686.499999991705</c:v>
                </c:pt>
                <c:pt idx="26742" formatCode="m/d/yyyy\ h:mm">
                  <c:v>40686.54166665837</c:v>
                </c:pt>
                <c:pt idx="26743" formatCode="m/d/yyyy\ h:mm">
                  <c:v>40686.583333325041</c:v>
                </c:pt>
                <c:pt idx="26744" formatCode="m/d/yyyy\ h:mm">
                  <c:v>40686.624999991684</c:v>
                </c:pt>
                <c:pt idx="26745" formatCode="m/d/yyyy\ h:mm">
                  <c:v>40686.666666658355</c:v>
                </c:pt>
                <c:pt idx="26746" formatCode="m/d/yyyy\ h:mm">
                  <c:v>40686.708333325041</c:v>
                </c:pt>
                <c:pt idx="26747" formatCode="m/d/yyyy\ h:mm">
                  <c:v>40686.749999991684</c:v>
                </c:pt>
                <c:pt idx="26748" formatCode="m/d/yyyy\ h:mm">
                  <c:v>40686.791666658333</c:v>
                </c:pt>
                <c:pt idx="26749" formatCode="m/d/yyyy\ h:mm">
                  <c:v>40686.833333325019</c:v>
                </c:pt>
                <c:pt idx="26750" formatCode="m/d/yyyy\ h:mm">
                  <c:v>40686.874999991691</c:v>
                </c:pt>
                <c:pt idx="26751" formatCode="m/d/yyyy\ h:mm">
                  <c:v>40686.916666658348</c:v>
                </c:pt>
                <c:pt idx="26752" formatCode="m/d/yyyy\ h:mm">
                  <c:v>40686.958333325027</c:v>
                </c:pt>
                <c:pt idx="26753" formatCode="m/d/yyyy\ h:mm">
                  <c:v>40686.999999991676</c:v>
                </c:pt>
                <c:pt idx="26754" formatCode="m/d/yyyy\ h:mm">
                  <c:v>40687.041666658326</c:v>
                </c:pt>
                <c:pt idx="26755" formatCode="m/d/yyyy\ h:mm">
                  <c:v>40687.083333325012</c:v>
                </c:pt>
                <c:pt idx="26756" formatCode="m/d/yyyy\ h:mm">
                  <c:v>40687.124999991654</c:v>
                </c:pt>
                <c:pt idx="26757" formatCode="m/d/yyyy\ h:mm">
                  <c:v>40687.166666658326</c:v>
                </c:pt>
                <c:pt idx="26758" formatCode="m/d/yyyy\ h:mm">
                  <c:v>40687.208333325012</c:v>
                </c:pt>
                <c:pt idx="26759" formatCode="m/d/yyyy\ h:mm">
                  <c:v>40687.249999991654</c:v>
                </c:pt>
                <c:pt idx="26760" formatCode="m/d/yyyy\ h:mm">
                  <c:v>40687.291666658304</c:v>
                </c:pt>
                <c:pt idx="26761" formatCode="m/d/yyyy\ h:mm">
                  <c:v>40687.333333325005</c:v>
                </c:pt>
                <c:pt idx="26762" formatCode="m/d/yyyy\ h:mm">
                  <c:v>40687.374999991662</c:v>
                </c:pt>
                <c:pt idx="26763" formatCode="m/d/yyyy\ h:mm">
                  <c:v>40687.416666658319</c:v>
                </c:pt>
                <c:pt idx="26764" formatCode="m/d/yyyy\ h:mm">
                  <c:v>40687.458333325012</c:v>
                </c:pt>
                <c:pt idx="26765" formatCode="m/d/yyyy\ h:mm">
                  <c:v>40687.499999991633</c:v>
                </c:pt>
                <c:pt idx="26766" formatCode="m/d/yyyy\ h:mm">
                  <c:v>40687.541666658304</c:v>
                </c:pt>
                <c:pt idx="26767" formatCode="m/d/yyyy\ h:mm">
                  <c:v>40687.583333324998</c:v>
                </c:pt>
                <c:pt idx="26768" formatCode="m/d/yyyy\ h:mm">
                  <c:v>40687.624999991625</c:v>
                </c:pt>
                <c:pt idx="26769" formatCode="m/d/yyyy\ h:mm">
                  <c:v>40687.666666658304</c:v>
                </c:pt>
                <c:pt idx="26770" formatCode="m/d/yyyy\ h:mm">
                  <c:v>40687.70833332499</c:v>
                </c:pt>
                <c:pt idx="26771" formatCode="m/d/yyyy\ h:mm">
                  <c:v>40687.749999991625</c:v>
                </c:pt>
                <c:pt idx="26772" formatCode="m/d/yyyy\ h:mm">
                  <c:v>40687.791666658268</c:v>
                </c:pt>
                <c:pt idx="26773" formatCode="m/d/yyyy\ h:mm">
                  <c:v>40687.833333324976</c:v>
                </c:pt>
                <c:pt idx="26774" formatCode="m/d/yyyy\ h:mm">
                  <c:v>40687.874999991633</c:v>
                </c:pt>
                <c:pt idx="26775" formatCode="m/d/yyyy\ h:mm">
                  <c:v>40687.91666665829</c:v>
                </c:pt>
                <c:pt idx="26776" formatCode="m/d/yyyy\ h:mm">
                  <c:v>40687.958333324998</c:v>
                </c:pt>
                <c:pt idx="26777" formatCode="m/d/yyyy\ h:mm">
                  <c:v>40687.999999991604</c:v>
                </c:pt>
                <c:pt idx="26778" formatCode="m/d/yyyy\ h:mm">
                  <c:v>40688.041666658275</c:v>
                </c:pt>
                <c:pt idx="26779" formatCode="m/d/yyyy\ h:mm">
                  <c:v>40688.083333324968</c:v>
                </c:pt>
                <c:pt idx="26780" formatCode="m/d/yyyy\ h:mm">
                  <c:v>40688.124999991604</c:v>
                </c:pt>
                <c:pt idx="26781" formatCode="m/d/yyyy\ h:mm">
                  <c:v>40688.166666658275</c:v>
                </c:pt>
                <c:pt idx="26782" formatCode="m/d/yyyy\ h:mm">
                  <c:v>40688.208333324954</c:v>
                </c:pt>
                <c:pt idx="26783" formatCode="m/d/yyyy\ h:mm">
                  <c:v>40688.249999991604</c:v>
                </c:pt>
                <c:pt idx="26784" formatCode="m/d/yyyy\ h:mm">
                  <c:v>40688.291666658239</c:v>
                </c:pt>
                <c:pt idx="26785" formatCode="m/d/yyyy\ h:mm">
                  <c:v>40688.333333324947</c:v>
                </c:pt>
                <c:pt idx="26786" formatCode="m/d/yyyy\ h:mm">
                  <c:v>40688.374999991611</c:v>
                </c:pt>
                <c:pt idx="26787" formatCode="m/d/yyyy\ h:mm">
                  <c:v>40688.416666658261</c:v>
                </c:pt>
                <c:pt idx="26788" formatCode="m/d/yyyy\ h:mm">
                  <c:v>40688.458333324961</c:v>
                </c:pt>
                <c:pt idx="26789" formatCode="m/d/yyyy\ h:mm">
                  <c:v>40688.499999991589</c:v>
                </c:pt>
                <c:pt idx="26790" formatCode="m/d/yyyy\ h:mm">
                  <c:v>40688.541666658239</c:v>
                </c:pt>
                <c:pt idx="26791" formatCode="m/d/yyyy\ h:mm">
                  <c:v>40688.583333324939</c:v>
                </c:pt>
                <c:pt idx="26792" formatCode="m/d/yyyy\ h:mm">
                  <c:v>40688.624999991582</c:v>
                </c:pt>
                <c:pt idx="26793" formatCode="m/d/yyyy\ h:mm">
                  <c:v>40688.666666658231</c:v>
                </c:pt>
                <c:pt idx="26794" formatCode="m/d/yyyy\ h:mm">
                  <c:v>40688.708333324925</c:v>
                </c:pt>
                <c:pt idx="26795" formatCode="m/d/yyyy\ h:mm">
                  <c:v>40688.749999991582</c:v>
                </c:pt>
                <c:pt idx="26796" formatCode="m/d/yyyy\ h:mm">
                  <c:v>40688.791666658217</c:v>
                </c:pt>
                <c:pt idx="26797" formatCode="m/d/yyyy\ h:mm">
                  <c:v>40688.833333324917</c:v>
                </c:pt>
                <c:pt idx="26798" formatCode="m/d/yyyy\ h:mm">
                  <c:v>40688.874999991589</c:v>
                </c:pt>
                <c:pt idx="26799" formatCode="m/d/yyyy\ h:mm">
                  <c:v>40688.916666658231</c:v>
                </c:pt>
                <c:pt idx="26800" formatCode="m/d/yyyy\ h:mm">
                  <c:v>40688.958333324925</c:v>
                </c:pt>
                <c:pt idx="26801" formatCode="m/d/yyyy\ h:mm">
                  <c:v>40688.99999999156</c:v>
                </c:pt>
                <c:pt idx="26802" formatCode="m/d/yyyy\ h:mm">
                  <c:v>40689.041666658224</c:v>
                </c:pt>
                <c:pt idx="26803" formatCode="m/d/yyyy\ h:mm">
                  <c:v>40689.083333324903</c:v>
                </c:pt>
                <c:pt idx="26804" formatCode="m/d/yyyy\ h:mm">
                  <c:v>40689.124999991553</c:v>
                </c:pt>
                <c:pt idx="26805" formatCode="m/d/yyyy\ h:mm">
                  <c:v>40689.166666658202</c:v>
                </c:pt>
                <c:pt idx="26806" formatCode="m/d/yyyy\ h:mm">
                  <c:v>40689.208333324896</c:v>
                </c:pt>
                <c:pt idx="26807" formatCode="m/d/yyyy\ h:mm">
                  <c:v>40689.249999991545</c:v>
                </c:pt>
                <c:pt idx="26808" formatCode="m/d/yyyy\ h:mm">
                  <c:v>40689.291666658188</c:v>
                </c:pt>
                <c:pt idx="26809" formatCode="m/d/yyyy\ h:mm">
                  <c:v>40689.333333324896</c:v>
                </c:pt>
                <c:pt idx="26810" formatCode="m/d/yyyy\ h:mm">
                  <c:v>40689.374999991553</c:v>
                </c:pt>
                <c:pt idx="26811" formatCode="m/d/yyyy\ h:mm">
                  <c:v>40689.416666658202</c:v>
                </c:pt>
                <c:pt idx="26812" formatCode="m/d/yyyy\ h:mm">
                  <c:v>40689.458333324896</c:v>
                </c:pt>
                <c:pt idx="26813" formatCode="m/d/yyyy\ h:mm">
                  <c:v>40689.499999991531</c:v>
                </c:pt>
                <c:pt idx="26814" formatCode="m/d/yyyy\ h:mm">
                  <c:v>40689.541666658195</c:v>
                </c:pt>
                <c:pt idx="26815" formatCode="m/d/yyyy\ h:mm">
                  <c:v>40689.583333324874</c:v>
                </c:pt>
                <c:pt idx="26816" formatCode="m/d/yyyy\ h:mm">
                  <c:v>40689.624999991531</c:v>
                </c:pt>
                <c:pt idx="26817" formatCode="m/d/yyyy\ h:mm">
                  <c:v>40689.666666658188</c:v>
                </c:pt>
                <c:pt idx="26818" formatCode="m/d/yyyy\ h:mm">
                  <c:v>40689.708333324867</c:v>
                </c:pt>
                <c:pt idx="26819" formatCode="m/d/yyyy\ h:mm">
                  <c:v>40689.749999991516</c:v>
                </c:pt>
                <c:pt idx="26820" formatCode="m/d/yyyy\ h:mm">
                  <c:v>40689.791666658166</c:v>
                </c:pt>
                <c:pt idx="26821" formatCode="m/d/yyyy\ h:mm">
                  <c:v>40689.833333324859</c:v>
                </c:pt>
                <c:pt idx="26822" formatCode="m/d/yyyy\ h:mm">
                  <c:v>40689.874999991524</c:v>
                </c:pt>
                <c:pt idx="26823" formatCode="m/d/yyyy\ h:mm">
                  <c:v>40689.916666658188</c:v>
                </c:pt>
                <c:pt idx="26824" formatCode="m/d/yyyy\ h:mm">
                  <c:v>40689.958333324867</c:v>
                </c:pt>
                <c:pt idx="26825" formatCode="m/d/yyyy\ h:mm">
                  <c:v>40689.999999991502</c:v>
                </c:pt>
                <c:pt idx="26826" formatCode="m/d/yyyy\ h:mm">
                  <c:v>40690.041666658166</c:v>
                </c:pt>
                <c:pt idx="26827" formatCode="m/d/yyyy\ h:mm">
                  <c:v>40690.083333324845</c:v>
                </c:pt>
                <c:pt idx="26828" formatCode="m/d/yyyy\ h:mm">
                  <c:v>40690.124999991494</c:v>
                </c:pt>
                <c:pt idx="26829" formatCode="m/d/yyyy\ h:mm">
                  <c:v>40690.166666658159</c:v>
                </c:pt>
                <c:pt idx="26830" formatCode="m/d/yyyy\ h:mm">
                  <c:v>40690.208333324837</c:v>
                </c:pt>
                <c:pt idx="26831" formatCode="m/d/yyyy\ h:mm">
                  <c:v>40690.249999991487</c:v>
                </c:pt>
                <c:pt idx="26832" formatCode="m/d/yyyy\ h:mm">
                  <c:v>40690.291666658137</c:v>
                </c:pt>
                <c:pt idx="26833" formatCode="m/d/yyyy\ h:mm">
                  <c:v>40690.33333332483</c:v>
                </c:pt>
                <c:pt idx="26834" formatCode="m/d/yyyy\ h:mm">
                  <c:v>40690.374999991494</c:v>
                </c:pt>
                <c:pt idx="26835" formatCode="m/d/yyyy\ h:mm">
                  <c:v>40690.416666658159</c:v>
                </c:pt>
                <c:pt idx="26836" formatCode="m/d/yyyy\ h:mm">
                  <c:v>40690.458333324837</c:v>
                </c:pt>
                <c:pt idx="26837" formatCode="m/d/yyyy\ h:mm">
                  <c:v>40690.499999991473</c:v>
                </c:pt>
                <c:pt idx="26838" formatCode="m/d/yyyy\ h:mm">
                  <c:v>40690.541666658137</c:v>
                </c:pt>
                <c:pt idx="26839" formatCode="m/d/yyyy\ h:mm">
                  <c:v>40690.583333324816</c:v>
                </c:pt>
                <c:pt idx="26840" formatCode="m/d/yyyy\ h:mm">
                  <c:v>40690.624999991465</c:v>
                </c:pt>
                <c:pt idx="26841" formatCode="m/d/yyyy\ h:mm">
                  <c:v>40690.66666665813</c:v>
                </c:pt>
                <c:pt idx="26842" formatCode="m/d/yyyy\ h:mm">
                  <c:v>40690.708333324808</c:v>
                </c:pt>
                <c:pt idx="26843" formatCode="m/d/yyyy\ h:mm">
                  <c:v>40690.749999991458</c:v>
                </c:pt>
                <c:pt idx="26844" formatCode="m/d/yyyy\ h:mm">
                  <c:v>40690.791666658108</c:v>
                </c:pt>
                <c:pt idx="26845" formatCode="m/d/yyyy\ h:mm">
                  <c:v>40690.833333324801</c:v>
                </c:pt>
                <c:pt idx="26846" formatCode="m/d/yyyy\ h:mm">
                  <c:v>40690.874999991465</c:v>
                </c:pt>
                <c:pt idx="26847" formatCode="m/d/yyyy\ h:mm">
                  <c:v>40690.91666665813</c:v>
                </c:pt>
                <c:pt idx="26848" formatCode="m/d/yyyy\ h:mm">
                  <c:v>40690.958333324808</c:v>
                </c:pt>
                <c:pt idx="26849" formatCode="m/d/yyyy\ h:mm">
                  <c:v>40690.999999991436</c:v>
                </c:pt>
                <c:pt idx="26850" formatCode="m/d/yyyy\ h:mm">
                  <c:v>40691.041666658108</c:v>
                </c:pt>
                <c:pt idx="26851" formatCode="m/d/yyyy\ h:mm">
                  <c:v>40691.083333324787</c:v>
                </c:pt>
                <c:pt idx="26852" formatCode="m/d/yyyy\ h:mm">
                  <c:v>40691.124999991436</c:v>
                </c:pt>
                <c:pt idx="26853" formatCode="m/d/yyyy\ h:mm">
                  <c:v>40691.1666666581</c:v>
                </c:pt>
                <c:pt idx="26854" formatCode="m/d/yyyy\ h:mm">
                  <c:v>40691.208333324779</c:v>
                </c:pt>
                <c:pt idx="26855" formatCode="m/d/yyyy\ h:mm">
                  <c:v>40691.249999991429</c:v>
                </c:pt>
                <c:pt idx="26856" formatCode="m/d/yyyy\ h:mm">
                  <c:v>40691.291666658071</c:v>
                </c:pt>
                <c:pt idx="26857" formatCode="m/d/yyyy\ h:mm">
                  <c:v>40691.333333324772</c:v>
                </c:pt>
                <c:pt idx="26858" formatCode="m/d/yyyy\ h:mm">
                  <c:v>40691.374999991436</c:v>
                </c:pt>
                <c:pt idx="26859" formatCode="m/d/yyyy\ h:mm">
                  <c:v>40691.416666658093</c:v>
                </c:pt>
                <c:pt idx="26860" formatCode="m/d/yyyy\ h:mm">
                  <c:v>40691.458333324779</c:v>
                </c:pt>
                <c:pt idx="26861" formatCode="m/d/yyyy\ h:mm">
                  <c:v>40691.499999991414</c:v>
                </c:pt>
                <c:pt idx="26862" formatCode="m/d/yyyy\ h:mm">
                  <c:v>40691.541666658079</c:v>
                </c:pt>
                <c:pt idx="26863" formatCode="m/d/yyyy\ h:mm">
                  <c:v>40691.583333324743</c:v>
                </c:pt>
                <c:pt idx="26864" formatCode="m/d/yyyy\ h:mm">
                  <c:v>40691.624999991407</c:v>
                </c:pt>
                <c:pt idx="26865" formatCode="m/d/yyyy\ h:mm">
                  <c:v>40691.666666658071</c:v>
                </c:pt>
                <c:pt idx="26866" formatCode="m/d/yyyy\ h:mm">
                  <c:v>40691.708333324743</c:v>
                </c:pt>
                <c:pt idx="26867" formatCode="m/d/yyyy\ h:mm">
                  <c:v>40691.7499999914</c:v>
                </c:pt>
                <c:pt idx="26868" formatCode="m/d/yyyy\ h:mm">
                  <c:v>40691.79166665805</c:v>
                </c:pt>
                <c:pt idx="26869" formatCode="m/d/yyyy\ h:mm">
                  <c:v>40691.833333324743</c:v>
                </c:pt>
                <c:pt idx="26870" formatCode="m/d/yyyy\ h:mm">
                  <c:v>40691.874999991393</c:v>
                </c:pt>
                <c:pt idx="26871" formatCode="m/d/yyyy\ h:mm">
                  <c:v>40691.916666658071</c:v>
                </c:pt>
                <c:pt idx="26872" formatCode="m/d/yyyy\ h:mm">
                  <c:v>40691.95833332475</c:v>
                </c:pt>
                <c:pt idx="26873" formatCode="m/d/yyyy\ h:mm">
                  <c:v>40691.999999991385</c:v>
                </c:pt>
                <c:pt idx="26874" formatCode="m/d/yyyy\ h:mm">
                  <c:v>40692.04166665805</c:v>
                </c:pt>
                <c:pt idx="26875" formatCode="m/d/yyyy\ h:mm">
                  <c:v>40692.083333324728</c:v>
                </c:pt>
                <c:pt idx="26876" formatCode="m/d/yyyy\ h:mm">
                  <c:v>40692.124999991378</c:v>
                </c:pt>
                <c:pt idx="26877" formatCode="m/d/yyyy\ h:mm">
                  <c:v>40692.166666658035</c:v>
                </c:pt>
                <c:pt idx="26878" formatCode="m/d/yyyy\ h:mm">
                  <c:v>40692.208333324721</c:v>
                </c:pt>
                <c:pt idx="26879" formatCode="m/d/yyyy\ h:mm">
                  <c:v>40692.249999991371</c:v>
                </c:pt>
                <c:pt idx="26880" formatCode="m/d/yyyy\ h:mm">
                  <c:v>40692.29166665802</c:v>
                </c:pt>
                <c:pt idx="26881" formatCode="m/d/yyyy\ h:mm">
                  <c:v>40692.333333324699</c:v>
                </c:pt>
                <c:pt idx="26882" formatCode="m/d/yyyy\ h:mm">
                  <c:v>40692.374999991363</c:v>
                </c:pt>
                <c:pt idx="26883" formatCode="m/d/yyyy\ h:mm">
                  <c:v>40692.416666658042</c:v>
                </c:pt>
                <c:pt idx="26884" formatCode="m/d/yyyy\ h:mm">
                  <c:v>40692.458333324706</c:v>
                </c:pt>
                <c:pt idx="26885" formatCode="m/d/yyyy\ h:mm">
                  <c:v>40692.499999991356</c:v>
                </c:pt>
                <c:pt idx="26886" formatCode="m/d/yyyy\ h:mm">
                  <c:v>40692.54166665802</c:v>
                </c:pt>
                <c:pt idx="26887" formatCode="m/d/yyyy\ h:mm">
                  <c:v>40692.583333324692</c:v>
                </c:pt>
                <c:pt idx="26888" formatCode="m/d/yyyy\ h:mm">
                  <c:v>40692.624999991334</c:v>
                </c:pt>
                <c:pt idx="26889" formatCode="m/d/yyyy\ h:mm">
                  <c:v>40692.666666658006</c:v>
                </c:pt>
                <c:pt idx="26890" formatCode="m/d/yyyy\ h:mm">
                  <c:v>40692.708333324692</c:v>
                </c:pt>
                <c:pt idx="26891" formatCode="m/d/yyyy\ h:mm">
                  <c:v>40692.749999991334</c:v>
                </c:pt>
                <c:pt idx="26892" formatCode="m/d/yyyy\ h:mm">
                  <c:v>40692.791666657984</c:v>
                </c:pt>
                <c:pt idx="26893" formatCode="m/d/yyyy\ h:mm">
                  <c:v>40692.833333324685</c:v>
                </c:pt>
                <c:pt idx="26894" formatCode="m/d/yyyy\ h:mm">
                  <c:v>40692.874999991342</c:v>
                </c:pt>
                <c:pt idx="26895" formatCode="m/d/yyyy\ h:mm">
                  <c:v>40692.916666657999</c:v>
                </c:pt>
                <c:pt idx="26896" formatCode="m/d/yyyy\ h:mm">
                  <c:v>40692.958333324685</c:v>
                </c:pt>
                <c:pt idx="26897" formatCode="m/d/yyyy\ h:mm">
                  <c:v>40692.999999991327</c:v>
                </c:pt>
                <c:pt idx="26898" formatCode="m/d/yyyy\ h:mm">
                  <c:v>40693.041666657984</c:v>
                </c:pt>
                <c:pt idx="26899" formatCode="m/d/yyyy\ h:mm">
                  <c:v>40693.083333324663</c:v>
                </c:pt>
                <c:pt idx="26900" formatCode="m/d/yyyy\ h:mm">
                  <c:v>40693.12499999132</c:v>
                </c:pt>
                <c:pt idx="26901" formatCode="m/d/yyyy\ h:mm">
                  <c:v>40693.166666657984</c:v>
                </c:pt>
                <c:pt idx="26902" formatCode="m/d/yyyy\ h:mm">
                  <c:v>40693.208333324648</c:v>
                </c:pt>
                <c:pt idx="26903" formatCode="m/d/yyyy\ h:mm">
                  <c:v>40693.249999991305</c:v>
                </c:pt>
                <c:pt idx="26904" formatCode="m/d/yyyy\ h:mm">
                  <c:v>40693.291666657955</c:v>
                </c:pt>
                <c:pt idx="26905" formatCode="m/d/yyyy\ h:mm">
                  <c:v>40693.333333324641</c:v>
                </c:pt>
                <c:pt idx="26906" formatCode="m/d/yyyy\ h:mm">
                  <c:v>40693.374999991313</c:v>
                </c:pt>
                <c:pt idx="26907" formatCode="m/d/yyyy\ h:mm">
                  <c:v>40693.416666657969</c:v>
                </c:pt>
                <c:pt idx="26908" formatCode="m/d/yyyy\ h:mm">
                  <c:v>40693.458333324656</c:v>
                </c:pt>
                <c:pt idx="26909" formatCode="m/d/yyyy\ h:mm">
                  <c:v>40693.499999991283</c:v>
                </c:pt>
                <c:pt idx="26910" formatCode="m/d/yyyy\ h:mm">
                  <c:v>40693.541666657955</c:v>
                </c:pt>
                <c:pt idx="26911" formatCode="m/d/yyyy\ h:mm">
                  <c:v>40693.583333324641</c:v>
                </c:pt>
                <c:pt idx="26912" formatCode="m/d/yyyy\ h:mm">
                  <c:v>40693.624999991276</c:v>
                </c:pt>
                <c:pt idx="26913" formatCode="m/d/yyyy\ h:mm">
                  <c:v>40693.666666657955</c:v>
                </c:pt>
                <c:pt idx="26914" formatCode="m/d/yyyy\ h:mm">
                  <c:v>40693.708333324619</c:v>
                </c:pt>
                <c:pt idx="26915" formatCode="m/d/yyyy\ h:mm">
                  <c:v>40693.749999991276</c:v>
                </c:pt>
                <c:pt idx="26916" formatCode="m/d/yyyy\ h:mm">
                  <c:v>40693.791666657919</c:v>
                </c:pt>
                <c:pt idx="26917" formatCode="m/d/yyyy\ h:mm">
                  <c:v>40693.833333324612</c:v>
                </c:pt>
                <c:pt idx="26918" formatCode="m/d/yyyy\ h:mm">
                  <c:v>40693.874999991283</c:v>
                </c:pt>
                <c:pt idx="26919" formatCode="m/d/yyyy\ h:mm">
                  <c:v>40693.91666665794</c:v>
                </c:pt>
                <c:pt idx="26920" formatCode="m/d/yyyy\ h:mm">
                  <c:v>40693.958333324626</c:v>
                </c:pt>
                <c:pt idx="26921" formatCode="m/d/yyyy\ h:mm">
                  <c:v>40693.999999991254</c:v>
                </c:pt>
                <c:pt idx="26922" formatCode="m/d/yyyy\ h:mm">
                  <c:v>40694.041666657926</c:v>
                </c:pt>
                <c:pt idx="26923" formatCode="m/d/yyyy\ h:mm">
                  <c:v>40694.083333324612</c:v>
                </c:pt>
                <c:pt idx="26924" formatCode="m/d/yyyy\ h:mm">
                  <c:v>40694.124999991254</c:v>
                </c:pt>
                <c:pt idx="26925" formatCode="m/d/yyyy\ h:mm">
                  <c:v>40694.166666657926</c:v>
                </c:pt>
                <c:pt idx="26926" formatCode="m/d/yyyy\ h:mm">
                  <c:v>40694.208333324605</c:v>
                </c:pt>
                <c:pt idx="26927" formatCode="m/d/yyyy\ h:mm">
                  <c:v>40694.249999991254</c:v>
                </c:pt>
                <c:pt idx="26928" formatCode="m/d/yyyy\ h:mm">
                  <c:v>40694.291666657897</c:v>
                </c:pt>
                <c:pt idx="26929" formatCode="m/d/yyyy\ h:mm">
                  <c:v>40694.333333324597</c:v>
                </c:pt>
                <c:pt idx="26930" formatCode="m/d/yyyy\ h:mm">
                  <c:v>40694.374999991247</c:v>
                </c:pt>
                <c:pt idx="26931" formatCode="m/d/yyyy\ h:mm">
                  <c:v>40694.416666657911</c:v>
                </c:pt>
                <c:pt idx="26932" formatCode="m/d/yyyy\ h:mm">
                  <c:v>40694.458333324612</c:v>
                </c:pt>
                <c:pt idx="26933" formatCode="m/d/yyyy\ h:mm">
                  <c:v>40694.499999991225</c:v>
                </c:pt>
                <c:pt idx="26934" formatCode="m/d/yyyy\ h:mm">
                  <c:v>40694.541666657904</c:v>
                </c:pt>
                <c:pt idx="26935" formatCode="m/d/yyyy\ h:mm">
                  <c:v>40694.58333332459</c:v>
                </c:pt>
                <c:pt idx="26936" formatCode="m/d/yyyy\ h:mm">
                  <c:v>40694.624999991225</c:v>
                </c:pt>
                <c:pt idx="26937" formatCode="m/d/yyyy\ h:mm">
                  <c:v>40694.666666657882</c:v>
                </c:pt>
                <c:pt idx="26938" formatCode="m/d/yyyy\ h:mm">
                  <c:v>40694.708333324576</c:v>
                </c:pt>
                <c:pt idx="26939" formatCode="m/d/yyyy\ h:mm">
                  <c:v>40694.749999991225</c:v>
                </c:pt>
                <c:pt idx="26940" formatCode="m/d/yyyy\ h:mm">
                  <c:v>40694.791666657868</c:v>
                </c:pt>
                <c:pt idx="26941" formatCode="m/d/yyyy\ h:mm">
                  <c:v>40694.833333324576</c:v>
                </c:pt>
                <c:pt idx="26942" formatCode="m/d/yyyy\ h:mm">
                  <c:v>40694.874999991218</c:v>
                </c:pt>
                <c:pt idx="26943" formatCode="m/d/yyyy\ h:mm">
                  <c:v>40694.916666657882</c:v>
                </c:pt>
                <c:pt idx="26944" formatCode="m/d/yyyy\ h:mm">
                  <c:v>40694.958333324576</c:v>
                </c:pt>
                <c:pt idx="26945" formatCode="m/d/yyyy\ h:mm">
                  <c:v>40694.999999991196</c:v>
                </c:pt>
                <c:pt idx="26946" formatCode="m/d/yyyy\ h:mm">
                  <c:v>40695.041666657875</c:v>
                </c:pt>
                <c:pt idx="26947" formatCode="m/d/yyyy\ h:mm">
                  <c:v>40695.083333324554</c:v>
                </c:pt>
                <c:pt idx="26948" formatCode="m/d/yyyy\ h:mm">
                  <c:v>40695.124999991196</c:v>
                </c:pt>
                <c:pt idx="26949" formatCode="m/d/yyyy\ h:mm">
                  <c:v>40695.166666657853</c:v>
                </c:pt>
                <c:pt idx="26950" formatCode="m/d/yyyy\ h:mm">
                  <c:v>40695.208333324546</c:v>
                </c:pt>
                <c:pt idx="26951" formatCode="m/d/yyyy\ h:mm">
                  <c:v>40695.249999991196</c:v>
                </c:pt>
                <c:pt idx="26952" formatCode="m/d/yyyy\ h:mm">
                  <c:v>40695.291666657831</c:v>
                </c:pt>
                <c:pt idx="26953" formatCode="m/d/yyyy\ h:mm">
                  <c:v>40695.333333324546</c:v>
                </c:pt>
                <c:pt idx="26954" formatCode="m/d/yyyy\ h:mm">
                  <c:v>40695.374999991203</c:v>
                </c:pt>
                <c:pt idx="26955" formatCode="m/d/yyyy\ h:mm">
                  <c:v>40695.416666657853</c:v>
                </c:pt>
                <c:pt idx="26956" formatCode="m/d/yyyy\ h:mm">
                  <c:v>40695.458333324546</c:v>
                </c:pt>
                <c:pt idx="26957" formatCode="m/d/yyyy\ h:mm">
                  <c:v>40695.499999991182</c:v>
                </c:pt>
                <c:pt idx="26958" formatCode="m/d/yyyy\ h:mm">
                  <c:v>40695.541666657831</c:v>
                </c:pt>
                <c:pt idx="26959" formatCode="m/d/yyyy\ h:mm">
                  <c:v>40695.583333324525</c:v>
                </c:pt>
                <c:pt idx="26960" formatCode="m/d/yyyy\ h:mm">
                  <c:v>40695.624999991182</c:v>
                </c:pt>
                <c:pt idx="26961" formatCode="m/d/yyyy\ h:mm">
                  <c:v>40695.666666657824</c:v>
                </c:pt>
                <c:pt idx="26962" formatCode="m/d/yyyy\ h:mm">
                  <c:v>40695.708333324517</c:v>
                </c:pt>
                <c:pt idx="26963" formatCode="m/d/yyyy\ h:mm">
                  <c:v>40695.749999991167</c:v>
                </c:pt>
                <c:pt idx="26964" formatCode="m/d/yyyy\ h:mm">
                  <c:v>40695.791666657802</c:v>
                </c:pt>
                <c:pt idx="26965" formatCode="m/d/yyyy\ h:mm">
                  <c:v>40695.83333332451</c:v>
                </c:pt>
                <c:pt idx="26966" formatCode="m/d/yyyy\ h:mm">
                  <c:v>40695.874999991174</c:v>
                </c:pt>
                <c:pt idx="26967" formatCode="m/d/yyyy\ h:mm">
                  <c:v>40695.916666657831</c:v>
                </c:pt>
                <c:pt idx="26968" formatCode="m/d/yyyy\ h:mm">
                  <c:v>40695.958333324517</c:v>
                </c:pt>
                <c:pt idx="26969" formatCode="m/d/yyyy\ h:mm">
                  <c:v>40695.999999991152</c:v>
                </c:pt>
                <c:pt idx="26970" formatCode="m/d/yyyy\ h:mm">
                  <c:v>40696.041666657802</c:v>
                </c:pt>
                <c:pt idx="26971" formatCode="m/d/yyyy\ h:mm">
                  <c:v>40696.083333324495</c:v>
                </c:pt>
                <c:pt idx="26972" formatCode="m/d/yyyy\ h:mm">
                  <c:v>40696.124999991145</c:v>
                </c:pt>
                <c:pt idx="26973" formatCode="m/d/yyyy\ h:mm">
                  <c:v>40696.166666657795</c:v>
                </c:pt>
                <c:pt idx="26974" formatCode="m/d/yyyy\ h:mm">
                  <c:v>40696.208333324495</c:v>
                </c:pt>
                <c:pt idx="26975" formatCode="m/d/yyyy\ h:mm">
                  <c:v>40696.249999991138</c:v>
                </c:pt>
                <c:pt idx="26976" formatCode="m/d/yyyy\ h:mm">
                  <c:v>40696.291666657773</c:v>
                </c:pt>
                <c:pt idx="26977" formatCode="m/d/yyyy\ h:mm">
                  <c:v>40696.333333324488</c:v>
                </c:pt>
                <c:pt idx="26978" formatCode="m/d/yyyy\ h:mm">
                  <c:v>40696.374999991145</c:v>
                </c:pt>
                <c:pt idx="26979" formatCode="m/d/yyyy\ h:mm">
                  <c:v>40696.416666657795</c:v>
                </c:pt>
                <c:pt idx="26980" formatCode="m/d/yyyy\ h:mm">
                  <c:v>40696.458333324495</c:v>
                </c:pt>
                <c:pt idx="26981" formatCode="m/d/yyyy\ h:mm">
                  <c:v>40696.499999991123</c:v>
                </c:pt>
                <c:pt idx="26982" formatCode="m/d/yyyy\ h:mm">
                  <c:v>40696.541666657773</c:v>
                </c:pt>
                <c:pt idx="26983" formatCode="m/d/yyyy\ h:mm">
                  <c:v>40696.583333324466</c:v>
                </c:pt>
                <c:pt idx="26984" formatCode="m/d/yyyy\ h:mm">
                  <c:v>40696.624999991116</c:v>
                </c:pt>
                <c:pt idx="26985" formatCode="m/d/yyyy\ h:mm">
                  <c:v>40696.666666657766</c:v>
                </c:pt>
                <c:pt idx="26986" formatCode="m/d/yyyy\ h:mm">
                  <c:v>40696.708333324459</c:v>
                </c:pt>
                <c:pt idx="26987" formatCode="m/d/yyyy\ h:mm">
                  <c:v>40696.749999991109</c:v>
                </c:pt>
                <c:pt idx="26988" formatCode="m/d/yyyy\ h:mm">
                  <c:v>40696.791666657744</c:v>
                </c:pt>
                <c:pt idx="26989" formatCode="m/d/yyyy\ h:mm">
                  <c:v>40696.833333324452</c:v>
                </c:pt>
                <c:pt idx="26990" formatCode="m/d/yyyy\ h:mm">
                  <c:v>40696.874999991116</c:v>
                </c:pt>
                <c:pt idx="26991" formatCode="m/d/yyyy\ h:mm">
                  <c:v>40696.916666657766</c:v>
                </c:pt>
                <c:pt idx="26992" formatCode="m/d/yyyy\ h:mm">
                  <c:v>40696.958333324459</c:v>
                </c:pt>
                <c:pt idx="26993" formatCode="m/d/yyyy\ h:mm">
                  <c:v>40696.999999991094</c:v>
                </c:pt>
                <c:pt idx="26994" formatCode="m/d/yyyy\ h:mm">
                  <c:v>40697.041666657744</c:v>
                </c:pt>
                <c:pt idx="26995" formatCode="m/d/yyyy\ h:mm">
                  <c:v>40697.083333324437</c:v>
                </c:pt>
                <c:pt idx="26996" formatCode="m/d/yyyy\ h:mm">
                  <c:v>40697.124999991087</c:v>
                </c:pt>
                <c:pt idx="26997" formatCode="m/d/yyyy\ h:mm">
                  <c:v>40697.166666657737</c:v>
                </c:pt>
                <c:pt idx="26998" formatCode="m/d/yyyy\ h:mm">
                  <c:v>40697.20833332443</c:v>
                </c:pt>
                <c:pt idx="26999" formatCode="m/d/yyyy\ h:mm">
                  <c:v>40697.24999999108</c:v>
                </c:pt>
                <c:pt idx="27000" formatCode="m/d/yyyy\ h:mm">
                  <c:v>40697.291666657715</c:v>
                </c:pt>
                <c:pt idx="27001" formatCode="m/d/yyyy\ h:mm">
                  <c:v>40697.333333324423</c:v>
                </c:pt>
                <c:pt idx="27002" formatCode="m/d/yyyy\ h:mm">
                  <c:v>40697.374999991087</c:v>
                </c:pt>
                <c:pt idx="27003" formatCode="m/d/yyyy\ h:mm">
                  <c:v>40697.416666657737</c:v>
                </c:pt>
                <c:pt idx="27004" formatCode="m/d/yyyy\ h:mm">
                  <c:v>40697.45833332443</c:v>
                </c:pt>
                <c:pt idx="27005" formatCode="m/d/yyyy\ h:mm">
                  <c:v>40697.499999991065</c:v>
                </c:pt>
                <c:pt idx="27006" formatCode="m/d/yyyy\ h:mm">
                  <c:v>40697.541666657715</c:v>
                </c:pt>
                <c:pt idx="27007" formatCode="m/d/yyyy\ h:mm">
                  <c:v>40697.583333324408</c:v>
                </c:pt>
                <c:pt idx="27008" formatCode="m/d/yyyy\ h:mm">
                  <c:v>40697.624999991058</c:v>
                </c:pt>
                <c:pt idx="27009" formatCode="m/d/yyyy\ h:mm">
                  <c:v>40697.666666657708</c:v>
                </c:pt>
                <c:pt idx="27010" formatCode="m/d/yyyy\ h:mm">
                  <c:v>40697.708333324401</c:v>
                </c:pt>
                <c:pt idx="27011" formatCode="m/d/yyyy\ h:mm">
                  <c:v>40697.749999991051</c:v>
                </c:pt>
                <c:pt idx="27012" formatCode="m/d/yyyy\ h:mm">
                  <c:v>40697.791666657686</c:v>
                </c:pt>
                <c:pt idx="27013" formatCode="m/d/yyyy\ h:mm">
                  <c:v>40697.833333324394</c:v>
                </c:pt>
                <c:pt idx="27014" formatCode="m/d/yyyy\ h:mm">
                  <c:v>40697.874999991043</c:v>
                </c:pt>
                <c:pt idx="27015" formatCode="m/d/yyyy\ h:mm">
                  <c:v>40697.916666657708</c:v>
                </c:pt>
                <c:pt idx="27016" formatCode="m/d/yyyy\ h:mm">
                  <c:v>40697.958333324401</c:v>
                </c:pt>
                <c:pt idx="27017" formatCode="m/d/yyyy\ h:mm">
                  <c:v>40697.999999991036</c:v>
                </c:pt>
                <c:pt idx="27018" formatCode="m/d/yyyy\ h:mm">
                  <c:v>40698.041666657678</c:v>
                </c:pt>
                <c:pt idx="27019" formatCode="m/d/yyyy\ h:mm">
                  <c:v>40698.083333324379</c:v>
                </c:pt>
                <c:pt idx="27020" formatCode="m/d/yyyy\ h:mm">
                  <c:v>40698.124999991029</c:v>
                </c:pt>
                <c:pt idx="27021" formatCode="m/d/yyyy\ h:mm">
                  <c:v>40698.166666657671</c:v>
                </c:pt>
                <c:pt idx="27022" formatCode="m/d/yyyy\ h:mm">
                  <c:v>40698.208333324372</c:v>
                </c:pt>
                <c:pt idx="27023" formatCode="m/d/yyyy\ h:mm">
                  <c:v>40698.249999991021</c:v>
                </c:pt>
                <c:pt idx="27024" formatCode="m/d/yyyy\ h:mm">
                  <c:v>40698.291666657657</c:v>
                </c:pt>
                <c:pt idx="27025" formatCode="m/d/yyyy\ h:mm">
                  <c:v>40698.333333324365</c:v>
                </c:pt>
                <c:pt idx="27026" formatCode="m/d/yyyy\ h:mm">
                  <c:v>40698.374999991029</c:v>
                </c:pt>
                <c:pt idx="27027" formatCode="m/d/yyyy\ h:mm">
                  <c:v>40698.416666657678</c:v>
                </c:pt>
                <c:pt idx="27028" formatCode="m/d/yyyy\ h:mm">
                  <c:v>40698.458333324365</c:v>
                </c:pt>
                <c:pt idx="27029" formatCode="m/d/yyyy\ h:mm">
                  <c:v>40698.499999991007</c:v>
                </c:pt>
                <c:pt idx="27030" formatCode="m/d/yyyy\ h:mm">
                  <c:v>40698.541666657657</c:v>
                </c:pt>
                <c:pt idx="27031" formatCode="m/d/yyyy\ h:mm">
                  <c:v>40698.583333324343</c:v>
                </c:pt>
                <c:pt idx="27032" formatCode="m/d/yyyy\ h:mm">
                  <c:v>40698.624999991</c:v>
                </c:pt>
                <c:pt idx="27033" formatCode="m/d/yyyy\ h:mm">
                  <c:v>40698.666666657649</c:v>
                </c:pt>
                <c:pt idx="27034" formatCode="m/d/yyyy\ h:mm">
                  <c:v>40698.708333324343</c:v>
                </c:pt>
                <c:pt idx="27035" formatCode="m/d/yyyy\ h:mm">
                  <c:v>40698.749999990992</c:v>
                </c:pt>
                <c:pt idx="27036" formatCode="m/d/yyyy\ h:mm">
                  <c:v>40698.79166665762</c:v>
                </c:pt>
                <c:pt idx="27037" formatCode="m/d/yyyy\ h:mm">
                  <c:v>40698.833333324335</c:v>
                </c:pt>
                <c:pt idx="27038" formatCode="m/d/yyyy\ h:mm">
                  <c:v>40698.874999991007</c:v>
                </c:pt>
                <c:pt idx="27039" formatCode="m/d/yyyy\ h:mm">
                  <c:v>40698.916666657635</c:v>
                </c:pt>
                <c:pt idx="27040" formatCode="m/d/yyyy\ h:mm">
                  <c:v>40698.958333324343</c:v>
                </c:pt>
                <c:pt idx="27041" formatCode="m/d/yyyy\ h:mm">
                  <c:v>40698.999999990992</c:v>
                </c:pt>
                <c:pt idx="27042" formatCode="m/d/yyyy\ h:mm">
                  <c:v>40699.04166665762</c:v>
                </c:pt>
                <c:pt idx="27043" formatCode="m/d/yyyy\ h:mm">
                  <c:v>40699.083333324321</c:v>
                </c:pt>
                <c:pt idx="27044" formatCode="m/d/yyyy\ h:mm">
                  <c:v>40699.124999990985</c:v>
                </c:pt>
                <c:pt idx="27045" formatCode="m/d/yyyy\ h:mm">
                  <c:v>40699.16666665762</c:v>
                </c:pt>
                <c:pt idx="27046" formatCode="m/d/yyyy\ h:mm">
                  <c:v>40699.208333324299</c:v>
                </c:pt>
                <c:pt idx="27047" formatCode="m/d/yyyy\ h:mm">
                  <c:v>40699.249999990963</c:v>
                </c:pt>
                <c:pt idx="27048" formatCode="m/d/yyyy\ h:mm">
                  <c:v>40699.291666657591</c:v>
                </c:pt>
                <c:pt idx="27049" formatCode="m/d/yyyy\ h:mm">
                  <c:v>40699.333333324292</c:v>
                </c:pt>
                <c:pt idx="27050" formatCode="m/d/yyyy\ h:mm">
                  <c:v>40699.374999990985</c:v>
                </c:pt>
                <c:pt idx="27051" formatCode="m/d/yyyy\ h:mm">
                  <c:v>40699.41666665762</c:v>
                </c:pt>
                <c:pt idx="27052" formatCode="m/d/yyyy\ h:mm">
                  <c:v>40699.458333324306</c:v>
                </c:pt>
                <c:pt idx="27053" formatCode="m/d/yyyy\ h:mm">
                  <c:v>40699.499999990949</c:v>
                </c:pt>
                <c:pt idx="27054" formatCode="m/d/yyyy\ h:mm">
                  <c:v>40699.541666657591</c:v>
                </c:pt>
                <c:pt idx="27055" formatCode="m/d/yyyy\ h:mm">
                  <c:v>40699.583333324292</c:v>
                </c:pt>
                <c:pt idx="27056" formatCode="m/d/yyyy\ h:mm">
                  <c:v>40699.624999990941</c:v>
                </c:pt>
                <c:pt idx="27057" formatCode="m/d/yyyy\ h:mm">
                  <c:v>40699.666666657591</c:v>
                </c:pt>
                <c:pt idx="27058" formatCode="m/d/yyyy\ h:mm">
                  <c:v>40699.708333324284</c:v>
                </c:pt>
                <c:pt idx="27059" formatCode="m/d/yyyy\ h:mm">
                  <c:v>40699.749999990941</c:v>
                </c:pt>
                <c:pt idx="27060" formatCode="m/d/yyyy\ h:mm">
                  <c:v>40699.791666657577</c:v>
                </c:pt>
                <c:pt idx="27061" formatCode="m/d/yyyy\ h:mm">
                  <c:v>40699.833333324263</c:v>
                </c:pt>
                <c:pt idx="27062" formatCode="m/d/yyyy\ h:mm">
                  <c:v>40699.874999990949</c:v>
                </c:pt>
                <c:pt idx="27063" formatCode="m/d/yyyy\ h:mm">
                  <c:v>40699.916666657591</c:v>
                </c:pt>
                <c:pt idx="27064" formatCode="m/d/yyyy\ h:mm">
                  <c:v>40699.958333324284</c:v>
                </c:pt>
                <c:pt idx="27065" formatCode="m/d/yyyy\ h:mm">
                  <c:v>40699.999999990934</c:v>
                </c:pt>
                <c:pt idx="27066" formatCode="m/d/yyyy\ h:mm">
                  <c:v>40700.041666657584</c:v>
                </c:pt>
                <c:pt idx="27067" formatCode="m/d/yyyy\ h:mm">
                  <c:v>40700.083333324248</c:v>
                </c:pt>
                <c:pt idx="27068" formatCode="m/d/yyyy\ h:mm">
                  <c:v>40700.124999990912</c:v>
                </c:pt>
                <c:pt idx="27069" formatCode="m/d/yyyy\ h:mm">
                  <c:v>40700.166666657577</c:v>
                </c:pt>
                <c:pt idx="27070" formatCode="m/d/yyyy\ h:mm">
                  <c:v>40700.208333324241</c:v>
                </c:pt>
                <c:pt idx="27071" formatCode="m/d/yyyy\ h:mm">
                  <c:v>40700.249999990912</c:v>
                </c:pt>
                <c:pt idx="27072" formatCode="m/d/yyyy\ h:mm">
                  <c:v>40700.291666657547</c:v>
                </c:pt>
                <c:pt idx="27073" formatCode="m/d/yyyy\ h:mm">
                  <c:v>40700.333333324241</c:v>
                </c:pt>
                <c:pt idx="27074" formatCode="m/d/yyyy\ h:mm">
                  <c:v>40700.37499999092</c:v>
                </c:pt>
                <c:pt idx="27075" formatCode="m/d/yyyy\ h:mm">
                  <c:v>40700.416666657562</c:v>
                </c:pt>
                <c:pt idx="27076" formatCode="m/d/yyyy\ h:mm">
                  <c:v>40700.458333324248</c:v>
                </c:pt>
                <c:pt idx="27077" formatCode="m/d/yyyy\ h:mm">
                  <c:v>40700.499999990891</c:v>
                </c:pt>
                <c:pt idx="27078" formatCode="m/d/yyyy\ h:mm">
                  <c:v>40700.541666657555</c:v>
                </c:pt>
                <c:pt idx="27079" formatCode="m/d/yyyy\ h:mm">
                  <c:v>40700.583333324219</c:v>
                </c:pt>
                <c:pt idx="27080" formatCode="m/d/yyyy\ h:mm">
                  <c:v>40700.624999990883</c:v>
                </c:pt>
                <c:pt idx="27081" formatCode="m/d/yyyy\ h:mm">
                  <c:v>40700.666666657533</c:v>
                </c:pt>
                <c:pt idx="27082" formatCode="m/d/yyyy\ h:mm">
                  <c:v>40700.708333324212</c:v>
                </c:pt>
                <c:pt idx="27083" formatCode="m/d/yyyy\ h:mm">
                  <c:v>40700.749999990883</c:v>
                </c:pt>
                <c:pt idx="27084" formatCode="m/d/yyyy\ h:mm">
                  <c:v>40700.791666657518</c:v>
                </c:pt>
                <c:pt idx="27085" formatCode="m/d/yyyy\ h:mm">
                  <c:v>40700.833333324212</c:v>
                </c:pt>
                <c:pt idx="27086" formatCode="m/d/yyyy\ h:mm">
                  <c:v>40700.874999990891</c:v>
                </c:pt>
                <c:pt idx="27087" formatCode="m/d/yyyy\ h:mm">
                  <c:v>40700.916666657533</c:v>
                </c:pt>
                <c:pt idx="27088" formatCode="m/d/yyyy\ h:mm">
                  <c:v>40700.958333324219</c:v>
                </c:pt>
                <c:pt idx="27089" formatCode="m/d/yyyy\ h:mm">
                  <c:v>40700.999999990861</c:v>
                </c:pt>
                <c:pt idx="27090" formatCode="m/d/yyyy\ h:mm">
                  <c:v>40701.041666657526</c:v>
                </c:pt>
                <c:pt idx="27091" formatCode="m/d/yyyy\ h:mm">
                  <c:v>40701.083333324204</c:v>
                </c:pt>
                <c:pt idx="27092" formatCode="m/d/yyyy\ h:mm">
                  <c:v>40701.124999990861</c:v>
                </c:pt>
                <c:pt idx="27093" formatCode="m/d/yyyy\ h:mm">
                  <c:v>40701.166666657504</c:v>
                </c:pt>
                <c:pt idx="27094" formatCode="m/d/yyyy\ h:mm">
                  <c:v>40701.208333324197</c:v>
                </c:pt>
                <c:pt idx="27095" formatCode="m/d/yyyy\ h:mm">
                  <c:v>40701.249999990847</c:v>
                </c:pt>
                <c:pt idx="27096" formatCode="m/d/yyyy\ h:mm">
                  <c:v>40701.291666657482</c:v>
                </c:pt>
                <c:pt idx="27097" formatCode="m/d/yyyy\ h:mm">
                  <c:v>40701.333333324197</c:v>
                </c:pt>
                <c:pt idx="27098" formatCode="m/d/yyyy\ h:mm">
                  <c:v>40701.374999990854</c:v>
                </c:pt>
                <c:pt idx="27099" formatCode="m/d/yyyy\ h:mm">
                  <c:v>40701.416666657511</c:v>
                </c:pt>
                <c:pt idx="27100" formatCode="m/d/yyyy\ h:mm">
                  <c:v>40701.458333324197</c:v>
                </c:pt>
                <c:pt idx="27101" formatCode="m/d/yyyy\ h:mm">
                  <c:v>40701.499999990832</c:v>
                </c:pt>
                <c:pt idx="27102" formatCode="m/d/yyyy\ h:mm">
                  <c:v>40701.541666657482</c:v>
                </c:pt>
                <c:pt idx="27103" formatCode="m/d/yyyy\ h:mm">
                  <c:v>40701.583333324175</c:v>
                </c:pt>
                <c:pt idx="27104" formatCode="m/d/yyyy\ h:mm">
                  <c:v>40701.624999990832</c:v>
                </c:pt>
                <c:pt idx="27105" formatCode="m/d/yyyy\ h:mm">
                  <c:v>40701.666666657475</c:v>
                </c:pt>
                <c:pt idx="27106" formatCode="m/d/yyyy\ h:mm">
                  <c:v>40701.708333324175</c:v>
                </c:pt>
                <c:pt idx="27107" formatCode="m/d/yyyy\ h:mm">
                  <c:v>40701.749999990818</c:v>
                </c:pt>
                <c:pt idx="27108" formatCode="m/d/yyyy\ h:mm">
                  <c:v>40701.791666657453</c:v>
                </c:pt>
                <c:pt idx="27109" formatCode="m/d/yyyy\ h:mm">
                  <c:v>40701.833333324168</c:v>
                </c:pt>
                <c:pt idx="27110" formatCode="m/d/yyyy\ h:mm">
                  <c:v>40701.874999990825</c:v>
                </c:pt>
                <c:pt idx="27111" formatCode="m/d/yyyy\ h:mm">
                  <c:v>40701.916666657482</c:v>
                </c:pt>
                <c:pt idx="27112" formatCode="m/d/yyyy\ h:mm">
                  <c:v>40701.958333324175</c:v>
                </c:pt>
                <c:pt idx="27113" formatCode="m/d/yyyy\ h:mm">
                  <c:v>40701.999999990803</c:v>
                </c:pt>
                <c:pt idx="27114" formatCode="m/d/yyyy\ h:mm">
                  <c:v>40702.041666657453</c:v>
                </c:pt>
                <c:pt idx="27115" formatCode="m/d/yyyy\ h:mm">
                  <c:v>40702.083333324146</c:v>
                </c:pt>
                <c:pt idx="27116" formatCode="m/d/yyyy\ h:mm">
                  <c:v>40702.124999990796</c:v>
                </c:pt>
                <c:pt idx="27117" formatCode="m/d/yyyy\ h:mm">
                  <c:v>40702.166666657446</c:v>
                </c:pt>
                <c:pt idx="27118" formatCode="m/d/yyyy\ h:mm">
                  <c:v>40702.208333324146</c:v>
                </c:pt>
                <c:pt idx="27119" formatCode="m/d/yyyy\ h:mm">
                  <c:v>40702.249999990789</c:v>
                </c:pt>
                <c:pt idx="27120" formatCode="m/d/yyyy\ h:mm">
                  <c:v>40702.291666657424</c:v>
                </c:pt>
                <c:pt idx="27121" formatCode="m/d/yyyy\ h:mm">
                  <c:v>40702.333333324139</c:v>
                </c:pt>
                <c:pt idx="27122" formatCode="m/d/yyyy\ h:mm">
                  <c:v>40702.374999990796</c:v>
                </c:pt>
                <c:pt idx="27123" formatCode="m/d/yyyy\ h:mm">
                  <c:v>40702.416666657446</c:v>
                </c:pt>
                <c:pt idx="27124" formatCode="m/d/yyyy\ h:mm">
                  <c:v>40702.458333324146</c:v>
                </c:pt>
                <c:pt idx="27125" formatCode="m/d/yyyy\ h:mm">
                  <c:v>40702.499999990781</c:v>
                </c:pt>
                <c:pt idx="27126" formatCode="m/d/yyyy\ h:mm">
                  <c:v>40702.541666657424</c:v>
                </c:pt>
                <c:pt idx="27127" formatCode="m/d/yyyy\ h:mm">
                  <c:v>40702.583333324117</c:v>
                </c:pt>
                <c:pt idx="27128" formatCode="m/d/yyyy\ h:mm">
                  <c:v>40702.624999990767</c:v>
                </c:pt>
                <c:pt idx="27129" formatCode="m/d/yyyy\ h:mm">
                  <c:v>40702.666666657424</c:v>
                </c:pt>
                <c:pt idx="27130" formatCode="m/d/yyyy\ h:mm">
                  <c:v>40702.70833332411</c:v>
                </c:pt>
                <c:pt idx="27131" formatCode="m/d/yyyy\ h:mm">
                  <c:v>40702.74999999076</c:v>
                </c:pt>
                <c:pt idx="27132" formatCode="m/d/yyyy\ h:mm">
                  <c:v>40702.791666657402</c:v>
                </c:pt>
                <c:pt idx="27133" formatCode="m/d/yyyy\ h:mm">
                  <c:v>40702.833333324103</c:v>
                </c:pt>
                <c:pt idx="27134" formatCode="m/d/yyyy\ h:mm">
                  <c:v>40702.874999990767</c:v>
                </c:pt>
                <c:pt idx="27135" formatCode="m/d/yyyy\ h:mm">
                  <c:v>40702.916666657416</c:v>
                </c:pt>
                <c:pt idx="27136" formatCode="m/d/yyyy\ h:mm">
                  <c:v>40702.95833332411</c:v>
                </c:pt>
                <c:pt idx="27137" formatCode="m/d/yyyy\ h:mm">
                  <c:v>40702.999999990745</c:v>
                </c:pt>
                <c:pt idx="27138" formatCode="m/d/yyyy\ h:mm">
                  <c:v>40703.041666657395</c:v>
                </c:pt>
                <c:pt idx="27139" formatCode="m/d/yyyy\ h:mm">
                  <c:v>40703.083333324088</c:v>
                </c:pt>
                <c:pt idx="27140" formatCode="m/d/yyyy\ h:mm">
                  <c:v>40703.124999990738</c:v>
                </c:pt>
                <c:pt idx="27141" formatCode="m/d/yyyy\ h:mm">
                  <c:v>40703.166666657387</c:v>
                </c:pt>
                <c:pt idx="27142" formatCode="m/d/yyyy\ h:mm">
                  <c:v>40703.208333324081</c:v>
                </c:pt>
                <c:pt idx="27143" formatCode="m/d/yyyy\ h:mm">
                  <c:v>40703.24999999073</c:v>
                </c:pt>
                <c:pt idx="27144" formatCode="m/d/yyyy\ h:mm">
                  <c:v>40703.291666657366</c:v>
                </c:pt>
                <c:pt idx="27145" formatCode="m/d/yyyy\ h:mm">
                  <c:v>40703.333333324073</c:v>
                </c:pt>
                <c:pt idx="27146" formatCode="m/d/yyyy\ h:mm">
                  <c:v>40703.374999990738</c:v>
                </c:pt>
                <c:pt idx="27147" formatCode="m/d/yyyy\ h:mm">
                  <c:v>40703.416666657387</c:v>
                </c:pt>
                <c:pt idx="27148" formatCode="m/d/yyyy\ h:mm">
                  <c:v>40703.458333324081</c:v>
                </c:pt>
                <c:pt idx="27149" formatCode="m/d/yyyy\ h:mm">
                  <c:v>40703.499999990716</c:v>
                </c:pt>
                <c:pt idx="27150" formatCode="m/d/yyyy\ h:mm">
                  <c:v>40703.541666657366</c:v>
                </c:pt>
                <c:pt idx="27151" formatCode="m/d/yyyy\ h:mm">
                  <c:v>40703.583333324059</c:v>
                </c:pt>
                <c:pt idx="27152" formatCode="m/d/yyyy\ h:mm">
                  <c:v>40703.624999990709</c:v>
                </c:pt>
                <c:pt idx="27153" formatCode="m/d/yyyy\ h:mm">
                  <c:v>40703.666666657358</c:v>
                </c:pt>
                <c:pt idx="27154" formatCode="m/d/yyyy\ h:mm">
                  <c:v>40703.708333324052</c:v>
                </c:pt>
                <c:pt idx="27155" formatCode="m/d/yyyy\ h:mm">
                  <c:v>40703.749999990701</c:v>
                </c:pt>
                <c:pt idx="27156" formatCode="m/d/yyyy\ h:mm">
                  <c:v>40703.791666657336</c:v>
                </c:pt>
                <c:pt idx="27157" formatCode="m/d/yyyy\ h:mm">
                  <c:v>40703.833333324044</c:v>
                </c:pt>
                <c:pt idx="27158" formatCode="m/d/yyyy\ h:mm">
                  <c:v>40703.874999990709</c:v>
                </c:pt>
                <c:pt idx="27159" formatCode="m/d/yyyy\ h:mm">
                  <c:v>40703.916666657358</c:v>
                </c:pt>
                <c:pt idx="27160" formatCode="m/d/yyyy\ h:mm">
                  <c:v>40703.958333324052</c:v>
                </c:pt>
                <c:pt idx="27161" formatCode="m/d/yyyy\ h:mm">
                  <c:v>40703.999999990687</c:v>
                </c:pt>
                <c:pt idx="27162" formatCode="m/d/yyyy\ h:mm">
                  <c:v>40704.041666657336</c:v>
                </c:pt>
                <c:pt idx="27163" formatCode="m/d/yyyy\ h:mm">
                  <c:v>40704.08333332403</c:v>
                </c:pt>
                <c:pt idx="27164" formatCode="m/d/yyyy\ h:mm">
                  <c:v>40704.124999990679</c:v>
                </c:pt>
                <c:pt idx="27165" formatCode="m/d/yyyy\ h:mm">
                  <c:v>40704.166666657329</c:v>
                </c:pt>
                <c:pt idx="27166" formatCode="m/d/yyyy\ h:mm">
                  <c:v>40704.208333324023</c:v>
                </c:pt>
                <c:pt idx="27167" formatCode="m/d/yyyy\ h:mm">
                  <c:v>40704.249999990672</c:v>
                </c:pt>
                <c:pt idx="27168" formatCode="m/d/yyyy\ h:mm">
                  <c:v>40704.291666657307</c:v>
                </c:pt>
                <c:pt idx="27169" formatCode="m/d/yyyy\ h:mm">
                  <c:v>40704.333333324015</c:v>
                </c:pt>
                <c:pt idx="27170" formatCode="m/d/yyyy\ h:mm">
                  <c:v>40704.374999990679</c:v>
                </c:pt>
                <c:pt idx="27171" formatCode="m/d/yyyy\ h:mm">
                  <c:v>40704.416666657329</c:v>
                </c:pt>
                <c:pt idx="27172" formatCode="m/d/yyyy\ h:mm">
                  <c:v>40704.458333324015</c:v>
                </c:pt>
                <c:pt idx="27173" formatCode="m/d/yyyy\ h:mm">
                  <c:v>40704.499999990658</c:v>
                </c:pt>
                <c:pt idx="27174" formatCode="m/d/yyyy\ h:mm">
                  <c:v>40704.541666657307</c:v>
                </c:pt>
                <c:pt idx="27175" formatCode="m/d/yyyy\ h:mm">
                  <c:v>40704.583333323993</c:v>
                </c:pt>
                <c:pt idx="27176" formatCode="m/d/yyyy\ h:mm">
                  <c:v>40704.62499999065</c:v>
                </c:pt>
                <c:pt idx="27177" formatCode="m/d/yyyy\ h:mm">
                  <c:v>40704.6666666573</c:v>
                </c:pt>
                <c:pt idx="27178" formatCode="m/d/yyyy\ h:mm">
                  <c:v>40704.708333323993</c:v>
                </c:pt>
                <c:pt idx="27179" formatCode="m/d/yyyy\ h:mm">
                  <c:v>40704.749999990636</c:v>
                </c:pt>
                <c:pt idx="27180" formatCode="m/d/yyyy\ h:mm">
                  <c:v>40704.791666657271</c:v>
                </c:pt>
                <c:pt idx="27181" formatCode="m/d/yyyy\ h:mm">
                  <c:v>40704.833333323986</c:v>
                </c:pt>
                <c:pt idx="27182" formatCode="m/d/yyyy\ h:mm">
                  <c:v>40704.874999990643</c:v>
                </c:pt>
                <c:pt idx="27183" formatCode="m/d/yyyy\ h:mm">
                  <c:v>40704.9166666573</c:v>
                </c:pt>
                <c:pt idx="27184" formatCode="m/d/yyyy\ h:mm">
                  <c:v>40704.958333323993</c:v>
                </c:pt>
                <c:pt idx="27185" formatCode="m/d/yyyy\ h:mm">
                  <c:v>40704.999999990629</c:v>
                </c:pt>
                <c:pt idx="27186" formatCode="m/d/yyyy\ h:mm">
                  <c:v>40705.041666657271</c:v>
                </c:pt>
                <c:pt idx="27187" formatCode="m/d/yyyy\ h:mm">
                  <c:v>40705.083333323972</c:v>
                </c:pt>
                <c:pt idx="27188" formatCode="m/d/yyyy\ h:mm">
                  <c:v>40705.124999990621</c:v>
                </c:pt>
                <c:pt idx="27189" formatCode="m/d/yyyy\ h:mm">
                  <c:v>40705.166666657271</c:v>
                </c:pt>
                <c:pt idx="27190" formatCode="m/d/yyyy\ h:mm">
                  <c:v>40705.208333323964</c:v>
                </c:pt>
                <c:pt idx="27191" formatCode="m/d/yyyy\ h:mm">
                  <c:v>40705.249999990614</c:v>
                </c:pt>
                <c:pt idx="27192" formatCode="m/d/yyyy\ h:mm">
                  <c:v>40705.291666657249</c:v>
                </c:pt>
                <c:pt idx="27193" formatCode="m/d/yyyy\ h:mm">
                  <c:v>40705.333333323942</c:v>
                </c:pt>
                <c:pt idx="27194" formatCode="m/d/yyyy\ h:mm">
                  <c:v>40705.374999990621</c:v>
                </c:pt>
                <c:pt idx="27195" formatCode="m/d/yyyy\ h:mm">
                  <c:v>40705.416666657271</c:v>
                </c:pt>
                <c:pt idx="27196" formatCode="m/d/yyyy\ h:mm">
                  <c:v>40705.458333323964</c:v>
                </c:pt>
                <c:pt idx="27197" formatCode="m/d/yyyy\ h:mm">
                  <c:v>40705.499999990599</c:v>
                </c:pt>
                <c:pt idx="27198" formatCode="m/d/yyyy\ h:mm">
                  <c:v>40705.541666657249</c:v>
                </c:pt>
                <c:pt idx="27199" formatCode="m/d/yyyy\ h:mm">
                  <c:v>40705.583333323942</c:v>
                </c:pt>
                <c:pt idx="27200" formatCode="m/d/yyyy\ h:mm">
                  <c:v>40705.624999990592</c:v>
                </c:pt>
                <c:pt idx="27201" formatCode="m/d/yyyy\ h:mm">
                  <c:v>40705.666666657235</c:v>
                </c:pt>
                <c:pt idx="27202" formatCode="m/d/yyyy\ h:mm">
                  <c:v>40705.708333323935</c:v>
                </c:pt>
                <c:pt idx="27203" formatCode="m/d/yyyy\ h:mm">
                  <c:v>40705.749999990592</c:v>
                </c:pt>
                <c:pt idx="27204" formatCode="m/d/yyyy\ h:mm">
                  <c:v>40705.791666657213</c:v>
                </c:pt>
                <c:pt idx="27205" formatCode="m/d/yyyy\ h:mm">
                  <c:v>40705.833333323913</c:v>
                </c:pt>
                <c:pt idx="27206" formatCode="m/d/yyyy\ h:mm">
                  <c:v>40705.874999990599</c:v>
                </c:pt>
                <c:pt idx="27207" formatCode="m/d/yyyy\ h:mm">
                  <c:v>40705.916666657235</c:v>
                </c:pt>
                <c:pt idx="27208" formatCode="m/d/yyyy\ h:mm">
                  <c:v>40705.958333323935</c:v>
                </c:pt>
                <c:pt idx="27209" formatCode="m/d/yyyy\ h:mm">
                  <c:v>40705.999999990585</c:v>
                </c:pt>
                <c:pt idx="27210" formatCode="m/d/yyyy\ h:mm">
                  <c:v>40706.04166665722</c:v>
                </c:pt>
                <c:pt idx="27211" formatCode="m/d/yyyy\ h:mm">
                  <c:v>40706.083333323899</c:v>
                </c:pt>
                <c:pt idx="27212" formatCode="m/d/yyyy\ h:mm">
                  <c:v>40706.124999990563</c:v>
                </c:pt>
                <c:pt idx="27213" formatCode="m/d/yyyy\ h:mm">
                  <c:v>40706.166666657213</c:v>
                </c:pt>
                <c:pt idx="27214" formatCode="m/d/yyyy\ h:mm">
                  <c:v>40706.208333323892</c:v>
                </c:pt>
                <c:pt idx="27215" formatCode="m/d/yyyy\ h:mm">
                  <c:v>40706.249999990563</c:v>
                </c:pt>
                <c:pt idx="27216" formatCode="m/d/yyyy\ h:mm">
                  <c:v>40706.291666657191</c:v>
                </c:pt>
                <c:pt idx="27217" formatCode="m/d/yyyy\ h:mm">
                  <c:v>40706.333333323892</c:v>
                </c:pt>
                <c:pt idx="27218" formatCode="m/d/yyyy\ h:mm">
                  <c:v>40706.37499999057</c:v>
                </c:pt>
                <c:pt idx="27219" formatCode="m/d/yyyy\ h:mm">
                  <c:v>40706.416666657205</c:v>
                </c:pt>
                <c:pt idx="27220" formatCode="m/d/yyyy\ h:mm">
                  <c:v>40706.458333323899</c:v>
                </c:pt>
                <c:pt idx="27221" formatCode="m/d/yyyy\ h:mm">
                  <c:v>40706.499999990541</c:v>
                </c:pt>
                <c:pt idx="27222" formatCode="m/d/yyyy\ h:mm">
                  <c:v>40706.541666657191</c:v>
                </c:pt>
                <c:pt idx="27223" formatCode="m/d/yyyy\ h:mm">
                  <c:v>40706.583333323884</c:v>
                </c:pt>
                <c:pt idx="27224" formatCode="m/d/yyyy\ h:mm">
                  <c:v>40706.624999990541</c:v>
                </c:pt>
                <c:pt idx="27225" formatCode="m/d/yyyy\ h:mm">
                  <c:v>40706.666666657184</c:v>
                </c:pt>
                <c:pt idx="27226" formatCode="m/d/yyyy\ h:mm">
                  <c:v>40706.708333323862</c:v>
                </c:pt>
                <c:pt idx="27227" formatCode="m/d/yyyy\ h:mm">
                  <c:v>40706.749999990541</c:v>
                </c:pt>
                <c:pt idx="27228" formatCode="m/d/yyyy\ h:mm">
                  <c:v>40706.791666657169</c:v>
                </c:pt>
                <c:pt idx="27229" formatCode="m/d/yyyy\ h:mm">
                  <c:v>40706.833333323862</c:v>
                </c:pt>
                <c:pt idx="27230" formatCode="m/d/yyyy\ h:mm">
                  <c:v>40706.874999990541</c:v>
                </c:pt>
                <c:pt idx="27231" formatCode="m/d/yyyy\ h:mm">
                  <c:v>40706.916666657191</c:v>
                </c:pt>
                <c:pt idx="27232" formatCode="m/d/yyyy\ h:mm">
                  <c:v>40706.95833332387</c:v>
                </c:pt>
                <c:pt idx="27233" formatCode="m/d/yyyy\ h:mm">
                  <c:v>40706.999999990512</c:v>
                </c:pt>
                <c:pt idx="27234" formatCode="m/d/yyyy\ h:mm">
                  <c:v>40707.041666657176</c:v>
                </c:pt>
                <c:pt idx="27235" formatCode="m/d/yyyy\ h:mm">
                  <c:v>40707.083333323841</c:v>
                </c:pt>
                <c:pt idx="27236" formatCode="m/d/yyyy\ h:mm">
                  <c:v>40707.124999990512</c:v>
                </c:pt>
                <c:pt idx="27237" formatCode="m/d/yyyy\ h:mm">
                  <c:v>40707.166666657155</c:v>
                </c:pt>
                <c:pt idx="27238" formatCode="m/d/yyyy\ h:mm">
                  <c:v>40707.208333323833</c:v>
                </c:pt>
                <c:pt idx="27239" formatCode="m/d/yyyy\ h:mm">
                  <c:v>40707.249999990498</c:v>
                </c:pt>
                <c:pt idx="27240" formatCode="m/d/yyyy\ h:mm">
                  <c:v>40707.291666657133</c:v>
                </c:pt>
                <c:pt idx="27241" formatCode="m/d/yyyy\ h:mm">
                  <c:v>40707.333333323833</c:v>
                </c:pt>
                <c:pt idx="27242" formatCode="m/d/yyyy\ h:mm">
                  <c:v>40707.374999990505</c:v>
                </c:pt>
                <c:pt idx="27243" formatCode="m/d/yyyy\ h:mm">
                  <c:v>40707.416666657162</c:v>
                </c:pt>
                <c:pt idx="27244" formatCode="m/d/yyyy\ h:mm">
                  <c:v>40707.458333323841</c:v>
                </c:pt>
                <c:pt idx="27245" formatCode="m/d/yyyy\ h:mm">
                  <c:v>40707.499999990483</c:v>
                </c:pt>
                <c:pt idx="27246" formatCode="m/d/yyyy\ h:mm">
                  <c:v>40707.541666657133</c:v>
                </c:pt>
                <c:pt idx="27247" formatCode="m/d/yyyy\ h:mm">
                  <c:v>40707.583333323812</c:v>
                </c:pt>
                <c:pt idx="27248" formatCode="m/d/yyyy\ h:mm">
                  <c:v>40707.624999990483</c:v>
                </c:pt>
                <c:pt idx="27249" formatCode="m/d/yyyy\ h:mm">
                  <c:v>40707.666666657125</c:v>
                </c:pt>
                <c:pt idx="27250" formatCode="m/d/yyyy\ h:mm">
                  <c:v>40707.708333323812</c:v>
                </c:pt>
                <c:pt idx="27251" formatCode="m/d/yyyy\ h:mm">
                  <c:v>40707.749999990468</c:v>
                </c:pt>
                <c:pt idx="27252" formatCode="m/d/yyyy\ h:mm">
                  <c:v>40707.791666657104</c:v>
                </c:pt>
                <c:pt idx="27253" formatCode="m/d/yyyy\ h:mm">
                  <c:v>40707.833333323797</c:v>
                </c:pt>
                <c:pt idx="27254" formatCode="m/d/yyyy\ h:mm">
                  <c:v>40707.874999990476</c:v>
                </c:pt>
                <c:pt idx="27255" formatCode="m/d/yyyy\ h:mm">
                  <c:v>40707.916666657133</c:v>
                </c:pt>
                <c:pt idx="27256" formatCode="m/d/yyyy\ h:mm">
                  <c:v>40707.958333323804</c:v>
                </c:pt>
                <c:pt idx="27257" formatCode="m/d/yyyy\ h:mm">
                  <c:v>40707.999999990461</c:v>
                </c:pt>
                <c:pt idx="27258" formatCode="m/d/yyyy\ h:mm">
                  <c:v>40708.041666657104</c:v>
                </c:pt>
                <c:pt idx="27259" formatCode="m/d/yyyy\ h:mm">
                  <c:v>40708.083333323782</c:v>
                </c:pt>
                <c:pt idx="27260" formatCode="m/d/yyyy\ h:mm">
                  <c:v>40708.124999990447</c:v>
                </c:pt>
                <c:pt idx="27261" formatCode="m/d/yyyy\ h:mm">
                  <c:v>40708.166666657104</c:v>
                </c:pt>
                <c:pt idx="27262" formatCode="m/d/yyyy\ h:mm">
                  <c:v>40708.208333323782</c:v>
                </c:pt>
                <c:pt idx="27263" formatCode="m/d/yyyy\ h:mm">
                  <c:v>40708.249999990439</c:v>
                </c:pt>
                <c:pt idx="27264" formatCode="m/d/yyyy\ h:mm">
                  <c:v>40708.291666657082</c:v>
                </c:pt>
                <c:pt idx="27265" formatCode="m/d/yyyy\ h:mm">
                  <c:v>40708.333333323768</c:v>
                </c:pt>
                <c:pt idx="27266" formatCode="m/d/yyyy\ h:mm">
                  <c:v>40708.374999990447</c:v>
                </c:pt>
                <c:pt idx="27267" formatCode="m/d/yyyy\ h:mm">
                  <c:v>40708.416666657096</c:v>
                </c:pt>
                <c:pt idx="27268" formatCode="m/d/yyyy\ h:mm">
                  <c:v>40708.458333323775</c:v>
                </c:pt>
                <c:pt idx="27269" formatCode="m/d/yyyy\ h:mm">
                  <c:v>40708.499999990432</c:v>
                </c:pt>
                <c:pt idx="27270" formatCode="m/d/yyyy\ h:mm">
                  <c:v>40708.541666657075</c:v>
                </c:pt>
                <c:pt idx="27271" formatCode="m/d/yyyy\ h:mm">
                  <c:v>40708.583333323753</c:v>
                </c:pt>
                <c:pt idx="27272" formatCode="m/d/yyyy\ h:mm">
                  <c:v>40708.624999990418</c:v>
                </c:pt>
                <c:pt idx="27273" formatCode="m/d/yyyy\ h:mm">
                  <c:v>40708.666666657075</c:v>
                </c:pt>
                <c:pt idx="27274" formatCode="m/d/yyyy\ h:mm">
                  <c:v>40708.708333323746</c:v>
                </c:pt>
                <c:pt idx="27275" formatCode="m/d/yyyy\ h:mm">
                  <c:v>40708.74999999041</c:v>
                </c:pt>
                <c:pt idx="27276" formatCode="m/d/yyyy\ h:mm">
                  <c:v>40708.791666657053</c:v>
                </c:pt>
                <c:pt idx="27277" formatCode="m/d/yyyy\ h:mm">
                  <c:v>40708.833333323739</c:v>
                </c:pt>
                <c:pt idx="27278" formatCode="m/d/yyyy\ h:mm">
                  <c:v>40708.874999990418</c:v>
                </c:pt>
                <c:pt idx="27279" formatCode="m/d/yyyy\ h:mm">
                  <c:v>40708.916666657067</c:v>
                </c:pt>
                <c:pt idx="27280" formatCode="m/d/yyyy\ h:mm">
                  <c:v>40708.958333323746</c:v>
                </c:pt>
                <c:pt idx="27281" formatCode="m/d/yyyy\ h:mm">
                  <c:v>40708.999999990396</c:v>
                </c:pt>
                <c:pt idx="27282" formatCode="m/d/yyyy\ h:mm">
                  <c:v>40709.041666657045</c:v>
                </c:pt>
                <c:pt idx="27283" formatCode="m/d/yyyy\ h:mm">
                  <c:v>40709.083333323731</c:v>
                </c:pt>
                <c:pt idx="27284" formatCode="m/d/yyyy\ h:mm">
                  <c:v>40709.124999990388</c:v>
                </c:pt>
                <c:pt idx="27285" formatCode="m/d/yyyy\ h:mm">
                  <c:v>40709.166666657038</c:v>
                </c:pt>
                <c:pt idx="27286" formatCode="m/d/yyyy\ h:mm">
                  <c:v>40709.208333323717</c:v>
                </c:pt>
                <c:pt idx="27287" formatCode="m/d/yyyy\ h:mm">
                  <c:v>40709.249999990381</c:v>
                </c:pt>
                <c:pt idx="27288" formatCode="m/d/yyyy\ h:mm">
                  <c:v>40709.291666657016</c:v>
                </c:pt>
                <c:pt idx="27289" formatCode="m/d/yyyy\ h:mm">
                  <c:v>40709.33333332371</c:v>
                </c:pt>
                <c:pt idx="27290" formatCode="m/d/yyyy\ h:mm">
                  <c:v>40709.374999990396</c:v>
                </c:pt>
                <c:pt idx="27291" formatCode="m/d/yyyy\ h:mm">
                  <c:v>40709.416666657038</c:v>
                </c:pt>
                <c:pt idx="27292" formatCode="m/d/yyyy\ h:mm">
                  <c:v>40709.458333323717</c:v>
                </c:pt>
                <c:pt idx="27293" formatCode="m/d/yyyy\ h:mm">
                  <c:v>40709.499999990367</c:v>
                </c:pt>
                <c:pt idx="27294" formatCode="m/d/yyyy\ h:mm">
                  <c:v>40709.541666657024</c:v>
                </c:pt>
                <c:pt idx="27295" formatCode="m/d/yyyy\ h:mm">
                  <c:v>40709.583333323695</c:v>
                </c:pt>
                <c:pt idx="27296" formatCode="m/d/yyyy\ h:mm">
                  <c:v>40709.624999990359</c:v>
                </c:pt>
                <c:pt idx="27297" formatCode="m/d/yyyy\ h:mm">
                  <c:v>40709.666666657024</c:v>
                </c:pt>
                <c:pt idx="27298" formatCode="m/d/yyyy\ h:mm">
                  <c:v>40709.708333323688</c:v>
                </c:pt>
                <c:pt idx="27299" formatCode="m/d/yyyy\ h:mm">
                  <c:v>40709.749999990352</c:v>
                </c:pt>
                <c:pt idx="27300" formatCode="m/d/yyyy\ h:mm">
                  <c:v>40709.791666656987</c:v>
                </c:pt>
                <c:pt idx="27301" formatCode="m/d/yyyy\ h:mm">
                  <c:v>40709.833333323681</c:v>
                </c:pt>
                <c:pt idx="27302" formatCode="m/d/yyyy\ h:mm">
                  <c:v>40709.874999990359</c:v>
                </c:pt>
                <c:pt idx="27303" formatCode="m/d/yyyy\ h:mm">
                  <c:v>40709.916666657009</c:v>
                </c:pt>
                <c:pt idx="27304" formatCode="m/d/yyyy\ h:mm">
                  <c:v>40709.958333323688</c:v>
                </c:pt>
                <c:pt idx="27305" formatCode="m/d/yyyy\ h:mm">
                  <c:v>40709.999999990338</c:v>
                </c:pt>
                <c:pt idx="27306" formatCode="m/d/yyyy\ h:mm">
                  <c:v>40710.041666656994</c:v>
                </c:pt>
                <c:pt idx="27307" formatCode="m/d/yyyy\ h:mm">
                  <c:v>40710.083333323666</c:v>
                </c:pt>
                <c:pt idx="27308" formatCode="m/d/yyyy\ h:mm">
                  <c:v>40710.12499999033</c:v>
                </c:pt>
                <c:pt idx="27309" formatCode="m/d/yyyy\ h:mm">
                  <c:v>40710.166666656994</c:v>
                </c:pt>
                <c:pt idx="27310" formatCode="m/d/yyyy\ h:mm">
                  <c:v>40710.208333323659</c:v>
                </c:pt>
                <c:pt idx="27311" formatCode="m/d/yyyy\ h:mm">
                  <c:v>40710.249999990323</c:v>
                </c:pt>
                <c:pt idx="27312" formatCode="m/d/yyyy\ h:mm">
                  <c:v>40710.291666656973</c:v>
                </c:pt>
                <c:pt idx="27313" formatCode="m/d/yyyy\ h:mm">
                  <c:v>40710.333333323651</c:v>
                </c:pt>
                <c:pt idx="27314" formatCode="m/d/yyyy\ h:mm">
                  <c:v>40710.37499999033</c:v>
                </c:pt>
                <c:pt idx="27315" formatCode="m/d/yyyy\ h:mm">
                  <c:v>40710.416666656994</c:v>
                </c:pt>
                <c:pt idx="27316" formatCode="m/d/yyyy\ h:mm">
                  <c:v>40710.458333323659</c:v>
                </c:pt>
                <c:pt idx="27317" formatCode="m/d/yyyy\ h:mm">
                  <c:v>40710.499999990308</c:v>
                </c:pt>
                <c:pt idx="27318" formatCode="m/d/yyyy\ h:mm">
                  <c:v>40710.541666656973</c:v>
                </c:pt>
                <c:pt idx="27319" formatCode="m/d/yyyy\ h:mm">
                  <c:v>40710.583333323637</c:v>
                </c:pt>
                <c:pt idx="27320" formatCode="m/d/yyyy\ h:mm">
                  <c:v>40710.624999990301</c:v>
                </c:pt>
                <c:pt idx="27321" formatCode="m/d/yyyy\ h:mm">
                  <c:v>40710.666666656965</c:v>
                </c:pt>
                <c:pt idx="27322" formatCode="m/d/yyyy\ h:mm">
                  <c:v>40710.70833332363</c:v>
                </c:pt>
                <c:pt idx="27323" formatCode="m/d/yyyy\ h:mm">
                  <c:v>40710.749999990294</c:v>
                </c:pt>
                <c:pt idx="27324" formatCode="m/d/yyyy\ h:mm">
                  <c:v>40710.791666656944</c:v>
                </c:pt>
                <c:pt idx="27325" formatCode="m/d/yyyy\ h:mm">
                  <c:v>40710.833333323622</c:v>
                </c:pt>
                <c:pt idx="27326" formatCode="m/d/yyyy\ h:mm">
                  <c:v>40710.874999990301</c:v>
                </c:pt>
                <c:pt idx="27327" formatCode="m/d/yyyy\ h:mm">
                  <c:v>40710.916666656965</c:v>
                </c:pt>
                <c:pt idx="27328" formatCode="m/d/yyyy\ h:mm">
                  <c:v>40710.95833332363</c:v>
                </c:pt>
                <c:pt idx="27329" formatCode="m/d/yyyy\ h:mm">
                  <c:v>40710.999999990279</c:v>
                </c:pt>
                <c:pt idx="27330" formatCode="m/d/yyyy\ h:mm">
                  <c:v>40711.041666656944</c:v>
                </c:pt>
                <c:pt idx="27331" formatCode="m/d/yyyy\ h:mm">
                  <c:v>40711.083333323608</c:v>
                </c:pt>
                <c:pt idx="27332" formatCode="m/d/yyyy\ h:mm">
                  <c:v>40711.124999990272</c:v>
                </c:pt>
                <c:pt idx="27333" formatCode="m/d/yyyy\ h:mm">
                  <c:v>40711.166666656936</c:v>
                </c:pt>
                <c:pt idx="27334" formatCode="m/d/yyyy\ h:mm">
                  <c:v>40711.208333323601</c:v>
                </c:pt>
                <c:pt idx="27335" formatCode="m/d/yyyy\ h:mm">
                  <c:v>40711.249999990265</c:v>
                </c:pt>
                <c:pt idx="27336" formatCode="m/d/yyyy\ h:mm">
                  <c:v>40711.291666656914</c:v>
                </c:pt>
                <c:pt idx="27337" formatCode="m/d/yyyy\ h:mm">
                  <c:v>40711.333333323593</c:v>
                </c:pt>
                <c:pt idx="27338" formatCode="m/d/yyyy\ h:mm">
                  <c:v>40711.374999990272</c:v>
                </c:pt>
                <c:pt idx="27339" formatCode="m/d/yyyy\ h:mm">
                  <c:v>40711.416666656936</c:v>
                </c:pt>
                <c:pt idx="27340" formatCode="m/d/yyyy\ h:mm">
                  <c:v>40711.458333323608</c:v>
                </c:pt>
                <c:pt idx="27341" formatCode="m/d/yyyy\ h:mm">
                  <c:v>40711.49999999025</c:v>
                </c:pt>
                <c:pt idx="27342" formatCode="m/d/yyyy\ h:mm">
                  <c:v>40711.541666656914</c:v>
                </c:pt>
                <c:pt idx="27343" formatCode="m/d/yyyy\ h:mm">
                  <c:v>40711.583333323593</c:v>
                </c:pt>
                <c:pt idx="27344" formatCode="m/d/yyyy\ h:mm">
                  <c:v>40711.624999990236</c:v>
                </c:pt>
                <c:pt idx="27345" formatCode="m/d/yyyy\ h:mm">
                  <c:v>40711.666666656907</c:v>
                </c:pt>
                <c:pt idx="27346" formatCode="m/d/yyyy\ h:mm">
                  <c:v>40711.708333323586</c:v>
                </c:pt>
                <c:pt idx="27347" formatCode="m/d/yyyy\ h:mm">
                  <c:v>40711.749999990236</c:v>
                </c:pt>
                <c:pt idx="27348" formatCode="m/d/yyyy\ h:mm">
                  <c:v>40711.791666656878</c:v>
                </c:pt>
                <c:pt idx="27349" formatCode="m/d/yyyy\ h:mm">
                  <c:v>40711.833333323579</c:v>
                </c:pt>
                <c:pt idx="27350" formatCode="m/d/yyyy\ h:mm">
                  <c:v>40711.874999990243</c:v>
                </c:pt>
                <c:pt idx="27351" formatCode="m/d/yyyy\ h:mm">
                  <c:v>40711.916666656893</c:v>
                </c:pt>
                <c:pt idx="27352" formatCode="m/d/yyyy\ h:mm">
                  <c:v>40711.958333323586</c:v>
                </c:pt>
                <c:pt idx="27353" formatCode="m/d/yyyy\ h:mm">
                  <c:v>40711.999999990221</c:v>
                </c:pt>
                <c:pt idx="27354" formatCode="m/d/yyyy\ h:mm">
                  <c:v>40712.041666656885</c:v>
                </c:pt>
                <c:pt idx="27355" formatCode="m/d/yyyy\ h:mm">
                  <c:v>40712.083333323564</c:v>
                </c:pt>
                <c:pt idx="27356" formatCode="m/d/yyyy\ h:mm">
                  <c:v>40712.124999990214</c:v>
                </c:pt>
                <c:pt idx="27357" formatCode="m/d/yyyy\ h:mm">
                  <c:v>40712.166666656878</c:v>
                </c:pt>
                <c:pt idx="27358" formatCode="m/d/yyyy\ h:mm">
                  <c:v>40712.208333323542</c:v>
                </c:pt>
                <c:pt idx="27359" formatCode="m/d/yyyy\ h:mm">
                  <c:v>40712.249999990207</c:v>
                </c:pt>
                <c:pt idx="27360" formatCode="m/d/yyyy\ h:mm">
                  <c:v>40712.291666656856</c:v>
                </c:pt>
                <c:pt idx="27361" formatCode="m/d/yyyy\ h:mm">
                  <c:v>40712.333333323542</c:v>
                </c:pt>
                <c:pt idx="27362" formatCode="m/d/yyyy\ h:mm">
                  <c:v>40712.374999990214</c:v>
                </c:pt>
                <c:pt idx="27363" formatCode="m/d/yyyy\ h:mm">
                  <c:v>40712.416666656878</c:v>
                </c:pt>
                <c:pt idx="27364" formatCode="m/d/yyyy\ h:mm">
                  <c:v>40712.45833332355</c:v>
                </c:pt>
                <c:pt idx="27365" formatCode="m/d/yyyy\ h:mm">
                  <c:v>40712.499999990192</c:v>
                </c:pt>
                <c:pt idx="27366" formatCode="m/d/yyyy\ h:mm">
                  <c:v>40712.541666656856</c:v>
                </c:pt>
                <c:pt idx="27367" formatCode="m/d/yyyy\ h:mm">
                  <c:v>40712.583333323535</c:v>
                </c:pt>
                <c:pt idx="27368" formatCode="m/d/yyyy\ h:mm">
                  <c:v>40712.624999990192</c:v>
                </c:pt>
                <c:pt idx="27369" formatCode="m/d/yyyy\ h:mm">
                  <c:v>40712.666666656834</c:v>
                </c:pt>
                <c:pt idx="27370" formatCode="m/d/yyyy\ h:mm">
                  <c:v>40712.708333323513</c:v>
                </c:pt>
                <c:pt idx="27371" formatCode="m/d/yyyy\ h:mm">
                  <c:v>40712.749999990192</c:v>
                </c:pt>
                <c:pt idx="27372" formatCode="m/d/yyyy\ h:mm">
                  <c:v>40712.79166665682</c:v>
                </c:pt>
                <c:pt idx="27373" formatCode="m/d/yyyy\ h:mm">
                  <c:v>40712.833333323513</c:v>
                </c:pt>
                <c:pt idx="27374" formatCode="m/d/yyyy\ h:mm">
                  <c:v>40712.874999990199</c:v>
                </c:pt>
                <c:pt idx="27375" formatCode="m/d/yyyy\ h:mm">
                  <c:v>40712.916666656842</c:v>
                </c:pt>
                <c:pt idx="27376" formatCode="m/d/yyyy\ h:mm">
                  <c:v>40712.95833332352</c:v>
                </c:pt>
                <c:pt idx="27377" formatCode="m/d/yyyy\ h:mm">
                  <c:v>40712.999999990163</c:v>
                </c:pt>
                <c:pt idx="27378" formatCode="m/d/yyyy\ h:mm">
                  <c:v>40713.041666656827</c:v>
                </c:pt>
                <c:pt idx="27379" formatCode="m/d/yyyy\ h:mm">
                  <c:v>40713.083333323491</c:v>
                </c:pt>
                <c:pt idx="27380" formatCode="m/d/yyyy\ h:mm">
                  <c:v>40713.124999990163</c:v>
                </c:pt>
                <c:pt idx="27381" formatCode="m/d/yyyy\ h:mm">
                  <c:v>40713.16666665682</c:v>
                </c:pt>
                <c:pt idx="27382" formatCode="m/d/yyyy\ h:mm">
                  <c:v>40713.208333323491</c:v>
                </c:pt>
                <c:pt idx="27383" formatCode="m/d/yyyy\ h:mm">
                  <c:v>40713.249999990148</c:v>
                </c:pt>
                <c:pt idx="27384" formatCode="m/d/yyyy\ h:mm">
                  <c:v>40713.291666656783</c:v>
                </c:pt>
                <c:pt idx="27385" formatCode="m/d/yyyy\ h:mm">
                  <c:v>40713.333333323491</c:v>
                </c:pt>
                <c:pt idx="27386" formatCode="m/d/yyyy\ h:mm">
                  <c:v>40713.374999990156</c:v>
                </c:pt>
                <c:pt idx="27387" formatCode="m/d/yyyy\ h:mm">
                  <c:v>40713.416666656813</c:v>
                </c:pt>
                <c:pt idx="27388" formatCode="m/d/yyyy\ h:mm">
                  <c:v>40713.458333323499</c:v>
                </c:pt>
                <c:pt idx="27389" formatCode="m/d/yyyy\ h:mm">
                  <c:v>40713.499999990141</c:v>
                </c:pt>
                <c:pt idx="27390" formatCode="m/d/yyyy\ h:mm">
                  <c:v>40713.541666656783</c:v>
                </c:pt>
                <c:pt idx="27391" formatCode="m/d/yyyy\ h:mm">
                  <c:v>40713.583333323462</c:v>
                </c:pt>
                <c:pt idx="27392" formatCode="m/d/yyyy\ h:mm">
                  <c:v>40713.624999990141</c:v>
                </c:pt>
                <c:pt idx="27393" formatCode="m/d/yyyy\ h:mm">
                  <c:v>40713.666666656776</c:v>
                </c:pt>
                <c:pt idx="27394" formatCode="m/d/yyyy\ h:mm">
                  <c:v>40713.708333323462</c:v>
                </c:pt>
                <c:pt idx="27395" formatCode="m/d/yyyy\ h:mm">
                  <c:v>40713.749999990119</c:v>
                </c:pt>
                <c:pt idx="27396" formatCode="m/d/yyyy\ h:mm">
                  <c:v>40713.791666656754</c:v>
                </c:pt>
                <c:pt idx="27397" formatCode="m/d/yyyy\ h:mm">
                  <c:v>40713.833333323448</c:v>
                </c:pt>
                <c:pt idx="27398" formatCode="m/d/yyyy\ h:mm">
                  <c:v>40713.874999990127</c:v>
                </c:pt>
                <c:pt idx="27399" formatCode="m/d/yyyy\ h:mm">
                  <c:v>40713.916666656783</c:v>
                </c:pt>
                <c:pt idx="27400" formatCode="m/d/yyyy\ h:mm">
                  <c:v>40713.958333323455</c:v>
                </c:pt>
                <c:pt idx="27401" formatCode="m/d/yyyy\ h:mm">
                  <c:v>40713.999999990112</c:v>
                </c:pt>
                <c:pt idx="27402" formatCode="m/d/yyyy\ h:mm">
                  <c:v>40714.041666656754</c:v>
                </c:pt>
                <c:pt idx="27403" formatCode="m/d/yyyy\ h:mm">
                  <c:v>40714.083333323433</c:v>
                </c:pt>
                <c:pt idx="27404" formatCode="m/d/yyyy\ h:mm">
                  <c:v>40714.124999990097</c:v>
                </c:pt>
                <c:pt idx="27405" formatCode="m/d/yyyy\ h:mm">
                  <c:v>40714.166666656754</c:v>
                </c:pt>
                <c:pt idx="27406" formatCode="m/d/yyyy\ h:mm">
                  <c:v>40714.208333323433</c:v>
                </c:pt>
                <c:pt idx="27407" formatCode="m/d/yyyy\ h:mm">
                  <c:v>40714.24999999009</c:v>
                </c:pt>
                <c:pt idx="27408" formatCode="m/d/yyyy\ h:mm">
                  <c:v>40714.291666656733</c:v>
                </c:pt>
                <c:pt idx="27409" formatCode="m/d/yyyy\ h:mm">
                  <c:v>40714.333333323419</c:v>
                </c:pt>
                <c:pt idx="27410" formatCode="m/d/yyyy\ h:mm">
                  <c:v>40714.374999990097</c:v>
                </c:pt>
                <c:pt idx="27411" formatCode="m/d/yyyy\ h:mm">
                  <c:v>40714.416666656747</c:v>
                </c:pt>
                <c:pt idx="27412" formatCode="m/d/yyyy\ h:mm">
                  <c:v>40714.458333323426</c:v>
                </c:pt>
                <c:pt idx="27413" formatCode="m/d/yyyy\ h:mm">
                  <c:v>40714.499999990083</c:v>
                </c:pt>
                <c:pt idx="27414" formatCode="m/d/yyyy\ h:mm">
                  <c:v>40714.541666656725</c:v>
                </c:pt>
                <c:pt idx="27415" formatCode="m/d/yyyy\ h:mm">
                  <c:v>40714.583333323411</c:v>
                </c:pt>
                <c:pt idx="27416" formatCode="m/d/yyyy\ h:mm">
                  <c:v>40714.624999990068</c:v>
                </c:pt>
                <c:pt idx="27417" formatCode="m/d/yyyy\ h:mm">
                  <c:v>40714.666666656725</c:v>
                </c:pt>
                <c:pt idx="27418" formatCode="m/d/yyyy\ h:mm">
                  <c:v>40714.708333323397</c:v>
                </c:pt>
                <c:pt idx="27419" formatCode="m/d/yyyy\ h:mm">
                  <c:v>40714.749999990061</c:v>
                </c:pt>
                <c:pt idx="27420" formatCode="m/d/yyyy\ h:mm">
                  <c:v>40714.791666656703</c:v>
                </c:pt>
                <c:pt idx="27421" formatCode="m/d/yyyy\ h:mm">
                  <c:v>40714.83333332339</c:v>
                </c:pt>
                <c:pt idx="27422" formatCode="m/d/yyyy\ h:mm">
                  <c:v>40714.874999990076</c:v>
                </c:pt>
                <c:pt idx="27423" formatCode="m/d/yyyy\ h:mm">
                  <c:v>40714.916666656718</c:v>
                </c:pt>
                <c:pt idx="27424" formatCode="m/d/yyyy\ h:mm">
                  <c:v>40714.958333323397</c:v>
                </c:pt>
                <c:pt idx="27425" formatCode="m/d/yyyy\ h:mm">
                  <c:v>40714.999999990046</c:v>
                </c:pt>
                <c:pt idx="27426" formatCode="m/d/yyyy\ h:mm">
                  <c:v>40715.041666656696</c:v>
                </c:pt>
                <c:pt idx="27427" formatCode="m/d/yyyy\ h:mm">
                  <c:v>40715.083333323382</c:v>
                </c:pt>
                <c:pt idx="27428" formatCode="m/d/yyyy\ h:mm">
                  <c:v>40715.124999990039</c:v>
                </c:pt>
                <c:pt idx="27429" formatCode="m/d/yyyy\ h:mm">
                  <c:v>40715.166666656689</c:v>
                </c:pt>
                <c:pt idx="27430" formatCode="m/d/yyyy\ h:mm">
                  <c:v>40715.208333323368</c:v>
                </c:pt>
                <c:pt idx="27431" formatCode="m/d/yyyy\ h:mm">
                  <c:v>40715.249999990032</c:v>
                </c:pt>
                <c:pt idx="27432" formatCode="m/d/yyyy\ h:mm">
                  <c:v>40715.291666656667</c:v>
                </c:pt>
                <c:pt idx="27433" formatCode="m/d/yyyy\ h:mm">
                  <c:v>40715.33333332336</c:v>
                </c:pt>
                <c:pt idx="27434" formatCode="m/d/yyyy\ h:mm">
                  <c:v>40715.374999990046</c:v>
                </c:pt>
                <c:pt idx="27435" formatCode="m/d/yyyy\ h:mm">
                  <c:v>40715.416666656689</c:v>
                </c:pt>
                <c:pt idx="27436" formatCode="m/d/yyyy\ h:mm">
                  <c:v>40715.458333323368</c:v>
                </c:pt>
                <c:pt idx="27437" formatCode="m/d/yyyy\ h:mm">
                  <c:v>40715.499999990017</c:v>
                </c:pt>
                <c:pt idx="27438" formatCode="m/d/yyyy\ h:mm">
                  <c:v>40715.541666656674</c:v>
                </c:pt>
                <c:pt idx="27439" formatCode="m/d/yyyy\ h:mm">
                  <c:v>40715.583333323346</c:v>
                </c:pt>
                <c:pt idx="27440" formatCode="m/d/yyyy\ h:mm">
                  <c:v>40715.62499999001</c:v>
                </c:pt>
                <c:pt idx="27441" formatCode="m/d/yyyy\ h:mm">
                  <c:v>40715.666666656674</c:v>
                </c:pt>
                <c:pt idx="27442" formatCode="m/d/yyyy\ h:mm">
                  <c:v>40715.708333323339</c:v>
                </c:pt>
                <c:pt idx="27443" formatCode="m/d/yyyy\ h:mm">
                  <c:v>40715.749999990003</c:v>
                </c:pt>
                <c:pt idx="27444" formatCode="m/d/yyyy\ h:mm">
                  <c:v>40715.791666656638</c:v>
                </c:pt>
                <c:pt idx="27445" formatCode="m/d/yyyy\ h:mm">
                  <c:v>40715.833333323331</c:v>
                </c:pt>
                <c:pt idx="27446" formatCode="m/d/yyyy\ h:mm">
                  <c:v>40715.87499999001</c:v>
                </c:pt>
                <c:pt idx="27447" formatCode="m/d/yyyy\ h:mm">
                  <c:v>40715.91666665666</c:v>
                </c:pt>
                <c:pt idx="27448" formatCode="m/d/yyyy\ h:mm">
                  <c:v>40715.958333323346</c:v>
                </c:pt>
                <c:pt idx="27449" formatCode="m/d/yyyy\ h:mm">
                  <c:v>40715.999999989988</c:v>
                </c:pt>
                <c:pt idx="27450" formatCode="m/d/yyyy\ h:mm">
                  <c:v>40716.041666656638</c:v>
                </c:pt>
                <c:pt idx="27451" formatCode="m/d/yyyy\ h:mm">
                  <c:v>40716.083333323317</c:v>
                </c:pt>
                <c:pt idx="27452" formatCode="m/d/yyyy\ h:mm">
                  <c:v>40716.124999989981</c:v>
                </c:pt>
                <c:pt idx="27453" formatCode="m/d/yyyy\ h:mm">
                  <c:v>40716.166666656631</c:v>
                </c:pt>
                <c:pt idx="27454" formatCode="m/d/yyyy\ h:mm">
                  <c:v>40716.208333323309</c:v>
                </c:pt>
                <c:pt idx="27455" formatCode="m/d/yyyy\ h:mm">
                  <c:v>40716.249999989981</c:v>
                </c:pt>
                <c:pt idx="27456" formatCode="m/d/yyyy\ h:mm">
                  <c:v>40716.291666656609</c:v>
                </c:pt>
                <c:pt idx="27457" formatCode="m/d/yyyy\ h:mm">
                  <c:v>40716.333333323302</c:v>
                </c:pt>
                <c:pt idx="27458" formatCode="m/d/yyyy\ h:mm">
                  <c:v>40716.374999989988</c:v>
                </c:pt>
                <c:pt idx="27459" formatCode="m/d/yyyy\ h:mm">
                  <c:v>40716.416666656631</c:v>
                </c:pt>
                <c:pt idx="27460" formatCode="m/d/yyyy\ h:mm">
                  <c:v>40716.458333323309</c:v>
                </c:pt>
                <c:pt idx="27461" formatCode="m/d/yyyy\ h:mm">
                  <c:v>40716.499999989959</c:v>
                </c:pt>
                <c:pt idx="27462" formatCode="m/d/yyyy\ h:mm">
                  <c:v>40716.541666656609</c:v>
                </c:pt>
                <c:pt idx="27463" formatCode="m/d/yyyy\ h:mm">
                  <c:v>40716.583333323288</c:v>
                </c:pt>
                <c:pt idx="27464" formatCode="m/d/yyyy\ h:mm">
                  <c:v>40716.624999989952</c:v>
                </c:pt>
                <c:pt idx="27465" formatCode="m/d/yyyy\ h:mm">
                  <c:v>40716.666666656602</c:v>
                </c:pt>
                <c:pt idx="27466" formatCode="m/d/yyyy\ h:mm">
                  <c:v>40716.70833332328</c:v>
                </c:pt>
                <c:pt idx="27467" formatCode="m/d/yyyy\ h:mm">
                  <c:v>40716.749999989945</c:v>
                </c:pt>
                <c:pt idx="27468" formatCode="m/d/yyyy\ h:mm">
                  <c:v>40716.791666656587</c:v>
                </c:pt>
                <c:pt idx="27469" formatCode="m/d/yyyy\ h:mm">
                  <c:v>40716.833333323273</c:v>
                </c:pt>
                <c:pt idx="27470" formatCode="m/d/yyyy\ h:mm">
                  <c:v>40716.874999989952</c:v>
                </c:pt>
                <c:pt idx="27471" formatCode="m/d/yyyy\ h:mm">
                  <c:v>40716.916666656602</c:v>
                </c:pt>
                <c:pt idx="27472" formatCode="m/d/yyyy\ h:mm">
                  <c:v>40716.95833332328</c:v>
                </c:pt>
                <c:pt idx="27473" formatCode="m/d/yyyy\ h:mm">
                  <c:v>40716.99999998993</c:v>
                </c:pt>
                <c:pt idx="27474" formatCode="m/d/yyyy\ h:mm">
                  <c:v>40717.041666656594</c:v>
                </c:pt>
                <c:pt idx="27475" formatCode="m/d/yyyy\ h:mm">
                  <c:v>40717.083333323259</c:v>
                </c:pt>
                <c:pt idx="27476" formatCode="m/d/yyyy\ h:mm">
                  <c:v>40717.124999989923</c:v>
                </c:pt>
                <c:pt idx="27477" formatCode="m/d/yyyy\ h:mm">
                  <c:v>40717.166666656587</c:v>
                </c:pt>
                <c:pt idx="27478" formatCode="m/d/yyyy\ h:mm">
                  <c:v>40717.208333323251</c:v>
                </c:pt>
                <c:pt idx="27479" formatCode="m/d/yyyy\ h:mm">
                  <c:v>40717.249999989916</c:v>
                </c:pt>
                <c:pt idx="27480" formatCode="m/d/yyyy\ h:mm">
                  <c:v>40717.291666656565</c:v>
                </c:pt>
                <c:pt idx="27481" formatCode="m/d/yyyy\ h:mm">
                  <c:v>40717.333333323244</c:v>
                </c:pt>
                <c:pt idx="27482" formatCode="m/d/yyyy\ h:mm">
                  <c:v>40717.374999989923</c:v>
                </c:pt>
                <c:pt idx="27483" formatCode="m/d/yyyy\ h:mm">
                  <c:v>40717.416666656587</c:v>
                </c:pt>
                <c:pt idx="27484" formatCode="m/d/yyyy\ h:mm">
                  <c:v>40717.458333323251</c:v>
                </c:pt>
                <c:pt idx="27485" formatCode="m/d/yyyy\ h:mm">
                  <c:v>40717.499999989901</c:v>
                </c:pt>
                <c:pt idx="27486" formatCode="m/d/yyyy\ h:mm">
                  <c:v>40717.541666656565</c:v>
                </c:pt>
                <c:pt idx="27487" formatCode="m/d/yyyy\ h:mm">
                  <c:v>40717.583333323229</c:v>
                </c:pt>
                <c:pt idx="27488" formatCode="m/d/yyyy\ h:mm">
                  <c:v>40717.624999989894</c:v>
                </c:pt>
                <c:pt idx="27489" formatCode="m/d/yyyy\ h:mm">
                  <c:v>40717.666666656558</c:v>
                </c:pt>
                <c:pt idx="27490" formatCode="m/d/yyyy\ h:mm">
                  <c:v>40717.708333323222</c:v>
                </c:pt>
                <c:pt idx="27491" formatCode="m/d/yyyy\ h:mm">
                  <c:v>40717.749999989886</c:v>
                </c:pt>
                <c:pt idx="27492" formatCode="m/d/yyyy\ h:mm">
                  <c:v>40717.791666656529</c:v>
                </c:pt>
                <c:pt idx="27493" formatCode="m/d/yyyy\ h:mm">
                  <c:v>40717.833333323215</c:v>
                </c:pt>
                <c:pt idx="27494" formatCode="m/d/yyyy\ h:mm">
                  <c:v>40717.874999989894</c:v>
                </c:pt>
                <c:pt idx="27495" formatCode="m/d/yyyy\ h:mm">
                  <c:v>40717.916666656543</c:v>
                </c:pt>
                <c:pt idx="27496" formatCode="m/d/yyyy\ h:mm">
                  <c:v>40717.958333323222</c:v>
                </c:pt>
                <c:pt idx="27497" formatCode="m/d/yyyy\ h:mm">
                  <c:v>40717.999999989872</c:v>
                </c:pt>
                <c:pt idx="27498" formatCode="m/d/yyyy\ h:mm">
                  <c:v>40718.041666656536</c:v>
                </c:pt>
                <c:pt idx="27499" formatCode="m/d/yyyy\ h:mm">
                  <c:v>40718.0833333232</c:v>
                </c:pt>
                <c:pt idx="27500" formatCode="m/d/yyyy\ h:mm">
                  <c:v>40718.124999989865</c:v>
                </c:pt>
                <c:pt idx="27501" formatCode="m/d/yyyy\ h:mm">
                  <c:v>40718.166666656529</c:v>
                </c:pt>
                <c:pt idx="27502" formatCode="m/d/yyyy\ h:mm">
                  <c:v>40718.208333323193</c:v>
                </c:pt>
                <c:pt idx="27503" formatCode="m/d/yyyy\ h:mm">
                  <c:v>40718.249999989857</c:v>
                </c:pt>
                <c:pt idx="27504" formatCode="m/d/yyyy\ h:mm">
                  <c:v>40718.291666656507</c:v>
                </c:pt>
                <c:pt idx="27505" formatCode="m/d/yyyy\ h:mm">
                  <c:v>40718.333333323193</c:v>
                </c:pt>
                <c:pt idx="27506" formatCode="m/d/yyyy\ h:mm">
                  <c:v>40718.374999989865</c:v>
                </c:pt>
                <c:pt idx="27507" formatCode="m/d/yyyy\ h:mm">
                  <c:v>40718.416666656529</c:v>
                </c:pt>
                <c:pt idx="27508" formatCode="m/d/yyyy\ h:mm">
                  <c:v>40718.4583333232</c:v>
                </c:pt>
                <c:pt idx="27509" formatCode="m/d/yyyy\ h:mm">
                  <c:v>40718.499999989835</c:v>
                </c:pt>
                <c:pt idx="27510" formatCode="m/d/yyyy\ h:mm">
                  <c:v>40718.541666656507</c:v>
                </c:pt>
                <c:pt idx="27511" formatCode="m/d/yyyy\ h:mm">
                  <c:v>40718.583333323186</c:v>
                </c:pt>
                <c:pt idx="27512" formatCode="m/d/yyyy\ h:mm">
                  <c:v>40718.624999989835</c:v>
                </c:pt>
                <c:pt idx="27513" formatCode="m/d/yyyy\ h:mm">
                  <c:v>40718.6666666565</c:v>
                </c:pt>
                <c:pt idx="27514" formatCode="m/d/yyyy\ h:mm">
                  <c:v>40718.708333323179</c:v>
                </c:pt>
                <c:pt idx="27515" formatCode="m/d/yyyy\ h:mm">
                  <c:v>40718.749999989828</c:v>
                </c:pt>
                <c:pt idx="27516" formatCode="m/d/yyyy\ h:mm">
                  <c:v>40718.791666656471</c:v>
                </c:pt>
                <c:pt idx="27517" formatCode="m/d/yyyy\ h:mm">
                  <c:v>40718.833333323171</c:v>
                </c:pt>
                <c:pt idx="27518" formatCode="m/d/yyyy\ h:mm">
                  <c:v>40718.874999989835</c:v>
                </c:pt>
                <c:pt idx="27519" formatCode="m/d/yyyy\ h:mm">
                  <c:v>40718.916666656492</c:v>
                </c:pt>
                <c:pt idx="27520" formatCode="m/d/yyyy\ h:mm">
                  <c:v>40718.958333323171</c:v>
                </c:pt>
                <c:pt idx="27521" formatCode="m/d/yyyy\ h:mm">
                  <c:v>40718.999999989814</c:v>
                </c:pt>
                <c:pt idx="27522" formatCode="m/d/yyyy\ h:mm">
                  <c:v>40719.041666656478</c:v>
                </c:pt>
                <c:pt idx="27523" formatCode="m/d/yyyy\ h:mm">
                  <c:v>40719.083333323142</c:v>
                </c:pt>
                <c:pt idx="27524" formatCode="m/d/yyyy\ h:mm">
                  <c:v>40719.124999989806</c:v>
                </c:pt>
                <c:pt idx="27525" formatCode="m/d/yyyy\ h:mm">
                  <c:v>40719.166666656471</c:v>
                </c:pt>
                <c:pt idx="27526" formatCode="m/d/yyyy\ h:mm">
                  <c:v>40719.208333323142</c:v>
                </c:pt>
                <c:pt idx="27527" formatCode="m/d/yyyy\ h:mm">
                  <c:v>40719.249999989785</c:v>
                </c:pt>
                <c:pt idx="27528" formatCode="m/d/yyyy\ h:mm">
                  <c:v>40719.291666656434</c:v>
                </c:pt>
                <c:pt idx="27529" formatCode="m/d/yyyy\ h:mm">
                  <c:v>40719.333333323142</c:v>
                </c:pt>
                <c:pt idx="27530" formatCode="m/d/yyyy\ h:mm">
                  <c:v>40719.374999989792</c:v>
                </c:pt>
                <c:pt idx="27531" formatCode="m/d/yyyy\ h:mm">
                  <c:v>40719.416666656463</c:v>
                </c:pt>
                <c:pt idx="27532" formatCode="m/d/yyyy\ h:mm">
                  <c:v>40719.458333323149</c:v>
                </c:pt>
                <c:pt idx="27533" formatCode="m/d/yyyy\ h:mm">
                  <c:v>40719.499999989785</c:v>
                </c:pt>
                <c:pt idx="27534" formatCode="m/d/yyyy\ h:mm">
                  <c:v>40719.541666656434</c:v>
                </c:pt>
                <c:pt idx="27535" formatCode="m/d/yyyy\ h:mm">
                  <c:v>40719.583333323113</c:v>
                </c:pt>
                <c:pt idx="27536" formatCode="m/d/yyyy\ h:mm">
                  <c:v>40719.624999989777</c:v>
                </c:pt>
                <c:pt idx="27537" formatCode="m/d/yyyy\ h:mm">
                  <c:v>40719.666666656434</c:v>
                </c:pt>
                <c:pt idx="27538" formatCode="m/d/yyyy\ h:mm">
                  <c:v>40719.708333323113</c:v>
                </c:pt>
                <c:pt idx="27539" formatCode="m/d/yyyy\ h:mm">
                  <c:v>40719.74999998977</c:v>
                </c:pt>
                <c:pt idx="27540" formatCode="m/d/yyyy\ h:mm">
                  <c:v>40719.79166665642</c:v>
                </c:pt>
                <c:pt idx="27541" formatCode="m/d/yyyy\ h:mm">
                  <c:v>40719.833333323098</c:v>
                </c:pt>
                <c:pt idx="27542" formatCode="m/d/yyyy\ h:mm">
                  <c:v>40719.874999989763</c:v>
                </c:pt>
                <c:pt idx="27543" formatCode="m/d/yyyy\ h:mm">
                  <c:v>40719.916666656442</c:v>
                </c:pt>
                <c:pt idx="27544" formatCode="m/d/yyyy\ h:mm">
                  <c:v>40719.958333323106</c:v>
                </c:pt>
                <c:pt idx="27545" formatCode="m/d/yyyy\ h:mm">
                  <c:v>40719.999999989755</c:v>
                </c:pt>
                <c:pt idx="27546" formatCode="m/d/yyyy\ h:mm">
                  <c:v>40720.04166665642</c:v>
                </c:pt>
                <c:pt idx="27547" formatCode="m/d/yyyy\ h:mm">
                  <c:v>40720.083333323091</c:v>
                </c:pt>
                <c:pt idx="27548" formatCode="m/d/yyyy\ h:mm">
                  <c:v>40720.124999989734</c:v>
                </c:pt>
                <c:pt idx="27549" formatCode="m/d/yyyy\ h:mm">
                  <c:v>40720.166666656405</c:v>
                </c:pt>
                <c:pt idx="27550" formatCode="m/d/yyyy\ h:mm">
                  <c:v>40720.208333323091</c:v>
                </c:pt>
                <c:pt idx="27551" formatCode="m/d/yyyy\ h:mm">
                  <c:v>40720.249999989734</c:v>
                </c:pt>
                <c:pt idx="27552" formatCode="m/d/yyyy\ h:mm">
                  <c:v>40720.291666656383</c:v>
                </c:pt>
                <c:pt idx="27553" formatCode="m/d/yyyy\ h:mm">
                  <c:v>40720.333333323069</c:v>
                </c:pt>
                <c:pt idx="27554" formatCode="m/d/yyyy\ h:mm">
                  <c:v>40720.374999989741</c:v>
                </c:pt>
                <c:pt idx="27555" formatCode="m/d/yyyy\ h:mm">
                  <c:v>40720.416666656398</c:v>
                </c:pt>
                <c:pt idx="27556" formatCode="m/d/yyyy\ h:mm">
                  <c:v>40720.458333323077</c:v>
                </c:pt>
                <c:pt idx="27557" formatCode="m/d/yyyy\ h:mm">
                  <c:v>40720.499999989726</c:v>
                </c:pt>
                <c:pt idx="27558" formatCode="m/d/yyyy\ h:mm">
                  <c:v>40720.541666656376</c:v>
                </c:pt>
                <c:pt idx="27559" formatCode="m/d/yyyy\ h:mm">
                  <c:v>40720.583333323062</c:v>
                </c:pt>
                <c:pt idx="27560" formatCode="m/d/yyyy\ h:mm">
                  <c:v>40720.624999989705</c:v>
                </c:pt>
                <c:pt idx="27561" formatCode="m/d/yyyy\ h:mm">
                  <c:v>40720.666666656376</c:v>
                </c:pt>
                <c:pt idx="27562" formatCode="m/d/yyyy\ h:mm">
                  <c:v>40720.708333323048</c:v>
                </c:pt>
                <c:pt idx="27563" formatCode="m/d/yyyy\ h:mm">
                  <c:v>40720.749999989705</c:v>
                </c:pt>
                <c:pt idx="27564" formatCode="m/d/yyyy\ h:mm">
                  <c:v>40720.791666656354</c:v>
                </c:pt>
                <c:pt idx="27565" formatCode="m/d/yyyy\ h:mm">
                  <c:v>40720.83333332304</c:v>
                </c:pt>
                <c:pt idx="27566" formatCode="m/d/yyyy\ h:mm">
                  <c:v>40720.874999989712</c:v>
                </c:pt>
                <c:pt idx="27567" formatCode="m/d/yyyy\ h:mm">
                  <c:v>40720.916666656369</c:v>
                </c:pt>
                <c:pt idx="27568" formatCode="m/d/yyyy\ h:mm">
                  <c:v>40720.958333323048</c:v>
                </c:pt>
                <c:pt idx="27569" formatCode="m/d/yyyy\ h:mm">
                  <c:v>40720.999999989683</c:v>
                </c:pt>
                <c:pt idx="27570" formatCode="m/d/yyyy\ h:mm">
                  <c:v>40721.041666656354</c:v>
                </c:pt>
                <c:pt idx="27571" formatCode="m/d/yyyy\ h:mm">
                  <c:v>40721.083333323033</c:v>
                </c:pt>
                <c:pt idx="27572" formatCode="m/d/yyyy\ h:mm">
                  <c:v>40721.124999989675</c:v>
                </c:pt>
                <c:pt idx="27573" formatCode="m/d/yyyy\ h:mm">
                  <c:v>40721.166666656354</c:v>
                </c:pt>
                <c:pt idx="27574" formatCode="m/d/yyyy\ h:mm">
                  <c:v>40721.208333323018</c:v>
                </c:pt>
                <c:pt idx="27575" formatCode="m/d/yyyy\ h:mm">
                  <c:v>40721.249999989675</c:v>
                </c:pt>
                <c:pt idx="27576" formatCode="m/d/yyyy\ h:mm">
                  <c:v>40721.291666656318</c:v>
                </c:pt>
                <c:pt idx="27577" formatCode="m/d/yyyy\ h:mm">
                  <c:v>40721.333333323011</c:v>
                </c:pt>
                <c:pt idx="27578" formatCode="m/d/yyyy\ h:mm">
                  <c:v>40721.374999989683</c:v>
                </c:pt>
                <c:pt idx="27579" formatCode="m/d/yyyy\ h:mm">
                  <c:v>40721.41666665634</c:v>
                </c:pt>
                <c:pt idx="27580" formatCode="m/d/yyyy\ h:mm">
                  <c:v>40721.458333323026</c:v>
                </c:pt>
                <c:pt idx="27581" formatCode="m/d/yyyy\ h:mm">
                  <c:v>40721.499999989654</c:v>
                </c:pt>
                <c:pt idx="27582" formatCode="m/d/yyyy\ h:mm">
                  <c:v>40721.541666656325</c:v>
                </c:pt>
                <c:pt idx="27583" formatCode="m/d/yyyy\ h:mm">
                  <c:v>40721.583333323011</c:v>
                </c:pt>
                <c:pt idx="27584" formatCode="m/d/yyyy\ h:mm">
                  <c:v>40721.624999989654</c:v>
                </c:pt>
                <c:pt idx="27585" formatCode="m/d/yyyy\ h:mm">
                  <c:v>40721.666666656325</c:v>
                </c:pt>
                <c:pt idx="27586" formatCode="m/d/yyyy\ h:mm">
                  <c:v>40721.708333323004</c:v>
                </c:pt>
                <c:pt idx="27587" formatCode="m/d/yyyy\ h:mm">
                  <c:v>40721.749999989654</c:v>
                </c:pt>
                <c:pt idx="27588" formatCode="m/d/yyyy\ h:mm">
                  <c:v>40721.791666656289</c:v>
                </c:pt>
                <c:pt idx="27589" formatCode="m/d/yyyy\ h:mm">
                  <c:v>40721.833333322997</c:v>
                </c:pt>
                <c:pt idx="27590" formatCode="m/d/yyyy\ h:mm">
                  <c:v>40721.874999989646</c:v>
                </c:pt>
                <c:pt idx="27591" formatCode="m/d/yyyy\ h:mm">
                  <c:v>40721.916666656311</c:v>
                </c:pt>
                <c:pt idx="27592" formatCode="m/d/yyyy\ h:mm">
                  <c:v>40721.958333323011</c:v>
                </c:pt>
                <c:pt idx="27593" formatCode="m/d/yyyy\ h:mm">
                  <c:v>40721.999999989624</c:v>
                </c:pt>
                <c:pt idx="27594" formatCode="m/d/yyyy\ h:mm">
                  <c:v>40722.041666656289</c:v>
                </c:pt>
                <c:pt idx="27595" formatCode="m/d/yyyy\ h:mm">
                  <c:v>40722.083333322989</c:v>
                </c:pt>
                <c:pt idx="27596" formatCode="m/d/yyyy\ h:mm">
                  <c:v>40722.124999989624</c:v>
                </c:pt>
                <c:pt idx="27597" formatCode="m/d/yyyy\ h:mm">
                  <c:v>40722.166666656281</c:v>
                </c:pt>
                <c:pt idx="27598" formatCode="m/d/yyyy\ h:mm">
                  <c:v>40722.208333322975</c:v>
                </c:pt>
                <c:pt idx="27599" formatCode="m/d/yyyy\ h:mm">
                  <c:v>40722.249999989624</c:v>
                </c:pt>
                <c:pt idx="27600" formatCode="m/d/yyyy\ h:mm">
                  <c:v>40722.291666656267</c:v>
                </c:pt>
                <c:pt idx="27601" formatCode="m/d/yyyy\ h:mm">
                  <c:v>40722.333333322968</c:v>
                </c:pt>
                <c:pt idx="27602" formatCode="m/d/yyyy\ h:mm">
                  <c:v>40722.374999989617</c:v>
                </c:pt>
                <c:pt idx="27603" formatCode="m/d/yyyy\ h:mm">
                  <c:v>40722.416666656281</c:v>
                </c:pt>
                <c:pt idx="27604" formatCode="m/d/yyyy\ h:mm">
                  <c:v>40722.458333322975</c:v>
                </c:pt>
                <c:pt idx="27605" formatCode="m/d/yyyy\ h:mm">
                  <c:v>40722.499999989595</c:v>
                </c:pt>
                <c:pt idx="27606" formatCode="m/d/yyyy\ h:mm">
                  <c:v>40722.541666656274</c:v>
                </c:pt>
                <c:pt idx="27607" formatCode="m/d/yyyy\ h:mm">
                  <c:v>40722.583333322953</c:v>
                </c:pt>
                <c:pt idx="27608" formatCode="m/d/yyyy\ h:mm">
                  <c:v>40722.624999989595</c:v>
                </c:pt>
                <c:pt idx="27609" formatCode="m/d/yyyy\ h:mm">
                  <c:v>40722.666666656252</c:v>
                </c:pt>
                <c:pt idx="27610" formatCode="m/d/yyyy\ h:mm">
                  <c:v>40722.708333322946</c:v>
                </c:pt>
                <c:pt idx="27611" formatCode="m/d/yyyy\ h:mm">
                  <c:v>40722.749999989595</c:v>
                </c:pt>
                <c:pt idx="27612" formatCode="m/d/yyyy\ h:mm">
                  <c:v>40722.791666656231</c:v>
                </c:pt>
                <c:pt idx="27613" formatCode="m/d/yyyy\ h:mm">
                  <c:v>40722.833333322946</c:v>
                </c:pt>
                <c:pt idx="27614" formatCode="m/d/yyyy\ h:mm">
                  <c:v>40722.874999989603</c:v>
                </c:pt>
                <c:pt idx="27615" formatCode="m/d/yyyy\ h:mm">
                  <c:v>40722.916666656252</c:v>
                </c:pt>
                <c:pt idx="27616" formatCode="m/d/yyyy\ h:mm">
                  <c:v>40722.958333322946</c:v>
                </c:pt>
                <c:pt idx="27617" formatCode="m/d/yyyy\ h:mm">
                  <c:v>40722.999999989581</c:v>
                </c:pt>
                <c:pt idx="27618" formatCode="m/d/yyyy\ h:mm">
                  <c:v>40723.041666656231</c:v>
                </c:pt>
                <c:pt idx="27619" formatCode="m/d/yyyy\ h:mm">
                  <c:v>40723.083333322924</c:v>
                </c:pt>
                <c:pt idx="27620" formatCode="m/d/yyyy\ h:mm">
                  <c:v>40723.124999989581</c:v>
                </c:pt>
                <c:pt idx="27621" formatCode="m/d/yyyy\ h:mm">
                  <c:v>40723.166666656223</c:v>
                </c:pt>
                <c:pt idx="27622" formatCode="m/d/yyyy\ h:mm">
                  <c:v>40723.208333322917</c:v>
                </c:pt>
                <c:pt idx="27623" formatCode="m/d/yyyy\ h:mm">
                  <c:v>40723.249999989566</c:v>
                </c:pt>
                <c:pt idx="27624" formatCode="m/d/yyyy\ h:mm">
                  <c:v>40723.291666656201</c:v>
                </c:pt>
                <c:pt idx="27625" formatCode="m/d/yyyy\ h:mm">
                  <c:v>40723.333333322909</c:v>
                </c:pt>
                <c:pt idx="27626" formatCode="m/d/yyyy\ h:mm">
                  <c:v>40723.374999989574</c:v>
                </c:pt>
                <c:pt idx="27627" formatCode="m/d/yyyy\ h:mm">
                  <c:v>40723.416666656223</c:v>
                </c:pt>
                <c:pt idx="27628" formatCode="m/d/yyyy\ h:mm">
                  <c:v>40723.458333322917</c:v>
                </c:pt>
                <c:pt idx="27629" formatCode="m/d/yyyy\ h:mm">
                  <c:v>40723.499999989552</c:v>
                </c:pt>
                <c:pt idx="27630" formatCode="m/d/yyyy\ h:mm">
                  <c:v>40723.541666656201</c:v>
                </c:pt>
                <c:pt idx="27631" formatCode="m/d/yyyy\ h:mm">
                  <c:v>40723.583333322895</c:v>
                </c:pt>
                <c:pt idx="27632" formatCode="m/d/yyyy\ h:mm">
                  <c:v>40723.624999989544</c:v>
                </c:pt>
                <c:pt idx="27633" formatCode="m/d/yyyy\ h:mm">
                  <c:v>40723.666666656194</c:v>
                </c:pt>
                <c:pt idx="27634" formatCode="m/d/yyyy\ h:mm">
                  <c:v>40723.708333322887</c:v>
                </c:pt>
                <c:pt idx="27635" formatCode="m/d/yyyy\ h:mm">
                  <c:v>40723.749999989537</c:v>
                </c:pt>
                <c:pt idx="27636" formatCode="m/d/yyyy\ h:mm">
                  <c:v>40723.79166665618</c:v>
                </c:pt>
                <c:pt idx="27637" formatCode="m/d/yyyy\ h:mm">
                  <c:v>40723.83333332288</c:v>
                </c:pt>
                <c:pt idx="27638" formatCode="m/d/yyyy\ h:mm">
                  <c:v>40723.874999989544</c:v>
                </c:pt>
                <c:pt idx="27639" formatCode="m/d/yyyy\ h:mm">
                  <c:v>40723.916666656201</c:v>
                </c:pt>
                <c:pt idx="27640" formatCode="m/d/yyyy\ h:mm">
                  <c:v>40723.958333322887</c:v>
                </c:pt>
                <c:pt idx="27641" formatCode="m/d/yyyy\ h:mm">
                  <c:v>40723.999999989523</c:v>
                </c:pt>
                <c:pt idx="27642" formatCode="m/d/yyyy\ h:mm">
                  <c:v>40724.041666656187</c:v>
                </c:pt>
                <c:pt idx="27643" formatCode="m/d/yyyy\ h:mm">
                  <c:v>40724.083333322866</c:v>
                </c:pt>
                <c:pt idx="27644" formatCode="m/d/yyyy\ h:mm">
                  <c:v>40724.124999989515</c:v>
                </c:pt>
                <c:pt idx="27645" formatCode="m/d/yyyy\ h:mm">
                  <c:v>40724.16666665618</c:v>
                </c:pt>
                <c:pt idx="27646" formatCode="m/d/yyyy\ h:mm">
                  <c:v>40724.208333322858</c:v>
                </c:pt>
                <c:pt idx="27647" formatCode="m/d/yyyy\ h:mm">
                  <c:v>40724.249999989508</c:v>
                </c:pt>
                <c:pt idx="27648" formatCode="m/d/yyyy\ h:mm">
                  <c:v>40724.291666656158</c:v>
                </c:pt>
                <c:pt idx="27649" formatCode="m/d/yyyy\ h:mm">
                  <c:v>40724.333333322851</c:v>
                </c:pt>
                <c:pt idx="27650" formatCode="m/d/yyyy\ h:mm">
                  <c:v>40724.374999989515</c:v>
                </c:pt>
                <c:pt idx="27651" formatCode="m/d/yyyy\ h:mm">
                  <c:v>40724.41666665618</c:v>
                </c:pt>
                <c:pt idx="27652" formatCode="m/d/yyyy\ h:mm">
                  <c:v>40724.458333322858</c:v>
                </c:pt>
                <c:pt idx="27653" formatCode="m/d/yyyy\ h:mm">
                  <c:v>40724.499999989494</c:v>
                </c:pt>
                <c:pt idx="27654" formatCode="m/d/yyyy\ h:mm">
                  <c:v>40724.541666656158</c:v>
                </c:pt>
                <c:pt idx="27655" formatCode="m/d/yyyy\ h:mm">
                  <c:v>40724.583333322837</c:v>
                </c:pt>
                <c:pt idx="27656" formatCode="m/d/yyyy\ h:mm">
                  <c:v>40724.624999989486</c:v>
                </c:pt>
                <c:pt idx="27657" formatCode="m/d/yyyy\ h:mm">
                  <c:v>40724.66666665615</c:v>
                </c:pt>
                <c:pt idx="27658" formatCode="m/d/yyyy\ h:mm">
                  <c:v>40724.708333322829</c:v>
                </c:pt>
                <c:pt idx="27659" formatCode="m/d/yyyy\ h:mm">
                  <c:v>40724.749999989479</c:v>
                </c:pt>
                <c:pt idx="27660" formatCode="m/d/yyyy\ h:mm">
                  <c:v>40724.791666656121</c:v>
                </c:pt>
                <c:pt idx="27661" formatCode="m/d/yyyy\ h:mm">
                  <c:v>40724.833333322822</c:v>
                </c:pt>
                <c:pt idx="27662" formatCode="m/d/yyyy\ h:mm">
                  <c:v>40724.874999989486</c:v>
                </c:pt>
                <c:pt idx="27663" formatCode="m/d/yyyy\ h:mm">
                  <c:v>40724.916666656143</c:v>
                </c:pt>
                <c:pt idx="27664" formatCode="m/d/yyyy\ h:mm">
                  <c:v>40724.958333322829</c:v>
                </c:pt>
                <c:pt idx="27665" formatCode="m/d/yyyy\ h:mm">
                  <c:v>40724.999999989464</c:v>
                </c:pt>
                <c:pt idx="27666" formatCode="m/d/yyyy\ h:mm">
                  <c:v>40725.041666656129</c:v>
                </c:pt>
                <c:pt idx="27667" formatCode="m/d/yyyy\ h:mm">
                  <c:v>40725.083333322793</c:v>
                </c:pt>
                <c:pt idx="27668" formatCode="m/d/yyyy\ h:mm">
                  <c:v>40725.124999989457</c:v>
                </c:pt>
                <c:pt idx="27669" formatCode="m/d/yyyy\ h:mm">
                  <c:v>40725.166666656121</c:v>
                </c:pt>
                <c:pt idx="27670" formatCode="m/d/yyyy\ h:mm">
                  <c:v>40725.208333322793</c:v>
                </c:pt>
                <c:pt idx="27671" formatCode="m/d/yyyy\ h:mm">
                  <c:v>40725.24999998945</c:v>
                </c:pt>
                <c:pt idx="27672" formatCode="m/d/yyyy\ h:mm">
                  <c:v>40725.2916666561</c:v>
                </c:pt>
                <c:pt idx="27673" formatCode="m/d/yyyy\ h:mm">
                  <c:v>40725.333333322793</c:v>
                </c:pt>
                <c:pt idx="27674" formatCode="m/d/yyyy\ h:mm">
                  <c:v>40725.374999989443</c:v>
                </c:pt>
                <c:pt idx="27675" formatCode="m/d/yyyy\ h:mm">
                  <c:v>40725.416666656121</c:v>
                </c:pt>
                <c:pt idx="27676" formatCode="m/d/yyyy\ h:mm">
                  <c:v>40725.4583333228</c:v>
                </c:pt>
                <c:pt idx="27677" formatCode="m/d/yyyy\ h:mm">
                  <c:v>40725.499999989435</c:v>
                </c:pt>
                <c:pt idx="27678" formatCode="m/d/yyyy\ h:mm">
                  <c:v>40725.5416666561</c:v>
                </c:pt>
                <c:pt idx="27679" formatCode="m/d/yyyy\ h:mm">
                  <c:v>40725.583333322778</c:v>
                </c:pt>
                <c:pt idx="27680" formatCode="m/d/yyyy\ h:mm">
                  <c:v>40725.624999989428</c:v>
                </c:pt>
                <c:pt idx="27681" formatCode="m/d/yyyy\ h:mm">
                  <c:v>40725.666666656085</c:v>
                </c:pt>
                <c:pt idx="27682" formatCode="m/d/yyyy\ h:mm">
                  <c:v>40725.708333322771</c:v>
                </c:pt>
                <c:pt idx="27683" formatCode="m/d/yyyy\ h:mm">
                  <c:v>40725.749999989421</c:v>
                </c:pt>
                <c:pt idx="27684" formatCode="m/d/yyyy\ h:mm">
                  <c:v>40725.79166665607</c:v>
                </c:pt>
                <c:pt idx="27685" formatCode="m/d/yyyy\ h:mm">
                  <c:v>40725.833333322749</c:v>
                </c:pt>
                <c:pt idx="27686" formatCode="m/d/yyyy\ h:mm">
                  <c:v>40725.874999989413</c:v>
                </c:pt>
                <c:pt idx="27687" formatCode="m/d/yyyy\ h:mm">
                  <c:v>40725.916666656092</c:v>
                </c:pt>
                <c:pt idx="27688" formatCode="m/d/yyyy\ h:mm">
                  <c:v>40725.958333322757</c:v>
                </c:pt>
                <c:pt idx="27689" formatCode="m/d/yyyy\ h:mm">
                  <c:v>40725.999999989406</c:v>
                </c:pt>
                <c:pt idx="27690" formatCode="m/d/yyyy\ h:mm">
                  <c:v>40726.04166665607</c:v>
                </c:pt>
                <c:pt idx="27691" formatCode="m/d/yyyy\ h:mm">
                  <c:v>40726.083333322742</c:v>
                </c:pt>
                <c:pt idx="27692" formatCode="m/d/yyyy\ h:mm">
                  <c:v>40726.124999989384</c:v>
                </c:pt>
                <c:pt idx="27693" formatCode="m/d/yyyy\ h:mm">
                  <c:v>40726.166666656056</c:v>
                </c:pt>
                <c:pt idx="27694" formatCode="m/d/yyyy\ h:mm">
                  <c:v>40726.208333322742</c:v>
                </c:pt>
                <c:pt idx="27695" formatCode="m/d/yyyy\ h:mm">
                  <c:v>40726.249999989384</c:v>
                </c:pt>
                <c:pt idx="27696" formatCode="m/d/yyyy\ h:mm">
                  <c:v>40726.291666656034</c:v>
                </c:pt>
                <c:pt idx="27697" formatCode="m/d/yyyy\ h:mm">
                  <c:v>40726.333333322735</c:v>
                </c:pt>
                <c:pt idx="27698" formatCode="m/d/yyyy\ h:mm">
                  <c:v>40726.374999989392</c:v>
                </c:pt>
                <c:pt idx="27699" formatCode="m/d/yyyy\ h:mm">
                  <c:v>40726.416666656049</c:v>
                </c:pt>
                <c:pt idx="27700" formatCode="m/d/yyyy\ h:mm">
                  <c:v>40726.458333322735</c:v>
                </c:pt>
                <c:pt idx="27701" formatCode="m/d/yyyy\ h:mm">
                  <c:v>40726.499999989377</c:v>
                </c:pt>
                <c:pt idx="27702" formatCode="m/d/yyyy\ h:mm">
                  <c:v>40726.541666656034</c:v>
                </c:pt>
                <c:pt idx="27703" formatCode="m/d/yyyy\ h:mm">
                  <c:v>40726.583333322713</c:v>
                </c:pt>
                <c:pt idx="27704" formatCode="m/d/yyyy\ h:mm">
                  <c:v>40726.62499998937</c:v>
                </c:pt>
                <c:pt idx="27705" formatCode="m/d/yyyy\ h:mm">
                  <c:v>40726.666666656034</c:v>
                </c:pt>
                <c:pt idx="27706" formatCode="m/d/yyyy\ h:mm">
                  <c:v>40726.708333322698</c:v>
                </c:pt>
                <c:pt idx="27707" formatCode="m/d/yyyy\ h:mm">
                  <c:v>40726.749999989355</c:v>
                </c:pt>
                <c:pt idx="27708" formatCode="m/d/yyyy\ h:mm">
                  <c:v>40726.791666656012</c:v>
                </c:pt>
                <c:pt idx="27709" formatCode="m/d/yyyy\ h:mm">
                  <c:v>40726.833333322691</c:v>
                </c:pt>
                <c:pt idx="27710" formatCode="m/d/yyyy\ h:mm">
                  <c:v>40726.874999989363</c:v>
                </c:pt>
                <c:pt idx="27711" formatCode="m/d/yyyy\ h:mm">
                  <c:v>40726.916666656034</c:v>
                </c:pt>
                <c:pt idx="27712" formatCode="m/d/yyyy\ h:mm">
                  <c:v>40726.958333322706</c:v>
                </c:pt>
                <c:pt idx="27713" formatCode="m/d/yyyy\ h:mm">
                  <c:v>40726.999999989333</c:v>
                </c:pt>
                <c:pt idx="27714" formatCode="m/d/yyyy\ h:mm">
                  <c:v>40727.041666656005</c:v>
                </c:pt>
                <c:pt idx="27715" formatCode="m/d/yyyy\ h:mm">
                  <c:v>40727.083333322691</c:v>
                </c:pt>
                <c:pt idx="27716" formatCode="m/d/yyyy\ h:mm">
                  <c:v>40727.124999989326</c:v>
                </c:pt>
                <c:pt idx="27717" formatCode="m/d/yyyy\ h:mm">
                  <c:v>40727.166666656005</c:v>
                </c:pt>
                <c:pt idx="27718" formatCode="m/d/yyyy\ h:mm">
                  <c:v>40727.208333322669</c:v>
                </c:pt>
                <c:pt idx="27719" formatCode="m/d/yyyy\ h:mm">
                  <c:v>40727.249999989326</c:v>
                </c:pt>
                <c:pt idx="27720" formatCode="m/d/yyyy\ h:mm">
                  <c:v>40727.291666655969</c:v>
                </c:pt>
                <c:pt idx="27721" formatCode="m/d/yyyy\ h:mm">
                  <c:v>40727.333333322662</c:v>
                </c:pt>
                <c:pt idx="27722" formatCode="m/d/yyyy\ h:mm">
                  <c:v>40727.374999989333</c:v>
                </c:pt>
                <c:pt idx="27723" formatCode="m/d/yyyy\ h:mm">
                  <c:v>40727.41666665599</c:v>
                </c:pt>
                <c:pt idx="27724" formatCode="m/d/yyyy\ h:mm">
                  <c:v>40727.458333322676</c:v>
                </c:pt>
                <c:pt idx="27725" formatCode="m/d/yyyy\ h:mm">
                  <c:v>40727.499999989304</c:v>
                </c:pt>
                <c:pt idx="27726" formatCode="m/d/yyyy\ h:mm">
                  <c:v>40727.541666655976</c:v>
                </c:pt>
                <c:pt idx="27727" formatCode="m/d/yyyy\ h:mm">
                  <c:v>40727.583333322647</c:v>
                </c:pt>
                <c:pt idx="27728" formatCode="m/d/yyyy\ h:mm">
                  <c:v>40727.624999989304</c:v>
                </c:pt>
                <c:pt idx="27729" formatCode="m/d/yyyy\ h:mm">
                  <c:v>40727.666666655976</c:v>
                </c:pt>
                <c:pt idx="27730" formatCode="m/d/yyyy\ h:mm">
                  <c:v>40727.70833332264</c:v>
                </c:pt>
                <c:pt idx="27731" formatCode="m/d/yyyy\ h:mm">
                  <c:v>40727.749999989304</c:v>
                </c:pt>
                <c:pt idx="27732" formatCode="m/d/yyyy\ h:mm">
                  <c:v>40727.791666655947</c:v>
                </c:pt>
                <c:pt idx="27733" formatCode="m/d/yyyy\ h:mm">
                  <c:v>40727.833333322633</c:v>
                </c:pt>
                <c:pt idx="27734" formatCode="m/d/yyyy\ h:mm">
                  <c:v>40727.874999989297</c:v>
                </c:pt>
                <c:pt idx="27735" formatCode="m/d/yyyy\ h:mm">
                  <c:v>40727.916666655961</c:v>
                </c:pt>
                <c:pt idx="27736" formatCode="m/d/yyyy\ h:mm">
                  <c:v>40727.958333322647</c:v>
                </c:pt>
                <c:pt idx="27737" formatCode="m/d/yyyy\ h:mm">
                  <c:v>40727.999999989275</c:v>
                </c:pt>
                <c:pt idx="27738" formatCode="m/d/yyyy\ h:mm">
                  <c:v>40728.041666655954</c:v>
                </c:pt>
                <c:pt idx="27739" formatCode="m/d/yyyy\ h:mm">
                  <c:v>40728.083333322618</c:v>
                </c:pt>
                <c:pt idx="27740" formatCode="m/d/yyyy\ h:mm">
                  <c:v>40728.124999989275</c:v>
                </c:pt>
                <c:pt idx="27741" formatCode="m/d/yyyy\ h:mm">
                  <c:v>40728.166666655932</c:v>
                </c:pt>
                <c:pt idx="27742" formatCode="m/d/yyyy\ h:mm">
                  <c:v>40728.208333322611</c:v>
                </c:pt>
                <c:pt idx="27743" formatCode="m/d/yyyy\ h:mm">
                  <c:v>40728.249999989275</c:v>
                </c:pt>
                <c:pt idx="27744" formatCode="m/d/yyyy\ h:mm">
                  <c:v>40728.291666655918</c:v>
                </c:pt>
                <c:pt idx="27745" formatCode="m/d/yyyy\ h:mm">
                  <c:v>40728.333333322611</c:v>
                </c:pt>
                <c:pt idx="27746" formatCode="m/d/yyyy\ h:mm">
                  <c:v>40728.374999989268</c:v>
                </c:pt>
                <c:pt idx="27747" formatCode="m/d/yyyy\ h:mm">
                  <c:v>40728.416666655932</c:v>
                </c:pt>
                <c:pt idx="27748" formatCode="m/d/yyyy\ h:mm">
                  <c:v>40728.458333322618</c:v>
                </c:pt>
                <c:pt idx="27749" formatCode="m/d/yyyy\ h:mm">
                  <c:v>40728.499999989246</c:v>
                </c:pt>
                <c:pt idx="27750" formatCode="m/d/yyyy\ h:mm">
                  <c:v>40728.541666655925</c:v>
                </c:pt>
                <c:pt idx="27751" formatCode="m/d/yyyy\ h:mm">
                  <c:v>40728.583333322604</c:v>
                </c:pt>
                <c:pt idx="27752" formatCode="m/d/yyyy\ h:mm">
                  <c:v>40728.624999989239</c:v>
                </c:pt>
                <c:pt idx="27753" formatCode="m/d/yyyy\ h:mm">
                  <c:v>40728.666666655903</c:v>
                </c:pt>
                <c:pt idx="27754" formatCode="m/d/yyyy\ h:mm">
                  <c:v>40728.708333322596</c:v>
                </c:pt>
                <c:pt idx="27755" formatCode="m/d/yyyy\ h:mm">
                  <c:v>40728.749999989232</c:v>
                </c:pt>
                <c:pt idx="27756" formatCode="m/d/yyyy\ h:mm">
                  <c:v>40728.791666655881</c:v>
                </c:pt>
                <c:pt idx="27757" formatCode="m/d/yyyy\ h:mm">
                  <c:v>40728.833333322596</c:v>
                </c:pt>
                <c:pt idx="27758" formatCode="m/d/yyyy\ h:mm">
                  <c:v>40728.874999989239</c:v>
                </c:pt>
                <c:pt idx="27759" formatCode="m/d/yyyy\ h:mm">
                  <c:v>40728.916666655903</c:v>
                </c:pt>
                <c:pt idx="27760" formatCode="m/d/yyyy\ h:mm">
                  <c:v>40728.958333322596</c:v>
                </c:pt>
                <c:pt idx="27761" formatCode="m/d/yyyy\ h:mm">
                  <c:v>40728.999999989224</c:v>
                </c:pt>
                <c:pt idx="27762" formatCode="m/d/yyyy\ h:mm">
                  <c:v>40729.041666655881</c:v>
                </c:pt>
                <c:pt idx="27763" formatCode="m/d/yyyy\ h:mm">
                  <c:v>40729.083333322575</c:v>
                </c:pt>
                <c:pt idx="27764" formatCode="m/d/yyyy\ h:mm">
                  <c:v>40729.124999989224</c:v>
                </c:pt>
                <c:pt idx="27765" formatCode="m/d/yyyy\ h:mm">
                  <c:v>40729.166666655874</c:v>
                </c:pt>
                <c:pt idx="27766" formatCode="m/d/yyyy\ h:mm">
                  <c:v>40729.208333322567</c:v>
                </c:pt>
                <c:pt idx="27767" formatCode="m/d/yyyy\ h:mm">
                  <c:v>40729.249999989202</c:v>
                </c:pt>
                <c:pt idx="27768" formatCode="m/d/yyyy\ h:mm">
                  <c:v>40729.291666655852</c:v>
                </c:pt>
                <c:pt idx="27769" formatCode="m/d/yyyy\ h:mm">
                  <c:v>40729.33333332256</c:v>
                </c:pt>
                <c:pt idx="27770" formatCode="m/d/yyyy\ h:mm">
                  <c:v>40729.37499998921</c:v>
                </c:pt>
                <c:pt idx="27771" formatCode="m/d/yyyy\ h:mm">
                  <c:v>40729.416666655881</c:v>
                </c:pt>
                <c:pt idx="27772" formatCode="m/d/yyyy\ h:mm">
                  <c:v>40729.458333322567</c:v>
                </c:pt>
                <c:pt idx="27773" formatCode="m/d/yyyy\ h:mm">
                  <c:v>40729.499999989195</c:v>
                </c:pt>
                <c:pt idx="27774" formatCode="m/d/yyyy\ h:mm">
                  <c:v>40729.541666655852</c:v>
                </c:pt>
                <c:pt idx="27775" formatCode="m/d/yyyy\ h:mm">
                  <c:v>40729.583333322546</c:v>
                </c:pt>
                <c:pt idx="27776" formatCode="m/d/yyyy\ h:mm">
                  <c:v>40729.624999989195</c:v>
                </c:pt>
                <c:pt idx="27777" formatCode="m/d/yyyy\ h:mm">
                  <c:v>40729.666666655845</c:v>
                </c:pt>
                <c:pt idx="27778" formatCode="m/d/yyyy\ h:mm">
                  <c:v>40729.708333322546</c:v>
                </c:pt>
                <c:pt idx="27779" formatCode="m/d/yyyy\ h:mm">
                  <c:v>40729.749999989188</c:v>
                </c:pt>
                <c:pt idx="27780" formatCode="m/d/yyyy\ h:mm">
                  <c:v>40729.791666655823</c:v>
                </c:pt>
                <c:pt idx="27781" formatCode="m/d/yyyy\ h:mm">
                  <c:v>40729.833333322538</c:v>
                </c:pt>
                <c:pt idx="27782" formatCode="m/d/yyyy\ h:mm">
                  <c:v>40729.874999989195</c:v>
                </c:pt>
                <c:pt idx="27783" formatCode="m/d/yyyy\ h:mm">
                  <c:v>40729.916666655845</c:v>
                </c:pt>
                <c:pt idx="27784" formatCode="m/d/yyyy\ h:mm">
                  <c:v>40729.958333322546</c:v>
                </c:pt>
                <c:pt idx="27785" formatCode="m/d/yyyy\ h:mm">
                  <c:v>40729.999999989173</c:v>
                </c:pt>
                <c:pt idx="27786" formatCode="m/d/yyyy\ h:mm">
                  <c:v>40730.041666655823</c:v>
                </c:pt>
                <c:pt idx="27787" formatCode="m/d/yyyy\ h:mm">
                  <c:v>40730.083333322516</c:v>
                </c:pt>
                <c:pt idx="27788" formatCode="m/d/yyyy\ h:mm">
                  <c:v>40730.124999989166</c:v>
                </c:pt>
                <c:pt idx="27789" formatCode="m/d/yyyy\ h:mm">
                  <c:v>40730.166666655816</c:v>
                </c:pt>
                <c:pt idx="27790" formatCode="m/d/yyyy\ h:mm">
                  <c:v>40730.208333322509</c:v>
                </c:pt>
                <c:pt idx="27791" formatCode="m/d/yyyy\ h:mm">
                  <c:v>40730.249999989159</c:v>
                </c:pt>
                <c:pt idx="27792" formatCode="m/d/yyyy\ h:mm">
                  <c:v>40730.291666655794</c:v>
                </c:pt>
                <c:pt idx="27793" formatCode="m/d/yyyy\ h:mm">
                  <c:v>40730.333333322502</c:v>
                </c:pt>
                <c:pt idx="27794" formatCode="m/d/yyyy\ h:mm">
                  <c:v>40730.374999989166</c:v>
                </c:pt>
                <c:pt idx="27795" formatCode="m/d/yyyy\ h:mm">
                  <c:v>40730.416666655816</c:v>
                </c:pt>
                <c:pt idx="27796" formatCode="m/d/yyyy\ h:mm">
                  <c:v>40730.458333322509</c:v>
                </c:pt>
                <c:pt idx="27797" formatCode="m/d/yyyy\ h:mm">
                  <c:v>40730.499999989144</c:v>
                </c:pt>
                <c:pt idx="27798" formatCode="m/d/yyyy\ h:mm">
                  <c:v>40730.541666655794</c:v>
                </c:pt>
                <c:pt idx="27799" formatCode="m/d/yyyy\ h:mm">
                  <c:v>40730.583333322487</c:v>
                </c:pt>
                <c:pt idx="27800" formatCode="m/d/yyyy\ h:mm">
                  <c:v>40730.624999989137</c:v>
                </c:pt>
                <c:pt idx="27801" formatCode="m/d/yyyy\ h:mm">
                  <c:v>40730.666666655787</c:v>
                </c:pt>
                <c:pt idx="27802" formatCode="m/d/yyyy\ h:mm">
                  <c:v>40730.70833332248</c:v>
                </c:pt>
                <c:pt idx="27803" formatCode="m/d/yyyy\ h:mm">
                  <c:v>40730.74999998913</c:v>
                </c:pt>
                <c:pt idx="27804" formatCode="m/d/yyyy\ h:mm">
                  <c:v>40730.791666655765</c:v>
                </c:pt>
                <c:pt idx="27805" formatCode="m/d/yyyy\ h:mm">
                  <c:v>40730.833333322473</c:v>
                </c:pt>
                <c:pt idx="27806" formatCode="m/d/yyyy\ h:mm">
                  <c:v>40730.874999989137</c:v>
                </c:pt>
                <c:pt idx="27807" formatCode="m/d/yyyy\ h:mm">
                  <c:v>40730.916666655787</c:v>
                </c:pt>
                <c:pt idx="27808" formatCode="m/d/yyyy\ h:mm">
                  <c:v>40730.95833332248</c:v>
                </c:pt>
                <c:pt idx="27809" formatCode="m/d/yyyy\ h:mm">
                  <c:v>40730.999999989115</c:v>
                </c:pt>
                <c:pt idx="27810" formatCode="m/d/yyyy\ h:mm">
                  <c:v>40731.041666655765</c:v>
                </c:pt>
                <c:pt idx="27811" formatCode="m/d/yyyy\ h:mm">
                  <c:v>40731.083333322458</c:v>
                </c:pt>
                <c:pt idx="27812" formatCode="m/d/yyyy\ h:mm">
                  <c:v>40731.124999989108</c:v>
                </c:pt>
                <c:pt idx="27813" formatCode="m/d/yyyy\ h:mm">
                  <c:v>40731.166666655758</c:v>
                </c:pt>
                <c:pt idx="27814" formatCode="m/d/yyyy\ h:mm">
                  <c:v>40731.208333322451</c:v>
                </c:pt>
                <c:pt idx="27815" formatCode="m/d/yyyy\ h:mm">
                  <c:v>40731.249999989101</c:v>
                </c:pt>
                <c:pt idx="27816" formatCode="m/d/yyyy\ h:mm">
                  <c:v>40731.291666655736</c:v>
                </c:pt>
                <c:pt idx="27817" formatCode="m/d/yyyy\ h:mm">
                  <c:v>40731.333333322444</c:v>
                </c:pt>
                <c:pt idx="27818" formatCode="m/d/yyyy\ h:mm">
                  <c:v>40731.374999989093</c:v>
                </c:pt>
                <c:pt idx="27819" formatCode="m/d/yyyy\ h:mm">
                  <c:v>40731.416666655758</c:v>
                </c:pt>
                <c:pt idx="27820" formatCode="m/d/yyyy\ h:mm">
                  <c:v>40731.458333322451</c:v>
                </c:pt>
                <c:pt idx="27821" formatCode="m/d/yyyy\ h:mm">
                  <c:v>40731.499999989086</c:v>
                </c:pt>
                <c:pt idx="27822" formatCode="m/d/yyyy\ h:mm">
                  <c:v>40731.541666655728</c:v>
                </c:pt>
                <c:pt idx="27823" formatCode="m/d/yyyy\ h:mm">
                  <c:v>40731.583333322429</c:v>
                </c:pt>
                <c:pt idx="27824" formatCode="m/d/yyyy\ h:mm">
                  <c:v>40731.624999989079</c:v>
                </c:pt>
                <c:pt idx="27825" formatCode="m/d/yyyy\ h:mm">
                  <c:v>40731.666666655721</c:v>
                </c:pt>
                <c:pt idx="27826" formatCode="m/d/yyyy\ h:mm">
                  <c:v>40731.708333322422</c:v>
                </c:pt>
                <c:pt idx="27827" formatCode="m/d/yyyy\ h:mm">
                  <c:v>40731.749999989072</c:v>
                </c:pt>
                <c:pt idx="27828" formatCode="m/d/yyyy\ h:mm">
                  <c:v>40731.791666655707</c:v>
                </c:pt>
                <c:pt idx="27829" formatCode="m/d/yyyy\ h:mm">
                  <c:v>40731.833333322415</c:v>
                </c:pt>
                <c:pt idx="27830" formatCode="m/d/yyyy\ h:mm">
                  <c:v>40731.874999989079</c:v>
                </c:pt>
                <c:pt idx="27831" formatCode="m/d/yyyy\ h:mm">
                  <c:v>40731.916666655728</c:v>
                </c:pt>
                <c:pt idx="27832" formatCode="m/d/yyyy\ h:mm">
                  <c:v>40731.958333322415</c:v>
                </c:pt>
                <c:pt idx="27833" formatCode="m/d/yyyy\ h:mm">
                  <c:v>40731.999999989057</c:v>
                </c:pt>
                <c:pt idx="27834" formatCode="m/d/yyyy\ h:mm">
                  <c:v>40732.041666655707</c:v>
                </c:pt>
                <c:pt idx="27835" formatCode="m/d/yyyy\ h:mm">
                  <c:v>40732.083333322393</c:v>
                </c:pt>
                <c:pt idx="27836" formatCode="m/d/yyyy\ h:mm">
                  <c:v>40732.12499998905</c:v>
                </c:pt>
                <c:pt idx="27837" formatCode="m/d/yyyy\ h:mm">
                  <c:v>40732.166666655699</c:v>
                </c:pt>
                <c:pt idx="27838" formatCode="m/d/yyyy\ h:mm">
                  <c:v>40732.208333322393</c:v>
                </c:pt>
                <c:pt idx="27839" formatCode="m/d/yyyy\ h:mm">
                  <c:v>40732.249999989035</c:v>
                </c:pt>
                <c:pt idx="27840" formatCode="m/d/yyyy\ h:mm">
                  <c:v>40732.29166665567</c:v>
                </c:pt>
                <c:pt idx="27841" formatCode="m/d/yyyy\ h:mm">
                  <c:v>40732.333333322385</c:v>
                </c:pt>
                <c:pt idx="27842" formatCode="m/d/yyyy\ h:mm">
                  <c:v>40732.374999989042</c:v>
                </c:pt>
                <c:pt idx="27843" formatCode="m/d/yyyy\ h:mm">
                  <c:v>40732.416666655685</c:v>
                </c:pt>
                <c:pt idx="27844" formatCode="m/d/yyyy\ h:mm">
                  <c:v>40732.458333322393</c:v>
                </c:pt>
                <c:pt idx="27845" formatCode="m/d/yyyy\ h:mm">
                  <c:v>40732.499999989028</c:v>
                </c:pt>
                <c:pt idx="27846" formatCode="m/d/yyyy\ h:mm">
                  <c:v>40732.54166665567</c:v>
                </c:pt>
                <c:pt idx="27847" formatCode="m/d/yyyy\ h:mm">
                  <c:v>40732.583333322371</c:v>
                </c:pt>
                <c:pt idx="27848" formatCode="m/d/yyyy\ h:mm">
                  <c:v>40732.624999989021</c:v>
                </c:pt>
                <c:pt idx="27849" formatCode="m/d/yyyy\ h:mm">
                  <c:v>40732.66666665567</c:v>
                </c:pt>
                <c:pt idx="27850" formatCode="m/d/yyyy\ h:mm">
                  <c:v>40732.708333322349</c:v>
                </c:pt>
                <c:pt idx="27851" formatCode="m/d/yyyy\ h:mm">
                  <c:v>40732.749999989006</c:v>
                </c:pt>
                <c:pt idx="27852" formatCode="m/d/yyyy\ h:mm">
                  <c:v>40732.791666655641</c:v>
                </c:pt>
                <c:pt idx="27853" formatCode="m/d/yyyy\ h:mm">
                  <c:v>40732.833333322342</c:v>
                </c:pt>
                <c:pt idx="27854" formatCode="m/d/yyyy\ h:mm">
                  <c:v>40732.874999989013</c:v>
                </c:pt>
                <c:pt idx="27855" formatCode="m/d/yyyy\ h:mm">
                  <c:v>40732.91666665567</c:v>
                </c:pt>
                <c:pt idx="27856" formatCode="m/d/yyyy\ h:mm">
                  <c:v>40732.958333322356</c:v>
                </c:pt>
                <c:pt idx="27857" formatCode="m/d/yyyy\ h:mm">
                  <c:v>40732.999999988999</c:v>
                </c:pt>
                <c:pt idx="27858" formatCode="m/d/yyyy\ h:mm">
                  <c:v>40733.041666655634</c:v>
                </c:pt>
                <c:pt idx="27859" formatCode="m/d/yyyy\ h:mm">
                  <c:v>40733.083333322342</c:v>
                </c:pt>
                <c:pt idx="27860" formatCode="m/d/yyyy\ h:mm">
                  <c:v>40733.124999988991</c:v>
                </c:pt>
                <c:pt idx="27861" formatCode="m/d/yyyy\ h:mm">
                  <c:v>40733.166666655634</c:v>
                </c:pt>
                <c:pt idx="27862" formatCode="m/d/yyyy\ h:mm">
                  <c:v>40733.208333322335</c:v>
                </c:pt>
                <c:pt idx="27863" formatCode="m/d/yyyy\ h:mm">
                  <c:v>40733.249999988991</c:v>
                </c:pt>
                <c:pt idx="27864" formatCode="m/d/yyyy\ h:mm">
                  <c:v>40733.291666655612</c:v>
                </c:pt>
                <c:pt idx="27865" formatCode="m/d/yyyy\ h:mm">
                  <c:v>40733.333333322313</c:v>
                </c:pt>
                <c:pt idx="27866" formatCode="m/d/yyyy\ h:mm">
                  <c:v>40733.374999988999</c:v>
                </c:pt>
                <c:pt idx="27867" formatCode="m/d/yyyy\ h:mm">
                  <c:v>40733.416666655634</c:v>
                </c:pt>
                <c:pt idx="27868" formatCode="m/d/yyyy\ h:mm">
                  <c:v>40733.458333322335</c:v>
                </c:pt>
                <c:pt idx="27869" formatCode="m/d/yyyy\ h:mm">
                  <c:v>40733.499999988984</c:v>
                </c:pt>
                <c:pt idx="27870" formatCode="m/d/yyyy\ h:mm">
                  <c:v>40733.541666655619</c:v>
                </c:pt>
                <c:pt idx="27871" formatCode="m/d/yyyy\ h:mm">
                  <c:v>40733.583333322298</c:v>
                </c:pt>
                <c:pt idx="27872" formatCode="m/d/yyyy\ h:mm">
                  <c:v>40733.624999988962</c:v>
                </c:pt>
                <c:pt idx="27873" formatCode="m/d/yyyy\ h:mm">
                  <c:v>40733.666666655605</c:v>
                </c:pt>
                <c:pt idx="27874" formatCode="m/d/yyyy\ h:mm">
                  <c:v>40733.708333322291</c:v>
                </c:pt>
                <c:pt idx="27875" formatCode="m/d/yyyy\ h:mm">
                  <c:v>40733.749999988962</c:v>
                </c:pt>
                <c:pt idx="27876" formatCode="m/d/yyyy\ h:mm">
                  <c:v>40733.791666655583</c:v>
                </c:pt>
                <c:pt idx="27877" formatCode="m/d/yyyy\ h:mm">
                  <c:v>40733.833333322291</c:v>
                </c:pt>
                <c:pt idx="27878" formatCode="m/d/yyyy\ h:mm">
                  <c:v>40733.87499998897</c:v>
                </c:pt>
                <c:pt idx="27879" formatCode="m/d/yyyy\ h:mm">
                  <c:v>40733.916666655605</c:v>
                </c:pt>
                <c:pt idx="27880" formatCode="m/d/yyyy\ h:mm">
                  <c:v>40733.958333322298</c:v>
                </c:pt>
                <c:pt idx="27881" formatCode="m/d/yyyy\ h:mm">
                  <c:v>40733.999999988941</c:v>
                </c:pt>
                <c:pt idx="27882" formatCode="m/d/yyyy\ h:mm">
                  <c:v>40734.04166665559</c:v>
                </c:pt>
                <c:pt idx="27883" formatCode="m/d/yyyy\ h:mm">
                  <c:v>40734.083333322269</c:v>
                </c:pt>
                <c:pt idx="27884" formatCode="m/d/yyyy\ h:mm">
                  <c:v>40734.124999988933</c:v>
                </c:pt>
                <c:pt idx="27885" formatCode="m/d/yyyy\ h:mm">
                  <c:v>40734.166666655583</c:v>
                </c:pt>
                <c:pt idx="27886" formatCode="m/d/yyyy\ h:mm">
                  <c:v>40734.208333322262</c:v>
                </c:pt>
                <c:pt idx="27887" formatCode="m/d/yyyy\ h:mm">
                  <c:v>40734.249999988933</c:v>
                </c:pt>
                <c:pt idx="27888" formatCode="m/d/yyyy\ h:mm">
                  <c:v>40734.291666655568</c:v>
                </c:pt>
                <c:pt idx="27889" formatCode="m/d/yyyy\ h:mm">
                  <c:v>40734.333333322262</c:v>
                </c:pt>
                <c:pt idx="27890" formatCode="m/d/yyyy\ h:mm">
                  <c:v>40734.374999988941</c:v>
                </c:pt>
                <c:pt idx="27891" formatCode="m/d/yyyy\ h:mm">
                  <c:v>40734.416666655583</c:v>
                </c:pt>
                <c:pt idx="27892" formatCode="m/d/yyyy\ h:mm">
                  <c:v>40734.458333322269</c:v>
                </c:pt>
                <c:pt idx="27893" formatCode="m/d/yyyy\ h:mm">
                  <c:v>40734.499999988911</c:v>
                </c:pt>
                <c:pt idx="27894" formatCode="m/d/yyyy\ h:mm">
                  <c:v>40734.541666655576</c:v>
                </c:pt>
                <c:pt idx="27895" formatCode="m/d/yyyy\ h:mm">
                  <c:v>40734.58333332224</c:v>
                </c:pt>
                <c:pt idx="27896" formatCode="m/d/yyyy\ h:mm">
                  <c:v>40734.624999988911</c:v>
                </c:pt>
                <c:pt idx="27897" formatCode="m/d/yyyy\ h:mm">
                  <c:v>40734.666666655554</c:v>
                </c:pt>
                <c:pt idx="27898" formatCode="m/d/yyyy\ h:mm">
                  <c:v>40734.708333322233</c:v>
                </c:pt>
                <c:pt idx="27899" formatCode="m/d/yyyy\ h:mm">
                  <c:v>40734.749999988897</c:v>
                </c:pt>
                <c:pt idx="27900" formatCode="m/d/yyyy\ h:mm">
                  <c:v>40734.791666655532</c:v>
                </c:pt>
                <c:pt idx="27901" formatCode="m/d/yyyy\ h:mm">
                  <c:v>40734.833333322233</c:v>
                </c:pt>
                <c:pt idx="27902" formatCode="m/d/yyyy\ h:mm">
                  <c:v>40734.874999988904</c:v>
                </c:pt>
                <c:pt idx="27903" formatCode="m/d/yyyy\ h:mm">
                  <c:v>40734.916666655561</c:v>
                </c:pt>
                <c:pt idx="27904" formatCode="m/d/yyyy\ h:mm">
                  <c:v>40734.95833332224</c:v>
                </c:pt>
                <c:pt idx="27905" formatCode="m/d/yyyy\ h:mm">
                  <c:v>40734.999999988882</c:v>
                </c:pt>
                <c:pt idx="27906" formatCode="m/d/yyyy\ h:mm">
                  <c:v>40735.041666655532</c:v>
                </c:pt>
                <c:pt idx="27907" formatCode="m/d/yyyy\ h:mm">
                  <c:v>40735.083333322211</c:v>
                </c:pt>
                <c:pt idx="27908" formatCode="m/d/yyyy\ h:mm">
                  <c:v>40735.124999988882</c:v>
                </c:pt>
                <c:pt idx="27909" formatCode="m/d/yyyy\ h:mm">
                  <c:v>40735.166666655525</c:v>
                </c:pt>
                <c:pt idx="27910" formatCode="m/d/yyyy\ h:mm">
                  <c:v>40735.208333322211</c:v>
                </c:pt>
                <c:pt idx="27911" formatCode="m/d/yyyy\ h:mm">
                  <c:v>40735.249999988868</c:v>
                </c:pt>
                <c:pt idx="27912" formatCode="m/d/yyyy\ h:mm">
                  <c:v>40735.291666655503</c:v>
                </c:pt>
                <c:pt idx="27913" formatCode="m/d/yyyy\ h:mm">
                  <c:v>40735.333333322211</c:v>
                </c:pt>
                <c:pt idx="27914" formatCode="m/d/yyyy\ h:mm">
                  <c:v>40735.374999988875</c:v>
                </c:pt>
                <c:pt idx="27915" formatCode="m/d/yyyy\ h:mm">
                  <c:v>40735.416666655532</c:v>
                </c:pt>
                <c:pt idx="27916" formatCode="m/d/yyyy\ h:mm">
                  <c:v>40735.458333322218</c:v>
                </c:pt>
                <c:pt idx="27917" formatCode="m/d/yyyy\ h:mm">
                  <c:v>40735.499999988853</c:v>
                </c:pt>
                <c:pt idx="27918" formatCode="m/d/yyyy\ h:mm">
                  <c:v>40735.541666655503</c:v>
                </c:pt>
                <c:pt idx="27919" formatCode="m/d/yyyy\ h:mm">
                  <c:v>40735.583333322196</c:v>
                </c:pt>
                <c:pt idx="27920" formatCode="m/d/yyyy\ h:mm">
                  <c:v>40735.624999988846</c:v>
                </c:pt>
                <c:pt idx="27921" formatCode="m/d/yyyy\ h:mm">
                  <c:v>40735.666666655496</c:v>
                </c:pt>
                <c:pt idx="27922" formatCode="m/d/yyyy\ h:mm">
                  <c:v>40735.708333322196</c:v>
                </c:pt>
                <c:pt idx="27923" formatCode="m/d/yyyy\ h:mm">
                  <c:v>40735.749999988839</c:v>
                </c:pt>
                <c:pt idx="27924" formatCode="m/d/yyyy\ h:mm">
                  <c:v>40735.791666655474</c:v>
                </c:pt>
                <c:pt idx="27925" formatCode="m/d/yyyy\ h:mm">
                  <c:v>40735.833333322189</c:v>
                </c:pt>
                <c:pt idx="27926" formatCode="m/d/yyyy\ h:mm">
                  <c:v>40735.874999988846</c:v>
                </c:pt>
                <c:pt idx="27927" formatCode="m/d/yyyy\ h:mm">
                  <c:v>40735.916666655496</c:v>
                </c:pt>
                <c:pt idx="27928" formatCode="m/d/yyyy\ h:mm">
                  <c:v>40735.958333322196</c:v>
                </c:pt>
                <c:pt idx="27929" formatCode="m/d/yyyy\ h:mm">
                  <c:v>40735.999999988831</c:v>
                </c:pt>
                <c:pt idx="27930" formatCode="m/d/yyyy\ h:mm">
                  <c:v>40736.041666655474</c:v>
                </c:pt>
                <c:pt idx="27931" formatCode="m/d/yyyy\ h:mm">
                  <c:v>40736.083333322167</c:v>
                </c:pt>
                <c:pt idx="27932" formatCode="m/d/yyyy\ h:mm">
                  <c:v>40736.124999988817</c:v>
                </c:pt>
                <c:pt idx="27933" formatCode="m/d/yyyy\ h:mm">
                  <c:v>40736.166666655474</c:v>
                </c:pt>
                <c:pt idx="27934" formatCode="m/d/yyyy\ h:mm">
                  <c:v>40736.20833332216</c:v>
                </c:pt>
                <c:pt idx="27935" formatCode="m/d/yyyy\ h:mm">
                  <c:v>40736.24999998881</c:v>
                </c:pt>
                <c:pt idx="27936" formatCode="m/d/yyyy\ h:mm">
                  <c:v>40736.291666655452</c:v>
                </c:pt>
                <c:pt idx="27937" formatCode="m/d/yyyy\ h:mm">
                  <c:v>40736.333333322153</c:v>
                </c:pt>
                <c:pt idx="27938" formatCode="m/d/yyyy\ h:mm">
                  <c:v>40736.374999988817</c:v>
                </c:pt>
                <c:pt idx="27939" formatCode="m/d/yyyy\ h:mm">
                  <c:v>40736.416666655467</c:v>
                </c:pt>
                <c:pt idx="27940" formatCode="m/d/yyyy\ h:mm">
                  <c:v>40736.45833332216</c:v>
                </c:pt>
                <c:pt idx="27941" formatCode="m/d/yyyy\ h:mm">
                  <c:v>40736.499999988795</c:v>
                </c:pt>
                <c:pt idx="27942" formatCode="m/d/yyyy\ h:mm">
                  <c:v>40736.541666655445</c:v>
                </c:pt>
                <c:pt idx="27943" formatCode="m/d/yyyy\ h:mm">
                  <c:v>40736.583333322145</c:v>
                </c:pt>
                <c:pt idx="27944" formatCode="m/d/yyyy\ h:mm">
                  <c:v>40736.624999988788</c:v>
                </c:pt>
                <c:pt idx="27945" formatCode="m/d/yyyy\ h:mm">
                  <c:v>40736.666666655437</c:v>
                </c:pt>
                <c:pt idx="27946" formatCode="m/d/yyyy\ h:mm">
                  <c:v>40736.708333322138</c:v>
                </c:pt>
                <c:pt idx="27947" formatCode="m/d/yyyy\ h:mm">
                  <c:v>40736.74999998878</c:v>
                </c:pt>
                <c:pt idx="27948" formatCode="m/d/yyyy\ h:mm">
                  <c:v>40736.791666655416</c:v>
                </c:pt>
                <c:pt idx="27949" formatCode="m/d/yyyy\ h:mm">
                  <c:v>40736.833333322124</c:v>
                </c:pt>
                <c:pt idx="27950" formatCode="m/d/yyyy\ h:mm">
                  <c:v>40736.874999988788</c:v>
                </c:pt>
                <c:pt idx="27951" formatCode="m/d/yyyy\ h:mm">
                  <c:v>40736.916666655437</c:v>
                </c:pt>
                <c:pt idx="27952" formatCode="m/d/yyyy\ h:mm">
                  <c:v>40736.958333322131</c:v>
                </c:pt>
                <c:pt idx="27953" formatCode="m/d/yyyy\ h:mm">
                  <c:v>40736.999999988766</c:v>
                </c:pt>
                <c:pt idx="27954" formatCode="m/d/yyyy\ h:mm">
                  <c:v>40737.041666655416</c:v>
                </c:pt>
                <c:pt idx="27955" formatCode="m/d/yyyy\ h:mm">
                  <c:v>40737.083333322109</c:v>
                </c:pt>
                <c:pt idx="27956" formatCode="m/d/yyyy\ h:mm">
                  <c:v>40737.124999988759</c:v>
                </c:pt>
                <c:pt idx="27957" formatCode="m/d/yyyy\ h:mm">
                  <c:v>40737.166666655408</c:v>
                </c:pt>
                <c:pt idx="27958" formatCode="m/d/yyyy\ h:mm">
                  <c:v>40737.208333322102</c:v>
                </c:pt>
                <c:pt idx="27959" formatCode="m/d/yyyy\ h:mm">
                  <c:v>40737.249999988751</c:v>
                </c:pt>
                <c:pt idx="27960" formatCode="m/d/yyyy\ h:mm">
                  <c:v>40737.291666655387</c:v>
                </c:pt>
                <c:pt idx="27961" formatCode="m/d/yyyy\ h:mm">
                  <c:v>40737.333333322094</c:v>
                </c:pt>
                <c:pt idx="27962" formatCode="m/d/yyyy\ h:mm">
                  <c:v>40737.374999988759</c:v>
                </c:pt>
                <c:pt idx="27963" formatCode="m/d/yyyy\ h:mm">
                  <c:v>40737.416666655408</c:v>
                </c:pt>
                <c:pt idx="27964" formatCode="m/d/yyyy\ h:mm">
                  <c:v>40737.458333322102</c:v>
                </c:pt>
                <c:pt idx="27965" formatCode="m/d/yyyy\ h:mm">
                  <c:v>40737.499999988737</c:v>
                </c:pt>
                <c:pt idx="27966" formatCode="m/d/yyyy\ h:mm">
                  <c:v>40737.541666655387</c:v>
                </c:pt>
                <c:pt idx="27967" formatCode="m/d/yyyy\ h:mm">
                  <c:v>40737.58333332208</c:v>
                </c:pt>
                <c:pt idx="27968" formatCode="m/d/yyyy\ h:mm">
                  <c:v>40737.62499998873</c:v>
                </c:pt>
                <c:pt idx="27969" formatCode="m/d/yyyy\ h:mm">
                  <c:v>40737.666666655379</c:v>
                </c:pt>
                <c:pt idx="27970" formatCode="m/d/yyyy\ h:mm">
                  <c:v>40737.708333322073</c:v>
                </c:pt>
                <c:pt idx="27971" formatCode="m/d/yyyy\ h:mm">
                  <c:v>40737.749999988722</c:v>
                </c:pt>
                <c:pt idx="27972" formatCode="m/d/yyyy\ h:mm">
                  <c:v>40737.791666655357</c:v>
                </c:pt>
                <c:pt idx="27973" formatCode="m/d/yyyy\ h:mm">
                  <c:v>40737.833333322065</c:v>
                </c:pt>
                <c:pt idx="27974" formatCode="m/d/yyyy\ h:mm">
                  <c:v>40737.87499998873</c:v>
                </c:pt>
                <c:pt idx="27975" formatCode="m/d/yyyy\ h:mm">
                  <c:v>40737.916666655379</c:v>
                </c:pt>
                <c:pt idx="27976" formatCode="m/d/yyyy\ h:mm">
                  <c:v>40737.958333322065</c:v>
                </c:pt>
                <c:pt idx="27977" formatCode="m/d/yyyy\ h:mm">
                  <c:v>40737.999999988708</c:v>
                </c:pt>
                <c:pt idx="27978" formatCode="m/d/yyyy\ h:mm">
                  <c:v>40738.041666655357</c:v>
                </c:pt>
                <c:pt idx="27979" formatCode="m/d/yyyy\ h:mm">
                  <c:v>40738.083333322043</c:v>
                </c:pt>
                <c:pt idx="27980" formatCode="m/d/yyyy\ h:mm">
                  <c:v>40738.1249999887</c:v>
                </c:pt>
                <c:pt idx="27981" formatCode="m/d/yyyy\ h:mm">
                  <c:v>40738.16666665535</c:v>
                </c:pt>
                <c:pt idx="27982" formatCode="m/d/yyyy\ h:mm">
                  <c:v>40738.208333322043</c:v>
                </c:pt>
                <c:pt idx="27983" formatCode="m/d/yyyy\ h:mm">
                  <c:v>40738.249999988686</c:v>
                </c:pt>
                <c:pt idx="27984" formatCode="m/d/yyyy\ h:mm">
                  <c:v>40738.291666655321</c:v>
                </c:pt>
                <c:pt idx="27985" formatCode="m/d/yyyy\ h:mm">
                  <c:v>40738.333333322036</c:v>
                </c:pt>
                <c:pt idx="27986" formatCode="m/d/yyyy\ h:mm">
                  <c:v>40738.374999988693</c:v>
                </c:pt>
                <c:pt idx="27987" formatCode="m/d/yyyy\ h:mm">
                  <c:v>40738.41666665535</c:v>
                </c:pt>
                <c:pt idx="27988" formatCode="m/d/yyyy\ h:mm">
                  <c:v>40738.458333322043</c:v>
                </c:pt>
                <c:pt idx="27989" formatCode="m/d/yyyy\ h:mm">
                  <c:v>40738.499999988679</c:v>
                </c:pt>
                <c:pt idx="27990" formatCode="m/d/yyyy\ h:mm">
                  <c:v>40738.541666655321</c:v>
                </c:pt>
                <c:pt idx="27991" formatCode="m/d/yyyy\ h:mm">
                  <c:v>40738.583333322022</c:v>
                </c:pt>
                <c:pt idx="27992" formatCode="m/d/yyyy\ h:mm">
                  <c:v>40738.624999988671</c:v>
                </c:pt>
                <c:pt idx="27993" formatCode="m/d/yyyy\ h:mm">
                  <c:v>40738.666666655321</c:v>
                </c:pt>
                <c:pt idx="27994" formatCode="m/d/yyyy\ h:mm">
                  <c:v>40738.708333322014</c:v>
                </c:pt>
                <c:pt idx="27995" formatCode="m/d/yyyy\ h:mm">
                  <c:v>40738.749999988664</c:v>
                </c:pt>
                <c:pt idx="27996" formatCode="m/d/yyyy\ h:mm">
                  <c:v>40738.791666655299</c:v>
                </c:pt>
                <c:pt idx="27997" formatCode="m/d/yyyy\ h:mm">
                  <c:v>40738.833333321993</c:v>
                </c:pt>
                <c:pt idx="27998" formatCode="m/d/yyyy\ h:mm">
                  <c:v>40738.874999988671</c:v>
                </c:pt>
                <c:pt idx="27999" formatCode="m/d/yyyy\ h:mm">
                  <c:v>40738.916666655321</c:v>
                </c:pt>
                <c:pt idx="28000" formatCode="m/d/yyyy\ h:mm">
                  <c:v>40738.958333322014</c:v>
                </c:pt>
                <c:pt idx="28001" formatCode="m/d/yyyy\ h:mm">
                  <c:v>40738.99999998865</c:v>
                </c:pt>
                <c:pt idx="28002" formatCode="m/d/yyyy\ h:mm">
                  <c:v>40739.041666655299</c:v>
                </c:pt>
                <c:pt idx="28003" formatCode="m/d/yyyy\ h:mm">
                  <c:v>40739.083333321993</c:v>
                </c:pt>
                <c:pt idx="28004" formatCode="m/d/yyyy\ h:mm">
                  <c:v>40739.124999988635</c:v>
                </c:pt>
                <c:pt idx="28005" formatCode="m/d/yyyy\ h:mm">
                  <c:v>40739.166666655285</c:v>
                </c:pt>
                <c:pt idx="28006" formatCode="m/d/yyyy\ h:mm">
                  <c:v>40739.208333321985</c:v>
                </c:pt>
                <c:pt idx="28007" formatCode="m/d/yyyy\ h:mm">
                  <c:v>40739.249999988635</c:v>
                </c:pt>
                <c:pt idx="28008" formatCode="m/d/yyyy\ h:mm">
                  <c:v>40739.291666655263</c:v>
                </c:pt>
                <c:pt idx="28009" formatCode="m/d/yyyy\ h:mm">
                  <c:v>40739.333333321963</c:v>
                </c:pt>
                <c:pt idx="28010" formatCode="m/d/yyyy\ h:mm">
                  <c:v>40739.374999988642</c:v>
                </c:pt>
                <c:pt idx="28011" formatCode="m/d/yyyy\ h:mm">
                  <c:v>40739.416666655285</c:v>
                </c:pt>
                <c:pt idx="28012" formatCode="m/d/yyyy\ h:mm">
                  <c:v>40739.458333321985</c:v>
                </c:pt>
                <c:pt idx="28013" formatCode="m/d/yyyy\ h:mm">
                  <c:v>40739.49999998862</c:v>
                </c:pt>
                <c:pt idx="28014" formatCode="m/d/yyyy\ h:mm">
                  <c:v>40739.54166665527</c:v>
                </c:pt>
                <c:pt idx="28015" formatCode="m/d/yyyy\ h:mm">
                  <c:v>40739.583333321949</c:v>
                </c:pt>
                <c:pt idx="28016" formatCode="m/d/yyyy\ h:mm">
                  <c:v>40739.624999988606</c:v>
                </c:pt>
                <c:pt idx="28017" formatCode="m/d/yyyy\ h:mm">
                  <c:v>40739.666666655263</c:v>
                </c:pt>
                <c:pt idx="28018" formatCode="m/d/yyyy\ h:mm">
                  <c:v>40739.708333321942</c:v>
                </c:pt>
                <c:pt idx="28019" formatCode="m/d/yyyy\ h:mm">
                  <c:v>40739.749999988606</c:v>
                </c:pt>
                <c:pt idx="28020" formatCode="m/d/yyyy\ h:mm">
                  <c:v>40739.791666655241</c:v>
                </c:pt>
                <c:pt idx="28021" formatCode="m/d/yyyy\ h:mm">
                  <c:v>40739.833333321942</c:v>
                </c:pt>
                <c:pt idx="28022" formatCode="m/d/yyyy\ h:mm">
                  <c:v>40739.874999988613</c:v>
                </c:pt>
                <c:pt idx="28023" formatCode="m/d/yyyy\ h:mm">
                  <c:v>40739.916666655256</c:v>
                </c:pt>
                <c:pt idx="28024" formatCode="m/d/yyyy\ h:mm">
                  <c:v>40739.958333321949</c:v>
                </c:pt>
                <c:pt idx="28025" formatCode="m/d/yyyy\ h:mm">
                  <c:v>40739.999999988591</c:v>
                </c:pt>
                <c:pt idx="28026" formatCode="m/d/yyyy\ h:mm">
                  <c:v>40740.041666655234</c:v>
                </c:pt>
                <c:pt idx="28027" formatCode="m/d/yyyy\ h:mm">
                  <c:v>40740.083333321934</c:v>
                </c:pt>
                <c:pt idx="28028" formatCode="m/d/yyyy\ h:mm">
                  <c:v>40740.124999988591</c:v>
                </c:pt>
                <c:pt idx="28029" formatCode="m/d/yyyy\ h:mm">
                  <c:v>40740.166666655226</c:v>
                </c:pt>
                <c:pt idx="28030" formatCode="m/d/yyyy\ h:mm">
                  <c:v>40740.208333321913</c:v>
                </c:pt>
                <c:pt idx="28031" formatCode="m/d/yyyy\ h:mm">
                  <c:v>40740.249999988591</c:v>
                </c:pt>
                <c:pt idx="28032" formatCode="m/d/yyyy\ h:mm">
                  <c:v>40740.291666655197</c:v>
                </c:pt>
                <c:pt idx="28033" formatCode="m/d/yyyy\ h:mm">
                  <c:v>40740.333333321913</c:v>
                </c:pt>
                <c:pt idx="28034" formatCode="m/d/yyyy\ h:mm">
                  <c:v>40740.374999988591</c:v>
                </c:pt>
                <c:pt idx="28035" formatCode="m/d/yyyy\ h:mm">
                  <c:v>40740.416666655234</c:v>
                </c:pt>
                <c:pt idx="28036" formatCode="m/d/yyyy\ h:mm">
                  <c:v>40740.45833332192</c:v>
                </c:pt>
                <c:pt idx="28037" formatCode="m/d/yyyy\ h:mm">
                  <c:v>40740.499999988562</c:v>
                </c:pt>
                <c:pt idx="28038" formatCode="m/d/yyyy\ h:mm">
                  <c:v>40740.541666655205</c:v>
                </c:pt>
                <c:pt idx="28039" formatCode="m/d/yyyy\ h:mm">
                  <c:v>40740.583333321891</c:v>
                </c:pt>
                <c:pt idx="28040" formatCode="m/d/yyyy\ h:mm">
                  <c:v>40740.624999988562</c:v>
                </c:pt>
                <c:pt idx="28041" formatCode="m/d/yyyy\ h:mm">
                  <c:v>40740.666666655197</c:v>
                </c:pt>
                <c:pt idx="28042" formatCode="m/d/yyyy\ h:mm">
                  <c:v>40740.708333321883</c:v>
                </c:pt>
                <c:pt idx="28043" formatCode="m/d/yyyy\ h:mm">
                  <c:v>40740.749999988548</c:v>
                </c:pt>
                <c:pt idx="28044" formatCode="m/d/yyyy\ h:mm">
                  <c:v>40740.791666655176</c:v>
                </c:pt>
                <c:pt idx="28045" formatCode="m/d/yyyy\ h:mm">
                  <c:v>40740.833333321883</c:v>
                </c:pt>
                <c:pt idx="28046" formatCode="m/d/yyyy\ h:mm">
                  <c:v>40740.874999988555</c:v>
                </c:pt>
                <c:pt idx="28047" formatCode="m/d/yyyy\ h:mm">
                  <c:v>40740.916666655205</c:v>
                </c:pt>
                <c:pt idx="28048" formatCode="m/d/yyyy\ h:mm">
                  <c:v>40740.958333321891</c:v>
                </c:pt>
                <c:pt idx="28049" formatCode="m/d/yyyy\ h:mm">
                  <c:v>40740.999999988533</c:v>
                </c:pt>
                <c:pt idx="28050" formatCode="m/d/yyyy\ h:mm">
                  <c:v>40741.041666655183</c:v>
                </c:pt>
                <c:pt idx="28051" formatCode="m/d/yyyy\ h:mm">
                  <c:v>40741.083333321862</c:v>
                </c:pt>
                <c:pt idx="28052" formatCode="m/d/yyyy\ h:mm">
                  <c:v>40741.124999988533</c:v>
                </c:pt>
                <c:pt idx="28053" formatCode="m/d/yyyy\ h:mm">
                  <c:v>40741.166666655176</c:v>
                </c:pt>
                <c:pt idx="28054" formatCode="m/d/yyyy\ h:mm">
                  <c:v>40741.208333321862</c:v>
                </c:pt>
                <c:pt idx="28055" formatCode="m/d/yyyy\ h:mm">
                  <c:v>40741.249999988519</c:v>
                </c:pt>
                <c:pt idx="28056" formatCode="m/d/yyyy\ h:mm">
                  <c:v>40741.291666655154</c:v>
                </c:pt>
                <c:pt idx="28057" formatCode="m/d/yyyy\ h:mm">
                  <c:v>40741.333333321847</c:v>
                </c:pt>
                <c:pt idx="28058" formatCode="m/d/yyyy\ h:mm">
                  <c:v>40741.374999988526</c:v>
                </c:pt>
                <c:pt idx="28059" formatCode="m/d/yyyy\ h:mm">
                  <c:v>40741.416666655183</c:v>
                </c:pt>
                <c:pt idx="28060" formatCode="m/d/yyyy\ h:mm">
                  <c:v>40741.458333321854</c:v>
                </c:pt>
                <c:pt idx="28061" formatCode="m/d/yyyy\ h:mm">
                  <c:v>40741.499999988511</c:v>
                </c:pt>
                <c:pt idx="28062" formatCode="m/d/yyyy\ h:mm">
                  <c:v>40741.541666655154</c:v>
                </c:pt>
                <c:pt idx="28063" formatCode="m/d/yyyy\ h:mm">
                  <c:v>40741.583333321832</c:v>
                </c:pt>
                <c:pt idx="28064" formatCode="m/d/yyyy\ h:mm">
                  <c:v>40741.624999988497</c:v>
                </c:pt>
                <c:pt idx="28065" formatCode="m/d/yyyy\ h:mm">
                  <c:v>40741.666666655154</c:v>
                </c:pt>
                <c:pt idx="28066" formatCode="m/d/yyyy\ h:mm">
                  <c:v>40741.708333321832</c:v>
                </c:pt>
                <c:pt idx="28067" formatCode="m/d/yyyy\ h:mm">
                  <c:v>40741.749999988489</c:v>
                </c:pt>
                <c:pt idx="28068" formatCode="m/d/yyyy\ h:mm">
                  <c:v>40741.791666655132</c:v>
                </c:pt>
                <c:pt idx="28069" formatCode="m/d/yyyy\ h:mm">
                  <c:v>40741.833333321818</c:v>
                </c:pt>
                <c:pt idx="28070" formatCode="m/d/yyyy\ h:mm">
                  <c:v>40741.874999988497</c:v>
                </c:pt>
                <c:pt idx="28071" formatCode="m/d/yyyy\ h:mm">
                  <c:v>40741.916666655146</c:v>
                </c:pt>
                <c:pt idx="28072" formatCode="m/d/yyyy\ h:mm">
                  <c:v>40741.958333321825</c:v>
                </c:pt>
                <c:pt idx="28073" formatCode="m/d/yyyy\ h:mm">
                  <c:v>40741.999999988482</c:v>
                </c:pt>
                <c:pt idx="28074" formatCode="m/d/yyyy\ h:mm">
                  <c:v>40742.041666655125</c:v>
                </c:pt>
                <c:pt idx="28075" formatCode="m/d/yyyy\ h:mm">
                  <c:v>40742.083333321803</c:v>
                </c:pt>
                <c:pt idx="28076" formatCode="m/d/yyyy\ h:mm">
                  <c:v>40742.124999988468</c:v>
                </c:pt>
                <c:pt idx="28077" formatCode="m/d/yyyy\ h:mm">
                  <c:v>40742.166666655125</c:v>
                </c:pt>
                <c:pt idx="28078" formatCode="m/d/yyyy\ h:mm">
                  <c:v>40742.208333321796</c:v>
                </c:pt>
                <c:pt idx="28079" formatCode="m/d/yyyy\ h:mm">
                  <c:v>40742.24999998846</c:v>
                </c:pt>
                <c:pt idx="28080" formatCode="m/d/yyyy\ h:mm">
                  <c:v>40742.291666655103</c:v>
                </c:pt>
                <c:pt idx="28081" formatCode="m/d/yyyy\ h:mm">
                  <c:v>40742.333333321789</c:v>
                </c:pt>
                <c:pt idx="28082" formatCode="m/d/yyyy\ h:mm">
                  <c:v>40742.374999988468</c:v>
                </c:pt>
                <c:pt idx="28083" formatCode="m/d/yyyy\ h:mm">
                  <c:v>40742.416666655117</c:v>
                </c:pt>
                <c:pt idx="28084" formatCode="m/d/yyyy\ h:mm">
                  <c:v>40742.458333321796</c:v>
                </c:pt>
                <c:pt idx="28085" formatCode="m/d/yyyy\ h:mm">
                  <c:v>40742.499999988446</c:v>
                </c:pt>
                <c:pt idx="28086" formatCode="m/d/yyyy\ h:mm">
                  <c:v>40742.541666655095</c:v>
                </c:pt>
                <c:pt idx="28087" formatCode="m/d/yyyy\ h:mm">
                  <c:v>40742.583333321782</c:v>
                </c:pt>
                <c:pt idx="28088" formatCode="m/d/yyyy\ h:mm">
                  <c:v>40742.624999988439</c:v>
                </c:pt>
                <c:pt idx="28089" formatCode="m/d/yyyy\ h:mm">
                  <c:v>40742.666666655088</c:v>
                </c:pt>
                <c:pt idx="28090" formatCode="m/d/yyyy\ h:mm">
                  <c:v>40742.708333321767</c:v>
                </c:pt>
                <c:pt idx="28091" formatCode="m/d/yyyy\ h:mm">
                  <c:v>40742.749999988431</c:v>
                </c:pt>
                <c:pt idx="28092" formatCode="m/d/yyyy\ h:mm">
                  <c:v>40742.791666655066</c:v>
                </c:pt>
                <c:pt idx="28093" formatCode="m/d/yyyy\ h:mm">
                  <c:v>40742.83333332176</c:v>
                </c:pt>
                <c:pt idx="28094" formatCode="m/d/yyyy\ h:mm">
                  <c:v>40742.874999988446</c:v>
                </c:pt>
                <c:pt idx="28095" formatCode="m/d/yyyy\ h:mm">
                  <c:v>40742.916666655088</c:v>
                </c:pt>
                <c:pt idx="28096" formatCode="m/d/yyyy\ h:mm">
                  <c:v>40742.958333321767</c:v>
                </c:pt>
                <c:pt idx="28097" formatCode="m/d/yyyy\ h:mm">
                  <c:v>40742.999999988417</c:v>
                </c:pt>
                <c:pt idx="28098" formatCode="m/d/yyyy\ h:mm">
                  <c:v>40743.041666655074</c:v>
                </c:pt>
                <c:pt idx="28099" formatCode="m/d/yyyy\ h:mm">
                  <c:v>40743.083333321745</c:v>
                </c:pt>
                <c:pt idx="28100" formatCode="m/d/yyyy\ h:mm">
                  <c:v>40743.124999988409</c:v>
                </c:pt>
                <c:pt idx="28101" formatCode="m/d/yyyy\ h:mm">
                  <c:v>40743.166666655074</c:v>
                </c:pt>
                <c:pt idx="28102" formatCode="m/d/yyyy\ h:mm">
                  <c:v>40743.208333321738</c:v>
                </c:pt>
                <c:pt idx="28103" formatCode="m/d/yyyy\ h:mm">
                  <c:v>40743.249999988402</c:v>
                </c:pt>
                <c:pt idx="28104" formatCode="m/d/yyyy\ h:mm">
                  <c:v>40743.291666655037</c:v>
                </c:pt>
                <c:pt idx="28105" formatCode="m/d/yyyy\ h:mm">
                  <c:v>40743.333333321731</c:v>
                </c:pt>
                <c:pt idx="28106" formatCode="m/d/yyyy\ h:mm">
                  <c:v>40743.374999988409</c:v>
                </c:pt>
                <c:pt idx="28107" formatCode="m/d/yyyy\ h:mm">
                  <c:v>40743.416666655059</c:v>
                </c:pt>
                <c:pt idx="28108" formatCode="m/d/yyyy\ h:mm">
                  <c:v>40743.458333321738</c:v>
                </c:pt>
                <c:pt idx="28109" formatCode="m/d/yyyy\ h:mm">
                  <c:v>40743.499999988388</c:v>
                </c:pt>
                <c:pt idx="28110" formatCode="m/d/yyyy\ h:mm">
                  <c:v>40743.541666655037</c:v>
                </c:pt>
                <c:pt idx="28111" formatCode="m/d/yyyy\ h:mm">
                  <c:v>40743.583333321716</c:v>
                </c:pt>
                <c:pt idx="28112" formatCode="m/d/yyyy\ h:mm">
                  <c:v>40743.62499998838</c:v>
                </c:pt>
                <c:pt idx="28113" formatCode="m/d/yyyy\ h:mm">
                  <c:v>40743.66666665503</c:v>
                </c:pt>
                <c:pt idx="28114" formatCode="m/d/yyyy\ h:mm">
                  <c:v>40743.708333321709</c:v>
                </c:pt>
                <c:pt idx="28115" formatCode="m/d/yyyy\ h:mm">
                  <c:v>40743.749999988373</c:v>
                </c:pt>
                <c:pt idx="28116" formatCode="m/d/yyyy\ h:mm">
                  <c:v>40743.791666655008</c:v>
                </c:pt>
                <c:pt idx="28117" formatCode="m/d/yyyy\ h:mm">
                  <c:v>40743.833333321702</c:v>
                </c:pt>
                <c:pt idx="28118" formatCode="m/d/yyyy\ h:mm">
                  <c:v>40743.87499998838</c:v>
                </c:pt>
                <c:pt idx="28119" formatCode="m/d/yyyy\ h:mm">
                  <c:v>40743.91666665503</c:v>
                </c:pt>
                <c:pt idx="28120" formatCode="m/d/yyyy\ h:mm">
                  <c:v>40743.958333321709</c:v>
                </c:pt>
                <c:pt idx="28121" formatCode="m/d/yyyy\ h:mm">
                  <c:v>40743.999999988358</c:v>
                </c:pt>
                <c:pt idx="28122" formatCode="m/d/yyyy\ h:mm">
                  <c:v>40744.041666655008</c:v>
                </c:pt>
                <c:pt idx="28123" formatCode="m/d/yyyy\ h:mm">
                  <c:v>40744.083333321687</c:v>
                </c:pt>
                <c:pt idx="28124" formatCode="m/d/yyyy\ h:mm">
                  <c:v>40744.124999988351</c:v>
                </c:pt>
                <c:pt idx="28125" formatCode="m/d/yyyy\ h:mm">
                  <c:v>40744.166666655001</c:v>
                </c:pt>
                <c:pt idx="28126" formatCode="m/d/yyyy\ h:mm">
                  <c:v>40744.20833332168</c:v>
                </c:pt>
                <c:pt idx="28127" formatCode="m/d/yyyy\ h:mm">
                  <c:v>40744.249999988344</c:v>
                </c:pt>
                <c:pt idx="28128" formatCode="m/d/yyyy\ h:mm">
                  <c:v>40744.291666654986</c:v>
                </c:pt>
                <c:pt idx="28129" formatCode="m/d/yyyy\ h:mm">
                  <c:v>40744.333333321672</c:v>
                </c:pt>
                <c:pt idx="28130" formatCode="m/d/yyyy\ h:mm">
                  <c:v>40744.374999988351</c:v>
                </c:pt>
                <c:pt idx="28131" formatCode="m/d/yyyy\ h:mm">
                  <c:v>40744.416666655001</c:v>
                </c:pt>
                <c:pt idx="28132" formatCode="m/d/yyyy\ h:mm">
                  <c:v>40744.45833332168</c:v>
                </c:pt>
                <c:pt idx="28133" formatCode="m/d/yyyy\ h:mm">
                  <c:v>40744.499999988329</c:v>
                </c:pt>
                <c:pt idx="28134" formatCode="m/d/yyyy\ h:mm">
                  <c:v>40744.541666654994</c:v>
                </c:pt>
                <c:pt idx="28135" formatCode="m/d/yyyy\ h:mm">
                  <c:v>40744.583333321658</c:v>
                </c:pt>
                <c:pt idx="28136" formatCode="m/d/yyyy\ h:mm">
                  <c:v>40744.624999988322</c:v>
                </c:pt>
                <c:pt idx="28137" formatCode="m/d/yyyy\ h:mm">
                  <c:v>40744.666666654986</c:v>
                </c:pt>
                <c:pt idx="28138" formatCode="m/d/yyyy\ h:mm">
                  <c:v>40744.708333321651</c:v>
                </c:pt>
                <c:pt idx="28139" formatCode="m/d/yyyy\ h:mm">
                  <c:v>40744.749999988315</c:v>
                </c:pt>
                <c:pt idx="28140" formatCode="m/d/yyyy\ h:mm">
                  <c:v>40744.791666654965</c:v>
                </c:pt>
                <c:pt idx="28141" formatCode="m/d/yyyy\ h:mm">
                  <c:v>40744.833333321636</c:v>
                </c:pt>
                <c:pt idx="28142" formatCode="m/d/yyyy\ h:mm">
                  <c:v>40744.874999988322</c:v>
                </c:pt>
                <c:pt idx="28143" formatCode="m/d/yyyy\ h:mm">
                  <c:v>40744.916666654986</c:v>
                </c:pt>
                <c:pt idx="28144" formatCode="m/d/yyyy\ h:mm">
                  <c:v>40744.958333321643</c:v>
                </c:pt>
                <c:pt idx="28145" formatCode="m/d/yyyy\ h:mm">
                  <c:v>40744.9999999883</c:v>
                </c:pt>
                <c:pt idx="28146" formatCode="m/d/yyyy\ h:mm">
                  <c:v>40745.041666654965</c:v>
                </c:pt>
                <c:pt idx="28147" formatCode="m/d/yyyy\ h:mm">
                  <c:v>40745.083333321629</c:v>
                </c:pt>
                <c:pt idx="28148" formatCode="m/d/yyyy\ h:mm">
                  <c:v>40745.124999988286</c:v>
                </c:pt>
                <c:pt idx="28149" formatCode="m/d/yyyy\ h:mm">
                  <c:v>40745.166666654957</c:v>
                </c:pt>
                <c:pt idx="28150" formatCode="m/d/yyyy\ h:mm">
                  <c:v>40745.208333321621</c:v>
                </c:pt>
                <c:pt idx="28151" formatCode="m/d/yyyy\ h:mm">
                  <c:v>40745.249999988286</c:v>
                </c:pt>
                <c:pt idx="28152" formatCode="m/d/yyyy\ h:mm">
                  <c:v>40745.291666654928</c:v>
                </c:pt>
                <c:pt idx="28153" formatCode="m/d/yyyy\ h:mm">
                  <c:v>40745.333333321614</c:v>
                </c:pt>
                <c:pt idx="28154" formatCode="m/d/yyyy\ h:mm">
                  <c:v>40745.374999988293</c:v>
                </c:pt>
                <c:pt idx="28155" formatCode="m/d/yyyy\ h:mm">
                  <c:v>40745.416666654943</c:v>
                </c:pt>
                <c:pt idx="28156" formatCode="m/d/yyyy\ h:mm">
                  <c:v>40745.458333321621</c:v>
                </c:pt>
                <c:pt idx="28157" formatCode="m/d/yyyy\ h:mm">
                  <c:v>40745.499999988271</c:v>
                </c:pt>
                <c:pt idx="28158" formatCode="m/d/yyyy\ h:mm">
                  <c:v>40745.541666654935</c:v>
                </c:pt>
                <c:pt idx="28159" formatCode="m/d/yyyy\ h:mm">
                  <c:v>40745.5833333216</c:v>
                </c:pt>
                <c:pt idx="28160" formatCode="m/d/yyyy\ h:mm">
                  <c:v>40745.624999988264</c:v>
                </c:pt>
                <c:pt idx="28161" formatCode="m/d/yyyy\ h:mm">
                  <c:v>40745.666666654928</c:v>
                </c:pt>
                <c:pt idx="28162" formatCode="m/d/yyyy\ h:mm">
                  <c:v>40745.708333321592</c:v>
                </c:pt>
                <c:pt idx="28163" formatCode="m/d/yyyy\ h:mm">
                  <c:v>40745.749999988257</c:v>
                </c:pt>
                <c:pt idx="28164" formatCode="m/d/yyyy\ h:mm">
                  <c:v>40745.791666654906</c:v>
                </c:pt>
                <c:pt idx="28165" formatCode="m/d/yyyy\ h:mm">
                  <c:v>40745.833333321592</c:v>
                </c:pt>
                <c:pt idx="28166" formatCode="m/d/yyyy\ h:mm">
                  <c:v>40745.874999988249</c:v>
                </c:pt>
                <c:pt idx="28167" formatCode="m/d/yyyy\ h:mm">
                  <c:v>40745.916666654928</c:v>
                </c:pt>
                <c:pt idx="28168" formatCode="m/d/yyyy\ h:mm">
                  <c:v>40745.9583333216</c:v>
                </c:pt>
                <c:pt idx="28169" formatCode="m/d/yyyy\ h:mm">
                  <c:v>40745.999999988235</c:v>
                </c:pt>
                <c:pt idx="28170" formatCode="m/d/yyyy\ h:mm">
                  <c:v>40746.041666654906</c:v>
                </c:pt>
                <c:pt idx="28171" formatCode="m/d/yyyy\ h:mm">
                  <c:v>40746.083333321585</c:v>
                </c:pt>
                <c:pt idx="28172" formatCode="m/d/yyyy\ h:mm">
                  <c:v>40746.124999988235</c:v>
                </c:pt>
                <c:pt idx="28173" formatCode="m/d/yyyy\ h:mm">
                  <c:v>40746.166666654884</c:v>
                </c:pt>
                <c:pt idx="28174" formatCode="m/d/yyyy\ h:mm">
                  <c:v>40746.208333321563</c:v>
                </c:pt>
                <c:pt idx="28175" formatCode="m/d/yyyy\ h:mm">
                  <c:v>40746.249999988228</c:v>
                </c:pt>
                <c:pt idx="28176" formatCode="m/d/yyyy\ h:mm">
                  <c:v>40746.29166665487</c:v>
                </c:pt>
                <c:pt idx="28177" formatCode="m/d/yyyy\ h:mm">
                  <c:v>40746.333333321563</c:v>
                </c:pt>
                <c:pt idx="28178" formatCode="m/d/yyyy\ h:mm">
                  <c:v>40746.374999988235</c:v>
                </c:pt>
                <c:pt idx="28179" formatCode="m/d/yyyy\ h:mm">
                  <c:v>40746.416666654892</c:v>
                </c:pt>
                <c:pt idx="28180" formatCode="m/d/yyyy\ h:mm">
                  <c:v>40746.458333321571</c:v>
                </c:pt>
                <c:pt idx="28181" formatCode="m/d/yyyy\ h:mm">
                  <c:v>40746.499999988206</c:v>
                </c:pt>
                <c:pt idx="28182" formatCode="m/d/yyyy\ h:mm">
                  <c:v>40746.541666654877</c:v>
                </c:pt>
                <c:pt idx="28183" formatCode="m/d/yyyy\ h:mm">
                  <c:v>40746.583333321541</c:v>
                </c:pt>
                <c:pt idx="28184" formatCode="m/d/yyyy\ h:mm">
                  <c:v>40746.624999988206</c:v>
                </c:pt>
                <c:pt idx="28185" formatCode="m/d/yyyy\ h:mm">
                  <c:v>40746.66666665487</c:v>
                </c:pt>
                <c:pt idx="28186" formatCode="m/d/yyyy\ h:mm">
                  <c:v>40746.708333321541</c:v>
                </c:pt>
                <c:pt idx="28187" formatCode="m/d/yyyy\ h:mm">
                  <c:v>40746.749999988198</c:v>
                </c:pt>
                <c:pt idx="28188" formatCode="m/d/yyyy\ h:mm">
                  <c:v>40746.791666654834</c:v>
                </c:pt>
                <c:pt idx="28189" formatCode="m/d/yyyy\ h:mm">
                  <c:v>40746.833333321541</c:v>
                </c:pt>
                <c:pt idx="28190" formatCode="m/d/yyyy\ h:mm">
                  <c:v>40746.874999988206</c:v>
                </c:pt>
                <c:pt idx="28191" formatCode="m/d/yyyy\ h:mm">
                  <c:v>40746.916666654863</c:v>
                </c:pt>
                <c:pt idx="28192" formatCode="m/d/yyyy\ h:mm">
                  <c:v>40746.958333321549</c:v>
                </c:pt>
                <c:pt idx="28193" formatCode="m/d/yyyy\ h:mm">
                  <c:v>40746.999999988191</c:v>
                </c:pt>
                <c:pt idx="28194" formatCode="m/d/yyyy\ h:mm">
                  <c:v>40747.041666654834</c:v>
                </c:pt>
                <c:pt idx="28195" formatCode="m/d/yyyy\ h:mm">
                  <c:v>40747.083333321512</c:v>
                </c:pt>
                <c:pt idx="28196" formatCode="m/d/yyyy\ h:mm">
                  <c:v>40747.124999988191</c:v>
                </c:pt>
                <c:pt idx="28197" formatCode="m/d/yyyy\ h:mm">
                  <c:v>40747.166666654834</c:v>
                </c:pt>
                <c:pt idx="28198" formatCode="m/d/yyyy\ h:mm">
                  <c:v>40747.208333321512</c:v>
                </c:pt>
                <c:pt idx="28199" formatCode="m/d/yyyy\ h:mm">
                  <c:v>40747.249999988169</c:v>
                </c:pt>
                <c:pt idx="28200" formatCode="m/d/yyyy\ h:mm">
                  <c:v>40747.291666654819</c:v>
                </c:pt>
                <c:pt idx="28201" formatCode="m/d/yyyy\ h:mm">
                  <c:v>40747.333333321498</c:v>
                </c:pt>
                <c:pt idx="28202" formatCode="m/d/yyyy\ h:mm">
                  <c:v>40747.374999988177</c:v>
                </c:pt>
                <c:pt idx="28203" formatCode="m/d/yyyy\ h:mm">
                  <c:v>40747.416666654841</c:v>
                </c:pt>
                <c:pt idx="28204" formatCode="m/d/yyyy\ h:mm">
                  <c:v>40747.458333321505</c:v>
                </c:pt>
                <c:pt idx="28205" formatCode="m/d/yyyy\ h:mm">
                  <c:v>40747.499999988162</c:v>
                </c:pt>
                <c:pt idx="28206" formatCode="m/d/yyyy\ h:mm">
                  <c:v>40747.541666654804</c:v>
                </c:pt>
                <c:pt idx="28207" formatCode="m/d/yyyy\ h:mm">
                  <c:v>40747.583333321483</c:v>
                </c:pt>
                <c:pt idx="28208" formatCode="m/d/yyyy\ h:mm">
                  <c:v>40747.624999988147</c:v>
                </c:pt>
                <c:pt idx="28209" formatCode="m/d/yyyy\ h:mm">
                  <c:v>40747.666666654804</c:v>
                </c:pt>
                <c:pt idx="28210" formatCode="m/d/yyyy\ h:mm">
                  <c:v>40747.708333321483</c:v>
                </c:pt>
                <c:pt idx="28211" formatCode="m/d/yyyy\ h:mm">
                  <c:v>40747.74999998814</c:v>
                </c:pt>
                <c:pt idx="28212" formatCode="m/d/yyyy\ h:mm">
                  <c:v>40747.791666654783</c:v>
                </c:pt>
                <c:pt idx="28213" formatCode="m/d/yyyy\ h:mm">
                  <c:v>40747.833333321469</c:v>
                </c:pt>
                <c:pt idx="28214" formatCode="m/d/yyyy\ h:mm">
                  <c:v>40747.874999988147</c:v>
                </c:pt>
                <c:pt idx="28215" formatCode="m/d/yyyy\ h:mm">
                  <c:v>40747.916666654797</c:v>
                </c:pt>
                <c:pt idx="28216" formatCode="m/d/yyyy\ h:mm">
                  <c:v>40747.958333321476</c:v>
                </c:pt>
                <c:pt idx="28217" formatCode="m/d/yyyy\ h:mm">
                  <c:v>40747.999999988133</c:v>
                </c:pt>
                <c:pt idx="28218" formatCode="m/d/yyyy\ h:mm">
                  <c:v>40748.041666654775</c:v>
                </c:pt>
                <c:pt idx="28219" formatCode="m/d/yyyy\ h:mm">
                  <c:v>40748.083333321461</c:v>
                </c:pt>
                <c:pt idx="28220" formatCode="m/d/yyyy\ h:mm">
                  <c:v>40748.124999988118</c:v>
                </c:pt>
                <c:pt idx="28221" formatCode="m/d/yyyy\ h:mm">
                  <c:v>40748.166666654775</c:v>
                </c:pt>
                <c:pt idx="28222" formatCode="m/d/yyyy\ h:mm">
                  <c:v>40748.208333321447</c:v>
                </c:pt>
                <c:pt idx="28223" formatCode="m/d/yyyy\ h:mm">
                  <c:v>40748.249999988111</c:v>
                </c:pt>
                <c:pt idx="28224" formatCode="m/d/yyyy\ h:mm">
                  <c:v>40748.291666654753</c:v>
                </c:pt>
                <c:pt idx="28225" formatCode="m/d/yyyy\ h:mm">
                  <c:v>40748.33333332144</c:v>
                </c:pt>
                <c:pt idx="28226" formatCode="m/d/yyyy\ h:mm">
                  <c:v>40748.374999988126</c:v>
                </c:pt>
                <c:pt idx="28227" formatCode="m/d/yyyy\ h:mm">
                  <c:v>40748.416666654768</c:v>
                </c:pt>
                <c:pt idx="28228" formatCode="m/d/yyyy\ h:mm">
                  <c:v>40748.458333321447</c:v>
                </c:pt>
                <c:pt idx="28229" formatCode="m/d/yyyy\ h:mm">
                  <c:v>40748.499999988097</c:v>
                </c:pt>
                <c:pt idx="28230" formatCode="m/d/yyyy\ h:mm">
                  <c:v>40748.541666654746</c:v>
                </c:pt>
                <c:pt idx="28231" formatCode="m/d/yyyy\ h:mm">
                  <c:v>40748.583333321432</c:v>
                </c:pt>
                <c:pt idx="28232" formatCode="m/d/yyyy\ h:mm">
                  <c:v>40748.624999988089</c:v>
                </c:pt>
                <c:pt idx="28233" formatCode="m/d/yyyy\ h:mm">
                  <c:v>40748.666666654739</c:v>
                </c:pt>
                <c:pt idx="28234" formatCode="m/d/yyyy\ h:mm">
                  <c:v>40748.708333321418</c:v>
                </c:pt>
                <c:pt idx="28235" formatCode="m/d/yyyy\ h:mm">
                  <c:v>40748.749999988082</c:v>
                </c:pt>
                <c:pt idx="28236" formatCode="m/d/yyyy\ h:mm">
                  <c:v>40748.791666654717</c:v>
                </c:pt>
                <c:pt idx="28237" formatCode="m/d/yyyy\ h:mm">
                  <c:v>40748.83333332141</c:v>
                </c:pt>
                <c:pt idx="28238" formatCode="m/d/yyyy\ h:mm">
                  <c:v>40748.874999988097</c:v>
                </c:pt>
                <c:pt idx="28239" formatCode="m/d/yyyy\ h:mm">
                  <c:v>40748.916666654739</c:v>
                </c:pt>
                <c:pt idx="28240" formatCode="m/d/yyyy\ h:mm">
                  <c:v>40748.958333321418</c:v>
                </c:pt>
                <c:pt idx="28241" formatCode="m/d/yyyy\ h:mm">
                  <c:v>40748.999999988067</c:v>
                </c:pt>
                <c:pt idx="28242" formatCode="m/d/yyyy\ h:mm">
                  <c:v>40749.041666654724</c:v>
                </c:pt>
                <c:pt idx="28243" formatCode="m/d/yyyy\ h:mm">
                  <c:v>40749.083333321396</c:v>
                </c:pt>
                <c:pt idx="28244" formatCode="m/d/yyyy\ h:mm">
                  <c:v>40749.12499998806</c:v>
                </c:pt>
                <c:pt idx="28245" formatCode="m/d/yyyy\ h:mm">
                  <c:v>40749.166666654724</c:v>
                </c:pt>
                <c:pt idx="28246" formatCode="m/d/yyyy\ h:mm">
                  <c:v>40749.208333321389</c:v>
                </c:pt>
                <c:pt idx="28247" formatCode="m/d/yyyy\ h:mm">
                  <c:v>40749.249999988053</c:v>
                </c:pt>
                <c:pt idx="28248" formatCode="m/d/yyyy\ h:mm">
                  <c:v>40749.291666654688</c:v>
                </c:pt>
                <c:pt idx="28249" formatCode="m/d/yyyy\ h:mm">
                  <c:v>40749.333333321381</c:v>
                </c:pt>
                <c:pt idx="28250" formatCode="m/d/yyyy\ h:mm">
                  <c:v>40749.37499998806</c:v>
                </c:pt>
                <c:pt idx="28251" formatCode="m/d/yyyy\ h:mm">
                  <c:v>40749.41666665471</c:v>
                </c:pt>
                <c:pt idx="28252" formatCode="m/d/yyyy\ h:mm">
                  <c:v>40749.458333321396</c:v>
                </c:pt>
                <c:pt idx="28253" formatCode="m/d/yyyy\ h:mm">
                  <c:v>40749.499999988038</c:v>
                </c:pt>
                <c:pt idx="28254" formatCode="m/d/yyyy\ h:mm">
                  <c:v>40749.541666654688</c:v>
                </c:pt>
                <c:pt idx="28255" formatCode="m/d/yyyy\ h:mm">
                  <c:v>40749.583333321367</c:v>
                </c:pt>
                <c:pt idx="28256" formatCode="m/d/yyyy\ h:mm">
                  <c:v>40749.624999988031</c:v>
                </c:pt>
                <c:pt idx="28257" formatCode="m/d/yyyy\ h:mm">
                  <c:v>40749.666666654681</c:v>
                </c:pt>
                <c:pt idx="28258" formatCode="m/d/yyyy\ h:mm">
                  <c:v>40749.70833332136</c:v>
                </c:pt>
                <c:pt idx="28259" formatCode="m/d/yyyy\ h:mm">
                  <c:v>40749.749999988031</c:v>
                </c:pt>
                <c:pt idx="28260" formatCode="m/d/yyyy\ h:mm">
                  <c:v>40749.791666654659</c:v>
                </c:pt>
                <c:pt idx="28261" formatCode="m/d/yyyy\ h:mm">
                  <c:v>40749.833333321352</c:v>
                </c:pt>
                <c:pt idx="28262" formatCode="m/d/yyyy\ h:mm">
                  <c:v>40749.874999988038</c:v>
                </c:pt>
                <c:pt idx="28263" formatCode="m/d/yyyy\ h:mm">
                  <c:v>40749.916666654681</c:v>
                </c:pt>
                <c:pt idx="28264" formatCode="m/d/yyyy\ h:mm">
                  <c:v>40749.95833332136</c:v>
                </c:pt>
                <c:pt idx="28265" formatCode="m/d/yyyy\ h:mm">
                  <c:v>40749.999999988009</c:v>
                </c:pt>
                <c:pt idx="28266" formatCode="m/d/yyyy\ h:mm">
                  <c:v>40750.041666654659</c:v>
                </c:pt>
                <c:pt idx="28267" formatCode="m/d/yyyy\ h:mm">
                  <c:v>40750.083333321338</c:v>
                </c:pt>
                <c:pt idx="28268" formatCode="m/d/yyyy\ h:mm">
                  <c:v>40750.124999988002</c:v>
                </c:pt>
                <c:pt idx="28269" formatCode="m/d/yyyy\ h:mm">
                  <c:v>40750.166666654652</c:v>
                </c:pt>
                <c:pt idx="28270" formatCode="m/d/yyyy\ h:mm">
                  <c:v>40750.20833332133</c:v>
                </c:pt>
                <c:pt idx="28271" formatCode="m/d/yyyy\ h:mm">
                  <c:v>40750.249999987995</c:v>
                </c:pt>
                <c:pt idx="28272" formatCode="m/d/yyyy\ h:mm">
                  <c:v>40750.29166665463</c:v>
                </c:pt>
                <c:pt idx="28273" formatCode="m/d/yyyy\ h:mm">
                  <c:v>40750.333333321323</c:v>
                </c:pt>
                <c:pt idx="28274" formatCode="m/d/yyyy\ h:mm">
                  <c:v>40750.374999988002</c:v>
                </c:pt>
                <c:pt idx="28275" formatCode="m/d/yyyy\ h:mm">
                  <c:v>40750.416666654652</c:v>
                </c:pt>
                <c:pt idx="28276" formatCode="m/d/yyyy\ h:mm">
                  <c:v>40750.45833332133</c:v>
                </c:pt>
                <c:pt idx="28277" formatCode="m/d/yyyy\ h:mm">
                  <c:v>40750.49999998798</c:v>
                </c:pt>
                <c:pt idx="28278" formatCode="m/d/yyyy\ h:mm">
                  <c:v>40750.54166665463</c:v>
                </c:pt>
                <c:pt idx="28279" formatCode="m/d/yyyy\ h:mm">
                  <c:v>40750.583333321309</c:v>
                </c:pt>
                <c:pt idx="28280" formatCode="m/d/yyyy\ h:mm">
                  <c:v>40750.624999987973</c:v>
                </c:pt>
                <c:pt idx="28281" formatCode="m/d/yyyy\ h:mm">
                  <c:v>40750.666666654623</c:v>
                </c:pt>
                <c:pt idx="28282" formatCode="m/d/yyyy\ h:mm">
                  <c:v>40750.708333321301</c:v>
                </c:pt>
                <c:pt idx="28283" formatCode="m/d/yyyy\ h:mm">
                  <c:v>40750.749999987966</c:v>
                </c:pt>
                <c:pt idx="28284" formatCode="m/d/yyyy\ h:mm">
                  <c:v>40750.791666654601</c:v>
                </c:pt>
                <c:pt idx="28285" formatCode="m/d/yyyy\ h:mm">
                  <c:v>40750.833333321294</c:v>
                </c:pt>
                <c:pt idx="28286" formatCode="m/d/yyyy\ h:mm">
                  <c:v>40750.874999987973</c:v>
                </c:pt>
                <c:pt idx="28287" formatCode="m/d/yyyy\ h:mm">
                  <c:v>40750.916666654623</c:v>
                </c:pt>
                <c:pt idx="28288" formatCode="m/d/yyyy\ h:mm">
                  <c:v>40750.958333321301</c:v>
                </c:pt>
                <c:pt idx="28289" formatCode="m/d/yyyy\ h:mm">
                  <c:v>40750.999999987951</c:v>
                </c:pt>
                <c:pt idx="28290" formatCode="m/d/yyyy\ h:mm">
                  <c:v>40751.041666654601</c:v>
                </c:pt>
                <c:pt idx="28291" formatCode="m/d/yyyy\ h:mm">
                  <c:v>40751.083333321279</c:v>
                </c:pt>
                <c:pt idx="28292" formatCode="m/d/yyyy\ h:mm">
                  <c:v>40751.124999987944</c:v>
                </c:pt>
                <c:pt idx="28293" formatCode="m/d/yyyy\ h:mm">
                  <c:v>40751.166666654593</c:v>
                </c:pt>
                <c:pt idx="28294" formatCode="m/d/yyyy\ h:mm">
                  <c:v>40751.208333321272</c:v>
                </c:pt>
                <c:pt idx="28295" formatCode="m/d/yyyy\ h:mm">
                  <c:v>40751.249999987936</c:v>
                </c:pt>
                <c:pt idx="28296" formatCode="m/d/yyyy\ h:mm">
                  <c:v>40751.291666654579</c:v>
                </c:pt>
                <c:pt idx="28297" formatCode="m/d/yyyy\ h:mm">
                  <c:v>40751.333333321265</c:v>
                </c:pt>
                <c:pt idx="28298" formatCode="m/d/yyyy\ h:mm">
                  <c:v>40751.374999987944</c:v>
                </c:pt>
                <c:pt idx="28299" formatCode="m/d/yyyy\ h:mm">
                  <c:v>40751.416666654593</c:v>
                </c:pt>
                <c:pt idx="28300" formatCode="m/d/yyyy\ h:mm">
                  <c:v>40751.458333321272</c:v>
                </c:pt>
                <c:pt idx="28301" formatCode="m/d/yyyy\ h:mm">
                  <c:v>40751.499999987922</c:v>
                </c:pt>
                <c:pt idx="28302" formatCode="m/d/yyyy\ h:mm">
                  <c:v>40751.541666654586</c:v>
                </c:pt>
                <c:pt idx="28303" formatCode="m/d/yyyy\ h:mm">
                  <c:v>40751.58333332125</c:v>
                </c:pt>
                <c:pt idx="28304" formatCode="m/d/yyyy\ h:mm">
                  <c:v>40751.624999987915</c:v>
                </c:pt>
                <c:pt idx="28305" formatCode="m/d/yyyy\ h:mm">
                  <c:v>40751.666666654579</c:v>
                </c:pt>
                <c:pt idx="28306" formatCode="m/d/yyyy\ h:mm">
                  <c:v>40751.708333321236</c:v>
                </c:pt>
                <c:pt idx="28307" formatCode="m/d/yyyy\ h:mm">
                  <c:v>40751.749999987907</c:v>
                </c:pt>
                <c:pt idx="28308" formatCode="m/d/yyyy\ h:mm">
                  <c:v>40751.791666654557</c:v>
                </c:pt>
                <c:pt idx="28309" formatCode="m/d/yyyy\ h:mm">
                  <c:v>40751.833333321236</c:v>
                </c:pt>
                <c:pt idx="28310" formatCode="m/d/yyyy\ h:mm">
                  <c:v>40751.874999987915</c:v>
                </c:pt>
                <c:pt idx="28311" formatCode="m/d/yyyy\ h:mm">
                  <c:v>40751.916666654579</c:v>
                </c:pt>
                <c:pt idx="28312" formatCode="m/d/yyyy\ h:mm">
                  <c:v>40751.958333321243</c:v>
                </c:pt>
                <c:pt idx="28313" formatCode="m/d/yyyy\ h:mm">
                  <c:v>40751.999999987886</c:v>
                </c:pt>
                <c:pt idx="28314" formatCode="m/d/yyyy\ h:mm">
                  <c:v>40752.041666654557</c:v>
                </c:pt>
                <c:pt idx="28315" formatCode="m/d/yyyy\ h:mm">
                  <c:v>40752.083333321221</c:v>
                </c:pt>
                <c:pt idx="28316" formatCode="m/d/yyyy\ h:mm">
                  <c:v>40752.124999987886</c:v>
                </c:pt>
                <c:pt idx="28317" formatCode="m/d/yyyy\ h:mm">
                  <c:v>40752.16666665455</c:v>
                </c:pt>
                <c:pt idx="28318" formatCode="m/d/yyyy\ h:mm">
                  <c:v>40752.208333321214</c:v>
                </c:pt>
                <c:pt idx="28319" formatCode="m/d/yyyy\ h:mm">
                  <c:v>40752.249999987878</c:v>
                </c:pt>
                <c:pt idx="28320" formatCode="m/d/yyyy\ h:mm">
                  <c:v>40752.291666654521</c:v>
                </c:pt>
                <c:pt idx="28321" formatCode="m/d/yyyy\ h:mm">
                  <c:v>40752.333333321207</c:v>
                </c:pt>
                <c:pt idx="28322" formatCode="m/d/yyyy\ h:mm">
                  <c:v>40752.374999987886</c:v>
                </c:pt>
                <c:pt idx="28323" formatCode="m/d/yyyy\ h:mm">
                  <c:v>40752.416666654542</c:v>
                </c:pt>
                <c:pt idx="28324" formatCode="m/d/yyyy\ h:mm">
                  <c:v>40752.458333321214</c:v>
                </c:pt>
                <c:pt idx="28325" formatCode="m/d/yyyy\ h:mm">
                  <c:v>40752.499999987864</c:v>
                </c:pt>
                <c:pt idx="28326" formatCode="m/d/yyyy\ h:mm">
                  <c:v>40752.541666654528</c:v>
                </c:pt>
                <c:pt idx="28327" formatCode="m/d/yyyy\ h:mm">
                  <c:v>40752.583333321192</c:v>
                </c:pt>
                <c:pt idx="28328" formatCode="m/d/yyyy\ h:mm">
                  <c:v>40752.624999987856</c:v>
                </c:pt>
                <c:pt idx="28329" formatCode="m/d/yyyy\ h:mm">
                  <c:v>40752.666666654521</c:v>
                </c:pt>
                <c:pt idx="28330" formatCode="m/d/yyyy\ h:mm">
                  <c:v>40752.708333321192</c:v>
                </c:pt>
                <c:pt idx="28331" formatCode="m/d/yyyy\ h:mm">
                  <c:v>40752.749999987835</c:v>
                </c:pt>
                <c:pt idx="28332" formatCode="m/d/yyyy\ h:mm">
                  <c:v>40752.791666654484</c:v>
                </c:pt>
                <c:pt idx="28333" formatCode="m/d/yyyy\ h:mm">
                  <c:v>40752.833333321192</c:v>
                </c:pt>
                <c:pt idx="28334" formatCode="m/d/yyyy\ h:mm">
                  <c:v>40752.874999987842</c:v>
                </c:pt>
                <c:pt idx="28335" formatCode="m/d/yyyy\ h:mm">
                  <c:v>40752.916666654513</c:v>
                </c:pt>
                <c:pt idx="28336" formatCode="m/d/yyyy\ h:mm">
                  <c:v>40752.958333321199</c:v>
                </c:pt>
                <c:pt idx="28337" formatCode="m/d/yyyy\ h:mm">
                  <c:v>40752.999999987835</c:v>
                </c:pt>
                <c:pt idx="28338" formatCode="m/d/yyyy\ h:mm">
                  <c:v>40753.041666654484</c:v>
                </c:pt>
                <c:pt idx="28339" formatCode="m/d/yyyy\ h:mm">
                  <c:v>40753.083333321163</c:v>
                </c:pt>
                <c:pt idx="28340" formatCode="m/d/yyyy\ h:mm">
                  <c:v>40753.124999987827</c:v>
                </c:pt>
                <c:pt idx="28341" formatCode="m/d/yyyy\ h:mm">
                  <c:v>40753.166666654484</c:v>
                </c:pt>
                <c:pt idx="28342" formatCode="m/d/yyyy\ h:mm">
                  <c:v>40753.208333321163</c:v>
                </c:pt>
                <c:pt idx="28343" formatCode="m/d/yyyy\ h:mm">
                  <c:v>40753.24999998782</c:v>
                </c:pt>
                <c:pt idx="28344" formatCode="m/d/yyyy\ h:mm">
                  <c:v>40753.29166665447</c:v>
                </c:pt>
                <c:pt idx="28345" formatCode="m/d/yyyy\ h:mm">
                  <c:v>40753.333333321149</c:v>
                </c:pt>
                <c:pt idx="28346" formatCode="m/d/yyyy\ h:mm">
                  <c:v>40753.374999987813</c:v>
                </c:pt>
                <c:pt idx="28347" formatCode="m/d/yyyy\ h:mm">
                  <c:v>40753.416666654492</c:v>
                </c:pt>
                <c:pt idx="28348" formatCode="m/d/yyyy\ h:mm">
                  <c:v>40753.458333321156</c:v>
                </c:pt>
                <c:pt idx="28349" formatCode="m/d/yyyy\ h:mm">
                  <c:v>40753.499999987805</c:v>
                </c:pt>
                <c:pt idx="28350" formatCode="m/d/yyyy\ h:mm">
                  <c:v>40753.54166665447</c:v>
                </c:pt>
                <c:pt idx="28351" formatCode="m/d/yyyy\ h:mm">
                  <c:v>40753.583333321141</c:v>
                </c:pt>
                <c:pt idx="28352" formatCode="m/d/yyyy\ h:mm">
                  <c:v>40753.624999987784</c:v>
                </c:pt>
                <c:pt idx="28353" formatCode="m/d/yyyy\ h:mm">
                  <c:v>40753.666666654455</c:v>
                </c:pt>
                <c:pt idx="28354" formatCode="m/d/yyyy\ h:mm">
                  <c:v>40753.708333321141</c:v>
                </c:pt>
                <c:pt idx="28355" formatCode="m/d/yyyy\ h:mm">
                  <c:v>40753.749999987784</c:v>
                </c:pt>
                <c:pt idx="28356" formatCode="m/d/yyyy\ h:mm">
                  <c:v>40753.791666654433</c:v>
                </c:pt>
                <c:pt idx="28357" formatCode="m/d/yyyy\ h:mm">
                  <c:v>40753.833333321119</c:v>
                </c:pt>
                <c:pt idx="28358" formatCode="m/d/yyyy\ h:mm">
                  <c:v>40753.874999987791</c:v>
                </c:pt>
                <c:pt idx="28359" formatCode="m/d/yyyy\ h:mm">
                  <c:v>40753.916666654448</c:v>
                </c:pt>
                <c:pt idx="28360" formatCode="m/d/yyyy\ h:mm">
                  <c:v>40753.958333321127</c:v>
                </c:pt>
                <c:pt idx="28361" formatCode="m/d/yyyy\ h:mm">
                  <c:v>40753.999999987776</c:v>
                </c:pt>
                <c:pt idx="28362" formatCode="m/d/yyyy\ h:mm">
                  <c:v>40754.041666654426</c:v>
                </c:pt>
                <c:pt idx="28363" formatCode="m/d/yyyy\ h:mm">
                  <c:v>40754.083333321112</c:v>
                </c:pt>
                <c:pt idx="28364" formatCode="m/d/yyyy\ h:mm">
                  <c:v>40754.124999987755</c:v>
                </c:pt>
                <c:pt idx="28365" formatCode="m/d/yyyy\ h:mm">
                  <c:v>40754.166666654426</c:v>
                </c:pt>
                <c:pt idx="28366" formatCode="m/d/yyyy\ h:mm">
                  <c:v>40754.208333321098</c:v>
                </c:pt>
                <c:pt idx="28367" formatCode="m/d/yyyy\ h:mm">
                  <c:v>40754.249999987755</c:v>
                </c:pt>
                <c:pt idx="28368" formatCode="m/d/yyyy\ h:mm">
                  <c:v>40754.291666654404</c:v>
                </c:pt>
                <c:pt idx="28369" formatCode="m/d/yyyy\ h:mm">
                  <c:v>40754.33333332109</c:v>
                </c:pt>
                <c:pt idx="28370" formatCode="m/d/yyyy\ h:mm">
                  <c:v>40754.374999987762</c:v>
                </c:pt>
                <c:pt idx="28371" formatCode="m/d/yyyy\ h:mm">
                  <c:v>40754.416666654419</c:v>
                </c:pt>
                <c:pt idx="28372" formatCode="m/d/yyyy\ h:mm">
                  <c:v>40754.458333321098</c:v>
                </c:pt>
                <c:pt idx="28373" formatCode="m/d/yyyy\ h:mm">
                  <c:v>40754.499999987733</c:v>
                </c:pt>
                <c:pt idx="28374" formatCode="m/d/yyyy\ h:mm">
                  <c:v>40754.541666654404</c:v>
                </c:pt>
                <c:pt idx="28375" formatCode="m/d/yyyy\ h:mm">
                  <c:v>40754.583333321083</c:v>
                </c:pt>
                <c:pt idx="28376" formatCode="m/d/yyyy\ h:mm">
                  <c:v>40754.624999987725</c:v>
                </c:pt>
                <c:pt idx="28377" formatCode="m/d/yyyy\ h:mm">
                  <c:v>40754.666666654404</c:v>
                </c:pt>
                <c:pt idx="28378" formatCode="m/d/yyyy\ h:mm">
                  <c:v>40754.708333321068</c:v>
                </c:pt>
                <c:pt idx="28379" formatCode="m/d/yyyy\ h:mm">
                  <c:v>40754.749999987725</c:v>
                </c:pt>
                <c:pt idx="28380" formatCode="m/d/yyyy\ h:mm">
                  <c:v>40754.791666654368</c:v>
                </c:pt>
                <c:pt idx="28381" formatCode="m/d/yyyy\ h:mm">
                  <c:v>40754.833333321061</c:v>
                </c:pt>
                <c:pt idx="28382" formatCode="m/d/yyyy\ h:mm">
                  <c:v>40754.874999987733</c:v>
                </c:pt>
                <c:pt idx="28383" formatCode="m/d/yyyy\ h:mm">
                  <c:v>40754.91666665439</c:v>
                </c:pt>
                <c:pt idx="28384" formatCode="m/d/yyyy\ h:mm">
                  <c:v>40754.958333321076</c:v>
                </c:pt>
                <c:pt idx="28385" formatCode="m/d/yyyy\ h:mm">
                  <c:v>40754.999999987704</c:v>
                </c:pt>
                <c:pt idx="28386" formatCode="m/d/yyyy\ h:mm">
                  <c:v>40755.041666654375</c:v>
                </c:pt>
                <c:pt idx="28387" formatCode="m/d/yyyy\ h:mm">
                  <c:v>40755.083333321047</c:v>
                </c:pt>
                <c:pt idx="28388" formatCode="m/d/yyyy\ h:mm">
                  <c:v>40755.124999987704</c:v>
                </c:pt>
                <c:pt idx="28389" formatCode="m/d/yyyy\ h:mm">
                  <c:v>40755.166666654375</c:v>
                </c:pt>
                <c:pt idx="28390" formatCode="m/d/yyyy\ h:mm">
                  <c:v>40755.208333321039</c:v>
                </c:pt>
                <c:pt idx="28391" formatCode="m/d/yyyy\ h:mm">
                  <c:v>40755.249999987704</c:v>
                </c:pt>
                <c:pt idx="28392" formatCode="m/d/yyyy\ h:mm">
                  <c:v>40755.291666654339</c:v>
                </c:pt>
                <c:pt idx="28393" formatCode="m/d/yyyy\ h:mm">
                  <c:v>40755.333333321032</c:v>
                </c:pt>
                <c:pt idx="28394" formatCode="m/d/yyyy\ h:mm">
                  <c:v>40755.374999987696</c:v>
                </c:pt>
                <c:pt idx="28395" formatCode="m/d/yyyy\ h:mm">
                  <c:v>40755.416666654361</c:v>
                </c:pt>
                <c:pt idx="28396" formatCode="m/d/yyyy\ h:mm">
                  <c:v>40755.458333321047</c:v>
                </c:pt>
                <c:pt idx="28397" formatCode="m/d/yyyy\ h:mm">
                  <c:v>40755.499999987675</c:v>
                </c:pt>
                <c:pt idx="28398" formatCode="m/d/yyyy\ h:mm">
                  <c:v>40755.541666654339</c:v>
                </c:pt>
                <c:pt idx="28399" formatCode="m/d/yyyy\ h:mm">
                  <c:v>40755.583333321018</c:v>
                </c:pt>
                <c:pt idx="28400" formatCode="m/d/yyyy\ h:mm">
                  <c:v>40755.624999987675</c:v>
                </c:pt>
                <c:pt idx="28401" formatCode="m/d/yyyy\ h:mm">
                  <c:v>40755.666666654331</c:v>
                </c:pt>
                <c:pt idx="28402" formatCode="m/d/yyyy\ h:mm">
                  <c:v>40755.70833332101</c:v>
                </c:pt>
                <c:pt idx="28403" formatCode="m/d/yyyy\ h:mm">
                  <c:v>40755.749999987675</c:v>
                </c:pt>
                <c:pt idx="28404" formatCode="m/d/yyyy\ h:mm">
                  <c:v>40755.791666654317</c:v>
                </c:pt>
                <c:pt idx="28405" formatCode="m/d/yyyy\ h:mm">
                  <c:v>40755.833333321003</c:v>
                </c:pt>
                <c:pt idx="28406" formatCode="m/d/yyyy\ h:mm">
                  <c:v>40755.874999987667</c:v>
                </c:pt>
                <c:pt idx="28407" formatCode="m/d/yyyy\ h:mm">
                  <c:v>40755.916666654331</c:v>
                </c:pt>
                <c:pt idx="28408" formatCode="m/d/yyyy\ h:mm">
                  <c:v>40755.958333321018</c:v>
                </c:pt>
                <c:pt idx="28409" formatCode="m/d/yyyy\ h:mm">
                  <c:v>40755.999999987645</c:v>
                </c:pt>
                <c:pt idx="28410" formatCode="m/d/yyyy\ h:mm">
                  <c:v>40756.041666654324</c:v>
                </c:pt>
                <c:pt idx="28411" formatCode="m/d/yyyy\ h:mm">
                  <c:v>40756.083333321003</c:v>
                </c:pt>
                <c:pt idx="28412" formatCode="m/d/yyyy\ h:mm">
                  <c:v>40756.124999987638</c:v>
                </c:pt>
                <c:pt idx="28413" formatCode="m/d/yyyy\ h:mm">
                  <c:v>40756.166666654302</c:v>
                </c:pt>
                <c:pt idx="28414" formatCode="m/d/yyyy\ h:mm">
                  <c:v>40756.208333320996</c:v>
                </c:pt>
                <c:pt idx="28415" formatCode="m/d/yyyy\ h:mm">
                  <c:v>40756.249999987631</c:v>
                </c:pt>
                <c:pt idx="28416" formatCode="m/d/yyyy\ h:mm">
                  <c:v>40756.291666654281</c:v>
                </c:pt>
                <c:pt idx="28417" formatCode="m/d/yyyy\ h:mm">
                  <c:v>40756.333333320996</c:v>
                </c:pt>
                <c:pt idx="28418" formatCode="m/d/yyyy\ h:mm">
                  <c:v>40756.374999987638</c:v>
                </c:pt>
                <c:pt idx="28419" formatCode="m/d/yyyy\ h:mm">
                  <c:v>40756.416666654302</c:v>
                </c:pt>
                <c:pt idx="28420" formatCode="m/d/yyyy\ h:mm">
                  <c:v>40756.458333320996</c:v>
                </c:pt>
                <c:pt idx="28421" formatCode="m/d/yyyy\ h:mm">
                  <c:v>40756.499999987624</c:v>
                </c:pt>
                <c:pt idx="28422" formatCode="m/d/yyyy\ h:mm">
                  <c:v>40756.541666654281</c:v>
                </c:pt>
                <c:pt idx="28423" formatCode="m/d/yyyy\ h:mm">
                  <c:v>40756.583333320974</c:v>
                </c:pt>
                <c:pt idx="28424" formatCode="m/d/yyyy\ h:mm">
                  <c:v>40756.624999987624</c:v>
                </c:pt>
                <c:pt idx="28425" formatCode="m/d/yyyy\ h:mm">
                  <c:v>40756.666666654273</c:v>
                </c:pt>
                <c:pt idx="28426" formatCode="m/d/yyyy\ h:mm">
                  <c:v>40756.708333320967</c:v>
                </c:pt>
                <c:pt idx="28427" formatCode="m/d/yyyy\ h:mm">
                  <c:v>40756.749999987602</c:v>
                </c:pt>
                <c:pt idx="28428" formatCode="m/d/yyyy\ h:mm">
                  <c:v>40756.791666654251</c:v>
                </c:pt>
                <c:pt idx="28429" formatCode="m/d/yyyy\ h:mm">
                  <c:v>40756.833333320959</c:v>
                </c:pt>
                <c:pt idx="28430" formatCode="m/d/yyyy\ h:mm">
                  <c:v>40756.874999987609</c:v>
                </c:pt>
                <c:pt idx="28431" formatCode="m/d/yyyy\ h:mm">
                  <c:v>40756.916666654273</c:v>
                </c:pt>
                <c:pt idx="28432" formatCode="m/d/yyyy\ h:mm">
                  <c:v>40756.958333320967</c:v>
                </c:pt>
                <c:pt idx="28433" formatCode="m/d/yyyy\ h:mm">
                  <c:v>40756.999999987594</c:v>
                </c:pt>
                <c:pt idx="28434" formatCode="m/d/yyyy\ h:mm">
                  <c:v>40757.041666654251</c:v>
                </c:pt>
                <c:pt idx="28435" formatCode="m/d/yyyy\ h:mm">
                  <c:v>40757.083333320945</c:v>
                </c:pt>
                <c:pt idx="28436" formatCode="m/d/yyyy\ h:mm">
                  <c:v>40757.124999987594</c:v>
                </c:pt>
                <c:pt idx="28437" formatCode="m/d/yyyy\ h:mm">
                  <c:v>40757.166666654244</c:v>
                </c:pt>
                <c:pt idx="28438" formatCode="m/d/yyyy\ h:mm">
                  <c:v>40757.208333320938</c:v>
                </c:pt>
                <c:pt idx="28439" formatCode="m/d/yyyy\ h:mm">
                  <c:v>40757.249999987587</c:v>
                </c:pt>
                <c:pt idx="28440" formatCode="m/d/yyyy\ h:mm">
                  <c:v>40757.291666654222</c:v>
                </c:pt>
                <c:pt idx="28441" formatCode="m/d/yyyy\ h:mm">
                  <c:v>40757.33333332093</c:v>
                </c:pt>
                <c:pt idx="28442" formatCode="m/d/yyyy\ h:mm">
                  <c:v>40757.374999987594</c:v>
                </c:pt>
                <c:pt idx="28443" formatCode="m/d/yyyy\ h:mm">
                  <c:v>40757.416666654244</c:v>
                </c:pt>
                <c:pt idx="28444" formatCode="m/d/yyyy\ h:mm">
                  <c:v>40757.458333320938</c:v>
                </c:pt>
                <c:pt idx="28445" formatCode="m/d/yyyy\ h:mm">
                  <c:v>40757.499999987573</c:v>
                </c:pt>
                <c:pt idx="28446" formatCode="m/d/yyyy\ h:mm">
                  <c:v>40757.541666654222</c:v>
                </c:pt>
                <c:pt idx="28447" formatCode="m/d/yyyy\ h:mm">
                  <c:v>40757.583333320916</c:v>
                </c:pt>
                <c:pt idx="28448" formatCode="m/d/yyyy\ h:mm">
                  <c:v>40757.624999987565</c:v>
                </c:pt>
                <c:pt idx="28449" formatCode="m/d/yyyy\ h:mm">
                  <c:v>40757.666666654215</c:v>
                </c:pt>
                <c:pt idx="28450" formatCode="m/d/yyyy\ h:mm">
                  <c:v>40757.708333320908</c:v>
                </c:pt>
                <c:pt idx="28451" formatCode="m/d/yyyy\ h:mm">
                  <c:v>40757.749999987558</c:v>
                </c:pt>
                <c:pt idx="28452" formatCode="m/d/yyyy\ h:mm">
                  <c:v>40757.791666654193</c:v>
                </c:pt>
                <c:pt idx="28453" formatCode="m/d/yyyy\ h:mm">
                  <c:v>40757.833333320901</c:v>
                </c:pt>
                <c:pt idx="28454" formatCode="m/d/yyyy\ h:mm">
                  <c:v>40757.874999987565</c:v>
                </c:pt>
                <c:pt idx="28455" formatCode="m/d/yyyy\ h:mm">
                  <c:v>40757.916666654215</c:v>
                </c:pt>
                <c:pt idx="28456" formatCode="m/d/yyyy\ h:mm">
                  <c:v>40757.958333320908</c:v>
                </c:pt>
                <c:pt idx="28457" formatCode="m/d/yyyy\ h:mm">
                  <c:v>40757.999999987544</c:v>
                </c:pt>
                <c:pt idx="28458" formatCode="m/d/yyyy\ h:mm">
                  <c:v>40758.041666654193</c:v>
                </c:pt>
                <c:pt idx="28459" formatCode="m/d/yyyy\ h:mm">
                  <c:v>40758.083333320887</c:v>
                </c:pt>
                <c:pt idx="28460" formatCode="m/d/yyyy\ h:mm">
                  <c:v>40758.124999987536</c:v>
                </c:pt>
                <c:pt idx="28461" formatCode="m/d/yyyy\ h:mm">
                  <c:v>40758.166666654186</c:v>
                </c:pt>
                <c:pt idx="28462" formatCode="m/d/yyyy\ h:mm">
                  <c:v>40758.208333320879</c:v>
                </c:pt>
                <c:pt idx="28463" formatCode="m/d/yyyy\ h:mm">
                  <c:v>40758.249999987529</c:v>
                </c:pt>
                <c:pt idx="28464" formatCode="m/d/yyyy\ h:mm">
                  <c:v>40758.291666654171</c:v>
                </c:pt>
                <c:pt idx="28465" formatCode="m/d/yyyy\ h:mm">
                  <c:v>40758.333333320872</c:v>
                </c:pt>
                <c:pt idx="28466" formatCode="m/d/yyyy\ h:mm">
                  <c:v>40758.374999987536</c:v>
                </c:pt>
                <c:pt idx="28467" formatCode="m/d/yyyy\ h:mm">
                  <c:v>40758.416666654193</c:v>
                </c:pt>
                <c:pt idx="28468" formatCode="m/d/yyyy\ h:mm">
                  <c:v>40758.458333320879</c:v>
                </c:pt>
                <c:pt idx="28469" formatCode="m/d/yyyy\ h:mm">
                  <c:v>40758.499999987514</c:v>
                </c:pt>
                <c:pt idx="28470" formatCode="m/d/yyyy\ h:mm">
                  <c:v>40758.541666654179</c:v>
                </c:pt>
                <c:pt idx="28471" formatCode="m/d/yyyy\ h:mm">
                  <c:v>40758.583333320843</c:v>
                </c:pt>
                <c:pt idx="28472" formatCode="m/d/yyyy\ h:mm">
                  <c:v>40758.624999987507</c:v>
                </c:pt>
                <c:pt idx="28473" formatCode="m/d/yyyy\ h:mm">
                  <c:v>40758.666666654171</c:v>
                </c:pt>
                <c:pt idx="28474" formatCode="m/d/yyyy\ h:mm">
                  <c:v>40758.708333320843</c:v>
                </c:pt>
                <c:pt idx="28475" formatCode="m/d/yyyy\ h:mm">
                  <c:v>40758.7499999875</c:v>
                </c:pt>
                <c:pt idx="28476" formatCode="m/d/yyyy\ h:mm">
                  <c:v>40758.79166665415</c:v>
                </c:pt>
                <c:pt idx="28477" formatCode="m/d/yyyy\ h:mm">
                  <c:v>40758.833333320843</c:v>
                </c:pt>
                <c:pt idx="28478" formatCode="m/d/yyyy\ h:mm">
                  <c:v>40758.874999987493</c:v>
                </c:pt>
                <c:pt idx="28479" formatCode="m/d/yyyy\ h:mm">
                  <c:v>40758.916666654171</c:v>
                </c:pt>
                <c:pt idx="28480" formatCode="m/d/yyyy\ h:mm">
                  <c:v>40758.95833332085</c:v>
                </c:pt>
                <c:pt idx="28481" formatCode="m/d/yyyy\ h:mm">
                  <c:v>40758.999999987485</c:v>
                </c:pt>
                <c:pt idx="28482" formatCode="m/d/yyyy\ h:mm">
                  <c:v>40759.04166665415</c:v>
                </c:pt>
                <c:pt idx="28483" formatCode="m/d/yyyy\ h:mm">
                  <c:v>40759.083333320828</c:v>
                </c:pt>
                <c:pt idx="28484" formatCode="m/d/yyyy\ h:mm">
                  <c:v>40759.124999987478</c:v>
                </c:pt>
                <c:pt idx="28485" formatCode="m/d/yyyy\ h:mm">
                  <c:v>40759.166666654135</c:v>
                </c:pt>
                <c:pt idx="28486" formatCode="m/d/yyyy\ h:mm">
                  <c:v>40759.208333320821</c:v>
                </c:pt>
                <c:pt idx="28487" formatCode="m/d/yyyy\ h:mm">
                  <c:v>40759.249999987471</c:v>
                </c:pt>
                <c:pt idx="28488" formatCode="m/d/yyyy\ h:mm">
                  <c:v>40759.29166665412</c:v>
                </c:pt>
                <c:pt idx="28489" formatCode="m/d/yyyy\ h:mm">
                  <c:v>40759.333333320799</c:v>
                </c:pt>
                <c:pt idx="28490" formatCode="m/d/yyyy\ h:mm">
                  <c:v>40759.374999987478</c:v>
                </c:pt>
                <c:pt idx="28491" formatCode="m/d/yyyy\ h:mm">
                  <c:v>40759.416666654142</c:v>
                </c:pt>
                <c:pt idx="28492" formatCode="m/d/yyyy\ h:mm">
                  <c:v>40759.458333320807</c:v>
                </c:pt>
                <c:pt idx="28493" formatCode="m/d/yyyy\ h:mm">
                  <c:v>40759.499999987456</c:v>
                </c:pt>
                <c:pt idx="28494" formatCode="m/d/yyyy\ h:mm">
                  <c:v>40759.54166665412</c:v>
                </c:pt>
                <c:pt idx="28495" formatCode="m/d/yyyy\ h:mm">
                  <c:v>40759.583333320792</c:v>
                </c:pt>
                <c:pt idx="28496" formatCode="m/d/yyyy\ h:mm">
                  <c:v>40759.624999987434</c:v>
                </c:pt>
                <c:pt idx="28497" formatCode="m/d/yyyy\ h:mm">
                  <c:v>40759.666666654106</c:v>
                </c:pt>
                <c:pt idx="28498" formatCode="m/d/yyyy\ h:mm">
                  <c:v>40759.708333320792</c:v>
                </c:pt>
                <c:pt idx="28499" formatCode="m/d/yyyy\ h:mm">
                  <c:v>40759.749999987434</c:v>
                </c:pt>
                <c:pt idx="28500" formatCode="m/d/yyyy\ h:mm">
                  <c:v>40759.791666654084</c:v>
                </c:pt>
                <c:pt idx="28501" formatCode="m/d/yyyy\ h:mm">
                  <c:v>40759.833333320785</c:v>
                </c:pt>
                <c:pt idx="28502" formatCode="m/d/yyyy\ h:mm">
                  <c:v>40759.874999987442</c:v>
                </c:pt>
                <c:pt idx="28503" formatCode="m/d/yyyy\ h:mm">
                  <c:v>40759.916666654099</c:v>
                </c:pt>
                <c:pt idx="28504" formatCode="m/d/yyyy\ h:mm">
                  <c:v>40759.958333320785</c:v>
                </c:pt>
                <c:pt idx="28505" formatCode="m/d/yyyy\ h:mm">
                  <c:v>40759.999999987427</c:v>
                </c:pt>
                <c:pt idx="28506" formatCode="m/d/yyyy\ h:mm">
                  <c:v>40760.041666654084</c:v>
                </c:pt>
                <c:pt idx="28507" formatCode="m/d/yyyy\ h:mm">
                  <c:v>40760.083333320763</c:v>
                </c:pt>
                <c:pt idx="28508" formatCode="m/d/yyyy\ h:mm">
                  <c:v>40760.12499998742</c:v>
                </c:pt>
                <c:pt idx="28509" formatCode="m/d/yyyy\ h:mm">
                  <c:v>40760.166666654084</c:v>
                </c:pt>
                <c:pt idx="28510" formatCode="m/d/yyyy\ h:mm">
                  <c:v>40760.208333320748</c:v>
                </c:pt>
                <c:pt idx="28511" formatCode="m/d/yyyy\ h:mm">
                  <c:v>40760.249999987405</c:v>
                </c:pt>
                <c:pt idx="28512" formatCode="m/d/yyyy\ h:mm">
                  <c:v>40760.291666654062</c:v>
                </c:pt>
                <c:pt idx="28513" formatCode="m/d/yyyy\ h:mm">
                  <c:v>40760.333333320741</c:v>
                </c:pt>
                <c:pt idx="28514" formatCode="m/d/yyyy\ h:mm">
                  <c:v>40760.374999987413</c:v>
                </c:pt>
                <c:pt idx="28515" formatCode="m/d/yyyy\ h:mm">
                  <c:v>40760.416666654084</c:v>
                </c:pt>
                <c:pt idx="28516" formatCode="m/d/yyyy\ h:mm">
                  <c:v>40760.458333320756</c:v>
                </c:pt>
                <c:pt idx="28517" formatCode="m/d/yyyy\ h:mm">
                  <c:v>40760.499999987383</c:v>
                </c:pt>
                <c:pt idx="28518" formatCode="m/d/yyyy\ h:mm">
                  <c:v>40760.541666654055</c:v>
                </c:pt>
                <c:pt idx="28519" formatCode="m/d/yyyy\ h:mm">
                  <c:v>40760.583333320741</c:v>
                </c:pt>
                <c:pt idx="28520" formatCode="m/d/yyyy\ h:mm">
                  <c:v>40760.624999987376</c:v>
                </c:pt>
                <c:pt idx="28521" formatCode="m/d/yyyy\ h:mm">
                  <c:v>40760.666666654055</c:v>
                </c:pt>
                <c:pt idx="28522" formatCode="m/d/yyyy\ h:mm">
                  <c:v>40760.708333320719</c:v>
                </c:pt>
                <c:pt idx="28523" formatCode="m/d/yyyy\ h:mm">
                  <c:v>40760.749999987376</c:v>
                </c:pt>
                <c:pt idx="28524" formatCode="m/d/yyyy\ h:mm">
                  <c:v>40760.791666654019</c:v>
                </c:pt>
                <c:pt idx="28525" formatCode="m/d/yyyy\ h:mm">
                  <c:v>40760.833333320712</c:v>
                </c:pt>
                <c:pt idx="28526" formatCode="m/d/yyyy\ h:mm">
                  <c:v>40760.874999987383</c:v>
                </c:pt>
                <c:pt idx="28527" formatCode="m/d/yyyy\ h:mm">
                  <c:v>40760.91666665404</c:v>
                </c:pt>
                <c:pt idx="28528" formatCode="m/d/yyyy\ h:mm">
                  <c:v>40760.958333320727</c:v>
                </c:pt>
                <c:pt idx="28529" formatCode="m/d/yyyy\ h:mm">
                  <c:v>40760.999999987354</c:v>
                </c:pt>
                <c:pt idx="28530" formatCode="m/d/yyyy\ h:mm">
                  <c:v>40761.041666654026</c:v>
                </c:pt>
                <c:pt idx="28531" formatCode="m/d/yyyy\ h:mm">
                  <c:v>40761.083333320697</c:v>
                </c:pt>
                <c:pt idx="28532" formatCode="m/d/yyyy\ h:mm">
                  <c:v>40761.124999987354</c:v>
                </c:pt>
                <c:pt idx="28533" formatCode="m/d/yyyy\ h:mm">
                  <c:v>40761.166666654026</c:v>
                </c:pt>
                <c:pt idx="28534" formatCode="m/d/yyyy\ h:mm">
                  <c:v>40761.20833332069</c:v>
                </c:pt>
                <c:pt idx="28535" formatCode="m/d/yyyy\ h:mm">
                  <c:v>40761.249999987354</c:v>
                </c:pt>
                <c:pt idx="28536" formatCode="m/d/yyyy\ h:mm">
                  <c:v>40761.291666653997</c:v>
                </c:pt>
                <c:pt idx="28537" formatCode="m/d/yyyy\ h:mm">
                  <c:v>40761.333333320683</c:v>
                </c:pt>
                <c:pt idx="28538" formatCode="m/d/yyyy\ h:mm">
                  <c:v>40761.374999987347</c:v>
                </c:pt>
                <c:pt idx="28539" formatCode="m/d/yyyy\ h:mm">
                  <c:v>40761.416666654011</c:v>
                </c:pt>
                <c:pt idx="28540" formatCode="m/d/yyyy\ h:mm">
                  <c:v>40761.458333320697</c:v>
                </c:pt>
                <c:pt idx="28541" formatCode="m/d/yyyy\ h:mm">
                  <c:v>40761.499999987325</c:v>
                </c:pt>
                <c:pt idx="28542" formatCode="m/d/yyyy\ h:mm">
                  <c:v>40761.541666654004</c:v>
                </c:pt>
                <c:pt idx="28543" formatCode="m/d/yyyy\ h:mm">
                  <c:v>40761.583333320668</c:v>
                </c:pt>
                <c:pt idx="28544" formatCode="m/d/yyyy\ h:mm">
                  <c:v>40761.624999987325</c:v>
                </c:pt>
                <c:pt idx="28545" formatCode="m/d/yyyy\ h:mm">
                  <c:v>40761.666666653982</c:v>
                </c:pt>
                <c:pt idx="28546" formatCode="m/d/yyyy\ h:mm">
                  <c:v>40761.708333320661</c:v>
                </c:pt>
                <c:pt idx="28547" formatCode="m/d/yyyy\ h:mm">
                  <c:v>40761.749999987325</c:v>
                </c:pt>
                <c:pt idx="28548" formatCode="m/d/yyyy\ h:mm">
                  <c:v>40761.791666653968</c:v>
                </c:pt>
                <c:pt idx="28549" formatCode="m/d/yyyy\ h:mm">
                  <c:v>40761.833333320661</c:v>
                </c:pt>
                <c:pt idx="28550" formatCode="m/d/yyyy\ h:mm">
                  <c:v>40761.874999987318</c:v>
                </c:pt>
                <c:pt idx="28551" formatCode="m/d/yyyy\ h:mm">
                  <c:v>40761.916666653982</c:v>
                </c:pt>
                <c:pt idx="28552" formatCode="m/d/yyyy\ h:mm">
                  <c:v>40761.958333320668</c:v>
                </c:pt>
                <c:pt idx="28553" formatCode="m/d/yyyy\ h:mm">
                  <c:v>40761.999999987296</c:v>
                </c:pt>
                <c:pt idx="28554" formatCode="m/d/yyyy\ h:mm">
                  <c:v>40762.041666653975</c:v>
                </c:pt>
                <c:pt idx="28555" formatCode="m/d/yyyy\ h:mm">
                  <c:v>40762.083333320639</c:v>
                </c:pt>
                <c:pt idx="28556" formatCode="m/d/yyyy\ h:mm">
                  <c:v>40762.124999987289</c:v>
                </c:pt>
                <c:pt idx="28557" formatCode="m/d/yyyy\ h:mm">
                  <c:v>40762.166666653953</c:v>
                </c:pt>
                <c:pt idx="28558" formatCode="m/d/yyyy\ h:mm">
                  <c:v>40762.208333320632</c:v>
                </c:pt>
                <c:pt idx="28559" formatCode="m/d/yyyy\ h:mm">
                  <c:v>40762.249999987282</c:v>
                </c:pt>
                <c:pt idx="28560" formatCode="m/d/yyyy\ h:mm">
                  <c:v>40762.291666653931</c:v>
                </c:pt>
                <c:pt idx="28561" formatCode="m/d/yyyy\ h:mm">
                  <c:v>40762.333333320632</c:v>
                </c:pt>
                <c:pt idx="28562" formatCode="m/d/yyyy\ h:mm">
                  <c:v>40762.374999987289</c:v>
                </c:pt>
                <c:pt idx="28563" formatCode="m/d/yyyy\ h:mm">
                  <c:v>40762.416666653953</c:v>
                </c:pt>
                <c:pt idx="28564" formatCode="m/d/yyyy\ h:mm">
                  <c:v>40762.458333320639</c:v>
                </c:pt>
                <c:pt idx="28565" formatCode="m/d/yyyy\ h:mm">
                  <c:v>40762.499999987274</c:v>
                </c:pt>
                <c:pt idx="28566" formatCode="m/d/yyyy\ h:mm">
                  <c:v>40762.541666653931</c:v>
                </c:pt>
                <c:pt idx="28567" formatCode="m/d/yyyy\ h:mm">
                  <c:v>40762.58333332061</c:v>
                </c:pt>
                <c:pt idx="28568" formatCode="m/d/yyyy\ h:mm">
                  <c:v>40762.624999987274</c:v>
                </c:pt>
                <c:pt idx="28569" formatCode="m/d/yyyy\ h:mm">
                  <c:v>40762.666666653924</c:v>
                </c:pt>
                <c:pt idx="28570" formatCode="m/d/yyyy\ h:mm">
                  <c:v>40762.708333320603</c:v>
                </c:pt>
                <c:pt idx="28571" formatCode="m/d/yyyy\ h:mm">
                  <c:v>40762.749999987253</c:v>
                </c:pt>
                <c:pt idx="28572" formatCode="m/d/yyyy\ h:mm">
                  <c:v>40762.791666653902</c:v>
                </c:pt>
                <c:pt idx="28573" formatCode="m/d/yyyy\ h:mm">
                  <c:v>40762.833333320603</c:v>
                </c:pt>
                <c:pt idx="28574" formatCode="m/d/yyyy\ h:mm">
                  <c:v>40762.87499998726</c:v>
                </c:pt>
                <c:pt idx="28575" formatCode="m/d/yyyy\ h:mm">
                  <c:v>40762.916666653931</c:v>
                </c:pt>
                <c:pt idx="28576" formatCode="m/d/yyyy\ h:mm">
                  <c:v>40762.95833332061</c:v>
                </c:pt>
                <c:pt idx="28577" formatCode="m/d/yyyy\ h:mm">
                  <c:v>40762.999999987238</c:v>
                </c:pt>
                <c:pt idx="28578" formatCode="m/d/yyyy\ h:mm">
                  <c:v>40763.041666653902</c:v>
                </c:pt>
                <c:pt idx="28579" formatCode="m/d/yyyy\ h:mm">
                  <c:v>40763.083333320596</c:v>
                </c:pt>
                <c:pt idx="28580" formatCode="m/d/yyyy\ h:mm">
                  <c:v>40763.124999987231</c:v>
                </c:pt>
                <c:pt idx="28581" formatCode="m/d/yyyy\ h:mm">
                  <c:v>40763.166666653895</c:v>
                </c:pt>
                <c:pt idx="28582" formatCode="m/d/yyyy\ h:mm">
                  <c:v>40763.208333320596</c:v>
                </c:pt>
                <c:pt idx="28583" formatCode="m/d/yyyy\ h:mm">
                  <c:v>40763.249999987223</c:v>
                </c:pt>
                <c:pt idx="28584" formatCode="m/d/yyyy\ h:mm">
                  <c:v>40763.291666653873</c:v>
                </c:pt>
                <c:pt idx="28585" formatCode="m/d/yyyy\ h:mm">
                  <c:v>40763.333333320588</c:v>
                </c:pt>
                <c:pt idx="28586" formatCode="m/d/yyyy\ h:mm">
                  <c:v>40763.374999987231</c:v>
                </c:pt>
                <c:pt idx="28587" formatCode="m/d/yyyy\ h:mm">
                  <c:v>40763.416666653895</c:v>
                </c:pt>
                <c:pt idx="28588" formatCode="m/d/yyyy\ h:mm">
                  <c:v>40763.458333320596</c:v>
                </c:pt>
                <c:pt idx="28589" formatCode="m/d/yyyy\ h:mm">
                  <c:v>40763.499999987209</c:v>
                </c:pt>
                <c:pt idx="28590" formatCode="m/d/yyyy\ h:mm">
                  <c:v>40763.541666653873</c:v>
                </c:pt>
                <c:pt idx="28591" formatCode="m/d/yyyy\ h:mm">
                  <c:v>40763.583333320566</c:v>
                </c:pt>
                <c:pt idx="28592" formatCode="m/d/yyyy\ h:mm">
                  <c:v>40763.624999987202</c:v>
                </c:pt>
                <c:pt idx="28593" formatCode="m/d/yyyy\ h:mm">
                  <c:v>40763.666666653866</c:v>
                </c:pt>
                <c:pt idx="28594" formatCode="m/d/yyyy\ h:mm">
                  <c:v>40763.708333320559</c:v>
                </c:pt>
                <c:pt idx="28595" formatCode="m/d/yyyy\ h:mm">
                  <c:v>40763.749999987194</c:v>
                </c:pt>
                <c:pt idx="28596" formatCode="m/d/yyyy\ h:mm">
                  <c:v>40763.791666653844</c:v>
                </c:pt>
                <c:pt idx="28597" formatCode="m/d/yyyy\ h:mm">
                  <c:v>40763.833333320552</c:v>
                </c:pt>
                <c:pt idx="28598" formatCode="m/d/yyyy\ h:mm">
                  <c:v>40763.874999987202</c:v>
                </c:pt>
                <c:pt idx="28599" formatCode="m/d/yyyy\ h:mm">
                  <c:v>40763.916666653866</c:v>
                </c:pt>
                <c:pt idx="28600" formatCode="m/d/yyyy\ h:mm">
                  <c:v>40763.958333320559</c:v>
                </c:pt>
                <c:pt idx="28601" formatCode="m/d/yyyy\ h:mm">
                  <c:v>40763.999999987194</c:v>
                </c:pt>
                <c:pt idx="28602" formatCode="m/d/yyyy\ h:mm">
                  <c:v>40764.041666653844</c:v>
                </c:pt>
                <c:pt idx="28603" formatCode="m/d/yyyy\ h:mm">
                  <c:v>40764.083333320537</c:v>
                </c:pt>
                <c:pt idx="28604" formatCode="m/d/yyyy\ h:mm">
                  <c:v>40764.124999987187</c:v>
                </c:pt>
                <c:pt idx="28605" formatCode="m/d/yyyy\ h:mm">
                  <c:v>40764.166666653837</c:v>
                </c:pt>
                <c:pt idx="28606" formatCode="m/d/yyyy\ h:mm">
                  <c:v>40764.20833332053</c:v>
                </c:pt>
                <c:pt idx="28607" formatCode="m/d/yyyy\ h:mm">
                  <c:v>40764.24999998718</c:v>
                </c:pt>
                <c:pt idx="28608" formatCode="m/d/yyyy\ h:mm">
                  <c:v>40764.291666653815</c:v>
                </c:pt>
                <c:pt idx="28609" formatCode="m/d/yyyy\ h:mm">
                  <c:v>40764.333333320523</c:v>
                </c:pt>
                <c:pt idx="28610" formatCode="m/d/yyyy\ h:mm">
                  <c:v>40764.374999987187</c:v>
                </c:pt>
                <c:pt idx="28611" formatCode="m/d/yyyy\ h:mm">
                  <c:v>40764.416666653837</c:v>
                </c:pt>
                <c:pt idx="28612" formatCode="m/d/yyyy\ h:mm">
                  <c:v>40764.45833332053</c:v>
                </c:pt>
                <c:pt idx="28613" formatCode="m/d/yyyy\ h:mm">
                  <c:v>40764.499999987165</c:v>
                </c:pt>
                <c:pt idx="28614" formatCode="m/d/yyyy\ h:mm">
                  <c:v>40764.541666653815</c:v>
                </c:pt>
                <c:pt idx="28615" formatCode="m/d/yyyy\ h:mm">
                  <c:v>40764.583333320508</c:v>
                </c:pt>
                <c:pt idx="28616" formatCode="m/d/yyyy\ h:mm">
                  <c:v>40764.624999987158</c:v>
                </c:pt>
                <c:pt idx="28617" formatCode="m/d/yyyy\ h:mm">
                  <c:v>40764.666666653808</c:v>
                </c:pt>
                <c:pt idx="28618" formatCode="m/d/yyyy\ h:mm">
                  <c:v>40764.708333320501</c:v>
                </c:pt>
                <c:pt idx="28619" formatCode="m/d/yyyy\ h:mm">
                  <c:v>40764.749999987151</c:v>
                </c:pt>
                <c:pt idx="28620" formatCode="m/d/yyyy\ h:mm">
                  <c:v>40764.791666653786</c:v>
                </c:pt>
                <c:pt idx="28621" formatCode="m/d/yyyy\ h:mm">
                  <c:v>40764.833333320494</c:v>
                </c:pt>
                <c:pt idx="28622" formatCode="m/d/yyyy\ h:mm">
                  <c:v>40764.874999987143</c:v>
                </c:pt>
                <c:pt idx="28623" formatCode="m/d/yyyy\ h:mm">
                  <c:v>40764.916666653808</c:v>
                </c:pt>
                <c:pt idx="28624" formatCode="m/d/yyyy\ h:mm">
                  <c:v>40764.958333320501</c:v>
                </c:pt>
                <c:pt idx="28625" formatCode="m/d/yyyy\ h:mm">
                  <c:v>40764.999999987136</c:v>
                </c:pt>
                <c:pt idx="28626" formatCode="m/d/yyyy\ h:mm">
                  <c:v>40765.041666653779</c:v>
                </c:pt>
                <c:pt idx="28627" formatCode="m/d/yyyy\ h:mm">
                  <c:v>40765.083333320479</c:v>
                </c:pt>
                <c:pt idx="28628" formatCode="m/d/yyyy\ h:mm">
                  <c:v>40765.124999987129</c:v>
                </c:pt>
                <c:pt idx="28629" formatCode="m/d/yyyy\ h:mm">
                  <c:v>40765.166666653771</c:v>
                </c:pt>
                <c:pt idx="28630" formatCode="m/d/yyyy\ h:mm">
                  <c:v>40765.208333320472</c:v>
                </c:pt>
                <c:pt idx="28631" formatCode="m/d/yyyy\ h:mm">
                  <c:v>40765.249999987122</c:v>
                </c:pt>
                <c:pt idx="28632" formatCode="m/d/yyyy\ h:mm">
                  <c:v>40765.291666653757</c:v>
                </c:pt>
                <c:pt idx="28633" formatCode="m/d/yyyy\ h:mm">
                  <c:v>40765.333333320465</c:v>
                </c:pt>
                <c:pt idx="28634" formatCode="m/d/yyyy\ h:mm">
                  <c:v>40765.374999987129</c:v>
                </c:pt>
                <c:pt idx="28635" formatCode="m/d/yyyy\ h:mm">
                  <c:v>40765.416666653779</c:v>
                </c:pt>
                <c:pt idx="28636" formatCode="m/d/yyyy\ h:mm">
                  <c:v>40765.458333320465</c:v>
                </c:pt>
                <c:pt idx="28637" formatCode="m/d/yyyy\ h:mm">
                  <c:v>40765.499999987107</c:v>
                </c:pt>
                <c:pt idx="28638" formatCode="m/d/yyyy\ h:mm">
                  <c:v>40765.541666653757</c:v>
                </c:pt>
                <c:pt idx="28639" formatCode="m/d/yyyy\ h:mm">
                  <c:v>40765.583333320443</c:v>
                </c:pt>
                <c:pt idx="28640" formatCode="m/d/yyyy\ h:mm">
                  <c:v>40765.6249999871</c:v>
                </c:pt>
                <c:pt idx="28641" formatCode="m/d/yyyy\ h:mm">
                  <c:v>40765.666666653749</c:v>
                </c:pt>
                <c:pt idx="28642" formatCode="m/d/yyyy\ h:mm">
                  <c:v>40765.708333320443</c:v>
                </c:pt>
                <c:pt idx="28643" formatCode="m/d/yyyy\ h:mm">
                  <c:v>40765.749999987085</c:v>
                </c:pt>
                <c:pt idx="28644" formatCode="m/d/yyyy\ h:mm">
                  <c:v>40765.79166665372</c:v>
                </c:pt>
                <c:pt idx="28645" formatCode="m/d/yyyy\ h:mm">
                  <c:v>40765.833333320435</c:v>
                </c:pt>
                <c:pt idx="28646" formatCode="m/d/yyyy\ h:mm">
                  <c:v>40765.874999987092</c:v>
                </c:pt>
                <c:pt idx="28647" formatCode="m/d/yyyy\ h:mm">
                  <c:v>40765.916666653735</c:v>
                </c:pt>
                <c:pt idx="28648" formatCode="m/d/yyyy\ h:mm">
                  <c:v>40765.958333320443</c:v>
                </c:pt>
                <c:pt idx="28649" formatCode="m/d/yyyy\ h:mm">
                  <c:v>40765.999999987078</c:v>
                </c:pt>
                <c:pt idx="28650" formatCode="m/d/yyyy\ h:mm">
                  <c:v>40766.04166665372</c:v>
                </c:pt>
                <c:pt idx="28651" formatCode="m/d/yyyy\ h:mm">
                  <c:v>40766.083333320421</c:v>
                </c:pt>
                <c:pt idx="28652" formatCode="m/d/yyyy\ h:mm">
                  <c:v>40766.124999987071</c:v>
                </c:pt>
                <c:pt idx="28653" formatCode="m/d/yyyy\ h:mm">
                  <c:v>40766.16666665372</c:v>
                </c:pt>
                <c:pt idx="28654" formatCode="m/d/yyyy\ h:mm">
                  <c:v>40766.208333320399</c:v>
                </c:pt>
                <c:pt idx="28655" formatCode="m/d/yyyy\ h:mm">
                  <c:v>40766.249999987056</c:v>
                </c:pt>
                <c:pt idx="28656" formatCode="m/d/yyyy\ h:mm">
                  <c:v>40766.291666653691</c:v>
                </c:pt>
                <c:pt idx="28657" formatCode="m/d/yyyy\ h:mm">
                  <c:v>40766.333333320392</c:v>
                </c:pt>
                <c:pt idx="28658" formatCode="m/d/yyyy\ h:mm">
                  <c:v>40766.374999987063</c:v>
                </c:pt>
                <c:pt idx="28659" formatCode="m/d/yyyy\ h:mm">
                  <c:v>40766.41666665372</c:v>
                </c:pt>
                <c:pt idx="28660" formatCode="m/d/yyyy\ h:mm">
                  <c:v>40766.458333320406</c:v>
                </c:pt>
                <c:pt idx="28661" formatCode="m/d/yyyy\ h:mm">
                  <c:v>40766.499999987034</c:v>
                </c:pt>
                <c:pt idx="28662" formatCode="m/d/yyyy\ h:mm">
                  <c:v>40766.541666653684</c:v>
                </c:pt>
                <c:pt idx="28663" formatCode="m/d/yyyy\ h:mm">
                  <c:v>40766.583333320392</c:v>
                </c:pt>
                <c:pt idx="28664" formatCode="m/d/yyyy\ h:mm">
                  <c:v>40766.624999987034</c:v>
                </c:pt>
                <c:pt idx="28665" formatCode="m/d/yyyy\ h:mm">
                  <c:v>40766.666666653684</c:v>
                </c:pt>
                <c:pt idx="28666" formatCode="m/d/yyyy\ h:mm">
                  <c:v>40766.708333320385</c:v>
                </c:pt>
                <c:pt idx="28667" formatCode="m/d/yyyy\ h:mm">
                  <c:v>40766.749999987034</c:v>
                </c:pt>
                <c:pt idx="28668" formatCode="m/d/yyyy\ h:mm">
                  <c:v>40766.791666653662</c:v>
                </c:pt>
                <c:pt idx="28669" formatCode="m/d/yyyy\ h:mm">
                  <c:v>40766.833333320363</c:v>
                </c:pt>
                <c:pt idx="28670" formatCode="m/d/yyyy\ h:mm">
                  <c:v>40766.874999987042</c:v>
                </c:pt>
                <c:pt idx="28671" formatCode="m/d/yyyy\ h:mm">
                  <c:v>40766.916666653684</c:v>
                </c:pt>
                <c:pt idx="28672" formatCode="m/d/yyyy\ h:mm">
                  <c:v>40766.958333320385</c:v>
                </c:pt>
                <c:pt idx="28673" formatCode="m/d/yyyy\ h:mm">
                  <c:v>40766.99999998702</c:v>
                </c:pt>
                <c:pt idx="28674" formatCode="m/d/yyyy\ h:mm">
                  <c:v>40767.041666653669</c:v>
                </c:pt>
                <c:pt idx="28675" formatCode="m/d/yyyy\ h:mm">
                  <c:v>40767.083333320348</c:v>
                </c:pt>
                <c:pt idx="28676" formatCode="m/d/yyyy\ h:mm">
                  <c:v>40767.124999987005</c:v>
                </c:pt>
                <c:pt idx="28677" formatCode="m/d/yyyy\ h:mm">
                  <c:v>40767.166666653655</c:v>
                </c:pt>
                <c:pt idx="28678" formatCode="m/d/yyyy\ h:mm">
                  <c:v>40767.208333320341</c:v>
                </c:pt>
                <c:pt idx="28679" formatCode="m/d/yyyy\ h:mm">
                  <c:v>40767.249999987005</c:v>
                </c:pt>
                <c:pt idx="28680" formatCode="m/d/yyyy\ h:mm">
                  <c:v>40767.291666653626</c:v>
                </c:pt>
                <c:pt idx="28681" formatCode="m/d/yyyy\ h:mm">
                  <c:v>40767.333333320341</c:v>
                </c:pt>
                <c:pt idx="28682" formatCode="m/d/yyyy\ h:mm">
                  <c:v>40767.374999987012</c:v>
                </c:pt>
                <c:pt idx="28683" formatCode="m/d/yyyy\ h:mm">
                  <c:v>40767.416666653655</c:v>
                </c:pt>
                <c:pt idx="28684" formatCode="m/d/yyyy\ h:mm">
                  <c:v>40767.458333320348</c:v>
                </c:pt>
                <c:pt idx="28685" formatCode="m/d/yyyy\ h:mm">
                  <c:v>40767.499999986991</c:v>
                </c:pt>
                <c:pt idx="28686" formatCode="m/d/yyyy\ h:mm">
                  <c:v>40767.541666653633</c:v>
                </c:pt>
                <c:pt idx="28687" formatCode="m/d/yyyy\ h:mm">
                  <c:v>40767.583333320319</c:v>
                </c:pt>
                <c:pt idx="28688" formatCode="m/d/yyyy\ h:mm">
                  <c:v>40767.624999986983</c:v>
                </c:pt>
                <c:pt idx="28689" formatCode="m/d/yyyy\ h:mm">
                  <c:v>40767.666666653618</c:v>
                </c:pt>
                <c:pt idx="28690" formatCode="m/d/yyyy\ h:mm">
                  <c:v>40767.708333320312</c:v>
                </c:pt>
                <c:pt idx="28691" formatCode="m/d/yyyy\ h:mm">
                  <c:v>40767.749999986983</c:v>
                </c:pt>
                <c:pt idx="28692" formatCode="m/d/yyyy\ h:mm">
                  <c:v>40767.791666653597</c:v>
                </c:pt>
                <c:pt idx="28693" formatCode="m/d/yyyy\ h:mm">
                  <c:v>40767.833333320312</c:v>
                </c:pt>
                <c:pt idx="28694" formatCode="m/d/yyyy\ h:mm">
                  <c:v>40767.874999986991</c:v>
                </c:pt>
                <c:pt idx="28695" formatCode="m/d/yyyy\ h:mm">
                  <c:v>40767.916666653626</c:v>
                </c:pt>
                <c:pt idx="28696" formatCode="m/d/yyyy\ h:mm">
                  <c:v>40767.958333320319</c:v>
                </c:pt>
                <c:pt idx="28697" formatCode="m/d/yyyy\ h:mm">
                  <c:v>40767.999999986961</c:v>
                </c:pt>
                <c:pt idx="28698" formatCode="m/d/yyyy\ h:mm">
                  <c:v>40768.041666653604</c:v>
                </c:pt>
                <c:pt idx="28699" formatCode="m/d/yyyy\ h:mm">
                  <c:v>40768.08333332029</c:v>
                </c:pt>
                <c:pt idx="28700" formatCode="m/d/yyyy\ h:mm">
                  <c:v>40768.124999986961</c:v>
                </c:pt>
                <c:pt idx="28701" formatCode="m/d/yyyy\ h:mm">
                  <c:v>40768.166666653597</c:v>
                </c:pt>
                <c:pt idx="28702" formatCode="m/d/yyyy\ h:mm">
                  <c:v>40768.208333320283</c:v>
                </c:pt>
                <c:pt idx="28703" formatCode="m/d/yyyy\ h:mm">
                  <c:v>40768.249999986947</c:v>
                </c:pt>
                <c:pt idx="28704" formatCode="m/d/yyyy\ h:mm">
                  <c:v>40768.291666653575</c:v>
                </c:pt>
                <c:pt idx="28705" formatCode="m/d/yyyy\ h:mm">
                  <c:v>40768.333333320283</c:v>
                </c:pt>
                <c:pt idx="28706" formatCode="m/d/yyyy\ h:mm">
                  <c:v>40768.374999986954</c:v>
                </c:pt>
                <c:pt idx="28707" formatCode="m/d/yyyy\ h:mm">
                  <c:v>40768.416666653604</c:v>
                </c:pt>
                <c:pt idx="28708" formatCode="m/d/yyyy\ h:mm">
                  <c:v>40768.45833332029</c:v>
                </c:pt>
                <c:pt idx="28709" formatCode="m/d/yyyy\ h:mm">
                  <c:v>40768.499999986932</c:v>
                </c:pt>
                <c:pt idx="28710" formatCode="m/d/yyyy\ h:mm">
                  <c:v>40768.541666653582</c:v>
                </c:pt>
                <c:pt idx="28711" formatCode="m/d/yyyy\ h:mm">
                  <c:v>40768.583333320261</c:v>
                </c:pt>
                <c:pt idx="28712" formatCode="m/d/yyyy\ h:mm">
                  <c:v>40768.624999986932</c:v>
                </c:pt>
                <c:pt idx="28713" formatCode="m/d/yyyy\ h:mm">
                  <c:v>40768.666666653575</c:v>
                </c:pt>
                <c:pt idx="28714" formatCode="m/d/yyyy\ h:mm">
                  <c:v>40768.708333320261</c:v>
                </c:pt>
                <c:pt idx="28715" formatCode="m/d/yyyy\ h:mm">
                  <c:v>40768.749999986918</c:v>
                </c:pt>
                <c:pt idx="28716" formatCode="m/d/yyyy\ h:mm">
                  <c:v>40768.791666653553</c:v>
                </c:pt>
                <c:pt idx="28717" formatCode="m/d/yyyy\ h:mm">
                  <c:v>40768.833333320246</c:v>
                </c:pt>
                <c:pt idx="28718" formatCode="m/d/yyyy\ h:mm">
                  <c:v>40768.874999986925</c:v>
                </c:pt>
                <c:pt idx="28719" formatCode="m/d/yyyy\ h:mm">
                  <c:v>40768.916666653582</c:v>
                </c:pt>
                <c:pt idx="28720" formatCode="m/d/yyyy\ h:mm">
                  <c:v>40768.958333320254</c:v>
                </c:pt>
                <c:pt idx="28721" formatCode="m/d/yyyy\ h:mm">
                  <c:v>40768.999999986903</c:v>
                </c:pt>
                <c:pt idx="28722" formatCode="m/d/yyyy\ h:mm">
                  <c:v>40769.041666653553</c:v>
                </c:pt>
                <c:pt idx="28723" formatCode="m/d/yyyy\ h:mm">
                  <c:v>40769.083333320232</c:v>
                </c:pt>
                <c:pt idx="28724" formatCode="m/d/yyyy\ h:mm">
                  <c:v>40769.124999986896</c:v>
                </c:pt>
                <c:pt idx="28725" formatCode="m/d/yyyy\ h:mm">
                  <c:v>40769.166666653546</c:v>
                </c:pt>
                <c:pt idx="28726" formatCode="m/d/yyyy\ h:mm">
                  <c:v>40769.208333320232</c:v>
                </c:pt>
                <c:pt idx="28727" formatCode="m/d/yyyy\ h:mm">
                  <c:v>40769.249999986889</c:v>
                </c:pt>
                <c:pt idx="28728" formatCode="m/d/yyyy\ h:mm">
                  <c:v>40769.291666653524</c:v>
                </c:pt>
                <c:pt idx="28729" formatCode="m/d/yyyy\ h:mm">
                  <c:v>40769.333333320217</c:v>
                </c:pt>
                <c:pt idx="28730" formatCode="m/d/yyyy\ h:mm">
                  <c:v>40769.374999986896</c:v>
                </c:pt>
                <c:pt idx="28731" formatCode="m/d/yyyy\ h:mm">
                  <c:v>40769.416666653546</c:v>
                </c:pt>
                <c:pt idx="28732" formatCode="m/d/yyyy\ h:mm">
                  <c:v>40769.458333320224</c:v>
                </c:pt>
                <c:pt idx="28733" formatCode="m/d/yyyy\ h:mm">
                  <c:v>40769.499999986881</c:v>
                </c:pt>
                <c:pt idx="28734" formatCode="m/d/yyyy\ h:mm">
                  <c:v>40769.541666653524</c:v>
                </c:pt>
                <c:pt idx="28735" formatCode="m/d/yyyy\ h:mm">
                  <c:v>40769.583333320203</c:v>
                </c:pt>
                <c:pt idx="28736" formatCode="m/d/yyyy\ h:mm">
                  <c:v>40769.624999986867</c:v>
                </c:pt>
                <c:pt idx="28737" formatCode="m/d/yyyy\ h:mm">
                  <c:v>40769.666666653524</c:v>
                </c:pt>
                <c:pt idx="28738" formatCode="m/d/yyyy\ h:mm">
                  <c:v>40769.708333320203</c:v>
                </c:pt>
                <c:pt idx="28739" formatCode="m/d/yyyy\ h:mm">
                  <c:v>40769.74999998686</c:v>
                </c:pt>
                <c:pt idx="28740" formatCode="m/d/yyyy\ h:mm">
                  <c:v>40769.791666653502</c:v>
                </c:pt>
                <c:pt idx="28741" formatCode="m/d/yyyy\ h:mm">
                  <c:v>40769.833333320203</c:v>
                </c:pt>
                <c:pt idx="28742" formatCode="m/d/yyyy\ h:mm">
                  <c:v>40769.874999986867</c:v>
                </c:pt>
                <c:pt idx="28743" formatCode="m/d/yyyy\ h:mm">
                  <c:v>40769.916666653517</c:v>
                </c:pt>
                <c:pt idx="28744" formatCode="m/d/yyyy\ h:mm">
                  <c:v>40769.95833332021</c:v>
                </c:pt>
                <c:pt idx="28745" formatCode="m/d/yyyy\ h:mm">
                  <c:v>40769.999999986845</c:v>
                </c:pt>
                <c:pt idx="28746" formatCode="m/d/yyyy\ h:mm">
                  <c:v>40770.041666653495</c:v>
                </c:pt>
                <c:pt idx="28747" formatCode="m/d/yyyy\ h:mm">
                  <c:v>40770.083333320195</c:v>
                </c:pt>
                <c:pt idx="28748" formatCode="m/d/yyyy\ h:mm">
                  <c:v>40770.124999986838</c:v>
                </c:pt>
                <c:pt idx="28749" formatCode="m/d/yyyy\ h:mm">
                  <c:v>40770.166666653487</c:v>
                </c:pt>
                <c:pt idx="28750" formatCode="m/d/yyyy\ h:mm">
                  <c:v>40770.208333320188</c:v>
                </c:pt>
                <c:pt idx="28751" formatCode="m/d/yyyy\ h:mm">
                  <c:v>40770.249999986831</c:v>
                </c:pt>
                <c:pt idx="28752" formatCode="m/d/yyyy\ h:mm">
                  <c:v>40770.291666653466</c:v>
                </c:pt>
                <c:pt idx="28753" formatCode="m/d/yyyy\ h:mm">
                  <c:v>40770.333333320174</c:v>
                </c:pt>
                <c:pt idx="28754" formatCode="m/d/yyyy\ h:mm">
                  <c:v>40770.374999986838</c:v>
                </c:pt>
                <c:pt idx="28755" formatCode="m/d/yyyy\ h:mm">
                  <c:v>40770.416666653487</c:v>
                </c:pt>
                <c:pt idx="28756" formatCode="m/d/yyyy\ h:mm">
                  <c:v>40770.458333320181</c:v>
                </c:pt>
                <c:pt idx="28757" formatCode="m/d/yyyy\ h:mm">
                  <c:v>40770.499999986816</c:v>
                </c:pt>
                <c:pt idx="28758" formatCode="m/d/yyyy\ h:mm">
                  <c:v>40770.541666653466</c:v>
                </c:pt>
                <c:pt idx="28759" formatCode="m/d/yyyy\ h:mm">
                  <c:v>40770.583333320159</c:v>
                </c:pt>
                <c:pt idx="28760" formatCode="m/d/yyyy\ h:mm">
                  <c:v>40770.624999986809</c:v>
                </c:pt>
                <c:pt idx="28761" formatCode="m/d/yyyy\ h:mm">
                  <c:v>40770.666666653458</c:v>
                </c:pt>
                <c:pt idx="28762" formatCode="m/d/yyyy\ h:mm">
                  <c:v>40770.708333320152</c:v>
                </c:pt>
                <c:pt idx="28763" formatCode="m/d/yyyy\ h:mm">
                  <c:v>40770.749999986801</c:v>
                </c:pt>
                <c:pt idx="28764" formatCode="m/d/yyyy\ h:mm">
                  <c:v>40770.791666653437</c:v>
                </c:pt>
                <c:pt idx="28765" formatCode="m/d/yyyy\ h:mm">
                  <c:v>40770.833333320144</c:v>
                </c:pt>
                <c:pt idx="28766" formatCode="m/d/yyyy\ h:mm">
                  <c:v>40770.874999986809</c:v>
                </c:pt>
                <c:pt idx="28767" formatCode="m/d/yyyy\ h:mm">
                  <c:v>40770.916666653458</c:v>
                </c:pt>
                <c:pt idx="28768" formatCode="m/d/yyyy\ h:mm">
                  <c:v>40770.958333320152</c:v>
                </c:pt>
                <c:pt idx="28769" formatCode="m/d/yyyy\ h:mm">
                  <c:v>40770.999999986787</c:v>
                </c:pt>
                <c:pt idx="28770" formatCode="m/d/yyyy\ h:mm">
                  <c:v>40771.041666653437</c:v>
                </c:pt>
                <c:pt idx="28771" formatCode="m/d/yyyy\ h:mm">
                  <c:v>40771.08333332013</c:v>
                </c:pt>
                <c:pt idx="28772" formatCode="m/d/yyyy\ h:mm">
                  <c:v>40771.12499998678</c:v>
                </c:pt>
                <c:pt idx="28773" formatCode="m/d/yyyy\ h:mm">
                  <c:v>40771.166666653429</c:v>
                </c:pt>
                <c:pt idx="28774" formatCode="m/d/yyyy\ h:mm">
                  <c:v>40771.208333320123</c:v>
                </c:pt>
                <c:pt idx="28775" formatCode="m/d/yyyy\ h:mm">
                  <c:v>40771.249999986772</c:v>
                </c:pt>
                <c:pt idx="28776" formatCode="m/d/yyyy\ h:mm">
                  <c:v>40771.291666653407</c:v>
                </c:pt>
                <c:pt idx="28777" formatCode="m/d/yyyy\ h:mm">
                  <c:v>40771.333333320115</c:v>
                </c:pt>
                <c:pt idx="28778" formatCode="m/d/yyyy\ h:mm">
                  <c:v>40771.37499998678</c:v>
                </c:pt>
                <c:pt idx="28779" formatCode="m/d/yyyy\ h:mm">
                  <c:v>40771.416666653429</c:v>
                </c:pt>
                <c:pt idx="28780" formatCode="m/d/yyyy\ h:mm">
                  <c:v>40771.458333320123</c:v>
                </c:pt>
                <c:pt idx="28781" formatCode="m/d/yyyy\ h:mm">
                  <c:v>40771.499999986758</c:v>
                </c:pt>
                <c:pt idx="28782" formatCode="m/d/yyyy\ h:mm">
                  <c:v>40771.541666653407</c:v>
                </c:pt>
                <c:pt idx="28783" formatCode="m/d/yyyy\ h:mm">
                  <c:v>40771.583333320101</c:v>
                </c:pt>
                <c:pt idx="28784" formatCode="m/d/yyyy\ h:mm">
                  <c:v>40771.62499998675</c:v>
                </c:pt>
                <c:pt idx="28785" formatCode="m/d/yyyy\ h:mm">
                  <c:v>40771.6666666534</c:v>
                </c:pt>
                <c:pt idx="28786" formatCode="m/d/yyyy\ h:mm">
                  <c:v>40771.708333320094</c:v>
                </c:pt>
                <c:pt idx="28787" formatCode="m/d/yyyy\ h:mm">
                  <c:v>40771.749999986736</c:v>
                </c:pt>
                <c:pt idx="28788" formatCode="m/d/yyyy\ h:mm">
                  <c:v>40771.791666653371</c:v>
                </c:pt>
                <c:pt idx="28789" formatCode="m/d/yyyy\ h:mm">
                  <c:v>40771.833333320086</c:v>
                </c:pt>
                <c:pt idx="28790" formatCode="m/d/yyyy\ h:mm">
                  <c:v>40771.874999986743</c:v>
                </c:pt>
                <c:pt idx="28791" formatCode="m/d/yyyy\ h:mm">
                  <c:v>40771.9166666534</c:v>
                </c:pt>
                <c:pt idx="28792" formatCode="m/d/yyyy\ h:mm">
                  <c:v>40771.958333320094</c:v>
                </c:pt>
                <c:pt idx="28793" formatCode="m/d/yyyy\ h:mm">
                  <c:v>40771.999999986729</c:v>
                </c:pt>
                <c:pt idx="28794" formatCode="m/d/yyyy\ h:mm">
                  <c:v>40772.041666653371</c:v>
                </c:pt>
                <c:pt idx="28795" formatCode="m/d/yyyy\ h:mm">
                  <c:v>40772.083333320072</c:v>
                </c:pt>
                <c:pt idx="28796" formatCode="m/d/yyyy\ h:mm">
                  <c:v>40772.124999986721</c:v>
                </c:pt>
                <c:pt idx="28797" formatCode="m/d/yyyy\ h:mm">
                  <c:v>40772.166666653371</c:v>
                </c:pt>
                <c:pt idx="28798" formatCode="m/d/yyyy\ h:mm">
                  <c:v>40772.208333320064</c:v>
                </c:pt>
                <c:pt idx="28799" formatCode="m/d/yyyy\ h:mm">
                  <c:v>40772.249999986714</c:v>
                </c:pt>
                <c:pt idx="28800" formatCode="m/d/yyyy\ h:mm">
                  <c:v>40772.291666653349</c:v>
                </c:pt>
                <c:pt idx="28801" formatCode="m/d/yyyy\ h:mm">
                  <c:v>40772.333333320043</c:v>
                </c:pt>
                <c:pt idx="28802" formatCode="m/d/yyyy\ h:mm">
                  <c:v>40772.374999986721</c:v>
                </c:pt>
                <c:pt idx="28803" formatCode="m/d/yyyy\ h:mm">
                  <c:v>40772.416666653371</c:v>
                </c:pt>
                <c:pt idx="28804" formatCode="m/d/yyyy\ h:mm">
                  <c:v>40772.458333320064</c:v>
                </c:pt>
                <c:pt idx="28805" formatCode="m/d/yyyy\ h:mm">
                  <c:v>40772.4999999867</c:v>
                </c:pt>
                <c:pt idx="28806" formatCode="m/d/yyyy\ h:mm">
                  <c:v>40772.541666653349</c:v>
                </c:pt>
                <c:pt idx="28807" formatCode="m/d/yyyy\ h:mm">
                  <c:v>40772.583333320043</c:v>
                </c:pt>
                <c:pt idx="28808" formatCode="m/d/yyyy\ h:mm">
                  <c:v>40772.624999986685</c:v>
                </c:pt>
                <c:pt idx="28809" formatCode="m/d/yyyy\ h:mm">
                  <c:v>40772.666666653335</c:v>
                </c:pt>
                <c:pt idx="28810" formatCode="m/d/yyyy\ h:mm">
                  <c:v>40772.708333320035</c:v>
                </c:pt>
                <c:pt idx="28811" formatCode="m/d/yyyy\ h:mm">
                  <c:v>40772.749999986685</c:v>
                </c:pt>
                <c:pt idx="28812" formatCode="m/d/yyyy\ h:mm">
                  <c:v>40772.791666653313</c:v>
                </c:pt>
                <c:pt idx="28813" formatCode="m/d/yyyy\ h:mm">
                  <c:v>40772.833333320013</c:v>
                </c:pt>
                <c:pt idx="28814" formatCode="m/d/yyyy\ h:mm">
                  <c:v>40772.874999986692</c:v>
                </c:pt>
                <c:pt idx="28815" formatCode="m/d/yyyy\ h:mm">
                  <c:v>40772.916666653335</c:v>
                </c:pt>
                <c:pt idx="28816" formatCode="m/d/yyyy\ h:mm">
                  <c:v>40772.958333320035</c:v>
                </c:pt>
                <c:pt idx="28817" formatCode="m/d/yyyy\ h:mm">
                  <c:v>40772.99999998667</c:v>
                </c:pt>
                <c:pt idx="28818" formatCode="m/d/yyyy\ h:mm">
                  <c:v>40773.04166665332</c:v>
                </c:pt>
                <c:pt idx="28819" formatCode="m/d/yyyy\ h:mm">
                  <c:v>40773.083333319999</c:v>
                </c:pt>
                <c:pt idx="28820" formatCode="m/d/yyyy\ h:mm">
                  <c:v>40773.124999986656</c:v>
                </c:pt>
                <c:pt idx="28821" formatCode="m/d/yyyy\ h:mm">
                  <c:v>40773.166666653313</c:v>
                </c:pt>
                <c:pt idx="28822" formatCode="m/d/yyyy\ h:mm">
                  <c:v>40773.208333319992</c:v>
                </c:pt>
                <c:pt idx="28823" formatCode="m/d/yyyy\ h:mm">
                  <c:v>40773.249999986656</c:v>
                </c:pt>
                <c:pt idx="28824" formatCode="m/d/yyyy\ h:mm">
                  <c:v>40773.291666653291</c:v>
                </c:pt>
                <c:pt idx="28825" formatCode="m/d/yyyy\ h:mm">
                  <c:v>40773.333333319992</c:v>
                </c:pt>
                <c:pt idx="28826" formatCode="m/d/yyyy\ h:mm">
                  <c:v>40773.374999986649</c:v>
                </c:pt>
                <c:pt idx="28827" formatCode="m/d/yyyy\ h:mm">
                  <c:v>40773.416666653306</c:v>
                </c:pt>
                <c:pt idx="28828" formatCode="m/d/yyyy\ h:mm">
                  <c:v>40773.458333319999</c:v>
                </c:pt>
                <c:pt idx="28829" formatCode="m/d/yyyy\ h:mm">
                  <c:v>40773.499999986634</c:v>
                </c:pt>
                <c:pt idx="28830" formatCode="m/d/yyyy\ h:mm">
                  <c:v>40773.541666653284</c:v>
                </c:pt>
                <c:pt idx="28831" formatCode="m/d/yyyy\ h:mm">
                  <c:v>40773.583333319984</c:v>
                </c:pt>
                <c:pt idx="28832" formatCode="m/d/yyyy\ h:mm">
                  <c:v>40773.624999986634</c:v>
                </c:pt>
                <c:pt idx="28833" formatCode="m/d/yyyy\ h:mm">
                  <c:v>40773.666666653276</c:v>
                </c:pt>
                <c:pt idx="28834" formatCode="m/d/yyyy\ h:mm">
                  <c:v>40773.708333319963</c:v>
                </c:pt>
                <c:pt idx="28835" formatCode="m/d/yyyy\ h:mm">
                  <c:v>40773.749999986627</c:v>
                </c:pt>
                <c:pt idx="28836" formatCode="m/d/yyyy\ h:mm">
                  <c:v>40773.791666653247</c:v>
                </c:pt>
                <c:pt idx="28837" formatCode="m/d/yyyy\ h:mm">
                  <c:v>40773.833333319963</c:v>
                </c:pt>
                <c:pt idx="28838" formatCode="m/d/yyyy\ h:mm">
                  <c:v>40773.874999986634</c:v>
                </c:pt>
                <c:pt idx="28839" formatCode="m/d/yyyy\ h:mm">
                  <c:v>40773.916666653284</c:v>
                </c:pt>
                <c:pt idx="28840" formatCode="m/d/yyyy\ h:mm">
                  <c:v>40773.95833331997</c:v>
                </c:pt>
                <c:pt idx="28841" formatCode="m/d/yyyy\ h:mm">
                  <c:v>40773.999999986605</c:v>
                </c:pt>
                <c:pt idx="28842" formatCode="m/d/yyyy\ h:mm">
                  <c:v>40774.041666653255</c:v>
                </c:pt>
                <c:pt idx="28843" formatCode="m/d/yyyy\ h:mm">
                  <c:v>40774.083333319941</c:v>
                </c:pt>
                <c:pt idx="28844" formatCode="m/d/yyyy\ h:mm">
                  <c:v>40774.124999986605</c:v>
                </c:pt>
                <c:pt idx="28845" formatCode="m/d/yyyy\ h:mm">
                  <c:v>40774.166666653247</c:v>
                </c:pt>
                <c:pt idx="28846" formatCode="m/d/yyyy\ h:mm">
                  <c:v>40774.208333319933</c:v>
                </c:pt>
                <c:pt idx="28847" formatCode="m/d/yyyy\ h:mm">
                  <c:v>40774.249999986598</c:v>
                </c:pt>
                <c:pt idx="28848" formatCode="m/d/yyyy\ h:mm">
                  <c:v>40774.291666653218</c:v>
                </c:pt>
                <c:pt idx="28849" formatCode="m/d/yyyy\ h:mm">
                  <c:v>40774.333333319933</c:v>
                </c:pt>
                <c:pt idx="28850" formatCode="m/d/yyyy\ h:mm">
                  <c:v>40774.374999986605</c:v>
                </c:pt>
                <c:pt idx="28851" formatCode="m/d/yyyy\ h:mm">
                  <c:v>40774.416666653255</c:v>
                </c:pt>
                <c:pt idx="28852" formatCode="m/d/yyyy\ h:mm">
                  <c:v>40774.458333319941</c:v>
                </c:pt>
                <c:pt idx="28853" formatCode="m/d/yyyy\ h:mm">
                  <c:v>40774.499999986583</c:v>
                </c:pt>
                <c:pt idx="28854" formatCode="m/d/yyyy\ h:mm">
                  <c:v>40774.541666653218</c:v>
                </c:pt>
                <c:pt idx="28855" formatCode="m/d/yyyy\ h:mm">
                  <c:v>40774.583333319912</c:v>
                </c:pt>
                <c:pt idx="28856" formatCode="m/d/yyyy\ h:mm">
                  <c:v>40774.624999986583</c:v>
                </c:pt>
                <c:pt idx="28857" formatCode="m/d/yyyy\ h:mm">
                  <c:v>40774.666666653218</c:v>
                </c:pt>
                <c:pt idx="28858" formatCode="m/d/yyyy\ h:mm">
                  <c:v>40774.708333319912</c:v>
                </c:pt>
                <c:pt idx="28859" formatCode="m/d/yyyy\ h:mm">
                  <c:v>40774.749999986569</c:v>
                </c:pt>
                <c:pt idx="28860" formatCode="m/d/yyyy\ h:mm">
                  <c:v>40774.791666653189</c:v>
                </c:pt>
                <c:pt idx="28861" formatCode="m/d/yyyy\ h:mm">
                  <c:v>40774.833333319897</c:v>
                </c:pt>
                <c:pt idx="28862" formatCode="m/d/yyyy\ h:mm">
                  <c:v>40774.874999986576</c:v>
                </c:pt>
                <c:pt idx="28863" formatCode="m/d/yyyy\ h:mm">
                  <c:v>40774.916666653226</c:v>
                </c:pt>
                <c:pt idx="28864" formatCode="m/d/yyyy\ h:mm">
                  <c:v>40774.958333319904</c:v>
                </c:pt>
                <c:pt idx="28865" formatCode="m/d/yyyy\ h:mm">
                  <c:v>40774.999999986561</c:v>
                </c:pt>
                <c:pt idx="28866" formatCode="m/d/yyyy\ h:mm">
                  <c:v>40775.041666653196</c:v>
                </c:pt>
                <c:pt idx="28867" formatCode="m/d/yyyy\ h:mm">
                  <c:v>40775.083333319883</c:v>
                </c:pt>
                <c:pt idx="28868" formatCode="m/d/yyyy\ h:mm">
                  <c:v>40775.124999986547</c:v>
                </c:pt>
                <c:pt idx="28869" formatCode="m/d/yyyy\ h:mm">
                  <c:v>40775.166666653189</c:v>
                </c:pt>
                <c:pt idx="28870" formatCode="m/d/yyyy\ h:mm">
                  <c:v>40775.208333319883</c:v>
                </c:pt>
                <c:pt idx="28871" formatCode="m/d/yyyy\ h:mm">
                  <c:v>40775.249999986539</c:v>
                </c:pt>
                <c:pt idx="28872" formatCode="m/d/yyyy\ h:mm">
                  <c:v>40775.291666653175</c:v>
                </c:pt>
                <c:pt idx="28873" formatCode="m/d/yyyy\ h:mm">
                  <c:v>40775.333333319868</c:v>
                </c:pt>
                <c:pt idx="28874" formatCode="m/d/yyyy\ h:mm">
                  <c:v>40775.374999986547</c:v>
                </c:pt>
                <c:pt idx="28875" formatCode="m/d/yyyy\ h:mm">
                  <c:v>40775.416666653196</c:v>
                </c:pt>
                <c:pt idx="28876" formatCode="m/d/yyyy\ h:mm">
                  <c:v>40775.458333319875</c:v>
                </c:pt>
                <c:pt idx="28877" formatCode="m/d/yyyy\ h:mm">
                  <c:v>40775.499999986532</c:v>
                </c:pt>
                <c:pt idx="28878" formatCode="m/d/yyyy\ h:mm">
                  <c:v>40775.541666653175</c:v>
                </c:pt>
                <c:pt idx="28879" formatCode="m/d/yyyy\ h:mm">
                  <c:v>40775.583333319853</c:v>
                </c:pt>
                <c:pt idx="28880" formatCode="m/d/yyyy\ h:mm">
                  <c:v>40775.624999986518</c:v>
                </c:pt>
                <c:pt idx="28881" formatCode="m/d/yyyy\ h:mm">
                  <c:v>40775.666666653175</c:v>
                </c:pt>
                <c:pt idx="28882" formatCode="m/d/yyyy\ h:mm">
                  <c:v>40775.708333319846</c:v>
                </c:pt>
                <c:pt idx="28883" formatCode="m/d/yyyy\ h:mm">
                  <c:v>40775.74999998651</c:v>
                </c:pt>
                <c:pt idx="28884" formatCode="m/d/yyyy\ h:mm">
                  <c:v>40775.791666653153</c:v>
                </c:pt>
                <c:pt idx="28885" formatCode="m/d/yyyy\ h:mm">
                  <c:v>40775.833333319839</c:v>
                </c:pt>
                <c:pt idx="28886" formatCode="m/d/yyyy\ h:mm">
                  <c:v>40775.874999986518</c:v>
                </c:pt>
                <c:pt idx="28887" formatCode="m/d/yyyy\ h:mm">
                  <c:v>40775.916666653167</c:v>
                </c:pt>
                <c:pt idx="28888" formatCode="m/d/yyyy\ h:mm">
                  <c:v>40775.958333319846</c:v>
                </c:pt>
                <c:pt idx="28889" formatCode="m/d/yyyy\ h:mm">
                  <c:v>40775.999999986496</c:v>
                </c:pt>
                <c:pt idx="28890" formatCode="m/d/yyyy\ h:mm">
                  <c:v>40776.041666653146</c:v>
                </c:pt>
                <c:pt idx="28891" formatCode="m/d/yyyy\ h:mm">
                  <c:v>40776.083333319832</c:v>
                </c:pt>
                <c:pt idx="28892" formatCode="m/d/yyyy\ h:mm">
                  <c:v>40776.124999986489</c:v>
                </c:pt>
                <c:pt idx="28893" formatCode="m/d/yyyy\ h:mm">
                  <c:v>40776.166666653138</c:v>
                </c:pt>
                <c:pt idx="28894" formatCode="m/d/yyyy\ h:mm">
                  <c:v>40776.208333319817</c:v>
                </c:pt>
                <c:pt idx="28895" formatCode="m/d/yyyy\ h:mm">
                  <c:v>40776.249999986481</c:v>
                </c:pt>
                <c:pt idx="28896" formatCode="m/d/yyyy\ h:mm">
                  <c:v>40776.291666653116</c:v>
                </c:pt>
                <c:pt idx="28897" formatCode="m/d/yyyy\ h:mm">
                  <c:v>40776.33333331981</c:v>
                </c:pt>
                <c:pt idx="28898" formatCode="m/d/yyyy\ h:mm">
                  <c:v>40776.374999986496</c:v>
                </c:pt>
                <c:pt idx="28899" formatCode="m/d/yyyy\ h:mm">
                  <c:v>40776.416666653138</c:v>
                </c:pt>
                <c:pt idx="28900" formatCode="m/d/yyyy\ h:mm">
                  <c:v>40776.458333319817</c:v>
                </c:pt>
                <c:pt idx="28901" formatCode="m/d/yyyy\ h:mm">
                  <c:v>40776.499999986467</c:v>
                </c:pt>
                <c:pt idx="28902" formatCode="m/d/yyyy\ h:mm">
                  <c:v>40776.541666653124</c:v>
                </c:pt>
                <c:pt idx="28903" formatCode="m/d/yyyy\ h:mm">
                  <c:v>40776.583333319795</c:v>
                </c:pt>
                <c:pt idx="28904" formatCode="m/d/yyyy\ h:mm">
                  <c:v>40776.624999986459</c:v>
                </c:pt>
                <c:pt idx="28905" formatCode="m/d/yyyy\ h:mm">
                  <c:v>40776.666666653124</c:v>
                </c:pt>
                <c:pt idx="28906" formatCode="m/d/yyyy\ h:mm">
                  <c:v>40776.708333319788</c:v>
                </c:pt>
                <c:pt idx="28907" formatCode="m/d/yyyy\ h:mm">
                  <c:v>40776.749999986452</c:v>
                </c:pt>
                <c:pt idx="28908" formatCode="m/d/yyyy\ h:mm">
                  <c:v>40776.791666653087</c:v>
                </c:pt>
                <c:pt idx="28909" formatCode="m/d/yyyy\ h:mm">
                  <c:v>40776.833333319781</c:v>
                </c:pt>
                <c:pt idx="28910" formatCode="m/d/yyyy\ h:mm">
                  <c:v>40776.874999986459</c:v>
                </c:pt>
                <c:pt idx="28911" formatCode="m/d/yyyy\ h:mm">
                  <c:v>40776.916666653109</c:v>
                </c:pt>
                <c:pt idx="28912" formatCode="m/d/yyyy\ h:mm">
                  <c:v>40776.958333319788</c:v>
                </c:pt>
                <c:pt idx="28913" formatCode="m/d/yyyy\ h:mm">
                  <c:v>40776.999999986438</c:v>
                </c:pt>
                <c:pt idx="28914" formatCode="m/d/yyyy\ h:mm">
                  <c:v>40777.041666653087</c:v>
                </c:pt>
                <c:pt idx="28915" formatCode="m/d/yyyy\ h:mm">
                  <c:v>40777.083333319766</c:v>
                </c:pt>
                <c:pt idx="28916" formatCode="m/d/yyyy\ h:mm">
                  <c:v>40777.12499998643</c:v>
                </c:pt>
                <c:pt idx="28917" formatCode="m/d/yyyy\ h:mm">
                  <c:v>40777.16666665308</c:v>
                </c:pt>
                <c:pt idx="28918" formatCode="m/d/yyyy\ h:mm">
                  <c:v>40777.208333319759</c:v>
                </c:pt>
                <c:pt idx="28919" formatCode="m/d/yyyy\ h:mm">
                  <c:v>40777.249999986423</c:v>
                </c:pt>
                <c:pt idx="28920" formatCode="m/d/yyyy\ h:mm">
                  <c:v>40777.291666653058</c:v>
                </c:pt>
                <c:pt idx="28921" formatCode="m/d/yyyy\ h:mm">
                  <c:v>40777.333333319752</c:v>
                </c:pt>
                <c:pt idx="28922" formatCode="m/d/yyyy\ h:mm">
                  <c:v>40777.37499998643</c:v>
                </c:pt>
                <c:pt idx="28923" formatCode="m/d/yyyy\ h:mm">
                  <c:v>40777.41666665308</c:v>
                </c:pt>
                <c:pt idx="28924" formatCode="m/d/yyyy\ h:mm">
                  <c:v>40777.458333319759</c:v>
                </c:pt>
                <c:pt idx="28925" formatCode="m/d/yyyy\ h:mm">
                  <c:v>40777.499999986409</c:v>
                </c:pt>
                <c:pt idx="28926" formatCode="m/d/yyyy\ h:mm">
                  <c:v>40777.541666653058</c:v>
                </c:pt>
                <c:pt idx="28927" formatCode="m/d/yyyy\ h:mm">
                  <c:v>40777.583333319737</c:v>
                </c:pt>
                <c:pt idx="28928" formatCode="m/d/yyyy\ h:mm">
                  <c:v>40777.624999986401</c:v>
                </c:pt>
                <c:pt idx="28929" formatCode="m/d/yyyy\ h:mm">
                  <c:v>40777.666666653051</c:v>
                </c:pt>
                <c:pt idx="28930" formatCode="m/d/yyyy\ h:mm">
                  <c:v>40777.70833331973</c:v>
                </c:pt>
                <c:pt idx="28931" formatCode="m/d/yyyy\ h:mm">
                  <c:v>40777.749999986394</c:v>
                </c:pt>
                <c:pt idx="28932" formatCode="m/d/yyyy\ h:mm">
                  <c:v>40777.791666653029</c:v>
                </c:pt>
                <c:pt idx="28933" formatCode="m/d/yyyy\ h:mm">
                  <c:v>40777.833333319722</c:v>
                </c:pt>
                <c:pt idx="28934" formatCode="m/d/yyyy\ h:mm">
                  <c:v>40777.874999986401</c:v>
                </c:pt>
                <c:pt idx="28935" formatCode="m/d/yyyy\ h:mm">
                  <c:v>40777.916666653051</c:v>
                </c:pt>
                <c:pt idx="28936" formatCode="m/d/yyyy\ h:mm">
                  <c:v>40777.95833331973</c:v>
                </c:pt>
                <c:pt idx="28937" formatCode="m/d/yyyy\ h:mm">
                  <c:v>40777.999999986379</c:v>
                </c:pt>
                <c:pt idx="28938" formatCode="m/d/yyyy\ h:mm">
                  <c:v>40778.041666653029</c:v>
                </c:pt>
                <c:pt idx="28939" formatCode="m/d/yyyy\ h:mm">
                  <c:v>40778.083333319708</c:v>
                </c:pt>
                <c:pt idx="28940" formatCode="m/d/yyyy\ h:mm">
                  <c:v>40778.124999986372</c:v>
                </c:pt>
                <c:pt idx="28941" formatCode="m/d/yyyy\ h:mm">
                  <c:v>40778.166666653022</c:v>
                </c:pt>
                <c:pt idx="28942" formatCode="m/d/yyyy\ h:mm">
                  <c:v>40778.208333319701</c:v>
                </c:pt>
                <c:pt idx="28943" formatCode="m/d/yyyy\ h:mm">
                  <c:v>40778.249999986365</c:v>
                </c:pt>
                <c:pt idx="28944" formatCode="m/d/yyyy\ h:mm">
                  <c:v>40778.291666653</c:v>
                </c:pt>
                <c:pt idx="28945" formatCode="m/d/yyyy\ h:mm">
                  <c:v>40778.333333319686</c:v>
                </c:pt>
                <c:pt idx="28946" formatCode="m/d/yyyy\ h:mm">
                  <c:v>40778.374999986372</c:v>
                </c:pt>
                <c:pt idx="28947" formatCode="m/d/yyyy\ h:mm">
                  <c:v>40778.416666653022</c:v>
                </c:pt>
                <c:pt idx="28948" formatCode="m/d/yyyy\ h:mm">
                  <c:v>40778.458333319693</c:v>
                </c:pt>
                <c:pt idx="28949" formatCode="m/d/yyyy\ h:mm">
                  <c:v>40778.49999998635</c:v>
                </c:pt>
                <c:pt idx="28950" formatCode="m/d/yyyy\ h:mm">
                  <c:v>40778.541666653</c:v>
                </c:pt>
                <c:pt idx="28951" formatCode="m/d/yyyy\ h:mm">
                  <c:v>40778.583333319679</c:v>
                </c:pt>
                <c:pt idx="28952" formatCode="m/d/yyyy\ h:mm">
                  <c:v>40778.624999986336</c:v>
                </c:pt>
                <c:pt idx="28953" formatCode="m/d/yyyy\ h:mm">
                  <c:v>40778.666666652993</c:v>
                </c:pt>
                <c:pt idx="28954" formatCode="m/d/yyyy\ h:mm">
                  <c:v>40778.708333319672</c:v>
                </c:pt>
                <c:pt idx="28955" formatCode="m/d/yyyy\ h:mm">
                  <c:v>40778.749999986336</c:v>
                </c:pt>
                <c:pt idx="28956" formatCode="m/d/yyyy\ h:mm">
                  <c:v>40778.791666652978</c:v>
                </c:pt>
                <c:pt idx="28957" formatCode="m/d/yyyy\ h:mm">
                  <c:v>40778.833333319664</c:v>
                </c:pt>
                <c:pt idx="28958" formatCode="m/d/yyyy\ h:mm">
                  <c:v>40778.874999986343</c:v>
                </c:pt>
                <c:pt idx="28959" formatCode="m/d/yyyy\ h:mm">
                  <c:v>40778.916666652993</c:v>
                </c:pt>
                <c:pt idx="28960" formatCode="m/d/yyyy\ h:mm">
                  <c:v>40778.958333319672</c:v>
                </c:pt>
                <c:pt idx="28961" formatCode="m/d/yyyy\ h:mm">
                  <c:v>40778.999999986321</c:v>
                </c:pt>
                <c:pt idx="28962" formatCode="m/d/yyyy\ h:mm">
                  <c:v>40779.041666652985</c:v>
                </c:pt>
                <c:pt idx="28963" formatCode="m/d/yyyy\ h:mm">
                  <c:v>40779.08333331965</c:v>
                </c:pt>
                <c:pt idx="28964" formatCode="m/d/yyyy\ h:mm">
                  <c:v>40779.124999986314</c:v>
                </c:pt>
                <c:pt idx="28965" formatCode="m/d/yyyy\ h:mm">
                  <c:v>40779.166666652978</c:v>
                </c:pt>
                <c:pt idx="28966" formatCode="m/d/yyyy\ h:mm">
                  <c:v>40779.208333319635</c:v>
                </c:pt>
                <c:pt idx="28967" formatCode="m/d/yyyy\ h:mm">
                  <c:v>40779.249999986307</c:v>
                </c:pt>
                <c:pt idx="28968" formatCode="m/d/yyyy\ h:mm">
                  <c:v>40779.291666652956</c:v>
                </c:pt>
                <c:pt idx="28969" formatCode="m/d/yyyy\ h:mm">
                  <c:v>40779.333333319635</c:v>
                </c:pt>
                <c:pt idx="28970" formatCode="m/d/yyyy\ h:mm">
                  <c:v>40779.374999986299</c:v>
                </c:pt>
                <c:pt idx="28971" formatCode="m/d/yyyy\ h:mm">
                  <c:v>40779.416666652978</c:v>
                </c:pt>
                <c:pt idx="28972" formatCode="m/d/yyyy\ h:mm">
                  <c:v>40779.458333319642</c:v>
                </c:pt>
                <c:pt idx="28973" formatCode="m/d/yyyy\ h:mm">
                  <c:v>40779.499999986285</c:v>
                </c:pt>
                <c:pt idx="28974" formatCode="m/d/yyyy\ h:mm">
                  <c:v>40779.541666652956</c:v>
                </c:pt>
                <c:pt idx="28975" formatCode="m/d/yyyy\ h:mm">
                  <c:v>40779.583333319621</c:v>
                </c:pt>
                <c:pt idx="28976" formatCode="m/d/yyyy\ h:mm">
                  <c:v>40779.624999986285</c:v>
                </c:pt>
                <c:pt idx="28977" formatCode="m/d/yyyy\ h:mm">
                  <c:v>40779.666666652935</c:v>
                </c:pt>
                <c:pt idx="28978" formatCode="m/d/yyyy\ h:mm">
                  <c:v>40779.708333319606</c:v>
                </c:pt>
                <c:pt idx="28979" formatCode="m/d/yyyy\ h:mm">
                  <c:v>40779.749999986278</c:v>
                </c:pt>
                <c:pt idx="28980" formatCode="m/d/yyyy\ h:mm">
                  <c:v>40779.79166665292</c:v>
                </c:pt>
                <c:pt idx="28981" formatCode="m/d/yyyy\ h:mm">
                  <c:v>40779.833333319606</c:v>
                </c:pt>
                <c:pt idx="28982" formatCode="m/d/yyyy\ h:mm">
                  <c:v>40779.874999986285</c:v>
                </c:pt>
                <c:pt idx="28983" formatCode="m/d/yyyy\ h:mm">
                  <c:v>40779.916666652942</c:v>
                </c:pt>
                <c:pt idx="28984" formatCode="m/d/yyyy\ h:mm">
                  <c:v>40779.958333319613</c:v>
                </c:pt>
                <c:pt idx="28985" formatCode="m/d/yyyy\ h:mm">
                  <c:v>40779.999999986256</c:v>
                </c:pt>
                <c:pt idx="28986" formatCode="m/d/yyyy\ h:mm">
                  <c:v>40780.041666652927</c:v>
                </c:pt>
                <c:pt idx="28987" formatCode="m/d/yyyy\ h:mm">
                  <c:v>40780.083333319591</c:v>
                </c:pt>
                <c:pt idx="28988" formatCode="m/d/yyyy\ h:mm">
                  <c:v>40780.124999986256</c:v>
                </c:pt>
                <c:pt idx="28989" formatCode="m/d/yyyy\ h:mm">
                  <c:v>40780.16666665292</c:v>
                </c:pt>
                <c:pt idx="28990" formatCode="m/d/yyyy\ h:mm">
                  <c:v>40780.208333319591</c:v>
                </c:pt>
                <c:pt idx="28991" formatCode="m/d/yyyy\ h:mm">
                  <c:v>40780.249999986234</c:v>
                </c:pt>
                <c:pt idx="28992" formatCode="m/d/yyyy\ h:mm">
                  <c:v>40780.291666652884</c:v>
                </c:pt>
                <c:pt idx="28993" formatCode="m/d/yyyy\ h:mm">
                  <c:v>40780.333333319591</c:v>
                </c:pt>
                <c:pt idx="28994" formatCode="m/d/yyyy\ h:mm">
                  <c:v>40780.374999986241</c:v>
                </c:pt>
                <c:pt idx="28995" formatCode="m/d/yyyy\ h:mm">
                  <c:v>40780.416666652913</c:v>
                </c:pt>
                <c:pt idx="28996" formatCode="m/d/yyyy\ h:mm">
                  <c:v>40780.458333319599</c:v>
                </c:pt>
                <c:pt idx="28997" formatCode="m/d/yyyy\ h:mm">
                  <c:v>40780.499999986234</c:v>
                </c:pt>
                <c:pt idx="28998" formatCode="m/d/yyyy\ h:mm">
                  <c:v>40780.541666652884</c:v>
                </c:pt>
                <c:pt idx="28999" formatCode="m/d/yyyy\ h:mm">
                  <c:v>40780.583333319562</c:v>
                </c:pt>
                <c:pt idx="29000" formatCode="m/d/yyyy\ h:mm">
                  <c:v>40780.624999986227</c:v>
                </c:pt>
                <c:pt idx="29001" formatCode="m/d/yyyy\ h:mm">
                  <c:v>40780.666666652884</c:v>
                </c:pt>
                <c:pt idx="29002" formatCode="m/d/yyyy\ h:mm">
                  <c:v>40780.708333319562</c:v>
                </c:pt>
                <c:pt idx="29003" formatCode="m/d/yyyy\ h:mm">
                  <c:v>40780.749999986205</c:v>
                </c:pt>
                <c:pt idx="29004" formatCode="m/d/yyyy\ h:mm">
                  <c:v>40780.791666652869</c:v>
                </c:pt>
                <c:pt idx="29005" formatCode="m/d/yyyy\ h:mm">
                  <c:v>40780.833333319548</c:v>
                </c:pt>
                <c:pt idx="29006" formatCode="m/d/yyyy\ h:mm">
                  <c:v>40780.874999986212</c:v>
                </c:pt>
                <c:pt idx="29007" formatCode="m/d/yyyy\ h:mm">
                  <c:v>40780.916666652891</c:v>
                </c:pt>
                <c:pt idx="29008" formatCode="m/d/yyyy\ h:mm">
                  <c:v>40780.958333319555</c:v>
                </c:pt>
                <c:pt idx="29009" formatCode="m/d/yyyy\ h:mm">
                  <c:v>40780.999999986205</c:v>
                </c:pt>
                <c:pt idx="29010" formatCode="m/d/yyyy\ h:mm">
                  <c:v>40781.041666652854</c:v>
                </c:pt>
                <c:pt idx="29011" formatCode="m/d/yyyy\ h:mm">
                  <c:v>40781.083333319533</c:v>
                </c:pt>
                <c:pt idx="29012" formatCode="m/d/yyyy\ h:mm">
                  <c:v>40781.124999986198</c:v>
                </c:pt>
                <c:pt idx="29013" formatCode="m/d/yyyy\ h:mm">
                  <c:v>40781.166666652854</c:v>
                </c:pt>
                <c:pt idx="29014" formatCode="m/d/yyyy\ h:mm">
                  <c:v>40781.208333319533</c:v>
                </c:pt>
                <c:pt idx="29015" formatCode="m/d/yyyy\ h:mm">
                  <c:v>40781.24999998619</c:v>
                </c:pt>
                <c:pt idx="29016" formatCode="m/d/yyyy\ h:mm">
                  <c:v>40781.291666652833</c:v>
                </c:pt>
                <c:pt idx="29017" formatCode="m/d/yyyy\ h:mm">
                  <c:v>40781.333333319519</c:v>
                </c:pt>
                <c:pt idx="29018" formatCode="m/d/yyyy\ h:mm">
                  <c:v>40781.374999986198</c:v>
                </c:pt>
                <c:pt idx="29019" formatCode="m/d/yyyy\ h:mm">
                  <c:v>40781.416666652847</c:v>
                </c:pt>
                <c:pt idx="29020" formatCode="m/d/yyyy\ h:mm">
                  <c:v>40781.458333319526</c:v>
                </c:pt>
                <c:pt idx="29021" formatCode="m/d/yyyy\ h:mm">
                  <c:v>40781.499999986183</c:v>
                </c:pt>
                <c:pt idx="29022" formatCode="m/d/yyyy\ h:mm">
                  <c:v>40781.541666652825</c:v>
                </c:pt>
                <c:pt idx="29023" formatCode="m/d/yyyy\ h:mm">
                  <c:v>40781.583333319511</c:v>
                </c:pt>
                <c:pt idx="29024" formatCode="m/d/yyyy\ h:mm">
                  <c:v>40781.624999986168</c:v>
                </c:pt>
                <c:pt idx="29025" formatCode="m/d/yyyy\ h:mm">
                  <c:v>40781.666666652825</c:v>
                </c:pt>
                <c:pt idx="29026" formatCode="m/d/yyyy\ h:mm">
                  <c:v>40781.708333319497</c:v>
                </c:pt>
                <c:pt idx="29027" formatCode="m/d/yyyy\ h:mm">
                  <c:v>40781.749999986161</c:v>
                </c:pt>
                <c:pt idx="29028" formatCode="m/d/yyyy\ h:mm">
                  <c:v>40781.791666652804</c:v>
                </c:pt>
                <c:pt idx="29029" formatCode="m/d/yyyy\ h:mm">
                  <c:v>40781.83333331949</c:v>
                </c:pt>
                <c:pt idx="29030" formatCode="m/d/yyyy\ h:mm">
                  <c:v>40781.874999986176</c:v>
                </c:pt>
                <c:pt idx="29031" formatCode="m/d/yyyy\ h:mm">
                  <c:v>40781.916666652818</c:v>
                </c:pt>
                <c:pt idx="29032" formatCode="m/d/yyyy\ h:mm">
                  <c:v>40781.958333319497</c:v>
                </c:pt>
                <c:pt idx="29033" formatCode="m/d/yyyy\ h:mm">
                  <c:v>40781.999999986147</c:v>
                </c:pt>
                <c:pt idx="29034" formatCode="m/d/yyyy\ h:mm">
                  <c:v>40782.041666652804</c:v>
                </c:pt>
                <c:pt idx="29035" formatCode="m/d/yyyy\ h:mm">
                  <c:v>40782.083333319482</c:v>
                </c:pt>
                <c:pt idx="29036" formatCode="m/d/yyyy\ h:mm">
                  <c:v>40782.124999986139</c:v>
                </c:pt>
                <c:pt idx="29037" formatCode="m/d/yyyy\ h:mm">
                  <c:v>40782.166666652804</c:v>
                </c:pt>
                <c:pt idx="29038" formatCode="m/d/yyyy\ h:mm">
                  <c:v>40782.208333319468</c:v>
                </c:pt>
                <c:pt idx="29039" formatCode="m/d/yyyy\ h:mm">
                  <c:v>40782.249999986132</c:v>
                </c:pt>
                <c:pt idx="29040" formatCode="m/d/yyyy\ h:mm">
                  <c:v>40782.291666652767</c:v>
                </c:pt>
                <c:pt idx="29041" formatCode="m/d/yyyy\ h:mm">
                  <c:v>40782.333333319461</c:v>
                </c:pt>
                <c:pt idx="29042" formatCode="m/d/yyyy\ h:mm">
                  <c:v>40782.374999986147</c:v>
                </c:pt>
                <c:pt idx="29043" formatCode="m/d/yyyy\ h:mm">
                  <c:v>40782.416666652789</c:v>
                </c:pt>
                <c:pt idx="29044" formatCode="m/d/yyyy\ h:mm">
                  <c:v>40782.458333319468</c:v>
                </c:pt>
                <c:pt idx="29045" formatCode="m/d/yyyy\ h:mm">
                  <c:v>40782.499999986117</c:v>
                </c:pt>
                <c:pt idx="29046" formatCode="m/d/yyyy\ h:mm">
                  <c:v>40782.541666652774</c:v>
                </c:pt>
                <c:pt idx="29047" formatCode="m/d/yyyy\ h:mm">
                  <c:v>40782.583333319446</c:v>
                </c:pt>
                <c:pt idx="29048" formatCode="m/d/yyyy\ h:mm">
                  <c:v>40782.62499998611</c:v>
                </c:pt>
                <c:pt idx="29049" formatCode="m/d/yyyy\ h:mm">
                  <c:v>40782.666666652774</c:v>
                </c:pt>
                <c:pt idx="29050" formatCode="m/d/yyyy\ h:mm">
                  <c:v>40782.708333319439</c:v>
                </c:pt>
                <c:pt idx="29051" formatCode="m/d/yyyy\ h:mm">
                  <c:v>40782.749999986103</c:v>
                </c:pt>
                <c:pt idx="29052" formatCode="m/d/yyyy\ h:mm">
                  <c:v>40782.791666652738</c:v>
                </c:pt>
                <c:pt idx="29053" formatCode="m/d/yyyy\ h:mm">
                  <c:v>40782.833333319431</c:v>
                </c:pt>
                <c:pt idx="29054" formatCode="m/d/yyyy\ h:mm">
                  <c:v>40782.87499998611</c:v>
                </c:pt>
                <c:pt idx="29055" formatCode="m/d/yyyy\ h:mm">
                  <c:v>40782.91666665276</c:v>
                </c:pt>
                <c:pt idx="29056" formatCode="m/d/yyyy\ h:mm">
                  <c:v>40782.958333319446</c:v>
                </c:pt>
                <c:pt idx="29057" formatCode="m/d/yyyy\ h:mm">
                  <c:v>40782.999999986088</c:v>
                </c:pt>
                <c:pt idx="29058" formatCode="m/d/yyyy\ h:mm">
                  <c:v>40783.041666652738</c:v>
                </c:pt>
                <c:pt idx="29059" formatCode="m/d/yyyy\ h:mm">
                  <c:v>40783.083333319417</c:v>
                </c:pt>
                <c:pt idx="29060" formatCode="m/d/yyyy\ h:mm">
                  <c:v>40783.124999986081</c:v>
                </c:pt>
                <c:pt idx="29061" formatCode="m/d/yyyy\ h:mm">
                  <c:v>40783.166666652731</c:v>
                </c:pt>
                <c:pt idx="29062" formatCode="m/d/yyyy\ h:mm">
                  <c:v>40783.20833331941</c:v>
                </c:pt>
                <c:pt idx="29063" formatCode="m/d/yyyy\ h:mm">
                  <c:v>40783.249999986081</c:v>
                </c:pt>
                <c:pt idx="29064" formatCode="m/d/yyyy\ h:mm">
                  <c:v>40783.291666652716</c:v>
                </c:pt>
                <c:pt idx="29065" formatCode="m/d/yyyy\ h:mm">
                  <c:v>40783.333333319402</c:v>
                </c:pt>
                <c:pt idx="29066" formatCode="m/d/yyyy\ h:mm">
                  <c:v>40783.374999986088</c:v>
                </c:pt>
                <c:pt idx="29067" formatCode="m/d/yyyy\ h:mm">
                  <c:v>40783.416666652731</c:v>
                </c:pt>
                <c:pt idx="29068" formatCode="m/d/yyyy\ h:mm">
                  <c:v>40783.45833331941</c:v>
                </c:pt>
                <c:pt idx="29069" formatCode="m/d/yyyy\ h:mm">
                  <c:v>40783.499999986059</c:v>
                </c:pt>
                <c:pt idx="29070" formatCode="m/d/yyyy\ h:mm">
                  <c:v>40783.541666652724</c:v>
                </c:pt>
                <c:pt idx="29071" formatCode="m/d/yyyy\ h:mm">
                  <c:v>40783.583333319388</c:v>
                </c:pt>
                <c:pt idx="29072" formatCode="m/d/yyyy\ h:mm">
                  <c:v>40783.624999986052</c:v>
                </c:pt>
                <c:pt idx="29073" formatCode="m/d/yyyy\ h:mm">
                  <c:v>40783.666666652702</c:v>
                </c:pt>
                <c:pt idx="29074" formatCode="m/d/yyyy\ h:mm">
                  <c:v>40783.70833331938</c:v>
                </c:pt>
                <c:pt idx="29075" formatCode="m/d/yyyy\ h:mm">
                  <c:v>40783.749999986045</c:v>
                </c:pt>
                <c:pt idx="29076" formatCode="m/d/yyyy\ h:mm">
                  <c:v>40783.79166665268</c:v>
                </c:pt>
                <c:pt idx="29077" formatCode="m/d/yyyy\ h:mm">
                  <c:v>40783.833333319373</c:v>
                </c:pt>
                <c:pt idx="29078" formatCode="m/d/yyyy\ h:mm">
                  <c:v>40783.874999986052</c:v>
                </c:pt>
                <c:pt idx="29079" formatCode="m/d/yyyy\ h:mm">
                  <c:v>40783.916666652702</c:v>
                </c:pt>
                <c:pt idx="29080" formatCode="m/d/yyyy\ h:mm">
                  <c:v>40783.95833331938</c:v>
                </c:pt>
                <c:pt idx="29081" formatCode="m/d/yyyy\ h:mm">
                  <c:v>40783.99999998603</c:v>
                </c:pt>
                <c:pt idx="29082" formatCode="m/d/yyyy\ h:mm">
                  <c:v>40784.04166665268</c:v>
                </c:pt>
                <c:pt idx="29083" formatCode="m/d/yyyy\ h:mm">
                  <c:v>40784.083333319359</c:v>
                </c:pt>
                <c:pt idx="29084" formatCode="m/d/yyyy\ h:mm">
                  <c:v>40784.124999986023</c:v>
                </c:pt>
                <c:pt idx="29085" formatCode="m/d/yyyy\ h:mm">
                  <c:v>40784.166666652673</c:v>
                </c:pt>
                <c:pt idx="29086" formatCode="m/d/yyyy\ h:mm">
                  <c:v>40784.208333319351</c:v>
                </c:pt>
                <c:pt idx="29087" formatCode="m/d/yyyy\ h:mm">
                  <c:v>40784.249999986016</c:v>
                </c:pt>
                <c:pt idx="29088" formatCode="m/d/yyyy\ h:mm">
                  <c:v>40784.291666652651</c:v>
                </c:pt>
                <c:pt idx="29089" formatCode="m/d/yyyy\ h:mm">
                  <c:v>40784.333333319344</c:v>
                </c:pt>
                <c:pt idx="29090" formatCode="m/d/yyyy\ h:mm">
                  <c:v>40784.374999986023</c:v>
                </c:pt>
                <c:pt idx="29091" formatCode="m/d/yyyy\ h:mm">
                  <c:v>40784.416666652673</c:v>
                </c:pt>
                <c:pt idx="29092" formatCode="m/d/yyyy\ h:mm">
                  <c:v>40784.458333319351</c:v>
                </c:pt>
                <c:pt idx="29093" formatCode="m/d/yyyy\ h:mm">
                  <c:v>40784.499999986001</c:v>
                </c:pt>
                <c:pt idx="29094" formatCode="m/d/yyyy\ h:mm">
                  <c:v>40784.541666652651</c:v>
                </c:pt>
                <c:pt idx="29095" formatCode="m/d/yyyy\ h:mm">
                  <c:v>40784.58333331933</c:v>
                </c:pt>
                <c:pt idx="29096" formatCode="m/d/yyyy\ h:mm">
                  <c:v>40784.624999985994</c:v>
                </c:pt>
                <c:pt idx="29097" formatCode="m/d/yyyy\ h:mm">
                  <c:v>40784.666666652643</c:v>
                </c:pt>
                <c:pt idx="29098" formatCode="m/d/yyyy\ h:mm">
                  <c:v>40784.708333319322</c:v>
                </c:pt>
                <c:pt idx="29099" formatCode="m/d/yyyy\ h:mm">
                  <c:v>40784.749999985987</c:v>
                </c:pt>
                <c:pt idx="29100" formatCode="m/d/yyyy\ h:mm">
                  <c:v>40784.791666652622</c:v>
                </c:pt>
                <c:pt idx="29101" formatCode="m/d/yyyy\ h:mm">
                  <c:v>40784.833333319315</c:v>
                </c:pt>
                <c:pt idx="29102" formatCode="m/d/yyyy\ h:mm">
                  <c:v>40784.874999985994</c:v>
                </c:pt>
                <c:pt idx="29103" formatCode="m/d/yyyy\ h:mm">
                  <c:v>40784.916666652636</c:v>
                </c:pt>
                <c:pt idx="29104" formatCode="m/d/yyyy\ h:mm">
                  <c:v>40784.958333319322</c:v>
                </c:pt>
                <c:pt idx="29105" formatCode="m/d/yyyy\ h:mm">
                  <c:v>40784.999999985972</c:v>
                </c:pt>
                <c:pt idx="29106" formatCode="m/d/yyyy\ h:mm">
                  <c:v>40785.041666652622</c:v>
                </c:pt>
                <c:pt idx="29107" formatCode="m/d/yyyy\ h:mm">
                  <c:v>40785.0833333193</c:v>
                </c:pt>
                <c:pt idx="29108" formatCode="m/d/yyyy\ h:mm">
                  <c:v>40785.124999985965</c:v>
                </c:pt>
                <c:pt idx="29109" formatCode="m/d/yyyy\ h:mm">
                  <c:v>40785.166666652614</c:v>
                </c:pt>
                <c:pt idx="29110" formatCode="m/d/yyyy\ h:mm">
                  <c:v>40785.208333319286</c:v>
                </c:pt>
                <c:pt idx="29111" formatCode="m/d/yyyy\ h:mm">
                  <c:v>40785.249999985957</c:v>
                </c:pt>
                <c:pt idx="29112" formatCode="m/d/yyyy\ h:mm">
                  <c:v>40785.291666652593</c:v>
                </c:pt>
                <c:pt idx="29113" formatCode="m/d/yyyy\ h:mm">
                  <c:v>40785.333333319286</c:v>
                </c:pt>
                <c:pt idx="29114" formatCode="m/d/yyyy\ h:mm">
                  <c:v>40785.374999985965</c:v>
                </c:pt>
                <c:pt idx="29115" formatCode="m/d/yyyy\ h:mm">
                  <c:v>40785.416666652614</c:v>
                </c:pt>
                <c:pt idx="29116" formatCode="m/d/yyyy\ h:mm">
                  <c:v>40785.458333319293</c:v>
                </c:pt>
                <c:pt idx="29117" formatCode="m/d/yyyy\ h:mm">
                  <c:v>40785.499999985936</c:v>
                </c:pt>
                <c:pt idx="29118" formatCode="m/d/yyyy\ h:mm">
                  <c:v>40785.541666652593</c:v>
                </c:pt>
                <c:pt idx="29119" formatCode="m/d/yyyy\ h:mm">
                  <c:v>40785.583333319271</c:v>
                </c:pt>
                <c:pt idx="29120" formatCode="m/d/yyyy\ h:mm">
                  <c:v>40785.624999985936</c:v>
                </c:pt>
                <c:pt idx="29121" formatCode="m/d/yyyy\ h:mm">
                  <c:v>40785.666666652585</c:v>
                </c:pt>
                <c:pt idx="29122" formatCode="m/d/yyyy\ h:mm">
                  <c:v>40785.708333319264</c:v>
                </c:pt>
                <c:pt idx="29123" formatCode="m/d/yyyy\ h:mm">
                  <c:v>40785.749999985928</c:v>
                </c:pt>
                <c:pt idx="29124" formatCode="m/d/yyyy\ h:mm">
                  <c:v>40785.791666652571</c:v>
                </c:pt>
                <c:pt idx="29125" formatCode="m/d/yyyy\ h:mm">
                  <c:v>40785.833333319257</c:v>
                </c:pt>
                <c:pt idx="29126" formatCode="m/d/yyyy\ h:mm">
                  <c:v>40785.874999985936</c:v>
                </c:pt>
                <c:pt idx="29127" formatCode="m/d/yyyy\ h:mm">
                  <c:v>40785.916666652593</c:v>
                </c:pt>
                <c:pt idx="29128" formatCode="m/d/yyyy\ h:mm">
                  <c:v>40785.958333319264</c:v>
                </c:pt>
                <c:pt idx="29129" formatCode="m/d/yyyy\ h:mm">
                  <c:v>40785.999999985914</c:v>
                </c:pt>
                <c:pt idx="29130" formatCode="m/d/yyyy\ h:mm">
                  <c:v>40786.041666652578</c:v>
                </c:pt>
                <c:pt idx="29131" formatCode="m/d/yyyy\ h:mm">
                  <c:v>40786.083333319235</c:v>
                </c:pt>
                <c:pt idx="29132" formatCode="m/d/yyyy\ h:mm">
                  <c:v>40786.124999985906</c:v>
                </c:pt>
                <c:pt idx="29133" formatCode="m/d/yyyy\ h:mm">
                  <c:v>40786.166666652571</c:v>
                </c:pt>
                <c:pt idx="29134" formatCode="m/d/yyyy\ h:mm">
                  <c:v>40786.208333319235</c:v>
                </c:pt>
                <c:pt idx="29135" formatCode="m/d/yyyy\ h:mm">
                  <c:v>40786.249999985885</c:v>
                </c:pt>
                <c:pt idx="29136" formatCode="m/d/yyyy\ h:mm">
                  <c:v>40786.291666652534</c:v>
                </c:pt>
                <c:pt idx="29137" formatCode="m/d/yyyy\ h:mm">
                  <c:v>40786.333333319228</c:v>
                </c:pt>
                <c:pt idx="29138" formatCode="m/d/yyyy\ h:mm">
                  <c:v>40786.374999985892</c:v>
                </c:pt>
                <c:pt idx="29139" formatCode="m/d/yyyy\ h:mm">
                  <c:v>40786.416666652563</c:v>
                </c:pt>
                <c:pt idx="29140" formatCode="m/d/yyyy\ h:mm">
                  <c:v>40786.458333319235</c:v>
                </c:pt>
                <c:pt idx="29141" formatCode="m/d/yyyy\ h:mm">
                  <c:v>40786.499999985885</c:v>
                </c:pt>
                <c:pt idx="29142" formatCode="m/d/yyyy\ h:mm">
                  <c:v>40786.541666652534</c:v>
                </c:pt>
                <c:pt idx="29143" formatCode="m/d/yyyy\ h:mm">
                  <c:v>40786.583333319206</c:v>
                </c:pt>
                <c:pt idx="29144" formatCode="m/d/yyyy\ h:mm">
                  <c:v>40786.624999985877</c:v>
                </c:pt>
                <c:pt idx="29145" formatCode="m/d/yyyy\ h:mm">
                  <c:v>40786.666666652534</c:v>
                </c:pt>
                <c:pt idx="29146" formatCode="m/d/yyyy\ h:mm">
                  <c:v>40786.708333319206</c:v>
                </c:pt>
                <c:pt idx="29147" formatCode="m/d/yyyy\ h:mm">
                  <c:v>40786.74999998587</c:v>
                </c:pt>
                <c:pt idx="29148" formatCode="m/d/yyyy\ h:mm">
                  <c:v>40786.79166665252</c:v>
                </c:pt>
                <c:pt idx="29149" formatCode="m/d/yyyy\ h:mm">
                  <c:v>40786.833333319199</c:v>
                </c:pt>
                <c:pt idx="29150" formatCode="m/d/yyyy\ h:mm">
                  <c:v>40786.874999985863</c:v>
                </c:pt>
                <c:pt idx="29151" formatCode="m/d/yyyy\ h:mm">
                  <c:v>40786.916666652542</c:v>
                </c:pt>
                <c:pt idx="29152" formatCode="m/d/yyyy\ h:mm">
                  <c:v>40786.958333319206</c:v>
                </c:pt>
                <c:pt idx="29153" formatCode="m/d/yyyy\ h:mm">
                  <c:v>40786.999999985856</c:v>
                </c:pt>
                <c:pt idx="29154" formatCode="m/d/yyyy\ h:mm">
                  <c:v>40787.04166665252</c:v>
                </c:pt>
                <c:pt idx="29155" formatCode="m/d/yyyy\ h:mm">
                  <c:v>40787.083333319191</c:v>
                </c:pt>
                <c:pt idx="29156" formatCode="m/d/yyyy\ h:mm">
                  <c:v>40787.124999985834</c:v>
                </c:pt>
                <c:pt idx="29157" formatCode="m/d/yyyy\ h:mm">
                  <c:v>40787.166666652505</c:v>
                </c:pt>
                <c:pt idx="29158" formatCode="m/d/yyyy\ h:mm">
                  <c:v>40787.208333319191</c:v>
                </c:pt>
                <c:pt idx="29159" formatCode="m/d/yyyy\ h:mm">
                  <c:v>40787.249999985834</c:v>
                </c:pt>
                <c:pt idx="29160" formatCode="m/d/yyyy\ h:mm">
                  <c:v>40787.291666652483</c:v>
                </c:pt>
                <c:pt idx="29161" formatCode="m/d/yyyy\ h:mm">
                  <c:v>40787.333333319169</c:v>
                </c:pt>
                <c:pt idx="29162" formatCode="m/d/yyyy\ h:mm">
                  <c:v>40787.374999985841</c:v>
                </c:pt>
                <c:pt idx="29163" formatCode="m/d/yyyy\ h:mm">
                  <c:v>40787.416666652498</c:v>
                </c:pt>
                <c:pt idx="29164" formatCode="m/d/yyyy\ h:mm">
                  <c:v>40787.458333319177</c:v>
                </c:pt>
                <c:pt idx="29165" formatCode="m/d/yyyy\ h:mm">
                  <c:v>40787.499999985826</c:v>
                </c:pt>
                <c:pt idx="29166" formatCode="m/d/yyyy\ h:mm">
                  <c:v>40787.541666652476</c:v>
                </c:pt>
                <c:pt idx="29167" formatCode="m/d/yyyy\ h:mm">
                  <c:v>40787.583333319162</c:v>
                </c:pt>
                <c:pt idx="29168" formatCode="m/d/yyyy\ h:mm">
                  <c:v>40787.624999985805</c:v>
                </c:pt>
                <c:pt idx="29169" formatCode="m/d/yyyy\ h:mm">
                  <c:v>40787.666666652476</c:v>
                </c:pt>
                <c:pt idx="29170" formatCode="m/d/yyyy\ h:mm">
                  <c:v>40787.708333319148</c:v>
                </c:pt>
                <c:pt idx="29171" formatCode="m/d/yyyy\ h:mm">
                  <c:v>40787.749999985805</c:v>
                </c:pt>
                <c:pt idx="29172" formatCode="m/d/yyyy\ h:mm">
                  <c:v>40787.791666652454</c:v>
                </c:pt>
                <c:pt idx="29173" formatCode="m/d/yyyy\ h:mm">
                  <c:v>40787.83333331914</c:v>
                </c:pt>
                <c:pt idx="29174" formatCode="m/d/yyyy\ h:mm">
                  <c:v>40787.874999985812</c:v>
                </c:pt>
                <c:pt idx="29175" formatCode="m/d/yyyy\ h:mm">
                  <c:v>40787.916666652469</c:v>
                </c:pt>
                <c:pt idx="29176" formatCode="m/d/yyyy\ h:mm">
                  <c:v>40787.958333319148</c:v>
                </c:pt>
                <c:pt idx="29177" formatCode="m/d/yyyy\ h:mm">
                  <c:v>40787.999999985783</c:v>
                </c:pt>
                <c:pt idx="29178" formatCode="m/d/yyyy\ h:mm">
                  <c:v>40788.041666652454</c:v>
                </c:pt>
                <c:pt idx="29179" formatCode="m/d/yyyy\ h:mm">
                  <c:v>40788.083333319133</c:v>
                </c:pt>
                <c:pt idx="29180" formatCode="m/d/yyyy\ h:mm">
                  <c:v>40788.124999985776</c:v>
                </c:pt>
                <c:pt idx="29181" formatCode="m/d/yyyy\ h:mm">
                  <c:v>40788.166666652454</c:v>
                </c:pt>
                <c:pt idx="29182" formatCode="m/d/yyyy\ h:mm">
                  <c:v>40788.208333319119</c:v>
                </c:pt>
                <c:pt idx="29183" formatCode="m/d/yyyy\ h:mm">
                  <c:v>40788.249999985776</c:v>
                </c:pt>
                <c:pt idx="29184" formatCode="m/d/yyyy\ h:mm">
                  <c:v>40788.291666652418</c:v>
                </c:pt>
                <c:pt idx="29185" formatCode="m/d/yyyy\ h:mm">
                  <c:v>40788.333333319111</c:v>
                </c:pt>
                <c:pt idx="29186" formatCode="m/d/yyyy\ h:mm">
                  <c:v>40788.374999985783</c:v>
                </c:pt>
                <c:pt idx="29187" formatCode="m/d/yyyy\ h:mm">
                  <c:v>40788.41666665244</c:v>
                </c:pt>
                <c:pt idx="29188" formatCode="m/d/yyyy\ h:mm">
                  <c:v>40788.458333319126</c:v>
                </c:pt>
                <c:pt idx="29189" formatCode="m/d/yyyy\ h:mm">
                  <c:v>40788.499999985754</c:v>
                </c:pt>
                <c:pt idx="29190" formatCode="m/d/yyyy\ h:mm">
                  <c:v>40788.541666652425</c:v>
                </c:pt>
                <c:pt idx="29191" formatCode="m/d/yyyy\ h:mm">
                  <c:v>40788.583333319097</c:v>
                </c:pt>
                <c:pt idx="29192" formatCode="m/d/yyyy\ h:mm">
                  <c:v>40788.624999985754</c:v>
                </c:pt>
                <c:pt idx="29193" formatCode="m/d/yyyy\ h:mm">
                  <c:v>40788.666666652425</c:v>
                </c:pt>
                <c:pt idx="29194" formatCode="m/d/yyyy\ h:mm">
                  <c:v>40788.708333319089</c:v>
                </c:pt>
                <c:pt idx="29195" formatCode="m/d/yyyy\ h:mm">
                  <c:v>40788.749999985754</c:v>
                </c:pt>
                <c:pt idx="29196" formatCode="m/d/yyyy\ h:mm">
                  <c:v>40788.791666652389</c:v>
                </c:pt>
                <c:pt idx="29197" formatCode="m/d/yyyy\ h:mm">
                  <c:v>40788.833333319082</c:v>
                </c:pt>
                <c:pt idx="29198" formatCode="m/d/yyyy\ h:mm">
                  <c:v>40788.874999985746</c:v>
                </c:pt>
                <c:pt idx="29199" formatCode="m/d/yyyy\ h:mm">
                  <c:v>40788.916666652411</c:v>
                </c:pt>
                <c:pt idx="29200" formatCode="m/d/yyyy\ h:mm">
                  <c:v>40788.958333319097</c:v>
                </c:pt>
                <c:pt idx="29201" formatCode="m/d/yyyy\ h:mm">
                  <c:v>40788.999999985725</c:v>
                </c:pt>
                <c:pt idx="29202" formatCode="m/d/yyyy\ h:mm">
                  <c:v>40789.041666652389</c:v>
                </c:pt>
                <c:pt idx="29203" formatCode="m/d/yyyy\ h:mm">
                  <c:v>40789.083333319068</c:v>
                </c:pt>
                <c:pt idx="29204" formatCode="m/d/yyyy\ h:mm">
                  <c:v>40789.124999985725</c:v>
                </c:pt>
                <c:pt idx="29205" formatCode="m/d/yyyy\ h:mm">
                  <c:v>40789.166666652382</c:v>
                </c:pt>
                <c:pt idx="29206" formatCode="m/d/yyyy\ h:mm">
                  <c:v>40789.20833331906</c:v>
                </c:pt>
                <c:pt idx="29207" formatCode="m/d/yyyy\ h:mm">
                  <c:v>40789.249999985725</c:v>
                </c:pt>
                <c:pt idx="29208" formatCode="m/d/yyyy\ h:mm">
                  <c:v>40789.291666652367</c:v>
                </c:pt>
                <c:pt idx="29209" formatCode="m/d/yyyy\ h:mm">
                  <c:v>40789.333333319053</c:v>
                </c:pt>
                <c:pt idx="29210" formatCode="m/d/yyyy\ h:mm">
                  <c:v>40789.374999985717</c:v>
                </c:pt>
                <c:pt idx="29211" formatCode="m/d/yyyy\ h:mm">
                  <c:v>40789.416666652382</c:v>
                </c:pt>
                <c:pt idx="29212" formatCode="m/d/yyyy\ h:mm">
                  <c:v>40789.45833331906</c:v>
                </c:pt>
                <c:pt idx="29213" formatCode="m/d/yyyy\ h:mm">
                  <c:v>40789.499999985695</c:v>
                </c:pt>
                <c:pt idx="29214" formatCode="m/d/yyyy\ h:mm">
                  <c:v>40789.541666652374</c:v>
                </c:pt>
                <c:pt idx="29215" formatCode="m/d/yyyy\ h:mm">
                  <c:v>40789.583333319039</c:v>
                </c:pt>
                <c:pt idx="29216" formatCode="m/d/yyyy\ h:mm">
                  <c:v>40789.624999985688</c:v>
                </c:pt>
                <c:pt idx="29217" formatCode="m/d/yyyy\ h:mm">
                  <c:v>40789.666666652352</c:v>
                </c:pt>
                <c:pt idx="29218" formatCode="m/d/yyyy\ h:mm">
                  <c:v>40789.708333319031</c:v>
                </c:pt>
                <c:pt idx="29219" formatCode="m/d/yyyy\ h:mm">
                  <c:v>40789.749999985681</c:v>
                </c:pt>
                <c:pt idx="29220" formatCode="m/d/yyyy\ h:mm">
                  <c:v>40789.791666652331</c:v>
                </c:pt>
                <c:pt idx="29221" formatCode="m/d/yyyy\ h:mm">
                  <c:v>40789.833333319031</c:v>
                </c:pt>
                <c:pt idx="29222" formatCode="m/d/yyyy\ h:mm">
                  <c:v>40789.874999985688</c:v>
                </c:pt>
                <c:pt idx="29223" formatCode="m/d/yyyy\ h:mm">
                  <c:v>40789.916666652352</c:v>
                </c:pt>
                <c:pt idx="29224" formatCode="m/d/yyyy\ h:mm">
                  <c:v>40789.958333319039</c:v>
                </c:pt>
                <c:pt idx="29225" formatCode="m/d/yyyy\ h:mm">
                  <c:v>40789.999999985674</c:v>
                </c:pt>
                <c:pt idx="29226" formatCode="m/d/yyyy\ h:mm">
                  <c:v>40790.041666652331</c:v>
                </c:pt>
                <c:pt idx="29227" formatCode="m/d/yyyy\ h:mm">
                  <c:v>40790.083333319009</c:v>
                </c:pt>
                <c:pt idx="29228" formatCode="m/d/yyyy\ h:mm">
                  <c:v>40790.124999985674</c:v>
                </c:pt>
                <c:pt idx="29229" formatCode="m/d/yyyy\ h:mm">
                  <c:v>40790.166666652323</c:v>
                </c:pt>
                <c:pt idx="29230" formatCode="m/d/yyyy\ h:mm">
                  <c:v>40790.208333319002</c:v>
                </c:pt>
                <c:pt idx="29231" formatCode="m/d/yyyy\ h:mm">
                  <c:v>40790.249999985652</c:v>
                </c:pt>
                <c:pt idx="29232" formatCode="m/d/yyyy\ h:mm">
                  <c:v>40790.291666652302</c:v>
                </c:pt>
                <c:pt idx="29233" formatCode="m/d/yyyy\ h:mm">
                  <c:v>40790.333333319002</c:v>
                </c:pt>
                <c:pt idx="29234" formatCode="m/d/yyyy\ h:mm">
                  <c:v>40790.374999985659</c:v>
                </c:pt>
                <c:pt idx="29235" formatCode="m/d/yyyy\ h:mm">
                  <c:v>40790.416666652323</c:v>
                </c:pt>
                <c:pt idx="29236" formatCode="m/d/yyyy\ h:mm">
                  <c:v>40790.458333319009</c:v>
                </c:pt>
                <c:pt idx="29237" formatCode="m/d/yyyy\ h:mm">
                  <c:v>40790.499999985637</c:v>
                </c:pt>
                <c:pt idx="29238" formatCode="m/d/yyyy\ h:mm">
                  <c:v>40790.541666652302</c:v>
                </c:pt>
                <c:pt idx="29239" formatCode="m/d/yyyy\ h:mm">
                  <c:v>40790.583333318995</c:v>
                </c:pt>
                <c:pt idx="29240" formatCode="m/d/yyyy\ h:mm">
                  <c:v>40790.62499998563</c:v>
                </c:pt>
                <c:pt idx="29241" formatCode="m/d/yyyy\ h:mm">
                  <c:v>40790.666666652294</c:v>
                </c:pt>
                <c:pt idx="29242" formatCode="m/d/yyyy\ h:mm">
                  <c:v>40790.708333318988</c:v>
                </c:pt>
                <c:pt idx="29243" formatCode="m/d/yyyy\ h:mm">
                  <c:v>40790.749999985623</c:v>
                </c:pt>
                <c:pt idx="29244" formatCode="m/d/yyyy\ h:mm">
                  <c:v>40790.791666652272</c:v>
                </c:pt>
                <c:pt idx="29245" formatCode="m/d/yyyy\ h:mm">
                  <c:v>40790.83333331898</c:v>
                </c:pt>
                <c:pt idx="29246" formatCode="m/d/yyyy\ h:mm">
                  <c:v>40790.87499998563</c:v>
                </c:pt>
                <c:pt idx="29247" formatCode="m/d/yyyy\ h:mm">
                  <c:v>40790.916666652294</c:v>
                </c:pt>
                <c:pt idx="29248" formatCode="m/d/yyyy\ h:mm">
                  <c:v>40790.958333318988</c:v>
                </c:pt>
                <c:pt idx="29249" formatCode="m/d/yyyy\ h:mm">
                  <c:v>40790.999999985608</c:v>
                </c:pt>
                <c:pt idx="29250" formatCode="m/d/yyyy\ h:mm">
                  <c:v>40791.041666652272</c:v>
                </c:pt>
                <c:pt idx="29251" formatCode="m/d/yyyy\ h:mm">
                  <c:v>40791.083333318966</c:v>
                </c:pt>
                <c:pt idx="29252" formatCode="m/d/yyyy\ h:mm">
                  <c:v>40791.124999985601</c:v>
                </c:pt>
                <c:pt idx="29253" formatCode="m/d/yyyy\ h:mm">
                  <c:v>40791.166666652265</c:v>
                </c:pt>
                <c:pt idx="29254" formatCode="m/d/yyyy\ h:mm">
                  <c:v>40791.208333318958</c:v>
                </c:pt>
                <c:pt idx="29255" formatCode="m/d/yyyy\ h:mm">
                  <c:v>40791.249999985594</c:v>
                </c:pt>
                <c:pt idx="29256" formatCode="m/d/yyyy\ h:mm">
                  <c:v>40791.291666652243</c:v>
                </c:pt>
                <c:pt idx="29257" formatCode="m/d/yyyy\ h:mm">
                  <c:v>40791.333333318951</c:v>
                </c:pt>
                <c:pt idx="29258" formatCode="m/d/yyyy\ h:mm">
                  <c:v>40791.374999985601</c:v>
                </c:pt>
                <c:pt idx="29259" formatCode="m/d/yyyy\ h:mm">
                  <c:v>40791.416666652265</c:v>
                </c:pt>
                <c:pt idx="29260" formatCode="m/d/yyyy\ h:mm">
                  <c:v>40791.458333318958</c:v>
                </c:pt>
                <c:pt idx="29261" formatCode="m/d/yyyy\ h:mm">
                  <c:v>40791.499999985594</c:v>
                </c:pt>
                <c:pt idx="29262" formatCode="m/d/yyyy\ h:mm">
                  <c:v>40791.541666652243</c:v>
                </c:pt>
                <c:pt idx="29263" formatCode="m/d/yyyy\ h:mm">
                  <c:v>40791.583333318937</c:v>
                </c:pt>
                <c:pt idx="29264" formatCode="m/d/yyyy\ h:mm">
                  <c:v>40791.624999985586</c:v>
                </c:pt>
                <c:pt idx="29265" formatCode="m/d/yyyy\ h:mm">
                  <c:v>40791.666666652229</c:v>
                </c:pt>
                <c:pt idx="29266" formatCode="m/d/yyyy\ h:mm">
                  <c:v>40791.708333318929</c:v>
                </c:pt>
                <c:pt idx="29267" formatCode="m/d/yyyy\ h:mm">
                  <c:v>40791.749999985579</c:v>
                </c:pt>
                <c:pt idx="29268" formatCode="m/d/yyyy\ h:mm">
                  <c:v>40791.791666652207</c:v>
                </c:pt>
                <c:pt idx="29269" formatCode="m/d/yyyy\ h:mm">
                  <c:v>40791.833333318922</c:v>
                </c:pt>
                <c:pt idx="29270" formatCode="m/d/yyyy\ h:mm">
                  <c:v>40791.874999985586</c:v>
                </c:pt>
                <c:pt idx="29271" formatCode="m/d/yyyy\ h:mm">
                  <c:v>40791.916666652236</c:v>
                </c:pt>
                <c:pt idx="29272" formatCode="m/d/yyyy\ h:mm">
                  <c:v>40791.958333318929</c:v>
                </c:pt>
                <c:pt idx="29273" formatCode="m/d/yyyy\ h:mm">
                  <c:v>40791.999999985565</c:v>
                </c:pt>
                <c:pt idx="29274" formatCode="m/d/yyyy\ h:mm">
                  <c:v>40792.041666652214</c:v>
                </c:pt>
                <c:pt idx="29275" formatCode="m/d/yyyy\ h:mm">
                  <c:v>40792.083333318893</c:v>
                </c:pt>
                <c:pt idx="29276" formatCode="m/d/yyyy\ h:mm">
                  <c:v>40792.124999985557</c:v>
                </c:pt>
                <c:pt idx="29277" formatCode="m/d/yyyy\ h:mm">
                  <c:v>40792.166666652207</c:v>
                </c:pt>
                <c:pt idx="29278" formatCode="m/d/yyyy\ h:mm">
                  <c:v>40792.208333318893</c:v>
                </c:pt>
                <c:pt idx="29279" formatCode="m/d/yyyy\ h:mm">
                  <c:v>40792.24999998555</c:v>
                </c:pt>
                <c:pt idx="29280" formatCode="m/d/yyyy\ h:mm">
                  <c:v>40792.291666652185</c:v>
                </c:pt>
                <c:pt idx="29281" formatCode="m/d/yyyy\ h:mm">
                  <c:v>40792.333333318893</c:v>
                </c:pt>
                <c:pt idx="29282" formatCode="m/d/yyyy\ h:mm">
                  <c:v>40792.374999985543</c:v>
                </c:pt>
                <c:pt idx="29283" formatCode="m/d/yyyy\ h:mm">
                  <c:v>40792.416666652207</c:v>
                </c:pt>
                <c:pt idx="29284" formatCode="m/d/yyyy\ h:mm">
                  <c:v>40792.4583333189</c:v>
                </c:pt>
                <c:pt idx="29285" formatCode="m/d/yyyy\ h:mm">
                  <c:v>40792.499999985535</c:v>
                </c:pt>
                <c:pt idx="29286" formatCode="m/d/yyyy\ h:mm">
                  <c:v>40792.541666652185</c:v>
                </c:pt>
                <c:pt idx="29287" formatCode="m/d/yyyy\ h:mm">
                  <c:v>40792.583333318878</c:v>
                </c:pt>
                <c:pt idx="29288" formatCode="m/d/yyyy\ h:mm">
                  <c:v>40792.624999985528</c:v>
                </c:pt>
                <c:pt idx="29289" formatCode="m/d/yyyy\ h:mm">
                  <c:v>40792.666666652185</c:v>
                </c:pt>
                <c:pt idx="29290" formatCode="m/d/yyyy\ h:mm">
                  <c:v>40792.708333318871</c:v>
                </c:pt>
                <c:pt idx="29291" formatCode="m/d/yyyy\ h:mm">
                  <c:v>40792.749999985521</c:v>
                </c:pt>
                <c:pt idx="29292" formatCode="m/d/yyyy\ h:mm">
                  <c:v>40792.791666652171</c:v>
                </c:pt>
                <c:pt idx="29293" formatCode="m/d/yyyy\ h:mm">
                  <c:v>40792.833333318849</c:v>
                </c:pt>
                <c:pt idx="29294" formatCode="m/d/yyyy\ h:mm">
                  <c:v>40792.874999985528</c:v>
                </c:pt>
                <c:pt idx="29295" formatCode="m/d/yyyy\ h:mm">
                  <c:v>40792.916666652192</c:v>
                </c:pt>
                <c:pt idx="29296" formatCode="m/d/yyyy\ h:mm">
                  <c:v>40792.958333318857</c:v>
                </c:pt>
                <c:pt idx="29297" formatCode="m/d/yyyy\ h:mm">
                  <c:v>40792.999999985506</c:v>
                </c:pt>
                <c:pt idx="29298" formatCode="m/d/yyyy\ h:mm">
                  <c:v>40793.041666652171</c:v>
                </c:pt>
                <c:pt idx="29299" formatCode="m/d/yyyy\ h:mm">
                  <c:v>40793.083333318842</c:v>
                </c:pt>
                <c:pt idx="29300" formatCode="m/d/yyyy\ h:mm">
                  <c:v>40793.124999985484</c:v>
                </c:pt>
                <c:pt idx="29301" formatCode="m/d/yyyy\ h:mm">
                  <c:v>40793.166666652156</c:v>
                </c:pt>
                <c:pt idx="29302" formatCode="m/d/yyyy\ h:mm">
                  <c:v>40793.208333318842</c:v>
                </c:pt>
                <c:pt idx="29303" formatCode="m/d/yyyy\ h:mm">
                  <c:v>40793.249999985484</c:v>
                </c:pt>
                <c:pt idx="29304" formatCode="m/d/yyyy\ h:mm">
                  <c:v>40793.291666652134</c:v>
                </c:pt>
                <c:pt idx="29305" formatCode="m/d/yyyy\ h:mm">
                  <c:v>40793.333333318835</c:v>
                </c:pt>
                <c:pt idx="29306" formatCode="m/d/yyyy\ h:mm">
                  <c:v>40793.374999985492</c:v>
                </c:pt>
                <c:pt idx="29307" formatCode="m/d/yyyy\ h:mm">
                  <c:v>40793.416666652149</c:v>
                </c:pt>
                <c:pt idx="29308" formatCode="m/d/yyyy\ h:mm">
                  <c:v>40793.458333318835</c:v>
                </c:pt>
                <c:pt idx="29309" formatCode="m/d/yyyy\ h:mm">
                  <c:v>40793.499999985477</c:v>
                </c:pt>
                <c:pt idx="29310" formatCode="m/d/yyyy\ h:mm">
                  <c:v>40793.541666652134</c:v>
                </c:pt>
                <c:pt idx="29311" formatCode="m/d/yyyy\ h:mm">
                  <c:v>40793.583333318813</c:v>
                </c:pt>
                <c:pt idx="29312" formatCode="m/d/yyyy\ h:mm">
                  <c:v>40793.62499998547</c:v>
                </c:pt>
                <c:pt idx="29313" formatCode="m/d/yyyy\ h:mm">
                  <c:v>40793.666666652134</c:v>
                </c:pt>
                <c:pt idx="29314" formatCode="m/d/yyyy\ h:mm">
                  <c:v>40793.708333318798</c:v>
                </c:pt>
                <c:pt idx="29315" formatCode="m/d/yyyy\ h:mm">
                  <c:v>40793.749999985455</c:v>
                </c:pt>
                <c:pt idx="29316" formatCode="m/d/yyyy\ h:mm">
                  <c:v>40793.791666652112</c:v>
                </c:pt>
                <c:pt idx="29317" formatCode="m/d/yyyy\ h:mm">
                  <c:v>40793.833333318791</c:v>
                </c:pt>
                <c:pt idx="29318" formatCode="m/d/yyyy\ h:mm">
                  <c:v>40793.874999985463</c:v>
                </c:pt>
                <c:pt idx="29319" formatCode="m/d/yyyy\ h:mm">
                  <c:v>40793.916666652134</c:v>
                </c:pt>
                <c:pt idx="29320" formatCode="m/d/yyyy\ h:mm">
                  <c:v>40793.958333318806</c:v>
                </c:pt>
                <c:pt idx="29321" formatCode="m/d/yyyy\ h:mm">
                  <c:v>40793.999999985434</c:v>
                </c:pt>
                <c:pt idx="29322" formatCode="m/d/yyyy\ h:mm">
                  <c:v>40794.041666652105</c:v>
                </c:pt>
                <c:pt idx="29323" formatCode="m/d/yyyy\ h:mm">
                  <c:v>40794.083333318791</c:v>
                </c:pt>
                <c:pt idx="29324" formatCode="m/d/yyyy\ h:mm">
                  <c:v>40794.124999985434</c:v>
                </c:pt>
                <c:pt idx="29325" formatCode="m/d/yyyy\ h:mm">
                  <c:v>40794.166666652105</c:v>
                </c:pt>
                <c:pt idx="29326" formatCode="m/d/yyyy\ h:mm">
                  <c:v>40794.208333318769</c:v>
                </c:pt>
                <c:pt idx="29327" formatCode="m/d/yyyy\ h:mm">
                  <c:v>40794.249999985434</c:v>
                </c:pt>
                <c:pt idx="29328" formatCode="m/d/yyyy\ h:mm">
                  <c:v>40794.291666652069</c:v>
                </c:pt>
                <c:pt idx="29329" formatCode="m/d/yyyy\ h:mm">
                  <c:v>40794.333333318762</c:v>
                </c:pt>
                <c:pt idx="29330" formatCode="m/d/yyyy\ h:mm">
                  <c:v>40794.374999985441</c:v>
                </c:pt>
                <c:pt idx="29331" formatCode="m/d/yyyy\ h:mm">
                  <c:v>40794.41666665209</c:v>
                </c:pt>
                <c:pt idx="29332" formatCode="m/d/yyyy\ h:mm">
                  <c:v>40794.458333318777</c:v>
                </c:pt>
                <c:pt idx="29333" formatCode="m/d/yyyy\ h:mm">
                  <c:v>40794.499999985404</c:v>
                </c:pt>
                <c:pt idx="29334" formatCode="m/d/yyyy\ h:mm">
                  <c:v>40794.541666652076</c:v>
                </c:pt>
                <c:pt idx="29335" formatCode="m/d/yyyy\ h:mm">
                  <c:v>40794.583333318747</c:v>
                </c:pt>
                <c:pt idx="29336" formatCode="m/d/yyyy\ h:mm">
                  <c:v>40794.624999985404</c:v>
                </c:pt>
                <c:pt idx="29337" formatCode="m/d/yyyy\ h:mm">
                  <c:v>40794.666666652076</c:v>
                </c:pt>
                <c:pt idx="29338" formatCode="m/d/yyyy\ h:mm">
                  <c:v>40794.70833331874</c:v>
                </c:pt>
                <c:pt idx="29339" formatCode="m/d/yyyy\ h:mm">
                  <c:v>40794.749999985404</c:v>
                </c:pt>
                <c:pt idx="29340" formatCode="m/d/yyyy\ h:mm">
                  <c:v>40794.791666652047</c:v>
                </c:pt>
                <c:pt idx="29341" formatCode="m/d/yyyy\ h:mm">
                  <c:v>40794.833333318733</c:v>
                </c:pt>
                <c:pt idx="29342" formatCode="m/d/yyyy\ h:mm">
                  <c:v>40794.874999985397</c:v>
                </c:pt>
                <c:pt idx="29343" formatCode="m/d/yyyy\ h:mm">
                  <c:v>40794.916666652061</c:v>
                </c:pt>
                <c:pt idx="29344" formatCode="m/d/yyyy\ h:mm">
                  <c:v>40794.958333318747</c:v>
                </c:pt>
                <c:pt idx="29345" formatCode="m/d/yyyy\ h:mm">
                  <c:v>40794.999999985375</c:v>
                </c:pt>
                <c:pt idx="29346" formatCode="m/d/yyyy\ h:mm">
                  <c:v>40795.041666652054</c:v>
                </c:pt>
                <c:pt idx="29347" formatCode="m/d/yyyy\ h:mm">
                  <c:v>40795.083333318718</c:v>
                </c:pt>
                <c:pt idx="29348" formatCode="m/d/yyyy\ h:mm">
                  <c:v>40795.124999985375</c:v>
                </c:pt>
                <c:pt idx="29349" formatCode="m/d/yyyy\ h:mm">
                  <c:v>40795.166666652032</c:v>
                </c:pt>
                <c:pt idx="29350" formatCode="m/d/yyyy\ h:mm">
                  <c:v>40795.208333318711</c:v>
                </c:pt>
                <c:pt idx="29351" formatCode="m/d/yyyy\ h:mm">
                  <c:v>40795.249999985375</c:v>
                </c:pt>
                <c:pt idx="29352" formatCode="m/d/yyyy\ h:mm">
                  <c:v>40795.291666652018</c:v>
                </c:pt>
                <c:pt idx="29353" formatCode="m/d/yyyy\ h:mm">
                  <c:v>40795.333333318711</c:v>
                </c:pt>
                <c:pt idx="29354" formatCode="m/d/yyyy\ h:mm">
                  <c:v>40795.374999985368</c:v>
                </c:pt>
                <c:pt idx="29355" formatCode="m/d/yyyy\ h:mm">
                  <c:v>40795.416666652032</c:v>
                </c:pt>
                <c:pt idx="29356" formatCode="m/d/yyyy\ h:mm">
                  <c:v>40795.458333318718</c:v>
                </c:pt>
                <c:pt idx="29357" formatCode="m/d/yyyy\ h:mm">
                  <c:v>40795.499999985346</c:v>
                </c:pt>
                <c:pt idx="29358" formatCode="m/d/yyyy\ h:mm">
                  <c:v>40795.541666652025</c:v>
                </c:pt>
                <c:pt idx="29359" formatCode="m/d/yyyy\ h:mm">
                  <c:v>40795.583333318689</c:v>
                </c:pt>
                <c:pt idx="29360" formatCode="m/d/yyyy\ h:mm">
                  <c:v>40795.624999985339</c:v>
                </c:pt>
                <c:pt idx="29361" formatCode="m/d/yyyy\ h:mm">
                  <c:v>40795.666666652003</c:v>
                </c:pt>
                <c:pt idx="29362" formatCode="m/d/yyyy\ h:mm">
                  <c:v>40795.708333318682</c:v>
                </c:pt>
                <c:pt idx="29363" formatCode="m/d/yyyy\ h:mm">
                  <c:v>40795.749999985332</c:v>
                </c:pt>
                <c:pt idx="29364" formatCode="m/d/yyyy\ h:mm">
                  <c:v>40795.791666651981</c:v>
                </c:pt>
                <c:pt idx="29365" formatCode="m/d/yyyy\ h:mm">
                  <c:v>40795.833333318682</c:v>
                </c:pt>
                <c:pt idx="29366" formatCode="m/d/yyyy\ h:mm">
                  <c:v>40795.874999985339</c:v>
                </c:pt>
                <c:pt idx="29367" formatCode="m/d/yyyy\ h:mm">
                  <c:v>40795.916666652003</c:v>
                </c:pt>
                <c:pt idx="29368" formatCode="m/d/yyyy\ h:mm">
                  <c:v>40795.958333318689</c:v>
                </c:pt>
                <c:pt idx="29369" formatCode="m/d/yyyy\ h:mm">
                  <c:v>40795.999999985324</c:v>
                </c:pt>
                <c:pt idx="29370" formatCode="m/d/yyyy\ h:mm">
                  <c:v>40796.041666651981</c:v>
                </c:pt>
                <c:pt idx="29371" formatCode="m/d/yyyy\ h:mm">
                  <c:v>40796.08333331866</c:v>
                </c:pt>
                <c:pt idx="29372" formatCode="m/d/yyyy\ h:mm">
                  <c:v>40796.124999985324</c:v>
                </c:pt>
                <c:pt idx="29373" formatCode="m/d/yyyy\ h:mm">
                  <c:v>40796.166666651974</c:v>
                </c:pt>
                <c:pt idx="29374" formatCode="m/d/yyyy\ h:mm">
                  <c:v>40796.208333318653</c:v>
                </c:pt>
                <c:pt idx="29375" formatCode="m/d/yyyy\ h:mm">
                  <c:v>40796.249999985303</c:v>
                </c:pt>
                <c:pt idx="29376" formatCode="m/d/yyyy\ h:mm">
                  <c:v>40796.291666651952</c:v>
                </c:pt>
                <c:pt idx="29377" formatCode="m/d/yyyy\ h:mm">
                  <c:v>40796.333333318646</c:v>
                </c:pt>
                <c:pt idx="29378" formatCode="m/d/yyyy\ h:mm">
                  <c:v>40796.37499998531</c:v>
                </c:pt>
                <c:pt idx="29379" formatCode="m/d/yyyy\ h:mm">
                  <c:v>40796.416666651981</c:v>
                </c:pt>
                <c:pt idx="29380" formatCode="m/d/yyyy\ h:mm">
                  <c:v>40796.458333318653</c:v>
                </c:pt>
                <c:pt idx="29381" formatCode="m/d/yyyy\ h:mm">
                  <c:v>40796.499999985288</c:v>
                </c:pt>
                <c:pt idx="29382" formatCode="m/d/yyyy\ h:mm">
                  <c:v>40796.541666651952</c:v>
                </c:pt>
                <c:pt idx="29383" formatCode="m/d/yyyy\ h:mm">
                  <c:v>40796.583333318631</c:v>
                </c:pt>
                <c:pt idx="29384" formatCode="m/d/yyyy\ h:mm">
                  <c:v>40796.624999985281</c:v>
                </c:pt>
                <c:pt idx="29385" formatCode="m/d/yyyy\ h:mm">
                  <c:v>40796.666666651945</c:v>
                </c:pt>
                <c:pt idx="29386" formatCode="m/d/yyyy\ h:mm">
                  <c:v>40796.708333318631</c:v>
                </c:pt>
                <c:pt idx="29387" formatCode="m/d/yyyy\ h:mm">
                  <c:v>40796.749999985273</c:v>
                </c:pt>
                <c:pt idx="29388" formatCode="m/d/yyyy\ h:mm">
                  <c:v>40796.791666651923</c:v>
                </c:pt>
                <c:pt idx="29389" formatCode="m/d/yyyy\ h:mm">
                  <c:v>40796.833333318616</c:v>
                </c:pt>
                <c:pt idx="29390" formatCode="m/d/yyyy\ h:mm">
                  <c:v>40796.874999985281</c:v>
                </c:pt>
                <c:pt idx="29391" formatCode="m/d/yyyy\ h:mm">
                  <c:v>40796.916666651945</c:v>
                </c:pt>
                <c:pt idx="29392" formatCode="m/d/yyyy\ h:mm">
                  <c:v>40796.958333318624</c:v>
                </c:pt>
                <c:pt idx="29393" formatCode="m/d/yyyy\ h:mm">
                  <c:v>40796.999999985259</c:v>
                </c:pt>
                <c:pt idx="29394" formatCode="m/d/yyyy\ h:mm">
                  <c:v>40797.041666651923</c:v>
                </c:pt>
                <c:pt idx="29395" formatCode="m/d/yyyy\ h:mm">
                  <c:v>40797.083333318602</c:v>
                </c:pt>
                <c:pt idx="29396" formatCode="m/d/yyyy\ h:mm">
                  <c:v>40797.124999985252</c:v>
                </c:pt>
                <c:pt idx="29397" formatCode="m/d/yyyy\ h:mm">
                  <c:v>40797.166666651916</c:v>
                </c:pt>
                <c:pt idx="29398" formatCode="m/d/yyyy\ h:mm">
                  <c:v>40797.208333318602</c:v>
                </c:pt>
                <c:pt idx="29399" formatCode="m/d/yyyy\ h:mm">
                  <c:v>40797.249999985244</c:v>
                </c:pt>
                <c:pt idx="29400" formatCode="m/d/yyyy\ h:mm">
                  <c:v>40797.291666651894</c:v>
                </c:pt>
                <c:pt idx="29401" formatCode="m/d/yyyy\ h:mm">
                  <c:v>40797.333333318602</c:v>
                </c:pt>
                <c:pt idx="29402" formatCode="m/d/yyyy\ h:mm">
                  <c:v>40797.374999985252</c:v>
                </c:pt>
                <c:pt idx="29403" formatCode="m/d/yyyy\ h:mm">
                  <c:v>40797.416666651916</c:v>
                </c:pt>
                <c:pt idx="29404" formatCode="m/d/yyyy\ h:mm">
                  <c:v>40797.458333318609</c:v>
                </c:pt>
                <c:pt idx="29405" formatCode="m/d/yyyy\ h:mm">
                  <c:v>40797.49999998523</c:v>
                </c:pt>
                <c:pt idx="29406" formatCode="m/d/yyyy\ h:mm">
                  <c:v>40797.541666651894</c:v>
                </c:pt>
                <c:pt idx="29407" formatCode="m/d/yyyy\ h:mm">
                  <c:v>40797.583333318587</c:v>
                </c:pt>
                <c:pt idx="29408" formatCode="m/d/yyyy\ h:mm">
                  <c:v>40797.624999985223</c:v>
                </c:pt>
                <c:pt idx="29409" formatCode="m/d/yyyy\ h:mm">
                  <c:v>40797.666666651887</c:v>
                </c:pt>
                <c:pt idx="29410" formatCode="m/d/yyyy\ h:mm">
                  <c:v>40797.70833331858</c:v>
                </c:pt>
                <c:pt idx="29411" formatCode="m/d/yyyy\ h:mm">
                  <c:v>40797.749999985215</c:v>
                </c:pt>
                <c:pt idx="29412" formatCode="m/d/yyyy\ h:mm">
                  <c:v>40797.791666651865</c:v>
                </c:pt>
                <c:pt idx="29413" formatCode="m/d/yyyy\ h:mm">
                  <c:v>40797.833333318573</c:v>
                </c:pt>
                <c:pt idx="29414" formatCode="m/d/yyyy\ h:mm">
                  <c:v>40797.874999985223</c:v>
                </c:pt>
                <c:pt idx="29415" formatCode="m/d/yyyy\ h:mm">
                  <c:v>40797.916666651887</c:v>
                </c:pt>
                <c:pt idx="29416" formatCode="m/d/yyyy\ h:mm">
                  <c:v>40797.95833331858</c:v>
                </c:pt>
                <c:pt idx="29417" formatCode="m/d/yyyy\ h:mm">
                  <c:v>40797.999999985201</c:v>
                </c:pt>
                <c:pt idx="29418" formatCode="m/d/yyyy\ h:mm">
                  <c:v>40798.041666651865</c:v>
                </c:pt>
                <c:pt idx="29419" formatCode="m/d/yyyy\ h:mm">
                  <c:v>40798.083333318558</c:v>
                </c:pt>
                <c:pt idx="29420" formatCode="m/d/yyyy\ h:mm">
                  <c:v>40798.124999985193</c:v>
                </c:pt>
                <c:pt idx="29421" formatCode="m/d/yyyy\ h:mm">
                  <c:v>40798.166666651858</c:v>
                </c:pt>
                <c:pt idx="29422" formatCode="m/d/yyyy\ h:mm">
                  <c:v>40798.208333318551</c:v>
                </c:pt>
                <c:pt idx="29423" formatCode="m/d/yyyy\ h:mm">
                  <c:v>40798.249999985186</c:v>
                </c:pt>
                <c:pt idx="29424" formatCode="m/d/yyyy\ h:mm">
                  <c:v>40798.291666651836</c:v>
                </c:pt>
                <c:pt idx="29425" formatCode="m/d/yyyy\ h:mm">
                  <c:v>40798.333333318544</c:v>
                </c:pt>
                <c:pt idx="29426" formatCode="m/d/yyyy\ h:mm">
                  <c:v>40798.374999985193</c:v>
                </c:pt>
                <c:pt idx="29427" formatCode="m/d/yyyy\ h:mm">
                  <c:v>40798.416666651858</c:v>
                </c:pt>
                <c:pt idx="29428" formatCode="m/d/yyyy\ h:mm">
                  <c:v>40798.458333318551</c:v>
                </c:pt>
                <c:pt idx="29429" formatCode="m/d/yyyy\ h:mm">
                  <c:v>40798.499999985186</c:v>
                </c:pt>
                <c:pt idx="29430" formatCode="m/d/yyyy\ h:mm">
                  <c:v>40798.541666651829</c:v>
                </c:pt>
                <c:pt idx="29431" formatCode="m/d/yyyy\ h:mm">
                  <c:v>40798.583333318529</c:v>
                </c:pt>
                <c:pt idx="29432" formatCode="m/d/yyyy\ h:mm">
                  <c:v>40798.624999985179</c:v>
                </c:pt>
                <c:pt idx="29433" formatCode="m/d/yyyy\ h:mm">
                  <c:v>40798.666666651821</c:v>
                </c:pt>
                <c:pt idx="29434" formatCode="m/d/yyyy\ h:mm">
                  <c:v>40798.708333318522</c:v>
                </c:pt>
                <c:pt idx="29435" formatCode="m/d/yyyy\ h:mm">
                  <c:v>40798.749999985172</c:v>
                </c:pt>
                <c:pt idx="29436" formatCode="m/d/yyyy\ h:mm">
                  <c:v>40798.791666651807</c:v>
                </c:pt>
                <c:pt idx="29437" formatCode="m/d/yyyy\ h:mm">
                  <c:v>40798.833333318515</c:v>
                </c:pt>
                <c:pt idx="29438" formatCode="m/d/yyyy\ h:mm">
                  <c:v>40798.874999985179</c:v>
                </c:pt>
                <c:pt idx="29439" formatCode="m/d/yyyy\ h:mm">
                  <c:v>40798.916666651829</c:v>
                </c:pt>
                <c:pt idx="29440" formatCode="m/d/yyyy\ h:mm">
                  <c:v>40798.958333318515</c:v>
                </c:pt>
                <c:pt idx="29441" formatCode="m/d/yyyy\ h:mm">
                  <c:v>40798.999999985157</c:v>
                </c:pt>
                <c:pt idx="29442" formatCode="m/d/yyyy\ h:mm">
                  <c:v>40799.041666651807</c:v>
                </c:pt>
                <c:pt idx="29443" formatCode="m/d/yyyy\ h:mm">
                  <c:v>40799.083333318493</c:v>
                </c:pt>
                <c:pt idx="29444" formatCode="m/d/yyyy\ h:mm">
                  <c:v>40799.12499998515</c:v>
                </c:pt>
                <c:pt idx="29445" formatCode="m/d/yyyy\ h:mm">
                  <c:v>40799.166666651799</c:v>
                </c:pt>
                <c:pt idx="29446" formatCode="m/d/yyyy\ h:mm">
                  <c:v>40799.208333318493</c:v>
                </c:pt>
                <c:pt idx="29447" formatCode="m/d/yyyy\ h:mm">
                  <c:v>40799.249999985135</c:v>
                </c:pt>
                <c:pt idx="29448" formatCode="m/d/yyyy\ h:mm">
                  <c:v>40799.29166665177</c:v>
                </c:pt>
                <c:pt idx="29449" formatCode="m/d/yyyy\ h:mm">
                  <c:v>40799.333333318486</c:v>
                </c:pt>
                <c:pt idx="29450" formatCode="m/d/yyyy\ h:mm">
                  <c:v>40799.374999985142</c:v>
                </c:pt>
                <c:pt idx="29451" formatCode="m/d/yyyy\ h:mm">
                  <c:v>40799.416666651785</c:v>
                </c:pt>
                <c:pt idx="29452" formatCode="m/d/yyyy\ h:mm">
                  <c:v>40799.458333318493</c:v>
                </c:pt>
                <c:pt idx="29453" formatCode="m/d/yyyy\ h:mm">
                  <c:v>40799.499999985128</c:v>
                </c:pt>
                <c:pt idx="29454" formatCode="m/d/yyyy\ h:mm">
                  <c:v>40799.54166665177</c:v>
                </c:pt>
                <c:pt idx="29455" formatCode="m/d/yyyy\ h:mm">
                  <c:v>40799.583333318471</c:v>
                </c:pt>
                <c:pt idx="29456" formatCode="m/d/yyyy\ h:mm">
                  <c:v>40799.624999985121</c:v>
                </c:pt>
                <c:pt idx="29457" formatCode="m/d/yyyy\ h:mm">
                  <c:v>40799.66666665177</c:v>
                </c:pt>
                <c:pt idx="29458" formatCode="m/d/yyyy\ h:mm">
                  <c:v>40799.708333318449</c:v>
                </c:pt>
                <c:pt idx="29459" formatCode="m/d/yyyy\ h:mm">
                  <c:v>40799.749999985106</c:v>
                </c:pt>
                <c:pt idx="29460" formatCode="m/d/yyyy\ h:mm">
                  <c:v>40799.791666651741</c:v>
                </c:pt>
                <c:pt idx="29461" formatCode="m/d/yyyy\ h:mm">
                  <c:v>40799.833333318442</c:v>
                </c:pt>
                <c:pt idx="29462" formatCode="m/d/yyyy\ h:mm">
                  <c:v>40799.874999985113</c:v>
                </c:pt>
                <c:pt idx="29463" formatCode="m/d/yyyy\ h:mm">
                  <c:v>40799.91666665177</c:v>
                </c:pt>
                <c:pt idx="29464" formatCode="m/d/yyyy\ h:mm">
                  <c:v>40799.958333318456</c:v>
                </c:pt>
                <c:pt idx="29465" formatCode="m/d/yyyy\ h:mm">
                  <c:v>40799.999999985084</c:v>
                </c:pt>
                <c:pt idx="29466" formatCode="m/d/yyyy\ h:mm">
                  <c:v>40800.041666651734</c:v>
                </c:pt>
                <c:pt idx="29467" formatCode="m/d/yyyy\ h:mm">
                  <c:v>40800.083333318442</c:v>
                </c:pt>
                <c:pt idx="29468" formatCode="m/d/yyyy\ h:mm">
                  <c:v>40800.124999985084</c:v>
                </c:pt>
                <c:pt idx="29469" formatCode="m/d/yyyy\ h:mm">
                  <c:v>40800.166666651734</c:v>
                </c:pt>
                <c:pt idx="29470" formatCode="m/d/yyyy\ h:mm">
                  <c:v>40800.208333318435</c:v>
                </c:pt>
                <c:pt idx="29471" formatCode="m/d/yyyy\ h:mm">
                  <c:v>40800.249999985084</c:v>
                </c:pt>
                <c:pt idx="29472" formatCode="m/d/yyyy\ h:mm">
                  <c:v>40800.291666651712</c:v>
                </c:pt>
                <c:pt idx="29473" formatCode="m/d/yyyy\ h:mm">
                  <c:v>40800.333333318413</c:v>
                </c:pt>
                <c:pt idx="29474" formatCode="m/d/yyyy\ h:mm">
                  <c:v>40800.374999985092</c:v>
                </c:pt>
                <c:pt idx="29475" formatCode="m/d/yyyy\ h:mm">
                  <c:v>40800.416666651734</c:v>
                </c:pt>
                <c:pt idx="29476" formatCode="m/d/yyyy\ h:mm">
                  <c:v>40800.458333318435</c:v>
                </c:pt>
                <c:pt idx="29477" formatCode="m/d/yyyy\ h:mm">
                  <c:v>40800.49999998507</c:v>
                </c:pt>
                <c:pt idx="29478" formatCode="m/d/yyyy\ h:mm">
                  <c:v>40800.541666651719</c:v>
                </c:pt>
                <c:pt idx="29479" formatCode="m/d/yyyy\ h:mm">
                  <c:v>40800.583333318398</c:v>
                </c:pt>
                <c:pt idx="29480" formatCode="m/d/yyyy\ h:mm">
                  <c:v>40800.624999985055</c:v>
                </c:pt>
                <c:pt idx="29481" formatCode="m/d/yyyy\ h:mm">
                  <c:v>40800.666666651705</c:v>
                </c:pt>
                <c:pt idx="29482" formatCode="m/d/yyyy\ h:mm">
                  <c:v>40800.708333318391</c:v>
                </c:pt>
                <c:pt idx="29483" formatCode="m/d/yyyy\ h:mm">
                  <c:v>40800.749999985055</c:v>
                </c:pt>
                <c:pt idx="29484" formatCode="m/d/yyyy\ h:mm">
                  <c:v>40800.791666651676</c:v>
                </c:pt>
                <c:pt idx="29485" formatCode="m/d/yyyy\ h:mm">
                  <c:v>40800.833333318391</c:v>
                </c:pt>
                <c:pt idx="29486" formatCode="m/d/yyyy\ h:mm">
                  <c:v>40800.874999985048</c:v>
                </c:pt>
                <c:pt idx="29487" formatCode="m/d/yyyy\ h:mm">
                  <c:v>40800.916666651705</c:v>
                </c:pt>
                <c:pt idx="29488" formatCode="m/d/yyyy\ h:mm">
                  <c:v>40800.958333318398</c:v>
                </c:pt>
                <c:pt idx="29489" formatCode="m/d/yyyy\ h:mm">
                  <c:v>40800.999999985026</c:v>
                </c:pt>
                <c:pt idx="29490" formatCode="m/d/yyyy\ h:mm">
                  <c:v>40801.041666651683</c:v>
                </c:pt>
                <c:pt idx="29491" formatCode="m/d/yyyy\ h:mm">
                  <c:v>40801.083333318369</c:v>
                </c:pt>
                <c:pt idx="29492" formatCode="m/d/yyyy\ h:mm">
                  <c:v>40801.124999985026</c:v>
                </c:pt>
                <c:pt idx="29493" formatCode="m/d/yyyy\ h:mm">
                  <c:v>40801.166666651668</c:v>
                </c:pt>
                <c:pt idx="29494" formatCode="m/d/yyyy\ h:mm">
                  <c:v>40801.208333318362</c:v>
                </c:pt>
                <c:pt idx="29495" formatCode="m/d/yyyy\ h:mm">
                  <c:v>40801.249999985026</c:v>
                </c:pt>
                <c:pt idx="29496" formatCode="m/d/yyyy\ h:mm">
                  <c:v>40801.291666651647</c:v>
                </c:pt>
                <c:pt idx="29497" formatCode="m/d/yyyy\ h:mm">
                  <c:v>40801.333333318362</c:v>
                </c:pt>
                <c:pt idx="29498" formatCode="m/d/yyyy\ h:mm">
                  <c:v>40801.374999985019</c:v>
                </c:pt>
                <c:pt idx="29499" formatCode="m/d/yyyy\ h:mm">
                  <c:v>40801.416666651676</c:v>
                </c:pt>
                <c:pt idx="29500" formatCode="m/d/yyyy\ h:mm">
                  <c:v>40801.458333318369</c:v>
                </c:pt>
                <c:pt idx="29501" formatCode="m/d/yyyy\ h:mm">
                  <c:v>40801.499999985004</c:v>
                </c:pt>
                <c:pt idx="29502" formatCode="m/d/yyyy\ h:mm">
                  <c:v>40801.541666651654</c:v>
                </c:pt>
                <c:pt idx="29503" formatCode="m/d/yyyy\ h:mm">
                  <c:v>40801.58333331834</c:v>
                </c:pt>
                <c:pt idx="29504" formatCode="m/d/yyyy\ h:mm">
                  <c:v>40801.624999985004</c:v>
                </c:pt>
                <c:pt idx="29505" formatCode="m/d/yyyy\ h:mm">
                  <c:v>40801.666666651647</c:v>
                </c:pt>
                <c:pt idx="29506" formatCode="m/d/yyyy\ h:mm">
                  <c:v>40801.708333318333</c:v>
                </c:pt>
                <c:pt idx="29507" formatCode="m/d/yyyy\ h:mm">
                  <c:v>40801.749999984997</c:v>
                </c:pt>
                <c:pt idx="29508" formatCode="m/d/yyyy\ h:mm">
                  <c:v>40801.791666651618</c:v>
                </c:pt>
                <c:pt idx="29509" formatCode="m/d/yyyy\ h:mm">
                  <c:v>40801.833333318333</c:v>
                </c:pt>
                <c:pt idx="29510" formatCode="m/d/yyyy\ h:mm">
                  <c:v>40801.874999985004</c:v>
                </c:pt>
                <c:pt idx="29511" formatCode="m/d/yyyy\ h:mm">
                  <c:v>40801.916666651654</c:v>
                </c:pt>
                <c:pt idx="29512" formatCode="m/d/yyyy\ h:mm">
                  <c:v>40801.95833331834</c:v>
                </c:pt>
                <c:pt idx="29513" formatCode="m/d/yyyy\ h:mm">
                  <c:v>40801.999999984982</c:v>
                </c:pt>
                <c:pt idx="29514" formatCode="m/d/yyyy\ h:mm">
                  <c:v>40802.041666651618</c:v>
                </c:pt>
                <c:pt idx="29515" formatCode="m/d/yyyy\ h:mm">
                  <c:v>40802.083333318311</c:v>
                </c:pt>
                <c:pt idx="29516" formatCode="m/d/yyyy\ h:mm">
                  <c:v>40802.124999984982</c:v>
                </c:pt>
                <c:pt idx="29517" formatCode="m/d/yyyy\ h:mm">
                  <c:v>40802.166666651618</c:v>
                </c:pt>
                <c:pt idx="29518" formatCode="m/d/yyyy\ h:mm">
                  <c:v>40802.208333318311</c:v>
                </c:pt>
                <c:pt idx="29519" formatCode="m/d/yyyy\ h:mm">
                  <c:v>40802.249999984968</c:v>
                </c:pt>
                <c:pt idx="29520" formatCode="m/d/yyyy\ h:mm">
                  <c:v>40802.291666651588</c:v>
                </c:pt>
                <c:pt idx="29521" formatCode="m/d/yyyy\ h:mm">
                  <c:v>40802.333333318296</c:v>
                </c:pt>
                <c:pt idx="29522" formatCode="m/d/yyyy\ h:mm">
                  <c:v>40802.374999984975</c:v>
                </c:pt>
                <c:pt idx="29523" formatCode="m/d/yyyy\ h:mm">
                  <c:v>40802.416666651625</c:v>
                </c:pt>
                <c:pt idx="29524" formatCode="m/d/yyyy\ h:mm">
                  <c:v>40802.458333318304</c:v>
                </c:pt>
                <c:pt idx="29525" formatCode="m/d/yyyy\ h:mm">
                  <c:v>40802.499999984953</c:v>
                </c:pt>
                <c:pt idx="29526" formatCode="m/d/yyyy\ h:mm">
                  <c:v>40802.541666651588</c:v>
                </c:pt>
                <c:pt idx="29527" formatCode="m/d/yyyy\ h:mm">
                  <c:v>40802.583333318282</c:v>
                </c:pt>
                <c:pt idx="29528" formatCode="m/d/yyyy\ h:mm">
                  <c:v>40802.624999984946</c:v>
                </c:pt>
                <c:pt idx="29529" formatCode="m/d/yyyy\ h:mm">
                  <c:v>40802.666666651588</c:v>
                </c:pt>
                <c:pt idx="29530" formatCode="m/d/yyyy\ h:mm">
                  <c:v>40802.708333318282</c:v>
                </c:pt>
                <c:pt idx="29531" formatCode="m/d/yyyy\ h:mm">
                  <c:v>40802.749999984939</c:v>
                </c:pt>
                <c:pt idx="29532" formatCode="m/d/yyyy\ h:mm">
                  <c:v>40802.791666651567</c:v>
                </c:pt>
                <c:pt idx="29533" formatCode="m/d/yyyy\ h:mm">
                  <c:v>40802.833333318267</c:v>
                </c:pt>
                <c:pt idx="29534" formatCode="m/d/yyyy\ h:mm">
                  <c:v>40802.874999984946</c:v>
                </c:pt>
                <c:pt idx="29535" formatCode="m/d/yyyy\ h:mm">
                  <c:v>40802.916666651596</c:v>
                </c:pt>
                <c:pt idx="29536" formatCode="m/d/yyyy\ h:mm">
                  <c:v>40802.958333318275</c:v>
                </c:pt>
                <c:pt idx="29537" formatCode="m/d/yyyy\ h:mm">
                  <c:v>40802.999999984931</c:v>
                </c:pt>
                <c:pt idx="29538" formatCode="m/d/yyyy\ h:mm">
                  <c:v>40803.041666651574</c:v>
                </c:pt>
                <c:pt idx="29539" formatCode="m/d/yyyy\ h:mm">
                  <c:v>40803.083333318253</c:v>
                </c:pt>
                <c:pt idx="29540" formatCode="m/d/yyyy\ h:mm">
                  <c:v>40803.124999984917</c:v>
                </c:pt>
                <c:pt idx="29541" formatCode="m/d/yyyy\ h:mm">
                  <c:v>40803.166666651574</c:v>
                </c:pt>
                <c:pt idx="29542" formatCode="m/d/yyyy\ h:mm">
                  <c:v>40803.208333318245</c:v>
                </c:pt>
                <c:pt idx="29543" formatCode="m/d/yyyy\ h:mm">
                  <c:v>40803.24999998491</c:v>
                </c:pt>
                <c:pt idx="29544" formatCode="m/d/yyyy\ h:mm">
                  <c:v>40803.291666651552</c:v>
                </c:pt>
                <c:pt idx="29545" formatCode="m/d/yyyy\ h:mm">
                  <c:v>40803.333333318238</c:v>
                </c:pt>
                <c:pt idx="29546" formatCode="m/d/yyyy\ h:mm">
                  <c:v>40803.374999984917</c:v>
                </c:pt>
                <c:pt idx="29547" formatCode="m/d/yyyy\ h:mm">
                  <c:v>40803.416666651567</c:v>
                </c:pt>
                <c:pt idx="29548" formatCode="m/d/yyyy\ h:mm">
                  <c:v>40803.458333318245</c:v>
                </c:pt>
                <c:pt idx="29549" formatCode="m/d/yyyy\ h:mm">
                  <c:v>40803.499999984895</c:v>
                </c:pt>
                <c:pt idx="29550" formatCode="m/d/yyyy\ h:mm">
                  <c:v>40803.541666651545</c:v>
                </c:pt>
                <c:pt idx="29551" formatCode="m/d/yyyy\ h:mm">
                  <c:v>40803.583333318231</c:v>
                </c:pt>
                <c:pt idx="29552" formatCode="m/d/yyyy\ h:mm">
                  <c:v>40803.624999984888</c:v>
                </c:pt>
                <c:pt idx="29553" formatCode="m/d/yyyy\ h:mm">
                  <c:v>40803.666666651538</c:v>
                </c:pt>
                <c:pt idx="29554" formatCode="m/d/yyyy\ h:mm">
                  <c:v>40803.708333318216</c:v>
                </c:pt>
                <c:pt idx="29555" formatCode="m/d/yyyy\ h:mm">
                  <c:v>40803.749999984881</c:v>
                </c:pt>
                <c:pt idx="29556" formatCode="m/d/yyyy\ h:mm">
                  <c:v>40803.791666651516</c:v>
                </c:pt>
                <c:pt idx="29557" formatCode="m/d/yyyy\ h:mm">
                  <c:v>40803.833333318209</c:v>
                </c:pt>
                <c:pt idx="29558" formatCode="m/d/yyyy\ h:mm">
                  <c:v>40803.874999984888</c:v>
                </c:pt>
                <c:pt idx="29559" formatCode="m/d/yyyy\ h:mm">
                  <c:v>40803.916666651538</c:v>
                </c:pt>
                <c:pt idx="29560" formatCode="m/d/yyyy\ h:mm">
                  <c:v>40803.958333318216</c:v>
                </c:pt>
                <c:pt idx="29561" formatCode="m/d/yyyy\ h:mm">
                  <c:v>40803.999999984866</c:v>
                </c:pt>
                <c:pt idx="29562" formatCode="m/d/yyyy\ h:mm">
                  <c:v>40804.041666651516</c:v>
                </c:pt>
                <c:pt idx="29563" formatCode="m/d/yyyy\ h:mm">
                  <c:v>40804.083333318202</c:v>
                </c:pt>
                <c:pt idx="29564" formatCode="m/d/yyyy\ h:mm">
                  <c:v>40804.124999984859</c:v>
                </c:pt>
                <c:pt idx="29565" formatCode="m/d/yyyy\ h:mm">
                  <c:v>40804.166666651508</c:v>
                </c:pt>
                <c:pt idx="29566" formatCode="m/d/yyyy\ h:mm">
                  <c:v>40804.208333318202</c:v>
                </c:pt>
                <c:pt idx="29567" formatCode="m/d/yyyy\ h:mm">
                  <c:v>40804.249999984851</c:v>
                </c:pt>
                <c:pt idx="29568" formatCode="m/d/yyyy\ h:mm">
                  <c:v>40804.291666651487</c:v>
                </c:pt>
                <c:pt idx="29569" formatCode="m/d/yyyy\ h:mm">
                  <c:v>40804.333333318194</c:v>
                </c:pt>
                <c:pt idx="29570" formatCode="m/d/yyyy\ h:mm">
                  <c:v>40804.374999984859</c:v>
                </c:pt>
                <c:pt idx="29571" formatCode="m/d/yyyy\ h:mm">
                  <c:v>40804.416666651508</c:v>
                </c:pt>
                <c:pt idx="29572" formatCode="m/d/yyyy\ h:mm">
                  <c:v>40804.458333318202</c:v>
                </c:pt>
                <c:pt idx="29573" formatCode="m/d/yyyy\ h:mm">
                  <c:v>40804.499999984837</c:v>
                </c:pt>
                <c:pt idx="29574" formatCode="m/d/yyyy\ h:mm">
                  <c:v>40804.541666651487</c:v>
                </c:pt>
                <c:pt idx="29575" formatCode="m/d/yyyy\ h:mm">
                  <c:v>40804.58333331818</c:v>
                </c:pt>
                <c:pt idx="29576" formatCode="m/d/yyyy\ h:mm">
                  <c:v>40804.62499998483</c:v>
                </c:pt>
                <c:pt idx="29577" formatCode="m/d/yyyy\ h:mm">
                  <c:v>40804.666666651479</c:v>
                </c:pt>
                <c:pt idx="29578" formatCode="m/d/yyyy\ h:mm">
                  <c:v>40804.708333318173</c:v>
                </c:pt>
                <c:pt idx="29579" formatCode="m/d/yyyy\ h:mm">
                  <c:v>40804.749999984822</c:v>
                </c:pt>
                <c:pt idx="29580" formatCode="m/d/yyyy\ h:mm">
                  <c:v>40804.791666651457</c:v>
                </c:pt>
                <c:pt idx="29581" formatCode="m/d/yyyy\ h:mm">
                  <c:v>40804.833333318165</c:v>
                </c:pt>
                <c:pt idx="29582" formatCode="m/d/yyyy\ h:mm">
                  <c:v>40804.87499998483</c:v>
                </c:pt>
                <c:pt idx="29583" formatCode="m/d/yyyy\ h:mm">
                  <c:v>40804.916666651479</c:v>
                </c:pt>
                <c:pt idx="29584" formatCode="m/d/yyyy\ h:mm">
                  <c:v>40804.958333318173</c:v>
                </c:pt>
                <c:pt idx="29585" formatCode="m/d/yyyy\ h:mm">
                  <c:v>40804.999999984808</c:v>
                </c:pt>
                <c:pt idx="29586" formatCode="m/d/yyyy\ h:mm">
                  <c:v>40805.041666651457</c:v>
                </c:pt>
                <c:pt idx="29587" formatCode="m/d/yyyy\ h:mm">
                  <c:v>40805.083333318151</c:v>
                </c:pt>
                <c:pt idx="29588" formatCode="m/d/yyyy\ h:mm">
                  <c:v>40805.124999984801</c:v>
                </c:pt>
                <c:pt idx="29589" formatCode="m/d/yyyy\ h:mm">
                  <c:v>40805.16666665145</c:v>
                </c:pt>
                <c:pt idx="29590" formatCode="m/d/yyyy\ h:mm">
                  <c:v>40805.208333318144</c:v>
                </c:pt>
                <c:pt idx="29591" formatCode="m/d/yyyy\ h:mm">
                  <c:v>40805.249999984786</c:v>
                </c:pt>
                <c:pt idx="29592" formatCode="m/d/yyyy\ h:mm">
                  <c:v>40805.291666651421</c:v>
                </c:pt>
                <c:pt idx="29593" formatCode="m/d/yyyy\ h:mm">
                  <c:v>40805.333333318136</c:v>
                </c:pt>
                <c:pt idx="29594" formatCode="m/d/yyyy\ h:mm">
                  <c:v>40805.374999984793</c:v>
                </c:pt>
                <c:pt idx="29595" formatCode="m/d/yyyy\ h:mm">
                  <c:v>40805.41666665145</c:v>
                </c:pt>
                <c:pt idx="29596" formatCode="m/d/yyyy\ h:mm">
                  <c:v>40805.458333318144</c:v>
                </c:pt>
                <c:pt idx="29597" formatCode="m/d/yyyy\ h:mm">
                  <c:v>40805.499999984779</c:v>
                </c:pt>
                <c:pt idx="29598" formatCode="m/d/yyyy\ h:mm">
                  <c:v>40805.541666651421</c:v>
                </c:pt>
                <c:pt idx="29599" formatCode="m/d/yyyy\ h:mm">
                  <c:v>40805.583333318122</c:v>
                </c:pt>
                <c:pt idx="29600" formatCode="m/d/yyyy\ h:mm">
                  <c:v>40805.624999984771</c:v>
                </c:pt>
                <c:pt idx="29601" formatCode="m/d/yyyy\ h:mm">
                  <c:v>40805.666666651421</c:v>
                </c:pt>
                <c:pt idx="29602" formatCode="m/d/yyyy\ h:mm">
                  <c:v>40805.708333318114</c:v>
                </c:pt>
                <c:pt idx="29603" formatCode="m/d/yyyy\ h:mm">
                  <c:v>40805.749999984764</c:v>
                </c:pt>
                <c:pt idx="29604" formatCode="m/d/yyyy\ h:mm">
                  <c:v>40805.791666651399</c:v>
                </c:pt>
                <c:pt idx="29605" formatCode="m/d/yyyy\ h:mm">
                  <c:v>40805.833333318093</c:v>
                </c:pt>
                <c:pt idx="29606" formatCode="m/d/yyyy\ h:mm">
                  <c:v>40805.874999984771</c:v>
                </c:pt>
                <c:pt idx="29607" formatCode="m/d/yyyy\ h:mm">
                  <c:v>40805.916666651421</c:v>
                </c:pt>
                <c:pt idx="29608" formatCode="m/d/yyyy\ h:mm">
                  <c:v>40805.958333318114</c:v>
                </c:pt>
                <c:pt idx="29609" formatCode="m/d/yyyy\ h:mm">
                  <c:v>40805.99999998475</c:v>
                </c:pt>
                <c:pt idx="29610" formatCode="m/d/yyyy\ h:mm">
                  <c:v>40806.041666651399</c:v>
                </c:pt>
                <c:pt idx="29611" formatCode="m/d/yyyy\ h:mm">
                  <c:v>40806.083333318093</c:v>
                </c:pt>
                <c:pt idx="29612" formatCode="m/d/yyyy\ h:mm">
                  <c:v>40806.124999984735</c:v>
                </c:pt>
                <c:pt idx="29613" formatCode="m/d/yyyy\ h:mm">
                  <c:v>40806.166666651385</c:v>
                </c:pt>
                <c:pt idx="29614" formatCode="m/d/yyyy\ h:mm">
                  <c:v>40806.208333318085</c:v>
                </c:pt>
                <c:pt idx="29615" formatCode="m/d/yyyy\ h:mm">
                  <c:v>40806.249999984735</c:v>
                </c:pt>
                <c:pt idx="29616" formatCode="m/d/yyyy\ h:mm">
                  <c:v>40806.291666651363</c:v>
                </c:pt>
                <c:pt idx="29617" formatCode="m/d/yyyy\ h:mm">
                  <c:v>40806.333333318078</c:v>
                </c:pt>
                <c:pt idx="29618" formatCode="m/d/yyyy\ h:mm">
                  <c:v>40806.374999984742</c:v>
                </c:pt>
                <c:pt idx="29619" formatCode="m/d/yyyy\ h:mm">
                  <c:v>40806.416666651385</c:v>
                </c:pt>
                <c:pt idx="29620" formatCode="m/d/yyyy\ h:mm">
                  <c:v>40806.458333318085</c:v>
                </c:pt>
                <c:pt idx="29621" formatCode="m/d/yyyy\ h:mm">
                  <c:v>40806.49999998472</c:v>
                </c:pt>
                <c:pt idx="29622" formatCode="m/d/yyyy\ h:mm">
                  <c:v>40806.54166665137</c:v>
                </c:pt>
                <c:pt idx="29623" formatCode="m/d/yyyy\ h:mm">
                  <c:v>40806.583333318049</c:v>
                </c:pt>
                <c:pt idx="29624" formatCode="m/d/yyyy\ h:mm">
                  <c:v>40806.624999984706</c:v>
                </c:pt>
                <c:pt idx="29625" formatCode="m/d/yyyy\ h:mm">
                  <c:v>40806.666666651363</c:v>
                </c:pt>
                <c:pt idx="29626" formatCode="m/d/yyyy\ h:mm">
                  <c:v>40806.708333318042</c:v>
                </c:pt>
                <c:pt idx="29627" formatCode="m/d/yyyy\ h:mm">
                  <c:v>40806.749999984706</c:v>
                </c:pt>
                <c:pt idx="29628" formatCode="m/d/yyyy\ h:mm">
                  <c:v>40806.791666651341</c:v>
                </c:pt>
                <c:pt idx="29629" formatCode="m/d/yyyy\ h:mm">
                  <c:v>40806.833333318042</c:v>
                </c:pt>
                <c:pt idx="29630" formatCode="m/d/yyyy\ h:mm">
                  <c:v>40806.874999984699</c:v>
                </c:pt>
                <c:pt idx="29631" formatCode="m/d/yyyy\ h:mm">
                  <c:v>40806.916666651356</c:v>
                </c:pt>
                <c:pt idx="29632" formatCode="m/d/yyyy\ h:mm">
                  <c:v>40806.958333318049</c:v>
                </c:pt>
                <c:pt idx="29633" formatCode="m/d/yyyy\ h:mm">
                  <c:v>40806.999999984684</c:v>
                </c:pt>
                <c:pt idx="29634" formatCode="m/d/yyyy\ h:mm">
                  <c:v>40807.041666651334</c:v>
                </c:pt>
                <c:pt idx="29635" formatCode="m/d/yyyy\ h:mm">
                  <c:v>40807.083333318034</c:v>
                </c:pt>
                <c:pt idx="29636" formatCode="m/d/yyyy\ h:mm">
                  <c:v>40807.124999984684</c:v>
                </c:pt>
                <c:pt idx="29637" formatCode="m/d/yyyy\ h:mm">
                  <c:v>40807.166666651327</c:v>
                </c:pt>
                <c:pt idx="29638" formatCode="m/d/yyyy\ h:mm">
                  <c:v>40807.208333318013</c:v>
                </c:pt>
                <c:pt idx="29639" formatCode="m/d/yyyy\ h:mm">
                  <c:v>40807.249999984677</c:v>
                </c:pt>
                <c:pt idx="29640" formatCode="m/d/yyyy\ h:mm">
                  <c:v>40807.291666651297</c:v>
                </c:pt>
                <c:pt idx="29641" formatCode="m/d/yyyy\ h:mm">
                  <c:v>40807.333333318013</c:v>
                </c:pt>
                <c:pt idx="29642" formatCode="m/d/yyyy\ h:mm">
                  <c:v>40807.374999984684</c:v>
                </c:pt>
                <c:pt idx="29643" formatCode="m/d/yyyy\ h:mm">
                  <c:v>40807.416666651334</c:v>
                </c:pt>
                <c:pt idx="29644" formatCode="m/d/yyyy\ h:mm">
                  <c:v>40807.45833331802</c:v>
                </c:pt>
                <c:pt idx="29645" formatCode="m/d/yyyy\ h:mm">
                  <c:v>40807.499999984655</c:v>
                </c:pt>
                <c:pt idx="29646" formatCode="m/d/yyyy\ h:mm">
                  <c:v>40807.541666651305</c:v>
                </c:pt>
                <c:pt idx="29647" formatCode="m/d/yyyy\ h:mm">
                  <c:v>40807.583333317991</c:v>
                </c:pt>
                <c:pt idx="29648" formatCode="m/d/yyyy\ h:mm">
                  <c:v>40807.624999984655</c:v>
                </c:pt>
                <c:pt idx="29649" formatCode="m/d/yyyy\ h:mm">
                  <c:v>40807.666666651297</c:v>
                </c:pt>
                <c:pt idx="29650" formatCode="m/d/yyyy\ h:mm">
                  <c:v>40807.708333317983</c:v>
                </c:pt>
                <c:pt idx="29651" formatCode="m/d/yyyy\ h:mm">
                  <c:v>40807.749999984633</c:v>
                </c:pt>
                <c:pt idx="29652" formatCode="m/d/yyyy\ h:mm">
                  <c:v>40807.791666651268</c:v>
                </c:pt>
                <c:pt idx="29653" formatCode="m/d/yyyy\ h:mm">
                  <c:v>40807.833333317983</c:v>
                </c:pt>
                <c:pt idx="29654" formatCode="m/d/yyyy\ h:mm">
                  <c:v>40807.87499998464</c:v>
                </c:pt>
                <c:pt idx="29655" formatCode="m/d/yyyy\ h:mm">
                  <c:v>40807.916666651305</c:v>
                </c:pt>
                <c:pt idx="29656" formatCode="m/d/yyyy\ h:mm">
                  <c:v>40807.958333317991</c:v>
                </c:pt>
                <c:pt idx="29657" formatCode="m/d/yyyy\ h:mm">
                  <c:v>40807.999999984626</c:v>
                </c:pt>
                <c:pt idx="29658" formatCode="m/d/yyyy\ h:mm">
                  <c:v>40808.041666651268</c:v>
                </c:pt>
                <c:pt idx="29659" formatCode="m/d/yyyy\ h:mm">
                  <c:v>40808.083333317962</c:v>
                </c:pt>
                <c:pt idx="29660" formatCode="m/d/yyyy\ h:mm">
                  <c:v>40808.124999984626</c:v>
                </c:pt>
                <c:pt idx="29661" formatCode="m/d/yyyy\ h:mm">
                  <c:v>40808.166666651268</c:v>
                </c:pt>
                <c:pt idx="29662" formatCode="m/d/yyyy\ h:mm">
                  <c:v>40808.208333317962</c:v>
                </c:pt>
                <c:pt idx="29663" formatCode="m/d/yyyy\ h:mm">
                  <c:v>40808.249999984604</c:v>
                </c:pt>
                <c:pt idx="29664" formatCode="m/d/yyyy\ h:mm">
                  <c:v>40808.291666651239</c:v>
                </c:pt>
                <c:pt idx="29665" formatCode="m/d/yyyy\ h:mm">
                  <c:v>40808.333333317947</c:v>
                </c:pt>
                <c:pt idx="29666" formatCode="m/d/yyyy\ h:mm">
                  <c:v>40808.374999984611</c:v>
                </c:pt>
                <c:pt idx="29667" formatCode="m/d/yyyy\ h:mm">
                  <c:v>40808.416666651276</c:v>
                </c:pt>
                <c:pt idx="29668" formatCode="m/d/yyyy\ h:mm">
                  <c:v>40808.458333317954</c:v>
                </c:pt>
                <c:pt idx="29669" formatCode="m/d/yyyy\ h:mm">
                  <c:v>40808.499999984604</c:v>
                </c:pt>
                <c:pt idx="29670" formatCode="m/d/yyyy\ h:mm">
                  <c:v>40808.541666651246</c:v>
                </c:pt>
                <c:pt idx="29671" formatCode="m/d/yyyy\ h:mm">
                  <c:v>40808.583333317933</c:v>
                </c:pt>
                <c:pt idx="29672" formatCode="m/d/yyyy\ h:mm">
                  <c:v>40808.624999984597</c:v>
                </c:pt>
                <c:pt idx="29673" formatCode="m/d/yyyy\ h:mm">
                  <c:v>40808.666666651232</c:v>
                </c:pt>
                <c:pt idx="29674" formatCode="m/d/yyyy\ h:mm">
                  <c:v>40808.708333317933</c:v>
                </c:pt>
                <c:pt idx="29675" formatCode="m/d/yyyy\ h:mm">
                  <c:v>40808.74999998459</c:v>
                </c:pt>
                <c:pt idx="29676" formatCode="m/d/yyyy\ h:mm">
                  <c:v>40808.791666651217</c:v>
                </c:pt>
                <c:pt idx="29677" formatCode="m/d/yyyy\ h:mm">
                  <c:v>40808.833333317918</c:v>
                </c:pt>
                <c:pt idx="29678" formatCode="m/d/yyyy\ h:mm">
                  <c:v>40808.874999984597</c:v>
                </c:pt>
                <c:pt idx="29679" formatCode="m/d/yyyy\ h:mm">
                  <c:v>40808.916666651232</c:v>
                </c:pt>
                <c:pt idx="29680" formatCode="m/d/yyyy\ h:mm">
                  <c:v>40808.958333317925</c:v>
                </c:pt>
                <c:pt idx="29681" formatCode="m/d/yyyy\ h:mm">
                  <c:v>40808.999999984582</c:v>
                </c:pt>
                <c:pt idx="29682" formatCode="m/d/yyyy\ h:mm">
                  <c:v>40809.041666651217</c:v>
                </c:pt>
                <c:pt idx="29683" formatCode="m/d/yyyy\ h:mm">
                  <c:v>40809.083333317903</c:v>
                </c:pt>
                <c:pt idx="29684" formatCode="m/d/yyyy\ h:mm">
                  <c:v>40809.124999984568</c:v>
                </c:pt>
                <c:pt idx="29685" formatCode="m/d/yyyy\ h:mm">
                  <c:v>40809.166666651203</c:v>
                </c:pt>
                <c:pt idx="29686" formatCode="m/d/yyyy\ h:mm">
                  <c:v>40809.208333317896</c:v>
                </c:pt>
                <c:pt idx="29687" formatCode="m/d/yyyy\ h:mm">
                  <c:v>40809.24999998456</c:v>
                </c:pt>
                <c:pt idx="29688" formatCode="m/d/yyyy\ h:mm">
                  <c:v>40809.291666651188</c:v>
                </c:pt>
                <c:pt idx="29689" formatCode="m/d/yyyy\ h:mm">
                  <c:v>40809.333333317889</c:v>
                </c:pt>
                <c:pt idx="29690" formatCode="m/d/yyyy\ h:mm">
                  <c:v>40809.374999984568</c:v>
                </c:pt>
                <c:pt idx="29691" formatCode="m/d/yyyy\ h:mm">
                  <c:v>40809.416666651203</c:v>
                </c:pt>
                <c:pt idx="29692" formatCode="m/d/yyyy\ h:mm">
                  <c:v>40809.458333317896</c:v>
                </c:pt>
                <c:pt idx="29693" formatCode="m/d/yyyy\ h:mm">
                  <c:v>40809.499999984546</c:v>
                </c:pt>
                <c:pt idx="29694" formatCode="m/d/yyyy\ h:mm">
                  <c:v>40809.541666651188</c:v>
                </c:pt>
                <c:pt idx="29695" formatCode="m/d/yyyy\ h:mm">
                  <c:v>40809.583333317882</c:v>
                </c:pt>
                <c:pt idx="29696" formatCode="m/d/yyyy\ h:mm">
                  <c:v>40809.624999984539</c:v>
                </c:pt>
                <c:pt idx="29697" formatCode="m/d/yyyy\ h:mm">
                  <c:v>40809.666666651181</c:v>
                </c:pt>
                <c:pt idx="29698" formatCode="m/d/yyyy\ h:mm">
                  <c:v>40809.708333317867</c:v>
                </c:pt>
                <c:pt idx="29699" formatCode="m/d/yyyy\ h:mm">
                  <c:v>40809.749999984531</c:v>
                </c:pt>
                <c:pt idx="29700" formatCode="m/d/yyyy\ h:mm">
                  <c:v>40809.791666651166</c:v>
                </c:pt>
                <c:pt idx="29701" formatCode="m/d/yyyy\ h:mm">
                  <c:v>40809.83333331786</c:v>
                </c:pt>
                <c:pt idx="29702" formatCode="m/d/yyyy\ h:mm">
                  <c:v>40809.874999984546</c:v>
                </c:pt>
                <c:pt idx="29703" formatCode="m/d/yyyy\ h:mm">
                  <c:v>40809.916666651188</c:v>
                </c:pt>
                <c:pt idx="29704" formatCode="m/d/yyyy\ h:mm">
                  <c:v>40809.958333317867</c:v>
                </c:pt>
                <c:pt idx="29705" formatCode="m/d/yyyy\ h:mm">
                  <c:v>40809.999999984517</c:v>
                </c:pt>
                <c:pt idx="29706" formatCode="m/d/yyyy\ h:mm">
                  <c:v>40810.041666651174</c:v>
                </c:pt>
                <c:pt idx="29707" formatCode="m/d/yyyy\ h:mm">
                  <c:v>40810.083333317845</c:v>
                </c:pt>
                <c:pt idx="29708" formatCode="m/d/yyyy\ h:mm">
                  <c:v>40810.124999984509</c:v>
                </c:pt>
                <c:pt idx="29709" formatCode="m/d/yyyy\ h:mm">
                  <c:v>40810.166666651174</c:v>
                </c:pt>
                <c:pt idx="29710" formatCode="m/d/yyyy\ h:mm">
                  <c:v>40810.208333317838</c:v>
                </c:pt>
                <c:pt idx="29711" formatCode="m/d/yyyy\ h:mm">
                  <c:v>40810.249999984502</c:v>
                </c:pt>
                <c:pt idx="29712" formatCode="m/d/yyyy\ h:mm">
                  <c:v>40810.291666651137</c:v>
                </c:pt>
                <c:pt idx="29713" formatCode="m/d/yyyy\ h:mm">
                  <c:v>40810.333333317831</c:v>
                </c:pt>
                <c:pt idx="29714" formatCode="m/d/yyyy\ h:mm">
                  <c:v>40810.374999984509</c:v>
                </c:pt>
                <c:pt idx="29715" formatCode="m/d/yyyy\ h:mm">
                  <c:v>40810.416666651159</c:v>
                </c:pt>
                <c:pt idx="29716" formatCode="m/d/yyyy\ h:mm">
                  <c:v>40810.458333317838</c:v>
                </c:pt>
                <c:pt idx="29717" formatCode="m/d/yyyy\ h:mm">
                  <c:v>40810.499999984488</c:v>
                </c:pt>
                <c:pt idx="29718" formatCode="m/d/yyyy\ h:mm">
                  <c:v>40810.541666651137</c:v>
                </c:pt>
                <c:pt idx="29719" formatCode="m/d/yyyy\ h:mm">
                  <c:v>40810.583333317816</c:v>
                </c:pt>
                <c:pt idx="29720" formatCode="m/d/yyyy\ h:mm">
                  <c:v>40810.62499998448</c:v>
                </c:pt>
                <c:pt idx="29721" formatCode="m/d/yyyy\ h:mm">
                  <c:v>40810.66666665113</c:v>
                </c:pt>
                <c:pt idx="29722" formatCode="m/d/yyyy\ h:mm">
                  <c:v>40810.708333317809</c:v>
                </c:pt>
                <c:pt idx="29723" formatCode="m/d/yyyy\ h:mm">
                  <c:v>40810.749999984473</c:v>
                </c:pt>
                <c:pt idx="29724" formatCode="m/d/yyyy\ h:mm">
                  <c:v>40810.791666651108</c:v>
                </c:pt>
                <c:pt idx="29725" formatCode="m/d/yyyy\ h:mm">
                  <c:v>40810.833333317802</c:v>
                </c:pt>
                <c:pt idx="29726" formatCode="m/d/yyyy\ h:mm">
                  <c:v>40810.87499998448</c:v>
                </c:pt>
                <c:pt idx="29727" formatCode="m/d/yyyy\ h:mm">
                  <c:v>40810.91666665113</c:v>
                </c:pt>
                <c:pt idx="29728" formatCode="m/d/yyyy\ h:mm">
                  <c:v>40810.958333317809</c:v>
                </c:pt>
                <c:pt idx="29729" formatCode="m/d/yyyy\ h:mm">
                  <c:v>40810.999999984459</c:v>
                </c:pt>
                <c:pt idx="29730" formatCode="m/d/yyyy\ h:mm">
                  <c:v>40811.041666651108</c:v>
                </c:pt>
                <c:pt idx="29731" formatCode="m/d/yyyy\ h:mm">
                  <c:v>40811.083333317787</c:v>
                </c:pt>
                <c:pt idx="29732" formatCode="m/d/yyyy\ h:mm">
                  <c:v>40811.124999984451</c:v>
                </c:pt>
                <c:pt idx="29733" formatCode="m/d/yyyy\ h:mm">
                  <c:v>40811.166666651101</c:v>
                </c:pt>
                <c:pt idx="29734" formatCode="m/d/yyyy\ h:mm">
                  <c:v>40811.20833331778</c:v>
                </c:pt>
                <c:pt idx="29735" formatCode="m/d/yyyy\ h:mm">
                  <c:v>40811.249999984444</c:v>
                </c:pt>
                <c:pt idx="29736" formatCode="m/d/yyyy\ h:mm">
                  <c:v>40811.291666651079</c:v>
                </c:pt>
                <c:pt idx="29737" formatCode="m/d/yyyy\ h:mm">
                  <c:v>40811.333333317772</c:v>
                </c:pt>
                <c:pt idx="29738" formatCode="m/d/yyyy\ h:mm">
                  <c:v>40811.374999984451</c:v>
                </c:pt>
                <c:pt idx="29739" formatCode="m/d/yyyy\ h:mm">
                  <c:v>40811.416666651101</c:v>
                </c:pt>
                <c:pt idx="29740" formatCode="m/d/yyyy\ h:mm">
                  <c:v>40811.45833331778</c:v>
                </c:pt>
                <c:pt idx="29741" formatCode="m/d/yyyy\ h:mm">
                  <c:v>40811.499999984429</c:v>
                </c:pt>
                <c:pt idx="29742" formatCode="m/d/yyyy\ h:mm">
                  <c:v>40811.541666651079</c:v>
                </c:pt>
                <c:pt idx="29743" formatCode="m/d/yyyy\ h:mm">
                  <c:v>40811.583333317758</c:v>
                </c:pt>
                <c:pt idx="29744" formatCode="m/d/yyyy\ h:mm">
                  <c:v>40811.624999984422</c:v>
                </c:pt>
                <c:pt idx="29745" formatCode="m/d/yyyy\ h:mm">
                  <c:v>40811.666666651072</c:v>
                </c:pt>
                <c:pt idx="29746" formatCode="m/d/yyyy\ h:mm">
                  <c:v>40811.708333317751</c:v>
                </c:pt>
                <c:pt idx="29747" formatCode="m/d/yyyy\ h:mm">
                  <c:v>40811.749999984415</c:v>
                </c:pt>
                <c:pt idx="29748" formatCode="m/d/yyyy\ h:mm">
                  <c:v>40811.79166665105</c:v>
                </c:pt>
                <c:pt idx="29749" formatCode="m/d/yyyy\ h:mm">
                  <c:v>40811.833333317736</c:v>
                </c:pt>
                <c:pt idx="29750" formatCode="m/d/yyyy\ h:mm">
                  <c:v>40811.874999984422</c:v>
                </c:pt>
                <c:pt idx="29751" formatCode="m/d/yyyy\ h:mm">
                  <c:v>40811.916666651072</c:v>
                </c:pt>
                <c:pt idx="29752" formatCode="m/d/yyyy\ h:mm">
                  <c:v>40811.958333317743</c:v>
                </c:pt>
                <c:pt idx="29753" formatCode="m/d/yyyy\ h:mm">
                  <c:v>40811.9999999844</c:v>
                </c:pt>
                <c:pt idx="29754" formatCode="m/d/yyyy\ h:mm">
                  <c:v>40812.04166665105</c:v>
                </c:pt>
                <c:pt idx="29755" formatCode="m/d/yyyy\ h:mm">
                  <c:v>40812.083333317729</c:v>
                </c:pt>
                <c:pt idx="29756" formatCode="m/d/yyyy\ h:mm">
                  <c:v>40812.124999984386</c:v>
                </c:pt>
                <c:pt idx="29757" formatCode="m/d/yyyy\ h:mm">
                  <c:v>40812.166666651043</c:v>
                </c:pt>
                <c:pt idx="29758" formatCode="m/d/yyyy\ h:mm">
                  <c:v>40812.208333317722</c:v>
                </c:pt>
                <c:pt idx="29759" formatCode="m/d/yyyy\ h:mm">
                  <c:v>40812.249999984386</c:v>
                </c:pt>
                <c:pt idx="29760" formatCode="m/d/yyyy\ h:mm">
                  <c:v>40812.291666651021</c:v>
                </c:pt>
                <c:pt idx="29761" formatCode="m/d/yyyy\ h:mm">
                  <c:v>40812.333333317714</c:v>
                </c:pt>
                <c:pt idx="29762" formatCode="m/d/yyyy\ h:mm">
                  <c:v>40812.374999984393</c:v>
                </c:pt>
                <c:pt idx="29763" formatCode="m/d/yyyy\ h:mm">
                  <c:v>40812.416666651035</c:v>
                </c:pt>
                <c:pt idx="29764" formatCode="m/d/yyyy\ h:mm">
                  <c:v>40812.458333317722</c:v>
                </c:pt>
                <c:pt idx="29765" formatCode="m/d/yyyy\ h:mm">
                  <c:v>40812.499999984371</c:v>
                </c:pt>
                <c:pt idx="29766" formatCode="m/d/yyyy\ h:mm">
                  <c:v>40812.541666651021</c:v>
                </c:pt>
                <c:pt idx="29767" formatCode="m/d/yyyy\ h:mm">
                  <c:v>40812.5833333177</c:v>
                </c:pt>
                <c:pt idx="29768" formatCode="m/d/yyyy\ h:mm">
                  <c:v>40812.624999984364</c:v>
                </c:pt>
                <c:pt idx="29769" formatCode="m/d/yyyy\ h:mm">
                  <c:v>40812.666666651014</c:v>
                </c:pt>
                <c:pt idx="29770" formatCode="m/d/yyyy\ h:mm">
                  <c:v>40812.708333317685</c:v>
                </c:pt>
                <c:pt idx="29771" formatCode="m/d/yyyy\ h:mm">
                  <c:v>40812.749999984357</c:v>
                </c:pt>
                <c:pt idx="29772" formatCode="m/d/yyyy\ h:mm">
                  <c:v>40812.791666650992</c:v>
                </c:pt>
                <c:pt idx="29773" formatCode="m/d/yyyy\ h:mm">
                  <c:v>40812.833333317685</c:v>
                </c:pt>
                <c:pt idx="29774" formatCode="m/d/yyyy\ h:mm">
                  <c:v>40812.874999984349</c:v>
                </c:pt>
                <c:pt idx="29775" formatCode="m/d/yyyy\ h:mm">
                  <c:v>40812.916666651014</c:v>
                </c:pt>
                <c:pt idx="29776" formatCode="m/d/yyyy\ h:mm">
                  <c:v>40812.958333317692</c:v>
                </c:pt>
                <c:pt idx="29777" formatCode="m/d/yyyy\ h:mm">
                  <c:v>40812.999999984335</c:v>
                </c:pt>
                <c:pt idx="29778" formatCode="m/d/yyyy\ h:mm">
                  <c:v>40813.041666650992</c:v>
                </c:pt>
                <c:pt idx="29779" formatCode="m/d/yyyy\ h:mm">
                  <c:v>40813.083333317671</c:v>
                </c:pt>
                <c:pt idx="29780" formatCode="m/d/yyyy\ h:mm">
                  <c:v>40813.124999984335</c:v>
                </c:pt>
                <c:pt idx="29781" formatCode="m/d/yyyy\ h:mm">
                  <c:v>40813.166666650985</c:v>
                </c:pt>
                <c:pt idx="29782" formatCode="m/d/yyyy\ h:mm">
                  <c:v>40813.208333317656</c:v>
                </c:pt>
                <c:pt idx="29783" formatCode="m/d/yyyy\ h:mm">
                  <c:v>40813.249999984328</c:v>
                </c:pt>
                <c:pt idx="29784" formatCode="m/d/yyyy\ h:mm">
                  <c:v>40813.29166665097</c:v>
                </c:pt>
                <c:pt idx="29785" formatCode="m/d/yyyy\ h:mm">
                  <c:v>40813.333333317656</c:v>
                </c:pt>
                <c:pt idx="29786" formatCode="m/d/yyyy\ h:mm">
                  <c:v>40813.374999984335</c:v>
                </c:pt>
                <c:pt idx="29787" formatCode="m/d/yyyy\ h:mm">
                  <c:v>40813.416666650992</c:v>
                </c:pt>
                <c:pt idx="29788" formatCode="m/d/yyyy\ h:mm">
                  <c:v>40813.458333317649</c:v>
                </c:pt>
                <c:pt idx="29789" formatCode="m/d/yyyy\ h:mm">
                  <c:v>40813.499999984306</c:v>
                </c:pt>
                <c:pt idx="29790" formatCode="m/d/yyyy\ h:mm">
                  <c:v>40813.541666650977</c:v>
                </c:pt>
                <c:pt idx="29791" formatCode="m/d/yyyy\ h:mm">
                  <c:v>40813.583333317634</c:v>
                </c:pt>
                <c:pt idx="29792" formatCode="m/d/yyyy\ h:mm">
                  <c:v>40813.624999984306</c:v>
                </c:pt>
                <c:pt idx="29793" formatCode="m/d/yyyy\ h:mm">
                  <c:v>40813.66666665097</c:v>
                </c:pt>
                <c:pt idx="29794" formatCode="m/d/yyyy\ h:mm">
                  <c:v>40813.708333317634</c:v>
                </c:pt>
                <c:pt idx="29795" formatCode="m/d/yyyy\ h:mm">
                  <c:v>40813.749999984284</c:v>
                </c:pt>
                <c:pt idx="29796" formatCode="m/d/yyyy\ h:mm">
                  <c:v>40813.791666650934</c:v>
                </c:pt>
                <c:pt idx="29797" formatCode="m/d/yyyy\ h:mm">
                  <c:v>40813.833333317627</c:v>
                </c:pt>
                <c:pt idx="29798" formatCode="m/d/yyyy\ h:mm">
                  <c:v>40813.874999984291</c:v>
                </c:pt>
                <c:pt idx="29799" formatCode="m/d/yyyy\ h:mm">
                  <c:v>40813.916666650963</c:v>
                </c:pt>
                <c:pt idx="29800" formatCode="m/d/yyyy\ h:mm">
                  <c:v>40813.958333317634</c:v>
                </c:pt>
                <c:pt idx="29801" formatCode="m/d/yyyy\ h:mm">
                  <c:v>40813.999999984284</c:v>
                </c:pt>
                <c:pt idx="29802" formatCode="m/d/yyyy\ h:mm">
                  <c:v>40814.041666650934</c:v>
                </c:pt>
                <c:pt idx="29803" formatCode="m/d/yyyy\ h:mm">
                  <c:v>40814.083333317605</c:v>
                </c:pt>
                <c:pt idx="29804" formatCode="m/d/yyyy\ h:mm">
                  <c:v>40814.124999984277</c:v>
                </c:pt>
                <c:pt idx="29805" formatCode="m/d/yyyy\ h:mm">
                  <c:v>40814.166666650934</c:v>
                </c:pt>
                <c:pt idx="29806" formatCode="m/d/yyyy\ h:mm">
                  <c:v>40814.208333317605</c:v>
                </c:pt>
                <c:pt idx="29807" formatCode="m/d/yyyy\ h:mm">
                  <c:v>40814.249999984255</c:v>
                </c:pt>
                <c:pt idx="29808" formatCode="m/d/yyyy\ h:mm">
                  <c:v>40814.291666650919</c:v>
                </c:pt>
                <c:pt idx="29809" formatCode="m/d/yyyy\ h:mm">
                  <c:v>40814.333333317598</c:v>
                </c:pt>
                <c:pt idx="29810" formatCode="m/d/yyyy\ h:mm">
                  <c:v>40814.374999984262</c:v>
                </c:pt>
                <c:pt idx="29811" formatCode="m/d/yyyy\ h:mm">
                  <c:v>40814.416666650941</c:v>
                </c:pt>
                <c:pt idx="29812" formatCode="m/d/yyyy\ h:mm">
                  <c:v>40814.458333317605</c:v>
                </c:pt>
                <c:pt idx="29813" formatCode="m/d/yyyy\ h:mm">
                  <c:v>40814.499999984255</c:v>
                </c:pt>
                <c:pt idx="29814" formatCode="m/d/yyyy\ h:mm">
                  <c:v>40814.541666650905</c:v>
                </c:pt>
                <c:pt idx="29815" formatCode="m/d/yyyy\ h:mm">
                  <c:v>40814.583333317583</c:v>
                </c:pt>
                <c:pt idx="29816" formatCode="m/d/yyyy\ h:mm">
                  <c:v>40814.624999984233</c:v>
                </c:pt>
                <c:pt idx="29817" formatCode="m/d/yyyy\ h:mm">
                  <c:v>40814.666666650905</c:v>
                </c:pt>
                <c:pt idx="29818" formatCode="m/d/yyyy\ h:mm">
                  <c:v>40814.708333317583</c:v>
                </c:pt>
                <c:pt idx="29819" formatCode="m/d/yyyy\ h:mm">
                  <c:v>40814.749999984226</c:v>
                </c:pt>
                <c:pt idx="29820" formatCode="m/d/yyyy\ h:mm">
                  <c:v>40814.791666650883</c:v>
                </c:pt>
                <c:pt idx="29821" formatCode="m/d/yyyy\ h:mm">
                  <c:v>40814.833333317569</c:v>
                </c:pt>
                <c:pt idx="29822" formatCode="m/d/yyyy\ h:mm">
                  <c:v>40814.874999984233</c:v>
                </c:pt>
                <c:pt idx="29823" formatCode="m/d/yyyy\ h:mm">
                  <c:v>40814.916666650897</c:v>
                </c:pt>
                <c:pt idx="29824" formatCode="m/d/yyyy\ h:mm">
                  <c:v>40814.958333317576</c:v>
                </c:pt>
                <c:pt idx="29825" formatCode="m/d/yyyy\ h:mm">
                  <c:v>40814.999999984226</c:v>
                </c:pt>
                <c:pt idx="29826" formatCode="m/d/yyyy\ h:mm">
                  <c:v>40815.041666650875</c:v>
                </c:pt>
                <c:pt idx="29827" formatCode="m/d/yyyy\ h:mm">
                  <c:v>40815.083333317561</c:v>
                </c:pt>
                <c:pt idx="29828" formatCode="m/d/yyyy\ h:mm">
                  <c:v>40815.124999984204</c:v>
                </c:pt>
                <c:pt idx="29829" formatCode="m/d/yyyy\ h:mm">
                  <c:v>40815.166666650875</c:v>
                </c:pt>
                <c:pt idx="29830" formatCode="m/d/yyyy\ h:mm">
                  <c:v>40815.208333317547</c:v>
                </c:pt>
                <c:pt idx="29831" formatCode="m/d/yyyy\ h:mm">
                  <c:v>40815.249999984204</c:v>
                </c:pt>
                <c:pt idx="29832" formatCode="m/d/yyyy\ h:mm">
                  <c:v>40815.291666650854</c:v>
                </c:pt>
                <c:pt idx="29833" formatCode="m/d/yyyy\ h:mm">
                  <c:v>40815.33333331754</c:v>
                </c:pt>
                <c:pt idx="29834" formatCode="m/d/yyyy\ h:mm">
                  <c:v>40815.374999984211</c:v>
                </c:pt>
                <c:pt idx="29835" formatCode="m/d/yyyy\ h:mm">
                  <c:v>40815.416666650868</c:v>
                </c:pt>
                <c:pt idx="29836" formatCode="m/d/yyyy\ h:mm">
                  <c:v>40815.458333317547</c:v>
                </c:pt>
                <c:pt idx="29837" formatCode="m/d/yyyy\ h:mm">
                  <c:v>40815.499999984197</c:v>
                </c:pt>
                <c:pt idx="29838" formatCode="m/d/yyyy\ h:mm">
                  <c:v>40815.541666650854</c:v>
                </c:pt>
                <c:pt idx="29839" formatCode="m/d/yyyy\ h:mm">
                  <c:v>40815.583333317532</c:v>
                </c:pt>
                <c:pt idx="29840" formatCode="m/d/yyyy\ h:mm">
                  <c:v>40815.624999984189</c:v>
                </c:pt>
                <c:pt idx="29841" formatCode="m/d/yyyy\ h:mm">
                  <c:v>40815.666666650854</c:v>
                </c:pt>
                <c:pt idx="29842" formatCode="m/d/yyyy\ h:mm">
                  <c:v>40815.708333317518</c:v>
                </c:pt>
                <c:pt idx="29843" formatCode="m/d/yyyy\ h:mm">
                  <c:v>40815.749999984182</c:v>
                </c:pt>
                <c:pt idx="29844" formatCode="m/d/yyyy\ h:mm">
                  <c:v>40815.791666650817</c:v>
                </c:pt>
                <c:pt idx="29845" formatCode="m/d/yyyy\ h:mm">
                  <c:v>40815.833333317511</c:v>
                </c:pt>
                <c:pt idx="29846" formatCode="m/d/yyyy\ h:mm">
                  <c:v>40815.874999984197</c:v>
                </c:pt>
                <c:pt idx="29847" formatCode="m/d/yyyy\ h:mm">
                  <c:v>40815.916666650839</c:v>
                </c:pt>
                <c:pt idx="29848" formatCode="m/d/yyyy\ h:mm">
                  <c:v>40815.958333317518</c:v>
                </c:pt>
                <c:pt idx="29849" formatCode="m/d/yyyy\ h:mm">
                  <c:v>40815.999999984168</c:v>
                </c:pt>
                <c:pt idx="29850" formatCode="m/d/yyyy\ h:mm">
                  <c:v>40816.041666650824</c:v>
                </c:pt>
                <c:pt idx="29851" formatCode="m/d/yyyy\ h:mm">
                  <c:v>40816.083333317496</c:v>
                </c:pt>
                <c:pt idx="29852" formatCode="m/d/yyyy\ h:mm">
                  <c:v>40816.12499998416</c:v>
                </c:pt>
                <c:pt idx="29853" formatCode="m/d/yyyy\ h:mm">
                  <c:v>40816.166666650824</c:v>
                </c:pt>
                <c:pt idx="29854" formatCode="m/d/yyyy\ h:mm">
                  <c:v>40816.208333317489</c:v>
                </c:pt>
                <c:pt idx="29855" formatCode="m/d/yyyy\ h:mm">
                  <c:v>40816.249999984153</c:v>
                </c:pt>
                <c:pt idx="29856" formatCode="m/d/yyyy\ h:mm">
                  <c:v>40816.291666650788</c:v>
                </c:pt>
                <c:pt idx="29857" formatCode="m/d/yyyy\ h:mm">
                  <c:v>40816.333333317481</c:v>
                </c:pt>
                <c:pt idx="29858" formatCode="m/d/yyyy\ h:mm">
                  <c:v>40816.37499998416</c:v>
                </c:pt>
                <c:pt idx="29859" formatCode="m/d/yyyy\ h:mm">
                  <c:v>40816.41666665081</c:v>
                </c:pt>
                <c:pt idx="29860" formatCode="m/d/yyyy\ h:mm">
                  <c:v>40816.458333317496</c:v>
                </c:pt>
                <c:pt idx="29861" formatCode="m/d/yyyy\ h:mm">
                  <c:v>40816.499999984138</c:v>
                </c:pt>
                <c:pt idx="29862" formatCode="m/d/yyyy\ h:mm">
                  <c:v>40816.541666650788</c:v>
                </c:pt>
                <c:pt idx="29863" formatCode="m/d/yyyy\ h:mm">
                  <c:v>40816.583333317467</c:v>
                </c:pt>
                <c:pt idx="29864" formatCode="m/d/yyyy\ h:mm">
                  <c:v>40816.624999984131</c:v>
                </c:pt>
                <c:pt idx="29865" formatCode="m/d/yyyy\ h:mm">
                  <c:v>40816.666666650781</c:v>
                </c:pt>
                <c:pt idx="29866" formatCode="m/d/yyyy\ h:mm">
                  <c:v>40816.70833331746</c:v>
                </c:pt>
                <c:pt idx="29867" formatCode="m/d/yyyy\ h:mm">
                  <c:v>40816.749999984131</c:v>
                </c:pt>
                <c:pt idx="29868" formatCode="m/d/yyyy\ h:mm">
                  <c:v>40816.791666650766</c:v>
                </c:pt>
                <c:pt idx="29869" formatCode="m/d/yyyy\ h:mm">
                  <c:v>40816.833333317452</c:v>
                </c:pt>
                <c:pt idx="29870" formatCode="m/d/yyyy\ h:mm">
                  <c:v>40816.874999984138</c:v>
                </c:pt>
                <c:pt idx="29871" formatCode="m/d/yyyy\ h:mm">
                  <c:v>40816.916666650781</c:v>
                </c:pt>
                <c:pt idx="29872" formatCode="m/d/yyyy\ h:mm">
                  <c:v>40816.95833331746</c:v>
                </c:pt>
                <c:pt idx="29873" formatCode="m/d/yyyy\ h:mm">
                  <c:v>40816.999999984109</c:v>
                </c:pt>
                <c:pt idx="29874" formatCode="m/d/yyyy\ h:mm">
                  <c:v>40817.041666650774</c:v>
                </c:pt>
                <c:pt idx="29875" formatCode="m/d/yyyy\ h:mm">
                  <c:v>40817.083333317438</c:v>
                </c:pt>
                <c:pt idx="29876" formatCode="m/d/yyyy\ h:mm">
                  <c:v>40817.124999984102</c:v>
                </c:pt>
                <c:pt idx="29877" formatCode="m/d/yyyy\ h:mm">
                  <c:v>40817.166666650752</c:v>
                </c:pt>
                <c:pt idx="29878" formatCode="m/d/yyyy\ h:mm">
                  <c:v>40817.208333317431</c:v>
                </c:pt>
                <c:pt idx="29879" formatCode="m/d/yyyy\ h:mm">
                  <c:v>40817.249999984095</c:v>
                </c:pt>
                <c:pt idx="29880" formatCode="m/d/yyyy\ h:mm">
                  <c:v>40817.29166665073</c:v>
                </c:pt>
                <c:pt idx="29881" formatCode="m/d/yyyy\ h:mm">
                  <c:v>40817.333333317423</c:v>
                </c:pt>
                <c:pt idx="29882" formatCode="m/d/yyyy\ h:mm">
                  <c:v>40817.374999984102</c:v>
                </c:pt>
                <c:pt idx="29883" formatCode="m/d/yyyy\ h:mm">
                  <c:v>40817.416666650752</c:v>
                </c:pt>
                <c:pt idx="29884" formatCode="m/d/yyyy\ h:mm">
                  <c:v>40817.458333317431</c:v>
                </c:pt>
                <c:pt idx="29885" formatCode="m/d/yyyy\ h:mm">
                  <c:v>40817.49999998408</c:v>
                </c:pt>
                <c:pt idx="29886" formatCode="m/d/yyyy\ h:mm">
                  <c:v>40817.54166665073</c:v>
                </c:pt>
                <c:pt idx="29887" formatCode="m/d/yyyy\ h:mm">
                  <c:v>40817.583333317409</c:v>
                </c:pt>
                <c:pt idx="29888" formatCode="m/d/yyyy\ h:mm">
                  <c:v>40817.624999984073</c:v>
                </c:pt>
                <c:pt idx="29889" formatCode="m/d/yyyy\ h:mm">
                  <c:v>40817.666666650723</c:v>
                </c:pt>
                <c:pt idx="29890" formatCode="m/d/yyyy\ h:mm">
                  <c:v>40817.708333317401</c:v>
                </c:pt>
                <c:pt idx="29891" formatCode="m/d/yyyy\ h:mm">
                  <c:v>40817.749999984066</c:v>
                </c:pt>
                <c:pt idx="29892" formatCode="m/d/yyyy\ h:mm">
                  <c:v>40817.791666650701</c:v>
                </c:pt>
                <c:pt idx="29893" formatCode="m/d/yyyy\ h:mm">
                  <c:v>40817.833333317394</c:v>
                </c:pt>
                <c:pt idx="29894" formatCode="m/d/yyyy\ h:mm">
                  <c:v>40817.874999984073</c:v>
                </c:pt>
                <c:pt idx="29895" formatCode="m/d/yyyy\ h:mm">
                  <c:v>40817.916666650723</c:v>
                </c:pt>
                <c:pt idx="29896" formatCode="m/d/yyyy\ h:mm">
                  <c:v>40817.958333317401</c:v>
                </c:pt>
                <c:pt idx="29897" formatCode="m/d/yyyy\ h:mm">
                  <c:v>40817.999999984051</c:v>
                </c:pt>
                <c:pt idx="29898" formatCode="m/d/yyyy\ h:mm">
                  <c:v>40818.041666650701</c:v>
                </c:pt>
                <c:pt idx="29899" formatCode="m/d/yyyy\ h:mm">
                  <c:v>40818.08333331738</c:v>
                </c:pt>
                <c:pt idx="29900" formatCode="m/d/yyyy\ h:mm">
                  <c:v>40818.124999984044</c:v>
                </c:pt>
                <c:pt idx="29901" formatCode="m/d/yyyy\ h:mm">
                  <c:v>40818.166666650694</c:v>
                </c:pt>
                <c:pt idx="29902" formatCode="m/d/yyyy\ h:mm">
                  <c:v>40818.208333317372</c:v>
                </c:pt>
                <c:pt idx="29903" formatCode="m/d/yyyy\ h:mm">
                  <c:v>40818.249999984037</c:v>
                </c:pt>
                <c:pt idx="29904" formatCode="m/d/yyyy\ h:mm">
                  <c:v>40818.291666650672</c:v>
                </c:pt>
                <c:pt idx="29905" formatCode="m/d/yyyy\ h:mm">
                  <c:v>40818.333333317365</c:v>
                </c:pt>
                <c:pt idx="29906" formatCode="m/d/yyyy\ h:mm">
                  <c:v>40818.374999984044</c:v>
                </c:pt>
                <c:pt idx="29907" formatCode="m/d/yyyy\ h:mm">
                  <c:v>40818.416666650694</c:v>
                </c:pt>
                <c:pt idx="29908" formatCode="m/d/yyyy\ h:mm">
                  <c:v>40818.458333317372</c:v>
                </c:pt>
                <c:pt idx="29909" formatCode="m/d/yyyy\ h:mm">
                  <c:v>40818.499999984022</c:v>
                </c:pt>
                <c:pt idx="29910" formatCode="m/d/yyyy\ h:mm">
                  <c:v>40818.541666650672</c:v>
                </c:pt>
                <c:pt idx="29911" formatCode="m/d/yyyy\ h:mm">
                  <c:v>40818.58333331735</c:v>
                </c:pt>
                <c:pt idx="29912" formatCode="m/d/yyyy\ h:mm">
                  <c:v>40818.624999984015</c:v>
                </c:pt>
                <c:pt idx="29913" formatCode="m/d/yyyy\ h:mm">
                  <c:v>40818.666666650664</c:v>
                </c:pt>
                <c:pt idx="29914" formatCode="m/d/yyyy\ h:mm">
                  <c:v>40818.708333317336</c:v>
                </c:pt>
                <c:pt idx="29915" formatCode="m/d/yyyy\ h:mm">
                  <c:v>40818.749999984007</c:v>
                </c:pt>
                <c:pt idx="29916" formatCode="m/d/yyyy\ h:mm">
                  <c:v>40818.791666650643</c:v>
                </c:pt>
                <c:pt idx="29917" formatCode="m/d/yyyy\ h:mm">
                  <c:v>40818.833333317336</c:v>
                </c:pt>
                <c:pt idx="29918" formatCode="m/d/yyyy\ h:mm">
                  <c:v>40818.874999984015</c:v>
                </c:pt>
                <c:pt idx="29919" formatCode="m/d/yyyy\ h:mm">
                  <c:v>40818.916666650664</c:v>
                </c:pt>
                <c:pt idx="29920" formatCode="m/d/yyyy\ h:mm">
                  <c:v>40818.958333317343</c:v>
                </c:pt>
                <c:pt idx="29921" formatCode="m/d/yyyy\ h:mm">
                  <c:v>40818.999999983986</c:v>
                </c:pt>
                <c:pt idx="29922" formatCode="m/d/yyyy\ h:mm">
                  <c:v>40819.041666650643</c:v>
                </c:pt>
                <c:pt idx="29923" formatCode="m/d/yyyy\ h:mm">
                  <c:v>40819.083333317321</c:v>
                </c:pt>
                <c:pt idx="29924" formatCode="m/d/yyyy\ h:mm">
                  <c:v>40819.124999983986</c:v>
                </c:pt>
                <c:pt idx="29925" formatCode="m/d/yyyy\ h:mm">
                  <c:v>40819.166666650628</c:v>
                </c:pt>
                <c:pt idx="29926" formatCode="m/d/yyyy\ h:mm">
                  <c:v>40819.208333317314</c:v>
                </c:pt>
                <c:pt idx="29927" formatCode="m/d/yyyy\ h:mm">
                  <c:v>40819.249999983978</c:v>
                </c:pt>
                <c:pt idx="29928" formatCode="m/d/yyyy\ h:mm">
                  <c:v>40819.291666650606</c:v>
                </c:pt>
                <c:pt idx="29929" formatCode="m/d/yyyy\ h:mm">
                  <c:v>40819.333333317307</c:v>
                </c:pt>
                <c:pt idx="29930" formatCode="m/d/yyyy\ h:mm">
                  <c:v>40819.374999983986</c:v>
                </c:pt>
                <c:pt idx="29931" formatCode="m/d/yyyy\ h:mm">
                  <c:v>40819.416666650635</c:v>
                </c:pt>
                <c:pt idx="29932" formatCode="m/d/yyyy\ h:mm">
                  <c:v>40819.458333317314</c:v>
                </c:pt>
                <c:pt idx="29933" formatCode="m/d/yyyy\ h:mm">
                  <c:v>40819.499999983964</c:v>
                </c:pt>
                <c:pt idx="29934" formatCode="m/d/yyyy\ h:mm">
                  <c:v>40819.541666650613</c:v>
                </c:pt>
                <c:pt idx="29935" formatCode="m/d/yyyy\ h:mm">
                  <c:v>40819.583333317285</c:v>
                </c:pt>
                <c:pt idx="29936" formatCode="m/d/yyyy\ h:mm">
                  <c:v>40819.624999983957</c:v>
                </c:pt>
                <c:pt idx="29937" formatCode="m/d/yyyy\ h:mm">
                  <c:v>40819.666666650599</c:v>
                </c:pt>
                <c:pt idx="29938" formatCode="m/d/yyyy\ h:mm">
                  <c:v>40819.708333317285</c:v>
                </c:pt>
                <c:pt idx="29939" formatCode="m/d/yyyy\ h:mm">
                  <c:v>40819.749999983935</c:v>
                </c:pt>
                <c:pt idx="29940" formatCode="m/d/yyyy\ h:mm">
                  <c:v>40819.791666650577</c:v>
                </c:pt>
                <c:pt idx="29941" formatCode="m/d/yyyy\ h:mm">
                  <c:v>40819.833333317278</c:v>
                </c:pt>
                <c:pt idx="29942" formatCode="m/d/yyyy\ h:mm">
                  <c:v>40819.874999983942</c:v>
                </c:pt>
                <c:pt idx="29943" formatCode="m/d/yyyy\ h:mm">
                  <c:v>40819.916666650606</c:v>
                </c:pt>
                <c:pt idx="29944" formatCode="m/d/yyyy\ h:mm">
                  <c:v>40819.958333317285</c:v>
                </c:pt>
                <c:pt idx="29945" formatCode="m/d/yyyy\ h:mm">
                  <c:v>40819.999999983935</c:v>
                </c:pt>
                <c:pt idx="29946" formatCode="m/d/yyyy\ h:mm">
                  <c:v>40820.041666650584</c:v>
                </c:pt>
                <c:pt idx="29947" formatCode="m/d/yyyy\ h:mm">
                  <c:v>40820.083333317256</c:v>
                </c:pt>
                <c:pt idx="29948" formatCode="m/d/yyyy\ h:mm">
                  <c:v>40820.124999983927</c:v>
                </c:pt>
                <c:pt idx="29949" formatCode="m/d/yyyy\ h:mm">
                  <c:v>40820.166666650584</c:v>
                </c:pt>
                <c:pt idx="29950" formatCode="m/d/yyyy\ h:mm">
                  <c:v>40820.208333317256</c:v>
                </c:pt>
                <c:pt idx="29951" formatCode="m/d/yyyy\ h:mm">
                  <c:v>40820.24999998392</c:v>
                </c:pt>
                <c:pt idx="29952" formatCode="m/d/yyyy\ h:mm">
                  <c:v>40820.29166665057</c:v>
                </c:pt>
                <c:pt idx="29953" formatCode="m/d/yyyy\ h:mm">
                  <c:v>40820.333333317234</c:v>
                </c:pt>
                <c:pt idx="29954" formatCode="m/d/yyyy\ h:mm">
                  <c:v>40820.374999983913</c:v>
                </c:pt>
                <c:pt idx="29955" formatCode="m/d/yyyy\ h:mm">
                  <c:v>40820.416666650592</c:v>
                </c:pt>
                <c:pt idx="29956" formatCode="m/d/yyyy\ h:mm">
                  <c:v>40820.458333317241</c:v>
                </c:pt>
                <c:pt idx="29957" formatCode="m/d/yyyy\ h:mm">
                  <c:v>40820.499999983906</c:v>
                </c:pt>
                <c:pt idx="29958" formatCode="m/d/yyyy\ h:mm">
                  <c:v>40820.54166665057</c:v>
                </c:pt>
                <c:pt idx="29959" formatCode="m/d/yyyy\ h:mm">
                  <c:v>40820.583333317234</c:v>
                </c:pt>
                <c:pt idx="29960" formatCode="m/d/yyyy\ h:mm">
                  <c:v>40820.624999983884</c:v>
                </c:pt>
                <c:pt idx="29961" formatCode="m/d/yyyy\ h:mm">
                  <c:v>40820.666666650555</c:v>
                </c:pt>
                <c:pt idx="29962" formatCode="m/d/yyyy\ h:mm">
                  <c:v>40820.708333317227</c:v>
                </c:pt>
                <c:pt idx="29963" formatCode="m/d/yyyy\ h:mm">
                  <c:v>40820.749999983884</c:v>
                </c:pt>
                <c:pt idx="29964" formatCode="m/d/yyyy\ h:mm">
                  <c:v>40820.791666650533</c:v>
                </c:pt>
                <c:pt idx="29965" formatCode="m/d/yyyy\ h:mm">
                  <c:v>40820.83333331722</c:v>
                </c:pt>
                <c:pt idx="29966" formatCode="m/d/yyyy\ h:mm">
                  <c:v>40820.874999983891</c:v>
                </c:pt>
                <c:pt idx="29967" formatCode="m/d/yyyy\ h:mm">
                  <c:v>40820.916666650548</c:v>
                </c:pt>
                <c:pt idx="29968" formatCode="m/d/yyyy\ h:mm">
                  <c:v>40820.958333317212</c:v>
                </c:pt>
                <c:pt idx="29969" formatCode="m/d/yyyy\ h:mm">
                  <c:v>40820.999999983876</c:v>
                </c:pt>
                <c:pt idx="29970" formatCode="m/d/yyyy\ h:mm">
                  <c:v>40821.041666650526</c:v>
                </c:pt>
                <c:pt idx="29971" formatCode="m/d/yyyy\ h:mm">
                  <c:v>40821.083333317205</c:v>
                </c:pt>
                <c:pt idx="29972" formatCode="m/d/yyyy\ h:mm">
                  <c:v>40821.124999983855</c:v>
                </c:pt>
                <c:pt idx="29973" formatCode="m/d/yyyy\ h:mm">
                  <c:v>40821.166666650526</c:v>
                </c:pt>
                <c:pt idx="29974" formatCode="m/d/yyyy\ h:mm">
                  <c:v>40821.208333317198</c:v>
                </c:pt>
                <c:pt idx="29975" formatCode="m/d/yyyy\ h:mm">
                  <c:v>40821.249999983855</c:v>
                </c:pt>
                <c:pt idx="29976" formatCode="m/d/yyyy\ h:mm">
                  <c:v>40821.291666650504</c:v>
                </c:pt>
                <c:pt idx="29977" formatCode="m/d/yyyy\ h:mm">
                  <c:v>40821.33333331719</c:v>
                </c:pt>
                <c:pt idx="29978" formatCode="m/d/yyyy\ h:mm">
                  <c:v>40821.374999983862</c:v>
                </c:pt>
                <c:pt idx="29979" formatCode="m/d/yyyy\ h:mm">
                  <c:v>40821.416666650519</c:v>
                </c:pt>
                <c:pt idx="29980" formatCode="m/d/yyyy\ h:mm">
                  <c:v>40821.458333317198</c:v>
                </c:pt>
                <c:pt idx="29981" formatCode="m/d/yyyy\ h:mm">
                  <c:v>40821.499999983833</c:v>
                </c:pt>
                <c:pt idx="29982" formatCode="m/d/yyyy\ h:mm">
                  <c:v>40821.541666650504</c:v>
                </c:pt>
                <c:pt idx="29983" formatCode="m/d/yyyy\ h:mm">
                  <c:v>40821.583333317183</c:v>
                </c:pt>
                <c:pt idx="29984" formatCode="m/d/yyyy\ h:mm">
                  <c:v>40821.624999983826</c:v>
                </c:pt>
                <c:pt idx="29985" formatCode="m/d/yyyy\ h:mm">
                  <c:v>40821.666666650504</c:v>
                </c:pt>
                <c:pt idx="29986" formatCode="m/d/yyyy\ h:mm">
                  <c:v>40821.708333317169</c:v>
                </c:pt>
                <c:pt idx="29987" formatCode="m/d/yyyy\ h:mm">
                  <c:v>40821.749999983826</c:v>
                </c:pt>
                <c:pt idx="29988" formatCode="m/d/yyyy\ h:mm">
                  <c:v>40821.791666650468</c:v>
                </c:pt>
                <c:pt idx="29989" formatCode="m/d/yyyy\ h:mm">
                  <c:v>40821.833333317161</c:v>
                </c:pt>
                <c:pt idx="29990" formatCode="m/d/yyyy\ h:mm">
                  <c:v>40821.874999983833</c:v>
                </c:pt>
                <c:pt idx="29991" formatCode="m/d/yyyy\ h:mm">
                  <c:v>40821.91666665049</c:v>
                </c:pt>
                <c:pt idx="29992" formatCode="m/d/yyyy\ h:mm">
                  <c:v>40821.958333317176</c:v>
                </c:pt>
                <c:pt idx="29993" formatCode="m/d/yyyy\ h:mm">
                  <c:v>40821.999999983804</c:v>
                </c:pt>
                <c:pt idx="29994" formatCode="m/d/yyyy\ h:mm">
                  <c:v>40822.041666650475</c:v>
                </c:pt>
                <c:pt idx="29995" formatCode="m/d/yyyy\ h:mm">
                  <c:v>40822.083333317147</c:v>
                </c:pt>
                <c:pt idx="29996" formatCode="m/d/yyyy\ h:mm">
                  <c:v>40822.124999983804</c:v>
                </c:pt>
                <c:pt idx="29997" formatCode="m/d/yyyy\ h:mm">
                  <c:v>40822.166666650475</c:v>
                </c:pt>
                <c:pt idx="29998" formatCode="m/d/yyyy\ h:mm">
                  <c:v>40822.208333317139</c:v>
                </c:pt>
                <c:pt idx="29999" formatCode="m/d/yyyy\ h:mm">
                  <c:v>40822.249999983804</c:v>
                </c:pt>
                <c:pt idx="30000" formatCode="m/d/yyyy\ h:mm">
                  <c:v>40822.291666650439</c:v>
                </c:pt>
                <c:pt idx="30001" formatCode="m/d/yyyy\ h:mm">
                  <c:v>40822.333333317132</c:v>
                </c:pt>
                <c:pt idx="30002" formatCode="m/d/yyyy\ h:mm">
                  <c:v>40822.374999983796</c:v>
                </c:pt>
                <c:pt idx="30003" formatCode="m/d/yyyy\ h:mm">
                  <c:v>40822.416666650461</c:v>
                </c:pt>
                <c:pt idx="30004" formatCode="m/d/yyyy\ h:mm">
                  <c:v>40822.458333317147</c:v>
                </c:pt>
                <c:pt idx="30005" formatCode="m/d/yyyy\ h:mm">
                  <c:v>40822.499999983775</c:v>
                </c:pt>
                <c:pt idx="30006" formatCode="m/d/yyyy\ h:mm">
                  <c:v>40822.541666650439</c:v>
                </c:pt>
                <c:pt idx="30007" formatCode="m/d/yyyy\ h:mm">
                  <c:v>40822.583333317118</c:v>
                </c:pt>
                <c:pt idx="30008" formatCode="m/d/yyyy\ h:mm">
                  <c:v>40822.624999983775</c:v>
                </c:pt>
                <c:pt idx="30009" formatCode="m/d/yyyy\ h:mm">
                  <c:v>40822.666666650432</c:v>
                </c:pt>
                <c:pt idx="30010" formatCode="m/d/yyyy\ h:mm">
                  <c:v>40822.70833331711</c:v>
                </c:pt>
                <c:pt idx="30011" formatCode="m/d/yyyy\ h:mm">
                  <c:v>40822.749999983775</c:v>
                </c:pt>
                <c:pt idx="30012" formatCode="m/d/yyyy\ h:mm">
                  <c:v>40822.791666650417</c:v>
                </c:pt>
                <c:pt idx="30013" formatCode="m/d/yyyy\ h:mm">
                  <c:v>40822.833333317103</c:v>
                </c:pt>
                <c:pt idx="30014" formatCode="m/d/yyyy\ h:mm">
                  <c:v>40822.874999983767</c:v>
                </c:pt>
                <c:pt idx="30015" formatCode="m/d/yyyy\ h:mm">
                  <c:v>40822.916666650432</c:v>
                </c:pt>
                <c:pt idx="30016" formatCode="m/d/yyyy\ h:mm">
                  <c:v>40822.95833331711</c:v>
                </c:pt>
                <c:pt idx="30017" formatCode="m/d/yyyy\ h:mm">
                  <c:v>40822.999999983746</c:v>
                </c:pt>
                <c:pt idx="30018" formatCode="m/d/yyyy\ h:mm">
                  <c:v>40823.041666650424</c:v>
                </c:pt>
                <c:pt idx="30019" formatCode="m/d/yyyy\ h:mm">
                  <c:v>40823.083333317089</c:v>
                </c:pt>
                <c:pt idx="30020" formatCode="m/d/yyyy\ h:mm">
                  <c:v>40823.124999983738</c:v>
                </c:pt>
                <c:pt idx="30021" formatCode="m/d/yyyy\ h:mm">
                  <c:v>40823.166666650402</c:v>
                </c:pt>
                <c:pt idx="30022" formatCode="m/d/yyyy\ h:mm">
                  <c:v>40823.208333317081</c:v>
                </c:pt>
                <c:pt idx="30023" formatCode="m/d/yyyy\ h:mm">
                  <c:v>40823.249999983731</c:v>
                </c:pt>
                <c:pt idx="30024" formatCode="m/d/yyyy\ h:mm">
                  <c:v>40823.291666650381</c:v>
                </c:pt>
                <c:pt idx="30025" formatCode="m/d/yyyy\ h:mm">
                  <c:v>40823.333333317081</c:v>
                </c:pt>
                <c:pt idx="30026" formatCode="m/d/yyyy\ h:mm">
                  <c:v>40823.374999983738</c:v>
                </c:pt>
                <c:pt idx="30027" formatCode="m/d/yyyy\ h:mm">
                  <c:v>40823.416666650402</c:v>
                </c:pt>
                <c:pt idx="30028" formatCode="m/d/yyyy\ h:mm">
                  <c:v>40823.458333317089</c:v>
                </c:pt>
                <c:pt idx="30029" formatCode="m/d/yyyy\ h:mm">
                  <c:v>40823.499999983724</c:v>
                </c:pt>
                <c:pt idx="30030" formatCode="m/d/yyyy\ h:mm">
                  <c:v>40823.541666650381</c:v>
                </c:pt>
                <c:pt idx="30031" formatCode="m/d/yyyy\ h:mm">
                  <c:v>40823.583333317059</c:v>
                </c:pt>
                <c:pt idx="30032" formatCode="m/d/yyyy\ h:mm">
                  <c:v>40823.624999983724</c:v>
                </c:pt>
                <c:pt idx="30033" formatCode="m/d/yyyy\ h:mm">
                  <c:v>40823.666666650373</c:v>
                </c:pt>
                <c:pt idx="30034" formatCode="m/d/yyyy\ h:mm">
                  <c:v>40823.708333317052</c:v>
                </c:pt>
                <c:pt idx="30035" formatCode="m/d/yyyy\ h:mm">
                  <c:v>40823.749999983702</c:v>
                </c:pt>
                <c:pt idx="30036" formatCode="m/d/yyyy\ h:mm">
                  <c:v>40823.791666650352</c:v>
                </c:pt>
                <c:pt idx="30037" formatCode="m/d/yyyy\ h:mm">
                  <c:v>40823.833333317045</c:v>
                </c:pt>
                <c:pt idx="30038" formatCode="m/d/yyyy\ h:mm">
                  <c:v>40823.874999983709</c:v>
                </c:pt>
                <c:pt idx="30039" formatCode="m/d/yyyy\ h:mm">
                  <c:v>40823.916666650373</c:v>
                </c:pt>
                <c:pt idx="30040" formatCode="m/d/yyyy\ h:mm">
                  <c:v>40823.958333317052</c:v>
                </c:pt>
                <c:pt idx="30041" formatCode="m/d/yyyy\ h:mm">
                  <c:v>40823.999999983687</c:v>
                </c:pt>
                <c:pt idx="30042" formatCode="m/d/yyyy\ h:mm">
                  <c:v>40824.041666650352</c:v>
                </c:pt>
                <c:pt idx="30043" formatCode="m/d/yyyy\ h:mm">
                  <c:v>40824.08333331703</c:v>
                </c:pt>
                <c:pt idx="30044" formatCode="m/d/yyyy\ h:mm">
                  <c:v>40824.12499998368</c:v>
                </c:pt>
                <c:pt idx="30045" formatCode="m/d/yyyy\ h:mm">
                  <c:v>40824.166666650344</c:v>
                </c:pt>
                <c:pt idx="30046" formatCode="m/d/yyyy\ h:mm">
                  <c:v>40824.208333317023</c:v>
                </c:pt>
                <c:pt idx="30047" formatCode="m/d/yyyy\ h:mm">
                  <c:v>40824.249999983673</c:v>
                </c:pt>
                <c:pt idx="30048" formatCode="m/d/yyyy\ h:mm">
                  <c:v>40824.291666650322</c:v>
                </c:pt>
                <c:pt idx="30049" formatCode="m/d/yyyy\ h:mm">
                  <c:v>40824.333333317016</c:v>
                </c:pt>
                <c:pt idx="30050" formatCode="m/d/yyyy\ h:mm">
                  <c:v>40824.37499998368</c:v>
                </c:pt>
                <c:pt idx="30051" formatCode="m/d/yyyy\ h:mm">
                  <c:v>40824.416666650344</c:v>
                </c:pt>
                <c:pt idx="30052" formatCode="m/d/yyyy\ h:mm">
                  <c:v>40824.458333317023</c:v>
                </c:pt>
                <c:pt idx="30053" formatCode="m/d/yyyy\ h:mm">
                  <c:v>40824.499999983658</c:v>
                </c:pt>
                <c:pt idx="30054" formatCode="m/d/yyyy\ h:mm">
                  <c:v>40824.541666650322</c:v>
                </c:pt>
                <c:pt idx="30055" formatCode="m/d/yyyy\ h:mm">
                  <c:v>40824.583333317001</c:v>
                </c:pt>
                <c:pt idx="30056" formatCode="m/d/yyyy\ h:mm">
                  <c:v>40824.624999983651</c:v>
                </c:pt>
                <c:pt idx="30057" formatCode="m/d/yyyy\ h:mm">
                  <c:v>40824.666666650315</c:v>
                </c:pt>
                <c:pt idx="30058" formatCode="m/d/yyyy\ h:mm">
                  <c:v>40824.708333317001</c:v>
                </c:pt>
                <c:pt idx="30059" formatCode="m/d/yyyy\ h:mm">
                  <c:v>40824.749999983644</c:v>
                </c:pt>
                <c:pt idx="30060" formatCode="m/d/yyyy\ h:mm">
                  <c:v>40824.791666650293</c:v>
                </c:pt>
                <c:pt idx="30061" formatCode="m/d/yyyy\ h:mm">
                  <c:v>40824.833333317001</c:v>
                </c:pt>
                <c:pt idx="30062" formatCode="m/d/yyyy\ h:mm">
                  <c:v>40824.874999983651</c:v>
                </c:pt>
                <c:pt idx="30063" formatCode="m/d/yyyy\ h:mm">
                  <c:v>40824.916666650315</c:v>
                </c:pt>
                <c:pt idx="30064" formatCode="m/d/yyyy\ h:mm">
                  <c:v>40824.958333317009</c:v>
                </c:pt>
                <c:pt idx="30065" formatCode="m/d/yyyy\ h:mm">
                  <c:v>40824.999999983629</c:v>
                </c:pt>
                <c:pt idx="30066" formatCode="m/d/yyyy\ h:mm">
                  <c:v>40825.041666650293</c:v>
                </c:pt>
                <c:pt idx="30067" formatCode="m/d/yyyy\ h:mm">
                  <c:v>40825.083333316987</c:v>
                </c:pt>
                <c:pt idx="30068" formatCode="m/d/yyyy\ h:mm">
                  <c:v>40825.124999983622</c:v>
                </c:pt>
                <c:pt idx="30069" formatCode="m/d/yyyy\ h:mm">
                  <c:v>40825.166666650279</c:v>
                </c:pt>
                <c:pt idx="30070" formatCode="m/d/yyyy\ h:mm">
                  <c:v>40825.208333316979</c:v>
                </c:pt>
                <c:pt idx="30071" formatCode="m/d/yyyy\ h:mm">
                  <c:v>40825.249999983615</c:v>
                </c:pt>
                <c:pt idx="30072" formatCode="m/d/yyyy\ h:mm">
                  <c:v>40825.291666650257</c:v>
                </c:pt>
                <c:pt idx="30073" formatCode="m/d/yyyy\ h:mm">
                  <c:v>40825.333333316972</c:v>
                </c:pt>
                <c:pt idx="30074" formatCode="m/d/yyyy\ h:mm">
                  <c:v>40825.374999983622</c:v>
                </c:pt>
                <c:pt idx="30075" formatCode="m/d/yyyy\ h:mm">
                  <c:v>40825.416666650286</c:v>
                </c:pt>
                <c:pt idx="30076" formatCode="m/d/yyyy\ h:mm">
                  <c:v>40825.458333316979</c:v>
                </c:pt>
                <c:pt idx="30077" formatCode="m/d/yyyy\ h:mm">
                  <c:v>40825.4999999836</c:v>
                </c:pt>
                <c:pt idx="30078" formatCode="m/d/yyyy\ h:mm">
                  <c:v>40825.541666650264</c:v>
                </c:pt>
                <c:pt idx="30079" formatCode="m/d/yyyy\ h:mm">
                  <c:v>40825.583333316943</c:v>
                </c:pt>
                <c:pt idx="30080" formatCode="m/d/yyyy\ h:mm">
                  <c:v>40825.624999983593</c:v>
                </c:pt>
                <c:pt idx="30081" formatCode="m/d/yyyy\ h:mm">
                  <c:v>40825.666666650257</c:v>
                </c:pt>
                <c:pt idx="30082" formatCode="m/d/yyyy\ h:mm">
                  <c:v>40825.708333316943</c:v>
                </c:pt>
                <c:pt idx="30083" formatCode="m/d/yyyy\ h:mm">
                  <c:v>40825.749999983585</c:v>
                </c:pt>
                <c:pt idx="30084" formatCode="m/d/yyyy\ h:mm">
                  <c:v>40825.791666650235</c:v>
                </c:pt>
                <c:pt idx="30085" formatCode="m/d/yyyy\ h:mm">
                  <c:v>40825.833333316943</c:v>
                </c:pt>
                <c:pt idx="30086" formatCode="m/d/yyyy\ h:mm">
                  <c:v>40825.874999983593</c:v>
                </c:pt>
                <c:pt idx="30087" formatCode="m/d/yyyy\ h:mm">
                  <c:v>40825.916666650257</c:v>
                </c:pt>
                <c:pt idx="30088" formatCode="m/d/yyyy\ h:mm">
                  <c:v>40825.95833331695</c:v>
                </c:pt>
                <c:pt idx="30089" formatCode="m/d/yyyy\ h:mm">
                  <c:v>40825.999999983585</c:v>
                </c:pt>
                <c:pt idx="30090" formatCode="m/d/yyyy\ h:mm">
                  <c:v>40826.041666650228</c:v>
                </c:pt>
                <c:pt idx="30091" formatCode="m/d/yyyy\ h:mm">
                  <c:v>40826.083333316928</c:v>
                </c:pt>
                <c:pt idx="30092" formatCode="m/d/yyyy\ h:mm">
                  <c:v>40826.124999983578</c:v>
                </c:pt>
                <c:pt idx="30093" formatCode="m/d/yyyy\ h:mm">
                  <c:v>40826.166666650221</c:v>
                </c:pt>
                <c:pt idx="30094" formatCode="m/d/yyyy\ h:mm">
                  <c:v>40826.208333316921</c:v>
                </c:pt>
                <c:pt idx="30095" formatCode="m/d/yyyy\ h:mm">
                  <c:v>40826.249999983571</c:v>
                </c:pt>
                <c:pt idx="30096" formatCode="m/d/yyyy\ h:mm">
                  <c:v>40826.291666650206</c:v>
                </c:pt>
                <c:pt idx="30097" formatCode="m/d/yyyy\ h:mm">
                  <c:v>40826.333333316899</c:v>
                </c:pt>
                <c:pt idx="30098" formatCode="m/d/yyyy\ h:mm">
                  <c:v>40826.374999983578</c:v>
                </c:pt>
                <c:pt idx="30099" formatCode="m/d/yyyy\ h:mm">
                  <c:v>40826.416666650228</c:v>
                </c:pt>
                <c:pt idx="30100" formatCode="m/d/yyyy\ h:mm">
                  <c:v>40826.458333316907</c:v>
                </c:pt>
                <c:pt idx="30101" formatCode="m/d/yyyy\ h:mm">
                  <c:v>40826.499999983556</c:v>
                </c:pt>
                <c:pt idx="30102" formatCode="m/d/yyyy\ h:mm">
                  <c:v>40826.541666650199</c:v>
                </c:pt>
                <c:pt idx="30103" formatCode="m/d/yyyy\ h:mm">
                  <c:v>40826.583333316892</c:v>
                </c:pt>
                <c:pt idx="30104" formatCode="m/d/yyyy\ h:mm">
                  <c:v>40826.624999983535</c:v>
                </c:pt>
                <c:pt idx="30105" formatCode="m/d/yyyy\ h:mm">
                  <c:v>40826.666666650191</c:v>
                </c:pt>
                <c:pt idx="30106" formatCode="m/d/yyyy\ h:mm">
                  <c:v>40826.708333316892</c:v>
                </c:pt>
                <c:pt idx="30107" formatCode="m/d/yyyy\ h:mm">
                  <c:v>40826.749999983535</c:v>
                </c:pt>
                <c:pt idx="30108" formatCode="m/d/yyyy\ h:mm">
                  <c:v>40826.791666650177</c:v>
                </c:pt>
                <c:pt idx="30109" formatCode="m/d/yyyy\ h:mm">
                  <c:v>40826.833333316885</c:v>
                </c:pt>
                <c:pt idx="30110" formatCode="m/d/yyyy\ h:mm">
                  <c:v>40826.874999983542</c:v>
                </c:pt>
                <c:pt idx="30111" formatCode="m/d/yyyy\ h:mm">
                  <c:v>40826.916666650199</c:v>
                </c:pt>
                <c:pt idx="30112" formatCode="m/d/yyyy\ h:mm">
                  <c:v>40826.958333316885</c:v>
                </c:pt>
                <c:pt idx="30113" formatCode="m/d/yyyy\ h:mm">
                  <c:v>40826.999999983527</c:v>
                </c:pt>
                <c:pt idx="30114" formatCode="m/d/yyyy\ h:mm">
                  <c:v>40827.041666650184</c:v>
                </c:pt>
                <c:pt idx="30115" formatCode="m/d/yyyy\ h:mm">
                  <c:v>40827.083333316863</c:v>
                </c:pt>
                <c:pt idx="30116" formatCode="m/d/yyyy\ h:mm">
                  <c:v>40827.12499998352</c:v>
                </c:pt>
                <c:pt idx="30117" formatCode="m/d/yyyy\ h:mm">
                  <c:v>40827.166666650184</c:v>
                </c:pt>
                <c:pt idx="30118" formatCode="m/d/yyyy\ h:mm">
                  <c:v>40827.208333316848</c:v>
                </c:pt>
                <c:pt idx="30119" formatCode="m/d/yyyy\ h:mm">
                  <c:v>40827.249999983505</c:v>
                </c:pt>
                <c:pt idx="30120" formatCode="m/d/yyyy\ h:mm">
                  <c:v>40827.291666650162</c:v>
                </c:pt>
                <c:pt idx="30121" formatCode="m/d/yyyy\ h:mm">
                  <c:v>40827.333333316841</c:v>
                </c:pt>
                <c:pt idx="30122" formatCode="m/d/yyyy\ h:mm">
                  <c:v>40827.374999983513</c:v>
                </c:pt>
                <c:pt idx="30123" formatCode="m/d/yyyy\ h:mm">
                  <c:v>40827.416666650184</c:v>
                </c:pt>
                <c:pt idx="30124" formatCode="m/d/yyyy\ h:mm">
                  <c:v>40827.458333316856</c:v>
                </c:pt>
                <c:pt idx="30125" formatCode="m/d/yyyy\ h:mm">
                  <c:v>40827.499999983484</c:v>
                </c:pt>
                <c:pt idx="30126" formatCode="m/d/yyyy\ h:mm">
                  <c:v>40827.541666650155</c:v>
                </c:pt>
                <c:pt idx="30127" formatCode="m/d/yyyy\ h:mm">
                  <c:v>40827.583333316841</c:v>
                </c:pt>
                <c:pt idx="30128" formatCode="m/d/yyyy\ h:mm">
                  <c:v>40827.624999983484</c:v>
                </c:pt>
                <c:pt idx="30129" formatCode="m/d/yyyy\ h:mm">
                  <c:v>40827.666666650155</c:v>
                </c:pt>
                <c:pt idx="30130" formatCode="m/d/yyyy\ h:mm">
                  <c:v>40827.708333316819</c:v>
                </c:pt>
                <c:pt idx="30131" formatCode="m/d/yyyy\ h:mm">
                  <c:v>40827.749999983484</c:v>
                </c:pt>
                <c:pt idx="30132" formatCode="m/d/yyyy\ h:mm">
                  <c:v>40827.791666650119</c:v>
                </c:pt>
                <c:pt idx="30133" formatCode="m/d/yyyy\ h:mm">
                  <c:v>40827.833333316812</c:v>
                </c:pt>
                <c:pt idx="30134" formatCode="m/d/yyyy\ h:mm">
                  <c:v>40827.874999983491</c:v>
                </c:pt>
                <c:pt idx="30135" formatCode="m/d/yyyy\ h:mm">
                  <c:v>40827.916666650141</c:v>
                </c:pt>
                <c:pt idx="30136" formatCode="m/d/yyyy\ h:mm">
                  <c:v>40827.958333316827</c:v>
                </c:pt>
                <c:pt idx="30137" formatCode="m/d/yyyy\ h:mm">
                  <c:v>40827.999999983454</c:v>
                </c:pt>
                <c:pt idx="30138" formatCode="m/d/yyyy\ h:mm">
                  <c:v>40828.041666650126</c:v>
                </c:pt>
                <c:pt idx="30139" formatCode="m/d/yyyy\ h:mm">
                  <c:v>40828.083333316798</c:v>
                </c:pt>
                <c:pt idx="30140" formatCode="m/d/yyyy\ h:mm">
                  <c:v>40828.124999983454</c:v>
                </c:pt>
                <c:pt idx="30141" formatCode="m/d/yyyy\ h:mm">
                  <c:v>40828.166666650126</c:v>
                </c:pt>
                <c:pt idx="30142" formatCode="m/d/yyyy\ h:mm">
                  <c:v>40828.20833331679</c:v>
                </c:pt>
                <c:pt idx="30143" formatCode="m/d/yyyy\ h:mm">
                  <c:v>40828.249999983454</c:v>
                </c:pt>
                <c:pt idx="30144" formatCode="m/d/yyyy\ h:mm">
                  <c:v>40828.291666650097</c:v>
                </c:pt>
                <c:pt idx="30145" formatCode="m/d/yyyy\ h:mm">
                  <c:v>40828.333333316783</c:v>
                </c:pt>
                <c:pt idx="30146" formatCode="m/d/yyyy\ h:mm">
                  <c:v>40828.374999983447</c:v>
                </c:pt>
                <c:pt idx="30147" formatCode="m/d/yyyy\ h:mm">
                  <c:v>40828.416666650111</c:v>
                </c:pt>
                <c:pt idx="30148" formatCode="m/d/yyyy\ h:mm">
                  <c:v>40828.458333316798</c:v>
                </c:pt>
                <c:pt idx="30149" formatCode="m/d/yyyy\ h:mm">
                  <c:v>40828.499999983425</c:v>
                </c:pt>
                <c:pt idx="30150" formatCode="m/d/yyyy\ h:mm">
                  <c:v>40828.541666650104</c:v>
                </c:pt>
                <c:pt idx="30151" formatCode="m/d/yyyy\ h:mm">
                  <c:v>40828.583333316768</c:v>
                </c:pt>
                <c:pt idx="30152" formatCode="m/d/yyyy\ h:mm">
                  <c:v>40828.624999983425</c:v>
                </c:pt>
                <c:pt idx="30153" formatCode="m/d/yyyy\ h:mm">
                  <c:v>40828.666666650082</c:v>
                </c:pt>
                <c:pt idx="30154" formatCode="m/d/yyyy\ h:mm">
                  <c:v>40828.708333316761</c:v>
                </c:pt>
                <c:pt idx="30155" formatCode="m/d/yyyy\ h:mm">
                  <c:v>40828.749999983425</c:v>
                </c:pt>
                <c:pt idx="30156" formatCode="m/d/yyyy\ h:mm">
                  <c:v>40828.791666650068</c:v>
                </c:pt>
                <c:pt idx="30157" formatCode="m/d/yyyy\ h:mm">
                  <c:v>40828.833333316761</c:v>
                </c:pt>
                <c:pt idx="30158" formatCode="m/d/yyyy\ h:mm">
                  <c:v>40828.874999983418</c:v>
                </c:pt>
                <c:pt idx="30159" formatCode="m/d/yyyy\ h:mm">
                  <c:v>40828.916666650082</c:v>
                </c:pt>
                <c:pt idx="30160" formatCode="m/d/yyyy\ h:mm">
                  <c:v>40828.958333316768</c:v>
                </c:pt>
                <c:pt idx="30161" formatCode="m/d/yyyy\ h:mm">
                  <c:v>40828.999999983404</c:v>
                </c:pt>
                <c:pt idx="30162" formatCode="m/d/yyyy\ h:mm">
                  <c:v>40829.041666650075</c:v>
                </c:pt>
                <c:pt idx="30163" formatCode="m/d/yyyy\ h:mm">
                  <c:v>40829.083333316739</c:v>
                </c:pt>
                <c:pt idx="30164" formatCode="m/d/yyyy\ h:mm">
                  <c:v>40829.124999983404</c:v>
                </c:pt>
                <c:pt idx="30165" formatCode="m/d/yyyy\ h:mm">
                  <c:v>40829.166666650053</c:v>
                </c:pt>
                <c:pt idx="30166" formatCode="m/d/yyyy\ h:mm">
                  <c:v>40829.208333316732</c:v>
                </c:pt>
                <c:pt idx="30167" formatCode="m/d/yyyy\ h:mm">
                  <c:v>40829.249999983382</c:v>
                </c:pt>
                <c:pt idx="30168" formatCode="m/d/yyyy\ h:mm">
                  <c:v>40829.291666650031</c:v>
                </c:pt>
                <c:pt idx="30169" formatCode="m/d/yyyy\ h:mm">
                  <c:v>40829.333333316732</c:v>
                </c:pt>
                <c:pt idx="30170" formatCode="m/d/yyyy\ h:mm">
                  <c:v>40829.374999983389</c:v>
                </c:pt>
                <c:pt idx="30171" formatCode="m/d/yyyy\ h:mm">
                  <c:v>40829.416666650053</c:v>
                </c:pt>
                <c:pt idx="30172" formatCode="m/d/yyyy\ h:mm">
                  <c:v>40829.458333316739</c:v>
                </c:pt>
                <c:pt idx="30173" formatCode="m/d/yyyy\ h:mm">
                  <c:v>40829.499999983374</c:v>
                </c:pt>
                <c:pt idx="30174" formatCode="m/d/yyyy\ h:mm">
                  <c:v>40829.541666650031</c:v>
                </c:pt>
                <c:pt idx="30175" formatCode="m/d/yyyy\ h:mm">
                  <c:v>40829.58333331671</c:v>
                </c:pt>
                <c:pt idx="30176" formatCode="m/d/yyyy\ h:mm">
                  <c:v>40829.624999983374</c:v>
                </c:pt>
                <c:pt idx="30177" formatCode="m/d/yyyy\ h:mm">
                  <c:v>40829.666666650024</c:v>
                </c:pt>
                <c:pt idx="30178" formatCode="m/d/yyyy\ h:mm">
                  <c:v>40829.708333316703</c:v>
                </c:pt>
                <c:pt idx="30179" formatCode="m/d/yyyy\ h:mm">
                  <c:v>40829.749999983353</c:v>
                </c:pt>
                <c:pt idx="30180" formatCode="m/d/yyyy\ h:mm">
                  <c:v>40829.791666650002</c:v>
                </c:pt>
                <c:pt idx="30181" formatCode="m/d/yyyy\ h:mm">
                  <c:v>40829.833333316696</c:v>
                </c:pt>
                <c:pt idx="30182" formatCode="m/d/yyyy\ h:mm">
                  <c:v>40829.87499998336</c:v>
                </c:pt>
                <c:pt idx="30183" formatCode="m/d/yyyy\ h:mm">
                  <c:v>40829.916666650031</c:v>
                </c:pt>
                <c:pt idx="30184" formatCode="m/d/yyyy\ h:mm">
                  <c:v>40829.958333316703</c:v>
                </c:pt>
                <c:pt idx="30185" formatCode="m/d/yyyy\ h:mm">
                  <c:v>40829.999999983338</c:v>
                </c:pt>
                <c:pt idx="30186" formatCode="m/d/yyyy\ h:mm">
                  <c:v>40830.041666650002</c:v>
                </c:pt>
                <c:pt idx="30187" formatCode="m/d/yyyy\ h:mm">
                  <c:v>40830.083333316681</c:v>
                </c:pt>
                <c:pt idx="30188" formatCode="m/d/yyyy\ h:mm">
                  <c:v>40830.124999983331</c:v>
                </c:pt>
                <c:pt idx="30189" formatCode="m/d/yyyy\ h:mm">
                  <c:v>40830.166666649995</c:v>
                </c:pt>
                <c:pt idx="30190" formatCode="m/d/yyyy\ h:mm">
                  <c:v>40830.208333316681</c:v>
                </c:pt>
                <c:pt idx="30191" formatCode="m/d/yyyy\ h:mm">
                  <c:v>40830.249999983324</c:v>
                </c:pt>
                <c:pt idx="30192" formatCode="m/d/yyyy\ h:mm">
                  <c:v>40830.29166664998</c:v>
                </c:pt>
                <c:pt idx="30193" formatCode="m/d/yyyy\ h:mm">
                  <c:v>40830.333333316667</c:v>
                </c:pt>
                <c:pt idx="30194" formatCode="m/d/yyyy\ h:mm">
                  <c:v>40830.374999983331</c:v>
                </c:pt>
                <c:pt idx="30195" formatCode="m/d/yyyy\ h:mm">
                  <c:v>40830.416666650002</c:v>
                </c:pt>
                <c:pt idx="30196" formatCode="m/d/yyyy\ h:mm">
                  <c:v>40830.458333316674</c:v>
                </c:pt>
                <c:pt idx="30197" formatCode="m/d/yyyy\ h:mm">
                  <c:v>40830.499999983324</c:v>
                </c:pt>
                <c:pt idx="30198" formatCode="m/d/yyyy\ h:mm">
                  <c:v>40830.541666649988</c:v>
                </c:pt>
                <c:pt idx="30199" formatCode="m/d/yyyy\ h:mm">
                  <c:v>40830.583333316652</c:v>
                </c:pt>
                <c:pt idx="30200" formatCode="m/d/yyyy\ h:mm">
                  <c:v>40830.624999983302</c:v>
                </c:pt>
                <c:pt idx="30201" formatCode="m/d/yyyy\ h:mm">
                  <c:v>40830.66666664998</c:v>
                </c:pt>
                <c:pt idx="30202" formatCode="m/d/yyyy\ h:mm">
                  <c:v>40830.708333316645</c:v>
                </c:pt>
                <c:pt idx="30203" formatCode="m/d/yyyy\ h:mm">
                  <c:v>40830.749999983294</c:v>
                </c:pt>
                <c:pt idx="30204" formatCode="m/d/yyyy\ h:mm">
                  <c:v>40830.791666649959</c:v>
                </c:pt>
                <c:pt idx="30205" formatCode="m/d/yyyy\ h:mm">
                  <c:v>40830.833333316637</c:v>
                </c:pt>
                <c:pt idx="30206" formatCode="m/d/yyyy\ h:mm">
                  <c:v>40830.874999983302</c:v>
                </c:pt>
                <c:pt idx="30207" formatCode="m/d/yyyy\ h:mm">
                  <c:v>40830.91666664998</c:v>
                </c:pt>
                <c:pt idx="30208" formatCode="m/d/yyyy\ h:mm">
                  <c:v>40830.958333316645</c:v>
                </c:pt>
                <c:pt idx="30209" formatCode="m/d/yyyy\ h:mm">
                  <c:v>40830.99999998328</c:v>
                </c:pt>
                <c:pt idx="30210" formatCode="m/d/yyyy\ h:mm">
                  <c:v>40831.041666649959</c:v>
                </c:pt>
                <c:pt idx="30211" formatCode="m/d/yyyy\ h:mm">
                  <c:v>40831.083333316623</c:v>
                </c:pt>
                <c:pt idx="30212" formatCode="m/d/yyyy\ h:mm">
                  <c:v>40831.124999983273</c:v>
                </c:pt>
                <c:pt idx="30213" formatCode="m/d/yyyy\ h:mm">
                  <c:v>40831.166666649951</c:v>
                </c:pt>
                <c:pt idx="30214" formatCode="m/d/yyyy\ h:mm">
                  <c:v>40831.208333316616</c:v>
                </c:pt>
                <c:pt idx="30215" formatCode="m/d/yyyy\ h:mm">
                  <c:v>40831.249999983265</c:v>
                </c:pt>
                <c:pt idx="30216" formatCode="m/d/yyyy\ h:mm">
                  <c:v>40831.29166664993</c:v>
                </c:pt>
                <c:pt idx="30217" formatCode="m/d/yyyy\ h:mm">
                  <c:v>40831.333333316608</c:v>
                </c:pt>
                <c:pt idx="30218" formatCode="m/d/yyyy\ h:mm">
                  <c:v>40831.374999983273</c:v>
                </c:pt>
                <c:pt idx="30219" formatCode="m/d/yyyy\ h:mm">
                  <c:v>40831.416666649951</c:v>
                </c:pt>
                <c:pt idx="30220" formatCode="m/d/yyyy\ h:mm">
                  <c:v>40831.458333316616</c:v>
                </c:pt>
                <c:pt idx="30221" formatCode="m/d/yyyy\ h:mm">
                  <c:v>40831.499999983251</c:v>
                </c:pt>
                <c:pt idx="30222" formatCode="m/d/yyyy\ h:mm">
                  <c:v>40831.54166664993</c:v>
                </c:pt>
                <c:pt idx="30223" formatCode="m/d/yyyy\ h:mm">
                  <c:v>40831.583333316601</c:v>
                </c:pt>
                <c:pt idx="30224" formatCode="m/d/yyyy\ h:mm">
                  <c:v>40831.624999983243</c:v>
                </c:pt>
                <c:pt idx="30225" formatCode="m/d/yyyy\ h:mm">
                  <c:v>40831.666666649922</c:v>
                </c:pt>
                <c:pt idx="30226" formatCode="m/d/yyyy\ h:mm">
                  <c:v>40831.708333316601</c:v>
                </c:pt>
                <c:pt idx="30227" formatCode="m/d/yyyy\ h:mm">
                  <c:v>40831.749999983229</c:v>
                </c:pt>
                <c:pt idx="30228" formatCode="m/d/yyyy\ h:mm">
                  <c:v>40831.7916666499</c:v>
                </c:pt>
                <c:pt idx="30229" formatCode="m/d/yyyy\ h:mm">
                  <c:v>40831.833333316594</c:v>
                </c:pt>
                <c:pt idx="30230" formatCode="m/d/yyyy\ h:mm">
                  <c:v>40831.874999983236</c:v>
                </c:pt>
                <c:pt idx="30231" formatCode="m/d/yyyy\ h:mm">
                  <c:v>40831.916666649922</c:v>
                </c:pt>
                <c:pt idx="30232" formatCode="m/d/yyyy\ h:mm">
                  <c:v>40831.958333316601</c:v>
                </c:pt>
                <c:pt idx="30233" formatCode="m/d/yyyy\ h:mm">
                  <c:v>40831.999999983222</c:v>
                </c:pt>
                <c:pt idx="30234" formatCode="m/d/yyyy\ h:mm">
                  <c:v>40832.0416666499</c:v>
                </c:pt>
                <c:pt idx="30235" formatCode="m/d/yyyy\ h:mm">
                  <c:v>40832.083333316579</c:v>
                </c:pt>
                <c:pt idx="30236" formatCode="m/d/yyyy\ h:mm">
                  <c:v>40832.124999983214</c:v>
                </c:pt>
                <c:pt idx="30237" formatCode="m/d/yyyy\ h:mm">
                  <c:v>40832.166666649886</c:v>
                </c:pt>
                <c:pt idx="30238" formatCode="m/d/yyyy\ h:mm">
                  <c:v>40832.208333316572</c:v>
                </c:pt>
                <c:pt idx="30239" formatCode="m/d/yyyy\ h:mm">
                  <c:v>40832.249999983207</c:v>
                </c:pt>
                <c:pt idx="30240" formatCode="m/d/yyyy\ h:mm">
                  <c:v>40832.291666649871</c:v>
                </c:pt>
                <c:pt idx="30241" formatCode="m/d/yyyy\ h:mm">
                  <c:v>40832.333333316565</c:v>
                </c:pt>
                <c:pt idx="30242" formatCode="m/d/yyyy\ h:mm">
                  <c:v>40832.374999983214</c:v>
                </c:pt>
                <c:pt idx="30243" formatCode="m/d/yyyy\ h:mm">
                  <c:v>40832.416666649893</c:v>
                </c:pt>
                <c:pt idx="30244" formatCode="m/d/yyyy\ h:mm">
                  <c:v>40832.458333316565</c:v>
                </c:pt>
                <c:pt idx="30245" formatCode="m/d/yyyy\ h:mm">
                  <c:v>40832.499999983193</c:v>
                </c:pt>
                <c:pt idx="30246" formatCode="m/d/yyyy\ h:mm">
                  <c:v>40832.541666649871</c:v>
                </c:pt>
                <c:pt idx="30247" formatCode="m/d/yyyy\ h:mm">
                  <c:v>40832.583333316543</c:v>
                </c:pt>
                <c:pt idx="30248" formatCode="m/d/yyyy\ h:mm">
                  <c:v>40832.624999983185</c:v>
                </c:pt>
                <c:pt idx="30249" formatCode="m/d/yyyy\ h:mm">
                  <c:v>40832.666666649864</c:v>
                </c:pt>
                <c:pt idx="30250" formatCode="m/d/yyyy\ h:mm">
                  <c:v>40832.708333316543</c:v>
                </c:pt>
                <c:pt idx="30251" formatCode="m/d/yyyy\ h:mm">
                  <c:v>40832.749999983185</c:v>
                </c:pt>
                <c:pt idx="30252" formatCode="m/d/yyyy\ h:mm">
                  <c:v>40832.791666649842</c:v>
                </c:pt>
                <c:pt idx="30253" formatCode="m/d/yyyy\ h:mm">
                  <c:v>40832.833333316536</c:v>
                </c:pt>
                <c:pt idx="30254" formatCode="m/d/yyyy\ h:mm">
                  <c:v>40832.874999983193</c:v>
                </c:pt>
                <c:pt idx="30255" formatCode="m/d/yyyy\ h:mm">
                  <c:v>40832.916666649864</c:v>
                </c:pt>
                <c:pt idx="30256" formatCode="m/d/yyyy\ h:mm">
                  <c:v>40832.958333316543</c:v>
                </c:pt>
                <c:pt idx="30257" formatCode="m/d/yyyy\ h:mm">
                  <c:v>40832.999999983178</c:v>
                </c:pt>
                <c:pt idx="30258" formatCode="m/d/yyyy\ h:mm">
                  <c:v>40833.041666649835</c:v>
                </c:pt>
                <c:pt idx="30259" formatCode="m/d/yyyy\ h:mm">
                  <c:v>40833.083333316521</c:v>
                </c:pt>
                <c:pt idx="30260" formatCode="m/d/yyyy\ h:mm">
                  <c:v>40833.124999983171</c:v>
                </c:pt>
                <c:pt idx="30261" formatCode="m/d/yyyy\ h:mm">
                  <c:v>40833.166666649835</c:v>
                </c:pt>
                <c:pt idx="30262" formatCode="m/d/yyyy\ h:mm">
                  <c:v>40833.208333316499</c:v>
                </c:pt>
                <c:pt idx="30263" formatCode="m/d/yyyy\ h:mm">
                  <c:v>40833.249999983156</c:v>
                </c:pt>
                <c:pt idx="30264" formatCode="m/d/yyyy\ h:mm">
                  <c:v>40833.291666649813</c:v>
                </c:pt>
                <c:pt idx="30265" formatCode="m/d/yyyy\ h:mm">
                  <c:v>40833.333333316492</c:v>
                </c:pt>
                <c:pt idx="30266" formatCode="m/d/yyyy\ h:mm">
                  <c:v>40833.374999983163</c:v>
                </c:pt>
                <c:pt idx="30267" formatCode="m/d/yyyy\ h:mm">
                  <c:v>40833.416666649835</c:v>
                </c:pt>
                <c:pt idx="30268" formatCode="m/d/yyyy\ h:mm">
                  <c:v>40833.458333316506</c:v>
                </c:pt>
                <c:pt idx="30269" formatCode="m/d/yyyy\ h:mm">
                  <c:v>40833.499999983134</c:v>
                </c:pt>
                <c:pt idx="30270" formatCode="m/d/yyyy\ h:mm">
                  <c:v>40833.541666649806</c:v>
                </c:pt>
                <c:pt idx="30271" formatCode="m/d/yyyy\ h:mm">
                  <c:v>40833.583333316492</c:v>
                </c:pt>
                <c:pt idx="30272" formatCode="m/d/yyyy\ h:mm">
                  <c:v>40833.624999983134</c:v>
                </c:pt>
                <c:pt idx="30273" formatCode="m/d/yyyy\ h:mm">
                  <c:v>40833.666666649806</c:v>
                </c:pt>
                <c:pt idx="30274" formatCode="m/d/yyyy\ h:mm">
                  <c:v>40833.708333316485</c:v>
                </c:pt>
                <c:pt idx="30275" formatCode="m/d/yyyy\ h:mm">
                  <c:v>40833.749999983134</c:v>
                </c:pt>
                <c:pt idx="30276" formatCode="m/d/yyyy\ h:mm">
                  <c:v>40833.791666649777</c:v>
                </c:pt>
                <c:pt idx="30277" formatCode="m/d/yyyy\ h:mm">
                  <c:v>40833.833333316463</c:v>
                </c:pt>
                <c:pt idx="30278" formatCode="m/d/yyyy\ h:mm">
                  <c:v>40833.874999983142</c:v>
                </c:pt>
                <c:pt idx="30279" formatCode="m/d/yyyy\ h:mm">
                  <c:v>40833.916666649791</c:v>
                </c:pt>
                <c:pt idx="30280" formatCode="m/d/yyyy\ h:mm">
                  <c:v>40833.958333316485</c:v>
                </c:pt>
                <c:pt idx="30281" formatCode="m/d/yyyy\ h:mm">
                  <c:v>40833.99999998312</c:v>
                </c:pt>
                <c:pt idx="30282" formatCode="m/d/yyyy\ h:mm">
                  <c:v>40834.041666649784</c:v>
                </c:pt>
                <c:pt idx="30283" formatCode="m/d/yyyy\ h:mm">
                  <c:v>40834.083333316448</c:v>
                </c:pt>
                <c:pt idx="30284" formatCode="m/d/yyyy\ h:mm">
                  <c:v>40834.124999983105</c:v>
                </c:pt>
                <c:pt idx="30285" formatCode="m/d/yyyy\ h:mm">
                  <c:v>40834.166666649777</c:v>
                </c:pt>
                <c:pt idx="30286" formatCode="m/d/yyyy\ h:mm">
                  <c:v>40834.208333316441</c:v>
                </c:pt>
                <c:pt idx="30287" formatCode="m/d/yyyy\ h:mm">
                  <c:v>40834.249999983105</c:v>
                </c:pt>
                <c:pt idx="30288" formatCode="m/d/yyyy\ h:mm">
                  <c:v>40834.291666649748</c:v>
                </c:pt>
                <c:pt idx="30289" formatCode="m/d/yyyy\ h:mm">
                  <c:v>40834.333333316441</c:v>
                </c:pt>
                <c:pt idx="30290" formatCode="m/d/yyyy\ h:mm">
                  <c:v>40834.374999983098</c:v>
                </c:pt>
                <c:pt idx="30291" formatCode="m/d/yyyy\ h:mm">
                  <c:v>40834.416666649762</c:v>
                </c:pt>
                <c:pt idx="30292" formatCode="m/d/yyyy\ h:mm">
                  <c:v>40834.458333316448</c:v>
                </c:pt>
                <c:pt idx="30293" formatCode="m/d/yyyy\ h:mm">
                  <c:v>40834.499999983076</c:v>
                </c:pt>
                <c:pt idx="30294" formatCode="m/d/yyyy\ h:mm">
                  <c:v>40834.541666649755</c:v>
                </c:pt>
                <c:pt idx="30295" formatCode="m/d/yyyy\ h:mm">
                  <c:v>40834.583333316419</c:v>
                </c:pt>
                <c:pt idx="30296" formatCode="m/d/yyyy\ h:mm">
                  <c:v>40834.624999983076</c:v>
                </c:pt>
                <c:pt idx="30297" formatCode="m/d/yyyy\ h:mm">
                  <c:v>40834.666666649733</c:v>
                </c:pt>
                <c:pt idx="30298" formatCode="m/d/yyyy\ h:mm">
                  <c:v>40834.708333316412</c:v>
                </c:pt>
                <c:pt idx="30299" formatCode="m/d/yyyy\ h:mm">
                  <c:v>40834.749999983076</c:v>
                </c:pt>
                <c:pt idx="30300" formatCode="m/d/yyyy\ h:mm">
                  <c:v>40834.791666649719</c:v>
                </c:pt>
                <c:pt idx="30301" formatCode="m/d/yyyy\ h:mm">
                  <c:v>40834.833333316412</c:v>
                </c:pt>
                <c:pt idx="30302" formatCode="m/d/yyyy\ h:mm">
                  <c:v>40834.874999983069</c:v>
                </c:pt>
                <c:pt idx="30303" formatCode="m/d/yyyy\ h:mm">
                  <c:v>40834.916666649733</c:v>
                </c:pt>
                <c:pt idx="30304" formatCode="m/d/yyyy\ h:mm">
                  <c:v>40834.958333316419</c:v>
                </c:pt>
                <c:pt idx="30305" formatCode="m/d/yyyy\ h:mm">
                  <c:v>40834.999999983054</c:v>
                </c:pt>
                <c:pt idx="30306" formatCode="m/d/yyyy\ h:mm">
                  <c:v>40835.041666649726</c:v>
                </c:pt>
                <c:pt idx="30307" formatCode="m/d/yyyy\ h:mm">
                  <c:v>40835.08333331639</c:v>
                </c:pt>
                <c:pt idx="30308" formatCode="m/d/yyyy\ h:mm">
                  <c:v>40835.124999983054</c:v>
                </c:pt>
                <c:pt idx="30309" formatCode="m/d/yyyy\ h:mm">
                  <c:v>40835.166666649704</c:v>
                </c:pt>
                <c:pt idx="30310" formatCode="m/d/yyyy\ h:mm">
                  <c:v>40835.208333316383</c:v>
                </c:pt>
                <c:pt idx="30311" formatCode="m/d/yyyy\ h:mm">
                  <c:v>40835.249999983032</c:v>
                </c:pt>
                <c:pt idx="30312" formatCode="m/d/yyyy\ h:mm">
                  <c:v>40835.291666649682</c:v>
                </c:pt>
                <c:pt idx="30313" formatCode="m/d/yyyy\ h:mm">
                  <c:v>40835.333333316383</c:v>
                </c:pt>
                <c:pt idx="30314" formatCode="m/d/yyyy\ h:mm">
                  <c:v>40835.37499998304</c:v>
                </c:pt>
                <c:pt idx="30315" formatCode="m/d/yyyy\ h:mm">
                  <c:v>40835.416666649711</c:v>
                </c:pt>
                <c:pt idx="30316" formatCode="m/d/yyyy\ h:mm">
                  <c:v>40835.45833331639</c:v>
                </c:pt>
                <c:pt idx="30317" formatCode="m/d/yyyy\ h:mm">
                  <c:v>40835.499999983025</c:v>
                </c:pt>
                <c:pt idx="30318" formatCode="m/d/yyyy\ h:mm">
                  <c:v>40835.541666649682</c:v>
                </c:pt>
                <c:pt idx="30319" formatCode="m/d/yyyy\ h:mm">
                  <c:v>40835.583333316361</c:v>
                </c:pt>
                <c:pt idx="30320" formatCode="m/d/yyyy\ h:mm">
                  <c:v>40835.624999983025</c:v>
                </c:pt>
                <c:pt idx="30321" formatCode="m/d/yyyy\ h:mm">
                  <c:v>40835.666666649675</c:v>
                </c:pt>
                <c:pt idx="30322" formatCode="m/d/yyyy\ h:mm">
                  <c:v>40835.708333316361</c:v>
                </c:pt>
                <c:pt idx="30323" formatCode="m/d/yyyy\ h:mm">
                  <c:v>40835.749999983003</c:v>
                </c:pt>
                <c:pt idx="30324" formatCode="m/d/yyyy\ h:mm">
                  <c:v>40835.791666649653</c:v>
                </c:pt>
                <c:pt idx="30325" formatCode="m/d/yyyy\ h:mm">
                  <c:v>40835.833333316346</c:v>
                </c:pt>
                <c:pt idx="30326" formatCode="m/d/yyyy\ h:mm">
                  <c:v>40835.874999983011</c:v>
                </c:pt>
                <c:pt idx="30327" formatCode="m/d/yyyy\ h:mm">
                  <c:v>40835.916666649682</c:v>
                </c:pt>
                <c:pt idx="30328" formatCode="m/d/yyyy\ h:mm">
                  <c:v>40835.958333316354</c:v>
                </c:pt>
                <c:pt idx="30329" formatCode="m/d/yyyy\ h:mm">
                  <c:v>40835.999999982996</c:v>
                </c:pt>
                <c:pt idx="30330" formatCode="m/d/yyyy\ h:mm">
                  <c:v>40836.041666649653</c:v>
                </c:pt>
                <c:pt idx="30331" formatCode="m/d/yyyy\ h:mm">
                  <c:v>40836.083333316332</c:v>
                </c:pt>
                <c:pt idx="30332" formatCode="m/d/yyyy\ h:mm">
                  <c:v>40836.124999982996</c:v>
                </c:pt>
                <c:pt idx="30333" formatCode="m/d/yyyy\ h:mm">
                  <c:v>40836.166666649646</c:v>
                </c:pt>
                <c:pt idx="30334" formatCode="m/d/yyyy\ h:mm">
                  <c:v>40836.208333316332</c:v>
                </c:pt>
                <c:pt idx="30335" formatCode="m/d/yyyy\ h:mm">
                  <c:v>40836.249999982989</c:v>
                </c:pt>
                <c:pt idx="30336" formatCode="m/d/yyyy\ h:mm">
                  <c:v>40836.291666649624</c:v>
                </c:pt>
                <c:pt idx="30337" formatCode="m/d/yyyy\ h:mm">
                  <c:v>40836.333333316317</c:v>
                </c:pt>
                <c:pt idx="30338" formatCode="m/d/yyyy\ h:mm">
                  <c:v>40836.374999982996</c:v>
                </c:pt>
                <c:pt idx="30339" formatCode="m/d/yyyy\ h:mm">
                  <c:v>40836.416666649646</c:v>
                </c:pt>
                <c:pt idx="30340" formatCode="m/d/yyyy\ h:mm">
                  <c:v>40836.458333316325</c:v>
                </c:pt>
                <c:pt idx="30341" formatCode="m/d/yyyy\ h:mm">
                  <c:v>40836.499999982982</c:v>
                </c:pt>
                <c:pt idx="30342" formatCode="m/d/yyyy\ h:mm">
                  <c:v>40836.541666649624</c:v>
                </c:pt>
                <c:pt idx="30343" formatCode="m/d/yyyy\ h:mm">
                  <c:v>40836.583333316303</c:v>
                </c:pt>
                <c:pt idx="30344" formatCode="m/d/yyyy\ h:mm">
                  <c:v>40836.624999982967</c:v>
                </c:pt>
                <c:pt idx="30345" formatCode="m/d/yyyy\ h:mm">
                  <c:v>40836.666666649624</c:v>
                </c:pt>
                <c:pt idx="30346" formatCode="m/d/yyyy\ h:mm">
                  <c:v>40836.708333316295</c:v>
                </c:pt>
                <c:pt idx="30347" formatCode="m/d/yyyy\ h:mm">
                  <c:v>40836.74999998296</c:v>
                </c:pt>
                <c:pt idx="30348" formatCode="m/d/yyyy\ h:mm">
                  <c:v>40836.791666649602</c:v>
                </c:pt>
                <c:pt idx="30349" formatCode="m/d/yyyy\ h:mm">
                  <c:v>40836.833333316288</c:v>
                </c:pt>
                <c:pt idx="30350" formatCode="m/d/yyyy\ h:mm">
                  <c:v>40836.874999982967</c:v>
                </c:pt>
                <c:pt idx="30351" formatCode="m/d/yyyy\ h:mm">
                  <c:v>40836.916666649617</c:v>
                </c:pt>
                <c:pt idx="30352" formatCode="m/d/yyyy\ h:mm">
                  <c:v>40836.958333316295</c:v>
                </c:pt>
                <c:pt idx="30353" formatCode="m/d/yyyy\ h:mm">
                  <c:v>40836.999999982945</c:v>
                </c:pt>
                <c:pt idx="30354" formatCode="m/d/yyyy\ h:mm">
                  <c:v>40837.041666649595</c:v>
                </c:pt>
                <c:pt idx="30355" formatCode="m/d/yyyy\ h:mm">
                  <c:v>40837.083333316281</c:v>
                </c:pt>
                <c:pt idx="30356" formatCode="m/d/yyyy\ h:mm">
                  <c:v>40837.124999982938</c:v>
                </c:pt>
                <c:pt idx="30357" formatCode="m/d/yyyy\ h:mm">
                  <c:v>40837.166666649595</c:v>
                </c:pt>
                <c:pt idx="30358" formatCode="m/d/yyyy\ h:mm">
                  <c:v>40837.208333316266</c:v>
                </c:pt>
                <c:pt idx="30359" formatCode="m/d/yyyy\ h:mm">
                  <c:v>40837.249999982931</c:v>
                </c:pt>
                <c:pt idx="30360" formatCode="m/d/yyyy\ h:mm">
                  <c:v>40837.29166664958</c:v>
                </c:pt>
                <c:pt idx="30361" formatCode="m/d/yyyy\ h:mm">
                  <c:v>40837.333333316259</c:v>
                </c:pt>
                <c:pt idx="30362" formatCode="m/d/yyyy\ h:mm">
                  <c:v>40837.374999982938</c:v>
                </c:pt>
                <c:pt idx="30363" formatCode="m/d/yyyy\ h:mm">
                  <c:v>40837.416666649602</c:v>
                </c:pt>
                <c:pt idx="30364" formatCode="m/d/yyyy\ h:mm">
                  <c:v>40837.458333316266</c:v>
                </c:pt>
                <c:pt idx="30365" formatCode="m/d/yyyy\ h:mm">
                  <c:v>40837.499999982916</c:v>
                </c:pt>
                <c:pt idx="30366" formatCode="m/d/yyyy\ h:mm">
                  <c:v>40837.54166664958</c:v>
                </c:pt>
                <c:pt idx="30367" formatCode="m/d/yyyy\ h:mm">
                  <c:v>40837.583333316245</c:v>
                </c:pt>
                <c:pt idx="30368" formatCode="m/d/yyyy\ h:mm">
                  <c:v>40837.624999982909</c:v>
                </c:pt>
                <c:pt idx="30369" formatCode="m/d/yyyy\ h:mm">
                  <c:v>40837.666666649573</c:v>
                </c:pt>
                <c:pt idx="30370" formatCode="m/d/yyyy\ h:mm">
                  <c:v>40837.708333316237</c:v>
                </c:pt>
                <c:pt idx="30371" formatCode="m/d/yyyy\ h:mm">
                  <c:v>40837.749999982901</c:v>
                </c:pt>
              </c:numCache>
            </c:numRef>
          </c:xVal>
          <c:yVal>
            <c:numRef>
              <c:f>'Penn-CT-Flow-Wx-ALL DATA.dat'!$E$5:$E$30376</c:f>
              <c:numCache>
                <c:formatCode>0</c:formatCode>
                <c:ptCount val="30372"/>
                <c:pt idx="0">
                  <c:v>1425</c:v>
                </c:pt>
                <c:pt idx="1">
                  <c:v>1375</c:v>
                </c:pt>
                <c:pt idx="2">
                  <c:v>1320</c:v>
                </c:pt>
                <c:pt idx="3">
                  <c:v>1284</c:v>
                </c:pt>
                <c:pt idx="4">
                  <c:v>1231</c:v>
                </c:pt>
                <c:pt idx="5">
                  <c:v>1195</c:v>
                </c:pt>
                <c:pt idx="6">
                  <c:v>1154</c:v>
                </c:pt>
                <c:pt idx="7">
                  <c:v>1102</c:v>
                </c:pt>
                <c:pt idx="8">
                  <c:v>1057</c:v>
                </c:pt>
                <c:pt idx="9">
                  <c:v>1010</c:v>
                </c:pt>
                <c:pt idx="10">
                  <c:v>966</c:v>
                </c:pt>
                <c:pt idx="11">
                  <c:v>924</c:v>
                </c:pt>
                <c:pt idx="12">
                  <c:v>989</c:v>
                </c:pt>
                <c:pt idx="13">
                  <c:v>932</c:v>
                </c:pt>
                <c:pt idx="14">
                  <c:v>879</c:v>
                </c:pt>
                <c:pt idx="15">
                  <c:v>834</c:v>
                </c:pt>
                <c:pt idx="16">
                  <c:v>805</c:v>
                </c:pt>
                <c:pt idx="17">
                  <c:v>765</c:v>
                </c:pt>
                <c:pt idx="18">
                  <c:v>729</c:v>
                </c:pt>
                <c:pt idx="19">
                  <c:v>686</c:v>
                </c:pt>
                <c:pt idx="20">
                  <c:v>656</c:v>
                </c:pt>
                <c:pt idx="21">
                  <c:v>639</c:v>
                </c:pt>
                <c:pt idx="22">
                  <c:v>611</c:v>
                </c:pt>
                <c:pt idx="23">
                  <c:v>593</c:v>
                </c:pt>
                <c:pt idx="24">
                  <c:v>571</c:v>
                </c:pt>
                <c:pt idx="25">
                  <c:v>566</c:v>
                </c:pt>
                <c:pt idx="26">
                  <c:v>544</c:v>
                </c:pt>
                <c:pt idx="27">
                  <c:v>546</c:v>
                </c:pt>
                <c:pt idx="28">
                  <c:v>622</c:v>
                </c:pt>
                <c:pt idx="29">
                  <c:v>602</c:v>
                </c:pt>
                <c:pt idx="30">
                  <c:v>586</c:v>
                </c:pt>
                <c:pt idx="31">
                  <c:v>571</c:v>
                </c:pt>
                <c:pt idx="32">
                  <c:v>557</c:v>
                </c:pt>
                <c:pt idx="33">
                  <c:v>538</c:v>
                </c:pt>
                <c:pt idx="34">
                  <c:v>533</c:v>
                </c:pt>
                <c:pt idx="35">
                  <c:v>519</c:v>
                </c:pt>
                <c:pt idx="36">
                  <c:v>610</c:v>
                </c:pt>
                <c:pt idx="37">
                  <c:v>595</c:v>
                </c:pt>
                <c:pt idx="38">
                  <c:v>586</c:v>
                </c:pt>
                <c:pt idx="39">
                  <c:v>575</c:v>
                </c:pt>
                <c:pt idx="40">
                  <c:v>565</c:v>
                </c:pt>
                <c:pt idx="41">
                  <c:v>552</c:v>
                </c:pt>
                <c:pt idx="42">
                  <c:v>577</c:v>
                </c:pt>
                <c:pt idx="43">
                  <c:v>565</c:v>
                </c:pt>
                <c:pt idx="44">
                  <c:v>556</c:v>
                </c:pt>
                <c:pt idx="45">
                  <c:v>577</c:v>
                </c:pt>
                <c:pt idx="46">
                  <c:v>566</c:v>
                </c:pt>
                <c:pt idx="47">
                  <c:v>548</c:v>
                </c:pt>
                <c:pt idx="48">
                  <c:v>540</c:v>
                </c:pt>
                <c:pt idx="49">
                  <c:v>534</c:v>
                </c:pt>
                <c:pt idx="50">
                  <c:v>532</c:v>
                </c:pt>
                <c:pt idx="51">
                  <c:v>529</c:v>
                </c:pt>
                <c:pt idx="52">
                  <c:v>526</c:v>
                </c:pt>
                <c:pt idx="53">
                  <c:v>520</c:v>
                </c:pt>
                <c:pt idx="54">
                  <c:v>771</c:v>
                </c:pt>
                <c:pt idx="55">
                  <c:v>753</c:v>
                </c:pt>
                <c:pt idx="56">
                  <c:v>738</c:v>
                </c:pt>
                <c:pt idx="57">
                  <c:v>722</c:v>
                </c:pt>
                <c:pt idx="58">
                  <c:v>708</c:v>
                </c:pt>
                <c:pt idx="59">
                  <c:v>689</c:v>
                </c:pt>
                <c:pt idx="60">
                  <c:v>675</c:v>
                </c:pt>
                <c:pt idx="61">
                  <c:v>661</c:v>
                </c:pt>
                <c:pt idx="62">
                  <c:v>646</c:v>
                </c:pt>
                <c:pt idx="63">
                  <c:v>634</c:v>
                </c:pt>
                <c:pt idx="64">
                  <c:v>624</c:v>
                </c:pt>
                <c:pt idx="65">
                  <c:v>629</c:v>
                </c:pt>
                <c:pt idx="66">
                  <c:v>620</c:v>
                </c:pt>
                <c:pt idx="67">
                  <c:v>611</c:v>
                </c:pt>
                <c:pt idx="68">
                  <c:v>598</c:v>
                </c:pt>
                <c:pt idx="69">
                  <c:v>787</c:v>
                </c:pt>
                <c:pt idx="70">
                  <c:v>775</c:v>
                </c:pt>
                <c:pt idx="71">
                  <c:v>764</c:v>
                </c:pt>
                <c:pt idx="72">
                  <c:v>751</c:v>
                </c:pt>
                <c:pt idx="73">
                  <c:v>740</c:v>
                </c:pt>
                <c:pt idx="74">
                  <c:v>1024</c:v>
                </c:pt>
                <c:pt idx="75">
                  <c:v>1008</c:v>
                </c:pt>
                <c:pt idx="76">
                  <c:v>993</c:v>
                </c:pt>
                <c:pt idx="77">
                  <c:v>980</c:v>
                </c:pt>
                <c:pt idx="78">
                  <c:v>968</c:v>
                </c:pt>
                <c:pt idx="79">
                  <c:v>960</c:v>
                </c:pt>
                <c:pt idx="80">
                  <c:v>954</c:v>
                </c:pt>
                <c:pt idx="81">
                  <c:v>951</c:v>
                </c:pt>
                <c:pt idx="82">
                  <c:v>1013</c:v>
                </c:pt>
                <c:pt idx="83">
                  <c:v>1006</c:v>
                </c:pt>
                <c:pt idx="84">
                  <c:v>999</c:v>
                </c:pt>
                <c:pt idx="85">
                  <c:v>991</c:v>
                </c:pt>
                <c:pt idx="86">
                  <c:v>983</c:v>
                </c:pt>
                <c:pt idx="87">
                  <c:v>972</c:v>
                </c:pt>
                <c:pt idx="88">
                  <c:v>1158</c:v>
                </c:pt>
                <c:pt idx="89">
                  <c:v>1136</c:v>
                </c:pt>
                <c:pt idx="90">
                  <c:v>1112</c:v>
                </c:pt>
                <c:pt idx="91">
                  <c:v>1088</c:v>
                </c:pt>
                <c:pt idx="92">
                  <c:v>1064</c:v>
                </c:pt>
                <c:pt idx="93">
                  <c:v>1041</c:v>
                </c:pt>
                <c:pt idx="94">
                  <c:v>1020</c:v>
                </c:pt>
                <c:pt idx="95">
                  <c:v>1013</c:v>
                </c:pt>
                <c:pt idx="96">
                  <c:v>992</c:v>
                </c:pt>
                <c:pt idx="97">
                  <c:v>974</c:v>
                </c:pt>
                <c:pt idx="98">
                  <c:v>960</c:v>
                </c:pt>
                <c:pt idx="99">
                  <c:v>943</c:v>
                </c:pt>
                <c:pt idx="100">
                  <c:v>929</c:v>
                </c:pt>
                <c:pt idx="101">
                  <c:v>915</c:v>
                </c:pt>
                <c:pt idx="102">
                  <c:v>889</c:v>
                </c:pt>
                <c:pt idx="103">
                  <c:v>877</c:v>
                </c:pt>
                <c:pt idx="104">
                  <c:v>863</c:v>
                </c:pt>
                <c:pt idx="105">
                  <c:v>841</c:v>
                </c:pt>
                <c:pt idx="106">
                  <c:v>823</c:v>
                </c:pt>
                <c:pt idx="107">
                  <c:v>805</c:v>
                </c:pt>
                <c:pt idx="108">
                  <c:v>789</c:v>
                </c:pt>
                <c:pt idx="109">
                  <c:v>775</c:v>
                </c:pt>
                <c:pt idx="110">
                  <c:v>762</c:v>
                </c:pt>
                <c:pt idx="111">
                  <c:v>744</c:v>
                </c:pt>
                <c:pt idx="112">
                  <c:v>733</c:v>
                </c:pt>
                <c:pt idx="113">
                  <c:v>724</c:v>
                </c:pt>
                <c:pt idx="114">
                  <c:v>701</c:v>
                </c:pt>
                <c:pt idx="115">
                  <c:v>775</c:v>
                </c:pt>
                <c:pt idx="116">
                  <c:v>759</c:v>
                </c:pt>
                <c:pt idx="117">
                  <c:v>747</c:v>
                </c:pt>
                <c:pt idx="118">
                  <c:v>733</c:v>
                </c:pt>
                <c:pt idx="119">
                  <c:v>1019</c:v>
                </c:pt>
                <c:pt idx="120">
                  <c:v>997</c:v>
                </c:pt>
                <c:pt idx="121">
                  <c:v>976</c:v>
                </c:pt>
                <c:pt idx="122">
                  <c:v>958</c:v>
                </c:pt>
                <c:pt idx="123">
                  <c:v>941</c:v>
                </c:pt>
                <c:pt idx="124">
                  <c:v>924</c:v>
                </c:pt>
                <c:pt idx="125">
                  <c:v>909</c:v>
                </c:pt>
                <c:pt idx="126">
                  <c:v>894</c:v>
                </c:pt>
                <c:pt idx="127">
                  <c:v>880</c:v>
                </c:pt>
                <c:pt idx="128">
                  <c:v>864</c:v>
                </c:pt>
                <c:pt idx="129">
                  <c:v>850</c:v>
                </c:pt>
                <c:pt idx="130">
                  <c:v>836</c:v>
                </c:pt>
                <c:pt idx="131">
                  <c:v>822</c:v>
                </c:pt>
                <c:pt idx="132">
                  <c:v>806</c:v>
                </c:pt>
                <c:pt idx="133">
                  <c:v>792</c:v>
                </c:pt>
                <c:pt idx="134">
                  <c:v>777</c:v>
                </c:pt>
                <c:pt idx="135">
                  <c:v>765</c:v>
                </c:pt>
                <c:pt idx="136">
                  <c:v>753</c:v>
                </c:pt>
                <c:pt idx="137">
                  <c:v>742</c:v>
                </c:pt>
                <c:pt idx="138">
                  <c:v>878</c:v>
                </c:pt>
                <c:pt idx="139">
                  <c:v>850</c:v>
                </c:pt>
                <c:pt idx="140">
                  <c:v>829</c:v>
                </c:pt>
                <c:pt idx="141">
                  <c:v>812</c:v>
                </c:pt>
                <c:pt idx="142">
                  <c:v>796</c:v>
                </c:pt>
                <c:pt idx="143">
                  <c:v>781</c:v>
                </c:pt>
                <c:pt idx="144">
                  <c:v>769</c:v>
                </c:pt>
                <c:pt idx="145">
                  <c:v>755</c:v>
                </c:pt>
                <c:pt idx="146">
                  <c:v>741</c:v>
                </c:pt>
                <c:pt idx="147">
                  <c:v>729</c:v>
                </c:pt>
                <c:pt idx="148">
                  <c:v>717</c:v>
                </c:pt>
                <c:pt idx="149">
                  <c:v>706</c:v>
                </c:pt>
                <c:pt idx="150">
                  <c:v>696</c:v>
                </c:pt>
                <c:pt idx="151">
                  <c:v>687</c:v>
                </c:pt>
                <c:pt idx="152">
                  <c:v>628</c:v>
                </c:pt>
                <c:pt idx="153">
                  <c:v>621</c:v>
                </c:pt>
                <c:pt idx="154">
                  <c:v>615</c:v>
                </c:pt>
                <c:pt idx="155">
                  <c:v>609</c:v>
                </c:pt>
                <c:pt idx="156">
                  <c:v>605</c:v>
                </c:pt>
                <c:pt idx="157">
                  <c:v>600</c:v>
                </c:pt>
                <c:pt idx="158">
                  <c:v>597</c:v>
                </c:pt>
                <c:pt idx="159">
                  <c:v>592</c:v>
                </c:pt>
                <c:pt idx="160">
                  <c:v>590</c:v>
                </c:pt>
                <c:pt idx="161">
                  <c:v>588</c:v>
                </c:pt>
                <c:pt idx="162">
                  <c:v>586</c:v>
                </c:pt>
                <c:pt idx="163">
                  <c:v>584</c:v>
                </c:pt>
                <c:pt idx="164">
                  <c:v>581</c:v>
                </c:pt>
                <c:pt idx="165">
                  <c:v>578</c:v>
                </c:pt>
                <c:pt idx="166">
                  <c:v>577</c:v>
                </c:pt>
                <c:pt idx="167">
                  <c:v>576</c:v>
                </c:pt>
                <c:pt idx="168">
                  <c:v>573</c:v>
                </c:pt>
                <c:pt idx="169">
                  <c:v>571</c:v>
                </c:pt>
                <c:pt idx="170">
                  <c:v>522</c:v>
                </c:pt>
                <c:pt idx="171">
                  <c:v>518</c:v>
                </c:pt>
                <c:pt idx="172">
                  <c:v>515</c:v>
                </c:pt>
                <c:pt idx="173">
                  <c:v>513</c:v>
                </c:pt>
                <c:pt idx="174">
                  <c:v>512</c:v>
                </c:pt>
                <c:pt idx="175">
                  <c:v>549</c:v>
                </c:pt>
                <c:pt idx="176">
                  <c:v>546</c:v>
                </c:pt>
                <c:pt idx="177">
                  <c:v>542</c:v>
                </c:pt>
                <c:pt idx="178">
                  <c:v>539</c:v>
                </c:pt>
                <c:pt idx="179">
                  <c:v>536</c:v>
                </c:pt>
                <c:pt idx="180">
                  <c:v>532</c:v>
                </c:pt>
                <c:pt idx="181">
                  <c:v>529</c:v>
                </c:pt>
                <c:pt idx="182">
                  <c:v>526</c:v>
                </c:pt>
                <c:pt idx="183">
                  <c:v>524</c:v>
                </c:pt>
                <c:pt idx="184">
                  <c:v>521</c:v>
                </c:pt>
                <c:pt idx="185">
                  <c:v>517</c:v>
                </c:pt>
                <c:pt idx="186">
                  <c:v>547</c:v>
                </c:pt>
                <c:pt idx="187">
                  <c:v>545</c:v>
                </c:pt>
                <c:pt idx="188">
                  <c:v>543</c:v>
                </c:pt>
                <c:pt idx="189">
                  <c:v>538</c:v>
                </c:pt>
                <c:pt idx="190">
                  <c:v>538</c:v>
                </c:pt>
                <c:pt idx="191">
                  <c:v>538</c:v>
                </c:pt>
                <c:pt idx="192">
                  <c:v>538</c:v>
                </c:pt>
                <c:pt idx="193">
                  <c:v>537</c:v>
                </c:pt>
                <c:pt idx="194">
                  <c:v>536</c:v>
                </c:pt>
                <c:pt idx="195">
                  <c:v>535</c:v>
                </c:pt>
                <c:pt idx="196">
                  <c:v>535</c:v>
                </c:pt>
                <c:pt idx="197">
                  <c:v>535</c:v>
                </c:pt>
                <c:pt idx="198">
                  <c:v>534</c:v>
                </c:pt>
                <c:pt idx="199">
                  <c:v>536</c:v>
                </c:pt>
                <c:pt idx="200">
                  <c:v>537</c:v>
                </c:pt>
                <c:pt idx="201">
                  <c:v>537</c:v>
                </c:pt>
                <c:pt idx="202">
                  <c:v>537</c:v>
                </c:pt>
                <c:pt idx="203">
                  <c:v>539</c:v>
                </c:pt>
                <c:pt idx="204">
                  <c:v>540</c:v>
                </c:pt>
                <c:pt idx="205">
                  <c:v>542</c:v>
                </c:pt>
                <c:pt idx="206">
                  <c:v>544</c:v>
                </c:pt>
                <c:pt idx="207">
                  <c:v>547</c:v>
                </c:pt>
                <c:pt idx="208">
                  <c:v>552</c:v>
                </c:pt>
                <c:pt idx="209">
                  <c:v>555</c:v>
                </c:pt>
                <c:pt idx="210">
                  <c:v>559</c:v>
                </c:pt>
                <c:pt idx="211">
                  <c:v>565</c:v>
                </c:pt>
                <c:pt idx="212">
                  <c:v>569</c:v>
                </c:pt>
                <c:pt idx="213">
                  <c:v>575</c:v>
                </c:pt>
                <c:pt idx="214">
                  <c:v>579</c:v>
                </c:pt>
                <c:pt idx="215">
                  <c:v>585</c:v>
                </c:pt>
                <c:pt idx="216">
                  <c:v>589</c:v>
                </c:pt>
                <c:pt idx="217">
                  <c:v>597</c:v>
                </c:pt>
                <c:pt idx="218">
                  <c:v>602</c:v>
                </c:pt>
                <c:pt idx="219">
                  <c:v>610</c:v>
                </c:pt>
                <c:pt idx="220">
                  <c:v>747</c:v>
                </c:pt>
                <c:pt idx="221">
                  <c:v>739</c:v>
                </c:pt>
                <c:pt idx="222">
                  <c:v>732</c:v>
                </c:pt>
                <c:pt idx="223">
                  <c:v>886</c:v>
                </c:pt>
                <c:pt idx="224">
                  <c:v>881</c:v>
                </c:pt>
                <c:pt idx="225">
                  <c:v>876</c:v>
                </c:pt>
                <c:pt idx="226">
                  <c:v>868</c:v>
                </c:pt>
                <c:pt idx="227">
                  <c:v>864</c:v>
                </c:pt>
                <c:pt idx="228">
                  <c:v>859</c:v>
                </c:pt>
                <c:pt idx="229">
                  <c:v>847</c:v>
                </c:pt>
                <c:pt idx="230">
                  <c:v>835</c:v>
                </c:pt>
                <c:pt idx="231">
                  <c:v>830</c:v>
                </c:pt>
                <c:pt idx="232">
                  <c:v>824</c:v>
                </c:pt>
                <c:pt idx="233">
                  <c:v>819</c:v>
                </c:pt>
                <c:pt idx="234">
                  <c:v>814</c:v>
                </c:pt>
                <c:pt idx="235">
                  <c:v>809</c:v>
                </c:pt>
                <c:pt idx="236">
                  <c:v>803</c:v>
                </c:pt>
                <c:pt idx="237">
                  <c:v>797</c:v>
                </c:pt>
                <c:pt idx="238">
                  <c:v>791</c:v>
                </c:pt>
                <c:pt idx="239">
                  <c:v>787</c:v>
                </c:pt>
                <c:pt idx="240">
                  <c:v>785</c:v>
                </c:pt>
                <c:pt idx="241">
                  <c:v>780</c:v>
                </c:pt>
                <c:pt idx="242">
                  <c:v>774</c:v>
                </c:pt>
                <c:pt idx="243">
                  <c:v>771</c:v>
                </c:pt>
                <c:pt idx="244">
                  <c:v>769</c:v>
                </c:pt>
                <c:pt idx="245">
                  <c:v>767</c:v>
                </c:pt>
                <c:pt idx="246">
                  <c:v>761</c:v>
                </c:pt>
                <c:pt idx="247">
                  <c:v>756</c:v>
                </c:pt>
                <c:pt idx="248">
                  <c:v>750</c:v>
                </c:pt>
                <c:pt idx="249">
                  <c:v>745</c:v>
                </c:pt>
                <c:pt idx="250">
                  <c:v>739</c:v>
                </c:pt>
                <c:pt idx="251">
                  <c:v>733</c:v>
                </c:pt>
                <c:pt idx="252">
                  <c:v>728</c:v>
                </c:pt>
                <c:pt idx="253">
                  <c:v>708</c:v>
                </c:pt>
                <c:pt idx="254">
                  <c:v>703</c:v>
                </c:pt>
                <c:pt idx="255">
                  <c:v>699</c:v>
                </c:pt>
                <c:pt idx="256">
                  <c:v>695</c:v>
                </c:pt>
                <c:pt idx="257">
                  <c:v>692</c:v>
                </c:pt>
                <c:pt idx="258">
                  <c:v>689</c:v>
                </c:pt>
                <c:pt idx="259">
                  <c:v>683</c:v>
                </c:pt>
                <c:pt idx="260">
                  <c:v>680</c:v>
                </c:pt>
                <c:pt idx="261">
                  <c:v>677</c:v>
                </c:pt>
                <c:pt idx="262">
                  <c:v>674</c:v>
                </c:pt>
                <c:pt idx="263">
                  <c:v>671</c:v>
                </c:pt>
                <c:pt idx="264">
                  <c:v>668</c:v>
                </c:pt>
                <c:pt idx="265">
                  <c:v>665</c:v>
                </c:pt>
                <c:pt idx="266">
                  <c:v>661</c:v>
                </c:pt>
                <c:pt idx="267">
                  <c:v>659</c:v>
                </c:pt>
                <c:pt idx="268">
                  <c:v>658</c:v>
                </c:pt>
                <c:pt idx="269">
                  <c:v>654</c:v>
                </c:pt>
                <c:pt idx="270">
                  <c:v>652</c:v>
                </c:pt>
                <c:pt idx="271">
                  <c:v>649</c:v>
                </c:pt>
                <c:pt idx="272">
                  <c:v>647</c:v>
                </c:pt>
                <c:pt idx="273">
                  <c:v>644</c:v>
                </c:pt>
                <c:pt idx="274">
                  <c:v>642</c:v>
                </c:pt>
                <c:pt idx="275">
                  <c:v>639</c:v>
                </c:pt>
                <c:pt idx="276">
                  <c:v>797</c:v>
                </c:pt>
                <c:pt idx="277">
                  <c:v>793</c:v>
                </c:pt>
                <c:pt idx="278">
                  <c:v>789</c:v>
                </c:pt>
                <c:pt idx="279">
                  <c:v>785</c:v>
                </c:pt>
                <c:pt idx="280">
                  <c:v>779</c:v>
                </c:pt>
                <c:pt idx="281">
                  <c:v>777</c:v>
                </c:pt>
                <c:pt idx="282">
                  <c:v>772</c:v>
                </c:pt>
                <c:pt idx="283">
                  <c:v>768</c:v>
                </c:pt>
                <c:pt idx="284">
                  <c:v>765</c:v>
                </c:pt>
                <c:pt idx="285">
                  <c:v>760</c:v>
                </c:pt>
                <c:pt idx="286">
                  <c:v>760</c:v>
                </c:pt>
                <c:pt idx="287">
                  <c:v>757</c:v>
                </c:pt>
                <c:pt idx="288">
                  <c:v>750</c:v>
                </c:pt>
                <c:pt idx="289">
                  <c:v>743</c:v>
                </c:pt>
                <c:pt idx="290">
                  <c:v>739</c:v>
                </c:pt>
                <c:pt idx="291">
                  <c:v>734</c:v>
                </c:pt>
                <c:pt idx="292">
                  <c:v>729</c:v>
                </c:pt>
                <c:pt idx="293">
                  <c:v>722</c:v>
                </c:pt>
                <c:pt idx="294">
                  <c:v>717</c:v>
                </c:pt>
                <c:pt idx="295">
                  <c:v>712</c:v>
                </c:pt>
                <c:pt idx="296">
                  <c:v>708</c:v>
                </c:pt>
                <c:pt idx="297">
                  <c:v>713</c:v>
                </c:pt>
                <c:pt idx="298">
                  <c:v>707</c:v>
                </c:pt>
                <c:pt idx="299">
                  <c:v>701</c:v>
                </c:pt>
                <c:pt idx="300">
                  <c:v>696</c:v>
                </c:pt>
                <c:pt idx="301">
                  <c:v>688</c:v>
                </c:pt>
                <c:pt idx="302">
                  <c:v>683</c:v>
                </c:pt>
                <c:pt idx="303">
                  <c:v>677</c:v>
                </c:pt>
                <c:pt idx="304">
                  <c:v>669</c:v>
                </c:pt>
                <c:pt idx="305">
                  <c:v>715</c:v>
                </c:pt>
                <c:pt idx="306">
                  <c:v>716</c:v>
                </c:pt>
                <c:pt idx="307">
                  <c:v>715</c:v>
                </c:pt>
                <c:pt idx="308">
                  <c:v>714</c:v>
                </c:pt>
                <c:pt idx="309">
                  <c:v>711</c:v>
                </c:pt>
                <c:pt idx="310">
                  <c:v>713</c:v>
                </c:pt>
                <c:pt idx="311">
                  <c:v>710</c:v>
                </c:pt>
                <c:pt idx="312">
                  <c:v>705</c:v>
                </c:pt>
                <c:pt idx="313">
                  <c:v>702</c:v>
                </c:pt>
                <c:pt idx="314">
                  <c:v>699</c:v>
                </c:pt>
                <c:pt idx="315">
                  <c:v>695</c:v>
                </c:pt>
                <c:pt idx="316">
                  <c:v>690</c:v>
                </c:pt>
                <c:pt idx="317">
                  <c:v>687</c:v>
                </c:pt>
                <c:pt idx="318">
                  <c:v>684</c:v>
                </c:pt>
                <c:pt idx="319">
                  <c:v>682</c:v>
                </c:pt>
                <c:pt idx="320">
                  <c:v>677</c:v>
                </c:pt>
                <c:pt idx="321">
                  <c:v>676</c:v>
                </c:pt>
                <c:pt idx="322">
                  <c:v>673</c:v>
                </c:pt>
                <c:pt idx="323">
                  <c:v>671</c:v>
                </c:pt>
                <c:pt idx="324">
                  <c:v>670</c:v>
                </c:pt>
                <c:pt idx="325">
                  <c:v>667</c:v>
                </c:pt>
                <c:pt idx="326">
                  <c:v>665</c:v>
                </c:pt>
                <c:pt idx="327">
                  <c:v>663</c:v>
                </c:pt>
                <c:pt idx="328">
                  <c:v>663</c:v>
                </c:pt>
                <c:pt idx="329">
                  <c:v>662</c:v>
                </c:pt>
                <c:pt idx="330">
                  <c:v>661</c:v>
                </c:pt>
                <c:pt idx="331">
                  <c:v>659</c:v>
                </c:pt>
                <c:pt idx="332">
                  <c:v>658</c:v>
                </c:pt>
                <c:pt idx="333">
                  <c:v>658</c:v>
                </c:pt>
                <c:pt idx="334">
                  <c:v>660</c:v>
                </c:pt>
                <c:pt idx="335">
                  <c:v>661</c:v>
                </c:pt>
                <c:pt idx="336">
                  <c:v>660</c:v>
                </c:pt>
                <c:pt idx="337">
                  <c:v>658</c:v>
                </c:pt>
                <c:pt idx="338">
                  <c:v>658</c:v>
                </c:pt>
                <c:pt idx="339">
                  <c:v>658</c:v>
                </c:pt>
                <c:pt idx="340">
                  <c:v>657</c:v>
                </c:pt>
                <c:pt idx="341">
                  <c:v>656</c:v>
                </c:pt>
                <c:pt idx="342">
                  <c:v>659</c:v>
                </c:pt>
                <c:pt idx="343">
                  <c:v>666</c:v>
                </c:pt>
                <c:pt idx="344">
                  <c:v>795</c:v>
                </c:pt>
                <c:pt idx="345">
                  <c:v>792</c:v>
                </c:pt>
                <c:pt idx="346">
                  <c:v>792</c:v>
                </c:pt>
                <c:pt idx="347">
                  <c:v>791</c:v>
                </c:pt>
                <c:pt idx="348">
                  <c:v>790</c:v>
                </c:pt>
                <c:pt idx="349">
                  <c:v>789</c:v>
                </c:pt>
                <c:pt idx="350">
                  <c:v>788</c:v>
                </c:pt>
                <c:pt idx="351">
                  <c:v>786</c:v>
                </c:pt>
                <c:pt idx="352">
                  <c:v>786</c:v>
                </c:pt>
                <c:pt idx="353">
                  <c:v>785</c:v>
                </c:pt>
                <c:pt idx="354">
                  <c:v>783</c:v>
                </c:pt>
                <c:pt idx="355">
                  <c:v>782</c:v>
                </c:pt>
                <c:pt idx="356">
                  <c:v>781</c:v>
                </c:pt>
                <c:pt idx="357">
                  <c:v>781</c:v>
                </c:pt>
                <c:pt idx="358">
                  <c:v>784</c:v>
                </c:pt>
                <c:pt idx="359">
                  <c:v>784</c:v>
                </c:pt>
                <c:pt idx="360">
                  <c:v>785</c:v>
                </c:pt>
                <c:pt idx="361">
                  <c:v>790</c:v>
                </c:pt>
                <c:pt idx="362">
                  <c:v>788</c:v>
                </c:pt>
                <c:pt idx="363">
                  <c:v>786</c:v>
                </c:pt>
                <c:pt idx="364">
                  <c:v>782</c:v>
                </c:pt>
                <c:pt idx="365">
                  <c:v>777</c:v>
                </c:pt>
                <c:pt idx="366">
                  <c:v>774</c:v>
                </c:pt>
                <c:pt idx="367">
                  <c:v>772</c:v>
                </c:pt>
                <c:pt idx="368">
                  <c:v>770</c:v>
                </c:pt>
                <c:pt idx="369">
                  <c:v>768</c:v>
                </c:pt>
                <c:pt idx="370">
                  <c:v>766</c:v>
                </c:pt>
                <c:pt idx="371">
                  <c:v>761</c:v>
                </c:pt>
                <c:pt idx="372">
                  <c:v>760</c:v>
                </c:pt>
                <c:pt idx="373">
                  <c:v>757</c:v>
                </c:pt>
                <c:pt idx="374">
                  <c:v>756</c:v>
                </c:pt>
                <c:pt idx="375">
                  <c:v>757</c:v>
                </c:pt>
                <c:pt idx="376">
                  <c:v>758</c:v>
                </c:pt>
                <c:pt idx="377">
                  <c:v>820</c:v>
                </c:pt>
                <c:pt idx="378">
                  <c:v>815</c:v>
                </c:pt>
                <c:pt idx="379">
                  <c:v>809</c:v>
                </c:pt>
                <c:pt idx="380">
                  <c:v>931</c:v>
                </c:pt>
                <c:pt idx="381">
                  <c:v>928</c:v>
                </c:pt>
                <c:pt idx="382">
                  <c:v>925</c:v>
                </c:pt>
                <c:pt idx="383">
                  <c:v>920</c:v>
                </c:pt>
                <c:pt idx="384">
                  <c:v>917</c:v>
                </c:pt>
                <c:pt idx="385">
                  <c:v>913</c:v>
                </c:pt>
                <c:pt idx="386">
                  <c:v>908</c:v>
                </c:pt>
                <c:pt idx="387">
                  <c:v>903</c:v>
                </c:pt>
                <c:pt idx="388">
                  <c:v>901</c:v>
                </c:pt>
                <c:pt idx="389">
                  <c:v>925</c:v>
                </c:pt>
                <c:pt idx="390">
                  <c:v>918</c:v>
                </c:pt>
                <c:pt idx="391">
                  <c:v>907</c:v>
                </c:pt>
                <c:pt idx="392">
                  <c:v>900</c:v>
                </c:pt>
                <c:pt idx="393">
                  <c:v>894</c:v>
                </c:pt>
                <c:pt idx="394">
                  <c:v>886</c:v>
                </c:pt>
                <c:pt idx="395">
                  <c:v>881</c:v>
                </c:pt>
                <c:pt idx="396">
                  <c:v>877</c:v>
                </c:pt>
                <c:pt idx="397">
                  <c:v>872</c:v>
                </c:pt>
                <c:pt idx="398">
                  <c:v>869</c:v>
                </c:pt>
                <c:pt idx="399">
                  <c:v>865</c:v>
                </c:pt>
                <c:pt idx="400">
                  <c:v>1137</c:v>
                </c:pt>
                <c:pt idx="401">
                  <c:v>1219</c:v>
                </c:pt>
                <c:pt idx="402">
                  <c:v>1205</c:v>
                </c:pt>
                <c:pt idx="403">
                  <c:v>1190</c:v>
                </c:pt>
                <c:pt idx="404">
                  <c:v>1171</c:v>
                </c:pt>
                <c:pt idx="405">
                  <c:v>1151</c:v>
                </c:pt>
                <c:pt idx="406">
                  <c:v>1132</c:v>
                </c:pt>
                <c:pt idx="407">
                  <c:v>1111</c:v>
                </c:pt>
                <c:pt idx="408">
                  <c:v>1089</c:v>
                </c:pt>
                <c:pt idx="409">
                  <c:v>1070</c:v>
                </c:pt>
                <c:pt idx="410">
                  <c:v>1050</c:v>
                </c:pt>
                <c:pt idx="411">
                  <c:v>1029</c:v>
                </c:pt>
                <c:pt idx="412">
                  <c:v>1005</c:v>
                </c:pt>
                <c:pt idx="413">
                  <c:v>987</c:v>
                </c:pt>
                <c:pt idx="414">
                  <c:v>968</c:v>
                </c:pt>
                <c:pt idx="415">
                  <c:v>949</c:v>
                </c:pt>
                <c:pt idx="416">
                  <c:v>933</c:v>
                </c:pt>
                <c:pt idx="417">
                  <c:v>918</c:v>
                </c:pt>
                <c:pt idx="418">
                  <c:v>905</c:v>
                </c:pt>
                <c:pt idx="419">
                  <c:v>891</c:v>
                </c:pt>
                <c:pt idx="420">
                  <c:v>877</c:v>
                </c:pt>
                <c:pt idx="421">
                  <c:v>862</c:v>
                </c:pt>
                <c:pt idx="422">
                  <c:v>848</c:v>
                </c:pt>
                <c:pt idx="423">
                  <c:v>835</c:v>
                </c:pt>
                <c:pt idx="424">
                  <c:v>819</c:v>
                </c:pt>
                <c:pt idx="425">
                  <c:v>810</c:v>
                </c:pt>
                <c:pt idx="426">
                  <c:v>799</c:v>
                </c:pt>
                <c:pt idx="427">
                  <c:v>791</c:v>
                </c:pt>
                <c:pt idx="428">
                  <c:v>782</c:v>
                </c:pt>
                <c:pt idx="429">
                  <c:v>774</c:v>
                </c:pt>
                <c:pt idx="430">
                  <c:v>768</c:v>
                </c:pt>
                <c:pt idx="431">
                  <c:v>762</c:v>
                </c:pt>
                <c:pt idx="432">
                  <c:v>754</c:v>
                </c:pt>
                <c:pt idx="433">
                  <c:v>741</c:v>
                </c:pt>
                <c:pt idx="434">
                  <c:v>819</c:v>
                </c:pt>
                <c:pt idx="435">
                  <c:v>815</c:v>
                </c:pt>
                <c:pt idx="436">
                  <c:v>811</c:v>
                </c:pt>
                <c:pt idx="437">
                  <c:v>808</c:v>
                </c:pt>
                <c:pt idx="438">
                  <c:v>808</c:v>
                </c:pt>
                <c:pt idx="439">
                  <c:v>805</c:v>
                </c:pt>
                <c:pt idx="440">
                  <c:v>806</c:v>
                </c:pt>
                <c:pt idx="441">
                  <c:v>805</c:v>
                </c:pt>
                <c:pt idx="442">
                  <c:v>808</c:v>
                </c:pt>
                <c:pt idx="443">
                  <c:v>808</c:v>
                </c:pt>
                <c:pt idx="444">
                  <c:v>807</c:v>
                </c:pt>
                <c:pt idx="445">
                  <c:v>806</c:v>
                </c:pt>
                <c:pt idx="446">
                  <c:v>805</c:v>
                </c:pt>
                <c:pt idx="447">
                  <c:v>803</c:v>
                </c:pt>
                <c:pt idx="448">
                  <c:v>802</c:v>
                </c:pt>
                <c:pt idx="449">
                  <c:v>824</c:v>
                </c:pt>
                <c:pt idx="450">
                  <c:v>828</c:v>
                </c:pt>
                <c:pt idx="451">
                  <c:v>831</c:v>
                </c:pt>
                <c:pt idx="452">
                  <c:v>834</c:v>
                </c:pt>
                <c:pt idx="453">
                  <c:v>840</c:v>
                </c:pt>
                <c:pt idx="454">
                  <c:v>843</c:v>
                </c:pt>
                <c:pt idx="455">
                  <c:v>849</c:v>
                </c:pt>
                <c:pt idx="456">
                  <c:v>857</c:v>
                </c:pt>
                <c:pt idx="457">
                  <c:v>872</c:v>
                </c:pt>
                <c:pt idx="458">
                  <c:v>1056</c:v>
                </c:pt>
                <c:pt idx="459">
                  <c:v>1050</c:v>
                </c:pt>
                <c:pt idx="460">
                  <c:v>1041</c:v>
                </c:pt>
                <c:pt idx="461">
                  <c:v>1051</c:v>
                </c:pt>
                <c:pt idx="462">
                  <c:v>1050</c:v>
                </c:pt>
                <c:pt idx="463">
                  <c:v>1048</c:v>
                </c:pt>
                <c:pt idx="464">
                  <c:v>1045</c:v>
                </c:pt>
                <c:pt idx="465">
                  <c:v>1045</c:v>
                </c:pt>
                <c:pt idx="466">
                  <c:v>1042</c:v>
                </c:pt>
                <c:pt idx="467">
                  <c:v>1043</c:v>
                </c:pt>
                <c:pt idx="468">
                  <c:v>1042</c:v>
                </c:pt>
                <c:pt idx="469">
                  <c:v>1042</c:v>
                </c:pt>
                <c:pt idx="470">
                  <c:v>1047</c:v>
                </c:pt>
                <c:pt idx="471">
                  <c:v>1059</c:v>
                </c:pt>
                <c:pt idx="472">
                  <c:v>1071</c:v>
                </c:pt>
                <c:pt idx="473">
                  <c:v>1077</c:v>
                </c:pt>
                <c:pt idx="474">
                  <c:v>1080</c:v>
                </c:pt>
                <c:pt idx="475">
                  <c:v>1080</c:v>
                </c:pt>
                <c:pt idx="476">
                  <c:v>1078</c:v>
                </c:pt>
                <c:pt idx="477">
                  <c:v>1080</c:v>
                </c:pt>
                <c:pt idx="478">
                  <c:v>1078</c:v>
                </c:pt>
                <c:pt idx="479">
                  <c:v>1074</c:v>
                </c:pt>
                <c:pt idx="480">
                  <c:v>1070</c:v>
                </c:pt>
                <c:pt idx="481">
                  <c:v>1065</c:v>
                </c:pt>
                <c:pt idx="482">
                  <c:v>1045</c:v>
                </c:pt>
                <c:pt idx="483">
                  <c:v>1041</c:v>
                </c:pt>
                <c:pt idx="484">
                  <c:v>1038</c:v>
                </c:pt>
                <c:pt idx="485">
                  <c:v>1033</c:v>
                </c:pt>
                <c:pt idx="486">
                  <c:v>1032</c:v>
                </c:pt>
                <c:pt idx="487">
                  <c:v>1030</c:v>
                </c:pt>
                <c:pt idx="488">
                  <c:v>1026</c:v>
                </c:pt>
                <c:pt idx="489">
                  <c:v>1021</c:v>
                </c:pt>
                <c:pt idx="490">
                  <c:v>1018</c:v>
                </c:pt>
                <c:pt idx="491">
                  <c:v>1017</c:v>
                </c:pt>
                <c:pt idx="492">
                  <c:v>1014</c:v>
                </c:pt>
                <c:pt idx="493">
                  <c:v>1011</c:v>
                </c:pt>
                <c:pt idx="494">
                  <c:v>1009</c:v>
                </c:pt>
                <c:pt idx="495">
                  <c:v>1007</c:v>
                </c:pt>
                <c:pt idx="496">
                  <c:v>1004</c:v>
                </c:pt>
                <c:pt idx="497">
                  <c:v>1002</c:v>
                </c:pt>
                <c:pt idx="498">
                  <c:v>999</c:v>
                </c:pt>
                <c:pt idx="499">
                  <c:v>996</c:v>
                </c:pt>
                <c:pt idx="500">
                  <c:v>996</c:v>
                </c:pt>
                <c:pt idx="501">
                  <c:v>993</c:v>
                </c:pt>
                <c:pt idx="502">
                  <c:v>990</c:v>
                </c:pt>
                <c:pt idx="503">
                  <c:v>988</c:v>
                </c:pt>
                <c:pt idx="504">
                  <c:v>985</c:v>
                </c:pt>
                <c:pt idx="505">
                  <c:v>981</c:v>
                </c:pt>
                <c:pt idx="506">
                  <c:v>983</c:v>
                </c:pt>
                <c:pt idx="507">
                  <c:v>980</c:v>
                </c:pt>
                <c:pt idx="508">
                  <c:v>977</c:v>
                </c:pt>
                <c:pt idx="509">
                  <c:v>975</c:v>
                </c:pt>
                <c:pt idx="510">
                  <c:v>972</c:v>
                </c:pt>
                <c:pt idx="511">
                  <c:v>972</c:v>
                </c:pt>
                <c:pt idx="512">
                  <c:v>970</c:v>
                </c:pt>
                <c:pt idx="513">
                  <c:v>968</c:v>
                </c:pt>
                <c:pt idx="514">
                  <c:v>965</c:v>
                </c:pt>
                <c:pt idx="515">
                  <c:v>966</c:v>
                </c:pt>
                <c:pt idx="516">
                  <c:v>964</c:v>
                </c:pt>
                <c:pt idx="517">
                  <c:v>959</c:v>
                </c:pt>
                <c:pt idx="518">
                  <c:v>960</c:v>
                </c:pt>
                <c:pt idx="519">
                  <c:v>958</c:v>
                </c:pt>
                <c:pt idx="520">
                  <c:v>958</c:v>
                </c:pt>
                <c:pt idx="521">
                  <c:v>957</c:v>
                </c:pt>
                <c:pt idx="522">
                  <c:v>956</c:v>
                </c:pt>
                <c:pt idx="523">
                  <c:v>956</c:v>
                </c:pt>
                <c:pt idx="524">
                  <c:v>955</c:v>
                </c:pt>
                <c:pt idx="525">
                  <c:v>954</c:v>
                </c:pt>
                <c:pt idx="526">
                  <c:v>955</c:v>
                </c:pt>
                <c:pt idx="527">
                  <c:v>953</c:v>
                </c:pt>
                <c:pt idx="528">
                  <c:v>950</c:v>
                </c:pt>
                <c:pt idx="529">
                  <c:v>949</c:v>
                </c:pt>
                <c:pt idx="530">
                  <c:v>949</c:v>
                </c:pt>
                <c:pt idx="531">
                  <c:v>949</c:v>
                </c:pt>
                <c:pt idx="532">
                  <c:v>946</c:v>
                </c:pt>
                <c:pt idx="533">
                  <c:v>946</c:v>
                </c:pt>
                <c:pt idx="534">
                  <c:v>945</c:v>
                </c:pt>
                <c:pt idx="535">
                  <c:v>943</c:v>
                </c:pt>
                <c:pt idx="536">
                  <c:v>941</c:v>
                </c:pt>
                <c:pt idx="537">
                  <c:v>942</c:v>
                </c:pt>
                <c:pt idx="538">
                  <c:v>942</c:v>
                </c:pt>
                <c:pt idx="539">
                  <c:v>941</c:v>
                </c:pt>
                <c:pt idx="540">
                  <c:v>939</c:v>
                </c:pt>
                <c:pt idx="541">
                  <c:v>941</c:v>
                </c:pt>
                <c:pt idx="542">
                  <c:v>939</c:v>
                </c:pt>
                <c:pt idx="543">
                  <c:v>938</c:v>
                </c:pt>
                <c:pt idx="544">
                  <c:v>937</c:v>
                </c:pt>
                <c:pt idx="545">
                  <c:v>936</c:v>
                </c:pt>
                <c:pt idx="546">
                  <c:v>935</c:v>
                </c:pt>
                <c:pt idx="547">
                  <c:v>934</c:v>
                </c:pt>
                <c:pt idx="548">
                  <c:v>934</c:v>
                </c:pt>
                <c:pt idx="549">
                  <c:v>935</c:v>
                </c:pt>
                <c:pt idx="550">
                  <c:v>936</c:v>
                </c:pt>
                <c:pt idx="551">
                  <c:v>934</c:v>
                </c:pt>
                <c:pt idx="552">
                  <c:v>934</c:v>
                </c:pt>
                <c:pt idx="553">
                  <c:v>936</c:v>
                </c:pt>
                <c:pt idx="554">
                  <c:v>934</c:v>
                </c:pt>
                <c:pt idx="555">
                  <c:v>934</c:v>
                </c:pt>
                <c:pt idx="556">
                  <c:v>934</c:v>
                </c:pt>
                <c:pt idx="557">
                  <c:v>933</c:v>
                </c:pt>
                <c:pt idx="558">
                  <c:v>932</c:v>
                </c:pt>
                <c:pt idx="559">
                  <c:v>932</c:v>
                </c:pt>
                <c:pt idx="560">
                  <c:v>931</c:v>
                </c:pt>
                <c:pt idx="561">
                  <c:v>931</c:v>
                </c:pt>
                <c:pt idx="562">
                  <c:v>929</c:v>
                </c:pt>
                <c:pt idx="563">
                  <c:v>931</c:v>
                </c:pt>
                <c:pt idx="564">
                  <c:v>931</c:v>
                </c:pt>
                <c:pt idx="565">
                  <c:v>930</c:v>
                </c:pt>
                <c:pt idx="566">
                  <c:v>931</c:v>
                </c:pt>
                <c:pt idx="567">
                  <c:v>930</c:v>
                </c:pt>
                <c:pt idx="568">
                  <c:v>930</c:v>
                </c:pt>
                <c:pt idx="569">
                  <c:v>929</c:v>
                </c:pt>
                <c:pt idx="570">
                  <c:v>929</c:v>
                </c:pt>
                <c:pt idx="571">
                  <c:v>929</c:v>
                </c:pt>
                <c:pt idx="572">
                  <c:v>929</c:v>
                </c:pt>
                <c:pt idx="573">
                  <c:v>929</c:v>
                </c:pt>
                <c:pt idx="574">
                  <c:v>930</c:v>
                </c:pt>
                <c:pt idx="575">
                  <c:v>1318</c:v>
                </c:pt>
                <c:pt idx="576">
                  <c:v>1305</c:v>
                </c:pt>
                <c:pt idx="577">
                  <c:v>1293</c:v>
                </c:pt>
                <c:pt idx="578">
                  <c:v>1286</c:v>
                </c:pt>
                <c:pt idx="579">
                  <c:v>1277</c:v>
                </c:pt>
                <c:pt idx="580">
                  <c:v>1266</c:v>
                </c:pt>
                <c:pt idx="581">
                  <c:v>1254</c:v>
                </c:pt>
                <c:pt idx="582">
                  <c:v>1243</c:v>
                </c:pt>
                <c:pt idx="583">
                  <c:v>1231</c:v>
                </c:pt>
                <c:pt idx="584">
                  <c:v>1218</c:v>
                </c:pt>
                <c:pt idx="585">
                  <c:v>1207</c:v>
                </c:pt>
                <c:pt idx="586">
                  <c:v>1195</c:v>
                </c:pt>
                <c:pt idx="587">
                  <c:v>1182</c:v>
                </c:pt>
                <c:pt idx="588">
                  <c:v>1170</c:v>
                </c:pt>
                <c:pt idx="589">
                  <c:v>1156</c:v>
                </c:pt>
                <c:pt idx="590">
                  <c:v>1145</c:v>
                </c:pt>
                <c:pt idx="591">
                  <c:v>1133</c:v>
                </c:pt>
                <c:pt idx="592">
                  <c:v>1120</c:v>
                </c:pt>
                <c:pt idx="593">
                  <c:v>1112</c:v>
                </c:pt>
                <c:pt idx="594">
                  <c:v>1103</c:v>
                </c:pt>
                <c:pt idx="595">
                  <c:v>1095</c:v>
                </c:pt>
                <c:pt idx="596">
                  <c:v>1087</c:v>
                </c:pt>
                <c:pt idx="597">
                  <c:v>1080</c:v>
                </c:pt>
                <c:pt idx="598">
                  <c:v>1073</c:v>
                </c:pt>
                <c:pt idx="599">
                  <c:v>1064</c:v>
                </c:pt>
                <c:pt idx="600">
                  <c:v>1055</c:v>
                </c:pt>
                <c:pt idx="601">
                  <c:v>1047</c:v>
                </c:pt>
                <c:pt idx="602">
                  <c:v>1039</c:v>
                </c:pt>
                <c:pt idx="603">
                  <c:v>1032</c:v>
                </c:pt>
                <c:pt idx="604">
                  <c:v>1025</c:v>
                </c:pt>
                <c:pt idx="605">
                  <c:v>1018</c:v>
                </c:pt>
                <c:pt idx="606">
                  <c:v>1011</c:v>
                </c:pt>
                <c:pt idx="607">
                  <c:v>1005</c:v>
                </c:pt>
                <c:pt idx="608">
                  <c:v>1000</c:v>
                </c:pt>
                <c:pt idx="609">
                  <c:v>997</c:v>
                </c:pt>
                <c:pt idx="610">
                  <c:v>992</c:v>
                </c:pt>
                <c:pt idx="611">
                  <c:v>987</c:v>
                </c:pt>
                <c:pt idx="612">
                  <c:v>967</c:v>
                </c:pt>
                <c:pt idx="613">
                  <c:v>965</c:v>
                </c:pt>
                <c:pt idx="614">
                  <c:v>961</c:v>
                </c:pt>
                <c:pt idx="615">
                  <c:v>957</c:v>
                </c:pt>
                <c:pt idx="616">
                  <c:v>954</c:v>
                </c:pt>
                <c:pt idx="617">
                  <c:v>951</c:v>
                </c:pt>
                <c:pt idx="618">
                  <c:v>948</c:v>
                </c:pt>
                <c:pt idx="619">
                  <c:v>948</c:v>
                </c:pt>
                <c:pt idx="620">
                  <c:v>945</c:v>
                </c:pt>
                <c:pt idx="621">
                  <c:v>944</c:v>
                </c:pt>
                <c:pt idx="622">
                  <c:v>943</c:v>
                </c:pt>
                <c:pt idx="623">
                  <c:v>940</c:v>
                </c:pt>
                <c:pt idx="624">
                  <c:v>938</c:v>
                </c:pt>
                <c:pt idx="625">
                  <c:v>937</c:v>
                </c:pt>
                <c:pt idx="626">
                  <c:v>935</c:v>
                </c:pt>
                <c:pt idx="627">
                  <c:v>943</c:v>
                </c:pt>
                <c:pt idx="628">
                  <c:v>942</c:v>
                </c:pt>
                <c:pt idx="629">
                  <c:v>942</c:v>
                </c:pt>
                <c:pt idx="630">
                  <c:v>942</c:v>
                </c:pt>
                <c:pt idx="631">
                  <c:v>942</c:v>
                </c:pt>
                <c:pt idx="632">
                  <c:v>943</c:v>
                </c:pt>
                <c:pt idx="633">
                  <c:v>943</c:v>
                </c:pt>
                <c:pt idx="634">
                  <c:v>945</c:v>
                </c:pt>
                <c:pt idx="635">
                  <c:v>935</c:v>
                </c:pt>
                <c:pt idx="636">
                  <c:v>936</c:v>
                </c:pt>
                <c:pt idx="637">
                  <c:v>943</c:v>
                </c:pt>
                <c:pt idx="638">
                  <c:v>1106</c:v>
                </c:pt>
                <c:pt idx="639">
                  <c:v>1105</c:v>
                </c:pt>
                <c:pt idx="640">
                  <c:v>1105</c:v>
                </c:pt>
                <c:pt idx="641">
                  <c:v>1104</c:v>
                </c:pt>
                <c:pt idx="642">
                  <c:v>1102</c:v>
                </c:pt>
                <c:pt idx="643">
                  <c:v>1101</c:v>
                </c:pt>
                <c:pt idx="644">
                  <c:v>1099</c:v>
                </c:pt>
                <c:pt idx="645">
                  <c:v>1100</c:v>
                </c:pt>
                <c:pt idx="646">
                  <c:v>1099</c:v>
                </c:pt>
                <c:pt idx="647">
                  <c:v>1097</c:v>
                </c:pt>
                <c:pt idx="648">
                  <c:v>1094</c:v>
                </c:pt>
                <c:pt idx="649">
                  <c:v>1092</c:v>
                </c:pt>
                <c:pt idx="650">
                  <c:v>1092</c:v>
                </c:pt>
                <c:pt idx="651">
                  <c:v>1093</c:v>
                </c:pt>
                <c:pt idx="652">
                  <c:v>1090</c:v>
                </c:pt>
                <c:pt idx="653">
                  <c:v>1088</c:v>
                </c:pt>
                <c:pt idx="654">
                  <c:v>1078</c:v>
                </c:pt>
                <c:pt idx="655">
                  <c:v>1080</c:v>
                </c:pt>
                <c:pt idx="656">
                  <c:v>1078</c:v>
                </c:pt>
                <c:pt idx="657">
                  <c:v>1078</c:v>
                </c:pt>
                <c:pt idx="658">
                  <c:v>1077</c:v>
                </c:pt>
                <c:pt idx="659">
                  <c:v>1074</c:v>
                </c:pt>
                <c:pt idx="660">
                  <c:v>1073</c:v>
                </c:pt>
                <c:pt idx="661">
                  <c:v>1070</c:v>
                </c:pt>
                <c:pt idx="662">
                  <c:v>1071</c:v>
                </c:pt>
                <c:pt idx="663">
                  <c:v>1069</c:v>
                </c:pt>
                <c:pt idx="664">
                  <c:v>1068</c:v>
                </c:pt>
                <c:pt idx="665">
                  <c:v>1067</c:v>
                </c:pt>
                <c:pt idx="666">
                  <c:v>1065</c:v>
                </c:pt>
                <c:pt idx="667">
                  <c:v>1064</c:v>
                </c:pt>
                <c:pt idx="668">
                  <c:v>1063</c:v>
                </c:pt>
                <c:pt idx="669">
                  <c:v>1063</c:v>
                </c:pt>
                <c:pt idx="670">
                  <c:v>1065</c:v>
                </c:pt>
                <c:pt idx="671">
                  <c:v>1062</c:v>
                </c:pt>
                <c:pt idx="672">
                  <c:v>1111</c:v>
                </c:pt>
                <c:pt idx="673">
                  <c:v>1112</c:v>
                </c:pt>
                <c:pt idx="674">
                  <c:v>1109</c:v>
                </c:pt>
                <c:pt idx="675">
                  <c:v>1111</c:v>
                </c:pt>
                <c:pt idx="676">
                  <c:v>1111</c:v>
                </c:pt>
                <c:pt idx="677">
                  <c:v>1111</c:v>
                </c:pt>
                <c:pt idx="678">
                  <c:v>1111</c:v>
                </c:pt>
                <c:pt idx="679">
                  <c:v>1110</c:v>
                </c:pt>
                <c:pt idx="680">
                  <c:v>1110</c:v>
                </c:pt>
                <c:pt idx="681">
                  <c:v>1109</c:v>
                </c:pt>
                <c:pt idx="682">
                  <c:v>1107</c:v>
                </c:pt>
                <c:pt idx="683">
                  <c:v>1108</c:v>
                </c:pt>
                <c:pt idx="684">
                  <c:v>1107</c:v>
                </c:pt>
                <c:pt idx="685">
                  <c:v>1105</c:v>
                </c:pt>
                <c:pt idx="686">
                  <c:v>1105</c:v>
                </c:pt>
                <c:pt idx="687">
                  <c:v>1103</c:v>
                </c:pt>
                <c:pt idx="688">
                  <c:v>1101</c:v>
                </c:pt>
                <c:pt idx="689">
                  <c:v>1099</c:v>
                </c:pt>
                <c:pt idx="690">
                  <c:v>1094</c:v>
                </c:pt>
                <c:pt idx="691">
                  <c:v>1093</c:v>
                </c:pt>
                <c:pt idx="692">
                  <c:v>1096</c:v>
                </c:pt>
                <c:pt idx="693">
                  <c:v>1095</c:v>
                </c:pt>
                <c:pt idx="694">
                  <c:v>1097</c:v>
                </c:pt>
                <c:pt idx="695">
                  <c:v>1096</c:v>
                </c:pt>
                <c:pt idx="696">
                  <c:v>1097</c:v>
                </c:pt>
                <c:pt idx="697">
                  <c:v>1098</c:v>
                </c:pt>
                <c:pt idx="698">
                  <c:v>1131</c:v>
                </c:pt>
                <c:pt idx="699">
                  <c:v>1133</c:v>
                </c:pt>
                <c:pt idx="700">
                  <c:v>1133</c:v>
                </c:pt>
                <c:pt idx="701">
                  <c:v>1135</c:v>
                </c:pt>
                <c:pt idx="702">
                  <c:v>1136</c:v>
                </c:pt>
                <c:pt idx="703">
                  <c:v>1138</c:v>
                </c:pt>
                <c:pt idx="704">
                  <c:v>1139</c:v>
                </c:pt>
                <c:pt idx="705">
                  <c:v>1140</c:v>
                </c:pt>
                <c:pt idx="706">
                  <c:v>1141</c:v>
                </c:pt>
                <c:pt idx="707">
                  <c:v>1140</c:v>
                </c:pt>
                <c:pt idx="708">
                  <c:v>1131</c:v>
                </c:pt>
                <c:pt idx="709">
                  <c:v>1134</c:v>
                </c:pt>
                <c:pt idx="710">
                  <c:v>1134</c:v>
                </c:pt>
                <c:pt idx="711">
                  <c:v>1135</c:v>
                </c:pt>
                <c:pt idx="712">
                  <c:v>1135</c:v>
                </c:pt>
                <c:pt idx="713">
                  <c:v>1140</c:v>
                </c:pt>
                <c:pt idx="714">
                  <c:v>1141</c:v>
                </c:pt>
                <c:pt idx="715">
                  <c:v>1143</c:v>
                </c:pt>
                <c:pt idx="716">
                  <c:v>1144</c:v>
                </c:pt>
                <c:pt idx="717">
                  <c:v>1146</c:v>
                </c:pt>
                <c:pt idx="718">
                  <c:v>1147</c:v>
                </c:pt>
                <c:pt idx="719">
                  <c:v>1148</c:v>
                </c:pt>
                <c:pt idx="720">
                  <c:v>1153</c:v>
                </c:pt>
                <c:pt idx="721">
                  <c:v>1155</c:v>
                </c:pt>
                <c:pt idx="722">
                  <c:v>1157</c:v>
                </c:pt>
                <c:pt idx="723">
                  <c:v>1150</c:v>
                </c:pt>
                <c:pt idx="724">
                  <c:v>1152</c:v>
                </c:pt>
                <c:pt idx="725">
                  <c:v>1155</c:v>
                </c:pt>
                <c:pt idx="726">
                  <c:v>1157</c:v>
                </c:pt>
                <c:pt idx="727">
                  <c:v>1163</c:v>
                </c:pt>
                <c:pt idx="728">
                  <c:v>1166</c:v>
                </c:pt>
                <c:pt idx="729">
                  <c:v>1168</c:v>
                </c:pt>
                <c:pt idx="730">
                  <c:v>1170</c:v>
                </c:pt>
                <c:pt idx="731">
                  <c:v>1171</c:v>
                </c:pt>
                <c:pt idx="732">
                  <c:v>1175</c:v>
                </c:pt>
                <c:pt idx="733">
                  <c:v>1177</c:v>
                </c:pt>
                <c:pt idx="734">
                  <c:v>1178</c:v>
                </c:pt>
                <c:pt idx="735">
                  <c:v>1179</c:v>
                </c:pt>
                <c:pt idx="736">
                  <c:v>1182</c:v>
                </c:pt>
                <c:pt idx="737">
                  <c:v>1175</c:v>
                </c:pt>
                <c:pt idx="738">
                  <c:v>1176</c:v>
                </c:pt>
                <c:pt idx="739">
                  <c:v>1177</c:v>
                </c:pt>
                <c:pt idx="740">
                  <c:v>1178</c:v>
                </c:pt>
                <c:pt idx="741">
                  <c:v>1182</c:v>
                </c:pt>
                <c:pt idx="742">
                  <c:v>1185</c:v>
                </c:pt>
                <c:pt idx="743">
                  <c:v>1187</c:v>
                </c:pt>
                <c:pt idx="744">
                  <c:v>1196</c:v>
                </c:pt>
                <c:pt idx="745">
                  <c:v>1199</c:v>
                </c:pt>
                <c:pt idx="746">
                  <c:v>1203</c:v>
                </c:pt>
                <c:pt idx="747">
                  <c:v>1206</c:v>
                </c:pt>
                <c:pt idx="748">
                  <c:v>1209</c:v>
                </c:pt>
                <c:pt idx="749">
                  <c:v>1211</c:v>
                </c:pt>
                <c:pt idx="750">
                  <c:v>1216</c:v>
                </c:pt>
                <c:pt idx="751">
                  <c:v>1210</c:v>
                </c:pt>
                <c:pt idx="752">
                  <c:v>1215</c:v>
                </c:pt>
                <c:pt idx="753">
                  <c:v>1217</c:v>
                </c:pt>
                <c:pt idx="754">
                  <c:v>1220</c:v>
                </c:pt>
                <c:pt idx="755">
                  <c:v>1222</c:v>
                </c:pt>
                <c:pt idx="756">
                  <c:v>1224</c:v>
                </c:pt>
                <c:pt idx="757">
                  <c:v>1230</c:v>
                </c:pt>
                <c:pt idx="758">
                  <c:v>1232</c:v>
                </c:pt>
                <c:pt idx="759">
                  <c:v>1234</c:v>
                </c:pt>
                <c:pt idx="760">
                  <c:v>1236</c:v>
                </c:pt>
                <c:pt idx="761">
                  <c:v>1239</c:v>
                </c:pt>
                <c:pt idx="762">
                  <c:v>1244</c:v>
                </c:pt>
                <c:pt idx="763">
                  <c:v>1247</c:v>
                </c:pt>
                <c:pt idx="764">
                  <c:v>1252</c:v>
                </c:pt>
                <c:pt idx="765">
                  <c:v>1254</c:v>
                </c:pt>
                <c:pt idx="766">
                  <c:v>1258</c:v>
                </c:pt>
                <c:pt idx="767">
                  <c:v>1260</c:v>
                </c:pt>
                <c:pt idx="768">
                  <c:v>1262</c:v>
                </c:pt>
                <c:pt idx="769">
                  <c:v>1259</c:v>
                </c:pt>
                <c:pt idx="770">
                  <c:v>1261</c:v>
                </c:pt>
                <c:pt idx="771">
                  <c:v>1262</c:v>
                </c:pt>
                <c:pt idx="772">
                  <c:v>1263</c:v>
                </c:pt>
                <c:pt idx="773">
                  <c:v>1267</c:v>
                </c:pt>
                <c:pt idx="774">
                  <c:v>1269</c:v>
                </c:pt>
                <c:pt idx="775">
                  <c:v>1272</c:v>
                </c:pt>
                <c:pt idx="776">
                  <c:v>1274</c:v>
                </c:pt>
                <c:pt idx="777">
                  <c:v>1276</c:v>
                </c:pt>
                <c:pt idx="778">
                  <c:v>1277</c:v>
                </c:pt>
                <c:pt idx="779">
                  <c:v>1278</c:v>
                </c:pt>
                <c:pt idx="780">
                  <c:v>1282</c:v>
                </c:pt>
                <c:pt idx="781">
                  <c:v>1283</c:v>
                </c:pt>
                <c:pt idx="782">
                  <c:v>1289</c:v>
                </c:pt>
                <c:pt idx="783">
                  <c:v>1289</c:v>
                </c:pt>
                <c:pt idx="784">
                  <c:v>1291</c:v>
                </c:pt>
                <c:pt idx="785">
                  <c:v>1292</c:v>
                </c:pt>
                <c:pt idx="786">
                  <c:v>1293</c:v>
                </c:pt>
                <c:pt idx="787">
                  <c:v>1299</c:v>
                </c:pt>
                <c:pt idx="788">
                  <c:v>1299</c:v>
                </c:pt>
                <c:pt idx="789">
                  <c:v>1301</c:v>
                </c:pt>
                <c:pt idx="790">
                  <c:v>1305</c:v>
                </c:pt>
                <c:pt idx="791">
                  <c:v>1305</c:v>
                </c:pt>
                <c:pt idx="792">
                  <c:v>1306</c:v>
                </c:pt>
                <c:pt idx="793">
                  <c:v>1309</c:v>
                </c:pt>
                <c:pt idx="794">
                  <c:v>1304</c:v>
                </c:pt>
                <c:pt idx="795">
                  <c:v>1305</c:v>
                </c:pt>
                <c:pt idx="796">
                  <c:v>1309</c:v>
                </c:pt>
                <c:pt idx="797">
                  <c:v>1310</c:v>
                </c:pt>
                <c:pt idx="798">
                  <c:v>1313</c:v>
                </c:pt>
                <c:pt idx="799">
                  <c:v>1313</c:v>
                </c:pt>
                <c:pt idx="800">
                  <c:v>1313</c:v>
                </c:pt>
                <c:pt idx="801">
                  <c:v>1313</c:v>
                </c:pt>
                <c:pt idx="802">
                  <c:v>1314</c:v>
                </c:pt>
                <c:pt idx="803">
                  <c:v>1318</c:v>
                </c:pt>
                <c:pt idx="804">
                  <c:v>1317</c:v>
                </c:pt>
                <c:pt idx="805">
                  <c:v>1319</c:v>
                </c:pt>
                <c:pt idx="806">
                  <c:v>1319</c:v>
                </c:pt>
                <c:pt idx="807">
                  <c:v>1319</c:v>
                </c:pt>
                <c:pt idx="808">
                  <c:v>1319</c:v>
                </c:pt>
                <c:pt idx="809">
                  <c:v>1324</c:v>
                </c:pt>
                <c:pt idx="810">
                  <c:v>1323</c:v>
                </c:pt>
                <c:pt idx="811">
                  <c:v>1326</c:v>
                </c:pt>
                <c:pt idx="812">
                  <c:v>1327</c:v>
                </c:pt>
                <c:pt idx="813">
                  <c:v>1328</c:v>
                </c:pt>
                <c:pt idx="814">
                  <c:v>1333</c:v>
                </c:pt>
                <c:pt idx="815">
                  <c:v>1335</c:v>
                </c:pt>
                <c:pt idx="816">
                  <c:v>1336</c:v>
                </c:pt>
                <c:pt idx="817">
                  <c:v>1336</c:v>
                </c:pt>
                <c:pt idx="818">
                  <c:v>1337</c:v>
                </c:pt>
                <c:pt idx="819">
                  <c:v>1342</c:v>
                </c:pt>
                <c:pt idx="820">
                  <c:v>1342</c:v>
                </c:pt>
                <c:pt idx="821">
                  <c:v>1343</c:v>
                </c:pt>
                <c:pt idx="822">
                  <c:v>1344</c:v>
                </c:pt>
                <c:pt idx="823">
                  <c:v>1344</c:v>
                </c:pt>
                <c:pt idx="824">
                  <c:v>1346</c:v>
                </c:pt>
                <c:pt idx="825">
                  <c:v>1350</c:v>
                </c:pt>
                <c:pt idx="826">
                  <c:v>1350</c:v>
                </c:pt>
                <c:pt idx="827">
                  <c:v>1352</c:v>
                </c:pt>
                <c:pt idx="828">
                  <c:v>1353</c:v>
                </c:pt>
                <c:pt idx="829">
                  <c:v>1352</c:v>
                </c:pt>
                <c:pt idx="830">
                  <c:v>1353</c:v>
                </c:pt>
                <c:pt idx="831">
                  <c:v>1357</c:v>
                </c:pt>
                <c:pt idx="832">
                  <c:v>1358</c:v>
                </c:pt>
                <c:pt idx="833">
                  <c:v>1360</c:v>
                </c:pt>
                <c:pt idx="834">
                  <c:v>1361</c:v>
                </c:pt>
                <c:pt idx="835">
                  <c:v>1361</c:v>
                </c:pt>
                <c:pt idx="836">
                  <c:v>1363</c:v>
                </c:pt>
                <c:pt idx="837">
                  <c:v>1369</c:v>
                </c:pt>
                <c:pt idx="838">
                  <c:v>1371</c:v>
                </c:pt>
                <c:pt idx="839">
                  <c:v>1371</c:v>
                </c:pt>
                <c:pt idx="840">
                  <c:v>1372</c:v>
                </c:pt>
                <c:pt idx="841">
                  <c:v>1373</c:v>
                </c:pt>
                <c:pt idx="842">
                  <c:v>1376</c:v>
                </c:pt>
                <c:pt idx="843">
                  <c:v>1376</c:v>
                </c:pt>
                <c:pt idx="844">
                  <c:v>1375</c:v>
                </c:pt>
                <c:pt idx="845">
                  <c:v>1380</c:v>
                </c:pt>
                <c:pt idx="846">
                  <c:v>1380</c:v>
                </c:pt>
                <c:pt idx="847">
                  <c:v>1382</c:v>
                </c:pt>
                <c:pt idx="848">
                  <c:v>1382</c:v>
                </c:pt>
                <c:pt idx="849">
                  <c:v>1384</c:v>
                </c:pt>
                <c:pt idx="850">
                  <c:v>1382</c:v>
                </c:pt>
                <c:pt idx="851">
                  <c:v>1387</c:v>
                </c:pt>
                <c:pt idx="852">
                  <c:v>1387</c:v>
                </c:pt>
                <c:pt idx="853">
                  <c:v>1388</c:v>
                </c:pt>
                <c:pt idx="854">
                  <c:v>1387</c:v>
                </c:pt>
                <c:pt idx="855">
                  <c:v>1390</c:v>
                </c:pt>
                <c:pt idx="856">
                  <c:v>1392</c:v>
                </c:pt>
                <c:pt idx="857">
                  <c:v>1390</c:v>
                </c:pt>
                <c:pt idx="858">
                  <c:v>1391</c:v>
                </c:pt>
                <c:pt idx="859">
                  <c:v>1391</c:v>
                </c:pt>
                <c:pt idx="860">
                  <c:v>1391</c:v>
                </c:pt>
                <c:pt idx="861">
                  <c:v>1396</c:v>
                </c:pt>
                <c:pt idx="862">
                  <c:v>1398</c:v>
                </c:pt>
                <c:pt idx="863">
                  <c:v>1397</c:v>
                </c:pt>
                <c:pt idx="864">
                  <c:v>1398</c:v>
                </c:pt>
                <c:pt idx="865">
                  <c:v>1402</c:v>
                </c:pt>
                <c:pt idx="866">
                  <c:v>1401</c:v>
                </c:pt>
                <c:pt idx="867">
                  <c:v>1402</c:v>
                </c:pt>
                <c:pt idx="868">
                  <c:v>1400</c:v>
                </c:pt>
                <c:pt idx="869">
                  <c:v>1403</c:v>
                </c:pt>
                <c:pt idx="870">
                  <c:v>1404</c:v>
                </c:pt>
                <c:pt idx="871">
                  <c:v>1403</c:v>
                </c:pt>
                <c:pt idx="872">
                  <c:v>1400</c:v>
                </c:pt>
                <c:pt idx="873">
                  <c:v>1399</c:v>
                </c:pt>
                <c:pt idx="874">
                  <c:v>1402</c:v>
                </c:pt>
                <c:pt idx="875">
                  <c:v>1400</c:v>
                </c:pt>
                <c:pt idx="876">
                  <c:v>1399</c:v>
                </c:pt>
                <c:pt idx="877">
                  <c:v>1398</c:v>
                </c:pt>
                <c:pt idx="878">
                  <c:v>1394</c:v>
                </c:pt>
                <c:pt idx="879">
                  <c:v>1399</c:v>
                </c:pt>
                <c:pt idx="880">
                  <c:v>1398</c:v>
                </c:pt>
                <c:pt idx="881">
                  <c:v>1397</c:v>
                </c:pt>
                <c:pt idx="882">
                  <c:v>1396</c:v>
                </c:pt>
                <c:pt idx="883">
                  <c:v>1400</c:v>
                </c:pt>
                <c:pt idx="884">
                  <c:v>1399</c:v>
                </c:pt>
                <c:pt idx="885">
                  <c:v>1398</c:v>
                </c:pt>
                <c:pt idx="886">
                  <c:v>1399</c:v>
                </c:pt>
                <c:pt idx="887">
                  <c:v>1398</c:v>
                </c:pt>
                <c:pt idx="888">
                  <c:v>1402</c:v>
                </c:pt>
                <c:pt idx="889">
                  <c:v>1401</c:v>
                </c:pt>
                <c:pt idx="890">
                  <c:v>1402</c:v>
                </c:pt>
                <c:pt idx="891">
                  <c:v>1401</c:v>
                </c:pt>
                <c:pt idx="892">
                  <c:v>1405</c:v>
                </c:pt>
                <c:pt idx="893">
                  <c:v>1405</c:v>
                </c:pt>
                <c:pt idx="894">
                  <c:v>1401</c:v>
                </c:pt>
                <c:pt idx="895">
                  <c:v>1405</c:v>
                </c:pt>
                <c:pt idx="896">
                  <c:v>1405</c:v>
                </c:pt>
                <c:pt idx="897">
                  <c:v>1405</c:v>
                </c:pt>
                <c:pt idx="898">
                  <c:v>1408</c:v>
                </c:pt>
                <c:pt idx="899">
                  <c:v>1409</c:v>
                </c:pt>
                <c:pt idx="900">
                  <c:v>1408</c:v>
                </c:pt>
                <c:pt idx="901">
                  <c:v>1407</c:v>
                </c:pt>
                <c:pt idx="902">
                  <c:v>1407</c:v>
                </c:pt>
                <c:pt idx="903">
                  <c:v>1412</c:v>
                </c:pt>
                <c:pt idx="904">
                  <c:v>1411</c:v>
                </c:pt>
                <c:pt idx="905">
                  <c:v>1410</c:v>
                </c:pt>
                <c:pt idx="906">
                  <c:v>1409</c:v>
                </c:pt>
                <c:pt idx="907">
                  <c:v>1413</c:v>
                </c:pt>
                <c:pt idx="908">
                  <c:v>1411</c:v>
                </c:pt>
                <c:pt idx="909">
                  <c:v>1411</c:v>
                </c:pt>
                <c:pt idx="910">
                  <c:v>1411</c:v>
                </c:pt>
                <c:pt idx="911">
                  <c:v>1414</c:v>
                </c:pt>
                <c:pt idx="912">
                  <c:v>1414</c:v>
                </c:pt>
                <c:pt idx="913">
                  <c:v>1414</c:v>
                </c:pt>
                <c:pt idx="914">
                  <c:v>1412</c:v>
                </c:pt>
                <c:pt idx="915">
                  <c:v>1414</c:v>
                </c:pt>
                <c:pt idx="916">
                  <c:v>1414</c:v>
                </c:pt>
                <c:pt idx="917">
                  <c:v>1413</c:v>
                </c:pt>
                <c:pt idx="918">
                  <c:v>1412</c:v>
                </c:pt>
                <c:pt idx="919">
                  <c:v>1414</c:v>
                </c:pt>
                <c:pt idx="920">
                  <c:v>1414</c:v>
                </c:pt>
                <c:pt idx="921">
                  <c:v>1414</c:v>
                </c:pt>
                <c:pt idx="922">
                  <c:v>1412</c:v>
                </c:pt>
                <c:pt idx="923">
                  <c:v>1415</c:v>
                </c:pt>
                <c:pt idx="924">
                  <c:v>1413</c:v>
                </c:pt>
                <c:pt idx="925">
                  <c:v>1416</c:v>
                </c:pt>
                <c:pt idx="926">
                  <c:v>1415</c:v>
                </c:pt>
                <c:pt idx="927">
                  <c:v>1414</c:v>
                </c:pt>
                <c:pt idx="928">
                  <c:v>1412</c:v>
                </c:pt>
                <c:pt idx="929">
                  <c:v>1416</c:v>
                </c:pt>
                <c:pt idx="930">
                  <c:v>1414</c:v>
                </c:pt>
                <c:pt idx="931">
                  <c:v>1413</c:v>
                </c:pt>
                <c:pt idx="932">
                  <c:v>1412</c:v>
                </c:pt>
                <c:pt idx="933">
                  <c:v>1416</c:v>
                </c:pt>
                <c:pt idx="934">
                  <c:v>1417</c:v>
                </c:pt>
                <c:pt idx="935">
                  <c:v>1415</c:v>
                </c:pt>
                <c:pt idx="936">
                  <c:v>1418</c:v>
                </c:pt>
                <c:pt idx="937">
                  <c:v>1416</c:v>
                </c:pt>
                <c:pt idx="938">
                  <c:v>1415</c:v>
                </c:pt>
                <c:pt idx="939">
                  <c:v>1411</c:v>
                </c:pt>
                <c:pt idx="940">
                  <c:v>1413</c:v>
                </c:pt>
                <c:pt idx="941">
                  <c:v>1411</c:v>
                </c:pt>
                <c:pt idx="942">
                  <c:v>1409</c:v>
                </c:pt>
                <c:pt idx="943">
                  <c:v>1403</c:v>
                </c:pt>
                <c:pt idx="944">
                  <c:v>1402</c:v>
                </c:pt>
                <c:pt idx="945">
                  <c:v>1400</c:v>
                </c:pt>
                <c:pt idx="946">
                  <c:v>1400</c:v>
                </c:pt>
                <c:pt idx="947">
                  <c:v>1401</c:v>
                </c:pt>
                <c:pt idx="948">
                  <c:v>1399</c:v>
                </c:pt>
                <c:pt idx="949">
                  <c:v>1396</c:v>
                </c:pt>
                <c:pt idx="950">
                  <c:v>1394</c:v>
                </c:pt>
                <c:pt idx="951">
                  <c:v>1394</c:v>
                </c:pt>
                <c:pt idx="952">
                  <c:v>1394</c:v>
                </c:pt>
                <c:pt idx="953">
                  <c:v>1391</c:v>
                </c:pt>
                <c:pt idx="954">
                  <c:v>1389</c:v>
                </c:pt>
                <c:pt idx="955">
                  <c:v>1394</c:v>
                </c:pt>
                <c:pt idx="956">
                  <c:v>1390</c:v>
                </c:pt>
                <c:pt idx="957">
                  <c:v>1390</c:v>
                </c:pt>
                <c:pt idx="958">
                  <c:v>1391</c:v>
                </c:pt>
                <c:pt idx="959">
                  <c:v>1394</c:v>
                </c:pt>
                <c:pt idx="960">
                  <c:v>1393</c:v>
                </c:pt>
                <c:pt idx="961">
                  <c:v>1390</c:v>
                </c:pt>
                <c:pt idx="962">
                  <c:v>1389</c:v>
                </c:pt>
                <c:pt idx="963">
                  <c:v>1386</c:v>
                </c:pt>
                <c:pt idx="964">
                  <c:v>1384</c:v>
                </c:pt>
                <c:pt idx="965">
                  <c:v>1387</c:v>
                </c:pt>
                <c:pt idx="966">
                  <c:v>1384</c:v>
                </c:pt>
                <c:pt idx="967">
                  <c:v>1383</c:v>
                </c:pt>
                <c:pt idx="968">
                  <c:v>1382</c:v>
                </c:pt>
                <c:pt idx="969">
                  <c:v>1380</c:v>
                </c:pt>
                <c:pt idx="970">
                  <c:v>1384</c:v>
                </c:pt>
                <c:pt idx="971">
                  <c:v>1381</c:v>
                </c:pt>
                <c:pt idx="972">
                  <c:v>1378</c:v>
                </c:pt>
                <c:pt idx="973">
                  <c:v>1375</c:v>
                </c:pt>
                <c:pt idx="974">
                  <c:v>1378</c:v>
                </c:pt>
                <c:pt idx="975">
                  <c:v>1376</c:v>
                </c:pt>
                <c:pt idx="976">
                  <c:v>1374</c:v>
                </c:pt>
                <c:pt idx="977">
                  <c:v>1372</c:v>
                </c:pt>
                <c:pt idx="978">
                  <c:v>1373</c:v>
                </c:pt>
                <c:pt idx="979">
                  <c:v>1370</c:v>
                </c:pt>
                <c:pt idx="980">
                  <c:v>1369</c:v>
                </c:pt>
                <c:pt idx="981">
                  <c:v>1373</c:v>
                </c:pt>
                <c:pt idx="982">
                  <c:v>1373</c:v>
                </c:pt>
                <c:pt idx="983">
                  <c:v>1371</c:v>
                </c:pt>
                <c:pt idx="984">
                  <c:v>1369</c:v>
                </c:pt>
                <c:pt idx="985">
                  <c:v>1366</c:v>
                </c:pt>
                <c:pt idx="986">
                  <c:v>1367</c:v>
                </c:pt>
                <c:pt idx="987">
                  <c:v>1364</c:v>
                </c:pt>
                <c:pt idx="988">
                  <c:v>1363</c:v>
                </c:pt>
                <c:pt idx="989">
                  <c:v>1366</c:v>
                </c:pt>
                <c:pt idx="990">
                  <c:v>1363</c:v>
                </c:pt>
                <c:pt idx="991">
                  <c:v>1360</c:v>
                </c:pt>
                <c:pt idx="992">
                  <c:v>1358</c:v>
                </c:pt>
                <c:pt idx="993">
                  <c:v>1361</c:v>
                </c:pt>
                <c:pt idx="994">
                  <c:v>1358</c:v>
                </c:pt>
                <c:pt idx="995">
                  <c:v>1356</c:v>
                </c:pt>
                <c:pt idx="996">
                  <c:v>1354</c:v>
                </c:pt>
                <c:pt idx="997">
                  <c:v>1355</c:v>
                </c:pt>
                <c:pt idx="998">
                  <c:v>1352</c:v>
                </c:pt>
                <c:pt idx="999">
                  <c:v>1349</c:v>
                </c:pt>
                <c:pt idx="1000">
                  <c:v>1347</c:v>
                </c:pt>
                <c:pt idx="1001">
                  <c:v>1345</c:v>
                </c:pt>
                <c:pt idx="1002">
                  <c:v>1343</c:v>
                </c:pt>
                <c:pt idx="1003">
                  <c:v>1346</c:v>
                </c:pt>
                <c:pt idx="1004">
                  <c:v>1345</c:v>
                </c:pt>
                <c:pt idx="1005">
                  <c:v>1341</c:v>
                </c:pt>
                <c:pt idx="1006">
                  <c:v>1341</c:v>
                </c:pt>
                <c:pt idx="1007">
                  <c:v>1342</c:v>
                </c:pt>
                <c:pt idx="1008">
                  <c:v>1340</c:v>
                </c:pt>
                <c:pt idx="1009">
                  <c:v>1339</c:v>
                </c:pt>
                <c:pt idx="1010">
                  <c:v>1337</c:v>
                </c:pt>
                <c:pt idx="1011">
                  <c:v>1336</c:v>
                </c:pt>
                <c:pt idx="1012">
                  <c:v>1334</c:v>
                </c:pt>
                <c:pt idx="1013">
                  <c:v>1335</c:v>
                </c:pt>
                <c:pt idx="1014">
                  <c:v>1333</c:v>
                </c:pt>
                <c:pt idx="1015">
                  <c:v>1331</c:v>
                </c:pt>
                <c:pt idx="1016">
                  <c:v>1328</c:v>
                </c:pt>
                <c:pt idx="1017">
                  <c:v>1332</c:v>
                </c:pt>
                <c:pt idx="1018">
                  <c:v>1330</c:v>
                </c:pt>
                <c:pt idx="1019">
                  <c:v>1327</c:v>
                </c:pt>
                <c:pt idx="1020">
                  <c:v>1326</c:v>
                </c:pt>
                <c:pt idx="1021">
                  <c:v>1328</c:v>
                </c:pt>
                <c:pt idx="1022">
                  <c:v>1327</c:v>
                </c:pt>
                <c:pt idx="1023">
                  <c:v>1325</c:v>
                </c:pt>
                <c:pt idx="1024">
                  <c:v>1325</c:v>
                </c:pt>
                <c:pt idx="1025">
                  <c:v>1327</c:v>
                </c:pt>
                <c:pt idx="1026">
                  <c:v>1326</c:v>
                </c:pt>
                <c:pt idx="1027">
                  <c:v>1324</c:v>
                </c:pt>
                <c:pt idx="1028">
                  <c:v>1324</c:v>
                </c:pt>
                <c:pt idx="1029">
                  <c:v>1324</c:v>
                </c:pt>
                <c:pt idx="1030">
                  <c:v>1326</c:v>
                </c:pt>
                <c:pt idx="1031">
                  <c:v>1323</c:v>
                </c:pt>
                <c:pt idx="1032">
                  <c:v>1320</c:v>
                </c:pt>
                <c:pt idx="1033">
                  <c:v>1321</c:v>
                </c:pt>
                <c:pt idx="1034">
                  <c:v>1316</c:v>
                </c:pt>
                <c:pt idx="1035">
                  <c:v>1316</c:v>
                </c:pt>
                <c:pt idx="1036">
                  <c:v>1315</c:v>
                </c:pt>
                <c:pt idx="1037">
                  <c:v>1313</c:v>
                </c:pt>
                <c:pt idx="1038">
                  <c:v>1312</c:v>
                </c:pt>
                <c:pt idx="1039">
                  <c:v>1317</c:v>
                </c:pt>
                <c:pt idx="1040">
                  <c:v>1316</c:v>
                </c:pt>
                <c:pt idx="1041">
                  <c:v>1316</c:v>
                </c:pt>
                <c:pt idx="1042">
                  <c:v>1316</c:v>
                </c:pt>
                <c:pt idx="1043">
                  <c:v>1316</c:v>
                </c:pt>
                <c:pt idx="1044">
                  <c:v>1321</c:v>
                </c:pt>
                <c:pt idx="1045">
                  <c:v>1320</c:v>
                </c:pt>
                <c:pt idx="1046">
                  <c:v>1320</c:v>
                </c:pt>
                <c:pt idx="1047">
                  <c:v>1320</c:v>
                </c:pt>
                <c:pt idx="1048">
                  <c:v>1319</c:v>
                </c:pt>
                <c:pt idx="1049">
                  <c:v>1319</c:v>
                </c:pt>
                <c:pt idx="1050">
                  <c:v>1320</c:v>
                </c:pt>
                <c:pt idx="1051">
                  <c:v>1319</c:v>
                </c:pt>
                <c:pt idx="1052">
                  <c:v>1325</c:v>
                </c:pt>
                <c:pt idx="1053">
                  <c:v>1322</c:v>
                </c:pt>
                <c:pt idx="1054">
                  <c:v>1324</c:v>
                </c:pt>
                <c:pt idx="1055">
                  <c:v>1324</c:v>
                </c:pt>
                <c:pt idx="1056">
                  <c:v>1325</c:v>
                </c:pt>
                <c:pt idx="1057">
                  <c:v>1329</c:v>
                </c:pt>
                <c:pt idx="1058">
                  <c:v>1303</c:v>
                </c:pt>
                <c:pt idx="1059">
                  <c:v>1298</c:v>
                </c:pt>
                <c:pt idx="1060">
                  <c:v>1298</c:v>
                </c:pt>
                <c:pt idx="1061">
                  <c:v>1303</c:v>
                </c:pt>
                <c:pt idx="1062">
                  <c:v>1302</c:v>
                </c:pt>
                <c:pt idx="1063">
                  <c:v>1300</c:v>
                </c:pt>
                <c:pt idx="1064">
                  <c:v>1298</c:v>
                </c:pt>
                <c:pt idx="1065">
                  <c:v>1299</c:v>
                </c:pt>
                <c:pt idx="1066">
                  <c:v>1305</c:v>
                </c:pt>
                <c:pt idx="1067">
                  <c:v>1302</c:v>
                </c:pt>
                <c:pt idx="1068">
                  <c:v>1300</c:v>
                </c:pt>
                <c:pt idx="1069">
                  <c:v>1302</c:v>
                </c:pt>
                <c:pt idx="1070">
                  <c:v>1302</c:v>
                </c:pt>
                <c:pt idx="1071">
                  <c:v>1300</c:v>
                </c:pt>
                <c:pt idx="1072">
                  <c:v>1299</c:v>
                </c:pt>
                <c:pt idx="1073">
                  <c:v>1302</c:v>
                </c:pt>
                <c:pt idx="1074">
                  <c:v>1301</c:v>
                </c:pt>
                <c:pt idx="1075">
                  <c:v>1301</c:v>
                </c:pt>
                <c:pt idx="1076">
                  <c:v>1304</c:v>
                </c:pt>
                <c:pt idx="1077">
                  <c:v>1304</c:v>
                </c:pt>
                <c:pt idx="1078">
                  <c:v>1306</c:v>
                </c:pt>
                <c:pt idx="1079">
                  <c:v>1309</c:v>
                </c:pt>
                <c:pt idx="1080">
                  <c:v>1309</c:v>
                </c:pt>
                <c:pt idx="1081">
                  <c:v>1313</c:v>
                </c:pt>
                <c:pt idx="1082">
                  <c:v>1313</c:v>
                </c:pt>
                <c:pt idx="1083">
                  <c:v>1312</c:v>
                </c:pt>
                <c:pt idx="1084">
                  <c:v>1316</c:v>
                </c:pt>
                <c:pt idx="1085">
                  <c:v>1316</c:v>
                </c:pt>
                <c:pt idx="1086">
                  <c:v>1316</c:v>
                </c:pt>
                <c:pt idx="1087">
                  <c:v>1321</c:v>
                </c:pt>
                <c:pt idx="1088">
                  <c:v>1321</c:v>
                </c:pt>
                <c:pt idx="1089">
                  <c:v>1322</c:v>
                </c:pt>
                <c:pt idx="1090">
                  <c:v>1321</c:v>
                </c:pt>
                <c:pt idx="1091">
                  <c:v>1325</c:v>
                </c:pt>
                <c:pt idx="1092">
                  <c:v>1324</c:v>
                </c:pt>
                <c:pt idx="1093">
                  <c:v>1323</c:v>
                </c:pt>
                <c:pt idx="1094">
                  <c:v>1327</c:v>
                </c:pt>
                <c:pt idx="1095">
                  <c:v>1326</c:v>
                </c:pt>
                <c:pt idx="1096">
                  <c:v>1325</c:v>
                </c:pt>
                <c:pt idx="1097">
                  <c:v>1326</c:v>
                </c:pt>
                <c:pt idx="1098">
                  <c:v>1327</c:v>
                </c:pt>
                <c:pt idx="1099">
                  <c:v>1330</c:v>
                </c:pt>
                <c:pt idx="1100">
                  <c:v>1330</c:v>
                </c:pt>
                <c:pt idx="1101">
                  <c:v>1330</c:v>
                </c:pt>
                <c:pt idx="1102">
                  <c:v>1337</c:v>
                </c:pt>
                <c:pt idx="1103">
                  <c:v>1337</c:v>
                </c:pt>
                <c:pt idx="1104">
                  <c:v>1336</c:v>
                </c:pt>
                <c:pt idx="1105">
                  <c:v>1338</c:v>
                </c:pt>
                <c:pt idx="1106">
                  <c:v>1338</c:v>
                </c:pt>
                <c:pt idx="1107">
                  <c:v>1338</c:v>
                </c:pt>
                <c:pt idx="1108">
                  <c:v>1342</c:v>
                </c:pt>
                <c:pt idx="1109">
                  <c:v>1341</c:v>
                </c:pt>
                <c:pt idx="1110">
                  <c:v>1344</c:v>
                </c:pt>
                <c:pt idx="1111">
                  <c:v>1344</c:v>
                </c:pt>
                <c:pt idx="1112">
                  <c:v>1343</c:v>
                </c:pt>
                <c:pt idx="1113">
                  <c:v>1335</c:v>
                </c:pt>
                <c:pt idx="1114">
                  <c:v>1334</c:v>
                </c:pt>
                <c:pt idx="1115">
                  <c:v>1333</c:v>
                </c:pt>
                <c:pt idx="1116">
                  <c:v>1332</c:v>
                </c:pt>
                <c:pt idx="1117">
                  <c:v>1332</c:v>
                </c:pt>
                <c:pt idx="1118">
                  <c:v>1332</c:v>
                </c:pt>
                <c:pt idx="1119">
                  <c:v>1339</c:v>
                </c:pt>
                <c:pt idx="1120">
                  <c:v>1338</c:v>
                </c:pt>
                <c:pt idx="1121">
                  <c:v>1336</c:v>
                </c:pt>
                <c:pt idx="1122">
                  <c:v>1339</c:v>
                </c:pt>
                <c:pt idx="1123">
                  <c:v>1336</c:v>
                </c:pt>
                <c:pt idx="1124">
                  <c:v>1339</c:v>
                </c:pt>
                <c:pt idx="1125">
                  <c:v>1340</c:v>
                </c:pt>
                <c:pt idx="1126">
                  <c:v>1341</c:v>
                </c:pt>
                <c:pt idx="1127">
                  <c:v>1342</c:v>
                </c:pt>
                <c:pt idx="1128">
                  <c:v>1342</c:v>
                </c:pt>
                <c:pt idx="1129">
                  <c:v>1341</c:v>
                </c:pt>
                <c:pt idx="1130">
                  <c:v>1344</c:v>
                </c:pt>
                <c:pt idx="1131">
                  <c:v>1343</c:v>
                </c:pt>
                <c:pt idx="1132">
                  <c:v>1343</c:v>
                </c:pt>
                <c:pt idx="1133">
                  <c:v>1345</c:v>
                </c:pt>
                <c:pt idx="1134">
                  <c:v>1344</c:v>
                </c:pt>
                <c:pt idx="1135">
                  <c:v>1343</c:v>
                </c:pt>
                <c:pt idx="1136">
                  <c:v>1346</c:v>
                </c:pt>
                <c:pt idx="1137">
                  <c:v>1346</c:v>
                </c:pt>
                <c:pt idx="1138">
                  <c:v>1345</c:v>
                </c:pt>
                <c:pt idx="1139">
                  <c:v>1344</c:v>
                </c:pt>
                <c:pt idx="1140">
                  <c:v>1346</c:v>
                </c:pt>
                <c:pt idx="1141">
                  <c:v>1343</c:v>
                </c:pt>
                <c:pt idx="1142">
                  <c:v>1345</c:v>
                </c:pt>
                <c:pt idx="1143">
                  <c:v>1344</c:v>
                </c:pt>
                <c:pt idx="1144">
                  <c:v>1342</c:v>
                </c:pt>
                <c:pt idx="1145">
                  <c:v>1344</c:v>
                </c:pt>
                <c:pt idx="1146">
                  <c:v>1343</c:v>
                </c:pt>
                <c:pt idx="1147">
                  <c:v>1342</c:v>
                </c:pt>
                <c:pt idx="1148">
                  <c:v>1345</c:v>
                </c:pt>
                <c:pt idx="1149">
                  <c:v>1343</c:v>
                </c:pt>
                <c:pt idx="1150">
                  <c:v>1342</c:v>
                </c:pt>
                <c:pt idx="1151">
                  <c:v>1341</c:v>
                </c:pt>
                <c:pt idx="1152">
                  <c:v>1343</c:v>
                </c:pt>
                <c:pt idx="1153">
                  <c:v>1341</c:v>
                </c:pt>
                <c:pt idx="1154">
                  <c:v>1342</c:v>
                </c:pt>
                <c:pt idx="1155">
                  <c:v>1340</c:v>
                </c:pt>
                <c:pt idx="1156">
                  <c:v>1339</c:v>
                </c:pt>
                <c:pt idx="1157">
                  <c:v>1341</c:v>
                </c:pt>
                <c:pt idx="1158">
                  <c:v>1341</c:v>
                </c:pt>
                <c:pt idx="1159">
                  <c:v>1340</c:v>
                </c:pt>
                <c:pt idx="1160">
                  <c:v>1340</c:v>
                </c:pt>
                <c:pt idx="1161">
                  <c:v>1340</c:v>
                </c:pt>
                <c:pt idx="1162">
                  <c:v>1340</c:v>
                </c:pt>
                <c:pt idx="1163">
                  <c:v>1341</c:v>
                </c:pt>
                <c:pt idx="1164">
                  <c:v>1342</c:v>
                </c:pt>
                <c:pt idx="1165">
                  <c:v>1343</c:v>
                </c:pt>
                <c:pt idx="1166">
                  <c:v>1343</c:v>
                </c:pt>
                <c:pt idx="1167">
                  <c:v>1339</c:v>
                </c:pt>
                <c:pt idx="1168">
                  <c:v>1335</c:v>
                </c:pt>
                <c:pt idx="1169">
                  <c:v>1328</c:v>
                </c:pt>
                <c:pt idx="1170">
                  <c:v>1325</c:v>
                </c:pt>
                <c:pt idx="1171">
                  <c:v>1322</c:v>
                </c:pt>
                <c:pt idx="1172">
                  <c:v>1318</c:v>
                </c:pt>
                <c:pt idx="1173">
                  <c:v>1315</c:v>
                </c:pt>
                <c:pt idx="1174">
                  <c:v>1315</c:v>
                </c:pt>
                <c:pt idx="1175">
                  <c:v>1310</c:v>
                </c:pt>
                <c:pt idx="1176">
                  <c:v>1309</c:v>
                </c:pt>
                <c:pt idx="1177">
                  <c:v>1307</c:v>
                </c:pt>
                <c:pt idx="1178">
                  <c:v>1306</c:v>
                </c:pt>
                <c:pt idx="1179">
                  <c:v>1303</c:v>
                </c:pt>
                <c:pt idx="1180">
                  <c:v>1303</c:v>
                </c:pt>
                <c:pt idx="1181">
                  <c:v>1302</c:v>
                </c:pt>
                <c:pt idx="1182">
                  <c:v>1301</c:v>
                </c:pt>
                <c:pt idx="1183">
                  <c:v>1300</c:v>
                </c:pt>
                <c:pt idx="1184">
                  <c:v>1299</c:v>
                </c:pt>
                <c:pt idx="1185">
                  <c:v>1299</c:v>
                </c:pt>
                <c:pt idx="1186">
                  <c:v>1298</c:v>
                </c:pt>
                <c:pt idx="1187">
                  <c:v>1297</c:v>
                </c:pt>
                <c:pt idx="1188">
                  <c:v>1296</c:v>
                </c:pt>
                <c:pt idx="1189">
                  <c:v>1296</c:v>
                </c:pt>
                <c:pt idx="1190">
                  <c:v>1294</c:v>
                </c:pt>
                <c:pt idx="1191">
                  <c:v>1295</c:v>
                </c:pt>
                <c:pt idx="1192">
                  <c:v>1293</c:v>
                </c:pt>
                <c:pt idx="1193">
                  <c:v>1292</c:v>
                </c:pt>
                <c:pt idx="1194">
                  <c:v>1291</c:v>
                </c:pt>
                <c:pt idx="1195">
                  <c:v>1291</c:v>
                </c:pt>
                <c:pt idx="1196">
                  <c:v>1290</c:v>
                </c:pt>
                <c:pt idx="1197">
                  <c:v>1290</c:v>
                </c:pt>
                <c:pt idx="1198">
                  <c:v>1291</c:v>
                </c:pt>
                <c:pt idx="1199">
                  <c:v>1289</c:v>
                </c:pt>
                <c:pt idx="1200">
                  <c:v>1288</c:v>
                </c:pt>
                <c:pt idx="1201">
                  <c:v>1287</c:v>
                </c:pt>
                <c:pt idx="1202">
                  <c:v>1283</c:v>
                </c:pt>
                <c:pt idx="1203">
                  <c:v>1282</c:v>
                </c:pt>
                <c:pt idx="1204">
                  <c:v>1282</c:v>
                </c:pt>
                <c:pt idx="1205">
                  <c:v>1281</c:v>
                </c:pt>
                <c:pt idx="1206">
                  <c:v>1280</c:v>
                </c:pt>
                <c:pt idx="1207">
                  <c:v>1279</c:v>
                </c:pt>
                <c:pt idx="1208">
                  <c:v>1278</c:v>
                </c:pt>
                <c:pt idx="1209">
                  <c:v>1336</c:v>
                </c:pt>
                <c:pt idx="1210">
                  <c:v>1330</c:v>
                </c:pt>
                <c:pt idx="1211">
                  <c:v>1328</c:v>
                </c:pt>
                <c:pt idx="1212">
                  <c:v>1324</c:v>
                </c:pt>
                <c:pt idx="1213">
                  <c:v>1323</c:v>
                </c:pt>
                <c:pt idx="1214">
                  <c:v>1319</c:v>
                </c:pt>
                <c:pt idx="1215">
                  <c:v>1319</c:v>
                </c:pt>
                <c:pt idx="1216">
                  <c:v>1315</c:v>
                </c:pt>
                <c:pt idx="1217">
                  <c:v>1315</c:v>
                </c:pt>
                <c:pt idx="1218">
                  <c:v>1312</c:v>
                </c:pt>
                <c:pt idx="1219">
                  <c:v>1311</c:v>
                </c:pt>
                <c:pt idx="1220">
                  <c:v>1309</c:v>
                </c:pt>
                <c:pt idx="1221">
                  <c:v>1309</c:v>
                </c:pt>
                <c:pt idx="1222">
                  <c:v>1308</c:v>
                </c:pt>
                <c:pt idx="1223">
                  <c:v>1307</c:v>
                </c:pt>
                <c:pt idx="1224">
                  <c:v>1294</c:v>
                </c:pt>
                <c:pt idx="1225">
                  <c:v>1292</c:v>
                </c:pt>
                <c:pt idx="1226">
                  <c:v>1289</c:v>
                </c:pt>
                <c:pt idx="1227">
                  <c:v>1288</c:v>
                </c:pt>
                <c:pt idx="1228">
                  <c:v>1285</c:v>
                </c:pt>
                <c:pt idx="1229">
                  <c:v>1283</c:v>
                </c:pt>
                <c:pt idx="1230">
                  <c:v>1282</c:v>
                </c:pt>
                <c:pt idx="1231">
                  <c:v>1280</c:v>
                </c:pt>
                <c:pt idx="1232">
                  <c:v>1280</c:v>
                </c:pt>
                <c:pt idx="1233">
                  <c:v>1277</c:v>
                </c:pt>
                <c:pt idx="1234">
                  <c:v>1277</c:v>
                </c:pt>
                <c:pt idx="1235">
                  <c:v>1275</c:v>
                </c:pt>
                <c:pt idx="1236">
                  <c:v>1274</c:v>
                </c:pt>
                <c:pt idx="1237">
                  <c:v>1271</c:v>
                </c:pt>
                <c:pt idx="1238">
                  <c:v>1269</c:v>
                </c:pt>
                <c:pt idx="1239">
                  <c:v>1268</c:v>
                </c:pt>
                <c:pt idx="1240">
                  <c:v>1267</c:v>
                </c:pt>
                <c:pt idx="1241">
                  <c:v>1267</c:v>
                </c:pt>
                <c:pt idx="1242">
                  <c:v>1267</c:v>
                </c:pt>
                <c:pt idx="1243">
                  <c:v>1266</c:v>
                </c:pt>
                <c:pt idx="1244">
                  <c:v>1266</c:v>
                </c:pt>
                <c:pt idx="1245">
                  <c:v>1267</c:v>
                </c:pt>
                <c:pt idx="1246">
                  <c:v>1269</c:v>
                </c:pt>
                <c:pt idx="1247">
                  <c:v>1269</c:v>
                </c:pt>
                <c:pt idx="1248">
                  <c:v>1270</c:v>
                </c:pt>
                <c:pt idx="1249">
                  <c:v>1269</c:v>
                </c:pt>
                <c:pt idx="1250">
                  <c:v>1269</c:v>
                </c:pt>
                <c:pt idx="1251">
                  <c:v>1267</c:v>
                </c:pt>
                <c:pt idx="1252">
                  <c:v>1266</c:v>
                </c:pt>
                <c:pt idx="1253">
                  <c:v>1265</c:v>
                </c:pt>
                <c:pt idx="1254">
                  <c:v>1265</c:v>
                </c:pt>
                <c:pt idx="1255">
                  <c:v>1264</c:v>
                </c:pt>
                <c:pt idx="1256">
                  <c:v>1264</c:v>
                </c:pt>
                <c:pt idx="1257">
                  <c:v>1264</c:v>
                </c:pt>
                <c:pt idx="1258">
                  <c:v>1264</c:v>
                </c:pt>
                <c:pt idx="1259">
                  <c:v>1263</c:v>
                </c:pt>
                <c:pt idx="1260">
                  <c:v>1263</c:v>
                </c:pt>
                <c:pt idx="1261">
                  <c:v>1262</c:v>
                </c:pt>
                <c:pt idx="1262">
                  <c:v>1261</c:v>
                </c:pt>
                <c:pt idx="1263">
                  <c:v>1261</c:v>
                </c:pt>
                <c:pt idx="1264">
                  <c:v>1261</c:v>
                </c:pt>
                <c:pt idx="1265">
                  <c:v>1260</c:v>
                </c:pt>
                <c:pt idx="1266">
                  <c:v>1260</c:v>
                </c:pt>
                <c:pt idx="1267">
                  <c:v>1260</c:v>
                </c:pt>
                <c:pt idx="1268">
                  <c:v>1261</c:v>
                </c:pt>
                <c:pt idx="1269">
                  <c:v>1262</c:v>
                </c:pt>
                <c:pt idx="1270">
                  <c:v>1263</c:v>
                </c:pt>
                <c:pt idx="1271">
                  <c:v>1263</c:v>
                </c:pt>
                <c:pt idx="1272">
                  <c:v>1264</c:v>
                </c:pt>
                <c:pt idx="1273">
                  <c:v>1264</c:v>
                </c:pt>
                <c:pt idx="1274">
                  <c:v>1265</c:v>
                </c:pt>
                <c:pt idx="1275">
                  <c:v>1263</c:v>
                </c:pt>
                <c:pt idx="1276">
                  <c:v>1264</c:v>
                </c:pt>
                <c:pt idx="1277">
                  <c:v>1264</c:v>
                </c:pt>
                <c:pt idx="1278">
                  <c:v>1264</c:v>
                </c:pt>
                <c:pt idx="1279">
                  <c:v>1264</c:v>
                </c:pt>
                <c:pt idx="1280">
                  <c:v>1264</c:v>
                </c:pt>
                <c:pt idx="1281">
                  <c:v>1265</c:v>
                </c:pt>
                <c:pt idx="1282">
                  <c:v>1265</c:v>
                </c:pt>
                <c:pt idx="1283">
                  <c:v>1264</c:v>
                </c:pt>
                <c:pt idx="1284">
                  <c:v>1264</c:v>
                </c:pt>
                <c:pt idx="1285">
                  <c:v>1263</c:v>
                </c:pt>
                <c:pt idx="1286">
                  <c:v>1263</c:v>
                </c:pt>
                <c:pt idx="1287">
                  <c:v>1262</c:v>
                </c:pt>
                <c:pt idx="1288">
                  <c:v>1262</c:v>
                </c:pt>
                <c:pt idx="1289">
                  <c:v>1262</c:v>
                </c:pt>
                <c:pt idx="1290">
                  <c:v>1261</c:v>
                </c:pt>
                <c:pt idx="1291">
                  <c:v>1261</c:v>
                </c:pt>
                <c:pt idx="1292">
                  <c:v>1261</c:v>
                </c:pt>
                <c:pt idx="1293">
                  <c:v>1261</c:v>
                </c:pt>
                <c:pt idx="1294">
                  <c:v>1261</c:v>
                </c:pt>
                <c:pt idx="1295">
                  <c:v>1260</c:v>
                </c:pt>
                <c:pt idx="1296">
                  <c:v>1260</c:v>
                </c:pt>
                <c:pt idx="1297">
                  <c:v>1841</c:v>
                </c:pt>
                <c:pt idx="1298">
                  <c:v>1822</c:v>
                </c:pt>
                <c:pt idx="1299">
                  <c:v>1807</c:v>
                </c:pt>
                <c:pt idx="1300">
                  <c:v>1794</c:v>
                </c:pt>
                <c:pt idx="1301">
                  <c:v>1783</c:v>
                </c:pt>
                <c:pt idx="1302">
                  <c:v>1766</c:v>
                </c:pt>
                <c:pt idx="1303">
                  <c:v>1751</c:v>
                </c:pt>
                <c:pt idx="1304">
                  <c:v>1734</c:v>
                </c:pt>
                <c:pt idx="1305">
                  <c:v>1721</c:v>
                </c:pt>
                <c:pt idx="1306">
                  <c:v>1705</c:v>
                </c:pt>
                <c:pt idx="1307">
                  <c:v>1689</c:v>
                </c:pt>
                <c:pt idx="1308">
                  <c:v>1685</c:v>
                </c:pt>
                <c:pt idx="1309">
                  <c:v>1685</c:v>
                </c:pt>
                <c:pt idx="1310">
                  <c:v>1695</c:v>
                </c:pt>
                <c:pt idx="1311">
                  <c:v>1702</c:v>
                </c:pt>
                <c:pt idx="1312">
                  <c:v>1695</c:v>
                </c:pt>
                <c:pt idx="1313">
                  <c:v>1681</c:v>
                </c:pt>
                <c:pt idx="1314">
                  <c:v>1670</c:v>
                </c:pt>
                <c:pt idx="1315">
                  <c:v>1652</c:v>
                </c:pt>
                <c:pt idx="1316">
                  <c:v>1639</c:v>
                </c:pt>
                <c:pt idx="1317">
                  <c:v>1626</c:v>
                </c:pt>
                <c:pt idx="1318">
                  <c:v>1614</c:v>
                </c:pt>
                <c:pt idx="1319">
                  <c:v>1603</c:v>
                </c:pt>
                <c:pt idx="1320">
                  <c:v>1593</c:v>
                </c:pt>
                <c:pt idx="1321">
                  <c:v>1585</c:v>
                </c:pt>
                <c:pt idx="1322">
                  <c:v>1573</c:v>
                </c:pt>
                <c:pt idx="1323">
                  <c:v>1567</c:v>
                </c:pt>
                <c:pt idx="1324">
                  <c:v>1561</c:v>
                </c:pt>
                <c:pt idx="1325">
                  <c:v>1554</c:v>
                </c:pt>
                <c:pt idx="1326">
                  <c:v>1551</c:v>
                </c:pt>
                <c:pt idx="1327">
                  <c:v>1545</c:v>
                </c:pt>
                <c:pt idx="1328">
                  <c:v>1544</c:v>
                </c:pt>
                <c:pt idx="1329">
                  <c:v>1541</c:v>
                </c:pt>
                <c:pt idx="1330">
                  <c:v>1536</c:v>
                </c:pt>
                <c:pt idx="1331">
                  <c:v>1537</c:v>
                </c:pt>
                <c:pt idx="1332">
                  <c:v>1532</c:v>
                </c:pt>
                <c:pt idx="1333">
                  <c:v>1528</c:v>
                </c:pt>
                <c:pt idx="1334">
                  <c:v>1528</c:v>
                </c:pt>
                <c:pt idx="1335">
                  <c:v>1527</c:v>
                </c:pt>
                <c:pt idx="1336">
                  <c:v>1522</c:v>
                </c:pt>
                <c:pt idx="1337">
                  <c:v>1524</c:v>
                </c:pt>
                <c:pt idx="1338">
                  <c:v>1517</c:v>
                </c:pt>
                <c:pt idx="1339">
                  <c:v>1520</c:v>
                </c:pt>
                <c:pt idx="1340">
                  <c:v>1519</c:v>
                </c:pt>
                <c:pt idx="1341">
                  <c:v>1520</c:v>
                </c:pt>
                <c:pt idx="1342">
                  <c:v>1518</c:v>
                </c:pt>
                <c:pt idx="1343">
                  <c:v>1518</c:v>
                </c:pt>
                <c:pt idx="1344">
                  <c:v>1518</c:v>
                </c:pt>
                <c:pt idx="1345">
                  <c:v>1518</c:v>
                </c:pt>
                <c:pt idx="1346">
                  <c:v>1518</c:v>
                </c:pt>
                <c:pt idx="1347">
                  <c:v>1518</c:v>
                </c:pt>
                <c:pt idx="1348">
                  <c:v>1518</c:v>
                </c:pt>
                <c:pt idx="1349">
                  <c:v>1518</c:v>
                </c:pt>
                <c:pt idx="1350">
                  <c:v>1518</c:v>
                </c:pt>
                <c:pt idx="1351">
                  <c:v>1518</c:v>
                </c:pt>
                <c:pt idx="1352">
                  <c:v>1518</c:v>
                </c:pt>
                <c:pt idx="1353">
                  <c:v>1518</c:v>
                </c:pt>
                <c:pt idx="1354">
                  <c:v>1518</c:v>
                </c:pt>
                <c:pt idx="1355">
                  <c:v>1518</c:v>
                </c:pt>
                <c:pt idx="1356">
                  <c:v>1518</c:v>
                </c:pt>
                <c:pt idx="1357">
                  <c:v>1518</c:v>
                </c:pt>
                <c:pt idx="1358">
                  <c:v>1518</c:v>
                </c:pt>
                <c:pt idx="1359">
                  <c:v>1518</c:v>
                </c:pt>
                <c:pt idx="1360">
                  <c:v>1518</c:v>
                </c:pt>
                <c:pt idx="1361">
                  <c:v>1518</c:v>
                </c:pt>
                <c:pt idx="1362">
                  <c:v>1518</c:v>
                </c:pt>
                <c:pt idx="1363">
                  <c:v>1518</c:v>
                </c:pt>
                <c:pt idx="1364">
                  <c:v>1518</c:v>
                </c:pt>
                <c:pt idx="1365">
                  <c:v>1518</c:v>
                </c:pt>
                <c:pt idx="1366">
                  <c:v>1518</c:v>
                </c:pt>
                <c:pt idx="1367">
                  <c:v>1518</c:v>
                </c:pt>
                <c:pt idx="1368">
                  <c:v>1518</c:v>
                </c:pt>
                <c:pt idx="1369">
                  <c:v>1518</c:v>
                </c:pt>
                <c:pt idx="1370">
                  <c:v>1518</c:v>
                </c:pt>
                <c:pt idx="1371">
                  <c:v>1518</c:v>
                </c:pt>
                <c:pt idx="1372">
                  <c:v>1518</c:v>
                </c:pt>
                <c:pt idx="1373">
                  <c:v>1518</c:v>
                </c:pt>
                <c:pt idx="1374">
                  <c:v>1518</c:v>
                </c:pt>
                <c:pt idx="1375">
                  <c:v>1518</c:v>
                </c:pt>
                <c:pt idx="1376">
                  <c:v>1518</c:v>
                </c:pt>
                <c:pt idx="1377">
                  <c:v>1518</c:v>
                </c:pt>
                <c:pt idx="1378">
                  <c:v>1518</c:v>
                </c:pt>
                <c:pt idx="1379">
                  <c:v>1518</c:v>
                </c:pt>
                <c:pt idx="1380">
                  <c:v>1518</c:v>
                </c:pt>
                <c:pt idx="1381">
                  <c:v>1518</c:v>
                </c:pt>
                <c:pt idx="1382">
                  <c:v>1518</c:v>
                </c:pt>
                <c:pt idx="1383">
                  <c:v>1518</c:v>
                </c:pt>
                <c:pt idx="1384">
                  <c:v>1518</c:v>
                </c:pt>
                <c:pt idx="1385">
                  <c:v>1518</c:v>
                </c:pt>
                <c:pt idx="1386">
                  <c:v>1518</c:v>
                </c:pt>
                <c:pt idx="1387">
                  <c:v>1518</c:v>
                </c:pt>
                <c:pt idx="1388">
                  <c:v>1518</c:v>
                </c:pt>
                <c:pt idx="1389">
                  <c:v>1518</c:v>
                </c:pt>
                <c:pt idx="1390">
                  <c:v>1518</c:v>
                </c:pt>
                <c:pt idx="1391">
                  <c:v>1518</c:v>
                </c:pt>
                <c:pt idx="1392">
                  <c:v>1518</c:v>
                </c:pt>
                <c:pt idx="1393">
                  <c:v>1518</c:v>
                </c:pt>
                <c:pt idx="1394">
                  <c:v>1518</c:v>
                </c:pt>
                <c:pt idx="1395">
                  <c:v>1518</c:v>
                </c:pt>
                <c:pt idx="1396">
                  <c:v>1518</c:v>
                </c:pt>
                <c:pt idx="1397">
                  <c:v>1518</c:v>
                </c:pt>
                <c:pt idx="1398">
                  <c:v>1518</c:v>
                </c:pt>
                <c:pt idx="1399">
                  <c:v>1518</c:v>
                </c:pt>
                <c:pt idx="1400">
                  <c:v>1518</c:v>
                </c:pt>
                <c:pt idx="1401">
                  <c:v>1518</c:v>
                </c:pt>
                <c:pt idx="1402">
                  <c:v>1518</c:v>
                </c:pt>
                <c:pt idx="1403">
                  <c:v>1518</c:v>
                </c:pt>
                <c:pt idx="1404">
                  <c:v>1518</c:v>
                </c:pt>
                <c:pt idx="1405">
                  <c:v>1518</c:v>
                </c:pt>
                <c:pt idx="1406">
                  <c:v>1518</c:v>
                </c:pt>
                <c:pt idx="1407">
                  <c:v>1518</c:v>
                </c:pt>
                <c:pt idx="1408">
                  <c:v>1518</c:v>
                </c:pt>
                <c:pt idx="1409">
                  <c:v>1518</c:v>
                </c:pt>
                <c:pt idx="1410">
                  <c:v>1518</c:v>
                </c:pt>
                <c:pt idx="1411">
                  <c:v>1518</c:v>
                </c:pt>
                <c:pt idx="1412">
                  <c:v>1518</c:v>
                </c:pt>
                <c:pt idx="1413">
                  <c:v>1518</c:v>
                </c:pt>
                <c:pt idx="1414">
                  <c:v>1518</c:v>
                </c:pt>
                <c:pt idx="1415">
                  <c:v>1518</c:v>
                </c:pt>
                <c:pt idx="1416">
                  <c:v>1518</c:v>
                </c:pt>
                <c:pt idx="1417">
                  <c:v>1518</c:v>
                </c:pt>
                <c:pt idx="1418">
                  <c:v>1518</c:v>
                </c:pt>
                <c:pt idx="1419">
                  <c:v>1518</c:v>
                </c:pt>
                <c:pt idx="1420">
                  <c:v>1518</c:v>
                </c:pt>
                <c:pt idx="1421">
                  <c:v>1518</c:v>
                </c:pt>
                <c:pt idx="1422">
                  <c:v>1518</c:v>
                </c:pt>
                <c:pt idx="1423">
                  <c:v>1518</c:v>
                </c:pt>
                <c:pt idx="1424">
                  <c:v>1518</c:v>
                </c:pt>
                <c:pt idx="1425">
                  <c:v>1518</c:v>
                </c:pt>
                <c:pt idx="1426">
                  <c:v>1518</c:v>
                </c:pt>
                <c:pt idx="1427">
                  <c:v>1518</c:v>
                </c:pt>
                <c:pt idx="1428">
                  <c:v>1518</c:v>
                </c:pt>
                <c:pt idx="1429">
                  <c:v>1518</c:v>
                </c:pt>
                <c:pt idx="1430">
                  <c:v>1518</c:v>
                </c:pt>
                <c:pt idx="1431">
                  <c:v>1518</c:v>
                </c:pt>
                <c:pt idx="1432">
                  <c:v>1518</c:v>
                </c:pt>
                <c:pt idx="1433">
                  <c:v>1518</c:v>
                </c:pt>
                <c:pt idx="1434">
                  <c:v>1518</c:v>
                </c:pt>
                <c:pt idx="1435">
                  <c:v>1518</c:v>
                </c:pt>
                <c:pt idx="1436">
                  <c:v>1518</c:v>
                </c:pt>
                <c:pt idx="1437">
                  <c:v>1518</c:v>
                </c:pt>
                <c:pt idx="1438">
                  <c:v>1518</c:v>
                </c:pt>
                <c:pt idx="1439">
                  <c:v>1518</c:v>
                </c:pt>
                <c:pt idx="1440">
                  <c:v>1518</c:v>
                </c:pt>
                <c:pt idx="1441">
                  <c:v>1518</c:v>
                </c:pt>
                <c:pt idx="1442">
                  <c:v>1518</c:v>
                </c:pt>
                <c:pt idx="1443">
                  <c:v>1518</c:v>
                </c:pt>
                <c:pt idx="1444">
                  <c:v>1518</c:v>
                </c:pt>
                <c:pt idx="1445">
                  <c:v>1518</c:v>
                </c:pt>
                <c:pt idx="1446">
                  <c:v>1518</c:v>
                </c:pt>
                <c:pt idx="1447">
                  <c:v>1518</c:v>
                </c:pt>
                <c:pt idx="1448">
                  <c:v>1518</c:v>
                </c:pt>
                <c:pt idx="1449">
                  <c:v>1518</c:v>
                </c:pt>
                <c:pt idx="1450">
                  <c:v>1518</c:v>
                </c:pt>
                <c:pt idx="1451">
                  <c:v>1518</c:v>
                </c:pt>
                <c:pt idx="1452">
                  <c:v>1518</c:v>
                </c:pt>
                <c:pt idx="1453">
                  <c:v>1518</c:v>
                </c:pt>
                <c:pt idx="1454">
                  <c:v>1518</c:v>
                </c:pt>
                <c:pt idx="1455">
                  <c:v>1518</c:v>
                </c:pt>
                <c:pt idx="1456">
                  <c:v>1518</c:v>
                </c:pt>
                <c:pt idx="1457">
                  <c:v>1518</c:v>
                </c:pt>
                <c:pt idx="1458">
                  <c:v>1518</c:v>
                </c:pt>
                <c:pt idx="1459">
                  <c:v>1518</c:v>
                </c:pt>
                <c:pt idx="1460">
                  <c:v>1518</c:v>
                </c:pt>
                <c:pt idx="1461">
                  <c:v>1518</c:v>
                </c:pt>
                <c:pt idx="1462">
                  <c:v>1518</c:v>
                </c:pt>
                <c:pt idx="1463">
                  <c:v>1518</c:v>
                </c:pt>
                <c:pt idx="1464">
                  <c:v>1518</c:v>
                </c:pt>
                <c:pt idx="1465">
                  <c:v>1518</c:v>
                </c:pt>
                <c:pt idx="1466">
                  <c:v>1518</c:v>
                </c:pt>
                <c:pt idx="1467">
                  <c:v>1518</c:v>
                </c:pt>
                <c:pt idx="1468">
                  <c:v>1518</c:v>
                </c:pt>
                <c:pt idx="1469">
                  <c:v>1518</c:v>
                </c:pt>
                <c:pt idx="1470">
                  <c:v>1518</c:v>
                </c:pt>
                <c:pt idx="1471">
                  <c:v>1518</c:v>
                </c:pt>
                <c:pt idx="1472">
                  <c:v>1518</c:v>
                </c:pt>
                <c:pt idx="1473">
                  <c:v>1518</c:v>
                </c:pt>
                <c:pt idx="1474">
                  <c:v>1518</c:v>
                </c:pt>
                <c:pt idx="1475">
                  <c:v>1518</c:v>
                </c:pt>
                <c:pt idx="1476">
                  <c:v>1518</c:v>
                </c:pt>
                <c:pt idx="1477">
                  <c:v>1518</c:v>
                </c:pt>
                <c:pt idx="1478">
                  <c:v>1518</c:v>
                </c:pt>
                <c:pt idx="1479">
                  <c:v>1518</c:v>
                </c:pt>
                <c:pt idx="1480">
                  <c:v>1518</c:v>
                </c:pt>
                <c:pt idx="1481">
                  <c:v>1518</c:v>
                </c:pt>
                <c:pt idx="1482">
                  <c:v>1518</c:v>
                </c:pt>
                <c:pt idx="1483">
                  <c:v>1518</c:v>
                </c:pt>
                <c:pt idx="1484">
                  <c:v>1518</c:v>
                </c:pt>
                <c:pt idx="1485">
                  <c:v>1518</c:v>
                </c:pt>
                <c:pt idx="1486">
                  <c:v>1518</c:v>
                </c:pt>
                <c:pt idx="1487">
                  <c:v>1518</c:v>
                </c:pt>
                <c:pt idx="1488">
                  <c:v>1518</c:v>
                </c:pt>
                <c:pt idx="1489">
                  <c:v>1518</c:v>
                </c:pt>
                <c:pt idx="1490">
                  <c:v>1518</c:v>
                </c:pt>
                <c:pt idx="1491">
                  <c:v>1518</c:v>
                </c:pt>
                <c:pt idx="1492">
                  <c:v>1518</c:v>
                </c:pt>
                <c:pt idx="1493">
                  <c:v>1518</c:v>
                </c:pt>
                <c:pt idx="1494">
                  <c:v>1518</c:v>
                </c:pt>
                <c:pt idx="1495">
                  <c:v>1518</c:v>
                </c:pt>
                <c:pt idx="1496">
                  <c:v>1518</c:v>
                </c:pt>
                <c:pt idx="1497">
                  <c:v>1518</c:v>
                </c:pt>
                <c:pt idx="1498">
                  <c:v>1518</c:v>
                </c:pt>
                <c:pt idx="1499">
                  <c:v>1518</c:v>
                </c:pt>
                <c:pt idx="1500">
                  <c:v>1518</c:v>
                </c:pt>
                <c:pt idx="1501">
                  <c:v>1518</c:v>
                </c:pt>
                <c:pt idx="1502">
                  <c:v>1518</c:v>
                </c:pt>
                <c:pt idx="1503">
                  <c:v>1518</c:v>
                </c:pt>
                <c:pt idx="1504">
                  <c:v>1518</c:v>
                </c:pt>
                <c:pt idx="1505">
                  <c:v>1518</c:v>
                </c:pt>
                <c:pt idx="1506">
                  <c:v>1518</c:v>
                </c:pt>
                <c:pt idx="1507">
                  <c:v>1518</c:v>
                </c:pt>
                <c:pt idx="1508">
                  <c:v>1518</c:v>
                </c:pt>
                <c:pt idx="1509">
                  <c:v>1518</c:v>
                </c:pt>
                <c:pt idx="1510">
                  <c:v>1518</c:v>
                </c:pt>
                <c:pt idx="1511">
                  <c:v>1518</c:v>
                </c:pt>
                <c:pt idx="1512">
                  <c:v>1518</c:v>
                </c:pt>
                <c:pt idx="1513">
                  <c:v>1518</c:v>
                </c:pt>
                <c:pt idx="1514">
                  <c:v>1518</c:v>
                </c:pt>
                <c:pt idx="1515">
                  <c:v>1518</c:v>
                </c:pt>
                <c:pt idx="1516">
                  <c:v>1518</c:v>
                </c:pt>
                <c:pt idx="1517">
                  <c:v>1518</c:v>
                </c:pt>
                <c:pt idx="1518">
                  <c:v>1518</c:v>
                </c:pt>
                <c:pt idx="1519">
                  <c:v>1518</c:v>
                </c:pt>
                <c:pt idx="1520">
                  <c:v>1518</c:v>
                </c:pt>
                <c:pt idx="1521">
                  <c:v>1518</c:v>
                </c:pt>
                <c:pt idx="1522">
                  <c:v>1518</c:v>
                </c:pt>
                <c:pt idx="1523">
                  <c:v>1518</c:v>
                </c:pt>
                <c:pt idx="1524">
                  <c:v>1518</c:v>
                </c:pt>
                <c:pt idx="1525">
                  <c:v>1518</c:v>
                </c:pt>
                <c:pt idx="1526">
                  <c:v>1518</c:v>
                </c:pt>
                <c:pt idx="1527">
                  <c:v>1518</c:v>
                </c:pt>
                <c:pt idx="1528">
                  <c:v>1518</c:v>
                </c:pt>
                <c:pt idx="1529">
                  <c:v>1518</c:v>
                </c:pt>
                <c:pt idx="1530">
                  <c:v>1518</c:v>
                </c:pt>
                <c:pt idx="1531">
                  <c:v>1518</c:v>
                </c:pt>
                <c:pt idx="1532">
                  <c:v>1518</c:v>
                </c:pt>
                <c:pt idx="1533">
                  <c:v>1518</c:v>
                </c:pt>
                <c:pt idx="1534">
                  <c:v>1518</c:v>
                </c:pt>
                <c:pt idx="1535">
                  <c:v>1518</c:v>
                </c:pt>
                <c:pt idx="1536">
                  <c:v>2039</c:v>
                </c:pt>
                <c:pt idx="1537">
                  <c:v>2035</c:v>
                </c:pt>
                <c:pt idx="1538">
                  <c:v>2026</c:v>
                </c:pt>
                <c:pt idx="1539">
                  <c:v>2019</c:v>
                </c:pt>
                <c:pt idx="1540">
                  <c:v>2009</c:v>
                </c:pt>
                <c:pt idx="1541">
                  <c:v>1999</c:v>
                </c:pt>
                <c:pt idx="1542">
                  <c:v>1986</c:v>
                </c:pt>
                <c:pt idx="1543">
                  <c:v>1976</c:v>
                </c:pt>
                <c:pt idx="1544">
                  <c:v>1957</c:v>
                </c:pt>
                <c:pt idx="1545">
                  <c:v>2005</c:v>
                </c:pt>
                <c:pt idx="1546">
                  <c:v>2040</c:v>
                </c:pt>
                <c:pt idx="1547">
                  <c:v>2038</c:v>
                </c:pt>
                <c:pt idx="1548">
                  <c:v>2032</c:v>
                </c:pt>
                <c:pt idx="1549">
                  <c:v>2037</c:v>
                </c:pt>
                <c:pt idx="1550">
                  <c:v>2048</c:v>
                </c:pt>
                <c:pt idx="1551">
                  <c:v>2037</c:v>
                </c:pt>
                <c:pt idx="1552">
                  <c:v>2036</c:v>
                </c:pt>
                <c:pt idx="1553">
                  <c:v>2033</c:v>
                </c:pt>
                <c:pt idx="1554">
                  <c:v>2035</c:v>
                </c:pt>
                <c:pt idx="1555">
                  <c:v>2029</c:v>
                </c:pt>
                <c:pt idx="1556">
                  <c:v>2025</c:v>
                </c:pt>
                <c:pt idx="1557">
                  <c:v>2017</c:v>
                </c:pt>
                <c:pt idx="1558">
                  <c:v>1985</c:v>
                </c:pt>
                <c:pt idx="1559">
                  <c:v>2039</c:v>
                </c:pt>
                <c:pt idx="1560">
                  <c:v>2035</c:v>
                </c:pt>
                <c:pt idx="1561">
                  <c:v>2057</c:v>
                </c:pt>
                <c:pt idx="1562">
                  <c:v>2059</c:v>
                </c:pt>
                <c:pt idx="1563">
                  <c:v>2056</c:v>
                </c:pt>
                <c:pt idx="1564">
                  <c:v>2057</c:v>
                </c:pt>
                <c:pt idx="1565">
                  <c:v>2051</c:v>
                </c:pt>
                <c:pt idx="1566">
                  <c:v>2050</c:v>
                </c:pt>
                <c:pt idx="1567">
                  <c:v>2045</c:v>
                </c:pt>
                <c:pt idx="1568">
                  <c:v>2043</c:v>
                </c:pt>
                <c:pt idx="1569">
                  <c:v>2041</c:v>
                </c:pt>
                <c:pt idx="1570">
                  <c:v>2025</c:v>
                </c:pt>
                <c:pt idx="1571">
                  <c:v>2056</c:v>
                </c:pt>
                <c:pt idx="1572">
                  <c:v>2046</c:v>
                </c:pt>
                <c:pt idx="1573">
                  <c:v>2050</c:v>
                </c:pt>
                <c:pt idx="1574">
                  <c:v>2063</c:v>
                </c:pt>
                <c:pt idx="1575">
                  <c:v>2063</c:v>
                </c:pt>
                <c:pt idx="1576">
                  <c:v>2064</c:v>
                </c:pt>
                <c:pt idx="1577">
                  <c:v>2061</c:v>
                </c:pt>
                <c:pt idx="1578">
                  <c:v>2052</c:v>
                </c:pt>
                <c:pt idx="1579">
                  <c:v>2056</c:v>
                </c:pt>
                <c:pt idx="1580">
                  <c:v>2052</c:v>
                </c:pt>
                <c:pt idx="1581">
                  <c:v>2047</c:v>
                </c:pt>
                <c:pt idx="1582">
                  <c:v>2036</c:v>
                </c:pt>
                <c:pt idx="1583">
                  <c:v>2062</c:v>
                </c:pt>
                <c:pt idx="1584">
                  <c:v>2059</c:v>
                </c:pt>
                <c:pt idx="1585">
                  <c:v>2058</c:v>
                </c:pt>
                <c:pt idx="1586">
                  <c:v>2069</c:v>
                </c:pt>
                <c:pt idx="1587">
                  <c:v>2069</c:v>
                </c:pt>
                <c:pt idx="1588">
                  <c:v>2068</c:v>
                </c:pt>
                <c:pt idx="1589">
                  <c:v>2066</c:v>
                </c:pt>
                <c:pt idx="1590">
                  <c:v>2062</c:v>
                </c:pt>
                <c:pt idx="1591">
                  <c:v>2057</c:v>
                </c:pt>
                <c:pt idx="1592">
                  <c:v>2052</c:v>
                </c:pt>
                <c:pt idx="1593">
                  <c:v>2043</c:v>
                </c:pt>
                <c:pt idx="1594">
                  <c:v>2068</c:v>
                </c:pt>
                <c:pt idx="1595">
                  <c:v>2064</c:v>
                </c:pt>
                <c:pt idx="1596">
                  <c:v>2073</c:v>
                </c:pt>
                <c:pt idx="1597">
                  <c:v>2072</c:v>
                </c:pt>
                <c:pt idx="1598">
                  <c:v>2071</c:v>
                </c:pt>
                <c:pt idx="1599">
                  <c:v>2068</c:v>
                </c:pt>
                <c:pt idx="1600">
                  <c:v>2070</c:v>
                </c:pt>
                <c:pt idx="1601">
                  <c:v>2065</c:v>
                </c:pt>
                <c:pt idx="1602">
                  <c:v>2065</c:v>
                </c:pt>
                <c:pt idx="1603">
                  <c:v>2058</c:v>
                </c:pt>
                <c:pt idx="1604">
                  <c:v>2054</c:v>
                </c:pt>
                <c:pt idx="1605">
                  <c:v>2069</c:v>
                </c:pt>
                <c:pt idx="1606">
                  <c:v>2079</c:v>
                </c:pt>
                <c:pt idx="1607">
                  <c:v>2078</c:v>
                </c:pt>
                <c:pt idx="1608">
                  <c:v>2078</c:v>
                </c:pt>
                <c:pt idx="1609">
                  <c:v>2078</c:v>
                </c:pt>
                <c:pt idx="1610">
                  <c:v>2078</c:v>
                </c:pt>
                <c:pt idx="1611">
                  <c:v>2077</c:v>
                </c:pt>
                <c:pt idx="1612">
                  <c:v>2076</c:v>
                </c:pt>
                <c:pt idx="1613">
                  <c:v>2069</c:v>
                </c:pt>
                <c:pt idx="1614">
                  <c:v>2065</c:v>
                </c:pt>
                <c:pt idx="1615">
                  <c:v>2077</c:v>
                </c:pt>
                <c:pt idx="1616">
                  <c:v>2086</c:v>
                </c:pt>
                <c:pt idx="1617">
                  <c:v>2083</c:v>
                </c:pt>
                <c:pt idx="1618">
                  <c:v>2082</c:v>
                </c:pt>
                <c:pt idx="1619">
                  <c:v>2080</c:v>
                </c:pt>
                <c:pt idx="1620">
                  <c:v>2084</c:v>
                </c:pt>
                <c:pt idx="1621">
                  <c:v>2083</c:v>
                </c:pt>
                <c:pt idx="1622">
                  <c:v>2076</c:v>
                </c:pt>
                <c:pt idx="1623">
                  <c:v>2074</c:v>
                </c:pt>
                <c:pt idx="1624">
                  <c:v>2071</c:v>
                </c:pt>
                <c:pt idx="1625">
                  <c:v>2068</c:v>
                </c:pt>
                <c:pt idx="1626">
                  <c:v>2083</c:v>
                </c:pt>
                <c:pt idx="1627">
                  <c:v>2085</c:v>
                </c:pt>
                <c:pt idx="1628">
                  <c:v>2085</c:v>
                </c:pt>
                <c:pt idx="1629">
                  <c:v>2085</c:v>
                </c:pt>
                <c:pt idx="1630">
                  <c:v>2083</c:v>
                </c:pt>
                <c:pt idx="1631">
                  <c:v>2080</c:v>
                </c:pt>
                <c:pt idx="1632">
                  <c:v>2081</c:v>
                </c:pt>
                <c:pt idx="1633">
                  <c:v>2082</c:v>
                </c:pt>
                <c:pt idx="1634">
                  <c:v>2079</c:v>
                </c:pt>
                <c:pt idx="1635">
                  <c:v>2077</c:v>
                </c:pt>
                <c:pt idx="1636">
                  <c:v>2084</c:v>
                </c:pt>
                <c:pt idx="1637">
                  <c:v>2086</c:v>
                </c:pt>
                <c:pt idx="1638">
                  <c:v>2086</c:v>
                </c:pt>
                <c:pt idx="1639">
                  <c:v>2087</c:v>
                </c:pt>
                <c:pt idx="1640">
                  <c:v>2089</c:v>
                </c:pt>
                <c:pt idx="1641">
                  <c:v>2082</c:v>
                </c:pt>
                <c:pt idx="1642">
                  <c:v>2082</c:v>
                </c:pt>
                <c:pt idx="1643">
                  <c:v>2079</c:v>
                </c:pt>
                <c:pt idx="1644">
                  <c:v>2079</c:v>
                </c:pt>
                <c:pt idx="1645">
                  <c:v>2083</c:v>
                </c:pt>
                <c:pt idx="1646">
                  <c:v>2087</c:v>
                </c:pt>
                <c:pt idx="1647">
                  <c:v>2087</c:v>
                </c:pt>
                <c:pt idx="1648">
                  <c:v>2087</c:v>
                </c:pt>
                <c:pt idx="1649">
                  <c:v>2088</c:v>
                </c:pt>
                <c:pt idx="1650">
                  <c:v>2082</c:v>
                </c:pt>
                <c:pt idx="1651">
                  <c:v>2082</c:v>
                </c:pt>
                <c:pt idx="1652">
                  <c:v>2082</c:v>
                </c:pt>
                <c:pt idx="1653">
                  <c:v>2079</c:v>
                </c:pt>
                <c:pt idx="1654">
                  <c:v>2092</c:v>
                </c:pt>
                <c:pt idx="1655">
                  <c:v>2092</c:v>
                </c:pt>
                <c:pt idx="1656">
                  <c:v>2087</c:v>
                </c:pt>
                <c:pt idx="1657">
                  <c:v>2086</c:v>
                </c:pt>
                <c:pt idx="1658">
                  <c:v>2089</c:v>
                </c:pt>
                <c:pt idx="1659">
                  <c:v>2087</c:v>
                </c:pt>
                <c:pt idx="1660">
                  <c:v>2087</c:v>
                </c:pt>
                <c:pt idx="1661">
                  <c:v>2084</c:v>
                </c:pt>
                <c:pt idx="1662">
                  <c:v>2087</c:v>
                </c:pt>
                <c:pt idx="1663">
                  <c:v>2087</c:v>
                </c:pt>
                <c:pt idx="1664">
                  <c:v>2087</c:v>
                </c:pt>
                <c:pt idx="1665">
                  <c:v>2088</c:v>
                </c:pt>
                <c:pt idx="1666">
                  <c:v>2088</c:v>
                </c:pt>
                <c:pt idx="1667">
                  <c:v>2086</c:v>
                </c:pt>
                <c:pt idx="1668">
                  <c:v>2085</c:v>
                </c:pt>
                <c:pt idx="1669">
                  <c:v>2086</c:v>
                </c:pt>
                <c:pt idx="1670">
                  <c:v>2087</c:v>
                </c:pt>
                <c:pt idx="1671">
                  <c:v>2090</c:v>
                </c:pt>
                <c:pt idx="1672">
                  <c:v>2088</c:v>
                </c:pt>
                <c:pt idx="1673">
                  <c:v>2090</c:v>
                </c:pt>
                <c:pt idx="1674">
                  <c:v>2089</c:v>
                </c:pt>
                <c:pt idx="1675">
                  <c:v>2088</c:v>
                </c:pt>
                <c:pt idx="1676">
                  <c:v>2090</c:v>
                </c:pt>
                <c:pt idx="1677">
                  <c:v>2089</c:v>
                </c:pt>
                <c:pt idx="1678">
                  <c:v>2086</c:v>
                </c:pt>
                <c:pt idx="1679">
                  <c:v>2088</c:v>
                </c:pt>
                <c:pt idx="1680">
                  <c:v>2091</c:v>
                </c:pt>
                <c:pt idx="1681">
                  <c:v>2092</c:v>
                </c:pt>
                <c:pt idx="1682">
                  <c:v>2090</c:v>
                </c:pt>
                <c:pt idx="1683">
                  <c:v>2092</c:v>
                </c:pt>
                <c:pt idx="1684">
                  <c:v>2087</c:v>
                </c:pt>
                <c:pt idx="1685">
                  <c:v>2086</c:v>
                </c:pt>
                <c:pt idx="1686">
                  <c:v>2090</c:v>
                </c:pt>
                <c:pt idx="1687">
                  <c:v>2090</c:v>
                </c:pt>
                <c:pt idx="1688">
                  <c:v>2091</c:v>
                </c:pt>
                <c:pt idx="1689">
                  <c:v>2088</c:v>
                </c:pt>
                <c:pt idx="1690">
                  <c:v>2087</c:v>
                </c:pt>
                <c:pt idx="1691">
                  <c:v>2088</c:v>
                </c:pt>
                <c:pt idx="1692">
                  <c:v>2086</c:v>
                </c:pt>
                <c:pt idx="1693">
                  <c:v>2088</c:v>
                </c:pt>
                <c:pt idx="1694">
                  <c:v>2091</c:v>
                </c:pt>
                <c:pt idx="1695">
                  <c:v>2092</c:v>
                </c:pt>
                <c:pt idx="1696">
                  <c:v>2086</c:v>
                </c:pt>
                <c:pt idx="1697">
                  <c:v>2087</c:v>
                </c:pt>
                <c:pt idx="1698">
                  <c:v>2088</c:v>
                </c:pt>
                <c:pt idx="1699">
                  <c:v>2088</c:v>
                </c:pt>
                <c:pt idx="1700">
                  <c:v>2089</c:v>
                </c:pt>
                <c:pt idx="1701">
                  <c:v>2088</c:v>
                </c:pt>
                <c:pt idx="1702">
                  <c:v>2086</c:v>
                </c:pt>
                <c:pt idx="1703">
                  <c:v>2089</c:v>
                </c:pt>
                <c:pt idx="1704">
                  <c:v>2089</c:v>
                </c:pt>
                <c:pt idx="1705">
                  <c:v>2088</c:v>
                </c:pt>
                <c:pt idx="1706">
                  <c:v>2088</c:v>
                </c:pt>
                <c:pt idx="1707">
                  <c:v>2091</c:v>
                </c:pt>
                <c:pt idx="1708">
                  <c:v>2087</c:v>
                </c:pt>
                <c:pt idx="1709">
                  <c:v>2084</c:v>
                </c:pt>
                <c:pt idx="1710">
                  <c:v>2085</c:v>
                </c:pt>
                <c:pt idx="1711">
                  <c:v>2086</c:v>
                </c:pt>
                <c:pt idx="1712">
                  <c:v>2089</c:v>
                </c:pt>
                <c:pt idx="1713">
                  <c:v>2087</c:v>
                </c:pt>
                <c:pt idx="1714">
                  <c:v>2084</c:v>
                </c:pt>
                <c:pt idx="1715">
                  <c:v>2088</c:v>
                </c:pt>
                <c:pt idx="1716">
                  <c:v>2082</c:v>
                </c:pt>
                <c:pt idx="1717">
                  <c:v>2081</c:v>
                </c:pt>
                <c:pt idx="1718">
                  <c:v>2084</c:v>
                </c:pt>
                <c:pt idx="1719">
                  <c:v>2085</c:v>
                </c:pt>
                <c:pt idx="1720">
                  <c:v>2084</c:v>
                </c:pt>
                <c:pt idx="1721">
                  <c:v>2085</c:v>
                </c:pt>
                <c:pt idx="1722">
                  <c:v>2081</c:v>
                </c:pt>
                <c:pt idx="1723">
                  <c:v>2079</c:v>
                </c:pt>
                <c:pt idx="1724">
                  <c:v>2081</c:v>
                </c:pt>
                <c:pt idx="1725">
                  <c:v>2079</c:v>
                </c:pt>
                <c:pt idx="1726">
                  <c:v>2084</c:v>
                </c:pt>
                <c:pt idx="1727">
                  <c:v>2083</c:v>
                </c:pt>
                <c:pt idx="1728">
                  <c:v>2085</c:v>
                </c:pt>
                <c:pt idx="1729">
                  <c:v>2085</c:v>
                </c:pt>
                <c:pt idx="1730">
                  <c:v>2081</c:v>
                </c:pt>
                <c:pt idx="1731">
                  <c:v>2077</c:v>
                </c:pt>
                <c:pt idx="1732">
                  <c:v>2077</c:v>
                </c:pt>
                <c:pt idx="1733">
                  <c:v>2080</c:v>
                </c:pt>
                <c:pt idx="1734">
                  <c:v>2081</c:v>
                </c:pt>
                <c:pt idx="1735">
                  <c:v>2081</c:v>
                </c:pt>
                <c:pt idx="1736">
                  <c:v>2080</c:v>
                </c:pt>
                <c:pt idx="1737">
                  <c:v>2078</c:v>
                </c:pt>
                <c:pt idx="1738">
                  <c:v>2078</c:v>
                </c:pt>
                <c:pt idx="1739">
                  <c:v>2077</c:v>
                </c:pt>
                <c:pt idx="1740">
                  <c:v>2077</c:v>
                </c:pt>
                <c:pt idx="1741">
                  <c:v>2078</c:v>
                </c:pt>
                <c:pt idx="1742">
                  <c:v>2079</c:v>
                </c:pt>
                <c:pt idx="1743">
                  <c:v>2080</c:v>
                </c:pt>
                <c:pt idx="1744">
                  <c:v>2080</c:v>
                </c:pt>
                <c:pt idx="1745">
                  <c:v>2074</c:v>
                </c:pt>
                <c:pt idx="1746">
                  <c:v>2075</c:v>
                </c:pt>
                <c:pt idx="1747">
                  <c:v>2072</c:v>
                </c:pt>
                <c:pt idx="1748">
                  <c:v>2077</c:v>
                </c:pt>
                <c:pt idx="1749">
                  <c:v>2079</c:v>
                </c:pt>
                <c:pt idx="1750">
                  <c:v>2078</c:v>
                </c:pt>
                <c:pt idx="1751">
                  <c:v>2078</c:v>
                </c:pt>
                <c:pt idx="1752">
                  <c:v>2079</c:v>
                </c:pt>
                <c:pt idx="1753">
                  <c:v>2078</c:v>
                </c:pt>
                <c:pt idx="1754">
                  <c:v>2078</c:v>
                </c:pt>
                <c:pt idx="1755">
                  <c:v>2076</c:v>
                </c:pt>
                <c:pt idx="1756">
                  <c:v>2074</c:v>
                </c:pt>
                <c:pt idx="1757">
                  <c:v>2074</c:v>
                </c:pt>
                <c:pt idx="1758">
                  <c:v>2074</c:v>
                </c:pt>
                <c:pt idx="1759">
                  <c:v>2073</c:v>
                </c:pt>
                <c:pt idx="1760">
                  <c:v>2073</c:v>
                </c:pt>
                <c:pt idx="1761">
                  <c:v>2075</c:v>
                </c:pt>
                <c:pt idx="1762">
                  <c:v>2075</c:v>
                </c:pt>
                <c:pt idx="1763">
                  <c:v>2073</c:v>
                </c:pt>
                <c:pt idx="1764">
                  <c:v>2075</c:v>
                </c:pt>
                <c:pt idx="1765">
                  <c:v>2076</c:v>
                </c:pt>
                <c:pt idx="1766">
                  <c:v>2077</c:v>
                </c:pt>
                <c:pt idx="1767">
                  <c:v>2077</c:v>
                </c:pt>
                <c:pt idx="1768">
                  <c:v>2071</c:v>
                </c:pt>
                <c:pt idx="1769">
                  <c:v>2071</c:v>
                </c:pt>
                <c:pt idx="1770">
                  <c:v>2071</c:v>
                </c:pt>
                <c:pt idx="1771">
                  <c:v>2073</c:v>
                </c:pt>
                <c:pt idx="1772">
                  <c:v>2074</c:v>
                </c:pt>
                <c:pt idx="1773">
                  <c:v>2074</c:v>
                </c:pt>
                <c:pt idx="1774">
                  <c:v>2074</c:v>
                </c:pt>
                <c:pt idx="1775">
                  <c:v>2074</c:v>
                </c:pt>
                <c:pt idx="1776">
                  <c:v>2075</c:v>
                </c:pt>
                <c:pt idx="1777">
                  <c:v>2079</c:v>
                </c:pt>
                <c:pt idx="1778">
                  <c:v>2072</c:v>
                </c:pt>
                <c:pt idx="1779">
                  <c:v>2071</c:v>
                </c:pt>
                <c:pt idx="1780">
                  <c:v>2071</c:v>
                </c:pt>
                <c:pt idx="1781">
                  <c:v>2072</c:v>
                </c:pt>
                <c:pt idx="1782">
                  <c:v>2072</c:v>
                </c:pt>
                <c:pt idx="1783">
                  <c:v>2070</c:v>
                </c:pt>
                <c:pt idx="1784">
                  <c:v>2072</c:v>
                </c:pt>
                <c:pt idx="1785">
                  <c:v>2071</c:v>
                </c:pt>
                <c:pt idx="1786">
                  <c:v>2072</c:v>
                </c:pt>
                <c:pt idx="1787">
                  <c:v>2071</c:v>
                </c:pt>
                <c:pt idx="1788">
                  <c:v>2068</c:v>
                </c:pt>
                <c:pt idx="1789">
                  <c:v>2068</c:v>
                </c:pt>
                <c:pt idx="1790">
                  <c:v>2065</c:v>
                </c:pt>
                <c:pt idx="1791">
                  <c:v>2068</c:v>
                </c:pt>
                <c:pt idx="1792">
                  <c:v>2069</c:v>
                </c:pt>
                <c:pt idx="1793">
                  <c:v>2068</c:v>
                </c:pt>
                <c:pt idx="1794">
                  <c:v>2068</c:v>
                </c:pt>
                <c:pt idx="1795">
                  <c:v>2069</c:v>
                </c:pt>
                <c:pt idx="1796">
                  <c:v>2070</c:v>
                </c:pt>
                <c:pt idx="1797">
                  <c:v>2070</c:v>
                </c:pt>
                <c:pt idx="1798">
                  <c:v>2069</c:v>
                </c:pt>
                <c:pt idx="1799">
                  <c:v>2068</c:v>
                </c:pt>
                <c:pt idx="1800">
                  <c:v>2067</c:v>
                </c:pt>
                <c:pt idx="1801">
                  <c:v>2068</c:v>
                </c:pt>
                <c:pt idx="1802">
                  <c:v>2064</c:v>
                </c:pt>
                <c:pt idx="1803">
                  <c:v>2062</c:v>
                </c:pt>
                <c:pt idx="1804">
                  <c:v>2062</c:v>
                </c:pt>
                <c:pt idx="1805">
                  <c:v>2062</c:v>
                </c:pt>
                <c:pt idx="1806">
                  <c:v>2060</c:v>
                </c:pt>
                <c:pt idx="1807">
                  <c:v>2059</c:v>
                </c:pt>
                <c:pt idx="1808">
                  <c:v>2060</c:v>
                </c:pt>
                <c:pt idx="1809">
                  <c:v>2058</c:v>
                </c:pt>
                <c:pt idx="1810">
                  <c:v>2060</c:v>
                </c:pt>
                <c:pt idx="1811">
                  <c:v>2059</c:v>
                </c:pt>
                <c:pt idx="1812">
                  <c:v>2060</c:v>
                </c:pt>
                <c:pt idx="1813">
                  <c:v>2060</c:v>
                </c:pt>
                <c:pt idx="1814">
                  <c:v>2061</c:v>
                </c:pt>
                <c:pt idx="1815">
                  <c:v>2061</c:v>
                </c:pt>
                <c:pt idx="1816">
                  <c:v>2060</c:v>
                </c:pt>
                <c:pt idx="1817">
                  <c:v>2054</c:v>
                </c:pt>
                <c:pt idx="1818">
                  <c:v>2056</c:v>
                </c:pt>
                <c:pt idx="1819">
                  <c:v>2056</c:v>
                </c:pt>
                <c:pt idx="1820">
                  <c:v>2058</c:v>
                </c:pt>
                <c:pt idx="1821">
                  <c:v>2055</c:v>
                </c:pt>
                <c:pt idx="1822">
                  <c:v>2057</c:v>
                </c:pt>
                <c:pt idx="1823">
                  <c:v>2056</c:v>
                </c:pt>
                <c:pt idx="1824">
                  <c:v>2055</c:v>
                </c:pt>
                <c:pt idx="1825">
                  <c:v>2063</c:v>
                </c:pt>
                <c:pt idx="1826">
                  <c:v>2062</c:v>
                </c:pt>
                <c:pt idx="1827">
                  <c:v>2062</c:v>
                </c:pt>
                <c:pt idx="1828">
                  <c:v>2062</c:v>
                </c:pt>
                <c:pt idx="1829">
                  <c:v>2061</c:v>
                </c:pt>
                <c:pt idx="1830">
                  <c:v>2062</c:v>
                </c:pt>
                <c:pt idx="1831">
                  <c:v>2060</c:v>
                </c:pt>
                <c:pt idx="1832">
                  <c:v>2064</c:v>
                </c:pt>
                <c:pt idx="1833">
                  <c:v>2065</c:v>
                </c:pt>
                <c:pt idx="1834">
                  <c:v>2061</c:v>
                </c:pt>
                <c:pt idx="1835">
                  <c:v>2064</c:v>
                </c:pt>
                <c:pt idx="1836">
                  <c:v>2058</c:v>
                </c:pt>
                <c:pt idx="1837">
                  <c:v>2059</c:v>
                </c:pt>
                <c:pt idx="1838">
                  <c:v>2059</c:v>
                </c:pt>
                <c:pt idx="1839">
                  <c:v>2059</c:v>
                </c:pt>
                <c:pt idx="1840">
                  <c:v>2059</c:v>
                </c:pt>
                <c:pt idx="1841">
                  <c:v>2058</c:v>
                </c:pt>
                <c:pt idx="1842">
                  <c:v>2059</c:v>
                </c:pt>
                <c:pt idx="1843">
                  <c:v>2058</c:v>
                </c:pt>
                <c:pt idx="1844">
                  <c:v>2062</c:v>
                </c:pt>
                <c:pt idx="1845">
                  <c:v>2054</c:v>
                </c:pt>
                <c:pt idx="1846">
                  <c:v>2056</c:v>
                </c:pt>
                <c:pt idx="1847">
                  <c:v>2054</c:v>
                </c:pt>
                <c:pt idx="1848">
                  <c:v>2054</c:v>
                </c:pt>
                <c:pt idx="1849">
                  <c:v>2054</c:v>
                </c:pt>
                <c:pt idx="1850">
                  <c:v>2057</c:v>
                </c:pt>
                <c:pt idx="1851">
                  <c:v>2054</c:v>
                </c:pt>
                <c:pt idx="1852">
                  <c:v>2059</c:v>
                </c:pt>
                <c:pt idx="1853">
                  <c:v>2053</c:v>
                </c:pt>
                <c:pt idx="1854">
                  <c:v>2053</c:v>
                </c:pt>
                <c:pt idx="1855">
                  <c:v>2052</c:v>
                </c:pt>
                <c:pt idx="1856">
                  <c:v>2050</c:v>
                </c:pt>
                <c:pt idx="1857">
                  <c:v>2053</c:v>
                </c:pt>
                <c:pt idx="1858">
                  <c:v>2055</c:v>
                </c:pt>
                <c:pt idx="1859">
                  <c:v>2053</c:v>
                </c:pt>
                <c:pt idx="1860">
                  <c:v>2054</c:v>
                </c:pt>
                <c:pt idx="1861">
                  <c:v>2051</c:v>
                </c:pt>
                <c:pt idx="1862">
                  <c:v>2051</c:v>
                </c:pt>
                <c:pt idx="1863">
                  <c:v>2049</c:v>
                </c:pt>
                <c:pt idx="1864">
                  <c:v>2047</c:v>
                </c:pt>
                <c:pt idx="1865">
                  <c:v>2049</c:v>
                </c:pt>
                <c:pt idx="1866">
                  <c:v>2049</c:v>
                </c:pt>
                <c:pt idx="1867">
                  <c:v>2052</c:v>
                </c:pt>
                <c:pt idx="1868">
                  <c:v>2053</c:v>
                </c:pt>
                <c:pt idx="1869">
                  <c:v>2045</c:v>
                </c:pt>
                <c:pt idx="1870">
                  <c:v>2048</c:v>
                </c:pt>
                <c:pt idx="1871">
                  <c:v>2047</c:v>
                </c:pt>
                <c:pt idx="1872">
                  <c:v>2049</c:v>
                </c:pt>
                <c:pt idx="1873">
                  <c:v>2050</c:v>
                </c:pt>
                <c:pt idx="1874">
                  <c:v>2047</c:v>
                </c:pt>
                <c:pt idx="1875">
                  <c:v>2048</c:v>
                </c:pt>
                <c:pt idx="1876">
                  <c:v>2050</c:v>
                </c:pt>
                <c:pt idx="1877">
                  <c:v>2047</c:v>
                </c:pt>
                <c:pt idx="1878">
                  <c:v>2048</c:v>
                </c:pt>
                <c:pt idx="1879">
                  <c:v>2045</c:v>
                </c:pt>
                <c:pt idx="1880">
                  <c:v>2046</c:v>
                </c:pt>
                <c:pt idx="1881">
                  <c:v>2047</c:v>
                </c:pt>
                <c:pt idx="1882">
                  <c:v>2047</c:v>
                </c:pt>
                <c:pt idx="1883">
                  <c:v>2049</c:v>
                </c:pt>
                <c:pt idx="1884">
                  <c:v>2049</c:v>
                </c:pt>
                <c:pt idx="1885">
                  <c:v>2047</c:v>
                </c:pt>
                <c:pt idx="1886">
                  <c:v>2049</c:v>
                </c:pt>
                <c:pt idx="1887">
                  <c:v>2045</c:v>
                </c:pt>
                <c:pt idx="1888">
                  <c:v>2043</c:v>
                </c:pt>
                <c:pt idx="1889">
                  <c:v>2044</c:v>
                </c:pt>
                <c:pt idx="1890">
                  <c:v>2043</c:v>
                </c:pt>
                <c:pt idx="1891">
                  <c:v>2041</c:v>
                </c:pt>
                <c:pt idx="1892">
                  <c:v>2042</c:v>
                </c:pt>
                <c:pt idx="1893">
                  <c:v>2045</c:v>
                </c:pt>
                <c:pt idx="1894">
                  <c:v>2045</c:v>
                </c:pt>
                <c:pt idx="1895">
                  <c:v>2045</c:v>
                </c:pt>
                <c:pt idx="1896">
                  <c:v>2047</c:v>
                </c:pt>
                <c:pt idx="1897">
                  <c:v>2042</c:v>
                </c:pt>
                <c:pt idx="1898">
                  <c:v>2042</c:v>
                </c:pt>
                <c:pt idx="1899">
                  <c:v>2040</c:v>
                </c:pt>
                <c:pt idx="1900">
                  <c:v>2039</c:v>
                </c:pt>
                <c:pt idx="1901">
                  <c:v>2041</c:v>
                </c:pt>
                <c:pt idx="1902">
                  <c:v>2040</c:v>
                </c:pt>
                <c:pt idx="1903">
                  <c:v>2042</c:v>
                </c:pt>
                <c:pt idx="1904">
                  <c:v>2043</c:v>
                </c:pt>
                <c:pt idx="1905">
                  <c:v>2042</c:v>
                </c:pt>
                <c:pt idx="1906">
                  <c:v>2044</c:v>
                </c:pt>
                <c:pt idx="1907">
                  <c:v>2040</c:v>
                </c:pt>
                <c:pt idx="1908">
                  <c:v>2039</c:v>
                </c:pt>
                <c:pt idx="1909">
                  <c:v>2039</c:v>
                </c:pt>
                <c:pt idx="1910">
                  <c:v>2040</c:v>
                </c:pt>
                <c:pt idx="1911">
                  <c:v>2038</c:v>
                </c:pt>
                <c:pt idx="1912">
                  <c:v>2039</c:v>
                </c:pt>
                <c:pt idx="1913">
                  <c:v>2040</c:v>
                </c:pt>
                <c:pt idx="1914">
                  <c:v>2040</c:v>
                </c:pt>
                <c:pt idx="1915">
                  <c:v>2042</c:v>
                </c:pt>
                <c:pt idx="1916">
                  <c:v>2037</c:v>
                </c:pt>
                <c:pt idx="1917">
                  <c:v>2038</c:v>
                </c:pt>
                <c:pt idx="1918">
                  <c:v>2038</c:v>
                </c:pt>
                <c:pt idx="1919">
                  <c:v>2038</c:v>
                </c:pt>
                <c:pt idx="1920">
                  <c:v>2038</c:v>
                </c:pt>
                <c:pt idx="1921">
                  <c:v>1706</c:v>
                </c:pt>
                <c:pt idx="1922">
                  <c:v>1702</c:v>
                </c:pt>
                <c:pt idx="1923">
                  <c:v>1704</c:v>
                </c:pt>
                <c:pt idx="1924">
                  <c:v>1703</c:v>
                </c:pt>
                <c:pt idx="1925">
                  <c:v>1715</c:v>
                </c:pt>
                <c:pt idx="1926">
                  <c:v>1720</c:v>
                </c:pt>
                <c:pt idx="1927">
                  <c:v>1717</c:v>
                </c:pt>
                <c:pt idx="1928">
                  <c:v>1721</c:v>
                </c:pt>
                <c:pt idx="1929">
                  <c:v>1721</c:v>
                </c:pt>
                <c:pt idx="1930">
                  <c:v>1719</c:v>
                </c:pt>
                <c:pt idx="1931">
                  <c:v>1718</c:v>
                </c:pt>
                <c:pt idx="1932">
                  <c:v>1718</c:v>
                </c:pt>
                <c:pt idx="1933">
                  <c:v>1722</c:v>
                </c:pt>
                <c:pt idx="1934">
                  <c:v>1719</c:v>
                </c:pt>
                <c:pt idx="1935">
                  <c:v>1718</c:v>
                </c:pt>
                <c:pt idx="1936">
                  <c:v>1720</c:v>
                </c:pt>
                <c:pt idx="1937">
                  <c:v>1720</c:v>
                </c:pt>
                <c:pt idx="1938">
                  <c:v>1720</c:v>
                </c:pt>
                <c:pt idx="1939">
                  <c:v>1722</c:v>
                </c:pt>
                <c:pt idx="1940">
                  <c:v>1721</c:v>
                </c:pt>
                <c:pt idx="1941">
                  <c:v>1717</c:v>
                </c:pt>
                <c:pt idx="1942">
                  <c:v>1717</c:v>
                </c:pt>
                <c:pt idx="1943">
                  <c:v>1719</c:v>
                </c:pt>
                <c:pt idx="1944">
                  <c:v>1720</c:v>
                </c:pt>
                <c:pt idx="1945">
                  <c:v>1718</c:v>
                </c:pt>
                <c:pt idx="1946">
                  <c:v>1721</c:v>
                </c:pt>
                <c:pt idx="1947">
                  <c:v>1718</c:v>
                </c:pt>
                <c:pt idx="1948">
                  <c:v>1723</c:v>
                </c:pt>
                <c:pt idx="1949">
                  <c:v>1722</c:v>
                </c:pt>
                <c:pt idx="1950">
                  <c:v>1720</c:v>
                </c:pt>
                <c:pt idx="1951">
                  <c:v>1720</c:v>
                </c:pt>
                <c:pt idx="1952">
                  <c:v>1719</c:v>
                </c:pt>
                <c:pt idx="1953">
                  <c:v>1723</c:v>
                </c:pt>
                <c:pt idx="1954">
                  <c:v>1723</c:v>
                </c:pt>
                <c:pt idx="1955">
                  <c:v>1721</c:v>
                </c:pt>
                <c:pt idx="1956">
                  <c:v>1719</c:v>
                </c:pt>
                <c:pt idx="1957">
                  <c:v>1723</c:v>
                </c:pt>
                <c:pt idx="1958">
                  <c:v>1722</c:v>
                </c:pt>
                <c:pt idx="1959">
                  <c:v>1722</c:v>
                </c:pt>
                <c:pt idx="1960">
                  <c:v>1720</c:v>
                </c:pt>
                <c:pt idx="1961">
                  <c:v>1719</c:v>
                </c:pt>
                <c:pt idx="1962">
                  <c:v>1723</c:v>
                </c:pt>
                <c:pt idx="1963">
                  <c:v>1721</c:v>
                </c:pt>
                <c:pt idx="1964">
                  <c:v>1721</c:v>
                </c:pt>
                <c:pt idx="1965">
                  <c:v>1718</c:v>
                </c:pt>
                <c:pt idx="1966">
                  <c:v>1718</c:v>
                </c:pt>
                <c:pt idx="1967">
                  <c:v>1721</c:v>
                </c:pt>
                <c:pt idx="1968">
                  <c:v>1722</c:v>
                </c:pt>
                <c:pt idx="1969">
                  <c:v>1721</c:v>
                </c:pt>
                <c:pt idx="1970">
                  <c:v>1720</c:v>
                </c:pt>
                <c:pt idx="1971">
                  <c:v>1717</c:v>
                </c:pt>
                <c:pt idx="1972">
                  <c:v>1722</c:v>
                </c:pt>
                <c:pt idx="1973">
                  <c:v>1723</c:v>
                </c:pt>
                <c:pt idx="1974">
                  <c:v>1721</c:v>
                </c:pt>
                <c:pt idx="1975">
                  <c:v>1721</c:v>
                </c:pt>
                <c:pt idx="1976">
                  <c:v>1719</c:v>
                </c:pt>
                <c:pt idx="1977">
                  <c:v>1721</c:v>
                </c:pt>
                <c:pt idx="1978">
                  <c:v>1723</c:v>
                </c:pt>
                <c:pt idx="1979">
                  <c:v>1724</c:v>
                </c:pt>
                <c:pt idx="1980">
                  <c:v>1721</c:v>
                </c:pt>
                <c:pt idx="1981">
                  <c:v>1725</c:v>
                </c:pt>
                <c:pt idx="1982">
                  <c:v>1725</c:v>
                </c:pt>
                <c:pt idx="1983">
                  <c:v>1724</c:v>
                </c:pt>
                <c:pt idx="1984">
                  <c:v>1723</c:v>
                </c:pt>
                <c:pt idx="1985">
                  <c:v>1724</c:v>
                </c:pt>
                <c:pt idx="1986">
                  <c:v>1724</c:v>
                </c:pt>
                <c:pt idx="1987">
                  <c:v>1724</c:v>
                </c:pt>
                <c:pt idx="1988">
                  <c:v>1722</c:v>
                </c:pt>
                <c:pt idx="1989">
                  <c:v>1723</c:v>
                </c:pt>
                <c:pt idx="1990">
                  <c:v>1719</c:v>
                </c:pt>
                <c:pt idx="1991">
                  <c:v>1726</c:v>
                </c:pt>
                <c:pt idx="1992">
                  <c:v>1724</c:v>
                </c:pt>
                <c:pt idx="1993">
                  <c:v>1722</c:v>
                </c:pt>
                <c:pt idx="1994">
                  <c:v>1723</c:v>
                </c:pt>
                <c:pt idx="1995">
                  <c:v>1726</c:v>
                </c:pt>
                <c:pt idx="1996">
                  <c:v>1722</c:v>
                </c:pt>
                <c:pt idx="1997">
                  <c:v>1725</c:v>
                </c:pt>
                <c:pt idx="1998">
                  <c:v>1724</c:v>
                </c:pt>
                <c:pt idx="1999">
                  <c:v>1722</c:v>
                </c:pt>
                <c:pt idx="2000">
                  <c:v>1724</c:v>
                </c:pt>
                <c:pt idx="2001">
                  <c:v>1726</c:v>
                </c:pt>
                <c:pt idx="2002">
                  <c:v>1724</c:v>
                </c:pt>
                <c:pt idx="2003">
                  <c:v>1725</c:v>
                </c:pt>
                <c:pt idx="2004">
                  <c:v>1724</c:v>
                </c:pt>
                <c:pt idx="2005">
                  <c:v>1726</c:v>
                </c:pt>
                <c:pt idx="2006">
                  <c:v>1724</c:v>
                </c:pt>
                <c:pt idx="2007">
                  <c:v>1725</c:v>
                </c:pt>
                <c:pt idx="2008">
                  <c:v>1724</c:v>
                </c:pt>
                <c:pt idx="2009">
                  <c:v>1721</c:v>
                </c:pt>
                <c:pt idx="2010">
                  <c:v>1725</c:v>
                </c:pt>
                <c:pt idx="2011">
                  <c:v>1724</c:v>
                </c:pt>
                <c:pt idx="2012">
                  <c:v>1723</c:v>
                </c:pt>
                <c:pt idx="2013">
                  <c:v>1719</c:v>
                </c:pt>
                <c:pt idx="2014">
                  <c:v>1720</c:v>
                </c:pt>
                <c:pt idx="2015">
                  <c:v>1724</c:v>
                </c:pt>
                <c:pt idx="2016">
                  <c:v>1724</c:v>
                </c:pt>
                <c:pt idx="2017">
                  <c:v>1723</c:v>
                </c:pt>
                <c:pt idx="2018">
                  <c:v>1722</c:v>
                </c:pt>
                <c:pt idx="2019">
                  <c:v>1721</c:v>
                </c:pt>
                <c:pt idx="2020">
                  <c:v>1725</c:v>
                </c:pt>
                <c:pt idx="2021">
                  <c:v>1723</c:v>
                </c:pt>
                <c:pt idx="2022">
                  <c:v>1723</c:v>
                </c:pt>
                <c:pt idx="2023">
                  <c:v>1723</c:v>
                </c:pt>
                <c:pt idx="2024">
                  <c:v>1720</c:v>
                </c:pt>
                <c:pt idx="2025">
                  <c:v>1723</c:v>
                </c:pt>
                <c:pt idx="2026">
                  <c:v>1723</c:v>
                </c:pt>
                <c:pt idx="2027">
                  <c:v>1721</c:v>
                </c:pt>
                <c:pt idx="2028">
                  <c:v>1721</c:v>
                </c:pt>
                <c:pt idx="2029">
                  <c:v>1719</c:v>
                </c:pt>
                <c:pt idx="2030">
                  <c:v>1717</c:v>
                </c:pt>
                <c:pt idx="2031">
                  <c:v>1721</c:v>
                </c:pt>
                <c:pt idx="2032">
                  <c:v>1720</c:v>
                </c:pt>
                <c:pt idx="2033">
                  <c:v>1716</c:v>
                </c:pt>
                <c:pt idx="2034">
                  <c:v>1717</c:v>
                </c:pt>
                <c:pt idx="2035">
                  <c:v>1721</c:v>
                </c:pt>
                <c:pt idx="2036">
                  <c:v>1721</c:v>
                </c:pt>
                <c:pt idx="2037">
                  <c:v>1718</c:v>
                </c:pt>
                <c:pt idx="2038">
                  <c:v>1717</c:v>
                </c:pt>
                <c:pt idx="2039">
                  <c:v>1719</c:v>
                </c:pt>
                <c:pt idx="2040">
                  <c:v>1719</c:v>
                </c:pt>
                <c:pt idx="2041">
                  <c:v>1718</c:v>
                </c:pt>
                <c:pt idx="2042">
                  <c:v>1716</c:v>
                </c:pt>
                <c:pt idx="2043">
                  <c:v>1717</c:v>
                </c:pt>
                <c:pt idx="2044">
                  <c:v>1717</c:v>
                </c:pt>
                <c:pt idx="2045">
                  <c:v>1719</c:v>
                </c:pt>
                <c:pt idx="2046">
                  <c:v>1718</c:v>
                </c:pt>
                <c:pt idx="2047">
                  <c:v>1718</c:v>
                </c:pt>
                <c:pt idx="2048">
                  <c:v>1714</c:v>
                </c:pt>
                <c:pt idx="2049">
                  <c:v>1715</c:v>
                </c:pt>
                <c:pt idx="2050">
                  <c:v>1713</c:v>
                </c:pt>
                <c:pt idx="2051">
                  <c:v>1716</c:v>
                </c:pt>
                <c:pt idx="2052">
                  <c:v>1717</c:v>
                </c:pt>
                <c:pt idx="2053">
                  <c:v>1716</c:v>
                </c:pt>
                <c:pt idx="2054">
                  <c:v>1715</c:v>
                </c:pt>
                <c:pt idx="2055">
                  <c:v>1712</c:v>
                </c:pt>
                <c:pt idx="2056">
                  <c:v>1717</c:v>
                </c:pt>
                <c:pt idx="2057">
                  <c:v>1715</c:v>
                </c:pt>
                <c:pt idx="2058">
                  <c:v>1715</c:v>
                </c:pt>
                <c:pt idx="2059">
                  <c:v>1712</c:v>
                </c:pt>
                <c:pt idx="2060">
                  <c:v>1712</c:v>
                </c:pt>
                <c:pt idx="2061">
                  <c:v>1716</c:v>
                </c:pt>
                <c:pt idx="2062">
                  <c:v>1716</c:v>
                </c:pt>
                <c:pt idx="2063">
                  <c:v>1715</c:v>
                </c:pt>
                <c:pt idx="2064">
                  <c:v>1712</c:v>
                </c:pt>
                <c:pt idx="2065">
                  <c:v>1709</c:v>
                </c:pt>
                <c:pt idx="2066">
                  <c:v>1715</c:v>
                </c:pt>
                <c:pt idx="2067">
                  <c:v>1712</c:v>
                </c:pt>
                <c:pt idx="2068">
                  <c:v>1712</c:v>
                </c:pt>
                <c:pt idx="2069">
                  <c:v>1711</c:v>
                </c:pt>
                <c:pt idx="2070">
                  <c:v>1709</c:v>
                </c:pt>
                <c:pt idx="2071">
                  <c:v>1714</c:v>
                </c:pt>
                <c:pt idx="2072">
                  <c:v>1712</c:v>
                </c:pt>
                <c:pt idx="2073">
                  <c:v>1710</c:v>
                </c:pt>
                <c:pt idx="2074">
                  <c:v>1710</c:v>
                </c:pt>
                <c:pt idx="2075">
                  <c:v>1708</c:v>
                </c:pt>
                <c:pt idx="2076">
                  <c:v>1713</c:v>
                </c:pt>
                <c:pt idx="2077">
                  <c:v>1712</c:v>
                </c:pt>
                <c:pt idx="2078">
                  <c:v>1708</c:v>
                </c:pt>
                <c:pt idx="2079">
                  <c:v>1711</c:v>
                </c:pt>
                <c:pt idx="2080">
                  <c:v>1709</c:v>
                </c:pt>
                <c:pt idx="2081">
                  <c:v>1711</c:v>
                </c:pt>
                <c:pt idx="2082">
                  <c:v>1710</c:v>
                </c:pt>
                <c:pt idx="2083">
                  <c:v>1709</c:v>
                </c:pt>
                <c:pt idx="2084">
                  <c:v>1709</c:v>
                </c:pt>
                <c:pt idx="2085">
                  <c:v>1713</c:v>
                </c:pt>
                <c:pt idx="2086">
                  <c:v>1711</c:v>
                </c:pt>
                <c:pt idx="2087">
                  <c:v>1714</c:v>
                </c:pt>
                <c:pt idx="2088">
                  <c:v>1712</c:v>
                </c:pt>
                <c:pt idx="2089">
                  <c:v>1705</c:v>
                </c:pt>
                <c:pt idx="2090">
                  <c:v>1709</c:v>
                </c:pt>
                <c:pt idx="2091">
                  <c:v>1709</c:v>
                </c:pt>
                <c:pt idx="2092">
                  <c:v>1709</c:v>
                </c:pt>
                <c:pt idx="2093">
                  <c:v>1707</c:v>
                </c:pt>
                <c:pt idx="2094">
                  <c:v>1705</c:v>
                </c:pt>
                <c:pt idx="2095">
                  <c:v>1710</c:v>
                </c:pt>
                <c:pt idx="2096">
                  <c:v>1709</c:v>
                </c:pt>
                <c:pt idx="2097">
                  <c:v>1709</c:v>
                </c:pt>
                <c:pt idx="2098">
                  <c:v>1707</c:v>
                </c:pt>
                <c:pt idx="2099">
                  <c:v>1706</c:v>
                </c:pt>
                <c:pt idx="2100">
                  <c:v>1709</c:v>
                </c:pt>
                <c:pt idx="2101">
                  <c:v>1708</c:v>
                </c:pt>
                <c:pt idx="2102">
                  <c:v>1705</c:v>
                </c:pt>
                <c:pt idx="2103">
                  <c:v>1706</c:v>
                </c:pt>
                <c:pt idx="2104">
                  <c:v>1703</c:v>
                </c:pt>
                <c:pt idx="2105">
                  <c:v>1706</c:v>
                </c:pt>
                <c:pt idx="2106">
                  <c:v>1708</c:v>
                </c:pt>
                <c:pt idx="2107">
                  <c:v>1706</c:v>
                </c:pt>
                <c:pt idx="2108">
                  <c:v>1705</c:v>
                </c:pt>
                <c:pt idx="2109">
                  <c:v>1703</c:v>
                </c:pt>
                <c:pt idx="2110">
                  <c:v>1710</c:v>
                </c:pt>
                <c:pt idx="2111">
                  <c:v>1706</c:v>
                </c:pt>
                <c:pt idx="2112">
                  <c:v>1709</c:v>
                </c:pt>
                <c:pt idx="2113">
                  <c:v>1702</c:v>
                </c:pt>
                <c:pt idx="2114">
                  <c:v>1701</c:v>
                </c:pt>
                <c:pt idx="2115">
                  <c:v>1703</c:v>
                </c:pt>
                <c:pt idx="2116">
                  <c:v>1712</c:v>
                </c:pt>
                <c:pt idx="2117">
                  <c:v>1709</c:v>
                </c:pt>
                <c:pt idx="2118">
                  <c:v>1716</c:v>
                </c:pt>
                <c:pt idx="2119">
                  <c:v>1715</c:v>
                </c:pt>
                <c:pt idx="2120">
                  <c:v>1715</c:v>
                </c:pt>
                <c:pt idx="2121">
                  <c:v>1712</c:v>
                </c:pt>
                <c:pt idx="2122">
                  <c:v>1711</c:v>
                </c:pt>
                <c:pt idx="2123">
                  <c:v>1713</c:v>
                </c:pt>
                <c:pt idx="2124">
                  <c:v>1712</c:v>
                </c:pt>
                <c:pt idx="2125">
                  <c:v>1711</c:v>
                </c:pt>
                <c:pt idx="2126">
                  <c:v>1710</c:v>
                </c:pt>
                <c:pt idx="2127">
                  <c:v>1708</c:v>
                </c:pt>
                <c:pt idx="2128">
                  <c:v>1708</c:v>
                </c:pt>
                <c:pt idx="2129">
                  <c:v>1709</c:v>
                </c:pt>
                <c:pt idx="2130">
                  <c:v>1708</c:v>
                </c:pt>
                <c:pt idx="2131">
                  <c:v>1708</c:v>
                </c:pt>
                <c:pt idx="2132">
                  <c:v>1708</c:v>
                </c:pt>
                <c:pt idx="2133">
                  <c:v>1706</c:v>
                </c:pt>
                <c:pt idx="2134">
                  <c:v>1705</c:v>
                </c:pt>
                <c:pt idx="2135">
                  <c:v>1708</c:v>
                </c:pt>
                <c:pt idx="2136">
                  <c:v>1705</c:v>
                </c:pt>
                <c:pt idx="2137">
                  <c:v>1705</c:v>
                </c:pt>
                <c:pt idx="2138">
                  <c:v>1704</c:v>
                </c:pt>
                <c:pt idx="2139">
                  <c:v>1706</c:v>
                </c:pt>
                <c:pt idx="2140">
                  <c:v>1705</c:v>
                </c:pt>
                <c:pt idx="2141">
                  <c:v>1705</c:v>
                </c:pt>
                <c:pt idx="2142">
                  <c:v>1706</c:v>
                </c:pt>
                <c:pt idx="2143">
                  <c:v>1705</c:v>
                </c:pt>
                <c:pt idx="2144">
                  <c:v>1705</c:v>
                </c:pt>
                <c:pt idx="2145">
                  <c:v>1704</c:v>
                </c:pt>
                <c:pt idx="2146">
                  <c:v>1704</c:v>
                </c:pt>
                <c:pt idx="2147">
                  <c:v>1704</c:v>
                </c:pt>
                <c:pt idx="2148">
                  <c:v>1704</c:v>
                </c:pt>
                <c:pt idx="2149">
                  <c:v>1704</c:v>
                </c:pt>
                <c:pt idx="2150">
                  <c:v>1704</c:v>
                </c:pt>
                <c:pt idx="2151">
                  <c:v>1703</c:v>
                </c:pt>
                <c:pt idx="2152">
                  <c:v>1703</c:v>
                </c:pt>
                <c:pt idx="2153">
                  <c:v>1703</c:v>
                </c:pt>
                <c:pt idx="2154">
                  <c:v>1702</c:v>
                </c:pt>
                <c:pt idx="2155">
                  <c:v>1701</c:v>
                </c:pt>
                <c:pt idx="2156">
                  <c:v>1701</c:v>
                </c:pt>
                <c:pt idx="2157">
                  <c:v>1702</c:v>
                </c:pt>
                <c:pt idx="2158">
                  <c:v>1700</c:v>
                </c:pt>
                <c:pt idx="2159">
                  <c:v>1700</c:v>
                </c:pt>
                <c:pt idx="2160">
                  <c:v>1701</c:v>
                </c:pt>
                <c:pt idx="2161">
                  <c:v>1698</c:v>
                </c:pt>
                <c:pt idx="2162">
                  <c:v>1700</c:v>
                </c:pt>
                <c:pt idx="2163">
                  <c:v>1699</c:v>
                </c:pt>
                <c:pt idx="2164">
                  <c:v>1698</c:v>
                </c:pt>
                <c:pt idx="2165">
                  <c:v>1699</c:v>
                </c:pt>
                <c:pt idx="2166">
                  <c:v>1699</c:v>
                </c:pt>
                <c:pt idx="2167">
                  <c:v>1699</c:v>
                </c:pt>
                <c:pt idx="2168">
                  <c:v>1698</c:v>
                </c:pt>
                <c:pt idx="2169">
                  <c:v>1698</c:v>
                </c:pt>
                <c:pt idx="2170">
                  <c:v>1697</c:v>
                </c:pt>
                <c:pt idx="2171">
                  <c:v>1699</c:v>
                </c:pt>
                <c:pt idx="2172">
                  <c:v>1698</c:v>
                </c:pt>
                <c:pt idx="2173">
                  <c:v>1699</c:v>
                </c:pt>
                <c:pt idx="2174">
                  <c:v>1697</c:v>
                </c:pt>
                <c:pt idx="2175">
                  <c:v>1697</c:v>
                </c:pt>
                <c:pt idx="2176">
                  <c:v>1697</c:v>
                </c:pt>
                <c:pt idx="2177">
                  <c:v>1696</c:v>
                </c:pt>
                <c:pt idx="2178">
                  <c:v>1695</c:v>
                </c:pt>
                <c:pt idx="2179">
                  <c:v>1695</c:v>
                </c:pt>
                <c:pt idx="2180">
                  <c:v>1696</c:v>
                </c:pt>
                <c:pt idx="2181">
                  <c:v>1695</c:v>
                </c:pt>
                <c:pt idx="2182">
                  <c:v>1694</c:v>
                </c:pt>
                <c:pt idx="2183">
                  <c:v>1693</c:v>
                </c:pt>
                <c:pt idx="2184">
                  <c:v>1693</c:v>
                </c:pt>
                <c:pt idx="2185">
                  <c:v>1693</c:v>
                </c:pt>
                <c:pt idx="2186">
                  <c:v>1693</c:v>
                </c:pt>
                <c:pt idx="2187">
                  <c:v>1694</c:v>
                </c:pt>
                <c:pt idx="2188">
                  <c:v>1692</c:v>
                </c:pt>
                <c:pt idx="2189">
                  <c:v>1692</c:v>
                </c:pt>
                <c:pt idx="2190">
                  <c:v>1692</c:v>
                </c:pt>
                <c:pt idx="2191">
                  <c:v>1691</c:v>
                </c:pt>
                <c:pt idx="2192">
                  <c:v>1691</c:v>
                </c:pt>
                <c:pt idx="2193">
                  <c:v>1690</c:v>
                </c:pt>
                <c:pt idx="2194">
                  <c:v>1690</c:v>
                </c:pt>
                <c:pt idx="2195">
                  <c:v>1689</c:v>
                </c:pt>
                <c:pt idx="2196">
                  <c:v>1690</c:v>
                </c:pt>
                <c:pt idx="2197">
                  <c:v>1689</c:v>
                </c:pt>
                <c:pt idx="2198">
                  <c:v>1688</c:v>
                </c:pt>
                <c:pt idx="2199">
                  <c:v>1690</c:v>
                </c:pt>
                <c:pt idx="2200">
                  <c:v>1689</c:v>
                </c:pt>
                <c:pt idx="2201">
                  <c:v>1688</c:v>
                </c:pt>
                <c:pt idx="2202">
                  <c:v>1689</c:v>
                </c:pt>
                <c:pt idx="2203">
                  <c:v>1687</c:v>
                </c:pt>
                <c:pt idx="2204">
                  <c:v>1687</c:v>
                </c:pt>
                <c:pt idx="2205">
                  <c:v>1686</c:v>
                </c:pt>
                <c:pt idx="2206">
                  <c:v>1686</c:v>
                </c:pt>
                <c:pt idx="2207">
                  <c:v>1569</c:v>
                </c:pt>
                <c:pt idx="2208">
                  <c:v>1571</c:v>
                </c:pt>
                <c:pt idx="2209">
                  <c:v>1569</c:v>
                </c:pt>
                <c:pt idx="2210">
                  <c:v>1567</c:v>
                </c:pt>
                <c:pt idx="2211">
                  <c:v>1567</c:v>
                </c:pt>
                <c:pt idx="2212">
                  <c:v>1567</c:v>
                </c:pt>
                <c:pt idx="2213">
                  <c:v>1565</c:v>
                </c:pt>
                <c:pt idx="2214">
                  <c:v>1565</c:v>
                </c:pt>
                <c:pt idx="2215">
                  <c:v>1565</c:v>
                </c:pt>
                <c:pt idx="2216">
                  <c:v>1565</c:v>
                </c:pt>
                <c:pt idx="2217">
                  <c:v>1566</c:v>
                </c:pt>
                <c:pt idx="2218">
                  <c:v>1565</c:v>
                </c:pt>
                <c:pt idx="2219">
                  <c:v>1565</c:v>
                </c:pt>
                <c:pt idx="2220">
                  <c:v>1564</c:v>
                </c:pt>
                <c:pt idx="2221">
                  <c:v>1563</c:v>
                </c:pt>
                <c:pt idx="2222">
                  <c:v>1564</c:v>
                </c:pt>
                <c:pt idx="2223">
                  <c:v>1563</c:v>
                </c:pt>
                <c:pt idx="2224">
                  <c:v>1563</c:v>
                </c:pt>
                <c:pt idx="2225">
                  <c:v>1563</c:v>
                </c:pt>
                <c:pt idx="2226">
                  <c:v>1563</c:v>
                </c:pt>
                <c:pt idx="2227">
                  <c:v>1562</c:v>
                </c:pt>
                <c:pt idx="2228">
                  <c:v>1563</c:v>
                </c:pt>
                <c:pt idx="2229">
                  <c:v>1563</c:v>
                </c:pt>
                <c:pt idx="2230">
                  <c:v>1562</c:v>
                </c:pt>
                <c:pt idx="2231">
                  <c:v>1562</c:v>
                </c:pt>
                <c:pt idx="2232">
                  <c:v>1564</c:v>
                </c:pt>
                <c:pt idx="2233">
                  <c:v>1561</c:v>
                </c:pt>
                <c:pt idx="2234">
                  <c:v>1560</c:v>
                </c:pt>
                <c:pt idx="2235">
                  <c:v>1560</c:v>
                </c:pt>
                <c:pt idx="2236">
                  <c:v>1560</c:v>
                </c:pt>
                <c:pt idx="2237">
                  <c:v>1560</c:v>
                </c:pt>
                <c:pt idx="2238">
                  <c:v>1560</c:v>
                </c:pt>
                <c:pt idx="2239">
                  <c:v>1559</c:v>
                </c:pt>
                <c:pt idx="2240">
                  <c:v>1557</c:v>
                </c:pt>
                <c:pt idx="2241">
                  <c:v>1559</c:v>
                </c:pt>
                <c:pt idx="2242">
                  <c:v>1559</c:v>
                </c:pt>
                <c:pt idx="2243">
                  <c:v>1559</c:v>
                </c:pt>
                <c:pt idx="2244">
                  <c:v>1558</c:v>
                </c:pt>
                <c:pt idx="2245">
                  <c:v>1557</c:v>
                </c:pt>
                <c:pt idx="2246">
                  <c:v>1558</c:v>
                </c:pt>
                <c:pt idx="2247">
                  <c:v>1556</c:v>
                </c:pt>
                <c:pt idx="2248">
                  <c:v>1556</c:v>
                </c:pt>
                <c:pt idx="2249">
                  <c:v>1554</c:v>
                </c:pt>
                <c:pt idx="2250">
                  <c:v>1554</c:v>
                </c:pt>
                <c:pt idx="2251">
                  <c:v>1555</c:v>
                </c:pt>
                <c:pt idx="2252">
                  <c:v>1555</c:v>
                </c:pt>
                <c:pt idx="2253">
                  <c:v>1556</c:v>
                </c:pt>
                <c:pt idx="2254">
                  <c:v>1555</c:v>
                </c:pt>
                <c:pt idx="2255">
                  <c:v>1555</c:v>
                </c:pt>
                <c:pt idx="2256">
                  <c:v>1555</c:v>
                </c:pt>
                <c:pt idx="2257">
                  <c:v>1555</c:v>
                </c:pt>
                <c:pt idx="2258">
                  <c:v>1555</c:v>
                </c:pt>
                <c:pt idx="2259">
                  <c:v>1553</c:v>
                </c:pt>
                <c:pt idx="2260">
                  <c:v>1553</c:v>
                </c:pt>
                <c:pt idx="2261">
                  <c:v>1553</c:v>
                </c:pt>
                <c:pt idx="2262">
                  <c:v>1551</c:v>
                </c:pt>
                <c:pt idx="2263">
                  <c:v>1552</c:v>
                </c:pt>
                <c:pt idx="2264">
                  <c:v>1551</c:v>
                </c:pt>
                <c:pt idx="2265">
                  <c:v>1551</c:v>
                </c:pt>
                <c:pt idx="2266">
                  <c:v>1549</c:v>
                </c:pt>
                <c:pt idx="2267">
                  <c:v>1551</c:v>
                </c:pt>
                <c:pt idx="2268">
                  <c:v>1551</c:v>
                </c:pt>
                <c:pt idx="2269">
                  <c:v>1550</c:v>
                </c:pt>
                <c:pt idx="2270">
                  <c:v>1549</c:v>
                </c:pt>
                <c:pt idx="2271">
                  <c:v>1549</c:v>
                </c:pt>
                <c:pt idx="2272">
                  <c:v>1548</c:v>
                </c:pt>
                <c:pt idx="2273">
                  <c:v>1549</c:v>
                </c:pt>
                <c:pt idx="2274">
                  <c:v>1549</c:v>
                </c:pt>
                <c:pt idx="2275">
                  <c:v>1549</c:v>
                </c:pt>
                <c:pt idx="2276">
                  <c:v>1549</c:v>
                </c:pt>
                <c:pt idx="2277">
                  <c:v>1549</c:v>
                </c:pt>
                <c:pt idx="2278">
                  <c:v>1550</c:v>
                </c:pt>
                <c:pt idx="2279">
                  <c:v>1548</c:v>
                </c:pt>
                <c:pt idx="2280">
                  <c:v>1552</c:v>
                </c:pt>
                <c:pt idx="2281">
                  <c:v>1548</c:v>
                </c:pt>
                <c:pt idx="2282">
                  <c:v>1550</c:v>
                </c:pt>
                <c:pt idx="2283">
                  <c:v>1545</c:v>
                </c:pt>
                <c:pt idx="2284">
                  <c:v>1547</c:v>
                </c:pt>
                <c:pt idx="2285">
                  <c:v>1546</c:v>
                </c:pt>
                <c:pt idx="2286">
                  <c:v>1545</c:v>
                </c:pt>
                <c:pt idx="2287">
                  <c:v>1546</c:v>
                </c:pt>
                <c:pt idx="2288">
                  <c:v>1545</c:v>
                </c:pt>
                <c:pt idx="2289">
                  <c:v>1545</c:v>
                </c:pt>
                <c:pt idx="2290">
                  <c:v>1545</c:v>
                </c:pt>
                <c:pt idx="2291">
                  <c:v>1545</c:v>
                </c:pt>
                <c:pt idx="2292">
                  <c:v>1545</c:v>
                </c:pt>
                <c:pt idx="2293">
                  <c:v>1544</c:v>
                </c:pt>
                <c:pt idx="2294">
                  <c:v>1545</c:v>
                </c:pt>
                <c:pt idx="2295">
                  <c:v>1544</c:v>
                </c:pt>
                <c:pt idx="2296">
                  <c:v>1543</c:v>
                </c:pt>
                <c:pt idx="2297">
                  <c:v>1543</c:v>
                </c:pt>
                <c:pt idx="2298">
                  <c:v>1543</c:v>
                </c:pt>
                <c:pt idx="2299">
                  <c:v>1544</c:v>
                </c:pt>
                <c:pt idx="2300">
                  <c:v>1543</c:v>
                </c:pt>
                <c:pt idx="2301">
                  <c:v>1543</c:v>
                </c:pt>
                <c:pt idx="2302">
                  <c:v>1545</c:v>
                </c:pt>
                <c:pt idx="2303">
                  <c:v>1543</c:v>
                </c:pt>
                <c:pt idx="2304">
                  <c:v>1542</c:v>
                </c:pt>
                <c:pt idx="2305">
                  <c:v>1542</c:v>
                </c:pt>
                <c:pt idx="2306">
                  <c:v>1542</c:v>
                </c:pt>
                <c:pt idx="2307">
                  <c:v>1541</c:v>
                </c:pt>
                <c:pt idx="2308">
                  <c:v>1540</c:v>
                </c:pt>
                <c:pt idx="2309">
                  <c:v>1540</c:v>
                </c:pt>
                <c:pt idx="2310">
                  <c:v>1539</c:v>
                </c:pt>
                <c:pt idx="2311">
                  <c:v>1539</c:v>
                </c:pt>
                <c:pt idx="2312">
                  <c:v>1538</c:v>
                </c:pt>
                <c:pt idx="2313">
                  <c:v>1538</c:v>
                </c:pt>
                <c:pt idx="2314">
                  <c:v>1538</c:v>
                </c:pt>
                <c:pt idx="2315">
                  <c:v>1537</c:v>
                </c:pt>
                <c:pt idx="2316">
                  <c:v>1538</c:v>
                </c:pt>
                <c:pt idx="2317">
                  <c:v>1537</c:v>
                </c:pt>
                <c:pt idx="2318">
                  <c:v>1537</c:v>
                </c:pt>
                <c:pt idx="2319">
                  <c:v>1537</c:v>
                </c:pt>
                <c:pt idx="2320">
                  <c:v>1536</c:v>
                </c:pt>
                <c:pt idx="2321">
                  <c:v>1536</c:v>
                </c:pt>
                <c:pt idx="2322">
                  <c:v>1536</c:v>
                </c:pt>
                <c:pt idx="2323">
                  <c:v>1535</c:v>
                </c:pt>
                <c:pt idx="2324">
                  <c:v>1536</c:v>
                </c:pt>
                <c:pt idx="2325">
                  <c:v>1535</c:v>
                </c:pt>
                <c:pt idx="2326">
                  <c:v>1537</c:v>
                </c:pt>
                <c:pt idx="2327">
                  <c:v>1536</c:v>
                </c:pt>
                <c:pt idx="2328">
                  <c:v>1535</c:v>
                </c:pt>
                <c:pt idx="2329">
                  <c:v>1534</c:v>
                </c:pt>
                <c:pt idx="2330">
                  <c:v>1534</c:v>
                </c:pt>
                <c:pt idx="2331">
                  <c:v>1534</c:v>
                </c:pt>
                <c:pt idx="2332">
                  <c:v>1534</c:v>
                </c:pt>
                <c:pt idx="2333">
                  <c:v>1534</c:v>
                </c:pt>
                <c:pt idx="2334">
                  <c:v>1531</c:v>
                </c:pt>
                <c:pt idx="2335">
                  <c:v>1531</c:v>
                </c:pt>
                <c:pt idx="2336">
                  <c:v>1531</c:v>
                </c:pt>
                <c:pt idx="2337">
                  <c:v>1532</c:v>
                </c:pt>
                <c:pt idx="2338">
                  <c:v>1531</c:v>
                </c:pt>
                <c:pt idx="2339">
                  <c:v>1531</c:v>
                </c:pt>
                <c:pt idx="2340">
                  <c:v>1530</c:v>
                </c:pt>
                <c:pt idx="2341">
                  <c:v>1531</c:v>
                </c:pt>
                <c:pt idx="2342">
                  <c:v>1530</c:v>
                </c:pt>
                <c:pt idx="2343">
                  <c:v>1529</c:v>
                </c:pt>
                <c:pt idx="2344">
                  <c:v>1529</c:v>
                </c:pt>
                <c:pt idx="2345">
                  <c:v>1530</c:v>
                </c:pt>
                <c:pt idx="2346">
                  <c:v>1529</c:v>
                </c:pt>
                <c:pt idx="2347">
                  <c:v>1528</c:v>
                </c:pt>
                <c:pt idx="2348">
                  <c:v>1527</c:v>
                </c:pt>
                <c:pt idx="2349">
                  <c:v>1529</c:v>
                </c:pt>
                <c:pt idx="2350">
                  <c:v>1532</c:v>
                </c:pt>
                <c:pt idx="2351">
                  <c:v>1533</c:v>
                </c:pt>
                <c:pt idx="2352">
                  <c:v>1531</c:v>
                </c:pt>
                <c:pt idx="2353">
                  <c:v>1533</c:v>
                </c:pt>
                <c:pt idx="2354">
                  <c:v>1534</c:v>
                </c:pt>
                <c:pt idx="2355">
                  <c:v>1529</c:v>
                </c:pt>
                <c:pt idx="2356">
                  <c:v>1527</c:v>
                </c:pt>
                <c:pt idx="2357">
                  <c:v>1527</c:v>
                </c:pt>
                <c:pt idx="2358">
                  <c:v>1526</c:v>
                </c:pt>
                <c:pt idx="2359">
                  <c:v>1526</c:v>
                </c:pt>
                <c:pt idx="2360">
                  <c:v>1526</c:v>
                </c:pt>
                <c:pt idx="2361">
                  <c:v>1524</c:v>
                </c:pt>
                <c:pt idx="2362">
                  <c:v>1524</c:v>
                </c:pt>
                <c:pt idx="2363">
                  <c:v>1526</c:v>
                </c:pt>
                <c:pt idx="2364">
                  <c:v>1524</c:v>
                </c:pt>
                <c:pt idx="2365">
                  <c:v>1525</c:v>
                </c:pt>
                <c:pt idx="2366">
                  <c:v>1525</c:v>
                </c:pt>
                <c:pt idx="2367">
                  <c:v>1525</c:v>
                </c:pt>
                <c:pt idx="2368">
                  <c:v>1522</c:v>
                </c:pt>
                <c:pt idx="2369">
                  <c:v>1524</c:v>
                </c:pt>
                <c:pt idx="2370">
                  <c:v>1523</c:v>
                </c:pt>
                <c:pt idx="2371">
                  <c:v>1522</c:v>
                </c:pt>
                <c:pt idx="2372">
                  <c:v>1524</c:v>
                </c:pt>
                <c:pt idx="2373">
                  <c:v>1525</c:v>
                </c:pt>
                <c:pt idx="2374">
                  <c:v>1526</c:v>
                </c:pt>
                <c:pt idx="2375">
                  <c:v>1529</c:v>
                </c:pt>
                <c:pt idx="2376">
                  <c:v>1531</c:v>
                </c:pt>
                <c:pt idx="2377">
                  <c:v>1533</c:v>
                </c:pt>
                <c:pt idx="2378">
                  <c:v>1526</c:v>
                </c:pt>
                <c:pt idx="2379">
                  <c:v>1524</c:v>
                </c:pt>
                <c:pt idx="2380">
                  <c:v>1523</c:v>
                </c:pt>
                <c:pt idx="2381">
                  <c:v>1523</c:v>
                </c:pt>
                <c:pt idx="2382">
                  <c:v>1522</c:v>
                </c:pt>
                <c:pt idx="2383">
                  <c:v>1521</c:v>
                </c:pt>
                <c:pt idx="2384">
                  <c:v>1520</c:v>
                </c:pt>
                <c:pt idx="2385">
                  <c:v>1520</c:v>
                </c:pt>
                <c:pt idx="2386">
                  <c:v>1521</c:v>
                </c:pt>
                <c:pt idx="2387">
                  <c:v>1522</c:v>
                </c:pt>
                <c:pt idx="2388">
                  <c:v>1521</c:v>
                </c:pt>
                <c:pt idx="2389">
                  <c:v>1521</c:v>
                </c:pt>
                <c:pt idx="2390">
                  <c:v>1521</c:v>
                </c:pt>
                <c:pt idx="2391">
                  <c:v>1519</c:v>
                </c:pt>
                <c:pt idx="2392">
                  <c:v>1519</c:v>
                </c:pt>
                <c:pt idx="2393">
                  <c:v>1521</c:v>
                </c:pt>
                <c:pt idx="2394">
                  <c:v>1521</c:v>
                </c:pt>
                <c:pt idx="2395">
                  <c:v>1520</c:v>
                </c:pt>
                <c:pt idx="2396">
                  <c:v>1519</c:v>
                </c:pt>
                <c:pt idx="2397">
                  <c:v>1522</c:v>
                </c:pt>
                <c:pt idx="2398">
                  <c:v>1523</c:v>
                </c:pt>
                <c:pt idx="2399">
                  <c:v>1526</c:v>
                </c:pt>
                <c:pt idx="2400">
                  <c:v>1523</c:v>
                </c:pt>
                <c:pt idx="2401">
                  <c:v>1531</c:v>
                </c:pt>
                <c:pt idx="2402">
                  <c:v>1521</c:v>
                </c:pt>
                <c:pt idx="2403">
                  <c:v>1520</c:v>
                </c:pt>
                <c:pt idx="2404">
                  <c:v>1520</c:v>
                </c:pt>
                <c:pt idx="2405">
                  <c:v>1520</c:v>
                </c:pt>
                <c:pt idx="2406">
                  <c:v>1518</c:v>
                </c:pt>
                <c:pt idx="2407">
                  <c:v>1516</c:v>
                </c:pt>
                <c:pt idx="2408">
                  <c:v>1517</c:v>
                </c:pt>
                <c:pt idx="2409">
                  <c:v>1518</c:v>
                </c:pt>
                <c:pt idx="2410">
                  <c:v>1517</c:v>
                </c:pt>
                <c:pt idx="2411">
                  <c:v>1517</c:v>
                </c:pt>
                <c:pt idx="2412">
                  <c:v>1517</c:v>
                </c:pt>
                <c:pt idx="2413">
                  <c:v>1516</c:v>
                </c:pt>
                <c:pt idx="2414">
                  <c:v>1516</c:v>
                </c:pt>
                <c:pt idx="2415">
                  <c:v>1515</c:v>
                </c:pt>
                <c:pt idx="2416">
                  <c:v>1516</c:v>
                </c:pt>
                <c:pt idx="2417">
                  <c:v>1515</c:v>
                </c:pt>
                <c:pt idx="2418">
                  <c:v>1516</c:v>
                </c:pt>
                <c:pt idx="2419">
                  <c:v>1515</c:v>
                </c:pt>
                <c:pt idx="2420">
                  <c:v>1516</c:v>
                </c:pt>
                <c:pt idx="2421">
                  <c:v>1518</c:v>
                </c:pt>
                <c:pt idx="2422">
                  <c:v>1519</c:v>
                </c:pt>
                <c:pt idx="2423">
                  <c:v>1515</c:v>
                </c:pt>
                <c:pt idx="2424">
                  <c:v>1519</c:v>
                </c:pt>
                <c:pt idx="2425">
                  <c:v>1523</c:v>
                </c:pt>
                <c:pt idx="2426">
                  <c:v>1514</c:v>
                </c:pt>
                <c:pt idx="2427">
                  <c:v>1514</c:v>
                </c:pt>
                <c:pt idx="2428">
                  <c:v>1516</c:v>
                </c:pt>
                <c:pt idx="2429">
                  <c:v>1512</c:v>
                </c:pt>
                <c:pt idx="2430">
                  <c:v>1514</c:v>
                </c:pt>
                <c:pt idx="2431">
                  <c:v>1512</c:v>
                </c:pt>
                <c:pt idx="2432">
                  <c:v>1512</c:v>
                </c:pt>
                <c:pt idx="2433">
                  <c:v>1514</c:v>
                </c:pt>
                <c:pt idx="2434">
                  <c:v>1511</c:v>
                </c:pt>
                <c:pt idx="2435">
                  <c:v>1511</c:v>
                </c:pt>
                <c:pt idx="2436">
                  <c:v>1511</c:v>
                </c:pt>
                <c:pt idx="2437">
                  <c:v>1510</c:v>
                </c:pt>
                <c:pt idx="2438">
                  <c:v>1510</c:v>
                </c:pt>
                <c:pt idx="2439">
                  <c:v>1510</c:v>
                </c:pt>
                <c:pt idx="2440">
                  <c:v>1511</c:v>
                </c:pt>
                <c:pt idx="2441">
                  <c:v>1511</c:v>
                </c:pt>
                <c:pt idx="2442">
                  <c:v>1510</c:v>
                </c:pt>
                <c:pt idx="2443">
                  <c:v>1510</c:v>
                </c:pt>
                <c:pt idx="2444">
                  <c:v>1510</c:v>
                </c:pt>
                <c:pt idx="2445">
                  <c:v>1511</c:v>
                </c:pt>
                <c:pt idx="2446">
                  <c:v>1512</c:v>
                </c:pt>
                <c:pt idx="2447">
                  <c:v>1513</c:v>
                </c:pt>
                <c:pt idx="2448">
                  <c:v>1512</c:v>
                </c:pt>
                <c:pt idx="2449">
                  <c:v>1512</c:v>
                </c:pt>
                <c:pt idx="2450">
                  <c:v>1510</c:v>
                </c:pt>
                <c:pt idx="2451">
                  <c:v>1511</c:v>
                </c:pt>
                <c:pt idx="2452">
                  <c:v>1511</c:v>
                </c:pt>
                <c:pt idx="2453">
                  <c:v>1509</c:v>
                </c:pt>
                <c:pt idx="2454">
                  <c:v>1510</c:v>
                </c:pt>
                <c:pt idx="2455">
                  <c:v>1508</c:v>
                </c:pt>
                <c:pt idx="2456">
                  <c:v>1509</c:v>
                </c:pt>
                <c:pt idx="2457">
                  <c:v>1511</c:v>
                </c:pt>
                <c:pt idx="2458">
                  <c:v>1510</c:v>
                </c:pt>
                <c:pt idx="2459">
                  <c:v>1510</c:v>
                </c:pt>
                <c:pt idx="2460">
                  <c:v>1509</c:v>
                </c:pt>
                <c:pt idx="2461">
                  <c:v>1508</c:v>
                </c:pt>
                <c:pt idx="2462">
                  <c:v>1507</c:v>
                </c:pt>
                <c:pt idx="2463">
                  <c:v>1506</c:v>
                </c:pt>
                <c:pt idx="2464">
                  <c:v>1508</c:v>
                </c:pt>
                <c:pt idx="2465">
                  <c:v>1508</c:v>
                </c:pt>
                <c:pt idx="2466">
                  <c:v>1507</c:v>
                </c:pt>
                <c:pt idx="2467">
                  <c:v>1507</c:v>
                </c:pt>
                <c:pt idx="2468">
                  <c:v>1507</c:v>
                </c:pt>
                <c:pt idx="2469">
                  <c:v>1507</c:v>
                </c:pt>
                <c:pt idx="2470">
                  <c:v>1507</c:v>
                </c:pt>
                <c:pt idx="2471">
                  <c:v>1510</c:v>
                </c:pt>
                <c:pt idx="2472">
                  <c:v>1515</c:v>
                </c:pt>
                <c:pt idx="2473">
                  <c:v>1511</c:v>
                </c:pt>
                <c:pt idx="2474">
                  <c:v>1508</c:v>
                </c:pt>
                <c:pt idx="2475">
                  <c:v>1507</c:v>
                </c:pt>
                <c:pt idx="2476">
                  <c:v>1505</c:v>
                </c:pt>
                <c:pt idx="2477">
                  <c:v>1506</c:v>
                </c:pt>
                <c:pt idx="2478">
                  <c:v>1505</c:v>
                </c:pt>
                <c:pt idx="2479">
                  <c:v>1505</c:v>
                </c:pt>
                <c:pt idx="2480">
                  <c:v>1505</c:v>
                </c:pt>
                <c:pt idx="2481">
                  <c:v>1505</c:v>
                </c:pt>
                <c:pt idx="2482">
                  <c:v>1505</c:v>
                </c:pt>
                <c:pt idx="2483">
                  <c:v>1506</c:v>
                </c:pt>
                <c:pt idx="2484">
                  <c:v>1504</c:v>
                </c:pt>
                <c:pt idx="2485">
                  <c:v>1506</c:v>
                </c:pt>
                <c:pt idx="2486">
                  <c:v>1506</c:v>
                </c:pt>
                <c:pt idx="2487">
                  <c:v>1505</c:v>
                </c:pt>
                <c:pt idx="2488">
                  <c:v>1507</c:v>
                </c:pt>
                <c:pt idx="2489">
                  <c:v>1506</c:v>
                </c:pt>
                <c:pt idx="2490">
                  <c:v>1506</c:v>
                </c:pt>
                <c:pt idx="2491">
                  <c:v>1508</c:v>
                </c:pt>
                <c:pt idx="2492">
                  <c:v>1508</c:v>
                </c:pt>
                <c:pt idx="2493">
                  <c:v>1511</c:v>
                </c:pt>
                <c:pt idx="2494">
                  <c:v>1512</c:v>
                </c:pt>
                <c:pt idx="2495">
                  <c:v>1515</c:v>
                </c:pt>
                <c:pt idx="2496">
                  <c:v>1514</c:v>
                </c:pt>
                <c:pt idx="2497">
                  <c:v>1515</c:v>
                </c:pt>
                <c:pt idx="2498">
                  <c:v>1517</c:v>
                </c:pt>
                <c:pt idx="2499">
                  <c:v>1517</c:v>
                </c:pt>
                <c:pt idx="2500">
                  <c:v>1517</c:v>
                </c:pt>
                <c:pt idx="2501">
                  <c:v>1516</c:v>
                </c:pt>
                <c:pt idx="2502">
                  <c:v>1517</c:v>
                </c:pt>
                <c:pt idx="2503">
                  <c:v>1518</c:v>
                </c:pt>
                <c:pt idx="2504">
                  <c:v>1519</c:v>
                </c:pt>
                <c:pt idx="2505">
                  <c:v>1521</c:v>
                </c:pt>
                <c:pt idx="2506">
                  <c:v>1522</c:v>
                </c:pt>
                <c:pt idx="2507">
                  <c:v>1522</c:v>
                </c:pt>
                <c:pt idx="2508">
                  <c:v>1524</c:v>
                </c:pt>
                <c:pt idx="2509">
                  <c:v>1525</c:v>
                </c:pt>
                <c:pt idx="2510">
                  <c:v>1527</c:v>
                </c:pt>
                <c:pt idx="2511">
                  <c:v>1527</c:v>
                </c:pt>
                <c:pt idx="2512">
                  <c:v>1529</c:v>
                </c:pt>
                <c:pt idx="2513">
                  <c:v>1531</c:v>
                </c:pt>
                <c:pt idx="2514">
                  <c:v>1532</c:v>
                </c:pt>
                <c:pt idx="2515">
                  <c:v>1534</c:v>
                </c:pt>
                <c:pt idx="2516">
                  <c:v>1535</c:v>
                </c:pt>
                <c:pt idx="2517">
                  <c:v>1541</c:v>
                </c:pt>
                <c:pt idx="2518">
                  <c:v>1543</c:v>
                </c:pt>
                <c:pt idx="2519">
                  <c:v>1542</c:v>
                </c:pt>
                <c:pt idx="2520">
                  <c:v>1550</c:v>
                </c:pt>
                <c:pt idx="2521">
                  <c:v>1552</c:v>
                </c:pt>
                <c:pt idx="2522">
                  <c:v>1553</c:v>
                </c:pt>
                <c:pt idx="2523">
                  <c:v>1554</c:v>
                </c:pt>
                <c:pt idx="2524">
                  <c:v>1553</c:v>
                </c:pt>
                <c:pt idx="2525">
                  <c:v>1554</c:v>
                </c:pt>
                <c:pt idx="2526">
                  <c:v>1556</c:v>
                </c:pt>
                <c:pt idx="2527">
                  <c:v>1557</c:v>
                </c:pt>
                <c:pt idx="2528">
                  <c:v>1560</c:v>
                </c:pt>
                <c:pt idx="2529">
                  <c:v>1562</c:v>
                </c:pt>
                <c:pt idx="2530">
                  <c:v>1564</c:v>
                </c:pt>
                <c:pt idx="2531">
                  <c:v>1565</c:v>
                </c:pt>
                <c:pt idx="2532">
                  <c:v>1568</c:v>
                </c:pt>
                <c:pt idx="2533">
                  <c:v>1568</c:v>
                </c:pt>
                <c:pt idx="2534">
                  <c:v>1571</c:v>
                </c:pt>
                <c:pt idx="2535">
                  <c:v>1572</c:v>
                </c:pt>
                <c:pt idx="2536">
                  <c:v>1574</c:v>
                </c:pt>
                <c:pt idx="2537">
                  <c:v>1577</c:v>
                </c:pt>
                <c:pt idx="2538">
                  <c:v>1577</c:v>
                </c:pt>
                <c:pt idx="2539">
                  <c:v>1579</c:v>
                </c:pt>
                <c:pt idx="2540">
                  <c:v>1579</c:v>
                </c:pt>
                <c:pt idx="2541">
                  <c:v>1583</c:v>
                </c:pt>
                <c:pt idx="2542">
                  <c:v>1586</c:v>
                </c:pt>
                <c:pt idx="2543">
                  <c:v>1588</c:v>
                </c:pt>
                <c:pt idx="2544">
                  <c:v>1592</c:v>
                </c:pt>
                <c:pt idx="2545">
                  <c:v>1591</c:v>
                </c:pt>
                <c:pt idx="2546">
                  <c:v>1593</c:v>
                </c:pt>
                <c:pt idx="2547">
                  <c:v>1587</c:v>
                </c:pt>
                <c:pt idx="2548">
                  <c:v>1587</c:v>
                </c:pt>
                <c:pt idx="2549">
                  <c:v>1588</c:v>
                </c:pt>
                <c:pt idx="2550">
                  <c:v>1588</c:v>
                </c:pt>
                <c:pt idx="2551">
                  <c:v>1589</c:v>
                </c:pt>
                <c:pt idx="2552">
                  <c:v>1589</c:v>
                </c:pt>
                <c:pt idx="2553">
                  <c:v>1591</c:v>
                </c:pt>
                <c:pt idx="2554">
                  <c:v>1591</c:v>
                </c:pt>
                <c:pt idx="2555">
                  <c:v>1592</c:v>
                </c:pt>
                <c:pt idx="2556">
                  <c:v>1592</c:v>
                </c:pt>
                <c:pt idx="2557">
                  <c:v>1593</c:v>
                </c:pt>
                <c:pt idx="2558">
                  <c:v>1593</c:v>
                </c:pt>
                <c:pt idx="2559">
                  <c:v>1594</c:v>
                </c:pt>
                <c:pt idx="2560">
                  <c:v>1594</c:v>
                </c:pt>
                <c:pt idx="2561">
                  <c:v>1595</c:v>
                </c:pt>
                <c:pt idx="2562">
                  <c:v>1596</c:v>
                </c:pt>
                <c:pt idx="2563">
                  <c:v>1596</c:v>
                </c:pt>
                <c:pt idx="2564">
                  <c:v>1596</c:v>
                </c:pt>
                <c:pt idx="2565">
                  <c:v>1599</c:v>
                </c:pt>
                <c:pt idx="2566">
                  <c:v>1601</c:v>
                </c:pt>
                <c:pt idx="2567">
                  <c:v>1602</c:v>
                </c:pt>
                <c:pt idx="2568">
                  <c:v>1602</c:v>
                </c:pt>
                <c:pt idx="2569">
                  <c:v>1602</c:v>
                </c:pt>
                <c:pt idx="2570">
                  <c:v>1603</c:v>
                </c:pt>
                <c:pt idx="2571">
                  <c:v>1599</c:v>
                </c:pt>
                <c:pt idx="2572">
                  <c:v>1598</c:v>
                </c:pt>
                <c:pt idx="2573">
                  <c:v>1598</c:v>
                </c:pt>
                <c:pt idx="2574">
                  <c:v>1596</c:v>
                </c:pt>
                <c:pt idx="2575">
                  <c:v>1596</c:v>
                </c:pt>
                <c:pt idx="2576">
                  <c:v>1596</c:v>
                </c:pt>
                <c:pt idx="2577">
                  <c:v>1597</c:v>
                </c:pt>
                <c:pt idx="2578">
                  <c:v>1598</c:v>
                </c:pt>
                <c:pt idx="2579">
                  <c:v>1598</c:v>
                </c:pt>
                <c:pt idx="2580">
                  <c:v>1598</c:v>
                </c:pt>
                <c:pt idx="2581">
                  <c:v>1597</c:v>
                </c:pt>
                <c:pt idx="2582">
                  <c:v>1596</c:v>
                </c:pt>
                <c:pt idx="2583">
                  <c:v>1596</c:v>
                </c:pt>
                <c:pt idx="2584">
                  <c:v>1596</c:v>
                </c:pt>
                <c:pt idx="2585">
                  <c:v>1597</c:v>
                </c:pt>
                <c:pt idx="2586">
                  <c:v>1596</c:v>
                </c:pt>
                <c:pt idx="2587">
                  <c:v>1596</c:v>
                </c:pt>
                <c:pt idx="2588">
                  <c:v>1597</c:v>
                </c:pt>
                <c:pt idx="2589">
                  <c:v>1599</c:v>
                </c:pt>
                <c:pt idx="2590">
                  <c:v>1600</c:v>
                </c:pt>
                <c:pt idx="2591">
                  <c:v>1600</c:v>
                </c:pt>
                <c:pt idx="2592">
                  <c:v>1602</c:v>
                </c:pt>
                <c:pt idx="2593">
                  <c:v>1600</c:v>
                </c:pt>
                <c:pt idx="2594">
                  <c:v>1600</c:v>
                </c:pt>
                <c:pt idx="2595">
                  <c:v>1598</c:v>
                </c:pt>
                <c:pt idx="2596">
                  <c:v>1596</c:v>
                </c:pt>
                <c:pt idx="2597">
                  <c:v>1596</c:v>
                </c:pt>
                <c:pt idx="2598">
                  <c:v>1595</c:v>
                </c:pt>
                <c:pt idx="2599">
                  <c:v>1594</c:v>
                </c:pt>
                <c:pt idx="2600">
                  <c:v>1594</c:v>
                </c:pt>
                <c:pt idx="2601">
                  <c:v>1595</c:v>
                </c:pt>
                <c:pt idx="2602">
                  <c:v>1595</c:v>
                </c:pt>
                <c:pt idx="2603">
                  <c:v>1596</c:v>
                </c:pt>
                <c:pt idx="2604">
                  <c:v>1597</c:v>
                </c:pt>
                <c:pt idx="2605">
                  <c:v>1597</c:v>
                </c:pt>
                <c:pt idx="2606">
                  <c:v>1597</c:v>
                </c:pt>
                <c:pt idx="2607">
                  <c:v>1598</c:v>
                </c:pt>
                <c:pt idx="2608">
                  <c:v>1598</c:v>
                </c:pt>
                <c:pt idx="2609">
                  <c:v>1598</c:v>
                </c:pt>
                <c:pt idx="2610">
                  <c:v>1598</c:v>
                </c:pt>
                <c:pt idx="2611">
                  <c:v>1599</c:v>
                </c:pt>
                <c:pt idx="2612">
                  <c:v>1599</c:v>
                </c:pt>
                <c:pt idx="2613">
                  <c:v>1602</c:v>
                </c:pt>
                <c:pt idx="2614">
                  <c:v>1602</c:v>
                </c:pt>
                <c:pt idx="2615">
                  <c:v>1605</c:v>
                </c:pt>
                <c:pt idx="2616">
                  <c:v>1606</c:v>
                </c:pt>
                <c:pt idx="2617">
                  <c:v>1604</c:v>
                </c:pt>
                <c:pt idx="2618">
                  <c:v>1604</c:v>
                </c:pt>
                <c:pt idx="2619">
                  <c:v>1600</c:v>
                </c:pt>
                <c:pt idx="2620">
                  <c:v>1600</c:v>
                </c:pt>
                <c:pt idx="2621">
                  <c:v>1600</c:v>
                </c:pt>
                <c:pt idx="2622">
                  <c:v>1599</c:v>
                </c:pt>
                <c:pt idx="2623">
                  <c:v>1599</c:v>
                </c:pt>
                <c:pt idx="2624">
                  <c:v>1600</c:v>
                </c:pt>
                <c:pt idx="2625">
                  <c:v>1599</c:v>
                </c:pt>
                <c:pt idx="2626">
                  <c:v>1599</c:v>
                </c:pt>
                <c:pt idx="2627">
                  <c:v>1599</c:v>
                </c:pt>
                <c:pt idx="2628">
                  <c:v>1601</c:v>
                </c:pt>
                <c:pt idx="2629">
                  <c:v>1602</c:v>
                </c:pt>
                <c:pt idx="2630">
                  <c:v>1601</c:v>
                </c:pt>
                <c:pt idx="2631">
                  <c:v>1601</c:v>
                </c:pt>
                <c:pt idx="2632">
                  <c:v>1601</c:v>
                </c:pt>
                <c:pt idx="2633">
                  <c:v>1602</c:v>
                </c:pt>
                <c:pt idx="2634">
                  <c:v>1602</c:v>
                </c:pt>
                <c:pt idx="2635">
                  <c:v>1600</c:v>
                </c:pt>
                <c:pt idx="2636">
                  <c:v>1602</c:v>
                </c:pt>
                <c:pt idx="2637">
                  <c:v>1605</c:v>
                </c:pt>
                <c:pt idx="2638">
                  <c:v>1606</c:v>
                </c:pt>
                <c:pt idx="2639">
                  <c:v>1608</c:v>
                </c:pt>
                <c:pt idx="2640">
                  <c:v>1609</c:v>
                </c:pt>
                <c:pt idx="2641">
                  <c:v>1603</c:v>
                </c:pt>
                <c:pt idx="2642">
                  <c:v>1603</c:v>
                </c:pt>
                <c:pt idx="2643">
                  <c:v>1603</c:v>
                </c:pt>
                <c:pt idx="2644">
                  <c:v>1603</c:v>
                </c:pt>
                <c:pt idx="2645">
                  <c:v>1604</c:v>
                </c:pt>
                <c:pt idx="2646">
                  <c:v>1604</c:v>
                </c:pt>
                <c:pt idx="2647">
                  <c:v>1605</c:v>
                </c:pt>
                <c:pt idx="2648">
                  <c:v>1604</c:v>
                </c:pt>
                <c:pt idx="2649">
                  <c:v>1605</c:v>
                </c:pt>
                <c:pt idx="2650">
                  <c:v>1606</c:v>
                </c:pt>
                <c:pt idx="2651">
                  <c:v>1605</c:v>
                </c:pt>
                <c:pt idx="2652">
                  <c:v>1606</c:v>
                </c:pt>
                <c:pt idx="2653">
                  <c:v>1606</c:v>
                </c:pt>
                <c:pt idx="2654">
                  <c:v>1607</c:v>
                </c:pt>
                <c:pt idx="2655">
                  <c:v>1607</c:v>
                </c:pt>
                <c:pt idx="2656">
                  <c:v>1607</c:v>
                </c:pt>
                <c:pt idx="2657">
                  <c:v>1608</c:v>
                </c:pt>
                <c:pt idx="2658">
                  <c:v>1608</c:v>
                </c:pt>
                <c:pt idx="2659">
                  <c:v>1610</c:v>
                </c:pt>
                <c:pt idx="2660">
                  <c:v>1610</c:v>
                </c:pt>
                <c:pt idx="2661">
                  <c:v>1614</c:v>
                </c:pt>
                <c:pt idx="2662">
                  <c:v>1614</c:v>
                </c:pt>
                <c:pt idx="2663">
                  <c:v>1617</c:v>
                </c:pt>
                <c:pt idx="2664">
                  <c:v>1617</c:v>
                </c:pt>
                <c:pt idx="2665">
                  <c:v>1612</c:v>
                </c:pt>
                <c:pt idx="2666">
                  <c:v>1615</c:v>
                </c:pt>
                <c:pt idx="2667">
                  <c:v>1614</c:v>
                </c:pt>
                <c:pt idx="2668">
                  <c:v>1612</c:v>
                </c:pt>
                <c:pt idx="2669">
                  <c:v>1611</c:v>
                </c:pt>
                <c:pt idx="2670">
                  <c:v>1611</c:v>
                </c:pt>
                <c:pt idx="2671">
                  <c:v>1612</c:v>
                </c:pt>
                <c:pt idx="2672">
                  <c:v>1612</c:v>
                </c:pt>
                <c:pt idx="2673">
                  <c:v>1613</c:v>
                </c:pt>
                <c:pt idx="2674">
                  <c:v>1613</c:v>
                </c:pt>
                <c:pt idx="2675">
                  <c:v>1613</c:v>
                </c:pt>
                <c:pt idx="2676">
                  <c:v>1613</c:v>
                </c:pt>
                <c:pt idx="2677">
                  <c:v>1614</c:v>
                </c:pt>
                <c:pt idx="2678">
                  <c:v>1615</c:v>
                </c:pt>
                <c:pt idx="2679">
                  <c:v>1615</c:v>
                </c:pt>
                <c:pt idx="2680">
                  <c:v>1616</c:v>
                </c:pt>
                <c:pt idx="2681">
                  <c:v>1617</c:v>
                </c:pt>
                <c:pt idx="2682">
                  <c:v>1617</c:v>
                </c:pt>
                <c:pt idx="2683">
                  <c:v>1617</c:v>
                </c:pt>
                <c:pt idx="2684">
                  <c:v>1616</c:v>
                </c:pt>
                <c:pt idx="2685">
                  <c:v>1620</c:v>
                </c:pt>
                <c:pt idx="2686">
                  <c:v>1620</c:v>
                </c:pt>
                <c:pt idx="2687">
                  <c:v>1623</c:v>
                </c:pt>
                <c:pt idx="2688">
                  <c:v>1622</c:v>
                </c:pt>
                <c:pt idx="2689">
                  <c:v>1619</c:v>
                </c:pt>
                <c:pt idx="2690">
                  <c:v>1620</c:v>
                </c:pt>
                <c:pt idx="2691">
                  <c:v>1619</c:v>
                </c:pt>
                <c:pt idx="2692">
                  <c:v>1620</c:v>
                </c:pt>
                <c:pt idx="2693">
                  <c:v>1619</c:v>
                </c:pt>
                <c:pt idx="2694">
                  <c:v>1619</c:v>
                </c:pt>
                <c:pt idx="2695">
                  <c:v>1619</c:v>
                </c:pt>
                <c:pt idx="2696">
                  <c:v>1620</c:v>
                </c:pt>
                <c:pt idx="2697">
                  <c:v>1619</c:v>
                </c:pt>
                <c:pt idx="2698">
                  <c:v>1620</c:v>
                </c:pt>
                <c:pt idx="2699">
                  <c:v>1620</c:v>
                </c:pt>
                <c:pt idx="2700">
                  <c:v>1621</c:v>
                </c:pt>
                <c:pt idx="2701">
                  <c:v>1621</c:v>
                </c:pt>
                <c:pt idx="2702">
                  <c:v>1622</c:v>
                </c:pt>
                <c:pt idx="2703">
                  <c:v>1621</c:v>
                </c:pt>
                <c:pt idx="2704">
                  <c:v>1621</c:v>
                </c:pt>
                <c:pt idx="2705">
                  <c:v>1621</c:v>
                </c:pt>
                <c:pt idx="2706">
                  <c:v>1621</c:v>
                </c:pt>
                <c:pt idx="2707">
                  <c:v>1622</c:v>
                </c:pt>
                <c:pt idx="2708">
                  <c:v>1621</c:v>
                </c:pt>
                <c:pt idx="2709">
                  <c:v>1624</c:v>
                </c:pt>
                <c:pt idx="2710">
                  <c:v>1627</c:v>
                </c:pt>
                <c:pt idx="2711">
                  <c:v>1627</c:v>
                </c:pt>
                <c:pt idx="2712">
                  <c:v>1628</c:v>
                </c:pt>
                <c:pt idx="2713">
                  <c:v>1624</c:v>
                </c:pt>
                <c:pt idx="2714">
                  <c:v>1626</c:v>
                </c:pt>
                <c:pt idx="2715">
                  <c:v>1623</c:v>
                </c:pt>
                <c:pt idx="2716">
                  <c:v>1623</c:v>
                </c:pt>
                <c:pt idx="2717">
                  <c:v>1622</c:v>
                </c:pt>
                <c:pt idx="2718">
                  <c:v>1623</c:v>
                </c:pt>
                <c:pt idx="2719">
                  <c:v>1623</c:v>
                </c:pt>
                <c:pt idx="2720">
                  <c:v>1623</c:v>
                </c:pt>
                <c:pt idx="2721">
                  <c:v>1622</c:v>
                </c:pt>
                <c:pt idx="2722">
                  <c:v>1623</c:v>
                </c:pt>
                <c:pt idx="2723">
                  <c:v>1623</c:v>
                </c:pt>
                <c:pt idx="2724">
                  <c:v>1622</c:v>
                </c:pt>
                <c:pt idx="2725">
                  <c:v>1624</c:v>
                </c:pt>
                <c:pt idx="2726">
                  <c:v>1623</c:v>
                </c:pt>
                <c:pt idx="2727">
                  <c:v>1624</c:v>
                </c:pt>
                <c:pt idx="2728">
                  <c:v>1624</c:v>
                </c:pt>
                <c:pt idx="2729">
                  <c:v>1623</c:v>
                </c:pt>
                <c:pt idx="2730">
                  <c:v>1622</c:v>
                </c:pt>
                <c:pt idx="2731">
                  <c:v>1623</c:v>
                </c:pt>
                <c:pt idx="2732">
                  <c:v>1622</c:v>
                </c:pt>
                <c:pt idx="2733">
                  <c:v>1625</c:v>
                </c:pt>
                <c:pt idx="2734">
                  <c:v>1627</c:v>
                </c:pt>
                <c:pt idx="2735">
                  <c:v>1629</c:v>
                </c:pt>
                <c:pt idx="2736">
                  <c:v>1630</c:v>
                </c:pt>
                <c:pt idx="2737">
                  <c:v>1626</c:v>
                </c:pt>
                <c:pt idx="2738">
                  <c:v>1628</c:v>
                </c:pt>
                <c:pt idx="2739">
                  <c:v>1624</c:v>
                </c:pt>
                <c:pt idx="2740">
                  <c:v>1624</c:v>
                </c:pt>
                <c:pt idx="2741">
                  <c:v>1623</c:v>
                </c:pt>
                <c:pt idx="2742">
                  <c:v>1621</c:v>
                </c:pt>
                <c:pt idx="2743">
                  <c:v>1622</c:v>
                </c:pt>
                <c:pt idx="2744">
                  <c:v>1621</c:v>
                </c:pt>
                <c:pt idx="2745">
                  <c:v>1621</c:v>
                </c:pt>
                <c:pt idx="2746">
                  <c:v>1620</c:v>
                </c:pt>
                <c:pt idx="2747">
                  <c:v>1620</c:v>
                </c:pt>
                <c:pt idx="2748">
                  <c:v>1619</c:v>
                </c:pt>
                <c:pt idx="2749">
                  <c:v>1619</c:v>
                </c:pt>
                <c:pt idx="2750">
                  <c:v>1620</c:v>
                </c:pt>
                <c:pt idx="2751">
                  <c:v>1619</c:v>
                </c:pt>
                <c:pt idx="2752">
                  <c:v>1620</c:v>
                </c:pt>
                <c:pt idx="2753">
                  <c:v>1620</c:v>
                </c:pt>
                <c:pt idx="2754">
                  <c:v>1620</c:v>
                </c:pt>
                <c:pt idx="2755">
                  <c:v>1619</c:v>
                </c:pt>
                <c:pt idx="2756">
                  <c:v>1619</c:v>
                </c:pt>
                <c:pt idx="2757">
                  <c:v>1622</c:v>
                </c:pt>
                <c:pt idx="2758">
                  <c:v>1624</c:v>
                </c:pt>
                <c:pt idx="2759">
                  <c:v>1625</c:v>
                </c:pt>
                <c:pt idx="2760">
                  <c:v>1627</c:v>
                </c:pt>
                <c:pt idx="2761">
                  <c:v>1623</c:v>
                </c:pt>
                <c:pt idx="2762">
                  <c:v>1624</c:v>
                </c:pt>
                <c:pt idx="2763">
                  <c:v>1622</c:v>
                </c:pt>
                <c:pt idx="2764">
                  <c:v>1619</c:v>
                </c:pt>
                <c:pt idx="2765">
                  <c:v>1619</c:v>
                </c:pt>
                <c:pt idx="2766">
                  <c:v>1618</c:v>
                </c:pt>
                <c:pt idx="2767">
                  <c:v>1617</c:v>
                </c:pt>
                <c:pt idx="2768">
                  <c:v>1616</c:v>
                </c:pt>
                <c:pt idx="2769">
                  <c:v>1616</c:v>
                </c:pt>
                <c:pt idx="2770">
                  <c:v>1616</c:v>
                </c:pt>
                <c:pt idx="2771">
                  <c:v>1616</c:v>
                </c:pt>
                <c:pt idx="2772">
                  <c:v>1614</c:v>
                </c:pt>
                <c:pt idx="2773">
                  <c:v>1616</c:v>
                </c:pt>
                <c:pt idx="2774">
                  <c:v>1615</c:v>
                </c:pt>
                <c:pt idx="2775">
                  <c:v>1616</c:v>
                </c:pt>
                <c:pt idx="2776">
                  <c:v>1615</c:v>
                </c:pt>
                <c:pt idx="2777">
                  <c:v>1615</c:v>
                </c:pt>
                <c:pt idx="2778">
                  <c:v>1617</c:v>
                </c:pt>
                <c:pt idx="2779">
                  <c:v>1616</c:v>
                </c:pt>
                <c:pt idx="2780">
                  <c:v>1617</c:v>
                </c:pt>
                <c:pt idx="2781">
                  <c:v>1621</c:v>
                </c:pt>
                <c:pt idx="2782">
                  <c:v>1623</c:v>
                </c:pt>
                <c:pt idx="2783">
                  <c:v>1624</c:v>
                </c:pt>
                <c:pt idx="2784">
                  <c:v>1626</c:v>
                </c:pt>
                <c:pt idx="2785">
                  <c:v>1621</c:v>
                </c:pt>
                <c:pt idx="2786">
                  <c:v>1623</c:v>
                </c:pt>
                <c:pt idx="2787">
                  <c:v>1623</c:v>
                </c:pt>
                <c:pt idx="2788">
                  <c:v>1623</c:v>
                </c:pt>
                <c:pt idx="2789">
                  <c:v>1624</c:v>
                </c:pt>
                <c:pt idx="2790">
                  <c:v>1624</c:v>
                </c:pt>
                <c:pt idx="2791">
                  <c:v>1626</c:v>
                </c:pt>
                <c:pt idx="2792">
                  <c:v>1626</c:v>
                </c:pt>
                <c:pt idx="2793">
                  <c:v>1627</c:v>
                </c:pt>
                <c:pt idx="2794">
                  <c:v>1628</c:v>
                </c:pt>
                <c:pt idx="2795">
                  <c:v>1629</c:v>
                </c:pt>
                <c:pt idx="2796">
                  <c:v>1630</c:v>
                </c:pt>
                <c:pt idx="2797">
                  <c:v>1631</c:v>
                </c:pt>
                <c:pt idx="2798">
                  <c:v>1632</c:v>
                </c:pt>
                <c:pt idx="2799">
                  <c:v>1634</c:v>
                </c:pt>
                <c:pt idx="2800">
                  <c:v>1635</c:v>
                </c:pt>
                <c:pt idx="2801">
                  <c:v>1637</c:v>
                </c:pt>
                <c:pt idx="2802">
                  <c:v>1638</c:v>
                </c:pt>
                <c:pt idx="2803">
                  <c:v>1639</c:v>
                </c:pt>
                <c:pt idx="2804">
                  <c:v>1640</c:v>
                </c:pt>
                <c:pt idx="2805">
                  <c:v>1644</c:v>
                </c:pt>
                <c:pt idx="2806">
                  <c:v>1646</c:v>
                </c:pt>
                <c:pt idx="2807">
                  <c:v>1649</c:v>
                </c:pt>
                <c:pt idx="2808">
                  <c:v>1651</c:v>
                </c:pt>
                <c:pt idx="2809">
                  <c:v>1649</c:v>
                </c:pt>
                <c:pt idx="2810">
                  <c:v>1649</c:v>
                </c:pt>
                <c:pt idx="2811">
                  <c:v>1649</c:v>
                </c:pt>
                <c:pt idx="2812">
                  <c:v>1653</c:v>
                </c:pt>
                <c:pt idx="2813">
                  <c:v>1652</c:v>
                </c:pt>
                <c:pt idx="2814">
                  <c:v>1653</c:v>
                </c:pt>
                <c:pt idx="2815">
                  <c:v>1653</c:v>
                </c:pt>
                <c:pt idx="2816">
                  <c:v>1655</c:v>
                </c:pt>
                <c:pt idx="2817">
                  <c:v>1656</c:v>
                </c:pt>
                <c:pt idx="2818">
                  <c:v>1657</c:v>
                </c:pt>
                <c:pt idx="2819">
                  <c:v>1657</c:v>
                </c:pt>
                <c:pt idx="2820">
                  <c:v>1660</c:v>
                </c:pt>
                <c:pt idx="2821">
                  <c:v>1660</c:v>
                </c:pt>
                <c:pt idx="2822">
                  <c:v>1660</c:v>
                </c:pt>
                <c:pt idx="2823">
                  <c:v>1663</c:v>
                </c:pt>
                <c:pt idx="2824">
                  <c:v>1664</c:v>
                </c:pt>
                <c:pt idx="2825">
                  <c:v>1665</c:v>
                </c:pt>
                <c:pt idx="2826">
                  <c:v>1667</c:v>
                </c:pt>
                <c:pt idx="2827">
                  <c:v>1668</c:v>
                </c:pt>
                <c:pt idx="2828">
                  <c:v>1669</c:v>
                </c:pt>
                <c:pt idx="2829">
                  <c:v>1675</c:v>
                </c:pt>
                <c:pt idx="2830">
                  <c:v>1678</c:v>
                </c:pt>
                <c:pt idx="2831">
                  <c:v>1679</c:v>
                </c:pt>
                <c:pt idx="2832">
                  <c:v>1676</c:v>
                </c:pt>
                <c:pt idx="2833">
                  <c:v>1676</c:v>
                </c:pt>
                <c:pt idx="2834">
                  <c:v>1678</c:v>
                </c:pt>
                <c:pt idx="2835">
                  <c:v>1680</c:v>
                </c:pt>
                <c:pt idx="2836">
                  <c:v>1680</c:v>
                </c:pt>
                <c:pt idx="2837">
                  <c:v>1682</c:v>
                </c:pt>
                <c:pt idx="2838">
                  <c:v>1681</c:v>
                </c:pt>
                <c:pt idx="2839">
                  <c:v>1680</c:v>
                </c:pt>
                <c:pt idx="2840">
                  <c:v>1682</c:v>
                </c:pt>
                <c:pt idx="2841">
                  <c:v>1684</c:v>
                </c:pt>
                <c:pt idx="2842">
                  <c:v>1684</c:v>
                </c:pt>
                <c:pt idx="2843">
                  <c:v>1683</c:v>
                </c:pt>
                <c:pt idx="2844">
                  <c:v>1684</c:v>
                </c:pt>
                <c:pt idx="2845">
                  <c:v>1685</c:v>
                </c:pt>
                <c:pt idx="2846">
                  <c:v>1685</c:v>
                </c:pt>
                <c:pt idx="2847">
                  <c:v>1685</c:v>
                </c:pt>
                <c:pt idx="2848">
                  <c:v>1687</c:v>
                </c:pt>
                <c:pt idx="2849">
                  <c:v>1687</c:v>
                </c:pt>
                <c:pt idx="2850">
                  <c:v>1688</c:v>
                </c:pt>
                <c:pt idx="2851">
                  <c:v>1687</c:v>
                </c:pt>
                <c:pt idx="2852">
                  <c:v>1689</c:v>
                </c:pt>
                <c:pt idx="2853">
                  <c:v>1694</c:v>
                </c:pt>
                <c:pt idx="2854">
                  <c:v>1693</c:v>
                </c:pt>
                <c:pt idx="2855">
                  <c:v>1694</c:v>
                </c:pt>
                <c:pt idx="2856">
                  <c:v>1695</c:v>
                </c:pt>
                <c:pt idx="2857">
                  <c:v>1694</c:v>
                </c:pt>
                <c:pt idx="2858">
                  <c:v>1693</c:v>
                </c:pt>
                <c:pt idx="2859">
                  <c:v>1692</c:v>
                </c:pt>
                <c:pt idx="2860">
                  <c:v>1692</c:v>
                </c:pt>
                <c:pt idx="2861">
                  <c:v>1692</c:v>
                </c:pt>
                <c:pt idx="2862">
                  <c:v>1691</c:v>
                </c:pt>
                <c:pt idx="2863">
                  <c:v>1690</c:v>
                </c:pt>
                <c:pt idx="2864">
                  <c:v>1690</c:v>
                </c:pt>
                <c:pt idx="2865">
                  <c:v>1691</c:v>
                </c:pt>
                <c:pt idx="2866">
                  <c:v>1692</c:v>
                </c:pt>
                <c:pt idx="2867">
                  <c:v>1691</c:v>
                </c:pt>
                <c:pt idx="2868">
                  <c:v>1690</c:v>
                </c:pt>
                <c:pt idx="2869">
                  <c:v>1691</c:v>
                </c:pt>
                <c:pt idx="2870">
                  <c:v>1690</c:v>
                </c:pt>
                <c:pt idx="2871">
                  <c:v>1691</c:v>
                </c:pt>
                <c:pt idx="2872">
                  <c:v>1691</c:v>
                </c:pt>
                <c:pt idx="2873">
                  <c:v>1690</c:v>
                </c:pt>
                <c:pt idx="2874">
                  <c:v>1688</c:v>
                </c:pt>
                <c:pt idx="2875">
                  <c:v>1687</c:v>
                </c:pt>
                <c:pt idx="2876">
                  <c:v>1688</c:v>
                </c:pt>
                <c:pt idx="2877">
                  <c:v>1691</c:v>
                </c:pt>
                <c:pt idx="2878">
                  <c:v>1692</c:v>
                </c:pt>
                <c:pt idx="2879">
                  <c:v>1692</c:v>
                </c:pt>
                <c:pt idx="2880">
                  <c:v>1694</c:v>
                </c:pt>
                <c:pt idx="2881">
                  <c:v>1687</c:v>
                </c:pt>
                <c:pt idx="2882">
                  <c:v>1687</c:v>
                </c:pt>
                <c:pt idx="2883">
                  <c:v>1685</c:v>
                </c:pt>
                <c:pt idx="2884">
                  <c:v>1683</c:v>
                </c:pt>
                <c:pt idx="2885">
                  <c:v>1681</c:v>
                </c:pt>
                <c:pt idx="2886">
                  <c:v>1680</c:v>
                </c:pt>
                <c:pt idx="2887">
                  <c:v>1678</c:v>
                </c:pt>
                <c:pt idx="2888">
                  <c:v>1676</c:v>
                </c:pt>
                <c:pt idx="2889">
                  <c:v>1677</c:v>
                </c:pt>
                <c:pt idx="2890">
                  <c:v>1675</c:v>
                </c:pt>
                <c:pt idx="2891">
                  <c:v>1676</c:v>
                </c:pt>
                <c:pt idx="2892">
                  <c:v>1675</c:v>
                </c:pt>
                <c:pt idx="2893">
                  <c:v>1674</c:v>
                </c:pt>
                <c:pt idx="2894">
                  <c:v>1673</c:v>
                </c:pt>
                <c:pt idx="2895">
                  <c:v>1673</c:v>
                </c:pt>
                <c:pt idx="2896">
                  <c:v>1671</c:v>
                </c:pt>
                <c:pt idx="2897">
                  <c:v>1670</c:v>
                </c:pt>
                <c:pt idx="2898">
                  <c:v>1671</c:v>
                </c:pt>
                <c:pt idx="2899">
                  <c:v>1669</c:v>
                </c:pt>
                <c:pt idx="2900">
                  <c:v>1668</c:v>
                </c:pt>
                <c:pt idx="2901">
                  <c:v>1671</c:v>
                </c:pt>
                <c:pt idx="2902">
                  <c:v>1669</c:v>
                </c:pt>
                <c:pt idx="2903">
                  <c:v>1667</c:v>
                </c:pt>
                <c:pt idx="2904">
                  <c:v>1669</c:v>
                </c:pt>
                <c:pt idx="2905">
                  <c:v>1667</c:v>
                </c:pt>
                <c:pt idx="2906">
                  <c:v>1666</c:v>
                </c:pt>
                <c:pt idx="2907">
                  <c:v>1662</c:v>
                </c:pt>
                <c:pt idx="2908">
                  <c:v>1661</c:v>
                </c:pt>
                <c:pt idx="2909">
                  <c:v>1659</c:v>
                </c:pt>
                <c:pt idx="2910">
                  <c:v>1658</c:v>
                </c:pt>
                <c:pt idx="2911">
                  <c:v>1657</c:v>
                </c:pt>
                <c:pt idx="2912">
                  <c:v>1656</c:v>
                </c:pt>
                <c:pt idx="2913">
                  <c:v>1656</c:v>
                </c:pt>
                <c:pt idx="2914">
                  <c:v>1655</c:v>
                </c:pt>
                <c:pt idx="2915">
                  <c:v>1656</c:v>
                </c:pt>
                <c:pt idx="2916">
                  <c:v>1656</c:v>
                </c:pt>
                <c:pt idx="2917">
                  <c:v>1655</c:v>
                </c:pt>
                <c:pt idx="2918">
                  <c:v>1655</c:v>
                </c:pt>
                <c:pt idx="2919">
                  <c:v>1649</c:v>
                </c:pt>
                <c:pt idx="2920">
                  <c:v>1641</c:v>
                </c:pt>
                <c:pt idx="2921">
                  <c:v>1651</c:v>
                </c:pt>
                <c:pt idx="2922">
                  <c:v>1650</c:v>
                </c:pt>
                <c:pt idx="2923">
                  <c:v>1649</c:v>
                </c:pt>
                <c:pt idx="2924">
                  <c:v>1647</c:v>
                </c:pt>
                <c:pt idx="2925">
                  <c:v>1649</c:v>
                </c:pt>
                <c:pt idx="2926">
                  <c:v>1647</c:v>
                </c:pt>
                <c:pt idx="2927">
                  <c:v>1649</c:v>
                </c:pt>
                <c:pt idx="2928">
                  <c:v>1649</c:v>
                </c:pt>
                <c:pt idx="2929">
                  <c:v>1644</c:v>
                </c:pt>
                <c:pt idx="2930">
                  <c:v>1644</c:v>
                </c:pt>
                <c:pt idx="2931">
                  <c:v>1641</c:v>
                </c:pt>
                <c:pt idx="2932">
                  <c:v>1639</c:v>
                </c:pt>
                <c:pt idx="2933">
                  <c:v>1637</c:v>
                </c:pt>
                <c:pt idx="2934">
                  <c:v>1636</c:v>
                </c:pt>
                <c:pt idx="2935">
                  <c:v>1634</c:v>
                </c:pt>
                <c:pt idx="2936">
                  <c:v>1634</c:v>
                </c:pt>
                <c:pt idx="2937">
                  <c:v>1632</c:v>
                </c:pt>
                <c:pt idx="2938">
                  <c:v>1632</c:v>
                </c:pt>
                <c:pt idx="2939">
                  <c:v>1631</c:v>
                </c:pt>
                <c:pt idx="2940">
                  <c:v>1630</c:v>
                </c:pt>
                <c:pt idx="2941">
                  <c:v>1630</c:v>
                </c:pt>
                <c:pt idx="2942">
                  <c:v>1628</c:v>
                </c:pt>
                <c:pt idx="2943">
                  <c:v>1626</c:v>
                </c:pt>
                <c:pt idx="2944">
                  <c:v>1627</c:v>
                </c:pt>
                <c:pt idx="2945">
                  <c:v>1626</c:v>
                </c:pt>
                <c:pt idx="2946">
                  <c:v>1625</c:v>
                </c:pt>
                <c:pt idx="2947">
                  <c:v>1625</c:v>
                </c:pt>
                <c:pt idx="2948">
                  <c:v>1623</c:v>
                </c:pt>
                <c:pt idx="2949">
                  <c:v>1624</c:v>
                </c:pt>
                <c:pt idx="3406">
                  <c:v>1476</c:v>
                </c:pt>
                <c:pt idx="3407">
                  <c:v>1475</c:v>
                </c:pt>
                <c:pt idx="3408">
                  <c:v>1480</c:v>
                </c:pt>
                <c:pt idx="3409">
                  <c:v>1481</c:v>
                </c:pt>
                <c:pt idx="3410">
                  <c:v>1485</c:v>
                </c:pt>
                <c:pt idx="3411">
                  <c:v>1481</c:v>
                </c:pt>
                <c:pt idx="3412">
                  <c:v>1488</c:v>
                </c:pt>
                <c:pt idx="3413">
                  <c:v>1483</c:v>
                </c:pt>
                <c:pt idx="3414">
                  <c:v>1483</c:v>
                </c:pt>
                <c:pt idx="3415">
                  <c:v>1485</c:v>
                </c:pt>
                <c:pt idx="3416">
                  <c:v>1486</c:v>
                </c:pt>
                <c:pt idx="3417">
                  <c:v>1483</c:v>
                </c:pt>
                <c:pt idx="3418">
                  <c:v>1485</c:v>
                </c:pt>
                <c:pt idx="3419">
                  <c:v>1489</c:v>
                </c:pt>
                <c:pt idx="3420">
                  <c:v>1491</c:v>
                </c:pt>
                <c:pt idx="3421">
                  <c:v>1493</c:v>
                </c:pt>
                <c:pt idx="3422">
                  <c:v>1497</c:v>
                </c:pt>
                <c:pt idx="3423">
                  <c:v>1496</c:v>
                </c:pt>
                <c:pt idx="3424">
                  <c:v>1501</c:v>
                </c:pt>
                <c:pt idx="3425">
                  <c:v>1493</c:v>
                </c:pt>
                <c:pt idx="3426">
                  <c:v>1487</c:v>
                </c:pt>
                <c:pt idx="3427">
                  <c:v>1487</c:v>
                </c:pt>
                <c:pt idx="3428">
                  <c:v>1487</c:v>
                </c:pt>
                <c:pt idx="3429">
                  <c:v>1486</c:v>
                </c:pt>
                <c:pt idx="3430">
                  <c:v>1486</c:v>
                </c:pt>
                <c:pt idx="3431">
                  <c:v>1486</c:v>
                </c:pt>
                <c:pt idx="3432">
                  <c:v>1484</c:v>
                </c:pt>
                <c:pt idx="3433">
                  <c:v>1485</c:v>
                </c:pt>
                <c:pt idx="3434">
                  <c:v>1485</c:v>
                </c:pt>
                <c:pt idx="3435">
                  <c:v>1485</c:v>
                </c:pt>
                <c:pt idx="3436">
                  <c:v>1483</c:v>
                </c:pt>
                <c:pt idx="3437">
                  <c:v>1482</c:v>
                </c:pt>
                <c:pt idx="3438">
                  <c:v>1481</c:v>
                </c:pt>
                <c:pt idx="3439">
                  <c:v>1481</c:v>
                </c:pt>
                <c:pt idx="3440">
                  <c:v>1481</c:v>
                </c:pt>
                <c:pt idx="3441">
                  <c:v>1482</c:v>
                </c:pt>
                <c:pt idx="3442">
                  <c:v>1481</c:v>
                </c:pt>
                <c:pt idx="3443">
                  <c:v>1482</c:v>
                </c:pt>
                <c:pt idx="3444">
                  <c:v>1480</c:v>
                </c:pt>
                <c:pt idx="3445">
                  <c:v>1480</c:v>
                </c:pt>
                <c:pt idx="3446">
                  <c:v>1480</c:v>
                </c:pt>
                <c:pt idx="3447">
                  <c:v>1480</c:v>
                </c:pt>
                <c:pt idx="3448">
                  <c:v>1480</c:v>
                </c:pt>
                <c:pt idx="3449">
                  <c:v>1481</c:v>
                </c:pt>
                <c:pt idx="3450">
                  <c:v>1483</c:v>
                </c:pt>
                <c:pt idx="3451">
                  <c:v>1482</c:v>
                </c:pt>
                <c:pt idx="3452">
                  <c:v>1482</c:v>
                </c:pt>
                <c:pt idx="3453">
                  <c:v>1484</c:v>
                </c:pt>
                <c:pt idx="3454">
                  <c:v>1482</c:v>
                </c:pt>
                <c:pt idx="3455">
                  <c:v>1486</c:v>
                </c:pt>
                <c:pt idx="3456">
                  <c:v>1486</c:v>
                </c:pt>
                <c:pt idx="3457">
                  <c:v>1485</c:v>
                </c:pt>
                <c:pt idx="3458">
                  <c:v>1484</c:v>
                </c:pt>
                <c:pt idx="3459">
                  <c:v>1484</c:v>
                </c:pt>
                <c:pt idx="3460">
                  <c:v>1483</c:v>
                </c:pt>
                <c:pt idx="3461">
                  <c:v>1484</c:v>
                </c:pt>
                <c:pt idx="3462">
                  <c:v>1483</c:v>
                </c:pt>
                <c:pt idx="3463">
                  <c:v>1482</c:v>
                </c:pt>
                <c:pt idx="3464">
                  <c:v>1483</c:v>
                </c:pt>
                <c:pt idx="3465">
                  <c:v>1483</c:v>
                </c:pt>
                <c:pt idx="3466">
                  <c:v>1482</c:v>
                </c:pt>
                <c:pt idx="3467">
                  <c:v>1483</c:v>
                </c:pt>
                <c:pt idx="3468">
                  <c:v>1482</c:v>
                </c:pt>
                <c:pt idx="3469">
                  <c:v>1483</c:v>
                </c:pt>
                <c:pt idx="3470">
                  <c:v>1483</c:v>
                </c:pt>
                <c:pt idx="3471">
                  <c:v>1463</c:v>
                </c:pt>
                <c:pt idx="3472">
                  <c:v>1481</c:v>
                </c:pt>
                <c:pt idx="3473">
                  <c:v>1471</c:v>
                </c:pt>
                <c:pt idx="3474">
                  <c:v>1476</c:v>
                </c:pt>
                <c:pt idx="3475">
                  <c:v>1477</c:v>
                </c:pt>
                <c:pt idx="3476">
                  <c:v>1473</c:v>
                </c:pt>
                <c:pt idx="3477">
                  <c:v>1476</c:v>
                </c:pt>
                <c:pt idx="3478">
                  <c:v>1481</c:v>
                </c:pt>
                <c:pt idx="3479">
                  <c:v>1484</c:v>
                </c:pt>
                <c:pt idx="3480">
                  <c:v>1482</c:v>
                </c:pt>
                <c:pt idx="3481">
                  <c:v>1481</c:v>
                </c:pt>
                <c:pt idx="3482">
                  <c:v>1481</c:v>
                </c:pt>
                <c:pt idx="3483">
                  <c:v>1480</c:v>
                </c:pt>
                <c:pt idx="3484">
                  <c:v>1480</c:v>
                </c:pt>
                <c:pt idx="3485">
                  <c:v>1482</c:v>
                </c:pt>
                <c:pt idx="3486">
                  <c:v>1481</c:v>
                </c:pt>
                <c:pt idx="3487">
                  <c:v>1481</c:v>
                </c:pt>
                <c:pt idx="3488">
                  <c:v>1482</c:v>
                </c:pt>
                <c:pt idx="3489">
                  <c:v>1482</c:v>
                </c:pt>
                <c:pt idx="3490">
                  <c:v>1483</c:v>
                </c:pt>
                <c:pt idx="3491">
                  <c:v>1484</c:v>
                </c:pt>
                <c:pt idx="3492">
                  <c:v>1483</c:v>
                </c:pt>
                <c:pt idx="3493">
                  <c:v>1483</c:v>
                </c:pt>
                <c:pt idx="3494">
                  <c:v>1483</c:v>
                </c:pt>
                <c:pt idx="3495">
                  <c:v>1483</c:v>
                </c:pt>
                <c:pt idx="3496">
                  <c:v>1482</c:v>
                </c:pt>
                <c:pt idx="3497">
                  <c:v>1483</c:v>
                </c:pt>
                <c:pt idx="3498">
                  <c:v>1482</c:v>
                </c:pt>
                <c:pt idx="3499">
                  <c:v>1482</c:v>
                </c:pt>
                <c:pt idx="3500">
                  <c:v>1482</c:v>
                </c:pt>
                <c:pt idx="3501">
                  <c:v>1485</c:v>
                </c:pt>
                <c:pt idx="3502">
                  <c:v>1484</c:v>
                </c:pt>
                <c:pt idx="3503">
                  <c:v>1483</c:v>
                </c:pt>
                <c:pt idx="3504">
                  <c:v>1486</c:v>
                </c:pt>
                <c:pt idx="3505">
                  <c:v>1482</c:v>
                </c:pt>
                <c:pt idx="3506">
                  <c:v>1482</c:v>
                </c:pt>
                <c:pt idx="3507">
                  <c:v>1480</c:v>
                </c:pt>
                <c:pt idx="3508">
                  <c:v>1480</c:v>
                </c:pt>
                <c:pt idx="3509">
                  <c:v>1480</c:v>
                </c:pt>
                <c:pt idx="3510">
                  <c:v>1480</c:v>
                </c:pt>
                <c:pt idx="3511">
                  <c:v>1483</c:v>
                </c:pt>
                <c:pt idx="3512">
                  <c:v>1484</c:v>
                </c:pt>
                <c:pt idx="3513">
                  <c:v>1480</c:v>
                </c:pt>
                <c:pt idx="3514">
                  <c:v>1481</c:v>
                </c:pt>
                <c:pt idx="3515">
                  <c:v>1480</c:v>
                </c:pt>
                <c:pt idx="3516">
                  <c:v>1484</c:v>
                </c:pt>
                <c:pt idx="3517">
                  <c:v>1484</c:v>
                </c:pt>
                <c:pt idx="3518">
                  <c:v>1518</c:v>
                </c:pt>
                <c:pt idx="3519">
                  <c:v>1519</c:v>
                </c:pt>
                <c:pt idx="3520">
                  <c:v>1521</c:v>
                </c:pt>
                <c:pt idx="3521">
                  <c:v>1521</c:v>
                </c:pt>
                <c:pt idx="3522">
                  <c:v>1520</c:v>
                </c:pt>
                <c:pt idx="3523">
                  <c:v>1517</c:v>
                </c:pt>
                <c:pt idx="3524">
                  <c:v>1519</c:v>
                </c:pt>
                <c:pt idx="3525">
                  <c:v>1521</c:v>
                </c:pt>
                <c:pt idx="3526">
                  <c:v>1520</c:v>
                </c:pt>
                <c:pt idx="3527">
                  <c:v>1516</c:v>
                </c:pt>
                <c:pt idx="3528">
                  <c:v>1518</c:v>
                </c:pt>
                <c:pt idx="3529">
                  <c:v>1516</c:v>
                </c:pt>
                <c:pt idx="3530">
                  <c:v>1518</c:v>
                </c:pt>
                <c:pt idx="3531">
                  <c:v>1517</c:v>
                </c:pt>
                <c:pt idx="3532">
                  <c:v>1515</c:v>
                </c:pt>
                <c:pt idx="3533">
                  <c:v>1517</c:v>
                </c:pt>
                <c:pt idx="3534">
                  <c:v>1518</c:v>
                </c:pt>
                <c:pt idx="3535">
                  <c:v>1520</c:v>
                </c:pt>
                <c:pt idx="3536">
                  <c:v>1515</c:v>
                </c:pt>
                <c:pt idx="3537">
                  <c:v>1516</c:v>
                </c:pt>
                <c:pt idx="3538">
                  <c:v>1516</c:v>
                </c:pt>
                <c:pt idx="3539">
                  <c:v>1518</c:v>
                </c:pt>
                <c:pt idx="3540">
                  <c:v>1515</c:v>
                </c:pt>
                <c:pt idx="3541">
                  <c:v>1516</c:v>
                </c:pt>
                <c:pt idx="3542">
                  <c:v>1516</c:v>
                </c:pt>
                <c:pt idx="3543">
                  <c:v>1516</c:v>
                </c:pt>
                <c:pt idx="3544">
                  <c:v>1517</c:v>
                </c:pt>
                <c:pt idx="3545">
                  <c:v>1517</c:v>
                </c:pt>
                <c:pt idx="3546">
                  <c:v>1518</c:v>
                </c:pt>
                <c:pt idx="3547">
                  <c:v>1517</c:v>
                </c:pt>
                <c:pt idx="3548">
                  <c:v>1517</c:v>
                </c:pt>
                <c:pt idx="3549">
                  <c:v>1518</c:v>
                </c:pt>
                <c:pt idx="3550">
                  <c:v>1519</c:v>
                </c:pt>
                <c:pt idx="3551">
                  <c:v>1517</c:v>
                </c:pt>
                <c:pt idx="3552">
                  <c:v>1516</c:v>
                </c:pt>
                <c:pt idx="3553">
                  <c:v>1523</c:v>
                </c:pt>
                <c:pt idx="3554">
                  <c:v>1524</c:v>
                </c:pt>
                <c:pt idx="3555">
                  <c:v>1524</c:v>
                </c:pt>
                <c:pt idx="3556">
                  <c:v>1523</c:v>
                </c:pt>
                <c:pt idx="3557">
                  <c:v>1517</c:v>
                </c:pt>
                <c:pt idx="3558">
                  <c:v>1518</c:v>
                </c:pt>
                <c:pt idx="3559">
                  <c:v>1517</c:v>
                </c:pt>
                <c:pt idx="3560">
                  <c:v>1522</c:v>
                </c:pt>
                <c:pt idx="3561">
                  <c:v>1524</c:v>
                </c:pt>
                <c:pt idx="3562">
                  <c:v>1524</c:v>
                </c:pt>
                <c:pt idx="3563">
                  <c:v>1522</c:v>
                </c:pt>
                <c:pt idx="3564">
                  <c:v>1522</c:v>
                </c:pt>
                <c:pt idx="3565">
                  <c:v>1523</c:v>
                </c:pt>
                <c:pt idx="3566">
                  <c:v>1522</c:v>
                </c:pt>
                <c:pt idx="3567">
                  <c:v>1522</c:v>
                </c:pt>
                <c:pt idx="3568">
                  <c:v>1524</c:v>
                </c:pt>
                <c:pt idx="3569">
                  <c:v>1522</c:v>
                </c:pt>
                <c:pt idx="3570">
                  <c:v>1523</c:v>
                </c:pt>
                <c:pt idx="3571">
                  <c:v>1523</c:v>
                </c:pt>
                <c:pt idx="3572">
                  <c:v>1519</c:v>
                </c:pt>
                <c:pt idx="3573">
                  <c:v>1524</c:v>
                </c:pt>
                <c:pt idx="3574">
                  <c:v>1526</c:v>
                </c:pt>
                <c:pt idx="3575">
                  <c:v>1526</c:v>
                </c:pt>
                <c:pt idx="3576">
                  <c:v>1526</c:v>
                </c:pt>
                <c:pt idx="3577">
                  <c:v>1527</c:v>
                </c:pt>
                <c:pt idx="3578">
                  <c:v>1527</c:v>
                </c:pt>
                <c:pt idx="3579">
                  <c:v>1526</c:v>
                </c:pt>
                <c:pt idx="3580">
                  <c:v>1526</c:v>
                </c:pt>
                <c:pt idx="3581">
                  <c:v>1523</c:v>
                </c:pt>
                <c:pt idx="3582">
                  <c:v>1522</c:v>
                </c:pt>
                <c:pt idx="3583">
                  <c:v>1524</c:v>
                </c:pt>
                <c:pt idx="3584">
                  <c:v>1522</c:v>
                </c:pt>
                <c:pt idx="3585">
                  <c:v>1520</c:v>
                </c:pt>
                <c:pt idx="3586">
                  <c:v>1522</c:v>
                </c:pt>
                <c:pt idx="3587">
                  <c:v>1521</c:v>
                </c:pt>
                <c:pt idx="3588">
                  <c:v>1527</c:v>
                </c:pt>
                <c:pt idx="3589">
                  <c:v>1522</c:v>
                </c:pt>
                <c:pt idx="3590">
                  <c:v>1521</c:v>
                </c:pt>
                <c:pt idx="3591">
                  <c:v>1524</c:v>
                </c:pt>
                <c:pt idx="3592">
                  <c:v>1525</c:v>
                </c:pt>
                <c:pt idx="3593">
                  <c:v>1524</c:v>
                </c:pt>
                <c:pt idx="3594">
                  <c:v>1524</c:v>
                </c:pt>
                <c:pt idx="3595">
                  <c:v>1525</c:v>
                </c:pt>
                <c:pt idx="3596">
                  <c:v>1525</c:v>
                </c:pt>
                <c:pt idx="3597">
                  <c:v>1525</c:v>
                </c:pt>
                <c:pt idx="3598">
                  <c:v>1528</c:v>
                </c:pt>
                <c:pt idx="3599">
                  <c:v>1528</c:v>
                </c:pt>
                <c:pt idx="3600">
                  <c:v>1527</c:v>
                </c:pt>
                <c:pt idx="3601">
                  <c:v>1527</c:v>
                </c:pt>
                <c:pt idx="3602">
                  <c:v>1527</c:v>
                </c:pt>
                <c:pt idx="3603">
                  <c:v>1526</c:v>
                </c:pt>
                <c:pt idx="3604">
                  <c:v>1526</c:v>
                </c:pt>
                <c:pt idx="3605">
                  <c:v>1527</c:v>
                </c:pt>
                <c:pt idx="3606">
                  <c:v>1525</c:v>
                </c:pt>
                <c:pt idx="3607">
                  <c:v>1526</c:v>
                </c:pt>
                <c:pt idx="3608">
                  <c:v>1525</c:v>
                </c:pt>
                <c:pt idx="3609">
                  <c:v>1526</c:v>
                </c:pt>
                <c:pt idx="3610">
                  <c:v>1525</c:v>
                </c:pt>
                <c:pt idx="3611">
                  <c:v>1525</c:v>
                </c:pt>
                <c:pt idx="3612">
                  <c:v>1525</c:v>
                </c:pt>
                <c:pt idx="3613">
                  <c:v>1526</c:v>
                </c:pt>
                <c:pt idx="3614">
                  <c:v>1525</c:v>
                </c:pt>
                <c:pt idx="3615">
                  <c:v>1526</c:v>
                </c:pt>
                <c:pt idx="3616">
                  <c:v>1525</c:v>
                </c:pt>
                <c:pt idx="3617">
                  <c:v>1526</c:v>
                </c:pt>
                <c:pt idx="3618">
                  <c:v>1527</c:v>
                </c:pt>
                <c:pt idx="3619">
                  <c:v>1527</c:v>
                </c:pt>
                <c:pt idx="3620">
                  <c:v>1529</c:v>
                </c:pt>
                <c:pt idx="3621">
                  <c:v>1528</c:v>
                </c:pt>
                <c:pt idx="3622">
                  <c:v>1530</c:v>
                </c:pt>
                <c:pt idx="3623">
                  <c:v>1531</c:v>
                </c:pt>
                <c:pt idx="3624">
                  <c:v>1530</c:v>
                </c:pt>
                <c:pt idx="3625">
                  <c:v>1531</c:v>
                </c:pt>
                <c:pt idx="3626">
                  <c:v>1530</c:v>
                </c:pt>
                <c:pt idx="3627">
                  <c:v>1531</c:v>
                </c:pt>
                <c:pt idx="3628">
                  <c:v>1529</c:v>
                </c:pt>
                <c:pt idx="3629">
                  <c:v>1529</c:v>
                </c:pt>
                <c:pt idx="3630">
                  <c:v>1527</c:v>
                </c:pt>
                <c:pt idx="3631">
                  <c:v>1529</c:v>
                </c:pt>
                <c:pt idx="3632">
                  <c:v>1529</c:v>
                </c:pt>
                <c:pt idx="3633">
                  <c:v>1529</c:v>
                </c:pt>
                <c:pt idx="3634">
                  <c:v>1529</c:v>
                </c:pt>
                <c:pt idx="3635">
                  <c:v>1531</c:v>
                </c:pt>
                <c:pt idx="3636">
                  <c:v>1533</c:v>
                </c:pt>
                <c:pt idx="3637">
                  <c:v>1533</c:v>
                </c:pt>
                <c:pt idx="3638">
                  <c:v>1534</c:v>
                </c:pt>
                <c:pt idx="3639">
                  <c:v>1532</c:v>
                </c:pt>
                <c:pt idx="3640">
                  <c:v>1532</c:v>
                </c:pt>
                <c:pt idx="3641">
                  <c:v>1532</c:v>
                </c:pt>
                <c:pt idx="3642">
                  <c:v>1532</c:v>
                </c:pt>
                <c:pt idx="3643">
                  <c:v>1533</c:v>
                </c:pt>
                <c:pt idx="3644">
                  <c:v>1534</c:v>
                </c:pt>
                <c:pt idx="3645">
                  <c:v>1534</c:v>
                </c:pt>
                <c:pt idx="3646">
                  <c:v>1534</c:v>
                </c:pt>
                <c:pt idx="3647">
                  <c:v>1535</c:v>
                </c:pt>
                <c:pt idx="3648">
                  <c:v>1535</c:v>
                </c:pt>
                <c:pt idx="3649">
                  <c:v>1533</c:v>
                </c:pt>
                <c:pt idx="3650">
                  <c:v>1533</c:v>
                </c:pt>
                <c:pt idx="3651">
                  <c:v>1534</c:v>
                </c:pt>
                <c:pt idx="3652">
                  <c:v>1534</c:v>
                </c:pt>
                <c:pt idx="3653">
                  <c:v>1533</c:v>
                </c:pt>
                <c:pt idx="3654">
                  <c:v>1531</c:v>
                </c:pt>
                <c:pt idx="3655">
                  <c:v>1531</c:v>
                </c:pt>
                <c:pt idx="3656">
                  <c:v>1531</c:v>
                </c:pt>
                <c:pt idx="3657">
                  <c:v>1530</c:v>
                </c:pt>
                <c:pt idx="3658">
                  <c:v>1532</c:v>
                </c:pt>
                <c:pt idx="3659">
                  <c:v>1532</c:v>
                </c:pt>
                <c:pt idx="3660">
                  <c:v>1532</c:v>
                </c:pt>
                <c:pt idx="3661">
                  <c:v>1532</c:v>
                </c:pt>
                <c:pt idx="3662">
                  <c:v>1532</c:v>
                </c:pt>
                <c:pt idx="3663">
                  <c:v>1531</c:v>
                </c:pt>
                <c:pt idx="3664">
                  <c:v>1532</c:v>
                </c:pt>
                <c:pt idx="3665">
                  <c:v>1534</c:v>
                </c:pt>
                <c:pt idx="3666">
                  <c:v>1533</c:v>
                </c:pt>
                <c:pt idx="3667">
                  <c:v>1533</c:v>
                </c:pt>
                <c:pt idx="3668">
                  <c:v>1535</c:v>
                </c:pt>
                <c:pt idx="3669">
                  <c:v>1536</c:v>
                </c:pt>
                <c:pt idx="3670">
                  <c:v>1535</c:v>
                </c:pt>
                <c:pt idx="3671">
                  <c:v>1537</c:v>
                </c:pt>
                <c:pt idx="3672">
                  <c:v>1537</c:v>
                </c:pt>
                <c:pt idx="3673">
                  <c:v>1536</c:v>
                </c:pt>
                <c:pt idx="3674">
                  <c:v>1534</c:v>
                </c:pt>
                <c:pt idx="3675">
                  <c:v>1536</c:v>
                </c:pt>
                <c:pt idx="3676">
                  <c:v>1533</c:v>
                </c:pt>
                <c:pt idx="3677">
                  <c:v>1535</c:v>
                </c:pt>
                <c:pt idx="3678">
                  <c:v>1535</c:v>
                </c:pt>
                <c:pt idx="3679">
                  <c:v>1534</c:v>
                </c:pt>
                <c:pt idx="3680">
                  <c:v>1534</c:v>
                </c:pt>
                <c:pt idx="3681">
                  <c:v>1534</c:v>
                </c:pt>
                <c:pt idx="3682">
                  <c:v>1534</c:v>
                </c:pt>
                <c:pt idx="3683">
                  <c:v>1534</c:v>
                </c:pt>
                <c:pt idx="3684">
                  <c:v>1534</c:v>
                </c:pt>
                <c:pt idx="3685">
                  <c:v>1532</c:v>
                </c:pt>
                <c:pt idx="3686">
                  <c:v>1535</c:v>
                </c:pt>
                <c:pt idx="3687">
                  <c:v>1534</c:v>
                </c:pt>
                <c:pt idx="3688">
                  <c:v>1535</c:v>
                </c:pt>
                <c:pt idx="3689">
                  <c:v>1533</c:v>
                </c:pt>
                <c:pt idx="3690">
                  <c:v>1533</c:v>
                </c:pt>
                <c:pt idx="3691">
                  <c:v>1535</c:v>
                </c:pt>
                <c:pt idx="3692">
                  <c:v>1534</c:v>
                </c:pt>
                <c:pt idx="3693">
                  <c:v>1534</c:v>
                </c:pt>
                <c:pt idx="3694">
                  <c:v>1534</c:v>
                </c:pt>
                <c:pt idx="3695">
                  <c:v>1536</c:v>
                </c:pt>
                <c:pt idx="3696">
                  <c:v>1534</c:v>
                </c:pt>
                <c:pt idx="3697">
                  <c:v>1536</c:v>
                </c:pt>
                <c:pt idx="3698">
                  <c:v>1537</c:v>
                </c:pt>
                <c:pt idx="3699">
                  <c:v>1537</c:v>
                </c:pt>
                <c:pt idx="3700">
                  <c:v>1536</c:v>
                </c:pt>
                <c:pt idx="3701">
                  <c:v>1534</c:v>
                </c:pt>
                <c:pt idx="3702">
                  <c:v>1539</c:v>
                </c:pt>
                <c:pt idx="3703">
                  <c:v>1539</c:v>
                </c:pt>
                <c:pt idx="3704">
                  <c:v>1538</c:v>
                </c:pt>
                <c:pt idx="3705">
                  <c:v>1538</c:v>
                </c:pt>
                <c:pt idx="3706">
                  <c:v>1539</c:v>
                </c:pt>
                <c:pt idx="3707">
                  <c:v>1538</c:v>
                </c:pt>
                <c:pt idx="3708">
                  <c:v>1537</c:v>
                </c:pt>
                <c:pt idx="3709">
                  <c:v>1537</c:v>
                </c:pt>
                <c:pt idx="3710">
                  <c:v>1538</c:v>
                </c:pt>
                <c:pt idx="3711">
                  <c:v>1536</c:v>
                </c:pt>
                <c:pt idx="3712">
                  <c:v>1535</c:v>
                </c:pt>
                <c:pt idx="3713">
                  <c:v>1534</c:v>
                </c:pt>
                <c:pt idx="3714">
                  <c:v>1534</c:v>
                </c:pt>
                <c:pt idx="3715">
                  <c:v>1535</c:v>
                </c:pt>
                <c:pt idx="3716">
                  <c:v>1534</c:v>
                </c:pt>
                <c:pt idx="3717">
                  <c:v>1535</c:v>
                </c:pt>
                <c:pt idx="3718">
                  <c:v>1536</c:v>
                </c:pt>
                <c:pt idx="3719">
                  <c:v>1536</c:v>
                </c:pt>
                <c:pt idx="3720">
                  <c:v>1536</c:v>
                </c:pt>
                <c:pt idx="3721">
                  <c:v>1532</c:v>
                </c:pt>
                <c:pt idx="3722">
                  <c:v>1535</c:v>
                </c:pt>
                <c:pt idx="3723">
                  <c:v>1534</c:v>
                </c:pt>
                <c:pt idx="3724">
                  <c:v>1532</c:v>
                </c:pt>
                <c:pt idx="3725">
                  <c:v>1531</c:v>
                </c:pt>
                <c:pt idx="3726">
                  <c:v>1531</c:v>
                </c:pt>
                <c:pt idx="3727">
                  <c:v>1530</c:v>
                </c:pt>
                <c:pt idx="3728">
                  <c:v>1529</c:v>
                </c:pt>
                <c:pt idx="3729">
                  <c:v>1531</c:v>
                </c:pt>
                <c:pt idx="3730">
                  <c:v>1532</c:v>
                </c:pt>
                <c:pt idx="3731">
                  <c:v>1531</c:v>
                </c:pt>
                <c:pt idx="3732">
                  <c:v>1531</c:v>
                </c:pt>
                <c:pt idx="3733">
                  <c:v>1531</c:v>
                </c:pt>
                <c:pt idx="3734">
                  <c:v>1531</c:v>
                </c:pt>
                <c:pt idx="3735">
                  <c:v>1533</c:v>
                </c:pt>
                <c:pt idx="3736">
                  <c:v>1534</c:v>
                </c:pt>
                <c:pt idx="3737">
                  <c:v>1533</c:v>
                </c:pt>
                <c:pt idx="3738">
                  <c:v>1532</c:v>
                </c:pt>
                <c:pt idx="3739">
                  <c:v>1533</c:v>
                </c:pt>
                <c:pt idx="3740">
                  <c:v>1533</c:v>
                </c:pt>
                <c:pt idx="3741">
                  <c:v>1533</c:v>
                </c:pt>
                <c:pt idx="3742">
                  <c:v>1535</c:v>
                </c:pt>
                <c:pt idx="3743">
                  <c:v>1536</c:v>
                </c:pt>
                <c:pt idx="3744">
                  <c:v>1536</c:v>
                </c:pt>
                <c:pt idx="3745">
                  <c:v>1532</c:v>
                </c:pt>
                <c:pt idx="3746">
                  <c:v>1535</c:v>
                </c:pt>
                <c:pt idx="3747">
                  <c:v>1537</c:v>
                </c:pt>
                <c:pt idx="3748">
                  <c:v>1537</c:v>
                </c:pt>
                <c:pt idx="3749">
                  <c:v>1538</c:v>
                </c:pt>
                <c:pt idx="3750">
                  <c:v>1539</c:v>
                </c:pt>
                <c:pt idx="3751">
                  <c:v>1541</c:v>
                </c:pt>
                <c:pt idx="3752">
                  <c:v>1542</c:v>
                </c:pt>
                <c:pt idx="3753">
                  <c:v>1545</c:v>
                </c:pt>
                <c:pt idx="3754">
                  <c:v>1547</c:v>
                </c:pt>
                <c:pt idx="3755">
                  <c:v>1554</c:v>
                </c:pt>
                <c:pt idx="3756">
                  <c:v>1555</c:v>
                </c:pt>
                <c:pt idx="3757">
                  <c:v>1561</c:v>
                </c:pt>
                <c:pt idx="3758">
                  <c:v>1563</c:v>
                </c:pt>
                <c:pt idx="3759">
                  <c:v>1566</c:v>
                </c:pt>
                <c:pt idx="3760">
                  <c:v>1566</c:v>
                </c:pt>
                <c:pt idx="3761">
                  <c:v>1568</c:v>
                </c:pt>
                <c:pt idx="3762">
                  <c:v>1571</c:v>
                </c:pt>
                <c:pt idx="3763">
                  <c:v>1573</c:v>
                </c:pt>
                <c:pt idx="3764">
                  <c:v>1575</c:v>
                </c:pt>
                <c:pt idx="3765">
                  <c:v>1578</c:v>
                </c:pt>
                <c:pt idx="3766">
                  <c:v>1571</c:v>
                </c:pt>
                <c:pt idx="3767">
                  <c:v>1574</c:v>
                </c:pt>
                <c:pt idx="3768">
                  <c:v>1574</c:v>
                </c:pt>
                <c:pt idx="3769">
                  <c:v>1573</c:v>
                </c:pt>
                <c:pt idx="3770">
                  <c:v>1576</c:v>
                </c:pt>
                <c:pt idx="3771">
                  <c:v>1575</c:v>
                </c:pt>
                <c:pt idx="3772">
                  <c:v>1574</c:v>
                </c:pt>
                <c:pt idx="3773">
                  <c:v>1572</c:v>
                </c:pt>
                <c:pt idx="3774">
                  <c:v>1573</c:v>
                </c:pt>
                <c:pt idx="3775">
                  <c:v>1572</c:v>
                </c:pt>
                <c:pt idx="3776">
                  <c:v>1574</c:v>
                </c:pt>
                <c:pt idx="3777">
                  <c:v>1574</c:v>
                </c:pt>
                <c:pt idx="3778">
                  <c:v>1574</c:v>
                </c:pt>
                <c:pt idx="3779">
                  <c:v>1573</c:v>
                </c:pt>
                <c:pt idx="3780">
                  <c:v>1576</c:v>
                </c:pt>
                <c:pt idx="3781">
                  <c:v>1576</c:v>
                </c:pt>
                <c:pt idx="3782">
                  <c:v>1575</c:v>
                </c:pt>
                <c:pt idx="3783">
                  <c:v>1577</c:v>
                </c:pt>
                <c:pt idx="3784">
                  <c:v>1577</c:v>
                </c:pt>
                <c:pt idx="3785">
                  <c:v>1575</c:v>
                </c:pt>
                <c:pt idx="3786">
                  <c:v>1576</c:v>
                </c:pt>
                <c:pt idx="3787">
                  <c:v>1576</c:v>
                </c:pt>
                <c:pt idx="3788">
                  <c:v>1574</c:v>
                </c:pt>
                <c:pt idx="3789">
                  <c:v>1575</c:v>
                </c:pt>
                <c:pt idx="3790">
                  <c:v>1577</c:v>
                </c:pt>
                <c:pt idx="3791">
                  <c:v>1577</c:v>
                </c:pt>
                <c:pt idx="3792">
                  <c:v>1579</c:v>
                </c:pt>
                <c:pt idx="3793">
                  <c:v>1578</c:v>
                </c:pt>
                <c:pt idx="3794">
                  <c:v>1577</c:v>
                </c:pt>
                <c:pt idx="3795">
                  <c:v>1576</c:v>
                </c:pt>
                <c:pt idx="3796">
                  <c:v>1575</c:v>
                </c:pt>
                <c:pt idx="3797">
                  <c:v>1575</c:v>
                </c:pt>
                <c:pt idx="3798">
                  <c:v>1573</c:v>
                </c:pt>
                <c:pt idx="3799">
                  <c:v>1571</c:v>
                </c:pt>
                <c:pt idx="3800">
                  <c:v>1569</c:v>
                </c:pt>
                <c:pt idx="3801">
                  <c:v>1571</c:v>
                </c:pt>
                <c:pt idx="3802">
                  <c:v>1570</c:v>
                </c:pt>
                <c:pt idx="3803">
                  <c:v>1568</c:v>
                </c:pt>
                <c:pt idx="3804">
                  <c:v>1569</c:v>
                </c:pt>
                <c:pt idx="3805">
                  <c:v>1567</c:v>
                </c:pt>
                <c:pt idx="3806">
                  <c:v>1567</c:v>
                </c:pt>
                <c:pt idx="3807">
                  <c:v>1568</c:v>
                </c:pt>
                <c:pt idx="3808">
                  <c:v>1565</c:v>
                </c:pt>
                <c:pt idx="3809">
                  <c:v>1564</c:v>
                </c:pt>
                <c:pt idx="3810">
                  <c:v>1564</c:v>
                </c:pt>
                <c:pt idx="3811">
                  <c:v>1563</c:v>
                </c:pt>
                <c:pt idx="3812">
                  <c:v>1563</c:v>
                </c:pt>
                <c:pt idx="3813">
                  <c:v>1566</c:v>
                </c:pt>
                <c:pt idx="3814">
                  <c:v>1564</c:v>
                </c:pt>
                <c:pt idx="3815">
                  <c:v>1565</c:v>
                </c:pt>
                <c:pt idx="3816">
                  <c:v>1563</c:v>
                </c:pt>
                <c:pt idx="3817">
                  <c:v>1561</c:v>
                </c:pt>
                <c:pt idx="3818">
                  <c:v>1561</c:v>
                </c:pt>
                <c:pt idx="3819">
                  <c:v>1559</c:v>
                </c:pt>
                <c:pt idx="3820">
                  <c:v>1557</c:v>
                </c:pt>
                <c:pt idx="3821">
                  <c:v>1557</c:v>
                </c:pt>
                <c:pt idx="3822">
                  <c:v>1554</c:v>
                </c:pt>
                <c:pt idx="3823">
                  <c:v>1553</c:v>
                </c:pt>
                <c:pt idx="3824">
                  <c:v>1553</c:v>
                </c:pt>
                <c:pt idx="3825">
                  <c:v>1556</c:v>
                </c:pt>
                <c:pt idx="3826">
                  <c:v>1553</c:v>
                </c:pt>
                <c:pt idx="3827">
                  <c:v>1551</c:v>
                </c:pt>
                <c:pt idx="3828">
                  <c:v>1551</c:v>
                </c:pt>
                <c:pt idx="3829">
                  <c:v>1552</c:v>
                </c:pt>
                <c:pt idx="3830">
                  <c:v>1549</c:v>
                </c:pt>
                <c:pt idx="3831">
                  <c:v>1548</c:v>
                </c:pt>
                <c:pt idx="3832">
                  <c:v>1548</c:v>
                </c:pt>
                <c:pt idx="3833">
                  <c:v>1549</c:v>
                </c:pt>
                <c:pt idx="3834">
                  <c:v>1547</c:v>
                </c:pt>
                <c:pt idx="3835">
                  <c:v>1548</c:v>
                </c:pt>
                <c:pt idx="3836">
                  <c:v>1547</c:v>
                </c:pt>
                <c:pt idx="3837">
                  <c:v>1549</c:v>
                </c:pt>
                <c:pt idx="3838">
                  <c:v>1548</c:v>
                </c:pt>
                <c:pt idx="3839">
                  <c:v>1550</c:v>
                </c:pt>
                <c:pt idx="3840">
                  <c:v>1543</c:v>
                </c:pt>
                <c:pt idx="3841">
                  <c:v>1540</c:v>
                </c:pt>
                <c:pt idx="3842">
                  <c:v>1542</c:v>
                </c:pt>
                <c:pt idx="3843">
                  <c:v>1542</c:v>
                </c:pt>
                <c:pt idx="3844">
                  <c:v>1540</c:v>
                </c:pt>
                <c:pt idx="3845">
                  <c:v>1538</c:v>
                </c:pt>
                <c:pt idx="3846">
                  <c:v>1538</c:v>
                </c:pt>
                <c:pt idx="3847">
                  <c:v>1537</c:v>
                </c:pt>
                <c:pt idx="3848">
                  <c:v>1536</c:v>
                </c:pt>
                <c:pt idx="3849">
                  <c:v>1536</c:v>
                </c:pt>
                <c:pt idx="3850">
                  <c:v>1535</c:v>
                </c:pt>
                <c:pt idx="3851">
                  <c:v>1536</c:v>
                </c:pt>
                <c:pt idx="3852">
                  <c:v>1534</c:v>
                </c:pt>
                <c:pt idx="3853">
                  <c:v>1530</c:v>
                </c:pt>
                <c:pt idx="3854">
                  <c:v>1529</c:v>
                </c:pt>
                <c:pt idx="3855">
                  <c:v>1529</c:v>
                </c:pt>
                <c:pt idx="3856">
                  <c:v>1528</c:v>
                </c:pt>
                <c:pt idx="3857">
                  <c:v>1527</c:v>
                </c:pt>
                <c:pt idx="3858">
                  <c:v>1527</c:v>
                </c:pt>
                <c:pt idx="3859">
                  <c:v>1527</c:v>
                </c:pt>
                <c:pt idx="3860">
                  <c:v>1525</c:v>
                </c:pt>
                <c:pt idx="3861">
                  <c:v>1524</c:v>
                </c:pt>
                <c:pt idx="3862">
                  <c:v>1523</c:v>
                </c:pt>
                <c:pt idx="3863">
                  <c:v>1524</c:v>
                </c:pt>
                <c:pt idx="3864">
                  <c:v>1523</c:v>
                </c:pt>
                <c:pt idx="3865">
                  <c:v>1522</c:v>
                </c:pt>
                <c:pt idx="3866">
                  <c:v>1524</c:v>
                </c:pt>
                <c:pt idx="3867">
                  <c:v>1521</c:v>
                </c:pt>
                <c:pt idx="3868">
                  <c:v>1521</c:v>
                </c:pt>
                <c:pt idx="3869">
                  <c:v>1520</c:v>
                </c:pt>
                <c:pt idx="3870">
                  <c:v>1520</c:v>
                </c:pt>
                <c:pt idx="3871">
                  <c:v>1518</c:v>
                </c:pt>
                <c:pt idx="3872">
                  <c:v>1517</c:v>
                </c:pt>
                <c:pt idx="3873">
                  <c:v>1517</c:v>
                </c:pt>
                <c:pt idx="3874">
                  <c:v>1516</c:v>
                </c:pt>
                <c:pt idx="3875">
                  <c:v>1514</c:v>
                </c:pt>
                <c:pt idx="3876">
                  <c:v>1514</c:v>
                </c:pt>
                <c:pt idx="3877">
                  <c:v>1513</c:v>
                </c:pt>
                <c:pt idx="3878">
                  <c:v>1512</c:v>
                </c:pt>
                <c:pt idx="3879">
                  <c:v>1510</c:v>
                </c:pt>
                <c:pt idx="3880">
                  <c:v>1511</c:v>
                </c:pt>
                <c:pt idx="3881">
                  <c:v>1510</c:v>
                </c:pt>
                <c:pt idx="3882">
                  <c:v>1509</c:v>
                </c:pt>
                <c:pt idx="3883">
                  <c:v>1510</c:v>
                </c:pt>
                <c:pt idx="3884">
                  <c:v>1509</c:v>
                </c:pt>
                <c:pt idx="3885">
                  <c:v>1511</c:v>
                </c:pt>
                <c:pt idx="3886">
                  <c:v>1511</c:v>
                </c:pt>
                <c:pt idx="3887">
                  <c:v>1511</c:v>
                </c:pt>
                <c:pt idx="3888">
                  <c:v>1510</c:v>
                </c:pt>
                <c:pt idx="3889">
                  <c:v>1509</c:v>
                </c:pt>
                <c:pt idx="3890">
                  <c:v>1508</c:v>
                </c:pt>
                <c:pt idx="3891">
                  <c:v>1508</c:v>
                </c:pt>
                <c:pt idx="3892">
                  <c:v>1507</c:v>
                </c:pt>
                <c:pt idx="3893">
                  <c:v>1504</c:v>
                </c:pt>
                <c:pt idx="3894">
                  <c:v>1504</c:v>
                </c:pt>
                <c:pt idx="3895">
                  <c:v>1504</c:v>
                </c:pt>
                <c:pt idx="3896">
                  <c:v>1504</c:v>
                </c:pt>
                <c:pt idx="3897">
                  <c:v>1503</c:v>
                </c:pt>
                <c:pt idx="3898">
                  <c:v>1504</c:v>
                </c:pt>
                <c:pt idx="3899">
                  <c:v>1505</c:v>
                </c:pt>
                <c:pt idx="3900">
                  <c:v>1504</c:v>
                </c:pt>
                <c:pt idx="3901">
                  <c:v>1501</c:v>
                </c:pt>
                <c:pt idx="3902">
                  <c:v>1502</c:v>
                </c:pt>
                <c:pt idx="3903">
                  <c:v>1503</c:v>
                </c:pt>
                <c:pt idx="3904">
                  <c:v>1504</c:v>
                </c:pt>
                <c:pt idx="3905">
                  <c:v>1503</c:v>
                </c:pt>
                <c:pt idx="3906">
                  <c:v>1503</c:v>
                </c:pt>
                <c:pt idx="3907">
                  <c:v>1500</c:v>
                </c:pt>
                <c:pt idx="3908">
                  <c:v>1499</c:v>
                </c:pt>
                <c:pt idx="3909">
                  <c:v>1503</c:v>
                </c:pt>
                <c:pt idx="3910">
                  <c:v>1502</c:v>
                </c:pt>
                <c:pt idx="3911">
                  <c:v>1505</c:v>
                </c:pt>
                <c:pt idx="3912">
                  <c:v>1505</c:v>
                </c:pt>
                <c:pt idx="3913">
                  <c:v>1502</c:v>
                </c:pt>
                <c:pt idx="3914">
                  <c:v>1502</c:v>
                </c:pt>
                <c:pt idx="3915">
                  <c:v>1501</c:v>
                </c:pt>
                <c:pt idx="3916">
                  <c:v>1500</c:v>
                </c:pt>
                <c:pt idx="3917">
                  <c:v>1498</c:v>
                </c:pt>
                <c:pt idx="3918">
                  <c:v>1499</c:v>
                </c:pt>
                <c:pt idx="3919">
                  <c:v>1497</c:v>
                </c:pt>
                <c:pt idx="3920">
                  <c:v>1496</c:v>
                </c:pt>
                <c:pt idx="3921">
                  <c:v>1495</c:v>
                </c:pt>
                <c:pt idx="3922">
                  <c:v>1497</c:v>
                </c:pt>
                <c:pt idx="3923">
                  <c:v>1497</c:v>
                </c:pt>
                <c:pt idx="3924">
                  <c:v>1497</c:v>
                </c:pt>
                <c:pt idx="3925">
                  <c:v>1494</c:v>
                </c:pt>
                <c:pt idx="3926">
                  <c:v>1494</c:v>
                </c:pt>
                <c:pt idx="3927">
                  <c:v>1495</c:v>
                </c:pt>
                <c:pt idx="3928">
                  <c:v>1493</c:v>
                </c:pt>
                <c:pt idx="3929">
                  <c:v>1491</c:v>
                </c:pt>
                <c:pt idx="3930">
                  <c:v>1492</c:v>
                </c:pt>
                <c:pt idx="3931">
                  <c:v>1491</c:v>
                </c:pt>
                <c:pt idx="3932">
                  <c:v>1491</c:v>
                </c:pt>
                <c:pt idx="3933">
                  <c:v>1492</c:v>
                </c:pt>
                <c:pt idx="3934">
                  <c:v>1491</c:v>
                </c:pt>
                <c:pt idx="3935">
                  <c:v>1493</c:v>
                </c:pt>
                <c:pt idx="3936">
                  <c:v>1491</c:v>
                </c:pt>
                <c:pt idx="3937">
                  <c:v>1489</c:v>
                </c:pt>
                <c:pt idx="3938">
                  <c:v>1491</c:v>
                </c:pt>
                <c:pt idx="3939">
                  <c:v>1490</c:v>
                </c:pt>
                <c:pt idx="3940">
                  <c:v>1488</c:v>
                </c:pt>
                <c:pt idx="3941">
                  <c:v>1488</c:v>
                </c:pt>
                <c:pt idx="3942">
                  <c:v>1487</c:v>
                </c:pt>
                <c:pt idx="3943">
                  <c:v>1487</c:v>
                </c:pt>
                <c:pt idx="3944">
                  <c:v>1487</c:v>
                </c:pt>
                <c:pt idx="3945">
                  <c:v>1486</c:v>
                </c:pt>
                <c:pt idx="3946">
                  <c:v>1486</c:v>
                </c:pt>
                <c:pt idx="3947">
                  <c:v>1485</c:v>
                </c:pt>
                <c:pt idx="3948">
                  <c:v>1485</c:v>
                </c:pt>
                <c:pt idx="3949">
                  <c:v>1486</c:v>
                </c:pt>
                <c:pt idx="3950">
                  <c:v>1487</c:v>
                </c:pt>
                <c:pt idx="3951">
                  <c:v>1485</c:v>
                </c:pt>
                <c:pt idx="3952">
                  <c:v>1485</c:v>
                </c:pt>
                <c:pt idx="3953">
                  <c:v>1485</c:v>
                </c:pt>
                <c:pt idx="3954">
                  <c:v>1484</c:v>
                </c:pt>
                <c:pt idx="3955">
                  <c:v>1484</c:v>
                </c:pt>
                <c:pt idx="3956">
                  <c:v>1484</c:v>
                </c:pt>
                <c:pt idx="3957">
                  <c:v>1487</c:v>
                </c:pt>
                <c:pt idx="3958">
                  <c:v>1488</c:v>
                </c:pt>
                <c:pt idx="3959">
                  <c:v>1490</c:v>
                </c:pt>
                <c:pt idx="3960">
                  <c:v>1488</c:v>
                </c:pt>
                <c:pt idx="3961">
                  <c:v>1485</c:v>
                </c:pt>
                <c:pt idx="3962">
                  <c:v>1485</c:v>
                </c:pt>
                <c:pt idx="3963">
                  <c:v>1485</c:v>
                </c:pt>
                <c:pt idx="3964">
                  <c:v>1482</c:v>
                </c:pt>
                <c:pt idx="3965">
                  <c:v>1482</c:v>
                </c:pt>
                <c:pt idx="3966">
                  <c:v>1481</c:v>
                </c:pt>
                <c:pt idx="3967">
                  <c:v>1482</c:v>
                </c:pt>
                <c:pt idx="3968">
                  <c:v>1482</c:v>
                </c:pt>
                <c:pt idx="3969">
                  <c:v>1482</c:v>
                </c:pt>
                <c:pt idx="3970">
                  <c:v>1481</c:v>
                </c:pt>
                <c:pt idx="3971">
                  <c:v>1481</c:v>
                </c:pt>
                <c:pt idx="3972">
                  <c:v>1461</c:v>
                </c:pt>
                <c:pt idx="3973">
                  <c:v>1483</c:v>
                </c:pt>
                <c:pt idx="3974">
                  <c:v>1482</c:v>
                </c:pt>
                <c:pt idx="3975">
                  <c:v>1482</c:v>
                </c:pt>
                <c:pt idx="3976">
                  <c:v>1481</c:v>
                </c:pt>
                <c:pt idx="3977">
                  <c:v>1480</c:v>
                </c:pt>
                <c:pt idx="3978">
                  <c:v>1479</c:v>
                </c:pt>
                <c:pt idx="3979">
                  <c:v>1480</c:v>
                </c:pt>
                <c:pt idx="3980">
                  <c:v>1479</c:v>
                </c:pt>
                <c:pt idx="3981">
                  <c:v>1479</c:v>
                </c:pt>
                <c:pt idx="3982">
                  <c:v>1479</c:v>
                </c:pt>
                <c:pt idx="3983">
                  <c:v>1480</c:v>
                </c:pt>
                <c:pt idx="3984">
                  <c:v>1480</c:v>
                </c:pt>
                <c:pt idx="3985">
                  <c:v>1479</c:v>
                </c:pt>
                <c:pt idx="3986">
                  <c:v>1479</c:v>
                </c:pt>
                <c:pt idx="3987">
                  <c:v>1480</c:v>
                </c:pt>
                <c:pt idx="3988">
                  <c:v>1480</c:v>
                </c:pt>
                <c:pt idx="3989">
                  <c:v>1478</c:v>
                </c:pt>
                <c:pt idx="3990">
                  <c:v>1477</c:v>
                </c:pt>
                <c:pt idx="3991">
                  <c:v>1496</c:v>
                </c:pt>
                <c:pt idx="3992">
                  <c:v>1494</c:v>
                </c:pt>
                <c:pt idx="3993">
                  <c:v>1496</c:v>
                </c:pt>
                <c:pt idx="3994">
                  <c:v>1497</c:v>
                </c:pt>
                <c:pt idx="3995">
                  <c:v>1496</c:v>
                </c:pt>
                <c:pt idx="3996">
                  <c:v>1497</c:v>
                </c:pt>
                <c:pt idx="3997">
                  <c:v>1497</c:v>
                </c:pt>
                <c:pt idx="3998">
                  <c:v>1496</c:v>
                </c:pt>
                <c:pt idx="3999">
                  <c:v>1496</c:v>
                </c:pt>
                <c:pt idx="4000">
                  <c:v>1497</c:v>
                </c:pt>
                <c:pt idx="4001">
                  <c:v>1496</c:v>
                </c:pt>
                <c:pt idx="4002">
                  <c:v>1496</c:v>
                </c:pt>
                <c:pt idx="4003">
                  <c:v>1497</c:v>
                </c:pt>
                <c:pt idx="4004">
                  <c:v>1496</c:v>
                </c:pt>
                <c:pt idx="4005">
                  <c:v>1497</c:v>
                </c:pt>
                <c:pt idx="4006">
                  <c:v>1495</c:v>
                </c:pt>
                <c:pt idx="4007">
                  <c:v>1499</c:v>
                </c:pt>
                <c:pt idx="4008">
                  <c:v>1497</c:v>
                </c:pt>
                <c:pt idx="4009">
                  <c:v>1498</c:v>
                </c:pt>
                <c:pt idx="4010">
                  <c:v>1497</c:v>
                </c:pt>
                <c:pt idx="4011">
                  <c:v>1497</c:v>
                </c:pt>
                <c:pt idx="4012">
                  <c:v>1496</c:v>
                </c:pt>
                <c:pt idx="4013">
                  <c:v>1495</c:v>
                </c:pt>
                <c:pt idx="4014">
                  <c:v>1494</c:v>
                </c:pt>
                <c:pt idx="4015">
                  <c:v>1495</c:v>
                </c:pt>
                <c:pt idx="4016">
                  <c:v>1494</c:v>
                </c:pt>
                <c:pt idx="4017">
                  <c:v>1493</c:v>
                </c:pt>
                <c:pt idx="4018">
                  <c:v>1494</c:v>
                </c:pt>
                <c:pt idx="4019">
                  <c:v>1493</c:v>
                </c:pt>
                <c:pt idx="4020">
                  <c:v>1492</c:v>
                </c:pt>
                <c:pt idx="4021">
                  <c:v>1491</c:v>
                </c:pt>
                <c:pt idx="4022">
                  <c:v>1491</c:v>
                </c:pt>
                <c:pt idx="4023">
                  <c:v>1490</c:v>
                </c:pt>
                <c:pt idx="4024">
                  <c:v>1492</c:v>
                </c:pt>
                <c:pt idx="4025">
                  <c:v>1490</c:v>
                </c:pt>
                <c:pt idx="4026">
                  <c:v>1490</c:v>
                </c:pt>
                <c:pt idx="4027">
                  <c:v>1489</c:v>
                </c:pt>
                <c:pt idx="4028">
                  <c:v>1488</c:v>
                </c:pt>
                <c:pt idx="4029">
                  <c:v>1488</c:v>
                </c:pt>
                <c:pt idx="4030">
                  <c:v>1490</c:v>
                </c:pt>
                <c:pt idx="4031">
                  <c:v>1491</c:v>
                </c:pt>
                <c:pt idx="4032">
                  <c:v>1489</c:v>
                </c:pt>
                <c:pt idx="4033">
                  <c:v>1488</c:v>
                </c:pt>
                <c:pt idx="4034">
                  <c:v>1488</c:v>
                </c:pt>
                <c:pt idx="4035">
                  <c:v>1487</c:v>
                </c:pt>
                <c:pt idx="4036">
                  <c:v>1484</c:v>
                </c:pt>
                <c:pt idx="4037">
                  <c:v>1485</c:v>
                </c:pt>
                <c:pt idx="4038">
                  <c:v>1484</c:v>
                </c:pt>
                <c:pt idx="4039">
                  <c:v>1484</c:v>
                </c:pt>
                <c:pt idx="4040">
                  <c:v>1483</c:v>
                </c:pt>
                <c:pt idx="4041">
                  <c:v>1483</c:v>
                </c:pt>
                <c:pt idx="4042">
                  <c:v>1483</c:v>
                </c:pt>
                <c:pt idx="4043">
                  <c:v>1484</c:v>
                </c:pt>
                <c:pt idx="4044">
                  <c:v>1483</c:v>
                </c:pt>
                <c:pt idx="4045">
                  <c:v>1482</c:v>
                </c:pt>
                <c:pt idx="4046">
                  <c:v>1482</c:v>
                </c:pt>
                <c:pt idx="4047">
                  <c:v>1484</c:v>
                </c:pt>
                <c:pt idx="4048">
                  <c:v>1483</c:v>
                </c:pt>
                <c:pt idx="4049">
                  <c:v>1483</c:v>
                </c:pt>
                <c:pt idx="4050">
                  <c:v>1482</c:v>
                </c:pt>
                <c:pt idx="4051">
                  <c:v>1482</c:v>
                </c:pt>
                <c:pt idx="4052">
                  <c:v>1483</c:v>
                </c:pt>
                <c:pt idx="4053">
                  <c:v>1485</c:v>
                </c:pt>
                <c:pt idx="4054">
                  <c:v>1486</c:v>
                </c:pt>
                <c:pt idx="4055">
                  <c:v>1484</c:v>
                </c:pt>
                <c:pt idx="4056">
                  <c:v>1484</c:v>
                </c:pt>
                <c:pt idx="4057">
                  <c:v>1483</c:v>
                </c:pt>
                <c:pt idx="4058">
                  <c:v>1481</c:v>
                </c:pt>
                <c:pt idx="4059">
                  <c:v>1480</c:v>
                </c:pt>
                <c:pt idx="4060">
                  <c:v>1482</c:v>
                </c:pt>
                <c:pt idx="4061">
                  <c:v>1480</c:v>
                </c:pt>
                <c:pt idx="4062">
                  <c:v>1479</c:v>
                </c:pt>
                <c:pt idx="4063">
                  <c:v>1479</c:v>
                </c:pt>
                <c:pt idx="4064">
                  <c:v>1479</c:v>
                </c:pt>
                <c:pt idx="4065">
                  <c:v>1480</c:v>
                </c:pt>
                <c:pt idx="4066">
                  <c:v>1480</c:v>
                </c:pt>
                <c:pt idx="4067">
                  <c:v>1480</c:v>
                </c:pt>
                <c:pt idx="4068">
                  <c:v>1480</c:v>
                </c:pt>
                <c:pt idx="4069">
                  <c:v>1481</c:v>
                </c:pt>
                <c:pt idx="4070">
                  <c:v>1481</c:v>
                </c:pt>
                <c:pt idx="4071">
                  <c:v>1480</c:v>
                </c:pt>
                <c:pt idx="4072">
                  <c:v>1481</c:v>
                </c:pt>
                <c:pt idx="4073">
                  <c:v>1479</c:v>
                </c:pt>
                <c:pt idx="4074">
                  <c:v>1481</c:v>
                </c:pt>
                <c:pt idx="4075">
                  <c:v>1477</c:v>
                </c:pt>
                <c:pt idx="4076">
                  <c:v>1479</c:v>
                </c:pt>
                <c:pt idx="4077">
                  <c:v>1481</c:v>
                </c:pt>
                <c:pt idx="4078">
                  <c:v>1480</c:v>
                </c:pt>
                <c:pt idx="4079">
                  <c:v>1484</c:v>
                </c:pt>
                <c:pt idx="4080">
                  <c:v>1483</c:v>
                </c:pt>
                <c:pt idx="4081">
                  <c:v>1482</c:v>
                </c:pt>
                <c:pt idx="4082">
                  <c:v>1482</c:v>
                </c:pt>
                <c:pt idx="4083">
                  <c:v>1480</c:v>
                </c:pt>
                <c:pt idx="4084">
                  <c:v>1479</c:v>
                </c:pt>
                <c:pt idx="4085">
                  <c:v>1477</c:v>
                </c:pt>
                <c:pt idx="4086">
                  <c:v>1476</c:v>
                </c:pt>
                <c:pt idx="4087">
                  <c:v>1476</c:v>
                </c:pt>
                <c:pt idx="4088">
                  <c:v>1476</c:v>
                </c:pt>
                <c:pt idx="4089">
                  <c:v>1475</c:v>
                </c:pt>
                <c:pt idx="4090">
                  <c:v>1472</c:v>
                </c:pt>
                <c:pt idx="4091">
                  <c:v>1472</c:v>
                </c:pt>
                <c:pt idx="4092">
                  <c:v>1471</c:v>
                </c:pt>
                <c:pt idx="4093">
                  <c:v>1472</c:v>
                </c:pt>
                <c:pt idx="4094">
                  <c:v>1472</c:v>
                </c:pt>
                <c:pt idx="4095">
                  <c:v>1473</c:v>
                </c:pt>
                <c:pt idx="4096">
                  <c:v>1472</c:v>
                </c:pt>
                <c:pt idx="4097">
                  <c:v>1473</c:v>
                </c:pt>
                <c:pt idx="4098">
                  <c:v>1472</c:v>
                </c:pt>
                <c:pt idx="4099">
                  <c:v>1472</c:v>
                </c:pt>
                <c:pt idx="4100">
                  <c:v>1473</c:v>
                </c:pt>
                <c:pt idx="4101">
                  <c:v>1473</c:v>
                </c:pt>
                <c:pt idx="4102">
                  <c:v>1473</c:v>
                </c:pt>
                <c:pt idx="4103">
                  <c:v>1473</c:v>
                </c:pt>
                <c:pt idx="4104">
                  <c:v>1474</c:v>
                </c:pt>
                <c:pt idx="4105">
                  <c:v>1472</c:v>
                </c:pt>
                <c:pt idx="4106">
                  <c:v>1473</c:v>
                </c:pt>
                <c:pt idx="4107">
                  <c:v>1472</c:v>
                </c:pt>
                <c:pt idx="4108">
                  <c:v>1472</c:v>
                </c:pt>
                <c:pt idx="4109">
                  <c:v>1471</c:v>
                </c:pt>
                <c:pt idx="4110">
                  <c:v>1471</c:v>
                </c:pt>
                <c:pt idx="4111">
                  <c:v>1470</c:v>
                </c:pt>
                <c:pt idx="4112">
                  <c:v>1469</c:v>
                </c:pt>
                <c:pt idx="4113">
                  <c:v>1467</c:v>
                </c:pt>
                <c:pt idx="4114">
                  <c:v>1470</c:v>
                </c:pt>
                <c:pt idx="4115">
                  <c:v>1470</c:v>
                </c:pt>
                <c:pt idx="4116">
                  <c:v>1470</c:v>
                </c:pt>
                <c:pt idx="4117">
                  <c:v>1470</c:v>
                </c:pt>
                <c:pt idx="4118">
                  <c:v>1470</c:v>
                </c:pt>
                <c:pt idx="4119">
                  <c:v>1469</c:v>
                </c:pt>
                <c:pt idx="4120">
                  <c:v>1468</c:v>
                </c:pt>
                <c:pt idx="4121">
                  <c:v>1467</c:v>
                </c:pt>
                <c:pt idx="4122">
                  <c:v>1467</c:v>
                </c:pt>
                <c:pt idx="4123">
                  <c:v>1467</c:v>
                </c:pt>
                <c:pt idx="4124">
                  <c:v>1468</c:v>
                </c:pt>
                <c:pt idx="4125">
                  <c:v>1468</c:v>
                </c:pt>
                <c:pt idx="9973">
                  <c:v>2024.5</c:v>
                </c:pt>
                <c:pt idx="9974">
                  <c:v>2019.5</c:v>
                </c:pt>
                <c:pt idx="9975">
                  <c:v>2028.2</c:v>
                </c:pt>
                <c:pt idx="9976">
                  <c:v>2021.2</c:v>
                </c:pt>
                <c:pt idx="9977">
                  <c:v>2025.9</c:v>
                </c:pt>
                <c:pt idx="9978">
                  <c:v>2029.6</c:v>
                </c:pt>
                <c:pt idx="9979">
                  <c:v>2024.6</c:v>
                </c:pt>
                <c:pt idx="9980">
                  <c:v>2024.7</c:v>
                </c:pt>
                <c:pt idx="9981">
                  <c:v>2029.5</c:v>
                </c:pt>
                <c:pt idx="9982">
                  <c:v>2013.5</c:v>
                </c:pt>
                <c:pt idx="9983">
                  <c:v>2029.5</c:v>
                </c:pt>
                <c:pt idx="9984">
                  <c:v>2023.1</c:v>
                </c:pt>
                <c:pt idx="9985">
                  <c:v>2028.8</c:v>
                </c:pt>
                <c:pt idx="9986">
                  <c:v>2022.3</c:v>
                </c:pt>
                <c:pt idx="9987">
                  <c:v>2024.7</c:v>
                </c:pt>
                <c:pt idx="9988">
                  <c:v>2019.2</c:v>
                </c:pt>
                <c:pt idx="9989">
                  <c:v>2023.2</c:v>
                </c:pt>
                <c:pt idx="9990">
                  <c:v>2025.8</c:v>
                </c:pt>
                <c:pt idx="9991">
                  <c:v>2024.3</c:v>
                </c:pt>
                <c:pt idx="9992">
                  <c:v>2018</c:v>
                </c:pt>
                <c:pt idx="9993">
                  <c:v>2023.5</c:v>
                </c:pt>
                <c:pt idx="9994">
                  <c:v>2016.4</c:v>
                </c:pt>
                <c:pt idx="9995">
                  <c:v>2017.7</c:v>
                </c:pt>
                <c:pt idx="9996">
                  <c:v>2028.9</c:v>
                </c:pt>
                <c:pt idx="9997">
                  <c:v>2027.1</c:v>
                </c:pt>
                <c:pt idx="9998">
                  <c:v>2022.3</c:v>
                </c:pt>
                <c:pt idx="9999">
                  <c:v>2019.9</c:v>
                </c:pt>
                <c:pt idx="10000">
                  <c:v>2027.9</c:v>
                </c:pt>
                <c:pt idx="10001">
                  <c:v>2024.4</c:v>
                </c:pt>
                <c:pt idx="10002">
                  <c:v>2026.1</c:v>
                </c:pt>
                <c:pt idx="10003">
                  <c:v>2030.2</c:v>
                </c:pt>
                <c:pt idx="10004">
                  <c:v>2029.6</c:v>
                </c:pt>
                <c:pt idx="10005">
                  <c:v>2024.7</c:v>
                </c:pt>
                <c:pt idx="10006">
                  <c:v>2033.7</c:v>
                </c:pt>
                <c:pt idx="10007">
                  <c:v>2033</c:v>
                </c:pt>
                <c:pt idx="10008">
                  <c:v>2031.2</c:v>
                </c:pt>
                <c:pt idx="10009">
                  <c:v>2033.8</c:v>
                </c:pt>
                <c:pt idx="10010">
                  <c:v>2032.9</c:v>
                </c:pt>
                <c:pt idx="10011">
                  <c:v>2027.8</c:v>
                </c:pt>
                <c:pt idx="10012">
                  <c:v>2032.1</c:v>
                </c:pt>
                <c:pt idx="10013">
                  <c:v>2033.6</c:v>
                </c:pt>
                <c:pt idx="10014">
                  <c:v>2036.7</c:v>
                </c:pt>
                <c:pt idx="10015">
                  <c:v>2031.7</c:v>
                </c:pt>
                <c:pt idx="10016">
                  <c:v>2031.2</c:v>
                </c:pt>
                <c:pt idx="10017">
                  <c:v>2036.5</c:v>
                </c:pt>
                <c:pt idx="10018">
                  <c:v>2036</c:v>
                </c:pt>
                <c:pt idx="10019">
                  <c:v>2039.4</c:v>
                </c:pt>
                <c:pt idx="10020">
                  <c:v>2027.6</c:v>
                </c:pt>
                <c:pt idx="10021">
                  <c:v>2037</c:v>
                </c:pt>
                <c:pt idx="10022">
                  <c:v>2037.3</c:v>
                </c:pt>
                <c:pt idx="10023">
                  <c:v>2038.5</c:v>
                </c:pt>
                <c:pt idx="10024">
                  <c:v>2041.7</c:v>
                </c:pt>
                <c:pt idx="10025">
                  <c:v>2042.6</c:v>
                </c:pt>
                <c:pt idx="10026">
                  <c:v>2045.3</c:v>
                </c:pt>
                <c:pt idx="10027">
                  <c:v>2047.3</c:v>
                </c:pt>
                <c:pt idx="10028">
                  <c:v>2046.5</c:v>
                </c:pt>
                <c:pt idx="10029">
                  <c:v>2046.5</c:v>
                </c:pt>
                <c:pt idx="10030">
                  <c:v>2046.5</c:v>
                </c:pt>
                <c:pt idx="10031">
                  <c:v>2052.1999999999998</c:v>
                </c:pt>
                <c:pt idx="10032">
                  <c:v>2050.8000000000002</c:v>
                </c:pt>
                <c:pt idx="10033">
                  <c:v>2050.6</c:v>
                </c:pt>
                <c:pt idx="10034">
                  <c:v>2049.6999999999998</c:v>
                </c:pt>
                <c:pt idx="10035">
                  <c:v>2049</c:v>
                </c:pt>
                <c:pt idx="10036">
                  <c:v>2047.5</c:v>
                </c:pt>
                <c:pt idx="10037">
                  <c:v>2056.3000000000002</c:v>
                </c:pt>
                <c:pt idx="10038">
                  <c:v>2054.5</c:v>
                </c:pt>
                <c:pt idx="10039">
                  <c:v>2055.1</c:v>
                </c:pt>
                <c:pt idx="10040">
                  <c:v>2050.6999999999998</c:v>
                </c:pt>
                <c:pt idx="10041">
                  <c:v>2049.8000000000002</c:v>
                </c:pt>
                <c:pt idx="10042">
                  <c:v>2054.6999999999998</c:v>
                </c:pt>
                <c:pt idx="10043">
                  <c:v>2046.3</c:v>
                </c:pt>
                <c:pt idx="10044">
                  <c:v>2051.8000000000002</c:v>
                </c:pt>
                <c:pt idx="10045">
                  <c:v>2046.1</c:v>
                </c:pt>
                <c:pt idx="10046">
                  <c:v>2050.9</c:v>
                </c:pt>
                <c:pt idx="10047">
                  <c:v>2052.3000000000002</c:v>
                </c:pt>
                <c:pt idx="10048">
                  <c:v>2057.6</c:v>
                </c:pt>
                <c:pt idx="10049">
                  <c:v>2055.3000000000002</c:v>
                </c:pt>
                <c:pt idx="10050">
                  <c:v>2059.1999999999998</c:v>
                </c:pt>
                <c:pt idx="10051">
                  <c:v>2059.4</c:v>
                </c:pt>
                <c:pt idx="10052">
                  <c:v>2053.6</c:v>
                </c:pt>
                <c:pt idx="10053">
                  <c:v>2061.1</c:v>
                </c:pt>
                <c:pt idx="10054">
                  <c:v>2060.1999999999998</c:v>
                </c:pt>
                <c:pt idx="10055">
                  <c:v>2058.5</c:v>
                </c:pt>
                <c:pt idx="10056">
                  <c:v>2060.3000000000002</c:v>
                </c:pt>
                <c:pt idx="10057">
                  <c:v>2058.6999999999998</c:v>
                </c:pt>
                <c:pt idx="10058">
                  <c:v>2064.3000000000002</c:v>
                </c:pt>
                <c:pt idx="10059">
                  <c:v>2062.6</c:v>
                </c:pt>
                <c:pt idx="10060">
                  <c:v>2063.5</c:v>
                </c:pt>
                <c:pt idx="10061">
                  <c:v>2061.6999999999998</c:v>
                </c:pt>
                <c:pt idx="10062">
                  <c:v>2069.9</c:v>
                </c:pt>
                <c:pt idx="10063">
                  <c:v>2064.9</c:v>
                </c:pt>
                <c:pt idx="10064">
                  <c:v>2063.1999999999998</c:v>
                </c:pt>
                <c:pt idx="10065">
                  <c:v>2062.1999999999998</c:v>
                </c:pt>
                <c:pt idx="10066">
                  <c:v>2061.1</c:v>
                </c:pt>
                <c:pt idx="10067">
                  <c:v>2057.1999999999998</c:v>
                </c:pt>
                <c:pt idx="10068">
                  <c:v>2061.6</c:v>
                </c:pt>
                <c:pt idx="10069">
                  <c:v>2060.9</c:v>
                </c:pt>
                <c:pt idx="10070">
                  <c:v>2065.5</c:v>
                </c:pt>
                <c:pt idx="10071">
                  <c:v>2063.5</c:v>
                </c:pt>
                <c:pt idx="10072">
                  <c:v>2068.6</c:v>
                </c:pt>
                <c:pt idx="10073">
                  <c:v>2069.6</c:v>
                </c:pt>
                <c:pt idx="10074">
                  <c:v>2068.9</c:v>
                </c:pt>
                <c:pt idx="10075">
                  <c:v>2071</c:v>
                </c:pt>
                <c:pt idx="10076">
                  <c:v>2069.9</c:v>
                </c:pt>
                <c:pt idx="10077">
                  <c:v>2073.3000000000002</c:v>
                </c:pt>
                <c:pt idx="10078">
                  <c:v>2074.9</c:v>
                </c:pt>
                <c:pt idx="10079">
                  <c:v>2072.3000000000002</c:v>
                </c:pt>
                <c:pt idx="10080">
                  <c:v>2073.1</c:v>
                </c:pt>
                <c:pt idx="10081">
                  <c:v>2072.1999999999998</c:v>
                </c:pt>
                <c:pt idx="10082">
                  <c:v>2073.9</c:v>
                </c:pt>
                <c:pt idx="10083">
                  <c:v>2076.4</c:v>
                </c:pt>
                <c:pt idx="10084">
                  <c:v>2076.4</c:v>
                </c:pt>
                <c:pt idx="10085">
                  <c:v>2074.6</c:v>
                </c:pt>
                <c:pt idx="10086">
                  <c:v>2073.6</c:v>
                </c:pt>
                <c:pt idx="10087">
                  <c:v>2079.3000000000002</c:v>
                </c:pt>
                <c:pt idx="10088">
                  <c:v>2075.3000000000002</c:v>
                </c:pt>
                <c:pt idx="10089">
                  <c:v>2075.3000000000002</c:v>
                </c:pt>
                <c:pt idx="10090">
                  <c:v>2073.6</c:v>
                </c:pt>
                <c:pt idx="10091">
                  <c:v>2066.3000000000002</c:v>
                </c:pt>
                <c:pt idx="10092">
                  <c:v>2071.8000000000002</c:v>
                </c:pt>
                <c:pt idx="10093">
                  <c:v>2075.1</c:v>
                </c:pt>
                <c:pt idx="10094">
                  <c:v>2075.6999999999998</c:v>
                </c:pt>
                <c:pt idx="10095">
                  <c:v>2070.3000000000002</c:v>
                </c:pt>
                <c:pt idx="10096">
                  <c:v>2075.9</c:v>
                </c:pt>
                <c:pt idx="10097">
                  <c:v>2077</c:v>
                </c:pt>
                <c:pt idx="10098">
                  <c:v>2078.6</c:v>
                </c:pt>
                <c:pt idx="10099">
                  <c:v>2077.1999999999998</c:v>
                </c:pt>
                <c:pt idx="10100">
                  <c:v>2077.6</c:v>
                </c:pt>
                <c:pt idx="10101">
                  <c:v>2080.9</c:v>
                </c:pt>
                <c:pt idx="10102">
                  <c:v>2079.3000000000002</c:v>
                </c:pt>
                <c:pt idx="10103">
                  <c:v>2079.1</c:v>
                </c:pt>
                <c:pt idx="10104">
                  <c:v>2078.4</c:v>
                </c:pt>
                <c:pt idx="10105">
                  <c:v>2076.6</c:v>
                </c:pt>
                <c:pt idx="10106">
                  <c:v>2080.1</c:v>
                </c:pt>
                <c:pt idx="10107">
                  <c:v>2080.1</c:v>
                </c:pt>
                <c:pt idx="10108">
                  <c:v>2079.1999999999998</c:v>
                </c:pt>
                <c:pt idx="10109">
                  <c:v>2077.4</c:v>
                </c:pt>
                <c:pt idx="10110">
                  <c:v>2075.5</c:v>
                </c:pt>
                <c:pt idx="10111">
                  <c:v>2080.5</c:v>
                </c:pt>
                <c:pt idx="10112">
                  <c:v>2077.3000000000002</c:v>
                </c:pt>
                <c:pt idx="10113">
                  <c:v>2076.6</c:v>
                </c:pt>
                <c:pt idx="10114">
                  <c:v>2073.6999999999998</c:v>
                </c:pt>
                <c:pt idx="10115">
                  <c:v>2070</c:v>
                </c:pt>
                <c:pt idx="10116">
                  <c:v>2069.8000000000002</c:v>
                </c:pt>
                <c:pt idx="10117">
                  <c:v>2075.4</c:v>
                </c:pt>
                <c:pt idx="10118">
                  <c:v>2071.6</c:v>
                </c:pt>
                <c:pt idx="10119">
                  <c:v>2069.1</c:v>
                </c:pt>
                <c:pt idx="10120">
                  <c:v>2074.5</c:v>
                </c:pt>
                <c:pt idx="10121">
                  <c:v>2074.6</c:v>
                </c:pt>
                <c:pt idx="10122">
                  <c:v>2073.4</c:v>
                </c:pt>
                <c:pt idx="10123">
                  <c:v>2072</c:v>
                </c:pt>
                <c:pt idx="10124">
                  <c:v>2070.4</c:v>
                </c:pt>
                <c:pt idx="10125">
                  <c:v>2074.6999999999998</c:v>
                </c:pt>
                <c:pt idx="10126">
                  <c:v>2073.6999999999998</c:v>
                </c:pt>
                <c:pt idx="10127">
                  <c:v>2072.6999999999998</c:v>
                </c:pt>
                <c:pt idx="10128">
                  <c:v>2069.6</c:v>
                </c:pt>
                <c:pt idx="10129">
                  <c:v>2073.6</c:v>
                </c:pt>
                <c:pt idx="10130">
                  <c:v>2072.1</c:v>
                </c:pt>
                <c:pt idx="10131">
                  <c:v>2070.4</c:v>
                </c:pt>
                <c:pt idx="10132">
                  <c:v>2067.8000000000002</c:v>
                </c:pt>
                <c:pt idx="10133">
                  <c:v>2066.8000000000002</c:v>
                </c:pt>
                <c:pt idx="10134">
                  <c:v>2069.1999999999998</c:v>
                </c:pt>
                <c:pt idx="10135">
                  <c:v>2069</c:v>
                </c:pt>
                <c:pt idx="10136">
                  <c:v>2066.8000000000002</c:v>
                </c:pt>
                <c:pt idx="10137">
                  <c:v>2065.3000000000002</c:v>
                </c:pt>
                <c:pt idx="10138">
                  <c:v>2061.6999999999998</c:v>
                </c:pt>
                <c:pt idx="10139">
                  <c:v>2062.5</c:v>
                </c:pt>
                <c:pt idx="10140">
                  <c:v>2063.5</c:v>
                </c:pt>
                <c:pt idx="10141">
                  <c:v>2053.8000000000002</c:v>
                </c:pt>
                <c:pt idx="10142">
                  <c:v>2063.5</c:v>
                </c:pt>
                <c:pt idx="10143">
                  <c:v>2052.6999999999998</c:v>
                </c:pt>
                <c:pt idx="10144">
                  <c:v>2065.1999999999998</c:v>
                </c:pt>
                <c:pt idx="10145">
                  <c:v>2061.3000000000002</c:v>
                </c:pt>
                <c:pt idx="10146">
                  <c:v>2061.8000000000002</c:v>
                </c:pt>
                <c:pt idx="10147">
                  <c:v>2060.8000000000002</c:v>
                </c:pt>
                <c:pt idx="10148">
                  <c:v>2059.3000000000002</c:v>
                </c:pt>
                <c:pt idx="10149">
                  <c:v>2061</c:v>
                </c:pt>
                <c:pt idx="10150">
                  <c:v>2060.9</c:v>
                </c:pt>
                <c:pt idx="10151">
                  <c:v>2061</c:v>
                </c:pt>
                <c:pt idx="10152">
                  <c:v>2060.3000000000002</c:v>
                </c:pt>
                <c:pt idx="10153">
                  <c:v>2056.1</c:v>
                </c:pt>
                <c:pt idx="10154">
                  <c:v>2061.1</c:v>
                </c:pt>
                <c:pt idx="10155">
                  <c:v>2058.6999999999998</c:v>
                </c:pt>
                <c:pt idx="10156">
                  <c:v>2056.9</c:v>
                </c:pt>
                <c:pt idx="10157">
                  <c:v>2054.5</c:v>
                </c:pt>
                <c:pt idx="10158">
                  <c:v>2057.6</c:v>
                </c:pt>
                <c:pt idx="10159">
                  <c:v>2057.5</c:v>
                </c:pt>
                <c:pt idx="10160">
                  <c:v>2055.5</c:v>
                </c:pt>
                <c:pt idx="10161">
                  <c:v>2051.1999999999998</c:v>
                </c:pt>
                <c:pt idx="10162">
                  <c:v>2050</c:v>
                </c:pt>
                <c:pt idx="10163">
                  <c:v>2045.2</c:v>
                </c:pt>
                <c:pt idx="10164">
                  <c:v>2051.6</c:v>
                </c:pt>
                <c:pt idx="10165">
                  <c:v>2041.7</c:v>
                </c:pt>
                <c:pt idx="10166">
                  <c:v>2052.6999999999998</c:v>
                </c:pt>
                <c:pt idx="10167">
                  <c:v>2043.8</c:v>
                </c:pt>
                <c:pt idx="10168">
                  <c:v>2052.5</c:v>
                </c:pt>
                <c:pt idx="10169">
                  <c:v>2050.9</c:v>
                </c:pt>
                <c:pt idx="10170">
                  <c:v>2050.3000000000002</c:v>
                </c:pt>
                <c:pt idx="10171">
                  <c:v>2048.6</c:v>
                </c:pt>
                <c:pt idx="10172">
                  <c:v>2051.4</c:v>
                </c:pt>
                <c:pt idx="10173">
                  <c:v>2052.1</c:v>
                </c:pt>
                <c:pt idx="10174">
                  <c:v>2050.3000000000002</c:v>
                </c:pt>
                <c:pt idx="10175">
                  <c:v>2051.3000000000002</c:v>
                </c:pt>
                <c:pt idx="10176">
                  <c:v>2046.3</c:v>
                </c:pt>
                <c:pt idx="10177">
                  <c:v>2051.4</c:v>
                </c:pt>
                <c:pt idx="10178">
                  <c:v>2048.1</c:v>
                </c:pt>
                <c:pt idx="10179">
                  <c:v>2048.8000000000002</c:v>
                </c:pt>
                <c:pt idx="10180">
                  <c:v>2046.4</c:v>
                </c:pt>
                <c:pt idx="10181">
                  <c:v>2043.1</c:v>
                </c:pt>
                <c:pt idx="10182">
                  <c:v>2044.7</c:v>
                </c:pt>
                <c:pt idx="10183">
                  <c:v>2047</c:v>
                </c:pt>
                <c:pt idx="10184">
                  <c:v>2046.5</c:v>
                </c:pt>
                <c:pt idx="10185">
                  <c:v>2044</c:v>
                </c:pt>
                <c:pt idx="10186">
                  <c:v>2041.4</c:v>
                </c:pt>
                <c:pt idx="10187">
                  <c:v>2041.2</c:v>
                </c:pt>
                <c:pt idx="10188">
                  <c:v>2036.8</c:v>
                </c:pt>
                <c:pt idx="10189">
                  <c:v>2043.2</c:v>
                </c:pt>
                <c:pt idx="10190">
                  <c:v>2043.7</c:v>
                </c:pt>
                <c:pt idx="10191">
                  <c:v>2043</c:v>
                </c:pt>
                <c:pt idx="10192">
                  <c:v>2045.4</c:v>
                </c:pt>
                <c:pt idx="10193">
                  <c:v>2045.4</c:v>
                </c:pt>
                <c:pt idx="10194">
                  <c:v>2044</c:v>
                </c:pt>
                <c:pt idx="10195">
                  <c:v>2043</c:v>
                </c:pt>
                <c:pt idx="10196">
                  <c:v>2047.3</c:v>
                </c:pt>
                <c:pt idx="10197">
                  <c:v>2047.6</c:v>
                </c:pt>
                <c:pt idx="10198">
                  <c:v>2045</c:v>
                </c:pt>
                <c:pt idx="10199">
                  <c:v>2045.9</c:v>
                </c:pt>
                <c:pt idx="10200">
                  <c:v>2044.1</c:v>
                </c:pt>
                <c:pt idx="10201">
                  <c:v>2047.5</c:v>
                </c:pt>
                <c:pt idx="10202">
                  <c:v>2048.1</c:v>
                </c:pt>
                <c:pt idx="10203">
                  <c:v>2046.8</c:v>
                </c:pt>
                <c:pt idx="10204">
                  <c:v>2045.8</c:v>
                </c:pt>
                <c:pt idx="10205">
                  <c:v>2043.4</c:v>
                </c:pt>
                <c:pt idx="10206">
                  <c:v>2048.9</c:v>
                </c:pt>
                <c:pt idx="10207">
                  <c:v>2049</c:v>
                </c:pt>
                <c:pt idx="10208">
                  <c:v>2049.1999999999998</c:v>
                </c:pt>
                <c:pt idx="10209">
                  <c:v>2046</c:v>
                </c:pt>
                <c:pt idx="10210">
                  <c:v>2050.6999999999998</c:v>
                </c:pt>
                <c:pt idx="10211">
                  <c:v>2037</c:v>
                </c:pt>
                <c:pt idx="10212">
                  <c:v>2047.1</c:v>
                </c:pt>
                <c:pt idx="10213">
                  <c:v>2045.1</c:v>
                </c:pt>
                <c:pt idx="10214">
                  <c:v>2051.1</c:v>
                </c:pt>
                <c:pt idx="10215">
                  <c:v>2051.9</c:v>
                </c:pt>
                <c:pt idx="10216">
                  <c:v>2052</c:v>
                </c:pt>
                <c:pt idx="10217">
                  <c:v>2050.6999999999998</c:v>
                </c:pt>
                <c:pt idx="10218">
                  <c:v>2054.3000000000002</c:v>
                </c:pt>
                <c:pt idx="10219">
                  <c:v>2055.4</c:v>
                </c:pt>
                <c:pt idx="10220">
                  <c:v>2058</c:v>
                </c:pt>
                <c:pt idx="10221">
                  <c:v>2056.6</c:v>
                </c:pt>
                <c:pt idx="10222">
                  <c:v>2055.9</c:v>
                </c:pt>
                <c:pt idx="10223">
                  <c:v>2059.9</c:v>
                </c:pt>
                <c:pt idx="10224">
                  <c:v>2059.1999999999998</c:v>
                </c:pt>
                <c:pt idx="10225">
                  <c:v>2060.8000000000002</c:v>
                </c:pt>
                <c:pt idx="10226">
                  <c:v>2059.9</c:v>
                </c:pt>
                <c:pt idx="10227">
                  <c:v>2058.1999999999998</c:v>
                </c:pt>
                <c:pt idx="10228">
                  <c:v>2063.1999999999998</c:v>
                </c:pt>
                <c:pt idx="10229">
                  <c:v>2062.3000000000002</c:v>
                </c:pt>
                <c:pt idx="10230">
                  <c:v>2061.6999999999998</c:v>
                </c:pt>
                <c:pt idx="10231">
                  <c:v>2062.3000000000002</c:v>
                </c:pt>
                <c:pt idx="10232">
                  <c:v>2065</c:v>
                </c:pt>
                <c:pt idx="10233">
                  <c:v>2065.6</c:v>
                </c:pt>
                <c:pt idx="10234">
                  <c:v>2067</c:v>
                </c:pt>
                <c:pt idx="10235">
                  <c:v>2066.6999999999998</c:v>
                </c:pt>
                <c:pt idx="10236">
                  <c:v>2059</c:v>
                </c:pt>
                <c:pt idx="10237">
                  <c:v>2067</c:v>
                </c:pt>
                <c:pt idx="10238">
                  <c:v>2070.1999999999998</c:v>
                </c:pt>
                <c:pt idx="10239">
                  <c:v>2064</c:v>
                </c:pt>
                <c:pt idx="10240">
                  <c:v>2066.1</c:v>
                </c:pt>
                <c:pt idx="10241">
                  <c:v>2064.9</c:v>
                </c:pt>
                <c:pt idx="10242">
                  <c:v>2070.4</c:v>
                </c:pt>
                <c:pt idx="10243">
                  <c:v>2073.6</c:v>
                </c:pt>
                <c:pt idx="10244">
                  <c:v>2072.9</c:v>
                </c:pt>
                <c:pt idx="10245">
                  <c:v>2072.1</c:v>
                </c:pt>
                <c:pt idx="10246">
                  <c:v>2075.4</c:v>
                </c:pt>
                <c:pt idx="10247">
                  <c:v>2076.3000000000002</c:v>
                </c:pt>
                <c:pt idx="10248">
                  <c:v>2075.3000000000002</c:v>
                </c:pt>
                <c:pt idx="10249">
                  <c:v>2075.3000000000002</c:v>
                </c:pt>
                <c:pt idx="10250">
                  <c:v>2072.9</c:v>
                </c:pt>
                <c:pt idx="10251">
                  <c:v>2077.9</c:v>
                </c:pt>
                <c:pt idx="10252">
                  <c:v>2078.6999999999998</c:v>
                </c:pt>
                <c:pt idx="10253">
                  <c:v>2078.5</c:v>
                </c:pt>
                <c:pt idx="10254">
                  <c:v>2078.4</c:v>
                </c:pt>
                <c:pt idx="10255">
                  <c:v>2076.4</c:v>
                </c:pt>
                <c:pt idx="10256">
                  <c:v>2078.3000000000002</c:v>
                </c:pt>
                <c:pt idx="10257">
                  <c:v>2079.3000000000002</c:v>
                </c:pt>
                <c:pt idx="10258">
                  <c:v>2079.6999999999998</c:v>
                </c:pt>
                <c:pt idx="10259">
                  <c:v>2066.4</c:v>
                </c:pt>
                <c:pt idx="10260">
                  <c:v>2079.3000000000002</c:v>
                </c:pt>
                <c:pt idx="10261">
                  <c:v>2081.3000000000002</c:v>
                </c:pt>
                <c:pt idx="10262">
                  <c:v>2080.8000000000002</c:v>
                </c:pt>
                <c:pt idx="10263">
                  <c:v>2079.1</c:v>
                </c:pt>
                <c:pt idx="10264">
                  <c:v>2075.1999999999998</c:v>
                </c:pt>
                <c:pt idx="10265">
                  <c:v>2082</c:v>
                </c:pt>
                <c:pt idx="10266">
                  <c:v>2084</c:v>
                </c:pt>
                <c:pt idx="10267">
                  <c:v>2081.4</c:v>
                </c:pt>
                <c:pt idx="10268">
                  <c:v>2082.4</c:v>
                </c:pt>
                <c:pt idx="10269">
                  <c:v>2085.1</c:v>
                </c:pt>
                <c:pt idx="10270">
                  <c:v>2085</c:v>
                </c:pt>
                <c:pt idx="10271">
                  <c:v>2085.1</c:v>
                </c:pt>
                <c:pt idx="10272">
                  <c:v>2086</c:v>
                </c:pt>
                <c:pt idx="10273">
                  <c:v>2083.3000000000002</c:v>
                </c:pt>
                <c:pt idx="10274">
                  <c:v>2085.8000000000002</c:v>
                </c:pt>
                <c:pt idx="10275">
                  <c:v>2086.6999999999998</c:v>
                </c:pt>
                <c:pt idx="10276">
                  <c:v>2086.6</c:v>
                </c:pt>
                <c:pt idx="10277">
                  <c:v>2084.9</c:v>
                </c:pt>
                <c:pt idx="10278">
                  <c:v>2083</c:v>
                </c:pt>
                <c:pt idx="10279">
                  <c:v>2088.1</c:v>
                </c:pt>
                <c:pt idx="10280">
                  <c:v>2083.6999999999998</c:v>
                </c:pt>
                <c:pt idx="10281">
                  <c:v>2083.5</c:v>
                </c:pt>
                <c:pt idx="10282">
                  <c:v>2080.6</c:v>
                </c:pt>
                <c:pt idx="10283">
                  <c:v>2080.5</c:v>
                </c:pt>
                <c:pt idx="10284">
                  <c:v>2079.8000000000002</c:v>
                </c:pt>
                <c:pt idx="10285">
                  <c:v>2070.6999999999998</c:v>
                </c:pt>
                <c:pt idx="10286">
                  <c:v>2081.4</c:v>
                </c:pt>
                <c:pt idx="10287">
                  <c:v>2076.3000000000002</c:v>
                </c:pt>
                <c:pt idx="10288">
                  <c:v>2086.5</c:v>
                </c:pt>
                <c:pt idx="10289">
                  <c:v>2084.4</c:v>
                </c:pt>
                <c:pt idx="10290">
                  <c:v>2084.3000000000002</c:v>
                </c:pt>
                <c:pt idx="10291">
                  <c:v>2082.9</c:v>
                </c:pt>
                <c:pt idx="10292">
                  <c:v>2085.6999999999998</c:v>
                </c:pt>
                <c:pt idx="10293">
                  <c:v>2084.8000000000002</c:v>
                </c:pt>
                <c:pt idx="10294">
                  <c:v>2084</c:v>
                </c:pt>
                <c:pt idx="10295">
                  <c:v>2081.4</c:v>
                </c:pt>
                <c:pt idx="10296">
                  <c:v>2085.6</c:v>
                </c:pt>
                <c:pt idx="10297">
                  <c:v>2083.9</c:v>
                </c:pt>
                <c:pt idx="10298">
                  <c:v>2082.1999999999998</c:v>
                </c:pt>
                <c:pt idx="10299">
                  <c:v>2079.6999999999998</c:v>
                </c:pt>
                <c:pt idx="10300">
                  <c:v>2076.3000000000002</c:v>
                </c:pt>
                <c:pt idx="10301">
                  <c:v>2082.1999999999998</c:v>
                </c:pt>
                <c:pt idx="10302">
                  <c:v>2079.5</c:v>
                </c:pt>
                <c:pt idx="10303">
                  <c:v>2075.1</c:v>
                </c:pt>
                <c:pt idx="10304">
                  <c:v>2074</c:v>
                </c:pt>
                <c:pt idx="10305">
                  <c:v>2076.4</c:v>
                </c:pt>
                <c:pt idx="10306">
                  <c:v>2073.3000000000002</c:v>
                </c:pt>
                <c:pt idx="10307">
                  <c:v>2064.1999999999998</c:v>
                </c:pt>
                <c:pt idx="10308">
                  <c:v>2068.8000000000002</c:v>
                </c:pt>
                <c:pt idx="10309">
                  <c:v>2057.5</c:v>
                </c:pt>
                <c:pt idx="10310">
                  <c:v>2072</c:v>
                </c:pt>
                <c:pt idx="10311">
                  <c:v>2071.6</c:v>
                </c:pt>
                <c:pt idx="10312">
                  <c:v>2072.9</c:v>
                </c:pt>
                <c:pt idx="10313">
                  <c:v>2069.6</c:v>
                </c:pt>
                <c:pt idx="10314">
                  <c:v>2072.4</c:v>
                </c:pt>
                <c:pt idx="10315">
                  <c:v>2072.6999999999998</c:v>
                </c:pt>
                <c:pt idx="10316">
                  <c:v>2070.5</c:v>
                </c:pt>
                <c:pt idx="10317">
                  <c:v>2069.6</c:v>
                </c:pt>
                <c:pt idx="10318">
                  <c:v>2065.6</c:v>
                </c:pt>
                <c:pt idx="10319">
                  <c:v>2071.3000000000002</c:v>
                </c:pt>
                <c:pt idx="10320">
                  <c:v>2068.8000000000002</c:v>
                </c:pt>
                <c:pt idx="10321">
                  <c:v>2068</c:v>
                </c:pt>
                <c:pt idx="10322">
                  <c:v>2065.6</c:v>
                </c:pt>
                <c:pt idx="10323">
                  <c:v>2067.1999999999998</c:v>
                </c:pt>
                <c:pt idx="10324">
                  <c:v>2066.3000000000002</c:v>
                </c:pt>
                <c:pt idx="10325">
                  <c:v>2066.1999999999998</c:v>
                </c:pt>
                <c:pt idx="10326">
                  <c:v>2061.9</c:v>
                </c:pt>
                <c:pt idx="10327">
                  <c:v>2059.1</c:v>
                </c:pt>
                <c:pt idx="10328">
                  <c:v>2059.8000000000002</c:v>
                </c:pt>
                <c:pt idx="10329">
                  <c:v>2060.1999999999998</c:v>
                </c:pt>
                <c:pt idx="10330">
                  <c:v>2058.1</c:v>
                </c:pt>
                <c:pt idx="10331">
                  <c:v>2049.1</c:v>
                </c:pt>
                <c:pt idx="10332">
                  <c:v>2045.4</c:v>
                </c:pt>
                <c:pt idx="10333">
                  <c:v>2059</c:v>
                </c:pt>
                <c:pt idx="10334">
                  <c:v>2052.8000000000002</c:v>
                </c:pt>
                <c:pt idx="10335">
                  <c:v>2049.5</c:v>
                </c:pt>
                <c:pt idx="10336">
                  <c:v>2052.1</c:v>
                </c:pt>
                <c:pt idx="10337">
                  <c:v>2048.3000000000002</c:v>
                </c:pt>
                <c:pt idx="10338">
                  <c:v>2053.5</c:v>
                </c:pt>
                <c:pt idx="10339">
                  <c:v>2052.1</c:v>
                </c:pt>
                <c:pt idx="10340">
                  <c:v>2050.6</c:v>
                </c:pt>
                <c:pt idx="10341">
                  <c:v>2048.1</c:v>
                </c:pt>
                <c:pt idx="10342">
                  <c:v>2050.8000000000002</c:v>
                </c:pt>
                <c:pt idx="10343">
                  <c:v>2051.5</c:v>
                </c:pt>
                <c:pt idx="10344">
                  <c:v>2049.1999999999998</c:v>
                </c:pt>
                <c:pt idx="10345">
                  <c:v>2046.7</c:v>
                </c:pt>
                <c:pt idx="10346">
                  <c:v>2044.9</c:v>
                </c:pt>
                <c:pt idx="10347">
                  <c:v>2045.8</c:v>
                </c:pt>
                <c:pt idx="10348">
                  <c:v>2047.6</c:v>
                </c:pt>
                <c:pt idx="10349">
                  <c:v>2045.8</c:v>
                </c:pt>
                <c:pt idx="10350">
                  <c:v>2041.3</c:v>
                </c:pt>
                <c:pt idx="10351">
                  <c:v>2040.5</c:v>
                </c:pt>
                <c:pt idx="10352">
                  <c:v>2042.2</c:v>
                </c:pt>
                <c:pt idx="10353">
                  <c:v>2040.4</c:v>
                </c:pt>
                <c:pt idx="10354">
                  <c:v>2038.8</c:v>
                </c:pt>
                <c:pt idx="10355">
                  <c:v>2029.6</c:v>
                </c:pt>
                <c:pt idx="10356">
                  <c:v>2031</c:v>
                </c:pt>
                <c:pt idx="10357">
                  <c:v>2034.1</c:v>
                </c:pt>
                <c:pt idx="10358">
                  <c:v>2034.2</c:v>
                </c:pt>
                <c:pt idx="10359">
                  <c:v>2037.1</c:v>
                </c:pt>
                <c:pt idx="10360">
                  <c:v>2033</c:v>
                </c:pt>
                <c:pt idx="10361">
                  <c:v>2029.2</c:v>
                </c:pt>
                <c:pt idx="10362">
                  <c:v>2034.4</c:v>
                </c:pt>
                <c:pt idx="10363">
                  <c:v>2035.9</c:v>
                </c:pt>
                <c:pt idx="10364">
                  <c:v>2033.1</c:v>
                </c:pt>
                <c:pt idx="10365">
                  <c:v>2030.6</c:v>
                </c:pt>
                <c:pt idx="10366">
                  <c:v>2029</c:v>
                </c:pt>
                <c:pt idx="10367">
                  <c:v>2032.2</c:v>
                </c:pt>
                <c:pt idx="10368">
                  <c:v>2032.3</c:v>
                </c:pt>
                <c:pt idx="10369">
                  <c:v>2031.6</c:v>
                </c:pt>
                <c:pt idx="10370">
                  <c:v>2028.4</c:v>
                </c:pt>
                <c:pt idx="10371">
                  <c:v>2030.8</c:v>
                </c:pt>
                <c:pt idx="10372">
                  <c:v>2030</c:v>
                </c:pt>
                <c:pt idx="10373">
                  <c:v>2028.4</c:v>
                </c:pt>
                <c:pt idx="10374">
                  <c:v>2025.7</c:v>
                </c:pt>
                <c:pt idx="10375">
                  <c:v>2028.1</c:v>
                </c:pt>
                <c:pt idx="10376">
                  <c:v>2026.5</c:v>
                </c:pt>
                <c:pt idx="10377">
                  <c:v>2024.1</c:v>
                </c:pt>
                <c:pt idx="10378">
                  <c:v>2022.5</c:v>
                </c:pt>
                <c:pt idx="10379">
                  <c:v>2010.6</c:v>
                </c:pt>
                <c:pt idx="10380">
                  <c:v>2023.7</c:v>
                </c:pt>
                <c:pt idx="10381">
                  <c:v>2022.5</c:v>
                </c:pt>
                <c:pt idx="10382">
                  <c:v>2015.9</c:v>
                </c:pt>
                <c:pt idx="10383">
                  <c:v>2019.7</c:v>
                </c:pt>
                <c:pt idx="10384">
                  <c:v>2017.8</c:v>
                </c:pt>
                <c:pt idx="10385">
                  <c:v>2018.5</c:v>
                </c:pt>
                <c:pt idx="10386">
                  <c:v>2021.1</c:v>
                </c:pt>
                <c:pt idx="10387">
                  <c:v>2020.3</c:v>
                </c:pt>
                <c:pt idx="10388">
                  <c:v>2017.3</c:v>
                </c:pt>
                <c:pt idx="10389">
                  <c:v>2014.8</c:v>
                </c:pt>
                <c:pt idx="10390">
                  <c:v>2018</c:v>
                </c:pt>
                <c:pt idx="10391">
                  <c:v>2018</c:v>
                </c:pt>
                <c:pt idx="10392">
                  <c:v>2014.9</c:v>
                </c:pt>
                <c:pt idx="10393">
                  <c:v>2013.5</c:v>
                </c:pt>
                <c:pt idx="10394">
                  <c:v>2010.9</c:v>
                </c:pt>
                <c:pt idx="10395">
                  <c:v>2014.1</c:v>
                </c:pt>
                <c:pt idx="10396">
                  <c:v>2012.5</c:v>
                </c:pt>
                <c:pt idx="10397">
                  <c:v>2010.1</c:v>
                </c:pt>
                <c:pt idx="10398">
                  <c:v>2009.1</c:v>
                </c:pt>
                <c:pt idx="10399">
                  <c:v>2007.2</c:v>
                </c:pt>
                <c:pt idx="10400">
                  <c:v>2010.2</c:v>
                </c:pt>
                <c:pt idx="10401">
                  <c:v>2007.8</c:v>
                </c:pt>
                <c:pt idx="10402">
                  <c:v>2007.3</c:v>
                </c:pt>
                <c:pt idx="10403">
                  <c:v>2004.1</c:v>
                </c:pt>
                <c:pt idx="10404">
                  <c:v>2007.1</c:v>
                </c:pt>
                <c:pt idx="10405">
                  <c:v>2007.3</c:v>
                </c:pt>
                <c:pt idx="10406">
                  <c:v>2004</c:v>
                </c:pt>
                <c:pt idx="10407">
                  <c:v>2007.1</c:v>
                </c:pt>
                <c:pt idx="10408">
                  <c:v>2003.9</c:v>
                </c:pt>
                <c:pt idx="10409">
                  <c:v>2003.1</c:v>
                </c:pt>
                <c:pt idx="10410">
                  <c:v>2001.9</c:v>
                </c:pt>
                <c:pt idx="10411">
                  <c:v>1998.9</c:v>
                </c:pt>
                <c:pt idx="10412">
                  <c:v>2003.9</c:v>
                </c:pt>
                <c:pt idx="10413">
                  <c:v>2002.4</c:v>
                </c:pt>
                <c:pt idx="10414">
                  <c:v>2001.4</c:v>
                </c:pt>
                <c:pt idx="10415">
                  <c:v>2000</c:v>
                </c:pt>
                <c:pt idx="10416">
                  <c:v>1998.4</c:v>
                </c:pt>
                <c:pt idx="10417">
                  <c:v>2000.8</c:v>
                </c:pt>
                <c:pt idx="10418">
                  <c:v>1999.3</c:v>
                </c:pt>
                <c:pt idx="10419">
                  <c:v>1997.6</c:v>
                </c:pt>
                <c:pt idx="10420">
                  <c:v>1995.3</c:v>
                </c:pt>
                <c:pt idx="10421">
                  <c:v>1993</c:v>
                </c:pt>
                <c:pt idx="10422">
                  <c:v>1997.5</c:v>
                </c:pt>
                <c:pt idx="10423">
                  <c:v>1995.6</c:v>
                </c:pt>
                <c:pt idx="10424">
                  <c:v>1992.2</c:v>
                </c:pt>
                <c:pt idx="10425">
                  <c:v>1989.9</c:v>
                </c:pt>
                <c:pt idx="10426">
                  <c:v>1993.2</c:v>
                </c:pt>
                <c:pt idx="10427">
                  <c:v>1988.3</c:v>
                </c:pt>
                <c:pt idx="10428">
                  <c:v>1993.4</c:v>
                </c:pt>
                <c:pt idx="10429">
                  <c:v>1989.3</c:v>
                </c:pt>
                <c:pt idx="10430">
                  <c:v>1986.6</c:v>
                </c:pt>
                <c:pt idx="10431">
                  <c:v>1990.8</c:v>
                </c:pt>
                <c:pt idx="10432">
                  <c:v>1990.1</c:v>
                </c:pt>
                <c:pt idx="10433">
                  <c:v>1988</c:v>
                </c:pt>
                <c:pt idx="10434">
                  <c:v>1989.1</c:v>
                </c:pt>
                <c:pt idx="10435">
                  <c:v>1988</c:v>
                </c:pt>
                <c:pt idx="10436">
                  <c:v>1987.4</c:v>
                </c:pt>
                <c:pt idx="10437">
                  <c:v>1985.3</c:v>
                </c:pt>
                <c:pt idx="10438">
                  <c:v>1983.7</c:v>
                </c:pt>
                <c:pt idx="10439">
                  <c:v>1987.7</c:v>
                </c:pt>
                <c:pt idx="10440">
                  <c:v>1986.1</c:v>
                </c:pt>
                <c:pt idx="10441">
                  <c:v>1985.3</c:v>
                </c:pt>
                <c:pt idx="10442">
                  <c:v>1982.9</c:v>
                </c:pt>
                <c:pt idx="10443">
                  <c:v>1978.3</c:v>
                </c:pt>
                <c:pt idx="10444">
                  <c:v>1985.2</c:v>
                </c:pt>
                <c:pt idx="10445">
                  <c:v>1984.4</c:v>
                </c:pt>
                <c:pt idx="10446">
                  <c:v>1982.7</c:v>
                </c:pt>
                <c:pt idx="10447">
                  <c:v>1981.7</c:v>
                </c:pt>
                <c:pt idx="10448">
                  <c:v>1977.2</c:v>
                </c:pt>
                <c:pt idx="10449">
                  <c:v>1979.2</c:v>
                </c:pt>
                <c:pt idx="10450">
                  <c:v>1978.3</c:v>
                </c:pt>
                <c:pt idx="10451">
                  <c:v>1969.1</c:v>
                </c:pt>
                <c:pt idx="10452">
                  <c:v>1968</c:v>
                </c:pt>
                <c:pt idx="10453">
                  <c:v>1966.6</c:v>
                </c:pt>
                <c:pt idx="10454">
                  <c:v>1973.6</c:v>
                </c:pt>
                <c:pt idx="10455">
                  <c:v>1969.5</c:v>
                </c:pt>
                <c:pt idx="10456">
                  <c:v>1973.9</c:v>
                </c:pt>
                <c:pt idx="10457">
                  <c:v>1976.4</c:v>
                </c:pt>
                <c:pt idx="10458">
                  <c:v>1977.4</c:v>
                </c:pt>
                <c:pt idx="10459">
                  <c:v>1974.2</c:v>
                </c:pt>
                <c:pt idx="10460">
                  <c:v>1973.6</c:v>
                </c:pt>
                <c:pt idx="10461">
                  <c:v>1969.1</c:v>
                </c:pt>
                <c:pt idx="10462">
                  <c:v>1973.6</c:v>
                </c:pt>
                <c:pt idx="10463">
                  <c:v>1972.1</c:v>
                </c:pt>
                <c:pt idx="10464">
                  <c:v>1971.4</c:v>
                </c:pt>
                <c:pt idx="10465">
                  <c:v>1970</c:v>
                </c:pt>
                <c:pt idx="10466">
                  <c:v>1970</c:v>
                </c:pt>
                <c:pt idx="10467">
                  <c:v>1968.4</c:v>
                </c:pt>
                <c:pt idx="10468">
                  <c:v>1968.4</c:v>
                </c:pt>
                <c:pt idx="10469">
                  <c:v>1966.2</c:v>
                </c:pt>
                <c:pt idx="10470">
                  <c:v>1967.5</c:v>
                </c:pt>
                <c:pt idx="10471">
                  <c:v>1967.1</c:v>
                </c:pt>
                <c:pt idx="10472">
                  <c:v>1965.1</c:v>
                </c:pt>
                <c:pt idx="10473">
                  <c:v>1960.6</c:v>
                </c:pt>
                <c:pt idx="10474">
                  <c:v>1958</c:v>
                </c:pt>
                <c:pt idx="10475">
                  <c:v>1952.3</c:v>
                </c:pt>
                <c:pt idx="10476">
                  <c:v>1956.4</c:v>
                </c:pt>
                <c:pt idx="10477">
                  <c:v>1946.1</c:v>
                </c:pt>
                <c:pt idx="10478">
                  <c:v>1954.5</c:v>
                </c:pt>
                <c:pt idx="10479">
                  <c:v>1955.2</c:v>
                </c:pt>
                <c:pt idx="10480">
                  <c:v>1958.2</c:v>
                </c:pt>
                <c:pt idx="10481">
                  <c:v>1957.6</c:v>
                </c:pt>
                <c:pt idx="10482">
                  <c:v>1956.9</c:v>
                </c:pt>
                <c:pt idx="10483">
                  <c:v>1957.7</c:v>
                </c:pt>
                <c:pt idx="10484">
                  <c:v>1955.6</c:v>
                </c:pt>
                <c:pt idx="10485">
                  <c:v>1953.4</c:v>
                </c:pt>
                <c:pt idx="10486">
                  <c:v>1952.6</c:v>
                </c:pt>
                <c:pt idx="10487">
                  <c:v>1951.2</c:v>
                </c:pt>
                <c:pt idx="10488">
                  <c:v>1954.2</c:v>
                </c:pt>
                <c:pt idx="10489">
                  <c:v>1952</c:v>
                </c:pt>
                <c:pt idx="10490">
                  <c:v>1951.3</c:v>
                </c:pt>
                <c:pt idx="10491">
                  <c:v>1951.3</c:v>
                </c:pt>
                <c:pt idx="10492">
                  <c:v>1947.6</c:v>
                </c:pt>
                <c:pt idx="10493">
                  <c:v>1949.2</c:v>
                </c:pt>
                <c:pt idx="10494">
                  <c:v>1949.6</c:v>
                </c:pt>
                <c:pt idx="10495">
                  <c:v>1948.1</c:v>
                </c:pt>
                <c:pt idx="10496">
                  <c:v>1944.9</c:v>
                </c:pt>
                <c:pt idx="10497">
                  <c:v>1937.9</c:v>
                </c:pt>
                <c:pt idx="10498">
                  <c:v>1946.4</c:v>
                </c:pt>
                <c:pt idx="10499">
                  <c:v>1935.9</c:v>
                </c:pt>
                <c:pt idx="10500">
                  <c:v>1935</c:v>
                </c:pt>
                <c:pt idx="10501">
                  <c:v>1930.5</c:v>
                </c:pt>
                <c:pt idx="10502">
                  <c:v>1940.5</c:v>
                </c:pt>
                <c:pt idx="10503">
                  <c:v>1939.2</c:v>
                </c:pt>
                <c:pt idx="10504">
                  <c:v>1942.5</c:v>
                </c:pt>
                <c:pt idx="10505">
                  <c:v>1938.2</c:v>
                </c:pt>
                <c:pt idx="10506">
                  <c:v>1937.1</c:v>
                </c:pt>
                <c:pt idx="10507">
                  <c:v>1940.8</c:v>
                </c:pt>
                <c:pt idx="10508">
                  <c:v>1940.3</c:v>
                </c:pt>
                <c:pt idx="10509">
                  <c:v>1938.7</c:v>
                </c:pt>
                <c:pt idx="10510">
                  <c:v>1937.1</c:v>
                </c:pt>
                <c:pt idx="10511">
                  <c:v>1933.6</c:v>
                </c:pt>
                <c:pt idx="10512">
                  <c:v>1938.7</c:v>
                </c:pt>
                <c:pt idx="10513">
                  <c:v>1937.2</c:v>
                </c:pt>
                <c:pt idx="10514">
                  <c:v>1934.2</c:v>
                </c:pt>
                <c:pt idx="10515">
                  <c:v>1933.6</c:v>
                </c:pt>
                <c:pt idx="10516">
                  <c:v>1929.9</c:v>
                </c:pt>
                <c:pt idx="10517">
                  <c:v>1932.9</c:v>
                </c:pt>
                <c:pt idx="10518">
                  <c:v>1932.7</c:v>
                </c:pt>
                <c:pt idx="10519">
                  <c:v>1930.9</c:v>
                </c:pt>
                <c:pt idx="10520">
                  <c:v>1928.3</c:v>
                </c:pt>
                <c:pt idx="10521">
                  <c:v>1930.3</c:v>
                </c:pt>
                <c:pt idx="10522">
                  <c:v>1928.7</c:v>
                </c:pt>
                <c:pt idx="10523">
                  <c:v>1917.5</c:v>
                </c:pt>
                <c:pt idx="10524">
                  <c:v>1920.3</c:v>
                </c:pt>
                <c:pt idx="10525">
                  <c:v>1919.8</c:v>
                </c:pt>
                <c:pt idx="10526">
                  <c:v>1927.1</c:v>
                </c:pt>
                <c:pt idx="10527">
                  <c:v>1926.3</c:v>
                </c:pt>
                <c:pt idx="10528">
                  <c:v>1921.7</c:v>
                </c:pt>
                <c:pt idx="10529">
                  <c:v>1926.1</c:v>
                </c:pt>
                <c:pt idx="10530">
                  <c:v>1924.3</c:v>
                </c:pt>
                <c:pt idx="10531">
                  <c:v>1924.6</c:v>
                </c:pt>
                <c:pt idx="10532">
                  <c:v>1920.5</c:v>
                </c:pt>
                <c:pt idx="10533">
                  <c:v>1919.6</c:v>
                </c:pt>
                <c:pt idx="10534">
                  <c:v>1922.6</c:v>
                </c:pt>
                <c:pt idx="10535">
                  <c:v>1921.9</c:v>
                </c:pt>
                <c:pt idx="10536">
                  <c:v>1920.4</c:v>
                </c:pt>
                <c:pt idx="10537">
                  <c:v>1917.6</c:v>
                </c:pt>
                <c:pt idx="10538">
                  <c:v>1919</c:v>
                </c:pt>
                <c:pt idx="10539">
                  <c:v>1919</c:v>
                </c:pt>
                <c:pt idx="10540">
                  <c:v>1916.9</c:v>
                </c:pt>
                <c:pt idx="10541">
                  <c:v>1914.8</c:v>
                </c:pt>
                <c:pt idx="10542">
                  <c:v>1916.7</c:v>
                </c:pt>
                <c:pt idx="10543">
                  <c:v>1916.5</c:v>
                </c:pt>
                <c:pt idx="10544">
                  <c:v>1914.6</c:v>
                </c:pt>
                <c:pt idx="10545">
                  <c:v>1911.8</c:v>
                </c:pt>
                <c:pt idx="10546">
                  <c:v>1907.7</c:v>
                </c:pt>
                <c:pt idx="10547">
                  <c:v>1903</c:v>
                </c:pt>
                <c:pt idx="10548">
                  <c:v>1906.3</c:v>
                </c:pt>
                <c:pt idx="10549">
                  <c:v>1898.6</c:v>
                </c:pt>
                <c:pt idx="10550">
                  <c:v>1901.9</c:v>
                </c:pt>
                <c:pt idx="10551">
                  <c:v>1898.5</c:v>
                </c:pt>
                <c:pt idx="10552">
                  <c:v>1910</c:v>
                </c:pt>
                <c:pt idx="10553">
                  <c:v>1909.5</c:v>
                </c:pt>
                <c:pt idx="10554">
                  <c:v>1907</c:v>
                </c:pt>
                <c:pt idx="10555">
                  <c:v>1907</c:v>
                </c:pt>
                <c:pt idx="10556">
                  <c:v>1903.2</c:v>
                </c:pt>
                <c:pt idx="10557">
                  <c:v>1906.7</c:v>
                </c:pt>
                <c:pt idx="10558">
                  <c:v>1907.6</c:v>
                </c:pt>
                <c:pt idx="10559">
                  <c:v>1905.4</c:v>
                </c:pt>
                <c:pt idx="10560">
                  <c:v>1903.9</c:v>
                </c:pt>
                <c:pt idx="10561">
                  <c:v>1901.7</c:v>
                </c:pt>
                <c:pt idx="10562">
                  <c:v>1903.9</c:v>
                </c:pt>
                <c:pt idx="10563">
                  <c:v>1904.5</c:v>
                </c:pt>
                <c:pt idx="10564">
                  <c:v>1901.7</c:v>
                </c:pt>
                <c:pt idx="10565">
                  <c:v>1898.2</c:v>
                </c:pt>
                <c:pt idx="10566">
                  <c:v>1901.5</c:v>
                </c:pt>
                <c:pt idx="10567">
                  <c:v>1901.2</c:v>
                </c:pt>
                <c:pt idx="10568">
                  <c:v>1900.1</c:v>
                </c:pt>
                <c:pt idx="10569">
                  <c:v>1896.9</c:v>
                </c:pt>
                <c:pt idx="10570">
                  <c:v>1892.4</c:v>
                </c:pt>
                <c:pt idx="10571">
                  <c:v>1895.8</c:v>
                </c:pt>
                <c:pt idx="10572">
                  <c:v>1893.4</c:v>
                </c:pt>
                <c:pt idx="10573">
                  <c:v>1894.7</c:v>
                </c:pt>
                <c:pt idx="10574">
                  <c:v>1889.4</c:v>
                </c:pt>
                <c:pt idx="10575">
                  <c:v>1890.2</c:v>
                </c:pt>
                <c:pt idx="10576">
                  <c:v>1892.4</c:v>
                </c:pt>
                <c:pt idx="10577">
                  <c:v>1890.9</c:v>
                </c:pt>
                <c:pt idx="10578">
                  <c:v>1890.6</c:v>
                </c:pt>
                <c:pt idx="10579">
                  <c:v>1892.8</c:v>
                </c:pt>
                <c:pt idx="10580">
                  <c:v>1891.4</c:v>
                </c:pt>
                <c:pt idx="10581">
                  <c:v>1891.6</c:v>
                </c:pt>
                <c:pt idx="10582">
                  <c:v>1890.2</c:v>
                </c:pt>
                <c:pt idx="10583">
                  <c:v>1888</c:v>
                </c:pt>
                <c:pt idx="10584">
                  <c:v>1890.9</c:v>
                </c:pt>
                <c:pt idx="10585">
                  <c:v>1890.3</c:v>
                </c:pt>
                <c:pt idx="10586">
                  <c:v>1889.5</c:v>
                </c:pt>
                <c:pt idx="10587">
                  <c:v>1883.9</c:v>
                </c:pt>
                <c:pt idx="10588">
                  <c:v>1887.4</c:v>
                </c:pt>
                <c:pt idx="10589">
                  <c:v>1888.7</c:v>
                </c:pt>
                <c:pt idx="10590">
                  <c:v>1886.2</c:v>
                </c:pt>
                <c:pt idx="10591">
                  <c:v>1884.2</c:v>
                </c:pt>
                <c:pt idx="10592">
                  <c:v>1886.3</c:v>
                </c:pt>
                <c:pt idx="10593">
                  <c:v>1885.1</c:v>
                </c:pt>
                <c:pt idx="10594">
                  <c:v>1881.4</c:v>
                </c:pt>
                <c:pt idx="10595">
                  <c:v>1881.9</c:v>
                </c:pt>
                <c:pt idx="10596">
                  <c:v>1878.1</c:v>
                </c:pt>
                <c:pt idx="10597">
                  <c:v>1874.8</c:v>
                </c:pt>
                <c:pt idx="10598">
                  <c:v>1880.2</c:v>
                </c:pt>
                <c:pt idx="10599">
                  <c:v>1873.1</c:v>
                </c:pt>
                <c:pt idx="10600">
                  <c:v>1880.1</c:v>
                </c:pt>
                <c:pt idx="10601">
                  <c:v>1876.2</c:v>
                </c:pt>
                <c:pt idx="10602">
                  <c:v>1875.8</c:v>
                </c:pt>
                <c:pt idx="10603">
                  <c:v>1879.5</c:v>
                </c:pt>
                <c:pt idx="10604">
                  <c:v>1878.4</c:v>
                </c:pt>
                <c:pt idx="10605">
                  <c:v>1877.7</c:v>
                </c:pt>
                <c:pt idx="10606">
                  <c:v>1873.4</c:v>
                </c:pt>
                <c:pt idx="10607">
                  <c:v>1879</c:v>
                </c:pt>
                <c:pt idx="10608">
                  <c:v>1877.1</c:v>
                </c:pt>
                <c:pt idx="10609">
                  <c:v>1875.7</c:v>
                </c:pt>
                <c:pt idx="10610">
                  <c:v>1875.7</c:v>
                </c:pt>
                <c:pt idx="10611">
                  <c:v>1875.6</c:v>
                </c:pt>
                <c:pt idx="10612">
                  <c:v>1873.6</c:v>
                </c:pt>
                <c:pt idx="10613">
                  <c:v>1871.3</c:v>
                </c:pt>
                <c:pt idx="10614">
                  <c:v>1873.3</c:v>
                </c:pt>
                <c:pt idx="10615">
                  <c:v>1872.4</c:v>
                </c:pt>
                <c:pt idx="10616">
                  <c:v>1869.9</c:v>
                </c:pt>
                <c:pt idx="10617">
                  <c:v>1866.9</c:v>
                </c:pt>
                <c:pt idx="10618">
                  <c:v>1863.3</c:v>
                </c:pt>
                <c:pt idx="10619">
                  <c:v>1858.5</c:v>
                </c:pt>
                <c:pt idx="10620">
                  <c:v>1860.6</c:v>
                </c:pt>
                <c:pt idx="10621">
                  <c:v>1861.7</c:v>
                </c:pt>
                <c:pt idx="10622">
                  <c:v>1861.9</c:v>
                </c:pt>
                <c:pt idx="10623">
                  <c:v>1857.2</c:v>
                </c:pt>
                <c:pt idx="10624">
                  <c:v>1865.8</c:v>
                </c:pt>
                <c:pt idx="10625">
                  <c:v>1864.9</c:v>
                </c:pt>
                <c:pt idx="10626">
                  <c:v>1864.1</c:v>
                </c:pt>
                <c:pt idx="10627">
                  <c:v>1862.5</c:v>
                </c:pt>
                <c:pt idx="10628">
                  <c:v>1860.7</c:v>
                </c:pt>
                <c:pt idx="10629">
                  <c:v>1864.1</c:v>
                </c:pt>
                <c:pt idx="10630">
                  <c:v>1864.1</c:v>
                </c:pt>
                <c:pt idx="10631">
                  <c:v>1862.8</c:v>
                </c:pt>
                <c:pt idx="10632">
                  <c:v>1861.4</c:v>
                </c:pt>
                <c:pt idx="10633">
                  <c:v>1858.6</c:v>
                </c:pt>
                <c:pt idx="10634">
                  <c:v>1863.4</c:v>
                </c:pt>
                <c:pt idx="10635">
                  <c:v>1862.1</c:v>
                </c:pt>
                <c:pt idx="10636">
                  <c:v>1860.9</c:v>
                </c:pt>
                <c:pt idx="10637">
                  <c:v>1858</c:v>
                </c:pt>
                <c:pt idx="10638">
                  <c:v>1859.1</c:v>
                </c:pt>
                <c:pt idx="10639">
                  <c:v>1858.3</c:v>
                </c:pt>
                <c:pt idx="10640">
                  <c:v>1857.4</c:v>
                </c:pt>
                <c:pt idx="10641">
                  <c:v>1853.9</c:v>
                </c:pt>
                <c:pt idx="10642">
                  <c:v>1853.1</c:v>
                </c:pt>
                <c:pt idx="10643">
                  <c:v>1853</c:v>
                </c:pt>
                <c:pt idx="10644">
                  <c:v>1847</c:v>
                </c:pt>
                <c:pt idx="10645">
                  <c:v>1842.9</c:v>
                </c:pt>
                <c:pt idx="10646">
                  <c:v>1849.4</c:v>
                </c:pt>
                <c:pt idx="10647">
                  <c:v>1850.4</c:v>
                </c:pt>
                <c:pt idx="10648">
                  <c:v>1853.2</c:v>
                </c:pt>
                <c:pt idx="10649">
                  <c:v>1852.2</c:v>
                </c:pt>
                <c:pt idx="10650">
                  <c:v>1850.1</c:v>
                </c:pt>
                <c:pt idx="10651">
                  <c:v>1848.2</c:v>
                </c:pt>
                <c:pt idx="10652">
                  <c:v>1852.5</c:v>
                </c:pt>
                <c:pt idx="10653">
                  <c:v>1852.7</c:v>
                </c:pt>
                <c:pt idx="10654">
                  <c:v>1851.2</c:v>
                </c:pt>
                <c:pt idx="10655">
                  <c:v>1849.2</c:v>
                </c:pt>
                <c:pt idx="10656">
                  <c:v>1847.1</c:v>
                </c:pt>
                <c:pt idx="10657">
                  <c:v>1851.9</c:v>
                </c:pt>
                <c:pt idx="10658">
                  <c:v>1849.3</c:v>
                </c:pt>
                <c:pt idx="10659">
                  <c:v>1849.9</c:v>
                </c:pt>
                <c:pt idx="10660">
                  <c:v>1847.2</c:v>
                </c:pt>
                <c:pt idx="10661">
                  <c:v>1844.5</c:v>
                </c:pt>
                <c:pt idx="10662">
                  <c:v>1847.1</c:v>
                </c:pt>
                <c:pt idx="10663">
                  <c:v>1846.3</c:v>
                </c:pt>
                <c:pt idx="10664">
                  <c:v>1845.5</c:v>
                </c:pt>
                <c:pt idx="10665">
                  <c:v>1843.3</c:v>
                </c:pt>
                <c:pt idx="10666">
                  <c:v>1840.3</c:v>
                </c:pt>
                <c:pt idx="10667">
                  <c:v>1835.8</c:v>
                </c:pt>
                <c:pt idx="10668">
                  <c:v>1837.1</c:v>
                </c:pt>
                <c:pt idx="10669">
                  <c:v>1841.4</c:v>
                </c:pt>
                <c:pt idx="10670">
                  <c:v>1838.5</c:v>
                </c:pt>
                <c:pt idx="10671">
                  <c:v>1838.3</c:v>
                </c:pt>
                <c:pt idx="10672">
                  <c:v>1842</c:v>
                </c:pt>
                <c:pt idx="10673">
                  <c:v>1841.3</c:v>
                </c:pt>
                <c:pt idx="10674">
                  <c:v>1841</c:v>
                </c:pt>
                <c:pt idx="10675">
                  <c:v>1839.6</c:v>
                </c:pt>
                <c:pt idx="10676">
                  <c:v>1838</c:v>
                </c:pt>
                <c:pt idx="10677">
                  <c:v>1836.5</c:v>
                </c:pt>
                <c:pt idx="10678">
                  <c:v>1841.2</c:v>
                </c:pt>
                <c:pt idx="10679">
                  <c:v>1840.6</c:v>
                </c:pt>
                <c:pt idx="10680">
                  <c:v>1839.2</c:v>
                </c:pt>
                <c:pt idx="10681">
                  <c:v>1838.6</c:v>
                </c:pt>
                <c:pt idx="10682">
                  <c:v>1836.5</c:v>
                </c:pt>
                <c:pt idx="10683">
                  <c:v>1833.3</c:v>
                </c:pt>
                <c:pt idx="10684">
                  <c:v>1837.3</c:v>
                </c:pt>
                <c:pt idx="10685">
                  <c:v>1835.3</c:v>
                </c:pt>
                <c:pt idx="10686">
                  <c:v>1834.3</c:v>
                </c:pt>
                <c:pt idx="10687">
                  <c:v>1834.3</c:v>
                </c:pt>
                <c:pt idx="10688">
                  <c:v>1828.1</c:v>
                </c:pt>
                <c:pt idx="10689">
                  <c:v>1833.2</c:v>
                </c:pt>
                <c:pt idx="10690">
                  <c:v>1832.6</c:v>
                </c:pt>
                <c:pt idx="10691">
                  <c:v>1831.7</c:v>
                </c:pt>
                <c:pt idx="10692">
                  <c:v>1831.7</c:v>
                </c:pt>
                <c:pt idx="10696">
                  <c:v>1828.9</c:v>
                </c:pt>
                <c:pt idx="10697">
                  <c:v>1837.8000000000002</c:v>
                </c:pt>
                <c:pt idx="10698">
                  <c:v>1808.1999999999998</c:v>
                </c:pt>
                <c:pt idx="10699">
                  <c:v>1829.6999999999998</c:v>
                </c:pt>
                <c:pt idx="10700">
                  <c:v>1843.3000000000002</c:v>
                </c:pt>
                <c:pt idx="10701">
                  <c:v>1835</c:v>
                </c:pt>
                <c:pt idx="10702">
                  <c:v>1842.4</c:v>
                </c:pt>
                <c:pt idx="10703">
                  <c:v>1849</c:v>
                </c:pt>
                <c:pt idx="10704">
                  <c:v>1848.1</c:v>
                </c:pt>
                <c:pt idx="10705">
                  <c:v>1842.6999999999998</c:v>
                </c:pt>
                <c:pt idx="10706">
                  <c:v>1849</c:v>
                </c:pt>
                <c:pt idx="10707">
                  <c:v>1844.1999999999998</c:v>
                </c:pt>
                <c:pt idx="10708">
                  <c:v>1849</c:v>
                </c:pt>
                <c:pt idx="10709">
                  <c:v>1850.6</c:v>
                </c:pt>
                <c:pt idx="10710">
                  <c:v>1842.6999999999998</c:v>
                </c:pt>
                <c:pt idx="10711">
                  <c:v>1845.8000000000002</c:v>
                </c:pt>
                <c:pt idx="10712">
                  <c:v>1837.3000000000002</c:v>
                </c:pt>
                <c:pt idx="10713">
                  <c:v>1840.8000000000002</c:v>
                </c:pt>
                <c:pt idx="10714">
                  <c:v>1835.3000000000002</c:v>
                </c:pt>
                <c:pt idx="10715">
                  <c:v>1830.8000000000002</c:v>
                </c:pt>
                <c:pt idx="10716">
                  <c:v>1831.6</c:v>
                </c:pt>
                <c:pt idx="10717">
                  <c:v>1820.5</c:v>
                </c:pt>
                <c:pt idx="10718">
                  <c:v>1819.6999999999998</c:v>
                </c:pt>
                <c:pt idx="10719">
                  <c:v>1821.4</c:v>
                </c:pt>
                <c:pt idx="10720">
                  <c:v>1832.6999999999998</c:v>
                </c:pt>
                <c:pt idx="10721">
                  <c:v>1822.5</c:v>
                </c:pt>
                <c:pt idx="10722">
                  <c:v>1820.6</c:v>
                </c:pt>
                <c:pt idx="10723">
                  <c:v>1822.6999999999998</c:v>
                </c:pt>
                <c:pt idx="10724">
                  <c:v>1830</c:v>
                </c:pt>
                <c:pt idx="10725">
                  <c:v>1843.1</c:v>
                </c:pt>
                <c:pt idx="10726">
                  <c:v>1836.4</c:v>
                </c:pt>
                <c:pt idx="10727">
                  <c:v>1842.6999999999998</c:v>
                </c:pt>
                <c:pt idx="10728">
                  <c:v>1835.1</c:v>
                </c:pt>
                <c:pt idx="10729">
                  <c:v>1838.9</c:v>
                </c:pt>
                <c:pt idx="10730">
                  <c:v>1838.9</c:v>
                </c:pt>
                <c:pt idx="10731">
                  <c:v>1829.6999999999998</c:v>
                </c:pt>
                <c:pt idx="10732">
                  <c:v>1829.6999999999998</c:v>
                </c:pt>
                <c:pt idx="10733">
                  <c:v>1836.6999999999998</c:v>
                </c:pt>
                <c:pt idx="10734">
                  <c:v>1831.3000000000002</c:v>
                </c:pt>
                <c:pt idx="10735">
                  <c:v>1832.8000000000002</c:v>
                </c:pt>
                <c:pt idx="10736">
                  <c:v>1840.5</c:v>
                </c:pt>
                <c:pt idx="10737">
                  <c:v>1829.6</c:v>
                </c:pt>
                <c:pt idx="10738">
                  <c:v>1831.6999999999998</c:v>
                </c:pt>
                <c:pt idx="10739">
                  <c:v>1826.1999999999998</c:v>
                </c:pt>
                <c:pt idx="10740">
                  <c:v>1832.1</c:v>
                </c:pt>
                <c:pt idx="10741">
                  <c:v>1828.1</c:v>
                </c:pt>
                <c:pt idx="10742">
                  <c:v>1826.1</c:v>
                </c:pt>
                <c:pt idx="10743">
                  <c:v>1813.1</c:v>
                </c:pt>
                <c:pt idx="10744">
                  <c:v>1822.6</c:v>
                </c:pt>
                <c:pt idx="10745">
                  <c:v>1829.6</c:v>
                </c:pt>
                <c:pt idx="10746">
                  <c:v>1830.9</c:v>
                </c:pt>
                <c:pt idx="10747">
                  <c:v>1823.9</c:v>
                </c:pt>
                <c:pt idx="10748">
                  <c:v>1828.1999999999998</c:v>
                </c:pt>
                <c:pt idx="10749">
                  <c:v>1829.9</c:v>
                </c:pt>
                <c:pt idx="10750">
                  <c:v>1831.1</c:v>
                </c:pt>
                <c:pt idx="10751">
                  <c:v>1825.1</c:v>
                </c:pt>
                <c:pt idx="10752">
                  <c:v>1830.6</c:v>
                </c:pt>
                <c:pt idx="10753">
                  <c:v>1822.9</c:v>
                </c:pt>
                <c:pt idx="10754">
                  <c:v>1829.1999999999998</c:v>
                </c:pt>
                <c:pt idx="10755">
                  <c:v>1826.6999999999998</c:v>
                </c:pt>
                <c:pt idx="10756">
                  <c:v>1827.6</c:v>
                </c:pt>
                <c:pt idx="10757">
                  <c:v>1828.4</c:v>
                </c:pt>
                <c:pt idx="10758">
                  <c:v>1829.1</c:v>
                </c:pt>
                <c:pt idx="10759">
                  <c:v>1829.1</c:v>
                </c:pt>
                <c:pt idx="10760">
                  <c:v>1826.1</c:v>
                </c:pt>
                <c:pt idx="10761">
                  <c:v>1827.4</c:v>
                </c:pt>
                <c:pt idx="10762">
                  <c:v>1828</c:v>
                </c:pt>
                <c:pt idx="10763">
                  <c:v>1825.6</c:v>
                </c:pt>
                <c:pt idx="10764">
                  <c:v>1823.4</c:v>
                </c:pt>
                <c:pt idx="10765">
                  <c:v>1816.4</c:v>
                </c:pt>
                <c:pt idx="10766">
                  <c:v>1814.6999999999998</c:v>
                </c:pt>
                <c:pt idx="10767">
                  <c:v>1805.9</c:v>
                </c:pt>
                <c:pt idx="10768">
                  <c:v>1814.9</c:v>
                </c:pt>
                <c:pt idx="10769">
                  <c:v>1811.4</c:v>
                </c:pt>
                <c:pt idx="10770">
                  <c:v>1818.6</c:v>
                </c:pt>
                <c:pt idx="10771">
                  <c:v>1821</c:v>
                </c:pt>
                <c:pt idx="10772">
                  <c:v>1816.8000000000002</c:v>
                </c:pt>
                <c:pt idx="10773">
                  <c:v>1813.6999999999998</c:v>
                </c:pt>
                <c:pt idx="10774">
                  <c:v>1818.1999999999998</c:v>
                </c:pt>
                <c:pt idx="10775">
                  <c:v>1818.6</c:v>
                </c:pt>
                <c:pt idx="10776">
                  <c:v>1820.6</c:v>
                </c:pt>
                <c:pt idx="10777">
                  <c:v>1818.5</c:v>
                </c:pt>
                <c:pt idx="10778">
                  <c:v>1818.4</c:v>
                </c:pt>
                <c:pt idx="10779">
                  <c:v>1817</c:v>
                </c:pt>
                <c:pt idx="10780">
                  <c:v>1814.6999999999998</c:v>
                </c:pt>
                <c:pt idx="10781">
                  <c:v>1817</c:v>
                </c:pt>
                <c:pt idx="10782">
                  <c:v>1807.8000000000002</c:v>
                </c:pt>
                <c:pt idx="10783">
                  <c:v>1809.5</c:v>
                </c:pt>
                <c:pt idx="10784">
                  <c:v>1806.4</c:v>
                </c:pt>
                <c:pt idx="10785">
                  <c:v>1808.5</c:v>
                </c:pt>
                <c:pt idx="10786">
                  <c:v>1820.5</c:v>
                </c:pt>
                <c:pt idx="10787">
                  <c:v>1822.5</c:v>
                </c:pt>
                <c:pt idx="10788">
                  <c:v>1811.8000000000002</c:v>
                </c:pt>
                <c:pt idx="10789">
                  <c:v>1814.1</c:v>
                </c:pt>
                <c:pt idx="10790">
                  <c:v>1808</c:v>
                </c:pt>
                <c:pt idx="10791">
                  <c:v>1812.3000000000002</c:v>
                </c:pt>
                <c:pt idx="10792">
                  <c:v>1817.1999999999998</c:v>
                </c:pt>
                <c:pt idx="10793">
                  <c:v>1816.9</c:v>
                </c:pt>
                <c:pt idx="10794">
                  <c:v>1819.9</c:v>
                </c:pt>
                <c:pt idx="10795">
                  <c:v>1816</c:v>
                </c:pt>
                <c:pt idx="10796">
                  <c:v>1814.6</c:v>
                </c:pt>
                <c:pt idx="10797">
                  <c:v>1819.5</c:v>
                </c:pt>
                <c:pt idx="10798">
                  <c:v>1817.9</c:v>
                </c:pt>
                <c:pt idx="10799">
                  <c:v>1819.4</c:v>
                </c:pt>
                <c:pt idx="10800">
                  <c:v>1816.4</c:v>
                </c:pt>
                <c:pt idx="10801">
                  <c:v>1811</c:v>
                </c:pt>
                <c:pt idx="10802">
                  <c:v>1815.5</c:v>
                </c:pt>
                <c:pt idx="10803">
                  <c:v>1814.1</c:v>
                </c:pt>
                <c:pt idx="10804">
                  <c:v>1813.1999999999998</c:v>
                </c:pt>
                <c:pt idx="10805">
                  <c:v>1810.1999999999998</c:v>
                </c:pt>
                <c:pt idx="10806">
                  <c:v>1812.6</c:v>
                </c:pt>
                <c:pt idx="10807">
                  <c:v>1812.6</c:v>
                </c:pt>
                <c:pt idx="10808">
                  <c:v>1811.6999999999998</c:v>
                </c:pt>
                <c:pt idx="10809">
                  <c:v>1811.5</c:v>
                </c:pt>
                <c:pt idx="10810">
                  <c:v>1807.1</c:v>
                </c:pt>
                <c:pt idx="10811">
                  <c:v>1810.5</c:v>
                </c:pt>
                <c:pt idx="10812">
                  <c:v>1795.6999999999998</c:v>
                </c:pt>
                <c:pt idx="10813">
                  <c:v>1792.9</c:v>
                </c:pt>
                <c:pt idx="10814">
                  <c:v>1800.4</c:v>
                </c:pt>
                <c:pt idx="10815">
                  <c:v>1790.4</c:v>
                </c:pt>
                <c:pt idx="10816">
                  <c:v>1800.4</c:v>
                </c:pt>
                <c:pt idx="10817">
                  <c:v>1799.1999999999998</c:v>
                </c:pt>
                <c:pt idx="10818">
                  <c:v>1800.1</c:v>
                </c:pt>
                <c:pt idx="10819">
                  <c:v>1792.5</c:v>
                </c:pt>
                <c:pt idx="10820">
                  <c:v>1796.9</c:v>
                </c:pt>
                <c:pt idx="10821">
                  <c:v>1795.4</c:v>
                </c:pt>
                <c:pt idx="10822">
                  <c:v>1797.1</c:v>
                </c:pt>
                <c:pt idx="10823">
                  <c:v>1796.9</c:v>
                </c:pt>
                <c:pt idx="10824">
                  <c:v>1796.6999999999998</c:v>
                </c:pt>
                <c:pt idx="10825">
                  <c:v>1793.9</c:v>
                </c:pt>
                <c:pt idx="10826">
                  <c:v>1796</c:v>
                </c:pt>
                <c:pt idx="10827">
                  <c:v>1793.1</c:v>
                </c:pt>
                <c:pt idx="10828">
                  <c:v>1793.1999999999998</c:v>
                </c:pt>
                <c:pt idx="10829">
                  <c:v>1791</c:v>
                </c:pt>
                <c:pt idx="10830">
                  <c:v>1790.8000000000002</c:v>
                </c:pt>
                <c:pt idx="10831">
                  <c:v>1791</c:v>
                </c:pt>
                <c:pt idx="10832">
                  <c:v>1790.1</c:v>
                </c:pt>
                <c:pt idx="10833">
                  <c:v>1790.1</c:v>
                </c:pt>
                <c:pt idx="10834">
                  <c:v>1789.1</c:v>
                </c:pt>
                <c:pt idx="10835">
                  <c:v>1786.6999999999998</c:v>
                </c:pt>
                <c:pt idx="10836">
                  <c:v>1788.6</c:v>
                </c:pt>
                <c:pt idx="10837">
                  <c:v>1782.5</c:v>
                </c:pt>
                <c:pt idx="10838">
                  <c:v>1779.9</c:v>
                </c:pt>
                <c:pt idx="10839">
                  <c:v>1770.5</c:v>
                </c:pt>
                <c:pt idx="10840">
                  <c:v>1784.3000000000002</c:v>
                </c:pt>
                <c:pt idx="10841">
                  <c:v>1784.3000000000002</c:v>
                </c:pt>
                <c:pt idx="10842">
                  <c:v>1784</c:v>
                </c:pt>
                <c:pt idx="10843">
                  <c:v>1780.6</c:v>
                </c:pt>
                <c:pt idx="10844">
                  <c:v>1780</c:v>
                </c:pt>
                <c:pt idx="10845">
                  <c:v>1780.1999999999998</c:v>
                </c:pt>
                <c:pt idx="10846">
                  <c:v>1781.8000000000002</c:v>
                </c:pt>
                <c:pt idx="10847">
                  <c:v>1780</c:v>
                </c:pt>
                <c:pt idx="10848">
                  <c:v>1781.6</c:v>
                </c:pt>
                <c:pt idx="10849">
                  <c:v>1778.6999999999998</c:v>
                </c:pt>
                <c:pt idx="10850">
                  <c:v>1780.8000000000002</c:v>
                </c:pt>
                <c:pt idx="10851">
                  <c:v>1780</c:v>
                </c:pt>
                <c:pt idx="10852">
                  <c:v>1777.9</c:v>
                </c:pt>
                <c:pt idx="10853">
                  <c:v>1780.1999999999998</c:v>
                </c:pt>
                <c:pt idx="10854">
                  <c:v>1778.6999999999998</c:v>
                </c:pt>
                <c:pt idx="10855">
                  <c:v>1777.1999999999998</c:v>
                </c:pt>
                <c:pt idx="10856">
                  <c:v>1779.5</c:v>
                </c:pt>
                <c:pt idx="10857">
                  <c:v>1777.6</c:v>
                </c:pt>
                <c:pt idx="10858">
                  <c:v>1778.4</c:v>
                </c:pt>
                <c:pt idx="10859">
                  <c:v>1776.1999999999998</c:v>
                </c:pt>
                <c:pt idx="10860">
                  <c:v>1772.9</c:v>
                </c:pt>
                <c:pt idx="10861">
                  <c:v>1776.9</c:v>
                </c:pt>
                <c:pt idx="10862">
                  <c:v>1779.6999999999998</c:v>
                </c:pt>
                <c:pt idx="10863">
                  <c:v>1778.6</c:v>
                </c:pt>
                <c:pt idx="10864">
                  <c:v>1783.9</c:v>
                </c:pt>
                <c:pt idx="10865">
                  <c:v>1767.9</c:v>
                </c:pt>
                <c:pt idx="10866">
                  <c:v>1782.8000000000002</c:v>
                </c:pt>
                <c:pt idx="10867">
                  <c:v>1777.1999999999998</c:v>
                </c:pt>
                <c:pt idx="10868">
                  <c:v>1786.3000000000002</c:v>
                </c:pt>
                <c:pt idx="10869">
                  <c:v>1783.4</c:v>
                </c:pt>
                <c:pt idx="10870">
                  <c:v>1790.6999999999998</c:v>
                </c:pt>
                <c:pt idx="10871">
                  <c:v>1790.1</c:v>
                </c:pt>
                <c:pt idx="10872">
                  <c:v>1788.6999999999998</c:v>
                </c:pt>
                <c:pt idx="10873">
                  <c:v>1789.9</c:v>
                </c:pt>
                <c:pt idx="10874">
                  <c:v>1792.4</c:v>
                </c:pt>
                <c:pt idx="10875">
                  <c:v>1792.3000000000002</c:v>
                </c:pt>
                <c:pt idx="10876">
                  <c:v>1793</c:v>
                </c:pt>
                <c:pt idx="10877">
                  <c:v>1793</c:v>
                </c:pt>
                <c:pt idx="10878">
                  <c:v>1791.5</c:v>
                </c:pt>
                <c:pt idx="10879">
                  <c:v>1792.9</c:v>
                </c:pt>
                <c:pt idx="10880">
                  <c:v>1792.8000000000002</c:v>
                </c:pt>
                <c:pt idx="10881">
                  <c:v>1791.9</c:v>
                </c:pt>
                <c:pt idx="10882">
                  <c:v>1792.3000000000002</c:v>
                </c:pt>
                <c:pt idx="10883">
                  <c:v>1792.1999999999998</c:v>
                </c:pt>
                <c:pt idx="10884">
                  <c:v>1786.3000000000002</c:v>
                </c:pt>
                <c:pt idx="10885">
                  <c:v>1783.6999999999998</c:v>
                </c:pt>
                <c:pt idx="10886">
                  <c:v>1778.1999999999998</c:v>
                </c:pt>
                <c:pt idx="10887">
                  <c:v>1774</c:v>
                </c:pt>
                <c:pt idx="10888">
                  <c:v>1780.1</c:v>
                </c:pt>
                <c:pt idx="10889">
                  <c:v>1779.6</c:v>
                </c:pt>
                <c:pt idx="10890">
                  <c:v>1777</c:v>
                </c:pt>
                <c:pt idx="10891">
                  <c:v>1786.4</c:v>
                </c:pt>
                <c:pt idx="10892">
                  <c:v>1785.5</c:v>
                </c:pt>
                <c:pt idx="10893">
                  <c:v>1787</c:v>
                </c:pt>
                <c:pt idx="10894">
                  <c:v>1791</c:v>
                </c:pt>
                <c:pt idx="10895">
                  <c:v>1789.6</c:v>
                </c:pt>
                <c:pt idx="10896">
                  <c:v>1788.9</c:v>
                </c:pt>
                <c:pt idx="10897">
                  <c:v>1790.4</c:v>
                </c:pt>
                <c:pt idx="10898">
                  <c:v>1791</c:v>
                </c:pt>
                <c:pt idx="10899">
                  <c:v>1790.5</c:v>
                </c:pt>
                <c:pt idx="10900">
                  <c:v>1791</c:v>
                </c:pt>
                <c:pt idx="10901">
                  <c:v>1791</c:v>
                </c:pt>
                <c:pt idx="10902">
                  <c:v>1788.8000000000002</c:v>
                </c:pt>
                <c:pt idx="10903">
                  <c:v>1790.4</c:v>
                </c:pt>
                <c:pt idx="10904">
                  <c:v>1789.6</c:v>
                </c:pt>
                <c:pt idx="10905">
                  <c:v>1787.8000000000002</c:v>
                </c:pt>
                <c:pt idx="10906">
                  <c:v>1786.1999999999998</c:v>
                </c:pt>
                <c:pt idx="10907">
                  <c:v>1788.1</c:v>
                </c:pt>
                <c:pt idx="10908">
                  <c:v>1782</c:v>
                </c:pt>
                <c:pt idx="10909">
                  <c:v>1777.9</c:v>
                </c:pt>
                <c:pt idx="10910">
                  <c:v>1772.4</c:v>
                </c:pt>
                <c:pt idx="10911">
                  <c:v>1772.1999999999998</c:v>
                </c:pt>
                <c:pt idx="10912">
                  <c:v>1772.5</c:v>
                </c:pt>
                <c:pt idx="10913">
                  <c:v>1779.1</c:v>
                </c:pt>
                <c:pt idx="10914">
                  <c:v>1772.6</c:v>
                </c:pt>
                <c:pt idx="10915">
                  <c:v>1781.1</c:v>
                </c:pt>
                <c:pt idx="10916">
                  <c:v>1786.4</c:v>
                </c:pt>
                <c:pt idx="10917">
                  <c:v>1787.5</c:v>
                </c:pt>
                <c:pt idx="10918">
                  <c:v>1786</c:v>
                </c:pt>
                <c:pt idx="10919">
                  <c:v>1786.4</c:v>
                </c:pt>
                <c:pt idx="10920">
                  <c:v>1786.5</c:v>
                </c:pt>
                <c:pt idx="10921">
                  <c:v>1788.3000000000002</c:v>
                </c:pt>
                <c:pt idx="10922">
                  <c:v>1783.6</c:v>
                </c:pt>
                <c:pt idx="10923">
                  <c:v>1788.1</c:v>
                </c:pt>
                <c:pt idx="10924">
                  <c:v>1787.3000000000002</c:v>
                </c:pt>
                <c:pt idx="10925">
                  <c:v>1785.9</c:v>
                </c:pt>
                <c:pt idx="10926">
                  <c:v>1787.3000000000002</c:v>
                </c:pt>
                <c:pt idx="10927">
                  <c:v>1786.6</c:v>
                </c:pt>
                <c:pt idx="10928">
                  <c:v>1785.9</c:v>
                </c:pt>
                <c:pt idx="10929">
                  <c:v>1785.6</c:v>
                </c:pt>
                <c:pt idx="10930">
                  <c:v>1785.4</c:v>
                </c:pt>
                <c:pt idx="10931">
                  <c:v>1783.6</c:v>
                </c:pt>
                <c:pt idx="10932">
                  <c:v>1778.4</c:v>
                </c:pt>
                <c:pt idx="10933">
                  <c:v>1775.9</c:v>
                </c:pt>
                <c:pt idx="10934">
                  <c:v>1783.4</c:v>
                </c:pt>
                <c:pt idx="10935">
                  <c:v>1766.6</c:v>
                </c:pt>
                <c:pt idx="10936">
                  <c:v>1770.6999999999998</c:v>
                </c:pt>
                <c:pt idx="10937">
                  <c:v>1773.4</c:v>
                </c:pt>
                <c:pt idx="10938">
                  <c:v>1780.1</c:v>
                </c:pt>
                <c:pt idx="10939">
                  <c:v>1782</c:v>
                </c:pt>
                <c:pt idx="10940">
                  <c:v>1776.6999999999998</c:v>
                </c:pt>
                <c:pt idx="10941">
                  <c:v>1781.5</c:v>
                </c:pt>
                <c:pt idx="10942">
                  <c:v>1782.6</c:v>
                </c:pt>
                <c:pt idx="10943">
                  <c:v>1782.3000000000002</c:v>
                </c:pt>
                <c:pt idx="10944">
                  <c:v>1780.8000000000002</c:v>
                </c:pt>
                <c:pt idx="10945">
                  <c:v>1780.8000000000002</c:v>
                </c:pt>
                <c:pt idx="10946">
                  <c:v>1777.1</c:v>
                </c:pt>
                <c:pt idx="10947">
                  <c:v>1779.9</c:v>
                </c:pt>
                <c:pt idx="10948">
                  <c:v>1780.1</c:v>
                </c:pt>
                <c:pt idx="10949">
                  <c:v>1780.6999999999998</c:v>
                </c:pt>
                <c:pt idx="10950">
                  <c:v>1780.6999999999998</c:v>
                </c:pt>
                <c:pt idx="10951">
                  <c:v>1780</c:v>
                </c:pt>
                <c:pt idx="10952">
                  <c:v>1780</c:v>
                </c:pt>
                <c:pt idx="10953">
                  <c:v>1778.1999999999998</c:v>
                </c:pt>
                <c:pt idx="10954">
                  <c:v>1777.4</c:v>
                </c:pt>
                <c:pt idx="10955">
                  <c:v>1778.5</c:v>
                </c:pt>
                <c:pt idx="10956">
                  <c:v>1772.5</c:v>
                </c:pt>
                <c:pt idx="10957">
                  <c:v>1769.9</c:v>
                </c:pt>
                <c:pt idx="10958">
                  <c:v>1767.5</c:v>
                </c:pt>
                <c:pt idx="10959">
                  <c:v>1759.8000000000002</c:v>
                </c:pt>
                <c:pt idx="10960">
                  <c:v>1774.3000000000002</c:v>
                </c:pt>
                <c:pt idx="10961">
                  <c:v>1771.6999999999998</c:v>
                </c:pt>
                <c:pt idx="10962">
                  <c:v>1772.6</c:v>
                </c:pt>
                <c:pt idx="10963">
                  <c:v>1772.6</c:v>
                </c:pt>
                <c:pt idx="10964">
                  <c:v>1773.6</c:v>
                </c:pt>
                <c:pt idx="10965">
                  <c:v>1773.4</c:v>
                </c:pt>
                <c:pt idx="10966">
                  <c:v>1773.6999999999998</c:v>
                </c:pt>
                <c:pt idx="10967">
                  <c:v>1774.8000000000002</c:v>
                </c:pt>
                <c:pt idx="10968">
                  <c:v>1774.1</c:v>
                </c:pt>
                <c:pt idx="10969">
                  <c:v>1774.1999999999998</c:v>
                </c:pt>
                <c:pt idx="10970">
                  <c:v>1772.8000000000002</c:v>
                </c:pt>
                <c:pt idx="10971">
                  <c:v>1771.3000000000002</c:v>
                </c:pt>
                <c:pt idx="10972">
                  <c:v>1770.6999999999998</c:v>
                </c:pt>
                <c:pt idx="10973">
                  <c:v>1771.1999999999998</c:v>
                </c:pt>
                <c:pt idx="10974">
                  <c:v>1771.3000000000002</c:v>
                </c:pt>
                <c:pt idx="10975">
                  <c:v>1769.9</c:v>
                </c:pt>
                <c:pt idx="10976">
                  <c:v>1770.6</c:v>
                </c:pt>
                <c:pt idx="10977">
                  <c:v>1769.6999999999998</c:v>
                </c:pt>
                <c:pt idx="10978">
                  <c:v>1767.9</c:v>
                </c:pt>
                <c:pt idx="10979">
                  <c:v>1768.6</c:v>
                </c:pt>
                <c:pt idx="10980">
                  <c:v>1762.1</c:v>
                </c:pt>
                <c:pt idx="10981">
                  <c:v>1758.6999999999998</c:v>
                </c:pt>
                <c:pt idx="10982">
                  <c:v>1755.6999999999998</c:v>
                </c:pt>
                <c:pt idx="10983">
                  <c:v>1746.9</c:v>
                </c:pt>
                <c:pt idx="10984">
                  <c:v>1745</c:v>
                </c:pt>
                <c:pt idx="10985">
                  <c:v>1757.3000000000002</c:v>
                </c:pt>
                <c:pt idx="10986">
                  <c:v>1757.3000000000002</c:v>
                </c:pt>
                <c:pt idx="10987">
                  <c:v>1756.9</c:v>
                </c:pt>
                <c:pt idx="10988">
                  <c:v>1754.3000000000002</c:v>
                </c:pt>
                <c:pt idx="10989">
                  <c:v>1756.9</c:v>
                </c:pt>
                <c:pt idx="10990">
                  <c:v>1759.8000000000002</c:v>
                </c:pt>
                <c:pt idx="10991">
                  <c:v>1760.1</c:v>
                </c:pt>
                <c:pt idx="10992">
                  <c:v>1758</c:v>
                </c:pt>
                <c:pt idx="10993">
                  <c:v>1759.6</c:v>
                </c:pt>
                <c:pt idx="10994">
                  <c:v>1759.5</c:v>
                </c:pt>
                <c:pt idx="10995">
                  <c:v>1758</c:v>
                </c:pt>
                <c:pt idx="10996">
                  <c:v>1758.3000000000002</c:v>
                </c:pt>
                <c:pt idx="10997">
                  <c:v>1757.5</c:v>
                </c:pt>
                <c:pt idx="10998">
                  <c:v>1756.8000000000002</c:v>
                </c:pt>
                <c:pt idx="10999">
                  <c:v>1756.8000000000002</c:v>
                </c:pt>
                <c:pt idx="11000">
                  <c:v>1758.9</c:v>
                </c:pt>
                <c:pt idx="11001">
                  <c:v>1754.4</c:v>
                </c:pt>
                <c:pt idx="11002">
                  <c:v>1752.4</c:v>
                </c:pt>
                <c:pt idx="11003">
                  <c:v>1751.6999999999998</c:v>
                </c:pt>
                <c:pt idx="11004">
                  <c:v>1752.9</c:v>
                </c:pt>
                <c:pt idx="11005">
                  <c:v>1751.9</c:v>
                </c:pt>
                <c:pt idx="11006">
                  <c:v>1747</c:v>
                </c:pt>
                <c:pt idx="11007">
                  <c:v>1736.3</c:v>
                </c:pt>
                <c:pt idx="11008">
                  <c:v>1749</c:v>
                </c:pt>
                <c:pt idx="11009">
                  <c:v>1751.1999999999998</c:v>
                </c:pt>
                <c:pt idx="11010">
                  <c:v>1752.5</c:v>
                </c:pt>
                <c:pt idx="11011">
                  <c:v>1748.5</c:v>
                </c:pt>
                <c:pt idx="11012">
                  <c:v>1747.8</c:v>
                </c:pt>
                <c:pt idx="11013">
                  <c:v>1749.9</c:v>
                </c:pt>
                <c:pt idx="11014">
                  <c:v>1746</c:v>
                </c:pt>
                <c:pt idx="11015">
                  <c:v>1749.6999999999998</c:v>
                </c:pt>
                <c:pt idx="11016">
                  <c:v>1750.4</c:v>
                </c:pt>
                <c:pt idx="11017">
                  <c:v>1747.5</c:v>
                </c:pt>
                <c:pt idx="11018">
                  <c:v>1749.6</c:v>
                </c:pt>
                <c:pt idx="11019">
                  <c:v>1749.6</c:v>
                </c:pt>
                <c:pt idx="11020">
                  <c:v>1749.5</c:v>
                </c:pt>
                <c:pt idx="11021">
                  <c:v>1749</c:v>
                </c:pt>
                <c:pt idx="11022">
                  <c:v>1749.6</c:v>
                </c:pt>
                <c:pt idx="11023">
                  <c:v>1747.6</c:v>
                </c:pt>
                <c:pt idx="11024">
                  <c:v>1748.9</c:v>
                </c:pt>
                <c:pt idx="11025">
                  <c:v>1748</c:v>
                </c:pt>
                <c:pt idx="11026">
                  <c:v>1749.1</c:v>
                </c:pt>
                <c:pt idx="11027">
                  <c:v>1747.5</c:v>
                </c:pt>
                <c:pt idx="11028">
                  <c:v>1741.8</c:v>
                </c:pt>
                <c:pt idx="11029">
                  <c:v>1740.8</c:v>
                </c:pt>
                <c:pt idx="11030">
                  <c:v>1737.8</c:v>
                </c:pt>
                <c:pt idx="11031">
                  <c:v>1734.3</c:v>
                </c:pt>
                <c:pt idx="11032">
                  <c:v>1732.6</c:v>
                </c:pt>
                <c:pt idx="11033">
                  <c:v>1732.3</c:v>
                </c:pt>
                <c:pt idx="11034">
                  <c:v>1733.4</c:v>
                </c:pt>
                <c:pt idx="11035">
                  <c:v>1741.2</c:v>
                </c:pt>
                <c:pt idx="11036">
                  <c:v>1744.2</c:v>
                </c:pt>
                <c:pt idx="11037">
                  <c:v>1743.1</c:v>
                </c:pt>
                <c:pt idx="11038">
                  <c:v>1743.6</c:v>
                </c:pt>
                <c:pt idx="11039">
                  <c:v>1744.4</c:v>
                </c:pt>
                <c:pt idx="11040">
                  <c:v>1742.3</c:v>
                </c:pt>
                <c:pt idx="11041">
                  <c:v>1743.9</c:v>
                </c:pt>
                <c:pt idx="11042">
                  <c:v>1743.7</c:v>
                </c:pt>
                <c:pt idx="11043">
                  <c:v>1744</c:v>
                </c:pt>
                <c:pt idx="11044">
                  <c:v>1742.5</c:v>
                </c:pt>
                <c:pt idx="11045">
                  <c:v>1741.6</c:v>
                </c:pt>
                <c:pt idx="11046">
                  <c:v>1740.9</c:v>
                </c:pt>
                <c:pt idx="11047">
                  <c:v>1738.2</c:v>
                </c:pt>
                <c:pt idx="11048">
                  <c:v>1739</c:v>
                </c:pt>
                <c:pt idx="11049">
                  <c:v>1739.5</c:v>
                </c:pt>
                <c:pt idx="11050">
                  <c:v>1739.3</c:v>
                </c:pt>
                <c:pt idx="11051">
                  <c:v>1736</c:v>
                </c:pt>
                <c:pt idx="11052">
                  <c:v>1732.5</c:v>
                </c:pt>
                <c:pt idx="11053">
                  <c:v>1731.3</c:v>
                </c:pt>
                <c:pt idx="11054">
                  <c:v>1723.6</c:v>
                </c:pt>
                <c:pt idx="11055">
                  <c:v>1720.7</c:v>
                </c:pt>
                <c:pt idx="11056">
                  <c:v>1721.6</c:v>
                </c:pt>
                <c:pt idx="11057">
                  <c:v>1722.9</c:v>
                </c:pt>
                <c:pt idx="11058">
                  <c:v>1717.9</c:v>
                </c:pt>
                <c:pt idx="11059">
                  <c:v>1731.3</c:v>
                </c:pt>
                <c:pt idx="11060">
                  <c:v>1727.3</c:v>
                </c:pt>
                <c:pt idx="11061">
                  <c:v>1731.8</c:v>
                </c:pt>
                <c:pt idx="11062">
                  <c:v>1730.6</c:v>
                </c:pt>
                <c:pt idx="11063">
                  <c:v>1731.4</c:v>
                </c:pt>
                <c:pt idx="11064">
                  <c:v>1731.4</c:v>
                </c:pt>
                <c:pt idx="11065">
                  <c:v>1730.1</c:v>
                </c:pt>
                <c:pt idx="11066">
                  <c:v>1730.8</c:v>
                </c:pt>
                <c:pt idx="11067">
                  <c:v>1730.1</c:v>
                </c:pt>
                <c:pt idx="11068">
                  <c:v>1729.5</c:v>
                </c:pt>
                <c:pt idx="11069">
                  <c:v>1728.8</c:v>
                </c:pt>
                <c:pt idx="11070">
                  <c:v>1727.5</c:v>
                </c:pt>
                <c:pt idx="11071">
                  <c:v>1724.6</c:v>
                </c:pt>
                <c:pt idx="11072">
                  <c:v>1724.7</c:v>
                </c:pt>
                <c:pt idx="11073">
                  <c:v>1724.4</c:v>
                </c:pt>
                <c:pt idx="11074">
                  <c:v>1724.2</c:v>
                </c:pt>
                <c:pt idx="11075">
                  <c:v>1723.3</c:v>
                </c:pt>
                <c:pt idx="11076">
                  <c:v>1718.2</c:v>
                </c:pt>
                <c:pt idx="11077">
                  <c:v>1716.2</c:v>
                </c:pt>
                <c:pt idx="11078">
                  <c:v>1713.1</c:v>
                </c:pt>
                <c:pt idx="11079">
                  <c:v>1709.4</c:v>
                </c:pt>
                <c:pt idx="11080">
                  <c:v>1710.7</c:v>
                </c:pt>
                <c:pt idx="11081">
                  <c:v>1711.4</c:v>
                </c:pt>
                <c:pt idx="11082">
                  <c:v>1706.4</c:v>
                </c:pt>
                <c:pt idx="11083">
                  <c:v>1711.9</c:v>
                </c:pt>
                <c:pt idx="11084">
                  <c:v>1715</c:v>
                </c:pt>
                <c:pt idx="11085">
                  <c:v>1715.5</c:v>
                </c:pt>
                <c:pt idx="11086">
                  <c:v>1715</c:v>
                </c:pt>
                <c:pt idx="11087">
                  <c:v>1717.3</c:v>
                </c:pt>
                <c:pt idx="11088">
                  <c:v>1717.4</c:v>
                </c:pt>
                <c:pt idx="11089">
                  <c:v>1715.4</c:v>
                </c:pt>
                <c:pt idx="11090">
                  <c:v>1716.7</c:v>
                </c:pt>
                <c:pt idx="11091">
                  <c:v>1714.7</c:v>
                </c:pt>
                <c:pt idx="11092">
                  <c:v>1716</c:v>
                </c:pt>
                <c:pt idx="11093">
                  <c:v>1714.1</c:v>
                </c:pt>
                <c:pt idx="11094">
                  <c:v>1712.8</c:v>
                </c:pt>
                <c:pt idx="11095">
                  <c:v>1711.3</c:v>
                </c:pt>
                <c:pt idx="11096">
                  <c:v>1712</c:v>
                </c:pt>
                <c:pt idx="11097">
                  <c:v>1711.8</c:v>
                </c:pt>
                <c:pt idx="11098">
                  <c:v>1712.9</c:v>
                </c:pt>
                <c:pt idx="11099">
                  <c:v>1709.9</c:v>
                </c:pt>
                <c:pt idx="11100">
                  <c:v>1704.5</c:v>
                </c:pt>
                <c:pt idx="11101">
                  <c:v>1703.6</c:v>
                </c:pt>
                <c:pt idx="11102">
                  <c:v>1700.7</c:v>
                </c:pt>
                <c:pt idx="11103">
                  <c:v>1697.4</c:v>
                </c:pt>
                <c:pt idx="11104">
                  <c:v>1696.1</c:v>
                </c:pt>
                <c:pt idx="11105">
                  <c:v>1696.5</c:v>
                </c:pt>
                <c:pt idx="11106">
                  <c:v>1695.9</c:v>
                </c:pt>
                <c:pt idx="11107">
                  <c:v>1706.4</c:v>
                </c:pt>
                <c:pt idx="11108">
                  <c:v>1703.3</c:v>
                </c:pt>
                <c:pt idx="11109">
                  <c:v>1707.1</c:v>
                </c:pt>
                <c:pt idx="11110">
                  <c:v>1707.7</c:v>
                </c:pt>
                <c:pt idx="11111">
                  <c:v>1707.2</c:v>
                </c:pt>
                <c:pt idx="11112">
                  <c:v>1705.8</c:v>
                </c:pt>
                <c:pt idx="11113">
                  <c:v>1707.2</c:v>
                </c:pt>
                <c:pt idx="11114">
                  <c:v>1703.2</c:v>
                </c:pt>
                <c:pt idx="11115">
                  <c:v>1704.6</c:v>
                </c:pt>
                <c:pt idx="11116">
                  <c:v>1705.5</c:v>
                </c:pt>
                <c:pt idx="11117">
                  <c:v>1705.4</c:v>
                </c:pt>
                <c:pt idx="11118">
                  <c:v>1704.1</c:v>
                </c:pt>
                <c:pt idx="11119">
                  <c:v>1702.7</c:v>
                </c:pt>
                <c:pt idx="11120">
                  <c:v>1702</c:v>
                </c:pt>
                <c:pt idx="11121">
                  <c:v>1701.6</c:v>
                </c:pt>
                <c:pt idx="11122">
                  <c:v>1701.3</c:v>
                </c:pt>
                <c:pt idx="11123">
                  <c:v>1698.3</c:v>
                </c:pt>
                <c:pt idx="11124">
                  <c:v>1696.6</c:v>
                </c:pt>
                <c:pt idx="11125">
                  <c:v>1694.9</c:v>
                </c:pt>
                <c:pt idx="11126">
                  <c:v>1694</c:v>
                </c:pt>
                <c:pt idx="11127">
                  <c:v>1689.1</c:v>
                </c:pt>
                <c:pt idx="11128">
                  <c:v>1692.2</c:v>
                </c:pt>
                <c:pt idx="11129">
                  <c:v>1689.4</c:v>
                </c:pt>
                <c:pt idx="11130">
                  <c:v>1687.3</c:v>
                </c:pt>
                <c:pt idx="11131">
                  <c:v>1690.5</c:v>
                </c:pt>
                <c:pt idx="11132">
                  <c:v>1695.3</c:v>
                </c:pt>
                <c:pt idx="11133">
                  <c:v>1696</c:v>
                </c:pt>
                <c:pt idx="11134">
                  <c:v>1696.9</c:v>
                </c:pt>
                <c:pt idx="11135">
                  <c:v>1696.4</c:v>
                </c:pt>
                <c:pt idx="11136">
                  <c:v>1694.4</c:v>
                </c:pt>
                <c:pt idx="11137">
                  <c:v>1694.5</c:v>
                </c:pt>
                <c:pt idx="11138">
                  <c:v>1694.4</c:v>
                </c:pt>
                <c:pt idx="11139">
                  <c:v>1694.7</c:v>
                </c:pt>
                <c:pt idx="11140">
                  <c:v>1691.8</c:v>
                </c:pt>
                <c:pt idx="11141">
                  <c:v>1693</c:v>
                </c:pt>
                <c:pt idx="11142">
                  <c:v>1693.1</c:v>
                </c:pt>
                <c:pt idx="11143">
                  <c:v>1693</c:v>
                </c:pt>
                <c:pt idx="11144">
                  <c:v>1692.5</c:v>
                </c:pt>
                <c:pt idx="11145">
                  <c:v>1692.9</c:v>
                </c:pt>
                <c:pt idx="11146">
                  <c:v>1691.5</c:v>
                </c:pt>
                <c:pt idx="11147">
                  <c:v>1690.5</c:v>
                </c:pt>
                <c:pt idx="11148">
                  <c:v>1686</c:v>
                </c:pt>
                <c:pt idx="11149">
                  <c:v>1682</c:v>
                </c:pt>
                <c:pt idx="11150">
                  <c:v>1683.1</c:v>
                </c:pt>
                <c:pt idx="11151">
                  <c:v>1680</c:v>
                </c:pt>
                <c:pt idx="11152">
                  <c:v>1673.9</c:v>
                </c:pt>
                <c:pt idx="11153">
                  <c:v>1676.7</c:v>
                </c:pt>
                <c:pt idx="11154">
                  <c:v>1677</c:v>
                </c:pt>
                <c:pt idx="11155">
                  <c:v>1682.1</c:v>
                </c:pt>
                <c:pt idx="11156">
                  <c:v>1686.6</c:v>
                </c:pt>
                <c:pt idx="11157">
                  <c:v>1683.9</c:v>
                </c:pt>
                <c:pt idx="11158">
                  <c:v>1688.4</c:v>
                </c:pt>
                <c:pt idx="11159">
                  <c:v>1687.3</c:v>
                </c:pt>
                <c:pt idx="11160">
                  <c:v>1687.2</c:v>
                </c:pt>
                <c:pt idx="11161">
                  <c:v>1686.5</c:v>
                </c:pt>
                <c:pt idx="11162">
                  <c:v>1687.4</c:v>
                </c:pt>
                <c:pt idx="11163">
                  <c:v>1686.6</c:v>
                </c:pt>
                <c:pt idx="11164">
                  <c:v>1686.5</c:v>
                </c:pt>
                <c:pt idx="11165">
                  <c:v>1686</c:v>
                </c:pt>
                <c:pt idx="11166">
                  <c:v>1687.4</c:v>
                </c:pt>
                <c:pt idx="11167">
                  <c:v>1687.4</c:v>
                </c:pt>
                <c:pt idx="11168">
                  <c:v>1686</c:v>
                </c:pt>
                <c:pt idx="11169">
                  <c:v>1686.4</c:v>
                </c:pt>
                <c:pt idx="11170">
                  <c:v>1683.5</c:v>
                </c:pt>
                <c:pt idx="11171">
                  <c:v>1682.1</c:v>
                </c:pt>
                <c:pt idx="11172">
                  <c:v>1681.9</c:v>
                </c:pt>
                <c:pt idx="11173">
                  <c:v>1678.9</c:v>
                </c:pt>
                <c:pt idx="11174">
                  <c:v>1676</c:v>
                </c:pt>
                <c:pt idx="11175">
                  <c:v>1683.2</c:v>
                </c:pt>
                <c:pt idx="11176">
                  <c:v>1680.9</c:v>
                </c:pt>
                <c:pt idx="11177">
                  <c:v>1682.7</c:v>
                </c:pt>
                <c:pt idx="11178">
                  <c:v>1681.6</c:v>
                </c:pt>
                <c:pt idx="11179">
                  <c:v>1684.6</c:v>
                </c:pt>
                <c:pt idx="11180">
                  <c:v>1682.5</c:v>
                </c:pt>
                <c:pt idx="11181">
                  <c:v>1681.7</c:v>
                </c:pt>
                <c:pt idx="11182">
                  <c:v>1685.2</c:v>
                </c:pt>
                <c:pt idx="11183">
                  <c:v>1687.8</c:v>
                </c:pt>
                <c:pt idx="11184">
                  <c:v>1687.2</c:v>
                </c:pt>
                <c:pt idx="11185">
                  <c:v>1685.7</c:v>
                </c:pt>
                <c:pt idx="11186">
                  <c:v>1687.1</c:v>
                </c:pt>
                <c:pt idx="11187">
                  <c:v>1685.3</c:v>
                </c:pt>
                <c:pt idx="11188">
                  <c:v>1686.3</c:v>
                </c:pt>
                <c:pt idx="11189">
                  <c:v>1686.5</c:v>
                </c:pt>
                <c:pt idx="11190">
                  <c:v>1685.8</c:v>
                </c:pt>
                <c:pt idx="11191">
                  <c:v>1685.9</c:v>
                </c:pt>
                <c:pt idx="11192">
                  <c:v>1685.9</c:v>
                </c:pt>
                <c:pt idx="11193">
                  <c:v>1682.3</c:v>
                </c:pt>
                <c:pt idx="11194">
                  <c:v>1680.9</c:v>
                </c:pt>
                <c:pt idx="11195">
                  <c:v>1680.8</c:v>
                </c:pt>
                <c:pt idx="11196">
                  <c:v>1679</c:v>
                </c:pt>
                <c:pt idx="11197">
                  <c:v>1679.1</c:v>
                </c:pt>
                <c:pt idx="11198">
                  <c:v>1678.2</c:v>
                </c:pt>
                <c:pt idx="11199">
                  <c:v>1675.4</c:v>
                </c:pt>
                <c:pt idx="11200">
                  <c:v>1671.1</c:v>
                </c:pt>
                <c:pt idx="11201">
                  <c:v>1687.5</c:v>
                </c:pt>
                <c:pt idx="11202">
                  <c:v>1669.1</c:v>
                </c:pt>
                <c:pt idx="11203">
                  <c:v>1665.9</c:v>
                </c:pt>
                <c:pt idx="11204">
                  <c:v>1674.3</c:v>
                </c:pt>
                <c:pt idx="11205">
                  <c:v>1675.5</c:v>
                </c:pt>
                <c:pt idx="11206">
                  <c:v>1676.7</c:v>
                </c:pt>
                <c:pt idx="11207">
                  <c:v>1677.9</c:v>
                </c:pt>
                <c:pt idx="11208">
                  <c:v>1679.2</c:v>
                </c:pt>
                <c:pt idx="11209">
                  <c:v>1678.8</c:v>
                </c:pt>
                <c:pt idx="11210">
                  <c:v>1677.5</c:v>
                </c:pt>
                <c:pt idx="11211">
                  <c:v>1677.1</c:v>
                </c:pt>
                <c:pt idx="11212">
                  <c:v>1674.5</c:v>
                </c:pt>
                <c:pt idx="11213">
                  <c:v>1675.7</c:v>
                </c:pt>
                <c:pt idx="11214">
                  <c:v>1676.4</c:v>
                </c:pt>
                <c:pt idx="11215">
                  <c:v>1677.8</c:v>
                </c:pt>
                <c:pt idx="11216">
                  <c:v>1671.9</c:v>
                </c:pt>
                <c:pt idx="11217">
                  <c:v>1673.6</c:v>
                </c:pt>
                <c:pt idx="11218">
                  <c:v>1675.5</c:v>
                </c:pt>
                <c:pt idx="11219">
                  <c:v>1672.4</c:v>
                </c:pt>
                <c:pt idx="11220">
                  <c:v>1675</c:v>
                </c:pt>
                <c:pt idx="11221">
                  <c:v>1670.1</c:v>
                </c:pt>
                <c:pt idx="11222">
                  <c:v>1668</c:v>
                </c:pt>
                <c:pt idx="11223">
                  <c:v>1663.4</c:v>
                </c:pt>
                <c:pt idx="11224">
                  <c:v>1670.7</c:v>
                </c:pt>
                <c:pt idx="11225">
                  <c:v>1663.8</c:v>
                </c:pt>
                <c:pt idx="11226">
                  <c:v>1663.6</c:v>
                </c:pt>
                <c:pt idx="11227">
                  <c:v>1671.3</c:v>
                </c:pt>
                <c:pt idx="11228">
                  <c:v>1672.9</c:v>
                </c:pt>
                <c:pt idx="11229">
                  <c:v>1671</c:v>
                </c:pt>
                <c:pt idx="11230">
                  <c:v>1672.5</c:v>
                </c:pt>
                <c:pt idx="11231">
                  <c:v>1672</c:v>
                </c:pt>
                <c:pt idx="11232">
                  <c:v>1671.9</c:v>
                </c:pt>
                <c:pt idx="11233">
                  <c:v>1672.6</c:v>
                </c:pt>
                <c:pt idx="11234">
                  <c:v>1673.3</c:v>
                </c:pt>
                <c:pt idx="11235">
                  <c:v>1673.4</c:v>
                </c:pt>
                <c:pt idx="11236">
                  <c:v>1672</c:v>
                </c:pt>
                <c:pt idx="11237">
                  <c:v>1670.1</c:v>
                </c:pt>
                <c:pt idx="11238">
                  <c:v>1670.1</c:v>
                </c:pt>
                <c:pt idx="11239">
                  <c:v>1670.8</c:v>
                </c:pt>
                <c:pt idx="11240">
                  <c:v>1670.1</c:v>
                </c:pt>
                <c:pt idx="11241">
                  <c:v>1675.3</c:v>
                </c:pt>
                <c:pt idx="11242">
                  <c:v>1670.9</c:v>
                </c:pt>
                <c:pt idx="11243">
                  <c:v>1672.5</c:v>
                </c:pt>
                <c:pt idx="11244">
                  <c:v>1669.9</c:v>
                </c:pt>
                <c:pt idx="11245">
                  <c:v>1669.4</c:v>
                </c:pt>
                <c:pt idx="11246">
                  <c:v>1670.8</c:v>
                </c:pt>
                <c:pt idx="11247">
                  <c:v>1661.6</c:v>
                </c:pt>
                <c:pt idx="11248">
                  <c:v>1659.4</c:v>
                </c:pt>
                <c:pt idx="11249">
                  <c:v>1664</c:v>
                </c:pt>
                <c:pt idx="11250">
                  <c:v>1660.6</c:v>
                </c:pt>
                <c:pt idx="11251">
                  <c:v>1666.8</c:v>
                </c:pt>
                <c:pt idx="11252">
                  <c:v>1666.4</c:v>
                </c:pt>
                <c:pt idx="11253">
                  <c:v>1670.4</c:v>
                </c:pt>
                <c:pt idx="11254">
                  <c:v>1670.1</c:v>
                </c:pt>
                <c:pt idx="11255">
                  <c:v>1670.9</c:v>
                </c:pt>
                <c:pt idx="11256">
                  <c:v>1669</c:v>
                </c:pt>
                <c:pt idx="11257">
                  <c:v>1671.1</c:v>
                </c:pt>
                <c:pt idx="11258">
                  <c:v>1671</c:v>
                </c:pt>
                <c:pt idx="11259">
                  <c:v>1670.5</c:v>
                </c:pt>
                <c:pt idx="11260">
                  <c:v>1670.5</c:v>
                </c:pt>
                <c:pt idx="11261">
                  <c:v>1665.9</c:v>
                </c:pt>
                <c:pt idx="11262">
                  <c:v>1667.9</c:v>
                </c:pt>
                <c:pt idx="11263">
                  <c:v>1666.6</c:v>
                </c:pt>
                <c:pt idx="11264">
                  <c:v>1667.1</c:v>
                </c:pt>
                <c:pt idx="11265">
                  <c:v>1665.5</c:v>
                </c:pt>
                <c:pt idx="11266">
                  <c:v>1666.1</c:v>
                </c:pt>
                <c:pt idx="11267">
                  <c:v>1662.6</c:v>
                </c:pt>
                <c:pt idx="11268">
                  <c:v>1659.9</c:v>
                </c:pt>
                <c:pt idx="11269">
                  <c:v>1660.1</c:v>
                </c:pt>
                <c:pt idx="11270">
                  <c:v>1660.6</c:v>
                </c:pt>
                <c:pt idx="11271">
                  <c:v>1657.3</c:v>
                </c:pt>
                <c:pt idx="11272">
                  <c:v>1652.4</c:v>
                </c:pt>
                <c:pt idx="11273">
                  <c:v>1660.9</c:v>
                </c:pt>
                <c:pt idx="11274">
                  <c:v>1659</c:v>
                </c:pt>
                <c:pt idx="11275">
                  <c:v>1660.2</c:v>
                </c:pt>
                <c:pt idx="11276">
                  <c:v>1660.3</c:v>
                </c:pt>
                <c:pt idx="11277">
                  <c:v>1661.6</c:v>
                </c:pt>
                <c:pt idx="11278">
                  <c:v>1662.3</c:v>
                </c:pt>
                <c:pt idx="11279">
                  <c:v>1663.7</c:v>
                </c:pt>
                <c:pt idx="11280">
                  <c:v>1663.7</c:v>
                </c:pt>
                <c:pt idx="11281">
                  <c:v>1663.7</c:v>
                </c:pt>
                <c:pt idx="11282">
                  <c:v>1663.3</c:v>
                </c:pt>
                <c:pt idx="11283">
                  <c:v>1663.2</c:v>
                </c:pt>
                <c:pt idx="11284">
                  <c:v>1661.2</c:v>
                </c:pt>
                <c:pt idx="11285">
                  <c:v>1661.3</c:v>
                </c:pt>
                <c:pt idx="11286">
                  <c:v>1661.3</c:v>
                </c:pt>
                <c:pt idx="11287">
                  <c:v>1661.9</c:v>
                </c:pt>
                <c:pt idx="11288">
                  <c:v>1660.6</c:v>
                </c:pt>
                <c:pt idx="11289">
                  <c:v>1659.5</c:v>
                </c:pt>
                <c:pt idx="11290">
                  <c:v>1658.5</c:v>
                </c:pt>
                <c:pt idx="11291">
                  <c:v>1657.9</c:v>
                </c:pt>
                <c:pt idx="11292">
                  <c:v>1654.1</c:v>
                </c:pt>
                <c:pt idx="11293">
                  <c:v>1654.2</c:v>
                </c:pt>
                <c:pt idx="11294">
                  <c:v>1659.2</c:v>
                </c:pt>
                <c:pt idx="11295">
                  <c:v>1649.5</c:v>
                </c:pt>
                <c:pt idx="11296">
                  <c:v>1649.1</c:v>
                </c:pt>
                <c:pt idx="11297">
                  <c:v>1649.8</c:v>
                </c:pt>
                <c:pt idx="11298">
                  <c:v>1653.8</c:v>
                </c:pt>
                <c:pt idx="11299">
                  <c:v>1650</c:v>
                </c:pt>
                <c:pt idx="11300">
                  <c:v>1652.1</c:v>
                </c:pt>
                <c:pt idx="11301">
                  <c:v>1656.1</c:v>
                </c:pt>
                <c:pt idx="11302">
                  <c:v>1656.6</c:v>
                </c:pt>
                <c:pt idx="11303">
                  <c:v>1655.3</c:v>
                </c:pt>
                <c:pt idx="11304">
                  <c:v>1656.6</c:v>
                </c:pt>
                <c:pt idx="11305">
                  <c:v>1656.7</c:v>
                </c:pt>
                <c:pt idx="11306">
                  <c:v>1656.1</c:v>
                </c:pt>
                <c:pt idx="11307">
                  <c:v>1656.2</c:v>
                </c:pt>
                <c:pt idx="11308">
                  <c:v>1656.1</c:v>
                </c:pt>
                <c:pt idx="11309">
                  <c:v>1652.9</c:v>
                </c:pt>
                <c:pt idx="11310">
                  <c:v>1654.2</c:v>
                </c:pt>
                <c:pt idx="11311">
                  <c:v>1654.1</c:v>
                </c:pt>
                <c:pt idx="11312">
                  <c:v>1655.3</c:v>
                </c:pt>
                <c:pt idx="11313">
                  <c:v>1653.8</c:v>
                </c:pt>
                <c:pt idx="11314">
                  <c:v>1654.6</c:v>
                </c:pt>
                <c:pt idx="11315">
                  <c:v>1652.3</c:v>
                </c:pt>
                <c:pt idx="11316">
                  <c:v>1647.8</c:v>
                </c:pt>
                <c:pt idx="11317">
                  <c:v>1647.4</c:v>
                </c:pt>
                <c:pt idx="11318">
                  <c:v>1647.4</c:v>
                </c:pt>
                <c:pt idx="11319">
                  <c:v>1644.4</c:v>
                </c:pt>
                <c:pt idx="11320">
                  <c:v>1643.3</c:v>
                </c:pt>
                <c:pt idx="11321">
                  <c:v>1646.1</c:v>
                </c:pt>
                <c:pt idx="11322">
                  <c:v>1644.5</c:v>
                </c:pt>
                <c:pt idx="11323">
                  <c:v>1649.1</c:v>
                </c:pt>
                <c:pt idx="11324">
                  <c:v>1650.6</c:v>
                </c:pt>
                <c:pt idx="11325">
                  <c:v>1649.5</c:v>
                </c:pt>
                <c:pt idx="11326">
                  <c:v>1645.8</c:v>
                </c:pt>
                <c:pt idx="11327">
                  <c:v>1651.1</c:v>
                </c:pt>
                <c:pt idx="11328">
                  <c:v>1649</c:v>
                </c:pt>
                <c:pt idx="11329">
                  <c:v>1647.7</c:v>
                </c:pt>
                <c:pt idx="11330">
                  <c:v>1648.5</c:v>
                </c:pt>
                <c:pt idx="11331">
                  <c:v>1646.4</c:v>
                </c:pt>
                <c:pt idx="11332">
                  <c:v>1645.9</c:v>
                </c:pt>
                <c:pt idx="11333">
                  <c:v>1643.2</c:v>
                </c:pt>
                <c:pt idx="11334">
                  <c:v>1645.3</c:v>
                </c:pt>
                <c:pt idx="11335">
                  <c:v>1644.6</c:v>
                </c:pt>
                <c:pt idx="11336">
                  <c:v>1644.5</c:v>
                </c:pt>
                <c:pt idx="11337">
                  <c:v>1643.8</c:v>
                </c:pt>
                <c:pt idx="11338">
                  <c:v>1644.9</c:v>
                </c:pt>
                <c:pt idx="11339">
                  <c:v>1640.6</c:v>
                </c:pt>
                <c:pt idx="11340">
                  <c:v>1639.4</c:v>
                </c:pt>
                <c:pt idx="11341">
                  <c:v>1636.6</c:v>
                </c:pt>
                <c:pt idx="11342">
                  <c:v>1637.3</c:v>
                </c:pt>
                <c:pt idx="11343">
                  <c:v>1632</c:v>
                </c:pt>
                <c:pt idx="11344">
                  <c:v>1631.9</c:v>
                </c:pt>
                <c:pt idx="11345">
                  <c:v>1631.4</c:v>
                </c:pt>
                <c:pt idx="11346">
                  <c:v>1631.2</c:v>
                </c:pt>
                <c:pt idx="11347">
                  <c:v>1634.7</c:v>
                </c:pt>
                <c:pt idx="11348">
                  <c:v>1635.8</c:v>
                </c:pt>
                <c:pt idx="11349">
                  <c:v>1638.7</c:v>
                </c:pt>
                <c:pt idx="11350">
                  <c:v>1638.2</c:v>
                </c:pt>
                <c:pt idx="11351">
                  <c:v>1634.8</c:v>
                </c:pt>
                <c:pt idx="11352">
                  <c:v>1636.9</c:v>
                </c:pt>
                <c:pt idx="11353">
                  <c:v>1636.9</c:v>
                </c:pt>
                <c:pt idx="11354">
                  <c:v>1635.8</c:v>
                </c:pt>
                <c:pt idx="11355">
                  <c:v>1635.8</c:v>
                </c:pt>
                <c:pt idx="11356">
                  <c:v>1635.8</c:v>
                </c:pt>
                <c:pt idx="11357">
                  <c:v>1635.2</c:v>
                </c:pt>
                <c:pt idx="11358">
                  <c:v>1633.2</c:v>
                </c:pt>
                <c:pt idx="11359">
                  <c:v>1632.6</c:v>
                </c:pt>
                <c:pt idx="11360">
                  <c:v>1633.1</c:v>
                </c:pt>
                <c:pt idx="11361">
                  <c:v>1632.4</c:v>
                </c:pt>
                <c:pt idx="11362">
                  <c:v>1630.9</c:v>
                </c:pt>
                <c:pt idx="11363">
                  <c:v>1628.5</c:v>
                </c:pt>
                <c:pt idx="11364">
                  <c:v>1626</c:v>
                </c:pt>
                <c:pt idx="11365">
                  <c:v>1622.1</c:v>
                </c:pt>
                <c:pt idx="11366">
                  <c:v>1622.2</c:v>
                </c:pt>
                <c:pt idx="11836">
                  <c:v>1544</c:v>
                </c:pt>
                <c:pt idx="11837">
                  <c:v>1514.6</c:v>
                </c:pt>
                <c:pt idx="11838">
                  <c:v>1508.2</c:v>
                </c:pt>
                <c:pt idx="11839">
                  <c:v>1527.8</c:v>
                </c:pt>
                <c:pt idx="11840">
                  <c:v>1537.9</c:v>
                </c:pt>
                <c:pt idx="11841">
                  <c:v>1531.8</c:v>
                </c:pt>
                <c:pt idx="11842">
                  <c:v>1541.7</c:v>
                </c:pt>
                <c:pt idx="11843">
                  <c:v>1540.2</c:v>
                </c:pt>
                <c:pt idx="11844">
                  <c:v>1539</c:v>
                </c:pt>
                <c:pt idx="11845">
                  <c:v>1540.6</c:v>
                </c:pt>
                <c:pt idx="11846">
                  <c:v>1540.9</c:v>
                </c:pt>
                <c:pt idx="11847">
                  <c:v>1547.6</c:v>
                </c:pt>
                <c:pt idx="11848">
                  <c:v>1544.1</c:v>
                </c:pt>
                <c:pt idx="11849">
                  <c:v>1543.7</c:v>
                </c:pt>
                <c:pt idx="11850">
                  <c:v>1541</c:v>
                </c:pt>
                <c:pt idx="11851">
                  <c:v>1542.6</c:v>
                </c:pt>
                <c:pt idx="11852">
                  <c:v>1545.8</c:v>
                </c:pt>
                <c:pt idx="11853">
                  <c:v>1535.8</c:v>
                </c:pt>
                <c:pt idx="11854">
                  <c:v>1545.7</c:v>
                </c:pt>
                <c:pt idx="11855">
                  <c:v>1539.4</c:v>
                </c:pt>
                <c:pt idx="11856">
                  <c:v>1540.5</c:v>
                </c:pt>
                <c:pt idx="11857">
                  <c:v>1544</c:v>
                </c:pt>
                <c:pt idx="11858">
                  <c:v>1543.3</c:v>
                </c:pt>
                <c:pt idx="11859">
                  <c:v>1543.1</c:v>
                </c:pt>
                <c:pt idx="11860">
                  <c:v>1537.4</c:v>
                </c:pt>
                <c:pt idx="11861">
                  <c:v>1545.3</c:v>
                </c:pt>
                <c:pt idx="11862">
                  <c:v>1538.3</c:v>
                </c:pt>
                <c:pt idx="11863">
                  <c:v>1542.3</c:v>
                </c:pt>
                <c:pt idx="11864">
                  <c:v>1533.6</c:v>
                </c:pt>
                <c:pt idx="11865">
                  <c:v>1542.7</c:v>
                </c:pt>
                <c:pt idx="11866">
                  <c:v>1539.2</c:v>
                </c:pt>
                <c:pt idx="11867">
                  <c:v>1541.2</c:v>
                </c:pt>
                <c:pt idx="11868">
                  <c:v>1542.4</c:v>
                </c:pt>
                <c:pt idx="11869">
                  <c:v>1543.6</c:v>
                </c:pt>
                <c:pt idx="11870">
                  <c:v>1537.4</c:v>
                </c:pt>
                <c:pt idx="11871">
                  <c:v>1545.2</c:v>
                </c:pt>
                <c:pt idx="11872">
                  <c:v>1541.4</c:v>
                </c:pt>
                <c:pt idx="11873">
                  <c:v>1542.5</c:v>
                </c:pt>
                <c:pt idx="11874">
                  <c:v>1543</c:v>
                </c:pt>
                <c:pt idx="11875">
                  <c:v>1543.5</c:v>
                </c:pt>
                <c:pt idx="11876">
                  <c:v>1541.7</c:v>
                </c:pt>
                <c:pt idx="11877">
                  <c:v>1544.1</c:v>
                </c:pt>
                <c:pt idx="11878">
                  <c:v>1540.6</c:v>
                </c:pt>
                <c:pt idx="11879">
                  <c:v>1543.8</c:v>
                </c:pt>
                <c:pt idx="11880">
                  <c:v>1542.2</c:v>
                </c:pt>
                <c:pt idx="11881">
                  <c:v>1541.2</c:v>
                </c:pt>
                <c:pt idx="11882">
                  <c:v>1540.8</c:v>
                </c:pt>
                <c:pt idx="11883">
                  <c:v>1539.2</c:v>
                </c:pt>
                <c:pt idx="11884">
                  <c:v>1539.1</c:v>
                </c:pt>
                <c:pt idx="11885">
                  <c:v>1534.1</c:v>
                </c:pt>
                <c:pt idx="11886">
                  <c:v>1539.4</c:v>
                </c:pt>
                <c:pt idx="11887">
                  <c:v>1539.7</c:v>
                </c:pt>
                <c:pt idx="11888">
                  <c:v>1541.2</c:v>
                </c:pt>
                <c:pt idx="11889">
                  <c:v>1534.6</c:v>
                </c:pt>
                <c:pt idx="11890">
                  <c:v>1542</c:v>
                </c:pt>
                <c:pt idx="11891">
                  <c:v>1539.5</c:v>
                </c:pt>
                <c:pt idx="11892">
                  <c:v>1541.1</c:v>
                </c:pt>
                <c:pt idx="11893">
                  <c:v>1537.9</c:v>
                </c:pt>
                <c:pt idx="11894">
                  <c:v>1537.9</c:v>
                </c:pt>
                <c:pt idx="11895">
                  <c:v>1541.8</c:v>
                </c:pt>
                <c:pt idx="11896">
                  <c:v>1540.2</c:v>
                </c:pt>
                <c:pt idx="11897">
                  <c:v>1537.4</c:v>
                </c:pt>
                <c:pt idx="11898">
                  <c:v>1539.1</c:v>
                </c:pt>
                <c:pt idx="11899">
                  <c:v>1535.8</c:v>
                </c:pt>
                <c:pt idx="11900">
                  <c:v>1531.1</c:v>
                </c:pt>
                <c:pt idx="11901">
                  <c:v>1530.5</c:v>
                </c:pt>
                <c:pt idx="11902">
                  <c:v>1536</c:v>
                </c:pt>
                <c:pt idx="11903">
                  <c:v>1533.1</c:v>
                </c:pt>
                <c:pt idx="11904">
                  <c:v>1534.8</c:v>
                </c:pt>
                <c:pt idx="11905">
                  <c:v>1535</c:v>
                </c:pt>
                <c:pt idx="11906">
                  <c:v>1535.1</c:v>
                </c:pt>
                <c:pt idx="11907">
                  <c:v>1535.8</c:v>
                </c:pt>
                <c:pt idx="11908">
                  <c:v>1534.7</c:v>
                </c:pt>
                <c:pt idx="11909">
                  <c:v>1534.8</c:v>
                </c:pt>
                <c:pt idx="11910">
                  <c:v>1529.2</c:v>
                </c:pt>
                <c:pt idx="11911">
                  <c:v>1533.2</c:v>
                </c:pt>
                <c:pt idx="11912">
                  <c:v>1533</c:v>
                </c:pt>
                <c:pt idx="11913">
                  <c:v>1529.5</c:v>
                </c:pt>
                <c:pt idx="11914">
                  <c:v>1531.8</c:v>
                </c:pt>
                <c:pt idx="11915">
                  <c:v>1526.9</c:v>
                </c:pt>
                <c:pt idx="11916">
                  <c:v>1535.7</c:v>
                </c:pt>
                <c:pt idx="11917">
                  <c:v>1532.8</c:v>
                </c:pt>
                <c:pt idx="11918">
                  <c:v>1530.6</c:v>
                </c:pt>
                <c:pt idx="11919">
                  <c:v>1535.6</c:v>
                </c:pt>
                <c:pt idx="11920">
                  <c:v>1533.9</c:v>
                </c:pt>
                <c:pt idx="11921">
                  <c:v>1532.8</c:v>
                </c:pt>
                <c:pt idx="11922">
                  <c:v>1535.7</c:v>
                </c:pt>
                <c:pt idx="11923">
                  <c:v>1531.3</c:v>
                </c:pt>
                <c:pt idx="11924">
                  <c:v>1528.6</c:v>
                </c:pt>
                <c:pt idx="11925">
                  <c:v>1528.7</c:v>
                </c:pt>
                <c:pt idx="11926">
                  <c:v>1531.9</c:v>
                </c:pt>
                <c:pt idx="11927">
                  <c:v>1532.8</c:v>
                </c:pt>
                <c:pt idx="11928">
                  <c:v>1532.8</c:v>
                </c:pt>
                <c:pt idx="11929">
                  <c:v>1528.4</c:v>
                </c:pt>
                <c:pt idx="11930">
                  <c:v>1526.6</c:v>
                </c:pt>
                <c:pt idx="11931">
                  <c:v>1530.1</c:v>
                </c:pt>
                <c:pt idx="11932">
                  <c:v>1528.9</c:v>
                </c:pt>
                <c:pt idx="11933">
                  <c:v>1530.3</c:v>
                </c:pt>
                <c:pt idx="11934">
                  <c:v>1527.8</c:v>
                </c:pt>
                <c:pt idx="11935">
                  <c:v>1526.8</c:v>
                </c:pt>
                <c:pt idx="11936">
                  <c:v>1527.7</c:v>
                </c:pt>
                <c:pt idx="11937">
                  <c:v>1527.8</c:v>
                </c:pt>
                <c:pt idx="11938">
                  <c:v>1525.3</c:v>
                </c:pt>
                <c:pt idx="11939">
                  <c:v>1525.8</c:v>
                </c:pt>
                <c:pt idx="11940">
                  <c:v>1523.5</c:v>
                </c:pt>
                <c:pt idx="11941">
                  <c:v>1526.4</c:v>
                </c:pt>
                <c:pt idx="11942">
                  <c:v>1525.5</c:v>
                </c:pt>
                <c:pt idx="11943">
                  <c:v>1526.6</c:v>
                </c:pt>
                <c:pt idx="11944">
                  <c:v>1526.6</c:v>
                </c:pt>
                <c:pt idx="11945">
                  <c:v>1524.3</c:v>
                </c:pt>
                <c:pt idx="11946">
                  <c:v>1523.4</c:v>
                </c:pt>
                <c:pt idx="11947">
                  <c:v>1524</c:v>
                </c:pt>
                <c:pt idx="11948">
                  <c:v>1523.9</c:v>
                </c:pt>
                <c:pt idx="11949">
                  <c:v>1520.7</c:v>
                </c:pt>
                <c:pt idx="11950">
                  <c:v>1523.8</c:v>
                </c:pt>
                <c:pt idx="11951">
                  <c:v>1522</c:v>
                </c:pt>
                <c:pt idx="11952">
                  <c:v>1518.8</c:v>
                </c:pt>
                <c:pt idx="11953">
                  <c:v>1518</c:v>
                </c:pt>
                <c:pt idx="11954">
                  <c:v>1520.8</c:v>
                </c:pt>
                <c:pt idx="11955">
                  <c:v>1513.6</c:v>
                </c:pt>
                <c:pt idx="11956">
                  <c:v>1512.5</c:v>
                </c:pt>
                <c:pt idx="11957">
                  <c:v>1520.8</c:v>
                </c:pt>
                <c:pt idx="11958">
                  <c:v>1519.1</c:v>
                </c:pt>
                <c:pt idx="11959">
                  <c:v>1518.2</c:v>
                </c:pt>
                <c:pt idx="11960">
                  <c:v>1513.9</c:v>
                </c:pt>
                <c:pt idx="11961">
                  <c:v>1518.8</c:v>
                </c:pt>
                <c:pt idx="11962">
                  <c:v>1518.1</c:v>
                </c:pt>
                <c:pt idx="11963">
                  <c:v>1517.2</c:v>
                </c:pt>
                <c:pt idx="11964">
                  <c:v>1514.4</c:v>
                </c:pt>
                <c:pt idx="11965">
                  <c:v>1516.6</c:v>
                </c:pt>
                <c:pt idx="11966">
                  <c:v>1517.9</c:v>
                </c:pt>
                <c:pt idx="11967">
                  <c:v>1518.4</c:v>
                </c:pt>
                <c:pt idx="11968">
                  <c:v>1516.2</c:v>
                </c:pt>
                <c:pt idx="11969">
                  <c:v>1519</c:v>
                </c:pt>
                <c:pt idx="11970">
                  <c:v>1516.3</c:v>
                </c:pt>
                <c:pt idx="11971">
                  <c:v>1513.7</c:v>
                </c:pt>
                <c:pt idx="11972">
                  <c:v>1510.4</c:v>
                </c:pt>
                <c:pt idx="11973">
                  <c:v>1511.9</c:v>
                </c:pt>
                <c:pt idx="11974">
                  <c:v>1513.9</c:v>
                </c:pt>
                <c:pt idx="11975">
                  <c:v>1517.2</c:v>
                </c:pt>
                <c:pt idx="11976">
                  <c:v>1515.8</c:v>
                </c:pt>
                <c:pt idx="11977">
                  <c:v>1513.8</c:v>
                </c:pt>
                <c:pt idx="11978">
                  <c:v>1509.2</c:v>
                </c:pt>
                <c:pt idx="11979">
                  <c:v>1515.7</c:v>
                </c:pt>
                <c:pt idx="11980">
                  <c:v>1513.8</c:v>
                </c:pt>
                <c:pt idx="11981">
                  <c:v>1516.3</c:v>
                </c:pt>
                <c:pt idx="11982">
                  <c:v>1512.4</c:v>
                </c:pt>
                <c:pt idx="11983">
                  <c:v>1512.7</c:v>
                </c:pt>
                <c:pt idx="11984">
                  <c:v>1515</c:v>
                </c:pt>
                <c:pt idx="11985">
                  <c:v>1516</c:v>
                </c:pt>
                <c:pt idx="11986">
                  <c:v>1515.6</c:v>
                </c:pt>
                <c:pt idx="11987">
                  <c:v>1514.9</c:v>
                </c:pt>
                <c:pt idx="11988">
                  <c:v>1513.9</c:v>
                </c:pt>
                <c:pt idx="11989">
                  <c:v>1516.3</c:v>
                </c:pt>
                <c:pt idx="11990">
                  <c:v>1515.6</c:v>
                </c:pt>
                <c:pt idx="11991">
                  <c:v>1515.2</c:v>
                </c:pt>
                <c:pt idx="11992">
                  <c:v>1517.5</c:v>
                </c:pt>
                <c:pt idx="11993">
                  <c:v>1519.1</c:v>
                </c:pt>
                <c:pt idx="11994">
                  <c:v>1517.3</c:v>
                </c:pt>
                <c:pt idx="11995">
                  <c:v>1514.6</c:v>
                </c:pt>
                <c:pt idx="11996">
                  <c:v>1515.9</c:v>
                </c:pt>
                <c:pt idx="11997">
                  <c:v>1514.5</c:v>
                </c:pt>
                <c:pt idx="11998">
                  <c:v>1513.5</c:v>
                </c:pt>
                <c:pt idx="11999">
                  <c:v>1515.9</c:v>
                </c:pt>
                <c:pt idx="12000">
                  <c:v>1518.5</c:v>
                </c:pt>
                <c:pt idx="12001">
                  <c:v>1518.6</c:v>
                </c:pt>
                <c:pt idx="12002">
                  <c:v>1518.3</c:v>
                </c:pt>
                <c:pt idx="12003">
                  <c:v>1515.3</c:v>
                </c:pt>
                <c:pt idx="12004">
                  <c:v>1515.4</c:v>
                </c:pt>
                <c:pt idx="12005">
                  <c:v>1515.8</c:v>
                </c:pt>
                <c:pt idx="12006">
                  <c:v>1512</c:v>
                </c:pt>
                <c:pt idx="12007">
                  <c:v>1516.4</c:v>
                </c:pt>
                <c:pt idx="12008">
                  <c:v>1520.8</c:v>
                </c:pt>
                <c:pt idx="12009">
                  <c:v>1520</c:v>
                </c:pt>
                <c:pt idx="12010">
                  <c:v>1520.7</c:v>
                </c:pt>
                <c:pt idx="12011">
                  <c:v>1519.7</c:v>
                </c:pt>
                <c:pt idx="12012">
                  <c:v>1519.1</c:v>
                </c:pt>
                <c:pt idx="12013">
                  <c:v>1517.2</c:v>
                </c:pt>
                <c:pt idx="12014">
                  <c:v>1523.5</c:v>
                </c:pt>
                <c:pt idx="12015">
                  <c:v>1523.6</c:v>
                </c:pt>
                <c:pt idx="12016">
                  <c:v>1523.7</c:v>
                </c:pt>
                <c:pt idx="12017">
                  <c:v>1522.7</c:v>
                </c:pt>
                <c:pt idx="12018">
                  <c:v>1520.9</c:v>
                </c:pt>
                <c:pt idx="12019">
                  <c:v>1519.8</c:v>
                </c:pt>
                <c:pt idx="12020">
                  <c:v>1519.7</c:v>
                </c:pt>
                <c:pt idx="12021">
                  <c:v>1520.2</c:v>
                </c:pt>
                <c:pt idx="12022">
                  <c:v>1526.9</c:v>
                </c:pt>
                <c:pt idx="12023">
                  <c:v>1527.8</c:v>
                </c:pt>
                <c:pt idx="12024">
                  <c:v>1523.4</c:v>
                </c:pt>
                <c:pt idx="12025">
                  <c:v>1521.1</c:v>
                </c:pt>
                <c:pt idx="12026">
                  <c:v>1522.4</c:v>
                </c:pt>
                <c:pt idx="12027">
                  <c:v>1521.2</c:v>
                </c:pt>
                <c:pt idx="12028">
                  <c:v>1525.2</c:v>
                </c:pt>
                <c:pt idx="12029">
                  <c:v>1526.1</c:v>
                </c:pt>
                <c:pt idx="12030">
                  <c:v>1523.1</c:v>
                </c:pt>
                <c:pt idx="12031">
                  <c:v>1527.9</c:v>
                </c:pt>
                <c:pt idx="12032">
                  <c:v>1527.9</c:v>
                </c:pt>
                <c:pt idx="12033">
                  <c:v>1527</c:v>
                </c:pt>
                <c:pt idx="12034">
                  <c:v>1526.8</c:v>
                </c:pt>
                <c:pt idx="12035">
                  <c:v>1526</c:v>
                </c:pt>
                <c:pt idx="12036">
                  <c:v>1523.9</c:v>
                </c:pt>
                <c:pt idx="12037">
                  <c:v>1530.4</c:v>
                </c:pt>
                <c:pt idx="12038">
                  <c:v>1531.1</c:v>
                </c:pt>
                <c:pt idx="12039">
                  <c:v>1529.4</c:v>
                </c:pt>
                <c:pt idx="12040">
                  <c:v>1528.8</c:v>
                </c:pt>
                <c:pt idx="12041">
                  <c:v>1526.8</c:v>
                </c:pt>
                <c:pt idx="12042">
                  <c:v>1524.6</c:v>
                </c:pt>
                <c:pt idx="12043">
                  <c:v>1522.3</c:v>
                </c:pt>
                <c:pt idx="12044">
                  <c:v>1523.3</c:v>
                </c:pt>
                <c:pt idx="12045">
                  <c:v>1527.5</c:v>
                </c:pt>
                <c:pt idx="12046">
                  <c:v>1524.9</c:v>
                </c:pt>
                <c:pt idx="12047">
                  <c:v>1530.1</c:v>
                </c:pt>
                <c:pt idx="12048">
                  <c:v>1529</c:v>
                </c:pt>
                <c:pt idx="12049">
                  <c:v>1529.1</c:v>
                </c:pt>
                <c:pt idx="12050">
                  <c:v>1528.1</c:v>
                </c:pt>
                <c:pt idx="12051">
                  <c:v>1526.4</c:v>
                </c:pt>
                <c:pt idx="12052">
                  <c:v>1528.7</c:v>
                </c:pt>
                <c:pt idx="12053">
                  <c:v>1527.1</c:v>
                </c:pt>
                <c:pt idx="12054">
                  <c:v>1523.7</c:v>
                </c:pt>
                <c:pt idx="12055">
                  <c:v>1520.7</c:v>
                </c:pt>
                <c:pt idx="12056">
                  <c:v>1518.7</c:v>
                </c:pt>
                <c:pt idx="12057">
                  <c:v>1525.6</c:v>
                </c:pt>
                <c:pt idx="12058">
                  <c:v>1529.8</c:v>
                </c:pt>
                <c:pt idx="12059">
                  <c:v>1528.7</c:v>
                </c:pt>
                <c:pt idx="12060">
                  <c:v>1528.8</c:v>
                </c:pt>
                <c:pt idx="12061">
                  <c:v>1530.4</c:v>
                </c:pt>
                <c:pt idx="12062">
                  <c:v>1531.8</c:v>
                </c:pt>
                <c:pt idx="12063">
                  <c:v>1529</c:v>
                </c:pt>
                <c:pt idx="12064">
                  <c:v>1528.5</c:v>
                </c:pt>
                <c:pt idx="12065">
                  <c:v>1524.7</c:v>
                </c:pt>
                <c:pt idx="12066">
                  <c:v>1530.1</c:v>
                </c:pt>
                <c:pt idx="12067">
                  <c:v>1530.6</c:v>
                </c:pt>
                <c:pt idx="12068">
                  <c:v>1526.2</c:v>
                </c:pt>
                <c:pt idx="12069">
                  <c:v>1526.1</c:v>
                </c:pt>
                <c:pt idx="12070">
                  <c:v>1521.2</c:v>
                </c:pt>
                <c:pt idx="12071">
                  <c:v>1519.4</c:v>
                </c:pt>
                <c:pt idx="12072">
                  <c:v>1524.1</c:v>
                </c:pt>
                <c:pt idx="12073">
                  <c:v>1528.8</c:v>
                </c:pt>
                <c:pt idx="12074">
                  <c:v>1524.2</c:v>
                </c:pt>
                <c:pt idx="12075">
                  <c:v>1522.4</c:v>
                </c:pt>
                <c:pt idx="12076">
                  <c:v>1521.8</c:v>
                </c:pt>
                <c:pt idx="12077">
                  <c:v>1522.8</c:v>
                </c:pt>
                <c:pt idx="12078">
                  <c:v>1527.2</c:v>
                </c:pt>
                <c:pt idx="12079">
                  <c:v>1526.4</c:v>
                </c:pt>
                <c:pt idx="12080">
                  <c:v>1523.8</c:v>
                </c:pt>
                <c:pt idx="12081">
                  <c:v>1522.9</c:v>
                </c:pt>
                <c:pt idx="12082">
                  <c:v>1526.4</c:v>
                </c:pt>
                <c:pt idx="12083">
                  <c:v>1520.4</c:v>
                </c:pt>
                <c:pt idx="12084">
                  <c:v>1522.8</c:v>
                </c:pt>
                <c:pt idx="12085">
                  <c:v>1525.6</c:v>
                </c:pt>
                <c:pt idx="12086">
                  <c:v>1526</c:v>
                </c:pt>
                <c:pt idx="12087">
                  <c:v>1525.1</c:v>
                </c:pt>
                <c:pt idx="12088">
                  <c:v>1527.2</c:v>
                </c:pt>
                <c:pt idx="12089">
                  <c:v>1526.8</c:v>
                </c:pt>
                <c:pt idx="12090">
                  <c:v>1526.9</c:v>
                </c:pt>
                <c:pt idx="12091">
                  <c:v>1525.1</c:v>
                </c:pt>
                <c:pt idx="12092">
                  <c:v>1527.2</c:v>
                </c:pt>
                <c:pt idx="12093">
                  <c:v>1527.2</c:v>
                </c:pt>
                <c:pt idx="12094">
                  <c:v>1528.8</c:v>
                </c:pt>
                <c:pt idx="12095">
                  <c:v>1526.7</c:v>
                </c:pt>
                <c:pt idx="12096">
                  <c:v>1525.1</c:v>
                </c:pt>
                <c:pt idx="12097">
                  <c:v>1526.1</c:v>
                </c:pt>
                <c:pt idx="12098">
                  <c:v>1524.3</c:v>
                </c:pt>
                <c:pt idx="12099">
                  <c:v>1522.7</c:v>
                </c:pt>
                <c:pt idx="12100">
                  <c:v>1528</c:v>
                </c:pt>
                <c:pt idx="12101">
                  <c:v>1527.6</c:v>
                </c:pt>
                <c:pt idx="12102">
                  <c:v>1525.3</c:v>
                </c:pt>
                <c:pt idx="12103">
                  <c:v>1520.7</c:v>
                </c:pt>
                <c:pt idx="12104">
                  <c:v>1527.4</c:v>
                </c:pt>
                <c:pt idx="12105">
                  <c:v>1523.8</c:v>
                </c:pt>
                <c:pt idx="12106">
                  <c:v>1527.2</c:v>
                </c:pt>
                <c:pt idx="12107">
                  <c:v>1528</c:v>
                </c:pt>
                <c:pt idx="12108">
                  <c:v>1527.2</c:v>
                </c:pt>
                <c:pt idx="12109">
                  <c:v>1528.9</c:v>
                </c:pt>
                <c:pt idx="12110">
                  <c:v>1526.2</c:v>
                </c:pt>
                <c:pt idx="12111">
                  <c:v>1529.4</c:v>
                </c:pt>
                <c:pt idx="12112">
                  <c:v>1532.3</c:v>
                </c:pt>
                <c:pt idx="12113">
                  <c:v>1531.2</c:v>
                </c:pt>
                <c:pt idx="12114">
                  <c:v>1528.9</c:v>
                </c:pt>
                <c:pt idx="12115">
                  <c:v>1520.7</c:v>
                </c:pt>
                <c:pt idx="12116">
                  <c:v>1527.2</c:v>
                </c:pt>
                <c:pt idx="12117">
                  <c:v>1527.9</c:v>
                </c:pt>
                <c:pt idx="12118">
                  <c:v>1522.9</c:v>
                </c:pt>
                <c:pt idx="12119">
                  <c:v>1526.7</c:v>
                </c:pt>
                <c:pt idx="12120">
                  <c:v>1527.7</c:v>
                </c:pt>
                <c:pt idx="12121">
                  <c:v>1523.9</c:v>
                </c:pt>
                <c:pt idx="12122">
                  <c:v>1519.2</c:v>
                </c:pt>
                <c:pt idx="12123">
                  <c:v>1528.4</c:v>
                </c:pt>
                <c:pt idx="12124">
                  <c:v>1528</c:v>
                </c:pt>
                <c:pt idx="12125">
                  <c:v>1524.7</c:v>
                </c:pt>
                <c:pt idx="12126">
                  <c:v>1526.1</c:v>
                </c:pt>
                <c:pt idx="12127">
                  <c:v>1522.2</c:v>
                </c:pt>
                <c:pt idx="12128">
                  <c:v>1526.1</c:v>
                </c:pt>
                <c:pt idx="12129">
                  <c:v>1524.9</c:v>
                </c:pt>
                <c:pt idx="12130">
                  <c:v>1524.2</c:v>
                </c:pt>
                <c:pt idx="12131">
                  <c:v>1524.4</c:v>
                </c:pt>
                <c:pt idx="12132">
                  <c:v>1525.9</c:v>
                </c:pt>
                <c:pt idx="12133">
                  <c:v>1525.9</c:v>
                </c:pt>
                <c:pt idx="12134">
                  <c:v>1523.8</c:v>
                </c:pt>
                <c:pt idx="12135">
                  <c:v>1523.8</c:v>
                </c:pt>
                <c:pt idx="12136">
                  <c:v>1523.7</c:v>
                </c:pt>
                <c:pt idx="12137">
                  <c:v>1524.4</c:v>
                </c:pt>
                <c:pt idx="12138">
                  <c:v>1522.1</c:v>
                </c:pt>
                <c:pt idx="12139">
                  <c:v>1520</c:v>
                </c:pt>
                <c:pt idx="12140">
                  <c:v>1520.4</c:v>
                </c:pt>
                <c:pt idx="12141">
                  <c:v>1522.2</c:v>
                </c:pt>
                <c:pt idx="12142">
                  <c:v>1520</c:v>
                </c:pt>
                <c:pt idx="12143">
                  <c:v>1520.2</c:v>
                </c:pt>
                <c:pt idx="12144">
                  <c:v>1520.2</c:v>
                </c:pt>
                <c:pt idx="12145">
                  <c:v>1519.2</c:v>
                </c:pt>
                <c:pt idx="12146">
                  <c:v>1519</c:v>
                </c:pt>
                <c:pt idx="12147">
                  <c:v>1516.9</c:v>
                </c:pt>
                <c:pt idx="12148">
                  <c:v>1515.9</c:v>
                </c:pt>
                <c:pt idx="12149">
                  <c:v>1513.2</c:v>
                </c:pt>
                <c:pt idx="12150">
                  <c:v>1513.3</c:v>
                </c:pt>
                <c:pt idx="12151">
                  <c:v>1515.1</c:v>
                </c:pt>
                <c:pt idx="12152">
                  <c:v>1513.5</c:v>
                </c:pt>
                <c:pt idx="12153">
                  <c:v>1518</c:v>
                </c:pt>
                <c:pt idx="12154">
                  <c:v>1516.1</c:v>
                </c:pt>
                <c:pt idx="12155">
                  <c:v>1512.9</c:v>
                </c:pt>
                <c:pt idx="12156">
                  <c:v>1517.3</c:v>
                </c:pt>
                <c:pt idx="12157">
                  <c:v>1511.9</c:v>
                </c:pt>
                <c:pt idx="12158">
                  <c:v>1513</c:v>
                </c:pt>
                <c:pt idx="12159">
                  <c:v>1516.3</c:v>
                </c:pt>
                <c:pt idx="12160">
                  <c:v>1513.6</c:v>
                </c:pt>
                <c:pt idx="12161">
                  <c:v>1510.8</c:v>
                </c:pt>
                <c:pt idx="12162">
                  <c:v>1507.8</c:v>
                </c:pt>
                <c:pt idx="12163">
                  <c:v>1517</c:v>
                </c:pt>
                <c:pt idx="12164">
                  <c:v>1513.6</c:v>
                </c:pt>
                <c:pt idx="12165">
                  <c:v>1512.5</c:v>
                </c:pt>
                <c:pt idx="12166">
                  <c:v>1516.7</c:v>
                </c:pt>
                <c:pt idx="12167">
                  <c:v>1513.1</c:v>
                </c:pt>
                <c:pt idx="12168">
                  <c:v>1509.9</c:v>
                </c:pt>
                <c:pt idx="12169">
                  <c:v>1514</c:v>
                </c:pt>
                <c:pt idx="12170">
                  <c:v>1513</c:v>
                </c:pt>
                <c:pt idx="12171">
                  <c:v>1512.2</c:v>
                </c:pt>
                <c:pt idx="12172">
                  <c:v>1513.7</c:v>
                </c:pt>
                <c:pt idx="12173">
                  <c:v>1509.7</c:v>
                </c:pt>
                <c:pt idx="12174">
                  <c:v>1511.9</c:v>
                </c:pt>
                <c:pt idx="12175">
                  <c:v>1508.8</c:v>
                </c:pt>
                <c:pt idx="12176">
                  <c:v>1511.8</c:v>
                </c:pt>
                <c:pt idx="12177">
                  <c:v>1508.7</c:v>
                </c:pt>
                <c:pt idx="12178">
                  <c:v>1506.5</c:v>
                </c:pt>
                <c:pt idx="12179">
                  <c:v>1507.5</c:v>
                </c:pt>
                <c:pt idx="12180">
                  <c:v>1512.5</c:v>
                </c:pt>
                <c:pt idx="12181">
                  <c:v>1509.7</c:v>
                </c:pt>
                <c:pt idx="12182">
                  <c:v>1511.5</c:v>
                </c:pt>
                <c:pt idx="12183">
                  <c:v>1508.3</c:v>
                </c:pt>
                <c:pt idx="12184">
                  <c:v>1512.2</c:v>
                </c:pt>
                <c:pt idx="12185">
                  <c:v>1510.6</c:v>
                </c:pt>
                <c:pt idx="12186">
                  <c:v>1505.8</c:v>
                </c:pt>
                <c:pt idx="12187">
                  <c:v>1505.7</c:v>
                </c:pt>
                <c:pt idx="12188">
                  <c:v>1507.8</c:v>
                </c:pt>
                <c:pt idx="12189">
                  <c:v>1506.5</c:v>
                </c:pt>
                <c:pt idx="12190">
                  <c:v>1502.3</c:v>
                </c:pt>
                <c:pt idx="12191">
                  <c:v>1504.1</c:v>
                </c:pt>
                <c:pt idx="12192">
                  <c:v>1503.8</c:v>
                </c:pt>
                <c:pt idx="12193">
                  <c:v>1509.1</c:v>
                </c:pt>
                <c:pt idx="12194">
                  <c:v>1505.3</c:v>
                </c:pt>
                <c:pt idx="12195">
                  <c:v>1507.3</c:v>
                </c:pt>
                <c:pt idx="12196">
                  <c:v>1510.9</c:v>
                </c:pt>
                <c:pt idx="12197">
                  <c:v>1511.4</c:v>
                </c:pt>
                <c:pt idx="12198">
                  <c:v>1510.2</c:v>
                </c:pt>
                <c:pt idx="12199">
                  <c:v>1513</c:v>
                </c:pt>
                <c:pt idx="12200">
                  <c:v>1509.8</c:v>
                </c:pt>
                <c:pt idx="12201">
                  <c:v>1514</c:v>
                </c:pt>
                <c:pt idx="12202">
                  <c:v>1511.2</c:v>
                </c:pt>
                <c:pt idx="12203">
                  <c:v>1511.3</c:v>
                </c:pt>
                <c:pt idx="12204">
                  <c:v>1512.4</c:v>
                </c:pt>
                <c:pt idx="12205">
                  <c:v>1510.8</c:v>
                </c:pt>
                <c:pt idx="12206">
                  <c:v>1505.9</c:v>
                </c:pt>
                <c:pt idx="12207">
                  <c:v>1512.5</c:v>
                </c:pt>
                <c:pt idx="12208">
                  <c:v>1511</c:v>
                </c:pt>
                <c:pt idx="12209">
                  <c:v>1499.8</c:v>
                </c:pt>
                <c:pt idx="12210">
                  <c:v>1513</c:v>
                </c:pt>
                <c:pt idx="12211">
                  <c:v>1515.1</c:v>
                </c:pt>
                <c:pt idx="12212">
                  <c:v>1512.7</c:v>
                </c:pt>
                <c:pt idx="12213">
                  <c:v>1512.7</c:v>
                </c:pt>
                <c:pt idx="12214">
                  <c:v>1507.5</c:v>
                </c:pt>
                <c:pt idx="12215">
                  <c:v>1506.7</c:v>
                </c:pt>
                <c:pt idx="12216">
                  <c:v>1503.7</c:v>
                </c:pt>
                <c:pt idx="12217">
                  <c:v>1508.6</c:v>
                </c:pt>
                <c:pt idx="12218">
                  <c:v>1506.8</c:v>
                </c:pt>
                <c:pt idx="12219">
                  <c:v>1503.8</c:v>
                </c:pt>
                <c:pt idx="12220">
                  <c:v>1506.1</c:v>
                </c:pt>
                <c:pt idx="12221">
                  <c:v>1506.8</c:v>
                </c:pt>
                <c:pt idx="12222">
                  <c:v>1504.8</c:v>
                </c:pt>
                <c:pt idx="12223">
                  <c:v>1503.2</c:v>
                </c:pt>
                <c:pt idx="12224">
                  <c:v>1504</c:v>
                </c:pt>
                <c:pt idx="12225">
                  <c:v>1503.3</c:v>
                </c:pt>
                <c:pt idx="12226">
                  <c:v>1502.8</c:v>
                </c:pt>
                <c:pt idx="12227">
                  <c:v>1506.1</c:v>
                </c:pt>
                <c:pt idx="12228">
                  <c:v>1504.5</c:v>
                </c:pt>
                <c:pt idx="12229">
                  <c:v>1501.2</c:v>
                </c:pt>
                <c:pt idx="12230">
                  <c:v>1501.3</c:v>
                </c:pt>
                <c:pt idx="12231">
                  <c:v>1501.8</c:v>
                </c:pt>
                <c:pt idx="12232">
                  <c:v>1496</c:v>
                </c:pt>
                <c:pt idx="12233">
                  <c:v>1496.1</c:v>
                </c:pt>
                <c:pt idx="12234">
                  <c:v>1499.2</c:v>
                </c:pt>
                <c:pt idx="12235">
                  <c:v>1498.6</c:v>
                </c:pt>
                <c:pt idx="12236">
                  <c:v>1495.5</c:v>
                </c:pt>
                <c:pt idx="12237">
                  <c:v>1497.1</c:v>
                </c:pt>
                <c:pt idx="12238">
                  <c:v>1499.9</c:v>
                </c:pt>
                <c:pt idx="12239">
                  <c:v>1496.4</c:v>
                </c:pt>
                <c:pt idx="12240">
                  <c:v>1492.8</c:v>
                </c:pt>
                <c:pt idx="12241">
                  <c:v>1495.8</c:v>
                </c:pt>
                <c:pt idx="12242">
                  <c:v>1498.1</c:v>
                </c:pt>
                <c:pt idx="12243">
                  <c:v>1496.8</c:v>
                </c:pt>
                <c:pt idx="12244">
                  <c:v>1495.5</c:v>
                </c:pt>
                <c:pt idx="12245">
                  <c:v>1501.4</c:v>
                </c:pt>
                <c:pt idx="12246">
                  <c:v>1498.5</c:v>
                </c:pt>
                <c:pt idx="12247">
                  <c:v>1493.9</c:v>
                </c:pt>
                <c:pt idx="12248">
                  <c:v>1498.9</c:v>
                </c:pt>
                <c:pt idx="12249">
                  <c:v>1495.9</c:v>
                </c:pt>
                <c:pt idx="12250">
                  <c:v>1492.8</c:v>
                </c:pt>
                <c:pt idx="12251">
                  <c:v>1496.7</c:v>
                </c:pt>
                <c:pt idx="12252">
                  <c:v>1494</c:v>
                </c:pt>
                <c:pt idx="12253">
                  <c:v>1491.3</c:v>
                </c:pt>
                <c:pt idx="12254">
                  <c:v>1493.5</c:v>
                </c:pt>
                <c:pt idx="12255">
                  <c:v>1492</c:v>
                </c:pt>
                <c:pt idx="12256">
                  <c:v>1491</c:v>
                </c:pt>
                <c:pt idx="12257">
                  <c:v>1490.4</c:v>
                </c:pt>
                <c:pt idx="12258">
                  <c:v>1495.2</c:v>
                </c:pt>
                <c:pt idx="12259">
                  <c:v>1491.9</c:v>
                </c:pt>
                <c:pt idx="12260">
                  <c:v>1491</c:v>
                </c:pt>
                <c:pt idx="12261">
                  <c:v>1495.7</c:v>
                </c:pt>
                <c:pt idx="12262">
                  <c:v>1490.9</c:v>
                </c:pt>
                <c:pt idx="12263">
                  <c:v>1491.2</c:v>
                </c:pt>
                <c:pt idx="12264">
                  <c:v>1485.8</c:v>
                </c:pt>
                <c:pt idx="12265">
                  <c:v>1492.6</c:v>
                </c:pt>
                <c:pt idx="12266">
                  <c:v>1493.3</c:v>
                </c:pt>
                <c:pt idx="12267">
                  <c:v>1490.2</c:v>
                </c:pt>
                <c:pt idx="12268">
                  <c:v>1493.7</c:v>
                </c:pt>
                <c:pt idx="12269">
                  <c:v>1494.2</c:v>
                </c:pt>
                <c:pt idx="12270">
                  <c:v>1496.5</c:v>
                </c:pt>
                <c:pt idx="12271">
                  <c:v>1491.9</c:v>
                </c:pt>
                <c:pt idx="12272">
                  <c:v>1487.9</c:v>
                </c:pt>
                <c:pt idx="12273">
                  <c:v>1485.6</c:v>
                </c:pt>
                <c:pt idx="12274">
                  <c:v>1487.2</c:v>
                </c:pt>
                <c:pt idx="12275">
                  <c:v>1489.8</c:v>
                </c:pt>
                <c:pt idx="12276">
                  <c:v>1491</c:v>
                </c:pt>
                <c:pt idx="12277">
                  <c:v>1492.6</c:v>
                </c:pt>
                <c:pt idx="12278">
                  <c:v>1498</c:v>
                </c:pt>
                <c:pt idx="12279">
                  <c:v>1495.9</c:v>
                </c:pt>
                <c:pt idx="12280">
                  <c:v>1490.6</c:v>
                </c:pt>
                <c:pt idx="12281">
                  <c:v>1494.8</c:v>
                </c:pt>
                <c:pt idx="12282">
                  <c:v>1490.2</c:v>
                </c:pt>
                <c:pt idx="12283">
                  <c:v>1488.6</c:v>
                </c:pt>
                <c:pt idx="12284">
                  <c:v>1488.1</c:v>
                </c:pt>
                <c:pt idx="12285">
                  <c:v>1491.2</c:v>
                </c:pt>
                <c:pt idx="12286">
                  <c:v>1489.1</c:v>
                </c:pt>
                <c:pt idx="12287">
                  <c:v>1488</c:v>
                </c:pt>
                <c:pt idx="12288">
                  <c:v>1492</c:v>
                </c:pt>
                <c:pt idx="12289">
                  <c:v>1488.7</c:v>
                </c:pt>
                <c:pt idx="12290">
                  <c:v>1484.6</c:v>
                </c:pt>
                <c:pt idx="12291">
                  <c:v>1482.4</c:v>
                </c:pt>
                <c:pt idx="12292">
                  <c:v>1487.6</c:v>
                </c:pt>
                <c:pt idx="12293">
                  <c:v>1487</c:v>
                </c:pt>
                <c:pt idx="12294">
                  <c:v>1485.4</c:v>
                </c:pt>
                <c:pt idx="12295">
                  <c:v>1488.9</c:v>
                </c:pt>
                <c:pt idx="12296">
                  <c:v>1490</c:v>
                </c:pt>
                <c:pt idx="12297">
                  <c:v>1486.5</c:v>
                </c:pt>
                <c:pt idx="12298">
                  <c:v>1484.9</c:v>
                </c:pt>
                <c:pt idx="12299">
                  <c:v>1489.2</c:v>
                </c:pt>
                <c:pt idx="12300">
                  <c:v>1487.1</c:v>
                </c:pt>
                <c:pt idx="12301">
                  <c:v>1486.7</c:v>
                </c:pt>
                <c:pt idx="12302">
                  <c:v>1482.1</c:v>
                </c:pt>
                <c:pt idx="12303">
                  <c:v>1484.2</c:v>
                </c:pt>
                <c:pt idx="12304">
                  <c:v>1487.4</c:v>
                </c:pt>
                <c:pt idx="12305">
                  <c:v>1486.9</c:v>
                </c:pt>
                <c:pt idx="12306">
                  <c:v>1491.6</c:v>
                </c:pt>
                <c:pt idx="12307">
                  <c:v>1490.7</c:v>
                </c:pt>
                <c:pt idx="12308">
                  <c:v>1486.4</c:v>
                </c:pt>
                <c:pt idx="12309">
                  <c:v>1483.8</c:v>
                </c:pt>
                <c:pt idx="12310">
                  <c:v>1488</c:v>
                </c:pt>
                <c:pt idx="12311">
                  <c:v>1487.8</c:v>
                </c:pt>
                <c:pt idx="12312">
                  <c:v>1483.6</c:v>
                </c:pt>
                <c:pt idx="12313">
                  <c:v>1482.5</c:v>
                </c:pt>
                <c:pt idx="12314">
                  <c:v>1486.8</c:v>
                </c:pt>
                <c:pt idx="12315">
                  <c:v>1486.3</c:v>
                </c:pt>
                <c:pt idx="12316">
                  <c:v>1482.8</c:v>
                </c:pt>
                <c:pt idx="12317">
                  <c:v>1486.1</c:v>
                </c:pt>
                <c:pt idx="12318">
                  <c:v>1484.6</c:v>
                </c:pt>
                <c:pt idx="12319">
                  <c:v>1482</c:v>
                </c:pt>
                <c:pt idx="12320">
                  <c:v>1481.9</c:v>
                </c:pt>
                <c:pt idx="12321">
                  <c:v>1480</c:v>
                </c:pt>
                <c:pt idx="12322">
                  <c:v>1477.1</c:v>
                </c:pt>
                <c:pt idx="12323">
                  <c:v>1482.3</c:v>
                </c:pt>
                <c:pt idx="12324">
                  <c:v>1481.5</c:v>
                </c:pt>
                <c:pt idx="12325">
                  <c:v>1486.7</c:v>
                </c:pt>
                <c:pt idx="12326">
                  <c:v>1485.1</c:v>
                </c:pt>
                <c:pt idx="12327">
                  <c:v>1483</c:v>
                </c:pt>
                <c:pt idx="12328">
                  <c:v>1481.9</c:v>
                </c:pt>
                <c:pt idx="12329">
                  <c:v>1478.9</c:v>
                </c:pt>
                <c:pt idx="12330">
                  <c:v>1486</c:v>
                </c:pt>
                <c:pt idx="12331">
                  <c:v>1482.9</c:v>
                </c:pt>
                <c:pt idx="12332">
                  <c:v>1482.4</c:v>
                </c:pt>
                <c:pt idx="12333">
                  <c:v>1481.3</c:v>
                </c:pt>
                <c:pt idx="12334">
                  <c:v>1485</c:v>
                </c:pt>
                <c:pt idx="12335">
                  <c:v>1482.8</c:v>
                </c:pt>
                <c:pt idx="12336">
                  <c:v>1480</c:v>
                </c:pt>
                <c:pt idx="12337">
                  <c:v>1481.5</c:v>
                </c:pt>
                <c:pt idx="12338">
                  <c:v>1484.7</c:v>
                </c:pt>
                <c:pt idx="12339">
                  <c:v>1482.1</c:v>
                </c:pt>
                <c:pt idx="12340">
                  <c:v>1482.1</c:v>
                </c:pt>
                <c:pt idx="12341">
                  <c:v>1487</c:v>
                </c:pt>
                <c:pt idx="12342">
                  <c:v>1485.7</c:v>
                </c:pt>
                <c:pt idx="12343">
                  <c:v>1480.6</c:v>
                </c:pt>
                <c:pt idx="12344">
                  <c:v>1487.4</c:v>
                </c:pt>
                <c:pt idx="12345">
                  <c:v>1486.4</c:v>
                </c:pt>
                <c:pt idx="12346">
                  <c:v>1485.6</c:v>
                </c:pt>
                <c:pt idx="12347">
                  <c:v>1480.4</c:v>
                </c:pt>
                <c:pt idx="12348">
                  <c:v>1483.1</c:v>
                </c:pt>
                <c:pt idx="12349">
                  <c:v>1487.7</c:v>
                </c:pt>
                <c:pt idx="12350">
                  <c:v>1487.4</c:v>
                </c:pt>
                <c:pt idx="12351">
                  <c:v>1485.6</c:v>
                </c:pt>
                <c:pt idx="12352">
                  <c:v>1479.6</c:v>
                </c:pt>
                <c:pt idx="12353">
                  <c:v>1485.7</c:v>
                </c:pt>
                <c:pt idx="12354">
                  <c:v>1484.8</c:v>
                </c:pt>
                <c:pt idx="12355">
                  <c:v>1480.3</c:v>
                </c:pt>
                <c:pt idx="12356">
                  <c:v>1484.3</c:v>
                </c:pt>
                <c:pt idx="12357">
                  <c:v>1481.2</c:v>
                </c:pt>
                <c:pt idx="12358">
                  <c:v>1477.6</c:v>
                </c:pt>
                <c:pt idx="12359">
                  <c:v>1480.4</c:v>
                </c:pt>
                <c:pt idx="12360">
                  <c:v>1484.8</c:v>
                </c:pt>
                <c:pt idx="12361">
                  <c:v>1482.3</c:v>
                </c:pt>
                <c:pt idx="12362">
                  <c:v>1484.1</c:v>
                </c:pt>
                <c:pt idx="12363">
                  <c:v>1482.7</c:v>
                </c:pt>
                <c:pt idx="12364">
                  <c:v>1482.3</c:v>
                </c:pt>
                <c:pt idx="12365">
                  <c:v>1483.9</c:v>
                </c:pt>
                <c:pt idx="12366">
                  <c:v>1481.2</c:v>
                </c:pt>
                <c:pt idx="12367">
                  <c:v>1480.7</c:v>
                </c:pt>
                <c:pt idx="12368">
                  <c:v>1479.8</c:v>
                </c:pt>
                <c:pt idx="12369">
                  <c:v>1478.1</c:v>
                </c:pt>
                <c:pt idx="12370">
                  <c:v>1475.6</c:v>
                </c:pt>
                <c:pt idx="12371">
                  <c:v>1469.3</c:v>
                </c:pt>
                <c:pt idx="12372">
                  <c:v>1471</c:v>
                </c:pt>
                <c:pt idx="12373">
                  <c:v>1473.4</c:v>
                </c:pt>
                <c:pt idx="12374">
                  <c:v>1472.6</c:v>
                </c:pt>
                <c:pt idx="12375">
                  <c:v>1480.7</c:v>
                </c:pt>
                <c:pt idx="12376">
                  <c:v>1479.8</c:v>
                </c:pt>
                <c:pt idx="12377">
                  <c:v>1476.5</c:v>
                </c:pt>
                <c:pt idx="12378">
                  <c:v>1476.7</c:v>
                </c:pt>
                <c:pt idx="12379">
                  <c:v>1474.7</c:v>
                </c:pt>
                <c:pt idx="12380">
                  <c:v>1479.3</c:v>
                </c:pt>
                <c:pt idx="12381">
                  <c:v>1477.2</c:v>
                </c:pt>
                <c:pt idx="12382">
                  <c:v>1473.2</c:v>
                </c:pt>
                <c:pt idx="12383">
                  <c:v>1472.6</c:v>
                </c:pt>
                <c:pt idx="12384">
                  <c:v>1475.5</c:v>
                </c:pt>
                <c:pt idx="12385">
                  <c:v>1475.3</c:v>
                </c:pt>
                <c:pt idx="12386">
                  <c:v>1473.4</c:v>
                </c:pt>
                <c:pt idx="12387">
                  <c:v>1471.6</c:v>
                </c:pt>
                <c:pt idx="12388">
                  <c:v>1474.7</c:v>
                </c:pt>
                <c:pt idx="12389">
                  <c:v>1474.4</c:v>
                </c:pt>
                <c:pt idx="12390">
                  <c:v>1473.9</c:v>
                </c:pt>
                <c:pt idx="12391">
                  <c:v>1470.8</c:v>
                </c:pt>
                <c:pt idx="12392">
                  <c:v>1470.1</c:v>
                </c:pt>
                <c:pt idx="12393">
                  <c:v>1474.2</c:v>
                </c:pt>
                <c:pt idx="12394">
                  <c:v>1472.6</c:v>
                </c:pt>
                <c:pt idx="12395">
                  <c:v>1471</c:v>
                </c:pt>
                <c:pt idx="12396">
                  <c:v>1476.8</c:v>
                </c:pt>
                <c:pt idx="12397">
                  <c:v>1472.1</c:v>
                </c:pt>
                <c:pt idx="12398">
                  <c:v>1474.6</c:v>
                </c:pt>
                <c:pt idx="12399">
                  <c:v>1474.7</c:v>
                </c:pt>
                <c:pt idx="12400">
                  <c:v>1473</c:v>
                </c:pt>
                <c:pt idx="12401">
                  <c:v>1470.1</c:v>
                </c:pt>
                <c:pt idx="12402">
                  <c:v>1475.1</c:v>
                </c:pt>
                <c:pt idx="12403">
                  <c:v>1476.2</c:v>
                </c:pt>
                <c:pt idx="12404">
                  <c:v>1472.2</c:v>
                </c:pt>
                <c:pt idx="12405">
                  <c:v>1471</c:v>
                </c:pt>
                <c:pt idx="12406">
                  <c:v>1469.3</c:v>
                </c:pt>
                <c:pt idx="12407">
                  <c:v>1473.7</c:v>
                </c:pt>
                <c:pt idx="12408">
                  <c:v>1472.1</c:v>
                </c:pt>
                <c:pt idx="12409">
                  <c:v>1471.1</c:v>
                </c:pt>
                <c:pt idx="12410">
                  <c:v>1469.3</c:v>
                </c:pt>
                <c:pt idx="12411">
                  <c:v>1462.4</c:v>
                </c:pt>
                <c:pt idx="12412">
                  <c:v>1473.8</c:v>
                </c:pt>
                <c:pt idx="12413">
                  <c:v>1473.3</c:v>
                </c:pt>
                <c:pt idx="12414">
                  <c:v>1474</c:v>
                </c:pt>
                <c:pt idx="12415">
                  <c:v>1476.5</c:v>
                </c:pt>
                <c:pt idx="12416">
                  <c:v>1469.7</c:v>
                </c:pt>
                <c:pt idx="12417">
                  <c:v>1475.2</c:v>
                </c:pt>
                <c:pt idx="12418">
                  <c:v>1472.6</c:v>
                </c:pt>
                <c:pt idx="12419">
                  <c:v>1472.1</c:v>
                </c:pt>
                <c:pt idx="12420">
                  <c:v>1470.7</c:v>
                </c:pt>
                <c:pt idx="12421">
                  <c:v>1475.5</c:v>
                </c:pt>
                <c:pt idx="12422">
                  <c:v>1473.9</c:v>
                </c:pt>
                <c:pt idx="12423">
                  <c:v>1467.3</c:v>
                </c:pt>
                <c:pt idx="12427">
                  <c:v>1453.6</c:v>
                </c:pt>
                <c:pt idx="12428">
                  <c:v>1448.2</c:v>
                </c:pt>
                <c:pt idx="12429">
                  <c:v>1451.8</c:v>
                </c:pt>
                <c:pt idx="12430">
                  <c:v>1451.9</c:v>
                </c:pt>
                <c:pt idx="12431">
                  <c:v>1452.3</c:v>
                </c:pt>
                <c:pt idx="12432">
                  <c:v>1450.4</c:v>
                </c:pt>
                <c:pt idx="12433">
                  <c:v>1451.4</c:v>
                </c:pt>
                <c:pt idx="12434">
                  <c:v>1451.1</c:v>
                </c:pt>
                <c:pt idx="12435">
                  <c:v>1445.1</c:v>
                </c:pt>
                <c:pt idx="12436">
                  <c:v>1451.1</c:v>
                </c:pt>
                <c:pt idx="12437">
                  <c:v>1449</c:v>
                </c:pt>
                <c:pt idx="12438">
                  <c:v>1445</c:v>
                </c:pt>
                <c:pt idx="12439">
                  <c:v>1451</c:v>
                </c:pt>
                <c:pt idx="12440">
                  <c:v>1447.5</c:v>
                </c:pt>
                <c:pt idx="12441">
                  <c:v>1449.5</c:v>
                </c:pt>
                <c:pt idx="12442">
                  <c:v>1451.4</c:v>
                </c:pt>
                <c:pt idx="12443">
                  <c:v>1450.1</c:v>
                </c:pt>
                <c:pt idx="12444">
                  <c:v>1451.3</c:v>
                </c:pt>
                <c:pt idx="12445">
                  <c:v>1450.8</c:v>
                </c:pt>
                <c:pt idx="12446">
                  <c:v>1449.5</c:v>
                </c:pt>
                <c:pt idx="12447">
                  <c:v>1450.8</c:v>
                </c:pt>
                <c:pt idx="12448">
                  <c:v>1450.4</c:v>
                </c:pt>
                <c:pt idx="12449">
                  <c:v>1451.4</c:v>
                </c:pt>
                <c:pt idx="12450">
                  <c:v>1450.4</c:v>
                </c:pt>
                <c:pt idx="12451">
                  <c:v>1449</c:v>
                </c:pt>
                <c:pt idx="12452">
                  <c:v>1450</c:v>
                </c:pt>
                <c:pt idx="12453">
                  <c:v>1448.6</c:v>
                </c:pt>
                <c:pt idx="12454">
                  <c:v>1449.2</c:v>
                </c:pt>
                <c:pt idx="12455">
                  <c:v>1448.8</c:v>
                </c:pt>
                <c:pt idx="12456">
                  <c:v>1447.2</c:v>
                </c:pt>
                <c:pt idx="12457">
                  <c:v>1447.3</c:v>
                </c:pt>
                <c:pt idx="12458">
                  <c:v>1448.2</c:v>
                </c:pt>
                <c:pt idx="12459">
                  <c:v>1448.6</c:v>
                </c:pt>
                <c:pt idx="12460">
                  <c:v>1447.9</c:v>
                </c:pt>
                <c:pt idx="12461">
                  <c:v>1447.4</c:v>
                </c:pt>
                <c:pt idx="12462">
                  <c:v>1447.1</c:v>
                </c:pt>
                <c:pt idx="12463">
                  <c:v>1446.6</c:v>
                </c:pt>
                <c:pt idx="12464">
                  <c:v>1446.2</c:v>
                </c:pt>
                <c:pt idx="12465">
                  <c:v>1445.2</c:v>
                </c:pt>
                <c:pt idx="12466">
                  <c:v>1441.5</c:v>
                </c:pt>
                <c:pt idx="12467">
                  <c:v>1443.6</c:v>
                </c:pt>
                <c:pt idx="12468">
                  <c:v>1441.7</c:v>
                </c:pt>
                <c:pt idx="12469">
                  <c:v>1442.3</c:v>
                </c:pt>
                <c:pt idx="12470">
                  <c:v>1444.1</c:v>
                </c:pt>
                <c:pt idx="12471">
                  <c:v>1444.2</c:v>
                </c:pt>
                <c:pt idx="12472">
                  <c:v>1443.6</c:v>
                </c:pt>
                <c:pt idx="12473">
                  <c:v>1443.2</c:v>
                </c:pt>
                <c:pt idx="12474">
                  <c:v>1443.7</c:v>
                </c:pt>
                <c:pt idx="12475">
                  <c:v>1444.1</c:v>
                </c:pt>
                <c:pt idx="12476">
                  <c:v>1443.2</c:v>
                </c:pt>
                <c:pt idx="12477">
                  <c:v>1442.3</c:v>
                </c:pt>
                <c:pt idx="12478">
                  <c:v>1442.3</c:v>
                </c:pt>
                <c:pt idx="12479">
                  <c:v>1442.3</c:v>
                </c:pt>
                <c:pt idx="12480">
                  <c:v>1442.3</c:v>
                </c:pt>
                <c:pt idx="12481">
                  <c:v>1442.8</c:v>
                </c:pt>
                <c:pt idx="12482">
                  <c:v>1442.8</c:v>
                </c:pt>
                <c:pt idx="12483">
                  <c:v>1442.5</c:v>
                </c:pt>
                <c:pt idx="12484">
                  <c:v>1442.3</c:v>
                </c:pt>
                <c:pt idx="12485">
                  <c:v>1442.4</c:v>
                </c:pt>
                <c:pt idx="12486">
                  <c:v>1442.7</c:v>
                </c:pt>
                <c:pt idx="12487">
                  <c:v>1442.2</c:v>
                </c:pt>
                <c:pt idx="12488">
                  <c:v>1438</c:v>
                </c:pt>
                <c:pt idx="12489">
                  <c:v>1442.1</c:v>
                </c:pt>
                <c:pt idx="12490">
                  <c:v>1441.4</c:v>
                </c:pt>
                <c:pt idx="12491">
                  <c:v>1441</c:v>
                </c:pt>
                <c:pt idx="12492">
                  <c:v>1441.8</c:v>
                </c:pt>
                <c:pt idx="12493">
                  <c:v>1441.9</c:v>
                </c:pt>
                <c:pt idx="12494">
                  <c:v>1441</c:v>
                </c:pt>
                <c:pt idx="12495">
                  <c:v>1441.9</c:v>
                </c:pt>
                <c:pt idx="12496">
                  <c:v>1437.4</c:v>
                </c:pt>
                <c:pt idx="12497">
                  <c:v>1440.5</c:v>
                </c:pt>
                <c:pt idx="12498">
                  <c:v>1437</c:v>
                </c:pt>
                <c:pt idx="12499">
                  <c:v>1440.2</c:v>
                </c:pt>
                <c:pt idx="12500">
                  <c:v>1438.8</c:v>
                </c:pt>
                <c:pt idx="12501">
                  <c:v>1440.1</c:v>
                </c:pt>
                <c:pt idx="12502">
                  <c:v>1435.2</c:v>
                </c:pt>
                <c:pt idx="12503">
                  <c:v>1437.9</c:v>
                </c:pt>
                <c:pt idx="12504">
                  <c:v>1438.7</c:v>
                </c:pt>
                <c:pt idx="12505">
                  <c:v>1438</c:v>
                </c:pt>
                <c:pt idx="12506">
                  <c:v>1437.6</c:v>
                </c:pt>
                <c:pt idx="12507">
                  <c:v>1438.2</c:v>
                </c:pt>
                <c:pt idx="12508">
                  <c:v>1437.1</c:v>
                </c:pt>
                <c:pt idx="12509">
                  <c:v>1438.9</c:v>
                </c:pt>
                <c:pt idx="12510">
                  <c:v>1438.6</c:v>
                </c:pt>
                <c:pt idx="12511">
                  <c:v>1436</c:v>
                </c:pt>
                <c:pt idx="12512">
                  <c:v>1437.4</c:v>
                </c:pt>
                <c:pt idx="12513">
                  <c:v>1435.6</c:v>
                </c:pt>
                <c:pt idx="12514">
                  <c:v>1438.4</c:v>
                </c:pt>
                <c:pt idx="12515">
                  <c:v>1438.5</c:v>
                </c:pt>
                <c:pt idx="12516">
                  <c:v>1438.2</c:v>
                </c:pt>
                <c:pt idx="12517">
                  <c:v>1437.8</c:v>
                </c:pt>
                <c:pt idx="12518">
                  <c:v>1437.4</c:v>
                </c:pt>
                <c:pt idx="12519">
                  <c:v>1437.9</c:v>
                </c:pt>
                <c:pt idx="12520">
                  <c:v>1437.9</c:v>
                </c:pt>
                <c:pt idx="12521">
                  <c:v>1434.7</c:v>
                </c:pt>
                <c:pt idx="12522">
                  <c:v>1437.8</c:v>
                </c:pt>
                <c:pt idx="12523">
                  <c:v>1436.5</c:v>
                </c:pt>
                <c:pt idx="12524">
                  <c:v>1436.5</c:v>
                </c:pt>
                <c:pt idx="12525">
                  <c:v>1434.3</c:v>
                </c:pt>
                <c:pt idx="12526">
                  <c:v>1434.7</c:v>
                </c:pt>
                <c:pt idx="12527">
                  <c:v>1434.3</c:v>
                </c:pt>
                <c:pt idx="12528">
                  <c:v>1432.5</c:v>
                </c:pt>
                <c:pt idx="12529">
                  <c:v>1432.1</c:v>
                </c:pt>
                <c:pt idx="12530">
                  <c:v>1434.6</c:v>
                </c:pt>
                <c:pt idx="12531">
                  <c:v>1434.3</c:v>
                </c:pt>
                <c:pt idx="12532">
                  <c:v>1434.4</c:v>
                </c:pt>
                <c:pt idx="12533">
                  <c:v>1433.3</c:v>
                </c:pt>
                <c:pt idx="12534">
                  <c:v>1433.6</c:v>
                </c:pt>
                <c:pt idx="12535">
                  <c:v>1432.7</c:v>
                </c:pt>
                <c:pt idx="12536">
                  <c:v>1428.3</c:v>
                </c:pt>
                <c:pt idx="12537">
                  <c:v>1431.9</c:v>
                </c:pt>
                <c:pt idx="12538">
                  <c:v>1430.9</c:v>
                </c:pt>
                <c:pt idx="12539">
                  <c:v>1432.2</c:v>
                </c:pt>
                <c:pt idx="12540">
                  <c:v>1431.6</c:v>
                </c:pt>
                <c:pt idx="12541">
                  <c:v>1432.2</c:v>
                </c:pt>
                <c:pt idx="12542">
                  <c:v>1433</c:v>
                </c:pt>
                <c:pt idx="12543">
                  <c:v>1431.7</c:v>
                </c:pt>
                <c:pt idx="12544">
                  <c:v>1431.7</c:v>
                </c:pt>
                <c:pt idx="12545">
                  <c:v>1432.1</c:v>
                </c:pt>
                <c:pt idx="12546">
                  <c:v>1431.7</c:v>
                </c:pt>
                <c:pt idx="12547">
                  <c:v>1431.6</c:v>
                </c:pt>
                <c:pt idx="12548">
                  <c:v>1431.6</c:v>
                </c:pt>
                <c:pt idx="12549">
                  <c:v>1430.8</c:v>
                </c:pt>
                <c:pt idx="12550">
                  <c:v>1430.8</c:v>
                </c:pt>
                <c:pt idx="12551">
                  <c:v>1430.8</c:v>
                </c:pt>
                <c:pt idx="12552">
                  <c:v>1430</c:v>
                </c:pt>
                <c:pt idx="12553">
                  <c:v>1430.3</c:v>
                </c:pt>
                <c:pt idx="12554">
                  <c:v>1430.3</c:v>
                </c:pt>
                <c:pt idx="12555">
                  <c:v>1430.2</c:v>
                </c:pt>
                <c:pt idx="12556">
                  <c:v>1429.3</c:v>
                </c:pt>
                <c:pt idx="12557">
                  <c:v>1430.2</c:v>
                </c:pt>
                <c:pt idx="12558">
                  <c:v>1430</c:v>
                </c:pt>
                <c:pt idx="12559">
                  <c:v>1430.1</c:v>
                </c:pt>
                <c:pt idx="12560">
                  <c:v>1426.1</c:v>
                </c:pt>
                <c:pt idx="12561">
                  <c:v>1428.1</c:v>
                </c:pt>
                <c:pt idx="12562">
                  <c:v>1428.3</c:v>
                </c:pt>
                <c:pt idx="12563">
                  <c:v>1428.8</c:v>
                </c:pt>
                <c:pt idx="12564">
                  <c:v>1429.4</c:v>
                </c:pt>
                <c:pt idx="12565">
                  <c:v>1429.5</c:v>
                </c:pt>
                <c:pt idx="12566">
                  <c:v>1428.7</c:v>
                </c:pt>
                <c:pt idx="12567">
                  <c:v>1429</c:v>
                </c:pt>
                <c:pt idx="12568">
                  <c:v>1429</c:v>
                </c:pt>
                <c:pt idx="12569">
                  <c:v>1428.1</c:v>
                </c:pt>
                <c:pt idx="12570">
                  <c:v>1429</c:v>
                </c:pt>
                <c:pt idx="12571">
                  <c:v>1428.6</c:v>
                </c:pt>
                <c:pt idx="12572">
                  <c:v>1425.5</c:v>
                </c:pt>
                <c:pt idx="12573">
                  <c:v>1427.7</c:v>
                </c:pt>
                <c:pt idx="12574">
                  <c:v>1427.3</c:v>
                </c:pt>
                <c:pt idx="12575">
                  <c:v>1425.9</c:v>
                </c:pt>
                <c:pt idx="12576">
                  <c:v>1426.8</c:v>
                </c:pt>
                <c:pt idx="12577">
                  <c:v>1426.4</c:v>
                </c:pt>
                <c:pt idx="12578">
                  <c:v>1426.3</c:v>
                </c:pt>
                <c:pt idx="12579">
                  <c:v>1426.8</c:v>
                </c:pt>
                <c:pt idx="12580">
                  <c:v>1426.6</c:v>
                </c:pt>
                <c:pt idx="12581">
                  <c:v>1425.8</c:v>
                </c:pt>
                <c:pt idx="12582">
                  <c:v>1426.6</c:v>
                </c:pt>
                <c:pt idx="12583">
                  <c:v>1424.9</c:v>
                </c:pt>
                <c:pt idx="12584">
                  <c:v>1425.1</c:v>
                </c:pt>
                <c:pt idx="12585">
                  <c:v>1424.9</c:v>
                </c:pt>
                <c:pt idx="12586">
                  <c:v>1424.9</c:v>
                </c:pt>
                <c:pt idx="12587">
                  <c:v>1423.6</c:v>
                </c:pt>
                <c:pt idx="12588">
                  <c:v>1422.7</c:v>
                </c:pt>
                <c:pt idx="12589">
                  <c:v>1425.5</c:v>
                </c:pt>
                <c:pt idx="12590">
                  <c:v>1424.6</c:v>
                </c:pt>
                <c:pt idx="12591">
                  <c:v>1423.3</c:v>
                </c:pt>
                <c:pt idx="12592">
                  <c:v>1425.8</c:v>
                </c:pt>
                <c:pt idx="12593">
                  <c:v>1424.6</c:v>
                </c:pt>
                <c:pt idx="12594">
                  <c:v>1425.9</c:v>
                </c:pt>
                <c:pt idx="12595">
                  <c:v>1421.5</c:v>
                </c:pt>
                <c:pt idx="12596">
                  <c:v>1425</c:v>
                </c:pt>
                <c:pt idx="12597">
                  <c:v>1422.4</c:v>
                </c:pt>
                <c:pt idx="12598">
                  <c:v>1422.4</c:v>
                </c:pt>
                <c:pt idx="12599">
                  <c:v>1424.7</c:v>
                </c:pt>
                <c:pt idx="12600">
                  <c:v>1425.1</c:v>
                </c:pt>
                <c:pt idx="12601">
                  <c:v>1425.5</c:v>
                </c:pt>
                <c:pt idx="12602">
                  <c:v>1425.4</c:v>
                </c:pt>
                <c:pt idx="12603">
                  <c:v>1424</c:v>
                </c:pt>
                <c:pt idx="12604">
                  <c:v>1423.2</c:v>
                </c:pt>
                <c:pt idx="12605">
                  <c:v>1424.8</c:v>
                </c:pt>
                <c:pt idx="12606">
                  <c:v>1424.6</c:v>
                </c:pt>
                <c:pt idx="12607">
                  <c:v>1424.1</c:v>
                </c:pt>
                <c:pt idx="12608">
                  <c:v>1423.6</c:v>
                </c:pt>
                <c:pt idx="12609">
                  <c:v>1423.1</c:v>
                </c:pt>
                <c:pt idx="12610">
                  <c:v>1422.9</c:v>
                </c:pt>
                <c:pt idx="12611">
                  <c:v>1422.6</c:v>
                </c:pt>
                <c:pt idx="12612">
                  <c:v>1421.4</c:v>
                </c:pt>
                <c:pt idx="12613">
                  <c:v>1422.8</c:v>
                </c:pt>
                <c:pt idx="12614">
                  <c:v>1422.7</c:v>
                </c:pt>
                <c:pt idx="12615">
                  <c:v>1423.3</c:v>
                </c:pt>
                <c:pt idx="12616">
                  <c:v>1423.6</c:v>
                </c:pt>
                <c:pt idx="12617">
                  <c:v>1422.8</c:v>
                </c:pt>
                <c:pt idx="12618">
                  <c:v>1423.2</c:v>
                </c:pt>
                <c:pt idx="12619">
                  <c:v>1423.7</c:v>
                </c:pt>
                <c:pt idx="12620">
                  <c:v>1421.5</c:v>
                </c:pt>
                <c:pt idx="12621">
                  <c:v>1422</c:v>
                </c:pt>
                <c:pt idx="12622">
                  <c:v>1422.3</c:v>
                </c:pt>
                <c:pt idx="12623">
                  <c:v>1421.9</c:v>
                </c:pt>
                <c:pt idx="12624">
                  <c:v>1421.1</c:v>
                </c:pt>
                <c:pt idx="12625">
                  <c:v>1422.3</c:v>
                </c:pt>
                <c:pt idx="12626">
                  <c:v>1421.4</c:v>
                </c:pt>
                <c:pt idx="12627">
                  <c:v>1421.9</c:v>
                </c:pt>
                <c:pt idx="12628">
                  <c:v>1420.6</c:v>
                </c:pt>
                <c:pt idx="12629">
                  <c:v>1422.6</c:v>
                </c:pt>
                <c:pt idx="12630">
                  <c:v>1421.1</c:v>
                </c:pt>
                <c:pt idx="12631">
                  <c:v>1421.2</c:v>
                </c:pt>
                <c:pt idx="12632">
                  <c:v>1421.4</c:v>
                </c:pt>
                <c:pt idx="12633">
                  <c:v>1417.8</c:v>
                </c:pt>
                <c:pt idx="12634">
                  <c:v>1419.8</c:v>
                </c:pt>
                <c:pt idx="12635">
                  <c:v>1421.4</c:v>
                </c:pt>
                <c:pt idx="12636">
                  <c:v>1421.8</c:v>
                </c:pt>
                <c:pt idx="12637">
                  <c:v>1421.1</c:v>
                </c:pt>
                <c:pt idx="12638">
                  <c:v>1421.4</c:v>
                </c:pt>
                <c:pt idx="12639">
                  <c:v>1421</c:v>
                </c:pt>
                <c:pt idx="12640">
                  <c:v>1420.6</c:v>
                </c:pt>
                <c:pt idx="12641">
                  <c:v>1421.5</c:v>
                </c:pt>
                <c:pt idx="12642">
                  <c:v>1421.5</c:v>
                </c:pt>
                <c:pt idx="12643">
                  <c:v>1420.6</c:v>
                </c:pt>
                <c:pt idx="12644">
                  <c:v>1420.5</c:v>
                </c:pt>
                <c:pt idx="12645">
                  <c:v>1418.8</c:v>
                </c:pt>
                <c:pt idx="12646">
                  <c:v>1420.1</c:v>
                </c:pt>
                <c:pt idx="12647">
                  <c:v>1420.5</c:v>
                </c:pt>
                <c:pt idx="12648">
                  <c:v>1421.4</c:v>
                </c:pt>
                <c:pt idx="12649">
                  <c:v>1420</c:v>
                </c:pt>
                <c:pt idx="12650">
                  <c:v>1420</c:v>
                </c:pt>
                <c:pt idx="12651">
                  <c:v>1419.6</c:v>
                </c:pt>
                <c:pt idx="12652">
                  <c:v>1419.6</c:v>
                </c:pt>
                <c:pt idx="12653">
                  <c:v>1419.1</c:v>
                </c:pt>
                <c:pt idx="12654">
                  <c:v>1419.3</c:v>
                </c:pt>
                <c:pt idx="12655">
                  <c:v>1419.2</c:v>
                </c:pt>
                <c:pt idx="12656">
                  <c:v>1418.1</c:v>
                </c:pt>
                <c:pt idx="12657">
                  <c:v>1418.8</c:v>
                </c:pt>
                <c:pt idx="12658">
                  <c:v>1418.4</c:v>
                </c:pt>
                <c:pt idx="12659">
                  <c:v>1416.6</c:v>
                </c:pt>
                <c:pt idx="12660">
                  <c:v>1418.7</c:v>
                </c:pt>
                <c:pt idx="12661">
                  <c:v>1416.9</c:v>
                </c:pt>
                <c:pt idx="12662">
                  <c:v>1417.8</c:v>
                </c:pt>
                <c:pt idx="12663">
                  <c:v>1417.9</c:v>
                </c:pt>
                <c:pt idx="12664">
                  <c:v>1416.2</c:v>
                </c:pt>
                <c:pt idx="12665">
                  <c:v>1416.6</c:v>
                </c:pt>
                <c:pt idx="12666">
                  <c:v>1414</c:v>
                </c:pt>
                <c:pt idx="12667">
                  <c:v>1415.7</c:v>
                </c:pt>
                <c:pt idx="12668">
                  <c:v>1414.9</c:v>
                </c:pt>
                <c:pt idx="12669">
                  <c:v>1415.8</c:v>
                </c:pt>
                <c:pt idx="12670">
                  <c:v>1414.5</c:v>
                </c:pt>
                <c:pt idx="12671">
                  <c:v>1415.4</c:v>
                </c:pt>
                <c:pt idx="12672">
                  <c:v>1415.4</c:v>
                </c:pt>
                <c:pt idx="12673">
                  <c:v>1414.5</c:v>
                </c:pt>
                <c:pt idx="12674">
                  <c:v>1414.4</c:v>
                </c:pt>
                <c:pt idx="12675">
                  <c:v>1414.6</c:v>
                </c:pt>
                <c:pt idx="12676">
                  <c:v>1414.4</c:v>
                </c:pt>
                <c:pt idx="12677">
                  <c:v>1412.5</c:v>
                </c:pt>
                <c:pt idx="12678">
                  <c:v>1413</c:v>
                </c:pt>
                <c:pt idx="12679">
                  <c:v>1411.3</c:v>
                </c:pt>
                <c:pt idx="12680">
                  <c:v>1412.1</c:v>
                </c:pt>
                <c:pt idx="12681">
                  <c:v>1412.7</c:v>
                </c:pt>
                <c:pt idx="12682">
                  <c:v>1412.3</c:v>
                </c:pt>
                <c:pt idx="12683">
                  <c:v>1412.2</c:v>
                </c:pt>
                <c:pt idx="12684">
                  <c:v>1411</c:v>
                </c:pt>
                <c:pt idx="12685">
                  <c:v>1411.9</c:v>
                </c:pt>
                <c:pt idx="12686">
                  <c:v>1411.9</c:v>
                </c:pt>
                <c:pt idx="12687">
                  <c:v>1411.5</c:v>
                </c:pt>
                <c:pt idx="12688">
                  <c:v>1411.5</c:v>
                </c:pt>
                <c:pt idx="12689">
                  <c:v>1409.8</c:v>
                </c:pt>
                <c:pt idx="12690">
                  <c:v>1410.6</c:v>
                </c:pt>
                <c:pt idx="12691">
                  <c:v>1408.1</c:v>
                </c:pt>
                <c:pt idx="12692">
                  <c:v>1408.4</c:v>
                </c:pt>
                <c:pt idx="12693">
                  <c:v>1408.5</c:v>
                </c:pt>
                <c:pt idx="12694">
                  <c:v>1407.7</c:v>
                </c:pt>
                <c:pt idx="12695">
                  <c:v>1408.1</c:v>
                </c:pt>
                <c:pt idx="12696">
                  <c:v>1406.3</c:v>
                </c:pt>
                <c:pt idx="12697">
                  <c:v>1406.8</c:v>
                </c:pt>
                <c:pt idx="12698">
                  <c:v>1405.1</c:v>
                </c:pt>
                <c:pt idx="12699">
                  <c:v>1404.8</c:v>
                </c:pt>
                <c:pt idx="12700">
                  <c:v>1405.4</c:v>
                </c:pt>
                <c:pt idx="12701">
                  <c:v>1404.9</c:v>
                </c:pt>
                <c:pt idx="12702">
                  <c:v>1404.4</c:v>
                </c:pt>
                <c:pt idx="12703">
                  <c:v>1404.1</c:v>
                </c:pt>
                <c:pt idx="12704">
                  <c:v>1403.4</c:v>
                </c:pt>
                <c:pt idx="12705">
                  <c:v>1402.9</c:v>
                </c:pt>
                <c:pt idx="12706">
                  <c:v>1403.1</c:v>
                </c:pt>
                <c:pt idx="12707">
                  <c:v>1402.7</c:v>
                </c:pt>
                <c:pt idx="12708">
                  <c:v>1402.4</c:v>
                </c:pt>
                <c:pt idx="12709">
                  <c:v>1400.4</c:v>
                </c:pt>
                <c:pt idx="12710">
                  <c:v>1402.1</c:v>
                </c:pt>
                <c:pt idx="12711">
                  <c:v>1401.3</c:v>
                </c:pt>
                <c:pt idx="12712">
                  <c:v>1400.9</c:v>
                </c:pt>
                <c:pt idx="12713">
                  <c:v>1399.5</c:v>
                </c:pt>
                <c:pt idx="12714">
                  <c:v>1399.5</c:v>
                </c:pt>
                <c:pt idx="12715">
                  <c:v>1399.6</c:v>
                </c:pt>
                <c:pt idx="12716">
                  <c:v>1397.5</c:v>
                </c:pt>
                <c:pt idx="12717">
                  <c:v>1397.4</c:v>
                </c:pt>
                <c:pt idx="12718">
                  <c:v>1396.2</c:v>
                </c:pt>
                <c:pt idx="12719">
                  <c:v>1398.3</c:v>
                </c:pt>
                <c:pt idx="12720">
                  <c:v>1398.8</c:v>
                </c:pt>
                <c:pt idx="12721">
                  <c:v>1397.5</c:v>
                </c:pt>
                <c:pt idx="12722">
                  <c:v>1397</c:v>
                </c:pt>
                <c:pt idx="12723">
                  <c:v>1395.5</c:v>
                </c:pt>
                <c:pt idx="12724">
                  <c:v>1396.9</c:v>
                </c:pt>
                <c:pt idx="12725">
                  <c:v>1396.9</c:v>
                </c:pt>
                <c:pt idx="12726">
                  <c:v>1396.2</c:v>
                </c:pt>
                <c:pt idx="12727">
                  <c:v>1396.1</c:v>
                </c:pt>
                <c:pt idx="12728">
                  <c:v>1396.4</c:v>
                </c:pt>
                <c:pt idx="12729">
                  <c:v>1394.8</c:v>
                </c:pt>
                <c:pt idx="12730">
                  <c:v>1394.4</c:v>
                </c:pt>
                <c:pt idx="12731">
                  <c:v>1394.5</c:v>
                </c:pt>
                <c:pt idx="12732">
                  <c:v>1394.1</c:v>
                </c:pt>
                <c:pt idx="12733">
                  <c:v>1394.5</c:v>
                </c:pt>
                <c:pt idx="12734">
                  <c:v>1394.1</c:v>
                </c:pt>
                <c:pt idx="12735">
                  <c:v>1394.5</c:v>
                </c:pt>
                <c:pt idx="12736">
                  <c:v>1394.5</c:v>
                </c:pt>
                <c:pt idx="12737">
                  <c:v>1394.2</c:v>
                </c:pt>
                <c:pt idx="12738">
                  <c:v>1394.1</c:v>
                </c:pt>
                <c:pt idx="12739">
                  <c:v>1392.8</c:v>
                </c:pt>
                <c:pt idx="12740">
                  <c:v>1392</c:v>
                </c:pt>
                <c:pt idx="12741">
                  <c:v>1393.3</c:v>
                </c:pt>
                <c:pt idx="12742">
                  <c:v>1392</c:v>
                </c:pt>
                <c:pt idx="12743">
                  <c:v>1393.7</c:v>
                </c:pt>
                <c:pt idx="12744">
                  <c:v>1392.4</c:v>
                </c:pt>
                <c:pt idx="12745">
                  <c:v>1393.7</c:v>
                </c:pt>
                <c:pt idx="12746">
                  <c:v>1394.4</c:v>
                </c:pt>
                <c:pt idx="12747">
                  <c:v>1394.2</c:v>
                </c:pt>
                <c:pt idx="12748">
                  <c:v>1393.5</c:v>
                </c:pt>
                <c:pt idx="12749">
                  <c:v>1393</c:v>
                </c:pt>
                <c:pt idx="12750">
                  <c:v>1394.3</c:v>
                </c:pt>
                <c:pt idx="12751">
                  <c:v>1393.3</c:v>
                </c:pt>
                <c:pt idx="12752">
                  <c:v>1394.5</c:v>
                </c:pt>
                <c:pt idx="12753">
                  <c:v>1393.2</c:v>
                </c:pt>
                <c:pt idx="12754">
                  <c:v>1394.6</c:v>
                </c:pt>
                <c:pt idx="12755">
                  <c:v>1395.2</c:v>
                </c:pt>
                <c:pt idx="12756">
                  <c:v>1394.5</c:v>
                </c:pt>
                <c:pt idx="12757">
                  <c:v>1394.6</c:v>
                </c:pt>
                <c:pt idx="12758">
                  <c:v>1395</c:v>
                </c:pt>
                <c:pt idx="12759">
                  <c:v>1395</c:v>
                </c:pt>
                <c:pt idx="12760">
                  <c:v>1394.6</c:v>
                </c:pt>
                <c:pt idx="12761">
                  <c:v>1394.6</c:v>
                </c:pt>
                <c:pt idx="12762">
                  <c:v>1394.2</c:v>
                </c:pt>
                <c:pt idx="12763">
                  <c:v>1394.6</c:v>
                </c:pt>
                <c:pt idx="12764">
                  <c:v>1395</c:v>
                </c:pt>
                <c:pt idx="12765">
                  <c:v>1394.6</c:v>
                </c:pt>
                <c:pt idx="12766">
                  <c:v>1394.5</c:v>
                </c:pt>
                <c:pt idx="12767">
                  <c:v>1394.6</c:v>
                </c:pt>
                <c:pt idx="12768">
                  <c:v>1394.6</c:v>
                </c:pt>
                <c:pt idx="12769">
                  <c:v>1393.8</c:v>
                </c:pt>
                <c:pt idx="12770">
                  <c:v>1394.9</c:v>
                </c:pt>
                <c:pt idx="12771">
                  <c:v>1394.4</c:v>
                </c:pt>
                <c:pt idx="12772">
                  <c:v>1394.1</c:v>
                </c:pt>
                <c:pt idx="12773">
                  <c:v>1393.9</c:v>
                </c:pt>
                <c:pt idx="12774">
                  <c:v>1394</c:v>
                </c:pt>
                <c:pt idx="12775">
                  <c:v>1393.8</c:v>
                </c:pt>
                <c:pt idx="12776">
                  <c:v>1393.4</c:v>
                </c:pt>
                <c:pt idx="12777">
                  <c:v>1392.8</c:v>
                </c:pt>
                <c:pt idx="12778">
                  <c:v>1392.9</c:v>
                </c:pt>
                <c:pt idx="12779">
                  <c:v>1392.6</c:v>
                </c:pt>
                <c:pt idx="12780">
                  <c:v>1392.4</c:v>
                </c:pt>
                <c:pt idx="12781">
                  <c:v>1392.9</c:v>
                </c:pt>
                <c:pt idx="12782">
                  <c:v>1393.3</c:v>
                </c:pt>
                <c:pt idx="12783">
                  <c:v>1391.5</c:v>
                </c:pt>
                <c:pt idx="12784">
                  <c:v>1392.8</c:v>
                </c:pt>
                <c:pt idx="12785">
                  <c:v>1392.8</c:v>
                </c:pt>
                <c:pt idx="12786">
                  <c:v>1392.4</c:v>
                </c:pt>
                <c:pt idx="12787">
                  <c:v>1392</c:v>
                </c:pt>
                <c:pt idx="12788">
                  <c:v>1390.3</c:v>
                </c:pt>
                <c:pt idx="12789">
                  <c:v>1390.8</c:v>
                </c:pt>
                <c:pt idx="12790">
                  <c:v>1390.8</c:v>
                </c:pt>
                <c:pt idx="12791">
                  <c:v>1391.1</c:v>
                </c:pt>
                <c:pt idx="12792">
                  <c:v>1390.4</c:v>
                </c:pt>
                <c:pt idx="12793">
                  <c:v>1390.4</c:v>
                </c:pt>
                <c:pt idx="12794">
                  <c:v>1389.5</c:v>
                </c:pt>
                <c:pt idx="12795">
                  <c:v>1389.9</c:v>
                </c:pt>
                <c:pt idx="12796">
                  <c:v>1389.5</c:v>
                </c:pt>
                <c:pt idx="12797">
                  <c:v>1389.8</c:v>
                </c:pt>
                <c:pt idx="12798">
                  <c:v>1389.1</c:v>
                </c:pt>
                <c:pt idx="12799">
                  <c:v>1388.6</c:v>
                </c:pt>
                <c:pt idx="12800">
                  <c:v>1388.8</c:v>
                </c:pt>
                <c:pt idx="12801">
                  <c:v>1388.4</c:v>
                </c:pt>
                <c:pt idx="12802">
                  <c:v>1388.6</c:v>
                </c:pt>
                <c:pt idx="12803">
                  <c:v>1388.7</c:v>
                </c:pt>
                <c:pt idx="12804">
                  <c:v>1388.7</c:v>
                </c:pt>
                <c:pt idx="12805">
                  <c:v>1388.6</c:v>
                </c:pt>
                <c:pt idx="12806">
                  <c:v>1388.6</c:v>
                </c:pt>
                <c:pt idx="12807">
                  <c:v>1389.1</c:v>
                </c:pt>
                <c:pt idx="12808">
                  <c:v>1388.6</c:v>
                </c:pt>
                <c:pt idx="12809">
                  <c:v>1387.8</c:v>
                </c:pt>
                <c:pt idx="12810">
                  <c:v>1388.7</c:v>
                </c:pt>
                <c:pt idx="12811">
                  <c:v>1388.6</c:v>
                </c:pt>
                <c:pt idx="12812">
                  <c:v>1387.8</c:v>
                </c:pt>
                <c:pt idx="12813">
                  <c:v>1386.9</c:v>
                </c:pt>
                <c:pt idx="12814">
                  <c:v>1387.4</c:v>
                </c:pt>
                <c:pt idx="12815">
                  <c:v>1388.6</c:v>
                </c:pt>
                <c:pt idx="12816">
                  <c:v>1389.7</c:v>
                </c:pt>
                <c:pt idx="12817">
                  <c:v>1388.9</c:v>
                </c:pt>
                <c:pt idx="12818">
                  <c:v>1389.1</c:v>
                </c:pt>
                <c:pt idx="12819">
                  <c:v>1389.7</c:v>
                </c:pt>
                <c:pt idx="12820">
                  <c:v>1389.6</c:v>
                </c:pt>
                <c:pt idx="12821">
                  <c:v>1390.5</c:v>
                </c:pt>
                <c:pt idx="12822">
                  <c:v>1391.2</c:v>
                </c:pt>
                <c:pt idx="12823">
                  <c:v>1391.9</c:v>
                </c:pt>
                <c:pt idx="12824">
                  <c:v>1391.8</c:v>
                </c:pt>
                <c:pt idx="12825">
                  <c:v>1392</c:v>
                </c:pt>
                <c:pt idx="12826">
                  <c:v>1393.4</c:v>
                </c:pt>
                <c:pt idx="12827">
                  <c:v>1393.4</c:v>
                </c:pt>
                <c:pt idx="12828">
                  <c:v>1393.1</c:v>
                </c:pt>
                <c:pt idx="12829">
                  <c:v>1394.3</c:v>
                </c:pt>
                <c:pt idx="12830">
                  <c:v>1394.7</c:v>
                </c:pt>
                <c:pt idx="12831">
                  <c:v>1395.2</c:v>
                </c:pt>
                <c:pt idx="12832">
                  <c:v>1395.6</c:v>
                </c:pt>
                <c:pt idx="12833">
                  <c:v>1395.2</c:v>
                </c:pt>
                <c:pt idx="12834">
                  <c:v>1396.1</c:v>
                </c:pt>
                <c:pt idx="12835">
                  <c:v>1395.6</c:v>
                </c:pt>
                <c:pt idx="12836">
                  <c:v>1395.1</c:v>
                </c:pt>
                <c:pt idx="12837">
                  <c:v>1397.2</c:v>
                </c:pt>
                <c:pt idx="12838">
                  <c:v>1395</c:v>
                </c:pt>
                <c:pt idx="12839">
                  <c:v>1395.6</c:v>
                </c:pt>
                <c:pt idx="12840">
                  <c:v>1395.4</c:v>
                </c:pt>
                <c:pt idx="12841">
                  <c:v>1395</c:v>
                </c:pt>
                <c:pt idx="12842">
                  <c:v>1395</c:v>
                </c:pt>
                <c:pt idx="12843">
                  <c:v>1395.7</c:v>
                </c:pt>
                <c:pt idx="12844">
                  <c:v>1394.2</c:v>
                </c:pt>
                <c:pt idx="12845">
                  <c:v>1394.5</c:v>
                </c:pt>
                <c:pt idx="12846">
                  <c:v>1393.9</c:v>
                </c:pt>
                <c:pt idx="12847">
                  <c:v>1392.6</c:v>
                </c:pt>
                <c:pt idx="12848">
                  <c:v>1393.5</c:v>
                </c:pt>
                <c:pt idx="12849">
                  <c:v>1392.2</c:v>
                </c:pt>
                <c:pt idx="12850">
                  <c:v>1390.9</c:v>
                </c:pt>
                <c:pt idx="12851">
                  <c:v>1391.9</c:v>
                </c:pt>
                <c:pt idx="12852">
                  <c:v>1391.6</c:v>
                </c:pt>
                <c:pt idx="12853">
                  <c:v>1391.8</c:v>
                </c:pt>
                <c:pt idx="12854">
                  <c:v>1391.3</c:v>
                </c:pt>
                <c:pt idx="12855">
                  <c:v>1390.4</c:v>
                </c:pt>
                <c:pt idx="12856">
                  <c:v>1390.9</c:v>
                </c:pt>
                <c:pt idx="12857">
                  <c:v>1385</c:v>
                </c:pt>
                <c:pt idx="12858">
                  <c:v>1388.4</c:v>
                </c:pt>
                <c:pt idx="12859">
                  <c:v>1388.8</c:v>
                </c:pt>
                <c:pt idx="12860">
                  <c:v>1387.6</c:v>
                </c:pt>
                <c:pt idx="12861">
                  <c:v>1386.7</c:v>
                </c:pt>
                <c:pt idx="12862">
                  <c:v>1386.3</c:v>
                </c:pt>
                <c:pt idx="12863">
                  <c:v>1385.9</c:v>
                </c:pt>
                <c:pt idx="12864">
                  <c:v>1385.9</c:v>
                </c:pt>
                <c:pt idx="12865">
                  <c:v>1385.1</c:v>
                </c:pt>
                <c:pt idx="12866">
                  <c:v>1384.6</c:v>
                </c:pt>
                <c:pt idx="12867">
                  <c:v>1384.7</c:v>
                </c:pt>
                <c:pt idx="12868">
                  <c:v>1383</c:v>
                </c:pt>
                <c:pt idx="12869">
                  <c:v>1383</c:v>
                </c:pt>
                <c:pt idx="12870">
                  <c:v>1382.1</c:v>
                </c:pt>
                <c:pt idx="12871">
                  <c:v>1382.8</c:v>
                </c:pt>
                <c:pt idx="12872">
                  <c:v>1382.1</c:v>
                </c:pt>
                <c:pt idx="12873">
                  <c:v>1381.5</c:v>
                </c:pt>
                <c:pt idx="12874">
                  <c:v>1381.6</c:v>
                </c:pt>
                <c:pt idx="12875">
                  <c:v>1381.1</c:v>
                </c:pt>
                <c:pt idx="12876">
                  <c:v>1381.2</c:v>
                </c:pt>
                <c:pt idx="12877">
                  <c:v>1380.5</c:v>
                </c:pt>
                <c:pt idx="12878">
                  <c:v>1380</c:v>
                </c:pt>
                <c:pt idx="12879">
                  <c:v>1380.8</c:v>
                </c:pt>
                <c:pt idx="12880">
                  <c:v>1380.1</c:v>
                </c:pt>
                <c:pt idx="12881">
                  <c:v>1381.7</c:v>
                </c:pt>
                <c:pt idx="12882">
                  <c:v>1381.8</c:v>
                </c:pt>
                <c:pt idx="12883">
                  <c:v>1381</c:v>
                </c:pt>
                <c:pt idx="12884">
                  <c:v>1381</c:v>
                </c:pt>
                <c:pt idx="12885">
                  <c:v>1380.9</c:v>
                </c:pt>
                <c:pt idx="12886">
                  <c:v>1378.5</c:v>
                </c:pt>
                <c:pt idx="12887">
                  <c:v>1378.4</c:v>
                </c:pt>
                <c:pt idx="12888">
                  <c:v>1377.2</c:v>
                </c:pt>
                <c:pt idx="12889">
                  <c:v>1378</c:v>
                </c:pt>
                <c:pt idx="12890">
                  <c:v>1377.1</c:v>
                </c:pt>
                <c:pt idx="12891">
                  <c:v>1377.4</c:v>
                </c:pt>
                <c:pt idx="12892">
                  <c:v>1377.2</c:v>
                </c:pt>
                <c:pt idx="12893">
                  <c:v>1374.2</c:v>
                </c:pt>
                <c:pt idx="12894">
                  <c:v>1376.4</c:v>
                </c:pt>
                <c:pt idx="12895">
                  <c:v>1375.9</c:v>
                </c:pt>
                <c:pt idx="12896">
                  <c:v>1376.1</c:v>
                </c:pt>
                <c:pt idx="12897">
                  <c:v>1376</c:v>
                </c:pt>
                <c:pt idx="12898">
                  <c:v>1375.1</c:v>
                </c:pt>
                <c:pt idx="12899">
                  <c:v>1374.1</c:v>
                </c:pt>
                <c:pt idx="12900">
                  <c:v>1373</c:v>
                </c:pt>
                <c:pt idx="12901">
                  <c:v>1373.1</c:v>
                </c:pt>
                <c:pt idx="12902">
                  <c:v>1373.6</c:v>
                </c:pt>
                <c:pt idx="12903">
                  <c:v>1372.7</c:v>
                </c:pt>
                <c:pt idx="12904">
                  <c:v>1372.8</c:v>
                </c:pt>
                <c:pt idx="12905">
                  <c:v>1372.3</c:v>
                </c:pt>
                <c:pt idx="12906">
                  <c:v>1371.1</c:v>
                </c:pt>
                <c:pt idx="12907">
                  <c:v>1371.1</c:v>
                </c:pt>
                <c:pt idx="12908">
                  <c:v>1370.2</c:v>
                </c:pt>
                <c:pt idx="12909">
                  <c:v>1369.9</c:v>
                </c:pt>
                <c:pt idx="12910">
                  <c:v>1369.2</c:v>
                </c:pt>
                <c:pt idx="12911">
                  <c:v>1369.1</c:v>
                </c:pt>
                <c:pt idx="12912">
                  <c:v>1368.6</c:v>
                </c:pt>
                <c:pt idx="12913">
                  <c:v>1367.9</c:v>
                </c:pt>
                <c:pt idx="12914">
                  <c:v>1367.9</c:v>
                </c:pt>
                <c:pt idx="12915">
                  <c:v>1367.9</c:v>
                </c:pt>
                <c:pt idx="12916">
                  <c:v>1366.7</c:v>
                </c:pt>
                <c:pt idx="12917">
                  <c:v>1366.6</c:v>
                </c:pt>
                <c:pt idx="12918">
                  <c:v>1366.8</c:v>
                </c:pt>
                <c:pt idx="12919">
                  <c:v>1367.3</c:v>
                </c:pt>
                <c:pt idx="12920">
                  <c:v>1366.1</c:v>
                </c:pt>
                <c:pt idx="12921">
                  <c:v>1365.9</c:v>
                </c:pt>
                <c:pt idx="12922">
                  <c:v>1365.7</c:v>
                </c:pt>
                <c:pt idx="12923">
                  <c:v>1366.2</c:v>
                </c:pt>
                <c:pt idx="12924">
                  <c:v>1365.9</c:v>
                </c:pt>
                <c:pt idx="12925">
                  <c:v>1366.3</c:v>
                </c:pt>
                <c:pt idx="12926">
                  <c:v>1366.3</c:v>
                </c:pt>
                <c:pt idx="12927">
                  <c:v>1366.3</c:v>
                </c:pt>
                <c:pt idx="12928">
                  <c:v>1366.3</c:v>
                </c:pt>
                <c:pt idx="12929">
                  <c:v>1367.1</c:v>
                </c:pt>
                <c:pt idx="12930">
                  <c:v>1367.1</c:v>
                </c:pt>
                <c:pt idx="12931">
                  <c:v>1366.7</c:v>
                </c:pt>
                <c:pt idx="12932">
                  <c:v>1367.1</c:v>
                </c:pt>
                <c:pt idx="12933">
                  <c:v>1367.5</c:v>
                </c:pt>
                <c:pt idx="12934">
                  <c:v>1366.7</c:v>
                </c:pt>
                <c:pt idx="12935">
                  <c:v>1367.1</c:v>
                </c:pt>
                <c:pt idx="12936">
                  <c:v>1366.7</c:v>
                </c:pt>
                <c:pt idx="12937">
                  <c:v>1367.6</c:v>
                </c:pt>
                <c:pt idx="12938">
                  <c:v>1366.6</c:v>
                </c:pt>
                <c:pt idx="12939">
                  <c:v>1367.5</c:v>
                </c:pt>
                <c:pt idx="12940">
                  <c:v>1367.5</c:v>
                </c:pt>
                <c:pt idx="12941">
                  <c:v>1367</c:v>
                </c:pt>
                <c:pt idx="12942">
                  <c:v>1366.9</c:v>
                </c:pt>
                <c:pt idx="12943">
                  <c:v>1367.8</c:v>
                </c:pt>
                <c:pt idx="12944">
                  <c:v>1367.3</c:v>
                </c:pt>
                <c:pt idx="12945">
                  <c:v>1366.5</c:v>
                </c:pt>
                <c:pt idx="12946">
                  <c:v>1367.5</c:v>
                </c:pt>
                <c:pt idx="12947">
                  <c:v>1367.4</c:v>
                </c:pt>
                <c:pt idx="12948">
                  <c:v>1367.8</c:v>
                </c:pt>
                <c:pt idx="12949">
                  <c:v>1368.3</c:v>
                </c:pt>
                <c:pt idx="12950">
                  <c:v>1367.5</c:v>
                </c:pt>
                <c:pt idx="12951">
                  <c:v>1367.9</c:v>
                </c:pt>
                <c:pt idx="12952">
                  <c:v>1368.7</c:v>
                </c:pt>
                <c:pt idx="12953">
                  <c:v>1367.9</c:v>
                </c:pt>
                <c:pt idx="12954">
                  <c:v>1367.9</c:v>
                </c:pt>
                <c:pt idx="12955">
                  <c:v>1367.9</c:v>
                </c:pt>
                <c:pt idx="12956">
                  <c:v>1367.1</c:v>
                </c:pt>
                <c:pt idx="12957">
                  <c:v>1367.9</c:v>
                </c:pt>
                <c:pt idx="12958">
                  <c:v>1367.5</c:v>
                </c:pt>
                <c:pt idx="12959">
                  <c:v>1368.3</c:v>
                </c:pt>
                <c:pt idx="12960">
                  <c:v>1367.5</c:v>
                </c:pt>
                <c:pt idx="12961">
                  <c:v>1367.1</c:v>
                </c:pt>
                <c:pt idx="12962">
                  <c:v>1367.4</c:v>
                </c:pt>
                <c:pt idx="12963">
                  <c:v>1367.8</c:v>
                </c:pt>
                <c:pt idx="12964">
                  <c:v>1366.9</c:v>
                </c:pt>
                <c:pt idx="12965">
                  <c:v>1366.6</c:v>
                </c:pt>
                <c:pt idx="12966">
                  <c:v>1366.5</c:v>
                </c:pt>
                <c:pt idx="12967">
                  <c:v>1366.4</c:v>
                </c:pt>
                <c:pt idx="12968">
                  <c:v>1365.9</c:v>
                </c:pt>
                <c:pt idx="12969">
                  <c:v>1365.6</c:v>
                </c:pt>
                <c:pt idx="12970">
                  <c:v>1366</c:v>
                </c:pt>
                <c:pt idx="12971">
                  <c:v>1365.3</c:v>
                </c:pt>
                <c:pt idx="12972">
                  <c:v>1365.8</c:v>
                </c:pt>
                <c:pt idx="12973">
                  <c:v>1366.2</c:v>
                </c:pt>
                <c:pt idx="12974">
                  <c:v>1365.4</c:v>
                </c:pt>
                <c:pt idx="12975">
                  <c:v>1364.2</c:v>
                </c:pt>
                <c:pt idx="12976">
                  <c:v>1365.8</c:v>
                </c:pt>
                <c:pt idx="12977">
                  <c:v>1365</c:v>
                </c:pt>
                <c:pt idx="12978">
                  <c:v>1364.5</c:v>
                </c:pt>
                <c:pt idx="12979">
                  <c:v>1364.6</c:v>
                </c:pt>
                <c:pt idx="12980">
                  <c:v>1365</c:v>
                </c:pt>
                <c:pt idx="12981">
                  <c:v>1364.5</c:v>
                </c:pt>
                <c:pt idx="12982">
                  <c:v>1364.2</c:v>
                </c:pt>
                <c:pt idx="12983">
                  <c:v>1364.2</c:v>
                </c:pt>
                <c:pt idx="12984">
                  <c:v>1363.8</c:v>
                </c:pt>
                <c:pt idx="12985">
                  <c:v>1363.3</c:v>
                </c:pt>
                <c:pt idx="12986">
                  <c:v>1363.8</c:v>
                </c:pt>
                <c:pt idx="12987">
                  <c:v>1363.3</c:v>
                </c:pt>
                <c:pt idx="12988">
                  <c:v>1363.6</c:v>
                </c:pt>
                <c:pt idx="12989">
                  <c:v>1363.6</c:v>
                </c:pt>
                <c:pt idx="12990">
                  <c:v>1364.1</c:v>
                </c:pt>
                <c:pt idx="12991">
                  <c:v>1364</c:v>
                </c:pt>
                <c:pt idx="12992">
                  <c:v>1364</c:v>
                </c:pt>
                <c:pt idx="12993">
                  <c:v>1363.1</c:v>
                </c:pt>
                <c:pt idx="12994">
                  <c:v>1361.7</c:v>
                </c:pt>
                <c:pt idx="12995">
                  <c:v>1363.6</c:v>
                </c:pt>
                <c:pt idx="12996">
                  <c:v>1363.3</c:v>
                </c:pt>
                <c:pt idx="12997">
                  <c:v>1363.7</c:v>
                </c:pt>
                <c:pt idx="12998">
                  <c:v>1363.7</c:v>
                </c:pt>
                <c:pt idx="12999">
                  <c:v>1363.4</c:v>
                </c:pt>
                <c:pt idx="13000">
                  <c:v>1363.2</c:v>
                </c:pt>
                <c:pt idx="13001">
                  <c:v>1363.3</c:v>
                </c:pt>
                <c:pt idx="13002">
                  <c:v>1362.9</c:v>
                </c:pt>
                <c:pt idx="13003">
                  <c:v>1362.9</c:v>
                </c:pt>
                <c:pt idx="13004">
                  <c:v>1362.3</c:v>
                </c:pt>
                <c:pt idx="13005">
                  <c:v>1361.2</c:v>
                </c:pt>
                <c:pt idx="13006">
                  <c:v>1361.6</c:v>
                </c:pt>
                <c:pt idx="13007">
                  <c:v>1360.9</c:v>
                </c:pt>
                <c:pt idx="13008">
                  <c:v>1362</c:v>
                </c:pt>
                <c:pt idx="13009">
                  <c:v>1360.9</c:v>
                </c:pt>
                <c:pt idx="13010">
                  <c:v>1361.3</c:v>
                </c:pt>
                <c:pt idx="13011">
                  <c:v>1360.4</c:v>
                </c:pt>
                <c:pt idx="13012">
                  <c:v>1360.4</c:v>
                </c:pt>
                <c:pt idx="13013">
                  <c:v>1360</c:v>
                </c:pt>
                <c:pt idx="13014">
                  <c:v>1360</c:v>
                </c:pt>
                <c:pt idx="13015">
                  <c:v>1360.4</c:v>
                </c:pt>
                <c:pt idx="13016">
                  <c:v>1359.6</c:v>
                </c:pt>
                <c:pt idx="13017">
                  <c:v>1359.4</c:v>
                </c:pt>
                <c:pt idx="13018">
                  <c:v>1358.8</c:v>
                </c:pt>
                <c:pt idx="13019">
                  <c:v>1358.4</c:v>
                </c:pt>
                <c:pt idx="13020">
                  <c:v>1357.9</c:v>
                </c:pt>
                <c:pt idx="13021">
                  <c:v>1358</c:v>
                </c:pt>
                <c:pt idx="13022">
                  <c:v>1358</c:v>
                </c:pt>
                <c:pt idx="13023">
                  <c:v>1357.2</c:v>
                </c:pt>
                <c:pt idx="13024">
                  <c:v>1358.1</c:v>
                </c:pt>
                <c:pt idx="13025">
                  <c:v>1358</c:v>
                </c:pt>
                <c:pt idx="13026">
                  <c:v>1358</c:v>
                </c:pt>
                <c:pt idx="13027">
                  <c:v>1357.2</c:v>
                </c:pt>
                <c:pt idx="13028">
                  <c:v>1357.2</c:v>
                </c:pt>
                <c:pt idx="13029">
                  <c:v>1356.9</c:v>
                </c:pt>
                <c:pt idx="13030">
                  <c:v>1356.8</c:v>
                </c:pt>
                <c:pt idx="13031">
                  <c:v>1356.7</c:v>
                </c:pt>
                <c:pt idx="13032">
                  <c:v>1356.5</c:v>
                </c:pt>
                <c:pt idx="13033">
                  <c:v>1356.4</c:v>
                </c:pt>
                <c:pt idx="13034">
                  <c:v>1356.5</c:v>
                </c:pt>
                <c:pt idx="13035">
                  <c:v>1356.7</c:v>
                </c:pt>
                <c:pt idx="13036">
                  <c:v>1356.1</c:v>
                </c:pt>
                <c:pt idx="13037">
                  <c:v>1356.1</c:v>
                </c:pt>
                <c:pt idx="13038">
                  <c:v>1355.9</c:v>
                </c:pt>
                <c:pt idx="13039">
                  <c:v>1355.5</c:v>
                </c:pt>
                <c:pt idx="13040">
                  <c:v>1355</c:v>
                </c:pt>
                <c:pt idx="13041">
                  <c:v>1355.1</c:v>
                </c:pt>
                <c:pt idx="13042">
                  <c:v>1355.2</c:v>
                </c:pt>
                <c:pt idx="13043">
                  <c:v>1355.5</c:v>
                </c:pt>
                <c:pt idx="13044">
                  <c:v>1355.5</c:v>
                </c:pt>
                <c:pt idx="13045">
                  <c:v>1356</c:v>
                </c:pt>
                <c:pt idx="13046">
                  <c:v>1355.2</c:v>
                </c:pt>
                <c:pt idx="13047">
                  <c:v>1354.8</c:v>
                </c:pt>
                <c:pt idx="13048">
                  <c:v>1355.9</c:v>
                </c:pt>
                <c:pt idx="13049">
                  <c:v>1356.3</c:v>
                </c:pt>
                <c:pt idx="13050">
                  <c:v>1356</c:v>
                </c:pt>
                <c:pt idx="13051">
                  <c:v>1355.5</c:v>
                </c:pt>
                <c:pt idx="13052">
                  <c:v>1354.8</c:v>
                </c:pt>
                <c:pt idx="13053">
                  <c:v>1354.8</c:v>
                </c:pt>
                <c:pt idx="13054">
                  <c:v>1355.6</c:v>
                </c:pt>
                <c:pt idx="13055">
                  <c:v>1355.2</c:v>
                </c:pt>
                <c:pt idx="13056">
                  <c:v>1356.4</c:v>
                </c:pt>
                <c:pt idx="13057">
                  <c:v>1355.5</c:v>
                </c:pt>
                <c:pt idx="13058">
                  <c:v>1355.1</c:v>
                </c:pt>
                <c:pt idx="13059">
                  <c:v>1355.9</c:v>
                </c:pt>
                <c:pt idx="13060">
                  <c:v>1355.8</c:v>
                </c:pt>
                <c:pt idx="13061">
                  <c:v>1355.5</c:v>
                </c:pt>
                <c:pt idx="13062">
                  <c:v>1355.1</c:v>
                </c:pt>
                <c:pt idx="13063">
                  <c:v>1354.6</c:v>
                </c:pt>
                <c:pt idx="13064">
                  <c:v>1355.4</c:v>
                </c:pt>
                <c:pt idx="13065">
                  <c:v>1354.8</c:v>
                </c:pt>
                <c:pt idx="13066">
                  <c:v>1355.3</c:v>
                </c:pt>
                <c:pt idx="13067">
                  <c:v>1355.4</c:v>
                </c:pt>
                <c:pt idx="13068">
                  <c:v>1355.9</c:v>
                </c:pt>
                <c:pt idx="13069">
                  <c:v>1355.5</c:v>
                </c:pt>
                <c:pt idx="13070">
                  <c:v>1355.9</c:v>
                </c:pt>
                <c:pt idx="13071">
                  <c:v>1355.9</c:v>
                </c:pt>
                <c:pt idx="13072">
                  <c:v>1356.3</c:v>
                </c:pt>
                <c:pt idx="13073">
                  <c:v>1355.1</c:v>
                </c:pt>
                <c:pt idx="13074">
                  <c:v>1355.5</c:v>
                </c:pt>
                <c:pt idx="13075">
                  <c:v>1355.5</c:v>
                </c:pt>
                <c:pt idx="13076">
                  <c:v>1355.1</c:v>
                </c:pt>
                <c:pt idx="13077">
                  <c:v>1355.1</c:v>
                </c:pt>
                <c:pt idx="13078">
                  <c:v>1353.9</c:v>
                </c:pt>
                <c:pt idx="13079">
                  <c:v>1353</c:v>
                </c:pt>
                <c:pt idx="13080">
                  <c:v>1353.5</c:v>
                </c:pt>
                <c:pt idx="13081">
                  <c:v>1352.6</c:v>
                </c:pt>
                <c:pt idx="13082">
                  <c:v>1353.5</c:v>
                </c:pt>
                <c:pt idx="13083">
                  <c:v>1352.6</c:v>
                </c:pt>
                <c:pt idx="13084">
                  <c:v>1352.2</c:v>
                </c:pt>
                <c:pt idx="13085">
                  <c:v>1351.8</c:v>
                </c:pt>
                <c:pt idx="13086">
                  <c:v>1351.9</c:v>
                </c:pt>
                <c:pt idx="13087">
                  <c:v>1350.9</c:v>
                </c:pt>
                <c:pt idx="13088">
                  <c:v>1349.9</c:v>
                </c:pt>
                <c:pt idx="13089">
                  <c:v>1349.2</c:v>
                </c:pt>
                <c:pt idx="13090">
                  <c:v>1349.3</c:v>
                </c:pt>
                <c:pt idx="13091">
                  <c:v>1349.4</c:v>
                </c:pt>
                <c:pt idx="13092">
                  <c:v>1349.4</c:v>
                </c:pt>
                <c:pt idx="13093">
                  <c:v>1349.8</c:v>
                </c:pt>
                <c:pt idx="13094">
                  <c:v>1349.5</c:v>
                </c:pt>
                <c:pt idx="13095">
                  <c:v>1349</c:v>
                </c:pt>
                <c:pt idx="13096">
                  <c:v>1349.1</c:v>
                </c:pt>
                <c:pt idx="13097">
                  <c:v>1349.1</c:v>
                </c:pt>
                <c:pt idx="13098">
                  <c:v>1349.1</c:v>
                </c:pt>
                <c:pt idx="13099">
                  <c:v>1349.1</c:v>
                </c:pt>
                <c:pt idx="13100">
                  <c:v>1348.6</c:v>
                </c:pt>
                <c:pt idx="13101">
                  <c:v>1348.7</c:v>
                </c:pt>
                <c:pt idx="13102">
                  <c:v>1347.5</c:v>
                </c:pt>
                <c:pt idx="13103">
                  <c:v>1347.5</c:v>
                </c:pt>
                <c:pt idx="13104">
                  <c:v>1347.9</c:v>
                </c:pt>
                <c:pt idx="13105">
                  <c:v>1347.5</c:v>
                </c:pt>
                <c:pt idx="13106">
                  <c:v>1347.5</c:v>
                </c:pt>
                <c:pt idx="13107">
                  <c:v>1347.8</c:v>
                </c:pt>
                <c:pt idx="13108">
                  <c:v>1347.3</c:v>
                </c:pt>
                <c:pt idx="13109">
                  <c:v>1347.1</c:v>
                </c:pt>
                <c:pt idx="13110">
                  <c:v>1347.6</c:v>
                </c:pt>
                <c:pt idx="13111">
                  <c:v>1346.1</c:v>
                </c:pt>
                <c:pt idx="13112">
                  <c:v>1346.1</c:v>
                </c:pt>
                <c:pt idx="13113">
                  <c:v>1345.5</c:v>
                </c:pt>
                <c:pt idx="13114">
                  <c:v>1345.2</c:v>
                </c:pt>
                <c:pt idx="13115">
                  <c:v>1344.6</c:v>
                </c:pt>
                <c:pt idx="13116">
                  <c:v>1344.7</c:v>
                </c:pt>
                <c:pt idx="13117">
                  <c:v>1344.7</c:v>
                </c:pt>
                <c:pt idx="13118">
                  <c:v>1344.4</c:v>
                </c:pt>
                <c:pt idx="13119">
                  <c:v>1343.5</c:v>
                </c:pt>
                <c:pt idx="13120">
                  <c:v>1343.4</c:v>
                </c:pt>
                <c:pt idx="13121">
                  <c:v>1343.6</c:v>
                </c:pt>
                <c:pt idx="13122">
                  <c:v>1343.2</c:v>
                </c:pt>
                <c:pt idx="13123">
                  <c:v>1343.2</c:v>
                </c:pt>
                <c:pt idx="13124">
                  <c:v>1342</c:v>
                </c:pt>
                <c:pt idx="13125">
                  <c:v>1341.5</c:v>
                </c:pt>
                <c:pt idx="13126">
                  <c:v>1341.2</c:v>
                </c:pt>
                <c:pt idx="13127">
                  <c:v>1340.8</c:v>
                </c:pt>
                <c:pt idx="13128">
                  <c:v>1340.4</c:v>
                </c:pt>
                <c:pt idx="13129">
                  <c:v>1340</c:v>
                </c:pt>
                <c:pt idx="13130">
                  <c:v>1340</c:v>
                </c:pt>
                <c:pt idx="13131">
                  <c:v>1339.6</c:v>
                </c:pt>
                <c:pt idx="13132">
                  <c:v>1339.6</c:v>
                </c:pt>
                <c:pt idx="13133">
                  <c:v>1339.1</c:v>
                </c:pt>
                <c:pt idx="13134">
                  <c:v>1338.6</c:v>
                </c:pt>
                <c:pt idx="13135">
                  <c:v>1338.7</c:v>
                </c:pt>
                <c:pt idx="13136">
                  <c:v>1337.9</c:v>
                </c:pt>
                <c:pt idx="13137">
                  <c:v>1337.9</c:v>
                </c:pt>
                <c:pt idx="13138">
                  <c:v>1337.2</c:v>
                </c:pt>
                <c:pt idx="13139">
                  <c:v>1337.7</c:v>
                </c:pt>
                <c:pt idx="13140">
                  <c:v>1336.9</c:v>
                </c:pt>
                <c:pt idx="13141">
                  <c:v>1336.9</c:v>
                </c:pt>
                <c:pt idx="13142">
                  <c:v>1336.2</c:v>
                </c:pt>
                <c:pt idx="13143">
                  <c:v>1336.9</c:v>
                </c:pt>
                <c:pt idx="13144">
                  <c:v>1336.5</c:v>
                </c:pt>
                <c:pt idx="13145">
                  <c:v>1336.9</c:v>
                </c:pt>
                <c:pt idx="13146">
                  <c:v>1336.5</c:v>
                </c:pt>
                <c:pt idx="13147">
                  <c:v>1335.4</c:v>
                </c:pt>
                <c:pt idx="13148">
                  <c:v>1335.8</c:v>
                </c:pt>
                <c:pt idx="13149">
                  <c:v>1335.7</c:v>
                </c:pt>
                <c:pt idx="13150">
                  <c:v>1335</c:v>
                </c:pt>
                <c:pt idx="13151">
                  <c:v>1335.4</c:v>
                </c:pt>
                <c:pt idx="13152">
                  <c:v>1334.6</c:v>
                </c:pt>
                <c:pt idx="13153">
                  <c:v>1335</c:v>
                </c:pt>
                <c:pt idx="13154">
                  <c:v>1334.9</c:v>
                </c:pt>
                <c:pt idx="13155">
                  <c:v>1335.3</c:v>
                </c:pt>
                <c:pt idx="13156">
                  <c:v>1334.4</c:v>
                </c:pt>
                <c:pt idx="13157">
                  <c:v>1334.9</c:v>
                </c:pt>
                <c:pt idx="13158">
                  <c:v>1334.8</c:v>
                </c:pt>
                <c:pt idx="13159">
                  <c:v>1334.1</c:v>
                </c:pt>
                <c:pt idx="13160">
                  <c:v>1334.1</c:v>
                </c:pt>
                <c:pt idx="13161">
                  <c:v>1333</c:v>
                </c:pt>
                <c:pt idx="13162">
                  <c:v>1333.6</c:v>
                </c:pt>
                <c:pt idx="13163">
                  <c:v>1333.3</c:v>
                </c:pt>
                <c:pt idx="13164">
                  <c:v>1333</c:v>
                </c:pt>
                <c:pt idx="13165">
                  <c:v>1333.4</c:v>
                </c:pt>
                <c:pt idx="13166">
                  <c:v>1333.8</c:v>
                </c:pt>
                <c:pt idx="13167">
                  <c:v>1333.8</c:v>
                </c:pt>
                <c:pt idx="13168">
                  <c:v>1333.4</c:v>
                </c:pt>
                <c:pt idx="13169">
                  <c:v>1333.8</c:v>
                </c:pt>
                <c:pt idx="13170">
                  <c:v>1333</c:v>
                </c:pt>
                <c:pt idx="13171">
                  <c:v>1333.8</c:v>
                </c:pt>
                <c:pt idx="13172">
                  <c:v>1332.6</c:v>
                </c:pt>
                <c:pt idx="13173">
                  <c:v>1333</c:v>
                </c:pt>
                <c:pt idx="13174">
                  <c:v>1332.6</c:v>
                </c:pt>
                <c:pt idx="13175">
                  <c:v>1331.8</c:v>
                </c:pt>
                <c:pt idx="13176">
                  <c:v>1331.8</c:v>
                </c:pt>
                <c:pt idx="13177">
                  <c:v>1332.2</c:v>
                </c:pt>
                <c:pt idx="13178">
                  <c:v>1332.2</c:v>
                </c:pt>
                <c:pt idx="13179">
                  <c:v>1331.7</c:v>
                </c:pt>
                <c:pt idx="13180">
                  <c:v>1331.6</c:v>
                </c:pt>
                <c:pt idx="13181">
                  <c:v>1331.6</c:v>
                </c:pt>
                <c:pt idx="13182">
                  <c:v>1332.1</c:v>
                </c:pt>
                <c:pt idx="13183">
                  <c:v>1331.3</c:v>
                </c:pt>
                <c:pt idx="13184">
                  <c:v>1331.3</c:v>
                </c:pt>
                <c:pt idx="13185">
                  <c:v>1329.9</c:v>
                </c:pt>
                <c:pt idx="13186">
                  <c:v>1330.5</c:v>
                </c:pt>
                <c:pt idx="13187">
                  <c:v>1330.2</c:v>
                </c:pt>
                <c:pt idx="13188">
                  <c:v>1330.7</c:v>
                </c:pt>
                <c:pt idx="13189">
                  <c:v>1330.6</c:v>
                </c:pt>
                <c:pt idx="13190">
                  <c:v>1330.7</c:v>
                </c:pt>
                <c:pt idx="13191">
                  <c:v>1331.4</c:v>
                </c:pt>
                <c:pt idx="13192">
                  <c:v>1331.8</c:v>
                </c:pt>
                <c:pt idx="13193">
                  <c:v>1331.8</c:v>
                </c:pt>
                <c:pt idx="13194">
                  <c:v>1331.4</c:v>
                </c:pt>
                <c:pt idx="13195">
                  <c:v>1331.8</c:v>
                </c:pt>
                <c:pt idx="13196">
                  <c:v>1331.8</c:v>
                </c:pt>
                <c:pt idx="13197">
                  <c:v>1332.2</c:v>
                </c:pt>
                <c:pt idx="13198">
                  <c:v>1331.4</c:v>
                </c:pt>
                <c:pt idx="13199">
                  <c:v>1331.8</c:v>
                </c:pt>
                <c:pt idx="13200">
                  <c:v>1332.2</c:v>
                </c:pt>
                <c:pt idx="13201">
                  <c:v>1331.8</c:v>
                </c:pt>
                <c:pt idx="13202">
                  <c:v>1332.6</c:v>
                </c:pt>
                <c:pt idx="13203">
                  <c:v>1332.5</c:v>
                </c:pt>
                <c:pt idx="13204">
                  <c:v>1332.9</c:v>
                </c:pt>
                <c:pt idx="13205">
                  <c:v>1330.2</c:v>
                </c:pt>
                <c:pt idx="13210">
                  <c:v>1332.5</c:v>
                </c:pt>
                <c:pt idx="13211">
                  <c:v>1331.3</c:v>
                </c:pt>
                <c:pt idx="13212">
                  <c:v>1330.9</c:v>
                </c:pt>
                <c:pt idx="13213">
                  <c:v>1333.7</c:v>
                </c:pt>
                <c:pt idx="13214">
                  <c:v>1332.6</c:v>
                </c:pt>
                <c:pt idx="13215">
                  <c:v>1333.7</c:v>
                </c:pt>
                <c:pt idx="13216">
                  <c:v>1334.4</c:v>
                </c:pt>
                <c:pt idx="13217">
                  <c:v>1334.5</c:v>
                </c:pt>
                <c:pt idx="13218">
                  <c:v>1334.8</c:v>
                </c:pt>
                <c:pt idx="13219">
                  <c:v>1334.8</c:v>
                </c:pt>
                <c:pt idx="13220">
                  <c:v>1336</c:v>
                </c:pt>
                <c:pt idx="13221">
                  <c:v>1334.4</c:v>
                </c:pt>
                <c:pt idx="13222">
                  <c:v>1334.5</c:v>
                </c:pt>
                <c:pt idx="13223">
                  <c:v>1336</c:v>
                </c:pt>
                <c:pt idx="13224">
                  <c:v>1334.1</c:v>
                </c:pt>
                <c:pt idx="13225">
                  <c:v>1331.3</c:v>
                </c:pt>
                <c:pt idx="13226">
                  <c:v>1332</c:v>
                </c:pt>
                <c:pt idx="13227">
                  <c:v>1334</c:v>
                </c:pt>
                <c:pt idx="13228">
                  <c:v>1333.9</c:v>
                </c:pt>
                <c:pt idx="13229">
                  <c:v>1330.7</c:v>
                </c:pt>
                <c:pt idx="13230">
                  <c:v>1333.7</c:v>
                </c:pt>
                <c:pt idx="13231">
                  <c:v>1339.1</c:v>
                </c:pt>
                <c:pt idx="13232">
                  <c:v>1332</c:v>
                </c:pt>
                <c:pt idx="13233">
                  <c:v>1332.3</c:v>
                </c:pt>
                <c:pt idx="13234">
                  <c:v>1329.1</c:v>
                </c:pt>
                <c:pt idx="13235">
                  <c:v>1329.8</c:v>
                </c:pt>
                <c:pt idx="13236">
                  <c:v>1327.7</c:v>
                </c:pt>
                <c:pt idx="13237">
                  <c:v>1331.4</c:v>
                </c:pt>
                <c:pt idx="13238">
                  <c:v>1336.8</c:v>
                </c:pt>
                <c:pt idx="13239">
                  <c:v>1327</c:v>
                </c:pt>
                <c:pt idx="13240">
                  <c:v>1337.5</c:v>
                </c:pt>
                <c:pt idx="13241">
                  <c:v>1329.6</c:v>
                </c:pt>
                <c:pt idx="13242">
                  <c:v>1330.9</c:v>
                </c:pt>
                <c:pt idx="13243">
                  <c:v>1328.9</c:v>
                </c:pt>
                <c:pt idx="13244">
                  <c:v>1325.8</c:v>
                </c:pt>
                <c:pt idx="13245">
                  <c:v>1330.9</c:v>
                </c:pt>
                <c:pt idx="13246">
                  <c:v>1328.5</c:v>
                </c:pt>
                <c:pt idx="13247">
                  <c:v>1328.5</c:v>
                </c:pt>
                <c:pt idx="13248">
                  <c:v>1328.1</c:v>
                </c:pt>
                <c:pt idx="13249">
                  <c:v>1327.4</c:v>
                </c:pt>
                <c:pt idx="13250">
                  <c:v>1327</c:v>
                </c:pt>
                <c:pt idx="13251">
                  <c:v>1327</c:v>
                </c:pt>
                <c:pt idx="13252">
                  <c:v>1323.1</c:v>
                </c:pt>
                <c:pt idx="13253">
                  <c:v>1326.1</c:v>
                </c:pt>
                <c:pt idx="13254">
                  <c:v>1324.9</c:v>
                </c:pt>
                <c:pt idx="13255">
                  <c:v>1325.8</c:v>
                </c:pt>
                <c:pt idx="13256">
                  <c:v>1323.9</c:v>
                </c:pt>
                <c:pt idx="13257">
                  <c:v>1322.7</c:v>
                </c:pt>
                <c:pt idx="13258">
                  <c:v>1323.8</c:v>
                </c:pt>
                <c:pt idx="13259">
                  <c:v>1323.8</c:v>
                </c:pt>
                <c:pt idx="13260">
                  <c:v>1322.8</c:v>
                </c:pt>
                <c:pt idx="13261">
                  <c:v>1323</c:v>
                </c:pt>
                <c:pt idx="13262">
                  <c:v>1323.3</c:v>
                </c:pt>
                <c:pt idx="13263">
                  <c:v>1322.8</c:v>
                </c:pt>
                <c:pt idx="13264">
                  <c:v>1318.9</c:v>
                </c:pt>
                <c:pt idx="13265">
                  <c:v>1322.8</c:v>
                </c:pt>
                <c:pt idx="13266">
                  <c:v>1318.2</c:v>
                </c:pt>
                <c:pt idx="13267">
                  <c:v>1320.5</c:v>
                </c:pt>
                <c:pt idx="13268">
                  <c:v>1330.2</c:v>
                </c:pt>
                <c:pt idx="13269">
                  <c:v>1318.5</c:v>
                </c:pt>
                <c:pt idx="13270">
                  <c:v>1321.2</c:v>
                </c:pt>
                <c:pt idx="13271">
                  <c:v>1320.4</c:v>
                </c:pt>
                <c:pt idx="13272">
                  <c:v>1322.4</c:v>
                </c:pt>
                <c:pt idx="13273">
                  <c:v>1318.5</c:v>
                </c:pt>
                <c:pt idx="13274">
                  <c:v>1320.8</c:v>
                </c:pt>
                <c:pt idx="13275">
                  <c:v>1320.8</c:v>
                </c:pt>
                <c:pt idx="13276">
                  <c:v>1322.3</c:v>
                </c:pt>
                <c:pt idx="13277">
                  <c:v>1321.9</c:v>
                </c:pt>
                <c:pt idx="13278">
                  <c:v>1317</c:v>
                </c:pt>
                <c:pt idx="13279">
                  <c:v>1320.5</c:v>
                </c:pt>
                <c:pt idx="13280">
                  <c:v>1321.3</c:v>
                </c:pt>
                <c:pt idx="13281">
                  <c:v>1315.8</c:v>
                </c:pt>
                <c:pt idx="13282">
                  <c:v>1317.9</c:v>
                </c:pt>
                <c:pt idx="13283">
                  <c:v>1320.4</c:v>
                </c:pt>
                <c:pt idx="13284">
                  <c:v>1319.3</c:v>
                </c:pt>
                <c:pt idx="13285">
                  <c:v>1318.4</c:v>
                </c:pt>
                <c:pt idx="13286">
                  <c:v>1319.3</c:v>
                </c:pt>
                <c:pt idx="13287">
                  <c:v>1316.6</c:v>
                </c:pt>
                <c:pt idx="13288">
                  <c:v>1318.5</c:v>
                </c:pt>
                <c:pt idx="13289">
                  <c:v>1318.6</c:v>
                </c:pt>
                <c:pt idx="13290">
                  <c:v>1318.6</c:v>
                </c:pt>
                <c:pt idx="13291">
                  <c:v>1318.6</c:v>
                </c:pt>
                <c:pt idx="13292">
                  <c:v>1317.9</c:v>
                </c:pt>
                <c:pt idx="13293">
                  <c:v>1317.5</c:v>
                </c:pt>
                <c:pt idx="13294">
                  <c:v>1317.2</c:v>
                </c:pt>
                <c:pt idx="13295">
                  <c:v>1315.6</c:v>
                </c:pt>
                <c:pt idx="13296">
                  <c:v>1315.2</c:v>
                </c:pt>
                <c:pt idx="13297">
                  <c:v>1315.6</c:v>
                </c:pt>
                <c:pt idx="13298">
                  <c:v>1314.6</c:v>
                </c:pt>
                <c:pt idx="13299">
                  <c:v>1312.6</c:v>
                </c:pt>
                <c:pt idx="13300">
                  <c:v>1314.5</c:v>
                </c:pt>
                <c:pt idx="13301">
                  <c:v>1314</c:v>
                </c:pt>
                <c:pt idx="13302">
                  <c:v>1313.8</c:v>
                </c:pt>
                <c:pt idx="13303">
                  <c:v>1321.8</c:v>
                </c:pt>
                <c:pt idx="13304">
                  <c:v>1312.9</c:v>
                </c:pt>
                <c:pt idx="13305">
                  <c:v>1312.5</c:v>
                </c:pt>
                <c:pt idx="13306">
                  <c:v>1310.5</c:v>
                </c:pt>
                <c:pt idx="13307">
                  <c:v>1310.5</c:v>
                </c:pt>
                <c:pt idx="13308">
                  <c:v>1310.0999999999999</c:v>
                </c:pt>
                <c:pt idx="13309">
                  <c:v>1311.2</c:v>
                </c:pt>
                <c:pt idx="13310">
                  <c:v>1320.8</c:v>
                </c:pt>
                <c:pt idx="13311">
                  <c:v>1311.5</c:v>
                </c:pt>
                <c:pt idx="13312">
                  <c:v>1308.8</c:v>
                </c:pt>
                <c:pt idx="13313">
                  <c:v>1311.1</c:v>
                </c:pt>
                <c:pt idx="13314">
                  <c:v>1311.1</c:v>
                </c:pt>
                <c:pt idx="13315">
                  <c:v>1309.2</c:v>
                </c:pt>
                <c:pt idx="13316">
                  <c:v>1311.2</c:v>
                </c:pt>
                <c:pt idx="13317">
                  <c:v>1310.3</c:v>
                </c:pt>
                <c:pt idx="13318">
                  <c:v>1309.2</c:v>
                </c:pt>
                <c:pt idx="13319">
                  <c:v>1305.8</c:v>
                </c:pt>
                <c:pt idx="13320">
                  <c:v>1309.2</c:v>
                </c:pt>
                <c:pt idx="13321">
                  <c:v>1309.5999999999999</c:v>
                </c:pt>
                <c:pt idx="13322">
                  <c:v>1310</c:v>
                </c:pt>
                <c:pt idx="13323">
                  <c:v>1309.3</c:v>
                </c:pt>
                <c:pt idx="13324">
                  <c:v>1315.7</c:v>
                </c:pt>
                <c:pt idx="13325">
                  <c:v>1309.9000000000001</c:v>
                </c:pt>
                <c:pt idx="13326">
                  <c:v>1310.0999999999999</c:v>
                </c:pt>
                <c:pt idx="13327">
                  <c:v>1310.4000000000001</c:v>
                </c:pt>
                <c:pt idx="13328">
                  <c:v>1309.5</c:v>
                </c:pt>
                <c:pt idx="13329">
                  <c:v>1309.9000000000001</c:v>
                </c:pt>
                <c:pt idx="13330">
                  <c:v>1309.8</c:v>
                </c:pt>
                <c:pt idx="13331">
                  <c:v>1310.5999999999999</c:v>
                </c:pt>
                <c:pt idx="13332">
                  <c:v>1313.2</c:v>
                </c:pt>
                <c:pt idx="13333">
                  <c:v>1309.7</c:v>
                </c:pt>
                <c:pt idx="13334">
                  <c:v>1310.5</c:v>
                </c:pt>
                <c:pt idx="13335">
                  <c:v>1308.5</c:v>
                </c:pt>
                <c:pt idx="13336">
                  <c:v>1310.4000000000001</c:v>
                </c:pt>
                <c:pt idx="13337">
                  <c:v>1311.9</c:v>
                </c:pt>
                <c:pt idx="13338">
                  <c:v>1307.7</c:v>
                </c:pt>
                <c:pt idx="13339">
                  <c:v>1312.2</c:v>
                </c:pt>
                <c:pt idx="13340">
                  <c:v>1312.2</c:v>
                </c:pt>
                <c:pt idx="13341">
                  <c:v>1308.8</c:v>
                </c:pt>
                <c:pt idx="13342">
                  <c:v>1312.7</c:v>
                </c:pt>
                <c:pt idx="13343">
                  <c:v>1312.2</c:v>
                </c:pt>
                <c:pt idx="13344">
                  <c:v>1312.6</c:v>
                </c:pt>
                <c:pt idx="13345">
                  <c:v>1311.8</c:v>
                </c:pt>
                <c:pt idx="13346">
                  <c:v>1315</c:v>
                </c:pt>
                <c:pt idx="13347">
                  <c:v>1312.6</c:v>
                </c:pt>
                <c:pt idx="13348">
                  <c:v>1313.4</c:v>
                </c:pt>
                <c:pt idx="13349">
                  <c:v>1312.2</c:v>
                </c:pt>
                <c:pt idx="13350">
                  <c:v>1313.1</c:v>
                </c:pt>
                <c:pt idx="13351">
                  <c:v>1311.1</c:v>
                </c:pt>
                <c:pt idx="13352">
                  <c:v>1308.8</c:v>
                </c:pt>
                <c:pt idx="13353">
                  <c:v>1309.2</c:v>
                </c:pt>
                <c:pt idx="13354">
                  <c:v>1307.3</c:v>
                </c:pt>
                <c:pt idx="13355">
                  <c:v>1310.2</c:v>
                </c:pt>
                <c:pt idx="13356">
                  <c:v>1306</c:v>
                </c:pt>
                <c:pt idx="13357">
                  <c:v>1305.5999999999999</c:v>
                </c:pt>
                <c:pt idx="13358">
                  <c:v>1304</c:v>
                </c:pt>
                <c:pt idx="13359">
                  <c:v>1302.3</c:v>
                </c:pt>
                <c:pt idx="13360">
                  <c:v>1301.2</c:v>
                </c:pt>
                <c:pt idx="13361">
                  <c:v>1302.7</c:v>
                </c:pt>
                <c:pt idx="13362">
                  <c:v>1302</c:v>
                </c:pt>
                <c:pt idx="13363">
                  <c:v>1302</c:v>
                </c:pt>
                <c:pt idx="13364">
                  <c:v>1301.2</c:v>
                </c:pt>
                <c:pt idx="13365">
                  <c:v>1305.3</c:v>
                </c:pt>
                <c:pt idx="13366">
                  <c:v>1302.7</c:v>
                </c:pt>
                <c:pt idx="13367">
                  <c:v>1300.4000000000001</c:v>
                </c:pt>
                <c:pt idx="13368">
                  <c:v>1300.8</c:v>
                </c:pt>
                <c:pt idx="13369">
                  <c:v>1299.7</c:v>
                </c:pt>
                <c:pt idx="13370">
                  <c:v>1299.8</c:v>
                </c:pt>
                <c:pt idx="13371">
                  <c:v>1298.2</c:v>
                </c:pt>
                <c:pt idx="13372">
                  <c:v>1299.3</c:v>
                </c:pt>
                <c:pt idx="13373">
                  <c:v>1299.3</c:v>
                </c:pt>
                <c:pt idx="13374">
                  <c:v>1303.3</c:v>
                </c:pt>
                <c:pt idx="13375">
                  <c:v>1297.4000000000001</c:v>
                </c:pt>
                <c:pt idx="13376">
                  <c:v>1298.9000000000001</c:v>
                </c:pt>
                <c:pt idx="13377">
                  <c:v>1298.0999999999999</c:v>
                </c:pt>
                <c:pt idx="13378">
                  <c:v>1297.3</c:v>
                </c:pt>
                <c:pt idx="13379">
                  <c:v>1297.4000000000001</c:v>
                </c:pt>
                <c:pt idx="13380">
                  <c:v>1297.3</c:v>
                </c:pt>
                <c:pt idx="13381">
                  <c:v>1295</c:v>
                </c:pt>
                <c:pt idx="13382">
                  <c:v>1295.3</c:v>
                </c:pt>
                <c:pt idx="13383">
                  <c:v>1294.0999999999999</c:v>
                </c:pt>
                <c:pt idx="13384">
                  <c:v>1295.3</c:v>
                </c:pt>
                <c:pt idx="13385">
                  <c:v>1292</c:v>
                </c:pt>
                <c:pt idx="13386">
                  <c:v>1294.5</c:v>
                </c:pt>
                <c:pt idx="13387">
                  <c:v>1293.4000000000001</c:v>
                </c:pt>
                <c:pt idx="13388">
                  <c:v>1291.9000000000001</c:v>
                </c:pt>
                <c:pt idx="13389">
                  <c:v>1293.0999999999999</c:v>
                </c:pt>
                <c:pt idx="13390">
                  <c:v>1292.2</c:v>
                </c:pt>
                <c:pt idx="13391">
                  <c:v>1287.5999999999999</c:v>
                </c:pt>
                <c:pt idx="13392">
                  <c:v>1292.3</c:v>
                </c:pt>
                <c:pt idx="13393">
                  <c:v>1290.5</c:v>
                </c:pt>
                <c:pt idx="13394">
                  <c:v>1289.4000000000001</c:v>
                </c:pt>
                <c:pt idx="13395">
                  <c:v>1289</c:v>
                </c:pt>
                <c:pt idx="13396">
                  <c:v>1290.5</c:v>
                </c:pt>
                <c:pt idx="13397">
                  <c:v>1288.5</c:v>
                </c:pt>
                <c:pt idx="13398">
                  <c:v>1288.3</c:v>
                </c:pt>
                <c:pt idx="13399">
                  <c:v>1287.5</c:v>
                </c:pt>
                <c:pt idx="13400">
                  <c:v>1288.3</c:v>
                </c:pt>
                <c:pt idx="13401">
                  <c:v>1286</c:v>
                </c:pt>
                <c:pt idx="13402">
                  <c:v>1288.5999999999999</c:v>
                </c:pt>
                <c:pt idx="13403">
                  <c:v>1287.8</c:v>
                </c:pt>
                <c:pt idx="13404">
                  <c:v>1287.0999999999999</c:v>
                </c:pt>
                <c:pt idx="13405">
                  <c:v>1287.7</c:v>
                </c:pt>
                <c:pt idx="13406">
                  <c:v>1287.7</c:v>
                </c:pt>
                <c:pt idx="13407">
                  <c:v>1288.3</c:v>
                </c:pt>
                <c:pt idx="13408">
                  <c:v>1288.7</c:v>
                </c:pt>
                <c:pt idx="13409">
                  <c:v>1289.4000000000001</c:v>
                </c:pt>
                <c:pt idx="13410">
                  <c:v>1288.3</c:v>
                </c:pt>
                <c:pt idx="13411">
                  <c:v>1287.2</c:v>
                </c:pt>
                <c:pt idx="13412">
                  <c:v>1288.2</c:v>
                </c:pt>
                <c:pt idx="13413">
                  <c:v>1287.9000000000001</c:v>
                </c:pt>
                <c:pt idx="13414">
                  <c:v>1288.3</c:v>
                </c:pt>
                <c:pt idx="13415">
                  <c:v>1292.7</c:v>
                </c:pt>
                <c:pt idx="13416">
                  <c:v>1293.5</c:v>
                </c:pt>
                <c:pt idx="13417">
                  <c:v>1292.7</c:v>
                </c:pt>
                <c:pt idx="13418">
                  <c:v>1291.5</c:v>
                </c:pt>
                <c:pt idx="13419">
                  <c:v>1291.3</c:v>
                </c:pt>
                <c:pt idx="13420">
                  <c:v>1291.5</c:v>
                </c:pt>
                <c:pt idx="13421">
                  <c:v>1291.2</c:v>
                </c:pt>
                <c:pt idx="13422">
                  <c:v>1286.4000000000001</c:v>
                </c:pt>
                <c:pt idx="13423">
                  <c:v>1295.7</c:v>
                </c:pt>
                <c:pt idx="13424">
                  <c:v>1290.8</c:v>
                </c:pt>
                <c:pt idx="13425">
                  <c:v>1291.0999999999999</c:v>
                </c:pt>
                <c:pt idx="13426">
                  <c:v>1292.9000000000001</c:v>
                </c:pt>
                <c:pt idx="13427">
                  <c:v>1296.2</c:v>
                </c:pt>
                <c:pt idx="13428">
                  <c:v>1296.3</c:v>
                </c:pt>
                <c:pt idx="13429">
                  <c:v>1295.9000000000001</c:v>
                </c:pt>
                <c:pt idx="13430">
                  <c:v>1297</c:v>
                </c:pt>
                <c:pt idx="13431">
                  <c:v>1297.0999999999999</c:v>
                </c:pt>
                <c:pt idx="13432">
                  <c:v>1298.2</c:v>
                </c:pt>
                <c:pt idx="13433">
                  <c:v>1295.5999999999999</c:v>
                </c:pt>
                <c:pt idx="13434">
                  <c:v>1296.5999999999999</c:v>
                </c:pt>
                <c:pt idx="13435">
                  <c:v>1300</c:v>
                </c:pt>
                <c:pt idx="13436">
                  <c:v>1301.0999999999999</c:v>
                </c:pt>
                <c:pt idx="13437">
                  <c:v>1297.8</c:v>
                </c:pt>
                <c:pt idx="13438">
                  <c:v>1300.5</c:v>
                </c:pt>
                <c:pt idx="13439">
                  <c:v>1294.8</c:v>
                </c:pt>
                <c:pt idx="13440">
                  <c:v>1297.8</c:v>
                </c:pt>
                <c:pt idx="13441">
                  <c:v>1298.5</c:v>
                </c:pt>
                <c:pt idx="13442">
                  <c:v>1295.5</c:v>
                </c:pt>
                <c:pt idx="13443">
                  <c:v>1298.2</c:v>
                </c:pt>
                <c:pt idx="13444">
                  <c:v>1296</c:v>
                </c:pt>
                <c:pt idx="13445">
                  <c:v>1297.0999999999999</c:v>
                </c:pt>
                <c:pt idx="13446">
                  <c:v>1294.5999999999999</c:v>
                </c:pt>
                <c:pt idx="13447">
                  <c:v>1297.4000000000001</c:v>
                </c:pt>
                <c:pt idx="13448">
                  <c:v>1297.0999999999999</c:v>
                </c:pt>
                <c:pt idx="13449">
                  <c:v>1297.4000000000001</c:v>
                </c:pt>
                <c:pt idx="13450">
                  <c:v>1296.5999999999999</c:v>
                </c:pt>
                <c:pt idx="13451">
                  <c:v>1303.4000000000001</c:v>
                </c:pt>
                <c:pt idx="13452">
                  <c:v>1296.5</c:v>
                </c:pt>
                <c:pt idx="13453">
                  <c:v>1295.5</c:v>
                </c:pt>
                <c:pt idx="13454">
                  <c:v>1291.4000000000001</c:v>
                </c:pt>
                <c:pt idx="13455">
                  <c:v>1293</c:v>
                </c:pt>
                <c:pt idx="13456">
                  <c:v>1292.7</c:v>
                </c:pt>
                <c:pt idx="13457">
                  <c:v>1294.2</c:v>
                </c:pt>
                <c:pt idx="13458">
                  <c:v>1293.4000000000001</c:v>
                </c:pt>
                <c:pt idx="13459">
                  <c:v>1293.5</c:v>
                </c:pt>
                <c:pt idx="13460">
                  <c:v>1295.3</c:v>
                </c:pt>
                <c:pt idx="13461">
                  <c:v>1293.5</c:v>
                </c:pt>
                <c:pt idx="13462">
                  <c:v>1300.0999999999999</c:v>
                </c:pt>
                <c:pt idx="13463">
                  <c:v>1294.9000000000001</c:v>
                </c:pt>
                <c:pt idx="13464">
                  <c:v>1294.5</c:v>
                </c:pt>
                <c:pt idx="13465">
                  <c:v>1292.2</c:v>
                </c:pt>
                <c:pt idx="13466">
                  <c:v>1291.9000000000001</c:v>
                </c:pt>
                <c:pt idx="13467">
                  <c:v>1293.7</c:v>
                </c:pt>
                <c:pt idx="13468">
                  <c:v>1294.9000000000001</c:v>
                </c:pt>
                <c:pt idx="13469">
                  <c:v>1289.9000000000001</c:v>
                </c:pt>
                <c:pt idx="13470">
                  <c:v>1294.0999999999999</c:v>
                </c:pt>
                <c:pt idx="13471">
                  <c:v>1299.4000000000001</c:v>
                </c:pt>
                <c:pt idx="13472">
                  <c:v>1296</c:v>
                </c:pt>
                <c:pt idx="13473">
                  <c:v>1299.9000000000001</c:v>
                </c:pt>
                <c:pt idx="13474">
                  <c:v>1301.0999999999999</c:v>
                </c:pt>
                <c:pt idx="13475">
                  <c:v>1301.5999999999999</c:v>
                </c:pt>
                <c:pt idx="13476">
                  <c:v>1300.7</c:v>
                </c:pt>
                <c:pt idx="13477">
                  <c:v>1301.5</c:v>
                </c:pt>
                <c:pt idx="13478">
                  <c:v>1300.5</c:v>
                </c:pt>
                <c:pt idx="13479">
                  <c:v>1312.2</c:v>
                </c:pt>
                <c:pt idx="13480">
                  <c:v>1303.9000000000001</c:v>
                </c:pt>
                <c:pt idx="13481">
                  <c:v>1302</c:v>
                </c:pt>
                <c:pt idx="13482">
                  <c:v>1299.8</c:v>
                </c:pt>
                <c:pt idx="13483">
                  <c:v>1297.5</c:v>
                </c:pt>
                <c:pt idx="13484">
                  <c:v>1303.2</c:v>
                </c:pt>
                <c:pt idx="13485">
                  <c:v>1302.0999999999999</c:v>
                </c:pt>
                <c:pt idx="13486">
                  <c:v>1302.0999999999999</c:v>
                </c:pt>
                <c:pt idx="13487">
                  <c:v>1298.8</c:v>
                </c:pt>
                <c:pt idx="13488">
                  <c:v>1300.2</c:v>
                </c:pt>
                <c:pt idx="13489">
                  <c:v>1299.2</c:v>
                </c:pt>
                <c:pt idx="13490">
                  <c:v>1299.2</c:v>
                </c:pt>
                <c:pt idx="13491">
                  <c:v>1296.9000000000001</c:v>
                </c:pt>
                <c:pt idx="13492">
                  <c:v>1293.5</c:v>
                </c:pt>
                <c:pt idx="13493">
                  <c:v>1297.7</c:v>
                </c:pt>
                <c:pt idx="13494">
                  <c:v>1294.0999999999999</c:v>
                </c:pt>
                <c:pt idx="13495">
                  <c:v>1296.5999999999999</c:v>
                </c:pt>
                <c:pt idx="13496">
                  <c:v>1296.9000000000001</c:v>
                </c:pt>
                <c:pt idx="13497">
                  <c:v>1295.8</c:v>
                </c:pt>
                <c:pt idx="13498">
                  <c:v>1296.0999999999999</c:v>
                </c:pt>
                <c:pt idx="13499">
                  <c:v>1295.4000000000001</c:v>
                </c:pt>
                <c:pt idx="13500">
                  <c:v>1294.9000000000001</c:v>
                </c:pt>
                <c:pt idx="13501">
                  <c:v>1292.3</c:v>
                </c:pt>
                <c:pt idx="13502">
                  <c:v>1286.4000000000001</c:v>
                </c:pt>
                <c:pt idx="13503">
                  <c:v>1291.7</c:v>
                </c:pt>
                <c:pt idx="13504">
                  <c:v>1292.8</c:v>
                </c:pt>
                <c:pt idx="13505">
                  <c:v>1293.5999999999999</c:v>
                </c:pt>
                <c:pt idx="13506">
                  <c:v>1293.5999999999999</c:v>
                </c:pt>
                <c:pt idx="13507">
                  <c:v>1293.5999999999999</c:v>
                </c:pt>
                <c:pt idx="13508">
                  <c:v>1294</c:v>
                </c:pt>
                <c:pt idx="13509">
                  <c:v>1293.5</c:v>
                </c:pt>
                <c:pt idx="13510">
                  <c:v>1293.3</c:v>
                </c:pt>
                <c:pt idx="13511">
                  <c:v>1292.5</c:v>
                </c:pt>
                <c:pt idx="13512">
                  <c:v>1292.0999999999999</c:v>
                </c:pt>
                <c:pt idx="13513">
                  <c:v>1292.0999999999999</c:v>
                </c:pt>
                <c:pt idx="13514">
                  <c:v>1291</c:v>
                </c:pt>
                <c:pt idx="13515">
                  <c:v>1291.3</c:v>
                </c:pt>
                <c:pt idx="13516">
                  <c:v>1291.7</c:v>
                </c:pt>
                <c:pt idx="13517">
                  <c:v>1287.0999999999999</c:v>
                </c:pt>
                <c:pt idx="13518">
                  <c:v>1292.0999999999999</c:v>
                </c:pt>
                <c:pt idx="13519">
                  <c:v>1293</c:v>
                </c:pt>
                <c:pt idx="13520">
                  <c:v>1291.8</c:v>
                </c:pt>
                <c:pt idx="13521">
                  <c:v>1293.5</c:v>
                </c:pt>
                <c:pt idx="13522">
                  <c:v>1292.4000000000001</c:v>
                </c:pt>
                <c:pt idx="13523">
                  <c:v>1288.4000000000001</c:v>
                </c:pt>
                <c:pt idx="13524">
                  <c:v>1299.7</c:v>
                </c:pt>
                <c:pt idx="13525">
                  <c:v>1288.0999999999999</c:v>
                </c:pt>
                <c:pt idx="13526">
                  <c:v>1291</c:v>
                </c:pt>
                <c:pt idx="13527">
                  <c:v>1293.5</c:v>
                </c:pt>
                <c:pt idx="13528">
                  <c:v>1289.5</c:v>
                </c:pt>
                <c:pt idx="13529">
                  <c:v>1291.7</c:v>
                </c:pt>
                <c:pt idx="13530">
                  <c:v>1288</c:v>
                </c:pt>
                <c:pt idx="13531">
                  <c:v>1293.5</c:v>
                </c:pt>
                <c:pt idx="13532">
                  <c:v>1292.4000000000001</c:v>
                </c:pt>
                <c:pt idx="13533">
                  <c:v>1293.9000000000001</c:v>
                </c:pt>
                <c:pt idx="13534">
                  <c:v>1293.5</c:v>
                </c:pt>
                <c:pt idx="13535">
                  <c:v>1294.3</c:v>
                </c:pt>
                <c:pt idx="13536">
                  <c:v>1294.3</c:v>
                </c:pt>
                <c:pt idx="13537">
                  <c:v>1292.8</c:v>
                </c:pt>
                <c:pt idx="13538">
                  <c:v>1293.5</c:v>
                </c:pt>
                <c:pt idx="13539">
                  <c:v>1294</c:v>
                </c:pt>
                <c:pt idx="13540">
                  <c:v>1292.8</c:v>
                </c:pt>
                <c:pt idx="13541">
                  <c:v>1293.9000000000001</c:v>
                </c:pt>
                <c:pt idx="13542">
                  <c:v>1293.7</c:v>
                </c:pt>
                <c:pt idx="13543">
                  <c:v>1292.2</c:v>
                </c:pt>
                <c:pt idx="13544">
                  <c:v>1294</c:v>
                </c:pt>
                <c:pt idx="13545">
                  <c:v>1294</c:v>
                </c:pt>
                <c:pt idx="13546">
                  <c:v>1297.7</c:v>
                </c:pt>
                <c:pt idx="13547">
                  <c:v>1291.3</c:v>
                </c:pt>
                <c:pt idx="13548">
                  <c:v>1292.0999999999999</c:v>
                </c:pt>
                <c:pt idx="13549">
                  <c:v>1292.4000000000001</c:v>
                </c:pt>
                <c:pt idx="13550">
                  <c:v>1291.2</c:v>
                </c:pt>
                <c:pt idx="13551">
                  <c:v>1292.5</c:v>
                </c:pt>
                <c:pt idx="13552">
                  <c:v>1292.8</c:v>
                </c:pt>
                <c:pt idx="13553">
                  <c:v>1289.9000000000001</c:v>
                </c:pt>
                <c:pt idx="13554">
                  <c:v>1291.4000000000001</c:v>
                </c:pt>
                <c:pt idx="13555">
                  <c:v>1293.9000000000001</c:v>
                </c:pt>
                <c:pt idx="13556">
                  <c:v>1288.4000000000001</c:v>
                </c:pt>
                <c:pt idx="13557">
                  <c:v>1300</c:v>
                </c:pt>
                <c:pt idx="13558">
                  <c:v>1292.9000000000001</c:v>
                </c:pt>
                <c:pt idx="13559">
                  <c:v>1292.8</c:v>
                </c:pt>
                <c:pt idx="13560">
                  <c:v>1291.7</c:v>
                </c:pt>
                <c:pt idx="13561">
                  <c:v>1300.3</c:v>
                </c:pt>
                <c:pt idx="13562">
                  <c:v>1292.5</c:v>
                </c:pt>
                <c:pt idx="13563">
                  <c:v>1292.5</c:v>
                </c:pt>
                <c:pt idx="13564">
                  <c:v>1294.4000000000001</c:v>
                </c:pt>
                <c:pt idx="13565">
                  <c:v>1293.9000000000001</c:v>
                </c:pt>
                <c:pt idx="13566">
                  <c:v>1294.0999999999999</c:v>
                </c:pt>
                <c:pt idx="13567">
                  <c:v>1294</c:v>
                </c:pt>
                <c:pt idx="13568">
                  <c:v>1294</c:v>
                </c:pt>
                <c:pt idx="13569">
                  <c:v>1294</c:v>
                </c:pt>
                <c:pt idx="13570">
                  <c:v>1294</c:v>
                </c:pt>
                <c:pt idx="13571">
                  <c:v>1293.9000000000001</c:v>
                </c:pt>
                <c:pt idx="13572">
                  <c:v>1294.5999999999999</c:v>
                </c:pt>
                <c:pt idx="13573">
                  <c:v>1294.7</c:v>
                </c:pt>
                <c:pt idx="13574">
                  <c:v>1293.7</c:v>
                </c:pt>
                <c:pt idx="13575">
                  <c:v>1301.8</c:v>
                </c:pt>
                <c:pt idx="13576">
                  <c:v>1293.5</c:v>
                </c:pt>
                <c:pt idx="13577">
                  <c:v>1293.9000000000001</c:v>
                </c:pt>
                <c:pt idx="13578">
                  <c:v>1294.2</c:v>
                </c:pt>
                <c:pt idx="13579">
                  <c:v>1293.9000000000001</c:v>
                </c:pt>
                <c:pt idx="13580">
                  <c:v>1293.5</c:v>
                </c:pt>
                <c:pt idx="13581">
                  <c:v>1295.7</c:v>
                </c:pt>
                <c:pt idx="13582">
                  <c:v>1296.0999999999999</c:v>
                </c:pt>
                <c:pt idx="13583">
                  <c:v>1296.4000000000001</c:v>
                </c:pt>
                <c:pt idx="13584">
                  <c:v>1296.4000000000001</c:v>
                </c:pt>
                <c:pt idx="13585">
                  <c:v>1296.4000000000001</c:v>
                </c:pt>
                <c:pt idx="13586">
                  <c:v>1296.4000000000001</c:v>
                </c:pt>
                <c:pt idx="13587">
                  <c:v>1295.5999999999999</c:v>
                </c:pt>
                <c:pt idx="13588">
                  <c:v>1297.0999999999999</c:v>
                </c:pt>
                <c:pt idx="13589">
                  <c:v>1297.4000000000001</c:v>
                </c:pt>
                <c:pt idx="13590">
                  <c:v>1296.4000000000001</c:v>
                </c:pt>
                <c:pt idx="13591">
                  <c:v>1296.7</c:v>
                </c:pt>
                <c:pt idx="13592">
                  <c:v>1296.4000000000001</c:v>
                </c:pt>
                <c:pt idx="13593">
                  <c:v>1295.8</c:v>
                </c:pt>
                <c:pt idx="13594">
                  <c:v>1302.3</c:v>
                </c:pt>
                <c:pt idx="13595">
                  <c:v>1291</c:v>
                </c:pt>
                <c:pt idx="13596">
                  <c:v>1294.8</c:v>
                </c:pt>
                <c:pt idx="13597">
                  <c:v>1296.3</c:v>
                </c:pt>
                <c:pt idx="13598">
                  <c:v>1297.0999999999999</c:v>
                </c:pt>
                <c:pt idx="13599">
                  <c:v>1294.0999999999999</c:v>
                </c:pt>
                <c:pt idx="13600">
                  <c:v>1297.0999999999999</c:v>
                </c:pt>
                <c:pt idx="13601">
                  <c:v>1293.0999999999999</c:v>
                </c:pt>
                <c:pt idx="13602">
                  <c:v>1296.9000000000001</c:v>
                </c:pt>
                <c:pt idx="13603">
                  <c:v>1292.4000000000001</c:v>
                </c:pt>
                <c:pt idx="13604">
                  <c:v>1302.4000000000001</c:v>
                </c:pt>
                <c:pt idx="13605">
                  <c:v>1292.7</c:v>
                </c:pt>
                <c:pt idx="13606">
                  <c:v>1295.5999999999999</c:v>
                </c:pt>
                <c:pt idx="13607">
                  <c:v>1295.5999999999999</c:v>
                </c:pt>
                <c:pt idx="13608">
                  <c:v>1295.3</c:v>
                </c:pt>
                <c:pt idx="13609">
                  <c:v>1292.3</c:v>
                </c:pt>
                <c:pt idx="13610">
                  <c:v>1296</c:v>
                </c:pt>
                <c:pt idx="13611">
                  <c:v>1295.3</c:v>
                </c:pt>
                <c:pt idx="13612">
                  <c:v>1294.2</c:v>
                </c:pt>
                <c:pt idx="13613">
                  <c:v>1293.7</c:v>
                </c:pt>
                <c:pt idx="13614">
                  <c:v>1293.9000000000001</c:v>
                </c:pt>
                <c:pt idx="13615">
                  <c:v>1291.9000000000001</c:v>
                </c:pt>
                <c:pt idx="13616">
                  <c:v>1293.5999999999999</c:v>
                </c:pt>
                <c:pt idx="13617">
                  <c:v>1290.4000000000001</c:v>
                </c:pt>
                <c:pt idx="13618">
                  <c:v>1289.7</c:v>
                </c:pt>
                <c:pt idx="13619">
                  <c:v>1293.5</c:v>
                </c:pt>
                <c:pt idx="13620">
                  <c:v>1293.5</c:v>
                </c:pt>
                <c:pt idx="13621">
                  <c:v>1292.2</c:v>
                </c:pt>
                <c:pt idx="13622">
                  <c:v>1291.7</c:v>
                </c:pt>
                <c:pt idx="13623">
                  <c:v>1292</c:v>
                </c:pt>
                <c:pt idx="13624">
                  <c:v>1290.8</c:v>
                </c:pt>
                <c:pt idx="13625">
                  <c:v>1292</c:v>
                </c:pt>
                <c:pt idx="13626">
                  <c:v>1291.3</c:v>
                </c:pt>
                <c:pt idx="13627">
                  <c:v>1292.4000000000001</c:v>
                </c:pt>
                <c:pt idx="13628">
                  <c:v>1290.5</c:v>
                </c:pt>
                <c:pt idx="13629">
                  <c:v>1290.9000000000001</c:v>
                </c:pt>
                <c:pt idx="13630">
                  <c:v>1291.3</c:v>
                </c:pt>
                <c:pt idx="13631">
                  <c:v>1289</c:v>
                </c:pt>
                <c:pt idx="13632">
                  <c:v>1289.8</c:v>
                </c:pt>
                <c:pt idx="13633">
                  <c:v>1287.9000000000001</c:v>
                </c:pt>
                <c:pt idx="13634">
                  <c:v>1290.5999999999999</c:v>
                </c:pt>
                <c:pt idx="13635">
                  <c:v>1289.0999999999999</c:v>
                </c:pt>
                <c:pt idx="13636">
                  <c:v>1289.0999999999999</c:v>
                </c:pt>
                <c:pt idx="13637">
                  <c:v>1289.0999999999999</c:v>
                </c:pt>
                <c:pt idx="13638">
                  <c:v>1285.9000000000001</c:v>
                </c:pt>
                <c:pt idx="13639">
                  <c:v>1287.7</c:v>
                </c:pt>
                <c:pt idx="13640">
                  <c:v>1292.4000000000001</c:v>
                </c:pt>
                <c:pt idx="13641">
                  <c:v>1286.9000000000001</c:v>
                </c:pt>
                <c:pt idx="13642">
                  <c:v>1286.8</c:v>
                </c:pt>
                <c:pt idx="13643">
                  <c:v>1289.5</c:v>
                </c:pt>
                <c:pt idx="13644">
                  <c:v>1286.5</c:v>
                </c:pt>
                <c:pt idx="13645">
                  <c:v>1281.7</c:v>
                </c:pt>
                <c:pt idx="13646">
                  <c:v>1282.7</c:v>
                </c:pt>
                <c:pt idx="13647">
                  <c:v>1285.4000000000001</c:v>
                </c:pt>
                <c:pt idx="13648">
                  <c:v>1285.5</c:v>
                </c:pt>
                <c:pt idx="13649">
                  <c:v>1285.4000000000001</c:v>
                </c:pt>
                <c:pt idx="13650">
                  <c:v>1285.8</c:v>
                </c:pt>
                <c:pt idx="13651">
                  <c:v>1285.8</c:v>
                </c:pt>
                <c:pt idx="13652">
                  <c:v>1283.9000000000001</c:v>
                </c:pt>
                <c:pt idx="13653">
                  <c:v>1286.5</c:v>
                </c:pt>
                <c:pt idx="13654">
                  <c:v>1285.4000000000001</c:v>
                </c:pt>
                <c:pt idx="13655">
                  <c:v>1286.5</c:v>
                </c:pt>
                <c:pt idx="13656">
                  <c:v>1285.7</c:v>
                </c:pt>
                <c:pt idx="13657">
                  <c:v>1286.2</c:v>
                </c:pt>
                <c:pt idx="13658">
                  <c:v>1285.4000000000001</c:v>
                </c:pt>
                <c:pt idx="13659">
                  <c:v>1281.7</c:v>
                </c:pt>
                <c:pt idx="13660">
                  <c:v>1287.2</c:v>
                </c:pt>
                <c:pt idx="13661">
                  <c:v>1287.2</c:v>
                </c:pt>
                <c:pt idx="13662">
                  <c:v>1286.5</c:v>
                </c:pt>
                <c:pt idx="13663">
                  <c:v>1288.2</c:v>
                </c:pt>
                <c:pt idx="13664">
                  <c:v>1287.5</c:v>
                </c:pt>
                <c:pt idx="13665">
                  <c:v>1288.4000000000001</c:v>
                </c:pt>
                <c:pt idx="13666">
                  <c:v>1288.4000000000001</c:v>
                </c:pt>
                <c:pt idx="13667">
                  <c:v>1288.9000000000001</c:v>
                </c:pt>
                <c:pt idx="13668">
                  <c:v>1289.3</c:v>
                </c:pt>
                <c:pt idx="13669">
                  <c:v>1289.5</c:v>
                </c:pt>
                <c:pt idx="13670">
                  <c:v>1289.9000000000001</c:v>
                </c:pt>
                <c:pt idx="13671">
                  <c:v>1288.2</c:v>
                </c:pt>
                <c:pt idx="13672">
                  <c:v>1291.3</c:v>
                </c:pt>
                <c:pt idx="13673">
                  <c:v>1287.0999999999999</c:v>
                </c:pt>
                <c:pt idx="13674">
                  <c:v>1289</c:v>
                </c:pt>
                <c:pt idx="13675">
                  <c:v>1293</c:v>
                </c:pt>
                <c:pt idx="13676">
                  <c:v>1287.9000000000001</c:v>
                </c:pt>
                <c:pt idx="13677">
                  <c:v>1293.0999999999999</c:v>
                </c:pt>
                <c:pt idx="13678">
                  <c:v>1292.8</c:v>
                </c:pt>
                <c:pt idx="13679">
                  <c:v>1287.8</c:v>
                </c:pt>
                <c:pt idx="13680">
                  <c:v>1292</c:v>
                </c:pt>
                <c:pt idx="13681">
                  <c:v>1293.0999999999999</c:v>
                </c:pt>
                <c:pt idx="13682">
                  <c:v>1289.7</c:v>
                </c:pt>
                <c:pt idx="13683">
                  <c:v>1294.0999999999999</c:v>
                </c:pt>
                <c:pt idx="13684">
                  <c:v>1292.2</c:v>
                </c:pt>
                <c:pt idx="13685">
                  <c:v>1290.3</c:v>
                </c:pt>
                <c:pt idx="13686">
                  <c:v>1299</c:v>
                </c:pt>
                <c:pt idx="13687">
                  <c:v>1288.0999999999999</c:v>
                </c:pt>
                <c:pt idx="13688">
                  <c:v>1286.5</c:v>
                </c:pt>
                <c:pt idx="13689">
                  <c:v>1291</c:v>
                </c:pt>
                <c:pt idx="13690">
                  <c:v>1293.0999999999999</c:v>
                </c:pt>
                <c:pt idx="13691">
                  <c:v>1291.7</c:v>
                </c:pt>
                <c:pt idx="13692">
                  <c:v>1291.9000000000001</c:v>
                </c:pt>
                <c:pt idx="13693">
                  <c:v>1291.7</c:v>
                </c:pt>
                <c:pt idx="13694">
                  <c:v>1292.8</c:v>
                </c:pt>
                <c:pt idx="13695">
                  <c:v>1291.0999999999999</c:v>
                </c:pt>
                <c:pt idx="13696">
                  <c:v>1297.9000000000001</c:v>
                </c:pt>
                <c:pt idx="13697">
                  <c:v>1293.8</c:v>
                </c:pt>
                <c:pt idx="13698">
                  <c:v>1294.2</c:v>
                </c:pt>
                <c:pt idx="13699">
                  <c:v>1293.4000000000001</c:v>
                </c:pt>
                <c:pt idx="13700">
                  <c:v>1293.4000000000001</c:v>
                </c:pt>
                <c:pt idx="13701">
                  <c:v>1287.4000000000001</c:v>
                </c:pt>
                <c:pt idx="13702">
                  <c:v>1293</c:v>
                </c:pt>
                <c:pt idx="13703">
                  <c:v>1298.2</c:v>
                </c:pt>
                <c:pt idx="13704">
                  <c:v>1292.7</c:v>
                </c:pt>
                <c:pt idx="13705">
                  <c:v>1292.7</c:v>
                </c:pt>
                <c:pt idx="13706">
                  <c:v>1289.3</c:v>
                </c:pt>
                <c:pt idx="13707">
                  <c:v>1290.9000000000001</c:v>
                </c:pt>
                <c:pt idx="13708">
                  <c:v>1291.9000000000001</c:v>
                </c:pt>
                <c:pt idx="13709">
                  <c:v>1287.4000000000001</c:v>
                </c:pt>
                <c:pt idx="13710">
                  <c:v>1292.4000000000001</c:v>
                </c:pt>
                <c:pt idx="13711">
                  <c:v>1291.2</c:v>
                </c:pt>
                <c:pt idx="13712">
                  <c:v>1290.5</c:v>
                </c:pt>
                <c:pt idx="13713">
                  <c:v>1298.3</c:v>
                </c:pt>
                <c:pt idx="13714">
                  <c:v>1289.4000000000001</c:v>
                </c:pt>
                <c:pt idx="13715">
                  <c:v>1295.0999999999999</c:v>
                </c:pt>
                <c:pt idx="13716">
                  <c:v>1300.7</c:v>
                </c:pt>
                <c:pt idx="13717">
                  <c:v>1293.2</c:v>
                </c:pt>
                <c:pt idx="13718">
                  <c:v>1290.0999999999999</c:v>
                </c:pt>
                <c:pt idx="13719">
                  <c:v>1289.4000000000001</c:v>
                </c:pt>
                <c:pt idx="13720">
                  <c:v>1286.4000000000001</c:v>
                </c:pt>
                <c:pt idx="13721">
                  <c:v>1290.5</c:v>
                </c:pt>
                <c:pt idx="13722">
                  <c:v>1290.2</c:v>
                </c:pt>
                <c:pt idx="13723">
                  <c:v>1289.7</c:v>
                </c:pt>
                <c:pt idx="13724">
                  <c:v>1289.4000000000001</c:v>
                </c:pt>
                <c:pt idx="13725">
                  <c:v>1289</c:v>
                </c:pt>
                <c:pt idx="13726">
                  <c:v>1290.5</c:v>
                </c:pt>
                <c:pt idx="13727">
                  <c:v>1290.0999999999999</c:v>
                </c:pt>
                <c:pt idx="13728">
                  <c:v>1289</c:v>
                </c:pt>
                <c:pt idx="13729">
                  <c:v>1298.3</c:v>
                </c:pt>
                <c:pt idx="13730">
                  <c:v>1287.5</c:v>
                </c:pt>
                <c:pt idx="13731">
                  <c:v>1287.9000000000001</c:v>
                </c:pt>
                <c:pt idx="13732">
                  <c:v>1284.2</c:v>
                </c:pt>
                <c:pt idx="13733">
                  <c:v>1286.8</c:v>
                </c:pt>
                <c:pt idx="13734">
                  <c:v>1285.8</c:v>
                </c:pt>
                <c:pt idx="13735">
                  <c:v>1290.2</c:v>
                </c:pt>
                <c:pt idx="13736">
                  <c:v>1285.7</c:v>
                </c:pt>
                <c:pt idx="13737">
                  <c:v>1285.8</c:v>
                </c:pt>
                <c:pt idx="13738">
                  <c:v>1285.5999999999999</c:v>
                </c:pt>
                <c:pt idx="13739">
                  <c:v>1284.8</c:v>
                </c:pt>
                <c:pt idx="13740">
                  <c:v>1284.5999999999999</c:v>
                </c:pt>
                <c:pt idx="13741">
                  <c:v>1284.5999999999999</c:v>
                </c:pt>
                <c:pt idx="13742">
                  <c:v>1284.5999999999999</c:v>
                </c:pt>
                <c:pt idx="13743">
                  <c:v>1284.5999999999999</c:v>
                </c:pt>
                <c:pt idx="13744">
                  <c:v>1284.5999999999999</c:v>
                </c:pt>
                <c:pt idx="13745">
                  <c:v>1285.3</c:v>
                </c:pt>
                <c:pt idx="13746">
                  <c:v>1283.9000000000001</c:v>
                </c:pt>
                <c:pt idx="13747">
                  <c:v>1284.2</c:v>
                </c:pt>
                <c:pt idx="13748">
                  <c:v>1284.5999999999999</c:v>
                </c:pt>
                <c:pt idx="13749">
                  <c:v>1284.5999999999999</c:v>
                </c:pt>
                <c:pt idx="13750">
                  <c:v>1283.9000000000001</c:v>
                </c:pt>
                <c:pt idx="13751">
                  <c:v>1283.9000000000001</c:v>
                </c:pt>
                <c:pt idx="13752">
                  <c:v>1283.5</c:v>
                </c:pt>
                <c:pt idx="13753">
                  <c:v>1281.3</c:v>
                </c:pt>
                <c:pt idx="13754">
                  <c:v>1283.8</c:v>
                </c:pt>
                <c:pt idx="13755">
                  <c:v>1291.2</c:v>
                </c:pt>
                <c:pt idx="13756">
                  <c:v>1280.2</c:v>
                </c:pt>
                <c:pt idx="13757">
                  <c:v>1283.0999999999999</c:v>
                </c:pt>
                <c:pt idx="13758">
                  <c:v>1293.2</c:v>
                </c:pt>
                <c:pt idx="13759">
                  <c:v>1282.0999999999999</c:v>
                </c:pt>
                <c:pt idx="13760">
                  <c:v>1283.2</c:v>
                </c:pt>
                <c:pt idx="13761">
                  <c:v>1282.9000000000001</c:v>
                </c:pt>
                <c:pt idx="13762">
                  <c:v>1281.4000000000001</c:v>
                </c:pt>
                <c:pt idx="13763">
                  <c:v>1281.9000000000001</c:v>
                </c:pt>
                <c:pt idx="13764">
                  <c:v>1282.0999999999999</c:v>
                </c:pt>
                <c:pt idx="13765">
                  <c:v>1284.0999999999999</c:v>
                </c:pt>
                <c:pt idx="13766">
                  <c:v>1284.2</c:v>
                </c:pt>
                <c:pt idx="13767">
                  <c:v>1285.5999999999999</c:v>
                </c:pt>
                <c:pt idx="13768">
                  <c:v>1284.5</c:v>
                </c:pt>
                <c:pt idx="13769">
                  <c:v>1286</c:v>
                </c:pt>
                <c:pt idx="13770">
                  <c:v>1287.0999999999999</c:v>
                </c:pt>
                <c:pt idx="13771">
                  <c:v>1281.9000000000001</c:v>
                </c:pt>
                <c:pt idx="13772">
                  <c:v>1284.9000000000001</c:v>
                </c:pt>
                <c:pt idx="13773">
                  <c:v>1286</c:v>
                </c:pt>
                <c:pt idx="13774">
                  <c:v>1286.4000000000001</c:v>
                </c:pt>
                <c:pt idx="13775">
                  <c:v>1285.9000000000001</c:v>
                </c:pt>
                <c:pt idx="13776">
                  <c:v>1286</c:v>
                </c:pt>
                <c:pt idx="13777">
                  <c:v>1285.3</c:v>
                </c:pt>
                <c:pt idx="13778">
                  <c:v>1285.5999999999999</c:v>
                </c:pt>
                <c:pt idx="13779">
                  <c:v>1287.0999999999999</c:v>
                </c:pt>
                <c:pt idx="13780">
                  <c:v>1284.2</c:v>
                </c:pt>
                <c:pt idx="13781">
                  <c:v>1285.9000000000001</c:v>
                </c:pt>
                <c:pt idx="13782">
                  <c:v>1287.2</c:v>
                </c:pt>
                <c:pt idx="13783">
                  <c:v>1287.5</c:v>
                </c:pt>
                <c:pt idx="13784">
                  <c:v>1293.3</c:v>
                </c:pt>
                <c:pt idx="13785">
                  <c:v>1287.4000000000001</c:v>
                </c:pt>
                <c:pt idx="13786">
                  <c:v>1292.3</c:v>
                </c:pt>
                <c:pt idx="13787">
                  <c:v>1284.5</c:v>
                </c:pt>
                <c:pt idx="13788">
                  <c:v>1284.5</c:v>
                </c:pt>
                <c:pt idx="13789">
                  <c:v>1286.4000000000001</c:v>
                </c:pt>
                <c:pt idx="13790">
                  <c:v>1283.7</c:v>
                </c:pt>
                <c:pt idx="13791">
                  <c:v>1287.4000000000001</c:v>
                </c:pt>
                <c:pt idx="13792">
                  <c:v>1287.0999999999999</c:v>
                </c:pt>
                <c:pt idx="13793">
                  <c:v>1287</c:v>
                </c:pt>
                <c:pt idx="13794">
                  <c:v>1285.2</c:v>
                </c:pt>
                <c:pt idx="13795">
                  <c:v>1285.9000000000001</c:v>
                </c:pt>
                <c:pt idx="13796">
                  <c:v>1285.3</c:v>
                </c:pt>
                <c:pt idx="13797">
                  <c:v>1291.5</c:v>
                </c:pt>
                <c:pt idx="13798">
                  <c:v>1280.9000000000001</c:v>
                </c:pt>
                <c:pt idx="13799">
                  <c:v>1283.8</c:v>
                </c:pt>
                <c:pt idx="13800">
                  <c:v>1280.5</c:v>
                </c:pt>
                <c:pt idx="13801">
                  <c:v>1283.4000000000001</c:v>
                </c:pt>
                <c:pt idx="13802">
                  <c:v>1281.2</c:v>
                </c:pt>
                <c:pt idx="13803">
                  <c:v>1278.3</c:v>
                </c:pt>
                <c:pt idx="13804">
                  <c:v>1282.7</c:v>
                </c:pt>
                <c:pt idx="13805">
                  <c:v>1283</c:v>
                </c:pt>
                <c:pt idx="13806">
                  <c:v>1282.0999999999999</c:v>
                </c:pt>
                <c:pt idx="13807">
                  <c:v>1282.0999999999999</c:v>
                </c:pt>
                <c:pt idx="13808">
                  <c:v>1280.0999999999999</c:v>
                </c:pt>
                <c:pt idx="13809">
                  <c:v>1281.0999999999999</c:v>
                </c:pt>
                <c:pt idx="13810">
                  <c:v>1280.8</c:v>
                </c:pt>
                <c:pt idx="13811">
                  <c:v>1280.3</c:v>
                </c:pt>
                <c:pt idx="13812">
                  <c:v>1278.7</c:v>
                </c:pt>
                <c:pt idx="13813">
                  <c:v>1279.9000000000001</c:v>
                </c:pt>
                <c:pt idx="13814">
                  <c:v>1279.4000000000001</c:v>
                </c:pt>
                <c:pt idx="13815">
                  <c:v>1279.4000000000001</c:v>
                </c:pt>
                <c:pt idx="13816">
                  <c:v>1279.4000000000001</c:v>
                </c:pt>
                <c:pt idx="13817">
                  <c:v>1279.4000000000001</c:v>
                </c:pt>
                <c:pt idx="13818">
                  <c:v>1278.7</c:v>
                </c:pt>
                <c:pt idx="13819">
                  <c:v>1280.5</c:v>
                </c:pt>
                <c:pt idx="13820">
                  <c:v>1279.8</c:v>
                </c:pt>
                <c:pt idx="13821">
                  <c:v>1279.8</c:v>
                </c:pt>
                <c:pt idx="13822">
                  <c:v>1276.5</c:v>
                </c:pt>
                <c:pt idx="13823">
                  <c:v>1279.5</c:v>
                </c:pt>
                <c:pt idx="13824">
                  <c:v>1276.2</c:v>
                </c:pt>
                <c:pt idx="13825">
                  <c:v>1280.9000000000001</c:v>
                </c:pt>
                <c:pt idx="13826">
                  <c:v>1281.5999999999999</c:v>
                </c:pt>
                <c:pt idx="13827">
                  <c:v>1272.9000000000001</c:v>
                </c:pt>
                <c:pt idx="13828">
                  <c:v>1280.5</c:v>
                </c:pt>
                <c:pt idx="13829">
                  <c:v>1279.4000000000001</c:v>
                </c:pt>
                <c:pt idx="13830">
                  <c:v>1279.5</c:v>
                </c:pt>
                <c:pt idx="13831">
                  <c:v>1276.5</c:v>
                </c:pt>
                <c:pt idx="13832">
                  <c:v>1281.2</c:v>
                </c:pt>
                <c:pt idx="13833">
                  <c:v>1280.7</c:v>
                </c:pt>
                <c:pt idx="13834">
                  <c:v>1283.5999999999999</c:v>
                </c:pt>
                <c:pt idx="13835">
                  <c:v>1281.2</c:v>
                </c:pt>
                <c:pt idx="13836">
                  <c:v>1278.5999999999999</c:v>
                </c:pt>
                <c:pt idx="13837">
                  <c:v>1283.5</c:v>
                </c:pt>
                <c:pt idx="13838">
                  <c:v>1285</c:v>
                </c:pt>
                <c:pt idx="13839">
                  <c:v>1284.7</c:v>
                </c:pt>
                <c:pt idx="13840">
                  <c:v>1285.8</c:v>
                </c:pt>
                <c:pt idx="13841">
                  <c:v>1281.4000000000001</c:v>
                </c:pt>
                <c:pt idx="13842">
                  <c:v>1285.2</c:v>
                </c:pt>
                <c:pt idx="13843">
                  <c:v>1280.3</c:v>
                </c:pt>
                <c:pt idx="13844">
                  <c:v>1284.4000000000001</c:v>
                </c:pt>
                <c:pt idx="13845">
                  <c:v>1281.9000000000001</c:v>
                </c:pt>
                <c:pt idx="13846">
                  <c:v>1282.0999999999999</c:v>
                </c:pt>
                <c:pt idx="13847">
                  <c:v>1281.9000000000001</c:v>
                </c:pt>
                <c:pt idx="13848">
                  <c:v>1283.3</c:v>
                </c:pt>
                <c:pt idx="13849">
                  <c:v>1280.4000000000001</c:v>
                </c:pt>
                <c:pt idx="13850">
                  <c:v>1279.0999999999999</c:v>
                </c:pt>
                <c:pt idx="13851">
                  <c:v>1278.3</c:v>
                </c:pt>
                <c:pt idx="13852">
                  <c:v>1278.7</c:v>
                </c:pt>
                <c:pt idx="13853">
                  <c:v>1278.4000000000001</c:v>
                </c:pt>
                <c:pt idx="13854">
                  <c:v>1276.5999999999999</c:v>
                </c:pt>
                <c:pt idx="13855">
                  <c:v>1278.5</c:v>
                </c:pt>
                <c:pt idx="13856">
                  <c:v>1276.2</c:v>
                </c:pt>
                <c:pt idx="13857">
                  <c:v>1276.5</c:v>
                </c:pt>
                <c:pt idx="13858">
                  <c:v>1274.4000000000001</c:v>
                </c:pt>
                <c:pt idx="13859">
                  <c:v>1276.3</c:v>
                </c:pt>
                <c:pt idx="13860">
                  <c:v>1274.2</c:v>
                </c:pt>
                <c:pt idx="13861">
                  <c:v>1275.3</c:v>
                </c:pt>
                <c:pt idx="13862">
                  <c:v>1275.2</c:v>
                </c:pt>
                <c:pt idx="13863">
                  <c:v>1275.7</c:v>
                </c:pt>
                <c:pt idx="13864">
                  <c:v>1275.2</c:v>
                </c:pt>
                <c:pt idx="13865">
                  <c:v>1274.4000000000001</c:v>
                </c:pt>
                <c:pt idx="13866">
                  <c:v>1271.8</c:v>
                </c:pt>
                <c:pt idx="13867">
                  <c:v>1273.3</c:v>
                </c:pt>
                <c:pt idx="13868">
                  <c:v>1272.5999999999999</c:v>
                </c:pt>
                <c:pt idx="13869">
                  <c:v>1272.9000000000001</c:v>
                </c:pt>
                <c:pt idx="13870">
                  <c:v>1272.5</c:v>
                </c:pt>
                <c:pt idx="13871">
                  <c:v>1275.4000000000001</c:v>
                </c:pt>
                <c:pt idx="13872">
                  <c:v>1271.8</c:v>
                </c:pt>
                <c:pt idx="13873">
                  <c:v>1272.9000000000001</c:v>
                </c:pt>
                <c:pt idx="13874">
                  <c:v>1271.4000000000001</c:v>
                </c:pt>
                <c:pt idx="13875">
                  <c:v>1272.5999999999999</c:v>
                </c:pt>
                <c:pt idx="13876">
                  <c:v>1270.8</c:v>
                </c:pt>
                <c:pt idx="13877">
                  <c:v>1271.2</c:v>
                </c:pt>
                <c:pt idx="13878">
                  <c:v>1270.5</c:v>
                </c:pt>
                <c:pt idx="13879">
                  <c:v>1269.3</c:v>
                </c:pt>
                <c:pt idx="13880">
                  <c:v>1269.4000000000001</c:v>
                </c:pt>
                <c:pt idx="13881">
                  <c:v>1267.9000000000001</c:v>
                </c:pt>
                <c:pt idx="13882">
                  <c:v>1267.9000000000001</c:v>
                </c:pt>
                <c:pt idx="13883">
                  <c:v>1269.3</c:v>
                </c:pt>
                <c:pt idx="13884">
                  <c:v>1269</c:v>
                </c:pt>
                <c:pt idx="13885">
                  <c:v>1266.5</c:v>
                </c:pt>
                <c:pt idx="13886">
                  <c:v>1263.2</c:v>
                </c:pt>
                <c:pt idx="13887">
                  <c:v>1265.9000000000001</c:v>
                </c:pt>
                <c:pt idx="13888">
                  <c:v>1266.5</c:v>
                </c:pt>
                <c:pt idx="13889">
                  <c:v>1267</c:v>
                </c:pt>
                <c:pt idx="13890">
                  <c:v>1267</c:v>
                </c:pt>
                <c:pt idx="13891">
                  <c:v>1266.3</c:v>
                </c:pt>
                <c:pt idx="13892">
                  <c:v>1266.2</c:v>
                </c:pt>
                <c:pt idx="13893">
                  <c:v>1268.4000000000001</c:v>
                </c:pt>
                <c:pt idx="13894">
                  <c:v>1265.9000000000001</c:v>
                </c:pt>
                <c:pt idx="13895">
                  <c:v>1260.9000000000001</c:v>
                </c:pt>
                <c:pt idx="13896">
                  <c:v>1265.2</c:v>
                </c:pt>
                <c:pt idx="13897">
                  <c:v>1266.2</c:v>
                </c:pt>
                <c:pt idx="13898">
                  <c:v>1265.9000000000001</c:v>
                </c:pt>
                <c:pt idx="13899">
                  <c:v>1264.5</c:v>
                </c:pt>
                <c:pt idx="13900">
                  <c:v>1263.0999999999999</c:v>
                </c:pt>
                <c:pt idx="13901">
                  <c:v>1259.8</c:v>
                </c:pt>
                <c:pt idx="13902">
                  <c:v>1260.0999999999999</c:v>
                </c:pt>
                <c:pt idx="13903">
                  <c:v>1263.0999999999999</c:v>
                </c:pt>
                <c:pt idx="13904">
                  <c:v>1263.8</c:v>
                </c:pt>
                <c:pt idx="13905">
                  <c:v>1264.0999999999999</c:v>
                </c:pt>
                <c:pt idx="13906">
                  <c:v>1263.7</c:v>
                </c:pt>
                <c:pt idx="13907">
                  <c:v>1263.4000000000001</c:v>
                </c:pt>
                <c:pt idx="13908">
                  <c:v>1258.3</c:v>
                </c:pt>
                <c:pt idx="13909">
                  <c:v>1262.7</c:v>
                </c:pt>
                <c:pt idx="13910">
                  <c:v>1261.8</c:v>
                </c:pt>
                <c:pt idx="13911">
                  <c:v>1259.9000000000001</c:v>
                </c:pt>
                <c:pt idx="13912">
                  <c:v>1260.2</c:v>
                </c:pt>
                <c:pt idx="13913">
                  <c:v>1262.4000000000001</c:v>
                </c:pt>
                <c:pt idx="13914">
                  <c:v>1262.8</c:v>
                </c:pt>
                <c:pt idx="13915">
                  <c:v>1262</c:v>
                </c:pt>
                <c:pt idx="13916">
                  <c:v>1263.5</c:v>
                </c:pt>
                <c:pt idx="13917">
                  <c:v>1263.5</c:v>
                </c:pt>
                <c:pt idx="13918">
                  <c:v>1262</c:v>
                </c:pt>
                <c:pt idx="13919">
                  <c:v>1261.7</c:v>
                </c:pt>
                <c:pt idx="13920">
                  <c:v>1263.0999999999999</c:v>
                </c:pt>
                <c:pt idx="13921">
                  <c:v>1263.4000000000001</c:v>
                </c:pt>
                <c:pt idx="13922">
                  <c:v>1262.7</c:v>
                </c:pt>
                <c:pt idx="13923">
                  <c:v>1263.4000000000001</c:v>
                </c:pt>
                <c:pt idx="13924">
                  <c:v>1262.4000000000001</c:v>
                </c:pt>
                <c:pt idx="13925">
                  <c:v>1264.8</c:v>
                </c:pt>
                <c:pt idx="13926">
                  <c:v>1261.7</c:v>
                </c:pt>
                <c:pt idx="13927">
                  <c:v>1261.7</c:v>
                </c:pt>
                <c:pt idx="13928">
                  <c:v>1263.0999999999999</c:v>
                </c:pt>
                <c:pt idx="13929">
                  <c:v>1259.8</c:v>
                </c:pt>
                <c:pt idx="13930">
                  <c:v>1263.2</c:v>
                </c:pt>
                <c:pt idx="13931">
                  <c:v>1260.7</c:v>
                </c:pt>
                <c:pt idx="13932">
                  <c:v>1263.5999999999999</c:v>
                </c:pt>
                <c:pt idx="13933">
                  <c:v>1262.3</c:v>
                </c:pt>
                <c:pt idx="13934">
                  <c:v>1262.8</c:v>
                </c:pt>
                <c:pt idx="13935">
                  <c:v>1264.8</c:v>
                </c:pt>
                <c:pt idx="13936">
                  <c:v>1265.2</c:v>
                </c:pt>
                <c:pt idx="13937">
                  <c:v>1264.5</c:v>
                </c:pt>
                <c:pt idx="13938">
                  <c:v>1264.9000000000001</c:v>
                </c:pt>
                <c:pt idx="13939">
                  <c:v>1264.5</c:v>
                </c:pt>
                <c:pt idx="13940">
                  <c:v>1262.3</c:v>
                </c:pt>
                <c:pt idx="13941">
                  <c:v>1265.5999999999999</c:v>
                </c:pt>
                <c:pt idx="13942">
                  <c:v>1262</c:v>
                </c:pt>
                <c:pt idx="13943">
                  <c:v>1264.5999999999999</c:v>
                </c:pt>
                <c:pt idx="13944">
                  <c:v>1260.9000000000001</c:v>
                </c:pt>
                <c:pt idx="13945">
                  <c:v>1262.4000000000001</c:v>
                </c:pt>
                <c:pt idx="13946">
                  <c:v>1264.9000000000001</c:v>
                </c:pt>
                <c:pt idx="13947">
                  <c:v>1264.2</c:v>
                </c:pt>
                <c:pt idx="13948">
                  <c:v>1264.9000000000001</c:v>
                </c:pt>
                <c:pt idx="13949">
                  <c:v>1261.7</c:v>
                </c:pt>
                <c:pt idx="13950">
                  <c:v>1262.9000000000001</c:v>
                </c:pt>
                <c:pt idx="13951">
                  <c:v>1263.5999999999999</c:v>
                </c:pt>
                <c:pt idx="13952">
                  <c:v>1261</c:v>
                </c:pt>
                <c:pt idx="13953">
                  <c:v>1263.5999999999999</c:v>
                </c:pt>
                <c:pt idx="13954">
                  <c:v>1257.4000000000001</c:v>
                </c:pt>
                <c:pt idx="13955">
                  <c:v>1264.4000000000001</c:v>
                </c:pt>
                <c:pt idx="13956">
                  <c:v>1262.4000000000001</c:v>
                </c:pt>
                <c:pt idx="13957">
                  <c:v>1264.4000000000001</c:v>
                </c:pt>
                <c:pt idx="13958">
                  <c:v>1265</c:v>
                </c:pt>
                <c:pt idx="13959">
                  <c:v>1264.8</c:v>
                </c:pt>
                <c:pt idx="13960">
                  <c:v>1267.8</c:v>
                </c:pt>
                <c:pt idx="13961">
                  <c:v>1266.2</c:v>
                </c:pt>
                <c:pt idx="13962">
                  <c:v>1268.8</c:v>
                </c:pt>
                <c:pt idx="13963">
                  <c:v>1272.3</c:v>
                </c:pt>
                <c:pt idx="13964">
                  <c:v>1265.0999999999999</c:v>
                </c:pt>
                <c:pt idx="13965">
                  <c:v>1268.7</c:v>
                </c:pt>
                <c:pt idx="13966">
                  <c:v>1264.7</c:v>
                </c:pt>
                <c:pt idx="13967">
                  <c:v>1275.5999999999999</c:v>
                </c:pt>
                <c:pt idx="13968">
                  <c:v>1269.7</c:v>
                </c:pt>
                <c:pt idx="13969">
                  <c:v>1265.0999999999999</c:v>
                </c:pt>
                <c:pt idx="13970">
                  <c:v>1266.5999999999999</c:v>
                </c:pt>
                <c:pt idx="13971">
                  <c:v>1268</c:v>
                </c:pt>
                <c:pt idx="13972">
                  <c:v>1268.7</c:v>
                </c:pt>
                <c:pt idx="13973">
                  <c:v>1266.5999999999999</c:v>
                </c:pt>
                <c:pt idx="13974">
                  <c:v>1266.0999999999999</c:v>
                </c:pt>
                <c:pt idx="13975">
                  <c:v>1267.4000000000001</c:v>
                </c:pt>
                <c:pt idx="13976">
                  <c:v>1262.8</c:v>
                </c:pt>
                <c:pt idx="13977">
                  <c:v>1264.7</c:v>
                </c:pt>
                <c:pt idx="13978">
                  <c:v>1263</c:v>
                </c:pt>
                <c:pt idx="13979">
                  <c:v>1262.2</c:v>
                </c:pt>
                <c:pt idx="13980">
                  <c:v>1259.9000000000001</c:v>
                </c:pt>
                <c:pt idx="13981">
                  <c:v>1263</c:v>
                </c:pt>
                <c:pt idx="13982">
                  <c:v>1264.0999999999999</c:v>
                </c:pt>
                <c:pt idx="13983">
                  <c:v>1264.5</c:v>
                </c:pt>
                <c:pt idx="13984">
                  <c:v>1264.0999999999999</c:v>
                </c:pt>
                <c:pt idx="13985">
                  <c:v>1264.9000000000001</c:v>
                </c:pt>
                <c:pt idx="13986">
                  <c:v>1260.2</c:v>
                </c:pt>
                <c:pt idx="13987">
                  <c:v>1263.8</c:v>
                </c:pt>
                <c:pt idx="13988">
                  <c:v>1263.0999999999999</c:v>
                </c:pt>
                <c:pt idx="13989">
                  <c:v>1263.5</c:v>
                </c:pt>
                <c:pt idx="13990">
                  <c:v>1261.3</c:v>
                </c:pt>
                <c:pt idx="13991">
                  <c:v>1261</c:v>
                </c:pt>
                <c:pt idx="13992">
                  <c:v>1261</c:v>
                </c:pt>
                <c:pt idx="13993">
                  <c:v>1259.5999999999999</c:v>
                </c:pt>
                <c:pt idx="13994">
                  <c:v>1259.9000000000001</c:v>
                </c:pt>
                <c:pt idx="13995">
                  <c:v>1257.8</c:v>
                </c:pt>
                <c:pt idx="13996">
                  <c:v>1260.5999999999999</c:v>
                </c:pt>
                <c:pt idx="13997">
                  <c:v>1257.9000000000001</c:v>
                </c:pt>
                <c:pt idx="13998">
                  <c:v>1258</c:v>
                </c:pt>
                <c:pt idx="13999">
                  <c:v>1255.7</c:v>
                </c:pt>
                <c:pt idx="14000">
                  <c:v>1257.8</c:v>
                </c:pt>
                <c:pt idx="14001">
                  <c:v>1257.4000000000001</c:v>
                </c:pt>
                <c:pt idx="14002">
                  <c:v>1256.3</c:v>
                </c:pt>
                <c:pt idx="14003">
                  <c:v>1258.5</c:v>
                </c:pt>
                <c:pt idx="14004">
                  <c:v>1257</c:v>
                </c:pt>
                <c:pt idx="14005">
                  <c:v>1255.4000000000001</c:v>
                </c:pt>
                <c:pt idx="14006">
                  <c:v>1258</c:v>
                </c:pt>
                <c:pt idx="14007">
                  <c:v>1253.3</c:v>
                </c:pt>
                <c:pt idx="14008">
                  <c:v>1257.2</c:v>
                </c:pt>
                <c:pt idx="14009">
                  <c:v>1256.9000000000001</c:v>
                </c:pt>
                <c:pt idx="14010">
                  <c:v>1256.8</c:v>
                </c:pt>
                <c:pt idx="14011">
                  <c:v>1257.5</c:v>
                </c:pt>
                <c:pt idx="14012">
                  <c:v>1254.4000000000001</c:v>
                </c:pt>
                <c:pt idx="14013">
                  <c:v>1256.4000000000001</c:v>
                </c:pt>
                <c:pt idx="14014">
                  <c:v>1256.8</c:v>
                </c:pt>
                <c:pt idx="14015">
                  <c:v>1255.8</c:v>
                </c:pt>
                <c:pt idx="14016">
                  <c:v>1251.5999999999999</c:v>
                </c:pt>
                <c:pt idx="14017">
                  <c:v>1255.8</c:v>
                </c:pt>
                <c:pt idx="14018">
                  <c:v>1255.8</c:v>
                </c:pt>
                <c:pt idx="14019">
                  <c:v>1255.8</c:v>
                </c:pt>
                <c:pt idx="14020">
                  <c:v>1255.0999999999999</c:v>
                </c:pt>
                <c:pt idx="14021">
                  <c:v>1256.0999999999999</c:v>
                </c:pt>
                <c:pt idx="14022">
                  <c:v>1255.5</c:v>
                </c:pt>
                <c:pt idx="14023">
                  <c:v>1256.3</c:v>
                </c:pt>
                <c:pt idx="14024">
                  <c:v>1256.7</c:v>
                </c:pt>
                <c:pt idx="14025">
                  <c:v>1254.2</c:v>
                </c:pt>
                <c:pt idx="14026">
                  <c:v>1254.3</c:v>
                </c:pt>
                <c:pt idx="14027">
                  <c:v>1255</c:v>
                </c:pt>
                <c:pt idx="14028">
                  <c:v>1253.9000000000001</c:v>
                </c:pt>
                <c:pt idx="14029">
                  <c:v>1256.0999999999999</c:v>
                </c:pt>
                <c:pt idx="14030">
                  <c:v>1257.2</c:v>
                </c:pt>
                <c:pt idx="14031">
                  <c:v>1256.4000000000001</c:v>
                </c:pt>
                <c:pt idx="14032">
                  <c:v>1256</c:v>
                </c:pt>
                <c:pt idx="14033">
                  <c:v>1253.9000000000001</c:v>
                </c:pt>
                <c:pt idx="14034">
                  <c:v>1256.0999999999999</c:v>
                </c:pt>
                <c:pt idx="14035">
                  <c:v>1257.0999999999999</c:v>
                </c:pt>
                <c:pt idx="14036">
                  <c:v>1253.2</c:v>
                </c:pt>
                <c:pt idx="14037">
                  <c:v>1257.5</c:v>
                </c:pt>
                <c:pt idx="14038">
                  <c:v>1257.0999999999999</c:v>
                </c:pt>
                <c:pt idx="14039">
                  <c:v>1257.9000000000001</c:v>
                </c:pt>
                <c:pt idx="14040">
                  <c:v>1256.0999999999999</c:v>
                </c:pt>
                <c:pt idx="14041">
                  <c:v>1257.2</c:v>
                </c:pt>
                <c:pt idx="14042">
                  <c:v>1252.5999999999999</c:v>
                </c:pt>
                <c:pt idx="14043">
                  <c:v>1256.8</c:v>
                </c:pt>
                <c:pt idx="14044">
                  <c:v>1253.9000000000001</c:v>
                </c:pt>
                <c:pt idx="14045">
                  <c:v>1254.3</c:v>
                </c:pt>
                <c:pt idx="14046">
                  <c:v>1257.4000000000001</c:v>
                </c:pt>
                <c:pt idx="14047">
                  <c:v>1257.5999999999999</c:v>
                </c:pt>
                <c:pt idx="14048">
                  <c:v>1257.8</c:v>
                </c:pt>
                <c:pt idx="14049">
                  <c:v>1258.3</c:v>
                </c:pt>
                <c:pt idx="14050">
                  <c:v>1254.9000000000001</c:v>
                </c:pt>
                <c:pt idx="14051">
                  <c:v>1250.2</c:v>
                </c:pt>
                <c:pt idx="14052">
                  <c:v>1254.8</c:v>
                </c:pt>
                <c:pt idx="14053">
                  <c:v>1253.7</c:v>
                </c:pt>
                <c:pt idx="14054">
                  <c:v>1262.2</c:v>
                </c:pt>
                <c:pt idx="14055">
                  <c:v>1259.2</c:v>
                </c:pt>
                <c:pt idx="14056">
                  <c:v>1263.9000000000001</c:v>
                </c:pt>
                <c:pt idx="14057">
                  <c:v>1259.5</c:v>
                </c:pt>
                <c:pt idx="14058">
                  <c:v>1261</c:v>
                </c:pt>
                <c:pt idx="14059">
                  <c:v>1260.3</c:v>
                </c:pt>
                <c:pt idx="14060">
                  <c:v>1261</c:v>
                </c:pt>
                <c:pt idx="14061">
                  <c:v>1260.2</c:v>
                </c:pt>
                <c:pt idx="14062">
                  <c:v>1260.9000000000001</c:v>
                </c:pt>
                <c:pt idx="14063">
                  <c:v>1259.5</c:v>
                </c:pt>
                <c:pt idx="14064">
                  <c:v>1260.5999999999999</c:v>
                </c:pt>
                <c:pt idx="14065">
                  <c:v>1260.5999999999999</c:v>
                </c:pt>
                <c:pt idx="14066">
                  <c:v>1259.5</c:v>
                </c:pt>
                <c:pt idx="14067">
                  <c:v>1258.8</c:v>
                </c:pt>
                <c:pt idx="14068">
                  <c:v>1260.5999999999999</c:v>
                </c:pt>
                <c:pt idx="14069">
                  <c:v>1259.9000000000001</c:v>
                </c:pt>
                <c:pt idx="14070">
                  <c:v>1259.2</c:v>
                </c:pt>
                <c:pt idx="14071">
                  <c:v>1258.8</c:v>
                </c:pt>
                <c:pt idx="14072">
                  <c:v>1259.7</c:v>
                </c:pt>
                <c:pt idx="14073">
                  <c:v>1257.7</c:v>
                </c:pt>
                <c:pt idx="14074">
                  <c:v>1259.3</c:v>
                </c:pt>
                <c:pt idx="14075">
                  <c:v>1258.0999999999999</c:v>
                </c:pt>
                <c:pt idx="14076">
                  <c:v>1258.4000000000001</c:v>
                </c:pt>
                <c:pt idx="14077">
                  <c:v>1259.8</c:v>
                </c:pt>
                <c:pt idx="14078">
                  <c:v>1260.4000000000001</c:v>
                </c:pt>
                <c:pt idx="14079">
                  <c:v>1260.2</c:v>
                </c:pt>
                <c:pt idx="14080">
                  <c:v>1259.8</c:v>
                </c:pt>
                <c:pt idx="14081">
                  <c:v>1259.8</c:v>
                </c:pt>
                <c:pt idx="14082">
                  <c:v>1256.3</c:v>
                </c:pt>
                <c:pt idx="14083">
                  <c:v>1259.5</c:v>
                </c:pt>
                <c:pt idx="14084">
                  <c:v>1258.4000000000001</c:v>
                </c:pt>
                <c:pt idx="14085">
                  <c:v>1260.0999999999999</c:v>
                </c:pt>
                <c:pt idx="14086">
                  <c:v>1260.5</c:v>
                </c:pt>
                <c:pt idx="14087">
                  <c:v>1259.4000000000001</c:v>
                </c:pt>
                <c:pt idx="14088">
                  <c:v>1255.5</c:v>
                </c:pt>
                <c:pt idx="14089">
                  <c:v>1259.4000000000001</c:v>
                </c:pt>
                <c:pt idx="14090">
                  <c:v>1259.5</c:v>
                </c:pt>
                <c:pt idx="14091">
                  <c:v>1259.0999999999999</c:v>
                </c:pt>
                <c:pt idx="14092">
                  <c:v>1259.0999999999999</c:v>
                </c:pt>
                <c:pt idx="14093">
                  <c:v>1258.3</c:v>
                </c:pt>
                <c:pt idx="14094">
                  <c:v>1258.9000000000001</c:v>
                </c:pt>
                <c:pt idx="14095">
                  <c:v>1258.3</c:v>
                </c:pt>
                <c:pt idx="14096">
                  <c:v>1257.9000000000001</c:v>
                </c:pt>
                <c:pt idx="14097">
                  <c:v>1254.7</c:v>
                </c:pt>
                <c:pt idx="14098">
                  <c:v>1258.5</c:v>
                </c:pt>
                <c:pt idx="14099">
                  <c:v>1256.3</c:v>
                </c:pt>
                <c:pt idx="14100">
                  <c:v>1264</c:v>
                </c:pt>
                <c:pt idx="14101">
                  <c:v>1257.2</c:v>
                </c:pt>
                <c:pt idx="14102">
                  <c:v>1256.8</c:v>
                </c:pt>
                <c:pt idx="14103">
                  <c:v>1256.3</c:v>
                </c:pt>
                <c:pt idx="14104">
                  <c:v>1255.9000000000001</c:v>
                </c:pt>
                <c:pt idx="14105">
                  <c:v>1256.3</c:v>
                </c:pt>
                <c:pt idx="14106">
                  <c:v>1255.2</c:v>
                </c:pt>
                <c:pt idx="14107">
                  <c:v>1253.8</c:v>
                </c:pt>
                <c:pt idx="14108">
                  <c:v>1255.9000000000001</c:v>
                </c:pt>
                <c:pt idx="14109">
                  <c:v>1255.2</c:v>
                </c:pt>
                <c:pt idx="14110">
                  <c:v>1252.0999999999999</c:v>
                </c:pt>
                <c:pt idx="14111">
                  <c:v>1255.2</c:v>
                </c:pt>
                <c:pt idx="14112">
                  <c:v>1254.5</c:v>
                </c:pt>
                <c:pt idx="14113">
                  <c:v>1254.5999999999999</c:v>
                </c:pt>
                <c:pt idx="14114">
                  <c:v>1255.5999999999999</c:v>
                </c:pt>
                <c:pt idx="14115">
                  <c:v>1260.9000000000001</c:v>
                </c:pt>
                <c:pt idx="14116">
                  <c:v>1254.4000000000001</c:v>
                </c:pt>
                <c:pt idx="14117">
                  <c:v>1254.8</c:v>
                </c:pt>
                <c:pt idx="14118">
                  <c:v>1253.2</c:v>
                </c:pt>
                <c:pt idx="14119">
                  <c:v>1254.2</c:v>
                </c:pt>
                <c:pt idx="14120">
                  <c:v>1254.0999999999999</c:v>
                </c:pt>
                <c:pt idx="14121">
                  <c:v>1254.0999999999999</c:v>
                </c:pt>
                <c:pt idx="14122">
                  <c:v>1254.2</c:v>
                </c:pt>
                <c:pt idx="14123">
                  <c:v>1253.8</c:v>
                </c:pt>
                <c:pt idx="14124">
                  <c:v>1254</c:v>
                </c:pt>
                <c:pt idx="14125">
                  <c:v>1253</c:v>
                </c:pt>
                <c:pt idx="14126">
                  <c:v>1250.3</c:v>
                </c:pt>
                <c:pt idx="14127">
                  <c:v>1252.8</c:v>
                </c:pt>
                <c:pt idx="14128">
                  <c:v>1251.4000000000001</c:v>
                </c:pt>
                <c:pt idx="14129">
                  <c:v>1253.9000000000001</c:v>
                </c:pt>
                <c:pt idx="14130">
                  <c:v>1252.8</c:v>
                </c:pt>
                <c:pt idx="14131">
                  <c:v>1252.5</c:v>
                </c:pt>
                <c:pt idx="14132">
                  <c:v>1253.8</c:v>
                </c:pt>
                <c:pt idx="14133">
                  <c:v>1253</c:v>
                </c:pt>
                <c:pt idx="14134">
                  <c:v>1252.0999999999999</c:v>
                </c:pt>
                <c:pt idx="14135">
                  <c:v>1252.4000000000001</c:v>
                </c:pt>
                <c:pt idx="14136">
                  <c:v>1252.8</c:v>
                </c:pt>
                <c:pt idx="14137">
                  <c:v>1252.8</c:v>
                </c:pt>
                <c:pt idx="14138">
                  <c:v>1252.0999999999999</c:v>
                </c:pt>
                <c:pt idx="14139">
                  <c:v>1251.4000000000001</c:v>
                </c:pt>
                <c:pt idx="14140">
                  <c:v>1252.9000000000001</c:v>
                </c:pt>
                <c:pt idx="14141">
                  <c:v>1253.2</c:v>
                </c:pt>
                <c:pt idx="14142">
                  <c:v>1252.5999999999999</c:v>
                </c:pt>
                <c:pt idx="14143">
                  <c:v>1253.5999999999999</c:v>
                </c:pt>
                <c:pt idx="14144">
                  <c:v>1252.8</c:v>
                </c:pt>
                <c:pt idx="14145">
                  <c:v>1250.3</c:v>
                </c:pt>
                <c:pt idx="14146">
                  <c:v>1253.4000000000001</c:v>
                </c:pt>
                <c:pt idx="14147">
                  <c:v>1253.5999999999999</c:v>
                </c:pt>
                <c:pt idx="14148">
                  <c:v>1253</c:v>
                </c:pt>
                <c:pt idx="14149">
                  <c:v>1254.4000000000001</c:v>
                </c:pt>
                <c:pt idx="14150">
                  <c:v>1253.2</c:v>
                </c:pt>
                <c:pt idx="14151">
                  <c:v>1254.0999999999999</c:v>
                </c:pt>
                <c:pt idx="14152">
                  <c:v>1253.5</c:v>
                </c:pt>
                <c:pt idx="14153">
                  <c:v>1253.0999999999999</c:v>
                </c:pt>
                <c:pt idx="14154">
                  <c:v>1251.0999999999999</c:v>
                </c:pt>
                <c:pt idx="14155">
                  <c:v>1246.8</c:v>
                </c:pt>
                <c:pt idx="14156">
                  <c:v>1251.7</c:v>
                </c:pt>
                <c:pt idx="14157">
                  <c:v>1254.5</c:v>
                </c:pt>
                <c:pt idx="14158">
                  <c:v>1251.7</c:v>
                </c:pt>
                <c:pt idx="14159">
                  <c:v>1253.2</c:v>
                </c:pt>
                <c:pt idx="14160">
                  <c:v>1254.5</c:v>
                </c:pt>
                <c:pt idx="14161">
                  <c:v>1254.5999999999999</c:v>
                </c:pt>
                <c:pt idx="14162">
                  <c:v>1253.0999999999999</c:v>
                </c:pt>
                <c:pt idx="14163">
                  <c:v>1250.2</c:v>
                </c:pt>
                <c:pt idx="14164">
                  <c:v>1253.5</c:v>
                </c:pt>
                <c:pt idx="14165">
                  <c:v>1253.7</c:v>
                </c:pt>
                <c:pt idx="14166">
                  <c:v>1253.3</c:v>
                </c:pt>
                <c:pt idx="14167">
                  <c:v>1251.5999999999999</c:v>
                </c:pt>
                <c:pt idx="14168">
                  <c:v>1250.0999999999999</c:v>
                </c:pt>
                <c:pt idx="14169">
                  <c:v>1251.9000000000001</c:v>
                </c:pt>
                <c:pt idx="14170">
                  <c:v>1253.2</c:v>
                </c:pt>
                <c:pt idx="14171">
                  <c:v>1252.9000000000001</c:v>
                </c:pt>
                <c:pt idx="14172">
                  <c:v>1252.0999999999999</c:v>
                </c:pt>
                <c:pt idx="14173">
                  <c:v>1251.8</c:v>
                </c:pt>
                <c:pt idx="14174">
                  <c:v>1251.5999999999999</c:v>
                </c:pt>
                <c:pt idx="14175">
                  <c:v>1251.9000000000001</c:v>
                </c:pt>
                <c:pt idx="14176">
                  <c:v>1254.7</c:v>
                </c:pt>
                <c:pt idx="14177">
                  <c:v>1254.4000000000001</c:v>
                </c:pt>
                <c:pt idx="14178">
                  <c:v>1261.5</c:v>
                </c:pt>
                <c:pt idx="14179">
                  <c:v>1254.7</c:v>
                </c:pt>
                <c:pt idx="14180">
                  <c:v>1253.7</c:v>
                </c:pt>
                <c:pt idx="14181">
                  <c:v>1255</c:v>
                </c:pt>
                <c:pt idx="14182">
                  <c:v>1266.0999999999999</c:v>
                </c:pt>
                <c:pt idx="14183">
                  <c:v>1254</c:v>
                </c:pt>
                <c:pt idx="14184">
                  <c:v>1254.7</c:v>
                </c:pt>
                <c:pt idx="14185">
                  <c:v>1256.2</c:v>
                </c:pt>
                <c:pt idx="14186">
                  <c:v>1258.3</c:v>
                </c:pt>
                <c:pt idx="14187">
                  <c:v>1255.8</c:v>
                </c:pt>
                <c:pt idx="14188">
                  <c:v>1254.7</c:v>
                </c:pt>
                <c:pt idx="14189">
                  <c:v>1255.8</c:v>
                </c:pt>
                <c:pt idx="14190">
                  <c:v>1255.2</c:v>
                </c:pt>
                <c:pt idx="14191">
                  <c:v>1249.0999999999999</c:v>
                </c:pt>
                <c:pt idx="14192">
                  <c:v>1253.8</c:v>
                </c:pt>
                <c:pt idx="14193">
                  <c:v>1253.5</c:v>
                </c:pt>
                <c:pt idx="14194">
                  <c:v>1254.8</c:v>
                </c:pt>
                <c:pt idx="14195">
                  <c:v>1253.5999999999999</c:v>
                </c:pt>
                <c:pt idx="14196">
                  <c:v>1254</c:v>
                </c:pt>
                <c:pt idx="14197">
                  <c:v>1253.5999999999999</c:v>
                </c:pt>
                <c:pt idx="14198">
                  <c:v>1252.7</c:v>
                </c:pt>
                <c:pt idx="14199">
                  <c:v>1250.2</c:v>
                </c:pt>
                <c:pt idx="14200">
                  <c:v>1253.7</c:v>
                </c:pt>
                <c:pt idx="14201">
                  <c:v>1252</c:v>
                </c:pt>
                <c:pt idx="14202">
                  <c:v>1252.7</c:v>
                </c:pt>
                <c:pt idx="14203">
                  <c:v>1252</c:v>
                </c:pt>
                <c:pt idx="14204">
                  <c:v>1252.7</c:v>
                </c:pt>
                <c:pt idx="14205">
                  <c:v>1251.3</c:v>
                </c:pt>
                <c:pt idx="14206">
                  <c:v>1252.3</c:v>
                </c:pt>
                <c:pt idx="14207">
                  <c:v>1246.4000000000001</c:v>
                </c:pt>
                <c:pt idx="14208">
                  <c:v>1250.5</c:v>
                </c:pt>
                <c:pt idx="14209">
                  <c:v>1249.5</c:v>
                </c:pt>
                <c:pt idx="14210">
                  <c:v>1250.2</c:v>
                </c:pt>
                <c:pt idx="14211">
                  <c:v>1249.9000000000001</c:v>
                </c:pt>
                <c:pt idx="14212">
                  <c:v>1249.5</c:v>
                </c:pt>
                <c:pt idx="14213">
                  <c:v>1249.2</c:v>
                </c:pt>
                <c:pt idx="14214">
                  <c:v>1248.0999999999999</c:v>
                </c:pt>
                <c:pt idx="14215">
                  <c:v>1248.0999999999999</c:v>
                </c:pt>
                <c:pt idx="14216">
                  <c:v>1246.8</c:v>
                </c:pt>
                <c:pt idx="14217">
                  <c:v>1245.0999999999999</c:v>
                </c:pt>
                <c:pt idx="14218">
                  <c:v>1247.5</c:v>
                </c:pt>
                <c:pt idx="14219">
                  <c:v>1246.5999999999999</c:v>
                </c:pt>
                <c:pt idx="14220">
                  <c:v>1244.5999999999999</c:v>
                </c:pt>
                <c:pt idx="14221">
                  <c:v>1249.8</c:v>
                </c:pt>
                <c:pt idx="14222">
                  <c:v>1244.5999999999999</c:v>
                </c:pt>
                <c:pt idx="14223">
                  <c:v>1250</c:v>
                </c:pt>
                <c:pt idx="14224">
                  <c:v>1243.7</c:v>
                </c:pt>
                <c:pt idx="14225">
                  <c:v>1242.7</c:v>
                </c:pt>
                <c:pt idx="14226">
                  <c:v>1242.5999999999999</c:v>
                </c:pt>
                <c:pt idx="14227">
                  <c:v>1245</c:v>
                </c:pt>
                <c:pt idx="14228">
                  <c:v>1252.0999999999999</c:v>
                </c:pt>
                <c:pt idx="14229">
                  <c:v>1243</c:v>
                </c:pt>
                <c:pt idx="14230">
                  <c:v>1243.4000000000001</c:v>
                </c:pt>
                <c:pt idx="14231">
                  <c:v>1244.8</c:v>
                </c:pt>
                <c:pt idx="14232">
                  <c:v>1243.7</c:v>
                </c:pt>
                <c:pt idx="14233">
                  <c:v>1244.4000000000001</c:v>
                </c:pt>
                <c:pt idx="14234">
                  <c:v>1250.7</c:v>
                </c:pt>
                <c:pt idx="14235">
                  <c:v>1245.4000000000001</c:v>
                </c:pt>
                <c:pt idx="14236">
                  <c:v>1241.9000000000001</c:v>
                </c:pt>
                <c:pt idx="14237">
                  <c:v>1243.7</c:v>
                </c:pt>
                <c:pt idx="14238">
                  <c:v>1240.9000000000001</c:v>
                </c:pt>
                <c:pt idx="14239">
                  <c:v>1239.7</c:v>
                </c:pt>
                <c:pt idx="14240">
                  <c:v>1243.2</c:v>
                </c:pt>
                <c:pt idx="14241">
                  <c:v>1252.9000000000001</c:v>
                </c:pt>
                <c:pt idx="14242">
                  <c:v>1248.8</c:v>
                </c:pt>
                <c:pt idx="14243">
                  <c:v>1241.5999999999999</c:v>
                </c:pt>
                <c:pt idx="14244">
                  <c:v>1243.3</c:v>
                </c:pt>
                <c:pt idx="14245">
                  <c:v>1244.4000000000001</c:v>
                </c:pt>
                <c:pt idx="14246">
                  <c:v>1241.5</c:v>
                </c:pt>
                <c:pt idx="14247">
                  <c:v>1244.9000000000001</c:v>
                </c:pt>
                <c:pt idx="14248">
                  <c:v>1246.7</c:v>
                </c:pt>
                <c:pt idx="14249">
                  <c:v>1244.9000000000001</c:v>
                </c:pt>
                <c:pt idx="14250">
                  <c:v>1253.4000000000001</c:v>
                </c:pt>
                <c:pt idx="14251">
                  <c:v>1244.5999999999999</c:v>
                </c:pt>
                <c:pt idx="14252">
                  <c:v>1243</c:v>
                </c:pt>
                <c:pt idx="14253">
                  <c:v>1242.9000000000001</c:v>
                </c:pt>
                <c:pt idx="14254">
                  <c:v>1249.3</c:v>
                </c:pt>
                <c:pt idx="14255">
                  <c:v>1242.9000000000001</c:v>
                </c:pt>
                <c:pt idx="14256">
                  <c:v>1244.0999999999999</c:v>
                </c:pt>
                <c:pt idx="14257">
                  <c:v>1253.5</c:v>
                </c:pt>
                <c:pt idx="14258">
                  <c:v>1242.4000000000001</c:v>
                </c:pt>
                <c:pt idx="14259">
                  <c:v>1246.9000000000001</c:v>
                </c:pt>
                <c:pt idx="14260">
                  <c:v>1242.3</c:v>
                </c:pt>
                <c:pt idx="14261">
                  <c:v>1242</c:v>
                </c:pt>
                <c:pt idx="14262">
                  <c:v>1240.9000000000001</c:v>
                </c:pt>
                <c:pt idx="14263">
                  <c:v>1241.5</c:v>
                </c:pt>
                <c:pt idx="14264">
                  <c:v>1239.5</c:v>
                </c:pt>
                <c:pt idx="14265">
                  <c:v>1239.0999999999999</c:v>
                </c:pt>
                <c:pt idx="14266">
                  <c:v>1237.5</c:v>
                </c:pt>
                <c:pt idx="14267">
                  <c:v>1247.9000000000001</c:v>
                </c:pt>
                <c:pt idx="14268">
                  <c:v>1239.3</c:v>
                </c:pt>
                <c:pt idx="14269">
                  <c:v>1239</c:v>
                </c:pt>
                <c:pt idx="14270">
                  <c:v>1234</c:v>
                </c:pt>
                <c:pt idx="14271">
                  <c:v>1238</c:v>
                </c:pt>
                <c:pt idx="14272">
                  <c:v>1238.3</c:v>
                </c:pt>
                <c:pt idx="14273">
                  <c:v>1237</c:v>
                </c:pt>
                <c:pt idx="14274">
                  <c:v>1237.3</c:v>
                </c:pt>
                <c:pt idx="14275">
                  <c:v>1236.3</c:v>
                </c:pt>
                <c:pt idx="14276">
                  <c:v>1234.9000000000001</c:v>
                </c:pt>
                <c:pt idx="14277">
                  <c:v>1237.3</c:v>
                </c:pt>
                <c:pt idx="14278">
                  <c:v>1237.7</c:v>
                </c:pt>
                <c:pt idx="14279">
                  <c:v>1236</c:v>
                </c:pt>
                <c:pt idx="14280">
                  <c:v>1235.2</c:v>
                </c:pt>
                <c:pt idx="14281">
                  <c:v>1236.7</c:v>
                </c:pt>
                <c:pt idx="14282">
                  <c:v>1236</c:v>
                </c:pt>
                <c:pt idx="14283">
                  <c:v>1235.3</c:v>
                </c:pt>
                <c:pt idx="14284">
                  <c:v>1233.2</c:v>
                </c:pt>
                <c:pt idx="14285">
                  <c:v>1235</c:v>
                </c:pt>
                <c:pt idx="14286">
                  <c:v>1233.8</c:v>
                </c:pt>
                <c:pt idx="14287">
                  <c:v>1234.3</c:v>
                </c:pt>
                <c:pt idx="14288">
                  <c:v>1234.2</c:v>
                </c:pt>
                <c:pt idx="14289">
                  <c:v>1233.5</c:v>
                </c:pt>
                <c:pt idx="14290">
                  <c:v>1232.0999999999999</c:v>
                </c:pt>
                <c:pt idx="14291">
                  <c:v>1234.2</c:v>
                </c:pt>
                <c:pt idx="14292">
                  <c:v>1232</c:v>
                </c:pt>
                <c:pt idx="14293">
                  <c:v>1230</c:v>
                </c:pt>
                <c:pt idx="14294">
                  <c:v>1233.3</c:v>
                </c:pt>
                <c:pt idx="14295">
                  <c:v>1231.0999999999999</c:v>
                </c:pt>
                <c:pt idx="14296">
                  <c:v>1231.5</c:v>
                </c:pt>
                <c:pt idx="14297">
                  <c:v>1232.9000000000001</c:v>
                </c:pt>
                <c:pt idx="14298">
                  <c:v>1231.5</c:v>
                </c:pt>
                <c:pt idx="14299">
                  <c:v>1228.8</c:v>
                </c:pt>
                <c:pt idx="14300">
                  <c:v>1231.2</c:v>
                </c:pt>
                <c:pt idx="14301">
                  <c:v>1233.2</c:v>
                </c:pt>
                <c:pt idx="14302">
                  <c:v>1233.5999999999999</c:v>
                </c:pt>
                <c:pt idx="14303">
                  <c:v>1229.5</c:v>
                </c:pt>
                <c:pt idx="14304">
                  <c:v>1233</c:v>
                </c:pt>
                <c:pt idx="14305">
                  <c:v>1231.9000000000001</c:v>
                </c:pt>
                <c:pt idx="14306">
                  <c:v>1232.2</c:v>
                </c:pt>
                <c:pt idx="14307">
                  <c:v>1227.2</c:v>
                </c:pt>
                <c:pt idx="14308">
                  <c:v>1231.5999999999999</c:v>
                </c:pt>
                <c:pt idx="14309">
                  <c:v>1230.5</c:v>
                </c:pt>
                <c:pt idx="14310">
                  <c:v>1231</c:v>
                </c:pt>
                <c:pt idx="14311">
                  <c:v>1228.8</c:v>
                </c:pt>
                <c:pt idx="14312">
                  <c:v>1231.5</c:v>
                </c:pt>
                <c:pt idx="14313">
                  <c:v>1228.7</c:v>
                </c:pt>
                <c:pt idx="14314">
                  <c:v>1230.8</c:v>
                </c:pt>
                <c:pt idx="14315">
                  <c:v>1232.0999999999999</c:v>
                </c:pt>
                <c:pt idx="14316">
                  <c:v>1230.0999999999999</c:v>
                </c:pt>
                <c:pt idx="14317">
                  <c:v>1228.8</c:v>
                </c:pt>
                <c:pt idx="14318">
                  <c:v>1229</c:v>
                </c:pt>
                <c:pt idx="14319">
                  <c:v>1228.5999999999999</c:v>
                </c:pt>
                <c:pt idx="14320">
                  <c:v>1229.5999999999999</c:v>
                </c:pt>
                <c:pt idx="14321">
                  <c:v>1229.3</c:v>
                </c:pt>
                <c:pt idx="14322">
                  <c:v>1228.2</c:v>
                </c:pt>
                <c:pt idx="14323">
                  <c:v>1223.8</c:v>
                </c:pt>
                <c:pt idx="14324">
                  <c:v>1229.2</c:v>
                </c:pt>
                <c:pt idx="14325">
                  <c:v>1230.2</c:v>
                </c:pt>
                <c:pt idx="14326">
                  <c:v>1228.2</c:v>
                </c:pt>
                <c:pt idx="14327">
                  <c:v>1226.0999999999999</c:v>
                </c:pt>
                <c:pt idx="14328">
                  <c:v>1230.5999999999999</c:v>
                </c:pt>
                <c:pt idx="14329">
                  <c:v>1227.9000000000001</c:v>
                </c:pt>
                <c:pt idx="14330">
                  <c:v>1224.0999999999999</c:v>
                </c:pt>
                <c:pt idx="14331">
                  <c:v>1229.5</c:v>
                </c:pt>
                <c:pt idx="14332">
                  <c:v>1231.2</c:v>
                </c:pt>
                <c:pt idx="14333">
                  <c:v>1229.8</c:v>
                </c:pt>
                <c:pt idx="14334">
                  <c:v>1230.5999999999999</c:v>
                </c:pt>
                <c:pt idx="14335">
                  <c:v>1230.5999999999999</c:v>
                </c:pt>
                <c:pt idx="14336">
                  <c:v>1229.3</c:v>
                </c:pt>
                <c:pt idx="14337">
                  <c:v>1227.3</c:v>
                </c:pt>
                <c:pt idx="14338">
                  <c:v>1230.9000000000001</c:v>
                </c:pt>
                <c:pt idx="14339">
                  <c:v>1228.5999999999999</c:v>
                </c:pt>
                <c:pt idx="14340">
                  <c:v>1225.9000000000001</c:v>
                </c:pt>
                <c:pt idx="14341">
                  <c:v>1232.5999999999999</c:v>
                </c:pt>
                <c:pt idx="14342">
                  <c:v>1232.5999999999999</c:v>
                </c:pt>
                <c:pt idx="14343">
                  <c:v>1233.5</c:v>
                </c:pt>
                <c:pt idx="14344">
                  <c:v>1233.9000000000001</c:v>
                </c:pt>
                <c:pt idx="14345">
                  <c:v>1233.4000000000001</c:v>
                </c:pt>
                <c:pt idx="14346">
                  <c:v>1231.4000000000001</c:v>
                </c:pt>
                <c:pt idx="14347">
                  <c:v>1229.7</c:v>
                </c:pt>
                <c:pt idx="14348">
                  <c:v>1236.9000000000001</c:v>
                </c:pt>
                <c:pt idx="14349">
                  <c:v>1231.4000000000001</c:v>
                </c:pt>
                <c:pt idx="14350">
                  <c:v>1233.8</c:v>
                </c:pt>
                <c:pt idx="14351">
                  <c:v>1236.0999999999999</c:v>
                </c:pt>
                <c:pt idx="14352">
                  <c:v>1237.2</c:v>
                </c:pt>
                <c:pt idx="14353">
                  <c:v>1244.0999999999999</c:v>
                </c:pt>
                <c:pt idx="14354">
                  <c:v>1233.8</c:v>
                </c:pt>
                <c:pt idx="14355">
                  <c:v>1236.8</c:v>
                </c:pt>
                <c:pt idx="14356">
                  <c:v>1237.5999999999999</c:v>
                </c:pt>
                <c:pt idx="14357">
                  <c:v>1243.7</c:v>
                </c:pt>
                <c:pt idx="14358">
                  <c:v>1234.5999999999999</c:v>
                </c:pt>
                <c:pt idx="14359">
                  <c:v>1236.8</c:v>
                </c:pt>
                <c:pt idx="14360">
                  <c:v>1234.0999999999999</c:v>
                </c:pt>
                <c:pt idx="14361">
                  <c:v>1235.9000000000001</c:v>
                </c:pt>
                <c:pt idx="14362">
                  <c:v>1231</c:v>
                </c:pt>
                <c:pt idx="14363">
                  <c:v>1235.8</c:v>
                </c:pt>
                <c:pt idx="14364">
                  <c:v>1235.0999999999999</c:v>
                </c:pt>
                <c:pt idx="14365">
                  <c:v>1233.0999999999999</c:v>
                </c:pt>
                <c:pt idx="14366">
                  <c:v>1235.9000000000001</c:v>
                </c:pt>
                <c:pt idx="14367">
                  <c:v>1237.2</c:v>
                </c:pt>
                <c:pt idx="14368">
                  <c:v>1236.0999999999999</c:v>
                </c:pt>
                <c:pt idx="14369">
                  <c:v>1231.5999999999999</c:v>
                </c:pt>
                <c:pt idx="14370">
                  <c:v>1234.7</c:v>
                </c:pt>
                <c:pt idx="14371">
                  <c:v>1237.0999999999999</c:v>
                </c:pt>
                <c:pt idx="14372">
                  <c:v>1235.8</c:v>
                </c:pt>
                <c:pt idx="14373">
                  <c:v>1236.4000000000001</c:v>
                </c:pt>
                <c:pt idx="14374">
                  <c:v>1236.0999999999999</c:v>
                </c:pt>
                <c:pt idx="14375">
                  <c:v>1235.8</c:v>
                </c:pt>
                <c:pt idx="14376">
                  <c:v>1236.0999999999999</c:v>
                </c:pt>
                <c:pt idx="14377">
                  <c:v>1233.3</c:v>
                </c:pt>
                <c:pt idx="14378">
                  <c:v>1230.4000000000001</c:v>
                </c:pt>
                <c:pt idx="14379">
                  <c:v>1232.4000000000001</c:v>
                </c:pt>
                <c:pt idx="14380">
                  <c:v>1232</c:v>
                </c:pt>
                <c:pt idx="14381">
                  <c:v>1230.7</c:v>
                </c:pt>
                <c:pt idx="14382">
                  <c:v>1237.2</c:v>
                </c:pt>
                <c:pt idx="14383">
                  <c:v>1241.9000000000001</c:v>
                </c:pt>
                <c:pt idx="14384">
                  <c:v>1231.8</c:v>
                </c:pt>
                <c:pt idx="14385">
                  <c:v>1231.7</c:v>
                </c:pt>
                <c:pt idx="14386">
                  <c:v>1232.3</c:v>
                </c:pt>
                <c:pt idx="14387">
                  <c:v>1228.8</c:v>
                </c:pt>
                <c:pt idx="14388">
                  <c:v>1230.9000000000001</c:v>
                </c:pt>
                <c:pt idx="14389">
                  <c:v>1230.4000000000001</c:v>
                </c:pt>
                <c:pt idx="14390">
                  <c:v>1225.4000000000001</c:v>
                </c:pt>
                <c:pt idx="14391">
                  <c:v>1229.7</c:v>
                </c:pt>
                <c:pt idx="14392">
                  <c:v>1228.4000000000001</c:v>
                </c:pt>
                <c:pt idx="14393">
                  <c:v>1225.8</c:v>
                </c:pt>
                <c:pt idx="14394">
                  <c:v>1228.8</c:v>
                </c:pt>
                <c:pt idx="14395">
                  <c:v>1226.4000000000001</c:v>
                </c:pt>
                <c:pt idx="14396">
                  <c:v>1225.8</c:v>
                </c:pt>
                <c:pt idx="14397">
                  <c:v>1223.8</c:v>
                </c:pt>
                <c:pt idx="14398">
                  <c:v>1227.7</c:v>
                </c:pt>
                <c:pt idx="14399">
                  <c:v>1227.0999999999999</c:v>
                </c:pt>
                <c:pt idx="14400">
                  <c:v>1227.8</c:v>
                </c:pt>
                <c:pt idx="14401">
                  <c:v>1226.8</c:v>
                </c:pt>
                <c:pt idx="14402">
                  <c:v>1226.4000000000001</c:v>
                </c:pt>
                <c:pt idx="14403">
                  <c:v>1225.0999999999999</c:v>
                </c:pt>
                <c:pt idx="14404">
                  <c:v>1226.0999999999999</c:v>
                </c:pt>
                <c:pt idx="14405">
                  <c:v>1224.7</c:v>
                </c:pt>
                <c:pt idx="14406">
                  <c:v>1225</c:v>
                </c:pt>
                <c:pt idx="14407">
                  <c:v>1223.3</c:v>
                </c:pt>
                <c:pt idx="14408">
                  <c:v>1219.5999999999999</c:v>
                </c:pt>
                <c:pt idx="14409">
                  <c:v>1223.2</c:v>
                </c:pt>
                <c:pt idx="14410">
                  <c:v>1219</c:v>
                </c:pt>
                <c:pt idx="14411">
                  <c:v>1223.9000000000001</c:v>
                </c:pt>
                <c:pt idx="14412">
                  <c:v>1223.8</c:v>
                </c:pt>
                <c:pt idx="14413">
                  <c:v>1221.7</c:v>
                </c:pt>
                <c:pt idx="14414">
                  <c:v>1218.4000000000001</c:v>
                </c:pt>
                <c:pt idx="14415">
                  <c:v>1224.4000000000001</c:v>
                </c:pt>
                <c:pt idx="14416">
                  <c:v>1223.4000000000001</c:v>
                </c:pt>
                <c:pt idx="14417">
                  <c:v>1223.8</c:v>
                </c:pt>
                <c:pt idx="14418">
                  <c:v>1223.0999999999999</c:v>
                </c:pt>
                <c:pt idx="14419">
                  <c:v>1225.8</c:v>
                </c:pt>
                <c:pt idx="14420">
                  <c:v>1223.0999999999999</c:v>
                </c:pt>
                <c:pt idx="14421">
                  <c:v>1221.4000000000001</c:v>
                </c:pt>
                <c:pt idx="14422">
                  <c:v>1223.5</c:v>
                </c:pt>
                <c:pt idx="14423">
                  <c:v>1220.0999999999999</c:v>
                </c:pt>
                <c:pt idx="14424">
                  <c:v>1222.4000000000001</c:v>
                </c:pt>
                <c:pt idx="14425">
                  <c:v>1222</c:v>
                </c:pt>
                <c:pt idx="14426">
                  <c:v>1221.8</c:v>
                </c:pt>
                <c:pt idx="14427">
                  <c:v>1224.0999999999999</c:v>
                </c:pt>
                <c:pt idx="14428">
                  <c:v>1223.8</c:v>
                </c:pt>
                <c:pt idx="14429">
                  <c:v>1225.2</c:v>
                </c:pt>
                <c:pt idx="14430">
                  <c:v>1225.7</c:v>
                </c:pt>
                <c:pt idx="14431">
                  <c:v>1227.5999999999999</c:v>
                </c:pt>
                <c:pt idx="14432">
                  <c:v>1216.5999999999999</c:v>
                </c:pt>
                <c:pt idx="14433">
                  <c:v>1223.0999999999999</c:v>
                </c:pt>
                <c:pt idx="14434">
                  <c:v>1224.2</c:v>
                </c:pt>
                <c:pt idx="14435">
                  <c:v>1228.3</c:v>
                </c:pt>
                <c:pt idx="14436">
                  <c:v>1223.5999999999999</c:v>
                </c:pt>
                <c:pt idx="14437">
                  <c:v>1223.5999999999999</c:v>
                </c:pt>
                <c:pt idx="14438">
                  <c:v>1226.4000000000001</c:v>
                </c:pt>
                <c:pt idx="14439">
                  <c:v>1227.7</c:v>
                </c:pt>
                <c:pt idx="14440">
                  <c:v>1226.8</c:v>
                </c:pt>
                <c:pt idx="14441">
                  <c:v>1228.0999999999999</c:v>
                </c:pt>
                <c:pt idx="14442">
                  <c:v>1228.8</c:v>
                </c:pt>
                <c:pt idx="14443">
                  <c:v>1234.3</c:v>
                </c:pt>
                <c:pt idx="14444">
                  <c:v>1227.7</c:v>
                </c:pt>
                <c:pt idx="14445">
                  <c:v>1227</c:v>
                </c:pt>
                <c:pt idx="14446">
                  <c:v>1228.0999999999999</c:v>
                </c:pt>
                <c:pt idx="14447">
                  <c:v>1227.0999999999999</c:v>
                </c:pt>
                <c:pt idx="14448">
                  <c:v>1230.0999999999999</c:v>
                </c:pt>
                <c:pt idx="14449">
                  <c:v>1229.4000000000001</c:v>
                </c:pt>
                <c:pt idx="14450">
                  <c:v>1228.0999999999999</c:v>
                </c:pt>
                <c:pt idx="14451">
                  <c:v>1220.7</c:v>
                </c:pt>
                <c:pt idx="14452">
                  <c:v>1221.5999999999999</c:v>
                </c:pt>
                <c:pt idx="14453">
                  <c:v>1229.5</c:v>
                </c:pt>
                <c:pt idx="14454">
                  <c:v>1228.7</c:v>
                </c:pt>
                <c:pt idx="14455">
                  <c:v>1225.5</c:v>
                </c:pt>
                <c:pt idx="14456">
                  <c:v>1227.5</c:v>
                </c:pt>
                <c:pt idx="14457">
                  <c:v>1221.8</c:v>
                </c:pt>
                <c:pt idx="14458">
                  <c:v>1227.0999999999999</c:v>
                </c:pt>
                <c:pt idx="14459">
                  <c:v>1228.7</c:v>
                </c:pt>
                <c:pt idx="14460">
                  <c:v>1227.8</c:v>
                </c:pt>
                <c:pt idx="14461">
                  <c:v>1225.4000000000001</c:v>
                </c:pt>
                <c:pt idx="14462">
                  <c:v>1223.4000000000001</c:v>
                </c:pt>
                <c:pt idx="14463">
                  <c:v>1224.4000000000001</c:v>
                </c:pt>
                <c:pt idx="14464">
                  <c:v>1227.8</c:v>
                </c:pt>
                <c:pt idx="14465">
                  <c:v>1226.5</c:v>
                </c:pt>
                <c:pt idx="14466">
                  <c:v>1223.3</c:v>
                </c:pt>
                <c:pt idx="14467">
                  <c:v>1219</c:v>
                </c:pt>
                <c:pt idx="14468">
                  <c:v>1223</c:v>
                </c:pt>
                <c:pt idx="14469">
                  <c:v>1226.8</c:v>
                </c:pt>
                <c:pt idx="14470">
                  <c:v>1228.2</c:v>
                </c:pt>
                <c:pt idx="14471">
                  <c:v>1227.4000000000001</c:v>
                </c:pt>
                <c:pt idx="14472">
                  <c:v>1227.8</c:v>
                </c:pt>
                <c:pt idx="14473">
                  <c:v>1227.0999999999999</c:v>
                </c:pt>
                <c:pt idx="14474">
                  <c:v>1224.4000000000001</c:v>
                </c:pt>
                <c:pt idx="14475">
                  <c:v>1224.8</c:v>
                </c:pt>
                <c:pt idx="14476">
                  <c:v>1227.0999999999999</c:v>
                </c:pt>
                <c:pt idx="14477">
                  <c:v>1227.0999999999999</c:v>
                </c:pt>
                <c:pt idx="14478">
                  <c:v>1217.8</c:v>
                </c:pt>
                <c:pt idx="14479">
                  <c:v>1224.8</c:v>
                </c:pt>
                <c:pt idx="14480">
                  <c:v>1221.5999999999999</c:v>
                </c:pt>
                <c:pt idx="14481">
                  <c:v>1225.8</c:v>
                </c:pt>
                <c:pt idx="14482">
                  <c:v>1225.4000000000001</c:v>
                </c:pt>
                <c:pt idx="14483">
                  <c:v>1225.0999999999999</c:v>
                </c:pt>
                <c:pt idx="14484">
                  <c:v>1222.8</c:v>
                </c:pt>
                <c:pt idx="14485">
                  <c:v>1219.4000000000001</c:v>
                </c:pt>
                <c:pt idx="14486">
                  <c:v>1220.8</c:v>
                </c:pt>
                <c:pt idx="14487">
                  <c:v>1220</c:v>
                </c:pt>
                <c:pt idx="14488">
                  <c:v>1224.0999999999999</c:v>
                </c:pt>
                <c:pt idx="14489">
                  <c:v>1225.0999999999999</c:v>
                </c:pt>
                <c:pt idx="14490">
                  <c:v>1230.2</c:v>
                </c:pt>
                <c:pt idx="14491">
                  <c:v>1220.7</c:v>
                </c:pt>
                <c:pt idx="14492">
                  <c:v>1223.8</c:v>
                </c:pt>
                <c:pt idx="14493">
                  <c:v>1225.0999999999999</c:v>
                </c:pt>
                <c:pt idx="14494">
                  <c:v>1223.4000000000001</c:v>
                </c:pt>
                <c:pt idx="14495">
                  <c:v>1226.5</c:v>
                </c:pt>
                <c:pt idx="14496">
                  <c:v>1226.8</c:v>
                </c:pt>
                <c:pt idx="14497">
                  <c:v>1225.4000000000001</c:v>
                </c:pt>
                <c:pt idx="14498">
                  <c:v>1223.7</c:v>
                </c:pt>
                <c:pt idx="14499">
                  <c:v>1232.2</c:v>
                </c:pt>
                <c:pt idx="14500">
                  <c:v>1222.7</c:v>
                </c:pt>
                <c:pt idx="14501">
                  <c:v>1225.8</c:v>
                </c:pt>
                <c:pt idx="14502">
                  <c:v>1226.3</c:v>
                </c:pt>
                <c:pt idx="14503">
                  <c:v>1224.5</c:v>
                </c:pt>
                <c:pt idx="14504">
                  <c:v>1225.0999999999999</c:v>
                </c:pt>
                <c:pt idx="14505">
                  <c:v>1223.4000000000001</c:v>
                </c:pt>
                <c:pt idx="14506">
                  <c:v>1221.4000000000001</c:v>
                </c:pt>
                <c:pt idx="14507">
                  <c:v>1224.5999999999999</c:v>
                </c:pt>
                <c:pt idx="14508">
                  <c:v>1222.5999999999999</c:v>
                </c:pt>
                <c:pt idx="14509">
                  <c:v>1221</c:v>
                </c:pt>
                <c:pt idx="14510">
                  <c:v>1226.9000000000001</c:v>
                </c:pt>
                <c:pt idx="14511">
                  <c:v>1226.7</c:v>
                </c:pt>
                <c:pt idx="14512">
                  <c:v>1226.7</c:v>
                </c:pt>
                <c:pt idx="14513">
                  <c:v>1226</c:v>
                </c:pt>
                <c:pt idx="14514">
                  <c:v>1223.7</c:v>
                </c:pt>
                <c:pt idx="14515">
                  <c:v>1227.4000000000001</c:v>
                </c:pt>
                <c:pt idx="14516">
                  <c:v>1227.4000000000001</c:v>
                </c:pt>
                <c:pt idx="14517">
                  <c:v>1227</c:v>
                </c:pt>
                <c:pt idx="14518">
                  <c:v>1227.5999999999999</c:v>
                </c:pt>
                <c:pt idx="14519">
                  <c:v>1227.3</c:v>
                </c:pt>
                <c:pt idx="14520">
                  <c:v>1226</c:v>
                </c:pt>
                <c:pt idx="14521">
                  <c:v>1227.7</c:v>
                </c:pt>
                <c:pt idx="14522">
                  <c:v>1224.3</c:v>
                </c:pt>
                <c:pt idx="14523">
                  <c:v>1219.5999999999999</c:v>
                </c:pt>
                <c:pt idx="14524">
                  <c:v>1223.2</c:v>
                </c:pt>
                <c:pt idx="14525">
                  <c:v>1224.3</c:v>
                </c:pt>
                <c:pt idx="14526">
                  <c:v>1220.4000000000001</c:v>
                </c:pt>
                <c:pt idx="14527">
                  <c:v>1227</c:v>
                </c:pt>
                <c:pt idx="14528">
                  <c:v>1226.4000000000001</c:v>
                </c:pt>
                <c:pt idx="14529">
                  <c:v>1226.3</c:v>
                </c:pt>
                <c:pt idx="14530">
                  <c:v>1226.2</c:v>
                </c:pt>
                <c:pt idx="14531">
                  <c:v>1222.4000000000001</c:v>
                </c:pt>
                <c:pt idx="14532">
                  <c:v>1227.9000000000001</c:v>
                </c:pt>
                <c:pt idx="14533">
                  <c:v>1231.4000000000001</c:v>
                </c:pt>
                <c:pt idx="14534">
                  <c:v>1230.4000000000001</c:v>
                </c:pt>
                <c:pt idx="14535">
                  <c:v>1216.5</c:v>
                </c:pt>
                <c:pt idx="14536">
                  <c:v>1222.5999999999999</c:v>
                </c:pt>
                <c:pt idx="14537">
                  <c:v>1228.3</c:v>
                </c:pt>
                <c:pt idx="14538">
                  <c:v>1226.3</c:v>
                </c:pt>
                <c:pt idx="14539">
                  <c:v>1225.5999999999999</c:v>
                </c:pt>
                <c:pt idx="14540">
                  <c:v>1230.7</c:v>
                </c:pt>
                <c:pt idx="14541">
                  <c:v>1224.9000000000001</c:v>
                </c:pt>
                <c:pt idx="14542">
                  <c:v>1231</c:v>
                </c:pt>
                <c:pt idx="14543">
                  <c:v>1227.7</c:v>
                </c:pt>
                <c:pt idx="14544">
                  <c:v>1228.3</c:v>
                </c:pt>
                <c:pt idx="14545">
                  <c:v>1230.4000000000001</c:v>
                </c:pt>
                <c:pt idx="14546">
                  <c:v>1229.7</c:v>
                </c:pt>
                <c:pt idx="14547">
                  <c:v>1228</c:v>
                </c:pt>
                <c:pt idx="14548">
                  <c:v>1221.5</c:v>
                </c:pt>
                <c:pt idx="14549">
                  <c:v>1229</c:v>
                </c:pt>
                <c:pt idx="14550">
                  <c:v>1229.5</c:v>
                </c:pt>
                <c:pt idx="14551">
                  <c:v>1228.9000000000001</c:v>
                </c:pt>
                <c:pt idx="14552">
                  <c:v>1228.5999999999999</c:v>
                </c:pt>
                <c:pt idx="14553">
                  <c:v>1228.5999999999999</c:v>
                </c:pt>
                <c:pt idx="14554">
                  <c:v>1227.8</c:v>
                </c:pt>
                <c:pt idx="14555">
                  <c:v>1228.2</c:v>
                </c:pt>
                <c:pt idx="14556">
                  <c:v>1227.2</c:v>
                </c:pt>
                <c:pt idx="14557">
                  <c:v>1227.2</c:v>
                </c:pt>
                <c:pt idx="14558">
                  <c:v>1219</c:v>
                </c:pt>
                <c:pt idx="14559">
                  <c:v>1223.9000000000001</c:v>
                </c:pt>
                <c:pt idx="14560">
                  <c:v>1227</c:v>
                </c:pt>
                <c:pt idx="14561">
                  <c:v>1224.9000000000001</c:v>
                </c:pt>
                <c:pt idx="14562">
                  <c:v>1221.9000000000001</c:v>
                </c:pt>
                <c:pt idx="14563">
                  <c:v>1221.9000000000001</c:v>
                </c:pt>
                <c:pt idx="14564">
                  <c:v>1226.7</c:v>
                </c:pt>
                <c:pt idx="14565">
                  <c:v>1225.5999999999999</c:v>
                </c:pt>
                <c:pt idx="14566">
                  <c:v>1227.3</c:v>
                </c:pt>
                <c:pt idx="14567">
                  <c:v>1225.9000000000001</c:v>
                </c:pt>
                <c:pt idx="14568">
                  <c:v>1226</c:v>
                </c:pt>
                <c:pt idx="14569">
                  <c:v>1221.3</c:v>
                </c:pt>
                <c:pt idx="14570">
                  <c:v>1225.3</c:v>
                </c:pt>
                <c:pt idx="14571">
                  <c:v>1225.3</c:v>
                </c:pt>
                <c:pt idx="14572">
                  <c:v>1222.3</c:v>
                </c:pt>
                <c:pt idx="14573">
                  <c:v>1219.5999999999999</c:v>
                </c:pt>
                <c:pt idx="14574">
                  <c:v>1224.8</c:v>
                </c:pt>
                <c:pt idx="14575">
                  <c:v>1224.4000000000001</c:v>
                </c:pt>
                <c:pt idx="14576">
                  <c:v>1223.9000000000001</c:v>
                </c:pt>
                <c:pt idx="14577">
                  <c:v>1223.5</c:v>
                </c:pt>
                <c:pt idx="14578">
                  <c:v>1224.4000000000001</c:v>
                </c:pt>
                <c:pt idx="14579">
                  <c:v>1224.2</c:v>
                </c:pt>
                <c:pt idx="14580">
                  <c:v>1223.5999999999999</c:v>
                </c:pt>
                <c:pt idx="14581">
                  <c:v>1223.8</c:v>
                </c:pt>
                <c:pt idx="14582">
                  <c:v>1219.9000000000001</c:v>
                </c:pt>
                <c:pt idx="14583">
                  <c:v>1226.5999999999999</c:v>
                </c:pt>
                <c:pt idx="14584">
                  <c:v>1222.7</c:v>
                </c:pt>
                <c:pt idx="14585">
                  <c:v>1223.3</c:v>
                </c:pt>
                <c:pt idx="14586">
                  <c:v>1223</c:v>
                </c:pt>
                <c:pt idx="14587">
                  <c:v>1222.7</c:v>
                </c:pt>
                <c:pt idx="14588">
                  <c:v>1222.7</c:v>
                </c:pt>
                <c:pt idx="14589">
                  <c:v>1221.4000000000001</c:v>
                </c:pt>
                <c:pt idx="14590">
                  <c:v>1221.7</c:v>
                </c:pt>
                <c:pt idx="14591">
                  <c:v>1221.3</c:v>
                </c:pt>
                <c:pt idx="14592">
                  <c:v>1220.0999999999999</c:v>
                </c:pt>
                <c:pt idx="14593">
                  <c:v>1216.7</c:v>
                </c:pt>
                <c:pt idx="14594">
                  <c:v>1221.7</c:v>
                </c:pt>
                <c:pt idx="14595">
                  <c:v>1222.7</c:v>
                </c:pt>
                <c:pt idx="14596">
                  <c:v>1221.7</c:v>
                </c:pt>
                <c:pt idx="14597">
                  <c:v>1221.7</c:v>
                </c:pt>
                <c:pt idx="14598">
                  <c:v>1221.5</c:v>
                </c:pt>
                <c:pt idx="14599">
                  <c:v>1221.7</c:v>
                </c:pt>
                <c:pt idx="14600">
                  <c:v>1231.9000000000001</c:v>
                </c:pt>
                <c:pt idx="14601">
                  <c:v>1221.3</c:v>
                </c:pt>
                <c:pt idx="14602">
                  <c:v>1217.2</c:v>
                </c:pt>
                <c:pt idx="14603">
                  <c:v>1221</c:v>
                </c:pt>
                <c:pt idx="14604">
                  <c:v>1218.3</c:v>
                </c:pt>
                <c:pt idx="14605">
                  <c:v>1220.4000000000001</c:v>
                </c:pt>
                <c:pt idx="14606">
                  <c:v>1220.5</c:v>
                </c:pt>
                <c:pt idx="14607">
                  <c:v>1229.5</c:v>
                </c:pt>
                <c:pt idx="14608">
                  <c:v>1219.7</c:v>
                </c:pt>
                <c:pt idx="14609">
                  <c:v>1218.0999999999999</c:v>
                </c:pt>
                <c:pt idx="14610">
                  <c:v>1214</c:v>
                </c:pt>
                <c:pt idx="14611">
                  <c:v>1221.0999999999999</c:v>
                </c:pt>
                <c:pt idx="14612">
                  <c:v>1221.0999999999999</c:v>
                </c:pt>
                <c:pt idx="14613">
                  <c:v>1221.0999999999999</c:v>
                </c:pt>
                <c:pt idx="14614">
                  <c:v>1221.2</c:v>
                </c:pt>
                <c:pt idx="14615">
                  <c:v>1220.8</c:v>
                </c:pt>
                <c:pt idx="14616">
                  <c:v>1221.0999999999999</c:v>
                </c:pt>
                <c:pt idx="14617">
                  <c:v>1220.4000000000001</c:v>
                </c:pt>
                <c:pt idx="14618">
                  <c:v>1219.8</c:v>
                </c:pt>
                <c:pt idx="14619">
                  <c:v>1220.8</c:v>
                </c:pt>
                <c:pt idx="14620">
                  <c:v>1215.8</c:v>
                </c:pt>
                <c:pt idx="14621">
                  <c:v>1219.9000000000001</c:v>
                </c:pt>
                <c:pt idx="14622">
                  <c:v>1219.3</c:v>
                </c:pt>
                <c:pt idx="14623">
                  <c:v>1220.0999999999999</c:v>
                </c:pt>
                <c:pt idx="14624">
                  <c:v>1218.4000000000001</c:v>
                </c:pt>
                <c:pt idx="14625">
                  <c:v>1220.5</c:v>
                </c:pt>
                <c:pt idx="14626">
                  <c:v>1220.5999999999999</c:v>
                </c:pt>
                <c:pt idx="14627">
                  <c:v>1220</c:v>
                </c:pt>
                <c:pt idx="14628">
                  <c:v>1220.8</c:v>
                </c:pt>
                <c:pt idx="14629">
                  <c:v>1220.5999999999999</c:v>
                </c:pt>
                <c:pt idx="14630">
                  <c:v>1219.2</c:v>
                </c:pt>
                <c:pt idx="14631">
                  <c:v>1215.0999999999999</c:v>
                </c:pt>
                <c:pt idx="14632">
                  <c:v>1220.2</c:v>
                </c:pt>
                <c:pt idx="14633">
                  <c:v>1221.5</c:v>
                </c:pt>
                <c:pt idx="14634">
                  <c:v>1220.5999999999999</c:v>
                </c:pt>
                <c:pt idx="14635">
                  <c:v>1220.2</c:v>
                </c:pt>
                <c:pt idx="14636">
                  <c:v>1220.2</c:v>
                </c:pt>
                <c:pt idx="14637">
                  <c:v>1216.8</c:v>
                </c:pt>
                <c:pt idx="14638">
                  <c:v>1217.2</c:v>
                </c:pt>
                <c:pt idx="14639">
                  <c:v>1218.0999999999999</c:v>
                </c:pt>
                <c:pt idx="14640">
                  <c:v>1214.9000000000001</c:v>
                </c:pt>
                <c:pt idx="14641">
                  <c:v>1221.2</c:v>
                </c:pt>
                <c:pt idx="14642">
                  <c:v>1221.2</c:v>
                </c:pt>
                <c:pt idx="14643">
                  <c:v>1221.2</c:v>
                </c:pt>
                <c:pt idx="14644">
                  <c:v>1219.5</c:v>
                </c:pt>
                <c:pt idx="14645">
                  <c:v>1220.2</c:v>
                </c:pt>
                <c:pt idx="14646">
                  <c:v>1219</c:v>
                </c:pt>
                <c:pt idx="14647">
                  <c:v>1214.4000000000001</c:v>
                </c:pt>
                <c:pt idx="14648">
                  <c:v>1227.9000000000001</c:v>
                </c:pt>
                <c:pt idx="14649">
                  <c:v>1220.7</c:v>
                </c:pt>
                <c:pt idx="14650">
                  <c:v>1220.7</c:v>
                </c:pt>
                <c:pt idx="14651">
                  <c:v>1220.8</c:v>
                </c:pt>
                <c:pt idx="14652">
                  <c:v>1220.4000000000001</c:v>
                </c:pt>
                <c:pt idx="14653">
                  <c:v>1220</c:v>
                </c:pt>
                <c:pt idx="14654">
                  <c:v>1220.3</c:v>
                </c:pt>
                <c:pt idx="14655">
                  <c:v>1216.2</c:v>
                </c:pt>
                <c:pt idx="14656">
                  <c:v>1220.5</c:v>
                </c:pt>
                <c:pt idx="14657">
                  <c:v>1220.5</c:v>
                </c:pt>
                <c:pt idx="14658">
                  <c:v>1219.0999999999999</c:v>
                </c:pt>
                <c:pt idx="14659">
                  <c:v>1220.9000000000001</c:v>
                </c:pt>
                <c:pt idx="14660">
                  <c:v>1221.2</c:v>
                </c:pt>
                <c:pt idx="14661">
                  <c:v>1217.2</c:v>
                </c:pt>
                <c:pt idx="14662">
                  <c:v>1214.5</c:v>
                </c:pt>
                <c:pt idx="14663">
                  <c:v>1218.8</c:v>
                </c:pt>
                <c:pt idx="14664">
                  <c:v>1221.2</c:v>
                </c:pt>
                <c:pt idx="14665">
                  <c:v>1220.9000000000001</c:v>
                </c:pt>
                <c:pt idx="14666">
                  <c:v>1221.2</c:v>
                </c:pt>
                <c:pt idx="14667">
                  <c:v>1221.2</c:v>
                </c:pt>
                <c:pt idx="14668">
                  <c:v>1219.2</c:v>
                </c:pt>
                <c:pt idx="14669">
                  <c:v>1222.2</c:v>
                </c:pt>
                <c:pt idx="14670">
                  <c:v>1221.4000000000001</c:v>
                </c:pt>
                <c:pt idx="14671">
                  <c:v>1220.8</c:v>
                </c:pt>
                <c:pt idx="14672">
                  <c:v>1221.5</c:v>
                </c:pt>
                <c:pt idx="14673">
                  <c:v>1218.4000000000001</c:v>
                </c:pt>
                <c:pt idx="14674">
                  <c:v>1220.7</c:v>
                </c:pt>
                <c:pt idx="14675">
                  <c:v>1218.7</c:v>
                </c:pt>
                <c:pt idx="14676">
                  <c:v>1220</c:v>
                </c:pt>
                <c:pt idx="14677">
                  <c:v>1214.8</c:v>
                </c:pt>
                <c:pt idx="14678">
                  <c:v>1221.5999999999999</c:v>
                </c:pt>
                <c:pt idx="14679">
                  <c:v>1221.4000000000001</c:v>
                </c:pt>
                <c:pt idx="14680">
                  <c:v>1221.5</c:v>
                </c:pt>
                <c:pt idx="14681">
                  <c:v>1221.2</c:v>
                </c:pt>
                <c:pt idx="14682">
                  <c:v>1221.8</c:v>
                </c:pt>
                <c:pt idx="14683">
                  <c:v>1221.0999999999999</c:v>
                </c:pt>
                <c:pt idx="14684">
                  <c:v>1223.0999999999999</c:v>
                </c:pt>
                <c:pt idx="14685">
                  <c:v>1222.7</c:v>
                </c:pt>
                <c:pt idx="14686">
                  <c:v>1223.0999999999999</c:v>
                </c:pt>
                <c:pt idx="14687">
                  <c:v>1222.7</c:v>
                </c:pt>
                <c:pt idx="14688">
                  <c:v>1223.0999999999999</c:v>
                </c:pt>
                <c:pt idx="14689">
                  <c:v>1222.4000000000001</c:v>
                </c:pt>
                <c:pt idx="14690">
                  <c:v>1222.7</c:v>
                </c:pt>
                <c:pt idx="14691">
                  <c:v>1222.0999999999999</c:v>
                </c:pt>
                <c:pt idx="14692">
                  <c:v>1219.7</c:v>
                </c:pt>
                <c:pt idx="14693">
                  <c:v>1225.0999999999999</c:v>
                </c:pt>
                <c:pt idx="14694">
                  <c:v>1224.9000000000001</c:v>
                </c:pt>
                <c:pt idx="14695">
                  <c:v>1225.4000000000001</c:v>
                </c:pt>
                <c:pt idx="14696">
                  <c:v>1225.0999999999999</c:v>
                </c:pt>
                <c:pt idx="14697">
                  <c:v>1225.5999999999999</c:v>
                </c:pt>
                <c:pt idx="14698">
                  <c:v>1225.5</c:v>
                </c:pt>
                <c:pt idx="14699">
                  <c:v>1222.8</c:v>
                </c:pt>
                <c:pt idx="14700">
                  <c:v>1224.9000000000001</c:v>
                </c:pt>
                <c:pt idx="14701">
                  <c:v>1226.5</c:v>
                </c:pt>
                <c:pt idx="14702">
                  <c:v>1225.8</c:v>
                </c:pt>
                <c:pt idx="14703">
                  <c:v>1226</c:v>
                </c:pt>
                <c:pt idx="14704">
                  <c:v>1225</c:v>
                </c:pt>
                <c:pt idx="14705">
                  <c:v>1226</c:v>
                </c:pt>
                <c:pt idx="14706">
                  <c:v>1226.4000000000001</c:v>
                </c:pt>
                <c:pt idx="14707">
                  <c:v>1224.3</c:v>
                </c:pt>
                <c:pt idx="14708">
                  <c:v>1225.7</c:v>
                </c:pt>
                <c:pt idx="14709">
                  <c:v>1222.5999999999999</c:v>
                </c:pt>
                <c:pt idx="14710">
                  <c:v>1223.5999999999999</c:v>
                </c:pt>
                <c:pt idx="14711">
                  <c:v>1227.5999999999999</c:v>
                </c:pt>
                <c:pt idx="14712">
                  <c:v>1228.4000000000001</c:v>
                </c:pt>
                <c:pt idx="14713">
                  <c:v>1225.9000000000001</c:v>
                </c:pt>
                <c:pt idx="14714">
                  <c:v>1221.9000000000001</c:v>
                </c:pt>
                <c:pt idx="14715">
                  <c:v>1228.4000000000001</c:v>
                </c:pt>
                <c:pt idx="14716">
                  <c:v>1228</c:v>
                </c:pt>
                <c:pt idx="14717">
                  <c:v>1227.7</c:v>
                </c:pt>
                <c:pt idx="14718">
                  <c:v>1227.5999999999999</c:v>
                </c:pt>
                <c:pt idx="14719">
                  <c:v>1227.2</c:v>
                </c:pt>
                <c:pt idx="14720">
                  <c:v>1227.5999999999999</c:v>
                </c:pt>
                <c:pt idx="14721">
                  <c:v>1227.4000000000001</c:v>
                </c:pt>
                <c:pt idx="14722">
                  <c:v>1227.5999999999999</c:v>
                </c:pt>
                <c:pt idx="14723">
                  <c:v>1223.7</c:v>
                </c:pt>
                <c:pt idx="14724">
                  <c:v>1226.8</c:v>
                </c:pt>
                <c:pt idx="14725">
                  <c:v>1226</c:v>
                </c:pt>
                <c:pt idx="14726">
                  <c:v>1222.7</c:v>
                </c:pt>
                <c:pt idx="14727">
                  <c:v>1226.5999999999999</c:v>
                </c:pt>
                <c:pt idx="14728">
                  <c:v>1227.4000000000001</c:v>
                </c:pt>
                <c:pt idx="14729">
                  <c:v>1226.8</c:v>
                </c:pt>
                <c:pt idx="14730">
                  <c:v>1225.7</c:v>
                </c:pt>
                <c:pt idx="14731">
                  <c:v>1224.7</c:v>
                </c:pt>
                <c:pt idx="14732">
                  <c:v>1226</c:v>
                </c:pt>
                <c:pt idx="14733">
                  <c:v>1222.5999999999999</c:v>
                </c:pt>
                <c:pt idx="14734">
                  <c:v>1225.7</c:v>
                </c:pt>
                <c:pt idx="14735">
                  <c:v>1225.4000000000001</c:v>
                </c:pt>
                <c:pt idx="14736">
                  <c:v>1228.4000000000001</c:v>
                </c:pt>
                <c:pt idx="14737">
                  <c:v>1217.5999999999999</c:v>
                </c:pt>
                <c:pt idx="14738">
                  <c:v>1222.4000000000001</c:v>
                </c:pt>
                <c:pt idx="14739">
                  <c:v>1224.0999999999999</c:v>
                </c:pt>
                <c:pt idx="14740">
                  <c:v>1212</c:v>
                </c:pt>
                <c:pt idx="14741">
                  <c:v>1223.3</c:v>
                </c:pt>
                <c:pt idx="14742">
                  <c:v>1223.2</c:v>
                </c:pt>
                <c:pt idx="14743">
                  <c:v>1223.4000000000001</c:v>
                </c:pt>
                <c:pt idx="14744">
                  <c:v>1223.0999999999999</c:v>
                </c:pt>
                <c:pt idx="14745">
                  <c:v>1222.5999999999999</c:v>
                </c:pt>
                <c:pt idx="14746">
                  <c:v>1223.9000000000001</c:v>
                </c:pt>
                <c:pt idx="14747">
                  <c:v>1223.2</c:v>
                </c:pt>
                <c:pt idx="14748">
                  <c:v>1222.2</c:v>
                </c:pt>
                <c:pt idx="14749">
                  <c:v>1222.2</c:v>
                </c:pt>
                <c:pt idx="14750">
                  <c:v>1222.0999999999999</c:v>
                </c:pt>
                <c:pt idx="14751">
                  <c:v>1221.3</c:v>
                </c:pt>
                <c:pt idx="14752">
                  <c:v>1221.4000000000001</c:v>
                </c:pt>
                <c:pt idx="14753">
                  <c:v>1221</c:v>
                </c:pt>
                <c:pt idx="14754">
                  <c:v>1220.7</c:v>
                </c:pt>
                <c:pt idx="14755">
                  <c:v>1221.4000000000001</c:v>
                </c:pt>
                <c:pt idx="14756">
                  <c:v>1221</c:v>
                </c:pt>
                <c:pt idx="14757">
                  <c:v>1220.4000000000001</c:v>
                </c:pt>
                <c:pt idx="14758">
                  <c:v>1218.3</c:v>
                </c:pt>
                <c:pt idx="14759">
                  <c:v>1215.3</c:v>
                </c:pt>
                <c:pt idx="14760">
                  <c:v>1221.5999999999999</c:v>
                </c:pt>
                <c:pt idx="14761">
                  <c:v>1221.7</c:v>
                </c:pt>
                <c:pt idx="14762">
                  <c:v>1221.4000000000001</c:v>
                </c:pt>
                <c:pt idx="14763">
                  <c:v>1221.0999999999999</c:v>
                </c:pt>
                <c:pt idx="14764">
                  <c:v>1221.7</c:v>
                </c:pt>
                <c:pt idx="14765">
                  <c:v>1221.4000000000001</c:v>
                </c:pt>
                <c:pt idx="14766">
                  <c:v>1221</c:v>
                </c:pt>
                <c:pt idx="14767">
                  <c:v>1220.5</c:v>
                </c:pt>
                <c:pt idx="14768">
                  <c:v>1220.8</c:v>
                </c:pt>
                <c:pt idx="14769">
                  <c:v>1216</c:v>
                </c:pt>
                <c:pt idx="14770">
                  <c:v>1220.5</c:v>
                </c:pt>
                <c:pt idx="14771">
                  <c:v>1221.4000000000001</c:v>
                </c:pt>
                <c:pt idx="14772">
                  <c:v>1221.4000000000001</c:v>
                </c:pt>
                <c:pt idx="14773">
                  <c:v>1221.2</c:v>
                </c:pt>
                <c:pt idx="14774">
                  <c:v>1221.0999999999999</c:v>
                </c:pt>
                <c:pt idx="14775">
                  <c:v>1222</c:v>
                </c:pt>
                <c:pt idx="14776">
                  <c:v>1222</c:v>
                </c:pt>
                <c:pt idx="14777">
                  <c:v>1221.3</c:v>
                </c:pt>
                <c:pt idx="14778">
                  <c:v>1218.5999999999999</c:v>
                </c:pt>
                <c:pt idx="14779">
                  <c:v>1221.3</c:v>
                </c:pt>
                <c:pt idx="14780">
                  <c:v>1222.3</c:v>
                </c:pt>
                <c:pt idx="14781">
                  <c:v>1222</c:v>
                </c:pt>
                <c:pt idx="14782">
                  <c:v>1221.9000000000001</c:v>
                </c:pt>
                <c:pt idx="14783">
                  <c:v>1222.9000000000001</c:v>
                </c:pt>
                <c:pt idx="14784">
                  <c:v>1223</c:v>
                </c:pt>
                <c:pt idx="14785">
                  <c:v>1223</c:v>
                </c:pt>
                <c:pt idx="14786">
                  <c:v>1218.5999999999999</c:v>
                </c:pt>
                <c:pt idx="14787">
                  <c:v>1223.3</c:v>
                </c:pt>
                <c:pt idx="14788">
                  <c:v>1223.3</c:v>
                </c:pt>
                <c:pt idx="14789">
                  <c:v>1219.3</c:v>
                </c:pt>
                <c:pt idx="14790">
                  <c:v>1222.9000000000001</c:v>
                </c:pt>
                <c:pt idx="14791">
                  <c:v>1223.7</c:v>
                </c:pt>
                <c:pt idx="14792">
                  <c:v>1227.3</c:v>
                </c:pt>
                <c:pt idx="14793">
                  <c:v>1218.7</c:v>
                </c:pt>
                <c:pt idx="14794">
                  <c:v>1214.0999999999999</c:v>
                </c:pt>
                <c:pt idx="14795">
                  <c:v>1222.4000000000001</c:v>
                </c:pt>
                <c:pt idx="14796">
                  <c:v>1224</c:v>
                </c:pt>
                <c:pt idx="14797">
                  <c:v>1222.4000000000001</c:v>
                </c:pt>
                <c:pt idx="14798">
                  <c:v>1221.8</c:v>
                </c:pt>
                <c:pt idx="14799">
                  <c:v>1225.5999999999999</c:v>
                </c:pt>
                <c:pt idx="14800">
                  <c:v>1225.4000000000001</c:v>
                </c:pt>
                <c:pt idx="14801">
                  <c:v>1226</c:v>
                </c:pt>
                <c:pt idx="14802">
                  <c:v>1226</c:v>
                </c:pt>
                <c:pt idx="14803">
                  <c:v>1225.7</c:v>
                </c:pt>
                <c:pt idx="14804">
                  <c:v>1227</c:v>
                </c:pt>
                <c:pt idx="14805">
                  <c:v>1226.3</c:v>
                </c:pt>
                <c:pt idx="14806">
                  <c:v>1219.9000000000001</c:v>
                </c:pt>
                <c:pt idx="14807">
                  <c:v>1225</c:v>
                </c:pt>
                <c:pt idx="14808">
                  <c:v>1224.9000000000001</c:v>
                </c:pt>
                <c:pt idx="14809">
                  <c:v>1224.5999999999999</c:v>
                </c:pt>
                <c:pt idx="14810">
                  <c:v>1225.3</c:v>
                </c:pt>
                <c:pt idx="14811">
                  <c:v>1225.3</c:v>
                </c:pt>
                <c:pt idx="14812">
                  <c:v>1225.3</c:v>
                </c:pt>
                <c:pt idx="14813">
                  <c:v>1225.3</c:v>
                </c:pt>
                <c:pt idx="14814">
                  <c:v>1224.5</c:v>
                </c:pt>
                <c:pt idx="14815">
                  <c:v>1220.2</c:v>
                </c:pt>
                <c:pt idx="14816">
                  <c:v>1223.5999999999999</c:v>
                </c:pt>
                <c:pt idx="14817">
                  <c:v>1220.7</c:v>
                </c:pt>
                <c:pt idx="14818">
                  <c:v>1220.5999999999999</c:v>
                </c:pt>
                <c:pt idx="14819">
                  <c:v>1220.5999999999999</c:v>
                </c:pt>
                <c:pt idx="14820">
                  <c:v>1221.2</c:v>
                </c:pt>
                <c:pt idx="14821">
                  <c:v>1220.5</c:v>
                </c:pt>
                <c:pt idx="14822">
                  <c:v>1221</c:v>
                </c:pt>
                <c:pt idx="14823">
                  <c:v>1221.2</c:v>
                </c:pt>
                <c:pt idx="14824">
                  <c:v>1218.2</c:v>
                </c:pt>
                <c:pt idx="14825">
                  <c:v>1220.3</c:v>
                </c:pt>
                <c:pt idx="14826">
                  <c:v>1218</c:v>
                </c:pt>
                <c:pt idx="14827">
                  <c:v>1220.9000000000001</c:v>
                </c:pt>
                <c:pt idx="14828">
                  <c:v>1217.9000000000001</c:v>
                </c:pt>
                <c:pt idx="14829">
                  <c:v>1220.2</c:v>
                </c:pt>
                <c:pt idx="14830">
                  <c:v>1220.3</c:v>
                </c:pt>
                <c:pt idx="14831">
                  <c:v>1220.3</c:v>
                </c:pt>
                <c:pt idx="14832">
                  <c:v>1221.5999999999999</c:v>
                </c:pt>
                <c:pt idx="14833">
                  <c:v>1221.5999999999999</c:v>
                </c:pt>
                <c:pt idx="14834">
                  <c:v>1217.2</c:v>
                </c:pt>
                <c:pt idx="14835">
                  <c:v>1220.5999999999999</c:v>
                </c:pt>
                <c:pt idx="14836">
                  <c:v>1219.5999999999999</c:v>
                </c:pt>
                <c:pt idx="14837">
                  <c:v>1219.9000000000001</c:v>
                </c:pt>
                <c:pt idx="14838">
                  <c:v>1219.8</c:v>
                </c:pt>
                <c:pt idx="14839">
                  <c:v>1219.0999999999999</c:v>
                </c:pt>
                <c:pt idx="14840">
                  <c:v>1213.2</c:v>
                </c:pt>
                <c:pt idx="14841">
                  <c:v>1218.7</c:v>
                </c:pt>
                <c:pt idx="14842">
                  <c:v>1209.2</c:v>
                </c:pt>
                <c:pt idx="14843">
                  <c:v>1215.5999999999999</c:v>
                </c:pt>
                <c:pt idx="14844">
                  <c:v>1204</c:v>
                </c:pt>
                <c:pt idx="14845">
                  <c:v>1213</c:v>
                </c:pt>
                <c:pt idx="14846">
                  <c:v>1216.5999999999999</c:v>
                </c:pt>
                <c:pt idx="14847">
                  <c:v>1225.2</c:v>
                </c:pt>
                <c:pt idx="14848">
                  <c:v>1223.9000000000001</c:v>
                </c:pt>
                <c:pt idx="14849">
                  <c:v>1220.9000000000001</c:v>
                </c:pt>
                <c:pt idx="14850">
                  <c:v>1225.5999999999999</c:v>
                </c:pt>
                <c:pt idx="14851">
                  <c:v>1225.3</c:v>
                </c:pt>
                <c:pt idx="14852">
                  <c:v>1224.5999999999999</c:v>
                </c:pt>
                <c:pt idx="14853">
                  <c:v>1224.9000000000001</c:v>
                </c:pt>
                <c:pt idx="14854">
                  <c:v>1225.2</c:v>
                </c:pt>
                <c:pt idx="14855">
                  <c:v>1224.9000000000001</c:v>
                </c:pt>
                <c:pt idx="14856">
                  <c:v>1225</c:v>
                </c:pt>
                <c:pt idx="14857">
                  <c:v>1225.3</c:v>
                </c:pt>
                <c:pt idx="14858">
                  <c:v>1225</c:v>
                </c:pt>
                <c:pt idx="14859">
                  <c:v>1224.7</c:v>
                </c:pt>
                <c:pt idx="14860">
                  <c:v>1223.9000000000001</c:v>
                </c:pt>
                <c:pt idx="14861">
                  <c:v>1217.9000000000001</c:v>
                </c:pt>
                <c:pt idx="14862">
                  <c:v>1221.2</c:v>
                </c:pt>
                <c:pt idx="14863">
                  <c:v>1221.9000000000001</c:v>
                </c:pt>
                <c:pt idx="14864">
                  <c:v>1220.9000000000001</c:v>
                </c:pt>
                <c:pt idx="14865">
                  <c:v>1220.0999999999999</c:v>
                </c:pt>
                <c:pt idx="14866">
                  <c:v>1220.0999999999999</c:v>
                </c:pt>
                <c:pt idx="14867">
                  <c:v>1224.9000000000001</c:v>
                </c:pt>
                <c:pt idx="14868">
                  <c:v>1216.5999999999999</c:v>
                </c:pt>
                <c:pt idx="14869">
                  <c:v>1219.9000000000001</c:v>
                </c:pt>
                <c:pt idx="14870">
                  <c:v>1213.7</c:v>
                </c:pt>
                <c:pt idx="14871">
                  <c:v>1221.9000000000001</c:v>
                </c:pt>
                <c:pt idx="14872">
                  <c:v>1222.2</c:v>
                </c:pt>
                <c:pt idx="14873">
                  <c:v>1218.7</c:v>
                </c:pt>
                <c:pt idx="14874">
                  <c:v>1223.2</c:v>
                </c:pt>
                <c:pt idx="14875">
                  <c:v>1216.0999999999999</c:v>
                </c:pt>
                <c:pt idx="14876">
                  <c:v>1222.9000000000001</c:v>
                </c:pt>
                <c:pt idx="14877">
                  <c:v>1222.5</c:v>
                </c:pt>
                <c:pt idx="14878">
                  <c:v>1220.5999999999999</c:v>
                </c:pt>
                <c:pt idx="14879">
                  <c:v>1215.8</c:v>
                </c:pt>
                <c:pt idx="14880">
                  <c:v>1219.5999999999999</c:v>
                </c:pt>
                <c:pt idx="14881">
                  <c:v>1216.5999999999999</c:v>
                </c:pt>
                <c:pt idx="14882">
                  <c:v>1218.9000000000001</c:v>
                </c:pt>
                <c:pt idx="14883">
                  <c:v>1219.9000000000001</c:v>
                </c:pt>
                <c:pt idx="14884">
                  <c:v>1219.3</c:v>
                </c:pt>
                <c:pt idx="14885">
                  <c:v>1217.5999999999999</c:v>
                </c:pt>
                <c:pt idx="14886">
                  <c:v>1212.3</c:v>
                </c:pt>
                <c:pt idx="14887">
                  <c:v>1214.4000000000001</c:v>
                </c:pt>
                <c:pt idx="14888">
                  <c:v>1217.5</c:v>
                </c:pt>
                <c:pt idx="14889">
                  <c:v>1216.4000000000001</c:v>
                </c:pt>
                <c:pt idx="14890">
                  <c:v>1215.0999999999999</c:v>
                </c:pt>
                <c:pt idx="14891">
                  <c:v>1217</c:v>
                </c:pt>
                <c:pt idx="14892">
                  <c:v>1223.0999999999999</c:v>
                </c:pt>
                <c:pt idx="14893">
                  <c:v>1211.2</c:v>
                </c:pt>
                <c:pt idx="14894">
                  <c:v>1217.3</c:v>
                </c:pt>
                <c:pt idx="14895">
                  <c:v>1217.2</c:v>
                </c:pt>
                <c:pt idx="14896">
                  <c:v>1216.2</c:v>
                </c:pt>
                <c:pt idx="14897">
                  <c:v>1208</c:v>
                </c:pt>
                <c:pt idx="14898">
                  <c:v>1217.9000000000001</c:v>
                </c:pt>
                <c:pt idx="14899">
                  <c:v>1216.2</c:v>
                </c:pt>
                <c:pt idx="14900">
                  <c:v>1211.9000000000001</c:v>
                </c:pt>
                <c:pt idx="14901">
                  <c:v>1207.7</c:v>
                </c:pt>
                <c:pt idx="14902">
                  <c:v>1210.3</c:v>
                </c:pt>
                <c:pt idx="14903">
                  <c:v>1212.9000000000001</c:v>
                </c:pt>
                <c:pt idx="14904">
                  <c:v>1217.5999999999999</c:v>
                </c:pt>
                <c:pt idx="14905">
                  <c:v>1213.2</c:v>
                </c:pt>
                <c:pt idx="14906">
                  <c:v>1210.9000000000001</c:v>
                </c:pt>
                <c:pt idx="14907">
                  <c:v>1213.9000000000001</c:v>
                </c:pt>
                <c:pt idx="14908">
                  <c:v>1212.9000000000001</c:v>
                </c:pt>
                <c:pt idx="14909">
                  <c:v>1214.2</c:v>
                </c:pt>
                <c:pt idx="14910">
                  <c:v>1216.9000000000001</c:v>
                </c:pt>
                <c:pt idx="14911">
                  <c:v>1213</c:v>
                </c:pt>
                <c:pt idx="14912">
                  <c:v>1217.4000000000001</c:v>
                </c:pt>
                <c:pt idx="14913">
                  <c:v>1217.0999999999999</c:v>
                </c:pt>
                <c:pt idx="14914">
                  <c:v>1215.9000000000001</c:v>
                </c:pt>
                <c:pt idx="14915">
                  <c:v>1217.0999999999999</c:v>
                </c:pt>
                <c:pt idx="14916">
                  <c:v>1217.5999999999999</c:v>
                </c:pt>
                <c:pt idx="14917">
                  <c:v>1208.8</c:v>
                </c:pt>
                <c:pt idx="14918">
                  <c:v>1217.4000000000001</c:v>
                </c:pt>
                <c:pt idx="14919">
                  <c:v>1217.8</c:v>
                </c:pt>
                <c:pt idx="14920">
                  <c:v>1216.2</c:v>
                </c:pt>
                <c:pt idx="14921">
                  <c:v>1212.9000000000001</c:v>
                </c:pt>
                <c:pt idx="14922">
                  <c:v>1217.5</c:v>
                </c:pt>
                <c:pt idx="14923">
                  <c:v>1218.2</c:v>
                </c:pt>
                <c:pt idx="14924">
                  <c:v>1218.5</c:v>
                </c:pt>
                <c:pt idx="14925">
                  <c:v>1218.5</c:v>
                </c:pt>
                <c:pt idx="14926">
                  <c:v>1217.5999999999999</c:v>
                </c:pt>
                <c:pt idx="14927">
                  <c:v>1214.9000000000001</c:v>
                </c:pt>
                <c:pt idx="14928">
                  <c:v>1221</c:v>
                </c:pt>
                <c:pt idx="14929">
                  <c:v>1217.3</c:v>
                </c:pt>
                <c:pt idx="14930">
                  <c:v>1213.9000000000001</c:v>
                </c:pt>
                <c:pt idx="14931">
                  <c:v>1206.3</c:v>
                </c:pt>
                <c:pt idx="14932">
                  <c:v>1216.5999999999999</c:v>
                </c:pt>
                <c:pt idx="14933">
                  <c:v>1217.5999999999999</c:v>
                </c:pt>
                <c:pt idx="14934">
                  <c:v>1217.2</c:v>
                </c:pt>
                <c:pt idx="14935">
                  <c:v>1216.9000000000001</c:v>
                </c:pt>
                <c:pt idx="14936">
                  <c:v>1219.5999999999999</c:v>
                </c:pt>
                <c:pt idx="14937">
                  <c:v>1210</c:v>
                </c:pt>
                <c:pt idx="14938">
                  <c:v>1209.7</c:v>
                </c:pt>
                <c:pt idx="14939">
                  <c:v>1212.5999999999999</c:v>
                </c:pt>
                <c:pt idx="14940">
                  <c:v>1209.3</c:v>
                </c:pt>
                <c:pt idx="14941">
                  <c:v>1214.5999999999999</c:v>
                </c:pt>
                <c:pt idx="14942">
                  <c:v>1210.9000000000001</c:v>
                </c:pt>
                <c:pt idx="14943">
                  <c:v>1209.9000000000001</c:v>
                </c:pt>
                <c:pt idx="14944">
                  <c:v>1213.3</c:v>
                </c:pt>
                <c:pt idx="14945">
                  <c:v>1213.7</c:v>
                </c:pt>
                <c:pt idx="14946">
                  <c:v>1214</c:v>
                </c:pt>
                <c:pt idx="14947">
                  <c:v>1207.7</c:v>
                </c:pt>
                <c:pt idx="14948">
                  <c:v>1210</c:v>
                </c:pt>
                <c:pt idx="14949">
                  <c:v>1209</c:v>
                </c:pt>
                <c:pt idx="14950">
                  <c:v>1210.7</c:v>
                </c:pt>
                <c:pt idx="14951">
                  <c:v>1213.5</c:v>
                </c:pt>
                <c:pt idx="14952">
                  <c:v>1208.9000000000001</c:v>
                </c:pt>
                <c:pt idx="14953">
                  <c:v>1212.5</c:v>
                </c:pt>
                <c:pt idx="14954">
                  <c:v>1206.2</c:v>
                </c:pt>
                <c:pt idx="14955">
                  <c:v>1205.5</c:v>
                </c:pt>
                <c:pt idx="14956">
                  <c:v>1204.2</c:v>
                </c:pt>
                <c:pt idx="14957">
                  <c:v>1199.9000000000001</c:v>
                </c:pt>
                <c:pt idx="14958">
                  <c:v>1208.2</c:v>
                </c:pt>
                <c:pt idx="14959">
                  <c:v>1200.5</c:v>
                </c:pt>
                <c:pt idx="14960">
                  <c:v>1210.5999999999999</c:v>
                </c:pt>
                <c:pt idx="14961">
                  <c:v>1209</c:v>
                </c:pt>
                <c:pt idx="14962">
                  <c:v>1211</c:v>
                </c:pt>
                <c:pt idx="14963">
                  <c:v>1212.5999999999999</c:v>
                </c:pt>
                <c:pt idx="14964">
                  <c:v>1211.2</c:v>
                </c:pt>
                <c:pt idx="14965">
                  <c:v>1210.4000000000001</c:v>
                </c:pt>
                <c:pt idx="14966">
                  <c:v>1210.8</c:v>
                </c:pt>
                <c:pt idx="14967">
                  <c:v>1210.5999999999999</c:v>
                </c:pt>
                <c:pt idx="14968">
                  <c:v>1210.2</c:v>
                </c:pt>
                <c:pt idx="14969">
                  <c:v>1210</c:v>
                </c:pt>
                <c:pt idx="14970">
                  <c:v>1209.2</c:v>
                </c:pt>
                <c:pt idx="14971">
                  <c:v>1209.2</c:v>
                </c:pt>
                <c:pt idx="14972">
                  <c:v>1209.7</c:v>
                </c:pt>
                <c:pt idx="14973">
                  <c:v>1209</c:v>
                </c:pt>
                <c:pt idx="14974">
                  <c:v>1208.7</c:v>
                </c:pt>
                <c:pt idx="14975">
                  <c:v>1208.3</c:v>
                </c:pt>
                <c:pt idx="14976">
                  <c:v>1208</c:v>
                </c:pt>
                <c:pt idx="14977">
                  <c:v>1208</c:v>
                </c:pt>
                <c:pt idx="14978">
                  <c:v>1207.7</c:v>
                </c:pt>
                <c:pt idx="14979">
                  <c:v>1207.7</c:v>
                </c:pt>
                <c:pt idx="14980">
                  <c:v>1208.0999999999999</c:v>
                </c:pt>
                <c:pt idx="14981">
                  <c:v>1207.0999999999999</c:v>
                </c:pt>
                <c:pt idx="14982">
                  <c:v>1207</c:v>
                </c:pt>
                <c:pt idx="14983">
                  <c:v>1207.5999999999999</c:v>
                </c:pt>
                <c:pt idx="14984">
                  <c:v>1207.3</c:v>
                </c:pt>
                <c:pt idx="14985">
                  <c:v>1207.9000000000001</c:v>
                </c:pt>
                <c:pt idx="14986">
                  <c:v>1203.9000000000001</c:v>
                </c:pt>
                <c:pt idx="14987">
                  <c:v>1207.0999999999999</c:v>
                </c:pt>
                <c:pt idx="14988">
                  <c:v>1207.0999999999999</c:v>
                </c:pt>
                <c:pt idx="14989">
                  <c:v>1207.2</c:v>
                </c:pt>
                <c:pt idx="14990">
                  <c:v>1202.9000000000001</c:v>
                </c:pt>
                <c:pt idx="14991">
                  <c:v>1211</c:v>
                </c:pt>
                <c:pt idx="14992">
                  <c:v>1202.8</c:v>
                </c:pt>
                <c:pt idx="14993">
                  <c:v>1199.3</c:v>
                </c:pt>
                <c:pt idx="14994">
                  <c:v>1205.0999999999999</c:v>
                </c:pt>
                <c:pt idx="14995">
                  <c:v>1205.7</c:v>
                </c:pt>
                <c:pt idx="14996">
                  <c:v>1205.5</c:v>
                </c:pt>
                <c:pt idx="14997">
                  <c:v>1205.0999999999999</c:v>
                </c:pt>
                <c:pt idx="14998">
                  <c:v>1204.2</c:v>
                </c:pt>
                <c:pt idx="14999">
                  <c:v>1204.2</c:v>
                </c:pt>
                <c:pt idx="15000">
                  <c:v>1203.5</c:v>
                </c:pt>
                <c:pt idx="15001">
                  <c:v>1203.5999999999999</c:v>
                </c:pt>
                <c:pt idx="15002">
                  <c:v>1204.2</c:v>
                </c:pt>
                <c:pt idx="15003">
                  <c:v>1203.9000000000001</c:v>
                </c:pt>
                <c:pt idx="15004">
                  <c:v>1203.5999999999999</c:v>
                </c:pt>
                <c:pt idx="15005">
                  <c:v>1203.5999999999999</c:v>
                </c:pt>
                <c:pt idx="15006">
                  <c:v>1203.5</c:v>
                </c:pt>
                <c:pt idx="15007">
                  <c:v>1203.0999999999999</c:v>
                </c:pt>
                <c:pt idx="15008">
                  <c:v>1202.4000000000001</c:v>
                </c:pt>
                <c:pt idx="15009">
                  <c:v>1203.7</c:v>
                </c:pt>
                <c:pt idx="15010">
                  <c:v>1203.9000000000001</c:v>
                </c:pt>
                <c:pt idx="15011">
                  <c:v>1203.4000000000001</c:v>
                </c:pt>
                <c:pt idx="15012">
                  <c:v>1204.2</c:v>
                </c:pt>
                <c:pt idx="15013">
                  <c:v>1204.7</c:v>
                </c:pt>
                <c:pt idx="15014">
                  <c:v>1207</c:v>
                </c:pt>
                <c:pt idx="15015">
                  <c:v>1200.9000000000001</c:v>
                </c:pt>
                <c:pt idx="15016">
                  <c:v>1204.9000000000001</c:v>
                </c:pt>
                <c:pt idx="15017">
                  <c:v>1203.9000000000001</c:v>
                </c:pt>
                <c:pt idx="15018">
                  <c:v>1199.3</c:v>
                </c:pt>
                <c:pt idx="15019">
                  <c:v>1203.8</c:v>
                </c:pt>
                <c:pt idx="15020">
                  <c:v>1200.5999999999999</c:v>
                </c:pt>
                <c:pt idx="15021">
                  <c:v>1202.9000000000001</c:v>
                </c:pt>
                <c:pt idx="15022">
                  <c:v>1202.4000000000001</c:v>
                </c:pt>
                <c:pt idx="15023">
                  <c:v>1204.2</c:v>
                </c:pt>
                <c:pt idx="15024">
                  <c:v>1202.5</c:v>
                </c:pt>
                <c:pt idx="15025">
                  <c:v>1199.3</c:v>
                </c:pt>
                <c:pt idx="15026">
                  <c:v>1207.8</c:v>
                </c:pt>
                <c:pt idx="15027">
                  <c:v>1198.3</c:v>
                </c:pt>
                <c:pt idx="15028">
                  <c:v>1206.8</c:v>
                </c:pt>
                <c:pt idx="15029">
                  <c:v>1205.5</c:v>
                </c:pt>
                <c:pt idx="15030">
                  <c:v>1205.4000000000001</c:v>
                </c:pt>
                <c:pt idx="15031">
                  <c:v>1207.2</c:v>
                </c:pt>
                <c:pt idx="15032">
                  <c:v>1204.8</c:v>
                </c:pt>
                <c:pt idx="15033">
                  <c:v>1207.0999999999999</c:v>
                </c:pt>
                <c:pt idx="15034">
                  <c:v>1205.5999999999999</c:v>
                </c:pt>
                <c:pt idx="15035">
                  <c:v>1205.8</c:v>
                </c:pt>
                <c:pt idx="15036">
                  <c:v>1203.5999999999999</c:v>
                </c:pt>
                <c:pt idx="15037">
                  <c:v>1202.4000000000001</c:v>
                </c:pt>
                <c:pt idx="15038">
                  <c:v>1201.0999999999999</c:v>
                </c:pt>
                <c:pt idx="15039">
                  <c:v>1199.8</c:v>
                </c:pt>
                <c:pt idx="15040">
                  <c:v>1204.5</c:v>
                </c:pt>
                <c:pt idx="15041">
                  <c:v>1207.7</c:v>
                </c:pt>
                <c:pt idx="15042">
                  <c:v>1202.2</c:v>
                </c:pt>
                <c:pt idx="15043">
                  <c:v>1204.8</c:v>
                </c:pt>
                <c:pt idx="15044">
                  <c:v>1197.4000000000001</c:v>
                </c:pt>
                <c:pt idx="15045">
                  <c:v>1207.5</c:v>
                </c:pt>
                <c:pt idx="15046">
                  <c:v>1203.5</c:v>
                </c:pt>
                <c:pt idx="15047">
                  <c:v>1208.0999999999999</c:v>
                </c:pt>
                <c:pt idx="15048">
                  <c:v>1206.8</c:v>
                </c:pt>
                <c:pt idx="15049">
                  <c:v>1201.3</c:v>
                </c:pt>
                <c:pt idx="15050">
                  <c:v>1206.5</c:v>
                </c:pt>
                <c:pt idx="15051">
                  <c:v>1207.2</c:v>
                </c:pt>
                <c:pt idx="15052">
                  <c:v>1208.0999999999999</c:v>
                </c:pt>
                <c:pt idx="15053">
                  <c:v>1208.0999999999999</c:v>
                </c:pt>
                <c:pt idx="15054">
                  <c:v>1208.2</c:v>
                </c:pt>
                <c:pt idx="15055">
                  <c:v>1207.7</c:v>
                </c:pt>
                <c:pt idx="15056">
                  <c:v>1207.7</c:v>
                </c:pt>
                <c:pt idx="15057">
                  <c:v>1205.2</c:v>
                </c:pt>
                <c:pt idx="15058">
                  <c:v>1207.3</c:v>
                </c:pt>
                <c:pt idx="15059">
                  <c:v>1206.2</c:v>
                </c:pt>
                <c:pt idx="15060">
                  <c:v>1205.4000000000001</c:v>
                </c:pt>
                <c:pt idx="15061">
                  <c:v>1207.0999999999999</c:v>
                </c:pt>
                <c:pt idx="15062">
                  <c:v>1210.3</c:v>
                </c:pt>
                <c:pt idx="15063">
                  <c:v>1204</c:v>
                </c:pt>
                <c:pt idx="15064">
                  <c:v>1203.9000000000001</c:v>
                </c:pt>
                <c:pt idx="15065">
                  <c:v>1210.7</c:v>
                </c:pt>
                <c:pt idx="15066">
                  <c:v>1209.7</c:v>
                </c:pt>
                <c:pt idx="15067">
                  <c:v>1209.7</c:v>
                </c:pt>
                <c:pt idx="15068">
                  <c:v>1210.4000000000001</c:v>
                </c:pt>
                <c:pt idx="15069">
                  <c:v>1209.7</c:v>
                </c:pt>
                <c:pt idx="15070">
                  <c:v>1207</c:v>
                </c:pt>
                <c:pt idx="15071">
                  <c:v>1211.4000000000001</c:v>
                </c:pt>
                <c:pt idx="15072">
                  <c:v>1211.4000000000001</c:v>
                </c:pt>
                <c:pt idx="15073">
                  <c:v>1209</c:v>
                </c:pt>
                <c:pt idx="15074">
                  <c:v>1209.4000000000001</c:v>
                </c:pt>
                <c:pt idx="15075">
                  <c:v>1208.4000000000001</c:v>
                </c:pt>
                <c:pt idx="15076">
                  <c:v>1197.5999999999999</c:v>
                </c:pt>
                <c:pt idx="15077">
                  <c:v>1211.7</c:v>
                </c:pt>
                <c:pt idx="15078">
                  <c:v>1211.9000000000001</c:v>
                </c:pt>
                <c:pt idx="15079">
                  <c:v>1212.3</c:v>
                </c:pt>
                <c:pt idx="15080">
                  <c:v>1211.8</c:v>
                </c:pt>
                <c:pt idx="15081">
                  <c:v>1212.9000000000001</c:v>
                </c:pt>
                <c:pt idx="15082">
                  <c:v>1212.2</c:v>
                </c:pt>
                <c:pt idx="15083">
                  <c:v>1213.4000000000001</c:v>
                </c:pt>
                <c:pt idx="15084">
                  <c:v>1212.4000000000001</c:v>
                </c:pt>
                <c:pt idx="15085">
                  <c:v>1212.0999999999999</c:v>
                </c:pt>
                <c:pt idx="15086">
                  <c:v>1212.4000000000001</c:v>
                </c:pt>
                <c:pt idx="15087">
                  <c:v>1213.5999999999999</c:v>
                </c:pt>
                <c:pt idx="15088">
                  <c:v>1214</c:v>
                </c:pt>
                <c:pt idx="15089">
                  <c:v>1211</c:v>
                </c:pt>
                <c:pt idx="15090">
                  <c:v>1213</c:v>
                </c:pt>
                <c:pt idx="15091">
                  <c:v>1213</c:v>
                </c:pt>
                <c:pt idx="15092">
                  <c:v>1213</c:v>
                </c:pt>
                <c:pt idx="15093">
                  <c:v>1213</c:v>
                </c:pt>
                <c:pt idx="15094">
                  <c:v>1213.4000000000001</c:v>
                </c:pt>
                <c:pt idx="15095">
                  <c:v>1213.0999999999999</c:v>
                </c:pt>
                <c:pt idx="15096">
                  <c:v>1213.3</c:v>
                </c:pt>
                <c:pt idx="15097">
                  <c:v>1213.0999999999999</c:v>
                </c:pt>
                <c:pt idx="15098">
                  <c:v>1212.7</c:v>
                </c:pt>
                <c:pt idx="15099">
                  <c:v>1212.5999999999999</c:v>
                </c:pt>
                <c:pt idx="15100">
                  <c:v>1212.4000000000001</c:v>
                </c:pt>
                <c:pt idx="15101">
                  <c:v>1213.3</c:v>
                </c:pt>
                <c:pt idx="15102">
                  <c:v>1212.8</c:v>
                </c:pt>
                <c:pt idx="15103">
                  <c:v>1212.5999999999999</c:v>
                </c:pt>
                <c:pt idx="15104">
                  <c:v>1211.9000000000001</c:v>
                </c:pt>
                <c:pt idx="15105">
                  <c:v>1211.5999999999999</c:v>
                </c:pt>
                <c:pt idx="15106">
                  <c:v>1211.8</c:v>
                </c:pt>
                <c:pt idx="15107">
                  <c:v>1212.3</c:v>
                </c:pt>
                <c:pt idx="15108">
                  <c:v>1212.0999999999999</c:v>
                </c:pt>
                <c:pt idx="15109">
                  <c:v>1212.2</c:v>
                </c:pt>
                <c:pt idx="15110">
                  <c:v>1211.7</c:v>
                </c:pt>
                <c:pt idx="15111">
                  <c:v>1211.8</c:v>
                </c:pt>
                <c:pt idx="15112">
                  <c:v>1211.7</c:v>
                </c:pt>
                <c:pt idx="15113">
                  <c:v>1211.7</c:v>
                </c:pt>
                <c:pt idx="15114">
                  <c:v>1211.7</c:v>
                </c:pt>
                <c:pt idx="15115">
                  <c:v>1211.3</c:v>
                </c:pt>
                <c:pt idx="15116">
                  <c:v>1212.3</c:v>
                </c:pt>
                <c:pt idx="15117">
                  <c:v>1212.5999999999999</c:v>
                </c:pt>
                <c:pt idx="15118">
                  <c:v>1212.3</c:v>
                </c:pt>
                <c:pt idx="15119">
                  <c:v>1212.5999999999999</c:v>
                </c:pt>
                <c:pt idx="15120">
                  <c:v>1209</c:v>
                </c:pt>
                <c:pt idx="15121">
                  <c:v>1212.3</c:v>
                </c:pt>
                <c:pt idx="15122">
                  <c:v>1212.5999999999999</c:v>
                </c:pt>
                <c:pt idx="15123">
                  <c:v>1212.8</c:v>
                </c:pt>
                <c:pt idx="15124">
                  <c:v>1212.5999999999999</c:v>
                </c:pt>
                <c:pt idx="15125">
                  <c:v>1212.9000000000001</c:v>
                </c:pt>
                <c:pt idx="15126">
                  <c:v>1209.7</c:v>
                </c:pt>
                <c:pt idx="15127">
                  <c:v>1213.5</c:v>
                </c:pt>
                <c:pt idx="15128">
                  <c:v>1213.0999999999999</c:v>
                </c:pt>
                <c:pt idx="15129">
                  <c:v>1213.8</c:v>
                </c:pt>
                <c:pt idx="15130">
                  <c:v>1213.5999999999999</c:v>
                </c:pt>
                <c:pt idx="15131">
                  <c:v>1212.8</c:v>
                </c:pt>
                <c:pt idx="15132">
                  <c:v>1213.8</c:v>
                </c:pt>
                <c:pt idx="15133">
                  <c:v>1213.7</c:v>
                </c:pt>
                <c:pt idx="15134">
                  <c:v>1213.2</c:v>
                </c:pt>
                <c:pt idx="15135">
                  <c:v>1214</c:v>
                </c:pt>
                <c:pt idx="15136">
                  <c:v>1213.5999999999999</c:v>
                </c:pt>
                <c:pt idx="15137">
                  <c:v>1212.8</c:v>
                </c:pt>
                <c:pt idx="15138">
                  <c:v>1211.2</c:v>
                </c:pt>
                <c:pt idx="15139">
                  <c:v>1214.5</c:v>
                </c:pt>
                <c:pt idx="15140">
                  <c:v>1214.8</c:v>
                </c:pt>
                <c:pt idx="15141">
                  <c:v>1214.8</c:v>
                </c:pt>
                <c:pt idx="15142">
                  <c:v>1214.8</c:v>
                </c:pt>
                <c:pt idx="15143">
                  <c:v>1215.5</c:v>
                </c:pt>
                <c:pt idx="15144">
                  <c:v>1217.2</c:v>
                </c:pt>
                <c:pt idx="15145">
                  <c:v>1216.2</c:v>
                </c:pt>
                <c:pt idx="15146">
                  <c:v>1210.8</c:v>
                </c:pt>
                <c:pt idx="15147">
                  <c:v>1207.3</c:v>
                </c:pt>
                <c:pt idx="15148">
                  <c:v>1212.3</c:v>
                </c:pt>
                <c:pt idx="15149">
                  <c:v>1212.5</c:v>
                </c:pt>
                <c:pt idx="15150">
                  <c:v>1205.8</c:v>
                </c:pt>
                <c:pt idx="15151">
                  <c:v>1214</c:v>
                </c:pt>
                <c:pt idx="15152">
                  <c:v>1210.9000000000001</c:v>
                </c:pt>
                <c:pt idx="15153">
                  <c:v>1211</c:v>
                </c:pt>
                <c:pt idx="15154">
                  <c:v>1208.7</c:v>
                </c:pt>
                <c:pt idx="15155">
                  <c:v>1207.0999999999999</c:v>
                </c:pt>
                <c:pt idx="15156">
                  <c:v>1208.0999999999999</c:v>
                </c:pt>
                <c:pt idx="15157">
                  <c:v>1209.9000000000001</c:v>
                </c:pt>
                <c:pt idx="15158">
                  <c:v>1210.7</c:v>
                </c:pt>
                <c:pt idx="15159">
                  <c:v>1209.9000000000001</c:v>
                </c:pt>
                <c:pt idx="15160">
                  <c:v>1209.3</c:v>
                </c:pt>
                <c:pt idx="15161">
                  <c:v>1212.9000000000001</c:v>
                </c:pt>
                <c:pt idx="15162">
                  <c:v>1212.5999999999999</c:v>
                </c:pt>
                <c:pt idx="15163">
                  <c:v>1211.9000000000001</c:v>
                </c:pt>
                <c:pt idx="15164">
                  <c:v>1213</c:v>
                </c:pt>
                <c:pt idx="15165">
                  <c:v>1212</c:v>
                </c:pt>
                <c:pt idx="15166">
                  <c:v>1211.9000000000001</c:v>
                </c:pt>
                <c:pt idx="15167">
                  <c:v>1212.9000000000001</c:v>
                </c:pt>
                <c:pt idx="15168">
                  <c:v>1212.3</c:v>
                </c:pt>
                <c:pt idx="15169">
                  <c:v>1213</c:v>
                </c:pt>
                <c:pt idx="15170">
                  <c:v>1211.5999999999999</c:v>
                </c:pt>
                <c:pt idx="15171">
                  <c:v>1211.5999999999999</c:v>
                </c:pt>
                <c:pt idx="15172">
                  <c:v>1208</c:v>
                </c:pt>
                <c:pt idx="15173">
                  <c:v>1210.7</c:v>
                </c:pt>
                <c:pt idx="15174">
                  <c:v>1208.2</c:v>
                </c:pt>
                <c:pt idx="15175">
                  <c:v>1210.5999999999999</c:v>
                </c:pt>
                <c:pt idx="15176">
                  <c:v>1210.0999999999999</c:v>
                </c:pt>
                <c:pt idx="15177">
                  <c:v>1209.9000000000001</c:v>
                </c:pt>
                <c:pt idx="15178">
                  <c:v>1210</c:v>
                </c:pt>
                <c:pt idx="15179">
                  <c:v>1209.8</c:v>
                </c:pt>
                <c:pt idx="15180">
                  <c:v>1209.5</c:v>
                </c:pt>
                <c:pt idx="15181">
                  <c:v>1209.3</c:v>
                </c:pt>
                <c:pt idx="15182">
                  <c:v>1209</c:v>
                </c:pt>
                <c:pt idx="15183">
                  <c:v>1209</c:v>
                </c:pt>
                <c:pt idx="15184">
                  <c:v>1209.3</c:v>
                </c:pt>
                <c:pt idx="15185">
                  <c:v>1209.3</c:v>
                </c:pt>
                <c:pt idx="15186">
                  <c:v>1209.7</c:v>
                </c:pt>
                <c:pt idx="15187">
                  <c:v>1209.5999999999999</c:v>
                </c:pt>
                <c:pt idx="15188">
                  <c:v>1209.3</c:v>
                </c:pt>
                <c:pt idx="15189">
                  <c:v>1209.3</c:v>
                </c:pt>
                <c:pt idx="15190">
                  <c:v>1209</c:v>
                </c:pt>
                <c:pt idx="15191">
                  <c:v>1209.7</c:v>
                </c:pt>
                <c:pt idx="15192">
                  <c:v>1209.7</c:v>
                </c:pt>
                <c:pt idx="15193">
                  <c:v>1209.3</c:v>
                </c:pt>
                <c:pt idx="15194">
                  <c:v>1209.3</c:v>
                </c:pt>
                <c:pt idx="15195">
                  <c:v>1209.7</c:v>
                </c:pt>
                <c:pt idx="15196">
                  <c:v>1209.5999999999999</c:v>
                </c:pt>
                <c:pt idx="15197">
                  <c:v>1209.2</c:v>
                </c:pt>
                <c:pt idx="15198">
                  <c:v>1209.5</c:v>
                </c:pt>
                <c:pt idx="15199">
                  <c:v>1208.9000000000001</c:v>
                </c:pt>
                <c:pt idx="15200">
                  <c:v>1207.9000000000001</c:v>
                </c:pt>
                <c:pt idx="15201">
                  <c:v>1208.5</c:v>
                </c:pt>
                <c:pt idx="15202">
                  <c:v>1207.8</c:v>
                </c:pt>
                <c:pt idx="15203">
                  <c:v>1208.8</c:v>
                </c:pt>
                <c:pt idx="15204">
                  <c:v>1207.9000000000001</c:v>
                </c:pt>
                <c:pt idx="15205">
                  <c:v>1206.7</c:v>
                </c:pt>
                <c:pt idx="15206">
                  <c:v>1202.5999999999999</c:v>
                </c:pt>
                <c:pt idx="15207">
                  <c:v>1204.4000000000001</c:v>
                </c:pt>
                <c:pt idx="15208">
                  <c:v>1209.9000000000001</c:v>
                </c:pt>
                <c:pt idx="15209">
                  <c:v>1209.5999999999999</c:v>
                </c:pt>
                <c:pt idx="15210">
                  <c:v>1207.9000000000001</c:v>
                </c:pt>
                <c:pt idx="15211">
                  <c:v>1204.3</c:v>
                </c:pt>
                <c:pt idx="15212">
                  <c:v>1207.5999999999999</c:v>
                </c:pt>
                <c:pt idx="15213">
                  <c:v>1210.2</c:v>
                </c:pt>
                <c:pt idx="15214">
                  <c:v>1203.3</c:v>
                </c:pt>
                <c:pt idx="15215">
                  <c:v>1197.5</c:v>
                </c:pt>
                <c:pt idx="15216">
                  <c:v>1197.7</c:v>
                </c:pt>
                <c:pt idx="15217">
                  <c:v>1203.3</c:v>
                </c:pt>
                <c:pt idx="15218">
                  <c:v>1214.2</c:v>
                </c:pt>
                <c:pt idx="15219">
                  <c:v>1212.2</c:v>
                </c:pt>
                <c:pt idx="15220">
                  <c:v>1209.2</c:v>
                </c:pt>
                <c:pt idx="15221">
                  <c:v>1201.3</c:v>
                </c:pt>
                <c:pt idx="15222">
                  <c:v>1210.4000000000001</c:v>
                </c:pt>
                <c:pt idx="15223">
                  <c:v>1209.9000000000001</c:v>
                </c:pt>
                <c:pt idx="15224">
                  <c:v>1210.4000000000001</c:v>
                </c:pt>
                <c:pt idx="15225">
                  <c:v>1207.5999999999999</c:v>
                </c:pt>
                <c:pt idx="15226">
                  <c:v>1209.5</c:v>
                </c:pt>
                <c:pt idx="15227">
                  <c:v>1206.5</c:v>
                </c:pt>
                <c:pt idx="15228">
                  <c:v>1211.9000000000001</c:v>
                </c:pt>
                <c:pt idx="15229">
                  <c:v>1206.7</c:v>
                </c:pt>
                <c:pt idx="15230">
                  <c:v>1204.0999999999999</c:v>
                </c:pt>
                <c:pt idx="15231">
                  <c:v>1208.2</c:v>
                </c:pt>
                <c:pt idx="15232">
                  <c:v>1212.3</c:v>
                </c:pt>
                <c:pt idx="15233">
                  <c:v>1211.8</c:v>
                </c:pt>
                <c:pt idx="15234">
                  <c:v>1212</c:v>
                </c:pt>
                <c:pt idx="15235">
                  <c:v>1212.0999999999999</c:v>
                </c:pt>
                <c:pt idx="15236">
                  <c:v>1211.8</c:v>
                </c:pt>
                <c:pt idx="15237">
                  <c:v>1211.8</c:v>
                </c:pt>
                <c:pt idx="15238">
                  <c:v>1211.5</c:v>
                </c:pt>
                <c:pt idx="15239">
                  <c:v>1210.8</c:v>
                </c:pt>
                <c:pt idx="15240">
                  <c:v>1210.8</c:v>
                </c:pt>
                <c:pt idx="15241">
                  <c:v>1210.2</c:v>
                </c:pt>
                <c:pt idx="15242">
                  <c:v>1208.8</c:v>
                </c:pt>
                <c:pt idx="15243">
                  <c:v>1210.9000000000001</c:v>
                </c:pt>
                <c:pt idx="15244">
                  <c:v>1210.2</c:v>
                </c:pt>
                <c:pt idx="15245">
                  <c:v>1209.9000000000001</c:v>
                </c:pt>
                <c:pt idx="15246">
                  <c:v>1208.5999999999999</c:v>
                </c:pt>
                <c:pt idx="15247">
                  <c:v>1209.2</c:v>
                </c:pt>
                <c:pt idx="15248">
                  <c:v>1207.5999999999999</c:v>
                </c:pt>
                <c:pt idx="15249">
                  <c:v>1207.8</c:v>
                </c:pt>
                <c:pt idx="15250">
                  <c:v>1208.5</c:v>
                </c:pt>
                <c:pt idx="15251">
                  <c:v>1205.5</c:v>
                </c:pt>
                <c:pt idx="15252">
                  <c:v>1206.5999999999999</c:v>
                </c:pt>
                <c:pt idx="15253">
                  <c:v>1205.9000000000001</c:v>
                </c:pt>
                <c:pt idx="15254">
                  <c:v>1204.2</c:v>
                </c:pt>
                <c:pt idx="15255">
                  <c:v>1201.8</c:v>
                </c:pt>
                <c:pt idx="15256">
                  <c:v>1206</c:v>
                </c:pt>
                <c:pt idx="15257">
                  <c:v>1208.3</c:v>
                </c:pt>
                <c:pt idx="15258">
                  <c:v>1202.7</c:v>
                </c:pt>
                <c:pt idx="15259">
                  <c:v>1201.0999999999999</c:v>
                </c:pt>
                <c:pt idx="15260">
                  <c:v>1200.7</c:v>
                </c:pt>
                <c:pt idx="15261">
                  <c:v>1206.4000000000001</c:v>
                </c:pt>
                <c:pt idx="15262">
                  <c:v>1206</c:v>
                </c:pt>
                <c:pt idx="15263">
                  <c:v>1205.7</c:v>
                </c:pt>
                <c:pt idx="15264">
                  <c:v>1199.5</c:v>
                </c:pt>
                <c:pt idx="15265">
                  <c:v>1200.4000000000001</c:v>
                </c:pt>
                <c:pt idx="15266">
                  <c:v>1205</c:v>
                </c:pt>
                <c:pt idx="15267">
                  <c:v>1204.0999999999999</c:v>
                </c:pt>
                <c:pt idx="15268">
                  <c:v>1200.8</c:v>
                </c:pt>
                <c:pt idx="15269">
                  <c:v>1203.7</c:v>
                </c:pt>
                <c:pt idx="15270">
                  <c:v>1204.3</c:v>
                </c:pt>
                <c:pt idx="15271">
                  <c:v>1204.4000000000001</c:v>
                </c:pt>
                <c:pt idx="15272">
                  <c:v>1203.5999999999999</c:v>
                </c:pt>
                <c:pt idx="15273">
                  <c:v>1205.5999999999999</c:v>
                </c:pt>
                <c:pt idx="15274">
                  <c:v>1198.5999999999999</c:v>
                </c:pt>
                <c:pt idx="15275">
                  <c:v>1196.3</c:v>
                </c:pt>
                <c:pt idx="15276">
                  <c:v>1200.8</c:v>
                </c:pt>
                <c:pt idx="15277">
                  <c:v>1204.5</c:v>
                </c:pt>
                <c:pt idx="15278">
                  <c:v>1204.4000000000001</c:v>
                </c:pt>
                <c:pt idx="15279">
                  <c:v>1202.9000000000001</c:v>
                </c:pt>
                <c:pt idx="15280">
                  <c:v>1205.4000000000001</c:v>
                </c:pt>
                <c:pt idx="15281">
                  <c:v>1203.4000000000001</c:v>
                </c:pt>
                <c:pt idx="15282">
                  <c:v>1202.0999999999999</c:v>
                </c:pt>
                <c:pt idx="15283">
                  <c:v>1200.7</c:v>
                </c:pt>
                <c:pt idx="15284">
                  <c:v>1204.7</c:v>
                </c:pt>
                <c:pt idx="15285">
                  <c:v>1205.7</c:v>
                </c:pt>
                <c:pt idx="15286">
                  <c:v>1195.8</c:v>
                </c:pt>
                <c:pt idx="15287">
                  <c:v>1204</c:v>
                </c:pt>
                <c:pt idx="15288">
                  <c:v>1205.9000000000001</c:v>
                </c:pt>
                <c:pt idx="15289">
                  <c:v>1206.3</c:v>
                </c:pt>
                <c:pt idx="15290">
                  <c:v>1205.9000000000001</c:v>
                </c:pt>
                <c:pt idx="15291">
                  <c:v>1206.3</c:v>
                </c:pt>
                <c:pt idx="15292">
                  <c:v>1206.7</c:v>
                </c:pt>
                <c:pt idx="15293">
                  <c:v>1206.5</c:v>
                </c:pt>
                <c:pt idx="15294">
                  <c:v>1205.7</c:v>
                </c:pt>
                <c:pt idx="15295">
                  <c:v>1205.9000000000001</c:v>
                </c:pt>
                <c:pt idx="15296">
                  <c:v>1202.0999999999999</c:v>
                </c:pt>
                <c:pt idx="15297">
                  <c:v>1203</c:v>
                </c:pt>
                <c:pt idx="15298">
                  <c:v>1203.0999999999999</c:v>
                </c:pt>
                <c:pt idx="15299">
                  <c:v>1194.5</c:v>
                </c:pt>
                <c:pt idx="15300">
                  <c:v>1194.5999999999999</c:v>
                </c:pt>
                <c:pt idx="15301">
                  <c:v>1199.3</c:v>
                </c:pt>
                <c:pt idx="15302">
                  <c:v>1203.5999999999999</c:v>
                </c:pt>
                <c:pt idx="15303">
                  <c:v>1203.3</c:v>
                </c:pt>
                <c:pt idx="15304">
                  <c:v>1205.5999999999999</c:v>
                </c:pt>
                <c:pt idx="15305">
                  <c:v>1208.5999999999999</c:v>
                </c:pt>
                <c:pt idx="15306">
                  <c:v>1208.5</c:v>
                </c:pt>
                <c:pt idx="15307">
                  <c:v>1208.5</c:v>
                </c:pt>
                <c:pt idx="15308">
                  <c:v>1208.3</c:v>
                </c:pt>
                <c:pt idx="15309">
                  <c:v>1208.5</c:v>
                </c:pt>
                <c:pt idx="15310">
                  <c:v>1209.5</c:v>
                </c:pt>
                <c:pt idx="15311">
                  <c:v>1210.2</c:v>
                </c:pt>
                <c:pt idx="15312">
                  <c:v>1210.2</c:v>
                </c:pt>
                <c:pt idx="15313">
                  <c:v>1210.2</c:v>
                </c:pt>
                <c:pt idx="15314">
                  <c:v>1210.2</c:v>
                </c:pt>
                <c:pt idx="15315">
                  <c:v>1210.5999999999999</c:v>
                </c:pt>
                <c:pt idx="15316">
                  <c:v>1209.9000000000001</c:v>
                </c:pt>
                <c:pt idx="15317">
                  <c:v>1210.5</c:v>
                </c:pt>
                <c:pt idx="15318">
                  <c:v>1210.0999999999999</c:v>
                </c:pt>
                <c:pt idx="15319">
                  <c:v>1209.8</c:v>
                </c:pt>
                <c:pt idx="15320">
                  <c:v>1208.3</c:v>
                </c:pt>
                <c:pt idx="15321">
                  <c:v>1210.4000000000001</c:v>
                </c:pt>
                <c:pt idx="15322">
                  <c:v>1209.8</c:v>
                </c:pt>
                <c:pt idx="15323">
                  <c:v>1210.2</c:v>
                </c:pt>
                <c:pt idx="15324">
                  <c:v>1210</c:v>
                </c:pt>
                <c:pt idx="15325">
                  <c:v>1209.2</c:v>
                </c:pt>
                <c:pt idx="15326">
                  <c:v>1209</c:v>
                </c:pt>
                <c:pt idx="15327">
                  <c:v>1209.0999999999999</c:v>
                </c:pt>
                <c:pt idx="15328">
                  <c:v>1212</c:v>
                </c:pt>
                <c:pt idx="15329">
                  <c:v>1211.3</c:v>
                </c:pt>
                <c:pt idx="15330">
                  <c:v>1208.9000000000001</c:v>
                </c:pt>
                <c:pt idx="15331">
                  <c:v>1212.5999999999999</c:v>
                </c:pt>
                <c:pt idx="15332">
                  <c:v>1212</c:v>
                </c:pt>
                <c:pt idx="15333">
                  <c:v>1211.3</c:v>
                </c:pt>
                <c:pt idx="15334">
                  <c:v>1211.3</c:v>
                </c:pt>
                <c:pt idx="15335">
                  <c:v>1211</c:v>
                </c:pt>
                <c:pt idx="15336">
                  <c:v>1221</c:v>
                </c:pt>
                <c:pt idx="15337">
                  <c:v>1220.7</c:v>
                </c:pt>
                <c:pt idx="15338">
                  <c:v>1220.9000000000001</c:v>
                </c:pt>
                <c:pt idx="15339">
                  <c:v>1220.7</c:v>
                </c:pt>
                <c:pt idx="15340">
                  <c:v>1220.3</c:v>
                </c:pt>
                <c:pt idx="15341">
                  <c:v>1219.9000000000001</c:v>
                </c:pt>
                <c:pt idx="15342">
                  <c:v>1220.0999999999999</c:v>
                </c:pt>
                <c:pt idx="15343">
                  <c:v>1219.5999999999999</c:v>
                </c:pt>
                <c:pt idx="15344">
                  <c:v>1219.4000000000001</c:v>
                </c:pt>
                <c:pt idx="15345">
                  <c:v>1219.3</c:v>
                </c:pt>
                <c:pt idx="15346">
                  <c:v>1218.9000000000001</c:v>
                </c:pt>
                <c:pt idx="15347">
                  <c:v>1218.5999999999999</c:v>
                </c:pt>
                <c:pt idx="15348">
                  <c:v>1218.5</c:v>
                </c:pt>
                <c:pt idx="15349">
                  <c:v>1219.7</c:v>
                </c:pt>
                <c:pt idx="15350">
                  <c:v>1218.9000000000001</c:v>
                </c:pt>
                <c:pt idx="15351">
                  <c:v>1218.8</c:v>
                </c:pt>
                <c:pt idx="15352">
                  <c:v>1219.0999999999999</c:v>
                </c:pt>
                <c:pt idx="15353">
                  <c:v>1219.0999999999999</c:v>
                </c:pt>
                <c:pt idx="15354">
                  <c:v>1219</c:v>
                </c:pt>
                <c:pt idx="15355">
                  <c:v>1219</c:v>
                </c:pt>
                <c:pt idx="15356">
                  <c:v>1219.3</c:v>
                </c:pt>
                <c:pt idx="15357">
                  <c:v>1219.3</c:v>
                </c:pt>
                <c:pt idx="15358">
                  <c:v>1219</c:v>
                </c:pt>
                <c:pt idx="15359">
                  <c:v>1219</c:v>
                </c:pt>
                <c:pt idx="15360">
                  <c:v>1218.7</c:v>
                </c:pt>
                <c:pt idx="15361">
                  <c:v>1219</c:v>
                </c:pt>
                <c:pt idx="15362">
                  <c:v>1218.5999999999999</c:v>
                </c:pt>
                <c:pt idx="15363">
                  <c:v>1218.5999999999999</c:v>
                </c:pt>
                <c:pt idx="15364">
                  <c:v>1218.5999999999999</c:v>
                </c:pt>
                <c:pt idx="15365">
                  <c:v>1209.9000000000001</c:v>
                </c:pt>
                <c:pt idx="15366">
                  <c:v>1209.5</c:v>
                </c:pt>
                <c:pt idx="15367">
                  <c:v>1208.2</c:v>
                </c:pt>
                <c:pt idx="15368">
                  <c:v>1200.2</c:v>
                </c:pt>
                <c:pt idx="15369">
                  <c:v>1209.0999999999999</c:v>
                </c:pt>
                <c:pt idx="15370">
                  <c:v>1209.5999999999999</c:v>
                </c:pt>
                <c:pt idx="15371">
                  <c:v>1210.3</c:v>
                </c:pt>
                <c:pt idx="15372">
                  <c:v>1210</c:v>
                </c:pt>
                <c:pt idx="15373">
                  <c:v>1207.5999999999999</c:v>
                </c:pt>
                <c:pt idx="15374">
                  <c:v>1210</c:v>
                </c:pt>
                <c:pt idx="15375">
                  <c:v>1210.4000000000001</c:v>
                </c:pt>
                <c:pt idx="15376">
                  <c:v>1211</c:v>
                </c:pt>
                <c:pt idx="15377">
                  <c:v>1210.7</c:v>
                </c:pt>
                <c:pt idx="15378">
                  <c:v>1208</c:v>
                </c:pt>
                <c:pt idx="15379">
                  <c:v>1207.7</c:v>
                </c:pt>
                <c:pt idx="15380">
                  <c:v>1211</c:v>
                </c:pt>
                <c:pt idx="15381">
                  <c:v>1208.7</c:v>
                </c:pt>
                <c:pt idx="15382">
                  <c:v>1205.7</c:v>
                </c:pt>
                <c:pt idx="15383">
                  <c:v>1211.3</c:v>
                </c:pt>
                <c:pt idx="15384">
                  <c:v>1212</c:v>
                </c:pt>
                <c:pt idx="15385">
                  <c:v>1211.5999999999999</c:v>
                </c:pt>
                <c:pt idx="15386">
                  <c:v>1211.5999999999999</c:v>
                </c:pt>
                <c:pt idx="15387">
                  <c:v>1215</c:v>
                </c:pt>
                <c:pt idx="15388">
                  <c:v>1214.7</c:v>
                </c:pt>
                <c:pt idx="15389">
                  <c:v>1211.9000000000001</c:v>
                </c:pt>
                <c:pt idx="15390">
                  <c:v>1214.4000000000001</c:v>
                </c:pt>
                <c:pt idx="15391">
                  <c:v>1209.9000000000001</c:v>
                </c:pt>
                <c:pt idx="15392">
                  <c:v>1205</c:v>
                </c:pt>
                <c:pt idx="15393">
                  <c:v>1213.4000000000001</c:v>
                </c:pt>
                <c:pt idx="15394">
                  <c:v>1211.9000000000001</c:v>
                </c:pt>
                <c:pt idx="15395">
                  <c:v>1212.8</c:v>
                </c:pt>
                <c:pt idx="15396">
                  <c:v>1203.8</c:v>
                </c:pt>
                <c:pt idx="15397">
                  <c:v>1213.5999999999999</c:v>
                </c:pt>
                <c:pt idx="15398">
                  <c:v>1205</c:v>
                </c:pt>
                <c:pt idx="15399">
                  <c:v>1204.0999999999999</c:v>
                </c:pt>
                <c:pt idx="15400">
                  <c:v>1205.4000000000001</c:v>
                </c:pt>
                <c:pt idx="15401">
                  <c:v>1205.4000000000001</c:v>
                </c:pt>
                <c:pt idx="15402">
                  <c:v>1200.5999999999999</c:v>
                </c:pt>
                <c:pt idx="15403">
                  <c:v>1195</c:v>
                </c:pt>
                <c:pt idx="15404">
                  <c:v>1205.7</c:v>
                </c:pt>
                <c:pt idx="15405">
                  <c:v>1203.0999999999999</c:v>
                </c:pt>
                <c:pt idx="15406">
                  <c:v>1206.0999999999999</c:v>
                </c:pt>
                <c:pt idx="15407">
                  <c:v>1198.9000000000001</c:v>
                </c:pt>
                <c:pt idx="15408">
                  <c:v>1203.8</c:v>
                </c:pt>
                <c:pt idx="15409">
                  <c:v>1204.5</c:v>
                </c:pt>
                <c:pt idx="15410">
                  <c:v>1204.4000000000001</c:v>
                </c:pt>
                <c:pt idx="15411">
                  <c:v>1204.0999999999999</c:v>
                </c:pt>
                <c:pt idx="15412">
                  <c:v>1204.4000000000001</c:v>
                </c:pt>
                <c:pt idx="15413">
                  <c:v>1204.8</c:v>
                </c:pt>
                <c:pt idx="15414">
                  <c:v>1203.2</c:v>
                </c:pt>
                <c:pt idx="15415">
                  <c:v>1203.3</c:v>
                </c:pt>
                <c:pt idx="15416">
                  <c:v>1201.8</c:v>
                </c:pt>
                <c:pt idx="15417">
                  <c:v>1196.7</c:v>
                </c:pt>
                <c:pt idx="15418">
                  <c:v>1196.8</c:v>
                </c:pt>
                <c:pt idx="15419">
                  <c:v>1200.9000000000001</c:v>
                </c:pt>
                <c:pt idx="15420">
                  <c:v>1200.3</c:v>
                </c:pt>
                <c:pt idx="15421">
                  <c:v>1203</c:v>
                </c:pt>
                <c:pt idx="15422">
                  <c:v>1202.5</c:v>
                </c:pt>
                <c:pt idx="15423">
                  <c:v>1199.2</c:v>
                </c:pt>
                <c:pt idx="15424">
                  <c:v>1202.0999999999999</c:v>
                </c:pt>
                <c:pt idx="15425">
                  <c:v>1203.8</c:v>
                </c:pt>
                <c:pt idx="15426">
                  <c:v>1203.2</c:v>
                </c:pt>
                <c:pt idx="15427">
                  <c:v>1199.5999999999999</c:v>
                </c:pt>
                <c:pt idx="15428">
                  <c:v>1202.0999999999999</c:v>
                </c:pt>
                <c:pt idx="15429">
                  <c:v>1199.5</c:v>
                </c:pt>
                <c:pt idx="15430">
                  <c:v>1195.5999999999999</c:v>
                </c:pt>
                <c:pt idx="15431">
                  <c:v>1202.8</c:v>
                </c:pt>
                <c:pt idx="15432">
                  <c:v>1203.0999999999999</c:v>
                </c:pt>
                <c:pt idx="15433">
                  <c:v>1203.8</c:v>
                </c:pt>
                <c:pt idx="15434">
                  <c:v>1201.2</c:v>
                </c:pt>
                <c:pt idx="15435">
                  <c:v>1199.5</c:v>
                </c:pt>
                <c:pt idx="15436">
                  <c:v>1197.9000000000001</c:v>
                </c:pt>
                <c:pt idx="15437">
                  <c:v>1199.0999999999999</c:v>
                </c:pt>
                <c:pt idx="15438">
                  <c:v>1199.0999999999999</c:v>
                </c:pt>
                <c:pt idx="15439">
                  <c:v>1205.2</c:v>
                </c:pt>
                <c:pt idx="15440">
                  <c:v>1197.9000000000001</c:v>
                </c:pt>
                <c:pt idx="15441">
                  <c:v>1198.3</c:v>
                </c:pt>
                <c:pt idx="15442">
                  <c:v>1199.7</c:v>
                </c:pt>
                <c:pt idx="15443">
                  <c:v>1201.0999999999999</c:v>
                </c:pt>
                <c:pt idx="15444">
                  <c:v>1199.8</c:v>
                </c:pt>
                <c:pt idx="15445">
                  <c:v>1200.9000000000001</c:v>
                </c:pt>
                <c:pt idx="15446">
                  <c:v>1194.8</c:v>
                </c:pt>
                <c:pt idx="15447">
                  <c:v>1203.7</c:v>
                </c:pt>
                <c:pt idx="15448">
                  <c:v>1197.2</c:v>
                </c:pt>
                <c:pt idx="15449">
                  <c:v>1196.9000000000001</c:v>
                </c:pt>
                <c:pt idx="15450">
                  <c:v>1192</c:v>
                </c:pt>
                <c:pt idx="15451">
                  <c:v>1197.5999999999999</c:v>
                </c:pt>
                <c:pt idx="15452">
                  <c:v>1192.0999999999999</c:v>
                </c:pt>
                <c:pt idx="15453">
                  <c:v>1201.8</c:v>
                </c:pt>
                <c:pt idx="15454">
                  <c:v>1201.0999999999999</c:v>
                </c:pt>
                <c:pt idx="15455">
                  <c:v>1202.8</c:v>
                </c:pt>
                <c:pt idx="15456">
                  <c:v>1203.7</c:v>
                </c:pt>
                <c:pt idx="15457">
                  <c:v>1201.2</c:v>
                </c:pt>
                <c:pt idx="15458">
                  <c:v>1202.4000000000001</c:v>
                </c:pt>
                <c:pt idx="15459">
                  <c:v>1207.4000000000001</c:v>
                </c:pt>
                <c:pt idx="15460">
                  <c:v>1201.5</c:v>
                </c:pt>
                <c:pt idx="15461">
                  <c:v>1197.8</c:v>
                </c:pt>
                <c:pt idx="15462">
                  <c:v>1204.4000000000001</c:v>
                </c:pt>
                <c:pt idx="15463">
                  <c:v>1196.7</c:v>
                </c:pt>
                <c:pt idx="15464">
                  <c:v>1194.5</c:v>
                </c:pt>
                <c:pt idx="15465">
                  <c:v>1199.7</c:v>
                </c:pt>
                <c:pt idx="15466">
                  <c:v>1197.2</c:v>
                </c:pt>
                <c:pt idx="15467">
                  <c:v>1197.5</c:v>
                </c:pt>
                <c:pt idx="15468">
                  <c:v>1193.7</c:v>
                </c:pt>
                <c:pt idx="15469">
                  <c:v>1202.7</c:v>
                </c:pt>
                <c:pt idx="15470">
                  <c:v>1203.2</c:v>
                </c:pt>
                <c:pt idx="15471">
                  <c:v>1203.3</c:v>
                </c:pt>
                <c:pt idx="15472">
                  <c:v>1203.5</c:v>
                </c:pt>
                <c:pt idx="15473">
                  <c:v>1201.3</c:v>
                </c:pt>
                <c:pt idx="15474">
                  <c:v>1199.3</c:v>
                </c:pt>
                <c:pt idx="15475">
                  <c:v>1203.3</c:v>
                </c:pt>
                <c:pt idx="15476">
                  <c:v>1203.9000000000001</c:v>
                </c:pt>
                <c:pt idx="15477">
                  <c:v>1203.5</c:v>
                </c:pt>
                <c:pt idx="15478">
                  <c:v>1203.2</c:v>
                </c:pt>
                <c:pt idx="15479">
                  <c:v>1203.3</c:v>
                </c:pt>
                <c:pt idx="15480">
                  <c:v>1202.9000000000001</c:v>
                </c:pt>
                <c:pt idx="15481">
                  <c:v>1202.7</c:v>
                </c:pt>
                <c:pt idx="15482">
                  <c:v>1202.3</c:v>
                </c:pt>
                <c:pt idx="15483">
                  <c:v>1201.5999999999999</c:v>
                </c:pt>
                <c:pt idx="15484">
                  <c:v>1200.5999999999999</c:v>
                </c:pt>
                <c:pt idx="15485">
                  <c:v>1203.3</c:v>
                </c:pt>
                <c:pt idx="15486">
                  <c:v>1202.9000000000001</c:v>
                </c:pt>
                <c:pt idx="15487">
                  <c:v>1203.8</c:v>
                </c:pt>
                <c:pt idx="15488">
                  <c:v>1203</c:v>
                </c:pt>
                <c:pt idx="15489">
                  <c:v>1202.8</c:v>
                </c:pt>
                <c:pt idx="15490">
                  <c:v>1201.3</c:v>
                </c:pt>
                <c:pt idx="15491">
                  <c:v>1203</c:v>
                </c:pt>
                <c:pt idx="15492">
                  <c:v>1200.2</c:v>
                </c:pt>
                <c:pt idx="15493">
                  <c:v>1203.3</c:v>
                </c:pt>
                <c:pt idx="15494">
                  <c:v>1202.3</c:v>
                </c:pt>
                <c:pt idx="15495">
                  <c:v>1203.3</c:v>
                </c:pt>
                <c:pt idx="15496">
                  <c:v>1199.9000000000001</c:v>
                </c:pt>
                <c:pt idx="15497">
                  <c:v>1202.0999999999999</c:v>
                </c:pt>
                <c:pt idx="15498">
                  <c:v>1192.2</c:v>
                </c:pt>
                <c:pt idx="15499">
                  <c:v>1193.5</c:v>
                </c:pt>
                <c:pt idx="15500">
                  <c:v>1198.2</c:v>
                </c:pt>
                <c:pt idx="15501">
                  <c:v>1201.5</c:v>
                </c:pt>
                <c:pt idx="15502">
                  <c:v>1205.8</c:v>
                </c:pt>
                <c:pt idx="15503">
                  <c:v>1206</c:v>
                </c:pt>
                <c:pt idx="15504">
                  <c:v>1205.5</c:v>
                </c:pt>
                <c:pt idx="15505">
                  <c:v>1202.5</c:v>
                </c:pt>
                <c:pt idx="15506">
                  <c:v>1201.2</c:v>
                </c:pt>
                <c:pt idx="15507">
                  <c:v>1204.2</c:v>
                </c:pt>
                <c:pt idx="15508">
                  <c:v>1205.2</c:v>
                </c:pt>
                <c:pt idx="15509">
                  <c:v>1203.4000000000001</c:v>
                </c:pt>
                <c:pt idx="15510">
                  <c:v>1201.8</c:v>
                </c:pt>
                <c:pt idx="15511">
                  <c:v>1205.5999999999999</c:v>
                </c:pt>
                <c:pt idx="15512">
                  <c:v>1204.5</c:v>
                </c:pt>
                <c:pt idx="15513">
                  <c:v>1206.5999999999999</c:v>
                </c:pt>
                <c:pt idx="15514">
                  <c:v>1203.3</c:v>
                </c:pt>
                <c:pt idx="15515">
                  <c:v>1227.4000000000001</c:v>
                </c:pt>
                <c:pt idx="15516">
                  <c:v>1216.3</c:v>
                </c:pt>
                <c:pt idx="15517">
                  <c:v>1216.7</c:v>
                </c:pt>
                <c:pt idx="15518">
                  <c:v>1225.7</c:v>
                </c:pt>
                <c:pt idx="15519">
                  <c:v>1224.0999999999999</c:v>
                </c:pt>
                <c:pt idx="15520">
                  <c:v>1226.9000000000001</c:v>
                </c:pt>
                <c:pt idx="15521">
                  <c:v>1226.9000000000001</c:v>
                </c:pt>
                <c:pt idx="15522">
                  <c:v>1224.8</c:v>
                </c:pt>
                <c:pt idx="15523">
                  <c:v>1224.8</c:v>
                </c:pt>
                <c:pt idx="15524">
                  <c:v>1223.8</c:v>
                </c:pt>
                <c:pt idx="15525">
                  <c:v>1223.4000000000001</c:v>
                </c:pt>
                <c:pt idx="15526">
                  <c:v>1223.5</c:v>
                </c:pt>
                <c:pt idx="15527">
                  <c:v>1222.8</c:v>
                </c:pt>
                <c:pt idx="15528">
                  <c:v>1222.7</c:v>
                </c:pt>
                <c:pt idx="15529">
                  <c:v>1219.4000000000001</c:v>
                </c:pt>
                <c:pt idx="15530">
                  <c:v>1222.8</c:v>
                </c:pt>
                <c:pt idx="15531">
                  <c:v>1223.9000000000001</c:v>
                </c:pt>
                <c:pt idx="15532">
                  <c:v>1223.8</c:v>
                </c:pt>
                <c:pt idx="15533">
                  <c:v>1223.3</c:v>
                </c:pt>
                <c:pt idx="15534">
                  <c:v>1223.0999999999999</c:v>
                </c:pt>
                <c:pt idx="15535">
                  <c:v>1223.5</c:v>
                </c:pt>
                <c:pt idx="15536">
                  <c:v>1222.9000000000001</c:v>
                </c:pt>
                <c:pt idx="15537">
                  <c:v>1222.2</c:v>
                </c:pt>
                <c:pt idx="15538">
                  <c:v>1217.7</c:v>
                </c:pt>
                <c:pt idx="15539">
                  <c:v>1218</c:v>
                </c:pt>
                <c:pt idx="15540">
                  <c:v>1219.3</c:v>
                </c:pt>
                <c:pt idx="15541">
                  <c:v>1217.5999999999999</c:v>
                </c:pt>
                <c:pt idx="15542">
                  <c:v>1212.8</c:v>
                </c:pt>
                <c:pt idx="15543">
                  <c:v>1212.5999999999999</c:v>
                </c:pt>
                <c:pt idx="15544">
                  <c:v>1213</c:v>
                </c:pt>
                <c:pt idx="15545">
                  <c:v>1213.0999999999999</c:v>
                </c:pt>
                <c:pt idx="15546">
                  <c:v>1218.7</c:v>
                </c:pt>
                <c:pt idx="15547">
                  <c:v>1213.0999999999999</c:v>
                </c:pt>
                <c:pt idx="15548">
                  <c:v>1216.0999999999999</c:v>
                </c:pt>
                <c:pt idx="15549">
                  <c:v>1220</c:v>
                </c:pt>
                <c:pt idx="15550">
                  <c:v>1217.3</c:v>
                </c:pt>
                <c:pt idx="15551">
                  <c:v>1214.7</c:v>
                </c:pt>
                <c:pt idx="15552">
                  <c:v>1213</c:v>
                </c:pt>
                <c:pt idx="15553">
                  <c:v>1217.7</c:v>
                </c:pt>
                <c:pt idx="15554">
                  <c:v>1219</c:v>
                </c:pt>
                <c:pt idx="15555">
                  <c:v>1215</c:v>
                </c:pt>
                <c:pt idx="15556">
                  <c:v>1218.0999999999999</c:v>
                </c:pt>
                <c:pt idx="15557">
                  <c:v>1217.5999999999999</c:v>
                </c:pt>
                <c:pt idx="15558">
                  <c:v>1218.3</c:v>
                </c:pt>
                <c:pt idx="15559">
                  <c:v>1216.2</c:v>
                </c:pt>
                <c:pt idx="15560">
                  <c:v>1217.5999999999999</c:v>
                </c:pt>
                <c:pt idx="15561">
                  <c:v>1218.3</c:v>
                </c:pt>
                <c:pt idx="15562">
                  <c:v>1223.4000000000001</c:v>
                </c:pt>
                <c:pt idx="15563">
                  <c:v>1223.5999999999999</c:v>
                </c:pt>
                <c:pt idx="15564">
                  <c:v>1207.4000000000001</c:v>
                </c:pt>
                <c:pt idx="15565">
                  <c:v>1217.5999999999999</c:v>
                </c:pt>
                <c:pt idx="15566">
                  <c:v>1225.5999999999999</c:v>
                </c:pt>
                <c:pt idx="15567">
                  <c:v>1221.3</c:v>
                </c:pt>
                <c:pt idx="15568">
                  <c:v>1222.7</c:v>
                </c:pt>
                <c:pt idx="15569">
                  <c:v>1224.7</c:v>
                </c:pt>
                <c:pt idx="15570">
                  <c:v>1222.3</c:v>
                </c:pt>
                <c:pt idx="15571">
                  <c:v>1219</c:v>
                </c:pt>
                <c:pt idx="15572">
                  <c:v>1237.7</c:v>
                </c:pt>
                <c:pt idx="15573">
                  <c:v>1231.5</c:v>
                </c:pt>
                <c:pt idx="15574">
                  <c:v>1236.9000000000001</c:v>
                </c:pt>
                <c:pt idx="15575">
                  <c:v>1233.2</c:v>
                </c:pt>
                <c:pt idx="15576">
                  <c:v>1234.5999999999999</c:v>
                </c:pt>
                <c:pt idx="15577">
                  <c:v>1234.2</c:v>
                </c:pt>
                <c:pt idx="15578">
                  <c:v>1231.8</c:v>
                </c:pt>
                <c:pt idx="15579">
                  <c:v>1229.4000000000001</c:v>
                </c:pt>
                <c:pt idx="15580">
                  <c:v>1230.0999999999999</c:v>
                </c:pt>
                <c:pt idx="15581">
                  <c:v>1229.5999999999999</c:v>
                </c:pt>
                <c:pt idx="15582">
                  <c:v>1233</c:v>
                </c:pt>
                <c:pt idx="15583">
                  <c:v>1232.4000000000001</c:v>
                </c:pt>
                <c:pt idx="15584">
                  <c:v>1230.8</c:v>
                </c:pt>
                <c:pt idx="15585">
                  <c:v>1232.5999999999999</c:v>
                </c:pt>
                <c:pt idx="15586">
                  <c:v>1262.4000000000001</c:v>
                </c:pt>
                <c:pt idx="15587">
                  <c:v>1258.5999999999999</c:v>
                </c:pt>
                <c:pt idx="15588">
                  <c:v>1265.7</c:v>
                </c:pt>
                <c:pt idx="15589">
                  <c:v>1263</c:v>
                </c:pt>
                <c:pt idx="15590">
                  <c:v>1258.5</c:v>
                </c:pt>
                <c:pt idx="15591">
                  <c:v>1263.8</c:v>
                </c:pt>
                <c:pt idx="15592">
                  <c:v>1257.5</c:v>
                </c:pt>
                <c:pt idx="15593">
                  <c:v>1259.9000000000001</c:v>
                </c:pt>
                <c:pt idx="15594">
                  <c:v>1262.7</c:v>
                </c:pt>
                <c:pt idx="15595">
                  <c:v>1259.2</c:v>
                </c:pt>
                <c:pt idx="15596">
                  <c:v>1254.2</c:v>
                </c:pt>
                <c:pt idx="15597">
                  <c:v>1260.3</c:v>
                </c:pt>
                <c:pt idx="15598">
                  <c:v>1257.8</c:v>
                </c:pt>
                <c:pt idx="15599">
                  <c:v>1270.5999999999999</c:v>
                </c:pt>
                <c:pt idx="15600">
                  <c:v>1270.3</c:v>
                </c:pt>
                <c:pt idx="15601">
                  <c:v>1264.9000000000001</c:v>
                </c:pt>
                <c:pt idx="15602">
                  <c:v>1262.8</c:v>
                </c:pt>
                <c:pt idx="15603">
                  <c:v>1261.3</c:v>
                </c:pt>
                <c:pt idx="15604">
                  <c:v>1262.4000000000001</c:v>
                </c:pt>
                <c:pt idx="15605">
                  <c:v>1270.8</c:v>
                </c:pt>
                <c:pt idx="15606">
                  <c:v>1265.5999999999999</c:v>
                </c:pt>
                <c:pt idx="15607">
                  <c:v>1273.7</c:v>
                </c:pt>
                <c:pt idx="15608">
                  <c:v>1268</c:v>
                </c:pt>
                <c:pt idx="15609">
                  <c:v>1264.5</c:v>
                </c:pt>
                <c:pt idx="15610">
                  <c:v>1262.5999999999999</c:v>
                </c:pt>
                <c:pt idx="15611">
                  <c:v>1267.8</c:v>
                </c:pt>
                <c:pt idx="15612">
                  <c:v>1268.2</c:v>
                </c:pt>
                <c:pt idx="15613">
                  <c:v>1265.5999999999999</c:v>
                </c:pt>
                <c:pt idx="15614">
                  <c:v>1264.3</c:v>
                </c:pt>
                <c:pt idx="15615">
                  <c:v>1264.9000000000001</c:v>
                </c:pt>
                <c:pt idx="15616">
                  <c:v>1269.5999999999999</c:v>
                </c:pt>
                <c:pt idx="15617">
                  <c:v>1267.7</c:v>
                </c:pt>
                <c:pt idx="15618">
                  <c:v>1269.2</c:v>
                </c:pt>
                <c:pt idx="15619">
                  <c:v>1259.5</c:v>
                </c:pt>
                <c:pt idx="15620">
                  <c:v>1268.5</c:v>
                </c:pt>
                <c:pt idx="15621">
                  <c:v>1261</c:v>
                </c:pt>
                <c:pt idx="15622">
                  <c:v>1262.7</c:v>
                </c:pt>
                <c:pt idx="15623">
                  <c:v>1272</c:v>
                </c:pt>
                <c:pt idx="15624">
                  <c:v>1265.2</c:v>
                </c:pt>
                <c:pt idx="15625">
                  <c:v>1254.3</c:v>
                </c:pt>
                <c:pt idx="15626">
                  <c:v>1269.9000000000001</c:v>
                </c:pt>
                <c:pt idx="15627">
                  <c:v>1263.0999999999999</c:v>
                </c:pt>
                <c:pt idx="15628">
                  <c:v>1252.0999999999999</c:v>
                </c:pt>
                <c:pt idx="15629">
                  <c:v>1252.9000000000001</c:v>
                </c:pt>
                <c:pt idx="15630">
                  <c:v>1257.5</c:v>
                </c:pt>
                <c:pt idx="15631">
                  <c:v>1248</c:v>
                </c:pt>
                <c:pt idx="15632">
                  <c:v>1246.3</c:v>
                </c:pt>
                <c:pt idx="15633">
                  <c:v>1250.8</c:v>
                </c:pt>
                <c:pt idx="15634">
                  <c:v>1253.0999999999999</c:v>
                </c:pt>
                <c:pt idx="15635">
                  <c:v>1253.4000000000001</c:v>
                </c:pt>
                <c:pt idx="15636">
                  <c:v>1245.4000000000001</c:v>
                </c:pt>
                <c:pt idx="15637">
                  <c:v>1251.4000000000001</c:v>
                </c:pt>
                <c:pt idx="15638">
                  <c:v>1248.5999999999999</c:v>
                </c:pt>
                <c:pt idx="15639">
                  <c:v>1253.0999999999999</c:v>
                </c:pt>
                <c:pt idx="15640">
                  <c:v>1256.3</c:v>
                </c:pt>
                <c:pt idx="15641">
                  <c:v>1254.9000000000001</c:v>
                </c:pt>
                <c:pt idx="15642">
                  <c:v>1254.9000000000001</c:v>
                </c:pt>
                <c:pt idx="15643">
                  <c:v>1256.3</c:v>
                </c:pt>
                <c:pt idx="15644">
                  <c:v>1230</c:v>
                </c:pt>
                <c:pt idx="15645">
                  <c:v>1232.7</c:v>
                </c:pt>
                <c:pt idx="15646">
                  <c:v>1233.7</c:v>
                </c:pt>
                <c:pt idx="15647">
                  <c:v>1226.5999999999999</c:v>
                </c:pt>
                <c:pt idx="15648">
                  <c:v>1232.7</c:v>
                </c:pt>
                <c:pt idx="15649">
                  <c:v>1232.4000000000001</c:v>
                </c:pt>
                <c:pt idx="15650">
                  <c:v>1223.5999999999999</c:v>
                </c:pt>
                <c:pt idx="15651">
                  <c:v>1227.5999999999999</c:v>
                </c:pt>
                <c:pt idx="15652">
                  <c:v>1222.2</c:v>
                </c:pt>
                <c:pt idx="15653">
                  <c:v>1219.2</c:v>
                </c:pt>
                <c:pt idx="15654">
                  <c:v>1210.5999999999999</c:v>
                </c:pt>
                <c:pt idx="15655">
                  <c:v>1215.8</c:v>
                </c:pt>
                <c:pt idx="15656">
                  <c:v>1215.0999999999999</c:v>
                </c:pt>
                <c:pt idx="15657">
                  <c:v>1212.0999999999999</c:v>
                </c:pt>
                <c:pt idx="15658">
                  <c:v>1217.2</c:v>
                </c:pt>
                <c:pt idx="15659">
                  <c:v>1214.8</c:v>
                </c:pt>
                <c:pt idx="15660">
                  <c:v>1220.2</c:v>
                </c:pt>
                <c:pt idx="15661">
                  <c:v>1223.4000000000001</c:v>
                </c:pt>
                <c:pt idx="15662">
                  <c:v>1219.9000000000001</c:v>
                </c:pt>
                <c:pt idx="15663">
                  <c:v>1226.5</c:v>
                </c:pt>
                <c:pt idx="15664">
                  <c:v>1228.2</c:v>
                </c:pt>
                <c:pt idx="15665">
                  <c:v>1228</c:v>
                </c:pt>
                <c:pt idx="15666">
                  <c:v>1228</c:v>
                </c:pt>
                <c:pt idx="15667">
                  <c:v>1230.3</c:v>
                </c:pt>
                <c:pt idx="15668">
                  <c:v>1228.7</c:v>
                </c:pt>
                <c:pt idx="15669">
                  <c:v>1225.2</c:v>
                </c:pt>
                <c:pt idx="15670">
                  <c:v>1231.7</c:v>
                </c:pt>
                <c:pt idx="15671">
                  <c:v>1229.4000000000001</c:v>
                </c:pt>
                <c:pt idx="15672">
                  <c:v>1228.4000000000001</c:v>
                </c:pt>
                <c:pt idx="15673">
                  <c:v>1230.8</c:v>
                </c:pt>
                <c:pt idx="15674">
                  <c:v>1229.0999999999999</c:v>
                </c:pt>
                <c:pt idx="15675">
                  <c:v>1220.3</c:v>
                </c:pt>
                <c:pt idx="15676">
                  <c:v>1224.7</c:v>
                </c:pt>
                <c:pt idx="15677">
                  <c:v>1224.9000000000001</c:v>
                </c:pt>
                <c:pt idx="15678">
                  <c:v>1227.8</c:v>
                </c:pt>
                <c:pt idx="15679">
                  <c:v>1227.3</c:v>
                </c:pt>
                <c:pt idx="15680">
                  <c:v>1228.4000000000001</c:v>
                </c:pt>
                <c:pt idx="15681">
                  <c:v>1227.7</c:v>
                </c:pt>
                <c:pt idx="15682">
                  <c:v>1227.5</c:v>
                </c:pt>
                <c:pt idx="15683">
                  <c:v>1227.7</c:v>
                </c:pt>
                <c:pt idx="15684">
                  <c:v>1229.5</c:v>
                </c:pt>
                <c:pt idx="15685">
                  <c:v>1228.8</c:v>
                </c:pt>
                <c:pt idx="15686">
                  <c:v>1215.5</c:v>
                </c:pt>
                <c:pt idx="15687">
                  <c:v>1213.4000000000001</c:v>
                </c:pt>
                <c:pt idx="15688">
                  <c:v>1208.4000000000001</c:v>
                </c:pt>
                <c:pt idx="15689">
                  <c:v>1203.2</c:v>
                </c:pt>
                <c:pt idx="15690">
                  <c:v>1214.0999999999999</c:v>
                </c:pt>
                <c:pt idx="15691">
                  <c:v>1213.8</c:v>
                </c:pt>
                <c:pt idx="15692">
                  <c:v>1214.5</c:v>
                </c:pt>
                <c:pt idx="15693">
                  <c:v>1213.4000000000001</c:v>
                </c:pt>
                <c:pt idx="15694">
                  <c:v>1213.0999999999999</c:v>
                </c:pt>
                <c:pt idx="15695">
                  <c:v>1213.8</c:v>
                </c:pt>
                <c:pt idx="15696">
                  <c:v>1213.5</c:v>
                </c:pt>
                <c:pt idx="15697">
                  <c:v>1213.7</c:v>
                </c:pt>
                <c:pt idx="15698">
                  <c:v>1213.8</c:v>
                </c:pt>
                <c:pt idx="15699">
                  <c:v>1213.0999999999999</c:v>
                </c:pt>
                <c:pt idx="15700">
                  <c:v>1210.0999999999999</c:v>
                </c:pt>
                <c:pt idx="15701">
                  <c:v>1212.3</c:v>
                </c:pt>
                <c:pt idx="15702">
                  <c:v>1213.4000000000001</c:v>
                </c:pt>
                <c:pt idx="15703">
                  <c:v>1212.4000000000001</c:v>
                </c:pt>
                <c:pt idx="15704">
                  <c:v>1211.7</c:v>
                </c:pt>
                <c:pt idx="15705">
                  <c:v>1213.7</c:v>
                </c:pt>
                <c:pt idx="15706">
                  <c:v>1211.3</c:v>
                </c:pt>
                <c:pt idx="15707">
                  <c:v>1211.4000000000001</c:v>
                </c:pt>
                <c:pt idx="15708">
                  <c:v>1201.5</c:v>
                </c:pt>
                <c:pt idx="15709">
                  <c:v>1206.2</c:v>
                </c:pt>
                <c:pt idx="15710">
                  <c:v>1212.7</c:v>
                </c:pt>
                <c:pt idx="15711">
                  <c:v>1216.3</c:v>
                </c:pt>
                <c:pt idx="15712">
                  <c:v>1216</c:v>
                </c:pt>
                <c:pt idx="15713">
                  <c:v>1216.0999999999999</c:v>
                </c:pt>
                <c:pt idx="15714">
                  <c:v>1216.7</c:v>
                </c:pt>
                <c:pt idx="15715">
                  <c:v>1213.4000000000001</c:v>
                </c:pt>
                <c:pt idx="15716">
                  <c:v>1218.5999999999999</c:v>
                </c:pt>
                <c:pt idx="15717">
                  <c:v>1217</c:v>
                </c:pt>
                <c:pt idx="15718">
                  <c:v>1215.9000000000001</c:v>
                </c:pt>
                <c:pt idx="15719">
                  <c:v>1218.9000000000001</c:v>
                </c:pt>
                <c:pt idx="15720">
                  <c:v>1216.3</c:v>
                </c:pt>
                <c:pt idx="15721">
                  <c:v>1216.3</c:v>
                </c:pt>
                <c:pt idx="15722">
                  <c:v>1217.3</c:v>
                </c:pt>
                <c:pt idx="15723">
                  <c:v>1212.4000000000001</c:v>
                </c:pt>
                <c:pt idx="15724">
                  <c:v>1212.9000000000001</c:v>
                </c:pt>
                <c:pt idx="15725">
                  <c:v>1208.3</c:v>
                </c:pt>
                <c:pt idx="15726">
                  <c:v>1212.2</c:v>
                </c:pt>
                <c:pt idx="15727">
                  <c:v>1203.5</c:v>
                </c:pt>
                <c:pt idx="15728">
                  <c:v>1209.8</c:v>
                </c:pt>
                <c:pt idx="15729">
                  <c:v>1205.0999999999999</c:v>
                </c:pt>
                <c:pt idx="15730">
                  <c:v>1206.2</c:v>
                </c:pt>
                <c:pt idx="15731">
                  <c:v>1205.8</c:v>
                </c:pt>
                <c:pt idx="15732">
                  <c:v>1227.9000000000001</c:v>
                </c:pt>
                <c:pt idx="15733">
                  <c:v>1226.0999999999999</c:v>
                </c:pt>
                <c:pt idx="15734">
                  <c:v>1225.3</c:v>
                </c:pt>
                <c:pt idx="15735">
                  <c:v>1227.4000000000001</c:v>
                </c:pt>
                <c:pt idx="15736">
                  <c:v>1230.5</c:v>
                </c:pt>
                <c:pt idx="15737">
                  <c:v>1229.5</c:v>
                </c:pt>
                <c:pt idx="15738">
                  <c:v>1228.0999999999999</c:v>
                </c:pt>
                <c:pt idx="15739">
                  <c:v>1224.0999999999999</c:v>
                </c:pt>
                <c:pt idx="15740">
                  <c:v>1222.7</c:v>
                </c:pt>
                <c:pt idx="15741">
                  <c:v>1222</c:v>
                </c:pt>
                <c:pt idx="15742">
                  <c:v>1217.9000000000001</c:v>
                </c:pt>
                <c:pt idx="15743">
                  <c:v>1226.7</c:v>
                </c:pt>
                <c:pt idx="15744">
                  <c:v>1222.5999999999999</c:v>
                </c:pt>
                <c:pt idx="15745">
                  <c:v>1219.9000000000001</c:v>
                </c:pt>
                <c:pt idx="15746">
                  <c:v>1219.9000000000001</c:v>
                </c:pt>
                <c:pt idx="15747">
                  <c:v>1221</c:v>
                </c:pt>
                <c:pt idx="15748">
                  <c:v>1217</c:v>
                </c:pt>
                <c:pt idx="15749">
                  <c:v>1217.7</c:v>
                </c:pt>
                <c:pt idx="15750">
                  <c:v>1217.9000000000001</c:v>
                </c:pt>
                <c:pt idx="15751">
                  <c:v>1218.9000000000001</c:v>
                </c:pt>
                <c:pt idx="15752">
                  <c:v>1222.9000000000001</c:v>
                </c:pt>
                <c:pt idx="15753">
                  <c:v>1220.0999999999999</c:v>
                </c:pt>
                <c:pt idx="15754">
                  <c:v>1223.7</c:v>
                </c:pt>
                <c:pt idx="15755">
                  <c:v>1224.7</c:v>
                </c:pt>
                <c:pt idx="15756">
                  <c:v>1224.5</c:v>
                </c:pt>
                <c:pt idx="15757">
                  <c:v>1224.0999999999999</c:v>
                </c:pt>
                <c:pt idx="15758">
                  <c:v>1222.5999999999999</c:v>
                </c:pt>
                <c:pt idx="15759">
                  <c:v>1225.4000000000001</c:v>
                </c:pt>
                <c:pt idx="15760">
                  <c:v>1222.2</c:v>
                </c:pt>
                <c:pt idx="15761">
                  <c:v>1224.8</c:v>
                </c:pt>
                <c:pt idx="15762">
                  <c:v>1219</c:v>
                </c:pt>
                <c:pt idx="15763">
                  <c:v>1219.4000000000001</c:v>
                </c:pt>
                <c:pt idx="15764">
                  <c:v>1218.7</c:v>
                </c:pt>
                <c:pt idx="15765">
                  <c:v>1218.5999999999999</c:v>
                </c:pt>
                <c:pt idx="15766">
                  <c:v>1219.3</c:v>
                </c:pt>
                <c:pt idx="15767">
                  <c:v>1218.7</c:v>
                </c:pt>
                <c:pt idx="15768">
                  <c:v>1219.0999999999999</c:v>
                </c:pt>
                <c:pt idx="15769">
                  <c:v>1218.4000000000001</c:v>
                </c:pt>
                <c:pt idx="15770">
                  <c:v>1218.4000000000001</c:v>
                </c:pt>
                <c:pt idx="15771">
                  <c:v>1218</c:v>
                </c:pt>
                <c:pt idx="15772">
                  <c:v>1218</c:v>
                </c:pt>
                <c:pt idx="15773">
                  <c:v>1215</c:v>
                </c:pt>
                <c:pt idx="15774">
                  <c:v>1218</c:v>
                </c:pt>
                <c:pt idx="15775">
                  <c:v>1217.3</c:v>
                </c:pt>
                <c:pt idx="15776">
                  <c:v>1216.8</c:v>
                </c:pt>
                <c:pt idx="15777">
                  <c:v>1216.9000000000001</c:v>
                </c:pt>
                <c:pt idx="15778">
                  <c:v>1216.3</c:v>
                </c:pt>
                <c:pt idx="15779">
                  <c:v>1216.0999999999999</c:v>
                </c:pt>
                <c:pt idx="15780">
                  <c:v>1216.7</c:v>
                </c:pt>
                <c:pt idx="15781">
                  <c:v>1218.5</c:v>
                </c:pt>
                <c:pt idx="15782">
                  <c:v>1219.2</c:v>
                </c:pt>
                <c:pt idx="15783">
                  <c:v>1220.0999999999999</c:v>
                </c:pt>
                <c:pt idx="15784">
                  <c:v>1220</c:v>
                </c:pt>
                <c:pt idx="15785">
                  <c:v>1220.3</c:v>
                </c:pt>
                <c:pt idx="15786">
                  <c:v>1221.7</c:v>
                </c:pt>
                <c:pt idx="15787">
                  <c:v>1209</c:v>
                </c:pt>
                <c:pt idx="15788">
                  <c:v>1209.3</c:v>
                </c:pt>
                <c:pt idx="15789">
                  <c:v>1209.3</c:v>
                </c:pt>
                <c:pt idx="15790">
                  <c:v>1208.9000000000001</c:v>
                </c:pt>
                <c:pt idx="15791">
                  <c:v>1209.5999999999999</c:v>
                </c:pt>
                <c:pt idx="15792">
                  <c:v>1209.5999999999999</c:v>
                </c:pt>
                <c:pt idx="15793">
                  <c:v>1209.3</c:v>
                </c:pt>
                <c:pt idx="15794">
                  <c:v>1209.5999999999999</c:v>
                </c:pt>
                <c:pt idx="15795">
                  <c:v>1210.3</c:v>
                </c:pt>
                <c:pt idx="15796">
                  <c:v>1210</c:v>
                </c:pt>
                <c:pt idx="15797">
                  <c:v>1210.9000000000001</c:v>
                </c:pt>
                <c:pt idx="15798">
                  <c:v>1210.3</c:v>
                </c:pt>
                <c:pt idx="15799">
                  <c:v>1209.7</c:v>
                </c:pt>
                <c:pt idx="15800">
                  <c:v>1209.7</c:v>
                </c:pt>
                <c:pt idx="15801">
                  <c:v>1206.8</c:v>
                </c:pt>
                <c:pt idx="15802">
                  <c:v>1207.5999999999999</c:v>
                </c:pt>
                <c:pt idx="15803">
                  <c:v>1205.5</c:v>
                </c:pt>
                <c:pt idx="15804">
                  <c:v>1206.7</c:v>
                </c:pt>
                <c:pt idx="15805">
                  <c:v>1211.9000000000001</c:v>
                </c:pt>
                <c:pt idx="15806">
                  <c:v>1208.7</c:v>
                </c:pt>
                <c:pt idx="15807">
                  <c:v>1210.7</c:v>
                </c:pt>
                <c:pt idx="15808">
                  <c:v>1227.5999999999999</c:v>
                </c:pt>
                <c:pt idx="15809">
                  <c:v>1214.5</c:v>
                </c:pt>
                <c:pt idx="15810">
                  <c:v>1222.5999999999999</c:v>
                </c:pt>
                <c:pt idx="15811">
                  <c:v>1215.5</c:v>
                </c:pt>
                <c:pt idx="15812">
                  <c:v>1235.8</c:v>
                </c:pt>
                <c:pt idx="15813">
                  <c:v>1223.8</c:v>
                </c:pt>
                <c:pt idx="15814">
                  <c:v>1236.8</c:v>
                </c:pt>
                <c:pt idx="15815">
                  <c:v>1236.8</c:v>
                </c:pt>
                <c:pt idx="15816">
                  <c:v>1239.5999999999999</c:v>
                </c:pt>
                <c:pt idx="15817">
                  <c:v>1236.4000000000001</c:v>
                </c:pt>
                <c:pt idx="15818">
                  <c:v>1235.8</c:v>
                </c:pt>
                <c:pt idx="15819">
                  <c:v>1236.4000000000001</c:v>
                </c:pt>
                <c:pt idx="15820">
                  <c:v>1234.5</c:v>
                </c:pt>
                <c:pt idx="15821">
                  <c:v>1234.0999999999999</c:v>
                </c:pt>
                <c:pt idx="15822">
                  <c:v>1233.0999999999999</c:v>
                </c:pt>
                <c:pt idx="15823">
                  <c:v>1235.3</c:v>
                </c:pt>
                <c:pt idx="15824">
                  <c:v>1230.0999999999999</c:v>
                </c:pt>
                <c:pt idx="15825">
                  <c:v>1231.5</c:v>
                </c:pt>
                <c:pt idx="15826">
                  <c:v>1228.2</c:v>
                </c:pt>
                <c:pt idx="15827">
                  <c:v>1230.3</c:v>
                </c:pt>
                <c:pt idx="15828">
                  <c:v>1227.9000000000001</c:v>
                </c:pt>
                <c:pt idx="15829">
                  <c:v>1230.5999999999999</c:v>
                </c:pt>
                <c:pt idx="15830">
                  <c:v>1230.4000000000001</c:v>
                </c:pt>
                <c:pt idx="15831">
                  <c:v>1231.5999999999999</c:v>
                </c:pt>
                <c:pt idx="15832">
                  <c:v>1231.7</c:v>
                </c:pt>
                <c:pt idx="15833">
                  <c:v>1231.4000000000001</c:v>
                </c:pt>
                <c:pt idx="15834">
                  <c:v>1231.4000000000001</c:v>
                </c:pt>
                <c:pt idx="15835">
                  <c:v>1230.7</c:v>
                </c:pt>
                <c:pt idx="15836">
                  <c:v>1230.8</c:v>
                </c:pt>
                <c:pt idx="15837">
                  <c:v>1230.8</c:v>
                </c:pt>
                <c:pt idx="15838">
                  <c:v>1230.5</c:v>
                </c:pt>
                <c:pt idx="15839">
                  <c:v>1230.0999999999999</c:v>
                </c:pt>
                <c:pt idx="15840">
                  <c:v>1229.4000000000001</c:v>
                </c:pt>
                <c:pt idx="15841">
                  <c:v>1230.8</c:v>
                </c:pt>
                <c:pt idx="15842">
                  <c:v>1231.0999999999999</c:v>
                </c:pt>
                <c:pt idx="15843">
                  <c:v>1230.8</c:v>
                </c:pt>
                <c:pt idx="15844">
                  <c:v>1229.8</c:v>
                </c:pt>
                <c:pt idx="15845">
                  <c:v>1229.5999999999999</c:v>
                </c:pt>
                <c:pt idx="15846">
                  <c:v>1229.3</c:v>
                </c:pt>
                <c:pt idx="15847">
                  <c:v>1219.9000000000001</c:v>
                </c:pt>
                <c:pt idx="15848">
                  <c:v>1219.2</c:v>
                </c:pt>
                <c:pt idx="15849">
                  <c:v>1219.0999999999999</c:v>
                </c:pt>
                <c:pt idx="15850">
                  <c:v>1219.8</c:v>
                </c:pt>
                <c:pt idx="15851">
                  <c:v>1219.5</c:v>
                </c:pt>
                <c:pt idx="15852">
                  <c:v>1220.0999999999999</c:v>
                </c:pt>
                <c:pt idx="15853">
                  <c:v>1219.3</c:v>
                </c:pt>
                <c:pt idx="15854">
                  <c:v>1219.8</c:v>
                </c:pt>
                <c:pt idx="15855">
                  <c:v>1219.8</c:v>
                </c:pt>
                <c:pt idx="15856">
                  <c:v>1219.9000000000001</c:v>
                </c:pt>
                <c:pt idx="15857">
                  <c:v>1221.7</c:v>
                </c:pt>
                <c:pt idx="15858">
                  <c:v>1222</c:v>
                </c:pt>
                <c:pt idx="15859">
                  <c:v>1222</c:v>
                </c:pt>
                <c:pt idx="15860">
                  <c:v>1222.2</c:v>
                </c:pt>
                <c:pt idx="15861">
                  <c:v>1222</c:v>
                </c:pt>
                <c:pt idx="15862">
                  <c:v>1221.5999999999999</c:v>
                </c:pt>
                <c:pt idx="15863">
                  <c:v>1219.5999999999999</c:v>
                </c:pt>
                <c:pt idx="15864">
                  <c:v>1219.3</c:v>
                </c:pt>
                <c:pt idx="15865">
                  <c:v>1219.2</c:v>
                </c:pt>
                <c:pt idx="15866">
                  <c:v>1219.3</c:v>
                </c:pt>
                <c:pt idx="15867">
                  <c:v>1220.9000000000001</c:v>
                </c:pt>
                <c:pt idx="15868">
                  <c:v>1220.9000000000001</c:v>
                </c:pt>
                <c:pt idx="15869">
                  <c:v>1220.5999999999999</c:v>
                </c:pt>
                <c:pt idx="15870">
                  <c:v>1220.3</c:v>
                </c:pt>
                <c:pt idx="15871">
                  <c:v>1218.5999999999999</c:v>
                </c:pt>
                <c:pt idx="15872">
                  <c:v>1220.5</c:v>
                </c:pt>
                <c:pt idx="15873">
                  <c:v>1216.5</c:v>
                </c:pt>
                <c:pt idx="15874">
                  <c:v>1220.9000000000001</c:v>
                </c:pt>
                <c:pt idx="15875">
                  <c:v>1220.3</c:v>
                </c:pt>
                <c:pt idx="15876">
                  <c:v>1220.4000000000001</c:v>
                </c:pt>
                <c:pt idx="15877">
                  <c:v>1220.2</c:v>
                </c:pt>
                <c:pt idx="15878">
                  <c:v>1220.5999999999999</c:v>
                </c:pt>
                <c:pt idx="15879">
                  <c:v>1220.4000000000001</c:v>
                </c:pt>
                <c:pt idx="15880">
                  <c:v>1220.5</c:v>
                </c:pt>
                <c:pt idx="15881">
                  <c:v>1221.2</c:v>
                </c:pt>
                <c:pt idx="15882">
                  <c:v>1220.9000000000001</c:v>
                </c:pt>
                <c:pt idx="15883">
                  <c:v>1221.2</c:v>
                </c:pt>
                <c:pt idx="15884">
                  <c:v>1223.2</c:v>
                </c:pt>
                <c:pt idx="15885">
                  <c:v>1221.2</c:v>
                </c:pt>
                <c:pt idx="15886">
                  <c:v>1222.2</c:v>
                </c:pt>
                <c:pt idx="15887">
                  <c:v>1222.2</c:v>
                </c:pt>
                <c:pt idx="15888">
                  <c:v>1232</c:v>
                </c:pt>
                <c:pt idx="15889">
                  <c:v>1230.0999999999999</c:v>
                </c:pt>
                <c:pt idx="15890">
                  <c:v>1225</c:v>
                </c:pt>
                <c:pt idx="15891">
                  <c:v>1232</c:v>
                </c:pt>
                <c:pt idx="15892">
                  <c:v>1231.7</c:v>
                </c:pt>
                <c:pt idx="15893">
                  <c:v>1232.4000000000001</c:v>
                </c:pt>
                <c:pt idx="15894">
                  <c:v>1232.2</c:v>
                </c:pt>
                <c:pt idx="15895">
                  <c:v>1231.0999999999999</c:v>
                </c:pt>
                <c:pt idx="15896">
                  <c:v>1230</c:v>
                </c:pt>
                <c:pt idx="15897">
                  <c:v>1228.5</c:v>
                </c:pt>
                <c:pt idx="15898">
                  <c:v>1228.0999999999999</c:v>
                </c:pt>
                <c:pt idx="15899">
                  <c:v>1231.3</c:v>
                </c:pt>
                <c:pt idx="15900">
                  <c:v>1231.5999999999999</c:v>
                </c:pt>
                <c:pt idx="15901">
                  <c:v>1230.9000000000001</c:v>
                </c:pt>
                <c:pt idx="15902">
                  <c:v>1229.9000000000001</c:v>
                </c:pt>
                <c:pt idx="15903">
                  <c:v>1232.0999999999999</c:v>
                </c:pt>
                <c:pt idx="15904">
                  <c:v>1232.5999999999999</c:v>
                </c:pt>
                <c:pt idx="15905">
                  <c:v>1232.3</c:v>
                </c:pt>
                <c:pt idx="15906">
                  <c:v>1232.2</c:v>
                </c:pt>
                <c:pt idx="15907">
                  <c:v>1233</c:v>
                </c:pt>
                <c:pt idx="15908">
                  <c:v>1233</c:v>
                </c:pt>
                <c:pt idx="15909">
                  <c:v>1233.3</c:v>
                </c:pt>
                <c:pt idx="15910">
                  <c:v>1233.9000000000001</c:v>
                </c:pt>
                <c:pt idx="15911">
                  <c:v>1231.5</c:v>
                </c:pt>
                <c:pt idx="15912">
                  <c:v>1226.8</c:v>
                </c:pt>
                <c:pt idx="15913">
                  <c:v>1238.8</c:v>
                </c:pt>
                <c:pt idx="15914">
                  <c:v>1239.5</c:v>
                </c:pt>
                <c:pt idx="15915">
                  <c:v>1234.4000000000001</c:v>
                </c:pt>
                <c:pt idx="15916">
                  <c:v>1225.5</c:v>
                </c:pt>
                <c:pt idx="15917">
                  <c:v>1229.7</c:v>
                </c:pt>
                <c:pt idx="15918">
                  <c:v>1232.8</c:v>
                </c:pt>
                <c:pt idx="15919">
                  <c:v>1232.3</c:v>
                </c:pt>
                <c:pt idx="15920">
                  <c:v>1227.0999999999999</c:v>
                </c:pt>
                <c:pt idx="15921">
                  <c:v>1224.2</c:v>
                </c:pt>
                <c:pt idx="15922">
                  <c:v>1228</c:v>
                </c:pt>
                <c:pt idx="15923">
                  <c:v>1227.4000000000001</c:v>
                </c:pt>
                <c:pt idx="15924">
                  <c:v>1228.9000000000001</c:v>
                </c:pt>
                <c:pt idx="15925">
                  <c:v>1226.7</c:v>
                </c:pt>
                <c:pt idx="15926">
                  <c:v>1230.3</c:v>
                </c:pt>
                <c:pt idx="15927">
                  <c:v>1234.4000000000001</c:v>
                </c:pt>
                <c:pt idx="15928">
                  <c:v>1233.2</c:v>
                </c:pt>
                <c:pt idx="15929">
                  <c:v>1225</c:v>
                </c:pt>
                <c:pt idx="15930">
                  <c:v>1229.0999999999999</c:v>
                </c:pt>
                <c:pt idx="15931">
                  <c:v>1232.2</c:v>
                </c:pt>
                <c:pt idx="15932">
                  <c:v>1235.5999999999999</c:v>
                </c:pt>
                <c:pt idx="15933">
                  <c:v>1235.2</c:v>
                </c:pt>
                <c:pt idx="15934">
                  <c:v>1231.5999999999999</c:v>
                </c:pt>
                <c:pt idx="15935">
                  <c:v>1234.2</c:v>
                </c:pt>
                <c:pt idx="15936">
                  <c:v>1236.4000000000001</c:v>
                </c:pt>
                <c:pt idx="15937">
                  <c:v>1233.5</c:v>
                </c:pt>
                <c:pt idx="15938">
                  <c:v>1234.3</c:v>
                </c:pt>
                <c:pt idx="15939">
                  <c:v>1218</c:v>
                </c:pt>
                <c:pt idx="15940">
                  <c:v>1219.3</c:v>
                </c:pt>
                <c:pt idx="15941">
                  <c:v>1214.5</c:v>
                </c:pt>
                <c:pt idx="15942">
                  <c:v>1213.8</c:v>
                </c:pt>
                <c:pt idx="15943">
                  <c:v>1217.9000000000001</c:v>
                </c:pt>
                <c:pt idx="15944">
                  <c:v>1214.9000000000001</c:v>
                </c:pt>
                <c:pt idx="15945">
                  <c:v>1218.2</c:v>
                </c:pt>
                <c:pt idx="15946">
                  <c:v>1217.5999999999999</c:v>
                </c:pt>
                <c:pt idx="15947">
                  <c:v>1209.4000000000001</c:v>
                </c:pt>
                <c:pt idx="15948">
                  <c:v>1210.5999999999999</c:v>
                </c:pt>
                <c:pt idx="15949">
                  <c:v>1211</c:v>
                </c:pt>
                <c:pt idx="15950">
                  <c:v>1210.7</c:v>
                </c:pt>
                <c:pt idx="15951">
                  <c:v>1210.5</c:v>
                </c:pt>
                <c:pt idx="15952">
                  <c:v>1210.0999999999999</c:v>
                </c:pt>
                <c:pt idx="15953">
                  <c:v>1210.2</c:v>
                </c:pt>
                <c:pt idx="15954">
                  <c:v>1209.9000000000001</c:v>
                </c:pt>
                <c:pt idx="15955">
                  <c:v>1209.8</c:v>
                </c:pt>
                <c:pt idx="15956">
                  <c:v>1209.5</c:v>
                </c:pt>
                <c:pt idx="15957">
                  <c:v>1209.2</c:v>
                </c:pt>
                <c:pt idx="15958">
                  <c:v>1209.2</c:v>
                </c:pt>
                <c:pt idx="15959">
                  <c:v>1209.9000000000001</c:v>
                </c:pt>
                <c:pt idx="15960">
                  <c:v>1209.5999999999999</c:v>
                </c:pt>
                <c:pt idx="15961">
                  <c:v>1209.5999999999999</c:v>
                </c:pt>
                <c:pt idx="15962">
                  <c:v>1209.9000000000001</c:v>
                </c:pt>
                <c:pt idx="15963">
                  <c:v>1209.5</c:v>
                </c:pt>
                <c:pt idx="15964">
                  <c:v>1209.2</c:v>
                </c:pt>
                <c:pt idx="15965">
                  <c:v>1208.7</c:v>
                </c:pt>
                <c:pt idx="15966">
                  <c:v>1208.9000000000001</c:v>
                </c:pt>
                <c:pt idx="15967">
                  <c:v>1208.5999999999999</c:v>
                </c:pt>
                <c:pt idx="15968">
                  <c:v>1206.9000000000001</c:v>
                </c:pt>
                <c:pt idx="15969">
                  <c:v>1207.7</c:v>
                </c:pt>
                <c:pt idx="15970">
                  <c:v>1208.4000000000001</c:v>
                </c:pt>
                <c:pt idx="15971">
                  <c:v>1208.3</c:v>
                </c:pt>
                <c:pt idx="15972">
                  <c:v>1208.5999999999999</c:v>
                </c:pt>
                <c:pt idx="15973">
                  <c:v>1208.5999999999999</c:v>
                </c:pt>
                <c:pt idx="15974">
                  <c:v>1208.5</c:v>
                </c:pt>
                <c:pt idx="15975">
                  <c:v>1208.2</c:v>
                </c:pt>
                <c:pt idx="15976">
                  <c:v>1209.7</c:v>
                </c:pt>
                <c:pt idx="15977">
                  <c:v>1209.2</c:v>
                </c:pt>
                <c:pt idx="15978">
                  <c:v>1202.2</c:v>
                </c:pt>
                <c:pt idx="15979">
                  <c:v>1204.2</c:v>
                </c:pt>
                <c:pt idx="15980">
                  <c:v>1210.0999999999999</c:v>
                </c:pt>
                <c:pt idx="15981">
                  <c:v>1207.0999999999999</c:v>
                </c:pt>
                <c:pt idx="15982">
                  <c:v>1209.0999999999999</c:v>
                </c:pt>
                <c:pt idx="15983">
                  <c:v>1211.0999999999999</c:v>
                </c:pt>
                <c:pt idx="15984">
                  <c:v>1210.0999999999999</c:v>
                </c:pt>
                <c:pt idx="15985">
                  <c:v>1207.8</c:v>
                </c:pt>
                <c:pt idx="15986">
                  <c:v>1208.4000000000001</c:v>
                </c:pt>
                <c:pt idx="15987">
                  <c:v>1210.8</c:v>
                </c:pt>
                <c:pt idx="15988">
                  <c:v>1210.0999999999999</c:v>
                </c:pt>
                <c:pt idx="15989">
                  <c:v>1210.8</c:v>
                </c:pt>
                <c:pt idx="15990">
                  <c:v>1209.7</c:v>
                </c:pt>
                <c:pt idx="15991">
                  <c:v>1209.5999999999999</c:v>
                </c:pt>
                <c:pt idx="15992">
                  <c:v>1210.8</c:v>
                </c:pt>
                <c:pt idx="15993">
                  <c:v>1208.0999999999999</c:v>
                </c:pt>
                <c:pt idx="15994">
                  <c:v>1209.9000000000001</c:v>
                </c:pt>
                <c:pt idx="15995">
                  <c:v>1208.8</c:v>
                </c:pt>
                <c:pt idx="15996">
                  <c:v>1212</c:v>
                </c:pt>
                <c:pt idx="15997">
                  <c:v>1208.2</c:v>
                </c:pt>
                <c:pt idx="15998">
                  <c:v>1206.3</c:v>
                </c:pt>
                <c:pt idx="15999">
                  <c:v>1206.2</c:v>
                </c:pt>
                <c:pt idx="16000">
                  <c:v>1206.3</c:v>
                </c:pt>
                <c:pt idx="16001">
                  <c:v>1205.7</c:v>
                </c:pt>
                <c:pt idx="16002">
                  <c:v>1212.9000000000001</c:v>
                </c:pt>
                <c:pt idx="16003">
                  <c:v>1209</c:v>
                </c:pt>
                <c:pt idx="16004">
                  <c:v>1209.9000000000001</c:v>
                </c:pt>
                <c:pt idx="16005">
                  <c:v>1218.9000000000001</c:v>
                </c:pt>
                <c:pt idx="16006">
                  <c:v>1213.5999999999999</c:v>
                </c:pt>
                <c:pt idx="16007">
                  <c:v>1213.2</c:v>
                </c:pt>
                <c:pt idx="16008">
                  <c:v>1212.5999999999999</c:v>
                </c:pt>
                <c:pt idx="16009">
                  <c:v>1217</c:v>
                </c:pt>
                <c:pt idx="16010">
                  <c:v>1210</c:v>
                </c:pt>
                <c:pt idx="16011">
                  <c:v>1213.2</c:v>
                </c:pt>
                <c:pt idx="16012">
                  <c:v>1209.3</c:v>
                </c:pt>
                <c:pt idx="16013">
                  <c:v>1210.9000000000001</c:v>
                </c:pt>
                <c:pt idx="16014">
                  <c:v>1211.7</c:v>
                </c:pt>
                <c:pt idx="16015">
                  <c:v>1208.0999999999999</c:v>
                </c:pt>
                <c:pt idx="16016">
                  <c:v>1208.5999999999999</c:v>
                </c:pt>
                <c:pt idx="16017">
                  <c:v>1209</c:v>
                </c:pt>
                <c:pt idx="16018">
                  <c:v>1204.5999999999999</c:v>
                </c:pt>
                <c:pt idx="16019">
                  <c:v>1212.5</c:v>
                </c:pt>
                <c:pt idx="16020">
                  <c:v>1213.9000000000001</c:v>
                </c:pt>
                <c:pt idx="16021">
                  <c:v>1212.5999999999999</c:v>
                </c:pt>
                <c:pt idx="16022">
                  <c:v>1212.4000000000001</c:v>
                </c:pt>
                <c:pt idx="16023">
                  <c:v>1212.8</c:v>
                </c:pt>
                <c:pt idx="16024">
                  <c:v>1212.5999999999999</c:v>
                </c:pt>
                <c:pt idx="16025">
                  <c:v>1212</c:v>
                </c:pt>
                <c:pt idx="16026">
                  <c:v>1211.3</c:v>
                </c:pt>
                <c:pt idx="16027">
                  <c:v>1210</c:v>
                </c:pt>
                <c:pt idx="16028">
                  <c:v>1213.7</c:v>
                </c:pt>
                <c:pt idx="16029">
                  <c:v>1210.3</c:v>
                </c:pt>
                <c:pt idx="16030">
                  <c:v>1209</c:v>
                </c:pt>
                <c:pt idx="16031">
                  <c:v>1213.5999999999999</c:v>
                </c:pt>
                <c:pt idx="16032">
                  <c:v>1213.3</c:v>
                </c:pt>
                <c:pt idx="16033">
                  <c:v>1213.3</c:v>
                </c:pt>
                <c:pt idx="16034">
                  <c:v>1213</c:v>
                </c:pt>
                <c:pt idx="16035">
                  <c:v>1213</c:v>
                </c:pt>
                <c:pt idx="16036">
                  <c:v>1212.5999999999999</c:v>
                </c:pt>
                <c:pt idx="16037">
                  <c:v>1212</c:v>
                </c:pt>
                <c:pt idx="16038">
                  <c:v>1209.2</c:v>
                </c:pt>
                <c:pt idx="16039">
                  <c:v>1209</c:v>
                </c:pt>
                <c:pt idx="16040">
                  <c:v>1208.2</c:v>
                </c:pt>
                <c:pt idx="16041">
                  <c:v>1214.0999999999999</c:v>
                </c:pt>
                <c:pt idx="16042">
                  <c:v>1213.4000000000001</c:v>
                </c:pt>
                <c:pt idx="16043">
                  <c:v>1212.4000000000001</c:v>
                </c:pt>
                <c:pt idx="16044">
                  <c:v>1213.0999999999999</c:v>
                </c:pt>
                <c:pt idx="16045">
                  <c:v>1210.7</c:v>
                </c:pt>
                <c:pt idx="16046">
                  <c:v>1212.8</c:v>
                </c:pt>
                <c:pt idx="16047">
                  <c:v>1211.7</c:v>
                </c:pt>
                <c:pt idx="16048">
                  <c:v>1208.0999999999999</c:v>
                </c:pt>
                <c:pt idx="16049">
                  <c:v>1215.9000000000001</c:v>
                </c:pt>
                <c:pt idx="16050">
                  <c:v>1207.5</c:v>
                </c:pt>
                <c:pt idx="16051">
                  <c:v>1218.5</c:v>
                </c:pt>
                <c:pt idx="16052">
                  <c:v>1209.2</c:v>
                </c:pt>
                <c:pt idx="16053">
                  <c:v>1211.7</c:v>
                </c:pt>
                <c:pt idx="16054">
                  <c:v>1207.5</c:v>
                </c:pt>
                <c:pt idx="16055">
                  <c:v>1212.2</c:v>
                </c:pt>
                <c:pt idx="16056">
                  <c:v>1213.9000000000001</c:v>
                </c:pt>
                <c:pt idx="16057">
                  <c:v>1213.5999999999999</c:v>
                </c:pt>
                <c:pt idx="16058">
                  <c:v>1212.9000000000001</c:v>
                </c:pt>
                <c:pt idx="16059">
                  <c:v>1211.5999999999999</c:v>
                </c:pt>
                <c:pt idx="16060">
                  <c:v>1210.5</c:v>
                </c:pt>
                <c:pt idx="16061">
                  <c:v>1211.3</c:v>
                </c:pt>
                <c:pt idx="16062">
                  <c:v>1211</c:v>
                </c:pt>
                <c:pt idx="16063">
                  <c:v>1209.4000000000001</c:v>
                </c:pt>
                <c:pt idx="16064">
                  <c:v>1210.9000000000001</c:v>
                </c:pt>
                <c:pt idx="16065">
                  <c:v>1201.5999999999999</c:v>
                </c:pt>
                <c:pt idx="16066">
                  <c:v>1207.3</c:v>
                </c:pt>
                <c:pt idx="16067">
                  <c:v>1205.5999999999999</c:v>
                </c:pt>
                <c:pt idx="16068">
                  <c:v>1206</c:v>
                </c:pt>
                <c:pt idx="16069">
                  <c:v>1209.3</c:v>
                </c:pt>
                <c:pt idx="16070">
                  <c:v>1198.9000000000001</c:v>
                </c:pt>
                <c:pt idx="16071">
                  <c:v>1210.2</c:v>
                </c:pt>
                <c:pt idx="16072">
                  <c:v>1210.5</c:v>
                </c:pt>
                <c:pt idx="16073">
                  <c:v>1209.9000000000001</c:v>
                </c:pt>
                <c:pt idx="16074">
                  <c:v>1205.5999999999999</c:v>
                </c:pt>
                <c:pt idx="16075">
                  <c:v>1209</c:v>
                </c:pt>
                <c:pt idx="16076">
                  <c:v>1210.3</c:v>
                </c:pt>
                <c:pt idx="16077">
                  <c:v>1204.0999999999999</c:v>
                </c:pt>
                <c:pt idx="16078">
                  <c:v>1201.0999999999999</c:v>
                </c:pt>
                <c:pt idx="16079">
                  <c:v>1206.7</c:v>
                </c:pt>
                <c:pt idx="16080">
                  <c:v>1211.3</c:v>
                </c:pt>
                <c:pt idx="16081">
                  <c:v>1200.5</c:v>
                </c:pt>
                <c:pt idx="16082">
                  <c:v>1209.0999999999999</c:v>
                </c:pt>
                <c:pt idx="16083">
                  <c:v>1207.0999999999999</c:v>
                </c:pt>
                <c:pt idx="16084">
                  <c:v>1207.4000000000001</c:v>
                </c:pt>
                <c:pt idx="16085">
                  <c:v>1207.2</c:v>
                </c:pt>
                <c:pt idx="16086">
                  <c:v>1206.9000000000001</c:v>
                </c:pt>
                <c:pt idx="16087">
                  <c:v>1202.5999999999999</c:v>
                </c:pt>
                <c:pt idx="16088">
                  <c:v>1203.0999999999999</c:v>
                </c:pt>
                <c:pt idx="16089">
                  <c:v>1206.2</c:v>
                </c:pt>
                <c:pt idx="16090">
                  <c:v>1198</c:v>
                </c:pt>
                <c:pt idx="16091">
                  <c:v>1205.3</c:v>
                </c:pt>
                <c:pt idx="16092">
                  <c:v>1202.7</c:v>
                </c:pt>
                <c:pt idx="16093">
                  <c:v>1202.2</c:v>
                </c:pt>
                <c:pt idx="16094">
                  <c:v>1198.2</c:v>
                </c:pt>
                <c:pt idx="16095">
                  <c:v>1202.7</c:v>
                </c:pt>
                <c:pt idx="16096">
                  <c:v>1205.0999999999999</c:v>
                </c:pt>
                <c:pt idx="16097">
                  <c:v>1204.5999999999999</c:v>
                </c:pt>
                <c:pt idx="16098">
                  <c:v>1204.3</c:v>
                </c:pt>
                <c:pt idx="16099">
                  <c:v>1204.5999999999999</c:v>
                </c:pt>
                <c:pt idx="16100">
                  <c:v>1204.3</c:v>
                </c:pt>
                <c:pt idx="16101">
                  <c:v>1204.5999999999999</c:v>
                </c:pt>
                <c:pt idx="16102">
                  <c:v>1204.3</c:v>
                </c:pt>
                <c:pt idx="16103">
                  <c:v>1203.7</c:v>
                </c:pt>
                <c:pt idx="16104">
                  <c:v>1203.5999999999999</c:v>
                </c:pt>
                <c:pt idx="16105">
                  <c:v>1202.0999999999999</c:v>
                </c:pt>
                <c:pt idx="16106">
                  <c:v>1199.4000000000001</c:v>
                </c:pt>
                <c:pt idx="16107">
                  <c:v>1202.4000000000001</c:v>
                </c:pt>
                <c:pt idx="16108">
                  <c:v>1200.8</c:v>
                </c:pt>
                <c:pt idx="16109">
                  <c:v>1197.8</c:v>
                </c:pt>
                <c:pt idx="16110">
                  <c:v>1203.4000000000001</c:v>
                </c:pt>
                <c:pt idx="16111">
                  <c:v>1200.5</c:v>
                </c:pt>
                <c:pt idx="16112">
                  <c:v>1202.4000000000001</c:v>
                </c:pt>
                <c:pt idx="16113">
                  <c:v>1200.8</c:v>
                </c:pt>
                <c:pt idx="16114">
                  <c:v>1202.7</c:v>
                </c:pt>
                <c:pt idx="16115">
                  <c:v>1203.7</c:v>
                </c:pt>
                <c:pt idx="16116">
                  <c:v>1200.2</c:v>
                </c:pt>
                <c:pt idx="16117">
                  <c:v>1204.0999999999999</c:v>
                </c:pt>
                <c:pt idx="16118">
                  <c:v>1200.5</c:v>
                </c:pt>
                <c:pt idx="16119">
                  <c:v>1203.0999999999999</c:v>
                </c:pt>
                <c:pt idx="16120">
                  <c:v>1202.5</c:v>
                </c:pt>
                <c:pt idx="16121">
                  <c:v>1205.2</c:v>
                </c:pt>
                <c:pt idx="16122">
                  <c:v>1205.4000000000001</c:v>
                </c:pt>
                <c:pt idx="16123">
                  <c:v>1210.8</c:v>
                </c:pt>
                <c:pt idx="16124">
                  <c:v>1200.9000000000001</c:v>
                </c:pt>
                <c:pt idx="16125">
                  <c:v>1206.0999999999999</c:v>
                </c:pt>
                <c:pt idx="16126">
                  <c:v>1206.0999999999999</c:v>
                </c:pt>
                <c:pt idx="16127">
                  <c:v>1206.4000000000001</c:v>
                </c:pt>
                <c:pt idx="16128">
                  <c:v>1203.5</c:v>
                </c:pt>
                <c:pt idx="16129">
                  <c:v>1205.5</c:v>
                </c:pt>
                <c:pt idx="16130">
                  <c:v>1206.8</c:v>
                </c:pt>
                <c:pt idx="16131">
                  <c:v>1206.0999999999999</c:v>
                </c:pt>
                <c:pt idx="16132">
                  <c:v>1205.8</c:v>
                </c:pt>
                <c:pt idx="16133">
                  <c:v>1207.4000000000001</c:v>
                </c:pt>
                <c:pt idx="16134">
                  <c:v>1201</c:v>
                </c:pt>
                <c:pt idx="16135">
                  <c:v>1202.2</c:v>
                </c:pt>
                <c:pt idx="16136">
                  <c:v>1202.8</c:v>
                </c:pt>
                <c:pt idx="16137">
                  <c:v>1199.3</c:v>
                </c:pt>
                <c:pt idx="16138">
                  <c:v>1202.2</c:v>
                </c:pt>
                <c:pt idx="16139">
                  <c:v>1196.8</c:v>
                </c:pt>
                <c:pt idx="16140">
                  <c:v>1202.3</c:v>
                </c:pt>
                <c:pt idx="16141">
                  <c:v>1203.0999999999999</c:v>
                </c:pt>
                <c:pt idx="16142">
                  <c:v>1206.5</c:v>
                </c:pt>
                <c:pt idx="16143">
                  <c:v>1200.2</c:v>
                </c:pt>
                <c:pt idx="16144">
                  <c:v>1210</c:v>
                </c:pt>
                <c:pt idx="16145">
                  <c:v>1204.9000000000001</c:v>
                </c:pt>
                <c:pt idx="16146">
                  <c:v>1206.0999999999999</c:v>
                </c:pt>
                <c:pt idx="16147">
                  <c:v>1207.0999999999999</c:v>
                </c:pt>
                <c:pt idx="16148">
                  <c:v>1207.4000000000001</c:v>
                </c:pt>
                <c:pt idx="16149">
                  <c:v>1207.0999999999999</c:v>
                </c:pt>
                <c:pt idx="16150">
                  <c:v>1207.0999999999999</c:v>
                </c:pt>
                <c:pt idx="16151">
                  <c:v>1206.5</c:v>
                </c:pt>
                <c:pt idx="16152">
                  <c:v>1206.5</c:v>
                </c:pt>
                <c:pt idx="16153">
                  <c:v>1205.9000000000001</c:v>
                </c:pt>
                <c:pt idx="16154">
                  <c:v>1205.5</c:v>
                </c:pt>
                <c:pt idx="16155">
                  <c:v>1204.9000000000001</c:v>
                </c:pt>
                <c:pt idx="16156">
                  <c:v>1204.5999999999999</c:v>
                </c:pt>
                <c:pt idx="16157">
                  <c:v>1203.5999999999999</c:v>
                </c:pt>
                <c:pt idx="16158">
                  <c:v>1203.5999999999999</c:v>
                </c:pt>
                <c:pt idx="16159">
                  <c:v>1200.9000000000001</c:v>
                </c:pt>
                <c:pt idx="16160">
                  <c:v>1204.4000000000001</c:v>
                </c:pt>
                <c:pt idx="16161">
                  <c:v>1203.3</c:v>
                </c:pt>
                <c:pt idx="16162">
                  <c:v>1203.9000000000001</c:v>
                </c:pt>
                <c:pt idx="16163">
                  <c:v>1203.0999999999999</c:v>
                </c:pt>
                <c:pt idx="16164">
                  <c:v>1200.5</c:v>
                </c:pt>
                <c:pt idx="16165">
                  <c:v>1203.3</c:v>
                </c:pt>
                <c:pt idx="16166">
                  <c:v>1201.4000000000001</c:v>
                </c:pt>
                <c:pt idx="16167">
                  <c:v>1201.5999999999999</c:v>
                </c:pt>
                <c:pt idx="16168">
                  <c:v>1201.2</c:v>
                </c:pt>
                <c:pt idx="16169">
                  <c:v>1199.5999999999999</c:v>
                </c:pt>
                <c:pt idx="16170">
                  <c:v>1203.9000000000001</c:v>
                </c:pt>
                <c:pt idx="16171">
                  <c:v>1203.7</c:v>
                </c:pt>
                <c:pt idx="16172">
                  <c:v>1203.7</c:v>
                </c:pt>
                <c:pt idx="16173">
                  <c:v>1203.7</c:v>
                </c:pt>
                <c:pt idx="16174">
                  <c:v>1203.7</c:v>
                </c:pt>
                <c:pt idx="16175">
                  <c:v>1203.4000000000001</c:v>
                </c:pt>
                <c:pt idx="16176">
                  <c:v>1203</c:v>
                </c:pt>
                <c:pt idx="16177">
                  <c:v>1203</c:v>
                </c:pt>
                <c:pt idx="16178">
                  <c:v>1202.0999999999999</c:v>
                </c:pt>
                <c:pt idx="16179">
                  <c:v>1201.7</c:v>
                </c:pt>
                <c:pt idx="16180">
                  <c:v>1200.5</c:v>
                </c:pt>
                <c:pt idx="16181">
                  <c:v>1198.0999999999999</c:v>
                </c:pt>
                <c:pt idx="16182">
                  <c:v>1202.5</c:v>
                </c:pt>
                <c:pt idx="16183">
                  <c:v>1197.9000000000001</c:v>
                </c:pt>
                <c:pt idx="16184">
                  <c:v>1199.8</c:v>
                </c:pt>
                <c:pt idx="16185">
                  <c:v>1200.7</c:v>
                </c:pt>
                <c:pt idx="16186">
                  <c:v>1201.5</c:v>
                </c:pt>
                <c:pt idx="16187">
                  <c:v>1201.8</c:v>
                </c:pt>
                <c:pt idx="16188">
                  <c:v>1202.2</c:v>
                </c:pt>
                <c:pt idx="16189">
                  <c:v>1201.9000000000001</c:v>
                </c:pt>
                <c:pt idx="16190">
                  <c:v>1201.0999999999999</c:v>
                </c:pt>
                <c:pt idx="16191">
                  <c:v>1201.5999999999999</c:v>
                </c:pt>
                <c:pt idx="16192">
                  <c:v>1201.4000000000001</c:v>
                </c:pt>
                <c:pt idx="16193">
                  <c:v>1200.8</c:v>
                </c:pt>
                <c:pt idx="16194">
                  <c:v>1199.4000000000001</c:v>
                </c:pt>
                <c:pt idx="16195">
                  <c:v>1196.5999999999999</c:v>
                </c:pt>
                <c:pt idx="16196">
                  <c:v>1202.8</c:v>
                </c:pt>
                <c:pt idx="16197">
                  <c:v>1202.7</c:v>
                </c:pt>
                <c:pt idx="16198">
                  <c:v>1203</c:v>
                </c:pt>
                <c:pt idx="16199">
                  <c:v>1203</c:v>
                </c:pt>
                <c:pt idx="16200">
                  <c:v>1202.4000000000001</c:v>
                </c:pt>
                <c:pt idx="16201">
                  <c:v>1202.7</c:v>
                </c:pt>
                <c:pt idx="16202">
                  <c:v>1201.7</c:v>
                </c:pt>
                <c:pt idx="16203">
                  <c:v>1200.7</c:v>
                </c:pt>
                <c:pt idx="16204">
                  <c:v>1198.5</c:v>
                </c:pt>
                <c:pt idx="16205">
                  <c:v>1203.3</c:v>
                </c:pt>
                <c:pt idx="16206">
                  <c:v>1203.8</c:v>
                </c:pt>
                <c:pt idx="16207">
                  <c:v>1194.9000000000001</c:v>
                </c:pt>
                <c:pt idx="16208">
                  <c:v>1202.3</c:v>
                </c:pt>
                <c:pt idx="16209">
                  <c:v>1202.3</c:v>
                </c:pt>
                <c:pt idx="16210">
                  <c:v>1203.3</c:v>
                </c:pt>
                <c:pt idx="16211">
                  <c:v>1202.9000000000001</c:v>
                </c:pt>
                <c:pt idx="16212">
                  <c:v>1201.7</c:v>
                </c:pt>
                <c:pt idx="16213">
                  <c:v>1232.5999999999999</c:v>
                </c:pt>
                <c:pt idx="16214">
                  <c:v>1233.3</c:v>
                </c:pt>
                <c:pt idx="16215">
                  <c:v>1233</c:v>
                </c:pt>
                <c:pt idx="16216">
                  <c:v>1233.4000000000001</c:v>
                </c:pt>
                <c:pt idx="16217">
                  <c:v>1231.7</c:v>
                </c:pt>
                <c:pt idx="16218">
                  <c:v>1228.4000000000001</c:v>
                </c:pt>
                <c:pt idx="16219">
                  <c:v>1234.7</c:v>
                </c:pt>
                <c:pt idx="16220">
                  <c:v>1234.8</c:v>
                </c:pt>
                <c:pt idx="16221">
                  <c:v>1234.5</c:v>
                </c:pt>
                <c:pt idx="16222">
                  <c:v>1233.4000000000001</c:v>
                </c:pt>
                <c:pt idx="16223">
                  <c:v>1232.3</c:v>
                </c:pt>
                <c:pt idx="16224">
                  <c:v>1236.2</c:v>
                </c:pt>
                <c:pt idx="16225">
                  <c:v>1235.8</c:v>
                </c:pt>
                <c:pt idx="16226">
                  <c:v>1235.9000000000001</c:v>
                </c:pt>
                <c:pt idx="16227">
                  <c:v>1236.5</c:v>
                </c:pt>
                <c:pt idx="16228">
                  <c:v>1236.4000000000001</c:v>
                </c:pt>
                <c:pt idx="16229">
                  <c:v>1234.2</c:v>
                </c:pt>
                <c:pt idx="16230">
                  <c:v>1233.5</c:v>
                </c:pt>
                <c:pt idx="16231">
                  <c:v>1227.4000000000001</c:v>
                </c:pt>
                <c:pt idx="16232">
                  <c:v>1201</c:v>
                </c:pt>
                <c:pt idx="16233">
                  <c:v>1204.3</c:v>
                </c:pt>
                <c:pt idx="16234">
                  <c:v>1202.5999999999999</c:v>
                </c:pt>
                <c:pt idx="16235">
                  <c:v>1202.3</c:v>
                </c:pt>
                <c:pt idx="16236">
                  <c:v>1205.7</c:v>
                </c:pt>
                <c:pt idx="16237">
                  <c:v>1205.7</c:v>
                </c:pt>
                <c:pt idx="16238">
                  <c:v>1206</c:v>
                </c:pt>
                <c:pt idx="16239">
                  <c:v>1207.8</c:v>
                </c:pt>
                <c:pt idx="16240">
                  <c:v>1206</c:v>
                </c:pt>
                <c:pt idx="16241">
                  <c:v>1208.7</c:v>
                </c:pt>
                <c:pt idx="16242">
                  <c:v>1209</c:v>
                </c:pt>
                <c:pt idx="16243">
                  <c:v>1209.3</c:v>
                </c:pt>
                <c:pt idx="16244">
                  <c:v>1209.5999999999999</c:v>
                </c:pt>
                <c:pt idx="16245">
                  <c:v>1209.5999999999999</c:v>
                </c:pt>
                <c:pt idx="16246">
                  <c:v>1209.8</c:v>
                </c:pt>
                <c:pt idx="16247">
                  <c:v>1210.3</c:v>
                </c:pt>
                <c:pt idx="16248">
                  <c:v>1210</c:v>
                </c:pt>
                <c:pt idx="16249">
                  <c:v>1206.7</c:v>
                </c:pt>
                <c:pt idx="16250">
                  <c:v>1211</c:v>
                </c:pt>
                <c:pt idx="16251">
                  <c:v>1209.5999999999999</c:v>
                </c:pt>
                <c:pt idx="16252">
                  <c:v>1209.4000000000001</c:v>
                </c:pt>
                <c:pt idx="16253">
                  <c:v>1214.8</c:v>
                </c:pt>
                <c:pt idx="16254">
                  <c:v>1207.5999999999999</c:v>
                </c:pt>
                <c:pt idx="16255">
                  <c:v>1210.5</c:v>
                </c:pt>
                <c:pt idx="16256">
                  <c:v>1202.5</c:v>
                </c:pt>
                <c:pt idx="16257">
                  <c:v>1212.0999999999999</c:v>
                </c:pt>
                <c:pt idx="16258">
                  <c:v>1200.7</c:v>
                </c:pt>
                <c:pt idx="16259">
                  <c:v>1208.7</c:v>
                </c:pt>
                <c:pt idx="16260">
                  <c:v>1199.5</c:v>
                </c:pt>
                <c:pt idx="16261">
                  <c:v>1202.0999999999999</c:v>
                </c:pt>
                <c:pt idx="16262">
                  <c:v>1200.9000000000001</c:v>
                </c:pt>
                <c:pt idx="16263">
                  <c:v>1210.7</c:v>
                </c:pt>
                <c:pt idx="16264">
                  <c:v>1213</c:v>
                </c:pt>
                <c:pt idx="16265">
                  <c:v>1211.5</c:v>
                </c:pt>
                <c:pt idx="16266">
                  <c:v>1209.8</c:v>
                </c:pt>
                <c:pt idx="16267">
                  <c:v>1211.5</c:v>
                </c:pt>
                <c:pt idx="16268">
                  <c:v>1211.5</c:v>
                </c:pt>
                <c:pt idx="16269">
                  <c:v>1208.9000000000001</c:v>
                </c:pt>
                <c:pt idx="16270">
                  <c:v>1211.2</c:v>
                </c:pt>
                <c:pt idx="16271">
                  <c:v>1210.5</c:v>
                </c:pt>
                <c:pt idx="16272">
                  <c:v>1210.3</c:v>
                </c:pt>
                <c:pt idx="16273">
                  <c:v>1209.5999999999999</c:v>
                </c:pt>
                <c:pt idx="16274">
                  <c:v>1208.9000000000001</c:v>
                </c:pt>
                <c:pt idx="16275">
                  <c:v>1210.3</c:v>
                </c:pt>
                <c:pt idx="16276">
                  <c:v>1209.5999999999999</c:v>
                </c:pt>
                <c:pt idx="16277">
                  <c:v>1209.9000000000001</c:v>
                </c:pt>
                <c:pt idx="16278">
                  <c:v>1209.5</c:v>
                </c:pt>
                <c:pt idx="16279">
                  <c:v>1202.5</c:v>
                </c:pt>
                <c:pt idx="16280">
                  <c:v>1194.5</c:v>
                </c:pt>
                <c:pt idx="16281">
                  <c:v>1197.7</c:v>
                </c:pt>
                <c:pt idx="16282">
                  <c:v>1204.0999999999999</c:v>
                </c:pt>
                <c:pt idx="16283">
                  <c:v>1205.9000000000001</c:v>
                </c:pt>
                <c:pt idx="16284">
                  <c:v>1207.5999999999999</c:v>
                </c:pt>
                <c:pt idx="16285">
                  <c:v>1205.2</c:v>
                </c:pt>
                <c:pt idx="16286">
                  <c:v>1206</c:v>
                </c:pt>
                <c:pt idx="16287">
                  <c:v>1204</c:v>
                </c:pt>
                <c:pt idx="16288">
                  <c:v>1206.8</c:v>
                </c:pt>
                <c:pt idx="16289">
                  <c:v>1206.3</c:v>
                </c:pt>
                <c:pt idx="16290">
                  <c:v>1205.5999999999999</c:v>
                </c:pt>
                <c:pt idx="16291">
                  <c:v>1204.9000000000001</c:v>
                </c:pt>
                <c:pt idx="16292">
                  <c:v>1203.3</c:v>
                </c:pt>
                <c:pt idx="16293">
                  <c:v>1206.5999999999999</c:v>
                </c:pt>
                <c:pt idx="16294">
                  <c:v>1206.3</c:v>
                </c:pt>
                <c:pt idx="16295">
                  <c:v>1205.9000000000001</c:v>
                </c:pt>
                <c:pt idx="16296">
                  <c:v>1205.5999999999999</c:v>
                </c:pt>
                <c:pt idx="16297">
                  <c:v>1205.3</c:v>
                </c:pt>
                <c:pt idx="16298">
                  <c:v>1205</c:v>
                </c:pt>
                <c:pt idx="16299">
                  <c:v>1204.4000000000001</c:v>
                </c:pt>
                <c:pt idx="16300">
                  <c:v>1203.5999999999999</c:v>
                </c:pt>
                <c:pt idx="16301">
                  <c:v>1202.3</c:v>
                </c:pt>
                <c:pt idx="16302">
                  <c:v>1204.7</c:v>
                </c:pt>
                <c:pt idx="16303">
                  <c:v>1193.0999999999999</c:v>
                </c:pt>
                <c:pt idx="16304">
                  <c:v>1203.0999999999999</c:v>
                </c:pt>
                <c:pt idx="16305">
                  <c:v>1201.5999999999999</c:v>
                </c:pt>
                <c:pt idx="16306">
                  <c:v>1201.3</c:v>
                </c:pt>
                <c:pt idx="16307">
                  <c:v>1198.5</c:v>
                </c:pt>
                <c:pt idx="16308">
                  <c:v>1199.7</c:v>
                </c:pt>
                <c:pt idx="16309">
                  <c:v>1203</c:v>
                </c:pt>
                <c:pt idx="16310">
                  <c:v>1203.5</c:v>
                </c:pt>
                <c:pt idx="16311">
                  <c:v>1202.9000000000001</c:v>
                </c:pt>
                <c:pt idx="16312">
                  <c:v>1202.5999999999999</c:v>
                </c:pt>
                <c:pt idx="16313">
                  <c:v>1199.5</c:v>
                </c:pt>
                <c:pt idx="16314">
                  <c:v>1201.8</c:v>
                </c:pt>
                <c:pt idx="16315">
                  <c:v>1203.0999999999999</c:v>
                </c:pt>
                <c:pt idx="16316">
                  <c:v>1203.0999999999999</c:v>
                </c:pt>
                <c:pt idx="16317">
                  <c:v>1203.4000000000001</c:v>
                </c:pt>
                <c:pt idx="16318">
                  <c:v>1203</c:v>
                </c:pt>
                <c:pt idx="16319">
                  <c:v>1202.8</c:v>
                </c:pt>
                <c:pt idx="16320">
                  <c:v>1201.8</c:v>
                </c:pt>
                <c:pt idx="16321">
                  <c:v>1199.0999999999999</c:v>
                </c:pt>
                <c:pt idx="16322">
                  <c:v>1202.5</c:v>
                </c:pt>
                <c:pt idx="16323">
                  <c:v>1202.4000000000001</c:v>
                </c:pt>
                <c:pt idx="16324">
                  <c:v>1203.3</c:v>
                </c:pt>
                <c:pt idx="16325">
                  <c:v>1203</c:v>
                </c:pt>
                <c:pt idx="16326">
                  <c:v>1202.5999999999999</c:v>
                </c:pt>
                <c:pt idx="16327">
                  <c:v>1191.3</c:v>
                </c:pt>
                <c:pt idx="16328">
                  <c:v>1184.2</c:v>
                </c:pt>
                <c:pt idx="16329">
                  <c:v>1194.5</c:v>
                </c:pt>
                <c:pt idx="16330">
                  <c:v>1196.7</c:v>
                </c:pt>
                <c:pt idx="16331">
                  <c:v>1202.3</c:v>
                </c:pt>
                <c:pt idx="16332">
                  <c:v>1204.4000000000001</c:v>
                </c:pt>
                <c:pt idx="16333">
                  <c:v>1202.0999999999999</c:v>
                </c:pt>
                <c:pt idx="16334">
                  <c:v>1202.8</c:v>
                </c:pt>
                <c:pt idx="16335">
                  <c:v>1202.5999999999999</c:v>
                </c:pt>
                <c:pt idx="16336">
                  <c:v>1200.9000000000001</c:v>
                </c:pt>
                <c:pt idx="16337">
                  <c:v>1204</c:v>
                </c:pt>
                <c:pt idx="16338">
                  <c:v>1203.5999999999999</c:v>
                </c:pt>
                <c:pt idx="16339">
                  <c:v>1203.3</c:v>
                </c:pt>
                <c:pt idx="16340">
                  <c:v>1202.7</c:v>
                </c:pt>
                <c:pt idx="16341">
                  <c:v>1204.9000000000001</c:v>
                </c:pt>
                <c:pt idx="16342">
                  <c:v>1204.9000000000001</c:v>
                </c:pt>
                <c:pt idx="16343">
                  <c:v>1204.5999999999999</c:v>
                </c:pt>
                <c:pt idx="16344">
                  <c:v>1204.9000000000001</c:v>
                </c:pt>
                <c:pt idx="16345">
                  <c:v>1204.5999999999999</c:v>
                </c:pt>
                <c:pt idx="16346">
                  <c:v>1204.9000000000001</c:v>
                </c:pt>
                <c:pt idx="16347">
                  <c:v>1204.7</c:v>
                </c:pt>
                <c:pt idx="16348">
                  <c:v>1204.5</c:v>
                </c:pt>
                <c:pt idx="16349">
                  <c:v>1210</c:v>
                </c:pt>
                <c:pt idx="16350">
                  <c:v>1202.0999999999999</c:v>
                </c:pt>
                <c:pt idx="16351">
                  <c:v>1201.9000000000001</c:v>
                </c:pt>
                <c:pt idx="16352">
                  <c:v>1198</c:v>
                </c:pt>
                <c:pt idx="16353">
                  <c:v>1202.9000000000001</c:v>
                </c:pt>
                <c:pt idx="16354">
                  <c:v>1200.5999999999999</c:v>
                </c:pt>
                <c:pt idx="16355">
                  <c:v>1195.8</c:v>
                </c:pt>
                <c:pt idx="16356">
                  <c:v>1208.2</c:v>
                </c:pt>
                <c:pt idx="16357">
                  <c:v>1201.4000000000001</c:v>
                </c:pt>
                <c:pt idx="16358">
                  <c:v>1201</c:v>
                </c:pt>
                <c:pt idx="16359">
                  <c:v>1204.7</c:v>
                </c:pt>
                <c:pt idx="16360">
                  <c:v>1203.0999999999999</c:v>
                </c:pt>
                <c:pt idx="16361">
                  <c:v>1193.3</c:v>
                </c:pt>
                <c:pt idx="16362">
                  <c:v>1199.2</c:v>
                </c:pt>
                <c:pt idx="16363">
                  <c:v>1200.8</c:v>
                </c:pt>
                <c:pt idx="16364">
                  <c:v>1203.8</c:v>
                </c:pt>
                <c:pt idx="16365">
                  <c:v>1207.4000000000001</c:v>
                </c:pt>
                <c:pt idx="16366">
                  <c:v>1208.8</c:v>
                </c:pt>
                <c:pt idx="16367">
                  <c:v>1206</c:v>
                </c:pt>
                <c:pt idx="16368">
                  <c:v>1204.5999999999999</c:v>
                </c:pt>
                <c:pt idx="16369">
                  <c:v>1204.2</c:v>
                </c:pt>
                <c:pt idx="16370">
                  <c:v>1200</c:v>
                </c:pt>
                <c:pt idx="16371">
                  <c:v>1201.9000000000001</c:v>
                </c:pt>
                <c:pt idx="16372">
                  <c:v>1196.7</c:v>
                </c:pt>
                <c:pt idx="16373">
                  <c:v>1202.5</c:v>
                </c:pt>
                <c:pt idx="16374">
                  <c:v>1211.5</c:v>
                </c:pt>
                <c:pt idx="16375">
                  <c:v>1200.5</c:v>
                </c:pt>
                <c:pt idx="16376">
                  <c:v>1203.4000000000001</c:v>
                </c:pt>
                <c:pt idx="16377">
                  <c:v>1194</c:v>
                </c:pt>
                <c:pt idx="16378">
                  <c:v>1204.4000000000001</c:v>
                </c:pt>
                <c:pt idx="16379">
                  <c:v>1202.2</c:v>
                </c:pt>
                <c:pt idx="16380">
                  <c:v>1200.9000000000001</c:v>
                </c:pt>
                <c:pt idx="16381">
                  <c:v>1208.2</c:v>
                </c:pt>
                <c:pt idx="16382">
                  <c:v>1201.8</c:v>
                </c:pt>
                <c:pt idx="16383">
                  <c:v>1205</c:v>
                </c:pt>
                <c:pt idx="16384">
                  <c:v>1205.3</c:v>
                </c:pt>
                <c:pt idx="16385">
                  <c:v>1209.2</c:v>
                </c:pt>
                <c:pt idx="16386">
                  <c:v>1201.3</c:v>
                </c:pt>
                <c:pt idx="16387">
                  <c:v>1206.5999999999999</c:v>
                </c:pt>
                <c:pt idx="16388">
                  <c:v>1205.9000000000001</c:v>
                </c:pt>
                <c:pt idx="16389">
                  <c:v>1206.3</c:v>
                </c:pt>
                <c:pt idx="16390">
                  <c:v>1203.3</c:v>
                </c:pt>
                <c:pt idx="16391">
                  <c:v>1205.3</c:v>
                </c:pt>
                <c:pt idx="16392">
                  <c:v>1205.5999999999999</c:v>
                </c:pt>
                <c:pt idx="16393">
                  <c:v>1205</c:v>
                </c:pt>
                <c:pt idx="16394">
                  <c:v>1204.5999999999999</c:v>
                </c:pt>
                <c:pt idx="16395">
                  <c:v>1204</c:v>
                </c:pt>
                <c:pt idx="16396">
                  <c:v>1200</c:v>
                </c:pt>
                <c:pt idx="16397">
                  <c:v>1203.2</c:v>
                </c:pt>
                <c:pt idx="16398">
                  <c:v>1203.3</c:v>
                </c:pt>
                <c:pt idx="16399">
                  <c:v>1196.5999999999999</c:v>
                </c:pt>
                <c:pt idx="16400">
                  <c:v>1191.3</c:v>
                </c:pt>
                <c:pt idx="16401">
                  <c:v>1201.4000000000001</c:v>
                </c:pt>
                <c:pt idx="16402">
                  <c:v>1202.4000000000001</c:v>
                </c:pt>
                <c:pt idx="16403">
                  <c:v>1203.8</c:v>
                </c:pt>
                <c:pt idx="16404">
                  <c:v>1203.0999999999999</c:v>
                </c:pt>
                <c:pt idx="16405">
                  <c:v>1197.9000000000001</c:v>
                </c:pt>
                <c:pt idx="16406">
                  <c:v>1202</c:v>
                </c:pt>
                <c:pt idx="16407">
                  <c:v>1202.4000000000001</c:v>
                </c:pt>
                <c:pt idx="16408">
                  <c:v>1203.2</c:v>
                </c:pt>
                <c:pt idx="16409">
                  <c:v>1202.5999999999999</c:v>
                </c:pt>
                <c:pt idx="16410">
                  <c:v>1200.0999999999999</c:v>
                </c:pt>
                <c:pt idx="16411">
                  <c:v>1203.5999999999999</c:v>
                </c:pt>
                <c:pt idx="16412">
                  <c:v>1204.9000000000001</c:v>
                </c:pt>
                <c:pt idx="16413">
                  <c:v>1204.9000000000001</c:v>
                </c:pt>
                <c:pt idx="16414">
                  <c:v>1204.9000000000001</c:v>
                </c:pt>
                <c:pt idx="16415">
                  <c:v>1205.2</c:v>
                </c:pt>
                <c:pt idx="16416">
                  <c:v>1204.8</c:v>
                </c:pt>
                <c:pt idx="16417">
                  <c:v>1204.5</c:v>
                </c:pt>
                <c:pt idx="16418">
                  <c:v>1203.3</c:v>
                </c:pt>
                <c:pt idx="16419">
                  <c:v>1205.3</c:v>
                </c:pt>
                <c:pt idx="16420">
                  <c:v>1205.5</c:v>
                </c:pt>
                <c:pt idx="16421">
                  <c:v>1206.4000000000001</c:v>
                </c:pt>
                <c:pt idx="16422">
                  <c:v>1205.0999999999999</c:v>
                </c:pt>
                <c:pt idx="16423">
                  <c:v>1198.2</c:v>
                </c:pt>
                <c:pt idx="16424">
                  <c:v>1200.2</c:v>
                </c:pt>
                <c:pt idx="16425">
                  <c:v>1198.7</c:v>
                </c:pt>
                <c:pt idx="16426">
                  <c:v>1200.4000000000001</c:v>
                </c:pt>
                <c:pt idx="16427">
                  <c:v>1204.3</c:v>
                </c:pt>
                <c:pt idx="16428">
                  <c:v>1198.4000000000001</c:v>
                </c:pt>
                <c:pt idx="16429">
                  <c:v>1197.7</c:v>
                </c:pt>
                <c:pt idx="16430">
                  <c:v>1205.2</c:v>
                </c:pt>
                <c:pt idx="16431">
                  <c:v>1205.5</c:v>
                </c:pt>
                <c:pt idx="16432">
                  <c:v>1207.5999999999999</c:v>
                </c:pt>
                <c:pt idx="16433">
                  <c:v>1208.0999999999999</c:v>
                </c:pt>
                <c:pt idx="16434">
                  <c:v>1208.0999999999999</c:v>
                </c:pt>
                <c:pt idx="16435">
                  <c:v>1200.0999999999999</c:v>
                </c:pt>
                <c:pt idx="16436">
                  <c:v>1208.0999999999999</c:v>
                </c:pt>
                <c:pt idx="16437">
                  <c:v>1208.4000000000001</c:v>
                </c:pt>
                <c:pt idx="16438">
                  <c:v>1208.0999999999999</c:v>
                </c:pt>
                <c:pt idx="16439">
                  <c:v>1211.7</c:v>
                </c:pt>
                <c:pt idx="16440">
                  <c:v>1209.7</c:v>
                </c:pt>
                <c:pt idx="16441">
                  <c:v>1199.9000000000001</c:v>
                </c:pt>
                <c:pt idx="16442">
                  <c:v>1208.7</c:v>
                </c:pt>
                <c:pt idx="16443">
                  <c:v>1206.7</c:v>
                </c:pt>
                <c:pt idx="16444">
                  <c:v>1208.3</c:v>
                </c:pt>
                <c:pt idx="16445">
                  <c:v>1208.4000000000001</c:v>
                </c:pt>
                <c:pt idx="16446">
                  <c:v>1210.5999999999999</c:v>
                </c:pt>
                <c:pt idx="16447">
                  <c:v>1202.5</c:v>
                </c:pt>
                <c:pt idx="16448">
                  <c:v>1204.2</c:v>
                </c:pt>
                <c:pt idx="16449">
                  <c:v>1207.0999999999999</c:v>
                </c:pt>
                <c:pt idx="16450">
                  <c:v>1198.7</c:v>
                </c:pt>
                <c:pt idx="16451">
                  <c:v>1196.8</c:v>
                </c:pt>
                <c:pt idx="16452">
                  <c:v>1197.5999999999999</c:v>
                </c:pt>
                <c:pt idx="16453">
                  <c:v>1197.4000000000001</c:v>
                </c:pt>
                <c:pt idx="16454">
                  <c:v>1205.5</c:v>
                </c:pt>
                <c:pt idx="16455">
                  <c:v>1206.0999999999999</c:v>
                </c:pt>
                <c:pt idx="16456">
                  <c:v>1201.7</c:v>
                </c:pt>
                <c:pt idx="16457">
                  <c:v>1207.0999999999999</c:v>
                </c:pt>
                <c:pt idx="16458">
                  <c:v>1212</c:v>
                </c:pt>
                <c:pt idx="16459">
                  <c:v>1204.5</c:v>
                </c:pt>
                <c:pt idx="16460">
                  <c:v>1201.3</c:v>
                </c:pt>
                <c:pt idx="16461">
                  <c:v>1202.2</c:v>
                </c:pt>
                <c:pt idx="16462">
                  <c:v>1203.2</c:v>
                </c:pt>
                <c:pt idx="16463">
                  <c:v>1204.9000000000001</c:v>
                </c:pt>
                <c:pt idx="16464">
                  <c:v>1203.8</c:v>
                </c:pt>
                <c:pt idx="16465">
                  <c:v>1204.5999999999999</c:v>
                </c:pt>
                <c:pt idx="16466">
                  <c:v>1204.2</c:v>
                </c:pt>
                <c:pt idx="16467">
                  <c:v>1204</c:v>
                </c:pt>
                <c:pt idx="16468">
                  <c:v>1203.2</c:v>
                </c:pt>
                <c:pt idx="16469">
                  <c:v>1202.8</c:v>
                </c:pt>
                <c:pt idx="16470">
                  <c:v>1202.3</c:v>
                </c:pt>
                <c:pt idx="16471">
                  <c:v>1193</c:v>
                </c:pt>
                <c:pt idx="16472">
                  <c:v>1189.0999999999999</c:v>
                </c:pt>
                <c:pt idx="16473">
                  <c:v>1199.0999999999999</c:v>
                </c:pt>
                <c:pt idx="16474">
                  <c:v>1200.3</c:v>
                </c:pt>
                <c:pt idx="16475">
                  <c:v>1197.5999999999999</c:v>
                </c:pt>
                <c:pt idx="16476">
                  <c:v>1200</c:v>
                </c:pt>
                <c:pt idx="16477">
                  <c:v>1200.4000000000001</c:v>
                </c:pt>
                <c:pt idx="16478">
                  <c:v>1199.8</c:v>
                </c:pt>
                <c:pt idx="16479">
                  <c:v>1201.4000000000001</c:v>
                </c:pt>
                <c:pt idx="16480">
                  <c:v>1201.2</c:v>
                </c:pt>
                <c:pt idx="16481">
                  <c:v>1201.7</c:v>
                </c:pt>
                <c:pt idx="16482">
                  <c:v>1202</c:v>
                </c:pt>
                <c:pt idx="16483">
                  <c:v>1201.8</c:v>
                </c:pt>
                <c:pt idx="16484">
                  <c:v>1201.5</c:v>
                </c:pt>
                <c:pt idx="16485">
                  <c:v>1201.8</c:v>
                </c:pt>
                <c:pt idx="16486">
                  <c:v>1201.8</c:v>
                </c:pt>
                <c:pt idx="16487">
                  <c:v>1202.0999999999999</c:v>
                </c:pt>
                <c:pt idx="16488">
                  <c:v>1201.5</c:v>
                </c:pt>
                <c:pt idx="16489">
                  <c:v>1201.5</c:v>
                </c:pt>
                <c:pt idx="16490">
                  <c:v>1201.4000000000001</c:v>
                </c:pt>
                <c:pt idx="16491">
                  <c:v>1200.9000000000001</c:v>
                </c:pt>
                <c:pt idx="16492">
                  <c:v>1200.0999999999999</c:v>
                </c:pt>
                <c:pt idx="16493">
                  <c:v>1201.8</c:v>
                </c:pt>
                <c:pt idx="16494">
                  <c:v>1200</c:v>
                </c:pt>
                <c:pt idx="16495">
                  <c:v>1191.2</c:v>
                </c:pt>
                <c:pt idx="16496">
                  <c:v>1197.5</c:v>
                </c:pt>
                <c:pt idx="16497">
                  <c:v>1201.7</c:v>
                </c:pt>
                <c:pt idx="16498">
                  <c:v>1197.2</c:v>
                </c:pt>
                <c:pt idx="16499">
                  <c:v>1196.3</c:v>
                </c:pt>
                <c:pt idx="16500">
                  <c:v>1198.5</c:v>
                </c:pt>
                <c:pt idx="16501">
                  <c:v>1196.5999999999999</c:v>
                </c:pt>
                <c:pt idx="16502">
                  <c:v>1194.8</c:v>
                </c:pt>
                <c:pt idx="16503">
                  <c:v>1192.0999999999999</c:v>
                </c:pt>
                <c:pt idx="16504">
                  <c:v>1201.8</c:v>
                </c:pt>
                <c:pt idx="16505">
                  <c:v>1199.4000000000001</c:v>
                </c:pt>
                <c:pt idx="16506">
                  <c:v>1202.4000000000001</c:v>
                </c:pt>
                <c:pt idx="16507">
                  <c:v>1202.5999999999999</c:v>
                </c:pt>
                <c:pt idx="16508">
                  <c:v>1202.4000000000001</c:v>
                </c:pt>
                <c:pt idx="16509">
                  <c:v>1203</c:v>
                </c:pt>
                <c:pt idx="16510">
                  <c:v>1201.5999999999999</c:v>
                </c:pt>
                <c:pt idx="16511">
                  <c:v>1201.7</c:v>
                </c:pt>
                <c:pt idx="16512">
                  <c:v>1201.0999999999999</c:v>
                </c:pt>
                <c:pt idx="16513">
                  <c:v>1203.3</c:v>
                </c:pt>
                <c:pt idx="16514">
                  <c:v>1203.7</c:v>
                </c:pt>
                <c:pt idx="16515">
                  <c:v>1203.7</c:v>
                </c:pt>
                <c:pt idx="16516">
                  <c:v>1203.9000000000001</c:v>
                </c:pt>
                <c:pt idx="16517">
                  <c:v>1203.5</c:v>
                </c:pt>
                <c:pt idx="16518">
                  <c:v>1202.2</c:v>
                </c:pt>
                <c:pt idx="16519">
                  <c:v>1198.0999999999999</c:v>
                </c:pt>
                <c:pt idx="16520">
                  <c:v>1202</c:v>
                </c:pt>
                <c:pt idx="16521">
                  <c:v>1202.0999999999999</c:v>
                </c:pt>
                <c:pt idx="16522">
                  <c:v>1199.0999999999999</c:v>
                </c:pt>
                <c:pt idx="16523">
                  <c:v>1197.9000000000001</c:v>
                </c:pt>
                <c:pt idx="16524">
                  <c:v>1198.5</c:v>
                </c:pt>
                <c:pt idx="16525">
                  <c:v>1197.5</c:v>
                </c:pt>
                <c:pt idx="16526">
                  <c:v>1198.5</c:v>
                </c:pt>
                <c:pt idx="16527">
                  <c:v>1197.9000000000001</c:v>
                </c:pt>
                <c:pt idx="16528">
                  <c:v>1198.8</c:v>
                </c:pt>
                <c:pt idx="16529">
                  <c:v>1199</c:v>
                </c:pt>
                <c:pt idx="16530">
                  <c:v>1198.9000000000001</c:v>
                </c:pt>
                <c:pt idx="16531">
                  <c:v>1199.5999999999999</c:v>
                </c:pt>
                <c:pt idx="16532">
                  <c:v>1197.7</c:v>
                </c:pt>
                <c:pt idx="16533">
                  <c:v>1206.8</c:v>
                </c:pt>
                <c:pt idx="16534">
                  <c:v>1207.0999999999999</c:v>
                </c:pt>
                <c:pt idx="16535">
                  <c:v>1207.0999999999999</c:v>
                </c:pt>
                <c:pt idx="16536">
                  <c:v>1207.2</c:v>
                </c:pt>
                <c:pt idx="16537">
                  <c:v>1206.8</c:v>
                </c:pt>
                <c:pt idx="16538">
                  <c:v>1206.8</c:v>
                </c:pt>
                <c:pt idx="16539">
                  <c:v>1206.4000000000001</c:v>
                </c:pt>
                <c:pt idx="16540">
                  <c:v>1204.4000000000001</c:v>
                </c:pt>
                <c:pt idx="16541">
                  <c:v>1200.5</c:v>
                </c:pt>
                <c:pt idx="16542">
                  <c:v>1204.7</c:v>
                </c:pt>
                <c:pt idx="16543">
                  <c:v>1188.0999999999999</c:v>
                </c:pt>
                <c:pt idx="16544">
                  <c:v>1197.2</c:v>
                </c:pt>
                <c:pt idx="16545">
                  <c:v>1200.8</c:v>
                </c:pt>
                <c:pt idx="16546">
                  <c:v>1207.2</c:v>
                </c:pt>
                <c:pt idx="16547">
                  <c:v>1201.8</c:v>
                </c:pt>
                <c:pt idx="16548">
                  <c:v>1203.9000000000001</c:v>
                </c:pt>
                <c:pt idx="16549">
                  <c:v>1203.9000000000001</c:v>
                </c:pt>
                <c:pt idx="16550">
                  <c:v>1204.8</c:v>
                </c:pt>
                <c:pt idx="16551">
                  <c:v>1206.2</c:v>
                </c:pt>
                <c:pt idx="16552">
                  <c:v>1206.5999999999999</c:v>
                </c:pt>
                <c:pt idx="16553">
                  <c:v>1205.8</c:v>
                </c:pt>
                <c:pt idx="16554">
                  <c:v>1204.8</c:v>
                </c:pt>
                <c:pt idx="16555">
                  <c:v>1207.0999999999999</c:v>
                </c:pt>
                <c:pt idx="16556">
                  <c:v>1207.0999999999999</c:v>
                </c:pt>
                <c:pt idx="16557">
                  <c:v>1204.4000000000001</c:v>
                </c:pt>
                <c:pt idx="16558">
                  <c:v>1197.2</c:v>
                </c:pt>
                <c:pt idx="16559">
                  <c:v>1206.4000000000001</c:v>
                </c:pt>
                <c:pt idx="16560">
                  <c:v>1206.4000000000001</c:v>
                </c:pt>
                <c:pt idx="16561">
                  <c:v>1206.7</c:v>
                </c:pt>
                <c:pt idx="16562">
                  <c:v>1206.8</c:v>
                </c:pt>
                <c:pt idx="16563">
                  <c:v>1206.4000000000001</c:v>
                </c:pt>
                <c:pt idx="16564">
                  <c:v>1206.2</c:v>
                </c:pt>
                <c:pt idx="16565">
                  <c:v>1205.7</c:v>
                </c:pt>
                <c:pt idx="16566">
                  <c:v>1204</c:v>
                </c:pt>
                <c:pt idx="16567">
                  <c:v>1203</c:v>
                </c:pt>
                <c:pt idx="16568">
                  <c:v>1199.3</c:v>
                </c:pt>
                <c:pt idx="16569">
                  <c:v>1198.5999999999999</c:v>
                </c:pt>
                <c:pt idx="16570">
                  <c:v>1199.7</c:v>
                </c:pt>
                <c:pt idx="16571">
                  <c:v>1202.3</c:v>
                </c:pt>
                <c:pt idx="16572">
                  <c:v>1201.5999999999999</c:v>
                </c:pt>
                <c:pt idx="16573">
                  <c:v>1205</c:v>
                </c:pt>
                <c:pt idx="16574">
                  <c:v>1203.5999999999999</c:v>
                </c:pt>
                <c:pt idx="16575">
                  <c:v>1207.3</c:v>
                </c:pt>
                <c:pt idx="16576">
                  <c:v>1209.5</c:v>
                </c:pt>
                <c:pt idx="16577">
                  <c:v>1205.2</c:v>
                </c:pt>
                <c:pt idx="16578">
                  <c:v>1202.3</c:v>
                </c:pt>
                <c:pt idx="16579">
                  <c:v>1204.5999999999999</c:v>
                </c:pt>
                <c:pt idx="16580">
                  <c:v>1208.9000000000001</c:v>
                </c:pt>
                <c:pt idx="16581">
                  <c:v>1207.3</c:v>
                </c:pt>
                <c:pt idx="16582">
                  <c:v>1208.5999999999999</c:v>
                </c:pt>
                <c:pt idx="16583">
                  <c:v>1208.3</c:v>
                </c:pt>
                <c:pt idx="16584">
                  <c:v>1211</c:v>
                </c:pt>
                <c:pt idx="16585">
                  <c:v>1201.4000000000001</c:v>
                </c:pt>
                <c:pt idx="16586">
                  <c:v>1203.7</c:v>
                </c:pt>
                <c:pt idx="16587">
                  <c:v>1202.7</c:v>
                </c:pt>
                <c:pt idx="16588">
                  <c:v>1204.2</c:v>
                </c:pt>
                <c:pt idx="16589">
                  <c:v>1199.5</c:v>
                </c:pt>
                <c:pt idx="16590">
                  <c:v>1196.2</c:v>
                </c:pt>
                <c:pt idx="16591">
                  <c:v>1198.3</c:v>
                </c:pt>
                <c:pt idx="16592">
                  <c:v>1196.9000000000001</c:v>
                </c:pt>
                <c:pt idx="16593">
                  <c:v>1204.7</c:v>
                </c:pt>
                <c:pt idx="16594">
                  <c:v>1194.9000000000001</c:v>
                </c:pt>
                <c:pt idx="16595">
                  <c:v>1206.9000000000001</c:v>
                </c:pt>
                <c:pt idx="16596">
                  <c:v>1204.5999999999999</c:v>
                </c:pt>
                <c:pt idx="16597">
                  <c:v>1203.5</c:v>
                </c:pt>
                <c:pt idx="16598">
                  <c:v>1205.0999999999999</c:v>
                </c:pt>
                <c:pt idx="16599">
                  <c:v>1203.0999999999999</c:v>
                </c:pt>
                <c:pt idx="16600">
                  <c:v>1207.3</c:v>
                </c:pt>
                <c:pt idx="16601">
                  <c:v>1208.0999999999999</c:v>
                </c:pt>
                <c:pt idx="16602">
                  <c:v>1207.3</c:v>
                </c:pt>
                <c:pt idx="16603">
                  <c:v>1207.0999999999999</c:v>
                </c:pt>
                <c:pt idx="16604">
                  <c:v>1206.0999999999999</c:v>
                </c:pt>
                <c:pt idx="16605">
                  <c:v>1206</c:v>
                </c:pt>
                <c:pt idx="16606">
                  <c:v>1205.0999999999999</c:v>
                </c:pt>
                <c:pt idx="16607">
                  <c:v>1206.7</c:v>
                </c:pt>
                <c:pt idx="16608">
                  <c:v>1206.0999999999999</c:v>
                </c:pt>
                <c:pt idx="16609">
                  <c:v>1212.7</c:v>
                </c:pt>
                <c:pt idx="16610">
                  <c:v>1197.5999999999999</c:v>
                </c:pt>
                <c:pt idx="16611">
                  <c:v>1199.5</c:v>
                </c:pt>
                <c:pt idx="16612">
                  <c:v>1204.0999999999999</c:v>
                </c:pt>
                <c:pt idx="16613">
                  <c:v>1196.9000000000001</c:v>
                </c:pt>
                <c:pt idx="16614">
                  <c:v>1201.2</c:v>
                </c:pt>
                <c:pt idx="16615">
                  <c:v>1203.4000000000001</c:v>
                </c:pt>
                <c:pt idx="16616">
                  <c:v>1198.0999999999999</c:v>
                </c:pt>
                <c:pt idx="16617">
                  <c:v>1193.9000000000001</c:v>
                </c:pt>
                <c:pt idx="16618">
                  <c:v>1197</c:v>
                </c:pt>
                <c:pt idx="16619">
                  <c:v>1196.3</c:v>
                </c:pt>
                <c:pt idx="16620">
                  <c:v>1204.9000000000001</c:v>
                </c:pt>
                <c:pt idx="16621">
                  <c:v>1205.7</c:v>
                </c:pt>
                <c:pt idx="16622">
                  <c:v>1205.4000000000001</c:v>
                </c:pt>
                <c:pt idx="16623">
                  <c:v>1202.9000000000001</c:v>
                </c:pt>
                <c:pt idx="16624">
                  <c:v>1201.8</c:v>
                </c:pt>
                <c:pt idx="16625">
                  <c:v>1207.3</c:v>
                </c:pt>
                <c:pt idx="16626">
                  <c:v>1210.3</c:v>
                </c:pt>
                <c:pt idx="16627">
                  <c:v>1200.0999999999999</c:v>
                </c:pt>
                <c:pt idx="16628">
                  <c:v>1206.9000000000001</c:v>
                </c:pt>
                <c:pt idx="16629">
                  <c:v>1196.9000000000001</c:v>
                </c:pt>
                <c:pt idx="16630">
                  <c:v>1200.8</c:v>
                </c:pt>
                <c:pt idx="16631">
                  <c:v>1203.4000000000001</c:v>
                </c:pt>
                <c:pt idx="16632">
                  <c:v>1203.4000000000001</c:v>
                </c:pt>
                <c:pt idx="16633">
                  <c:v>1200.8</c:v>
                </c:pt>
                <c:pt idx="16634">
                  <c:v>1203.0999999999999</c:v>
                </c:pt>
                <c:pt idx="16635">
                  <c:v>1198.9000000000001</c:v>
                </c:pt>
                <c:pt idx="16636">
                  <c:v>1202.8</c:v>
                </c:pt>
                <c:pt idx="16637">
                  <c:v>1198.2</c:v>
                </c:pt>
                <c:pt idx="16638">
                  <c:v>1201.4000000000001</c:v>
                </c:pt>
                <c:pt idx="16639">
                  <c:v>1199.9000000000001</c:v>
                </c:pt>
                <c:pt idx="16640">
                  <c:v>1193.5</c:v>
                </c:pt>
                <c:pt idx="16641">
                  <c:v>1202.2</c:v>
                </c:pt>
                <c:pt idx="16642">
                  <c:v>1196.4000000000001</c:v>
                </c:pt>
                <c:pt idx="16643">
                  <c:v>1202.5999999999999</c:v>
                </c:pt>
                <c:pt idx="16644">
                  <c:v>1201.5</c:v>
                </c:pt>
                <c:pt idx="16645">
                  <c:v>1201.4000000000001</c:v>
                </c:pt>
                <c:pt idx="16646">
                  <c:v>1205</c:v>
                </c:pt>
                <c:pt idx="16647">
                  <c:v>1203.5</c:v>
                </c:pt>
                <c:pt idx="16648">
                  <c:v>1199.4000000000001</c:v>
                </c:pt>
                <c:pt idx="16649">
                  <c:v>1204.7</c:v>
                </c:pt>
                <c:pt idx="16650">
                  <c:v>1204.0999999999999</c:v>
                </c:pt>
                <c:pt idx="16651">
                  <c:v>1201.5</c:v>
                </c:pt>
                <c:pt idx="16652">
                  <c:v>1204.2</c:v>
                </c:pt>
                <c:pt idx="16653">
                  <c:v>1204.2</c:v>
                </c:pt>
                <c:pt idx="16654">
                  <c:v>1203.8</c:v>
                </c:pt>
                <c:pt idx="16655">
                  <c:v>1203.2</c:v>
                </c:pt>
                <c:pt idx="16656">
                  <c:v>1203.0999999999999</c:v>
                </c:pt>
                <c:pt idx="16657">
                  <c:v>1202.0999999999999</c:v>
                </c:pt>
                <c:pt idx="16658">
                  <c:v>1201.3</c:v>
                </c:pt>
                <c:pt idx="16659">
                  <c:v>1203.5999999999999</c:v>
                </c:pt>
                <c:pt idx="16660">
                  <c:v>1197.5</c:v>
                </c:pt>
                <c:pt idx="16661">
                  <c:v>1195.4000000000001</c:v>
                </c:pt>
                <c:pt idx="16662">
                  <c:v>1198.7</c:v>
                </c:pt>
                <c:pt idx="16663">
                  <c:v>1191.4000000000001</c:v>
                </c:pt>
                <c:pt idx="16664">
                  <c:v>1198.3</c:v>
                </c:pt>
                <c:pt idx="16665">
                  <c:v>1189.4000000000001</c:v>
                </c:pt>
                <c:pt idx="16666">
                  <c:v>1196.3</c:v>
                </c:pt>
                <c:pt idx="16667">
                  <c:v>1195.0999999999999</c:v>
                </c:pt>
                <c:pt idx="16668">
                  <c:v>1198.9000000000001</c:v>
                </c:pt>
                <c:pt idx="16669">
                  <c:v>1201.3</c:v>
                </c:pt>
                <c:pt idx="16670">
                  <c:v>1200.7</c:v>
                </c:pt>
                <c:pt idx="16671">
                  <c:v>1200.7</c:v>
                </c:pt>
                <c:pt idx="16672">
                  <c:v>1203.3</c:v>
                </c:pt>
                <c:pt idx="16673">
                  <c:v>1202.2</c:v>
                </c:pt>
                <c:pt idx="16674">
                  <c:v>1199.9000000000001</c:v>
                </c:pt>
                <c:pt idx="16675">
                  <c:v>1201.5</c:v>
                </c:pt>
                <c:pt idx="16676">
                  <c:v>1200.9000000000001</c:v>
                </c:pt>
                <c:pt idx="16677">
                  <c:v>1203.8</c:v>
                </c:pt>
                <c:pt idx="16678">
                  <c:v>1201.3</c:v>
                </c:pt>
                <c:pt idx="16679">
                  <c:v>1201.5</c:v>
                </c:pt>
                <c:pt idx="16680">
                  <c:v>1204.8</c:v>
                </c:pt>
                <c:pt idx="16681">
                  <c:v>1200.9000000000001</c:v>
                </c:pt>
                <c:pt idx="16682">
                  <c:v>1198.3</c:v>
                </c:pt>
                <c:pt idx="16683">
                  <c:v>1200.5999999999999</c:v>
                </c:pt>
                <c:pt idx="16684">
                  <c:v>1204.2</c:v>
                </c:pt>
                <c:pt idx="16685">
                  <c:v>1201.4000000000001</c:v>
                </c:pt>
                <c:pt idx="16686">
                  <c:v>1197.5999999999999</c:v>
                </c:pt>
                <c:pt idx="16687">
                  <c:v>1194.3</c:v>
                </c:pt>
                <c:pt idx="16688">
                  <c:v>1201.7</c:v>
                </c:pt>
                <c:pt idx="16689">
                  <c:v>1198.0999999999999</c:v>
                </c:pt>
                <c:pt idx="16690">
                  <c:v>1197.0999999999999</c:v>
                </c:pt>
                <c:pt idx="16691">
                  <c:v>1196.5</c:v>
                </c:pt>
                <c:pt idx="16692">
                  <c:v>1191.4000000000001</c:v>
                </c:pt>
                <c:pt idx="16693">
                  <c:v>1202.2</c:v>
                </c:pt>
                <c:pt idx="16694">
                  <c:v>1205.8</c:v>
                </c:pt>
                <c:pt idx="16695">
                  <c:v>1207.3</c:v>
                </c:pt>
                <c:pt idx="16696">
                  <c:v>1196.2</c:v>
                </c:pt>
                <c:pt idx="16697">
                  <c:v>1207.4000000000001</c:v>
                </c:pt>
                <c:pt idx="16698">
                  <c:v>1207.9000000000001</c:v>
                </c:pt>
                <c:pt idx="16699">
                  <c:v>1204.9000000000001</c:v>
                </c:pt>
                <c:pt idx="16700">
                  <c:v>1205.0999999999999</c:v>
                </c:pt>
                <c:pt idx="16701">
                  <c:v>1205.3</c:v>
                </c:pt>
                <c:pt idx="16702">
                  <c:v>1206</c:v>
                </c:pt>
                <c:pt idx="16703">
                  <c:v>1208.0999999999999</c:v>
                </c:pt>
                <c:pt idx="16704">
                  <c:v>1207.5</c:v>
                </c:pt>
                <c:pt idx="16705">
                  <c:v>1207.0999999999999</c:v>
                </c:pt>
                <c:pt idx="16706">
                  <c:v>1207.5</c:v>
                </c:pt>
                <c:pt idx="16707">
                  <c:v>1207.5</c:v>
                </c:pt>
                <c:pt idx="16708">
                  <c:v>1202.5999999999999</c:v>
                </c:pt>
                <c:pt idx="16709">
                  <c:v>1203.7</c:v>
                </c:pt>
                <c:pt idx="16710">
                  <c:v>1206.5</c:v>
                </c:pt>
                <c:pt idx="16711">
                  <c:v>1205.8</c:v>
                </c:pt>
                <c:pt idx="16712">
                  <c:v>1204.5999999999999</c:v>
                </c:pt>
                <c:pt idx="16713">
                  <c:v>1204.8</c:v>
                </c:pt>
                <c:pt idx="16714">
                  <c:v>1205.3</c:v>
                </c:pt>
                <c:pt idx="16715">
                  <c:v>1204.5</c:v>
                </c:pt>
                <c:pt idx="16716">
                  <c:v>1204.8</c:v>
                </c:pt>
                <c:pt idx="16717">
                  <c:v>1205.9000000000001</c:v>
                </c:pt>
                <c:pt idx="16718">
                  <c:v>1205.5</c:v>
                </c:pt>
                <c:pt idx="16719">
                  <c:v>1205.5</c:v>
                </c:pt>
                <c:pt idx="16720">
                  <c:v>1205</c:v>
                </c:pt>
                <c:pt idx="16721">
                  <c:v>1204.9000000000001</c:v>
                </c:pt>
                <c:pt idx="16722">
                  <c:v>1204.9000000000001</c:v>
                </c:pt>
                <c:pt idx="16723">
                  <c:v>1204.9000000000001</c:v>
                </c:pt>
                <c:pt idx="16724">
                  <c:v>1204.2</c:v>
                </c:pt>
                <c:pt idx="16725">
                  <c:v>1204.2</c:v>
                </c:pt>
                <c:pt idx="16726">
                  <c:v>1204.2</c:v>
                </c:pt>
                <c:pt idx="16727">
                  <c:v>1204.2</c:v>
                </c:pt>
                <c:pt idx="16728">
                  <c:v>1204</c:v>
                </c:pt>
                <c:pt idx="16729">
                  <c:v>1203.5999999999999</c:v>
                </c:pt>
                <c:pt idx="16730">
                  <c:v>1203.9000000000001</c:v>
                </c:pt>
                <c:pt idx="16731">
                  <c:v>1204.3</c:v>
                </c:pt>
                <c:pt idx="16732">
                  <c:v>1204.2</c:v>
                </c:pt>
                <c:pt idx="16733">
                  <c:v>1203.4000000000001</c:v>
                </c:pt>
                <c:pt idx="16734">
                  <c:v>1201.8</c:v>
                </c:pt>
                <c:pt idx="16735">
                  <c:v>1188.7</c:v>
                </c:pt>
                <c:pt idx="16736">
                  <c:v>1201.9000000000001</c:v>
                </c:pt>
                <c:pt idx="16737">
                  <c:v>1204.0999999999999</c:v>
                </c:pt>
                <c:pt idx="16738">
                  <c:v>1203.8</c:v>
                </c:pt>
                <c:pt idx="16739">
                  <c:v>1202.5</c:v>
                </c:pt>
                <c:pt idx="16740">
                  <c:v>1202.7</c:v>
                </c:pt>
                <c:pt idx="16741">
                  <c:v>1202.9000000000001</c:v>
                </c:pt>
                <c:pt idx="16742">
                  <c:v>1203</c:v>
                </c:pt>
                <c:pt idx="16743">
                  <c:v>1203.7</c:v>
                </c:pt>
                <c:pt idx="16744">
                  <c:v>1203.7</c:v>
                </c:pt>
                <c:pt idx="16745">
                  <c:v>1203.9000000000001</c:v>
                </c:pt>
                <c:pt idx="16746">
                  <c:v>1204.5</c:v>
                </c:pt>
                <c:pt idx="16747">
                  <c:v>1204.2</c:v>
                </c:pt>
                <c:pt idx="16748">
                  <c:v>1204.2</c:v>
                </c:pt>
                <c:pt idx="16749">
                  <c:v>1204.5</c:v>
                </c:pt>
                <c:pt idx="16750">
                  <c:v>1204.9000000000001</c:v>
                </c:pt>
                <c:pt idx="16751">
                  <c:v>1205.2</c:v>
                </c:pt>
                <c:pt idx="16752">
                  <c:v>1204.9000000000001</c:v>
                </c:pt>
                <c:pt idx="16753">
                  <c:v>1204.5999999999999</c:v>
                </c:pt>
                <c:pt idx="16754">
                  <c:v>1205.8</c:v>
                </c:pt>
                <c:pt idx="16755">
                  <c:v>1205.5</c:v>
                </c:pt>
                <c:pt idx="16756">
                  <c:v>1202.5999999999999</c:v>
                </c:pt>
                <c:pt idx="16757">
                  <c:v>1205.4000000000001</c:v>
                </c:pt>
                <c:pt idx="16758">
                  <c:v>1203.8</c:v>
                </c:pt>
                <c:pt idx="16759">
                  <c:v>1190</c:v>
                </c:pt>
                <c:pt idx="16760">
                  <c:v>1204.3</c:v>
                </c:pt>
                <c:pt idx="16761">
                  <c:v>1204.3</c:v>
                </c:pt>
                <c:pt idx="16762">
                  <c:v>1204.5999999999999</c:v>
                </c:pt>
                <c:pt idx="16763">
                  <c:v>1204.0999999999999</c:v>
                </c:pt>
                <c:pt idx="16764">
                  <c:v>1206.7</c:v>
                </c:pt>
                <c:pt idx="16765">
                  <c:v>1205.5999999999999</c:v>
                </c:pt>
                <c:pt idx="16766">
                  <c:v>1206.7</c:v>
                </c:pt>
                <c:pt idx="16767">
                  <c:v>1207.3</c:v>
                </c:pt>
                <c:pt idx="16768">
                  <c:v>1207.4000000000001</c:v>
                </c:pt>
                <c:pt idx="16769">
                  <c:v>1207.8</c:v>
                </c:pt>
                <c:pt idx="16770">
                  <c:v>1208.0999999999999</c:v>
                </c:pt>
                <c:pt idx="16771">
                  <c:v>1207.8</c:v>
                </c:pt>
                <c:pt idx="16772">
                  <c:v>1208.0999999999999</c:v>
                </c:pt>
                <c:pt idx="16773">
                  <c:v>1207.7</c:v>
                </c:pt>
                <c:pt idx="16774">
                  <c:v>1208.0999999999999</c:v>
                </c:pt>
                <c:pt idx="16775">
                  <c:v>1208.8</c:v>
                </c:pt>
                <c:pt idx="16776">
                  <c:v>1208.7</c:v>
                </c:pt>
                <c:pt idx="16777">
                  <c:v>1208.8</c:v>
                </c:pt>
                <c:pt idx="16778">
                  <c:v>1208.8</c:v>
                </c:pt>
                <c:pt idx="16779">
                  <c:v>1208.8</c:v>
                </c:pt>
                <c:pt idx="16780">
                  <c:v>1208.2</c:v>
                </c:pt>
                <c:pt idx="16781">
                  <c:v>1208.7</c:v>
                </c:pt>
                <c:pt idx="16782">
                  <c:v>1205.5</c:v>
                </c:pt>
                <c:pt idx="16783">
                  <c:v>1200.0999999999999</c:v>
                </c:pt>
                <c:pt idx="16784">
                  <c:v>1206.3</c:v>
                </c:pt>
                <c:pt idx="16785">
                  <c:v>1207.9000000000001</c:v>
                </c:pt>
                <c:pt idx="16786">
                  <c:v>1207.0999999999999</c:v>
                </c:pt>
                <c:pt idx="16787">
                  <c:v>1208.3</c:v>
                </c:pt>
                <c:pt idx="16788">
                  <c:v>1206.5</c:v>
                </c:pt>
                <c:pt idx="16789">
                  <c:v>1207.3</c:v>
                </c:pt>
                <c:pt idx="16790">
                  <c:v>1208.4000000000001</c:v>
                </c:pt>
                <c:pt idx="16791">
                  <c:v>1208.2</c:v>
                </c:pt>
                <c:pt idx="16792">
                  <c:v>1208.9000000000001</c:v>
                </c:pt>
                <c:pt idx="16793">
                  <c:v>1209.3</c:v>
                </c:pt>
                <c:pt idx="16794">
                  <c:v>1209.4000000000001</c:v>
                </c:pt>
                <c:pt idx="16795">
                  <c:v>1209.3</c:v>
                </c:pt>
                <c:pt idx="16796">
                  <c:v>1209.3</c:v>
                </c:pt>
                <c:pt idx="16797">
                  <c:v>1209.3</c:v>
                </c:pt>
                <c:pt idx="16798">
                  <c:v>1209.3</c:v>
                </c:pt>
                <c:pt idx="16799">
                  <c:v>1209.3</c:v>
                </c:pt>
                <c:pt idx="16800">
                  <c:v>1209.3</c:v>
                </c:pt>
                <c:pt idx="16801">
                  <c:v>1209</c:v>
                </c:pt>
                <c:pt idx="16802">
                  <c:v>1209.0999999999999</c:v>
                </c:pt>
                <c:pt idx="16803">
                  <c:v>1208.8</c:v>
                </c:pt>
                <c:pt idx="16804">
                  <c:v>1209.2</c:v>
                </c:pt>
                <c:pt idx="16805">
                  <c:v>1208</c:v>
                </c:pt>
                <c:pt idx="16806">
                  <c:v>1203.4000000000001</c:v>
                </c:pt>
                <c:pt idx="16807">
                  <c:v>1197</c:v>
                </c:pt>
                <c:pt idx="16808">
                  <c:v>1205.3</c:v>
                </c:pt>
                <c:pt idx="16809">
                  <c:v>1205.5999999999999</c:v>
                </c:pt>
                <c:pt idx="16810">
                  <c:v>1206.8</c:v>
                </c:pt>
                <c:pt idx="16811">
                  <c:v>1206.8</c:v>
                </c:pt>
                <c:pt idx="16812">
                  <c:v>1206.2</c:v>
                </c:pt>
                <c:pt idx="16813">
                  <c:v>1207</c:v>
                </c:pt>
                <c:pt idx="16814">
                  <c:v>1207.7</c:v>
                </c:pt>
                <c:pt idx="16815">
                  <c:v>1208.0999999999999</c:v>
                </c:pt>
                <c:pt idx="16816">
                  <c:v>1208.4000000000001</c:v>
                </c:pt>
                <c:pt idx="16817">
                  <c:v>1208.7</c:v>
                </c:pt>
                <c:pt idx="16818">
                  <c:v>1208.9000000000001</c:v>
                </c:pt>
                <c:pt idx="16819">
                  <c:v>1208.5999999999999</c:v>
                </c:pt>
                <c:pt idx="16820">
                  <c:v>1208.5999999999999</c:v>
                </c:pt>
                <c:pt idx="16821">
                  <c:v>1209</c:v>
                </c:pt>
                <c:pt idx="16822">
                  <c:v>1208.5999999999999</c:v>
                </c:pt>
                <c:pt idx="16823">
                  <c:v>1208.5999999999999</c:v>
                </c:pt>
                <c:pt idx="16824">
                  <c:v>1208.5999999999999</c:v>
                </c:pt>
                <c:pt idx="16825">
                  <c:v>1208.3</c:v>
                </c:pt>
                <c:pt idx="16826">
                  <c:v>1208.3</c:v>
                </c:pt>
                <c:pt idx="16827">
                  <c:v>1207.5999999999999</c:v>
                </c:pt>
                <c:pt idx="16828">
                  <c:v>1206.9000000000001</c:v>
                </c:pt>
                <c:pt idx="16829">
                  <c:v>1207.0999999999999</c:v>
                </c:pt>
                <c:pt idx="16830">
                  <c:v>1204.9000000000001</c:v>
                </c:pt>
                <c:pt idx="16831">
                  <c:v>1205.0999999999999</c:v>
                </c:pt>
                <c:pt idx="16832">
                  <c:v>1205</c:v>
                </c:pt>
                <c:pt idx="16833">
                  <c:v>1204.0999999999999</c:v>
                </c:pt>
                <c:pt idx="16834">
                  <c:v>1204.4000000000001</c:v>
                </c:pt>
                <c:pt idx="16835">
                  <c:v>1207.0999999999999</c:v>
                </c:pt>
                <c:pt idx="16836">
                  <c:v>1208</c:v>
                </c:pt>
                <c:pt idx="16837">
                  <c:v>1206.5999999999999</c:v>
                </c:pt>
                <c:pt idx="16838">
                  <c:v>1208.0999999999999</c:v>
                </c:pt>
                <c:pt idx="16839">
                  <c:v>1208.5</c:v>
                </c:pt>
                <c:pt idx="16840">
                  <c:v>1208.9000000000001</c:v>
                </c:pt>
                <c:pt idx="16841">
                  <c:v>1208.9000000000001</c:v>
                </c:pt>
                <c:pt idx="16842">
                  <c:v>1209.2</c:v>
                </c:pt>
                <c:pt idx="16843">
                  <c:v>1209.5999999999999</c:v>
                </c:pt>
                <c:pt idx="16844">
                  <c:v>1209.2</c:v>
                </c:pt>
                <c:pt idx="16845">
                  <c:v>1217.9000000000001</c:v>
                </c:pt>
                <c:pt idx="16846">
                  <c:v>1209.5</c:v>
                </c:pt>
                <c:pt idx="16847">
                  <c:v>1209.8</c:v>
                </c:pt>
                <c:pt idx="16848">
                  <c:v>1209.8</c:v>
                </c:pt>
                <c:pt idx="16849">
                  <c:v>1209.0999999999999</c:v>
                </c:pt>
                <c:pt idx="16850">
                  <c:v>1210.4000000000001</c:v>
                </c:pt>
                <c:pt idx="16851">
                  <c:v>1210.7</c:v>
                </c:pt>
                <c:pt idx="16852">
                  <c:v>1208.2</c:v>
                </c:pt>
                <c:pt idx="16853">
                  <c:v>1209.8</c:v>
                </c:pt>
                <c:pt idx="16854">
                  <c:v>1210</c:v>
                </c:pt>
                <c:pt idx="16855">
                  <c:v>1203.5999999999999</c:v>
                </c:pt>
                <c:pt idx="16856">
                  <c:v>1200.9000000000001</c:v>
                </c:pt>
                <c:pt idx="16857">
                  <c:v>1203.3</c:v>
                </c:pt>
                <c:pt idx="16858">
                  <c:v>1205.8</c:v>
                </c:pt>
                <c:pt idx="16859">
                  <c:v>1211.0999999999999</c:v>
                </c:pt>
                <c:pt idx="16860">
                  <c:v>1203.8</c:v>
                </c:pt>
                <c:pt idx="16861">
                  <c:v>1202.9000000000001</c:v>
                </c:pt>
                <c:pt idx="16862">
                  <c:v>1212.5999999999999</c:v>
                </c:pt>
                <c:pt idx="16863">
                  <c:v>1213.7</c:v>
                </c:pt>
                <c:pt idx="16864">
                  <c:v>1211.5</c:v>
                </c:pt>
                <c:pt idx="16865">
                  <c:v>1214.4000000000001</c:v>
                </c:pt>
                <c:pt idx="16866">
                  <c:v>1213.7</c:v>
                </c:pt>
                <c:pt idx="16867">
                  <c:v>1214.4000000000001</c:v>
                </c:pt>
                <c:pt idx="16868">
                  <c:v>1214.4000000000001</c:v>
                </c:pt>
                <c:pt idx="16869">
                  <c:v>1214</c:v>
                </c:pt>
                <c:pt idx="16870">
                  <c:v>1213.4000000000001</c:v>
                </c:pt>
                <c:pt idx="16871">
                  <c:v>1212.5999999999999</c:v>
                </c:pt>
                <c:pt idx="16872">
                  <c:v>1211.8</c:v>
                </c:pt>
                <c:pt idx="16873">
                  <c:v>1214.4000000000001</c:v>
                </c:pt>
                <c:pt idx="16874">
                  <c:v>1214.7</c:v>
                </c:pt>
                <c:pt idx="16875">
                  <c:v>1214.4000000000001</c:v>
                </c:pt>
                <c:pt idx="16876">
                  <c:v>1214.2</c:v>
                </c:pt>
                <c:pt idx="16877">
                  <c:v>1213.3</c:v>
                </c:pt>
                <c:pt idx="16878">
                  <c:v>1198.5999999999999</c:v>
                </c:pt>
                <c:pt idx="16879">
                  <c:v>1194.5999999999999</c:v>
                </c:pt>
                <c:pt idx="16880">
                  <c:v>1206.5</c:v>
                </c:pt>
                <c:pt idx="16881">
                  <c:v>1209.4000000000001</c:v>
                </c:pt>
                <c:pt idx="16882">
                  <c:v>1209.5</c:v>
                </c:pt>
                <c:pt idx="16883">
                  <c:v>1210.9000000000001</c:v>
                </c:pt>
                <c:pt idx="16884">
                  <c:v>1211.3</c:v>
                </c:pt>
                <c:pt idx="16885">
                  <c:v>1210.8</c:v>
                </c:pt>
                <c:pt idx="16886">
                  <c:v>1211.7</c:v>
                </c:pt>
                <c:pt idx="16887">
                  <c:v>1211.5999999999999</c:v>
                </c:pt>
                <c:pt idx="16888">
                  <c:v>1211.7</c:v>
                </c:pt>
                <c:pt idx="16889">
                  <c:v>1211.7</c:v>
                </c:pt>
                <c:pt idx="16890">
                  <c:v>1211.7</c:v>
                </c:pt>
                <c:pt idx="16891">
                  <c:v>1211.3</c:v>
                </c:pt>
                <c:pt idx="16892">
                  <c:v>1211</c:v>
                </c:pt>
                <c:pt idx="16893">
                  <c:v>1211.3</c:v>
                </c:pt>
                <c:pt idx="16894">
                  <c:v>1212</c:v>
                </c:pt>
                <c:pt idx="16895">
                  <c:v>1211.3</c:v>
                </c:pt>
                <c:pt idx="16896">
                  <c:v>1211.7</c:v>
                </c:pt>
                <c:pt idx="16897">
                  <c:v>1211.3</c:v>
                </c:pt>
                <c:pt idx="16898">
                  <c:v>1211</c:v>
                </c:pt>
                <c:pt idx="16899">
                  <c:v>1211</c:v>
                </c:pt>
                <c:pt idx="16900">
                  <c:v>1210.8</c:v>
                </c:pt>
                <c:pt idx="16901">
                  <c:v>1209.5</c:v>
                </c:pt>
                <c:pt idx="16902">
                  <c:v>1206.5999999999999</c:v>
                </c:pt>
                <c:pt idx="16903">
                  <c:v>1194.0999999999999</c:v>
                </c:pt>
                <c:pt idx="16904">
                  <c:v>1202</c:v>
                </c:pt>
                <c:pt idx="16905">
                  <c:v>1207.8</c:v>
                </c:pt>
                <c:pt idx="16906">
                  <c:v>1207.5999999999999</c:v>
                </c:pt>
                <c:pt idx="16907">
                  <c:v>1208.5999999999999</c:v>
                </c:pt>
                <c:pt idx="16908">
                  <c:v>1208.2</c:v>
                </c:pt>
                <c:pt idx="16909">
                  <c:v>1210</c:v>
                </c:pt>
                <c:pt idx="16910">
                  <c:v>1211</c:v>
                </c:pt>
                <c:pt idx="16911">
                  <c:v>1211</c:v>
                </c:pt>
                <c:pt idx="16912">
                  <c:v>1208.9000000000001</c:v>
                </c:pt>
                <c:pt idx="16913">
                  <c:v>1212.0999999999999</c:v>
                </c:pt>
                <c:pt idx="16914">
                  <c:v>1211.7</c:v>
                </c:pt>
                <c:pt idx="16915">
                  <c:v>1211.5999999999999</c:v>
                </c:pt>
                <c:pt idx="16916">
                  <c:v>1211.7</c:v>
                </c:pt>
                <c:pt idx="16917">
                  <c:v>1208.4000000000001</c:v>
                </c:pt>
                <c:pt idx="16918">
                  <c:v>1209.4000000000001</c:v>
                </c:pt>
                <c:pt idx="16919">
                  <c:v>1211.7</c:v>
                </c:pt>
                <c:pt idx="16920">
                  <c:v>1211.7</c:v>
                </c:pt>
                <c:pt idx="16921">
                  <c:v>1212.0999999999999</c:v>
                </c:pt>
                <c:pt idx="16922">
                  <c:v>1211.7</c:v>
                </c:pt>
                <c:pt idx="16923">
                  <c:v>1211.0999999999999</c:v>
                </c:pt>
                <c:pt idx="16924">
                  <c:v>1209.8</c:v>
                </c:pt>
                <c:pt idx="16925">
                  <c:v>1209.2</c:v>
                </c:pt>
                <c:pt idx="16926">
                  <c:v>1208.2</c:v>
                </c:pt>
                <c:pt idx="16927">
                  <c:v>1206.7</c:v>
                </c:pt>
                <c:pt idx="16928">
                  <c:v>1206.4000000000001</c:v>
                </c:pt>
                <c:pt idx="16929">
                  <c:v>1206.8</c:v>
                </c:pt>
                <c:pt idx="16930">
                  <c:v>1206.8</c:v>
                </c:pt>
                <c:pt idx="16931">
                  <c:v>1205.8</c:v>
                </c:pt>
                <c:pt idx="16932">
                  <c:v>1208.8</c:v>
                </c:pt>
                <c:pt idx="16933">
                  <c:v>1207.7</c:v>
                </c:pt>
                <c:pt idx="16934">
                  <c:v>1207.4000000000001</c:v>
                </c:pt>
                <c:pt idx="16935">
                  <c:v>1208</c:v>
                </c:pt>
                <c:pt idx="16936">
                  <c:v>1209.0999999999999</c:v>
                </c:pt>
                <c:pt idx="16937">
                  <c:v>1209.4000000000001</c:v>
                </c:pt>
                <c:pt idx="16938">
                  <c:v>1211.0999999999999</c:v>
                </c:pt>
                <c:pt idx="16939">
                  <c:v>1206.7</c:v>
                </c:pt>
                <c:pt idx="16940">
                  <c:v>1208.8</c:v>
                </c:pt>
                <c:pt idx="16941">
                  <c:v>1208.7</c:v>
                </c:pt>
                <c:pt idx="16942">
                  <c:v>1209</c:v>
                </c:pt>
                <c:pt idx="16943">
                  <c:v>1209.0999999999999</c:v>
                </c:pt>
                <c:pt idx="16944">
                  <c:v>1208.8</c:v>
                </c:pt>
                <c:pt idx="16945">
                  <c:v>1209.4000000000001</c:v>
                </c:pt>
                <c:pt idx="16946">
                  <c:v>1209.4000000000001</c:v>
                </c:pt>
                <c:pt idx="16947">
                  <c:v>1209</c:v>
                </c:pt>
                <c:pt idx="16948">
                  <c:v>1208.9000000000001</c:v>
                </c:pt>
                <c:pt idx="16949">
                  <c:v>1208.5</c:v>
                </c:pt>
                <c:pt idx="16950">
                  <c:v>1207.0999999999999</c:v>
                </c:pt>
                <c:pt idx="16951">
                  <c:v>1203</c:v>
                </c:pt>
                <c:pt idx="16952">
                  <c:v>1193.4000000000001</c:v>
                </c:pt>
                <c:pt idx="16953">
                  <c:v>1191.5</c:v>
                </c:pt>
                <c:pt idx="16954">
                  <c:v>1195</c:v>
                </c:pt>
                <c:pt idx="16955">
                  <c:v>1187.7</c:v>
                </c:pt>
                <c:pt idx="16956">
                  <c:v>1193.4000000000001</c:v>
                </c:pt>
                <c:pt idx="16957">
                  <c:v>1194</c:v>
                </c:pt>
                <c:pt idx="16958">
                  <c:v>1195</c:v>
                </c:pt>
                <c:pt idx="16959">
                  <c:v>1196.7</c:v>
                </c:pt>
                <c:pt idx="16960">
                  <c:v>1195.7</c:v>
                </c:pt>
                <c:pt idx="16961">
                  <c:v>1201.4000000000001</c:v>
                </c:pt>
                <c:pt idx="16962">
                  <c:v>1200.8</c:v>
                </c:pt>
                <c:pt idx="16963">
                  <c:v>1198.9000000000001</c:v>
                </c:pt>
                <c:pt idx="16964">
                  <c:v>1211.7</c:v>
                </c:pt>
                <c:pt idx="16965">
                  <c:v>1209</c:v>
                </c:pt>
                <c:pt idx="16966">
                  <c:v>1211.7</c:v>
                </c:pt>
                <c:pt idx="16967">
                  <c:v>1212</c:v>
                </c:pt>
                <c:pt idx="16968">
                  <c:v>1212</c:v>
                </c:pt>
                <c:pt idx="16969">
                  <c:v>1211.5999999999999</c:v>
                </c:pt>
                <c:pt idx="16970">
                  <c:v>1212.3</c:v>
                </c:pt>
                <c:pt idx="16971">
                  <c:v>1212.3</c:v>
                </c:pt>
                <c:pt idx="16972">
                  <c:v>1212</c:v>
                </c:pt>
                <c:pt idx="16973">
                  <c:v>1211.5</c:v>
                </c:pt>
                <c:pt idx="16974">
                  <c:v>1200.9000000000001</c:v>
                </c:pt>
                <c:pt idx="16975">
                  <c:v>1193.5</c:v>
                </c:pt>
                <c:pt idx="16976">
                  <c:v>1202.0999999999999</c:v>
                </c:pt>
                <c:pt idx="16977">
                  <c:v>1207</c:v>
                </c:pt>
                <c:pt idx="16978">
                  <c:v>1208.7</c:v>
                </c:pt>
                <c:pt idx="16979">
                  <c:v>1208.7</c:v>
                </c:pt>
                <c:pt idx="16980">
                  <c:v>1209.8</c:v>
                </c:pt>
                <c:pt idx="16981">
                  <c:v>1210.8</c:v>
                </c:pt>
                <c:pt idx="16982">
                  <c:v>1211.4000000000001</c:v>
                </c:pt>
                <c:pt idx="16983">
                  <c:v>1211.8</c:v>
                </c:pt>
                <c:pt idx="16984">
                  <c:v>1212.0999999999999</c:v>
                </c:pt>
                <c:pt idx="16985">
                  <c:v>1213</c:v>
                </c:pt>
                <c:pt idx="16986">
                  <c:v>1213</c:v>
                </c:pt>
                <c:pt idx="16987">
                  <c:v>1212.5999999999999</c:v>
                </c:pt>
                <c:pt idx="16988">
                  <c:v>1212.5999999999999</c:v>
                </c:pt>
                <c:pt idx="16989">
                  <c:v>1212.9000000000001</c:v>
                </c:pt>
                <c:pt idx="16990">
                  <c:v>1212.5999999999999</c:v>
                </c:pt>
                <c:pt idx="16991">
                  <c:v>1213</c:v>
                </c:pt>
                <c:pt idx="16992">
                  <c:v>1212.5</c:v>
                </c:pt>
                <c:pt idx="16993">
                  <c:v>1212.9000000000001</c:v>
                </c:pt>
                <c:pt idx="16994">
                  <c:v>1212.5999999999999</c:v>
                </c:pt>
                <c:pt idx="16995">
                  <c:v>1212.5999999999999</c:v>
                </c:pt>
                <c:pt idx="16996">
                  <c:v>1212.5999999999999</c:v>
                </c:pt>
                <c:pt idx="16997">
                  <c:v>1211.9000000000001</c:v>
                </c:pt>
                <c:pt idx="16998">
                  <c:v>1207.0999999999999</c:v>
                </c:pt>
                <c:pt idx="16999">
                  <c:v>1193.5999999999999</c:v>
                </c:pt>
                <c:pt idx="17000">
                  <c:v>1210.5999999999999</c:v>
                </c:pt>
                <c:pt idx="17001">
                  <c:v>1210</c:v>
                </c:pt>
                <c:pt idx="17002">
                  <c:v>1210.8</c:v>
                </c:pt>
                <c:pt idx="17003">
                  <c:v>1209.9000000000001</c:v>
                </c:pt>
                <c:pt idx="17004">
                  <c:v>1211.0999999999999</c:v>
                </c:pt>
                <c:pt idx="17005">
                  <c:v>1211.2</c:v>
                </c:pt>
                <c:pt idx="17006">
                  <c:v>1211.0999999999999</c:v>
                </c:pt>
                <c:pt idx="17007">
                  <c:v>1211.8</c:v>
                </c:pt>
                <c:pt idx="17008">
                  <c:v>1211.9000000000001</c:v>
                </c:pt>
                <c:pt idx="17009">
                  <c:v>1212.8</c:v>
                </c:pt>
                <c:pt idx="17010">
                  <c:v>1213.2</c:v>
                </c:pt>
                <c:pt idx="17011">
                  <c:v>1212.9000000000001</c:v>
                </c:pt>
                <c:pt idx="17012">
                  <c:v>1213.5999999999999</c:v>
                </c:pt>
                <c:pt idx="17013">
                  <c:v>1213.2</c:v>
                </c:pt>
                <c:pt idx="17014">
                  <c:v>1213.5</c:v>
                </c:pt>
                <c:pt idx="17015">
                  <c:v>1213.2</c:v>
                </c:pt>
                <c:pt idx="17016">
                  <c:v>1213.2</c:v>
                </c:pt>
                <c:pt idx="17017">
                  <c:v>1213.0999999999999</c:v>
                </c:pt>
                <c:pt idx="17018">
                  <c:v>1212.8</c:v>
                </c:pt>
                <c:pt idx="17019">
                  <c:v>1213.2</c:v>
                </c:pt>
                <c:pt idx="17020">
                  <c:v>1213.2</c:v>
                </c:pt>
                <c:pt idx="17021">
                  <c:v>1212.5</c:v>
                </c:pt>
                <c:pt idx="17022">
                  <c:v>1199.5</c:v>
                </c:pt>
                <c:pt idx="17023">
                  <c:v>1195.7</c:v>
                </c:pt>
                <c:pt idx="17024">
                  <c:v>1209.0999999999999</c:v>
                </c:pt>
                <c:pt idx="17025">
                  <c:v>1210</c:v>
                </c:pt>
                <c:pt idx="17026">
                  <c:v>1212.4000000000001</c:v>
                </c:pt>
                <c:pt idx="17027">
                  <c:v>1208.2</c:v>
                </c:pt>
                <c:pt idx="17028">
                  <c:v>1212.7</c:v>
                </c:pt>
                <c:pt idx="17029">
                  <c:v>1212</c:v>
                </c:pt>
                <c:pt idx="17030">
                  <c:v>1210.5</c:v>
                </c:pt>
                <c:pt idx="17031">
                  <c:v>1211.5</c:v>
                </c:pt>
                <c:pt idx="17032">
                  <c:v>1212.2</c:v>
                </c:pt>
                <c:pt idx="17033">
                  <c:v>1212.4000000000001</c:v>
                </c:pt>
                <c:pt idx="17034">
                  <c:v>1212.8</c:v>
                </c:pt>
                <c:pt idx="17035">
                  <c:v>1212.4000000000001</c:v>
                </c:pt>
                <c:pt idx="17036">
                  <c:v>1213.8</c:v>
                </c:pt>
                <c:pt idx="17037">
                  <c:v>1213.8</c:v>
                </c:pt>
                <c:pt idx="17038">
                  <c:v>1213.5</c:v>
                </c:pt>
                <c:pt idx="17039">
                  <c:v>1213.7</c:v>
                </c:pt>
                <c:pt idx="17040">
                  <c:v>1213.4000000000001</c:v>
                </c:pt>
                <c:pt idx="17041">
                  <c:v>1213.7</c:v>
                </c:pt>
                <c:pt idx="17042">
                  <c:v>1213.8</c:v>
                </c:pt>
                <c:pt idx="17043">
                  <c:v>1213.4000000000001</c:v>
                </c:pt>
                <c:pt idx="17044">
                  <c:v>1212.7</c:v>
                </c:pt>
                <c:pt idx="17045">
                  <c:v>1211.4000000000001</c:v>
                </c:pt>
                <c:pt idx="17046">
                  <c:v>1210.9000000000001</c:v>
                </c:pt>
                <c:pt idx="17047">
                  <c:v>1205.9000000000001</c:v>
                </c:pt>
                <c:pt idx="17048">
                  <c:v>1209.4000000000001</c:v>
                </c:pt>
                <c:pt idx="17049">
                  <c:v>1206</c:v>
                </c:pt>
                <c:pt idx="17050">
                  <c:v>1211.9000000000001</c:v>
                </c:pt>
                <c:pt idx="17051">
                  <c:v>1211.5999999999999</c:v>
                </c:pt>
                <c:pt idx="17052">
                  <c:v>1212.7</c:v>
                </c:pt>
                <c:pt idx="17053">
                  <c:v>1211.7</c:v>
                </c:pt>
                <c:pt idx="17054">
                  <c:v>1211</c:v>
                </c:pt>
                <c:pt idx="17055">
                  <c:v>1211.5999999999999</c:v>
                </c:pt>
                <c:pt idx="17056">
                  <c:v>1214.2</c:v>
                </c:pt>
                <c:pt idx="17057">
                  <c:v>1214.4000000000001</c:v>
                </c:pt>
                <c:pt idx="17058">
                  <c:v>1214.0999999999999</c:v>
                </c:pt>
                <c:pt idx="17059">
                  <c:v>1214.8</c:v>
                </c:pt>
                <c:pt idx="17060">
                  <c:v>1215.4000000000001</c:v>
                </c:pt>
                <c:pt idx="17061">
                  <c:v>1210.0999999999999</c:v>
                </c:pt>
                <c:pt idx="17062">
                  <c:v>1204.8</c:v>
                </c:pt>
                <c:pt idx="17063">
                  <c:v>1211</c:v>
                </c:pt>
                <c:pt idx="17064">
                  <c:v>1215.2</c:v>
                </c:pt>
                <c:pt idx="17065">
                  <c:v>1214.9000000000001</c:v>
                </c:pt>
                <c:pt idx="17066">
                  <c:v>1215.2</c:v>
                </c:pt>
                <c:pt idx="17067">
                  <c:v>1215</c:v>
                </c:pt>
                <c:pt idx="17068">
                  <c:v>1214.7</c:v>
                </c:pt>
                <c:pt idx="17069">
                  <c:v>1215.3</c:v>
                </c:pt>
                <c:pt idx="17070">
                  <c:v>1208.0999999999999</c:v>
                </c:pt>
                <c:pt idx="17071">
                  <c:v>1202.8</c:v>
                </c:pt>
                <c:pt idx="17072">
                  <c:v>1194.5999999999999</c:v>
                </c:pt>
                <c:pt idx="17073">
                  <c:v>1205.9000000000001</c:v>
                </c:pt>
                <c:pt idx="17074">
                  <c:v>1210.5999999999999</c:v>
                </c:pt>
                <c:pt idx="17075">
                  <c:v>1209.8</c:v>
                </c:pt>
                <c:pt idx="17076">
                  <c:v>1212.9000000000001</c:v>
                </c:pt>
                <c:pt idx="17077">
                  <c:v>1212.2</c:v>
                </c:pt>
                <c:pt idx="17078">
                  <c:v>1215.8</c:v>
                </c:pt>
                <c:pt idx="17079">
                  <c:v>1216.2</c:v>
                </c:pt>
                <c:pt idx="17080">
                  <c:v>1214.0999999999999</c:v>
                </c:pt>
                <c:pt idx="17081">
                  <c:v>1212.7</c:v>
                </c:pt>
                <c:pt idx="17082">
                  <c:v>1216.2</c:v>
                </c:pt>
                <c:pt idx="17083">
                  <c:v>1214.5999999999999</c:v>
                </c:pt>
                <c:pt idx="17084">
                  <c:v>1214.2</c:v>
                </c:pt>
                <c:pt idx="17085">
                  <c:v>1216.9000000000001</c:v>
                </c:pt>
                <c:pt idx="17086">
                  <c:v>1217.2</c:v>
                </c:pt>
                <c:pt idx="17087">
                  <c:v>1216.9000000000001</c:v>
                </c:pt>
                <c:pt idx="17088">
                  <c:v>1212.9000000000001</c:v>
                </c:pt>
                <c:pt idx="17089">
                  <c:v>1216.5999999999999</c:v>
                </c:pt>
                <c:pt idx="17090">
                  <c:v>1216.9000000000001</c:v>
                </c:pt>
                <c:pt idx="17091">
                  <c:v>1216.2</c:v>
                </c:pt>
                <c:pt idx="17092">
                  <c:v>1219.3</c:v>
                </c:pt>
                <c:pt idx="17093">
                  <c:v>1209.2</c:v>
                </c:pt>
                <c:pt idx="17094">
                  <c:v>1209.0999999999999</c:v>
                </c:pt>
                <c:pt idx="17095">
                  <c:v>1207.5</c:v>
                </c:pt>
                <c:pt idx="17096">
                  <c:v>1212.5</c:v>
                </c:pt>
                <c:pt idx="17097">
                  <c:v>1222.8</c:v>
                </c:pt>
                <c:pt idx="17098">
                  <c:v>1204.5</c:v>
                </c:pt>
                <c:pt idx="17099">
                  <c:v>1211.5</c:v>
                </c:pt>
                <c:pt idx="17100">
                  <c:v>1212</c:v>
                </c:pt>
                <c:pt idx="17101">
                  <c:v>1207.3</c:v>
                </c:pt>
                <c:pt idx="17102">
                  <c:v>1214.4000000000001</c:v>
                </c:pt>
                <c:pt idx="17103">
                  <c:v>1217.0999999999999</c:v>
                </c:pt>
                <c:pt idx="17104">
                  <c:v>1212</c:v>
                </c:pt>
                <c:pt idx="17105">
                  <c:v>1214.8</c:v>
                </c:pt>
                <c:pt idx="17106">
                  <c:v>1215.5</c:v>
                </c:pt>
                <c:pt idx="17107">
                  <c:v>1217.5</c:v>
                </c:pt>
                <c:pt idx="17108">
                  <c:v>1214.0999999999999</c:v>
                </c:pt>
                <c:pt idx="17109">
                  <c:v>1217.8</c:v>
                </c:pt>
                <c:pt idx="17110">
                  <c:v>1216.8</c:v>
                </c:pt>
                <c:pt idx="17111">
                  <c:v>1218.4000000000001</c:v>
                </c:pt>
                <c:pt idx="17112">
                  <c:v>1215.0999999999999</c:v>
                </c:pt>
                <c:pt idx="17113">
                  <c:v>1217.5999999999999</c:v>
                </c:pt>
                <c:pt idx="17114">
                  <c:v>1215.2</c:v>
                </c:pt>
                <c:pt idx="17115">
                  <c:v>1217.9000000000001</c:v>
                </c:pt>
                <c:pt idx="17116">
                  <c:v>1218.5999999999999</c:v>
                </c:pt>
                <c:pt idx="17117">
                  <c:v>1217.5</c:v>
                </c:pt>
                <c:pt idx="17118">
                  <c:v>1221.5999999999999</c:v>
                </c:pt>
                <c:pt idx="17119">
                  <c:v>1216.4000000000001</c:v>
                </c:pt>
                <c:pt idx="17120">
                  <c:v>1214.9000000000001</c:v>
                </c:pt>
                <c:pt idx="17121">
                  <c:v>1214.2</c:v>
                </c:pt>
                <c:pt idx="17122">
                  <c:v>1212.9000000000001</c:v>
                </c:pt>
                <c:pt idx="17123">
                  <c:v>1213.4000000000001</c:v>
                </c:pt>
                <c:pt idx="17124">
                  <c:v>1217.4000000000001</c:v>
                </c:pt>
                <c:pt idx="17125">
                  <c:v>1218.3</c:v>
                </c:pt>
                <c:pt idx="17126">
                  <c:v>1217.5999999999999</c:v>
                </c:pt>
                <c:pt idx="17127">
                  <c:v>1217.0999999999999</c:v>
                </c:pt>
                <c:pt idx="17128">
                  <c:v>1217.2</c:v>
                </c:pt>
                <c:pt idx="17129">
                  <c:v>1217.0999999999999</c:v>
                </c:pt>
                <c:pt idx="17130">
                  <c:v>1216.9000000000001</c:v>
                </c:pt>
                <c:pt idx="17131">
                  <c:v>1216.4000000000001</c:v>
                </c:pt>
                <c:pt idx="17132">
                  <c:v>1215.9000000000001</c:v>
                </c:pt>
                <c:pt idx="17133">
                  <c:v>1215.4000000000001</c:v>
                </c:pt>
                <c:pt idx="17134">
                  <c:v>1216.5999999999999</c:v>
                </c:pt>
                <c:pt idx="17135">
                  <c:v>1216.3</c:v>
                </c:pt>
                <c:pt idx="17136">
                  <c:v>1214</c:v>
                </c:pt>
                <c:pt idx="17137">
                  <c:v>1216.4000000000001</c:v>
                </c:pt>
                <c:pt idx="17138">
                  <c:v>1215</c:v>
                </c:pt>
                <c:pt idx="17139">
                  <c:v>1214.9000000000001</c:v>
                </c:pt>
                <c:pt idx="17140">
                  <c:v>1214.4000000000001</c:v>
                </c:pt>
                <c:pt idx="17141">
                  <c:v>1213.5</c:v>
                </c:pt>
                <c:pt idx="17142">
                  <c:v>1211.8</c:v>
                </c:pt>
                <c:pt idx="17143">
                  <c:v>1213</c:v>
                </c:pt>
                <c:pt idx="17144">
                  <c:v>1205.5</c:v>
                </c:pt>
                <c:pt idx="17145">
                  <c:v>1211.5</c:v>
                </c:pt>
                <c:pt idx="17146">
                  <c:v>1210.3</c:v>
                </c:pt>
                <c:pt idx="17147">
                  <c:v>1218.4000000000001</c:v>
                </c:pt>
                <c:pt idx="17148">
                  <c:v>1211.4000000000001</c:v>
                </c:pt>
                <c:pt idx="17149">
                  <c:v>1211.3</c:v>
                </c:pt>
                <c:pt idx="17150">
                  <c:v>1213.8</c:v>
                </c:pt>
                <c:pt idx="17151">
                  <c:v>1215.3</c:v>
                </c:pt>
                <c:pt idx="17152">
                  <c:v>1216.5</c:v>
                </c:pt>
                <c:pt idx="17153">
                  <c:v>1214.7</c:v>
                </c:pt>
                <c:pt idx="17154">
                  <c:v>1212.9000000000001</c:v>
                </c:pt>
                <c:pt idx="17155">
                  <c:v>1214</c:v>
                </c:pt>
                <c:pt idx="17156">
                  <c:v>1212</c:v>
                </c:pt>
                <c:pt idx="17157">
                  <c:v>1215.3</c:v>
                </c:pt>
                <c:pt idx="17158">
                  <c:v>1225.4000000000001</c:v>
                </c:pt>
                <c:pt idx="17159">
                  <c:v>1225.4000000000001</c:v>
                </c:pt>
                <c:pt idx="17160">
                  <c:v>1225.0999999999999</c:v>
                </c:pt>
                <c:pt idx="17161">
                  <c:v>1224.8</c:v>
                </c:pt>
                <c:pt idx="17162">
                  <c:v>1225.4000000000001</c:v>
                </c:pt>
                <c:pt idx="17163">
                  <c:v>1224.7</c:v>
                </c:pt>
                <c:pt idx="17164">
                  <c:v>1224.8</c:v>
                </c:pt>
                <c:pt idx="17165">
                  <c:v>1224.5999999999999</c:v>
                </c:pt>
                <c:pt idx="17166">
                  <c:v>1221.4000000000001</c:v>
                </c:pt>
                <c:pt idx="17167">
                  <c:v>1221</c:v>
                </c:pt>
                <c:pt idx="17168">
                  <c:v>1225.4000000000001</c:v>
                </c:pt>
                <c:pt idx="17169">
                  <c:v>1221.5</c:v>
                </c:pt>
                <c:pt idx="17170">
                  <c:v>1218.0999999999999</c:v>
                </c:pt>
                <c:pt idx="17171">
                  <c:v>1221.3</c:v>
                </c:pt>
                <c:pt idx="17172">
                  <c:v>1221</c:v>
                </c:pt>
                <c:pt idx="17173">
                  <c:v>1220.2</c:v>
                </c:pt>
                <c:pt idx="17174">
                  <c:v>1220.5</c:v>
                </c:pt>
                <c:pt idx="17175">
                  <c:v>1220.9000000000001</c:v>
                </c:pt>
                <c:pt idx="17176">
                  <c:v>1225</c:v>
                </c:pt>
                <c:pt idx="17177">
                  <c:v>1225.2</c:v>
                </c:pt>
                <c:pt idx="17178">
                  <c:v>1218.7</c:v>
                </c:pt>
                <c:pt idx="17179">
                  <c:v>1217.3</c:v>
                </c:pt>
                <c:pt idx="17180">
                  <c:v>1217</c:v>
                </c:pt>
                <c:pt idx="17181">
                  <c:v>1217.7</c:v>
                </c:pt>
                <c:pt idx="17182">
                  <c:v>1217.7</c:v>
                </c:pt>
                <c:pt idx="17183">
                  <c:v>1214.7</c:v>
                </c:pt>
                <c:pt idx="17184">
                  <c:v>1214.4000000000001</c:v>
                </c:pt>
                <c:pt idx="17185">
                  <c:v>1214.4000000000001</c:v>
                </c:pt>
                <c:pt idx="17186">
                  <c:v>1214.4000000000001</c:v>
                </c:pt>
                <c:pt idx="17187">
                  <c:v>1214.3</c:v>
                </c:pt>
                <c:pt idx="17188">
                  <c:v>1214.2</c:v>
                </c:pt>
                <c:pt idx="17189">
                  <c:v>1213.8</c:v>
                </c:pt>
                <c:pt idx="17190">
                  <c:v>1195.3</c:v>
                </c:pt>
                <c:pt idx="17191">
                  <c:v>1192.0999999999999</c:v>
                </c:pt>
                <c:pt idx="17192">
                  <c:v>1210.0999999999999</c:v>
                </c:pt>
                <c:pt idx="17193">
                  <c:v>1210.7</c:v>
                </c:pt>
                <c:pt idx="17194">
                  <c:v>1210.9000000000001</c:v>
                </c:pt>
                <c:pt idx="17195">
                  <c:v>1208.5999999999999</c:v>
                </c:pt>
                <c:pt idx="17196">
                  <c:v>1210.4000000000001</c:v>
                </c:pt>
                <c:pt idx="17197">
                  <c:v>1209.0999999999999</c:v>
                </c:pt>
                <c:pt idx="17198">
                  <c:v>1212.0999999999999</c:v>
                </c:pt>
                <c:pt idx="17199">
                  <c:v>1214</c:v>
                </c:pt>
                <c:pt idx="17200">
                  <c:v>1214.3</c:v>
                </c:pt>
                <c:pt idx="17201">
                  <c:v>1214.3</c:v>
                </c:pt>
                <c:pt idx="17202">
                  <c:v>1214.7</c:v>
                </c:pt>
                <c:pt idx="17203">
                  <c:v>1214.4000000000001</c:v>
                </c:pt>
                <c:pt idx="17204">
                  <c:v>1214</c:v>
                </c:pt>
                <c:pt idx="17205">
                  <c:v>1215.4000000000001</c:v>
                </c:pt>
                <c:pt idx="17206">
                  <c:v>1215.4000000000001</c:v>
                </c:pt>
                <c:pt idx="17207">
                  <c:v>1215</c:v>
                </c:pt>
                <c:pt idx="17208">
                  <c:v>1215</c:v>
                </c:pt>
                <c:pt idx="17209">
                  <c:v>1214.5</c:v>
                </c:pt>
                <c:pt idx="17210">
                  <c:v>1214.7</c:v>
                </c:pt>
                <c:pt idx="17211">
                  <c:v>1214.3</c:v>
                </c:pt>
                <c:pt idx="17212">
                  <c:v>1213</c:v>
                </c:pt>
                <c:pt idx="17213">
                  <c:v>1210.5999999999999</c:v>
                </c:pt>
                <c:pt idx="17214">
                  <c:v>1208.7</c:v>
                </c:pt>
                <c:pt idx="17215">
                  <c:v>1194.0999999999999</c:v>
                </c:pt>
                <c:pt idx="17216">
                  <c:v>1209.3</c:v>
                </c:pt>
                <c:pt idx="17217">
                  <c:v>1209.7</c:v>
                </c:pt>
                <c:pt idx="17218">
                  <c:v>1211.3</c:v>
                </c:pt>
                <c:pt idx="17219">
                  <c:v>1213</c:v>
                </c:pt>
                <c:pt idx="17220">
                  <c:v>1212.5999999999999</c:v>
                </c:pt>
                <c:pt idx="17221">
                  <c:v>1214.2</c:v>
                </c:pt>
                <c:pt idx="17222">
                  <c:v>1215</c:v>
                </c:pt>
                <c:pt idx="17223">
                  <c:v>1216.2</c:v>
                </c:pt>
                <c:pt idx="17224">
                  <c:v>1215.5999999999999</c:v>
                </c:pt>
                <c:pt idx="17225">
                  <c:v>1210.9000000000001</c:v>
                </c:pt>
                <c:pt idx="17226">
                  <c:v>1217.2</c:v>
                </c:pt>
                <c:pt idx="17227">
                  <c:v>1217.9000000000001</c:v>
                </c:pt>
                <c:pt idx="17228">
                  <c:v>1218.2</c:v>
                </c:pt>
                <c:pt idx="17229">
                  <c:v>1217.9000000000001</c:v>
                </c:pt>
                <c:pt idx="17230">
                  <c:v>1218.5</c:v>
                </c:pt>
                <c:pt idx="17231">
                  <c:v>1218.5</c:v>
                </c:pt>
                <c:pt idx="17232">
                  <c:v>1217.2</c:v>
                </c:pt>
                <c:pt idx="17233">
                  <c:v>1218.2</c:v>
                </c:pt>
                <c:pt idx="17234">
                  <c:v>1218</c:v>
                </c:pt>
                <c:pt idx="17235">
                  <c:v>1216.5999999999999</c:v>
                </c:pt>
                <c:pt idx="17236">
                  <c:v>1213</c:v>
                </c:pt>
                <c:pt idx="17237">
                  <c:v>1210.5999999999999</c:v>
                </c:pt>
                <c:pt idx="17238">
                  <c:v>1206.4000000000001</c:v>
                </c:pt>
                <c:pt idx="17239">
                  <c:v>1215.0999999999999</c:v>
                </c:pt>
                <c:pt idx="17240">
                  <c:v>1213.5</c:v>
                </c:pt>
                <c:pt idx="17241">
                  <c:v>1217</c:v>
                </c:pt>
                <c:pt idx="17242">
                  <c:v>1211.3</c:v>
                </c:pt>
                <c:pt idx="17243">
                  <c:v>1215.7</c:v>
                </c:pt>
                <c:pt idx="17244">
                  <c:v>1215.2</c:v>
                </c:pt>
                <c:pt idx="17245">
                  <c:v>1218</c:v>
                </c:pt>
                <c:pt idx="17246">
                  <c:v>1220.0999999999999</c:v>
                </c:pt>
                <c:pt idx="17247">
                  <c:v>1221</c:v>
                </c:pt>
                <c:pt idx="17248">
                  <c:v>1222.0999999999999</c:v>
                </c:pt>
                <c:pt idx="17249">
                  <c:v>1222.5</c:v>
                </c:pt>
                <c:pt idx="17250">
                  <c:v>1222.3</c:v>
                </c:pt>
                <c:pt idx="17251">
                  <c:v>1222.5</c:v>
                </c:pt>
                <c:pt idx="17252">
                  <c:v>1221.9000000000001</c:v>
                </c:pt>
                <c:pt idx="17253">
                  <c:v>1219.5</c:v>
                </c:pt>
                <c:pt idx="17254">
                  <c:v>1222.9000000000001</c:v>
                </c:pt>
                <c:pt idx="17255">
                  <c:v>1221.2</c:v>
                </c:pt>
                <c:pt idx="17256">
                  <c:v>1222.9000000000001</c:v>
                </c:pt>
                <c:pt idx="17257">
                  <c:v>1222.9000000000001</c:v>
                </c:pt>
                <c:pt idx="17258">
                  <c:v>1221.5</c:v>
                </c:pt>
                <c:pt idx="17259">
                  <c:v>1222.8</c:v>
                </c:pt>
                <c:pt idx="17260">
                  <c:v>1222</c:v>
                </c:pt>
                <c:pt idx="17261">
                  <c:v>1215.5999999999999</c:v>
                </c:pt>
                <c:pt idx="17262">
                  <c:v>1218.9000000000001</c:v>
                </c:pt>
                <c:pt idx="17263">
                  <c:v>1217</c:v>
                </c:pt>
                <c:pt idx="17264">
                  <c:v>1216.7</c:v>
                </c:pt>
                <c:pt idx="17265">
                  <c:v>1218.5</c:v>
                </c:pt>
                <c:pt idx="17266">
                  <c:v>1216.7</c:v>
                </c:pt>
                <c:pt idx="17267">
                  <c:v>1219.4000000000001</c:v>
                </c:pt>
                <c:pt idx="17268">
                  <c:v>1220.8</c:v>
                </c:pt>
                <c:pt idx="17269">
                  <c:v>1220.9000000000001</c:v>
                </c:pt>
                <c:pt idx="17270">
                  <c:v>1214.8</c:v>
                </c:pt>
                <c:pt idx="17271">
                  <c:v>1216.5999999999999</c:v>
                </c:pt>
                <c:pt idx="17272">
                  <c:v>1221.8</c:v>
                </c:pt>
                <c:pt idx="17273">
                  <c:v>1220.4000000000001</c:v>
                </c:pt>
                <c:pt idx="17274">
                  <c:v>1223.0999999999999</c:v>
                </c:pt>
                <c:pt idx="17275">
                  <c:v>1221.4000000000001</c:v>
                </c:pt>
                <c:pt idx="17276">
                  <c:v>1216.4000000000001</c:v>
                </c:pt>
                <c:pt idx="17277">
                  <c:v>1223.0999999999999</c:v>
                </c:pt>
                <c:pt idx="17278">
                  <c:v>1222.7</c:v>
                </c:pt>
                <c:pt idx="17279">
                  <c:v>1222.8</c:v>
                </c:pt>
                <c:pt idx="17280">
                  <c:v>1222.4000000000001</c:v>
                </c:pt>
                <c:pt idx="17281">
                  <c:v>1221.0999999999999</c:v>
                </c:pt>
                <c:pt idx="17282">
                  <c:v>1221.5</c:v>
                </c:pt>
                <c:pt idx="17283">
                  <c:v>1218.4000000000001</c:v>
                </c:pt>
                <c:pt idx="17284">
                  <c:v>1220.5999999999999</c:v>
                </c:pt>
                <c:pt idx="17285">
                  <c:v>1219.5999999999999</c:v>
                </c:pt>
                <c:pt idx="17286">
                  <c:v>1217.8</c:v>
                </c:pt>
                <c:pt idx="17287">
                  <c:v>1211.0999999999999</c:v>
                </c:pt>
                <c:pt idx="17288">
                  <c:v>1215.8</c:v>
                </c:pt>
                <c:pt idx="17289">
                  <c:v>1216.0999999999999</c:v>
                </c:pt>
                <c:pt idx="17290">
                  <c:v>1210.2</c:v>
                </c:pt>
                <c:pt idx="17291">
                  <c:v>1215.5999999999999</c:v>
                </c:pt>
                <c:pt idx="17292">
                  <c:v>1215.8</c:v>
                </c:pt>
                <c:pt idx="17293">
                  <c:v>1225</c:v>
                </c:pt>
                <c:pt idx="17294">
                  <c:v>1212.8</c:v>
                </c:pt>
                <c:pt idx="17295">
                  <c:v>1219</c:v>
                </c:pt>
                <c:pt idx="17296">
                  <c:v>1218.4000000000001</c:v>
                </c:pt>
                <c:pt idx="17297">
                  <c:v>1219</c:v>
                </c:pt>
                <c:pt idx="17298">
                  <c:v>1218.4000000000001</c:v>
                </c:pt>
                <c:pt idx="17299">
                  <c:v>1219</c:v>
                </c:pt>
                <c:pt idx="17300">
                  <c:v>1219</c:v>
                </c:pt>
                <c:pt idx="17301">
                  <c:v>1220</c:v>
                </c:pt>
                <c:pt idx="17302">
                  <c:v>1219.7</c:v>
                </c:pt>
                <c:pt idx="17303">
                  <c:v>1219.7</c:v>
                </c:pt>
                <c:pt idx="17304">
                  <c:v>1220</c:v>
                </c:pt>
                <c:pt idx="17305">
                  <c:v>1219.7</c:v>
                </c:pt>
                <c:pt idx="17306">
                  <c:v>1219.4000000000001</c:v>
                </c:pt>
                <c:pt idx="17307">
                  <c:v>1219.3</c:v>
                </c:pt>
                <c:pt idx="17308">
                  <c:v>1219.2</c:v>
                </c:pt>
                <c:pt idx="17309">
                  <c:v>1217.5</c:v>
                </c:pt>
                <c:pt idx="17310">
                  <c:v>1218.2</c:v>
                </c:pt>
                <c:pt idx="17311">
                  <c:v>1217.9000000000001</c:v>
                </c:pt>
                <c:pt idx="17312">
                  <c:v>1218</c:v>
                </c:pt>
                <c:pt idx="17313">
                  <c:v>1219</c:v>
                </c:pt>
                <c:pt idx="17314">
                  <c:v>1216.4000000000001</c:v>
                </c:pt>
                <c:pt idx="17315">
                  <c:v>1213.3</c:v>
                </c:pt>
                <c:pt idx="17316">
                  <c:v>1217.7</c:v>
                </c:pt>
                <c:pt idx="17317">
                  <c:v>1218.2</c:v>
                </c:pt>
                <c:pt idx="17318">
                  <c:v>1218.4000000000001</c:v>
                </c:pt>
                <c:pt idx="17319">
                  <c:v>1219.9000000000001</c:v>
                </c:pt>
                <c:pt idx="17320">
                  <c:v>1220.2</c:v>
                </c:pt>
                <c:pt idx="17321">
                  <c:v>1219.7</c:v>
                </c:pt>
                <c:pt idx="17322">
                  <c:v>1218</c:v>
                </c:pt>
                <c:pt idx="17323">
                  <c:v>1215.4000000000001</c:v>
                </c:pt>
                <c:pt idx="17324">
                  <c:v>1219</c:v>
                </c:pt>
                <c:pt idx="17325">
                  <c:v>1219.0999999999999</c:v>
                </c:pt>
                <c:pt idx="17326">
                  <c:v>1219.0999999999999</c:v>
                </c:pt>
                <c:pt idx="17327">
                  <c:v>1218.0999999999999</c:v>
                </c:pt>
                <c:pt idx="17328">
                  <c:v>1218.4000000000001</c:v>
                </c:pt>
                <c:pt idx="17329">
                  <c:v>1218.4000000000001</c:v>
                </c:pt>
                <c:pt idx="17330">
                  <c:v>1218.0999999999999</c:v>
                </c:pt>
                <c:pt idx="17331">
                  <c:v>1217.4000000000001</c:v>
                </c:pt>
                <c:pt idx="17332">
                  <c:v>1217.8</c:v>
                </c:pt>
                <c:pt idx="17333">
                  <c:v>1216.9000000000001</c:v>
                </c:pt>
                <c:pt idx="17334">
                  <c:v>1214.5999999999999</c:v>
                </c:pt>
                <c:pt idx="17335">
                  <c:v>1210.9000000000001</c:v>
                </c:pt>
                <c:pt idx="17336">
                  <c:v>1210.5</c:v>
                </c:pt>
                <c:pt idx="17337">
                  <c:v>1208.7</c:v>
                </c:pt>
                <c:pt idx="17338">
                  <c:v>1212.2</c:v>
                </c:pt>
                <c:pt idx="17339">
                  <c:v>1215.5999999999999</c:v>
                </c:pt>
                <c:pt idx="17340">
                  <c:v>1215.2</c:v>
                </c:pt>
                <c:pt idx="17341">
                  <c:v>1214.5</c:v>
                </c:pt>
                <c:pt idx="17342">
                  <c:v>1215.5</c:v>
                </c:pt>
                <c:pt idx="17343">
                  <c:v>1216</c:v>
                </c:pt>
                <c:pt idx="17344">
                  <c:v>1215.5999999999999</c:v>
                </c:pt>
                <c:pt idx="17345">
                  <c:v>1215.0999999999999</c:v>
                </c:pt>
                <c:pt idx="17346">
                  <c:v>1215.0999999999999</c:v>
                </c:pt>
                <c:pt idx="17347">
                  <c:v>1214.9000000000001</c:v>
                </c:pt>
                <c:pt idx="17348">
                  <c:v>1214.9000000000001</c:v>
                </c:pt>
                <c:pt idx="17349">
                  <c:v>1214.5</c:v>
                </c:pt>
                <c:pt idx="17350">
                  <c:v>1214.8</c:v>
                </c:pt>
                <c:pt idx="17351">
                  <c:v>1214.5</c:v>
                </c:pt>
                <c:pt idx="17352">
                  <c:v>1214.5999999999999</c:v>
                </c:pt>
                <c:pt idx="17353">
                  <c:v>1214.2</c:v>
                </c:pt>
                <c:pt idx="17354">
                  <c:v>1212.5999999999999</c:v>
                </c:pt>
                <c:pt idx="17355">
                  <c:v>1209.5</c:v>
                </c:pt>
                <c:pt idx="17356">
                  <c:v>1212.9000000000001</c:v>
                </c:pt>
                <c:pt idx="17357">
                  <c:v>1212.2</c:v>
                </c:pt>
                <c:pt idx="17358">
                  <c:v>1212.8</c:v>
                </c:pt>
                <c:pt idx="17359">
                  <c:v>1207.8</c:v>
                </c:pt>
                <c:pt idx="17360">
                  <c:v>1210.9000000000001</c:v>
                </c:pt>
                <c:pt idx="17361">
                  <c:v>1210.0999999999999</c:v>
                </c:pt>
                <c:pt idx="17362">
                  <c:v>1212.2</c:v>
                </c:pt>
                <c:pt idx="17363">
                  <c:v>1213.3</c:v>
                </c:pt>
                <c:pt idx="17364">
                  <c:v>1212.5</c:v>
                </c:pt>
                <c:pt idx="17365">
                  <c:v>1213.8</c:v>
                </c:pt>
                <c:pt idx="17366">
                  <c:v>1213.8</c:v>
                </c:pt>
                <c:pt idx="17367">
                  <c:v>1214.7</c:v>
                </c:pt>
                <c:pt idx="17368">
                  <c:v>1215.0999999999999</c:v>
                </c:pt>
                <c:pt idx="17369">
                  <c:v>1215.4000000000001</c:v>
                </c:pt>
                <c:pt idx="17370">
                  <c:v>1215.4000000000001</c:v>
                </c:pt>
                <c:pt idx="17371">
                  <c:v>1215.7</c:v>
                </c:pt>
                <c:pt idx="17372">
                  <c:v>1215.8</c:v>
                </c:pt>
                <c:pt idx="17373">
                  <c:v>1215.4000000000001</c:v>
                </c:pt>
                <c:pt idx="17374">
                  <c:v>1216.8</c:v>
                </c:pt>
                <c:pt idx="17375">
                  <c:v>1213.5</c:v>
                </c:pt>
                <c:pt idx="17376">
                  <c:v>1216.0999999999999</c:v>
                </c:pt>
                <c:pt idx="17377">
                  <c:v>1216.2</c:v>
                </c:pt>
                <c:pt idx="17378">
                  <c:v>1216.2</c:v>
                </c:pt>
                <c:pt idx="17379">
                  <c:v>1216.4000000000001</c:v>
                </c:pt>
                <c:pt idx="17380">
                  <c:v>1215.7</c:v>
                </c:pt>
                <c:pt idx="17381">
                  <c:v>1216</c:v>
                </c:pt>
                <c:pt idx="17382">
                  <c:v>1211.9000000000001</c:v>
                </c:pt>
                <c:pt idx="17383">
                  <c:v>1197.8</c:v>
                </c:pt>
                <c:pt idx="17384">
                  <c:v>1210</c:v>
                </c:pt>
                <c:pt idx="17385">
                  <c:v>1210.5999999999999</c:v>
                </c:pt>
                <c:pt idx="17386">
                  <c:v>1211.2</c:v>
                </c:pt>
                <c:pt idx="17387">
                  <c:v>1210.8</c:v>
                </c:pt>
                <c:pt idx="17388">
                  <c:v>1210.7</c:v>
                </c:pt>
                <c:pt idx="17389">
                  <c:v>1214.3</c:v>
                </c:pt>
                <c:pt idx="17390">
                  <c:v>1214.0999999999999</c:v>
                </c:pt>
                <c:pt idx="17391">
                  <c:v>1214.0999999999999</c:v>
                </c:pt>
                <c:pt idx="17392">
                  <c:v>1214.0999999999999</c:v>
                </c:pt>
                <c:pt idx="17393">
                  <c:v>1210.8</c:v>
                </c:pt>
                <c:pt idx="17394">
                  <c:v>1214.5</c:v>
                </c:pt>
                <c:pt idx="17395">
                  <c:v>1214.0999999999999</c:v>
                </c:pt>
                <c:pt idx="17396">
                  <c:v>1215.2</c:v>
                </c:pt>
                <c:pt idx="17397">
                  <c:v>1214.5999999999999</c:v>
                </c:pt>
                <c:pt idx="17398">
                  <c:v>1215.2</c:v>
                </c:pt>
                <c:pt idx="17399">
                  <c:v>1214.8</c:v>
                </c:pt>
                <c:pt idx="17400">
                  <c:v>1214.9000000000001</c:v>
                </c:pt>
                <c:pt idx="17401">
                  <c:v>1214.8</c:v>
                </c:pt>
                <c:pt idx="17402">
                  <c:v>1214.5</c:v>
                </c:pt>
                <c:pt idx="17403">
                  <c:v>1214.2</c:v>
                </c:pt>
                <c:pt idx="17404">
                  <c:v>1215.0999999999999</c:v>
                </c:pt>
                <c:pt idx="17405">
                  <c:v>1218.5999999999999</c:v>
                </c:pt>
                <c:pt idx="17406">
                  <c:v>1216.5999999999999</c:v>
                </c:pt>
                <c:pt idx="17407">
                  <c:v>1208.4000000000001</c:v>
                </c:pt>
                <c:pt idx="17408">
                  <c:v>1213.4000000000001</c:v>
                </c:pt>
                <c:pt idx="17409">
                  <c:v>1218.8</c:v>
                </c:pt>
                <c:pt idx="17410">
                  <c:v>1216.3</c:v>
                </c:pt>
                <c:pt idx="17411">
                  <c:v>1217.9000000000001</c:v>
                </c:pt>
                <c:pt idx="17412">
                  <c:v>1217.7</c:v>
                </c:pt>
                <c:pt idx="17413">
                  <c:v>1217.5</c:v>
                </c:pt>
                <c:pt idx="17414">
                  <c:v>1216.5999999999999</c:v>
                </c:pt>
                <c:pt idx="17415">
                  <c:v>1217.5999999999999</c:v>
                </c:pt>
                <c:pt idx="17416">
                  <c:v>1221.2</c:v>
                </c:pt>
                <c:pt idx="17417">
                  <c:v>1221.5</c:v>
                </c:pt>
                <c:pt idx="17418">
                  <c:v>1221.9000000000001</c:v>
                </c:pt>
                <c:pt idx="17419">
                  <c:v>1221.9000000000001</c:v>
                </c:pt>
                <c:pt idx="17420">
                  <c:v>1221.9000000000001</c:v>
                </c:pt>
                <c:pt idx="17421">
                  <c:v>1222.5</c:v>
                </c:pt>
                <c:pt idx="17422">
                  <c:v>1222.2</c:v>
                </c:pt>
                <c:pt idx="17423">
                  <c:v>1222.5</c:v>
                </c:pt>
                <c:pt idx="17424">
                  <c:v>1222.5</c:v>
                </c:pt>
                <c:pt idx="17425">
                  <c:v>1222.0999999999999</c:v>
                </c:pt>
                <c:pt idx="17426">
                  <c:v>1222.2</c:v>
                </c:pt>
                <c:pt idx="17427">
                  <c:v>1221.7</c:v>
                </c:pt>
                <c:pt idx="17428">
                  <c:v>1221.3</c:v>
                </c:pt>
                <c:pt idx="17429">
                  <c:v>1222.4000000000001</c:v>
                </c:pt>
                <c:pt idx="17430">
                  <c:v>1216.5</c:v>
                </c:pt>
                <c:pt idx="17431">
                  <c:v>1200.7</c:v>
                </c:pt>
                <c:pt idx="17432">
                  <c:v>1217.7</c:v>
                </c:pt>
                <c:pt idx="17433">
                  <c:v>1216.5999999999999</c:v>
                </c:pt>
                <c:pt idx="17434">
                  <c:v>1217.3</c:v>
                </c:pt>
                <c:pt idx="17435">
                  <c:v>1221.2</c:v>
                </c:pt>
                <c:pt idx="17436">
                  <c:v>1220.8</c:v>
                </c:pt>
                <c:pt idx="17437">
                  <c:v>1220.0999999999999</c:v>
                </c:pt>
                <c:pt idx="17438">
                  <c:v>1222.8</c:v>
                </c:pt>
                <c:pt idx="17439">
                  <c:v>1221.0999999999999</c:v>
                </c:pt>
                <c:pt idx="17440">
                  <c:v>1219</c:v>
                </c:pt>
                <c:pt idx="17441">
                  <c:v>1222.4000000000001</c:v>
                </c:pt>
                <c:pt idx="17442">
                  <c:v>1222.4000000000001</c:v>
                </c:pt>
                <c:pt idx="17443">
                  <c:v>1222.4000000000001</c:v>
                </c:pt>
                <c:pt idx="17444">
                  <c:v>1222.0999999999999</c:v>
                </c:pt>
                <c:pt idx="17445">
                  <c:v>1222.3</c:v>
                </c:pt>
                <c:pt idx="17446">
                  <c:v>1222.0999999999999</c:v>
                </c:pt>
                <c:pt idx="17447">
                  <c:v>1221.7</c:v>
                </c:pt>
                <c:pt idx="17448">
                  <c:v>1222.0999999999999</c:v>
                </c:pt>
                <c:pt idx="17449">
                  <c:v>1221.4000000000001</c:v>
                </c:pt>
                <c:pt idx="17450">
                  <c:v>1221</c:v>
                </c:pt>
                <c:pt idx="17451">
                  <c:v>1221</c:v>
                </c:pt>
                <c:pt idx="17452">
                  <c:v>1221</c:v>
                </c:pt>
                <c:pt idx="17453">
                  <c:v>1220.8</c:v>
                </c:pt>
                <c:pt idx="17454">
                  <c:v>1216.5</c:v>
                </c:pt>
                <c:pt idx="17455">
                  <c:v>1212.7</c:v>
                </c:pt>
                <c:pt idx="17456">
                  <c:v>1224.2</c:v>
                </c:pt>
                <c:pt idx="17457">
                  <c:v>1224.0999999999999</c:v>
                </c:pt>
                <c:pt idx="17458">
                  <c:v>1223.7</c:v>
                </c:pt>
                <c:pt idx="17459">
                  <c:v>1222.0999999999999</c:v>
                </c:pt>
                <c:pt idx="17460">
                  <c:v>1222.5</c:v>
                </c:pt>
                <c:pt idx="17461">
                  <c:v>1223.4000000000001</c:v>
                </c:pt>
                <c:pt idx="17462">
                  <c:v>1223.3</c:v>
                </c:pt>
                <c:pt idx="17463">
                  <c:v>1224.2</c:v>
                </c:pt>
                <c:pt idx="17464">
                  <c:v>1225.2</c:v>
                </c:pt>
                <c:pt idx="17465">
                  <c:v>1225.7</c:v>
                </c:pt>
                <c:pt idx="17466">
                  <c:v>1226</c:v>
                </c:pt>
                <c:pt idx="17467">
                  <c:v>1226.4000000000001</c:v>
                </c:pt>
                <c:pt idx="17468">
                  <c:v>1226.7</c:v>
                </c:pt>
                <c:pt idx="17469">
                  <c:v>1226.7</c:v>
                </c:pt>
                <c:pt idx="17470">
                  <c:v>1227</c:v>
                </c:pt>
                <c:pt idx="17471">
                  <c:v>1227.4000000000001</c:v>
                </c:pt>
                <c:pt idx="17472">
                  <c:v>1227.4000000000001</c:v>
                </c:pt>
                <c:pt idx="17473">
                  <c:v>1227.3</c:v>
                </c:pt>
                <c:pt idx="17474">
                  <c:v>1227.4000000000001</c:v>
                </c:pt>
                <c:pt idx="17475">
                  <c:v>1227.5999999999999</c:v>
                </c:pt>
                <c:pt idx="17476">
                  <c:v>1226.8</c:v>
                </c:pt>
                <c:pt idx="17477">
                  <c:v>1227.2</c:v>
                </c:pt>
                <c:pt idx="17478">
                  <c:v>1216.8</c:v>
                </c:pt>
                <c:pt idx="17479">
                  <c:v>1203.5</c:v>
                </c:pt>
                <c:pt idx="17480">
                  <c:v>1219.7</c:v>
                </c:pt>
                <c:pt idx="17481">
                  <c:v>1225.0999999999999</c:v>
                </c:pt>
                <c:pt idx="17482">
                  <c:v>1226.0999999999999</c:v>
                </c:pt>
                <c:pt idx="17483">
                  <c:v>1226.9000000000001</c:v>
                </c:pt>
                <c:pt idx="17484">
                  <c:v>1226.8</c:v>
                </c:pt>
                <c:pt idx="17485">
                  <c:v>1223.4000000000001</c:v>
                </c:pt>
                <c:pt idx="17486">
                  <c:v>1221.3</c:v>
                </c:pt>
                <c:pt idx="17487">
                  <c:v>1216.7</c:v>
                </c:pt>
                <c:pt idx="17488">
                  <c:v>1224.4000000000001</c:v>
                </c:pt>
                <c:pt idx="17489">
                  <c:v>1224.3</c:v>
                </c:pt>
                <c:pt idx="17490">
                  <c:v>1224.5999999999999</c:v>
                </c:pt>
                <c:pt idx="17491">
                  <c:v>1224</c:v>
                </c:pt>
                <c:pt idx="17492">
                  <c:v>1223</c:v>
                </c:pt>
                <c:pt idx="17493">
                  <c:v>1225</c:v>
                </c:pt>
                <c:pt idx="17494">
                  <c:v>1224.9000000000001</c:v>
                </c:pt>
                <c:pt idx="17495">
                  <c:v>1225</c:v>
                </c:pt>
                <c:pt idx="17496">
                  <c:v>1224.5999999999999</c:v>
                </c:pt>
                <c:pt idx="17497">
                  <c:v>1225.7</c:v>
                </c:pt>
                <c:pt idx="17498">
                  <c:v>1224.7</c:v>
                </c:pt>
                <c:pt idx="17499">
                  <c:v>1225.4000000000001</c:v>
                </c:pt>
                <c:pt idx="17500">
                  <c:v>1224.4000000000001</c:v>
                </c:pt>
                <c:pt idx="17501">
                  <c:v>1223.5999999999999</c:v>
                </c:pt>
                <c:pt idx="17502">
                  <c:v>1214</c:v>
                </c:pt>
                <c:pt idx="17503">
                  <c:v>1202.0999999999999</c:v>
                </c:pt>
                <c:pt idx="17504">
                  <c:v>1219.9000000000001</c:v>
                </c:pt>
                <c:pt idx="17505">
                  <c:v>1218.5999999999999</c:v>
                </c:pt>
                <c:pt idx="17506">
                  <c:v>1216.7</c:v>
                </c:pt>
                <c:pt idx="17507">
                  <c:v>1223.8</c:v>
                </c:pt>
                <c:pt idx="17508">
                  <c:v>1225.4000000000001</c:v>
                </c:pt>
                <c:pt idx="17509">
                  <c:v>1226.3</c:v>
                </c:pt>
                <c:pt idx="17510">
                  <c:v>1227.0999999999999</c:v>
                </c:pt>
                <c:pt idx="17511">
                  <c:v>1227.2</c:v>
                </c:pt>
                <c:pt idx="17512">
                  <c:v>1229.4000000000001</c:v>
                </c:pt>
                <c:pt idx="17513">
                  <c:v>1229.9000000000001</c:v>
                </c:pt>
                <c:pt idx="17514">
                  <c:v>1229.5999999999999</c:v>
                </c:pt>
                <c:pt idx="17515">
                  <c:v>1230.4000000000001</c:v>
                </c:pt>
                <c:pt idx="17516">
                  <c:v>1232</c:v>
                </c:pt>
                <c:pt idx="17517">
                  <c:v>1227</c:v>
                </c:pt>
                <c:pt idx="17518">
                  <c:v>1230.3</c:v>
                </c:pt>
                <c:pt idx="17519">
                  <c:v>1229.5999999999999</c:v>
                </c:pt>
                <c:pt idx="17520">
                  <c:v>1229.5999999999999</c:v>
                </c:pt>
                <c:pt idx="17521">
                  <c:v>1229.2</c:v>
                </c:pt>
                <c:pt idx="17522">
                  <c:v>1229.5999999999999</c:v>
                </c:pt>
                <c:pt idx="17523">
                  <c:v>1229.2</c:v>
                </c:pt>
                <c:pt idx="17524">
                  <c:v>1228.7</c:v>
                </c:pt>
                <c:pt idx="17525">
                  <c:v>1227.5</c:v>
                </c:pt>
                <c:pt idx="17526">
                  <c:v>1226.0999999999999</c:v>
                </c:pt>
                <c:pt idx="17527">
                  <c:v>1227.3</c:v>
                </c:pt>
                <c:pt idx="17528">
                  <c:v>1224.3</c:v>
                </c:pt>
                <c:pt idx="17529">
                  <c:v>1222.8</c:v>
                </c:pt>
                <c:pt idx="17530">
                  <c:v>1225.0999999999999</c:v>
                </c:pt>
                <c:pt idx="17531">
                  <c:v>1225.0999999999999</c:v>
                </c:pt>
                <c:pt idx="17532">
                  <c:v>1224.0999999999999</c:v>
                </c:pt>
                <c:pt idx="17533">
                  <c:v>1226</c:v>
                </c:pt>
                <c:pt idx="17534">
                  <c:v>1226.3</c:v>
                </c:pt>
                <c:pt idx="17535">
                  <c:v>1224.5</c:v>
                </c:pt>
                <c:pt idx="17536">
                  <c:v>1227.5</c:v>
                </c:pt>
                <c:pt idx="17537">
                  <c:v>1227.5999999999999</c:v>
                </c:pt>
                <c:pt idx="17538">
                  <c:v>1228</c:v>
                </c:pt>
                <c:pt idx="17539">
                  <c:v>1228.3</c:v>
                </c:pt>
                <c:pt idx="17540">
                  <c:v>1228.3</c:v>
                </c:pt>
                <c:pt idx="17541">
                  <c:v>1229</c:v>
                </c:pt>
                <c:pt idx="17542">
                  <c:v>1228</c:v>
                </c:pt>
                <c:pt idx="17543">
                  <c:v>1228.7</c:v>
                </c:pt>
                <c:pt idx="17544">
                  <c:v>1228.7</c:v>
                </c:pt>
                <c:pt idx="17545">
                  <c:v>1228.4000000000001</c:v>
                </c:pt>
                <c:pt idx="17546">
                  <c:v>1228.0999999999999</c:v>
                </c:pt>
                <c:pt idx="17547">
                  <c:v>1229</c:v>
                </c:pt>
                <c:pt idx="17548">
                  <c:v>1228.5999999999999</c:v>
                </c:pt>
                <c:pt idx="17549">
                  <c:v>1228.3</c:v>
                </c:pt>
                <c:pt idx="17550">
                  <c:v>1213.2</c:v>
                </c:pt>
                <c:pt idx="17551">
                  <c:v>1207.0999999999999</c:v>
                </c:pt>
                <c:pt idx="17552">
                  <c:v>1222.0999999999999</c:v>
                </c:pt>
                <c:pt idx="17553">
                  <c:v>1224.5999999999999</c:v>
                </c:pt>
                <c:pt idx="17554">
                  <c:v>1226.3</c:v>
                </c:pt>
                <c:pt idx="17555">
                  <c:v>1223.2</c:v>
                </c:pt>
                <c:pt idx="17556">
                  <c:v>1228.5999999999999</c:v>
                </c:pt>
                <c:pt idx="17557">
                  <c:v>1225.8</c:v>
                </c:pt>
                <c:pt idx="17558">
                  <c:v>1227.7</c:v>
                </c:pt>
                <c:pt idx="17559">
                  <c:v>1228.5999999999999</c:v>
                </c:pt>
                <c:pt idx="17560">
                  <c:v>1228.3</c:v>
                </c:pt>
                <c:pt idx="17561">
                  <c:v>1229.0999999999999</c:v>
                </c:pt>
                <c:pt idx="17562">
                  <c:v>1228.7</c:v>
                </c:pt>
                <c:pt idx="17563">
                  <c:v>1228.3</c:v>
                </c:pt>
                <c:pt idx="17564">
                  <c:v>1227.7</c:v>
                </c:pt>
                <c:pt idx="17565">
                  <c:v>1229.4000000000001</c:v>
                </c:pt>
                <c:pt idx="17566">
                  <c:v>1226.5999999999999</c:v>
                </c:pt>
                <c:pt idx="17567">
                  <c:v>1229</c:v>
                </c:pt>
                <c:pt idx="17568">
                  <c:v>1226.7</c:v>
                </c:pt>
                <c:pt idx="17569">
                  <c:v>1228.8</c:v>
                </c:pt>
                <c:pt idx="17570">
                  <c:v>1228</c:v>
                </c:pt>
                <c:pt idx="17571">
                  <c:v>1227.0999999999999</c:v>
                </c:pt>
                <c:pt idx="17572">
                  <c:v>1227.5999999999999</c:v>
                </c:pt>
                <c:pt idx="17573">
                  <c:v>1226.2</c:v>
                </c:pt>
                <c:pt idx="17574">
                  <c:v>1223.5999999999999</c:v>
                </c:pt>
                <c:pt idx="17575">
                  <c:v>1222.8</c:v>
                </c:pt>
                <c:pt idx="17576">
                  <c:v>1223.0999999999999</c:v>
                </c:pt>
                <c:pt idx="17577">
                  <c:v>1223.7</c:v>
                </c:pt>
                <c:pt idx="17578">
                  <c:v>1222.5</c:v>
                </c:pt>
                <c:pt idx="17579">
                  <c:v>1224.5</c:v>
                </c:pt>
                <c:pt idx="17580">
                  <c:v>1222.0999999999999</c:v>
                </c:pt>
                <c:pt idx="17581">
                  <c:v>1223.5</c:v>
                </c:pt>
                <c:pt idx="17582">
                  <c:v>1225.8</c:v>
                </c:pt>
                <c:pt idx="17583">
                  <c:v>1226.3</c:v>
                </c:pt>
                <c:pt idx="17584">
                  <c:v>1227.9000000000001</c:v>
                </c:pt>
                <c:pt idx="17585">
                  <c:v>1228</c:v>
                </c:pt>
                <c:pt idx="17586">
                  <c:v>1227.5999999999999</c:v>
                </c:pt>
                <c:pt idx="17587">
                  <c:v>1226</c:v>
                </c:pt>
                <c:pt idx="17588">
                  <c:v>1224.4000000000001</c:v>
                </c:pt>
                <c:pt idx="17589">
                  <c:v>1227.3</c:v>
                </c:pt>
                <c:pt idx="17590">
                  <c:v>1227.3</c:v>
                </c:pt>
                <c:pt idx="17591">
                  <c:v>1227</c:v>
                </c:pt>
                <c:pt idx="17592">
                  <c:v>1227</c:v>
                </c:pt>
                <c:pt idx="17593">
                  <c:v>1226.7</c:v>
                </c:pt>
                <c:pt idx="17594">
                  <c:v>1226.3</c:v>
                </c:pt>
                <c:pt idx="17595">
                  <c:v>1226.5</c:v>
                </c:pt>
                <c:pt idx="17596">
                  <c:v>1226</c:v>
                </c:pt>
                <c:pt idx="17597">
                  <c:v>1224.5</c:v>
                </c:pt>
                <c:pt idx="17598">
                  <c:v>1219.0999999999999</c:v>
                </c:pt>
                <c:pt idx="17599">
                  <c:v>1215.5999999999999</c:v>
                </c:pt>
                <c:pt idx="17600">
                  <c:v>1217.5</c:v>
                </c:pt>
                <c:pt idx="17601">
                  <c:v>1222.5</c:v>
                </c:pt>
                <c:pt idx="17602">
                  <c:v>1220.2</c:v>
                </c:pt>
                <c:pt idx="17603">
                  <c:v>1223.0999999999999</c:v>
                </c:pt>
                <c:pt idx="17604">
                  <c:v>1216.5999999999999</c:v>
                </c:pt>
                <c:pt idx="17605">
                  <c:v>1218.9000000000001</c:v>
                </c:pt>
                <c:pt idx="17606">
                  <c:v>1224</c:v>
                </c:pt>
                <c:pt idx="17607">
                  <c:v>1224.8</c:v>
                </c:pt>
                <c:pt idx="17608">
                  <c:v>1221.2</c:v>
                </c:pt>
                <c:pt idx="17609">
                  <c:v>1224.5999999999999</c:v>
                </c:pt>
                <c:pt idx="17610">
                  <c:v>1225.3</c:v>
                </c:pt>
                <c:pt idx="17611">
                  <c:v>1225.3</c:v>
                </c:pt>
                <c:pt idx="17612">
                  <c:v>1224.9000000000001</c:v>
                </c:pt>
                <c:pt idx="17613">
                  <c:v>1225.3</c:v>
                </c:pt>
                <c:pt idx="17614">
                  <c:v>1225.5999999999999</c:v>
                </c:pt>
                <c:pt idx="17615">
                  <c:v>1225.5999999999999</c:v>
                </c:pt>
                <c:pt idx="17616">
                  <c:v>1225.5999999999999</c:v>
                </c:pt>
                <c:pt idx="17617">
                  <c:v>1226.3</c:v>
                </c:pt>
                <c:pt idx="17618">
                  <c:v>1226.3</c:v>
                </c:pt>
                <c:pt idx="17619">
                  <c:v>1226.3</c:v>
                </c:pt>
                <c:pt idx="17620">
                  <c:v>1225.7</c:v>
                </c:pt>
                <c:pt idx="17621">
                  <c:v>1224</c:v>
                </c:pt>
                <c:pt idx="17622">
                  <c:v>1225.4000000000001</c:v>
                </c:pt>
                <c:pt idx="17623">
                  <c:v>1219.5999999999999</c:v>
                </c:pt>
                <c:pt idx="17624">
                  <c:v>1221.2</c:v>
                </c:pt>
                <c:pt idx="17625">
                  <c:v>1220.8</c:v>
                </c:pt>
                <c:pt idx="17626">
                  <c:v>1220.4000000000001</c:v>
                </c:pt>
                <c:pt idx="17627">
                  <c:v>1222.4000000000001</c:v>
                </c:pt>
                <c:pt idx="17628">
                  <c:v>1226.4000000000001</c:v>
                </c:pt>
                <c:pt idx="17629">
                  <c:v>1225.5999999999999</c:v>
                </c:pt>
                <c:pt idx="17630">
                  <c:v>1225.2</c:v>
                </c:pt>
                <c:pt idx="17631">
                  <c:v>1226.7</c:v>
                </c:pt>
                <c:pt idx="17632">
                  <c:v>1227.8</c:v>
                </c:pt>
                <c:pt idx="17633">
                  <c:v>1228</c:v>
                </c:pt>
                <c:pt idx="17634">
                  <c:v>1228</c:v>
                </c:pt>
                <c:pt idx="17635">
                  <c:v>1228.0999999999999</c:v>
                </c:pt>
                <c:pt idx="17636">
                  <c:v>1228.0999999999999</c:v>
                </c:pt>
                <c:pt idx="17637">
                  <c:v>1228.4000000000001</c:v>
                </c:pt>
                <c:pt idx="17638">
                  <c:v>1228.4000000000001</c:v>
                </c:pt>
                <c:pt idx="17639">
                  <c:v>1228.0999999999999</c:v>
                </c:pt>
                <c:pt idx="17640">
                  <c:v>1228.0999999999999</c:v>
                </c:pt>
                <c:pt idx="17641">
                  <c:v>1228.0999999999999</c:v>
                </c:pt>
                <c:pt idx="17642">
                  <c:v>1228.2</c:v>
                </c:pt>
                <c:pt idx="17643">
                  <c:v>1228</c:v>
                </c:pt>
                <c:pt idx="17644">
                  <c:v>1226.5</c:v>
                </c:pt>
                <c:pt idx="17645">
                  <c:v>1227.0999999999999</c:v>
                </c:pt>
                <c:pt idx="17646">
                  <c:v>1214.5999999999999</c:v>
                </c:pt>
                <c:pt idx="17647">
                  <c:v>1207.5</c:v>
                </c:pt>
                <c:pt idx="17648">
                  <c:v>1218.4000000000001</c:v>
                </c:pt>
                <c:pt idx="17649">
                  <c:v>1226</c:v>
                </c:pt>
                <c:pt idx="17650">
                  <c:v>1226</c:v>
                </c:pt>
                <c:pt idx="17651">
                  <c:v>1226.5</c:v>
                </c:pt>
                <c:pt idx="17652">
                  <c:v>1226.7</c:v>
                </c:pt>
                <c:pt idx="17653">
                  <c:v>1226.8</c:v>
                </c:pt>
                <c:pt idx="17654">
                  <c:v>1224.3</c:v>
                </c:pt>
                <c:pt idx="17655">
                  <c:v>1227.8</c:v>
                </c:pt>
                <c:pt idx="17656">
                  <c:v>1228.4000000000001</c:v>
                </c:pt>
                <c:pt idx="17657">
                  <c:v>1228.7</c:v>
                </c:pt>
                <c:pt idx="17658">
                  <c:v>1229.2</c:v>
                </c:pt>
                <c:pt idx="17659">
                  <c:v>1229.0999999999999</c:v>
                </c:pt>
                <c:pt idx="17660">
                  <c:v>1229.0999999999999</c:v>
                </c:pt>
                <c:pt idx="17661">
                  <c:v>1229.0999999999999</c:v>
                </c:pt>
                <c:pt idx="17662">
                  <c:v>1229.4000000000001</c:v>
                </c:pt>
                <c:pt idx="17663">
                  <c:v>1229.2</c:v>
                </c:pt>
                <c:pt idx="17664">
                  <c:v>1229.0999999999999</c:v>
                </c:pt>
                <c:pt idx="17665">
                  <c:v>1228.8</c:v>
                </c:pt>
                <c:pt idx="17666">
                  <c:v>1229.0999999999999</c:v>
                </c:pt>
                <c:pt idx="17667">
                  <c:v>1228.3</c:v>
                </c:pt>
                <c:pt idx="17668">
                  <c:v>1228</c:v>
                </c:pt>
                <c:pt idx="17669">
                  <c:v>1228.3</c:v>
                </c:pt>
                <c:pt idx="17670">
                  <c:v>1212.8</c:v>
                </c:pt>
                <c:pt idx="17671">
                  <c:v>1204.5999999999999</c:v>
                </c:pt>
                <c:pt idx="17672">
                  <c:v>1213.5999999999999</c:v>
                </c:pt>
                <c:pt idx="17673">
                  <c:v>1225.9000000000001</c:v>
                </c:pt>
                <c:pt idx="17674">
                  <c:v>1226.2</c:v>
                </c:pt>
                <c:pt idx="17675">
                  <c:v>1224.8</c:v>
                </c:pt>
                <c:pt idx="17676">
                  <c:v>1225.8</c:v>
                </c:pt>
                <c:pt idx="17677">
                  <c:v>1225.8</c:v>
                </c:pt>
                <c:pt idx="17678">
                  <c:v>1225.9000000000001</c:v>
                </c:pt>
                <c:pt idx="17679">
                  <c:v>1225.5999999999999</c:v>
                </c:pt>
                <c:pt idx="17680">
                  <c:v>1228.3</c:v>
                </c:pt>
                <c:pt idx="17681">
                  <c:v>1228.5999999999999</c:v>
                </c:pt>
                <c:pt idx="17682">
                  <c:v>1228.7</c:v>
                </c:pt>
                <c:pt idx="17683">
                  <c:v>1228.5999999999999</c:v>
                </c:pt>
                <c:pt idx="17684">
                  <c:v>1228.7</c:v>
                </c:pt>
                <c:pt idx="17685">
                  <c:v>1228.7</c:v>
                </c:pt>
                <c:pt idx="17686">
                  <c:v>1229.4000000000001</c:v>
                </c:pt>
                <c:pt idx="17687">
                  <c:v>1229.7</c:v>
                </c:pt>
                <c:pt idx="17688">
                  <c:v>1229.4000000000001</c:v>
                </c:pt>
                <c:pt idx="17689">
                  <c:v>1229.7</c:v>
                </c:pt>
                <c:pt idx="17690">
                  <c:v>1229.7</c:v>
                </c:pt>
                <c:pt idx="17691">
                  <c:v>1229.5999999999999</c:v>
                </c:pt>
                <c:pt idx="17692">
                  <c:v>1229.3</c:v>
                </c:pt>
                <c:pt idx="17693">
                  <c:v>1228.8</c:v>
                </c:pt>
                <c:pt idx="17694">
                  <c:v>1220.4000000000001</c:v>
                </c:pt>
                <c:pt idx="17695">
                  <c:v>1231.3</c:v>
                </c:pt>
                <c:pt idx="17696">
                  <c:v>1223</c:v>
                </c:pt>
                <c:pt idx="17697">
                  <c:v>1239.2</c:v>
                </c:pt>
                <c:pt idx="17698">
                  <c:v>1235.4000000000001</c:v>
                </c:pt>
                <c:pt idx="17699">
                  <c:v>1241.3</c:v>
                </c:pt>
                <c:pt idx="17700">
                  <c:v>1237.7</c:v>
                </c:pt>
                <c:pt idx="17701">
                  <c:v>1240.4000000000001</c:v>
                </c:pt>
                <c:pt idx="17702">
                  <c:v>1242.2</c:v>
                </c:pt>
                <c:pt idx="17703">
                  <c:v>1243.7</c:v>
                </c:pt>
                <c:pt idx="17704">
                  <c:v>1244.5999999999999</c:v>
                </c:pt>
                <c:pt idx="17705">
                  <c:v>1251.0999999999999</c:v>
                </c:pt>
                <c:pt idx="17706">
                  <c:v>1252.2</c:v>
                </c:pt>
                <c:pt idx="17707">
                  <c:v>1252.8</c:v>
                </c:pt>
                <c:pt idx="17708">
                  <c:v>1252.8</c:v>
                </c:pt>
                <c:pt idx="17709">
                  <c:v>1253.2</c:v>
                </c:pt>
                <c:pt idx="17710">
                  <c:v>1253.5</c:v>
                </c:pt>
                <c:pt idx="17711">
                  <c:v>1253.8</c:v>
                </c:pt>
                <c:pt idx="17712">
                  <c:v>1254.0999999999999</c:v>
                </c:pt>
                <c:pt idx="17713">
                  <c:v>1253.8</c:v>
                </c:pt>
                <c:pt idx="17714">
                  <c:v>1253.9000000000001</c:v>
                </c:pt>
                <c:pt idx="17715">
                  <c:v>1254</c:v>
                </c:pt>
                <c:pt idx="17716">
                  <c:v>1253.2</c:v>
                </c:pt>
                <c:pt idx="17717">
                  <c:v>1251</c:v>
                </c:pt>
                <c:pt idx="17718">
                  <c:v>1243.4000000000001</c:v>
                </c:pt>
                <c:pt idx="17719">
                  <c:v>1243.7</c:v>
                </c:pt>
                <c:pt idx="17720">
                  <c:v>1249.8</c:v>
                </c:pt>
                <c:pt idx="17721">
                  <c:v>1240</c:v>
                </c:pt>
                <c:pt idx="17722">
                  <c:v>1240.5999999999999</c:v>
                </c:pt>
                <c:pt idx="17723">
                  <c:v>1241.3</c:v>
                </c:pt>
                <c:pt idx="17724">
                  <c:v>1234.9000000000001</c:v>
                </c:pt>
                <c:pt idx="17725">
                  <c:v>1233.7</c:v>
                </c:pt>
                <c:pt idx="17726">
                  <c:v>1233.2</c:v>
                </c:pt>
                <c:pt idx="17727">
                  <c:v>1235</c:v>
                </c:pt>
                <c:pt idx="17728">
                  <c:v>1236.5</c:v>
                </c:pt>
                <c:pt idx="17729">
                  <c:v>1235.5999999999999</c:v>
                </c:pt>
                <c:pt idx="17730">
                  <c:v>1235.5999999999999</c:v>
                </c:pt>
                <c:pt idx="17731">
                  <c:v>1234.3</c:v>
                </c:pt>
                <c:pt idx="17732">
                  <c:v>1237.0999999999999</c:v>
                </c:pt>
                <c:pt idx="17733">
                  <c:v>1237.0999999999999</c:v>
                </c:pt>
                <c:pt idx="17734">
                  <c:v>1237.4000000000001</c:v>
                </c:pt>
                <c:pt idx="17735">
                  <c:v>1237.4000000000001</c:v>
                </c:pt>
                <c:pt idx="17736">
                  <c:v>1237.7</c:v>
                </c:pt>
                <c:pt idx="17737">
                  <c:v>1237.0999999999999</c:v>
                </c:pt>
                <c:pt idx="17738">
                  <c:v>1237.4000000000001</c:v>
                </c:pt>
                <c:pt idx="17739">
                  <c:v>1237.0999999999999</c:v>
                </c:pt>
                <c:pt idx="17740">
                  <c:v>1235.5999999999999</c:v>
                </c:pt>
                <c:pt idx="17741">
                  <c:v>1235.0999999999999</c:v>
                </c:pt>
                <c:pt idx="17742">
                  <c:v>1233.8</c:v>
                </c:pt>
                <c:pt idx="17743">
                  <c:v>1220</c:v>
                </c:pt>
                <c:pt idx="17744">
                  <c:v>1227.5999999999999</c:v>
                </c:pt>
                <c:pt idx="17745">
                  <c:v>1229.0999999999999</c:v>
                </c:pt>
                <c:pt idx="17746">
                  <c:v>1229.2</c:v>
                </c:pt>
                <c:pt idx="17747">
                  <c:v>1235.3</c:v>
                </c:pt>
                <c:pt idx="17748">
                  <c:v>1236.9000000000001</c:v>
                </c:pt>
                <c:pt idx="17749">
                  <c:v>1236.5</c:v>
                </c:pt>
                <c:pt idx="17750">
                  <c:v>1234.5999999999999</c:v>
                </c:pt>
                <c:pt idx="17751">
                  <c:v>1236.0999999999999</c:v>
                </c:pt>
                <c:pt idx="17752">
                  <c:v>1237.9000000000001</c:v>
                </c:pt>
                <c:pt idx="17753">
                  <c:v>1237.9000000000001</c:v>
                </c:pt>
                <c:pt idx="17754">
                  <c:v>1237.5999999999999</c:v>
                </c:pt>
                <c:pt idx="17755">
                  <c:v>1238</c:v>
                </c:pt>
                <c:pt idx="17756">
                  <c:v>1238</c:v>
                </c:pt>
                <c:pt idx="17757">
                  <c:v>1238</c:v>
                </c:pt>
                <c:pt idx="17758">
                  <c:v>1238.0999999999999</c:v>
                </c:pt>
                <c:pt idx="17759">
                  <c:v>1237.3</c:v>
                </c:pt>
                <c:pt idx="17760">
                  <c:v>1237.3</c:v>
                </c:pt>
                <c:pt idx="17761">
                  <c:v>1236.5999999999999</c:v>
                </c:pt>
                <c:pt idx="17762">
                  <c:v>1239.3</c:v>
                </c:pt>
                <c:pt idx="17763">
                  <c:v>1239.9000000000001</c:v>
                </c:pt>
                <c:pt idx="17764">
                  <c:v>1238.5999999999999</c:v>
                </c:pt>
                <c:pt idx="17765">
                  <c:v>1237.4000000000001</c:v>
                </c:pt>
                <c:pt idx="17766">
                  <c:v>1221.0999999999999</c:v>
                </c:pt>
                <c:pt idx="17767">
                  <c:v>1204.3</c:v>
                </c:pt>
                <c:pt idx="17768">
                  <c:v>1204.3</c:v>
                </c:pt>
                <c:pt idx="17769">
                  <c:v>1204.3</c:v>
                </c:pt>
                <c:pt idx="17770">
                  <c:v>1204.3</c:v>
                </c:pt>
                <c:pt idx="17771">
                  <c:v>1204.3</c:v>
                </c:pt>
                <c:pt idx="17772">
                  <c:v>1204.3</c:v>
                </c:pt>
                <c:pt idx="17773">
                  <c:v>1204.3</c:v>
                </c:pt>
                <c:pt idx="17774">
                  <c:v>1204.3</c:v>
                </c:pt>
                <c:pt idx="17775">
                  <c:v>1204.3</c:v>
                </c:pt>
                <c:pt idx="17776">
                  <c:v>1204.3</c:v>
                </c:pt>
                <c:pt idx="17777">
                  <c:v>1204.3</c:v>
                </c:pt>
                <c:pt idx="17778">
                  <c:v>1204.3</c:v>
                </c:pt>
                <c:pt idx="17779">
                  <c:v>1204.3</c:v>
                </c:pt>
                <c:pt idx="17780">
                  <c:v>1204.3</c:v>
                </c:pt>
                <c:pt idx="17781">
                  <c:v>1204.3</c:v>
                </c:pt>
                <c:pt idx="17782">
                  <c:v>1204.3</c:v>
                </c:pt>
                <c:pt idx="17783">
                  <c:v>1204.3</c:v>
                </c:pt>
                <c:pt idx="17784">
                  <c:v>1204.3</c:v>
                </c:pt>
                <c:pt idx="17785">
                  <c:v>1204.3</c:v>
                </c:pt>
                <c:pt idx="17786">
                  <c:v>1204.3</c:v>
                </c:pt>
                <c:pt idx="17787">
                  <c:v>1204.3</c:v>
                </c:pt>
                <c:pt idx="17788">
                  <c:v>1204.3</c:v>
                </c:pt>
                <c:pt idx="17789">
                  <c:v>1204.3</c:v>
                </c:pt>
                <c:pt idx="17790">
                  <c:v>1204.3</c:v>
                </c:pt>
                <c:pt idx="17791">
                  <c:v>1204.3</c:v>
                </c:pt>
                <c:pt idx="17792">
                  <c:v>1204.3</c:v>
                </c:pt>
                <c:pt idx="17793">
                  <c:v>1204.3</c:v>
                </c:pt>
                <c:pt idx="17794">
                  <c:v>1204.3</c:v>
                </c:pt>
                <c:pt idx="17795">
                  <c:v>1204.3</c:v>
                </c:pt>
                <c:pt idx="17796">
                  <c:v>1204.3</c:v>
                </c:pt>
                <c:pt idx="17797">
                  <c:v>1204.3</c:v>
                </c:pt>
                <c:pt idx="17798">
                  <c:v>1204.3</c:v>
                </c:pt>
                <c:pt idx="17799">
                  <c:v>1204.3</c:v>
                </c:pt>
                <c:pt idx="17800">
                  <c:v>1204.3</c:v>
                </c:pt>
                <c:pt idx="17801">
                  <c:v>1204.3</c:v>
                </c:pt>
                <c:pt idx="17802">
                  <c:v>1204.3</c:v>
                </c:pt>
                <c:pt idx="17803">
                  <c:v>1204.3</c:v>
                </c:pt>
                <c:pt idx="17804">
                  <c:v>1204.3</c:v>
                </c:pt>
                <c:pt idx="17805">
                  <c:v>1204.3</c:v>
                </c:pt>
                <c:pt idx="17806">
                  <c:v>1204.3</c:v>
                </c:pt>
                <c:pt idx="17807">
                  <c:v>1204.3</c:v>
                </c:pt>
                <c:pt idx="17808">
                  <c:v>1204.3</c:v>
                </c:pt>
                <c:pt idx="17809">
                  <c:v>1204.3</c:v>
                </c:pt>
                <c:pt idx="17810">
                  <c:v>1204.3</c:v>
                </c:pt>
                <c:pt idx="17811">
                  <c:v>1204.3</c:v>
                </c:pt>
                <c:pt idx="17812">
                  <c:v>1204.3</c:v>
                </c:pt>
                <c:pt idx="17813">
                  <c:v>1204.3</c:v>
                </c:pt>
                <c:pt idx="17814">
                  <c:v>1204.3</c:v>
                </c:pt>
                <c:pt idx="17815">
                  <c:v>1204.3</c:v>
                </c:pt>
                <c:pt idx="17816">
                  <c:v>1204.3</c:v>
                </c:pt>
                <c:pt idx="17817">
                  <c:v>1204.3</c:v>
                </c:pt>
                <c:pt idx="17818">
                  <c:v>1204.3</c:v>
                </c:pt>
                <c:pt idx="17819">
                  <c:v>1204.3</c:v>
                </c:pt>
                <c:pt idx="17820">
                  <c:v>1204.3</c:v>
                </c:pt>
                <c:pt idx="17821">
                  <c:v>1204.3</c:v>
                </c:pt>
                <c:pt idx="17822">
                  <c:v>1204.3</c:v>
                </c:pt>
                <c:pt idx="17823">
                  <c:v>1204.3</c:v>
                </c:pt>
                <c:pt idx="17824">
                  <c:v>1204.3</c:v>
                </c:pt>
                <c:pt idx="17825">
                  <c:v>1204.3</c:v>
                </c:pt>
                <c:pt idx="17826">
                  <c:v>1204.3</c:v>
                </c:pt>
                <c:pt idx="17827">
                  <c:v>1204.3</c:v>
                </c:pt>
                <c:pt idx="17828">
                  <c:v>1204.3</c:v>
                </c:pt>
                <c:pt idx="17829">
                  <c:v>1204.3</c:v>
                </c:pt>
                <c:pt idx="17830">
                  <c:v>1204.3</c:v>
                </c:pt>
                <c:pt idx="17831">
                  <c:v>1204.3</c:v>
                </c:pt>
                <c:pt idx="17832">
                  <c:v>1204.3</c:v>
                </c:pt>
                <c:pt idx="17833">
                  <c:v>1204.3</c:v>
                </c:pt>
                <c:pt idx="17834">
                  <c:v>1204.3</c:v>
                </c:pt>
                <c:pt idx="17835">
                  <c:v>1204.3</c:v>
                </c:pt>
                <c:pt idx="17836">
                  <c:v>1204.3</c:v>
                </c:pt>
                <c:pt idx="17837">
                  <c:v>1204.3</c:v>
                </c:pt>
                <c:pt idx="17838">
                  <c:v>1204.3</c:v>
                </c:pt>
                <c:pt idx="17839">
                  <c:v>1204.3</c:v>
                </c:pt>
                <c:pt idx="17840">
                  <c:v>1204.3</c:v>
                </c:pt>
                <c:pt idx="17841">
                  <c:v>1204.3</c:v>
                </c:pt>
                <c:pt idx="17842">
                  <c:v>1204.3</c:v>
                </c:pt>
                <c:pt idx="17843">
                  <c:v>1204.3</c:v>
                </c:pt>
                <c:pt idx="17844">
                  <c:v>1204.3</c:v>
                </c:pt>
                <c:pt idx="17845">
                  <c:v>1204.3</c:v>
                </c:pt>
                <c:pt idx="17846">
                  <c:v>1204.3</c:v>
                </c:pt>
                <c:pt idx="17847">
                  <c:v>1204.3</c:v>
                </c:pt>
                <c:pt idx="17848">
                  <c:v>1204.3</c:v>
                </c:pt>
                <c:pt idx="17849">
                  <c:v>1204.3</c:v>
                </c:pt>
                <c:pt idx="17850">
                  <c:v>1204.3</c:v>
                </c:pt>
                <c:pt idx="17851">
                  <c:v>1204.3</c:v>
                </c:pt>
                <c:pt idx="17852">
                  <c:v>1204.3</c:v>
                </c:pt>
                <c:pt idx="17853">
                  <c:v>1204.3</c:v>
                </c:pt>
                <c:pt idx="17854">
                  <c:v>1204.3</c:v>
                </c:pt>
                <c:pt idx="17855">
                  <c:v>1204.3</c:v>
                </c:pt>
                <c:pt idx="17856">
                  <c:v>1204.3</c:v>
                </c:pt>
                <c:pt idx="17857">
                  <c:v>1204.3</c:v>
                </c:pt>
                <c:pt idx="17858">
                  <c:v>1204.3</c:v>
                </c:pt>
                <c:pt idx="17859">
                  <c:v>1204.3</c:v>
                </c:pt>
                <c:pt idx="17860">
                  <c:v>1204.3</c:v>
                </c:pt>
                <c:pt idx="17861">
                  <c:v>1204.3</c:v>
                </c:pt>
                <c:pt idx="17862">
                  <c:v>1204.3</c:v>
                </c:pt>
                <c:pt idx="17863">
                  <c:v>1204.3</c:v>
                </c:pt>
                <c:pt idx="17864">
                  <c:v>1204.3</c:v>
                </c:pt>
                <c:pt idx="17865">
                  <c:v>1204.3</c:v>
                </c:pt>
                <c:pt idx="17866">
                  <c:v>1204.3</c:v>
                </c:pt>
                <c:pt idx="17867">
                  <c:v>1204.3</c:v>
                </c:pt>
                <c:pt idx="17868">
                  <c:v>1204.3</c:v>
                </c:pt>
                <c:pt idx="17869">
                  <c:v>1204.3</c:v>
                </c:pt>
                <c:pt idx="17870">
                  <c:v>1204.3</c:v>
                </c:pt>
                <c:pt idx="17871">
                  <c:v>1204.3</c:v>
                </c:pt>
                <c:pt idx="17872">
                  <c:v>1204.3</c:v>
                </c:pt>
                <c:pt idx="17873">
                  <c:v>1204.3</c:v>
                </c:pt>
                <c:pt idx="17874">
                  <c:v>1204.3</c:v>
                </c:pt>
                <c:pt idx="17875">
                  <c:v>1204.3</c:v>
                </c:pt>
                <c:pt idx="17876">
                  <c:v>1204.3</c:v>
                </c:pt>
                <c:pt idx="17877">
                  <c:v>1204.3</c:v>
                </c:pt>
                <c:pt idx="17878">
                  <c:v>1204.3</c:v>
                </c:pt>
                <c:pt idx="17879">
                  <c:v>1204.3</c:v>
                </c:pt>
                <c:pt idx="17880">
                  <c:v>1204.3</c:v>
                </c:pt>
                <c:pt idx="17881">
                  <c:v>1204.3</c:v>
                </c:pt>
                <c:pt idx="17882">
                  <c:v>1204.3</c:v>
                </c:pt>
                <c:pt idx="17883">
                  <c:v>1204.3</c:v>
                </c:pt>
                <c:pt idx="17884">
                  <c:v>1204.3</c:v>
                </c:pt>
                <c:pt idx="17885">
                  <c:v>1204.3</c:v>
                </c:pt>
                <c:pt idx="17886">
                  <c:v>1204.3</c:v>
                </c:pt>
                <c:pt idx="17887">
                  <c:v>1204.3</c:v>
                </c:pt>
                <c:pt idx="17888">
                  <c:v>1204.3</c:v>
                </c:pt>
                <c:pt idx="17889">
                  <c:v>1204.3</c:v>
                </c:pt>
                <c:pt idx="17890">
                  <c:v>1204.3</c:v>
                </c:pt>
                <c:pt idx="17891">
                  <c:v>1204.3</c:v>
                </c:pt>
                <c:pt idx="17892">
                  <c:v>1204.3</c:v>
                </c:pt>
                <c:pt idx="17893">
                  <c:v>1204.3</c:v>
                </c:pt>
                <c:pt idx="17894">
                  <c:v>1204.3</c:v>
                </c:pt>
                <c:pt idx="17895">
                  <c:v>1204.3</c:v>
                </c:pt>
                <c:pt idx="17896">
                  <c:v>1204.3</c:v>
                </c:pt>
                <c:pt idx="17897">
                  <c:v>1204.3</c:v>
                </c:pt>
                <c:pt idx="17898">
                  <c:v>1204.3</c:v>
                </c:pt>
                <c:pt idx="17899">
                  <c:v>1204.3</c:v>
                </c:pt>
                <c:pt idx="17900">
                  <c:v>1204.3</c:v>
                </c:pt>
                <c:pt idx="17901">
                  <c:v>1204.3</c:v>
                </c:pt>
                <c:pt idx="17902">
                  <c:v>1204.3</c:v>
                </c:pt>
                <c:pt idx="17903">
                  <c:v>1204.3</c:v>
                </c:pt>
                <c:pt idx="17904">
                  <c:v>1204.3</c:v>
                </c:pt>
                <c:pt idx="17905">
                  <c:v>1204.3</c:v>
                </c:pt>
                <c:pt idx="17906">
                  <c:v>1204.3</c:v>
                </c:pt>
                <c:pt idx="17907">
                  <c:v>1204.3</c:v>
                </c:pt>
                <c:pt idx="17908">
                  <c:v>1204.3</c:v>
                </c:pt>
                <c:pt idx="17909">
                  <c:v>1204.3</c:v>
                </c:pt>
                <c:pt idx="17910">
                  <c:v>1204.3</c:v>
                </c:pt>
                <c:pt idx="17911">
                  <c:v>1204.3</c:v>
                </c:pt>
                <c:pt idx="17912">
                  <c:v>1204.3</c:v>
                </c:pt>
                <c:pt idx="17913">
                  <c:v>1204.3</c:v>
                </c:pt>
                <c:pt idx="17914">
                  <c:v>1204.3</c:v>
                </c:pt>
                <c:pt idx="17915">
                  <c:v>1204.3</c:v>
                </c:pt>
                <c:pt idx="17916">
                  <c:v>1204.3</c:v>
                </c:pt>
                <c:pt idx="17917">
                  <c:v>1204.3</c:v>
                </c:pt>
                <c:pt idx="17918">
                  <c:v>1204.3</c:v>
                </c:pt>
                <c:pt idx="17919">
                  <c:v>1204.3</c:v>
                </c:pt>
                <c:pt idx="17920">
                  <c:v>1204.3</c:v>
                </c:pt>
                <c:pt idx="17921">
                  <c:v>1204.3</c:v>
                </c:pt>
                <c:pt idx="17922">
                  <c:v>1204.3</c:v>
                </c:pt>
                <c:pt idx="17923">
                  <c:v>1204.3</c:v>
                </c:pt>
                <c:pt idx="17924">
                  <c:v>1204.3</c:v>
                </c:pt>
                <c:pt idx="17925">
                  <c:v>1204.3</c:v>
                </c:pt>
                <c:pt idx="17926">
                  <c:v>1204.3</c:v>
                </c:pt>
                <c:pt idx="17927">
                  <c:v>1204.3</c:v>
                </c:pt>
                <c:pt idx="17928">
                  <c:v>1204.3</c:v>
                </c:pt>
                <c:pt idx="17929">
                  <c:v>1204.3</c:v>
                </c:pt>
                <c:pt idx="17930">
                  <c:v>1204.3</c:v>
                </c:pt>
                <c:pt idx="17931">
                  <c:v>1204.3</c:v>
                </c:pt>
                <c:pt idx="17932">
                  <c:v>1226.2</c:v>
                </c:pt>
                <c:pt idx="17933">
                  <c:v>1229.2</c:v>
                </c:pt>
                <c:pt idx="17934">
                  <c:v>1223</c:v>
                </c:pt>
                <c:pt idx="17935">
                  <c:v>1220.0999999999999</c:v>
                </c:pt>
                <c:pt idx="17936">
                  <c:v>1231.0999999999999</c:v>
                </c:pt>
                <c:pt idx="17937">
                  <c:v>1229.9000000000001</c:v>
                </c:pt>
                <c:pt idx="17938">
                  <c:v>1228.5999999999999</c:v>
                </c:pt>
                <c:pt idx="17939">
                  <c:v>1233</c:v>
                </c:pt>
                <c:pt idx="17940">
                  <c:v>1232.8</c:v>
                </c:pt>
                <c:pt idx="17941">
                  <c:v>1230.0999999999999</c:v>
                </c:pt>
                <c:pt idx="17942">
                  <c:v>1228.0999999999999</c:v>
                </c:pt>
                <c:pt idx="17943">
                  <c:v>1231.0999999999999</c:v>
                </c:pt>
                <c:pt idx="17944">
                  <c:v>1231.8</c:v>
                </c:pt>
                <c:pt idx="17945">
                  <c:v>1232</c:v>
                </c:pt>
                <c:pt idx="17946">
                  <c:v>1231.7</c:v>
                </c:pt>
                <c:pt idx="17947">
                  <c:v>1231.8</c:v>
                </c:pt>
                <c:pt idx="17948">
                  <c:v>1232.2</c:v>
                </c:pt>
                <c:pt idx="17949">
                  <c:v>1232.0999999999999</c:v>
                </c:pt>
                <c:pt idx="17950">
                  <c:v>1231.9000000000001</c:v>
                </c:pt>
                <c:pt idx="17951">
                  <c:v>1232.5</c:v>
                </c:pt>
                <c:pt idx="17952">
                  <c:v>1232.5999999999999</c:v>
                </c:pt>
                <c:pt idx="17953">
                  <c:v>1236.8</c:v>
                </c:pt>
                <c:pt idx="17954">
                  <c:v>1234.8</c:v>
                </c:pt>
                <c:pt idx="17955">
                  <c:v>1232.7</c:v>
                </c:pt>
                <c:pt idx="17956">
                  <c:v>1228</c:v>
                </c:pt>
                <c:pt idx="17957">
                  <c:v>1229.4000000000001</c:v>
                </c:pt>
                <c:pt idx="17958">
                  <c:v>1233.2</c:v>
                </c:pt>
                <c:pt idx="17959">
                  <c:v>1234.5999999999999</c:v>
                </c:pt>
                <c:pt idx="17960">
                  <c:v>1233.5999999999999</c:v>
                </c:pt>
                <c:pt idx="17961">
                  <c:v>1233.9000000000001</c:v>
                </c:pt>
                <c:pt idx="17962">
                  <c:v>1234.9000000000001</c:v>
                </c:pt>
                <c:pt idx="17963">
                  <c:v>1229.0999999999999</c:v>
                </c:pt>
                <c:pt idx="17964">
                  <c:v>1229.5999999999999</c:v>
                </c:pt>
                <c:pt idx="17965">
                  <c:v>1229.9000000000001</c:v>
                </c:pt>
                <c:pt idx="17966">
                  <c:v>1230.2</c:v>
                </c:pt>
                <c:pt idx="17967">
                  <c:v>1229.5999999999999</c:v>
                </c:pt>
                <c:pt idx="17968">
                  <c:v>1229.2</c:v>
                </c:pt>
                <c:pt idx="17969">
                  <c:v>1229.2</c:v>
                </c:pt>
                <c:pt idx="17970">
                  <c:v>1229.2</c:v>
                </c:pt>
                <c:pt idx="17971">
                  <c:v>1230</c:v>
                </c:pt>
                <c:pt idx="17972">
                  <c:v>1230.3</c:v>
                </c:pt>
                <c:pt idx="17973">
                  <c:v>1231</c:v>
                </c:pt>
                <c:pt idx="17974">
                  <c:v>1230.5</c:v>
                </c:pt>
                <c:pt idx="17975">
                  <c:v>1231</c:v>
                </c:pt>
                <c:pt idx="17976">
                  <c:v>1230.9000000000001</c:v>
                </c:pt>
                <c:pt idx="17977">
                  <c:v>1230.5999999999999</c:v>
                </c:pt>
                <c:pt idx="17978">
                  <c:v>1227.3</c:v>
                </c:pt>
                <c:pt idx="17979">
                  <c:v>1235.0999999999999</c:v>
                </c:pt>
                <c:pt idx="17980">
                  <c:v>1234</c:v>
                </c:pt>
                <c:pt idx="17981">
                  <c:v>1231.5999999999999</c:v>
                </c:pt>
                <c:pt idx="17982">
                  <c:v>1233.3</c:v>
                </c:pt>
                <c:pt idx="17983">
                  <c:v>1231.5999999999999</c:v>
                </c:pt>
                <c:pt idx="17984">
                  <c:v>1230.5</c:v>
                </c:pt>
                <c:pt idx="17985">
                  <c:v>1230.2</c:v>
                </c:pt>
                <c:pt idx="17986">
                  <c:v>1230.2</c:v>
                </c:pt>
                <c:pt idx="17987">
                  <c:v>1229.9000000000001</c:v>
                </c:pt>
                <c:pt idx="17988">
                  <c:v>1229.5999999999999</c:v>
                </c:pt>
                <c:pt idx="17989">
                  <c:v>1229.3</c:v>
                </c:pt>
                <c:pt idx="17990">
                  <c:v>1229.9000000000001</c:v>
                </c:pt>
                <c:pt idx="17991">
                  <c:v>1229.5</c:v>
                </c:pt>
                <c:pt idx="17992">
                  <c:v>1229.5999999999999</c:v>
                </c:pt>
                <c:pt idx="17993">
                  <c:v>1229.8</c:v>
                </c:pt>
                <c:pt idx="17994">
                  <c:v>1228.9000000000001</c:v>
                </c:pt>
                <c:pt idx="17995">
                  <c:v>1229.5</c:v>
                </c:pt>
                <c:pt idx="17996">
                  <c:v>1229.5999999999999</c:v>
                </c:pt>
                <c:pt idx="17997">
                  <c:v>1229.4000000000001</c:v>
                </c:pt>
                <c:pt idx="17998">
                  <c:v>1229.5999999999999</c:v>
                </c:pt>
                <c:pt idx="17999">
                  <c:v>1229.9000000000001</c:v>
                </c:pt>
                <c:pt idx="18000">
                  <c:v>1229.3</c:v>
                </c:pt>
                <c:pt idx="18001">
                  <c:v>1232.7</c:v>
                </c:pt>
                <c:pt idx="18002">
                  <c:v>1227.3</c:v>
                </c:pt>
                <c:pt idx="18003">
                  <c:v>1232.0999999999999</c:v>
                </c:pt>
                <c:pt idx="18004">
                  <c:v>1229.7</c:v>
                </c:pt>
                <c:pt idx="18005">
                  <c:v>1228.5999999999999</c:v>
                </c:pt>
                <c:pt idx="18006">
                  <c:v>1232.3</c:v>
                </c:pt>
                <c:pt idx="18007">
                  <c:v>1231.9000000000001</c:v>
                </c:pt>
                <c:pt idx="18008">
                  <c:v>1230.7</c:v>
                </c:pt>
                <c:pt idx="18009">
                  <c:v>1230.7</c:v>
                </c:pt>
                <c:pt idx="18010">
                  <c:v>1230.8</c:v>
                </c:pt>
                <c:pt idx="18011">
                  <c:v>1230</c:v>
                </c:pt>
                <c:pt idx="18012">
                  <c:v>1230.8</c:v>
                </c:pt>
                <c:pt idx="18013">
                  <c:v>1231.2</c:v>
                </c:pt>
                <c:pt idx="18014">
                  <c:v>1231.2</c:v>
                </c:pt>
                <c:pt idx="18015">
                  <c:v>1231.0999999999999</c:v>
                </c:pt>
                <c:pt idx="18016">
                  <c:v>1231.2</c:v>
                </c:pt>
                <c:pt idx="18017">
                  <c:v>1231.2</c:v>
                </c:pt>
                <c:pt idx="18018">
                  <c:v>1230.5999999999999</c:v>
                </c:pt>
                <c:pt idx="18019">
                  <c:v>1230.5999999999999</c:v>
                </c:pt>
                <c:pt idx="18020">
                  <c:v>1231</c:v>
                </c:pt>
                <c:pt idx="18021">
                  <c:v>1230.5999999999999</c:v>
                </c:pt>
                <c:pt idx="18022">
                  <c:v>1230.3</c:v>
                </c:pt>
                <c:pt idx="18023">
                  <c:v>1230.5999999999999</c:v>
                </c:pt>
                <c:pt idx="18024">
                  <c:v>1231</c:v>
                </c:pt>
                <c:pt idx="18025">
                  <c:v>1234.8</c:v>
                </c:pt>
                <c:pt idx="18026">
                  <c:v>1241.0999999999999</c:v>
                </c:pt>
                <c:pt idx="18027">
                  <c:v>1235.0999999999999</c:v>
                </c:pt>
                <c:pt idx="18028">
                  <c:v>1234.3</c:v>
                </c:pt>
                <c:pt idx="18029">
                  <c:v>1229.9000000000001</c:v>
                </c:pt>
                <c:pt idx="18030">
                  <c:v>1235</c:v>
                </c:pt>
                <c:pt idx="18031">
                  <c:v>1234.9000000000001</c:v>
                </c:pt>
                <c:pt idx="18032">
                  <c:v>1230.2</c:v>
                </c:pt>
                <c:pt idx="18033">
                  <c:v>1229.5</c:v>
                </c:pt>
                <c:pt idx="18034">
                  <c:v>1228.5999999999999</c:v>
                </c:pt>
                <c:pt idx="18035">
                  <c:v>1228.3</c:v>
                </c:pt>
                <c:pt idx="18036">
                  <c:v>1227.8</c:v>
                </c:pt>
                <c:pt idx="18037">
                  <c:v>1227.7</c:v>
                </c:pt>
                <c:pt idx="18038">
                  <c:v>1227.4000000000001</c:v>
                </c:pt>
                <c:pt idx="18039">
                  <c:v>1227.8</c:v>
                </c:pt>
                <c:pt idx="18040">
                  <c:v>1229</c:v>
                </c:pt>
                <c:pt idx="18041">
                  <c:v>1227.8</c:v>
                </c:pt>
                <c:pt idx="18042">
                  <c:v>1227.5</c:v>
                </c:pt>
                <c:pt idx="18043">
                  <c:v>1227.5</c:v>
                </c:pt>
                <c:pt idx="18044">
                  <c:v>1227.3</c:v>
                </c:pt>
                <c:pt idx="18045">
                  <c:v>1225</c:v>
                </c:pt>
                <c:pt idx="18046">
                  <c:v>1224.9000000000001</c:v>
                </c:pt>
                <c:pt idx="18047">
                  <c:v>1224.7</c:v>
                </c:pt>
                <c:pt idx="18048">
                  <c:v>1227.5999999999999</c:v>
                </c:pt>
                <c:pt idx="18049">
                  <c:v>1239.5999999999999</c:v>
                </c:pt>
                <c:pt idx="18050">
                  <c:v>1244.0999999999999</c:v>
                </c:pt>
                <c:pt idx="18051">
                  <c:v>1225.7</c:v>
                </c:pt>
                <c:pt idx="18052">
                  <c:v>1228.3</c:v>
                </c:pt>
                <c:pt idx="18053">
                  <c:v>1229.7</c:v>
                </c:pt>
                <c:pt idx="18054">
                  <c:v>1229.8</c:v>
                </c:pt>
                <c:pt idx="18055">
                  <c:v>1227.3</c:v>
                </c:pt>
                <c:pt idx="18056">
                  <c:v>1228.3</c:v>
                </c:pt>
                <c:pt idx="18057">
                  <c:v>1225.0999999999999</c:v>
                </c:pt>
                <c:pt idx="18058">
                  <c:v>1226.2</c:v>
                </c:pt>
                <c:pt idx="18059">
                  <c:v>1225.3</c:v>
                </c:pt>
                <c:pt idx="18060">
                  <c:v>1225.0999999999999</c:v>
                </c:pt>
                <c:pt idx="18061">
                  <c:v>1225.0999999999999</c:v>
                </c:pt>
                <c:pt idx="18062">
                  <c:v>1225.2</c:v>
                </c:pt>
                <c:pt idx="18063">
                  <c:v>1225.0999999999999</c:v>
                </c:pt>
                <c:pt idx="18064">
                  <c:v>1225.2</c:v>
                </c:pt>
                <c:pt idx="18065">
                  <c:v>1224.8</c:v>
                </c:pt>
                <c:pt idx="18066">
                  <c:v>1224.9000000000001</c:v>
                </c:pt>
                <c:pt idx="18067">
                  <c:v>1224.5</c:v>
                </c:pt>
                <c:pt idx="18068">
                  <c:v>1224.5</c:v>
                </c:pt>
                <c:pt idx="18069">
                  <c:v>1224.0999999999999</c:v>
                </c:pt>
                <c:pt idx="18070">
                  <c:v>1223.7</c:v>
                </c:pt>
                <c:pt idx="18071">
                  <c:v>1224.5999999999999</c:v>
                </c:pt>
                <c:pt idx="18072">
                  <c:v>1224.2</c:v>
                </c:pt>
                <c:pt idx="18073">
                  <c:v>1229.3</c:v>
                </c:pt>
                <c:pt idx="18074">
                  <c:v>1231.5</c:v>
                </c:pt>
                <c:pt idx="18075">
                  <c:v>1230.7</c:v>
                </c:pt>
                <c:pt idx="18076">
                  <c:v>1226.0999999999999</c:v>
                </c:pt>
                <c:pt idx="18077">
                  <c:v>1223.4000000000001</c:v>
                </c:pt>
                <c:pt idx="18078">
                  <c:v>1224.3</c:v>
                </c:pt>
                <c:pt idx="18079">
                  <c:v>1227.8</c:v>
                </c:pt>
                <c:pt idx="18080">
                  <c:v>1223.7</c:v>
                </c:pt>
                <c:pt idx="18081">
                  <c:v>1225.0999999999999</c:v>
                </c:pt>
                <c:pt idx="18082">
                  <c:v>1225.2</c:v>
                </c:pt>
                <c:pt idx="18083">
                  <c:v>1223.9000000000001</c:v>
                </c:pt>
                <c:pt idx="18084">
                  <c:v>1223.5</c:v>
                </c:pt>
                <c:pt idx="18085">
                  <c:v>1223.2</c:v>
                </c:pt>
                <c:pt idx="18086">
                  <c:v>1223.5</c:v>
                </c:pt>
                <c:pt idx="18087">
                  <c:v>1223.2</c:v>
                </c:pt>
                <c:pt idx="18088">
                  <c:v>1223.2</c:v>
                </c:pt>
                <c:pt idx="18089">
                  <c:v>1221.9000000000001</c:v>
                </c:pt>
                <c:pt idx="18090">
                  <c:v>1220.5</c:v>
                </c:pt>
                <c:pt idx="18091">
                  <c:v>1220.3</c:v>
                </c:pt>
                <c:pt idx="18092">
                  <c:v>1220.5999999999999</c:v>
                </c:pt>
                <c:pt idx="18093">
                  <c:v>1220.9000000000001</c:v>
                </c:pt>
                <c:pt idx="18094">
                  <c:v>1221.5</c:v>
                </c:pt>
                <c:pt idx="18095">
                  <c:v>1220.8</c:v>
                </c:pt>
                <c:pt idx="18096">
                  <c:v>1220.4000000000001</c:v>
                </c:pt>
                <c:pt idx="18097">
                  <c:v>1236.7</c:v>
                </c:pt>
                <c:pt idx="18098">
                  <c:v>1233.7</c:v>
                </c:pt>
                <c:pt idx="18099">
                  <c:v>1229.9000000000001</c:v>
                </c:pt>
                <c:pt idx="18100">
                  <c:v>1227.2</c:v>
                </c:pt>
                <c:pt idx="18101">
                  <c:v>1223.7</c:v>
                </c:pt>
                <c:pt idx="18102">
                  <c:v>1227.2</c:v>
                </c:pt>
                <c:pt idx="18103">
                  <c:v>1228.5999999999999</c:v>
                </c:pt>
                <c:pt idx="18104">
                  <c:v>1227.8</c:v>
                </c:pt>
                <c:pt idx="18105">
                  <c:v>1228.3</c:v>
                </c:pt>
                <c:pt idx="18106">
                  <c:v>1224.7</c:v>
                </c:pt>
                <c:pt idx="18107">
                  <c:v>1219.7</c:v>
                </c:pt>
                <c:pt idx="18108">
                  <c:v>1214.0999999999999</c:v>
                </c:pt>
                <c:pt idx="18109">
                  <c:v>1208.4000000000001</c:v>
                </c:pt>
                <c:pt idx="18110">
                  <c:v>1202.4000000000001</c:v>
                </c:pt>
                <c:pt idx="18111">
                  <c:v>1196.0999999999999</c:v>
                </c:pt>
                <c:pt idx="18112">
                  <c:v>1192.0999999999999</c:v>
                </c:pt>
                <c:pt idx="18113">
                  <c:v>1186.2</c:v>
                </c:pt>
                <c:pt idx="18114">
                  <c:v>1184.7</c:v>
                </c:pt>
                <c:pt idx="18115">
                  <c:v>1184.5</c:v>
                </c:pt>
                <c:pt idx="18116">
                  <c:v>1185.7</c:v>
                </c:pt>
                <c:pt idx="18117">
                  <c:v>1187</c:v>
                </c:pt>
                <c:pt idx="18118">
                  <c:v>1189</c:v>
                </c:pt>
                <c:pt idx="18119">
                  <c:v>1191.7</c:v>
                </c:pt>
                <c:pt idx="18120">
                  <c:v>1195.0999999999999</c:v>
                </c:pt>
                <c:pt idx="18121">
                  <c:v>1207.0999999999999</c:v>
                </c:pt>
                <c:pt idx="18122">
                  <c:v>1202.9000000000001</c:v>
                </c:pt>
                <c:pt idx="18123">
                  <c:v>1212.5999999999999</c:v>
                </c:pt>
                <c:pt idx="18124">
                  <c:v>1213.0999999999999</c:v>
                </c:pt>
                <c:pt idx="18125">
                  <c:v>1216.5999999999999</c:v>
                </c:pt>
                <c:pt idx="18126">
                  <c:v>1220.2</c:v>
                </c:pt>
                <c:pt idx="18127">
                  <c:v>1225.9000000000001</c:v>
                </c:pt>
                <c:pt idx="18128">
                  <c:v>1227.8</c:v>
                </c:pt>
                <c:pt idx="18129">
                  <c:v>1230.4000000000001</c:v>
                </c:pt>
                <c:pt idx="18130">
                  <c:v>1229.9000000000001</c:v>
                </c:pt>
                <c:pt idx="18131">
                  <c:v>1230.3</c:v>
                </c:pt>
                <c:pt idx="18132">
                  <c:v>1228.9000000000001</c:v>
                </c:pt>
                <c:pt idx="18133">
                  <c:v>1223.5</c:v>
                </c:pt>
                <c:pt idx="18134">
                  <c:v>1219.2</c:v>
                </c:pt>
                <c:pt idx="18135">
                  <c:v>1213.5</c:v>
                </c:pt>
                <c:pt idx="18136">
                  <c:v>1208.2</c:v>
                </c:pt>
                <c:pt idx="18137">
                  <c:v>1206.5</c:v>
                </c:pt>
                <c:pt idx="18138">
                  <c:v>1206.7</c:v>
                </c:pt>
                <c:pt idx="18139">
                  <c:v>1208.7</c:v>
                </c:pt>
                <c:pt idx="18140">
                  <c:v>1212.5999999999999</c:v>
                </c:pt>
                <c:pt idx="18141">
                  <c:v>1217.7</c:v>
                </c:pt>
                <c:pt idx="18142">
                  <c:v>1223.2</c:v>
                </c:pt>
                <c:pt idx="18143">
                  <c:v>1230.2</c:v>
                </c:pt>
                <c:pt idx="18144">
                  <c:v>1236</c:v>
                </c:pt>
                <c:pt idx="18145">
                  <c:v>1244.2</c:v>
                </c:pt>
                <c:pt idx="18146">
                  <c:v>1254.3</c:v>
                </c:pt>
                <c:pt idx="18147">
                  <c:v>1258.0999999999999</c:v>
                </c:pt>
                <c:pt idx="18148">
                  <c:v>1271.5</c:v>
                </c:pt>
                <c:pt idx="18149">
                  <c:v>1277.2</c:v>
                </c:pt>
                <c:pt idx="18150">
                  <c:v>1283.8</c:v>
                </c:pt>
                <c:pt idx="18151">
                  <c:v>1293</c:v>
                </c:pt>
                <c:pt idx="18152">
                  <c:v>1298.9000000000001</c:v>
                </c:pt>
                <c:pt idx="18153">
                  <c:v>1304.5999999999999</c:v>
                </c:pt>
                <c:pt idx="18154">
                  <c:v>1308.8</c:v>
                </c:pt>
                <c:pt idx="18155">
                  <c:v>1310.4000000000001</c:v>
                </c:pt>
                <c:pt idx="18156">
                  <c:v>1312</c:v>
                </c:pt>
                <c:pt idx="18157">
                  <c:v>1316.6</c:v>
                </c:pt>
                <c:pt idx="18158">
                  <c:v>1317.6</c:v>
                </c:pt>
                <c:pt idx="18159">
                  <c:v>1319.3</c:v>
                </c:pt>
                <c:pt idx="18160">
                  <c:v>1321.5</c:v>
                </c:pt>
                <c:pt idx="18161">
                  <c:v>1323</c:v>
                </c:pt>
                <c:pt idx="18162">
                  <c:v>1326.6</c:v>
                </c:pt>
                <c:pt idx="18163">
                  <c:v>1329.3</c:v>
                </c:pt>
                <c:pt idx="18164">
                  <c:v>1332.1</c:v>
                </c:pt>
                <c:pt idx="18165">
                  <c:v>1339.1</c:v>
                </c:pt>
                <c:pt idx="18166">
                  <c:v>1344.9</c:v>
                </c:pt>
                <c:pt idx="18167">
                  <c:v>1350.2</c:v>
                </c:pt>
                <c:pt idx="18168">
                  <c:v>1356</c:v>
                </c:pt>
                <c:pt idx="18169">
                  <c:v>1366.8</c:v>
                </c:pt>
                <c:pt idx="18170">
                  <c:v>1370.7</c:v>
                </c:pt>
                <c:pt idx="18171">
                  <c:v>1381</c:v>
                </c:pt>
                <c:pt idx="18172">
                  <c:v>1388.6</c:v>
                </c:pt>
                <c:pt idx="18173">
                  <c:v>1392.3</c:v>
                </c:pt>
                <c:pt idx="18174">
                  <c:v>1398.3</c:v>
                </c:pt>
                <c:pt idx="18175">
                  <c:v>1405.1</c:v>
                </c:pt>
                <c:pt idx="18176">
                  <c:v>1403.1</c:v>
                </c:pt>
                <c:pt idx="18177">
                  <c:v>1398.2</c:v>
                </c:pt>
                <c:pt idx="18178">
                  <c:v>1392.2</c:v>
                </c:pt>
                <c:pt idx="18179">
                  <c:v>1398.1</c:v>
                </c:pt>
                <c:pt idx="18180">
                  <c:v>1400.5</c:v>
                </c:pt>
                <c:pt idx="18181">
                  <c:v>1395.5</c:v>
                </c:pt>
                <c:pt idx="18182">
                  <c:v>1400</c:v>
                </c:pt>
                <c:pt idx="18183">
                  <c:v>1397.4</c:v>
                </c:pt>
                <c:pt idx="18184">
                  <c:v>1398.3</c:v>
                </c:pt>
                <c:pt idx="18185">
                  <c:v>1398.1</c:v>
                </c:pt>
                <c:pt idx="18186">
                  <c:v>1404.7</c:v>
                </c:pt>
                <c:pt idx="18187">
                  <c:v>1406</c:v>
                </c:pt>
                <c:pt idx="18188">
                  <c:v>1406.4</c:v>
                </c:pt>
                <c:pt idx="18189">
                  <c:v>1412</c:v>
                </c:pt>
                <c:pt idx="18190">
                  <c:v>1419.4</c:v>
                </c:pt>
                <c:pt idx="18191">
                  <c:v>1406.9</c:v>
                </c:pt>
                <c:pt idx="18192">
                  <c:v>1417.2</c:v>
                </c:pt>
                <c:pt idx="18193">
                  <c:v>1423.6</c:v>
                </c:pt>
                <c:pt idx="18194">
                  <c:v>1435.3</c:v>
                </c:pt>
                <c:pt idx="18195">
                  <c:v>1426.7</c:v>
                </c:pt>
                <c:pt idx="18196">
                  <c:v>1440.7</c:v>
                </c:pt>
                <c:pt idx="18197">
                  <c:v>1433</c:v>
                </c:pt>
                <c:pt idx="18198">
                  <c:v>1450.5</c:v>
                </c:pt>
                <c:pt idx="18199">
                  <c:v>1447.5</c:v>
                </c:pt>
                <c:pt idx="18200">
                  <c:v>1455.5</c:v>
                </c:pt>
                <c:pt idx="18201">
                  <c:v>1453.4</c:v>
                </c:pt>
                <c:pt idx="18202">
                  <c:v>1456</c:v>
                </c:pt>
                <c:pt idx="18203">
                  <c:v>1456.3</c:v>
                </c:pt>
                <c:pt idx="18204">
                  <c:v>1460.7</c:v>
                </c:pt>
                <c:pt idx="18205">
                  <c:v>1460.7</c:v>
                </c:pt>
                <c:pt idx="18206">
                  <c:v>1474.7</c:v>
                </c:pt>
                <c:pt idx="18207">
                  <c:v>1477.9</c:v>
                </c:pt>
                <c:pt idx="18208">
                  <c:v>1473.7</c:v>
                </c:pt>
                <c:pt idx="18209">
                  <c:v>1475.4</c:v>
                </c:pt>
                <c:pt idx="18210">
                  <c:v>1475.4</c:v>
                </c:pt>
                <c:pt idx="18211">
                  <c:v>1481</c:v>
                </c:pt>
                <c:pt idx="18212">
                  <c:v>1484.3</c:v>
                </c:pt>
                <c:pt idx="18213">
                  <c:v>1494.2</c:v>
                </c:pt>
                <c:pt idx="18214">
                  <c:v>1480.8</c:v>
                </c:pt>
                <c:pt idx="18215">
                  <c:v>1479.9</c:v>
                </c:pt>
                <c:pt idx="18216">
                  <c:v>1483.1</c:v>
                </c:pt>
                <c:pt idx="18217">
                  <c:v>1489.3</c:v>
                </c:pt>
                <c:pt idx="18218">
                  <c:v>1495.7</c:v>
                </c:pt>
                <c:pt idx="18219">
                  <c:v>1500.9</c:v>
                </c:pt>
                <c:pt idx="18220">
                  <c:v>1501.6</c:v>
                </c:pt>
                <c:pt idx="18221">
                  <c:v>1519</c:v>
                </c:pt>
                <c:pt idx="18222">
                  <c:v>1513.9</c:v>
                </c:pt>
                <c:pt idx="18223">
                  <c:v>1515.7</c:v>
                </c:pt>
                <c:pt idx="18224">
                  <c:v>1521.9</c:v>
                </c:pt>
                <c:pt idx="18225">
                  <c:v>1515.6</c:v>
                </c:pt>
                <c:pt idx="18226">
                  <c:v>1516.9</c:v>
                </c:pt>
                <c:pt idx="18227">
                  <c:v>1532.1</c:v>
                </c:pt>
                <c:pt idx="18228">
                  <c:v>1525.7</c:v>
                </c:pt>
                <c:pt idx="18229">
                  <c:v>1532.3</c:v>
                </c:pt>
                <c:pt idx="18230">
                  <c:v>1525.9</c:v>
                </c:pt>
                <c:pt idx="18231">
                  <c:v>1535.1</c:v>
                </c:pt>
                <c:pt idx="18232">
                  <c:v>1535.5</c:v>
                </c:pt>
                <c:pt idx="18233">
                  <c:v>1545.8</c:v>
                </c:pt>
                <c:pt idx="18234">
                  <c:v>1548.9</c:v>
                </c:pt>
                <c:pt idx="18235">
                  <c:v>1546.4</c:v>
                </c:pt>
                <c:pt idx="18236">
                  <c:v>1552.1</c:v>
                </c:pt>
                <c:pt idx="18237">
                  <c:v>1531</c:v>
                </c:pt>
                <c:pt idx="18238">
                  <c:v>1527.1</c:v>
                </c:pt>
                <c:pt idx="18239">
                  <c:v>1535.7</c:v>
                </c:pt>
                <c:pt idx="18240">
                  <c:v>1545.3</c:v>
                </c:pt>
                <c:pt idx="18241">
                  <c:v>1543</c:v>
                </c:pt>
                <c:pt idx="18242">
                  <c:v>1548.9</c:v>
                </c:pt>
                <c:pt idx="18243">
                  <c:v>1563.3</c:v>
                </c:pt>
                <c:pt idx="18244">
                  <c:v>1588.8</c:v>
                </c:pt>
                <c:pt idx="18245">
                  <c:v>1597.9</c:v>
                </c:pt>
                <c:pt idx="18246">
                  <c:v>1591.2</c:v>
                </c:pt>
                <c:pt idx="18247">
                  <c:v>1587.1</c:v>
                </c:pt>
                <c:pt idx="18248">
                  <c:v>1595.4</c:v>
                </c:pt>
                <c:pt idx="18249">
                  <c:v>1605.2</c:v>
                </c:pt>
                <c:pt idx="18250">
                  <c:v>1603.1</c:v>
                </c:pt>
                <c:pt idx="18251">
                  <c:v>1597.5</c:v>
                </c:pt>
                <c:pt idx="18252">
                  <c:v>1590.6</c:v>
                </c:pt>
                <c:pt idx="18253">
                  <c:v>1590.2</c:v>
                </c:pt>
                <c:pt idx="18254">
                  <c:v>1603.4</c:v>
                </c:pt>
                <c:pt idx="18255">
                  <c:v>1598</c:v>
                </c:pt>
                <c:pt idx="18256">
                  <c:v>1596.4</c:v>
                </c:pt>
                <c:pt idx="18257">
                  <c:v>1606.5</c:v>
                </c:pt>
                <c:pt idx="18258">
                  <c:v>1605.4</c:v>
                </c:pt>
                <c:pt idx="18259">
                  <c:v>1612.7</c:v>
                </c:pt>
                <c:pt idx="18260">
                  <c:v>1612.6</c:v>
                </c:pt>
                <c:pt idx="18261">
                  <c:v>1616.1</c:v>
                </c:pt>
                <c:pt idx="18262">
                  <c:v>1619</c:v>
                </c:pt>
                <c:pt idx="18263">
                  <c:v>1620.1</c:v>
                </c:pt>
                <c:pt idx="18264">
                  <c:v>1618.2</c:v>
                </c:pt>
                <c:pt idx="18265">
                  <c:v>1620.6</c:v>
                </c:pt>
                <c:pt idx="18266">
                  <c:v>1620</c:v>
                </c:pt>
                <c:pt idx="18267">
                  <c:v>1622.8</c:v>
                </c:pt>
                <c:pt idx="18268">
                  <c:v>1621.4</c:v>
                </c:pt>
                <c:pt idx="18269">
                  <c:v>1620.4</c:v>
                </c:pt>
                <c:pt idx="18270">
                  <c:v>1590.2</c:v>
                </c:pt>
                <c:pt idx="18271">
                  <c:v>1594.9</c:v>
                </c:pt>
                <c:pt idx="18272">
                  <c:v>1581.6</c:v>
                </c:pt>
                <c:pt idx="18273">
                  <c:v>1589.7</c:v>
                </c:pt>
                <c:pt idx="18274">
                  <c:v>1582.4</c:v>
                </c:pt>
                <c:pt idx="18275">
                  <c:v>1588.3</c:v>
                </c:pt>
                <c:pt idx="18276">
                  <c:v>1591.8</c:v>
                </c:pt>
                <c:pt idx="18277">
                  <c:v>1579.9</c:v>
                </c:pt>
                <c:pt idx="18278">
                  <c:v>1577.3</c:v>
                </c:pt>
                <c:pt idx="18279">
                  <c:v>1574</c:v>
                </c:pt>
                <c:pt idx="18280">
                  <c:v>1569</c:v>
                </c:pt>
                <c:pt idx="18281">
                  <c:v>1567.9</c:v>
                </c:pt>
                <c:pt idx="18282">
                  <c:v>1563.8</c:v>
                </c:pt>
                <c:pt idx="18283">
                  <c:v>1557.6</c:v>
                </c:pt>
                <c:pt idx="18284">
                  <c:v>1566</c:v>
                </c:pt>
                <c:pt idx="18285">
                  <c:v>1567</c:v>
                </c:pt>
                <c:pt idx="18286">
                  <c:v>1565.8</c:v>
                </c:pt>
                <c:pt idx="18287">
                  <c:v>1565.5</c:v>
                </c:pt>
                <c:pt idx="18288">
                  <c:v>1576.6</c:v>
                </c:pt>
                <c:pt idx="18289">
                  <c:v>1575.2</c:v>
                </c:pt>
                <c:pt idx="18290">
                  <c:v>1576.6</c:v>
                </c:pt>
                <c:pt idx="18291">
                  <c:v>1578.3</c:v>
                </c:pt>
                <c:pt idx="18292">
                  <c:v>1579.6</c:v>
                </c:pt>
                <c:pt idx="18293">
                  <c:v>1562.2</c:v>
                </c:pt>
                <c:pt idx="18294">
                  <c:v>1577.7</c:v>
                </c:pt>
                <c:pt idx="18295">
                  <c:v>1578.2</c:v>
                </c:pt>
                <c:pt idx="18296">
                  <c:v>1580.6</c:v>
                </c:pt>
                <c:pt idx="18297">
                  <c:v>1584.1</c:v>
                </c:pt>
                <c:pt idx="18298">
                  <c:v>1583.3</c:v>
                </c:pt>
                <c:pt idx="18299">
                  <c:v>1579.8</c:v>
                </c:pt>
                <c:pt idx="18300">
                  <c:v>1577</c:v>
                </c:pt>
                <c:pt idx="18301">
                  <c:v>1576.3</c:v>
                </c:pt>
                <c:pt idx="18302">
                  <c:v>1576.6</c:v>
                </c:pt>
                <c:pt idx="18303">
                  <c:v>1563.6</c:v>
                </c:pt>
                <c:pt idx="18304">
                  <c:v>1562.5</c:v>
                </c:pt>
                <c:pt idx="18305">
                  <c:v>1565.5</c:v>
                </c:pt>
                <c:pt idx="18306">
                  <c:v>1555.5</c:v>
                </c:pt>
                <c:pt idx="18307">
                  <c:v>1551.4</c:v>
                </c:pt>
                <c:pt idx="18308">
                  <c:v>1555.4</c:v>
                </c:pt>
                <c:pt idx="18309">
                  <c:v>1558.9</c:v>
                </c:pt>
                <c:pt idx="18310">
                  <c:v>1568.1</c:v>
                </c:pt>
                <c:pt idx="18311">
                  <c:v>1574</c:v>
                </c:pt>
                <c:pt idx="18312">
                  <c:v>1572.9</c:v>
                </c:pt>
                <c:pt idx="18313">
                  <c:v>1578.2</c:v>
                </c:pt>
                <c:pt idx="18314">
                  <c:v>1587.7</c:v>
                </c:pt>
                <c:pt idx="18315">
                  <c:v>1561.5</c:v>
                </c:pt>
                <c:pt idx="18316">
                  <c:v>1560.6</c:v>
                </c:pt>
                <c:pt idx="18317">
                  <c:v>1591.4</c:v>
                </c:pt>
                <c:pt idx="18318">
                  <c:v>1587.8</c:v>
                </c:pt>
                <c:pt idx="18319">
                  <c:v>1571.4</c:v>
                </c:pt>
                <c:pt idx="18320">
                  <c:v>1569.7</c:v>
                </c:pt>
                <c:pt idx="18321">
                  <c:v>1582.6</c:v>
                </c:pt>
                <c:pt idx="18322">
                  <c:v>1580</c:v>
                </c:pt>
                <c:pt idx="18323">
                  <c:v>1568.9</c:v>
                </c:pt>
                <c:pt idx="18324">
                  <c:v>1556.7</c:v>
                </c:pt>
                <c:pt idx="18325">
                  <c:v>1564.7</c:v>
                </c:pt>
                <c:pt idx="18326">
                  <c:v>1558.8</c:v>
                </c:pt>
                <c:pt idx="18327">
                  <c:v>1574.6</c:v>
                </c:pt>
                <c:pt idx="18328">
                  <c:v>1594.3</c:v>
                </c:pt>
                <c:pt idx="18329">
                  <c:v>1593.6</c:v>
                </c:pt>
                <c:pt idx="18330">
                  <c:v>1603.2</c:v>
                </c:pt>
                <c:pt idx="18331">
                  <c:v>1603.2</c:v>
                </c:pt>
                <c:pt idx="18332">
                  <c:v>1609.5</c:v>
                </c:pt>
                <c:pt idx="18333">
                  <c:v>1617.2</c:v>
                </c:pt>
                <c:pt idx="18334">
                  <c:v>1635.9</c:v>
                </c:pt>
                <c:pt idx="18335">
                  <c:v>1642.5</c:v>
                </c:pt>
                <c:pt idx="18336">
                  <c:v>1637.5</c:v>
                </c:pt>
                <c:pt idx="18337">
                  <c:v>1634.9</c:v>
                </c:pt>
                <c:pt idx="18338">
                  <c:v>1649.5</c:v>
                </c:pt>
                <c:pt idx="18339">
                  <c:v>1637.5</c:v>
                </c:pt>
                <c:pt idx="18340">
                  <c:v>1653</c:v>
                </c:pt>
                <c:pt idx="18341">
                  <c:v>1660</c:v>
                </c:pt>
                <c:pt idx="18342">
                  <c:v>1658.1</c:v>
                </c:pt>
                <c:pt idx="18343">
                  <c:v>1662.7</c:v>
                </c:pt>
                <c:pt idx="18344">
                  <c:v>1664.7</c:v>
                </c:pt>
                <c:pt idx="18345">
                  <c:v>1682.7</c:v>
                </c:pt>
                <c:pt idx="18346">
                  <c:v>1691.2</c:v>
                </c:pt>
                <c:pt idx="18347">
                  <c:v>1701.5</c:v>
                </c:pt>
                <c:pt idx="18348">
                  <c:v>1703.1</c:v>
                </c:pt>
                <c:pt idx="18349">
                  <c:v>1696.4</c:v>
                </c:pt>
                <c:pt idx="18350">
                  <c:v>1713</c:v>
                </c:pt>
                <c:pt idx="18351">
                  <c:v>1715</c:v>
                </c:pt>
                <c:pt idx="18352">
                  <c:v>1723.6</c:v>
                </c:pt>
                <c:pt idx="18353">
                  <c:v>1730.6</c:v>
                </c:pt>
                <c:pt idx="18354">
                  <c:v>1734.3</c:v>
                </c:pt>
                <c:pt idx="18355">
                  <c:v>1731</c:v>
                </c:pt>
                <c:pt idx="18356">
                  <c:v>1736.5</c:v>
                </c:pt>
                <c:pt idx="18357">
                  <c:v>1749.9</c:v>
                </c:pt>
                <c:pt idx="18358">
                  <c:v>1750.2</c:v>
                </c:pt>
                <c:pt idx="18359">
                  <c:v>1760.6</c:v>
                </c:pt>
                <c:pt idx="18360">
                  <c:v>1774.9</c:v>
                </c:pt>
                <c:pt idx="18361">
                  <c:v>1788.3</c:v>
                </c:pt>
                <c:pt idx="18362">
                  <c:v>1792.2</c:v>
                </c:pt>
                <c:pt idx="18363">
                  <c:v>1793.6</c:v>
                </c:pt>
                <c:pt idx="18364">
                  <c:v>1804.1</c:v>
                </c:pt>
                <c:pt idx="18365">
                  <c:v>1819.1</c:v>
                </c:pt>
                <c:pt idx="18366">
                  <c:v>1827.9</c:v>
                </c:pt>
                <c:pt idx="18367">
                  <c:v>1835.7</c:v>
                </c:pt>
                <c:pt idx="18368">
                  <c:v>1838.7</c:v>
                </c:pt>
                <c:pt idx="18369">
                  <c:v>1844.6</c:v>
                </c:pt>
                <c:pt idx="18370">
                  <c:v>1862.9</c:v>
                </c:pt>
                <c:pt idx="18371">
                  <c:v>1868.5</c:v>
                </c:pt>
                <c:pt idx="18372">
                  <c:v>1878</c:v>
                </c:pt>
                <c:pt idx="18373">
                  <c:v>1875.3</c:v>
                </c:pt>
                <c:pt idx="18374">
                  <c:v>1877.1</c:v>
                </c:pt>
                <c:pt idx="18375">
                  <c:v>1880.9</c:v>
                </c:pt>
                <c:pt idx="18376">
                  <c:v>1869.3</c:v>
                </c:pt>
                <c:pt idx="18377">
                  <c:v>1876.7</c:v>
                </c:pt>
                <c:pt idx="18378">
                  <c:v>1882.4</c:v>
                </c:pt>
                <c:pt idx="18379">
                  <c:v>1881</c:v>
                </c:pt>
                <c:pt idx="18380">
                  <c:v>1895</c:v>
                </c:pt>
                <c:pt idx="18381">
                  <c:v>1893.3</c:v>
                </c:pt>
                <c:pt idx="18382">
                  <c:v>1901.1</c:v>
                </c:pt>
                <c:pt idx="18383">
                  <c:v>1906</c:v>
                </c:pt>
                <c:pt idx="18384">
                  <c:v>1926.6</c:v>
                </c:pt>
                <c:pt idx="18385">
                  <c:v>1930.9</c:v>
                </c:pt>
                <c:pt idx="18386">
                  <c:v>1927.3</c:v>
                </c:pt>
                <c:pt idx="18387">
                  <c:v>1957</c:v>
                </c:pt>
                <c:pt idx="18388">
                  <c:v>1966.5</c:v>
                </c:pt>
                <c:pt idx="18389">
                  <c:v>1976.6</c:v>
                </c:pt>
                <c:pt idx="18390">
                  <c:v>1984.5</c:v>
                </c:pt>
                <c:pt idx="18391">
                  <c:v>1995</c:v>
                </c:pt>
                <c:pt idx="18392">
                  <c:v>2005.2</c:v>
                </c:pt>
                <c:pt idx="18393">
                  <c:v>2004.1</c:v>
                </c:pt>
                <c:pt idx="18394">
                  <c:v>2015.7</c:v>
                </c:pt>
                <c:pt idx="18395">
                  <c:v>2018.7</c:v>
                </c:pt>
                <c:pt idx="18396">
                  <c:v>2019.7</c:v>
                </c:pt>
                <c:pt idx="18397">
                  <c:v>2018.8</c:v>
                </c:pt>
                <c:pt idx="18398">
                  <c:v>2020.6</c:v>
                </c:pt>
                <c:pt idx="18399">
                  <c:v>2011.8</c:v>
                </c:pt>
                <c:pt idx="18400">
                  <c:v>2002.7</c:v>
                </c:pt>
                <c:pt idx="18401">
                  <c:v>1999.4</c:v>
                </c:pt>
                <c:pt idx="18402">
                  <c:v>2003.7</c:v>
                </c:pt>
                <c:pt idx="18403">
                  <c:v>2002.2</c:v>
                </c:pt>
                <c:pt idx="18404">
                  <c:v>2002.2</c:v>
                </c:pt>
                <c:pt idx="18405">
                  <c:v>2005.2</c:v>
                </c:pt>
                <c:pt idx="18406">
                  <c:v>2008.4</c:v>
                </c:pt>
                <c:pt idx="18407">
                  <c:v>2023.2</c:v>
                </c:pt>
                <c:pt idx="18408">
                  <c:v>2011.8</c:v>
                </c:pt>
                <c:pt idx="18409">
                  <c:v>2022.4</c:v>
                </c:pt>
                <c:pt idx="18410">
                  <c:v>2028.9</c:v>
                </c:pt>
                <c:pt idx="18411">
                  <c:v>2035.4</c:v>
                </c:pt>
                <c:pt idx="18412">
                  <c:v>2028.4</c:v>
                </c:pt>
                <c:pt idx="18413">
                  <c:v>2028.2</c:v>
                </c:pt>
                <c:pt idx="18414">
                  <c:v>2036.8</c:v>
                </c:pt>
                <c:pt idx="18415">
                  <c:v>2052.6</c:v>
                </c:pt>
                <c:pt idx="18416">
                  <c:v>2053.8000000000002</c:v>
                </c:pt>
                <c:pt idx="18417">
                  <c:v>2054.1</c:v>
                </c:pt>
                <c:pt idx="18418">
                  <c:v>2057.5</c:v>
                </c:pt>
                <c:pt idx="18419">
                  <c:v>2046.4</c:v>
                </c:pt>
                <c:pt idx="18420">
                  <c:v>2042.1</c:v>
                </c:pt>
                <c:pt idx="18421">
                  <c:v>2030</c:v>
                </c:pt>
                <c:pt idx="18422">
                  <c:v>2042.6</c:v>
                </c:pt>
                <c:pt idx="18423">
                  <c:v>2058.9</c:v>
                </c:pt>
                <c:pt idx="18424">
                  <c:v>2065.8000000000002</c:v>
                </c:pt>
                <c:pt idx="18425">
                  <c:v>2056.1</c:v>
                </c:pt>
                <c:pt idx="18426">
                  <c:v>2051.6999999999998</c:v>
                </c:pt>
                <c:pt idx="18427">
                  <c:v>2050.8000000000002</c:v>
                </c:pt>
                <c:pt idx="18428">
                  <c:v>2055</c:v>
                </c:pt>
                <c:pt idx="18429">
                  <c:v>2050.6</c:v>
                </c:pt>
                <c:pt idx="18430">
                  <c:v>2056.4</c:v>
                </c:pt>
                <c:pt idx="18431">
                  <c:v>2053.3000000000002</c:v>
                </c:pt>
                <c:pt idx="18432">
                  <c:v>2047.9</c:v>
                </c:pt>
                <c:pt idx="18433">
                  <c:v>2042.6</c:v>
                </c:pt>
                <c:pt idx="18434">
                  <c:v>2058</c:v>
                </c:pt>
                <c:pt idx="18435">
                  <c:v>2049.9</c:v>
                </c:pt>
                <c:pt idx="18436">
                  <c:v>2051.5</c:v>
                </c:pt>
                <c:pt idx="18437">
                  <c:v>2050.6999999999998</c:v>
                </c:pt>
                <c:pt idx="18438">
                  <c:v>2045.9</c:v>
                </c:pt>
                <c:pt idx="18439">
                  <c:v>2039.2</c:v>
                </c:pt>
                <c:pt idx="18440">
                  <c:v>2035.1</c:v>
                </c:pt>
                <c:pt idx="18441">
                  <c:v>2042</c:v>
                </c:pt>
                <c:pt idx="18442">
                  <c:v>2038</c:v>
                </c:pt>
                <c:pt idx="18443">
                  <c:v>2032.2</c:v>
                </c:pt>
                <c:pt idx="18444">
                  <c:v>2032.2</c:v>
                </c:pt>
                <c:pt idx="18445">
                  <c:v>1999.2</c:v>
                </c:pt>
                <c:pt idx="18446">
                  <c:v>2012.4</c:v>
                </c:pt>
                <c:pt idx="18447">
                  <c:v>2003</c:v>
                </c:pt>
                <c:pt idx="18448">
                  <c:v>1989.8</c:v>
                </c:pt>
                <c:pt idx="18449">
                  <c:v>1976</c:v>
                </c:pt>
                <c:pt idx="18450">
                  <c:v>1963.1</c:v>
                </c:pt>
                <c:pt idx="18451">
                  <c:v>1957.7</c:v>
                </c:pt>
                <c:pt idx="18452">
                  <c:v>1952.3</c:v>
                </c:pt>
                <c:pt idx="18453">
                  <c:v>1949.4</c:v>
                </c:pt>
                <c:pt idx="18454">
                  <c:v>1949.1</c:v>
                </c:pt>
                <c:pt idx="18455">
                  <c:v>1946.8</c:v>
                </c:pt>
                <c:pt idx="18456">
                  <c:v>1947</c:v>
                </c:pt>
                <c:pt idx="18457">
                  <c:v>1947.7</c:v>
                </c:pt>
                <c:pt idx="18458">
                  <c:v>1943.1</c:v>
                </c:pt>
                <c:pt idx="18459">
                  <c:v>1944.3</c:v>
                </c:pt>
                <c:pt idx="18460">
                  <c:v>1942</c:v>
                </c:pt>
                <c:pt idx="18461">
                  <c:v>1941.6</c:v>
                </c:pt>
                <c:pt idx="18462">
                  <c:v>1945.1</c:v>
                </c:pt>
                <c:pt idx="18463">
                  <c:v>1945.4</c:v>
                </c:pt>
                <c:pt idx="18464">
                  <c:v>1949.7</c:v>
                </c:pt>
                <c:pt idx="18465">
                  <c:v>1946.4</c:v>
                </c:pt>
                <c:pt idx="18466">
                  <c:v>1947.9</c:v>
                </c:pt>
                <c:pt idx="18467">
                  <c:v>1949.5</c:v>
                </c:pt>
                <c:pt idx="18468">
                  <c:v>1952.3</c:v>
                </c:pt>
                <c:pt idx="18469">
                  <c:v>1951.3</c:v>
                </c:pt>
                <c:pt idx="18470">
                  <c:v>1952.1</c:v>
                </c:pt>
                <c:pt idx="18471">
                  <c:v>1952.7</c:v>
                </c:pt>
                <c:pt idx="18472">
                  <c:v>1951.8</c:v>
                </c:pt>
                <c:pt idx="18473">
                  <c:v>1953.2</c:v>
                </c:pt>
                <c:pt idx="18474">
                  <c:v>1955.5</c:v>
                </c:pt>
                <c:pt idx="18475">
                  <c:v>1952.9</c:v>
                </c:pt>
                <c:pt idx="18476">
                  <c:v>1955.2</c:v>
                </c:pt>
                <c:pt idx="18477">
                  <c:v>1956.7</c:v>
                </c:pt>
                <c:pt idx="18478">
                  <c:v>1956.4</c:v>
                </c:pt>
                <c:pt idx="18479">
                  <c:v>1960.8</c:v>
                </c:pt>
                <c:pt idx="18480">
                  <c:v>1960.2</c:v>
                </c:pt>
                <c:pt idx="18481">
                  <c:v>1963.2</c:v>
                </c:pt>
                <c:pt idx="18482">
                  <c:v>1966.7</c:v>
                </c:pt>
                <c:pt idx="18483">
                  <c:v>1963.6</c:v>
                </c:pt>
                <c:pt idx="18484">
                  <c:v>1965.2</c:v>
                </c:pt>
                <c:pt idx="18485">
                  <c:v>1965.5</c:v>
                </c:pt>
                <c:pt idx="18486">
                  <c:v>1965.7</c:v>
                </c:pt>
                <c:pt idx="18487">
                  <c:v>1960.1</c:v>
                </c:pt>
                <c:pt idx="18488">
                  <c:v>1959.3</c:v>
                </c:pt>
                <c:pt idx="18489">
                  <c:v>1959.4</c:v>
                </c:pt>
                <c:pt idx="18490">
                  <c:v>1969.6</c:v>
                </c:pt>
                <c:pt idx="18491">
                  <c:v>1969.5</c:v>
                </c:pt>
                <c:pt idx="18492">
                  <c:v>1968.4</c:v>
                </c:pt>
                <c:pt idx="18493">
                  <c:v>1968.3</c:v>
                </c:pt>
                <c:pt idx="18494">
                  <c:v>1970.7</c:v>
                </c:pt>
                <c:pt idx="18495">
                  <c:v>1970.7</c:v>
                </c:pt>
                <c:pt idx="18496">
                  <c:v>1968.9</c:v>
                </c:pt>
                <c:pt idx="18497">
                  <c:v>1968.9</c:v>
                </c:pt>
                <c:pt idx="18498">
                  <c:v>1968.8</c:v>
                </c:pt>
                <c:pt idx="18499">
                  <c:v>1968.7</c:v>
                </c:pt>
                <c:pt idx="18500">
                  <c:v>1968.6</c:v>
                </c:pt>
                <c:pt idx="18501">
                  <c:v>1970.9</c:v>
                </c:pt>
                <c:pt idx="18502">
                  <c:v>1971.2</c:v>
                </c:pt>
                <c:pt idx="18503">
                  <c:v>1970.5</c:v>
                </c:pt>
                <c:pt idx="18504">
                  <c:v>1972</c:v>
                </c:pt>
                <c:pt idx="18505">
                  <c:v>1972</c:v>
                </c:pt>
                <c:pt idx="18506">
                  <c:v>1972.7</c:v>
                </c:pt>
                <c:pt idx="18507">
                  <c:v>1974.8</c:v>
                </c:pt>
                <c:pt idx="18508">
                  <c:v>1973.1</c:v>
                </c:pt>
                <c:pt idx="18509">
                  <c:v>1970.2</c:v>
                </c:pt>
                <c:pt idx="18510">
                  <c:v>1970.3</c:v>
                </c:pt>
                <c:pt idx="18511">
                  <c:v>1971.6</c:v>
                </c:pt>
                <c:pt idx="18512">
                  <c:v>1972.5</c:v>
                </c:pt>
                <c:pt idx="18513">
                  <c:v>1970.3</c:v>
                </c:pt>
                <c:pt idx="18514">
                  <c:v>1969.5</c:v>
                </c:pt>
                <c:pt idx="18515">
                  <c:v>1968.4</c:v>
                </c:pt>
                <c:pt idx="18516">
                  <c:v>1968.5</c:v>
                </c:pt>
                <c:pt idx="18517">
                  <c:v>1967.6</c:v>
                </c:pt>
                <c:pt idx="18518">
                  <c:v>1969.2</c:v>
                </c:pt>
                <c:pt idx="18519">
                  <c:v>1966.8</c:v>
                </c:pt>
                <c:pt idx="18520">
                  <c:v>1966.7</c:v>
                </c:pt>
                <c:pt idx="18521">
                  <c:v>1967.6</c:v>
                </c:pt>
                <c:pt idx="18522">
                  <c:v>1965.9</c:v>
                </c:pt>
                <c:pt idx="18523">
                  <c:v>1965.9</c:v>
                </c:pt>
                <c:pt idx="18524">
                  <c:v>1965.1</c:v>
                </c:pt>
                <c:pt idx="18525">
                  <c:v>1965.8</c:v>
                </c:pt>
                <c:pt idx="18526">
                  <c:v>1967.4</c:v>
                </c:pt>
                <c:pt idx="18527">
                  <c:v>1967.2</c:v>
                </c:pt>
                <c:pt idx="18528">
                  <c:v>1966.2</c:v>
                </c:pt>
                <c:pt idx="18529">
                  <c:v>1971.7</c:v>
                </c:pt>
                <c:pt idx="18530">
                  <c:v>1970.5</c:v>
                </c:pt>
                <c:pt idx="18531">
                  <c:v>1970.3</c:v>
                </c:pt>
                <c:pt idx="18532">
                  <c:v>1969.4</c:v>
                </c:pt>
                <c:pt idx="18533">
                  <c:v>1969.2</c:v>
                </c:pt>
                <c:pt idx="18534">
                  <c:v>1970.9</c:v>
                </c:pt>
                <c:pt idx="18535">
                  <c:v>1972</c:v>
                </c:pt>
                <c:pt idx="18536">
                  <c:v>1971.4</c:v>
                </c:pt>
                <c:pt idx="18537">
                  <c:v>1969.9</c:v>
                </c:pt>
                <c:pt idx="18538">
                  <c:v>1970.3</c:v>
                </c:pt>
                <c:pt idx="18539">
                  <c:v>1970</c:v>
                </c:pt>
                <c:pt idx="18540">
                  <c:v>1972.9</c:v>
                </c:pt>
                <c:pt idx="18541">
                  <c:v>1973.7</c:v>
                </c:pt>
                <c:pt idx="18542">
                  <c:v>1976</c:v>
                </c:pt>
                <c:pt idx="18543">
                  <c:v>1974.4</c:v>
                </c:pt>
                <c:pt idx="18544">
                  <c:v>1976</c:v>
                </c:pt>
                <c:pt idx="18545">
                  <c:v>1975.3</c:v>
                </c:pt>
                <c:pt idx="18546">
                  <c:v>1977</c:v>
                </c:pt>
                <c:pt idx="18547">
                  <c:v>1977.1</c:v>
                </c:pt>
                <c:pt idx="18548">
                  <c:v>1977.8</c:v>
                </c:pt>
                <c:pt idx="18549">
                  <c:v>1978.6</c:v>
                </c:pt>
                <c:pt idx="18550">
                  <c:v>1976.9</c:v>
                </c:pt>
                <c:pt idx="18551">
                  <c:v>1980</c:v>
                </c:pt>
                <c:pt idx="18552">
                  <c:v>1979.4</c:v>
                </c:pt>
                <c:pt idx="18553">
                  <c:v>1980.1</c:v>
                </c:pt>
                <c:pt idx="18554">
                  <c:v>1980</c:v>
                </c:pt>
                <c:pt idx="18555">
                  <c:v>1978.1</c:v>
                </c:pt>
                <c:pt idx="18556">
                  <c:v>1976.8</c:v>
                </c:pt>
                <c:pt idx="18557">
                  <c:v>1975.5</c:v>
                </c:pt>
                <c:pt idx="18558">
                  <c:v>1975.9</c:v>
                </c:pt>
                <c:pt idx="18559">
                  <c:v>1975.6</c:v>
                </c:pt>
                <c:pt idx="18560">
                  <c:v>1975</c:v>
                </c:pt>
                <c:pt idx="18561">
                  <c:v>1970.1</c:v>
                </c:pt>
                <c:pt idx="18562">
                  <c:v>1967</c:v>
                </c:pt>
                <c:pt idx="18563">
                  <c:v>1964.4</c:v>
                </c:pt>
                <c:pt idx="18564">
                  <c:v>2038.2</c:v>
                </c:pt>
                <c:pt idx="18565">
                  <c:v>2036.5</c:v>
                </c:pt>
                <c:pt idx="18566">
                  <c:v>2035.5</c:v>
                </c:pt>
                <c:pt idx="18567">
                  <c:v>2036.6</c:v>
                </c:pt>
                <c:pt idx="18568">
                  <c:v>2036.5</c:v>
                </c:pt>
                <c:pt idx="18569">
                  <c:v>2038.4</c:v>
                </c:pt>
                <c:pt idx="18570">
                  <c:v>2040.9</c:v>
                </c:pt>
                <c:pt idx="18571">
                  <c:v>2037.6</c:v>
                </c:pt>
                <c:pt idx="18572">
                  <c:v>2039.4</c:v>
                </c:pt>
                <c:pt idx="18573">
                  <c:v>2038.7</c:v>
                </c:pt>
                <c:pt idx="18574">
                  <c:v>2038.7</c:v>
                </c:pt>
                <c:pt idx="18575">
                  <c:v>2040.4</c:v>
                </c:pt>
                <c:pt idx="18576">
                  <c:v>2041</c:v>
                </c:pt>
                <c:pt idx="18577">
                  <c:v>2043.2</c:v>
                </c:pt>
                <c:pt idx="18578">
                  <c:v>2041.5</c:v>
                </c:pt>
                <c:pt idx="18579">
                  <c:v>2044.3</c:v>
                </c:pt>
                <c:pt idx="18580">
                  <c:v>2039.2</c:v>
                </c:pt>
                <c:pt idx="18581">
                  <c:v>2041.1</c:v>
                </c:pt>
                <c:pt idx="18582">
                  <c:v>2056.1999999999998</c:v>
                </c:pt>
                <c:pt idx="18583">
                  <c:v>2062.5</c:v>
                </c:pt>
                <c:pt idx="18584">
                  <c:v>2064.3000000000002</c:v>
                </c:pt>
                <c:pt idx="18585">
                  <c:v>2066.4</c:v>
                </c:pt>
                <c:pt idx="18586">
                  <c:v>2068.8000000000002</c:v>
                </c:pt>
                <c:pt idx="18587">
                  <c:v>2070.1999999999998</c:v>
                </c:pt>
                <c:pt idx="18588">
                  <c:v>2072.9</c:v>
                </c:pt>
                <c:pt idx="18589">
                  <c:v>2072</c:v>
                </c:pt>
                <c:pt idx="18590">
                  <c:v>2072.9</c:v>
                </c:pt>
                <c:pt idx="18591">
                  <c:v>2076.3000000000002</c:v>
                </c:pt>
                <c:pt idx="18592">
                  <c:v>2077.3000000000002</c:v>
                </c:pt>
                <c:pt idx="18593">
                  <c:v>2078.1999999999998</c:v>
                </c:pt>
                <c:pt idx="18594">
                  <c:v>2079.1</c:v>
                </c:pt>
                <c:pt idx="18595">
                  <c:v>2081.8000000000002</c:v>
                </c:pt>
                <c:pt idx="18596">
                  <c:v>2081.8000000000002</c:v>
                </c:pt>
                <c:pt idx="18597">
                  <c:v>2082.6</c:v>
                </c:pt>
                <c:pt idx="18598">
                  <c:v>2085.3000000000002</c:v>
                </c:pt>
                <c:pt idx="18599">
                  <c:v>2085.1999999999998</c:v>
                </c:pt>
                <c:pt idx="18600">
                  <c:v>2090.1</c:v>
                </c:pt>
                <c:pt idx="18601">
                  <c:v>2089.1999999999998</c:v>
                </c:pt>
                <c:pt idx="18602">
                  <c:v>2089</c:v>
                </c:pt>
                <c:pt idx="18603">
                  <c:v>2091.4</c:v>
                </c:pt>
                <c:pt idx="18604">
                  <c:v>2089.3000000000002</c:v>
                </c:pt>
                <c:pt idx="18605">
                  <c:v>2093.9</c:v>
                </c:pt>
                <c:pt idx="18606">
                  <c:v>2094.8000000000002</c:v>
                </c:pt>
                <c:pt idx="18607">
                  <c:v>2097.3000000000002</c:v>
                </c:pt>
                <c:pt idx="18608">
                  <c:v>2100.3000000000002</c:v>
                </c:pt>
                <c:pt idx="18609">
                  <c:v>2103.1999999999998</c:v>
                </c:pt>
                <c:pt idx="18610">
                  <c:v>2100</c:v>
                </c:pt>
                <c:pt idx="18611">
                  <c:v>2103.3000000000002</c:v>
                </c:pt>
                <c:pt idx="18612">
                  <c:v>2106.1</c:v>
                </c:pt>
                <c:pt idx="18613">
                  <c:v>2107.1</c:v>
                </c:pt>
                <c:pt idx="18614">
                  <c:v>2108.8000000000002</c:v>
                </c:pt>
                <c:pt idx="18615">
                  <c:v>2109.8000000000002</c:v>
                </c:pt>
                <c:pt idx="18616">
                  <c:v>2111.6</c:v>
                </c:pt>
                <c:pt idx="18617">
                  <c:v>2111.6</c:v>
                </c:pt>
                <c:pt idx="18618">
                  <c:v>2113.5</c:v>
                </c:pt>
                <c:pt idx="18619">
                  <c:v>2114.3000000000002</c:v>
                </c:pt>
                <c:pt idx="18620">
                  <c:v>2115.3000000000002</c:v>
                </c:pt>
                <c:pt idx="18621">
                  <c:v>2114.4</c:v>
                </c:pt>
                <c:pt idx="18622">
                  <c:v>2115.4</c:v>
                </c:pt>
                <c:pt idx="18623">
                  <c:v>2117.9</c:v>
                </c:pt>
                <c:pt idx="18624">
                  <c:v>2118.9</c:v>
                </c:pt>
                <c:pt idx="18625">
                  <c:v>2120.1</c:v>
                </c:pt>
                <c:pt idx="18626">
                  <c:v>2117.3000000000002</c:v>
                </c:pt>
                <c:pt idx="18627">
                  <c:v>2120.4</c:v>
                </c:pt>
                <c:pt idx="18628">
                  <c:v>2120.4</c:v>
                </c:pt>
                <c:pt idx="18629">
                  <c:v>2119.6999999999998</c:v>
                </c:pt>
                <c:pt idx="18630">
                  <c:v>2120</c:v>
                </c:pt>
                <c:pt idx="18631">
                  <c:v>2121.9</c:v>
                </c:pt>
                <c:pt idx="18632">
                  <c:v>2122</c:v>
                </c:pt>
                <c:pt idx="18633">
                  <c:v>2123.9</c:v>
                </c:pt>
                <c:pt idx="18634">
                  <c:v>2123.3000000000002</c:v>
                </c:pt>
                <c:pt idx="18635">
                  <c:v>2125.4</c:v>
                </c:pt>
                <c:pt idx="18636">
                  <c:v>2125.5</c:v>
                </c:pt>
                <c:pt idx="18637">
                  <c:v>2127.1999999999998</c:v>
                </c:pt>
                <c:pt idx="18638">
                  <c:v>2128.1999999999998</c:v>
                </c:pt>
                <c:pt idx="18639">
                  <c:v>2124.4</c:v>
                </c:pt>
                <c:pt idx="18640">
                  <c:v>2126.4</c:v>
                </c:pt>
                <c:pt idx="18641">
                  <c:v>2127.3000000000002</c:v>
                </c:pt>
                <c:pt idx="18642">
                  <c:v>2127.4</c:v>
                </c:pt>
                <c:pt idx="18643">
                  <c:v>2127.3000000000002</c:v>
                </c:pt>
                <c:pt idx="18644">
                  <c:v>2127.1999999999998</c:v>
                </c:pt>
                <c:pt idx="18645">
                  <c:v>2129.1</c:v>
                </c:pt>
                <c:pt idx="18646">
                  <c:v>2127.1</c:v>
                </c:pt>
                <c:pt idx="18647">
                  <c:v>2127.9</c:v>
                </c:pt>
                <c:pt idx="18648">
                  <c:v>2127.3000000000002</c:v>
                </c:pt>
                <c:pt idx="18649">
                  <c:v>2127.8000000000002</c:v>
                </c:pt>
                <c:pt idx="18650">
                  <c:v>2129.1999999999998</c:v>
                </c:pt>
                <c:pt idx="18651">
                  <c:v>2126.1999999999998</c:v>
                </c:pt>
                <c:pt idx="18652">
                  <c:v>2129.5</c:v>
                </c:pt>
                <c:pt idx="18653">
                  <c:v>2128.6999999999998</c:v>
                </c:pt>
                <c:pt idx="18654">
                  <c:v>2126.6</c:v>
                </c:pt>
                <c:pt idx="18655">
                  <c:v>2125.8000000000002</c:v>
                </c:pt>
                <c:pt idx="18656">
                  <c:v>2126.6</c:v>
                </c:pt>
                <c:pt idx="18657">
                  <c:v>2124.8000000000002</c:v>
                </c:pt>
                <c:pt idx="18658">
                  <c:v>2123.6</c:v>
                </c:pt>
                <c:pt idx="18659">
                  <c:v>2125.1999999999998</c:v>
                </c:pt>
                <c:pt idx="18660">
                  <c:v>2125.3000000000002</c:v>
                </c:pt>
                <c:pt idx="18661">
                  <c:v>2123.3000000000002</c:v>
                </c:pt>
                <c:pt idx="18662">
                  <c:v>2125.1</c:v>
                </c:pt>
                <c:pt idx="18663">
                  <c:v>2125.1999999999998</c:v>
                </c:pt>
                <c:pt idx="18664">
                  <c:v>2123.3000000000002</c:v>
                </c:pt>
                <c:pt idx="18665">
                  <c:v>2124.1999999999998</c:v>
                </c:pt>
                <c:pt idx="18666">
                  <c:v>2125.1999999999998</c:v>
                </c:pt>
                <c:pt idx="18667">
                  <c:v>2121.5</c:v>
                </c:pt>
                <c:pt idx="18668">
                  <c:v>2119.6999999999998</c:v>
                </c:pt>
                <c:pt idx="18669">
                  <c:v>2122.3000000000002</c:v>
                </c:pt>
                <c:pt idx="18670">
                  <c:v>2122</c:v>
                </c:pt>
                <c:pt idx="18671">
                  <c:v>2120.6</c:v>
                </c:pt>
                <c:pt idx="18672">
                  <c:v>2118.1999999999998</c:v>
                </c:pt>
                <c:pt idx="18673">
                  <c:v>2118.6999999999998</c:v>
                </c:pt>
                <c:pt idx="18674">
                  <c:v>2119.1999999999998</c:v>
                </c:pt>
                <c:pt idx="18675">
                  <c:v>2114.9</c:v>
                </c:pt>
                <c:pt idx="18676">
                  <c:v>2113.3000000000002</c:v>
                </c:pt>
                <c:pt idx="18677">
                  <c:v>2114.8000000000002</c:v>
                </c:pt>
                <c:pt idx="18678">
                  <c:v>2112.5</c:v>
                </c:pt>
                <c:pt idx="18679">
                  <c:v>2115.6</c:v>
                </c:pt>
                <c:pt idx="18680">
                  <c:v>2111.8000000000002</c:v>
                </c:pt>
                <c:pt idx="18681">
                  <c:v>2113.1999999999998</c:v>
                </c:pt>
                <c:pt idx="18682">
                  <c:v>2108.8000000000002</c:v>
                </c:pt>
                <c:pt idx="18683">
                  <c:v>2110</c:v>
                </c:pt>
                <c:pt idx="18684">
                  <c:v>2110.1</c:v>
                </c:pt>
                <c:pt idx="18685">
                  <c:v>2107.4</c:v>
                </c:pt>
                <c:pt idx="18686">
                  <c:v>2107.5</c:v>
                </c:pt>
                <c:pt idx="18687">
                  <c:v>2108.1999999999998</c:v>
                </c:pt>
                <c:pt idx="18688">
                  <c:v>2107.3000000000002</c:v>
                </c:pt>
                <c:pt idx="18689">
                  <c:v>2102.9</c:v>
                </c:pt>
                <c:pt idx="18690">
                  <c:v>2102.9</c:v>
                </c:pt>
                <c:pt idx="18691">
                  <c:v>2101.1</c:v>
                </c:pt>
                <c:pt idx="18692">
                  <c:v>2102.8000000000002</c:v>
                </c:pt>
                <c:pt idx="18693">
                  <c:v>2100.1999999999998</c:v>
                </c:pt>
                <c:pt idx="18694">
                  <c:v>2099.1999999999998</c:v>
                </c:pt>
                <c:pt idx="18695">
                  <c:v>2099.1</c:v>
                </c:pt>
                <c:pt idx="18696">
                  <c:v>2098.3000000000002</c:v>
                </c:pt>
                <c:pt idx="18697">
                  <c:v>2094</c:v>
                </c:pt>
                <c:pt idx="18698">
                  <c:v>2095.1</c:v>
                </c:pt>
                <c:pt idx="18699">
                  <c:v>2092.6999999999998</c:v>
                </c:pt>
                <c:pt idx="18700">
                  <c:v>2089.8000000000002</c:v>
                </c:pt>
                <c:pt idx="18701">
                  <c:v>2089.1999999999998</c:v>
                </c:pt>
                <c:pt idx="18702">
                  <c:v>2088.4</c:v>
                </c:pt>
                <c:pt idx="18703">
                  <c:v>2089.1</c:v>
                </c:pt>
                <c:pt idx="18704">
                  <c:v>2086.9</c:v>
                </c:pt>
                <c:pt idx="18705">
                  <c:v>2085.5</c:v>
                </c:pt>
                <c:pt idx="18706">
                  <c:v>2084.1</c:v>
                </c:pt>
                <c:pt idx="18707">
                  <c:v>2082.8000000000002</c:v>
                </c:pt>
                <c:pt idx="18708">
                  <c:v>2081.1999999999998</c:v>
                </c:pt>
                <c:pt idx="18709">
                  <c:v>2083</c:v>
                </c:pt>
                <c:pt idx="18710">
                  <c:v>2079.3000000000002</c:v>
                </c:pt>
                <c:pt idx="18711">
                  <c:v>2081.1999999999998</c:v>
                </c:pt>
                <c:pt idx="18712">
                  <c:v>2076.8000000000002</c:v>
                </c:pt>
                <c:pt idx="18713">
                  <c:v>2074.9</c:v>
                </c:pt>
                <c:pt idx="18714">
                  <c:v>2076.6999999999998</c:v>
                </c:pt>
                <c:pt idx="18715">
                  <c:v>2074.1</c:v>
                </c:pt>
                <c:pt idx="18716">
                  <c:v>2071.5</c:v>
                </c:pt>
                <c:pt idx="18717">
                  <c:v>2070.5</c:v>
                </c:pt>
                <c:pt idx="18718">
                  <c:v>2067.9</c:v>
                </c:pt>
                <c:pt idx="18719">
                  <c:v>2066.9</c:v>
                </c:pt>
                <c:pt idx="18720">
                  <c:v>2065.4</c:v>
                </c:pt>
                <c:pt idx="18721">
                  <c:v>2061.6</c:v>
                </c:pt>
                <c:pt idx="18722">
                  <c:v>2059.8000000000002</c:v>
                </c:pt>
                <c:pt idx="18723">
                  <c:v>2062</c:v>
                </c:pt>
                <c:pt idx="18724">
                  <c:v>2058.9</c:v>
                </c:pt>
                <c:pt idx="18725">
                  <c:v>2053.9</c:v>
                </c:pt>
                <c:pt idx="18726">
                  <c:v>2057.1</c:v>
                </c:pt>
                <c:pt idx="18727">
                  <c:v>2052.6</c:v>
                </c:pt>
                <c:pt idx="18728">
                  <c:v>2053.6</c:v>
                </c:pt>
                <c:pt idx="18729">
                  <c:v>2052.1999999999998</c:v>
                </c:pt>
                <c:pt idx="18730">
                  <c:v>2050.3000000000002</c:v>
                </c:pt>
                <c:pt idx="18731">
                  <c:v>2047.1</c:v>
                </c:pt>
                <c:pt idx="18732">
                  <c:v>2045.5</c:v>
                </c:pt>
                <c:pt idx="18733">
                  <c:v>2043.8</c:v>
                </c:pt>
                <c:pt idx="18734">
                  <c:v>2041.3</c:v>
                </c:pt>
                <c:pt idx="18735">
                  <c:v>2040.3</c:v>
                </c:pt>
                <c:pt idx="18736">
                  <c:v>2037</c:v>
                </c:pt>
                <c:pt idx="18737">
                  <c:v>2035.3</c:v>
                </c:pt>
                <c:pt idx="18738">
                  <c:v>2033.6</c:v>
                </c:pt>
                <c:pt idx="18739">
                  <c:v>2030.3</c:v>
                </c:pt>
                <c:pt idx="18740">
                  <c:v>2032</c:v>
                </c:pt>
                <c:pt idx="18741">
                  <c:v>2026.9</c:v>
                </c:pt>
                <c:pt idx="18742">
                  <c:v>2025.2</c:v>
                </c:pt>
                <c:pt idx="18743">
                  <c:v>2024.2</c:v>
                </c:pt>
                <c:pt idx="18744">
                  <c:v>2021.1</c:v>
                </c:pt>
                <c:pt idx="18745">
                  <c:v>2014.1</c:v>
                </c:pt>
                <c:pt idx="18746">
                  <c:v>2016.1</c:v>
                </c:pt>
                <c:pt idx="18747">
                  <c:v>2014.8</c:v>
                </c:pt>
                <c:pt idx="18748">
                  <c:v>2010.7</c:v>
                </c:pt>
                <c:pt idx="18749">
                  <c:v>2006.2</c:v>
                </c:pt>
                <c:pt idx="18750">
                  <c:v>2005.3</c:v>
                </c:pt>
                <c:pt idx="18751">
                  <c:v>2005.5</c:v>
                </c:pt>
                <c:pt idx="18752">
                  <c:v>2004</c:v>
                </c:pt>
                <c:pt idx="18753">
                  <c:v>2000.8</c:v>
                </c:pt>
                <c:pt idx="18754">
                  <c:v>1998.2</c:v>
                </c:pt>
                <c:pt idx="18755">
                  <c:v>1994.6</c:v>
                </c:pt>
                <c:pt idx="18756">
                  <c:v>1993</c:v>
                </c:pt>
                <c:pt idx="18757">
                  <c:v>1990.5</c:v>
                </c:pt>
                <c:pt idx="18758">
                  <c:v>1989</c:v>
                </c:pt>
                <c:pt idx="18759">
                  <c:v>1984.9</c:v>
                </c:pt>
                <c:pt idx="18760">
                  <c:v>1981.7</c:v>
                </c:pt>
                <c:pt idx="18761">
                  <c:v>1979.3</c:v>
                </c:pt>
                <c:pt idx="18762">
                  <c:v>1977.6</c:v>
                </c:pt>
                <c:pt idx="18763">
                  <c:v>1975.3</c:v>
                </c:pt>
                <c:pt idx="18764">
                  <c:v>1973.7</c:v>
                </c:pt>
                <c:pt idx="18765">
                  <c:v>1971.2</c:v>
                </c:pt>
                <c:pt idx="18766">
                  <c:v>1969.5</c:v>
                </c:pt>
                <c:pt idx="18767">
                  <c:v>1968.6</c:v>
                </c:pt>
                <c:pt idx="18768">
                  <c:v>1962.1</c:v>
                </c:pt>
                <c:pt idx="18769">
                  <c:v>1964.7</c:v>
                </c:pt>
                <c:pt idx="18770">
                  <c:v>1960.6</c:v>
                </c:pt>
                <c:pt idx="18771">
                  <c:v>1958.1</c:v>
                </c:pt>
                <c:pt idx="18772">
                  <c:v>1956.1</c:v>
                </c:pt>
                <c:pt idx="18773">
                  <c:v>1952.9</c:v>
                </c:pt>
                <c:pt idx="18774">
                  <c:v>1951.8</c:v>
                </c:pt>
                <c:pt idx="18775">
                  <c:v>1947.8</c:v>
                </c:pt>
                <c:pt idx="18776">
                  <c:v>1946.9</c:v>
                </c:pt>
                <c:pt idx="18777">
                  <c:v>1942.2</c:v>
                </c:pt>
                <c:pt idx="18778">
                  <c:v>1941.8</c:v>
                </c:pt>
                <c:pt idx="18779">
                  <c:v>1939.5</c:v>
                </c:pt>
                <c:pt idx="18780">
                  <c:v>1935.8</c:v>
                </c:pt>
                <c:pt idx="18781">
                  <c:v>1934.4</c:v>
                </c:pt>
                <c:pt idx="18782">
                  <c:v>1932</c:v>
                </c:pt>
                <c:pt idx="18783">
                  <c:v>1929.7</c:v>
                </c:pt>
                <c:pt idx="18784">
                  <c:v>1927.3</c:v>
                </c:pt>
                <c:pt idx="18785">
                  <c:v>1926.6</c:v>
                </c:pt>
                <c:pt idx="18786">
                  <c:v>1924.3</c:v>
                </c:pt>
                <c:pt idx="18787">
                  <c:v>1920.6</c:v>
                </c:pt>
                <c:pt idx="18788">
                  <c:v>1919.7</c:v>
                </c:pt>
                <c:pt idx="18789">
                  <c:v>1915.9</c:v>
                </c:pt>
                <c:pt idx="18790">
                  <c:v>1915.2</c:v>
                </c:pt>
                <c:pt idx="18791">
                  <c:v>1913.6</c:v>
                </c:pt>
                <c:pt idx="18792">
                  <c:v>1910.5</c:v>
                </c:pt>
                <c:pt idx="18793">
                  <c:v>1908.8</c:v>
                </c:pt>
                <c:pt idx="18794">
                  <c:v>1906.4</c:v>
                </c:pt>
                <c:pt idx="18795">
                  <c:v>1903.8</c:v>
                </c:pt>
                <c:pt idx="18796">
                  <c:v>1902.2</c:v>
                </c:pt>
                <c:pt idx="18797">
                  <c:v>1900.4</c:v>
                </c:pt>
                <c:pt idx="18798">
                  <c:v>1900.1</c:v>
                </c:pt>
                <c:pt idx="18799">
                  <c:v>1899.9</c:v>
                </c:pt>
                <c:pt idx="18800">
                  <c:v>1897.7</c:v>
                </c:pt>
                <c:pt idx="18801">
                  <c:v>1897.2</c:v>
                </c:pt>
                <c:pt idx="18802">
                  <c:v>1893.5</c:v>
                </c:pt>
                <c:pt idx="18803">
                  <c:v>1894.7</c:v>
                </c:pt>
                <c:pt idx="18804">
                  <c:v>1891.1</c:v>
                </c:pt>
                <c:pt idx="18805">
                  <c:v>1887.5</c:v>
                </c:pt>
                <c:pt idx="18806">
                  <c:v>1887.4</c:v>
                </c:pt>
                <c:pt idx="18807">
                  <c:v>1886</c:v>
                </c:pt>
                <c:pt idx="18808">
                  <c:v>1882.4</c:v>
                </c:pt>
                <c:pt idx="18809">
                  <c:v>1883.8</c:v>
                </c:pt>
                <c:pt idx="18810">
                  <c:v>1880.9</c:v>
                </c:pt>
                <c:pt idx="18811">
                  <c:v>1881.6</c:v>
                </c:pt>
                <c:pt idx="18812">
                  <c:v>1878.7</c:v>
                </c:pt>
                <c:pt idx="18813">
                  <c:v>1876.3</c:v>
                </c:pt>
                <c:pt idx="18814">
                  <c:v>1874.1</c:v>
                </c:pt>
                <c:pt idx="18815">
                  <c:v>1874.1</c:v>
                </c:pt>
                <c:pt idx="18816">
                  <c:v>1869.7</c:v>
                </c:pt>
                <c:pt idx="18817">
                  <c:v>1872</c:v>
                </c:pt>
                <c:pt idx="18818">
                  <c:v>1870.7</c:v>
                </c:pt>
                <c:pt idx="18819">
                  <c:v>1867.1</c:v>
                </c:pt>
                <c:pt idx="18820">
                  <c:v>1867</c:v>
                </c:pt>
                <c:pt idx="18821">
                  <c:v>1864</c:v>
                </c:pt>
                <c:pt idx="18822">
                  <c:v>1863.8</c:v>
                </c:pt>
                <c:pt idx="18823">
                  <c:v>1863.2</c:v>
                </c:pt>
                <c:pt idx="18824">
                  <c:v>1861.5</c:v>
                </c:pt>
                <c:pt idx="18825">
                  <c:v>1858.8</c:v>
                </c:pt>
                <c:pt idx="18826">
                  <c:v>1857.5</c:v>
                </c:pt>
                <c:pt idx="18827">
                  <c:v>1858.4</c:v>
                </c:pt>
                <c:pt idx="18828">
                  <c:v>1856.2</c:v>
                </c:pt>
                <c:pt idx="18829">
                  <c:v>1852.7</c:v>
                </c:pt>
                <c:pt idx="18830">
                  <c:v>1852.8</c:v>
                </c:pt>
                <c:pt idx="18831">
                  <c:v>1852</c:v>
                </c:pt>
                <c:pt idx="18832">
                  <c:v>1851.2</c:v>
                </c:pt>
                <c:pt idx="18833">
                  <c:v>1849.8</c:v>
                </c:pt>
                <c:pt idx="18834">
                  <c:v>1848.4</c:v>
                </c:pt>
                <c:pt idx="18835">
                  <c:v>1847.1</c:v>
                </c:pt>
                <c:pt idx="18836">
                  <c:v>1845</c:v>
                </c:pt>
                <c:pt idx="18837">
                  <c:v>1843.5</c:v>
                </c:pt>
                <c:pt idx="18838">
                  <c:v>1842.8</c:v>
                </c:pt>
                <c:pt idx="18839">
                  <c:v>1842</c:v>
                </c:pt>
                <c:pt idx="18840">
                  <c:v>1841.5</c:v>
                </c:pt>
                <c:pt idx="18841">
                  <c:v>1839.4</c:v>
                </c:pt>
                <c:pt idx="18842">
                  <c:v>1836.3</c:v>
                </c:pt>
                <c:pt idx="18843">
                  <c:v>1836.3</c:v>
                </c:pt>
                <c:pt idx="18844">
                  <c:v>1834.4</c:v>
                </c:pt>
                <c:pt idx="18845">
                  <c:v>1831.3</c:v>
                </c:pt>
                <c:pt idx="18846">
                  <c:v>1831.7</c:v>
                </c:pt>
                <c:pt idx="18847">
                  <c:v>1831.9</c:v>
                </c:pt>
                <c:pt idx="18848">
                  <c:v>1831</c:v>
                </c:pt>
                <c:pt idx="18849">
                  <c:v>1829.5</c:v>
                </c:pt>
                <c:pt idx="18850">
                  <c:v>1826.6</c:v>
                </c:pt>
                <c:pt idx="18851">
                  <c:v>1827.2</c:v>
                </c:pt>
                <c:pt idx="18852">
                  <c:v>1826.1</c:v>
                </c:pt>
                <c:pt idx="18853">
                  <c:v>1824.6</c:v>
                </c:pt>
                <c:pt idx="18854">
                  <c:v>1823.9</c:v>
                </c:pt>
                <c:pt idx="18855">
                  <c:v>1823.9</c:v>
                </c:pt>
                <c:pt idx="18856">
                  <c:v>1821.2</c:v>
                </c:pt>
                <c:pt idx="18857">
                  <c:v>1821.8</c:v>
                </c:pt>
                <c:pt idx="18858">
                  <c:v>1819.2</c:v>
                </c:pt>
                <c:pt idx="18859">
                  <c:v>1818.4</c:v>
                </c:pt>
                <c:pt idx="18860">
                  <c:v>1819.1</c:v>
                </c:pt>
                <c:pt idx="18861">
                  <c:v>1817</c:v>
                </c:pt>
                <c:pt idx="18862">
                  <c:v>1816.4</c:v>
                </c:pt>
                <c:pt idx="18863">
                  <c:v>1814.8</c:v>
                </c:pt>
                <c:pt idx="18864">
                  <c:v>1814.4</c:v>
                </c:pt>
                <c:pt idx="18865">
                  <c:v>1816</c:v>
                </c:pt>
                <c:pt idx="18866">
                  <c:v>1814.9</c:v>
                </c:pt>
                <c:pt idx="18867">
                  <c:v>1815.3</c:v>
                </c:pt>
                <c:pt idx="18868">
                  <c:v>1814.9</c:v>
                </c:pt>
                <c:pt idx="18869">
                  <c:v>1812.4</c:v>
                </c:pt>
                <c:pt idx="18870">
                  <c:v>1813.1</c:v>
                </c:pt>
                <c:pt idx="18871">
                  <c:v>1809.8</c:v>
                </c:pt>
                <c:pt idx="18872">
                  <c:v>1813.6</c:v>
                </c:pt>
                <c:pt idx="18873">
                  <c:v>1808.7</c:v>
                </c:pt>
                <c:pt idx="18874">
                  <c:v>1806.8</c:v>
                </c:pt>
                <c:pt idx="18875">
                  <c:v>1811.6</c:v>
                </c:pt>
                <c:pt idx="18876">
                  <c:v>1806.1</c:v>
                </c:pt>
                <c:pt idx="18877">
                  <c:v>1808.3</c:v>
                </c:pt>
                <c:pt idx="18878">
                  <c:v>1802.8</c:v>
                </c:pt>
                <c:pt idx="18879">
                  <c:v>1798.7</c:v>
                </c:pt>
                <c:pt idx="18880">
                  <c:v>1808.3</c:v>
                </c:pt>
                <c:pt idx="18881">
                  <c:v>1806.1</c:v>
                </c:pt>
                <c:pt idx="18882">
                  <c:v>1796.7</c:v>
                </c:pt>
                <c:pt idx="18883">
                  <c:v>1797.3</c:v>
                </c:pt>
                <c:pt idx="18884">
                  <c:v>1802.8</c:v>
                </c:pt>
                <c:pt idx="18885">
                  <c:v>1799.4</c:v>
                </c:pt>
                <c:pt idx="18886">
                  <c:v>1802.7</c:v>
                </c:pt>
                <c:pt idx="18887">
                  <c:v>1795.2</c:v>
                </c:pt>
                <c:pt idx="18888">
                  <c:v>1800.3</c:v>
                </c:pt>
                <c:pt idx="18889">
                  <c:v>1792.2</c:v>
                </c:pt>
                <c:pt idx="18890">
                  <c:v>1796.2</c:v>
                </c:pt>
                <c:pt idx="18891">
                  <c:v>1798.3</c:v>
                </c:pt>
                <c:pt idx="18892">
                  <c:v>1796.9</c:v>
                </c:pt>
                <c:pt idx="18893">
                  <c:v>1789.7</c:v>
                </c:pt>
                <c:pt idx="18894">
                  <c:v>1799</c:v>
                </c:pt>
                <c:pt idx="18895">
                  <c:v>1789.5</c:v>
                </c:pt>
                <c:pt idx="18896">
                  <c:v>1786.2</c:v>
                </c:pt>
                <c:pt idx="18897">
                  <c:v>1794.8</c:v>
                </c:pt>
                <c:pt idx="18898">
                  <c:v>1788.6</c:v>
                </c:pt>
                <c:pt idx="18899">
                  <c:v>1796.1</c:v>
                </c:pt>
                <c:pt idx="18900">
                  <c:v>1787.9</c:v>
                </c:pt>
                <c:pt idx="18901">
                  <c:v>1786.7</c:v>
                </c:pt>
                <c:pt idx="18902">
                  <c:v>1794.7</c:v>
                </c:pt>
                <c:pt idx="18903">
                  <c:v>1790.6</c:v>
                </c:pt>
                <c:pt idx="18904">
                  <c:v>1791.4</c:v>
                </c:pt>
                <c:pt idx="18905">
                  <c:v>1790.6</c:v>
                </c:pt>
                <c:pt idx="18906">
                  <c:v>1788.1</c:v>
                </c:pt>
                <c:pt idx="18907">
                  <c:v>1786</c:v>
                </c:pt>
                <c:pt idx="18908">
                  <c:v>1782.7</c:v>
                </c:pt>
                <c:pt idx="18909">
                  <c:v>1786.7</c:v>
                </c:pt>
                <c:pt idx="18910">
                  <c:v>1785.3</c:v>
                </c:pt>
                <c:pt idx="18911">
                  <c:v>1784.7</c:v>
                </c:pt>
                <c:pt idx="18912">
                  <c:v>1780.9</c:v>
                </c:pt>
                <c:pt idx="18913">
                  <c:v>1785.9</c:v>
                </c:pt>
                <c:pt idx="18914">
                  <c:v>1778</c:v>
                </c:pt>
                <c:pt idx="18915">
                  <c:v>1781.4</c:v>
                </c:pt>
                <c:pt idx="18916">
                  <c:v>1786.5</c:v>
                </c:pt>
                <c:pt idx="18917">
                  <c:v>1783.1</c:v>
                </c:pt>
                <c:pt idx="18918">
                  <c:v>1778.1</c:v>
                </c:pt>
                <c:pt idx="18919">
                  <c:v>1780.3</c:v>
                </c:pt>
                <c:pt idx="18920">
                  <c:v>1776.2</c:v>
                </c:pt>
                <c:pt idx="18921">
                  <c:v>1777.2</c:v>
                </c:pt>
                <c:pt idx="18922">
                  <c:v>1781.1</c:v>
                </c:pt>
                <c:pt idx="18923">
                  <c:v>1780</c:v>
                </c:pt>
                <c:pt idx="18924">
                  <c:v>1773.4</c:v>
                </c:pt>
                <c:pt idx="18925">
                  <c:v>1775.3</c:v>
                </c:pt>
                <c:pt idx="18926">
                  <c:v>1778.7</c:v>
                </c:pt>
                <c:pt idx="18927">
                  <c:v>1778</c:v>
                </c:pt>
                <c:pt idx="18928">
                  <c:v>1772.6</c:v>
                </c:pt>
                <c:pt idx="18929">
                  <c:v>1768</c:v>
                </c:pt>
                <c:pt idx="18930">
                  <c:v>1774</c:v>
                </c:pt>
                <c:pt idx="18931">
                  <c:v>1770</c:v>
                </c:pt>
                <c:pt idx="18932">
                  <c:v>1774.6</c:v>
                </c:pt>
                <c:pt idx="18933">
                  <c:v>1766.8</c:v>
                </c:pt>
                <c:pt idx="18934">
                  <c:v>1773.3</c:v>
                </c:pt>
                <c:pt idx="18935">
                  <c:v>1772.5</c:v>
                </c:pt>
                <c:pt idx="18936">
                  <c:v>1764.1</c:v>
                </c:pt>
                <c:pt idx="18937">
                  <c:v>1775.2</c:v>
                </c:pt>
                <c:pt idx="18938">
                  <c:v>1766.3</c:v>
                </c:pt>
                <c:pt idx="18939">
                  <c:v>1761.2</c:v>
                </c:pt>
                <c:pt idx="18940">
                  <c:v>1763</c:v>
                </c:pt>
                <c:pt idx="18941">
                  <c:v>1765.4</c:v>
                </c:pt>
                <c:pt idx="18942">
                  <c:v>1765.2</c:v>
                </c:pt>
                <c:pt idx="18943">
                  <c:v>1768.3</c:v>
                </c:pt>
                <c:pt idx="18944">
                  <c:v>1769.2</c:v>
                </c:pt>
                <c:pt idx="18945">
                  <c:v>1758.2</c:v>
                </c:pt>
                <c:pt idx="18946">
                  <c:v>1763.3</c:v>
                </c:pt>
                <c:pt idx="18947">
                  <c:v>1764.2</c:v>
                </c:pt>
                <c:pt idx="18948">
                  <c:v>1759</c:v>
                </c:pt>
                <c:pt idx="18949">
                  <c:v>1760.3</c:v>
                </c:pt>
                <c:pt idx="18950">
                  <c:v>1763.6</c:v>
                </c:pt>
                <c:pt idx="18951">
                  <c:v>1754.5</c:v>
                </c:pt>
                <c:pt idx="18952">
                  <c:v>1765.5</c:v>
                </c:pt>
                <c:pt idx="18953">
                  <c:v>1764.9</c:v>
                </c:pt>
                <c:pt idx="18954">
                  <c:v>1755.7</c:v>
                </c:pt>
                <c:pt idx="18955">
                  <c:v>1758.3</c:v>
                </c:pt>
                <c:pt idx="18956">
                  <c:v>1751.2</c:v>
                </c:pt>
                <c:pt idx="18957">
                  <c:v>1761.6</c:v>
                </c:pt>
                <c:pt idx="18958">
                  <c:v>1754.8</c:v>
                </c:pt>
                <c:pt idx="18959">
                  <c:v>1758.3</c:v>
                </c:pt>
                <c:pt idx="18960">
                  <c:v>1763</c:v>
                </c:pt>
                <c:pt idx="18961">
                  <c:v>1748.7</c:v>
                </c:pt>
                <c:pt idx="18962">
                  <c:v>1751.9</c:v>
                </c:pt>
                <c:pt idx="18963">
                  <c:v>1759.1</c:v>
                </c:pt>
                <c:pt idx="18964">
                  <c:v>1755.7</c:v>
                </c:pt>
                <c:pt idx="18965">
                  <c:v>1757.1</c:v>
                </c:pt>
                <c:pt idx="18966">
                  <c:v>1757.3</c:v>
                </c:pt>
                <c:pt idx="18967">
                  <c:v>1756.4</c:v>
                </c:pt>
                <c:pt idx="18968">
                  <c:v>1758.1</c:v>
                </c:pt>
                <c:pt idx="18969">
                  <c:v>1749.9</c:v>
                </c:pt>
                <c:pt idx="18970">
                  <c:v>1758</c:v>
                </c:pt>
                <c:pt idx="18971">
                  <c:v>1749.7</c:v>
                </c:pt>
                <c:pt idx="18972">
                  <c:v>1752.6</c:v>
                </c:pt>
                <c:pt idx="18973">
                  <c:v>1748.6</c:v>
                </c:pt>
                <c:pt idx="18974">
                  <c:v>1754.4</c:v>
                </c:pt>
                <c:pt idx="18975">
                  <c:v>1759.6</c:v>
                </c:pt>
                <c:pt idx="18976">
                  <c:v>1754.4</c:v>
                </c:pt>
                <c:pt idx="18977">
                  <c:v>1752.5</c:v>
                </c:pt>
                <c:pt idx="18978">
                  <c:v>1750</c:v>
                </c:pt>
                <c:pt idx="18979">
                  <c:v>1763</c:v>
                </c:pt>
                <c:pt idx="18980">
                  <c:v>1761</c:v>
                </c:pt>
                <c:pt idx="18981">
                  <c:v>1757</c:v>
                </c:pt>
                <c:pt idx="18982">
                  <c:v>1755.7</c:v>
                </c:pt>
                <c:pt idx="18983">
                  <c:v>1748.6</c:v>
                </c:pt>
                <c:pt idx="18984">
                  <c:v>1757.8</c:v>
                </c:pt>
                <c:pt idx="18985">
                  <c:v>1749.7</c:v>
                </c:pt>
                <c:pt idx="18986">
                  <c:v>1753.9</c:v>
                </c:pt>
                <c:pt idx="18987">
                  <c:v>1753.1</c:v>
                </c:pt>
                <c:pt idx="18988">
                  <c:v>1744.1</c:v>
                </c:pt>
                <c:pt idx="18989">
                  <c:v>1749.8</c:v>
                </c:pt>
                <c:pt idx="18990">
                  <c:v>1749.2</c:v>
                </c:pt>
                <c:pt idx="18991">
                  <c:v>1747</c:v>
                </c:pt>
                <c:pt idx="18992">
                  <c:v>1747.3</c:v>
                </c:pt>
                <c:pt idx="18993">
                  <c:v>1749.7</c:v>
                </c:pt>
                <c:pt idx="18994">
                  <c:v>1746.6</c:v>
                </c:pt>
                <c:pt idx="18995">
                  <c:v>1750.5</c:v>
                </c:pt>
                <c:pt idx="18996">
                  <c:v>1747.4</c:v>
                </c:pt>
                <c:pt idx="18997">
                  <c:v>1756.3</c:v>
                </c:pt>
                <c:pt idx="18998">
                  <c:v>1753.3</c:v>
                </c:pt>
                <c:pt idx="18999">
                  <c:v>1747.5</c:v>
                </c:pt>
                <c:pt idx="19000">
                  <c:v>1746.1</c:v>
                </c:pt>
                <c:pt idx="19001">
                  <c:v>1756.6</c:v>
                </c:pt>
                <c:pt idx="19002">
                  <c:v>1743</c:v>
                </c:pt>
                <c:pt idx="19003">
                  <c:v>1746.2</c:v>
                </c:pt>
                <c:pt idx="19004">
                  <c:v>1744.9</c:v>
                </c:pt>
                <c:pt idx="19005">
                  <c:v>1744.9</c:v>
                </c:pt>
                <c:pt idx="19006">
                  <c:v>1748</c:v>
                </c:pt>
                <c:pt idx="19007">
                  <c:v>1742.9</c:v>
                </c:pt>
                <c:pt idx="19008">
                  <c:v>1744.5</c:v>
                </c:pt>
                <c:pt idx="19009">
                  <c:v>1747.3</c:v>
                </c:pt>
                <c:pt idx="19010">
                  <c:v>1741.7</c:v>
                </c:pt>
                <c:pt idx="19011">
                  <c:v>1750.2</c:v>
                </c:pt>
                <c:pt idx="19012">
                  <c:v>1746.2</c:v>
                </c:pt>
                <c:pt idx="19013">
                  <c:v>1744.1</c:v>
                </c:pt>
                <c:pt idx="19014">
                  <c:v>1749.9</c:v>
                </c:pt>
                <c:pt idx="19015">
                  <c:v>1749.6</c:v>
                </c:pt>
                <c:pt idx="19016">
                  <c:v>1741</c:v>
                </c:pt>
                <c:pt idx="19017">
                  <c:v>1744.9</c:v>
                </c:pt>
                <c:pt idx="19018">
                  <c:v>1745.2</c:v>
                </c:pt>
                <c:pt idx="19019">
                  <c:v>1737.8</c:v>
                </c:pt>
                <c:pt idx="19020">
                  <c:v>1747.5</c:v>
                </c:pt>
                <c:pt idx="19021">
                  <c:v>1739.9</c:v>
                </c:pt>
                <c:pt idx="19022">
                  <c:v>1748.2</c:v>
                </c:pt>
                <c:pt idx="19023">
                  <c:v>1746.3</c:v>
                </c:pt>
                <c:pt idx="19024">
                  <c:v>1746.9</c:v>
                </c:pt>
                <c:pt idx="19025">
                  <c:v>1739.2</c:v>
                </c:pt>
                <c:pt idx="19026">
                  <c:v>1742.5</c:v>
                </c:pt>
                <c:pt idx="19027">
                  <c:v>1748.9</c:v>
                </c:pt>
                <c:pt idx="19028">
                  <c:v>1740.6</c:v>
                </c:pt>
                <c:pt idx="19029">
                  <c:v>1744.4</c:v>
                </c:pt>
                <c:pt idx="19030">
                  <c:v>1743.1</c:v>
                </c:pt>
                <c:pt idx="19031">
                  <c:v>1737.9</c:v>
                </c:pt>
                <c:pt idx="19032">
                  <c:v>1743.4</c:v>
                </c:pt>
                <c:pt idx="19033">
                  <c:v>1737.1</c:v>
                </c:pt>
                <c:pt idx="19034">
                  <c:v>1740.1</c:v>
                </c:pt>
                <c:pt idx="19035">
                  <c:v>1740.3</c:v>
                </c:pt>
                <c:pt idx="19036">
                  <c:v>1739.9</c:v>
                </c:pt>
                <c:pt idx="19037">
                  <c:v>1741.3</c:v>
                </c:pt>
                <c:pt idx="19038">
                  <c:v>1735.8</c:v>
                </c:pt>
                <c:pt idx="19039">
                  <c:v>1741.6</c:v>
                </c:pt>
                <c:pt idx="19040">
                  <c:v>1738.5</c:v>
                </c:pt>
                <c:pt idx="19041">
                  <c:v>1740.5</c:v>
                </c:pt>
                <c:pt idx="19042">
                  <c:v>1731.4</c:v>
                </c:pt>
                <c:pt idx="19043">
                  <c:v>1736</c:v>
                </c:pt>
                <c:pt idx="19044">
                  <c:v>1739.3</c:v>
                </c:pt>
                <c:pt idx="19045">
                  <c:v>1738.6</c:v>
                </c:pt>
                <c:pt idx="19046">
                  <c:v>1733.5</c:v>
                </c:pt>
                <c:pt idx="19047">
                  <c:v>1733.5</c:v>
                </c:pt>
                <c:pt idx="19048">
                  <c:v>1739.2</c:v>
                </c:pt>
                <c:pt idx="19049">
                  <c:v>1742.5</c:v>
                </c:pt>
                <c:pt idx="19050">
                  <c:v>1738</c:v>
                </c:pt>
                <c:pt idx="19051">
                  <c:v>1739.3</c:v>
                </c:pt>
                <c:pt idx="19052">
                  <c:v>1731.8</c:v>
                </c:pt>
                <c:pt idx="19053">
                  <c:v>1731</c:v>
                </c:pt>
                <c:pt idx="19054">
                  <c:v>1737.3</c:v>
                </c:pt>
                <c:pt idx="19055">
                  <c:v>1733.4</c:v>
                </c:pt>
                <c:pt idx="19056">
                  <c:v>1735.6</c:v>
                </c:pt>
                <c:pt idx="19057">
                  <c:v>1732.7</c:v>
                </c:pt>
                <c:pt idx="19058">
                  <c:v>1733.9</c:v>
                </c:pt>
                <c:pt idx="19059">
                  <c:v>1735.5</c:v>
                </c:pt>
                <c:pt idx="19060">
                  <c:v>1732.3</c:v>
                </c:pt>
                <c:pt idx="19061">
                  <c:v>1734.6</c:v>
                </c:pt>
                <c:pt idx="19062">
                  <c:v>1732</c:v>
                </c:pt>
                <c:pt idx="19063">
                  <c:v>1738.1</c:v>
                </c:pt>
                <c:pt idx="19064">
                  <c:v>1733</c:v>
                </c:pt>
                <c:pt idx="19065">
                  <c:v>1733.8</c:v>
                </c:pt>
                <c:pt idx="19066">
                  <c:v>1735.3</c:v>
                </c:pt>
                <c:pt idx="19067">
                  <c:v>1734.3</c:v>
                </c:pt>
                <c:pt idx="19068">
                  <c:v>1734.3</c:v>
                </c:pt>
                <c:pt idx="19069">
                  <c:v>1728</c:v>
                </c:pt>
                <c:pt idx="19070">
                  <c:v>1731.1</c:v>
                </c:pt>
                <c:pt idx="19071">
                  <c:v>1733.1</c:v>
                </c:pt>
                <c:pt idx="19072">
                  <c:v>1728.1</c:v>
                </c:pt>
                <c:pt idx="19073">
                  <c:v>1726.9</c:v>
                </c:pt>
                <c:pt idx="19074">
                  <c:v>1732.5</c:v>
                </c:pt>
                <c:pt idx="19075">
                  <c:v>1724.9</c:v>
                </c:pt>
                <c:pt idx="19076">
                  <c:v>1731.3</c:v>
                </c:pt>
                <c:pt idx="19077">
                  <c:v>1728.2</c:v>
                </c:pt>
                <c:pt idx="19078">
                  <c:v>1724.9</c:v>
                </c:pt>
                <c:pt idx="19079">
                  <c:v>1731.1</c:v>
                </c:pt>
                <c:pt idx="19080">
                  <c:v>1726.5</c:v>
                </c:pt>
                <c:pt idx="19081">
                  <c:v>1731.2</c:v>
                </c:pt>
                <c:pt idx="19082">
                  <c:v>1725.4</c:v>
                </c:pt>
                <c:pt idx="19083">
                  <c:v>1720.2</c:v>
                </c:pt>
                <c:pt idx="19084">
                  <c:v>1728.3</c:v>
                </c:pt>
                <c:pt idx="19085">
                  <c:v>1718.5</c:v>
                </c:pt>
                <c:pt idx="19086">
                  <c:v>1722.5</c:v>
                </c:pt>
                <c:pt idx="19087">
                  <c:v>1722.3</c:v>
                </c:pt>
                <c:pt idx="19088">
                  <c:v>1727.5</c:v>
                </c:pt>
                <c:pt idx="19089">
                  <c:v>1723</c:v>
                </c:pt>
                <c:pt idx="19090">
                  <c:v>1721.5</c:v>
                </c:pt>
                <c:pt idx="19091">
                  <c:v>1724.2</c:v>
                </c:pt>
                <c:pt idx="19092">
                  <c:v>1724.9</c:v>
                </c:pt>
                <c:pt idx="19093">
                  <c:v>1719.3</c:v>
                </c:pt>
                <c:pt idx="19094">
                  <c:v>1715.6</c:v>
                </c:pt>
                <c:pt idx="19095">
                  <c:v>1718.7</c:v>
                </c:pt>
                <c:pt idx="19096">
                  <c:v>1718.1</c:v>
                </c:pt>
                <c:pt idx="19097">
                  <c:v>1722.6</c:v>
                </c:pt>
                <c:pt idx="19098">
                  <c:v>1724.4</c:v>
                </c:pt>
                <c:pt idx="19099">
                  <c:v>1720.6</c:v>
                </c:pt>
                <c:pt idx="19100">
                  <c:v>1713.1</c:v>
                </c:pt>
                <c:pt idx="19101">
                  <c:v>1713.8</c:v>
                </c:pt>
                <c:pt idx="19102">
                  <c:v>1709.3</c:v>
                </c:pt>
                <c:pt idx="19103">
                  <c:v>1719.3</c:v>
                </c:pt>
                <c:pt idx="19104">
                  <c:v>1712.5</c:v>
                </c:pt>
                <c:pt idx="19105">
                  <c:v>1713.3</c:v>
                </c:pt>
                <c:pt idx="19106">
                  <c:v>1714.2</c:v>
                </c:pt>
                <c:pt idx="19107">
                  <c:v>1712.6</c:v>
                </c:pt>
                <c:pt idx="19108">
                  <c:v>1712.9</c:v>
                </c:pt>
                <c:pt idx="19109">
                  <c:v>1714.7</c:v>
                </c:pt>
                <c:pt idx="19110">
                  <c:v>1708.3</c:v>
                </c:pt>
                <c:pt idx="19111">
                  <c:v>1712.8</c:v>
                </c:pt>
                <c:pt idx="19112">
                  <c:v>1706.3</c:v>
                </c:pt>
                <c:pt idx="19113">
                  <c:v>1710.9</c:v>
                </c:pt>
                <c:pt idx="19114">
                  <c:v>1709.8</c:v>
                </c:pt>
                <c:pt idx="19115">
                  <c:v>1711.7</c:v>
                </c:pt>
                <c:pt idx="19116">
                  <c:v>1709</c:v>
                </c:pt>
                <c:pt idx="19117">
                  <c:v>1709</c:v>
                </c:pt>
                <c:pt idx="19118">
                  <c:v>1710.8</c:v>
                </c:pt>
                <c:pt idx="19119">
                  <c:v>1712.1</c:v>
                </c:pt>
                <c:pt idx="19120">
                  <c:v>1709.6</c:v>
                </c:pt>
                <c:pt idx="19121">
                  <c:v>1707.7</c:v>
                </c:pt>
                <c:pt idx="19122">
                  <c:v>1711.5</c:v>
                </c:pt>
                <c:pt idx="19123">
                  <c:v>1712.7</c:v>
                </c:pt>
                <c:pt idx="19124">
                  <c:v>1705.9</c:v>
                </c:pt>
                <c:pt idx="19125">
                  <c:v>1708.4</c:v>
                </c:pt>
                <c:pt idx="19126">
                  <c:v>1705.2</c:v>
                </c:pt>
                <c:pt idx="19127">
                  <c:v>1709.6</c:v>
                </c:pt>
                <c:pt idx="19128">
                  <c:v>1705.4</c:v>
                </c:pt>
                <c:pt idx="19129">
                  <c:v>1707.2</c:v>
                </c:pt>
                <c:pt idx="19130">
                  <c:v>1706.2</c:v>
                </c:pt>
                <c:pt idx="19131">
                  <c:v>1701.3</c:v>
                </c:pt>
                <c:pt idx="19132">
                  <c:v>1702.9</c:v>
                </c:pt>
                <c:pt idx="19133">
                  <c:v>1707.1</c:v>
                </c:pt>
                <c:pt idx="19134">
                  <c:v>1704.7</c:v>
                </c:pt>
                <c:pt idx="19135">
                  <c:v>1702.5</c:v>
                </c:pt>
                <c:pt idx="19136">
                  <c:v>1705.4</c:v>
                </c:pt>
                <c:pt idx="19137">
                  <c:v>1706.6</c:v>
                </c:pt>
                <c:pt idx="19138">
                  <c:v>1701.5</c:v>
                </c:pt>
                <c:pt idx="19139">
                  <c:v>1701.7</c:v>
                </c:pt>
                <c:pt idx="19140">
                  <c:v>1704.1</c:v>
                </c:pt>
                <c:pt idx="19141">
                  <c:v>1703</c:v>
                </c:pt>
                <c:pt idx="19142">
                  <c:v>1698.7</c:v>
                </c:pt>
                <c:pt idx="19143">
                  <c:v>1702.4</c:v>
                </c:pt>
                <c:pt idx="19144">
                  <c:v>1701.8</c:v>
                </c:pt>
                <c:pt idx="19145">
                  <c:v>1696.9</c:v>
                </c:pt>
                <c:pt idx="19146">
                  <c:v>1695</c:v>
                </c:pt>
                <c:pt idx="19147">
                  <c:v>1700.5</c:v>
                </c:pt>
                <c:pt idx="19148">
                  <c:v>1700.6</c:v>
                </c:pt>
                <c:pt idx="19149">
                  <c:v>1696.9</c:v>
                </c:pt>
                <c:pt idx="19150">
                  <c:v>1692.6</c:v>
                </c:pt>
                <c:pt idx="19151">
                  <c:v>1693.8</c:v>
                </c:pt>
                <c:pt idx="19152">
                  <c:v>1685.7</c:v>
                </c:pt>
                <c:pt idx="19153">
                  <c:v>1694</c:v>
                </c:pt>
                <c:pt idx="19154">
                  <c:v>1692</c:v>
                </c:pt>
                <c:pt idx="19155">
                  <c:v>1685.9</c:v>
                </c:pt>
                <c:pt idx="19156">
                  <c:v>1697.1</c:v>
                </c:pt>
                <c:pt idx="19157">
                  <c:v>1691.8</c:v>
                </c:pt>
                <c:pt idx="19158">
                  <c:v>1690</c:v>
                </c:pt>
                <c:pt idx="19159">
                  <c:v>1693.4</c:v>
                </c:pt>
                <c:pt idx="19160">
                  <c:v>1697.2</c:v>
                </c:pt>
                <c:pt idx="19161">
                  <c:v>1692.5</c:v>
                </c:pt>
                <c:pt idx="19162">
                  <c:v>1692</c:v>
                </c:pt>
                <c:pt idx="19163">
                  <c:v>1695.1</c:v>
                </c:pt>
                <c:pt idx="19164">
                  <c:v>1694.6</c:v>
                </c:pt>
                <c:pt idx="19165">
                  <c:v>1694</c:v>
                </c:pt>
                <c:pt idx="19166">
                  <c:v>1689.2</c:v>
                </c:pt>
                <c:pt idx="19167">
                  <c:v>1689.7</c:v>
                </c:pt>
                <c:pt idx="19168">
                  <c:v>1687.3</c:v>
                </c:pt>
                <c:pt idx="19169">
                  <c:v>1690.4</c:v>
                </c:pt>
                <c:pt idx="19170">
                  <c:v>1688</c:v>
                </c:pt>
                <c:pt idx="19171">
                  <c:v>1688</c:v>
                </c:pt>
                <c:pt idx="19172">
                  <c:v>1684.5</c:v>
                </c:pt>
                <c:pt idx="19173">
                  <c:v>1687.4</c:v>
                </c:pt>
                <c:pt idx="19174">
                  <c:v>1685.6</c:v>
                </c:pt>
                <c:pt idx="19175">
                  <c:v>1689.1</c:v>
                </c:pt>
                <c:pt idx="19176">
                  <c:v>1686</c:v>
                </c:pt>
                <c:pt idx="19177">
                  <c:v>1685.2</c:v>
                </c:pt>
                <c:pt idx="19178">
                  <c:v>1685.5</c:v>
                </c:pt>
                <c:pt idx="19179">
                  <c:v>1677.4</c:v>
                </c:pt>
                <c:pt idx="19180">
                  <c:v>1678</c:v>
                </c:pt>
                <c:pt idx="19181">
                  <c:v>1680</c:v>
                </c:pt>
                <c:pt idx="19182">
                  <c:v>1674.8</c:v>
                </c:pt>
                <c:pt idx="19183">
                  <c:v>1673.6</c:v>
                </c:pt>
                <c:pt idx="19184">
                  <c:v>1682.5</c:v>
                </c:pt>
                <c:pt idx="19185">
                  <c:v>1686</c:v>
                </c:pt>
                <c:pt idx="19186">
                  <c:v>1680.6</c:v>
                </c:pt>
                <c:pt idx="19187">
                  <c:v>1685.5</c:v>
                </c:pt>
                <c:pt idx="19188">
                  <c:v>1680.2</c:v>
                </c:pt>
                <c:pt idx="19189">
                  <c:v>1680.3</c:v>
                </c:pt>
                <c:pt idx="19190">
                  <c:v>1672.5</c:v>
                </c:pt>
                <c:pt idx="19191">
                  <c:v>1682.8</c:v>
                </c:pt>
                <c:pt idx="19192">
                  <c:v>1679.7</c:v>
                </c:pt>
                <c:pt idx="19193">
                  <c:v>1679.7</c:v>
                </c:pt>
                <c:pt idx="19194">
                  <c:v>1676.2</c:v>
                </c:pt>
                <c:pt idx="19195">
                  <c:v>1675</c:v>
                </c:pt>
                <c:pt idx="19196">
                  <c:v>1674.4</c:v>
                </c:pt>
                <c:pt idx="19197">
                  <c:v>1674.4</c:v>
                </c:pt>
                <c:pt idx="19198">
                  <c:v>1672.6</c:v>
                </c:pt>
                <c:pt idx="19199">
                  <c:v>1675.6</c:v>
                </c:pt>
                <c:pt idx="19200">
                  <c:v>1675.1</c:v>
                </c:pt>
                <c:pt idx="19201">
                  <c:v>1679.9</c:v>
                </c:pt>
                <c:pt idx="19202">
                  <c:v>1675.7</c:v>
                </c:pt>
                <c:pt idx="19203">
                  <c:v>1672.5</c:v>
                </c:pt>
                <c:pt idx="19204">
                  <c:v>1677.7</c:v>
                </c:pt>
                <c:pt idx="19205">
                  <c:v>1669.9</c:v>
                </c:pt>
                <c:pt idx="19206">
                  <c:v>1672.7</c:v>
                </c:pt>
                <c:pt idx="19207">
                  <c:v>1672.7</c:v>
                </c:pt>
                <c:pt idx="19208">
                  <c:v>1672.3</c:v>
                </c:pt>
                <c:pt idx="19209">
                  <c:v>1665.9</c:v>
                </c:pt>
                <c:pt idx="19210">
                  <c:v>1665.7</c:v>
                </c:pt>
                <c:pt idx="19211">
                  <c:v>1670.3</c:v>
                </c:pt>
                <c:pt idx="19212">
                  <c:v>1671</c:v>
                </c:pt>
                <c:pt idx="19213">
                  <c:v>1669.8</c:v>
                </c:pt>
                <c:pt idx="19214">
                  <c:v>1666.2</c:v>
                </c:pt>
                <c:pt idx="19215">
                  <c:v>1667.4</c:v>
                </c:pt>
                <c:pt idx="19216">
                  <c:v>1670.4</c:v>
                </c:pt>
                <c:pt idx="19217">
                  <c:v>1669.2</c:v>
                </c:pt>
                <c:pt idx="19218">
                  <c:v>1663.9</c:v>
                </c:pt>
                <c:pt idx="19219">
                  <c:v>1659.8</c:v>
                </c:pt>
                <c:pt idx="19220">
                  <c:v>1667.5</c:v>
                </c:pt>
                <c:pt idx="19221">
                  <c:v>1664.6</c:v>
                </c:pt>
                <c:pt idx="19222">
                  <c:v>1666.2</c:v>
                </c:pt>
                <c:pt idx="19223">
                  <c:v>1668.3</c:v>
                </c:pt>
                <c:pt idx="19224">
                  <c:v>1662.8</c:v>
                </c:pt>
                <c:pt idx="19225">
                  <c:v>1668.2</c:v>
                </c:pt>
                <c:pt idx="19226">
                  <c:v>1667.3</c:v>
                </c:pt>
                <c:pt idx="19227">
                  <c:v>1668.3</c:v>
                </c:pt>
                <c:pt idx="19228">
                  <c:v>1670.3</c:v>
                </c:pt>
                <c:pt idx="19229">
                  <c:v>1660.9</c:v>
                </c:pt>
                <c:pt idx="19230">
                  <c:v>1659.4</c:v>
                </c:pt>
                <c:pt idx="19231">
                  <c:v>1659.8</c:v>
                </c:pt>
                <c:pt idx="19232">
                  <c:v>1657.6</c:v>
                </c:pt>
                <c:pt idx="19233">
                  <c:v>1654.8</c:v>
                </c:pt>
                <c:pt idx="19234">
                  <c:v>1661.5</c:v>
                </c:pt>
                <c:pt idx="19235">
                  <c:v>1658.1</c:v>
                </c:pt>
                <c:pt idx="19236">
                  <c:v>1657.6</c:v>
                </c:pt>
                <c:pt idx="19237">
                  <c:v>1655.3</c:v>
                </c:pt>
                <c:pt idx="19238">
                  <c:v>1655.2</c:v>
                </c:pt>
                <c:pt idx="19239">
                  <c:v>1654.6</c:v>
                </c:pt>
                <c:pt idx="19240">
                  <c:v>1659.9</c:v>
                </c:pt>
                <c:pt idx="19241">
                  <c:v>1653.5</c:v>
                </c:pt>
                <c:pt idx="19242">
                  <c:v>1650.6</c:v>
                </c:pt>
                <c:pt idx="19243">
                  <c:v>1647.7</c:v>
                </c:pt>
                <c:pt idx="19244">
                  <c:v>1648.4</c:v>
                </c:pt>
                <c:pt idx="19245">
                  <c:v>1652.4</c:v>
                </c:pt>
                <c:pt idx="19246">
                  <c:v>1651.8</c:v>
                </c:pt>
                <c:pt idx="19247">
                  <c:v>1655.3</c:v>
                </c:pt>
                <c:pt idx="19248">
                  <c:v>1654.5</c:v>
                </c:pt>
                <c:pt idx="19249">
                  <c:v>1646.5</c:v>
                </c:pt>
                <c:pt idx="19250">
                  <c:v>1642</c:v>
                </c:pt>
                <c:pt idx="19251">
                  <c:v>1637.4</c:v>
                </c:pt>
                <c:pt idx="19252">
                  <c:v>1637.9</c:v>
                </c:pt>
                <c:pt idx="19253">
                  <c:v>1635.9</c:v>
                </c:pt>
                <c:pt idx="19254">
                  <c:v>1656.4</c:v>
                </c:pt>
                <c:pt idx="19255">
                  <c:v>1656.6</c:v>
                </c:pt>
                <c:pt idx="19256">
                  <c:v>1652.5</c:v>
                </c:pt>
                <c:pt idx="19257">
                  <c:v>1649.9</c:v>
                </c:pt>
                <c:pt idx="19258">
                  <c:v>1647.4</c:v>
                </c:pt>
                <c:pt idx="19259">
                  <c:v>1653</c:v>
                </c:pt>
                <c:pt idx="19260">
                  <c:v>1650.8</c:v>
                </c:pt>
                <c:pt idx="19261">
                  <c:v>1650.2</c:v>
                </c:pt>
                <c:pt idx="19262">
                  <c:v>1648.5</c:v>
                </c:pt>
                <c:pt idx="19263">
                  <c:v>1649</c:v>
                </c:pt>
                <c:pt idx="19264">
                  <c:v>1649.6</c:v>
                </c:pt>
                <c:pt idx="19265">
                  <c:v>1646.7</c:v>
                </c:pt>
                <c:pt idx="19266">
                  <c:v>1646.2</c:v>
                </c:pt>
                <c:pt idx="19267">
                  <c:v>1649.1</c:v>
                </c:pt>
                <c:pt idx="19268">
                  <c:v>1645.6</c:v>
                </c:pt>
                <c:pt idx="19269">
                  <c:v>1645.6</c:v>
                </c:pt>
                <c:pt idx="19270">
                  <c:v>1641.5</c:v>
                </c:pt>
                <c:pt idx="19271">
                  <c:v>1635.3</c:v>
                </c:pt>
                <c:pt idx="19272">
                  <c:v>1635</c:v>
                </c:pt>
                <c:pt idx="19273">
                  <c:v>1630.9</c:v>
                </c:pt>
                <c:pt idx="19274">
                  <c:v>1644.5</c:v>
                </c:pt>
                <c:pt idx="19275">
                  <c:v>1644.1</c:v>
                </c:pt>
                <c:pt idx="19276">
                  <c:v>1643.8</c:v>
                </c:pt>
                <c:pt idx="19277">
                  <c:v>1639</c:v>
                </c:pt>
                <c:pt idx="19278">
                  <c:v>1641.1</c:v>
                </c:pt>
                <c:pt idx="19279">
                  <c:v>1639.9</c:v>
                </c:pt>
                <c:pt idx="19280">
                  <c:v>1641.4</c:v>
                </c:pt>
                <c:pt idx="19281">
                  <c:v>1639.1</c:v>
                </c:pt>
                <c:pt idx="19282">
                  <c:v>1635.5</c:v>
                </c:pt>
                <c:pt idx="19283">
                  <c:v>1637.6</c:v>
                </c:pt>
                <c:pt idx="19284">
                  <c:v>1643.5</c:v>
                </c:pt>
                <c:pt idx="19285">
                  <c:v>1634.3</c:v>
                </c:pt>
                <c:pt idx="19286">
                  <c:v>1636.1</c:v>
                </c:pt>
                <c:pt idx="19287">
                  <c:v>1637.2</c:v>
                </c:pt>
                <c:pt idx="19288">
                  <c:v>1634.9</c:v>
                </c:pt>
                <c:pt idx="19289">
                  <c:v>1634.3</c:v>
                </c:pt>
                <c:pt idx="19290">
                  <c:v>1634.9</c:v>
                </c:pt>
                <c:pt idx="19291">
                  <c:v>1634.3</c:v>
                </c:pt>
                <c:pt idx="19292">
                  <c:v>1631</c:v>
                </c:pt>
                <c:pt idx="19293">
                  <c:v>1636.6</c:v>
                </c:pt>
                <c:pt idx="19294">
                  <c:v>1635.4</c:v>
                </c:pt>
                <c:pt idx="19295">
                  <c:v>1635.3</c:v>
                </c:pt>
                <c:pt idx="19296">
                  <c:v>1630.4</c:v>
                </c:pt>
                <c:pt idx="19297">
                  <c:v>1625.9</c:v>
                </c:pt>
                <c:pt idx="19298">
                  <c:v>1624.1</c:v>
                </c:pt>
                <c:pt idx="19299">
                  <c:v>1619.9</c:v>
                </c:pt>
                <c:pt idx="19300">
                  <c:v>1624.4</c:v>
                </c:pt>
                <c:pt idx="19301">
                  <c:v>1630.5</c:v>
                </c:pt>
                <c:pt idx="19302">
                  <c:v>1635.5</c:v>
                </c:pt>
                <c:pt idx="19303">
                  <c:v>1642.2</c:v>
                </c:pt>
                <c:pt idx="19304">
                  <c:v>1635.2</c:v>
                </c:pt>
                <c:pt idx="19305">
                  <c:v>1624.9</c:v>
                </c:pt>
                <c:pt idx="19306">
                  <c:v>1625.8</c:v>
                </c:pt>
                <c:pt idx="19307">
                  <c:v>1628.2</c:v>
                </c:pt>
                <c:pt idx="19308">
                  <c:v>1627</c:v>
                </c:pt>
                <c:pt idx="19309">
                  <c:v>1620.8</c:v>
                </c:pt>
                <c:pt idx="19310">
                  <c:v>1619.2</c:v>
                </c:pt>
                <c:pt idx="19311">
                  <c:v>1618</c:v>
                </c:pt>
                <c:pt idx="19312">
                  <c:v>1630.9</c:v>
                </c:pt>
                <c:pt idx="19313">
                  <c:v>1628.2</c:v>
                </c:pt>
                <c:pt idx="19314">
                  <c:v>1631.6</c:v>
                </c:pt>
                <c:pt idx="19315">
                  <c:v>1626</c:v>
                </c:pt>
                <c:pt idx="19316">
                  <c:v>1626.5</c:v>
                </c:pt>
                <c:pt idx="19317">
                  <c:v>1625.3</c:v>
                </c:pt>
                <c:pt idx="19318">
                  <c:v>1628.1</c:v>
                </c:pt>
                <c:pt idx="19319">
                  <c:v>1626.9</c:v>
                </c:pt>
                <c:pt idx="19320">
                  <c:v>1622.2</c:v>
                </c:pt>
                <c:pt idx="19321">
                  <c:v>1623.1</c:v>
                </c:pt>
                <c:pt idx="19322">
                  <c:v>1630.6</c:v>
                </c:pt>
                <c:pt idx="19323">
                  <c:v>1625.1</c:v>
                </c:pt>
                <c:pt idx="19324">
                  <c:v>1626.1</c:v>
                </c:pt>
                <c:pt idx="19325">
                  <c:v>1622.1</c:v>
                </c:pt>
                <c:pt idx="19326">
                  <c:v>1626.2</c:v>
                </c:pt>
                <c:pt idx="19327">
                  <c:v>1625.9</c:v>
                </c:pt>
                <c:pt idx="19328">
                  <c:v>1622.3</c:v>
                </c:pt>
                <c:pt idx="19329">
                  <c:v>1622.3</c:v>
                </c:pt>
                <c:pt idx="19330">
                  <c:v>1633.1</c:v>
                </c:pt>
                <c:pt idx="19331">
                  <c:v>1635.4</c:v>
                </c:pt>
                <c:pt idx="19332">
                  <c:v>1634.5</c:v>
                </c:pt>
                <c:pt idx="19333">
                  <c:v>1630.4</c:v>
                </c:pt>
                <c:pt idx="19334">
                  <c:v>1624.3</c:v>
                </c:pt>
                <c:pt idx="19335">
                  <c:v>1626</c:v>
                </c:pt>
                <c:pt idx="19336">
                  <c:v>1628.8</c:v>
                </c:pt>
                <c:pt idx="19337">
                  <c:v>1628.3</c:v>
                </c:pt>
                <c:pt idx="19338">
                  <c:v>1625.5</c:v>
                </c:pt>
                <c:pt idx="19339">
                  <c:v>1625.4</c:v>
                </c:pt>
                <c:pt idx="19340">
                  <c:v>1630.6</c:v>
                </c:pt>
                <c:pt idx="19341">
                  <c:v>1629.3</c:v>
                </c:pt>
                <c:pt idx="19342">
                  <c:v>1628.2</c:v>
                </c:pt>
                <c:pt idx="19343">
                  <c:v>1624.2</c:v>
                </c:pt>
                <c:pt idx="19344">
                  <c:v>1635.4</c:v>
                </c:pt>
                <c:pt idx="19345">
                  <c:v>1633.5</c:v>
                </c:pt>
                <c:pt idx="19346">
                  <c:v>1635.6</c:v>
                </c:pt>
                <c:pt idx="19347">
                  <c:v>1631.8</c:v>
                </c:pt>
                <c:pt idx="19348">
                  <c:v>1626.2</c:v>
                </c:pt>
                <c:pt idx="19349">
                  <c:v>1626.9</c:v>
                </c:pt>
                <c:pt idx="19350">
                  <c:v>1623.7</c:v>
                </c:pt>
                <c:pt idx="19351">
                  <c:v>1631.5</c:v>
                </c:pt>
                <c:pt idx="19352">
                  <c:v>1632</c:v>
                </c:pt>
                <c:pt idx="19353">
                  <c:v>1627.8</c:v>
                </c:pt>
                <c:pt idx="19354">
                  <c:v>1633.3</c:v>
                </c:pt>
                <c:pt idx="19355">
                  <c:v>1633.4</c:v>
                </c:pt>
                <c:pt idx="19356">
                  <c:v>1627.6</c:v>
                </c:pt>
                <c:pt idx="19357">
                  <c:v>1631</c:v>
                </c:pt>
                <c:pt idx="19358">
                  <c:v>1628.3</c:v>
                </c:pt>
                <c:pt idx="19359">
                  <c:v>1629.4</c:v>
                </c:pt>
                <c:pt idx="19360">
                  <c:v>1629.5</c:v>
                </c:pt>
                <c:pt idx="19361">
                  <c:v>1625.5</c:v>
                </c:pt>
                <c:pt idx="19362">
                  <c:v>1629.3</c:v>
                </c:pt>
                <c:pt idx="19363">
                  <c:v>1627.8</c:v>
                </c:pt>
                <c:pt idx="19364">
                  <c:v>1627.8</c:v>
                </c:pt>
                <c:pt idx="19365">
                  <c:v>1624.3</c:v>
                </c:pt>
                <c:pt idx="19366">
                  <c:v>1623</c:v>
                </c:pt>
                <c:pt idx="19367">
                  <c:v>1618.5</c:v>
                </c:pt>
                <c:pt idx="19368">
                  <c:v>1635.8</c:v>
                </c:pt>
                <c:pt idx="19369">
                  <c:v>1628.2</c:v>
                </c:pt>
                <c:pt idx="19370">
                  <c:v>1624.7</c:v>
                </c:pt>
                <c:pt idx="19371">
                  <c:v>1615.9</c:v>
                </c:pt>
                <c:pt idx="19372">
                  <c:v>1606.7</c:v>
                </c:pt>
                <c:pt idx="19373">
                  <c:v>1601.7</c:v>
                </c:pt>
                <c:pt idx="19374">
                  <c:v>1635.3</c:v>
                </c:pt>
                <c:pt idx="19375">
                  <c:v>1634.2</c:v>
                </c:pt>
                <c:pt idx="19376">
                  <c:v>1638.6</c:v>
                </c:pt>
                <c:pt idx="19377">
                  <c:v>1639.5</c:v>
                </c:pt>
                <c:pt idx="19378">
                  <c:v>1638.5</c:v>
                </c:pt>
                <c:pt idx="19379">
                  <c:v>1642.5</c:v>
                </c:pt>
                <c:pt idx="19380">
                  <c:v>1652.4</c:v>
                </c:pt>
                <c:pt idx="19381">
                  <c:v>1647.2</c:v>
                </c:pt>
                <c:pt idx="19382">
                  <c:v>1641.4</c:v>
                </c:pt>
                <c:pt idx="19383">
                  <c:v>1640.9</c:v>
                </c:pt>
                <c:pt idx="19384">
                  <c:v>1632.9</c:v>
                </c:pt>
                <c:pt idx="19385">
                  <c:v>1623.8</c:v>
                </c:pt>
                <c:pt idx="19386">
                  <c:v>1643.1</c:v>
                </c:pt>
                <c:pt idx="19387">
                  <c:v>1637.9</c:v>
                </c:pt>
                <c:pt idx="19388">
                  <c:v>1646.6</c:v>
                </c:pt>
                <c:pt idx="19389">
                  <c:v>1652.5</c:v>
                </c:pt>
                <c:pt idx="19390">
                  <c:v>1657</c:v>
                </c:pt>
                <c:pt idx="19391">
                  <c:v>1649.3</c:v>
                </c:pt>
                <c:pt idx="19392">
                  <c:v>1650.6</c:v>
                </c:pt>
                <c:pt idx="19393">
                  <c:v>1653.5</c:v>
                </c:pt>
                <c:pt idx="19394">
                  <c:v>1659.5</c:v>
                </c:pt>
                <c:pt idx="19395">
                  <c:v>1656.2</c:v>
                </c:pt>
                <c:pt idx="19396">
                  <c:v>1651.9</c:v>
                </c:pt>
                <c:pt idx="19397">
                  <c:v>1652.5</c:v>
                </c:pt>
                <c:pt idx="19398">
                  <c:v>1657.1</c:v>
                </c:pt>
                <c:pt idx="19399">
                  <c:v>1659.8</c:v>
                </c:pt>
                <c:pt idx="19400">
                  <c:v>1653.4</c:v>
                </c:pt>
                <c:pt idx="19401">
                  <c:v>1653.7</c:v>
                </c:pt>
                <c:pt idx="19402">
                  <c:v>1648.6</c:v>
                </c:pt>
                <c:pt idx="19403">
                  <c:v>1644.3</c:v>
                </c:pt>
                <c:pt idx="19404">
                  <c:v>1632.4</c:v>
                </c:pt>
                <c:pt idx="19405">
                  <c:v>1651.9</c:v>
                </c:pt>
                <c:pt idx="19406">
                  <c:v>1653.1</c:v>
                </c:pt>
                <c:pt idx="19407">
                  <c:v>1644.9</c:v>
                </c:pt>
                <c:pt idx="19408">
                  <c:v>1639.1</c:v>
                </c:pt>
                <c:pt idx="19409">
                  <c:v>1635.9</c:v>
                </c:pt>
                <c:pt idx="19410">
                  <c:v>1655.5</c:v>
                </c:pt>
                <c:pt idx="19411">
                  <c:v>1658.4</c:v>
                </c:pt>
                <c:pt idx="19412">
                  <c:v>1655.5</c:v>
                </c:pt>
                <c:pt idx="19413">
                  <c:v>1654.3</c:v>
                </c:pt>
                <c:pt idx="19414">
                  <c:v>1660.6</c:v>
                </c:pt>
                <c:pt idx="19415">
                  <c:v>1660.5</c:v>
                </c:pt>
                <c:pt idx="19416">
                  <c:v>1668.5</c:v>
                </c:pt>
                <c:pt idx="19417">
                  <c:v>1660.8</c:v>
                </c:pt>
                <c:pt idx="19418">
                  <c:v>1658.3</c:v>
                </c:pt>
                <c:pt idx="19419">
                  <c:v>1657.6</c:v>
                </c:pt>
                <c:pt idx="19420">
                  <c:v>1657.1</c:v>
                </c:pt>
                <c:pt idx="19421">
                  <c:v>1653.1</c:v>
                </c:pt>
                <c:pt idx="19422">
                  <c:v>1652.5</c:v>
                </c:pt>
                <c:pt idx="19423">
                  <c:v>1653.6</c:v>
                </c:pt>
                <c:pt idx="19424">
                  <c:v>1651.7</c:v>
                </c:pt>
                <c:pt idx="19425">
                  <c:v>1649.7</c:v>
                </c:pt>
                <c:pt idx="19426">
                  <c:v>1650</c:v>
                </c:pt>
                <c:pt idx="19427">
                  <c:v>1649.5</c:v>
                </c:pt>
                <c:pt idx="19428">
                  <c:v>1651.4</c:v>
                </c:pt>
                <c:pt idx="19429">
                  <c:v>1650.7</c:v>
                </c:pt>
                <c:pt idx="19430">
                  <c:v>1650.8</c:v>
                </c:pt>
                <c:pt idx="19431">
                  <c:v>1642.1</c:v>
                </c:pt>
                <c:pt idx="19432">
                  <c:v>1640.5</c:v>
                </c:pt>
                <c:pt idx="19433">
                  <c:v>1635.8</c:v>
                </c:pt>
                <c:pt idx="19434">
                  <c:v>1638.7</c:v>
                </c:pt>
                <c:pt idx="19435">
                  <c:v>1639.9</c:v>
                </c:pt>
                <c:pt idx="19436">
                  <c:v>1635.8</c:v>
                </c:pt>
                <c:pt idx="19437">
                  <c:v>1632</c:v>
                </c:pt>
                <c:pt idx="19438">
                  <c:v>1635.7</c:v>
                </c:pt>
                <c:pt idx="19439">
                  <c:v>1638.3</c:v>
                </c:pt>
                <c:pt idx="19440">
                  <c:v>1638.6</c:v>
                </c:pt>
                <c:pt idx="19441">
                  <c:v>1636.5</c:v>
                </c:pt>
                <c:pt idx="19442">
                  <c:v>1637.9</c:v>
                </c:pt>
                <c:pt idx="19443">
                  <c:v>1634.7</c:v>
                </c:pt>
                <c:pt idx="19444">
                  <c:v>1635.2</c:v>
                </c:pt>
                <c:pt idx="19445">
                  <c:v>1634.6</c:v>
                </c:pt>
                <c:pt idx="19446">
                  <c:v>1628.5</c:v>
                </c:pt>
                <c:pt idx="19447">
                  <c:v>1623.9</c:v>
                </c:pt>
                <c:pt idx="19448">
                  <c:v>1615.6</c:v>
                </c:pt>
                <c:pt idx="19449">
                  <c:v>1608.6</c:v>
                </c:pt>
                <c:pt idx="19450">
                  <c:v>1606.9</c:v>
                </c:pt>
                <c:pt idx="19451">
                  <c:v>1598.4</c:v>
                </c:pt>
                <c:pt idx="19452">
                  <c:v>1587.6</c:v>
                </c:pt>
                <c:pt idx="19453">
                  <c:v>1595.7</c:v>
                </c:pt>
                <c:pt idx="19454">
                  <c:v>1590.8</c:v>
                </c:pt>
                <c:pt idx="19455">
                  <c:v>1598</c:v>
                </c:pt>
                <c:pt idx="19456">
                  <c:v>1628.5</c:v>
                </c:pt>
                <c:pt idx="19457">
                  <c:v>1622.4</c:v>
                </c:pt>
                <c:pt idx="19458">
                  <c:v>1619.9</c:v>
                </c:pt>
                <c:pt idx="19459">
                  <c:v>1625.7</c:v>
                </c:pt>
                <c:pt idx="19460">
                  <c:v>1618.4</c:v>
                </c:pt>
                <c:pt idx="19461">
                  <c:v>1622.4</c:v>
                </c:pt>
                <c:pt idx="19462">
                  <c:v>1625.7</c:v>
                </c:pt>
                <c:pt idx="19463">
                  <c:v>1623.3</c:v>
                </c:pt>
                <c:pt idx="19464">
                  <c:v>1623.1</c:v>
                </c:pt>
                <c:pt idx="19465">
                  <c:v>1622.8</c:v>
                </c:pt>
                <c:pt idx="19466">
                  <c:v>1620.9</c:v>
                </c:pt>
                <c:pt idx="19467">
                  <c:v>1625</c:v>
                </c:pt>
                <c:pt idx="19468">
                  <c:v>1625.8</c:v>
                </c:pt>
                <c:pt idx="19469">
                  <c:v>1622.9</c:v>
                </c:pt>
                <c:pt idx="19470">
                  <c:v>1621.7</c:v>
                </c:pt>
                <c:pt idx="19471">
                  <c:v>1613.1</c:v>
                </c:pt>
                <c:pt idx="19472">
                  <c:v>1620</c:v>
                </c:pt>
                <c:pt idx="19473">
                  <c:v>1616.3</c:v>
                </c:pt>
                <c:pt idx="19474">
                  <c:v>1616.6</c:v>
                </c:pt>
                <c:pt idx="19475">
                  <c:v>1614.5</c:v>
                </c:pt>
                <c:pt idx="19476">
                  <c:v>1615.7</c:v>
                </c:pt>
                <c:pt idx="19477">
                  <c:v>1615.6</c:v>
                </c:pt>
                <c:pt idx="19478">
                  <c:v>1613.5</c:v>
                </c:pt>
                <c:pt idx="19479">
                  <c:v>1613.4</c:v>
                </c:pt>
                <c:pt idx="19480">
                  <c:v>1616.2</c:v>
                </c:pt>
                <c:pt idx="19481">
                  <c:v>1614.1</c:v>
                </c:pt>
                <c:pt idx="19482">
                  <c:v>1614</c:v>
                </c:pt>
                <c:pt idx="19483">
                  <c:v>1613.5</c:v>
                </c:pt>
                <c:pt idx="19484">
                  <c:v>1611.3</c:v>
                </c:pt>
                <c:pt idx="19485">
                  <c:v>1613.5</c:v>
                </c:pt>
                <c:pt idx="19486">
                  <c:v>1610.1</c:v>
                </c:pt>
                <c:pt idx="19487">
                  <c:v>1617.3</c:v>
                </c:pt>
                <c:pt idx="19488">
                  <c:v>1613.7</c:v>
                </c:pt>
                <c:pt idx="19489">
                  <c:v>1613.3</c:v>
                </c:pt>
                <c:pt idx="19490">
                  <c:v>1613</c:v>
                </c:pt>
                <c:pt idx="19491">
                  <c:v>1613.8</c:v>
                </c:pt>
                <c:pt idx="19492">
                  <c:v>1608.3</c:v>
                </c:pt>
                <c:pt idx="19493">
                  <c:v>1605.6</c:v>
                </c:pt>
                <c:pt idx="19494">
                  <c:v>1611.8</c:v>
                </c:pt>
                <c:pt idx="19495">
                  <c:v>1608</c:v>
                </c:pt>
                <c:pt idx="19496">
                  <c:v>1606.6</c:v>
                </c:pt>
                <c:pt idx="19497">
                  <c:v>1603.7</c:v>
                </c:pt>
                <c:pt idx="19498">
                  <c:v>1605.1</c:v>
                </c:pt>
                <c:pt idx="19499">
                  <c:v>1605.8</c:v>
                </c:pt>
                <c:pt idx="19500">
                  <c:v>1603.1</c:v>
                </c:pt>
                <c:pt idx="19501">
                  <c:v>1600.8</c:v>
                </c:pt>
                <c:pt idx="19502">
                  <c:v>1611.9</c:v>
                </c:pt>
                <c:pt idx="19503">
                  <c:v>1607.4</c:v>
                </c:pt>
                <c:pt idx="19504">
                  <c:v>1606.4</c:v>
                </c:pt>
                <c:pt idx="19505">
                  <c:v>1608.5</c:v>
                </c:pt>
                <c:pt idx="19506">
                  <c:v>1604.2</c:v>
                </c:pt>
                <c:pt idx="19507">
                  <c:v>1605.3</c:v>
                </c:pt>
                <c:pt idx="19508">
                  <c:v>1607.4</c:v>
                </c:pt>
                <c:pt idx="19509">
                  <c:v>1603.6</c:v>
                </c:pt>
                <c:pt idx="19510">
                  <c:v>1604.2</c:v>
                </c:pt>
                <c:pt idx="19511">
                  <c:v>1604.7</c:v>
                </c:pt>
                <c:pt idx="19512">
                  <c:v>1603.5</c:v>
                </c:pt>
                <c:pt idx="19513">
                  <c:v>1606.5</c:v>
                </c:pt>
                <c:pt idx="19514">
                  <c:v>1609.9</c:v>
                </c:pt>
                <c:pt idx="19515">
                  <c:v>1611.5</c:v>
                </c:pt>
                <c:pt idx="19516">
                  <c:v>1609.7</c:v>
                </c:pt>
                <c:pt idx="19517">
                  <c:v>1601.8</c:v>
                </c:pt>
                <c:pt idx="19518">
                  <c:v>1603.6</c:v>
                </c:pt>
                <c:pt idx="19519">
                  <c:v>1606.3</c:v>
                </c:pt>
                <c:pt idx="19520">
                  <c:v>1604.4</c:v>
                </c:pt>
                <c:pt idx="19521">
                  <c:v>1605.6</c:v>
                </c:pt>
                <c:pt idx="19522">
                  <c:v>1604.9</c:v>
                </c:pt>
                <c:pt idx="19523">
                  <c:v>1605.2</c:v>
                </c:pt>
                <c:pt idx="19524">
                  <c:v>1606.9</c:v>
                </c:pt>
                <c:pt idx="19525">
                  <c:v>1602</c:v>
                </c:pt>
                <c:pt idx="19526">
                  <c:v>1605.9</c:v>
                </c:pt>
                <c:pt idx="19527">
                  <c:v>1603.6</c:v>
                </c:pt>
                <c:pt idx="19528">
                  <c:v>1605.2</c:v>
                </c:pt>
                <c:pt idx="19529">
                  <c:v>1604.6</c:v>
                </c:pt>
                <c:pt idx="19530">
                  <c:v>1604.2</c:v>
                </c:pt>
                <c:pt idx="19531">
                  <c:v>1605.3</c:v>
                </c:pt>
                <c:pt idx="19532">
                  <c:v>1604.8</c:v>
                </c:pt>
                <c:pt idx="19533">
                  <c:v>1600.9</c:v>
                </c:pt>
                <c:pt idx="19534">
                  <c:v>1603.4</c:v>
                </c:pt>
                <c:pt idx="19535">
                  <c:v>1602.3</c:v>
                </c:pt>
                <c:pt idx="19536">
                  <c:v>1602.7</c:v>
                </c:pt>
                <c:pt idx="19537">
                  <c:v>1606</c:v>
                </c:pt>
                <c:pt idx="19538">
                  <c:v>1606.8</c:v>
                </c:pt>
                <c:pt idx="19539">
                  <c:v>1607.6</c:v>
                </c:pt>
                <c:pt idx="19540">
                  <c:v>1613.2</c:v>
                </c:pt>
                <c:pt idx="19541">
                  <c:v>1604.5</c:v>
                </c:pt>
                <c:pt idx="19542">
                  <c:v>1602.6</c:v>
                </c:pt>
                <c:pt idx="19543">
                  <c:v>1603</c:v>
                </c:pt>
                <c:pt idx="19544">
                  <c:v>1601.7</c:v>
                </c:pt>
                <c:pt idx="19545">
                  <c:v>1603.5</c:v>
                </c:pt>
                <c:pt idx="19546">
                  <c:v>1604</c:v>
                </c:pt>
                <c:pt idx="19547">
                  <c:v>1599.8</c:v>
                </c:pt>
                <c:pt idx="19548">
                  <c:v>1598.7</c:v>
                </c:pt>
                <c:pt idx="19549">
                  <c:v>1600.9</c:v>
                </c:pt>
                <c:pt idx="19550">
                  <c:v>1595.5</c:v>
                </c:pt>
                <c:pt idx="19551">
                  <c:v>1593.9</c:v>
                </c:pt>
                <c:pt idx="19552">
                  <c:v>1591.7</c:v>
                </c:pt>
                <c:pt idx="19553">
                  <c:v>1590.6</c:v>
                </c:pt>
                <c:pt idx="19554">
                  <c:v>1587.3</c:v>
                </c:pt>
                <c:pt idx="19555">
                  <c:v>1585.7</c:v>
                </c:pt>
                <c:pt idx="19556">
                  <c:v>1583.5</c:v>
                </c:pt>
                <c:pt idx="19557">
                  <c:v>1584.1</c:v>
                </c:pt>
                <c:pt idx="19558">
                  <c:v>1578.2</c:v>
                </c:pt>
                <c:pt idx="19559">
                  <c:v>1577.5</c:v>
                </c:pt>
                <c:pt idx="19560">
                  <c:v>1572.6</c:v>
                </c:pt>
                <c:pt idx="19561">
                  <c:v>1571.3</c:v>
                </c:pt>
                <c:pt idx="19562">
                  <c:v>1569.5</c:v>
                </c:pt>
                <c:pt idx="19563">
                  <c:v>1564.4</c:v>
                </c:pt>
                <c:pt idx="19564">
                  <c:v>1573.9</c:v>
                </c:pt>
                <c:pt idx="19565">
                  <c:v>1571.4</c:v>
                </c:pt>
                <c:pt idx="19566">
                  <c:v>1568</c:v>
                </c:pt>
                <c:pt idx="19567">
                  <c:v>1561.2</c:v>
                </c:pt>
                <c:pt idx="19568">
                  <c:v>1554</c:v>
                </c:pt>
                <c:pt idx="19569">
                  <c:v>1554.3</c:v>
                </c:pt>
                <c:pt idx="19570">
                  <c:v>1603.1</c:v>
                </c:pt>
                <c:pt idx="19571">
                  <c:v>1597.3</c:v>
                </c:pt>
                <c:pt idx="19572">
                  <c:v>1602.6</c:v>
                </c:pt>
                <c:pt idx="19573">
                  <c:v>1603</c:v>
                </c:pt>
                <c:pt idx="19574">
                  <c:v>1599.9</c:v>
                </c:pt>
                <c:pt idx="19575">
                  <c:v>1601.5</c:v>
                </c:pt>
                <c:pt idx="19576">
                  <c:v>1600.9</c:v>
                </c:pt>
                <c:pt idx="19577">
                  <c:v>1594.4</c:v>
                </c:pt>
                <c:pt idx="19578">
                  <c:v>1595.5</c:v>
                </c:pt>
                <c:pt idx="19579">
                  <c:v>1593.3</c:v>
                </c:pt>
                <c:pt idx="19580">
                  <c:v>1588.5</c:v>
                </c:pt>
                <c:pt idx="19581">
                  <c:v>1588</c:v>
                </c:pt>
                <c:pt idx="19582">
                  <c:v>1585.7</c:v>
                </c:pt>
                <c:pt idx="19583">
                  <c:v>1580.9</c:v>
                </c:pt>
                <c:pt idx="19584">
                  <c:v>1580.9</c:v>
                </c:pt>
                <c:pt idx="19585">
                  <c:v>1580.5</c:v>
                </c:pt>
                <c:pt idx="19586">
                  <c:v>1574.8</c:v>
                </c:pt>
                <c:pt idx="19587">
                  <c:v>1577.9</c:v>
                </c:pt>
                <c:pt idx="19588">
                  <c:v>1608.8</c:v>
                </c:pt>
                <c:pt idx="19589">
                  <c:v>1602.2</c:v>
                </c:pt>
                <c:pt idx="19590">
                  <c:v>1602.4</c:v>
                </c:pt>
                <c:pt idx="19591">
                  <c:v>1603.2</c:v>
                </c:pt>
                <c:pt idx="19592">
                  <c:v>1597.7</c:v>
                </c:pt>
                <c:pt idx="19593">
                  <c:v>1596.6</c:v>
                </c:pt>
                <c:pt idx="19594">
                  <c:v>1596</c:v>
                </c:pt>
                <c:pt idx="19595">
                  <c:v>1591.7</c:v>
                </c:pt>
                <c:pt idx="19596">
                  <c:v>1590.6</c:v>
                </c:pt>
                <c:pt idx="19597">
                  <c:v>1589.1</c:v>
                </c:pt>
                <c:pt idx="19598">
                  <c:v>1584.7</c:v>
                </c:pt>
                <c:pt idx="19599">
                  <c:v>1584.2</c:v>
                </c:pt>
                <c:pt idx="19600">
                  <c:v>1580.9</c:v>
                </c:pt>
                <c:pt idx="19601">
                  <c:v>1576.2</c:v>
                </c:pt>
                <c:pt idx="19602">
                  <c:v>1575.6</c:v>
                </c:pt>
                <c:pt idx="19603">
                  <c:v>1573.4</c:v>
                </c:pt>
                <c:pt idx="19604">
                  <c:v>1602.6</c:v>
                </c:pt>
                <c:pt idx="19605">
                  <c:v>1603.7</c:v>
                </c:pt>
                <c:pt idx="19606">
                  <c:v>1601.5</c:v>
                </c:pt>
                <c:pt idx="19607">
                  <c:v>1597.6</c:v>
                </c:pt>
                <c:pt idx="19608">
                  <c:v>1597.5</c:v>
                </c:pt>
                <c:pt idx="19609">
                  <c:v>1601.2</c:v>
                </c:pt>
                <c:pt idx="19610">
                  <c:v>1597.6</c:v>
                </c:pt>
                <c:pt idx="19611">
                  <c:v>1592.5</c:v>
                </c:pt>
                <c:pt idx="19612">
                  <c:v>1589.9</c:v>
                </c:pt>
                <c:pt idx="19613">
                  <c:v>1588.7</c:v>
                </c:pt>
                <c:pt idx="19614">
                  <c:v>1589.6</c:v>
                </c:pt>
                <c:pt idx="19615">
                  <c:v>1589.9</c:v>
                </c:pt>
                <c:pt idx="19616">
                  <c:v>1585.2</c:v>
                </c:pt>
                <c:pt idx="19617">
                  <c:v>1584.7</c:v>
                </c:pt>
                <c:pt idx="19618">
                  <c:v>1583.8</c:v>
                </c:pt>
                <c:pt idx="19619">
                  <c:v>1580.2</c:v>
                </c:pt>
                <c:pt idx="19620">
                  <c:v>1615.8</c:v>
                </c:pt>
                <c:pt idx="19621">
                  <c:v>1617.4</c:v>
                </c:pt>
                <c:pt idx="19622">
                  <c:v>1615.7</c:v>
                </c:pt>
                <c:pt idx="19623">
                  <c:v>1615.3</c:v>
                </c:pt>
                <c:pt idx="19624">
                  <c:v>1616.9</c:v>
                </c:pt>
                <c:pt idx="19625">
                  <c:v>1618.5</c:v>
                </c:pt>
                <c:pt idx="19626">
                  <c:v>1613.5</c:v>
                </c:pt>
                <c:pt idx="19627">
                  <c:v>1614.5</c:v>
                </c:pt>
                <c:pt idx="19628">
                  <c:v>1615.1</c:v>
                </c:pt>
                <c:pt idx="19629">
                  <c:v>1612.3</c:v>
                </c:pt>
                <c:pt idx="19630">
                  <c:v>1611.7</c:v>
                </c:pt>
                <c:pt idx="19631">
                  <c:v>1612.5</c:v>
                </c:pt>
                <c:pt idx="19632">
                  <c:v>1612.9</c:v>
                </c:pt>
                <c:pt idx="19633">
                  <c:v>1612.7</c:v>
                </c:pt>
                <c:pt idx="19634">
                  <c:v>1614.2</c:v>
                </c:pt>
                <c:pt idx="19635">
                  <c:v>1615.6</c:v>
                </c:pt>
                <c:pt idx="19636">
                  <c:v>1606.2</c:v>
                </c:pt>
                <c:pt idx="19637">
                  <c:v>1605.4</c:v>
                </c:pt>
                <c:pt idx="19638">
                  <c:v>1605.4</c:v>
                </c:pt>
                <c:pt idx="19639">
                  <c:v>1604.8</c:v>
                </c:pt>
                <c:pt idx="19640">
                  <c:v>1637.7</c:v>
                </c:pt>
                <c:pt idx="19641">
                  <c:v>1639.9</c:v>
                </c:pt>
                <c:pt idx="19642">
                  <c:v>1641.3</c:v>
                </c:pt>
                <c:pt idx="19643">
                  <c:v>1638.4</c:v>
                </c:pt>
                <c:pt idx="19644">
                  <c:v>1639.5</c:v>
                </c:pt>
                <c:pt idx="19645">
                  <c:v>1639.5</c:v>
                </c:pt>
                <c:pt idx="19646">
                  <c:v>1637.2</c:v>
                </c:pt>
                <c:pt idx="19647">
                  <c:v>1637.1</c:v>
                </c:pt>
                <c:pt idx="19648">
                  <c:v>1637.7</c:v>
                </c:pt>
                <c:pt idx="19649">
                  <c:v>1637.1</c:v>
                </c:pt>
                <c:pt idx="19650">
                  <c:v>1634.1</c:v>
                </c:pt>
                <c:pt idx="19651">
                  <c:v>1634.2</c:v>
                </c:pt>
                <c:pt idx="19652">
                  <c:v>1633.4</c:v>
                </c:pt>
                <c:pt idx="19653">
                  <c:v>1629.5</c:v>
                </c:pt>
                <c:pt idx="19654">
                  <c:v>1629.7</c:v>
                </c:pt>
                <c:pt idx="19655">
                  <c:v>1629.2</c:v>
                </c:pt>
                <c:pt idx="19656">
                  <c:v>1629</c:v>
                </c:pt>
                <c:pt idx="19657">
                  <c:v>1625.7</c:v>
                </c:pt>
                <c:pt idx="19658">
                  <c:v>1624.8</c:v>
                </c:pt>
                <c:pt idx="19659">
                  <c:v>1623.2</c:v>
                </c:pt>
                <c:pt idx="19660">
                  <c:v>1623</c:v>
                </c:pt>
                <c:pt idx="19661">
                  <c:v>1660.7</c:v>
                </c:pt>
                <c:pt idx="19662">
                  <c:v>1657.8</c:v>
                </c:pt>
                <c:pt idx="19663">
                  <c:v>1660.2</c:v>
                </c:pt>
                <c:pt idx="19664">
                  <c:v>1658.6</c:v>
                </c:pt>
                <c:pt idx="19665">
                  <c:v>1657.8</c:v>
                </c:pt>
                <c:pt idx="19666">
                  <c:v>1657.7</c:v>
                </c:pt>
                <c:pt idx="19667">
                  <c:v>1659.1</c:v>
                </c:pt>
                <c:pt idx="19668">
                  <c:v>1655.5</c:v>
                </c:pt>
                <c:pt idx="19669">
                  <c:v>1655.5</c:v>
                </c:pt>
                <c:pt idx="19670">
                  <c:v>1655.5</c:v>
                </c:pt>
                <c:pt idx="19671">
                  <c:v>1655.5</c:v>
                </c:pt>
                <c:pt idx="19672">
                  <c:v>1651.5</c:v>
                </c:pt>
                <c:pt idx="19673">
                  <c:v>1650.9</c:v>
                </c:pt>
                <c:pt idx="19674">
                  <c:v>1651</c:v>
                </c:pt>
                <c:pt idx="19675">
                  <c:v>1650.3</c:v>
                </c:pt>
                <c:pt idx="19676">
                  <c:v>1646.8</c:v>
                </c:pt>
                <c:pt idx="19677">
                  <c:v>1645.1</c:v>
                </c:pt>
                <c:pt idx="19678">
                  <c:v>1645.5</c:v>
                </c:pt>
                <c:pt idx="19679">
                  <c:v>1645.4</c:v>
                </c:pt>
                <c:pt idx="19680">
                  <c:v>1642.1</c:v>
                </c:pt>
                <c:pt idx="19681">
                  <c:v>1642.2</c:v>
                </c:pt>
                <c:pt idx="19682">
                  <c:v>1674.9</c:v>
                </c:pt>
                <c:pt idx="19683">
                  <c:v>1677.8</c:v>
                </c:pt>
                <c:pt idx="19684">
                  <c:v>1676.8</c:v>
                </c:pt>
                <c:pt idx="19685">
                  <c:v>1676.5</c:v>
                </c:pt>
                <c:pt idx="19686">
                  <c:v>1676.8</c:v>
                </c:pt>
                <c:pt idx="19687">
                  <c:v>1677.6</c:v>
                </c:pt>
                <c:pt idx="19688">
                  <c:v>1675.8</c:v>
                </c:pt>
                <c:pt idx="19689">
                  <c:v>1675.5</c:v>
                </c:pt>
                <c:pt idx="19690">
                  <c:v>1675.5</c:v>
                </c:pt>
                <c:pt idx="19691">
                  <c:v>1676.6</c:v>
                </c:pt>
                <c:pt idx="19692">
                  <c:v>1676.6</c:v>
                </c:pt>
                <c:pt idx="19693">
                  <c:v>1672.4</c:v>
                </c:pt>
                <c:pt idx="19694">
                  <c:v>1673</c:v>
                </c:pt>
                <c:pt idx="19695">
                  <c:v>1674.3</c:v>
                </c:pt>
                <c:pt idx="19696">
                  <c:v>1674.9</c:v>
                </c:pt>
                <c:pt idx="19697">
                  <c:v>1670.7</c:v>
                </c:pt>
                <c:pt idx="19698">
                  <c:v>1671.3</c:v>
                </c:pt>
                <c:pt idx="19699">
                  <c:v>1672.8</c:v>
                </c:pt>
                <c:pt idx="19700">
                  <c:v>1672.3</c:v>
                </c:pt>
                <c:pt idx="19701">
                  <c:v>1669.3</c:v>
                </c:pt>
                <c:pt idx="19702">
                  <c:v>1670.9</c:v>
                </c:pt>
                <c:pt idx="19703">
                  <c:v>1671.5</c:v>
                </c:pt>
                <c:pt idx="19704">
                  <c:v>1673.1</c:v>
                </c:pt>
                <c:pt idx="19705">
                  <c:v>1679.3</c:v>
                </c:pt>
                <c:pt idx="19706">
                  <c:v>1714.7</c:v>
                </c:pt>
                <c:pt idx="19707">
                  <c:v>1721.8</c:v>
                </c:pt>
                <c:pt idx="19708">
                  <c:v>1725.5</c:v>
                </c:pt>
                <c:pt idx="19709">
                  <c:v>1725.5</c:v>
                </c:pt>
                <c:pt idx="19710">
                  <c:v>1725.5</c:v>
                </c:pt>
                <c:pt idx="19711">
                  <c:v>1725.5</c:v>
                </c:pt>
                <c:pt idx="19712">
                  <c:v>1725.5</c:v>
                </c:pt>
                <c:pt idx="19713">
                  <c:v>1725.5</c:v>
                </c:pt>
                <c:pt idx="19714">
                  <c:v>1725.5</c:v>
                </c:pt>
                <c:pt idx="19715">
                  <c:v>1725.5</c:v>
                </c:pt>
                <c:pt idx="19716">
                  <c:v>1725.8</c:v>
                </c:pt>
                <c:pt idx="19717">
                  <c:v>1743</c:v>
                </c:pt>
                <c:pt idx="19718">
                  <c:v>1756.9</c:v>
                </c:pt>
                <c:pt idx="19719">
                  <c:v>1768.9</c:v>
                </c:pt>
                <c:pt idx="19720">
                  <c:v>1779.4</c:v>
                </c:pt>
                <c:pt idx="19721">
                  <c:v>1794.4</c:v>
                </c:pt>
                <c:pt idx="19722">
                  <c:v>1803.2</c:v>
                </c:pt>
                <c:pt idx="19723">
                  <c:v>1814.5</c:v>
                </c:pt>
                <c:pt idx="19724">
                  <c:v>1827.5</c:v>
                </c:pt>
                <c:pt idx="19725">
                  <c:v>1829.5</c:v>
                </c:pt>
                <c:pt idx="19726">
                  <c:v>1844.8</c:v>
                </c:pt>
                <c:pt idx="19727">
                  <c:v>1853.9</c:v>
                </c:pt>
                <c:pt idx="19728">
                  <c:v>1860.8</c:v>
                </c:pt>
                <c:pt idx="19729">
                  <c:v>1870.1</c:v>
                </c:pt>
                <c:pt idx="19730">
                  <c:v>1873.5</c:v>
                </c:pt>
                <c:pt idx="19731">
                  <c:v>1884.4</c:v>
                </c:pt>
                <c:pt idx="19732">
                  <c:v>1886.9</c:v>
                </c:pt>
                <c:pt idx="19733">
                  <c:v>1890.4</c:v>
                </c:pt>
                <c:pt idx="19734">
                  <c:v>1897.7</c:v>
                </c:pt>
                <c:pt idx="19735">
                  <c:v>1898.1</c:v>
                </c:pt>
                <c:pt idx="19736">
                  <c:v>1896.7</c:v>
                </c:pt>
                <c:pt idx="19737">
                  <c:v>1897.9</c:v>
                </c:pt>
                <c:pt idx="19738">
                  <c:v>1902.8</c:v>
                </c:pt>
                <c:pt idx="19739">
                  <c:v>1904.3</c:v>
                </c:pt>
                <c:pt idx="19740">
                  <c:v>1906.8</c:v>
                </c:pt>
                <c:pt idx="19741">
                  <c:v>1905.2</c:v>
                </c:pt>
                <c:pt idx="19742">
                  <c:v>1907.4</c:v>
                </c:pt>
                <c:pt idx="19743">
                  <c:v>1910</c:v>
                </c:pt>
                <c:pt idx="19744">
                  <c:v>1913.5</c:v>
                </c:pt>
                <c:pt idx="19745">
                  <c:v>1913.7</c:v>
                </c:pt>
                <c:pt idx="19746">
                  <c:v>1915.3</c:v>
                </c:pt>
                <c:pt idx="19747">
                  <c:v>1910.8</c:v>
                </c:pt>
                <c:pt idx="19748">
                  <c:v>1913.7</c:v>
                </c:pt>
                <c:pt idx="19749">
                  <c:v>1916</c:v>
                </c:pt>
                <c:pt idx="19750">
                  <c:v>1917.6</c:v>
                </c:pt>
                <c:pt idx="19751">
                  <c:v>1918.3</c:v>
                </c:pt>
                <c:pt idx="19752">
                  <c:v>1919.1</c:v>
                </c:pt>
                <c:pt idx="19753">
                  <c:v>1919.2</c:v>
                </c:pt>
                <c:pt idx="19754">
                  <c:v>1919.3</c:v>
                </c:pt>
                <c:pt idx="19755">
                  <c:v>1921.6</c:v>
                </c:pt>
                <c:pt idx="19756">
                  <c:v>1922.4</c:v>
                </c:pt>
                <c:pt idx="19757">
                  <c:v>1923.9</c:v>
                </c:pt>
                <c:pt idx="19758">
                  <c:v>1920.8</c:v>
                </c:pt>
                <c:pt idx="19759">
                  <c:v>1925</c:v>
                </c:pt>
                <c:pt idx="19760">
                  <c:v>1923.4</c:v>
                </c:pt>
                <c:pt idx="19761">
                  <c:v>1926.6</c:v>
                </c:pt>
                <c:pt idx="19762">
                  <c:v>1930.5</c:v>
                </c:pt>
                <c:pt idx="19763">
                  <c:v>1933.2</c:v>
                </c:pt>
                <c:pt idx="19764">
                  <c:v>1935.3</c:v>
                </c:pt>
                <c:pt idx="19765">
                  <c:v>1937</c:v>
                </c:pt>
                <c:pt idx="19766">
                  <c:v>1937.8</c:v>
                </c:pt>
                <c:pt idx="19767">
                  <c:v>1939.8</c:v>
                </c:pt>
                <c:pt idx="19768">
                  <c:v>1938.4</c:v>
                </c:pt>
                <c:pt idx="19769">
                  <c:v>1944.1</c:v>
                </c:pt>
                <c:pt idx="19770">
                  <c:v>1946.5</c:v>
                </c:pt>
                <c:pt idx="19771">
                  <c:v>1950.5</c:v>
                </c:pt>
                <c:pt idx="19772">
                  <c:v>1951.4</c:v>
                </c:pt>
                <c:pt idx="19773">
                  <c:v>1953.9</c:v>
                </c:pt>
                <c:pt idx="19774">
                  <c:v>1955.6</c:v>
                </c:pt>
                <c:pt idx="19775">
                  <c:v>1958.7</c:v>
                </c:pt>
                <c:pt idx="19776">
                  <c:v>1961.2</c:v>
                </c:pt>
                <c:pt idx="19777">
                  <c:v>1961.2</c:v>
                </c:pt>
                <c:pt idx="19778">
                  <c:v>1966.8</c:v>
                </c:pt>
                <c:pt idx="19779">
                  <c:v>1967</c:v>
                </c:pt>
                <c:pt idx="19780">
                  <c:v>1968.6</c:v>
                </c:pt>
                <c:pt idx="19781">
                  <c:v>1973.3</c:v>
                </c:pt>
                <c:pt idx="19782">
                  <c:v>1975</c:v>
                </c:pt>
                <c:pt idx="19783">
                  <c:v>1977.1</c:v>
                </c:pt>
                <c:pt idx="19784">
                  <c:v>1978.8</c:v>
                </c:pt>
                <c:pt idx="19785">
                  <c:v>1981.2</c:v>
                </c:pt>
                <c:pt idx="19786">
                  <c:v>1984</c:v>
                </c:pt>
                <c:pt idx="19787">
                  <c:v>1985.5</c:v>
                </c:pt>
                <c:pt idx="19788">
                  <c:v>1990.8</c:v>
                </c:pt>
                <c:pt idx="19789">
                  <c:v>1994.1</c:v>
                </c:pt>
                <c:pt idx="19790">
                  <c:v>1996.6</c:v>
                </c:pt>
                <c:pt idx="19791">
                  <c:v>1999.9</c:v>
                </c:pt>
                <c:pt idx="19792">
                  <c:v>2002.6</c:v>
                </c:pt>
                <c:pt idx="19793">
                  <c:v>2004.9</c:v>
                </c:pt>
                <c:pt idx="19794">
                  <c:v>2008.3</c:v>
                </c:pt>
                <c:pt idx="19795">
                  <c:v>2010.7</c:v>
                </c:pt>
                <c:pt idx="19796">
                  <c:v>2013.5</c:v>
                </c:pt>
                <c:pt idx="19797">
                  <c:v>2017.6</c:v>
                </c:pt>
                <c:pt idx="19798">
                  <c:v>2018.5</c:v>
                </c:pt>
                <c:pt idx="19799">
                  <c:v>2017.8</c:v>
                </c:pt>
                <c:pt idx="19800">
                  <c:v>2021.2</c:v>
                </c:pt>
                <c:pt idx="19801">
                  <c:v>2023.7</c:v>
                </c:pt>
                <c:pt idx="19802">
                  <c:v>2027</c:v>
                </c:pt>
                <c:pt idx="19803">
                  <c:v>2029.6</c:v>
                </c:pt>
                <c:pt idx="19804">
                  <c:v>2031.2</c:v>
                </c:pt>
                <c:pt idx="19805">
                  <c:v>2033.7</c:v>
                </c:pt>
                <c:pt idx="19806">
                  <c:v>2037.6</c:v>
                </c:pt>
                <c:pt idx="19807">
                  <c:v>2038.2</c:v>
                </c:pt>
                <c:pt idx="19808">
                  <c:v>2040.3</c:v>
                </c:pt>
                <c:pt idx="19809">
                  <c:v>2042.1</c:v>
                </c:pt>
                <c:pt idx="19810">
                  <c:v>2041.4</c:v>
                </c:pt>
                <c:pt idx="19811">
                  <c:v>2046.9</c:v>
                </c:pt>
                <c:pt idx="19812">
                  <c:v>2051.1</c:v>
                </c:pt>
                <c:pt idx="19813">
                  <c:v>2054.1999999999998</c:v>
                </c:pt>
                <c:pt idx="19814">
                  <c:v>2055</c:v>
                </c:pt>
                <c:pt idx="19815">
                  <c:v>2056.5</c:v>
                </c:pt>
                <c:pt idx="19816">
                  <c:v>2057.8000000000002</c:v>
                </c:pt>
                <c:pt idx="19817">
                  <c:v>2059.1</c:v>
                </c:pt>
                <c:pt idx="19818">
                  <c:v>2061.6999999999998</c:v>
                </c:pt>
                <c:pt idx="19819">
                  <c:v>2064.4</c:v>
                </c:pt>
                <c:pt idx="19820">
                  <c:v>2066.1</c:v>
                </c:pt>
                <c:pt idx="19821">
                  <c:v>2067.6999999999998</c:v>
                </c:pt>
                <c:pt idx="19822">
                  <c:v>2068.8000000000002</c:v>
                </c:pt>
                <c:pt idx="19823">
                  <c:v>2069.6</c:v>
                </c:pt>
                <c:pt idx="19824">
                  <c:v>2072.4</c:v>
                </c:pt>
                <c:pt idx="19825">
                  <c:v>2073.1999999999998</c:v>
                </c:pt>
                <c:pt idx="19826">
                  <c:v>2074</c:v>
                </c:pt>
                <c:pt idx="19827">
                  <c:v>2075.8000000000002</c:v>
                </c:pt>
                <c:pt idx="19828">
                  <c:v>2076.6</c:v>
                </c:pt>
                <c:pt idx="19829">
                  <c:v>2079.1</c:v>
                </c:pt>
                <c:pt idx="19830">
                  <c:v>2080.6999999999998</c:v>
                </c:pt>
                <c:pt idx="19831">
                  <c:v>2081.3000000000002</c:v>
                </c:pt>
                <c:pt idx="19832">
                  <c:v>2083</c:v>
                </c:pt>
                <c:pt idx="19833">
                  <c:v>2083.3000000000002</c:v>
                </c:pt>
                <c:pt idx="19834">
                  <c:v>2086.6999999999998</c:v>
                </c:pt>
                <c:pt idx="19835">
                  <c:v>2087</c:v>
                </c:pt>
                <c:pt idx="19836">
                  <c:v>2088.9</c:v>
                </c:pt>
                <c:pt idx="19837">
                  <c:v>2086.1</c:v>
                </c:pt>
                <c:pt idx="19838">
                  <c:v>2089.5</c:v>
                </c:pt>
                <c:pt idx="19839">
                  <c:v>2091.6</c:v>
                </c:pt>
                <c:pt idx="19840">
                  <c:v>2091</c:v>
                </c:pt>
                <c:pt idx="19841">
                  <c:v>2093.5</c:v>
                </c:pt>
                <c:pt idx="19842">
                  <c:v>2093.6</c:v>
                </c:pt>
                <c:pt idx="19843">
                  <c:v>2090</c:v>
                </c:pt>
                <c:pt idx="19844">
                  <c:v>2094.5</c:v>
                </c:pt>
                <c:pt idx="19845">
                  <c:v>2094.5</c:v>
                </c:pt>
                <c:pt idx="19846">
                  <c:v>2095.5</c:v>
                </c:pt>
                <c:pt idx="19847">
                  <c:v>2095.4</c:v>
                </c:pt>
                <c:pt idx="19848">
                  <c:v>2095.6</c:v>
                </c:pt>
                <c:pt idx="19849">
                  <c:v>2097.3000000000002</c:v>
                </c:pt>
                <c:pt idx="19850">
                  <c:v>2097.3000000000002</c:v>
                </c:pt>
                <c:pt idx="19851">
                  <c:v>2097.1999999999998</c:v>
                </c:pt>
                <c:pt idx="19852">
                  <c:v>2094.4</c:v>
                </c:pt>
                <c:pt idx="19853">
                  <c:v>2098.6</c:v>
                </c:pt>
                <c:pt idx="19854">
                  <c:v>2099.5</c:v>
                </c:pt>
                <c:pt idx="19855">
                  <c:v>2099</c:v>
                </c:pt>
                <c:pt idx="19856">
                  <c:v>2098.6999999999998</c:v>
                </c:pt>
                <c:pt idx="19857">
                  <c:v>2101.9</c:v>
                </c:pt>
                <c:pt idx="19858">
                  <c:v>2100.3000000000002</c:v>
                </c:pt>
                <c:pt idx="19859">
                  <c:v>2101.6</c:v>
                </c:pt>
                <c:pt idx="19860">
                  <c:v>2100.6</c:v>
                </c:pt>
                <c:pt idx="19861">
                  <c:v>2101.9</c:v>
                </c:pt>
                <c:pt idx="19862">
                  <c:v>2101.1</c:v>
                </c:pt>
                <c:pt idx="19863">
                  <c:v>2101.6</c:v>
                </c:pt>
                <c:pt idx="19864">
                  <c:v>2101</c:v>
                </c:pt>
                <c:pt idx="19865">
                  <c:v>2102.6</c:v>
                </c:pt>
                <c:pt idx="19866">
                  <c:v>2097.3000000000002</c:v>
                </c:pt>
                <c:pt idx="19867">
                  <c:v>2103.6</c:v>
                </c:pt>
                <c:pt idx="19868">
                  <c:v>2102.6999999999998</c:v>
                </c:pt>
                <c:pt idx="19869">
                  <c:v>2102.8000000000002</c:v>
                </c:pt>
                <c:pt idx="19870">
                  <c:v>2103.6999999999998</c:v>
                </c:pt>
                <c:pt idx="19871">
                  <c:v>2104.6</c:v>
                </c:pt>
                <c:pt idx="19872">
                  <c:v>2104.6</c:v>
                </c:pt>
                <c:pt idx="19873">
                  <c:v>2105.5</c:v>
                </c:pt>
                <c:pt idx="19874">
                  <c:v>2104.6999999999998</c:v>
                </c:pt>
                <c:pt idx="19875">
                  <c:v>2103.8000000000002</c:v>
                </c:pt>
                <c:pt idx="19876">
                  <c:v>2103.6999999999998</c:v>
                </c:pt>
                <c:pt idx="19877">
                  <c:v>2104.6</c:v>
                </c:pt>
                <c:pt idx="19878">
                  <c:v>2105.3000000000002</c:v>
                </c:pt>
                <c:pt idx="19879">
                  <c:v>2104.3000000000002</c:v>
                </c:pt>
                <c:pt idx="19880">
                  <c:v>2104.8000000000002</c:v>
                </c:pt>
                <c:pt idx="19881">
                  <c:v>2101.6999999999998</c:v>
                </c:pt>
                <c:pt idx="19882">
                  <c:v>2102.1999999999998</c:v>
                </c:pt>
                <c:pt idx="19883">
                  <c:v>2102</c:v>
                </c:pt>
                <c:pt idx="19884">
                  <c:v>2103.6999999999998</c:v>
                </c:pt>
                <c:pt idx="19885">
                  <c:v>2103.6</c:v>
                </c:pt>
                <c:pt idx="19886">
                  <c:v>2104.3000000000002</c:v>
                </c:pt>
                <c:pt idx="19887">
                  <c:v>2102.1999999999998</c:v>
                </c:pt>
                <c:pt idx="19888">
                  <c:v>2102.9</c:v>
                </c:pt>
                <c:pt idx="19889">
                  <c:v>2102.6999999999998</c:v>
                </c:pt>
                <c:pt idx="19890">
                  <c:v>2101.9</c:v>
                </c:pt>
                <c:pt idx="19891">
                  <c:v>2102.8000000000002</c:v>
                </c:pt>
                <c:pt idx="19892">
                  <c:v>2101.9</c:v>
                </c:pt>
                <c:pt idx="19893">
                  <c:v>2102</c:v>
                </c:pt>
                <c:pt idx="19894">
                  <c:v>2103.6999999999998</c:v>
                </c:pt>
                <c:pt idx="19895">
                  <c:v>2101.1</c:v>
                </c:pt>
                <c:pt idx="19896">
                  <c:v>2102.8000000000002</c:v>
                </c:pt>
                <c:pt idx="19897">
                  <c:v>2100</c:v>
                </c:pt>
                <c:pt idx="19898">
                  <c:v>2101</c:v>
                </c:pt>
                <c:pt idx="19899">
                  <c:v>2099.3000000000002</c:v>
                </c:pt>
                <c:pt idx="19900">
                  <c:v>2099.1</c:v>
                </c:pt>
                <c:pt idx="19901">
                  <c:v>2098.1</c:v>
                </c:pt>
                <c:pt idx="19902">
                  <c:v>2092.6999999999998</c:v>
                </c:pt>
                <c:pt idx="19903">
                  <c:v>2096.3000000000002</c:v>
                </c:pt>
                <c:pt idx="19904">
                  <c:v>2096.1999999999998</c:v>
                </c:pt>
                <c:pt idx="19905">
                  <c:v>2094.1999999999998</c:v>
                </c:pt>
                <c:pt idx="19906">
                  <c:v>2093.8000000000002</c:v>
                </c:pt>
                <c:pt idx="19907">
                  <c:v>2093.3000000000002</c:v>
                </c:pt>
                <c:pt idx="19908">
                  <c:v>2094</c:v>
                </c:pt>
                <c:pt idx="19909">
                  <c:v>2093.1999999999998</c:v>
                </c:pt>
                <c:pt idx="19910">
                  <c:v>2092</c:v>
                </c:pt>
                <c:pt idx="19911">
                  <c:v>2091.5</c:v>
                </c:pt>
                <c:pt idx="19912">
                  <c:v>2090.3000000000002</c:v>
                </c:pt>
                <c:pt idx="19913">
                  <c:v>2090.1999999999998</c:v>
                </c:pt>
                <c:pt idx="19914">
                  <c:v>2089.4</c:v>
                </c:pt>
                <c:pt idx="19915">
                  <c:v>2086.5</c:v>
                </c:pt>
                <c:pt idx="19916">
                  <c:v>2087.4</c:v>
                </c:pt>
                <c:pt idx="19917">
                  <c:v>2086.6</c:v>
                </c:pt>
                <c:pt idx="19918">
                  <c:v>2085.6</c:v>
                </c:pt>
                <c:pt idx="19919">
                  <c:v>2084.8000000000002</c:v>
                </c:pt>
                <c:pt idx="19920">
                  <c:v>2083.1999999999998</c:v>
                </c:pt>
                <c:pt idx="19921">
                  <c:v>2081.3000000000002</c:v>
                </c:pt>
                <c:pt idx="19922">
                  <c:v>2081.3000000000002</c:v>
                </c:pt>
                <c:pt idx="19923">
                  <c:v>2079.6</c:v>
                </c:pt>
                <c:pt idx="19924">
                  <c:v>2078.6</c:v>
                </c:pt>
                <c:pt idx="19925">
                  <c:v>2077.6</c:v>
                </c:pt>
                <c:pt idx="19926">
                  <c:v>2076.6999999999998</c:v>
                </c:pt>
                <c:pt idx="19927">
                  <c:v>2073</c:v>
                </c:pt>
                <c:pt idx="19928">
                  <c:v>2074.1999999999998</c:v>
                </c:pt>
                <c:pt idx="19929">
                  <c:v>2071.6</c:v>
                </c:pt>
                <c:pt idx="19930">
                  <c:v>2070.4</c:v>
                </c:pt>
                <c:pt idx="19931">
                  <c:v>2068.3000000000002</c:v>
                </c:pt>
                <c:pt idx="19932">
                  <c:v>2066.5</c:v>
                </c:pt>
                <c:pt idx="19933">
                  <c:v>2066.9</c:v>
                </c:pt>
                <c:pt idx="19934">
                  <c:v>2062</c:v>
                </c:pt>
                <c:pt idx="19935">
                  <c:v>2065.1999999999998</c:v>
                </c:pt>
                <c:pt idx="19936">
                  <c:v>2064.8000000000002</c:v>
                </c:pt>
                <c:pt idx="19937">
                  <c:v>2063.8000000000002</c:v>
                </c:pt>
                <c:pt idx="19938">
                  <c:v>2062.1</c:v>
                </c:pt>
                <c:pt idx="19939">
                  <c:v>2061.3000000000002</c:v>
                </c:pt>
                <c:pt idx="19940">
                  <c:v>2060.4</c:v>
                </c:pt>
                <c:pt idx="19941">
                  <c:v>2058.6999999999998</c:v>
                </c:pt>
                <c:pt idx="19942">
                  <c:v>2059.5</c:v>
                </c:pt>
                <c:pt idx="19943">
                  <c:v>2056.1999999999998</c:v>
                </c:pt>
                <c:pt idx="19944">
                  <c:v>2056.1999999999998</c:v>
                </c:pt>
                <c:pt idx="19945">
                  <c:v>2053.5</c:v>
                </c:pt>
                <c:pt idx="19946">
                  <c:v>2054.4</c:v>
                </c:pt>
                <c:pt idx="19947">
                  <c:v>2053.6</c:v>
                </c:pt>
                <c:pt idx="19948">
                  <c:v>2051.6999999999998</c:v>
                </c:pt>
                <c:pt idx="19949">
                  <c:v>2050</c:v>
                </c:pt>
                <c:pt idx="19950">
                  <c:v>2049.8000000000002</c:v>
                </c:pt>
                <c:pt idx="19951">
                  <c:v>2046.8</c:v>
                </c:pt>
                <c:pt idx="19952">
                  <c:v>2046.4</c:v>
                </c:pt>
                <c:pt idx="19953">
                  <c:v>2045.2</c:v>
                </c:pt>
                <c:pt idx="19954">
                  <c:v>2043.4</c:v>
                </c:pt>
                <c:pt idx="19955">
                  <c:v>2042.9</c:v>
                </c:pt>
                <c:pt idx="19956">
                  <c:v>2040.8</c:v>
                </c:pt>
                <c:pt idx="19957">
                  <c:v>2039.9</c:v>
                </c:pt>
                <c:pt idx="19958">
                  <c:v>2039.5</c:v>
                </c:pt>
                <c:pt idx="19959">
                  <c:v>2038.4</c:v>
                </c:pt>
                <c:pt idx="19960">
                  <c:v>2037.1</c:v>
                </c:pt>
                <c:pt idx="19961">
                  <c:v>2036.3</c:v>
                </c:pt>
                <c:pt idx="19962">
                  <c:v>2036.2</c:v>
                </c:pt>
                <c:pt idx="19963">
                  <c:v>2034.6</c:v>
                </c:pt>
                <c:pt idx="19964">
                  <c:v>2033.7</c:v>
                </c:pt>
                <c:pt idx="19965">
                  <c:v>2032.9</c:v>
                </c:pt>
                <c:pt idx="19966">
                  <c:v>2029.7</c:v>
                </c:pt>
                <c:pt idx="19967">
                  <c:v>2029.6</c:v>
                </c:pt>
                <c:pt idx="19968">
                  <c:v>2026.9</c:v>
                </c:pt>
                <c:pt idx="19969">
                  <c:v>2025.4</c:v>
                </c:pt>
                <c:pt idx="19970">
                  <c:v>2025.4</c:v>
                </c:pt>
                <c:pt idx="19971">
                  <c:v>2023.7</c:v>
                </c:pt>
                <c:pt idx="19972">
                  <c:v>2022.8</c:v>
                </c:pt>
                <c:pt idx="19973">
                  <c:v>2021.1</c:v>
                </c:pt>
                <c:pt idx="19974">
                  <c:v>2018.4</c:v>
                </c:pt>
                <c:pt idx="19975">
                  <c:v>2019.4</c:v>
                </c:pt>
                <c:pt idx="19976">
                  <c:v>2016.9</c:v>
                </c:pt>
                <c:pt idx="19977">
                  <c:v>2014.6</c:v>
                </c:pt>
                <c:pt idx="19978">
                  <c:v>2015.9</c:v>
                </c:pt>
                <c:pt idx="19979">
                  <c:v>2014.2</c:v>
                </c:pt>
                <c:pt idx="19980">
                  <c:v>2012.4</c:v>
                </c:pt>
                <c:pt idx="19981">
                  <c:v>2012.8</c:v>
                </c:pt>
                <c:pt idx="19982">
                  <c:v>2013.1</c:v>
                </c:pt>
                <c:pt idx="19983">
                  <c:v>2011.2</c:v>
                </c:pt>
                <c:pt idx="19984">
                  <c:v>2009.8</c:v>
                </c:pt>
                <c:pt idx="19985">
                  <c:v>2009.3</c:v>
                </c:pt>
                <c:pt idx="19986">
                  <c:v>2009.3</c:v>
                </c:pt>
                <c:pt idx="19987">
                  <c:v>2008.5</c:v>
                </c:pt>
                <c:pt idx="19988">
                  <c:v>2006.9</c:v>
                </c:pt>
                <c:pt idx="19989">
                  <c:v>2006.9</c:v>
                </c:pt>
                <c:pt idx="19990">
                  <c:v>2005.2</c:v>
                </c:pt>
                <c:pt idx="19991">
                  <c:v>2003.5</c:v>
                </c:pt>
                <c:pt idx="19992">
                  <c:v>2003.6</c:v>
                </c:pt>
                <c:pt idx="19993">
                  <c:v>2002.7</c:v>
                </c:pt>
                <c:pt idx="19994">
                  <c:v>2002.8</c:v>
                </c:pt>
                <c:pt idx="19995">
                  <c:v>2001.2</c:v>
                </c:pt>
                <c:pt idx="19996">
                  <c:v>2000.2</c:v>
                </c:pt>
                <c:pt idx="19997">
                  <c:v>1999.4</c:v>
                </c:pt>
                <c:pt idx="19998">
                  <c:v>1997.4</c:v>
                </c:pt>
                <c:pt idx="19999">
                  <c:v>1994.5</c:v>
                </c:pt>
                <c:pt idx="20000">
                  <c:v>1994.7</c:v>
                </c:pt>
                <c:pt idx="20001">
                  <c:v>1989</c:v>
                </c:pt>
                <c:pt idx="20002">
                  <c:v>1991.6</c:v>
                </c:pt>
                <c:pt idx="20003">
                  <c:v>1991.5</c:v>
                </c:pt>
                <c:pt idx="20004">
                  <c:v>1990.2</c:v>
                </c:pt>
                <c:pt idx="20005">
                  <c:v>1983.9</c:v>
                </c:pt>
                <c:pt idx="20006">
                  <c:v>1990.2</c:v>
                </c:pt>
                <c:pt idx="20007">
                  <c:v>1981.5</c:v>
                </c:pt>
                <c:pt idx="20008">
                  <c:v>1988.8</c:v>
                </c:pt>
                <c:pt idx="20009">
                  <c:v>1985.5</c:v>
                </c:pt>
                <c:pt idx="20010">
                  <c:v>1988</c:v>
                </c:pt>
                <c:pt idx="20011">
                  <c:v>1987.2</c:v>
                </c:pt>
                <c:pt idx="20012">
                  <c:v>1986.4</c:v>
                </c:pt>
                <c:pt idx="20013">
                  <c:v>1983.2</c:v>
                </c:pt>
                <c:pt idx="20014">
                  <c:v>1984.9</c:v>
                </c:pt>
                <c:pt idx="20015">
                  <c:v>1984</c:v>
                </c:pt>
                <c:pt idx="20016">
                  <c:v>1984</c:v>
                </c:pt>
                <c:pt idx="20017">
                  <c:v>1983.3</c:v>
                </c:pt>
                <c:pt idx="20018">
                  <c:v>1979.2</c:v>
                </c:pt>
                <c:pt idx="20019">
                  <c:v>1982.6</c:v>
                </c:pt>
                <c:pt idx="20020">
                  <c:v>1981.5</c:v>
                </c:pt>
                <c:pt idx="20021">
                  <c:v>1976.7</c:v>
                </c:pt>
                <c:pt idx="20022">
                  <c:v>1979.9</c:v>
                </c:pt>
                <c:pt idx="20023">
                  <c:v>1976.3</c:v>
                </c:pt>
                <c:pt idx="20024">
                  <c:v>1979.9</c:v>
                </c:pt>
                <c:pt idx="20025">
                  <c:v>1979.3</c:v>
                </c:pt>
                <c:pt idx="20026">
                  <c:v>1979</c:v>
                </c:pt>
                <c:pt idx="20027">
                  <c:v>1977.8</c:v>
                </c:pt>
                <c:pt idx="20028">
                  <c:v>1974.8</c:v>
                </c:pt>
                <c:pt idx="20029">
                  <c:v>1976</c:v>
                </c:pt>
                <c:pt idx="20030">
                  <c:v>1973.6</c:v>
                </c:pt>
                <c:pt idx="20031">
                  <c:v>1976.1</c:v>
                </c:pt>
                <c:pt idx="20032">
                  <c:v>1975</c:v>
                </c:pt>
                <c:pt idx="20033">
                  <c:v>1975.3</c:v>
                </c:pt>
                <c:pt idx="20034">
                  <c:v>1974.4</c:v>
                </c:pt>
                <c:pt idx="20035">
                  <c:v>1972.9</c:v>
                </c:pt>
                <c:pt idx="20036">
                  <c:v>1973</c:v>
                </c:pt>
                <c:pt idx="20037">
                  <c:v>1973</c:v>
                </c:pt>
                <c:pt idx="20038">
                  <c:v>1973</c:v>
                </c:pt>
                <c:pt idx="20039">
                  <c:v>1971.5</c:v>
                </c:pt>
                <c:pt idx="20040">
                  <c:v>1971.5</c:v>
                </c:pt>
                <c:pt idx="20041">
                  <c:v>1970.8</c:v>
                </c:pt>
                <c:pt idx="20042">
                  <c:v>1970.6</c:v>
                </c:pt>
                <c:pt idx="20043">
                  <c:v>1969.9</c:v>
                </c:pt>
                <c:pt idx="20044">
                  <c:v>1967.4</c:v>
                </c:pt>
                <c:pt idx="20045">
                  <c:v>1968.1</c:v>
                </c:pt>
                <c:pt idx="20046">
                  <c:v>1967.1</c:v>
                </c:pt>
                <c:pt idx="20047">
                  <c:v>1962.5</c:v>
                </c:pt>
                <c:pt idx="20048">
                  <c:v>1965.8</c:v>
                </c:pt>
                <c:pt idx="20049">
                  <c:v>1966.1</c:v>
                </c:pt>
                <c:pt idx="20050">
                  <c:v>1964.7</c:v>
                </c:pt>
                <c:pt idx="20051">
                  <c:v>1964.5</c:v>
                </c:pt>
                <c:pt idx="20052">
                  <c:v>1963.4</c:v>
                </c:pt>
                <c:pt idx="20053">
                  <c:v>1962</c:v>
                </c:pt>
                <c:pt idx="20054">
                  <c:v>1963.5</c:v>
                </c:pt>
                <c:pt idx="20055">
                  <c:v>1962.7</c:v>
                </c:pt>
                <c:pt idx="20056">
                  <c:v>1962.7</c:v>
                </c:pt>
                <c:pt idx="20057">
                  <c:v>1959.3</c:v>
                </c:pt>
                <c:pt idx="20058">
                  <c:v>1960.2</c:v>
                </c:pt>
                <c:pt idx="20059">
                  <c:v>1960.1</c:v>
                </c:pt>
                <c:pt idx="20060">
                  <c:v>1961.1</c:v>
                </c:pt>
                <c:pt idx="20061">
                  <c:v>1960.3</c:v>
                </c:pt>
                <c:pt idx="20062">
                  <c:v>1959.5</c:v>
                </c:pt>
                <c:pt idx="20063">
                  <c:v>1958.7</c:v>
                </c:pt>
                <c:pt idx="20064">
                  <c:v>1958</c:v>
                </c:pt>
                <c:pt idx="20065">
                  <c:v>1954.8</c:v>
                </c:pt>
                <c:pt idx="20066">
                  <c:v>1955.6</c:v>
                </c:pt>
                <c:pt idx="20067">
                  <c:v>1954.8</c:v>
                </c:pt>
                <c:pt idx="20068">
                  <c:v>1954.7</c:v>
                </c:pt>
                <c:pt idx="20069">
                  <c:v>1954.4</c:v>
                </c:pt>
                <c:pt idx="20070">
                  <c:v>1950</c:v>
                </c:pt>
                <c:pt idx="20071">
                  <c:v>1949</c:v>
                </c:pt>
                <c:pt idx="20072">
                  <c:v>1950.2</c:v>
                </c:pt>
                <c:pt idx="20073">
                  <c:v>1946.7</c:v>
                </c:pt>
                <c:pt idx="20074">
                  <c:v>1949</c:v>
                </c:pt>
                <c:pt idx="20075">
                  <c:v>1948.4</c:v>
                </c:pt>
                <c:pt idx="20076">
                  <c:v>1948.3</c:v>
                </c:pt>
                <c:pt idx="20077">
                  <c:v>1944.1</c:v>
                </c:pt>
                <c:pt idx="20078">
                  <c:v>1945.3</c:v>
                </c:pt>
                <c:pt idx="20079">
                  <c:v>1945.5</c:v>
                </c:pt>
                <c:pt idx="20080">
                  <c:v>1945</c:v>
                </c:pt>
                <c:pt idx="20081">
                  <c:v>1943.8</c:v>
                </c:pt>
                <c:pt idx="20082">
                  <c:v>1942.2</c:v>
                </c:pt>
                <c:pt idx="20083">
                  <c:v>1941.5</c:v>
                </c:pt>
                <c:pt idx="20084">
                  <c:v>1939.9</c:v>
                </c:pt>
                <c:pt idx="20085">
                  <c:v>1940</c:v>
                </c:pt>
                <c:pt idx="20086">
                  <c:v>1939.2</c:v>
                </c:pt>
                <c:pt idx="20087">
                  <c:v>1937.7</c:v>
                </c:pt>
                <c:pt idx="20088">
                  <c:v>1937</c:v>
                </c:pt>
                <c:pt idx="20089">
                  <c:v>1935.5</c:v>
                </c:pt>
                <c:pt idx="20090">
                  <c:v>1933.9</c:v>
                </c:pt>
                <c:pt idx="20091">
                  <c:v>1933.9</c:v>
                </c:pt>
                <c:pt idx="20092">
                  <c:v>1930.7</c:v>
                </c:pt>
                <c:pt idx="20093">
                  <c:v>1931.3</c:v>
                </c:pt>
                <c:pt idx="20094">
                  <c:v>1932.3</c:v>
                </c:pt>
                <c:pt idx="20095">
                  <c:v>1930</c:v>
                </c:pt>
                <c:pt idx="20096">
                  <c:v>1930.3</c:v>
                </c:pt>
                <c:pt idx="20097">
                  <c:v>1928.8</c:v>
                </c:pt>
                <c:pt idx="20098">
                  <c:v>1928.8</c:v>
                </c:pt>
                <c:pt idx="20099">
                  <c:v>1927.6</c:v>
                </c:pt>
                <c:pt idx="20100">
                  <c:v>1924.2</c:v>
                </c:pt>
                <c:pt idx="20101">
                  <c:v>1924.2</c:v>
                </c:pt>
                <c:pt idx="20102">
                  <c:v>1924.4</c:v>
                </c:pt>
                <c:pt idx="20103">
                  <c:v>1925.4</c:v>
                </c:pt>
                <c:pt idx="20104">
                  <c:v>1924.6</c:v>
                </c:pt>
                <c:pt idx="20105">
                  <c:v>1924.6</c:v>
                </c:pt>
                <c:pt idx="20106">
                  <c:v>1924.7</c:v>
                </c:pt>
                <c:pt idx="20107">
                  <c:v>1923.3</c:v>
                </c:pt>
                <c:pt idx="20108">
                  <c:v>1922.5</c:v>
                </c:pt>
                <c:pt idx="20109">
                  <c:v>1921.8</c:v>
                </c:pt>
                <c:pt idx="20110">
                  <c:v>1920.8</c:v>
                </c:pt>
                <c:pt idx="20111">
                  <c:v>1920.2</c:v>
                </c:pt>
                <c:pt idx="20112">
                  <c:v>1918.6</c:v>
                </c:pt>
                <c:pt idx="20113">
                  <c:v>1917.1</c:v>
                </c:pt>
                <c:pt idx="20114">
                  <c:v>1918.7</c:v>
                </c:pt>
                <c:pt idx="20115">
                  <c:v>1916.5</c:v>
                </c:pt>
                <c:pt idx="20116">
                  <c:v>1915.5</c:v>
                </c:pt>
                <c:pt idx="20117">
                  <c:v>1916.1</c:v>
                </c:pt>
                <c:pt idx="20118">
                  <c:v>1914.6</c:v>
                </c:pt>
                <c:pt idx="20119">
                  <c:v>1913.2</c:v>
                </c:pt>
                <c:pt idx="20120">
                  <c:v>1911.8</c:v>
                </c:pt>
                <c:pt idx="20121">
                  <c:v>1912.2</c:v>
                </c:pt>
                <c:pt idx="20122">
                  <c:v>1910.6</c:v>
                </c:pt>
                <c:pt idx="20123">
                  <c:v>1908.3</c:v>
                </c:pt>
                <c:pt idx="20124">
                  <c:v>1910.1</c:v>
                </c:pt>
                <c:pt idx="20125">
                  <c:v>1907.5</c:v>
                </c:pt>
                <c:pt idx="20126">
                  <c:v>1907.3</c:v>
                </c:pt>
                <c:pt idx="20127">
                  <c:v>1905.7</c:v>
                </c:pt>
                <c:pt idx="20128">
                  <c:v>1905.8</c:v>
                </c:pt>
                <c:pt idx="20129">
                  <c:v>1904.9</c:v>
                </c:pt>
                <c:pt idx="20130">
                  <c:v>1902.7</c:v>
                </c:pt>
                <c:pt idx="20131">
                  <c:v>1902.2</c:v>
                </c:pt>
                <c:pt idx="20132">
                  <c:v>1899.8</c:v>
                </c:pt>
                <c:pt idx="20133">
                  <c:v>1899.8</c:v>
                </c:pt>
                <c:pt idx="20134">
                  <c:v>1899.8</c:v>
                </c:pt>
                <c:pt idx="20135">
                  <c:v>1899.1</c:v>
                </c:pt>
                <c:pt idx="20136">
                  <c:v>1897.7</c:v>
                </c:pt>
                <c:pt idx="20137">
                  <c:v>1896.2</c:v>
                </c:pt>
                <c:pt idx="20138">
                  <c:v>1893.9</c:v>
                </c:pt>
                <c:pt idx="20139">
                  <c:v>1893.2</c:v>
                </c:pt>
                <c:pt idx="20140">
                  <c:v>1891.7</c:v>
                </c:pt>
                <c:pt idx="20141">
                  <c:v>1888.6</c:v>
                </c:pt>
                <c:pt idx="20142">
                  <c:v>1886.9</c:v>
                </c:pt>
                <c:pt idx="20143">
                  <c:v>1887.2</c:v>
                </c:pt>
                <c:pt idx="20144">
                  <c:v>1885.9</c:v>
                </c:pt>
                <c:pt idx="20145">
                  <c:v>1885.3</c:v>
                </c:pt>
                <c:pt idx="20146">
                  <c:v>1885.2</c:v>
                </c:pt>
                <c:pt idx="20147">
                  <c:v>1884</c:v>
                </c:pt>
                <c:pt idx="20148">
                  <c:v>1882.3</c:v>
                </c:pt>
                <c:pt idx="20149">
                  <c:v>1880.6</c:v>
                </c:pt>
                <c:pt idx="20150">
                  <c:v>1879</c:v>
                </c:pt>
                <c:pt idx="20151">
                  <c:v>1877.9</c:v>
                </c:pt>
                <c:pt idx="20152">
                  <c:v>1874.7</c:v>
                </c:pt>
                <c:pt idx="20153">
                  <c:v>1876.2</c:v>
                </c:pt>
                <c:pt idx="20154">
                  <c:v>1874</c:v>
                </c:pt>
                <c:pt idx="20155">
                  <c:v>1872.6</c:v>
                </c:pt>
                <c:pt idx="20156">
                  <c:v>1872.6</c:v>
                </c:pt>
                <c:pt idx="20157">
                  <c:v>1872</c:v>
                </c:pt>
                <c:pt idx="20158">
                  <c:v>1869</c:v>
                </c:pt>
                <c:pt idx="20159">
                  <c:v>1867.7</c:v>
                </c:pt>
                <c:pt idx="20160">
                  <c:v>1864.8</c:v>
                </c:pt>
                <c:pt idx="20161">
                  <c:v>1866.1</c:v>
                </c:pt>
                <c:pt idx="20162">
                  <c:v>1864.7</c:v>
                </c:pt>
                <c:pt idx="20163">
                  <c:v>1863.3</c:v>
                </c:pt>
                <c:pt idx="20164">
                  <c:v>1860.3</c:v>
                </c:pt>
                <c:pt idx="20165">
                  <c:v>1856.6</c:v>
                </c:pt>
                <c:pt idx="20166">
                  <c:v>1859.5</c:v>
                </c:pt>
                <c:pt idx="20167">
                  <c:v>1855.8</c:v>
                </c:pt>
                <c:pt idx="20168">
                  <c:v>1856.9</c:v>
                </c:pt>
                <c:pt idx="20169">
                  <c:v>1856.1</c:v>
                </c:pt>
                <c:pt idx="20170">
                  <c:v>1853.5</c:v>
                </c:pt>
                <c:pt idx="20171">
                  <c:v>1850.9</c:v>
                </c:pt>
                <c:pt idx="20172">
                  <c:v>1846.7</c:v>
                </c:pt>
                <c:pt idx="20173">
                  <c:v>1851.3</c:v>
                </c:pt>
                <c:pt idx="20174">
                  <c:v>1847.7</c:v>
                </c:pt>
                <c:pt idx="20175">
                  <c:v>1848.7</c:v>
                </c:pt>
                <c:pt idx="20176">
                  <c:v>1847.1</c:v>
                </c:pt>
                <c:pt idx="20177">
                  <c:v>1845.3</c:v>
                </c:pt>
                <c:pt idx="20178">
                  <c:v>1845.4</c:v>
                </c:pt>
                <c:pt idx="20179">
                  <c:v>1844.7</c:v>
                </c:pt>
                <c:pt idx="20180">
                  <c:v>1843.9</c:v>
                </c:pt>
                <c:pt idx="20181">
                  <c:v>1842.6</c:v>
                </c:pt>
                <c:pt idx="20182">
                  <c:v>1841.1</c:v>
                </c:pt>
                <c:pt idx="20183">
                  <c:v>1839</c:v>
                </c:pt>
                <c:pt idx="20184">
                  <c:v>1839.1</c:v>
                </c:pt>
                <c:pt idx="20185">
                  <c:v>1838.4</c:v>
                </c:pt>
                <c:pt idx="20186">
                  <c:v>1836.9</c:v>
                </c:pt>
                <c:pt idx="20187">
                  <c:v>1834.1</c:v>
                </c:pt>
                <c:pt idx="20188">
                  <c:v>1836</c:v>
                </c:pt>
                <c:pt idx="20189">
                  <c:v>1833.7</c:v>
                </c:pt>
                <c:pt idx="20190">
                  <c:v>1833.9</c:v>
                </c:pt>
                <c:pt idx="20191">
                  <c:v>1833</c:v>
                </c:pt>
                <c:pt idx="20192">
                  <c:v>1833</c:v>
                </c:pt>
                <c:pt idx="20193">
                  <c:v>1832</c:v>
                </c:pt>
                <c:pt idx="20194">
                  <c:v>1829.1</c:v>
                </c:pt>
                <c:pt idx="20195">
                  <c:v>1827.7</c:v>
                </c:pt>
                <c:pt idx="20196">
                  <c:v>1828.9</c:v>
                </c:pt>
                <c:pt idx="20197">
                  <c:v>1827.8</c:v>
                </c:pt>
                <c:pt idx="20198">
                  <c:v>1826.5</c:v>
                </c:pt>
                <c:pt idx="20199">
                  <c:v>1825.4</c:v>
                </c:pt>
                <c:pt idx="20200">
                  <c:v>1823.7</c:v>
                </c:pt>
                <c:pt idx="20201">
                  <c:v>1821.5</c:v>
                </c:pt>
                <c:pt idx="20202">
                  <c:v>1823.7</c:v>
                </c:pt>
                <c:pt idx="20203">
                  <c:v>1820.3</c:v>
                </c:pt>
                <c:pt idx="20204">
                  <c:v>1820.3</c:v>
                </c:pt>
                <c:pt idx="20205">
                  <c:v>1820.4</c:v>
                </c:pt>
                <c:pt idx="20206">
                  <c:v>1818.3</c:v>
                </c:pt>
                <c:pt idx="20207">
                  <c:v>1818.3</c:v>
                </c:pt>
                <c:pt idx="20208">
                  <c:v>1817</c:v>
                </c:pt>
                <c:pt idx="20209">
                  <c:v>1815.6</c:v>
                </c:pt>
                <c:pt idx="20210">
                  <c:v>1812.8</c:v>
                </c:pt>
                <c:pt idx="20211">
                  <c:v>1810</c:v>
                </c:pt>
                <c:pt idx="20212">
                  <c:v>1813.3</c:v>
                </c:pt>
                <c:pt idx="20213">
                  <c:v>1811.4</c:v>
                </c:pt>
                <c:pt idx="20214">
                  <c:v>1809.7</c:v>
                </c:pt>
                <c:pt idx="20215">
                  <c:v>1808.1</c:v>
                </c:pt>
                <c:pt idx="20216">
                  <c:v>1806.4</c:v>
                </c:pt>
                <c:pt idx="20217">
                  <c:v>1804.1</c:v>
                </c:pt>
                <c:pt idx="20218">
                  <c:v>1803.6</c:v>
                </c:pt>
                <c:pt idx="20219">
                  <c:v>1802.7</c:v>
                </c:pt>
                <c:pt idx="20220">
                  <c:v>1802.1</c:v>
                </c:pt>
                <c:pt idx="20221">
                  <c:v>1801.1</c:v>
                </c:pt>
                <c:pt idx="20222">
                  <c:v>1798.8</c:v>
                </c:pt>
                <c:pt idx="20223">
                  <c:v>1799.9</c:v>
                </c:pt>
                <c:pt idx="20224">
                  <c:v>1797.8</c:v>
                </c:pt>
                <c:pt idx="20225">
                  <c:v>1797.7</c:v>
                </c:pt>
                <c:pt idx="20226">
                  <c:v>1797.8</c:v>
                </c:pt>
                <c:pt idx="20227">
                  <c:v>1795.8</c:v>
                </c:pt>
                <c:pt idx="20228">
                  <c:v>1795.9</c:v>
                </c:pt>
                <c:pt idx="20229">
                  <c:v>1795.3</c:v>
                </c:pt>
                <c:pt idx="20230">
                  <c:v>1795.3</c:v>
                </c:pt>
                <c:pt idx="20231">
                  <c:v>1794</c:v>
                </c:pt>
                <c:pt idx="20232">
                  <c:v>1793.2</c:v>
                </c:pt>
                <c:pt idx="20233">
                  <c:v>1791.3</c:v>
                </c:pt>
                <c:pt idx="20234">
                  <c:v>1788.6</c:v>
                </c:pt>
                <c:pt idx="20235">
                  <c:v>1790</c:v>
                </c:pt>
                <c:pt idx="20236">
                  <c:v>1790</c:v>
                </c:pt>
                <c:pt idx="20237">
                  <c:v>1787.8</c:v>
                </c:pt>
                <c:pt idx="20238">
                  <c:v>1787.5</c:v>
                </c:pt>
                <c:pt idx="20239">
                  <c:v>1786.4</c:v>
                </c:pt>
                <c:pt idx="20240">
                  <c:v>1784.8</c:v>
                </c:pt>
                <c:pt idx="20241">
                  <c:v>1782.3</c:v>
                </c:pt>
                <c:pt idx="20242">
                  <c:v>1783.1</c:v>
                </c:pt>
                <c:pt idx="20243">
                  <c:v>1780.6</c:v>
                </c:pt>
                <c:pt idx="20244">
                  <c:v>1780.9</c:v>
                </c:pt>
                <c:pt idx="20245">
                  <c:v>1775.4</c:v>
                </c:pt>
                <c:pt idx="20246">
                  <c:v>1777.4</c:v>
                </c:pt>
                <c:pt idx="20247">
                  <c:v>1776.8</c:v>
                </c:pt>
                <c:pt idx="20248">
                  <c:v>1777.4</c:v>
                </c:pt>
                <c:pt idx="20249">
                  <c:v>1777.3</c:v>
                </c:pt>
                <c:pt idx="20250">
                  <c:v>1777.3</c:v>
                </c:pt>
                <c:pt idx="20251">
                  <c:v>1775.9</c:v>
                </c:pt>
                <c:pt idx="20252">
                  <c:v>1776.1</c:v>
                </c:pt>
                <c:pt idx="20253">
                  <c:v>1774.7</c:v>
                </c:pt>
                <c:pt idx="20254">
                  <c:v>1775.3</c:v>
                </c:pt>
                <c:pt idx="20255">
                  <c:v>1774.1</c:v>
                </c:pt>
                <c:pt idx="20256">
                  <c:v>1772.8</c:v>
                </c:pt>
                <c:pt idx="20257">
                  <c:v>1772.1</c:v>
                </c:pt>
                <c:pt idx="20258">
                  <c:v>1770.8</c:v>
                </c:pt>
                <c:pt idx="20259">
                  <c:v>1768.7</c:v>
                </c:pt>
                <c:pt idx="20260">
                  <c:v>1768.7</c:v>
                </c:pt>
                <c:pt idx="20261">
                  <c:v>1769.9</c:v>
                </c:pt>
                <c:pt idx="20262">
                  <c:v>1767.5</c:v>
                </c:pt>
                <c:pt idx="20263">
                  <c:v>1766.6</c:v>
                </c:pt>
                <c:pt idx="20264">
                  <c:v>1764.4</c:v>
                </c:pt>
                <c:pt idx="20265">
                  <c:v>1762.4</c:v>
                </c:pt>
                <c:pt idx="20266">
                  <c:v>1763.3</c:v>
                </c:pt>
                <c:pt idx="20267">
                  <c:v>1761</c:v>
                </c:pt>
                <c:pt idx="20268">
                  <c:v>1763</c:v>
                </c:pt>
                <c:pt idx="20269">
                  <c:v>1759.9</c:v>
                </c:pt>
                <c:pt idx="20270">
                  <c:v>1762.7</c:v>
                </c:pt>
                <c:pt idx="20271">
                  <c:v>1761.7</c:v>
                </c:pt>
                <c:pt idx="20272">
                  <c:v>1761</c:v>
                </c:pt>
                <c:pt idx="20273">
                  <c:v>1759.5</c:v>
                </c:pt>
                <c:pt idx="20274">
                  <c:v>1759.1</c:v>
                </c:pt>
                <c:pt idx="20275">
                  <c:v>1757.8</c:v>
                </c:pt>
                <c:pt idx="20276">
                  <c:v>1757.1</c:v>
                </c:pt>
                <c:pt idx="20277">
                  <c:v>1757.2</c:v>
                </c:pt>
                <c:pt idx="20278">
                  <c:v>1756.5</c:v>
                </c:pt>
                <c:pt idx="20279">
                  <c:v>1754.6</c:v>
                </c:pt>
                <c:pt idx="20280">
                  <c:v>1753.3</c:v>
                </c:pt>
                <c:pt idx="20281">
                  <c:v>1752.7</c:v>
                </c:pt>
                <c:pt idx="20282">
                  <c:v>1752.8</c:v>
                </c:pt>
                <c:pt idx="20283">
                  <c:v>1752.1</c:v>
                </c:pt>
                <c:pt idx="20284">
                  <c:v>1752</c:v>
                </c:pt>
                <c:pt idx="20285">
                  <c:v>1750.7</c:v>
                </c:pt>
                <c:pt idx="20286">
                  <c:v>1748</c:v>
                </c:pt>
                <c:pt idx="20287">
                  <c:v>1749.4</c:v>
                </c:pt>
                <c:pt idx="20288">
                  <c:v>1747.4</c:v>
                </c:pt>
                <c:pt idx="20289">
                  <c:v>1742.2</c:v>
                </c:pt>
                <c:pt idx="20290">
                  <c:v>1747.5</c:v>
                </c:pt>
                <c:pt idx="20291">
                  <c:v>1746.5</c:v>
                </c:pt>
                <c:pt idx="20292">
                  <c:v>1744.8</c:v>
                </c:pt>
                <c:pt idx="20293">
                  <c:v>1746.4</c:v>
                </c:pt>
                <c:pt idx="20294">
                  <c:v>1744.7</c:v>
                </c:pt>
                <c:pt idx="20295">
                  <c:v>1746.6</c:v>
                </c:pt>
                <c:pt idx="20296">
                  <c:v>1746.6</c:v>
                </c:pt>
                <c:pt idx="20297">
                  <c:v>1744.2</c:v>
                </c:pt>
                <c:pt idx="20298">
                  <c:v>1745.5</c:v>
                </c:pt>
                <c:pt idx="20299">
                  <c:v>1745.5</c:v>
                </c:pt>
                <c:pt idx="20300">
                  <c:v>1744.2</c:v>
                </c:pt>
                <c:pt idx="20301">
                  <c:v>1743.6</c:v>
                </c:pt>
                <c:pt idx="20302">
                  <c:v>1743.6</c:v>
                </c:pt>
                <c:pt idx="20303">
                  <c:v>1741.6</c:v>
                </c:pt>
                <c:pt idx="20304">
                  <c:v>1737.9</c:v>
                </c:pt>
                <c:pt idx="20305">
                  <c:v>1740.4</c:v>
                </c:pt>
                <c:pt idx="20306">
                  <c:v>1739.8</c:v>
                </c:pt>
                <c:pt idx="20307">
                  <c:v>1738.5</c:v>
                </c:pt>
                <c:pt idx="20308">
                  <c:v>1737.7</c:v>
                </c:pt>
                <c:pt idx="20309">
                  <c:v>1737.3</c:v>
                </c:pt>
                <c:pt idx="20310">
                  <c:v>1735.2</c:v>
                </c:pt>
                <c:pt idx="20311">
                  <c:v>1734.6</c:v>
                </c:pt>
                <c:pt idx="20312">
                  <c:v>1734.4</c:v>
                </c:pt>
                <c:pt idx="20313">
                  <c:v>1733.7</c:v>
                </c:pt>
                <c:pt idx="20314">
                  <c:v>1733.5</c:v>
                </c:pt>
                <c:pt idx="20315">
                  <c:v>1728.6</c:v>
                </c:pt>
                <c:pt idx="20316">
                  <c:v>1730.6</c:v>
                </c:pt>
                <c:pt idx="20317">
                  <c:v>1728.8</c:v>
                </c:pt>
                <c:pt idx="20318">
                  <c:v>1730</c:v>
                </c:pt>
                <c:pt idx="20319">
                  <c:v>1727.4</c:v>
                </c:pt>
                <c:pt idx="20320">
                  <c:v>1728.2</c:v>
                </c:pt>
                <c:pt idx="20321">
                  <c:v>1725.8</c:v>
                </c:pt>
                <c:pt idx="20322">
                  <c:v>1726.5</c:v>
                </c:pt>
                <c:pt idx="20323">
                  <c:v>1725.3</c:v>
                </c:pt>
                <c:pt idx="20324">
                  <c:v>1721.6</c:v>
                </c:pt>
                <c:pt idx="20325">
                  <c:v>1720.3</c:v>
                </c:pt>
                <c:pt idx="20326">
                  <c:v>1722.8</c:v>
                </c:pt>
                <c:pt idx="20327">
                  <c:v>1724.7</c:v>
                </c:pt>
                <c:pt idx="20328">
                  <c:v>1719.7</c:v>
                </c:pt>
                <c:pt idx="20329">
                  <c:v>1720.4</c:v>
                </c:pt>
                <c:pt idx="20330">
                  <c:v>1718.5</c:v>
                </c:pt>
                <c:pt idx="20331">
                  <c:v>1719.2</c:v>
                </c:pt>
                <c:pt idx="20332">
                  <c:v>1718.4</c:v>
                </c:pt>
                <c:pt idx="20333">
                  <c:v>1716.5</c:v>
                </c:pt>
                <c:pt idx="20334">
                  <c:v>1715.9</c:v>
                </c:pt>
                <c:pt idx="20335">
                  <c:v>1714.2</c:v>
                </c:pt>
                <c:pt idx="20336">
                  <c:v>1715.5</c:v>
                </c:pt>
                <c:pt idx="20337">
                  <c:v>1713</c:v>
                </c:pt>
                <c:pt idx="20338">
                  <c:v>1712.4</c:v>
                </c:pt>
                <c:pt idx="20339">
                  <c:v>1711.6</c:v>
                </c:pt>
                <c:pt idx="20340">
                  <c:v>1705.7</c:v>
                </c:pt>
                <c:pt idx="20341">
                  <c:v>1709.1</c:v>
                </c:pt>
                <c:pt idx="20342">
                  <c:v>1708.2</c:v>
                </c:pt>
                <c:pt idx="20343">
                  <c:v>1707.6</c:v>
                </c:pt>
                <c:pt idx="20344">
                  <c:v>1703.6</c:v>
                </c:pt>
                <c:pt idx="20345">
                  <c:v>1705</c:v>
                </c:pt>
                <c:pt idx="20346">
                  <c:v>1703.3</c:v>
                </c:pt>
                <c:pt idx="20347">
                  <c:v>1703.8</c:v>
                </c:pt>
                <c:pt idx="20348">
                  <c:v>1700.2</c:v>
                </c:pt>
                <c:pt idx="20349">
                  <c:v>1703.3</c:v>
                </c:pt>
                <c:pt idx="20350">
                  <c:v>1699</c:v>
                </c:pt>
                <c:pt idx="20351">
                  <c:v>1700.8</c:v>
                </c:pt>
                <c:pt idx="20352">
                  <c:v>1698.3</c:v>
                </c:pt>
                <c:pt idx="20353">
                  <c:v>1699.5</c:v>
                </c:pt>
                <c:pt idx="20354">
                  <c:v>1699.5</c:v>
                </c:pt>
                <c:pt idx="20355">
                  <c:v>1699</c:v>
                </c:pt>
                <c:pt idx="20356">
                  <c:v>1698.3</c:v>
                </c:pt>
                <c:pt idx="20357">
                  <c:v>1693.3</c:v>
                </c:pt>
                <c:pt idx="20358">
                  <c:v>1695.6</c:v>
                </c:pt>
                <c:pt idx="20359">
                  <c:v>1692.5</c:v>
                </c:pt>
                <c:pt idx="20360">
                  <c:v>1694</c:v>
                </c:pt>
                <c:pt idx="20361">
                  <c:v>1693.3</c:v>
                </c:pt>
                <c:pt idx="20362">
                  <c:v>1690.5</c:v>
                </c:pt>
                <c:pt idx="20363">
                  <c:v>1693.6</c:v>
                </c:pt>
                <c:pt idx="20364">
                  <c:v>1692.5</c:v>
                </c:pt>
                <c:pt idx="20365">
                  <c:v>1691.4</c:v>
                </c:pt>
                <c:pt idx="20366">
                  <c:v>1691.2</c:v>
                </c:pt>
                <c:pt idx="20367">
                  <c:v>1691.1</c:v>
                </c:pt>
                <c:pt idx="20368">
                  <c:v>1691.4</c:v>
                </c:pt>
                <c:pt idx="20369">
                  <c:v>1691.2</c:v>
                </c:pt>
                <c:pt idx="20370">
                  <c:v>1689.3</c:v>
                </c:pt>
                <c:pt idx="20371">
                  <c:v>1691.1</c:v>
                </c:pt>
                <c:pt idx="20372">
                  <c:v>1689.9</c:v>
                </c:pt>
                <c:pt idx="20373">
                  <c:v>1689.3</c:v>
                </c:pt>
                <c:pt idx="20374">
                  <c:v>1688.6</c:v>
                </c:pt>
                <c:pt idx="20375">
                  <c:v>1688</c:v>
                </c:pt>
                <c:pt idx="20376">
                  <c:v>1687.4</c:v>
                </c:pt>
                <c:pt idx="20377">
                  <c:v>1687.4</c:v>
                </c:pt>
                <c:pt idx="20378">
                  <c:v>1687.4</c:v>
                </c:pt>
                <c:pt idx="20379">
                  <c:v>1686.8</c:v>
                </c:pt>
                <c:pt idx="20380">
                  <c:v>1685.6</c:v>
                </c:pt>
                <c:pt idx="20381">
                  <c:v>1685</c:v>
                </c:pt>
                <c:pt idx="20382">
                  <c:v>1683.6</c:v>
                </c:pt>
                <c:pt idx="20383">
                  <c:v>1682.5</c:v>
                </c:pt>
                <c:pt idx="20384">
                  <c:v>1681.7</c:v>
                </c:pt>
                <c:pt idx="20385">
                  <c:v>1681.5</c:v>
                </c:pt>
                <c:pt idx="20386">
                  <c:v>1679.2</c:v>
                </c:pt>
                <c:pt idx="20387">
                  <c:v>1678.8</c:v>
                </c:pt>
                <c:pt idx="20388">
                  <c:v>1678.8</c:v>
                </c:pt>
                <c:pt idx="20389">
                  <c:v>1677.2</c:v>
                </c:pt>
                <c:pt idx="20390">
                  <c:v>1677.7</c:v>
                </c:pt>
                <c:pt idx="20391">
                  <c:v>1678.1</c:v>
                </c:pt>
                <c:pt idx="20392">
                  <c:v>1676.9</c:v>
                </c:pt>
                <c:pt idx="20393">
                  <c:v>1676.6</c:v>
                </c:pt>
                <c:pt idx="20394">
                  <c:v>1675.4</c:v>
                </c:pt>
                <c:pt idx="20395">
                  <c:v>1674.9</c:v>
                </c:pt>
                <c:pt idx="20396">
                  <c:v>1673.2</c:v>
                </c:pt>
                <c:pt idx="20397">
                  <c:v>1672.5</c:v>
                </c:pt>
                <c:pt idx="20398">
                  <c:v>1673.2</c:v>
                </c:pt>
                <c:pt idx="20399">
                  <c:v>1673.2</c:v>
                </c:pt>
                <c:pt idx="20400">
                  <c:v>1672.1</c:v>
                </c:pt>
                <c:pt idx="20401">
                  <c:v>1670.3</c:v>
                </c:pt>
                <c:pt idx="20402">
                  <c:v>1670.4</c:v>
                </c:pt>
                <c:pt idx="20403">
                  <c:v>1669.7</c:v>
                </c:pt>
                <c:pt idx="20404">
                  <c:v>1666.6</c:v>
                </c:pt>
                <c:pt idx="20405">
                  <c:v>1667.1</c:v>
                </c:pt>
                <c:pt idx="20406">
                  <c:v>1667.1</c:v>
                </c:pt>
                <c:pt idx="20407">
                  <c:v>1665.2</c:v>
                </c:pt>
                <c:pt idx="20408">
                  <c:v>1664.3</c:v>
                </c:pt>
                <c:pt idx="20409">
                  <c:v>1663.3</c:v>
                </c:pt>
                <c:pt idx="20410">
                  <c:v>1662.6</c:v>
                </c:pt>
                <c:pt idx="20411">
                  <c:v>1663.6</c:v>
                </c:pt>
                <c:pt idx="20412">
                  <c:v>1662.2</c:v>
                </c:pt>
                <c:pt idx="20413">
                  <c:v>1662.5</c:v>
                </c:pt>
                <c:pt idx="20414">
                  <c:v>1661.8</c:v>
                </c:pt>
                <c:pt idx="20415">
                  <c:v>1662.4</c:v>
                </c:pt>
                <c:pt idx="20416">
                  <c:v>1662.2</c:v>
                </c:pt>
                <c:pt idx="20417">
                  <c:v>1660.4</c:v>
                </c:pt>
                <c:pt idx="20418">
                  <c:v>1660.9</c:v>
                </c:pt>
                <c:pt idx="20419">
                  <c:v>1659.2</c:v>
                </c:pt>
                <c:pt idx="20420">
                  <c:v>1659.3</c:v>
                </c:pt>
                <c:pt idx="20421">
                  <c:v>1658.7</c:v>
                </c:pt>
                <c:pt idx="20422">
                  <c:v>1658.7</c:v>
                </c:pt>
                <c:pt idx="20423">
                  <c:v>1655.2</c:v>
                </c:pt>
                <c:pt idx="20424">
                  <c:v>1658.1</c:v>
                </c:pt>
                <c:pt idx="20425">
                  <c:v>1657.4</c:v>
                </c:pt>
                <c:pt idx="20426">
                  <c:v>1655.7</c:v>
                </c:pt>
                <c:pt idx="20427">
                  <c:v>1654.6</c:v>
                </c:pt>
                <c:pt idx="20428">
                  <c:v>1655.1</c:v>
                </c:pt>
                <c:pt idx="20429">
                  <c:v>1654.4</c:v>
                </c:pt>
                <c:pt idx="20430">
                  <c:v>1653.5</c:v>
                </c:pt>
                <c:pt idx="20431">
                  <c:v>1653.8</c:v>
                </c:pt>
                <c:pt idx="20432">
                  <c:v>1651.1</c:v>
                </c:pt>
                <c:pt idx="20433">
                  <c:v>1649.2</c:v>
                </c:pt>
                <c:pt idx="20434">
                  <c:v>1649.1</c:v>
                </c:pt>
                <c:pt idx="20435">
                  <c:v>1650</c:v>
                </c:pt>
                <c:pt idx="20436">
                  <c:v>1649.2</c:v>
                </c:pt>
                <c:pt idx="20437">
                  <c:v>1648.8</c:v>
                </c:pt>
                <c:pt idx="20438">
                  <c:v>1648.1</c:v>
                </c:pt>
                <c:pt idx="20439">
                  <c:v>1649.5</c:v>
                </c:pt>
                <c:pt idx="20440">
                  <c:v>1648.4</c:v>
                </c:pt>
                <c:pt idx="20441">
                  <c:v>1648.1</c:v>
                </c:pt>
                <c:pt idx="20442">
                  <c:v>1647.5</c:v>
                </c:pt>
                <c:pt idx="20443">
                  <c:v>1645.8</c:v>
                </c:pt>
                <c:pt idx="20444">
                  <c:v>1641.7</c:v>
                </c:pt>
                <c:pt idx="20445">
                  <c:v>1647.1</c:v>
                </c:pt>
                <c:pt idx="20446">
                  <c:v>1644.2</c:v>
                </c:pt>
                <c:pt idx="20447">
                  <c:v>1643.1</c:v>
                </c:pt>
                <c:pt idx="20448">
                  <c:v>1642.5</c:v>
                </c:pt>
                <c:pt idx="20449">
                  <c:v>1641.4</c:v>
                </c:pt>
                <c:pt idx="20450">
                  <c:v>1642</c:v>
                </c:pt>
                <c:pt idx="20451">
                  <c:v>1640.9</c:v>
                </c:pt>
                <c:pt idx="20452">
                  <c:v>1640.2</c:v>
                </c:pt>
                <c:pt idx="20453">
                  <c:v>1638.5</c:v>
                </c:pt>
                <c:pt idx="20454">
                  <c:v>1638</c:v>
                </c:pt>
                <c:pt idx="20455">
                  <c:v>1636.4</c:v>
                </c:pt>
                <c:pt idx="20456">
                  <c:v>1635.2</c:v>
                </c:pt>
                <c:pt idx="20457">
                  <c:v>1633.2</c:v>
                </c:pt>
                <c:pt idx="20458">
                  <c:v>1633.2</c:v>
                </c:pt>
                <c:pt idx="20459">
                  <c:v>1632.5</c:v>
                </c:pt>
                <c:pt idx="20460">
                  <c:v>1633</c:v>
                </c:pt>
                <c:pt idx="20461">
                  <c:v>1632.4</c:v>
                </c:pt>
                <c:pt idx="20462">
                  <c:v>1632</c:v>
                </c:pt>
                <c:pt idx="20463">
                  <c:v>1628.4</c:v>
                </c:pt>
                <c:pt idx="20464">
                  <c:v>1631.3</c:v>
                </c:pt>
                <c:pt idx="20465">
                  <c:v>1630.5</c:v>
                </c:pt>
                <c:pt idx="20466">
                  <c:v>1630</c:v>
                </c:pt>
                <c:pt idx="20467">
                  <c:v>1630.5</c:v>
                </c:pt>
                <c:pt idx="20468">
                  <c:v>1630.6</c:v>
                </c:pt>
                <c:pt idx="20469">
                  <c:v>1628.3</c:v>
                </c:pt>
                <c:pt idx="20470">
                  <c:v>1627.9</c:v>
                </c:pt>
                <c:pt idx="20471">
                  <c:v>1628.5</c:v>
                </c:pt>
                <c:pt idx="20472">
                  <c:v>1628</c:v>
                </c:pt>
                <c:pt idx="20473">
                  <c:v>1627.3</c:v>
                </c:pt>
                <c:pt idx="20474">
                  <c:v>1626.2</c:v>
                </c:pt>
                <c:pt idx="20475">
                  <c:v>1626.2</c:v>
                </c:pt>
                <c:pt idx="20476">
                  <c:v>1624.4</c:v>
                </c:pt>
                <c:pt idx="20477">
                  <c:v>1626</c:v>
                </c:pt>
                <c:pt idx="20478">
                  <c:v>1624.8</c:v>
                </c:pt>
                <c:pt idx="20479">
                  <c:v>1623</c:v>
                </c:pt>
                <c:pt idx="20480">
                  <c:v>1623.8</c:v>
                </c:pt>
                <c:pt idx="20481">
                  <c:v>1622.2</c:v>
                </c:pt>
                <c:pt idx="20482">
                  <c:v>1622.9</c:v>
                </c:pt>
                <c:pt idx="20483">
                  <c:v>1621.8</c:v>
                </c:pt>
                <c:pt idx="20484">
                  <c:v>1620.8</c:v>
                </c:pt>
                <c:pt idx="20485">
                  <c:v>1620.8</c:v>
                </c:pt>
                <c:pt idx="20486">
                  <c:v>1619.6</c:v>
                </c:pt>
                <c:pt idx="20487">
                  <c:v>1618.2</c:v>
                </c:pt>
                <c:pt idx="20488">
                  <c:v>1627</c:v>
                </c:pt>
                <c:pt idx="20489">
                  <c:v>1618.9</c:v>
                </c:pt>
                <c:pt idx="20490">
                  <c:v>1620.6</c:v>
                </c:pt>
                <c:pt idx="20491">
                  <c:v>1620.1</c:v>
                </c:pt>
                <c:pt idx="20492">
                  <c:v>1617.2</c:v>
                </c:pt>
                <c:pt idx="20493">
                  <c:v>1617.3</c:v>
                </c:pt>
                <c:pt idx="20494">
                  <c:v>1617.4</c:v>
                </c:pt>
                <c:pt idx="20495">
                  <c:v>1616.8</c:v>
                </c:pt>
                <c:pt idx="20496">
                  <c:v>1615.7</c:v>
                </c:pt>
                <c:pt idx="20497">
                  <c:v>1614.1</c:v>
                </c:pt>
                <c:pt idx="20498">
                  <c:v>1614.6</c:v>
                </c:pt>
                <c:pt idx="20499">
                  <c:v>1612.9</c:v>
                </c:pt>
                <c:pt idx="20500">
                  <c:v>1612.9</c:v>
                </c:pt>
                <c:pt idx="20501">
                  <c:v>1612.1</c:v>
                </c:pt>
                <c:pt idx="20502">
                  <c:v>1611.5</c:v>
                </c:pt>
                <c:pt idx="20503">
                  <c:v>1611.8</c:v>
                </c:pt>
                <c:pt idx="20504">
                  <c:v>1610.5</c:v>
                </c:pt>
                <c:pt idx="20505">
                  <c:v>1609.4</c:v>
                </c:pt>
                <c:pt idx="20506">
                  <c:v>1609.6</c:v>
                </c:pt>
                <c:pt idx="20507">
                  <c:v>1608.3</c:v>
                </c:pt>
                <c:pt idx="20508">
                  <c:v>1609.5</c:v>
                </c:pt>
                <c:pt idx="20509">
                  <c:v>1609.3</c:v>
                </c:pt>
                <c:pt idx="20510">
                  <c:v>1606.6</c:v>
                </c:pt>
                <c:pt idx="20511">
                  <c:v>1607.7</c:v>
                </c:pt>
                <c:pt idx="20512">
                  <c:v>1606.5</c:v>
                </c:pt>
                <c:pt idx="20513">
                  <c:v>1607.9</c:v>
                </c:pt>
                <c:pt idx="20514">
                  <c:v>1607.2</c:v>
                </c:pt>
                <c:pt idx="20515">
                  <c:v>1605.7</c:v>
                </c:pt>
                <c:pt idx="20516">
                  <c:v>1605.2</c:v>
                </c:pt>
                <c:pt idx="20517">
                  <c:v>1604.1</c:v>
                </c:pt>
                <c:pt idx="20518">
                  <c:v>1604.1</c:v>
                </c:pt>
                <c:pt idx="20519">
                  <c:v>1603</c:v>
                </c:pt>
                <c:pt idx="20520">
                  <c:v>1602.8</c:v>
                </c:pt>
                <c:pt idx="20521">
                  <c:v>1602.9</c:v>
                </c:pt>
                <c:pt idx="20522">
                  <c:v>1603.4</c:v>
                </c:pt>
                <c:pt idx="20523">
                  <c:v>1603.7</c:v>
                </c:pt>
                <c:pt idx="20524">
                  <c:v>1602.8</c:v>
                </c:pt>
                <c:pt idx="20525">
                  <c:v>1602.9</c:v>
                </c:pt>
                <c:pt idx="20526">
                  <c:v>1602.2</c:v>
                </c:pt>
                <c:pt idx="20527">
                  <c:v>1600.1</c:v>
                </c:pt>
                <c:pt idx="20528">
                  <c:v>1600.3</c:v>
                </c:pt>
                <c:pt idx="20529">
                  <c:v>1599.8</c:v>
                </c:pt>
                <c:pt idx="20530">
                  <c:v>1601.5</c:v>
                </c:pt>
                <c:pt idx="20531">
                  <c:v>1600.2</c:v>
                </c:pt>
                <c:pt idx="20532">
                  <c:v>1601.2</c:v>
                </c:pt>
                <c:pt idx="20533">
                  <c:v>1597.6</c:v>
                </c:pt>
                <c:pt idx="20534">
                  <c:v>1598.9</c:v>
                </c:pt>
                <c:pt idx="20535">
                  <c:v>1600.2</c:v>
                </c:pt>
                <c:pt idx="20536">
                  <c:v>1598.8</c:v>
                </c:pt>
                <c:pt idx="20537">
                  <c:v>1599.1</c:v>
                </c:pt>
                <c:pt idx="20538">
                  <c:v>1599.1</c:v>
                </c:pt>
                <c:pt idx="20539">
                  <c:v>1599.6</c:v>
                </c:pt>
                <c:pt idx="20540">
                  <c:v>1597.5</c:v>
                </c:pt>
                <c:pt idx="20541">
                  <c:v>1598.6</c:v>
                </c:pt>
                <c:pt idx="20542">
                  <c:v>1597</c:v>
                </c:pt>
                <c:pt idx="20543">
                  <c:v>1595.8</c:v>
                </c:pt>
                <c:pt idx="20544">
                  <c:v>1595.3</c:v>
                </c:pt>
                <c:pt idx="20545">
                  <c:v>1594.2</c:v>
                </c:pt>
                <c:pt idx="20546">
                  <c:v>1593.7</c:v>
                </c:pt>
                <c:pt idx="20547">
                  <c:v>1594.3</c:v>
                </c:pt>
                <c:pt idx="20548">
                  <c:v>1594.2</c:v>
                </c:pt>
                <c:pt idx="20549">
                  <c:v>1592</c:v>
                </c:pt>
                <c:pt idx="20550">
                  <c:v>1592.3</c:v>
                </c:pt>
                <c:pt idx="20551">
                  <c:v>1590.4</c:v>
                </c:pt>
                <c:pt idx="20552">
                  <c:v>1591.2</c:v>
                </c:pt>
                <c:pt idx="20553">
                  <c:v>1590.4</c:v>
                </c:pt>
                <c:pt idx="20554">
                  <c:v>1588.7</c:v>
                </c:pt>
                <c:pt idx="20555">
                  <c:v>1588.1</c:v>
                </c:pt>
                <c:pt idx="20556">
                  <c:v>1587.9</c:v>
                </c:pt>
                <c:pt idx="20557">
                  <c:v>1584.7</c:v>
                </c:pt>
                <c:pt idx="20558">
                  <c:v>1586.7</c:v>
                </c:pt>
                <c:pt idx="20559">
                  <c:v>1587.1</c:v>
                </c:pt>
                <c:pt idx="20560">
                  <c:v>1586.9</c:v>
                </c:pt>
                <c:pt idx="20561">
                  <c:v>1586</c:v>
                </c:pt>
                <c:pt idx="20562">
                  <c:v>1586</c:v>
                </c:pt>
                <c:pt idx="20563">
                  <c:v>1585.9</c:v>
                </c:pt>
                <c:pt idx="20564">
                  <c:v>1585.6</c:v>
                </c:pt>
                <c:pt idx="20565">
                  <c:v>1581.8</c:v>
                </c:pt>
                <c:pt idx="20566">
                  <c:v>1584.4</c:v>
                </c:pt>
                <c:pt idx="20567">
                  <c:v>1584</c:v>
                </c:pt>
                <c:pt idx="20568">
                  <c:v>1584</c:v>
                </c:pt>
                <c:pt idx="20569">
                  <c:v>1581.8</c:v>
                </c:pt>
                <c:pt idx="20570">
                  <c:v>1582.9</c:v>
                </c:pt>
                <c:pt idx="20571">
                  <c:v>1581.9</c:v>
                </c:pt>
                <c:pt idx="20572">
                  <c:v>1580.7</c:v>
                </c:pt>
                <c:pt idx="20573">
                  <c:v>1581.7</c:v>
                </c:pt>
                <c:pt idx="20574">
                  <c:v>1580</c:v>
                </c:pt>
                <c:pt idx="20575">
                  <c:v>1579.5</c:v>
                </c:pt>
                <c:pt idx="20576">
                  <c:v>1578.2</c:v>
                </c:pt>
                <c:pt idx="20577">
                  <c:v>1577</c:v>
                </c:pt>
                <c:pt idx="20578">
                  <c:v>1578.5</c:v>
                </c:pt>
                <c:pt idx="20579">
                  <c:v>1579.9</c:v>
                </c:pt>
                <c:pt idx="20580">
                  <c:v>1578.2</c:v>
                </c:pt>
                <c:pt idx="20581">
                  <c:v>1578.7</c:v>
                </c:pt>
                <c:pt idx="20582">
                  <c:v>1577.8</c:v>
                </c:pt>
                <c:pt idx="20583">
                  <c:v>1577.7</c:v>
                </c:pt>
                <c:pt idx="20584">
                  <c:v>1577.4</c:v>
                </c:pt>
                <c:pt idx="20585">
                  <c:v>1577</c:v>
                </c:pt>
                <c:pt idx="20586">
                  <c:v>1578.1</c:v>
                </c:pt>
                <c:pt idx="20587">
                  <c:v>1576.6</c:v>
                </c:pt>
                <c:pt idx="20588">
                  <c:v>1577.7</c:v>
                </c:pt>
                <c:pt idx="20589">
                  <c:v>1576</c:v>
                </c:pt>
                <c:pt idx="20590">
                  <c:v>1575.2</c:v>
                </c:pt>
                <c:pt idx="20591">
                  <c:v>1575</c:v>
                </c:pt>
                <c:pt idx="20592">
                  <c:v>1574.5</c:v>
                </c:pt>
                <c:pt idx="20593">
                  <c:v>1573.9</c:v>
                </c:pt>
                <c:pt idx="20594">
                  <c:v>1573</c:v>
                </c:pt>
                <c:pt idx="20595">
                  <c:v>1574.6</c:v>
                </c:pt>
                <c:pt idx="20596">
                  <c:v>1573.5</c:v>
                </c:pt>
                <c:pt idx="20597">
                  <c:v>1572.7</c:v>
                </c:pt>
                <c:pt idx="20598">
                  <c:v>1572.2</c:v>
                </c:pt>
                <c:pt idx="20599">
                  <c:v>1570.5</c:v>
                </c:pt>
                <c:pt idx="20600">
                  <c:v>1570</c:v>
                </c:pt>
                <c:pt idx="20601">
                  <c:v>1571.1</c:v>
                </c:pt>
                <c:pt idx="20602">
                  <c:v>1568.6</c:v>
                </c:pt>
                <c:pt idx="20603">
                  <c:v>1567.5</c:v>
                </c:pt>
                <c:pt idx="20604">
                  <c:v>1567.4</c:v>
                </c:pt>
                <c:pt idx="20605">
                  <c:v>1568.2</c:v>
                </c:pt>
                <c:pt idx="20606">
                  <c:v>1568.1</c:v>
                </c:pt>
                <c:pt idx="20607">
                  <c:v>1566</c:v>
                </c:pt>
                <c:pt idx="20608">
                  <c:v>1568.5</c:v>
                </c:pt>
                <c:pt idx="20609">
                  <c:v>1568.3</c:v>
                </c:pt>
                <c:pt idx="20610">
                  <c:v>1567.7</c:v>
                </c:pt>
                <c:pt idx="20611">
                  <c:v>1568.7</c:v>
                </c:pt>
                <c:pt idx="20612">
                  <c:v>1567.3</c:v>
                </c:pt>
                <c:pt idx="20613">
                  <c:v>1567.7</c:v>
                </c:pt>
                <c:pt idx="20614">
                  <c:v>1566.8</c:v>
                </c:pt>
                <c:pt idx="20615">
                  <c:v>1565.5</c:v>
                </c:pt>
                <c:pt idx="20616">
                  <c:v>1566.7</c:v>
                </c:pt>
                <c:pt idx="20617">
                  <c:v>1566.1</c:v>
                </c:pt>
                <c:pt idx="20618">
                  <c:v>1565.6</c:v>
                </c:pt>
                <c:pt idx="20619">
                  <c:v>1565.6</c:v>
                </c:pt>
                <c:pt idx="20620">
                  <c:v>1565.6</c:v>
                </c:pt>
                <c:pt idx="20621">
                  <c:v>1565.2</c:v>
                </c:pt>
                <c:pt idx="20622">
                  <c:v>1564.7</c:v>
                </c:pt>
                <c:pt idx="20623">
                  <c:v>1564.6</c:v>
                </c:pt>
                <c:pt idx="20624">
                  <c:v>1563.2</c:v>
                </c:pt>
                <c:pt idx="20625">
                  <c:v>1560.7</c:v>
                </c:pt>
                <c:pt idx="20626">
                  <c:v>1562.8</c:v>
                </c:pt>
                <c:pt idx="20627">
                  <c:v>1562.9</c:v>
                </c:pt>
                <c:pt idx="20628">
                  <c:v>1562.6</c:v>
                </c:pt>
                <c:pt idx="20629">
                  <c:v>1561.4</c:v>
                </c:pt>
                <c:pt idx="20630">
                  <c:v>1562.2</c:v>
                </c:pt>
                <c:pt idx="20631">
                  <c:v>1562.5</c:v>
                </c:pt>
                <c:pt idx="20632">
                  <c:v>1563.8</c:v>
                </c:pt>
                <c:pt idx="20633">
                  <c:v>1562.9</c:v>
                </c:pt>
                <c:pt idx="20634">
                  <c:v>1562.4</c:v>
                </c:pt>
                <c:pt idx="20635">
                  <c:v>1563.5</c:v>
                </c:pt>
                <c:pt idx="20636">
                  <c:v>1561.9</c:v>
                </c:pt>
                <c:pt idx="20637">
                  <c:v>1561.3</c:v>
                </c:pt>
                <c:pt idx="20638">
                  <c:v>1560.8</c:v>
                </c:pt>
                <c:pt idx="20639">
                  <c:v>1560.8</c:v>
                </c:pt>
                <c:pt idx="20640">
                  <c:v>1561.3</c:v>
                </c:pt>
                <c:pt idx="20641">
                  <c:v>1560.3</c:v>
                </c:pt>
                <c:pt idx="20642">
                  <c:v>1560.9</c:v>
                </c:pt>
                <c:pt idx="20643">
                  <c:v>1559.3</c:v>
                </c:pt>
                <c:pt idx="20644">
                  <c:v>1558.7</c:v>
                </c:pt>
                <c:pt idx="20645">
                  <c:v>1557.2</c:v>
                </c:pt>
                <c:pt idx="20646">
                  <c:v>1558.2</c:v>
                </c:pt>
                <c:pt idx="20647">
                  <c:v>1556.1</c:v>
                </c:pt>
                <c:pt idx="20648">
                  <c:v>1556.1</c:v>
                </c:pt>
                <c:pt idx="20649">
                  <c:v>1555</c:v>
                </c:pt>
                <c:pt idx="20650">
                  <c:v>1557.2</c:v>
                </c:pt>
                <c:pt idx="20651">
                  <c:v>1554.2</c:v>
                </c:pt>
                <c:pt idx="20652">
                  <c:v>1553.9</c:v>
                </c:pt>
                <c:pt idx="20653">
                  <c:v>1553.8</c:v>
                </c:pt>
                <c:pt idx="20654">
                  <c:v>1552.4</c:v>
                </c:pt>
                <c:pt idx="20655">
                  <c:v>1551.8</c:v>
                </c:pt>
                <c:pt idx="20656">
                  <c:v>1550.3</c:v>
                </c:pt>
                <c:pt idx="20657">
                  <c:v>1551.6</c:v>
                </c:pt>
                <c:pt idx="20658">
                  <c:v>1553.2</c:v>
                </c:pt>
                <c:pt idx="20659">
                  <c:v>1552.6</c:v>
                </c:pt>
                <c:pt idx="20660">
                  <c:v>1553.2</c:v>
                </c:pt>
                <c:pt idx="20661">
                  <c:v>1552.7</c:v>
                </c:pt>
                <c:pt idx="20662">
                  <c:v>1552.1</c:v>
                </c:pt>
                <c:pt idx="20663">
                  <c:v>1551.7</c:v>
                </c:pt>
                <c:pt idx="20664">
                  <c:v>1550.6</c:v>
                </c:pt>
                <c:pt idx="20665">
                  <c:v>1550.6</c:v>
                </c:pt>
                <c:pt idx="20666">
                  <c:v>1550</c:v>
                </c:pt>
                <c:pt idx="20667">
                  <c:v>1550.5</c:v>
                </c:pt>
                <c:pt idx="20668">
                  <c:v>1550.5</c:v>
                </c:pt>
                <c:pt idx="20669">
                  <c:v>1550</c:v>
                </c:pt>
                <c:pt idx="20670">
                  <c:v>1550.4</c:v>
                </c:pt>
                <c:pt idx="20671">
                  <c:v>1548.8</c:v>
                </c:pt>
                <c:pt idx="20672">
                  <c:v>1545.3</c:v>
                </c:pt>
                <c:pt idx="20673">
                  <c:v>1546</c:v>
                </c:pt>
                <c:pt idx="20674">
                  <c:v>1546.9</c:v>
                </c:pt>
                <c:pt idx="20675">
                  <c:v>1546.5</c:v>
                </c:pt>
                <c:pt idx="20676">
                  <c:v>1546.9</c:v>
                </c:pt>
                <c:pt idx="20677">
                  <c:v>1546.3</c:v>
                </c:pt>
                <c:pt idx="20678">
                  <c:v>1545.3</c:v>
                </c:pt>
                <c:pt idx="20679">
                  <c:v>1545.6</c:v>
                </c:pt>
                <c:pt idx="20680">
                  <c:v>1545.9</c:v>
                </c:pt>
                <c:pt idx="20681">
                  <c:v>1545.7</c:v>
                </c:pt>
                <c:pt idx="20682">
                  <c:v>1545.7</c:v>
                </c:pt>
                <c:pt idx="20683">
                  <c:v>1546.2</c:v>
                </c:pt>
                <c:pt idx="20684">
                  <c:v>1544.6</c:v>
                </c:pt>
                <c:pt idx="20685">
                  <c:v>1545.7</c:v>
                </c:pt>
                <c:pt idx="20686">
                  <c:v>1543.8</c:v>
                </c:pt>
                <c:pt idx="20687">
                  <c:v>1544.3</c:v>
                </c:pt>
                <c:pt idx="20688">
                  <c:v>1543.8</c:v>
                </c:pt>
                <c:pt idx="20689">
                  <c:v>1542.2</c:v>
                </c:pt>
                <c:pt idx="20690">
                  <c:v>1542.6</c:v>
                </c:pt>
                <c:pt idx="20691">
                  <c:v>1541.7</c:v>
                </c:pt>
                <c:pt idx="20692">
                  <c:v>1541.2</c:v>
                </c:pt>
                <c:pt idx="20693">
                  <c:v>1541.1</c:v>
                </c:pt>
                <c:pt idx="20694">
                  <c:v>1540.8</c:v>
                </c:pt>
                <c:pt idx="20695">
                  <c:v>1540</c:v>
                </c:pt>
                <c:pt idx="20696">
                  <c:v>1540.7</c:v>
                </c:pt>
                <c:pt idx="20697">
                  <c:v>1538.3</c:v>
                </c:pt>
                <c:pt idx="20698">
                  <c:v>1539.6</c:v>
                </c:pt>
                <c:pt idx="20699">
                  <c:v>1538.8</c:v>
                </c:pt>
                <c:pt idx="20700">
                  <c:v>1537.6</c:v>
                </c:pt>
                <c:pt idx="20701">
                  <c:v>1536.7</c:v>
                </c:pt>
                <c:pt idx="20702">
                  <c:v>1537.3</c:v>
                </c:pt>
                <c:pt idx="20703">
                  <c:v>1537.9</c:v>
                </c:pt>
                <c:pt idx="20704">
                  <c:v>1537.5</c:v>
                </c:pt>
                <c:pt idx="20705">
                  <c:v>1538.2</c:v>
                </c:pt>
                <c:pt idx="20706">
                  <c:v>1537.6</c:v>
                </c:pt>
                <c:pt idx="20707">
                  <c:v>1536.2</c:v>
                </c:pt>
                <c:pt idx="20708">
                  <c:v>1536.7</c:v>
                </c:pt>
                <c:pt idx="20709">
                  <c:v>1537.2</c:v>
                </c:pt>
                <c:pt idx="20710">
                  <c:v>1536.2</c:v>
                </c:pt>
                <c:pt idx="20711">
                  <c:v>1535.8</c:v>
                </c:pt>
                <c:pt idx="20712">
                  <c:v>1535.7</c:v>
                </c:pt>
                <c:pt idx="20713">
                  <c:v>1534.1</c:v>
                </c:pt>
                <c:pt idx="20714">
                  <c:v>1535.2</c:v>
                </c:pt>
                <c:pt idx="20715">
                  <c:v>1535.1</c:v>
                </c:pt>
                <c:pt idx="20716">
                  <c:v>1534.1</c:v>
                </c:pt>
                <c:pt idx="20717">
                  <c:v>1534</c:v>
                </c:pt>
                <c:pt idx="20718">
                  <c:v>1532.9</c:v>
                </c:pt>
                <c:pt idx="20719">
                  <c:v>1532.2</c:v>
                </c:pt>
                <c:pt idx="20720">
                  <c:v>1531.4</c:v>
                </c:pt>
                <c:pt idx="20721">
                  <c:v>1533.1</c:v>
                </c:pt>
                <c:pt idx="20722">
                  <c:v>1531.5</c:v>
                </c:pt>
                <c:pt idx="20723">
                  <c:v>1530</c:v>
                </c:pt>
                <c:pt idx="20724">
                  <c:v>1530.7</c:v>
                </c:pt>
                <c:pt idx="20725">
                  <c:v>1530.4</c:v>
                </c:pt>
                <c:pt idx="20726">
                  <c:v>1529.9</c:v>
                </c:pt>
                <c:pt idx="20727">
                  <c:v>1529.8</c:v>
                </c:pt>
                <c:pt idx="20728">
                  <c:v>1530</c:v>
                </c:pt>
                <c:pt idx="20729">
                  <c:v>1529.1</c:v>
                </c:pt>
                <c:pt idx="20730">
                  <c:v>1528.7</c:v>
                </c:pt>
                <c:pt idx="20731">
                  <c:v>1528.7</c:v>
                </c:pt>
                <c:pt idx="20732">
                  <c:v>1528.6</c:v>
                </c:pt>
                <c:pt idx="20733">
                  <c:v>1528.6</c:v>
                </c:pt>
                <c:pt idx="20734">
                  <c:v>1525.7</c:v>
                </c:pt>
                <c:pt idx="20735">
                  <c:v>1528.2</c:v>
                </c:pt>
                <c:pt idx="20736">
                  <c:v>1526.6</c:v>
                </c:pt>
                <c:pt idx="20737">
                  <c:v>1527.2</c:v>
                </c:pt>
                <c:pt idx="20738">
                  <c:v>1525.7</c:v>
                </c:pt>
                <c:pt idx="20739">
                  <c:v>1527.3</c:v>
                </c:pt>
                <c:pt idx="20740">
                  <c:v>1525.1</c:v>
                </c:pt>
                <c:pt idx="20741">
                  <c:v>1527.1</c:v>
                </c:pt>
                <c:pt idx="20742">
                  <c:v>1524.9</c:v>
                </c:pt>
                <c:pt idx="20743">
                  <c:v>1524.9</c:v>
                </c:pt>
                <c:pt idx="20744">
                  <c:v>1523.8</c:v>
                </c:pt>
                <c:pt idx="20745">
                  <c:v>1522.8</c:v>
                </c:pt>
                <c:pt idx="20746">
                  <c:v>1524.1</c:v>
                </c:pt>
                <c:pt idx="20747">
                  <c:v>1521.5</c:v>
                </c:pt>
                <c:pt idx="20748">
                  <c:v>1523.2</c:v>
                </c:pt>
                <c:pt idx="20749">
                  <c:v>1521.5</c:v>
                </c:pt>
                <c:pt idx="20750">
                  <c:v>1523.1</c:v>
                </c:pt>
                <c:pt idx="20751">
                  <c:v>1524</c:v>
                </c:pt>
                <c:pt idx="20752">
                  <c:v>1523.5</c:v>
                </c:pt>
                <c:pt idx="20753">
                  <c:v>1524</c:v>
                </c:pt>
                <c:pt idx="20754">
                  <c:v>1523.6</c:v>
                </c:pt>
                <c:pt idx="20755">
                  <c:v>1524</c:v>
                </c:pt>
                <c:pt idx="20756">
                  <c:v>1524</c:v>
                </c:pt>
                <c:pt idx="20757">
                  <c:v>1524.5</c:v>
                </c:pt>
                <c:pt idx="20758">
                  <c:v>1523.5</c:v>
                </c:pt>
                <c:pt idx="20759">
                  <c:v>1524.2</c:v>
                </c:pt>
                <c:pt idx="20760">
                  <c:v>1521.2</c:v>
                </c:pt>
                <c:pt idx="20761">
                  <c:v>1522.2</c:v>
                </c:pt>
                <c:pt idx="20762">
                  <c:v>1521.2</c:v>
                </c:pt>
                <c:pt idx="20763">
                  <c:v>1520.1</c:v>
                </c:pt>
                <c:pt idx="20764">
                  <c:v>1521</c:v>
                </c:pt>
                <c:pt idx="20765">
                  <c:v>1520.9</c:v>
                </c:pt>
                <c:pt idx="20766">
                  <c:v>1520.8</c:v>
                </c:pt>
                <c:pt idx="20767">
                  <c:v>1517.8</c:v>
                </c:pt>
                <c:pt idx="20768">
                  <c:v>1517.5</c:v>
                </c:pt>
                <c:pt idx="20769">
                  <c:v>1517.5</c:v>
                </c:pt>
                <c:pt idx="20770">
                  <c:v>1517.1</c:v>
                </c:pt>
                <c:pt idx="20771">
                  <c:v>1517.3</c:v>
                </c:pt>
                <c:pt idx="20772">
                  <c:v>1516.8</c:v>
                </c:pt>
                <c:pt idx="20773">
                  <c:v>1516.4</c:v>
                </c:pt>
                <c:pt idx="20774">
                  <c:v>1517.3</c:v>
                </c:pt>
                <c:pt idx="20775">
                  <c:v>1516.9</c:v>
                </c:pt>
                <c:pt idx="20776">
                  <c:v>1517.4</c:v>
                </c:pt>
                <c:pt idx="20777">
                  <c:v>1516.7</c:v>
                </c:pt>
                <c:pt idx="20778">
                  <c:v>1517.2</c:v>
                </c:pt>
                <c:pt idx="20779">
                  <c:v>1516.7</c:v>
                </c:pt>
                <c:pt idx="20780">
                  <c:v>1517.2</c:v>
                </c:pt>
                <c:pt idx="20781">
                  <c:v>1517.7</c:v>
                </c:pt>
                <c:pt idx="20782">
                  <c:v>1517.2</c:v>
                </c:pt>
                <c:pt idx="20783">
                  <c:v>1515.8</c:v>
                </c:pt>
                <c:pt idx="20784">
                  <c:v>1515.7</c:v>
                </c:pt>
                <c:pt idx="20785">
                  <c:v>1516.2</c:v>
                </c:pt>
                <c:pt idx="20786">
                  <c:v>1513.7</c:v>
                </c:pt>
                <c:pt idx="20787">
                  <c:v>1515.2</c:v>
                </c:pt>
                <c:pt idx="20788">
                  <c:v>1515.1</c:v>
                </c:pt>
                <c:pt idx="20789">
                  <c:v>1514.6</c:v>
                </c:pt>
                <c:pt idx="20790">
                  <c:v>1513.6</c:v>
                </c:pt>
                <c:pt idx="20791">
                  <c:v>1514.4</c:v>
                </c:pt>
                <c:pt idx="20792">
                  <c:v>1512.8</c:v>
                </c:pt>
                <c:pt idx="20793">
                  <c:v>1514.3</c:v>
                </c:pt>
                <c:pt idx="20794">
                  <c:v>1512.2</c:v>
                </c:pt>
                <c:pt idx="20795">
                  <c:v>1512.7</c:v>
                </c:pt>
                <c:pt idx="20796">
                  <c:v>1510.2</c:v>
                </c:pt>
                <c:pt idx="20797">
                  <c:v>1511.7</c:v>
                </c:pt>
                <c:pt idx="20798">
                  <c:v>1512.2</c:v>
                </c:pt>
                <c:pt idx="20799">
                  <c:v>1512.9</c:v>
                </c:pt>
                <c:pt idx="20800">
                  <c:v>1512.4</c:v>
                </c:pt>
                <c:pt idx="20801">
                  <c:v>1511.2</c:v>
                </c:pt>
                <c:pt idx="20802">
                  <c:v>1512.7</c:v>
                </c:pt>
                <c:pt idx="20803">
                  <c:v>1512.6</c:v>
                </c:pt>
                <c:pt idx="20804">
                  <c:v>1513.6</c:v>
                </c:pt>
                <c:pt idx="20805">
                  <c:v>1511.8</c:v>
                </c:pt>
                <c:pt idx="20806">
                  <c:v>1511.9</c:v>
                </c:pt>
                <c:pt idx="20807">
                  <c:v>1511.3</c:v>
                </c:pt>
                <c:pt idx="20808">
                  <c:v>1511.8</c:v>
                </c:pt>
                <c:pt idx="20809">
                  <c:v>1511.3</c:v>
                </c:pt>
                <c:pt idx="20810">
                  <c:v>1511.7</c:v>
                </c:pt>
                <c:pt idx="20811">
                  <c:v>1511.8</c:v>
                </c:pt>
                <c:pt idx="20812">
                  <c:v>1510.7</c:v>
                </c:pt>
                <c:pt idx="20813">
                  <c:v>1509.2</c:v>
                </c:pt>
                <c:pt idx="20814">
                  <c:v>1511.5</c:v>
                </c:pt>
                <c:pt idx="20815">
                  <c:v>1509</c:v>
                </c:pt>
                <c:pt idx="20816">
                  <c:v>1509.2</c:v>
                </c:pt>
                <c:pt idx="20817">
                  <c:v>1510.1</c:v>
                </c:pt>
                <c:pt idx="20818">
                  <c:v>1510</c:v>
                </c:pt>
                <c:pt idx="20819">
                  <c:v>1509.3</c:v>
                </c:pt>
                <c:pt idx="20820">
                  <c:v>1506</c:v>
                </c:pt>
                <c:pt idx="20821">
                  <c:v>1508.3</c:v>
                </c:pt>
                <c:pt idx="20822">
                  <c:v>1508.6</c:v>
                </c:pt>
                <c:pt idx="20823">
                  <c:v>1509.4</c:v>
                </c:pt>
                <c:pt idx="20824">
                  <c:v>1509</c:v>
                </c:pt>
                <c:pt idx="20825">
                  <c:v>1508.7</c:v>
                </c:pt>
                <c:pt idx="20826">
                  <c:v>1509.2</c:v>
                </c:pt>
                <c:pt idx="20827">
                  <c:v>1508.7</c:v>
                </c:pt>
                <c:pt idx="20828">
                  <c:v>1508.8</c:v>
                </c:pt>
                <c:pt idx="20829">
                  <c:v>1508.3</c:v>
                </c:pt>
                <c:pt idx="20830">
                  <c:v>1508.9</c:v>
                </c:pt>
                <c:pt idx="20831">
                  <c:v>1508.9</c:v>
                </c:pt>
                <c:pt idx="20832">
                  <c:v>1507.4</c:v>
                </c:pt>
                <c:pt idx="20833">
                  <c:v>1508.3</c:v>
                </c:pt>
                <c:pt idx="20834">
                  <c:v>1506.3</c:v>
                </c:pt>
                <c:pt idx="20835">
                  <c:v>1506.8</c:v>
                </c:pt>
                <c:pt idx="20836">
                  <c:v>1508.2</c:v>
                </c:pt>
                <c:pt idx="20837">
                  <c:v>1507.6</c:v>
                </c:pt>
                <c:pt idx="20838">
                  <c:v>1508.1</c:v>
                </c:pt>
                <c:pt idx="20839">
                  <c:v>1507</c:v>
                </c:pt>
                <c:pt idx="20840">
                  <c:v>1506</c:v>
                </c:pt>
                <c:pt idx="20841">
                  <c:v>1505.6</c:v>
                </c:pt>
                <c:pt idx="20842">
                  <c:v>1506.2</c:v>
                </c:pt>
                <c:pt idx="20843">
                  <c:v>1506.9</c:v>
                </c:pt>
                <c:pt idx="20844">
                  <c:v>1504.5</c:v>
                </c:pt>
                <c:pt idx="20845">
                  <c:v>1502.4</c:v>
                </c:pt>
                <c:pt idx="20846">
                  <c:v>1503.5</c:v>
                </c:pt>
                <c:pt idx="20847">
                  <c:v>1504</c:v>
                </c:pt>
                <c:pt idx="20848">
                  <c:v>1503.6</c:v>
                </c:pt>
                <c:pt idx="20849">
                  <c:v>1503.3</c:v>
                </c:pt>
                <c:pt idx="20850">
                  <c:v>1504.3</c:v>
                </c:pt>
                <c:pt idx="20851">
                  <c:v>1502.9</c:v>
                </c:pt>
                <c:pt idx="20852">
                  <c:v>1504.4</c:v>
                </c:pt>
                <c:pt idx="20853">
                  <c:v>1504.4</c:v>
                </c:pt>
                <c:pt idx="20854">
                  <c:v>1503.5</c:v>
                </c:pt>
                <c:pt idx="20855">
                  <c:v>1502.5</c:v>
                </c:pt>
                <c:pt idx="20856">
                  <c:v>1504</c:v>
                </c:pt>
                <c:pt idx="20857">
                  <c:v>1503.5</c:v>
                </c:pt>
                <c:pt idx="20858">
                  <c:v>1502</c:v>
                </c:pt>
                <c:pt idx="20859">
                  <c:v>1502</c:v>
                </c:pt>
                <c:pt idx="20860">
                  <c:v>1501.1</c:v>
                </c:pt>
                <c:pt idx="20861">
                  <c:v>1502.3</c:v>
                </c:pt>
                <c:pt idx="20862">
                  <c:v>1500.3</c:v>
                </c:pt>
                <c:pt idx="20863">
                  <c:v>1501.3</c:v>
                </c:pt>
                <c:pt idx="20864">
                  <c:v>1502.3</c:v>
                </c:pt>
                <c:pt idx="20865">
                  <c:v>1502.8</c:v>
                </c:pt>
                <c:pt idx="20866">
                  <c:v>1502.8</c:v>
                </c:pt>
                <c:pt idx="20867">
                  <c:v>1499.5</c:v>
                </c:pt>
                <c:pt idx="20868">
                  <c:v>1501.5</c:v>
                </c:pt>
                <c:pt idx="20869">
                  <c:v>1502</c:v>
                </c:pt>
                <c:pt idx="20870">
                  <c:v>1502.1</c:v>
                </c:pt>
                <c:pt idx="20871">
                  <c:v>1503.7</c:v>
                </c:pt>
                <c:pt idx="20872">
                  <c:v>1502.2</c:v>
                </c:pt>
                <c:pt idx="20873">
                  <c:v>1502.9</c:v>
                </c:pt>
                <c:pt idx="20874">
                  <c:v>1503.5</c:v>
                </c:pt>
                <c:pt idx="20875">
                  <c:v>1503.4</c:v>
                </c:pt>
                <c:pt idx="20876">
                  <c:v>1503.5</c:v>
                </c:pt>
                <c:pt idx="20877">
                  <c:v>1503.5</c:v>
                </c:pt>
                <c:pt idx="20878">
                  <c:v>1503</c:v>
                </c:pt>
                <c:pt idx="20879">
                  <c:v>1503.5</c:v>
                </c:pt>
                <c:pt idx="20880">
                  <c:v>1503.5</c:v>
                </c:pt>
                <c:pt idx="20881">
                  <c:v>1503.5</c:v>
                </c:pt>
                <c:pt idx="20882">
                  <c:v>1500.5</c:v>
                </c:pt>
                <c:pt idx="20883">
                  <c:v>1502.9</c:v>
                </c:pt>
                <c:pt idx="20884">
                  <c:v>1503.5</c:v>
                </c:pt>
                <c:pt idx="20885">
                  <c:v>1503.4</c:v>
                </c:pt>
                <c:pt idx="20886">
                  <c:v>1501.8</c:v>
                </c:pt>
                <c:pt idx="20887">
                  <c:v>1500.8</c:v>
                </c:pt>
                <c:pt idx="20888">
                  <c:v>1501.8</c:v>
                </c:pt>
                <c:pt idx="20889">
                  <c:v>1502</c:v>
                </c:pt>
                <c:pt idx="20890">
                  <c:v>1502.9</c:v>
                </c:pt>
                <c:pt idx="20891">
                  <c:v>1502.1</c:v>
                </c:pt>
                <c:pt idx="20892">
                  <c:v>1501.6</c:v>
                </c:pt>
                <c:pt idx="20893">
                  <c:v>1501.9</c:v>
                </c:pt>
                <c:pt idx="20894">
                  <c:v>1502.1</c:v>
                </c:pt>
                <c:pt idx="20895">
                  <c:v>1501</c:v>
                </c:pt>
                <c:pt idx="20896">
                  <c:v>1503.2</c:v>
                </c:pt>
                <c:pt idx="20897">
                  <c:v>1502.9</c:v>
                </c:pt>
                <c:pt idx="20898">
                  <c:v>1501.9</c:v>
                </c:pt>
                <c:pt idx="20899">
                  <c:v>1503.2</c:v>
                </c:pt>
                <c:pt idx="20900">
                  <c:v>1502.9</c:v>
                </c:pt>
                <c:pt idx="20901">
                  <c:v>1501.5</c:v>
                </c:pt>
                <c:pt idx="20902">
                  <c:v>1502.4</c:v>
                </c:pt>
                <c:pt idx="20903">
                  <c:v>1502.9</c:v>
                </c:pt>
                <c:pt idx="20904">
                  <c:v>1502.5</c:v>
                </c:pt>
                <c:pt idx="20905">
                  <c:v>1502.5</c:v>
                </c:pt>
                <c:pt idx="20906">
                  <c:v>1499</c:v>
                </c:pt>
                <c:pt idx="20907">
                  <c:v>1500.5</c:v>
                </c:pt>
                <c:pt idx="20908">
                  <c:v>1501.5</c:v>
                </c:pt>
                <c:pt idx="20909">
                  <c:v>1501.8</c:v>
                </c:pt>
                <c:pt idx="20910">
                  <c:v>1501.7</c:v>
                </c:pt>
                <c:pt idx="20911">
                  <c:v>1499.6</c:v>
                </c:pt>
                <c:pt idx="20912">
                  <c:v>1499.9</c:v>
                </c:pt>
                <c:pt idx="20913">
                  <c:v>1499.9</c:v>
                </c:pt>
                <c:pt idx="20914">
                  <c:v>1500.4</c:v>
                </c:pt>
                <c:pt idx="20915">
                  <c:v>1500.1</c:v>
                </c:pt>
                <c:pt idx="20916">
                  <c:v>1500.5</c:v>
                </c:pt>
                <c:pt idx="20917">
                  <c:v>1500.6</c:v>
                </c:pt>
                <c:pt idx="20918">
                  <c:v>1498.2</c:v>
                </c:pt>
                <c:pt idx="20919">
                  <c:v>1499.6</c:v>
                </c:pt>
                <c:pt idx="20920">
                  <c:v>1499.4</c:v>
                </c:pt>
                <c:pt idx="20921">
                  <c:v>1499.4</c:v>
                </c:pt>
                <c:pt idx="20922">
                  <c:v>1498</c:v>
                </c:pt>
                <c:pt idx="20923">
                  <c:v>1498.5</c:v>
                </c:pt>
                <c:pt idx="20924">
                  <c:v>1497.6</c:v>
                </c:pt>
                <c:pt idx="20925">
                  <c:v>1498</c:v>
                </c:pt>
                <c:pt idx="20926">
                  <c:v>1497.1</c:v>
                </c:pt>
                <c:pt idx="20927">
                  <c:v>1498</c:v>
                </c:pt>
                <c:pt idx="20928">
                  <c:v>1499.1</c:v>
                </c:pt>
                <c:pt idx="20929">
                  <c:v>1498.5</c:v>
                </c:pt>
                <c:pt idx="20930">
                  <c:v>1500</c:v>
                </c:pt>
                <c:pt idx="20931">
                  <c:v>1501.1</c:v>
                </c:pt>
                <c:pt idx="20932">
                  <c:v>1499.9</c:v>
                </c:pt>
                <c:pt idx="20933">
                  <c:v>1499.8</c:v>
                </c:pt>
                <c:pt idx="20934">
                  <c:v>1499.6</c:v>
                </c:pt>
                <c:pt idx="20935">
                  <c:v>1499.2</c:v>
                </c:pt>
                <c:pt idx="20936">
                  <c:v>1498.5</c:v>
                </c:pt>
                <c:pt idx="20937">
                  <c:v>1500.6</c:v>
                </c:pt>
                <c:pt idx="20938">
                  <c:v>1500.3</c:v>
                </c:pt>
                <c:pt idx="20939">
                  <c:v>1495.9</c:v>
                </c:pt>
                <c:pt idx="20940">
                  <c:v>1500.1</c:v>
                </c:pt>
                <c:pt idx="20941">
                  <c:v>1498.9</c:v>
                </c:pt>
                <c:pt idx="20942">
                  <c:v>1500.5</c:v>
                </c:pt>
                <c:pt idx="20943">
                  <c:v>1502.3</c:v>
                </c:pt>
                <c:pt idx="20944">
                  <c:v>1501</c:v>
                </c:pt>
                <c:pt idx="20945">
                  <c:v>1500.5</c:v>
                </c:pt>
                <c:pt idx="20946">
                  <c:v>1501</c:v>
                </c:pt>
                <c:pt idx="20947">
                  <c:v>1500</c:v>
                </c:pt>
                <c:pt idx="20948">
                  <c:v>1499.6</c:v>
                </c:pt>
                <c:pt idx="20949">
                  <c:v>1500.6</c:v>
                </c:pt>
                <c:pt idx="20950">
                  <c:v>1497.6</c:v>
                </c:pt>
                <c:pt idx="20951">
                  <c:v>1496.2</c:v>
                </c:pt>
                <c:pt idx="20952">
                  <c:v>1500.1</c:v>
                </c:pt>
                <c:pt idx="20953">
                  <c:v>1498.2</c:v>
                </c:pt>
                <c:pt idx="20954">
                  <c:v>1496.6</c:v>
                </c:pt>
                <c:pt idx="20955">
                  <c:v>1496.7</c:v>
                </c:pt>
                <c:pt idx="20956">
                  <c:v>1497.3</c:v>
                </c:pt>
                <c:pt idx="20957">
                  <c:v>1497.6</c:v>
                </c:pt>
                <c:pt idx="20958">
                  <c:v>1497.5</c:v>
                </c:pt>
                <c:pt idx="20959">
                  <c:v>1494.5</c:v>
                </c:pt>
                <c:pt idx="20960">
                  <c:v>1494.6</c:v>
                </c:pt>
                <c:pt idx="20961">
                  <c:v>1494</c:v>
                </c:pt>
                <c:pt idx="20962">
                  <c:v>1495.2</c:v>
                </c:pt>
                <c:pt idx="20963">
                  <c:v>1494.3</c:v>
                </c:pt>
                <c:pt idx="20964">
                  <c:v>1488.4</c:v>
                </c:pt>
                <c:pt idx="20965">
                  <c:v>1491.9</c:v>
                </c:pt>
                <c:pt idx="20966">
                  <c:v>1491.7</c:v>
                </c:pt>
                <c:pt idx="20967">
                  <c:v>1493.2</c:v>
                </c:pt>
                <c:pt idx="20968">
                  <c:v>1491.4</c:v>
                </c:pt>
                <c:pt idx="20969">
                  <c:v>1493.9</c:v>
                </c:pt>
                <c:pt idx="20970">
                  <c:v>1491.9</c:v>
                </c:pt>
                <c:pt idx="20971">
                  <c:v>1493.3</c:v>
                </c:pt>
                <c:pt idx="20972">
                  <c:v>1491.9</c:v>
                </c:pt>
                <c:pt idx="20973">
                  <c:v>1491.5</c:v>
                </c:pt>
                <c:pt idx="20974">
                  <c:v>1493.4</c:v>
                </c:pt>
                <c:pt idx="20975">
                  <c:v>1491.5</c:v>
                </c:pt>
                <c:pt idx="20976">
                  <c:v>1491.9</c:v>
                </c:pt>
                <c:pt idx="20977">
                  <c:v>1491.4</c:v>
                </c:pt>
                <c:pt idx="20978">
                  <c:v>1493.4</c:v>
                </c:pt>
                <c:pt idx="20979">
                  <c:v>1492.4</c:v>
                </c:pt>
                <c:pt idx="20980">
                  <c:v>1492</c:v>
                </c:pt>
                <c:pt idx="20981">
                  <c:v>1492.8</c:v>
                </c:pt>
                <c:pt idx="20982">
                  <c:v>1491.8</c:v>
                </c:pt>
                <c:pt idx="20983">
                  <c:v>1491.3</c:v>
                </c:pt>
                <c:pt idx="20984">
                  <c:v>1490</c:v>
                </c:pt>
                <c:pt idx="20985">
                  <c:v>1488.7</c:v>
                </c:pt>
                <c:pt idx="20986">
                  <c:v>1490.1</c:v>
                </c:pt>
                <c:pt idx="20987">
                  <c:v>1491.4</c:v>
                </c:pt>
                <c:pt idx="20988">
                  <c:v>1488.3</c:v>
                </c:pt>
                <c:pt idx="20989">
                  <c:v>1488.8</c:v>
                </c:pt>
                <c:pt idx="20990">
                  <c:v>1490.6</c:v>
                </c:pt>
                <c:pt idx="20991">
                  <c:v>1490.4</c:v>
                </c:pt>
                <c:pt idx="20992">
                  <c:v>1489.9</c:v>
                </c:pt>
                <c:pt idx="20993">
                  <c:v>1489.5</c:v>
                </c:pt>
                <c:pt idx="20994">
                  <c:v>1490.6</c:v>
                </c:pt>
                <c:pt idx="20995">
                  <c:v>1486.7</c:v>
                </c:pt>
                <c:pt idx="20996">
                  <c:v>1490.6</c:v>
                </c:pt>
                <c:pt idx="20997">
                  <c:v>1488.6</c:v>
                </c:pt>
                <c:pt idx="20998">
                  <c:v>1490.6</c:v>
                </c:pt>
                <c:pt idx="20999">
                  <c:v>1490</c:v>
                </c:pt>
                <c:pt idx="21000">
                  <c:v>1489.5</c:v>
                </c:pt>
                <c:pt idx="21001">
                  <c:v>1488.5</c:v>
                </c:pt>
                <c:pt idx="21002">
                  <c:v>1490.8</c:v>
                </c:pt>
                <c:pt idx="21003">
                  <c:v>1489.9</c:v>
                </c:pt>
                <c:pt idx="21004">
                  <c:v>1489.3</c:v>
                </c:pt>
                <c:pt idx="21005">
                  <c:v>1489.2</c:v>
                </c:pt>
                <c:pt idx="21006">
                  <c:v>1490.2</c:v>
                </c:pt>
                <c:pt idx="21007">
                  <c:v>1488.3</c:v>
                </c:pt>
                <c:pt idx="21008">
                  <c:v>1488.5</c:v>
                </c:pt>
                <c:pt idx="21009">
                  <c:v>1485.2</c:v>
                </c:pt>
                <c:pt idx="21010">
                  <c:v>1491.5</c:v>
                </c:pt>
                <c:pt idx="21011">
                  <c:v>1490.1</c:v>
                </c:pt>
                <c:pt idx="21012">
                  <c:v>1489.2</c:v>
                </c:pt>
                <c:pt idx="21013">
                  <c:v>1489.5</c:v>
                </c:pt>
                <c:pt idx="21014">
                  <c:v>1489.8</c:v>
                </c:pt>
                <c:pt idx="21015">
                  <c:v>1488.3</c:v>
                </c:pt>
                <c:pt idx="21016">
                  <c:v>1488.3</c:v>
                </c:pt>
                <c:pt idx="21017">
                  <c:v>1488.4</c:v>
                </c:pt>
                <c:pt idx="21018">
                  <c:v>1488.9</c:v>
                </c:pt>
                <c:pt idx="21019">
                  <c:v>1489.4</c:v>
                </c:pt>
                <c:pt idx="21020">
                  <c:v>1489</c:v>
                </c:pt>
                <c:pt idx="21021">
                  <c:v>1488.5</c:v>
                </c:pt>
                <c:pt idx="21022">
                  <c:v>1486.6</c:v>
                </c:pt>
                <c:pt idx="21023">
                  <c:v>1489</c:v>
                </c:pt>
                <c:pt idx="21024">
                  <c:v>1487</c:v>
                </c:pt>
                <c:pt idx="21025">
                  <c:v>1488.5</c:v>
                </c:pt>
                <c:pt idx="21026">
                  <c:v>1488</c:v>
                </c:pt>
                <c:pt idx="21027">
                  <c:v>1487.9</c:v>
                </c:pt>
                <c:pt idx="21028">
                  <c:v>1486.9</c:v>
                </c:pt>
                <c:pt idx="21029">
                  <c:v>1486.4</c:v>
                </c:pt>
                <c:pt idx="21030">
                  <c:v>1487.3</c:v>
                </c:pt>
                <c:pt idx="21031">
                  <c:v>1484.7</c:v>
                </c:pt>
                <c:pt idx="21032">
                  <c:v>1486.2</c:v>
                </c:pt>
                <c:pt idx="21033">
                  <c:v>1487.5</c:v>
                </c:pt>
                <c:pt idx="21034">
                  <c:v>1483.6</c:v>
                </c:pt>
                <c:pt idx="21035">
                  <c:v>1487.6</c:v>
                </c:pt>
                <c:pt idx="21036">
                  <c:v>1483.1</c:v>
                </c:pt>
                <c:pt idx="21037">
                  <c:v>1485.2</c:v>
                </c:pt>
                <c:pt idx="21038">
                  <c:v>1485.9</c:v>
                </c:pt>
                <c:pt idx="21039">
                  <c:v>1485.5</c:v>
                </c:pt>
                <c:pt idx="21040">
                  <c:v>1485.9</c:v>
                </c:pt>
                <c:pt idx="21041">
                  <c:v>1482.2</c:v>
                </c:pt>
                <c:pt idx="21042">
                  <c:v>1484.6</c:v>
                </c:pt>
                <c:pt idx="21043">
                  <c:v>1486.5</c:v>
                </c:pt>
                <c:pt idx="21044">
                  <c:v>1486.6</c:v>
                </c:pt>
                <c:pt idx="21045">
                  <c:v>1485.1</c:v>
                </c:pt>
                <c:pt idx="21046">
                  <c:v>1483.3</c:v>
                </c:pt>
                <c:pt idx="21047">
                  <c:v>1486.1</c:v>
                </c:pt>
                <c:pt idx="21048">
                  <c:v>1485.6</c:v>
                </c:pt>
                <c:pt idx="21049">
                  <c:v>1484.1</c:v>
                </c:pt>
                <c:pt idx="21050">
                  <c:v>1482.7</c:v>
                </c:pt>
                <c:pt idx="21051">
                  <c:v>1483.6</c:v>
                </c:pt>
                <c:pt idx="21052">
                  <c:v>1480.2</c:v>
                </c:pt>
                <c:pt idx="21053">
                  <c:v>1484.5</c:v>
                </c:pt>
                <c:pt idx="21054">
                  <c:v>1485</c:v>
                </c:pt>
                <c:pt idx="21055">
                  <c:v>1483.8</c:v>
                </c:pt>
                <c:pt idx="21056">
                  <c:v>1482.7</c:v>
                </c:pt>
                <c:pt idx="21057">
                  <c:v>1481.4</c:v>
                </c:pt>
                <c:pt idx="21058">
                  <c:v>1482.5</c:v>
                </c:pt>
                <c:pt idx="21059">
                  <c:v>1483.6</c:v>
                </c:pt>
                <c:pt idx="21060">
                  <c:v>1480.9</c:v>
                </c:pt>
                <c:pt idx="21061">
                  <c:v>1480.9</c:v>
                </c:pt>
                <c:pt idx="21062">
                  <c:v>1481.5</c:v>
                </c:pt>
                <c:pt idx="21063">
                  <c:v>1480.3</c:v>
                </c:pt>
                <c:pt idx="21064">
                  <c:v>1481.7</c:v>
                </c:pt>
                <c:pt idx="21065">
                  <c:v>1481.3</c:v>
                </c:pt>
                <c:pt idx="21066">
                  <c:v>1478.9</c:v>
                </c:pt>
                <c:pt idx="21067">
                  <c:v>1481.3</c:v>
                </c:pt>
                <c:pt idx="21068">
                  <c:v>1481.7</c:v>
                </c:pt>
                <c:pt idx="21069">
                  <c:v>1481.4</c:v>
                </c:pt>
                <c:pt idx="21070">
                  <c:v>1481.3</c:v>
                </c:pt>
                <c:pt idx="21071">
                  <c:v>1482.2</c:v>
                </c:pt>
                <c:pt idx="21072">
                  <c:v>1480.3</c:v>
                </c:pt>
                <c:pt idx="21073">
                  <c:v>1480.8</c:v>
                </c:pt>
                <c:pt idx="21074">
                  <c:v>1480.7</c:v>
                </c:pt>
                <c:pt idx="21075">
                  <c:v>1481.3</c:v>
                </c:pt>
                <c:pt idx="21076">
                  <c:v>1482.2</c:v>
                </c:pt>
                <c:pt idx="21077">
                  <c:v>1480.7</c:v>
                </c:pt>
                <c:pt idx="21078">
                  <c:v>1482.5</c:v>
                </c:pt>
                <c:pt idx="21079">
                  <c:v>1481.4</c:v>
                </c:pt>
                <c:pt idx="21080">
                  <c:v>1478.5</c:v>
                </c:pt>
                <c:pt idx="21081">
                  <c:v>1480.5</c:v>
                </c:pt>
                <c:pt idx="21082">
                  <c:v>1478.2</c:v>
                </c:pt>
                <c:pt idx="21083">
                  <c:v>1479.5</c:v>
                </c:pt>
                <c:pt idx="21084">
                  <c:v>1479.5</c:v>
                </c:pt>
                <c:pt idx="21085">
                  <c:v>1479.3</c:v>
                </c:pt>
                <c:pt idx="21086">
                  <c:v>1478.1</c:v>
                </c:pt>
                <c:pt idx="21087">
                  <c:v>1477.4</c:v>
                </c:pt>
                <c:pt idx="21088">
                  <c:v>1479.1</c:v>
                </c:pt>
                <c:pt idx="21089">
                  <c:v>1475.5</c:v>
                </c:pt>
                <c:pt idx="21090">
                  <c:v>1480.3</c:v>
                </c:pt>
                <c:pt idx="21091">
                  <c:v>1479.4</c:v>
                </c:pt>
                <c:pt idx="21092">
                  <c:v>1480.3</c:v>
                </c:pt>
                <c:pt idx="21093">
                  <c:v>1478.8</c:v>
                </c:pt>
                <c:pt idx="21094">
                  <c:v>1478.4</c:v>
                </c:pt>
                <c:pt idx="21095">
                  <c:v>1477.5</c:v>
                </c:pt>
                <c:pt idx="21096">
                  <c:v>1477.5</c:v>
                </c:pt>
                <c:pt idx="21097">
                  <c:v>1478</c:v>
                </c:pt>
                <c:pt idx="21098">
                  <c:v>1478.3</c:v>
                </c:pt>
                <c:pt idx="21099">
                  <c:v>1476.9</c:v>
                </c:pt>
                <c:pt idx="21100">
                  <c:v>1475.5</c:v>
                </c:pt>
                <c:pt idx="21101">
                  <c:v>1477.2</c:v>
                </c:pt>
                <c:pt idx="21102">
                  <c:v>1474.4</c:v>
                </c:pt>
                <c:pt idx="21103">
                  <c:v>1476</c:v>
                </c:pt>
                <c:pt idx="21104">
                  <c:v>1476.3</c:v>
                </c:pt>
                <c:pt idx="21105">
                  <c:v>1475.7</c:v>
                </c:pt>
                <c:pt idx="21106">
                  <c:v>1476.6</c:v>
                </c:pt>
                <c:pt idx="21107">
                  <c:v>1475.3</c:v>
                </c:pt>
                <c:pt idx="21108">
                  <c:v>1473.4</c:v>
                </c:pt>
                <c:pt idx="21109">
                  <c:v>1474.9</c:v>
                </c:pt>
                <c:pt idx="21110">
                  <c:v>1474.4</c:v>
                </c:pt>
                <c:pt idx="21111">
                  <c:v>1474.6</c:v>
                </c:pt>
                <c:pt idx="21112">
                  <c:v>1473</c:v>
                </c:pt>
                <c:pt idx="21113">
                  <c:v>1475</c:v>
                </c:pt>
                <c:pt idx="21114">
                  <c:v>1474.6</c:v>
                </c:pt>
                <c:pt idx="21115">
                  <c:v>1474.6</c:v>
                </c:pt>
                <c:pt idx="21116">
                  <c:v>1473.7</c:v>
                </c:pt>
                <c:pt idx="21117">
                  <c:v>1471.8</c:v>
                </c:pt>
                <c:pt idx="21118">
                  <c:v>1474.7</c:v>
                </c:pt>
                <c:pt idx="21119">
                  <c:v>1471.3</c:v>
                </c:pt>
                <c:pt idx="21120">
                  <c:v>1475.1</c:v>
                </c:pt>
                <c:pt idx="21121">
                  <c:v>1473.7</c:v>
                </c:pt>
                <c:pt idx="21122">
                  <c:v>1474.1</c:v>
                </c:pt>
                <c:pt idx="21123">
                  <c:v>1472.7</c:v>
                </c:pt>
                <c:pt idx="21124">
                  <c:v>1473.1</c:v>
                </c:pt>
                <c:pt idx="21125">
                  <c:v>1470.6</c:v>
                </c:pt>
                <c:pt idx="21126">
                  <c:v>1471.9</c:v>
                </c:pt>
                <c:pt idx="21127">
                  <c:v>1472.3</c:v>
                </c:pt>
                <c:pt idx="21128">
                  <c:v>1471.1</c:v>
                </c:pt>
                <c:pt idx="21129">
                  <c:v>1470.6</c:v>
                </c:pt>
                <c:pt idx="21130">
                  <c:v>1471.8</c:v>
                </c:pt>
                <c:pt idx="21131">
                  <c:v>1468.6</c:v>
                </c:pt>
                <c:pt idx="21132">
                  <c:v>1472.2</c:v>
                </c:pt>
                <c:pt idx="21133">
                  <c:v>1467.9</c:v>
                </c:pt>
                <c:pt idx="21134">
                  <c:v>1470.4</c:v>
                </c:pt>
                <c:pt idx="21135">
                  <c:v>1471</c:v>
                </c:pt>
                <c:pt idx="21136">
                  <c:v>1471.6</c:v>
                </c:pt>
                <c:pt idx="21137">
                  <c:v>1470.3</c:v>
                </c:pt>
                <c:pt idx="21138">
                  <c:v>1469.4</c:v>
                </c:pt>
                <c:pt idx="21139">
                  <c:v>1472.2</c:v>
                </c:pt>
                <c:pt idx="21140">
                  <c:v>1471.3</c:v>
                </c:pt>
                <c:pt idx="21141">
                  <c:v>1469.5</c:v>
                </c:pt>
                <c:pt idx="21142">
                  <c:v>1470.5</c:v>
                </c:pt>
                <c:pt idx="21143">
                  <c:v>1469.9</c:v>
                </c:pt>
                <c:pt idx="21144">
                  <c:v>1468.5</c:v>
                </c:pt>
                <c:pt idx="21145">
                  <c:v>1467.2</c:v>
                </c:pt>
                <c:pt idx="21146">
                  <c:v>1469.1</c:v>
                </c:pt>
                <c:pt idx="21147">
                  <c:v>1468.4</c:v>
                </c:pt>
                <c:pt idx="21148">
                  <c:v>1467.5</c:v>
                </c:pt>
                <c:pt idx="21149">
                  <c:v>1467.4</c:v>
                </c:pt>
                <c:pt idx="21150">
                  <c:v>1466.9</c:v>
                </c:pt>
                <c:pt idx="21151">
                  <c:v>1467</c:v>
                </c:pt>
                <c:pt idx="21152">
                  <c:v>1466.9</c:v>
                </c:pt>
                <c:pt idx="21153">
                  <c:v>1465.5</c:v>
                </c:pt>
                <c:pt idx="21154">
                  <c:v>1466.6</c:v>
                </c:pt>
                <c:pt idx="21155">
                  <c:v>1465.6</c:v>
                </c:pt>
                <c:pt idx="21156">
                  <c:v>1464.7</c:v>
                </c:pt>
                <c:pt idx="21157">
                  <c:v>1464.3</c:v>
                </c:pt>
                <c:pt idx="21158">
                  <c:v>1465.3</c:v>
                </c:pt>
                <c:pt idx="21159">
                  <c:v>1461.9</c:v>
                </c:pt>
                <c:pt idx="21160">
                  <c:v>1462.8</c:v>
                </c:pt>
                <c:pt idx="21161">
                  <c:v>1466.1</c:v>
                </c:pt>
                <c:pt idx="21162">
                  <c:v>1464.2</c:v>
                </c:pt>
                <c:pt idx="21163">
                  <c:v>1463.3</c:v>
                </c:pt>
                <c:pt idx="21164">
                  <c:v>1463</c:v>
                </c:pt>
                <c:pt idx="21165">
                  <c:v>1464.8</c:v>
                </c:pt>
                <c:pt idx="21166">
                  <c:v>1462.5</c:v>
                </c:pt>
                <c:pt idx="21167">
                  <c:v>1465.3</c:v>
                </c:pt>
                <c:pt idx="21168">
                  <c:v>1465.8</c:v>
                </c:pt>
                <c:pt idx="21169">
                  <c:v>1462.9</c:v>
                </c:pt>
                <c:pt idx="21170">
                  <c:v>1463.4</c:v>
                </c:pt>
                <c:pt idx="21171">
                  <c:v>1462.8</c:v>
                </c:pt>
                <c:pt idx="21172">
                  <c:v>1461.9</c:v>
                </c:pt>
                <c:pt idx="21173">
                  <c:v>1462.3</c:v>
                </c:pt>
                <c:pt idx="21174">
                  <c:v>1463.4</c:v>
                </c:pt>
                <c:pt idx="21175">
                  <c:v>1460.5</c:v>
                </c:pt>
                <c:pt idx="21176">
                  <c:v>1462.8</c:v>
                </c:pt>
                <c:pt idx="21177">
                  <c:v>1461.2</c:v>
                </c:pt>
                <c:pt idx="21178">
                  <c:v>1460.7</c:v>
                </c:pt>
                <c:pt idx="21179">
                  <c:v>1460</c:v>
                </c:pt>
                <c:pt idx="21180">
                  <c:v>1461.5</c:v>
                </c:pt>
                <c:pt idx="21181">
                  <c:v>1458.9</c:v>
                </c:pt>
                <c:pt idx="21182">
                  <c:v>1459.4</c:v>
                </c:pt>
                <c:pt idx="21183">
                  <c:v>1460.7</c:v>
                </c:pt>
                <c:pt idx="21184">
                  <c:v>1457.7</c:v>
                </c:pt>
                <c:pt idx="21185">
                  <c:v>1457.7</c:v>
                </c:pt>
                <c:pt idx="21186">
                  <c:v>1460.1</c:v>
                </c:pt>
                <c:pt idx="21187">
                  <c:v>1461</c:v>
                </c:pt>
                <c:pt idx="21188">
                  <c:v>1460.5</c:v>
                </c:pt>
                <c:pt idx="21189">
                  <c:v>1460.1</c:v>
                </c:pt>
                <c:pt idx="21190">
                  <c:v>1461.5</c:v>
                </c:pt>
                <c:pt idx="21191">
                  <c:v>1460.1</c:v>
                </c:pt>
                <c:pt idx="21192">
                  <c:v>1461</c:v>
                </c:pt>
                <c:pt idx="21193">
                  <c:v>1460.6</c:v>
                </c:pt>
                <c:pt idx="21194">
                  <c:v>1460.1</c:v>
                </c:pt>
                <c:pt idx="21195">
                  <c:v>1459.6</c:v>
                </c:pt>
                <c:pt idx="21196">
                  <c:v>1458.7</c:v>
                </c:pt>
                <c:pt idx="21197">
                  <c:v>1458.2</c:v>
                </c:pt>
                <c:pt idx="21198">
                  <c:v>1458.5</c:v>
                </c:pt>
                <c:pt idx="21199">
                  <c:v>1457.4</c:v>
                </c:pt>
                <c:pt idx="21200">
                  <c:v>1460.4</c:v>
                </c:pt>
                <c:pt idx="21201">
                  <c:v>1457.1</c:v>
                </c:pt>
                <c:pt idx="21202">
                  <c:v>1457.8</c:v>
                </c:pt>
                <c:pt idx="21203">
                  <c:v>1459.2</c:v>
                </c:pt>
                <c:pt idx="21204">
                  <c:v>1455.6</c:v>
                </c:pt>
                <c:pt idx="21205">
                  <c:v>1459.7</c:v>
                </c:pt>
                <c:pt idx="21206">
                  <c:v>1458.2</c:v>
                </c:pt>
                <c:pt idx="21207">
                  <c:v>1457.5</c:v>
                </c:pt>
                <c:pt idx="21208">
                  <c:v>1455.3</c:v>
                </c:pt>
                <c:pt idx="21209">
                  <c:v>1458.2</c:v>
                </c:pt>
                <c:pt idx="21210">
                  <c:v>1458.6</c:v>
                </c:pt>
                <c:pt idx="21211">
                  <c:v>1456.8</c:v>
                </c:pt>
                <c:pt idx="21212">
                  <c:v>1456.8</c:v>
                </c:pt>
                <c:pt idx="21213">
                  <c:v>1457.7</c:v>
                </c:pt>
                <c:pt idx="21214">
                  <c:v>1457.9</c:v>
                </c:pt>
                <c:pt idx="21215">
                  <c:v>1457.4</c:v>
                </c:pt>
                <c:pt idx="21216">
                  <c:v>1456.9</c:v>
                </c:pt>
                <c:pt idx="21217">
                  <c:v>1457.7</c:v>
                </c:pt>
                <c:pt idx="21218">
                  <c:v>1455.5</c:v>
                </c:pt>
                <c:pt idx="21219">
                  <c:v>1455.5</c:v>
                </c:pt>
                <c:pt idx="21220">
                  <c:v>1454.5</c:v>
                </c:pt>
                <c:pt idx="21221">
                  <c:v>1455.8</c:v>
                </c:pt>
                <c:pt idx="21222">
                  <c:v>1454.9</c:v>
                </c:pt>
                <c:pt idx="21223">
                  <c:v>1456.9</c:v>
                </c:pt>
                <c:pt idx="21224">
                  <c:v>1455.1</c:v>
                </c:pt>
                <c:pt idx="21225">
                  <c:v>1455.3</c:v>
                </c:pt>
                <c:pt idx="21226">
                  <c:v>1453.8</c:v>
                </c:pt>
                <c:pt idx="21227">
                  <c:v>1454.6</c:v>
                </c:pt>
                <c:pt idx="21228">
                  <c:v>1450.5</c:v>
                </c:pt>
                <c:pt idx="21229">
                  <c:v>1450.6</c:v>
                </c:pt>
                <c:pt idx="21230">
                  <c:v>1452.9</c:v>
                </c:pt>
                <c:pt idx="21231">
                  <c:v>1450.6</c:v>
                </c:pt>
                <c:pt idx="21232">
                  <c:v>1454</c:v>
                </c:pt>
                <c:pt idx="21233">
                  <c:v>1451.3</c:v>
                </c:pt>
                <c:pt idx="21234">
                  <c:v>1452.7</c:v>
                </c:pt>
                <c:pt idx="21235">
                  <c:v>1453.6</c:v>
                </c:pt>
                <c:pt idx="21236">
                  <c:v>1451.8</c:v>
                </c:pt>
                <c:pt idx="21237">
                  <c:v>1450.9</c:v>
                </c:pt>
                <c:pt idx="21238">
                  <c:v>1445.4</c:v>
                </c:pt>
                <c:pt idx="21239">
                  <c:v>1450.1</c:v>
                </c:pt>
                <c:pt idx="21240">
                  <c:v>1450.6</c:v>
                </c:pt>
                <c:pt idx="21241">
                  <c:v>1448.8</c:v>
                </c:pt>
                <c:pt idx="21242">
                  <c:v>1450.6</c:v>
                </c:pt>
                <c:pt idx="21243">
                  <c:v>1448.3</c:v>
                </c:pt>
                <c:pt idx="21244">
                  <c:v>1448.6</c:v>
                </c:pt>
                <c:pt idx="21245">
                  <c:v>1448</c:v>
                </c:pt>
                <c:pt idx="21246">
                  <c:v>1444.5</c:v>
                </c:pt>
                <c:pt idx="21247">
                  <c:v>1446.1</c:v>
                </c:pt>
                <c:pt idx="21248">
                  <c:v>1448.6</c:v>
                </c:pt>
                <c:pt idx="21249">
                  <c:v>1447</c:v>
                </c:pt>
                <c:pt idx="21250">
                  <c:v>1444.3</c:v>
                </c:pt>
                <c:pt idx="21251">
                  <c:v>1444.8</c:v>
                </c:pt>
                <c:pt idx="21252">
                  <c:v>1442.6</c:v>
                </c:pt>
                <c:pt idx="21253">
                  <c:v>1447.1</c:v>
                </c:pt>
                <c:pt idx="21254">
                  <c:v>1444.5</c:v>
                </c:pt>
                <c:pt idx="21255">
                  <c:v>1446.1</c:v>
                </c:pt>
                <c:pt idx="21256">
                  <c:v>1443.6</c:v>
                </c:pt>
                <c:pt idx="21257">
                  <c:v>1445.8</c:v>
                </c:pt>
                <c:pt idx="21258">
                  <c:v>1447.2</c:v>
                </c:pt>
                <c:pt idx="21259">
                  <c:v>1445.8</c:v>
                </c:pt>
                <c:pt idx="21260">
                  <c:v>1444.5</c:v>
                </c:pt>
                <c:pt idx="21261">
                  <c:v>1441.9</c:v>
                </c:pt>
                <c:pt idx="21262">
                  <c:v>1444.2</c:v>
                </c:pt>
                <c:pt idx="21263">
                  <c:v>1441.4</c:v>
                </c:pt>
                <c:pt idx="21264">
                  <c:v>1445.5</c:v>
                </c:pt>
                <c:pt idx="21265">
                  <c:v>1446</c:v>
                </c:pt>
                <c:pt idx="21266">
                  <c:v>1445.5</c:v>
                </c:pt>
                <c:pt idx="21267">
                  <c:v>1443.2</c:v>
                </c:pt>
                <c:pt idx="21268">
                  <c:v>1444.1</c:v>
                </c:pt>
                <c:pt idx="21269">
                  <c:v>1440.7</c:v>
                </c:pt>
                <c:pt idx="21270">
                  <c:v>1442.1</c:v>
                </c:pt>
                <c:pt idx="21271">
                  <c:v>1441.4</c:v>
                </c:pt>
                <c:pt idx="21272">
                  <c:v>1441</c:v>
                </c:pt>
                <c:pt idx="21273">
                  <c:v>1438.2</c:v>
                </c:pt>
                <c:pt idx="21274">
                  <c:v>1442.2</c:v>
                </c:pt>
                <c:pt idx="21275">
                  <c:v>1442.9</c:v>
                </c:pt>
                <c:pt idx="21276">
                  <c:v>1440.5</c:v>
                </c:pt>
                <c:pt idx="21277">
                  <c:v>1437.3</c:v>
                </c:pt>
                <c:pt idx="21278">
                  <c:v>1443</c:v>
                </c:pt>
                <c:pt idx="21279">
                  <c:v>1440.2</c:v>
                </c:pt>
                <c:pt idx="21280">
                  <c:v>1440.8</c:v>
                </c:pt>
                <c:pt idx="21281">
                  <c:v>1440.3</c:v>
                </c:pt>
                <c:pt idx="21282">
                  <c:v>1441.7</c:v>
                </c:pt>
                <c:pt idx="21283">
                  <c:v>1441.8</c:v>
                </c:pt>
                <c:pt idx="21284">
                  <c:v>1440.4</c:v>
                </c:pt>
                <c:pt idx="21285">
                  <c:v>1440</c:v>
                </c:pt>
                <c:pt idx="21286">
                  <c:v>1440.4</c:v>
                </c:pt>
                <c:pt idx="21287">
                  <c:v>1443.2</c:v>
                </c:pt>
                <c:pt idx="21288">
                  <c:v>1437.3</c:v>
                </c:pt>
                <c:pt idx="21289">
                  <c:v>1441.4</c:v>
                </c:pt>
                <c:pt idx="21290">
                  <c:v>1433.8</c:v>
                </c:pt>
                <c:pt idx="21291">
                  <c:v>1437.3</c:v>
                </c:pt>
                <c:pt idx="21292">
                  <c:v>1439.9</c:v>
                </c:pt>
                <c:pt idx="21293">
                  <c:v>1437.7</c:v>
                </c:pt>
                <c:pt idx="21294">
                  <c:v>1436.7</c:v>
                </c:pt>
                <c:pt idx="21295">
                  <c:v>1438.4</c:v>
                </c:pt>
                <c:pt idx="21296">
                  <c:v>1439.3</c:v>
                </c:pt>
                <c:pt idx="21297">
                  <c:v>1438.9</c:v>
                </c:pt>
                <c:pt idx="21298">
                  <c:v>1438</c:v>
                </c:pt>
                <c:pt idx="21299">
                  <c:v>1436.6</c:v>
                </c:pt>
                <c:pt idx="21300">
                  <c:v>1439</c:v>
                </c:pt>
                <c:pt idx="21301">
                  <c:v>1435.9</c:v>
                </c:pt>
                <c:pt idx="21302">
                  <c:v>1439.9</c:v>
                </c:pt>
                <c:pt idx="21303">
                  <c:v>1440</c:v>
                </c:pt>
                <c:pt idx="21304">
                  <c:v>1440</c:v>
                </c:pt>
                <c:pt idx="21305">
                  <c:v>1434.6</c:v>
                </c:pt>
                <c:pt idx="21306">
                  <c:v>1440.5</c:v>
                </c:pt>
                <c:pt idx="21307">
                  <c:v>1439.5</c:v>
                </c:pt>
                <c:pt idx="21308">
                  <c:v>1437.8</c:v>
                </c:pt>
                <c:pt idx="21309">
                  <c:v>1434.8</c:v>
                </c:pt>
                <c:pt idx="21310">
                  <c:v>1438.3</c:v>
                </c:pt>
                <c:pt idx="21311">
                  <c:v>1438.8</c:v>
                </c:pt>
                <c:pt idx="21312">
                  <c:v>1438.3</c:v>
                </c:pt>
                <c:pt idx="21313">
                  <c:v>1436.9</c:v>
                </c:pt>
                <c:pt idx="21314">
                  <c:v>1437.4</c:v>
                </c:pt>
                <c:pt idx="21315">
                  <c:v>1436.9</c:v>
                </c:pt>
                <c:pt idx="21316">
                  <c:v>1436.5</c:v>
                </c:pt>
                <c:pt idx="21317">
                  <c:v>1438.6</c:v>
                </c:pt>
                <c:pt idx="21318">
                  <c:v>1438.9</c:v>
                </c:pt>
                <c:pt idx="21319">
                  <c:v>1436.5</c:v>
                </c:pt>
                <c:pt idx="21320">
                  <c:v>1437.4</c:v>
                </c:pt>
                <c:pt idx="21321">
                  <c:v>1435.5</c:v>
                </c:pt>
                <c:pt idx="21322">
                  <c:v>1429</c:v>
                </c:pt>
                <c:pt idx="21323">
                  <c:v>1436.4</c:v>
                </c:pt>
                <c:pt idx="21324">
                  <c:v>1434.9</c:v>
                </c:pt>
                <c:pt idx="21325">
                  <c:v>1436</c:v>
                </c:pt>
                <c:pt idx="21326">
                  <c:v>1432.6</c:v>
                </c:pt>
                <c:pt idx="21327">
                  <c:v>1433.1</c:v>
                </c:pt>
                <c:pt idx="21328">
                  <c:v>1431.9</c:v>
                </c:pt>
                <c:pt idx="21329">
                  <c:v>1435.9</c:v>
                </c:pt>
                <c:pt idx="21330">
                  <c:v>1435.5</c:v>
                </c:pt>
                <c:pt idx="21331">
                  <c:v>1433.8</c:v>
                </c:pt>
                <c:pt idx="21332">
                  <c:v>1432</c:v>
                </c:pt>
                <c:pt idx="21333">
                  <c:v>1433.4</c:v>
                </c:pt>
                <c:pt idx="21334">
                  <c:v>1429.4</c:v>
                </c:pt>
                <c:pt idx="21335">
                  <c:v>1435.7</c:v>
                </c:pt>
                <c:pt idx="21336">
                  <c:v>1428.9</c:v>
                </c:pt>
                <c:pt idx="21337">
                  <c:v>1432.9</c:v>
                </c:pt>
                <c:pt idx="21338">
                  <c:v>1429.8</c:v>
                </c:pt>
                <c:pt idx="21339">
                  <c:v>1430.3</c:v>
                </c:pt>
                <c:pt idx="21340">
                  <c:v>1428</c:v>
                </c:pt>
                <c:pt idx="21341">
                  <c:v>1431.8</c:v>
                </c:pt>
                <c:pt idx="21342">
                  <c:v>1432.2</c:v>
                </c:pt>
                <c:pt idx="21343">
                  <c:v>1430.3</c:v>
                </c:pt>
                <c:pt idx="21344">
                  <c:v>1429.7</c:v>
                </c:pt>
                <c:pt idx="21345">
                  <c:v>1429.5</c:v>
                </c:pt>
                <c:pt idx="21346">
                  <c:v>1432.8</c:v>
                </c:pt>
                <c:pt idx="21347">
                  <c:v>1432.8</c:v>
                </c:pt>
                <c:pt idx="21348">
                  <c:v>1431.7</c:v>
                </c:pt>
                <c:pt idx="21349">
                  <c:v>1425.6</c:v>
                </c:pt>
                <c:pt idx="21350">
                  <c:v>1432.5</c:v>
                </c:pt>
                <c:pt idx="21351">
                  <c:v>1430.4</c:v>
                </c:pt>
                <c:pt idx="21352">
                  <c:v>1428.3</c:v>
                </c:pt>
                <c:pt idx="21353">
                  <c:v>1434.2</c:v>
                </c:pt>
                <c:pt idx="21354">
                  <c:v>1435.1</c:v>
                </c:pt>
                <c:pt idx="21355">
                  <c:v>1430.6</c:v>
                </c:pt>
                <c:pt idx="21356">
                  <c:v>1433.7</c:v>
                </c:pt>
                <c:pt idx="21357">
                  <c:v>1433.2</c:v>
                </c:pt>
                <c:pt idx="21358">
                  <c:v>1429.3</c:v>
                </c:pt>
                <c:pt idx="21359">
                  <c:v>1426.5</c:v>
                </c:pt>
                <c:pt idx="21360">
                  <c:v>1434.1</c:v>
                </c:pt>
                <c:pt idx="21361">
                  <c:v>1433.7</c:v>
                </c:pt>
                <c:pt idx="21362">
                  <c:v>1433.3</c:v>
                </c:pt>
                <c:pt idx="21363">
                  <c:v>1427.5</c:v>
                </c:pt>
                <c:pt idx="21364">
                  <c:v>1426.5</c:v>
                </c:pt>
                <c:pt idx="21365">
                  <c:v>1433.7</c:v>
                </c:pt>
                <c:pt idx="21366">
                  <c:v>1430.9</c:v>
                </c:pt>
                <c:pt idx="21367">
                  <c:v>1433</c:v>
                </c:pt>
                <c:pt idx="21368">
                  <c:v>1431.8</c:v>
                </c:pt>
                <c:pt idx="21369">
                  <c:v>1430.9</c:v>
                </c:pt>
                <c:pt idx="21370">
                  <c:v>1428.2</c:v>
                </c:pt>
                <c:pt idx="21371">
                  <c:v>1429.9</c:v>
                </c:pt>
                <c:pt idx="21372">
                  <c:v>1427.2</c:v>
                </c:pt>
                <c:pt idx="21373">
                  <c:v>1431.3</c:v>
                </c:pt>
                <c:pt idx="21374">
                  <c:v>1429.2</c:v>
                </c:pt>
                <c:pt idx="21375">
                  <c:v>1427.8</c:v>
                </c:pt>
                <c:pt idx="21376">
                  <c:v>1431.8</c:v>
                </c:pt>
                <c:pt idx="21377">
                  <c:v>1428.8</c:v>
                </c:pt>
                <c:pt idx="21378">
                  <c:v>1427.9</c:v>
                </c:pt>
                <c:pt idx="21379">
                  <c:v>1423.5</c:v>
                </c:pt>
                <c:pt idx="21380">
                  <c:v>1429.3</c:v>
                </c:pt>
                <c:pt idx="21381">
                  <c:v>1425</c:v>
                </c:pt>
                <c:pt idx="21382">
                  <c:v>1432.5</c:v>
                </c:pt>
                <c:pt idx="21383">
                  <c:v>1429.3</c:v>
                </c:pt>
                <c:pt idx="21384">
                  <c:v>1431.5</c:v>
                </c:pt>
                <c:pt idx="21385">
                  <c:v>1428.8</c:v>
                </c:pt>
                <c:pt idx="21386">
                  <c:v>1432</c:v>
                </c:pt>
                <c:pt idx="21387">
                  <c:v>1426.1</c:v>
                </c:pt>
                <c:pt idx="21388">
                  <c:v>1431</c:v>
                </c:pt>
                <c:pt idx="21389">
                  <c:v>1430.5</c:v>
                </c:pt>
                <c:pt idx="21390">
                  <c:v>1424.1</c:v>
                </c:pt>
                <c:pt idx="21391">
                  <c:v>1422.3</c:v>
                </c:pt>
                <c:pt idx="21392">
                  <c:v>1426.5</c:v>
                </c:pt>
                <c:pt idx="21393">
                  <c:v>1427.1</c:v>
                </c:pt>
                <c:pt idx="21394">
                  <c:v>1428.3</c:v>
                </c:pt>
                <c:pt idx="21395">
                  <c:v>1426.1</c:v>
                </c:pt>
                <c:pt idx="21396">
                  <c:v>1426.9</c:v>
                </c:pt>
                <c:pt idx="21397">
                  <c:v>1426.4</c:v>
                </c:pt>
                <c:pt idx="21398">
                  <c:v>1422.8</c:v>
                </c:pt>
                <c:pt idx="21399">
                  <c:v>1425.2</c:v>
                </c:pt>
                <c:pt idx="21400">
                  <c:v>1429.8</c:v>
                </c:pt>
                <c:pt idx="21401">
                  <c:v>1427.5</c:v>
                </c:pt>
                <c:pt idx="21402">
                  <c:v>1422.7</c:v>
                </c:pt>
                <c:pt idx="21403">
                  <c:v>1424.2</c:v>
                </c:pt>
                <c:pt idx="21404">
                  <c:v>1421.9</c:v>
                </c:pt>
                <c:pt idx="21405">
                  <c:v>1427.6</c:v>
                </c:pt>
                <c:pt idx="21406">
                  <c:v>1428.5</c:v>
                </c:pt>
                <c:pt idx="21407">
                  <c:v>1424.1</c:v>
                </c:pt>
                <c:pt idx="21408">
                  <c:v>1426.2</c:v>
                </c:pt>
                <c:pt idx="21409">
                  <c:v>1425.8</c:v>
                </c:pt>
                <c:pt idx="21410">
                  <c:v>1423.1</c:v>
                </c:pt>
                <c:pt idx="21411">
                  <c:v>1426.9</c:v>
                </c:pt>
                <c:pt idx="21412">
                  <c:v>1427.2</c:v>
                </c:pt>
                <c:pt idx="21413">
                  <c:v>1422.3</c:v>
                </c:pt>
                <c:pt idx="21414">
                  <c:v>1423.6</c:v>
                </c:pt>
                <c:pt idx="21415">
                  <c:v>1427.7</c:v>
                </c:pt>
                <c:pt idx="21416">
                  <c:v>1420.2</c:v>
                </c:pt>
                <c:pt idx="21417">
                  <c:v>1426.2</c:v>
                </c:pt>
                <c:pt idx="21418">
                  <c:v>1423.9</c:v>
                </c:pt>
                <c:pt idx="21419">
                  <c:v>1427.2</c:v>
                </c:pt>
                <c:pt idx="21420">
                  <c:v>1422.9</c:v>
                </c:pt>
                <c:pt idx="21421">
                  <c:v>1419.6</c:v>
                </c:pt>
                <c:pt idx="21422">
                  <c:v>1423.1</c:v>
                </c:pt>
                <c:pt idx="21423">
                  <c:v>1422.2</c:v>
                </c:pt>
                <c:pt idx="21424">
                  <c:v>1425.5</c:v>
                </c:pt>
                <c:pt idx="21425">
                  <c:v>1426.3</c:v>
                </c:pt>
                <c:pt idx="21426">
                  <c:v>1421.9</c:v>
                </c:pt>
                <c:pt idx="21427">
                  <c:v>1426.8</c:v>
                </c:pt>
                <c:pt idx="21428">
                  <c:v>1422.4</c:v>
                </c:pt>
                <c:pt idx="21429">
                  <c:v>1422.8</c:v>
                </c:pt>
                <c:pt idx="21430">
                  <c:v>1423.7</c:v>
                </c:pt>
                <c:pt idx="21431">
                  <c:v>1422.8</c:v>
                </c:pt>
                <c:pt idx="21432">
                  <c:v>1421</c:v>
                </c:pt>
                <c:pt idx="21433">
                  <c:v>1420.7</c:v>
                </c:pt>
                <c:pt idx="21434">
                  <c:v>1425.6</c:v>
                </c:pt>
                <c:pt idx="21435">
                  <c:v>1425.1</c:v>
                </c:pt>
                <c:pt idx="21436">
                  <c:v>1419.7</c:v>
                </c:pt>
                <c:pt idx="21437">
                  <c:v>1417.5</c:v>
                </c:pt>
                <c:pt idx="21438">
                  <c:v>1418.8</c:v>
                </c:pt>
                <c:pt idx="21439">
                  <c:v>1423</c:v>
                </c:pt>
                <c:pt idx="21440">
                  <c:v>1423</c:v>
                </c:pt>
                <c:pt idx="21441">
                  <c:v>1418.6</c:v>
                </c:pt>
                <c:pt idx="21442">
                  <c:v>1418</c:v>
                </c:pt>
                <c:pt idx="21443">
                  <c:v>1418.1</c:v>
                </c:pt>
                <c:pt idx="21444">
                  <c:v>1420.7</c:v>
                </c:pt>
                <c:pt idx="21445">
                  <c:v>1415.5</c:v>
                </c:pt>
                <c:pt idx="21446">
                  <c:v>1415.8</c:v>
                </c:pt>
                <c:pt idx="21447">
                  <c:v>1414.4</c:v>
                </c:pt>
                <c:pt idx="21448">
                  <c:v>1415.8</c:v>
                </c:pt>
                <c:pt idx="21449">
                  <c:v>1422.4</c:v>
                </c:pt>
                <c:pt idx="21450">
                  <c:v>1421.2</c:v>
                </c:pt>
                <c:pt idx="21451">
                  <c:v>1419.9</c:v>
                </c:pt>
                <c:pt idx="21452">
                  <c:v>1422.1</c:v>
                </c:pt>
                <c:pt idx="21453">
                  <c:v>1416.7</c:v>
                </c:pt>
                <c:pt idx="21454">
                  <c:v>1419.7</c:v>
                </c:pt>
                <c:pt idx="21455">
                  <c:v>1417.6</c:v>
                </c:pt>
                <c:pt idx="21456">
                  <c:v>1420.8</c:v>
                </c:pt>
                <c:pt idx="21457">
                  <c:v>1417.2</c:v>
                </c:pt>
                <c:pt idx="21458">
                  <c:v>1417.5</c:v>
                </c:pt>
                <c:pt idx="21459">
                  <c:v>1417.9</c:v>
                </c:pt>
                <c:pt idx="21460">
                  <c:v>1414.5</c:v>
                </c:pt>
                <c:pt idx="21461">
                  <c:v>1413.9</c:v>
                </c:pt>
                <c:pt idx="21462">
                  <c:v>1417</c:v>
                </c:pt>
                <c:pt idx="21463">
                  <c:v>1414.3</c:v>
                </c:pt>
                <c:pt idx="21464">
                  <c:v>1419</c:v>
                </c:pt>
                <c:pt idx="21465">
                  <c:v>1416.8</c:v>
                </c:pt>
                <c:pt idx="21466">
                  <c:v>1418</c:v>
                </c:pt>
                <c:pt idx="21467">
                  <c:v>1421.3</c:v>
                </c:pt>
                <c:pt idx="21468">
                  <c:v>1419.7</c:v>
                </c:pt>
                <c:pt idx="21469">
                  <c:v>1417.1</c:v>
                </c:pt>
                <c:pt idx="21470">
                  <c:v>1412.2</c:v>
                </c:pt>
                <c:pt idx="21471">
                  <c:v>1413.3</c:v>
                </c:pt>
                <c:pt idx="21472">
                  <c:v>1414.8</c:v>
                </c:pt>
                <c:pt idx="21473">
                  <c:v>1420.1</c:v>
                </c:pt>
                <c:pt idx="21474">
                  <c:v>1418.7</c:v>
                </c:pt>
                <c:pt idx="21475">
                  <c:v>1417.6</c:v>
                </c:pt>
                <c:pt idx="21476">
                  <c:v>1417.6</c:v>
                </c:pt>
                <c:pt idx="21477">
                  <c:v>1418.9</c:v>
                </c:pt>
                <c:pt idx="21478">
                  <c:v>1415</c:v>
                </c:pt>
                <c:pt idx="21479">
                  <c:v>1416.3</c:v>
                </c:pt>
                <c:pt idx="21480">
                  <c:v>1412.3</c:v>
                </c:pt>
                <c:pt idx="21481">
                  <c:v>1415.1</c:v>
                </c:pt>
                <c:pt idx="21482">
                  <c:v>1417.2</c:v>
                </c:pt>
                <c:pt idx="21483">
                  <c:v>1416.9</c:v>
                </c:pt>
                <c:pt idx="21484">
                  <c:v>1412.4</c:v>
                </c:pt>
                <c:pt idx="21485">
                  <c:v>1415.4</c:v>
                </c:pt>
                <c:pt idx="21486">
                  <c:v>1407</c:v>
                </c:pt>
                <c:pt idx="21487">
                  <c:v>1418</c:v>
                </c:pt>
                <c:pt idx="21488">
                  <c:v>1416.5</c:v>
                </c:pt>
                <c:pt idx="21489">
                  <c:v>1412</c:v>
                </c:pt>
                <c:pt idx="21490">
                  <c:v>1411.4</c:v>
                </c:pt>
                <c:pt idx="21491">
                  <c:v>1411.2</c:v>
                </c:pt>
                <c:pt idx="21492">
                  <c:v>1409.5</c:v>
                </c:pt>
                <c:pt idx="21493">
                  <c:v>1414.2</c:v>
                </c:pt>
                <c:pt idx="21494">
                  <c:v>1414.4</c:v>
                </c:pt>
                <c:pt idx="21495">
                  <c:v>1404.4</c:v>
                </c:pt>
                <c:pt idx="21496">
                  <c:v>1410.9</c:v>
                </c:pt>
                <c:pt idx="21497">
                  <c:v>1407.1</c:v>
                </c:pt>
                <c:pt idx="21498">
                  <c:v>1410.6</c:v>
                </c:pt>
                <c:pt idx="21499">
                  <c:v>1412.8</c:v>
                </c:pt>
                <c:pt idx="21500">
                  <c:v>1411.1</c:v>
                </c:pt>
                <c:pt idx="21501">
                  <c:v>1414.7</c:v>
                </c:pt>
                <c:pt idx="21502">
                  <c:v>1414.6</c:v>
                </c:pt>
                <c:pt idx="21503">
                  <c:v>1409.3</c:v>
                </c:pt>
                <c:pt idx="21504">
                  <c:v>1411.2</c:v>
                </c:pt>
                <c:pt idx="21505">
                  <c:v>1406</c:v>
                </c:pt>
                <c:pt idx="21506">
                  <c:v>1412.5</c:v>
                </c:pt>
                <c:pt idx="21507">
                  <c:v>1408.9</c:v>
                </c:pt>
                <c:pt idx="21508">
                  <c:v>1411.6</c:v>
                </c:pt>
                <c:pt idx="21509">
                  <c:v>1407.1</c:v>
                </c:pt>
                <c:pt idx="21510">
                  <c:v>1410.9</c:v>
                </c:pt>
                <c:pt idx="21511">
                  <c:v>1408.2</c:v>
                </c:pt>
                <c:pt idx="21512">
                  <c:v>1409.7</c:v>
                </c:pt>
                <c:pt idx="21513">
                  <c:v>1402.8</c:v>
                </c:pt>
                <c:pt idx="21514">
                  <c:v>1408.3</c:v>
                </c:pt>
                <c:pt idx="21515">
                  <c:v>1401.5</c:v>
                </c:pt>
                <c:pt idx="21516">
                  <c:v>1410.5</c:v>
                </c:pt>
                <c:pt idx="21517">
                  <c:v>1410.4</c:v>
                </c:pt>
                <c:pt idx="21518">
                  <c:v>1404.7</c:v>
                </c:pt>
                <c:pt idx="21519">
                  <c:v>1408.5</c:v>
                </c:pt>
                <c:pt idx="21520">
                  <c:v>1407.1</c:v>
                </c:pt>
                <c:pt idx="21521">
                  <c:v>1410.6</c:v>
                </c:pt>
                <c:pt idx="21522">
                  <c:v>1409.7</c:v>
                </c:pt>
                <c:pt idx="21523">
                  <c:v>1403.6</c:v>
                </c:pt>
                <c:pt idx="21524">
                  <c:v>1410.2</c:v>
                </c:pt>
                <c:pt idx="21525">
                  <c:v>1409.8</c:v>
                </c:pt>
                <c:pt idx="21526">
                  <c:v>1404.6</c:v>
                </c:pt>
                <c:pt idx="21527">
                  <c:v>1409.5</c:v>
                </c:pt>
                <c:pt idx="21528">
                  <c:v>1404.7</c:v>
                </c:pt>
                <c:pt idx="21529">
                  <c:v>1398.6</c:v>
                </c:pt>
                <c:pt idx="21530">
                  <c:v>1408.1</c:v>
                </c:pt>
                <c:pt idx="21531">
                  <c:v>1405</c:v>
                </c:pt>
                <c:pt idx="21532">
                  <c:v>1408.1</c:v>
                </c:pt>
                <c:pt idx="21533">
                  <c:v>1408.7</c:v>
                </c:pt>
                <c:pt idx="21534">
                  <c:v>1407</c:v>
                </c:pt>
                <c:pt idx="21535">
                  <c:v>1400</c:v>
                </c:pt>
                <c:pt idx="21536">
                  <c:v>1406.3</c:v>
                </c:pt>
                <c:pt idx="21537">
                  <c:v>1403.5</c:v>
                </c:pt>
                <c:pt idx="21538">
                  <c:v>1407.4</c:v>
                </c:pt>
                <c:pt idx="21539">
                  <c:v>1400.7</c:v>
                </c:pt>
                <c:pt idx="21540">
                  <c:v>1404.7</c:v>
                </c:pt>
                <c:pt idx="21541">
                  <c:v>1403.9</c:v>
                </c:pt>
                <c:pt idx="21542">
                  <c:v>1403.5</c:v>
                </c:pt>
                <c:pt idx="21543">
                  <c:v>1395.9</c:v>
                </c:pt>
                <c:pt idx="21544">
                  <c:v>1403.6</c:v>
                </c:pt>
                <c:pt idx="21545">
                  <c:v>1400.7</c:v>
                </c:pt>
                <c:pt idx="21546">
                  <c:v>1405.4</c:v>
                </c:pt>
                <c:pt idx="21547">
                  <c:v>1405.4</c:v>
                </c:pt>
                <c:pt idx="21548">
                  <c:v>1399.4</c:v>
                </c:pt>
                <c:pt idx="21549">
                  <c:v>1403.7</c:v>
                </c:pt>
                <c:pt idx="21550">
                  <c:v>1404.9</c:v>
                </c:pt>
                <c:pt idx="21551">
                  <c:v>1392.5</c:v>
                </c:pt>
                <c:pt idx="21552">
                  <c:v>1405.9</c:v>
                </c:pt>
                <c:pt idx="21553">
                  <c:v>1403.2</c:v>
                </c:pt>
                <c:pt idx="21554">
                  <c:v>1395.6</c:v>
                </c:pt>
                <c:pt idx="21555">
                  <c:v>1402.9</c:v>
                </c:pt>
                <c:pt idx="21556">
                  <c:v>1405</c:v>
                </c:pt>
                <c:pt idx="21557">
                  <c:v>1402.4</c:v>
                </c:pt>
                <c:pt idx="21558">
                  <c:v>1400</c:v>
                </c:pt>
                <c:pt idx="21559">
                  <c:v>1404.4</c:v>
                </c:pt>
                <c:pt idx="21560">
                  <c:v>1399.1</c:v>
                </c:pt>
                <c:pt idx="21561">
                  <c:v>1405.2</c:v>
                </c:pt>
                <c:pt idx="21562">
                  <c:v>1404.7</c:v>
                </c:pt>
                <c:pt idx="21563">
                  <c:v>1401.9</c:v>
                </c:pt>
                <c:pt idx="21564">
                  <c:v>1396.3</c:v>
                </c:pt>
                <c:pt idx="21565">
                  <c:v>1392.8</c:v>
                </c:pt>
                <c:pt idx="21566">
                  <c:v>1400.8</c:v>
                </c:pt>
                <c:pt idx="21567">
                  <c:v>1397.7</c:v>
                </c:pt>
                <c:pt idx="21568">
                  <c:v>1403.4</c:v>
                </c:pt>
                <c:pt idx="21569">
                  <c:v>1401.6</c:v>
                </c:pt>
                <c:pt idx="21570">
                  <c:v>1393.5</c:v>
                </c:pt>
                <c:pt idx="21571">
                  <c:v>1403.8</c:v>
                </c:pt>
                <c:pt idx="21572">
                  <c:v>1400.8</c:v>
                </c:pt>
                <c:pt idx="21573">
                  <c:v>1394.9</c:v>
                </c:pt>
                <c:pt idx="21574">
                  <c:v>1401.7</c:v>
                </c:pt>
                <c:pt idx="21575">
                  <c:v>1396.5</c:v>
                </c:pt>
                <c:pt idx="21576">
                  <c:v>1400</c:v>
                </c:pt>
                <c:pt idx="21577">
                  <c:v>1397</c:v>
                </c:pt>
                <c:pt idx="21578">
                  <c:v>1400.8</c:v>
                </c:pt>
                <c:pt idx="21579">
                  <c:v>1397.9</c:v>
                </c:pt>
                <c:pt idx="21580">
                  <c:v>1391.9</c:v>
                </c:pt>
                <c:pt idx="21581">
                  <c:v>1396.9</c:v>
                </c:pt>
                <c:pt idx="21582">
                  <c:v>1400.3</c:v>
                </c:pt>
                <c:pt idx="21583">
                  <c:v>1399.3</c:v>
                </c:pt>
                <c:pt idx="21584">
                  <c:v>1390.5</c:v>
                </c:pt>
                <c:pt idx="21585">
                  <c:v>1400</c:v>
                </c:pt>
                <c:pt idx="21586">
                  <c:v>1398.9</c:v>
                </c:pt>
                <c:pt idx="21587">
                  <c:v>1399</c:v>
                </c:pt>
                <c:pt idx="21588">
                  <c:v>1396.7</c:v>
                </c:pt>
                <c:pt idx="21589">
                  <c:v>1398.3</c:v>
                </c:pt>
                <c:pt idx="21590">
                  <c:v>1397.2</c:v>
                </c:pt>
                <c:pt idx="21591">
                  <c:v>1387.5</c:v>
                </c:pt>
                <c:pt idx="21592">
                  <c:v>1380.5</c:v>
                </c:pt>
                <c:pt idx="21593">
                  <c:v>1398.3</c:v>
                </c:pt>
                <c:pt idx="21594">
                  <c:v>1397.9</c:v>
                </c:pt>
                <c:pt idx="21595">
                  <c:v>1392.8</c:v>
                </c:pt>
                <c:pt idx="21596">
                  <c:v>1387.2</c:v>
                </c:pt>
                <c:pt idx="21597">
                  <c:v>1391</c:v>
                </c:pt>
                <c:pt idx="21598">
                  <c:v>1394</c:v>
                </c:pt>
                <c:pt idx="21599">
                  <c:v>1389.4</c:v>
                </c:pt>
                <c:pt idx="21600">
                  <c:v>1394.4</c:v>
                </c:pt>
                <c:pt idx="21601">
                  <c:v>1391.9</c:v>
                </c:pt>
                <c:pt idx="21602">
                  <c:v>1394.4</c:v>
                </c:pt>
                <c:pt idx="21603">
                  <c:v>1391.6</c:v>
                </c:pt>
                <c:pt idx="21604">
                  <c:v>1387.2</c:v>
                </c:pt>
                <c:pt idx="21605">
                  <c:v>1396</c:v>
                </c:pt>
                <c:pt idx="21606">
                  <c:v>1390.9</c:v>
                </c:pt>
                <c:pt idx="21607">
                  <c:v>1393.2</c:v>
                </c:pt>
                <c:pt idx="21608">
                  <c:v>1388.2</c:v>
                </c:pt>
                <c:pt idx="21609">
                  <c:v>1388.1</c:v>
                </c:pt>
                <c:pt idx="21610">
                  <c:v>1394.7</c:v>
                </c:pt>
                <c:pt idx="21611">
                  <c:v>1391.1</c:v>
                </c:pt>
                <c:pt idx="21612">
                  <c:v>1380.9</c:v>
                </c:pt>
                <c:pt idx="21613">
                  <c:v>1393.4</c:v>
                </c:pt>
                <c:pt idx="21614">
                  <c:v>1392.7</c:v>
                </c:pt>
                <c:pt idx="21615">
                  <c:v>1392.9</c:v>
                </c:pt>
                <c:pt idx="21616">
                  <c:v>1392.1</c:v>
                </c:pt>
                <c:pt idx="21617">
                  <c:v>1392.1</c:v>
                </c:pt>
                <c:pt idx="21618">
                  <c:v>1392.4</c:v>
                </c:pt>
                <c:pt idx="21619">
                  <c:v>1389.1</c:v>
                </c:pt>
                <c:pt idx="21620">
                  <c:v>1394.6</c:v>
                </c:pt>
                <c:pt idx="21621">
                  <c:v>1393.2</c:v>
                </c:pt>
                <c:pt idx="21622">
                  <c:v>1389.3</c:v>
                </c:pt>
                <c:pt idx="21623">
                  <c:v>1387.9</c:v>
                </c:pt>
                <c:pt idx="21624">
                  <c:v>1393.7</c:v>
                </c:pt>
                <c:pt idx="21625">
                  <c:v>1396</c:v>
                </c:pt>
                <c:pt idx="21626">
                  <c:v>1390.4</c:v>
                </c:pt>
                <c:pt idx="21627">
                  <c:v>1393.9</c:v>
                </c:pt>
                <c:pt idx="21628">
                  <c:v>1394.2</c:v>
                </c:pt>
                <c:pt idx="21629">
                  <c:v>1391.6</c:v>
                </c:pt>
                <c:pt idx="21630">
                  <c:v>1391.1</c:v>
                </c:pt>
                <c:pt idx="21631">
                  <c:v>1393.2</c:v>
                </c:pt>
                <c:pt idx="21632">
                  <c:v>1392.2</c:v>
                </c:pt>
                <c:pt idx="21633">
                  <c:v>1394.5</c:v>
                </c:pt>
                <c:pt idx="21634">
                  <c:v>1395.3</c:v>
                </c:pt>
                <c:pt idx="21635">
                  <c:v>1397.5</c:v>
                </c:pt>
                <c:pt idx="21636">
                  <c:v>1397.4</c:v>
                </c:pt>
                <c:pt idx="21637">
                  <c:v>1400.2</c:v>
                </c:pt>
                <c:pt idx="21638">
                  <c:v>1399.7</c:v>
                </c:pt>
                <c:pt idx="21639">
                  <c:v>1399.4</c:v>
                </c:pt>
                <c:pt idx="21640">
                  <c:v>1400.2</c:v>
                </c:pt>
                <c:pt idx="21641">
                  <c:v>1399.3</c:v>
                </c:pt>
                <c:pt idx="21642">
                  <c:v>1398.6</c:v>
                </c:pt>
                <c:pt idx="21643">
                  <c:v>1397.8</c:v>
                </c:pt>
                <c:pt idx="21644">
                  <c:v>1396.9</c:v>
                </c:pt>
                <c:pt idx="21645">
                  <c:v>1400.7</c:v>
                </c:pt>
                <c:pt idx="21646">
                  <c:v>1400.8</c:v>
                </c:pt>
                <c:pt idx="21647">
                  <c:v>1401.6</c:v>
                </c:pt>
                <c:pt idx="21648">
                  <c:v>1400.8</c:v>
                </c:pt>
                <c:pt idx="21649">
                  <c:v>1400.3</c:v>
                </c:pt>
                <c:pt idx="21650">
                  <c:v>1400.4</c:v>
                </c:pt>
                <c:pt idx="21651">
                  <c:v>1400.3</c:v>
                </c:pt>
                <c:pt idx="21652">
                  <c:v>1400.3</c:v>
                </c:pt>
                <c:pt idx="21653">
                  <c:v>1400.7</c:v>
                </c:pt>
                <c:pt idx="21654">
                  <c:v>1400.4</c:v>
                </c:pt>
                <c:pt idx="21655">
                  <c:v>1400.2</c:v>
                </c:pt>
                <c:pt idx="21656">
                  <c:v>1400.5</c:v>
                </c:pt>
                <c:pt idx="21657">
                  <c:v>1397.8</c:v>
                </c:pt>
                <c:pt idx="21658">
                  <c:v>1398.8</c:v>
                </c:pt>
                <c:pt idx="21659">
                  <c:v>1399.2</c:v>
                </c:pt>
                <c:pt idx="21660">
                  <c:v>1400.5</c:v>
                </c:pt>
                <c:pt idx="21661">
                  <c:v>1400.7</c:v>
                </c:pt>
                <c:pt idx="21662">
                  <c:v>1396.7</c:v>
                </c:pt>
                <c:pt idx="21663">
                  <c:v>1398.2</c:v>
                </c:pt>
                <c:pt idx="21664">
                  <c:v>1400</c:v>
                </c:pt>
                <c:pt idx="21665">
                  <c:v>1399.5</c:v>
                </c:pt>
                <c:pt idx="21666">
                  <c:v>1397</c:v>
                </c:pt>
                <c:pt idx="21667">
                  <c:v>1398.2</c:v>
                </c:pt>
                <c:pt idx="21668">
                  <c:v>1399.2</c:v>
                </c:pt>
                <c:pt idx="21669">
                  <c:v>1394.9</c:v>
                </c:pt>
                <c:pt idx="21670">
                  <c:v>1397</c:v>
                </c:pt>
                <c:pt idx="21671">
                  <c:v>1397</c:v>
                </c:pt>
                <c:pt idx="21672">
                  <c:v>1397.4</c:v>
                </c:pt>
                <c:pt idx="21673">
                  <c:v>1393.2</c:v>
                </c:pt>
                <c:pt idx="21674">
                  <c:v>1395.3</c:v>
                </c:pt>
                <c:pt idx="21675">
                  <c:v>1395.8</c:v>
                </c:pt>
                <c:pt idx="21676">
                  <c:v>1395.8</c:v>
                </c:pt>
                <c:pt idx="21677">
                  <c:v>1394</c:v>
                </c:pt>
                <c:pt idx="21678">
                  <c:v>1395.3</c:v>
                </c:pt>
                <c:pt idx="21679">
                  <c:v>1396.2</c:v>
                </c:pt>
                <c:pt idx="21680">
                  <c:v>1393.1</c:v>
                </c:pt>
                <c:pt idx="21681">
                  <c:v>1395</c:v>
                </c:pt>
                <c:pt idx="21682">
                  <c:v>1394.6</c:v>
                </c:pt>
                <c:pt idx="21683">
                  <c:v>1390.4</c:v>
                </c:pt>
                <c:pt idx="21684">
                  <c:v>1391.9</c:v>
                </c:pt>
                <c:pt idx="21685">
                  <c:v>1392.2</c:v>
                </c:pt>
                <c:pt idx="21686">
                  <c:v>1392.6</c:v>
                </c:pt>
                <c:pt idx="21687">
                  <c:v>1389.8</c:v>
                </c:pt>
                <c:pt idx="21688">
                  <c:v>1391.6</c:v>
                </c:pt>
                <c:pt idx="21689">
                  <c:v>1392.4</c:v>
                </c:pt>
                <c:pt idx="21690">
                  <c:v>1392.4</c:v>
                </c:pt>
                <c:pt idx="21691">
                  <c:v>1389.5</c:v>
                </c:pt>
                <c:pt idx="21692">
                  <c:v>1389.9</c:v>
                </c:pt>
                <c:pt idx="21693">
                  <c:v>1390.9</c:v>
                </c:pt>
                <c:pt idx="21694">
                  <c:v>1388.3</c:v>
                </c:pt>
                <c:pt idx="21695">
                  <c:v>1389.2</c:v>
                </c:pt>
                <c:pt idx="21696">
                  <c:v>1389.1</c:v>
                </c:pt>
                <c:pt idx="21697">
                  <c:v>1384.7</c:v>
                </c:pt>
                <c:pt idx="21698">
                  <c:v>1386</c:v>
                </c:pt>
                <c:pt idx="21699">
                  <c:v>1387.3</c:v>
                </c:pt>
                <c:pt idx="21700">
                  <c:v>1386.8</c:v>
                </c:pt>
                <c:pt idx="21701">
                  <c:v>1385.7</c:v>
                </c:pt>
                <c:pt idx="21702">
                  <c:v>1387.3</c:v>
                </c:pt>
                <c:pt idx="21703">
                  <c:v>1388.8</c:v>
                </c:pt>
                <c:pt idx="21704">
                  <c:v>1386.5</c:v>
                </c:pt>
                <c:pt idx="21705">
                  <c:v>1388.3</c:v>
                </c:pt>
                <c:pt idx="21706">
                  <c:v>1390.2</c:v>
                </c:pt>
                <c:pt idx="21707">
                  <c:v>1390</c:v>
                </c:pt>
                <c:pt idx="21708">
                  <c:v>1387.1</c:v>
                </c:pt>
                <c:pt idx="21709">
                  <c:v>1389</c:v>
                </c:pt>
                <c:pt idx="21710">
                  <c:v>1390.7</c:v>
                </c:pt>
                <c:pt idx="21711">
                  <c:v>1386.9</c:v>
                </c:pt>
                <c:pt idx="21712">
                  <c:v>1390</c:v>
                </c:pt>
                <c:pt idx="21713">
                  <c:v>1390.7</c:v>
                </c:pt>
                <c:pt idx="21714">
                  <c:v>1387.4</c:v>
                </c:pt>
                <c:pt idx="21715">
                  <c:v>1390.4</c:v>
                </c:pt>
                <c:pt idx="21716">
                  <c:v>1391.2</c:v>
                </c:pt>
                <c:pt idx="21717">
                  <c:v>1389.9</c:v>
                </c:pt>
                <c:pt idx="21718">
                  <c:v>1391.2</c:v>
                </c:pt>
                <c:pt idx="21719">
                  <c:v>1388.6</c:v>
                </c:pt>
                <c:pt idx="21720">
                  <c:v>1388.3</c:v>
                </c:pt>
                <c:pt idx="21721">
                  <c:v>1388.7</c:v>
                </c:pt>
                <c:pt idx="21722">
                  <c:v>1386.3</c:v>
                </c:pt>
                <c:pt idx="21723">
                  <c:v>1388.7</c:v>
                </c:pt>
                <c:pt idx="21724">
                  <c:v>1388.3</c:v>
                </c:pt>
                <c:pt idx="21725">
                  <c:v>1385.8</c:v>
                </c:pt>
                <c:pt idx="21726">
                  <c:v>1386.6</c:v>
                </c:pt>
                <c:pt idx="21727">
                  <c:v>1383</c:v>
                </c:pt>
                <c:pt idx="21728">
                  <c:v>1384.2</c:v>
                </c:pt>
                <c:pt idx="21729">
                  <c:v>1385.3</c:v>
                </c:pt>
                <c:pt idx="21730">
                  <c:v>1382.2</c:v>
                </c:pt>
                <c:pt idx="21731">
                  <c:v>1384.1</c:v>
                </c:pt>
                <c:pt idx="21732">
                  <c:v>1381.5</c:v>
                </c:pt>
                <c:pt idx="21733">
                  <c:v>1383</c:v>
                </c:pt>
                <c:pt idx="21734">
                  <c:v>1384.4</c:v>
                </c:pt>
                <c:pt idx="21735">
                  <c:v>1382.8</c:v>
                </c:pt>
                <c:pt idx="21736">
                  <c:v>1385</c:v>
                </c:pt>
                <c:pt idx="21737">
                  <c:v>1381.5</c:v>
                </c:pt>
                <c:pt idx="21738">
                  <c:v>1383.7</c:v>
                </c:pt>
                <c:pt idx="21739">
                  <c:v>1381.5</c:v>
                </c:pt>
                <c:pt idx="21740">
                  <c:v>1383.7</c:v>
                </c:pt>
                <c:pt idx="21741">
                  <c:v>1382.5</c:v>
                </c:pt>
                <c:pt idx="21742">
                  <c:v>1383.3</c:v>
                </c:pt>
                <c:pt idx="21743">
                  <c:v>1382.4</c:v>
                </c:pt>
                <c:pt idx="21744">
                  <c:v>1384.5</c:v>
                </c:pt>
                <c:pt idx="21745">
                  <c:v>1382.1</c:v>
                </c:pt>
                <c:pt idx="21746">
                  <c:v>1378.7</c:v>
                </c:pt>
                <c:pt idx="21747">
                  <c:v>1382.1</c:v>
                </c:pt>
                <c:pt idx="21748">
                  <c:v>1380</c:v>
                </c:pt>
                <c:pt idx="21749">
                  <c:v>1382.4</c:v>
                </c:pt>
                <c:pt idx="21750">
                  <c:v>1382.7</c:v>
                </c:pt>
                <c:pt idx="21751">
                  <c:v>1380.4</c:v>
                </c:pt>
                <c:pt idx="21752">
                  <c:v>1382.9</c:v>
                </c:pt>
                <c:pt idx="21753">
                  <c:v>1381.5</c:v>
                </c:pt>
                <c:pt idx="21754">
                  <c:v>1383.2</c:v>
                </c:pt>
                <c:pt idx="21755">
                  <c:v>1381.7</c:v>
                </c:pt>
                <c:pt idx="21756">
                  <c:v>1381</c:v>
                </c:pt>
                <c:pt idx="21757">
                  <c:v>1382.7</c:v>
                </c:pt>
                <c:pt idx="21758">
                  <c:v>1382</c:v>
                </c:pt>
                <c:pt idx="21759">
                  <c:v>1382</c:v>
                </c:pt>
                <c:pt idx="21760">
                  <c:v>1381.7</c:v>
                </c:pt>
                <c:pt idx="21761">
                  <c:v>1381.7</c:v>
                </c:pt>
                <c:pt idx="21762">
                  <c:v>1379.6</c:v>
                </c:pt>
                <c:pt idx="21763">
                  <c:v>1376.3</c:v>
                </c:pt>
                <c:pt idx="21764">
                  <c:v>1380.1</c:v>
                </c:pt>
                <c:pt idx="21765">
                  <c:v>1380</c:v>
                </c:pt>
                <c:pt idx="21766">
                  <c:v>1380</c:v>
                </c:pt>
                <c:pt idx="21767">
                  <c:v>1379.7</c:v>
                </c:pt>
                <c:pt idx="21768">
                  <c:v>1378.8</c:v>
                </c:pt>
                <c:pt idx="21769">
                  <c:v>1376.7</c:v>
                </c:pt>
                <c:pt idx="21770">
                  <c:v>1374.1</c:v>
                </c:pt>
                <c:pt idx="21771">
                  <c:v>1377.9</c:v>
                </c:pt>
                <c:pt idx="21772">
                  <c:v>1377.1</c:v>
                </c:pt>
                <c:pt idx="21773">
                  <c:v>1377.9</c:v>
                </c:pt>
                <c:pt idx="21774">
                  <c:v>1376.2</c:v>
                </c:pt>
                <c:pt idx="21775">
                  <c:v>1373.7</c:v>
                </c:pt>
                <c:pt idx="21776">
                  <c:v>1377.5</c:v>
                </c:pt>
                <c:pt idx="21777">
                  <c:v>1376.6</c:v>
                </c:pt>
                <c:pt idx="21778">
                  <c:v>1376.6</c:v>
                </c:pt>
                <c:pt idx="21779">
                  <c:v>1374.9</c:v>
                </c:pt>
                <c:pt idx="21780">
                  <c:v>1371.4</c:v>
                </c:pt>
                <c:pt idx="21781">
                  <c:v>1375.3</c:v>
                </c:pt>
                <c:pt idx="21782">
                  <c:v>1375.8</c:v>
                </c:pt>
                <c:pt idx="21783">
                  <c:v>1373.8</c:v>
                </c:pt>
                <c:pt idx="21784">
                  <c:v>1371.8</c:v>
                </c:pt>
                <c:pt idx="21785">
                  <c:v>1373.8</c:v>
                </c:pt>
                <c:pt idx="21786">
                  <c:v>1374.3</c:v>
                </c:pt>
                <c:pt idx="21787">
                  <c:v>1373.5</c:v>
                </c:pt>
                <c:pt idx="21788">
                  <c:v>1371</c:v>
                </c:pt>
                <c:pt idx="21789">
                  <c:v>1373.8</c:v>
                </c:pt>
                <c:pt idx="21790">
                  <c:v>1374.7</c:v>
                </c:pt>
                <c:pt idx="21791">
                  <c:v>1373</c:v>
                </c:pt>
                <c:pt idx="21792">
                  <c:v>1371</c:v>
                </c:pt>
                <c:pt idx="21793">
                  <c:v>1374.3</c:v>
                </c:pt>
                <c:pt idx="21794">
                  <c:v>1373.9</c:v>
                </c:pt>
                <c:pt idx="21795">
                  <c:v>1373</c:v>
                </c:pt>
                <c:pt idx="21796">
                  <c:v>1369.3</c:v>
                </c:pt>
                <c:pt idx="21797">
                  <c:v>1374.6</c:v>
                </c:pt>
                <c:pt idx="21798">
                  <c:v>1373.7</c:v>
                </c:pt>
                <c:pt idx="21799">
                  <c:v>1371.7</c:v>
                </c:pt>
                <c:pt idx="21800">
                  <c:v>1374.2</c:v>
                </c:pt>
                <c:pt idx="21801">
                  <c:v>1374.6</c:v>
                </c:pt>
                <c:pt idx="21802">
                  <c:v>1373.3</c:v>
                </c:pt>
                <c:pt idx="21803">
                  <c:v>1370</c:v>
                </c:pt>
                <c:pt idx="21804">
                  <c:v>1374.5</c:v>
                </c:pt>
                <c:pt idx="21805">
                  <c:v>1372.9</c:v>
                </c:pt>
                <c:pt idx="21806">
                  <c:v>1374.6</c:v>
                </c:pt>
                <c:pt idx="21807">
                  <c:v>1373.8</c:v>
                </c:pt>
                <c:pt idx="21808">
                  <c:v>1372.5</c:v>
                </c:pt>
                <c:pt idx="21809">
                  <c:v>1370.1</c:v>
                </c:pt>
                <c:pt idx="21810">
                  <c:v>1374.2</c:v>
                </c:pt>
                <c:pt idx="21811">
                  <c:v>1373.9</c:v>
                </c:pt>
                <c:pt idx="21812">
                  <c:v>1370.5</c:v>
                </c:pt>
                <c:pt idx="21813">
                  <c:v>1373.9</c:v>
                </c:pt>
                <c:pt idx="21814">
                  <c:v>1373.9</c:v>
                </c:pt>
                <c:pt idx="21815">
                  <c:v>1375.1</c:v>
                </c:pt>
                <c:pt idx="21816">
                  <c:v>1375.1</c:v>
                </c:pt>
                <c:pt idx="21817">
                  <c:v>1372.6</c:v>
                </c:pt>
                <c:pt idx="21818">
                  <c:v>1375.5</c:v>
                </c:pt>
                <c:pt idx="21819">
                  <c:v>1374.7</c:v>
                </c:pt>
                <c:pt idx="21820">
                  <c:v>1373</c:v>
                </c:pt>
                <c:pt idx="21821">
                  <c:v>1375.1</c:v>
                </c:pt>
                <c:pt idx="21822">
                  <c:v>1375</c:v>
                </c:pt>
                <c:pt idx="21823">
                  <c:v>1373.5</c:v>
                </c:pt>
                <c:pt idx="21824">
                  <c:v>1375.5</c:v>
                </c:pt>
                <c:pt idx="21825">
                  <c:v>1375.9</c:v>
                </c:pt>
                <c:pt idx="21826">
                  <c:v>1373</c:v>
                </c:pt>
                <c:pt idx="21827">
                  <c:v>1375.6</c:v>
                </c:pt>
                <c:pt idx="21828">
                  <c:v>1373.9</c:v>
                </c:pt>
                <c:pt idx="21829">
                  <c:v>1372.3</c:v>
                </c:pt>
                <c:pt idx="21830">
                  <c:v>1373.8</c:v>
                </c:pt>
                <c:pt idx="21831">
                  <c:v>1373.8</c:v>
                </c:pt>
                <c:pt idx="21832">
                  <c:v>1371.3</c:v>
                </c:pt>
                <c:pt idx="21833">
                  <c:v>1373.4</c:v>
                </c:pt>
                <c:pt idx="21834">
                  <c:v>1372.1</c:v>
                </c:pt>
                <c:pt idx="21835">
                  <c:v>1368.5</c:v>
                </c:pt>
                <c:pt idx="21836">
                  <c:v>1373</c:v>
                </c:pt>
                <c:pt idx="21837">
                  <c:v>1371.8</c:v>
                </c:pt>
                <c:pt idx="21838">
                  <c:v>1375.9</c:v>
                </c:pt>
                <c:pt idx="21839">
                  <c:v>1373.4</c:v>
                </c:pt>
                <c:pt idx="21840">
                  <c:v>1371.3</c:v>
                </c:pt>
                <c:pt idx="21841">
                  <c:v>1373.9</c:v>
                </c:pt>
                <c:pt idx="21842">
                  <c:v>1374.2</c:v>
                </c:pt>
                <c:pt idx="21843">
                  <c:v>1371.8</c:v>
                </c:pt>
                <c:pt idx="21844">
                  <c:v>1374.7</c:v>
                </c:pt>
                <c:pt idx="21845">
                  <c:v>1374.6</c:v>
                </c:pt>
                <c:pt idx="21846">
                  <c:v>1373.7</c:v>
                </c:pt>
                <c:pt idx="21847">
                  <c:v>1372.4</c:v>
                </c:pt>
                <c:pt idx="21848">
                  <c:v>1374.6</c:v>
                </c:pt>
                <c:pt idx="21849">
                  <c:v>1375.2</c:v>
                </c:pt>
                <c:pt idx="21850">
                  <c:v>1374.9</c:v>
                </c:pt>
                <c:pt idx="21851">
                  <c:v>1372.3</c:v>
                </c:pt>
                <c:pt idx="21852">
                  <c:v>1373.6</c:v>
                </c:pt>
                <c:pt idx="21853">
                  <c:v>1373.6</c:v>
                </c:pt>
                <c:pt idx="21854">
                  <c:v>1373.5</c:v>
                </c:pt>
                <c:pt idx="21855">
                  <c:v>1372.2</c:v>
                </c:pt>
                <c:pt idx="21856">
                  <c:v>1374.1</c:v>
                </c:pt>
                <c:pt idx="21857">
                  <c:v>1374.1</c:v>
                </c:pt>
                <c:pt idx="21858">
                  <c:v>1373.8</c:v>
                </c:pt>
                <c:pt idx="21859">
                  <c:v>1373.3</c:v>
                </c:pt>
                <c:pt idx="21860">
                  <c:v>1372</c:v>
                </c:pt>
                <c:pt idx="21861">
                  <c:v>1373.3</c:v>
                </c:pt>
                <c:pt idx="21862">
                  <c:v>1373.3</c:v>
                </c:pt>
                <c:pt idx="21863">
                  <c:v>1373.3</c:v>
                </c:pt>
                <c:pt idx="21864">
                  <c:v>1371.6</c:v>
                </c:pt>
                <c:pt idx="21865">
                  <c:v>1369.5</c:v>
                </c:pt>
                <c:pt idx="21866">
                  <c:v>1372.1</c:v>
                </c:pt>
                <c:pt idx="21867">
                  <c:v>1372.4</c:v>
                </c:pt>
                <c:pt idx="21868">
                  <c:v>1373</c:v>
                </c:pt>
                <c:pt idx="21869">
                  <c:v>1372</c:v>
                </c:pt>
                <c:pt idx="21870">
                  <c:v>1369.4</c:v>
                </c:pt>
                <c:pt idx="21871">
                  <c:v>1371.3</c:v>
                </c:pt>
                <c:pt idx="21872">
                  <c:v>1372.3</c:v>
                </c:pt>
                <c:pt idx="21873">
                  <c:v>1372.3</c:v>
                </c:pt>
                <c:pt idx="21874">
                  <c:v>1372</c:v>
                </c:pt>
                <c:pt idx="21875">
                  <c:v>1371</c:v>
                </c:pt>
                <c:pt idx="21876">
                  <c:v>1367.8</c:v>
                </c:pt>
                <c:pt idx="21877">
                  <c:v>1371.6</c:v>
                </c:pt>
                <c:pt idx="21878">
                  <c:v>1370.8</c:v>
                </c:pt>
                <c:pt idx="21879">
                  <c:v>1370.9</c:v>
                </c:pt>
                <c:pt idx="21880">
                  <c:v>1370.7</c:v>
                </c:pt>
                <c:pt idx="21881">
                  <c:v>1370.1</c:v>
                </c:pt>
                <c:pt idx="21882">
                  <c:v>1369.2</c:v>
                </c:pt>
                <c:pt idx="21883">
                  <c:v>1367.1</c:v>
                </c:pt>
                <c:pt idx="21884">
                  <c:v>1370.1</c:v>
                </c:pt>
                <c:pt idx="21885">
                  <c:v>1370.8</c:v>
                </c:pt>
                <c:pt idx="21886">
                  <c:v>1370.8</c:v>
                </c:pt>
                <c:pt idx="21887">
                  <c:v>1369.6</c:v>
                </c:pt>
                <c:pt idx="21888">
                  <c:v>1368</c:v>
                </c:pt>
                <c:pt idx="21889">
                  <c:v>1366.3</c:v>
                </c:pt>
                <c:pt idx="21890">
                  <c:v>1368.8</c:v>
                </c:pt>
                <c:pt idx="21891">
                  <c:v>1368.4</c:v>
                </c:pt>
                <c:pt idx="21892">
                  <c:v>1368.4</c:v>
                </c:pt>
                <c:pt idx="21893">
                  <c:v>1368.7</c:v>
                </c:pt>
                <c:pt idx="21894">
                  <c:v>1367.1</c:v>
                </c:pt>
                <c:pt idx="21895">
                  <c:v>1366.2</c:v>
                </c:pt>
                <c:pt idx="21896">
                  <c:v>1364.2</c:v>
                </c:pt>
                <c:pt idx="21897">
                  <c:v>1368.6</c:v>
                </c:pt>
                <c:pt idx="21898">
                  <c:v>1368.2</c:v>
                </c:pt>
                <c:pt idx="21899">
                  <c:v>1367.8</c:v>
                </c:pt>
                <c:pt idx="21900">
                  <c:v>1367.3</c:v>
                </c:pt>
                <c:pt idx="21901">
                  <c:v>1365.3</c:v>
                </c:pt>
                <c:pt idx="21902">
                  <c:v>1363.3</c:v>
                </c:pt>
                <c:pt idx="21903">
                  <c:v>1367.2</c:v>
                </c:pt>
                <c:pt idx="21904">
                  <c:v>1366.4</c:v>
                </c:pt>
                <c:pt idx="21905">
                  <c:v>1366.3</c:v>
                </c:pt>
                <c:pt idx="21906">
                  <c:v>1365.9</c:v>
                </c:pt>
                <c:pt idx="21907">
                  <c:v>1364.7</c:v>
                </c:pt>
                <c:pt idx="21908">
                  <c:v>1362.7</c:v>
                </c:pt>
                <c:pt idx="21909">
                  <c:v>1366.3</c:v>
                </c:pt>
                <c:pt idx="21910">
                  <c:v>1367.2</c:v>
                </c:pt>
                <c:pt idx="21911">
                  <c:v>1366</c:v>
                </c:pt>
                <c:pt idx="21912">
                  <c:v>1364.7</c:v>
                </c:pt>
                <c:pt idx="21913">
                  <c:v>1363.4</c:v>
                </c:pt>
                <c:pt idx="21914">
                  <c:v>1365.5</c:v>
                </c:pt>
                <c:pt idx="21915">
                  <c:v>1365.2</c:v>
                </c:pt>
                <c:pt idx="21916">
                  <c:v>1365.1</c:v>
                </c:pt>
                <c:pt idx="21917">
                  <c:v>1364.6</c:v>
                </c:pt>
                <c:pt idx="21918">
                  <c:v>1364.2</c:v>
                </c:pt>
                <c:pt idx="21919">
                  <c:v>1362.1</c:v>
                </c:pt>
                <c:pt idx="21920">
                  <c:v>1365</c:v>
                </c:pt>
                <c:pt idx="21921">
                  <c:v>1364.9</c:v>
                </c:pt>
                <c:pt idx="21922">
                  <c:v>1364.6</c:v>
                </c:pt>
                <c:pt idx="21923">
                  <c:v>1363.4</c:v>
                </c:pt>
                <c:pt idx="21924">
                  <c:v>1362.6</c:v>
                </c:pt>
                <c:pt idx="21925">
                  <c:v>1360</c:v>
                </c:pt>
                <c:pt idx="21926">
                  <c:v>1363.4</c:v>
                </c:pt>
                <c:pt idx="21927">
                  <c:v>1363.9</c:v>
                </c:pt>
                <c:pt idx="21928">
                  <c:v>1363.5</c:v>
                </c:pt>
                <c:pt idx="21929">
                  <c:v>1363.5</c:v>
                </c:pt>
                <c:pt idx="21930">
                  <c:v>1360.2</c:v>
                </c:pt>
                <c:pt idx="21931">
                  <c:v>1362.7</c:v>
                </c:pt>
                <c:pt idx="21932">
                  <c:v>1362.6</c:v>
                </c:pt>
                <c:pt idx="21933">
                  <c:v>1362.6</c:v>
                </c:pt>
                <c:pt idx="21934">
                  <c:v>1361.4</c:v>
                </c:pt>
                <c:pt idx="21935">
                  <c:v>1359.8</c:v>
                </c:pt>
                <c:pt idx="21936">
                  <c:v>1361.4</c:v>
                </c:pt>
                <c:pt idx="21937">
                  <c:v>1361.1</c:v>
                </c:pt>
                <c:pt idx="21938">
                  <c:v>1360.2</c:v>
                </c:pt>
                <c:pt idx="21939">
                  <c:v>1359.1</c:v>
                </c:pt>
                <c:pt idx="21940">
                  <c:v>1356.6</c:v>
                </c:pt>
                <c:pt idx="21941">
                  <c:v>1360.5</c:v>
                </c:pt>
                <c:pt idx="21942">
                  <c:v>1360.2</c:v>
                </c:pt>
                <c:pt idx="21943">
                  <c:v>1359.3</c:v>
                </c:pt>
                <c:pt idx="21944">
                  <c:v>1357.7</c:v>
                </c:pt>
                <c:pt idx="21945">
                  <c:v>1355.5</c:v>
                </c:pt>
                <c:pt idx="21946">
                  <c:v>1359.6</c:v>
                </c:pt>
                <c:pt idx="21947">
                  <c:v>1358.7</c:v>
                </c:pt>
                <c:pt idx="21948">
                  <c:v>1357.6</c:v>
                </c:pt>
                <c:pt idx="21949">
                  <c:v>1356.7</c:v>
                </c:pt>
                <c:pt idx="21950">
                  <c:v>1358.6</c:v>
                </c:pt>
                <c:pt idx="21951">
                  <c:v>1357.7</c:v>
                </c:pt>
                <c:pt idx="21952">
                  <c:v>1356.9</c:v>
                </c:pt>
                <c:pt idx="21953">
                  <c:v>1356.6</c:v>
                </c:pt>
                <c:pt idx="21954">
                  <c:v>1353.3</c:v>
                </c:pt>
                <c:pt idx="21955">
                  <c:v>1358.1</c:v>
                </c:pt>
                <c:pt idx="21956">
                  <c:v>1357.4</c:v>
                </c:pt>
                <c:pt idx="21957">
                  <c:v>1355.3</c:v>
                </c:pt>
                <c:pt idx="21958">
                  <c:v>1353.7</c:v>
                </c:pt>
                <c:pt idx="21959">
                  <c:v>1356.6</c:v>
                </c:pt>
                <c:pt idx="21960">
                  <c:v>1356.1</c:v>
                </c:pt>
                <c:pt idx="21961">
                  <c:v>1354.1</c:v>
                </c:pt>
                <c:pt idx="21962">
                  <c:v>1351.7</c:v>
                </c:pt>
                <c:pt idx="21963">
                  <c:v>1355</c:v>
                </c:pt>
                <c:pt idx="21964">
                  <c:v>1354.9</c:v>
                </c:pt>
                <c:pt idx="21965">
                  <c:v>1353.3</c:v>
                </c:pt>
                <c:pt idx="21966">
                  <c:v>1350.9</c:v>
                </c:pt>
                <c:pt idx="21967">
                  <c:v>1354</c:v>
                </c:pt>
                <c:pt idx="21968">
                  <c:v>1353.6</c:v>
                </c:pt>
                <c:pt idx="21969">
                  <c:v>1352.8</c:v>
                </c:pt>
                <c:pt idx="21970">
                  <c:v>1350</c:v>
                </c:pt>
                <c:pt idx="21971">
                  <c:v>1352.8</c:v>
                </c:pt>
                <c:pt idx="21972">
                  <c:v>1352.9</c:v>
                </c:pt>
                <c:pt idx="21973">
                  <c:v>1351.2</c:v>
                </c:pt>
                <c:pt idx="21974">
                  <c:v>1348.4</c:v>
                </c:pt>
                <c:pt idx="21975">
                  <c:v>1350.9</c:v>
                </c:pt>
                <c:pt idx="21976">
                  <c:v>1350.9</c:v>
                </c:pt>
                <c:pt idx="21977">
                  <c:v>1350.5</c:v>
                </c:pt>
                <c:pt idx="21978">
                  <c:v>1348.8</c:v>
                </c:pt>
                <c:pt idx="21979">
                  <c:v>1345.7</c:v>
                </c:pt>
                <c:pt idx="21980">
                  <c:v>1350</c:v>
                </c:pt>
                <c:pt idx="21981">
                  <c:v>1349.3</c:v>
                </c:pt>
                <c:pt idx="21982">
                  <c:v>1348.5</c:v>
                </c:pt>
                <c:pt idx="21983">
                  <c:v>1346.9</c:v>
                </c:pt>
                <c:pt idx="21984">
                  <c:v>1348.8</c:v>
                </c:pt>
                <c:pt idx="21985">
                  <c:v>1348.5</c:v>
                </c:pt>
                <c:pt idx="21986">
                  <c:v>1348.1</c:v>
                </c:pt>
                <c:pt idx="21987">
                  <c:v>1347.2</c:v>
                </c:pt>
                <c:pt idx="21988">
                  <c:v>1346.1</c:v>
                </c:pt>
                <c:pt idx="21989">
                  <c:v>1344</c:v>
                </c:pt>
                <c:pt idx="21990">
                  <c:v>1347.2</c:v>
                </c:pt>
                <c:pt idx="21991">
                  <c:v>1346.2</c:v>
                </c:pt>
                <c:pt idx="21992">
                  <c:v>1346.8</c:v>
                </c:pt>
                <c:pt idx="21993">
                  <c:v>1345.1</c:v>
                </c:pt>
                <c:pt idx="21994">
                  <c:v>1343.2</c:v>
                </c:pt>
                <c:pt idx="21995">
                  <c:v>1345.5</c:v>
                </c:pt>
                <c:pt idx="21996">
                  <c:v>1344.6</c:v>
                </c:pt>
                <c:pt idx="21997">
                  <c:v>1345.1</c:v>
                </c:pt>
                <c:pt idx="21998">
                  <c:v>1342.5</c:v>
                </c:pt>
                <c:pt idx="21999">
                  <c:v>1344.5</c:v>
                </c:pt>
                <c:pt idx="22000">
                  <c:v>1342.9</c:v>
                </c:pt>
                <c:pt idx="22001">
                  <c:v>1342.8</c:v>
                </c:pt>
                <c:pt idx="22002">
                  <c:v>1340.9</c:v>
                </c:pt>
                <c:pt idx="22003">
                  <c:v>1338.9</c:v>
                </c:pt>
                <c:pt idx="22004">
                  <c:v>1342.6</c:v>
                </c:pt>
                <c:pt idx="22005">
                  <c:v>1343.3</c:v>
                </c:pt>
                <c:pt idx="22006">
                  <c:v>1340.6</c:v>
                </c:pt>
                <c:pt idx="22007">
                  <c:v>1337</c:v>
                </c:pt>
                <c:pt idx="22008">
                  <c:v>1341.3</c:v>
                </c:pt>
                <c:pt idx="22009">
                  <c:v>1340.1</c:v>
                </c:pt>
                <c:pt idx="22010">
                  <c:v>1338.6</c:v>
                </c:pt>
                <c:pt idx="22011">
                  <c:v>1336.6</c:v>
                </c:pt>
                <c:pt idx="22012">
                  <c:v>1339.4</c:v>
                </c:pt>
                <c:pt idx="22013">
                  <c:v>1337.7</c:v>
                </c:pt>
                <c:pt idx="22014">
                  <c:v>1337.6</c:v>
                </c:pt>
                <c:pt idx="22015">
                  <c:v>1334.2</c:v>
                </c:pt>
                <c:pt idx="22016">
                  <c:v>1337.7</c:v>
                </c:pt>
                <c:pt idx="22017">
                  <c:v>1337.4</c:v>
                </c:pt>
                <c:pt idx="22018">
                  <c:v>1335.9</c:v>
                </c:pt>
                <c:pt idx="22019">
                  <c:v>1337.4</c:v>
                </c:pt>
                <c:pt idx="22020">
                  <c:v>1336.5</c:v>
                </c:pt>
                <c:pt idx="22021">
                  <c:v>1334.8</c:v>
                </c:pt>
                <c:pt idx="22022">
                  <c:v>1336.9</c:v>
                </c:pt>
                <c:pt idx="22023">
                  <c:v>1337</c:v>
                </c:pt>
                <c:pt idx="22024">
                  <c:v>1335.5</c:v>
                </c:pt>
                <c:pt idx="22025">
                  <c:v>1332.3</c:v>
                </c:pt>
                <c:pt idx="22026">
                  <c:v>1336.2</c:v>
                </c:pt>
                <c:pt idx="22027">
                  <c:v>1335.8</c:v>
                </c:pt>
                <c:pt idx="22028">
                  <c:v>1333.5</c:v>
                </c:pt>
                <c:pt idx="22029">
                  <c:v>1331.5</c:v>
                </c:pt>
                <c:pt idx="22030">
                  <c:v>1335</c:v>
                </c:pt>
                <c:pt idx="22031">
                  <c:v>1334.3</c:v>
                </c:pt>
                <c:pt idx="22032">
                  <c:v>1331.9</c:v>
                </c:pt>
                <c:pt idx="22033">
                  <c:v>1335.4</c:v>
                </c:pt>
                <c:pt idx="22034">
                  <c:v>1333.9</c:v>
                </c:pt>
                <c:pt idx="22035">
                  <c:v>1331.4</c:v>
                </c:pt>
                <c:pt idx="22036">
                  <c:v>1334.6</c:v>
                </c:pt>
                <c:pt idx="22037">
                  <c:v>1333.4</c:v>
                </c:pt>
                <c:pt idx="22038">
                  <c:v>1331</c:v>
                </c:pt>
                <c:pt idx="22039">
                  <c:v>1328.7</c:v>
                </c:pt>
                <c:pt idx="22040">
                  <c:v>1332.6</c:v>
                </c:pt>
                <c:pt idx="22041">
                  <c:v>1331.1</c:v>
                </c:pt>
                <c:pt idx="22042">
                  <c:v>1328.3</c:v>
                </c:pt>
                <c:pt idx="22043">
                  <c:v>1331.1</c:v>
                </c:pt>
                <c:pt idx="22044">
                  <c:v>1329.2</c:v>
                </c:pt>
                <c:pt idx="22045">
                  <c:v>1327</c:v>
                </c:pt>
                <c:pt idx="22046">
                  <c:v>1330.7</c:v>
                </c:pt>
                <c:pt idx="22047">
                  <c:v>1328.8</c:v>
                </c:pt>
                <c:pt idx="22048">
                  <c:v>1326.8</c:v>
                </c:pt>
                <c:pt idx="22049">
                  <c:v>1330.4</c:v>
                </c:pt>
                <c:pt idx="22050">
                  <c:v>1328.8</c:v>
                </c:pt>
                <c:pt idx="22051">
                  <c:v>1325.6</c:v>
                </c:pt>
                <c:pt idx="22052">
                  <c:v>1329.2</c:v>
                </c:pt>
                <c:pt idx="22053">
                  <c:v>1327.6</c:v>
                </c:pt>
                <c:pt idx="22054">
                  <c:v>1329.7</c:v>
                </c:pt>
                <c:pt idx="22055">
                  <c:v>1327.2</c:v>
                </c:pt>
                <c:pt idx="22056">
                  <c:v>1325.2</c:v>
                </c:pt>
                <c:pt idx="22057">
                  <c:v>1328</c:v>
                </c:pt>
                <c:pt idx="22058">
                  <c:v>1325.2</c:v>
                </c:pt>
                <c:pt idx="22059">
                  <c:v>1327.3</c:v>
                </c:pt>
                <c:pt idx="22060">
                  <c:v>1326.1</c:v>
                </c:pt>
                <c:pt idx="22061">
                  <c:v>1324.1</c:v>
                </c:pt>
                <c:pt idx="22062">
                  <c:v>1326.6</c:v>
                </c:pt>
                <c:pt idx="22063">
                  <c:v>1325.5</c:v>
                </c:pt>
                <c:pt idx="22064">
                  <c:v>1323.2</c:v>
                </c:pt>
                <c:pt idx="22065">
                  <c:v>1326.5</c:v>
                </c:pt>
                <c:pt idx="22066">
                  <c:v>1324.7</c:v>
                </c:pt>
                <c:pt idx="22067">
                  <c:v>1322.3</c:v>
                </c:pt>
                <c:pt idx="22068">
                  <c:v>1325.7</c:v>
                </c:pt>
                <c:pt idx="22069">
                  <c:v>1324.4</c:v>
                </c:pt>
                <c:pt idx="22070">
                  <c:v>1326.6</c:v>
                </c:pt>
                <c:pt idx="22071">
                  <c:v>1326.3</c:v>
                </c:pt>
                <c:pt idx="22072">
                  <c:v>1324.4</c:v>
                </c:pt>
                <c:pt idx="22073">
                  <c:v>1326.4</c:v>
                </c:pt>
                <c:pt idx="22074">
                  <c:v>1326</c:v>
                </c:pt>
                <c:pt idx="22075">
                  <c:v>1323.7</c:v>
                </c:pt>
                <c:pt idx="22076">
                  <c:v>1321.3</c:v>
                </c:pt>
                <c:pt idx="22077">
                  <c:v>1324.9</c:v>
                </c:pt>
                <c:pt idx="22078">
                  <c:v>1323.3</c:v>
                </c:pt>
                <c:pt idx="22079">
                  <c:v>1321</c:v>
                </c:pt>
                <c:pt idx="22080">
                  <c:v>1322.9</c:v>
                </c:pt>
                <c:pt idx="22081">
                  <c:v>1321.8</c:v>
                </c:pt>
                <c:pt idx="22082">
                  <c:v>1321</c:v>
                </c:pt>
                <c:pt idx="22083">
                  <c:v>1317.9</c:v>
                </c:pt>
                <c:pt idx="22084">
                  <c:v>1322.1</c:v>
                </c:pt>
                <c:pt idx="22085">
                  <c:v>1320.6</c:v>
                </c:pt>
                <c:pt idx="22086">
                  <c:v>1318.6</c:v>
                </c:pt>
                <c:pt idx="22087">
                  <c:v>1320.9</c:v>
                </c:pt>
                <c:pt idx="22088">
                  <c:v>1320.2</c:v>
                </c:pt>
                <c:pt idx="22089">
                  <c:v>1319.6</c:v>
                </c:pt>
                <c:pt idx="22090">
                  <c:v>1317.2</c:v>
                </c:pt>
                <c:pt idx="22091">
                  <c:v>1320.4</c:v>
                </c:pt>
                <c:pt idx="22092">
                  <c:v>1319.2</c:v>
                </c:pt>
                <c:pt idx="22093">
                  <c:v>1317.3</c:v>
                </c:pt>
                <c:pt idx="22094">
                  <c:v>1315.4</c:v>
                </c:pt>
                <c:pt idx="22095">
                  <c:v>1318.5</c:v>
                </c:pt>
                <c:pt idx="22096">
                  <c:v>1317.6</c:v>
                </c:pt>
                <c:pt idx="22097">
                  <c:v>1315.3</c:v>
                </c:pt>
                <c:pt idx="22098">
                  <c:v>1318</c:v>
                </c:pt>
                <c:pt idx="22099">
                  <c:v>1317.5</c:v>
                </c:pt>
                <c:pt idx="22100">
                  <c:v>1316.4</c:v>
                </c:pt>
                <c:pt idx="22101">
                  <c:v>1313.4</c:v>
                </c:pt>
                <c:pt idx="22102">
                  <c:v>1311.8</c:v>
                </c:pt>
                <c:pt idx="22103">
                  <c:v>1316.8</c:v>
                </c:pt>
                <c:pt idx="22104">
                  <c:v>1316</c:v>
                </c:pt>
                <c:pt idx="22105">
                  <c:v>1314.5</c:v>
                </c:pt>
                <c:pt idx="22106">
                  <c:v>1312.5</c:v>
                </c:pt>
                <c:pt idx="22107">
                  <c:v>1315.3</c:v>
                </c:pt>
                <c:pt idx="22108">
                  <c:v>1314.6</c:v>
                </c:pt>
                <c:pt idx="22109">
                  <c:v>1314.5</c:v>
                </c:pt>
                <c:pt idx="22110">
                  <c:v>1312.9</c:v>
                </c:pt>
                <c:pt idx="22111">
                  <c:v>1311</c:v>
                </c:pt>
                <c:pt idx="22112">
                  <c:v>1313.9</c:v>
                </c:pt>
                <c:pt idx="22113">
                  <c:v>1313</c:v>
                </c:pt>
                <c:pt idx="22114">
                  <c:v>1312.9</c:v>
                </c:pt>
                <c:pt idx="22115">
                  <c:v>1311.7</c:v>
                </c:pt>
                <c:pt idx="22116">
                  <c:v>1308.8</c:v>
                </c:pt>
                <c:pt idx="22117">
                  <c:v>1312.4</c:v>
                </c:pt>
                <c:pt idx="22118">
                  <c:v>1312.9</c:v>
                </c:pt>
                <c:pt idx="22119">
                  <c:v>1312.6</c:v>
                </c:pt>
                <c:pt idx="22120">
                  <c:v>1311.8</c:v>
                </c:pt>
                <c:pt idx="22121">
                  <c:v>1309.9000000000001</c:v>
                </c:pt>
                <c:pt idx="22122">
                  <c:v>1307</c:v>
                </c:pt>
                <c:pt idx="22123">
                  <c:v>1312.3</c:v>
                </c:pt>
                <c:pt idx="22124">
                  <c:v>1311.2</c:v>
                </c:pt>
                <c:pt idx="22125">
                  <c:v>1310.7</c:v>
                </c:pt>
                <c:pt idx="22126">
                  <c:v>1310.3</c:v>
                </c:pt>
                <c:pt idx="22127">
                  <c:v>1308.5</c:v>
                </c:pt>
                <c:pt idx="22128">
                  <c:v>1306.5999999999999</c:v>
                </c:pt>
                <c:pt idx="22129">
                  <c:v>1310</c:v>
                </c:pt>
                <c:pt idx="22130">
                  <c:v>1309.3</c:v>
                </c:pt>
                <c:pt idx="22131">
                  <c:v>1308.9000000000001</c:v>
                </c:pt>
                <c:pt idx="22132">
                  <c:v>1307.8</c:v>
                </c:pt>
                <c:pt idx="22133">
                  <c:v>1305.9000000000001</c:v>
                </c:pt>
                <c:pt idx="22134">
                  <c:v>1308.0999999999999</c:v>
                </c:pt>
                <c:pt idx="22135">
                  <c:v>1308.4000000000001</c:v>
                </c:pt>
                <c:pt idx="22136">
                  <c:v>1308.5</c:v>
                </c:pt>
                <c:pt idx="22137">
                  <c:v>1307.8</c:v>
                </c:pt>
                <c:pt idx="22138">
                  <c:v>1306.5999999999999</c:v>
                </c:pt>
                <c:pt idx="22139">
                  <c:v>1304.5999999999999</c:v>
                </c:pt>
                <c:pt idx="22140">
                  <c:v>1306.4000000000001</c:v>
                </c:pt>
                <c:pt idx="22141">
                  <c:v>1306.5</c:v>
                </c:pt>
                <c:pt idx="22142">
                  <c:v>1306.5999999999999</c:v>
                </c:pt>
                <c:pt idx="22143">
                  <c:v>1305.3</c:v>
                </c:pt>
                <c:pt idx="22144">
                  <c:v>1303.7</c:v>
                </c:pt>
                <c:pt idx="22145">
                  <c:v>1306.3</c:v>
                </c:pt>
                <c:pt idx="22146">
                  <c:v>1305.5</c:v>
                </c:pt>
                <c:pt idx="22147">
                  <c:v>1305.5</c:v>
                </c:pt>
                <c:pt idx="22148">
                  <c:v>1305.2</c:v>
                </c:pt>
                <c:pt idx="22149">
                  <c:v>1303.3</c:v>
                </c:pt>
                <c:pt idx="22150">
                  <c:v>1305.5</c:v>
                </c:pt>
                <c:pt idx="22151">
                  <c:v>1305.5999999999999</c:v>
                </c:pt>
                <c:pt idx="22152">
                  <c:v>1304.9000000000001</c:v>
                </c:pt>
                <c:pt idx="22153">
                  <c:v>1303.7</c:v>
                </c:pt>
                <c:pt idx="22154">
                  <c:v>1302.5999999999999</c:v>
                </c:pt>
                <c:pt idx="22155">
                  <c:v>1304.8</c:v>
                </c:pt>
                <c:pt idx="22156">
                  <c:v>1304.0999999999999</c:v>
                </c:pt>
                <c:pt idx="22157">
                  <c:v>1303.5999999999999</c:v>
                </c:pt>
                <c:pt idx="22158">
                  <c:v>1301.5999999999999</c:v>
                </c:pt>
                <c:pt idx="22159">
                  <c:v>1303.9000000000001</c:v>
                </c:pt>
                <c:pt idx="22160">
                  <c:v>1303.8</c:v>
                </c:pt>
                <c:pt idx="22161">
                  <c:v>1302.3</c:v>
                </c:pt>
                <c:pt idx="22162">
                  <c:v>1300.5</c:v>
                </c:pt>
                <c:pt idx="22163">
                  <c:v>1303.0999999999999</c:v>
                </c:pt>
                <c:pt idx="22164">
                  <c:v>1302.0999999999999</c:v>
                </c:pt>
                <c:pt idx="22165">
                  <c:v>1300.8</c:v>
                </c:pt>
                <c:pt idx="22166">
                  <c:v>1298.5999999999999</c:v>
                </c:pt>
                <c:pt idx="22167">
                  <c:v>1302.2</c:v>
                </c:pt>
                <c:pt idx="22168">
                  <c:v>1301.4000000000001</c:v>
                </c:pt>
                <c:pt idx="22169">
                  <c:v>1300.3</c:v>
                </c:pt>
                <c:pt idx="22170">
                  <c:v>1303.7</c:v>
                </c:pt>
                <c:pt idx="22171">
                  <c:v>1303.7</c:v>
                </c:pt>
                <c:pt idx="22172">
                  <c:v>1301.4000000000001</c:v>
                </c:pt>
                <c:pt idx="22173">
                  <c:v>1303.7</c:v>
                </c:pt>
                <c:pt idx="22174">
                  <c:v>1303.9000000000001</c:v>
                </c:pt>
                <c:pt idx="22175">
                  <c:v>1302.5</c:v>
                </c:pt>
                <c:pt idx="22176">
                  <c:v>1300.2</c:v>
                </c:pt>
                <c:pt idx="22177">
                  <c:v>1303.5999999999999</c:v>
                </c:pt>
                <c:pt idx="22178">
                  <c:v>1303.3</c:v>
                </c:pt>
                <c:pt idx="22179">
                  <c:v>1301.4000000000001</c:v>
                </c:pt>
                <c:pt idx="22180">
                  <c:v>1304.7</c:v>
                </c:pt>
                <c:pt idx="22181">
                  <c:v>1304</c:v>
                </c:pt>
                <c:pt idx="22182">
                  <c:v>1302.3</c:v>
                </c:pt>
                <c:pt idx="22183">
                  <c:v>1301.0999999999999</c:v>
                </c:pt>
                <c:pt idx="22184">
                  <c:v>1304.0999999999999</c:v>
                </c:pt>
                <c:pt idx="22185">
                  <c:v>1303.5999999999999</c:v>
                </c:pt>
                <c:pt idx="22186">
                  <c:v>1302.0999999999999</c:v>
                </c:pt>
                <c:pt idx="22187">
                  <c:v>1299.9000000000001</c:v>
                </c:pt>
                <c:pt idx="22188">
                  <c:v>1303.8</c:v>
                </c:pt>
                <c:pt idx="22189">
                  <c:v>1302.5</c:v>
                </c:pt>
                <c:pt idx="22190">
                  <c:v>1300.4000000000001</c:v>
                </c:pt>
                <c:pt idx="22191">
                  <c:v>1302.9000000000001</c:v>
                </c:pt>
                <c:pt idx="22192">
                  <c:v>1302.5</c:v>
                </c:pt>
                <c:pt idx="22193">
                  <c:v>1301.3</c:v>
                </c:pt>
                <c:pt idx="22194">
                  <c:v>1300.3</c:v>
                </c:pt>
                <c:pt idx="22195">
                  <c:v>1304</c:v>
                </c:pt>
                <c:pt idx="22196">
                  <c:v>1302.0999999999999</c:v>
                </c:pt>
                <c:pt idx="22197">
                  <c:v>1300.9000000000001</c:v>
                </c:pt>
                <c:pt idx="22198">
                  <c:v>1304.3</c:v>
                </c:pt>
                <c:pt idx="22199">
                  <c:v>1302.8</c:v>
                </c:pt>
                <c:pt idx="22200">
                  <c:v>1301.0999999999999</c:v>
                </c:pt>
                <c:pt idx="22201">
                  <c:v>1303.7</c:v>
                </c:pt>
                <c:pt idx="22202">
                  <c:v>1303.7</c:v>
                </c:pt>
                <c:pt idx="22203">
                  <c:v>1301.8</c:v>
                </c:pt>
                <c:pt idx="22204">
                  <c:v>1304.4000000000001</c:v>
                </c:pt>
                <c:pt idx="22205">
                  <c:v>1303.5</c:v>
                </c:pt>
                <c:pt idx="22206">
                  <c:v>1303.7</c:v>
                </c:pt>
                <c:pt idx="22207">
                  <c:v>1305.5</c:v>
                </c:pt>
                <c:pt idx="22208">
                  <c:v>1305.5999999999999</c:v>
                </c:pt>
                <c:pt idx="22209">
                  <c:v>1305</c:v>
                </c:pt>
                <c:pt idx="22210">
                  <c:v>1301.7</c:v>
                </c:pt>
                <c:pt idx="22211">
                  <c:v>1306.0999999999999</c:v>
                </c:pt>
                <c:pt idx="22212">
                  <c:v>1306.3</c:v>
                </c:pt>
                <c:pt idx="22213">
                  <c:v>1305.3</c:v>
                </c:pt>
                <c:pt idx="22214">
                  <c:v>1303.9000000000001</c:v>
                </c:pt>
                <c:pt idx="22215">
                  <c:v>1306.3</c:v>
                </c:pt>
                <c:pt idx="22216">
                  <c:v>1306.3</c:v>
                </c:pt>
                <c:pt idx="22217">
                  <c:v>1305.8</c:v>
                </c:pt>
                <c:pt idx="22218">
                  <c:v>1304.4000000000001</c:v>
                </c:pt>
                <c:pt idx="22219">
                  <c:v>1302.4000000000001</c:v>
                </c:pt>
                <c:pt idx="22220">
                  <c:v>1305.9000000000001</c:v>
                </c:pt>
                <c:pt idx="22221">
                  <c:v>1305.0999999999999</c:v>
                </c:pt>
                <c:pt idx="22222">
                  <c:v>1303.5999999999999</c:v>
                </c:pt>
                <c:pt idx="22223">
                  <c:v>1301.8</c:v>
                </c:pt>
                <c:pt idx="22224">
                  <c:v>1299.9000000000001</c:v>
                </c:pt>
                <c:pt idx="22225">
                  <c:v>1303.2</c:v>
                </c:pt>
                <c:pt idx="22226">
                  <c:v>1301.4000000000001</c:v>
                </c:pt>
                <c:pt idx="22227">
                  <c:v>1299.8</c:v>
                </c:pt>
                <c:pt idx="22228">
                  <c:v>1302.2</c:v>
                </c:pt>
                <c:pt idx="22229">
                  <c:v>1301.3</c:v>
                </c:pt>
                <c:pt idx="22230">
                  <c:v>1300.7</c:v>
                </c:pt>
                <c:pt idx="22231">
                  <c:v>1298</c:v>
                </c:pt>
                <c:pt idx="22232">
                  <c:v>1301.5999999999999</c:v>
                </c:pt>
                <c:pt idx="22233">
                  <c:v>1299.9000000000001</c:v>
                </c:pt>
                <c:pt idx="22234">
                  <c:v>1297.5</c:v>
                </c:pt>
                <c:pt idx="22235">
                  <c:v>1300.4000000000001</c:v>
                </c:pt>
                <c:pt idx="22236">
                  <c:v>1299.4000000000001</c:v>
                </c:pt>
                <c:pt idx="22237">
                  <c:v>1297.2</c:v>
                </c:pt>
                <c:pt idx="22238">
                  <c:v>1301.0999999999999</c:v>
                </c:pt>
                <c:pt idx="22239">
                  <c:v>1298.9000000000001</c:v>
                </c:pt>
                <c:pt idx="22240">
                  <c:v>1302.0999999999999</c:v>
                </c:pt>
                <c:pt idx="22241">
                  <c:v>1301.8</c:v>
                </c:pt>
                <c:pt idx="22242">
                  <c:v>1301.4000000000001</c:v>
                </c:pt>
                <c:pt idx="22243">
                  <c:v>1303.9000000000001</c:v>
                </c:pt>
                <c:pt idx="22244">
                  <c:v>1304</c:v>
                </c:pt>
                <c:pt idx="22245">
                  <c:v>1302.9000000000001</c:v>
                </c:pt>
                <c:pt idx="22246">
                  <c:v>1302.9000000000001</c:v>
                </c:pt>
                <c:pt idx="22247">
                  <c:v>1300.5999999999999</c:v>
                </c:pt>
                <c:pt idx="22248">
                  <c:v>1305.0999999999999</c:v>
                </c:pt>
                <c:pt idx="22249">
                  <c:v>1304.4000000000001</c:v>
                </c:pt>
                <c:pt idx="22250">
                  <c:v>1304.7</c:v>
                </c:pt>
                <c:pt idx="22251">
                  <c:v>1304.4000000000001</c:v>
                </c:pt>
                <c:pt idx="22252">
                  <c:v>1304.4000000000001</c:v>
                </c:pt>
                <c:pt idx="22253">
                  <c:v>1302.9000000000001</c:v>
                </c:pt>
                <c:pt idx="22254">
                  <c:v>1300.9000000000001</c:v>
                </c:pt>
                <c:pt idx="22255">
                  <c:v>1303.4000000000001</c:v>
                </c:pt>
                <c:pt idx="22256">
                  <c:v>1302.9000000000001</c:v>
                </c:pt>
                <c:pt idx="22257">
                  <c:v>1302.8</c:v>
                </c:pt>
                <c:pt idx="22258">
                  <c:v>1302.0999999999999</c:v>
                </c:pt>
                <c:pt idx="22259">
                  <c:v>1301.2</c:v>
                </c:pt>
                <c:pt idx="22260">
                  <c:v>1300.5999999999999</c:v>
                </c:pt>
                <c:pt idx="22261">
                  <c:v>1298.7</c:v>
                </c:pt>
                <c:pt idx="22262">
                  <c:v>1296.9000000000001</c:v>
                </c:pt>
                <c:pt idx="22263">
                  <c:v>1300.5999999999999</c:v>
                </c:pt>
                <c:pt idx="22264">
                  <c:v>1299.9000000000001</c:v>
                </c:pt>
                <c:pt idx="22265">
                  <c:v>1300.3</c:v>
                </c:pt>
                <c:pt idx="22266">
                  <c:v>1300.3</c:v>
                </c:pt>
                <c:pt idx="22267">
                  <c:v>1298.9000000000001</c:v>
                </c:pt>
                <c:pt idx="22268">
                  <c:v>1297.7</c:v>
                </c:pt>
                <c:pt idx="22269">
                  <c:v>1295.5</c:v>
                </c:pt>
                <c:pt idx="22270">
                  <c:v>1299.5999999999999</c:v>
                </c:pt>
                <c:pt idx="22271">
                  <c:v>1298.9000000000001</c:v>
                </c:pt>
                <c:pt idx="22272">
                  <c:v>1299.3</c:v>
                </c:pt>
                <c:pt idx="22273">
                  <c:v>1298.0999999999999</c:v>
                </c:pt>
                <c:pt idx="22274">
                  <c:v>1297.0999999999999</c:v>
                </c:pt>
                <c:pt idx="22275">
                  <c:v>1295.8</c:v>
                </c:pt>
                <c:pt idx="22276">
                  <c:v>1294.8</c:v>
                </c:pt>
                <c:pt idx="22277">
                  <c:v>1297</c:v>
                </c:pt>
                <c:pt idx="22278">
                  <c:v>1297.5999999999999</c:v>
                </c:pt>
                <c:pt idx="22279">
                  <c:v>1297.5999999999999</c:v>
                </c:pt>
                <c:pt idx="22280">
                  <c:v>1296.9000000000001</c:v>
                </c:pt>
                <c:pt idx="22281">
                  <c:v>1296.5</c:v>
                </c:pt>
                <c:pt idx="22282">
                  <c:v>1294.7</c:v>
                </c:pt>
                <c:pt idx="22283">
                  <c:v>1293.0999999999999</c:v>
                </c:pt>
                <c:pt idx="22284">
                  <c:v>1296.5</c:v>
                </c:pt>
                <c:pt idx="22285">
                  <c:v>1296</c:v>
                </c:pt>
                <c:pt idx="22286">
                  <c:v>1295.8</c:v>
                </c:pt>
                <c:pt idx="22287">
                  <c:v>1294.8</c:v>
                </c:pt>
                <c:pt idx="22288">
                  <c:v>1293.5999999999999</c:v>
                </c:pt>
                <c:pt idx="22289">
                  <c:v>1296.3</c:v>
                </c:pt>
                <c:pt idx="22290">
                  <c:v>1295.5</c:v>
                </c:pt>
                <c:pt idx="22291">
                  <c:v>1295.9000000000001</c:v>
                </c:pt>
                <c:pt idx="22292">
                  <c:v>1295.9000000000001</c:v>
                </c:pt>
                <c:pt idx="22293">
                  <c:v>1294.7</c:v>
                </c:pt>
                <c:pt idx="22294">
                  <c:v>1292.9000000000001</c:v>
                </c:pt>
                <c:pt idx="22295">
                  <c:v>1296.5999999999999</c:v>
                </c:pt>
                <c:pt idx="22296">
                  <c:v>1297.3</c:v>
                </c:pt>
                <c:pt idx="22297">
                  <c:v>1296.7</c:v>
                </c:pt>
                <c:pt idx="22298">
                  <c:v>1296.2</c:v>
                </c:pt>
                <c:pt idx="22299">
                  <c:v>1295.0999999999999</c:v>
                </c:pt>
                <c:pt idx="22300">
                  <c:v>1292.5</c:v>
                </c:pt>
                <c:pt idx="22301">
                  <c:v>1296.9000000000001</c:v>
                </c:pt>
                <c:pt idx="22302">
                  <c:v>1296.5</c:v>
                </c:pt>
                <c:pt idx="22303">
                  <c:v>1296.5</c:v>
                </c:pt>
                <c:pt idx="22304">
                  <c:v>1295.3</c:v>
                </c:pt>
                <c:pt idx="22305">
                  <c:v>1293.7</c:v>
                </c:pt>
                <c:pt idx="22306">
                  <c:v>1297.3</c:v>
                </c:pt>
                <c:pt idx="22307">
                  <c:v>1298.3</c:v>
                </c:pt>
                <c:pt idx="22308">
                  <c:v>1296.5</c:v>
                </c:pt>
                <c:pt idx="22309">
                  <c:v>1294.4000000000001</c:v>
                </c:pt>
                <c:pt idx="22310">
                  <c:v>1297.5</c:v>
                </c:pt>
                <c:pt idx="22311">
                  <c:v>1296.9000000000001</c:v>
                </c:pt>
                <c:pt idx="22312">
                  <c:v>1297.7</c:v>
                </c:pt>
                <c:pt idx="22313">
                  <c:v>1296.2</c:v>
                </c:pt>
                <c:pt idx="22314">
                  <c:v>1294.7</c:v>
                </c:pt>
                <c:pt idx="22315">
                  <c:v>1297.7</c:v>
                </c:pt>
                <c:pt idx="22316">
                  <c:v>1297.8</c:v>
                </c:pt>
                <c:pt idx="22317">
                  <c:v>1297.7</c:v>
                </c:pt>
                <c:pt idx="22318">
                  <c:v>1296.2</c:v>
                </c:pt>
                <c:pt idx="22319">
                  <c:v>1294.3</c:v>
                </c:pt>
                <c:pt idx="22320">
                  <c:v>1297.3</c:v>
                </c:pt>
                <c:pt idx="22321">
                  <c:v>1297.5999999999999</c:v>
                </c:pt>
                <c:pt idx="22322">
                  <c:v>1296.9000000000001</c:v>
                </c:pt>
                <c:pt idx="22323">
                  <c:v>1296.2</c:v>
                </c:pt>
                <c:pt idx="22324">
                  <c:v>1294.5999999999999</c:v>
                </c:pt>
                <c:pt idx="22325">
                  <c:v>1297.7</c:v>
                </c:pt>
                <c:pt idx="22326">
                  <c:v>1297.7</c:v>
                </c:pt>
                <c:pt idx="22327">
                  <c:v>1298.3</c:v>
                </c:pt>
                <c:pt idx="22328">
                  <c:v>1297.5999999999999</c:v>
                </c:pt>
                <c:pt idx="22329">
                  <c:v>1296.4000000000001</c:v>
                </c:pt>
                <c:pt idx="22330">
                  <c:v>1298.2</c:v>
                </c:pt>
                <c:pt idx="22331">
                  <c:v>1298.3</c:v>
                </c:pt>
                <c:pt idx="22332">
                  <c:v>1297.5</c:v>
                </c:pt>
                <c:pt idx="22333">
                  <c:v>1296.0999999999999</c:v>
                </c:pt>
                <c:pt idx="22334">
                  <c:v>1293.5999999999999</c:v>
                </c:pt>
                <c:pt idx="22335">
                  <c:v>1297.3</c:v>
                </c:pt>
                <c:pt idx="22336">
                  <c:v>1296.5</c:v>
                </c:pt>
                <c:pt idx="22337">
                  <c:v>1295.2</c:v>
                </c:pt>
                <c:pt idx="22338">
                  <c:v>1294</c:v>
                </c:pt>
                <c:pt idx="22339">
                  <c:v>1297.7</c:v>
                </c:pt>
                <c:pt idx="22340">
                  <c:v>1296.9000000000001</c:v>
                </c:pt>
                <c:pt idx="22341">
                  <c:v>1295.4000000000001</c:v>
                </c:pt>
                <c:pt idx="22342">
                  <c:v>1297.9000000000001</c:v>
                </c:pt>
                <c:pt idx="22343">
                  <c:v>1297</c:v>
                </c:pt>
                <c:pt idx="22344">
                  <c:v>1297</c:v>
                </c:pt>
                <c:pt idx="22345">
                  <c:v>1295.0999999999999</c:v>
                </c:pt>
                <c:pt idx="22346">
                  <c:v>1298</c:v>
                </c:pt>
                <c:pt idx="22347">
                  <c:v>1297.3</c:v>
                </c:pt>
                <c:pt idx="22348">
                  <c:v>1296.0999999999999</c:v>
                </c:pt>
                <c:pt idx="22349">
                  <c:v>1293.9000000000001</c:v>
                </c:pt>
                <c:pt idx="22350">
                  <c:v>1298.5999999999999</c:v>
                </c:pt>
                <c:pt idx="22351">
                  <c:v>1297.4000000000001</c:v>
                </c:pt>
                <c:pt idx="22352">
                  <c:v>1295.2</c:v>
                </c:pt>
                <c:pt idx="22353">
                  <c:v>1297.9000000000001</c:v>
                </c:pt>
                <c:pt idx="22354">
                  <c:v>1297.4000000000001</c:v>
                </c:pt>
                <c:pt idx="22355">
                  <c:v>1296.5</c:v>
                </c:pt>
                <c:pt idx="22356">
                  <c:v>1294.5</c:v>
                </c:pt>
                <c:pt idx="22357">
                  <c:v>1297.4000000000001</c:v>
                </c:pt>
                <c:pt idx="22358">
                  <c:v>1296.8</c:v>
                </c:pt>
                <c:pt idx="22359">
                  <c:v>1295.8</c:v>
                </c:pt>
                <c:pt idx="22360">
                  <c:v>1297.2</c:v>
                </c:pt>
                <c:pt idx="22361">
                  <c:v>1297.7</c:v>
                </c:pt>
                <c:pt idx="22362">
                  <c:v>1294.7</c:v>
                </c:pt>
                <c:pt idx="22363">
                  <c:v>1297.5999999999999</c:v>
                </c:pt>
                <c:pt idx="22364">
                  <c:v>1296.2</c:v>
                </c:pt>
                <c:pt idx="22365">
                  <c:v>1295.3</c:v>
                </c:pt>
                <c:pt idx="22366">
                  <c:v>1298</c:v>
                </c:pt>
                <c:pt idx="22367">
                  <c:v>1297.5999999999999</c:v>
                </c:pt>
                <c:pt idx="22368">
                  <c:v>1296.5</c:v>
                </c:pt>
                <c:pt idx="22369">
                  <c:v>1293.9000000000001</c:v>
                </c:pt>
                <c:pt idx="22370">
                  <c:v>1298.4000000000001</c:v>
                </c:pt>
                <c:pt idx="22371">
                  <c:v>1297.3</c:v>
                </c:pt>
                <c:pt idx="22372">
                  <c:v>1296.5</c:v>
                </c:pt>
                <c:pt idx="22373">
                  <c:v>1293.9000000000001</c:v>
                </c:pt>
                <c:pt idx="22374">
                  <c:v>1296.9000000000001</c:v>
                </c:pt>
                <c:pt idx="22375">
                  <c:v>1297.8</c:v>
                </c:pt>
                <c:pt idx="22376">
                  <c:v>1296.5</c:v>
                </c:pt>
                <c:pt idx="22377">
                  <c:v>1294.7</c:v>
                </c:pt>
                <c:pt idx="22378">
                  <c:v>1297.5</c:v>
                </c:pt>
                <c:pt idx="22379">
                  <c:v>1297.8</c:v>
                </c:pt>
                <c:pt idx="22380">
                  <c:v>1295.8</c:v>
                </c:pt>
                <c:pt idx="22381">
                  <c:v>1296.5</c:v>
                </c:pt>
                <c:pt idx="22382">
                  <c:v>1294.5</c:v>
                </c:pt>
                <c:pt idx="22383">
                  <c:v>1293.8</c:v>
                </c:pt>
                <c:pt idx="22384">
                  <c:v>1296.5</c:v>
                </c:pt>
                <c:pt idx="22385">
                  <c:v>1296.5</c:v>
                </c:pt>
                <c:pt idx="22386">
                  <c:v>1296.9000000000001</c:v>
                </c:pt>
                <c:pt idx="22387">
                  <c:v>1296.5</c:v>
                </c:pt>
                <c:pt idx="22388">
                  <c:v>1296.3</c:v>
                </c:pt>
                <c:pt idx="22389">
                  <c:v>1296.0999999999999</c:v>
                </c:pt>
                <c:pt idx="22390">
                  <c:v>1294.7</c:v>
                </c:pt>
                <c:pt idx="22391">
                  <c:v>1292.4000000000001</c:v>
                </c:pt>
                <c:pt idx="22392">
                  <c:v>1295.0999999999999</c:v>
                </c:pt>
                <c:pt idx="22393">
                  <c:v>1294</c:v>
                </c:pt>
                <c:pt idx="22394">
                  <c:v>1293.5999999999999</c:v>
                </c:pt>
                <c:pt idx="22395">
                  <c:v>1293.9000000000001</c:v>
                </c:pt>
                <c:pt idx="22396">
                  <c:v>1292.5</c:v>
                </c:pt>
                <c:pt idx="22397">
                  <c:v>1290.5999999999999</c:v>
                </c:pt>
                <c:pt idx="22398">
                  <c:v>1292.8</c:v>
                </c:pt>
                <c:pt idx="22399">
                  <c:v>1291.7</c:v>
                </c:pt>
                <c:pt idx="22400">
                  <c:v>1291.3</c:v>
                </c:pt>
                <c:pt idx="22401">
                  <c:v>1290.5999999999999</c:v>
                </c:pt>
                <c:pt idx="22402">
                  <c:v>1289.5</c:v>
                </c:pt>
                <c:pt idx="22403">
                  <c:v>1286.5</c:v>
                </c:pt>
                <c:pt idx="22404">
                  <c:v>1290.4000000000001</c:v>
                </c:pt>
                <c:pt idx="22405">
                  <c:v>1290.0999999999999</c:v>
                </c:pt>
                <c:pt idx="22406">
                  <c:v>1288.7</c:v>
                </c:pt>
                <c:pt idx="22407">
                  <c:v>1285.9000000000001</c:v>
                </c:pt>
                <c:pt idx="22408">
                  <c:v>1289.3</c:v>
                </c:pt>
                <c:pt idx="22409">
                  <c:v>1288.4000000000001</c:v>
                </c:pt>
                <c:pt idx="22410">
                  <c:v>1287.3</c:v>
                </c:pt>
                <c:pt idx="22411">
                  <c:v>1284.4000000000001</c:v>
                </c:pt>
                <c:pt idx="22412">
                  <c:v>1289.0999999999999</c:v>
                </c:pt>
                <c:pt idx="22413">
                  <c:v>1287.7</c:v>
                </c:pt>
                <c:pt idx="22414">
                  <c:v>1285.0999999999999</c:v>
                </c:pt>
                <c:pt idx="22415">
                  <c:v>1289.0999999999999</c:v>
                </c:pt>
                <c:pt idx="22416">
                  <c:v>1286.5999999999999</c:v>
                </c:pt>
                <c:pt idx="22417">
                  <c:v>1285.2</c:v>
                </c:pt>
                <c:pt idx="22418">
                  <c:v>1288.8</c:v>
                </c:pt>
                <c:pt idx="22419">
                  <c:v>1288</c:v>
                </c:pt>
                <c:pt idx="22420">
                  <c:v>1286.2</c:v>
                </c:pt>
                <c:pt idx="22421">
                  <c:v>1289.5999999999999</c:v>
                </c:pt>
                <c:pt idx="22422">
                  <c:v>1288.0999999999999</c:v>
                </c:pt>
                <c:pt idx="22423">
                  <c:v>1288.2</c:v>
                </c:pt>
                <c:pt idx="22424">
                  <c:v>1289.7</c:v>
                </c:pt>
                <c:pt idx="22425">
                  <c:v>1289.8</c:v>
                </c:pt>
                <c:pt idx="22426">
                  <c:v>1290.5</c:v>
                </c:pt>
                <c:pt idx="22427">
                  <c:v>1289.5999999999999</c:v>
                </c:pt>
                <c:pt idx="22428">
                  <c:v>1287</c:v>
                </c:pt>
                <c:pt idx="22429">
                  <c:v>1290.3</c:v>
                </c:pt>
                <c:pt idx="22430">
                  <c:v>1290.9000000000001</c:v>
                </c:pt>
                <c:pt idx="22431">
                  <c:v>1289.5999999999999</c:v>
                </c:pt>
                <c:pt idx="22432">
                  <c:v>1289.0999999999999</c:v>
                </c:pt>
                <c:pt idx="22433">
                  <c:v>1288.4000000000001</c:v>
                </c:pt>
                <c:pt idx="22434">
                  <c:v>1286.5999999999999</c:v>
                </c:pt>
                <c:pt idx="22435">
                  <c:v>1290.3</c:v>
                </c:pt>
                <c:pt idx="22436">
                  <c:v>1290.2</c:v>
                </c:pt>
                <c:pt idx="22437">
                  <c:v>1289.2</c:v>
                </c:pt>
                <c:pt idx="22438">
                  <c:v>1289.0999999999999</c:v>
                </c:pt>
                <c:pt idx="22439">
                  <c:v>1287.3</c:v>
                </c:pt>
                <c:pt idx="22440">
                  <c:v>1285.4000000000001</c:v>
                </c:pt>
                <c:pt idx="22441">
                  <c:v>1289.0999999999999</c:v>
                </c:pt>
                <c:pt idx="22442">
                  <c:v>1288.4000000000001</c:v>
                </c:pt>
                <c:pt idx="22443">
                  <c:v>1288.9000000000001</c:v>
                </c:pt>
                <c:pt idx="22444">
                  <c:v>1288.4000000000001</c:v>
                </c:pt>
                <c:pt idx="22445">
                  <c:v>1287.5999999999999</c:v>
                </c:pt>
                <c:pt idx="22446">
                  <c:v>1289</c:v>
                </c:pt>
                <c:pt idx="22447">
                  <c:v>1288.3</c:v>
                </c:pt>
                <c:pt idx="22448">
                  <c:v>1287.9000000000001</c:v>
                </c:pt>
                <c:pt idx="22449">
                  <c:v>1288</c:v>
                </c:pt>
                <c:pt idx="22450">
                  <c:v>1287.7</c:v>
                </c:pt>
                <c:pt idx="22451">
                  <c:v>1285.7</c:v>
                </c:pt>
                <c:pt idx="22452">
                  <c:v>1284.2</c:v>
                </c:pt>
                <c:pt idx="22453">
                  <c:v>1286.0999999999999</c:v>
                </c:pt>
                <c:pt idx="22454">
                  <c:v>1285</c:v>
                </c:pt>
                <c:pt idx="22455">
                  <c:v>1286.2</c:v>
                </c:pt>
                <c:pt idx="22456">
                  <c:v>1284.7</c:v>
                </c:pt>
                <c:pt idx="22457">
                  <c:v>1284.7</c:v>
                </c:pt>
                <c:pt idx="22458">
                  <c:v>1284.8</c:v>
                </c:pt>
                <c:pt idx="22459">
                  <c:v>1283.7</c:v>
                </c:pt>
                <c:pt idx="22460">
                  <c:v>1283.7</c:v>
                </c:pt>
                <c:pt idx="22461">
                  <c:v>1283.7</c:v>
                </c:pt>
                <c:pt idx="22462">
                  <c:v>1283</c:v>
                </c:pt>
                <c:pt idx="22463">
                  <c:v>1283.0999999999999</c:v>
                </c:pt>
                <c:pt idx="22464">
                  <c:v>1282.5999999999999</c:v>
                </c:pt>
                <c:pt idx="22465">
                  <c:v>1281.9000000000001</c:v>
                </c:pt>
                <c:pt idx="22466">
                  <c:v>1279.7</c:v>
                </c:pt>
                <c:pt idx="22467">
                  <c:v>1278.3</c:v>
                </c:pt>
                <c:pt idx="22468">
                  <c:v>1281.5</c:v>
                </c:pt>
                <c:pt idx="22469">
                  <c:v>1281.0999999999999</c:v>
                </c:pt>
                <c:pt idx="22470">
                  <c:v>1281</c:v>
                </c:pt>
                <c:pt idx="22471">
                  <c:v>1280.7</c:v>
                </c:pt>
                <c:pt idx="22472">
                  <c:v>1280.4000000000001</c:v>
                </c:pt>
                <c:pt idx="22473">
                  <c:v>1280.0999999999999</c:v>
                </c:pt>
                <c:pt idx="22474">
                  <c:v>1278.7</c:v>
                </c:pt>
                <c:pt idx="22475">
                  <c:v>1279</c:v>
                </c:pt>
                <c:pt idx="22476">
                  <c:v>1278.5999999999999</c:v>
                </c:pt>
                <c:pt idx="22477">
                  <c:v>1278.0999999999999</c:v>
                </c:pt>
                <c:pt idx="22478">
                  <c:v>1276.4000000000001</c:v>
                </c:pt>
                <c:pt idx="22479">
                  <c:v>1274.9000000000001</c:v>
                </c:pt>
                <c:pt idx="22480">
                  <c:v>1278.3</c:v>
                </c:pt>
                <c:pt idx="22481">
                  <c:v>1277.9000000000001</c:v>
                </c:pt>
                <c:pt idx="22482">
                  <c:v>1277.5999999999999</c:v>
                </c:pt>
                <c:pt idx="22483">
                  <c:v>1277.5</c:v>
                </c:pt>
                <c:pt idx="22484">
                  <c:v>1278</c:v>
                </c:pt>
                <c:pt idx="22485">
                  <c:v>1277.9000000000001</c:v>
                </c:pt>
                <c:pt idx="22486">
                  <c:v>1277.0999999999999</c:v>
                </c:pt>
                <c:pt idx="22487">
                  <c:v>1277.2</c:v>
                </c:pt>
                <c:pt idx="22488">
                  <c:v>1275.8</c:v>
                </c:pt>
                <c:pt idx="22489">
                  <c:v>1274.3</c:v>
                </c:pt>
                <c:pt idx="22490">
                  <c:v>1272.8</c:v>
                </c:pt>
                <c:pt idx="22491">
                  <c:v>1275.7</c:v>
                </c:pt>
                <c:pt idx="22492">
                  <c:v>1275.8</c:v>
                </c:pt>
                <c:pt idx="22493">
                  <c:v>1276.2</c:v>
                </c:pt>
                <c:pt idx="22494">
                  <c:v>1275.7</c:v>
                </c:pt>
                <c:pt idx="22495">
                  <c:v>1274.5999999999999</c:v>
                </c:pt>
                <c:pt idx="22496">
                  <c:v>1273.0999999999999</c:v>
                </c:pt>
                <c:pt idx="22497">
                  <c:v>1275.3</c:v>
                </c:pt>
                <c:pt idx="22498">
                  <c:v>1275.7</c:v>
                </c:pt>
                <c:pt idx="22499">
                  <c:v>1276.4000000000001</c:v>
                </c:pt>
                <c:pt idx="22500">
                  <c:v>1275.5999999999999</c:v>
                </c:pt>
                <c:pt idx="22501">
                  <c:v>1275.3</c:v>
                </c:pt>
                <c:pt idx="22502">
                  <c:v>1273.9000000000001</c:v>
                </c:pt>
                <c:pt idx="22503">
                  <c:v>1272.0999999999999</c:v>
                </c:pt>
                <c:pt idx="22504">
                  <c:v>1275.7</c:v>
                </c:pt>
                <c:pt idx="22505">
                  <c:v>1275.7</c:v>
                </c:pt>
                <c:pt idx="22506">
                  <c:v>1275.4000000000001</c:v>
                </c:pt>
                <c:pt idx="22507">
                  <c:v>1275</c:v>
                </c:pt>
                <c:pt idx="22508">
                  <c:v>1273.2</c:v>
                </c:pt>
                <c:pt idx="22509">
                  <c:v>1276.0999999999999</c:v>
                </c:pt>
                <c:pt idx="22510">
                  <c:v>1275.8</c:v>
                </c:pt>
                <c:pt idx="22511">
                  <c:v>1275.4000000000001</c:v>
                </c:pt>
                <c:pt idx="22512">
                  <c:v>1275.4000000000001</c:v>
                </c:pt>
                <c:pt idx="22513">
                  <c:v>1274.2</c:v>
                </c:pt>
                <c:pt idx="22514">
                  <c:v>1276.5</c:v>
                </c:pt>
                <c:pt idx="22515">
                  <c:v>1277.0999999999999</c:v>
                </c:pt>
                <c:pt idx="22516">
                  <c:v>1277.0999999999999</c:v>
                </c:pt>
                <c:pt idx="22517">
                  <c:v>1275.5999999999999</c:v>
                </c:pt>
                <c:pt idx="22518">
                  <c:v>1274.5999999999999</c:v>
                </c:pt>
                <c:pt idx="22519">
                  <c:v>1276.7</c:v>
                </c:pt>
                <c:pt idx="22520">
                  <c:v>1277.0999999999999</c:v>
                </c:pt>
                <c:pt idx="22521">
                  <c:v>1276.3</c:v>
                </c:pt>
                <c:pt idx="22522">
                  <c:v>1275.0999999999999</c:v>
                </c:pt>
                <c:pt idx="22523">
                  <c:v>1277.4000000000001</c:v>
                </c:pt>
                <c:pt idx="22524">
                  <c:v>1277.9000000000001</c:v>
                </c:pt>
                <c:pt idx="22525">
                  <c:v>1276.9000000000001</c:v>
                </c:pt>
                <c:pt idx="22526">
                  <c:v>1276.2</c:v>
                </c:pt>
                <c:pt idx="22527">
                  <c:v>1274.5</c:v>
                </c:pt>
                <c:pt idx="22528">
                  <c:v>1278.8</c:v>
                </c:pt>
                <c:pt idx="22529">
                  <c:v>1278.8</c:v>
                </c:pt>
                <c:pt idx="22530">
                  <c:v>1279.5999999999999</c:v>
                </c:pt>
                <c:pt idx="22531">
                  <c:v>1279.2</c:v>
                </c:pt>
                <c:pt idx="22532">
                  <c:v>1278.5</c:v>
                </c:pt>
                <c:pt idx="22533">
                  <c:v>1277</c:v>
                </c:pt>
                <c:pt idx="22534">
                  <c:v>1279.9000000000001</c:v>
                </c:pt>
                <c:pt idx="22535">
                  <c:v>1279.5</c:v>
                </c:pt>
                <c:pt idx="22536">
                  <c:v>1280.3</c:v>
                </c:pt>
                <c:pt idx="22537">
                  <c:v>1279.7</c:v>
                </c:pt>
                <c:pt idx="22538">
                  <c:v>1279.2</c:v>
                </c:pt>
                <c:pt idx="22539">
                  <c:v>1278.9000000000001</c:v>
                </c:pt>
                <c:pt idx="22540">
                  <c:v>1278.5</c:v>
                </c:pt>
                <c:pt idx="22541">
                  <c:v>1278.0999999999999</c:v>
                </c:pt>
                <c:pt idx="22542">
                  <c:v>1279.2</c:v>
                </c:pt>
                <c:pt idx="22543">
                  <c:v>1278.0999999999999</c:v>
                </c:pt>
                <c:pt idx="22544">
                  <c:v>1277.7</c:v>
                </c:pt>
                <c:pt idx="22545">
                  <c:v>1277.7</c:v>
                </c:pt>
                <c:pt idx="22546">
                  <c:v>1277.0999999999999</c:v>
                </c:pt>
                <c:pt idx="22547">
                  <c:v>1276.0999999999999</c:v>
                </c:pt>
                <c:pt idx="22548">
                  <c:v>1275</c:v>
                </c:pt>
                <c:pt idx="22549">
                  <c:v>1276.2</c:v>
                </c:pt>
                <c:pt idx="22550">
                  <c:v>1277.3</c:v>
                </c:pt>
                <c:pt idx="22551">
                  <c:v>1276.7</c:v>
                </c:pt>
                <c:pt idx="22552">
                  <c:v>1276.7</c:v>
                </c:pt>
                <c:pt idx="22553">
                  <c:v>1275</c:v>
                </c:pt>
                <c:pt idx="22554">
                  <c:v>1275</c:v>
                </c:pt>
                <c:pt idx="22555">
                  <c:v>1274.5999999999999</c:v>
                </c:pt>
                <c:pt idx="22556">
                  <c:v>1275.5999999999999</c:v>
                </c:pt>
                <c:pt idx="22557">
                  <c:v>1274.5999999999999</c:v>
                </c:pt>
                <c:pt idx="22558">
                  <c:v>1273.9000000000001</c:v>
                </c:pt>
                <c:pt idx="22559">
                  <c:v>1273.5</c:v>
                </c:pt>
                <c:pt idx="22560">
                  <c:v>1273.2</c:v>
                </c:pt>
                <c:pt idx="22561">
                  <c:v>1272.8</c:v>
                </c:pt>
                <c:pt idx="22562">
                  <c:v>1273.2</c:v>
                </c:pt>
                <c:pt idx="22563">
                  <c:v>1272.5</c:v>
                </c:pt>
                <c:pt idx="22564">
                  <c:v>1271.4000000000001</c:v>
                </c:pt>
                <c:pt idx="22565">
                  <c:v>1270.3</c:v>
                </c:pt>
                <c:pt idx="22566">
                  <c:v>1268.9000000000001</c:v>
                </c:pt>
                <c:pt idx="22567">
                  <c:v>1272.0999999999999</c:v>
                </c:pt>
                <c:pt idx="22568">
                  <c:v>1271.7</c:v>
                </c:pt>
                <c:pt idx="22569">
                  <c:v>1270.5999999999999</c:v>
                </c:pt>
                <c:pt idx="22570">
                  <c:v>1270.8</c:v>
                </c:pt>
                <c:pt idx="22571">
                  <c:v>1271.2</c:v>
                </c:pt>
                <c:pt idx="22572">
                  <c:v>1271.5999999999999</c:v>
                </c:pt>
                <c:pt idx="22573">
                  <c:v>1270.9000000000001</c:v>
                </c:pt>
                <c:pt idx="22574">
                  <c:v>1270.7</c:v>
                </c:pt>
                <c:pt idx="22575">
                  <c:v>1270.7</c:v>
                </c:pt>
                <c:pt idx="22576">
                  <c:v>1270.7</c:v>
                </c:pt>
                <c:pt idx="22577">
                  <c:v>1271</c:v>
                </c:pt>
                <c:pt idx="22578">
                  <c:v>1270.3</c:v>
                </c:pt>
                <c:pt idx="22579">
                  <c:v>1269.9000000000001</c:v>
                </c:pt>
                <c:pt idx="22580">
                  <c:v>1270.7</c:v>
                </c:pt>
                <c:pt idx="22581">
                  <c:v>1270.7</c:v>
                </c:pt>
                <c:pt idx="22582">
                  <c:v>1269.9000000000001</c:v>
                </c:pt>
                <c:pt idx="22583">
                  <c:v>1268.5</c:v>
                </c:pt>
                <c:pt idx="22584">
                  <c:v>1266.8</c:v>
                </c:pt>
                <c:pt idx="22585">
                  <c:v>1268.5999999999999</c:v>
                </c:pt>
                <c:pt idx="22586">
                  <c:v>1269</c:v>
                </c:pt>
                <c:pt idx="22587">
                  <c:v>1268.9000000000001</c:v>
                </c:pt>
                <c:pt idx="22588">
                  <c:v>1269.3</c:v>
                </c:pt>
                <c:pt idx="22589">
                  <c:v>1268.5</c:v>
                </c:pt>
                <c:pt idx="22590">
                  <c:v>1268.5999999999999</c:v>
                </c:pt>
                <c:pt idx="22591">
                  <c:v>1268.5</c:v>
                </c:pt>
                <c:pt idx="22592">
                  <c:v>1269.2</c:v>
                </c:pt>
                <c:pt idx="22593">
                  <c:v>1268.9000000000001</c:v>
                </c:pt>
                <c:pt idx="22594">
                  <c:v>1268.4000000000001</c:v>
                </c:pt>
                <c:pt idx="22595">
                  <c:v>1269.3</c:v>
                </c:pt>
                <c:pt idx="22596">
                  <c:v>1269</c:v>
                </c:pt>
                <c:pt idx="22597">
                  <c:v>1269.0999999999999</c:v>
                </c:pt>
                <c:pt idx="22598">
                  <c:v>1268.5</c:v>
                </c:pt>
                <c:pt idx="22599">
                  <c:v>1267.8</c:v>
                </c:pt>
                <c:pt idx="22600">
                  <c:v>1267.0999999999999</c:v>
                </c:pt>
                <c:pt idx="22601">
                  <c:v>1268.5999999999999</c:v>
                </c:pt>
                <c:pt idx="22602">
                  <c:v>1268.9000000000001</c:v>
                </c:pt>
                <c:pt idx="22603">
                  <c:v>1269.2</c:v>
                </c:pt>
                <c:pt idx="22604">
                  <c:v>1269.3</c:v>
                </c:pt>
                <c:pt idx="22605">
                  <c:v>1269.5999999999999</c:v>
                </c:pt>
                <c:pt idx="22606">
                  <c:v>1268.9000000000001</c:v>
                </c:pt>
                <c:pt idx="22607">
                  <c:v>1269.3</c:v>
                </c:pt>
                <c:pt idx="22608">
                  <c:v>1269.7</c:v>
                </c:pt>
                <c:pt idx="22609">
                  <c:v>1269.3</c:v>
                </c:pt>
                <c:pt idx="22610">
                  <c:v>1269.7</c:v>
                </c:pt>
                <c:pt idx="22611">
                  <c:v>1269.9000000000001</c:v>
                </c:pt>
                <c:pt idx="22612">
                  <c:v>1270.0999999999999</c:v>
                </c:pt>
                <c:pt idx="22613">
                  <c:v>1269.3</c:v>
                </c:pt>
                <c:pt idx="22614">
                  <c:v>1270</c:v>
                </c:pt>
                <c:pt idx="22615">
                  <c:v>1270.3</c:v>
                </c:pt>
                <c:pt idx="22616">
                  <c:v>1269.8</c:v>
                </c:pt>
                <c:pt idx="22617">
                  <c:v>1269.2</c:v>
                </c:pt>
                <c:pt idx="22618">
                  <c:v>1267.7</c:v>
                </c:pt>
                <c:pt idx="22619">
                  <c:v>1269.2</c:v>
                </c:pt>
                <c:pt idx="22620">
                  <c:v>1269.5</c:v>
                </c:pt>
                <c:pt idx="22621">
                  <c:v>1269.2</c:v>
                </c:pt>
                <c:pt idx="22622">
                  <c:v>1269.2</c:v>
                </c:pt>
                <c:pt idx="22623">
                  <c:v>1269.3</c:v>
                </c:pt>
                <c:pt idx="22624">
                  <c:v>1269.3</c:v>
                </c:pt>
                <c:pt idx="22625">
                  <c:v>1269.3</c:v>
                </c:pt>
                <c:pt idx="22626">
                  <c:v>1268.9000000000001</c:v>
                </c:pt>
                <c:pt idx="22627">
                  <c:v>1269.3</c:v>
                </c:pt>
                <c:pt idx="22628">
                  <c:v>1269.5999999999999</c:v>
                </c:pt>
                <c:pt idx="22629">
                  <c:v>1268.9000000000001</c:v>
                </c:pt>
                <c:pt idx="22630">
                  <c:v>1268.9000000000001</c:v>
                </c:pt>
                <c:pt idx="22631">
                  <c:v>1268.5999999999999</c:v>
                </c:pt>
                <c:pt idx="22632">
                  <c:v>1268.5</c:v>
                </c:pt>
                <c:pt idx="22633">
                  <c:v>1267.0999999999999</c:v>
                </c:pt>
                <c:pt idx="22634">
                  <c:v>1265.3</c:v>
                </c:pt>
                <c:pt idx="22635">
                  <c:v>1269.3</c:v>
                </c:pt>
                <c:pt idx="22636">
                  <c:v>1268.5</c:v>
                </c:pt>
                <c:pt idx="22637">
                  <c:v>1269.5999999999999</c:v>
                </c:pt>
                <c:pt idx="22638">
                  <c:v>1268.8</c:v>
                </c:pt>
                <c:pt idx="22639">
                  <c:v>1269</c:v>
                </c:pt>
                <c:pt idx="22640">
                  <c:v>1269.3</c:v>
                </c:pt>
                <c:pt idx="22641">
                  <c:v>1268.8</c:v>
                </c:pt>
                <c:pt idx="22642">
                  <c:v>1268.9000000000001</c:v>
                </c:pt>
                <c:pt idx="22643">
                  <c:v>1270.3</c:v>
                </c:pt>
                <c:pt idx="22644">
                  <c:v>1269.9000000000001</c:v>
                </c:pt>
                <c:pt idx="22645">
                  <c:v>1270.3</c:v>
                </c:pt>
                <c:pt idx="22646">
                  <c:v>1269.2</c:v>
                </c:pt>
                <c:pt idx="22647">
                  <c:v>1268.9000000000001</c:v>
                </c:pt>
                <c:pt idx="22648">
                  <c:v>1267.4000000000001</c:v>
                </c:pt>
                <c:pt idx="22649">
                  <c:v>1271.0999999999999</c:v>
                </c:pt>
                <c:pt idx="22650">
                  <c:v>1270.7</c:v>
                </c:pt>
                <c:pt idx="22651">
                  <c:v>1271.4000000000001</c:v>
                </c:pt>
                <c:pt idx="22652">
                  <c:v>1270.3</c:v>
                </c:pt>
                <c:pt idx="22653">
                  <c:v>1271.0999999999999</c:v>
                </c:pt>
                <c:pt idx="22654">
                  <c:v>1271.4000000000001</c:v>
                </c:pt>
                <c:pt idx="22655">
                  <c:v>1271.4000000000001</c:v>
                </c:pt>
                <c:pt idx="22656">
                  <c:v>1271</c:v>
                </c:pt>
                <c:pt idx="22657">
                  <c:v>1270.7</c:v>
                </c:pt>
                <c:pt idx="22658">
                  <c:v>1270</c:v>
                </c:pt>
                <c:pt idx="22659">
                  <c:v>1270.8</c:v>
                </c:pt>
                <c:pt idx="22660">
                  <c:v>1270</c:v>
                </c:pt>
                <c:pt idx="22661">
                  <c:v>1270.3</c:v>
                </c:pt>
                <c:pt idx="22662">
                  <c:v>1269.8</c:v>
                </c:pt>
                <c:pt idx="22663">
                  <c:v>1270</c:v>
                </c:pt>
                <c:pt idx="22664">
                  <c:v>1269.4000000000001</c:v>
                </c:pt>
                <c:pt idx="22665">
                  <c:v>1268.9000000000001</c:v>
                </c:pt>
                <c:pt idx="22666">
                  <c:v>1267</c:v>
                </c:pt>
                <c:pt idx="22667">
                  <c:v>1265.4000000000001</c:v>
                </c:pt>
                <c:pt idx="22668">
                  <c:v>1268.5</c:v>
                </c:pt>
                <c:pt idx="22669">
                  <c:v>1268.9000000000001</c:v>
                </c:pt>
                <c:pt idx="22670">
                  <c:v>1268.5</c:v>
                </c:pt>
                <c:pt idx="22671">
                  <c:v>1268.2</c:v>
                </c:pt>
                <c:pt idx="22672">
                  <c:v>1268.5999999999999</c:v>
                </c:pt>
                <c:pt idx="22673">
                  <c:v>1268.5</c:v>
                </c:pt>
                <c:pt idx="22674">
                  <c:v>1267.8</c:v>
                </c:pt>
                <c:pt idx="22675">
                  <c:v>1267.8</c:v>
                </c:pt>
                <c:pt idx="22676">
                  <c:v>1268.2</c:v>
                </c:pt>
                <c:pt idx="22677">
                  <c:v>1268.2</c:v>
                </c:pt>
                <c:pt idx="22678">
                  <c:v>1267.8</c:v>
                </c:pt>
                <c:pt idx="22679">
                  <c:v>1267.5</c:v>
                </c:pt>
                <c:pt idx="22680">
                  <c:v>1266.7</c:v>
                </c:pt>
                <c:pt idx="22681">
                  <c:v>1267.0999999999999</c:v>
                </c:pt>
                <c:pt idx="22682">
                  <c:v>1266.7</c:v>
                </c:pt>
                <c:pt idx="22683">
                  <c:v>1265.5999999999999</c:v>
                </c:pt>
                <c:pt idx="22684">
                  <c:v>1264.8</c:v>
                </c:pt>
                <c:pt idx="22685">
                  <c:v>1267.5</c:v>
                </c:pt>
                <c:pt idx="22686">
                  <c:v>1267.3</c:v>
                </c:pt>
                <c:pt idx="22687">
                  <c:v>1267.0999999999999</c:v>
                </c:pt>
                <c:pt idx="22688">
                  <c:v>1266.8</c:v>
                </c:pt>
                <c:pt idx="22689">
                  <c:v>1267</c:v>
                </c:pt>
                <c:pt idx="22690">
                  <c:v>1267.3</c:v>
                </c:pt>
                <c:pt idx="22691">
                  <c:v>1267.4000000000001</c:v>
                </c:pt>
                <c:pt idx="22692">
                  <c:v>1266.2</c:v>
                </c:pt>
                <c:pt idx="22693">
                  <c:v>1266.9000000000001</c:v>
                </c:pt>
                <c:pt idx="22694">
                  <c:v>1267.0999999999999</c:v>
                </c:pt>
                <c:pt idx="22695">
                  <c:v>1267.0999999999999</c:v>
                </c:pt>
                <c:pt idx="22696">
                  <c:v>1266.7</c:v>
                </c:pt>
                <c:pt idx="22697">
                  <c:v>1266.0999999999999</c:v>
                </c:pt>
                <c:pt idx="22698">
                  <c:v>1266.4000000000001</c:v>
                </c:pt>
                <c:pt idx="22699">
                  <c:v>1266.4000000000001</c:v>
                </c:pt>
                <c:pt idx="22700">
                  <c:v>1266</c:v>
                </c:pt>
                <c:pt idx="22701">
                  <c:v>1266.7</c:v>
                </c:pt>
                <c:pt idx="22702">
                  <c:v>1265.3</c:v>
                </c:pt>
                <c:pt idx="22703">
                  <c:v>1265.3</c:v>
                </c:pt>
                <c:pt idx="22704">
                  <c:v>1264.2</c:v>
                </c:pt>
                <c:pt idx="22705">
                  <c:v>1264</c:v>
                </c:pt>
                <c:pt idx="22706">
                  <c:v>1262.4000000000001</c:v>
                </c:pt>
                <c:pt idx="22707">
                  <c:v>1261.5999999999999</c:v>
                </c:pt>
                <c:pt idx="22708">
                  <c:v>1264</c:v>
                </c:pt>
                <c:pt idx="22709">
                  <c:v>1264.7</c:v>
                </c:pt>
                <c:pt idx="22710">
                  <c:v>1264.5</c:v>
                </c:pt>
                <c:pt idx="22711">
                  <c:v>1264.2</c:v>
                </c:pt>
                <c:pt idx="22712">
                  <c:v>1263.7</c:v>
                </c:pt>
                <c:pt idx="22713">
                  <c:v>1264.0999999999999</c:v>
                </c:pt>
                <c:pt idx="22714">
                  <c:v>1263.2</c:v>
                </c:pt>
                <c:pt idx="22715">
                  <c:v>1263.2</c:v>
                </c:pt>
                <c:pt idx="22716">
                  <c:v>1262.5999999999999</c:v>
                </c:pt>
                <c:pt idx="22717">
                  <c:v>1263.0999999999999</c:v>
                </c:pt>
                <c:pt idx="22718">
                  <c:v>1262.8</c:v>
                </c:pt>
                <c:pt idx="22719">
                  <c:v>1262</c:v>
                </c:pt>
                <c:pt idx="22720">
                  <c:v>1261.3</c:v>
                </c:pt>
                <c:pt idx="22721">
                  <c:v>1260</c:v>
                </c:pt>
                <c:pt idx="22722">
                  <c:v>1263.5999999999999</c:v>
                </c:pt>
                <c:pt idx="22723">
                  <c:v>1262.8</c:v>
                </c:pt>
                <c:pt idx="22724">
                  <c:v>1262.2</c:v>
                </c:pt>
                <c:pt idx="22725">
                  <c:v>1263.5999999999999</c:v>
                </c:pt>
                <c:pt idx="22726">
                  <c:v>1263.5999999999999</c:v>
                </c:pt>
                <c:pt idx="22727">
                  <c:v>1263.5999999999999</c:v>
                </c:pt>
                <c:pt idx="22728">
                  <c:v>1263.2</c:v>
                </c:pt>
                <c:pt idx="22729">
                  <c:v>1263.5999999999999</c:v>
                </c:pt>
                <c:pt idx="22730">
                  <c:v>1263.5999999999999</c:v>
                </c:pt>
                <c:pt idx="22731">
                  <c:v>1263.3</c:v>
                </c:pt>
                <c:pt idx="22732">
                  <c:v>1262.5</c:v>
                </c:pt>
                <c:pt idx="22733">
                  <c:v>1264.3</c:v>
                </c:pt>
                <c:pt idx="22734">
                  <c:v>1262.8</c:v>
                </c:pt>
                <c:pt idx="22735">
                  <c:v>1262.0999999999999</c:v>
                </c:pt>
                <c:pt idx="22736">
                  <c:v>1264.9000000000001</c:v>
                </c:pt>
                <c:pt idx="22737">
                  <c:v>1265.2</c:v>
                </c:pt>
                <c:pt idx="22738">
                  <c:v>1265.8</c:v>
                </c:pt>
                <c:pt idx="22739">
                  <c:v>1265.3</c:v>
                </c:pt>
                <c:pt idx="22740">
                  <c:v>1265.4000000000001</c:v>
                </c:pt>
                <c:pt idx="22741">
                  <c:v>1265.5</c:v>
                </c:pt>
                <c:pt idx="22742">
                  <c:v>1265.3</c:v>
                </c:pt>
                <c:pt idx="22743">
                  <c:v>1264.9000000000001</c:v>
                </c:pt>
                <c:pt idx="22744">
                  <c:v>1264.5</c:v>
                </c:pt>
                <c:pt idx="22745">
                  <c:v>1264.9000000000001</c:v>
                </c:pt>
                <c:pt idx="22746">
                  <c:v>1264.5</c:v>
                </c:pt>
                <c:pt idx="22747">
                  <c:v>1264.5999999999999</c:v>
                </c:pt>
                <c:pt idx="22748">
                  <c:v>1264.3</c:v>
                </c:pt>
                <c:pt idx="22749">
                  <c:v>1263.9000000000001</c:v>
                </c:pt>
                <c:pt idx="22750">
                  <c:v>1263.9000000000001</c:v>
                </c:pt>
                <c:pt idx="22751">
                  <c:v>1263.4000000000001</c:v>
                </c:pt>
                <c:pt idx="22752">
                  <c:v>1263.2</c:v>
                </c:pt>
                <c:pt idx="22753">
                  <c:v>1262.5</c:v>
                </c:pt>
                <c:pt idx="22754">
                  <c:v>1262.5999999999999</c:v>
                </c:pt>
                <c:pt idx="22755">
                  <c:v>1262.5</c:v>
                </c:pt>
                <c:pt idx="22756">
                  <c:v>1262.5</c:v>
                </c:pt>
                <c:pt idx="22757">
                  <c:v>1261.0999999999999</c:v>
                </c:pt>
                <c:pt idx="22758">
                  <c:v>1260.3</c:v>
                </c:pt>
                <c:pt idx="22759">
                  <c:v>1259.2</c:v>
                </c:pt>
                <c:pt idx="22760">
                  <c:v>1262</c:v>
                </c:pt>
                <c:pt idx="22761">
                  <c:v>1261.9000000000001</c:v>
                </c:pt>
                <c:pt idx="22762">
                  <c:v>1261.7</c:v>
                </c:pt>
                <c:pt idx="22763">
                  <c:v>1261.5999999999999</c:v>
                </c:pt>
                <c:pt idx="22764">
                  <c:v>1260.8</c:v>
                </c:pt>
                <c:pt idx="22765">
                  <c:v>1261.3</c:v>
                </c:pt>
                <c:pt idx="22766">
                  <c:v>1261.7</c:v>
                </c:pt>
                <c:pt idx="22767">
                  <c:v>1261.4000000000001</c:v>
                </c:pt>
                <c:pt idx="22768">
                  <c:v>1261.4000000000001</c:v>
                </c:pt>
                <c:pt idx="22769">
                  <c:v>1261.0999999999999</c:v>
                </c:pt>
                <c:pt idx="22770">
                  <c:v>1260.7</c:v>
                </c:pt>
                <c:pt idx="22771">
                  <c:v>1261.0999999999999</c:v>
                </c:pt>
                <c:pt idx="22772">
                  <c:v>1260.9000000000001</c:v>
                </c:pt>
                <c:pt idx="22773">
                  <c:v>1259.5999999999999</c:v>
                </c:pt>
                <c:pt idx="22774">
                  <c:v>1262.0999999999999</c:v>
                </c:pt>
                <c:pt idx="22775">
                  <c:v>1262.8</c:v>
                </c:pt>
                <c:pt idx="22776">
                  <c:v>1262.0999999999999</c:v>
                </c:pt>
                <c:pt idx="22777">
                  <c:v>1262.0999999999999</c:v>
                </c:pt>
                <c:pt idx="22778">
                  <c:v>1262.4000000000001</c:v>
                </c:pt>
                <c:pt idx="22779">
                  <c:v>1262.4000000000001</c:v>
                </c:pt>
                <c:pt idx="22780">
                  <c:v>1261.8</c:v>
                </c:pt>
                <c:pt idx="22781">
                  <c:v>1262</c:v>
                </c:pt>
                <c:pt idx="22782">
                  <c:v>1262.9000000000001</c:v>
                </c:pt>
                <c:pt idx="22783">
                  <c:v>1263.2</c:v>
                </c:pt>
                <c:pt idx="22784">
                  <c:v>1263.2</c:v>
                </c:pt>
                <c:pt idx="22785">
                  <c:v>1263.2</c:v>
                </c:pt>
                <c:pt idx="22786">
                  <c:v>1262.9000000000001</c:v>
                </c:pt>
                <c:pt idx="22787">
                  <c:v>1263.3</c:v>
                </c:pt>
                <c:pt idx="22788">
                  <c:v>1261.8</c:v>
                </c:pt>
                <c:pt idx="22789">
                  <c:v>1262.3</c:v>
                </c:pt>
                <c:pt idx="22790">
                  <c:v>1260.9000000000001</c:v>
                </c:pt>
                <c:pt idx="22791">
                  <c:v>1259.2</c:v>
                </c:pt>
                <c:pt idx="22792">
                  <c:v>1262.8</c:v>
                </c:pt>
                <c:pt idx="22793">
                  <c:v>1262.8</c:v>
                </c:pt>
                <c:pt idx="22794">
                  <c:v>1262.8</c:v>
                </c:pt>
                <c:pt idx="22795">
                  <c:v>1262.8</c:v>
                </c:pt>
                <c:pt idx="22796">
                  <c:v>1261.8</c:v>
                </c:pt>
                <c:pt idx="22797">
                  <c:v>1262.0999999999999</c:v>
                </c:pt>
                <c:pt idx="22798">
                  <c:v>1262.0999999999999</c:v>
                </c:pt>
                <c:pt idx="22799">
                  <c:v>1262.2</c:v>
                </c:pt>
                <c:pt idx="22800">
                  <c:v>1262.0999999999999</c:v>
                </c:pt>
                <c:pt idx="22801">
                  <c:v>1261.8</c:v>
                </c:pt>
                <c:pt idx="22802">
                  <c:v>1262.2</c:v>
                </c:pt>
                <c:pt idx="22803">
                  <c:v>1261.9000000000001</c:v>
                </c:pt>
                <c:pt idx="22804">
                  <c:v>1261.5</c:v>
                </c:pt>
                <c:pt idx="22805">
                  <c:v>1260.7</c:v>
                </c:pt>
                <c:pt idx="22806">
                  <c:v>1260.0999999999999</c:v>
                </c:pt>
                <c:pt idx="22807">
                  <c:v>1263.0999999999999</c:v>
                </c:pt>
                <c:pt idx="22808">
                  <c:v>1262.3</c:v>
                </c:pt>
                <c:pt idx="22809">
                  <c:v>1262.5999999999999</c:v>
                </c:pt>
                <c:pt idx="22810">
                  <c:v>1262.2</c:v>
                </c:pt>
                <c:pt idx="22811">
                  <c:v>1262.8</c:v>
                </c:pt>
                <c:pt idx="22812">
                  <c:v>1262.2</c:v>
                </c:pt>
                <c:pt idx="22813">
                  <c:v>1262.5</c:v>
                </c:pt>
                <c:pt idx="22814">
                  <c:v>1263.2</c:v>
                </c:pt>
                <c:pt idx="22815">
                  <c:v>1262.5</c:v>
                </c:pt>
                <c:pt idx="22816">
                  <c:v>1261.5999999999999</c:v>
                </c:pt>
                <c:pt idx="22817">
                  <c:v>1262.2</c:v>
                </c:pt>
                <c:pt idx="22818">
                  <c:v>1261.0999999999999</c:v>
                </c:pt>
                <c:pt idx="22819">
                  <c:v>1263.7</c:v>
                </c:pt>
                <c:pt idx="22820">
                  <c:v>1263.3</c:v>
                </c:pt>
                <c:pt idx="22821">
                  <c:v>1264.3</c:v>
                </c:pt>
                <c:pt idx="22822">
                  <c:v>1262.9000000000001</c:v>
                </c:pt>
                <c:pt idx="22823">
                  <c:v>1264.5999999999999</c:v>
                </c:pt>
                <c:pt idx="22824">
                  <c:v>1263.9000000000001</c:v>
                </c:pt>
                <c:pt idx="22825">
                  <c:v>1263.9000000000001</c:v>
                </c:pt>
                <c:pt idx="22826">
                  <c:v>1262.5</c:v>
                </c:pt>
                <c:pt idx="22827">
                  <c:v>1263.8</c:v>
                </c:pt>
                <c:pt idx="22828">
                  <c:v>1263</c:v>
                </c:pt>
                <c:pt idx="22829">
                  <c:v>1262.8</c:v>
                </c:pt>
                <c:pt idx="22830">
                  <c:v>1263.0999999999999</c:v>
                </c:pt>
                <c:pt idx="22831">
                  <c:v>1263.8</c:v>
                </c:pt>
                <c:pt idx="22832">
                  <c:v>1263.8</c:v>
                </c:pt>
                <c:pt idx="22833">
                  <c:v>1262.7</c:v>
                </c:pt>
                <c:pt idx="22834">
                  <c:v>1262.5</c:v>
                </c:pt>
                <c:pt idx="22835">
                  <c:v>1263.8</c:v>
                </c:pt>
                <c:pt idx="22836">
                  <c:v>1262.7</c:v>
                </c:pt>
                <c:pt idx="22837">
                  <c:v>1261.4000000000001</c:v>
                </c:pt>
                <c:pt idx="22838">
                  <c:v>1261.9000000000001</c:v>
                </c:pt>
                <c:pt idx="22839">
                  <c:v>1261</c:v>
                </c:pt>
                <c:pt idx="22840">
                  <c:v>1261.9000000000001</c:v>
                </c:pt>
                <c:pt idx="22841">
                  <c:v>1261.8</c:v>
                </c:pt>
                <c:pt idx="22842">
                  <c:v>1261.4000000000001</c:v>
                </c:pt>
                <c:pt idx="22843">
                  <c:v>1261.4000000000001</c:v>
                </c:pt>
                <c:pt idx="22844">
                  <c:v>1261.5</c:v>
                </c:pt>
                <c:pt idx="22845">
                  <c:v>1260.4000000000001</c:v>
                </c:pt>
                <c:pt idx="22846">
                  <c:v>1258.5999999999999</c:v>
                </c:pt>
                <c:pt idx="22847">
                  <c:v>1257.5999999999999</c:v>
                </c:pt>
                <c:pt idx="22848">
                  <c:v>1255.8</c:v>
                </c:pt>
                <c:pt idx="22849">
                  <c:v>1260</c:v>
                </c:pt>
                <c:pt idx="22850">
                  <c:v>1260.4000000000001</c:v>
                </c:pt>
                <c:pt idx="22851">
                  <c:v>1260.2</c:v>
                </c:pt>
                <c:pt idx="22852">
                  <c:v>1259.4000000000001</c:v>
                </c:pt>
                <c:pt idx="22853">
                  <c:v>1259</c:v>
                </c:pt>
                <c:pt idx="22854">
                  <c:v>1259.8</c:v>
                </c:pt>
                <c:pt idx="22855">
                  <c:v>1259.2</c:v>
                </c:pt>
                <c:pt idx="22856">
                  <c:v>1259.4000000000001</c:v>
                </c:pt>
                <c:pt idx="22857">
                  <c:v>1258.4000000000001</c:v>
                </c:pt>
                <c:pt idx="22858">
                  <c:v>1259</c:v>
                </c:pt>
                <c:pt idx="22859">
                  <c:v>1258.7</c:v>
                </c:pt>
                <c:pt idx="22860">
                  <c:v>1258.5</c:v>
                </c:pt>
                <c:pt idx="22861">
                  <c:v>1258.5999999999999</c:v>
                </c:pt>
                <c:pt idx="22862">
                  <c:v>1258.5</c:v>
                </c:pt>
                <c:pt idx="22863">
                  <c:v>1258.7</c:v>
                </c:pt>
                <c:pt idx="22864">
                  <c:v>1258.0999999999999</c:v>
                </c:pt>
                <c:pt idx="22865">
                  <c:v>1257.5999999999999</c:v>
                </c:pt>
                <c:pt idx="22866">
                  <c:v>1258.0999999999999</c:v>
                </c:pt>
                <c:pt idx="22867">
                  <c:v>1258.2</c:v>
                </c:pt>
                <c:pt idx="22868">
                  <c:v>1257.9000000000001</c:v>
                </c:pt>
                <c:pt idx="22869">
                  <c:v>1257.8</c:v>
                </c:pt>
                <c:pt idx="22870">
                  <c:v>1257.9000000000001</c:v>
                </c:pt>
                <c:pt idx="22871">
                  <c:v>1258.3</c:v>
                </c:pt>
                <c:pt idx="22872">
                  <c:v>1257.2</c:v>
                </c:pt>
                <c:pt idx="22873">
                  <c:v>1258.4000000000001</c:v>
                </c:pt>
                <c:pt idx="22874">
                  <c:v>1258</c:v>
                </c:pt>
                <c:pt idx="22875">
                  <c:v>1256.5999999999999</c:v>
                </c:pt>
                <c:pt idx="22876">
                  <c:v>1256.8</c:v>
                </c:pt>
                <c:pt idx="22877">
                  <c:v>1255.5</c:v>
                </c:pt>
                <c:pt idx="22878">
                  <c:v>1254.4000000000001</c:v>
                </c:pt>
                <c:pt idx="22879">
                  <c:v>1252.5999999999999</c:v>
                </c:pt>
                <c:pt idx="22880">
                  <c:v>1257.5999999999999</c:v>
                </c:pt>
                <c:pt idx="22881">
                  <c:v>1257.9000000000001</c:v>
                </c:pt>
                <c:pt idx="22882">
                  <c:v>1257.8</c:v>
                </c:pt>
                <c:pt idx="22883">
                  <c:v>1257.9000000000001</c:v>
                </c:pt>
                <c:pt idx="22884">
                  <c:v>1257.5999999999999</c:v>
                </c:pt>
                <c:pt idx="22885">
                  <c:v>1258.3</c:v>
                </c:pt>
                <c:pt idx="22886">
                  <c:v>1258</c:v>
                </c:pt>
                <c:pt idx="22887">
                  <c:v>1257.2</c:v>
                </c:pt>
                <c:pt idx="22888">
                  <c:v>1258</c:v>
                </c:pt>
                <c:pt idx="22889">
                  <c:v>1258.5999999999999</c:v>
                </c:pt>
                <c:pt idx="22890">
                  <c:v>1258.7</c:v>
                </c:pt>
                <c:pt idx="22891">
                  <c:v>1258.7</c:v>
                </c:pt>
                <c:pt idx="22892">
                  <c:v>1258.3</c:v>
                </c:pt>
                <c:pt idx="22893">
                  <c:v>1259</c:v>
                </c:pt>
                <c:pt idx="22894">
                  <c:v>1258.5999999999999</c:v>
                </c:pt>
                <c:pt idx="22895">
                  <c:v>1259.3</c:v>
                </c:pt>
                <c:pt idx="22896">
                  <c:v>1258.7</c:v>
                </c:pt>
                <c:pt idx="22897">
                  <c:v>1259</c:v>
                </c:pt>
                <c:pt idx="22898">
                  <c:v>1258.3</c:v>
                </c:pt>
                <c:pt idx="22899">
                  <c:v>1257.9000000000001</c:v>
                </c:pt>
                <c:pt idx="22900">
                  <c:v>1256.0999999999999</c:v>
                </c:pt>
                <c:pt idx="22901">
                  <c:v>1254.4000000000001</c:v>
                </c:pt>
                <c:pt idx="22902">
                  <c:v>1259.3</c:v>
                </c:pt>
                <c:pt idx="22903">
                  <c:v>1259.2</c:v>
                </c:pt>
                <c:pt idx="22904">
                  <c:v>1258.7</c:v>
                </c:pt>
                <c:pt idx="22905">
                  <c:v>1259.3</c:v>
                </c:pt>
                <c:pt idx="22906">
                  <c:v>1259.4000000000001</c:v>
                </c:pt>
                <c:pt idx="22907">
                  <c:v>1259.4000000000001</c:v>
                </c:pt>
                <c:pt idx="22908">
                  <c:v>1259.5</c:v>
                </c:pt>
                <c:pt idx="22909">
                  <c:v>1258.9000000000001</c:v>
                </c:pt>
                <c:pt idx="22910">
                  <c:v>1258.7</c:v>
                </c:pt>
                <c:pt idx="22911">
                  <c:v>1259.4000000000001</c:v>
                </c:pt>
                <c:pt idx="22912">
                  <c:v>1259.7</c:v>
                </c:pt>
                <c:pt idx="22913">
                  <c:v>1260</c:v>
                </c:pt>
                <c:pt idx="22914">
                  <c:v>1259.2</c:v>
                </c:pt>
                <c:pt idx="22915">
                  <c:v>1257.9000000000001</c:v>
                </c:pt>
                <c:pt idx="22916">
                  <c:v>1256.8</c:v>
                </c:pt>
                <c:pt idx="22917">
                  <c:v>1255.5</c:v>
                </c:pt>
                <c:pt idx="22918">
                  <c:v>1260.8</c:v>
                </c:pt>
                <c:pt idx="22919">
                  <c:v>1260.4000000000001</c:v>
                </c:pt>
                <c:pt idx="22920">
                  <c:v>1260.8</c:v>
                </c:pt>
                <c:pt idx="22921">
                  <c:v>1260.7</c:v>
                </c:pt>
                <c:pt idx="22922">
                  <c:v>1261</c:v>
                </c:pt>
                <c:pt idx="22923">
                  <c:v>1260.4000000000001</c:v>
                </c:pt>
                <c:pt idx="22924">
                  <c:v>1261.0999999999999</c:v>
                </c:pt>
                <c:pt idx="22925">
                  <c:v>1260.8</c:v>
                </c:pt>
                <c:pt idx="22926">
                  <c:v>1262</c:v>
                </c:pt>
                <c:pt idx="22927">
                  <c:v>1261.4000000000001</c:v>
                </c:pt>
                <c:pt idx="22928">
                  <c:v>1261.2</c:v>
                </c:pt>
                <c:pt idx="22929">
                  <c:v>1257.8</c:v>
                </c:pt>
                <c:pt idx="22930">
                  <c:v>1261.5999999999999</c:v>
                </c:pt>
                <c:pt idx="22931">
                  <c:v>1262.4000000000001</c:v>
                </c:pt>
                <c:pt idx="22932">
                  <c:v>1262.7</c:v>
                </c:pt>
                <c:pt idx="22933">
                  <c:v>1261.0999999999999</c:v>
                </c:pt>
                <c:pt idx="22934">
                  <c:v>1261.0999999999999</c:v>
                </c:pt>
                <c:pt idx="22935">
                  <c:v>1261.3</c:v>
                </c:pt>
                <c:pt idx="22936">
                  <c:v>1261.5999999999999</c:v>
                </c:pt>
                <c:pt idx="22937">
                  <c:v>1261.3</c:v>
                </c:pt>
                <c:pt idx="22938">
                  <c:v>1263.2</c:v>
                </c:pt>
                <c:pt idx="22939">
                  <c:v>1262.5999999999999</c:v>
                </c:pt>
                <c:pt idx="22940">
                  <c:v>1263.3</c:v>
                </c:pt>
                <c:pt idx="22941">
                  <c:v>1262.8</c:v>
                </c:pt>
                <c:pt idx="22942">
                  <c:v>1262.2</c:v>
                </c:pt>
                <c:pt idx="22943">
                  <c:v>1262.3</c:v>
                </c:pt>
                <c:pt idx="22944">
                  <c:v>1262.2</c:v>
                </c:pt>
                <c:pt idx="22945">
                  <c:v>1262.9000000000001</c:v>
                </c:pt>
                <c:pt idx="22946">
                  <c:v>1262.2</c:v>
                </c:pt>
                <c:pt idx="22947">
                  <c:v>1261.2</c:v>
                </c:pt>
                <c:pt idx="22948">
                  <c:v>1261.5999999999999</c:v>
                </c:pt>
                <c:pt idx="22949">
                  <c:v>1260.4000000000001</c:v>
                </c:pt>
                <c:pt idx="22950">
                  <c:v>1261</c:v>
                </c:pt>
                <c:pt idx="22951">
                  <c:v>1260.5999999999999</c:v>
                </c:pt>
                <c:pt idx="22952">
                  <c:v>1260.4000000000001</c:v>
                </c:pt>
                <c:pt idx="22953">
                  <c:v>1258.5</c:v>
                </c:pt>
                <c:pt idx="22954">
                  <c:v>1255.8</c:v>
                </c:pt>
                <c:pt idx="22955">
                  <c:v>1259.4000000000001</c:v>
                </c:pt>
                <c:pt idx="22956">
                  <c:v>1259.7</c:v>
                </c:pt>
                <c:pt idx="22957">
                  <c:v>1259.5999999999999</c:v>
                </c:pt>
                <c:pt idx="22958">
                  <c:v>1258.9000000000001</c:v>
                </c:pt>
                <c:pt idx="22959">
                  <c:v>1259.0999999999999</c:v>
                </c:pt>
                <c:pt idx="22960">
                  <c:v>1259.0999999999999</c:v>
                </c:pt>
                <c:pt idx="22961">
                  <c:v>1258.8</c:v>
                </c:pt>
                <c:pt idx="22962">
                  <c:v>1258.5</c:v>
                </c:pt>
                <c:pt idx="22963">
                  <c:v>1258.4000000000001</c:v>
                </c:pt>
                <c:pt idx="22964">
                  <c:v>1258.4000000000001</c:v>
                </c:pt>
                <c:pt idx="22965">
                  <c:v>1257.9000000000001</c:v>
                </c:pt>
                <c:pt idx="22966">
                  <c:v>1257.2</c:v>
                </c:pt>
                <c:pt idx="22967">
                  <c:v>1256.5999999999999</c:v>
                </c:pt>
                <c:pt idx="22968">
                  <c:v>1257.0999999999999</c:v>
                </c:pt>
                <c:pt idx="22969">
                  <c:v>1257</c:v>
                </c:pt>
                <c:pt idx="22970">
                  <c:v>1255.7</c:v>
                </c:pt>
                <c:pt idx="22971">
                  <c:v>1255.3</c:v>
                </c:pt>
                <c:pt idx="22972">
                  <c:v>1256.5</c:v>
                </c:pt>
                <c:pt idx="22973">
                  <c:v>1255.7</c:v>
                </c:pt>
                <c:pt idx="22974">
                  <c:v>1254</c:v>
                </c:pt>
                <c:pt idx="22975">
                  <c:v>1252.3</c:v>
                </c:pt>
                <c:pt idx="22976">
                  <c:v>1255.3</c:v>
                </c:pt>
                <c:pt idx="22977">
                  <c:v>1255.3</c:v>
                </c:pt>
                <c:pt idx="22978">
                  <c:v>1254.7</c:v>
                </c:pt>
                <c:pt idx="22979">
                  <c:v>1255.2</c:v>
                </c:pt>
                <c:pt idx="22980">
                  <c:v>1255.5999999999999</c:v>
                </c:pt>
                <c:pt idx="22981">
                  <c:v>1254.8</c:v>
                </c:pt>
                <c:pt idx="22982">
                  <c:v>1254.7</c:v>
                </c:pt>
                <c:pt idx="22983">
                  <c:v>1254.0999999999999</c:v>
                </c:pt>
                <c:pt idx="22984">
                  <c:v>1254</c:v>
                </c:pt>
                <c:pt idx="22985">
                  <c:v>1255</c:v>
                </c:pt>
                <c:pt idx="22986">
                  <c:v>1253.5</c:v>
                </c:pt>
                <c:pt idx="22987">
                  <c:v>1253.2</c:v>
                </c:pt>
                <c:pt idx="22988">
                  <c:v>1253.8</c:v>
                </c:pt>
                <c:pt idx="22989">
                  <c:v>1253.2</c:v>
                </c:pt>
                <c:pt idx="22990">
                  <c:v>1254.5</c:v>
                </c:pt>
                <c:pt idx="22991">
                  <c:v>1253.7</c:v>
                </c:pt>
                <c:pt idx="22992">
                  <c:v>1253.2</c:v>
                </c:pt>
                <c:pt idx="22993">
                  <c:v>1253.5999999999999</c:v>
                </c:pt>
                <c:pt idx="22994">
                  <c:v>1253</c:v>
                </c:pt>
                <c:pt idx="22995">
                  <c:v>1251.5999999999999</c:v>
                </c:pt>
                <c:pt idx="22996">
                  <c:v>1249.5</c:v>
                </c:pt>
                <c:pt idx="22997">
                  <c:v>1252.8</c:v>
                </c:pt>
                <c:pt idx="22998">
                  <c:v>1252.9000000000001</c:v>
                </c:pt>
                <c:pt idx="22999">
                  <c:v>1251.2</c:v>
                </c:pt>
                <c:pt idx="23000">
                  <c:v>1252.5</c:v>
                </c:pt>
                <c:pt idx="23001">
                  <c:v>1252.4000000000001</c:v>
                </c:pt>
                <c:pt idx="23002">
                  <c:v>1252.5999999999999</c:v>
                </c:pt>
                <c:pt idx="23003">
                  <c:v>1251.5999999999999</c:v>
                </c:pt>
                <c:pt idx="23004">
                  <c:v>1252.7</c:v>
                </c:pt>
                <c:pt idx="23005">
                  <c:v>1252.7</c:v>
                </c:pt>
                <c:pt idx="23006">
                  <c:v>1251.9000000000001</c:v>
                </c:pt>
                <c:pt idx="23007">
                  <c:v>1252.9000000000001</c:v>
                </c:pt>
                <c:pt idx="23008">
                  <c:v>1252.4000000000001</c:v>
                </c:pt>
                <c:pt idx="23009">
                  <c:v>1251.5</c:v>
                </c:pt>
                <c:pt idx="23010">
                  <c:v>1252.8</c:v>
                </c:pt>
                <c:pt idx="23011">
                  <c:v>1251.5999999999999</c:v>
                </c:pt>
                <c:pt idx="23012">
                  <c:v>1252.7</c:v>
                </c:pt>
                <c:pt idx="23013">
                  <c:v>1251.7</c:v>
                </c:pt>
                <c:pt idx="23014">
                  <c:v>1248.0999999999999</c:v>
                </c:pt>
                <c:pt idx="23015">
                  <c:v>1251.5</c:v>
                </c:pt>
                <c:pt idx="23016">
                  <c:v>1250.3</c:v>
                </c:pt>
                <c:pt idx="23017">
                  <c:v>1248.5</c:v>
                </c:pt>
                <c:pt idx="23018">
                  <c:v>1247.4000000000001</c:v>
                </c:pt>
                <c:pt idx="23019">
                  <c:v>1249.9000000000001</c:v>
                </c:pt>
                <c:pt idx="23020">
                  <c:v>1250.9000000000001</c:v>
                </c:pt>
                <c:pt idx="23021">
                  <c:v>1250.3</c:v>
                </c:pt>
                <c:pt idx="23022">
                  <c:v>1251.7</c:v>
                </c:pt>
                <c:pt idx="23023">
                  <c:v>1251.2</c:v>
                </c:pt>
                <c:pt idx="23024">
                  <c:v>1250.4000000000001</c:v>
                </c:pt>
                <c:pt idx="23025">
                  <c:v>1249.0999999999999</c:v>
                </c:pt>
                <c:pt idx="23026">
                  <c:v>1250.5999999999999</c:v>
                </c:pt>
                <c:pt idx="23027">
                  <c:v>1250.4000000000001</c:v>
                </c:pt>
                <c:pt idx="23028">
                  <c:v>1250.8</c:v>
                </c:pt>
                <c:pt idx="23029">
                  <c:v>1249.0999999999999</c:v>
                </c:pt>
                <c:pt idx="23030">
                  <c:v>1249.9000000000001</c:v>
                </c:pt>
                <c:pt idx="23031">
                  <c:v>1250</c:v>
                </c:pt>
                <c:pt idx="23032">
                  <c:v>1250</c:v>
                </c:pt>
                <c:pt idx="23033">
                  <c:v>1248.9000000000001</c:v>
                </c:pt>
                <c:pt idx="23034">
                  <c:v>1246.8</c:v>
                </c:pt>
                <c:pt idx="23035">
                  <c:v>1250.3</c:v>
                </c:pt>
                <c:pt idx="23036">
                  <c:v>1250.0999999999999</c:v>
                </c:pt>
                <c:pt idx="23037">
                  <c:v>1250.3</c:v>
                </c:pt>
                <c:pt idx="23038">
                  <c:v>1250.9000000000001</c:v>
                </c:pt>
                <c:pt idx="23039">
                  <c:v>1249.9000000000001</c:v>
                </c:pt>
                <c:pt idx="23040">
                  <c:v>1250.0999999999999</c:v>
                </c:pt>
                <c:pt idx="23041">
                  <c:v>1250.0999999999999</c:v>
                </c:pt>
                <c:pt idx="23042">
                  <c:v>1249.3</c:v>
                </c:pt>
                <c:pt idx="23043">
                  <c:v>1250.8</c:v>
                </c:pt>
                <c:pt idx="23044">
                  <c:v>1250.9000000000001</c:v>
                </c:pt>
                <c:pt idx="23045">
                  <c:v>1250.7</c:v>
                </c:pt>
                <c:pt idx="23046">
                  <c:v>1250.4000000000001</c:v>
                </c:pt>
                <c:pt idx="23047">
                  <c:v>1251.0999999999999</c:v>
                </c:pt>
                <c:pt idx="23048">
                  <c:v>1252.3</c:v>
                </c:pt>
                <c:pt idx="23049">
                  <c:v>1252</c:v>
                </c:pt>
                <c:pt idx="23050">
                  <c:v>1252.5</c:v>
                </c:pt>
                <c:pt idx="23051">
                  <c:v>1252.2</c:v>
                </c:pt>
                <c:pt idx="23052">
                  <c:v>1252</c:v>
                </c:pt>
                <c:pt idx="23053">
                  <c:v>1251.9000000000001</c:v>
                </c:pt>
                <c:pt idx="23054">
                  <c:v>1251.5999999999999</c:v>
                </c:pt>
                <c:pt idx="23055">
                  <c:v>1252</c:v>
                </c:pt>
                <c:pt idx="23056">
                  <c:v>1251.7</c:v>
                </c:pt>
                <c:pt idx="23057">
                  <c:v>1251.5999999999999</c:v>
                </c:pt>
                <c:pt idx="23058">
                  <c:v>1250.3</c:v>
                </c:pt>
                <c:pt idx="23059">
                  <c:v>1249.8</c:v>
                </c:pt>
                <c:pt idx="23060">
                  <c:v>1248.0999999999999</c:v>
                </c:pt>
                <c:pt idx="23061">
                  <c:v>1245.7</c:v>
                </c:pt>
                <c:pt idx="23062">
                  <c:v>1250.3</c:v>
                </c:pt>
                <c:pt idx="23063">
                  <c:v>1249.9000000000001</c:v>
                </c:pt>
                <c:pt idx="23064">
                  <c:v>1250.0999999999999</c:v>
                </c:pt>
                <c:pt idx="23065">
                  <c:v>1249.8</c:v>
                </c:pt>
                <c:pt idx="23066">
                  <c:v>1249.5999999999999</c:v>
                </c:pt>
                <c:pt idx="23067">
                  <c:v>1248.8</c:v>
                </c:pt>
                <c:pt idx="23068">
                  <c:v>1249</c:v>
                </c:pt>
                <c:pt idx="23069">
                  <c:v>1248.5</c:v>
                </c:pt>
                <c:pt idx="23070">
                  <c:v>1248.4000000000001</c:v>
                </c:pt>
                <c:pt idx="23071">
                  <c:v>1249</c:v>
                </c:pt>
                <c:pt idx="23072">
                  <c:v>1248.5999999999999</c:v>
                </c:pt>
                <c:pt idx="23073">
                  <c:v>1248.0999999999999</c:v>
                </c:pt>
                <c:pt idx="23074">
                  <c:v>1248.2</c:v>
                </c:pt>
                <c:pt idx="23075">
                  <c:v>1248.5999999999999</c:v>
                </c:pt>
                <c:pt idx="23076">
                  <c:v>1248</c:v>
                </c:pt>
                <c:pt idx="23077">
                  <c:v>1248.2</c:v>
                </c:pt>
                <c:pt idx="23078">
                  <c:v>1247.4000000000001</c:v>
                </c:pt>
                <c:pt idx="23079">
                  <c:v>1247.2</c:v>
                </c:pt>
                <c:pt idx="23080">
                  <c:v>1247.8</c:v>
                </c:pt>
                <c:pt idx="23081">
                  <c:v>1247.2</c:v>
                </c:pt>
                <c:pt idx="23082">
                  <c:v>1247.5</c:v>
                </c:pt>
                <c:pt idx="23083">
                  <c:v>1247.5999999999999</c:v>
                </c:pt>
                <c:pt idx="23084">
                  <c:v>1247.3</c:v>
                </c:pt>
                <c:pt idx="23085">
                  <c:v>1247.0999999999999</c:v>
                </c:pt>
                <c:pt idx="23086">
                  <c:v>1246.9000000000001</c:v>
                </c:pt>
                <c:pt idx="23087">
                  <c:v>1246.9000000000001</c:v>
                </c:pt>
                <c:pt idx="23088">
                  <c:v>1246.2</c:v>
                </c:pt>
                <c:pt idx="23089">
                  <c:v>1246.0999999999999</c:v>
                </c:pt>
                <c:pt idx="23090">
                  <c:v>1245.5</c:v>
                </c:pt>
                <c:pt idx="23091">
                  <c:v>1245.9000000000001</c:v>
                </c:pt>
                <c:pt idx="23092">
                  <c:v>1245.5</c:v>
                </c:pt>
                <c:pt idx="23093">
                  <c:v>1245.0999999999999</c:v>
                </c:pt>
                <c:pt idx="23094">
                  <c:v>1245</c:v>
                </c:pt>
                <c:pt idx="23095">
                  <c:v>1245</c:v>
                </c:pt>
                <c:pt idx="23096">
                  <c:v>1245.2</c:v>
                </c:pt>
                <c:pt idx="23097">
                  <c:v>1244.8</c:v>
                </c:pt>
                <c:pt idx="23098">
                  <c:v>1244.7</c:v>
                </c:pt>
                <c:pt idx="23099">
                  <c:v>1243.7</c:v>
                </c:pt>
                <c:pt idx="23100">
                  <c:v>1242.5999999999999</c:v>
                </c:pt>
                <c:pt idx="23101">
                  <c:v>1240.2</c:v>
                </c:pt>
                <c:pt idx="23102">
                  <c:v>1244</c:v>
                </c:pt>
                <c:pt idx="23103">
                  <c:v>1243.8</c:v>
                </c:pt>
                <c:pt idx="23104">
                  <c:v>1244.5</c:v>
                </c:pt>
                <c:pt idx="23105">
                  <c:v>1243.5</c:v>
                </c:pt>
                <c:pt idx="23106">
                  <c:v>1244.0999999999999</c:v>
                </c:pt>
                <c:pt idx="23107">
                  <c:v>1244.3</c:v>
                </c:pt>
                <c:pt idx="23108">
                  <c:v>1244.3</c:v>
                </c:pt>
                <c:pt idx="23109">
                  <c:v>1243.8</c:v>
                </c:pt>
                <c:pt idx="23110">
                  <c:v>1243.8</c:v>
                </c:pt>
                <c:pt idx="23111">
                  <c:v>1244</c:v>
                </c:pt>
                <c:pt idx="23112">
                  <c:v>1243.8</c:v>
                </c:pt>
                <c:pt idx="23113">
                  <c:v>1243.8</c:v>
                </c:pt>
                <c:pt idx="23114">
                  <c:v>1244.4000000000001</c:v>
                </c:pt>
                <c:pt idx="23115">
                  <c:v>1244.7</c:v>
                </c:pt>
                <c:pt idx="23116">
                  <c:v>1244.3</c:v>
                </c:pt>
                <c:pt idx="23117">
                  <c:v>1244.0999999999999</c:v>
                </c:pt>
                <c:pt idx="23118">
                  <c:v>1244.3</c:v>
                </c:pt>
                <c:pt idx="23119">
                  <c:v>1244.3</c:v>
                </c:pt>
                <c:pt idx="23120">
                  <c:v>1244.7</c:v>
                </c:pt>
                <c:pt idx="23121">
                  <c:v>1243.9000000000001</c:v>
                </c:pt>
                <c:pt idx="23122">
                  <c:v>1243.3</c:v>
                </c:pt>
                <c:pt idx="23123">
                  <c:v>1243.9000000000001</c:v>
                </c:pt>
                <c:pt idx="23124">
                  <c:v>1246</c:v>
                </c:pt>
                <c:pt idx="23125">
                  <c:v>1245.9000000000001</c:v>
                </c:pt>
                <c:pt idx="23126">
                  <c:v>1246</c:v>
                </c:pt>
                <c:pt idx="23127">
                  <c:v>1246.0999999999999</c:v>
                </c:pt>
                <c:pt idx="23128">
                  <c:v>1245.8</c:v>
                </c:pt>
                <c:pt idx="23129">
                  <c:v>1245.7</c:v>
                </c:pt>
                <c:pt idx="23130">
                  <c:v>1246.2</c:v>
                </c:pt>
                <c:pt idx="23131">
                  <c:v>1245.8</c:v>
                </c:pt>
                <c:pt idx="23132">
                  <c:v>1246.4000000000001</c:v>
                </c:pt>
                <c:pt idx="23133">
                  <c:v>1246.0999999999999</c:v>
                </c:pt>
                <c:pt idx="23134">
                  <c:v>1245.5</c:v>
                </c:pt>
                <c:pt idx="23135">
                  <c:v>1245.2</c:v>
                </c:pt>
                <c:pt idx="23136">
                  <c:v>1245.7</c:v>
                </c:pt>
                <c:pt idx="23137">
                  <c:v>1245.5</c:v>
                </c:pt>
                <c:pt idx="23138">
                  <c:v>1244.4000000000001</c:v>
                </c:pt>
                <c:pt idx="23139">
                  <c:v>1245</c:v>
                </c:pt>
                <c:pt idx="23140">
                  <c:v>1244.5999999999999</c:v>
                </c:pt>
                <c:pt idx="23141">
                  <c:v>1244.4000000000001</c:v>
                </c:pt>
                <c:pt idx="23142">
                  <c:v>1244.8</c:v>
                </c:pt>
                <c:pt idx="23143">
                  <c:v>1244.5</c:v>
                </c:pt>
                <c:pt idx="23144">
                  <c:v>1243.2</c:v>
                </c:pt>
                <c:pt idx="23145">
                  <c:v>1243.9000000000001</c:v>
                </c:pt>
                <c:pt idx="23146">
                  <c:v>1243.3</c:v>
                </c:pt>
                <c:pt idx="23147">
                  <c:v>1243.2</c:v>
                </c:pt>
                <c:pt idx="23148">
                  <c:v>1243</c:v>
                </c:pt>
                <c:pt idx="23149">
                  <c:v>1242.8</c:v>
                </c:pt>
                <c:pt idx="23150">
                  <c:v>1242.3</c:v>
                </c:pt>
                <c:pt idx="23151">
                  <c:v>1242.7</c:v>
                </c:pt>
                <c:pt idx="23152">
                  <c:v>1242.4000000000001</c:v>
                </c:pt>
                <c:pt idx="23153">
                  <c:v>1242.2</c:v>
                </c:pt>
                <c:pt idx="23154">
                  <c:v>1241.4000000000001</c:v>
                </c:pt>
                <c:pt idx="23155">
                  <c:v>1241.9000000000001</c:v>
                </c:pt>
                <c:pt idx="23156">
                  <c:v>1241.7</c:v>
                </c:pt>
                <c:pt idx="23157">
                  <c:v>1241.4000000000001</c:v>
                </c:pt>
                <c:pt idx="23158">
                  <c:v>1242</c:v>
                </c:pt>
                <c:pt idx="23159">
                  <c:v>1241.5999999999999</c:v>
                </c:pt>
                <c:pt idx="23160">
                  <c:v>1241.7</c:v>
                </c:pt>
                <c:pt idx="23161">
                  <c:v>1241.2</c:v>
                </c:pt>
                <c:pt idx="23162">
                  <c:v>1241.0999999999999</c:v>
                </c:pt>
                <c:pt idx="23163">
                  <c:v>1240.5999999999999</c:v>
                </c:pt>
                <c:pt idx="23164">
                  <c:v>1240.5999999999999</c:v>
                </c:pt>
                <c:pt idx="23165">
                  <c:v>1240.7</c:v>
                </c:pt>
                <c:pt idx="23166">
                  <c:v>1240.5</c:v>
                </c:pt>
                <c:pt idx="23167">
                  <c:v>1240.2</c:v>
                </c:pt>
                <c:pt idx="23168">
                  <c:v>1240.8</c:v>
                </c:pt>
                <c:pt idx="23169">
                  <c:v>1240.2</c:v>
                </c:pt>
                <c:pt idx="23170">
                  <c:v>1240.3</c:v>
                </c:pt>
                <c:pt idx="23171">
                  <c:v>1239.8</c:v>
                </c:pt>
                <c:pt idx="23172">
                  <c:v>1239.7</c:v>
                </c:pt>
                <c:pt idx="23173">
                  <c:v>1238.7</c:v>
                </c:pt>
                <c:pt idx="23174">
                  <c:v>1236.9000000000001</c:v>
                </c:pt>
                <c:pt idx="23175">
                  <c:v>1236.0999999999999</c:v>
                </c:pt>
                <c:pt idx="23176">
                  <c:v>1238.8</c:v>
                </c:pt>
                <c:pt idx="23177">
                  <c:v>1239.3</c:v>
                </c:pt>
                <c:pt idx="23178">
                  <c:v>1239.5999999999999</c:v>
                </c:pt>
                <c:pt idx="23179">
                  <c:v>1239.3</c:v>
                </c:pt>
                <c:pt idx="23180">
                  <c:v>1239.5</c:v>
                </c:pt>
                <c:pt idx="23181">
                  <c:v>1239.5</c:v>
                </c:pt>
                <c:pt idx="23182">
                  <c:v>1240.2</c:v>
                </c:pt>
                <c:pt idx="23183">
                  <c:v>1240.5</c:v>
                </c:pt>
                <c:pt idx="23184">
                  <c:v>1240</c:v>
                </c:pt>
                <c:pt idx="23185">
                  <c:v>1240.5999999999999</c:v>
                </c:pt>
                <c:pt idx="23186">
                  <c:v>1239.2</c:v>
                </c:pt>
                <c:pt idx="23187">
                  <c:v>1241</c:v>
                </c:pt>
                <c:pt idx="23188">
                  <c:v>1240.7</c:v>
                </c:pt>
                <c:pt idx="23189">
                  <c:v>1241.0999999999999</c:v>
                </c:pt>
                <c:pt idx="23190">
                  <c:v>1240.5999999999999</c:v>
                </c:pt>
                <c:pt idx="23191">
                  <c:v>1240.3</c:v>
                </c:pt>
                <c:pt idx="23192">
                  <c:v>1241.2</c:v>
                </c:pt>
                <c:pt idx="23193">
                  <c:v>1241</c:v>
                </c:pt>
                <c:pt idx="23194">
                  <c:v>1241</c:v>
                </c:pt>
                <c:pt idx="23195">
                  <c:v>1241</c:v>
                </c:pt>
                <c:pt idx="23196">
                  <c:v>1239.7</c:v>
                </c:pt>
                <c:pt idx="23197">
                  <c:v>1238.5</c:v>
                </c:pt>
                <c:pt idx="23198">
                  <c:v>1241.3</c:v>
                </c:pt>
                <c:pt idx="23199">
                  <c:v>1241.7</c:v>
                </c:pt>
                <c:pt idx="23200">
                  <c:v>1242.2</c:v>
                </c:pt>
                <c:pt idx="23201">
                  <c:v>1241.9000000000001</c:v>
                </c:pt>
                <c:pt idx="23202">
                  <c:v>1243</c:v>
                </c:pt>
                <c:pt idx="23203">
                  <c:v>1242.2</c:v>
                </c:pt>
                <c:pt idx="23204">
                  <c:v>1242.0999999999999</c:v>
                </c:pt>
                <c:pt idx="23205">
                  <c:v>1243.3</c:v>
                </c:pt>
                <c:pt idx="23206">
                  <c:v>1243.3</c:v>
                </c:pt>
                <c:pt idx="23207">
                  <c:v>1242.9000000000001</c:v>
                </c:pt>
                <c:pt idx="23208">
                  <c:v>1242.5</c:v>
                </c:pt>
                <c:pt idx="23209">
                  <c:v>1243.9000000000001</c:v>
                </c:pt>
                <c:pt idx="23210">
                  <c:v>1243.4000000000001</c:v>
                </c:pt>
                <c:pt idx="23211">
                  <c:v>1243.3</c:v>
                </c:pt>
                <c:pt idx="23212">
                  <c:v>1244.5999999999999</c:v>
                </c:pt>
                <c:pt idx="23213">
                  <c:v>1243.0999999999999</c:v>
                </c:pt>
                <c:pt idx="23214">
                  <c:v>1242.8</c:v>
                </c:pt>
                <c:pt idx="23215">
                  <c:v>1243.3</c:v>
                </c:pt>
                <c:pt idx="23216">
                  <c:v>1242.2</c:v>
                </c:pt>
                <c:pt idx="23217">
                  <c:v>1243.0999999999999</c:v>
                </c:pt>
                <c:pt idx="23218">
                  <c:v>1242.7</c:v>
                </c:pt>
                <c:pt idx="23219">
                  <c:v>1242.7</c:v>
                </c:pt>
                <c:pt idx="23220">
                  <c:v>1242.4000000000001</c:v>
                </c:pt>
                <c:pt idx="23221">
                  <c:v>1242.5999999999999</c:v>
                </c:pt>
                <c:pt idx="23222">
                  <c:v>1242.2</c:v>
                </c:pt>
                <c:pt idx="23223">
                  <c:v>1242.0999999999999</c:v>
                </c:pt>
                <c:pt idx="23224">
                  <c:v>1241.9000000000001</c:v>
                </c:pt>
                <c:pt idx="23225">
                  <c:v>1242</c:v>
                </c:pt>
                <c:pt idx="23226">
                  <c:v>1241.5</c:v>
                </c:pt>
                <c:pt idx="23227">
                  <c:v>1241.9000000000001</c:v>
                </c:pt>
                <c:pt idx="23228">
                  <c:v>1241.3</c:v>
                </c:pt>
                <c:pt idx="23229">
                  <c:v>1241.5</c:v>
                </c:pt>
                <c:pt idx="23230">
                  <c:v>1241.3</c:v>
                </c:pt>
                <c:pt idx="23231">
                  <c:v>1240.5999999999999</c:v>
                </c:pt>
                <c:pt idx="23232">
                  <c:v>1240.4000000000001</c:v>
                </c:pt>
                <c:pt idx="23233">
                  <c:v>1239.5999999999999</c:v>
                </c:pt>
                <c:pt idx="23234">
                  <c:v>1238.3</c:v>
                </c:pt>
                <c:pt idx="23235">
                  <c:v>1237.0999999999999</c:v>
                </c:pt>
                <c:pt idx="23236">
                  <c:v>1236.3</c:v>
                </c:pt>
                <c:pt idx="23237">
                  <c:v>1239.9000000000001</c:v>
                </c:pt>
                <c:pt idx="23238">
                  <c:v>1239.9000000000001</c:v>
                </c:pt>
                <c:pt idx="23239">
                  <c:v>1239.4000000000001</c:v>
                </c:pt>
                <c:pt idx="23240">
                  <c:v>1239.7</c:v>
                </c:pt>
                <c:pt idx="23241">
                  <c:v>1239.7</c:v>
                </c:pt>
                <c:pt idx="23242">
                  <c:v>1240.0999999999999</c:v>
                </c:pt>
                <c:pt idx="23243">
                  <c:v>1239.7</c:v>
                </c:pt>
                <c:pt idx="23244">
                  <c:v>1239.4000000000001</c:v>
                </c:pt>
                <c:pt idx="23245">
                  <c:v>1238.7</c:v>
                </c:pt>
                <c:pt idx="23246">
                  <c:v>1239.5</c:v>
                </c:pt>
                <c:pt idx="23247">
                  <c:v>1238.2</c:v>
                </c:pt>
                <c:pt idx="23248">
                  <c:v>1239.0999999999999</c:v>
                </c:pt>
                <c:pt idx="23249">
                  <c:v>1238.5</c:v>
                </c:pt>
                <c:pt idx="23250">
                  <c:v>1239.3</c:v>
                </c:pt>
                <c:pt idx="23251">
                  <c:v>1238.5</c:v>
                </c:pt>
                <c:pt idx="23252">
                  <c:v>1239.2</c:v>
                </c:pt>
                <c:pt idx="23253">
                  <c:v>1238.7</c:v>
                </c:pt>
                <c:pt idx="23254">
                  <c:v>1238.2</c:v>
                </c:pt>
                <c:pt idx="23255">
                  <c:v>1237.5999999999999</c:v>
                </c:pt>
                <c:pt idx="23256">
                  <c:v>1236.3</c:v>
                </c:pt>
                <c:pt idx="23257">
                  <c:v>1234.5999999999999</c:v>
                </c:pt>
                <c:pt idx="23258">
                  <c:v>1238.9000000000001</c:v>
                </c:pt>
                <c:pt idx="23259">
                  <c:v>1239.2</c:v>
                </c:pt>
                <c:pt idx="23260">
                  <c:v>1239.0999999999999</c:v>
                </c:pt>
                <c:pt idx="23261">
                  <c:v>1239</c:v>
                </c:pt>
                <c:pt idx="23262">
                  <c:v>1238.7</c:v>
                </c:pt>
                <c:pt idx="23263">
                  <c:v>1239</c:v>
                </c:pt>
                <c:pt idx="23264">
                  <c:v>1238.7</c:v>
                </c:pt>
                <c:pt idx="23265">
                  <c:v>1237.2</c:v>
                </c:pt>
                <c:pt idx="23266">
                  <c:v>1236.8</c:v>
                </c:pt>
                <c:pt idx="23267">
                  <c:v>1235.5999999999999</c:v>
                </c:pt>
                <c:pt idx="23268">
                  <c:v>1238.5999999999999</c:v>
                </c:pt>
                <c:pt idx="23269">
                  <c:v>1240</c:v>
                </c:pt>
                <c:pt idx="23270">
                  <c:v>1240</c:v>
                </c:pt>
                <c:pt idx="23271">
                  <c:v>1240.5</c:v>
                </c:pt>
                <c:pt idx="23272">
                  <c:v>1240.5999999999999</c:v>
                </c:pt>
                <c:pt idx="23273">
                  <c:v>1240.7</c:v>
                </c:pt>
                <c:pt idx="23274">
                  <c:v>1240.4000000000001</c:v>
                </c:pt>
                <c:pt idx="23275">
                  <c:v>1241</c:v>
                </c:pt>
                <c:pt idx="23276">
                  <c:v>1240.8</c:v>
                </c:pt>
                <c:pt idx="23277">
                  <c:v>1241.0999999999999</c:v>
                </c:pt>
                <c:pt idx="23278">
                  <c:v>1240.8</c:v>
                </c:pt>
                <c:pt idx="23279">
                  <c:v>1239.5</c:v>
                </c:pt>
                <c:pt idx="23280">
                  <c:v>1239.0999999999999</c:v>
                </c:pt>
                <c:pt idx="23281">
                  <c:v>1237.9000000000001</c:v>
                </c:pt>
                <c:pt idx="23282">
                  <c:v>1236.9000000000001</c:v>
                </c:pt>
                <c:pt idx="23283">
                  <c:v>1240.7</c:v>
                </c:pt>
                <c:pt idx="23284">
                  <c:v>1240.7</c:v>
                </c:pt>
                <c:pt idx="23285">
                  <c:v>1240.0999999999999</c:v>
                </c:pt>
                <c:pt idx="23286">
                  <c:v>1240.3</c:v>
                </c:pt>
                <c:pt idx="23287">
                  <c:v>1240.4000000000001</c:v>
                </c:pt>
                <c:pt idx="23288">
                  <c:v>1239.9000000000001</c:v>
                </c:pt>
                <c:pt idx="23289">
                  <c:v>1240.2</c:v>
                </c:pt>
                <c:pt idx="23290">
                  <c:v>1238.4000000000001</c:v>
                </c:pt>
                <c:pt idx="23291">
                  <c:v>1238.8</c:v>
                </c:pt>
                <c:pt idx="23292">
                  <c:v>1238.3</c:v>
                </c:pt>
                <c:pt idx="23293">
                  <c:v>1238.5</c:v>
                </c:pt>
                <c:pt idx="23294">
                  <c:v>1238.2</c:v>
                </c:pt>
                <c:pt idx="23295">
                  <c:v>1238</c:v>
                </c:pt>
                <c:pt idx="23296">
                  <c:v>1238.8</c:v>
                </c:pt>
                <c:pt idx="23297">
                  <c:v>1237.2</c:v>
                </c:pt>
                <c:pt idx="23298">
                  <c:v>1237.5999999999999</c:v>
                </c:pt>
                <c:pt idx="23299">
                  <c:v>1235.4000000000001</c:v>
                </c:pt>
                <c:pt idx="23300">
                  <c:v>1235.4000000000001</c:v>
                </c:pt>
                <c:pt idx="23301">
                  <c:v>1238</c:v>
                </c:pt>
                <c:pt idx="23302">
                  <c:v>1238</c:v>
                </c:pt>
                <c:pt idx="23303">
                  <c:v>1237.9000000000001</c:v>
                </c:pt>
                <c:pt idx="23304">
                  <c:v>1237.0999999999999</c:v>
                </c:pt>
                <c:pt idx="23305">
                  <c:v>1237.7</c:v>
                </c:pt>
                <c:pt idx="23306">
                  <c:v>1236.5</c:v>
                </c:pt>
                <c:pt idx="23307">
                  <c:v>1237.4000000000001</c:v>
                </c:pt>
                <c:pt idx="23308">
                  <c:v>1235.9000000000001</c:v>
                </c:pt>
                <c:pt idx="23309">
                  <c:v>1237.2</c:v>
                </c:pt>
                <c:pt idx="23310">
                  <c:v>1236.3</c:v>
                </c:pt>
                <c:pt idx="23311">
                  <c:v>1236.0999999999999</c:v>
                </c:pt>
                <c:pt idx="23312">
                  <c:v>1235.9000000000001</c:v>
                </c:pt>
                <c:pt idx="23313">
                  <c:v>1235</c:v>
                </c:pt>
                <c:pt idx="23314">
                  <c:v>1235.9000000000001</c:v>
                </c:pt>
                <c:pt idx="23315">
                  <c:v>1235.5999999999999</c:v>
                </c:pt>
                <c:pt idx="23316">
                  <c:v>1236.2</c:v>
                </c:pt>
                <c:pt idx="23317">
                  <c:v>1234.9000000000001</c:v>
                </c:pt>
                <c:pt idx="23318">
                  <c:v>1234.2</c:v>
                </c:pt>
                <c:pt idx="23321">
                  <c:v>1235.4000000000001</c:v>
                </c:pt>
                <c:pt idx="23322">
                  <c:v>1234.5999999999999</c:v>
                </c:pt>
                <c:pt idx="23323">
                  <c:v>1233.3</c:v>
                </c:pt>
                <c:pt idx="23324">
                  <c:v>1233.4000000000001</c:v>
                </c:pt>
                <c:pt idx="23325">
                  <c:v>1233</c:v>
                </c:pt>
                <c:pt idx="23326">
                  <c:v>1233.9000000000001</c:v>
                </c:pt>
                <c:pt idx="23327">
                  <c:v>1232.7</c:v>
                </c:pt>
                <c:pt idx="23328">
                  <c:v>1232.5</c:v>
                </c:pt>
                <c:pt idx="23329">
                  <c:v>1232.5</c:v>
                </c:pt>
                <c:pt idx="23330">
                  <c:v>1231.5999999999999</c:v>
                </c:pt>
                <c:pt idx="23331">
                  <c:v>1231.3</c:v>
                </c:pt>
                <c:pt idx="23332">
                  <c:v>1230.2</c:v>
                </c:pt>
                <c:pt idx="23333">
                  <c:v>1229.5999999999999</c:v>
                </c:pt>
                <c:pt idx="23334">
                  <c:v>1229.7</c:v>
                </c:pt>
                <c:pt idx="23335">
                  <c:v>1229.5999999999999</c:v>
                </c:pt>
                <c:pt idx="23336">
                  <c:v>1228.5999999999999</c:v>
                </c:pt>
                <c:pt idx="23337">
                  <c:v>1228.2</c:v>
                </c:pt>
                <c:pt idx="23338">
                  <c:v>1228</c:v>
                </c:pt>
                <c:pt idx="23339">
                  <c:v>1226.8</c:v>
                </c:pt>
                <c:pt idx="23340">
                  <c:v>1227.9000000000001</c:v>
                </c:pt>
                <c:pt idx="23341">
                  <c:v>1225.5</c:v>
                </c:pt>
                <c:pt idx="23342">
                  <c:v>1226.0999999999999</c:v>
                </c:pt>
                <c:pt idx="23343">
                  <c:v>1225.9000000000001</c:v>
                </c:pt>
                <c:pt idx="23344">
                  <c:v>1223.4000000000001</c:v>
                </c:pt>
                <c:pt idx="23345">
                  <c:v>1224.3</c:v>
                </c:pt>
                <c:pt idx="23346">
                  <c:v>1225.8</c:v>
                </c:pt>
                <c:pt idx="23347">
                  <c:v>1224.5999999999999</c:v>
                </c:pt>
                <c:pt idx="23348">
                  <c:v>1224.2</c:v>
                </c:pt>
                <c:pt idx="23349">
                  <c:v>1225.7</c:v>
                </c:pt>
                <c:pt idx="23350">
                  <c:v>1225</c:v>
                </c:pt>
                <c:pt idx="23351">
                  <c:v>1224</c:v>
                </c:pt>
                <c:pt idx="23352">
                  <c:v>1224.7</c:v>
                </c:pt>
                <c:pt idx="23353">
                  <c:v>1223.3</c:v>
                </c:pt>
                <c:pt idx="23354">
                  <c:v>1221.0999999999999</c:v>
                </c:pt>
                <c:pt idx="23355">
                  <c:v>1224</c:v>
                </c:pt>
                <c:pt idx="23356">
                  <c:v>1223.3</c:v>
                </c:pt>
                <c:pt idx="23357">
                  <c:v>1222.9000000000001</c:v>
                </c:pt>
                <c:pt idx="23358">
                  <c:v>1222.2</c:v>
                </c:pt>
                <c:pt idx="23359">
                  <c:v>1223.2</c:v>
                </c:pt>
                <c:pt idx="23360">
                  <c:v>1223.2</c:v>
                </c:pt>
                <c:pt idx="23361">
                  <c:v>1221.8</c:v>
                </c:pt>
                <c:pt idx="23362">
                  <c:v>1222.7</c:v>
                </c:pt>
                <c:pt idx="23363">
                  <c:v>1222</c:v>
                </c:pt>
                <c:pt idx="23364">
                  <c:v>1222.0999999999999</c:v>
                </c:pt>
                <c:pt idx="23365">
                  <c:v>1222.2</c:v>
                </c:pt>
                <c:pt idx="23366">
                  <c:v>1221</c:v>
                </c:pt>
                <c:pt idx="23367">
                  <c:v>1221.0999999999999</c:v>
                </c:pt>
                <c:pt idx="23368">
                  <c:v>1220.8</c:v>
                </c:pt>
                <c:pt idx="23369">
                  <c:v>1221.9000000000001</c:v>
                </c:pt>
                <c:pt idx="23370">
                  <c:v>1221.7</c:v>
                </c:pt>
                <c:pt idx="23371">
                  <c:v>1221.2</c:v>
                </c:pt>
                <c:pt idx="23372">
                  <c:v>1220.9000000000001</c:v>
                </c:pt>
                <c:pt idx="23373">
                  <c:v>1221.3</c:v>
                </c:pt>
                <c:pt idx="23374">
                  <c:v>1220.8</c:v>
                </c:pt>
                <c:pt idx="23375">
                  <c:v>1221.5</c:v>
                </c:pt>
                <c:pt idx="23376">
                  <c:v>1221</c:v>
                </c:pt>
                <c:pt idx="23377">
                  <c:v>1220.8</c:v>
                </c:pt>
                <c:pt idx="23378">
                  <c:v>1221.3</c:v>
                </c:pt>
                <c:pt idx="23379">
                  <c:v>1220.9000000000001</c:v>
                </c:pt>
                <c:pt idx="23380">
                  <c:v>1221.5999999999999</c:v>
                </c:pt>
                <c:pt idx="23381">
                  <c:v>1221.5999999999999</c:v>
                </c:pt>
                <c:pt idx="23382">
                  <c:v>1221</c:v>
                </c:pt>
                <c:pt idx="23383">
                  <c:v>1220.2</c:v>
                </c:pt>
                <c:pt idx="23384">
                  <c:v>1219.0999999999999</c:v>
                </c:pt>
                <c:pt idx="23385">
                  <c:v>1222.3</c:v>
                </c:pt>
                <c:pt idx="23386">
                  <c:v>1222.4000000000001</c:v>
                </c:pt>
                <c:pt idx="23387">
                  <c:v>1222.9000000000001</c:v>
                </c:pt>
                <c:pt idx="23388">
                  <c:v>1222.5999999999999</c:v>
                </c:pt>
                <c:pt idx="23389">
                  <c:v>1223.4000000000001</c:v>
                </c:pt>
                <c:pt idx="23390">
                  <c:v>1223.5999999999999</c:v>
                </c:pt>
                <c:pt idx="23391">
                  <c:v>1222.5999999999999</c:v>
                </c:pt>
                <c:pt idx="23392">
                  <c:v>1223.4000000000001</c:v>
                </c:pt>
                <c:pt idx="23393">
                  <c:v>1223.5</c:v>
                </c:pt>
                <c:pt idx="23394">
                  <c:v>1223.9000000000001</c:v>
                </c:pt>
                <c:pt idx="23395">
                  <c:v>1223.5999999999999</c:v>
                </c:pt>
                <c:pt idx="23396">
                  <c:v>1223.5</c:v>
                </c:pt>
                <c:pt idx="23397">
                  <c:v>1223.5999999999999</c:v>
                </c:pt>
                <c:pt idx="23398">
                  <c:v>1223.2</c:v>
                </c:pt>
                <c:pt idx="23399">
                  <c:v>1224.3</c:v>
                </c:pt>
                <c:pt idx="23400">
                  <c:v>1224.2</c:v>
                </c:pt>
                <c:pt idx="23401">
                  <c:v>1223.7</c:v>
                </c:pt>
                <c:pt idx="23402">
                  <c:v>1223.5999999999999</c:v>
                </c:pt>
                <c:pt idx="23403">
                  <c:v>1224</c:v>
                </c:pt>
                <c:pt idx="23404">
                  <c:v>1224</c:v>
                </c:pt>
                <c:pt idx="23405">
                  <c:v>1223.9000000000001</c:v>
                </c:pt>
                <c:pt idx="23406">
                  <c:v>1223.3</c:v>
                </c:pt>
                <c:pt idx="23407">
                  <c:v>1223.3</c:v>
                </c:pt>
                <c:pt idx="23408">
                  <c:v>1222.5999999999999</c:v>
                </c:pt>
                <c:pt idx="23409">
                  <c:v>1223.5999999999999</c:v>
                </c:pt>
                <c:pt idx="23410">
                  <c:v>1222.9000000000001</c:v>
                </c:pt>
                <c:pt idx="23411">
                  <c:v>1223</c:v>
                </c:pt>
                <c:pt idx="23412">
                  <c:v>1222.5</c:v>
                </c:pt>
                <c:pt idx="23413">
                  <c:v>1223.4000000000001</c:v>
                </c:pt>
                <c:pt idx="23414">
                  <c:v>1224.2</c:v>
                </c:pt>
                <c:pt idx="23415">
                  <c:v>1223.8</c:v>
                </c:pt>
                <c:pt idx="23416">
                  <c:v>1223</c:v>
                </c:pt>
                <c:pt idx="23417">
                  <c:v>1224.3</c:v>
                </c:pt>
                <c:pt idx="23418">
                  <c:v>1223.5999999999999</c:v>
                </c:pt>
                <c:pt idx="23419">
                  <c:v>1224.3</c:v>
                </c:pt>
                <c:pt idx="23420">
                  <c:v>1223.5999999999999</c:v>
                </c:pt>
                <c:pt idx="23421">
                  <c:v>1224</c:v>
                </c:pt>
                <c:pt idx="23422">
                  <c:v>1225.2</c:v>
                </c:pt>
                <c:pt idx="23423">
                  <c:v>1224.9000000000001</c:v>
                </c:pt>
                <c:pt idx="23424">
                  <c:v>1224.0999999999999</c:v>
                </c:pt>
                <c:pt idx="23425">
                  <c:v>1223</c:v>
                </c:pt>
                <c:pt idx="23426">
                  <c:v>1223.9000000000001</c:v>
                </c:pt>
                <c:pt idx="23427">
                  <c:v>1223.5999999999999</c:v>
                </c:pt>
                <c:pt idx="23428">
                  <c:v>1224.5</c:v>
                </c:pt>
                <c:pt idx="23429">
                  <c:v>1225.5999999999999</c:v>
                </c:pt>
                <c:pt idx="23430">
                  <c:v>1224.9000000000001</c:v>
                </c:pt>
                <c:pt idx="23431">
                  <c:v>1224.9000000000001</c:v>
                </c:pt>
                <c:pt idx="23432">
                  <c:v>1224.4000000000001</c:v>
                </c:pt>
                <c:pt idx="23433">
                  <c:v>1225.5999999999999</c:v>
                </c:pt>
                <c:pt idx="23434">
                  <c:v>1224.7</c:v>
                </c:pt>
                <c:pt idx="23435">
                  <c:v>1224.0999999999999</c:v>
                </c:pt>
                <c:pt idx="23436">
                  <c:v>1224</c:v>
                </c:pt>
                <c:pt idx="23437">
                  <c:v>1224.7</c:v>
                </c:pt>
                <c:pt idx="23438">
                  <c:v>1223.9000000000001</c:v>
                </c:pt>
                <c:pt idx="23439">
                  <c:v>1224.3</c:v>
                </c:pt>
                <c:pt idx="23440">
                  <c:v>1224.5</c:v>
                </c:pt>
                <c:pt idx="23441">
                  <c:v>1224.0999999999999</c:v>
                </c:pt>
                <c:pt idx="23442">
                  <c:v>1224.3</c:v>
                </c:pt>
                <c:pt idx="23443">
                  <c:v>1223.3</c:v>
                </c:pt>
                <c:pt idx="23444">
                  <c:v>1224.3</c:v>
                </c:pt>
                <c:pt idx="23445">
                  <c:v>1222.5999999999999</c:v>
                </c:pt>
                <c:pt idx="23446">
                  <c:v>1223.9000000000001</c:v>
                </c:pt>
                <c:pt idx="23447">
                  <c:v>1224</c:v>
                </c:pt>
                <c:pt idx="23448">
                  <c:v>1223.2</c:v>
                </c:pt>
                <c:pt idx="23449">
                  <c:v>1223.7</c:v>
                </c:pt>
                <c:pt idx="23450">
                  <c:v>1224.0999999999999</c:v>
                </c:pt>
                <c:pt idx="23451">
                  <c:v>1223.8</c:v>
                </c:pt>
                <c:pt idx="23452">
                  <c:v>1223.3</c:v>
                </c:pt>
                <c:pt idx="23453">
                  <c:v>1223.4000000000001</c:v>
                </c:pt>
                <c:pt idx="23454">
                  <c:v>1223.5999999999999</c:v>
                </c:pt>
                <c:pt idx="23455">
                  <c:v>1223</c:v>
                </c:pt>
                <c:pt idx="23456">
                  <c:v>1222.9000000000001</c:v>
                </c:pt>
                <c:pt idx="23457">
                  <c:v>1223.2</c:v>
                </c:pt>
                <c:pt idx="23458">
                  <c:v>1222.3</c:v>
                </c:pt>
                <c:pt idx="23459">
                  <c:v>1222</c:v>
                </c:pt>
                <c:pt idx="23460">
                  <c:v>1223.2</c:v>
                </c:pt>
                <c:pt idx="23461">
                  <c:v>1223.5999999999999</c:v>
                </c:pt>
                <c:pt idx="23462">
                  <c:v>1221.8</c:v>
                </c:pt>
                <c:pt idx="23463">
                  <c:v>1222.5</c:v>
                </c:pt>
                <c:pt idx="23464">
                  <c:v>1220.8</c:v>
                </c:pt>
                <c:pt idx="23465">
                  <c:v>1222.9000000000001</c:v>
                </c:pt>
                <c:pt idx="23466">
                  <c:v>1222.7</c:v>
                </c:pt>
                <c:pt idx="23467">
                  <c:v>1223.5999999999999</c:v>
                </c:pt>
                <c:pt idx="23468">
                  <c:v>1223.5999999999999</c:v>
                </c:pt>
                <c:pt idx="23469">
                  <c:v>1223.3</c:v>
                </c:pt>
                <c:pt idx="23470">
                  <c:v>1223.3</c:v>
                </c:pt>
                <c:pt idx="23471">
                  <c:v>1223.4000000000001</c:v>
                </c:pt>
                <c:pt idx="23472">
                  <c:v>1222.5999999999999</c:v>
                </c:pt>
                <c:pt idx="23473">
                  <c:v>1222.3</c:v>
                </c:pt>
                <c:pt idx="23474">
                  <c:v>1223.3</c:v>
                </c:pt>
                <c:pt idx="23475">
                  <c:v>1223.7</c:v>
                </c:pt>
                <c:pt idx="23476">
                  <c:v>1223.8</c:v>
                </c:pt>
                <c:pt idx="23477">
                  <c:v>1224</c:v>
                </c:pt>
                <c:pt idx="23478">
                  <c:v>1222.9000000000001</c:v>
                </c:pt>
                <c:pt idx="23479">
                  <c:v>1224.0999999999999</c:v>
                </c:pt>
                <c:pt idx="23480">
                  <c:v>1224.8</c:v>
                </c:pt>
                <c:pt idx="23481">
                  <c:v>1224.4000000000001</c:v>
                </c:pt>
                <c:pt idx="23482">
                  <c:v>1225</c:v>
                </c:pt>
                <c:pt idx="23483">
                  <c:v>1224.5999999999999</c:v>
                </c:pt>
                <c:pt idx="23484">
                  <c:v>1224.7</c:v>
                </c:pt>
                <c:pt idx="23485">
                  <c:v>1225.3</c:v>
                </c:pt>
                <c:pt idx="23486">
                  <c:v>1225.3</c:v>
                </c:pt>
                <c:pt idx="23487">
                  <c:v>1225.5999999999999</c:v>
                </c:pt>
                <c:pt idx="23488">
                  <c:v>1225.9000000000001</c:v>
                </c:pt>
                <c:pt idx="23489">
                  <c:v>1226.3</c:v>
                </c:pt>
                <c:pt idx="23490">
                  <c:v>1225.5999999999999</c:v>
                </c:pt>
                <c:pt idx="23491">
                  <c:v>1226.3</c:v>
                </c:pt>
                <c:pt idx="23492">
                  <c:v>1225.7</c:v>
                </c:pt>
                <c:pt idx="23493">
                  <c:v>1225.7</c:v>
                </c:pt>
                <c:pt idx="23494">
                  <c:v>1224.9000000000001</c:v>
                </c:pt>
                <c:pt idx="23495">
                  <c:v>1223.5</c:v>
                </c:pt>
                <c:pt idx="23496">
                  <c:v>1226.2</c:v>
                </c:pt>
                <c:pt idx="23497">
                  <c:v>1226.3</c:v>
                </c:pt>
                <c:pt idx="23498">
                  <c:v>1226.5999999999999</c:v>
                </c:pt>
                <c:pt idx="23499">
                  <c:v>1227</c:v>
                </c:pt>
                <c:pt idx="23500">
                  <c:v>1226.9000000000001</c:v>
                </c:pt>
                <c:pt idx="23501">
                  <c:v>1226.5999999999999</c:v>
                </c:pt>
                <c:pt idx="23502">
                  <c:v>1227.4000000000001</c:v>
                </c:pt>
                <c:pt idx="23503">
                  <c:v>1227.2</c:v>
                </c:pt>
                <c:pt idx="23504">
                  <c:v>1227.9000000000001</c:v>
                </c:pt>
                <c:pt idx="23505">
                  <c:v>1226.7</c:v>
                </c:pt>
                <c:pt idx="23506">
                  <c:v>1227.3</c:v>
                </c:pt>
                <c:pt idx="23507">
                  <c:v>1226.8</c:v>
                </c:pt>
                <c:pt idx="23508">
                  <c:v>1227.9000000000001</c:v>
                </c:pt>
                <c:pt idx="23509">
                  <c:v>1227.3</c:v>
                </c:pt>
                <c:pt idx="23510">
                  <c:v>1227.5999999999999</c:v>
                </c:pt>
                <c:pt idx="23511">
                  <c:v>1228.0999999999999</c:v>
                </c:pt>
                <c:pt idx="23512">
                  <c:v>1228.3</c:v>
                </c:pt>
                <c:pt idx="23513">
                  <c:v>1227.9000000000001</c:v>
                </c:pt>
                <c:pt idx="23514">
                  <c:v>1225.5</c:v>
                </c:pt>
                <c:pt idx="23515">
                  <c:v>1228.0999999999999</c:v>
                </c:pt>
                <c:pt idx="23516">
                  <c:v>1228.4000000000001</c:v>
                </c:pt>
                <c:pt idx="23517">
                  <c:v>1228.2</c:v>
                </c:pt>
                <c:pt idx="23518">
                  <c:v>1226.2</c:v>
                </c:pt>
                <c:pt idx="23519">
                  <c:v>1223.7</c:v>
                </c:pt>
                <c:pt idx="23520">
                  <c:v>1226.9000000000001</c:v>
                </c:pt>
                <c:pt idx="23521">
                  <c:v>1228.0999999999999</c:v>
                </c:pt>
                <c:pt idx="23522">
                  <c:v>1228.0999999999999</c:v>
                </c:pt>
                <c:pt idx="23523">
                  <c:v>1226.8</c:v>
                </c:pt>
                <c:pt idx="23524">
                  <c:v>1227.9000000000001</c:v>
                </c:pt>
                <c:pt idx="23525">
                  <c:v>1227.5</c:v>
                </c:pt>
                <c:pt idx="23526">
                  <c:v>1228.4000000000001</c:v>
                </c:pt>
                <c:pt idx="23527">
                  <c:v>1227.7</c:v>
                </c:pt>
                <c:pt idx="23528">
                  <c:v>1228.3</c:v>
                </c:pt>
                <c:pt idx="23529">
                  <c:v>1227.7</c:v>
                </c:pt>
                <c:pt idx="23530">
                  <c:v>1227</c:v>
                </c:pt>
                <c:pt idx="23531">
                  <c:v>1226.3</c:v>
                </c:pt>
                <c:pt idx="23532">
                  <c:v>1226.3</c:v>
                </c:pt>
                <c:pt idx="23533">
                  <c:v>1226.4000000000001</c:v>
                </c:pt>
                <c:pt idx="23534">
                  <c:v>1226.4000000000001</c:v>
                </c:pt>
                <c:pt idx="23535">
                  <c:v>1226.4000000000001</c:v>
                </c:pt>
                <c:pt idx="23536">
                  <c:v>1226.4000000000001</c:v>
                </c:pt>
                <c:pt idx="23537">
                  <c:v>1226.4000000000001</c:v>
                </c:pt>
                <c:pt idx="23538">
                  <c:v>1226.4000000000001</c:v>
                </c:pt>
                <c:pt idx="23539">
                  <c:v>1226.4000000000001</c:v>
                </c:pt>
                <c:pt idx="23540">
                  <c:v>1226.4000000000001</c:v>
                </c:pt>
                <c:pt idx="23541">
                  <c:v>1226.4000000000001</c:v>
                </c:pt>
                <c:pt idx="23542">
                  <c:v>1226.4000000000001</c:v>
                </c:pt>
                <c:pt idx="23543">
                  <c:v>1226.4000000000001</c:v>
                </c:pt>
                <c:pt idx="23544">
                  <c:v>1226.4000000000001</c:v>
                </c:pt>
                <c:pt idx="23545">
                  <c:v>1226.4000000000001</c:v>
                </c:pt>
                <c:pt idx="23546">
                  <c:v>1226.4000000000001</c:v>
                </c:pt>
                <c:pt idx="23547">
                  <c:v>1226.4000000000001</c:v>
                </c:pt>
                <c:pt idx="23548">
                  <c:v>1226.4000000000001</c:v>
                </c:pt>
                <c:pt idx="23549">
                  <c:v>1226.4000000000001</c:v>
                </c:pt>
                <c:pt idx="23550">
                  <c:v>1226.4000000000001</c:v>
                </c:pt>
                <c:pt idx="23551">
                  <c:v>1226.4000000000001</c:v>
                </c:pt>
                <c:pt idx="23552">
                  <c:v>1226.3</c:v>
                </c:pt>
                <c:pt idx="23553">
                  <c:v>1225.3</c:v>
                </c:pt>
                <c:pt idx="23554">
                  <c:v>1225.3</c:v>
                </c:pt>
                <c:pt idx="23555">
                  <c:v>1225.3</c:v>
                </c:pt>
                <c:pt idx="23556">
                  <c:v>1225.3</c:v>
                </c:pt>
                <c:pt idx="23557">
                  <c:v>1225.3</c:v>
                </c:pt>
                <c:pt idx="23558">
                  <c:v>1225.3</c:v>
                </c:pt>
                <c:pt idx="23559">
                  <c:v>1225.3</c:v>
                </c:pt>
                <c:pt idx="23560">
                  <c:v>1225.3</c:v>
                </c:pt>
                <c:pt idx="23561">
                  <c:v>1225.3</c:v>
                </c:pt>
                <c:pt idx="23562">
                  <c:v>1223.5999999999999</c:v>
                </c:pt>
                <c:pt idx="23563">
                  <c:v>1224.3</c:v>
                </c:pt>
                <c:pt idx="23564">
                  <c:v>1224.3</c:v>
                </c:pt>
                <c:pt idx="23565">
                  <c:v>1224.3</c:v>
                </c:pt>
                <c:pt idx="23566">
                  <c:v>1224.3</c:v>
                </c:pt>
                <c:pt idx="23567">
                  <c:v>1224.3</c:v>
                </c:pt>
                <c:pt idx="23568">
                  <c:v>1224.3</c:v>
                </c:pt>
                <c:pt idx="23569">
                  <c:v>1224.3</c:v>
                </c:pt>
                <c:pt idx="23570">
                  <c:v>1224.3</c:v>
                </c:pt>
                <c:pt idx="23571">
                  <c:v>1224.3</c:v>
                </c:pt>
                <c:pt idx="23572">
                  <c:v>1224.3</c:v>
                </c:pt>
                <c:pt idx="23573">
                  <c:v>1224.3</c:v>
                </c:pt>
                <c:pt idx="23574">
                  <c:v>1224.3</c:v>
                </c:pt>
                <c:pt idx="23575">
                  <c:v>1224.3</c:v>
                </c:pt>
                <c:pt idx="23576">
                  <c:v>1224.3</c:v>
                </c:pt>
                <c:pt idx="23577">
                  <c:v>1224.3</c:v>
                </c:pt>
                <c:pt idx="23578">
                  <c:v>1224.3</c:v>
                </c:pt>
                <c:pt idx="23579">
                  <c:v>1224.3</c:v>
                </c:pt>
                <c:pt idx="23580">
                  <c:v>1224.3</c:v>
                </c:pt>
                <c:pt idx="23581">
                  <c:v>1224.3</c:v>
                </c:pt>
                <c:pt idx="23582">
                  <c:v>1224.3</c:v>
                </c:pt>
                <c:pt idx="23583">
                  <c:v>1224.3</c:v>
                </c:pt>
                <c:pt idx="23584">
                  <c:v>1224.3</c:v>
                </c:pt>
                <c:pt idx="23585">
                  <c:v>1224.3</c:v>
                </c:pt>
                <c:pt idx="23586">
                  <c:v>1224.3</c:v>
                </c:pt>
                <c:pt idx="23587">
                  <c:v>1224.3</c:v>
                </c:pt>
                <c:pt idx="23588">
                  <c:v>1224.3</c:v>
                </c:pt>
                <c:pt idx="23589">
                  <c:v>1224.3</c:v>
                </c:pt>
                <c:pt idx="23590">
                  <c:v>1224.3</c:v>
                </c:pt>
                <c:pt idx="23591">
                  <c:v>1224.3</c:v>
                </c:pt>
                <c:pt idx="23592">
                  <c:v>1224.3</c:v>
                </c:pt>
                <c:pt idx="23593">
                  <c:v>1224.3</c:v>
                </c:pt>
                <c:pt idx="23594">
                  <c:v>1224.3</c:v>
                </c:pt>
                <c:pt idx="23595">
                  <c:v>1224.3</c:v>
                </c:pt>
                <c:pt idx="23596">
                  <c:v>1224.3</c:v>
                </c:pt>
                <c:pt idx="23597">
                  <c:v>1224.3</c:v>
                </c:pt>
                <c:pt idx="23598">
                  <c:v>1224.3</c:v>
                </c:pt>
                <c:pt idx="23599">
                  <c:v>1224.3</c:v>
                </c:pt>
                <c:pt idx="23600">
                  <c:v>1224.3</c:v>
                </c:pt>
                <c:pt idx="23601">
                  <c:v>1224.3</c:v>
                </c:pt>
                <c:pt idx="23602">
                  <c:v>1224.3</c:v>
                </c:pt>
                <c:pt idx="23603">
                  <c:v>1224.3</c:v>
                </c:pt>
                <c:pt idx="23604">
                  <c:v>1224.3</c:v>
                </c:pt>
                <c:pt idx="23605">
                  <c:v>1224.3</c:v>
                </c:pt>
                <c:pt idx="23606">
                  <c:v>1224.3</c:v>
                </c:pt>
                <c:pt idx="23607">
                  <c:v>1224.3</c:v>
                </c:pt>
                <c:pt idx="23608">
                  <c:v>1224.3</c:v>
                </c:pt>
                <c:pt idx="23609">
                  <c:v>1224.3</c:v>
                </c:pt>
                <c:pt idx="23610">
                  <c:v>1224.3</c:v>
                </c:pt>
                <c:pt idx="23611">
                  <c:v>1216.3</c:v>
                </c:pt>
                <c:pt idx="23612">
                  <c:v>1216.7</c:v>
                </c:pt>
                <c:pt idx="23613">
                  <c:v>1216.5</c:v>
                </c:pt>
                <c:pt idx="23614">
                  <c:v>1216.5</c:v>
                </c:pt>
                <c:pt idx="23615">
                  <c:v>1216.5</c:v>
                </c:pt>
                <c:pt idx="23616">
                  <c:v>1216.5</c:v>
                </c:pt>
                <c:pt idx="23617">
                  <c:v>1216.5</c:v>
                </c:pt>
                <c:pt idx="23618">
                  <c:v>1216.5</c:v>
                </c:pt>
                <c:pt idx="23619">
                  <c:v>1216.5</c:v>
                </c:pt>
                <c:pt idx="23620">
                  <c:v>1216.5</c:v>
                </c:pt>
                <c:pt idx="23621">
                  <c:v>1216.5</c:v>
                </c:pt>
                <c:pt idx="23622">
                  <c:v>1216.5</c:v>
                </c:pt>
                <c:pt idx="23623">
                  <c:v>1216.5</c:v>
                </c:pt>
                <c:pt idx="23624">
                  <c:v>1216.5</c:v>
                </c:pt>
                <c:pt idx="23625">
                  <c:v>1216.5</c:v>
                </c:pt>
                <c:pt idx="23626">
                  <c:v>1216.5</c:v>
                </c:pt>
                <c:pt idx="23627">
                  <c:v>1216.5</c:v>
                </c:pt>
                <c:pt idx="23628">
                  <c:v>1216.5</c:v>
                </c:pt>
                <c:pt idx="23629">
                  <c:v>1216.5</c:v>
                </c:pt>
                <c:pt idx="23630">
                  <c:v>1216.4000000000001</c:v>
                </c:pt>
                <c:pt idx="23631">
                  <c:v>1216.2</c:v>
                </c:pt>
                <c:pt idx="23632">
                  <c:v>1216.2</c:v>
                </c:pt>
                <c:pt idx="23633">
                  <c:v>1216.2</c:v>
                </c:pt>
                <c:pt idx="23634">
                  <c:v>1216.2</c:v>
                </c:pt>
                <c:pt idx="23635">
                  <c:v>1216.2</c:v>
                </c:pt>
                <c:pt idx="23636">
                  <c:v>1216.2</c:v>
                </c:pt>
                <c:pt idx="23637">
                  <c:v>1216.2</c:v>
                </c:pt>
                <c:pt idx="23638">
                  <c:v>1216.2</c:v>
                </c:pt>
                <c:pt idx="23639">
                  <c:v>1216.2</c:v>
                </c:pt>
                <c:pt idx="23640">
                  <c:v>1216.2</c:v>
                </c:pt>
                <c:pt idx="23641">
                  <c:v>1216.2</c:v>
                </c:pt>
                <c:pt idx="23642">
                  <c:v>1216.2</c:v>
                </c:pt>
                <c:pt idx="23643">
                  <c:v>1216.2</c:v>
                </c:pt>
                <c:pt idx="23644">
                  <c:v>1216.2</c:v>
                </c:pt>
                <c:pt idx="23645">
                  <c:v>1216.2</c:v>
                </c:pt>
                <c:pt idx="23646">
                  <c:v>1216.2</c:v>
                </c:pt>
                <c:pt idx="23647">
                  <c:v>1216.2</c:v>
                </c:pt>
                <c:pt idx="23648">
                  <c:v>1216.2</c:v>
                </c:pt>
                <c:pt idx="23649">
                  <c:v>1216.2</c:v>
                </c:pt>
                <c:pt idx="23650">
                  <c:v>1216.2</c:v>
                </c:pt>
                <c:pt idx="23651">
                  <c:v>1216.2</c:v>
                </c:pt>
                <c:pt idx="23652">
                  <c:v>1216.2</c:v>
                </c:pt>
                <c:pt idx="23653">
                  <c:v>1216.2</c:v>
                </c:pt>
                <c:pt idx="23654">
                  <c:v>1216.2</c:v>
                </c:pt>
                <c:pt idx="23655">
                  <c:v>1219.5</c:v>
                </c:pt>
                <c:pt idx="23656">
                  <c:v>1220</c:v>
                </c:pt>
                <c:pt idx="23657">
                  <c:v>1220</c:v>
                </c:pt>
                <c:pt idx="23658">
                  <c:v>1220</c:v>
                </c:pt>
                <c:pt idx="23659">
                  <c:v>1220</c:v>
                </c:pt>
                <c:pt idx="23660">
                  <c:v>1220</c:v>
                </c:pt>
                <c:pt idx="23661">
                  <c:v>1218.3</c:v>
                </c:pt>
                <c:pt idx="23662">
                  <c:v>1218.3</c:v>
                </c:pt>
                <c:pt idx="23663">
                  <c:v>1218.3</c:v>
                </c:pt>
                <c:pt idx="23664">
                  <c:v>1218.3</c:v>
                </c:pt>
                <c:pt idx="23665">
                  <c:v>1218.3</c:v>
                </c:pt>
                <c:pt idx="23666">
                  <c:v>1218.3</c:v>
                </c:pt>
                <c:pt idx="23667">
                  <c:v>1218.3</c:v>
                </c:pt>
                <c:pt idx="23668">
                  <c:v>1218.3</c:v>
                </c:pt>
                <c:pt idx="23669">
                  <c:v>1218.3</c:v>
                </c:pt>
                <c:pt idx="23670">
                  <c:v>1218.3</c:v>
                </c:pt>
                <c:pt idx="23671">
                  <c:v>1218.3</c:v>
                </c:pt>
                <c:pt idx="23672">
                  <c:v>1218.3</c:v>
                </c:pt>
                <c:pt idx="23673">
                  <c:v>1218.3</c:v>
                </c:pt>
                <c:pt idx="23674">
                  <c:v>1218.3</c:v>
                </c:pt>
                <c:pt idx="23675">
                  <c:v>1216.4000000000001</c:v>
                </c:pt>
                <c:pt idx="23676">
                  <c:v>1216.5999999999999</c:v>
                </c:pt>
                <c:pt idx="23677">
                  <c:v>1216.5999999999999</c:v>
                </c:pt>
                <c:pt idx="23678">
                  <c:v>1216.5999999999999</c:v>
                </c:pt>
                <c:pt idx="23679">
                  <c:v>1216.5999999999999</c:v>
                </c:pt>
                <c:pt idx="23680">
                  <c:v>1216.5999999999999</c:v>
                </c:pt>
                <c:pt idx="23681">
                  <c:v>1216.5999999999999</c:v>
                </c:pt>
                <c:pt idx="23682">
                  <c:v>1216.5999999999999</c:v>
                </c:pt>
                <c:pt idx="23683">
                  <c:v>1216.5999999999999</c:v>
                </c:pt>
                <c:pt idx="23684">
                  <c:v>1216.5999999999999</c:v>
                </c:pt>
                <c:pt idx="23685">
                  <c:v>1217</c:v>
                </c:pt>
                <c:pt idx="23686">
                  <c:v>1218.3</c:v>
                </c:pt>
                <c:pt idx="23687">
                  <c:v>1218.3</c:v>
                </c:pt>
                <c:pt idx="23688">
                  <c:v>1218.3</c:v>
                </c:pt>
                <c:pt idx="23689">
                  <c:v>1218.3</c:v>
                </c:pt>
                <c:pt idx="23690">
                  <c:v>1218.3</c:v>
                </c:pt>
                <c:pt idx="23691">
                  <c:v>1218.3</c:v>
                </c:pt>
                <c:pt idx="23692">
                  <c:v>1218.3</c:v>
                </c:pt>
                <c:pt idx="23693">
                  <c:v>1218.3</c:v>
                </c:pt>
                <c:pt idx="23694">
                  <c:v>1218.3</c:v>
                </c:pt>
                <c:pt idx="23695">
                  <c:v>1218.3</c:v>
                </c:pt>
                <c:pt idx="23696">
                  <c:v>1219.0999999999999</c:v>
                </c:pt>
                <c:pt idx="23697">
                  <c:v>1219.3</c:v>
                </c:pt>
                <c:pt idx="23698">
                  <c:v>1219.3</c:v>
                </c:pt>
                <c:pt idx="23699">
                  <c:v>1219.3</c:v>
                </c:pt>
                <c:pt idx="23700">
                  <c:v>1219.3</c:v>
                </c:pt>
                <c:pt idx="23701">
                  <c:v>1219.3</c:v>
                </c:pt>
                <c:pt idx="23702">
                  <c:v>1219.3</c:v>
                </c:pt>
                <c:pt idx="23703">
                  <c:v>1219.3</c:v>
                </c:pt>
                <c:pt idx="23704">
                  <c:v>1219.3</c:v>
                </c:pt>
                <c:pt idx="23705">
                  <c:v>1219.3</c:v>
                </c:pt>
                <c:pt idx="23706">
                  <c:v>1219.3</c:v>
                </c:pt>
                <c:pt idx="23707">
                  <c:v>1219.3</c:v>
                </c:pt>
                <c:pt idx="23708">
                  <c:v>1219.3</c:v>
                </c:pt>
                <c:pt idx="23709">
                  <c:v>1219.3</c:v>
                </c:pt>
                <c:pt idx="23710">
                  <c:v>1219.3</c:v>
                </c:pt>
                <c:pt idx="23711">
                  <c:v>1219.3</c:v>
                </c:pt>
                <c:pt idx="23712">
                  <c:v>1219.3</c:v>
                </c:pt>
                <c:pt idx="23713">
                  <c:v>1219.3</c:v>
                </c:pt>
                <c:pt idx="23714">
                  <c:v>1219.3</c:v>
                </c:pt>
                <c:pt idx="23715">
                  <c:v>1219.3</c:v>
                </c:pt>
                <c:pt idx="23716">
                  <c:v>1219.3</c:v>
                </c:pt>
                <c:pt idx="23717">
                  <c:v>1219.3</c:v>
                </c:pt>
                <c:pt idx="23718">
                  <c:v>1219.3</c:v>
                </c:pt>
                <c:pt idx="23719">
                  <c:v>1219.3</c:v>
                </c:pt>
                <c:pt idx="23720">
                  <c:v>1219.3</c:v>
                </c:pt>
                <c:pt idx="23721">
                  <c:v>1219.3</c:v>
                </c:pt>
                <c:pt idx="23722">
                  <c:v>1219.3</c:v>
                </c:pt>
                <c:pt idx="23723">
                  <c:v>1219.3</c:v>
                </c:pt>
                <c:pt idx="23724">
                  <c:v>1219.3</c:v>
                </c:pt>
                <c:pt idx="23725">
                  <c:v>1219.3</c:v>
                </c:pt>
                <c:pt idx="23726">
                  <c:v>1219.3</c:v>
                </c:pt>
                <c:pt idx="23727">
                  <c:v>1219.3</c:v>
                </c:pt>
                <c:pt idx="23728">
                  <c:v>1219.3</c:v>
                </c:pt>
                <c:pt idx="23729">
                  <c:v>1219.3</c:v>
                </c:pt>
                <c:pt idx="23730">
                  <c:v>1219.3</c:v>
                </c:pt>
                <c:pt idx="23731">
                  <c:v>1219.9000000000001</c:v>
                </c:pt>
                <c:pt idx="23732">
                  <c:v>1218.7</c:v>
                </c:pt>
                <c:pt idx="23733">
                  <c:v>1218.3</c:v>
                </c:pt>
                <c:pt idx="23734">
                  <c:v>1220.3</c:v>
                </c:pt>
                <c:pt idx="23735">
                  <c:v>1219.7</c:v>
                </c:pt>
                <c:pt idx="23736">
                  <c:v>1219.7</c:v>
                </c:pt>
                <c:pt idx="23737">
                  <c:v>1219.7</c:v>
                </c:pt>
                <c:pt idx="23738">
                  <c:v>1219.7</c:v>
                </c:pt>
                <c:pt idx="23739">
                  <c:v>1219.7</c:v>
                </c:pt>
                <c:pt idx="23740">
                  <c:v>1219.7</c:v>
                </c:pt>
                <c:pt idx="23741">
                  <c:v>1219.7</c:v>
                </c:pt>
                <c:pt idx="23742">
                  <c:v>1219.7</c:v>
                </c:pt>
                <c:pt idx="23743">
                  <c:v>1219.7</c:v>
                </c:pt>
                <c:pt idx="23744">
                  <c:v>1219.7</c:v>
                </c:pt>
                <c:pt idx="23745">
                  <c:v>1219.7</c:v>
                </c:pt>
                <c:pt idx="23746">
                  <c:v>1219.7</c:v>
                </c:pt>
                <c:pt idx="23747">
                  <c:v>1219.7</c:v>
                </c:pt>
                <c:pt idx="23748">
                  <c:v>1219.7</c:v>
                </c:pt>
                <c:pt idx="23749">
                  <c:v>1219.7</c:v>
                </c:pt>
                <c:pt idx="23750">
                  <c:v>1219.7</c:v>
                </c:pt>
                <c:pt idx="23751">
                  <c:v>1219.7</c:v>
                </c:pt>
                <c:pt idx="23752">
                  <c:v>1219.7</c:v>
                </c:pt>
                <c:pt idx="23753">
                  <c:v>1219.7</c:v>
                </c:pt>
                <c:pt idx="23754">
                  <c:v>1219.7</c:v>
                </c:pt>
                <c:pt idx="23755">
                  <c:v>1219.7</c:v>
                </c:pt>
                <c:pt idx="23756">
                  <c:v>1219.7</c:v>
                </c:pt>
                <c:pt idx="23757">
                  <c:v>1219.7</c:v>
                </c:pt>
                <c:pt idx="23758">
                  <c:v>1219.7</c:v>
                </c:pt>
                <c:pt idx="23759">
                  <c:v>1212.4000000000001</c:v>
                </c:pt>
                <c:pt idx="23760">
                  <c:v>1215</c:v>
                </c:pt>
                <c:pt idx="23761">
                  <c:v>1215.2</c:v>
                </c:pt>
                <c:pt idx="23762">
                  <c:v>1214.5999999999999</c:v>
                </c:pt>
                <c:pt idx="23763">
                  <c:v>1214.5999999999999</c:v>
                </c:pt>
                <c:pt idx="23764">
                  <c:v>1214.5999999999999</c:v>
                </c:pt>
                <c:pt idx="23765">
                  <c:v>1214.5999999999999</c:v>
                </c:pt>
                <c:pt idx="23766">
                  <c:v>1214.5999999999999</c:v>
                </c:pt>
                <c:pt idx="23767">
                  <c:v>1211.7</c:v>
                </c:pt>
                <c:pt idx="23768">
                  <c:v>1211.2</c:v>
                </c:pt>
                <c:pt idx="23769">
                  <c:v>1211.2</c:v>
                </c:pt>
                <c:pt idx="23770">
                  <c:v>1213.0999999999999</c:v>
                </c:pt>
                <c:pt idx="23771">
                  <c:v>1214.8</c:v>
                </c:pt>
                <c:pt idx="23772">
                  <c:v>1214.8</c:v>
                </c:pt>
                <c:pt idx="23773">
                  <c:v>1214.8</c:v>
                </c:pt>
                <c:pt idx="23774">
                  <c:v>1214.8</c:v>
                </c:pt>
                <c:pt idx="23775">
                  <c:v>1214.8</c:v>
                </c:pt>
                <c:pt idx="23776">
                  <c:v>1214.8</c:v>
                </c:pt>
                <c:pt idx="23777">
                  <c:v>1214.8</c:v>
                </c:pt>
                <c:pt idx="23778">
                  <c:v>1214.8</c:v>
                </c:pt>
                <c:pt idx="23779">
                  <c:v>1214.8</c:v>
                </c:pt>
                <c:pt idx="23780">
                  <c:v>1214.8</c:v>
                </c:pt>
                <c:pt idx="23781">
                  <c:v>1214.8</c:v>
                </c:pt>
                <c:pt idx="23782">
                  <c:v>1214.8</c:v>
                </c:pt>
                <c:pt idx="23783">
                  <c:v>1214.8</c:v>
                </c:pt>
                <c:pt idx="23784">
                  <c:v>1214.8</c:v>
                </c:pt>
                <c:pt idx="23785">
                  <c:v>1214.8</c:v>
                </c:pt>
                <c:pt idx="23786">
                  <c:v>1214.8</c:v>
                </c:pt>
                <c:pt idx="23787">
                  <c:v>1214.8</c:v>
                </c:pt>
                <c:pt idx="23788">
                  <c:v>1214.8</c:v>
                </c:pt>
                <c:pt idx="23789">
                  <c:v>1214.8</c:v>
                </c:pt>
                <c:pt idx="23790">
                  <c:v>1214.8</c:v>
                </c:pt>
                <c:pt idx="23791">
                  <c:v>1214.8</c:v>
                </c:pt>
                <c:pt idx="23792">
                  <c:v>1214.8</c:v>
                </c:pt>
                <c:pt idx="23793">
                  <c:v>1214.8</c:v>
                </c:pt>
                <c:pt idx="23794">
                  <c:v>1214.7</c:v>
                </c:pt>
                <c:pt idx="23795">
                  <c:v>1214.7</c:v>
                </c:pt>
                <c:pt idx="23796">
                  <c:v>1214.7</c:v>
                </c:pt>
                <c:pt idx="23797">
                  <c:v>1214.7</c:v>
                </c:pt>
                <c:pt idx="23798">
                  <c:v>1214.7</c:v>
                </c:pt>
                <c:pt idx="23799">
                  <c:v>1214.7</c:v>
                </c:pt>
                <c:pt idx="23800">
                  <c:v>1214.7</c:v>
                </c:pt>
                <c:pt idx="23801">
                  <c:v>1214.7</c:v>
                </c:pt>
                <c:pt idx="23802">
                  <c:v>1214.7</c:v>
                </c:pt>
                <c:pt idx="23803">
                  <c:v>1214.7</c:v>
                </c:pt>
                <c:pt idx="23804">
                  <c:v>1214.7</c:v>
                </c:pt>
                <c:pt idx="23805">
                  <c:v>1212.8</c:v>
                </c:pt>
                <c:pt idx="23806">
                  <c:v>1212.9000000000001</c:v>
                </c:pt>
                <c:pt idx="23807">
                  <c:v>1212.5</c:v>
                </c:pt>
                <c:pt idx="23808">
                  <c:v>1211.5</c:v>
                </c:pt>
                <c:pt idx="23809">
                  <c:v>1212.3</c:v>
                </c:pt>
                <c:pt idx="23810">
                  <c:v>1211.5999999999999</c:v>
                </c:pt>
                <c:pt idx="23811">
                  <c:v>1213</c:v>
                </c:pt>
                <c:pt idx="23812">
                  <c:v>1212.2</c:v>
                </c:pt>
                <c:pt idx="23813">
                  <c:v>1213.2</c:v>
                </c:pt>
                <c:pt idx="23814">
                  <c:v>1213.3</c:v>
                </c:pt>
                <c:pt idx="23815">
                  <c:v>1213.0999999999999</c:v>
                </c:pt>
                <c:pt idx="23816">
                  <c:v>1212.9000000000001</c:v>
                </c:pt>
                <c:pt idx="23817">
                  <c:v>1212.7</c:v>
                </c:pt>
                <c:pt idx="23818">
                  <c:v>1213</c:v>
                </c:pt>
                <c:pt idx="23819">
                  <c:v>1212.5999999999999</c:v>
                </c:pt>
                <c:pt idx="23820">
                  <c:v>1213.4000000000001</c:v>
                </c:pt>
                <c:pt idx="23821">
                  <c:v>1213.4000000000001</c:v>
                </c:pt>
                <c:pt idx="23822">
                  <c:v>1213.7</c:v>
                </c:pt>
                <c:pt idx="23823">
                  <c:v>1213.3</c:v>
                </c:pt>
                <c:pt idx="23824">
                  <c:v>1213.4000000000001</c:v>
                </c:pt>
                <c:pt idx="23825">
                  <c:v>1213.5999999999999</c:v>
                </c:pt>
                <c:pt idx="23826">
                  <c:v>1213.5999999999999</c:v>
                </c:pt>
                <c:pt idx="23827">
                  <c:v>1213.5999999999999</c:v>
                </c:pt>
                <c:pt idx="23828">
                  <c:v>1201.0999999999999</c:v>
                </c:pt>
                <c:pt idx="23829">
                  <c:v>1201.0999999999999</c:v>
                </c:pt>
                <c:pt idx="23830">
                  <c:v>1201.0999999999999</c:v>
                </c:pt>
                <c:pt idx="23831">
                  <c:v>1201.0999999999999</c:v>
                </c:pt>
                <c:pt idx="23832">
                  <c:v>1201.0999999999999</c:v>
                </c:pt>
                <c:pt idx="23833">
                  <c:v>1201.0999999999999</c:v>
                </c:pt>
                <c:pt idx="23834">
                  <c:v>1201.0999999999999</c:v>
                </c:pt>
                <c:pt idx="23835">
                  <c:v>1201.0999999999999</c:v>
                </c:pt>
                <c:pt idx="23836">
                  <c:v>1211.5</c:v>
                </c:pt>
                <c:pt idx="23837">
                  <c:v>1211.5999999999999</c:v>
                </c:pt>
                <c:pt idx="23838">
                  <c:v>1211.5999999999999</c:v>
                </c:pt>
                <c:pt idx="23839">
                  <c:v>1211.5999999999999</c:v>
                </c:pt>
                <c:pt idx="23840">
                  <c:v>1211.5999999999999</c:v>
                </c:pt>
                <c:pt idx="23841">
                  <c:v>1211.5999999999999</c:v>
                </c:pt>
                <c:pt idx="23842">
                  <c:v>1209.0999999999999</c:v>
                </c:pt>
                <c:pt idx="23843">
                  <c:v>1209.0999999999999</c:v>
                </c:pt>
                <c:pt idx="23844">
                  <c:v>1213.9000000000001</c:v>
                </c:pt>
                <c:pt idx="23845">
                  <c:v>1213.5999999999999</c:v>
                </c:pt>
                <c:pt idx="23846">
                  <c:v>1213.5999999999999</c:v>
                </c:pt>
                <c:pt idx="23847">
                  <c:v>1213.5999999999999</c:v>
                </c:pt>
                <c:pt idx="23848">
                  <c:v>1213.5999999999999</c:v>
                </c:pt>
                <c:pt idx="23849">
                  <c:v>1213.5999999999999</c:v>
                </c:pt>
                <c:pt idx="23850">
                  <c:v>1213.5999999999999</c:v>
                </c:pt>
                <c:pt idx="23851">
                  <c:v>1213.5999999999999</c:v>
                </c:pt>
                <c:pt idx="23852">
                  <c:v>1213.5999999999999</c:v>
                </c:pt>
                <c:pt idx="23853">
                  <c:v>1213.5999999999999</c:v>
                </c:pt>
                <c:pt idx="23854">
                  <c:v>1213.5999999999999</c:v>
                </c:pt>
                <c:pt idx="23855">
                  <c:v>1213.5999999999999</c:v>
                </c:pt>
                <c:pt idx="23856">
                  <c:v>1213.5999999999999</c:v>
                </c:pt>
                <c:pt idx="23857">
                  <c:v>1213.5999999999999</c:v>
                </c:pt>
                <c:pt idx="23858">
                  <c:v>1213.5999999999999</c:v>
                </c:pt>
                <c:pt idx="23859">
                  <c:v>1213.5999999999999</c:v>
                </c:pt>
                <c:pt idx="23860">
                  <c:v>1213.5999999999999</c:v>
                </c:pt>
                <c:pt idx="23861">
                  <c:v>1213.5999999999999</c:v>
                </c:pt>
                <c:pt idx="23862">
                  <c:v>1213.5999999999999</c:v>
                </c:pt>
                <c:pt idx="23863">
                  <c:v>1208</c:v>
                </c:pt>
                <c:pt idx="23864">
                  <c:v>1214.5</c:v>
                </c:pt>
                <c:pt idx="23865">
                  <c:v>1214.5</c:v>
                </c:pt>
                <c:pt idx="23866">
                  <c:v>1213</c:v>
                </c:pt>
                <c:pt idx="23867">
                  <c:v>1213.7</c:v>
                </c:pt>
                <c:pt idx="23868">
                  <c:v>1211.7</c:v>
                </c:pt>
                <c:pt idx="23869">
                  <c:v>1213.5999999999999</c:v>
                </c:pt>
                <c:pt idx="23870">
                  <c:v>1213.7</c:v>
                </c:pt>
                <c:pt idx="23871">
                  <c:v>1212.5</c:v>
                </c:pt>
                <c:pt idx="23872">
                  <c:v>1211.8</c:v>
                </c:pt>
                <c:pt idx="23873">
                  <c:v>1210.5999999999999</c:v>
                </c:pt>
                <c:pt idx="23874">
                  <c:v>1212.5</c:v>
                </c:pt>
                <c:pt idx="23875">
                  <c:v>1212.3</c:v>
                </c:pt>
                <c:pt idx="23876">
                  <c:v>1212.2</c:v>
                </c:pt>
                <c:pt idx="23877">
                  <c:v>1212.2</c:v>
                </c:pt>
                <c:pt idx="23878">
                  <c:v>1212.9000000000001</c:v>
                </c:pt>
                <c:pt idx="23879">
                  <c:v>1212.2</c:v>
                </c:pt>
                <c:pt idx="23880">
                  <c:v>1212.2</c:v>
                </c:pt>
                <c:pt idx="23881">
                  <c:v>1212.2</c:v>
                </c:pt>
                <c:pt idx="23882">
                  <c:v>1212.5</c:v>
                </c:pt>
                <c:pt idx="23883">
                  <c:v>1212</c:v>
                </c:pt>
                <c:pt idx="23884">
                  <c:v>1213.0999999999999</c:v>
                </c:pt>
                <c:pt idx="23885">
                  <c:v>1213.0999999999999</c:v>
                </c:pt>
                <c:pt idx="23886">
                  <c:v>1213.9000000000001</c:v>
                </c:pt>
                <c:pt idx="23887">
                  <c:v>1213.7</c:v>
                </c:pt>
                <c:pt idx="23888">
                  <c:v>1214.3</c:v>
                </c:pt>
                <c:pt idx="23889">
                  <c:v>1214.3</c:v>
                </c:pt>
                <c:pt idx="23890">
                  <c:v>1214.7</c:v>
                </c:pt>
                <c:pt idx="23891">
                  <c:v>1214.7</c:v>
                </c:pt>
                <c:pt idx="23892">
                  <c:v>1214.7</c:v>
                </c:pt>
                <c:pt idx="23893">
                  <c:v>1214.7</c:v>
                </c:pt>
                <c:pt idx="23894">
                  <c:v>1215.5</c:v>
                </c:pt>
                <c:pt idx="23895">
                  <c:v>1215.5</c:v>
                </c:pt>
                <c:pt idx="23896">
                  <c:v>1214.2</c:v>
                </c:pt>
                <c:pt idx="23897">
                  <c:v>1214.2</c:v>
                </c:pt>
                <c:pt idx="23898">
                  <c:v>1214.2</c:v>
                </c:pt>
                <c:pt idx="23899">
                  <c:v>1214.2</c:v>
                </c:pt>
                <c:pt idx="23900">
                  <c:v>1215.4000000000001</c:v>
                </c:pt>
                <c:pt idx="23901">
                  <c:v>1214.5</c:v>
                </c:pt>
                <c:pt idx="23902">
                  <c:v>1214.5999999999999</c:v>
                </c:pt>
                <c:pt idx="23903">
                  <c:v>1214.3</c:v>
                </c:pt>
                <c:pt idx="23904">
                  <c:v>1214.3</c:v>
                </c:pt>
                <c:pt idx="23905">
                  <c:v>1214.3</c:v>
                </c:pt>
                <c:pt idx="23906">
                  <c:v>1214.3</c:v>
                </c:pt>
                <c:pt idx="23907">
                  <c:v>1214.2</c:v>
                </c:pt>
                <c:pt idx="23908">
                  <c:v>1214.2</c:v>
                </c:pt>
                <c:pt idx="23909">
                  <c:v>1212.3</c:v>
                </c:pt>
                <c:pt idx="23910">
                  <c:v>1212.3</c:v>
                </c:pt>
                <c:pt idx="23911">
                  <c:v>1213.9000000000001</c:v>
                </c:pt>
                <c:pt idx="23912">
                  <c:v>1212.2</c:v>
                </c:pt>
                <c:pt idx="23913">
                  <c:v>1212.8</c:v>
                </c:pt>
                <c:pt idx="23914">
                  <c:v>1213.5</c:v>
                </c:pt>
                <c:pt idx="23915">
                  <c:v>1213.5</c:v>
                </c:pt>
                <c:pt idx="23916">
                  <c:v>1212.7</c:v>
                </c:pt>
                <c:pt idx="23917">
                  <c:v>1212.7</c:v>
                </c:pt>
                <c:pt idx="23918">
                  <c:v>1214.5</c:v>
                </c:pt>
                <c:pt idx="23919">
                  <c:v>1212.5</c:v>
                </c:pt>
                <c:pt idx="23920">
                  <c:v>1214.2</c:v>
                </c:pt>
                <c:pt idx="23921">
                  <c:v>1214.8</c:v>
                </c:pt>
                <c:pt idx="23922">
                  <c:v>1214.8</c:v>
                </c:pt>
                <c:pt idx="23923">
                  <c:v>1214.8</c:v>
                </c:pt>
                <c:pt idx="23924">
                  <c:v>1214.7</c:v>
                </c:pt>
                <c:pt idx="23925">
                  <c:v>1214.7</c:v>
                </c:pt>
                <c:pt idx="23926">
                  <c:v>1215.4000000000001</c:v>
                </c:pt>
                <c:pt idx="23927">
                  <c:v>1215.4000000000001</c:v>
                </c:pt>
                <c:pt idx="23928">
                  <c:v>1215.4000000000001</c:v>
                </c:pt>
                <c:pt idx="23929">
                  <c:v>1215.4000000000001</c:v>
                </c:pt>
                <c:pt idx="23930">
                  <c:v>1215.4000000000001</c:v>
                </c:pt>
                <c:pt idx="23931">
                  <c:v>1215.4000000000001</c:v>
                </c:pt>
                <c:pt idx="23932">
                  <c:v>1215.4000000000001</c:v>
                </c:pt>
                <c:pt idx="23933">
                  <c:v>1214.0999999999999</c:v>
                </c:pt>
                <c:pt idx="23934">
                  <c:v>1214.7</c:v>
                </c:pt>
                <c:pt idx="23935">
                  <c:v>1214.7</c:v>
                </c:pt>
                <c:pt idx="23936">
                  <c:v>1214.7</c:v>
                </c:pt>
                <c:pt idx="23937">
                  <c:v>1215.7</c:v>
                </c:pt>
                <c:pt idx="23938">
                  <c:v>1215.7</c:v>
                </c:pt>
                <c:pt idx="23939">
                  <c:v>1215.7</c:v>
                </c:pt>
                <c:pt idx="23940">
                  <c:v>1214.5999999999999</c:v>
                </c:pt>
                <c:pt idx="23941">
                  <c:v>1214.3</c:v>
                </c:pt>
                <c:pt idx="23942">
                  <c:v>1214.3</c:v>
                </c:pt>
                <c:pt idx="23943">
                  <c:v>1214.3</c:v>
                </c:pt>
                <c:pt idx="23944">
                  <c:v>1213.8</c:v>
                </c:pt>
                <c:pt idx="23945">
                  <c:v>1213.8</c:v>
                </c:pt>
                <c:pt idx="23946">
                  <c:v>1213.8</c:v>
                </c:pt>
                <c:pt idx="23947">
                  <c:v>1213.8</c:v>
                </c:pt>
                <c:pt idx="23948">
                  <c:v>1213.8</c:v>
                </c:pt>
                <c:pt idx="23949">
                  <c:v>1213.8</c:v>
                </c:pt>
                <c:pt idx="23950">
                  <c:v>1212.7</c:v>
                </c:pt>
                <c:pt idx="23951">
                  <c:v>1213.3</c:v>
                </c:pt>
                <c:pt idx="23952">
                  <c:v>1213.3</c:v>
                </c:pt>
                <c:pt idx="23953">
                  <c:v>1213.3</c:v>
                </c:pt>
                <c:pt idx="23954">
                  <c:v>1213.3</c:v>
                </c:pt>
                <c:pt idx="23955">
                  <c:v>1213.3</c:v>
                </c:pt>
                <c:pt idx="23956">
                  <c:v>1212.5</c:v>
                </c:pt>
                <c:pt idx="23957">
                  <c:v>1212.5</c:v>
                </c:pt>
                <c:pt idx="23958">
                  <c:v>1213.4000000000001</c:v>
                </c:pt>
                <c:pt idx="23959">
                  <c:v>1212.0999999999999</c:v>
                </c:pt>
                <c:pt idx="23960">
                  <c:v>1212.0999999999999</c:v>
                </c:pt>
                <c:pt idx="23961">
                  <c:v>1213</c:v>
                </c:pt>
                <c:pt idx="23962">
                  <c:v>1213</c:v>
                </c:pt>
                <c:pt idx="23963">
                  <c:v>1213</c:v>
                </c:pt>
                <c:pt idx="23964">
                  <c:v>1213</c:v>
                </c:pt>
                <c:pt idx="23965">
                  <c:v>1213</c:v>
                </c:pt>
                <c:pt idx="23966">
                  <c:v>1213</c:v>
                </c:pt>
                <c:pt idx="23967">
                  <c:v>1213</c:v>
                </c:pt>
                <c:pt idx="23968">
                  <c:v>1213</c:v>
                </c:pt>
                <c:pt idx="23969">
                  <c:v>1212.9000000000001</c:v>
                </c:pt>
                <c:pt idx="23970">
                  <c:v>1212.7</c:v>
                </c:pt>
                <c:pt idx="23971">
                  <c:v>1213</c:v>
                </c:pt>
                <c:pt idx="23972">
                  <c:v>1213</c:v>
                </c:pt>
                <c:pt idx="23973">
                  <c:v>1212.7</c:v>
                </c:pt>
                <c:pt idx="23974">
                  <c:v>1212.7</c:v>
                </c:pt>
                <c:pt idx="23975">
                  <c:v>1213</c:v>
                </c:pt>
                <c:pt idx="23976">
                  <c:v>1213.3</c:v>
                </c:pt>
                <c:pt idx="23977">
                  <c:v>1213.3</c:v>
                </c:pt>
                <c:pt idx="23978">
                  <c:v>1212.7</c:v>
                </c:pt>
                <c:pt idx="23979">
                  <c:v>1212.7</c:v>
                </c:pt>
                <c:pt idx="23980">
                  <c:v>1213.4000000000001</c:v>
                </c:pt>
                <c:pt idx="23981">
                  <c:v>1213.4000000000001</c:v>
                </c:pt>
                <c:pt idx="23982">
                  <c:v>1213.4000000000001</c:v>
                </c:pt>
                <c:pt idx="23983">
                  <c:v>1213.4000000000001</c:v>
                </c:pt>
                <c:pt idx="23984">
                  <c:v>1213.4000000000001</c:v>
                </c:pt>
                <c:pt idx="23985">
                  <c:v>1213.4000000000001</c:v>
                </c:pt>
                <c:pt idx="23986">
                  <c:v>1213.4000000000001</c:v>
                </c:pt>
                <c:pt idx="23987">
                  <c:v>1213.4000000000001</c:v>
                </c:pt>
                <c:pt idx="23988">
                  <c:v>1213.4000000000001</c:v>
                </c:pt>
                <c:pt idx="23989">
                  <c:v>1213.4000000000001</c:v>
                </c:pt>
                <c:pt idx="23990">
                  <c:v>1213.4000000000001</c:v>
                </c:pt>
                <c:pt idx="23991">
                  <c:v>1213.4000000000001</c:v>
                </c:pt>
                <c:pt idx="23992">
                  <c:v>1213.4000000000001</c:v>
                </c:pt>
                <c:pt idx="23993">
                  <c:v>1213.4000000000001</c:v>
                </c:pt>
                <c:pt idx="23994">
                  <c:v>1213.4000000000001</c:v>
                </c:pt>
                <c:pt idx="23995">
                  <c:v>1213.4000000000001</c:v>
                </c:pt>
                <c:pt idx="23996">
                  <c:v>1212.7</c:v>
                </c:pt>
                <c:pt idx="23997">
                  <c:v>1212.7</c:v>
                </c:pt>
                <c:pt idx="23998">
                  <c:v>1214</c:v>
                </c:pt>
                <c:pt idx="23999">
                  <c:v>1214</c:v>
                </c:pt>
                <c:pt idx="24000">
                  <c:v>1214</c:v>
                </c:pt>
                <c:pt idx="24001">
                  <c:v>1214</c:v>
                </c:pt>
                <c:pt idx="24002">
                  <c:v>1214</c:v>
                </c:pt>
                <c:pt idx="24003">
                  <c:v>1214</c:v>
                </c:pt>
                <c:pt idx="24004">
                  <c:v>1214</c:v>
                </c:pt>
                <c:pt idx="24005">
                  <c:v>1214</c:v>
                </c:pt>
                <c:pt idx="24006">
                  <c:v>1214</c:v>
                </c:pt>
                <c:pt idx="24007">
                  <c:v>1214</c:v>
                </c:pt>
                <c:pt idx="24008">
                  <c:v>1214</c:v>
                </c:pt>
                <c:pt idx="24009">
                  <c:v>1214.9000000000001</c:v>
                </c:pt>
                <c:pt idx="24010">
                  <c:v>1214.9000000000001</c:v>
                </c:pt>
                <c:pt idx="24011">
                  <c:v>1216.5</c:v>
                </c:pt>
                <c:pt idx="24012">
                  <c:v>1216.5</c:v>
                </c:pt>
                <c:pt idx="24013">
                  <c:v>1216.5</c:v>
                </c:pt>
                <c:pt idx="24014">
                  <c:v>1216.5</c:v>
                </c:pt>
                <c:pt idx="24015">
                  <c:v>1216.5</c:v>
                </c:pt>
                <c:pt idx="24016">
                  <c:v>1216.5</c:v>
                </c:pt>
                <c:pt idx="24017">
                  <c:v>1216.5</c:v>
                </c:pt>
                <c:pt idx="24018">
                  <c:v>1216.5</c:v>
                </c:pt>
                <c:pt idx="24019">
                  <c:v>1216.5</c:v>
                </c:pt>
                <c:pt idx="24020">
                  <c:v>1216.5</c:v>
                </c:pt>
                <c:pt idx="24021">
                  <c:v>1216.5</c:v>
                </c:pt>
                <c:pt idx="24022">
                  <c:v>1216.0999999999999</c:v>
                </c:pt>
                <c:pt idx="24023">
                  <c:v>1217.5</c:v>
                </c:pt>
                <c:pt idx="24024">
                  <c:v>1215.9000000000001</c:v>
                </c:pt>
                <c:pt idx="24025">
                  <c:v>1217.9000000000001</c:v>
                </c:pt>
                <c:pt idx="24026">
                  <c:v>1217.9000000000001</c:v>
                </c:pt>
                <c:pt idx="24027">
                  <c:v>1217.9000000000001</c:v>
                </c:pt>
                <c:pt idx="24028">
                  <c:v>1217.5999999999999</c:v>
                </c:pt>
                <c:pt idx="24029">
                  <c:v>1208.5999999999999</c:v>
                </c:pt>
                <c:pt idx="24030">
                  <c:v>1217.9000000000001</c:v>
                </c:pt>
                <c:pt idx="24031">
                  <c:v>1213.2</c:v>
                </c:pt>
                <c:pt idx="24032">
                  <c:v>1216.8</c:v>
                </c:pt>
                <c:pt idx="24033">
                  <c:v>1216.8</c:v>
                </c:pt>
                <c:pt idx="24034">
                  <c:v>1216.8</c:v>
                </c:pt>
                <c:pt idx="24035">
                  <c:v>1217.9000000000001</c:v>
                </c:pt>
                <c:pt idx="24036">
                  <c:v>1217.2</c:v>
                </c:pt>
                <c:pt idx="24037">
                  <c:v>1217.2</c:v>
                </c:pt>
                <c:pt idx="24038">
                  <c:v>1217.2</c:v>
                </c:pt>
                <c:pt idx="24039">
                  <c:v>1217.2</c:v>
                </c:pt>
                <c:pt idx="24040">
                  <c:v>1217.2</c:v>
                </c:pt>
                <c:pt idx="24041">
                  <c:v>1217.2</c:v>
                </c:pt>
                <c:pt idx="24042">
                  <c:v>1217.2</c:v>
                </c:pt>
                <c:pt idx="24043">
                  <c:v>1217.2</c:v>
                </c:pt>
                <c:pt idx="24044">
                  <c:v>1218.2</c:v>
                </c:pt>
                <c:pt idx="24045">
                  <c:v>1218.2</c:v>
                </c:pt>
                <c:pt idx="24046">
                  <c:v>1218.2</c:v>
                </c:pt>
                <c:pt idx="24047">
                  <c:v>1218.2</c:v>
                </c:pt>
                <c:pt idx="24048">
                  <c:v>1218.2</c:v>
                </c:pt>
                <c:pt idx="24049">
                  <c:v>1218.2</c:v>
                </c:pt>
                <c:pt idx="24050">
                  <c:v>1218.2</c:v>
                </c:pt>
                <c:pt idx="24051">
                  <c:v>1218.2</c:v>
                </c:pt>
                <c:pt idx="24052">
                  <c:v>1218.2</c:v>
                </c:pt>
                <c:pt idx="24053">
                  <c:v>1217.9000000000001</c:v>
                </c:pt>
                <c:pt idx="24054">
                  <c:v>1218.5</c:v>
                </c:pt>
                <c:pt idx="24055">
                  <c:v>1217.5</c:v>
                </c:pt>
                <c:pt idx="24056">
                  <c:v>1217.5</c:v>
                </c:pt>
                <c:pt idx="24057">
                  <c:v>1217.5</c:v>
                </c:pt>
                <c:pt idx="24058">
                  <c:v>1217.2</c:v>
                </c:pt>
                <c:pt idx="24059">
                  <c:v>1217.2</c:v>
                </c:pt>
                <c:pt idx="24060">
                  <c:v>1218.5999999999999</c:v>
                </c:pt>
                <c:pt idx="24061">
                  <c:v>1218.5</c:v>
                </c:pt>
                <c:pt idx="24062">
                  <c:v>1218.4000000000001</c:v>
                </c:pt>
                <c:pt idx="24063">
                  <c:v>1217.2</c:v>
                </c:pt>
                <c:pt idx="24064">
                  <c:v>1215.4000000000001</c:v>
                </c:pt>
                <c:pt idx="24065">
                  <c:v>1218.5</c:v>
                </c:pt>
                <c:pt idx="24066">
                  <c:v>1219.2</c:v>
                </c:pt>
                <c:pt idx="24067">
                  <c:v>1219.2</c:v>
                </c:pt>
                <c:pt idx="24068">
                  <c:v>1219.0999999999999</c:v>
                </c:pt>
                <c:pt idx="24069">
                  <c:v>1219.5</c:v>
                </c:pt>
                <c:pt idx="24070">
                  <c:v>1219.8</c:v>
                </c:pt>
                <c:pt idx="24071">
                  <c:v>1219.8</c:v>
                </c:pt>
                <c:pt idx="24072">
                  <c:v>1219.4000000000001</c:v>
                </c:pt>
                <c:pt idx="24073">
                  <c:v>1218.4000000000001</c:v>
                </c:pt>
                <c:pt idx="24074">
                  <c:v>1220.5</c:v>
                </c:pt>
                <c:pt idx="24075">
                  <c:v>1219.0999999999999</c:v>
                </c:pt>
                <c:pt idx="24076">
                  <c:v>1218.2</c:v>
                </c:pt>
                <c:pt idx="24077">
                  <c:v>1218.2</c:v>
                </c:pt>
                <c:pt idx="24078">
                  <c:v>1218.2</c:v>
                </c:pt>
                <c:pt idx="24079">
                  <c:v>1218.2</c:v>
                </c:pt>
                <c:pt idx="24080">
                  <c:v>1218.2</c:v>
                </c:pt>
                <c:pt idx="24081">
                  <c:v>1218.8</c:v>
                </c:pt>
                <c:pt idx="24082">
                  <c:v>1218.8</c:v>
                </c:pt>
                <c:pt idx="24083">
                  <c:v>1219.5</c:v>
                </c:pt>
                <c:pt idx="24084">
                  <c:v>1219.5</c:v>
                </c:pt>
                <c:pt idx="24085">
                  <c:v>1219</c:v>
                </c:pt>
                <c:pt idx="24086">
                  <c:v>1218.7</c:v>
                </c:pt>
                <c:pt idx="24087">
                  <c:v>1217.7</c:v>
                </c:pt>
                <c:pt idx="24088">
                  <c:v>1217.7</c:v>
                </c:pt>
                <c:pt idx="24089">
                  <c:v>1217.7</c:v>
                </c:pt>
                <c:pt idx="24090">
                  <c:v>1217.7</c:v>
                </c:pt>
                <c:pt idx="24091">
                  <c:v>1218.4000000000001</c:v>
                </c:pt>
                <c:pt idx="24092">
                  <c:v>1218.2</c:v>
                </c:pt>
                <c:pt idx="24093">
                  <c:v>1218.2</c:v>
                </c:pt>
                <c:pt idx="24094">
                  <c:v>1218.2</c:v>
                </c:pt>
                <c:pt idx="24095">
                  <c:v>1218.2</c:v>
                </c:pt>
                <c:pt idx="24096">
                  <c:v>1218.0999999999999</c:v>
                </c:pt>
                <c:pt idx="24097">
                  <c:v>1217.4000000000001</c:v>
                </c:pt>
                <c:pt idx="24098">
                  <c:v>1217.4000000000001</c:v>
                </c:pt>
                <c:pt idx="24099">
                  <c:v>1217.4000000000001</c:v>
                </c:pt>
                <c:pt idx="24100">
                  <c:v>1217.4000000000001</c:v>
                </c:pt>
                <c:pt idx="24101">
                  <c:v>1216.9000000000001</c:v>
                </c:pt>
                <c:pt idx="24102">
                  <c:v>1216.9000000000001</c:v>
                </c:pt>
                <c:pt idx="24103">
                  <c:v>1216.9000000000001</c:v>
                </c:pt>
                <c:pt idx="24104">
                  <c:v>1216.8</c:v>
                </c:pt>
                <c:pt idx="24105">
                  <c:v>1216.7</c:v>
                </c:pt>
                <c:pt idx="24106">
                  <c:v>1216.7</c:v>
                </c:pt>
                <c:pt idx="24107">
                  <c:v>1216.7</c:v>
                </c:pt>
                <c:pt idx="24108">
                  <c:v>1216.7</c:v>
                </c:pt>
                <c:pt idx="24109">
                  <c:v>1214.5</c:v>
                </c:pt>
                <c:pt idx="24110">
                  <c:v>1214.5</c:v>
                </c:pt>
                <c:pt idx="24111">
                  <c:v>1214.5</c:v>
                </c:pt>
                <c:pt idx="24112">
                  <c:v>1214.5</c:v>
                </c:pt>
                <c:pt idx="24113">
                  <c:v>1214.5</c:v>
                </c:pt>
                <c:pt idx="24114">
                  <c:v>1214.5</c:v>
                </c:pt>
                <c:pt idx="24115">
                  <c:v>1214.5</c:v>
                </c:pt>
                <c:pt idx="24116">
                  <c:v>1214.5</c:v>
                </c:pt>
                <c:pt idx="24117">
                  <c:v>1214.5</c:v>
                </c:pt>
                <c:pt idx="24118">
                  <c:v>1213.9000000000001</c:v>
                </c:pt>
                <c:pt idx="24119">
                  <c:v>1213.5999999999999</c:v>
                </c:pt>
                <c:pt idx="24120">
                  <c:v>1213.7</c:v>
                </c:pt>
                <c:pt idx="24121">
                  <c:v>1213.3</c:v>
                </c:pt>
                <c:pt idx="24122">
                  <c:v>1213.3</c:v>
                </c:pt>
                <c:pt idx="24123">
                  <c:v>1213.3</c:v>
                </c:pt>
                <c:pt idx="24124">
                  <c:v>1213.3</c:v>
                </c:pt>
                <c:pt idx="24125">
                  <c:v>1213.3</c:v>
                </c:pt>
                <c:pt idx="24126">
                  <c:v>1207.2</c:v>
                </c:pt>
                <c:pt idx="24127">
                  <c:v>1207.2</c:v>
                </c:pt>
                <c:pt idx="24128">
                  <c:v>1210.0999999999999</c:v>
                </c:pt>
                <c:pt idx="24129">
                  <c:v>1210.0999999999999</c:v>
                </c:pt>
                <c:pt idx="24130">
                  <c:v>1210.0999999999999</c:v>
                </c:pt>
                <c:pt idx="24131">
                  <c:v>1209.8</c:v>
                </c:pt>
                <c:pt idx="24132">
                  <c:v>1208.8</c:v>
                </c:pt>
                <c:pt idx="24133">
                  <c:v>1209.0999999999999</c:v>
                </c:pt>
                <c:pt idx="24134">
                  <c:v>1209.0999999999999</c:v>
                </c:pt>
                <c:pt idx="24135">
                  <c:v>1209.2</c:v>
                </c:pt>
                <c:pt idx="24136">
                  <c:v>1209.2</c:v>
                </c:pt>
                <c:pt idx="24137">
                  <c:v>1209.2</c:v>
                </c:pt>
                <c:pt idx="24138">
                  <c:v>1208.2</c:v>
                </c:pt>
                <c:pt idx="24139">
                  <c:v>1208.2</c:v>
                </c:pt>
                <c:pt idx="24140">
                  <c:v>1208.2</c:v>
                </c:pt>
                <c:pt idx="24141">
                  <c:v>1208.2</c:v>
                </c:pt>
                <c:pt idx="24142">
                  <c:v>1207.5999999999999</c:v>
                </c:pt>
                <c:pt idx="24143">
                  <c:v>1207.5</c:v>
                </c:pt>
                <c:pt idx="24144">
                  <c:v>1207.5</c:v>
                </c:pt>
                <c:pt idx="24145">
                  <c:v>1207.5</c:v>
                </c:pt>
                <c:pt idx="24146">
                  <c:v>1207.5</c:v>
                </c:pt>
                <c:pt idx="24147">
                  <c:v>1207.5</c:v>
                </c:pt>
                <c:pt idx="24148">
                  <c:v>1206</c:v>
                </c:pt>
                <c:pt idx="24149">
                  <c:v>1207.3</c:v>
                </c:pt>
                <c:pt idx="24150">
                  <c:v>1207.3</c:v>
                </c:pt>
                <c:pt idx="24151">
                  <c:v>1207.3</c:v>
                </c:pt>
                <c:pt idx="24152">
                  <c:v>1207.3</c:v>
                </c:pt>
                <c:pt idx="24153">
                  <c:v>1207</c:v>
                </c:pt>
                <c:pt idx="24154">
                  <c:v>1207</c:v>
                </c:pt>
                <c:pt idx="24155">
                  <c:v>1206</c:v>
                </c:pt>
                <c:pt idx="24156">
                  <c:v>1207.3</c:v>
                </c:pt>
                <c:pt idx="24157">
                  <c:v>1207.3</c:v>
                </c:pt>
                <c:pt idx="24158">
                  <c:v>1207.3</c:v>
                </c:pt>
                <c:pt idx="24159">
                  <c:v>1207.3</c:v>
                </c:pt>
                <c:pt idx="24160">
                  <c:v>1207.3</c:v>
                </c:pt>
                <c:pt idx="24161">
                  <c:v>1207.5999999999999</c:v>
                </c:pt>
                <c:pt idx="24162">
                  <c:v>1207.5999999999999</c:v>
                </c:pt>
                <c:pt idx="24163">
                  <c:v>1208.2</c:v>
                </c:pt>
                <c:pt idx="24164">
                  <c:v>1208.2</c:v>
                </c:pt>
                <c:pt idx="24165">
                  <c:v>1208.2</c:v>
                </c:pt>
                <c:pt idx="24166">
                  <c:v>1204.2</c:v>
                </c:pt>
                <c:pt idx="24167">
                  <c:v>1208.2</c:v>
                </c:pt>
                <c:pt idx="24168">
                  <c:v>1208.2</c:v>
                </c:pt>
                <c:pt idx="24169">
                  <c:v>1207.9000000000001</c:v>
                </c:pt>
                <c:pt idx="24170">
                  <c:v>1206.8</c:v>
                </c:pt>
                <c:pt idx="24171">
                  <c:v>1206.9000000000001</c:v>
                </c:pt>
                <c:pt idx="24172">
                  <c:v>1206.9000000000001</c:v>
                </c:pt>
                <c:pt idx="24173">
                  <c:v>1206.9000000000001</c:v>
                </c:pt>
                <c:pt idx="24174">
                  <c:v>1208.5</c:v>
                </c:pt>
                <c:pt idx="24175">
                  <c:v>1208.5</c:v>
                </c:pt>
                <c:pt idx="24176">
                  <c:v>1210.5</c:v>
                </c:pt>
                <c:pt idx="24177">
                  <c:v>1210.2</c:v>
                </c:pt>
                <c:pt idx="24178">
                  <c:v>1210.4000000000001</c:v>
                </c:pt>
                <c:pt idx="24179">
                  <c:v>1210.4000000000001</c:v>
                </c:pt>
                <c:pt idx="24180">
                  <c:v>1210.4000000000001</c:v>
                </c:pt>
                <c:pt idx="24181">
                  <c:v>1210.4000000000001</c:v>
                </c:pt>
                <c:pt idx="24182">
                  <c:v>1210.4000000000001</c:v>
                </c:pt>
                <c:pt idx="24183">
                  <c:v>1211.5</c:v>
                </c:pt>
                <c:pt idx="24184">
                  <c:v>1210.8</c:v>
                </c:pt>
                <c:pt idx="24185">
                  <c:v>1212.8</c:v>
                </c:pt>
                <c:pt idx="24186">
                  <c:v>1211.0999999999999</c:v>
                </c:pt>
                <c:pt idx="24187">
                  <c:v>1212.5</c:v>
                </c:pt>
                <c:pt idx="24188">
                  <c:v>1212.5</c:v>
                </c:pt>
                <c:pt idx="24189">
                  <c:v>1212.5</c:v>
                </c:pt>
                <c:pt idx="24190">
                  <c:v>1214.5999999999999</c:v>
                </c:pt>
                <c:pt idx="24191">
                  <c:v>1214.5999999999999</c:v>
                </c:pt>
                <c:pt idx="24192">
                  <c:v>1213.3</c:v>
                </c:pt>
                <c:pt idx="24193">
                  <c:v>1213.3</c:v>
                </c:pt>
                <c:pt idx="24194">
                  <c:v>1214.7</c:v>
                </c:pt>
                <c:pt idx="24195">
                  <c:v>1214.4000000000001</c:v>
                </c:pt>
                <c:pt idx="24196">
                  <c:v>1213.7</c:v>
                </c:pt>
                <c:pt idx="24197">
                  <c:v>1213.7</c:v>
                </c:pt>
                <c:pt idx="24198">
                  <c:v>1213.7</c:v>
                </c:pt>
                <c:pt idx="24199">
                  <c:v>1214.4000000000001</c:v>
                </c:pt>
                <c:pt idx="24200">
                  <c:v>1214.4000000000001</c:v>
                </c:pt>
                <c:pt idx="24201">
                  <c:v>1214.4000000000001</c:v>
                </c:pt>
                <c:pt idx="24202">
                  <c:v>1214.7</c:v>
                </c:pt>
                <c:pt idx="24203">
                  <c:v>1214.7</c:v>
                </c:pt>
                <c:pt idx="24204">
                  <c:v>1214.7</c:v>
                </c:pt>
                <c:pt idx="24205">
                  <c:v>1214.7</c:v>
                </c:pt>
                <c:pt idx="24206">
                  <c:v>1214.7</c:v>
                </c:pt>
                <c:pt idx="24207">
                  <c:v>1214.3</c:v>
                </c:pt>
                <c:pt idx="24208">
                  <c:v>1214.4000000000001</c:v>
                </c:pt>
                <c:pt idx="24209">
                  <c:v>1212.7</c:v>
                </c:pt>
                <c:pt idx="24210">
                  <c:v>1212.7</c:v>
                </c:pt>
                <c:pt idx="24211">
                  <c:v>1212.7</c:v>
                </c:pt>
                <c:pt idx="24212">
                  <c:v>1212.7</c:v>
                </c:pt>
                <c:pt idx="24213">
                  <c:v>1212.7</c:v>
                </c:pt>
                <c:pt idx="24214">
                  <c:v>1212.7</c:v>
                </c:pt>
                <c:pt idx="24215">
                  <c:v>1212.7</c:v>
                </c:pt>
                <c:pt idx="24216">
                  <c:v>1212.5</c:v>
                </c:pt>
                <c:pt idx="24217">
                  <c:v>1212.5</c:v>
                </c:pt>
                <c:pt idx="24218">
                  <c:v>1212.0999999999999</c:v>
                </c:pt>
                <c:pt idx="24219">
                  <c:v>1211.5</c:v>
                </c:pt>
                <c:pt idx="24220">
                  <c:v>1211.0999999999999</c:v>
                </c:pt>
                <c:pt idx="24221">
                  <c:v>1211.2</c:v>
                </c:pt>
                <c:pt idx="24222">
                  <c:v>1210.8</c:v>
                </c:pt>
                <c:pt idx="24223">
                  <c:v>1210.8</c:v>
                </c:pt>
                <c:pt idx="24224">
                  <c:v>1210.8</c:v>
                </c:pt>
                <c:pt idx="24225">
                  <c:v>1210.8</c:v>
                </c:pt>
                <c:pt idx="24226">
                  <c:v>1210.8</c:v>
                </c:pt>
                <c:pt idx="24227">
                  <c:v>1210.8</c:v>
                </c:pt>
                <c:pt idx="24228">
                  <c:v>1210.8</c:v>
                </c:pt>
                <c:pt idx="24229">
                  <c:v>1211.5</c:v>
                </c:pt>
                <c:pt idx="24230">
                  <c:v>1211.5</c:v>
                </c:pt>
                <c:pt idx="24231">
                  <c:v>1211.0999999999999</c:v>
                </c:pt>
                <c:pt idx="24232">
                  <c:v>1211.0999999999999</c:v>
                </c:pt>
                <c:pt idx="24233">
                  <c:v>1211.0999999999999</c:v>
                </c:pt>
                <c:pt idx="24234">
                  <c:v>1211.0999999999999</c:v>
                </c:pt>
                <c:pt idx="24235">
                  <c:v>1211.0999999999999</c:v>
                </c:pt>
                <c:pt idx="24236">
                  <c:v>1211.0999999999999</c:v>
                </c:pt>
                <c:pt idx="24237">
                  <c:v>1211.0999999999999</c:v>
                </c:pt>
                <c:pt idx="24238">
                  <c:v>1211.0999999999999</c:v>
                </c:pt>
                <c:pt idx="24239">
                  <c:v>1211.0999999999999</c:v>
                </c:pt>
                <c:pt idx="24240">
                  <c:v>1212.5</c:v>
                </c:pt>
                <c:pt idx="24241">
                  <c:v>1212.5</c:v>
                </c:pt>
                <c:pt idx="24242">
                  <c:v>1213.2</c:v>
                </c:pt>
                <c:pt idx="24243">
                  <c:v>1213.2</c:v>
                </c:pt>
                <c:pt idx="24244">
                  <c:v>1213.4000000000001</c:v>
                </c:pt>
                <c:pt idx="24245">
                  <c:v>1213.7</c:v>
                </c:pt>
                <c:pt idx="24246">
                  <c:v>1214.4000000000001</c:v>
                </c:pt>
                <c:pt idx="24247">
                  <c:v>1213.8</c:v>
                </c:pt>
                <c:pt idx="24248">
                  <c:v>1213.8</c:v>
                </c:pt>
                <c:pt idx="24249">
                  <c:v>1213.8</c:v>
                </c:pt>
                <c:pt idx="24250">
                  <c:v>1213.8</c:v>
                </c:pt>
                <c:pt idx="24251">
                  <c:v>1213.8</c:v>
                </c:pt>
                <c:pt idx="24252">
                  <c:v>1213.8</c:v>
                </c:pt>
                <c:pt idx="24253">
                  <c:v>1215.4000000000001</c:v>
                </c:pt>
                <c:pt idx="24254">
                  <c:v>1214.0999999999999</c:v>
                </c:pt>
                <c:pt idx="24255">
                  <c:v>1214.8</c:v>
                </c:pt>
                <c:pt idx="24256">
                  <c:v>1215.3</c:v>
                </c:pt>
                <c:pt idx="24257">
                  <c:v>1215.5</c:v>
                </c:pt>
                <c:pt idx="24258">
                  <c:v>1215.4000000000001</c:v>
                </c:pt>
                <c:pt idx="24259">
                  <c:v>1215.4000000000001</c:v>
                </c:pt>
                <c:pt idx="24260">
                  <c:v>1215.4000000000001</c:v>
                </c:pt>
                <c:pt idx="24261">
                  <c:v>1215.4000000000001</c:v>
                </c:pt>
                <c:pt idx="24262">
                  <c:v>1215.4000000000001</c:v>
                </c:pt>
                <c:pt idx="24263">
                  <c:v>1215.4000000000001</c:v>
                </c:pt>
                <c:pt idx="24264">
                  <c:v>1215.4000000000001</c:v>
                </c:pt>
                <c:pt idx="24265">
                  <c:v>1215.4000000000001</c:v>
                </c:pt>
                <c:pt idx="24266">
                  <c:v>1215.4000000000001</c:v>
                </c:pt>
                <c:pt idx="24267">
                  <c:v>1215.4000000000001</c:v>
                </c:pt>
                <c:pt idx="24268">
                  <c:v>1215.4000000000001</c:v>
                </c:pt>
                <c:pt idx="24269">
                  <c:v>1215.4000000000001</c:v>
                </c:pt>
                <c:pt idx="24270">
                  <c:v>1215.4000000000001</c:v>
                </c:pt>
                <c:pt idx="24271">
                  <c:v>1215.4000000000001</c:v>
                </c:pt>
                <c:pt idx="24272">
                  <c:v>1215.4000000000001</c:v>
                </c:pt>
                <c:pt idx="24273">
                  <c:v>1215.4000000000001</c:v>
                </c:pt>
                <c:pt idx="24274">
                  <c:v>1215.4000000000001</c:v>
                </c:pt>
                <c:pt idx="24275">
                  <c:v>1215.4000000000001</c:v>
                </c:pt>
                <c:pt idx="24276">
                  <c:v>1215.4000000000001</c:v>
                </c:pt>
                <c:pt idx="24277">
                  <c:v>1215.4000000000001</c:v>
                </c:pt>
                <c:pt idx="24278">
                  <c:v>1215.4000000000001</c:v>
                </c:pt>
                <c:pt idx="24279">
                  <c:v>1215.4000000000001</c:v>
                </c:pt>
                <c:pt idx="24280">
                  <c:v>1215.4000000000001</c:v>
                </c:pt>
                <c:pt idx="24281">
                  <c:v>1215.4000000000001</c:v>
                </c:pt>
                <c:pt idx="24282">
                  <c:v>1215.4000000000001</c:v>
                </c:pt>
                <c:pt idx="24283">
                  <c:v>1212.3</c:v>
                </c:pt>
                <c:pt idx="24284">
                  <c:v>1211.9000000000001</c:v>
                </c:pt>
                <c:pt idx="24285">
                  <c:v>1211.5999999999999</c:v>
                </c:pt>
                <c:pt idx="24286">
                  <c:v>1211.7</c:v>
                </c:pt>
                <c:pt idx="24287">
                  <c:v>1211.5999999999999</c:v>
                </c:pt>
                <c:pt idx="24288">
                  <c:v>1211</c:v>
                </c:pt>
                <c:pt idx="24289">
                  <c:v>1210.9000000000001</c:v>
                </c:pt>
                <c:pt idx="24290">
                  <c:v>1210.9000000000001</c:v>
                </c:pt>
                <c:pt idx="24291">
                  <c:v>1210.9000000000001</c:v>
                </c:pt>
                <c:pt idx="24292">
                  <c:v>1210.9000000000001</c:v>
                </c:pt>
                <c:pt idx="24293">
                  <c:v>1209</c:v>
                </c:pt>
                <c:pt idx="24294">
                  <c:v>1210.7</c:v>
                </c:pt>
                <c:pt idx="24295">
                  <c:v>1210</c:v>
                </c:pt>
                <c:pt idx="24296">
                  <c:v>1209.7</c:v>
                </c:pt>
                <c:pt idx="24297">
                  <c:v>1209.7</c:v>
                </c:pt>
                <c:pt idx="24298">
                  <c:v>1209.7</c:v>
                </c:pt>
                <c:pt idx="24299">
                  <c:v>1209.7</c:v>
                </c:pt>
                <c:pt idx="24300">
                  <c:v>1209.7</c:v>
                </c:pt>
                <c:pt idx="24301">
                  <c:v>1209.7</c:v>
                </c:pt>
                <c:pt idx="24302">
                  <c:v>1211.5</c:v>
                </c:pt>
                <c:pt idx="24303">
                  <c:v>1211.4000000000001</c:v>
                </c:pt>
                <c:pt idx="24304">
                  <c:v>1211.4000000000001</c:v>
                </c:pt>
                <c:pt idx="24305">
                  <c:v>1211.4000000000001</c:v>
                </c:pt>
                <c:pt idx="24306">
                  <c:v>1211.4000000000001</c:v>
                </c:pt>
                <c:pt idx="24307">
                  <c:v>1211.4000000000001</c:v>
                </c:pt>
                <c:pt idx="24308">
                  <c:v>1211.4000000000001</c:v>
                </c:pt>
                <c:pt idx="24309">
                  <c:v>1211.4000000000001</c:v>
                </c:pt>
                <c:pt idx="24310">
                  <c:v>1212</c:v>
                </c:pt>
                <c:pt idx="24311">
                  <c:v>1212.3</c:v>
                </c:pt>
                <c:pt idx="24312">
                  <c:v>1211.5999999999999</c:v>
                </c:pt>
                <c:pt idx="24313">
                  <c:v>1211.3</c:v>
                </c:pt>
                <c:pt idx="24314">
                  <c:v>1211.5999999999999</c:v>
                </c:pt>
                <c:pt idx="24315">
                  <c:v>1211.3</c:v>
                </c:pt>
                <c:pt idx="24316">
                  <c:v>1211.3</c:v>
                </c:pt>
                <c:pt idx="24317">
                  <c:v>1211.3</c:v>
                </c:pt>
                <c:pt idx="24318">
                  <c:v>1211.3</c:v>
                </c:pt>
                <c:pt idx="24319">
                  <c:v>1211.3</c:v>
                </c:pt>
                <c:pt idx="24320">
                  <c:v>1211.3</c:v>
                </c:pt>
                <c:pt idx="24321">
                  <c:v>1210.3</c:v>
                </c:pt>
                <c:pt idx="24322">
                  <c:v>1210.3</c:v>
                </c:pt>
                <c:pt idx="24323">
                  <c:v>1210.3</c:v>
                </c:pt>
                <c:pt idx="24324">
                  <c:v>1210</c:v>
                </c:pt>
                <c:pt idx="24325">
                  <c:v>1210</c:v>
                </c:pt>
                <c:pt idx="24326">
                  <c:v>1210</c:v>
                </c:pt>
                <c:pt idx="24327">
                  <c:v>1209.7</c:v>
                </c:pt>
                <c:pt idx="24328">
                  <c:v>1210.0999999999999</c:v>
                </c:pt>
                <c:pt idx="24329">
                  <c:v>1209.7</c:v>
                </c:pt>
                <c:pt idx="24330">
                  <c:v>1209.7</c:v>
                </c:pt>
                <c:pt idx="24331">
                  <c:v>1209.7</c:v>
                </c:pt>
                <c:pt idx="24332">
                  <c:v>1209.7</c:v>
                </c:pt>
                <c:pt idx="24333">
                  <c:v>1209.7</c:v>
                </c:pt>
                <c:pt idx="24334">
                  <c:v>1209.5</c:v>
                </c:pt>
                <c:pt idx="24335">
                  <c:v>1208.0999999999999</c:v>
                </c:pt>
                <c:pt idx="24336">
                  <c:v>1207.9000000000001</c:v>
                </c:pt>
                <c:pt idx="24337">
                  <c:v>1208.8</c:v>
                </c:pt>
                <c:pt idx="24338">
                  <c:v>1208.5</c:v>
                </c:pt>
                <c:pt idx="24339">
                  <c:v>1208.0999999999999</c:v>
                </c:pt>
                <c:pt idx="24340">
                  <c:v>1208.2</c:v>
                </c:pt>
                <c:pt idx="24341">
                  <c:v>1207.9000000000001</c:v>
                </c:pt>
                <c:pt idx="24342">
                  <c:v>1207.9000000000001</c:v>
                </c:pt>
                <c:pt idx="24343">
                  <c:v>1207.8</c:v>
                </c:pt>
                <c:pt idx="24344">
                  <c:v>1207.5999999999999</c:v>
                </c:pt>
                <c:pt idx="24345">
                  <c:v>1207.5999999999999</c:v>
                </c:pt>
                <c:pt idx="24346">
                  <c:v>1207.5999999999999</c:v>
                </c:pt>
                <c:pt idx="24347">
                  <c:v>1207.5999999999999</c:v>
                </c:pt>
                <c:pt idx="24348">
                  <c:v>1207.5999999999999</c:v>
                </c:pt>
                <c:pt idx="24349">
                  <c:v>1207</c:v>
                </c:pt>
                <c:pt idx="24350">
                  <c:v>1207.8</c:v>
                </c:pt>
                <c:pt idx="24351">
                  <c:v>1207.8</c:v>
                </c:pt>
                <c:pt idx="24352">
                  <c:v>1207.8</c:v>
                </c:pt>
                <c:pt idx="24353">
                  <c:v>1207.8</c:v>
                </c:pt>
                <c:pt idx="24354">
                  <c:v>1208.3</c:v>
                </c:pt>
                <c:pt idx="24355">
                  <c:v>1208.4000000000001</c:v>
                </c:pt>
                <c:pt idx="24356">
                  <c:v>1208.2</c:v>
                </c:pt>
                <c:pt idx="24357">
                  <c:v>1208.2</c:v>
                </c:pt>
                <c:pt idx="24358">
                  <c:v>1208.5</c:v>
                </c:pt>
                <c:pt idx="24359">
                  <c:v>1208.2</c:v>
                </c:pt>
                <c:pt idx="24360">
                  <c:v>1208.3</c:v>
                </c:pt>
                <c:pt idx="24361">
                  <c:v>1208</c:v>
                </c:pt>
                <c:pt idx="24362">
                  <c:v>1208.2</c:v>
                </c:pt>
                <c:pt idx="24363">
                  <c:v>1208.5</c:v>
                </c:pt>
                <c:pt idx="24364">
                  <c:v>1208.5999999999999</c:v>
                </c:pt>
                <c:pt idx="24365">
                  <c:v>1208.2</c:v>
                </c:pt>
                <c:pt idx="24366">
                  <c:v>1208.5</c:v>
                </c:pt>
                <c:pt idx="24367">
                  <c:v>1208.9000000000001</c:v>
                </c:pt>
                <c:pt idx="24368">
                  <c:v>1208.9000000000001</c:v>
                </c:pt>
                <c:pt idx="24369">
                  <c:v>1208.9000000000001</c:v>
                </c:pt>
                <c:pt idx="24370">
                  <c:v>1209.5</c:v>
                </c:pt>
                <c:pt idx="24371">
                  <c:v>1209.8</c:v>
                </c:pt>
                <c:pt idx="24372">
                  <c:v>1209.8</c:v>
                </c:pt>
                <c:pt idx="24373">
                  <c:v>1210.5</c:v>
                </c:pt>
                <c:pt idx="24374">
                  <c:v>1211.0999999999999</c:v>
                </c:pt>
                <c:pt idx="24375">
                  <c:v>1211.8</c:v>
                </c:pt>
                <c:pt idx="24376">
                  <c:v>1211.5</c:v>
                </c:pt>
                <c:pt idx="24377">
                  <c:v>1211.8</c:v>
                </c:pt>
                <c:pt idx="24378">
                  <c:v>1211.9000000000001</c:v>
                </c:pt>
                <c:pt idx="24379">
                  <c:v>1212.3</c:v>
                </c:pt>
                <c:pt idx="24380">
                  <c:v>1212.4000000000001</c:v>
                </c:pt>
                <c:pt idx="24381">
                  <c:v>1212.7</c:v>
                </c:pt>
                <c:pt idx="24382">
                  <c:v>1212.4000000000001</c:v>
                </c:pt>
                <c:pt idx="24383">
                  <c:v>1212.7</c:v>
                </c:pt>
                <c:pt idx="24384">
                  <c:v>1212.8</c:v>
                </c:pt>
                <c:pt idx="24385">
                  <c:v>1212.7</c:v>
                </c:pt>
                <c:pt idx="24386">
                  <c:v>1212.0999999999999</c:v>
                </c:pt>
                <c:pt idx="24387">
                  <c:v>1212.4000000000001</c:v>
                </c:pt>
                <c:pt idx="24388">
                  <c:v>1212.3</c:v>
                </c:pt>
                <c:pt idx="24389">
                  <c:v>1212.4000000000001</c:v>
                </c:pt>
                <c:pt idx="24390">
                  <c:v>1212.0999999999999</c:v>
                </c:pt>
                <c:pt idx="24391">
                  <c:v>1212.7</c:v>
                </c:pt>
                <c:pt idx="24392">
                  <c:v>1212.4000000000001</c:v>
                </c:pt>
                <c:pt idx="24393">
                  <c:v>1212.4000000000001</c:v>
                </c:pt>
                <c:pt idx="24394">
                  <c:v>1212.7</c:v>
                </c:pt>
                <c:pt idx="24395">
                  <c:v>1213.0999999999999</c:v>
                </c:pt>
                <c:pt idx="24396">
                  <c:v>1213.0999999999999</c:v>
                </c:pt>
                <c:pt idx="24397">
                  <c:v>1213.3</c:v>
                </c:pt>
                <c:pt idx="24398">
                  <c:v>1213.4000000000001</c:v>
                </c:pt>
                <c:pt idx="24399">
                  <c:v>1213.4000000000001</c:v>
                </c:pt>
                <c:pt idx="24400">
                  <c:v>1213.7</c:v>
                </c:pt>
                <c:pt idx="24401">
                  <c:v>1214.4000000000001</c:v>
                </c:pt>
                <c:pt idx="24402">
                  <c:v>1214.3</c:v>
                </c:pt>
                <c:pt idx="24403">
                  <c:v>1214.7</c:v>
                </c:pt>
                <c:pt idx="24404">
                  <c:v>1215.3</c:v>
                </c:pt>
                <c:pt idx="24405">
                  <c:v>1215.3</c:v>
                </c:pt>
                <c:pt idx="24406">
                  <c:v>1215.7</c:v>
                </c:pt>
                <c:pt idx="24407">
                  <c:v>1216</c:v>
                </c:pt>
                <c:pt idx="24408">
                  <c:v>1217</c:v>
                </c:pt>
                <c:pt idx="24409">
                  <c:v>1217</c:v>
                </c:pt>
                <c:pt idx="24410">
                  <c:v>1217.2</c:v>
                </c:pt>
                <c:pt idx="24411">
                  <c:v>1216.5999999999999</c:v>
                </c:pt>
                <c:pt idx="24412">
                  <c:v>1217.3</c:v>
                </c:pt>
                <c:pt idx="24413">
                  <c:v>1217.5999999999999</c:v>
                </c:pt>
                <c:pt idx="24414">
                  <c:v>1216.9000000000001</c:v>
                </c:pt>
                <c:pt idx="24415">
                  <c:v>1216.5999999999999</c:v>
                </c:pt>
                <c:pt idx="24416">
                  <c:v>1217.5</c:v>
                </c:pt>
                <c:pt idx="24417">
                  <c:v>1217.5999999999999</c:v>
                </c:pt>
                <c:pt idx="24418">
                  <c:v>1217.5999999999999</c:v>
                </c:pt>
                <c:pt idx="24419">
                  <c:v>1217</c:v>
                </c:pt>
                <c:pt idx="24420">
                  <c:v>1217.5999999999999</c:v>
                </c:pt>
                <c:pt idx="24421">
                  <c:v>1217.5999999999999</c:v>
                </c:pt>
                <c:pt idx="24422">
                  <c:v>1217.5999999999999</c:v>
                </c:pt>
                <c:pt idx="24423">
                  <c:v>1217.5</c:v>
                </c:pt>
                <c:pt idx="24424">
                  <c:v>1217.5999999999999</c:v>
                </c:pt>
                <c:pt idx="24425">
                  <c:v>1217.3</c:v>
                </c:pt>
                <c:pt idx="24426">
                  <c:v>1217.5999999999999</c:v>
                </c:pt>
                <c:pt idx="24427">
                  <c:v>1217.5999999999999</c:v>
                </c:pt>
                <c:pt idx="24428">
                  <c:v>1217.5</c:v>
                </c:pt>
                <c:pt idx="24429">
                  <c:v>1218.5999999999999</c:v>
                </c:pt>
                <c:pt idx="24430">
                  <c:v>1218.5999999999999</c:v>
                </c:pt>
                <c:pt idx="24431">
                  <c:v>1218.5999999999999</c:v>
                </c:pt>
                <c:pt idx="24432">
                  <c:v>1218.5999999999999</c:v>
                </c:pt>
                <c:pt idx="24433">
                  <c:v>1218.9000000000001</c:v>
                </c:pt>
                <c:pt idx="24434">
                  <c:v>1219.5999999999999</c:v>
                </c:pt>
                <c:pt idx="24435">
                  <c:v>1219.3</c:v>
                </c:pt>
                <c:pt idx="24436">
                  <c:v>1219.8</c:v>
                </c:pt>
                <c:pt idx="24437">
                  <c:v>1220.9000000000001</c:v>
                </c:pt>
                <c:pt idx="24438">
                  <c:v>1220.9000000000001</c:v>
                </c:pt>
                <c:pt idx="24439">
                  <c:v>1221.2</c:v>
                </c:pt>
                <c:pt idx="24440">
                  <c:v>1221.9000000000001</c:v>
                </c:pt>
                <c:pt idx="24441">
                  <c:v>1221.5999999999999</c:v>
                </c:pt>
                <c:pt idx="24442">
                  <c:v>1221.9000000000001</c:v>
                </c:pt>
                <c:pt idx="24443">
                  <c:v>1222.8</c:v>
                </c:pt>
                <c:pt idx="24444">
                  <c:v>1222.5</c:v>
                </c:pt>
                <c:pt idx="24445">
                  <c:v>1222.9000000000001</c:v>
                </c:pt>
                <c:pt idx="24446">
                  <c:v>1223.2</c:v>
                </c:pt>
                <c:pt idx="24447">
                  <c:v>1220.9000000000001</c:v>
                </c:pt>
                <c:pt idx="24448">
                  <c:v>1224.0999999999999</c:v>
                </c:pt>
                <c:pt idx="24449">
                  <c:v>1223.8</c:v>
                </c:pt>
                <c:pt idx="24450">
                  <c:v>1224.5</c:v>
                </c:pt>
                <c:pt idx="24451">
                  <c:v>1224.8</c:v>
                </c:pt>
                <c:pt idx="24452">
                  <c:v>1224.8</c:v>
                </c:pt>
                <c:pt idx="24453">
                  <c:v>1224.8</c:v>
                </c:pt>
                <c:pt idx="24454">
                  <c:v>1225.7</c:v>
                </c:pt>
                <c:pt idx="24455">
                  <c:v>1225.7</c:v>
                </c:pt>
                <c:pt idx="24456">
                  <c:v>1225.7</c:v>
                </c:pt>
                <c:pt idx="24457">
                  <c:v>1226.5</c:v>
                </c:pt>
                <c:pt idx="24458">
                  <c:v>1226</c:v>
                </c:pt>
                <c:pt idx="24459">
                  <c:v>1226.3</c:v>
                </c:pt>
                <c:pt idx="24460">
                  <c:v>1226.4000000000001</c:v>
                </c:pt>
                <c:pt idx="24461">
                  <c:v>1226.7</c:v>
                </c:pt>
                <c:pt idx="24462">
                  <c:v>1227</c:v>
                </c:pt>
                <c:pt idx="24463">
                  <c:v>1226.7</c:v>
                </c:pt>
                <c:pt idx="24464">
                  <c:v>1227.5999999999999</c:v>
                </c:pt>
                <c:pt idx="24465">
                  <c:v>1228</c:v>
                </c:pt>
                <c:pt idx="24466">
                  <c:v>1227.5999999999999</c:v>
                </c:pt>
                <c:pt idx="24467">
                  <c:v>1228.3</c:v>
                </c:pt>
                <c:pt idx="24468">
                  <c:v>1228.5999999999999</c:v>
                </c:pt>
                <c:pt idx="24469">
                  <c:v>1228.9000000000001</c:v>
                </c:pt>
                <c:pt idx="24470">
                  <c:v>1229.3</c:v>
                </c:pt>
                <c:pt idx="24471">
                  <c:v>1229</c:v>
                </c:pt>
                <c:pt idx="24472">
                  <c:v>1228.5999999999999</c:v>
                </c:pt>
                <c:pt idx="24473">
                  <c:v>1228.5999999999999</c:v>
                </c:pt>
                <c:pt idx="24474">
                  <c:v>1228.7</c:v>
                </c:pt>
                <c:pt idx="24475">
                  <c:v>1228.5999999999999</c:v>
                </c:pt>
                <c:pt idx="24476">
                  <c:v>1228.3</c:v>
                </c:pt>
                <c:pt idx="24477">
                  <c:v>1228.3</c:v>
                </c:pt>
                <c:pt idx="24478">
                  <c:v>1228.3</c:v>
                </c:pt>
                <c:pt idx="24479">
                  <c:v>1227.9000000000001</c:v>
                </c:pt>
                <c:pt idx="24480">
                  <c:v>1227.5999999999999</c:v>
                </c:pt>
                <c:pt idx="24481">
                  <c:v>1227.3</c:v>
                </c:pt>
                <c:pt idx="24482">
                  <c:v>1226.7</c:v>
                </c:pt>
                <c:pt idx="24483">
                  <c:v>1226.3</c:v>
                </c:pt>
                <c:pt idx="24484">
                  <c:v>1226</c:v>
                </c:pt>
                <c:pt idx="24485">
                  <c:v>1225.3</c:v>
                </c:pt>
                <c:pt idx="24486">
                  <c:v>1224.5999999999999</c:v>
                </c:pt>
                <c:pt idx="24487">
                  <c:v>1224.3</c:v>
                </c:pt>
                <c:pt idx="24488">
                  <c:v>1224.3</c:v>
                </c:pt>
                <c:pt idx="24489">
                  <c:v>1223.7</c:v>
                </c:pt>
                <c:pt idx="24490">
                  <c:v>1223.7</c:v>
                </c:pt>
                <c:pt idx="24491">
                  <c:v>1223.4000000000001</c:v>
                </c:pt>
                <c:pt idx="24492">
                  <c:v>1223</c:v>
                </c:pt>
                <c:pt idx="24493">
                  <c:v>1223</c:v>
                </c:pt>
                <c:pt idx="24494">
                  <c:v>1222.4000000000001</c:v>
                </c:pt>
                <c:pt idx="24495">
                  <c:v>1221.7</c:v>
                </c:pt>
                <c:pt idx="24496">
                  <c:v>1222</c:v>
                </c:pt>
                <c:pt idx="24497">
                  <c:v>1221.7</c:v>
                </c:pt>
                <c:pt idx="24498">
                  <c:v>1221.4000000000001</c:v>
                </c:pt>
                <c:pt idx="24499">
                  <c:v>1221.0999999999999</c:v>
                </c:pt>
                <c:pt idx="24500">
                  <c:v>1221.4000000000001</c:v>
                </c:pt>
                <c:pt idx="24501">
                  <c:v>1221</c:v>
                </c:pt>
                <c:pt idx="24502">
                  <c:v>1221</c:v>
                </c:pt>
                <c:pt idx="24503">
                  <c:v>1220.7</c:v>
                </c:pt>
                <c:pt idx="24504">
                  <c:v>1220.7</c:v>
                </c:pt>
                <c:pt idx="24505">
                  <c:v>1220.7</c:v>
                </c:pt>
                <c:pt idx="24506">
                  <c:v>1220.7</c:v>
                </c:pt>
                <c:pt idx="24507">
                  <c:v>1220.7</c:v>
                </c:pt>
                <c:pt idx="24508">
                  <c:v>1220.7</c:v>
                </c:pt>
                <c:pt idx="24509">
                  <c:v>1220.7</c:v>
                </c:pt>
                <c:pt idx="24510">
                  <c:v>1220.7</c:v>
                </c:pt>
                <c:pt idx="24511">
                  <c:v>1220.7</c:v>
                </c:pt>
                <c:pt idx="24512">
                  <c:v>1219.7</c:v>
                </c:pt>
                <c:pt idx="24513">
                  <c:v>1219</c:v>
                </c:pt>
                <c:pt idx="24514">
                  <c:v>1219</c:v>
                </c:pt>
                <c:pt idx="24515">
                  <c:v>1219</c:v>
                </c:pt>
                <c:pt idx="24516">
                  <c:v>1219</c:v>
                </c:pt>
                <c:pt idx="24517">
                  <c:v>1219.8</c:v>
                </c:pt>
                <c:pt idx="24518">
                  <c:v>1219.8</c:v>
                </c:pt>
                <c:pt idx="24519">
                  <c:v>1219.8</c:v>
                </c:pt>
                <c:pt idx="24520">
                  <c:v>1219.8</c:v>
                </c:pt>
                <c:pt idx="24521">
                  <c:v>1219.8</c:v>
                </c:pt>
                <c:pt idx="24522">
                  <c:v>1219.8</c:v>
                </c:pt>
                <c:pt idx="24523">
                  <c:v>1220.4000000000001</c:v>
                </c:pt>
                <c:pt idx="24524">
                  <c:v>1220.0999999999999</c:v>
                </c:pt>
                <c:pt idx="24525">
                  <c:v>1220.8</c:v>
                </c:pt>
                <c:pt idx="24526">
                  <c:v>1221.4000000000001</c:v>
                </c:pt>
                <c:pt idx="24527">
                  <c:v>1221.4000000000001</c:v>
                </c:pt>
                <c:pt idx="24528">
                  <c:v>1220.7</c:v>
                </c:pt>
                <c:pt idx="24529">
                  <c:v>1220.7</c:v>
                </c:pt>
                <c:pt idx="24530">
                  <c:v>1220.7</c:v>
                </c:pt>
                <c:pt idx="24531">
                  <c:v>1222.7</c:v>
                </c:pt>
                <c:pt idx="24532">
                  <c:v>1222.3</c:v>
                </c:pt>
                <c:pt idx="24533">
                  <c:v>1223</c:v>
                </c:pt>
                <c:pt idx="24534">
                  <c:v>1223</c:v>
                </c:pt>
                <c:pt idx="24535">
                  <c:v>1223</c:v>
                </c:pt>
                <c:pt idx="24536">
                  <c:v>1224.2</c:v>
                </c:pt>
                <c:pt idx="24537">
                  <c:v>1224.9000000000001</c:v>
                </c:pt>
                <c:pt idx="24538">
                  <c:v>1224.5999999999999</c:v>
                </c:pt>
                <c:pt idx="24539">
                  <c:v>1225.3</c:v>
                </c:pt>
                <c:pt idx="24540">
                  <c:v>1225.7</c:v>
                </c:pt>
                <c:pt idx="24541">
                  <c:v>1225.9000000000001</c:v>
                </c:pt>
                <c:pt idx="24542">
                  <c:v>1226.3</c:v>
                </c:pt>
                <c:pt idx="24543">
                  <c:v>1226.2</c:v>
                </c:pt>
                <c:pt idx="24544">
                  <c:v>1226.2</c:v>
                </c:pt>
                <c:pt idx="24545">
                  <c:v>1226.3</c:v>
                </c:pt>
                <c:pt idx="24546">
                  <c:v>1226.2</c:v>
                </c:pt>
                <c:pt idx="24547">
                  <c:v>1226.9000000000001</c:v>
                </c:pt>
                <c:pt idx="24548">
                  <c:v>1226.5</c:v>
                </c:pt>
                <c:pt idx="24549">
                  <c:v>1226.9000000000001</c:v>
                </c:pt>
                <c:pt idx="24550">
                  <c:v>1226.9000000000001</c:v>
                </c:pt>
                <c:pt idx="24551">
                  <c:v>1226.8</c:v>
                </c:pt>
                <c:pt idx="24552">
                  <c:v>1226.9000000000001</c:v>
                </c:pt>
                <c:pt idx="24553">
                  <c:v>1226.9000000000001</c:v>
                </c:pt>
                <c:pt idx="24554">
                  <c:v>1226.5999999999999</c:v>
                </c:pt>
                <c:pt idx="24555">
                  <c:v>1226.9000000000001</c:v>
                </c:pt>
                <c:pt idx="24556">
                  <c:v>1226.9000000000001</c:v>
                </c:pt>
                <c:pt idx="24557">
                  <c:v>1226.2</c:v>
                </c:pt>
                <c:pt idx="24558">
                  <c:v>1226.5999999999999</c:v>
                </c:pt>
                <c:pt idx="24559">
                  <c:v>1226.5999999999999</c:v>
                </c:pt>
                <c:pt idx="24560">
                  <c:v>1225.9000000000001</c:v>
                </c:pt>
                <c:pt idx="24561">
                  <c:v>1225.9000000000001</c:v>
                </c:pt>
                <c:pt idx="24562">
                  <c:v>1225.9000000000001</c:v>
                </c:pt>
                <c:pt idx="24563">
                  <c:v>1225.2</c:v>
                </c:pt>
                <c:pt idx="24564">
                  <c:v>1225</c:v>
                </c:pt>
                <c:pt idx="24565">
                  <c:v>1224.5999999999999</c:v>
                </c:pt>
                <c:pt idx="24566">
                  <c:v>1224.9000000000001</c:v>
                </c:pt>
                <c:pt idx="24567">
                  <c:v>1223.9000000000001</c:v>
                </c:pt>
                <c:pt idx="24568">
                  <c:v>1223.9000000000001</c:v>
                </c:pt>
                <c:pt idx="24569">
                  <c:v>1223.9000000000001</c:v>
                </c:pt>
                <c:pt idx="24570">
                  <c:v>1223.9000000000001</c:v>
                </c:pt>
                <c:pt idx="24571">
                  <c:v>1223.9000000000001</c:v>
                </c:pt>
                <c:pt idx="24572">
                  <c:v>1223.7</c:v>
                </c:pt>
                <c:pt idx="24573">
                  <c:v>1223.7</c:v>
                </c:pt>
                <c:pt idx="24574">
                  <c:v>1223.4000000000001</c:v>
                </c:pt>
                <c:pt idx="24575">
                  <c:v>1223</c:v>
                </c:pt>
                <c:pt idx="24576">
                  <c:v>1222.7</c:v>
                </c:pt>
                <c:pt idx="24577">
                  <c:v>1223</c:v>
                </c:pt>
                <c:pt idx="24578">
                  <c:v>1223</c:v>
                </c:pt>
                <c:pt idx="24579">
                  <c:v>1223</c:v>
                </c:pt>
                <c:pt idx="24580">
                  <c:v>1223</c:v>
                </c:pt>
                <c:pt idx="24581">
                  <c:v>1223</c:v>
                </c:pt>
                <c:pt idx="24582">
                  <c:v>1223</c:v>
                </c:pt>
                <c:pt idx="24583">
                  <c:v>1223</c:v>
                </c:pt>
                <c:pt idx="24584">
                  <c:v>1223</c:v>
                </c:pt>
                <c:pt idx="24585">
                  <c:v>1223</c:v>
                </c:pt>
                <c:pt idx="24586">
                  <c:v>1223</c:v>
                </c:pt>
                <c:pt idx="24587">
                  <c:v>1223</c:v>
                </c:pt>
                <c:pt idx="24588">
                  <c:v>1223</c:v>
                </c:pt>
                <c:pt idx="24589">
                  <c:v>1221.4000000000001</c:v>
                </c:pt>
                <c:pt idx="24590">
                  <c:v>1221.8</c:v>
                </c:pt>
                <c:pt idx="24591">
                  <c:v>1221.0999999999999</c:v>
                </c:pt>
                <c:pt idx="24592">
                  <c:v>1221.0999999999999</c:v>
                </c:pt>
                <c:pt idx="24593">
                  <c:v>1220.8</c:v>
                </c:pt>
                <c:pt idx="24594">
                  <c:v>1220.0999999999999</c:v>
                </c:pt>
                <c:pt idx="24595">
                  <c:v>1220.0999999999999</c:v>
                </c:pt>
                <c:pt idx="24596">
                  <c:v>1220.0999999999999</c:v>
                </c:pt>
                <c:pt idx="24597">
                  <c:v>1220.0999999999999</c:v>
                </c:pt>
                <c:pt idx="24598">
                  <c:v>1220.0999999999999</c:v>
                </c:pt>
                <c:pt idx="24599">
                  <c:v>1220.0999999999999</c:v>
                </c:pt>
                <c:pt idx="24600">
                  <c:v>1220.7</c:v>
                </c:pt>
                <c:pt idx="24601">
                  <c:v>1221.0999999999999</c:v>
                </c:pt>
                <c:pt idx="24602">
                  <c:v>1220.7</c:v>
                </c:pt>
                <c:pt idx="24603">
                  <c:v>1221.0999999999999</c:v>
                </c:pt>
                <c:pt idx="24604">
                  <c:v>1220.7</c:v>
                </c:pt>
                <c:pt idx="24605">
                  <c:v>1220.7</c:v>
                </c:pt>
                <c:pt idx="24606">
                  <c:v>1220.7</c:v>
                </c:pt>
                <c:pt idx="24607">
                  <c:v>1220.7</c:v>
                </c:pt>
                <c:pt idx="24608">
                  <c:v>1220.7</c:v>
                </c:pt>
                <c:pt idx="24609">
                  <c:v>1220.7</c:v>
                </c:pt>
                <c:pt idx="24610">
                  <c:v>1220.7</c:v>
                </c:pt>
                <c:pt idx="24611">
                  <c:v>1220.7</c:v>
                </c:pt>
                <c:pt idx="24612">
                  <c:v>1220.7</c:v>
                </c:pt>
                <c:pt idx="24613">
                  <c:v>1220.9000000000001</c:v>
                </c:pt>
                <c:pt idx="24614">
                  <c:v>1220.9000000000001</c:v>
                </c:pt>
                <c:pt idx="24615">
                  <c:v>1220.5</c:v>
                </c:pt>
                <c:pt idx="24616">
                  <c:v>1220.0999999999999</c:v>
                </c:pt>
                <c:pt idx="24617">
                  <c:v>1220.5</c:v>
                </c:pt>
                <c:pt idx="24618">
                  <c:v>1220.5</c:v>
                </c:pt>
                <c:pt idx="24619">
                  <c:v>1220.0999999999999</c:v>
                </c:pt>
                <c:pt idx="24620">
                  <c:v>1220.2</c:v>
                </c:pt>
                <c:pt idx="24621">
                  <c:v>1220.5</c:v>
                </c:pt>
                <c:pt idx="24622">
                  <c:v>1220.0999999999999</c:v>
                </c:pt>
                <c:pt idx="24623">
                  <c:v>1220.2</c:v>
                </c:pt>
                <c:pt idx="24624">
                  <c:v>1220.5</c:v>
                </c:pt>
                <c:pt idx="24625">
                  <c:v>1220.2</c:v>
                </c:pt>
                <c:pt idx="24626">
                  <c:v>1220.0999999999999</c:v>
                </c:pt>
                <c:pt idx="24627">
                  <c:v>1220.0999999999999</c:v>
                </c:pt>
                <c:pt idx="24628">
                  <c:v>1220.5</c:v>
                </c:pt>
                <c:pt idx="24629">
                  <c:v>1219.8</c:v>
                </c:pt>
                <c:pt idx="24630">
                  <c:v>1219.8</c:v>
                </c:pt>
                <c:pt idx="24631">
                  <c:v>1219.8</c:v>
                </c:pt>
                <c:pt idx="24632">
                  <c:v>1220.5</c:v>
                </c:pt>
                <c:pt idx="24633">
                  <c:v>1220.5999999999999</c:v>
                </c:pt>
                <c:pt idx="24634">
                  <c:v>1220.2</c:v>
                </c:pt>
                <c:pt idx="24635">
                  <c:v>1220.9000000000001</c:v>
                </c:pt>
                <c:pt idx="24636">
                  <c:v>1220.8</c:v>
                </c:pt>
                <c:pt idx="24637">
                  <c:v>1220.8</c:v>
                </c:pt>
                <c:pt idx="24638">
                  <c:v>1220.8</c:v>
                </c:pt>
                <c:pt idx="24639">
                  <c:v>1220.8</c:v>
                </c:pt>
                <c:pt idx="24640">
                  <c:v>1220.8</c:v>
                </c:pt>
                <c:pt idx="24641">
                  <c:v>1220.8</c:v>
                </c:pt>
                <c:pt idx="24642">
                  <c:v>1221.0999999999999</c:v>
                </c:pt>
                <c:pt idx="24643">
                  <c:v>1221.5</c:v>
                </c:pt>
                <c:pt idx="24644">
                  <c:v>1221.5999999999999</c:v>
                </c:pt>
                <c:pt idx="24645">
                  <c:v>1221.8</c:v>
                </c:pt>
                <c:pt idx="24646">
                  <c:v>1221.9000000000001</c:v>
                </c:pt>
                <c:pt idx="24647">
                  <c:v>1221.5</c:v>
                </c:pt>
                <c:pt idx="24648">
                  <c:v>1221.5</c:v>
                </c:pt>
                <c:pt idx="24649">
                  <c:v>1221.2</c:v>
                </c:pt>
                <c:pt idx="24650">
                  <c:v>1221.5</c:v>
                </c:pt>
                <c:pt idx="24651">
                  <c:v>1221.9000000000001</c:v>
                </c:pt>
                <c:pt idx="24652">
                  <c:v>1221.5</c:v>
                </c:pt>
                <c:pt idx="24653">
                  <c:v>1221.5</c:v>
                </c:pt>
                <c:pt idx="24654">
                  <c:v>1221.5</c:v>
                </c:pt>
                <c:pt idx="24655">
                  <c:v>1221.5</c:v>
                </c:pt>
                <c:pt idx="24656">
                  <c:v>1221.5</c:v>
                </c:pt>
                <c:pt idx="24657">
                  <c:v>1221.5</c:v>
                </c:pt>
                <c:pt idx="24658">
                  <c:v>1221.5</c:v>
                </c:pt>
                <c:pt idx="24659">
                  <c:v>1221.5</c:v>
                </c:pt>
                <c:pt idx="24660">
                  <c:v>1221.5</c:v>
                </c:pt>
                <c:pt idx="24661">
                  <c:v>1221.5</c:v>
                </c:pt>
                <c:pt idx="24662">
                  <c:v>1221.5</c:v>
                </c:pt>
                <c:pt idx="24663">
                  <c:v>1221.5</c:v>
                </c:pt>
                <c:pt idx="24664">
                  <c:v>1221.5</c:v>
                </c:pt>
                <c:pt idx="24665">
                  <c:v>1221.9000000000001</c:v>
                </c:pt>
                <c:pt idx="24666">
                  <c:v>1222.5</c:v>
                </c:pt>
                <c:pt idx="24667">
                  <c:v>1222.5</c:v>
                </c:pt>
                <c:pt idx="24668">
                  <c:v>1222.5</c:v>
                </c:pt>
                <c:pt idx="24669">
                  <c:v>1222.5</c:v>
                </c:pt>
                <c:pt idx="24670">
                  <c:v>1222.5</c:v>
                </c:pt>
                <c:pt idx="24671">
                  <c:v>1222.5</c:v>
                </c:pt>
                <c:pt idx="24672">
                  <c:v>1222.5</c:v>
                </c:pt>
                <c:pt idx="24673">
                  <c:v>1222.5</c:v>
                </c:pt>
                <c:pt idx="24674">
                  <c:v>1222.5</c:v>
                </c:pt>
                <c:pt idx="24675">
                  <c:v>1222.5</c:v>
                </c:pt>
                <c:pt idx="24676">
                  <c:v>1222.5</c:v>
                </c:pt>
                <c:pt idx="24677">
                  <c:v>1222.5</c:v>
                </c:pt>
                <c:pt idx="24678">
                  <c:v>1222.5</c:v>
                </c:pt>
                <c:pt idx="24679">
                  <c:v>1222.5</c:v>
                </c:pt>
                <c:pt idx="24680">
                  <c:v>1222.5</c:v>
                </c:pt>
                <c:pt idx="24681">
                  <c:v>1222.5</c:v>
                </c:pt>
                <c:pt idx="24682">
                  <c:v>1223.8</c:v>
                </c:pt>
                <c:pt idx="24683">
                  <c:v>1223.8</c:v>
                </c:pt>
                <c:pt idx="24684">
                  <c:v>1223.8</c:v>
                </c:pt>
                <c:pt idx="24685">
                  <c:v>1223.8</c:v>
                </c:pt>
                <c:pt idx="24686">
                  <c:v>1223.5</c:v>
                </c:pt>
                <c:pt idx="24687">
                  <c:v>1224.2</c:v>
                </c:pt>
                <c:pt idx="24688">
                  <c:v>1223.5999999999999</c:v>
                </c:pt>
                <c:pt idx="24689">
                  <c:v>1223.5999999999999</c:v>
                </c:pt>
                <c:pt idx="24690">
                  <c:v>1223.5999999999999</c:v>
                </c:pt>
                <c:pt idx="24691">
                  <c:v>1223.5999999999999</c:v>
                </c:pt>
                <c:pt idx="24692">
                  <c:v>1223.5999999999999</c:v>
                </c:pt>
                <c:pt idx="24693">
                  <c:v>1223.5999999999999</c:v>
                </c:pt>
                <c:pt idx="24694">
                  <c:v>1223.5999999999999</c:v>
                </c:pt>
                <c:pt idx="24695">
                  <c:v>1222.5</c:v>
                </c:pt>
                <c:pt idx="24696">
                  <c:v>1223.5</c:v>
                </c:pt>
                <c:pt idx="24697">
                  <c:v>1223.2</c:v>
                </c:pt>
                <c:pt idx="24698">
                  <c:v>1222.9000000000001</c:v>
                </c:pt>
                <c:pt idx="24699">
                  <c:v>1223.2</c:v>
                </c:pt>
                <c:pt idx="24700">
                  <c:v>1222.2</c:v>
                </c:pt>
                <c:pt idx="24701">
                  <c:v>1221.9000000000001</c:v>
                </c:pt>
                <c:pt idx="24702">
                  <c:v>1221.9000000000001</c:v>
                </c:pt>
                <c:pt idx="24703">
                  <c:v>1221.9000000000001</c:v>
                </c:pt>
                <c:pt idx="24704">
                  <c:v>1220.9000000000001</c:v>
                </c:pt>
                <c:pt idx="24705">
                  <c:v>1213.9000000000001</c:v>
                </c:pt>
                <c:pt idx="24706">
                  <c:v>1222.5999999999999</c:v>
                </c:pt>
                <c:pt idx="24707">
                  <c:v>1222.9000000000001</c:v>
                </c:pt>
                <c:pt idx="24708">
                  <c:v>1222.9000000000001</c:v>
                </c:pt>
                <c:pt idx="24709">
                  <c:v>1222.9000000000001</c:v>
                </c:pt>
                <c:pt idx="24710">
                  <c:v>1223.5999999999999</c:v>
                </c:pt>
                <c:pt idx="24711">
                  <c:v>1223.5999999999999</c:v>
                </c:pt>
                <c:pt idx="24712">
                  <c:v>1223.5999999999999</c:v>
                </c:pt>
                <c:pt idx="24713">
                  <c:v>1223.5999999999999</c:v>
                </c:pt>
                <c:pt idx="24714">
                  <c:v>1223.2</c:v>
                </c:pt>
                <c:pt idx="24715">
                  <c:v>1223.2</c:v>
                </c:pt>
                <c:pt idx="24716">
                  <c:v>1224.5999999999999</c:v>
                </c:pt>
                <c:pt idx="24717">
                  <c:v>1224.5999999999999</c:v>
                </c:pt>
                <c:pt idx="24718">
                  <c:v>1224.5999999999999</c:v>
                </c:pt>
                <c:pt idx="24719">
                  <c:v>1224.5999999999999</c:v>
                </c:pt>
                <c:pt idx="24720">
                  <c:v>1224.5999999999999</c:v>
                </c:pt>
                <c:pt idx="24721">
                  <c:v>1224.5999999999999</c:v>
                </c:pt>
                <c:pt idx="24722">
                  <c:v>1224.5999999999999</c:v>
                </c:pt>
                <c:pt idx="24723">
                  <c:v>1223.9000000000001</c:v>
                </c:pt>
                <c:pt idx="24724">
                  <c:v>1223.5999999999999</c:v>
                </c:pt>
                <c:pt idx="24725">
                  <c:v>1223.5999999999999</c:v>
                </c:pt>
                <c:pt idx="24726">
                  <c:v>1223.5999999999999</c:v>
                </c:pt>
                <c:pt idx="24727">
                  <c:v>1223.5999999999999</c:v>
                </c:pt>
                <c:pt idx="24728">
                  <c:v>1223.5999999999999</c:v>
                </c:pt>
                <c:pt idx="24729">
                  <c:v>1223.5999999999999</c:v>
                </c:pt>
                <c:pt idx="24730">
                  <c:v>1223.5999999999999</c:v>
                </c:pt>
                <c:pt idx="24731">
                  <c:v>1223.5999999999999</c:v>
                </c:pt>
                <c:pt idx="24732">
                  <c:v>1223.5999999999999</c:v>
                </c:pt>
                <c:pt idx="24733">
                  <c:v>1223.5999999999999</c:v>
                </c:pt>
                <c:pt idx="24734">
                  <c:v>1220.4000000000001</c:v>
                </c:pt>
                <c:pt idx="24735">
                  <c:v>1219.7</c:v>
                </c:pt>
                <c:pt idx="24736">
                  <c:v>1219.0999999999999</c:v>
                </c:pt>
                <c:pt idx="24737">
                  <c:v>1218.7</c:v>
                </c:pt>
                <c:pt idx="24738">
                  <c:v>1218.7</c:v>
                </c:pt>
                <c:pt idx="24739">
                  <c:v>1218.7</c:v>
                </c:pt>
                <c:pt idx="24740">
                  <c:v>1218.7</c:v>
                </c:pt>
                <c:pt idx="24741">
                  <c:v>1218.7</c:v>
                </c:pt>
                <c:pt idx="24742">
                  <c:v>1218.5</c:v>
                </c:pt>
                <c:pt idx="24743">
                  <c:v>1218.0999999999999</c:v>
                </c:pt>
                <c:pt idx="24744">
                  <c:v>1218.0999999999999</c:v>
                </c:pt>
                <c:pt idx="24745">
                  <c:v>1217.8</c:v>
                </c:pt>
                <c:pt idx="24746">
                  <c:v>1217.4000000000001</c:v>
                </c:pt>
                <c:pt idx="24747">
                  <c:v>1217.4000000000001</c:v>
                </c:pt>
                <c:pt idx="24748">
                  <c:v>1217.4000000000001</c:v>
                </c:pt>
                <c:pt idx="24749">
                  <c:v>1217.4000000000001</c:v>
                </c:pt>
                <c:pt idx="24750">
                  <c:v>1217.4000000000001</c:v>
                </c:pt>
                <c:pt idx="24751">
                  <c:v>1217.4000000000001</c:v>
                </c:pt>
                <c:pt idx="24752">
                  <c:v>1217.4000000000001</c:v>
                </c:pt>
                <c:pt idx="24753">
                  <c:v>1217.4000000000001</c:v>
                </c:pt>
                <c:pt idx="24754">
                  <c:v>1217.4000000000001</c:v>
                </c:pt>
                <c:pt idx="24755">
                  <c:v>1217.4000000000001</c:v>
                </c:pt>
                <c:pt idx="24756">
                  <c:v>1217.9000000000001</c:v>
                </c:pt>
                <c:pt idx="24757">
                  <c:v>1217.8</c:v>
                </c:pt>
                <c:pt idx="24758">
                  <c:v>1217.8</c:v>
                </c:pt>
                <c:pt idx="24759">
                  <c:v>1217.8</c:v>
                </c:pt>
                <c:pt idx="24760">
                  <c:v>1217.5</c:v>
                </c:pt>
                <c:pt idx="24761">
                  <c:v>1217.5</c:v>
                </c:pt>
                <c:pt idx="24762">
                  <c:v>1217.5</c:v>
                </c:pt>
                <c:pt idx="24763">
                  <c:v>1217.5</c:v>
                </c:pt>
                <c:pt idx="24764">
                  <c:v>1217.5</c:v>
                </c:pt>
                <c:pt idx="24765">
                  <c:v>1217.5</c:v>
                </c:pt>
                <c:pt idx="24766">
                  <c:v>1217.5</c:v>
                </c:pt>
                <c:pt idx="24767">
                  <c:v>1217.5</c:v>
                </c:pt>
                <c:pt idx="24768">
                  <c:v>1217.5</c:v>
                </c:pt>
                <c:pt idx="24769">
                  <c:v>1217.5</c:v>
                </c:pt>
                <c:pt idx="24770">
                  <c:v>1217.5</c:v>
                </c:pt>
                <c:pt idx="24771">
                  <c:v>1217.5999999999999</c:v>
                </c:pt>
                <c:pt idx="24772">
                  <c:v>1217.5999999999999</c:v>
                </c:pt>
                <c:pt idx="24773">
                  <c:v>1217.5</c:v>
                </c:pt>
                <c:pt idx="24774">
                  <c:v>1217.5</c:v>
                </c:pt>
                <c:pt idx="24775">
                  <c:v>1217.5</c:v>
                </c:pt>
                <c:pt idx="24776">
                  <c:v>1217.5</c:v>
                </c:pt>
                <c:pt idx="24777">
                  <c:v>1217.5</c:v>
                </c:pt>
                <c:pt idx="24778">
                  <c:v>1217.5</c:v>
                </c:pt>
                <c:pt idx="24779">
                  <c:v>1217.5</c:v>
                </c:pt>
                <c:pt idx="24780">
                  <c:v>1217.5</c:v>
                </c:pt>
                <c:pt idx="24781">
                  <c:v>1218.9000000000001</c:v>
                </c:pt>
                <c:pt idx="24782">
                  <c:v>1218.5</c:v>
                </c:pt>
                <c:pt idx="24783">
                  <c:v>1219.2</c:v>
                </c:pt>
                <c:pt idx="24784">
                  <c:v>1218.8</c:v>
                </c:pt>
                <c:pt idx="24785">
                  <c:v>1218.8</c:v>
                </c:pt>
                <c:pt idx="24786">
                  <c:v>1218.8</c:v>
                </c:pt>
                <c:pt idx="24787">
                  <c:v>1218.8</c:v>
                </c:pt>
                <c:pt idx="24788">
                  <c:v>1218.8</c:v>
                </c:pt>
                <c:pt idx="24789">
                  <c:v>1217.9000000000001</c:v>
                </c:pt>
                <c:pt idx="24790">
                  <c:v>1217.8</c:v>
                </c:pt>
                <c:pt idx="24791">
                  <c:v>1217.8</c:v>
                </c:pt>
                <c:pt idx="24792">
                  <c:v>1217.8</c:v>
                </c:pt>
                <c:pt idx="24793">
                  <c:v>1217.8</c:v>
                </c:pt>
                <c:pt idx="24794">
                  <c:v>1217.8</c:v>
                </c:pt>
                <c:pt idx="24795">
                  <c:v>1217.8</c:v>
                </c:pt>
                <c:pt idx="24796">
                  <c:v>1221.5</c:v>
                </c:pt>
                <c:pt idx="24797">
                  <c:v>1221.5</c:v>
                </c:pt>
                <c:pt idx="24798">
                  <c:v>1221.5</c:v>
                </c:pt>
                <c:pt idx="24799">
                  <c:v>1221.5</c:v>
                </c:pt>
                <c:pt idx="24800">
                  <c:v>1221.5</c:v>
                </c:pt>
                <c:pt idx="24801">
                  <c:v>1221.5</c:v>
                </c:pt>
                <c:pt idx="24802">
                  <c:v>1221.5</c:v>
                </c:pt>
                <c:pt idx="24803">
                  <c:v>1221.5</c:v>
                </c:pt>
                <c:pt idx="24804">
                  <c:v>1221.5</c:v>
                </c:pt>
                <c:pt idx="24805">
                  <c:v>1221.5</c:v>
                </c:pt>
                <c:pt idx="24806">
                  <c:v>1221.5</c:v>
                </c:pt>
                <c:pt idx="24807">
                  <c:v>1221.5</c:v>
                </c:pt>
                <c:pt idx="24808">
                  <c:v>1221.5</c:v>
                </c:pt>
                <c:pt idx="24809">
                  <c:v>1222.8</c:v>
                </c:pt>
                <c:pt idx="24810">
                  <c:v>1223.5</c:v>
                </c:pt>
                <c:pt idx="24811">
                  <c:v>1223.4000000000001</c:v>
                </c:pt>
                <c:pt idx="24812">
                  <c:v>1223.4000000000001</c:v>
                </c:pt>
                <c:pt idx="24813">
                  <c:v>1223.4000000000001</c:v>
                </c:pt>
                <c:pt idx="24814">
                  <c:v>1223.4000000000001</c:v>
                </c:pt>
                <c:pt idx="24815">
                  <c:v>1223.4000000000001</c:v>
                </c:pt>
                <c:pt idx="24816">
                  <c:v>1223.4000000000001</c:v>
                </c:pt>
                <c:pt idx="24817">
                  <c:v>1223.4000000000001</c:v>
                </c:pt>
                <c:pt idx="24818">
                  <c:v>1224.7</c:v>
                </c:pt>
                <c:pt idx="24819">
                  <c:v>1224.7</c:v>
                </c:pt>
                <c:pt idx="24820">
                  <c:v>1225.4000000000001</c:v>
                </c:pt>
                <c:pt idx="24821">
                  <c:v>1224.0999999999999</c:v>
                </c:pt>
                <c:pt idx="24822">
                  <c:v>1224.0999999999999</c:v>
                </c:pt>
                <c:pt idx="24823">
                  <c:v>1224.0999999999999</c:v>
                </c:pt>
                <c:pt idx="24824">
                  <c:v>1224.0999999999999</c:v>
                </c:pt>
                <c:pt idx="24825">
                  <c:v>1224.0999999999999</c:v>
                </c:pt>
                <c:pt idx="24826">
                  <c:v>1224.0999999999999</c:v>
                </c:pt>
                <c:pt idx="24827">
                  <c:v>1224.0999999999999</c:v>
                </c:pt>
                <c:pt idx="24828">
                  <c:v>1224.0999999999999</c:v>
                </c:pt>
                <c:pt idx="24829">
                  <c:v>1224.0999999999999</c:v>
                </c:pt>
                <c:pt idx="24830">
                  <c:v>1226.0999999999999</c:v>
                </c:pt>
                <c:pt idx="24831">
                  <c:v>1226.0999999999999</c:v>
                </c:pt>
                <c:pt idx="24832">
                  <c:v>1225.8</c:v>
                </c:pt>
                <c:pt idx="24833">
                  <c:v>1225.8</c:v>
                </c:pt>
                <c:pt idx="24834">
                  <c:v>1225.8</c:v>
                </c:pt>
                <c:pt idx="24835">
                  <c:v>1225.8</c:v>
                </c:pt>
                <c:pt idx="24836">
                  <c:v>1225.8</c:v>
                </c:pt>
                <c:pt idx="24837">
                  <c:v>1225.8</c:v>
                </c:pt>
                <c:pt idx="24838">
                  <c:v>1225.8</c:v>
                </c:pt>
                <c:pt idx="24839">
                  <c:v>1225.8</c:v>
                </c:pt>
                <c:pt idx="24840">
                  <c:v>1225.8</c:v>
                </c:pt>
                <c:pt idx="24841">
                  <c:v>1224.8</c:v>
                </c:pt>
                <c:pt idx="24842">
                  <c:v>1225.2</c:v>
                </c:pt>
                <c:pt idx="24843">
                  <c:v>1225.2</c:v>
                </c:pt>
                <c:pt idx="24844">
                  <c:v>1225.2</c:v>
                </c:pt>
                <c:pt idx="24845">
                  <c:v>1225.2</c:v>
                </c:pt>
                <c:pt idx="24846">
                  <c:v>1225.2</c:v>
                </c:pt>
                <c:pt idx="24847">
                  <c:v>1225.2</c:v>
                </c:pt>
                <c:pt idx="24848">
                  <c:v>1225.2</c:v>
                </c:pt>
                <c:pt idx="24849">
                  <c:v>1225.2</c:v>
                </c:pt>
                <c:pt idx="24850">
                  <c:v>1225.2</c:v>
                </c:pt>
                <c:pt idx="24851">
                  <c:v>1225.2</c:v>
                </c:pt>
                <c:pt idx="24852">
                  <c:v>1225.2</c:v>
                </c:pt>
                <c:pt idx="24853">
                  <c:v>1225.2</c:v>
                </c:pt>
                <c:pt idx="24854">
                  <c:v>1225.2</c:v>
                </c:pt>
                <c:pt idx="24855">
                  <c:v>1225.2</c:v>
                </c:pt>
                <c:pt idx="24856">
                  <c:v>1225.2</c:v>
                </c:pt>
                <c:pt idx="24857">
                  <c:v>1225.2</c:v>
                </c:pt>
                <c:pt idx="24858">
                  <c:v>1225.2</c:v>
                </c:pt>
                <c:pt idx="24859">
                  <c:v>1225.2</c:v>
                </c:pt>
                <c:pt idx="24860">
                  <c:v>1225.2</c:v>
                </c:pt>
                <c:pt idx="24861">
                  <c:v>1222.0999999999999</c:v>
                </c:pt>
                <c:pt idx="24862">
                  <c:v>1223.0999999999999</c:v>
                </c:pt>
                <c:pt idx="24863">
                  <c:v>1223.4000000000001</c:v>
                </c:pt>
                <c:pt idx="24864">
                  <c:v>1223.4000000000001</c:v>
                </c:pt>
                <c:pt idx="24865">
                  <c:v>1223.0999999999999</c:v>
                </c:pt>
                <c:pt idx="24866">
                  <c:v>1223.8</c:v>
                </c:pt>
                <c:pt idx="24867">
                  <c:v>1223.8</c:v>
                </c:pt>
                <c:pt idx="24868">
                  <c:v>1223.4000000000001</c:v>
                </c:pt>
                <c:pt idx="24869">
                  <c:v>1223.4000000000001</c:v>
                </c:pt>
                <c:pt idx="24870">
                  <c:v>1223.4000000000001</c:v>
                </c:pt>
                <c:pt idx="24871">
                  <c:v>1223.4000000000001</c:v>
                </c:pt>
                <c:pt idx="24872">
                  <c:v>1223.4000000000001</c:v>
                </c:pt>
                <c:pt idx="24873">
                  <c:v>1223.4000000000001</c:v>
                </c:pt>
                <c:pt idx="24874">
                  <c:v>1224.7</c:v>
                </c:pt>
                <c:pt idx="24875">
                  <c:v>1225</c:v>
                </c:pt>
                <c:pt idx="24876">
                  <c:v>1225.4000000000001</c:v>
                </c:pt>
                <c:pt idx="24877">
                  <c:v>1225.4000000000001</c:v>
                </c:pt>
                <c:pt idx="24878">
                  <c:v>1225.4000000000001</c:v>
                </c:pt>
                <c:pt idx="24879">
                  <c:v>1225.4000000000001</c:v>
                </c:pt>
                <c:pt idx="24880">
                  <c:v>1225.4000000000001</c:v>
                </c:pt>
                <c:pt idx="24881">
                  <c:v>1225.4000000000001</c:v>
                </c:pt>
                <c:pt idx="24882">
                  <c:v>1225.4000000000001</c:v>
                </c:pt>
                <c:pt idx="24883">
                  <c:v>1225.4000000000001</c:v>
                </c:pt>
                <c:pt idx="24884">
                  <c:v>1225.4000000000001</c:v>
                </c:pt>
                <c:pt idx="24885">
                  <c:v>1225.4000000000001</c:v>
                </c:pt>
                <c:pt idx="24886">
                  <c:v>1225.4000000000001</c:v>
                </c:pt>
                <c:pt idx="24887">
                  <c:v>1227.7</c:v>
                </c:pt>
                <c:pt idx="24888">
                  <c:v>1228</c:v>
                </c:pt>
                <c:pt idx="24889">
                  <c:v>1227.7</c:v>
                </c:pt>
                <c:pt idx="24890">
                  <c:v>1227.7</c:v>
                </c:pt>
                <c:pt idx="24891">
                  <c:v>1227.7</c:v>
                </c:pt>
                <c:pt idx="24892">
                  <c:v>1228.3</c:v>
                </c:pt>
                <c:pt idx="24893">
                  <c:v>1228.7</c:v>
                </c:pt>
                <c:pt idx="24894">
                  <c:v>1229</c:v>
                </c:pt>
                <c:pt idx="24895">
                  <c:v>1229</c:v>
                </c:pt>
                <c:pt idx="24896">
                  <c:v>1229</c:v>
                </c:pt>
                <c:pt idx="24897">
                  <c:v>1229</c:v>
                </c:pt>
                <c:pt idx="24898">
                  <c:v>1229</c:v>
                </c:pt>
                <c:pt idx="24899">
                  <c:v>1229</c:v>
                </c:pt>
                <c:pt idx="24900">
                  <c:v>1229</c:v>
                </c:pt>
                <c:pt idx="24901">
                  <c:v>1230.4000000000001</c:v>
                </c:pt>
                <c:pt idx="24902">
                  <c:v>1230.4000000000001</c:v>
                </c:pt>
                <c:pt idx="24903">
                  <c:v>1230.4000000000001</c:v>
                </c:pt>
                <c:pt idx="24904">
                  <c:v>1230.4000000000001</c:v>
                </c:pt>
                <c:pt idx="24905">
                  <c:v>1230.4000000000001</c:v>
                </c:pt>
                <c:pt idx="24906">
                  <c:v>1230.4000000000001</c:v>
                </c:pt>
                <c:pt idx="24907">
                  <c:v>1230.4000000000001</c:v>
                </c:pt>
                <c:pt idx="24908">
                  <c:v>1230.5999999999999</c:v>
                </c:pt>
                <c:pt idx="24909">
                  <c:v>1231</c:v>
                </c:pt>
                <c:pt idx="24910">
                  <c:v>1230.9000000000001</c:v>
                </c:pt>
                <c:pt idx="24911">
                  <c:v>1231.5999999999999</c:v>
                </c:pt>
                <c:pt idx="24912">
                  <c:v>1231.5999999999999</c:v>
                </c:pt>
                <c:pt idx="24913">
                  <c:v>1231.5999999999999</c:v>
                </c:pt>
                <c:pt idx="24914">
                  <c:v>1231.7</c:v>
                </c:pt>
                <c:pt idx="24915">
                  <c:v>1231.7</c:v>
                </c:pt>
                <c:pt idx="24916">
                  <c:v>1231.7</c:v>
                </c:pt>
                <c:pt idx="24917">
                  <c:v>1231.7</c:v>
                </c:pt>
                <c:pt idx="24918">
                  <c:v>1231.7</c:v>
                </c:pt>
                <c:pt idx="24919">
                  <c:v>1231.7</c:v>
                </c:pt>
                <c:pt idx="24920">
                  <c:v>1231.7</c:v>
                </c:pt>
                <c:pt idx="24921">
                  <c:v>1231.7</c:v>
                </c:pt>
                <c:pt idx="24922">
                  <c:v>1231.7</c:v>
                </c:pt>
                <c:pt idx="24923">
                  <c:v>1231.7</c:v>
                </c:pt>
                <c:pt idx="24924">
                  <c:v>1231.7</c:v>
                </c:pt>
                <c:pt idx="24925">
                  <c:v>1231.7</c:v>
                </c:pt>
                <c:pt idx="24926">
                  <c:v>1231.7</c:v>
                </c:pt>
                <c:pt idx="24927">
                  <c:v>1231.7</c:v>
                </c:pt>
                <c:pt idx="24928">
                  <c:v>1231.7</c:v>
                </c:pt>
                <c:pt idx="24929">
                  <c:v>1231.7</c:v>
                </c:pt>
                <c:pt idx="24930">
                  <c:v>1231.7</c:v>
                </c:pt>
                <c:pt idx="24931">
                  <c:v>1231.7</c:v>
                </c:pt>
                <c:pt idx="24932">
                  <c:v>1231.7</c:v>
                </c:pt>
                <c:pt idx="24933">
                  <c:v>1230.7</c:v>
                </c:pt>
                <c:pt idx="24934">
                  <c:v>1230</c:v>
                </c:pt>
                <c:pt idx="24935">
                  <c:v>1230</c:v>
                </c:pt>
                <c:pt idx="24936">
                  <c:v>1229.4000000000001</c:v>
                </c:pt>
                <c:pt idx="24937">
                  <c:v>1229.4000000000001</c:v>
                </c:pt>
                <c:pt idx="24938">
                  <c:v>1229.4000000000001</c:v>
                </c:pt>
                <c:pt idx="24939">
                  <c:v>1228.4000000000001</c:v>
                </c:pt>
                <c:pt idx="24940">
                  <c:v>1228.4000000000001</c:v>
                </c:pt>
                <c:pt idx="24941">
                  <c:v>1228.4000000000001</c:v>
                </c:pt>
                <c:pt idx="24942">
                  <c:v>1227.0999999999999</c:v>
                </c:pt>
                <c:pt idx="24943">
                  <c:v>1227.0999999999999</c:v>
                </c:pt>
                <c:pt idx="24944">
                  <c:v>1227</c:v>
                </c:pt>
                <c:pt idx="24945">
                  <c:v>1227</c:v>
                </c:pt>
                <c:pt idx="24946">
                  <c:v>1227</c:v>
                </c:pt>
                <c:pt idx="24947">
                  <c:v>1227</c:v>
                </c:pt>
                <c:pt idx="24948">
                  <c:v>1226.0999999999999</c:v>
                </c:pt>
                <c:pt idx="24949">
                  <c:v>1226</c:v>
                </c:pt>
                <c:pt idx="24950">
                  <c:v>1226</c:v>
                </c:pt>
                <c:pt idx="24951">
                  <c:v>1225.4000000000001</c:v>
                </c:pt>
                <c:pt idx="24952">
                  <c:v>1225</c:v>
                </c:pt>
                <c:pt idx="24953">
                  <c:v>1224.4000000000001</c:v>
                </c:pt>
                <c:pt idx="24954">
                  <c:v>1224.4000000000001</c:v>
                </c:pt>
                <c:pt idx="24955">
                  <c:v>1224.4000000000001</c:v>
                </c:pt>
                <c:pt idx="24956">
                  <c:v>1212.0999999999999</c:v>
                </c:pt>
                <c:pt idx="24957">
                  <c:v>1222.4000000000001</c:v>
                </c:pt>
                <c:pt idx="24958">
                  <c:v>1222.4000000000001</c:v>
                </c:pt>
                <c:pt idx="24959">
                  <c:v>1222.4000000000001</c:v>
                </c:pt>
                <c:pt idx="24960">
                  <c:v>1222.4000000000001</c:v>
                </c:pt>
                <c:pt idx="24961">
                  <c:v>1222.4000000000001</c:v>
                </c:pt>
                <c:pt idx="24962">
                  <c:v>1222.4000000000001</c:v>
                </c:pt>
                <c:pt idx="24963">
                  <c:v>1222.4000000000001</c:v>
                </c:pt>
                <c:pt idx="24964">
                  <c:v>1222.4000000000001</c:v>
                </c:pt>
                <c:pt idx="24965">
                  <c:v>1222.4000000000001</c:v>
                </c:pt>
                <c:pt idx="24966">
                  <c:v>1222.4000000000001</c:v>
                </c:pt>
                <c:pt idx="24967">
                  <c:v>1222.4000000000001</c:v>
                </c:pt>
                <c:pt idx="24968">
                  <c:v>1219.9000000000001</c:v>
                </c:pt>
                <c:pt idx="24969">
                  <c:v>1220.5</c:v>
                </c:pt>
                <c:pt idx="24970">
                  <c:v>1220.5999999999999</c:v>
                </c:pt>
                <c:pt idx="24971">
                  <c:v>1220.5</c:v>
                </c:pt>
                <c:pt idx="24972">
                  <c:v>1220.3</c:v>
                </c:pt>
                <c:pt idx="24973">
                  <c:v>1220.3</c:v>
                </c:pt>
                <c:pt idx="24974">
                  <c:v>1220.2</c:v>
                </c:pt>
                <c:pt idx="24975">
                  <c:v>1220.2</c:v>
                </c:pt>
                <c:pt idx="24976">
                  <c:v>1220</c:v>
                </c:pt>
                <c:pt idx="24977">
                  <c:v>1219.5999999999999</c:v>
                </c:pt>
                <c:pt idx="24978">
                  <c:v>1219.5999999999999</c:v>
                </c:pt>
                <c:pt idx="24979">
                  <c:v>1219.5999999999999</c:v>
                </c:pt>
                <c:pt idx="24980">
                  <c:v>1219.5999999999999</c:v>
                </c:pt>
                <c:pt idx="24981">
                  <c:v>1215.5999999999999</c:v>
                </c:pt>
                <c:pt idx="24982">
                  <c:v>1215.5999999999999</c:v>
                </c:pt>
                <c:pt idx="24983">
                  <c:v>1215.5999999999999</c:v>
                </c:pt>
                <c:pt idx="24984">
                  <c:v>1223.3</c:v>
                </c:pt>
                <c:pt idx="24985">
                  <c:v>1223.3</c:v>
                </c:pt>
                <c:pt idx="24986">
                  <c:v>1223.5999999999999</c:v>
                </c:pt>
                <c:pt idx="24987">
                  <c:v>1223.5999999999999</c:v>
                </c:pt>
                <c:pt idx="24988">
                  <c:v>1223.5999999999999</c:v>
                </c:pt>
                <c:pt idx="24989">
                  <c:v>1223.5999999999999</c:v>
                </c:pt>
                <c:pt idx="24990">
                  <c:v>1224.2</c:v>
                </c:pt>
                <c:pt idx="24991">
                  <c:v>1224.9000000000001</c:v>
                </c:pt>
                <c:pt idx="24992">
                  <c:v>1225.5</c:v>
                </c:pt>
                <c:pt idx="24993">
                  <c:v>1225.3</c:v>
                </c:pt>
                <c:pt idx="24994">
                  <c:v>1225.9000000000001</c:v>
                </c:pt>
                <c:pt idx="24995">
                  <c:v>1225.9000000000001</c:v>
                </c:pt>
                <c:pt idx="24996">
                  <c:v>1225.9000000000001</c:v>
                </c:pt>
                <c:pt idx="24997">
                  <c:v>1226.5</c:v>
                </c:pt>
                <c:pt idx="24998">
                  <c:v>1226.5</c:v>
                </c:pt>
                <c:pt idx="24999">
                  <c:v>1227.2</c:v>
                </c:pt>
                <c:pt idx="25000">
                  <c:v>1226.2</c:v>
                </c:pt>
                <c:pt idx="25001">
                  <c:v>1226.2</c:v>
                </c:pt>
                <c:pt idx="25002">
                  <c:v>1226.2</c:v>
                </c:pt>
                <c:pt idx="25003">
                  <c:v>1226.2</c:v>
                </c:pt>
                <c:pt idx="25004">
                  <c:v>1228.2</c:v>
                </c:pt>
                <c:pt idx="25005">
                  <c:v>1227.2</c:v>
                </c:pt>
                <c:pt idx="25006">
                  <c:v>1227.2</c:v>
                </c:pt>
                <c:pt idx="25007">
                  <c:v>1227.2</c:v>
                </c:pt>
                <c:pt idx="25008">
                  <c:v>1227.2</c:v>
                </c:pt>
                <c:pt idx="25009">
                  <c:v>1227.2</c:v>
                </c:pt>
                <c:pt idx="25010">
                  <c:v>1227.2</c:v>
                </c:pt>
                <c:pt idx="25011">
                  <c:v>1227.2</c:v>
                </c:pt>
                <c:pt idx="25012">
                  <c:v>1227.2</c:v>
                </c:pt>
                <c:pt idx="25013">
                  <c:v>1227.2</c:v>
                </c:pt>
                <c:pt idx="25014">
                  <c:v>1226.0999999999999</c:v>
                </c:pt>
                <c:pt idx="25015">
                  <c:v>1226.2</c:v>
                </c:pt>
                <c:pt idx="25016">
                  <c:v>1225.8</c:v>
                </c:pt>
                <c:pt idx="25017">
                  <c:v>1225.8</c:v>
                </c:pt>
                <c:pt idx="25018">
                  <c:v>1225.8</c:v>
                </c:pt>
                <c:pt idx="25019">
                  <c:v>1225.8</c:v>
                </c:pt>
                <c:pt idx="25020">
                  <c:v>1226.7</c:v>
                </c:pt>
                <c:pt idx="25021">
                  <c:v>1227.0999999999999</c:v>
                </c:pt>
                <c:pt idx="25022">
                  <c:v>1227.0999999999999</c:v>
                </c:pt>
                <c:pt idx="25023">
                  <c:v>1227.5</c:v>
                </c:pt>
                <c:pt idx="25024">
                  <c:v>1227.5</c:v>
                </c:pt>
                <c:pt idx="25025">
                  <c:v>1227.5</c:v>
                </c:pt>
                <c:pt idx="25026">
                  <c:v>1227.5</c:v>
                </c:pt>
                <c:pt idx="25027">
                  <c:v>1227.5</c:v>
                </c:pt>
                <c:pt idx="25028">
                  <c:v>1227.5</c:v>
                </c:pt>
                <c:pt idx="25029">
                  <c:v>1227.5</c:v>
                </c:pt>
                <c:pt idx="25030">
                  <c:v>1227.5</c:v>
                </c:pt>
                <c:pt idx="25031">
                  <c:v>1227.8</c:v>
                </c:pt>
                <c:pt idx="25032">
                  <c:v>1227.4000000000001</c:v>
                </c:pt>
                <c:pt idx="25033">
                  <c:v>1227.4000000000001</c:v>
                </c:pt>
                <c:pt idx="25034">
                  <c:v>1227.4000000000001</c:v>
                </c:pt>
                <c:pt idx="25035">
                  <c:v>1227.4000000000001</c:v>
                </c:pt>
                <c:pt idx="25036">
                  <c:v>1227.4000000000001</c:v>
                </c:pt>
                <c:pt idx="25037">
                  <c:v>1227.4000000000001</c:v>
                </c:pt>
                <c:pt idx="25038">
                  <c:v>1227.4000000000001</c:v>
                </c:pt>
                <c:pt idx="25039">
                  <c:v>1227.4000000000001</c:v>
                </c:pt>
                <c:pt idx="25040">
                  <c:v>1227.4000000000001</c:v>
                </c:pt>
                <c:pt idx="25041">
                  <c:v>1227.4000000000001</c:v>
                </c:pt>
                <c:pt idx="25042">
                  <c:v>1227.4000000000001</c:v>
                </c:pt>
                <c:pt idx="25043">
                  <c:v>1227.4000000000001</c:v>
                </c:pt>
                <c:pt idx="25044">
                  <c:v>1227.4000000000001</c:v>
                </c:pt>
                <c:pt idx="25045">
                  <c:v>1227.4000000000001</c:v>
                </c:pt>
                <c:pt idx="25046">
                  <c:v>1227.4000000000001</c:v>
                </c:pt>
                <c:pt idx="25047">
                  <c:v>1227.4000000000001</c:v>
                </c:pt>
                <c:pt idx="25048">
                  <c:v>1227.4000000000001</c:v>
                </c:pt>
                <c:pt idx="25049">
                  <c:v>1227.4000000000001</c:v>
                </c:pt>
                <c:pt idx="25050">
                  <c:v>1226</c:v>
                </c:pt>
                <c:pt idx="25051">
                  <c:v>1225.8</c:v>
                </c:pt>
                <c:pt idx="25052">
                  <c:v>1224.7</c:v>
                </c:pt>
                <c:pt idx="25053">
                  <c:v>1227.5</c:v>
                </c:pt>
                <c:pt idx="25054">
                  <c:v>1227.0999999999999</c:v>
                </c:pt>
                <c:pt idx="25055">
                  <c:v>1227.0999999999999</c:v>
                </c:pt>
                <c:pt idx="25056">
                  <c:v>1227.0999999999999</c:v>
                </c:pt>
                <c:pt idx="25057">
                  <c:v>1227.5</c:v>
                </c:pt>
                <c:pt idx="25058">
                  <c:v>1227.0999999999999</c:v>
                </c:pt>
                <c:pt idx="25059">
                  <c:v>1227.2</c:v>
                </c:pt>
                <c:pt idx="25060">
                  <c:v>1227.2</c:v>
                </c:pt>
                <c:pt idx="25061">
                  <c:v>1227.2</c:v>
                </c:pt>
                <c:pt idx="25062">
                  <c:v>1227.2</c:v>
                </c:pt>
                <c:pt idx="25063">
                  <c:v>1227.2</c:v>
                </c:pt>
                <c:pt idx="25064">
                  <c:v>1227.2</c:v>
                </c:pt>
                <c:pt idx="25065">
                  <c:v>1227.2</c:v>
                </c:pt>
                <c:pt idx="25066">
                  <c:v>1225.8</c:v>
                </c:pt>
                <c:pt idx="25067">
                  <c:v>1225.8</c:v>
                </c:pt>
                <c:pt idx="25068">
                  <c:v>1225.7</c:v>
                </c:pt>
                <c:pt idx="25069">
                  <c:v>1225.7</c:v>
                </c:pt>
                <c:pt idx="25070">
                  <c:v>1225.7</c:v>
                </c:pt>
                <c:pt idx="25071">
                  <c:v>1225.7</c:v>
                </c:pt>
                <c:pt idx="25072">
                  <c:v>1225.7</c:v>
                </c:pt>
                <c:pt idx="25073">
                  <c:v>1225.7</c:v>
                </c:pt>
                <c:pt idx="25074">
                  <c:v>1225.7</c:v>
                </c:pt>
                <c:pt idx="25075">
                  <c:v>1225.7</c:v>
                </c:pt>
                <c:pt idx="25076">
                  <c:v>1225.7</c:v>
                </c:pt>
                <c:pt idx="25077">
                  <c:v>1225.7</c:v>
                </c:pt>
                <c:pt idx="25078">
                  <c:v>1225.7</c:v>
                </c:pt>
                <c:pt idx="25079">
                  <c:v>1225.7</c:v>
                </c:pt>
                <c:pt idx="25080">
                  <c:v>1226.0999999999999</c:v>
                </c:pt>
                <c:pt idx="25081">
                  <c:v>1226.4000000000001</c:v>
                </c:pt>
                <c:pt idx="25082">
                  <c:v>1226.0999999999999</c:v>
                </c:pt>
                <c:pt idx="25083">
                  <c:v>1226.0999999999999</c:v>
                </c:pt>
                <c:pt idx="25084">
                  <c:v>1226.0999999999999</c:v>
                </c:pt>
                <c:pt idx="25085">
                  <c:v>1226.0999999999999</c:v>
                </c:pt>
                <c:pt idx="25086">
                  <c:v>1226.0999999999999</c:v>
                </c:pt>
                <c:pt idx="25087">
                  <c:v>1226.0999999999999</c:v>
                </c:pt>
                <c:pt idx="25088">
                  <c:v>1226.0999999999999</c:v>
                </c:pt>
                <c:pt idx="25089">
                  <c:v>1226.0999999999999</c:v>
                </c:pt>
                <c:pt idx="25090">
                  <c:v>1226.0999999999999</c:v>
                </c:pt>
                <c:pt idx="25091">
                  <c:v>1226.0999999999999</c:v>
                </c:pt>
                <c:pt idx="25092">
                  <c:v>1226.0999999999999</c:v>
                </c:pt>
                <c:pt idx="25093">
                  <c:v>1226.0999999999999</c:v>
                </c:pt>
                <c:pt idx="25094">
                  <c:v>1226.0999999999999</c:v>
                </c:pt>
                <c:pt idx="25095">
                  <c:v>1226.0999999999999</c:v>
                </c:pt>
                <c:pt idx="25096">
                  <c:v>1227.4000000000001</c:v>
                </c:pt>
                <c:pt idx="25097">
                  <c:v>1227.8</c:v>
                </c:pt>
                <c:pt idx="25098">
                  <c:v>1227.8</c:v>
                </c:pt>
                <c:pt idx="25099">
                  <c:v>1227.8</c:v>
                </c:pt>
                <c:pt idx="25100">
                  <c:v>1227.8</c:v>
                </c:pt>
                <c:pt idx="25101">
                  <c:v>1227.8</c:v>
                </c:pt>
                <c:pt idx="25102">
                  <c:v>1227.8</c:v>
                </c:pt>
                <c:pt idx="25103">
                  <c:v>1227.8</c:v>
                </c:pt>
                <c:pt idx="25104">
                  <c:v>1227.8</c:v>
                </c:pt>
                <c:pt idx="25105">
                  <c:v>1228.4000000000001</c:v>
                </c:pt>
                <c:pt idx="25106">
                  <c:v>1228.0999999999999</c:v>
                </c:pt>
                <c:pt idx="25107">
                  <c:v>1228.0999999999999</c:v>
                </c:pt>
                <c:pt idx="25108">
                  <c:v>1228.0999999999999</c:v>
                </c:pt>
                <c:pt idx="25109">
                  <c:v>1228.0999999999999</c:v>
                </c:pt>
                <c:pt idx="25110">
                  <c:v>1228.0999999999999</c:v>
                </c:pt>
                <c:pt idx="25111">
                  <c:v>1228.0999999999999</c:v>
                </c:pt>
                <c:pt idx="25112">
                  <c:v>1228.0999999999999</c:v>
                </c:pt>
                <c:pt idx="25113">
                  <c:v>1228.0999999999999</c:v>
                </c:pt>
                <c:pt idx="25114">
                  <c:v>1228.0999999999999</c:v>
                </c:pt>
                <c:pt idx="25115">
                  <c:v>1228.0999999999999</c:v>
                </c:pt>
                <c:pt idx="25116">
                  <c:v>1228.0999999999999</c:v>
                </c:pt>
                <c:pt idx="25117">
                  <c:v>1228.0999999999999</c:v>
                </c:pt>
                <c:pt idx="25118">
                  <c:v>1228.0999999999999</c:v>
                </c:pt>
                <c:pt idx="25119">
                  <c:v>1228.0999999999999</c:v>
                </c:pt>
                <c:pt idx="25120">
                  <c:v>1228.0999999999999</c:v>
                </c:pt>
                <c:pt idx="25121">
                  <c:v>1228.0999999999999</c:v>
                </c:pt>
                <c:pt idx="25122">
                  <c:v>1228.0999999999999</c:v>
                </c:pt>
                <c:pt idx="25123">
                  <c:v>1228.0999999999999</c:v>
                </c:pt>
                <c:pt idx="25124">
                  <c:v>1230.0999999999999</c:v>
                </c:pt>
                <c:pt idx="25125">
                  <c:v>1229.4000000000001</c:v>
                </c:pt>
                <c:pt idx="25126">
                  <c:v>1229</c:v>
                </c:pt>
                <c:pt idx="25127">
                  <c:v>1229</c:v>
                </c:pt>
                <c:pt idx="25128">
                  <c:v>1231.7</c:v>
                </c:pt>
                <c:pt idx="25129">
                  <c:v>1231.4000000000001</c:v>
                </c:pt>
                <c:pt idx="25130">
                  <c:v>1231.4000000000001</c:v>
                </c:pt>
                <c:pt idx="25131">
                  <c:v>1231.7</c:v>
                </c:pt>
                <c:pt idx="25132">
                  <c:v>1232.0999999999999</c:v>
                </c:pt>
                <c:pt idx="25133">
                  <c:v>1232.4000000000001</c:v>
                </c:pt>
                <c:pt idx="25134">
                  <c:v>1232.4000000000001</c:v>
                </c:pt>
                <c:pt idx="25135">
                  <c:v>1232.4000000000001</c:v>
                </c:pt>
                <c:pt idx="25136">
                  <c:v>1232.4000000000001</c:v>
                </c:pt>
                <c:pt idx="25137">
                  <c:v>1232.4000000000001</c:v>
                </c:pt>
                <c:pt idx="25138">
                  <c:v>1232.7</c:v>
                </c:pt>
                <c:pt idx="25139">
                  <c:v>1232.8</c:v>
                </c:pt>
                <c:pt idx="25140">
                  <c:v>1233.0999999999999</c:v>
                </c:pt>
                <c:pt idx="25141">
                  <c:v>1233.0999999999999</c:v>
                </c:pt>
                <c:pt idx="25142">
                  <c:v>1232.4000000000001</c:v>
                </c:pt>
                <c:pt idx="25143">
                  <c:v>1232.7</c:v>
                </c:pt>
                <c:pt idx="25144">
                  <c:v>1232.7</c:v>
                </c:pt>
                <c:pt idx="25145">
                  <c:v>1232.7</c:v>
                </c:pt>
                <c:pt idx="25146">
                  <c:v>1232</c:v>
                </c:pt>
                <c:pt idx="25147">
                  <c:v>1218.5</c:v>
                </c:pt>
                <c:pt idx="25148">
                  <c:v>1214.5</c:v>
                </c:pt>
                <c:pt idx="25149">
                  <c:v>1231.7</c:v>
                </c:pt>
                <c:pt idx="25150">
                  <c:v>1232.3</c:v>
                </c:pt>
                <c:pt idx="25151">
                  <c:v>1232</c:v>
                </c:pt>
                <c:pt idx="25152">
                  <c:v>1232</c:v>
                </c:pt>
                <c:pt idx="25153">
                  <c:v>1231.7</c:v>
                </c:pt>
                <c:pt idx="25154">
                  <c:v>1231.7</c:v>
                </c:pt>
                <c:pt idx="25155">
                  <c:v>1231.4000000000001</c:v>
                </c:pt>
                <c:pt idx="25156">
                  <c:v>1231.7</c:v>
                </c:pt>
                <c:pt idx="25157">
                  <c:v>1231.7</c:v>
                </c:pt>
                <c:pt idx="25158">
                  <c:v>1231.7</c:v>
                </c:pt>
                <c:pt idx="25159">
                  <c:v>1231.7</c:v>
                </c:pt>
                <c:pt idx="25160">
                  <c:v>1231.3</c:v>
                </c:pt>
                <c:pt idx="25161">
                  <c:v>1231</c:v>
                </c:pt>
                <c:pt idx="25162">
                  <c:v>1230.9000000000001</c:v>
                </c:pt>
                <c:pt idx="25163">
                  <c:v>1230.9000000000001</c:v>
                </c:pt>
                <c:pt idx="25164">
                  <c:v>1230.9000000000001</c:v>
                </c:pt>
                <c:pt idx="25165">
                  <c:v>1230.9000000000001</c:v>
                </c:pt>
                <c:pt idx="25166">
                  <c:v>1230.3</c:v>
                </c:pt>
                <c:pt idx="25167">
                  <c:v>1229.7</c:v>
                </c:pt>
                <c:pt idx="25168">
                  <c:v>1229.7</c:v>
                </c:pt>
                <c:pt idx="25169">
                  <c:v>1229.7</c:v>
                </c:pt>
                <c:pt idx="25170">
                  <c:v>1229.7</c:v>
                </c:pt>
                <c:pt idx="25171">
                  <c:v>1230</c:v>
                </c:pt>
                <c:pt idx="25172">
                  <c:v>1230</c:v>
                </c:pt>
                <c:pt idx="25173">
                  <c:v>1229.7</c:v>
                </c:pt>
                <c:pt idx="25174">
                  <c:v>1229.7</c:v>
                </c:pt>
                <c:pt idx="25175">
                  <c:v>1229.7</c:v>
                </c:pt>
                <c:pt idx="25176">
                  <c:v>1229.7</c:v>
                </c:pt>
                <c:pt idx="25177">
                  <c:v>1229.7</c:v>
                </c:pt>
                <c:pt idx="25178">
                  <c:v>1229.7</c:v>
                </c:pt>
                <c:pt idx="25179">
                  <c:v>1229.7</c:v>
                </c:pt>
                <c:pt idx="25180">
                  <c:v>1229.7</c:v>
                </c:pt>
                <c:pt idx="25181">
                  <c:v>1228.7</c:v>
                </c:pt>
                <c:pt idx="25182">
                  <c:v>1227.5999999999999</c:v>
                </c:pt>
                <c:pt idx="25183">
                  <c:v>1226.9000000000001</c:v>
                </c:pt>
                <c:pt idx="25184">
                  <c:v>1226.9000000000001</c:v>
                </c:pt>
                <c:pt idx="25185">
                  <c:v>1226.9000000000001</c:v>
                </c:pt>
                <c:pt idx="25186">
                  <c:v>1226.9000000000001</c:v>
                </c:pt>
                <c:pt idx="25187">
                  <c:v>1226.9000000000001</c:v>
                </c:pt>
                <c:pt idx="25188">
                  <c:v>1226.9000000000001</c:v>
                </c:pt>
                <c:pt idx="25189">
                  <c:v>1226.9000000000001</c:v>
                </c:pt>
                <c:pt idx="25190">
                  <c:v>1226.9000000000001</c:v>
                </c:pt>
                <c:pt idx="25191">
                  <c:v>1230</c:v>
                </c:pt>
                <c:pt idx="25192">
                  <c:v>1230</c:v>
                </c:pt>
                <c:pt idx="25193">
                  <c:v>1230</c:v>
                </c:pt>
                <c:pt idx="25194">
                  <c:v>1230</c:v>
                </c:pt>
                <c:pt idx="25195">
                  <c:v>1230</c:v>
                </c:pt>
                <c:pt idx="25196">
                  <c:v>1230</c:v>
                </c:pt>
                <c:pt idx="25197">
                  <c:v>1230</c:v>
                </c:pt>
                <c:pt idx="25198">
                  <c:v>1230</c:v>
                </c:pt>
                <c:pt idx="25199">
                  <c:v>1230</c:v>
                </c:pt>
                <c:pt idx="25200">
                  <c:v>1231.7</c:v>
                </c:pt>
                <c:pt idx="25201">
                  <c:v>1230.9000000000001</c:v>
                </c:pt>
                <c:pt idx="25202">
                  <c:v>1233.2</c:v>
                </c:pt>
                <c:pt idx="25203">
                  <c:v>1233.7</c:v>
                </c:pt>
                <c:pt idx="25204">
                  <c:v>1233.7</c:v>
                </c:pt>
                <c:pt idx="25205">
                  <c:v>1233.7</c:v>
                </c:pt>
                <c:pt idx="25206">
                  <c:v>1233.7</c:v>
                </c:pt>
                <c:pt idx="25207">
                  <c:v>1233.7</c:v>
                </c:pt>
                <c:pt idx="25208">
                  <c:v>1234.8</c:v>
                </c:pt>
                <c:pt idx="25209">
                  <c:v>1234.7</c:v>
                </c:pt>
                <c:pt idx="25210">
                  <c:v>1234.8</c:v>
                </c:pt>
                <c:pt idx="25211">
                  <c:v>1234.8</c:v>
                </c:pt>
                <c:pt idx="25212">
                  <c:v>1234.8</c:v>
                </c:pt>
                <c:pt idx="25213">
                  <c:v>1234.8</c:v>
                </c:pt>
                <c:pt idx="25214">
                  <c:v>1234.8</c:v>
                </c:pt>
                <c:pt idx="25215">
                  <c:v>1234.8</c:v>
                </c:pt>
                <c:pt idx="25216">
                  <c:v>1234.8</c:v>
                </c:pt>
                <c:pt idx="25217">
                  <c:v>1234.8</c:v>
                </c:pt>
                <c:pt idx="25218">
                  <c:v>1234.8</c:v>
                </c:pt>
                <c:pt idx="25219">
                  <c:v>1234.8</c:v>
                </c:pt>
                <c:pt idx="25220">
                  <c:v>1234.8</c:v>
                </c:pt>
                <c:pt idx="25221">
                  <c:v>1234.8</c:v>
                </c:pt>
                <c:pt idx="25222">
                  <c:v>1234.8</c:v>
                </c:pt>
                <c:pt idx="25223">
                  <c:v>1234.8</c:v>
                </c:pt>
                <c:pt idx="25224">
                  <c:v>1234.8</c:v>
                </c:pt>
                <c:pt idx="25225">
                  <c:v>1234.8</c:v>
                </c:pt>
                <c:pt idx="25226">
                  <c:v>1234.8</c:v>
                </c:pt>
                <c:pt idx="25227">
                  <c:v>1234.8</c:v>
                </c:pt>
                <c:pt idx="25228">
                  <c:v>1234.8</c:v>
                </c:pt>
                <c:pt idx="25229">
                  <c:v>1234.8</c:v>
                </c:pt>
                <c:pt idx="25230">
                  <c:v>1234.8</c:v>
                </c:pt>
                <c:pt idx="25231">
                  <c:v>1234.8</c:v>
                </c:pt>
                <c:pt idx="25232">
                  <c:v>1234.8</c:v>
                </c:pt>
                <c:pt idx="25233">
                  <c:v>1234.8</c:v>
                </c:pt>
                <c:pt idx="25234">
                  <c:v>1233.9000000000001</c:v>
                </c:pt>
                <c:pt idx="25235">
                  <c:v>1233.9000000000001</c:v>
                </c:pt>
                <c:pt idx="25236">
                  <c:v>1233.9000000000001</c:v>
                </c:pt>
                <c:pt idx="25237">
                  <c:v>1233.5999999999999</c:v>
                </c:pt>
                <c:pt idx="25238">
                  <c:v>1233.5999999999999</c:v>
                </c:pt>
                <c:pt idx="25239">
                  <c:v>1233.5999999999999</c:v>
                </c:pt>
                <c:pt idx="25240">
                  <c:v>1234.2</c:v>
                </c:pt>
                <c:pt idx="25241">
                  <c:v>1234.5999999999999</c:v>
                </c:pt>
                <c:pt idx="25242">
                  <c:v>1234.9000000000001</c:v>
                </c:pt>
                <c:pt idx="25243">
                  <c:v>1234.9000000000001</c:v>
                </c:pt>
                <c:pt idx="25244">
                  <c:v>1234.9000000000001</c:v>
                </c:pt>
                <c:pt idx="25245">
                  <c:v>1234.9000000000001</c:v>
                </c:pt>
                <c:pt idx="25246">
                  <c:v>1235.5</c:v>
                </c:pt>
                <c:pt idx="25247">
                  <c:v>1235.9000000000001</c:v>
                </c:pt>
                <c:pt idx="25248">
                  <c:v>1235.9000000000001</c:v>
                </c:pt>
                <c:pt idx="25249">
                  <c:v>1235.9000000000001</c:v>
                </c:pt>
                <c:pt idx="25250">
                  <c:v>1235.9000000000001</c:v>
                </c:pt>
                <c:pt idx="25251">
                  <c:v>1236.5999999999999</c:v>
                </c:pt>
                <c:pt idx="25252">
                  <c:v>1236.2</c:v>
                </c:pt>
                <c:pt idx="25253">
                  <c:v>1236.2</c:v>
                </c:pt>
                <c:pt idx="25254">
                  <c:v>1236.2</c:v>
                </c:pt>
                <c:pt idx="25255">
                  <c:v>1236.2</c:v>
                </c:pt>
                <c:pt idx="25256">
                  <c:v>1236.2</c:v>
                </c:pt>
                <c:pt idx="25257">
                  <c:v>1237.2</c:v>
                </c:pt>
                <c:pt idx="25258">
                  <c:v>1237.2</c:v>
                </c:pt>
                <c:pt idx="25259">
                  <c:v>1237.2</c:v>
                </c:pt>
                <c:pt idx="25260">
                  <c:v>1237.2</c:v>
                </c:pt>
                <c:pt idx="25261">
                  <c:v>1237.2</c:v>
                </c:pt>
                <c:pt idx="25262">
                  <c:v>1237.2</c:v>
                </c:pt>
                <c:pt idx="25263">
                  <c:v>1237.2</c:v>
                </c:pt>
                <c:pt idx="25264">
                  <c:v>1237.2</c:v>
                </c:pt>
                <c:pt idx="25265">
                  <c:v>1237.2</c:v>
                </c:pt>
                <c:pt idx="25266">
                  <c:v>1238.5999999999999</c:v>
                </c:pt>
                <c:pt idx="25267">
                  <c:v>1238.9000000000001</c:v>
                </c:pt>
                <c:pt idx="25268">
                  <c:v>1239.2</c:v>
                </c:pt>
                <c:pt idx="25269">
                  <c:v>1238.9000000000001</c:v>
                </c:pt>
                <c:pt idx="25270">
                  <c:v>1238.9000000000001</c:v>
                </c:pt>
                <c:pt idx="25271">
                  <c:v>1238.9000000000001</c:v>
                </c:pt>
                <c:pt idx="25272">
                  <c:v>1238.9000000000001</c:v>
                </c:pt>
                <c:pt idx="25273">
                  <c:v>1238.9000000000001</c:v>
                </c:pt>
                <c:pt idx="25274">
                  <c:v>1238.9000000000001</c:v>
                </c:pt>
                <c:pt idx="25275">
                  <c:v>1238.9000000000001</c:v>
                </c:pt>
                <c:pt idx="25276">
                  <c:v>1238.9000000000001</c:v>
                </c:pt>
                <c:pt idx="25277">
                  <c:v>1238.9000000000001</c:v>
                </c:pt>
                <c:pt idx="25278">
                  <c:v>1238.9000000000001</c:v>
                </c:pt>
                <c:pt idx="25279">
                  <c:v>1238.9000000000001</c:v>
                </c:pt>
                <c:pt idx="25280">
                  <c:v>1238.9000000000001</c:v>
                </c:pt>
                <c:pt idx="25281">
                  <c:v>1238.9000000000001</c:v>
                </c:pt>
                <c:pt idx="25282">
                  <c:v>1235.5999999999999</c:v>
                </c:pt>
                <c:pt idx="25283">
                  <c:v>1236</c:v>
                </c:pt>
                <c:pt idx="25284">
                  <c:v>1235.9000000000001</c:v>
                </c:pt>
                <c:pt idx="25285">
                  <c:v>1235.2</c:v>
                </c:pt>
                <c:pt idx="25286">
                  <c:v>1235.2</c:v>
                </c:pt>
                <c:pt idx="25287">
                  <c:v>1235.2</c:v>
                </c:pt>
                <c:pt idx="25288">
                  <c:v>1230.0999999999999</c:v>
                </c:pt>
                <c:pt idx="25289">
                  <c:v>1230.0999999999999</c:v>
                </c:pt>
                <c:pt idx="25290">
                  <c:v>1233.5999999999999</c:v>
                </c:pt>
                <c:pt idx="25291">
                  <c:v>1233.5999999999999</c:v>
                </c:pt>
                <c:pt idx="25292">
                  <c:v>1233.5999999999999</c:v>
                </c:pt>
                <c:pt idx="25293">
                  <c:v>1233.5999999999999</c:v>
                </c:pt>
                <c:pt idx="25294">
                  <c:v>1233.5999999999999</c:v>
                </c:pt>
                <c:pt idx="25295">
                  <c:v>1233.5999999999999</c:v>
                </c:pt>
                <c:pt idx="25296">
                  <c:v>1233.5999999999999</c:v>
                </c:pt>
                <c:pt idx="25297">
                  <c:v>1233.5999999999999</c:v>
                </c:pt>
                <c:pt idx="25298">
                  <c:v>1233.5999999999999</c:v>
                </c:pt>
                <c:pt idx="25299">
                  <c:v>1233.5999999999999</c:v>
                </c:pt>
                <c:pt idx="25300">
                  <c:v>1231.5999999999999</c:v>
                </c:pt>
                <c:pt idx="25301">
                  <c:v>1231</c:v>
                </c:pt>
                <c:pt idx="25302">
                  <c:v>1231.3</c:v>
                </c:pt>
                <c:pt idx="25303">
                  <c:v>1231.3</c:v>
                </c:pt>
                <c:pt idx="25304">
                  <c:v>1231.3</c:v>
                </c:pt>
                <c:pt idx="25305">
                  <c:v>1231.3</c:v>
                </c:pt>
                <c:pt idx="25306">
                  <c:v>1230.5999999999999</c:v>
                </c:pt>
                <c:pt idx="25307">
                  <c:v>1230.3</c:v>
                </c:pt>
                <c:pt idx="25308">
                  <c:v>1230.3</c:v>
                </c:pt>
                <c:pt idx="25309">
                  <c:v>1230.3</c:v>
                </c:pt>
                <c:pt idx="25310">
                  <c:v>1230.3</c:v>
                </c:pt>
                <c:pt idx="25311">
                  <c:v>1230.3</c:v>
                </c:pt>
                <c:pt idx="25312">
                  <c:v>1230.3</c:v>
                </c:pt>
                <c:pt idx="25313">
                  <c:v>1230.3</c:v>
                </c:pt>
                <c:pt idx="25314">
                  <c:v>1230.3</c:v>
                </c:pt>
                <c:pt idx="25315">
                  <c:v>1230.3</c:v>
                </c:pt>
                <c:pt idx="25316">
                  <c:v>1232.2</c:v>
                </c:pt>
                <c:pt idx="25317">
                  <c:v>1232.5</c:v>
                </c:pt>
                <c:pt idx="25318">
                  <c:v>1232.5</c:v>
                </c:pt>
                <c:pt idx="25319">
                  <c:v>1232.8</c:v>
                </c:pt>
                <c:pt idx="25320">
                  <c:v>1232.8</c:v>
                </c:pt>
                <c:pt idx="25321">
                  <c:v>1232.8</c:v>
                </c:pt>
                <c:pt idx="25322">
                  <c:v>1232.8</c:v>
                </c:pt>
                <c:pt idx="25323">
                  <c:v>1232.8</c:v>
                </c:pt>
                <c:pt idx="25324">
                  <c:v>1231.0999999999999</c:v>
                </c:pt>
                <c:pt idx="25325">
                  <c:v>1230.8</c:v>
                </c:pt>
                <c:pt idx="25326">
                  <c:v>1230.8</c:v>
                </c:pt>
                <c:pt idx="25327">
                  <c:v>1230.8</c:v>
                </c:pt>
                <c:pt idx="25328">
                  <c:v>1230.8</c:v>
                </c:pt>
                <c:pt idx="25329">
                  <c:v>1230.8</c:v>
                </c:pt>
                <c:pt idx="25330">
                  <c:v>1230.8</c:v>
                </c:pt>
                <c:pt idx="25331">
                  <c:v>1230.8</c:v>
                </c:pt>
                <c:pt idx="25332">
                  <c:v>1230.8</c:v>
                </c:pt>
                <c:pt idx="25333">
                  <c:v>1230.2</c:v>
                </c:pt>
                <c:pt idx="25334">
                  <c:v>1229.9000000000001</c:v>
                </c:pt>
                <c:pt idx="25335">
                  <c:v>1230.2</c:v>
                </c:pt>
                <c:pt idx="25336">
                  <c:v>1230.2</c:v>
                </c:pt>
                <c:pt idx="25337">
                  <c:v>1229.5999999999999</c:v>
                </c:pt>
                <c:pt idx="25338">
                  <c:v>1229.5999999999999</c:v>
                </c:pt>
                <c:pt idx="25339">
                  <c:v>1229.5999999999999</c:v>
                </c:pt>
                <c:pt idx="25340">
                  <c:v>1229.5999999999999</c:v>
                </c:pt>
                <c:pt idx="25341">
                  <c:v>1229.5999999999999</c:v>
                </c:pt>
                <c:pt idx="25342">
                  <c:v>1229.5999999999999</c:v>
                </c:pt>
                <c:pt idx="25343">
                  <c:v>1229.5999999999999</c:v>
                </c:pt>
                <c:pt idx="25344">
                  <c:v>1229.5999999999999</c:v>
                </c:pt>
                <c:pt idx="25345">
                  <c:v>1229.5999999999999</c:v>
                </c:pt>
                <c:pt idx="25346">
                  <c:v>1229.5999999999999</c:v>
                </c:pt>
                <c:pt idx="25347">
                  <c:v>1231.5999999999999</c:v>
                </c:pt>
                <c:pt idx="25348">
                  <c:v>1231.5999999999999</c:v>
                </c:pt>
                <c:pt idx="25349">
                  <c:v>1231.7</c:v>
                </c:pt>
                <c:pt idx="25350">
                  <c:v>1231.5</c:v>
                </c:pt>
                <c:pt idx="25351">
                  <c:v>1231.5</c:v>
                </c:pt>
                <c:pt idx="25352">
                  <c:v>1231.5</c:v>
                </c:pt>
                <c:pt idx="25353">
                  <c:v>1231.5</c:v>
                </c:pt>
                <c:pt idx="25354">
                  <c:v>1231.5</c:v>
                </c:pt>
                <c:pt idx="25355">
                  <c:v>1231.5</c:v>
                </c:pt>
                <c:pt idx="25356">
                  <c:v>1231.5</c:v>
                </c:pt>
                <c:pt idx="25357">
                  <c:v>1231.5</c:v>
                </c:pt>
                <c:pt idx="25358">
                  <c:v>1230.2</c:v>
                </c:pt>
                <c:pt idx="25359">
                  <c:v>1230.2</c:v>
                </c:pt>
                <c:pt idx="25360">
                  <c:v>1228.9000000000001</c:v>
                </c:pt>
                <c:pt idx="25361">
                  <c:v>1228.5</c:v>
                </c:pt>
                <c:pt idx="25362">
                  <c:v>1228.5</c:v>
                </c:pt>
                <c:pt idx="25363">
                  <c:v>1228.5</c:v>
                </c:pt>
                <c:pt idx="25364">
                  <c:v>1228.5</c:v>
                </c:pt>
                <c:pt idx="25365">
                  <c:v>1228.5</c:v>
                </c:pt>
                <c:pt idx="25366">
                  <c:v>1230.3</c:v>
                </c:pt>
                <c:pt idx="25367">
                  <c:v>1230.3</c:v>
                </c:pt>
                <c:pt idx="25368">
                  <c:v>1230.5999999999999</c:v>
                </c:pt>
                <c:pt idx="25369">
                  <c:v>1230.3</c:v>
                </c:pt>
                <c:pt idx="25370">
                  <c:v>1230.3</c:v>
                </c:pt>
                <c:pt idx="25371">
                  <c:v>1229.3</c:v>
                </c:pt>
                <c:pt idx="25372">
                  <c:v>1228.9000000000001</c:v>
                </c:pt>
                <c:pt idx="25373">
                  <c:v>1228.9000000000001</c:v>
                </c:pt>
                <c:pt idx="25374">
                  <c:v>1228.9000000000001</c:v>
                </c:pt>
                <c:pt idx="25375">
                  <c:v>1228.9000000000001</c:v>
                </c:pt>
                <c:pt idx="25376">
                  <c:v>1228.9000000000001</c:v>
                </c:pt>
                <c:pt idx="25377">
                  <c:v>1229.9000000000001</c:v>
                </c:pt>
                <c:pt idx="25378">
                  <c:v>1230.9000000000001</c:v>
                </c:pt>
                <c:pt idx="25379">
                  <c:v>1230.9000000000001</c:v>
                </c:pt>
                <c:pt idx="25380">
                  <c:v>1230.9000000000001</c:v>
                </c:pt>
                <c:pt idx="25381">
                  <c:v>1230.9000000000001</c:v>
                </c:pt>
                <c:pt idx="25382">
                  <c:v>1230.9000000000001</c:v>
                </c:pt>
                <c:pt idx="25383">
                  <c:v>1230.9000000000001</c:v>
                </c:pt>
                <c:pt idx="25384">
                  <c:v>1230.2</c:v>
                </c:pt>
                <c:pt idx="25385">
                  <c:v>1230.9000000000001</c:v>
                </c:pt>
                <c:pt idx="25386">
                  <c:v>1230.9000000000001</c:v>
                </c:pt>
                <c:pt idx="25387">
                  <c:v>1230.9000000000001</c:v>
                </c:pt>
                <c:pt idx="25388">
                  <c:v>1230.3</c:v>
                </c:pt>
                <c:pt idx="25389">
                  <c:v>1229.5999999999999</c:v>
                </c:pt>
                <c:pt idx="25390">
                  <c:v>1229.5999999999999</c:v>
                </c:pt>
                <c:pt idx="25391">
                  <c:v>1229.5999999999999</c:v>
                </c:pt>
                <c:pt idx="25392">
                  <c:v>1229.5999999999999</c:v>
                </c:pt>
                <c:pt idx="25393">
                  <c:v>1229.5999999999999</c:v>
                </c:pt>
                <c:pt idx="25394">
                  <c:v>1229.5999999999999</c:v>
                </c:pt>
                <c:pt idx="25395">
                  <c:v>1229.5999999999999</c:v>
                </c:pt>
                <c:pt idx="25396">
                  <c:v>1229.5999999999999</c:v>
                </c:pt>
                <c:pt idx="25397">
                  <c:v>1230.7</c:v>
                </c:pt>
                <c:pt idx="25398">
                  <c:v>1230.5999999999999</c:v>
                </c:pt>
                <c:pt idx="25399">
                  <c:v>1230.4000000000001</c:v>
                </c:pt>
                <c:pt idx="25400">
                  <c:v>1230.4000000000001</c:v>
                </c:pt>
                <c:pt idx="25401">
                  <c:v>1230.4000000000001</c:v>
                </c:pt>
                <c:pt idx="25402">
                  <c:v>1229.7</c:v>
                </c:pt>
                <c:pt idx="25403">
                  <c:v>1229.9000000000001</c:v>
                </c:pt>
                <c:pt idx="25404">
                  <c:v>1228.5999999999999</c:v>
                </c:pt>
                <c:pt idx="25405">
                  <c:v>1228.5999999999999</c:v>
                </c:pt>
                <c:pt idx="25406">
                  <c:v>1228.5999999999999</c:v>
                </c:pt>
                <c:pt idx="25407">
                  <c:v>1228.5999999999999</c:v>
                </c:pt>
                <c:pt idx="25408">
                  <c:v>1228.5999999999999</c:v>
                </c:pt>
                <c:pt idx="25409">
                  <c:v>1228.5999999999999</c:v>
                </c:pt>
                <c:pt idx="25410">
                  <c:v>1228.5999999999999</c:v>
                </c:pt>
                <c:pt idx="25411">
                  <c:v>1228.5999999999999</c:v>
                </c:pt>
                <c:pt idx="25412">
                  <c:v>1228.5999999999999</c:v>
                </c:pt>
                <c:pt idx="25413">
                  <c:v>1228.5999999999999</c:v>
                </c:pt>
                <c:pt idx="25414">
                  <c:v>1228.5999999999999</c:v>
                </c:pt>
                <c:pt idx="25415">
                  <c:v>1231</c:v>
                </c:pt>
                <c:pt idx="25416">
                  <c:v>1230.5999999999999</c:v>
                </c:pt>
                <c:pt idx="25417">
                  <c:v>1230.5999999999999</c:v>
                </c:pt>
                <c:pt idx="25418">
                  <c:v>1230.5999999999999</c:v>
                </c:pt>
                <c:pt idx="25419">
                  <c:v>1230.5999999999999</c:v>
                </c:pt>
                <c:pt idx="25420">
                  <c:v>1230.5999999999999</c:v>
                </c:pt>
                <c:pt idx="25421">
                  <c:v>1230.4000000000001</c:v>
                </c:pt>
                <c:pt idx="25422">
                  <c:v>1230.4000000000001</c:v>
                </c:pt>
                <c:pt idx="25423">
                  <c:v>1230</c:v>
                </c:pt>
                <c:pt idx="25424">
                  <c:v>1230</c:v>
                </c:pt>
                <c:pt idx="25425">
                  <c:v>1230</c:v>
                </c:pt>
                <c:pt idx="25426">
                  <c:v>1230</c:v>
                </c:pt>
                <c:pt idx="25427">
                  <c:v>1230</c:v>
                </c:pt>
                <c:pt idx="25428">
                  <c:v>1230</c:v>
                </c:pt>
                <c:pt idx="25429">
                  <c:v>1230</c:v>
                </c:pt>
                <c:pt idx="25430">
                  <c:v>1230</c:v>
                </c:pt>
                <c:pt idx="25431">
                  <c:v>1230</c:v>
                </c:pt>
                <c:pt idx="25432">
                  <c:v>1230</c:v>
                </c:pt>
                <c:pt idx="25433">
                  <c:v>1230</c:v>
                </c:pt>
                <c:pt idx="25434">
                  <c:v>1230</c:v>
                </c:pt>
                <c:pt idx="25435">
                  <c:v>1230</c:v>
                </c:pt>
                <c:pt idx="25436">
                  <c:v>1230</c:v>
                </c:pt>
                <c:pt idx="25437">
                  <c:v>1230</c:v>
                </c:pt>
                <c:pt idx="25438">
                  <c:v>1230</c:v>
                </c:pt>
                <c:pt idx="25439">
                  <c:v>1230</c:v>
                </c:pt>
                <c:pt idx="25440">
                  <c:v>1230</c:v>
                </c:pt>
                <c:pt idx="25441">
                  <c:v>1230</c:v>
                </c:pt>
                <c:pt idx="25442">
                  <c:v>1230</c:v>
                </c:pt>
                <c:pt idx="25443">
                  <c:v>1229</c:v>
                </c:pt>
                <c:pt idx="25444">
                  <c:v>1228.4000000000001</c:v>
                </c:pt>
                <c:pt idx="25445">
                  <c:v>1228.4000000000001</c:v>
                </c:pt>
                <c:pt idx="25446">
                  <c:v>1228.7</c:v>
                </c:pt>
                <c:pt idx="25447">
                  <c:v>1228.7</c:v>
                </c:pt>
                <c:pt idx="25448">
                  <c:v>1228.7</c:v>
                </c:pt>
                <c:pt idx="25449">
                  <c:v>1228.7</c:v>
                </c:pt>
                <c:pt idx="25450">
                  <c:v>1228.7</c:v>
                </c:pt>
                <c:pt idx="25451">
                  <c:v>1228.7</c:v>
                </c:pt>
                <c:pt idx="25452">
                  <c:v>1228.7</c:v>
                </c:pt>
                <c:pt idx="25453">
                  <c:v>1228.7</c:v>
                </c:pt>
                <c:pt idx="25454">
                  <c:v>1228.9000000000001</c:v>
                </c:pt>
                <c:pt idx="25455">
                  <c:v>1229</c:v>
                </c:pt>
                <c:pt idx="25456">
                  <c:v>1229</c:v>
                </c:pt>
                <c:pt idx="25457">
                  <c:v>1229</c:v>
                </c:pt>
                <c:pt idx="25458">
                  <c:v>1229</c:v>
                </c:pt>
                <c:pt idx="25459">
                  <c:v>1229</c:v>
                </c:pt>
                <c:pt idx="25460">
                  <c:v>1229</c:v>
                </c:pt>
                <c:pt idx="25461">
                  <c:v>1229</c:v>
                </c:pt>
                <c:pt idx="25462">
                  <c:v>1228.4000000000001</c:v>
                </c:pt>
                <c:pt idx="25463">
                  <c:v>1228.4000000000001</c:v>
                </c:pt>
                <c:pt idx="25464">
                  <c:v>1228.4000000000001</c:v>
                </c:pt>
                <c:pt idx="25465">
                  <c:v>1228.4000000000001</c:v>
                </c:pt>
                <c:pt idx="25466">
                  <c:v>1228.4000000000001</c:v>
                </c:pt>
                <c:pt idx="25467">
                  <c:v>1228.4000000000001</c:v>
                </c:pt>
                <c:pt idx="25468">
                  <c:v>1229.4000000000001</c:v>
                </c:pt>
                <c:pt idx="25469">
                  <c:v>1229.7</c:v>
                </c:pt>
                <c:pt idx="25470">
                  <c:v>1229.4000000000001</c:v>
                </c:pt>
                <c:pt idx="25471">
                  <c:v>1229.4000000000001</c:v>
                </c:pt>
                <c:pt idx="25472">
                  <c:v>1229.4000000000001</c:v>
                </c:pt>
                <c:pt idx="25473">
                  <c:v>1229.4000000000001</c:v>
                </c:pt>
                <c:pt idx="25474">
                  <c:v>1229.4000000000001</c:v>
                </c:pt>
                <c:pt idx="25475">
                  <c:v>1229.4000000000001</c:v>
                </c:pt>
                <c:pt idx="25476">
                  <c:v>1229.4000000000001</c:v>
                </c:pt>
                <c:pt idx="25477">
                  <c:v>1229.4000000000001</c:v>
                </c:pt>
                <c:pt idx="25478">
                  <c:v>1230.0999999999999</c:v>
                </c:pt>
                <c:pt idx="25479">
                  <c:v>1230</c:v>
                </c:pt>
                <c:pt idx="25480">
                  <c:v>1230</c:v>
                </c:pt>
                <c:pt idx="25481">
                  <c:v>1230</c:v>
                </c:pt>
                <c:pt idx="25482">
                  <c:v>1230</c:v>
                </c:pt>
                <c:pt idx="25483">
                  <c:v>1230</c:v>
                </c:pt>
                <c:pt idx="25484">
                  <c:v>1230</c:v>
                </c:pt>
                <c:pt idx="25485">
                  <c:v>1230</c:v>
                </c:pt>
                <c:pt idx="25486">
                  <c:v>1230</c:v>
                </c:pt>
                <c:pt idx="25487">
                  <c:v>1230</c:v>
                </c:pt>
                <c:pt idx="25488">
                  <c:v>1230</c:v>
                </c:pt>
                <c:pt idx="25489">
                  <c:v>1230</c:v>
                </c:pt>
                <c:pt idx="25490">
                  <c:v>1230</c:v>
                </c:pt>
                <c:pt idx="25491">
                  <c:v>1230</c:v>
                </c:pt>
                <c:pt idx="25492">
                  <c:v>1230</c:v>
                </c:pt>
                <c:pt idx="25493">
                  <c:v>1230</c:v>
                </c:pt>
                <c:pt idx="25494">
                  <c:v>1230</c:v>
                </c:pt>
                <c:pt idx="25495">
                  <c:v>1230</c:v>
                </c:pt>
                <c:pt idx="25496">
                  <c:v>1230</c:v>
                </c:pt>
                <c:pt idx="25497">
                  <c:v>1230</c:v>
                </c:pt>
                <c:pt idx="25498">
                  <c:v>1230</c:v>
                </c:pt>
                <c:pt idx="25499">
                  <c:v>1230</c:v>
                </c:pt>
                <c:pt idx="25500">
                  <c:v>1230</c:v>
                </c:pt>
                <c:pt idx="25501">
                  <c:v>1230</c:v>
                </c:pt>
                <c:pt idx="25502">
                  <c:v>1230</c:v>
                </c:pt>
                <c:pt idx="25503">
                  <c:v>1230</c:v>
                </c:pt>
                <c:pt idx="25504">
                  <c:v>1230</c:v>
                </c:pt>
                <c:pt idx="25505">
                  <c:v>1230</c:v>
                </c:pt>
                <c:pt idx="25506">
                  <c:v>1230</c:v>
                </c:pt>
                <c:pt idx="25507">
                  <c:v>1230</c:v>
                </c:pt>
                <c:pt idx="25508">
                  <c:v>1230</c:v>
                </c:pt>
                <c:pt idx="25509">
                  <c:v>1230</c:v>
                </c:pt>
                <c:pt idx="25510">
                  <c:v>1230</c:v>
                </c:pt>
                <c:pt idx="25511">
                  <c:v>1230.4000000000001</c:v>
                </c:pt>
                <c:pt idx="25512">
                  <c:v>1230.4000000000001</c:v>
                </c:pt>
                <c:pt idx="25513">
                  <c:v>1230.8</c:v>
                </c:pt>
                <c:pt idx="25514">
                  <c:v>1230.4000000000001</c:v>
                </c:pt>
                <c:pt idx="25515">
                  <c:v>1230.4000000000001</c:v>
                </c:pt>
                <c:pt idx="25516">
                  <c:v>1230.4000000000001</c:v>
                </c:pt>
                <c:pt idx="25517">
                  <c:v>1230.7</c:v>
                </c:pt>
                <c:pt idx="25518">
                  <c:v>1229</c:v>
                </c:pt>
                <c:pt idx="25519">
                  <c:v>1230.4000000000001</c:v>
                </c:pt>
                <c:pt idx="25520">
                  <c:v>1230.4000000000001</c:v>
                </c:pt>
                <c:pt idx="25521">
                  <c:v>1230.4000000000001</c:v>
                </c:pt>
                <c:pt idx="25522">
                  <c:v>1230.4000000000001</c:v>
                </c:pt>
                <c:pt idx="25523">
                  <c:v>1230.4000000000001</c:v>
                </c:pt>
                <c:pt idx="25524">
                  <c:v>1230.4000000000001</c:v>
                </c:pt>
                <c:pt idx="25525">
                  <c:v>1230.7</c:v>
                </c:pt>
                <c:pt idx="25526">
                  <c:v>1231</c:v>
                </c:pt>
                <c:pt idx="25527">
                  <c:v>1231.0999999999999</c:v>
                </c:pt>
                <c:pt idx="25528">
                  <c:v>1231</c:v>
                </c:pt>
                <c:pt idx="25529">
                  <c:v>1230.5999999999999</c:v>
                </c:pt>
                <c:pt idx="25530">
                  <c:v>1231.4000000000001</c:v>
                </c:pt>
                <c:pt idx="25531">
                  <c:v>1231.3</c:v>
                </c:pt>
                <c:pt idx="25532">
                  <c:v>1231.3</c:v>
                </c:pt>
                <c:pt idx="25533">
                  <c:v>1231.3</c:v>
                </c:pt>
                <c:pt idx="25534">
                  <c:v>1232</c:v>
                </c:pt>
                <c:pt idx="25535">
                  <c:v>1232.4000000000001</c:v>
                </c:pt>
                <c:pt idx="25536">
                  <c:v>1232.3</c:v>
                </c:pt>
                <c:pt idx="25537">
                  <c:v>1231.7</c:v>
                </c:pt>
                <c:pt idx="25538">
                  <c:v>1231.7</c:v>
                </c:pt>
                <c:pt idx="25539">
                  <c:v>1231.7</c:v>
                </c:pt>
                <c:pt idx="25540">
                  <c:v>1231.7</c:v>
                </c:pt>
                <c:pt idx="25541">
                  <c:v>1231.7</c:v>
                </c:pt>
                <c:pt idx="25542">
                  <c:v>1231.7</c:v>
                </c:pt>
                <c:pt idx="25543">
                  <c:v>1231.7</c:v>
                </c:pt>
                <c:pt idx="25544">
                  <c:v>1231.7</c:v>
                </c:pt>
                <c:pt idx="25545">
                  <c:v>1234.3</c:v>
                </c:pt>
                <c:pt idx="25546">
                  <c:v>1234.3</c:v>
                </c:pt>
                <c:pt idx="25547">
                  <c:v>1234.5999999999999</c:v>
                </c:pt>
                <c:pt idx="25548">
                  <c:v>1234.5999999999999</c:v>
                </c:pt>
                <c:pt idx="25549">
                  <c:v>1234.5999999999999</c:v>
                </c:pt>
                <c:pt idx="25550">
                  <c:v>1234.5999999999999</c:v>
                </c:pt>
                <c:pt idx="25551">
                  <c:v>1235.5999999999999</c:v>
                </c:pt>
                <c:pt idx="25552">
                  <c:v>1236.7</c:v>
                </c:pt>
                <c:pt idx="25553">
                  <c:v>1236.7</c:v>
                </c:pt>
                <c:pt idx="25554">
                  <c:v>1237.7</c:v>
                </c:pt>
                <c:pt idx="25555">
                  <c:v>1237.5999999999999</c:v>
                </c:pt>
                <c:pt idx="25556">
                  <c:v>1237.5999999999999</c:v>
                </c:pt>
                <c:pt idx="25557">
                  <c:v>1237.5999999999999</c:v>
                </c:pt>
                <c:pt idx="25558">
                  <c:v>1237.5999999999999</c:v>
                </c:pt>
                <c:pt idx="25559">
                  <c:v>1237.5999999999999</c:v>
                </c:pt>
                <c:pt idx="25560">
                  <c:v>1237.5999999999999</c:v>
                </c:pt>
                <c:pt idx="25561">
                  <c:v>1237.5999999999999</c:v>
                </c:pt>
                <c:pt idx="25562">
                  <c:v>1238</c:v>
                </c:pt>
                <c:pt idx="25563">
                  <c:v>1238</c:v>
                </c:pt>
                <c:pt idx="25564">
                  <c:v>1238.4000000000001</c:v>
                </c:pt>
                <c:pt idx="25565">
                  <c:v>1238.4000000000001</c:v>
                </c:pt>
                <c:pt idx="25566">
                  <c:v>1238.4000000000001</c:v>
                </c:pt>
                <c:pt idx="25567">
                  <c:v>1238.4000000000001</c:v>
                </c:pt>
                <c:pt idx="25568">
                  <c:v>1238.4000000000001</c:v>
                </c:pt>
                <c:pt idx="25569">
                  <c:v>1238.4000000000001</c:v>
                </c:pt>
                <c:pt idx="25570">
                  <c:v>1238.4000000000001</c:v>
                </c:pt>
                <c:pt idx="25571">
                  <c:v>1238.4000000000001</c:v>
                </c:pt>
                <c:pt idx="25572">
                  <c:v>1238.4000000000001</c:v>
                </c:pt>
                <c:pt idx="25573">
                  <c:v>1238.4000000000001</c:v>
                </c:pt>
                <c:pt idx="25574">
                  <c:v>1238.4000000000001</c:v>
                </c:pt>
                <c:pt idx="25575">
                  <c:v>1238.4000000000001</c:v>
                </c:pt>
                <c:pt idx="25576">
                  <c:v>1236.5999999999999</c:v>
                </c:pt>
                <c:pt idx="25577">
                  <c:v>1237</c:v>
                </c:pt>
                <c:pt idx="25578">
                  <c:v>1236.5999999999999</c:v>
                </c:pt>
                <c:pt idx="25579">
                  <c:v>1236.3</c:v>
                </c:pt>
                <c:pt idx="25580">
                  <c:v>1236.3</c:v>
                </c:pt>
                <c:pt idx="25581">
                  <c:v>1236.3</c:v>
                </c:pt>
                <c:pt idx="25582">
                  <c:v>1236.3</c:v>
                </c:pt>
                <c:pt idx="25583">
                  <c:v>1236.3</c:v>
                </c:pt>
                <c:pt idx="25584">
                  <c:v>1236.3</c:v>
                </c:pt>
                <c:pt idx="25585">
                  <c:v>1236.3</c:v>
                </c:pt>
                <c:pt idx="25586">
                  <c:v>1235.2</c:v>
                </c:pt>
                <c:pt idx="25587">
                  <c:v>1235.2</c:v>
                </c:pt>
                <c:pt idx="25588">
                  <c:v>1235.2</c:v>
                </c:pt>
                <c:pt idx="25589">
                  <c:v>1235.2</c:v>
                </c:pt>
                <c:pt idx="25590">
                  <c:v>1235.2</c:v>
                </c:pt>
                <c:pt idx="25591">
                  <c:v>1235.2</c:v>
                </c:pt>
                <c:pt idx="25592">
                  <c:v>1234.9000000000001</c:v>
                </c:pt>
                <c:pt idx="25593">
                  <c:v>1234.5999999999999</c:v>
                </c:pt>
                <c:pt idx="25594">
                  <c:v>1234.7</c:v>
                </c:pt>
                <c:pt idx="25595">
                  <c:v>1233.9000000000001</c:v>
                </c:pt>
                <c:pt idx="25596">
                  <c:v>1233.9000000000001</c:v>
                </c:pt>
                <c:pt idx="25597">
                  <c:v>1233.9000000000001</c:v>
                </c:pt>
                <c:pt idx="25598">
                  <c:v>1233.9000000000001</c:v>
                </c:pt>
                <c:pt idx="25599">
                  <c:v>1233.9000000000001</c:v>
                </c:pt>
                <c:pt idx="25600">
                  <c:v>1233.9000000000001</c:v>
                </c:pt>
                <c:pt idx="25601">
                  <c:v>1234.3</c:v>
                </c:pt>
                <c:pt idx="25602">
                  <c:v>1234.2</c:v>
                </c:pt>
                <c:pt idx="25603">
                  <c:v>1234.3</c:v>
                </c:pt>
                <c:pt idx="25604">
                  <c:v>1234.3</c:v>
                </c:pt>
                <c:pt idx="25605">
                  <c:v>1234.3</c:v>
                </c:pt>
                <c:pt idx="25606">
                  <c:v>1234.3</c:v>
                </c:pt>
                <c:pt idx="25607">
                  <c:v>1234.3</c:v>
                </c:pt>
                <c:pt idx="25608">
                  <c:v>1234.3</c:v>
                </c:pt>
                <c:pt idx="25609">
                  <c:v>1234.3</c:v>
                </c:pt>
                <c:pt idx="25610">
                  <c:v>1234.3</c:v>
                </c:pt>
                <c:pt idx="25611">
                  <c:v>1234.3</c:v>
                </c:pt>
                <c:pt idx="25612">
                  <c:v>1234.3</c:v>
                </c:pt>
                <c:pt idx="25613">
                  <c:v>1234.3</c:v>
                </c:pt>
                <c:pt idx="25614">
                  <c:v>1234.5999999999999</c:v>
                </c:pt>
                <c:pt idx="25615">
                  <c:v>1234.9000000000001</c:v>
                </c:pt>
                <c:pt idx="25616">
                  <c:v>1234.9000000000001</c:v>
                </c:pt>
                <c:pt idx="25617">
                  <c:v>1234.9000000000001</c:v>
                </c:pt>
                <c:pt idx="25618">
                  <c:v>1234.9000000000001</c:v>
                </c:pt>
                <c:pt idx="25619">
                  <c:v>1234.9000000000001</c:v>
                </c:pt>
                <c:pt idx="25620">
                  <c:v>1234.9000000000001</c:v>
                </c:pt>
                <c:pt idx="25621">
                  <c:v>1234.9000000000001</c:v>
                </c:pt>
                <c:pt idx="25622">
                  <c:v>1234.9000000000001</c:v>
                </c:pt>
                <c:pt idx="25623">
                  <c:v>1234.9000000000001</c:v>
                </c:pt>
                <c:pt idx="25624">
                  <c:v>1235.2</c:v>
                </c:pt>
                <c:pt idx="25625">
                  <c:v>1235.7</c:v>
                </c:pt>
                <c:pt idx="25626">
                  <c:v>1236</c:v>
                </c:pt>
                <c:pt idx="25627">
                  <c:v>1236</c:v>
                </c:pt>
                <c:pt idx="25628">
                  <c:v>1236</c:v>
                </c:pt>
                <c:pt idx="25629">
                  <c:v>1236</c:v>
                </c:pt>
                <c:pt idx="25630">
                  <c:v>1236</c:v>
                </c:pt>
                <c:pt idx="25631">
                  <c:v>1236</c:v>
                </c:pt>
                <c:pt idx="25632">
                  <c:v>1236</c:v>
                </c:pt>
                <c:pt idx="25633">
                  <c:v>1236</c:v>
                </c:pt>
                <c:pt idx="25634">
                  <c:v>1236</c:v>
                </c:pt>
                <c:pt idx="25635">
                  <c:v>1236</c:v>
                </c:pt>
                <c:pt idx="25636">
                  <c:v>1236.2</c:v>
                </c:pt>
                <c:pt idx="25637">
                  <c:v>1236.3</c:v>
                </c:pt>
                <c:pt idx="25638">
                  <c:v>1236</c:v>
                </c:pt>
                <c:pt idx="25639">
                  <c:v>1236.3</c:v>
                </c:pt>
                <c:pt idx="25640">
                  <c:v>1236.3</c:v>
                </c:pt>
                <c:pt idx="25641">
                  <c:v>1236.3</c:v>
                </c:pt>
                <c:pt idx="25642">
                  <c:v>1236.3</c:v>
                </c:pt>
                <c:pt idx="25643">
                  <c:v>1236.3</c:v>
                </c:pt>
                <c:pt idx="25644">
                  <c:v>1236.3</c:v>
                </c:pt>
                <c:pt idx="25645">
                  <c:v>1236.3</c:v>
                </c:pt>
                <c:pt idx="25646">
                  <c:v>1236.3</c:v>
                </c:pt>
                <c:pt idx="25647">
                  <c:v>1236.3</c:v>
                </c:pt>
                <c:pt idx="25648">
                  <c:v>1236.3</c:v>
                </c:pt>
                <c:pt idx="25649">
                  <c:v>1237.3</c:v>
                </c:pt>
                <c:pt idx="25650">
                  <c:v>1237.7</c:v>
                </c:pt>
                <c:pt idx="25651">
                  <c:v>1237.5999999999999</c:v>
                </c:pt>
                <c:pt idx="25652">
                  <c:v>1238</c:v>
                </c:pt>
                <c:pt idx="25653">
                  <c:v>1237.2</c:v>
                </c:pt>
                <c:pt idx="25654">
                  <c:v>1237.2</c:v>
                </c:pt>
                <c:pt idx="25655">
                  <c:v>1237.2</c:v>
                </c:pt>
                <c:pt idx="25656">
                  <c:v>1237.2</c:v>
                </c:pt>
                <c:pt idx="25657">
                  <c:v>1237.2</c:v>
                </c:pt>
                <c:pt idx="25658">
                  <c:v>1237.2</c:v>
                </c:pt>
                <c:pt idx="25659">
                  <c:v>1238.9000000000001</c:v>
                </c:pt>
                <c:pt idx="25660">
                  <c:v>1239</c:v>
                </c:pt>
                <c:pt idx="25661">
                  <c:v>1238.9000000000001</c:v>
                </c:pt>
                <c:pt idx="25662">
                  <c:v>1238.9000000000001</c:v>
                </c:pt>
                <c:pt idx="25663">
                  <c:v>1238.9000000000001</c:v>
                </c:pt>
                <c:pt idx="25664">
                  <c:v>1238.9000000000001</c:v>
                </c:pt>
                <c:pt idx="25665">
                  <c:v>1238.9000000000001</c:v>
                </c:pt>
                <c:pt idx="25666">
                  <c:v>1238.9000000000001</c:v>
                </c:pt>
                <c:pt idx="25667">
                  <c:v>1238.9000000000001</c:v>
                </c:pt>
                <c:pt idx="25668">
                  <c:v>1238.5999999999999</c:v>
                </c:pt>
                <c:pt idx="25669">
                  <c:v>1238.5999999999999</c:v>
                </c:pt>
                <c:pt idx="25670">
                  <c:v>1238.5999999999999</c:v>
                </c:pt>
                <c:pt idx="25671">
                  <c:v>1238.5999999999999</c:v>
                </c:pt>
                <c:pt idx="25672">
                  <c:v>1239</c:v>
                </c:pt>
                <c:pt idx="25673">
                  <c:v>1238.9000000000001</c:v>
                </c:pt>
                <c:pt idx="25674">
                  <c:v>1238.9000000000001</c:v>
                </c:pt>
                <c:pt idx="25675">
                  <c:v>1238.5999999999999</c:v>
                </c:pt>
                <c:pt idx="25676">
                  <c:v>1238.5999999999999</c:v>
                </c:pt>
                <c:pt idx="25677">
                  <c:v>1238.5999999999999</c:v>
                </c:pt>
                <c:pt idx="25678">
                  <c:v>1238.5999999999999</c:v>
                </c:pt>
                <c:pt idx="25679">
                  <c:v>1238.5999999999999</c:v>
                </c:pt>
                <c:pt idx="25680">
                  <c:v>1238.5999999999999</c:v>
                </c:pt>
                <c:pt idx="25681">
                  <c:v>1238.5999999999999</c:v>
                </c:pt>
                <c:pt idx="25682">
                  <c:v>1238.5999999999999</c:v>
                </c:pt>
                <c:pt idx="25683">
                  <c:v>1238.5999999999999</c:v>
                </c:pt>
                <c:pt idx="25684">
                  <c:v>1238.5999999999999</c:v>
                </c:pt>
                <c:pt idx="25685">
                  <c:v>1238.5999999999999</c:v>
                </c:pt>
                <c:pt idx="25686">
                  <c:v>1238.5999999999999</c:v>
                </c:pt>
                <c:pt idx="25687">
                  <c:v>1238.5999999999999</c:v>
                </c:pt>
                <c:pt idx="25688">
                  <c:v>1238.5999999999999</c:v>
                </c:pt>
                <c:pt idx="25689">
                  <c:v>1238.5999999999999</c:v>
                </c:pt>
                <c:pt idx="25690">
                  <c:v>1238.5999999999999</c:v>
                </c:pt>
                <c:pt idx="25691">
                  <c:v>1238.5999999999999</c:v>
                </c:pt>
                <c:pt idx="25692">
                  <c:v>1238.5999999999999</c:v>
                </c:pt>
                <c:pt idx="25693">
                  <c:v>1238.5999999999999</c:v>
                </c:pt>
                <c:pt idx="25694">
                  <c:v>1238.5999999999999</c:v>
                </c:pt>
                <c:pt idx="25695">
                  <c:v>1238.5999999999999</c:v>
                </c:pt>
                <c:pt idx="25696">
                  <c:v>1238.5999999999999</c:v>
                </c:pt>
                <c:pt idx="25697">
                  <c:v>1238.5999999999999</c:v>
                </c:pt>
                <c:pt idx="25698">
                  <c:v>1240.3</c:v>
                </c:pt>
                <c:pt idx="25699">
                  <c:v>1239.9000000000001</c:v>
                </c:pt>
                <c:pt idx="25700">
                  <c:v>1239.9000000000001</c:v>
                </c:pt>
                <c:pt idx="25701">
                  <c:v>1239.9000000000001</c:v>
                </c:pt>
                <c:pt idx="25702">
                  <c:v>1239.9000000000001</c:v>
                </c:pt>
                <c:pt idx="25703">
                  <c:v>1240.2</c:v>
                </c:pt>
                <c:pt idx="25704">
                  <c:v>1240.2</c:v>
                </c:pt>
                <c:pt idx="25705">
                  <c:v>1240.2</c:v>
                </c:pt>
                <c:pt idx="25706">
                  <c:v>1240.2</c:v>
                </c:pt>
                <c:pt idx="25707">
                  <c:v>1240.2</c:v>
                </c:pt>
                <c:pt idx="25708">
                  <c:v>1240.2</c:v>
                </c:pt>
                <c:pt idx="25709">
                  <c:v>1240.2</c:v>
                </c:pt>
                <c:pt idx="25710">
                  <c:v>1240.2</c:v>
                </c:pt>
                <c:pt idx="25711">
                  <c:v>1240.2</c:v>
                </c:pt>
                <c:pt idx="25712">
                  <c:v>1240.2</c:v>
                </c:pt>
                <c:pt idx="25713">
                  <c:v>1240.2</c:v>
                </c:pt>
                <c:pt idx="25714">
                  <c:v>1240.2</c:v>
                </c:pt>
                <c:pt idx="25715">
                  <c:v>1240.2</c:v>
                </c:pt>
                <c:pt idx="25716">
                  <c:v>1240.2</c:v>
                </c:pt>
                <c:pt idx="25717">
                  <c:v>1240.2</c:v>
                </c:pt>
                <c:pt idx="25718">
                  <c:v>1240.2</c:v>
                </c:pt>
                <c:pt idx="25719">
                  <c:v>1240.2</c:v>
                </c:pt>
                <c:pt idx="25720">
                  <c:v>1240.2</c:v>
                </c:pt>
                <c:pt idx="25721">
                  <c:v>1240.2</c:v>
                </c:pt>
                <c:pt idx="25722">
                  <c:v>1240.2</c:v>
                </c:pt>
                <c:pt idx="25723">
                  <c:v>1240.2</c:v>
                </c:pt>
                <c:pt idx="25724">
                  <c:v>1243.4000000000001</c:v>
                </c:pt>
                <c:pt idx="25725">
                  <c:v>1243.3</c:v>
                </c:pt>
                <c:pt idx="25726">
                  <c:v>1243.7</c:v>
                </c:pt>
                <c:pt idx="25727">
                  <c:v>1243.7</c:v>
                </c:pt>
                <c:pt idx="25728">
                  <c:v>1243.7</c:v>
                </c:pt>
                <c:pt idx="25729">
                  <c:v>1243.0999999999999</c:v>
                </c:pt>
                <c:pt idx="25730">
                  <c:v>1243</c:v>
                </c:pt>
                <c:pt idx="25731">
                  <c:v>1243</c:v>
                </c:pt>
                <c:pt idx="25732">
                  <c:v>1243</c:v>
                </c:pt>
                <c:pt idx="25733">
                  <c:v>1241.5999999999999</c:v>
                </c:pt>
                <c:pt idx="25734">
                  <c:v>1242</c:v>
                </c:pt>
                <c:pt idx="25735">
                  <c:v>1242</c:v>
                </c:pt>
                <c:pt idx="25736">
                  <c:v>1242</c:v>
                </c:pt>
                <c:pt idx="25737">
                  <c:v>1242</c:v>
                </c:pt>
                <c:pt idx="25738">
                  <c:v>1242</c:v>
                </c:pt>
                <c:pt idx="25739">
                  <c:v>1242</c:v>
                </c:pt>
                <c:pt idx="25740">
                  <c:v>1242</c:v>
                </c:pt>
                <c:pt idx="25741">
                  <c:v>1242</c:v>
                </c:pt>
                <c:pt idx="25742">
                  <c:v>1242</c:v>
                </c:pt>
                <c:pt idx="25743">
                  <c:v>1242</c:v>
                </c:pt>
                <c:pt idx="25744">
                  <c:v>1240.5999999999999</c:v>
                </c:pt>
                <c:pt idx="25745">
                  <c:v>1241</c:v>
                </c:pt>
                <c:pt idx="25746">
                  <c:v>1240.3</c:v>
                </c:pt>
                <c:pt idx="25747">
                  <c:v>1240</c:v>
                </c:pt>
                <c:pt idx="25748">
                  <c:v>1240</c:v>
                </c:pt>
                <c:pt idx="25749">
                  <c:v>1237.9000000000001</c:v>
                </c:pt>
                <c:pt idx="25750">
                  <c:v>1240</c:v>
                </c:pt>
                <c:pt idx="25751">
                  <c:v>1239.5999999999999</c:v>
                </c:pt>
                <c:pt idx="25752">
                  <c:v>1239.5999999999999</c:v>
                </c:pt>
                <c:pt idx="25753">
                  <c:v>1239.5999999999999</c:v>
                </c:pt>
                <c:pt idx="25754">
                  <c:v>1240.5999999999999</c:v>
                </c:pt>
                <c:pt idx="25755">
                  <c:v>1240.4000000000001</c:v>
                </c:pt>
                <c:pt idx="25756">
                  <c:v>1240.4000000000001</c:v>
                </c:pt>
                <c:pt idx="25757">
                  <c:v>1240.4000000000001</c:v>
                </c:pt>
                <c:pt idx="25758">
                  <c:v>1240.4000000000001</c:v>
                </c:pt>
                <c:pt idx="25759">
                  <c:v>1241</c:v>
                </c:pt>
                <c:pt idx="25760">
                  <c:v>1240.7</c:v>
                </c:pt>
                <c:pt idx="25761">
                  <c:v>1206.2</c:v>
                </c:pt>
                <c:pt idx="25762">
                  <c:v>1206.2</c:v>
                </c:pt>
                <c:pt idx="25763">
                  <c:v>1206.2</c:v>
                </c:pt>
                <c:pt idx="25764">
                  <c:v>1241.7</c:v>
                </c:pt>
                <c:pt idx="25765">
                  <c:v>1241.7</c:v>
                </c:pt>
                <c:pt idx="25766">
                  <c:v>1241.7</c:v>
                </c:pt>
                <c:pt idx="25767">
                  <c:v>1241.7</c:v>
                </c:pt>
                <c:pt idx="25768">
                  <c:v>1241.7</c:v>
                </c:pt>
                <c:pt idx="25769">
                  <c:v>1241.7</c:v>
                </c:pt>
                <c:pt idx="25770">
                  <c:v>1241.7</c:v>
                </c:pt>
                <c:pt idx="25771">
                  <c:v>1241.7</c:v>
                </c:pt>
                <c:pt idx="25772">
                  <c:v>1242.7</c:v>
                </c:pt>
                <c:pt idx="25773">
                  <c:v>1243.7</c:v>
                </c:pt>
                <c:pt idx="25774">
                  <c:v>1244</c:v>
                </c:pt>
                <c:pt idx="25775">
                  <c:v>1244</c:v>
                </c:pt>
                <c:pt idx="25776">
                  <c:v>1244</c:v>
                </c:pt>
                <c:pt idx="25777">
                  <c:v>1244</c:v>
                </c:pt>
                <c:pt idx="25778">
                  <c:v>1244</c:v>
                </c:pt>
                <c:pt idx="25779">
                  <c:v>1244</c:v>
                </c:pt>
                <c:pt idx="25780">
                  <c:v>1244</c:v>
                </c:pt>
                <c:pt idx="25781">
                  <c:v>1244.7</c:v>
                </c:pt>
                <c:pt idx="25782">
                  <c:v>1245.0999999999999</c:v>
                </c:pt>
                <c:pt idx="25783">
                  <c:v>1245.4000000000001</c:v>
                </c:pt>
                <c:pt idx="25784">
                  <c:v>1245.4000000000001</c:v>
                </c:pt>
                <c:pt idx="25785">
                  <c:v>1245.3</c:v>
                </c:pt>
                <c:pt idx="25786">
                  <c:v>1245.3</c:v>
                </c:pt>
                <c:pt idx="25787">
                  <c:v>1245.3</c:v>
                </c:pt>
                <c:pt idx="25788">
                  <c:v>1245.3</c:v>
                </c:pt>
                <c:pt idx="25789">
                  <c:v>1245.3</c:v>
                </c:pt>
                <c:pt idx="25790">
                  <c:v>1245.3</c:v>
                </c:pt>
                <c:pt idx="25791">
                  <c:v>1245.3</c:v>
                </c:pt>
                <c:pt idx="25792">
                  <c:v>1245.3</c:v>
                </c:pt>
                <c:pt idx="25793">
                  <c:v>1245.3</c:v>
                </c:pt>
                <c:pt idx="25794">
                  <c:v>1245.3</c:v>
                </c:pt>
                <c:pt idx="25795">
                  <c:v>1245.3</c:v>
                </c:pt>
                <c:pt idx="25796">
                  <c:v>1245.3</c:v>
                </c:pt>
                <c:pt idx="25797">
                  <c:v>1245.3</c:v>
                </c:pt>
                <c:pt idx="25798">
                  <c:v>1245.3</c:v>
                </c:pt>
                <c:pt idx="25799">
                  <c:v>1247</c:v>
                </c:pt>
                <c:pt idx="25800">
                  <c:v>1246.9000000000001</c:v>
                </c:pt>
                <c:pt idx="25801">
                  <c:v>1246.5999999999999</c:v>
                </c:pt>
                <c:pt idx="25802">
                  <c:v>1246.5999999999999</c:v>
                </c:pt>
                <c:pt idx="25803">
                  <c:v>1246.5999999999999</c:v>
                </c:pt>
                <c:pt idx="25804">
                  <c:v>1247</c:v>
                </c:pt>
                <c:pt idx="25805">
                  <c:v>1247.3</c:v>
                </c:pt>
                <c:pt idx="25806">
                  <c:v>1247</c:v>
                </c:pt>
                <c:pt idx="25807">
                  <c:v>1247.5999999999999</c:v>
                </c:pt>
                <c:pt idx="25808">
                  <c:v>1247.5999999999999</c:v>
                </c:pt>
                <c:pt idx="25809">
                  <c:v>1247.5999999999999</c:v>
                </c:pt>
                <c:pt idx="25810">
                  <c:v>1248.3</c:v>
                </c:pt>
                <c:pt idx="25811">
                  <c:v>1248.3</c:v>
                </c:pt>
                <c:pt idx="25812">
                  <c:v>1249.3</c:v>
                </c:pt>
                <c:pt idx="25813">
                  <c:v>1250</c:v>
                </c:pt>
                <c:pt idx="25814">
                  <c:v>1249.5999999999999</c:v>
                </c:pt>
                <c:pt idx="25815">
                  <c:v>1249.5999999999999</c:v>
                </c:pt>
                <c:pt idx="25816">
                  <c:v>1249.5999999999999</c:v>
                </c:pt>
                <c:pt idx="25817">
                  <c:v>1249.5999999999999</c:v>
                </c:pt>
                <c:pt idx="25818">
                  <c:v>1249.5999999999999</c:v>
                </c:pt>
                <c:pt idx="25819">
                  <c:v>1249.5999999999999</c:v>
                </c:pt>
                <c:pt idx="25820">
                  <c:v>1250.2</c:v>
                </c:pt>
                <c:pt idx="25821">
                  <c:v>1250.4000000000001</c:v>
                </c:pt>
                <c:pt idx="25822">
                  <c:v>1250.2</c:v>
                </c:pt>
                <c:pt idx="25823">
                  <c:v>1250.2</c:v>
                </c:pt>
                <c:pt idx="25824">
                  <c:v>1250.2</c:v>
                </c:pt>
                <c:pt idx="25825">
                  <c:v>1250.2</c:v>
                </c:pt>
                <c:pt idx="25826">
                  <c:v>1250.2</c:v>
                </c:pt>
                <c:pt idx="25827">
                  <c:v>1250.2</c:v>
                </c:pt>
                <c:pt idx="25828">
                  <c:v>1250.2</c:v>
                </c:pt>
                <c:pt idx="25829">
                  <c:v>1250.2</c:v>
                </c:pt>
                <c:pt idx="25830">
                  <c:v>1250.2</c:v>
                </c:pt>
                <c:pt idx="25831">
                  <c:v>1250.2</c:v>
                </c:pt>
                <c:pt idx="25832">
                  <c:v>1250.2</c:v>
                </c:pt>
                <c:pt idx="25833">
                  <c:v>1250.2</c:v>
                </c:pt>
                <c:pt idx="25834">
                  <c:v>1250.2</c:v>
                </c:pt>
                <c:pt idx="25835">
                  <c:v>1250.2</c:v>
                </c:pt>
                <c:pt idx="25836">
                  <c:v>1250.2</c:v>
                </c:pt>
                <c:pt idx="25837">
                  <c:v>1250.2</c:v>
                </c:pt>
                <c:pt idx="25838">
                  <c:v>1250.2</c:v>
                </c:pt>
                <c:pt idx="25839">
                  <c:v>1250.2</c:v>
                </c:pt>
                <c:pt idx="25840">
                  <c:v>1247.5</c:v>
                </c:pt>
                <c:pt idx="25841">
                  <c:v>1247.5</c:v>
                </c:pt>
                <c:pt idx="25842">
                  <c:v>1246.8</c:v>
                </c:pt>
                <c:pt idx="25843">
                  <c:v>1246.8</c:v>
                </c:pt>
                <c:pt idx="25844">
                  <c:v>1246.8</c:v>
                </c:pt>
                <c:pt idx="25845">
                  <c:v>1247.2</c:v>
                </c:pt>
                <c:pt idx="25846">
                  <c:v>1246.8</c:v>
                </c:pt>
                <c:pt idx="25847">
                  <c:v>1247.0999999999999</c:v>
                </c:pt>
                <c:pt idx="25848">
                  <c:v>1242</c:v>
                </c:pt>
                <c:pt idx="25849">
                  <c:v>1242</c:v>
                </c:pt>
                <c:pt idx="25850">
                  <c:v>1242</c:v>
                </c:pt>
                <c:pt idx="25851">
                  <c:v>1242</c:v>
                </c:pt>
                <c:pt idx="25852">
                  <c:v>1242</c:v>
                </c:pt>
                <c:pt idx="25853">
                  <c:v>1242</c:v>
                </c:pt>
                <c:pt idx="25854">
                  <c:v>1242</c:v>
                </c:pt>
                <c:pt idx="25855">
                  <c:v>1246.0999999999999</c:v>
                </c:pt>
                <c:pt idx="25856">
                  <c:v>1245.8</c:v>
                </c:pt>
                <c:pt idx="25857">
                  <c:v>1246.0999999999999</c:v>
                </c:pt>
                <c:pt idx="25858">
                  <c:v>1246.0999999999999</c:v>
                </c:pt>
                <c:pt idx="25859">
                  <c:v>1246.0999999999999</c:v>
                </c:pt>
                <c:pt idx="25860">
                  <c:v>1246.0999999999999</c:v>
                </c:pt>
                <c:pt idx="25861">
                  <c:v>1246.2</c:v>
                </c:pt>
                <c:pt idx="25862">
                  <c:v>1246.4000000000001</c:v>
                </c:pt>
                <c:pt idx="25863">
                  <c:v>1246</c:v>
                </c:pt>
                <c:pt idx="25864">
                  <c:v>1246.0999999999999</c:v>
                </c:pt>
                <c:pt idx="25865">
                  <c:v>1209.8</c:v>
                </c:pt>
                <c:pt idx="25866">
                  <c:v>1209.8</c:v>
                </c:pt>
                <c:pt idx="25867">
                  <c:v>1209.8</c:v>
                </c:pt>
                <c:pt idx="25868">
                  <c:v>1209.8</c:v>
                </c:pt>
                <c:pt idx="25869">
                  <c:v>1209.8</c:v>
                </c:pt>
                <c:pt idx="25870">
                  <c:v>1209.8</c:v>
                </c:pt>
                <c:pt idx="25871">
                  <c:v>1209.8</c:v>
                </c:pt>
                <c:pt idx="25872">
                  <c:v>1209.8</c:v>
                </c:pt>
                <c:pt idx="25873">
                  <c:v>1209.8</c:v>
                </c:pt>
                <c:pt idx="25874">
                  <c:v>1247.0999999999999</c:v>
                </c:pt>
                <c:pt idx="25875">
                  <c:v>1247.0999999999999</c:v>
                </c:pt>
                <c:pt idx="25876">
                  <c:v>1247.0999999999999</c:v>
                </c:pt>
                <c:pt idx="25877">
                  <c:v>1247.0999999999999</c:v>
                </c:pt>
                <c:pt idx="25878">
                  <c:v>1247.0999999999999</c:v>
                </c:pt>
                <c:pt idx="25879">
                  <c:v>1247.0999999999999</c:v>
                </c:pt>
                <c:pt idx="25880">
                  <c:v>1247.0999999999999</c:v>
                </c:pt>
                <c:pt idx="25881">
                  <c:v>1247.0999999999999</c:v>
                </c:pt>
                <c:pt idx="25882">
                  <c:v>1247.0999999999999</c:v>
                </c:pt>
                <c:pt idx="25883">
                  <c:v>1247.0999999999999</c:v>
                </c:pt>
                <c:pt idx="25884">
                  <c:v>1247.0999999999999</c:v>
                </c:pt>
                <c:pt idx="25885">
                  <c:v>1247.8</c:v>
                </c:pt>
                <c:pt idx="25886">
                  <c:v>1247.8</c:v>
                </c:pt>
                <c:pt idx="25887">
                  <c:v>1247.8</c:v>
                </c:pt>
                <c:pt idx="25888">
                  <c:v>1247.8</c:v>
                </c:pt>
                <c:pt idx="25889">
                  <c:v>1247.8</c:v>
                </c:pt>
                <c:pt idx="25890">
                  <c:v>1247.8</c:v>
                </c:pt>
                <c:pt idx="25891">
                  <c:v>1247.8</c:v>
                </c:pt>
                <c:pt idx="25892">
                  <c:v>1247.8</c:v>
                </c:pt>
                <c:pt idx="25893">
                  <c:v>1247.8</c:v>
                </c:pt>
                <c:pt idx="25894">
                  <c:v>1247.8</c:v>
                </c:pt>
                <c:pt idx="25895">
                  <c:v>1247.8</c:v>
                </c:pt>
                <c:pt idx="25896">
                  <c:v>1247.8</c:v>
                </c:pt>
                <c:pt idx="25897">
                  <c:v>1247.8</c:v>
                </c:pt>
                <c:pt idx="25898">
                  <c:v>1247.8</c:v>
                </c:pt>
                <c:pt idx="25899">
                  <c:v>1247.8</c:v>
                </c:pt>
                <c:pt idx="25900">
                  <c:v>1247.8</c:v>
                </c:pt>
                <c:pt idx="25901">
                  <c:v>1247.8</c:v>
                </c:pt>
                <c:pt idx="25902">
                  <c:v>1247.8</c:v>
                </c:pt>
                <c:pt idx="25903">
                  <c:v>1247.8</c:v>
                </c:pt>
                <c:pt idx="25904">
                  <c:v>1247.8</c:v>
                </c:pt>
                <c:pt idx="25905">
                  <c:v>1247.8</c:v>
                </c:pt>
                <c:pt idx="25906">
                  <c:v>1247.8</c:v>
                </c:pt>
                <c:pt idx="25907">
                  <c:v>1247.8</c:v>
                </c:pt>
                <c:pt idx="25908">
                  <c:v>1247.8</c:v>
                </c:pt>
                <c:pt idx="25909">
                  <c:v>1247.8</c:v>
                </c:pt>
                <c:pt idx="25910">
                  <c:v>1248.4000000000001</c:v>
                </c:pt>
                <c:pt idx="25911">
                  <c:v>1248.4000000000001</c:v>
                </c:pt>
                <c:pt idx="25912">
                  <c:v>1248.0999999999999</c:v>
                </c:pt>
                <c:pt idx="25913">
                  <c:v>1248.0999999999999</c:v>
                </c:pt>
                <c:pt idx="25914">
                  <c:v>1248.0999999999999</c:v>
                </c:pt>
                <c:pt idx="25915">
                  <c:v>1248.0999999999999</c:v>
                </c:pt>
                <c:pt idx="25916">
                  <c:v>1248.0999999999999</c:v>
                </c:pt>
                <c:pt idx="25917">
                  <c:v>1248.0999999999999</c:v>
                </c:pt>
                <c:pt idx="25918">
                  <c:v>1248.0999999999999</c:v>
                </c:pt>
                <c:pt idx="25919">
                  <c:v>1248.4000000000001</c:v>
                </c:pt>
                <c:pt idx="25920">
                  <c:v>1248.7</c:v>
                </c:pt>
                <c:pt idx="25921">
                  <c:v>1248.7</c:v>
                </c:pt>
                <c:pt idx="25922">
                  <c:v>1249.0999999999999</c:v>
                </c:pt>
                <c:pt idx="25923">
                  <c:v>1248.4000000000001</c:v>
                </c:pt>
                <c:pt idx="25924">
                  <c:v>1248.4000000000001</c:v>
                </c:pt>
                <c:pt idx="25925">
                  <c:v>1248.4000000000001</c:v>
                </c:pt>
                <c:pt idx="25926">
                  <c:v>1248.4000000000001</c:v>
                </c:pt>
                <c:pt idx="25927">
                  <c:v>1248.4000000000001</c:v>
                </c:pt>
                <c:pt idx="25928">
                  <c:v>1248.4000000000001</c:v>
                </c:pt>
                <c:pt idx="25929">
                  <c:v>1248.4000000000001</c:v>
                </c:pt>
                <c:pt idx="25930">
                  <c:v>1248.4000000000001</c:v>
                </c:pt>
                <c:pt idx="25931">
                  <c:v>1248.4000000000001</c:v>
                </c:pt>
                <c:pt idx="25932">
                  <c:v>1248.4000000000001</c:v>
                </c:pt>
                <c:pt idx="25933">
                  <c:v>1248.4000000000001</c:v>
                </c:pt>
                <c:pt idx="25934">
                  <c:v>1248.4000000000001</c:v>
                </c:pt>
                <c:pt idx="25935">
                  <c:v>1248.4000000000001</c:v>
                </c:pt>
                <c:pt idx="25936">
                  <c:v>1248.4000000000001</c:v>
                </c:pt>
                <c:pt idx="25937">
                  <c:v>1248.4000000000001</c:v>
                </c:pt>
                <c:pt idx="25938">
                  <c:v>1248.4000000000001</c:v>
                </c:pt>
                <c:pt idx="25939">
                  <c:v>1248.4000000000001</c:v>
                </c:pt>
                <c:pt idx="25940">
                  <c:v>1248.4000000000001</c:v>
                </c:pt>
                <c:pt idx="25941">
                  <c:v>1248.4000000000001</c:v>
                </c:pt>
                <c:pt idx="25942">
                  <c:v>1248.4000000000001</c:v>
                </c:pt>
                <c:pt idx="25943">
                  <c:v>1248.4000000000001</c:v>
                </c:pt>
                <c:pt idx="25944">
                  <c:v>1248.4000000000001</c:v>
                </c:pt>
                <c:pt idx="25945">
                  <c:v>1248.4000000000001</c:v>
                </c:pt>
                <c:pt idx="25946">
                  <c:v>1248.4000000000001</c:v>
                </c:pt>
                <c:pt idx="25947">
                  <c:v>1248.4000000000001</c:v>
                </c:pt>
                <c:pt idx="25948">
                  <c:v>1248.4000000000001</c:v>
                </c:pt>
                <c:pt idx="25949">
                  <c:v>1247.7</c:v>
                </c:pt>
                <c:pt idx="25950">
                  <c:v>1248</c:v>
                </c:pt>
                <c:pt idx="25951">
                  <c:v>1248</c:v>
                </c:pt>
                <c:pt idx="25952">
                  <c:v>1248</c:v>
                </c:pt>
                <c:pt idx="25953">
                  <c:v>1247.3</c:v>
                </c:pt>
                <c:pt idx="25954">
                  <c:v>1247.3</c:v>
                </c:pt>
                <c:pt idx="25955">
                  <c:v>1247</c:v>
                </c:pt>
                <c:pt idx="25956">
                  <c:v>1247</c:v>
                </c:pt>
                <c:pt idx="25957">
                  <c:v>1247</c:v>
                </c:pt>
                <c:pt idx="25958">
                  <c:v>1246.7</c:v>
                </c:pt>
                <c:pt idx="25959">
                  <c:v>1246.3</c:v>
                </c:pt>
                <c:pt idx="25960">
                  <c:v>1246.3</c:v>
                </c:pt>
                <c:pt idx="25961">
                  <c:v>1246.3</c:v>
                </c:pt>
                <c:pt idx="25962">
                  <c:v>1246.3</c:v>
                </c:pt>
                <c:pt idx="25963">
                  <c:v>1246.3</c:v>
                </c:pt>
                <c:pt idx="25964">
                  <c:v>1246.3</c:v>
                </c:pt>
                <c:pt idx="25965">
                  <c:v>1246.3</c:v>
                </c:pt>
                <c:pt idx="25966">
                  <c:v>1246.3</c:v>
                </c:pt>
                <c:pt idx="25967">
                  <c:v>1246.3</c:v>
                </c:pt>
                <c:pt idx="25968">
                  <c:v>1245.7</c:v>
                </c:pt>
                <c:pt idx="25969">
                  <c:v>1245.7</c:v>
                </c:pt>
                <c:pt idx="25970">
                  <c:v>1245.7</c:v>
                </c:pt>
                <c:pt idx="25971">
                  <c:v>1245.5999999999999</c:v>
                </c:pt>
                <c:pt idx="25972">
                  <c:v>1245.3</c:v>
                </c:pt>
                <c:pt idx="25973">
                  <c:v>1245.3</c:v>
                </c:pt>
                <c:pt idx="25974">
                  <c:v>1245.3</c:v>
                </c:pt>
                <c:pt idx="25975">
                  <c:v>1245.3</c:v>
                </c:pt>
                <c:pt idx="25976">
                  <c:v>1245.3</c:v>
                </c:pt>
                <c:pt idx="25977">
                  <c:v>1245.3</c:v>
                </c:pt>
                <c:pt idx="25978">
                  <c:v>1245.3</c:v>
                </c:pt>
                <c:pt idx="25979">
                  <c:v>1245.3</c:v>
                </c:pt>
                <c:pt idx="25980">
                  <c:v>1245.3</c:v>
                </c:pt>
                <c:pt idx="25981">
                  <c:v>1245.3</c:v>
                </c:pt>
                <c:pt idx="25982">
                  <c:v>1245.3</c:v>
                </c:pt>
                <c:pt idx="25983">
                  <c:v>1245.3</c:v>
                </c:pt>
                <c:pt idx="25984">
                  <c:v>1245.3</c:v>
                </c:pt>
                <c:pt idx="25985">
                  <c:v>1245.7</c:v>
                </c:pt>
                <c:pt idx="25986">
                  <c:v>1245.7</c:v>
                </c:pt>
                <c:pt idx="25987">
                  <c:v>1245.7</c:v>
                </c:pt>
                <c:pt idx="25988">
                  <c:v>1244.5999999999999</c:v>
                </c:pt>
                <c:pt idx="25989">
                  <c:v>1244.5999999999999</c:v>
                </c:pt>
                <c:pt idx="25990">
                  <c:v>1244.5999999999999</c:v>
                </c:pt>
                <c:pt idx="25991">
                  <c:v>1244.5999999999999</c:v>
                </c:pt>
                <c:pt idx="25992">
                  <c:v>1244.5999999999999</c:v>
                </c:pt>
                <c:pt idx="25993">
                  <c:v>1244.5999999999999</c:v>
                </c:pt>
                <c:pt idx="25994">
                  <c:v>1244.5999999999999</c:v>
                </c:pt>
                <c:pt idx="25995">
                  <c:v>1244.5999999999999</c:v>
                </c:pt>
                <c:pt idx="25996">
                  <c:v>1244.5999999999999</c:v>
                </c:pt>
                <c:pt idx="25997">
                  <c:v>1244.5999999999999</c:v>
                </c:pt>
                <c:pt idx="25998">
                  <c:v>1244.5999999999999</c:v>
                </c:pt>
                <c:pt idx="25999">
                  <c:v>1244.5999999999999</c:v>
                </c:pt>
                <c:pt idx="26000">
                  <c:v>1244.5999999999999</c:v>
                </c:pt>
                <c:pt idx="26001">
                  <c:v>1244.5999999999999</c:v>
                </c:pt>
                <c:pt idx="26002">
                  <c:v>1244.5999999999999</c:v>
                </c:pt>
                <c:pt idx="26003">
                  <c:v>1246</c:v>
                </c:pt>
                <c:pt idx="26004">
                  <c:v>1246</c:v>
                </c:pt>
                <c:pt idx="26005">
                  <c:v>1246</c:v>
                </c:pt>
                <c:pt idx="26006">
                  <c:v>1246</c:v>
                </c:pt>
                <c:pt idx="26007">
                  <c:v>1246</c:v>
                </c:pt>
                <c:pt idx="26008">
                  <c:v>1246</c:v>
                </c:pt>
                <c:pt idx="26009">
                  <c:v>1246</c:v>
                </c:pt>
                <c:pt idx="26010">
                  <c:v>1246</c:v>
                </c:pt>
                <c:pt idx="26011">
                  <c:v>1246</c:v>
                </c:pt>
                <c:pt idx="26012">
                  <c:v>1246.3</c:v>
                </c:pt>
                <c:pt idx="26013">
                  <c:v>1246.3</c:v>
                </c:pt>
                <c:pt idx="26014">
                  <c:v>1246.3</c:v>
                </c:pt>
                <c:pt idx="26015">
                  <c:v>1246.3</c:v>
                </c:pt>
                <c:pt idx="26016">
                  <c:v>1246.4000000000001</c:v>
                </c:pt>
                <c:pt idx="26017">
                  <c:v>1246.3</c:v>
                </c:pt>
                <c:pt idx="26018">
                  <c:v>1245.9000000000001</c:v>
                </c:pt>
                <c:pt idx="26019">
                  <c:v>1245.9000000000001</c:v>
                </c:pt>
                <c:pt idx="26020">
                  <c:v>1245.9000000000001</c:v>
                </c:pt>
                <c:pt idx="26021">
                  <c:v>1245.9000000000001</c:v>
                </c:pt>
                <c:pt idx="26022">
                  <c:v>1245.9000000000001</c:v>
                </c:pt>
                <c:pt idx="26023">
                  <c:v>1245.9000000000001</c:v>
                </c:pt>
                <c:pt idx="26024">
                  <c:v>1245.9000000000001</c:v>
                </c:pt>
                <c:pt idx="26025">
                  <c:v>1245.9000000000001</c:v>
                </c:pt>
                <c:pt idx="26026">
                  <c:v>1245.9000000000001</c:v>
                </c:pt>
                <c:pt idx="26027">
                  <c:v>1245.9000000000001</c:v>
                </c:pt>
                <c:pt idx="26028">
                  <c:v>1245.9000000000001</c:v>
                </c:pt>
                <c:pt idx="26029">
                  <c:v>1245.9000000000001</c:v>
                </c:pt>
                <c:pt idx="26030">
                  <c:v>1245.9000000000001</c:v>
                </c:pt>
                <c:pt idx="26031">
                  <c:v>1246</c:v>
                </c:pt>
                <c:pt idx="26032">
                  <c:v>1246</c:v>
                </c:pt>
                <c:pt idx="26033">
                  <c:v>1246</c:v>
                </c:pt>
                <c:pt idx="26034">
                  <c:v>1246</c:v>
                </c:pt>
                <c:pt idx="26035">
                  <c:v>1246</c:v>
                </c:pt>
                <c:pt idx="26036">
                  <c:v>1246</c:v>
                </c:pt>
                <c:pt idx="26037">
                  <c:v>1246</c:v>
                </c:pt>
                <c:pt idx="26038">
                  <c:v>1246</c:v>
                </c:pt>
                <c:pt idx="26039">
                  <c:v>1246</c:v>
                </c:pt>
                <c:pt idx="26040">
                  <c:v>1246</c:v>
                </c:pt>
                <c:pt idx="26041">
                  <c:v>1246</c:v>
                </c:pt>
                <c:pt idx="26042">
                  <c:v>1246</c:v>
                </c:pt>
                <c:pt idx="26043">
                  <c:v>1246</c:v>
                </c:pt>
                <c:pt idx="26044">
                  <c:v>1246</c:v>
                </c:pt>
                <c:pt idx="26045">
                  <c:v>1246</c:v>
                </c:pt>
                <c:pt idx="26046">
                  <c:v>1246</c:v>
                </c:pt>
                <c:pt idx="26047">
                  <c:v>1246</c:v>
                </c:pt>
                <c:pt idx="26048">
                  <c:v>1246</c:v>
                </c:pt>
                <c:pt idx="26049">
                  <c:v>1246</c:v>
                </c:pt>
                <c:pt idx="26050">
                  <c:v>1246</c:v>
                </c:pt>
                <c:pt idx="26051">
                  <c:v>1246</c:v>
                </c:pt>
                <c:pt idx="26052">
                  <c:v>1246.3</c:v>
                </c:pt>
                <c:pt idx="26053">
                  <c:v>1245.5999999999999</c:v>
                </c:pt>
                <c:pt idx="26054">
                  <c:v>1245.5999999999999</c:v>
                </c:pt>
                <c:pt idx="26055">
                  <c:v>1245.5999999999999</c:v>
                </c:pt>
                <c:pt idx="26056">
                  <c:v>1245.5999999999999</c:v>
                </c:pt>
                <c:pt idx="26057">
                  <c:v>1245.5999999999999</c:v>
                </c:pt>
                <c:pt idx="26058">
                  <c:v>1244.9000000000001</c:v>
                </c:pt>
                <c:pt idx="26059">
                  <c:v>1244.9000000000001</c:v>
                </c:pt>
                <c:pt idx="26060">
                  <c:v>1245.5999999999999</c:v>
                </c:pt>
                <c:pt idx="26061">
                  <c:v>1245.5999999999999</c:v>
                </c:pt>
                <c:pt idx="26062">
                  <c:v>1245.5999999999999</c:v>
                </c:pt>
                <c:pt idx="26063">
                  <c:v>1245.5999999999999</c:v>
                </c:pt>
                <c:pt idx="26064">
                  <c:v>1245.5999999999999</c:v>
                </c:pt>
                <c:pt idx="26065">
                  <c:v>1245.5999999999999</c:v>
                </c:pt>
                <c:pt idx="26066">
                  <c:v>1246</c:v>
                </c:pt>
                <c:pt idx="26067">
                  <c:v>1246.2</c:v>
                </c:pt>
                <c:pt idx="26068">
                  <c:v>1246.2</c:v>
                </c:pt>
                <c:pt idx="26069">
                  <c:v>1246.2</c:v>
                </c:pt>
                <c:pt idx="26070">
                  <c:v>1246</c:v>
                </c:pt>
                <c:pt idx="26071">
                  <c:v>1245.5999999999999</c:v>
                </c:pt>
                <c:pt idx="26072">
                  <c:v>1245.5999999999999</c:v>
                </c:pt>
                <c:pt idx="26073">
                  <c:v>1245.5999999999999</c:v>
                </c:pt>
                <c:pt idx="26074">
                  <c:v>1245.5999999999999</c:v>
                </c:pt>
                <c:pt idx="26075">
                  <c:v>1245.5999999999999</c:v>
                </c:pt>
                <c:pt idx="26076">
                  <c:v>1245.5999999999999</c:v>
                </c:pt>
                <c:pt idx="26077">
                  <c:v>1245.5999999999999</c:v>
                </c:pt>
                <c:pt idx="26078">
                  <c:v>1245.5999999999999</c:v>
                </c:pt>
                <c:pt idx="26079">
                  <c:v>1245.5999999999999</c:v>
                </c:pt>
                <c:pt idx="26080">
                  <c:v>1245.5999999999999</c:v>
                </c:pt>
                <c:pt idx="26081">
                  <c:v>1245.5999999999999</c:v>
                </c:pt>
                <c:pt idx="26082">
                  <c:v>1245.5999999999999</c:v>
                </c:pt>
                <c:pt idx="26083">
                  <c:v>1245.5999999999999</c:v>
                </c:pt>
                <c:pt idx="26084">
                  <c:v>1245.5999999999999</c:v>
                </c:pt>
                <c:pt idx="26085">
                  <c:v>1245.5999999999999</c:v>
                </c:pt>
                <c:pt idx="26086">
                  <c:v>1245.5999999999999</c:v>
                </c:pt>
                <c:pt idx="26087">
                  <c:v>1245.5999999999999</c:v>
                </c:pt>
                <c:pt idx="26088">
                  <c:v>1245.5999999999999</c:v>
                </c:pt>
                <c:pt idx="26089">
                  <c:v>1245.5999999999999</c:v>
                </c:pt>
                <c:pt idx="26090">
                  <c:v>1245.5999999999999</c:v>
                </c:pt>
                <c:pt idx="26091">
                  <c:v>1245.5999999999999</c:v>
                </c:pt>
                <c:pt idx="26092">
                  <c:v>1245.5999999999999</c:v>
                </c:pt>
                <c:pt idx="26093">
                  <c:v>1245.5999999999999</c:v>
                </c:pt>
                <c:pt idx="26094">
                  <c:v>1245.5999999999999</c:v>
                </c:pt>
                <c:pt idx="26095">
                  <c:v>1245.5999999999999</c:v>
                </c:pt>
                <c:pt idx="26096">
                  <c:v>1245.5999999999999</c:v>
                </c:pt>
                <c:pt idx="26097">
                  <c:v>1245.5999999999999</c:v>
                </c:pt>
                <c:pt idx="26098">
                  <c:v>1245.5999999999999</c:v>
                </c:pt>
                <c:pt idx="26099">
                  <c:v>1245.5999999999999</c:v>
                </c:pt>
                <c:pt idx="26100">
                  <c:v>1245.5999999999999</c:v>
                </c:pt>
                <c:pt idx="26101">
                  <c:v>1245.5999999999999</c:v>
                </c:pt>
                <c:pt idx="26102">
                  <c:v>1245.5999999999999</c:v>
                </c:pt>
                <c:pt idx="26103">
                  <c:v>1245.5999999999999</c:v>
                </c:pt>
                <c:pt idx="26104">
                  <c:v>1247</c:v>
                </c:pt>
                <c:pt idx="26105">
                  <c:v>1247.3</c:v>
                </c:pt>
                <c:pt idx="26106">
                  <c:v>1247.5999999999999</c:v>
                </c:pt>
                <c:pt idx="26107">
                  <c:v>1247.5999999999999</c:v>
                </c:pt>
                <c:pt idx="26108">
                  <c:v>1247.5999999999999</c:v>
                </c:pt>
                <c:pt idx="26109">
                  <c:v>1247.5999999999999</c:v>
                </c:pt>
                <c:pt idx="26110">
                  <c:v>1247.5999999999999</c:v>
                </c:pt>
                <c:pt idx="26111">
                  <c:v>1248</c:v>
                </c:pt>
                <c:pt idx="26112">
                  <c:v>1248</c:v>
                </c:pt>
                <c:pt idx="26113">
                  <c:v>1248</c:v>
                </c:pt>
                <c:pt idx="26114">
                  <c:v>1248</c:v>
                </c:pt>
                <c:pt idx="26115">
                  <c:v>1247.5999999999999</c:v>
                </c:pt>
                <c:pt idx="26116">
                  <c:v>1243.8</c:v>
                </c:pt>
                <c:pt idx="26117">
                  <c:v>1246.9000000000001</c:v>
                </c:pt>
                <c:pt idx="26118">
                  <c:v>1246.9000000000001</c:v>
                </c:pt>
                <c:pt idx="26119">
                  <c:v>1246.9000000000001</c:v>
                </c:pt>
                <c:pt idx="26120">
                  <c:v>1246.9000000000001</c:v>
                </c:pt>
                <c:pt idx="26121">
                  <c:v>1246.9000000000001</c:v>
                </c:pt>
                <c:pt idx="26122">
                  <c:v>1246.9000000000001</c:v>
                </c:pt>
                <c:pt idx="26123">
                  <c:v>1250.5</c:v>
                </c:pt>
                <c:pt idx="26124">
                  <c:v>1250.5</c:v>
                </c:pt>
                <c:pt idx="26125">
                  <c:v>1250.0999999999999</c:v>
                </c:pt>
                <c:pt idx="26126">
                  <c:v>1250.5</c:v>
                </c:pt>
                <c:pt idx="26127">
                  <c:v>1247.3</c:v>
                </c:pt>
                <c:pt idx="26128">
                  <c:v>1243.5</c:v>
                </c:pt>
                <c:pt idx="26129">
                  <c:v>1243.5</c:v>
                </c:pt>
                <c:pt idx="26130">
                  <c:v>1243.5</c:v>
                </c:pt>
                <c:pt idx="26131">
                  <c:v>1250.0999999999999</c:v>
                </c:pt>
                <c:pt idx="26132">
                  <c:v>1229.4000000000001</c:v>
                </c:pt>
                <c:pt idx="26133">
                  <c:v>1249.8</c:v>
                </c:pt>
                <c:pt idx="26134">
                  <c:v>1249.4000000000001</c:v>
                </c:pt>
                <c:pt idx="26135">
                  <c:v>1249.4000000000001</c:v>
                </c:pt>
                <c:pt idx="26136">
                  <c:v>1249.4000000000001</c:v>
                </c:pt>
                <c:pt idx="26137">
                  <c:v>1249.4000000000001</c:v>
                </c:pt>
                <c:pt idx="26138">
                  <c:v>1249.8</c:v>
                </c:pt>
                <c:pt idx="26139">
                  <c:v>1249.8</c:v>
                </c:pt>
                <c:pt idx="26140">
                  <c:v>1249.4000000000001</c:v>
                </c:pt>
                <c:pt idx="26141">
                  <c:v>1249.4000000000001</c:v>
                </c:pt>
                <c:pt idx="26142">
                  <c:v>1249.0999999999999</c:v>
                </c:pt>
                <c:pt idx="26143">
                  <c:v>1249.0999999999999</c:v>
                </c:pt>
                <c:pt idx="26144">
                  <c:v>1248.8</c:v>
                </c:pt>
                <c:pt idx="26145">
                  <c:v>1248.4000000000001</c:v>
                </c:pt>
                <c:pt idx="26146">
                  <c:v>1247.7</c:v>
                </c:pt>
                <c:pt idx="26147">
                  <c:v>1247.4000000000001</c:v>
                </c:pt>
                <c:pt idx="26148">
                  <c:v>1247.3</c:v>
                </c:pt>
                <c:pt idx="26149">
                  <c:v>1247</c:v>
                </c:pt>
                <c:pt idx="26150">
                  <c:v>1244.5999999999999</c:v>
                </c:pt>
                <c:pt idx="26151">
                  <c:v>1244.5999999999999</c:v>
                </c:pt>
                <c:pt idx="26152">
                  <c:v>1244.3</c:v>
                </c:pt>
                <c:pt idx="26153">
                  <c:v>1243.9000000000001</c:v>
                </c:pt>
                <c:pt idx="26154">
                  <c:v>1243.5999999999999</c:v>
                </c:pt>
                <c:pt idx="26155">
                  <c:v>1243.5999999999999</c:v>
                </c:pt>
                <c:pt idx="26156">
                  <c:v>1243.5999999999999</c:v>
                </c:pt>
                <c:pt idx="26157">
                  <c:v>1243.3</c:v>
                </c:pt>
                <c:pt idx="26158">
                  <c:v>1243.3</c:v>
                </c:pt>
                <c:pt idx="26159">
                  <c:v>1243.3</c:v>
                </c:pt>
                <c:pt idx="26160">
                  <c:v>1243.3</c:v>
                </c:pt>
                <c:pt idx="26161">
                  <c:v>1243.3</c:v>
                </c:pt>
                <c:pt idx="26162">
                  <c:v>1242.5999999999999</c:v>
                </c:pt>
                <c:pt idx="26163">
                  <c:v>1243</c:v>
                </c:pt>
                <c:pt idx="26164">
                  <c:v>1243</c:v>
                </c:pt>
                <c:pt idx="26165">
                  <c:v>1237.5</c:v>
                </c:pt>
                <c:pt idx="26166">
                  <c:v>1237.5</c:v>
                </c:pt>
                <c:pt idx="26167">
                  <c:v>1242.3</c:v>
                </c:pt>
                <c:pt idx="26168">
                  <c:v>1243</c:v>
                </c:pt>
                <c:pt idx="26169">
                  <c:v>1242.5999999999999</c:v>
                </c:pt>
                <c:pt idx="26170">
                  <c:v>1242.5999999999999</c:v>
                </c:pt>
                <c:pt idx="26171">
                  <c:v>1242.5999999999999</c:v>
                </c:pt>
                <c:pt idx="26172">
                  <c:v>1242.9000000000001</c:v>
                </c:pt>
                <c:pt idx="26173">
                  <c:v>1242.9000000000001</c:v>
                </c:pt>
                <c:pt idx="26174">
                  <c:v>1242.9000000000001</c:v>
                </c:pt>
                <c:pt idx="26175">
                  <c:v>1243.9000000000001</c:v>
                </c:pt>
                <c:pt idx="26176">
                  <c:v>1244.3</c:v>
                </c:pt>
                <c:pt idx="26177">
                  <c:v>1244.3</c:v>
                </c:pt>
                <c:pt idx="26178">
                  <c:v>1244.2</c:v>
                </c:pt>
                <c:pt idx="26179">
                  <c:v>1244.9000000000001</c:v>
                </c:pt>
                <c:pt idx="26180">
                  <c:v>1244.9000000000001</c:v>
                </c:pt>
                <c:pt idx="26181">
                  <c:v>1245.5</c:v>
                </c:pt>
                <c:pt idx="26182">
                  <c:v>1245.5999999999999</c:v>
                </c:pt>
                <c:pt idx="26183">
                  <c:v>1245.5999999999999</c:v>
                </c:pt>
                <c:pt idx="26184">
                  <c:v>1246</c:v>
                </c:pt>
                <c:pt idx="26185">
                  <c:v>1246</c:v>
                </c:pt>
                <c:pt idx="26186">
                  <c:v>1245.9000000000001</c:v>
                </c:pt>
                <c:pt idx="26187">
                  <c:v>1245.9000000000001</c:v>
                </c:pt>
                <c:pt idx="26188">
                  <c:v>1246.5999999999999</c:v>
                </c:pt>
                <c:pt idx="26189">
                  <c:v>1246.5999999999999</c:v>
                </c:pt>
                <c:pt idx="26190">
                  <c:v>1246.5999999999999</c:v>
                </c:pt>
                <c:pt idx="26191">
                  <c:v>1246.5999999999999</c:v>
                </c:pt>
                <c:pt idx="26192">
                  <c:v>1246.7</c:v>
                </c:pt>
                <c:pt idx="26193">
                  <c:v>1247</c:v>
                </c:pt>
                <c:pt idx="26194">
                  <c:v>1247</c:v>
                </c:pt>
                <c:pt idx="26195">
                  <c:v>1247</c:v>
                </c:pt>
                <c:pt idx="26196">
                  <c:v>1247</c:v>
                </c:pt>
                <c:pt idx="26197">
                  <c:v>1247.3</c:v>
                </c:pt>
                <c:pt idx="26198">
                  <c:v>1247</c:v>
                </c:pt>
                <c:pt idx="26199">
                  <c:v>1247.3</c:v>
                </c:pt>
                <c:pt idx="26200">
                  <c:v>1247.3</c:v>
                </c:pt>
                <c:pt idx="26201">
                  <c:v>1247.3</c:v>
                </c:pt>
                <c:pt idx="26202">
                  <c:v>1247.3</c:v>
                </c:pt>
                <c:pt idx="26203">
                  <c:v>1246.9000000000001</c:v>
                </c:pt>
                <c:pt idx="26204">
                  <c:v>1247.3</c:v>
                </c:pt>
                <c:pt idx="26205">
                  <c:v>1247.3</c:v>
                </c:pt>
                <c:pt idx="26206">
                  <c:v>1247.3</c:v>
                </c:pt>
                <c:pt idx="26207">
                  <c:v>1247.3</c:v>
                </c:pt>
                <c:pt idx="26208">
                  <c:v>1247.3</c:v>
                </c:pt>
                <c:pt idx="26209">
                  <c:v>1247.3</c:v>
                </c:pt>
                <c:pt idx="26210">
                  <c:v>1247</c:v>
                </c:pt>
                <c:pt idx="26211">
                  <c:v>1247</c:v>
                </c:pt>
                <c:pt idx="26212">
                  <c:v>1247</c:v>
                </c:pt>
                <c:pt idx="26213">
                  <c:v>1247</c:v>
                </c:pt>
                <c:pt idx="26214">
                  <c:v>1247</c:v>
                </c:pt>
                <c:pt idx="26215">
                  <c:v>1245.9000000000001</c:v>
                </c:pt>
                <c:pt idx="26216">
                  <c:v>1245.9000000000001</c:v>
                </c:pt>
                <c:pt idx="26217">
                  <c:v>1245.9000000000001</c:v>
                </c:pt>
                <c:pt idx="26218">
                  <c:v>1245.8</c:v>
                </c:pt>
                <c:pt idx="26219">
                  <c:v>1246.3</c:v>
                </c:pt>
                <c:pt idx="26220">
                  <c:v>1246</c:v>
                </c:pt>
                <c:pt idx="26221">
                  <c:v>1246</c:v>
                </c:pt>
                <c:pt idx="26222">
                  <c:v>1217.9000000000001</c:v>
                </c:pt>
                <c:pt idx="26223">
                  <c:v>1217.9000000000001</c:v>
                </c:pt>
                <c:pt idx="26224">
                  <c:v>1245.5999999999999</c:v>
                </c:pt>
                <c:pt idx="26225">
                  <c:v>1245.5999999999999</c:v>
                </c:pt>
                <c:pt idx="26226">
                  <c:v>1245.5999999999999</c:v>
                </c:pt>
                <c:pt idx="26227">
                  <c:v>1245.5999999999999</c:v>
                </c:pt>
                <c:pt idx="26228">
                  <c:v>1245.5999999999999</c:v>
                </c:pt>
                <c:pt idx="26229">
                  <c:v>1245.5999999999999</c:v>
                </c:pt>
                <c:pt idx="26230">
                  <c:v>1245.5999999999999</c:v>
                </c:pt>
                <c:pt idx="26231">
                  <c:v>1245.5999999999999</c:v>
                </c:pt>
                <c:pt idx="26232">
                  <c:v>1245.5999999999999</c:v>
                </c:pt>
                <c:pt idx="26233">
                  <c:v>1246</c:v>
                </c:pt>
                <c:pt idx="26234">
                  <c:v>1245.5999999999999</c:v>
                </c:pt>
                <c:pt idx="26235">
                  <c:v>1245.5999999999999</c:v>
                </c:pt>
                <c:pt idx="26236">
                  <c:v>1245.3</c:v>
                </c:pt>
                <c:pt idx="26237">
                  <c:v>1245.3</c:v>
                </c:pt>
                <c:pt idx="26238">
                  <c:v>1245.3</c:v>
                </c:pt>
                <c:pt idx="26239">
                  <c:v>1245.3</c:v>
                </c:pt>
                <c:pt idx="26240">
                  <c:v>1245.3</c:v>
                </c:pt>
                <c:pt idx="26241">
                  <c:v>1245.3</c:v>
                </c:pt>
                <c:pt idx="26242">
                  <c:v>1244.5999999999999</c:v>
                </c:pt>
                <c:pt idx="26243">
                  <c:v>1244.5999999999999</c:v>
                </c:pt>
                <c:pt idx="26244">
                  <c:v>1244.5999999999999</c:v>
                </c:pt>
                <c:pt idx="26245">
                  <c:v>1244.5999999999999</c:v>
                </c:pt>
                <c:pt idx="26246">
                  <c:v>1244.5999999999999</c:v>
                </c:pt>
                <c:pt idx="26247">
                  <c:v>1243.3</c:v>
                </c:pt>
                <c:pt idx="26248">
                  <c:v>1243.3</c:v>
                </c:pt>
                <c:pt idx="26249">
                  <c:v>1243.3</c:v>
                </c:pt>
                <c:pt idx="26250">
                  <c:v>1243.3</c:v>
                </c:pt>
                <c:pt idx="26251">
                  <c:v>1243.3</c:v>
                </c:pt>
                <c:pt idx="26252">
                  <c:v>1242.3</c:v>
                </c:pt>
                <c:pt idx="26253">
                  <c:v>1242.2</c:v>
                </c:pt>
                <c:pt idx="26254">
                  <c:v>1242.2</c:v>
                </c:pt>
                <c:pt idx="26255">
                  <c:v>1240.8</c:v>
                </c:pt>
                <c:pt idx="26256">
                  <c:v>1241.9000000000001</c:v>
                </c:pt>
                <c:pt idx="26257">
                  <c:v>1241.5999999999999</c:v>
                </c:pt>
                <c:pt idx="26258">
                  <c:v>1241.2</c:v>
                </c:pt>
                <c:pt idx="26259">
                  <c:v>1241.3</c:v>
                </c:pt>
                <c:pt idx="26260">
                  <c:v>1241.3</c:v>
                </c:pt>
                <c:pt idx="26261">
                  <c:v>1241.3</c:v>
                </c:pt>
                <c:pt idx="26262">
                  <c:v>1241.3</c:v>
                </c:pt>
                <c:pt idx="26263">
                  <c:v>1240.9000000000001</c:v>
                </c:pt>
                <c:pt idx="26264">
                  <c:v>1240.2</c:v>
                </c:pt>
                <c:pt idx="26265">
                  <c:v>1240.2</c:v>
                </c:pt>
                <c:pt idx="26266">
                  <c:v>1240.2</c:v>
                </c:pt>
                <c:pt idx="26267">
                  <c:v>1240.2</c:v>
                </c:pt>
                <c:pt idx="26268">
                  <c:v>1240.2</c:v>
                </c:pt>
                <c:pt idx="26269">
                  <c:v>1240.2</c:v>
                </c:pt>
                <c:pt idx="26270">
                  <c:v>1240.2</c:v>
                </c:pt>
                <c:pt idx="26271">
                  <c:v>1240.2</c:v>
                </c:pt>
                <c:pt idx="26272">
                  <c:v>1240.2</c:v>
                </c:pt>
                <c:pt idx="26273">
                  <c:v>1239.5999999999999</c:v>
                </c:pt>
                <c:pt idx="26274">
                  <c:v>1240</c:v>
                </c:pt>
                <c:pt idx="26275">
                  <c:v>1240</c:v>
                </c:pt>
                <c:pt idx="26276">
                  <c:v>1240</c:v>
                </c:pt>
                <c:pt idx="26277">
                  <c:v>1240</c:v>
                </c:pt>
                <c:pt idx="26278">
                  <c:v>1240</c:v>
                </c:pt>
                <c:pt idx="26279">
                  <c:v>1239.7</c:v>
                </c:pt>
                <c:pt idx="26280">
                  <c:v>1239.7</c:v>
                </c:pt>
                <c:pt idx="26281">
                  <c:v>1239.7</c:v>
                </c:pt>
                <c:pt idx="26282">
                  <c:v>1239.7</c:v>
                </c:pt>
                <c:pt idx="26283">
                  <c:v>1239.7</c:v>
                </c:pt>
                <c:pt idx="26284">
                  <c:v>1239.7</c:v>
                </c:pt>
                <c:pt idx="26285">
                  <c:v>1239.7</c:v>
                </c:pt>
                <c:pt idx="26286">
                  <c:v>1239.7</c:v>
                </c:pt>
                <c:pt idx="26287">
                  <c:v>1239.7</c:v>
                </c:pt>
                <c:pt idx="26288">
                  <c:v>1239.3</c:v>
                </c:pt>
                <c:pt idx="26289">
                  <c:v>1239.3</c:v>
                </c:pt>
                <c:pt idx="26290">
                  <c:v>1239.3</c:v>
                </c:pt>
                <c:pt idx="26291">
                  <c:v>1239.3</c:v>
                </c:pt>
                <c:pt idx="26292">
                  <c:v>1239.3</c:v>
                </c:pt>
                <c:pt idx="26293">
                  <c:v>1239.3</c:v>
                </c:pt>
                <c:pt idx="26294">
                  <c:v>1239.3</c:v>
                </c:pt>
                <c:pt idx="26295">
                  <c:v>1239.3</c:v>
                </c:pt>
                <c:pt idx="26296">
                  <c:v>1239.3</c:v>
                </c:pt>
                <c:pt idx="26297">
                  <c:v>1239.3</c:v>
                </c:pt>
                <c:pt idx="26298">
                  <c:v>1239.7</c:v>
                </c:pt>
                <c:pt idx="26299">
                  <c:v>1240</c:v>
                </c:pt>
                <c:pt idx="26300">
                  <c:v>1240</c:v>
                </c:pt>
                <c:pt idx="26301">
                  <c:v>1240</c:v>
                </c:pt>
                <c:pt idx="26302">
                  <c:v>1240</c:v>
                </c:pt>
                <c:pt idx="26303">
                  <c:v>1240</c:v>
                </c:pt>
                <c:pt idx="26304">
                  <c:v>1240</c:v>
                </c:pt>
                <c:pt idx="26305">
                  <c:v>1240.4000000000001</c:v>
                </c:pt>
                <c:pt idx="26306">
                  <c:v>1240.3</c:v>
                </c:pt>
                <c:pt idx="26307">
                  <c:v>1240.7</c:v>
                </c:pt>
                <c:pt idx="26308">
                  <c:v>1240.7</c:v>
                </c:pt>
                <c:pt idx="26309">
                  <c:v>1240.7</c:v>
                </c:pt>
                <c:pt idx="26310">
                  <c:v>1240.7</c:v>
                </c:pt>
                <c:pt idx="26311">
                  <c:v>1236.5999999999999</c:v>
                </c:pt>
                <c:pt idx="26312">
                  <c:v>1217.5999999999999</c:v>
                </c:pt>
                <c:pt idx="26313">
                  <c:v>1217.5999999999999</c:v>
                </c:pt>
                <c:pt idx="26314">
                  <c:v>1217.5999999999999</c:v>
                </c:pt>
                <c:pt idx="26315">
                  <c:v>1217.5999999999999</c:v>
                </c:pt>
                <c:pt idx="26316">
                  <c:v>1217.5999999999999</c:v>
                </c:pt>
                <c:pt idx="26317">
                  <c:v>1230.8</c:v>
                </c:pt>
                <c:pt idx="26318">
                  <c:v>1240.7</c:v>
                </c:pt>
                <c:pt idx="26319">
                  <c:v>1240.4000000000001</c:v>
                </c:pt>
                <c:pt idx="26320">
                  <c:v>1240.4000000000001</c:v>
                </c:pt>
                <c:pt idx="26321">
                  <c:v>1240.4000000000001</c:v>
                </c:pt>
                <c:pt idx="26322">
                  <c:v>1240.4000000000001</c:v>
                </c:pt>
                <c:pt idx="26323">
                  <c:v>1240.4000000000001</c:v>
                </c:pt>
                <c:pt idx="26324">
                  <c:v>1240.4000000000001</c:v>
                </c:pt>
                <c:pt idx="26325">
                  <c:v>1240</c:v>
                </c:pt>
                <c:pt idx="26326">
                  <c:v>1240</c:v>
                </c:pt>
                <c:pt idx="26327">
                  <c:v>1239.7</c:v>
                </c:pt>
                <c:pt idx="26328">
                  <c:v>1239.7</c:v>
                </c:pt>
                <c:pt idx="26329">
                  <c:v>1239.7</c:v>
                </c:pt>
                <c:pt idx="26330">
                  <c:v>1239.3</c:v>
                </c:pt>
                <c:pt idx="26331">
                  <c:v>1239.7</c:v>
                </c:pt>
                <c:pt idx="26332">
                  <c:v>1240</c:v>
                </c:pt>
                <c:pt idx="26333">
                  <c:v>1240</c:v>
                </c:pt>
                <c:pt idx="26334">
                  <c:v>1240</c:v>
                </c:pt>
                <c:pt idx="26335">
                  <c:v>1240.0999999999999</c:v>
                </c:pt>
                <c:pt idx="26336">
                  <c:v>1240.4000000000001</c:v>
                </c:pt>
                <c:pt idx="26337">
                  <c:v>1239.7</c:v>
                </c:pt>
                <c:pt idx="26338">
                  <c:v>1239.7</c:v>
                </c:pt>
                <c:pt idx="26339">
                  <c:v>1239.7</c:v>
                </c:pt>
                <c:pt idx="26340">
                  <c:v>1239.7</c:v>
                </c:pt>
                <c:pt idx="26341">
                  <c:v>1239.7</c:v>
                </c:pt>
                <c:pt idx="26342">
                  <c:v>1239.7</c:v>
                </c:pt>
                <c:pt idx="26343">
                  <c:v>1239.7</c:v>
                </c:pt>
                <c:pt idx="26344">
                  <c:v>1239.7</c:v>
                </c:pt>
                <c:pt idx="26345">
                  <c:v>1239.7</c:v>
                </c:pt>
                <c:pt idx="26346">
                  <c:v>1239.7</c:v>
                </c:pt>
                <c:pt idx="26347">
                  <c:v>1240.2</c:v>
                </c:pt>
                <c:pt idx="26348">
                  <c:v>1241.5</c:v>
                </c:pt>
                <c:pt idx="26349">
                  <c:v>1241.5</c:v>
                </c:pt>
                <c:pt idx="26350">
                  <c:v>1241.5</c:v>
                </c:pt>
                <c:pt idx="26351">
                  <c:v>1241.5</c:v>
                </c:pt>
                <c:pt idx="26352">
                  <c:v>1241.5</c:v>
                </c:pt>
                <c:pt idx="26353">
                  <c:v>1241.5</c:v>
                </c:pt>
                <c:pt idx="26354">
                  <c:v>1242.8</c:v>
                </c:pt>
                <c:pt idx="26355">
                  <c:v>1242.8</c:v>
                </c:pt>
                <c:pt idx="26356">
                  <c:v>1242.8</c:v>
                </c:pt>
                <c:pt idx="26357">
                  <c:v>1242.8</c:v>
                </c:pt>
                <c:pt idx="26358">
                  <c:v>1242.8</c:v>
                </c:pt>
                <c:pt idx="26359">
                  <c:v>1242.8</c:v>
                </c:pt>
                <c:pt idx="26360">
                  <c:v>1242.9000000000001</c:v>
                </c:pt>
                <c:pt idx="26361">
                  <c:v>1242.9000000000001</c:v>
                </c:pt>
                <c:pt idx="26362">
                  <c:v>1242.9000000000001</c:v>
                </c:pt>
                <c:pt idx="26363">
                  <c:v>1242.9000000000001</c:v>
                </c:pt>
                <c:pt idx="26364">
                  <c:v>1242.9000000000001</c:v>
                </c:pt>
                <c:pt idx="26365">
                  <c:v>1243.9000000000001</c:v>
                </c:pt>
                <c:pt idx="26366">
                  <c:v>1243.9000000000001</c:v>
                </c:pt>
                <c:pt idx="26367">
                  <c:v>1243.7</c:v>
                </c:pt>
                <c:pt idx="26368">
                  <c:v>1243.7</c:v>
                </c:pt>
                <c:pt idx="26369">
                  <c:v>1243.7</c:v>
                </c:pt>
                <c:pt idx="26370">
                  <c:v>1243.7</c:v>
                </c:pt>
                <c:pt idx="26371">
                  <c:v>1243.7</c:v>
                </c:pt>
                <c:pt idx="26372">
                  <c:v>1243.7</c:v>
                </c:pt>
                <c:pt idx="26373">
                  <c:v>1243.7</c:v>
                </c:pt>
                <c:pt idx="26374">
                  <c:v>1244</c:v>
                </c:pt>
                <c:pt idx="26375">
                  <c:v>1244.3</c:v>
                </c:pt>
                <c:pt idx="26376">
                  <c:v>1243.5999999999999</c:v>
                </c:pt>
                <c:pt idx="26377">
                  <c:v>1243.5999999999999</c:v>
                </c:pt>
                <c:pt idx="26378">
                  <c:v>1243.5999999999999</c:v>
                </c:pt>
                <c:pt idx="26379">
                  <c:v>1243.5999999999999</c:v>
                </c:pt>
                <c:pt idx="26380">
                  <c:v>1243.5999999999999</c:v>
                </c:pt>
                <c:pt idx="26381">
                  <c:v>1243.5999999999999</c:v>
                </c:pt>
                <c:pt idx="26382">
                  <c:v>1243.9000000000001</c:v>
                </c:pt>
                <c:pt idx="26383">
                  <c:v>1243.9000000000001</c:v>
                </c:pt>
                <c:pt idx="26384">
                  <c:v>1243.9000000000001</c:v>
                </c:pt>
                <c:pt idx="26385">
                  <c:v>1244.0999999999999</c:v>
                </c:pt>
                <c:pt idx="26386">
                  <c:v>1244.5</c:v>
                </c:pt>
                <c:pt idx="26387">
                  <c:v>1244.8</c:v>
                </c:pt>
                <c:pt idx="26388">
                  <c:v>1244.8</c:v>
                </c:pt>
                <c:pt idx="26389">
                  <c:v>1244.8</c:v>
                </c:pt>
                <c:pt idx="26390">
                  <c:v>1244.8</c:v>
                </c:pt>
                <c:pt idx="26391">
                  <c:v>1244.8</c:v>
                </c:pt>
                <c:pt idx="26392">
                  <c:v>1244.8</c:v>
                </c:pt>
                <c:pt idx="26393">
                  <c:v>1243.8</c:v>
                </c:pt>
                <c:pt idx="26394">
                  <c:v>1243.8</c:v>
                </c:pt>
                <c:pt idx="26395">
                  <c:v>1242.3</c:v>
                </c:pt>
                <c:pt idx="26396">
                  <c:v>1245.2</c:v>
                </c:pt>
                <c:pt idx="26397">
                  <c:v>1245.2</c:v>
                </c:pt>
                <c:pt idx="26398">
                  <c:v>1245.2</c:v>
                </c:pt>
                <c:pt idx="26399">
                  <c:v>1245.2</c:v>
                </c:pt>
                <c:pt idx="26400">
                  <c:v>1245.2</c:v>
                </c:pt>
                <c:pt idx="26401">
                  <c:v>1245.3</c:v>
                </c:pt>
                <c:pt idx="26402">
                  <c:v>1245.5</c:v>
                </c:pt>
                <c:pt idx="26403">
                  <c:v>1245.5</c:v>
                </c:pt>
                <c:pt idx="26404">
                  <c:v>1245.5</c:v>
                </c:pt>
                <c:pt idx="26405">
                  <c:v>1245.5</c:v>
                </c:pt>
                <c:pt idx="26406">
                  <c:v>1245.5</c:v>
                </c:pt>
                <c:pt idx="26407">
                  <c:v>1245.5</c:v>
                </c:pt>
                <c:pt idx="26408">
                  <c:v>1245.5</c:v>
                </c:pt>
                <c:pt idx="26409">
                  <c:v>1245.5</c:v>
                </c:pt>
                <c:pt idx="26410">
                  <c:v>1245.5</c:v>
                </c:pt>
                <c:pt idx="26411">
                  <c:v>1245.5</c:v>
                </c:pt>
                <c:pt idx="26412">
                  <c:v>1246.5</c:v>
                </c:pt>
                <c:pt idx="26413">
                  <c:v>1246.0999999999999</c:v>
                </c:pt>
                <c:pt idx="26414">
                  <c:v>1246.8</c:v>
                </c:pt>
                <c:pt idx="26415">
                  <c:v>1246.8</c:v>
                </c:pt>
                <c:pt idx="26416">
                  <c:v>1246.8</c:v>
                </c:pt>
                <c:pt idx="26417">
                  <c:v>1246.8</c:v>
                </c:pt>
                <c:pt idx="26418">
                  <c:v>1246.8</c:v>
                </c:pt>
                <c:pt idx="26419">
                  <c:v>1246.8</c:v>
                </c:pt>
                <c:pt idx="26420">
                  <c:v>1246.8</c:v>
                </c:pt>
                <c:pt idx="26421">
                  <c:v>1227.5</c:v>
                </c:pt>
                <c:pt idx="26422">
                  <c:v>1247.5</c:v>
                </c:pt>
                <c:pt idx="26423">
                  <c:v>1247.5</c:v>
                </c:pt>
                <c:pt idx="26424">
                  <c:v>1247.5</c:v>
                </c:pt>
                <c:pt idx="26425">
                  <c:v>1247.5</c:v>
                </c:pt>
                <c:pt idx="26426">
                  <c:v>1248.5</c:v>
                </c:pt>
                <c:pt idx="26427">
                  <c:v>1248.5</c:v>
                </c:pt>
                <c:pt idx="26428">
                  <c:v>1248.5</c:v>
                </c:pt>
                <c:pt idx="26429">
                  <c:v>1248.5</c:v>
                </c:pt>
                <c:pt idx="26430">
                  <c:v>1248.5</c:v>
                </c:pt>
                <c:pt idx="26431">
                  <c:v>1248.5</c:v>
                </c:pt>
                <c:pt idx="26432">
                  <c:v>1248.5</c:v>
                </c:pt>
                <c:pt idx="26433">
                  <c:v>1248.5</c:v>
                </c:pt>
                <c:pt idx="26434">
                  <c:v>1246.3</c:v>
                </c:pt>
                <c:pt idx="26435">
                  <c:v>1249.0999999999999</c:v>
                </c:pt>
                <c:pt idx="26436">
                  <c:v>1248.9000000000001</c:v>
                </c:pt>
                <c:pt idx="26437">
                  <c:v>1248.9000000000001</c:v>
                </c:pt>
                <c:pt idx="26438">
                  <c:v>1249.2</c:v>
                </c:pt>
                <c:pt idx="26439">
                  <c:v>1249.2</c:v>
                </c:pt>
                <c:pt idx="26440">
                  <c:v>1249.5999999999999</c:v>
                </c:pt>
                <c:pt idx="26441">
                  <c:v>1249.5</c:v>
                </c:pt>
                <c:pt idx="26442">
                  <c:v>1249.5</c:v>
                </c:pt>
                <c:pt idx="26443">
                  <c:v>1249.4000000000001</c:v>
                </c:pt>
                <c:pt idx="26444">
                  <c:v>1234.5</c:v>
                </c:pt>
                <c:pt idx="26445">
                  <c:v>1234.5</c:v>
                </c:pt>
                <c:pt idx="26446">
                  <c:v>1219.5999999999999</c:v>
                </c:pt>
                <c:pt idx="26447">
                  <c:v>1249.8</c:v>
                </c:pt>
                <c:pt idx="26448">
                  <c:v>1250.0999999999999</c:v>
                </c:pt>
                <c:pt idx="26449">
                  <c:v>1250.0999999999999</c:v>
                </c:pt>
                <c:pt idx="26450">
                  <c:v>1250.0999999999999</c:v>
                </c:pt>
                <c:pt idx="26451">
                  <c:v>1249.8</c:v>
                </c:pt>
                <c:pt idx="26452">
                  <c:v>1249.8</c:v>
                </c:pt>
                <c:pt idx="26453">
                  <c:v>1220.2</c:v>
                </c:pt>
                <c:pt idx="26454">
                  <c:v>1220.2</c:v>
                </c:pt>
                <c:pt idx="26455">
                  <c:v>1250.5</c:v>
                </c:pt>
                <c:pt idx="26456">
                  <c:v>1250.0999999999999</c:v>
                </c:pt>
                <c:pt idx="26457">
                  <c:v>1246.3</c:v>
                </c:pt>
                <c:pt idx="26458">
                  <c:v>1246.3</c:v>
                </c:pt>
                <c:pt idx="26459">
                  <c:v>1246.3</c:v>
                </c:pt>
                <c:pt idx="26460">
                  <c:v>1246.3</c:v>
                </c:pt>
                <c:pt idx="26461">
                  <c:v>1246.3</c:v>
                </c:pt>
                <c:pt idx="26462">
                  <c:v>1246.3</c:v>
                </c:pt>
                <c:pt idx="26463">
                  <c:v>1246.3</c:v>
                </c:pt>
                <c:pt idx="26464">
                  <c:v>1246.3</c:v>
                </c:pt>
                <c:pt idx="26465">
                  <c:v>1246.3</c:v>
                </c:pt>
                <c:pt idx="26466">
                  <c:v>1246.3</c:v>
                </c:pt>
                <c:pt idx="26467">
                  <c:v>1246.3</c:v>
                </c:pt>
                <c:pt idx="26468">
                  <c:v>1246.3</c:v>
                </c:pt>
                <c:pt idx="26469">
                  <c:v>1246.3</c:v>
                </c:pt>
                <c:pt idx="26470">
                  <c:v>1246.3</c:v>
                </c:pt>
                <c:pt idx="26471">
                  <c:v>1246.3</c:v>
                </c:pt>
                <c:pt idx="26472">
                  <c:v>1246.3</c:v>
                </c:pt>
                <c:pt idx="26473">
                  <c:v>1246.3</c:v>
                </c:pt>
                <c:pt idx="26474">
                  <c:v>1246.3</c:v>
                </c:pt>
                <c:pt idx="26475">
                  <c:v>1251.8</c:v>
                </c:pt>
                <c:pt idx="26476">
                  <c:v>1240.7</c:v>
                </c:pt>
                <c:pt idx="26477">
                  <c:v>1252.3</c:v>
                </c:pt>
                <c:pt idx="26478">
                  <c:v>1252.3</c:v>
                </c:pt>
                <c:pt idx="26479">
                  <c:v>1252.3</c:v>
                </c:pt>
                <c:pt idx="26480">
                  <c:v>1252.3</c:v>
                </c:pt>
                <c:pt idx="26481">
                  <c:v>1252.3</c:v>
                </c:pt>
                <c:pt idx="26482">
                  <c:v>1252.3</c:v>
                </c:pt>
                <c:pt idx="26483">
                  <c:v>1252.3</c:v>
                </c:pt>
                <c:pt idx="26484">
                  <c:v>1252.3</c:v>
                </c:pt>
                <c:pt idx="26485">
                  <c:v>1252.5</c:v>
                </c:pt>
                <c:pt idx="26486">
                  <c:v>1252.9000000000001</c:v>
                </c:pt>
                <c:pt idx="26487">
                  <c:v>1252.9000000000001</c:v>
                </c:pt>
                <c:pt idx="26488">
                  <c:v>1252.9000000000001</c:v>
                </c:pt>
                <c:pt idx="26489">
                  <c:v>1253.2</c:v>
                </c:pt>
                <c:pt idx="26490">
                  <c:v>1253.2</c:v>
                </c:pt>
                <c:pt idx="26491">
                  <c:v>1253.2</c:v>
                </c:pt>
                <c:pt idx="26492">
                  <c:v>1253.2</c:v>
                </c:pt>
                <c:pt idx="26493">
                  <c:v>1252.9000000000001</c:v>
                </c:pt>
                <c:pt idx="26494">
                  <c:v>1253.3</c:v>
                </c:pt>
                <c:pt idx="26495">
                  <c:v>1253.2</c:v>
                </c:pt>
                <c:pt idx="26496">
                  <c:v>1253.2</c:v>
                </c:pt>
                <c:pt idx="26497">
                  <c:v>1253.2</c:v>
                </c:pt>
                <c:pt idx="26498">
                  <c:v>1253.2</c:v>
                </c:pt>
                <c:pt idx="26499">
                  <c:v>1253.2</c:v>
                </c:pt>
                <c:pt idx="26500">
                  <c:v>1252.9000000000001</c:v>
                </c:pt>
                <c:pt idx="26501">
                  <c:v>1252.9000000000001</c:v>
                </c:pt>
                <c:pt idx="26502">
                  <c:v>1252.9000000000001</c:v>
                </c:pt>
                <c:pt idx="26503">
                  <c:v>1252.9000000000001</c:v>
                </c:pt>
                <c:pt idx="26504">
                  <c:v>1252.9000000000001</c:v>
                </c:pt>
                <c:pt idx="26505">
                  <c:v>1252.5</c:v>
                </c:pt>
                <c:pt idx="26506">
                  <c:v>1251.8</c:v>
                </c:pt>
                <c:pt idx="26507">
                  <c:v>1252.2</c:v>
                </c:pt>
                <c:pt idx="26508">
                  <c:v>1252.2</c:v>
                </c:pt>
                <c:pt idx="26509">
                  <c:v>1252.2</c:v>
                </c:pt>
                <c:pt idx="26510">
                  <c:v>1252.2</c:v>
                </c:pt>
                <c:pt idx="26511">
                  <c:v>1252.2</c:v>
                </c:pt>
                <c:pt idx="26512">
                  <c:v>1252.2</c:v>
                </c:pt>
                <c:pt idx="26513">
                  <c:v>1252.2</c:v>
                </c:pt>
                <c:pt idx="26514">
                  <c:v>1252.2</c:v>
                </c:pt>
                <c:pt idx="26515">
                  <c:v>1249.0999999999999</c:v>
                </c:pt>
                <c:pt idx="26516">
                  <c:v>1251.2</c:v>
                </c:pt>
                <c:pt idx="26517">
                  <c:v>1250.9000000000001</c:v>
                </c:pt>
                <c:pt idx="26518">
                  <c:v>1250.9000000000001</c:v>
                </c:pt>
                <c:pt idx="26519">
                  <c:v>1250.9000000000001</c:v>
                </c:pt>
                <c:pt idx="26520">
                  <c:v>1250.9000000000001</c:v>
                </c:pt>
                <c:pt idx="26521">
                  <c:v>1250.9000000000001</c:v>
                </c:pt>
                <c:pt idx="26522">
                  <c:v>1250.9000000000001</c:v>
                </c:pt>
                <c:pt idx="26523">
                  <c:v>1250.9000000000001</c:v>
                </c:pt>
                <c:pt idx="26524">
                  <c:v>1250.9000000000001</c:v>
                </c:pt>
                <c:pt idx="26525">
                  <c:v>1250.9000000000001</c:v>
                </c:pt>
                <c:pt idx="26526">
                  <c:v>1250.9000000000001</c:v>
                </c:pt>
                <c:pt idx="26527">
                  <c:v>1250.9000000000001</c:v>
                </c:pt>
                <c:pt idx="26528">
                  <c:v>1250.9000000000001</c:v>
                </c:pt>
                <c:pt idx="26529">
                  <c:v>1250.9000000000001</c:v>
                </c:pt>
                <c:pt idx="26530">
                  <c:v>1250.9000000000001</c:v>
                </c:pt>
                <c:pt idx="26531">
                  <c:v>1250.9000000000001</c:v>
                </c:pt>
                <c:pt idx="26532">
                  <c:v>1250.9000000000001</c:v>
                </c:pt>
                <c:pt idx="26533">
                  <c:v>1250.9000000000001</c:v>
                </c:pt>
                <c:pt idx="26534">
                  <c:v>1251.9000000000001</c:v>
                </c:pt>
                <c:pt idx="26535">
                  <c:v>1251.9000000000001</c:v>
                </c:pt>
                <c:pt idx="26536">
                  <c:v>1251.5</c:v>
                </c:pt>
                <c:pt idx="26537">
                  <c:v>1250.9000000000001</c:v>
                </c:pt>
                <c:pt idx="26538">
                  <c:v>1250.9000000000001</c:v>
                </c:pt>
                <c:pt idx="26539">
                  <c:v>1250.9000000000001</c:v>
                </c:pt>
                <c:pt idx="26540">
                  <c:v>1250.9000000000001</c:v>
                </c:pt>
                <c:pt idx="26541">
                  <c:v>1250.9000000000001</c:v>
                </c:pt>
                <c:pt idx="26542">
                  <c:v>1252.5999999999999</c:v>
                </c:pt>
                <c:pt idx="26543">
                  <c:v>1252.5999999999999</c:v>
                </c:pt>
                <c:pt idx="26544">
                  <c:v>1252.5999999999999</c:v>
                </c:pt>
                <c:pt idx="26545">
                  <c:v>1253</c:v>
                </c:pt>
                <c:pt idx="26546">
                  <c:v>1252.9000000000001</c:v>
                </c:pt>
                <c:pt idx="26547">
                  <c:v>1253</c:v>
                </c:pt>
                <c:pt idx="26548">
                  <c:v>1253</c:v>
                </c:pt>
                <c:pt idx="26549">
                  <c:v>1253</c:v>
                </c:pt>
                <c:pt idx="26550">
                  <c:v>1253</c:v>
                </c:pt>
                <c:pt idx="26551">
                  <c:v>1253</c:v>
                </c:pt>
                <c:pt idx="26552">
                  <c:v>1253</c:v>
                </c:pt>
                <c:pt idx="26553">
                  <c:v>1253</c:v>
                </c:pt>
                <c:pt idx="26554">
                  <c:v>1253</c:v>
                </c:pt>
                <c:pt idx="26555">
                  <c:v>1254</c:v>
                </c:pt>
                <c:pt idx="26556">
                  <c:v>1253.9000000000001</c:v>
                </c:pt>
                <c:pt idx="26557">
                  <c:v>1253.5</c:v>
                </c:pt>
                <c:pt idx="26558">
                  <c:v>1253.5</c:v>
                </c:pt>
                <c:pt idx="26559">
                  <c:v>1253.5</c:v>
                </c:pt>
                <c:pt idx="26560">
                  <c:v>1253.5</c:v>
                </c:pt>
                <c:pt idx="26561">
                  <c:v>1253.5</c:v>
                </c:pt>
                <c:pt idx="26562">
                  <c:v>1253.5</c:v>
                </c:pt>
                <c:pt idx="26563">
                  <c:v>1253.5</c:v>
                </c:pt>
                <c:pt idx="26564">
                  <c:v>1255.4000000000001</c:v>
                </c:pt>
                <c:pt idx="26565">
                  <c:v>1255.3</c:v>
                </c:pt>
                <c:pt idx="26566">
                  <c:v>1255.3</c:v>
                </c:pt>
                <c:pt idx="26567">
                  <c:v>1255.3</c:v>
                </c:pt>
                <c:pt idx="26568">
                  <c:v>1255.3</c:v>
                </c:pt>
                <c:pt idx="26569">
                  <c:v>1255.3</c:v>
                </c:pt>
                <c:pt idx="26570">
                  <c:v>1255.3</c:v>
                </c:pt>
                <c:pt idx="26571">
                  <c:v>1255.3</c:v>
                </c:pt>
                <c:pt idx="26572">
                  <c:v>1255.3</c:v>
                </c:pt>
                <c:pt idx="26573">
                  <c:v>1255.3</c:v>
                </c:pt>
                <c:pt idx="26574">
                  <c:v>1255.3</c:v>
                </c:pt>
                <c:pt idx="26575">
                  <c:v>1255.3</c:v>
                </c:pt>
                <c:pt idx="26576">
                  <c:v>1255.3</c:v>
                </c:pt>
                <c:pt idx="26577">
                  <c:v>1255.3</c:v>
                </c:pt>
                <c:pt idx="26578">
                  <c:v>1256.7</c:v>
                </c:pt>
                <c:pt idx="26579">
                  <c:v>1257.0999999999999</c:v>
                </c:pt>
                <c:pt idx="26580">
                  <c:v>1257.0999999999999</c:v>
                </c:pt>
                <c:pt idx="26581">
                  <c:v>1257.0999999999999</c:v>
                </c:pt>
                <c:pt idx="26582">
                  <c:v>1257.0999999999999</c:v>
                </c:pt>
                <c:pt idx="26583">
                  <c:v>1257.0999999999999</c:v>
                </c:pt>
                <c:pt idx="26584">
                  <c:v>1257.0999999999999</c:v>
                </c:pt>
                <c:pt idx="26585">
                  <c:v>1257.0999999999999</c:v>
                </c:pt>
                <c:pt idx="26586">
                  <c:v>1257.0999999999999</c:v>
                </c:pt>
                <c:pt idx="26587">
                  <c:v>1257.0999999999999</c:v>
                </c:pt>
                <c:pt idx="26588">
                  <c:v>1257.0999999999999</c:v>
                </c:pt>
                <c:pt idx="26589">
                  <c:v>1257.0999999999999</c:v>
                </c:pt>
                <c:pt idx="26590">
                  <c:v>1257.0999999999999</c:v>
                </c:pt>
                <c:pt idx="26591">
                  <c:v>1257.8</c:v>
                </c:pt>
                <c:pt idx="26592">
                  <c:v>1258.2</c:v>
                </c:pt>
                <c:pt idx="26593">
                  <c:v>1258.0999999999999</c:v>
                </c:pt>
                <c:pt idx="26594">
                  <c:v>1258.0999999999999</c:v>
                </c:pt>
                <c:pt idx="26595">
                  <c:v>1258.0999999999999</c:v>
                </c:pt>
                <c:pt idx="26596">
                  <c:v>1258.0999999999999</c:v>
                </c:pt>
                <c:pt idx="26597">
                  <c:v>1258.0999999999999</c:v>
                </c:pt>
                <c:pt idx="26598">
                  <c:v>1258.0999999999999</c:v>
                </c:pt>
                <c:pt idx="26599">
                  <c:v>1258.0999999999999</c:v>
                </c:pt>
                <c:pt idx="26600">
                  <c:v>1258.0999999999999</c:v>
                </c:pt>
                <c:pt idx="26601">
                  <c:v>1258.0999999999999</c:v>
                </c:pt>
                <c:pt idx="26602">
                  <c:v>1258.0999999999999</c:v>
                </c:pt>
                <c:pt idx="26603">
                  <c:v>1258.0999999999999</c:v>
                </c:pt>
                <c:pt idx="26604">
                  <c:v>1259.0999999999999</c:v>
                </c:pt>
                <c:pt idx="26605">
                  <c:v>1259.0999999999999</c:v>
                </c:pt>
                <c:pt idx="26606">
                  <c:v>1259.0999999999999</c:v>
                </c:pt>
                <c:pt idx="26607">
                  <c:v>1259.0999999999999</c:v>
                </c:pt>
                <c:pt idx="26608">
                  <c:v>1259.0999999999999</c:v>
                </c:pt>
                <c:pt idx="26609">
                  <c:v>1259.0999999999999</c:v>
                </c:pt>
                <c:pt idx="26610">
                  <c:v>1259.0999999999999</c:v>
                </c:pt>
                <c:pt idx="26611">
                  <c:v>1259.0999999999999</c:v>
                </c:pt>
                <c:pt idx="26612">
                  <c:v>1259.0999999999999</c:v>
                </c:pt>
                <c:pt idx="26613">
                  <c:v>1260.5</c:v>
                </c:pt>
                <c:pt idx="26614">
                  <c:v>1260.4000000000001</c:v>
                </c:pt>
                <c:pt idx="26615">
                  <c:v>1260.5</c:v>
                </c:pt>
                <c:pt idx="26616">
                  <c:v>1260.5</c:v>
                </c:pt>
                <c:pt idx="26617">
                  <c:v>1260.5</c:v>
                </c:pt>
                <c:pt idx="26618">
                  <c:v>1260.5</c:v>
                </c:pt>
                <c:pt idx="26619">
                  <c:v>1260.5</c:v>
                </c:pt>
                <c:pt idx="26620">
                  <c:v>1260.5</c:v>
                </c:pt>
                <c:pt idx="26621">
                  <c:v>1260.5</c:v>
                </c:pt>
                <c:pt idx="26622">
                  <c:v>1260.5</c:v>
                </c:pt>
                <c:pt idx="26623">
                  <c:v>1260.5</c:v>
                </c:pt>
                <c:pt idx="26624">
                  <c:v>1261.0999999999999</c:v>
                </c:pt>
                <c:pt idx="26625">
                  <c:v>1261.4000000000001</c:v>
                </c:pt>
                <c:pt idx="26626">
                  <c:v>1261.4000000000001</c:v>
                </c:pt>
                <c:pt idx="26627">
                  <c:v>1261.4000000000001</c:v>
                </c:pt>
                <c:pt idx="26628">
                  <c:v>1261.5</c:v>
                </c:pt>
                <c:pt idx="26629">
                  <c:v>1261.5</c:v>
                </c:pt>
                <c:pt idx="26630">
                  <c:v>1261.5</c:v>
                </c:pt>
                <c:pt idx="26631">
                  <c:v>1261.5</c:v>
                </c:pt>
                <c:pt idx="26632">
                  <c:v>1261.5</c:v>
                </c:pt>
                <c:pt idx="26633">
                  <c:v>1261.5</c:v>
                </c:pt>
                <c:pt idx="26634">
                  <c:v>1261.5</c:v>
                </c:pt>
                <c:pt idx="26635">
                  <c:v>1261.5</c:v>
                </c:pt>
                <c:pt idx="26636">
                  <c:v>1261.5</c:v>
                </c:pt>
                <c:pt idx="26637">
                  <c:v>1261.5</c:v>
                </c:pt>
                <c:pt idx="26638">
                  <c:v>1261.5</c:v>
                </c:pt>
                <c:pt idx="26639">
                  <c:v>1261.5</c:v>
                </c:pt>
                <c:pt idx="26640">
                  <c:v>1261.5</c:v>
                </c:pt>
                <c:pt idx="26641">
                  <c:v>1261.5</c:v>
                </c:pt>
                <c:pt idx="26642">
                  <c:v>1261.5</c:v>
                </c:pt>
                <c:pt idx="26643">
                  <c:v>1261.5</c:v>
                </c:pt>
                <c:pt idx="26644">
                  <c:v>1261.5</c:v>
                </c:pt>
                <c:pt idx="26645">
                  <c:v>1261.5</c:v>
                </c:pt>
                <c:pt idx="26646">
                  <c:v>1261.5</c:v>
                </c:pt>
                <c:pt idx="26647">
                  <c:v>1261.5</c:v>
                </c:pt>
                <c:pt idx="26648">
                  <c:v>1261.5</c:v>
                </c:pt>
                <c:pt idx="26649">
                  <c:v>1261.5</c:v>
                </c:pt>
                <c:pt idx="26650">
                  <c:v>1261.5</c:v>
                </c:pt>
                <c:pt idx="26651">
                  <c:v>1261.5</c:v>
                </c:pt>
                <c:pt idx="26652">
                  <c:v>1261.5</c:v>
                </c:pt>
                <c:pt idx="26653">
                  <c:v>1261.5</c:v>
                </c:pt>
                <c:pt idx="26654">
                  <c:v>1261.5</c:v>
                </c:pt>
                <c:pt idx="26655">
                  <c:v>1261.5</c:v>
                </c:pt>
                <c:pt idx="26656">
                  <c:v>1263.9000000000001</c:v>
                </c:pt>
                <c:pt idx="26657">
                  <c:v>1264.2</c:v>
                </c:pt>
                <c:pt idx="26658">
                  <c:v>1264.2</c:v>
                </c:pt>
                <c:pt idx="26659">
                  <c:v>1264.0999999999999</c:v>
                </c:pt>
                <c:pt idx="26660">
                  <c:v>1264.0999999999999</c:v>
                </c:pt>
                <c:pt idx="26661">
                  <c:v>1264.0999999999999</c:v>
                </c:pt>
                <c:pt idx="26662">
                  <c:v>1264.0999999999999</c:v>
                </c:pt>
                <c:pt idx="26663">
                  <c:v>1264.0999999999999</c:v>
                </c:pt>
                <c:pt idx="26664">
                  <c:v>1265.2</c:v>
                </c:pt>
                <c:pt idx="26665">
                  <c:v>1265.2</c:v>
                </c:pt>
                <c:pt idx="26666">
                  <c:v>1265.3</c:v>
                </c:pt>
                <c:pt idx="26667">
                  <c:v>1265.3</c:v>
                </c:pt>
                <c:pt idx="26668">
                  <c:v>1265.3</c:v>
                </c:pt>
                <c:pt idx="26669">
                  <c:v>1265.5999999999999</c:v>
                </c:pt>
                <c:pt idx="26670">
                  <c:v>1265.5999999999999</c:v>
                </c:pt>
                <c:pt idx="26671">
                  <c:v>1265.5999999999999</c:v>
                </c:pt>
                <c:pt idx="26672">
                  <c:v>1265.5999999999999</c:v>
                </c:pt>
                <c:pt idx="26673">
                  <c:v>1265.5999999999999</c:v>
                </c:pt>
                <c:pt idx="26674">
                  <c:v>1265.5999999999999</c:v>
                </c:pt>
                <c:pt idx="26675">
                  <c:v>1265.5999999999999</c:v>
                </c:pt>
                <c:pt idx="26676">
                  <c:v>1265.5999999999999</c:v>
                </c:pt>
                <c:pt idx="26677">
                  <c:v>1265.5999999999999</c:v>
                </c:pt>
                <c:pt idx="26678">
                  <c:v>1265.5999999999999</c:v>
                </c:pt>
                <c:pt idx="26679">
                  <c:v>1265.5999999999999</c:v>
                </c:pt>
                <c:pt idx="26680">
                  <c:v>1265.5999999999999</c:v>
                </c:pt>
                <c:pt idx="26681">
                  <c:v>1265.5999999999999</c:v>
                </c:pt>
                <c:pt idx="26682">
                  <c:v>1265.5999999999999</c:v>
                </c:pt>
                <c:pt idx="26683">
                  <c:v>1265.5999999999999</c:v>
                </c:pt>
                <c:pt idx="26684">
                  <c:v>1265.0999999999999</c:v>
                </c:pt>
                <c:pt idx="26685">
                  <c:v>1265.0999999999999</c:v>
                </c:pt>
                <c:pt idx="26686">
                  <c:v>1265.0999999999999</c:v>
                </c:pt>
                <c:pt idx="26687">
                  <c:v>1265.0999999999999</c:v>
                </c:pt>
                <c:pt idx="26688">
                  <c:v>1265.0999999999999</c:v>
                </c:pt>
                <c:pt idx="26689">
                  <c:v>1265.0999999999999</c:v>
                </c:pt>
                <c:pt idx="26690">
                  <c:v>1265.0999999999999</c:v>
                </c:pt>
                <c:pt idx="26691">
                  <c:v>1266.5999999999999</c:v>
                </c:pt>
                <c:pt idx="26692">
                  <c:v>1267</c:v>
                </c:pt>
                <c:pt idx="26693">
                  <c:v>1267</c:v>
                </c:pt>
                <c:pt idx="26694">
                  <c:v>1267</c:v>
                </c:pt>
                <c:pt idx="26695">
                  <c:v>1267</c:v>
                </c:pt>
                <c:pt idx="26696">
                  <c:v>1267</c:v>
                </c:pt>
                <c:pt idx="26697">
                  <c:v>1267</c:v>
                </c:pt>
                <c:pt idx="26698">
                  <c:v>1267</c:v>
                </c:pt>
                <c:pt idx="26699">
                  <c:v>1267</c:v>
                </c:pt>
                <c:pt idx="26700">
                  <c:v>1267</c:v>
                </c:pt>
                <c:pt idx="26701">
                  <c:v>1267.3</c:v>
                </c:pt>
                <c:pt idx="26702">
                  <c:v>1267</c:v>
                </c:pt>
                <c:pt idx="26703">
                  <c:v>1267</c:v>
                </c:pt>
                <c:pt idx="26704">
                  <c:v>1267</c:v>
                </c:pt>
                <c:pt idx="26705">
                  <c:v>1267</c:v>
                </c:pt>
                <c:pt idx="26706">
                  <c:v>1267</c:v>
                </c:pt>
                <c:pt idx="26707">
                  <c:v>1267</c:v>
                </c:pt>
                <c:pt idx="26708">
                  <c:v>1267</c:v>
                </c:pt>
                <c:pt idx="26709">
                  <c:v>1267.3</c:v>
                </c:pt>
                <c:pt idx="26710">
                  <c:v>1267.4000000000001</c:v>
                </c:pt>
                <c:pt idx="26711">
                  <c:v>1267.4000000000001</c:v>
                </c:pt>
                <c:pt idx="26712">
                  <c:v>1267</c:v>
                </c:pt>
                <c:pt idx="26713">
                  <c:v>1267</c:v>
                </c:pt>
                <c:pt idx="26714">
                  <c:v>1267</c:v>
                </c:pt>
                <c:pt idx="26715">
                  <c:v>1267</c:v>
                </c:pt>
                <c:pt idx="26716">
                  <c:v>1267</c:v>
                </c:pt>
                <c:pt idx="26717">
                  <c:v>1267</c:v>
                </c:pt>
                <c:pt idx="26718">
                  <c:v>1263.5999999999999</c:v>
                </c:pt>
                <c:pt idx="26719">
                  <c:v>1267.7</c:v>
                </c:pt>
                <c:pt idx="26720">
                  <c:v>1267.7</c:v>
                </c:pt>
                <c:pt idx="26721">
                  <c:v>1267.7</c:v>
                </c:pt>
                <c:pt idx="26722">
                  <c:v>1267.7</c:v>
                </c:pt>
                <c:pt idx="26723">
                  <c:v>1267.5999999999999</c:v>
                </c:pt>
                <c:pt idx="26724">
                  <c:v>1267.5999999999999</c:v>
                </c:pt>
                <c:pt idx="26725">
                  <c:v>1267.5999999999999</c:v>
                </c:pt>
                <c:pt idx="26726">
                  <c:v>1268</c:v>
                </c:pt>
                <c:pt idx="26727">
                  <c:v>1268</c:v>
                </c:pt>
                <c:pt idx="26728">
                  <c:v>1268</c:v>
                </c:pt>
                <c:pt idx="26729">
                  <c:v>1268</c:v>
                </c:pt>
                <c:pt idx="26730">
                  <c:v>1268</c:v>
                </c:pt>
                <c:pt idx="26731">
                  <c:v>1268</c:v>
                </c:pt>
                <c:pt idx="26732">
                  <c:v>1268</c:v>
                </c:pt>
                <c:pt idx="26733">
                  <c:v>1268</c:v>
                </c:pt>
                <c:pt idx="26734">
                  <c:v>1268</c:v>
                </c:pt>
                <c:pt idx="26735">
                  <c:v>1268</c:v>
                </c:pt>
                <c:pt idx="26736">
                  <c:v>1268</c:v>
                </c:pt>
                <c:pt idx="26737">
                  <c:v>1268</c:v>
                </c:pt>
                <c:pt idx="26738">
                  <c:v>1268.4000000000001</c:v>
                </c:pt>
                <c:pt idx="26739">
                  <c:v>1268.0999999999999</c:v>
                </c:pt>
                <c:pt idx="26740">
                  <c:v>1268.0999999999999</c:v>
                </c:pt>
                <c:pt idx="26741">
                  <c:v>1268.0999999999999</c:v>
                </c:pt>
                <c:pt idx="26742">
                  <c:v>1268.0999999999999</c:v>
                </c:pt>
                <c:pt idx="26743">
                  <c:v>1268.0999999999999</c:v>
                </c:pt>
                <c:pt idx="26744">
                  <c:v>1268.8</c:v>
                </c:pt>
                <c:pt idx="26745">
                  <c:v>1268.7</c:v>
                </c:pt>
                <c:pt idx="26746">
                  <c:v>1268.7</c:v>
                </c:pt>
                <c:pt idx="26747">
                  <c:v>1268.7</c:v>
                </c:pt>
                <c:pt idx="26748">
                  <c:v>1268.7</c:v>
                </c:pt>
                <c:pt idx="26749">
                  <c:v>1268.7</c:v>
                </c:pt>
                <c:pt idx="26750">
                  <c:v>1268.7</c:v>
                </c:pt>
                <c:pt idx="26751">
                  <c:v>1268.7</c:v>
                </c:pt>
                <c:pt idx="26752">
                  <c:v>1268.4000000000001</c:v>
                </c:pt>
                <c:pt idx="26753">
                  <c:v>1268.4000000000001</c:v>
                </c:pt>
                <c:pt idx="26754">
                  <c:v>1268.4000000000001</c:v>
                </c:pt>
                <c:pt idx="26755">
                  <c:v>1268.4000000000001</c:v>
                </c:pt>
                <c:pt idx="26756">
                  <c:v>1268.4000000000001</c:v>
                </c:pt>
                <c:pt idx="26757">
                  <c:v>1268.4000000000001</c:v>
                </c:pt>
                <c:pt idx="26758">
                  <c:v>1268.4000000000001</c:v>
                </c:pt>
                <c:pt idx="26759">
                  <c:v>1268.4000000000001</c:v>
                </c:pt>
                <c:pt idx="26760">
                  <c:v>1268.4000000000001</c:v>
                </c:pt>
                <c:pt idx="26761">
                  <c:v>1268.4000000000001</c:v>
                </c:pt>
                <c:pt idx="26762">
                  <c:v>1268.4000000000001</c:v>
                </c:pt>
                <c:pt idx="26763">
                  <c:v>1268.4000000000001</c:v>
                </c:pt>
                <c:pt idx="26764">
                  <c:v>1268.4000000000001</c:v>
                </c:pt>
                <c:pt idx="26765">
                  <c:v>1268.4000000000001</c:v>
                </c:pt>
                <c:pt idx="26766">
                  <c:v>1268.4000000000001</c:v>
                </c:pt>
                <c:pt idx="26767">
                  <c:v>1268.4000000000001</c:v>
                </c:pt>
                <c:pt idx="26768">
                  <c:v>1268.4000000000001</c:v>
                </c:pt>
                <c:pt idx="26769">
                  <c:v>1268.4000000000001</c:v>
                </c:pt>
                <c:pt idx="26770">
                  <c:v>1268.4000000000001</c:v>
                </c:pt>
                <c:pt idx="26771">
                  <c:v>1268.4000000000001</c:v>
                </c:pt>
                <c:pt idx="26772">
                  <c:v>1271.5</c:v>
                </c:pt>
                <c:pt idx="26773">
                  <c:v>1270.8</c:v>
                </c:pt>
                <c:pt idx="26774">
                  <c:v>1270.4000000000001</c:v>
                </c:pt>
                <c:pt idx="26775">
                  <c:v>1270.4000000000001</c:v>
                </c:pt>
                <c:pt idx="26776">
                  <c:v>1270.8</c:v>
                </c:pt>
                <c:pt idx="26777">
                  <c:v>1270.8</c:v>
                </c:pt>
                <c:pt idx="26778">
                  <c:v>1271.2</c:v>
                </c:pt>
                <c:pt idx="26779">
                  <c:v>1271.0999999999999</c:v>
                </c:pt>
                <c:pt idx="26780">
                  <c:v>1271.5</c:v>
                </c:pt>
                <c:pt idx="26781">
                  <c:v>1271.5999999999999</c:v>
                </c:pt>
                <c:pt idx="26782">
                  <c:v>1271.9000000000001</c:v>
                </c:pt>
                <c:pt idx="26783">
                  <c:v>1271.9000000000001</c:v>
                </c:pt>
                <c:pt idx="26784">
                  <c:v>1272.2</c:v>
                </c:pt>
                <c:pt idx="26785">
                  <c:v>1272.2</c:v>
                </c:pt>
                <c:pt idx="26786">
                  <c:v>1272.2</c:v>
                </c:pt>
                <c:pt idx="26787">
                  <c:v>1271.8</c:v>
                </c:pt>
                <c:pt idx="26788">
                  <c:v>1271.5999999999999</c:v>
                </c:pt>
                <c:pt idx="26789">
                  <c:v>1272.2</c:v>
                </c:pt>
                <c:pt idx="26790">
                  <c:v>1272.2</c:v>
                </c:pt>
                <c:pt idx="26791">
                  <c:v>1272.2</c:v>
                </c:pt>
                <c:pt idx="26792">
                  <c:v>1232.8</c:v>
                </c:pt>
                <c:pt idx="26793">
                  <c:v>1232.8</c:v>
                </c:pt>
                <c:pt idx="26794">
                  <c:v>1232.8</c:v>
                </c:pt>
                <c:pt idx="26795">
                  <c:v>1241</c:v>
                </c:pt>
                <c:pt idx="26796">
                  <c:v>1258.5999999999999</c:v>
                </c:pt>
                <c:pt idx="26797">
                  <c:v>1258.5999999999999</c:v>
                </c:pt>
                <c:pt idx="26798">
                  <c:v>1258.5999999999999</c:v>
                </c:pt>
                <c:pt idx="26799">
                  <c:v>1272.9000000000001</c:v>
                </c:pt>
                <c:pt idx="26800">
                  <c:v>1273</c:v>
                </c:pt>
                <c:pt idx="26801">
                  <c:v>1272.5999999999999</c:v>
                </c:pt>
                <c:pt idx="26802">
                  <c:v>1272.9000000000001</c:v>
                </c:pt>
                <c:pt idx="26803">
                  <c:v>1272.9000000000001</c:v>
                </c:pt>
                <c:pt idx="26804">
                  <c:v>1272.9000000000001</c:v>
                </c:pt>
                <c:pt idx="26805">
                  <c:v>1272.9000000000001</c:v>
                </c:pt>
                <c:pt idx="26806">
                  <c:v>1272.9000000000001</c:v>
                </c:pt>
                <c:pt idx="26807">
                  <c:v>1272.9000000000001</c:v>
                </c:pt>
                <c:pt idx="26808">
                  <c:v>1272.9000000000001</c:v>
                </c:pt>
                <c:pt idx="26809">
                  <c:v>1272.3</c:v>
                </c:pt>
                <c:pt idx="26810">
                  <c:v>1271.9000000000001</c:v>
                </c:pt>
                <c:pt idx="26811">
                  <c:v>1270.8</c:v>
                </c:pt>
                <c:pt idx="26812">
                  <c:v>1270.8</c:v>
                </c:pt>
                <c:pt idx="26813">
                  <c:v>1270.8</c:v>
                </c:pt>
                <c:pt idx="26814">
                  <c:v>1270.8</c:v>
                </c:pt>
                <c:pt idx="26815">
                  <c:v>1270.8</c:v>
                </c:pt>
                <c:pt idx="26816">
                  <c:v>1270</c:v>
                </c:pt>
                <c:pt idx="26817">
                  <c:v>1270.7</c:v>
                </c:pt>
                <c:pt idx="26818">
                  <c:v>1270.7</c:v>
                </c:pt>
                <c:pt idx="26819">
                  <c:v>1270.7</c:v>
                </c:pt>
                <c:pt idx="26820">
                  <c:v>1270.7</c:v>
                </c:pt>
                <c:pt idx="26821">
                  <c:v>1270.7</c:v>
                </c:pt>
                <c:pt idx="26822">
                  <c:v>1270.7</c:v>
                </c:pt>
                <c:pt idx="26823">
                  <c:v>1270.0999999999999</c:v>
                </c:pt>
                <c:pt idx="26824">
                  <c:v>1269</c:v>
                </c:pt>
                <c:pt idx="26825">
                  <c:v>1268.5999999999999</c:v>
                </c:pt>
                <c:pt idx="26826">
                  <c:v>1269.2</c:v>
                </c:pt>
                <c:pt idx="26827">
                  <c:v>1269.2</c:v>
                </c:pt>
                <c:pt idx="26828">
                  <c:v>1269.3</c:v>
                </c:pt>
                <c:pt idx="26829">
                  <c:v>1270.8</c:v>
                </c:pt>
                <c:pt idx="26830">
                  <c:v>1270.4000000000001</c:v>
                </c:pt>
                <c:pt idx="26831">
                  <c:v>1270.7</c:v>
                </c:pt>
                <c:pt idx="26832">
                  <c:v>1271.2</c:v>
                </c:pt>
                <c:pt idx="26833">
                  <c:v>1271.4000000000001</c:v>
                </c:pt>
                <c:pt idx="26834">
                  <c:v>1271.4000000000001</c:v>
                </c:pt>
                <c:pt idx="26835">
                  <c:v>1271.4000000000001</c:v>
                </c:pt>
                <c:pt idx="26836">
                  <c:v>1271.4000000000001</c:v>
                </c:pt>
                <c:pt idx="26837">
                  <c:v>1271.4000000000001</c:v>
                </c:pt>
                <c:pt idx="26838">
                  <c:v>1271.4000000000001</c:v>
                </c:pt>
                <c:pt idx="26839">
                  <c:v>1271.4000000000001</c:v>
                </c:pt>
                <c:pt idx="26840">
                  <c:v>1272.2</c:v>
                </c:pt>
                <c:pt idx="26841">
                  <c:v>1272.5</c:v>
                </c:pt>
                <c:pt idx="26842">
                  <c:v>1272.5</c:v>
                </c:pt>
                <c:pt idx="26843">
                  <c:v>1272.5</c:v>
                </c:pt>
                <c:pt idx="26844">
                  <c:v>1272.5</c:v>
                </c:pt>
                <c:pt idx="26845">
                  <c:v>1272.5</c:v>
                </c:pt>
                <c:pt idx="26846">
                  <c:v>1272.9000000000001</c:v>
                </c:pt>
                <c:pt idx="26847">
                  <c:v>1272.9000000000001</c:v>
                </c:pt>
                <c:pt idx="26848">
                  <c:v>1272.8</c:v>
                </c:pt>
                <c:pt idx="26849">
                  <c:v>1273.2</c:v>
                </c:pt>
                <c:pt idx="26850">
                  <c:v>1273.2</c:v>
                </c:pt>
                <c:pt idx="26851">
                  <c:v>1273.2</c:v>
                </c:pt>
                <c:pt idx="26852">
                  <c:v>1273.2</c:v>
                </c:pt>
                <c:pt idx="26853">
                  <c:v>1273.2</c:v>
                </c:pt>
                <c:pt idx="26854">
                  <c:v>1273.9000000000001</c:v>
                </c:pt>
                <c:pt idx="26855">
                  <c:v>1273.9000000000001</c:v>
                </c:pt>
                <c:pt idx="26856">
                  <c:v>1274.3</c:v>
                </c:pt>
                <c:pt idx="26857">
                  <c:v>1274.3</c:v>
                </c:pt>
                <c:pt idx="26858">
                  <c:v>1273.5999999999999</c:v>
                </c:pt>
                <c:pt idx="26859">
                  <c:v>1273.5999999999999</c:v>
                </c:pt>
                <c:pt idx="26860">
                  <c:v>1273.5999999999999</c:v>
                </c:pt>
                <c:pt idx="26861">
                  <c:v>1273.5999999999999</c:v>
                </c:pt>
                <c:pt idx="26862">
                  <c:v>1273.5999999999999</c:v>
                </c:pt>
                <c:pt idx="26863">
                  <c:v>1273.5999999999999</c:v>
                </c:pt>
                <c:pt idx="26864">
                  <c:v>1273.5999999999999</c:v>
                </c:pt>
                <c:pt idx="26865">
                  <c:v>1273.5999999999999</c:v>
                </c:pt>
                <c:pt idx="26866">
                  <c:v>1273.5999999999999</c:v>
                </c:pt>
                <c:pt idx="26867">
                  <c:v>1274.2</c:v>
                </c:pt>
                <c:pt idx="26868">
                  <c:v>1273.5999999999999</c:v>
                </c:pt>
                <c:pt idx="26869">
                  <c:v>1272.9000000000001</c:v>
                </c:pt>
                <c:pt idx="26870">
                  <c:v>1272.5999999999999</c:v>
                </c:pt>
                <c:pt idx="26871">
                  <c:v>1272.5999999999999</c:v>
                </c:pt>
                <c:pt idx="26872">
                  <c:v>1272.5999999999999</c:v>
                </c:pt>
                <c:pt idx="26873">
                  <c:v>1272.5999999999999</c:v>
                </c:pt>
                <c:pt idx="26874">
                  <c:v>1272.5999999999999</c:v>
                </c:pt>
                <c:pt idx="26875">
                  <c:v>1272.5999999999999</c:v>
                </c:pt>
                <c:pt idx="26876">
                  <c:v>1273.8</c:v>
                </c:pt>
                <c:pt idx="26877">
                  <c:v>1273.8</c:v>
                </c:pt>
                <c:pt idx="26878">
                  <c:v>1274.2</c:v>
                </c:pt>
                <c:pt idx="26879">
                  <c:v>1274.2</c:v>
                </c:pt>
                <c:pt idx="26880">
                  <c:v>1274.2</c:v>
                </c:pt>
                <c:pt idx="26881">
                  <c:v>1274.2</c:v>
                </c:pt>
                <c:pt idx="26882">
                  <c:v>1274.2</c:v>
                </c:pt>
                <c:pt idx="26883">
                  <c:v>1274.2</c:v>
                </c:pt>
                <c:pt idx="26884">
                  <c:v>1274.2</c:v>
                </c:pt>
                <c:pt idx="26885">
                  <c:v>1274.2</c:v>
                </c:pt>
                <c:pt idx="26886">
                  <c:v>1274.2</c:v>
                </c:pt>
                <c:pt idx="26887">
                  <c:v>1273.8</c:v>
                </c:pt>
                <c:pt idx="26888">
                  <c:v>1274.2</c:v>
                </c:pt>
                <c:pt idx="26889">
                  <c:v>1274.5999999999999</c:v>
                </c:pt>
                <c:pt idx="26890">
                  <c:v>1274.5</c:v>
                </c:pt>
                <c:pt idx="26891">
                  <c:v>1274.5</c:v>
                </c:pt>
                <c:pt idx="26892">
                  <c:v>1274.5</c:v>
                </c:pt>
                <c:pt idx="26893">
                  <c:v>1274.5</c:v>
                </c:pt>
                <c:pt idx="26894">
                  <c:v>1274.5</c:v>
                </c:pt>
                <c:pt idx="26895">
                  <c:v>1274.5</c:v>
                </c:pt>
                <c:pt idx="26896">
                  <c:v>1274.5</c:v>
                </c:pt>
                <c:pt idx="26897">
                  <c:v>1274.5</c:v>
                </c:pt>
                <c:pt idx="26898">
                  <c:v>1274.5</c:v>
                </c:pt>
                <c:pt idx="26899">
                  <c:v>1275.4000000000001</c:v>
                </c:pt>
                <c:pt idx="26900">
                  <c:v>1275.7</c:v>
                </c:pt>
                <c:pt idx="26901">
                  <c:v>1246.0999999999999</c:v>
                </c:pt>
                <c:pt idx="26902">
                  <c:v>1275.3</c:v>
                </c:pt>
                <c:pt idx="26903">
                  <c:v>1275.9000000000001</c:v>
                </c:pt>
                <c:pt idx="26904">
                  <c:v>1275.9000000000001</c:v>
                </c:pt>
                <c:pt idx="26905">
                  <c:v>1275.9000000000001</c:v>
                </c:pt>
                <c:pt idx="26906">
                  <c:v>1275.9000000000001</c:v>
                </c:pt>
                <c:pt idx="26907">
                  <c:v>1275.9000000000001</c:v>
                </c:pt>
                <c:pt idx="26908">
                  <c:v>1275.9000000000001</c:v>
                </c:pt>
                <c:pt idx="26909">
                  <c:v>1275.9000000000001</c:v>
                </c:pt>
                <c:pt idx="26910">
                  <c:v>1275.9000000000001</c:v>
                </c:pt>
                <c:pt idx="26911">
                  <c:v>1276</c:v>
                </c:pt>
                <c:pt idx="26912">
                  <c:v>1276.3</c:v>
                </c:pt>
                <c:pt idx="26913">
                  <c:v>1275.9000000000001</c:v>
                </c:pt>
                <c:pt idx="26914">
                  <c:v>1275.5</c:v>
                </c:pt>
                <c:pt idx="26915">
                  <c:v>1275.5</c:v>
                </c:pt>
                <c:pt idx="26916">
                  <c:v>1275.5</c:v>
                </c:pt>
                <c:pt idx="26917">
                  <c:v>1275.5</c:v>
                </c:pt>
                <c:pt idx="26918">
                  <c:v>1275.5</c:v>
                </c:pt>
                <c:pt idx="26919">
                  <c:v>1275.5</c:v>
                </c:pt>
                <c:pt idx="26920">
                  <c:v>1275.5</c:v>
                </c:pt>
                <c:pt idx="26921">
                  <c:v>1275.5</c:v>
                </c:pt>
                <c:pt idx="26922">
                  <c:v>1275.5</c:v>
                </c:pt>
                <c:pt idx="26923">
                  <c:v>1276.5999999999999</c:v>
                </c:pt>
                <c:pt idx="26924">
                  <c:v>1277.7</c:v>
                </c:pt>
                <c:pt idx="26925">
                  <c:v>1277.7</c:v>
                </c:pt>
                <c:pt idx="26926">
                  <c:v>1277.7</c:v>
                </c:pt>
                <c:pt idx="26927">
                  <c:v>1277.7</c:v>
                </c:pt>
                <c:pt idx="26928">
                  <c:v>1277.7</c:v>
                </c:pt>
                <c:pt idx="26929">
                  <c:v>1277.7</c:v>
                </c:pt>
                <c:pt idx="26930">
                  <c:v>1277.7</c:v>
                </c:pt>
                <c:pt idx="26931">
                  <c:v>1277.7</c:v>
                </c:pt>
                <c:pt idx="26932">
                  <c:v>1277.3</c:v>
                </c:pt>
                <c:pt idx="26933">
                  <c:v>1277.7</c:v>
                </c:pt>
                <c:pt idx="26934">
                  <c:v>1277.7</c:v>
                </c:pt>
                <c:pt idx="26935">
                  <c:v>1277.7</c:v>
                </c:pt>
                <c:pt idx="26936">
                  <c:v>1277.7</c:v>
                </c:pt>
                <c:pt idx="26937">
                  <c:v>1277.7</c:v>
                </c:pt>
                <c:pt idx="26938">
                  <c:v>1277.7</c:v>
                </c:pt>
                <c:pt idx="26939">
                  <c:v>1277.7</c:v>
                </c:pt>
                <c:pt idx="26940">
                  <c:v>1277.7</c:v>
                </c:pt>
                <c:pt idx="26941">
                  <c:v>1277.7</c:v>
                </c:pt>
                <c:pt idx="26942">
                  <c:v>1277.7</c:v>
                </c:pt>
                <c:pt idx="26943">
                  <c:v>1277.7</c:v>
                </c:pt>
                <c:pt idx="26944">
                  <c:v>1277.7</c:v>
                </c:pt>
                <c:pt idx="26945">
                  <c:v>1274.0999999999999</c:v>
                </c:pt>
                <c:pt idx="26946">
                  <c:v>1274.0999999999999</c:v>
                </c:pt>
                <c:pt idx="26947">
                  <c:v>1275</c:v>
                </c:pt>
                <c:pt idx="26948">
                  <c:v>1275.2</c:v>
                </c:pt>
                <c:pt idx="26949">
                  <c:v>1275.2</c:v>
                </c:pt>
                <c:pt idx="26950">
                  <c:v>1275.2</c:v>
                </c:pt>
                <c:pt idx="26951">
                  <c:v>1275.2</c:v>
                </c:pt>
                <c:pt idx="26952">
                  <c:v>1275.2</c:v>
                </c:pt>
                <c:pt idx="26953">
                  <c:v>1275.2</c:v>
                </c:pt>
                <c:pt idx="26954">
                  <c:v>1275.2</c:v>
                </c:pt>
                <c:pt idx="26955">
                  <c:v>1275.2</c:v>
                </c:pt>
                <c:pt idx="26956">
                  <c:v>1275.2</c:v>
                </c:pt>
                <c:pt idx="26957">
                  <c:v>1275.2</c:v>
                </c:pt>
                <c:pt idx="26958">
                  <c:v>1275.2</c:v>
                </c:pt>
                <c:pt idx="26959">
                  <c:v>1275.2</c:v>
                </c:pt>
                <c:pt idx="26960">
                  <c:v>1274.9000000000001</c:v>
                </c:pt>
                <c:pt idx="26961">
                  <c:v>1274.5</c:v>
                </c:pt>
                <c:pt idx="26962">
                  <c:v>1273.7</c:v>
                </c:pt>
                <c:pt idx="26963">
                  <c:v>1273.7</c:v>
                </c:pt>
                <c:pt idx="26964">
                  <c:v>1273.7</c:v>
                </c:pt>
                <c:pt idx="26965">
                  <c:v>1273.7</c:v>
                </c:pt>
                <c:pt idx="26966">
                  <c:v>1273.7</c:v>
                </c:pt>
                <c:pt idx="26967">
                  <c:v>1273.7</c:v>
                </c:pt>
                <c:pt idx="26968">
                  <c:v>1273.7</c:v>
                </c:pt>
                <c:pt idx="26969">
                  <c:v>1273.7</c:v>
                </c:pt>
                <c:pt idx="26970">
                  <c:v>1272.0999999999999</c:v>
                </c:pt>
                <c:pt idx="26971">
                  <c:v>1271.4000000000001</c:v>
                </c:pt>
                <c:pt idx="26972">
                  <c:v>1272</c:v>
                </c:pt>
                <c:pt idx="26973">
                  <c:v>1272</c:v>
                </c:pt>
                <c:pt idx="26974">
                  <c:v>1272</c:v>
                </c:pt>
                <c:pt idx="26975">
                  <c:v>1272</c:v>
                </c:pt>
                <c:pt idx="26976">
                  <c:v>1272</c:v>
                </c:pt>
                <c:pt idx="26977">
                  <c:v>1272</c:v>
                </c:pt>
                <c:pt idx="26978">
                  <c:v>1272</c:v>
                </c:pt>
                <c:pt idx="26979">
                  <c:v>1272</c:v>
                </c:pt>
                <c:pt idx="26980">
                  <c:v>1272</c:v>
                </c:pt>
                <c:pt idx="26981">
                  <c:v>1271.2</c:v>
                </c:pt>
                <c:pt idx="26982">
                  <c:v>1270.8</c:v>
                </c:pt>
                <c:pt idx="26983">
                  <c:v>1270.5999999999999</c:v>
                </c:pt>
                <c:pt idx="26984">
                  <c:v>1270.8</c:v>
                </c:pt>
                <c:pt idx="26985">
                  <c:v>1270.8</c:v>
                </c:pt>
                <c:pt idx="26986">
                  <c:v>1270.8</c:v>
                </c:pt>
                <c:pt idx="26987">
                  <c:v>1270.8</c:v>
                </c:pt>
                <c:pt idx="26988">
                  <c:v>1270.8</c:v>
                </c:pt>
                <c:pt idx="26989">
                  <c:v>1270.8</c:v>
                </c:pt>
                <c:pt idx="26990">
                  <c:v>1270.8</c:v>
                </c:pt>
                <c:pt idx="26991">
                  <c:v>1270.8</c:v>
                </c:pt>
                <c:pt idx="26992">
                  <c:v>1270.8</c:v>
                </c:pt>
                <c:pt idx="26993">
                  <c:v>1270.8</c:v>
                </c:pt>
                <c:pt idx="26994">
                  <c:v>1270.8</c:v>
                </c:pt>
                <c:pt idx="26995">
                  <c:v>1270.8</c:v>
                </c:pt>
                <c:pt idx="26996">
                  <c:v>1270.8</c:v>
                </c:pt>
                <c:pt idx="26997">
                  <c:v>1270.8</c:v>
                </c:pt>
                <c:pt idx="26998">
                  <c:v>1270.8</c:v>
                </c:pt>
                <c:pt idx="26999">
                  <c:v>1270.8</c:v>
                </c:pt>
                <c:pt idx="27000">
                  <c:v>1270</c:v>
                </c:pt>
                <c:pt idx="27001">
                  <c:v>1270.0999999999999</c:v>
                </c:pt>
                <c:pt idx="27002">
                  <c:v>1270.0999999999999</c:v>
                </c:pt>
                <c:pt idx="27003">
                  <c:v>1270.0999999999999</c:v>
                </c:pt>
                <c:pt idx="27004">
                  <c:v>1270.0999999999999</c:v>
                </c:pt>
                <c:pt idx="27005">
                  <c:v>1269.8</c:v>
                </c:pt>
                <c:pt idx="27006">
                  <c:v>1269.8</c:v>
                </c:pt>
                <c:pt idx="27007">
                  <c:v>1269.8</c:v>
                </c:pt>
                <c:pt idx="27008">
                  <c:v>1269.8</c:v>
                </c:pt>
                <c:pt idx="27009">
                  <c:v>1269.8</c:v>
                </c:pt>
                <c:pt idx="27010">
                  <c:v>1269.8</c:v>
                </c:pt>
                <c:pt idx="27011">
                  <c:v>1269.8</c:v>
                </c:pt>
                <c:pt idx="27012">
                  <c:v>1268.7</c:v>
                </c:pt>
                <c:pt idx="27013">
                  <c:v>1267.9000000000001</c:v>
                </c:pt>
                <c:pt idx="27014">
                  <c:v>1267.9000000000001</c:v>
                </c:pt>
                <c:pt idx="27015">
                  <c:v>1267.9000000000001</c:v>
                </c:pt>
                <c:pt idx="27016">
                  <c:v>1267.9000000000001</c:v>
                </c:pt>
                <c:pt idx="27017">
                  <c:v>1270.2</c:v>
                </c:pt>
                <c:pt idx="27018">
                  <c:v>1270.2</c:v>
                </c:pt>
                <c:pt idx="27019">
                  <c:v>1270.5</c:v>
                </c:pt>
                <c:pt idx="27020">
                  <c:v>1270.0999999999999</c:v>
                </c:pt>
                <c:pt idx="27021">
                  <c:v>1270.0999999999999</c:v>
                </c:pt>
                <c:pt idx="27022">
                  <c:v>1270.0999999999999</c:v>
                </c:pt>
                <c:pt idx="27023">
                  <c:v>1270.0999999999999</c:v>
                </c:pt>
                <c:pt idx="27024">
                  <c:v>1270.0999999999999</c:v>
                </c:pt>
                <c:pt idx="27025">
                  <c:v>1270.0999999999999</c:v>
                </c:pt>
                <c:pt idx="27026">
                  <c:v>1270.0999999999999</c:v>
                </c:pt>
                <c:pt idx="27027">
                  <c:v>1270.0999999999999</c:v>
                </c:pt>
                <c:pt idx="27028">
                  <c:v>1270.0999999999999</c:v>
                </c:pt>
                <c:pt idx="27029">
                  <c:v>1270.0999999999999</c:v>
                </c:pt>
                <c:pt idx="27030">
                  <c:v>1270.0999999999999</c:v>
                </c:pt>
                <c:pt idx="27031">
                  <c:v>1270.0999999999999</c:v>
                </c:pt>
                <c:pt idx="27032">
                  <c:v>1270.0999999999999</c:v>
                </c:pt>
                <c:pt idx="27033">
                  <c:v>1270.0999999999999</c:v>
                </c:pt>
                <c:pt idx="27034">
                  <c:v>1270.0999999999999</c:v>
                </c:pt>
                <c:pt idx="27035">
                  <c:v>1269.5999999999999</c:v>
                </c:pt>
                <c:pt idx="27036">
                  <c:v>1268.3</c:v>
                </c:pt>
                <c:pt idx="27037">
                  <c:v>1266.5999999999999</c:v>
                </c:pt>
                <c:pt idx="27038">
                  <c:v>1266.5999999999999</c:v>
                </c:pt>
                <c:pt idx="27039">
                  <c:v>1266.5999999999999</c:v>
                </c:pt>
                <c:pt idx="27040">
                  <c:v>1266.5999999999999</c:v>
                </c:pt>
                <c:pt idx="27041">
                  <c:v>1266.5999999999999</c:v>
                </c:pt>
                <c:pt idx="27042">
                  <c:v>1266.5999999999999</c:v>
                </c:pt>
                <c:pt idx="27043">
                  <c:v>1266.5999999999999</c:v>
                </c:pt>
                <c:pt idx="27044">
                  <c:v>1266.5999999999999</c:v>
                </c:pt>
                <c:pt idx="27045">
                  <c:v>1266.5999999999999</c:v>
                </c:pt>
                <c:pt idx="27046">
                  <c:v>1266.5999999999999</c:v>
                </c:pt>
                <c:pt idx="27047">
                  <c:v>1266.5999999999999</c:v>
                </c:pt>
                <c:pt idx="27048">
                  <c:v>1266.5999999999999</c:v>
                </c:pt>
                <c:pt idx="27049">
                  <c:v>1266.5999999999999</c:v>
                </c:pt>
                <c:pt idx="27050">
                  <c:v>1266.5999999999999</c:v>
                </c:pt>
                <c:pt idx="27051">
                  <c:v>1266.5999999999999</c:v>
                </c:pt>
                <c:pt idx="27052">
                  <c:v>1269.4000000000001</c:v>
                </c:pt>
                <c:pt idx="27053">
                  <c:v>1270.0999999999999</c:v>
                </c:pt>
                <c:pt idx="27054">
                  <c:v>1269.8</c:v>
                </c:pt>
                <c:pt idx="27055">
                  <c:v>1269</c:v>
                </c:pt>
                <c:pt idx="27056">
                  <c:v>1267.3</c:v>
                </c:pt>
                <c:pt idx="27057">
                  <c:v>1266.9000000000001</c:v>
                </c:pt>
                <c:pt idx="27058">
                  <c:v>1266.5999999999999</c:v>
                </c:pt>
                <c:pt idx="27059">
                  <c:v>1266.5999999999999</c:v>
                </c:pt>
                <c:pt idx="27060">
                  <c:v>1266.5999999999999</c:v>
                </c:pt>
                <c:pt idx="27061">
                  <c:v>1266.5999999999999</c:v>
                </c:pt>
                <c:pt idx="27062">
                  <c:v>1266.5999999999999</c:v>
                </c:pt>
                <c:pt idx="27063">
                  <c:v>1266.5999999999999</c:v>
                </c:pt>
                <c:pt idx="27064">
                  <c:v>1266.5999999999999</c:v>
                </c:pt>
                <c:pt idx="27065">
                  <c:v>1266.5999999999999</c:v>
                </c:pt>
                <c:pt idx="27066">
                  <c:v>1266.5999999999999</c:v>
                </c:pt>
                <c:pt idx="27067">
                  <c:v>1266.5999999999999</c:v>
                </c:pt>
                <c:pt idx="27068">
                  <c:v>1266.5999999999999</c:v>
                </c:pt>
                <c:pt idx="27069">
                  <c:v>1266.5999999999999</c:v>
                </c:pt>
                <c:pt idx="27070">
                  <c:v>1261.5999999999999</c:v>
                </c:pt>
                <c:pt idx="27071">
                  <c:v>1260.7</c:v>
                </c:pt>
                <c:pt idx="27072">
                  <c:v>1258.5</c:v>
                </c:pt>
                <c:pt idx="27073">
                  <c:v>1258.5</c:v>
                </c:pt>
                <c:pt idx="27074">
                  <c:v>1258.5</c:v>
                </c:pt>
                <c:pt idx="27075">
                  <c:v>1258.5</c:v>
                </c:pt>
                <c:pt idx="27076">
                  <c:v>1258.5</c:v>
                </c:pt>
                <c:pt idx="27077">
                  <c:v>1258.5</c:v>
                </c:pt>
                <c:pt idx="27078">
                  <c:v>1258.5</c:v>
                </c:pt>
                <c:pt idx="27079">
                  <c:v>1258.5</c:v>
                </c:pt>
                <c:pt idx="27080">
                  <c:v>1258.5</c:v>
                </c:pt>
                <c:pt idx="27081">
                  <c:v>1258.5</c:v>
                </c:pt>
                <c:pt idx="27082">
                  <c:v>1258.5</c:v>
                </c:pt>
                <c:pt idx="27083">
                  <c:v>1258.5</c:v>
                </c:pt>
                <c:pt idx="27084">
                  <c:v>1255</c:v>
                </c:pt>
                <c:pt idx="27085">
                  <c:v>1254.5</c:v>
                </c:pt>
                <c:pt idx="27086">
                  <c:v>1255.8</c:v>
                </c:pt>
                <c:pt idx="27087">
                  <c:v>1255.4000000000001</c:v>
                </c:pt>
                <c:pt idx="27088">
                  <c:v>1255.4000000000001</c:v>
                </c:pt>
                <c:pt idx="27089">
                  <c:v>1255.4000000000001</c:v>
                </c:pt>
                <c:pt idx="27090">
                  <c:v>1255.4000000000001</c:v>
                </c:pt>
                <c:pt idx="27091">
                  <c:v>1255.4000000000001</c:v>
                </c:pt>
                <c:pt idx="27092">
                  <c:v>1255.4000000000001</c:v>
                </c:pt>
                <c:pt idx="27093">
                  <c:v>1255.4000000000001</c:v>
                </c:pt>
                <c:pt idx="27094">
                  <c:v>1255.4000000000001</c:v>
                </c:pt>
                <c:pt idx="27095">
                  <c:v>1255.4000000000001</c:v>
                </c:pt>
                <c:pt idx="27096">
                  <c:v>1255.4000000000001</c:v>
                </c:pt>
                <c:pt idx="27097">
                  <c:v>1255.4000000000001</c:v>
                </c:pt>
                <c:pt idx="27098">
                  <c:v>1255.4000000000001</c:v>
                </c:pt>
                <c:pt idx="27099">
                  <c:v>1233.3</c:v>
                </c:pt>
                <c:pt idx="27100">
                  <c:v>1233.5999999999999</c:v>
                </c:pt>
                <c:pt idx="27101">
                  <c:v>1233.5999999999999</c:v>
                </c:pt>
                <c:pt idx="27102">
                  <c:v>1233.5999999999999</c:v>
                </c:pt>
                <c:pt idx="27103">
                  <c:v>1233.5999999999999</c:v>
                </c:pt>
                <c:pt idx="27104">
                  <c:v>1233.5999999999999</c:v>
                </c:pt>
                <c:pt idx="27105">
                  <c:v>1233.5999999999999</c:v>
                </c:pt>
                <c:pt idx="27106">
                  <c:v>1233.5999999999999</c:v>
                </c:pt>
                <c:pt idx="27107">
                  <c:v>1233.5999999999999</c:v>
                </c:pt>
                <c:pt idx="27108">
                  <c:v>1233.5999999999999</c:v>
                </c:pt>
                <c:pt idx="27109">
                  <c:v>1242.9000000000001</c:v>
                </c:pt>
                <c:pt idx="27110">
                  <c:v>1244.4000000000001</c:v>
                </c:pt>
                <c:pt idx="27111">
                  <c:v>1244.7</c:v>
                </c:pt>
                <c:pt idx="27112">
                  <c:v>1244.7</c:v>
                </c:pt>
                <c:pt idx="27113">
                  <c:v>1244.7</c:v>
                </c:pt>
                <c:pt idx="27114">
                  <c:v>1244.7</c:v>
                </c:pt>
                <c:pt idx="27115">
                  <c:v>1244.7</c:v>
                </c:pt>
                <c:pt idx="27116">
                  <c:v>1244.7</c:v>
                </c:pt>
                <c:pt idx="27117">
                  <c:v>1244.7</c:v>
                </c:pt>
                <c:pt idx="27118">
                  <c:v>1244.7</c:v>
                </c:pt>
                <c:pt idx="27119">
                  <c:v>1244.7</c:v>
                </c:pt>
                <c:pt idx="27120">
                  <c:v>1244.7</c:v>
                </c:pt>
                <c:pt idx="27121">
                  <c:v>1244.7</c:v>
                </c:pt>
                <c:pt idx="27122">
                  <c:v>1244.7</c:v>
                </c:pt>
                <c:pt idx="27123">
                  <c:v>1244.7</c:v>
                </c:pt>
                <c:pt idx="27124">
                  <c:v>1244.7</c:v>
                </c:pt>
                <c:pt idx="27125">
                  <c:v>1237.9000000000001</c:v>
                </c:pt>
                <c:pt idx="27126">
                  <c:v>1239.5</c:v>
                </c:pt>
                <c:pt idx="27127">
                  <c:v>1241.5999999999999</c:v>
                </c:pt>
                <c:pt idx="27128">
                  <c:v>1241.5999999999999</c:v>
                </c:pt>
                <c:pt idx="27129">
                  <c:v>1246.3</c:v>
                </c:pt>
                <c:pt idx="27130">
                  <c:v>1246.7</c:v>
                </c:pt>
                <c:pt idx="27131">
                  <c:v>1246.7</c:v>
                </c:pt>
                <c:pt idx="27132">
                  <c:v>1246.7</c:v>
                </c:pt>
                <c:pt idx="27133">
                  <c:v>1246.7</c:v>
                </c:pt>
                <c:pt idx="27134">
                  <c:v>1246.7</c:v>
                </c:pt>
                <c:pt idx="27135">
                  <c:v>1246.7</c:v>
                </c:pt>
                <c:pt idx="27136">
                  <c:v>1246.7</c:v>
                </c:pt>
                <c:pt idx="27137">
                  <c:v>1246.7</c:v>
                </c:pt>
                <c:pt idx="27138">
                  <c:v>1246.7</c:v>
                </c:pt>
                <c:pt idx="27139">
                  <c:v>1246.7</c:v>
                </c:pt>
                <c:pt idx="27140">
                  <c:v>1246.7</c:v>
                </c:pt>
                <c:pt idx="27141">
                  <c:v>1259.7</c:v>
                </c:pt>
                <c:pt idx="27142">
                  <c:v>1260.0999999999999</c:v>
                </c:pt>
                <c:pt idx="27143">
                  <c:v>1260.0999999999999</c:v>
                </c:pt>
                <c:pt idx="27144">
                  <c:v>1260.0999999999999</c:v>
                </c:pt>
                <c:pt idx="27145">
                  <c:v>1260.0999999999999</c:v>
                </c:pt>
                <c:pt idx="27146">
                  <c:v>1264.5</c:v>
                </c:pt>
                <c:pt idx="27147">
                  <c:v>1265.5999999999999</c:v>
                </c:pt>
                <c:pt idx="27148">
                  <c:v>1265.5999999999999</c:v>
                </c:pt>
                <c:pt idx="27149">
                  <c:v>1265.5999999999999</c:v>
                </c:pt>
                <c:pt idx="27150">
                  <c:v>1265.5999999999999</c:v>
                </c:pt>
                <c:pt idx="27151">
                  <c:v>1265.5999999999999</c:v>
                </c:pt>
                <c:pt idx="27152">
                  <c:v>1265.5999999999999</c:v>
                </c:pt>
                <c:pt idx="27153">
                  <c:v>1265.5999999999999</c:v>
                </c:pt>
                <c:pt idx="27154">
                  <c:v>1265.5999999999999</c:v>
                </c:pt>
                <c:pt idx="27155">
                  <c:v>1265.5999999999999</c:v>
                </c:pt>
                <c:pt idx="27156">
                  <c:v>1265.5999999999999</c:v>
                </c:pt>
                <c:pt idx="27157">
                  <c:v>1260.4000000000001</c:v>
                </c:pt>
                <c:pt idx="27158">
                  <c:v>1293.9000000000001</c:v>
                </c:pt>
                <c:pt idx="27159">
                  <c:v>1295</c:v>
                </c:pt>
                <c:pt idx="27160">
                  <c:v>1295</c:v>
                </c:pt>
                <c:pt idx="27161">
                  <c:v>1295</c:v>
                </c:pt>
                <c:pt idx="27162">
                  <c:v>1295</c:v>
                </c:pt>
                <c:pt idx="27163">
                  <c:v>1295</c:v>
                </c:pt>
                <c:pt idx="27164">
                  <c:v>1295</c:v>
                </c:pt>
                <c:pt idx="27165">
                  <c:v>1295</c:v>
                </c:pt>
                <c:pt idx="27166">
                  <c:v>1295</c:v>
                </c:pt>
                <c:pt idx="27167">
                  <c:v>1295</c:v>
                </c:pt>
                <c:pt idx="27168">
                  <c:v>1294.5999999999999</c:v>
                </c:pt>
                <c:pt idx="27169">
                  <c:v>1295.3</c:v>
                </c:pt>
                <c:pt idx="27170">
                  <c:v>1295.7</c:v>
                </c:pt>
                <c:pt idx="27171">
                  <c:v>1295.7</c:v>
                </c:pt>
                <c:pt idx="27172">
                  <c:v>1295.7</c:v>
                </c:pt>
                <c:pt idx="27173">
                  <c:v>1295.7</c:v>
                </c:pt>
                <c:pt idx="27174">
                  <c:v>1295.7</c:v>
                </c:pt>
                <c:pt idx="27175">
                  <c:v>1295.7</c:v>
                </c:pt>
                <c:pt idx="27176">
                  <c:v>1295.7</c:v>
                </c:pt>
                <c:pt idx="27177">
                  <c:v>1295.7</c:v>
                </c:pt>
                <c:pt idx="27178">
                  <c:v>1295.7</c:v>
                </c:pt>
                <c:pt idx="27179">
                  <c:v>1295.7</c:v>
                </c:pt>
                <c:pt idx="27180">
                  <c:v>1295.7</c:v>
                </c:pt>
                <c:pt idx="27181">
                  <c:v>1371</c:v>
                </c:pt>
                <c:pt idx="27182">
                  <c:v>1375.5</c:v>
                </c:pt>
                <c:pt idx="27183">
                  <c:v>1378.7</c:v>
                </c:pt>
                <c:pt idx="27184">
                  <c:v>1381.2</c:v>
                </c:pt>
                <c:pt idx="27185">
                  <c:v>1381.2</c:v>
                </c:pt>
                <c:pt idx="27186">
                  <c:v>1381.2</c:v>
                </c:pt>
                <c:pt idx="27187">
                  <c:v>1381.2</c:v>
                </c:pt>
                <c:pt idx="27188">
                  <c:v>1381.2</c:v>
                </c:pt>
                <c:pt idx="27189">
                  <c:v>1388.9</c:v>
                </c:pt>
                <c:pt idx="27190">
                  <c:v>1389.3</c:v>
                </c:pt>
                <c:pt idx="27191">
                  <c:v>1392.3</c:v>
                </c:pt>
                <c:pt idx="27192">
                  <c:v>1394</c:v>
                </c:pt>
                <c:pt idx="27193">
                  <c:v>1396.9</c:v>
                </c:pt>
                <c:pt idx="27194">
                  <c:v>1400.3</c:v>
                </c:pt>
                <c:pt idx="27195">
                  <c:v>1404.1</c:v>
                </c:pt>
                <c:pt idx="27196">
                  <c:v>1406.6</c:v>
                </c:pt>
                <c:pt idx="27197">
                  <c:v>1410.4</c:v>
                </c:pt>
                <c:pt idx="27198">
                  <c:v>1414.7</c:v>
                </c:pt>
                <c:pt idx="27199">
                  <c:v>1418.5</c:v>
                </c:pt>
                <c:pt idx="27200">
                  <c:v>1424.4</c:v>
                </c:pt>
                <c:pt idx="27201">
                  <c:v>1429.6</c:v>
                </c:pt>
                <c:pt idx="27202">
                  <c:v>1434.4</c:v>
                </c:pt>
                <c:pt idx="27203">
                  <c:v>1437.4</c:v>
                </c:pt>
                <c:pt idx="27204">
                  <c:v>1437.4</c:v>
                </c:pt>
                <c:pt idx="27205">
                  <c:v>1437.4</c:v>
                </c:pt>
                <c:pt idx="27206">
                  <c:v>1437.4</c:v>
                </c:pt>
                <c:pt idx="27207">
                  <c:v>1444.1</c:v>
                </c:pt>
                <c:pt idx="27208">
                  <c:v>1445.7</c:v>
                </c:pt>
                <c:pt idx="27209">
                  <c:v>1450.8</c:v>
                </c:pt>
                <c:pt idx="27210">
                  <c:v>1453.6</c:v>
                </c:pt>
                <c:pt idx="27211">
                  <c:v>1456</c:v>
                </c:pt>
                <c:pt idx="27212">
                  <c:v>1456.7</c:v>
                </c:pt>
                <c:pt idx="27213">
                  <c:v>1459</c:v>
                </c:pt>
                <c:pt idx="27214">
                  <c:v>1459.4</c:v>
                </c:pt>
                <c:pt idx="27215">
                  <c:v>1460.3</c:v>
                </c:pt>
                <c:pt idx="27216">
                  <c:v>1462</c:v>
                </c:pt>
                <c:pt idx="27217">
                  <c:v>1463.4</c:v>
                </c:pt>
                <c:pt idx="27218">
                  <c:v>1465.6</c:v>
                </c:pt>
                <c:pt idx="27219">
                  <c:v>1468.3</c:v>
                </c:pt>
                <c:pt idx="27220">
                  <c:v>1471</c:v>
                </c:pt>
                <c:pt idx="27221">
                  <c:v>1474.1</c:v>
                </c:pt>
                <c:pt idx="27222">
                  <c:v>1477.7</c:v>
                </c:pt>
                <c:pt idx="27223">
                  <c:v>1481.5</c:v>
                </c:pt>
                <c:pt idx="27224">
                  <c:v>1485.6</c:v>
                </c:pt>
                <c:pt idx="27225">
                  <c:v>1489.3</c:v>
                </c:pt>
                <c:pt idx="27226">
                  <c:v>1493.5</c:v>
                </c:pt>
                <c:pt idx="27227">
                  <c:v>1498.2</c:v>
                </c:pt>
                <c:pt idx="27228">
                  <c:v>1502.4</c:v>
                </c:pt>
                <c:pt idx="27229">
                  <c:v>1506.8</c:v>
                </c:pt>
                <c:pt idx="27230">
                  <c:v>1511.5</c:v>
                </c:pt>
                <c:pt idx="27231">
                  <c:v>1515.9</c:v>
                </c:pt>
                <c:pt idx="27232">
                  <c:v>1520.4</c:v>
                </c:pt>
                <c:pt idx="27233">
                  <c:v>1524.4</c:v>
                </c:pt>
                <c:pt idx="27234">
                  <c:v>1528.4</c:v>
                </c:pt>
                <c:pt idx="27235">
                  <c:v>1532.2</c:v>
                </c:pt>
                <c:pt idx="27236">
                  <c:v>1530.2</c:v>
                </c:pt>
                <c:pt idx="27237">
                  <c:v>1528.9</c:v>
                </c:pt>
                <c:pt idx="27238">
                  <c:v>1531</c:v>
                </c:pt>
                <c:pt idx="27239">
                  <c:v>1534.6</c:v>
                </c:pt>
                <c:pt idx="27240">
                  <c:v>1537.1</c:v>
                </c:pt>
                <c:pt idx="27241">
                  <c:v>1538.6</c:v>
                </c:pt>
                <c:pt idx="27242">
                  <c:v>1540</c:v>
                </c:pt>
                <c:pt idx="27243">
                  <c:v>1541.4</c:v>
                </c:pt>
                <c:pt idx="27244">
                  <c:v>1543.5</c:v>
                </c:pt>
                <c:pt idx="27245">
                  <c:v>1544.9</c:v>
                </c:pt>
                <c:pt idx="27246">
                  <c:v>1547.4</c:v>
                </c:pt>
                <c:pt idx="27247">
                  <c:v>1549.8</c:v>
                </c:pt>
                <c:pt idx="27248">
                  <c:v>1550.7</c:v>
                </c:pt>
                <c:pt idx="27249">
                  <c:v>1552.1</c:v>
                </c:pt>
                <c:pt idx="27250">
                  <c:v>1556.6</c:v>
                </c:pt>
                <c:pt idx="27251">
                  <c:v>1612</c:v>
                </c:pt>
                <c:pt idx="27252">
                  <c:v>1628.3</c:v>
                </c:pt>
                <c:pt idx="27253">
                  <c:v>1621.8</c:v>
                </c:pt>
                <c:pt idx="27254">
                  <c:v>1620.6</c:v>
                </c:pt>
                <c:pt idx="27255">
                  <c:v>1623.5</c:v>
                </c:pt>
                <c:pt idx="27256">
                  <c:v>1624.6</c:v>
                </c:pt>
                <c:pt idx="27257">
                  <c:v>1625.9</c:v>
                </c:pt>
                <c:pt idx="27258">
                  <c:v>1624.9</c:v>
                </c:pt>
                <c:pt idx="27259">
                  <c:v>1625.1</c:v>
                </c:pt>
                <c:pt idx="27260">
                  <c:v>1624.7</c:v>
                </c:pt>
                <c:pt idx="27261">
                  <c:v>1624</c:v>
                </c:pt>
                <c:pt idx="27262">
                  <c:v>1624.6</c:v>
                </c:pt>
                <c:pt idx="27263">
                  <c:v>1624.1</c:v>
                </c:pt>
                <c:pt idx="27264">
                  <c:v>1624.1</c:v>
                </c:pt>
                <c:pt idx="27265">
                  <c:v>1623.5</c:v>
                </c:pt>
                <c:pt idx="27266">
                  <c:v>1624.5</c:v>
                </c:pt>
                <c:pt idx="27267">
                  <c:v>1626.2</c:v>
                </c:pt>
                <c:pt idx="27268">
                  <c:v>1626.1</c:v>
                </c:pt>
                <c:pt idx="27269">
                  <c:v>1630</c:v>
                </c:pt>
                <c:pt idx="27270">
                  <c:v>1634.4</c:v>
                </c:pt>
                <c:pt idx="27271">
                  <c:v>1638.3</c:v>
                </c:pt>
                <c:pt idx="27272">
                  <c:v>1642.9</c:v>
                </c:pt>
                <c:pt idx="27273">
                  <c:v>1647.4</c:v>
                </c:pt>
                <c:pt idx="27274">
                  <c:v>1651.9</c:v>
                </c:pt>
                <c:pt idx="27275">
                  <c:v>1655.9</c:v>
                </c:pt>
                <c:pt idx="27276">
                  <c:v>1660.6</c:v>
                </c:pt>
                <c:pt idx="27277">
                  <c:v>1664</c:v>
                </c:pt>
                <c:pt idx="27278">
                  <c:v>1668.6</c:v>
                </c:pt>
                <c:pt idx="27279">
                  <c:v>1672</c:v>
                </c:pt>
                <c:pt idx="27280">
                  <c:v>1675.6</c:v>
                </c:pt>
                <c:pt idx="27281">
                  <c:v>1681.6</c:v>
                </c:pt>
                <c:pt idx="27282">
                  <c:v>1686.4</c:v>
                </c:pt>
                <c:pt idx="27283">
                  <c:v>1688.9</c:v>
                </c:pt>
                <c:pt idx="27284">
                  <c:v>1693.2</c:v>
                </c:pt>
                <c:pt idx="27285">
                  <c:v>1701.7</c:v>
                </c:pt>
                <c:pt idx="27286">
                  <c:v>1708.5</c:v>
                </c:pt>
                <c:pt idx="27287">
                  <c:v>1714.1</c:v>
                </c:pt>
                <c:pt idx="27288">
                  <c:v>1718.5</c:v>
                </c:pt>
                <c:pt idx="27289">
                  <c:v>1722.7</c:v>
                </c:pt>
                <c:pt idx="27290">
                  <c:v>1725.8</c:v>
                </c:pt>
                <c:pt idx="27291">
                  <c:v>1730.2</c:v>
                </c:pt>
                <c:pt idx="27292">
                  <c:v>1734</c:v>
                </c:pt>
                <c:pt idx="27293">
                  <c:v>1737.1</c:v>
                </c:pt>
                <c:pt idx="27294">
                  <c:v>1740.8</c:v>
                </c:pt>
                <c:pt idx="27295">
                  <c:v>1744</c:v>
                </c:pt>
                <c:pt idx="27296">
                  <c:v>1747.2</c:v>
                </c:pt>
                <c:pt idx="27297">
                  <c:v>1749.1</c:v>
                </c:pt>
                <c:pt idx="27298">
                  <c:v>1753.5</c:v>
                </c:pt>
                <c:pt idx="27299">
                  <c:v>1756.5</c:v>
                </c:pt>
                <c:pt idx="27300">
                  <c:v>1761.2</c:v>
                </c:pt>
                <c:pt idx="27301">
                  <c:v>1770.9</c:v>
                </c:pt>
                <c:pt idx="27302">
                  <c:v>1776.1</c:v>
                </c:pt>
                <c:pt idx="27303">
                  <c:v>1781.4</c:v>
                </c:pt>
                <c:pt idx="27304">
                  <c:v>1787.6</c:v>
                </c:pt>
                <c:pt idx="27305">
                  <c:v>1791.8</c:v>
                </c:pt>
                <c:pt idx="27306">
                  <c:v>1790.1</c:v>
                </c:pt>
                <c:pt idx="27307">
                  <c:v>1798.6</c:v>
                </c:pt>
                <c:pt idx="27308">
                  <c:v>1802.9</c:v>
                </c:pt>
                <c:pt idx="27309">
                  <c:v>1806.5</c:v>
                </c:pt>
                <c:pt idx="27310">
                  <c:v>1808</c:v>
                </c:pt>
                <c:pt idx="27311">
                  <c:v>1810.2</c:v>
                </c:pt>
                <c:pt idx="27312">
                  <c:v>1811.5</c:v>
                </c:pt>
                <c:pt idx="27313">
                  <c:v>1813.1</c:v>
                </c:pt>
                <c:pt idx="27314">
                  <c:v>1816.4</c:v>
                </c:pt>
                <c:pt idx="27315">
                  <c:v>1824.1</c:v>
                </c:pt>
                <c:pt idx="27316">
                  <c:v>1827.5</c:v>
                </c:pt>
                <c:pt idx="27317">
                  <c:v>1830.3</c:v>
                </c:pt>
                <c:pt idx="27318">
                  <c:v>1832.3</c:v>
                </c:pt>
                <c:pt idx="27319">
                  <c:v>1839.4</c:v>
                </c:pt>
                <c:pt idx="27320">
                  <c:v>1843.1</c:v>
                </c:pt>
                <c:pt idx="27321">
                  <c:v>1847.1</c:v>
                </c:pt>
                <c:pt idx="27322">
                  <c:v>1849.9</c:v>
                </c:pt>
                <c:pt idx="27323">
                  <c:v>1849.9</c:v>
                </c:pt>
                <c:pt idx="27324">
                  <c:v>1865.8</c:v>
                </c:pt>
                <c:pt idx="27325">
                  <c:v>1870.7</c:v>
                </c:pt>
                <c:pt idx="27326">
                  <c:v>1872.2</c:v>
                </c:pt>
                <c:pt idx="27327">
                  <c:v>1874.7</c:v>
                </c:pt>
                <c:pt idx="27328">
                  <c:v>1879.2</c:v>
                </c:pt>
                <c:pt idx="27329">
                  <c:v>1880.9</c:v>
                </c:pt>
                <c:pt idx="27330">
                  <c:v>1882.5</c:v>
                </c:pt>
                <c:pt idx="27331">
                  <c:v>1882.6</c:v>
                </c:pt>
                <c:pt idx="27332">
                  <c:v>1882.6</c:v>
                </c:pt>
                <c:pt idx="27333">
                  <c:v>1882.6</c:v>
                </c:pt>
                <c:pt idx="27334">
                  <c:v>1882.6</c:v>
                </c:pt>
                <c:pt idx="27335">
                  <c:v>1882.6</c:v>
                </c:pt>
                <c:pt idx="27336">
                  <c:v>1883.8</c:v>
                </c:pt>
                <c:pt idx="27337">
                  <c:v>1880.5</c:v>
                </c:pt>
                <c:pt idx="27338">
                  <c:v>1882.3</c:v>
                </c:pt>
                <c:pt idx="27339">
                  <c:v>1883.5</c:v>
                </c:pt>
                <c:pt idx="27340">
                  <c:v>1882.7</c:v>
                </c:pt>
                <c:pt idx="27341">
                  <c:v>1886.4</c:v>
                </c:pt>
                <c:pt idx="27342">
                  <c:v>1886.4</c:v>
                </c:pt>
                <c:pt idx="27343">
                  <c:v>1892.9</c:v>
                </c:pt>
                <c:pt idx="27344">
                  <c:v>1893.7</c:v>
                </c:pt>
                <c:pt idx="27345">
                  <c:v>1896.3</c:v>
                </c:pt>
                <c:pt idx="27346">
                  <c:v>1902.2</c:v>
                </c:pt>
                <c:pt idx="27347">
                  <c:v>1908.9</c:v>
                </c:pt>
                <c:pt idx="27348">
                  <c:v>1912.5</c:v>
                </c:pt>
                <c:pt idx="27349">
                  <c:v>1915.3</c:v>
                </c:pt>
                <c:pt idx="27350">
                  <c:v>1917.7</c:v>
                </c:pt>
                <c:pt idx="27351">
                  <c:v>1920.7</c:v>
                </c:pt>
                <c:pt idx="27352">
                  <c:v>1923</c:v>
                </c:pt>
                <c:pt idx="27353">
                  <c:v>1925.3</c:v>
                </c:pt>
                <c:pt idx="27354">
                  <c:v>1926.1</c:v>
                </c:pt>
                <c:pt idx="27355">
                  <c:v>1930.7</c:v>
                </c:pt>
                <c:pt idx="27356">
                  <c:v>1933.9</c:v>
                </c:pt>
                <c:pt idx="27357">
                  <c:v>1936.2</c:v>
                </c:pt>
                <c:pt idx="27358">
                  <c:v>1940.7</c:v>
                </c:pt>
                <c:pt idx="27359">
                  <c:v>1941.5</c:v>
                </c:pt>
                <c:pt idx="27360">
                  <c:v>1946.8</c:v>
                </c:pt>
                <c:pt idx="27361">
                  <c:v>1948.5</c:v>
                </c:pt>
                <c:pt idx="27362">
                  <c:v>1954.7</c:v>
                </c:pt>
                <c:pt idx="27363">
                  <c:v>1957.8</c:v>
                </c:pt>
                <c:pt idx="27364">
                  <c:v>1960.9</c:v>
                </c:pt>
                <c:pt idx="27365">
                  <c:v>1964</c:v>
                </c:pt>
                <c:pt idx="27366">
                  <c:v>1967</c:v>
                </c:pt>
                <c:pt idx="27367">
                  <c:v>1973.3</c:v>
                </c:pt>
                <c:pt idx="27368">
                  <c:v>1976.5</c:v>
                </c:pt>
                <c:pt idx="27369">
                  <c:v>1981.2</c:v>
                </c:pt>
                <c:pt idx="27370">
                  <c:v>1984.4</c:v>
                </c:pt>
                <c:pt idx="27371">
                  <c:v>1986.6</c:v>
                </c:pt>
                <c:pt idx="27372">
                  <c:v>1990.7</c:v>
                </c:pt>
                <c:pt idx="27373">
                  <c:v>1997.2</c:v>
                </c:pt>
                <c:pt idx="27374">
                  <c:v>2001.2</c:v>
                </c:pt>
                <c:pt idx="27375">
                  <c:v>2006</c:v>
                </c:pt>
                <c:pt idx="27376">
                  <c:v>2009.3</c:v>
                </c:pt>
                <c:pt idx="27377">
                  <c:v>2011.8</c:v>
                </c:pt>
                <c:pt idx="27378">
                  <c:v>2013.5</c:v>
                </c:pt>
                <c:pt idx="27379">
                  <c:v>2015.2</c:v>
                </c:pt>
                <c:pt idx="27380">
                  <c:v>2017.9</c:v>
                </c:pt>
                <c:pt idx="27381">
                  <c:v>2020.2</c:v>
                </c:pt>
                <c:pt idx="27382">
                  <c:v>2021.9</c:v>
                </c:pt>
                <c:pt idx="27383">
                  <c:v>2025.4</c:v>
                </c:pt>
                <c:pt idx="27384">
                  <c:v>2027.1</c:v>
                </c:pt>
                <c:pt idx="27385">
                  <c:v>2029.6</c:v>
                </c:pt>
                <c:pt idx="27386">
                  <c:v>2033.7</c:v>
                </c:pt>
                <c:pt idx="27387">
                  <c:v>2036.4</c:v>
                </c:pt>
                <c:pt idx="27388">
                  <c:v>2039.7</c:v>
                </c:pt>
                <c:pt idx="27389">
                  <c:v>2044</c:v>
                </c:pt>
                <c:pt idx="27390">
                  <c:v>2046.5</c:v>
                </c:pt>
                <c:pt idx="27391">
                  <c:v>2048.9</c:v>
                </c:pt>
                <c:pt idx="27392">
                  <c:v>2051.4</c:v>
                </c:pt>
                <c:pt idx="27393">
                  <c:v>2053.1</c:v>
                </c:pt>
                <c:pt idx="27394">
                  <c:v>2059.9</c:v>
                </c:pt>
                <c:pt idx="27395">
                  <c:v>2062.4</c:v>
                </c:pt>
                <c:pt idx="27396">
                  <c:v>2065.9</c:v>
                </c:pt>
                <c:pt idx="27397">
                  <c:v>2067.5</c:v>
                </c:pt>
                <c:pt idx="27398">
                  <c:v>2068.4</c:v>
                </c:pt>
                <c:pt idx="27399">
                  <c:v>2070.9</c:v>
                </c:pt>
                <c:pt idx="27400">
                  <c:v>2070.1999999999998</c:v>
                </c:pt>
                <c:pt idx="27401">
                  <c:v>2072</c:v>
                </c:pt>
                <c:pt idx="27402">
                  <c:v>2073.6999999999998</c:v>
                </c:pt>
                <c:pt idx="27403">
                  <c:v>2074.6999999999998</c:v>
                </c:pt>
                <c:pt idx="27404">
                  <c:v>2075.6</c:v>
                </c:pt>
                <c:pt idx="27405">
                  <c:v>2075.6</c:v>
                </c:pt>
                <c:pt idx="27406">
                  <c:v>2076.4</c:v>
                </c:pt>
                <c:pt idx="27407">
                  <c:v>2078.1999999999998</c:v>
                </c:pt>
                <c:pt idx="27408">
                  <c:v>2079.1999999999998</c:v>
                </c:pt>
                <c:pt idx="27409">
                  <c:v>2081</c:v>
                </c:pt>
                <c:pt idx="27410">
                  <c:v>2080.9</c:v>
                </c:pt>
                <c:pt idx="27411">
                  <c:v>2083.6</c:v>
                </c:pt>
                <c:pt idx="27412">
                  <c:v>2082.5</c:v>
                </c:pt>
                <c:pt idx="27413">
                  <c:v>2086</c:v>
                </c:pt>
                <c:pt idx="27414">
                  <c:v>2086</c:v>
                </c:pt>
                <c:pt idx="27415">
                  <c:v>2090.4</c:v>
                </c:pt>
                <c:pt idx="27416">
                  <c:v>2090.3000000000002</c:v>
                </c:pt>
                <c:pt idx="27417">
                  <c:v>2090.1999999999998</c:v>
                </c:pt>
                <c:pt idx="27418">
                  <c:v>2095.6</c:v>
                </c:pt>
                <c:pt idx="27419">
                  <c:v>2099.1999999999998</c:v>
                </c:pt>
                <c:pt idx="27420">
                  <c:v>2100.6999999999998</c:v>
                </c:pt>
                <c:pt idx="27421">
                  <c:v>2102.6999999999998</c:v>
                </c:pt>
                <c:pt idx="27422">
                  <c:v>2103.3000000000002</c:v>
                </c:pt>
                <c:pt idx="27423">
                  <c:v>2105.1</c:v>
                </c:pt>
                <c:pt idx="27424">
                  <c:v>2107</c:v>
                </c:pt>
                <c:pt idx="27425">
                  <c:v>2108.6</c:v>
                </c:pt>
                <c:pt idx="27426">
                  <c:v>2110.6</c:v>
                </c:pt>
                <c:pt idx="27427">
                  <c:v>2110.4</c:v>
                </c:pt>
                <c:pt idx="27428">
                  <c:v>2111.3000000000002</c:v>
                </c:pt>
                <c:pt idx="27429">
                  <c:v>2112.1</c:v>
                </c:pt>
                <c:pt idx="27430">
                  <c:v>2112.1</c:v>
                </c:pt>
                <c:pt idx="27431">
                  <c:v>2113</c:v>
                </c:pt>
                <c:pt idx="27432">
                  <c:v>2113.9</c:v>
                </c:pt>
                <c:pt idx="27433">
                  <c:v>2114.9</c:v>
                </c:pt>
                <c:pt idx="27434">
                  <c:v>2115.6999999999998</c:v>
                </c:pt>
                <c:pt idx="27435">
                  <c:v>2115.6</c:v>
                </c:pt>
                <c:pt idx="27436">
                  <c:v>2116.6</c:v>
                </c:pt>
                <c:pt idx="27437">
                  <c:v>2117.5</c:v>
                </c:pt>
                <c:pt idx="27438">
                  <c:v>2117.4</c:v>
                </c:pt>
                <c:pt idx="27439">
                  <c:v>2118.1999999999998</c:v>
                </c:pt>
                <c:pt idx="27440">
                  <c:v>2118.1999999999998</c:v>
                </c:pt>
                <c:pt idx="27441">
                  <c:v>2119.1999999999998</c:v>
                </c:pt>
                <c:pt idx="27442">
                  <c:v>2120.9</c:v>
                </c:pt>
                <c:pt idx="27443">
                  <c:v>2120.6999999999998</c:v>
                </c:pt>
                <c:pt idx="27444">
                  <c:v>2122.6</c:v>
                </c:pt>
                <c:pt idx="27445">
                  <c:v>2123.4</c:v>
                </c:pt>
                <c:pt idx="27446">
                  <c:v>2122.5</c:v>
                </c:pt>
                <c:pt idx="27447">
                  <c:v>2124.1999999999998</c:v>
                </c:pt>
                <c:pt idx="27448">
                  <c:v>2118</c:v>
                </c:pt>
                <c:pt idx="27449">
                  <c:v>2119</c:v>
                </c:pt>
                <c:pt idx="27450">
                  <c:v>2117.5</c:v>
                </c:pt>
                <c:pt idx="27451">
                  <c:v>2113.1</c:v>
                </c:pt>
                <c:pt idx="27452">
                  <c:v>2108.6999999999998</c:v>
                </c:pt>
                <c:pt idx="27453">
                  <c:v>2107.8000000000002</c:v>
                </c:pt>
                <c:pt idx="27454">
                  <c:v>2102.4</c:v>
                </c:pt>
                <c:pt idx="27455">
                  <c:v>2096</c:v>
                </c:pt>
                <c:pt idx="27456">
                  <c:v>2103.3000000000002</c:v>
                </c:pt>
                <c:pt idx="27457">
                  <c:v>2104.3000000000002</c:v>
                </c:pt>
                <c:pt idx="27458">
                  <c:v>2105</c:v>
                </c:pt>
                <c:pt idx="27459">
                  <c:v>2103.1</c:v>
                </c:pt>
                <c:pt idx="27460">
                  <c:v>2104</c:v>
                </c:pt>
                <c:pt idx="27461">
                  <c:v>2103</c:v>
                </c:pt>
                <c:pt idx="27462">
                  <c:v>2101.1999999999998</c:v>
                </c:pt>
                <c:pt idx="27463">
                  <c:v>2095.6999999999998</c:v>
                </c:pt>
                <c:pt idx="27464">
                  <c:v>2101.8000000000002</c:v>
                </c:pt>
                <c:pt idx="27465">
                  <c:v>2100</c:v>
                </c:pt>
                <c:pt idx="27466">
                  <c:v>2100.6999999999998</c:v>
                </c:pt>
                <c:pt idx="27467">
                  <c:v>2098.5</c:v>
                </c:pt>
                <c:pt idx="27468">
                  <c:v>2098.6999999999998</c:v>
                </c:pt>
                <c:pt idx="27469">
                  <c:v>2099.6</c:v>
                </c:pt>
                <c:pt idx="27470">
                  <c:v>2097.6</c:v>
                </c:pt>
                <c:pt idx="27471">
                  <c:v>2098.4</c:v>
                </c:pt>
                <c:pt idx="27472">
                  <c:v>2093.5</c:v>
                </c:pt>
                <c:pt idx="27473">
                  <c:v>2088.9</c:v>
                </c:pt>
                <c:pt idx="27474">
                  <c:v>2081.1</c:v>
                </c:pt>
                <c:pt idx="27475">
                  <c:v>2078.8000000000002</c:v>
                </c:pt>
                <c:pt idx="27476">
                  <c:v>2074.5</c:v>
                </c:pt>
                <c:pt idx="27477">
                  <c:v>2072.1999999999998</c:v>
                </c:pt>
                <c:pt idx="27478">
                  <c:v>2068.9</c:v>
                </c:pt>
                <c:pt idx="27479">
                  <c:v>2067.1</c:v>
                </c:pt>
                <c:pt idx="27480">
                  <c:v>2065.5</c:v>
                </c:pt>
                <c:pt idx="27481">
                  <c:v>2063.9</c:v>
                </c:pt>
                <c:pt idx="27482">
                  <c:v>2061.4</c:v>
                </c:pt>
                <c:pt idx="27483">
                  <c:v>2057.9</c:v>
                </c:pt>
                <c:pt idx="27484">
                  <c:v>2052.9</c:v>
                </c:pt>
                <c:pt idx="27485">
                  <c:v>2053</c:v>
                </c:pt>
                <c:pt idx="27486">
                  <c:v>2050.6</c:v>
                </c:pt>
                <c:pt idx="27487">
                  <c:v>2050.3000000000002</c:v>
                </c:pt>
                <c:pt idx="27488">
                  <c:v>2048.6</c:v>
                </c:pt>
                <c:pt idx="27489">
                  <c:v>2048.9</c:v>
                </c:pt>
                <c:pt idx="27490">
                  <c:v>2049</c:v>
                </c:pt>
                <c:pt idx="27491">
                  <c:v>2047</c:v>
                </c:pt>
                <c:pt idx="27492">
                  <c:v>2047.5</c:v>
                </c:pt>
                <c:pt idx="27493">
                  <c:v>2046.2</c:v>
                </c:pt>
                <c:pt idx="27494">
                  <c:v>2045.6</c:v>
                </c:pt>
                <c:pt idx="27495">
                  <c:v>2045.4</c:v>
                </c:pt>
                <c:pt idx="27496">
                  <c:v>2044.8</c:v>
                </c:pt>
                <c:pt idx="27497">
                  <c:v>2039.4</c:v>
                </c:pt>
                <c:pt idx="27498">
                  <c:v>2036.3</c:v>
                </c:pt>
                <c:pt idx="27499">
                  <c:v>2018.6</c:v>
                </c:pt>
                <c:pt idx="27500">
                  <c:v>2026.7</c:v>
                </c:pt>
                <c:pt idx="27501">
                  <c:v>2021.9</c:v>
                </c:pt>
                <c:pt idx="27502">
                  <c:v>2018.5</c:v>
                </c:pt>
                <c:pt idx="27503">
                  <c:v>2017.8</c:v>
                </c:pt>
                <c:pt idx="27504">
                  <c:v>2012.4</c:v>
                </c:pt>
                <c:pt idx="27505">
                  <c:v>2014.6</c:v>
                </c:pt>
                <c:pt idx="27506">
                  <c:v>2005</c:v>
                </c:pt>
                <c:pt idx="27507">
                  <c:v>2004.4</c:v>
                </c:pt>
                <c:pt idx="27508">
                  <c:v>2010.4</c:v>
                </c:pt>
                <c:pt idx="27509">
                  <c:v>2005.2</c:v>
                </c:pt>
                <c:pt idx="27510">
                  <c:v>2010.7</c:v>
                </c:pt>
                <c:pt idx="27511">
                  <c:v>2011.8</c:v>
                </c:pt>
                <c:pt idx="27512">
                  <c:v>2008.2</c:v>
                </c:pt>
                <c:pt idx="27513">
                  <c:v>2006.7</c:v>
                </c:pt>
                <c:pt idx="27514">
                  <c:v>2013.1</c:v>
                </c:pt>
                <c:pt idx="27515">
                  <c:v>2008</c:v>
                </c:pt>
                <c:pt idx="27516">
                  <c:v>2009.1</c:v>
                </c:pt>
                <c:pt idx="27517">
                  <c:v>2016.3</c:v>
                </c:pt>
                <c:pt idx="27518">
                  <c:v>2014</c:v>
                </c:pt>
                <c:pt idx="27519">
                  <c:v>2021.6</c:v>
                </c:pt>
                <c:pt idx="27520">
                  <c:v>2017.9</c:v>
                </c:pt>
                <c:pt idx="27521">
                  <c:v>2006.1</c:v>
                </c:pt>
                <c:pt idx="27522">
                  <c:v>2005.7</c:v>
                </c:pt>
                <c:pt idx="27523">
                  <c:v>2018.3</c:v>
                </c:pt>
                <c:pt idx="27524">
                  <c:v>2019.1</c:v>
                </c:pt>
                <c:pt idx="27525">
                  <c:v>2012.5</c:v>
                </c:pt>
                <c:pt idx="27526">
                  <c:v>2019.2</c:v>
                </c:pt>
                <c:pt idx="27527">
                  <c:v>2016.9</c:v>
                </c:pt>
                <c:pt idx="27528">
                  <c:v>2020.8</c:v>
                </c:pt>
                <c:pt idx="27529">
                  <c:v>2021.6</c:v>
                </c:pt>
                <c:pt idx="27530">
                  <c:v>2021.7</c:v>
                </c:pt>
                <c:pt idx="27531">
                  <c:v>2006.1</c:v>
                </c:pt>
                <c:pt idx="27532">
                  <c:v>2016.2</c:v>
                </c:pt>
                <c:pt idx="27533">
                  <c:v>1992.2</c:v>
                </c:pt>
                <c:pt idx="27534">
                  <c:v>2017.1</c:v>
                </c:pt>
                <c:pt idx="27535">
                  <c:v>2018.3</c:v>
                </c:pt>
                <c:pt idx="27536">
                  <c:v>1990.4</c:v>
                </c:pt>
                <c:pt idx="27537">
                  <c:v>2025.5</c:v>
                </c:pt>
                <c:pt idx="27538">
                  <c:v>2024.9</c:v>
                </c:pt>
                <c:pt idx="27539">
                  <c:v>2031.9</c:v>
                </c:pt>
                <c:pt idx="27540">
                  <c:v>2033.2</c:v>
                </c:pt>
                <c:pt idx="27541">
                  <c:v>2038.3</c:v>
                </c:pt>
                <c:pt idx="27542">
                  <c:v>2038.3</c:v>
                </c:pt>
                <c:pt idx="27543">
                  <c:v>2038.9</c:v>
                </c:pt>
                <c:pt idx="27544">
                  <c:v>2037.4</c:v>
                </c:pt>
                <c:pt idx="27545">
                  <c:v>2034</c:v>
                </c:pt>
                <c:pt idx="27546">
                  <c:v>2014.6</c:v>
                </c:pt>
                <c:pt idx="27547">
                  <c:v>2015.4</c:v>
                </c:pt>
                <c:pt idx="27548">
                  <c:v>2000.8</c:v>
                </c:pt>
                <c:pt idx="27549">
                  <c:v>2023.6</c:v>
                </c:pt>
                <c:pt idx="27550">
                  <c:v>2018.9</c:v>
                </c:pt>
                <c:pt idx="27551">
                  <c:v>2020.9</c:v>
                </c:pt>
                <c:pt idx="27552">
                  <c:v>2016.9</c:v>
                </c:pt>
                <c:pt idx="27553">
                  <c:v>2013.4</c:v>
                </c:pt>
                <c:pt idx="27554">
                  <c:v>2014.6</c:v>
                </c:pt>
                <c:pt idx="27555">
                  <c:v>2010.9</c:v>
                </c:pt>
                <c:pt idx="27556">
                  <c:v>2007.2</c:v>
                </c:pt>
                <c:pt idx="27557">
                  <c:v>2006.1</c:v>
                </c:pt>
                <c:pt idx="27558">
                  <c:v>2005</c:v>
                </c:pt>
                <c:pt idx="27559">
                  <c:v>2019.6</c:v>
                </c:pt>
                <c:pt idx="27560">
                  <c:v>2021.5</c:v>
                </c:pt>
                <c:pt idx="27561">
                  <c:v>2024.5</c:v>
                </c:pt>
                <c:pt idx="27562">
                  <c:v>2026.4</c:v>
                </c:pt>
                <c:pt idx="27563">
                  <c:v>2027.9</c:v>
                </c:pt>
                <c:pt idx="27564">
                  <c:v>2028.2</c:v>
                </c:pt>
                <c:pt idx="27565">
                  <c:v>2028.9</c:v>
                </c:pt>
                <c:pt idx="27566">
                  <c:v>2031</c:v>
                </c:pt>
                <c:pt idx="27567">
                  <c:v>2031.1</c:v>
                </c:pt>
                <c:pt idx="27568">
                  <c:v>2030.7</c:v>
                </c:pt>
                <c:pt idx="27569">
                  <c:v>2031.3</c:v>
                </c:pt>
                <c:pt idx="27570">
                  <c:v>2030.4</c:v>
                </c:pt>
                <c:pt idx="27571">
                  <c:v>2030.5</c:v>
                </c:pt>
                <c:pt idx="27572">
                  <c:v>2028.8</c:v>
                </c:pt>
                <c:pt idx="27573">
                  <c:v>2028.9</c:v>
                </c:pt>
                <c:pt idx="27574">
                  <c:v>2027.1</c:v>
                </c:pt>
                <c:pt idx="27575">
                  <c:v>2026.4</c:v>
                </c:pt>
                <c:pt idx="27576">
                  <c:v>2023.9</c:v>
                </c:pt>
                <c:pt idx="27577">
                  <c:v>2021.4</c:v>
                </c:pt>
                <c:pt idx="27578">
                  <c:v>2022.2</c:v>
                </c:pt>
                <c:pt idx="27579">
                  <c:v>2022.2</c:v>
                </c:pt>
                <c:pt idx="27580">
                  <c:v>2021.4</c:v>
                </c:pt>
                <c:pt idx="27581">
                  <c:v>2020.4</c:v>
                </c:pt>
                <c:pt idx="27582">
                  <c:v>2021.4</c:v>
                </c:pt>
                <c:pt idx="27583">
                  <c:v>2020.6</c:v>
                </c:pt>
                <c:pt idx="27584">
                  <c:v>2019.1</c:v>
                </c:pt>
                <c:pt idx="27585">
                  <c:v>2022</c:v>
                </c:pt>
                <c:pt idx="27586">
                  <c:v>2021.4</c:v>
                </c:pt>
                <c:pt idx="27587">
                  <c:v>2020.7</c:v>
                </c:pt>
                <c:pt idx="27588">
                  <c:v>2022.1</c:v>
                </c:pt>
                <c:pt idx="27589">
                  <c:v>2021.9</c:v>
                </c:pt>
                <c:pt idx="27590">
                  <c:v>2021.5</c:v>
                </c:pt>
                <c:pt idx="27591">
                  <c:v>2022.3</c:v>
                </c:pt>
                <c:pt idx="27592">
                  <c:v>2018.8</c:v>
                </c:pt>
                <c:pt idx="27593">
                  <c:v>2019.1</c:v>
                </c:pt>
                <c:pt idx="27594">
                  <c:v>2017.8</c:v>
                </c:pt>
                <c:pt idx="27595">
                  <c:v>2016.3</c:v>
                </c:pt>
                <c:pt idx="27596">
                  <c:v>2014.6</c:v>
                </c:pt>
                <c:pt idx="27597">
                  <c:v>2012.4</c:v>
                </c:pt>
                <c:pt idx="27598">
                  <c:v>2009.2</c:v>
                </c:pt>
                <c:pt idx="27599">
                  <c:v>2006.9</c:v>
                </c:pt>
                <c:pt idx="27600">
                  <c:v>2002.8</c:v>
                </c:pt>
                <c:pt idx="27601">
                  <c:v>2000.4</c:v>
                </c:pt>
                <c:pt idx="27602">
                  <c:v>1995.5</c:v>
                </c:pt>
                <c:pt idx="27603">
                  <c:v>1994</c:v>
                </c:pt>
                <c:pt idx="27604">
                  <c:v>1990.8</c:v>
                </c:pt>
                <c:pt idx="27605">
                  <c:v>1987.6</c:v>
                </c:pt>
                <c:pt idx="27606">
                  <c:v>1987.5</c:v>
                </c:pt>
                <c:pt idx="27607">
                  <c:v>1986.2</c:v>
                </c:pt>
                <c:pt idx="27608">
                  <c:v>1984.7</c:v>
                </c:pt>
                <c:pt idx="27609">
                  <c:v>1986.7</c:v>
                </c:pt>
                <c:pt idx="27610">
                  <c:v>1982.6</c:v>
                </c:pt>
                <c:pt idx="27611">
                  <c:v>1981.4</c:v>
                </c:pt>
                <c:pt idx="27612">
                  <c:v>1981.7</c:v>
                </c:pt>
                <c:pt idx="27613">
                  <c:v>1980.2</c:v>
                </c:pt>
                <c:pt idx="27614">
                  <c:v>1981.1</c:v>
                </c:pt>
                <c:pt idx="27615">
                  <c:v>1980</c:v>
                </c:pt>
                <c:pt idx="27616">
                  <c:v>1979</c:v>
                </c:pt>
                <c:pt idx="27617">
                  <c:v>1976.1</c:v>
                </c:pt>
                <c:pt idx="27618">
                  <c:v>1972.7</c:v>
                </c:pt>
                <c:pt idx="27619">
                  <c:v>1968.2</c:v>
                </c:pt>
                <c:pt idx="27620">
                  <c:v>1962.8</c:v>
                </c:pt>
                <c:pt idx="27621">
                  <c:v>1960.6</c:v>
                </c:pt>
                <c:pt idx="27622">
                  <c:v>1954.5</c:v>
                </c:pt>
                <c:pt idx="27623">
                  <c:v>1947</c:v>
                </c:pt>
                <c:pt idx="27624">
                  <c:v>1947.1</c:v>
                </c:pt>
                <c:pt idx="27625">
                  <c:v>1946.2</c:v>
                </c:pt>
                <c:pt idx="27626">
                  <c:v>1943.1</c:v>
                </c:pt>
                <c:pt idx="27627">
                  <c:v>1940.7</c:v>
                </c:pt>
                <c:pt idx="27628">
                  <c:v>1939.1</c:v>
                </c:pt>
                <c:pt idx="27629">
                  <c:v>1940.7</c:v>
                </c:pt>
                <c:pt idx="27630">
                  <c:v>1943.7</c:v>
                </c:pt>
                <c:pt idx="27631">
                  <c:v>1943.1</c:v>
                </c:pt>
                <c:pt idx="27632">
                  <c:v>1944.2</c:v>
                </c:pt>
                <c:pt idx="27633">
                  <c:v>1948.5</c:v>
                </c:pt>
                <c:pt idx="27634">
                  <c:v>1947.8</c:v>
                </c:pt>
                <c:pt idx="27635">
                  <c:v>1948.1</c:v>
                </c:pt>
                <c:pt idx="27636">
                  <c:v>1952.4</c:v>
                </c:pt>
                <c:pt idx="27637">
                  <c:v>1951.8</c:v>
                </c:pt>
                <c:pt idx="27638">
                  <c:v>1952.3</c:v>
                </c:pt>
                <c:pt idx="27639">
                  <c:v>1954</c:v>
                </c:pt>
                <c:pt idx="27640">
                  <c:v>1951.7</c:v>
                </c:pt>
                <c:pt idx="27641">
                  <c:v>1950</c:v>
                </c:pt>
                <c:pt idx="27642">
                  <c:v>1951</c:v>
                </c:pt>
                <c:pt idx="27643">
                  <c:v>1950.3</c:v>
                </c:pt>
                <c:pt idx="27644">
                  <c:v>1949.5</c:v>
                </c:pt>
                <c:pt idx="27645">
                  <c:v>1949.5</c:v>
                </c:pt>
                <c:pt idx="27646">
                  <c:v>1948</c:v>
                </c:pt>
                <c:pt idx="27647">
                  <c:v>1946.4</c:v>
                </c:pt>
                <c:pt idx="27648">
                  <c:v>1946.3</c:v>
                </c:pt>
                <c:pt idx="27649">
                  <c:v>1944.8</c:v>
                </c:pt>
                <c:pt idx="27650">
                  <c:v>1944.8</c:v>
                </c:pt>
                <c:pt idx="27651">
                  <c:v>1943.2</c:v>
                </c:pt>
                <c:pt idx="27652">
                  <c:v>1943.1</c:v>
                </c:pt>
                <c:pt idx="27653">
                  <c:v>1943.8</c:v>
                </c:pt>
                <c:pt idx="27654">
                  <c:v>1945.1</c:v>
                </c:pt>
                <c:pt idx="27655">
                  <c:v>1946.4</c:v>
                </c:pt>
                <c:pt idx="27656">
                  <c:v>1947.6</c:v>
                </c:pt>
                <c:pt idx="27657">
                  <c:v>1945.8</c:v>
                </c:pt>
                <c:pt idx="27658">
                  <c:v>1949.2</c:v>
                </c:pt>
                <c:pt idx="27659">
                  <c:v>1949.7</c:v>
                </c:pt>
                <c:pt idx="27660">
                  <c:v>1950.1</c:v>
                </c:pt>
                <c:pt idx="27661">
                  <c:v>1956.2</c:v>
                </c:pt>
                <c:pt idx="27662">
                  <c:v>1961.6</c:v>
                </c:pt>
                <c:pt idx="27663">
                  <c:v>1967.5</c:v>
                </c:pt>
                <c:pt idx="27664">
                  <c:v>1975.6</c:v>
                </c:pt>
                <c:pt idx="27665">
                  <c:v>1976.3</c:v>
                </c:pt>
                <c:pt idx="27666">
                  <c:v>1978.6</c:v>
                </c:pt>
                <c:pt idx="27667">
                  <c:v>1978.7</c:v>
                </c:pt>
                <c:pt idx="27668">
                  <c:v>1978.6</c:v>
                </c:pt>
                <c:pt idx="27669">
                  <c:v>1898.9</c:v>
                </c:pt>
                <c:pt idx="27670">
                  <c:v>1896.6</c:v>
                </c:pt>
                <c:pt idx="27671">
                  <c:v>1889.1</c:v>
                </c:pt>
                <c:pt idx="27672">
                  <c:v>1889.1</c:v>
                </c:pt>
                <c:pt idx="27673">
                  <c:v>1879.4</c:v>
                </c:pt>
                <c:pt idx="27674">
                  <c:v>1879.9</c:v>
                </c:pt>
                <c:pt idx="27675">
                  <c:v>1872.4</c:v>
                </c:pt>
                <c:pt idx="27676">
                  <c:v>1860.6</c:v>
                </c:pt>
                <c:pt idx="27677">
                  <c:v>1854.7</c:v>
                </c:pt>
                <c:pt idx="27678">
                  <c:v>1846.4</c:v>
                </c:pt>
                <c:pt idx="27679">
                  <c:v>1849.6</c:v>
                </c:pt>
                <c:pt idx="27680">
                  <c:v>1845.3</c:v>
                </c:pt>
                <c:pt idx="27681">
                  <c:v>1836.8</c:v>
                </c:pt>
                <c:pt idx="27682">
                  <c:v>1847.2</c:v>
                </c:pt>
                <c:pt idx="27683">
                  <c:v>1839</c:v>
                </c:pt>
                <c:pt idx="27684">
                  <c:v>1845.4</c:v>
                </c:pt>
                <c:pt idx="27685">
                  <c:v>1903.2</c:v>
                </c:pt>
                <c:pt idx="27686">
                  <c:v>1927.5</c:v>
                </c:pt>
                <c:pt idx="27687">
                  <c:v>1933</c:v>
                </c:pt>
                <c:pt idx="27688">
                  <c:v>1929.5</c:v>
                </c:pt>
                <c:pt idx="27689">
                  <c:v>1926.7</c:v>
                </c:pt>
                <c:pt idx="27690">
                  <c:v>1924.9</c:v>
                </c:pt>
                <c:pt idx="27691">
                  <c:v>1926.5</c:v>
                </c:pt>
                <c:pt idx="27692">
                  <c:v>1921.2</c:v>
                </c:pt>
                <c:pt idx="27693">
                  <c:v>1917.4</c:v>
                </c:pt>
                <c:pt idx="27694">
                  <c:v>1913.8</c:v>
                </c:pt>
                <c:pt idx="27695">
                  <c:v>1907.8</c:v>
                </c:pt>
                <c:pt idx="27696">
                  <c:v>2015.5</c:v>
                </c:pt>
                <c:pt idx="27697">
                  <c:v>1991.6</c:v>
                </c:pt>
                <c:pt idx="27698">
                  <c:v>1978.6</c:v>
                </c:pt>
                <c:pt idx="27699">
                  <c:v>1999.9</c:v>
                </c:pt>
                <c:pt idx="27700">
                  <c:v>1986</c:v>
                </c:pt>
                <c:pt idx="27701">
                  <c:v>1983.5</c:v>
                </c:pt>
                <c:pt idx="27702">
                  <c:v>1973.7</c:v>
                </c:pt>
                <c:pt idx="27703">
                  <c:v>2007.7</c:v>
                </c:pt>
                <c:pt idx="27704">
                  <c:v>2000.5</c:v>
                </c:pt>
                <c:pt idx="27705">
                  <c:v>1992.7</c:v>
                </c:pt>
                <c:pt idx="27706">
                  <c:v>1993.7</c:v>
                </c:pt>
                <c:pt idx="27707">
                  <c:v>1985.3</c:v>
                </c:pt>
                <c:pt idx="27708">
                  <c:v>1971.1</c:v>
                </c:pt>
                <c:pt idx="27709">
                  <c:v>1974</c:v>
                </c:pt>
                <c:pt idx="27710">
                  <c:v>1975.3</c:v>
                </c:pt>
                <c:pt idx="27711">
                  <c:v>1962.5</c:v>
                </c:pt>
                <c:pt idx="27712">
                  <c:v>1945.3</c:v>
                </c:pt>
                <c:pt idx="27713">
                  <c:v>1952.9</c:v>
                </c:pt>
                <c:pt idx="27714">
                  <c:v>1964.3</c:v>
                </c:pt>
                <c:pt idx="27715">
                  <c:v>1949.6</c:v>
                </c:pt>
                <c:pt idx="27716">
                  <c:v>1937.2</c:v>
                </c:pt>
                <c:pt idx="27717">
                  <c:v>1930.2</c:v>
                </c:pt>
                <c:pt idx="27718">
                  <c:v>1928.7</c:v>
                </c:pt>
                <c:pt idx="27719">
                  <c:v>1940.6</c:v>
                </c:pt>
                <c:pt idx="27720">
                  <c:v>1923.7</c:v>
                </c:pt>
                <c:pt idx="27721">
                  <c:v>1929.8</c:v>
                </c:pt>
                <c:pt idx="27722">
                  <c:v>1917.1</c:v>
                </c:pt>
                <c:pt idx="27723">
                  <c:v>1922.3</c:v>
                </c:pt>
                <c:pt idx="27724">
                  <c:v>1932.5</c:v>
                </c:pt>
                <c:pt idx="27725">
                  <c:v>1922.5</c:v>
                </c:pt>
                <c:pt idx="27726">
                  <c:v>1914.6</c:v>
                </c:pt>
                <c:pt idx="27727">
                  <c:v>1902.9</c:v>
                </c:pt>
                <c:pt idx="27728">
                  <c:v>1894.3</c:v>
                </c:pt>
                <c:pt idx="27729">
                  <c:v>1862</c:v>
                </c:pt>
                <c:pt idx="27730">
                  <c:v>1862.3</c:v>
                </c:pt>
                <c:pt idx="27731">
                  <c:v>1862.9</c:v>
                </c:pt>
                <c:pt idx="27732">
                  <c:v>1859.9</c:v>
                </c:pt>
                <c:pt idx="27733">
                  <c:v>1864.7</c:v>
                </c:pt>
                <c:pt idx="27734">
                  <c:v>1866.3</c:v>
                </c:pt>
                <c:pt idx="27735">
                  <c:v>1866.4</c:v>
                </c:pt>
                <c:pt idx="27736">
                  <c:v>1866.5</c:v>
                </c:pt>
                <c:pt idx="27737">
                  <c:v>1864.4</c:v>
                </c:pt>
                <c:pt idx="27738">
                  <c:v>1865.5</c:v>
                </c:pt>
                <c:pt idx="27739">
                  <c:v>1865.8</c:v>
                </c:pt>
                <c:pt idx="27740">
                  <c:v>1867.2</c:v>
                </c:pt>
                <c:pt idx="27741">
                  <c:v>1865.8</c:v>
                </c:pt>
                <c:pt idx="27742">
                  <c:v>1865.7</c:v>
                </c:pt>
                <c:pt idx="27743">
                  <c:v>1864.3</c:v>
                </c:pt>
                <c:pt idx="27744">
                  <c:v>1857.1</c:v>
                </c:pt>
                <c:pt idx="27745">
                  <c:v>1860</c:v>
                </c:pt>
                <c:pt idx="27746">
                  <c:v>1860</c:v>
                </c:pt>
                <c:pt idx="27747">
                  <c:v>1859.4</c:v>
                </c:pt>
                <c:pt idx="27748">
                  <c:v>1858</c:v>
                </c:pt>
                <c:pt idx="27749">
                  <c:v>1858</c:v>
                </c:pt>
                <c:pt idx="27750">
                  <c:v>1857.9</c:v>
                </c:pt>
                <c:pt idx="27751">
                  <c:v>1856.6</c:v>
                </c:pt>
                <c:pt idx="27752">
                  <c:v>1857.9</c:v>
                </c:pt>
                <c:pt idx="27753">
                  <c:v>1856.8</c:v>
                </c:pt>
                <c:pt idx="27754">
                  <c:v>1856.3</c:v>
                </c:pt>
                <c:pt idx="27755">
                  <c:v>1857.4</c:v>
                </c:pt>
                <c:pt idx="27756">
                  <c:v>1857.6</c:v>
                </c:pt>
                <c:pt idx="27757">
                  <c:v>1858.9</c:v>
                </c:pt>
                <c:pt idx="27758">
                  <c:v>1858</c:v>
                </c:pt>
                <c:pt idx="27759">
                  <c:v>1857.9</c:v>
                </c:pt>
                <c:pt idx="27760">
                  <c:v>1858</c:v>
                </c:pt>
                <c:pt idx="27761">
                  <c:v>1857.5</c:v>
                </c:pt>
                <c:pt idx="27762">
                  <c:v>1856.2</c:v>
                </c:pt>
                <c:pt idx="27763">
                  <c:v>1855.5</c:v>
                </c:pt>
                <c:pt idx="27764">
                  <c:v>1857.7</c:v>
                </c:pt>
                <c:pt idx="27765">
                  <c:v>1857</c:v>
                </c:pt>
                <c:pt idx="27766">
                  <c:v>1856.9</c:v>
                </c:pt>
                <c:pt idx="27767">
                  <c:v>1856.9</c:v>
                </c:pt>
                <c:pt idx="27768">
                  <c:v>1858.4</c:v>
                </c:pt>
                <c:pt idx="27769">
                  <c:v>1857.7</c:v>
                </c:pt>
                <c:pt idx="27770">
                  <c:v>1858.4</c:v>
                </c:pt>
                <c:pt idx="27771">
                  <c:v>1858.4</c:v>
                </c:pt>
                <c:pt idx="27772">
                  <c:v>1858.4</c:v>
                </c:pt>
                <c:pt idx="27773">
                  <c:v>1858.4</c:v>
                </c:pt>
                <c:pt idx="27774">
                  <c:v>1856.9</c:v>
                </c:pt>
                <c:pt idx="27775">
                  <c:v>1857.3</c:v>
                </c:pt>
                <c:pt idx="27776">
                  <c:v>1858.2</c:v>
                </c:pt>
                <c:pt idx="27777">
                  <c:v>1856.8</c:v>
                </c:pt>
                <c:pt idx="27778">
                  <c:v>1856.7</c:v>
                </c:pt>
                <c:pt idx="27779">
                  <c:v>1855.9</c:v>
                </c:pt>
                <c:pt idx="27780">
                  <c:v>1856.9</c:v>
                </c:pt>
                <c:pt idx="27781">
                  <c:v>1855.8</c:v>
                </c:pt>
                <c:pt idx="27782">
                  <c:v>1856.9</c:v>
                </c:pt>
                <c:pt idx="27783">
                  <c:v>1855.6</c:v>
                </c:pt>
                <c:pt idx="27784">
                  <c:v>1855.4</c:v>
                </c:pt>
                <c:pt idx="27785">
                  <c:v>1857.3</c:v>
                </c:pt>
                <c:pt idx="27786">
                  <c:v>1857.3</c:v>
                </c:pt>
                <c:pt idx="27787">
                  <c:v>1859.5</c:v>
                </c:pt>
                <c:pt idx="27788">
                  <c:v>1859.6</c:v>
                </c:pt>
                <c:pt idx="27789">
                  <c:v>1859.2</c:v>
                </c:pt>
                <c:pt idx="27790">
                  <c:v>1858.8</c:v>
                </c:pt>
                <c:pt idx="27791">
                  <c:v>1860.3</c:v>
                </c:pt>
                <c:pt idx="27792">
                  <c:v>1859.7</c:v>
                </c:pt>
                <c:pt idx="27793">
                  <c:v>1859</c:v>
                </c:pt>
                <c:pt idx="27794">
                  <c:v>1859.1</c:v>
                </c:pt>
                <c:pt idx="27795">
                  <c:v>1858.3</c:v>
                </c:pt>
                <c:pt idx="27796">
                  <c:v>1857.8</c:v>
                </c:pt>
                <c:pt idx="27797">
                  <c:v>1857.7</c:v>
                </c:pt>
                <c:pt idx="27798">
                  <c:v>1854.8</c:v>
                </c:pt>
                <c:pt idx="27799">
                  <c:v>1853.7</c:v>
                </c:pt>
                <c:pt idx="27800">
                  <c:v>1856.3</c:v>
                </c:pt>
                <c:pt idx="27801">
                  <c:v>1855.4</c:v>
                </c:pt>
                <c:pt idx="27802">
                  <c:v>1854.8</c:v>
                </c:pt>
                <c:pt idx="27803">
                  <c:v>1855</c:v>
                </c:pt>
                <c:pt idx="27804">
                  <c:v>1853.8</c:v>
                </c:pt>
                <c:pt idx="27805">
                  <c:v>1853.7</c:v>
                </c:pt>
                <c:pt idx="27806">
                  <c:v>1853.5</c:v>
                </c:pt>
                <c:pt idx="27807">
                  <c:v>1853.7</c:v>
                </c:pt>
                <c:pt idx="27808">
                  <c:v>1853.1</c:v>
                </c:pt>
                <c:pt idx="27809">
                  <c:v>1852.4</c:v>
                </c:pt>
                <c:pt idx="27810">
                  <c:v>1854.8</c:v>
                </c:pt>
                <c:pt idx="27811">
                  <c:v>1854.7</c:v>
                </c:pt>
                <c:pt idx="27812">
                  <c:v>1854.2</c:v>
                </c:pt>
                <c:pt idx="27813">
                  <c:v>1856.3</c:v>
                </c:pt>
                <c:pt idx="27814">
                  <c:v>1856.3</c:v>
                </c:pt>
                <c:pt idx="27815">
                  <c:v>1856.4</c:v>
                </c:pt>
                <c:pt idx="27816">
                  <c:v>1854.2</c:v>
                </c:pt>
                <c:pt idx="27817">
                  <c:v>1853.6</c:v>
                </c:pt>
                <c:pt idx="27818">
                  <c:v>1852.2</c:v>
                </c:pt>
                <c:pt idx="27819">
                  <c:v>1852.3</c:v>
                </c:pt>
                <c:pt idx="27820">
                  <c:v>1851.6</c:v>
                </c:pt>
                <c:pt idx="27821">
                  <c:v>1850.9</c:v>
                </c:pt>
                <c:pt idx="27822">
                  <c:v>1850.8</c:v>
                </c:pt>
                <c:pt idx="27823">
                  <c:v>1850.5</c:v>
                </c:pt>
                <c:pt idx="27824">
                  <c:v>1849.8</c:v>
                </c:pt>
                <c:pt idx="27825">
                  <c:v>1852.7</c:v>
                </c:pt>
                <c:pt idx="27826">
                  <c:v>1852.9</c:v>
                </c:pt>
                <c:pt idx="27827">
                  <c:v>1854.5</c:v>
                </c:pt>
                <c:pt idx="27828">
                  <c:v>1855.6</c:v>
                </c:pt>
                <c:pt idx="27829">
                  <c:v>1856.5</c:v>
                </c:pt>
                <c:pt idx="27830">
                  <c:v>1857.3</c:v>
                </c:pt>
                <c:pt idx="27831">
                  <c:v>1858.3</c:v>
                </c:pt>
                <c:pt idx="27832">
                  <c:v>1860</c:v>
                </c:pt>
                <c:pt idx="27833">
                  <c:v>1861.8</c:v>
                </c:pt>
                <c:pt idx="27834">
                  <c:v>1864.4</c:v>
                </c:pt>
                <c:pt idx="27835">
                  <c:v>1867.4</c:v>
                </c:pt>
                <c:pt idx="27836">
                  <c:v>1868.2</c:v>
                </c:pt>
                <c:pt idx="27837">
                  <c:v>1871.2</c:v>
                </c:pt>
                <c:pt idx="27838">
                  <c:v>1871</c:v>
                </c:pt>
                <c:pt idx="27839">
                  <c:v>1871.8</c:v>
                </c:pt>
                <c:pt idx="27840">
                  <c:v>1873.3</c:v>
                </c:pt>
                <c:pt idx="27841">
                  <c:v>1874.1</c:v>
                </c:pt>
                <c:pt idx="27842">
                  <c:v>1874</c:v>
                </c:pt>
                <c:pt idx="27843">
                  <c:v>1875.6</c:v>
                </c:pt>
                <c:pt idx="27844">
                  <c:v>1874.9</c:v>
                </c:pt>
                <c:pt idx="27845">
                  <c:v>1875.6</c:v>
                </c:pt>
                <c:pt idx="27846">
                  <c:v>1875.5</c:v>
                </c:pt>
                <c:pt idx="27847">
                  <c:v>1874.1</c:v>
                </c:pt>
                <c:pt idx="27848">
                  <c:v>1874.2</c:v>
                </c:pt>
                <c:pt idx="27849">
                  <c:v>1872.6</c:v>
                </c:pt>
                <c:pt idx="27850">
                  <c:v>1870.8</c:v>
                </c:pt>
                <c:pt idx="27851">
                  <c:v>1874.1</c:v>
                </c:pt>
                <c:pt idx="27852">
                  <c:v>1874.4</c:v>
                </c:pt>
                <c:pt idx="27853">
                  <c:v>1874.7</c:v>
                </c:pt>
                <c:pt idx="27854">
                  <c:v>1874.7</c:v>
                </c:pt>
                <c:pt idx="27855">
                  <c:v>1876.2</c:v>
                </c:pt>
                <c:pt idx="27856">
                  <c:v>1879.3</c:v>
                </c:pt>
                <c:pt idx="27857">
                  <c:v>1882.2</c:v>
                </c:pt>
                <c:pt idx="27858">
                  <c:v>1884.5</c:v>
                </c:pt>
                <c:pt idx="27859">
                  <c:v>1886.7</c:v>
                </c:pt>
                <c:pt idx="27860">
                  <c:v>1887.5</c:v>
                </c:pt>
                <c:pt idx="27861">
                  <c:v>1891.1</c:v>
                </c:pt>
                <c:pt idx="27862">
                  <c:v>1891.8</c:v>
                </c:pt>
                <c:pt idx="27863">
                  <c:v>1893.9</c:v>
                </c:pt>
                <c:pt idx="27864">
                  <c:v>1896.2</c:v>
                </c:pt>
                <c:pt idx="27865">
                  <c:v>1897.8</c:v>
                </c:pt>
                <c:pt idx="27866">
                  <c:v>1895.6</c:v>
                </c:pt>
                <c:pt idx="27867">
                  <c:v>1895.6</c:v>
                </c:pt>
                <c:pt idx="27868">
                  <c:v>1897.7</c:v>
                </c:pt>
                <c:pt idx="27869">
                  <c:v>1897.8</c:v>
                </c:pt>
                <c:pt idx="27870">
                  <c:v>1899</c:v>
                </c:pt>
                <c:pt idx="27871">
                  <c:v>1901.8</c:v>
                </c:pt>
                <c:pt idx="27872">
                  <c:v>1902.5</c:v>
                </c:pt>
                <c:pt idx="27873">
                  <c:v>1903.7</c:v>
                </c:pt>
                <c:pt idx="27874">
                  <c:v>1903.8</c:v>
                </c:pt>
                <c:pt idx="27875">
                  <c:v>1907.6</c:v>
                </c:pt>
                <c:pt idx="27876">
                  <c:v>1909.6</c:v>
                </c:pt>
                <c:pt idx="27877">
                  <c:v>1910.4</c:v>
                </c:pt>
                <c:pt idx="27878">
                  <c:v>1915.3</c:v>
                </c:pt>
                <c:pt idx="27879">
                  <c:v>1914.5</c:v>
                </c:pt>
                <c:pt idx="27880">
                  <c:v>1918.1</c:v>
                </c:pt>
                <c:pt idx="27881">
                  <c:v>1919.2</c:v>
                </c:pt>
                <c:pt idx="27882">
                  <c:v>1921.4</c:v>
                </c:pt>
                <c:pt idx="27883">
                  <c:v>1923.1</c:v>
                </c:pt>
                <c:pt idx="27884">
                  <c:v>1925.3</c:v>
                </c:pt>
                <c:pt idx="27885">
                  <c:v>1923.1</c:v>
                </c:pt>
                <c:pt idx="27886">
                  <c:v>1923.1</c:v>
                </c:pt>
                <c:pt idx="27887">
                  <c:v>1923.1</c:v>
                </c:pt>
                <c:pt idx="27888">
                  <c:v>1923.1</c:v>
                </c:pt>
                <c:pt idx="27889">
                  <c:v>1923.1</c:v>
                </c:pt>
                <c:pt idx="27890">
                  <c:v>1923.1</c:v>
                </c:pt>
                <c:pt idx="27891">
                  <c:v>1923.1</c:v>
                </c:pt>
                <c:pt idx="27892">
                  <c:v>1923.1</c:v>
                </c:pt>
                <c:pt idx="27893">
                  <c:v>1923.1</c:v>
                </c:pt>
                <c:pt idx="27894">
                  <c:v>1923.1</c:v>
                </c:pt>
                <c:pt idx="27895">
                  <c:v>1923.1</c:v>
                </c:pt>
                <c:pt idx="27896">
                  <c:v>1923.1</c:v>
                </c:pt>
                <c:pt idx="27897">
                  <c:v>1923.1</c:v>
                </c:pt>
                <c:pt idx="27898">
                  <c:v>1923.1</c:v>
                </c:pt>
                <c:pt idx="27899">
                  <c:v>1923.1</c:v>
                </c:pt>
                <c:pt idx="27900">
                  <c:v>1923.1</c:v>
                </c:pt>
                <c:pt idx="27901">
                  <c:v>1923.1</c:v>
                </c:pt>
                <c:pt idx="27902">
                  <c:v>1923.1</c:v>
                </c:pt>
                <c:pt idx="27903">
                  <c:v>1923.1</c:v>
                </c:pt>
                <c:pt idx="27904">
                  <c:v>1923.1</c:v>
                </c:pt>
                <c:pt idx="27905">
                  <c:v>1923.1</c:v>
                </c:pt>
                <c:pt idx="27906">
                  <c:v>1923.1</c:v>
                </c:pt>
                <c:pt idx="27907">
                  <c:v>1923.1</c:v>
                </c:pt>
                <c:pt idx="27908">
                  <c:v>1923.1</c:v>
                </c:pt>
                <c:pt idx="27909">
                  <c:v>1923.1</c:v>
                </c:pt>
                <c:pt idx="27910">
                  <c:v>1923.1</c:v>
                </c:pt>
                <c:pt idx="27911">
                  <c:v>1923.1</c:v>
                </c:pt>
                <c:pt idx="27912">
                  <c:v>1923.1</c:v>
                </c:pt>
                <c:pt idx="27913">
                  <c:v>1923.1</c:v>
                </c:pt>
                <c:pt idx="27914">
                  <c:v>1923.1</c:v>
                </c:pt>
                <c:pt idx="27915">
                  <c:v>1923.1</c:v>
                </c:pt>
                <c:pt idx="27916">
                  <c:v>1923.1</c:v>
                </c:pt>
                <c:pt idx="27917">
                  <c:v>1923.1</c:v>
                </c:pt>
                <c:pt idx="27918">
                  <c:v>1923.1</c:v>
                </c:pt>
                <c:pt idx="27919">
                  <c:v>1923.1</c:v>
                </c:pt>
                <c:pt idx="27920">
                  <c:v>1923.1</c:v>
                </c:pt>
                <c:pt idx="27921">
                  <c:v>1923.1</c:v>
                </c:pt>
                <c:pt idx="27922">
                  <c:v>1923.1</c:v>
                </c:pt>
                <c:pt idx="27923">
                  <c:v>1923.1</c:v>
                </c:pt>
                <c:pt idx="27924">
                  <c:v>1923.1</c:v>
                </c:pt>
                <c:pt idx="27925">
                  <c:v>1923.1</c:v>
                </c:pt>
                <c:pt idx="27926">
                  <c:v>1923.1</c:v>
                </c:pt>
                <c:pt idx="27927">
                  <c:v>1923.1</c:v>
                </c:pt>
                <c:pt idx="27928">
                  <c:v>1923.1</c:v>
                </c:pt>
                <c:pt idx="27929">
                  <c:v>1923.1</c:v>
                </c:pt>
                <c:pt idx="27930">
                  <c:v>1923.1</c:v>
                </c:pt>
                <c:pt idx="27931">
                  <c:v>1923.1</c:v>
                </c:pt>
                <c:pt idx="27932">
                  <c:v>1923.1</c:v>
                </c:pt>
                <c:pt idx="27933">
                  <c:v>1923.1</c:v>
                </c:pt>
                <c:pt idx="27934">
                  <c:v>1923.1</c:v>
                </c:pt>
                <c:pt idx="27935">
                  <c:v>1923.1</c:v>
                </c:pt>
                <c:pt idx="27936">
                  <c:v>1923.1</c:v>
                </c:pt>
                <c:pt idx="27937">
                  <c:v>1923.1</c:v>
                </c:pt>
                <c:pt idx="27938">
                  <c:v>1923.1</c:v>
                </c:pt>
                <c:pt idx="27939">
                  <c:v>1923.1</c:v>
                </c:pt>
                <c:pt idx="27940">
                  <c:v>1923.1</c:v>
                </c:pt>
                <c:pt idx="27941">
                  <c:v>1923.1</c:v>
                </c:pt>
                <c:pt idx="27942">
                  <c:v>1923.1</c:v>
                </c:pt>
                <c:pt idx="27943">
                  <c:v>1923.1</c:v>
                </c:pt>
                <c:pt idx="27944">
                  <c:v>1923.1</c:v>
                </c:pt>
                <c:pt idx="27945">
                  <c:v>1923.1</c:v>
                </c:pt>
                <c:pt idx="27946">
                  <c:v>1923.1</c:v>
                </c:pt>
                <c:pt idx="27947">
                  <c:v>1923.1</c:v>
                </c:pt>
                <c:pt idx="27948">
                  <c:v>1923.1</c:v>
                </c:pt>
                <c:pt idx="27949">
                  <c:v>1923.1</c:v>
                </c:pt>
                <c:pt idx="27950">
                  <c:v>1923.1</c:v>
                </c:pt>
                <c:pt idx="27951">
                  <c:v>1923.1</c:v>
                </c:pt>
                <c:pt idx="27952">
                  <c:v>1923.1</c:v>
                </c:pt>
                <c:pt idx="27953">
                  <c:v>1923.1</c:v>
                </c:pt>
                <c:pt idx="27954">
                  <c:v>1923.1</c:v>
                </c:pt>
                <c:pt idx="27955">
                  <c:v>1923.1</c:v>
                </c:pt>
                <c:pt idx="27956">
                  <c:v>1923.1</c:v>
                </c:pt>
                <c:pt idx="27957">
                  <c:v>1923.1</c:v>
                </c:pt>
                <c:pt idx="27958">
                  <c:v>1923.1</c:v>
                </c:pt>
                <c:pt idx="27959">
                  <c:v>1923.1</c:v>
                </c:pt>
                <c:pt idx="27960">
                  <c:v>1923.1</c:v>
                </c:pt>
                <c:pt idx="27961">
                  <c:v>1923.1</c:v>
                </c:pt>
                <c:pt idx="27962">
                  <c:v>1923.1</c:v>
                </c:pt>
                <c:pt idx="27963">
                  <c:v>1923.1</c:v>
                </c:pt>
                <c:pt idx="27964">
                  <c:v>1923.1</c:v>
                </c:pt>
                <c:pt idx="27965">
                  <c:v>1923.1</c:v>
                </c:pt>
                <c:pt idx="27966">
                  <c:v>1923.1</c:v>
                </c:pt>
                <c:pt idx="27967">
                  <c:v>1923.1</c:v>
                </c:pt>
                <c:pt idx="27968">
                  <c:v>1923.1</c:v>
                </c:pt>
                <c:pt idx="27969">
                  <c:v>1923.1</c:v>
                </c:pt>
                <c:pt idx="27970">
                  <c:v>1923.1</c:v>
                </c:pt>
                <c:pt idx="27971">
                  <c:v>1923.1</c:v>
                </c:pt>
                <c:pt idx="27972">
                  <c:v>1923.1</c:v>
                </c:pt>
                <c:pt idx="27973">
                  <c:v>1923.1</c:v>
                </c:pt>
                <c:pt idx="27974">
                  <c:v>1923.1</c:v>
                </c:pt>
                <c:pt idx="27975">
                  <c:v>1923.1</c:v>
                </c:pt>
                <c:pt idx="27976">
                  <c:v>1923.1</c:v>
                </c:pt>
                <c:pt idx="27977">
                  <c:v>1923.1</c:v>
                </c:pt>
                <c:pt idx="27978">
                  <c:v>1923.1</c:v>
                </c:pt>
                <c:pt idx="27979">
                  <c:v>1923.1</c:v>
                </c:pt>
                <c:pt idx="27980">
                  <c:v>1923.1</c:v>
                </c:pt>
                <c:pt idx="27981">
                  <c:v>1923.1</c:v>
                </c:pt>
                <c:pt idx="27982">
                  <c:v>1923.1</c:v>
                </c:pt>
                <c:pt idx="27983">
                  <c:v>1923.1</c:v>
                </c:pt>
                <c:pt idx="27984">
                  <c:v>1923.1</c:v>
                </c:pt>
                <c:pt idx="27985">
                  <c:v>1923.1</c:v>
                </c:pt>
                <c:pt idx="27986">
                  <c:v>1923.1</c:v>
                </c:pt>
                <c:pt idx="27987">
                  <c:v>1923.1</c:v>
                </c:pt>
                <c:pt idx="27988">
                  <c:v>1923.1</c:v>
                </c:pt>
                <c:pt idx="27989">
                  <c:v>1923.1</c:v>
                </c:pt>
                <c:pt idx="27990">
                  <c:v>1923.1</c:v>
                </c:pt>
                <c:pt idx="27991">
                  <c:v>1923.1</c:v>
                </c:pt>
                <c:pt idx="27992">
                  <c:v>1923.1</c:v>
                </c:pt>
                <c:pt idx="27993">
                  <c:v>1923.1</c:v>
                </c:pt>
                <c:pt idx="27994">
                  <c:v>1923.1</c:v>
                </c:pt>
                <c:pt idx="27995">
                  <c:v>1923.1</c:v>
                </c:pt>
                <c:pt idx="27996">
                  <c:v>1923.1</c:v>
                </c:pt>
                <c:pt idx="27997">
                  <c:v>1923.1</c:v>
                </c:pt>
                <c:pt idx="27998">
                  <c:v>1923.1</c:v>
                </c:pt>
                <c:pt idx="27999">
                  <c:v>1980.9</c:v>
                </c:pt>
                <c:pt idx="28000">
                  <c:v>1980.9</c:v>
                </c:pt>
                <c:pt idx="28001">
                  <c:v>1977</c:v>
                </c:pt>
                <c:pt idx="28002">
                  <c:v>1982.4</c:v>
                </c:pt>
                <c:pt idx="28003">
                  <c:v>1980.1</c:v>
                </c:pt>
                <c:pt idx="28004">
                  <c:v>1984.3</c:v>
                </c:pt>
                <c:pt idx="28005">
                  <c:v>1984.3</c:v>
                </c:pt>
                <c:pt idx="28006">
                  <c:v>1986.7</c:v>
                </c:pt>
                <c:pt idx="28007">
                  <c:v>1985.1</c:v>
                </c:pt>
                <c:pt idx="28008">
                  <c:v>1986.6</c:v>
                </c:pt>
                <c:pt idx="28009">
                  <c:v>1987.4</c:v>
                </c:pt>
                <c:pt idx="28010">
                  <c:v>1986.6</c:v>
                </c:pt>
                <c:pt idx="28011">
                  <c:v>1988.4</c:v>
                </c:pt>
                <c:pt idx="28012">
                  <c:v>1989.2</c:v>
                </c:pt>
                <c:pt idx="28013">
                  <c:v>1986.6</c:v>
                </c:pt>
                <c:pt idx="28014">
                  <c:v>1986.5</c:v>
                </c:pt>
                <c:pt idx="28015">
                  <c:v>1986.3</c:v>
                </c:pt>
                <c:pt idx="28016">
                  <c:v>1987.9</c:v>
                </c:pt>
                <c:pt idx="28017">
                  <c:v>1987.5</c:v>
                </c:pt>
                <c:pt idx="28018">
                  <c:v>1979.2</c:v>
                </c:pt>
                <c:pt idx="28019">
                  <c:v>1984</c:v>
                </c:pt>
                <c:pt idx="28020">
                  <c:v>1986.4</c:v>
                </c:pt>
                <c:pt idx="28021">
                  <c:v>1979.3</c:v>
                </c:pt>
                <c:pt idx="28022">
                  <c:v>1986.8</c:v>
                </c:pt>
                <c:pt idx="28023">
                  <c:v>1981.6</c:v>
                </c:pt>
                <c:pt idx="28024">
                  <c:v>1984.2</c:v>
                </c:pt>
                <c:pt idx="28025">
                  <c:v>1984.7</c:v>
                </c:pt>
                <c:pt idx="28026">
                  <c:v>1982.6</c:v>
                </c:pt>
                <c:pt idx="28027">
                  <c:v>1982.5</c:v>
                </c:pt>
                <c:pt idx="28028">
                  <c:v>1985.6</c:v>
                </c:pt>
                <c:pt idx="28029">
                  <c:v>1981.7</c:v>
                </c:pt>
                <c:pt idx="28030">
                  <c:v>1983.3</c:v>
                </c:pt>
                <c:pt idx="28031">
                  <c:v>1982.4</c:v>
                </c:pt>
                <c:pt idx="28032">
                  <c:v>1983.3</c:v>
                </c:pt>
                <c:pt idx="28033">
                  <c:v>1980.1</c:v>
                </c:pt>
                <c:pt idx="28034">
                  <c:v>1980.1</c:v>
                </c:pt>
                <c:pt idx="28035">
                  <c:v>1981.7</c:v>
                </c:pt>
                <c:pt idx="28036">
                  <c:v>1981.7</c:v>
                </c:pt>
                <c:pt idx="28037">
                  <c:v>1980.9</c:v>
                </c:pt>
                <c:pt idx="28038">
                  <c:v>1982.2</c:v>
                </c:pt>
                <c:pt idx="28039">
                  <c:v>1982.1</c:v>
                </c:pt>
                <c:pt idx="28040">
                  <c:v>1981.3</c:v>
                </c:pt>
                <c:pt idx="28041">
                  <c:v>1979.3</c:v>
                </c:pt>
                <c:pt idx="28042">
                  <c:v>1980.9</c:v>
                </c:pt>
                <c:pt idx="28043">
                  <c:v>1977</c:v>
                </c:pt>
                <c:pt idx="28044">
                  <c:v>1976.8</c:v>
                </c:pt>
                <c:pt idx="28045">
                  <c:v>1980.3</c:v>
                </c:pt>
                <c:pt idx="28046">
                  <c:v>1979.2</c:v>
                </c:pt>
                <c:pt idx="28047">
                  <c:v>1978.7</c:v>
                </c:pt>
                <c:pt idx="28048">
                  <c:v>1976.4</c:v>
                </c:pt>
                <c:pt idx="28049">
                  <c:v>1975.9</c:v>
                </c:pt>
                <c:pt idx="28050">
                  <c:v>1978.1</c:v>
                </c:pt>
                <c:pt idx="28051">
                  <c:v>1976.8</c:v>
                </c:pt>
                <c:pt idx="28052">
                  <c:v>1978.5</c:v>
                </c:pt>
                <c:pt idx="28053">
                  <c:v>1977.6</c:v>
                </c:pt>
                <c:pt idx="28054">
                  <c:v>1971.2</c:v>
                </c:pt>
                <c:pt idx="28055">
                  <c:v>1976.1</c:v>
                </c:pt>
                <c:pt idx="28056">
                  <c:v>1971.4</c:v>
                </c:pt>
                <c:pt idx="28057">
                  <c:v>1969.8</c:v>
                </c:pt>
                <c:pt idx="28058">
                  <c:v>1966.6</c:v>
                </c:pt>
                <c:pt idx="28059">
                  <c:v>1967.4</c:v>
                </c:pt>
                <c:pt idx="28060">
                  <c:v>1961.2</c:v>
                </c:pt>
                <c:pt idx="28061">
                  <c:v>1962.7</c:v>
                </c:pt>
                <c:pt idx="28062">
                  <c:v>1958.6</c:v>
                </c:pt>
                <c:pt idx="28063">
                  <c:v>1959.4</c:v>
                </c:pt>
                <c:pt idx="28064">
                  <c:v>1956.8</c:v>
                </c:pt>
                <c:pt idx="28065">
                  <c:v>1950.5</c:v>
                </c:pt>
                <c:pt idx="28066">
                  <c:v>1951.2</c:v>
                </c:pt>
                <c:pt idx="28067">
                  <c:v>1944.8</c:v>
                </c:pt>
                <c:pt idx="28068">
                  <c:v>1941.2</c:v>
                </c:pt>
                <c:pt idx="28069">
                  <c:v>1940.6</c:v>
                </c:pt>
                <c:pt idx="28070">
                  <c:v>1939.9</c:v>
                </c:pt>
                <c:pt idx="28071">
                  <c:v>1937.6</c:v>
                </c:pt>
                <c:pt idx="28072">
                  <c:v>1933.8</c:v>
                </c:pt>
                <c:pt idx="28073">
                  <c:v>1933.5</c:v>
                </c:pt>
                <c:pt idx="28074">
                  <c:v>1932.1</c:v>
                </c:pt>
                <c:pt idx="28075">
                  <c:v>1929.5</c:v>
                </c:pt>
                <c:pt idx="28076">
                  <c:v>1928</c:v>
                </c:pt>
                <c:pt idx="28077">
                  <c:v>1928</c:v>
                </c:pt>
                <c:pt idx="28078">
                  <c:v>1924.3</c:v>
                </c:pt>
                <c:pt idx="28079">
                  <c:v>1924.3</c:v>
                </c:pt>
                <c:pt idx="28080">
                  <c:v>1920.5</c:v>
                </c:pt>
                <c:pt idx="28081">
                  <c:v>1917.5</c:v>
                </c:pt>
                <c:pt idx="28082">
                  <c:v>1916.9</c:v>
                </c:pt>
                <c:pt idx="28083">
                  <c:v>1916.9</c:v>
                </c:pt>
                <c:pt idx="28084">
                  <c:v>1916.2</c:v>
                </c:pt>
                <c:pt idx="28085">
                  <c:v>1914</c:v>
                </c:pt>
                <c:pt idx="28086">
                  <c:v>1913</c:v>
                </c:pt>
                <c:pt idx="28087">
                  <c:v>1911.3</c:v>
                </c:pt>
                <c:pt idx="28088">
                  <c:v>1909.7</c:v>
                </c:pt>
                <c:pt idx="28089">
                  <c:v>1908.8</c:v>
                </c:pt>
                <c:pt idx="28090">
                  <c:v>1904.7</c:v>
                </c:pt>
                <c:pt idx="28091">
                  <c:v>1905.6</c:v>
                </c:pt>
                <c:pt idx="28092">
                  <c:v>1899.4</c:v>
                </c:pt>
                <c:pt idx="28093">
                  <c:v>1900.7</c:v>
                </c:pt>
                <c:pt idx="28094">
                  <c:v>1903.4</c:v>
                </c:pt>
                <c:pt idx="28095">
                  <c:v>1901</c:v>
                </c:pt>
                <c:pt idx="28096">
                  <c:v>1900.9</c:v>
                </c:pt>
                <c:pt idx="28097">
                  <c:v>1898.3</c:v>
                </c:pt>
                <c:pt idx="28098">
                  <c:v>1897.7</c:v>
                </c:pt>
                <c:pt idx="28099">
                  <c:v>1899.3</c:v>
                </c:pt>
                <c:pt idx="28100">
                  <c:v>1898.6</c:v>
                </c:pt>
                <c:pt idx="28101">
                  <c:v>1897.8</c:v>
                </c:pt>
                <c:pt idx="28102">
                  <c:v>1897.1</c:v>
                </c:pt>
                <c:pt idx="28103">
                  <c:v>1896.5</c:v>
                </c:pt>
                <c:pt idx="28104">
                  <c:v>1893.5</c:v>
                </c:pt>
                <c:pt idx="28105">
                  <c:v>1892.1</c:v>
                </c:pt>
                <c:pt idx="28106">
                  <c:v>1891.4</c:v>
                </c:pt>
                <c:pt idx="28107">
                  <c:v>1889.1</c:v>
                </c:pt>
                <c:pt idx="28108">
                  <c:v>1889.1</c:v>
                </c:pt>
                <c:pt idx="28109">
                  <c:v>1889.2</c:v>
                </c:pt>
                <c:pt idx="28110">
                  <c:v>1887.7</c:v>
                </c:pt>
                <c:pt idx="28111">
                  <c:v>1888.1</c:v>
                </c:pt>
                <c:pt idx="28112">
                  <c:v>1886.7</c:v>
                </c:pt>
                <c:pt idx="28113">
                  <c:v>1886.2</c:v>
                </c:pt>
                <c:pt idx="28114">
                  <c:v>1881.4</c:v>
                </c:pt>
                <c:pt idx="28115">
                  <c:v>1880.8</c:v>
                </c:pt>
                <c:pt idx="28116">
                  <c:v>1878.2</c:v>
                </c:pt>
                <c:pt idx="28117">
                  <c:v>1876.9</c:v>
                </c:pt>
                <c:pt idx="28118">
                  <c:v>1879.4</c:v>
                </c:pt>
                <c:pt idx="28119">
                  <c:v>1880</c:v>
                </c:pt>
                <c:pt idx="28120">
                  <c:v>1878.5</c:v>
                </c:pt>
                <c:pt idx="28121">
                  <c:v>1878.5</c:v>
                </c:pt>
                <c:pt idx="28122">
                  <c:v>1877.1</c:v>
                </c:pt>
                <c:pt idx="28123">
                  <c:v>1879.1</c:v>
                </c:pt>
                <c:pt idx="28124">
                  <c:v>1879.2</c:v>
                </c:pt>
                <c:pt idx="28125">
                  <c:v>1877.7</c:v>
                </c:pt>
                <c:pt idx="28126">
                  <c:v>1879.2</c:v>
                </c:pt>
                <c:pt idx="28127">
                  <c:v>1877</c:v>
                </c:pt>
                <c:pt idx="28128">
                  <c:v>1874.8</c:v>
                </c:pt>
                <c:pt idx="28129">
                  <c:v>1875.6</c:v>
                </c:pt>
                <c:pt idx="28130">
                  <c:v>1874.8</c:v>
                </c:pt>
                <c:pt idx="28131">
                  <c:v>1877.1</c:v>
                </c:pt>
                <c:pt idx="28132">
                  <c:v>1877.1</c:v>
                </c:pt>
                <c:pt idx="28133">
                  <c:v>1877</c:v>
                </c:pt>
                <c:pt idx="28134">
                  <c:v>1879.2</c:v>
                </c:pt>
                <c:pt idx="28135">
                  <c:v>1878.8</c:v>
                </c:pt>
                <c:pt idx="28136">
                  <c:v>1879.8</c:v>
                </c:pt>
                <c:pt idx="28137">
                  <c:v>1880.9</c:v>
                </c:pt>
                <c:pt idx="28138">
                  <c:v>1878.2</c:v>
                </c:pt>
                <c:pt idx="28139">
                  <c:v>1878.2</c:v>
                </c:pt>
                <c:pt idx="28140">
                  <c:v>1876.2</c:v>
                </c:pt>
                <c:pt idx="28141">
                  <c:v>1879</c:v>
                </c:pt>
                <c:pt idx="28142">
                  <c:v>1879.6</c:v>
                </c:pt>
                <c:pt idx="28143">
                  <c:v>1879</c:v>
                </c:pt>
                <c:pt idx="28144">
                  <c:v>1880.9</c:v>
                </c:pt>
                <c:pt idx="28145">
                  <c:v>1881.6</c:v>
                </c:pt>
                <c:pt idx="28146">
                  <c:v>1879.8</c:v>
                </c:pt>
                <c:pt idx="28147">
                  <c:v>1881.8</c:v>
                </c:pt>
                <c:pt idx="28148">
                  <c:v>1881.5</c:v>
                </c:pt>
                <c:pt idx="28149">
                  <c:v>1881.4</c:v>
                </c:pt>
                <c:pt idx="28150">
                  <c:v>1882.9</c:v>
                </c:pt>
                <c:pt idx="28151">
                  <c:v>1882.9</c:v>
                </c:pt>
                <c:pt idx="28152">
                  <c:v>1884.4</c:v>
                </c:pt>
                <c:pt idx="28153">
                  <c:v>1882.2</c:v>
                </c:pt>
                <c:pt idx="28154">
                  <c:v>1882.2</c:v>
                </c:pt>
                <c:pt idx="28155">
                  <c:v>1882.1</c:v>
                </c:pt>
                <c:pt idx="28156">
                  <c:v>1882.9</c:v>
                </c:pt>
                <c:pt idx="28157">
                  <c:v>1884.4</c:v>
                </c:pt>
                <c:pt idx="28158">
                  <c:v>1885</c:v>
                </c:pt>
                <c:pt idx="28159">
                  <c:v>1883.9</c:v>
                </c:pt>
                <c:pt idx="28160">
                  <c:v>1883.3</c:v>
                </c:pt>
                <c:pt idx="28161">
                  <c:v>1884.3</c:v>
                </c:pt>
                <c:pt idx="28162">
                  <c:v>1883.6</c:v>
                </c:pt>
                <c:pt idx="28163">
                  <c:v>1880.1</c:v>
                </c:pt>
                <c:pt idx="28164">
                  <c:v>1878.4</c:v>
                </c:pt>
                <c:pt idx="28165">
                  <c:v>1883.1</c:v>
                </c:pt>
                <c:pt idx="28166">
                  <c:v>1881</c:v>
                </c:pt>
                <c:pt idx="28167">
                  <c:v>1881.3</c:v>
                </c:pt>
                <c:pt idx="28168">
                  <c:v>1882.3</c:v>
                </c:pt>
                <c:pt idx="28169">
                  <c:v>1882.5</c:v>
                </c:pt>
                <c:pt idx="28170">
                  <c:v>1880.4</c:v>
                </c:pt>
                <c:pt idx="28171">
                  <c:v>1882.7</c:v>
                </c:pt>
                <c:pt idx="28172">
                  <c:v>1882.8</c:v>
                </c:pt>
                <c:pt idx="28173">
                  <c:v>1884.2</c:v>
                </c:pt>
                <c:pt idx="28174">
                  <c:v>1883.5</c:v>
                </c:pt>
                <c:pt idx="28175">
                  <c:v>1885</c:v>
                </c:pt>
                <c:pt idx="28176">
                  <c:v>1884.3</c:v>
                </c:pt>
                <c:pt idx="28177">
                  <c:v>1885</c:v>
                </c:pt>
                <c:pt idx="28178">
                  <c:v>1884.3</c:v>
                </c:pt>
                <c:pt idx="28179">
                  <c:v>1885.8</c:v>
                </c:pt>
                <c:pt idx="28180">
                  <c:v>1883.5</c:v>
                </c:pt>
                <c:pt idx="28181">
                  <c:v>1884.3</c:v>
                </c:pt>
                <c:pt idx="28182">
                  <c:v>1885</c:v>
                </c:pt>
                <c:pt idx="28183">
                  <c:v>1884.1</c:v>
                </c:pt>
                <c:pt idx="28184">
                  <c:v>1886.1</c:v>
                </c:pt>
                <c:pt idx="28185">
                  <c:v>1881.8</c:v>
                </c:pt>
                <c:pt idx="28186">
                  <c:v>1884.2</c:v>
                </c:pt>
                <c:pt idx="28187">
                  <c:v>1879.5</c:v>
                </c:pt>
                <c:pt idx="28188">
                  <c:v>1881.4</c:v>
                </c:pt>
                <c:pt idx="28189">
                  <c:v>1882.9</c:v>
                </c:pt>
                <c:pt idx="28190">
                  <c:v>1881.2</c:v>
                </c:pt>
                <c:pt idx="28191">
                  <c:v>1882.9</c:v>
                </c:pt>
                <c:pt idx="28192">
                  <c:v>1884</c:v>
                </c:pt>
                <c:pt idx="28193">
                  <c:v>1883.1</c:v>
                </c:pt>
                <c:pt idx="28194">
                  <c:v>1882.9</c:v>
                </c:pt>
                <c:pt idx="28195">
                  <c:v>1884.1</c:v>
                </c:pt>
                <c:pt idx="28196">
                  <c:v>1885</c:v>
                </c:pt>
                <c:pt idx="28197">
                  <c:v>1884.3</c:v>
                </c:pt>
                <c:pt idx="28198">
                  <c:v>1884.3</c:v>
                </c:pt>
                <c:pt idx="28199">
                  <c:v>1884.3</c:v>
                </c:pt>
                <c:pt idx="28200">
                  <c:v>1884.2</c:v>
                </c:pt>
                <c:pt idx="28201">
                  <c:v>1885.7</c:v>
                </c:pt>
                <c:pt idx="28202">
                  <c:v>1884.2</c:v>
                </c:pt>
                <c:pt idx="28203">
                  <c:v>1884.3</c:v>
                </c:pt>
                <c:pt idx="28204">
                  <c:v>1883.5</c:v>
                </c:pt>
                <c:pt idx="28205">
                  <c:v>1884.9</c:v>
                </c:pt>
                <c:pt idx="28206">
                  <c:v>1885.6</c:v>
                </c:pt>
                <c:pt idx="28207">
                  <c:v>1884.6</c:v>
                </c:pt>
                <c:pt idx="28208">
                  <c:v>1885.5</c:v>
                </c:pt>
                <c:pt idx="28209">
                  <c:v>1885.6</c:v>
                </c:pt>
                <c:pt idx="28210">
                  <c:v>1881.4</c:v>
                </c:pt>
                <c:pt idx="28211">
                  <c:v>1882.6</c:v>
                </c:pt>
                <c:pt idx="28212">
                  <c:v>1879.8</c:v>
                </c:pt>
                <c:pt idx="28213">
                  <c:v>1879.7</c:v>
                </c:pt>
                <c:pt idx="28214">
                  <c:v>1882.7</c:v>
                </c:pt>
                <c:pt idx="28215">
                  <c:v>1882.1</c:v>
                </c:pt>
                <c:pt idx="28216">
                  <c:v>1883.8</c:v>
                </c:pt>
                <c:pt idx="28217">
                  <c:v>1881.8</c:v>
                </c:pt>
                <c:pt idx="28218">
                  <c:v>1883</c:v>
                </c:pt>
                <c:pt idx="28219">
                  <c:v>1881.7</c:v>
                </c:pt>
                <c:pt idx="28220">
                  <c:v>1881.3</c:v>
                </c:pt>
                <c:pt idx="28221">
                  <c:v>1882</c:v>
                </c:pt>
                <c:pt idx="28222">
                  <c:v>1881.3</c:v>
                </c:pt>
                <c:pt idx="28223">
                  <c:v>1881.3</c:v>
                </c:pt>
                <c:pt idx="28224">
                  <c:v>1880.6</c:v>
                </c:pt>
                <c:pt idx="28225">
                  <c:v>1880.6</c:v>
                </c:pt>
                <c:pt idx="28226">
                  <c:v>1880.5</c:v>
                </c:pt>
                <c:pt idx="28227">
                  <c:v>1879.9</c:v>
                </c:pt>
                <c:pt idx="28228">
                  <c:v>1879.8</c:v>
                </c:pt>
                <c:pt idx="28229">
                  <c:v>1877.7</c:v>
                </c:pt>
                <c:pt idx="28230">
                  <c:v>1878.3</c:v>
                </c:pt>
                <c:pt idx="28231">
                  <c:v>1878.8</c:v>
                </c:pt>
                <c:pt idx="28232">
                  <c:v>1877.4</c:v>
                </c:pt>
                <c:pt idx="28233">
                  <c:v>1878</c:v>
                </c:pt>
                <c:pt idx="28234">
                  <c:v>1876.3</c:v>
                </c:pt>
                <c:pt idx="28235">
                  <c:v>1874.2</c:v>
                </c:pt>
                <c:pt idx="28236">
                  <c:v>1874.4</c:v>
                </c:pt>
                <c:pt idx="28237">
                  <c:v>1869.9</c:v>
                </c:pt>
                <c:pt idx="28238">
                  <c:v>1874.8</c:v>
                </c:pt>
                <c:pt idx="28239">
                  <c:v>1869.7</c:v>
                </c:pt>
                <c:pt idx="28240">
                  <c:v>1872.1</c:v>
                </c:pt>
                <c:pt idx="28241">
                  <c:v>1872</c:v>
                </c:pt>
                <c:pt idx="28242">
                  <c:v>1871.5</c:v>
                </c:pt>
                <c:pt idx="28243">
                  <c:v>1872.5</c:v>
                </c:pt>
                <c:pt idx="28244">
                  <c:v>1872</c:v>
                </c:pt>
                <c:pt idx="28245">
                  <c:v>1870.5</c:v>
                </c:pt>
                <c:pt idx="28246">
                  <c:v>1871.1</c:v>
                </c:pt>
                <c:pt idx="28247">
                  <c:v>1870.5</c:v>
                </c:pt>
                <c:pt idx="28248">
                  <c:v>1871.2</c:v>
                </c:pt>
                <c:pt idx="28249">
                  <c:v>1868.3</c:v>
                </c:pt>
                <c:pt idx="28250">
                  <c:v>1867.6</c:v>
                </c:pt>
                <c:pt idx="28251">
                  <c:v>1866.9</c:v>
                </c:pt>
                <c:pt idx="28252">
                  <c:v>1866.9</c:v>
                </c:pt>
                <c:pt idx="28253">
                  <c:v>1866.9</c:v>
                </c:pt>
                <c:pt idx="28254">
                  <c:v>1865.4</c:v>
                </c:pt>
                <c:pt idx="28255">
                  <c:v>1866.7</c:v>
                </c:pt>
                <c:pt idx="28256">
                  <c:v>1865.2</c:v>
                </c:pt>
                <c:pt idx="28257">
                  <c:v>1861.8</c:v>
                </c:pt>
                <c:pt idx="28258">
                  <c:v>1860.4</c:v>
                </c:pt>
                <c:pt idx="28259">
                  <c:v>1862.5</c:v>
                </c:pt>
                <c:pt idx="28260">
                  <c:v>1861.9</c:v>
                </c:pt>
                <c:pt idx="28261">
                  <c:v>1859.3</c:v>
                </c:pt>
                <c:pt idx="28262">
                  <c:v>1861.4</c:v>
                </c:pt>
                <c:pt idx="28263">
                  <c:v>1860.1</c:v>
                </c:pt>
                <c:pt idx="28264">
                  <c:v>1859.7</c:v>
                </c:pt>
                <c:pt idx="28265">
                  <c:v>1856.9</c:v>
                </c:pt>
                <c:pt idx="28266">
                  <c:v>1859.6</c:v>
                </c:pt>
                <c:pt idx="28267">
                  <c:v>1858.4</c:v>
                </c:pt>
                <c:pt idx="28268">
                  <c:v>1859.2</c:v>
                </c:pt>
                <c:pt idx="28269">
                  <c:v>1858.4</c:v>
                </c:pt>
                <c:pt idx="28270">
                  <c:v>1858.6</c:v>
                </c:pt>
                <c:pt idx="28271">
                  <c:v>1857.1</c:v>
                </c:pt>
                <c:pt idx="28272">
                  <c:v>1856.4</c:v>
                </c:pt>
                <c:pt idx="28273">
                  <c:v>1857</c:v>
                </c:pt>
                <c:pt idx="28274">
                  <c:v>1854.2</c:v>
                </c:pt>
                <c:pt idx="28275">
                  <c:v>1854.1</c:v>
                </c:pt>
                <c:pt idx="28276">
                  <c:v>1852.1</c:v>
                </c:pt>
                <c:pt idx="28277">
                  <c:v>1853.5</c:v>
                </c:pt>
                <c:pt idx="28278">
                  <c:v>1850.6</c:v>
                </c:pt>
                <c:pt idx="28279">
                  <c:v>1849.7</c:v>
                </c:pt>
                <c:pt idx="28280">
                  <c:v>1849.7</c:v>
                </c:pt>
                <c:pt idx="28281">
                  <c:v>1850.1</c:v>
                </c:pt>
                <c:pt idx="28282">
                  <c:v>1850</c:v>
                </c:pt>
                <c:pt idx="28283">
                  <c:v>1848.1</c:v>
                </c:pt>
                <c:pt idx="28284">
                  <c:v>1849.5</c:v>
                </c:pt>
                <c:pt idx="28285">
                  <c:v>1847.5</c:v>
                </c:pt>
                <c:pt idx="28286">
                  <c:v>1846.6</c:v>
                </c:pt>
                <c:pt idx="28287">
                  <c:v>1847.7</c:v>
                </c:pt>
                <c:pt idx="28288">
                  <c:v>1849.2</c:v>
                </c:pt>
                <c:pt idx="28289">
                  <c:v>1847.1</c:v>
                </c:pt>
                <c:pt idx="28290">
                  <c:v>1845.6</c:v>
                </c:pt>
                <c:pt idx="28291">
                  <c:v>1847</c:v>
                </c:pt>
                <c:pt idx="28292">
                  <c:v>1845.7</c:v>
                </c:pt>
                <c:pt idx="28293">
                  <c:v>1845.8</c:v>
                </c:pt>
                <c:pt idx="28294">
                  <c:v>1847.2</c:v>
                </c:pt>
                <c:pt idx="28295">
                  <c:v>1845.7</c:v>
                </c:pt>
                <c:pt idx="28296">
                  <c:v>1845.8</c:v>
                </c:pt>
                <c:pt idx="28297">
                  <c:v>1844.3</c:v>
                </c:pt>
                <c:pt idx="28298">
                  <c:v>1845.7</c:v>
                </c:pt>
                <c:pt idx="28299">
                  <c:v>1842.9</c:v>
                </c:pt>
                <c:pt idx="28300">
                  <c:v>1843</c:v>
                </c:pt>
                <c:pt idx="28301">
                  <c:v>1843.6</c:v>
                </c:pt>
                <c:pt idx="28302">
                  <c:v>1842.7</c:v>
                </c:pt>
                <c:pt idx="28303">
                  <c:v>1843.3</c:v>
                </c:pt>
                <c:pt idx="28304">
                  <c:v>1842.8</c:v>
                </c:pt>
                <c:pt idx="28305">
                  <c:v>1843.6</c:v>
                </c:pt>
                <c:pt idx="28306">
                  <c:v>1840.2</c:v>
                </c:pt>
                <c:pt idx="28307">
                  <c:v>1838.9</c:v>
                </c:pt>
                <c:pt idx="28308">
                  <c:v>1841.3</c:v>
                </c:pt>
                <c:pt idx="28309">
                  <c:v>1838.8</c:v>
                </c:pt>
                <c:pt idx="28310">
                  <c:v>1839.9</c:v>
                </c:pt>
                <c:pt idx="28311">
                  <c:v>1838</c:v>
                </c:pt>
                <c:pt idx="28312">
                  <c:v>1838.8</c:v>
                </c:pt>
                <c:pt idx="28313">
                  <c:v>1837.5</c:v>
                </c:pt>
                <c:pt idx="28314">
                  <c:v>1838</c:v>
                </c:pt>
                <c:pt idx="28315">
                  <c:v>1838.9</c:v>
                </c:pt>
                <c:pt idx="28316">
                  <c:v>1839.4</c:v>
                </c:pt>
                <c:pt idx="28317">
                  <c:v>1840.1</c:v>
                </c:pt>
                <c:pt idx="28318">
                  <c:v>1840.1</c:v>
                </c:pt>
                <c:pt idx="28319">
                  <c:v>1840.1</c:v>
                </c:pt>
                <c:pt idx="28320">
                  <c:v>1839.6</c:v>
                </c:pt>
                <c:pt idx="28321">
                  <c:v>1838.8</c:v>
                </c:pt>
                <c:pt idx="28322">
                  <c:v>1837.5</c:v>
                </c:pt>
                <c:pt idx="28323">
                  <c:v>1838.3</c:v>
                </c:pt>
                <c:pt idx="28324">
                  <c:v>1836.3</c:v>
                </c:pt>
                <c:pt idx="28325">
                  <c:v>1838.3</c:v>
                </c:pt>
                <c:pt idx="28326">
                  <c:v>1837.5</c:v>
                </c:pt>
                <c:pt idx="28327">
                  <c:v>1836.6</c:v>
                </c:pt>
                <c:pt idx="28328">
                  <c:v>1835.8</c:v>
                </c:pt>
                <c:pt idx="28329">
                  <c:v>1834.6</c:v>
                </c:pt>
                <c:pt idx="28330">
                  <c:v>1830.2</c:v>
                </c:pt>
                <c:pt idx="28331">
                  <c:v>1831.5</c:v>
                </c:pt>
                <c:pt idx="28332">
                  <c:v>1831.8</c:v>
                </c:pt>
                <c:pt idx="28333">
                  <c:v>1832.6</c:v>
                </c:pt>
                <c:pt idx="28334">
                  <c:v>1833.2</c:v>
                </c:pt>
                <c:pt idx="28335">
                  <c:v>1832.1</c:v>
                </c:pt>
                <c:pt idx="28336">
                  <c:v>1830.4</c:v>
                </c:pt>
                <c:pt idx="28337">
                  <c:v>1831.4</c:v>
                </c:pt>
                <c:pt idx="28338">
                  <c:v>1829.2</c:v>
                </c:pt>
                <c:pt idx="28339">
                  <c:v>1830.6</c:v>
                </c:pt>
                <c:pt idx="28340">
                  <c:v>1828.6</c:v>
                </c:pt>
                <c:pt idx="28341">
                  <c:v>1828.6</c:v>
                </c:pt>
                <c:pt idx="28342">
                  <c:v>1828.4</c:v>
                </c:pt>
                <c:pt idx="28343">
                  <c:v>1828.6</c:v>
                </c:pt>
                <c:pt idx="28344">
                  <c:v>1827.9</c:v>
                </c:pt>
                <c:pt idx="28345">
                  <c:v>1827.9</c:v>
                </c:pt>
                <c:pt idx="28346">
                  <c:v>1827</c:v>
                </c:pt>
                <c:pt idx="28347">
                  <c:v>1826.5</c:v>
                </c:pt>
                <c:pt idx="28348">
                  <c:v>1826.4</c:v>
                </c:pt>
                <c:pt idx="28349">
                  <c:v>1826.4</c:v>
                </c:pt>
                <c:pt idx="28350">
                  <c:v>1824.9</c:v>
                </c:pt>
                <c:pt idx="28351">
                  <c:v>1824.8</c:v>
                </c:pt>
                <c:pt idx="28352">
                  <c:v>1824.8</c:v>
                </c:pt>
                <c:pt idx="28353">
                  <c:v>1825</c:v>
                </c:pt>
                <c:pt idx="28354">
                  <c:v>1825</c:v>
                </c:pt>
                <c:pt idx="28355">
                  <c:v>1825</c:v>
                </c:pt>
                <c:pt idx="28356">
                  <c:v>1825</c:v>
                </c:pt>
                <c:pt idx="28357">
                  <c:v>1825</c:v>
                </c:pt>
                <c:pt idx="28358">
                  <c:v>1825</c:v>
                </c:pt>
                <c:pt idx="28359">
                  <c:v>1825</c:v>
                </c:pt>
                <c:pt idx="28360">
                  <c:v>1825</c:v>
                </c:pt>
                <c:pt idx="28361">
                  <c:v>1825</c:v>
                </c:pt>
                <c:pt idx="28362">
                  <c:v>1825</c:v>
                </c:pt>
                <c:pt idx="28363">
                  <c:v>1825</c:v>
                </c:pt>
                <c:pt idx="28364">
                  <c:v>1825</c:v>
                </c:pt>
                <c:pt idx="28365">
                  <c:v>1825</c:v>
                </c:pt>
                <c:pt idx="28366">
                  <c:v>1825</c:v>
                </c:pt>
                <c:pt idx="28367">
                  <c:v>1825</c:v>
                </c:pt>
                <c:pt idx="28368">
                  <c:v>1825</c:v>
                </c:pt>
                <c:pt idx="28369">
                  <c:v>1825</c:v>
                </c:pt>
                <c:pt idx="28370">
                  <c:v>1825</c:v>
                </c:pt>
                <c:pt idx="28371">
                  <c:v>1825</c:v>
                </c:pt>
                <c:pt idx="28372">
                  <c:v>1825</c:v>
                </c:pt>
                <c:pt idx="28373">
                  <c:v>1825</c:v>
                </c:pt>
                <c:pt idx="28374">
                  <c:v>1825</c:v>
                </c:pt>
                <c:pt idx="28375">
                  <c:v>1824</c:v>
                </c:pt>
                <c:pt idx="28376">
                  <c:v>1824</c:v>
                </c:pt>
                <c:pt idx="28377">
                  <c:v>1824</c:v>
                </c:pt>
                <c:pt idx="28378">
                  <c:v>1824</c:v>
                </c:pt>
                <c:pt idx="28379">
                  <c:v>1824</c:v>
                </c:pt>
                <c:pt idx="28380">
                  <c:v>1824</c:v>
                </c:pt>
                <c:pt idx="28381">
                  <c:v>1824</c:v>
                </c:pt>
                <c:pt idx="28382">
                  <c:v>1824</c:v>
                </c:pt>
                <c:pt idx="28383">
                  <c:v>1824</c:v>
                </c:pt>
                <c:pt idx="28384">
                  <c:v>1824</c:v>
                </c:pt>
                <c:pt idx="28385">
                  <c:v>1824</c:v>
                </c:pt>
                <c:pt idx="28386">
                  <c:v>1824</c:v>
                </c:pt>
                <c:pt idx="28387">
                  <c:v>1824</c:v>
                </c:pt>
                <c:pt idx="28388">
                  <c:v>1824</c:v>
                </c:pt>
                <c:pt idx="28389">
                  <c:v>1824</c:v>
                </c:pt>
                <c:pt idx="28390">
                  <c:v>1824</c:v>
                </c:pt>
                <c:pt idx="28391">
                  <c:v>1824</c:v>
                </c:pt>
                <c:pt idx="28392">
                  <c:v>1824</c:v>
                </c:pt>
                <c:pt idx="28393">
                  <c:v>1824</c:v>
                </c:pt>
                <c:pt idx="28394">
                  <c:v>1824</c:v>
                </c:pt>
                <c:pt idx="28395">
                  <c:v>1824</c:v>
                </c:pt>
                <c:pt idx="28396">
                  <c:v>1824</c:v>
                </c:pt>
                <c:pt idx="28397">
                  <c:v>1822.7</c:v>
                </c:pt>
                <c:pt idx="28398">
                  <c:v>1824</c:v>
                </c:pt>
                <c:pt idx="28399">
                  <c:v>1821.9</c:v>
                </c:pt>
                <c:pt idx="28400">
                  <c:v>1823.2</c:v>
                </c:pt>
                <c:pt idx="28401">
                  <c:v>1821.6</c:v>
                </c:pt>
                <c:pt idx="28402">
                  <c:v>1821</c:v>
                </c:pt>
                <c:pt idx="28403">
                  <c:v>1819.4</c:v>
                </c:pt>
                <c:pt idx="28404">
                  <c:v>1823.5</c:v>
                </c:pt>
                <c:pt idx="28405">
                  <c:v>1824.1</c:v>
                </c:pt>
                <c:pt idx="28406">
                  <c:v>1821.6</c:v>
                </c:pt>
                <c:pt idx="28407">
                  <c:v>1823.2</c:v>
                </c:pt>
                <c:pt idx="28408">
                  <c:v>1824</c:v>
                </c:pt>
                <c:pt idx="28409">
                  <c:v>1825.2</c:v>
                </c:pt>
                <c:pt idx="28410">
                  <c:v>1824.6</c:v>
                </c:pt>
                <c:pt idx="28411">
                  <c:v>1823.9</c:v>
                </c:pt>
                <c:pt idx="28412">
                  <c:v>1824</c:v>
                </c:pt>
                <c:pt idx="28413">
                  <c:v>1824.6</c:v>
                </c:pt>
                <c:pt idx="28414">
                  <c:v>1826.1</c:v>
                </c:pt>
                <c:pt idx="28415">
                  <c:v>1826</c:v>
                </c:pt>
                <c:pt idx="28416">
                  <c:v>1825.4</c:v>
                </c:pt>
                <c:pt idx="28417">
                  <c:v>1827.5</c:v>
                </c:pt>
                <c:pt idx="28418">
                  <c:v>1826.9</c:v>
                </c:pt>
                <c:pt idx="28419">
                  <c:v>1826.1</c:v>
                </c:pt>
                <c:pt idx="28420">
                  <c:v>1826.8</c:v>
                </c:pt>
                <c:pt idx="28421">
                  <c:v>1828.1</c:v>
                </c:pt>
                <c:pt idx="28422">
                  <c:v>1828.1</c:v>
                </c:pt>
                <c:pt idx="28423">
                  <c:v>1826.5</c:v>
                </c:pt>
                <c:pt idx="28424">
                  <c:v>1827.7</c:v>
                </c:pt>
                <c:pt idx="28425">
                  <c:v>1826.8</c:v>
                </c:pt>
                <c:pt idx="28426">
                  <c:v>1823</c:v>
                </c:pt>
                <c:pt idx="28427">
                  <c:v>1824.4</c:v>
                </c:pt>
                <c:pt idx="28428">
                  <c:v>1825.5</c:v>
                </c:pt>
                <c:pt idx="28429">
                  <c:v>1824.2</c:v>
                </c:pt>
                <c:pt idx="28430">
                  <c:v>1826.5</c:v>
                </c:pt>
                <c:pt idx="28431">
                  <c:v>1825.6</c:v>
                </c:pt>
                <c:pt idx="28432">
                  <c:v>1827.2</c:v>
                </c:pt>
                <c:pt idx="28433">
                  <c:v>1826.3</c:v>
                </c:pt>
                <c:pt idx="28434">
                  <c:v>1827</c:v>
                </c:pt>
                <c:pt idx="28435">
                  <c:v>1827.9</c:v>
                </c:pt>
                <c:pt idx="28436">
                  <c:v>1828.7</c:v>
                </c:pt>
                <c:pt idx="28437">
                  <c:v>1828</c:v>
                </c:pt>
                <c:pt idx="28438">
                  <c:v>1826.7</c:v>
                </c:pt>
                <c:pt idx="28439">
                  <c:v>1829.4</c:v>
                </c:pt>
                <c:pt idx="28440">
                  <c:v>1829.4</c:v>
                </c:pt>
                <c:pt idx="28441">
                  <c:v>1828.7</c:v>
                </c:pt>
                <c:pt idx="28442">
                  <c:v>1827.4</c:v>
                </c:pt>
                <c:pt idx="28443">
                  <c:v>1828</c:v>
                </c:pt>
                <c:pt idx="28444">
                  <c:v>1826.6</c:v>
                </c:pt>
                <c:pt idx="28445">
                  <c:v>1828</c:v>
                </c:pt>
                <c:pt idx="28446">
                  <c:v>1828.4</c:v>
                </c:pt>
                <c:pt idx="28447">
                  <c:v>1827.4</c:v>
                </c:pt>
                <c:pt idx="28448">
                  <c:v>1826.9</c:v>
                </c:pt>
                <c:pt idx="28449">
                  <c:v>1828.1</c:v>
                </c:pt>
                <c:pt idx="28450">
                  <c:v>1826.6</c:v>
                </c:pt>
                <c:pt idx="28451">
                  <c:v>1826.9</c:v>
                </c:pt>
                <c:pt idx="28452">
                  <c:v>1824.8</c:v>
                </c:pt>
                <c:pt idx="28453">
                  <c:v>1825.5</c:v>
                </c:pt>
                <c:pt idx="28454">
                  <c:v>1824.8</c:v>
                </c:pt>
                <c:pt idx="28455">
                  <c:v>1825.6</c:v>
                </c:pt>
                <c:pt idx="28456">
                  <c:v>1824.9</c:v>
                </c:pt>
                <c:pt idx="28457">
                  <c:v>1824.2</c:v>
                </c:pt>
                <c:pt idx="28458">
                  <c:v>1825.4</c:v>
                </c:pt>
                <c:pt idx="28459">
                  <c:v>1824.4</c:v>
                </c:pt>
                <c:pt idx="28460">
                  <c:v>1824.9</c:v>
                </c:pt>
                <c:pt idx="28461">
                  <c:v>1823.7</c:v>
                </c:pt>
                <c:pt idx="28462">
                  <c:v>1824.4</c:v>
                </c:pt>
                <c:pt idx="28463">
                  <c:v>1824.4</c:v>
                </c:pt>
                <c:pt idx="28464">
                  <c:v>1824.4</c:v>
                </c:pt>
                <c:pt idx="28465">
                  <c:v>1823.8</c:v>
                </c:pt>
                <c:pt idx="28466">
                  <c:v>1823.8</c:v>
                </c:pt>
                <c:pt idx="28467">
                  <c:v>1823.8</c:v>
                </c:pt>
                <c:pt idx="28468">
                  <c:v>1823.1</c:v>
                </c:pt>
                <c:pt idx="28469">
                  <c:v>1823.2</c:v>
                </c:pt>
                <c:pt idx="28470">
                  <c:v>1823.7</c:v>
                </c:pt>
                <c:pt idx="28471">
                  <c:v>1824.4</c:v>
                </c:pt>
                <c:pt idx="28472">
                  <c:v>1822.5</c:v>
                </c:pt>
                <c:pt idx="28473">
                  <c:v>1821.2</c:v>
                </c:pt>
                <c:pt idx="28474">
                  <c:v>1820.4</c:v>
                </c:pt>
                <c:pt idx="28475">
                  <c:v>1816.8</c:v>
                </c:pt>
                <c:pt idx="28476">
                  <c:v>1817.5</c:v>
                </c:pt>
                <c:pt idx="28477">
                  <c:v>1819.1</c:v>
                </c:pt>
                <c:pt idx="28478">
                  <c:v>1817.9</c:v>
                </c:pt>
                <c:pt idx="28479">
                  <c:v>1820.8</c:v>
                </c:pt>
                <c:pt idx="28480">
                  <c:v>1821.7</c:v>
                </c:pt>
                <c:pt idx="28481">
                  <c:v>1820.4</c:v>
                </c:pt>
                <c:pt idx="28482">
                  <c:v>1821.5</c:v>
                </c:pt>
                <c:pt idx="28483">
                  <c:v>1821</c:v>
                </c:pt>
                <c:pt idx="28484">
                  <c:v>1821.7</c:v>
                </c:pt>
                <c:pt idx="28485">
                  <c:v>1819.6</c:v>
                </c:pt>
                <c:pt idx="28486">
                  <c:v>1821</c:v>
                </c:pt>
                <c:pt idx="28487">
                  <c:v>1821</c:v>
                </c:pt>
                <c:pt idx="28488">
                  <c:v>1821</c:v>
                </c:pt>
                <c:pt idx="28489">
                  <c:v>1819.7</c:v>
                </c:pt>
                <c:pt idx="28490">
                  <c:v>1819.8</c:v>
                </c:pt>
                <c:pt idx="28491">
                  <c:v>1820.4</c:v>
                </c:pt>
                <c:pt idx="28492">
                  <c:v>1819.5</c:v>
                </c:pt>
                <c:pt idx="28493">
                  <c:v>1819.6</c:v>
                </c:pt>
                <c:pt idx="28494">
                  <c:v>1818.2</c:v>
                </c:pt>
                <c:pt idx="28495">
                  <c:v>1818.7</c:v>
                </c:pt>
                <c:pt idx="28496">
                  <c:v>1819.1</c:v>
                </c:pt>
                <c:pt idx="28497">
                  <c:v>1816.8</c:v>
                </c:pt>
                <c:pt idx="28498">
                  <c:v>1816.6</c:v>
                </c:pt>
                <c:pt idx="28499">
                  <c:v>1812.1</c:v>
                </c:pt>
                <c:pt idx="28500">
                  <c:v>1818.4</c:v>
                </c:pt>
                <c:pt idx="28501">
                  <c:v>1818.7</c:v>
                </c:pt>
                <c:pt idx="28502">
                  <c:v>1818.3</c:v>
                </c:pt>
                <c:pt idx="28503">
                  <c:v>1817.7</c:v>
                </c:pt>
                <c:pt idx="28504">
                  <c:v>1817</c:v>
                </c:pt>
                <c:pt idx="28505">
                  <c:v>1818.6</c:v>
                </c:pt>
                <c:pt idx="28506">
                  <c:v>1818</c:v>
                </c:pt>
                <c:pt idx="28507">
                  <c:v>1817.5</c:v>
                </c:pt>
                <c:pt idx="28508">
                  <c:v>1818.2</c:v>
                </c:pt>
                <c:pt idx="28509">
                  <c:v>1819.5</c:v>
                </c:pt>
                <c:pt idx="28510">
                  <c:v>1818.9</c:v>
                </c:pt>
                <c:pt idx="28511">
                  <c:v>1818.1</c:v>
                </c:pt>
                <c:pt idx="28512">
                  <c:v>1818.2</c:v>
                </c:pt>
                <c:pt idx="28513">
                  <c:v>1820.2</c:v>
                </c:pt>
                <c:pt idx="28514">
                  <c:v>1819.6</c:v>
                </c:pt>
                <c:pt idx="28515">
                  <c:v>1818.8</c:v>
                </c:pt>
                <c:pt idx="28516">
                  <c:v>1820.2</c:v>
                </c:pt>
                <c:pt idx="28517">
                  <c:v>1820.2</c:v>
                </c:pt>
                <c:pt idx="28518">
                  <c:v>1818.8</c:v>
                </c:pt>
                <c:pt idx="28519">
                  <c:v>1820.1</c:v>
                </c:pt>
                <c:pt idx="28520">
                  <c:v>1820.4</c:v>
                </c:pt>
                <c:pt idx="28521">
                  <c:v>1817</c:v>
                </c:pt>
                <c:pt idx="28522">
                  <c:v>1813.9</c:v>
                </c:pt>
                <c:pt idx="28523">
                  <c:v>1816.6</c:v>
                </c:pt>
                <c:pt idx="28524">
                  <c:v>1817.5</c:v>
                </c:pt>
                <c:pt idx="28525">
                  <c:v>1816.9</c:v>
                </c:pt>
                <c:pt idx="28526">
                  <c:v>1820.1</c:v>
                </c:pt>
                <c:pt idx="28527">
                  <c:v>1818.2</c:v>
                </c:pt>
                <c:pt idx="28528">
                  <c:v>1817.7</c:v>
                </c:pt>
                <c:pt idx="28529">
                  <c:v>1820.1</c:v>
                </c:pt>
                <c:pt idx="28530">
                  <c:v>1817.4</c:v>
                </c:pt>
                <c:pt idx="28531">
                  <c:v>1818.6</c:v>
                </c:pt>
                <c:pt idx="28532">
                  <c:v>1816</c:v>
                </c:pt>
                <c:pt idx="28533">
                  <c:v>1816.5</c:v>
                </c:pt>
                <c:pt idx="28534">
                  <c:v>1816.6</c:v>
                </c:pt>
                <c:pt idx="28535">
                  <c:v>1816.6</c:v>
                </c:pt>
                <c:pt idx="28536">
                  <c:v>1816.5</c:v>
                </c:pt>
                <c:pt idx="28537">
                  <c:v>1814.5</c:v>
                </c:pt>
                <c:pt idx="28538">
                  <c:v>1815.8</c:v>
                </c:pt>
                <c:pt idx="28539">
                  <c:v>1814.5</c:v>
                </c:pt>
                <c:pt idx="28540">
                  <c:v>1813.8</c:v>
                </c:pt>
                <c:pt idx="28541">
                  <c:v>1813.8</c:v>
                </c:pt>
                <c:pt idx="28542">
                  <c:v>1813.6</c:v>
                </c:pt>
                <c:pt idx="28543">
                  <c:v>1815</c:v>
                </c:pt>
                <c:pt idx="28544">
                  <c:v>1814.4</c:v>
                </c:pt>
                <c:pt idx="28545">
                  <c:v>1812.4</c:v>
                </c:pt>
                <c:pt idx="28546">
                  <c:v>1811.1</c:v>
                </c:pt>
                <c:pt idx="28547">
                  <c:v>1810.1</c:v>
                </c:pt>
                <c:pt idx="28548">
                  <c:v>1811.1</c:v>
                </c:pt>
                <c:pt idx="28549">
                  <c:v>1813.8</c:v>
                </c:pt>
                <c:pt idx="28550">
                  <c:v>1813.2</c:v>
                </c:pt>
                <c:pt idx="28551">
                  <c:v>1815.3</c:v>
                </c:pt>
                <c:pt idx="28552">
                  <c:v>1814.5</c:v>
                </c:pt>
                <c:pt idx="28553">
                  <c:v>1815.4</c:v>
                </c:pt>
                <c:pt idx="28554">
                  <c:v>1816.5</c:v>
                </c:pt>
                <c:pt idx="28555">
                  <c:v>1815.6</c:v>
                </c:pt>
                <c:pt idx="28556">
                  <c:v>1815.6</c:v>
                </c:pt>
                <c:pt idx="28557">
                  <c:v>1815.7</c:v>
                </c:pt>
                <c:pt idx="28558">
                  <c:v>1816.4</c:v>
                </c:pt>
                <c:pt idx="28559">
                  <c:v>1815.7</c:v>
                </c:pt>
                <c:pt idx="28560">
                  <c:v>1817</c:v>
                </c:pt>
                <c:pt idx="28561">
                  <c:v>1816.4</c:v>
                </c:pt>
                <c:pt idx="28562">
                  <c:v>1817.1</c:v>
                </c:pt>
                <c:pt idx="28563">
                  <c:v>1817</c:v>
                </c:pt>
                <c:pt idx="28564">
                  <c:v>1817</c:v>
                </c:pt>
                <c:pt idx="28565">
                  <c:v>1817.2</c:v>
                </c:pt>
                <c:pt idx="28566">
                  <c:v>1816.2</c:v>
                </c:pt>
                <c:pt idx="28567">
                  <c:v>1816.2</c:v>
                </c:pt>
                <c:pt idx="28568">
                  <c:v>1816.5</c:v>
                </c:pt>
                <c:pt idx="28569">
                  <c:v>1818.4</c:v>
                </c:pt>
                <c:pt idx="28570">
                  <c:v>1814.7</c:v>
                </c:pt>
                <c:pt idx="28571">
                  <c:v>1811.8</c:v>
                </c:pt>
                <c:pt idx="28572">
                  <c:v>1812.3</c:v>
                </c:pt>
                <c:pt idx="28573">
                  <c:v>1815.1</c:v>
                </c:pt>
                <c:pt idx="28574">
                  <c:v>1816</c:v>
                </c:pt>
                <c:pt idx="28575">
                  <c:v>1816.1</c:v>
                </c:pt>
                <c:pt idx="28576">
                  <c:v>1816.8</c:v>
                </c:pt>
                <c:pt idx="28577">
                  <c:v>1816.3</c:v>
                </c:pt>
                <c:pt idx="28578">
                  <c:v>1817.4</c:v>
                </c:pt>
                <c:pt idx="28579">
                  <c:v>1816.8</c:v>
                </c:pt>
                <c:pt idx="28580">
                  <c:v>1817.6</c:v>
                </c:pt>
                <c:pt idx="28581">
                  <c:v>1816.9</c:v>
                </c:pt>
                <c:pt idx="28582">
                  <c:v>1818.2</c:v>
                </c:pt>
                <c:pt idx="28583">
                  <c:v>1816.2</c:v>
                </c:pt>
                <c:pt idx="28584">
                  <c:v>1816.9</c:v>
                </c:pt>
                <c:pt idx="28585">
                  <c:v>1815.5</c:v>
                </c:pt>
                <c:pt idx="28586">
                  <c:v>1816.9</c:v>
                </c:pt>
                <c:pt idx="28587">
                  <c:v>1816.9</c:v>
                </c:pt>
                <c:pt idx="28588">
                  <c:v>1815.5</c:v>
                </c:pt>
                <c:pt idx="28589">
                  <c:v>1816.2</c:v>
                </c:pt>
                <c:pt idx="28590">
                  <c:v>1816.8</c:v>
                </c:pt>
                <c:pt idx="28591">
                  <c:v>1815.4</c:v>
                </c:pt>
                <c:pt idx="28592">
                  <c:v>1816.7</c:v>
                </c:pt>
                <c:pt idx="28593">
                  <c:v>1814</c:v>
                </c:pt>
                <c:pt idx="28594">
                  <c:v>1812.5</c:v>
                </c:pt>
                <c:pt idx="28595">
                  <c:v>1811.3</c:v>
                </c:pt>
                <c:pt idx="28596">
                  <c:v>1814</c:v>
                </c:pt>
                <c:pt idx="28597">
                  <c:v>1809.6</c:v>
                </c:pt>
                <c:pt idx="28598">
                  <c:v>1813.9</c:v>
                </c:pt>
                <c:pt idx="28599">
                  <c:v>1812.8</c:v>
                </c:pt>
                <c:pt idx="28600">
                  <c:v>1813.8</c:v>
                </c:pt>
                <c:pt idx="28601">
                  <c:v>1812.8</c:v>
                </c:pt>
                <c:pt idx="28602">
                  <c:v>1812.7</c:v>
                </c:pt>
                <c:pt idx="28603">
                  <c:v>1813.2</c:v>
                </c:pt>
                <c:pt idx="28604">
                  <c:v>1814</c:v>
                </c:pt>
                <c:pt idx="28605">
                  <c:v>1814</c:v>
                </c:pt>
                <c:pt idx="28606">
                  <c:v>1813.9</c:v>
                </c:pt>
                <c:pt idx="28607">
                  <c:v>1814.7</c:v>
                </c:pt>
                <c:pt idx="28608">
                  <c:v>1812.7</c:v>
                </c:pt>
                <c:pt idx="28609">
                  <c:v>1811.8</c:v>
                </c:pt>
                <c:pt idx="28610">
                  <c:v>1811.8</c:v>
                </c:pt>
                <c:pt idx="28611">
                  <c:v>1809.8</c:v>
                </c:pt>
                <c:pt idx="28612">
                  <c:v>1809.1</c:v>
                </c:pt>
                <c:pt idx="28613">
                  <c:v>1807.7</c:v>
                </c:pt>
                <c:pt idx="28614">
                  <c:v>1808.3</c:v>
                </c:pt>
                <c:pt idx="28615">
                  <c:v>1806.9</c:v>
                </c:pt>
                <c:pt idx="28616">
                  <c:v>1805.7</c:v>
                </c:pt>
                <c:pt idx="28617">
                  <c:v>1806.2</c:v>
                </c:pt>
                <c:pt idx="28618">
                  <c:v>1801.1</c:v>
                </c:pt>
                <c:pt idx="28619">
                  <c:v>1802.7</c:v>
                </c:pt>
                <c:pt idx="28620">
                  <c:v>1800.8</c:v>
                </c:pt>
                <c:pt idx="28621">
                  <c:v>1801.8</c:v>
                </c:pt>
                <c:pt idx="28622">
                  <c:v>1802.9</c:v>
                </c:pt>
                <c:pt idx="28623">
                  <c:v>1802.3</c:v>
                </c:pt>
                <c:pt idx="28624">
                  <c:v>1802.9</c:v>
                </c:pt>
                <c:pt idx="28625">
                  <c:v>1803.4</c:v>
                </c:pt>
                <c:pt idx="28626">
                  <c:v>1802.4</c:v>
                </c:pt>
                <c:pt idx="28627">
                  <c:v>1803</c:v>
                </c:pt>
                <c:pt idx="28628">
                  <c:v>1803.1</c:v>
                </c:pt>
                <c:pt idx="28629">
                  <c:v>1802</c:v>
                </c:pt>
                <c:pt idx="28630">
                  <c:v>1803.9</c:v>
                </c:pt>
                <c:pt idx="28631">
                  <c:v>1804.7</c:v>
                </c:pt>
                <c:pt idx="28632">
                  <c:v>1803.9</c:v>
                </c:pt>
                <c:pt idx="28633">
                  <c:v>1804.6</c:v>
                </c:pt>
                <c:pt idx="28634">
                  <c:v>1804.6</c:v>
                </c:pt>
                <c:pt idx="28635">
                  <c:v>1805.3</c:v>
                </c:pt>
                <c:pt idx="28636">
                  <c:v>1806</c:v>
                </c:pt>
                <c:pt idx="28637">
                  <c:v>1806.7</c:v>
                </c:pt>
                <c:pt idx="28638">
                  <c:v>1806.6</c:v>
                </c:pt>
                <c:pt idx="28639">
                  <c:v>1805.2</c:v>
                </c:pt>
                <c:pt idx="28640">
                  <c:v>1805.3</c:v>
                </c:pt>
                <c:pt idx="28641">
                  <c:v>1804.5</c:v>
                </c:pt>
                <c:pt idx="28642">
                  <c:v>1799.7</c:v>
                </c:pt>
                <c:pt idx="28643">
                  <c:v>1802.2</c:v>
                </c:pt>
                <c:pt idx="28644">
                  <c:v>1802.5</c:v>
                </c:pt>
                <c:pt idx="28645">
                  <c:v>1801.5</c:v>
                </c:pt>
                <c:pt idx="28646">
                  <c:v>1802.2</c:v>
                </c:pt>
                <c:pt idx="28647">
                  <c:v>1804.4</c:v>
                </c:pt>
                <c:pt idx="28648">
                  <c:v>1803.8</c:v>
                </c:pt>
                <c:pt idx="28649">
                  <c:v>1802.8</c:v>
                </c:pt>
                <c:pt idx="28650">
                  <c:v>1802.2</c:v>
                </c:pt>
                <c:pt idx="28651">
                  <c:v>1801.6</c:v>
                </c:pt>
                <c:pt idx="28652">
                  <c:v>1800.4</c:v>
                </c:pt>
                <c:pt idx="28653">
                  <c:v>1802.4</c:v>
                </c:pt>
                <c:pt idx="28654">
                  <c:v>1801.8</c:v>
                </c:pt>
                <c:pt idx="28655">
                  <c:v>1801.1</c:v>
                </c:pt>
                <c:pt idx="28656">
                  <c:v>1800.3</c:v>
                </c:pt>
                <c:pt idx="28657">
                  <c:v>1798.3</c:v>
                </c:pt>
                <c:pt idx="28658">
                  <c:v>1799</c:v>
                </c:pt>
                <c:pt idx="28659">
                  <c:v>1796.3</c:v>
                </c:pt>
                <c:pt idx="28660">
                  <c:v>1796.3</c:v>
                </c:pt>
                <c:pt idx="28661">
                  <c:v>1795.7</c:v>
                </c:pt>
                <c:pt idx="28662">
                  <c:v>1794.1</c:v>
                </c:pt>
                <c:pt idx="28663">
                  <c:v>1793.4</c:v>
                </c:pt>
                <c:pt idx="28664">
                  <c:v>1792.3</c:v>
                </c:pt>
                <c:pt idx="28665">
                  <c:v>1793.7</c:v>
                </c:pt>
                <c:pt idx="28666">
                  <c:v>1787.7</c:v>
                </c:pt>
                <c:pt idx="28667">
                  <c:v>1788.4</c:v>
                </c:pt>
                <c:pt idx="28668">
                  <c:v>1787.1</c:v>
                </c:pt>
                <c:pt idx="28669">
                  <c:v>1787.2</c:v>
                </c:pt>
                <c:pt idx="28670">
                  <c:v>1789.6</c:v>
                </c:pt>
                <c:pt idx="28671">
                  <c:v>1787.3</c:v>
                </c:pt>
                <c:pt idx="28672">
                  <c:v>1787.4</c:v>
                </c:pt>
                <c:pt idx="28673">
                  <c:v>1786.7</c:v>
                </c:pt>
                <c:pt idx="28674">
                  <c:v>1787.7</c:v>
                </c:pt>
                <c:pt idx="28675">
                  <c:v>1786.1</c:v>
                </c:pt>
                <c:pt idx="28676">
                  <c:v>1786.2</c:v>
                </c:pt>
                <c:pt idx="28677">
                  <c:v>1784.8</c:v>
                </c:pt>
                <c:pt idx="28678">
                  <c:v>1784.1</c:v>
                </c:pt>
                <c:pt idx="28679">
                  <c:v>1783.4</c:v>
                </c:pt>
                <c:pt idx="28680">
                  <c:v>1782.8</c:v>
                </c:pt>
                <c:pt idx="28681">
                  <c:v>1782.8</c:v>
                </c:pt>
                <c:pt idx="28682">
                  <c:v>1780.9</c:v>
                </c:pt>
                <c:pt idx="28683">
                  <c:v>1782.2</c:v>
                </c:pt>
                <c:pt idx="28684">
                  <c:v>1780.3</c:v>
                </c:pt>
                <c:pt idx="28685">
                  <c:v>1779.5</c:v>
                </c:pt>
                <c:pt idx="28686">
                  <c:v>1780.1</c:v>
                </c:pt>
                <c:pt idx="28687">
                  <c:v>1778</c:v>
                </c:pt>
                <c:pt idx="28688">
                  <c:v>1775.1</c:v>
                </c:pt>
                <c:pt idx="28689">
                  <c:v>1774.9</c:v>
                </c:pt>
                <c:pt idx="28690">
                  <c:v>1771</c:v>
                </c:pt>
                <c:pt idx="28691">
                  <c:v>1771.6</c:v>
                </c:pt>
                <c:pt idx="28692">
                  <c:v>1772.9</c:v>
                </c:pt>
                <c:pt idx="28693">
                  <c:v>1772.8</c:v>
                </c:pt>
                <c:pt idx="28694">
                  <c:v>1773.4</c:v>
                </c:pt>
                <c:pt idx="28695">
                  <c:v>1772.2</c:v>
                </c:pt>
                <c:pt idx="28696">
                  <c:v>1772.9</c:v>
                </c:pt>
                <c:pt idx="28697">
                  <c:v>1773.2</c:v>
                </c:pt>
                <c:pt idx="28698">
                  <c:v>1772.2</c:v>
                </c:pt>
                <c:pt idx="28699">
                  <c:v>1769.6</c:v>
                </c:pt>
                <c:pt idx="28700">
                  <c:v>1772.2</c:v>
                </c:pt>
                <c:pt idx="28701">
                  <c:v>1769</c:v>
                </c:pt>
                <c:pt idx="28702">
                  <c:v>1769.6</c:v>
                </c:pt>
                <c:pt idx="28703">
                  <c:v>1769</c:v>
                </c:pt>
                <c:pt idx="28704">
                  <c:v>1767.1</c:v>
                </c:pt>
                <c:pt idx="28705">
                  <c:v>1767.7</c:v>
                </c:pt>
                <c:pt idx="28706">
                  <c:v>1767</c:v>
                </c:pt>
                <c:pt idx="28707">
                  <c:v>1764.3</c:v>
                </c:pt>
                <c:pt idx="28708">
                  <c:v>1765.1</c:v>
                </c:pt>
                <c:pt idx="28709">
                  <c:v>1764.4</c:v>
                </c:pt>
                <c:pt idx="28710">
                  <c:v>1763.6</c:v>
                </c:pt>
                <c:pt idx="28711">
                  <c:v>1762.4</c:v>
                </c:pt>
                <c:pt idx="28712">
                  <c:v>1762.3</c:v>
                </c:pt>
                <c:pt idx="28713">
                  <c:v>1759.9</c:v>
                </c:pt>
                <c:pt idx="28714">
                  <c:v>1755.6</c:v>
                </c:pt>
                <c:pt idx="28715">
                  <c:v>1758.2</c:v>
                </c:pt>
                <c:pt idx="28716">
                  <c:v>1756.4</c:v>
                </c:pt>
                <c:pt idx="28717">
                  <c:v>1757.4</c:v>
                </c:pt>
                <c:pt idx="28718">
                  <c:v>1757.5</c:v>
                </c:pt>
                <c:pt idx="28719">
                  <c:v>1758.1</c:v>
                </c:pt>
                <c:pt idx="28720">
                  <c:v>1757.2</c:v>
                </c:pt>
                <c:pt idx="28721">
                  <c:v>1755.9</c:v>
                </c:pt>
                <c:pt idx="28722">
                  <c:v>1754.2</c:v>
                </c:pt>
                <c:pt idx="28723">
                  <c:v>1753.2</c:v>
                </c:pt>
                <c:pt idx="28724">
                  <c:v>1753.9</c:v>
                </c:pt>
                <c:pt idx="28725">
                  <c:v>1752.1</c:v>
                </c:pt>
                <c:pt idx="28726">
                  <c:v>1754</c:v>
                </c:pt>
                <c:pt idx="28727">
                  <c:v>1753.4</c:v>
                </c:pt>
                <c:pt idx="28728">
                  <c:v>1752.8</c:v>
                </c:pt>
                <c:pt idx="28729">
                  <c:v>1752.9</c:v>
                </c:pt>
                <c:pt idx="28730">
                  <c:v>1752.8</c:v>
                </c:pt>
                <c:pt idx="28731">
                  <c:v>1750.3</c:v>
                </c:pt>
                <c:pt idx="28732">
                  <c:v>1749</c:v>
                </c:pt>
                <c:pt idx="28733">
                  <c:v>1749</c:v>
                </c:pt>
                <c:pt idx="28734">
                  <c:v>1748.6</c:v>
                </c:pt>
                <c:pt idx="28735">
                  <c:v>1748.2</c:v>
                </c:pt>
                <c:pt idx="28736">
                  <c:v>1748.7</c:v>
                </c:pt>
                <c:pt idx="28737">
                  <c:v>1748.1</c:v>
                </c:pt>
                <c:pt idx="28738">
                  <c:v>1744.5</c:v>
                </c:pt>
                <c:pt idx="28739">
                  <c:v>1744.1</c:v>
                </c:pt>
                <c:pt idx="28740">
                  <c:v>1744.7</c:v>
                </c:pt>
                <c:pt idx="28741">
                  <c:v>1744.3</c:v>
                </c:pt>
                <c:pt idx="28742">
                  <c:v>1741.9</c:v>
                </c:pt>
                <c:pt idx="28743">
                  <c:v>1744.1</c:v>
                </c:pt>
                <c:pt idx="28744">
                  <c:v>1742.9</c:v>
                </c:pt>
                <c:pt idx="28745">
                  <c:v>1743.5</c:v>
                </c:pt>
                <c:pt idx="28746">
                  <c:v>1742.3</c:v>
                </c:pt>
                <c:pt idx="28747">
                  <c:v>1742</c:v>
                </c:pt>
                <c:pt idx="28748">
                  <c:v>1740.8</c:v>
                </c:pt>
                <c:pt idx="28749">
                  <c:v>1740.8</c:v>
                </c:pt>
                <c:pt idx="28750">
                  <c:v>1740</c:v>
                </c:pt>
                <c:pt idx="28751">
                  <c:v>1740.8</c:v>
                </c:pt>
                <c:pt idx="28752">
                  <c:v>1740.8</c:v>
                </c:pt>
                <c:pt idx="28753">
                  <c:v>1739.5</c:v>
                </c:pt>
                <c:pt idx="28754">
                  <c:v>1739</c:v>
                </c:pt>
                <c:pt idx="28755">
                  <c:v>1737.6</c:v>
                </c:pt>
                <c:pt idx="28756">
                  <c:v>1738.9</c:v>
                </c:pt>
                <c:pt idx="28757">
                  <c:v>1737.6</c:v>
                </c:pt>
                <c:pt idx="28758">
                  <c:v>1735.7</c:v>
                </c:pt>
                <c:pt idx="28759">
                  <c:v>1737.2</c:v>
                </c:pt>
                <c:pt idx="28760">
                  <c:v>1735.7</c:v>
                </c:pt>
                <c:pt idx="28761">
                  <c:v>1734.9</c:v>
                </c:pt>
                <c:pt idx="28762">
                  <c:v>1735.5</c:v>
                </c:pt>
                <c:pt idx="28763">
                  <c:v>1730.6</c:v>
                </c:pt>
                <c:pt idx="28764">
                  <c:v>1728.3</c:v>
                </c:pt>
                <c:pt idx="28765">
                  <c:v>1734.8</c:v>
                </c:pt>
                <c:pt idx="28766">
                  <c:v>1733.9</c:v>
                </c:pt>
                <c:pt idx="28767">
                  <c:v>1734.2</c:v>
                </c:pt>
                <c:pt idx="28768">
                  <c:v>1733.9</c:v>
                </c:pt>
                <c:pt idx="28769">
                  <c:v>1732.9</c:v>
                </c:pt>
                <c:pt idx="28770">
                  <c:v>1733.5</c:v>
                </c:pt>
                <c:pt idx="28771">
                  <c:v>1733.7</c:v>
                </c:pt>
                <c:pt idx="28772">
                  <c:v>1732</c:v>
                </c:pt>
                <c:pt idx="28773">
                  <c:v>1732</c:v>
                </c:pt>
                <c:pt idx="28774">
                  <c:v>1732</c:v>
                </c:pt>
                <c:pt idx="28775">
                  <c:v>1731.3</c:v>
                </c:pt>
                <c:pt idx="28776">
                  <c:v>1732</c:v>
                </c:pt>
                <c:pt idx="28777">
                  <c:v>1729.4</c:v>
                </c:pt>
                <c:pt idx="28778">
                  <c:v>1730</c:v>
                </c:pt>
                <c:pt idx="28779">
                  <c:v>1730.2</c:v>
                </c:pt>
                <c:pt idx="28780">
                  <c:v>1729.3</c:v>
                </c:pt>
                <c:pt idx="28781">
                  <c:v>1728.7</c:v>
                </c:pt>
                <c:pt idx="28782">
                  <c:v>1729.3</c:v>
                </c:pt>
                <c:pt idx="28783">
                  <c:v>1727.3</c:v>
                </c:pt>
                <c:pt idx="28784">
                  <c:v>1726.9</c:v>
                </c:pt>
                <c:pt idx="28785">
                  <c:v>1725.5</c:v>
                </c:pt>
                <c:pt idx="28786">
                  <c:v>1725.4</c:v>
                </c:pt>
                <c:pt idx="28787">
                  <c:v>1722.6</c:v>
                </c:pt>
                <c:pt idx="28788">
                  <c:v>1725.8</c:v>
                </c:pt>
                <c:pt idx="28789">
                  <c:v>1724.4</c:v>
                </c:pt>
                <c:pt idx="28790">
                  <c:v>1725.2</c:v>
                </c:pt>
                <c:pt idx="28791">
                  <c:v>1723.2</c:v>
                </c:pt>
                <c:pt idx="28792">
                  <c:v>1723.5</c:v>
                </c:pt>
                <c:pt idx="28793">
                  <c:v>1725.1</c:v>
                </c:pt>
                <c:pt idx="28794">
                  <c:v>1723.9</c:v>
                </c:pt>
                <c:pt idx="28795">
                  <c:v>1721</c:v>
                </c:pt>
                <c:pt idx="28796">
                  <c:v>1721.2</c:v>
                </c:pt>
                <c:pt idx="28797">
                  <c:v>1722.4</c:v>
                </c:pt>
                <c:pt idx="28798">
                  <c:v>1721.7</c:v>
                </c:pt>
                <c:pt idx="28799">
                  <c:v>1721.1</c:v>
                </c:pt>
                <c:pt idx="28800">
                  <c:v>1721.1</c:v>
                </c:pt>
                <c:pt idx="28801">
                  <c:v>1719.9</c:v>
                </c:pt>
                <c:pt idx="28802">
                  <c:v>1720</c:v>
                </c:pt>
                <c:pt idx="28803">
                  <c:v>1719.3</c:v>
                </c:pt>
                <c:pt idx="28804">
                  <c:v>1718.1</c:v>
                </c:pt>
                <c:pt idx="28805">
                  <c:v>1718.1</c:v>
                </c:pt>
                <c:pt idx="28806">
                  <c:v>1716.2</c:v>
                </c:pt>
                <c:pt idx="28807">
                  <c:v>1717.9</c:v>
                </c:pt>
                <c:pt idx="28808">
                  <c:v>1715.8</c:v>
                </c:pt>
                <c:pt idx="28809">
                  <c:v>1714.9</c:v>
                </c:pt>
                <c:pt idx="28810">
                  <c:v>1711.3</c:v>
                </c:pt>
                <c:pt idx="28811">
                  <c:v>1710.8</c:v>
                </c:pt>
                <c:pt idx="28812">
                  <c:v>1708.9</c:v>
                </c:pt>
                <c:pt idx="28813">
                  <c:v>1708.1</c:v>
                </c:pt>
                <c:pt idx="28814">
                  <c:v>1712.9</c:v>
                </c:pt>
                <c:pt idx="28815">
                  <c:v>1710.3</c:v>
                </c:pt>
                <c:pt idx="28816">
                  <c:v>1711.1</c:v>
                </c:pt>
                <c:pt idx="28817">
                  <c:v>1709.8</c:v>
                </c:pt>
                <c:pt idx="28818">
                  <c:v>1709.1</c:v>
                </c:pt>
                <c:pt idx="28819">
                  <c:v>1708.8</c:v>
                </c:pt>
                <c:pt idx="28820">
                  <c:v>1710</c:v>
                </c:pt>
                <c:pt idx="28821">
                  <c:v>1709.4</c:v>
                </c:pt>
                <c:pt idx="28822">
                  <c:v>1710</c:v>
                </c:pt>
                <c:pt idx="28823">
                  <c:v>1708.8</c:v>
                </c:pt>
                <c:pt idx="28824">
                  <c:v>1707.1</c:v>
                </c:pt>
                <c:pt idx="28825">
                  <c:v>1707.1</c:v>
                </c:pt>
                <c:pt idx="28826">
                  <c:v>1706.4</c:v>
                </c:pt>
                <c:pt idx="28827">
                  <c:v>1706.4</c:v>
                </c:pt>
                <c:pt idx="28828">
                  <c:v>1705.8</c:v>
                </c:pt>
                <c:pt idx="28829">
                  <c:v>1705.8</c:v>
                </c:pt>
                <c:pt idx="28830">
                  <c:v>1704.4</c:v>
                </c:pt>
                <c:pt idx="28831">
                  <c:v>1705.4</c:v>
                </c:pt>
                <c:pt idx="28832">
                  <c:v>1704.5</c:v>
                </c:pt>
                <c:pt idx="28833">
                  <c:v>1703.1</c:v>
                </c:pt>
                <c:pt idx="28834">
                  <c:v>1703</c:v>
                </c:pt>
                <c:pt idx="28835">
                  <c:v>1700.9</c:v>
                </c:pt>
                <c:pt idx="28836">
                  <c:v>1697.4</c:v>
                </c:pt>
                <c:pt idx="28837">
                  <c:v>1699.2</c:v>
                </c:pt>
                <c:pt idx="28838">
                  <c:v>1700.2</c:v>
                </c:pt>
                <c:pt idx="28839">
                  <c:v>1701.5</c:v>
                </c:pt>
                <c:pt idx="28840">
                  <c:v>1701.9</c:v>
                </c:pt>
                <c:pt idx="28841">
                  <c:v>1701.2</c:v>
                </c:pt>
                <c:pt idx="28842">
                  <c:v>1699.4</c:v>
                </c:pt>
                <c:pt idx="28843">
                  <c:v>1700.9</c:v>
                </c:pt>
                <c:pt idx="28844">
                  <c:v>1698.5</c:v>
                </c:pt>
                <c:pt idx="28845">
                  <c:v>1699.7</c:v>
                </c:pt>
                <c:pt idx="28846">
                  <c:v>1698.6</c:v>
                </c:pt>
                <c:pt idx="28847">
                  <c:v>1698</c:v>
                </c:pt>
                <c:pt idx="28848">
                  <c:v>1698</c:v>
                </c:pt>
                <c:pt idx="28849">
                  <c:v>1696.1</c:v>
                </c:pt>
                <c:pt idx="28850">
                  <c:v>1696.8</c:v>
                </c:pt>
                <c:pt idx="28851">
                  <c:v>1695.5</c:v>
                </c:pt>
                <c:pt idx="28852">
                  <c:v>1696.1</c:v>
                </c:pt>
                <c:pt idx="28853">
                  <c:v>1691.9</c:v>
                </c:pt>
                <c:pt idx="28854">
                  <c:v>1691.6</c:v>
                </c:pt>
                <c:pt idx="28855">
                  <c:v>1693.5</c:v>
                </c:pt>
                <c:pt idx="28856">
                  <c:v>1695</c:v>
                </c:pt>
                <c:pt idx="28857">
                  <c:v>1692.7</c:v>
                </c:pt>
                <c:pt idx="28858">
                  <c:v>1693.6</c:v>
                </c:pt>
                <c:pt idx="28859">
                  <c:v>1694.4</c:v>
                </c:pt>
                <c:pt idx="28860">
                  <c:v>1693.5</c:v>
                </c:pt>
                <c:pt idx="28861">
                  <c:v>1692.1</c:v>
                </c:pt>
                <c:pt idx="28862">
                  <c:v>1691.6</c:v>
                </c:pt>
                <c:pt idx="28863">
                  <c:v>1690.3</c:v>
                </c:pt>
                <c:pt idx="28864">
                  <c:v>1690.8</c:v>
                </c:pt>
                <c:pt idx="28865">
                  <c:v>1691.5</c:v>
                </c:pt>
                <c:pt idx="28866">
                  <c:v>1691</c:v>
                </c:pt>
                <c:pt idx="28867">
                  <c:v>1690.4</c:v>
                </c:pt>
                <c:pt idx="28868">
                  <c:v>1690.6</c:v>
                </c:pt>
                <c:pt idx="28869">
                  <c:v>1688.7</c:v>
                </c:pt>
                <c:pt idx="28870">
                  <c:v>1691.1</c:v>
                </c:pt>
                <c:pt idx="28871">
                  <c:v>1692.3</c:v>
                </c:pt>
                <c:pt idx="28872">
                  <c:v>1689.4</c:v>
                </c:pt>
                <c:pt idx="28873">
                  <c:v>1689.3</c:v>
                </c:pt>
                <c:pt idx="28874">
                  <c:v>1688.7</c:v>
                </c:pt>
                <c:pt idx="28875">
                  <c:v>1688.7</c:v>
                </c:pt>
                <c:pt idx="28876">
                  <c:v>1686.4</c:v>
                </c:pt>
                <c:pt idx="28877">
                  <c:v>1687.6</c:v>
                </c:pt>
                <c:pt idx="28878">
                  <c:v>1687.9</c:v>
                </c:pt>
                <c:pt idx="28879">
                  <c:v>1686.1</c:v>
                </c:pt>
                <c:pt idx="28880">
                  <c:v>1685.3</c:v>
                </c:pt>
                <c:pt idx="28881">
                  <c:v>1685.8</c:v>
                </c:pt>
                <c:pt idx="28882">
                  <c:v>1679.9</c:v>
                </c:pt>
                <c:pt idx="28883">
                  <c:v>1679.8</c:v>
                </c:pt>
                <c:pt idx="28884">
                  <c:v>1685.5</c:v>
                </c:pt>
                <c:pt idx="28885">
                  <c:v>1682.8</c:v>
                </c:pt>
                <c:pt idx="28886">
                  <c:v>1683</c:v>
                </c:pt>
                <c:pt idx="28887">
                  <c:v>1682.5</c:v>
                </c:pt>
                <c:pt idx="28888">
                  <c:v>1684.1</c:v>
                </c:pt>
                <c:pt idx="28889">
                  <c:v>1684.7</c:v>
                </c:pt>
                <c:pt idx="28890">
                  <c:v>1683</c:v>
                </c:pt>
                <c:pt idx="28891">
                  <c:v>1681.9</c:v>
                </c:pt>
                <c:pt idx="28892">
                  <c:v>1682.6</c:v>
                </c:pt>
                <c:pt idx="28893">
                  <c:v>1682.1</c:v>
                </c:pt>
                <c:pt idx="28894">
                  <c:v>1680.7</c:v>
                </c:pt>
                <c:pt idx="28895">
                  <c:v>1681.4</c:v>
                </c:pt>
                <c:pt idx="28896">
                  <c:v>1680.8</c:v>
                </c:pt>
                <c:pt idx="28897">
                  <c:v>1679.7</c:v>
                </c:pt>
                <c:pt idx="28898">
                  <c:v>1679.6</c:v>
                </c:pt>
                <c:pt idx="28899">
                  <c:v>1678.4</c:v>
                </c:pt>
                <c:pt idx="28900">
                  <c:v>1678.5</c:v>
                </c:pt>
                <c:pt idx="28901">
                  <c:v>1677.9</c:v>
                </c:pt>
                <c:pt idx="28902">
                  <c:v>1676</c:v>
                </c:pt>
                <c:pt idx="28903">
                  <c:v>1674.7</c:v>
                </c:pt>
                <c:pt idx="28904">
                  <c:v>1673.9</c:v>
                </c:pt>
                <c:pt idx="28905">
                  <c:v>1674.3</c:v>
                </c:pt>
                <c:pt idx="28906">
                  <c:v>1671.7</c:v>
                </c:pt>
                <c:pt idx="28907">
                  <c:v>1669.4</c:v>
                </c:pt>
                <c:pt idx="28908">
                  <c:v>1670.7</c:v>
                </c:pt>
                <c:pt idx="28909">
                  <c:v>1670.7</c:v>
                </c:pt>
                <c:pt idx="28910">
                  <c:v>1671.5</c:v>
                </c:pt>
                <c:pt idx="28911">
                  <c:v>1670.1</c:v>
                </c:pt>
                <c:pt idx="28912">
                  <c:v>1670.4</c:v>
                </c:pt>
                <c:pt idx="28913">
                  <c:v>1670.1</c:v>
                </c:pt>
                <c:pt idx="28914">
                  <c:v>1669.9</c:v>
                </c:pt>
                <c:pt idx="28915">
                  <c:v>1668.3</c:v>
                </c:pt>
                <c:pt idx="28916">
                  <c:v>1670.1</c:v>
                </c:pt>
                <c:pt idx="28917">
                  <c:v>1669.6</c:v>
                </c:pt>
                <c:pt idx="28918">
                  <c:v>1669.5</c:v>
                </c:pt>
                <c:pt idx="28919">
                  <c:v>1668.9</c:v>
                </c:pt>
                <c:pt idx="28920">
                  <c:v>1668.9</c:v>
                </c:pt>
                <c:pt idx="28921">
                  <c:v>1666.7</c:v>
                </c:pt>
                <c:pt idx="28922">
                  <c:v>1667.3</c:v>
                </c:pt>
                <c:pt idx="28923">
                  <c:v>1666.1</c:v>
                </c:pt>
                <c:pt idx="28924">
                  <c:v>1666.1</c:v>
                </c:pt>
                <c:pt idx="28925">
                  <c:v>1665</c:v>
                </c:pt>
                <c:pt idx="28926">
                  <c:v>1665.3</c:v>
                </c:pt>
                <c:pt idx="28927">
                  <c:v>1664.8</c:v>
                </c:pt>
                <c:pt idx="28928">
                  <c:v>1662.1</c:v>
                </c:pt>
                <c:pt idx="28929">
                  <c:v>1662.8</c:v>
                </c:pt>
                <c:pt idx="28930">
                  <c:v>1657.5</c:v>
                </c:pt>
                <c:pt idx="28931">
                  <c:v>1659.4</c:v>
                </c:pt>
                <c:pt idx="28932">
                  <c:v>1658.6</c:v>
                </c:pt>
                <c:pt idx="28933">
                  <c:v>1658.2</c:v>
                </c:pt>
                <c:pt idx="28934">
                  <c:v>1662.2</c:v>
                </c:pt>
                <c:pt idx="28935">
                  <c:v>1659.6</c:v>
                </c:pt>
                <c:pt idx="28936">
                  <c:v>1660</c:v>
                </c:pt>
                <c:pt idx="28937">
                  <c:v>1660.6</c:v>
                </c:pt>
                <c:pt idx="28938">
                  <c:v>1660.6</c:v>
                </c:pt>
                <c:pt idx="28939">
                  <c:v>1660.2</c:v>
                </c:pt>
                <c:pt idx="28940">
                  <c:v>1659.6</c:v>
                </c:pt>
                <c:pt idx="28941">
                  <c:v>1659.7</c:v>
                </c:pt>
                <c:pt idx="28942">
                  <c:v>1659.2</c:v>
                </c:pt>
                <c:pt idx="28943">
                  <c:v>1659.2</c:v>
                </c:pt>
                <c:pt idx="28944">
                  <c:v>1659.2</c:v>
                </c:pt>
                <c:pt idx="28945">
                  <c:v>1659.2</c:v>
                </c:pt>
                <c:pt idx="28946">
                  <c:v>1657.5</c:v>
                </c:pt>
                <c:pt idx="28947">
                  <c:v>1656.9</c:v>
                </c:pt>
                <c:pt idx="28948">
                  <c:v>1656.9</c:v>
                </c:pt>
                <c:pt idx="28949">
                  <c:v>1655.8</c:v>
                </c:pt>
                <c:pt idx="28950">
                  <c:v>1655.6</c:v>
                </c:pt>
                <c:pt idx="28951">
                  <c:v>1656.7</c:v>
                </c:pt>
                <c:pt idx="28952">
                  <c:v>1654.8</c:v>
                </c:pt>
                <c:pt idx="28953">
                  <c:v>1653.9</c:v>
                </c:pt>
                <c:pt idx="28954">
                  <c:v>1649.9</c:v>
                </c:pt>
                <c:pt idx="28955">
                  <c:v>1651.3</c:v>
                </c:pt>
                <c:pt idx="28956">
                  <c:v>1652.4</c:v>
                </c:pt>
                <c:pt idx="28957">
                  <c:v>1650.9</c:v>
                </c:pt>
                <c:pt idx="28958">
                  <c:v>1651.9</c:v>
                </c:pt>
                <c:pt idx="28959">
                  <c:v>1650.4</c:v>
                </c:pt>
                <c:pt idx="28960">
                  <c:v>1651.8</c:v>
                </c:pt>
                <c:pt idx="28961">
                  <c:v>1650.7</c:v>
                </c:pt>
                <c:pt idx="28962">
                  <c:v>1649.4</c:v>
                </c:pt>
                <c:pt idx="28963">
                  <c:v>1649.9</c:v>
                </c:pt>
                <c:pt idx="28964">
                  <c:v>1650</c:v>
                </c:pt>
                <c:pt idx="28965">
                  <c:v>1651</c:v>
                </c:pt>
                <c:pt idx="28966">
                  <c:v>1650.5</c:v>
                </c:pt>
                <c:pt idx="28967">
                  <c:v>1649.3</c:v>
                </c:pt>
                <c:pt idx="28968">
                  <c:v>1650</c:v>
                </c:pt>
                <c:pt idx="28969">
                  <c:v>1650</c:v>
                </c:pt>
                <c:pt idx="28970">
                  <c:v>1649.3</c:v>
                </c:pt>
                <c:pt idx="28971">
                  <c:v>1647.1</c:v>
                </c:pt>
                <c:pt idx="28972">
                  <c:v>1647.7</c:v>
                </c:pt>
                <c:pt idx="28973">
                  <c:v>1646.6</c:v>
                </c:pt>
                <c:pt idx="28974">
                  <c:v>1647.1</c:v>
                </c:pt>
                <c:pt idx="28975">
                  <c:v>1647.4</c:v>
                </c:pt>
                <c:pt idx="28976">
                  <c:v>1646.3</c:v>
                </c:pt>
                <c:pt idx="28977">
                  <c:v>1644.7</c:v>
                </c:pt>
                <c:pt idx="28978">
                  <c:v>1644.8</c:v>
                </c:pt>
                <c:pt idx="28979">
                  <c:v>1645.2</c:v>
                </c:pt>
                <c:pt idx="28980">
                  <c:v>1643.5</c:v>
                </c:pt>
                <c:pt idx="28981">
                  <c:v>1644.6</c:v>
                </c:pt>
                <c:pt idx="28982">
                  <c:v>1644.2</c:v>
                </c:pt>
                <c:pt idx="28983">
                  <c:v>1641.3</c:v>
                </c:pt>
                <c:pt idx="28984">
                  <c:v>1643.1</c:v>
                </c:pt>
                <c:pt idx="28985">
                  <c:v>1642.9</c:v>
                </c:pt>
                <c:pt idx="28986">
                  <c:v>1643.3</c:v>
                </c:pt>
                <c:pt idx="28987">
                  <c:v>1641.8</c:v>
                </c:pt>
                <c:pt idx="28988">
                  <c:v>1641.3</c:v>
                </c:pt>
                <c:pt idx="28989">
                  <c:v>1639.5</c:v>
                </c:pt>
                <c:pt idx="28990">
                  <c:v>1640.1</c:v>
                </c:pt>
                <c:pt idx="28991">
                  <c:v>1640.7</c:v>
                </c:pt>
                <c:pt idx="28992">
                  <c:v>1639</c:v>
                </c:pt>
                <c:pt idx="28993">
                  <c:v>1637.9</c:v>
                </c:pt>
                <c:pt idx="28994">
                  <c:v>1637.9</c:v>
                </c:pt>
                <c:pt idx="28995">
                  <c:v>1639.1</c:v>
                </c:pt>
                <c:pt idx="28996">
                  <c:v>1637.9</c:v>
                </c:pt>
                <c:pt idx="28997">
                  <c:v>1637.9</c:v>
                </c:pt>
                <c:pt idx="28998">
                  <c:v>1637.9</c:v>
                </c:pt>
                <c:pt idx="28999">
                  <c:v>1635.4</c:v>
                </c:pt>
                <c:pt idx="29000">
                  <c:v>1636</c:v>
                </c:pt>
                <c:pt idx="29001">
                  <c:v>1634.9</c:v>
                </c:pt>
                <c:pt idx="29002">
                  <c:v>1632.6</c:v>
                </c:pt>
                <c:pt idx="29003">
                  <c:v>1629.4</c:v>
                </c:pt>
                <c:pt idx="29004">
                  <c:v>1631.1</c:v>
                </c:pt>
                <c:pt idx="29005">
                  <c:v>1632.2</c:v>
                </c:pt>
                <c:pt idx="29006">
                  <c:v>1633.5</c:v>
                </c:pt>
                <c:pt idx="29007">
                  <c:v>1633.7</c:v>
                </c:pt>
                <c:pt idx="29008">
                  <c:v>1633.1</c:v>
                </c:pt>
                <c:pt idx="29009">
                  <c:v>1633</c:v>
                </c:pt>
                <c:pt idx="29010">
                  <c:v>1632.1</c:v>
                </c:pt>
                <c:pt idx="29011">
                  <c:v>1631.6</c:v>
                </c:pt>
                <c:pt idx="29012">
                  <c:v>1632.7</c:v>
                </c:pt>
                <c:pt idx="29013">
                  <c:v>1632.2</c:v>
                </c:pt>
                <c:pt idx="29014">
                  <c:v>1632.8</c:v>
                </c:pt>
                <c:pt idx="29015">
                  <c:v>1632.8</c:v>
                </c:pt>
                <c:pt idx="29016">
                  <c:v>1632.3</c:v>
                </c:pt>
                <c:pt idx="29017">
                  <c:v>1631.2</c:v>
                </c:pt>
                <c:pt idx="29018">
                  <c:v>1630</c:v>
                </c:pt>
                <c:pt idx="29019">
                  <c:v>1628.8</c:v>
                </c:pt>
                <c:pt idx="29020">
                  <c:v>1628.8</c:v>
                </c:pt>
                <c:pt idx="29021">
                  <c:v>1628.3</c:v>
                </c:pt>
                <c:pt idx="29022">
                  <c:v>1628.2</c:v>
                </c:pt>
                <c:pt idx="29023">
                  <c:v>1628.6</c:v>
                </c:pt>
                <c:pt idx="29024">
                  <c:v>1627.2</c:v>
                </c:pt>
                <c:pt idx="29025">
                  <c:v>1628.5</c:v>
                </c:pt>
                <c:pt idx="29026">
                  <c:v>1627.1</c:v>
                </c:pt>
                <c:pt idx="29027">
                  <c:v>1626.8</c:v>
                </c:pt>
                <c:pt idx="29028">
                  <c:v>1625.7</c:v>
                </c:pt>
                <c:pt idx="29029">
                  <c:v>1626.3</c:v>
                </c:pt>
                <c:pt idx="29030">
                  <c:v>1623.2</c:v>
                </c:pt>
                <c:pt idx="29031">
                  <c:v>1625</c:v>
                </c:pt>
                <c:pt idx="29032">
                  <c:v>1624.1</c:v>
                </c:pt>
                <c:pt idx="29033">
                  <c:v>1623.8</c:v>
                </c:pt>
                <c:pt idx="29034">
                  <c:v>1622.2</c:v>
                </c:pt>
                <c:pt idx="29035">
                  <c:v>1621.9</c:v>
                </c:pt>
                <c:pt idx="29036">
                  <c:v>1622.5</c:v>
                </c:pt>
                <c:pt idx="29037">
                  <c:v>1623</c:v>
                </c:pt>
                <c:pt idx="29038">
                  <c:v>1621.9</c:v>
                </c:pt>
                <c:pt idx="29039">
                  <c:v>1621.5</c:v>
                </c:pt>
                <c:pt idx="29040">
                  <c:v>1622.5</c:v>
                </c:pt>
                <c:pt idx="29041">
                  <c:v>1622.5</c:v>
                </c:pt>
                <c:pt idx="29042">
                  <c:v>1619.8</c:v>
                </c:pt>
                <c:pt idx="29043">
                  <c:v>1619.3</c:v>
                </c:pt>
                <c:pt idx="29044">
                  <c:v>1619.2</c:v>
                </c:pt>
                <c:pt idx="29045">
                  <c:v>1617</c:v>
                </c:pt>
                <c:pt idx="29046">
                  <c:v>1617.5</c:v>
                </c:pt>
                <c:pt idx="29047">
                  <c:v>1616.3</c:v>
                </c:pt>
                <c:pt idx="29048">
                  <c:v>1615.7</c:v>
                </c:pt>
                <c:pt idx="29049">
                  <c:v>1614.9</c:v>
                </c:pt>
                <c:pt idx="29050">
                  <c:v>1611.1</c:v>
                </c:pt>
                <c:pt idx="29051">
                  <c:v>1610.1</c:v>
                </c:pt>
                <c:pt idx="29052">
                  <c:v>1613.8</c:v>
                </c:pt>
                <c:pt idx="29053">
                  <c:v>1612.8</c:v>
                </c:pt>
                <c:pt idx="29054">
                  <c:v>1614.1</c:v>
                </c:pt>
                <c:pt idx="29055">
                  <c:v>1614.1</c:v>
                </c:pt>
                <c:pt idx="29056">
                  <c:v>1614</c:v>
                </c:pt>
                <c:pt idx="29057">
                  <c:v>1612.2</c:v>
                </c:pt>
                <c:pt idx="29058">
                  <c:v>1611.7</c:v>
                </c:pt>
                <c:pt idx="29059">
                  <c:v>1613.2</c:v>
                </c:pt>
                <c:pt idx="29060">
                  <c:v>1613.1</c:v>
                </c:pt>
                <c:pt idx="29061">
                  <c:v>1612.3</c:v>
                </c:pt>
                <c:pt idx="29062">
                  <c:v>1611.6</c:v>
                </c:pt>
                <c:pt idx="29063">
                  <c:v>1611.7</c:v>
                </c:pt>
                <c:pt idx="29064">
                  <c:v>1611.8</c:v>
                </c:pt>
                <c:pt idx="29065">
                  <c:v>1611.1</c:v>
                </c:pt>
                <c:pt idx="29066">
                  <c:v>1609.5</c:v>
                </c:pt>
                <c:pt idx="29067">
                  <c:v>1609.4</c:v>
                </c:pt>
                <c:pt idx="29068">
                  <c:v>1609.9</c:v>
                </c:pt>
                <c:pt idx="29069">
                  <c:v>1608.8</c:v>
                </c:pt>
                <c:pt idx="29070">
                  <c:v>1608.6</c:v>
                </c:pt>
                <c:pt idx="29071">
                  <c:v>1607.1</c:v>
                </c:pt>
                <c:pt idx="29072">
                  <c:v>1608.1</c:v>
                </c:pt>
                <c:pt idx="29073">
                  <c:v>1606.9</c:v>
                </c:pt>
                <c:pt idx="29074">
                  <c:v>1603.8</c:v>
                </c:pt>
                <c:pt idx="29075">
                  <c:v>1607</c:v>
                </c:pt>
                <c:pt idx="29076">
                  <c:v>1607.4</c:v>
                </c:pt>
                <c:pt idx="29077">
                  <c:v>1607.2</c:v>
                </c:pt>
                <c:pt idx="29078">
                  <c:v>1605.9</c:v>
                </c:pt>
                <c:pt idx="29079">
                  <c:v>1606.2</c:v>
                </c:pt>
                <c:pt idx="29080">
                  <c:v>1606.8</c:v>
                </c:pt>
                <c:pt idx="29081">
                  <c:v>1605.4</c:v>
                </c:pt>
                <c:pt idx="29082">
                  <c:v>1605.1</c:v>
                </c:pt>
                <c:pt idx="29083">
                  <c:v>1605.3</c:v>
                </c:pt>
                <c:pt idx="29084">
                  <c:v>1604.8</c:v>
                </c:pt>
                <c:pt idx="29085">
                  <c:v>1605.4</c:v>
                </c:pt>
                <c:pt idx="29086">
                  <c:v>1605.4</c:v>
                </c:pt>
                <c:pt idx="29087">
                  <c:v>1606</c:v>
                </c:pt>
                <c:pt idx="29088">
                  <c:v>1604.3</c:v>
                </c:pt>
                <c:pt idx="29089">
                  <c:v>1603.2</c:v>
                </c:pt>
                <c:pt idx="29090">
                  <c:v>1603.7</c:v>
                </c:pt>
                <c:pt idx="29091">
                  <c:v>1601.5</c:v>
                </c:pt>
                <c:pt idx="29092">
                  <c:v>1601.5</c:v>
                </c:pt>
                <c:pt idx="29093">
                  <c:v>1601.2</c:v>
                </c:pt>
                <c:pt idx="29094">
                  <c:v>1600.6</c:v>
                </c:pt>
                <c:pt idx="29095">
                  <c:v>1601.3</c:v>
                </c:pt>
                <c:pt idx="29096">
                  <c:v>1600.9</c:v>
                </c:pt>
                <c:pt idx="29097">
                  <c:v>1600.2</c:v>
                </c:pt>
                <c:pt idx="29098">
                  <c:v>1600.9</c:v>
                </c:pt>
                <c:pt idx="29099">
                  <c:v>1600</c:v>
                </c:pt>
                <c:pt idx="29100">
                  <c:v>1600.6</c:v>
                </c:pt>
                <c:pt idx="29101">
                  <c:v>1598.6</c:v>
                </c:pt>
                <c:pt idx="29102">
                  <c:v>1598.7</c:v>
                </c:pt>
                <c:pt idx="29103">
                  <c:v>1596.7</c:v>
                </c:pt>
                <c:pt idx="29104">
                  <c:v>1599</c:v>
                </c:pt>
                <c:pt idx="29105">
                  <c:v>1598.1</c:v>
                </c:pt>
                <c:pt idx="29106">
                  <c:v>1598</c:v>
                </c:pt>
                <c:pt idx="29107">
                  <c:v>1597.2</c:v>
                </c:pt>
                <c:pt idx="29108">
                  <c:v>1597.8</c:v>
                </c:pt>
                <c:pt idx="29109">
                  <c:v>1598.9</c:v>
                </c:pt>
                <c:pt idx="29110">
                  <c:v>1596.1</c:v>
                </c:pt>
                <c:pt idx="29111">
                  <c:v>1596.7</c:v>
                </c:pt>
                <c:pt idx="29112">
                  <c:v>1596.7</c:v>
                </c:pt>
                <c:pt idx="29113">
                  <c:v>1596</c:v>
                </c:pt>
                <c:pt idx="29114">
                  <c:v>1596.7</c:v>
                </c:pt>
                <c:pt idx="29115">
                  <c:v>1595.6</c:v>
                </c:pt>
                <c:pt idx="29116">
                  <c:v>1596.6</c:v>
                </c:pt>
                <c:pt idx="29117">
                  <c:v>1596</c:v>
                </c:pt>
                <c:pt idx="29118">
                  <c:v>1593.8</c:v>
                </c:pt>
                <c:pt idx="29119">
                  <c:v>1595.9</c:v>
                </c:pt>
                <c:pt idx="29120">
                  <c:v>1593.4</c:v>
                </c:pt>
                <c:pt idx="29121">
                  <c:v>1592.6</c:v>
                </c:pt>
                <c:pt idx="29122">
                  <c:v>1591.5</c:v>
                </c:pt>
                <c:pt idx="29123">
                  <c:v>1590.7</c:v>
                </c:pt>
                <c:pt idx="29124">
                  <c:v>1591.8</c:v>
                </c:pt>
                <c:pt idx="29125">
                  <c:v>1591.8</c:v>
                </c:pt>
                <c:pt idx="29126">
                  <c:v>1591.2</c:v>
                </c:pt>
                <c:pt idx="29127">
                  <c:v>1590.9</c:v>
                </c:pt>
                <c:pt idx="29128">
                  <c:v>1590.8</c:v>
                </c:pt>
                <c:pt idx="29129">
                  <c:v>1589.6</c:v>
                </c:pt>
                <c:pt idx="29130">
                  <c:v>1591.1</c:v>
                </c:pt>
                <c:pt idx="29131">
                  <c:v>1590.5</c:v>
                </c:pt>
                <c:pt idx="29132">
                  <c:v>1590.1</c:v>
                </c:pt>
                <c:pt idx="29133">
                  <c:v>1590.1</c:v>
                </c:pt>
                <c:pt idx="29134">
                  <c:v>1589.6</c:v>
                </c:pt>
                <c:pt idx="29135">
                  <c:v>1590.1</c:v>
                </c:pt>
                <c:pt idx="29136">
                  <c:v>1590.1</c:v>
                </c:pt>
                <c:pt idx="29137">
                  <c:v>1589.6</c:v>
                </c:pt>
                <c:pt idx="29138">
                  <c:v>1589.6</c:v>
                </c:pt>
                <c:pt idx="29139">
                  <c:v>1587.4</c:v>
                </c:pt>
                <c:pt idx="29140">
                  <c:v>1587.6</c:v>
                </c:pt>
                <c:pt idx="29141">
                  <c:v>1587.4</c:v>
                </c:pt>
                <c:pt idx="29142">
                  <c:v>1586.9</c:v>
                </c:pt>
                <c:pt idx="29143">
                  <c:v>1586.6</c:v>
                </c:pt>
                <c:pt idx="29144">
                  <c:v>1586.4</c:v>
                </c:pt>
                <c:pt idx="29145">
                  <c:v>1584.4</c:v>
                </c:pt>
                <c:pt idx="29146">
                  <c:v>1581.5</c:v>
                </c:pt>
                <c:pt idx="29147">
                  <c:v>1583</c:v>
                </c:pt>
                <c:pt idx="29148">
                  <c:v>1584.8</c:v>
                </c:pt>
                <c:pt idx="29149">
                  <c:v>1584.1</c:v>
                </c:pt>
                <c:pt idx="29150">
                  <c:v>1583.2</c:v>
                </c:pt>
                <c:pt idx="29151">
                  <c:v>1583.5</c:v>
                </c:pt>
                <c:pt idx="29152">
                  <c:v>1582.5</c:v>
                </c:pt>
                <c:pt idx="29153">
                  <c:v>1582.6</c:v>
                </c:pt>
                <c:pt idx="29154">
                  <c:v>1581.4</c:v>
                </c:pt>
                <c:pt idx="29155">
                  <c:v>1582.6</c:v>
                </c:pt>
                <c:pt idx="29156">
                  <c:v>1582.2</c:v>
                </c:pt>
                <c:pt idx="29157">
                  <c:v>1580.6</c:v>
                </c:pt>
                <c:pt idx="29158">
                  <c:v>1581.6</c:v>
                </c:pt>
                <c:pt idx="29159">
                  <c:v>1581.6</c:v>
                </c:pt>
                <c:pt idx="29160">
                  <c:v>1580</c:v>
                </c:pt>
                <c:pt idx="29161">
                  <c:v>1579.4</c:v>
                </c:pt>
                <c:pt idx="29162">
                  <c:v>1579.9</c:v>
                </c:pt>
                <c:pt idx="29163">
                  <c:v>1580</c:v>
                </c:pt>
                <c:pt idx="29164">
                  <c:v>1579.3</c:v>
                </c:pt>
                <c:pt idx="29165">
                  <c:v>1578.9</c:v>
                </c:pt>
                <c:pt idx="29166">
                  <c:v>1579.3</c:v>
                </c:pt>
                <c:pt idx="29167">
                  <c:v>1578.9</c:v>
                </c:pt>
                <c:pt idx="29168">
                  <c:v>1577.2</c:v>
                </c:pt>
                <c:pt idx="29169">
                  <c:v>1578.1</c:v>
                </c:pt>
                <c:pt idx="29170">
                  <c:v>1576.1</c:v>
                </c:pt>
                <c:pt idx="29171">
                  <c:v>1573.9</c:v>
                </c:pt>
                <c:pt idx="29172">
                  <c:v>1578.1</c:v>
                </c:pt>
                <c:pt idx="29173">
                  <c:v>1575.1</c:v>
                </c:pt>
                <c:pt idx="29174">
                  <c:v>1577.2</c:v>
                </c:pt>
                <c:pt idx="29175">
                  <c:v>1576.3</c:v>
                </c:pt>
                <c:pt idx="29176">
                  <c:v>1576</c:v>
                </c:pt>
                <c:pt idx="29177">
                  <c:v>1575.9</c:v>
                </c:pt>
                <c:pt idx="29178">
                  <c:v>1574.8</c:v>
                </c:pt>
                <c:pt idx="29179">
                  <c:v>1575.1</c:v>
                </c:pt>
                <c:pt idx="29180">
                  <c:v>1574.6</c:v>
                </c:pt>
                <c:pt idx="29181">
                  <c:v>1573.5</c:v>
                </c:pt>
                <c:pt idx="29182">
                  <c:v>1572.6</c:v>
                </c:pt>
                <c:pt idx="29183">
                  <c:v>1573.6</c:v>
                </c:pt>
                <c:pt idx="29184">
                  <c:v>1574.2</c:v>
                </c:pt>
                <c:pt idx="29185">
                  <c:v>1573.5</c:v>
                </c:pt>
                <c:pt idx="29186">
                  <c:v>1572.5</c:v>
                </c:pt>
                <c:pt idx="29187">
                  <c:v>1572</c:v>
                </c:pt>
                <c:pt idx="29188">
                  <c:v>1572.3</c:v>
                </c:pt>
                <c:pt idx="29189">
                  <c:v>1571.5</c:v>
                </c:pt>
                <c:pt idx="29190">
                  <c:v>1572.5</c:v>
                </c:pt>
                <c:pt idx="29191">
                  <c:v>1571.8</c:v>
                </c:pt>
                <c:pt idx="29192">
                  <c:v>1571.5</c:v>
                </c:pt>
                <c:pt idx="29193">
                  <c:v>1570.4</c:v>
                </c:pt>
                <c:pt idx="29194">
                  <c:v>1570.4</c:v>
                </c:pt>
                <c:pt idx="29195">
                  <c:v>1575.4</c:v>
                </c:pt>
                <c:pt idx="29196">
                  <c:v>1575.4</c:v>
                </c:pt>
                <c:pt idx="29197">
                  <c:v>1576.7</c:v>
                </c:pt>
                <c:pt idx="29198">
                  <c:v>1574.2</c:v>
                </c:pt>
                <c:pt idx="29199">
                  <c:v>1575.1</c:v>
                </c:pt>
                <c:pt idx="29200">
                  <c:v>1573.1</c:v>
                </c:pt>
                <c:pt idx="29201">
                  <c:v>1573.5</c:v>
                </c:pt>
                <c:pt idx="29202">
                  <c:v>1573.5</c:v>
                </c:pt>
                <c:pt idx="29203">
                  <c:v>1574.2</c:v>
                </c:pt>
                <c:pt idx="29204">
                  <c:v>1573.3</c:v>
                </c:pt>
                <c:pt idx="29205">
                  <c:v>1574.8</c:v>
                </c:pt>
                <c:pt idx="29206">
                  <c:v>1574.3</c:v>
                </c:pt>
                <c:pt idx="29207">
                  <c:v>1573.3</c:v>
                </c:pt>
                <c:pt idx="29208">
                  <c:v>1573.3</c:v>
                </c:pt>
                <c:pt idx="29209">
                  <c:v>1573.8</c:v>
                </c:pt>
                <c:pt idx="29210">
                  <c:v>1573.7</c:v>
                </c:pt>
                <c:pt idx="29211">
                  <c:v>1573.3</c:v>
                </c:pt>
                <c:pt idx="29212">
                  <c:v>1573.7</c:v>
                </c:pt>
                <c:pt idx="29213">
                  <c:v>1573.2</c:v>
                </c:pt>
                <c:pt idx="29214">
                  <c:v>1573.7</c:v>
                </c:pt>
                <c:pt idx="29215">
                  <c:v>1571.5</c:v>
                </c:pt>
                <c:pt idx="29216">
                  <c:v>1573.7</c:v>
                </c:pt>
                <c:pt idx="29217">
                  <c:v>1573.1</c:v>
                </c:pt>
                <c:pt idx="29218">
                  <c:v>1571.5</c:v>
                </c:pt>
                <c:pt idx="29219">
                  <c:v>1572.4</c:v>
                </c:pt>
                <c:pt idx="29220">
                  <c:v>1575.3</c:v>
                </c:pt>
                <c:pt idx="29221">
                  <c:v>1570.5</c:v>
                </c:pt>
                <c:pt idx="29222">
                  <c:v>1573.1</c:v>
                </c:pt>
                <c:pt idx="29223">
                  <c:v>1570.2</c:v>
                </c:pt>
                <c:pt idx="29224">
                  <c:v>1571.8</c:v>
                </c:pt>
                <c:pt idx="29225">
                  <c:v>1571.5</c:v>
                </c:pt>
                <c:pt idx="29226">
                  <c:v>1572.3</c:v>
                </c:pt>
                <c:pt idx="29227">
                  <c:v>1571.5</c:v>
                </c:pt>
                <c:pt idx="29228">
                  <c:v>1573.3</c:v>
                </c:pt>
                <c:pt idx="29229">
                  <c:v>1572.7</c:v>
                </c:pt>
                <c:pt idx="29230">
                  <c:v>1573.2</c:v>
                </c:pt>
                <c:pt idx="29231">
                  <c:v>1572.8</c:v>
                </c:pt>
                <c:pt idx="29232">
                  <c:v>1573.3</c:v>
                </c:pt>
                <c:pt idx="29233">
                  <c:v>1573.2</c:v>
                </c:pt>
                <c:pt idx="29234">
                  <c:v>1572.6</c:v>
                </c:pt>
                <c:pt idx="29235">
                  <c:v>1571.1</c:v>
                </c:pt>
                <c:pt idx="29236">
                  <c:v>1571.3</c:v>
                </c:pt>
                <c:pt idx="29237">
                  <c:v>1569.8</c:v>
                </c:pt>
                <c:pt idx="29238">
                  <c:v>1570</c:v>
                </c:pt>
                <c:pt idx="29239">
                  <c:v>1567.8</c:v>
                </c:pt>
                <c:pt idx="29240">
                  <c:v>1571.5</c:v>
                </c:pt>
                <c:pt idx="29241">
                  <c:v>1570.3</c:v>
                </c:pt>
                <c:pt idx="29242">
                  <c:v>1568</c:v>
                </c:pt>
                <c:pt idx="29243">
                  <c:v>1569.9</c:v>
                </c:pt>
                <c:pt idx="29244">
                  <c:v>1570.9</c:v>
                </c:pt>
                <c:pt idx="29245">
                  <c:v>1567.5</c:v>
                </c:pt>
                <c:pt idx="29246">
                  <c:v>1564.4</c:v>
                </c:pt>
                <c:pt idx="29247">
                  <c:v>1566.9</c:v>
                </c:pt>
                <c:pt idx="29248">
                  <c:v>1568.7</c:v>
                </c:pt>
                <c:pt idx="29249">
                  <c:v>1569.7</c:v>
                </c:pt>
                <c:pt idx="29250">
                  <c:v>1569.1</c:v>
                </c:pt>
                <c:pt idx="29251">
                  <c:v>1567.4</c:v>
                </c:pt>
                <c:pt idx="29252">
                  <c:v>1569</c:v>
                </c:pt>
                <c:pt idx="29253">
                  <c:v>1567.4</c:v>
                </c:pt>
                <c:pt idx="29254">
                  <c:v>1567.4</c:v>
                </c:pt>
                <c:pt idx="29255">
                  <c:v>1569.7</c:v>
                </c:pt>
                <c:pt idx="29256">
                  <c:v>1568.1</c:v>
                </c:pt>
                <c:pt idx="29257">
                  <c:v>1567.1</c:v>
                </c:pt>
                <c:pt idx="29258">
                  <c:v>1567.4</c:v>
                </c:pt>
                <c:pt idx="29259">
                  <c:v>1567.6</c:v>
                </c:pt>
                <c:pt idx="29260">
                  <c:v>1563.9</c:v>
                </c:pt>
                <c:pt idx="29261">
                  <c:v>1566.4</c:v>
                </c:pt>
                <c:pt idx="29262">
                  <c:v>1565</c:v>
                </c:pt>
                <c:pt idx="29263">
                  <c:v>1564.8</c:v>
                </c:pt>
                <c:pt idx="29264">
                  <c:v>1565.1</c:v>
                </c:pt>
                <c:pt idx="29265">
                  <c:v>1564.9</c:v>
                </c:pt>
                <c:pt idx="29266">
                  <c:v>1564.5</c:v>
                </c:pt>
                <c:pt idx="29267">
                  <c:v>1563.9</c:v>
                </c:pt>
                <c:pt idx="29268">
                  <c:v>1562.5</c:v>
                </c:pt>
                <c:pt idx="29269">
                  <c:v>1562.6</c:v>
                </c:pt>
                <c:pt idx="29270">
                  <c:v>1563</c:v>
                </c:pt>
                <c:pt idx="29271">
                  <c:v>1560.3</c:v>
                </c:pt>
                <c:pt idx="29272">
                  <c:v>1562.4</c:v>
                </c:pt>
                <c:pt idx="29273">
                  <c:v>1561.3</c:v>
                </c:pt>
                <c:pt idx="29274">
                  <c:v>1560.8</c:v>
                </c:pt>
                <c:pt idx="29275">
                  <c:v>1560.7</c:v>
                </c:pt>
                <c:pt idx="29276">
                  <c:v>1560.1</c:v>
                </c:pt>
                <c:pt idx="29277">
                  <c:v>1560.6</c:v>
                </c:pt>
                <c:pt idx="29278">
                  <c:v>1560</c:v>
                </c:pt>
                <c:pt idx="29279">
                  <c:v>1560.6</c:v>
                </c:pt>
                <c:pt idx="29280">
                  <c:v>1560</c:v>
                </c:pt>
                <c:pt idx="29281">
                  <c:v>1558.1</c:v>
                </c:pt>
                <c:pt idx="29282">
                  <c:v>1557.5</c:v>
                </c:pt>
                <c:pt idx="29283">
                  <c:v>1558.1</c:v>
                </c:pt>
                <c:pt idx="29284">
                  <c:v>1558.4</c:v>
                </c:pt>
                <c:pt idx="29285">
                  <c:v>1557.9</c:v>
                </c:pt>
                <c:pt idx="29286">
                  <c:v>1557.4</c:v>
                </c:pt>
                <c:pt idx="29287">
                  <c:v>1557.6</c:v>
                </c:pt>
                <c:pt idx="29288">
                  <c:v>1556.1</c:v>
                </c:pt>
                <c:pt idx="29289">
                  <c:v>1556.5</c:v>
                </c:pt>
                <c:pt idx="29290">
                  <c:v>1556</c:v>
                </c:pt>
                <c:pt idx="29291">
                  <c:v>1554.5</c:v>
                </c:pt>
                <c:pt idx="29292">
                  <c:v>1554</c:v>
                </c:pt>
                <c:pt idx="29293">
                  <c:v>1553.1</c:v>
                </c:pt>
                <c:pt idx="29294">
                  <c:v>1553.6</c:v>
                </c:pt>
                <c:pt idx="29295">
                  <c:v>1553</c:v>
                </c:pt>
                <c:pt idx="29296">
                  <c:v>1553.3</c:v>
                </c:pt>
                <c:pt idx="29297">
                  <c:v>1552.1</c:v>
                </c:pt>
                <c:pt idx="29298">
                  <c:v>1549.6</c:v>
                </c:pt>
                <c:pt idx="29299">
                  <c:v>1552.2</c:v>
                </c:pt>
                <c:pt idx="29300">
                  <c:v>1550.7</c:v>
                </c:pt>
                <c:pt idx="29301">
                  <c:v>1550.7</c:v>
                </c:pt>
                <c:pt idx="29302">
                  <c:v>1550.7</c:v>
                </c:pt>
                <c:pt idx="29303">
                  <c:v>1550.2</c:v>
                </c:pt>
                <c:pt idx="29304">
                  <c:v>1549.7</c:v>
                </c:pt>
                <c:pt idx="29305">
                  <c:v>1547.7</c:v>
                </c:pt>
                <c:pt idx="29306">
                  <c:v>1547.6</c:v>
                </c:pt>
                <c:pt idx="29307">
                  <c:v>1546.6</c:v>
                </c:pt>
                <c:pt idx="29308">
                  <c:v>1544.6</c:v>
                </c:pt>
                <c:pt idx="29309">
                  <c:v>1546</c:v>
                </c:pt>
                <c:pt idx="29310">
                  <c:v>1542.9</c:v>
                </c:pt>
                <c:pt idx="29311">
                  <c:v>1544.7</c:v>
                </c:pt>
                <c:pt idx="29312">
                  <c:v>1544</c:v>
                </c:pt>
                <c:pt idx="29313">
                  <c:v>1543.6</c:v>
                </c:pt>
                <c:pt idx="29314">
                  <c:v>1544.9</c:v>
                </c:pt>
                <c:pt idx="29315">
                  <c:v>1544.3</c:v>
                </c:pt>
                <c:pt idx="29316">
                  <c:v>1540.4</c:v>
                </c:pt>
                <c:pt idx="29317">
                  <c:v>1541.8</c:v>
                </c:pt>
                <c:pt idx="29318">
                  <c:v>1540.9</c:v>
                </c:pt>
                <c:pt idx="29319">
                  <c:v>1541.9</c:v>
                </c:pt>
                <c:pt idx="29320">
                  <c:v>1539.7</c:v>
                </c:pt>
                <c:pt idx="29321">
                  <c:v>1539.7</c:v>
                </c:pt>
                <c:pt idx="29322">
                  <c:v>1537.8</c:v>
                </c:pt>
                <c:pt idx="29323">
                  <c:v>1539.4</c:v>
                </c:pt>
                <c:pt idx="29324">
                  <c:v>1539.4</c:v>
                </c:pt>
                <c:pt idx="29325">
                  <c:v>1538.5</c:v>
                </c:pt>
                <c:pt idx="29326">
                  <c:v>1536.5</c:v>
                </c:pt>
                <c:pt idx="29327">
                  <c:v>1536.9</c:v>
                </c:pt>
                <c:pt idx="29328">
                  <c:v>1535.5</c:v>
                </c:pt>
                <c:pt idx="29329">
                  <c:v>1536</c:v>
                </c:pt>
                <c:pt idx="29330">
                  <c:v>1534.9</c:v>
                </c:pt>
                <c:pt idx="29331">
                  <c:v>1533.5</c:v>
                </c:pt>
                <c:pt idx="29332">
                  <c:v>1534.4</c:v>
                </c:pt>
                <c:pt idx="29333">
                  <c:v>1532.9</c:v>
                </c:pt>
                <c:pt idx="29334">
                  <c:v>1531.9</c:v>
                </c:pt>
                <c:pt idx="29335">
                  <c:v>1529.4</c:v>
                </c:pt>
                <c:pt idx="29336">
                  <c:v>1530.4</c:v>
                </c:pt>
                <c:pt idx="29337">
                  <c:v>1531.1</c:v>
                </c:pt>
                <c:pt idx="29338">
                  <c:v>1530.1</c:v>
                </c:pt>
                <c:pt idx="29339">
                  <c:v>1528.6</c:v>
                </c:pt>
                <c:pt idx="29340">
                  <c:v>1530.5</c:v>
                </c:pt>
                <c:pt idx="29341">
                  <c:v>1526.4</c:v>
                </c:pt>
                <c:pt idx="29342">
                  <c:v>1527</c:v>
                </c:pt>
                <c:pt idx="29343">
                  <c:v>1526.2</c:v>
                </c:pt>
                <c:pt idx="29344">
                  <c:v>1528.1</c:v>
                </c:pt>
                <c:pt idx="29345">
                  <c:v>1528.3</c:v>
                </c:pt>
                <c:pt idx="29346">
                  <c:v>1527.3</c:v>
                </c:pt>
                <c:pt idx="29347">
                  <c:v>1526.4</c:v>
                </c:pt>
                <c:pt idx="29348">
                  <c:v>1527</c:v>
                </c:pt>
                <c:pt idx="29349">
                  <c:v>1527.4</c:v>
                </c:pt>
                <c:pt idx="29350">
                  <c:v>1528.5</c:v>
                </c:pt>
                <c:pt idx="29351">
                  <c:v>1528</c:v>
                </c:pt>
                <c:pt idx="29352">
                  <c:v>1527.5</c:v>
                </c:pt>
                <c:pt idx="29353">
                  <c:v>1527.5</c:v>
                </c:pt>
                <c:pt idx="29354">
                  <c:v>1525.4</c:v>
                </c:pt>
                <c:pt idx="29355">
                  <c:v>1526.4</c:v>
                </c:pt>
                <c:pt idx="29356">
                  <c:v>1525.9</c:v>
                </c:pt>
                <c:pt idx="29357">
                  <c:v>1525.5</c:v>
                </c:pt>
                <c:pt idx="29358">
                  <c:v>1526.8</c:v>
                </c:pt>
                <c:pt idx="29359">
                  <c:v>1526</c:v>
                </c:pt>
                <c:pt idx="29360">
                  <c:v>1525.7</c:v>
                </c:pt>
                <c:pt idx="29361">
                  <c:v>1527.5</c:v>
                </c:pt>
                <c:pt idx="29362">
                  <c:v>1524.7</c:v>
                </c:pt>
                <c:pt idx="29363">
                  <c:v>1524.2</c:v>
                </c:pt>
                <c:pt idx="29364">
                  <c:v>1526.2</c:v>
                </c:pt>
                <c:pt idx="29365">
                  <c:v>1523.8</c:v>
                </c:pt>
                <c:pt idx="29366">
                  <c:v>1523.9</c:v>
                </c:pt>
                <c:pt idx="29367">
                  <c:v>1525.5</c:v>
                </c:pt>
                <c:pt idx="29368">
                  <c:v>1524.7</c:v>
                </c:pt>
                <c:pt idx="29369">
                  <c:v>1525.7</c:v>
                </c:pt>
                <c:pt idx="29370">
                  <c:v>1525.5</c:v>
                </c:pt>
                <c:pt idx="29371">
                  <c:v>1524.8</c:v>
                </c:pt>
                <c:pt idx="29372">
                  <c:v>1525.4</c:v>
                </c:pt>
                <c:pt idx="29373">
                  <c:v>1524.9</c:v>
                </c:pt>
                <c:pt idx="29374">
                  <c:v>1525.5</c:v>
                </c:pt>
                <c:pt idx="29375">
                  <c:v>1526.4</c:v>
                </c:pt>
                <c:pt idx="29376">
                  <c:v>1525.5</c:v>
                </c:pt>
                <c:pt idx="29377">
                  <c:v>1524.8</c:v>
                </c:pt>
                <c:pt idx="29378">
                  <c:v>1525.4</c:v>
                </c:pt>
                <c:pt idx="29379">
                  <c:v>1524</c:v>
                </c:pt>
                <c:pt idx="29380">
                  <c:v>1524.9</c:v>
                </c:pt>
                <c:pt idx="29381">
                  <c:v>1525</c:v>
                </c:pt>
                <c:pt idx="29382">
                  <c:v>1524.6</c:v>
                </c:pt>
                <c:pt idx="29383">
                  <c:v>1524.1</c:v>
                </c:pt>
                <c:pt idx="29384">
                  <c:v>1523.5</c:v>
                </c:pt>
                <c:pt idx="29385">
                  <c:v>1523.9</c:v>
                </c:pt>
                <c:pt idx="29386">
                  <c:v>1523.8</c:v>
                </c:pt>
                <c:pt idx="29387">
                  <c:v>1523.7</c:v>
                </c:pt>
                <c:pt idx="29388">
                  <c:v>1523.1</c:v>
                </c:pt>
                <c:pt idx="29389">
                  <c:v>1523.7</c:v>
                </c:pt>
                <c:pt idx="29390">
                  <c:v>1523.6</c:v>
                </c:pt>
                <c:pt idx="29391">
                  <c:v>1524</c:v>
                </c:pt>
                <c:pt idx="29392">
                  <c:v>1523.3</c:v>
                </c:pt>
                <c:pt idx="29393">
                  <c:v>1522.2</c:v>
                </c:pt>
                <c:pt idx="29394">
                  <c:v>1523.9</c:v>
                </c:pt>
                <c:pt idx="29395">
                  <c:v>1521.7</c:v>
                </c:pt>
                <c:pt idx="29396">
                  <c:v>1522.6</c:v>
                </c:pt>
                <c:pt idx="29397">
                  <c:v>1523.4</c:v>
                </c:pt>
                <c:pt idx="29398">
                  <c:v>1523.7</c:v>
                </c:pt>
                <c:pt idx="29399">
                  <c:v>1522.2</c:v>
                </c:pt>
                <c:pt idx="29400">
                  <c:v>1521.3</c:v>
                </c:pt>
                <c:pt idx="29401">
                  <c:v>1521.1</c:v>
                </c:pt>
                <c:pt idx="29402">
                  <c:v>1519.7</c:v>
                </c:pt>
                <c:pt idx="29403">
                  <c:v>1521.9</c:v>
                </c:pt>
                <c:pt idx="29404">
                  <c:v>1520.4</c:v>
                </c:pt>
                <c:pt idx="29405">
                  <c:v>1520.7</c:v>
                </c:pt>
                <c:pt idx="29406">
                  <c:v>1518.7</c:v>
                </c:pt>
                <c:pt idx="29407">
                  <c:v>1520.4</c:v>
                </c:pt>
                <c:pt idx="29408">
                  <c:v>1519.3</c:v>
                </c:pt>
                <c:pt idx="29409">
                  <c:v>1519.4</c:v>
                </c:pt>
                <c:pt idx="29410">
                  <c:v>1521</c:v>
                </c:pt>
                <c:pt idx="29411">
                  <c:v>1519.3</c:v>
                </c:pt>
                <c:pt idx="29412">
                  <c:v>1519</c:v>
                </c:pt>
                <c:pt idx="29413">
                  <c:v>1517.3</c:v>
                </c:pt>
                <c:pt idx="29414">
                  <c:v>1517.4</c:v>
                </c:pt>
                <c:pt idx="29415">
                  <c:v>1516.7</c:v>
                </c:pt>
                <c:pt idx="29416">
                  <c:v>1517.5</c:v>
                </c:pt>
                <c:pt idx="29417">
                  <c:v>1517.8</c:v>
                </c:pt>
                <c:pt idx="29418">
                  <c:v>1515.9</c:v>
                </c:pt>
                <c:pt idx="29419">
                  <c:v>1517.6</c:v>
                </c:pt>
                <c:pt idx="29420">
                  <c:v>1517.6</c:v>
                </c:pt>
                <c:pt idx="29421">
                  <c:v>1518.1</c:v>
                </c:pt>
                <c:pt idx="29422">
                  <c:v>1518</c:v>
                </c:pt>
                <c:pt idx="29423">
                  <c:v>1517.6</c:v>
                </c:pt>
                <c:pt idx="29424">
                  <c:v>1516.4</c:v>
                </c:pt>
                <c:pt idx="29425">
                  <c:v>1518.3</c:v>
                </c:pt>
                <c:pt idx="29426">
                  <c:v>1517.4</c:v>
                </c:pt>
                <c:pt idx="29427">
                  <c:v>1516.3</c:v>
                </c:pt>
                <c:pt idx="29428">
                  <c:v>1517.5</c:v>
                </c:pt>
                <c:pt idx="29429">
                  <c:v>1516.9</c:v>
                </c:pt>
                <c:pt idx="29430">
                  <c:v>1515.7</c:v>
                </c:pt>
                <c:pt idx="29431">
                  <c:v>1513.2</c:v>
                </c:pt>
                <c:pt idx="29432">
                  <c:v>1516.9</c:v>
                </c:pt>
                <c:pt idx="29433">
                  <c:v>1516.7</c:v>
                </c:pt>
                <c:pt idx="29434">
                  <c:v>1516.3</c:v>
                </c:pt>
                <c:pt idx="29435">
                  <c:v>1515.9</c:v>
                </c:pt>
                <c:pt idx="29436">
                  <c:v>1517.7</c:v>
                </c:pt>
                <c:pt idx="29437">
                  <c:v>1514.5</c:v>
                </c:pt>
                <c:pt idx="29438">
                  <c:v>1515.6</c:v>
                </c:pt>
                <c:pt idx="29439">
                  <c:v>1512.6</c:v>
                </c:pt>
                <c:pt idx="29440">
                  <c:v>1514.4</c:v>
                </c:pt>
                <c:pt idx="29441">
                  <c:v>1515.4</c:v>
                </c:pt>
                <c:pt idx="29442">
                  <c:v>1513.3</c:v>
                </c:pt>
                <c:pt idx="29443">
                  <c:v>1515.2</c:v>
                </c:pt>
                <c:pt idx="29444">
                  <c:v>1513.5</c:v>
                </c:pt>
                <c:pt idx="29445">
                  <c:v>1513.7</c:v>
                </c:pt>
                <c:pt idx="29446">
                  <c:v>1513.2</c:v>
                </c:pt>
                <c:pt idx="29447">
                  <c:v>1512.7</c:v>
                </c:pt>
                <c:pt idx="29448">
                  <c:v>1512</c:v>
                </c:pt>
                <c:pt idx="29449">
                  <c:v>1512.6</c:v>
                </c:pt>
                <c:pt idx="29450">
                  <c:v>1510.4</c:v>
                </c:pt>
                <c:pt idx="29451">
                  <c:v>1510.3</c:v>
                </c:pt>
                <c:pt idx="29452">
                  <c:v>1510.4</c:v>
                </c:pt>
                <c:pt idx="29453">
                  <c:v>1511.3</c:v>
                </c:pt>
                <c:pt idx="29454">
                  <c:v>1510.8</c:v>
                </c:pt>
                <c:pt idx="29455">
                  <c:v>1510.2</c:v>
                </c:pt>
                <c:pt idx="29456">
                  <c:v>1509.8</c:v>
                </c:pt>
                <c:pt idx="29457">
                  <c:v>1510.7</c:v>
                </c:pt>
                <c:pt idx="29458">
                  <c:v>1508.6</c:v>
                </c:pt>
                <c:pt idx="29459">
                  <c:v>1508.3</c:v>
                </c:pt>
                <c:pt idx="29460">
                  <c:v>1507.7</c:v>
                </c:pt>
                <c:pt idx="29461">
                  <c:v>1505.7</c:v>
                </c:pt>
                <c:pt idx="29462">
                  <c:v>1506.9</c:v>
                </c:pt>
                <c:pt idx="29463">
                  <c:v>1506.1</c:v>
                </c:pt>
                <c:pt idx="29464">
                  <c:v>1506.5</c:v>
                </c:pt>
                <c:pt idx="29465">
                  <c:v>1506.8</c:v>
                </c:pt>
                <c:pt idx="29466">
                  <c:v>1505.2</c:v>
                </c:pt>
                <c:pt idx="29467">
                  <c:v>1506.8</c:v>
                </c:pt>
                <c:pt idx="29468">
                  <c:v>1507.3</c:v>
                </c:pt>
                <c:pt idx="29469">
                  <c:v>1505.9</c:v>
                </c:pt>
                <c:pt idx="29470">
                  <c:v>1504.6</c:v>
                </c:pt>
                <c:pt idx="29471">
                  <c:v>1505.6</c:v>
                </c:pt>
                <c:pt idx="29472">
                  <c:v>1506.9</c:v>
                </c:pt>
                <c:pt idx="29473">
                  <c:v>1507</c:v>
                </c:pt>
                <c:pt idx="29474">
                  <c:v>1506.9</c:v>
                </c:pt>
                <c:pt idx="29475">
                  <c:v>1506.2</c:v>
                </c:pt>
                <c:pt idx="29476">
                  <c:v>1507.5</c:v>
                </c:pt>
                <c:pt idx="29477">
                  <c:v>1505.6</c:v>
                </c:pt>
                <c:pt idx="29478">
                  <c:v>1506.4</c:v>
                </c:pt>
                <c:pt idx="29479">
                  <c:v>1507.2</c:v>
                </c:pt>
                <c:pt idx="29480">
                  <c:v>1506.1</c:v>
                </c:pt>
                <c:pt idx="29481">
                  <c:v>1508</c:v>
                </c:pt>
                <c:pt idx="29482">
                  <c:v>1506</c:v>
                </c:pt>
                <c:pt idx="29483">
                  <c:v>1506.4</c:v>
                </c:pt>
                <c:pt idx="29484">
                  <c:v>1506</c:v>
                </c:pt>
                <c:pt idx="29485">
                  <c:v>1502.8</c:v>
                </c:pt>
                <c:pt idx="29486">
                  <c:v>1502.2</c:v>
                </c:pt>
                <c:pt idx="29487">
                  <c:v>1505.3</c:v>
                </c:pt>
                <c:pt idx="29488">
                  <c:v>1505.4</c:v>
                </c:pt>
                <c:pt idx="29489">
                  <c:v>1504.5</c:v>
                </c:pt>
                <c:pt idx="29490">
                  <c:v>1504.5</c:v>
                </c:pt>
                <c:pt idx="29491">
                  <c:v>1504.2</c:v>
                </c:pt>
                <c:pt idx="29492">
                  <c:v>1505.2</c:v>
                </c:pt>
                <c:pt idx="29493">
                  <c:v>1504.3</c:v>
                </c:pt>
                <c:pt idx="29494">
                  <c:v>1505.7</c:v>
                </c:pt>
                <c:pt idx="29495">
                  <c:v>1503.4</c:v>
                </c:pt>
                <c:pt idx="29496">
                  <c:v>1501.7</c:v>
                </c:pt>
                <c:pt idx="29497">
                  <c:v>1506.1</c:v>
                </c:pt>
                <c:pt idx="29498">
                  <c:v>1504.1</c:v>
                </c:pt>
                <c:pt idx="29499">
                  <c:v>1503.2</c:v>
                </c:pt>
                <c:pt idx="29500">
                  <c:v>1505.1</c:v>
                </c:pt>
                <c:pt idx="29501">
                  <c:v>1502.7</c:v>
                </c:pt>
                <c:pt idx="29502">
                  <c:v>1504.1</c:v>
                </c:pt>
                <c:pt idx="29503">
                  <c:v>1502.4</c:v>
                </c:pt>
                <c:pt idx="29504">
                  <c:v>1501.9</c:v>
                </c:pt>
                <c:pt idx="29505">
                  <c:v>1503.1</c:v>
                </c:pt>
                <c:pt idx="29506">
                  <c:v>1502.4</c:v>
                </c:pt>
                <c:pt idx="29507">
                  <c:v>1502.3</c:v>
                </c:pt>
                <c:pt idx="29508">
                  <c:v>1502</c:v>
                </c:pt>
                <c:pt idx="29509">
                  <c:v>1500.9</c:v>
                </c:pt>
                <c:pt idx="29510">
                  <c:v>1501.5</c:v>
                </c:pt>
                <c:pt idx="29511">
                  <c:v>1502.3</c:v>
                </c:pt>
                <c:pt idx="29512">
                  <c:v>1501.2</c:v>
                </c:pt>
                <c:pt idx="29513">
                  <c:v>1503.2</c:v>
                </c:pt>
                <c:pt idx="29514">
                  <c:v>1502.1</c:v>
                </c:pt>
                <c:pt idx="29515">
                  <c:v>1502.2</c:v>
                </c:pt>
                <c:pt idx="29516">
                  <c:v>1501.2</c:v>
                </c:pt>
                <c:pt idx="29517">
                  <c:v>1501.7</c:v>
                </c:pt>
                <c:pt idx="29518">
                  <c:v>1502.2</c:v>
                </c:pt>
                <c:pt idx="29519">
                  <c:v>1502.4</c:v>
                </c:pt>
                <c:pt idx="29520">
                  <c:v>1502.7</c:v>
                </c:pt>
                <c:pt idx="29521">
                  <c:v>1498.5</c:v>
                </c:pt>
                <c:pt idx="29522">
                  <c:v>1500.2</c:v>
                </c:pt>
                <c:pt idx="29523">
                  <c:v>1500.9</c:v>
                </c:pt>
                <c:pt idx="29524">
                  <c:v>1500.7</c:v>
                </c:pt>
                <c:pt idx="29525">
                  <c:v>1500.3</c:v>
                </c:pt>
                <c:pt idx="29526">
                  <c:v>1499.3</c:v>
                </c:pt>
                <c:pt idx="29527">
                  <c:v>1501.7</c:v>
                </c:pt>
                <c:pt idx="29528">
                  <c:v>1500.8</c:v>
                </c:pt>
                <c:pt idx="29529">
                  <c:v>1500.6</c:v>
                </c:pt>
                <c:pt idx="29530">
                  <c:v>1498.9</c:v>
                </c:pt>
                <c:pt idx="29531">
                  <c:v>1498.7</c:v>
                </c:pt>
                <c:pt idx="29532">
                  <c:v>1500.1</c:v>
                </c:pt>
                <c:pt idx="29533">
                  <c:v>1499.6</c:v>
                </c:pt>
                <c:pt idx="29534">
                  <c:v>1497.3</c:v>
                </c:pt>
                <c:pt idx="29535">
                  <c:v>1498.9</c:v>
                </c:pt>
                <c:pt idx="29536">
                  <c:v>1501.1</c:v>
                </c:pt>
                <c:pt idx="29537">
                  <c:v>1499.8</c:v>
                </c:pt>
                <c:pt idx="29538">
                  <c:v>1500.7</c:v>
                </c:pt>
                <c:pt idx="29539">
                  <c:v>1501.2</c:v>
                </c:pt>
                <c:pt idx="29540">
                  <c:v>1499.2</c:v>
                </c:pt>
                <c:pt idx="29541">
                  <c:v>1500.8</c:v>
                </c:pt>
                <c:pt idx="29542">
                  <c:v>1502.2</c:v>
                </c:pt>
                <c:pt idx="29543">
                  <c:v>1501.2</c:v>
                </c:pt>
                <c:pt idx="29544">
                  <c:v>1502.3</c:v>
                </c:pt>
                <c:pt idx="29545">
                  <c:v>1501.4</c:v>
                </c:pt>
                <c:pt idx="29546">
                  <c:v>1500.3</c:v>
                </c:pt>
                <c:pt idx="29547">
                  <c:v>1502.7</c:v>
                </c:pt>
                <c:pt idx="29548">
                  <c:v>1502.1</c:v>
                </c:pt>
                <c:pt idx="29549">
                  <c:v>1502.1</c:v>
                </c:pt>
                <c:pt idx="29550">
                  <c:v>1502.6</c:v>
                </c:pt>
                <c:pt idx="29551">
                  <c:v>1503.5</c:v>
                </c:pt>
                <c:pt idx="29552">
                  <c:v>1503.2</c:v>
                </c:pt>
                <c:pt idx="29553">
                  <c:v>1504.8</c:v>
                </c:pt>
                <c:pt idx="29554">
                  <c:v>1505.3</c:v>
                </c:pt>
                <c:pt idx="29555">
                  <c:v>1505.5</c:v>
                </c:pt>
                <c:pt idx="29556">
                  <c:v>1505.5</c:v>
                </c:pt>
                <c:pt idx="29557">
                  <c:v>1505.3</c:v>
                </c:pt>
                <c:pt idx="29558">
                  <c:v>1506.4</c:v>
                </c:pt>
                <c:pt idx="29559">
                  <c:v>1507.1</c:v>
                </c:pt>
                <c:pt idx="29560">
                  <c:v>1507.6</c:v>
                </c:pt>
                <c:pt idx="29561">
                  <c:v>1507.4</c:v>
                </c:pt>
                <c:pt idx="29562">
                  <c:v>1508.8</c:v>
                </c:pt>
                <c:pt idx="29563">
                  <c:v>1510.8</c:v>
                </c:pt>
                <c:pt idx="29564">
                  <c:v>1509.4</c:v>
                </c:pt>
                <c:pt idx="29565">
                  <c:v>1509</c:v>
                </c:pt>
                <c:pt idx="29566">
                  <c:v>1511</c:v>
                </c:pt>
                <c:pt idx="29567">
                  <c:v>1509.8</c:v>
                </c:pt>
                <c:pt idx="29568">
                  <c:v>1510.4</c:v>
                </c:pt>
                <c:pt idx="29569">
                  <c:v>1511.9</c:v>
                </c:pt>
                <c:pt idx="29570">
                  <c:v>1512.2</c:v>
                </c:pt>
                <c:pt idx="29571">
                  <c:v>1512.4</c:v>
                </c:pt>
                <c:pt idx="29572">
                  <c:v>1512.7</c:v>
                </c:pt>
                <c:pt idx="29573">
                  <c:v>1511.7</c:v>
                </c:pt>
                <c:pt idx="29574">
                  <c:v>1511</c:v>
                </c:pt>
                <c:pt idx="29575">
                  <c:v>1514.2</c:v>
                </c:pt>
                <c:pt idx="29576">
                  <c:v>1513.6</c:v>
                </c:pt>
                <c:pt idx="29577">
                  <c:v>1514</c:v>
                </c:pt>
                <c:pt idx="29578">
                  <c:v>1514.1</c:v>
                </c:pt>
                <c:pt idx="29579">
                  <c:v>1510.9</c:v>
                </c:pt>
                <c:pt idx="29580">
                  <c:v>1515.6</c:v>
                </c:pt>
                <c:pt idx="29581">
                  <c:v>1511.8</c:v>
                </c:pt>
                <c:pt idx="29582">
                  <c:v>1512.6</c:v>
                </c:pt>
                <c:pt idx="29583">
                  <c:v>1512.4</c:v>
                </c:pt>
                <c:pt idx="29584">
                  <c:v>1514.7</c:v>
                </c:pt>
                <c:pt idx="29585">
                  <c:v>1516</c:v>
                </c:pt>
                <c:pt idx="29586">
                  <c:v>1513.8</c:v>
                </c:pt>
                <c:pt idx="29587">
                  <c:v>1515.9</c:v>
                </c:pt>
                <c:pt idx="29588">
                  <c:v>1515.9</c:v>
                </c:pt>
                <c:pt idx="29589">
                  <c:v>1515.5</c:v>
                </c:pt>
                <c:pt idx="29590">
                  <c:v>1516.3</c:v>
                </c:pt>
                <c:pt idx="29591">
                  <c:v>1517.9</c:v>
                </c:pt>
                <c:pt idx="29592">
                  <c:v>1518.3</c:v>
                </c:pt>
                <c:pt idx="29593">
                  <c:v>1516.5</c:v>
                </c:pt>
                <c:pt idx="29594">
                  <c:v>1516</c:v>
                </c:pt>
                <c:pt idx="29595">
                  <c:v>1517.1</c:v>
                </c:pt>
                <c:pt idx="29596">
                  <c:v>1517</c:v>
                </c:pt>
                <c:pt idx="29597">
                  <c:v>1516.5</c:v>
                </c:pt>
                <c:pt idx="29598">
                  <c:v>1516.9</c:v>
                </c:pt>
                <c:pt idx="29599">
                  <c:v>1516.2</c:v>
                </c:pt>
                <c:pt idx="29600">
                  <c:v>1517.1</c:v>
                </c:pt>
                <c:pt idx="29601">
                  <c:v>1516.9</c:v>
                </c:pt>
                <c:pt idx="29602">
                  <c:v>1517.5</c:v>
                </c:pt>
                <c:pt idx="29603">
                  <c:v>1516.7</c:v>
                </c:pt>
                <c:pt idx="29604">
                  <c:v>1517.5</c:v>
                </c:pt>
                <c:pt idx="29605">
                  <c:v>1516</c:v>
                </c:pt>
                <c:pt idx="29606">
                  <c:v>1514.7</c:v>
                </c:pt>
                <c:pt idx="29607">
                  <c:v>1518.5</c:v>
                </c:pt>
                <c:pt idx="29608">
                  <c:v>1515.4</c:v>
                </c:pt>
                <c:pt idx="29609">
                  <c:v>1517.1</c:v>
                </c:pt>
                <c:pt idx="29610">
                  <c:v>1516.7</c:v>
                </c:pt>
                <c:pt idx="29611">
                  <c:v>1516.8</c:v>
                </c:pt>
                <c:pt idx="29612">
                  <c:v>1516.9</c:v>
                </c:pt>
                <c:pt idx="29613">
                  <c:v>1517.3</c:v>
                </c:pt>
                <c:pt idx="29614">
                  <c:v>1517.1</c:v>
                </c:pt>
                <c:pt idx="29615">
                  <c:v>1518.8</c:v>
                </c:pt>
                <c:pt idx="29616">
                  <c:v>1516.8</c:v>
                </c:pt>
                <c:pt idx="29617">
                  <c:v>1517.7</c:v>
                </c:pt>
                <c:pt idx="29618">
                  <c:v>1517.4</c:v>
                </c:pt>
                <c:pt idx="29619">
                  <c:v>1517.3</c:v>
                </c:pt>
                <c:pt idx="29620">
                  <c:v>1516.4</c:v>
                </c:pt>
                <c:pt idx="29621">
                  <c:v>1517.4</c:v>
                </c:pt>
                <c:pt idx="29622">
                  <c:v>1518.1</c:v>
                </c:pt>
                <c:pt idx="29623">
                  <c:v>1517.6</c:v>
                </c:pt>
                <c:pt idx="29624">
                  <c:v>1517.6</c:v>
                </c:pt>
                <c:pt idx="29625">
                  <c:v>1515.5</c:v>
                </c:pt>
                <c:pt idx="29626">
                  <c:v>1517.1</c:v>
                </c:pt>
                <c:pt idx="29627">
                  <c:v>1518.2</c:v>
                </c:pt>
                <c:pt idx="29628">
                  <c:v>1518.1</c:v>
                </c:pt>
                <c:pt idx="29629">
                  <c:v>1515.7</c:v>
                </c:pt>
                <c:pt idx="29630">
                  <c:v>1518</c:v>
                </c:pt>
                <c:pt idx="29631">
                  <c:v>1517</c:v>
                </c:pt>
                <c:pt idx="29632">
                  <c:v>1518.6</c:v>
                </c:pt>
                <c:pt idx="29633">
                  <c:v>1516</c:v>
                </c:pt>
                <c:pt idx="29634">
                  <c:v>1517.1</c:v>
                </c:pt>
                <c:pt idx="29635">
                  <c:v>1516.6</c:v>
                </c:pt>
                <c:pt idx="29636">
                  <c:v>1517</c:v>
                </c:pt>
                <c:pt idx="29637">
                  <c:v>1517.2</c:v>
                </c:pt>
                <c:pt idx="29638">
                  <c:v>1516.2</c:v>
                </c:pt>
                <c:pt idx="29639">
                  <c:v>1516.2</c:v>
                </c:pt>
                <c:pt idx="29640">
                  <c:v>1516.3</c:v>
                </c:pt>
                <c:pt idx="29641">
                  <c:v>1514.8</c:v>
                </c:pt>
                <c:pt idx="29642">
                  <c:v>1514.2</c:v>
                </c:pt>
                <c:pt idx="29643">
                  <c:v>1514.2</c:v>
                </c:pt>
                <c:pt idx="29644">
                  <c:v>1514.3</c:v>
                </c:pt>
                <c:pt idx="29645">
                  <c:v>1513.8</c:v>
                </c:pt>
                <c:pt idx="29646">
                  <c:v>1512.8</c:v>
                </c:pt>
                <c:pt idx="29647">
                  <c:v>1513.6</c:v>
                </c:pt>
                <c:pt idx="29648">
                  <c:v>1514.4</c:v>
                </c:pt>
                <c:pt idx="29649">
                  <c:v>1515.1</c:v>
                </c:pt>
                <c:pt idx="29650">
                  <c:v>1515.1</c:v>
                </c:pt>
                <c:pt idx="29651">
                  <c:v>1510.6</c:v>
                </c:pt>
                <c:pt idx="29652">
                  <c:v>1511.6</c:v>
                </c:pt>
                <c:pt idx="29653">
                  <c:v>1512.2</c:v>
                </c:pt>
                <c:pt idx="29654">
                  <c:v>1511.3</c:v>
                </c:pt>
                <c:pt idx="29655">
                  <c:v>1512.5</c:v>
                </c:pt>
                <c:pt idx="29656">
                  <c:v>1511.8</c:v>
                </c:pt>
                <c:pt idx="29657">
                  <c:v>1511.8</c:v>
                </c:pt>
                <c:pt idx="29658">
                  <c:v>1511.7</c:v>
                </c:pt>
                <c:pt idx="29659">
                  <c:v>1511.8</c:v>
                </c:pt>
                <c:pt idx="29660">
                  <c:v>1512.8</c:v>
                </c:pt>
                <c:pt idx="29661">
                  <c:v>1512.3</c:v>
                </c:pt>
                <c:pt idx="29662">
                  <c:v>1510.7</c:v>
                </c:pt>
                <c:pt idx="29663">
                  <c:v>1511.7</c:v>
                </c:pt>
                <c:pt idx="29664">
                  <c:v>1511.6</c:v>
                </c:pt>
                <c:pt idx="29665">
                  <c:v>1512.1</c:v>
                </c:pt>
                <c:pt idx="29666">
                  <c:v>1511.5</c:v>
                </c:pt>
                <c:pt idx="29667">
                  <c:v>1509.8</c:v>
                </c:pt>
                <c:pt idx="29668">
                  <c:v>1509.8</c:v>
                </c:pt>
                <c:pt idx="29669">
                  <c:v>1510.6</c:v>
                </c:pt>
                <c:pt idx="29670">
                  <c:v>1509.2</c:v>
                </c:pt>
                <c:pt idx="29671">
                  <c:v>1509.6</c:v>
                </c:pt>
                <c:pt idx="29672">
                  <c:v>1508.4</c:v>
                </c:pt>
                <c:pt idx="29673">
                  <c:v>1511.2</c:v>
                </c:pt>
                <c:pt idx="29674">
                  <c:v>1509</c:v>
                </c:pt>
                <c:pt idx="29675">
                  <c:v>1509.1</c:v>
                </c:pt>
                <c:pt idx="29676">
                  <c:v>1507.4</c:v>
                </c:pt>
                <c:pt idx="29677">
                  <c:v>1507.7</c:v>
                </c:pt>
                <c:pt idx="29678">
                  <c:v>1508.3</c:v>
                </c:pt>
                <c:pt idx="29679">
                  <c:v>1504.8</c:v>
                </c:pt>
                <c:pt idx="29680">
                  <c:v>1506.2</c:v>
                </c:pt>
                <c:pt idx="29681">
                  <c:v>1506.4</c:v>
                </c:pt>
                <c:pt idx="29682">
                  <c:v>1506.5</c:v>
                </c:pt>
                <c:pt idx="29683">
                  <c:v>1505.2</c:v>
                </c:pt>
                <c:pt idx="29684">
                  <c:v>1505.9</c:v>
                </c:pt>
                <c:pt idx="29685">
                  <c:v>1504.7</c:v>
                </c:pt>
                <c:pt idx="29686">
                  <c:v>1505.2</c:v>
                </c:pt>
                <c:pt idx="29687">
                  <c:v>1503.2</c:v>
                </c:pt>
                <c:pt idx="29688">
                  <c:v>1504.9</c:v>
                </c:pt>
                <c:pt idx="29689">
                  <c:v>1503.7</c:v>
                </c:pt>
                <c:pt idx="29690">
                  <c:v>1503</c:v>
                </c:pt>
                <c:pt idx="29691">
                  <c:v>1502.7</c:v>
                </c:pt>
                <c:pt idx="29692">
                  <c:v>1503</c:v>
                </c:pt>
                <c:pt idx="29693">
                  <c:v>1502.1</c:v>
                </c:pt>
                <c:pt idx="29694">
                  <c:v>1503</c:v>
                </c:pt>
                <c:pt idx="29695">
                  <c:v>1501.8</c:v>
                </c:pt>
                <c:pt idx="29696">
                  <c:v>1502.6</c:v>
                </c:pt>
                <c:pt idx="29697">
                  <c:v>1501.6</c:v>
                </c:pt>
                <c:pt idx="29698">
                  <c:v>1500.3</c:v>
                </c:pt>
                <c:pt idx="29699">
                  <c:v>1500.2</c:v>
                </c:pt>
                <c:pt idx="29700">
                  <c:v>1500.7</c:v>
                </c:pt>
                <c:pt idx="29701">
                  <c:v>1499.7</c:v>
                </c:pt>
                <c:pt idx="29702">
                  <c:v>1498.5</c:v>
                </c:pt>
                <c:pt idx="29703">
                  <c:v>1499.6</c:v>
                </c:pt>
                <c:pt idx="29704">
                  <c:v>1496.9</c:v>
                </c:pt>
                <c:pt idx="29705">
                  <c:v>1497</c:v>
                </c:pt>
                <c:pt idx="29706">
                  <c:v>1497</c:v>
                </c:pt>
                <c:pt idx="29707">
                  <c:v>1497</c:v>
                </c:pt>
                <c:pt idx="29708">
                  <c:v>1498.1</c:v>
                </c:pt>
                <c:pt idx="29709">
                  <c:v>1499</c:v>
                </c:pt>
                <c:pt idx="29710">
                  <c:v>1495.3</c:v>
                </c:pt>
                <c:pt idx="29711">
                  <c:v>1497.3</c:v>
                </c:pt>
                <c:pt idx="29712">
                  <c:v>1497.7</c:v>
                </c:pt>
                <c:pt idx="29713">
                  <c:v>1496.7</c:v>
                </c:pt>
                <c:pt idx="29714">
                  <c:v>1496.1</c:v>
                </c:pt>
                <c:pt idx="29715">
                  <c:v>1495.3</c:v>
                </c:pt>
                <c:pt idx="29716">
                  <c:v>1495.3</c:v>
                </c:pt>
                <c:pt idx="29717">
                  <c:v>1493.8</c:v>
                </c:pt>
                <c:pt idx="29718">
                  <c:v>1495</c:v>
                </c:pt>
                <c:pt idx="29719">
                  <c:v>1495.6</c:v>
                </c:pt>
                <c:pt idx="29720">
                  <c:v>1492.7</c:v>
                </c:pt>
                <c:pt idx="29721">
                  <c:v>1495.5</c:v>
                </c:pt>
                <c:pt idx="29722">
                  <c:v>1492.5</c:v>
                </c:pt>
                <c:pt idx="29723">
                  <c:v>1492.8</c:v>
                </c:pt>
                <c:pt idx="29724">
                  <c:v>1493.9</c:v>
                </c:pt>
                <c:pt idx="29725">
                  <c:v>1493.9</c:v>
                </c:pt>
                <c:pt idx="29726">
                  <c:v>1491.8</c:v>
                </c:pt>
                <c:pt idx="29727">
                  <c:v>1490.1</c:v>
                </c:pt>
                <c:pt idx="29728">
                  <c:v>1492.4</c:v>
                </c:pt>
                <c:pt idx="29729">
                  <c:v>1492.6</c:v>
                </c:pt>
                <c:pt idx="29730">
                  <c:v>1492.2</c:v>
                </c:pt>
                <c:pt idx="29731">
                  <c:v>1492.2</c:v>
                </c:pt>
                <c:pt idx="29732">
                  <c:v>1491.4</c:v>
                </c:pt>
                <c:pt idx="29733">
                  <c:v>1492.9</c:v>
                </c:pt>
                <c:pt idx="29734">
                  <c:v>1492.9</c:v>
                </c:pt>
                <c:pt idx="29735">
                  <c:v>1491.8</c:v>
                </c:pt>
                <c:pt idx="29736">
                  <c:v>1490.6</c:v>
                </c:pt>
                <c:pt idx="29737">
                  <c:v>1492.5</c:v>
                </c:pt>
                <c:pt idx="29738">
                  <c:v>1492</c:v>
                </c:pt>
                <c:pt idx="29739">
                  <c:v>1491.5</c:v>
                </c:pt>
                <c:pt idx="29740">
                  <c:v>1491.1</c:v>
                </c:pt>
                <c:pt idx="29741">
                  <c:v>1490.4</c:v>
                </c:pt>
                <c:pt idx="29742">
                  <c:v>1491.1</c:v>
                </c:pt>
                <c:pt idx="29743">
                  <c:v>1491.1</c:v>
                </c:pt>
                <c:pt idx="29744">
                  <c:v>1490.3</c:v>
                </c:pt>
                <c:pt idx="29745">
                  <c:v>1490.6</c:v>
                </c:pt>
                <c:pt idx="29746">
                  <c:v>1489.1</c:v>
                </c:pt>
                <c:pt idx="29747">
                  <c:v>1491</c:v>
                </c:pt>
                <c:pt idx="29748">
                  <c:v>1488.8</c:v>
                </c:pt>
                <c:pt idx="29749">
                  <c:v>1489.8</c:v>
                </c:pt>
                <c:pt idx="29750">
                  <c:v>1490.1</c:v>
                </c:pt>
                <c:pt idx="29751">
                  <c:v>1487</c:v>
                </c:pt>
                <c:pt idx="29752">
                  <c:v>1489.5</c:v>
                </c:pt>
                <c:pt idx="29753">
                  <c:v>1489.3</c:v>
                </c:pt>
                <c:pt idx="29754">
                  <c:v>1489</c:v>
                </c:pt>
                <c:pt idx="29755">
                  <c:v>1489</c:v>
                </c:pt>
                <c:pt idx="29756">
                  <c:v>1488.6</c:v>
                </c:pt>
                <c:pt idx="29757">
                  <c:v>1488.7</c:v>
                </c:pt>
                <c:pt idx="29758">
                  <c:v>1489.6</c:v>
                </c:pt>
                <c:pt idx="29759">
                  <c:v>1488.7</c:v>
                </c:pt>
                <c:pt idx="29760">
                  <c:v>1488.6</c:v>
                </c:pt>
                <c:pt idx="29761">
                  <c:v>1489.8</c:v>
                </c:pt>
                <c:pt idx="29762">
                  <c:v>1488.4</c:v>
                </c:pt>
                <c:pt idx="29763">
                  <c:v>1487.5</c:v>
                </c:pt>
                <c:pt idx="29764">
                  <c:v>1488.3</c:v>
                </c:pt>
                <c:pt idx="29765">
                  <c:v>1488.2</c:v>
                </c:pt>
                <c:pt idx="29766">
                  <c:v>1487</c:v>
                </c:pt>
                <c:pt idx="29767">
                  <c:v>1487.1</c:v>
                </c:pt>
                <c:pt idx="29768">
                  <c:v>1486.8</c:v>
                </c:pt>
                <c:pt idx="29769">
                  <c:v>1487.1</c:v>
                </c:pt>
                <c:pt idx="29770">
                  <c:v>1487.7</c:v>
                </c:pt>
                <c:pt idx="29771">
                  <c:v>1488.2</c:v>
                </c:pt>
                <c:pt idx="29772">
                  <c:v>1487.2</c:v>
                </c:pt>
                <c:pt idx="29773">
                  <c:v>1486.8</c:v>
                </c:pt>
                <c:pt idx="29774">
                  <c:v>1482.4</c:v>
                </c:pt>
                <c:pt idx="29775">
                  <c:v>1486.1</c:v>
                </c:pt>
                <c:pt idx="29776">
                  <c:v>1483.8</c:v>
                </c:pt>
                <c:pt idx="29777">
                  <c:v>1484.9</c:v>
                </c:pt>
                <c:pt idx="29778">
                  <c:v>1483.9</c:v>
                </c:pt>
                <c:pt idx="29779">
                  <c:v>1485.8</c:v>
                </c:pt>
                <c:pt idx="29780">
                  <c:v>1484.3</c:v>
                </c:pt>
                <c:pt idx="29781">
                  <c:v>1483.4</c:v>
                </c:pt>
                <c:pt idx="29782">
                  <c:v>1483.9</c:v>
                </c:pt>
                <c:pt idx="29783">
                  <c:v>1484.9</c:v>
                </c:pt>
                <c:pt idx="29784">
                  <c:v>1483.8</c:v>
                </c:pt>
                <c:pt idx="29785">
                  <c:v>1481.6</c:v>
                </c:pt>
                <c:pt idx="29786">
                  <c:v>1482.8</c:v>
                </c:pt>
                <c:pt idx="29787">
                  <c:v>1481.8</c:v>
                </c:pt>
                <c:pt idx="29788">
                  <c:v>1482.5</c:v>
                </c:pt>
                <c:pt idx="29789">
                  <c:v>1481.1</c:v>
                </c:pt>
                <c:pt idx="29790">
                  <c:v>1481.4</c:v>
                </c:pt>
                <c:pt idx="29791">
                  <c:v>1480.5</c:v>
                </c:pt>
                <c:pt idx="29792">
                  <c:v>1479.9</c:v>
                </c:pt>
                <c:pt idx="29793">
                  <c:v>1478.9</c:v>
                </c:pt>
                <c:pt idx="29794">
                  <c:v>1479.7</c:v>
                </c:pt>
                <c:pt idx="29795">
                  <c:v>1479.3</c:v>
                </c:pt>
                <c:pt idx="29796">
                  <c:v>1477.3</c:v>
                </c:pt>
                <c:pt idx="29797">
                  <c:v>1478</c:v>
                </c:pt>
                <c:pt idx="29798">
                  <c:v>1474.6</c:v>
                </c:pt>
                <c:pt idx="29799">
                  <c:v>1476.5</c:v>
                </c:pt>
                <c:pt idx="29800">
                  <c:v>1476.1</c:v>
                </c:pt>
                <c:pt idx="29801">
                  <c:v>1476.4</c:v>
                </c:pt>
                <c:pt idx="29802">
                  <c:v>1472.1</c:v>
                </c:pt>
                <c:pt idx="29803">
                  <c:v>1472.4</c:v>
                </c:pt>
                <c:pt idx="29804">
                  <c:v>1475.1</c:v>
                </c:pt>
                <c:pt idx="29805">
                  <c:v>1475.7</c:v>
                </c:pt>
                <c:pt idx="29806">
                  <c:v>1475.6</c:v>
                </c:pt>
                <c:pt idx="29807">
                  <c:v>1475.4</c:v>
                </c:pt>
                <c:pt idx="29808">
                  <c:v>1475.3</c:v>
                </c:pt>
                <c:pt idx="29809">
                  <c:v>1474</c:v>
                </c:pt>
                <c:pt idx="29810">
                  <c:v>1475.2</c:v>
                </c:pt>
                <c:pt idx="29811">
                  <c:v>1472.8</c:v>
                </c:pt>
                <c:pt idx="29812">
                  <c:v>1474.5</c:v>
                </c:pt>
                <c:pt idx="29813">
                  <c:v>1474.2</c:v>
                </c:pt>
                <c:pt idx="29814">
                  <c:v>1473.8</c:v>
                </c:pt>
                <c:pt idx="29815">
                  <c:v>1473.1</c:v>
                </c:pt>
                <c:pt idx="29816">
                  <c:v>1472.7</c:v>
                </c:pt>
                <c:pt idx="29817">
                  <c:v>1473.8</c:v>
                </c:pt>
                <c:pt idx="29818">
                  <c:v>1472.5</c:v>
                </c:pt>
                <c:pt idx="29819">
                  <c:v>1471.9</c:v>
                </c:pt>
                <c:pt idx="29820">
                  <c:v>1472.3</c:v>
                </c:pt>
                <c:pt idx="29821">
                  <c:v>1470.1</c:v>
                </c:pt>
                <c:pt idx="29822">
                  <c:v>1474</c:v>
                </c:pt>
                <c:pt idx="29823">
                  <c:v>1472.3</c:v>
                </c:pt>
                <c:pt idx="29824">
                  <c:v>1470.2</c:v>
                </c:pt>
                <c:pt idx="29825">
                  <c:v>1471.1</c:v>
                </c:pt>
                <c:pt idx="29826">
                  <c:v>1470.3</c:v>
                </c:pt>
                <c:pt idx="29827">
                  <c:v>1470.7</c:v>
                </c:pt>
                <c:pt idx="29828">
                  <c:v>1472.3</c:v>
                </c:pt>
                <c:pt idx="29829">
                  <c:v>1469.1</c:v>
                </c:pt>
                <c:pt idx="29830">
                  <c:v>1461.7</c:v>
                </c:pt>
                <c:pt idx="29831">
                  <c:v>1469.4</c:v>
                </c:pt>
                <c:pt idx="29832">
                  <c:v>1470.5</c:v>
                </c:pt>
                <c:pt idx="29833">
                  <c:v>1469.7</c:v>
                </c:pt>
                <c:pt idx="29834">
                  <c:v>1469.3</c:v>
                </c:pt>
                <c:pt idx="29835">
                  <c:v>1469.7</c:v>
                </c:pt>
                <c:pt idx="29836">
                  <c:v>1465.1</c:v>
                </c:pt>
                <c:pt idx="29837">
                  <c:v>1469.1</c:v>
                </c:pt>
                <c:pt idx="29838">
                  <c:v>1468.2</c:v>
                </c:pt>
                <c:pt idx="29839">
                  <c:v>1469.1</c:v>
                </c:pt>
                <c:pt idx="29840">
                  <c:v>1469.6</c:v>
                </c:pt>
                <c:pt idx="29841">
                  <c:v>1468</c:v>
                </c:pt>
                <c:pt idx="29842">
                  <c:v>1466.5</c:v>
                </c:pt>
                <c:pt idx="29843">
                  <c:v>1465.6</c:v>
                </c:pt>
                <c:pt idx="29844">
                  <c:v>1464.3</c:v>
                </c:pt>
                <c:pt idx="29845">
                  <c:v>1463</c:v>
                </c:pt>
                <c:pt idx="29846">
                  <c:v>1463.7</c:v>
                </c:pt>
                <c:pt idx="29847">
                  <c:v>1464.3</c:v>
                </c:pt>
                <c:pt idx="29848">
                  <c:v>1462.2</c:v>
                </c:pt>
                <c:pt idx="29849">
                  <c:v>1463.7</c:v>
                </c:pt>
                <c:pt idx="29850">
                  <c:v>1463.6</c:v>
                </c:pt>
                <c:pt idx="29851">
                  <c:v>1463</c:v>
                </c:pt>
                <c:pt idx="29852">
                  <c:v>1462.7</c:v>
                </c:pt>
                <c:pt idx="29853">
                  <c:v>1462.2</c:v>
                </c:pt>
                <c:pt idx="29854">
                  <c:v>1462.2</c:v>
                </c:pt>
                <c:pt idx="29855">
                  <c:v>1463.5</c:v>
                </c:pt>
                <c:pt idx="29856">
                  <c:v>1463.1</c:v>
                </c:pt>
                <c:pt idx="29857">
                  <c:v>1462.5</c:v>
                </c:pt>
                <c:pt idx="29858">
                  <c:v>1461.7</c:v>
                </c:pt>
                <c:pt idx="29859">
                  <c:v>1460.8</c:v>
                </c:pt>
                <c:pt idx="29860">
                  <c:v>1459.8</c:v>
                </c:pt>
                <c:pt idx="29861">
                  <c:v>1460.8</c:v>
                </c:pt>
                <c:pt idx="29862">
                  <c:v>1459.6</c:v>
                </c:pt>
                <c:pt idx="29863">
                  <c:v>1459.8</c:v>
                </c:pt>
                <c:pt idx="29864">
                  <c:v>1453.8</c:v>
                </c:pt>
                <c:pt idx="29865">
                  <c:v>1460.5</c:v>
                </c:pt>
                <c:pt idx="29866">
                  <c:v>1461.3</c:v>
                </c:pt>
                <c:pt idx="29867">
                  <c:v>1458.4</c:v>
                </c:pt>
                <c:pt idx="29868">
                  <c:v>1459.7</c:v>
                </c:pt>
                <c:pt idx="29869">
                  <c:v>1458.9</c:v>
                </c:pt>
                <c:pt idx="29870">
                  <c:v>1456.8</c:v>
                </c:pt>
                <c:pt idx="29871">
                  <c:v>1458.8</c:v>
                </c:pt>
                <c:pt idx="29872">
                  <c:v>1457.5</c:v>
                </c:pt>
                <c:pt idx="29873">
                  <c:v>1458.9</c:v>
                </c:pt>
                <c:pt idx="29874">
                  <c:v>1455</c:v>
                </c:pt>
                <c:pt idx="29875">
                  <c:v>1459.3</c:v>
                </c:pt>
                <c:pt idx="29876">
                  <c:v>1457.2</c:v>
                </c:pt>
                <c:pt idx="29877">
                  <c:v>1458.9</c:v>
                </c:pt>
                <c:pt idx="29878">
                  <c:v>1457.1</c:v>
                </c:pt>
                <c:pt idx="29879">
                  <c:v>1458</c:v>
                </c:pt>
                <c:pt idx="29880">
                  <c:v>1457.2</c:v>
                </c:pt>
                <c:pt idx="29881">
                  <c:v>1457.9</c:v>
                </c:pt>
                <c:pt idx="29882">
                  <c:v>1458.5</c:v>
                </c:pt>
                <c:pt idx="29883">
                  <c:v>1456.5</c:v>
                </c:pt>
                <c:pt idx="29884">
                  <c:v>1458.7</c:v>
                </c:pt>
                <c:pt idx="29885">
                  <c:v>1457.9</c:v>
                </c:pt>
                <c:pt idx="29886">
                  <c:v>1458.1</c:v>
                </c:pt>
                <c:pt idx="29887">
                  <c:v>1458.6</c:v>
                </c:pt>
                <c:pt idx="29888">
                  <c:v>1457.5</c:v>
                </c:pt>
                <c:pt idx="29889">
                  <c:v>1459.2</c:v>
                </c:pt>
                <c:pt idx="29890">
                  <c:v>1457.9</c:v>
                </c:pt>
                <c:pt idx="29891">
                  <c:v>1458</c:v>
                </c:pt>
                <c:pt idx="29892">
                  <c:v>1457.5</c:v>
                </c:pt>
                <c:pt idx="29893">
                  <c:v>1457.9</c:v>
                </c:pt>
                <c:pt idx="29894">
                  <c:v>1457.6</c:v>
                </c:pt>
                <c:pt idx="29895">
                  <c:v>1456.7</c:v>
                </c:pt>
                <c:pt idx="29896">
                  <c:v>1455.7</c:v>
                </c:pt>
                <c:pt idx="29897">
                  <c:v>1456.5</c:v>
                </c:pt>
                <c:pt idx="29898">
                  <c:v>1456.1</c:v>
                </c:pt>
                <c:pt idx="29899">
                  <c:v>1456.3</c:v>
                </c:pt>
                <c:pt idx="29900">
                  <c:v>1455.7</c:v>
                </c:pt>
                <c:pt idx="29901">
                  <c:v>1455.9</c:v>
                </c:pt>
                <c:pt idx="29902">
                  <c:v>1454.5</c:v>
                </c:pt>
                <c:pt idx="29903">
                  <c:v>1453.3</c:v>
                </c:pt>
                <c:pt idx="29904">
                  <c:v>1453.8</c:v>
                </c:pt>
                <c:pt idx="29905">
                  <c:v>1454</c:v>
                </c:pt>
                <c:pt idx="29906">
                  <c:v>1452.6</c:v>
                </c:pt>
                <c:pt idx="29907">
                  <c:v>1452.2</c:v>
                </c:pt>
                <c:pt idx="29908">
                  <c:v>1453.2</c:v>
                </c:pt>
                <c:pt idx="29909">
                  <c:v>1453.1</c:v>
                </c:pt>
                <c:pt idx="29910">
                  <c:v>1452</c:v>
                </c:pt>
                <c:pt idx="29911">
                  <c:v>1448.3</c:v>
                </c:pt>
                <c:pt idx="29912">
                  <c:v>1451</c:v>
                </c:pt>
                <c:pt idx="29913">
                  <c:v>1453</c:v>
                </c:pt>
                <c:pt idx="29914">
                  <c:v>1452.3</c:v>
                </c:pt>
                <c:pt idx="29915">
                  <c:v>1447.9</c:v>
                </c:pt>
                <c:pt idx="29916">
                  <c:v>1451.3</c:v>
                </c:pt>
                <c:pt idx="29917">
                  <c:v>1450.3</c:v>
                </c:pt>
                <c:pt idx="29918">
                  <c:v>1451.1</c:v>
                </c:pt>
                <c:pt idx="29919">
                  <c:v>1449.6</c:v>
                </c:pt>
                <c:pt idx="29920">
                  <c:v>1450.1</c:v>
                </c:pt>
                <c:pt idx="29921">
                  <c:v>1449.7</c:v>
                </c:pt>
                <c:pt idx="29922">
                  <c:v>1450.3</c:v>
                </c:pt>
                <c:pt idx="29923">
                  <c:v>1450.3</c:v>
                </c:pt>
                <c:pt idx="29924">
                  <c:v>1449.6</c:v>
                </c:pt>
                <c:pt idx="29925">
                  <c:v>1448.6</c:v>
                </c:pt>
                <c:pt idx="29926">
                  <c:v>1450</c:v>
                </c:pt>
                <c:pt idx="29927">
                  <c:v>1449.3</c:v>
                </c:pt>
                <c:pt idx="29928">
                  <c:v>1449.1</c:v>
                </c:pt>
                <c:pt idx="29929">
                  <c:v>1448.7</c:v>
                </c:pt>
                <c:pt idx="29930">
                  <c:v>1446</c:v>
                </c:pt>
                <c:pt idx="29931">
                  <c:v>1449.1</c:v>
                </c:pt>
                <c:pt idx="29932">
                  <c:v>1448.1</c:v>
                </c:pt>
                <c:pt idx="29933">
                  <c:v>1449.1</c:v>
                </c:pt>
                <c:pt idx="29934">
                  <c:v>1448.8</c:v>
                </c:pt>
                <c:pt idx="29935">
                  <c:v>1447.7</c:v>
                </c:pt>
                <c:pt idx="29936">
                  <c:v>1447.2</c:v>
                </c:pt>
                <c:pt idx="29937">
                  <c:v>1447.1</c:v>
                </c:pt>
                <c:pt idx="29938">
                  <c:v>1448.7</c:v>
                </c:pt>
                <c:pt idx="29939">
                  <c:v>1447.8</c:v>
                </c:pt>
                <c:pt idx="29940">
                  <c:v>1448.3</c:v>
                </c:pt>
                <c:pt idx="29941">
                  <c:v>1444.9</c:v>
                </c:pt>
                <c:pt idx="29942">
                  <c:v>1444.3</c:v>
                </c:pt>
                <c:pt idx="29943">
                  <c:v>1444.9</c:v>
                </c:pt>
                <c:pt idx="29944">
                  <c:v>1445.4</c:v>
                </c:pt>
                <c:pt idx="29945">
                  <c:v>1443.7</c:v>
                </c:pt>
                <c:pt idx="29946">
                  <c:v>1444.5</c:v>
                </c:pt>
                <c:pt idx="29947">
                  <c:v>1443.1</c:v>
                </c:pt>
                <c:pt idx="29948">
                  <c:v>1442.3</c:v>
                </c:pt>
                <c:pt idx="29949">
                  <c:v>1443.6</c:v>
                </c:pt>
                <c:pt idx="29950">
                  <c:v>1442.9</c:v>
                </c:pt>
                <c:pt idx="29951">
                  <c:v>1443.2</c:v>
                </c:pt>
                <c:pt idx="29952">
                  <c:v>1442.6</c:v>
                </c:pt>
                <c:pt idx="29953">
                  <c:v>1443.4</c:v>
                </c:pt>
                <c:pt idx="29954">
                  <c:v>1441.2</c:v>
                </c:pt>
                <c:pt idx="29955">
                  <c:v>1442.5</c:v>
                </c:pt>
                <c:pt idx="29956">
                  <c:v>1440.7</c:v>
                </c:pt>
                <c:pt idx="29957">
                  <c:v>1438.9</c:v>
                </c:pt>
                <c:pt idx="29958">
                  <c:v>1439.2</c:v>
                </c:pt>
                <c:pt idx="29959">
                  <c:v>1440.8</c:v>
                </c:pt>
                <c:pt idx="29960">
                  <c:v>1439.7</c:v>
                </c:pt>
                <c:pt idx="29961">
                  <c:v>1439.8</c:v>
                </c:pt>
                <c:pt idx="29962">
                  <c:v>1440.6</c:v>
                </c:pt>
                <c:pt idx="29963">
                  <c:v>1439.2</c:v>
                </c:pt>
                <c:pt idx="29964">
                  <c:v>1438.2</c:v>
                </c:pt>
                <c:pt idx="29965">
                  <c:v>1436.4</c:v>
                </c:pt>
                <c:pt idx="29966">
                  <c:v>1434.3</c:v>
                </c:pt>
                <c:pt idx="29967">
                  <c:v>1437.7</c:v>
                </c:pt>
                <c:pt idx="29968">
                  <c:v>1438.9</c:v>
                </c:pt>
                <c:pt idx="29969">
                  <c:v>1437.9</c:v>
                </c:pt>
                <c:pt idx="29970">
                  <c:v>1438.3</c:v>
                </c:pt>
                <c:pt idx="29971">
                  <c:v>1438.2</c:v>
                </c:pt>
                <c:pt idx="29972">
                  <c:v>1437.8</c:v>
                </c:pt>
                <c:pt idx="29973">
                  <c:v>1437.5</c:v>
                </c:pt>
                <c:pt idx="29974">
                  <c:v>1438.6</c:v>
                </c:pt>
                <c:pt idx="29975">
                  <c:v>1438.6</c:v>
                </c:pt>
                <c:pt idx="29976">
                  <c:v>1436.9</c:v>
                </c:pt>
                <c:pt idx="29977">
                  <c:v>1436</c:v>
                </c:pt>
                <c:pt idx="29978">
                  <c:v>1432.9</c:v>
                </c:pt>
                <c:pt idx="29979">
                  <c:v>1436.9</c:v>
                </c:pt>
                <c:pt idx="29980">
                  <c:v>1437.9</c:v>
                </c:pt>
                <c:pt idx="29981">
                  <c:v>1436.2</c:v>
                </c:pt>
                <c:pt idx="29982">
                  <c:v>1437</c:v>
                </c:pt>
                <c:pt idx="29983">
                  <c:v>1437.2</c:v>
                </c:pt>
                <c:pt idx="29984">
                  <c:v>1436.9</c:v>
                </c:pt>
                <c:pt idx="29985">
                  <c:v>1437.5</c:v>
                </c:pt>
                <c:pt idx="29986">
                  <c:v>1436</c:v>
                </c:pt>
                <c:pt idx="29987">
                  <c:v>1438.6</c:v>
                </c:pt>
                <c:pt idx="29988">
                  <c:v>1435.1</c:v>
                </c:pt>
                <c:pt idx="29989">
                  <c:v>1435.8</c:v>
                </c:pt>
                <c:pt idx="29990">
                  <c:v>1437.2</c:v>
                </c:pt>
                <c:pt idx="29991">
                  <c:v>1434.7</c:v>
                </c:pt>
                <c:pt idx="29992">
                  <c:v>1435.7</c:v>
                </c:pt>
                <c:pt idx="29993">
                  <c:v>1435.7</c:v>
                </c:pt>
                <c:pt idx="29994">
                  <c:v>1435.7</c:v>
                </c:pt>
                <c:pt idx="29995">
                  <c:v>1434.8</c:v>
                </c:pt>
                <c:pt idx="29996">
                  <c:v>1435.4</c:v>
                </c:pt>
                <c:pt idx="29997">
                  <c:v>1434.8</c:v>
                </c:pt>
                <c:pt idx="29998">
                  <c:v>1433.1</c:v>
                </c:pt>
                <c:pt idx="29999">
                  <c:v>1434.8</c:v>
                </c:pt>
                <c:pt idx="30000">
                  <c:v>1434.8</c:v>
                </c:pt>
                <c:pt idx="30001">
                  <c:v>1434.1</c:v>
                </c:pt>
                <c:pt idx="30002">
                  <c:v>1434.5</c:v>
                </c:pt>
                <c:pt idx="30003">
                  <c:v>1434</c:v>
                </c:pt>
                <c:pt idx="30004">
                  <c:v>1433.5</c:v>
                </c:pt>
                <c:pt idx="30005">
                  <c:v>1433</c:v>
                </c:pt>
                <c:pt idx="30006">
                  <c:v>1432.1</c:v>
                </c:pt>
                <c:pt idx="30007">
                  <c:v>1431.5</c:v>
                </c:pt>
                <c:pt idx="30008">
                  <c:v>1430.3</c:v>
                </c:pt>
                <c:pt idx="30009">
                  <c:v>1431.7</c:v>
                </c:pt>
                <c:pt idx="30010">
                  <c:v>1431.9</c:v>
                </c:pt>
                <c:pt idx="30011">
                  <c:v>1431.8</c:v>
                </c:pt>
                <c:pt idx="30012">
                  <c:v>1430.1</c:v>
                </c:pt>
                <c:pt idx="30013">
                  <c:v>1429.9</c:v>
                </c:pt>
                <c:pt idx="30014">
                  <c:v>1430.9</c:v>
                </c:pt>
                <c:pt idx="30015">
                  <c:v>1431.2</c:v>
                </c:pt>
                <c:pt idx="30016">
                  <c:v>1432</c:v>
                </c:pt>
                <c:pt idx="30017">
                  <c:v>1432.1</c:v>
                </c:pt>
                <c:pt idx="30018">
                  <c:v>1433.1</c:v>
                </c:pt>
                <c:pt idx="30019">
                  <c:v>1431.8</c:v>
                </c:pt>
                <c:pt idx="30020">
                  <c:v>1432.9</c:v>
                </c:pt>
                <c:pt idx="30021">
                  <c:v>1434.2</c:v>
                </c:pt>
                <c:pt idx="30022">
                  <c:v>1433.7</c:v>
                </c:pt>
                <c:pt idx="30023">
                  <c:v>1434</c:v>
                </c:pt>
                <c:pt idx="30024">
                  <c:v>1432.7</c:v>
                </c:pt>
                <c:pt idx="30025">
                  <c:v>1432.1</c:v>
                </c:pt>
                <c:pt idx="30026">
                  <c:v>1433.2</c:v>
                </c:pt>
                <c:pt idx="30027">
                  <c:v>1432.6</c:v>
                </c:pt>
                <c:pt idx="30028">
                  <c:v>1432.1</c:v>
                </c:pt>
                <c:pt idx="30029">
                  <c:v>1431.6</c:v>
                </c:pt>
                <c:pt idx="30030">
                  <c:v>1431.9</c:v>
                </c:pt>
                <c:pt idx="30031">
                  <c:v>1433</c:v>
                </c:pt>
                <c:pt idx="30032">
                  <c:v>1432.6</c:v>
                </c:pt>
                <c:pt idx="30033">
                  <c:v>1431.7</c:v>
                </c:pt>
                <c:pt idx="30034">
                  <c:v>1430.1</c:v>
                </c:pt>
                <c:pt idx="30035">
                  <c:v>1428.4</c:v>
                </c:pt>
                <c:pt idx="30036">
                  <c:v>1430.6</c:v>
                </c:pt>
                <c:pt idx="30037">
                  <c:v>1429</c:v>
                </c:pt>
                <c:pt idx="30038">
                  <c:v>1432.3</c:v>
                </c:pt>
                <c:pt idx="30039">
                  <c:v>1431.2</c:v>
                </c:pt>
                <c:pt idx="30040">
                  <c:v>1428.5</c:v>
                </c:pt>
                <c:pt idx="30041">
                  <c:v>1428.2</c:v>
                </c:pt>
                <c:pt idx="30042">
                  <c:v>1427.9</c:v>
                </c:pt>
                <c:pt idx="30043">
                  <c:v>1425</c:v>
                </c:pt>
                <c:pt idx="30044">
                  <c:v>1425.9</c:v>
                </c:pt>
                <c:pt idx="30045">
                  <c:v>1425.6</c:v>
                </c:pt>
                <c:pt idx="30046">
                  <c:v>1424.2</c:v>
                </c:pt>
                <c:pt idx="30047">
                  <c:v>1424.3</c:v>
                </c:pt>
                <c:pt idx="30048">
                  <c:v>1423.5</c:v>
                </c:pt>
                <c:pt idx="30049">
                  <c:v>1423.8</c:v>
                </c:pt>
                <c:pt idx="30050">
                  <c:v>1423.5</c:v>
                </c:pt>
                <c:pt idx="30051">
                  <c:v>1420.3</c:v>
                </c:pt>
                <c:pt idx="30052">
                  <c:v>1420.4</c:v>
                </c:pt>
                <c:pt idx="30053">
                  <c:v>1421.1</c:v>
                </c:pt>
                <c:pt idx="30054">
                  <c:v>1419.2</c:v>
                </c:pt>
                <c:pt idx="30055">
                  <c:v>1419.6</c:v>
                </c:pt>
                <c:pt idx="30056">
                  <c:v>1420.1</c:v>
                </c:pt>
                <c:pt idx="30057">
                  <c:v>1418.6</c:v>
                </c:pt>
                <c:pt idx="30058">
                  <c:v>1422.1</c:v>
                </c:pt>
                <c:pt idx="30059">
                  <c:v>1419.6</c:v>
                </c:pt>
                <c:pt idx="30060">
                  <c:v>1419.9</c:v>
                </c:pt>
                <c:pt idx="30061">
                  <c:v>1422</c:v>
                </c:pt>
                <c:pt idx="30062">
                  <c:v>1420.9</c:v>
                </c:pt>
                <c:pt idx="30063">
                  <c:v>1420.5</c:v>
                </c:pt>
                <c:pt idx="30064">
                  <c:v>1420.5</c:v>
                </c:pt>
                <c:pt idx="30065">
                  <c:v>1421.3</c:v>
                </c:pt>
                <c:pt idx="30066">
                  <c:v>1422.4</c:v>
                </c:pt>
                <c:pt idx="30067">
                  <c:v>1421.6</c:v>
                </c:pt>
                <c:pt idx="30068">
                  <c:v>1419.9</c:v>
                </c:pt>
                <c:pt idx="30069">
                  <c:v>1421.1</c:v>
                </c:pt>
                <c:pt idx="30070">
                  <c:v>1421.2</c:v>
                </c:pt>
                <c:pt idx="30071">
                  <c:v>1420.7</c:v>
                </c:pt>
                <c:pt idx="30072">
                  <c:v>1420.6</c:v>
                </c:pt>
                <c:pt idx="30073">
                  <c:v>1419.9</c:v>
                </c:pt>
                <c:pt idx="30074">
                  <c:v>1419.4</c:v>
                </c:pt>
                <c:pt idx="30075">
                  <c:v>1419.4</c:v>
                </c:pt>
                <c:pt idx="30076">
                  <c:v>1418.1</c:v>
                </c:pt>
                <c:pt idx="30077">
                  <c:v>1417.2</c:v>
                </c:pt>
                <c:pt idx="30078">
                  <c:v>1417.3</c:v>
                </c:pt>
                <c:pt idx="30079">
                  <c:v>1414.8</c:v>
                </c:pt>
                <c:pt idx="30080">
                  <c:v>1415.8</c:v>
                </c:pt>
                <c:pt idx="30081">
                  <c:v>1416.1</c:v>
                </c:pt>
                <c:pt idx="30082">
                  <c:v>1416.5</c:v>
                </c:pt>
                <c:pt idx="30083">
                  <c:v>1415.5</c:v>
                </c:pt>
                <c:pt idx="30084">
                  <c:v>1414.5</c:v>
                </c:pt>
                <c:pt idx="30085">
                  <c:v>1413.4</c:v>
                </c:pt>
                <c:pt idx="30086">
                  <c:v>1414.2</c:v>
                </c:pt>
                <c:pt idx="30087">
                  <c:v>1413.2</c:v>
                </c:pt>
                <c:pt idx="30088">
                  <c:v>1413.4</c:v>
                </c:pt>
                <c:pt idx="30089">
                  <c:v>1413.4</c:v>
                </c:pt>
                <c:pt idx="30090">
                  <c:v>1411.8</c:v>
                </c:pt>
                <c:pt idx="30091">
                  <c:v>1411.6</c:v>
                </c:pt>
                <c:pt idx="30092">
                  <c:v>1414.2</c:v>
                </c:pt>
                <c:pt idx="30093">
                  <c:v>1413.7</c:v>
                </c:pt>
                <c:pt idx="30094">
                  <c:v>1414</c:v>
                </c:pt>
                <c:pt idx="30095">
                  <c:v>1412.4</c:v>
                </c:pt>
                <c:pt idx="30096">
                  <c:v>1412.9</c:v>
                </c:pt>
                <c:pt idx="30097">
                  <c:v>1412.9</c:v>
                </c:pt>
                <c:pt idx="30098">
                  <c:v>1412</c:v>
                </c:pt>
                <c:pt idx="30099">
                  <c:v>1412</c:v>
                </c:pt>
                <c:pt idx="30100">
                  <c:v>1412</c:v>
                </c:pt>
                <c:pt idx="30101">
                  <c:v>1412.1</c:v>
                </c:pt>
                <c:pt idx="30102">
                  <c:v>1411.2</c:v>
                </c:pt>
                <c:pt idx="30103">
                  <c:v>1411.4</c:v>
                </c:pt>
                <c:pt idx="30104">
                  <c:v>1411.7</c:v>
                </c:pt>
                <c:pt idx="30105">
                  <c:v>1411.3</c:v>
                </c:pt>
                <c:pt idx="30106">
                  <c:v>1411.4</c:v>
                </c:pt>
                <c:pt idx="30107">
                  <c:v>1411</c:v>
                </c:pt>
                <c:pt idx="30108">
                  <c:v>1411.4</c:v>
                </c:pt>
                <c:pt idx="30109">
                  <c:v>1412.1</c:v>
                </c:pt>
                <c:pt idx="30110">
                  <c:v>1413.5</c:v>
                </c:pt>
                <c:pt idx="30111">
                  <c:v>1410.3</c:v>
                </c:pt>
                <c:pt idx="30112">
                  <c:v>1410.1</c:v>
                </c:pt>
                <c:pt idx="30113">
                  <c:v>1410.5</c:v>
                </c:pt>
                <c:pt idx="30114">
                  <c:v>1408.1</c:v>
                </c:pt>
                <c:pt idx="30115">
                  <c:v>1409</c:v>
                </c:pt>
                <c:pt idx="30116">
                  <c:v>1406.9</c:v>
                </c:pt>
                <c:pt idx="30117">
                  <c:v>1408.1</c:v>
                </c:pt>
                <c:pt idx="30118">
                  <c:v>1408.6</c:v>
                </c:pt>
                <c:pt idx="30119">
                  <c:v>1408.2</c:v>
                </c:pt>
                <c:pt idx="30120">
                  <c:v>1408.2</c:v>
                </c:pt>
                <c:pt idx="30121">
                  <c:v>1407.7</c:v>
                </c:pt>
                <c:pt idx="30122">
                  <c:v>1405.1</c:v>
                </c:pt>
                <c:pt idx="30123">
                  <c:v>1406.3</c:v>
                </c:pt>
                <c:pt idx="30124">
                  <c:v>1405.5</c:v>
                </c:pt>
                <c:pt idx="30125">
                  <c:v>1407.3</c:v>
                </c:pt>
                <c:pt idx="30126">
                  <c:v>1405</c:v>
                </c:pt>
                <c:pt idx="30127">
                  <c:v>1405.1</c:v>
                </c:pt>
                <c:pt idx="30128">
                  <c:v>1404.6</c:v>
                </c:pt>
                <c:pt idx="30129">
                  <c:v>1406.8</c:v>
                </c:pt>
                <c:pt idx="30130">
                  <c:v>1404.6</c:v>
                </c:pt>
                <c:pt idx="30131">
                  <c:v>1405.3</c:v>
                </c:pt>
                <c:pt idx="30132">
                  <c:v>1403.9</c:v>
                </c:pt>
                <c:pt idx="30133">
                  <c:v>1404.2</c:v>
                </c:pt>
                <c:pt idx="30134">
                  <c:v>1403.8</c:v>
                </c:pt>
                <c:pt idx="30135">
                  <c:v>1403.9</c:v>
                </c:pt>
                <c:pt idx="30136">
                  <c:v>1403.9</c:v>
                </c:pt>
                <c:pt idx="30137">
                  <c:v>1403.7</c:v>
                </c:pt>
                <c:pt idx="30138">
                  <c:v>1403.9</c:v>
                </c:pt>
                <c:pt idx="30139">
                  <c:v>1402.3</c:v>
                </c:pt>
                <c:pt idx="30140">
                  <c:v>1404.1</c:v>
                </c:pt>
                <c:pt idx="30141">
                  <c:v>1401.5</c:v>
                </c:pt>
                <c:pt idx="30142">
                  <c:v>1402.7</c:v>
                </c:pt>
                <c:pt idx="30143">
                  <c:v>1401.1</c:v>
                </c:pt>
                <c:pt idx="30144">
                  <c:v>1401.8</c:v>
                </c:pt>
                <c:pt idx="30145">
                  <c:v>1400.9</c:v>
                </c:pt>
                <c:pt idx="30146">
                  <c:v>1401</c:v>
                </c:pt>
                <c:pt idx="30147">
                  <c:v>1401.8</c:v>
                </c:pt>
                <c:pt idx="30148">
                  <c:v>1400.1</c:v>
                </c:pt>
                <c:pt idx="30149">
                  <c:v>1398.3</c:v>
                </c:pt>
                <c:pt idx="30150">
                  <c:v>1400.4</c:v>
                </c:pt>
                <c:pt idx="30151">
                  <c:v>1399.9</c:v>
                </c:pt>
                <c:pt idx="30152">
                  <c:v>1398.7</c:v>
                </c:pt>
                <c:pt idx="30153">
                  <c:v>1396</c:v>
                </c:pt>
                <c:pt idx="30154">
                  <c:v>1396.5</c:v>
                </c:pt>
                <c:pt idx="30155">
                  <c:v>1397</c:v>
                </c:pt>
                <c:pt idx="30156">
                  <c:v>1396.8</c:v>
                </c:pt>
                <c:pt idx="30157">
                  <c:v>1396.2</c:v>
                </c:pt>
                <c:pt idx="30158">
                  <c:v>1395.8</c:v>
                </c:pt>
                <c:pt idx="30159">
                  <c:v>1394.4</c:v>
                </c:pt>
                <c:pt idx="30160">
                  <c:v>1394.4</c:v>
                </c:pt>
                <c:pt idx="30161">
                  <c:v>1391.5</c:v>
                </c:pt>
                <c:pt idx="30162">
                  <c:v>1393.5</c:v>
                </c:pt>
                <c:pt idx="30163">
                  <c:v>1392.1</c:v>
                </c:pt>
                <c:pt idx="30164">
                  <c:v>1392.9</c:v>
                </c:pt>
                <c:pt idx="30165">
                  <c:v>1392.8</c:v>
                </c:pt>
                <c:pt idx="30166">
                  <c:v>1393.1</c:v>
                </c:pt>
                <c:pt idx="30167">
                  <c:v>1392.3</c:v>
                </c:pt>
                <c:pt idx="30168">
                  <c:v>1389.6</c:v>
                </c:pt>
                <c:pt idx="30169">
                  <c:v>1390.5</c:v>
                </c:pt>
                <c:pt idx="30170">
                  <c:v>1391</c:v>
                </c:pt>
                <c:pt idx="30171">
                  <c:v>1389.3</c:v>
                </c:pt>
                <c:pt idx="30172">
                  <c:v>1389.7</c:v>
                </c:pt>
                <c:pt idx="30173">
                  <c:v>1389.2</c:v>
                </c:pt>
                <c:pt idx="30174">
                  <c:v>1389.1</c:v>
                </c:pt>
                <c:pt idx="30175">
                  <c:v>1387.8</c:v>
                </c:pt>
                <c:pt idx="30176">
                  <c:v>1386</c:v>
                </c:pt>
                <c:pt idx="30177">
                  <c:v>1387.9</c:v>
                </c:pt>
                <c:pt idx="30178">
                  <c:v>1386.2</c:v>
                </c:pt>
                <c:pt idx="30179">
                  <c:v>1387.3</c:v>
                </c:pt>
                <c:pt idx="30180">
                  <c:v>1387.7</c:v>
                </c:pt>
                <c:pt idx="30181">
                  <c:v>1384</c:v>
                </c:pt>
                <c:pt idx="30182">
                  <c:v>1381.2</c:v>
                </c:pt>
                <c:pt idx="30183">
                  <c:v>1383.3</c:v>
                </c:pt>
                <c:pt idx="30184">
                  <c:v>1383.2</c:v>
                </c:pt>
                <c:pt idx="30185">
                  <c:v>1383.1</c:v>
                </c:pt>
                <c:pt idx="30186">
                  <c:v>1384.7</c:v>
                </c:pt>
                <c:pt idx="30187">
                  <c:v>1385.1</c:v>
                </c:pt>
                <c:pt idx="30188">
                  <c:v>1383.9</c:v>
                </c:pt>
                <c:pt idx="30189">
                  <c:v>1384.7</c:v>
                </c:pt>
                <c:pt idx="30190">
                  <c:v>1384.6</c:v>
                </c:pt>
                <c:pt idx="30191">
                  <c:v>1383.8</c:v>
                </c:pt>
                <c:pt idx="30192">
                  <c:v>1385.2</c:v>
                </c:pt>
                <c:pt idx="30193">
                  <c:v>1383.1</c:v>
                </c:pt>
                <c:pt idx="30194">
                  <c:v>1383.8</c:v>
                </c:pt>
                <c:pt idx="30195">
                  <c:v>1383.5</c:v>
                </c:pt>
                <c:pt idx="30196">
                  <c:v>1384.7</c:v>
                </c:pt>
                <c:pt idx="30197">
                  <c:v>1381.7</c:v>
                </c:pt>
                <c:pt idx="30198">
                  <c:v>1382.3</c:v>
                </c:pt>
                <c:pt idx="30199">
                  <c:v>1382</c:v>
                </c:pt>
                <c:pt idx="30200">
                  <c:v>1382</c:v>
                </c:pt>
                <c:pt idx="30201">
                  <c:v>1381.2</c:v>
                </c:pt>
                <c:pt idx="30202">
                  <c:v>1380.1</c:v>
                </c:pt>
                <c:pt idx="30203">
                  <c:v>1383.9</c:v>
                </c:pt>
                <c:pt idx="30204">
                  <c:v>1382.2</c:v>
                </c:pt>
                <c:pt idx="30205">
                  <c:v>1382.1</c:v>
                </c:pt>
                <c:pt idx="30206">
                  <c:v>1378.8</c:v>
                </c:pt>
                <c:pt idx="30207">
                  <c:v>1378.7</c:v>
                </c:pt>
                <c:pt idx="30208">
                  <c:v>1378.4</c:v>
                </c:pt>
                <c:pt idx="30209">
                  <c:v>1378.9</c:v>
                </c:pt>
                <c:pt idx="30210">
                  <c:v>1379</c:v>
                </c:pt>
                <c:pt idx="30211">
                  <c:v>1378.1</c:v>
                </c:pt>
                <c:pt idx="30212">
                  <c:v>1378.1</c:v>
                </c:pt>
                <c:pt idx="30213">
                  <c:v>1378.6</c:v>
                </c:pt>
                <c:pt idx="30214">
                  <c:v>1373.9</c:v>
                </c:pt>
                <c:pt idx="30215">
                  <c:v>1378.4</c:v>
                </c:pt>
                <c:pt idx="30216">
                  <c:v>1377.5</c:v>
                </c:pt>
                <c:pt idx="30217">
                  <c:v>1377.2</c:v>
                </c:pt>
                <c:pt idx="30218">
                  <c:v>1376.5</c:v>
                </c:pt>
                <c:pt idx="30219">
                  <c:v>1377.3</c:v>
                </c:pt>
                <c:pt idx="30220">
                  <c:v>1374.8</c:v>
                </c:pt>
                <c:pt idx="30221">
                  <c:v>1374.3</c:v>
                </c:pt>
                <c:pt idx="30222">
                  <c:v>1374</c:v>
                </c:pt>
                <c:pt idx="30223">
                  <c:v>1374.1</c:v>
                </c:pt>
                <c:pt idx="30224">
                  <c:v>1374.1</c:v>
                </c:pt>
                <c:pt idx="30225">
                  <c:v>1375.3</c:v>
                </c:pt>
                <c:pt idx="30226">
                  <c:v>1374.5</c:v>
                </c:pt>
                <c:pt idx="30227">
                  <c:v>1372.6</c:v>
                </c:pt>
                <c:pt idx="30228">
                  <c:v>1373.1</c:v>
                </c:pt>
                <c:pt idx="30229">
                  <c:v>1373</c:v>
                </c:pt>
                <c:pt idx="30230">
                  <c:v>1371.9</c:v>
                </c:pt>
                <c:pt idx="30231">
                  <c:v>1370.7</c:v>
                </c:pt>
                <c:pt idx="30232">
                  <c:v>1371.1</c:v>
                </c:pt>
                <c:pt idx="30233">
                  <c:v>1371.1</c:v>
                </c:pt>
                <c:pt idx="30234">
                  <c:v>1371.2</c:v>
                </c:pt>
                <c:pt idx="30235">
                  <c:v>1369.4</c:v>
                </c:pt>
                <c:pt idx="30236">
                  <c:v>1370</c:v>
                </c:pt>
                <c:pt idx="30237">
                  <c:v>1369.2</c:v>
                </c:pt>
                <c:pt idx="30238">
                  <c:v>1369.4</c:v>
                </c:pt>
                <c:pt idx="30239">
                  <c:v>1368.8</c:v>
                </c:pt>
                <c:pt idx="30240">
                  <c:v>1368.8</c:v>
                </c:pt>
                <c:pt idx="30241">
                  <c:v>1368.9</c:v>
                </c:pt>
                <c:pt idx="30242">
                  <c:v>1367.7</c:v>
                </c:pt>
                <c:pt idx="30243">
                  <c:v>1366.8</c:v>
                </c:pt>
                <c:pt idx="30244">
                  <c:v>1367.5</c:v>
                </c:pt>
                <c:pt idx="30245">
                  <c:v>1367.4</c:v>
                </c:pt>
                <c:pt idx="30246">
                  <c:v>1364.8</c:v>
                </c:pt>
                <c:pt idx="30247">
                  <c:v>1365.4</c:v>
                </c:pt>
                <c:pt idx="30248">
                  <c:v>1366.5</c:v>
                </c:pt>
                <c:pt idx="30249">
                  <c:v>1366.6</c:v>
                </c:pt>
                <c:pt idx="30250">
                  <c:v>1365.9</c:v>
                </c:pt>
                <c:pt idx="30251">
                  <c:v>1365</c:v>
                </c:pt>
                <c:pt idx="30252">
                  <c:v>1364.6</c:v>
                </c:pt>
                <c:pt idx="30253">
                  <c:v>1364.3</c:v>
                </c:pt>
                <c:pt idx="30254">
                  <c:v>1364.1</c:v>
                </c:pt>
                <c:pt idx="30255">
                  <c:v>1363.5</c:v>
                </c:pt>
                <c:pt idx="30256">
                  <c:v>1362.5</c:v>
                </c:pt>
                <c:pt idx="30257">
                  <c:v>1363.8</c:v>
                </c:pt>
                <c:pt idx="30258">
                  <c:v>1362.3</c:v>
                </c:pt>
                <c:pt idx="30259">
                  <c:v>1361.6</c:v>
                </c:pt>
                <c:pt idx="30260">
                  <c:v>1361.5</c:v>
                </c:pt>
                <c:pt idx="30261">
                  <c:v>1361.1</c:v>
                </c:pt>
                <c:pt idx="30262">
                  <c:v>1361.9</c:v>
                </c:pt>
                <c:pt idx="30263">
                  <c:v>1361.5</c:v>
                </c:pt>
                <c:pt idx="30264">
                  <c:v>1360</c:v>
                </c:pt>
                <c:pt idx="30265">
                  <c:v>1359.9</c:v>
                </c:pt>
                <c:pt idx="30266">
                  <c:v>1360.4</c:v>
                </c:pt>
                <c:pt idx="30267">
                  <c:v>1359.6</c:v>
                </c:pt>
                <c:pt idx="30268">
                  <c:v>1360.6</c:v>
                </c:pt>
                <c:pt idx="30269">
                  <c:v>1359.6</c:v>
                </c:pt>
                <c:pt idx="30270">
                  <c:v>1358</c:v>
                </c:pt>
                <c:pt idx="30271">
                  <c:v>1357.8</c:v>
                </c:pt>
                <c:pt idx="30272">
                  <c:v>1359.2</c:v>
                </c:pt>
                <c:pt idx="30273">
                  <c:v>1360.3</c:v>
                </c:pt>
                <c:pt idx="30274">
                  <c:v>1360.5</c:v>
                </c:pt>
                <c:pt idx="30275">
                  <c:v>1359.3</c:v>
                </c:pt>
                <c:pt idx="30276">
                  <c:v>1361.3</c:v>
                </c:pt>
                <c:pt idx="30277">
                  <c:v>1361.5</c:v>
                </c:pt>
                <c:pt idx="30278">
                  <c:v>1359.8</c:v>
                </c:pt>
                <c:pt idx="30279">
                  <c:v>1361.5</c:v>
                </c:pt>
                <c:pt idx="30280">
                  <c:v>1361.8</c:v>
                </c:pt>
                <c:pt idx="30281">
                  <c:v>1361.8</c:v>
                </c:pt>
                <c:pt idx="30282">
                  <c:v>1361.3</c:v>
                </c:pt>
                <c:pt idx="30283">
                  <c:v>1361.5</c:v>
                </c:pt>
                <c:pt idx="30284">
                  <c:v>1359.8</c:v>
                </c:pt>
                <c:pt idx="30285">
                  <c:v>1361.6</c:v>
                </c:pt>
                <c:pt idx="30286">
                  <c:v>1361.3</c:v>
                </c:pt>
                <c:pt idx="30287">
                  <c:v>1361.8</c:v>
                </c:pt>
                <c:pt idx="30288">
                  <c:v>1359.8</c:v>
                </c:pt>
                <c:pt idx="30289">
                  <c:v>1360.2</c:v>
                </c:pt>
                <c:pt idx="30290">
                  <c:v>1360.4</c:v>
                </c:pt>
                <c:pt idx="30291">
                  <c:v>1360.2</c:v>
                </c:pt>
                <c:pt idx="30292">
                  <c:v>1357.3</c:v>
                </c:pt>
                <c:pt idx="30293">
                  <c:v>1359.4</c:v>
                </c:pt>
                <c:pt idx="30294">
                  <c:v>1356.3</c:v>
                </c:pt>
                <c:pt idx="30295">
                  <c:v>1358.5</c:v>
                </c:pt>
                <c:pt idx="30296">
                  <c:v>1359.2</c:v>
                </c:pt>
                <c:pt idx="30297">
                  <c:v>1359.1</c:v>
                </c:pt>
                <c:pt idx="30298">
                  <c:v>1357.6</c:v>
                </c:pt>
                <c:pt idx="30299">
                  <c:v>1360.3</c:v>
                </c:pt>
                <c:pt idx="30300">
                  <c:v>1358.5</c:v>
                </c:pt>
                <c:pt idx="30301">
                  <c:v>1356.8</c:v>
                </c:pt>
                <c:pt idx="30302">
                  <c:v>1357.6</c:v>
                </c:pt>
                <c:pt idx="30303">
                  <c:v>1356.1</c:v>
                </c:pt>
                <c:pt idx="30304">
                  <c:v>1356.5</c:v>
                </c:pt>
                <c:pt idx="30305">
                  <c:v>1356.9</c:v>
                </c:pt>
                <c:pt idx="30306">
                  <c:v>1355.6</c:v>
                </c:pt>
                <c:pt idx="30307">
                  <c:v>1356</c:v>
                </c:pt>
                <c:pt idx="30308">
                  <c:v>1354.1</c:v>
                </c:pt>
                <c:pt idx="30309">
                  <c:v>1356.1</c:v>
                </c:pt>
                <c:pt idx="30310">
                  <c:v>1355</c:v>
                </c:pt>
                <c:pt idx="30311">
                  <c:v>1355.6</c:v>
                </c:pt>
                <c:pt idx="30312">
                  <c:v>1355.6</c:v>
                </c:pt>
                <c:pt idx="30313">
                  <c:v>1355.9</c:v>
                </c:pt>
                <c:pt idx="30314">
                  <c:v>1354.7</c:v>
                </c:pt>
                <c:pt idx="30315">
                  <c:v>1354.3</c:v>
                </c:pt>
                <c:pt idx="30316">
                  <c:v>1353.6</c:v>
                </c:pt>
                <c:pt idx="30317">
                  <c:v>1355.5</c:v>
                </c:pt>
                <c:pt idx="30318">
                  <c:v>1354.1</c:v>
                </c:pt>
                <c:pt idx="30319">
                  <c:v>1353.6</c:v>
                </c:pt>
                <c:pt idx="30320">
                  <c:v>1354</c:v>
                </c:pt>
                <c:pt idx="30321">
                  <c:v>1354.2</c:v>
                </c:pt>
                <c:pt idx="30322">
                  <c:v>1354</c:v>
                </c:pt>
                <c:pt idx="30323">
                  <c:v>1355.2</c:v>
                </c:pt>
                <c:pt idx="30324">
                  <c:v>1353.2</c:v>
                </c:pt>
                <c:pt idx="30325">
                  <c:v>1354.1</c:v>
                </c:pt>
                <c:pt idx="30326">
                  <c:v>1352.1</c:v>
                </c:pt>
                <c:pt idx="30327">
                  <c:v>1353.3</c:v>
                </c:pt>
                <c:pt idx="30328">
                  <c:v>1353.1</c:v>
                </c:pt>
                <c:pt idx="30329">
                  <c:v>1353.5</c:v>
                </c:pt>
                <c:pt idx="30330">
                  <c:v>1350.3</c:v>
                </c:pt>
                <c:pt idx="30331">
                  <c:v>1353.2</c:v>
                </c:pt>
                <c:pt idx="30332">
                  <c:v>1354.3</c:v>
                </c:pt>
                <c:pt idx="30333">
                  <c:v>1354.1</c:v>
                </c:pt>
                <c:pt idx="30334">
                  <c:v>1353</c:v>
                </c:pt>
                <c:pt idx="30335">
                  <c:v>1353.2</c:v>
                </c:pt>
                <c:pt idx="30336">
                  <c:v>1353.7</c:v>
                </c:pt>
                <c:pt idx="30337">
                  <c:v>1354.4</c:v>
                </c:pt>
                <c:pt idx="30338">
                  <c:v>1353.7</c:v>
                </c:pt>
                <c:pt idx="30339">
                  <c:v>1353.6</c:v>
                </c:pt>
                <c:pt idx="30340">
                  <c:v>1354.1</c:v>
                </c:pt>
                <c:pt idx="30341">
                  <c:v>1354.1</c:v>
                </c:pt>
                <c:pt idx="30342">
                  <c:v>1354</c:v>
                </c:pt>
                <c:pt idx="30343">
                  <c:v>1355.4</c:v>
                </c:pt>
                <c:pt idx="30344">
                  <c:v>1354.7</c:v>
                </c:pt>
                <c:pt idx="30345">
                  <c:v>1354</c:v>
                </c:pt>
                <c:pt idx="30346">
                  <c:v>1354.1</c:v>
                </c:pt>
                <c:pt idx="30347">
                  <c:v>1355.5</c:v>
                </c:pt>
                <c:pt idx="30348">
                  <c:v>1354.6</c:v>
                </c:pt>
                <c:pt idx="30349">
                  <c:v>1353.9</c:v>
                </c:pt>
                <c:pt idx="30350">
                  <c:v>1353.7</c:v>
                </c:pt>
                <c:pt idx="30351">
                  <c:v>1354.4</c:v>
                </c:pt>
                <c:pt idx="30352">
                  <c:v>1354.1</c:v>
                </c:pt>
                <c:pt idx="30353">
                  <c:v>1353.3</c:v>
                </c:pt>
                <c:pt idx="30354">
                  <c:v>1354</c:v>
                </c:pt>
                <c:pt idx="30355">
                  <c:v>1354</c:v>
                </c:pt>
                <c:pt idx="30356">
                  <c:v>1354.9</c:v>
                </c:pt>
                <c:pt idx="30357">
                  <c:v>1354.8</c:v>
                </c:pt>
                <c:pt idx="30358">
                  <c:v>1352.8</c:v>
                </c:pt>
                <c:pt idx="30359">
                  <c:v>1353.7</c:v>
                </c:pt>
                <c:pt idx="30360">
                  <c:v>1354.1</c:v>
                </c:pt>
                <c:pt idx="30361">
                  <c:v>1353.7</c:v>
                </c:pt>
                <c:pt idx="30362">
                  <c:v>1353</c:v>
                </c:pt>
                <c:pt idx="30363">
                  <c:v>1352</c:v>
                </c:pt>
                <c:pt idx="30364">
                  <c:v>1352.5</c:v>
                </c:pt>
                <c:pt idx="30365">
                  <c:v>1351.1</c:v>
                </c:pt>
                <c:pt idx="30366">
                  <c:v>1350.8</c:v>
                </c:pt>
                <c:pt idx="30367">
                  <c:v>1350.8</c:v>
                </c:pt>
                <c:pt idx="30368">
                  <c:v>1350.5</c:v>
                </c:pt>
                <c:pt idx="30369">
                  <c:v>1351.1</c:v>
                </c:pt>
                <c:pt idx="30370">
                  <c:v>1350.4</c:v>
                </c:pt>
                <c:pt idx="30371">
                  <c:v>1350.4</c:v>
                </c:pt>
              </c:numCache>
            </c:numRef>
          </c:yVal>
        </c:ser>
        <c:axId val="39282176"/>
        <c:axId val="39283712"/>
      </c:scatterChart>
      <c:valAx>
        <c:axId val="38725504"/>
        <c:scaling>
          <c:orientation val="minMax"/>
          <c:max val="40860"/>
          <c:min val="39660"/>
        </c:scaling>
        <c:axPos val="b"/>
        <c:numFmt formatCode="[$-409]mmm\-yy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727040"/>
        <c:crosses val="autoZero"/>
        <c:crossBetween val="midCat"/>
      </c:valAx>
      <c:valAx>
        <c:axId val="38727040"/>
        <c:scaling>
          <c:orientation val="minMax"/>
          <c:max val="90000"/>
          <c:min val="30000"/>
        </c:scaling>
        <c:axPos val="l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Mn (ug/L)   </a:t>
                </a:r>
              </a:p>
            </c:rich>
          </c:tx>
          <c:layout>
            <c:manualLayout>
              <c:xMode val="edge"/>
              <c:yMode val="edge"/>
              <c:x val="6.3612751531058652E-3"/>
              <c:y val="0.14130455915232826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725504"/>
        <c:crosses val="autoZero"/>
        <c:crossBetween val="midCat"/>
        <c:majorUnit val="20000"/>
      </c:valAx>
      <c:valAx>
        <c:axId val="39282176"/>
        <c:scaling>
          <c:orientation val="minMax"/>
        </c:scaling>
        <c:delete val="1"/>
        <c:axPos val="b"/>
        <c:numFmt formatCode="m/d/yy\ h:mm;@" sourceLinked="1"/>
        <c:tickLblPos val="none"/>
        <c:crossAx val="39283712"/>
        <c:crosses val="autoZero"/>
        <c:crossBetween val="midCat"/>
      </c:valAx>
      <c:valAx>
        <c:axId val="39283712"/>
        <c:scaling>
          <c:orientation val="minMax"/>
          <c:max val="2500"/>
          <c:min val="1000"/>
        </c:scaling>
        <c:axPos val="r"/>
        <c:title>
          <c:tx>
            <c:rich>
              <a:bodyPr rot="5400000" vert="horz"/>
              <a:lstStyle/>
              <a:p>
                <a:pPr algn="ctr"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Cond (uS/cm)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1"/>
        <c:tickLblPos val="nextTo"/>
        <c:spPr>
          <a:ln>
            <a:solidFill>
              <a:srgbClr val="000000"/>
            </a:solidFill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282176"/>
        <c:crosses val="max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'EPA-GRAB-TM-ALLDATA.dat'!$B$3:$B$19</c:f>
              <c:numCache>
                <c:formatCode>General</c:formatCode>
                <c:ptCount val="17"/>
                <c:pt idx="7" formatCode="m/d/yyyy">
                  <c:v>38833</c:v>
                </c:pt>
                <c:pt idx="8" formatCode="mm/dd/yyyy">
                  <c:v>38847</c:v>
                </c:pt>
                <c:pt idx="9" formatCode="mm/dd/yyyy">
                  <c:v>38861</c:v>
                </c:pt>
                <c:pt idx="10" formatCode="mm/dd/yyyy">
                  <c:v>38875</c:v>
                </c:pt>
                <c:pt idx="11" formatCode="mm/dd/yyyy">
                  <c:v>38889</c:v>
                </c:pt>
                <c:pt idx="12" formatCode="mm/dd/yyyy">
                  <c:v>38910</c:v>
                </c:pt>
                <c:pt idx="13" formatCode="m/d/yy;@">
                  <c:v>39272</c:v>
                </c:pt>
                <c:pt idx="14" formatCode="m/d/yy;@">
                  <c:v>39351</c:v>
                </c:pt>
                <c:pt idx="15" formatCode="mm/dd/yyyy">
                  <c:v>39455</c:v>
                </c:pt>
                <c:pt idx="16" formatCode="mm/dd/yyyy">
                  <c:v>39497</c:v>
                </c:pt>
              </c:numCache>
            </c:numRef>
          </c:xVal>
          <c:yVal>
            <c:numRef>
              <c:f>'EPA-GRAB-TM-ALLDATA.dat'!$I$3:$I$19</c:f>
              <c:numCache>
                <c:formatCode>0.00</c:formatCode>
                <c:ptCount val="17"/>
                <c:pt idx="1">
                  <c:v>0.1181184821259377</c:v>
                </c:pt>
                <c:pt idx="3">
                  <c:v>6.7723064000309603E-3</c:v>
                </c:pt>
                <c:pt idx="5">
                  <c:v>0.68499398342928264</c:v>
                </c:pt>
                <c:pt idx="13" formatCode="0">
                  <c:v>0</c:v>
                </c:pt>
                <c:pt idx="14" formatCode="0">
                  <c:v>0.3000000000000001</c:v>
                </c:pt>
              </c:numCache>
            </c:numRef>
          </c:yVal>
        </c:ser>
        <c:ser>
          <c:idx val="0"/>
          <c:order val="1"/>
          <c:spPr>
            <a:ln w="28575">
              <a:noFill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Sample.dat!$G$5:$G$752</c:f>
              <c:numCache>
                <c:formatCode>m/d/yy\ h:mm;@</c:formatCode>
                <c:ptCount val="748"/>
                <c:pt idx="0">
                  <c:v>39673.208333333336</c:v>
                </c:pt>
                <c:pt idx="1">
                  <c:v>39673.375</c:v>
                </c:pt>
                <c:pt idx="2">
                  <c:v>39673.54166666665</c:v>
                </c:pt>
                <c:pt idx="3">
                  <c:v>39673.708333333336</c:v>
                </c:pt>
                <c:pt idx="4">
                  <c:v>39673.875</c:v>
                </c:pt>
                <c:pt idx="5">
                  <c:v>39674.04166666665</c:v>
                </c:pt>
                <c:pt idx="6">
                  <c:v>39674.208333333336</c:v>
                </c:pt>
                <c:pt idx="7">
                  <c:v>39674.375</c:v>
                </c:pt>
                <c:pt idx="8">
                  <c:v>39674.54166666665</c:v>
                </c:pt>
                <c:pt idx="9">
                  <c:v>39674.708333333336</c:v>
                </c:pt>
                <c:pt idx="10">
                  <c:v>39674.875</c:v>
                </c:pt>
                <c:pt idx="11">
                  <c:v>39675.04166666665</c:v>
                </c:pt>
                <c:pt idx="12">
                  <c:v>39675.208333333336</c:v>
                </c:pt>
                <c:pt idx="13">
                  <c:v>39676.375</c:v>
                </c:pt>
                <c:pt idx="14">
                  <c:v>39676.54166666665</c:v>
                </c:pt>
                <c:pt idx="15">
                  <c:v>39676.708333333336</c:v>
                </c:pt>
                <c:pt idx="16">
                  <c:v>39676.875</c:v>
                </c:pt>
                <c:pt idx="17">
                  <c:v>39677.04166666665</c:v>
                </c:pt>
                <c:pt idx="18">
                  <c:v>39677.208333333336</c:v>
                </c:pt>
                <c:pt idx="19">
                  <c:v>39677.708333333336</c:v>
                </c:pt>
                <c:pt idx="20">
                  <c:v>39678.708333333336</c:v>
                </c:pt>
                <c:pt idx="21">
                  <c:v>39679.708333333336</c:v>
                </c:pt>
                <c:pt idx="22">
                  <c:v>39684.708333333336</c:v>
                </c:pt>
                <c:pt idx="23">
                  <c:v>39689.708333333336</c:v>
                </c:pt>
                <c:pt idx="24">
                  <c:v>39691.708333333336</c:v>
                </c:pt>
                <c:pt idx="25">
                  <c:v>39693.708333333336</c:v>
                </c:pt>
                <c:pt idx="26">
                  <c:v>39695.708333333336</c:v>
                </c:pt>
                <c:pt idx="29">
                  <c:v>39665.875</c:v>
                </c:pt>
                <c:pt idx="30">
                  <c:v>39666.04166666665</c:v>
                </c:pt>
                <c:pt idx="31">
                  <c:v>39666.708333333336</c:v>
                </c:pt>
                <c:pt idx="32">
                  <c:v>39667.708333333336</c:v>
                </c:pt>
                <c:pt idx="33">
                  <c:v>39668.708333333336</c:v>
                </c:pt>
                <c:pt idx="34">
                  <c:v>39669.708333333336</c:v>
                </c:pt>
                <c:pt idx="35">
                  <c:v>39670.708333333336</c:v>
                </c:pt>
                <c:pt idx="36">
                  <c:v>39671.708333333336</c:v>
                </c:pt>
                <c:pt idx="37">
                  <c:v>39672.708333333336</c:v>
                </c:pt>
                <c:pt idx="38">
                  <c:v>39673.04166666665</c:v>
                </c:pt>
                <c:pt idx="39">
                  <c:v>39675.375</c:v>
                </c:pt>
                <c:pt idx="40">
                  <c:v>39676.208333333336</c:v>
                </c:pt>
                <c:pt idx="41">
                  <c:v>39677.375</c:v>
                </c:pt>
                <c:pt idx="42">
                  <c:v>39678.208333333336</c:v>
                </c:pt>
                <c:pt idx="43">
                  <c:v>39679.208333333336</c:v>
                </c:pt>
                <c:pt idx="44">
                  <c:v>39680.208333333336</c:v>
                </c:pt>
                <c:pt idx="45">
                  <c:v>39680.708333333336</c:v>
                </c:pt>
                <c:pt idx="46">
                  <c:v>39681.208333333336</c:v>
                </c:pt>
                <c:pt idx="47">
                  <c:v>39681.708333333336</c:v>
                </c:pt>
                <c:pt idx="48">
                  <c:v>39682.208333333336</c:v>
                </c:pt>
                <c:pt idx="49">
                  <c:v>39682.708333333336</c:v>
                </c:pt>
                <c:pt idx="50">
                  <c:v>39683.208333333336</c:v>
                </c:pt>
                <c:pt idx="51">
                  <c:v>39683.708333333336</c:v>
                </c:pt>
                <c:pt idx="52">
                  <c:v>39684.208333333336</c:v>
                </c:pt>
                <c:pt idx="53">
                  <c:v>39685.208333333336</c:v>
                </c:pt>
                <c:pt idx="54">
                  <c:v>39685.708333333336</c:v>
                </c:pt>
                <c:pt idx="55">
                  <c:v>39686.208333333336</c:v>
                </c:pt>
                <c:pt idx="56">
                  <c:v>39686.708333333336</c:v>
                </c:pt>
                <c:pt idx="57">
                  <c:v>39687.208333333336</c:v>
                </c:pt>
                <c:pt idx="58">
                  <c:v>39687.708333333336</c:v>
                </c:pt>
                <c:pt idx="59">
                  <c:v>39688.208333333336</c:v>
                </c:pt>
                <c:pt idx="60">
                  <c:v>39688.708333333336</c:v>
                </c:pt>
                <c:pt idx="61">
                  <c:v>39689.208333333336</c:v>
                </c:pt>
                <c:pt idx="62">
                  <c:v>39690.208333333336</c:v>
                </c:pt>
                <c:pt idx="63">
                  <c:v>39690.708333333336</c:v>
                </c:pt>
                <c:pt idx="64">
                  <c:v>39691.208333333336</c:v>
                </c:pt>
                <c:pt idx="65">
                  <c:v>39692.208333333336</c:v>
                </c:pt>
                <c:pt idx="66">
                  <c:v>39692.708333333336</c:v>
                </c:pt>
                <c:pt idx="67">
                  <c:v>39693.208333333336</c:v>
                </c:pt>
                <c:pt idx="68">
                  <c:v>39694.208333333336</c:v>
                </c:pt>
                <c:pt idx="69">
                  <c:v>39694.708333333336</c:v>
                </c:pt>
                <c:pt idx="70">
                  <c:v>39695.208333333336</c:v>
                </c:pt>
                <c:pt idx="71">
                  <c:v>39695.875</c:v>
                </c:pt>
                <c:pt idx="72">
                  <c:v>39696.208333333336</c:v>
                </c:pt>
                <c:pt idx="75">
                  <c:v>39699.229166666635</c:v>
                </c:pt>
                <c:pt idx="76">
                  <c:v>39699.5625</c:v>
                </c:pt>
                <c:pt idx="77">
                  <c:v>39699.895833333336</c:v>
                </c:pt>
                <c:pt idx="78">
                  <c:v>39700.229166666635</c:v>
                </c:pt>
                <c:pt idx="79">
                  <c:v>39700.5625</c:v>
                </c:pt>
                <c:pt idx="80">
                  <c:v>39700.895833333336</c:v>
                </c:pt>
                <c:pt idx="81">
                  <c:v>39701.229166666635</c:v>
                </c:pt>
                <c:pt idx="82">
                  <c:v>39701.5625</c:v>
                </c:pt>
                <c:pt idx="83">
                  <c:v>39701.895833333336</c:v>
                </c:pt>
                <c:pt idx="84">
                  <c:v>39702.229166666635</c:v>
                </c:pt>
                <c:pt idx="85">
                  <c:v>39702.5625</c:v>
                </c:pt>
                <c:pt idx="86">
                  <c:v>39702.895833333336</c:v>
                </c:pt>
                <c:pt idx="87">
                  <c:v>39703.229166666635</c:v>
                </c:pt>
                <c:pt idx="88">
                  <c:v>39703.5625</c:v>
                </c:pt>
                <c:pt idx="89">
                  <c:v>39703.895833333336</c:v>
                </c:pt>
                <c:pt idx="90">
                  <c:v>39704.229166666635</c:v>
                </c:pt>
                <c:pt idx="91">
                  <c:v>39704.5625</c:v>
                </c:pt>
                <c:pt idx="92">
                  <c:v>39704.895833333336</c:v>
                </c:pt>
                <c:pt idx="93">
                  <c:v>39705.229166666635</c:v>
                </c:pt>
                <c:pt idx="94">
                  <c:v>39705.5625</c:v>
                </c:pt>
                <c:pt idx="95">
                  <c:v>39705.895833333336</c:v>
                </c:pt>
                <c:pt idx="96">
                  <c:v>39706.229166666635</c:v>
                </c:pt>
                <c:pt idx="97">
                  <c:v>39706.5625</c:v>
                </c:pt>
                <c:pt idx="98">
                  <c:v>39706.895833333336</c:v>
                </c:pt>
                <c:pt idx="99">
                  <c:v>39707.229166666635</c:v>
                </c:pt>
                <c:pt idx="100">
                  <c:v>39707.5625</c:v>
                </c:pt>
                <c:pt idx="101">
                  <c:v>39707.895833333336</c:v>
                </c:pt>
                <c:pt idx="102">
                  <c:v>39708.229166666635</c:v>
                </c:pt>
                <c:pt idx="103">
                  <c:v>39708.5625</c:v>
                </c:pt>
                <c:pt idx="104">
                  <c:v>39708.895833333336</c:v>
                </c:pt>
                <c:pt idx="105">
                  <c:v>39709.229166666635</c:v>
                </c:pt>
                <c:pt idx="106">
                  <c:v>39709.5625</c:v>
                </c:pt>
                <c:pt idx="107">
                  <c:v>39709.895833333336</c:v>
                </c:pt>
                <c:pt idx="108">
                  <c:v>39710.229166666635</c:v>
                </c:pt>
                <c:pt idx="109">
                  <c:v>39710.5625</c:v>
                </c:pt>
                <c:pt idx="110">
                  <c:v>39710.895833333336</c:v>
                </c:pt>
                <c:pt idx="111">
                  <c:v>39711.229166666635</c:v>
                </c:pt>
                <c:pt idx="112">
                  <c:v>39711.5625</c:v>
                </c:pt>
                <c:pt idx="113">
                  <c:v>39711.895833333336</c:v>
                </c:pt>
                <c:pt idx="114">
                  <c:v>39712.229166666635</c:v>
                </c:pt>
                <c:pt idx="115">
                  <c:v>39712.5625</c:v>
                </c:pt>
                <c:pt idx="116">
                  <c:v>39712.895833333336</c:v>
                </c:pt>
                <c:pt idx="117">
                  <c:v>39713.229166666635</c:v>
                </c:pt>
                <c:pt idx="118">
                  <c:v>39713.5625</c:v>
                </c:pt>
                <c:pt idx="119">
                  <c:v>39713.895833333336</c:v>
                </c:pt>
                <c:pt idx="120">
                  <c:v>39714.229166666635</c:v>
                </c:pt>
                <c:pt idx="121">
                  <c:v>39714.5625</c:v>
                </c:pt>
                <c:pt idx="122">
                  <c:v>39714.895833333336</c:v>
                </c:pt>
                <c:pt idx="123">
                  <c:v>39715.229166666635</c:v>
                </c:pt>
                <c:pt idx="124">
                  <c:v>39715.5625</c:v>
                </c:pt>
                <c:pt idx="127">
                  <c:v>39715.66666666665</c:v>
                </c:pt>
                <c:pt idx="128">
                  <c:v>39715.833634259259</c:v>
                </c:pt>
                <c:pt idx="129">
                  <c:v>39716.000601851854</c:v>
                </c:pt>
                <c:pt idx="130">
                  <c:v>39716.167569444442</c:v>
                </c:pt>
                <c:pt idx="131">
                  <c:v>39716.334537037052</c:v>
                </c:pt>
                <c:pt idx="132">
                  <c:v>39716.501504629625</c:v>
                </c:pt>
                <c:pt idx="133">
                  <c:v>39716.66847222222</c:v>
                </c:pt>
                <c:pt idx="134">
                  <c:v>39716.835439814815</c:v>
                </c:pt>
                <c:pt idx="135">
                  <c:v>39717.00240740741</c:v>
                </c:pt>
                <c:pt idx="136">
                  <c:v>39717.169374999998</c:v>
                </c:pt>
                <c:pt idx="137">
                  <c:v>39717.336342592593</c:v>
                </c:pt>
                <c:pt idx="138">
                  <c:v>39717.503310185188</c:v>
                </c:pt>
                <c:pt idx="139">
                  <c:v>39717.670277777783</c:v>
                </c:pt>
                <c:pt idx="140">
                  <c:v>39717.837245370385</c:v>
                </c:pt>
                <c:pt idx="141">
                  <c:v>39718.00421296298</c:v>
                </c:pt>
                <c:pt idx="142">
                  <c:v>39718.171180555524</c:v>
                </c:pt>
                <c:pt idx="143">
                  <c:v>39718.33814814817</c:v>
                </c:pt>
                <c:pt idx="144">
                  <c:v>39718.505115740736</c:v>
                </c:pt>
                <c:pt idx="145">
                  <c:v>39718.672083333324</c:v>
                </c:pt>
                <c:pt idx="146">
                  <c:v>39718.839050925933</c:v>
                </c:pt>
                <c:pt idx="147">
                  <c:v>39719.006018518536</c:v>
                </c:pt>
                <c:pt idx="148">
                  <c:v>39719.172986111094</c:v>
                </c:pt>
                <c:pt idx="149">
                  <c:v>39719.339953703704</c:v>
                </c:pt>
                <c:pt idx="152">
                  <c:v>39759.836805555562</c:v>
                </c:pt>
                <c:pt idx="153">
                  <c:v>39763.836805555562</c:v>
                </c:pt>
                <c:pt idx="154">
                  <c:v>39767.836805555562</c:v>
                </c:pt>
                <c:pt idx="155">
                  <c:v>39771.836805555562</c:v>
                </c:pt>
                <c:pt idx="156">
                  <c:v>39775.836805555562</c:v>
                </c:pt>
                <c:pt idx="157">
                  <c:v>39779.836805555562</c:v>
                </c:pt>
                <c:pt idx="158">
                  <c:v>39783.836805555562</c:v>
                </c:pt>
                <c:pt idx="159">
                  <c:v>39787.836805555562</c:v>
                </c:pt>
                <c:pt idx="160">
                  <c:v>39791.836805555562</c:v>
                </c:pt>
                <c:pt idx="161">
                  <c:v>39795.836805555562</c:v>
                </c:pt>
                <c:pt idx="162">
                  <c:v>39799.836805555562</c:v>
                </c:pt>
                <c:pt idx="163">
                  <c:v>39803.836805555562</c:v>
                </c:pt>
                <c:pt idx="164">
                  <c:v>39807.836805555562</c:v>
                </c:pt>
                <c:pt idx="165">
                  <c:v>39811.836805555562</c:v>
                </c:pt>
                <c:pt idx="166">
                  <c:v>39815.836805555562</c:v>
                </c:pt>
                <c:pt idx="167">
                  <c:v>39819.836805555562</c:v>
                </c:pt>
                <c:pt idx="168">
                  <c:v>39823.836805555562</c:v>
                </c:pt>
                <c:pt idx="169">
                  <c:v>39827.836805555562</c:v>
                </c:pt>
                <c:pt idx="170">
                  <c:v>39831.836805555562</c:v>
                </c:pt>
                <c:pt idx="171">
                  <c:v>39835.836805555562</c:v>
                </c:pt>
                <c:pt idx="172">
                  <c:v>39839.836805555562</c:v>
                </c:pt>
                <c:pt idx="173">
                  <c:v>39843.836805555562</c:v>
                </c:pt>
                <c:pt idx="174">
                  <c:v>39847.836805555562</c:v>
                </c:pt>
                <c:pt idx="175">
                  <c:v>39851.836805555562</c:v>
                </c:pt>
                <c:pt idx="176">
                  <c:v>39855.836805555562</c:v>
                </c:pt>
                <c:pt idx="177">
                  <c:v>39859.836805555562</c:v>
                </c:pt>
                <c:pt idx="178">
                  <c:v>39863.836805555562</c:v>
                </c:pt>
                <c:pt idx="179">
                  <c:v>39867.836805555562</c:v>
                </c:pt>
                <c:pt idx="180">
                  <c:v>39871.836805555562</c:v>
                </c:pt>
                <c:pt idx="181">
                  <c:v>39875.836805555562</c:v>
                </c:pt>
                <c:pt idx="182">
                  <c:v>39879.836805555562</c:v>
                </c:pt>
                <c:pt idx="183">
                  <c:v>39883.836805555562</c:v>
                </c:pt>
                <c:pt idx="184">
                  <c:v>39887.836805555562</c:v>
                </c:pt>
                <c:pt idx="185">
                  <c:v>39891.836805555562</c:v>
                </c:pt>
                <c:pt idx="186">
                  <c:v>39895.836805555562</c:v>
                </c:pt>
                <c:pt idx="187">
                  <c:v>39899.836805555562</c:v>
                </c:pt>
                <c:pt idx="188">
                  <c:v>39903.836805555562</c:v>
                </c:pt>
                <c:pt idx="189">
                  <c:v>39907.836805555562</c:v>
                </c:pt>
                <c:pt idx="190">
                  <c:v>39911.836805555562</c:v>
                </c:pt>
                <c:pt idx="191">
                  <c:v>39915.836805555562</c:v>
                </c:pt>
                <c:pt idx="192">
                  <c:v>39919.836805555562</c:v>
                </c:pt>
                <c:pt idx="193">
                  <c:v>39923.836805555562</c:v>
                </c:pt>
                <c:pt idx="194">
                  <c:v>39927.836805555562</c:v>
                </c:pt>
                <c:pt idx="195">
                  <c:v>39931.836805555562</c:v>
                </c:pt>
                <c:pt idx="196">
                  <c:v>39935.836805555562</c:v>
                </c:pt>
                <c:pt idx="197">
                  <c:v>39939.836805555562</c:v>
                </c:pt>
                <c:pt idx="200">
                  <c:v>39988.791666666635</c:v>
                </c:pt>
                <c:pt idx="201">
                  <c:v>39989.375</c:v>
                </c:pt>
                <c:pt idx="202">
                  <c:v>39989.958333333343</c:v>
                </c:pt>
                <c:pt idx="203">
                  <c:v>39990.54166666665</c:v>
                </c:pt>
                <c:pt idx="204">
                  <c:v>39991.124999999993</c:v>
                </c:pt>
                <c:pt idx="205">
                  <c:v>39991.708333333336</c:v>
                </c:pt>
                <c:pt idx="206">
                  <c:v>39992.291666666635</c:v>
                </c:pt>
                <c:pt idx="207">
                  <c:v>39992.875</c:v>
                </c:pt>
                <c:pt idx="208">
                  <c:v>39993.458333333343</c:v>
                </c:pt>
                <c:pt idx="209">
                  <c:v>39994.04166666665</c:v>
                </c:pt>
                <c:pt idx="210">
                  <c:v>39994.624999999993</c:v>
                </c:pt>
                <c:pt idx="211">
                  <c:v>39995.208333333336</c:v>
                </c:pt>
                <c:pt idx="212">
                  <c:v>39995.791666666635</c:v>
                </c:pt>
                <c:pt idx="213">
                  <c:v>39996.375</c:v>
                </c:pt>
                <c:pt idx="214">
                  <c:v>39997.25</c:v>
                </c:pt>
                <c:pt idx="215">
                  <c:v>39997.833333333336</c:v>
                </c:pt>
                <c:pt idx="216">
                  <c:v>39998.416666666664</c:v>
                </c:pt>
                <c:pt idx="217">
                  <c:v>39999</c:v>
                </c:pt>
                <c:pt idx="218">
                  <c:v>39999.583333333336</c:v>
                </c:pt>
                <c:pt idx="219">
                  <c:v>40000.16666666665</c:v>
                </c:pt>
                <c:pt idx="220">
                  <c:v>40000.75</c:v>
                </c:pt>
                <c:pt idx="221">
                  <c:v>40001.333333333336</c:v>
                </c:pt>
                <c:pt idx="222">
                  <c:v>40001.916666666664</c:v>
                </c:pt>
                <c:pt idx="223">
                  <c:v>40002.5</c:v>
                </c:pt>
                <c:pt idx="224">
                  <c:v>40003.083333333336</c:v>
                </c:pt>
                <c:pt idx="225">
                  <c:v>40003.958333333343</c:v>
                </c:pt>
                <c:pt idx="226">
                  <c:v>40004.54166666665</c:v>
                </c:pt>
                <c:pt idx="227">
                  <c:v>40005.124999999993</c:v>
                </c:pt>
                <c:pt idx="228">
                  <c:v>40005.708333333336</c:v>
                </c:pt>
                <c:pt idx="229">
                  <c:v>40006.291666666635</c:v>
                </c:pt>
                <c:pt idx="230">
                  <c:v>40006.875</c:v>
                </c:pt>
                <c:pt idx="231">
                  <c:v>40007.458333333343</c:v>
                </c:pt>
                <c:pt idx="232">
                  <c:v>40008.04166666665</c:v>
                </c:pt>
                <c:pt idx="233">
                  <c:v>40008.624999999993</c:v>
                </c:pt>
                <c:pt idx="234">
                  <c:v>40009.791666666635</c:v>
                </c:pt>
                <c:pt idx="235">
                  <c:v>40010.375</c:v>
                </c:pt>
                <c:pt idx="236">
                  <c:v>40010.958333333343</c:v>
                </c:pt>
                <c:pt idx="237">
                  <c:v>40011.54166666665</c:v>
                </c:pt>
                <c:pt idx="238">
                  <c:v>40012.124999999993</c:v>
                </c:pt>
                <c:pt idx="239">
                  <c:v>40012.708333333336</c:v>
                </c:pt>
                <c:pt idx="240">
                  <c:v>40013.291666666635</c:v>
                </c:pt>
                <c:pt idx="241">
                  <c:v>40013.875</c:v>
                </c:pt>
                <c:pt idx="242">
                  <c:v>40014.458333333343</c:v>
                </c:pt>
                <c:pt idx="243">
                  <c:v>40015.04166666665</c:v>
                </c:pt>
                <c:pt idx="244">
                  <c:v>40015.624999999993</c:v>
                </c:pt>
                <c:pt idx="245">
                  <c:v>40016.208333333336</c:v>
                </c:pt>
                <c:pt idx="246">
                  <c:v>40016.791666666635</c:v>
                </c:pt>
                <c:pt idx="247">
                  <c:v>40017.375</c:v>
                </c:pt>
                <c:pt idx="248">
                  <c:v>40017.958333333343</c:v>
                </c:pt>
                <c:pt idx="249">
                  <c:v>40018.54166666665</c:v>
                </c:pt>
                <c:pt idx="252">
                  <c:v>40019.072916666664</c:v>
                </c:pt>
                <c:pt idx="253">
                  <c:v>40019.656250000015</c:v>
                </c:pt>
                <c:pt idx="254">
                  <c:v>40020.239583333321</c:v>
                </c:pt>
                <c:pt idx="255">
                  <c:v>40020.822916666664</c:v>
                </c:pt>
                <c:pt idx="256">
                  <c:v>40021.406250000015</c:v>
                </c:pt>
                <c:pt idx="257">
                  <c:v>40021.989583333336</c:v>
                </c:pt>
                <c:pt idx="258">
                  <c:v>40022.572916666664</c:v>
                </c:pt>
                <c:pt idx="259">
                  <c:v>40023.156250000015</c:v>
                </c:pt>
                <c:pt idx="260">
                  <c:v>40023.739583333321</c:v>
                </c:pt>
                <c:pt idx="261">
                  <c:v>40024.322916666664</c:v>
                </c:pt>
                <c:pt idx="262">
                  <c:v>40024.906250000015</c:v>
                </c:pt>
                <c:pt idx="263">
                  <c:v>40025.489583333336</c:v>
                </c:pt>
                <c:pt idx="264">
                  <c:v>40026.072916666664</c:v>
                </c:pt>
                <c:pt idx="265">
                  <c:v>40026.656250000015</c:v>
                </c:pt>
                <c:pt idx="266">
                  <c:v>40027.239583333321</c:v>
                </c:pt>
                <c:pt idx="267">
                  <c:v>40027.822916666664</c:v>
                </c:pt>
                <c:pt idx="268">
                  <c:v>40028.69791666665</c:v>
                </c:pt>
                <c:pt idx="269">
                  <c:v>40029.28125</c:v>
                </c:pt>
                <c:pt idx="270">
                  <c:v>40029.864583333336</c:v>
                </c:pt>
                <c:pt idx="271">
                  <c:v>40030.447916666664</c:v>
                </c:pt>
                <c:pt idx="272">
                  <c:v>40031.03125</c:v>
                </c:pt>
                <c:pt idx="273">
                  <c:v>40031.614583333336</c:v>
                </c:pt>
                <c:pt idx="274">
                  <c:v>40032.156250000015</c:v>
                </c:pt>
                <c:pt idx="275">
                  <c:v>40032.739583333321</c:v>
                </c:pt>
                <c:pt idx="276">
                  <c:v>40033.322916666664</c:v>
                </c:pt>
                <c:pt idx="279">
                  <c:v>40069.861111111095</c:v>
                </c:pt>
                <c:pt idx="280">
                  <c:v>40070.44444444446</c:v>
                </c:pt>
                <c:pt idx="281">
                  <c:v>40071.027777777774</c:v>
                </c:pt>
                <c:pt idx="282">
                  <c:v>40071.611111111095</c:v>
                </c:pt>
                <c:pt idx="283">
                  <c:v>40072.194444444445</c:v>
                </c:pt>
                <c:pt idx="284">
                  <c:v>40072.777777777774</c:v>
                </c:pt>
                <c:pt idx="285">
                  <c:v>40073.361111111095</c:v>
                </c:pt>
                <c:pt idx="286">
                  <c:v>40073.94444444446</c:v>
                </c:pt>
                <c:pt idx="287">
                  <c:v>40074.527777777774</c:v>
                </c:pt>
                <c:pt idx="288">
                  <c:v>40075.111111111095</c:v>
                </c:pt>
                <c:pt idx="289">
                  <c:v>40075.694444444445</c:v>
                </c:pt>
                <c:pt idx="290">
                  <c:v>40076.277777777774</c:v>
                </c:pt>
                <c:pt idx="291">
                  <c:v>40076.861111111095</c:v>
                </c:pt>
                <c:pt idx="292">
                  <c:v>40077.44444444446</c:v>
                </c:pt>
                <c:pt idx="293">
                  <c:v>40078.027777777774</c:v>
                </c:pt>
                <c:pt idx="294">
                  <c:v>40078.611111111095</c:v>
                </c:pt>
                <c:pt idx="295">
                  <c:v>40079.194444444445</c:v>
                </c:pt>
                <c:pt idx="296">
                  <c:v>40079.777777777774</c:v>
                </c:pt>
                <c:pt idx="297">
                  <c:v>40080.361111111095</c:v>
                </c:pt>
                <c:pt idx="298">
                  <c:v>40080.94444444446</c:v>
                </c:pt>
                <c:pt idx="299">
                  <c:v>40081.527777777774</c:v>
                </c:pt>
                <c:pt idx="300">
                  <c:v>40082.111111111095</c:v>
                </c:pt>
                <c:pt idx="301">
                  <c:v>40082.694444444445</c:v>
                </c:pt>
                <c:pt idx="302">
                  <c:v>40083.277777777774</c:v>
                </c:pt>
                <c:pt idx="303">
                  <c:v>40083.861111111095</c:v>
                </c:pt>
                <c:pt idx="304">
                  <c:v>40084.44444444446</c:v>
                </c:pt>
                <c:pt idx="305">
                  <c:v>40085.027777777774</c:v>
                </c:pt>
                <c:pt idx="306">
                  <c:v>40085.611111111095</c:v>
                </c:pt>
                <c:pt idx="307">
                  <c:v>40086.194444444445</c:v>
                </c:pt>
                <c:pt idx="308">
                  <c:v>40086.777777777774</c:v>
                </c:pt>
                <c:pt idx="309">
                  <c:v>40087.361111111095</c:v>
                </c:pt>
                <c:pt idx="310">
                  <c:v>40087.94444444446</c:v>
                </c:pt>
                <c:pt idx="311">
                  <c:v>40088.527777777774</c:v>
                </c:pt>
                <c:pt idx="312">
                  <c:v>40089.111111111095</c:v>
                </c:pt>
                <c:pt idx="313">
                  <c:v>40089.694444444445</c:v>
                </c:pt>
                <c:pt idx="314">
                  <c:v>40090.277777777774</c:v>
                </c:pt>
                <c:pt idx="315">
                  <c:v>40090.861111111095</c:v>
                </c:pt>
                <c:pt idx="316">
                  <c:v>40091.44444444446</c:v>
                </c:pt>
                <c:pt idx="317">
                  <c:v>40092.027777777774</c:v>
                </c:pt>
                <c:pt idx="318">
                  <c:v>40092.611111111095</c:v>
                </c:pt>
                <c:pt idx="319">
                  <c:v>40093.194444444445</c:v>
                </c:pt>
                <c:pt idx="320">
                  <c:v>40093.777777777774</c:v>
                </c:pt>
                <c:pt idx="321">
                  <c:v>40094.361111111095</c:v>
                </c:pt>
                <c:pt idx="324">
                  <c:v>40319.347222222394</c:v>
                </c:pt>
                <c:pt idx="325">
                  <c:v>40316.384982639036</c:v>
                </c:pt>
                <c:pt idx="326">
                  <c:v>40313.422743055693</c:v>
                </c:pt>
                <c:pt idx="327">
                  <c:v>40310.460503472386</c:v>
                </c:pt>
                <c:pt idx="328">
                  <c:v>40307.498263889036</c:v>
                </c:pt>
                <c:pt idx="329">
                  <c:v>40304.5360243057</c:v>
                </c:pt>
                <c:pt idx="330">
                  <c:v>40301.57378472235</c:v>
                </c:pt>
                <c:pt idx="331">
                  <c:v>40298.611545139029</c:v>
                </c:pt>
                <c:pt idx="332">
                  <c:v>40295.649305555671</c:v>
                </c:pt>
                <c:pt idx="333">
                  <c:v>40292.687065972357</c:v>
                </c:pt>
                <c:pt idx="334">
                  <c:v>40289.724826389021</c:v>
                </c:pt>
                <c:pt idx="335">
                  <c:v>40286.762586805671</c:v>
                </c:pt>
                <c:pt idx="336">
                  <c:v>40283.800347222365</c:v>
                </c:pt>
                <c:pt idx="337">
                  <c:v>40280.838107639014</c:v>
                </c:pt>
                <c:pt idx="338">
                  <c:v>40277.875868055678</c:v>
                </c:pt>
                <c:pt idx="339">
                  <c:v>40274.913628472343</c:v>
                </c:pt>
                <c:pt idx="340">
                  <c:v>40271.951388889007</c:v>
                </c:pt>
                <c:pt idx="341">
                  <c:v>40268.989149305671</c:v>
                </c:pt>
                <c:pt idx="342">
                  <c:v>40266.026909722335</c:v>
                </c:pt>
                <c:pt idx="343">
                  <c:v>40263.064670139</c:v>
                </c:pt>
                <c:pt idx="344">
                  <c:v>40260.102430555649</c:v>
                </c:pt>
                <c:pt idx="345">
                  <c:v>40257.140190972328</c:v>
                </c:pt>
                <c:pt idx="346">
                  <c:v>40254.177951388992</c:v>
                </c:pt>
                <c:pt idx="347">
                  <c:v>40251.215711805635</c:v>
                </c:pt>
                <c:pt idx="348">
                  <c:v>40248.253472222321</c:v>
                </c:pt>
                <c:pt idx="349">
                  <c:v>40245.291232638985</c:v>
                </c:pt>
                <c:pt idx="350">
                  <c:v>40242.328993055635</c:v>
                </c:pt>
                <c:pt idx="351">
                  <c:v>40239.366753472328</c:v>
                </c:pt>
                <c:pt idx="352">
                  <c:v>40236.404513889</c:v>
                </c:pt>
                <c:pt idx="353">
                  <c:v>40233.442274305642</c:v>
                </c:pt>
                <c:pt idx="354">
                  <c:v>40230.480034722321</c:v>
                </c:pt>
                <c:pt idx="355">
                  <c:v>40227.517795138985</c:v>
                </c:pt>
                <c:pt idx="356">
                  <c:v>40224.555555555635</c:v>
                </c:pt>
                <c:pt idx="357">
                  <c:v>40221.593315972284</c:v>
                </c:pt>
                <c:pt idx="358">
                  <c:v>40218.631076388963</c:v>
                </c:pt>
                <c:pt idx="359">
                  <c:v>40215.668836805628</c:v>
                </c:pt>
                <c:pt idx="360">
                  <c:v>40212.706597222292</c:v>
                </c:pt>
                <c:pt idx="361">
                  <c:v>40209.744357638963</c:v>
                </c:pt>
                <c:pt idx="362">
                  <c:v>40206.78211805562</c:v>
                </c:pt>
                <c:pt idx="363">
                  <c:v>40203.819878472306</c:v>
                </c:pt>
                <c:pt idx="364">
                  <c:v>40200.857638888971</c:v>
                </c:pt>
                <c:pt idx="365">
                  <c:v>40197.895399305606</c:v>
                </c:pt>
                <c:pt idx="366">
                  <c:v>40194.933159722277</c:v>
                </c:pt>
                <c:pt idx="367">
                  <c:v>40191.970920138941</c:v>
                </c:pt>
                <c:pt idx="368">
                  <c:v>40189.008680555591</c:v>
                </c:pt>
                <c:pt idx="369">
                  <c:v>40186.04644097227</c:v>
                </c:pt>
                <c:pt idx="370">
                  <c:v>40183.084201388956</c:v>
                </c:pt>
                <c:pt idx="371">
                  <c:v>40180.121961805577</c:v>
                </c:pt>
                <c:pt idx="372">
                  <c:v>40177.159722222255</c:v>
                </c:pt>
                <c:pt idx="373">
                  <c:v>40174.197482638912</c:v>
                </c:pt>
                <c:pt idx="374">
                  <c:v>40171.235243055584</c:v>
                </c:pt>
                <c:pt idx="375">
                  <c:v>40168.273003472255</c:v>
                </c:pt>
                <c:pt idx="376">
                  <c:v>40165.310763888934</c:v>
                </c:pt>
                <c:pt idx="377">
                  <c:v>40162.348524305606</c:v>
                </c:pt>
                <c:pt idx="378">
                  <c:v>40159.386284722248</c:v>
                </c:pt>
                <c:pt idx="379">
                  <c:v>40156.424045138912</c:v>
                </c:pt>
                <c:pt idx="380">
                  <c:v>40153.461805555577</c:v>
                </c:pt>
                <c:pt idx="381">
                  <c:v>40150.499565972234</c:v>
                </c:pt>
                <c:pt idx="382">
                  <c:v>40147.537326388912</c:v>
                </c:pt>
                <c:pt idx="383">
                  <c:v>40144.575086805555</c:v>
                </c:pt>
                <c:pt idx="384">
                  <c:v>40141.612847222241</c:v>
                </c:pt>
                <c:pt idx="385">
                  <c:v>40138.650607638898</c:v>
                </c:pt>
                <c:pt idx="386">
                  <c:v>40135.688368055562</c:v>
                </c:pt>
                <c:pt idx="387">
                  <c:v>40132.726128472226</c:v>
                </c:pt>
                <c:pt idx="388">
                  <c:v>40129.763888888876</c:v>
                </c:pt>
                <c:pt idx="391">
                  <c:v>40340.458333333343</c:v>
                </c:pt>
                <c:pt idx="392">
                  <c:v>40341.04166666665</c:v>
                </c:pt>
                <c:pt idx="393">
                  <c:v>40341.624999999993</c:v>
                </c:pt>
                <c:pt idx="394">
                  <c:v>40342.208333333336</c:v>
                </c:pt>
                <c:pt idx="395">
                  <c:v>40342.791666666635</c:v>
                </c:pt>
                <c:pt idx="396">
                  <c:v>40343.375</c:v>
                </c:pt>
                <c:pt idx="397">
                  <c:v>40343.958333333343</c:v>
                </c:pt>
                <c:pt idx="398">
                  <c:v>40344.54166666665</c:v>
                </c:pt>
                <c:pt idx="399">
                  <c:v>40345.124999999993</c:v>
                </c:pt>
                <c:pt idx="400">
                  <c:v>40345.708333333336</c:v>
                </c:pt>
                <c:pt idx="401">
                  <c:v>40346.291666666635</c:v>
                </c:pt>
                <c:pt idx="402">
                  <c:v>40346.875</c:v>
                </c:pt>
                <c:pt idx="403">
                  <c:v>40347.458333333343</c:v>
                </c:pt>
                <c:pt idx="404">
                  <c:v>40348.04166666665</c:v>
                </c:pt>
                <c:pt idx="405">
                  <c:v>40348.624999999993</c:v>
                </c:pt>
                <c:pt idx="406">
                  <c:v>40349.208333333336</c:v>
                </c:pt>
                <c:pt idx="407">
                  <c:v>40349.791666666635</c:v>
                </c:pt>
                <c:pt idx="408">
                  <c:v>40350.375</c:v>
                </c:pt>
                <c:pt idx="409">
                  <c:v>40350.958333333343</c:v>
                </c:pt>
                <c:pt idx="410">
                  <c:v>40351.54166666665</c:v>
                </c:pt>
                <c:pt idx="411">
                  <c:v>40352.124999999993</c:v>
                </c:pt>
                <c:pt idx="412">
                  <c:v>40352.708333333336</c:v>
                </c:pt>
                <c:pt idx="413">
                  <c:v>40353.291666666635</c:v>
                </c:pt>
                <c:pt idx="414">
                  <c:v>40353.875</c:v>
                </c:pt>
                <c:pt idx="415">
                  <c:v>40354.458333333343</c:v>
                </c:pt>
                <c:pt idx="416">
                  <c:v>40355.04166666665</c:v>
                </c:pt>
                <c:pt idx="417">
                  <c:v>40355.624999999993</c:v>
                </c:pt>
                <c:pt idx="418">
                  <c:v>40356.208333333336</c:v>
                </c:pt>
                <c:pt idx="419">
                  <c:v>40356.791666666635</c:v>
                </c:pt>
                <c:pt idx="420">
                  <c:v>40357.375</c:v>
                </c:pt>
                <c:pt idx="421">
                  <c:v>40357.958333333343</c:v>
                </c:pt>
                <c:pt idx="422">
                  <c:v>40358.54166666665</c:v>
                </c:pt>
                <c:pt idx="423">
                  <c:v>40359.124999999993</c:v>
                </c:pt>
                <c:pt idx="424">
                  <c:v>40359.708333333336</c:v>
                </c:pt>
                <c:pt idx="425">
                  <c:v>40360.291666666635</c:v>
                </c:pt>
                <c:pt idx="426">
                  <c:v>40360.875</c:v>
                </c:pt>
                <c:pt idx="427">
                  <c:v>40361.458333333343</c:v>
                </c:pt>
                <c:pt idx="428">
                  <c:v>40362.04166666665</c:v>
                </c:pt>
                <c:pt idx="429">
                  <c:v>40362.624999999993</c:v>
                </c:pt>
                <c:pt idx="430">
                  <c:v>40363.208333333336</c:v>
                </c:pt>
                <c:pt idx="431">
                  <c:v>40363.791666666635</c:v>
                </c:pt>
                <c:pt idx="432">
                  <c:v>40364.375</c:v>
                </c:pt>
                <c:pt idx="433">
                  <c:v>40364.958333333343</c:v>
                </c:pt>
                <c:pt idx="434">
                  <c:v>40365.54166666665</c:v>
                </c:pt>
                <c:pt idx="435">
                  <c:v>40366.124999999993</c:v>
                </c:pt>
                <c:pt idx="436">
                  <c:v>40366.708333333336</c:v>
                </c:pt>
                <c:pt idx="437">
                  <c:v>40367.291666666635</c:v>
                </c:pt>
                <c:pt idx="438">
                  <c:v>40367.875</c:v>
                </c:pt>
                <c:pt idx="439">
                  <c:v>40368.458333333343</c:v>
                </c:pt>
                <c:pt idx="440">
                  <c:v>40369.04166666665</c:v>
                </c:pt>
                <c:pt idx="441">
                  <c:v>40369.624999999993</c:v>
                </c:pt>
                <c:pt idx="443">
                  <c:v>40370.791666666635</c:v>
                </c:pt>
                <c:pt idx="444">
                  <c:v>40371.375</c:v>
                </c:pt>
                <c:pt idx="445">
                  <c:v>40371.958333333343</c:v>
                </c:pt>
                <c:pt idx="446">
                  <c:v>40372.54166666665</c:v>
                </c:pt>
                <c:pt idx="447">
                  <c:v>40373.124999999993</c:v>
                </c:pt>
                <c:pt idx="448">
                  <c:v>40373.708333333336</c:v>
                </c:pt>
                <c:pt idx="449">
                  <c:v>40374.291666666635</c:v>
                </c:pt>
                <c:pt idx="450">
                  <c:v>40374.875</c:v>
                </c:pt>
                <c:pt idx="451">
                  <c:v>40375.458333333343</c:v>
                </c:pt>
                <c:pt idx="452">
                  <c:v>40376.04166666665</c:v>
                </c:pt>
                <c:pt idx="453">
                  <c:v>40376.624999999993</c:v>
                </c:pt>
                <c:pt idx="454">
                  <c:v>40377.208333333336</c:v>
                </c:pt>
                <c:pt idx="455">
                  <c:v>40377.791666666635</c:v>
                </c:pt>
                <c:pt idx="458">
                  <c:v>40460.166666666875</c:v>
                </c:pt>
                <c:pt idx="459">
                  <c:v>40459.332285115517</c:v>
                </c:pt>
                <c:pt idx="460">
                  <c:v>40458.497903564137</c:v>
                </c:pt>
                <c:pt idx="461">
                  <c:v>40457.663522012772</c:v>
                </c:pt>
                <c:pt idx="462">
                  <c:v>40456.829140461406</c:v>
                </c:pt>
                <c:pt idx="463">
                  <c:v>40455.994758910056</c:v>
                </c:pt>
                <c:pt idx="464">
                  <c:v>40455.16037735869</c:v>
                </c:pt>
                <c:pt idx="465">
                  <c:v>40454.325995807325</c:v>
                </c:pt>
                <c:pt idx="466">
                  <c:v>40453.49161425596</c:v>
                </c:pt>
                <c:pt idx="467">
                  <c:v>40452.657232704601</c:v>
                </c:pt>
                <c:pt idx="468">
                  <c:v>40451.822851153229</c:v>
                </c:pt>
                <c:pt idx="469">
                  <c:v>40450.988469601856</c:v>
                </c:pt>
                <c:pt idx="470">
                  <c:v>40450.154088050498</c:v>
                </c:pt>
                <c:pt idx="471">
                  <c:v>40449.319706499147</c:v>
                </c:pt>
                <c:pt idx="472">
                  <c:v>40448.485324947767</c:v>
                </c:pt>
                <c:pt idx="473">
                  <c:v>40447.650943396417</c:v>
                </c:pt>
                <c:pt idx="474">
                  <c:v>40446.816561845051</c:v>
                </c:pt>
                <c:pt idx="475">
                  <c:v>40445.982180293671</c:v>
                </c:pt>
                <c:pt idx="476">
                  <c:v>40445.147798742306</c:v>
                </c:pt>
                <c:pt idx="477">
                  <c:v>40444.313417190955</c:v>
                </c:pt>
                <c:pt idx="478">
                  <c:v>40443.479035639582</c:v>
                </c:pt>
                <c:pt idx="479">
                  <c:v>40442.64465408821</c:v>
                </c:pt>
                <c:pt idx="480">
                  <c:v>40441.810272536859</c:v>
                </c:pt>
                <c:pt idx="481">
                  <c:v>40440.975890985479</c:v>
                </c:pt>
                <c:pt idx="482">
                  <c:v>40440.141509434128</c:v>
                </c:pt>
                <c:pt idx="483">
                  <c:v>40439.307127882734</c:v>
                </c:pt>
                <c:pt idx="484">
                  <c:v>40438.472746331376</c:v>
                </c:pt>
                <c:pt idx="485">
                  <c:v>40437.638364780003</c:v>
                </c:pt>
                <c:pt idx="486">
                  <c:v>40436.803983228652</c:v>
                </c:pt>
                <c:pt idx="487">
                  <c:v>40435.969601677272</c:v>
                </c:pt>
                <c:pt idx="488">
                  <c:v>40435.135220125921</c:v>
                </c:pt>
                <c:pt idx="489">
                  <c:v>40434.300838574585</c:v>
                </c:pt>
                <c:pt idx="490">
                  <c:v>40433.466457023191</c:v>
                </c:pt>
                <c:pt idx="491">
                  <c:v>40432.632075471833</c:v>
                </c:pt>
                <c:pt idx="492">
                  <c:v>40431.797693920445</c:v>
                </c:pt>
                <c:pt idx="493">
                  <c:v>40430.963312369095</c:v>
                </c:pt>
                <c:pt idx="494">
                  <c:v>40430.128930817715</c:v>
                </c:pt>
                <c:pt idx="495">
                  <c:v>40429.294549266364</c:v>
                </c:pt>
                <c:pt idx="496">
                  <c:v>40428.460167714984</c:v>
                </c:pt>
                <c:pt idx="497">
                  <c:v>40427.62578616359</c:v>
                </c:pt>
                <c:pt idx="498">
                  <c:v>40426.791404612224</c:v>
                </c:pt>
                <c:pt idx="499">
                  <c:v>40425.957023060902</c:v>
                </c:pt>
                <c:pt idx="500">
                  <c:v>40425.122641509523</c:v>
                </c:pt>
                <c:pt idx="501">
                  <c:v>40424.288259958201</c:v>
                </c:pt>
                <c:pt idx="502">
                  <c:v>40423.453878406835</c:v>
                </c:pt>
                <c:pt idx="503">
                  <c:v>40422.619496855434</c:v>
                </c:pt>
                <c:pt idx="504">
                  <c:v>40421.785115304083</c:v>
                </c:pt>
                <c:pt idx="505">
                  <c:v>40420.95073375271</c:v>
                </c:pt>
                <c:pt idx="506">
                  <c:v>40420.116352201345</c:v>
                </c:pt>
                <c:pt idx="507">
                  <c:v>40419.281970649979</c:v>
                </c:pt>
                <c:pt idx="508">
                  <c:v>40418.447589098629</c:v>
                </c:pt>
                <c:pt idx="509">
                  <c:v>40417.613207547234</c:v>
                </c:pt>
                <c:pt idx="510">
                  <c:v>40416.778825995883</c:v>
                </c:pt>
                <c:pt idx="511">
                  <c:v>40415.94444444454</c:v>
                </c:pt>
                <c:pt idx="512">
                  <c:v>40415.110062893153</c:v>
                </c:pt>
                <c:pt idx="513">
                  <c:v>40414.275681341773</c:v>
                </c:pt>
                <c:pt idx="514">
                  <c:v>40413.441299790436</c:v>
                </c:pt>
                <c:pt idx="515">
                  <c:v>40412.606918239071</c:v>
                </c:pt>
                <c:pt idx="516">
                  <c:v>40411.772536687684</c:v>
                </c:pt>
                <c:pt idx="517">
                  <c:v>40410.938155136333</c:v>
                </c:pt>
                <c:pt idx="518">
                  <c:v>40410.103773584946</c:v>
                </c:pt>
                <c:pt idx="519">
                  <c:v>40409.269392033581</c:v>
                </c:pt>
                <c:pt idx="520">
                  <c:v>40408.43501048223</c:v>
                </c:pt>
                <c:pt idx="521">
                  <c:v>40407.600628930864</c:v>
                </c:pt>
                <c:pt idx="522">
                  <c:v>40406.766247379499</c:v>
                </c:pt>
                <c:pt idx="523">
                  <c:v>40405.931865828141</c:v>
                </c:pt>
                <c:pt idx="524">
                  <c:v>40405.097484276754</c:v>
                </c:pt>
                <c:pt idx="525">
                  <c:v>40404.263102725374</c:v>
                </c:pt>
                <c:pt idx="526">
                  <c:v>40403.428721174037</c:v>
                </c:pt>
                <c:pt idx="527">
                  <c:v>40402.594339622672</c:v>
                </c:pt>
                <c:pt idx="528">
                  <c:v>40401.759958071307</c:v>
                </c:pt>
                <c:pt idx="529">
                  <c:v>40400.925576519934</c:v>
                </c:pt>
                <c:pt idx="530">
                  <c:v>40400.091194968576</c:v>
                </c:pt>
                <c:pt idx="531">
                  <c:v>40399.256813417211</c:v>
                </c:pt>
                <c:pt idx="532">
                  <c:v>40398.422431865831</c:v>
                </c:pt>
                <c:pt idx="533">
                  <c:v>40397.588050314494</c:v>
                </c:pt>
                <c:pt idx="534">
                  <c:v>40396.7536687631</c:v>
                </c:pt>
                <c:pt idx="535">
                  <c:v>40395.919287211735</c:v>
                </c:pt>
                <c:pt idx="536">
                  <c:v>40395.084905660384</c:v>
                </c:pt>
                <c:pt idx="537">
                  <c:v>40394.250524109018</c:v>
                </c:pt>
                <c:pt idx="540">
                  <c:v>40663.791666666635</c:v>
                </c:pt>
                <c:pt idx="541">
                  <c:v>40663.458333333343</c:v>
                </c:pt>
                <c:pt idx="542">
                  <c:v>40663.124999999993</c:v>
                </c:pt>
                <c:pt idx="543">
                  <c:v>40662.791666666635</c:v>
                </c:pt>
                <c:pt idx="544">
                  <c:v>40662.458333333343</c:v>
                </c:pt>
                <c:pt idx="545">
                  <c:v>40662.124999999993</c:v>
                </c:pt>
                <c:pt idx="546">
                  <c:v>40661.791666666635</c:v>
                </c:pt>
                <c:pt idx="547">
                  <c:v>40661.458333333343</c:v>
                </c:pt>
                <c:pt idx="548">
                  <c:v>40661.124999999993</c:v>
                </c:pt>
                <c:pt idx="549">
                  <c:v>40660.791666666635</c:v>
                </c:pt>
                <c:pt idx="550">
                  <c:v>40660.458333333343</c:v>
                </c:pt>
                <c:pt idx="551">
                  <c:v>40660.124999999993</c:v>
                </c:pt>
                <c:pt idx="552">
                  <c:v>40659.791666666635</c:v>
                </c:pt>
                <c:pt idx="553">
                  <c:v>40659.458333333343</c:v>
                </c:pt>
                <c:pt idx="554">
                  <c:v>40659.124999999993</c:v>
                </c:pt>
                <c:pt idx="555">
                  <c:v>40658.791666666635</c:v>
                </c:pt>
                <c:pt idx="556">
                  <c:v>40658.458333333343</c:v>
                </c:pt>
                <c:pt idx="557">
                  <c:v>40658.124999999993</c:v>
                </c:pt>
                <c:pt idx="558">
                  <c:v>40657.791666666635</c:v>
                </c:pt>
                <c:pt idx="559">
                  <c:v>40657.458333333343</c:v>
                </c:pt>
                <c:pt idx="560">
                  <c:v>40657.124999999993</c:v>
                </c:pt>
                <c:pt idx="561">
                  <c:v>40656.791666666635</c:v>
                </c:pt>
                <c:pt idx="562">
                  <c:v>40656.458333333343</c:v>
                </c:pt>
                <c:pt idx="563">
                  <c:v>40656.124999999993</c:v>
                </c:pt>
                <c:pt idx="564">
                  <c:v>40655.791666666635</c:v>
                </c:pt>
                <c:pt idx="565">
                  <c:v>40655.124999999993</c:v>
                </c:pt>
                <c:pt idx="566">
                  <c:v>40654.791666666635</c:v>
                </c:pt>
                <c:pt idx="567">
                  <c:v>40654.458333333343</c:v>
                </c:pt>
                <c:pt idx="568">
                  <c:v>40654.124999999993</c:v>
                </c:pt>
                <c:pt idx="569">
                  <c:v>40653.791666666635</c:v>
                </c:pt>
                <c:pt idx="570">
                  <c:v>40653.458333333343</c:v>
                </c:pt>
                <c:pt idx="571">
                  <c:v>40653.124999999993</c:v>
                </c:pt>
                <c:pt idx="572">
                  <c:v>40652.791666666635</c:v>
                </c:pt>
                <c:pt idx="573">
                  <c:v>40652.458333333343</c:v>
                </c:pt>
                <c:pt idx="574">
                  <c:v>40652.124999999993</c:v>
                </c:pt>
                <c:pt idx="575">
                  <c:v>40651.791666666635</c:v>
                </c:pt>
                <c:pt idx="576">
                  <c:v>40651.458333333343</c:v>
                </c:pt>
                <c:pt idx="577">
                  <c:v>40651.124999999993</c:v>
                </c:pt>
                <c:pt idx="578">
                  <c:v>40650.791666666635</c:v>
                </c:pt>
                <c:pt idx="579">
                  <c:v>40650.458333333343</c:v>
                </c:pt>
                <c:pt idx="580">
                  <c:v>40650.124999999993</c:v>
                </c:pt>
                <c:pt idx="581">
                  <c:v>40649.791666666635</c:v>
                </c:pt>
                <c:pt idx="582">
                  <c:v>40649.458333333343</c:v>
                </c:pt>
                <c:pt idx="583">
                  <c:v>40649.124999999993</c:v>
                </c:pt>
                <c:pt idx="584">
                  <c:v>40648.791666666635</c:v>
                </c:pt>
                <c:pt idx="585">
                  <c:v>40648.458333333343</c:v>
                </c:pt>
                <c:pt idx="586">
                  <c:v>40648.124999999993</c:v>
                </c:pt>
                <c:pt idx="587">
                  <c:v>40647.791666666635</c:v>
                </c:pt>
                <c:pt idx="588">
                  <c:v>40647.458333333343</c:v>
                </c:pt>
                <c:pt idx="589">
                  <c:v>40647.124999999993</c:v>
                </c:pt>
                <c:pt idx="590">
                  <c:v>40646.791666666635</c:v>
                </c:pt>
                <c:pt idx="591">
                  <c:v>40646.458333333343</c:v>
                </c:pt>
                <c:pt idx="592">
                  <c:v>40646.124999999993</c:v>
                </c:pt>
                <c:pt idx="593">
                  <c:v>40645.791666666635</c:v>
                </c:pt>
                <c:pt idx="594">
                  <c:v>40645.458333333343</c:v>
                </c:pt>
                <c:pt idx="595">
                  <c:v>40645.124999999993</c:v>
                </c:pt>
                <c:pt idx="596">
                  <c:v>40644.791666666635</c:v>
                </c:pt>
                <c:pt idx="597">
                  <c:v>40644.458333333343</c:v>
                </c:pt>
                <c:pt idx="598">
                  <c:v>40644.124999999993</c:v>
                </c:pt>
                <c:pt idx="599">
                  <c:v>40643.791666666635</c:v>
                </c:pt>
                <c:pt idx="600">
                  <c:v>40643.458333333343</c:v>
                </c:pt>
                <c:pt idx="601">
                  <c:v>40643.124999999993</c:v>
                </c:pt>
                <c:pt idx="602">
                  <c:v>40642.791666666635</c:v>
                </c:pt>
                <c:pt idx="603">
                  <c:v>40642.458333333343</c:v>
                </c:pt>
                <c:pt idx="604">
                  <c:v>40642.124999999993</c:v>
                </c:pt>
                <c:pt idx="605">
                  <c:v>40641.791666666635</c:v>
                </c:pt>
                <c:pt idx="606">
                  <c:v>40634.791666666635</c:v>
                </c:pt>
                <c:pt idx="607">
                  <c:v>40627.791666666635</c:v>
                </c:pt>
                <c:pt idx="608">
                  <c:v>40620.791666666635</c:v>
                </c:pt>
                <c:pt idx="609">
                  <c:v>40613.791666666635</c:v>
                </c:pt>
                <c:pt idx="610">
                  <c:v>40606.791666666635</c:v>
                </c:pt>
                <c:pt idx="611">
                  <c:v>40599.791666666635</c:v>
                </c:pt>
                <c:pt idx="612">
                  <c:v>40592.791666666635</c:v>
                </c:pt>
                <c:pt idx="613">
                  <c:v>40585.791666666635</c:v>
                </c:pt>
                <c:pt idx="614">
                  <c:v>40578.791666666635</c:v>
                </c:pt>
                <c:pt idx="615">
                  <c:v>40571.791666666635</c:v>
                </c:pt>
                <c:pt idx="616">
                  <c:v>40564.791666666635</c:v>
                </c:pt>
                <c:pt idx="617">
                  <c:v>40557.791666666635</c:v>
                </c:pt>
                <c:pt idx="618">
                  <c:v>40550.791666666635</c:v>
                </c:pt>
                <c:pt idx="619">
                  <c:v>40543.791666666635</c:v>
                </c:pt>
                <c:pt idx="620">
                  <c:v>40536.791666666635</c:v>
                </c:pt>
                <c:pt idx="621">
                  <c:v>40529.791666666635</c:v>
                </c:pt>
                <c:pt idx="622">
                  <c:v>40522.791666666635</c:v>
                </c:pt>
                <c:pt idx="623">
                  <c:v>40515.791666666635</c:v>
                </c:pt>
                <c:pt idx="624">
                  <c:v>40508.791666666635</c:v>
                </c:pt>
                <c:pt idx="625">
                  <c:v>40501.791666666635</c:v>
                </c:pt>
                <c:pt idx="626">
                  <c:v>40494.791666666635</c:v>
                </c:pt>
                <c:pt idx="627">
                  <c:v>40487.791666666635</c:v>
                </c:pt>
                <c:pt idx="630">
                  <c:v>40788.395833333103</c:v>
                </c:pt>
                <c:pt idx="631">
                  <c:v>40788.033514492548</c:v>
                </c:pt>
                <c:pt idx="632">
                  <c:v>40787.671195651928</c:v>
                </c:pt>
                <c:pt idx="633">
                  <c:v>40787.308876811381</c:v>
                </c:pt>
                <c:pt idx="634">
                  <c:v>40786.946557970819</c:v>
                </c:pt>
                <c:pt idx="635">
                  <c:v>40786.584239130236</c:v>
                </c:pt>
                <c:pt idx="636">
                  <c:v>40786.221920289616</c:v>
                </c:pt>
                <c:pt idx="637">
                  <c:v>40785.85960144909</c:v>
                </c:pt>
                <c:pt idx="638">
                  <c:v>40785.497282608485</c:v>
                </c:pt>
                <c:pt idx="639">
                  <c:v>40785.134963767901</c:v>
                </c:pt>
                <c:pt idx="640">
                  <c:v>40784.772644927325</c:v>
                </c:pt>
                <c:pt idx="641">
                  <c:v>40784.410326086763</c:v>
                </c:pt>
                <c:pt idx="642">
                  <c:v>40784.048007246209</c:v>
                </c:pt>
                <c:pt idx="643">
                  <c:v>40783.685688405596</c:v>
                </c:pt>
                <c:pt idx="644">
                  <c:v>40783.32336956502</c:v>
                </c:pt>
                <c:pt idx="645">
                  <c:v>40782.961050724458</c:v>
                </c:pt>
                <c:pt idx="646">
                  <c:v>40782.598731883874</c:v>
                </c:pt>
                <c:pt idx="647">
                  <c:v>40782.236413043305</c:v>
                </c:pt>
                <c:pt idx="648">
                  <c:v>40781.874094202743</c:v>
                </c:pt>
                <c:pt idx="649">
                  <c:v>40781.511775362153</c:v>
                </c:pt>
                <c:pt idx="650">
                  <c:v>40781.149456521576</c:v>
                </c:pt>
                <c:pt idx="651">
                  <c:v>40780.787137680985</c:v>
                </c:pt>
                <c:pt idx="652">
                  <c:v>40780.424818840445</c:v>
                </c:pt>
                <c:pt idx="653">
                  <c:v>40780.062499999847</c:v>
                </c:pt>
                <c:pt idx="654">
                  <c:v>40779.700181159256</c:v>
                </c:pt>
                <c:pt idx="655">
                  <c:v>40779.337862318695</c:v>
                </c:pt>
                <c:pt idx="656">
                  <c:v>40778.97554347814</c:v>
                </c:pt>
                <c:pt idx="657">
                  <c:v>40778.613224637535</c:v>
                </c:pt>
                <c:pt idx="658">
                  <c:v>40777.888586956404</c:v>
                </c:pt>
                <c:pt idx="659">
                  <c:v>40777.526268115806</c:v>
                </c:pt>
                <c:pt idx="660">
                  <c:v>40777.163949275222</c:v>
                </c:pt>
                <c:pt idx="661">
                  <c:v>40776.80163043466</c:v>
                </c:pt>
                <c:pt idx="662">
                  <c:v>40776.439311594091</c:v>
                </c:pt>
                <c:pt idx="663">
                  <c:v>40776.076992753508</c:v>
                </c:pt>
                <c:pt idx="664">
                  <c:v>40775.714673912931</c:v>
                </c:pt>
                <c:pt idx="665">
                  <c:v>40775.352355072377</c:v>
                </c:pt>
                <c:pt idx="666">
                  <c:v>40774.990036231779</c:v>
                </c:pt>
                <c:pt idx="667">
                  <c:v>40774.627717391195</c:v>
                </c:pt>
                <c:pt idx="668">
                  <c:v>40774.265398550604</c:v>
                </c:pt>
                <c:pt idx="669">
                  <c:v>40773.903079710035</c:v>
                </c:pt>
                <c:pt idx="670">
                  <c:v>40773.540760869459</c:v>
                </c:pt>
                <c:pt idx="671">
                  <c:v>40773.178442028897</c:v>
                </c:pt>
                <c:pt idx="672">
                  <c:v>40772.816123188335</c:v>
                </c:pt>
                <c:pt idx="673">
                  <c:v>40772.453804347759</c:v>
                </c:pt>
                <c:pt idx="674">
                  <c:v>40772.091485507139</c:v>
                </c:pt>
                <c:pt idx="675">
                  <c:v>40771.72916666657</c:v>
                </c:pt>
                <c:pt idx="676">
                  <c:v>40771.36684782603</c:v>
                </c:pt>
                <c:pt idx="677">
                  <c:v>40771.004528985439</c:v>
                </c:pt>
                <c:pt idx="678">
                  <c:v>40770.642210144884</c:v>
                </c:pt>
                <c:pt idx="679">
                  <c:v>40770.279891304286</c:v>
                </c:pt>
                <c:pt idx="680">
                  <c:v>40769.91757246371</c:v>
                </c:pt>
                <c:pt idx="681">
                  <c:v>40769.555253623133</c:v>
                </c:pt>
                <c:pt idx="682">
                  <c:v>40769.192934782557</c:v>
                </c:pt>
                <c:pt idx="683">
                  <c:v>40768.830615941995</c:v>
                </c:pt>
                <c:pt idx="684">
                  <c:v>40768.468297101412</c:v>
                </c:pt>
                <c:pt idx="685">
                  <c:v>40768.105978260828</c:v>
                </c:pt>
                <c:pt idx="686">
                  <c:v>40767.743659420252</c:v>
                </c:pt>
                <c:pt idx="687">
                  <c:v>40767.381340579675</c:v>
                </c:pt>
                <c:pt idx="688">
                  <c:v>40767.019021739085</c:v>
                </c:pt>
                <c:pt idx="689">
                  <c:v>40766.656702898537</c:v>
                </c:pt>
                <c:pt idx="690">
                  <c:v>40766.294384057932</c:v>
                </c:pt>
                <c:pt idx="691">
                  <c:v>40765.93206521737</c:v>
                </c:pt>
                <c:pt idx="692">
                  <c:v>40765.569746376794</c:v>
                </c:pt>
                <c:pt idx="693">
                  <c:v>40765.207427536188</c:v>
                </c:pt>
                <c:pt idx="694">
                  <c:v>40764.845108695634</c:v>
                </c:pt>
                <c:pt idx="695">
                  <c:v>40764.482789855065</c:v>
                </c:pt>
                <c:pt idx="696">
                  <c:v>40764.120471014474</c:v>
                </c:pt>
                <c:pt idx="697">
                  <c:v>40763.758152173912</c:v>
                </c:pt>
                <c:pt idx="698">
                  <c:v>40763.395833333336</c:v>
                </c:pt>
                <c:pt idx="699">
                  <c:v>40762.895833333336</c:v>
                </c:pt>
                <c:pt idx="700">
                  <c:v>40762.395833333336</c:v>
                </c:pt>
                <c:pt idx="701">
                  <c:v>40761.895833333336</c:v>
                </c:pt>
                <c:pt idx="702">
                  <c:v>40761.395833333336</c:v>
                </c:pt>
                <c:pt idx="703">
                  <c:v>40760.895833333336</c:v>
                </c:pt>
                <c:pt idx="704">
                  <c:v>40760.395833333336</c:v>
                </c:pt>
                <c:pt idx="705">
                  <c:v>40759.895833333336</c:v>
                </c:pt>
                <c:pt idx="706">
                  <c:v>40759.395833333336</c:v>
                </c:pt>
                <c:pt idx="707">
                  <c:v>40758.895833333336</c:v>
                </c:pt>
                <c:pt idx="708">
                  <c:v>40758.395833333336</c:v>
                </c:pt>
                <c:pt idx="709">
                  <c:v>40757.895833333336</c:v>
                </c:pt>
                <c:pt idx="710">
                  <c:v>40757.395833333336</c:v>
                </c:pt>
                <c:pt idx="711">
                  <c:v>40756.895833333336</c:v>
                </c:pt>
                <c:pt idx="712">
                  <c:v>40756.395833333336</c:v>
                </c:pt>
                <c:pt idx="713">
                  <c:v>40755.895833333336</c:v>
                </c:pt>
                <c:pt idx="714">
                  <c:v>40755.395833333336</c:v>
                </c:pt>
                <c:pt idx="715">
                  <c:v>40754.895833333336</c:v>
                </c:pt>
                <c:pt idx="716">
                  <c:v>40754.395833333336</c:v>
                </c:pt>
                <c:pt idx="717">
                  <c:v>40753.895833333336</c:v>
                </c:pt>
                <c:pt idx="718">
                  <c:v>40753.395833333336</c:v>
                </c:pt>
                <c:pt idx="719">
                  <c:v>40752.895833333336</c:v>
                </c:pt>
                <c:pt idx="720">
                  <c:v>40752.395833333336</c:v>
                </c:pt>
                <c:pt idx="721">
                  <c:v>40751.895833333336</c:v>
                </c:pt>
                <c:pt idx="722">
                  <c:v>40751.395833333336</c:v>
                </c:pt>
                <c:pt idx="723">
                  <c:v>40750.895833333336</c:v>
                </c:pt>
                <c:pt idx="724">
                  <c:v>40750.395833333336</c:v>
                </c:pt>
                <c:pt idx="725">
                  <c:v>40749.895833333336</c:v>
                </c:pt>
                <c:pt idx="726">
                  <c:v>40749.395833333336</c:v>
                </c:pt>
                <c:pt idx="727">
                  <c:v>40748.895833333336</c:v>
                </c:pt>
                <c:pt idx="728">
                  <c:v>40748.395833333336</c:v>
                </c:pt>
                <c:pt idx="729">
                  <c:v>40747.895833333336</c:v>
                </c:pt>
                <c:pt idx="730">
                  <c:v>40747.395833333336</c:v>
                </c:pt>
                <c:pt idx="731">
                  <c:v>40746.895833333336</c:v>
                </c:pt>
                <c:pt idx="732">
                  <c:v>40746.395833333336</c:v>
                </c:pt>
                <c:pt idx="733">
                  <c:v>40745.895833333336</c:v>
                </c:pt>
                <c:pt idx="734">
                  <c:v>40745.395833333336</c:v>
                </c:pt>
                <c:pt idx="735">
                  <c:v>40744.895833333336</c:v>
                </c:pt>
                <c:pt idx="736">
                  <c:v>40744.395833333336</c:v>
                </c:pt>
                <c:pt idx="737">
                  <c:v>40743.895833333336</c:v>
                </c:pt>
                <c:pt idx="738">
                  <c:v>40743.395833333336</c:v>
                </c:pt>
                <c:pt idx="739">
                  <c:v>40742.895833333336</c:v>
                </c:pt>
                <c:pt idx="740">
                  <c:v>40742.395833333336</c:v>
                </c:pt>
                <c:pt idx="741">
                  <c:v>40741.895833333336</c:v>
                </c:pt>
                <c:pt idx="742">
                  <c:v>40741.395833333336</c:v>
                </c:pt>
                <c:pt idx="743">
                  <c:v>40740.895833333336</c:v>
                </c:pt>
                <c:pt idx="744">
                  <c:v>40740.395833333336</c:v>
                </c:pt>
                <c:pt idx="745">
                  <c:v>40739.895833333336</c:v>
                </c:pt>
                <c:pt idx="746">
                  <c:v>40739.395833333336</c:v>
                </c:pt>
              </c:numCache>
            </c:numRef>
          </c:xVal>
          <c:yVal>
            <c:numRef>
              <c:f>Sample.dat!$BY$5:$BY$752</c:f>
              <c:numCache>
                <c:formatCode>0</c:formatCode>
                <c:ptCount val="748"/>
                <c:pt idx="0">
                  <c:v>67</c:v>
                </c:pt>
                <c:pt idx="1">
                  <c:v>66</c:v>
                </c:pt>
                <c:pt idx="2">
                  <c:v>66</c:v>
                </c:pt>
                <c:pt idx="3">
                  <c:v>66</c:v>
                </c:pt>
                <c:pt idx="4">
                  <c:v>66</c:v>
                </c:pt>
                <c:pt idx="5">
                  <c:v>64</c:v>
                </c:pt>
                <c:pt idx="6">
                  <c:v>64</c:v>
                </c:pt>
                <c:pt idx="7">
                  <c:v>63</c:v>
                </c:pt>
                <c:pt idx="8">
                  <c:v>69</c:v>
                </c:pt>
                <c:pt idx="9">
                  <c:v>65</c:v>
                </c:pt>
                <c:pt idx="10">
                  <c:v>65</c:v>
                </c:pt>
                <c:pt idx="11">
                  <c:v>64</c:v>
                </c:pt>
                <c:pt idx="12">
                  <c:v>68</c:v>
                </c:pt>
                <c:pt idx="13">
                  <c:v>63</c:v>
                </c:pt>
                <c:pt idx="14">
                  <c:v>68</c:v>
                </c:pt>
                <c:pt idx="15">
                  <c:v>65</c:v>
                </c:pt>
                <c:pt idx="16">
                  <c:v>69</c:v>
                </c:pt>
                <c:pt idx="17">
                  <c:v>68</c:v>
                </c:pt>
                <c:pt idx="18">
                  <c:v>65</c:v>
                </c:pt>
                <c:pt idx="19">
                  <c:v>65</c:v>
                </c:pt>
                <c:pt idx="20">
                  <c:v>68</c:v>
                </c:pt>
                <c:pt idx="21">
                  <c:v>64</c:v>
                </c:pt>
                <c:pt idx="22">
                  <c:v>64</c:v>
                </c:pt>
                <c:pt idx="23">
                  <c:v>72</c:v>
                </c:pt>
                <c:pt idx="24">
                  <c:v>78</c:v>
                </c:pt>
                <c:pt idx="25">
                  <c:v>84</c:v>
                </c:pt>
                <c:pt idx="26">
                  <c:v>84</c:v>
                </c:pt>
                <c:pt idx="29">
                  <c:v>139</c:v>
                </c:pt>
                <c:pt idx="30">
                  <c:v>112</c:v>
                </c:pt>
                <c:pt idx="31">
                  <c:v>105</c:v>
                </c:pt>
                <c:pt idx="32">
                  <c:v>106</c:v>
                </c:pt>
                <c:pt idx="33">
                  <c:v>108</c:v>
                </c:pt>
                <c:pt idx="34">
                  <c:v>108</c:v>
                </c:pt>
                <c:pt idx="35">
                  <c:v>108</c:v>
                </c:pt>
                <c:pt idx="36">
                  <c:v>109</c:v>
                </c:pt>
                <c:pt idx="37">
                  <c:v>109</c:v>
                </c:pt>
                <c:pt idx="38">
                  <c:v>109</c:v>
                </c:pt>
                <c:pt idx="39">
                  <c:v>106</c:v>
                </c:pt>
                <c:pt idx="40">
                  <c:v>106</c:v>
                </c:pt>
                <c:pt idx="41">
                  <c:v>107</c:v>
                </c:pt>
                <c:pt idx="42">
                  <c:v>109</c:v>
                </c:pt>
                <c:pt idx="43">
                  <c:v>111</c:v>
                </c:pt>
                <c:pt idx="44">
                  <c:v>109</c:v>
                </c:pt>
                <c:pt idx="45">
                  <c:v>110</c:v>
                </c:pt>
                <c:pt idx="46">
                  <c:v>113</c:v>
                </c:pt>
                <c:pt idx="47">
                  <c:v>113</c:v>
                </c:pt>
                <c:pt idx="48">
                  <c:v>116</c:v>
                </c:pt>
                <c:pt idx="49">
                  <c:v>112</c:v>
                </c:pt>
                <c:pt idx="50">
                  <c:v>110</c:v>
                </c:pt>
                <c:pt idx="51">
                  <c:v>110</c:v>
                </c:pt>
                <c:pt idx="52">
                  <c:v>108</c:v>
                </c:pt>
                <c:pt idx="53">
                  <c:v>107</c:v>
                </c:pt>
                <c:pt idx="54">
                  <c:v>109</c:v>
                </c:pt>
                <c:pt idx="55">
                  <c:v>113</c:v>
                </c:pt>
                <c:pt idx="56">
                  <c:v>116</c:v>
                </c:pt>
                <c:pt idx="57">
                  <c:v>105</c:v>
                </c:pt>
                <c:pt idx="58">
                  <c:v>106</c:v>
                </c:pt>
                <c:pt idx="59">
                  <c:v>109</c:v>
                </c:pt>
                <c:pt idx="60">
                  <c:v>107</c:v>
                </c:pt>
                <c:pt idx="61">
                  <c:v>107</c:v>
                </c:pt>
                <c:pt idx="62">
                  <c:v>106</c:v>
                </c:pt>
                <c:pt idx="63">
                  <c:v>111</c:v>
                </c:pt>
                <c:pt idx="64">
                  <c:v>115</c:v>
                </c:pt>
                <c:pt idx="65">
                  <c:v>120</c:v>
                </c:pt>
                <c:pt idx="66">
                  <c:v>121</c:v>
                </c:pt>
                <c:pt idx="67">
                  <c:v>122</c:v>
                </c:pt>
                <c:pt idx="68">
                  <c:v>126</c:v>
                </c:pt>
                <c:pt idx="69">
                  <c:v>127</c:v>
                </c:pt>
                <c:pt idx="70">
                  <c:v>128</c:v>
                </c:pt>
                <c:pt idx="71">
                  <c:v>130</c:v>
                </c:pt>
                <c:pt idx="72">
                  <c:v>130</c:v>
                </c:pt>
                <c:pt idx="75">
                  <c:v>141.62</c:v>
                </c:pt>
                <c:pt idx="76">
                  <c:v>141.05000000000001</c:v>
                </c:pt>
                <c:pt idx="77">
                  <c:v>147.05800000000005</c:v>
                </c:pt>
                <c:pt idx="78">
                  <c:v>140.178</c:v>
                </c:pt>
                <c:pt idx="79">
                  <c:v>142.50299999999999</c:v>
                </c:pt>
                <c:pt idx="80">
                  <c:v>138.73499999999999</c:v>
                </c:pt>
                <c:pt idx="81">
                  <c:v>139.87300000000002</c:v>
                </c:pt>
                <c:pt idx="82">
                  <c:v>136.17699999999999</c:v>
                </c:pt>
                <c:pt idx="83">
                  <c:v>135.56900000000002</c:v>
                </c:pt>
                <c:pt idx="84">
                  <c:v>146.476</c:v>
                </c:pt>
                <c:pt idx="85">
                  <c:v>142.50700000000001</c:v>
                </c:pt>
                <c:pt idx="86">
                  <c:v>139.54900000000001</c:v>
                </c:pt>
                <c:pt idx="87">
                  <c:v>144.964</c:v>
                </c:pt>
                <c:pt idx="88">
                  <c:v>140.74799999999999</c:v>
                </c:pt>
                <c:pt idx="89">
                  <c:v>139.34300000000002</c:v>
                </c:pt>
                <c:pt idx="90">
                  <c:v>139.97499999999999</c:v>
                </c:pt>
                <c:pt idx="91">
                  <c:v>140.14499999999998</c:v>
                </c:pt>
                <c:pt idx="92">
                  <c:v>133.126</c:v>
                </c:pt>
                <c:pt idx="93">
                  <c:v>138.297</c:v>
                </c:pt>
                <c:pt idx="94">
                  <c:v>142.505</c:v>
                </c:pt>
                <c:pt idx="95">
                  <c:v>138.917</c:v>
                </c:pt>
                <c:pt idx="96">
                  <c:v>140.42200000000005</c:v>
                </c:pt>
                <c:pt idx="97">
                  <c:v>143.02000000000001</c:v>
                </c:pt>
                <c:pt idx="98">
                  <c:v>137.67699999999999</c:v>
                </c:pt>
                <c:pt idx="99">
                  <c:v>144.876</c:v>
                </c:pt>
                <c:pt idx="100">
                  <c:v>143.608</c:v>
                </c:pt>
                <c:pt idx="101">
                  <c:v>138.83600000000001</c:v>
                </c:pt>
                <c:pt idx="102">
                  <c:v>138.67599999999999</c:v>
                </c:pt>
                <c:pt idx="103">
                  <c:v>142.14099999999999</c:v>
                </c:pt>
                <c:pt idx="104">
                  <c:v>137.399</c:v>
                </c:pt>
                <c:pt idx="105">
                  <c:v>132.93300000000002</c:v>
                </c:pt>
                <c:pt idx="106">
                  <c:v>137.82000000000005</c:v>
                </c:pt>
                <c:pt idx="107">
                  <c:v>136.28200000000001</c:v>
                </c:pt>
                <c:pt idx="108">
                  <c:v>138.30000000000001</c:v>
                </c:pt>
                <c:pt idx="109">
                  <c:v>135.32500000000005</c:v>
                </c:pt>
                <c:pt idx="110">
                  <c:v>135.89400000000001</c:v>
                </c:pt>
                <c:pt idx="111">
                  <c:v>136.29</c:v>
                </c:pt>
                <c:pt idx="112">
                  <c:v>137.62900000000002</c:v>
                </c:pt>
                <c:pt idx="113">
                  <c:v>133.82500000000005</c:v>
                </c:pt>
                <c:pt idx="114">
                  <c:v>138.02600000000001</c:v>
                </c:pt>
                <c:pt idx="115">
                  <c:v>137.107</c:v>
                </c:pt>
                <c:pt idx="116">
                  <c:v>133.17399999999998</c:v>
                </c:pt>
                <c:pt idx="117">
                  <c:v>133.79499999999999</c:v>
                </c:pt>
                <c:pt idx="118">
                  <c:v>137.74899999999997</c:v>
                </c:pt>
                <c:pt idx="119">
                  <c:v>137.08200000000005</c:v>
                </c:pt>
                <c:pt idx="120">
                  <c:v>133.84100000000001</c:v>
                </c:pt>
                <c:pt idx="121">
                  <c:v>137.14099999999999</c:v>
                </c:pt>
                <c:pt idx="122">
                  <c:v>135.45800000000006</c:v>
                </c:pt>
                <c:pt idx="123">
                  <c:v>135.23099999999999</c:v>
                </c:pt>
                <c:pt idx="124">
                  <c:v>137.876</c:v>
                </c:pt>
                <c:pt idx="127">
                  <c:v>133.96200000000005</c:v>
                </c:pt>
                <c:pt idx="128">
                  <c:v>133.49100000000001</c:v>
                </c:pt>
                <c:pt idx="129">
                  <c:v>133.297</c:v>
                </c:pt>
                <c:pt idx="130">
                  <c:v>141.99300000000002</c:v>
                </c:pt>
                <c:pt idx="131">
                  <c:v>132.18600000000001</c:v>
                </c:pt>
                <c:pt idx="132">
                  <c:v>134.39800000000005</c:v>
                </c:pt>
                <c:pt idx="133">
                  <c:v>131.678</c:v>
                </c:pt>
                <c:pt idx="134">
                  <c:v>139.072</c:v>
                </c:pt>
                <c:pt idx="135">
                  <c:v>132.48400000000001</c:v>
                </c:pt>
                <c:pt idx="136">
                  <c:v>133.58200000000005</c:v>
                </c:pt>
                <c:pt idx="137">
                  <c:v>137.535</c:v>
                </c:pt>
                <c:pt idx="138">
                  <c:v>137.48500000000001</c:v>
                </c:pt>
                <c:pt idx="139">
                  <c:v>138.82400000000001</c:v>
                </c:pt>
                <c:pt idx="140">
                  <c:v>136.01499999999999</c:v>
                </c:pt>
                <c:pt idx="141">
                  <c:v>133.864</c:v>
                </c:pt>
                <c:pt idx="142">
                  <c:v>137.39700000000005</c:v>
                </c:pt>
                <c:pt idx="143">
                  <c:v>132.56</c:v>
                </c:pt>
                <c:pt idx="144">
                  <c:v>133.542</c:v>
                </c:pt>
                <c:pt idx="145">
                  <c:v>140.608</c:v>
                </c:pt>
                <c:pt idx="146">
                  <c:v>137.38400000000001</c:v>
                </c:pt>
                <c:pt idx="147">
                  <c:v>142.72399999999999</c:v>
                </c:pt>
                <c:pt idx="148">
                  <c:v>161.72300000000001</c:v>
                </c:pt>
                <c:pt idx="149">
                  <c:v>178.06200000000001</c:v>
                </c:pt>
                <c:pt idx="152">
                  <c:v>113.41100000000003</c:v>
                </c:pt>
                <c:pt idx="153">
                  <c:v>106.41900000000003</c:v>
                </c:pt>
                <c:pt idx="154">
                  <c:v>100.29</c:v>
                </c:pt>
                <c:pt idx="155">
                  <c:v>91.3</c:v>
                </c:pt>
                <c:pt idx="156">
                  <c:v>95.443000000000026</c:v>
                </c:pt>
                <c:pt idx="157">
                  <c:v>92.175999999999988</c:v>
                </c:pt>
                <c:pt idx="158">
                  <c:v>88.816000000000003</c:v>
                </c:pt>
                <c:pt idx="159">
                  <c:v>85.147999999999996</c:v>
                </c:pt>
                <c:pt idx="160">
                  <c:v>83.837999999999994</c:v>
                </c:pt>
                <c:pt idx="161">
                  <c:v>82.623999999999981</c:v>
                </c:pt>
                <c:pt idx="162">
                  <c:v>91.756</c:v>
                </c:pt>
                <c:pt idx="163">
                  <c:v>78.73</c:v>
                </c:pt>
                <c:pt idx="164">
                  <c:v>73.338999999999999</c:v>
                </c:pt>
                <c:pt idx="165">
                  <c:v>68.55</c:v>
                </c:pt>
                <c:pt idx="166">
                  <c:v>69.307999999999993</c:v>
                </c:pt>
                <c:pt idx="167">
                  <c:v>65.674999999999983</c:v>
                </c:pt>
                <c:pt idx="168">
                  <c:v>65.036000000000001</c:v>
                </c:pt>
                <c:pt idx="169">
                  <c:v>64.340999999999994</c:v>
                </c:pt>
                <c:pt idx="170">
                  <c:v>62.719000000000001</c:v>
                </c:pt>
                <c:pt idx="171">
                  <c:v>58.261000000000003</c:v>
                </c:pt>
                <c:pt idx="172">
                  <c:v>55.693000000000012</c:v>
                </c:pt>
                <c:pt idx="173">
                  <c:v>63.349000000000004</c:v>
                </c:pt>
                <c:pt idx="174">
                  <c:v>56.114000000000004</c:v>
                </c:pt>
                <c:pt idx="175">
                  <c:v>56.507000000000005</c:v>
                </c:pt>
                <c:pt idx="176">
                  <c:v>55.853999999999999</c:v>
                </c:pt>
                <c:pt idx="177">
                  <c:v>55.729000000000013</c:v>
                </c:pt>
                <c:pt idx="178">
                  <c:v>48.017000000000003</c:v>
                </c:pt>
                <c:pt idx="179">
                  <c:v>44.2</c:v>
                </c:pt>
                <c:pt idx="180">
                  <c:v>48.55</c:v>
                </c:pt>
                <c:pt idx="181">
                  <c:v>40.399000000000001</c:v>
                </c:pt>
                <c:pt idx="182">
                  <c:v>39.558</c:v>
                </c:pt>
                <c:pt idx="183">
                  <c:v>40.401000000000003</c:v>
                </c:pt>
                <c:pt idx="184">
                  <c:v>42.934000000000005</c:v>
                </c:pt>
                <c:pt idx="185">
                  <c:v>42.149000000000001</c:v>
                </c:pt>
                <c:pt idx="186">
                  <c:v>37.395000000000003</c:v>
                </c:pt>
                <c:pt idx="187">
                  <c:v>41.626000000000012</c:v>
                </c:pt>
                <c:pt idx="188">
                  <c:v>48.05</c:v>
                </c:pt>
                <c:pt idx="189">
                  <c:v>44.186</c:v>
                </c:pt>
                <c:pt idx="190">
                  <c:v>49.809000000000005</c:v>
                </c:pt>
                <c:pt idx="191">
                  <c:v>46.872</c:v>
                </c:pt>
                <c:pt idx="192">
                  <c:v>45.478000000000002</c:v>
                </c:pt>
                <c:pt idx="193">
                  <c:v>49.6</c:v>
                </c:pt>
                <c:pt idx="194">
                  <c:v>44.816999999999993</c:v>
                </c:pt>
                <c:pt idx="195">
                  <c:v>42.687000000000005</c:v>
                </c:pt>
                <c:pt idx="196">
                  <c:v>42.543000000000006</c:v>
                </c:pt>
                <c:pt idx="197">
                  <c:v>48.308</c:v>
                </c:pt>
                <c:pt idx="200">
                  <c:v>152.642</c:v>
                </c:pt>
                <c:pt idx="201">
                  <c:v>155.91999999999999</c:v>
                </c:pt>
                <c:pt idx="202">
                  <c:v>155.77499999999998</c:v>
                </c:pt>
                <c:pt idx="203">
                  <c:v>159.393</c:v>
                </c:pt>
                <c:pt idx="204">
                  <c:v>202.489</c:v>
                </c:pt>
                <c:pt idx="205">
                  <c:v>202.05</c:v>
                </c:pt>
                <c:pt idx="206">
                  <c:v>198.42000000000004</c:v>
                </c:pt>
                <c:pt idx="207">
                  <c:v>194.267</c:v>
                </c:pt>
                <c:pt idx="208">
                  <c:v>189.87900000000002</c:v>
                </c:pt>
                <c:pt idx="209">
                  <c:v>191.83100000000005</c:v>
                </c:pt>
                <c:pt idx="210">
                  <c:v>188.31200000000001</c:v>
                </c:pt>
                <c:pt idx="211">
                  <c:v>184.904</c:v>
                </c:pt>
                <c:pt idx="212">
                  <c:v>179.86800000000005</c:v>
                </c:pt>
                <c:pt idx="213">
                  <c:v>181.08200000000005</c:v>
                </c:pt>
                <c:pt idx="214">
                  <c:v>180.88600000000005</c:v>
                </c:pt>
                <c:pt idx="215">
                  <c:v>174.91800000000001</c:v>
                </c:pt>
                <c:pt idx="216">
                  <c:v>170.124</c:v>
                </c:pt>
                <c:pt idx="217">
                  <c:v>171.911</c:v>
                </c:pt>
                <c:pt idx="218">
                  <c:v>175.98400000000001</c:v>
                </c:pt>
                <c:pt idx="219">
                  <c:v>170.67399999999998</c:v>
                </c:pt>
                <c:pt idx="220">
                  <c:v>170.82200000000006</c:v>
                </c:pt>
                <c:pt idx="221">
                  <c:v>173.554</c:v>
                </c:pt>
                <c:pt idx="222">
                  <c:v>172.261</c:v>
                </c:pt>
                <c:pt idx="223">
                  <c:v>172.88700000000006</c:v>
                </c:pt>
                <c:pt idx="224">
                  <c:v>173.61299999999997</c:v>
                </c:pt>
                <c:pt idx="225">
                  <c:v>176.167</c:v>
                </c:pt>
                <c:pt idx="226">
                  <c:v>173.447</c:v>
                </c:pt>
                <c:pt idx="227">
                  <c:v>172.40600000000001</c:v>
                </c:pt>
                <c:pt idx="228">
                  <c:v>173.38200000000006</c:v>
                </c:pt>
                <c:pt idx="229">
                  <c:v>174.14099999999999</c:v>
                </c:pt>
                <c:pt idx="230">
                  <c:v>166.65200000000004</c:v>
                </c:pt>
                <c:pt idx="231">
                  <c:v>169.78</c:v>
                </c:pt>
                <c:pt idx="232">
                  <c:v>166.738</c:v>
                </c:pt>
                <c:pt idx="233">
                  <c:v>166.405</c:v>
                </c:pt>
                <c:pt idx="234">
                  <c:v>160.87700000000001</c:v>
                </c:pt>
                <c:pt idx="235">
                  <c:v>162.21399999999994</c:v>
                </c:pt>
                <c:pt idx="236">
                  <c:v>162.226</c:v>
                </c:pt>
                <c:pt idx="237">
                  <c:v>162.47800000000001</c:v>
                </c:pt>
                <c:pt idx="238">
                  <c:v>158.97300000000001</c:v>
                </c:pt>
                <c:pt idx="239">
                  <c:v>155.24499999999998</c:v>
                </c:pt>
                <c:pt idx="240">
                  <c:v>161.61199999999999</c:v>
                </c:pt>
                <c:pt idx="241">
                  <c:v>158.52500000000001</c:v>
                </c:pt>
                <c:pt idx="242">
                  <c:v>159.42500000000001</c:v>
                </c:pt>
                <c:pt idx="243">
                  <c:v>156.685</c:v>
                </c:pt>
                <c:pt idx="244">
                  <c:v>156.32300000000001</c:v>
                </c:pt>
                <c:pt idx="245">
                  <c:v>157.20599999999999</c:v>
                </c:pt>
                <c:pt idx="246">
                  <c:v>156.05200000000005</c:v>
                </c:pt>
                <c:pt idx="247">
                  <c:v>158.42200000000005</c:v>
                </c:pt>
                <c:pt idx="248">
                  <c:v>156.50399999999999</c:v>
                </c:pt>
                <c:pt idx="249">
                  <c:v>155.51399999999998</c:v>
                </c:pt>
                <c:pt idx="252">
                  <c:v>142.202</c:v>
                </c:pt>
                <c:pt idx="253">
                  <c:v>162.667</c:v>
                </c:pt>
                <c:pt idx="254">
                  <c:v>161.642</c:v>
                </c:pt>
                <c:pt idx="255">
                  <c:v>153.96600000000001</c:v>
                </c:pt>
                <c:pt idx="256">
                  <c:v>150.17099999999999</c:v>
                </c:pt>
                <c:pt idx="257">
                  <c:v>149.79599999999999</c:v>
                </c:pt>
                <c:pt idx="258">
                  <c:v>154.67099999999999</c:v>
                </c:pt>
                <c:pt idx="259">
                  <c:v>157.726</c:v>
                </c:pt>
                <c:pt idx="260">
                  <c:v>151.68</c:v>
                </c:pt>
                <c:pt idx="261">
                  <c:v>154.33700000000005</c:v>
                </c:pt>
                <c:pt idx="262">
                  <c:v>155.28399999999999</c:v>
                </c:pt>
                <c:pt idx="263">
                  <c:v>157.64099999999999</c:v>
                </c:pt>
                <c:pt idx="264">
                  <c:v>153.53200000000001</c:v>
                </c:pt>
                <c:pt idx="265">
                  <c:v>148.71799999999999</c:v>
                </c:pt>
                <c:pt idx="266">
                  <c:v>148.083</c:v>
                </c:pt>
                <c:pt idx="267">
                  <c:v>145.11199999999999</c:v>
                </c:pt>
                <c:pt idx="268">
                  <c:v>152.809</c:v>
                </c:pt>
                <c:pt idx="269">
                  <c:v>148.61899999999997</c:v>
                </c:pt>
                <c:pt idx="270">
                  <c:v>146.34700000000001</c:v>
                </c:pt>
                <c:pt idx="271">
                  <c:v>148.34300000000002</c:v>
                </c:pt>
                <c:pt idx="272">
                  <c:v>152.09800000000001</c:v>
                </c:pt>
                <c:pt idx="273">
                  <c:v>150.88800000000006</c:v>
                </c:pt>
                <c:pt idx="274">
                  <c:v>150.84800000000001</c:v>
                </c:pt>
                <c:pt idx="275">
                  <c:v>150.292</c:v>
                </c:pt>
                <c:pt idx="276">
                  <c:v>156.65</c:v>
                </c:pt>
                <c:pt idx="279">
                  <c:v>137.32700000000006</c:v>
                </c:pt>
                <c:pt idx="280">
                  <c:v>138.976</c:v>
                </c:pt>
                <c:pt idx="281">
                  <c:v>137.154</c:v>
                </c:pt>
                <c:pt idx="282">
                  <c:v>138.02800000000005</c:v>
                </c:pt>
                <c:pt idx="283">
                  <c:v>133.24399999999994</c:v>
                </c:pt>
                <c:pt idx="284">
                  <c:v>138.84800000000001</c:v>
                </c:pt>
                <c:pt idx="285">
                  <c:v>136.899</c:v>
                </c:pt>
                <c:pt idx="286">
                  <c:v>137.38100000000006</c:v>
                </c:pt>
                <c:pt idx="287">
                  <c:v>140.91499999999999</c:v>
                </c:pt>
                <c:pt idx="288">
                  <c:v>131.93700000000001</c:v>
                </c:pt>
                <c:pt idx="289">
                  <c:v>134.93100000000001</c:v>
                </c:pt>
                <c:pt idx="290">
                  <c:v>138.77699999999999</c:v>
                </c:pt>
                <c:pt idx="291">
                  <c:v>134.02600000000001</c:v>
                </c:pt>
                <c:pt idx="292">
                  <c:v>138.24099999999999</c:v>
                </c:pt>
                <c:pt idx="293">
                  <c:v>141.85800000000006</c:v>
                </c:pt>
                <c:pt idx="294">
                  <c:v>137.62800000000001</c:v>
                </c:pt>
                <c:pt idx="295">
                  <c:v>136.67899999999997</c:v>
                </c:pt>
                <c:pt idx="296">
                  <c:v>139.58700000000005</c:v>
                </c:pt>
                <c:pt idx="297">
                  <c:v>138.726</c:v>
                </c:pt>
                <c:pt idx="298">
                  <c:v>138.66399999999999</c:v>
                </c:pt>
                <c:pt idx="299">
                  <c:v>136.44</c:v>
                </c:pt>
                <c:pt idx="300">
                  <c:v>141.91399999999999</c:v>
                </c:pt>
                <c:pt idx="301">
                  <c:v>133.75700000000001</c:v>
                </c:pt>
                <c:pt idx="302">
                  <c:v>141.17699999999999</c:v>
                </c:pt>
                <c:pt idx="303">
                  <c:v>138.809</c:v>
                </c:pt>
                <c:pt idx="304">
                  <c:v>143.42800000000005</c:v>
                </c:pt>
                <c:pt idx="305">
                  <c:v>138.72</c:v>
                </c:pt>
                <c:pt idx="306">
                  <c:v>144.47399999999999</c:v>
                </c:pt>
                <c:pt idx="307">
                  <c:v>136.875</c:v>
                </c:pt>
                <c:pt idx="308">
                  <c:v>133.864</c:v>
                </c:pt>
                <c:pt idx="309">
                  <c:v>139.48100000000005</c:v>
                </c:pt>
                <c:pt idx="310">
                  <c:v>142.29300000000001</c:v>
                </c:pt>
                <c:pt idx="311">
                  <c:v>141.554</c:v>
                </c:pt>
                <c:pt idx="312">
                  <c:v>141.489</c:v>
                </c:pt>
                <c:pt idx="313">
                  <c:v>144.79399999999998</c:v>
                </c:pt>
                <c:pt idx="314">
                  <c:v>143.70699999999999</c:v>
                </c:pt>
                <c:pt idx="315">
                  <c:v>144.547</c:v>
                </c:pt>
                <c:pt idx="316">
                  <c:v>157.148</c:v>
                </c:pt>
                <c:pt idx="317">
                  <c:v>142.983</c:v>
                </c:pt>
                <c:pt idx="318">
                  <c:v>144.178</c:v>
                </c:pt>
                <c:pt idx="319">
                  <c:v>146.87100000000001</c:v>
                </c:pt>
                <c:pt idx="320">
                  <c:v>137.46700000000001</c:v>
                </c:pt>
                <c:pt idx="321">
                  <c:v>144.47800000000001</c:v>
                </c:pt>
                <c:pt idx="324">
                  <c:v>38.606000000000002</c:v>
                </c:pt>
                <c:pt idx="325">
                  <c:v>41.950999999999993</c:v>
                </c:pt>
                <c:pt idx="326">
                  <c:v>37.207000000000001</c:v>
                </c:pt>
                <c:pt idx="327">
                  <c:v>35.416000000000004</c:v>
                </c:pt>
                <c:pt idx="328">
                  <c:v>35.067</c:v>
                </c:pt>
                <c:pt idx="329">
                  <c:v>41.567</c:v>
                </c:pt>
                <c:pt idx="330">
                  <c:v>38.403000000000006</c:v>
                </c:pt>
                <c:pt idx="331">
                  <c:v>40.585000000000001</c:v>
                </c:pt>
                <c:pt idx="332">
                  <c:v>38.417000000000002</c:v>
                </c:pt>
                <c:pt idx="333">
                  <c:v>37.086000000000006</c:v>
                </c:pt>
                <c:pt idx="334">
                  <c:v>35.923000000000002</c:v>
                </c:pt>
                <c:pt idx="335">
                  <c:v>36.305</c:v>
                </c:pt>
                <c:pt idx="336">
                  <c:v>33.725000000000016</c:v>
                </c:pt>
                <c:pt idx="337">
                  <c:v>35.25</c:v>
                </c:pt>
                <c:pt idx="338">
                  <c:v>34.671000000000006</c:v>
                </c:pt>
                <c:pt idx="339">
                  <c:v>41.160000000000011</c:v>
                </c:pt>
                <c:pt idx="340">
                  <c:v>39.076000000000001</c:v>
                </c:pt>
                <c:pt idx="341">
                  <c:v>49.849000000000004</c:v>
                </c:pt>
                <c:pt idx="342">
                  <c:v>41.559000000000005</c:v>
                </c:pt>
                <c:pt idx="343">
                  <c:v>41.088000000000001</c:v>
                </c:pt>
                <c:pt idx="344">
                  <c:v>48.86</c:v>
                </c:pt>
                <c:pt idx="345">
                  <c:v>43.293000000000013</c:v>
                </c:pt>
                <c:pt idx="346">
                  <c:v>45.816000000000003</c:v>
                </c:pt>
                <c:pt idx="347">
                  <c:v>47.729000000000013</c:v>
                </c:pt>
                <c:pt idx="348">
                  <c:v>51.013000000000005</c:v>
                </c:pt>
                <c:pt idx="349">
                  <c:v>44.767000000000003</c:v>
                </c:pt>
                <c:pt idx="350">
                  <c:v>54.178000000000011</c:v>
                </c:pt>
                <c:pt idx="351">
                  <c:v>49.383999999999993</c:v>
                </c:pt>
                <c:pt idx="352">
                  <c:v>51.350999999999999</c:v>
                </c:pt>
                <c:pt idx="353">
                  <c:v>45.519000000000005</c:v>
                </c:pt>
                <c:pt idx="354">
                  <c:v>45.546000000000006</c:v>
                </c:pt>
                <c:pt idx="355">
                  <c:v>46.133000000000003</c:v>
                </c:pt>
                <c:pt idx="356">
                  <c:v>48.901000000000003</c:v>
                </c:pt>
                <c:pt idx="357">
                  <c:v>50.41</c:v>
                </c:pt>
                <c:pt idx="358">
                  <c:v>47.782000000000011</c:v>
                </c:pt>
                <c:pt idx="359">
                  <c:v>46.758000000000003</c:v>
                </c:pt>
                <c:pt idx="360">
                  <c:v>62.644000000000005</c:v>
                </c:pt>
                <c:pt idx="361">
                  <c:v>57.587000000000003</c:v>
                </c:pt>
                <c:pt idx="362">
                  <c:v>62.811999999999998</c:v>
                </c:pt>
                <c:pt idx="363">
                  <c:v>56.389000000000003</c:v>
                </c:pt>
                <c:pt idx="364">
                  <c:v>61.621000000000002</c:v>
                </c:pt>
                <c:pt idx="365">
                  <c:v>65.394000000000005</c:v>
                </c:pt>
                <c:pt idx="366">
                  <c:v>58.34</c:v>
                </c:pt>
                <c:pt idx="367">
                  <c:v>59.886000000000003</c:v>
                </c:pt>
                <c:pt idx="368">
                  <c:v>66.076999999999998</c:v>
                </c:pt>
                <c:pt idx="369">
                  <c:v>63.813999999999993</c:v>
                </c:pt>
                <c:pt idx="370">
                  <c:v>65.512</c:v>
                </c:pt>
                <c:pt idx="371">
                  <c:v>68.433999999999997</c:v>
                </c:pt>
                <c:pt idx="372">
                  <c:v>69.322000000000003</c:v>
                </c:pt>
                <c:pt idx="373">
                  <c:v>74.061000000000007</c:v>
                </c:pt>
                <c:pt idx="374">
                  <c:v>67.732000000000014</c:v>
                </c:pt>
                <c:pt idx="375">
                  <c:v>76.632999999999981</c:v>
                </c:pt>
                <c:pt idx="376">
                  <c:v>77.157999999999987</c:v>
                </c:pt>
                <c:pt idx="377">
                  <c:v>84.027000000000001</c:v>
                </c:pt>
                <c:pt idx="378">
                  <c:v>83.179999999999978</c:v>
                </c:pt>
                <c:pt idx="379">
                  <c:v>86.706999999999994</c:v>
                </c:pt>
                <c:pt idx="380">
                  <c:v>93.871999999999986</c:v>
                </c:pt>
                <c:pt idx="381">
                  <c:v>90.153999999999982</c:v>
                </c:pt>
                <c:pt idx="382">
                  <c:v>94.11999999999999</c:v>
                </c:pt>
                <c:pt idx="383">
                  <c:v>101.199</c:v>
                </c:pt>
                <c:pt idx="384">
                  <c:v>100.48699999999999</c:v>
                </c:pt>
                <c:pt idx="385">
                  <c:v>99.307999999999993</c:v>
                </c:pt>
                <c:pt idx="386">
                  <c:v>106.092</c:v>
                </c:pt>
                <c:pt idx="387">
                  <c:v>96.29</c:v>
                </c:pt>
                <c:pt idx="388">
                  <c:v>109.30800000000001</c:v>
                </c:pt>
                <c:pt idx="391">
                  <c:v>139.17699999999999</c:v>
                </c:pt>
                <c:pt idx="392">
                  <c:v>137.87700000000001</c:v>
                </c:pt>
                <c:pt idx="393">
                  <c:v>134.911</c:v>
                </c:pt>
                <c:pt idx="394">
                  <c:v>139.16900000000001</c:v>
                </c:pt>
                <c:pt idx="395">
                  <c:v>142.29</c:v>
                </c:pt>
                <c:pt idx="396">
                  <c:v>139.92800000000005</c:v>
                </c:pt>
                <c:pt idx="397">
                  <c:v>140.97200000000001</c:v>
                </c:pt>
                <c:pt idx="398">
                  <c:v>142.55500000000001</c:v>
                </c:pt>
                <c:pt idx="399">
                  <c:v>147.83500000000001</c:v>
                </c:pt>
                <c:pt idx="400">
                  <c:v>146.46700000000001</c:v>
                </c:pt>
                <c:pt idx="401">
                  <c:v>145.976</c:v>
                </c:pt>
                <c:pt idx="402">
                  <c:v>145.80100000000004</c:v>
                </c:pt>
                <c:pt idx="403">
                  <c:v>145.89100000000005</c:v>
                </c:pt>
                <c:pt idx="404">
                  <c:v>150.05200000000005</c:v>
                </c:pt>
                <c:pt idx="405">
                  <c:v>151.35900000000001</c:v>
                </c:pt>
                <c:pt idx="406">
                  <c:v>148.608</c:v>
                </c:pt>
                <c:pt idx="407">
                  <c:v>148.12</c:v>
                </c:pt>
                <c:pt idx="408">
                  <c:v>154.71199999999999</c:v>
                </c:pt>
                <c:pt idx="409">
                  <c:v>154.81300000000002</c:v>
                </c:pt>
                <c:pt idx="410">
                  <c:v>151.36600000000001</c:v>
                </c:pt>
                <c:pt idx="411">
                  <c:v>151.267</c:v>
                </c:pt>
                <c:pt idx="412">
                  <c:v>154.14099999999999</c:v>
                </c:pt>
                <c:pt idx="413">
                  <c:v>155.19300000000001</c:v>
                </c:pt>
                <c:pt idx="414">
                  <c:v>157.70899999999997</c:v>
                </c:pt>
                <c:pt idx="415">
                  <c:v>151.53100000000001</c:v>
                </c:pt>
                <c:pt idx="416">
                  <c:v>153.22300000000001</c:v>
                </c:pt>
                <c:pt idx="417">
                  <c:v>148.64599999999999</c:v>
                </c:pt>
                <c:pt idx="418">
                  <c:v>143.42700000000005</c:v>
                </c:pt>
                <c:pt idx="419">
                  <c:v>150.161</c:v>
                </c:pt>
                <c:pt idx="420">
                  <c:v>145.21699999999998</c:v>
                </c:pt>
                <c:pt idx="421">
                  <c:v>141.071</c:v>
                </c:pt>
                <c:pt idx="422">
                  <c:v>144.40600000000001</c:v>
                </c:pt>
                <c:pt idx="423">
                  <c:v>143.69900000000001</c:v>
                </c:pt>
                <c:pt idx="424">
                  <c:v>146.142</c:v>
                </c:pt>
                <c:pt idx="425">
                  <c:v>142.99200000000005</c:v>
                </c:pt>
                <c:pt idx="426">
                  <c:v>147.28399999999999</c:v>
                </c:pt>
                <c:pt idx="427">
                  <c:v>144.82100000000005</c:v>
                </c:pt>
                <c:pt idx="428">
                  <c:v>142.05700000000004</c:v>
                </c:pt>
                <c:pt idx="429">
                  <c:v>145.63999999999999</c:v>
                </c:pt>
                <c:pt idx="430">
                  <c:v>149.50899999999999</c:v>
                </c:pt>
                <c:pt idx="431">
                  <c:v>144.755</c:v>
                </c:pt>
                <c:pt idx="432">
                  <c:v>145.36000000000001</c:v>
                </c:pt>
                <c:pt idx="433">
                  <c:v>146.16</c:v>
                </c:pt>
                <c:pt idx="434">
                  <c:v>146.26</c:v>
                </c:pt>
                <c:pt idx="435">
                  <c:v>145.655</c:v>
                </c:pt>
                <c:pt idx="436">
                  <c:v>141.72399999999999</c:v>
                </c:pt>
                <c:pt idx="437">
                  <c:v>142.28</c:v>
                </c:pt>
                <c:pt idx="438">
                  <c:v>142.011</c:v>
                </c:pt>
                <c:pt idx="439">
                  <c:v>141.505</c:v>
                </c:pt>
                <c:pt idx="440">
                  <c:v>143.05000000000001</c:v>
                </c:pt>
                <c:pt idx="441">
                  <c:v>140.70699999999999</c:v>
                </c:pt>
                <c:pt idx="443">
                  <c:v>137.99100000000001</c:v>
                </c:pt>
                <c:pt idx="444">
                  <c:v>136.49100000000001</c:v>
                </c:pt>
                <c:pt idx="445">
                  <c:v>133.62</c:v>
                </c:pt>
                <c:pt idx="446">
                  <c:v>133.11599999999999</c:v>
                </c:pt>
                <c:pt idx="447">
                  <c:v>133.39800000000005</c:v>
                </c:pt>
                <c:pt idx="448">
                  <c:v>132.87</c:v>
                </c:pt>
                <c:pt idx="449">
                  <c:v>131.02200000000005</c:v>
                </c:pt>
                <c:pt idx="450">
                  <c:v>134.369</c:v>
                </c:pt>
                <c:pt idx="451">
                  <c:v>134.178</c:v>
                </c:pt>
                <c:pt idx="452">
                  <c:v>129.99700000000001</c:v>
                </c:pt>
                <c:pt idx="453">
                  <c:v>134.28</c:v>
                </c:pt>
                <c:pt idx="454">
                  <c:v>132.49700000000001</c:v>
                </c:pt>
                <c:pt idx="455">
                  <c:v>155.63800000000001</c:v>
                </c:pt>
                <c:pt idx="458">
                  <c:v>143.72499999999999</c:v>
                </c:pt>
                <c:pt idx="459">
                  <c:v>147.78100000000001</c:v>
                </c:pt>
                <c:pt idx="460">
                  <c:v>127.85199999999999</c:v>
                </c:pt>
                <c:pt idx="461">
                  <c:v>126.37299999999998</c:v>
                </c:pt>
                <c:pt idx="462">
                  <c:v>129.83500000000001</c:v>
                </c:pt>
                <c:pt idx="463">
                  <c:v>129.25200000000001</c:v>
                </c:pt>
                <c:pt idx="464">
                  <c:v>125.739</c:v>
                </c:pt>
                <c:pt idx="465">
                  <c:v>127.44800000000002</c:v>
                </c:pt>
                <c:pt idx="466">
                  <c:v>126.58499999999999</c:v>
                </c:pt>
                <c:pt idx="467">
                  <c:v>132.38400000000001</c:v>
                </c:pt>
                <c:pt idx="468">
                  <c:v>135.74699999999999</c:v>
                </c:pt>
                <c:pt idx="469">
                  <c:v>128.535</c:v>
                </c:pt>
                <c:pt idx="470">
                  <c:v>129.35000000000005</c:v>
                </c:pt>
                <c:pt idx="471">
                  <c:v>127.35899999999998</c:v>
                </c:pt>
                <c:pt idx="472">
                  <c:v>131.43800000000005</c:v>
                </c:pt>
                <c:pt idx="473">
                  <c:v>136.86200000000005</c:v>
                </c:pt>
                <c:pt idx="474">
                  <c:v>131.39200000000005</c:v>
                </c:pt>
                <c:pt idx="475">
                  <c:v>128.804</c:v>
                </c:pt>
                <c:pt idx="476">
                  <c:v>128.52100000000004</c:v>
                </c:pt>
                <c:pt idx="477">
                  <c:v>135.22399999999999</c:v>
                </c:pt>
                <c:pt idx="478">
                  <c:v>138.77599999999998</c:v>
                </c:pt>
                <c:pt idx="479">
                  <c:v>177.25399999999999</c:v>
                </c:pt>
                <c:pt idx="480">
                  <c:v>130.35500000000005</c:v>
                </c:pt>
                <c:pt idx="481">
                  <c:v>134.047</c:v>
                </c:pt>
                <c:pt idx="482">
                  <c:v>131.60499999999999</c:v>
                </c:pt>
                <c:pt idx="483">
                  <c:v>137.661</c:v>
                </c:pt>
                <c:pt idx="484">
                  <c:v>134.005</c:v>
                </c:pt>
                <c:pt idx="485">
                  <c:v>131.00700000000001</c:v>
                </c:pt>
                <c:pt idx="486">
                  <c:v>134.31200000000001</c:v>
                </c:pt>
                <c:pt idx="487">
                  <c:v>134.864</c:v>
                </c:pt>
                <c:pt idx="488">
                  <c:v>143.27099999999999</c:v>
                </c:pt>
                <c:pt idx="489">
                  <c:v>146.24499999999998</c:v>
                </c:pt>
                <c:pt idx="490">
                  <c:v>143.09399999999999</c:v>
                </c:pt>
                <c:pt idx="491">
                  <c:v>140.87800000000001</c:v>
                </c:pt>
                <c:pt idx="492">
                  <c:v>138.90900000000002</c:v>
                </c:pt>
                <c:pt idx="493">
                  <c:v>140.815</c:v>
                </c:pt>
                <c:pt idx="494">
                  <c:v>141.416</c:v>
                </c:pt>
                <c:pt idx="495">
                  <c:v>143.84300000000002</c:v>
                </c:pt>
                <c:pt idx="496">
                  <c:v>138.565</c:v>
                </c:pt>
                <c:pt idx="497">
                  <c:v>139.25299999999999</c:v>
                </c:pt>
                <c:pt idx="498">
                  <c:v>142.22200000000001</c:v>
                </c:pt>
                <c:pt idx="499">
                  <c:v>153.51900000000001</c:v>
                </c:pt>
                <c:pt idx="500">
                  <c:v>151.47300000000001</c:v>
                </c:pt>
                <c:pt idx="501">
                  <c:v>148.345</c:v>
                </c:pt>
                <c:pt idx="502">
                  <c:v>147.10499999999999</c:v>
                </c:pt>
                <c:pt idx="503">
                  <c:v>150.52100000000004</c:v>
                </c:pt>
                <c:pt idx="504">
                  <c:v>150.751</c:v>
                </c:pt>
                <c:pt idx="505">
                  <c:v>157.32600000000005</c:v>
                </c:pt>
                <c:pt idx="506">
                  <c:v>152.11399999999998</c:v>
                </c:pt>
                <c:pt idx="507">
                  <c:v>153.56800000000001</c:v>
                </c:pt>
                <c:pt idx="508">
                  <c:v>160.971</c:v>
                </c:pt>
                <c:pt idx="509">
                  <c:v>158.27099999999999</c:v>
                </c:pt>
                <c:pt idx="510">
                  <c:v>169.084</c:v>
                </c:pt>
                <c:pt idx="511">
                  <c:v>169.946</c:v>
                </c:pt>
                <c:pt idx="512">
                  <c:v>166.61799999999999</c:v>
                </c:pt>
                <c:pt idx="513">
                  <c:v>163.131</c:v>
                </c:pt>
                <c:pt idx="514">
                  <c:v>167.64899999999997</c:v>
                </c:pt>
                <c:pt idx="515">
                  <c:v>178.97900000000001</c:v>
                </c:pt>
                <c:pt idx="516">
                  <c:v>175.49</c:v>
                </c:pt>
                <c:pt idx="517">
                  <c:v>186.50299999999999</c:v>
                </c:pt>
                <c:pt idx="518">
                  <c:v>183.17299999999997</c:v>
                </c:pt>
                <c:pt idx="519">
                  <c:v>181.98500000000001</c:v>
                </c:pt>
                <c:pt idx="520">
                  <c:v>190.27399999999994</c:v>
                </c:pt>
                <c:pt idx="521">
                  <c:v>181.43300000000002</c:v>
                </c:pt>
                <c:pt idx="522">
                  <c:v>192.62100000000001</c:v>
                </c:pt>
                <c:pt idx="523">
                  <c:v>193.86100000000005</c:v>
                </c:pt>
                <c:pt idx="524">
                  <c:v>183.95800000000006</c:v>
                </c:pt>
                <c:pt idx="525">
                  <c:v>179.48200000000006</c:v>
                </c:pt>
                <c:pt idx="526">
                  <c:v>173.83700000000005</c:v>
                </c:pt>
                <c:pt idx="527">
                  <c:v>167.68100000000001</c:v>
                </c:pt>
                <c:pt idx="528">
                  <c:v>168.44</c:v>
                </c:pt>
                <c:pt idx="529">
                  <c:v>168.006</c:v>
                </c:pt>
                <c:pt idx="530">
                  <c:v>158.88300000000001</c:v>
                </c:pt>
                <c:pt idx="531">
                  <c:v>159.58100000000005</c:v>
                </c:pt>
                <c:pt idx="532">
                  <c:v>150.25299999999999</c:v>
                </c:pt>
                <c:pt idx="533">
                  <c:v>144.154</c:v>
                </c:pt>
                <c:pt idx="534">
                  <c:v>142.559</c:v>
                </c:pt>
                <c:pt idx="535">
                  <c:v>142.91800000000001</c:v>
                </c:pt>
                <c:pt idx="536">
                  <c:v>145.345</c:v>
                </c:pt>
                <c:pt idx="537">
                  <c:v>143.49</c:v>
                </c:pt>
                <c:pt idx="540">
                  <c:v>89.55</c:v>
                </c:pt>
                <c:pt idx="541">
                  <c:v>81.209999999999994</c:v>
                </c:pt>
                <c:pt idx="542">
                  <c:v>80.137999999999991</c:v>
                </c:pt>
                <c:pt idx="543">
                  <c:v>80.061000000000007</c:v>
                </c:pt>
                <c:pt idx="544">
                  <c:v>82.861999999999995</c:v>
                </c:pt>
                <c:pt idx="545">
                  <c:v>80.819999999999993</c:v>
                </c:pt>
                <c:pt idx="546">
                  <c:v>77.53</c:v>
                </c:pt>
                <c:pt idx="547">
                  <c:v>79.465000000000003</c:v>
                </c:pt>
                <c:pt idx="548">
                  <c:v>80.831999999999994</c:v>
                </c:pt>
                <c:pt idx="549">
                  <c:v>78.001999999999995</c:v>
                </c:pt>
                <c:pt idx="550">
                  <c:v>75.244000000000028</c:v>
                </c:pt>
                <c:pt idx="551">
                  <c:v>80.396000000000001</c:v>
                </c:pt>
                <c:pt idx="552">
                  <c:v>79.832999999999998</c:v>
                </c:pt>
                <c:pt idx="553">
                  <c:v>76.771999999999991</c:v>
                </c:pt>
                <c:pt idx="554">
                  <c:v>77.842000000000013</c:v>
                </c:pt>
                <c:pt idx="555">
                  <c:v>78.387999999999991</c:v>
                </c:pt>
                <c:pt idx="556">
                  <c:v>79.798000000000002</c:v>
                </c:pt>
                <c:pt idx="557">
                  <c:v>78.316999999999993</c:v>
                </c:pt>
                <c:pt idx="558">
                  <c:v>77.046000000000006</c:v>
                </c:pt>
                <c:pt idx="559">
                  <c:v>81.363</c:v>
                </c:pt>
                <c:pt idx="560">
                  <c:v>78.97</c:v>
                </c:pt>
                <c:pt idx="561">
                  <c:v>80.754000000000005</c:v>
                </c:pt>
                <c:pt idx="562">
                  <c:v>80.965000000000003</c:v>
                </c:pt>
                <c:pt idx="563">
                  <c:v>78.435000000000002</c:v>
                </c:pt>
                <c:pt idx="564">
                  <c:v>78.686999999999998</c:v>
                </c:pt>
                <c:pt idx="565">
                  <c:v>79.114000000000004</c:v>
                </c:pt>
                <c:pt idx="566">
                  <c:v>78.320999999999998</c:v>
                </c:pt>
                <c:pt idx="567">
                  <c:v>79.732000000000014</c:v>
                </c:pt>
                <c:pt idx="568">
                  <c:v>82.169999999999987</c:v>
                </c:pt>
                <c:pt idx="569">
                  <c:v>81.410000000000025</c:v>
                </c:pt>
                <c:pt idx="570">
                  <c:v>80.534000000000006</c:v>
                </c:pt>
                <c:pt idx="571">
                  <c:v>81.38</c:v>
                </c:pt>
                <c:pt idx="572">
                  <c:v>81.191000000000003</c:v>
                </c:pt>
                <c:pt idx="573">
                  <c:v>81.838999999999999</c:v>
                </c:pt>
                <c:pt idx="574">
                  <c:v>82.757999999999996</c:v>
                </c:pt>
                <c:pt idx="575">
                  <c:v>80.748000000000005</c:v>
                </c:pt>
                <c:pt idx="576">
                  <c:v>80.374999999999986</c:v>
                </c:pt>
                <c:pt idx="577">
                  <c:v>77.260000000000005</c:v>
                </c:pt>
                <c:pt idx="578">
                  <c:v>78.98</c:v>
                </c:pt>
                <c:pt idx="579">
                  <c:v>79.953000000000003</c:v>
                </c:pt>
                <c:pt idx="580">
                  <c:v>78.281000000000006</c:v>
                </c:pt>
                <c:pt idx="581">
                  <c:v>78.592000000000013</c:v>
                </c:pt>
                <c:pt idx="582">
                  <c:v>79.099999999999994</c:v>
                </c:pt>
                <c:pt idx="583">
                  <c:v>78.149000000000001</c:v>
                </c:pt>
                <c:pt idx="584">
                  <c:v>76.933000000000007</c:v>
                </c:pt>
                <c:pt idx="585">
                  <c:v>76.173999999999978</c:v>
                </c:pt>
                <c:pt idx="586">
                  <c:v>77.374999999999986</c:v>
                </c:pt>
                <c:pt idx="587">
                  <c:v>76.343999999999994</c:v>
                </c:pt>
                <c:pt idx="588">
                  <c:v>78.497000000000028</c:v>
                </c:pt>
                <c:pt idx="589">
                  <c:v>80.200999999999993</c:v>
                </c:pt>
                <c:pt idx="590">
                  <c:v>82.364999999999995</c:v>
                </c:pt>
                <c:pt idx="591">
                  <c:v>79.412000000000006</c:v>
                </c:pt>
                <c:pt idx="592">
                  <c:v>76.818000000000012</c:v>
                </c:pt>
                <c:pt idx="593">
                  <c:v>78.864999999999995</c:v>
                </c:pt>
                <c:pt idx="594">
                  <c:v>76.705000000000013</c:v>
                </c:pt>
                <c:pt idx="595">
                  <c:v>77.986000000000004</c:v>
                </c:pt>
                <c:pt idx="596">
                  <c:v>78.442000000000007</c:v>
                </c:pt>
                <c:pt idx="597">
                  <c:v>76.495000000000005</c:v>
                </c:pt>
                <c:pt idx="598">
                  <c:v>75.5</c:v>
                </c:pt>
                <c:pt idx="599">
                  <c:v>71.254000000000005</c:v>
                </c:pt>
                <c:pt idx="600">
                  <c:v>72.168999999999983</c:v>
                </c:pt>
                <c:pt idx="601">
                  <c:v>68.197000000000003</c:v>
                </c:pt>
                <c:pt idx="602">
                  <c:v>65.790999999999997</c:v>
                </c:pt>
                <c:pt idx="603">
                  <c:v>68.195999999999998</c:v>
                </c:pt>
                <c:pt idx="604">
                  <c:v>54.799000000000021</c:v>
                </c:pt>
                <c:pt idx="605">
                  <c:v>53.619</c:v>
                </c:pt>
                <c:pt idx="606">
                  <c:v>61.81</c:v>
                </c:pt>
                <c:pt idx="607">
                  <c:v>72.787000000000006</c:v>
                </c:pt>
                <c:pt idx="608">
                  <c:v>75.905000000000001</c:v>
                </c:pt>
                <c:pt idx="609">
                  <c:v>71.796000000000006</c:v>
                </c:pt>
                <c:pt idx="610">
                  <c:v>73.953000000000003</c:v>
                </c:pt>
                <c:pt idx="611">
                  <c:v>69.45</c:v>
                </c:pt>
                <c:pt idx="612">
                  <c:v>68.387</c:v>
                </c:pt>
                <c:pt idx="613">
                  <c:v>66.769000000000005</c:v>
                </c:pt>
                <c:pt idx="614">
                  <c:v>65.569999999999993</c:v>
                </c:pt>
                <c:pt idx="615">
                  <c:v>64.031999999999996</c:v>
                </c:pt>
                <c:pt idx="616">
                  <c:v>69.899000000000001</c:v>
                </c:pt>
                <c:pt idx="617">
                  <c:v>64.921999999999997</c:v>
                </c:pt>
                <c:pt idx="618">
                  <c:v>68.695999999999998</c:v>
                </c:pt>
                <c:pt idx="619">
                  <c:v>77.878999999999976</c:v>
                </c:pt>
                <c:pt idx="620">
                  <c:v>79.215999999999994</c:v>
                </c:pt>
                <c:pt idx="621">
                  <c:v>85.742000000000004</c:v>
                </c:pt>
                <c:pt idx="622">
                  <c:v>88.563999999999993</c:v>
                </c:pt>
                <c:pt idx="623">
                  <c:v>91.227000000000004</c:v>
                </c:pt>
                <c:pt idx="624">
                  <c:v>91.488</c:v>
                </c:pt>
                <c:pt idx="625">
                  <c:v>97.185999999999979</c:v>
                </c:pt>
                <c:pt idx="626">
                  <c:v>100.488</c:v>
                </c:pt>
                <c:pt idx="627">
                  <c:v>122.837</c:v>
                </c:pt>
                <c:pt idx="630">
                  <c:v>166.83700000000005</c:v>
                </c:pt>
                <c:pt idx="631">
                  <c:v>146.13800000000001</c:v>
                </c:pt>
                <c:pt idx="632">
                  <c:v>151.63</c:v>
                </c:pt>
                <c:pt idx="633">
                  <c:v>159.048</c:v>
                </c:pt>
                <c:pt idx="634">
                  <c:v>157.65200000000004</c:v>
                </c:pt>
                <c:pt idx="635">
                  <c:v>162.54900000000001</c:v>
                </c:pt>
                <c:pt idx="636">
                  <c:v>162.107</c:v>
                </c:pt>
                <c:pt idx="637">
                  <c:v>159.31399999999999</c:v>
                </c:pt>
                <c:pt idx="638">
                  <c:v>148.18900000000002</c:v>
                </c:pt>
                <c:pt idx="639">
                  <c:v>162.27399999999994</c:v>
                </c:pt>
                <c:pt idx="640">
                  <c:v>161.63</c:v>
                </c:pt>
                <c:pt idx="641">
                  <c:v>165.089</c:v>
                </c:pt>
                <c:pt idx="642">
                  <c:v>154.48400000000001</c:v>
                </c:pt>
                <c:pt idx="643">
                  <c:v>155.69499999999999</c:v>
                </c:pt>
                <c:pt idx="644">
                  <c:v>166.297</c:v>
                </c:pt>
                <c:pt idx="645">
                  <c:v>150.05600000000001</c:v>
                </c:pt>
                <c:pt idx="646">
                  <c:v>163.13399999999999</c:v>
                </c:pt>
                <c:pt idx="647">
                  <c:v>161.18800000000005</c:v>
                </c:pt>
                <c:pt idx="648">
                  <c:v>163.39400000000001</c:v>
                </c:pt>
                <c:pt idx="649">
                  <c:v>156.25899999999999</c:v>
                </c:pt>
                <c:pt idx="650">
                  <c:v>158.672</c:v>
                </c:pt>
                <c:pt idx="651">
                  <c:v>151.47399999999999</c:v>
                </c:pt>
                <c:pt idx="652">
                  <c:v>160.459</c:v>
                </c:pt>
                <c:pt idx="653">
                  <c:v>170.23999999999998</c:v>
                </c:pt>
                <c:pt idx="654">
                  <c:v>156.47</c:v>
                </c:pt>
                <c:pt idx="655">
                  <c:v>162.89700000000005</c:v>
                </c:pt>
                <c:pt idx="656">
                  <c:v>157.43600000000001</c:v>
                </c:pt>
                <c:pt idx="657">
                  <c:v>148.196</c:v>
                </c:pt>
                <c:pt idx="658">
                  <c:v>164.29900000000001</c:v>
                </c:pt>
                <c:pt idx="659">
                  <c:v>154.36600000000001</c:v>
                </c:pt>
                <c:pt idx="660">
                  <c:v>176.86200000000005</c:v>
                </c:pt>
                <c:pt idx="661">
                  <c:v>155.43800000000005</c:v>
                </c:pt>
                <c:pt idx="662">
                  <c:v>174.63200000000001</c:v>
                </c:pt>
                <c:pt idx="663">
                  <c:v>171.416</c:v>
                </c:pt>
                <c:pt idx="664">
                  <c:v>170.01900000000001</c:v>
                </c:pt>
                <c:pt idx="665">
                  <c:v>163.24099999999999</c:v>
                </c:pt>
                <c:pt idx="666">
                  <c:v>169.15900000000002</c:v>
                </c:pt>
                <c:pt idx="667">
                  <c:v>167.8</c:v>
                </c:pt>
                <c:pt idx="668">
                  <c:v>168.10399999999998</c:v>
                </c:pt>
                <c:pt idx="669">
                  <c:v>168.79</c:v>
                </c:pt>
                <c:pt idx="670">
                  <c:v>188.22499999999999</c:v>
                </c:pt>
                <c:pt idx="671">
                  <c:v>180.553</c:v>
                </c:pt>
                <c:pt idx="672">
                  <c:v>174.44</c:v>
                </c:pt>
                <c:pt idx="673">
                  <c:v>182.68900000000002</c:v>
                </c:pt>
                <c:pt idx="674">
                  <c:v>173.43600000000001</c:v>
                </c:pt>
                <c:pt idx="675">
                  <c:v>170.40700000000001</c:v>
                </c:pt>
                <c:pt idx="676">
                  <c:v>194.54499999999999</c:v>
                </c:pt>
                <c:pt idx="677">
                  <c:v>176.572</c:v>
                </c:pt>
                <c:pt idx="678">
                  <c:v>185.15300000000002</c:v>
                </c:pt>
                <c:pt idx="679">
                  <c:v>176.654</c:v>
                </c:pt>
                <c:pt idx="680">
                  <c:v>174.441</c:v>
                </c:pt>
                <c:pt idx="681">
                  <c:v>178.67499999999998</c:v>
                </c:pt>
                <c:pt idx="682">
                  <c:v>188.548</c:v>
                </c:pt>
                <c:pt idx="683">
                  <c:v>181.21799999999999</c:v>
                </c:pt>
                <c:pt idx="684">
                  <c:v>182.511</c:v>
                </c:pt>
                <c:pt idx="685">
                  <c:v>175.965</c:v>
                </c:pt>
                <c:pt idx="686">
                  <c:v>182.565</c:v>
                </c:pt>
                <c:pt idx="687">
                  <c:v>177.79300000000001</c:v>
                </c:pt>
                <c:pt idx="688">
                  <c:v>173.35500000000005</c:v>
                </c:pt>
                <c:pt idx="689">
                  <c:v>170.298</c:v>
                </c:pt>
                <c:pt idx="690">
                  <c:v>183.047</c:v>
                </c:pt>
                <c:pt idx="691">
                  <c:v>190.018</c:v>
                </c:pt>
                <c:pt idx="692">
                  <c:v>171.43200000000004</c:v>
                </c:pt>
                <c:pt idx="693">
                  <c:v>181.33</c:v>
                </c:pt>
                <c:pt idx="694">
                  <c:v>182.536</c:v>
                </c:pt>
                <c:pt idx="695">
                  <c:v>167.684</c:v>
                </c:pt>
                <c:pt idx="696">
                  <c:v>180.50399999999999</c:v>
                </c:pt>
                <c:pt idx="697">
                  <c:v>181.61499999999998</c:v>
                </c:pt>
                <c:pt idx="698">
                  <c:v>177.82800000000006</c:v>
                </c:pt>
                <c:pt idx="699">
                  <c:v>179.05600000000001</c:v>
                </c:pt>
                <c:pt idx="700">
                  <c:v>176.32400000000001</c:v>
                </c:pt>
                <c:pt idx="701">
                  <c:v>173.38800000000006</c:v>
                </c:pt>
                <c:pt idx="702">
                  <c:v>163.94200000000001</c:v>
                </c:pt>
                <c:pt idx="703">
                  <c:v>180.596</c:v>
                </c:pt>
                <c:pt idx="704">
                  <c:v>177.00700000000001</c:v>
                </c:pt>
                <c:pt idx="705">
                  <c:v>160.309</c:v>
                </c:pt>
                <c:pt idx="706">
                  <c:v>172.53</c:v>
                </c:pt>
                <c:pt idx="707">
                  <c:v>178.72399999999999</c:v>
                </c:pt>
                <c:pt idx="708">
                  <c:v>174.43600000000001</c:v>
                </c:pt>
                <c:pt idx="709">
                  <c:v>184.01900000000001</c:v>
                </c:pt>
                <c:pt idx="710">
                  <c:v>179.68</c:v>
                </c:pt>
                <c:pt idx="711">
                  <c:v>176.56800000000001</c:v>
                </c:pt>
                <c:pt idx="712">
                  <c:v>181.36</c:v>
                </c:pt>
                <c:pt idx="713">
                  <c:v>165.797</c:v>
                </c:pt>
                <c:pt idx="714">
                  <c:v>170.86700000000005</c:v>
                </c:pt>
                <c:pt idx="715">
                  <c:v>166.77099999999999</c:v>
                </c:pt>
                <c:pt idx="716">
                  <c:v>174.13300000000001</c:v>
                </c:pt>
                <c:pt idx="717">
                  <c:v>189.80600000000001</c:v>
                </c:pt>
                <c:pt idx="718">
                  <c:v>159.32800000000006</c:v>
                </c:pt>
                <c:pt idx="719">
                  <c:v>180.38800000000006</c:v>
                </c:pt>
                <c:pt idx="720">
                  <c:v>169.92800000000005</c:v>
                </c:pt>
                <c:pt idx="721">
                  <c:v>182.6</c:v>
                </c:pt>
                <c:pt idx="722">
                  <c:v>176.732</c:v>
                </c:pt>
                <c:pt idx="723">
                  <c:v>186.69399999999999</c:v>
                </c:pt>
                <c:pt idx="724">
                  <c:v>184.541</c:v>
                </c:pt>
                <c:pt idx="725">
                  <c:v>180.09100000000001</c:v>
                </c:pt>
                <c:pt idx="726">
                  <c:v>189.42500000000001</c:v>
                </c:pt>
                <c:pt idx="727">
                  <c:v>186.905</c:v>
                </c:pt>
                <c:pt idx="728">
                  <c:v>185.81</c:v>
                </c:pt>
                <c:pt idx="729">
                  <c:v>190.16399999999999</c:v>
                </c:pt>
                <c:pt idx="730">
                  <c:v>187.726</c:v>
                </c:pt>
                <c:pt idx="731">
                  <c:v>190.374</c:v>
                </c:pt>
                <c:pt idx="732">
                  <c:v>191.85300000000001</c:v>
                </c:pt>
                <c:pt idx="733">
                  <c:v>191.03399999999999</c:v>
                </c:pt>
                <c:pt idx="734">
                  <c:v>192.56200000000001</c:v>
                </c:pt>
                <c:pt idx="735">
                  <c:v>186.32500000000005</c:v>
                </c:pt>
                <c:pt idx="736">
                  <c:v>190.95400000000001</c:v>
                </c:pt>
                <c:pt idx="737">
                  <c:v>176.84700000000001</c:v>
                </c:pt>
                <c:pt idx="738">
                  <c:v>186.13900000000001</c:v>
                </c:pt>
                <c:pt idx="739">
                  <c:v>196.67499999999998</c:v>
                </c:pt>
                <c:pt idx="740">
                  <c:v>187.624</c:v>
                </c:pt>
                <c:pt idx="741">
                  <c:v>197.82400000000001</c:v>
                </c:pt>
                <c:pt idx="742">
                  <c:v>197.42800000000005</c:v>
                </c:pt>
                <c:pt idx="743">
                  <c:v>200.93300000000002</c:v>
                </c:pt>
                <c:pt idx="744">
                  <c:v>197.64299999999997</c:v>
                </c:pt>
                <c:pt idx="745">
                  <c:v>199.946</c:v>
                </c:pt>
              </c:numCache>
            </c:numRef>
          </c:yVal>
        </c:ser>
        <c:ser>
          <c:idx val="3"/>
          <c:order val="3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noFill/>
              </a:ln>
            </c:spPr>
          </c:marker>
          <c:xVal>
            <c:numRef>
              <c:f>'EPA-GRAB-TM-ALLDATA.dat'!$B$109:$B$128</c:f>
              <c:numCache>
                <c:formatCode>mm/dd/yyyy</c:formatCode>
                <c:ptCount val="20"/>
                <c:pt idx="0">
                  <c:v>39665</c:v>
                </c:pt>
                <c:pt idx="1">
                  <c:v>39665</c:v>
                </c:pt>
                <c:pt idx="2" formatCode="m/d/yy;@">
                  <c:v>39714</c:v>
                </c:pt>
                <c:pt idx="3" formatCode="m/d/yyyy">
                  <c:v>39856.522222222222</c:v>
                </c:pt>
                <c:pt idx="4" formatCode="m/d/yyyy">
                  <c:v>39884.510416666664</c:v>
                </c:pt>
                <c:pt idx="5" formatCode="m/d/yyyy">
                  <c:v>39919.510416666664</c:v>
                </c:pt>
                <c:pt idx="6" formatCode="m/d/yyyy">
                  <c:v>39947.503472222204</c:v>
                </c:pt>
                <c:pt idx="7" formatCode="m/d/yyyy">
                  <c:v>39974.569444444445</c:v>
                </c:pt>
                <c:pt idx="8" formatCode="m/d/yyyy">
                  <c:v>40003.572916666664</c:v>
                </c:pt>
                <c:pt idx="9" formatCode="m/d/yyyy">
                  <c:v>40030.5625</c:v>
                </c:pt>
                <c:pt idx="10" formatCode="m/d/yyyy">
                  <c:v>40071.53125</c:v>
                </c:pt>
                <c:pt idx="11" formatCode="m/d/yyyy">
                  <c:v>40071.552083333336</c:v>
                </c:pt>
                <c:pt idx="12" formatCode="m/d/yyyy">
                  <c:v>40225.53125</c:v>
                </c:pt>
                <c:pt idx="13" formatCode="m/d/yyyy">
                  <c:v>40240.517361111095</c:v>
                </c:pt>
                <c:pt idx="14" formatCode="m/d/yyyy">
                  <c:v>40339.621527777774</c:v>
                </c:pt>
                <c:pt idx="15" formatCode="m/d/yyyy">
                  <c:v>40450.416666666664</c:v>
                </c:pt>
                <c:pt idx="16" formatCode="m/d/yyyy">
                  <c:v>40450.440972222219</c:v>
                </c:pt>
                <c:pt idx="17" formatCode="m/d/yyyy">
                  <c:v>40610.5</c:v>
                </c:pt>
                <c:pt idx="18" formatCode="m/d/yyyy">
                  <c:v>40815.510416666664</c:v>
                </c:pt>
                <c:pt idx="19" formatCode="m/d/yyyy">
                  <c:v>40815.510416666664</c:v>
                </c:pt>
              </c:numCache>
            </c:numRef>
          </c:xVal>
          <c:yVal>
            <c:numRef>
              <c:f>'EPA-GRAB-TM-ALLDATA.dat'!$AN$109:$AN$128</c:f>
              <c:numCache>
                <c:formatCode>General</c:formatCode>
                <c:ptCount val="20"/>
                <c:pt idx="0">
                  <c:v>83.9</c:v>
                </c:pt>
                <c:pt idx="1">
                  <c:v>84.6</c:v>
                </c:pt>
                <c:pt idx="2">
                  <c:v>100</c:v>
                </c:pt>
                <c:pt idx="3">
                  <c:v>60</c:v>
                </c:pt>
                <c:pt idx="4">
                  <c:v>57.9</c:v>
                </c:pt>
                <c:pt idx="5">
                  <c:v>63.5</c:v>
                </c:pt>
                <c:pt idx="6">
                  <c:v>56.8</c:v>
                </c:pt>
                <c:pt idx="7">
                  <c:v>120</c:v>
                </c:pt>
                <c:pt idx="8">
                  <c:v>110</c:v>
                </c:pt>
                <c:pt idx="9">
                  <c:v>102</c:v>
                </c:pt>
                <c:pt idx="10">
                  <c:v>123</c:v>
                </c:pt>
                <c:pt idx="11">
                  <c:v>125</c:v>
                </c:pt>
                <c:pt idx="12">
                  <c:v>57.1</c:v>
                </c:pt>
                <c:pt idx="13">
                  <c:v>55.3</c:v>
                </c:pt>
                <c:pt idx="14">
                  <c:v>126</c:v>
                </c:pt>
                <c:pt idx="15">
                  <c:v>113</c:v>
                </c:pt>
                <c:pt idx="16">
                  <c:v>111</c:v>
                </c:pt>
                <c:pt idx="17">
                  <c:v>95</c:v>
                </c:pt>
                <c:pt idx="18">
                  <c:v>129</c:v>
                </c:pt>
                <c:pt idx="19">
                  <c:v>131</c:v>
                </c:pt>
              </c:numCache>
            </c:numRef>
          </c:yVal>
        </c:ser>
        <c:axId val="38538624"/>
        <c:axId val="38560896"/>
      </c:scatterChart>
      <c:scatterChart>
        <c:scatterStyle val="lineMarker"/>
        <c:ser>
          <c:idx val="2"/>
          <c:order val="2"/>
          <c:spPr>
            <a:ln w="63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'Penn-CT-Flow-Wx-ALL DATA.dat'!$A$5:$A$30376</c:f>
              <c:numCache>
                <c:formatCode>m/d/yy\ h:mm;@</c:formatCode>
                <c:ptCount val="30372"/>
                <c:pt idx="0">
                  <c:v>39573.791666666635</c:v>
                </c:pt>
                <c:pt idx="1">
                  <c:v>39573.833333333328</c:v>
                </c:pt>
                <c:pt idx="2">
                  <c:v>39573.875</c:v>
                </c:pt>
                <c:pt idx="3">
                  <c:v>39573.916666666657</c:v>
                </c:pt>
                <c:pt idx="4">
                  <c:v>39573.958333333336</c:v>
                </c:pt>
                <c:pt idx="5">
                  <c:v>39573.999999999993</c:v>
                </c:pt>
                <c:pt idx="6">
                  <c:v>39574.041666666628</c:v>
                </c:pt>
                <c:pt idx="7">
                  <c:v>39574.083333333314</c:v>
                </c:pt>
                <c:pt idx="8">
                  <c:v>39574.124999999993</c:v>
                </c:pt>
                <c:pt idx="9">
                  <c:v>39574.166666666621</c:v>
                </c:pt>
                <c:pt idx="10">
                  <c:v>39574.208333333307</c:v>
                </c:pt>
                <c:pt idx="11">
                  <c:v>39574.249999999985</c:v>
                </c:pt>
                <c:pt idx="12">
                  <c:v>39574.291666666606</c:v>
                </c:pt>
                <c:pt idx="13">
                  <c:v>39574.333333333285</c:v>
                </c:pt>
                <c:pt idx="14">
                  <c:v>39574.374999999993</c:v>
                </c:pt>
                <c:pt idx="15">
                  <c:v>39574.416666666628</c:v>
                </c:pt>
                <c:pt idx="16">
                  <c:v>39574.458333333292</c:v>
                </c:pt>
                <c:pt idx="17">
                  <c:v>39574.499999999971</c:v>
                </c:pt>
                <c:pt idx="18">
                  <c:v>39574.541666666599</c:v>
                </c:pt>
                <c:pt idx="19">
                  <c:v>39574.583333333285</c:v>
                </c:pt>
                <c:pt idx="20">
                  <c:v>39574.624999999949</c:v>
                </c:pt>
                <c:pt idx="21">
                  <c:v>39574.666666666591</c:v>
                </c:pt>
                <c:pt idx="22">
                  <c:v>39574.708333333278</c:v>
                </c:pt>
                <c:pt idx="23">
                  <c:v>39574.749999999942</c:v>
                </c:pt>
                <c:pt idx="24">
                  <c:v>39574.791666666577</c:v>
                </c:pt>
                <c:pt idx="25">
                  <c:v>39574.83333333327</c:v>
                </c:pt>
                <c:pt idx="26">
                  <c:v>39574.874999999956</c:v>
                </c:pt>
                <c:pt idx="27">
                  <c:v>39574.916666666599</c:v>
                </c:pt>
                <c:pt idx="28">
                  <c:v>39574.958333333263</c:v>
                </c:pt>
                <c:pt idx="29">
                  <c:v>39574.999999999942</c:v>
                </c:pt>
                <c:pt idx="30">
                  <c:v>39575.041666666584</c:v>
                </c:pt>
                <c:pt idx="31">
                  <c:v>39575.083333333256</c:v>
                </c:pt>
                <c:pt idx="32">
                  <c:v>39575.124999999935</c:v>
                </c:pt>
                <c:pt idx="33">
                  <c:v>39575.166666666584</c:v>
                </c:pt>
                <c:pt idx="34">
                  <c:v>39575.208333333234</c:v>
                </c:pt>
                <c:pt idx="35">
                  <c:v>39575.249999999913</c:v>
                </c:pt>
                <c:pt idx="36">
                  <c:v>39575.291666666562</c:v>
                </c:pt>
                <c:pt idx="37">
                  <c:v>39575.333333333234</c:v>
                </c:pt>
                <c:pt idx="38">
                  <c:v>39575.374999999935</c:v>
                </c:pt>
                <c:pt idx="39">
                  <c:v>39575.416666666584</c:v>
                </c:pt>
                <c:pt idx="40">
                  <c:v>39575.458333333241</c:v>
                </c:pt>
                <c:pt idx="41">
                  <c:v>39575.499999999898</c:v>
                </c:pt>
                <c:pt idx="42">
                  <c:v>39575.541666666555</c:v>
                </c:pt>
                <c:pt idx="43">
                  <c:v>39575.583333333227</c:v>
                </c:pt>
                <c:pt idx="44">
                  <c:v>39575.624999999891</c:v>
                </c:pt>
                <c:pt idx="45">
                  <c:v>39575.666666666555</c:v>
                </c:pt>
                <c:pt idx="46">
                  <c:v>39575.708333333205</c:v>
                </c:pt>
                <c:pt idx="47">
                  <c:v>39575.749999999891</c:v>
                </c:pt>
                <c:pt idx="48">
                  <c:v>39575.791666666519</c:v>
                </c:pt>
                <c:pt idx="49">
                  <c:v>39575.833333333205</c:v>
                </c:pt>
                <c:pt idx="50">
                  <c:v>39575.874999999898</c:v>
                </c:pt>
                <c:pt idx="51">
                  <c:v>39575.916666666541</c:v>
                </c:pt>
                <c:pt idx="52">
                  <c:v>39575.958333333212</c:v>
                </c:pt>
                <c:pt idx="53">
                  <c:v>39575.999999999869</c:v>
                </c:pt>
                <c:pt idx="54">
                  <c:v>39576.041666666526</c:v>
                </c:pt>
                <c:pt idx="55">
                  <c:v>39576.083333333198</c:v>
                </c:pt>
                <c:pt idx="56">
                  <c:v>39576.124999999862</c:v>
                </c:pt>
                <c:pt idx="57">
                  <c:v>39576.166666666526</c:v>
                </c:pt>
                <c:pt idx="58">
                  <c:v>39576.20833333319</c:v>
                </c:pt>
                <c:pt idx="59">
                  <c:v>39576.249999999862</c:v>
                </c:pt>
                <c:pt idx="60">
                  <c:v>39576.291666666497</c:v>
                </c:pt>
                <c:pt idx="61">
                  <c:v>39576.333333333183</c:v>
                </c:pt>
                <c:pt idx="62">
                  <c:v>39576.374999999869</c:v>
                </c:pt>
                <c:pt idx="63">
                  <c:v>39576.416666666511</c:v>
                </c:pt>
                <c:pt idx="64">
                  <c:v>39576.458333333198</c:v>
                </c:pt>
                <c:pt idx="65">
                  <c:v>39576.49999999984</c:v>
                </c:pt>
                <c:pt idx="66">
                  <c:v>39576.541666666504</c:v>
                </c:pt>
                <c:pt idx="67">
                  <c:v>39576.583333333168</c:v>
                </c:pt>
                <c:pt idx="68">
                  <c:v>39576.624999999833</c:v>
                </c:pt>
                <c:pt idx="69">
                  <c:v>39576.666666666482</c:v>
                </c:pt>
                <c:pt idx="70">
                  <c:v>39576.708333333161</c:v>
                </c:pt>
                <c:pt idx="71">
                  <c:v>39576.749999999833</c:v>
                </c:pt>
                <c:pt idx="72">
                  <c:v>39576.791666666468</c:v>
                </c:pt>
                <c:pt idx="73">
                  <c:v>39576.833333333161</c:v>
                </c:pt>
                <c:pt idx="74">
                  <c:v>39576.87499999984</c:v>
                </c:pt>
                <c:pt idx="75">
                  <c:v>39576.916666666482</c:v>
                </c:pt>
                <c:pt idx="76">
                  <c:v>39576.958333333168</c:v>
                </c:pt>
                <c:pt idx="77">
                  <c:v>39576.999999999811</c:v>
                </c:pt>
                <c:pt idx="78">
                  <c:v>39577.041666666475</c:v>
                </c:pt>
                <c:pt idx="79">
                  <c:v>39577.083333333139</c:v>
                </c:pt>
                <c:pt idx="80">
                  <c:v>39577.124999999811</c:v>
                </c:pt>
                <c:pt idx="81">
                  <c:v>39577.166666666453</c:v>
                </c:pt>
                <c:pt idx="82">
                  <c:v>39577.208333333132</c:v>
                </c:pt>
                <c:pt idx="83">
                  <c:v>39577.249999999796</c:v>
                </c:pt>
                <c:pt idx="84">
                  <c:v>39577.291666666431</c:v>
                </c:pt>
                <c:pt idx="85">
                  <c:v>39577.333333333132</c:v>
                </c:pt>
                <c:pt idx="86">
                  <c:v>39577.374999999804</c:v>
                </c:pt>
                <c:pt idx="87">
                  <c:v>39577.416666666453</c:v>
                </c:pt>
                <c:pt idx="88">
                  <c:v>39577.458333333139</c:v>
                </c:pt>
                <c:pt idx="89">
                  <c:v>39577.499999999782</c:v>
                </c:pt>
                <c:pt idx="90">
                  <c:v>39577.541666666431</c:v>
                </c:pt>
                <c:pt idx="91">
                  <c:v>39577.58333333311</c:v>
                </c:pt>
                <c:pt idx="92">
                  <c:v>39577.624999999782</c:v>
                </c:pt>
                <c:pt idx="93">
                  <c:v>39577.666666666424</c:v>
                </c:pt>
                <c:pt idx="94">
                  <c:v>39577.708333333103</c:v>
                </c:pt>
                <c:pt idx="95">
                  <c:v>39577.749999999767</c:v>
                </c:pt>
                <c:pt idx="96">
                  <c:v>39577.791666666402</c:v>
                </c:pt>
                <c:pt idx="97">
                  <c:v>39577.833333333096</c:v>
                </c:pt>
                <c:pt idx="98">
                  <c:v>39577.874999999774</c:v>
                </c:pt>
                <c:pt idx="99">
                  <c:v>39577.916666666431</c:v>
                </c:pt>
                <c:pt idx="100">
                  <c:v>39577.958333333103</c:v>
                </c:pt>
                <c:pt idx="101">
                  <c:v>39577.999999999753</c:v>
                </c:pt>
                <c:pt idx="102">
                  <c:v>39578.041666666402</c:v>
                </c:pt>
                <c:pt idx="103">
                  <c:v>39578.083333333081</c:v>
                </c:pt>
                <c:pt idx="104">
                  <c:v>39578.124999999745</c:v>
                </c:pt>
                <c:pt idx="105">
                  <c:v>39578.166666666395</c:v>
                </c:pt>
                <c:pt idx="106">
                  <c:v>39578.208333333081</c:v>
                </c:pt>
                <c:pt idx="107">
                  <c:v>39578.249999999738</c:v>
                </c:pt>
                <c:pt idx="108">
                  <c:v>39578.291666666373</c:v>
                </c:pt>
                <c:pt idx="109">
                  <c:v>39578.333333333067</c:v>
                </c:pt>
                <c:pt idx="110">
                  <c:v>39578.374999999745</c:v>
                </c:pt>
                <c:pt idx="111">
                  <c:v>39578.416666666395</c:v>
                </c:pt>
                <c:pt idx="112">
                  <c:v>39578.458333333074</c:v>
                </c:pt>
                <c:pt idx="113">
                  <c:v>39578.499999999731</c:v>
                </c:pt>
                <c:pt idx="114">
                  <c:v>39578.541666666373</c:v>
                </c:pt>
                <c:pt idx="115">
                  <c:v>39578.583333333052</c:v>
                </c:pt>
                <c:pt idx="116">
                  <c:v>39578.624999999716</c:v>
                </c:pt>
                <c:pt idx="117">
                  <c:v>39578.666666666366</c:v>
                </c:pt>
                <c:pt idx="118">
                  <c:v>39578.708333333045</c:v>
                </c:pt>
                <c:pt idx="119">
                  <c:v>39578.749999999709</c:v>
                </c:pt>
                <c:pt idx="120">
                  <c:v>39578.791666666344</c:v>
                </c:pt>
                <c:pt idx="121">
                  <c:v>39578.833333333037</c:v>
                </c:pt>
                <c:pt idx="122">
                  <c:v>39578.874999999716</c:v>
                </c:pt>
                <c:pt idx="123">
                  <c:v>39578.916666666366</c:v>
                </c:pt>
                <c:pt idx="124">
                  <c:v>39578.958333333045</c:v>
                </c:pt>
                <c:pt idx="125">
                  <c:v>39578.999999999694</c:v>
                </c:pt>
                <c:pt idx="126">
                  <c:v>39579.041666666344</c:v>
                </c:pt>
                <c:pt idx="127">
                  <c:v>39579.083333333023</c:v>
                </c:pt>
                <c:pt idx="128">
                  <c:v>39579.124999999687</c:v>
                </c:pt>
                <c:pt idx="129">
                  <c:v>39579.166666666337</c:v>
                </c:pt>
                <c:pt idx="130">
                  <c:v>39579.208333333016</c:v>
                </c:pt>
                <c:pt idx="131">
                  <c:v>39579.24999999968</c:v>
                </c:pt>
                <c:pt idx="132">
                  <c:v>39579.291666666315</c:v>
                </c:pt>
                <c:pt idx="133">
                  <c:v>39579.333333333008</c:v>
                </c:pt>
                <c:pt idx="134">
                  <c:v>39579.374999999687</c:v>
                </c:pt>
                <c:pt idx="135">
                  <c:v>39579.416666666337</c:v>
                </c:pt>
                <c:pt idx="136">
                  <c:v>39579.458333333016</c:v>
                </c:pt>
                <c:pt idx="137">
                  <c:v>39579.499999999665</c:v>
                </c:pt>
                <c:pt idx="138">
                  <c:v>39579.541666666315</c:v>
                </c:pt>
                <c:pt idx="139">
                  <c:v>39579.583333333001</c:v>
                </c:pt>
                <c:pt idx="140">
                  <c:v>39579.624999999658</c:v>
                </c:pt>
                <c:pt idx="141">
                  <c:v>39579.666666666308</c:v>
                </c:pt>
                <c:pt idx="142">
                  <c:v>39579.708333333001</c:v>
                </c:pt>
                <c:pt idx="143">
                  <c:v>39579.749999999651</c:v>
                </c:pt>
                <c:pt idx="144">
                  <c:v>39579.791666666286</c:v>
                </c:pt>
                <c:pt idx="145">
                  <c:v>39579.833333332994</c:v>
                </c:pt>
                <c:pt idx="146">
                  <c:v>39579.874999999643</c:v>
                </c:pt>
                <c:pt idx="147">
                  <c:v>39579.916666666308</c:v>
                </c:pt>
                <c:pt idx="148">
                  <c:v>39579.958333333001</c:v>
                </c:pt>
                <c:pt idx="149">
                  <c:v>39579.999999999636</c:v>
                </c:pt>
                <c:pt idx="150">
                  <c:v>39580.041666666279</c:v>
                </c:pt>
                <c:pt idx="151">
                  <c:v>39580.083333332979</c:v>
                </c:pt>
                <c:pt idx="152">
                  <c:v>39580.124999999629</c:v>
                </c:pt>
                <c:pt idx="153">
                  <c:v>39580.166666666271</c:v>
                </c:pt>
                <c:pt idx="154">
                  <c:v>39580.208333332972</c:v>
                </c:pt>
                <c:pt idx="155">
                  <c:v>39580.249999999622</c:v>
                </c:pt>
                <c:pt idx="156">
                  <c:v>39580.291666666257</c:v>
                </c:pt>
                <c:pt idx="157">
                  <c:v>39580.333333332965</c:v>
                </c:pt>
                <c:pt idx="158">
                  <c:v>39580.374999999629</c:v>
                </c:pt>
                <c:pt idx="159">
                  <c:v>39580.416666666279</c:v>
                </c:pt>
                <c:pt idx="160">
                  <c:v>39580.458333332965</c:v>
                </c:pt>
                <c:pt idx="161">
                  <c:v>39580.499999999607</c:v>
                </c:pt>
                <c:pt idx="162">
                  <c:v>39580.541666666257</c:v>
                </c:pt>
                <c:pt idx="163">
                  <c:v>39580.583333332943</c:v>
                </c:pt>
                <c:pt idx="164">
                  <c:v>39580.6249999996</c:v>
                </c:pt>
                <c:pt idx="165">
                  <c:v>39580.66666666625</c:v>
                </c:pt>
                <c:pt idx="166">
                  <c:v>39580.708333332943</c:v>
                </c:pt>
                <c:pt idx="167">
                  <c:v>39580.749999999593</c:v>
                </c:pt>
                <c:pt idx="168">
                  <c:v>39580.79166666622</c:v>
                </c:pt>
                <c:pt idx="169">
                  <c:v>39580.833333332936</c:v>
                </c:pt>
                <c:pt idx="170">
                  <c:v>39580.874999999607</c:v>
                </c:pt>
                <c:pt idx="171">
                  <c:v>39580.91666666625</c:v>
                </c:pt>
                <c:pt idx="172">
                  <c:v>39580.958333332943</c:v>
                </c:pt>
                <c:pt idx="173">
                  <c:v>39580.999999999593</c:v>
                </c:pt>
                <c:pt idx="174">
                  <c:v>39581.04166666622</c:v>
                </c:pt>
                <c:pt idx="175">
                  <c:v>39581.083333332921</c:v>
                </c:pt>
                <c:pt idx="176">
                  <c:v>39581.124999999585</c:v>
                </c:pt>
                <c:pt idx="177">
                  <c:v>39581.16666666622</c:v>
                </c:pt>
                <c:pt idx="178">
                  <c:v>39581.208333332899</c:v>
                </c:pt>
                <c:pt idx="179">
                  <c:v>39581.249999999563</c:v>
                </c:pt>
                <c:pt idx="180">
                  <c:v>39581.291666666191</c:v>
                </c:pt>
                <c:pt idx="181">
                  <c:v>39581.333333332892</c:v>
                </c:pt>
                <c:pt idx="182">
                  <c:v>39581.374999999585</c:v>
                </c:pt>
                <c:pt idx="183">
                  <c:v>39581.41666666622</c:v>
                </c:pt>
                <c:pt idx="184">
                  <c:v>39581.458333332906</c:v>
                </c:pt>
                <c:pt idx="185">
                  <c:v>39581.499999999549</c:v>
                </c:pt>
                <c:pt idx="186">
                  <c:v>39581.541666666191</c:v>
                </c:pt>
                <c:pt idx="187">
                  <c:v>39581.583333332892</c:v>
                </c:pt>
                <c:pt idx="188">
                  <c:v>39581.624999999542</c:v>
                </c:pt>
                <c:pt idx="189">
                  <c:v>39581.666666666191</c:v>
                </c:pt>
                <c:pt idx="190">
                  <c:v>39581.708333332885</c:v>
                </c:pt>
                <c:pt idx="191">
                  <c:v>39581.749999999542</c:v>
                </c:pt>
                <c:pt idx="192">
                  <c:v>39581.791666666177</c:v>
                </c:pt>
                <c:pt idx="193">
                  <c:v>39581.833333332863</c:v>
                </c:pt>
                <c:pt idx="194">
                  <c:v>39581.874999999549</c:v>
                </c:pt>
                <c:pt idx="195">
                  <c:v>39581.916666666191</c:v>
                </c:pt>
                <c:pt idx="196">
                  <c:v>39581.958333332885</c:v>
                </c:pt>
                <c:pt idx="197">
                  <c:v>39581.999999999534</c:v>
                </c:pt>
                <c:pt idx="198">
                  <c:v>39582.041666666184</c:v>
                </c:pt>
                <c:pt idx="199">
                  <c:v>39582.083333332848</c:v>
                </c:pt>
                <c:pt idx="200">
                  <c:v>39582.124999999513</c:v>
                </c:pt>
                <c:pt idx="201">
                  <c:v>39582.166666666177</c:v>
                </c:pt>
                <c:pt idx="202">
                  <c:v>39582.208333332841</c:v>
                </c:pt>
                <c:pt idx="203">
                  <c:v>39582.249999999513</c:v>
                </c:pt>
                <c:pt idx="204">
                  <c:v>39582.291666666148</c:v>
                </c:pt>
                <c:pt idx="205">
                  <c:v>39582.333333332841</c:v>
                </c:pt>
                <c:pt idx="206">
                  <c:v>39582.37499999952</c:v>
                </c:pt>
                <c:pt idx="207">
                  <c:v>39582.416666666162</c:v>
                </c:pt>
                <c:pt idx="208">
                  <c:v>39582.458333332848</c:v>
                </c:pt>
                <c:pt idx="209">
                  <c:v>39582.499999999491</c:v>
                </c:pt>
                <c:pt idx="210">
                  <c:v>39582.541666666155</c:v>
                </c:pt>
                <c:pt idx="211">
                  <c:v>39582.583333332819</c:v>
                </c:pt>
                <c:pt idx="212">
                  <c:v>39582.624999999483</c:v>
                </c:pt>
                <c:pt idx="213">
                  <c:v>39582.666666666133</c:v>
                </c:pt>
                <c:pt idx="214">
                  <c:v>39582.708333332812</c:v>
                </c:pt>
                <c:pt idx="215">
                  <c:v>39582.749999999483</c:v>
                </c:pt>
                <c:pt idx="216">
                  <c:v>39582.791666666119</c:v>
                </c:pt>
                <c:pt idx="217">
                  <c:v>39582.833333332812</c:v>
                </c:pt>
                <c:pt idx="218">
                  <c:v>39582.874999999491</c:v>
                </c:pt>
                <c:pt idx="219">
                  <c:v>39582.916666666133</c:v>
                </c:pt>
                <c:pt idx="220">
                  <c:v>39582.958333332819</c:v>
                </c:pt>
                <c:pt idx="221">
                  <c:v>39582.999999999462</c:v>
                </c:pt>
                <c:pt idx="222">
                  <c:v>39583.041666666126</c:v>
                </c:pt>
                <c:pt idx="223">
                  <c:v>39583.08333333279</c:v>
                </c:pt>
                <c:pt idx="224">
                  <c:v>39583.124999999462</c:v>
                </c:pt>
                <c:pt idx="225">
                  <c:v>39583.166666666104</c:v>
                </c:pt>
                <c:pt idx="226">
                  <c:v>39583.208333332783</c:v>
                </c:pt>
                <c:pt idx="227">
                  <c:v>39583.249999999447</c:v>
                </c:pt>
                <c:pt idx="228">
                  <c:v>39583.291666666082</c:v>
                </c:pt>
                <c:pt idx="229">
                  <c:v>39583.333333332783</c:v>
                </c:pt>
                <c:pt idx="230">
                  <c:v>39583.374999999454</c:v>
                </c:pt>
                <c:pt idx="231">
                  <c:v>39583.416666666111</c:v>
                </c:pt>
                <c:pt idx="232">
                  <c:v>39583.45833333279</c:v>
                </c:pt>
                <c:pt idx="233">
                  <c:v>39583.499999999432</c:v>
                </c:pt>
                <c:pt idx="234">
                  <c:v>39583.541666666082</c:v>
                </c:pt>
                <c:pt idx="235">
                  <c:v>39583.583333332761</c:v>
                </c:pt>
                <c:pt idx="236">
                  <c:v>39583.624999999432</c:v>
                </c:pt>
                <c:pt idx="237">
                  <c:v>39583.666666666075</c:v>
                </c:pt>
                <c:pt idx="238">
                  <c:v>39583.708333332761</c:v>
                </c:pt>
                <c:pt idx="239">
                  <c:v>39583.749999999418</c:v>
                </c:pt>
                <c:pt idx="240">
                  <c:v>39583.791666666053</c:v>
                </c:pt>
                <c:pt idx="241">
                  <c:v>39583.833333332746</c:v>
                </c:pt>
                <c:pt idx="242">
                  <c:v>39583.874999999425</c:v>
                </c:pt>
                <c:pt idx="243">
                  <c:v>39583.916666666082</c:v>
                </c:pt>
                <c:pt idx="244">
                  <c:v>39583.958333332754</c:v>
                </c:pt>
                <c:pt idx="245">
                  <c:v>39583.999999999403</c:v>
                </c:pt>
                <c:pt idx="246">
                  <c:v>39584.041666666053</c:v>
                </c:pt>
                <c:pt idx="247">
                  <c:v>39584.083333332732</c:v>
                </c:pt>
                <c:pt idx="248">
                  <c:v>39584.124999999396</c:v>
                </c:pt>
                <c:pt idx="249">
                  <c:v>39584.166666666046</c:v>
                </c:pt>
                <c:pt idx="250">
                  <c:v>39584.208333332732</c:v>
                </c:pt>
                <c:pt idx="251">
                  <c:v>39584.249999999389</c:v>
                </c:pt>
                <c:pt idx="252">
                  <c:v>39584.291666666024</c:v>
                </c:pt>
                <c:pt idx="253">
                  <c:v>39584.333333332717</c:v>
                </c:pt>
                <c:pt idx="254">
                  <c:v>39584.374999999396</c:v>
                </c:pt>
                <c:pt idx="255">
                  <c:v>39584.416666666046</c:v>
                </c:pt>
                <c:pt idx="256">
                  <c:v>39584.458333332725</c:v>
                </c:pt>
                <c:pt idx="257">
                  <c:v>39584.499999999382</c:v>
                </c:pt>
                <c:pt idx="258">
                  <c:v>39584.541666666024</c:v>
                </c:pt>
                <c:pt idx="259">
                  <c:v>39584.583333332703</c:v>
                </c:pt>
                <c:pt idx="260">
                  <c:v>39584.624999999367</c:v>
                </c:pt>
                <c:pt idx="261">
                  <c:v>39584.666666666024</c:v>
                </c:pt>
                <c:pt idx="262">
                  <c:v>39584.708333332695</c:v>
                </c:pt>
                <c:pt idx="263">
                  <c:v>39584.74999999936</c:v>
                </c:pt>
                <c:pt idx="264">
                  <c:v>39584.791666666002</c:v>
                </c:pt>
                <c:pt idx="265">
                  <c:v>39584.833333332688</c:v>
                </c:pt>
                <c:pt idx="266">
                  <c:v>39584.874999999367</c:v>
                </c:pt>
                <c:pt idx="267">
                  <c:v>39584.916666666017</c:v>
                </c:pt>
                <c:pt idx="268">
                  <c:v>39584.958333332695</c:v>
                </c:pt>
                <c:pt idx="269">
                  <c:v>39584.999999999345</c:v>
                </c:pt>
                <c:pt idx="270">
                  <c:v>39585.041666665995</c:v>
                </c:pt>
                <c:pt idx="271">
                  <c:v>39585.083333332681</c:v>
                </c:pt>
                <c:pt idx="272">
                  <c:v>39585.124999999338</c:v>
                </c:pt>
                <c:pt idx="273">
                  <c:v>39585.166666665988</c:v>
                </c:pt>
                <c:pt idx="274">
                  <c:v>39585.208333332666</c:v>
                </c:pt>
                <c:pt idx="275">
                  <c:v>39585.249999999331</c:v>
                </c:pt>
                <c:pt idx="276">
                  <c:v>39585.291666665966</c:v>
                </c:pt>
                <c:pt idx="277">
                  <c:v>39585.333333332659</c:v>
                </c:pt>
                <c:pt idx="278">
                  <c:v>39585.374999999338</c:v>
                </c:pt>
                <c:pt idx="279">
                  <c:v>39585.416666665988</c:v>
                </c:pt>
                <c:pt idx="280">
                  <c:v>39585.458333332666</c:v>
                </c:pt>
                <c:pt idx="281">
                  <c:v>39585.499999999316</c:v>
                </c:pt>
                <c:pt idx="282">
                  <c:v>39585.541666665966</c:v>
                </c:pt>
                <c:pt idx="283">
                  <c:v>39585.583333332645</c:v>
                </c:pt>
                <c:pt idx="284">
                  <c:v>39585.624999999309</c:v>
                </c:pt>
                <c:pt idx="285">
                  <c:v>39585.666666665958</c:v>
                </c:pt>
                <c:pt idx="286">
                  <c:v>39585.708333332637</c:v>
                </c:pt>
                <c:pt idx="287">
                  <c:v>39585.749999999302</c:v>
                </c:pt>
                <c:pt idx="288">
                  <c:v>39585.791666665937</c:v>
                </c:pt>
                <c:pt idx="289">
                  <c:v>39585.83333333263</c:v>
                </c:pt>
                <c:pt idx="290">
                  <c:v>39585.874999999309</c:v>
                </c:pt>
                <c:pt idx="291">
                  <c:v>39585.916666665958</c:v>
                </c:pt>
                <c:pt idx="292">
                  <c:v>39585.958333332637</c:v>
                </c:pt>
                <c:pt idx="293">
                  <c:v>39585.999999999287</c:v>
                </c:pt>
                <c:pt idx="294">
                  <c:v>39586.041666665937</c:v>
                </c:pt>
                <c:pt idx="295">
                  <c:v>39586.083333332615</c:v>
                </c:pt>
                <c:pt idx="296">
                  <c:v>39586.12499999928</c:v>
                </c:pt>
                <c:pt idx="297">
                  <c:v>39586.166666665929</c:v>
                </c:pt>
                <c:pt idx="298">
                  <c:v>39586.208333332608</c:v>
                </c:pt>
                <c:pt idx="299">
                  <c:v>39586.249999999272</c:v>
                </c:pt>
                <c:pt idx="300">
                  <c:v>39586.291666665908</c:v>
                </c:pt>
                <c:pt idx="301">
                  <c:v>39586.333333332601</c:v>
                </c:pt>
                <c:pt idx="302">
                  <c:v>39586.37499999928</c:v>
                </c:pt>
                <c:pt idx="303">
                  <c:v>39586.416666665929</c:v>
                </c:pt>
                <c:pt idx="304">
                  <c:v>39586.458333332615</c:v>
                </c:pt>
                <c:pt idx="305">
                  <c:v>39586.499999999258</c:v>
                </c:pt>
                <c:pt idx="306">
                  <c:v>39586.541666665908</c:v>
                </c:pt>
                <c:pt idx="307">
                  <c:v>39586.583333332601</c:v>
                </c:pt>
                <c:pt idx="308">
                  <c:v>39586.624999999251</c:v>
                </c:pt>
                <c:pt idx="309">
                  <c:v>39586.6666666659</c:v>
                </c:pt>
                <c:pt idx="310">
                  <c:v>39586.708333332594</c:v>
                </c:pt>
                <c:pt idx="311">
                  <c:v>39586.749999999236</c:v>
                </c:pt>
                <c:pt idx="312">
                  <c:v>39586.791666665871</c:v>
                </c:pt>
                <c:pt idx="313">
                  <c:v>39586.833333332586</c:v>
                </c:pt>
                <c:pt idx="314">
                  <c:v>39586.874999999243</c:v>
                </c:pt>
                <c:pt idx="315">
                  <c:v>39586.9166666659</c:v>
                </c:pt>
                <c:pt idx="316">
                  <c:v>39586.958333332594</c:v>
                </c:pt>
                <c:pt idx="317">
                  <c:v>39586.999999999229</c:v>
                </c:pt>
                <c:pt idx="318">
                  <c:v>39587.041666665871</c:v>
                </c:pt>
                <c:pt idx="319">
                  <c:v>39587.083333332572</c:v>
                </c:pt>
                <c:pt idx="320">
                  <c:v>39587.124999999221</c:v>
                </c:pt>
                <c:pt idx="321">
                  <c:v>39587.166666665871</c:v>
                </c:pt>
                <c:pt idx="322">
                  <c:v>39587.208333332565</c:v>
                </c:pt>
                <c:pt idx="323">
                  <c:v>39587.249999999214</c:v>
                </c:pt>
                <c:pt idx="324">
                  <c:v>39587.291666665849</c:v>
                </c:pt>
                <c:pt idx="325">
                  <c:v>39587.333333332543</c:v>
                </c:pt>
                <c:pt idx="326">
                  <c:v>39587.374999999221</c:v>
                </c:pt>
                <c:pt idx="327">
                  <c:v>39587.416666665871</c:v>
                </c:pt>
                <c:pt idx="328">
                  <c:v>39587.458333332565</c:v>
                </c:pt>
                <c:pt idx="329">
                  <c:v>39587.4999999992</c:v>
                </c:pt>
                <c:pt idx="330">
                  <c:v>39587.541666665849</c:v>
                </c:pt>
                <c:pt idx="331">
                  <c:v>39587.583333332543</c:v>
                </c:pt>
                <c:pt idx="332">
                  <c:v>39587.624999999192</c:v>
                </c:pt>
                <c:pt idx="333">
                  <c:v>39587.666666665835</c:v>
                </c:pt>
                <c:pt idx="334">
                  <c:v>39587.708333332535</c:v>
                </c:pt>
                <c:pt idx="335">
                  <c:v>39587.749999999192</c:v>
                </c:pt>
                <c:pt idx="336">
                  <c:v>39587.791666665813</c:v>
                </c:pt>
                <c:pt idx="337">
                  <c:v>39587.833333332528</c:v>
                </c:pt>
                <c:pt idx="338">
                  <c:v>39587.8749999992</c:v>
                </c:pt>
                <c:pt idx="339">
                  <c:v>39587.916666665835</c:v>
                </c:pt>
                <c:pt idx="340">
                  <c:v>39587.958333332535</c:v>
                </c:pt>
                <c:pt idx="341">
                  <c:v>39587.999999999185</c:v>
                </c:pt>
                <c:pt idx="342">
                  <c:v>39588.04166666582</c:v>
                </c:pt>
                <c:pt idx="343">
                  <c:v>39588.083333332499</c:v>
                </c:pt>
                <c:pt idx="344">
                  <c:v>39588.124999999163</c:v>
                </c:pt>
                <c:pt idx="345">
                  <c:v>39588.166666665813</c:v>
                </c:pt>
                <c:pt idx="346">
                  <c:v>39588.208333332492</c:v>
                </c:pt>
                <c:pt idx="347">
                  <c:v>39588.249999999163</c:v>
                </c:pt>
                <c:pt idx="348">
                  <c:v>39588.291666665791</c:v>
                </c:pt>
                <c:pt idx="349">
                  <c:v>39588.333333332492</c:v>
                </c:pt>
                <c:pt idx="350">
                  <c:v>39588.374999999171</c:v>
                </c:pt>
                <c:pt idx="351">
                  <c:v>39588.416666665806</c:v>
                </c:pt>
                <c:pt idx="352">
                  <c:v>39588.458333332499</c:v>
                </c:pt>
                <c:pt idx="353">
                  <c:v>39588.499999999141</c:v>
                </c:pt>
                <c:pt idx="354">
                  <c:v>39588.541666665784</c:v>
                </c:pt>
                <c:pt idx="355">
                  <c:v>39588.583333332484</c:v>
                </c:pt>
                <c:pt idx="356">
                  <c:v>39588.624999999141</c:v>
                </c:pt>
                <c:pt idx="357">
                  <c:v>39588.666666665777</c:v>
                </c:pt>
                <c:pt idx="358">
                  <c:v>39588.708333332463</c:v>
                </c:pt>
                <c:pt idx="359">
                  <c:v>39588.749999999141</c:v>
                </c:pt>
                <c:pt idx="360">
                  <c:v>39588.791666665747</c:v>
                </c:pt>
                <c:pt idx="361">
                  <c:v>39588.833333332463</c:v>
                </c:pt>
                <c:pt idx="362">
                  <c:v>39588.874999999149</c:v>
                </c:pt>
                <c:pt idx="363">
                  <c:v>39588.916666665784</c:v>
                </c:pt>
                <c:pt idx="364">
                  <c:v>39588.95833333247</c:v>
                </c:pt>
                <c:pt idx="365">
                  <c:v>39588.999999999112</c:v>
                </c:pt>
                <c:pt idx="366">
                  <c:v>39589.041666665755</c:v>
                </c:pt>
                <c:pt idx="367">
                  <c:v>39589.083333332441</c:v>
                </c:pt>
                <c:pt idx="368">
                  <c:v>39589.124999999112</c:v>
                </c:pt>
                <c:pt idx="369">
                  <c:v>39589.166666665747</c:v>
                </c:pt>
                <c:pt idx="370">
                  <c:v>39589.208333332441</c:v>
                </c:pt>
                <c:pt idx="371">
                  <c:v>39589.249999999098</c:v>
                </c:pt>
                <c:pt idx="372">
                  <c:v>39589.291666665718</c:v>
                </c:pt>
                <c:pt idx="373">
                  <c:v>39589.333333332441</c:v>
                </c:pt>
                <c:pt idx="374">
                  <c:v>39589.374999999105</c:v>
                </c:pt>
                <c:pt idx="375">
                  <c:v>39589.416666665755</c:v>
                </c:pt>
                <c:pt idx="376">
                  <c:v>39589.458333332441</c:v>
                </c:pt>
                <c:pt idx="377">
                  <c:v>39589.499999999083</c:v>
                </c:pt>
                <c:pt idx="378">
                  <c:v>39589.541666665718</c:v>
                </c:pt>
                <c:pt idx="379">
                  <c:v>39589.583333332412</c:v>
                </c:pt>
                <c:pt idx="380">
                  <c:v>39589.624999999083</c:v>
                </c:pt>
                <c:pt idx="381">
                  <c:v>39589.666666665718</c:v>
                </c:pt>
                <c:pt idx="382">
                  <c:v>39589.708333332412</c:v>
                </c:pt>
                <c:pt idx="383">
                  <c:v>39589.749999999069</c:v>
                </c:pt>
                <c:pt idx="384">
                  <c:v>39589.791666665689</c:v>
                </c:pt>
                <c:pt idx="385">
                  <c:v>39589.833333332397</c:v>
                </c:pt>
                <c:pt idx="386">
                  <c:v>39589.874999999076</c:v>
                </c:pt>
                <c:pt idx="387">
                  <c:v>39589.916666665726</c:v>
                </c:pt>
                <c:pt idx="388">
                  <c:v>39589.958333332404</c:v>
                </c:pt>
                <c:pt idx="389">
                  <c:v>39589.999999999061</c:v>
                </c:pt>
                <c:pt idx="390">
                  <c:v>39590.041666665697</c:v>
                </c:pt>
                <c:pt idx="391">
                  <c:v>39590.083333332383</c:v>
                </c:pt>
                <c:pt idx="392">
                  <c:v>39590.124999999047</c:v>
                </c:pt>
                <c:pt idx="393">
                  <c:v>39590.166666665682</c:v>
                </c:pt>
                <c:pt idx="394">
                  <c:v>39590.208333332383</c:v>
                </c:pt>
                <c:pt idx="395">
                  <c:v>39590.24999999904</c:v>
                </c:pt>
                <c:pt idx="396">
                  <c:v>39590.291666665667</c:v>
                </c:pt>
                <c:pt idx="397">
                  <c:v>39590.333333332368</c:v>
                </c:pt>
                <c:pt idx="398">
                  <c:v>39590.374999999047</c:v>
                </c:pt>
                <c:pt idx="399">
                  <c:v>39590.416666665682</c:v>
                </c:pt>
                <c:pt idx="400">
                  <c:v>39590.458333332375</c:v>
                </c:pt>
                <c:pt idx="401">
                  <c:v>39590.499999999032</c:v>
                </c:pt>
                <c:pt idx="402">
                  <c:v>39590.541666665667</c:v>
                </c:pt>
                <c:pt idx="403">
                  <c:v>39590.583333332361</c:v>
                </c:pt>
                <c:pt idx="404">
                  <c:v>39590.624999999018</c:v>
                </c:pt>
                <c:pt idx="405">
                  <c:v>39590.666666665653</c:v>
                </c:pt>
                <c:pt idx="406">
                  <c:v>39590.708333332346</c:v>
                </c:pt>
                <c:pt idx="407">
                  <c:v>39590.74999999901</c:v>
                </c:pt>
                <c:pt idx="408">
                  <c:v>39590.791666665638</c:v>
                </c:pt>
                <c:pt idx="409">
                  <c:v>39590.833333332339</c:v>
                </c:pt>
                <c:pt idx="410">
                  <c:v>39590.874999999018</c:v>
                </c:pt>
                <c:pt idx="411">
                  <c:v>39590.916666665653</c:v>
                </c:pt>
                <c:pt idx="412">
                  <c:v>39590.958333332346</c:v>
                </c:pt>
                <c:pt idx="413">
                  <c:v>39590.999999999003</c:v>
                </c:pt>
                <c:pt idx="414">
                  <c:v>39591.041666665631</c:v>
                </c:pt>
                <c:pt idx="415">
                  <c:v>39591.083333332332</c:v>
                </c:pt>
                <c:pt idx="416">
                  <c:v>39591.124999999003</c:v>
                </c:pt>
                <c:pt idx="417">
                  <c:v>39591.166666665624</c:v>
                </c:pt>
                <c:pt idx="418">
                  <c:v>39591.208333332317</c:v>
                </c:pt>
                <c:pt idx="419">
                  <c:v>39591.249999998996</c:v>
                </c:pt>
                <c:pt idx="420">
                  <c:v>39591.291666665609</c:v>
                </c:pt>
                <c:pt idx="421">
                  <c:v>39591.33333333231</c:v>
                </c:pt>
                <c:pt idx="422">
                  <c:v>39591.37499999901</c:v>
                </c:pt>
                <c:pt idx="423">
                  <c:v>39591.416666665624</c:v>
                </c:pt>
                <c:pt idx="424">
                  <c:v>39591.458333332317</c:v>
                </c:pt>
                <c:pt idx="425">
                  <c:v>39591.499999998989</c:v>
                </c:pt>
                <c:pt idx="426">
                  <c:v>39591.541666665602</c:v>
                </c:pt>
                <c:pt idx="427">
                  <c:v>39591.583333332295</c:v>
                </c:pt>
                <c:pt idx="428">
                  <c:v>39591.624999998974</c:v>
                </c:pt>
                <c:pt idx="429">
                  <c:v>39591.666666665602</c:v>
                </c:pt>
                <c:pt idx="430">
                  <c:v>39591.708333332288</c:v>
                </c:pt>
                <c:pt idx="431">
                  <c:v>39591.749999998967</c:v>
                </c:pt>
                <c:pt idx="432">
                  <c:v>39591.79166666558</c:v>
                </c:pt>
                <c:pt idx="433">
                  <c:v>39591.833333332281</c:v>
                </c:pt>
                <c:pt idx="434">
                  <c:v>39591.874999998974</c:v>
                </c:pt>
                <c:pt idx="435">
                  <c:v>39591.916666665595</c:v>
                </c:pt>
                <c:pt idx="436">
                  <c:v>39591.958333332288</c:v>
                </c:pt>
                <c:pt idx="437">
                  <c:v>39591.999999998952</c:v>
                </c:pt>
                <c:pt idx="438">
                  <c:v>39592.04166666558</c:v>
                </c:pt>
                <c:pt idx="439">
                  <c:v>39592.083333332266</c:v>
                </c:pt>
                <c:pt idx="440">
                  <c:v>39592.124999998945</c:v>
                </c:pt>
                <c:pt idx="441">
                  <c:v>39592.16666666558</c:v>
                </c:pt>
                <c:pt idx="442">
                  <c:v>39592.208333332259</c:v>
                </c:pt>
                <c:pt idx="443">
                  <c:v>39592.249999998938</c:v>
                </c:pt>
                <c:pt idx="444">
                  <c:v>39592.291666665558</c:v>
                </c:pt>
                <c:pt idx="445">
                  <c:v>39592.333333332252</c:v>
                </c:pt>
                <c:pt idx="446">
                  <c:v>39592.374999998945</c:v>
                </c:pt>
                <c:pt idx="447">
                  <c:v>39592.41666666558</c:v>
                </c:pt>
                <c:pt idx="448">
                  <c:v>39592.458333332259</c:v>
                </c:pt>
                <c:pt idx="449">
                  <c:v>39592.499999998923</c:v>
                </c:pt>
                <c:pt idx="450">
                  <c:v>39592.541666665558</c:v>
                </c:pt>
                <c:pt idx="451">
                  <c:v>39592.583333332237</c:v>
                </c:pt>
                <c:pt idx="452">
                  <c:v>39592.624999998916</c:v>
                </c:pt>
                <c:pt idx="453">
                  <c:v>39592.666666665551</c:v>
                </c:pt>
                <c:pt idx="454">
                  <c:v>39592.70833333223</c:v>
                </c:pt>
                <c:pt idx="455">
                  <c:v>39592.749999998909</c:v>
                </c:pt>
                <c:pt idx="456">
                  <c:v>39592.791666665529</c:v>
                </c:pt>
                <c:pt idx="457">
                  <c:v>39592.833333332223</c:v>
                </c:pt>
                <c:pt idx="458">
                  <c:v>39592.874999998916</c:v>
                </c:pt>
                <c:pt idx="459">
                  <c:v>39592.916666665551</c:v>
                </c:pt>
                <c:pt idx="460">
                  <c:v>39592.95833333223</c:v>
                </c:pt>
                <c:pt idx="461">
                  <c:v>39592.999999998894</c:v>
                </c:pt>
                <c:pt idx="462">
                  <c:v>39593.041666665529</c:v>
                </c:pt>
                <c:pt idx="463">
                  <c:v>39593.083333332208</c:v>
                </c:pt>
                <c:pt idx="464">
                  <c:v>39593.124999998887</c:v>
                </c:pt>
                <c:pt idx="465">
                  <c:v>39593.166666665522</c:v>
                </c:pt>
                <c:pt idx="466">
                  <c:v>39593.208333332201</c:v>
                </c:pt>
                <c:pt idx="467">
                  <c:v>39593.24999999888</c:v>
                </c:pt>
                <c:pt idx="468">
                  <c:v>39593.2916666655</c:v>
                </c:pt>
                <c:pt idx="469">
                  <c:v>39593.333333332193</c:v>
                </c:pt>
                <c:pt idx="470">
                  <c:v>39593.374999998887</c:v>
                </c:pt>
                <c:pt idx="471">
                  <c:v>39593.416666665522</c:v>
                </c:pt>
                <c:pt idx="472">
                  <c:v>39593.458333332208</c:v>
                </c:pt>
                <c:pt idx="473">
                  <c:v>39593.499999998865</c:v>
                </c:pt>
                <c:pt idx="474">
                  <c:v>39593.5416666655</c:v>
                </c:pt>
                <c:pt idx="475">
                  <c:v>39593.583333332193</c:v>
                </c:pt>
                <c:pt idx="476">
                  <c:v>39593.624999998843</c:v>
                </c:pt>
                <c:pt idx="477">
                  <c:v>39593.666666665493</c:v>
                </c:pt>
                <c:pt idx="478">
                  <c:v>39593.708333332186</c:v>
                </c:pt>
                <c:pt idx="479">
                  <c:v>39593.749999998843</c:v>
                </c:pt>
                <c:pt idx="480">
                  <c:v>39593.791666665471</c:v>
                </c:pt>
                <c:pt idx="481">
                  <c:v>39593.833333332179</c:v>
                </c:pt>
                <c:pt idx="482">
                  <c:v>39593.87499999885</c:v>
                </c:pt>
                <c:pt idx="483">
                  <c:v>39593.916666665486</c:v>
                </c:pt>
                <c:pt idx="484">
                  <c:v>39593.958333332186</c:v>
                </c:pt>
                <c:pt idx="485">
                  <c:v>39593.999999998836</c:v>
                </c:pt>
                <c:pt idx="486">
                  <c:v>39594.041666665471</c:v>
                </c:pt>
                <c:pt idx="487">
                  <c:v>39594.083333332164</c:v>
                </c:pt>
                <c:pt idx="488">
                  <c:v>39594.124999998829</c:v>
                </c:pt>
                <c:pt idx="489">
                  <c:v>39594.166666665464</c:v>
                </c:pt>
                <c:pt idx="490">
                  <c:v>39594.208333332143</c:v>
                </c:pt>
                <c:pt idx="491">
                  <c:v>39594.249999998821</c:v>
                </c:pt>
                <c:pt idx="492">
                  <c:v>39594.291666665442</c:v>
                </c:pt>
                <c:pt idx="493">
                  <c:v>39594.333333332143</c:v>
                </c:pt>
                <c:pt idx="494">
                  <c:v>39594.374999998821</c:v>
                </c:pt>
                <c:pt idx="495">
                  <c:v>39594.416666665464</c:v>
                </c:pt>
                <c:pt idx="496">
                  <c:v>39594.45833333215</c:v>
                </c:pt>
                <c:pt idx="497">
                  <c:v>39594.499999998792</c:v>
                </c:pt>
                <c:pt idx="498">
                  <c:v>39594.541666665435</c:v>
                </c:pt>
                <c:pt idx="499">
                  <c:v>39594.583333332135</c:v>
                </c:pt>
                <c:pt idx="500">
                  <c:v>39594.624999998792</c:v>
                </c:pt>
                <c:pt idx="501">
                  <c:v>39594.666666665427</c:v>
                </c:pt>
                <c:pt idx="502">
                  <c:v>39594.708333332113</c:v>
                </c:pt>
                <c:pt idx="503">
                  <c:v>39594.749999998792</c:v>
                </c:pt>
                <c:pt idx="504">
                  <c:v>39594.791666665406</c:v>
                </c:pt>
                <c:pt idx="505">
                  <c:v>39594.833333332113</c:v>
                </c:pt>
                <c:pt idx="506">
                  <c:v>39594.874999998799</c:v>
                </c:pt>
                <c:pt idx="507">
                  <c:v>39594.916666665435</c:v>
                </c:pt>
                <c:pt idx="508">
                  <c:v>39594.958333332121</c:v>
                </c:pt>
                <c:pt idx="509">
                  <c:v>39594.999999998763</c:v>
                </c:pt>
                <c:pt idx="510">
                  <c:v>39595.041666665413</c:v>
                </c:pt>
                <c:pt idx="511">
                  <c:v>39595.083333332092</c:v>
                </c:pt>
                <c:pt idx="512">
                  <c:v>39595.124999998763</c:v>
                </c:pt>
                <c:pt idx="513">
                  <c:v>39595.166666665398</c:v>
                </c:pt>
                <c:pt idx="514">
                  <c:v>39595.208333332092</c:v>
                </c:pt>
                <c:pt idx="515">
                  <c:v>39595.249999998749</c:v>
                </c:pt>
                <c:pt idx="516">
                  <c:v>39595.291666665369</c:v>
                </c:pt>
                <c:pt idx="517">
                  <c:v>39595.333333332092</c:v>
                </c:pt>
                <c:pt idx="518">
                  <c:v>39595.374999998756</c:v>
                </c:pt>
                <c:pt idx="519">
                  <c:v>39595.416666665406</c:v>
                </c:pt>
                <c:pt idx="520">
                  <c:v>39595.458333332099</c:v>
                </c:pt>
                <c:pt idx="521">
                  <c:v>39595.499999998741</c:v>
                </c:pt>
                <c:pt idx="522">
                  <c:v>39595.541666665376</c:v>
                </c:pt>
                <c:pt idx="523">
                  <c:v>39595.583333332062</c:v>
                </c:pt>
                <c:pt idx="524">
                  <c:v>39595.624999998741</c:v>
                </c:pt>
                <c:pt idx="525">
                  <c:v>39595.666666665369</c:v>
                </c:pt>
                <c:pt idx="526">
                  <c:v>39595.708333332062</c:v>
                </c:pt>
                <c:pt idx="527">
                  <c:v>39595.749999998719</c:v>
                </c:pt>
                <c:pt idx="528">
                  <c:v>39595.791666665347</c:v>
                </c:pt>
                <c:pt idx="529">
                  <c:v>39595.833333332048</c:v>
                </c:pt>
                <c:pt idx="530">
                  <c:v>39595.874999998727</c:v>
                </c:pt>
                <c:pt idx="531">
                  <c:v>39595.916666665376</c:v>
                </c:pt>
                <c:pt idx="532">
                  <c:v>39595.958333332055</c:v>
                </c:pt>
                <c:pt idx="533">
                  <c:v>39595.999999998712</c:v>
                </c:pt>
                <c:pt idx="534">
                  <c:v>39596.041666665347</c:v>
                </c:pt>
                <c:pt idx="535">
                  <c:v>39596.083333332033</c:v>
                </c:pt>
                <c:pt idx="536">
                  <c:v>39596.124999998698</c:v>
                </c:pt>
                <c:pt idx="537">
                  <c:v>39596.166666665333</c:v>
                </c:pt>
                <c:pt idx="538">
                  <c:v>39596.208333332033</c:v>
                </c:pt>
                <c:pt idx="539">
                  <c:v>39596.24999999869</c:v>
                </c:pt>
                <c:pt idx="540">
                  <c:v>39596.291666665318</c:v>
                </c:pt>
                <c:pt idx="541">
                  <c:v>39596.333333332019</c:v>
                </c:pt>
                <c:pt idx="542">
                  <c:v>39596.374999998698</c:v>
                </c:pt>
                <c:pt idx="543">
                  <c:v>39596.416666665333</c:v>
                </c:pt>
                <c:pt idx="544">
                  <c:v>39596.458333332026</c:v>
                </c:pt>
                <c:pt idx="545">
                  <c:v>39596.499999998683</c:v>
                </c:pt>
                <c:pt idx="546">
                  <c:v>39596.541666665318</c:v>
                </c:pt>
                <c:pt idx="547">
                  <c:v>39596.583333332012</c:v>
                </c:pt>
                <c:pt idx="548">
                  <c:v>39596.624999998668</c:v>
                </c:pt>
                <c:pt idx="549">
                  <c:v>39596.666666665304</c:v>
                </c:pt>
                <c:pt idx="550">
                  <c:v>39596.708333331997</c:v>
                </c:pt>
                <c:pt idx="551">
                  <c:v>39596.749999998661</c:v>
                </c:pt>
                <c:pt idx="552">
                  <c:v>39596.791666665289</c:v>
                </c:pt>
                <c:pt idx="553">
                  <c:v>39596.83333333199</c:v>
                </c:pt>
                <c:pt idx="554">
                  <c:v>39596.874999998676</c:v>
                </c:pt>
                <c:pt idx="555">
                  <c:v>39596.916666665304</c:v>
                </c:pt>
                <c:pt idx="556">
                  <c:v>39596.958333331997</c:v>
                </c:pt>
                <c:pt idx="557">
                  <c:v>39596.999999998647</c:v>
                </c:pt>
                <c:pt idx="558">
                  <c:v>39597.041666665282</c:v>
                </c:pt>
                <c:pt idx="559">
                  <c:v>39597.083333331982</c:v>
                </c:pt>
                <c:pt idx="560">
                  <c:v>39597.124999998639</c:v>
                </c:pt>
                <c:pt idx="561">
                  <c:v>39597.166666665282</c:v>
                </c:pt>
                <c:pt idx="562">
                  <c:v>39597.208333331968</c:v>
                </c:pt>
                <c:pt idx="563">
                  <c:v>39597.249999998632</c:v>
                </c:pt>
                <c:pt idx="564">
                  <c:v>39597.29166666526</c:v>
                </c:pt>
                <c:pt idx="565">
                  <c:v>39597.333333331961</c:v>
                </c:pt>
                <c:pt idx="566">
                  <c:v>39597.374999998647</c:v>
                </c:pt>
                <c:pt idx="567">
                  <c:v>39597.416666665275</c:v>
                </c:pt>
                <c:pt idx="568">
                  <c:v>39597.458333331968</c:v>
                </c:pt>
                <c:pt idx="569">
                  <c:v>39597.499999998618</c:v>
                </c:pt>
                <c:pt idx="570">
                  <c:v>39597.541666665253</c:v>
                </c:pt>
                <c:pt idx="571">
                  <c:v>39597.583333331946</c:v>
                </c:pt>
                <c:pt idx="572">
                  <c:v>39597.62499999861</c:v>
                </c:pt>
                <c:pt idx="573">
                  <c:v>39597.666666665253</c:v>
                </c:pt>
                <c:pt idx="574">
                  <c:v>39597.708333331939</c:v>
                </c:pt>
                <c:pt idx="575">
                  <c:v>39597.749999998603</c:v>
                </c:pt>
                <c:pt idx="576">
                  <c:v>39597.791666665224</c:v>
                </c:pt>
                <c:pt idx="577">
                  <c:v>39597.833333331931</c:v>
                </c:pt>
                <c:pt idx="578">
                  <c:v>39597.874999998618</c:v>
                </c:pt>
                <c:pt idx="579">
                  <c:v>39597.916666665245</c:v>
                </c:pt>
                <c:pt idx="580">
                  <c:v>39597.958333331946</c:v>
                </c:pt>
                <c:pt idx="581">
                  <c:v>39597.999999998603</c:v>
                </c:pt>
                <c:pt idx="582">
                  <c:v>39598.041666665224</c:v>
                </c:pt>
                <c:pt idx="583">
                  <c:v>39598.083333331917</c:v>
                </c:pt>
                <c:pt idx="584">
                  <c:v>39598.124999998596</c:v>
                </c:pt>
                <c:pt idx="585">
                  <c:v>39598.166666665216</c:v>
                </c:pt>
                <c:pt idx="586">
                  <c:v>39598.20833333191</c:v>
                </c:pt>
                <c:pt idx="587">
                  <c:v>39598.249999998596</c:v>
                </c:pt>
                <c:pt idx="588">
                  <c:v>39598.291666665194</c:v>
                </c:pt>
                <c:pt idx="589">
                  <c:v>39598.333333331902</c:v>
                </c:pt>
                <c:pt idx="590">
                  <c:v>39598.374999998596</c:v>
                </c:pt>
                <c:pt idx="591">
                  <c:v>39598.416666665224</c:v>
                </c:pt>
                <c:pt idx="592">
                  <c:v>39598.45833333191</c:v>
                </c:pt>
                <c:pt idx="593">
                  <c:v>39598.499999998574</c:v>
                </c:pt>
                <c:pt idx="594">
                  <c:v>39598.541666665202</c:v>
                </c:pt>
                <c:pt idx="595">
                  <c:v>39598.583333331888</c:v>
                </c:pt>
                <c:pt idx="596">
                  <c:v>39598.624999998567</c:v>
                </c:pt>
                <c:pt idx="597">
                  <c:v>39598.666666665187</c:v>
                </c:pt>
                <c:pt idx="598">
                  <c:v>39598.708333331881</c:v>
                </c:pt>
                <c:pt idx="599">
                  <c:v>39598.749999998559</c:v>
                </c:pt>
                <c:pt idx="600">
                  <c:v>39598.791666665173</c:v>
                </c:pt>
                <c:pt idx="601">
                  <c:v>39598.833333331873</c:v>
                </c:pt>
                <c:pt idx="602">
                  <c:v>39598.874999998567</c:v>
                </c:pt>
                <c:pt idx="603">
                  <c:v>39598.916666665194</c:v>
                </c:pt>
                <c:pt idx="604">
                  <c:v>39598.958333331881</c:v>
                </c:pt>
                <c:pt idx="605">
                  <c:v>39598.999999998545</c:v>
                </c:pt>
                <c:pt idx="606">
                  <c:v>39599.04166666518</c:v>
                </c:pt>
                <c:pt idx="607">
                  <c:v>39599.083333331859</c:v>
                </c:pt>
                <c:pt idx="608">
                  <c:v>39599.124999998538</c:v>
                </c:pt>
                <c:pt idx="609">
                  <c:v>39599.166666665173</c:v>
                </c:pt>
                <c:pt idx="610">
                  <c:v>39599.208333331851</c:v>
                </c:pt>
                <c:pt idx="611">
                  <c:v>39599.24999999853</c:v>
                </c:pt>
                <c:pt idx="612">
                  <c:v>39599.291666665151</c:v>
                </c:pt>
                <c:pt idx="613">
                  <c:v>39599.333333331844</c:v>
                </c:pt>
                <c:pt idx="614">
                  <c:v>39599.374999998538</c:v>
                </c:pt>
                <c:pt idx="615">
                  <c:v>39599.416666665173</c:v>
                </c:pt>
                <c:pt idx="616">
                  <c:v>39599.458333331851</c:v>
                </c:pt>
                <c:pt idx="617">
                  <c:v>39599.499999998516</c:v>
                </c:pt>
                <c:pt idx="618">
                  <c:v>39599.541666665151</c:v>
                </c:pt>
                <c:pt idx="619">
                  <c:v>39599.58333333183</c:v>
                </c:pt>
                <c:pt idx="620">
                  <c:v>39599.624999998508</c:v>
                </c:pt>
                <c:pt idx="621">
                  <c:v>39599.666666665144</c:v>
                </c:pt>
                <c:pt idx="622">
                  <c:v>39599.708333331822</c:v>
                </c:pt>
                <c:pt idx="623">
                  <c:v>39599.749999998501</c:v>
                </c:pt>
                <c:pt idx="624">
                  <c:v>39599.791666665122</c:v>
                </c:pt>
                <c:pt idx="625">
                  <c:v>39599.833333331815</c:v>
                </c:pt>
                <c:pt idx="626">
                  <c:v>39599.874999998508</c:v>
                </c:pt>
                <c:pt idx="627">
                  <c:v>39599.916666665144</c:v>
                </c:pt>
                <c:pt idx="628">
                  <c:v>39599.958333331822</c:v>
                </c:pt>
                <c:pt idx="629">
                  <c:v>39599.999999998487</c:v>
                </c:pt>
                <c:pt idx="630">
                  <c:v>39600.041666665122</c:v>
                </c:pt>
                <c:pt idx="631">
                  <c:v>39600.083333331801</c:v>
                </c:pt>
                <c:pt idx="632">
                  <c:v>39600.124999998479</c:v>
                </c:pt>
                <c:pt idx="633">
                  <c:v>39600.166666665114</c:v>
                </c:pt>
                <c:pt idx="634">
                  <c:v>39600.208333331786</c:v>
                </c:pt>
                <c:pt idx="635">
                  <c:v>39600.249999998472</c:v>
                </c:pt>
                <c:pt idx="636">
                  <c:v>39600.291666665093</c:v>
                </c:pt>
                <c:pt idx="637">
                  <c:v>39600.333333331786</c:v>
                </c:pt>
                <c:pt idx="638">
                  <c:v>39600.374999998479</c:v>
                </c:pt>
                <c:pt idx="639">
                  <c:v>39600.416666665114</c:v>
                </c:pt>
                <c:pt idx="640">
                  <c:v>39600.458333331793</c:v>
                </c:pt>
                <c:pt idx="641">
                  <c:v>39600.499999998443</c:v>
                </c:pt>
                <c:pt idx="642">
                  <c:v>39600.541666665093</c:v>
                </c:pt>
                <c:pt idx="643">
                  <c:v>39600.583333331771</c:v>
                </c:pt>
                <c:pt idx="644">
                  <c:v>39600.624999998443</c:v>
                </c:pt>
                <c:pt idx="645">
                  <c:v>39600.666666665078</c:v>
                </c:pt>
                <c:pt idx="646">
                  <c:v>39600.708333331764</c:v>
                </c:pt>
                <c:pt idx="647">
                  <c:v>39600.749999998443</c:v>
                </c:pt>
                <c:pt idx="648">
                  <c:v>39600.791666665056</c:v>
                </c:pt>
                <c:pt idx="649">
                  <c:v>39600.833333331757</c:v>
                </c:pt>
                <c:pt idx="650">
                  <c:v>39600.87499999845</c:v>
                </c:pt>
                <c:pt idx="651">
                  <c:v>39600.916666665085</c:v>
                </c:pt>
                <c:pt idx="652">
                  <c:v>39600.958333331764</c:v>
                </c:pt>
                <c:pt idx="653">
                  <c:v>39600.999999998428</c:v>
                </c:pt>
                <c:pt idx="654">
                  <c:v>39601.041666665064</c:v>
                </c:pt>
                <c:pt idx="655">
                  <c:v>39601.083333331735</c:v>
                </c:pt>
                <c:pt idx="656">
                  <c:v>39601.124999998421</c:v>
                </c:pt>
                <c:pt idx="657">
                  <c:v>39601.166666665056</c:v>
                </c:pt>
                <c:pt idx="658">
                  <c:v>39601.208333331735</c:v>
                </c:pt>
                <c:pt idx="659">
                  <c:v>39601.249999998399</c:v>
                </c:pt>
                <c:pt idx="660">
                  <c:v>39601.291666665027</c:v>
                </c:pt>
                <c:pt idx="661">
                  <c:v>39601.333333331728</c:v>
                </c:pt>
                <c:pt idx="662">
                  <c:v>39601.374999998407</c:v>
                </c:pt>
                <c:pt idx="663">
                  <c:v>39601.416666665056</c:v>
                </c:pt>
                <c:pt idx="664">
                  <c:v>39601.458333331735</c:v>
                </c:pt>
                <c:pt idx="665">
                  <c:v>39601.499999998392</c:v>
                </c:pt>
                <c:pt idx="666">
                  <c:v>39601.541666665027</c:v>
                </c:pt>
                <c:pt idx="667">
                  <c:v>39601.583333331706</c:v>
                </c:pt>
                <c:pt idx="668">
                  <c:v>39601.624999998392</c:v>
                </c:pt>
                <c:pt idx="669">
                  <c:v>39601.66666666502</c:v>
                </c:pt>
                <c:pt idx="670">
                  <c:v>39601.708333331706</c:v>
                </c:pt>
                <c:pt idx="671">
                  <c:v>39601.749999998385</c:v>
                </c:pt>
                <c:pt idx="672">
                  <c:v>39601.791666665005</c:v>
                </c:pt>
                <c:pt idx="673">
                  <c:v>39601.833333331684</c:v>
                </c:pt>
                <c:pt idx="674">
                  <c:v>39601.874999998385</c:v>
                </c:pt>
                <c:pt idx="675">
                  <c:v>39601.916666665027</c:v>
                </c:pt>
                <c:pt idx="676">
                  <c:v>39601.958333331691</c:v>
                </c:pt>
                <c:pt idx="677">
                  <c:v>39601.999999998363</c:v>
                </c:pt>
                <c:pt idx="678">
                  <c:v>39602.041666664998</c:v>
                </c:pt>
                <c:pt idx="679">
                  <c:v>39602.083333331684</c:v>
                </c:pt>
                <c:pt idx="680">
                  <c:v>39602.124999998348</c:v>
                </c:pt>
                <c:pt idx="681">
                  <c:v>39602.166666664991</c:v>
                </c:pt>
                <c:pt idx="682">
                  <c:v>39602.208333331677</c:v>
                </c:pt>
                <c:pt idx="683">
                  <c:v>39602.249999998341</c:v>
                </c:pt>
                <c:pt idx="684">
                  <c:v>39602.291666664976</c:v>
                </c:pt>
                <c:pt idx="685">
                  <c:v>39602.33333333167</c:v>
                </c:pt>
                <c:pt idx="686">
                  <c:v>39602.374999998356</c:v>
                </c:pt>
                <c:pt idx="687">
                  <c:v>39602.416666664998</c:v>
                </c:pt>
                <c:pt idx="688">
                  <c:v>39602.458333331662</c:v>
                </c:pt>
                <c:pt idx="689">
                  <c:v>39602.499999998341</c:v>
                </c:pt>
                <c:pt idx="690">
                  <c:v>39602.541666664976</c:v>
                </c:pt>
                <c:pt idx="691">
                  <c:v>39602.583333331655</c:v>
                </c:pt>
                <c:pt idx="692">
                  <c:v>39602.624999998319</c:v>
                </c:pt>
                <c:pt idx="693">
                  <c:v>39602.666666664976</c:v>
                </c:pt>
                <c:pt idx="694">
                  <c:v>39602.708333331633</c:v>
                </c:pt>
                <c:pt idx="695">
                  <c:v>39602.749999998312</c:v>
                </c:pt>
                <c:pt idx="696">
                  <c:v>39602.791666664954</c:v>
                </c:pt>
                <c:pt idx="697">
                  <c:v>39602.833333331626</c:v>
                </c:pt>
                <c:pt idx="698">
                  <c:v>39602.874999998327</c:v>
                </c:pt>
                <c:pt idx="699">
                  <c:v>39602.916666664969</c:v>
                </c:pt>
                <c:pt idx="700">
                  <c:v>39602.958333331633</c:v>
                </c:pt>
                <c:pt idx="701">
                  <c:v>39602.999999998297</c:v>
                </c:pt>
                <c:pt idx="702">
                  <c:v>39603.041666664954</c:v>
                </c:pt>
                <c:pt idx="703">
                  <c:v>39603.083333331626</c:v>
                </c:pt>
                <c:pt idx="704">
                  <c:v>39603.12499999829</c:v>
                </c:pt>
                <c:pt idx="705">
                  <c:v>39603.166666664954</c:v>
                </c:pt>
                <c:pt idx="706">
                  <c:v>39603.208333331604</c:v>
                </c:pt>
                <c:pt idx="707">
                  <c:v>39603.249999998283</c:v>
                </c:pt>
                <c:pt idx="708">
                  <c:v>39603.291666664918</c:v>
                </c:pt>
                <c:pt idx="709">
                  <c:v>39603.333333331604</c:v>
                </c:pt>
                <c:pt idx="710">
                  <c:v>39603.374999998297</c:v>
                </c:pt>
                <c:pt idx="711">
                  <c:v>39603.41666666494</c:v>
                </c:pt>
                <c:pt idx="712">
                  <c:v>39603.458333331611</c:v>
                </c:pt>
                <c:pt idx="713">
                  <c:v>39603.499999998268</c:v>
                </c:pt>
                <c:pt idx="714">
                  <c:v>39603.541666664925</c:v>
                </c:pt>
                <c:pt idx="715">
                  <c:v>39603.583333331597</c:v>
                </c:pt>
                <c:pt idx="716">
                  <c:v>39603.624999998261</c:v>
                </c:pt>
                <c:pt idx="717">
                  <c:v>39603.666666664925</c:v>
                </c:pt>
                <c:pt idx="718">
                  <c:v>39603.70833333159</c:v>
                </c:pt>
                <c:pt idx="719">
                  <c:v>39603.749999998261</c:v>
                </c:pt>
                <c:pt idx="720">
                  <c:v>39603.791666664889</c:v>
                </c:pt>
                <c:pt idx="721">
                  <c:v>39603.833333331582</c:v>
                </c:pt>
                <c:pt idx="722">
                  <c:v>39603.874999998268</c:v>
                </c:pt>
                <c:pt idx="723">
                  <c:v>39603.916666664911</c:v>
                </c:pt>
                <c:pt idx="724">
                  <c:v>39603.958333331597</c:v>
                </c:pt>
                <c:pt idx="725">
                  <c:v>39603.999999998239</c:v>
                </c:pt>
                <c:pt idx="726">
                  <c:v>39604.041666664889</c:v>
                </c:pt>
                <c:pt idx="727">
                  <c:v>39604.083333331568</c:v>
                </c:pt>
                <c:pt idx="728">
                  <c:v>39604.124999998232</c:v>
                </c:pt>
                <c:pt idx="729">
                  <c:v>39604.166666664882</c:v>
                </c:pt>
                <c:pt idx="730">
                  <c:v>39604.20833333156</c:v>
                </c:pt>
                <c:pt idx="731">
                  <c:v>39604.249999998232</c:v>
                </c:pt>
                <c:pt idx="732">
                  <c:v>39604.291666664867</c:v>
                </c:pt>
                <c:pt idx="733">
                  <c:v>39604.333333331553</c:v>
                </c:pt>
                <c:pt idx="734">
                  <c:v>39604.374999998239</c:v>
                </c:pt>
                <c:pt idx="735">
                  <c:v>39604.416666664882</c:v>
                </c:pt>
                <c:pt idx="736">
                  <c:v>39604.45833333156</c:v>
                </c:pt>
                <c:pt idx="737">
                  <c:v>39604.49999999821</c:v>
                </c:pt>
                <c:pt idx="738">
                  <c:v>39604.541666664874</c:v>
                </c:pt>
                <c:pt idx="739">
                  <c:v>39604.583333331539</c:v>
                </c:pt>
                <c:pt idx="740">
                  <c:v>39604.624999998203</c:v>
                </c:pt>
                <c:pt idx="741">
                  <c:v>39604.666666664853</c:v>
                </c:pt>
                <c:pt idx="742">
                  <c:v>39604.708333331531</c:v>
                </c:pt>
                <c:pt idx="743">
                  <c:v>39604.749999998203</c:v>
                </c:pt>
                <c:pt idx="744">
                  <c:v>39604.791666664831</c:v>
                </c:pt>
                <c:pt idx="745">
                  <c:v>39604.833333331531</c:v>
                </c:pt>
                <c:pt idx="746">
                  <c:v>39604.87499999821</c:v>
                </c:pt>
                <c:pt idx="747">
                  <c:v>39604.916666664853</c:v>
                </c:pt>
                <c:pt idx="748">
                  <c:v>39604.958333331539</c:v>
                </c:pt>
                <c:pt idx="749">
                  <c:v>39604.999999998196</c:v>
                </c:pt>
                <c:pt idx="750">
                  <c:v>39605.041666664831</c:v>
                </c:pt>
                <c:pt idx="751">
                  <c:v>39605.083333331509</c:v>
                </c:pt>
                <c:pt idx="752">
                  <c:v>39605.124999998196</c:v>
                </c:pt>
                <c:pt idx="753">
                  <c:v>39605.166666664823</c:v>
                </c:pt>
                <c:pt idx="754">
                  <c:v>39605.208333331502</c:v>
                </c:pt>
                <c:pt idx="755">
                  <c:v>39605.249999998188</c:v>
                </c:pt>
                <c:pt idx="756">
                  <c:v>39605.291666664802</c:v>
                </c:pt>
                <c:pt idx="757">
                  <c:v>39605.333333331495</c:v>
                </c:pt>
                <c:pt idx="758">
                  <c:v>39605.374999998196</c:v>
                </c:pt>
                <c:pt idx="759">
                  <c:v>39605.416666664823</c:v>
                </c:pt>
                <c:pt idx="760">
                  <c:v>39605.458333331502</c:v>
                </c:pt>
                <c:pt idx="761">
                  <c:v>39605.499999998166</c:v>
                </c:pt>
                <c:pt idx="762">
                  <c:v>39605.541666664802</c:v>
                </c:pt>
                <c:pt idx="763">
                  <c:v>39605.58333333148</c:v>
                </c:pt>
                <c:pt idx="764">
                  <c:v>39605.624999998159</c:v>
                </c:pt>
                <c:pt idx="765">
                  <c:v>39605.666666664794</c:v>
                </c:pt>
                <c:pt idx="766">
                  <c:v>39605.708333331473</c:v>
                </c:pt>
                <c:pt idx="767">
                  <c:v>39605.749999998152</c:v>
                </c:pt>
                <c:pt idx="768">
                  <c:v>39605.791666664772</c:v>
                </c:pt>
                <c:pt idx="769">
                  <c:v>39605.833333331466</c:v>
                </c:pt>
                <c:pt idx="770">
                  <c:v>39605.874999998159</c:v>
                </c:pt>
                <c:pt idx="771">
                  <c:v>39605.916666664794</c:v>
                </c:pt>
                <c:pt idx="772">
                  <c:v>39605.958333331473</c:v>
                </c:pt>
                <c:pt idx="773">
                  <c:v>39605.999999998137</c:v>
                </c:pt>
                <c:pt idx="774">
                  <c:v>39606.041666664772</c:v>
                </c:pt>
                <c:pt idx="775">
                  <c:v>39606.083333331451</c:v>
                </c:pt>
                <c:pt idx="776">
                  <c:v>39606.12499999813</c:v>
                </c:pt>
                <c:pt idx="777">
                  <c:v>39606.166666664765</c:v>
                </c:pt>
                <c:pt idx="778">
                  <c:v>39606.208333331444</c:v>
                </c:pt>
                <c:pt idx="779">
                  <c:v>39606.249999998123</c:v>
                </c:pt>
                <c:pt idx="780">
                  <c:v>39606.291666664743</c:v>
                </c:pt>
                <c:pt idx="781">
                  <c:v>39606.333333331437</c:v>
                </c:pt>
                <c:pt idx="782">
                  <c:v>39606.37499999813</c:v>
                </c:pt>
                <c:pt idx="783">
                  <c:v>39606.416666664765</c:v>
                </c:pt>
                <c:pt idx="784">
                  <c:v>39606.458333331444</c:v>
                </c:pt>
                <c:pt idx="785">
                  <c:v>39606.499999998108</c:v>
                </c:pt>
                <c:pt idx="786">
                  <c:v>39606.541666664743</c:v>
                </c:pt>
                <c:pt idx="787">
                  <c:v>39606.583333331422</c:v>
                </c:pt>
                <c:pt idx="788">
                  <c:v>39606.624999998101</c:v>
                </c:pt>
                <c:pt idx="789">
                  <c:v>39606.666666664729</c:v>
                </c:pt>
                <c:pt idx="790">
                  <c:v>39606.708333331415</c:v>
                </c:pt>
                <c:pt idx="791">
                  <c:v>39606.749999998094</c:v>
                </c:pt>
                <c:pt idx="792">
                  <c:v>39606.791666664707</c:v>
                </c:pt>
                <c:pt idx="793">
                  <c:v>39606.833333331408</c:v>
                </c:pt>
                <c:pt idx="794">
                  <c:v>39606.874999998101</c:v>
                </c:pt>
                <c:pt idx="795">
                  <c:v>39606.916666664736</c:v>
                </c:pt>
                <c:pt idx="796">
                  <c:v>39606.958333331415</c:v>
                </c:pt>
                <c:pt idx="797">
                  <c:v>39606.999999998079</c:v>
                </c:pt>
                <c:pt idx="798">
                  <c:v>39607.041666664714</c:v>
                </c:pt>
                <c:pt idx="799">
                  <c:v>39607.083333331386</c:v>
                </c:pt>
                <c:pt idx="800">
                  <c:v>39607.124999998072</c:v>
                </c:pt>
                <c:pt idx="801">
                  <c:v>39607.166666664707</c:v>
                </c:pt>
                <c:pt idx="802">
                  <c:v>39607.208333331386</c:v>
                </c:pt>
                <c:pt idx="803">
                  <c:v>39607.249999998065</c:v>
                </c:pt>
                <c:pt idx="804">
                  <c:v>39607.291666664685</c:v>
                </c:pt>
                <c:pt idx="805">
                  <c:v>39607.333333331379</c:v>
                </c:pt>
                <c:pt idx="806">
                  <c:v>39607.374999998065</c:v>
                </c:pt>
                <c:pt idx="807">
                  <c:v>39607.416666664707</c:v>
                </c:pt>
                <c:pt idx="808">
                  <c:v>39607.458333331386</c:v>
                </c:pt>
                <c:pt idx="809">
                  <c:v>39607.499999998043</c:v>
                </c:pt>
                <c:pt idx="810">
                  <c:v>39607.541666664678</c:v>
                </c:pt>
                <c:pt idx="811">
                  <c:v>39607.583333331364</c:v>
                </c:pt>
                <c:pt idx="812">
                  <c:v>39607.624999998043</c:v>
                </c:pt>
                <c:pt idx="813">
                  <c:v>39607.666666664671</c:v>
                </c:pt>
                <c:pt idx="814">
                  <c:v>39607.708333331357</c:v>
                </c:pt>
                <c:pt idx="815">
                  <c:v>39607.749999998035</c:v>
                </c:pt>
                <c:pt idx="816">
                  <c:v>39607.791666664656</c:v>
                </c:pt>
                <c:pt idx="817">
                  <c:v>39607.833333331335</c:v>
                </c:pt>
                <c:pt idx="818">
                  <c:v>39607.874999998043</c:v>
                </c:pt>
                <c:pt idx="819">
                  <c:v>39607.916666664678</c:v>
                </c:pt>
                <c:pt idx="820">
                  <c:v>39607.958333331342</c:v>
                </c:pt>
                <c:pt idx="821">
                  <c:v>39607.999999998021</c:v>
                </c:pt>
                <c:pt idx="822">
                  <c:v>39608.041666664649</c:v>
                </c:pt>
                <c:pt idx="823">
                  <c:v>39608.083333331335</c:v>
                </c:pt>
                <c:pt idx="824">
                  <c:v>39608.124999997999</c:v>
                </c:pt>
                <c:pt idx="825">
                  <c:v>39608.166666664634</c:v>
                </c:pt>
                <c:pt idx="826">
                  <c:v>39608.208333331328</c:v>
                </c:pt>
                <c:pt idx="827">
                  <c:v>39608.249999997992</c:v>
                </c:pt>
                <c:pt idx="828">
                  <c:v>39608.29166666462</c:v>
                </c:pt>
                <c:pt idx="829">
                  <c:v>39608.33333333132</c:v>
                </c:pt>
                <c:pt idx="830">
                  <c:v>39608.374999998006</c:v>
                </c:pt>
                <c:pt idx="831">
                  <c:v>39608.416666664634</c:v>
                </c:pt>
                <c:pt idx="832">
                  <c:v>39608.458333331313</c:v>
                </c:pt>
                <c:pt idx="833">
                  <c:v>39608.499999997992</c:v>
                </c:pt>
                <c:pt idx="834">
                  <c:v>39608.54166666462</c:v>
                </c:pt>
                <c:pt idx="835">
                  <c:v>39608.583333331306</c:v>
                </c:pt>
                <c:pt idx="836">
                  <c:v>39608.624999997985</c:v>
                </c:pt>
                <c:pt idx="837">
                  <c:v>39608.66666666462</c:v>
                </c:pt>
                <c:pt idx="838">
                  <c:v>39608.708333331284</c:v>
                </c:pt>
                <c:pt idx="839">
                  <c:v>39608.749999997963</c:v>
                </c:pt>
                <c:pt idx="840">
                  <c:v>39608.791666664591</c:v>
                </c:pt>
                <c:pt idx="841">
                  <c:v>39608.833333331284</c:v>
                </c:pt>
                <c:pt idx="842">
                  <c:v>39608.874999997985</c:v>
                </c:pt>
                <c:pt idx="843">
                  <c:v>39608.91666666462</c:v>
                </c:pt>
                <c:pt idx="844">
                  <c:v>39608.958333331291</c:v>
                </c:pt>
                <c:pt idx="845">
                  <c:v>39608.999999997948</c:v>
                </c:pt>
                <c:pt idx="846">
                  <c:v>39609.041666664591</c:v>
                </c:pt>
                <c:pt idx="847">
                  <c:v>39609.083333331277</c:v>
                </c:pt>
                <c:pt idx="848">
                  <c:v>39609.124999997941</c:v>
                </c:pt>
                <c:pt idx="849">
                  <c:v>39609.166666664591</c:v>
                </c:pt>
                <c:pt idx="850">
                  <c:v>39609.208333331255</c:v>
                </c:pt>
                <c:pt idx="851">
                  <c:v>39609.249999997941</c:v>
                </c:pt>
                <c:pt idx="852">
                  <c:v>39609.291666664569</c:v>
                </c:pt>
                <c:pt idx="853">
                  <c:v>39609.333333331255</c:v>
                </c:pt>
                <c:pt idx="854">
                  <c:v>39609.374999997948</c:v>
                </c:pt>
                <c:pt idx="855">
                  <c:v>39609.416666664591</c:v>
                </c:pt>
                <c:pt idx="856">
                  <c:v>39609.458333331262</c:v>
                </c:pt>
                <c:pt idx="857">
                  <c:v>39609.499999997919</c:v>
                </c:pt>
                <c:pt idx="858">
                  <c:v>39609.541666664576</c:v>
                </c:pt>
                <c:pt idx="859">
                  <c:v>39609.583333331233</c:v>
                </c:pt>
                <c:pt idx="860">
                  <c:v>39609.624999997912</c:v>
                </c:pt>
                <c:pt idx="861">
                  <c:v>39609.666666664576</c:v>
                </c:pt>
                <c:pt idx="862">
                  <c:v>39609.708333331226</c:v>
                </c:pt>
                <c:pt idx="863">
                  <c:v>39609.749999997912</c:v>
                </c:pt>
                <c:pt idx="864">
                  <c:v>39609.791666664547</c:v>
                </c:pt>
                <c:pt idx="865">
                  <c:v>39609.833333331226</c:v>
                </c:pt>
                <c:pt idx="866">
                  <c:v>39609.874999997919</c:v>
                </c:pt>
                <c:pt idx="867">
                  <c:v>39609.916666664561</c:v>
                </c:pt>
                <c:pt idx="868">
                  <c:v>39609.958333331233</c:v>
                </c:pt>
                <c:pt idx="869">
                  <c:v>39609.99999999789</c:v>
                </c:pt>
                <c:pt idx="870">
                  <c:v>39610.041666664554</c:v>
                </c:pt>
                <c:pt idx="871">
                  <c:v>39610.083333331204</c:v>
                </c:pt>
                <c:pt idx="872">
                  <c:v>39610.124999997883</c:v>
                </c:pt>
                <c:pt idx="873">
                  <c:v>39610.166666664532</c:v>
                </c:pt>
                <c:pt idx="874">
                  <c:v>39610.208333331204</c:v>
                </c:pt>
                <c:pt idx="875">
                  <c:v>39610.249999997883</c:v>
                </c:pt>
                <c:pt idx="876">
                  <c:v>39610.291666664518</c:v>
                </c:pt>
                <c:pt idx="877">
                  <c:v>39610.333333331204</c:v>
                </c:pt>
                <c:pt idx="878">
                  <c:v>39610.37499999789</c:v>
                </c:pt>
                <c:pt idx="879">
                  <c:v>39610.416666664532</c:v>
                </c:pt>
                <c:pt idx="880">
                  <c:v>39610.458333331211</c:v>
                </c:pt>
                <c:pt idx="881">
                  <c:v>39610.499999997861</c:v>
                </c:pt>
                <c:pt idx="882">
                  <c:v>39610.541666664525</c:v>
                </c:pt>
                <c:pt idx="883">
                  <c:v>39610.583333331189</c:v>
                </c:pt>
                <c:pt idx="884">
                  <c:v>39610.624999997861</c:v>
                </c:pt>
                <c:pt idx="885">
                  <c:v>39610.666666664503</c:v>
                </c:pt>
                <c:pt idx="886">
                  <c:v>39610.708333331182</c:v>
                </c:pt>
                <c:pt idx="887">
                  <c:v>39610.749999997846</c:v>
                </c:pt>
                <c:pt idx="888">
                  <c:v>39610.791666664481</c:v>
                </c:pt>
                <c:pt idx="889">
                  <c:v>39610.833333331182</c:v>
                </c:pt>
                <c:pt idx="890">
                  <c:v>39610.874999997854</c:v>
                </c:pt>
                <c:pt idx="891">
                  <c:v>39610.916666664503</c:v>
                </c:pt>
                <c:pt idx="892">
                  <c:v>39610.958333331189</c:v>
                </c:pt>
                <c:pt idx="893">
                  <c:v>39610.999999997832</c:v>
                </c:pt>
                <c:pt idx="894">
                  <c:v>39611.041666664481</c:v>
                </c:pt>
                <c:pt idx="895">
                  <c:v>39611.08333333116</c:v>
                </c:pt>
                <c:pt idx="896">
                  <c:v>39611.124999997832</c:v>
                </c:pt>
                <c:pt idx="897">
                  <c:v>39611.166666664474</c:v>
                </c:pt>
                <c:pt idx="898">
                  <c:v>39611.208333331153</c:v>
                </c:pt>
                <c:pt idx="899">
                  <c:v>39611.249999997817</c:v>
                </c:pt>
                <c:pt idx="900">
                  <c:v>39611.291666664452</c:v>
                </c:pt>
                <c:pt idx="901">
                  <c:v>39611.333333331146</c:v>
                </c:pt>
                <c:pt idx="902">
                  <c:v>39611.374999997824</c:v>
                </c:pt>
                <c:pt idx="903">
                  <c:v>39611.416666664481</c:v>
                </c:pt>
                <c:pt idx="904">
                  <c:v>39611.458333331153</c:v>
                </c:pt>
                <c:pt idx="905">
                  <c:v>39611.499999997803</c:v>
                </c:pt>
                <c:pt idx="906">
                  <c:v>39611.541666664452</c:v>
                </c:pt>
                <c:pt idx="907">
                  <c:v>39611.583333331131</c:v>
                </c:pt>
                <c:pt idx="908">
                  <c:v>39611.624999997795</c:v>
                </c:pt>
                <c:pt idx="909">
                  <c:v>39611.666666664445</c:v>
                </c:pt>
                <c:pt idx="910">
                  <c:v>39611.708333331131</c:v>
                </c:pt>
                <c:pt idx="911">
                  <c:v>39611.749999997788</c:v>
                </c:pt>
                <c:pt idx="912">
                  <c:v>39611.791666664423</c:v>
                </c:pt>
                <c:pt idx="913">
                  <c:v>39611.833333331117</c:v>
                </c:pt>
                <c:pt idx="914">
                  <c:v>39611.874999997795</c:v>
                </c:pt>
                <c:pt idx="915">
                  <c:v>39611.916666664445</c:v>
                </c:pt>
                <c:pt idx="916">
                  <c:v>39611.958333331124</c:v>
                </c:pt>
                <c:pt idx="917">
                  <c:v>39611.999999997781</c:v>
                </c:pt>
                <c:pt idx="918">
                  <c:v>39612.041666664423</c:v>
                </c:pt>
                <c:pt idx="919">
                  <c:v>39612.083333331102</c:v>
                </c:pt>
                <c:pt idx="920">
                  <c:v>39612.124999997766</c:v>
                </c:pt>
                <c:pt idx="921">
                  <c:v>39612.166666664416</c:v>
                </c:pt>
                <c:pt idx="922">
                  <c:v>39612.208333331095</c:v>
                </c:pt>
                <c:pt idx="923">
                  <c:v>39612.249999997759</c:v>
                </c:pt>
                <c:pt idx="924">
                  <c:v>39612.291666664394</c:v>
                </c:pt>
                <c:pt idx="925">
                  <c:v>39612.333333331087</c:v>
                </c:pt>
                <c:pt idx="926">
                  <c:v>39612.374999997766</c:v>
                </c:pt>
                <c:pt idx="927">
                  <c:v>39612.416666664416</c:v>
                </c:pt>
                <c:pt idx="928">
                  <c:v>39612.458333331095</c:v>
                </c:pt>
                <c:pt idx="929">
                  <c:v>39612.499999997744</c:v>
                </c:pt>
                <c:pt idx="930">
                  <c:v>39612.541666664394</c:v>
                </c:pt>
                <c:pt idx="931">
                  <c:v>39612.583333331073</c:v>
                </c:pt>
                <c:pt idx="932">
                  <c:v>39612.624999997737</c:v>
                </c:pt>
                <c:pt idx="933">
                  <c:v>39612.666666664387</c:v>
                </c:pt>
                <c:pt idx="934">
                  <c:v>39612.708333331066</c:v>
                </c:pt>
                <c:pt idx="935">
                  <c:v>39612.74999999773</c:v>
                </c:pt>
                <c:pt idx="936">
                  <c:v>39612.791666664365</c:v>
                </c:pt>
                <c:pt idx="937">
                  <c:v>39612.833333331058</c:v>
                </c:pt>
                <c:pt idx="938">
                  <c:v>39612.874999997737</c:v>
                </c:pt>
                <c:pt idx="939">
                  <c:v>39612.916666664387</c:v>
                </c:pt>
                <c:pt idx="940">
                  <c:v>39612.958333331066</c:v>
                </c:pt>
                <c:pt idx="941">
                  <c:v>39612.999999997715</c:v>
                </c:pt>
                <c:pt idx="942">
                  <c:v>39613.041666664365</c:v>
                </c:pt>
                <c:pt idx="943">
                  <c:v>39613.083333331044</c:v>
                </c:pt>
                <c:pt idx="944">
                  <c:v>39613.124999997708</c:v>
                </c:pt>
                <c:pt idx="945">
                  <c:v>39613.166666664358</c:v>
                </c:pt>
                <c:pt idx="946">
                  <c:v>39613.208333331037</c:v>
                </c:pt>
                <c:pt idx="947">
                  <c:v>39613.249999997701</c:v>
                </c:pt>
                <c:pt idx="948">
                  <c:v>39613.291666664336</c:v>
                </c:pt>
                <c:pt idx="949">
                  <c:v>39613.333333331029</c:v>
                </c:pt>
                <c:pt idx="950">
                  <c:v>39613.374999997708</c:v>
                </c:pt>
                <c:pt idx="951">
                  <c:v>39613.416666664358</c:v>
                </c:pt>
                <c:pt idx="952">
                  <c:v>39613.458333331037</c:v>
                </c:pt>
                <c:pt idx="953">
                  <c:v>39613.499999997686</c:v>
                </c:pt>
                <c:pt idx="954">
                  <c:v>39613.541666664329</c:v>
                </c:pt>
                <c:pt idx="955">
                  <c:v>39613.583333331015</c:v>
                </c:pt>
                <c:pt idx="956">
                  <c:v>39613.624999997679</c:v>
                </c:pt>
                <c:pt idx="957">
                  <c:v>39613.666666664321</c:v>
                </c:pt>
                <c:pt idx="958">
                  <c:v>39613.708333331007</c:v>
                </c:pt>
                <c:pt idx="959">
                  <c:v>39613.749999997672</c:v>
                </c:pt>
                <c:pt idx="960">
                  <c:v>39613.791666664307</c:v>
                </c:pt>
                <c:pt idx="961">
                  <c:v>39613.833333331</c:v>
                </c:pt>
                <c:pt idx="962">
                  <c:v>39613.874999997679</c:v>
                </c:pt>
                <c:pt idx="963">
                  <c:v>39613.916666664329</c:v>
                </c:pt>
                <c:pt idx="964">
                  <c:v>39613.958333331007</c:v>
                </c:pt>
                <c:pt idx="965">
                  <c:v>39613.999999997657</c:v>
                </c:pt>
                <c:pt idx="966">
                  <c:v>39614.041666664307</c:v>
                </c:pt>
                <c:pt idx="967">
                  <c:v>39614.083333330993</c:v>
                </c:pt>
                <c:pt idx="968">
                  <c:v>39614.12499999765</c:v>
                </c:pt>
                <c:pt idx="969">
                  <c:v>39614.1666666643</c:v>
                </c:pt>
                <c:pt idx="970">
                  <c:v>39614.208333330993</c:v>
                </c:pt>
                <c:pt idx="971">
                  <c:v>39614.249999997635</c:v>
                </c:pt>
                <c:pt idx="972">
                  <c:v>39614.29166666427</c:v>
                </c:pt>
                <c:pt idx="973">
                  <c:v>39614.333333330986</c:v>
                </c:pt>
                <c:pt idx="974">
                  <c:v>39614.374999997643</c:v>
                </c:pt>
                <c:pt idx="975">
                  <c:v>39614.4166666643</c:v>
                </c:pt>
                <c:pt idx="976">
                  <c:v>39614.458333330993</c:v>
                </c:pt>
                <c:pt idx="977">
                  <c:v>39614.499999997628</c:v>
                </c:pt>
                <c:pt idx="978">
                  <c:v>39614.54166666427</c:v>
                </c:pt>
                <c:pt idx="979">
                  <c:v>39614.583333330971</c:v>
                </c:pt>
                <c:pt idx="980">
                  <c:v>39614.624999997621</c:v>
                </c:pt>
                <c:pt idx="981">
                  <c:v>39614.66666666427</c:v>
                </c:pt>
                <c:pt idx="982">
                  <c:v>39614.708333330949</c:v>
                </c:pt>
                <c:pt idx="983">
                  <c:v>39614.749999997606</c:v>
                </c:pt>
                <c:pt idx="984">
                  <c:v>39614.791666664241</c:v>
                </c:pt>
                <c:pt idx="985">
                  <c:v>39614.833333330942</c:v>
                </c:pt>
                <c:pt idx="986">
                  <c:v>39614.874999997613</c:v>
                </c:pt>
                <c:pt idx="987">
                  <c:v>39614.91666666427</c:v>
                </c:pt>
                <c:pt idx="988">
                  <c:v>39614.958333330957</c:v>
                </c:pt>
                <c:pt idx="989">
                  <c:v>39614.999999997599</c:v>
                </c:pt>
                <c:pt idx="990">
                  <c:v>39615.041666664234</c:v>
                </c:pt>
                <c:pt idx="991">
                  <c:v>39615.083333330942</c:v>
                </c:pt>
                <c:pt idx="992">
                  <c:v>39615.124999997592</c:v>
                </c:pt>
                <c:pt idx="993">
                  <c:v>39615.166666664234</c:v>
                </c:pt>
                <c:pt idx="994">
                  <c:v>39615.208333330935</c:v>
                </c:pt>
                <c:pt idx="995">
                  <c:v>39615.249999997592</c:v>
                </c:pt>
                <c:pt idx="996">
                  <c:v>39615.291666664212</c:v>
                </c:pt>
                <c:pt idx="997">
                  <c:v>39615.333333330913</c:v>
                </c:pt>
                <c:pt idx="998">
                  <c:v>39615.374999997599</c:v>
                </c:pt>
                <c:pt idx="999">
                  <c:v>39615.416666664234</c:v>
                </c:pt>
                <c:pt idx="1000">
                  <c:v>39615.458333330935</c:v>
                </c:pt>
                <c:pt idx="1001">
                  <c:v>39615.499999997584</c:v>
                </c:pt>
                <c:pt idx="1002">
                  <c:v>39615.54166666422</c:v>
                </c:pt>
                <c:pt idx="1003">
                  <c:v>39615.583333330898</c:v>
                </c:pt>
                <c:pt idx="1004">
                  <c:v>39615.624999997563</c:v>
                </c:pt>
                <c:pt idx="1005">
                  <c:v>39615.666666664212</c:v>
                </c:pt>
                <c:pt idx="1006">
                  <c:v>39615.708333330891</c:v>
                </c:pt>
                <c:pt idx="1007">
                  <c:v>39615.749999997563</c:v>
                </c:pt>
                <c:pt idx="1008">
                  <c:v>39615.79166666419</c:v>
                </c:pt>
                <c:pt idx="1009">
                  <c:v>39615.833333330891</c:v>
                </c:pt>
                <c:pt idx="1010">
                  <c:v>39615.87499999757</c:v>
                </c:pt>
                <c:pt idx="1011">
                  <c:v>39615.916666664205</c:v>
                </c:pt>
                <c:pt idx="1012">
                  <c:v>39615.958333330898</c:v>
                </c:pt>
                <c:pt idx="1013">
                  <c:v>39615.999999997541</c:v>
                </c:pt>
                <c:pt idx="1014">
                  <c:v>39616.04166666419</c:v>
                </c:pt>
                <c:pt idx="1015">
                  <c:v>39616.083333330869</c:v>
                </c:pt>
                <c:pt idx="1016">
                  <c:v>39616.124999997533</c:v>
                </c:pt>
                <c:pt idx="1017">
                  <c:v>39616.166666664183</c:v>
                </c:pt>
                <c:pt idx="1018">
                  <c:v>39616.208333330862</c:v>
                </c:pt>
                <c:pt idx="1019">
                  <c:v>39616.249999997533</c:v>
                </c:pt>
                <c:pt idx="1020">
                  <c:v>39616.291666664169</c:v>
                </c:pt>
                <c:pt idx="1021">
                  <c:v>39616.333333330862</c:v>
                </c:pt>
                <c:pt idx="1022">
                  <c:v>39616.374999997541</c:v>
                </c:pt>
                <c:pt idx="1023">
                  <c:v>39616.416666664183</c:v>
                </c:pt>
                <c:pt idx="1024">
                  <c:v>39616.458333330869</c:v>
                </c:pt>
                <c:pt idx="1025">
                  <c:v>39616.499999997512</c:v>
                </c:pt>
                <c:pt idx="1026">
                  <c:v>39616.541666664176</c:v>
                </c:pt>
                <c:pt idx="1027">
                  <c:v>39616.58333333084</c:v>
                </c:pt>
                <c:pt idx="1028">
                  <c:v>39616.624999997512</c:v>
                </c:pt>
                <c:pt idx="1029">
                  <c:v>39616.666666664154</c:v>
                </c:pt>
                <c:pt idx="1030">
                  <c:v>39616.708333330833</c:v>
                </c:pt>
                <c:pt idx="1031">
                  <c:v>39616.749999997497</c:v>
                </c:pt>
                <c:pt idx="1032">
                  <c:v>39616.791666664132</c:v>
                </c:pt>
                <c:pt idx="1033">
                  <c:v>39616.833333330833</c:v>
                </c:pt>
                <c:pt idx="1034">
                  <c:v>39616.874999997504</c:v>
                </c:pt>
                <c:pt idx="1035">
                  <c:v>39616.916666664161</c:v>
                </c:pt>
                <c:pt idx="1036">
                  <c:v>39616.95833333084</c:v>
                </c:pt>
                <c:pt idx="1037">
                  <c:v>39616.999999997483</c:v>
                </c:pt>
                <c:pt idx="1038">
                  <c:v>39617.041666664132</c:v>
                </c:pt>
                <c:pt idx="1039">
                  <c:v>39617.083333330811</c:v>
                </c:pt>
                <c:pt idx="1040">
                  <c:v>39617.124999997483</c:v>
                </c:pt>
                <c:pt idx="1041">
                  <c:v>39617.166666664125</c:v>
                </c:pt>
                <c:pt idx="1042">
                  <c:v>39617.208333330811</c:v>
                </c:pt>
                <c:pt idx="1043">
                  <c:v>39617.249999997468</c:v>
                </c:pt>
                <c:pt idx="1044">
                  <c:v>39617.291666664103</c:v>
                </c:pt>
                <c:pt idx="1045">
                  <c:v>39617.333333330796</c:v>
                </c:pt>
                <c:pt idx="1046">
                  <c:v>39617.374999997475</c:v>
                </c:pt>
                <c:pt idx="1047">
                  <c:v>39617.416666664132</c:v>
                </c:pt>
                <c:pt idx="1048">
                  <c:v>39617.458333330804</c:v>
                </c:pt>
                <c:pt idx="1049">
                  <c:v>39617.499999997453</c:v>
                </c:pt>
                <c:pt idx="1050">
                  <c:v>39617.541666664103</c:v>
                </c:pt>
                <c:pt idx="1051">
                  <c:v>39617.583333330782</c:v>
                </c:pt>
                <c:pt idx="1052">
                  <c:v>39617.624999997446</c:v>
                </c:pt>
                <c:pt idx="1053">
                  <c:v>39617.666666664096</c:v>
                </c:pt>
                <c:pt idx="1054">
                  <c:v>39617.708333330782</c:v>
                </c:pt>
                <c:pt idx="1055">
                  <c:v>39617.749999997439</c:v>
                </c:pt>
                <c:pt idx="1056">
                  <c:v>39617.791666664074</c:v>
                </c:pt>
                <c:pt idx="1057">
                  <c:v>39617.833333330767</c:v>
                </c:pt>
                <c:pt idx="1058">
                  <c:v>39617.874999997446</c:v>
                </c:pt>
                <c:pt idx="1059">
                  <c:v>39617.916666664096</c:v>
                </c:pt>
                <c:pt idx="1060">
                  <c:v>39617.958333330775</c:v>
                </c:pt>
                <c:pt idx="1061">
                  <c:v>39617.999999997432</c:v>
                </c:pt>
                <c:pt idx="1062">
                  <c:v>39618.041666664074</c:v>
                </c:pt>
                <c:pt idx="1063">
                  <c:v>39618.083333330753</c:v>
                </c:pt>
                <c:pt idx="1064">
                  <c:v>39618.124999997417</c:v>
                </c:pt>
                <c:pt idx="1065">
                  <c:v>39618.166666664074</c:v>
                </c:pt>
                <c:pt idx="1066">
                  <c:v>39618.208333330746</c:v>
                </c:pt>
                <c:pt idx="1067">
                  <c:v>39618.24999999741</c:v>
                </c:pt>
                <c:pt idx="1068">
                  <c:v>39618.291666664052</c:v>
                </c:pt>
                <c:pt idx="1069">
                  <c:v>39618.333333330738</c:v>
                </c:pt>
                <c:pt idx="1070">
                  <c:v>39618.374999997417</c:v>
                </c:pt>
                <c:pt idx="1071">
                  <c:v>39618.416666664067</c:v>
                </c:pt>
                <c:pt idx="1072">
                  <c:v>39618.458333330746</c:v>
                </c:pt>
                <c:pt idx="1073">
                  <c:v>39618.499999997395</c:v>
                </c:pt>
                <c:pt idx="1074">
                  <c:v>39618.541666664045</c:v>
                </c:pt>
                <c:pt idx="1075">
                  <c:v>39618.583333330731</c:v>
                </c:pt>
                <c:pt idx="1076">
                  <c:v>39618.624999997388</c:v>
                </c:pt>
                <c:pt idx="1077">
                  <c:v>39618.666666664038</c:v>
                </c:pt>
                <c:pt idx="1078">
                  <c:v>39618.708333330716</c:v>
                </c:pt>
                <c:pt idx="1079">
                  <c:v>39618.749999997381</c:v>
                </c:pt>
                <c:pt idx="1080">
                  <c:v>39618.791666664016</c:v>
                </c:pt>
                <c:pt idx="1081">
                  <c:v>39618.833333330709</c:v>
                </c:pt>
                <c:pt idx="1082">
                  <c:v>39618.874999997388</c:v>
                </c:pt>
                <c:pt idx="1083">
                  <c:v>39618.916666664038</c:v>
                </c:pt>
                <c:pt idx="1084">
                  <c:v>39618.958333330716</c:v>
                </c:pt>
                <c:pt idx="1085">
                  <c:v>39618.999999997366</c:v>
                </c:pt>
                <c:pt idx="1086">
                  <c:v>39619.041666664016</c:v>
                </c:pt>
                <c:pt idx="1087">
                  <c:v>39619.083333330695</c:v>
                </c:pt>
                <c:pt idx="1088">
                  <c:v>39619.124999997359</c:v>
                </c:pt>
                <c:pt idx="1089">
                  <c:v>39619.166666664009</c:v>
                </c:pt>
                <c:pt idx="1090">
                  <c:v>39619.208333330687</c:v>
                </c:pt>
                <c:pt idx="1091">
                  <c:v>39619.249999997352</c:v>
                </c:pt>
                <c:pt idx="1092">
                  <c:v>39619.291666663987</c:v>
                </c:pt>
                <c:pt idx="1093">
                  <c:v>39619.33333333068</c:v>
                </c:pt>
                <c:pt idx="1094">
                  <c:v>39619.374999997359</c:v>
                </c:pt>
                <c:pt idx="1095">
                  <c:v>39619.416666664009</c:v>
                </c:pt>
                <c:pt idx="1096">
                  <c:v>39619.458333330687</c:v>
                </c:pt>
                <c:pt idx="1097">
                  <c:v>39619.499999997337</c:v>
                </c:pt>
                <c:pt idx="1098">
                  <c:v>39619.541666663987</c:v>
                </c:pt>
                <c:pt idx="1099">
                  <c:v>39619.583333330665</c:v>
                </c:pt>
                <c:pt idx="1100">
                  <c:v>39619.62499999733</c:v>
                </c:pt>
                <c:pt idx="1101">
                  <c:v>39619.666666663979</c:v>
                </c:pt>
                <c:pt idx="1102">
                  <c:v>39619.708333330658</c:v>
                </c:pt>
                <c:pt idx="1103">
                  <c:v>39619.749999997322</c:v>
                </c:pt>
                <c:pt idx="1104">
                  <c:v>39619.791666663958</c:v>
                </c:pt>
                <c:pt idx="1105">
                  <c:v>39619.833333330651</c:v>
                </c:pt>
                <c:pt idx="1106">
                  <c:v>39619.87499999733</c:v>
                </c:pt>
                <c:pt idx="1107">
                  <c:v>39619.916666663979</c:v>
                </c:pt>
                <c:pt idx="1108">
                  <c:v>39619.958333330658</c:v>
                </c:pt>
                <c:pt idx="1109">
                  <c:v>39619.999999997308</c:v>
                </c:pt>
                <c:pt idx="1110">
                  <c:v>39620.041666663958</c:v>
                </c:pt>
                <c:pt idx="1111">
                  <c:v>39620.083333330636</c:v>
                </c:pt>
                <c:pt idx="1112">
                  <c:v>39620.124999997301</c:v>
                </c:pt>
                <c:pt idx="1113">
                  <c:v>39620.16666666395</c:v>
                </c:pt>
                <c:pt idx="1114">
                  <c:v>39620.208333330629</c:v>
                </c:pt>
                <c:pt idx="1115">
                  <c:v>39620.249999997286</c:v>
                </c:pt>
                <c:pt idx="1116">
                  <c:v>39620.291666663921</c:v>
                </c:pt>
                <c:pt idx="1117">
                  <c:v>39620.333333330622</c:v>
                </c:pt>
                <c:pt idx="1118">
                  <c:v>39620.374999997293</c:v>
                </c:pt>
                <c:pt idx="1119">
                  <c:v>39620.41666666395</c:v>
                </c:pt>
                <c:pt idx="1120">
                  <c:v>39620.458333330629</c:v>
                </c:pt>
                <c:pt idx="1121">
                  <c:v>39620.499999997279</c:v>
                </c:pt>
                <c:pt idx="1122">
                  <c:v>39620.541666663921</c:v>
                </c:pt>
                <c:pt idx="1123">
                  <c:v>39620.583333330607</c:v>
                </c:pt>
                <c:pt idx="1124">
                  <c:v>39620.624999997272</c:v>
                </c:pt>
                <c:pt idx="1125">
                  <c:v>39620.666666663921</c:v>
                </c:pt>
                <c:pt idx="1126">
                  <c:v>39620.7083333306</c:v>
                </c:pt>
                <c:pt idx="1127">
                  <c:v>39620.749999997264</c:v>
                </c:pt>
                <c:pt idx="1128">
                  <c:v>39620.791666663899</c:v>
                </c:pt>
                <c:pt idx="1129">
                  <c:v>39620.833333330593</c:v>
                </c:pt>
                <c:pt idx="1130">
                  <c:v>39620.874999997272</c:v>
                </c:pt>
                <c:pt idx="1131">
                  <c:v>39620.916666663921</c:v>
                </c:pt>
                <c:pt idx="1132">
                  <c:v>39620.958333330607</c:v>
                </c:pt>
                <c:pt idx="1133">
                  <c:v>39620.99999999725</c:v>
                </c:pt>
                <c:pt idx="1134">
                  <c:v>39621.041666663899</c:v>
                </c:pt>
                <c:pt idx="1135">
                  <c:v>39621.083333330593</c:v>
                </c:pt>
                <c:pt idx="1136">
                  <c:v>39621.124999997235</c:v>
                </c:pt>
                <c:pt idx="1137">
                  <c:v>39621.166666663885</c:v>
                </c:pt>
                <c:pt idx="1138">
                  <c:v>39621.208333330585</c:v>
                </c:pt>
                <c:pt idx="1139">
                  <c:v>39621.249999997235</c:v>
                </c:pt>
                <c:pt idx="1140">
                  <c:v>39621.291666663863</c:v>
                </c:pt>
                <c:pt idx="1141">
                  <c:v>39621.333333330578</c:v>
                </c:pt>
                <c:pt idx="1142">
                  <c:v>39621.374999997242</c:v>
                </c:pt>
                <c:pt idx="1143">
                  <c:v>39621.416666663885</c:v>
                </c:pt>
                <c:pt idx="1144">
                  <c:v>39621.458333330585</c:v>
                </c:pt>
                <c:pt idx="1145">
                  <c:v>39621.499999997221</c:v>
                </c:pt>
                <c:pt idx="1146">
                  <c:v>39621.54166666387</c:v>
                </c:pt>
                <c:pt idx="1147">
                  <c:v>39621.583333330549</c:v>
                </c:pt>
                <c:pt idx="1148">
                  <c:v>39621.624999997206</c:v>
                </c:pt>
                <c:pt idx="1149">
                  <c:v>39621.666666663863</c:v>
                </c:pt>
                <c:pt idx="1150">
                  <c:v>39621.708333330542</c:v>
                </c:pt>
                <c:pt idx="1151">
                  <c:v>39621.749999997206</c:v>
                </c:pt>
                <c:pt idx="1152">
                  <c:v>39621.791666663841</c:v>
                </c:pt>
                <c:pt idx="1153">
                  <c:v>39621.833333330542</c:v>
                </c:pt>
                <c:pt idx="1154">
                  <c:v>39621.874999997213</c:v>
                </c:pt>
                <c:pt idx="1155">
                  <c:v>39621.916666663856</c:v>
                </c:pt>
                <c:pt idx="1156">
                  <c:v>39621.958333330549</c:v>
                </c:pt>
                <c:pt idx="1157">
                  <c:v>39621.999999997191</c:v>
                </c:pt>
                <c:pt idx="1158">
                  <c:v>39622.041666663834</c:v>
                </c:pt>
                <c:pt idx="1159">
                  <c:v>39622.083333330535</c:v>
                </c:pt>
                <c:pt idx="1160">
                  <c:v>39622.124999997191</c:v>
                </c:pt>
                <c:pt idx="1161">
                  <c:v>39622.166666663827</c:v>
                </c:pt>
                <c:pt idx="1162">
                  <c:v>39622.208333330513</c:v>
                </c:pt>
                <c:pt idx="1163">
                  <c:v>39622.249999997191</c:v>
                </c:pt>
                <c:pt idx="1164">
                  <c:v>39622.291666663798</c:v>
                </c:pt>
                <c:pt idx="1165">
                  <c:v>39622.333333330513</c:v>
                </c:pt>
                <c:pt idx="1166">
                  <c:v>39622.374999997199</c:v>
                </c:pt>
                <c:pt idx="1167">
                  <c:v>39622.416666663834</c:v>
                </c:pt>
                <c:pt idx="1168">
                  <c:v>39622.45833333052</c:v>
                </c:pt>
                <c:pt idx="1169">
                  <c:v>39622.499999997162</c:v>
                </c:pt>
                <c:pt idx="1170">
                  <c:v>39622.541666663805</c:v>
                </c:pt>
                <c:pt idx="1171">
                  <c:v>39622.583333330491</c:v>
                </c:pt>
                <c:pt idx="1172">
                  <c:v>39622.624999997162</c:v>
                </c:pt>
                <c:pt idx="1173">
                  <c:v>39622.666666663798</c:v>
                </c:pt>
                <c:pt idx="1174">
                  <c:v>39622.708333330491</c:v>
                </c:pt>
                <c:pt idx="1175">
                  <c:v>39622.749999997148</c:v>
                </c:pt>
                <c:pt idx="1176">
                  <c:v>39622.791666663768</c:v>
                </c:pt>
                <c:pt idx="1177">
                  <c:v>39622.833333330491</c:v>
                </c:pt>
                <c:pt idx="1178">
                  <c:v>39622.874999997155</c:v>
                </c:pt>
                <c:pt idx="1179">
                  <c:v>39622.916666663805</c:v>
                </c:pt>
                <c:pt idx="1180">
                  <c:v>39622.958333330491</c:v>
                </c:pt>
                <c:pt idx="1181">
                  <c:v>39622.999999997133</c:v>
                </c:pt>
                <c:pt idx="1182">
                  <c:v>39623.041666663768</c:v>
                </c:pt>
                <c:pt idx="1183">
                  <c:v>39623.083333330462</c:v>
                </c:pt>
                <c:pt idx="1184">
                  <c:v>39623.124999997133</c:v>
                </c:pt>
                <c:pt idx="1185">
                  <c:v>39623.166666663768</c:v>
                </c:pt>
                <c:pt idx="1186">
                  <c:v>39623.208333330462</c:v>
                </c:pt>
                <c:pt idx="1187">
                  <c:v>39623.249999997119</c:v>
                </c:pt>
                <c:pt idx="1188">
                  <c:v>39623.291666663739</c:v>
                </c:pt>
                <c:pt idx="1189">
                  <c:v>39623.333333330447</c:v>
                </c:pt>
                <c:pt idx="1190">
                  <c:v>39623.374999997126</c:v>
                </c:pt>
                <c:pt idx="1191">
                  <c:v>39623.416666663776</c:v>
                </c:pt>
                <c:pt idx="1192">
                  <c:v>39623.458333330454</c:v>
                </c:pt>
                <c:pt idx="1193">
                  <c:v>39623.499999997111</c:v>
                </c:pt>
                <c:pt idx="1194">
                  <c:v>39623.541666663747</c:v>
                </c:pt>
                <c:pt idx="1195">
                  <c:v>39623.583333330433</c:v>
                </c:pt>
                <c:pt idx="1196">
                  <c:v>39623.624999997097</c:v>
                </c:pt>
                <c:pt idx="1197">
                  <c:v>39623.666666663732</c:v>
                </c:pt>
                <c:pt idx="1198">
                  <c:v>39623.708333330433</c:v>
                </c:pt>
                <c:pt idx="1199">
                  <c:v>39623.74999999709</c:v>
                </c:pt>
                <c:pt idx="1200">
                  <c:v>39623.791666663717</c:v>
                </c:pt>
                <c:pt idx="1201">
                  <c:v>39623.833333330418</c:v>
                </c:pt>
                <c:pt idx="1202">
                  <c:v>39623.874999997097</c:v>
                </c:pt>
                <c:pt idx="1203">
                  <c:v>39623.916666663732</c:v>
                </c:pt>
                <c:pt idx="1204">
                  <c:v>39623.958333330425</c:v>
                </c:pt>
                <c:pt idx="1205">
                  <c:v>39623.999999997082</c:v>
                </c:pt>
                <c:pt idx="1206">
                  <c:v>39624.041666663717</c:v>
                </c:pt>
                <c:pt idx="1207">
                  <c:v>39624.083333330411</c:v>
                </c:pt>
                <c:pt idx="1208">
                  <c:v>39624.124999997068</c:v>
                </c:pt>
                <c:pt idx="1209">
                  <c:v>39624.166666663703</c:v>
                </c:pt>
                <c:pt idx="1210">
                  <c:v>39624.208333330396</c:v>
                </c:pt>
                <c:pt idx="1211">
                  <c:v>39624.249999997061</c:v>
                </c:pt>
                <c:pt idx="1212">
                  <c:v>39624.291666663688</c:v>
                </c:pt>
                <c:pt idx="1213">
                  <c:v>39624.333333330389</c:v>
                </c:pt>
                <c:pt idx="1214">
                  <c:v>39624.374999997068</c:v>
                </c:pt>
                <c:pt idx="1215">
                  <c:v>39624.416666663703</c:v>
                </c:pt>
                <c:pt idx="1216">
                  <c:v>39624.458333330396</c:v>
                </c:pt>
                <c:pt idx="1217">
                  <c:v>39624.499999997046</c:v>
                </c:pt>
                <c:pt idx="1218">
                  <c:v>39624.541666663681</c:v>
                </c:pt>
                <c:pt idx="1219">
                  <c:v>39624.583333330382</c:v>
                </c:pt>
                <c:pt idx="1220">
                  <c:v>39624.624999997039</c:v>
                </c:pt>
                <c:pt idx="1221">
                  <c:v>39624.666666663674</c:v>
                </c:pt>
                <c:pt idx="1222">
                  <c:v>39624.708333330367</c:v>
                </c:pt>
                <c:pt idx="1223">
                  <c:v>39624.749999997031</c:v>
                </c:pt>
                <c:pt idx="1224">
                  <c:v>39624.791666663659</c:v>
                </c:pt>
                <c:pt idx="1225">
                  <c:v>39624.83333333036</c:v>
                </c:pt>
                <c:pt idx="1226">
                  <c:v>39624.874999997046</c:v>
                </c:pt>
                <c:pt idx="1227">
                  <c:v>39624.916666663674</c:v>
                </c:pt>
                <c:pt idx="1228">
                  <c:v>39624.958333330367</c:v>
                </c:pt>
                <c:pt idx="1229">
                  <c:v>39624.999999997017</c:v>
                </c:pt>
                <c:pt idx="1230">
                  <c:v>39625.041666663652</c:v>
                </c:pt>
                <c:pt idx="1231">
                  <c:v>39625.083333330345</c:v>
                </c:pt>
                <c:pt idx="1232">
                  <c:v>39625.12499999701</c:v>
                </c:pt>
                <c:pt idx="1233">
                  <c:v>39625.166666663652</c:v>
                </c:pt>
                <c:pt idx="1234">
                  <c:v>39625.208333330338</c:v>
                </c:pt>
                <c:pt idx="1235">
                  <c:v>39625.249999997002</c:v>
                </c:pt>
                <c:pt idx="1236">
                  <c:v>39625.291666663623</c:v>
                </c:pt>
                <c:pt idx="1237">
                  <c:v>39625.333333330331</c:v>
                </c:pt>
                <c:pt idx="1238">
                  <c:v>39625.374999997017</c:v>
                </c:pt>
                <c:pt idx="1239">
                  <c:v>39625.416666663645</c:v>
                </c:pt>
                <c:pt idx="1240">
                  <c:v>39625.458333330345</c:v>
                </c:pt>
                <c:pt idx="1241">
                  <c:v>39625.499999997002</c:v>
                </c:pt>
                <c:pt idx="1242">
                  <c:v>39625.541666663623</c:v>
                </c:pt>
                <c:pt idx="1243">
                  <c:v>39625.583333330316</c:v>
                </c:pt>
                <c:pt idx="1244">
                  <c:v>39625.624999996995</c:v>
                </c:pt>
                <c:pt idx="1245">
                  <c:v>39625.666666663616</c:v>
                </c:pt>
                <c:pt idx="1246">
                  <c:v>39625.708333330309</c:v>
                </c:pt>
                <c:pt idx="1247">
                  <c:v>39625.749999996988</c:v>
                </c:pt>
                <c:pt idx="1248">
                  <c:v>39625.791666663594</c:v>
                </c:pt>
                <c:pt idx="1249">
                  <c:v>39625.833333330302</c:v>
                </c:pt>
                <c:pt idx="1250">
                  <c:v>39625.874999996995</c:v>
                </c:pt>
                <c:pt idx="1251">
                  <c:v>39625.916666663616</c:v>
                </c:pt>
                <c:pt idx="1252">
                  <c:v>39625.958333330309</c:v>
                </c:pt>
                <c:pt idx="1253">
                  <c:v>39625.999999996973</c:v>
                </c:pt>
                <c:pt idx="1254">
                  <c:v>39626.041666663594</c:v>
                </c:pt>
                <c:pt idx="1255">
                  <c:v>39626.083333330287</c:v>
                </c:pt>
                <c:pt idx="1256">
                  <c:v>39626.124999996966</c:v>
                </c:pt>
                <c:pt idx="1257">
                  <c:v>39626.166666663587</c:v>
                </c:pt>
                <c:pt idx="1258">
                  <c:v>39626.20833333028</c:v>
                </c:pt>
                <c:pt idx="1259">
                  <c:v>39626.249999996959</c:v>
                </c:pt>
                <c:pt idx="1260">
                  <c:v>39626.291666663572</c:v>
                </c:pt>
                <c:pt idx="1261">
                  <c:v>39626.333333330273</c:v>
                </c:pt>
                <c:pt idx="1262">
                  <c:v>39626.374999996966</c:v>
                </c:pt>
                <c:pt idx="1263">
                  <c:v>39626.416666663594</c:v>
                </c:pt>
                <c:pt idx="1264">
                  <c:v>39626.45833333028</c:v>
                </c:pt>
                <c:pt idx="1265">
                  <c:v>39626.499999996944</c:v>
                </c:pt>
                <c:pt idx="1266">
                  <c:v>39626.541666663579</c:v>
                </c:pt>
                <c:pt idx="1267">
                  <c:v>39626.583333330258</c:v>
                </c:pt>
                <c:pt idx="1268">
                  <c:v>39626.624999996937</c:v>
                </c:pt>
                <c:pt idx="1269">
                  <c:v>39626.666666663572</c:v>
                </c:pt>
                <c:pt idx="1270">
                  <c:v>39626.708333330251</c:v>
                </c:pt>
                <c:pt idx="1271">
                  <c:v>39626.74999999693</c:v>
                </c:pt>
                <c:pt idx="1272">
                  <c:v>39626.79166666355</c:v>
                </c:pt>
                <c:pt idx="1273">
                  <c:v>39626.833333330236</c:v>
                </c:pt>
                <c:pt idx="1274">
                  <c:v>39626.874999996937</c:v>
                </c:pt>
                <c:pt idx="1275">
                  <c:v>39626.916666663572</c:v>
                </c:pt>
                <c:pt idx="1276">
                  <c:v>39626.958333330243</c:v>
                </c:pt>
                <c:pt idx="1277">
                  <c:v>39626.999999996915</c:v>
                </c:pt>
                <c:pt idx="1278">
                  <c:v>39627.04166666355</c:v>
                </c:pt>
                <c:pt idx="1279">
                  <c:v>39627.083333330229</c:v>
                </c:pt>
                <c:pt idx="1280">
                  <c:v>39627.124999996893</c:v>
                </c:pt>
                <c:pt idx="1281">
                  <c:v>39627.166666663543</c:v>
                </c:pt>
                <c:pt idx="1282">
                  <c:v>39627.208333330222</c:v>
                </c:pt>
                <c:pt idx="1283">
                  <c:v>39627.249999996893</c:v>
                </c:pt>
                <c:pt idx="1284">
                  <c:v>39627.291666663521</c:v>
                </c:pt>
                <c:pt idx="1285">
                  <c:v>39627.333333330214</c:v>
                </c:pt>
                <c:pt idx="1286">
                  <c:v>39627.3749999969</c:v>
                </c:pt>
                <c:pt idx="1287">
                  <c:v>39627.416666663536</c:v>
                </c:pt>
                <c:pt idx="1288">
                  <c:v>39627.458333330222</c:v>
                </c:pt>
                <c:pt idx="1289">
                  <c:v>39627.499999996886</c:v>
                </c:pt>
                <c:pt idx="1290">
                  <c:v>39627.541666663521</c:v>
                </c:pt>
                <c:pt idx="1291">
                  <c:v>39627.5833333302</c:v>
                </c:pt>
                <c:pt idx="1292">
                  <c:v>39627.624999996879</c:v>
                </c:pt>
                <c:pt idx="1293">
                  <c:v>39627.666666663514</c:v>
                </c:pt>
                <c:pt idx="1294">
                  <c:v>39627.708333330193</c:v>
                </c:pt>
                <c:pt idx="1295">
                  <c:v>39627.749999996871</c:v>
                </c:pt>
                <c:pt idx="1296">
                  <c:v>39627.791666663492</c:v>
                </c:pt>
                <c:pt idx="1297">
                  <c:v>39627.833333330193</c:v>
                </c:pt>
                <c:pt idx="1298">
                  <c:v>39627.874999996879</c:v>
                </c:pt>
                <c:pt idx="1299">
                  <c:v>39627.916666663514</c:v>
                </c:pt>
                <c:pt idx="1300">
                  <c:v>39627.9583333302</c:v>
                </c:pt>
                <c:pt idx="1301">
                  <c:v>39627.999999996842</c:v>
                </c:pt>
                <c:pt idx="1302">
                  <c:v>39628.041666663485</c:v>
                </c:pt>
                <c:pt idx="1303">
                  <c:v>39628.083333330185</c:v>
                </c:pt>
                <c:pt idx="1304">
                  <c:v>39628.124999996842</c:v>
                </c:pt>
                <c:pt idx="1305">
                  <c:v>39628.166666663477</c:v>
                </c:pt>
                <c:pt idx="1306">
                  <c:v>39628.208333330163</c:v>
                </c:pt>
                <c:pt idx="1307">
                  <c:v>39628.249999996842</c:v>
                </c:pt>
                <c:pt idx="1308">
                  <c:v>39628.291666663456</c:v>
                </c:pt>
                <c:pt idx="1309">
                  <c:v>39628.333333330163</c:v>
                </c:pt>
                <c:pt idx="1310">
                  <c:v>39628.37499999685</c:v>
                </c:pt>
                <c:pt idx="1311">
                  <c:v>39628.416666663485</c:v>
                </c:pt>
                <c:pt idx="1312">
                  <c:v>39628.458333330171</c:v>
                </c:pt>
                <c:pt idx="1313">
                  <c:v>39628.499999996813</c:v>
                </c:pt>
                <c:pt idx="1314">
                  <c:v>39628.541666663463</c:v>
                </c:pt>
                <c:pt idx="1315">
                  <c:v>39628.583333330142</c:v>
                </c:pt>
                <c:pt idx="1316">
                  <c:v>39628.624999996813</c:v>
                </c:pt>
                <c:pt idx="1317">
                  <c:v>39628.666666663448</c:v>
                </c:pt>
                <c:pt idx="1318">
                  <c:v>39628.708333330142</c:v>
                </c:pt>
                <c:pt idx="1319">
                  <c:v>39628.749999996799</c:v>
                </c:pt>
                <c:pt idx="1320">
                  <c:v>39628.791666663419</c:v>
                </c:pt>
                <c:pt idx="1321">
                  <c:v>39628.833333330142</c:v>
                </c:pt>
                <c:pt idx="1322">
                  <c:v>39628.874999996806</c:v>
                </c:pt>
                <c:pt idx="1323">
                  <c:v>39628.916666663456</c:v>
                </c:pt>
                <c:pt idx="1324">
                  <c:v>39628.958333330149</c:v>
                </c:pt>
                <c:pt idx="1325">
                  <c:v>39628.999999996791</c:v>
                </c:pt>
                <c:pt idx="1326">
                  <c:v>39629.041666663426</c:v>
                </c:pt>
                <c:pt idx="1327">
                  <c:v>39629.083333330113</c:v>
                </c:pt>
                <c:pt idx="1328">
                  <c:v>39629.124999996791</c:v>
                </c:pt>
                <c:pt idx="1329">
                  <c:v>39629.166666663419</c:v>
                </c:pt>
                <c:pt idx="1330">
                  <c:v>39629.208333330113</c:v>
                </c:pt>
                <c:pt idx="1331">
                  <c:v>39629.249999996769</c:v>
                </c:pt>
                <c:pt idx="1332">
                  <c:v>39629.291666663397</c:v>
                </c:pt>
                <c:pt idx="1333">
                  <c:v>39629.333333330098</c:v>
                </c:pt>
                <c:pt idx="1334">
                  <c:v>39629.374999996777</c:v>
                </c:pt>
                <c:pt idx="1335">
                  <c:v>39629.416666663426</c:v>
                </c:pt>
                <c:pt idx="1336">
                  <c:v>39629.458333330105</c:v>
                </c:pt>
                <c:pt idx="1337">
                  <c:v>39629.499999996762</c:v>
                </c:pt>
                <c:pt idx="1338">
                  <c:v>39629.541666663397</c:v>
                </c:pt>
                <c:pt idx="1339">
                  <c:v>39629.583333330083</c:v>
                </c:pt>
                <c:pt idx="1340">
                  <c:v>39629.624999996748</c:v>
                </c:pt>
                <c:pt idx="1341">
                  <c:v>39629.666666663383</c:v>
                </c:pt>
                <c:pt idx="1342">
                  <c:v>39629.708333330083</c:v>
                </c:pt>
                <c:pt idx="1343">
                  <c:v>39629.74999999674</c:v>
                </c:pt>
                <c:pt idx="1344">
                  <c:v>39629.791666663368</c:v>
                </c:pt>
                <c:pt idx="1345">
                  <c:v>39629.833333330069</c:v>
                </c:pt>
                <c:pt idx="1346">
                  <c:v>39629.874999996748</c:v>
                </c:pt>
                <c:pt idx="1347">
                  <c:v>39629.916666663383</c:v>
                </c:pt>
                <c:pt idx="1348">
                  <c:v>39629.958333330076</c:v>
                </c:pt>
                <c:pt idx="1349">
                  <c:v>39629.999999996733</c:v>
                </c:pt>
                <c:pt idx="1350">
                  <c:v>39630.041666663368</c:v>
                </c:pt>
                <c:pt idx="1351">
                  <c:v>39630.083333330062</c:v>
                </c:pt>
                <c:pt idx="1352">
                  <c:v>39630.124999996719</c:v>
                </c:pt>
                <c:pt idx="1353">
                  <c:v>39630.166666663354</c:v>
                </c:pt>
                <c:pt idx="1354">
                  <c:v>39630.208333330047</c:v>
                </c:pt>
                <c:pt idx="1355">
                  <c:v>39630.249999996711</c:v>
                </c:pt>
                <c:pt idx="1356">
                  <c:v>39630.291666663339</c:v>
                </c:pt>
                <c:pt idx="1357">
                  <c:v>39630.33333333004</c:v>
                </c:pt>
                <c:pt idx="1358">
                  <c:v>39630.374999996726</c:v>
                </c:pt>
                <c:pt idx="1359">
                  <c:v>39630.416666663354</c:v>
                </c:pt>
                <c:pt idx="1360">
                  <c:v>39630.458333330047</c:v>
                </c:pt>
                <c:pt idx="1361">
                  <c:v>39630.499999996697</c:v>
                </c:pt>
                <c:pt idx="1362">
                  <c:v>39630.541666663332</c:v>
                </c:pt>
                <c:pt idx="1363">
                  <c:v>39630.583333330032</c:v>
                </c:pt>
                <c:pt idx="1364">
                  <c:v>39630.624999996689</c:v>
                </c:pt>
                <c:pt idx="1365">
                  <c:v>39630.666666663332</c:v>
                </c:pt>
                <c:pt idx="1366">
                  <c:v>39630.708333330018</c:v>
                </c:pt>
                <c:pt idx="1367">
                  <c:v>39630.749999996682</c:v>
                </c:pt>
                <c:pt idx="1368">
                  <c:v>39630.79166666331</c:v>
                </c:pt>
                <c:pt idx="1369">
                  <c:v>39630.833333330011</c:v>
                </c:pt>
                <c:pt idx="1370">
                  <c:v>39630.874999996697</c:v>
                </c:pt>
                <c:pt idx="1371">
                  <c:v>39630.916666663325</c:v>
                </c:pt>
                <c:pt idx="1372">
                  <c:v>39630.958333330018</c:v>
                </c:pt>
                <c:pt idx="1373">
                  <c:v>39630.999999996668</c:v>
                </c:pt>
                <c:pt idx="1374">
                  <c:v>39631.041666663303</c:v>
                </c:pt>
                <c:pt idx="1375">
                  <c:v>39631.083333330003</c:v>
                </c:pt>
                <c:pt idx="1376">
                  <c:v>39631.12499999666</c:v>
                </c:pt>
                <c:pt idx="1377">
                  <c:v>39631.166666663303</c:v>
                </c:pt>
                <c:pt idx="1378">
                  <c:v>39631.208333330003</c:v>
                </c:pt>
                <c:pt idx="1379">
                  <c:v>39631.249999996653</c:v>
                </c:pt>
                <c:pt idx="1380">
                  <c:v>39631.291666663274</c:v>
                </c:pt>
                <c:pt idx="1381">
                  <c:v>39631.333333329996</c:v>
                </c:pt>
                <c:pt idx="1382">
                  <c:v>39631.37499999666</c:v>
                </c:pt>
                <c:pt idx="1383">
                  <c:v>39631.416666663295</c:v>
                </c:pt>
                <c:pt idx="1384">
                  <c:v>39631.458333330011</c:v>
                </c:pt>
                <c:pt idx="1385">
                  <c:v>39631.499999996639</c:v>
                </c:pt>
                <c:pt idx="1386">
                  <c:v>39631.541666663274</c:v>
                </c:pt>
                <c:pt idx="1387">
                  <c:v>39631.583333329989</c:v>
                </c:pt>
                <c:pt idx="1388">
                  <c:v>39631.624999996631</c:v>
                </c:pt>
                <c:pt idx="1389">
                  <c:v>39631.666666663266</c:v>
                </c:pt>
                <c:pt idx="1390">
                  <c:v>39631.708333329974</c:v>
                </c:pt>
                <c:pt idx="1391">
                  <c:v>39631.749999996631</c:v>
                </c:pt>
                <c:pt idx="1392">
                  <c:v>39631.791666663245</c:v>
                </c:pt>
                <c:pt idx="1393">
                  <c:v>39631.833333329967</c:v>
                </c:pt>
                <c:pt idx="1394">
                  <c:v>39631.874999996639</c:v>
                </c:pt>
                <c:pt idx="1395">
                  <c:v>39631.916666663274</c:v>
                </c:pt>
                <c:pt idx="1396">
                  <c:v>39631.958333329974</c:v>
                </c:pt>
                <c:pt idx="1397">
                  <c:v>39631.999999996609</c:v>
                </c:pt>
                <c:pt idx="1398">
                  <c:v>39632.041666663252</c:v>
                </c:pt>
                <c:pt idx="1399">
                  <c:v>39632.083333329952</c:v>
                </c:pt>
                <c:pt idx="1400">
                  <c:v>39632.124999996602</c:v>
                </c:pt>
                <c:pt idx="1401">
                  <c:v>39632.166666663237</c:v>
                </c:pt>
                <c:pt idx="1402">
                  <c:v>39632.208333329945</c:v>
                </c:pt>
                <c:pt idx="1403">
                  <c:v>39632.249999996602</c:v>
                </c:pt>
                <c:pt idx="1404">
                  <c:v>39632.291666663215</c:v>
                </c:pt>
                <c:pt idx="1405">
                  <c:v>39632.333333329938</c:v>
                </c:pt>
                <c:pt idx="1406">
                  <c:v>39632.374999996609</c:v>
                </c:pt>
                <c:pt idx="1407">
                  <c:v>39632.416666663237</c:v>
                </c:pt>
                <c:pt idx="1408">
                  <c:v>39632.458333329945</c:v>
                </c:pt>
                <c:pt idx="1409">
                  <c:v>39632.499999996595</c:v>
                </c:pt>
                <c:pt idx="1410">
                  <c:v>39632.541666663215</c:v>
                </c:pt>
                <c:pt idx="1411">
                  <c:v>39632.583333329923</c:v>
                </c:pt>
                <c:pt idx="1412">
                  <c:v>39632.624999996588</c:v>
                </c:pt>
                <c:pt idx="1413">
                  <c:v>39632.666666663208</c:v>
                </c:pt>
                <c:pt idx="1414">
                  <c:v>39632.708333329916</c:v>
                </c:pt>
                <c:pt idx="1415">
                  <c:v>39632.74999999658</c:v>
                </c:pt>
                <c:pt idx="1416">
                  <c:v>39632.791666663186</c:v>
                </c:pt>
                <c:pt idx="1417">
                  <c:v>39632.833333329909</c:v>
                </c:pt>
                <c:pt idx="1418">
                  <c:v>39632.874999996588</c:v>
                </c:pt>
                <c:pt idx="1419">
                  <c:v>39632.916666663208</c:v>
                </c:pt>
                <c:pt idx="1420">
                  <c:v>39632.958333329916</c:v>
                </c:pt>
                <c:pt idx="1421">
                  <c:v>39632.999999996566</c:v>
                </c:pt>
                <c:pt idx="1422">
                  <c:v>39633.041666663186</c:v>
                </c:pt>
                <c:pt idx="1423">
                  <c:v>39633.083333329894</c:v>
                </c:pt>
                <c:pt idx="1424">
                  <c:v>39633.124999996558</c:v>
                </c:pt>
                <c:pt idx="1425">
                  <c:v>39633.166666663186</c:v>
                </c:pt>
                <c:pt idx="1426">
                  <c:v>39633.208333329887</c:v>
                </c:pt>
                <c:pt idx="1427">
                  <c:v>39633.249999996551</c:v>
                </c:pt>
                <c:pt idx="1428">
                  <c:v>39633.291666663165</c:v>
                </c:pt>
                <c:pt idx="1429">
                  <c:v>39633.33333332988</c:v>
                </c:pt>
                <c:pt idx="1430">
                  <c:v>39633.374999996558</c:v>
                </c:pt>
                <c:pt idx="1431">
                  <c:v>39633.416666663194</c:v>
                </c:pt>
                <c:pt idx="1432">
                  <c:v>39633.458333329887</c:v>
                </c:pt>
                <c:pt idx="1433">
                  <c:v>39633.499999996537</c:v>
                </c:pt>
                <c:pt idx="1434">
                  <c:v>39633.541666663172</c:v>
                </c:pt>
                <c:pt idx="1435">
                  <c:v>39633.583333329865</c:v>
                </c:pt>
                <c:pt idx="1436">
                  <c:v>39633.624999996529</c:v>
                </c:pt>
                <c:pt idx="1437">
                  <c:v>39633.666666663165</c:v>
                </c:pt>
                <c:pt idx="1438">
                  <c:v>39633.708333329843</c:v>
                </c:pt>
                <c:pt idx="1439">
                  <c:v>39633.749999996522</c:v>
                </c:pt>
                <c:pt idx="1440">
                  <c:v>39633.791666663143</c:v>
                </c:pt>
                <c:pt idx="1441">
                  <c:v>39633.833333329843</c:v>
                </c:pt>
                <c:pt idx="1442">
                  <c:v>39633.874999996529</c:v>
                </c:pt>
                <c:pt idx="1443">
                  <c:v>39633.916666663165</c:v>
                </c:pt>
                <c:pt idx="1444">
                  <c:v>39633.958333329851</c:v>
                </c:pt>
                <c:pt idx="1445">
                  <c:v>39633.999999996493</c:v>
                </c:pt>
                <c:pt idx="1446">
                  <c:v>39634.041666663143</c:v>
                </c:pt>
                <c:pt idx="1447">
                  <c:v>39634.083333329836</c:v>
                </c:pt>
                <c:pt idx="1448">
                  <c:v>39634.124999996493</c:v>
                </c:pt>
                <c:pt idx="1449">
                  <c:v>39634.166666663128</c:v>
                </c:pt>
                <c:pt idx="1450">
                  <c:v>39634.208333329829</c:v>
                </c:pt>
                <c:pt idx="1451">
                  <c:v>39634.249999996493</c:v>
                </c:pt>
                <c:pt idx="1452">
                  <c:v>39634.291666663106</c:v>
                </c:pt>
                <c:pt idx="1453">
                  <c:v>39634.333333329821</c:v>
                </c:pt>
                <c:pt idx="1454">
                  <c:v>39634.3749999965</c:v>
                </c:pt>
                <c:pt idx="1455">
                  <c:v>39634.416666663135</c:v>
                </c:pt>
                <c:pt idx="1456">
                  <c:v>39634.458333329829</c:v>
                </c:pt>
                <c:pt idx="1457">
                  <c:v>39634.499999996478</c:v>
                </c:pt>
                <c:pt idx="1458">
                  <c:v>39634.541666663114</c:v>
                </c:pt>
                <c:pt idx="1459">
                  <c:v>39634.583333329792</c:v>
                </c:pt>
                <c:pt idx="1460">
                  <c:v>39634.624999996471</c:v>
                </c:pt>
                <c:pt idx="1461">
                  <c:v>39634.666666663106</c:v>
                </c:pt>
                <c:pt idx="1462">
                  <c:v>39634.708333329792</c:v>
                </c:pt>
                <c:pt idx="1463">
                  <c:v>39634.749999996449</c:v>
                </c:pt>
                <c:pt idx="1464">
                  <c:v>39634.791666663077</c:v>
                </c:pt>
                <c:pt idx="1465">
                  <c:v>39634.833333329792</c:v>
                </c:pt>
                <c:pt idx="1466">
                  <c:v>39634.874999996457</c:v>
                </c:pt>
                <c:pt idx="1467">
                  <c:v>39634.916666663106</c:v>
                </c:pt>
                <c:pt idx="1468">
                  <c:v>39634.9583333298</c:v>
                </c:pt>
                <c:pt idx="1469">
                  <c:v>39634.999999996442</c:v>
                </c:pt>
                <c:pt idx="1470">
                  <c:v>39635.041666663077</c:v>
                </c:pt>
                <c:pt idx="1471">
                  <c:v>39635.083333329763</c:v>
                </c:pt>
                <c:pt idx="1472">
                  <c:v>39635.124999996442</c:v>
                </c:pt>
                <c:pt idx="1473">
                  <c:v>39635.16666666307</c:v>
                </c:pt>
                <c:pt idx="1474">
                  <c:v>39635.208333329763</c:v>
                </c:pt>
                <c:pt idx="1475">
                  <c:v>39635.249999996435</c:v>
                </c:pt>
                <c:pt idx="1476">
                  <c:v>39635.291666663055</c:v>
                </c:pt>
                <c:pt idx="1477">
                  <c:v>39635.333333329749</c:v>
                </c:pt>
                <c:pt idx="1478">
                  <c:v>39635.374999996435</c:v>
                </c:pt>
                <c:pt idx="1479">
                  <c:v>39635.416666663077</c:v>
                </c:pt>
                <c:pt idx="1480">
                  <c:v>39635.458333329756</c:v>
                </c:pt>
                <c:pt idx="1481">
                  <c:v>39635.499999996413</c:v>
                </c:pt>
                <c:pt idx="1482">
                  <c:v>39635.541666663048</c:v>
                </c:pt>
                <c:pt idx="1483">
                  <c:v>39635.583333329741</c:v>
                </c:pt>
                <c:pt idx="1484">
                  <c:v>39635.624999996398</c:v>
                </c:pt>
                <c:pt idx="1485">
                  <c:v>39635.666666663034</c:v>
                </c:pt>
                <c:pt idx="1486">
                  <c:v>39635.708333329741</c:v>
                </c:pt>
                <c:pt idx="1487">
                  <c:v>39635.749999996391</c:v>
                </c:pt>
                <c:pt idx="1488">
                  <c:v>39635.791666663019</c:v>
                </c:pt>
                <c:pt idx="1489">
                  <c:v>39635.833333329734</c:v>
                </c:pt>
                <c:pt idx="1490">
                  <c:v>39635.874999996406</c:v>
                </c:pt>
                <c:pt idx="1491">
                  <c:v>39635.916666663034</c:v>
                </c:pt>
                <c:pt idx="1492">
                  <c:v>39635.958333329734</c:v>
                </c:pt>
                <c:pt idx="1493">
                  <c:v>39635.999999996391</c:v>
                </c:pt>
                <c:pt idx="1494">
                  <c:v>39636.041666663019</c:v>
                </c:pt>
                <c:pt idx="1495">
                  <c:v>39636.083333329712</c:v>
                </c:pt>
                <c:pt idx="1496">
                  <c:v>39636.124999996369</c:v>
                </c:pt>
                <c:pt idx="1497">
                  <c:v>39636.166666663019</c:v>
                </c:pt>
                <c:pt idx="1498">
                  <c:v>39636.208333329698</c:v>
                </c:pt>
                <c:pt idx="1499">
                  <c:v>39636.249999996362</c:v>
                </c:pt>
                <c:pt idx="1500">
                  <c:v>39636.29166666299</c:v>
                </c:pt>
                <c:pt idx="1501">
                  <c:v>39636.333333329691</c:v>
                </c:pt>
                <c:pt idx="1502">
                  <c:v>39636.374999996377</c:v>
                </c:pt>
                <c:pt idx="1503">
                  <c:v>39636.416666663004</c:v>
                </c:pt>
                <c:pt idx="1504">
                  <c:v>39636.458333329698</c:v>
                </c:pt>
                <c:pt idx="1505">
                  <c:v>39636.499999996347</c:v>
                </c:pt>
                <c:pt idx="1506">
                  <c:v>39636.54166666299</c:v>
                </c:pt>
                <c:pt idx="1507">
                  <c:v>39636.583333329683</c:v>
                </c:pt>
                <c:pt idx="1508">
                  <c:v>39636.62499999634</c:v>
                </c:pt>
                <c:pt idx="1509">
                  <c:v>39636.66666666299</c:v>
                </c:pt>
                <c:pt idx="1510">
                  <c:v>39636.708333329669</c:v>
                </c:pt>
                <c:pt idx="1511">
                  <c:v>39636.749999996333</c:v>
                </c:pt>
                <c:pt idx="1512">
                  <c:v>39636.791666662968</c:v>
                </c:pt>
                <c:pt idx="1513">
                  <c:v>39636.833333329661</c:v>
                </c:pt>
                <c:pt idx="1514">
                  <c:v>39636.874999996347</c:v>
                </c:pt>
                <c:pt idx="1515">
                  <c:v>39636.91666666299</c:v>
                </c:pt>
                <c:pt idx="1516">
                  <c:v>39636.958333329676</c:v>
                </c:pt>
                <c:pt idx="1517">
                  <c:v>39636.999999996318</c:v>
                </c:pt>
                <c:pt idx="1518">
                  <c:v>39637.041666662975</c:v>
                </c:pt>
                <c:pt idx="1519">
                  <c:v>39637.083333329647</c:v>
                </c:pt>
                <c:pt idx="1520">
                  <c:v>39637.124999996311</c:v>
                </c:pt>
                <c:pt idx="1521">
                  <c:v>39637.166666662975</c:v>
                </c:pt>
                <c:pt idx="1522">
                  <c:v>39637.20833332964</c:v>
                </c:pt>
                <c:pt idx="1523">
                  <c:v>39637.249999996311</c:v>
                </c:pt>
                <c:pt idx="1524">
                  <c:v>39637.291666662946</c:v>
                </c:pt>
                <c:pt idx="1525">
                  <c:v>39637.333333329632</c:v>
                </c:pt>
                <c:pt idx="1526">
                  <c:v>39637.374999996318</c:v>
                </c:pt>
                <c:pt idx="1527">
                  <c:v>39637.416666662961</c:v>
                </c:pt>
                <c:pt idx="1528">
                  <c:v>39637.458333329647</c:v>
                </c:pt>
                <c:pt idx="1529">
                  <c:v>39637.499999996289</c:v>
                </c:pt>
                <c:pt idx="1530">
                  <c:v>39637.541666662954</c:v>
                </c:pt>
                <c:pt idx="1531">
                  <c:v>39637.583333329618</c:v>
                </c:pt>
                <c:pt idx="1532">
                  <c:v>39637.624999996282</c:v>
                </c:pt>
                <c:pt idx="1533">
                  <c:v>39637.666666662932</c:v>
                </c:pt>
                <c:pt idx="1534">
                  <c:v>39637.70833332961</c:v>
                </c:pt>
                <c:pt idx="1535">
                  <c:v>39637.749999996282</c:v>
                </c:pt>
                <c:pt idx="1536">
                  <c:v>39637.791666662917</c:v>
                </c:pt>
                <c:pt idx="1537">
                  <c:v>39637.833333329603</c:v>
                </c:pt>
                <c:pt idx="1538">
                  <c:v>39637.874999996289</c:v>
                </c:pt>
                <c:pt idx="1539">
                  <c:v>39637.916666662932</c:v>
                </c:pt>
                <c:pt idx="1540">
                  <c:v>39637.958333329618</c:v>
                </c:pt>
                <c:pt idx="1541">
                  <c:v>39637.99999999626</c:v>
                </c:pt>
                <c:pt idx="1542">
                  <c:v>39638.041666662924</c:v>
                </c:pt>
                <c:pt idx="1543">
                  <c:v>39638.083333329603</c:v>
                </c:pt>
                <c:pt idx="1544">
                  <c:v>39638.124999996253</c:v>
                </c:pt>
                <c:pt idx="1545">
                  <c:v>39638.166666662903</c:v>
                </c:pt>
                <c:pt idx="1546">
                  <c:v>39638.208333329596</c:v>
                </c:pt>
                <c:pt idx="1547">
                  <c:v>39638.249999996246</c:v>
                </c:pt>
                <c:pt idx="1548">
                  <c:v>39638.291666662881</c:v>
                </c:pt>
                <c:pt idx="1549">
                  <c:v>39638.333333329596</c:v>
                </c:pt>
                <c:pt idx="1550">
                  <c:v>39638.374999996253</c:v>
                </c:pt>
                <c:pt idx="1551">
                  <c:v>39638.416666662903</c:v>
                </c:pt>
                <c:pt idx="1552">
                  <c:v>39638.458333329596</c:v>
                </c:pt>
                <c:pt idx="1553">
                  <c:v>39638.499999996231</c:v>
                </c:pt>
                <c:pt idx="1554">
                  <c:v>39638.541666662881</c:v>
                </c:pt>
                <c:pt idx="1555">
                  <c:v>39638.583333329574</c:v>
                </c:pt>
                <c:pt idx="1556">
                  <c:v>39638.624999996231</c:v>
                </c:pt>
                <c:pt idx="1557">
                  <c:v>39638.666666662873</c:v>
                </c:pt>
                <c:pt idx="1558">
                  <c:v>39638.708333329567</c:v>
                </c:pt>
                <c:pt idx="1559">
                  <c:v>39638.749999996217</c:v>
                </c:pt>
                <c:pt idx="1560">
                  <c:v>39638.791666662852</c:v>
                </c:pt>
                <c:pt idx="1561">
                  <c:v>39638.83333332956</c:v>
                </c:pt>
                <c:pt idx="1562">
                  <c:v>39638.874999996224</c:v>
                </c:pt>
                <c:pt idx="1563">
                  <c:v>39638.916666662873</c:v>
                </c:pt>
                <c:pt idx="1564">
                  <c:v>39638.958333329567</c:v>
                </c:pt>
                <c:pt idx="1565">
                  <c:v>39638.999999996202</c:v>
                </c:pt>
                <c:pt idx="1566">
                  <c:v>39639.041666662852</c:v>
                </c:pt>
                <c:pt idx="1567">
                  <c:v>39639.083333329545</c:v>
                </c:pt>
                <c:pt idx="1568">
                  <c:v>39639.124999996202</c:v>
                </c:pt>
                <c:pt idx="1569">
                  <c:v>39639.166666662844</c:v>
                </c:pt>
                <c:pt idx="1570">
                  <c:v>39639.208333329538</c:v>
                </c:pt>
                <c:pt idx="1571">
                  <c:v>39639.249999996202</c:v>
                </c:pt>
                <c:pt idx="1572">
                  <c:v>39639.291666662823</c:v>
                </c:pt>
                <c:pt idx="1573">
                  <c:v>39639.33333332953</c:v>
                </c:pt>
                <c:pt idx="1574">
                  <c:v>39639.374999996209</c:v>
                </c:pt>
                <c:pt idx="1575">
                  <c:v>39639.416666662844</c:v>
                </c:pt>
                <c:pt idx="1576">
                  <c:v>39639.458333329538</c:v>
                </c:pt>
                <c:pt idx="1577">
                  <c:v>39639.499999996187</c:v>
                </c:pt>
                <c:pt idx="1578">
                  <c:v>39639.541666662823</c:v>
                </c:pt>
                <c:pt idx="1579">
                  <c:v>39639.583333329516</c:v>
                </c:pt>
                <c:pt idx="1580">
                  <c:v>39639.62499999618</c:v>
                </c:pt>
                <c:pt idx="1581">
                  <c:v>39639.666666662815</c:v>
                </c:pt>
                <c:pt idx="1582">
                  <c:v>39639.708333329509</c:v>
                </c:pt>
                <c:pt idx="1583">
                  <c:v>39639.749999996173</c:v>
                </c:pt>
                <c:pt idx="1584">
                  <c:v>39639.791666662793</c:v>
                </c:pt>
                <c:pt idx="1585">
                  <c:v>39639.833333329501</c:v>
                </c:pt>
                <c:pt idx="1586">
                  <c:v>39639.87499999618</c:v>
                </c:pt>
                <c:pt idx="1587">
                  <c:v>39639.916666662815</c:v>
                </c:pt>
                <c:pt idx="1588">
                  <c:v>39639.958333329509</c:v>
                </c:pt>
                <c:pt idx="1589">
                  <c:v>39639.999999996158</c:v>
                </c:pt>
                <c:pt idx="1590">
                  <c:v>39640.041666662793</c:v>
                </c:pt>
                <c:pt idx="1591">
                  <c:v>39640.083333329487</c:v>
                </c:pt>
                <c:pt idx="1592">
                  <c:v>39640.124999996151</c:v>
                </c:pt>
                <c:pt idx="1593">
                  <c:v>39640.166666662779</c:v>
                </c:pt>
                <c:pt idx="1594">
                  <c:v>39640.20833332948</c:v>
                </c:pt>
                <c:pt idx="1595">
                  <c:v>39640.249999996144</c:v>
                </c:pt>
                <c:pt idx="1596">
                  <c:v>39640.291666662757</c:v>
                </c:pt>
                <c:pt idx="1597">
                  <c:v>39640.333333329472</c:v>
                </c:pt>
                <c:pt idx="1598">
                  <c:v>39640.374999996151</c:v>
                </c:pt>
                <c:pt idx="1599">
                  <c:v>39640.416666662786</c:v>
                </c:pt>
                <c:pt idx="1600">
                  <c:v>39640.45833332948</c:v>
                </c:pt>
                <c:pt idx="1601">
                  <c:v>39640.499999996129</c:v>
                </c:pt>
                <c:pt idx="1602">
                  <c:v>39640.541666662764</c:v>
                </c:pt>
                <c:pt idx="1603">
                  <c:v>39640.583333329443</c:v>
                </c:pt>
                <c:pt idx="1604">
                  <c:v>39640.624999996122</c:v>
                </c:pt>
                <c:pt idx="1605">
                  <c:v>39640.666666662757</c:v>
                </c:pt>
                <c:pt idx="1606">
                  <c:v>39640.708333329443</c:v>
                </c:pt>
                <c:pt idx="1607">
                  <c:v>39640.749999996115</c:v>
                </c:pt>
                <c:pt idx="1608">
                  <c:v>39640.791666662735</c:v>
                </c:pt>
                <c:pt idx="1609">
                  <c:v>39640.833333329443</c:v>
                </c:pt>
                <c:pt idx="1610">
                  <c:v>39640.874999996115</c:v>
                </c:pt>
                <c:pt idx="1611">
                  <c:v>39640.916666662757</c:v>
                </c:pt>
                <c:pt idx="1612">
                  <c:v>39640.95833332945</c:v>
                </c:pt>
                <c:pt idx="1613">
                  <c:v>39640.999999996093</c:v>
                </c:pt>
                <c:pt idx="1614">
                  <c:v>39641.041666662728</c:v>
                </c:pt>
                <c:pt idx="1615">
                  <c:v>39641.083333329429</c:v>
                </c:pt>
                <c:pt idx="1616">
                  <c:v>39641.124999996093</c:v>
                </c:pt>
                <c:pt idx="1617">
                  <c:v>39641.166666662721</c:v>
                </c:pt>
                <c:pt idx="1618">
                  <c:v>39641.208333329421</c:v>
                </c:pt>
                <c:pt idx="1619">
                  <c:v>39641.249999996086</c:v>
                </c:pt>
                <c:pt idx="1620">
                  <c:v>39641.291666662706</c:v>
                </c:pt>
                <c:pt idx="1621">
                  <c:v>39641.333333329399</c:v>
                </c:pt>
                <c:pt idx="1622">
                  <c:v>39641.374999996093</c:v>
                </c:pt>
                <c:pt idx="1623">
                  <c:v>39641.416666662728</c:v>
                </c:pt>
                <c:pt idx="1624">
                  <c:v>39641.458333329407</c:v>
                </c:pt>
                <c:pt idx="1625">
                  <c:v>39641.499999996071</c:v>
                </c:pt>
                <c:pt idx="1626">
                  <c:v>39641.541666662699</c:v>
                </c:pt>
                <c:pt idx="1627">
                  <c:v>39641.583333329392</c:v>
                </c:pt>
                <c:pt idx="1628">
                  <c:v>39641.624999996049</c:v>
                </c:pt>
                <c:pt idx="1629">
                  <c:v>39641.666666662684</c:v>
                </c:pt>
                <c:pt idx="1630">
                  <c:v>39641.708333329392</c:v>
                </c:pt>
                <c:pt idx="1631">
                  <c:v>39641.749999996042</c:v>
                </c:pt>
                <c:pt idx="1632">
                  <c:v>39641.79166666267</c:v>
                </c:pt>
                <c:pt idx="1633">
                  <c:v>39641.833333329385</c:v>
                </c:pt>
                <c:pt idx="1634">
                  <c:v>39641.874999996056</c:v>
                </c:pt>
                <c:pt idx="1635">
                  <c:v>39641.916666662684</c:v>
                </c:pt>
                <c:pt idx="1636">
                  <c:v>39641.958333329385</c:v>
                </c:pt>
                <c:pt idx="1637">
                  <c:v>39641.999999996042</c:v>
                </c:pt>
                <c:pt idx="1638">
                  <c:v>39642.04166666267</c:v>
                </c:pt>
                <c:pt idx="1639">
                  <c:v>39642.083333329363</c:v>
                </c:pt>
                <c:pt idx="1640">
                  <c:v>39642.124999996035</c:v>
                </c:pt>
                <c:pt idx="1641">
                  <c:v>39642.16666666267</c:v>
                </c:pt>
                <c:pt idx="1642">
                  <c:v>39642.208333329349</c:v>
                </c:pt>
                <c:pt idx="1643">
                  <c:v>39642.249999996013</c:v>
                </c:pt>
                <c:pt idx="1644">
                  <c:v>39642.291666662641</c:v>
                </c:pt>
                <c:pt idx="1645">
                  <c:v>39642.333333329341</c:v>
                </c:pt>
                <c:pt idx="1646">
                  <c:v>39642.374999996035</c:v>
                </c:pt>
                <c:pt idx="1647">
                  <c:v>39642.41666666267</c:v>
                </c:pt>
                <c:pt idx="1648">
                  <c:v>39642.458333329356</c:v>
                </c:pt>
                <c:pt idx="1649">
                  <c:v>39642.499999995998</c:v>
                </c:pt>
                <c:pt idx="1650">
                  <c:v>39642.541666662633</c:v>
                </c:pt>
                <c:pt idx="1651">
                  <c:v>39642.583333329341</c:v>
                </c:pt>
                <c:pt idx="1652">
                  <c:v>39642.624999995991</c:v>
                </c:pt>
                <c:pt idx="1653">
                  <c:v>39642.666666662633</c:v>
                </c:pt>
                <c:pt idx="1654">
                  <c:v>39642.708333329319</c:v>
                </c:pt>
                <c:pt idx="1655">
                  <c:v>39642.749999995991</c:v>
                </c:pt>
                <c:pt idx="1656">
                  <c:v>39642.791666662612</c:v>
                </c:pt>
                <c:pt idx="1657">
                  <c:v>39642.833333329312</c:v>
                </c:pt>
                <c:pt idx="1658">
                  <c:v>39642.874999995998</c:v>
                </c:pt>
                <c:pt idx="1659">
                  <c:v>39642.916666662626</c:v>
                </c:pt>
                <c:pt idx="1660">
                  <c:v>39642.958333329327</c:v>
                </c:pt>
                <c:pt idx="1661">
                  <c:v>39642.999999995969</c:v>
                </c:pt>
                <c:pt idx="1662">
                  <c:v>39643.041666662604</c:v>
                </c:pt>
                <c:pt idx="1663">
                  <c:v>39643.083333329298</c:v>
                </c:pt>
                <c:pt idx="1664">
                  <c:v>39643.124999995962</c:v>
                </c:pt>
                <c:pt idx="1665">
                  <c:v>39643.166666662604</c:v>
                </c:pt>
                <c:pt idx="1666">
                  <c:v>39643.20833332929</c:v>
                </c:pt>
                <c:pt idx="1667">
                  <c:v>39643.249999995962</c:v>
                </c:pt>
                <c:pt idx="1668">
                  <c:v>39643.291666662582</c:v>
                </c:pt>
                <c:pt idx="1669">
                  <c:v>39643.333333329283</c:v>
                </c:pt>
                <c:pt idx="1670">
                  <c:v>39643.374999995969</c:v>
                </c:pt>
                <c:pt idx="1671">
                  <c:v>39643.416666662604</c:v>
                </c:pt>
                <c:pt idx="1672">
                  <c:v>39643.458333329298</c:v>
                </c:pt>
                <c:pt idx="1673">
                  <c:v>39643.49999999594</c:v>
                </c:pt>
                <c:pt idx="1674">
                  <c:v>39643.54166666259</c:v>
                </c:pt>
                <c:pt idx="1675">
                  <c:v>39643.583333329268</c:v>
                </c:pt>
                <c:pt idx="1676">
                  <c:v>39643.624999995933</c:v>
                </c:pt>
                <c:pt idx="1677">
                  <c:v>39643.666666662582</c:v>
                </c:pt>
                <c:pt idx="1678">
                  <c:v>39643.708333329261</c:v>
                </c:pt>
                <c:pt idx="1679">
                  <c:v>39643.749999995933</c:v>
                </c:pt>
                <c:pt idx="1680">
                  <c:v>39643.791666662568</c:v>
                </c:pt>
                <c:pt idx="1681">
                  <c:v>39643.833333329261</c:v>
                </c:pt>
                <c:pt idx="1682">
                  <c:v>39643.87499999594</c:v>
                </c:pt>
                <c:pt idx="1683">
                  <c:v>39643.916666662582</c:v>
                </c:pt>
                <c:pt idx="1684">
                  <c:v>39643.958333329268</c:v>
                </c:pt>
                <c:pt idx="1685">
                  <c:v>39643.999999995911</c:v>
                </c:pt>
                <c:pt idx="1686">
                  <c:v>39644.041666662575</c:v>
                </c:pt>
                <c:pt idx="1687">
                  <c:v>39644.083333329239</c:v>
                </c:pt>
                <c:pt idx="1688">
                  <c:v>39644.124999995911</c:v>
                </c:pt>
                <c:pt idx="1689">
                  <c:v>39644.166666662553</c:v>
                </c:pt>
                <c:pt idx="1690">
                  <c:v>39644.208333329232</c:v>
                </c:pt>
                <c:pt idx="1691">
                  <c:v>39644.249999995896</c:v>
                </c:pt>
                <c:pt idx="1692">
                  <c:v>39644.291666662531</c:v>
                </c:pt>
                <c:pt idx="1693">
                  <c:v>39644.333333329232</c:v>
                </c:pt>
                <c:pt idx="1694">
                  <c:v>39644.374999995904</c:v>
                </c:pt>
                <c:pt idx="1695">
                  <c:v>39644.416666662553</c:v>
                </c:pt>
                <c:pt idx="1696">
                  <c:v>39644.458333329239</c:v>
                </c:pt>
                <c:pt idx="1697">
                  <c:v>39644.499999995882</c:v>
                </c:pt>
                <c:pt idx="1698">
                  <c:v>39644.541666662531</c:v>
                </c:pt>
                <c:pt idx="1699">
                  <c:v>39644.58333332921</c:v>
                </c:pt>
                <c:pt idx="1700">
                  <c:v>39644.624999995882</c:v>
                </c:pt>
                <c:pt idx="1701">
                  <c:v>39644.666666662524</c:v>
                </c:pt>
                <c:pt idx="1702">
                  <c:v>39644.708333329203</c:v>
                </c:pt>
                <c:pt idx="1703">
                  <c:v>39644.749999995867</c:v>
                </c:pt>
                <c:pt idx="1704">
                  <c:v>39644.791666662502</c:v>
                </c:pt>
                <c:pt idx="1705">
                  <c:v>39644.833333329203</c:v>
                </c:pt>
                <c:pt idx="1706">
                  <c:v>39644.874999995875</c:v>
                </c:pt>
                <c:pt idx="1707">
                  <c:v>39644.916666662531</c:v>
                </c:pt>
                <c:pt idx="1708">
                  <c:v>39644.95833332921</c:v>
                </c:pt>
                <c:pt idx="1709">
                  <c:v>39644.999999995853</c:v>
                </c:pt>
                <c:pt idx="1710">
                  <c:v>39645.041666662502</c:v>
                </c:pt>
                <c:pt idx="1711">
                  <c:v>39645.083333329196</c:v>
                </c:pt>
                <c:pt idx="1712">
                  <c:v>39645.124999995845</c:v>
                </c:pt>
                <c:pt idx="1713">
                  <c:v>39645.166666662495</c:v>
                </c:pt>
                <c:pt idx="1714">
                  <c:v>39645.208333329196</c:v>
                </c:pt>
                <c:pt idx="1715">
                  <c:v>39645.249999995838</c:v>
                </c:pt>
                <c:pt idx="1716">
                  <c:v>39645.291666662473</c:v>
                </c:pt>
                <c:pt idx="1717">
                  <c:v>39645.333333329188</c:v>
                </c:pt>
                <c:pt idx="1718">
                  <c:v>39645.374999995845</c:v>
                </c:pt>
                <c:pt idx="1719">
                  <c:v>39645.416666662495</c:v>
                </c:pt>
                <c:pt idx="1720">
                  <c:v>39645.458333329196</c:v>
                </c:pt>
                <c:pt idx="1721">
                  <c:v>39645.499999995831</c:v>
                </c:pt>
                <c:pt idx="1722">
                  <c:v>39645.541666662473</c:v>
                </c:pt>
                <c:pt idx="1723">
                  <c:v>39645.583333329167</c:v>
                </c:pt>
                <c:pt idx="1724">
                  <c:v>39645.624999995816</c:v>
                </c:pt>
                <c:pt idx="1725">
                  <c:v>39645.666666662466</c:v>
                </c:pt>
                <c:pt idx="1726">
                  <c:v>39645.708333329159</c:v>
                </c:pt>
                <c:pt idx="1727">
                  <c:v>39645.749999995809</c:v>
                </c:pt>
                <c:pt idx="1728">
                  <c:v>39645.791666662444</c:v>
                </c:pt>
                <c:pt idx="1729">
                  <c:v>39645.833333329152</c:v>
                </c:pt>
                <c:pt idx="1730">
                  <c:v>39645.874999995816</c:v>
                </c:pt>
                <c:pt idx="1731">
                  <c:v>39645.916666662466</c:v>
                </c:pt>
                <c:pt idx="1732">
                  <c:v>39645.958333329159</c:v>
                </c:pt>
                <c:pt idx="1733">
                  <c:v>39645.999999995794</c:v>
                </c:pt>
                <c:pt idx="1734">
                  <c:v>39646.041666662444</c:v>
                </c:pt>
                <c:pt idx="1735">
                  <c:v>39646.083333329138</c:v>
                </c:pt>
                <c:pt idx="1736">
                  <c:v>39646.124999995787</c:v>
                </c:pt>
                <c:pt idx="1737">
                  <c:v>39646.166666662437</c:v>
                </c:pt>
                <c:pt idx="1738">
                  <c:v>39646.20833332913</c:v>
                </c:pt>
                <c:pt idx="1739">
                  <c:v>39646.24999999578</c:v>
                </c:pt>
                <c:pt idx="1740">
                  <c:v>39646.291666662415</c:v>
                </c:pt>
                <c:pt idx="1741">
                  <c:v>39646.333333329123</c:v>
                </c:pt>
                <c:pt idx="1742">
                  <c:v>39646.374999995787</c:v>
                </c:pt>
                <c:pt idx="1743">
                  <c:v>39646.416666662437</c:v>
                </c:pt>
                <c:pt idx="1744">
                  <c:v>39646.45833332913</c:v>
                </c:pt>
                <c:pt idx="1745">
                  <c:v>39646.499999995765</c:v>
                </c:pt>
                <c:pt idx="1746">
                  <c:v>39646.541666662415</c:v>
                </c:pt>
                <c:pt idx="1747">
                  <c:v>39646.583333329108</c:v>
                </c:pt>
                <c:pt idx="1748">
                  <c:v>39646.624999995758</c:v>
                </c:pt>
                <c:pt idx="1749">
                  <c:v>39646.666666662408</c:v>
                </c:pt>
                <c:pt idx="1750">
                  <c:v>39646.708333329101</c:v>
                </c:pt>
                <c:pt idx="1751">
                  <c:v>39646.749999995751</c:v>
                </c:pt>
                <c:pt idx="1752">
                  <c:v>39646.791666662386</c:v>
                </c:pt>
                <c:pt idx="1753">
                  <c:v>39646.833333329094</c:v>
                </c:pt>
                <c:pt idx="1754">
                  <c:v>39646.874999995758</c:v>
                </c:pt>
                <c:pt idx="1755">
                  <c:v>39646.916666662408</c:v>
                </c:pt>
                <c:pt idx="1756">
                  <c:v>39646.958333329101</c:v>
                </c:pt>
                <c:pt idx="1757">
                  <c:v>39646.999999995736</c:v>
                </c:pt>
                <c:pt idx="1758">
                  <c:v>39647.041666662379</c:v>
                </c:pt>
                <c:pt idx="1759">
                  <c:v>39647.083333329079</c:v>
                </c:pt>
                <c:pt idx="1760">
                  <c:v>39647.124999995729</c:v>
                </c:pt>
                <c:pt idx="1761">
                  <c:v>39647.166666662371</c:v>
                </c:pt>
                <c:pt idx="1762">
                  <c:v>39647.208333329072</c:v>
                </c:pt>
                <c:pt idx="1763">
                  <c:v>39647.249999995722</c:v>
                </c:pt>
                <c:pt idx="1764">
                  <c:v>39647.291666662357</c:v>
                </c:pt>
                <c:pt idx="1765">
                  <c:v>39647.333333329065</c:v>
                </c:pt>
                <c:pt idx="1766">
                  <c:v>39647.374999995729</c:v>
                </c:pt>
                <c:pt idx="1767">
                  <c:v>39647.416666662379</c:v>
                </c:pt>
                <c:pt idx="1768">
                  <c:v>39647.458333329065</c:v>
                </c:pt>
                <c:pt idx="1769">
                  <c:v>39647.499999995707</c:v>
                </c:pt>
                <c:pt idx="1770">
                  <c:v>39647.541666662357</c:v>
                </c:pt>
                <c:pt idx="1771">
                  <c:v>39647.583333329043</c:v>
                </c:pt>
                <c:pt idx="1772">
                  <c:v>39647.6249999957</c:v>
                </c:pt>
                <c:pt idx="1773">
                  <c:v>39647.66666666235</c:v>
                </c:pt>
                <c:pt idx="1774">
                  <c:v>39647.708333329043</c:v>
                </c:pt>
                <c:pt idx="1775">
                  <c:v>39647.749999995685</c:v>
                </c:pt>
                <c:pt idx="1776">
                  <c:v>39647.79166666232</c:v>
                </c:pt>
                <c:pt idx="1777">
                  <c:v>39647.833333329036</c:v>
                </c:pt>
                <c:pt idx="1778">
                  <c:v>39647.874999995693</c:v>
                </c:pt>
                <c:pt idx="1779">
                  <c:v>39647.91666666235</c:v>
                </c:pt>
                <c:pt idx="1780">
                  <c:v>39647.958333329043</c:v>
                </c:pt>
                <c:pt idx="1781">
                  <c:v>39647.999999995678</c:v>
                </c:pt>
                <c:pt idx="1782">
                  <c:v>39648.04166666232</c:v>
                </c:pt>
                <c:pt idx="1783">
                  <c:v>39648.083333329021</c:v>
                </c:pt>
                <c:pt idx="1784">
                  <c:v>39648.124999995671</c:v>
                </c:pt>
                <c:pt idx="1785">
                  <c:v>39648.16666666232</c:v>
                </c:pt>
                <c:pt idx="1786">
                  <c:v>39648.208333329014</c:v>
                </c:pt>
                <c:pt idx="1787">
                  <c:v>39648.249999995664</c:v>
                </c:pt>
                <c:pt idx="1788">
                  <c:v>39648.291666662291</c:v>
                </c:pt>
                <c:pt idx="1789">
                  <c:v>39648.333333329007</c:v>
                </c:pt>
                <c:pt idx="1790">
                  <c:v>39648.374999995671</c:v>
                </c:pt>
                <c:pt idx="1791">
                  <c:v>39648.41666666232</c:v>
                </c:pt>
                <c:pt idx="1792">
                  <c:v>39648.458333329021</c:v>
                </c:pt>
                <c:pt idx="1793">
                  <c:v>39648.499999995634</c:v>
                </c:pt>
                <c:pt idx="1794">
                  <c:v>39648.541666662284</c:v>
                </c:pt>
                <c:pt idx="1795">
                  <c:v>39648.583333328999</c:v>
                </c:pt>
                <c:pt idx="1796">
                  <c:v>39648.624999995634</c:v>
                </c:pt>
                <c:pt idx="1797">
                  <c:v>39648.666666662284</c:v>
                </c:pt>
                <c:pt idx="1798">
                  <c:v>39648.708333328999</c:v>
                </c:pt>
                <c:pt idx="1799">
                  <c:v>39648.749999995634</c:v>
                </c:pt>
                <c:pt idx="1800">
                  <c:v>39648.791666662262</c:v>
                </c:pt>
                <c:pt idx="1801">
                  <c:v>39648.833333328985</c:v>
                </c:pt>
                <c:pt idx="1802">
                  <c:v>39648.874999995642</c:v>
                </c:pt>
                <c:pt idx="1803">
                  <c:v>39648.916666662284</c:v>
                </c:pt>
                <c:pt idx="1804">
                  <c:v>39648.958333328999</c:v>
                </c:pt>
                <c:pt idx="1805">
                  <c:v>39648.99999999562</c:v>
                </c:pt>
                <c:pt idx="1806">
                  <c:v>39649.04166666227</c:v>
                </c:pt>
                <c:pt idx="1807">
                  <c:v>39649.08333332897</c:v>
                </c:pt>
                <c:pt idx="1808">
                  <c:v>39649.124999995605</c:v>
                </c:pt>
                <c:pt idx="1809">
                  <c:v>39649.166666662262</c:v>
                </c:pt>
                <c:pt idx="1810">
                  <c:v>39649.208333328956</c:v>
                </c:pt>
                <c:pt idx="1811">
                  <c:v>39649.249999995605</c:v>
                </c:pt>
                <c:pt idx="1812">
                  <c:v>39649.29166666224</c:v>
                </c:pt>
                <c:pt idx="1813">
                  <c:v>39649.333333328956</c:v>
                </c:pt>
                <c:pt idx="1814">
                  <c:v>39649.374999995613</c:v>
                </c:pt>
                <c:pt idx="1815">
                  <c:v>39649.416666662255</c:v>
                </c:pt>
                <c:pt idx="1816">
                  <c:v>39649.458333328963</c:v>
                </c:pt>
                <c:pt idx="1817">
                  <c:v>39649.499999995591</c:v>
                </c:pt>
                <c:pt idx="1818">
                  <c:v>39649.541666662233</c:v>
                </c:pt>
                <c:pt idx="1819">
                  <c:v>39649.583333328941</c:v>
                </c:pt>
                <c:pt idx="1820">
                  <c:v>39649.624999995583</c:v>
                </c:pt>
                <c:pt idx="1821">
                  <c:v>39649.666666662219</c:v>
                </c:pt>
                <c:pt idx="1822">
                  <c:v>39649.708333328927</c:v>
                </c:pt>
                <c:pt idx="1823">
                  <c:v>39649.749999995583</c:v>
                </c:pt>
                <c:pt idx="1824">
                  <c:v>39649.791666662197</c:v>
                </c:pt>
                <c:pt idx="1825">
                  <c:v>39649.833333328927</c:v>
                </c:pt>
                <c:pt idx="1826">
                  <c:v>39649.874999995591</c:v>
                </c:pt>
                <c:pt idx="1827">
                  <c:v>39649.916666662226</c:v>
                </c:pt>
                <c:pt idx="1828">
                  <c:v>39649.958333328927</c:v>
                </c:pt>
                <c:pt idx="1829">
                  <c:v>39649.999999995562</c:v>
                </c:pt>
                <c:pt idx="1830">
                  <c:v>39650.041666662204</c:v>
                </c:pt>
                <c:pt idx="1831">
                  <c:v>39650.083333328905</c:v>
                </c:pt>
                <c:pt idx="1832">
                  <c:v>39650.124999995562</c:v>
                </c:pt>
                <c:pt idx="1833">
                  <c:v>39650.166666662197</c:v>
                </c:pt>
                <c:pt idx="1834">
                  <c:v>39650.208333328897</c:v>
                </c:pt>
                <c:pt idx="1835">
                  <c:v>39650.249999995547</c:v>
                </c:pt>
                <c:pt idx="1836">
                  <c:v>39650.291666662175</c:v>
                </c:pt>
                <c:pt idx="1837">
                  <c:v>39650.333333328897</c:v>
                </c:pt>
                <c:pt idx="1838">
                  <c:v>39650.374999995554</c:v>
                </c:pt>
                <c:pt idx="1839">
                  <c:v>39650.416666662204</c:v>
                </c:pt>
                <c:pt idx="1840">
                  <c:v>39650.458333328897</c:v>
                </c:pt>
                <c:pt idx="1841">
                  <c:v>39650.499999995533</c:v>
                </c:pt>
                <c:pt idx="1842">
                  <c:v>39650.541666662182</c:v>
                </c:pt>
                <c:pt idx="1843">
                  <c:v>39650.583333328876</c:v>
                </c:pt>
                <c:pt idx="1844">
                  <c:v>39650.624999995533</c:v>
                </c:pt>
                <c:pt idx="1845">
                  <c:v>39650.666666662175</c:v>
                </c:pt>
                <c:pt idx="1846">
                  <c:v>39650.708333328876</c:v>
                </c:pt>
                <c:pt idx="1847">
                  <c:v>39650.749999995518</c:v>
                </c:pt>
                <c:pt idx="1848">
                  <c:v>39650.791666662153</c:v>
                </c:pt>
                <c:pt idx="1849">
                  <c:v>39650.833333328868</c:v>
                </c:pt>
                <c:pt idx="1850">
                  <c:v>39650.874999995525</c:v>
                </c:pt>
                <c:pt idx="1851">
                  <c:v>39650.916666662182</c:v>
                </c:pt>
                <c:pt idx="1852">
                  <c:v>39650.958333328876</c:v>
                </c:pt>
                <c:pt idx="1853">
                  <c:v>39650.999999995503</c:v>
                </c:pt>
                <c:pt idx="1854">
                  <c:v>39651.041666662153</c:v>
                </c:pt>
                <c:pt idx="1855">
                  <c:v>39651.083333328846</c:v>
                </c:pt>
                <c:pt idx="1856">
                  <c:v>39651.124999995496</c:v>
                </c:pt>
                <c:pt idx="1857">
                  <c:v>39651.166666662146</c:v>
                </c:pt>
                <c:pt idx="1858">
                  <c:v>39651.208333328846</c:v>
                </c:pt>
                <c:pt idx="1859">
                  <c:v>39651.249999995489</c:v>
                </c:pt>
                <c:pt idx="1860">
                  <c:v>39651.291666662124</c:v>
                </c:pt>
                <c:pt idx="1861">
                  <c:v>39651.333333328839</c:v>
                </c:pt>
                <c:pt idx="1862">
                  <c:v>39651.374999995496</c:v>
                </c:pt>
                <c:pt idx="1863">
                  <c:v>39651.416666662146</c:v>
                </c:pt>
                <c:pt idx="1864">
                  <c:v>39651.458333328846</c:v>
                </c:pt>
                <c:pt idx="1865">
                  <c:v>39651.499999995482</c:v>
                </c:pt>
                <c:pt idx="1866">
                  <c:v>39651.541666662124</c:v>
                </c:pt>
                <c:pt idx="1867">
                  <c:v>39651.583333328817</c:v>
                </c:pt>
                <c:pt idx="1868">
                  <c:v>39651.624999995467</c:v>
                </c:pt>
                <c:pt idx="1869">
                  <c:v>39651.666666662124</c:v>
                </c:pt>
                <c:pt idx="1870">
                  <c:v>39651.70833332881</c:v>
                </c:pt>
                <c:pt idx="1871">
                  <c:v>39651.74999999546</c:v>
                </c:pt>
                <c:pt idx="1872">
                  <c:v>39651.791666662102</c:v>
                </c:pt>
                <c:pt idx="1873">
                  <c:v>39651.833333328803</c:v>
                </c:pt>
                <c:pt idx="1874">
                  <c:v>39651.874999995467</c:v>
                </c:pt>
                <c:pt idx="1875">
                  <c:v>39651.916666662117</c:v>
                </c:pt>
                <c:pt idx="1876">
                  <c:v>39651.95833332881</c:v>
                </c:pt>
                <c:pt idx="1877">
                  <c:v>39651.999999995445</c:v>
                </c:pt>
                <c:pt idx="1878">
                  <c:v>39652.041666662095</c:v>
                </c:pt>
                <c:pt idx="1879">
                  <c:v>39652.083333328796</c:v>
                </c:pt>
                <c:pt idx="1880">
                  <c:v>39652.124999995438</c:v>
                </c:pt>
                <c:pt idx="1881">
                  <c:v>39652.166666662088</c:v>
                </c:pt>
                <c:pt idx="1882">
                  <c:v>39652.208333328788</c:v>
                </c:pt>
                <c:pt idx="1883">
                  <c:v>39652.249999995431</c:v>
                </c:pt>
                <c:pt idx="1884">
                  <c:v>39652.291666662066</c:v>
                </c:pt>
                <c:pt idx="1885">
                  <c:v>39652.333333328774</c:v>
                </c:pt>
                <c:pt idx="1886">
                  <c:v>39652.374999995438</c:v>
                </c:pt>
                <c:pt idx="1887">
                  <c:v>39652.416666662088</c:v>
                </c:pt>
                <c:pt idx="1888">
                  <c:v>39652.458333328781</c:v>
                </c:pt>
                <c:pt idx="1889">
                  <c:v>39652.499999995416</c:v>
                </c:pt>
                <c:pt idx="1890">
                  <c:v>39652.541666662066</c:v>
                </c:pt>
                <c:pt idx="1891">
                  <c:v>39652.583333328759</c:v>
                </c:pt>
                <c:pt idx="1892">
                  <c:v>39652.624999995409</c:v>
                </c:pt>
                <c:pt idx="1893">
                  <c:v>39652.666666662059</c:v>
                </c:pt>
                <c:pt idx="1894">
                  <c:v>39652.708333328752</c:v>
                </c:pt>
                <c:pt idx="1895">
                  <c:v>39652.749999995402</c:v>
                </c:pt>
                <c:pt idx="1896">
                  <c:v>39652.791666662037</c:v>
                </c:pt>
                <c:pt idx="1897">
                  <c:v>39652.833333328745</c:v>
                </c:pt>
                <c:pt idx="1898">
                  <c:v>39652.874999995409</c:v>
                </c:pt>
                <c:pt idx="1899">
                  <c:v>39652.916666662059</c:v>
                </c:pt>
                <c:pt idx="1900">
                  <c:v>39652.958333328752</c:v>
                </c:pt>
                <c:pt idx="1901">
                  <c:v>39652.999999995387</c:v>
                </c:pt>
                <c:pt idx="1902">
                  <c:v>39653.041666662037</c:v>
                </c:pt>
                <c:pt idx="1903">
                  <c:v>39653.08333332873</c:v>
                </c:pt>
                <c:pt idx="1904">
                  <c:v>39653.12499999538</c:v>
                </c:pt>
                <c:pt idx="1905">
                  <c:v>39653.166666662029</c:v>
                </c:pt>
                <c:pt idx="1906">
                  <c:v>39653.208333328723</c:v>
                </c:pt>
                <c:pt idx="1907">
                  <c:v>39653.249999995372</c:v>
                </c:pt>
                <c:pt idx="1908">
                  <c:v>39653.291666662008</c:v>
                </c:pt>
                <c:pt idx="1909">
                  <c:v>39653.333333328716</c:v>
                </c:pt>
                <c:pt idx="1910">
                  <c:v>39653.37499999538</c:v>
                </c:pt>
                <c:pt idx="1911">
                  <c:v>39653.416666662029</c:v>
                </c:pt>
                <c:pt idx="1912">
                  <c:v>39653.458333328723</c:v>
                </c:pt>
                <c:pt idx="1913">
                  <c:v>39653.499999995358</c:v>
                </c:pt>
                <c:pt idx="1914">
                  <c:v>39653.541666662008</c:v>
                </c:pt>
                <c:pt idx="1915">
                  <c:v>39653.583333328701</c:v>
                </c:pt>
                <c:pt idx="1916">
                  <c:v>39653.624999995351</c:v>
                </c:pt>
                <c:pt idx="1917">
                  <c:v>39653.666666662</c:v>
                </c:pt>
                <c:pt idx="1918">
                  <c:v>39653.708333328694</c:v>
                </c:pt>
                <c:pt idx="1919">
                  <c:v>39653.749999995336</c:v>
                </c:pt>
                <c:pt idx="1920">
                  <c:v>39653.791666661971</c:v>
                </c:pt>
                <c:pt idx="1921">
                  <c:v>39653.833333328686</c:v>
                </c:pt>
                <c:pt idx="1922">
                  <c:v>39653.874999995343</c:v>
                </c:pt>
                <c:pt idx="1923">
                  <c:v>39653.916666662</c:v>
                </c:pt>
                <c:pt idx="1924">
                  <c:v>39653.958333328694</c:v>
                </c:pt>
                <c:pt idx="1925">
                  <c:v>39653.999999995329</c:v>
                </c:pt>
                <c:pt idx="1926">
                  <c:v>39654.041666661971</c:v>
                </c:pt>
                <c:pt idx="1927">
                  <c:v>39654.083333328672</c:v>
                </c:pt>
                <c:pt idx="1928">
                  <c:v>39654.124999995322</c:v>
                </c:pt>
                <c:pt idx="1929">
                  <c:v>39654.166666661971</c:v>
                </c:pt>
                <c:pt idx="1930">
                  <c:v>39654.208333328665</c:v>
                </c:pt>
                <c:pt idx="1931">
                  <c:v>39654.249999995314</c:v>
                </c:pt>
                <c:pt idx="1932">
                  <c:v>39654.291666661949</c:v>
                </c:pt>
                <c:pt idx="1933">
                  <c:v>39654.333333328643</c:v>
                </c:pt>
                <c:pt idx="1934">
                  <c:v>39654.374999995322</c:v>
                </c:pt>
                <c:pt idx="1935">
                  <c:v>39654.416666661971</c:v>
                </c:pt>
                <c:pt idx="1936">
                  <c:v>39654.458333328665</c:v>
                </c:pt>
                <c:pt idx="1937">
                  <c:v>39654.4999999953</c:v>
                </c:pt>
                <c:pt idx="1938">
                  <c:v>39654.541666661949</c:v>
                </c:pt>
                <c:pt idx="1939">
                  <c:v>39654.583333328643</c:v>
                </c:pt>
                <c:pt idx="1940">
                  <c:v>39654.624999995285</c:v>
                </c:pt>
                <c:pt idx="1941">
                  <c:v>39654.666666661935</c:v>
                </c:pt>
                <c:pt idx="1942">
                  <c:v>39654.708333328635</c:v>
                </c:pt>
                <c:pt idx="1943">
                  <c:v>39654.749999995285</c:v>
                </c:pt>
                <c:pt idx="1944">
                  <c:v>39654.791666661913</c:v>
                </c:pt>
                <c:pt idx="1945">
                  <c:v>39654.833333328628</c:v>
                </c:pt>
                <c:pt idx="1946">
                  <c:v>39654.874999995292</c:v>
                </c:pt>
                <c:pt idx="1947">
                  <c:v>39654.916666661935</c:v>
                </c:pt>
                <c:pt idx="1948">
                  <c:v>39654.958333328635</c:v>
                </c:pt>
                <c:pt idx="1949">
                  <c:v>39654.999999995271</c:v>
                </c:pt>
                <c:pt idx="1950">
                  <c:v>39655.04166666192</c:v>
                </c:pt>
                <c:pt idx="1951">
                  <c:v>39655.083333328614</c:v>
                </c:pt>
                <c:pt idx="1952">
                  <c:v>39655.124999995256</c:v>
                </c:pt>
                <c:pt idx="1953">
                  <c:v>39655.166666661913</c:v>
                </c:pt>
                <c:pt idx="1954">
                  <c:v>39655.208333328606</c:v>
                </c:pt>
                <c:pt idx="1955">
                  <c:v>39655.249999995256</c:v>
                </c:pt>
                <c:pt idx="1956">
                  <c:v>39655.291666661891</c:v>
                </c:pt>
                <c:pt idx="1957">
                  <c:v>39655.333333328606</c:v>
                </c:pt>
                <c:pt idx="1958">
                  <c:v>39655.374999995249</c:v>
                </c:pt>
                <c:pt idx="1959">
                  <c:v>39655.416666661906</c:v>
                </c:pt>
                <c:pt idx="1960">
                  <c:v>39655.458333328614</c:v>
                </c:pt>
                <c:pt idx="1961">
                  <c:v>39655.499999995234</c:v>
                </c:pt>
                <c:pt idx="1962">
                  <c:v>39655.541666661884</c:v>
                </c:pt>
                <c:pt idx="1963">
                  <c:v>39655.583333328599</c:v>
                </c:pt>
                <c:pt idx="1964">
                  <c:v>39655.624999995234</c:v>
                </c:pt>
                <c:pt idx="1965">
                  <c:v>39655.666666661877</c:v>
                </c:pt>
                <c:pt idx="1966">
                  <c:v>39655.708333328585</c:v>
                </c:pt>
                <c:pt idx="1967">
                  <c:v>39655.749999995227</c:v>
                </c:pt>
                <c:pt idx="1968">
                  <c:v>39655.791666661848</c:v>
                </c:pt>
                <c:pt idx="1969">
                  <c:v>39655.833333328585</c:v>
                </c:pt>
                <c:pt idx="1970">
                  <c:v>39655.874999995234</c:v>
                </c:pt>
                <c:pt idx="1971">
                  <c:v>39655.916666661884</c:v>
                </c:pt>
                <c:pt idx="1972">
                  <c:v>39655.958333328577</c:v>
                </c:pt>
                <c:pt idx="1973">
                  <c:v>39655.999999995205</c:v>
                </c:pt>
                <c:pt idx="1974">
                  <c:v>39656.041666661855</c:v>
                </c:pt>
                <c:pt idx="1975">
                  <c:v>39656.083333328555</c:v>
                </c:pt>
                <c:pt idx="1976">
                  <c:v>39656.124999995205</c:v>
                </c:pt>
                <c:pt idx="1977">
                  <c:v>39656.166666661848</c:v>
                </c:pt>
                <c:pt idx="1978">
                  <c:v>39656.208333328555</c:v>
                </c:pt>
                <c:pt idx="1979">
                  <c:v>39656.249999995198</c:v>
                </c:pt>
                <c:pt idx="1980">
                  <c:v>39656.291666661818</c:v>
                </c:pt>
                <c:pt idx="1981">
                  <c:v>39656.333333328548</c:v>
                </c:pt>
                <c:pt idx="1982">
                  <c:v>39656.374999995205</c:v>
                </c:pt>
                <c:pt idx="1983">
                  <c:v>39656.416666661855</c:v>
                </c:pt>
                <c:pt idx="1984">
                  <c:v>39656.458333328555</c:v>
                </c:pt>
                <c:pt idx="1985">
                  <c:v>39656.499999995183</c:v>
                </c:pt>
                <c:pt idx="1986">
                  <c:v>39656.541666661818</c:v>
                </c:pt>
                <c:pt idx="1987">
                  <c:v>39656.583333328526</c:v>
                </c:pt>
                <c:pt idx="1988">
                  <c:v>39656.624999995183</c:v>
                </c:pt>
                <c:pt idx="1989">
                  <c:v>39656.666666661818</c:v>
                </c:pt>
                <c:pt idx="1990">
                  <c:v>39656.708333328526</c:v>
                </c:pt>
                <c:pt idx="1991">
                  <c:v>39656.749999995169</c:v>
                </c:pt>
                <c:pt idx="1992">
                  <c:v>39656.791666661789</c:v>
                </c:pt>
                <c:pt idx="1993">
                  <c:v>39656.833333328519</c:v>
                </c:pt>
                <c:pt idx="1994">
                  <c:v>39656.874999995176</c:v>
                </c:pt>
                <c:pt idx="1995">
                  <c:v>39656.916666661826</c:v>
                </c:pt>
                <c:pt idx="1996">
                  <c:v>39656.958333328526</c:v>
                </c:pt>
                <c:pt idx="1997">
                  <c:v>39656.999999995161</c:v>
                </c:pt>
                <c:pt idx="1998">
                  <c:v>39657.041666661797</c:v>
                </c:pt>
                <c:pt idx="1999">
                  <c:v>39657.083333328497</c:v>
                </c:pt>
                <c:pt idx="2000">
                  <c:v>39657.124999995147</c:v>
                </c:pt>
                <c:pt idx="2001">
                  <c:v>39657.166666661782</c:v>
                </c:pt>
                <c:pt idx="2002">
                  <c:v>39657.208333328497</c:v>
                </c:pt>
                <c:pt idx="2003">
                  <c:v>39657.24999999514</c:v>
                </c:pt>
                <c:pt idx="2004">
                  <c:v>39657.291666661768</c:v>
                </c:pt>
                <c:pt idx="2005">
                  <c:v>39657.33333332849</c:v>
                </c:pt>
                <c:pt idx="2006">
                  <c:v>39657.374999995147</c:v>
                </c:pt>
                <c:pt idx="2007">
                  <c:v>39657.416666661782</c:v>
                </c:pt>
                <c:pt idx="2008">
                  <c:v>39657.458333328497</c:v>
                </c:pt>
                <c:pt idx="2009">
                  <c:v>39657.499999995132</c:v>
                </c:pt>
                <c:pt idx="2010">
                  <c:v>39657.541666661768</c:v>
                </c:pt>
                <c:pt idx="2011">
                  <c:v>39657.583333328475</c:v>
                </c:pt>
                <c:pt idx="2012">
                  <c:v>39657.624999995118</c:v>
                </c:pt>
                <c:pt idx="2013">
                  <c:v>39657.666666661753</c:v>
                </c:pt>
                <c:pt idx="2014">
                  <c:v>39657.708333328468</c:v>
                </c:pt>
                <c:pt idx="2015">
                  <c:v>39657.749999995111</c:v>
                </c:pt>
                <c:pt idx="2016">
                  <c:v>39657.791666661738</c:v>
                </c:pt>
                <c:pt idx="2017">
                  <c:v>39657.833333328454</c:v>
                </c:pt>
                <c:pt idx="2018">
                  <c:v>39657.874999995118</c:v>
                </c:pt>
                <c:pt idx="2019">
                  <c:v>39657.916666661753</c:v>
                </c:pt>
                <c:pt idx="2020">
                  <c:v>39657.958333328461</c:v>
                </c:pt>
                <c:pt idx="2021">
                  <c:v>39657.999999995096</c:v>
                </c:pt>
                <c:pt idx="2022">
                  <c:v>39658.041666661731</c:v>
                </c:pt>
                <c:pt idx="2023">
                  <c:v>39658.083333328446</c:v>
                </c:pt>
                <c:pt idx="2024">
                  <c:v>39658.124999995089</c:v>
                </c:pt>
                <c:pt idx="2025">
                  <c:v>39658.166666661724</c:v>
                </c:pt>
                <c:pt idx="2026">
                  <c:v>39658.208333328439</c:v>
                </c:pt>
                <c:pt idx="2027">
                  <c:v>39658.249999995081</c:v>
                </c:pt>
                <c:pt idx="2028">
                  <c:v>39658.291666661709</c:v>
                </c:pt>
                <c:pt idx="2029">
                  <c:v>39658.333333328424</c:v>
                </c:pt>
                <c:pt idx="2030">
                  <c:v>39658.374999995096</c:v>
                </c:pt>
                <c:pt idx="2031">
                  <c:v>39658.416666661724</c:v>
                </c:pt>
                <c:pt idx="2032">
                  <c:v>39658.458333328432</c:v>
                </c:pt>
                <c:pt idx="2033">
                  <c:v>39658.499999995067</c:v>
                </c:pt>
                <c:pt idx="2034">
                  <c:v>39658.541666661702</c:v>
                </c:pt>
                <c:pt idx="2035">
                  <c:v>39658.58333332841</c:v>
                </c:pt>
                <c:pt idx="2036">
                  <c:v>39658.62499999506</c:v>
                </c:pt>
                <c:pt idx="2037">
                  <c:v>39658.666666661702</c:v>
                </c:pt>
                <c:pt idx="2038">
                  <c:v>39658.708333328403</c:v>
                </c:pt>
                <c:pt idx="2039">
                  <c:v>39658.749999995052</c:v>
                </c:pt>
                <c:pt idx="2040">
                  <c:v>39658.791666661673</c:v>
                </c:pt>
                <c:pt idx="2041">
                  <c:v>39658.833333328395</c:v>
                </c:pt>
                <c:pt idx="2042">
                  <c:v>39658.87499999506</c:v>
                </c:pt>
                <c:pt idx="2043">
                  <c:v>39658.916666661695</c:v>
                </c:pt>
                <c:pt idx="2044">
                  <c:v>39658.95833332841</c:v>
                </c:pt>
                <c:pt idx="2045">
                  <c:v>39658.999999995038</c:v>
                </c:pt>
                <c:pt idx="2046">
                  <c:v>39659.041666661673</c:v>
                </c:pt>
                <c:pt idx="2047">
                  <c:v>39659.083333328388</c:v>
                </c:pt>
                <c:pt idx="2048">
                  <c:v>39659.124999995031</c:v>
                </c:pt>
                <c:pt idx="2049">
                  <c:v>39659.166666661666</c:v>
                </c:pt>
                <c:pt idx="2050">
                  <c:v>39659.208333328374</c:v>
                </c:pt>
                <c:pt idx="2051">
                  <c:v>39659.249999995023</c:v>
                </c:pt>
                <c:pt idx="2052">
                  <c:v>39659.291666661644</c:v>
                </c:pt>
                <c:pt idx="2053">
                  <c:v>39659.333333328366</c:v>
                </c:pt>
                <c:pt idx="2054">
                  <c:v>39659.374999995031</c:v>
                </c:pt>
                <c:pt idx="2055">
                  <c:v>39659.416666661666</c:v>
                </c:pt>
                <c:pt idx="2056">
                  <c:v>39659.458333328374</c:v>
                </c:pt>
                <c:pt idx="2057">
                  <c:v>39659.499999995009</c:v>
                </c:pt>
                <c:pt idx="2058">
                  <c:v>39659.541666661644</c:v>
                </c:pt>
                <c:pt idx="2059">
                  <c:v>39659.583333328352</c:v>
                </c:pt>
                <c:pt idx="2060">
                  <c:v>39659.624999995001</c:v>
                </c:pt>
                <c:pt idx="2061">
                  <c:v>39659.666666661637</c:v>
                </c:pt>
                <c:pt idx="2062">
                  <c:v>39659.708333328344</c:v>
                </c:pt>
                <c:pt idx="2063">
                  <c:v>39659.749999995001</c:v>
                </c:pt>
                <c:pt idx="2064">
                  <c:v>39659.791666661615</c:v>
                </c:pt>
                <c:pt idx="2065">
                  <c:v>39659.833333328337</c:v>
                </c:pt>
                <c:pt idx="2066">
                  <c:v>39659.874999995009</c:v>
                </c:pt>
                <c:pt idx="2067">
                  <c:v>39659.916666661637</c:v>
                </c:pt>
                <c:pt idx="2068">
                  <c:v>39659.958333328344</c:v>
                </c:pt>
                <c:pt idx="2069">
                  <c:v>39659.999999994994</c:v>
                </c:pt>
                <c:pt idx="2070">
                  <c:v>39660.041666661615</c:v>
                </c:pt>
                <c:pt idx="2071">
                  <c:v>39660.083333328323</c:v>
                </c:pt>
                <c:pt idx="2072">
                  <c:v>39660.124999994987</c:v>
                </c:pt>
                <c:pt idx="2073">
                  <c:v>39660.166666661607</c:v>
                </c:pt>
                <c:pt idx="2074">
                  <c:v>39660.208333328315</c:v>
                </c:pt>
                <c:pt idx="2075">
                  <c:v>39660.24999999498</c:v>
                </c:pt>
                <c:pt idx="2076">
                  <c:v>39660.291666661586</c:v>
                </c:pt>
                <c:pt idx="2077">
                  <c:v>39660.333333328308</c:v>
                </c:pt>
                <c:pt idx="2078">
                  <c:v>39660.374999994987</c:v>
                </c:pt>
                <c:pt idx="2079">
                  <c:v>39660.416666661607</c:v>
                </c:pt>
                <c:pt idx="2080">
                  <c:v>39660.458333328315</c:v>
                </c:pt>
                <c:pt idx="2081">
                  <c:v>39660.499999994965</c:v>
                </c:pt>
                <c:pt idx="2082">
                  <c:v>39660.541666661586</c:v>
                </c:pt>
                <c:pt idx="2083">
                  <c:v>39660.583333328294</c:v>
                </c:pt>
                <c:pt idx="2084">
                  <c:v>39660.624999994943</c:v>
                </c:pt>
                <c:pt idx="2085">
                  <c:v>39660.666666661578</c:v>
                </c:pt>
                <c:pt idx="2086">
                  <c:v>39660.708333328286</c:v>
                </c:pt>
                <c:pt idx="2087">
                  <c:v>39660.749999994943</c:v>
                </c:pt>
                <c:pt idx="2088">
                  <c:v>39660.791666661564</c:v>
                </c:pt>
                <c:pt idx="2089">
                  <c:v>39660.833333328279</c:v>
                </c:pt>
                <c:pt idx="2090">
                  <c:v>39660.87499999495</c:v>
                </c:pt>
                <c:pt idx="2091">
                  <c:v>39660.916666661586</c:v>
                </c:pt>
                <c:pt idx="2092">
                  <c:v>39660.958333328286</c:v>
                </c:pt>
                <c:pt idx="2093">
                  <c:v>39660.999999994936</c:v>
                </c:pt>
                <c:pt idx="2094">
                  <c:v>39661.041666661571</c:v>
                </c:pt>
                <c:pt idx="2095">
                  <c:v>39661.083333328264</c:v>
                </c:pt>
                <c:pt idx="2096">
                  <c:v>39661.124999994929</c:v>
                </c:pt>
                <c:pt idx="2097">
                  <c:v>39661.166666661564</c:v>
                </c:pt>
                <c:pt idx="2098">
                  <c:v>39661.208333328243</c:v>
                </c:pt>
                <c:pt idx="2099">
                  <c:v>39661.249999994921</c:v>
                </c:pt>
                <c:pt idx="2100">
                  <c:v>39661.291666661542</c:v>
                </c:pt>
                <c:pt idx="2101">
                  <c:v>39661.333333328243</c:v>
                </c:pt>
                <c:pt idx="2102">
                  <c:v>39661.374999994929</c:v>
                </c:pt>
                <c:pt idx="2103">
                  <c:v>39661.416666661564</c:v>
                </c:pt>
                <c:pt idx="2104">
                  <c:v>39661.45833332825</c:v>
                </c:pt>
                <c:pt idx="2105">
                  <c:v>39661.499999994892</c:v>
                </c:pt>
                <c:pt idx="2106">
                  <c:v>39661.541666661535</c:v>
                </c:pt>
                <c:pt idx="2107">
                  <c:v>39661.583333328235</c:v>
                </c:pt>
                <c:pt idx="2108">
                  <c:v>39661.624999994892</c:v>
                </c:pt>
                <c:pt idx="2109">
                  <c:v>39661.666666661527</c:v>
                </c:pt>
                <c:pt idx="2110">
                  <c:v>39661.708333328213</c:v>
                </c:pt>
                <c:pt idx="2111">
                  <c:v>39661.749999994892</c:v>
                </c:pt>
                <c:pt idx="2112">
                  <c:v>39661.791666661506</c:v>
                </c:pt>
                <c:pt idx="2113">
                  <c:v>39661.833333328213</c:v>
                </c:pt>
                <c:pt idx="2114">
                  <c:v>39661.8749999949</c:v>
                </c:pt>
                <c:pt idx="2115">
                  <c:v>39661.916666661535</c:v>
                </c:pt>
                <c:pt idx="2116">
                  <c:v>39661.958333328221</c:v>
                </c:pt>
                <c:pt idx="2117">
                  <c:v>39661.999999994863</c:v>
                </c:pt>
                <c:pt idx="2118">
                  <c:v>39662.041666661513</c:v>
                </c:pt>
                <c:pt idx="2119">
                  <c:v>39662.083333328206</c:v>
                </c:pt>
                <c:pt idx="2120">
                  <c:v>39662.124999994863</c:v>
                </c:pt>
                <c:pt idx="2121">
                  <c:v>39662.166666661498</c:v>
                </c:pt>
                <c:pt idx="2122">
                  <c:v>39662.208333328206</c:v>
                </c:pt>
                <c:pt idx="2123">
                  <c:v>39662.249999994849</c:v>
                </c:pt>
                <c:pt idx="2124">
                  <c:v>39662.291666661469</c:v>
                </c:pt>
                <c:pt idx="2125">
                  <c:v>39662.333333328199</c:v>
                </c:pt>
                <c:pt idx="2126">
                  <c:v>39662.374999994856</c:v>
                </c:pt>
                <c:pt idx="2127">
                  <c:v>39662.416666661506</c:v>
                </c:pt>
                <c:pt idx="2128">
                  <c:v>39662.458333328206</c:v>
                </c:pt>
                <c:pt idx="2129">
                  <c:v>39662.499999994841</c:v>
                </c:pt>
                <c:pt idx="2130">
                  <c:v>39662.541666661476</c:v>
                </c:pt>
                <c:pt idx="2131">
                  <c:v>39662.583333328184</c:v>
                </c:pt>
                <c:pt idx="2132">
                  <c:v>39662.624999994841</c:v>
                </c:pt>
                <c:pt idx="2133">
                  <c:v>39662.666666661469</c:v>
                </c:pt>
                <c:pt idx="2134">
                  <c:v>39662.708333328184</c:v>
                </c:pt>
                <c:pt idx="2135">
                  <c:v>39662.749999994834</c:v>
                </c:pt>
                <c:pt idx="2136">
                  <c:v>39662.791666661447</c:v>
                </c:pt>
                <c:pt idx="2137">
                  <c:v>39662.83333332817</c:v>
                </c:pt>
                <c:pt idx="2138">
                  <c:v>39662.874999994834</c:v>
                </c:pt>
                <c:pt idx="2139">
                  <c:v>39662.916666661476</c:v>
                </c:pt>
                <c:pt idx="2140">
                  <c:v>39662.958333328177</c:v>
                </c:pt>
                <c:pt idx="2141">
                  <c:v>39662.999999994812</c:v>
                </c:pt>
                <c:pt idx="2142">
                  <c:v>39663.041666661447</c:v>
                </c:pt>
                <c:pt idx="2143">
                  <c:v>39663.083333328148</c:v>
                </c:pt>
                <c:pt idx="2144">
                  <c:v>39663.124999994798</c:v>
                </c:pt>
                <c:pt idx="2145">
                  <c:v>39663.166666661433</c:v>
                </c:pt>
                <c:pt idx="2146">
                  <c:v>39663.208333328148</c:v>
                </c:pt>
                <c:pt idx="2147">
                  <c:v>39663.24999999479</c:v>
                </c:pt>
                <c:pt idx="2148">
                  <c:v>39663.291666661418</c:v>
                </c:pt>
                <c:pt idx="2149">
                  <c:v>39663.333333328141</c:v>
                </c:pt>
                <c:pt idx="2150">
                  <c:v>39663.374999994798</c:v>
                </c:pt>
                <c:pt idx="2151">
                  <c:v>39663.416666661433</c:v>
                </c:pt>
                <c:pt idx="2152">
                  <c:v>39663.458333328148</c:v>
                </c:pt>
                <c:pt idx="2153">
                  <c:v>39663.499999994783</c:v>
                </c:pt>
                <c:pt idx="2154">
                  <c:v>39663.541666661418</c:v>
                </c:pt>
                <c:pt idx="2155">
                  <c:v>39663.583333328126</c:v>
                </c:pt>
                <c:pt idx="2156">
                  <c:v>39663.624999994769</c:v>
                </c:pt>
                <c:pt idx="2157">
                  <c:v>39663.666666661404</c:v>
                </c:pt>
                <c:pt idx="2158">
                  <c:v>39663.708333328119</c:v>
                </c:pt>
                <c:pt idx="2159">
                  <c:v>39663.749999994761</c:v>
                </c:pt>
                <c:pt idx="2160">
                  <c:v>39663.791666661389</c:v>
                </c:pt>
                <c:pt idx="2161">
                  <c:v>39663.833333328104</c:v>
                </c:pt>
                <c:pt idx="2162">
                  <c:v>39663.874999994776</c:v>
                </c:pt>
                <c:pt idx="2163">
                  <c:v>39663.916666661404</c:v>
                </c:pt>
                <c:pt idx="2164">
                  <c:v>39663.958333328112</c:v>
                </c:pt>
                <c:pt idx="2165">
                  <c:v>39663.999999994747</c:v>
                </c:pt>
                <c:pt idx="2166">
                  <c:v>39664.041666661382</c:v>
                </c:pt>
                <c:pt idx="2167">
                  <c:v>39664.083333328097</c:v>
                </c:pt>
                <c:pt idx="2168">
                  <c:v>39664.124999994739</c:v>
                </c:pt>
                <c:pt idx="2169">
                  <c:v>39664.166666661382</c:v>
                </c:pt>
                <c:pt idx="2170">
                  <c:v>39664.20833332809</c:v>
                </c:pt>
                <c:pt idx="2171">
                  <c:v>39664.249999994732</c:v>
                </c:pt>
                <c:pt idx="2172">
                  <c:v>39664.29166666136</c:v>
                </c:pt>
                <c:pt idx="2173">
                  <c:v>39664.333333328075</c:v>
                </c:pt>
                <c:pt idx="2174">
                  <c:v>39664.374999994747</c:v>
                </c:pt>
                <c:pt idx="2175">
                  <c:v>39664.416666661375</c:v>
                </c:pt>
                <c:pt idx="2176">
                  <c:v>39664.458333328083</c:v>
                </c:pt>
                <c:pt idx="2177">
                  <c:v>39664.499999994718</c:v>
                </c:pt>
                <c:pt idx="2178">
                  <c:v>39664.541666661353</c:v>
                </c:pt>
                <c:pt idx="2179">
                  <c:v>39664.583333328061</c:v>
                </c:pt>
                <c:pt idx="2180">
                  <c:v>39664.62499999471</c:v>
                </c:pt>
                <c:pt idx="2181">
                  <c:v>39664.666666661353</c:v>
                </c:pt>
                <c:pt idx="2182">
                  <c:v>39664.708333328053</c:v>
                </c:pt>
                <c:pt idx="2183">
                  <c:v>39664.749999994703</c:v>
                </c:pt>
                <c:pt idx="2184">
                  <c:v>39664.791666661324</c:v>
                </c:pt>
                <c:pt idx="2185">
                  <c:v>39664.833333328046</c:v>
                </c:pt>
                <c:pt idx="2186">
                  <c:v>39664.87499999471</c:v>
                </c:pt>
                <c:pt idx="2187">
                  <c:v>39664.916666661346</c:v>
                </c:pt>
                <c:pt idx="2188">
                  <c:v>39664.958333328061</c:v>
                </c:pt>
                <c:pt idx="2189">
                  <c:v>39664.999999994689</c:v>
                </c:pt>
                <c:pt idx="2190">
                  <c:v>39665.041666661324</c:v>
                </c:pt>
                <c:pt idx="2191">
                  <c:v>39665.083333328039</c:v>
                </c:pt>
                <c:pt idx="2192">
                  <c:v>39665.124999994681</c:v>
                </c:pt>
                <c:pt idx="2193">
                  <c:v>39665.166666661316</c:v>
                </c:pt>
                <c:pt idx="2194">
                  <c:v>39665.208333328024</c:v>
                </c:pt>
                <c:pt idx="2195">
                  <c:v>39665.249999994681</c:v>
                </c:pt>
                <c:pt idx="2196">
                  <c:v>39665.291666661295</c:v>
                </c:pt>
                <c:pt idx="2197">
                  <c:v>39665.333333328017</c:v>
                </c:pt>
                <c:pt idx="2198">
                  <c:v>39665.374999994689</c:v>
                </c:pt>
                <c:pt idx="2199">
                  <c:v>39665.416666661324</c:v>
                </c:pt>
                <c:pt idx="2200">
                  <c:v>39665.458333328024</c:v>
                </c:pt>
                <c:pt idx="2201">
                  <c:v>39665.499999994659</c:v>
                </c:pt>
                <c:pt idx="2202">
                  <c:v>39665.541666661302</c:v>
                </c:pt>
                <c:pt idx="2203">
                  <c:v>39665.583333328002</c:v>
                </c:pt>
                <c:pt idx="2204">
                  <c:v>39665.624999994652</c:v>
                </c:pt>
                <c:pt idx="2205">
                  <c:v>39665.666666661287</c:v>
                </c:pt>
                <c:pt idx="2206">
                  <c:v>39665.708333327995</c:v>
                </c:pt>
                <c:pt idx="2207">
                  <c:v>39665.749999994645</c:v>
                </c:pt>
                <c:pt idx="2208">
                  <c:v>39665.791666661265</c:v>
                </c:pt>
                <c:pt idx="2209">
                  <c:v>39665.833333327988</c:v>
                </c:pt>
                <c:pt idx="2210">
                  <c:v>39665.874999994652</c:v>
                </c:pt>
                <c:pt idx="2211">
                  <c:v>39665.916666661287</c:v>
                </c:pt>
                <c:pt idx="2212">
                  <c:v>39665.958333327995</c:v>
                </c:pt>
                <c:pt idx="2213">
                  <c:v>39665.99999999463</c:v>
                </c:pt>
                <c:pt idx="2214">
                  <c:v>39666.041666661265</c:v>
                </c:pt>
                <c:pt idx="2215">
                  <c:v>39666.083333327973</c:v>
                </c:pt>
                <c:pt idx="2216">
                  <c:v>39666.124999994623</c:v>
                </c:pt>
                <c:pt idx="2217">
                  <c:v>39666.166666661258</c:v>
                </c:pt>
                <c:pt idx="2218">
                  <c:v>39666.208333327966</c:v>
                </c:pt>
                <c:pt idx="2219">
                  <c:v>39666.249999994616</c:v>
                </c:pt>
                <c:pt idx="2220">
                  <c:v>39666.291666661236</c:v>
                </c:pt>
                <c:pt idx="2221">
                  <c:v>39666.333333327959</c:v>
                </c:pt>
                <c:pt idx="2222">
                  <c:v>39666.374999994623</c:v>
                </c:pt>
                <c:pt idx="2223">
                  <c:v>39666.416666661258</c:v>
                </c:pt>
                <c:pt idx="2224">
                  <c:v>39666.458333327966</c:v>
                </c:pt>
                <c:pt idx="2225">
                  <c:v>39666.499999994601</c:v>
                </c:pt>
                <c:pt idx="2226">
                  <c:v>39666.541666661236</c:v>
                </c:pt>
                <c:pt idx="2227">
                  <c:v>39666.583333327944</c:v>
                </c:pt>
                <c:pt idx="2228">
                  <c:v>39666.624999994601</c:v>
                </c:pt>
                <c:pt idx="2229">
                  <c:v>39666.666666661229</c:v>
                </c:pt>
                <c:pt idx="2230">
                  <c:v>39666.708333327937</c:v>
                </c:pt>
                <c:pt idx="2231">
                  <c:v>39666.749999994601</c:v>
                </c:pt>
                <c:pt idx="2232">
                  <c:v>39666.791666661207</c:v>
                </c:pt>
                <c:pt idx="2233">
                  <c:v>39666.83333332793</c:v>
                </c:pt>
                <c:pt idx="2234">
                  <c:v>39666.874999994609</c:v>
                </c:pt>
                <c:pt idx="2235">
                  <c:v>39666.916666661229</c:v>
                </c:pt>
                <c:pt idx="2236">
                  <c:v>39666.958333327937</c:v>
                </c:pt>
                <c:pt idx="2237">
                  <c:v>39666.999999994587</c:v>
                </c:pt>
                <c:pt idx="2238">
                  <c:v>39667.041666661207</c:v>
                </c:pt>
                <c:pt idx="2239">
                  <c:v>39667.083333327915</c:v>
                </c:pt>
                <c:pt idx="2240">
                  <c:v>39667.124999994579</c:v>
                </c:pt>
                <c:pt idx="2241">
                  <c:v>39667.1666666612</c:v>
                </c:pt>
                <c:pt idx="2242">
                  <c:v>39667.208333327893</c:v>
                </c:pt>
                <c:pt idx="2243">
                  <c:v>39667.249999994572</c:v>
                </c:pt>
                <c:pt idx="2244">
                  <c:v>39667.291666661178</c:v>
                </c:pt>
                <c:pt idx="2245">
                  <c:v>39667.333333327893</c:v>
                </c:pt>
                <c:pt idx="2246">
                  <c:v>39667.374999994579</c:v>
                </c:pt>
                <c:pt idx="2247">
                  <c:v>39667.4166666612</c:v>
                </c:pt>
                <c:pt idx="2248">
                  <c:v>39667.458333327901</c:v>
                </c:pt>
                <c:pt idx="2249">
                  <c:v>39667.499999994543</c:v>
                </c:pt>
                <c:pt idx="2250">
                  <c:v>39667.541666661178</c:v>
                </c:pt>
                <c:pt idx="2251">
                  <c:v>39667.583333327886</c:v>
                </c:pt>
                <c:pt idx="2252">
                  <c:v>39667.624999994543</c:v>
                </c:pt>
                <c:pt idx="2253">
                  <c:v>39667.666666661178</c:v>
                </c:pt>
                <c:pt idx="2254">
                  <c:v>39667.708333327879</c:v>
                </c:pt>
                <c:pt idx="2255">
                  <c:v>39667.749999994543</c:v>
                </c:pt>
                <c:pt idx="2256">
                  <c:v>39667.791666661156</c:v>
                </c:pt>
                <c:pt idx="2257">
                  <c:v>39667.833333327872</c:v>
                </c:pt>
                <c:pt idx="2258">
                  <c:v>39667.87499999455</c:v>
                </c:pt>
                <c:pt idx="2259">
                  <c:v>39667.916666661185</c:v>
                </c:pt>
                <c:pt idx="2260">
                  <c:v>39667.958333327879</c:v>
                </c:pt>
                <c:pt idx="2261">
                  <c:v>39667.999999994528</c:v>
                </c:pt>
                <c:pt idx="2262">
                  <c:v>39668.041666661164</c:v>
                </c:pt>
                <c:pt idx="2263">
                  <c:v>39668.083333327842</c:v>
                </c:pt>
                <c:pt idx="2264">
                  <c:v>39668.124999994521</c:v>
                </c:pt>
                <c:pt idx="2265">
                  <c:v>39668.166666661156</c:v>
                </c:pt>
                <c:pt idx="2266">
                  <c:v>39668.208333327842</c:v>
                </c:pt>
                <c:pt idx="2267">
                  <c:v>39668.249999994499</c:v>
                </c:pt>
                <c:pt idx="2268">
                  <c:v>39668.291666661127</c:v>
                </c:pt>
                <c:pt idx="2269">
                  <c:v>39668.333333327842</c:v>
                </c:pt>
                <c:pt idx="2270">
                  <c:v>39668.374999994507</c:v>
                </c:pt>
                <c:pt idx="2271">
                  <c:v>39668.416666661156</c:v>
                </c:pt>
                <c:pt idx="2272">
                  <c:v>39668.45833332785</c:v>
                </c:pt>
                <c:pt idx="2273">
                  <c:v>39668.499999994492</c:v>
                </c:pt>
                <c:pt idx="2274">
                  <c:v>39668.541666661127</c:v>
                </c:pt>
                <c:pt idx="2275">
                  <c:v>39668.583333327813</c:v>
                </c:pt>
                <c:pt idx="2276">
                  <c:v>39668.624999994492</c:v>
                </c:pt>
                <c:pt idx="2277">
                  <c:v>39668.66666666112</c:v>
                </c:pt>
                <c:pt idx="2278">
                  <c:v>39668.708333327813</c:v>
                </c:pt>
                <c:pt idx="2279">
                  <c:v>39668.749999994485</c:v>
                </c:pt>
                <c:pt idx="2280">
                  <c:v>39668.791666661105</c:v>
                </c:pt>
                <c:pt idx="2281">
                  <c:v>39668.833333327799</c:v>
                </c:pt>
                <c:pt idx="2282">
                  <c:v>39668.874999994485</c:v>
                </c:pt>
                <c:pt idx="2283">
                  <c:v>39668.916666661127</c:v>
                </c:pt>
                <c:pt idx="2284">
                  <c:v>39668.958333327806</c:v>
                </c:pt>
                <c:pt idx="2285">
                  <c:v>39668.999999994463</c:v>
                </c:pt>
                <c:pt idx="2286">
                  <c:v>39669.041666661098</c:v>
                </c:pt>
                <c:pt idx="2287">
                  <c:v>39669.083333327791</c:v>
                </c:pt>
                <c:pt idx="2288">
                  <c:v>39669.124999994448</c:v>
                </c:pt>
                <c:pt idx="2289">
                  <c:v>39669.166666661084</c:v>
                </c:pt>
                <c:pt idx="2290">
                  <c:v>39669.208333327791</c:v>
                </c:pt>
                <c:pt idx="2291">
                  <c:v>39669.249999994441</c:v>
                </c:pt>
                <c:pt idx="2292">
                  <c:v>39669.291666661069</c:v>
                </c:pt>
                <c:pt idx="2293">
                  <c:v>39669.333333327784</c:v>
                </c:pt>
                <c:pt idx="2294">
                  <c:v>39669.374999994456</c:v>
                </c:pt>
                <c:pt idx="2295">
                  <c:v>39669.416666661084</c:v>
                </c:pt>
                <c:pt idx="2296">
                  <c:v>39669.458333327784</c:v>
                </c:pt>
                <c:pt idx="2297">
                  <c:v>39669.499999994441</c:v>
                </c:pt>
                <c:pt idx="2298">
                  <c:v>39669.541666661069</c:v>
                </c:pt>
                <c:pt idx="2299">
                  <c:v>39669.583333327762</c:v>
                </c:pt>
                <c:pt idx="2300">
                  <c:v>39669.624999994419</c:v>
                </c:pt>
                <c:pt idx="2301">
                  <c:v>39669.666666661069</c:v>
                </c:pt>
                <c:pt idx="2302">
                  <c:v>39669.708333327748</c:v>
                </c:pt>
                <c:pt idx="2303">
                  <c:v>39669.749999994412</c:v>
                </c:pt>
                <c:pt idx="2304">
                  <c:v>39669.79166666104</c:v>
                </c:pt>
                <c:pt idx="2305">
                  <c:v>39669.833333327741</c:v>
                </c:pt>
                <c:pt idx="2306">
                  <c:v>39669.874999994427</c:v>
                </c:pt>
                <c:pt idx="2307">
                  <c:v>39669.916666661054</c:v>
                </c:pt>
                <c:pt idx="2308">
                  <c:v>39669.958333327748</c:v>
                </c:pt>
                <c:pt idx="2309">
                  <c:v>39669.999999994398</c:v>
                </c:pt>
                <c:pt idx="2310">
                  <c:v>39670.041666661033</c:v>
                </c:pt>
                <c:pt idx="2311">
                  <c:v>39670.083333327733</c:v>
                </c:pt>
                <c:pt idx="2312">
                  <c:v>39670.12499999439</c:v>
                </c:pt>
                <c:pt idx="2313">
                  <c:v>39670.166666661033</c:v>
                </c:pt>
                <c:pt idx="2314">
                  <c:v>39670.208333327719</c:v>
                </c:pt>
                <c:pt idx="2315">
                  <c:v>39670.249999994383</c:v>
                </c:pt>
                <c:pt idx="2316">
                  <c:v>39670.291666661011</c:v>
                </c:pt>
                <c:pt idx="2317">
                  <c:v>39670.333333327711</c:v>
                </c:pt>
                <c:pt idx="2318">
                  <c:v>39670.374999994398</c:v>
                </c:pt>
                <c:pt idx="2319">
                  <c:v>39670.416666661025</c:v>
                </c:pt>
                <c:pt idx="2320">
                  <c:v>39670.458333327726</c:v>
                </c:pt>
                <c:pt idx="2321">
                  <c:v>39670.499999994368</c:v>
                </c:pt>
                <c:pt idx="2322">
                  <c:v>39670.541666661004</c:v>
                </c:pt>
                <c:pt idx="2323">
                  <c:v>39670.583333327697</c:v>
                </c:pt>
                <c:pt idx="2324">
                  <c:v>39670.624999994361</c:v>
                </c:pt>
                <c:pt idx="2325">
                  <c:v>39670.666666661004</c:v>
                </c:pt>
                <c:pt idx="2326">
                  <c:v>39670.70833332769</c:v>
                </c:pt>
                <c:pt idx="2327">
                  <c:v>39670.749999994361</c:v>
                </c:pt>
                <c:pt idx="2328">
                  <c:v>39670.791666660982</c:v>
                </c:pt>
                <c:pt idx="2329">
                  <c:v>39670.833333327682</c:v>
                </c:pt>
                <c:pt idx="2330">
                  <c:v>39670.874999994368</c:v>
                </c:pt>
                <c:pt idx="2331">
                  <c:v>39670.916666661004</c:v>
                </c:pt>
                <c:pt idx="2332">
                  <c:v>39670.958333327697</c:v>
                </c:pt>
                <c:pt idx="2333">
                  <c:v>39670.999999994339</c:v>
                </c:pt>
                <c:pt idx="2334">
                  <c:v>39671.041666660989</c:v>
                </c:pt>
                <c:pt idx="2335">
                  <c:v>39671.083333327668</c:v>
                </c:pt>
                <c:pt idx="2336">
                  <c:v>39671.124999994332</c:v>
                </c:pt>
                <c:pt idx="2337">
                  <c:v>39671.166666660982</c:v>
                </c:pt>
                <c:pt idx="2338">
                  <c:v>39671.208333327661</c:v>
                </c:pt>
                <c:pt idx="2339">
                  <c:v>39671.249999994332</c:v>
                </c:pt>
                <c:pt idx="2340">
                  <c:v>39671.291666660967</c:v>
                </c:pt>
                <c:pt idx="2341">
                  <c:v>39671.333333327653</c:v>
                </c:pt>
                <c:pt idx="2342">
                  <c:v>39671.374999994339</c:v>
                </c:pt>
                <c:pt idx="2343">
                  <c:v>39671.416666660982</c:v>
                </c:pt>
                <c:pt idx="2344">
                  <c:v>39671.458333327661</c:v>
                </c:pt>
                <c:pt idx="2345">
                  <c:v>39671.49999999431</c:v>
                </c:pt>
                <c:pt idx="2346">
                  <c:v>39671.541666660974</c:v>
                </c:pt>
                <c:pt idx="2347">
                  <c:v>39671.583333327639</c:v>
                </c:pt>
                <c:pt idx="2348">
                  <c:v>39671.624999994303</c:v>
                </c:pt>
                <c:pt idx="2349">
                  <c:v>39671.666666660953</c:v>
                </c:pt>
                <c:pt idx="2350">
                  <c:v>39671.708333327631</c:v>
                </c:pt>
                <c:pt idx="2351">
                  <c:v>39671.749999994296</c:v>
                </c:pt>
                <c:pt idx="2352">
                  <c:v>39671.791666660931</c:v>
                </c:pt>
                <c:pt idx="2353">
                  <c:v>39671.833333327631</c:v>
                </c:pt>
                <c:pt idx="2354">
                  <c:v>39671.874999994303</c:v>
                </c:pt>
                <c:pt idx="2355">
                  <c:v>39671.916666660953</c:v>
                </c:pt>
                <c:pt idx="2356">
                  <c:v>39671.958333327639</c:v>
                </c:pt>
                <c:pt idx="2357">
                  <c:v>39671.999999994281</c:v>
                </c:pt>
                <c:pt idx="2358">
                  <c:v>39672.041666660931</c:v>
                </c:pt>
                <c:pt idx="2359">
                  <c:v>39672.08333332761</c:v>
                </c:pt>
                <c:pt idx="2360">
                  <c:v>39672.124999994281</c:v>
                </c:pt>
                <c:pt idx="2361">
                  <c:v>39672.166666660924</c:v>
                </c:pt>
                <c:pt idx="2362">
                  <c:v>39672.208333327602</c:v>
                </c:pt>
                <c:pt idx="2363">
                  <c:v>39672.249999994267</c:v>
                </c:pt>
                <c:pt idx="2364">
                  <c:v>39672.291666660902</c:v>
                </c:pt>
                <c:pt idx="2365">
                  <c:v>39672.333333327602</c:v>
                </c:pt>
                <c:pt idx="2366">
                  <c:v>39672.374999994274</c:v>
                </c:pt>
                <c:pt idx="2367">
                  <c:v>39672.416666660931</c:v>
                </c:pt>
                <c:pt idx="2368">
                  <c:v>39672.45833332761</c:v>
                </c:pt>
                <c:pt idx="2369">
                  <c:v>39672.499999994252</c:v>
                </c:pt>
                <c:pt idx="2370">
                  <c:v>39672.541666660902</c:v>
                </c:pt>
                <c:pt idx="2371">
                  <c:v>39672.583333327595</c:v>
                </c:pt>
                <c:pt idx="2372">
                  <c:v>39672.624999994245</c:v>
                </c:pt>
                <c:pt idx="2373">
                  <c:v>39672.666666660894</c:v>
                </c:pt>
                <c:pt idx="2374">
                  <c:v>39672.708333327588</c:v>
                </c:pt>
                <c:pt idx="2375">
                  <c:v>39672.749999994237</c:v>
                </c:pt>
                <c:pt idx="2376">
                  <c:v>39672.791666660873</c:v>
                </c:pt>
                <c:pt idx="2377">
                  <c:v>39672.83333332758</c:v>
                </c:pt>
                <c:pt idx="2378">
                  <c:v>39672.874999994245</c:v>
                </c:pt>
                <c:pt idx="2379">
                  <c:v>39672.916666660894</c:v>
                </c:pt>
                <c:pt idx="2380">
                  <c:v>39672.958333327588</c:v>
                </c:pt>
                <c:pt idx="2381">
                  <c:v>39672.999999994223</c:v>
                </c:pt>
                <c:pt idx="2382">
                  <c:v>39673.041666660873</c:v>
                </c:pt>
                <c:pt idx="2383">
                  <c:v>39673.083333327566</c:v>
                </c:pt>
                <c:pt idx="2384">
                  <c:v>39673.124999994216</c:v>
                </c:pt>
                <c:pt idx="2385">
                  <c:v>39673.166666660865</c:v>
                </c:pt>
                <c:pt idx="2386">
                  <c:v>39673.208333327559</c:v>
                </c:pt>
                <c:pt idx="2387">
                  <c:v>39673.249999994208</c:v>
                </c:pt>
                <c:pt idx="2388">
                  <c:v>39673.291666660843</c:v>
                </c:pt>
                <c:pt idx="2389">
                  <c:v>39673.333333327551</c:v>
                </c:pt>
                <c:pt idx="2390">
                  <c:v>39673.374999994216</c:v>
                </c:pt>
                <c:pt idx="2391">
                  <c:v>39673.416666660865</c:v>
                </c:pt>
                <c:pt idx="2392">
                  <c:v>39673.458333327559</c:v>
                </c:pt>
                <c:pt idx="2393">
                  <c:v>39673.499999994201</c:v>
                </c:pt>
                <c:pt idx="2394">
                  <c:v>39673.541666660843</c:v>
                </c:pt>
                <c:pt idx="2395">
                  <c:v>39673.583333327537</c:v>
                </c:pt>
                <c:pt idx="2396">
                  <c:v>39673.624999994201</c:v>
                </c:pt>
                <c:pt idx="2397">
                  <c:v>39673.666666660829</c:v>
                </c:pt>
                <c:pt idx="2398">
                  <c:v>39673.70833332753</c:v>
                </c:pt>
                <c:pt idx="2399">
                  <c:v>39673.749999994194</c:v>
                </c:pt>
                <c:pt idx="2400">
                  <c:v>39673.791666660807</c:v>
                </c:pt>
                <c:pt idx="2401">
                  <c:v>39673.833333327522</c:v>
                </c:pt>
                <c:pt idx="2402">
                  <c:v>39673.874999994201</c:v>
                </c:pt>
                <c:pt idx="2403">
                  <c:v>39673.916666660836</c:v>
                </c:pt>
                <c:pt idx="2404">
                  <c:v>39673.95833332753</c:v>
                </c:pt>
                <c:pt idx="2405">
                  <c:v>39673.999999994179</c:v>
                </c:pt>
                <c:pt idx="2406">
                  <c:v>39674.041666660814</c:v>
                </c:pt>
                <c:pt idx="2407">
                  <c:v>39674.083333327493</c:v>
                </c:pt>
                <c:pt idx="2408">
                  <c:v>39674.124999994172</c:v>
                </c:pt>
                <c:pt idx="2409">
                  <c:v>39674.166666660807</c:v>
                </c:pt>
                <c:pt idx="2410">
                  <c:v>39674.208333327493</c:v>
                </c:pt>
                <c:pt idx="2411">
                  <c:v>39674.249999994165</c:v>
                </c:pt>
                <c:pt idx="2412">
                  <c:v>39674.291666660785</c:v>
                </c:pt>
                <c:pt idx="2413">
                  <c:v>39674.333333327493</c:v>
                </c:pt>
                <c:pt idx="2414">
                  <c:v>39674.374999994165</c:v>
                </c:pt>
                <c:pt idx="2415">
                  <c:v>39674.416666660807</c:v>
                </c:pt>
                <c:pt idx="2416">
                  <c:v>39674.4583333275</c:v>
                </c:pt>
                <c:pt idx="2417">
                  <c:v>39674.499999994143</c:v>
                </c:pt>
                <c:pt idx="2418">
                  <c:v>39674.541666660778</c:v>
                </c:pt>
                <c:pt idx="2419">
                  <c:v>39674.583333327479</c:v>
                </c:pt>
                <c:pt idx="2420">
                  <c:v>39674.624999994143</c:v>
                </c:pt>
                <c:pt idx="2421">
                  <c:v>39674.666666660771</c:v>
                </c:pt>
                <c:pt idx="2422">
                  <c:v>39674.708333327471</c:v>
                </c:pt>
                <c:pt idx="2423">
                  <c:v>39674.749999994136</c:v>
                </c:pt>
                <c:pt idx="2424">
                  <c:v>39674.791666660756</c:v>
                </c:pt>
                <c:pt idx="2425">
                  <c:v>39674.833333327464</c:v>
                </c:pt>
                <c:pt idx="2426">
                  <c:v>39674.874999994143</c:v>
                </c:pt>
                <c:pt idx="2427">
                  <c:v>39674.916666660778</c:v>
                </c:pt>
                <c:pt idx="2428">
                  <c:v>39674.958333327464</c:v>
                </c:pt>
                <c:pt idx="2429">
                  <c:v>39674.999999994121</c:v>
                </c:pt>
                <c:pt idx="2430">
                  <c:v>39675.041666660749</c:v>
                </c:pt>
                <c:pt idx="2431">
                  <c:v>39675.083333327442</c:v>
                </c:pt>
                <c:pt idx="2432">
                  <c:v>39675.124999994099</c:v>
                </c:pt>
                <c:pt idx="2433">
                  <c:v>39675.166666660734</c:v>
                </c:pt>
                <c:pt idx="2434">
                  <c:v>39675.208333327442</c:v>
                </c:pt>
                <c:pt idx="2435">
                  <c:v>39675.249999994092</c:v>
                </c:pt>
                <c:pt idx="2436">
                  <c:v>39675.29166666072</c:v>
                </c:pt>
                <c:pt idx="2437">
                  <c:v>39675.333333327435</c:v>
                </c:pt>
                <c:pt idx="2438">
                  <c:v>39675.374999994106</c:v>
                </c:pt>
                <c:pt idx="2439">
                  <c:v>39675.416666660734</c:v>
                </c:pt>
                <c:pt idx="2440">
                  <c:v>39675.458333327435</c:v>
                </c:pt>
                <c:pt idx="2441">
                  <c:v>39675.499999994092</c:v>
                </c:pt>
                <c:pt idx="2442">
                  <c:v>39675.54166666072</c:v>
                </c:pt>
                <c:pt idx="2443">
                  <c:v>39675.583333327413</c:v>
                </c:pt>
                <c:pt idx="2444">
                  <c:v>39675.624999994085</c:v>
                </c:pt>
                <c:pt idx="2445">
                  <c:v>39675.66666666072</c:v>
                </c:pt>
                <c:pt idx="2446">
                  <c:v>39675.708333327399</c:v>
                </c:pt>
                <c:pt idx="2447">
                  <c:v>39675.749999994063</c:v>
                </c:pt>
                <c:pt idx="2448">
                  <c:v>39675.791666660691</c:v>
                </c:pt>
                <c:pt idx="2449">
                  <c:v>39675.833333327391</c:v>
                </c:pt>
                <c:pt idx="2450">
                  <c:v>39675.874999994085</c:v>
                </c:pt>
                <c:pt idx="2451">
                  <c:v>39675.91666666072</c:v>
                </c:pt>
                <c:pt idx="2452">
                  <c:v>39675.958333327406</c:v>
                </c:pt>
                <c:pt idx="2453">
                  <c:v>39675.999999994048</c:v>
                </c:pt>
                <c:pt idx="2454">
                  <c:v>39676.041666660683</c:v>
                </c:pt>
                <c:pt idx="2455">
                  <c:v>39676.083333327391</c:v>
                </c:pt>
                <c:pt idx="2456">
                  <c:v>39676.124999994041</c:v>
                </c:pt>
                <c:pt idx="2457">
                  <c:v>39676.166666660683</c:v>
                </c:pt>
                <c:pt idx="2458">
                  <c:v>39676.208333327369</c:v>
                </c:pt>
                <c:pt idx="2459">
                  <c:v>39676.249999994041</c:v>
                </c:pt>
                <c:pt idx="2460">
                  <c:v>39676.291666660662</c:v>
                </c:pt>
                <c:pt idx="2461">
                  <c:v>39676.333333327362</c:v>
                </c:pt>
                <c:pt idx="2462">
                  <c:v>39676.374999994048</c:v>
                </c:pt>
                <c:pt idx="2463">
                  <c:v>39676.416666660676</c:v>
                </c:pt>
                <c:pt idx="2464">
                  <c:v>39676.458333327377</c:v>
                </c:pt>
                <c:pt idx="2465">
                  <c:v>39676.499999994019</c:v>
                </c:pt>
                <c:pt idx="2466">
                  <c:v>39676.541666660654</c:v>
                </c:pt>
                <c:pt idx="2467">
                  <c:v>39676.583333327348</c:v>
                </c:pt>
                <c:pt idx="2468">
                  <c:v>39676.624999994012</c:v>
                </c:pt>
                <c:pt idx="2469">
                  <c:v>39676.666666660654</c:v>
                </c:pt>
                <c:pt idx="2470">
                  <c:v>39676.70833332734</c:v>
                </c:pt>
                <c:pt idx="2471">
                  <c:v>39676.749999994012</c:v>
                </c:pt>
                <c:pt idx="2472">
                  <c:v>39676.791666660625</c:v>
                </c:pt>
                <c:pt idx="2473">
                  <c:v>39676.833333327333</c:v>
                </c:pt>
                <c:pt idx="2474">
                  <c:v>39676.874999994019</c:v>
                </c:pt>
                <c:pt idx="2475">
                  <c:v>39676.916666660654</c:v>
                </c:pt>
                <c:pt idx="2476">
                  <c:v>39676.958333327348</c:v>
                </c:pt>
                <c:pt idx="2477">
                  <c:v>39676.99999999399</c:v>
                </c:pt>
                <c:pt idx="2478">
                  <c:v>39677.041666660632</c:v>
                </c:pt>
                <c:pt idx="2479">
                  <c:v>39677.083333327319</c:v>
                </c:pt>
                <c:pt idx="2480">
                  <c:v>39677.124999993983</c:v>
                </c:pt>
                <c:pt idx="2481">
                  <c:v>39677.166666660618</c:v>
                </c:pt>
                <c:pt idx="2482">
                  <c:v>39677.208333327311</c:v>
                </c:pt>
                <c:pt idx="2483">
                  <c:v>39677.249999993983</c:v>
                </c:pt>
                <c:pt idx="2484">
                  <c:v>39677.291666660596</c:v>
                </c:pt>
                <c:pt idx="2485">
                  <c:v>39677.333333327311</c:v>
                </c:pt>
                <c:pt idx="2486">
                  <c:v>39677.37499999399</c:v>
                </c:pt>
                <c:pt idx="2487">
                  <c:v>39677.416666660625</c:v>
                </c:pt>
                <c:pt idx="2488">
                  <c:v>39677.458333327319</c:v>
                </c:pt>
                <c:pt idx="2489">
                  <c:v>39677.499999993961</c:v>
                </c:pt>
                <c:pt idx="2490">
                  <c:v>39677.541666660603</c:v>
                </c:pt>
                <c:pt idx="2491">
                  <c:v>39677.583333327289</c:v>
                </c:pt>
                <c:pt idx="2492">
                  <c:v>39677.624999993961</c:v>
                </c:pt>
                <c:pt idx="2493">
                  <c:v>39677.666666660589</c:v>
                </c:pt>
                <c:pt idx="2494">
                  <c:v>39677.708333327282</c:v>
                </c:pt>
                <c:pt idx="2495">
                  <c:v>39677.749999993946</c:v>
                </c:pt>
                <c:pt idx="2496">
                  <c:v>39677.791666660574</c:v>
                </c:pt>
                <c:pt idx="2497">
                  <c:v>39677.833333327282</c:v>
                </c:pt>
                <c:pt idx="2498">
                  <c:v>39677.874999993954</c:v>
                </c:pt>
                <c:pt idx="2499">
                  <c:v>39677.916666660596</c:v>
                </c:pt>
                <c:pt idx="2500">
                  <c:v>39677.958333327289</c:v>
                </c:pt>
                <c:pt idx="2501">
                  <c:v>39677.999999993932</c:v>
                </c:pt>
                <c:pt idx="2502">
                  <c:v>39678.041666660582</c:v>
                </c:pt>
                <c:pt idx="2503">
                  <c:v>39678.08333332726</c:v>
                </c:pt>
                <c:pt idx="2504">
                  <c:v>39678.124999993932</c:v>
                </c:pt>
                <c:pt idx="2505">
                  <c:v>39678.166666660574</c:v>
                </c:pt>
                <c:pt idx="2506">
                  <c:v>39678.208333327253</c:v>
                </c:pt>
                <c:pt idx="2507">
                  <c:v>39678.249999993917</c:v>
                </c:pt>
                <c:pt idx="2508">
                  <c:v>39678.291666660552</c:v>
                </c:pt>
                <c:pt idx="2509">
                  <c:v>39678.333333327246</c:v>
                </c:pt>
                <c:pt idx="2510">
                  <c:v>39678.374999993925</c:v>
                </c:pt>
                <c:pt idx="2511">
                  <c:v>39678.416666660582</c:v>
                </c:pt>
                <c:pt idx="2512">
                  <c:v>39678.458333327253</c:v>
                </c:pt>
                <c:pt idx="2513">
                  <c:v>39678.499999993903</c:v>
                </c:pt>
                <c:pt idx="2514">
                  <c:v>39678.541666660552</c:v>
                </c:pt>
                <c:pt idx="2515">
                  <c:v>39678.583333327231</c:v>
                </c:pt>
                <c:pt idx="2516">
                  <c:v>39678.624999993895</c:v>
                </c:pt>
                <c:pt idx="2517">
                  <c:v>39678.666666660545</c:v>
                </c:pt>
                <c:pt idx="2518">
                  <c:v>39678.708333327231</c:v>
                </c:pt>
                <c:pt idx="2519">
                  <c:v>39678.749999993888</c:v>
                </c:pt>
                <c:pt idx="2520">
                  <c:v>39678.791666660523</c:v>
                </c:pt>
                <c:pt idx="2521">
                  <c:v>39678.833333327217</c:v>
                </c:pt>
                <c:pt idx="2522">
                  <c:v>39678.874999993895</c:v>
                </c:pt>
                <c:pt idx="2523">
                  <c:v>39678.916666660545</c:v>
                </c:pt>
                <c:pt idx="2524">
                  <c:v>39678.958333327224</c:v>
                </c:pt>
                <c:pt idx="2525">
                  <c:v>39678.999999993881</c:v>
                </c:pt>
                <c:pt idx="2526">
                  <c:v>39679.041666660523</c:v>
                </c:pt>
                <c:pt idx="2527">
                  <c:v>39679.083333327202</c:v>
                </c:pt>
                <c:pt idx="2528">
                  <c:v>39679.124999993866</c:v>
                </c:pt>
                <c:pt idx="2529">
                  <c:v>39679.166666660516</c:v>
                </c:pt>
                <c:pt idx="2530">
                  <c:v>39679.208333327202</c:v>
                </c:pt>
                <c:pt idx="2531">
                  <c:v>39679.249999993859</c:v>
                </c:pt>
                <c:pt idx="2532">
                  <c:v>39679.291666660494</c:v>
                </c:pt>
                <c:pt idx="2533">
                  <c:v>39679.333333327202</c:v>
                </c:pt>
                <c:pt idx="2534">
                  <c:v>39679.374999993866</c:v>
                </c:pt>
                <c:pt idx="2535">
                  <c:v>39679.416666660516</c:v>
                </c:pt>
                <c:pt idx="2536">
                  <c:v>39679.458333327209</c:v>
                </c:pt>
                <c:pt idx="2537">
                  <c:v>39679.499999993845</c:v>
                </c:pt>
                <c:pt idx="2538">
                  <c:v>39679.541666660494</c:v>
                </c:pt>
                <c:pt idx="2539">
                  <c:v>39679.583333327188</c:v>
                </c:pt>
                <c:pt idx="2540">
                  <c:v>39679.624999993837</c:v>
                </c:pt>
                <c:pt idx="2541">
                  <c:v>39679.666666660487</c:v>
                </c:pt>
                <c:pt idx="2542">
                  <c:v>39679.70833332718</c:v>
                </c:pt>
                <c:pt idx="2543">
                  <c:v>39679.74999999383</c:v>
                </c:pt>
                <c:pt idx="2544">
                  <c:v>39679.791666660465</c:v>
                </c:pt>
                <c:pt idx="2545">
                  <c:v>39679.833333327173</c:v>
                </c:pt>
                <c:pt idx="2546">
                  <c:v>39679.874999993837</c:v>
                </c:pt>
                <c:pt idx="2547">
                  <c:v>39679.916666660487</c:v>
                </c:pt>
                <c:pt idx="2548">
                  <c:v>39679.95833332718</c:v>
                </c:pt>
                <c:pt idx="2549">
                  <c:v>39679.999999993815</c:v>
                </c:pt>
                <c:pt idx="2550">
                  <c:v>39680.041666660465</c:v>
                </c:pt>
                <c:pt idx="2551">
                  <c:v>39680.083333327158</c:v>
                </c:pt>
                <c:pt idx="2552">
                  <c:v>39680.124999993808</c:v>
                </c:pt>
                <c:pt idx="2553">
                  <c:v>39680.166666660458</c:v>
                </c:pt>
                <c:pt idx="2554">
                  <c:v>39680.208333327151</c:v>
                </c:pt>
                <c:pt idx="2555">
                  <c:v>39680.249999993801</c:v>
                </c:pt>
                <c:pt idx="2556">
                  <c:v>39680.291666660436</c:v>
                </c:pt>
                <c:pt idx="2557">
                  <c:v>39680.333333327144</c:v>
                </c:pt>
                <c:pt idx="2558">
                  <c:v>39680.374999993808</c:v>
                </c:pt>
                <c:pt idx="2559">
                  <c:v>39680.416666660458</c:v>
                </c:pt>
                <c:pt idx="2560">
                  <c:v>39680.458333327151</c:v>
                </c:pt>
                <c:pt idx="2561">
                  <c:v>39680.499999993786</c:v>
                </c:pt>
                <c:pt idx="2562">
                  <c:v>39680.541666660429</c:v>
                </c:pt>
                <c:pt idx="2563">
                  <c:v>39680.583333327129</c:v>
                </c:pt>
                <c:pt idx="2564">
                  <c:v>39680.624999993779</c:v>
                </c:pt>
                <c:pt idx="2565">
                  <c:v>39680.666666660421</c:v>
                </c:pt>
                <c:pt idx="2566">
                  <c:v>39680.708333327122</c:v>
                </c:pt>
                <c:pt idx="2567">
                  <c:v>39680.749999993772</c:v>
                </c:pt>
                <c:pt idx="2568">
                  <c:v>39680.791666660407</c:v>
                </c:pt>
                <c:pt idx="2569">
                  <c:v>39680.833333327115</c:v>
                </c:pt>
                <c:pt idx="2570">
                  <c:v>39680.874999993779</c:v>
                </c:pt>
                <c:pt idx="2571">
                  <c:v>39680.916666660429</c:v>
                </c:pt>
                <c:pt idx="2572">
                  <c:v>39680.958333327115</c:v>
                </c:pt>
                <c:pt idx="2573">
                  <c:v>39680.999999993757</c:v>
                </c:pt>
                <c:pt idx="2574">
                  <c:v>39681.041666660407</c:v>
                </c:pt>
                <c:pt idx="2575">
                  <c:v>39681.083333327093</c:v>
                </c:pt>
                <c:pt idx="2576">
                  <c:v>39681.12499999375</c:v>
                </c:pt>
                <c:pt idx="2577">
                  <c:v>39681.1666666604</c:v>
                </c:pt>
                <c:pt idx="2578">
                  <c:v>39681.208333327093</c:v>
                </c:pt>
                <c:pt idx="2579">
                  <c:v>39681.249999993735</c:v>
                </c:pt>
                <c:pt idx="2580">
                  <c:v>39681.291666660371</c:v>
                </c:pt>
                <c:pt idx="2581">
                  <c:v>39681.333333327086</c:v>
                </c:pt>
                <c:pt idx="2582">
                  <c:v>39681.374999993743</c:v>
                </c:pt>
                <c:pt idx="2583">
                  <c:v>39681.4166666604</c:v>
                </c:pt>
                <c:pt idx="2584">
                  <c:v>39681.458333327093</c:v>
                </c:pt>
                <c:pt idx="2585">
                  <c:v>39681.499999993728</c:v>
                </c:pt>
                <c:pt idx="2586">
                  <c:v>39681.541666660371</c:v>
                </c:pt>
                <c:pt idx="2587">
                  <c:v>39681.583333327071</c:v>
                </c:pt>
                <c:pt idx="2588">
                  <c:v>39681.624999993721</c:v>
                </c:pt>
                <c:pt idx="2589">
                  <c:v>39681.666666660371</c:v>
                </c:pt>
                <c:pt idx="2590">
                  <c:v>39681.708333327049</c:v>
                </c:pt>
                <c:pt idx="2591">
                  <c:v>39681.749999993714</c:v>
                </c:pt>
                <c:pt idx="2592">
                  <c:v>39681.791666660341</c:v>
                </c:pt>
                <c:pt idx="2593">
                  <c:v>39681.833333327042</c:v>
                </c:pt>
                <c:pt idx="2594">
                  <c:v>39681.874999993721</c:v>
                </c:pt>
                <c:pt idx="2595">
                  <c:v>39681.916666660371</c:v>
                </c:pt>
                <c:pt idx="2596">
                  <c:v>39681.958333327057</c:v>
                </c:pt>
                <c:pt idx="2597">
                  <c:v>39681.999999993684</c:v>
                </c:pt>
                <c:pt idx="2598">
                  <c:v>39682.041666660334</c:v>
                </c:pt>
                <c:pt idx="2599">
                  <c:v>39682.083333327042</c:v>
                </c:pt>
                <c:pt idx="2600">
                  <c:v>39682.124999993684</c:v>
                </c:pt>
                <c:pt idx="2601">
                  <c:v>39682.166666660334</c:v>
                </c:pt>
                <c:pt idx="2602">
                  <c:v>39682.208333327035</c:v>
                </c:pt>
                <c:pt idx="2603">
                  <c:v>39682.249999993684</c:v>
                </c:pt>
                <c:pt idx="2604">
                  <c:v>39682.291666660312</c:v>
                </c:pt>
                <c:pt idx="2605">
                  <c:v>39682.333333327013</c:v>
                </c:pt>
                <c:pt idx="2606">
                  <c:v>39682.374999993692</c:v>
                </c:pt>
                <c:pt idx="2607">
                  <c:v>39682.416666660334</c:v>
                </c:pt>
                <c:pt idx="2608">
                  <c:v>39682.458333327035</c:v>
                </c:pt>
                <c:pt idx="2609">
                  <c:v>39682.49999999367</c:v>
                </c:pt>
                <c:pt idx="2610">
                  <c:v>39682.54166666032</c:v>
                </c:pt>
                <c:pt idx="2611">
                  <c:v>39682.583333327013</c:v>
                </c:pt>
                <c:pt idx="2612">
                  <c:v>39682.624999993655</c:v>
                </c:pt>
                <c:pt idx="2613">
                  <c:v>39682.666666660312</c:v>
                </c:pt>
                <c:pt idx="2614">
                  <c:v>39682.708333327006</c:v>
                </c:pt>
                <c:pt idx="2615">
                  <c:v>39682.749999993655</c:v>
                </c:pt>
                <c:pt idx="2616">
                  <c:v>39682.791666660291</c:v>
                </c:pt>
                <c:pt idx="2617">
                  <c:v>39682.833333327006</c:v>
                </c:pt>
                <c:pt idx="2618">
                  <c:v>39682.874999993648</c:v>
                </c:pt>
                <c:pt idx="2619">
                  <c:v>39682.916666660305</c:v>
                </c:pt>
                <c:pt idx="2620">
                  <c:v>39682.958333327013</c:v>
                </c:pt>
                <c:pt idx="2621">
                  <c:v>39682.999999993634</c:v>
                </c:pt>
                <c:pt idx="2622">
                  <c:v>39683.041666660283</c:v>
                </c:pt>
                <c:pt idx="2623">
                  <c:v>39683.083333326991</c:v>
                </c:pt>
                <c:pt idx="2624">
                  <c:v>39683.124999993634</c:v>
                </c:pt>
                <c:pt idx="2625">
                  <c:v>39683.166666660269</c:v>
                </c:pt>
                <c:pt idx="2626">
                  <c:v>39683.208333326977</c:v>
                </c:pt>
                <c:pt idx="2627">
                  <c:v>39683.249999993626</c:v>
                </c:pt>
                <c:pt idx="2628">
                  <c:v>39683.291666660247</c:v>
                </c:pt>
                <c:pt idx="2629">
                  <c:v>39683.333333326977</c:v>
                </c:pt>
                <c:pt idx="2630">
                  <c:v>39683.374999993619</c:v>
                </c:pt>
                <c:pt idx="2631">
                  <c:v>39683.416666660276</c:v>
                </c:pt>
                <c:pt idx="2632">
                  <c:v>39683.458333326977</c:v>
                </c:pt>
                <c:pt idx="2633">
                  <c:v>39683.499999993604</c:v>
                </c:pt>
                <c:pt idx="2634">
                  <c:v>39683.541666660254</c:v>
                </c:pt>
                <c:pt idx="2635">
                  <c:v>39683.583333326955</c:v>
                </c:pt>
                <c:pt idx="2636">
                  <c:v>39683.624999993604</c:v>
                </c:pt>
                <c:pt idx="2637">
                  <c:v>39683.666666660247</c:v>
                </c:pt>
                <c:pt idx="2638">
                  <c:v>39683.708333326947</c:v>
                </c:pt>
                <c:pt idx="2639">
                  <c:v>39683.749999993597</c:v>
                </c:pt>
                <c:pt idx="2640">
                  <c:v>39683.791666660218</c:v>
                </c:pt>
                <c:pt idx="2641">
                  <c:v>39683.833333326947</c:v>
                </c:pt>
                <c:pt idx="2642">
                  <c:v>39683.874999993604</c:v>
                </c:pt>
                <c:pt idx="2643">
                  <c:v>39683.916666660254</c:v>
                </c:pt>
                <c:pt idx="2644">
                  <c:v>39683.958333326947</c:v>
                </c:pt>
                <c:pt idx="2645">
                  <c:v>39683.999999993583</c:v>
                </c:pt>
                <c:pt idx="2646">
                  <c:v>39684.041666660218</c:v>
                </c:pt>
                <c:pt idx="2647">
                  <c:v>39684.083333326926</c:v>
                </c:pt>
                <c:pt idx="2648">
                  <c:v>39684.124999993583</c:v>
                </c:pt>
                <c:pt idx="2649">
                  <c:v>39684.166666660218</c:v>
                </c:pt>
                <c:pt idx="2650">
                  <c:v>39684.208333326926</c:v>
                </c:pt>
                <c:pt idx="2651">
                  <c:v>39684.249999993568</c:v>
                </c:pt>
                <c:pt idx="2652">
                  <c:v>39684.291666660189</c:v>
                </c:pt>
                <c:pt idx="2653">
                  <c:v>39684.333333326918</c:v>
                </c:pt>
                <c:pt idx="2654">
                  <c:v>39684.374999993575</c:v>
                </c:pt>
                <c:pt idx="2655">
                  <c:v>39684.416666660225</c:v>
                </c:pt>
                <c:pt idx="2656">
                  <c:v>39684.458333326926</c:v>
                </c:pt>
                <c:pt idx="2657">
                  <c:v>39684.499999993561</c:v>
                </c:pt>
                <c:pt idx="2658">
                  <c:v>39684.541666660189</c:v>
                </c:pt>
                <c:pt idx="2659">
                  <c:v>39684.583333326897</c:v>
                </c:pt>
                <c:pt idx="2660">
                  <c:v>39684.624999993546</c:v>
                </c:pt>
                <c:pt idx="2661">
                  <c:v>39684.666666660189</c:v>
                </c:pt>
                <c:pt idx="2662">
                  <c:v>39684.708333326897</c:v>
                </c:pt>
                <c:pt idx="2663">
                  <c:v>39684.749999993539</c:v>
                </c:pt>
                <c:pt idx="2664">
                  <c:v>39684.791666660167</c:v>
                </c:pt>
                <c:pt idx="2665">
                  <c:v>39684.833333326889</c:v>
                </c:pt>
                <c:pt idx="2666">
                  <c:v>39684.874999993546</c:v>
                </c:pt>
                <c:pt idx="2667">
                  <c:v>39684.916666660196</c:v>
                </c:pt>
                <c:pt idx="2668">
                  <c:v>39684.958333326897</c:v>
                </c:pt>
                <c:pt idx="2669">
                  <c:v>39684.999999993532</c:v>
                </c:pt>
                <c:pt idx="2670">
                  <c:v>39685.041666660174</c:v>
                </c:pt>
                <c:pt idx="2671">
                  <c:v>39685.083333326867</c:v>
                </c:pt>
                <c:pt idx="2672">
                  <c:v>39685.124999993517</c:v>
                </c:pt>
                <c:pt idx="2673">
                  <c:v>39685.166666660174</c:v>
                </c:pt>
                <c:pt idx="2674">
                  <c:v>39685.20833332686</c:v>
                </c:pt>
                <c:pt idx="2675">
                  <c:v>39685.24999999351</c:v>
                </c:pt>
                <c:pt idx="2676">
                  <c:v>39685.291666660152</c:v>
                </c:pt>
                <c:pt idx="2677">
                  <c:v>39685.333333326853</c:v>
                </c:pt>
                <c:pt idx="2678">
                  <c:v>39685.374999993517</c:v>
                </c:pt>
                <c:pt idx="2679">
                  <c:v>39685.416666660167</c:v>
                </c:pt>
                <c:pt idx="2680">
                  <c:v>39685.45833332686</c:v>
                </c:pt>
                <c:pt idx="2681">
                  <c:v>39685.499999993495</c:v>
                </c:pt>
                <c:pt idx="2682">
                  <c:v>39685.541666660145</c:v>
                </c:pt>
                <c:pt idx="2683">
                  <c:v>39685.583333326846</c:v>
                </c:pt>
                <c:pt idx="2684">
                  <c:v>39685.624999993488</c:v>
                </c:pt>
                <c:pt idx="2685">
                  <c:v>39685.666666660138</c:v>
                </c:pt>
                <c:pt idx="2686">
                  <c:v>39685.708333326838</c:v>
                </c:pt>
                <c:pt idx="2687">
                  <c:v>39685.749999993481</c:v>
                </c:pt>
                <c:pt idx="2688">
                  <c:v>39685.791666660116</c:v>
                </c:pt>
                <c:pt idx="2689">
                  <c:v>39685.833333326824</c:v>
                </c:pt>
                <c:pt idx="2690">
                  <c:v>39685.874999993488</c:v>
                </c:pt>
                <c:pt idx="2691">
                  <c:v>39685.916666660138</c:v>
                </c:pt>
                <c:pt idx="2692">
                  <c:v>39685.958333326831</c:v>
                </c:pt>
                <c:pt idx="2693">
                  <c:v>39685.999999993466</c:v>
                </c:pt>
                <c:pt idx="2694">
                  <c:v>39686.041666660116</c:v>
                </c:pt>
                <c:pt idx="2695">
                  <c:v>39686.083333326809</c:v>
                </c:pt>
                <c:pt idx="2696">
                  <c:v>39686.124999993459</c:v>
                </c:pt>
                <c:pt idx="2697">
                  <c:v>39686.166666660109</c:v>
                </c:pt>
                <c:pt idx="2698">
                  <c:v>39686.208333326802</c:v>
                </c:pt>
                <c:pt idx="2699">
                  <c:v>39686.249999993452</c:v>
                </c:pt>
                <c:pt idx="2700">
                  <c:v>39686.291666660087</c:v>
                </c:pt>
                <c:pt idx="2701">
                  <c:v>39686.333333326795</c:v>
                </c:pt>
                <c:pt idx="2702">
                  <c:v>39686.374999993459</c:v>
                </c:pt>
                <c:pt idx="2703">
                  <c:v>39686.416666660109</c:v>
                </c:pt>
                <c:pt idx="2704">
                  <c:v>39686.458333326802</c:v>
                </c:pt>
                <c:pt idx="2705">
                  <c:v>39686.499999993437</c:v>
                </c:pt>
                <c:pt idx="2706">
                  <c:v>39686.541666660087</c:v>
                </c:pt>
                <c:pt idx="2707">
                  <c:v>39686.58333332678</c:v>
                </c:pt>
                <c:pt idx="2708">
                  <c:v>39686.62499999343</c:v>
                </c:pt>
                <c:pt idx="2709">
                  <c:v>39686.666666660079</c:v>
                </c:pt>
                <c:pt idx="2710">
                  <c:v>39686.708333326773</c:v>
                </c:pt>
                <c:pt idx="2711">
                  <c:v>39686.749999993423</c:v>
                </c:pt>
                <c:pt idx="2712">
                  <c:v>39686.791666660058</c:v>
                </c:pt>
                <c:pt idx="2713">
                  <c:v>39686.833333326766</c:v>
                </c:pt>
                <c:pt idx="2714">
                  <c:v>39686.87499999343</c:v>
                </c:pt>
                <c:pt idx="2715">
                  <c:v>39686.916666660079</c:v>
                </c:pt>
                <c:pt idx="2716">
                  <c:v>39686.958333326773</c:v>
                </c:pt>
                <c:pt idx="2717">
                  <c:v>39686.999999993408</c:v>
                </c:pt>
                <c:pt idx="2718">
                  <c:v>39687.041666660058</c:v>
                </c:pt>
                <c:pt idx="2719">
                  <c:v>39687.083333326751</c:v>
                </c:pt>
                <c:pt idx="2720">
                  <c:v>39687.124999993401</c:v>
                </c:pt>
                <c:pt idx="2721">
                  <c:v>39687.16666666005</c:v>
                </c:pt>
                <c:pt idx="2722">
                  <c:v>39687.208333326744</c:v>
                </c:pt>
                <c:pt idx="2723">
                  <c:v>39687.249999993386</c:v>
                </c:pt>
                <c:pt idx="2724">
                  <c:v>39687.291666660021</c:v>
                </c:pt>
                <c:pt idx="2725">
                  <c:v>39687.333333326736</c:v>
                </c:pt>
                <c:pt idx="2726">
                  <c:v>39687.374999993393</c:v>
                </c:pt>
                <c:pt idx="2727">
                  <c:v>39687.41666666005</c:v>
                </c:pt>
                <c:pt idx="2728">
                  <c:v>39687.458333326744</c:v>
                </c:pt>
                <c:pt idx="2729">
                  <c:v>39687.499999993379</c:v>
                </c:pt>
                <c:pt idx="2730">
                  <c:v>39687.541666660021</c:v>
                </c:pt>
                <c:pt idx="2731">
                  <c:v>39687.583333326722</c:v>
                </c:pt>
                <c:pt idx="2732">
                  <c:v>39687.624999993372</c:v>
                </c:pt>
                <c:pt idx="2733">
                  <c:v>39687.666666660021</c:v>
                </c:pt>
                <c:pt idx="2734">
                  <c:v>39687.708333326715</c:v>
                </c:pt>
                <c:pt idx="2735">
                  <c:v>39687.749999993364</c:v>
                </c:pt>
                <c:pt idx="2736">
                  <c:v>39687.791666659999</c:v>
                </c:pt>
                <c:pt idx="2737">
                  <c:v>39687.833333326693</c:v>
                </c:pt>
                <c:pt idx="2738">
                  <c:v>39687.874999993372</c:v>
                </c:pt>
                <c:pt idx="2739">
                  <c:v>39687.916666660021</c:v>
                </c:pt>
                <c:pt idx="2740">
                  <c:v>39687.958333326715</c:v>
                </c:pt>
                <c:pt idx="2741">
                  <c:v>39687.99999999335</c:v>
                </c:pt>
                <c:pt idx="2742">
                  <c:v>39688.041666659999</c:v>
                </c:pt>
                <c:pt idx="2743">
                  <c:v>39688.083333326693</c:v>
                </c:pt>
                <c:pt idx="2744">
                  <c:v>39688.124999993335</c:v>
                </c:pt>
                <c:pt idx="2745">
                  <c:v>39688.166666659992</c:v>
                </c:pt>
                <c:pt idx="2746">
                  <c:v>39688.208333326686</c:v>
                </c:pt>
                <c:pt idx="2747">
                  <c:v>39688.249999993335</c:v>
                </c:pt>
                <c:pt idx="2748">
                  <c:v>39688.291666659978</c:v>
                </c:pt>
                <c:pt idx="2749">
                  <c:v>39688.333333326678</c:v>
                </c:pt>
                <c:pt idx="2750">
                  <c:v>39688.374999993342</c:v>
                </c:pt>
                <c:pt idx="2751">
                  <c:v>39688.416666659992</c:v>
                </c:pt>
                <c:pt idx="2752">
                  <c:v>39688.458333326686</c:v>
                </c:pt>
                <c:pt idx="2753">
                  <c:v>39688.499999993321</c:v>
                </c:pt>
                <c:pt idx="2754">
                  <c:v>39688.541666659985</c:v>
                </c:pt>
                <c:pt idx="2755">
                  <c:v>39688.583333326649</c:v>
                </c:pt>
                <c:pt idx="2756">
                  <c:v>39688.624999993306</c:v>
                </c:pt>
                <c:pt idx="2757">
                  <c:v>39688.666666659978</c:v>
                </c:pt>
                <c:pt idx="2758">
                  <c:v>39688.708333326642</c:v>
                </c:pt>
                <c:pt idx="2759">
                  <c:v>39688.749999993306</c:v>
                </c:pt>
                <c:pt idx="2760">
                  <c:v>39688.791666659949</c:v>
                </c:pt>
                <c:pt idx="2761">
                  <c:v>39688.833333326642</c:v>
                </c:pt>
                <c:pt idx="2762">
                  <c:v>39688.874999993299</c:v>
                </c:pt>
                <c:pt idx="2763">
                  <c:v>39688.916666659963</c:v>
                </c:pt>
                <c:pt idx="2764">
                  <c:v>39688.958333326649</c:v>
                </c:pt>
                <c:pt idx="2765">
                  <c:v>39688.999999993284</c:v>
                </c:pt>
                <c:pt idx="2766">
                  <c:v>39689.041666659956</c:v>
                </c:pt>
                <c:pt idx="2767">
                  <c:v>39689.083333326635</c:v>
                </c:pt>
                <c:pt idx="2768">
                  <c:v>39689.124999993284</c:v>
                </c:pt>
                <c:pt idx="2769">
                  <c:v>39689.166666659934</c:v>
                </c:pt>
                <c:pt idx="2770">
                  <c:v>39689.208333326613</c:v>
                </c:pt>
                <c:pt idx="2771">
                  <c:v>39689.249999993277</c:v>
                </c:pt>
                <c:pt idx="2772">
                  <c:v>39689.291666659919</c:v>
                </c:pt>
                <c:pt idx="2773">
                  <c:v>39689.333333326613</c:v>
                </c:pt>
                <c:pt idx="2774">
                  <c:v>39689.374999993284</c:v>
                </c:pt>
                <c:pt idx="2775">
                  <c:v>39689.416666659941</c:v>
                </c:pt>
                <c:pt idx="2776">
                  <c:v>39689.45833332662</c:v>
                </c:pt>
                <c:pt idx="2777">
                  <c:v>39689.499999993255</c:v>
                </c:pt>
                <c:pt idx="2778">
                  <c:v>39689.541666659927</c:v>
                </c:pt>
                <c:pt idx="2779">
                  <c:v>39689.583333326605</c:v>
                </c:pt>
                <c:pt idx="2780">
                  <c:v>39689.624999993255</c:v>
                </c:pt>
                <c:pt idx="2781">
                  <c:v>39689.666666659905</c:v>
                </c:pt>
                <c:pt idx="2782">
                  <c:v>39689.708333326605</c:v>
                </c:pt>
                <c:pt idx="2783">
                  <c:v>39689.749999993233</c:v>
                </c:pt>
                <c:pt idx="2784">
                  <c:v>39689.791666659883</c:v>
                </c:pt>
                <c:pt idx="2785">
                  <c:v>39689.833333326598</c:v>
                </c:pt>
                <c:pt idx="2786">
                  <c:v>39689.874999993241</c:v>
                </c:pt>
                <c:pt idx="2787">
                  <c:v>39689.916666659912</c:v>
                </c:pt>
                <c:pt idx="2788">
                  <c:v>39689.958333326605</c:v>
                </c:pt>
                <c:pt idx="2789">
                  <c:v>39689.999999993226</c:v>
                </c:pt>
                <c:pt idx="2790">
                  <c:v>39690.041666659883</c:v>
                </c:pt>
                <c:pt idx="2791">
                  <c:v>39690.083333326576</c:v>
                </c:pt>
                <c:pt idx="2792">
                  <c:v>39690.124999993226</c:v>
                </c:pt>
                <c:pt idx="2793">
                  <c:v>39690.166666659876</c:v>
                </c:pt>
                <c:pt idx="2794">
                  <c:v>39690.208333326576</c:v>
                </c:pt>
                <c:pt idx="2795">
                  <c:v>39690.249999993204</c:v>
                </c:pt>
                <c:pt idx="2796">
                  <c:v>39690.291666659854</c:v>
                </c:pt>
                <c:pt idx="2797">
                  <c:v>39690.333333326569</c:v>
                </c:pt>
                <c:pt idx="2798">
                  <c:v>39690.374999993212</c:v>
                </c:pt>
                <c:pt idx="2799">
                  <c:v>39690.416666659883</c:v>
                </c:pt>
                <c:pt idx="2800">
                  <c:v>39690.458333326576</c:v>
                </c:pt>
                <c:pt idx="2801">
                  <c:v>39690.499999993204</c:v>
                </c:pt>
                <c:pt idx="2802">
                  <c:v>39690.541666659854</c:v>
                </c:pt>
                <c:pt idx="2803">
                  <c:v>39690.583333326547</c:v>
                </c:pt>
                <c:pt idx="2804">
                  <c:v>39690.624999993197</c:v>
                </c:pt>
                <c:pt idx="2805">
                  <c:v>39690.666666659854</c:v>
                </c:pt>
                <c:pt idx="2806">
                  <c:v>39690.708333326547</c:v>
                </c:pt>
                <c:pt idx="2807">
                  <c:v>39690.74999999319</c:v>
                </c:pt>
                <c:pt idx="2808">
                  <c:v>39690.791666659832</c:v>
                </c:pt>
                <c:pt idx="2809">
                  <c:v>39690.83333332654</c:v>
                </c:pt>
                <c:pt idx="2810">
                  <c:v>39690.874999993197</c:v>
                </c:pt>
                <c:pt idx="2811">
                  <c:v>39690.916666659847</c:v>
                </c:pt>
                <c:pt idx="2812">
                  <c:v>39690.958333326547</c:v>
                </c:pt>
                <c:pt idx="2813">
                  <c:v>39690.999999993182</c:v>
                </c:pt>
                <c:pt idx="2814">
                  <c:v>39691.041666659825</c:v>
                </c:pt>
                <c:pt idx="2815">
                  <c:v>39691.083333326525</c:v>
                </c:pt>
                <c:pt idx="2816">
                  <c:v>39691.124999993168</c:v>
                </c:pt>
                <c:pt idx="2817">
                  <c:v>39691.166666659825</c:v>
                </c:pt>
                <c:pt idx="2818">
                  <c:v>39691.208333326518</c:v>
                </c:pt>
                <c:pt idx="2819">
                  <c:v>39691.249999993161</c:v>
                </c:pt>
                <c:pt idx="2820">
                  <c:v>39691.291666659803</c:v>
                </c:pt>
                <c:pt idx="2821">
                  <c:v>39691.333333326504</c:v>
                </c:pt>
                <c:pt idx="2822">
                  <c:v>39691.374999993168</c:v>
                </c:pt>
                <c:pt idx="2823">
                  <c:v>39691.416666659818</c:v>
                </c:pt>
                <c:pt idx="2824">
                  <c:v>39691.458333326511</c:v>
                </c:pt>
                <c:pt idx="2825">
                  <c:v>39691.499999993146</c:v>
                </c:pt>
                <c:pt idx="2826">
                  <c:v>39691.541666659796</c:v>
                </c:pt>
                <c:pt idx="2827">
                  <c:v>39691.583333326496</c:v>
                </c:pt>
                <c:pt idx="2828">
                  <c:v>39691.624999993139</c:v>
                </c:pt>
                <c:pt idx="2829">
                  <c:v>39691.666666659788</c:v>
                </c:pt>
                <c:pt idx="2830">
                  <c:v>39691.708333326489</c:v>
                </c:pt>
                <c:pt idx="2831">
                  <c:v>39691.749999993131</c:v>
                </c:pt>
                <c:pt idx="2832">
                  <c:v>39691.791666659767</c:v>
                </c:pt>
                <c:pt idx="2833">
                  <c:v>39691.833333326475</c:v>
                </c:pt>
                <c:pt idx="2834">
                  <c:v>39691.874999993146</c:v>
                </c:pt>
                <c:pt idx="2835">
                  <c:v>39691.916666659788</c:v>
                </c:pt>
                <c:pt idx="2836">
                  <c:v>39691.958333326482</c:v>
                </c:pt>
                <c:pt idx="2837">
                  <c:v>39691.999999993117</c:v>
                </c:pt>
                <c:pt idx="2838">
                  <c:v>39692.041666659774</c:v>
                </c:pt>
                <c:pt idx="2839">
                  <c:v>39692.08333332646</c:v>
                </c:pt>
                <c:pt idx="2840">
                  <c:v>39692.12499999311</c:v>
                </c:pt>
                <c:pt idx="2841">
                  <c:v>39692.166666659774</c:v>
                </c:pt>
                <c:pt idx="2842">
                  <c:v>39692.208333326453</c:v>
                </c:pt>
                <c:pt idx="2843">
                  <c:v>39692.249999993102</c:v>
                </c:pt>
                <c:pt idx="2844">
                  <c:v>39692.291666659738</c:v>
                </c:pt>
                <c:pt idx="2845">
                  <c:v>39692.333333326445</c:v>
                </c:pt>
                <c:pt idx="2846">
                  <c:v>39692.37499999311</c:v>
                </c:pt>
                <c:pt idx="2847">
                  <c:v>39692.416666659759</c:v>
                </c:pt>
                <c:pt idx="2848">
                  <c:v>39692.45833332646</c:v>
                </c:pt>
                <c:pt idx="2849">
                  <c:v>39692.499999993088</c:v>
                </c:pt>
                <c:pt idx="2850">
                  <c:v>39692.541666659738</c:v>
                </c:pt>
                <c:pt idx="2851">
                  <c:v>39692.583333326438</c:v>
                </c:pt>
                <c:pt idx="2852">
                  <c:v>39692.624999993081</c:v>
                </c:pt>
                <c:pt idx="2853">
                  <c:v>39692.66666665973</c:v>
                </c:pt>
                <c:pt idx="2854">
                  <c:v>39692.708333326424</c:v>
                </c:pt>
                <c:pt idx="2855">
                  <c:v>39692.749999993073</c:v>
                </c:pt>
                <c:pt idx="2856">
                  <c:v>39692.791666659708</c:v>
                </c:pt>
                <c:pt idx="2857">
                  <c:v>39692.833333326416</c:v>
                </c:pt>
                <c:pt idx="2858">
                  <c:v>39692.874999993081</c:v>
                </c:pt>
                <c:pt idx="2859">
                  <c:v>39692.91666665973</c:v>
                </c:pt>
                <c:pt idx="2860">
                  <c:v>39692.958333326424</c:v>
                </c:pt>
                <c:pt idx="2861">
                  <c:v>39692.999999993059</c:v>
                </c:pt>
                <c:pt idx="2862">
                  <c:v>39693.041666659708</c:v>
                </c:pt>
                <c:pt idx="2863">
                  <c:v>39693.083333326402</c:v>
                </c:pt>
                <c:pt idx="2864">
                  <c:v>39693.124999993051</c:v>
                </c:pt>
                <c:pt idx="2865">
                  <c:v>39693.166666659701</c:v>
                </c:pt>
                <c:pt idx="2866">
                  <c:v>39693.208333326394</c:v>
                </c:pt>
                <c:pt idx="2867">
                  <c:v>39693.249999993044</c:v>
                </c:pt>
                <c:pt idx="2868">
                  <c:v>39693.291666659679</c:v>
                </c:pt>
                <c:pt idx="2869">
                  <c:v>39693.333333326387</c:v>
                </c:pt>
                <c:pt idx="2870">
                  <c:v>39693.374999993051</c:v>
                </c:pt>
                <c:pt idx="2871">
                  <c:v>39693.416666659701</c:v>
                </c:pt>
                <c:pt idx="2872">
                  <c:v>39693.458333326394</c:v>
                </c:pt>
                <c:pt idx="2873">
                  <c:v>39693.49999999303</c:v>
                </c:pt>
                <c:pt idx="2874">
                  <c:v>39693.541666659679</c:v>
                </c:pt>
                <c:pt idx="2875">
                  <c:v>39693.583333326373</c:v>
                </c:pt>
                <c:pt idx="2876">
                  <c:v>39693.624999993022</c:v>
                </c:pt>
                <c:pt idx="2877">
                  <c:v>39693.666666659672</c:v>
                </c:pt>
                <c:pt idx="2878">
                  <c:v>39693.708333326365</c:v>
                </c:pt>
                <c:pt idx="2879">
                  <c:v>39693.749999993015</c:v>
                </c:pt>
                <c:pt idx="2880">
                  <c:v>39693.79166665965</c:v>
                </c:pt>
                <c:pt idx="2881">
                  <c:v>39693.833333326358</c:v>
                </c:pt>
                <c:pt idx="2882">
                  <c:v>39693.874999993022</c:v>
                </c:pt>
                <c:pt idx="2883">
                  <c:v>39693.916666659672</c:v>
                </c:pt>
                <c:pt idx="2884">
                  <c:v>39693.958333326365</c:v>
                </c:pt>
                <c:pt idx="2885">
                  <c:v>39693.999999993001</c:v>
                </c:pt>
                <c:pt idx="2886">
                  <c:v>39694.04166665965</c:v>
                </c:pt>
                <c:pt idx="2887">
                  <c:v>39694.083333326344</c:v>
                </c:pt>
                <c:pt idx="2888">
                  <c:v>39694.124999992993</c:v>
                </c:pt>
                <c:pt idx="2889">
                  <c:v>39694.166666659643</c:v>
                </c:pt>
                <c:pt idx="2890">
                  <c:v>39694.208333326336</c:v>
                </c:pt>
                <c:pt idx="2891">
                  <c:v>39694.249999992993</c:v>
                </c:pt>
                <c:pt idx="2892">
                  <c:v>39694.291666659621</c:v>
                </c:pt>
                <c:pt idx="2893">
                  <c:v>39694.333333326329</c:v>
                </c:pt>
                <c:pt idx="2894">
                  <c:v>39694.374999993001</c:v>
                </c:pt>
                <c:pt idx="2895">
                  <c:v>39694.416666659636</c:v>
                </c:pt>
                <c:pt idx="2896">
                  <c:v>39694.458333326336</c:v>
                </c:pt>
                <c:pt idx="2897">
                  <c:v>39694.499999992986</c:v>
                </c:pt>
                <c:pt idx="2898">
                  <c:v>39694.541666659621</c:v>
                </c:pt>
                <c:pt idx="2899">
                  <c:v>39694.583333326314</c:v>
                </c:pt>
                <c:pt idx="2900">
                  <c:v>39694.624999992979</c:v>
                </c:pt>
                <c:pt idx="2901">
                  <c:v>39694.666666659614</c:v>
                </c:pt>
                <c:pt idx="2902">
                  <c:v>39694.708333326293</c:v>
                </c:pt>
                <c:pt idx="2903">
                  <c:v>39694.749999992971</c:v>
                </c:pt>
                <c:pt idx="2904">
                  <c:v>39694.791666659592</c:v>
                </c:pt>
                <c:pt idx="2905">
                  <c:v>39694.833333326293</c:v>
                </c:pt>
                <c:pt idx="2906">
                  <c:v>39694.874999992979</c:v>
                </c:pt>
                <c:pt idx="2907">
                  <c:v>39694.916666659614</c:v>
                </c:pt>
                <c:pt idx="2908">
                  <c:v>39694.9583333263</c:v>
                </c:pt>
                <c:pt idx="2909">
                  <c:v>39694.999999992942</c:v>
                </c:pt>
                <c:pt idx="2910">
                  <c:v>39695.041666659592</c:v>
                </c:pt>
                <c:pt idx="2911">
                  <c:v>39695.083333326285</c:v>
                </c:pt>
                <c:pt idx="2912">
                  <c:v>39695.124999992942</c:v>
                </c:pt>
                <c:pt idx="2913">
                  <c:v>39695.166666659585</c:v>
                </c:pt>
                <c:pt idx="2914">
                  <c:v>39695.208333326278</c:v>
                </c:pt>
                <c:pt idx="2915">
                  <c:v>39695.249999992942</c:v>
                </c:pt>
                <c:pt idx="2916">
                  <c:v>39695.29166665957</c:v>
                </c:pt>
                <c:pt idx="2917">
                  <c:v>39695.333333326271</c:v>
                </c:pt>
                <c:pt idx="2918">
                  <c:v>39695.37499999295</c:v>
                </c:pt>
                <c:pt idx="2919">
                  <c:v>39695.416666659592</c:v>
                </c:pt>
                <c:pt idx="2920">
                  <c:v>39695.458333326271</c:v>
                </c:pt>
                <c:pt idx="2921">
                  <c:v>39695.499999992913</c:v>
                </c:pt>
                <c:pt idx="2922">
                  <c:v>39695.541666659577</c:v>
                </c:pt>
                <c:pt idx="2923">
                  <c:v>39695.583333326242</c:v>
                </c:pt>
                <c:pt idx="2924">
                  <c:v>39695.624999992913</c:v>
                </c:pt>
                <c:pt idx="2925">
                  <c:v>39695.66666665957</c:v>
                </c:pt>
                <c:pt idx="2926">
                  <c:v>39695.708333326242</c:v>
                </c:pt>
                <c:pt idx="2927">
                  <c:v>39695.749999992899</c:v>
                </c:pt>
                <c:pt idx="2928">
                  <c:v>39695.791666659534</c:v>
                </c:pt>
                <c:pt idx="2929">
                  <c:v>39695.833333326242</c:v>
                </c:pt>
                <c:pt idx="2930">
                  <c:v>39695.874999992906</c:v>
                </c:pt>
                <c:pt idx="2931">
                  <c:v>39695.916666659563</c:v>
                </c:pt>
                <c:pt idx="2932">
                  <c:v>39695.958333326249</c:v>
                </c:pt>
                <c:pt idx="2933">
                  <c:v>39695.999999992891</c:v>
                </c:pt>
                <c:pt idx="2934">
                  <c:v>39696.041666659534</c:v>
                </c:pt>
                <c:pt idx="2935">
                  <c:v>39696.083333326213</c:v>
                </c:pt>
                <c:pt idx="2936">
                  <c:v>39696.124999992891</c:v>
                </c:pt>
                <c:pt idx="2937">
                  <c:v>39696.166666659534</c:v>
                </c:pt>
                <c:pt idx="2938">
                  <c:v>39696.208333326213</c:v>
                </c:pt>
                <c:pt idx="2939">
                  <c:v>39696.249999992884</c:v>
                </c:pt>
                <c:pt idx="2940">
                  <c:v>39696.291666659519</c:v>
                </c:pt>
                <c:pt idx="2941">
                  <c:v>39696.333333326213</c:v>
                </c:pt>
                <c:pt idx="2942">
                  <c:v>39696.374999992884</c:v>
                </c:pt>
                <c:pt idx="2943">
                  <c:v>39696.416666659541</c:v>
                </c:pt>
                <c:pt idx="2944">
                  <c:v>39696.45833332622</c:v>
                </c:pt>
                <c:pt idx="2945">
                  <c:v>39696.499999992862</c:v>
                </c:pt>
                <c:pt idx="2946">
                  <c:v>39696.541666659505</c:v>
                </c:pt>
                <c:pt idx="2947">
                  <c:v>39696.583333326198</c:v>
                </c:pt>
                <c:pt idx="2948">
                  <c:v>39696.624999992848</c:v>
                </c:pt>
                <c:pt idx="2949">
                  <c:v>39696.666666659505</c:v>
                </c:pt>
                <c:pt idx="2950">
                  <c:v>39696.708333326198</c:v>
                </c:pt>
                <c:pt idx="2951">
                  <c:v>39696.74999999284</c:v>
                </c:pt>
                <c:pt idx="2952">
                  <c:v>39696.791666659483</c:v>
                </c:pt>
                <c:pt idx="2953">
                  <c:v>39696.833333326191</c:v>
                </c:pt>
                <c:pt idx="2954">
                  <c:v>39696.874999992848</c:v>
                </c:pt>
                <c:pt idx="2955">
                  <c:v>39696.916666659497</c:v>
                </c:pt>
                <c:pt idx="2956">
                  <c:v>39696.958333326198</c:v>
                </c:pt>
                <c:pt idx="2957">
                  <c:v>39696.999999992833</c:v>
                </c:pt>
                <c:pt idx="2958">
                  <c:v>39697.041666659476</c:v>
                </c:pt>
                <c:pt idx="2959">
                  <c:v>39697.083333326176</c:v>
                </c:pt>
                <c:pt idx="2960">
                  <c:v>39697.124999992819</c:v>
                </c:pt>
                <c:pt idx="2961">
                  <c:v>39697.166666659476</c:v>
                </c:pt>
                <c:pt idx="2962">
                  <c:v>39697.208333326169</c:v>
                </c:pt>
                <c:pt idx="2963">
                  <c:v>39697.249999992811</c:v>
                </c:pt>
                <c:pt idx="2964">
                  <c:v>39697.291666659454</c:v>
                </c:pt>
                <c:pt idx="2965">
                  <c:v>39697.333333326154</c:v>
                </c:pt>
                <c:pt idx="2966">
                  <c:v>39697.374999992826</c:v>
                </c:pt>
                <c:pt idx="2967">
                  <c:v>39697.416666659468</c:v>
                </c:pt>
                <c:pt idx="2968">
                  <c:v>39697.458333326162</c:v>
                </c:pt>
                <c:pt idx="2969">
                  <c:v>39697.499999992797</c:v>
                </c:pt>
                <c:pt idx="2970">
                  <c:v>39697.541666659454</c:v>
                </c:pt>
                <c:pt idx="2971">
                  <c:v>39697.583333326147</c:v>
                </c:pt>
                <c:pt idx="2972">
                  <c:v>39697.62499999279</c:v>
                </c:pt>
                <c:pt idx="2973">
                  <c:v>39697.666666659454</c:v>
                </c:pt>
                <c:pt idx="2974">
                  <c:v>39697.70833332614</c:v>
                </c:pt>
                <c:pt idx="2975">
                  <c:v>39697.749999992782</c:v>
                </c:pt>
                <c:pt idx="2976">
                  <c:v>39697.791666659417</c:v>
                </c:pt>
                <c:pt idx="2977">
                  <c:v>39697.833333326125</c:v>
                </c:pt>
                <c:pt idx="2978">
                  <c:v>39697.874999992797</c:v>
                </c:pt>
                <c:pt idx="2979">
                  <c:v>39697.916666659439</c:v>
                </c:pt>
                <c:pt idx="2980">
                  <c:v>39697.958333326133</c:v>
                </c:pt>
                <c:pt idx="2981">
                  <c:v>39697.999999992768</c:v>
                </c:pt>
                <c:pt idx="2982">
                  <c:v>39698.041666659425</c:v>
                </c:pt>
                <c:pt idx="2983">
                  <c:v>39698.083333326111</c:v>
                </c:pt>
                <c:pt idx="2984">
                  <c:v>39698.12499999276</c:v>
                </c:pt>
                <c:pt idx="2985">
                  <c:v>39698.166666659425</c:v>
                </c:pt>
                <c:pt idx="2986">
                  <c:v>39698.208333326103</c:v>
                </c:pt>
                <c:pt idx="2987">
                  <c:v>39698.249999992753</c:v>
                </c:pt>
                <c:pt idx="2988">
                  <c:v>39698.291666659388</c:v>
                </c:pt>
                <c:pt idx="2989">
                  <c:v>39698.333333326096</c:v>
                </c:pt>
                <c:pt idx="2990">
                  <c:v>39698.37499999276</c:v>
                </c:pt>
                <c:pt idx="2991">
                  <c:v>39698.41666665941</c:v>
                </c:pt>
                <c:pt idx="2992">
                  <c:v>39698.458333326111</c:v>
                </c:pt>
                <c:pt idx="2993">
                  <c:v>39698.499999992739</c:v>
                </c:pt>
                <c:pt idx="2994">
                  <c:v>39698.541666659388</c:v>
                </c:pt>
                <c:pt idx="2995">
                  <c:v>39698.583333326089</c:v>
                </c:pt>
                <c:pt idx="2996">
                  <c:v>39698.624999992731</c:v>
                </c:pt>
                <c:pt idx="2997">
                  <c:v>39698.666666659381</c:v>
                </c:pt>
                <c:pt idx="2998">
                  <c:v>39698.708333326074</c:v>
                </c:pt>
                <c:pt idx="2999">
                  <c:v>39698.749999992731</c:v>
                </c:pt>
                <c:pt idx="3000">
                  <c:v>39698.791666659366</c:v>
                </c:pt>
                <c:pt idx="3001">
                  <c:v>39698.833333326067</c:v>
                </c:pt>
                <c:pt idx="3002">
                  <c:v>39698.874999992739</c:v>
                </c:pt>
                <c:pt idx="3003">
                  <c:v>39698.916666659381</c:v>
                </c:pt>
                <c:pt idx="3004">
                  <c:v>39698.958333326074</c:v>
                </c:pt>
                <c:pt idx="3005">
                  <c:v>39698.999999992709</c:v>
                </c:pt>
                <c:pt idx="3006">
                  <c:v>39699.041666659374</c:v>
                </c:pt>
                <c:pt idx="3007">
                  <c:v>39699.083333326053</c:v>
                </c:pt>
                <c:pt idx="3008">
                  <c:v>39699.124999992702</c:v>
                </c:pt>
                <c:pt idx="3009">
                  <c:v>39699.166666659352</c:v>
                </c:pt>
                <c:pt idx="3010">
                  <c:v>39699.208333326045</c:v>
                </c:pt>
                <c:pt idx="3011">
                  <c:v>39699.249999992695</c:v>
                </c:pt>
                <c:pt idx="3012">
                  <c:v>39699.29166665933</c:v>
                </c:pt>
                <c:pt idx="3013">
                  <c:v>39699.333333326038</c:v>
                </c:pt>
                <c:pt idx="3014">
                  <c:v>39699.374999992702</c:v>
                </c:pt>
                <c:pt idx="3015">
                  <c:v>39699.416666659352</c:v>
                </c:pt>
                <c:pt idx="3016">
                  <c:v>39699.458333326045</c:v>
                </c:pt>
                <c:pt idx="3017">
                  <c:v>39699.49999999268</c:v>
                </c:pt>
                <c:pt idx="3018">
                  <c:v>39699.54166665933</c:v>
                </c:pt>
                <c:pt idx="3019">
                  <c:v>39699.583333326023</c:v>
                </c:pt>
                <c:pt idx="3020">
                  <c:v>39699.624999992673</c:v>
                </c:pt>
                <c:pt idx="3021">
                  <c:v>39699.666666659323</c:v>
                </c:pt>
                <c:pt idx="3022">
                  <c:v>39699.708333326016</c:v>
                </c:pt>
                <c:pt idx="3023">
                  <c:v>39699.749999992666</c:v>
                </c:pt>
                <c:pt idx="3024">
                  <c:v>39699.791666659301</c:v>
                </c:pt>
                <c:pt idx="3025">
                  <c:v>39699.833333326009</c:v>
                </c:pt>
                <c:pt idx="3026">
                  <c:v>39699.874999992673</c:v>
                </c:pt>
                <c:pt idx="3027">
                  <c:v>39699.916666659323</c:v>
                </c:pt>
                <c:pt idx="3028">
                  <c:v>39699.958333326016</c:v>
                </c:pt>
                <c:pt idx="3029">
                  <c:v>39699.999999992651</c:v>
                </c:pt>
                <c:pt idx="3030">
                  <c:v>39700.041666659301</c:v>
                </c:pt>
                <c:pt idx="3031">
                  <c:v>39700.083333325994</c:v>
                </c:pt>
                <c:pt idx="3032">
                  <c:v>39700.124999992644</c:v>
                </c:pt>
                <c:pt idx="3033">
                  <c:v>39700.166666659294</c:v>
                </c:pt>
                <c:pt idx="3034">
                  <c:v>39700.208333325987</c:v>
                </c:pt>
                <c:pt idx="3035">
                  <c:v>39700.249999992637</c:v>
                </c:pt>
                <c:pt idx="3036">
                  <c:v>39700.291666659272</c:v>
                </c:pt>
                <c:pt idx="3037">
                  <c:v>39700.33333332598</c:v>
                </c:pt>
                <c:pt idx="3038">
                  <c:v>39700.374999992644</c:v>
                </c:pt>
                <c:pt idx="3039">
                  <c:v>39700.416666659294</c:v>
                </c:pt>
                <c:pt idx="3040">
                  <c:v>39700.458333325987</c:v>
                </c:pt>
                <c:pt idx="3041">
                  <c:v>39700.499999992622</c:v>
                </c:pt>
                <c:pt idx="3042">
                  <c:v>39700.541666659272</c:v>
                </c:pt>
                <c:pt idx="3043">
                  <c:v>39700.583333325965</c:v>
                </c:pt>
                <c:pt idx="3044">
                  <c:v>39700.624999992615</c:v>
                </c:pt>
                <c:pt idx="3045">
                  <c:v>39700.666666659265</c:v>
                </c:pt>
                <c:pt idx="3046">
                  <c:v>39700.708333325943</c:v>
                </c:pt>
                <c:pt idx="3047">
                  <c:v>39700.749999992608</c:v>
                </c:pt>
                <c:pt idx="3048">
                  <c:v>39700.791666659243</c:v>
                </c:pt>
                <c:pt idx="3049">
                  <c:v>39700.833333325943</c:v>
                </c:pt>
                <c:pt idx="3050">
                  <c:v>39700.874999992615</c:v>
                </c:pt>
                <c:pt idx="3051">
                  <c:v>39700.916666659265</c:v>
                </c:pt>
                <c:pt idx="3052">
                  <c:v>39700.958333325951</c:v>
                </c:pt>
                <c:pt idx="3053">
                  <c:v>39700.999999992593</c:v>
                </c:pt>
                <c:pt idx="3054">
                  <c:v>39701.041666659243</c:v>
                </c:pt>
                <c:pt idx="3055">
                  <c:v>39701.083333325936</c:v>
                </c:pt>
                <c:pt idx="3056">
                  <c:v>39701.124999992593</c:v>
                </c:pt>
                <c:pt idx="3057">
                  <c:v>39701.166666659228</c:v>
                </c:pt>
                <c:pt idx="3058">
                  <c:v>39701.208333325929</c:v>
                </c:pt>
                <c:pt idx="3059">
                  <c:v>39701.249999992593</c:v>
                </c:pt>
                <c:pt idx="3060">
                  <c:v>39701.291666659206</c:v>
                </c:pt>
                <c:pt idx="3061">
                  <c:v>39701.333333325922</c:v>
                </c:pt>
                <c:pt idx="3062">
                  <c:v>39701.3749999926</c:v>
                </c:pt>
                <c:pt idx="3063">
                  <c:v>39701.416666659235</c:v>
                </c:pt>
                <c:pt idx="3064">
                  <c:v>39701.458333325929</c:v>
                </c:pt>
                <c:pt idx="3065">
                  <c:v>39701.499999992579</c:v>
                </c:pt>
                <c:pt idx="3066">
                  <c:v>39701.541666659214</c:v>
                </c:pt>
                <c:pt idx="3067">
                  <c:v>39701.583333325892</c:v>
                </c:pt>
                <c:pt idx="3068">
                  <c:v>39701.624999992571</c:v>
                </c:pt>
                <c:pt idx="3069">
                  <c:v>39701.666666659206</c:v>
                </c:pt>
                <c:pt idx="3070">
                  <c:v>39701.708333325892</c:v>
                </c:pt>
                <c:pt idx="3071">
                  <c:v>39701.749999992549</c:v>
                </c:pt>
                <c:pt idx="3072">
                  <c:v>39701.791666659185</c:v>
                </c:pt>
                <c:pt idx="3073">
                  <c:v>39701.833333325892</c:v>
                </c:pt>
                <c:pt idx="3074">
                  <c:v>39701.874999992557</c:v>
                </c:pt>
                <c:pt idx="3075">
                  <c:v>39701.916666659206</c:v>
                </c:pt>
                <c:pt idx="3076">
                  <c:v>39701.9583333259</c:v>
                </c:pt>
                <c:pt idx="3077">
                  <c:v>39701.999999992542</c:v>
                </c:pt>
                <c:pt idx="3078">
                  <c:v>39702.041666659185</c:v>
                </c:pt>
                <c:pt idx="3079">
                  <c:v>39702.083333325863</c:v>
                </c:pt>
                <c:pt idx="3080">
                  <c:v>39702.124999992542</c:v>
                </c:pt>
                <c:pt idx="3081">
                  <c:v>39702.166666659185</c:v>
                </c:pt>
                <c:pt idx="3082">
                  <c:v>39702.208333325863</c:v>
                </c:pt>
                <c:pt idx="3083">
                  <c:v>39702.249999992535</c:v>
                </c:pt>
                <c:pt idx="3084">
                  <c:v>39702.29166665917</c:v>
                </c:pt>
                <c:pt idx="3085">
                  <c:v>39702.333333325849</c:v>
                </c:pt>
                <c:pt idx="3086">
                  <c:v>39702.374999992535</c:v>
                </c:pt>
                <c:pt idx="3087">
                  <c:v>39702.416666659192</c:v>
                </c:pt>
                <c:pt idx="3088">
                  <c:v>39702.458333325856</c:v>
                </c:pt>
                <c:pt idx="3089">
                  <c:v>39702.499999992513</c:v>
                </c:pt>
                <c:pt idx="3090">
                  <c:v>39702.54166665917</c:v>
                </c:pt>
                <c:pt idx="3091">
                  <c:v>39702.583333325842</c:v>
                </c:pt>
                <c:pt idx="3092">
                  <c:v>39702.624999992498</c:v>
                </c:pt>
                <c:pt idx="3093">
                  <c:v>39702.666666659155</c:v>
                </c:pt>
                <c:pt idx="3094">
                  <c:v>39702.708333325842</c:v>
                </c:pt>
                <c:pt idx="3095">
                  <c:v>39702.749999992491</c:v>
                </c:pt>
                <c:pt idx="3096">
                  <c:v>39702.791666659134</c:v>
                </c:pt>
                <c:pt idx="3097">
                  <c:v>39702.833333325834</c:v>
                </c:pt>
                <c:pt idx="3098">
                  <c:v>39702.874999992506</c:v>
                </c:pt>
                <c:pt idx="3099">
                  <c:v>39702.916666659148</c:v>
                </c:pt>
                <c:pt idx="3100">
                  <c:v>39702.958333325834</c:v>
                </c:pt>
                <c:pt idx="3101">
                  <c:v>39702.999999992491</c:v>
                </c:pt>
                <c:pt idx="3102">
                  <c:v>39703.041666659134</c:v>
                </c:pt>
                <c:pt idx="3103">
                  <c:v>39703.083333325812</c:v>
                </c:pt>
                <c:pt idx="3104">
                  <c:v>39703.124999992469</c:v>
                </c:pt>
                <c:pt idx="3105">
                  <c:v>39703.166666659134</c:v>
                </c:pt>
                <c:pt idx="3106">
                  <c:v>39703.208333325798</c:v>
                </c:pt>
                <c:pt idx="3107">
                  <c:v>39703.249999992462</c:v>
                </c:pt>
                <c:pt idx="3108">
                  <c:v>39703.291666659105</c:v>
                </c:pt>
                <c:pt idx="3109">
                  <c:v>39703.333333325791</c:v>
                </c:pt>
                <c:pt idx="3110">
                  <c:v>39703.374999992477</c:v>
                </c:pt>
                <c:pt idx="3111">
                  <c:v>39703.416666659119</c:v>
                </c:pt>
                <c:pt idx="3112">
                  <c:v>39703.458333325798</c:v>
                </c:pt>
                <c:pt idx="3113">
                  <c:v>39703.499999992448</c:v>
                </c:pt>
                <c:pt idx="3114">
                  <c:v>39703.541666659105</c:v>
                </c:pt>
                <c:pt idx="3115">
                  <c:v>39703.583333325783</c:v>
                </c:pt>
                <c:pt idx="3116">
                  <c:v>39703.62499999244</c:v>
                </c:pt>
                <c:pt idx="3117">
                  <c:v>39703.666666659105</c:v>
                </c:pt>
                <c:pt idx="3118">
                  <c:v>39703.708333325769</c:v>
                </c:pt>
                <c:pt idx="3119">
                  <c:v>39703.749999992433</c:v>
                </c:pt>
                <c:pt idx="3120">
                  <c:v>39703.791666659068</c:v>
                </c:pt>
                <c:pt idx="3121">
                  <c:v>39703.833333325761</c:v>
                </c:pt>
                <c:pt idx="3122">
                  <c:v>39703.874999992448</c:v>
                </c:pt>
                <c:pt idx="3123">
                  <c:v>39703.91666665909</c:v>
                </c:pt>
                <c:pt idx="3124">
                  <c:v>39703.958333325776</c:v>
                </c:pt>
                <c:pt idx="3125">
                  <c:v>39703.999999992418</c:v>
                </c:pt>
                <c:pt idx="3126">
                  <c:v>39704.041666659075</c:v>
                </c:pt>
                <c:pt idx="3127">
                  <c:v>39704.083333325747</c:v>
                </c:pt>
                <c:pt idx="3128">
                  <c:v>39704.124999992411</c:v>
                </c:pt>
                <c:pt idx="3129">
                  <c:v>39704.166666659075</c:v>
                </c:pt>
                <c:pt idx="3130">
                  <c:v>39704.20833332574</c:v>
                </c:pt>
                <c:pt idx="3131">
                  <c:v>39704.249999992411</c:v>
                </c:pt>
                <c:pt idx="3132">
                  <c:v>39704.291666659046</c:v>
                </c:pt>
                <c:pt idx="3133">
                  <c:v>39704.333333325732</c:v>
                </c:pt>
                <c:pt idx="3134">
                  <c:v>39704.374999992418</c:v>
                </c:pt>
                <c:pt idx="3135">
                  <c:v>39704.416666659061</c:v>
                </c:pt>
                <c:pt idx="3136">
                  <c:v>39704.458333325747</c:v>
                </c:pt>
                <c:pt idx="3137">
                  <c:v>39704.499999992389</c:v>
                </c:pt>
                <c:pt idx="3138">
                  <c:v>39704.541666659054</c:v>
                </c:pt>
                <c:pt idx="3139">
                  <c:v>39704.583333325718</c:v>
                </c:pt>
                <c:pt idx="3140">
                  <c:v>39704.624999992382</c:v>
                </c:pt>
                <c:pt idx="3141">
                  <c:v>39704.666666659032</c:v>
                </c:pt>
                <c:pt idx="3142">
                  <c:v>39704.708333325711</c:v>
                </c:pt>
                <c:pt idx="3143">
                  <c:v>39704.749999992382</c:v>
                </c:pt>
                <c:pt idx="3144">
                  <c:v>39704.791666659017</c:v>
                </c:pt>
                <c:pt idx="3145">
                  <c:v>39704.833333325703</c:v>
                </c:pt>
                <c:pt idx="3146">
                  <c:v>39704.874999992389</c:v>
                </c:pt>
                <c:pt idx="3147">
                  <c:v>39704.916666659032</c:v>
                </c:pt>
                <c:pt idx="3148">
                  <c:v>39704.958333325711</c:v>
                </c:pt>
                <c:pt idx="3149">
                  <c:v>39704.99999999236</c:v>
                </c:pt>
                <c:pt idx="3150">
                  <c:v>39705.041666659024</c:v>
                </c:pt>
                <c:pt idx="3151">
                  <c:v>39705.083333325689</c:v>
                </c:pt>
                <c:pt idx="3152">
                  <c:v>39705.124999992353</c:v>
                </c:pt>
                <c:pt idx="3153">
                  <c:v>39705.166666659003</c:v>
                </c:pt>
                <c:pt idx="3154">
                  <c:v>39705.208333325681</c:v>
                </c:pt>
                <c:pt idx="3155">
                  <c:v>39705.249999992346</c:v>
                </c:pt>
                <c:pt idx="3156">
                  <c:v>39705.291666658988</c:v>
                </c:pt>
                <c:pt idx="3157">
                  <c:v>39705.333333325681</c:v>
                </c:pt>
                <c:pt idx="3158">
                  <c:v>39705.374999992353</c:v>
                </c:pt>
                <c:pt idx="3159">
                  <c:v>39705.416666659003</c:v>
                </c:pt>
                <c:pt idx="3160">
                  <c:v>39705.458333325689</c:v>
                </c:pt>
                <c:pt idx="3161">
                  <c:v>39705.499999992331</c:v>
                </c:pt>
                <c:pt idx="3162">
                  <c:v>39705.541666658995</c:v>
                </c:pt>
                <c:pt idx="3163">
                  <c:v>39705.58333332566</c:v>
                </c:pt>
                <c:pt idx="3164">
                  <c:v>39705.624999992331</c:v>
                </c:pt>
                <c:pt idx="3165">
                  <c:v>39705.666666658988</c:v>
                </c:pt>
                <c:pt idx="3166">
                  <c:v>39705.708333325652</c:v>
                </c:pt>
                <c:pt idx="3167">
                  <c:v>39705.749999992317</c:v>
                </c:pt>
                <c:pt idx="3168">
                  <c:v>39705.791666658974</c:v>
                </c:pt>
                <c:pt idx="3169">
                  <c:v>39705.833333325645</c:v>
                </c:pt>
                <c:pt idx="3170">
                  <c:v>39705.874999992324</c:v>
                </c:pt>
                <c:pt idx="3171">
                  <c:v>39705.916666658995</c:v>
                </c:pt>
                <c:pt idx="3172">
                  <c:v>39705.958333325652</c:v>
                </c:pt>
                <c:pt idx="3173">
                  <c:v>39705.999999992302</c:v>
                </c:pt>
                <c:pt idx="3174">
                  <c:v>39706.041666658966</c:v>
                </c:pt>
                <c:pt idx="3175">
                  <c:v>39706.083333325631</c:v>
                </c:pt>
                <c:pt idx="3176">
                  <c:v>39706.124999992295</c:v>
                </c:pt>
                <c:pt idx="3177">
                  <c:v>39706.166666658959</c:v>
                </c:pt>
                <c:pt idx="3178">
                  <c:v>39706.208333325623</c:v>
                </c:pt>
                <c:pt idx="3179">
                  <c:v>39706.249999992287</c:v>
                </c:pt>
                <c:pt idx="3180">
                  <c:v>39706.291666658937</c:v>
                </c:pt>
                <c:pt idx="3181">
                  <c:v>39706.333333325616</c:v>
                </c:pt>
                <c:pt idx="3182">
                  <c:v>39706.374999992295</c:v>
                </c:pt>
                <c:pt idx="3183">
                  <c:v>39706.416666658959</c:v>
                </c:pt>
                <c:pt idx="3184">
                  <c:v>39706.458333325623</c:v>
                </c:pt>
                <c:pt idx="3185">
                  <c:v>39706.499999992273</c:v>
                </c:pt>
                <c:pt idx="3186">
                  <c:v>39706.541666658937</c:v>
                </c:pt>
                <c:pt idx="3187">
                  <c:v>39706.583333325601</c:v>
                </c:pt>
                <c:pt idx="3188">
                  <c:v>39706.624999992266</c:v>
                </c:pt>
                <c:pt idx="3189">
                  <c:v>39706.66666665893</c:v>
                </c:pt>
                <c:pt idx="3190">
                  <c:v>39706.708333325601</c:v>
                </c:pt>
                <c:pt idx="3191">
                  <c:v>39706.749999992258</c:v>
                </c:pt>
                <c:pt idx="3192">
                  <c:v>39706.791666658908</c:v>
                </c:pt>
                <c:pt idx="3193">
                  <c:v>39706.833333325601</c:v>
                </c:pt>
                <c:pt idx="3194">
                  <c:v>39706.874999992266</c:v>
                </c:pt>
                <c:pt idx="3195">
                  <c:v>39706.91666665893</c:v>
                </c:pt>
                <c:pt idx="3196">
                  <c:v>39706.958333325609</c:v>
                </c:pt>
                <c:pt idx="3197">
                  <c:v>39706.999999992244</c:v>
                </c:pt>
                <c:pt idx="3198">
                  <c:v>39707.041666658908</c:v>
                </c:pt>
                <c:pt idx="3199">
                  <c:v>39707.083333325587</c:v>
                </c:pt>
                <c:pt idx="3200">
                  <c:v>39707.124999992237</c:v>
                </c:pt>
                <c:pt idx="3201">
                  <c:v>39707.166666658901</c:v>
                </c:pt>
                <c:pt idx="3202">
                  <c:v>39707.20833332558</c:v>
                </c:pt>
                <c:pt idx="3203">
                  <c:v>39707.249999992229</c:v>
                </c:pt>
                <c:pt idx="3204">
                  <c:v>39707.291666658879</c:v>
                </c:pt>
                <c:pt idx="3205">
                  <c:v>39707.333333325572</c:v>
                </c:pt>
                <c:pt idx="3206">
                  <c:v>39707.374999992237</c:v>
                </c:pt>
                <c:pt idx="3207">
                  <c:v>39707.416666658901</c:v>
                </c:pt>
                <c:pt idx="3208">
                  <c:v>39707.45833332558</c:v>
                </c:pt>
                <c:pt idx="3209">
                  <c:v>39707.499999992215</c:v>
                </c:pt>
                <c:pt idx="3210">
                  <c:v>39707.541666658879</c:v>
                </c:pt>
                <c:pt idx="3211">
                  <c:v>39707.583333325543</c:v>
                </c:pt>
                <c:pt idx="3212">
                  <c:v>39707.624999992207</c:v>
                </c:pt>
                <c:pt idx="3213">
                  <c:v>39707.666666658872</c:v>
                </c:pt>
                <c:pt idx="3214">
                  <c:v>39707.708333325543</c:v>
                </c:pt>
                <c:pt idx="3215">
                  <c:v>39707.7499999922</c:v>
                </c:pt>
                <c:pt idx="3216">
                  <c:v>39707.79166665885</c:v>
                </c:pt>
                <c:pt idx="3217">
                  <c:v>39707.833333325543</c:v>
                </c:pt>
                <c:pt idx="3218">
                  <c:v>39707.874999992207</c:v>
                </c:pt>
                <c:pt idx="3219">
                  <c:v>39707.916666658872</c:v>
                </c:pt>
                <c:pt idx="3220">
                  <c:v>39707.95833332555</c:v>
                </c:pt>
                <c:pt idx="3221">
                  <c:v>39707.999999992193</c:v>
                </c:pt>
                <c:pt idx="3222">
                  <c:v>39708.04166665885</c:v>
                </c:pt>
                <c:pt idx="3223">
                  <c:v>39708.083333325529</c:v>
                </c:pt>
                <c:pt idx="3224">
                  <c:v>39708.124999992193</c:v>
                </c:pt>
                <c:pt idx="3225">
                  <c:v>39708.166666658835</c:v>
                </c:pt>
                <c:pt idx="3226">
                  <c:v>39708.208333325521</c:v>
                </c:pt>
                <c:pt idx="3227">
                  <c:v>39708.249999992186</c:v>
                </c:pt>
                <c:pt idx="3228">
                  <c:v>39708.291666658821</c:v>
                </c:pt>
                <c:pt idx="3229">
                  <c:v>39708.333333325514</c:v>
                </c:pt>
                <c:pt idx="3230">
                  <c:v>39708.374999992193</c:v>
                </c:pt>
                <c:pt idx="3231">
                  <c:v>39708.416666658843</c:v>
                </c:pt>
                <c:pt idx="3232">
                  <c:v>39708.458333325514</c:v>
                </c:pt>
                <c:pt idx="3233">
                  <c:v>39708.499999992171</c:v>
                </c:pt>
                <c:pt idx="3234">
                  <c:v>39708.541666658821</c:v>
                </c:pt>
                <c:pt idx="3235">
                  <c:v>39708.583333325492</c:v>
                </c:pt>
                <c:pt idx="3236">
                  <c:v>39708.624999992149</c:v>
                </c:pt>
                <c:pt idx="3237">
                  <c:v>39708.666666658806</c:v>
                </c:pt>
                <c:pt idx="3238">
                  <c:v>39708.708333325492</c:v>
                </c:pt>
                <c:pt idx="3239">
                  <c:v>39708.749999992142</c:v>
                </c:pt>
                <c:pt idx="3240">
                  <c:v>39708.791666658784</c:v>
                </c:pt>
                <c:pt idx="3241">
                  <c:v>39708.833333325485</c:v>
                </c:pt>
                <c:pt idx="3242">
                  <c:v>39708.874999992157</c:v>
                </c:pt>
                <c:pt idx="3243">
                  <c:v>39708.916666658799</c:v>
                </c:pt>
                <c:pt idx="3244">
                  <c:v>39708.958333325485</c:v>
                </c:pt>
                <c:pt idx="3245">
                  <c:v>39708.999999992142</c:v>
                </c:pt>
                <c:pt idx="3246">
                  <c:v>39709.041666658784</c:v>
                </c:pt>
                <c:pt idx="3247">
                  <c:v>39709.083333325463</c:v>
                </c:pt>
                <c:pt idx="3248">
                  <c:v>39709.124999992135</c:v>
                </c:pt>
                <c:pt idx="3249">
                  <c:v>39709.166666658784</c:v>
                </c:pt>
                <c:pt idx="3250">
                  <c:v>39709.208333325449</c:v>
                </c:pt>
                <c:pt idx="3251">
                  <c:v>39709.249999992113</c:v>
                </c:pt>
                <c:pt idx="3252">
                  <c:v>39709.291666658763</c:v>
                </c:pt>
                <c:pt idx="3253">
                  <c:v>39709.333333325441</c:v>
                </c:pt>
                <c:pt idx="3254">
                  <c:v>39709.374999992135</c:v>
                </c:pt>
                <c:pt idx="3255">
                  <c:v>39709.416666658784</c:v>
                </c:pt>
                <c:pt idx="3256">
                  <c:v>39709.458333325456</c:v>
                </c:pt>
                <c:pt idx="3257">
                  <c:v>39709.499999992098</c:v>
                </c:pt>
                <c:pt idx="3258">
                  <c:v>39709.541666658755</c:v>
                </c:pt>
                <c:pt idx="3259">
                  <c:v>39709.583333325441</c:v>
                </c:pt>
                <c:pt idx="3260">
                  <c:v>39709.624999992091</c:v>
                </c:pt>
                <c:pt idx="3261">
                  <c:v>39709.666666658755</c:v>
                </c:pt>
                <c:pt idx="3262">
                  <c:v>39709.708333325434</c:v>
                </c:pt>
                <c:pt idx="3263">
                  <c:v>39709.749999992091</c:v>
                </c:pt>
                <c:pt idx="3264">
                  <c:v>39709.791666658719</c:v>
                </c:pt>
                <c:pt idx="3265">
                  <c:v>39709.833333325412</c:v>
                </c:pt>
                <c:pt idx="3266">
                  <c:v>39709.874999992098</c:v>
                </c:pt>
                <c:pt idx="3267">
                  <c:v>39709.916666658741</c:v>
                </c:pt>
                <c:pt idx="3268">
                  <c:v>39709.958333325434</c:v>
                </c:pt>
                <c:pt idx="3269">
                  <c:v>39709.999999992069</c:v>
                </c:pt>
                <c:pt idx="3270">
                  <c:v>39710.041666658726</c:v>
                </c:pt>
                <c:pt idx="3271">
                  <c:v>39710.083333325398</c:v>
                </c:pt>
                <c:pt idx="3272">
                  <c:v>39710.124999992062</c:v>
                </c:pt>
                <c:pt idx="3273">
                  <c:v>39710.166666658726</c:v>
                </c:pt>
                <c:pt idx="3274">
                  <c:v>39710.20833332539</c:v>
                </c:pt>
                <c:pt idx="3275">
                  <c:v>39710.249999992062</c:v>
                </c:pt>
                <c:pt idx="3276">
                  <c:v>39710.291666658697</c:v>
                </c:pt>
                <c:pt idx="3277">
                  <c:v>39710.333333325383</c:v>
                </c:pt>
                <c:pt idx="3278">
                  <c:v>39710.374999992069</c:v>
                </c:pt>
                <c:pt idx="3279">
                  <c:v>39710.416666658712</c:v>
                </c:pt>
                <c:pt idx="3280">
                  <c:v>39710.458333325398</c:v>
                </c:pt>
                <c:pt idx="3281">
                  <c:v>39710.49999999204</c:v>
                </c:pt>
                <c:pt idx="3282">
                  <c:v>39710.541666658704</c:v>
                </c:pt>
                <c:pt idx="3283">
                  <c:v>39710.583333325369</c:v>
                </c:pt>
                <c:pt idx="3284">
                  <c:v>39710.624999992033</c:v>
                </c:pt>
                <c:pt idx="3285">
                  <c:v>39710.666666658683</c:v>
                </c:pt>
                <c:pt idx="3286">
                  <c:v>39710.708333325361</c:v>
                </c:pt>
                <c:pt idx="3287">
                  <c:v>39710.749999992033</c:v>
                </c:pt>
                <c:pt idx="3288">
                  <c:v>39710.791666658668</c:v>
                </c:pt>
                <c:pt idx="3289">
                  <c:v>39710.833333325361</c:v>
                </c:pt>
                <c:pt idx="3290">
                  <c:v>39710.87499999204</c:v>
                </c:pt>
                <c:pt idx="3291">
                  <c:v>39710.916666658683</c:v>
                </c:pt>
                <c:pt idx="3292">
                  <c:v>39710.958333325369</c:v>
                </c:pt>
                <c:pt idx="3293">
                  <c:v>39710.999999992011</c:v>
                </c:pt>
                <c:pt idx="3294">
                  <c:v>39711.041666658675</c:v>
                </c:pt>
                <c:pt idx="3295">
                  <c:v>39711.083333325339</c:v>
                </c:pt>
                <c:pt idx="3296">
                  <c:v>39711.124999992011</c:v>
                </c:pt>
                <c:pt idx="3297">
                  <c:v>39711.166666658653</c:v>
                </c:pt>
                <c:pt idx="3298">
                  <c:v>39711.208333325332</c:v>
                </c:pt>
                <c:pt idx="3299">
                  <c:v>39711.249999991996</c:v>
                </c:pt>
                <c:pt idx="3300">
                  <c:v>39711.291666658632</c:v>
                </c:pt>
                <c:pt idx="3301">
                  <c:v>39711.333333325332</c:v>
                </c:pt>
                <c:pt idx="3302">
                  <c:v>39711.374999992004</c:v>
                </c:pt>
                <c:pt idx="3303">
                  <c:v>39711.416666658653</c:v>
                </c:pt>
                <c:pt idx="3304">
                  <c:v>39711.458333325339</c:v>
                </c:pt>
                <c:pt idx="3305">
                  <c:v>39711.499999991982</c:v>
                </c:pt>
                <c:pt idx="3306">
                  <c:v>39711.541666658632</c:v>
                </c:pt>
                <c:pt idx="3307">
                  <c:v>39711.58333332531</c:v>
                </c:pt>
                <c:pt idx="3308">
                  <c:v>39711.624999991982</c:v>
                </c:pt>
                <c:pt idx="3309">
                  <c:v>39711.666666658624</c:v>
                </c:pt>
                <c:pt idx="3310">
                  <c:v>39711.708333325303</c:v>
                </c:pt>
                <c:pt idx="3311">
                  <c:v>39711.749999991967</c:v>
                </c:pt>
                <c:pt idx="3312">
                  <c:v>39711.791666658602</c:v>
                </c:pt>
                <c:pt idx="3313">
                  <c:v>39711.833333325296</c:v>
                </c:pt>
                <c:pt idx="3314">
                  <c:v>39711.874999991975</c:v>
                </c:pt>
                <c:pt idx="3315">
                  <c:v>39711.916666658632</c:v>
                </c:pt>
                <c:pt idx="3316">
                  <c:v>39711.958333325303</c:v>
                </c:pt>
                <c:pt idx="3317">
                  <c:v>39711.999999991953</c:v>
                </c:pt>
                <c:pt idx="3318">
                  <c:v>39712.041666658602</c:v>
                </c:pt>
                <c:pt idx="3319">
                  <c:v>39712.083333325281</c:v>
                </c:pt>
                <c:pt idx="3320">
                  <c:v>39712.124999991946</c:v>
                </c:pt>
                <c:pt idx="3321">
                  <c:v>39712.166666658595</c:v>
                </c:pt>
                <c:pt idx="3322">
                  <c:v>39712.208333325281</c:v>
                </c:pt>
                <c:pt idx="3323">
                  <c:v>39712.249999991938</c:v>
                </c:pt>
                <c:pt idx="3324">
                  <c:v>39712.291666658581</c:v>
                </c:pt>
                <c:pt idx="3325">
                  <c:v>39712.333333325267</c:v>
                </c:pt>
                <c:pt idx="3326">
                  <c:v>39712.374999991946</c:v>
                </c:pt>
                <c:pt idx="3327">
                  <c:v>39712.416666658602</c:v>
                </c:pt>
                <c:pt idx="3328">
                  <c:v>39712.458333325274</c:v>
                </c:pt>
                <c:pt idx="3329">
                  <c:v>39712.499999991931</c:v>
                </c:pt>
                <c:pt idx="3330">
                  <c:v>39712.541666658588</c:v>
                </c:pt>
                <c:pt idx="3331">
                  <c:v>39712.583333325252</c:v>
                </c:pt>
                <c:pt idx="3332">
                  <c:v>39712.624999991916</c:v>
                </c:pt>
                <c:pt idx="3333">
                  <c:v>39712.666666658581</c:v>
                </c:pt>
                <c:pt idx="3334">
                  <c:v>39712.708333325245</c:v>
                </c:pt>
                <c:pt idx="3335">
                  <c:v>39712.749999991909</c:v>
                </c:pt>
                <c:pt idx="3336">
                  <c:v>39712.791666658559</c:v>
                </c:pt>
                <c:pt idx="3337">
                  <c:v>39712.833333325238</c:v>
                </c:pt>
                <c:pt idx="3338">
                  <c:v>39712.874999991916</c:v>
                </c:pt>
                <c:pt idx="3339">
                  <c:v>39712.916666658581</c:v>
                </c:pt>
                <c:pt idx="3340">
                  <c:v>39712.958333325245</c:v>
                </c:pt>
                <c:pt idx="3341">
                  <c:v>39712.999999991895</c:v>
                </c:pt>
                <c:pt idx="3342">
                  <c:v>39713.041666658559</c:v>
                </c:pt>
                <c:pt idx="3343">
                  <c:v>39713.083333325223</c:v>
                </c:pt>
                <c:pt idx="3344">
                  <c:v>39713.124999991887</c:v>
                </c:pt>
                <c:pt idx="3345">
                  <c:v>39713.166666658552</c:v>
                </c:pt>
                <c:pt idx="3346">
                  <c:v>39713.208333325216</c:v>
                </c:pt>
                <c:pt idx="3347">
                  <c:v>39713.24999999188</c:v>
                </c:pt>
                <c:pt idx="3348">
                  <c:v>39713.29166665853</c:v>
                </c:pt>
                <c:pt idx="3349">
                  <c:v>39713.333333325209</c:v>
                </c:pt>
                <c:pt idx="3350">
                  <c:v>39713.374999991887</c:v>
                </c:pt>
                <c:pt idx="3351">
                  <c:v>39713.416666658552</c:v>
                </c:pt>
                <c:pt idx="3352">
                  <c:v>39713.458333325216</c:v>
                </c:pt>
                <c:pt idx="3353">
                  <c:v>39713.499999991865</c:v>
                </c:pt>
                <c:pt idx="3354">
                  <c:v>39713.54166665853</c:v>
                </c:pt>
                <c:pt idx="3355">
                  <c:v>39713.583333325201</c:v>
                </c:pt>
                <c:pt idx="3356">
                  <c:v>39713.624999991858</c:v>
                </c:pt>
                <c:pt idx="3357">
                  <c:v>39713.666666658522</c:v>
                </c:pt>
                <c:pt idx="3358">
                  <c:v>39713.708333325201</c:v>
                </c:pt>
                <c:pt idx="3359">
                  <c:v>39713.749999991851</c:v>
                </c:pt>
                <c:pt idx="3360">
                  <c:v>39713.791666658501</c:v>
                </c:pt>
                <c:pt idx="3361">
                  <c:v>39713.833333325194</c:v>
                </c:pt>
                <c:pt idx="3362">
                  <c:v>39713.874999991858</c:v>
                </c:pt>
                <c:pt idx="3363">
                  <c:v>39713.916666658522</c:v>
                </c:pt>
                <c:pt idx="3364">
                  <c:v>39713.958333325201</c:v>
                </c:pt>
                <c:pt idx="3365">
                  <c:v>39713.999999991836</c:v>
                </c:pt>
                <c:pt idx="3366">
                  <c:v>39714.041666658501</c:v>
                </c:pt>
                <c:pt idx="3367">
                  <c:v>39714.083333325179</c:v>
                </c:pt>
                <c:pt idx="3368">
                  <c:v>39714.124999991829</c:v>
                </c:pt>
                <c:pt idx="3369">
                  <c:v>39714.166666658486</c:v>
                </c:pt>
                <c:pt idx="3370">
                  <c:v>39714.208333325172</c:v>
                </c:pt>
                <c:pt idx="3371">
                  <c:v>39714.249999991822</c:v>
                </c:pt>
                <c:pt idx="3372">
                  <c:v>39714.291666658472</c:v>
                </c:pt>
                <c:pt idx="3373">
                  <c:v>39714.333333325165</c:v>
                </c:pt>
                <c:pt idx="3374">
                  <c:v>39714.374999991829</c:v>
                </c:pt>
                <c:pt idx="3375">
                  <c:v>39714.416666658493</c:v>
                </c:pt>
                <c:pt idx="3376">
                  <c:v>39714.458333325165</c:v>
                </c:pt>
                <c:pt idx="3377">
                  <c:v>39714.499999991807</c:v>
                </c:pt>
                <c:pt idx="3378">
                  <c:v>39714.541666658472</c:v>
                </c:pt>
                <c:pt idx="3379">
                  <c:v>39714.583333325143</c:v>
                </c:pt>
                <c:pt idx="3380">
                  <c:v>39714.6249999918</c:v>
                </c:pt>
                <c:pt idx="3381">
                  <c:v>39714.666666658464</c:v>
                </c:pt>
                <c:pt idx="3382">
                  <c:v>39714.708333325143</c:v>
                </c:pt>
                <c:pt idx="3383">
                  <c:v>39714.749999991785</c:v>
                </c:pt>
                <c:pt idx="3384">
                  <c:v>39714.791666658442</c:v>
                </c:pt>
                <c:pt idx="3385">
                  <c:v>39714.833333325136</c:v>
                </c:pt>
                <c:pt idx="3386">
                  <c:v>39714.874999991793</c:v>
                </c:pt>
                <c:pt idx="3387">
                  <c:v>39714.916666658464</c:v>
                </c:pt>
                <c:pt idx="3388">
                  <c:v>39714.958333325143</c:v>
                </c:pt>
                <c:pt idx="3389">
                  <c:v>39714.999999991778</c:v>
                </c:pt>
                <c:pt idx="3390">
                  <c:v>39715.041666658435</c:v>
                </c:pt>
                <c:pt idx="3391">
                  <c:v>39715.083333325121</c:v>
                </c:pt>
                <c:pt idx="3392">
                  <c:v>39715.124999991771</c:v>
                </c:pt>
                <c:pt idx="3393">
                  <c:v>39715.166666658435</c:v>
                </c:pt>
                <c:pt idx="3394">
                  <c:v>39715.208333325099</c:v>
                </c:pt>
                <c:pt idx="3395">
                  <c:v>39715.249999991764</c:v>
                </c:pt>
                <c:pt idx="3396">
                  <c:v>39715.291666658413</c:v>
                </c:pt>
                <c:pt idx="3397">
                  <c:v>39715.333333325092</c:v>
                </c:pt>
                <c:pt idx="3398">
                  <c:v>39715.374999991771</c:v>
                </c:pt>
                <c:pt idx="3399">
                  <c:v>39715.416666658435</c:v>
                </c:pt>
                <c:pt idx="3400">
                  <c:v>39715.458333325107</c:v>
                </c:pt>
                <c:pt idx="3401">
                  <c:v>39715.499999991735</c:v>
                </c:pt>
                <c:pt idx="3402">
                  <c:v>39715.541666658406</c:v>
                </c:pt>
                <c:pt idx="3403">
                  <c:v>39715.583333325092</c:v>
                </c:pt>
                <c:pt idx="3404">
                  <c:v>39715.624999991735</c:v>
                </c:pt>
                <c:pt idx="3405">
                  <c:v>39715.666666658406</c:v>
                </c:pt>
                <c:pt idx="3406">
                  <c:v>39715.708333325085</c:v>
                </c:pt>
                <c:pt idx="3407">
                  <c:v>39715.749999991735</c:v>
                </c:pt>
                <c:pt idx="3408">
                  <c:v>39715.791666658377</c:v>
                </c:pt>
                <c:pt idx="3409">
                  <c:v>39715.833333325063</c:v>
                </c:pt>
                <c:pt idx="3410">
                  <c:v>39715.874999991742</c:v>
                </c:pt>
                <c:pt idx="3411">
                  <c:v>39715.916666658391</c:v>
                </c:pt>
                <c:pt idx="3412">
                  <c:v>39715.958333325085</c:v>
                </c:pt>
                <c:pt idx="3413">
                  <c:v>39715.99999999172</c:v>
                </c:pt>
                <c:pt idx="3414">
                  <c:v>39716.041666658384</c:v>
                </c:pt>
                <c:pt idx="3415">
                  <c:v>39716.083333325048</c:v>
                </c:pt>
                <c:pt idx="3416">
                  <c:v>39716.124999991705</c:v>
                </c:pt>
                <c:pt idx="3417">
                  <c:v>39716.166666658377</c:v>
                </c:pt>
                <c:pt idx="3418">
                  <c:v>39716.208333325041</c:v>
                </c:pt>
                <c:pt idx="3419">
                  <c:v>39716.249999991705</c:v>
                </c:pt>
                <c:pt idx="3420">
                  <c:v>39716.291666658348</c:v>
                </c:pt>
                <c:pt idx="3421">
                  <c:v>39716.333333325041</c:v>
                </c:pt>
                <c:pt idx="3422">
                  <c:v>39716.374999991698</c:v>
                </c:pt>
                <c:pt idx="3423">
                  <c:v>39716.416666658362</c:v>
                </c:pt>
                <c:pt idx="3424">
                  <c:v>39716.458333325048</c:v>
                </c:pt>
                <c:pt idx="3425">
                  <c:v>39716.499999991684</c:v>
                </c:pt>
                <c:pt idx="3426">
                  <c:v>39716.541666658355</c:v>
                </c:pt>
                <c:pt idx="3427">
                  <c:v>39716.583333325019</c:v>
                </c:pt>
                <c:pt idx="3428">
                  <c:v>39716.624999991684</c:v>
                </c:pt>
                <c:pt idx="3429">
                  <c:v>39716.666666658333</c:v>
                </c:pt>
                <c:pt idx="3430">
                  <c:v>39716.708333325012</c:v>
                </c:pt>
                <c:pt idx="3431">
                  <c:v>39716.749999991676</c:v>
                </c:pt>
                <c:pt idx="3432">
                  <c:v>39716.791666658319</c:v>
                </c:pt>
                <c:pt idx="3433">
                  <c:v>39716.833333325012</c:v>
                </c:pt>
                <c:pt idx="3434">
                  <c:v>39716.874999991669</c:v>
                </c:pt>
                <c:pt idx="3435">
                  <c:v>39716.916666658333</c:v>
                </c:pt>
                <c:pt idx="3436">
                  <c:v>39716.958333325019</c:v>
                </c:pt>
                <c:pt idx="3437">
                  <c:v>39716.999999991654</c:v>
                </c:pt>
                <c:pt idx="3438">
                  <c:v>39717.041666658326</c:v>
                </c:pt>
                <c:pt idx="3439">
                  <c:v>39717.083333325005</c:v>
                </c:pt>
                <c:pt idx="3440">
                  <c:v>39717.124999991654</c:v>
                </c:pt>
                <c:pt idx="3441">
                  <c:v>39717.166666658304</c:v>
                </c:pt>
                <c:pt idx="3442">
                  <c:v>39717.208333324998</c:v>
                </c:pt>
                <c:pt idx="3443">
                  <c:v>39717.249999991633</c:v>
                </c:pt>
                <c:pt idx="3444">
                  <c:v>39717.291666658282</c:v>
                </c:pt>
                <c:pt idx="3445">
                  <c:v>39717.333333324998</c:v>
                </c:pt>
                <c:pt idx="3446">
                  <c:v>39717.37499999164</c:v>
                </c:pt>
                <c:pt idx="3447">
                  <c:v>39717.416666658311</c:v>
                </c:pt>
                <c:pt idx="3448">
                  <c:v>39717.458333324998</c:v>
                </c:pt>
                <c:pt idx="3449">
                  <c:v>39717.499999991625</c:v>
                </c:pt>
                <c:pt idx="3450">
                  <c:v>39717.541666658282</c:v>
                </c:pt>
                <c:pt idx="3451">
                  <c:v>39717.583333324976</c:v>
                </c:pt>
                <c:pt idx="3452">
                  <c:v>39717.624999991625</c:v>
                </c:pt>
                <c:pt idx="3453">
                  <c:v>39717.666666658275</c:v>
                </c:pt>
                <c:pt idx="3454">
                  <c:v>39717.708333324976</c:v>
                </c:pt>
                <c:pt idx="3455">
                  <c:v>39717.749999991604</c:v>
                </c:pt>
                <c:pt idx="3456">
                  <c:v>39717.791666658253</c:v>
                </c:pt>
                <c:pt idx="3457">
                  <c:v>39717.833333324968</c:v>
                </c:pt>
                <c:pt idx="3458">
                  <c:v>39717.874999991611</c:v>
                </c:pt>
                <c:pt idx="3459">
                  <c:v>39717.916666658282</c:v>
                </c:pt>
                <c:pt idx="3460">
                  <c:v>39717.958333324976</c:v>
                </c:pt>
                <c:pt idx="3461">
                  <c:v>39717.999999991604</c:v>
                </c:pt>
                <c:pt idx="3462">
                  <c:v>39718.041666658253</c:v>
                </c:pt>
                <c:pt idx="3463">
                  <c:v>39718.083333324947</c:v>
                </c:pt>
                <c:pt idx="3464">
                  <c:v>39718.124999991596</c:v>
                </c:pt>
                <c:pt idx="3465">
                  <c:v>39718.166666658246</c:v>
                </c:pt>
                <c:pt idx="3466">
                  <c:v>39718.208333324947</c:v>
                </c:pt>
                <c:pt idx="3467">
                  <c:v>39718.249999991589</c:v>
                </c:pt>
                <c:pt idx="3468">
                  <c:v>39718.291666658224</c:v>
                </c:pt>
                <c:pt idx="3469">
                  <c:v>39718.333333324939</c:v>
                </c:pt>
                <c:pt idx="3470">
                  <c:v>39718.374999991596</c:v>
                </c:pt>
                <c:pt idx="3471">
                  <c:v>39718.416666658246</c:v>
                </c:pt>
                <c:pt idx="3472">
                  <c:v>39718.458333324947</c:v>
                </c:pt>
                <c:pt idx="3473">
                  <c:v>39718.499999991582</c:v>
                </c:pt>
                <c:pt idx="3474">
                  <c:v>39718.541666658224</c:v>
                </c:pt>
                <c:pt idx="3475">
                  <c:v>39718.583333324917</c:v>
                </c:pt>
                <c:pt idx="3476">
                  <c:v>39718.624999991567</c:v>
                </c:pt>
                <c:pt idx="3477">
                  <c:v>39718.666666658224</c:v>
                </c:pt>
                <c:pt idx="3478">
                  <c:v>39718.70833332491</c:v>
                </c:pt>
                <c:pt idx="3479">
                  <c:v>39718.74999999156</c:v>
                </c:pt>
                <c:pt idx="3480">
                  <c:v>39718.791666658202</c:v>
                </c:pt>
                <c:pt idx="3481">
                  <c:v>39718.833333324903</c:v>
                </c:pt>
                <c:pt idx="3482">
                  <c:v>39718.874999991567</c:v>
                </c:pt>
                <c:pt idx="3483">
                  <c:v>39718.916666658217</c:v>
                </c:pt>
                <c:pt idx="3484">
                  <c:v>39718.95833332491</c:v>
                </c:pt>
                <c:pt idx="3485">
                  <c:v>39718.999999991545</c:v>
                </c:pt>
                <c:pt idx="3486">
                  <c:v>39719.041666658195</c:v>
                </c:pt>
                <c:pt idx="3487">
                  <c:v>39719.083333324896</c:v>
                </c:pt>
                <c:pt idx="3488">
                  <c:v>39719.124999991538</c:v>
                </c:pt>
                <c:pt idx="3489">
                  <c:v>39719.166666658195</c:v>
                </c:pt>
                <c:pt idx="3490">
                  <c:v>39719.208333324888</c:v>
                </c:pt>
                <c:pt idx="3491">
                  <c:v>39719.249999991531</c:v>
                </c:pt>
                <c:pt idx="3492">
                  <c:v>39719.29166665818</c:v>
                </c:pt>
                <c:pt idx="3493">
                  <c:v>39719.333333324874</c:v>
                </c:pt>
                <c:pt idx="3494">
                  <c:v>39719.374999991545</c:v>
                </c:pt>
                <c:pt idx="3495">
                  <c:v>39719.416666658202</c:v>
                </c:pt>
                <c:pt idx="3496">
                  <c:v>39719.458333324881</c:v>
                </c:pt>
                <c:pt idx="3497">
                  <c:v>39719.499999991516</c:v>
                </c:pt>
                <c:pt idx="3498">
                  <c:v>39719.54166665818</c:v>
                </c:pt>
                <c:pt idx="3499">
                  <c:v>39719.583333324859</c:v>
                </c:pt>
                <c:pt idx="3500">
                  <c:v>39719.624999991509</c:v>
                </c:pt>
                <c:pt idx="3501">
                  <c:v>39719.666666658173</c:v>
                </c:pt>
                <c:pt idx="3502">
                  <c:v>39719.708333324852</c:v>
                </c:pt>
                <c:pt idx="3503">
                  <c:v>39719.749999991502</c:v>
                </c:pt>
                <c:pt idx="3504">
                  <c:v>39719.791666658151</c:v>
                </c:pt>
                <c:pt idx="3505">
                  <c:v>39719.833333324845</c:v>
                </c:pt>
                <c:pt idx="3506">
                  <c:v>39719.874999991509</c:v>
                </c:pt>
                <c:pt idx="3507">
                  <c:v>39719.916666658173</c:v>
                </c:pt>
                <c:pt idx="3508">
                  <c:v>39719.958333324852</c:v>
                </c:pt>
                <c:pt idx="3509">
                  <c:v>39719.999999991487</c:v>
                </c:pt>
                <c:pt idx="3510">
                  <c:v>39720.041666658151</c:v>
                </c:pt>
                <c:pt idx="3511">
                  <c:v>39720.08333332483</c:v>
                </c:pt>
                <c:pt idx="3512">
                  <c:v>39720.12499999148</c:v>
                </c:pt>
                <c:pt idx="3513">
                  <c:v>39720.166666658144</c:v>
                </c:pt>
                <c:pt idx="3514">
                  <c:v>39720.208333324823</c:v>
                </c:pt>
                <c:pt idx="3515">
                  <c:v>39720.249999991473</c:v>
                </c:pt>
                <c:pt idx="3516">
                  <c:v>39720.291666658122</c:v>
                </c:pt>
                <c:pt idx="3517">
                  <c:v>39720.333333324816</c:v>
                </c:pt>
                <c:pt idx="3518">
                  <c:v>39720.37499999148</c:v>
                </c:pt>
                <c:pt idx="3519">
                  <c:v>39720.416666658144</c:v>
                </c:pt>
                <c:pt idx="3520">
                  <c:v>39720.458333324823</c:v>
                </c:pt>
                <c:pt idx="3521">
                  <c:v>39720.499999991458</c:v>
                </c:pt>
                <c:pt idx="3522">
                  <c:v>39720.541666658122</c:v>
                </c:pt>
                <c:pt idx="3523">
                  <c:v>39720.583333324801</c:v>
                </c:pt>
                <c:pt idx="3524">
                  <c:v>39720.624999991451</c:v>
                </c:pt>
                <c:pt idx="3525">
                  <c:v>39720.666666658115</c:v>
                </c:pt>
                <c:pt idx="3526">
                  <c:v>39720.708333324794</c:v>
                </c:pt>
                <c:pt idx="3527">
                  <c:v>39720.749999991436</c:v>
                </c:pt>
                <c:pt idx="3528">
                  <c:v>39720.791666658093</c:v>
                </c:pt>
                <c:pt idx="3529">
                  <c:v>39720.833333324787</c:v>
                </c:pt>
                <c:pt idx="3530">
                  <c:v>39720.874999991443</c:v>
                </c:pt>
                <c:pt idx="3531">
                  <c:v>39720.916666658115</c:v>
                </c:pt>
                <c:pt idx="3532">
                  <c:v>39720.958333324794</c:v>
                </c:pt>
                <c:pt idx="3533">
                  <c:v>39720.999999991429</c:v>
                </c:pt>
                <c:pt idx="3534">
                  <c:v>39721.041666658086</c:v>
                </c:pt>
                <c:pt idx="3535">
                  <c:v>39721.083333324772</c:v>
                </c:pt>
                <c:pt idx="3536">
                  <c:v>39721.124999991422</c:v>
                </c:pt>
                <c:pt idx="3537">
                  <c:v>39721.166666658086</c:v>
                </c:pt>
                <c:pt idx="3538">
                  <c:v>39721.208333324765</c:v>
                </c:pt>
                <c:pt idx="3539">
                  <c:v>39721.249999991414</c:v>
                </c:pt>
                <c:pt idx="3540">
                  <c:v>39721.291666658064</c:v>
                </c:pt>
                <c:pt idx="3541">
                  <c:v>39721.333333324743</c:v>
                </c:pt>
                <c:pt idx="3542">
                  <c:v>39721.374999991422</c:v>
                </c:pt>
                <c:pt idx="3543">
                  <c:v>39721.416666658086</c:v>
                </c:pt>
                <c:pt idx="3544">
                  <c:v>39721.458333324765</c:v>
                </c:pt>
                <c:pt idx="3545">
                  <c:v>39721.4999999914</c:v>
                </c:pt>
                <c:pt idx="3546">
                  <c:v>39721.541666658064</c:v>
                </c:pt>
                <c:pt idx="3547">
                  <c:v>39721.583333324743</c:v>
                </c:pt>
                <c:pt idx="3548">
                  <c:v>39721.624999991385</c:v>
                </c:pt>
                <c:pt idx="3549">
                  <c:v>39721.666666658057</c:v>
                </c:pt>
                <c:pt idx="3550">
                  <c:v>39721.708333324736</c:v>
                </c:pt>
                <c:pt idx="3551">
                  <c:v>39721.749999991385</c:v>
                </c:pt>
                <c:pt idx="3552">
                  <c:v>39721.791666658028</c:v>
                </c:pt>
                <c:pt idx="3553">
                  <c:v>39721.833333324728</c:v>
                </c:pt>
                <c:pt idx="3554">
                  <c:v>39721.874999991393</c:v>
                </c:pt>
                <c:pt idx="3555">
                  <c:v>39721.916666658042</c:v>
                </c:pt>
                <c:pt idx="3556">
                  <c:v>39721.958333324736</c:v>
                </c:pt>
                <c:pt idx="3557">
                  <c:v>39721.999999991371</c:v>
                </c:pt>
                <c:pt idx="3558">
                  <c:v>39722.041666658035</c:v>
                </c:pt>
                <c:pt idx="3559">
                  <c:v>39722.083333324699</c:v>
                </c:pt>
                <c:pt idx="3560">
                  <c:v>39722.124999991356</c:v>
                </c:pt>
                <c:pt idx="3561">
                  <c:v>39722.166666658028</c:v>
                </c:pt>
                <c:pt idx="3562">
                  <c:v>39722.208333324692</c:v>
                </c:pt>
                <c:pt idx="3563">
                  <c:v>39722.249999991356</c:v>
                </c:pt>
                <c:pt idx="3564">
                  <c:v>39722.291666657999</c:v>
                </c:pt>
                <c:pt idx="3565">
                  <c:v>39722.333333324692</c:v>
                </c:pt>
                <c:pt idx="3566">
                  <c:v>39722.374999991349</c:v>
                </c:pt>
                <c:pt idx="3567">
                  <c:v>39722.416666658013</c:v>
                </c:pt>
                <c:pt idx="3568">
                  <c:v>39722.458333324699</c:v>
                </c:pt>
                <c:pt idx="3569">
                  <c:v>39722.499999991334</c:v>
                </c:pt>
                <c:pt idx="3570">
                  <c:v>39722.541666658006</c:v>
                </c:pt>
                <c:pt idx="3571">
                  <c:v>39722.583333324685</c:v>
                </c:pt>
                <c:pt idx="3572">
                  <c:v>39722.624999991334</c:v>
                </c:pt>
                <c:pt idx="3573">
                  <c:v>39722.666666657984</c:v>
                </c:pt>
                <c:pt idx="3574">
                  <c:v>39722.708333324663</c:v>
                </c:pt>
                <c:pt idx="3575">
                  <c:v>39722.749999991327</c:v>
                </c:pt>
                <c:pt idx="3576">
                  <c:v>39722.791666657969</c:v>
                </c:pt>
                <c:pt idx="3577">
                  <c:v>39722.833333324663</c:v>
                </c:pt>
                <c:pt idx="3578">
                  <c:v>39722.874999991334</c:v>
                </c:pt>
                <c:pt idx="3579">
                  <c:v>39722.916666657991</c:v>
                </c:pt>
                <c:pt idx="3580">
                  <c:v>39722.95833332467</c:v>
                </c:pt>
                <c:pt idx="3581">
                  <c:v>39722.999999991305</c:v>
                </c:pt>
                <c:pt idx="3582">
                  <c:v>39723.041666657977</c:v>
                </c:pt>
                <c:pt idx="3583">
                  <c:v>39723.083333324641</c:v>
                </c:pt>
                <c:pt idx="3584">
                  <c:v>39723.124999991305</c:v>
                </c:pt>
                <c:pt idx="3585">
                  <c:v>39723.166666657955</c:v>
                </c:pt>
                <c:pt idx="3586">
                  <c:v>39723.208333324641</c:v>
                </c:pt>
                <c:pt idx="3587">
                  <c:v>39723.249999991283</c:v>
                </c:pt>
                <c:pt idx="3588">
                  <c:v>39723.291666657933</c:v>
                </c:pt>
                <c:pt idx="3589">
                  <c:v>39723.333333324641</c:v>
                </c:pt>
                <c:pt idx="3590">
                  <c:v>39723.374999991291</c:v>
                </c:pt>
                <c:pt idx="3591">
                  <c:v>39723.416666657962</c:v>
                </c:pt>
                <c:pt idx="3592">
                  <c:v>39723.458333324641</c:v>
                </c:pt>
                <c:pt idx="3593">
                  <c:v>39723.499999991276</c:v>
                </c:pt>
                <c:pt idx="3594">
                  <c:v>39723.541666657933</c:v>
                </c:pt>
                <c:pt idx="3595">
                  <c:v>39723.583333324612</c:v>
                </c:pt>
                <c:pt idx="3596">
                  <c:v>39723.624999991276</c:v>
                </c:pt>
                <c:pt idx="3597">
                  <c:v>39723.666666657926</c:v>
                </c:pt>
                <c:pt idx="3598">
                  <c:v>39723.708333324612</c:v>
                </c:pt>
                <c:pt idx="3599">
                  <c:v>39723.749999991254</c:v>
                </c:pt>
                <c:pt idx="3600">
                  <c:v>39723.791666657904</c:v>
                </c:pt>
                <c:pt idx="3601">
                  <c:v>39723.833333324612</c:v>
                </c:pt>
                <c:pt idx="3602">
                  <c:v>39723.874999991262</c:v>
                </c:pt>
                <c:pt idx="3603">
                  <c:v>39723.916666657933</c:v>
                </c:pt>
                <c:pt idx="3604">
                  <c:v>39723.958333324619</c:v>
                </c:pt>
                <c:pt idx="3605">
                  <c:v>39723.999999991254</c:v>
                </c:pt>
                <c:pt idx="3606">
                  <c:v>39724.041666657904</c:v>
                </c:pt>
                <c:pt idx="3607">
                  <c:v>39724.083333324597</c:v>
                </c:pt>
                <c:pt idx="3608">
                  <c:v>39724.124999991232</c:v>
                </c:pt>
                <c:pt idx="3609">
                  <c:v>39724.166666657904</c:v>
                </c:pt>
                <c:pt idx="3610">
                  <c:v>39724.208333324597</c:v>
                </c:pt>
                <c:pt idx="3611">
                  <c:v>39724.249999991225</c:v>
                </c:pt>
                <c:pt idx="3612">
                  <c:v>39724.291666657882</c:v>
                </c:pt>
                <c:pt idx="3613">
                  <c:v>39724.33333332459</c:v>
                </c:pt>
                <c:pt idx="3614">
                  <c:v>39724.374999991232</c:v>
                </c:pt>
                <c:pt idx="3615">
                  <c:v>39724.416666657897</c:v>
                </c:pt>
                <c:pt idx="3616">
                  <c:v>39724.458333324597</c:v>
                </c:pt>
                <c:pt idx="3617">
                  <c:v>39724.499999991225</c:v>
                </c:pt>
                <c:pt idx="3618">
                  <c:v>39724.541666657875</c:v>
                </c:pt>
                <c:pt idx="3619">
                  <c:v>39724.583333324576</c:v>
                </c:pt>
                <c:pt idx="3620">
                  <c:v>39724.624999991203</c:v>
                </c:pt>
                <c:pt idx="3621">
                  <c:v>39724.666666657875</c:v>
                </c:pt>
                <c:pt idx="3622">
                  <c:v>39724.708333324568</c:v>
                </c:pt>
                <c:pt idx="3623">
                  <c:v>39724.749999991196</c:v>
                </c:pt>
                <c:pt idx="3624">
                  <c:v>39724.791666657853</c:v>
                </c:pt>
                <c:pt idx="3625">
                  <c:v>39724.833333324554</c:v>
                </c:pt>
                <c:pt idx="3626">
                  <c:v>39724.874999991203</c:v>
                </c:pt>
                <c:pt idx="3627">
                  <c:v>39724.916666657868</c:v>
                </c:pt>
                <c:pt idx="3628">
                  <c:v>39724.958333324561</c:v>
                </c:pt>
                <c:pt idx="3629">
                  <c:v>39724.999999991196</c:v>
                </c:pt>
                <c:pt idx="3630">
                  <c:v>39725.041666657846</c:v>
                </c:pt>
                <c:pt idx="3631">
                  <c:v>39725.083333324546</c:v>
                </c:pt>
                <c:pt idx="3632">
                  <c:v>39725.124999991189</c:v>
                </c:pt>
                <c:pt idx="3633">
                  <c:v>39725.166666657839</c:v>
                </c:pt>
                <c:pt idx="3634">
                  <c:v>39725.208333324539</c:v>
                </c:pt>
                <c:pt idx="3635">
                  <c:v>39725.249999991182</c:v>
                </c:pt>
                <c:pt idx="3636">
                  <c:v>39725.291666657817</c:v>
                </c:pt>
                <c:pt idx="3637">
                  <c:v>39725.333333324525</c:v>
                </c:pt>
                <c:pt idx="3638">
                  <c:v>39725.374999991196</c:v>
                </c:pt>
                <c:pt idx="3639">
                  <c:v>39725.416666657839</c:v>
                </c:pt>
                <c:pt idx="3640">
                  <c:v>39725.458333324532</c:v>
                </c:pt>
                <c:pt idx="3641">
                  <c:v>39725.499999991167</c:v>
                </c:pt>
                <c:pt idx="3642">
                  <c:v>39725.541666657824</c:v>
                </c:pt>
                <c:pt idx="3643">
                  <c:v>39725.58333332451</c:v>
                </c:pt>
                <c:pt idx="3644">
                  <c:v>39725.62499999116</c:v>
                </c:pt>
                <c:pt idx="3645">
                  <c:v>39725.666666657824</c:v>
                </c:pt>
                <c:pt idx="3646">
                  <c:v>39725.708333324503</c:v>
                </c:pt>
                <c:pt idx="3647">
                  <c:v>39725.749999991152</c:v>
                </c:pt>
                <c:pt idx="3648">
                  <c:v>39725.791666657788</c:v>
                </c:pt>
                <c:pt idx="3649">
                  <c:v>39725.833333324495</c:v>
                </c:pt>
                <c:pt idx="3650">
                  <c:v>39725.87499999116</c:v>
                </c:pt>
                <c:pt idx="3651">
                  <c:v>39725.916666657809</c:v>
                </c:pt>
                <c:pt idx="3652">
                  <c:v>39725.95833332451</c:v>
                </c:pt>
                <c:pt idx="3653">
                  <c:v>39725.999999991138</c:v>
                </c:pt>
                <c:pt idx="3654">
                  <c:v>39726.041666657788</c:v>
                </c:pt>
                <c:pt idx="3655">
                  <c:v>39726.083333324488</c:v>
                </c:pt>
                <c:pt idx="3656">
                  <c:v>39726.124999991131</c:v>
                </c:pt>
                <c:pt idx="3657">
                  <c:v>39726.16666665778</c:v>
                </c:pt>
                <c:pt idx="3658">
                  <c:v>39726.208333324474</c:v>
                </c:pt>
                <c:pt idx="3659">
                  <c:v>39726.249999991123</c:v>
                </c:pt>
                <c:pt idx="3660">
                  <c:v>39726.291666657758</c:v>
                </c:pt>
                <c:pt idx="3661">
                  <c:v>39726.333333324466</c:v>
                </c:pt>
                <c:pt idx="3662">
                  <c:v>39726.374999991131</c:v>
                </c:pt>
                <c:pt idx="3663">
                  <c:v>39726.41666665778</c:v>
                </c:pt>
                <c:pt idx="3664">
                  <c:v>39726.458333324474</c:v>
                </c:pt>
                <c:pt idx="3665">
                  <c:v>39726.499999991109</c:v>
                </c:pt>
                <c:pt idx="3666">
                  <c:v>39726.541666657758</c:v>
                </c:pt>
                <c:pt idx="3667">
                  <c:v>39726.583333324452</c:v>
                </c:pt>
                <c:pt idx="3668">
                  <c:v>39726.624999991102</c:v>
                </c:pt>
                <c:pt idx="3669">
                  <c:v>39726.666666657751</c:v>
                </c:pt>
                <c:pt idx="3670">
                  <c:v>39726.708333324445</c:v>
                </c:pt>
                <c:pt idx="3671">
                  <c:v>39726.749999991094</c:v>
                </c:pt>
                <c:pt idx="3672">
                  <c:v>39726.791666657729</c:v>
                </c:pt>
                <c:pt idx="3673">
                  <c:v>39726.833333324437</c:v>
                </c:pt>
                <c:pt idx="3674">
                  <c:v>39726.874999991102</c:v>
                </c:pt>
                <c:pt idx="3675">
                  <c:v>39726.916666657751</c:v>
                </c:pt>
                <c:pt idx="3676">
                  <c:v>39726.958333324445</c:v>
                </c:pt>
                <c:pt idx="3677">
                  <c:v>39726.99999999108</c:v>
                </c:pt>
                <c:pt idx="3678">
                  <c:v>39727.041666657729</c:v>
                </c:pt>
                <c:pt idx="3679">
                  <c:v>39727.083333324423</c:v>
                </c:pt>
                <c:pt idx="3680">
                  <c:v>39727.124999991072</c:v>
                </c:pt>
                <c:pt idx="3681">
                  <c:v>39727.166666657722</c:v>
                </c:pt>
                <c:pt idx="3682">
                  <c:v>39727.208333324415</c:v>
                </c:pt>
                <c:pt idx="3683">
                  <c:v>39727.249999991065</c:v>
                </c:pt>
                <c:pt idx="3684">
                  <c:v>39727.2916666577</c:v>
                </c:pt>
                <c:pt idx="3685">
                  <c:v>39727.333333324408</c:v>
                </c:pt>
                <c:pt idx="3686">
                  <c:v>39727.374999991072</c:v>
                </c:pt>
                <c:pt idx="3687">
                  <c:v>39727.416666657722</c:v>
                </c:pt>
                <c:pt idx="3688">
                  <c:v>39727.458333324415</c:v>
                </c:pt>
                <c:pt idx="3689">
                  <c:v>39727.499999991051</c:v>
                </c:pt>
                <c:pt idx="3690">
                  <c:v>39727.5416666577</c:v>
                </c:pt>
                <c:pt idx="3691">
                  <c:v>39727.583333324394</c:v>
                </c:pt>
                <c:pt idx="3692">
                  <c:v>39727.624999991036</c:v>
                </c:pt>
                <c:pt idx="3693">
                  <c:v>39727.666666657693</c:v>
                </c:pt>
                <c:pt idx="3694">
                  <c:v>39727.708333324386</c:v>
                </c:pt>
                <c:pt idx="3695">
                  <c:v>39727.749999991036</c:v>
                </c:pt>
                <c:pt idx="3696">
                  <c:v>39727.791666657671</c:v>
                </c:pt>
                <c:pt idx="3697">
                  <c:v>39727.833333324379</c:v>
                </c:pt>
                <c:pt idx="3698">
                  <c:v>39727.874999991043</c:v>
                </c:pt>
                <c:pt idx="3699">
                  <c:v>39727.916666657686</c:v>
                </c:pt>
                <c:pt idx="3700">
                  <c:v>39727.958333324386</c:v>
                </c:pt>
                <c:pt idx="3701">
                  <c:v>39727.999999991021</c:v>
                </c:pt>
                <c:pt idx="3702">
                  <c:v>39728.041666657671</c:v>
                </c:pt>
                <c:pt idx="3703">
                  <c:v>39728.083333324365</c:v>
                </c:pt>
                <c:pt idx="3704">
                  <c:v>39728.124999991014</c:v>
                </c:pt>
                <c:pt idx="3705">
                  <c:v>39728.166666657664</c:v>
                </c:pt>
                <c:pt idx="3706">
                  <c:v>39728.208333324343</c:v>
                </c:pt>
                <c:pt idx="3707">
                  <c:v>39728.249999991007</c:v>
                </c:pt>
                <c:pt idx="3708">
                  <c:v>39728.291666657642</c:v>
                </c:pt>
                <c:pt idx="3709">
                  <c:v>39728.333333324343</c:v>
                </c:pt>
                <c:pt idx="3710">
                  <c:v>39728.374999991014</c:v>
                </c:pt>
                <c:pt idx="3711">
                  <c:v>39728.416666657664</c:v>
                </c:pt>
                <c:pt idx="3712">
                  <c:v>39728.45833332435</c:v>
                </c:pt>
                <c:pt idx="3713">
                  <c:v>39728.499999990992</c:v>
                </c:pt>
                <c:pt idx="3714">
                  <c:v>39728.541666657635</c:v>
                </c:pt>
                <c:pt idx="3715">
                  <c:v>39728.583333324335</c:v>
                </c:pt>
                <c:pt idx="3716">
                  <c:v>39728.624999990992</c:v>
                </c:pt>
                <c:pt idx="3717">
                  <c:v>39728.666666657628</c:v>
                </c:pt>
                <c:pt idx="3718">
                  <c:v>39728.708333324328</c:v>
                </c:pt>
                <c:pt idx="3719">
                  <c:v>39728.749999990992</c:v>
                </c:pt>
                <c:pt idx="3720">
                  <c:v>39728.791666657606</c:v>
                </c:pt>
                <c:pt idx="3721">
                  <c:v>39728.833333324321</c:v>
                </c:pt>
                <c:pt idx="3722">
                  <c:v>39728.874999991</c:v>
                </c:pt>
                <c:pt idx="3723">
                  <c:v>39728.916666657635</c:v>
                </c:pt>
                <c:pt idx="3724">
                  <c:v>39728.958333324321</c:v>
                </c:pt>
                <c:pt idx="3725">
                  <c:v>39728.999999990963</c:v>
                </c:pt>
                <c:pt idx="3726">
                  <c:v>39729.041666657613</c:v>
                </c:pt>
                <c:pt idx="3727">
                  <c:v>39729.083333324292</c:v>
                </c:pt>
                <c:pt idx="3728">
                  <c:v>39729.124999990963</c:v>
                </c:pt>
                <c:pt idx="3729">
                  <c:v>39729.166666657598</c:v>
                </c:pt>
                <c:pt idx="3730">
                  <c:v>39729.208333324292</c:v>
                </c:pt>
                <c:pt idx="3731">
                  <c:v>39729.249999990949</c:v>
                </c:pt>
                <c:pt idx="3732">
                  <c:v>39729.291666657577</c:v>
                </c:pt>
                <c:pt idx="3733">
                  <c:v>39729.333333324292</c:v>
                </c:pt>
                <c:pt idx="3734">
                  <c:v>39729.374999990956</c:v>
                </c:pt>
                <c:pt idx="3735">
                  <c:v>39729.416666657606</c:v>
                </c:pt>
                <c:pt idx="3736">
                  <c:v>39729.458333324299</c:v>
                </c:pt>
                <c:pt idx="3737">
                  <c:v>39729.499999990941</c:v>
                </c:pt>
                <c:pt idx="3738">
                  <c:v>39729.541666657584</c:v>
                </c:pt>
                <c:pt idx="3739">
                  <c:v>39729.583333324263</c:v>
                </c:pt>
                <c:pt idx="3740">
                  <c:v>39729.624999990941</c:v>
                </c:pt>
                <c:pt idx="3741">
                  <c:v>39729.666666657584</c:v>
                </c:pt>
                <c:pt idx="3742">
                  <c:v>39729.708333324263</c:v>
                </c:pt>
                <c:pt idx="3743">
                  <c:v>39729.749999990934</c:v>
                </c:pt>
                <c:pt idx="3744">
                  <c:v>39729.791666657569</c:v>
                </c:pt>
                <c:pt idx="3745">
                  <c:v>39729.833333324248</c:v>
                </c:pt>
                <c:pt idx="3746">
                  <c:v>39729.874999990934</c:v>
                </c:pt>
                <c:pt idx="3747">
                  <c:v>39729.916666657591</c:v>
                </c:pt>
                <c:pt idx="3748">
                  <c:v>39729.958333324255</c:v>
                </c:pt>
                <c:pt idx="3749">
                  <c:v>39729.999999990912</c:v>
                </c:pt>
                <c:pt idx="3750">
                  <c:v>39730.041666657555</c:v>
                </c:pt>
                <c:pt idx="3751">
                  <c:v>39730.083333324241</c:v>
                </c:pt>
                <c:pt idx="3752">
                  <c:v>39730.124999990898</c:v>
                </c:pt>
                <c:pt idx="3753">
                  <c:v>39730.166666657555</c:v>
                </c:pt>
                <c:pt idx="3754">
                  <c:v>39730.208333324241</c:v>
                </c:pt>
                <c:pt idx="3755">
                  <c:v>39730.249999990891</c:v>
                </c:pt>
                <c:pt idx="3756">
                  <c:v>39730.291666657533</c:v>
                </c:pt>
                <c:pt idx="3757">
                  <c:v>39730.333333324219</c:v>
                </c:pt>
                <c:pt idx="3758">
                  <c:v>39730.374999990898</c:v>
                </c:pt>
                <c:pt idx="3759">
                  <c:v>39730.416666657547</c:v>
                </c:pt>
                <c:pt idx="3760">
                  <c:v>39730.458333324226</c:v>
                </c:pt>
                <c:pt idx="3761">
                  <c:v>39730.499999990883</c:v>
                </c:pt>
                <c:pt idx="3762">
                  <c:v>39730.541666657526</c:v>
                </c:pt>
                <c:pt idx="3763">
                  <c:v>39730.583333324212</c:v>
                </c:pt>
                <c:pt idx="3764">
                  <c:v>39730.624999990869</c:v>
                </c:pt>
                <c:pt idx="3765">
                  <c:v>39730.666666657526</c:v>
                </c:pt>
                <c:pt idx="3766">
                  <c:v>39730.708333324212</c:v>
                </c:pt>
                <c:pt idx="3767">
                  <c:v>39730.749999990861</c:v>
                </c:pt>
                <c:pt idx="3768">
                  <c:v>39730.791666657504</c:v>
                </c:pt>
                <c:pt idx="3769">
                  <c:v>39730.833333324204</c:v>
                </c:pt>
                <c:pt idx="3770">
                  <c:v>39730.874999990876</c:v>
                </c:pt>
                <c:pt idx="3771">
                  <c:v>39730.916666657518</c:v>
                </c:pt>
                <c:pt idx="3772">
                  <c:v>39730.958333324212</c:v>
                </c:pt>
                <c:pt idx="3773">
                  <c:v>39730.999999990847</c:v>
                </c:pt>
                <c:pt idx="3774">
                  <c:v>39731.041666657504</c:v>
                </c:pt>
                <c:pt idx="3775">
                  <c:v>39731.083333324197</c:v>
                </c:pt>
                <c:pt idx="3776">
                  <c:v>39731.12499999084</c:v>
                </c:pt>
                <c:pt idx="3777">
                  <c:v>39731.166666657504</c:v>
                </c:pt>
                <c:pt idx="3778">
                  <c:v>39731.20833332419</c:v>
                </c:pt>
                <c:pt idx="3779">
                  <c:v>39731.249999990832</c:v>
                </c:pt>
                <c:pt idx="3780">
                  <c:v>39731.291666657467</c:v>
                </c:pt>
                <c:pt idx="3781">
                  <c:v>39731.333333324175</c:v>
                </c:pt>
                <c:pt idx="3782">
                  <c:v>39731.374999990847</c:v>
                </c:pt>
                <c:pt idx="3783">
                  <c:v>39731.416666657489</c:v>
                </c:pt>
                <c:pt idx="3784">
                  <c:v>39731.458333324197</c:v>
                </c:pt>
                <c:pt idx="3785">
                  <c:v>39731.499999990818</c:v>
                </c:pt>
                <c:pt idx="3786">
                  <c:v>39731.541666657475</c:v>
                </c:pt>
                <c:pt idx="3787">
                  <c:v>39731.583333324168</c:v>
                </c:pt>
                <c:pt idx="3788">
                  <c:v>39731.62499999081</c:v>
                </c:pt>
                <c:pt idx="3789">
                  <c:v>39731.666666657475</c:v>
                </c:pt>
                <c:pt idx="3790">
                  <c:v>39731.708333324154</c:v>
                </c:pt>
                <c:pt idx="3791">
                  <c:v>39731.749999990803</c:v>
                </c:pt>
                <c:pt idx="3792">
                  <c:v>39731.791666657438</c:v>
                </c:pt>
                <c:pt idx="3793">
                  <c:v>39731.833333324146</c:v>
                </c:pt>
                <c:pt idx="3794">
                  <c:v>39731.87499999081</c:v>
                </c:pt>
                <c:pt idx="3795">
                  <c:v>39731.91666665746</c:v>
                </c:pt>
                <c:pt idx="3796">
                  <c:v>39731.958333324161</c:v>
                </c:pt>
                <c:pt idx="3797">
                  <c:v>39731.999999990789</c:v>
                </c:pt>
                <c:pt idx="3798">
                  <c:v>39732.041666657438</c:v>
                </c:pt>
                <c:pt idx="3799">
                  <c:v>39732.083333324139</c:v>
                </c:pt>
                <c:pt idx="3800">
                  <c:v>39732.124999990781</c:v>
                </c:pt>
                <c:pt idx="3801">
                  <c:v>39732.166666657431</c:v>
                </c:pt>
                <c:pt idx="3802">
                  <c:v>39732.208333324124</c:v>
                </c:pt>
                <c:pt idx="3803">
                  <c:v>39732.249999990781</c:v>
                </c:pt>
                <c:pt idx="3804">
                  <c:v>39732.291666657416</c:v>
                </c:pt>
                <c:pt idx="3805">
                  <c:v>39732.333333324117</c:v>
                </c:pt>
                <c:pt idx="3806">
                  <c:v>39732.374999990789</c:v>
                </c:pt>
                <c:pt idx="3807">
                  <c:v>39732.416666657431</c:v>
                </c:pt>
                <c:pt idx="3808">
                  <c:v>39732.458333324124</c:v>
                </c:pt>
                <c:pt idx="3809">
                  <c:v>39732.49999999076</c:v>
                </c:pt>
                <c:pt idx="3810">
                  <c:v>39732.541666657424</c:v>
                </c:pt>
                <c:pt idx="3811">
                  <c:v>39732.583333324103</c:v>
                </c:pt>
                <c:pt idx="3812">
                  <c:v>39732.624999990752</c:v>
                </c:pt>
                <c:pt idx="3813">
                  <c:v>39732.666666657402</c:v>
                </c:pt>
                <c:pt idx="3814">
                  <c:v>39732.708333324095</c:v>
                </c:pt>
                <c:pt idx="3815">
                  <c:v>39732.749999990745</c:v>
                </c:pt>
                <c:pt idx="3816">
                  <c:v>39732.79166665738</c:v>
                </c:pt>
                <c:pt idx="3817">
                  <c:v>39732.833333324088</c:v>
                </c:pt>
                <c:pt idx="3818">
                  <c:v>39732.874999990752</c:v>
                </c:pt>
                <c:pt idx="3819">
                  <c:v>39732.916666657402</c:v>
                </c:pt>
                <c:pt idx="3820">
                  <c:v>39732.958333324095</c:v>
                </c:pt>
                <c:pt idx="3821">
                  <c:v>39732.99999999073</c:v>
                </c:pt>
                <c:pt idx="3822">
                  <c:v>39733.04166665738</c:v>
                </c:pt>
                <c:pt idx="3823">
                  <c:v>39733.083333324073</c:v>
                </c:pt>
                <c:pt idx="3824">
                  <c:v>39733.124999990723</c:v>
                </c:pt>
                <c:pt idx="3825">
                  <c:v>39733.166666657373</c:v>
                </c:pt>
                <c:pt idx="3826">
                  <c:v>39733.208333324066</c:v>
                </c:pt>
                <c:pt idx="3827">
                  <c:v>39733.249999990716</c:v>
                </c:pt>
                <c:pt idx="3828">
                  <c:v>39733.291666657351</c:v>
                </c:pt>
                <c:pt idx="3829">
                  <c:v>39733.333333324059</c:v>
                </c:pt>
                <c:pt idx="3830">
                  <c:v>39733.374999990723</c:v>
                </c:pt>
                <c:pt idx="3831">
                  <c:v>39733.416666657373</c:v>
                </c:pt>
                <c:pt idx="3832">
                  <c:v>39733.458333324066</c:v>
                </c:pt>
                <c:pt idx="3833">
                  <c:v>39733.499999990701</c:v>
                </c:pt>
                <c:pt idx="3834">
                  <c:v>39733.541666657351</c:v>
                </c:pt>
                <c:pt idx="3835">
                  <c:v>39733.583333324044</c:v>
                </c:pt>
                <c:pt idx="3836">
                  <c:v>39733.624999990694</c:v>
                </c:pt>
                <c:pt idx="3837">
                  <c:v>39733.666666657344</c:v>
                </c:pt>
                <c:pt idx="3838">
                  <c:v>39733.708333324037</c:v>
                </c:pt>
                <c:pt idx="3839">
                  <c:v>39733.749999990687</c:v>
                </c:pt>
                <c:pt idx="3840">
                  <c:v>39733.791666657322</c:v>
                </c:pt>
                <c:pt idx="3841">
                  <c:v>39733.83333332403</c:v>
                </c:pt>
                <c:pt idx="3842">
                  <c:v>39733.874999990694</c:v>
                </c:pt>
                <c:pt idx="3843">
                  <c:v>39733.916666657344</c:v>
                </c:pt>
                <c:pt idx="3844">
                  <c:v>39733.958333324037</c:v>
                </c:pt>
                <c:pt idx="3845">
                  <c:v>39733.999999990672</c:v>
                </c:pt>
                <c:pt idx="3846">
                  <c:v>39734.041666657322</c:v>
                </c:pt>
                <c:pt idx="3847">
                  <c:v>39734.083333324015</c:v>
                </c:pt>
                <c:pt idx="3848">
                  <c:v>39734.124999990665</c:v>
                </c:pt>
                <c:pt idx="3849">
                  <c:v>39734.166666657315</c:v>
                </c:pt>
                <c:pt idx="3850">
                  <c:v>39734.208333323993</c:v>
                </c:pt>
                <c:pt idx="3851">
                  <c:v>39734.249999990658</c:v>
                </c:pt>
                <c:pt idx="3852">
                  <c:v>39734.291666657293</c:v>
                </c:pt>
                <c:pt idx="3853">
                  <c:v>39734.333333323993</c:v>
                </c:pt>
                <c:pt idx="3854">
                  <c:v>39734.374999990665</c:v>
                </c:pt>
                <c:pt idx="3855">
                  <c:v>39734.416666657315</c:v>
                </c:pt>
                <c:pt idx="3856">
                  <c:v>39734.458333324001</c:v>
                </c:pt>
                <c:pt idx="3857">
                  <c:v>39734.499999990636</c:v>
                </c:pt>
                <c:pt idx="3858">
                  <c:v>39734.541666657293</c:v>
                </c:pt>
                <c:pt idx="3859">
                  <c:v>39734.583333323986</c:v>
                </c:pt>
                <c:pt idx="3860">
                  <c:v>39734.624999990636</c:v>
                </c:pt>
                <c:pt idx="3861">
                  <c:v>39734.666666657278</c:v>
                </c:pt>
                <c:pt idx="3862">
                  <c:v>39734.708333323979</c:v>
                </c:pt>
                <c:pt idx="3863">
                  <c:v>39734.749999990629</c:v>
                </c:pt>
                <c:pt idx="3864">
                  <c:v>39734.791666657256</c:v>
                </c:pt>
                <c:pt idx="3865">
                  <c:v>39734.833333323972</c:v>
                </c:pt>
                <c:pt idx="3866">
                  <c:v>39734.874999990636</c:v>
                </c:pt>
                <c:pt idx="3867">
                  <c:v>39734.916666657286</c:v>
                </c:pt>
                <c:pt idx="3868">
                  <c:v>39734.958333323979</c:v>
                </c:pt>
                <c:pt idx="3869">
                  <c:v>39734.999999990614</c:v>
                </c:pt>
                <c:pt idx="3870">
                  <c:v>39735.041666657264</c:v>
                </c:pt>
                <c:pt idx="3871">
                  <c:v>39735.083333323942</c:v>
                </c:pt>
                <c:pt idx="3872">
                  <c:v>39735.124999990607</c:v>
                </c:pt>
                <c:pt idx="3873">
                  <c:v>39735.166666657256</c:v>
                </c:pt>
                <c:pt idx="3874">
                  <c:v>39735.208333323942</c:v>
                </c:pt>
                <c:pt idx="3875">
                  <c:v>39735.249999990599</c:v>
                </c:pt>
                <c:pt idx="3876">
                  <c:v>39735.291666657227</c:v>
                </c:pt>
                <c:pt idx="3877">
                  <c:v>39735.333333323942</c:v>
                </c:pt>
                <c:pt idx="3878">
                  <c:v>39735.374999990607</c:v>
                </c:pt>
                <c:pt idx="3879">
                  <c:v>39735.416666657256</c:v>
                </c:pt>
                <c:pt idx="3880">
                  <c:v>39735.45833332395</c:v>
                </c:pt>
                <c:pt idx="3881">
                  <c:v>39735.499999990592</c:v>
                </c:pt>
                <c:pt idx="3882">
                  <c:v>39735.541666657227</c:v>
                </c:pt>
                <c:pt idx="3883">
                  <c:v>39735.583333323913</c:v>
                </c:pt>
                <c:pt idx="3884">
                  <c:v>39735.624999990592</c:v>
                </c:pt>
                <c:pt idx="3885">
                  <c:v>39735.66666665722</c:v>
                </c:pt>
                <c:pt idx="3886">
                  <c:v>39735.708333323913</c:v>
                </c:pt>
                <c:pt idx="3887">
                  <c:v>39735.749999990585</c:v>
                </c:pt>
                <c:pt idx="3888">
                  <c:v>39735.791666657205</c:v>
                </c:pt>
                <c:pt idx="3889">
                  <c:v>39735.833333323899</c:v>
                </c:pt>
                <c:pt idx="3890">
                  <c:v>39735.874999990585</c:v>
                </c:pt>
                <c:pt idx="3891">
                  <c:v>39735.916666657227</c:v>
                </c:pt>
                <c:pt idx="3892">
                  <c:v>39735.958333323906</c:v>
                </c:pt>
                <c:pt idx="3893">
                  <c:v>39735.999999990563</c:v>
                </c:pt>
                <c:pt idx="3894">
                  <c:v>39736.041666657198</c:v>
                </c:pt>
                <c:pt idx="3895">
                  <c:v>39736.083333323892</c:v>
                </c:pt>
                <c:pt idx="3896">
                  <c:v>39736.124999990549</c:v>
                </c:pt>
                <c:pt idx="3897">
                  <c:v>39736.166666657191</c:v>
                </c:pt>
                <c:pt idx="3898">
                  <c:v>39736.208333323892</c:v>
                </c:pt>
                <c:pt idx="3899">
                  <c:v>39736.249999990541</c:v>
                </c:pt>
                <c:pt idx="3900">
                  <c:v>39736.291666657176</c:v>
                </c:pt>
                <c:pt idx="3901">
                  <c:v>39736.333333323884</c:v>
                </c:pt>
                <c:pt idx="3902">
                  <c:v>39736.374999990556</c:v>
                </c:pt>
                <c:pt idx="3903">
                  <c:v>39736.416666657198</c:v>
                </c:pt>
                <c:pt idx="3904">
                  <c:v>39736.458333323884</c:v>
                </c:pt>
                <c:pt idx="3905">
                  <c:v>39736.499999990541</c:v>
                </c:pt>
                <c:pt idx="3906">
                  <c:v>39736.541666657184</c:v>
                </c:pt>
                <c:pt idx="3907">
                  <c:v>39736.583333323862</c:v>
                </c:pt>
                <c:pt idx="3908">
                  <c:v>39736.624999990519</c:v>
                </c:pt>
                <c:pt idx="3909">
                  <c:v>39736.666666657184</c:v>
                </c:pt>
                <c:pt idx="3910">
                  <c:v>39736.708333323848</c:v>
                </c:pt>
                <c:pt idx="3911">
                  <c:v>39736.749999990512</c:v>
                </c:pt>
                <c:pt idx="3912">
                  <c:v>39736.791666657155</c:v>
                </c:pt>
                <c:pt idx="3913">
                  <c:v>39736.833333323841</c:v>
                </c:pt>
                <c:pt idx="3914">
                  <c:v>39736.874999990527</c:v>
                </c:pt>
                <c:pt idx="3915">
                  <c:v>39736.916666657169</c:v>
                </c:pt>
                <c:pt idx="3916">
                  <c:v>39736.958333323848</c:v>
                </c:pt>
                <c:pt idx="3917">
                  <c:v>39736.999999990498</c:v>
                </c:pt>
                <c:pt idx="3918">
                  <c:v>39737.041666657155</c:v>
                </c:pt>
                <c:pt idx="3919">
                  <c:v>39737.083333323833</c:v>
                </c:pt>
                <c:pt idx="3920">
                  <c:v>39737.12499999049</c:v>
                </c:pt>
                <c:pt idx="3921">
                  <c:v>39737.166666657155</c:v>
                </c:pt>
                <c:pt idx="3922">
                  <c:v>39737.208333323819</c:v>
                </c:pt>
                <c:pt idx="3923">
                  <c:v>39737.249999990483</c:v>
                </c:pt>
                <c:pt idx="3924">
                  <c:v>39737.291666657118</c:v>
                </c:pt>
                <c:pt idx="3925">
                  <c:v>39737.333333323812</c:v>
                </c:pt>
                <c:pt idx="3926">
                  <c:v>39737.374999990498</c:v>
                </c:pt>
                <c:pt idx="3927">
                  <c:v>39737.41666665714</c:v>
                </c:pt>
                <c:pt idx="3928">
                  <c:v>39737.458333323826</c:v>
                </c:pt>
                <c:pt idx="3929">
                  <c:v>39737.499999990468</c:v>
                </c:pt>
                <c:pt idx="3930">
                  <c:v>39737.541666657125</c:v>
                </c:pt>
                <c:pt idx="3931">
                  <c:v>39737.583333323797</c:v>
                </c:pt>
                <c:pt idx="3932">
                  <c:v>39737.624999990461</c:v>
                </c:pt>
                <c:pt idx="3933">
                  <c:v>39737.666666657125</c:v>
                </c:pt>
                <c:pt idx="3934">
                  <c:v>39737.70833332379</c:v>
                </c:pt>
                <c:pt idx="3935">
                  <c:v>39737.749999990461</c:v>
                </c:pt>
                <c:pt idx="3936">
                  <c:v>39737.791666657096</c:v>
                </c:pt>
                <c:pt idx="3937">
                  <c:v>39737.833333323782</c:v>
                </c:pt>
                <c:pt idx="3938">
                  <c:v>39737.874999990468</c:v>
                </c:pt>
                <c:pt idx="3939">
                  <c:v>39737.916666657111</c:v>
                </c:pt>
                <c:pt idx="3940">
                  <c:v>39737.958333323797</c:v>
                </c:pt>
                <c:pt idx="3941">
                  <c:v>39737.999999990439</c:v>
                </c:pt>
                <c:pt idx="3942">
                  <c:v>39738.041666657104</c:v>
                </c:pt>
                <c:pt idx="3943">
                  <c:v>39738.083333323768</c:v>
                </c:pt>
                <c:pt idx="3944">
                  <c:v>39738.124999990432</c:v>
                </c:pt>
                <c:pt idx="3945">
                  <c:v>39738.166666657082</c:v>
                </c:pt>
                <c:pt idx="3946">
                  <c:v>39738.208333323761</c:v>
                </c:pt>
                <c:pt idx="3947">
                  <c:v>39738.249999990432</c:v>
                </c:pt>
                <c:pt idx="3948">
                  <c:v>39738.291666657067</c:v>
                </c:pt>
                <c:pt idx="3949">
                  <c:v>39738.333333323753</c:v>
                </c:pt>
                <c:pt idx="3950">
                  <c:v>39738.374999990439</c:v>
                </c:pt>
                <c:pt idx="3951">
                  <c:v>39738.416666657082</c:v>
                </c:pt>
                <c:pt idx="3952">
                  <c:v>39738.458333323761</c:v>
                </c:pt>
                <c:pt idx="3953">
                  <c:v>39738.49999999041</c:v>
                </c:pt>
                <c:pt idx="3954">
                  <c:v>39738.541666657075</c:v>
                </c:pt>
                <c:pt idx="3955">
                  <c:v>39738.583333323739</c:v>
                </c:pt>
                <c:pt idx="3956">
                  <c:v>39738.624999990403</c:v>
                </c:pt>
                <c:pt idx="3957">
                  <c:v>39738.666666657053</c:v>
                </c:pt>
                <c:pt idx="3958">
                  <c:v>39738.708333323731</c:v>
                </c:pt>
                <c:pt idx="3959">
                  <c:v>39738.749999990396</c:v>
                </c:pt>
                <c:pt idx="3960">
                  <c:v>39738.791666657031</c:v>
                </c:pt>
                <c:pt idx="3961">
                  <c:v>39738.833333323731</c:v>
                </c:pt>
                <c:pt idx="3962">
                  <c:v>39738.874999990403</c:v>
                </c:pt>
                <c:pt idx="3963">
                  <c:v>39738.916666657053</c:v>
                </c:pt>
                <c:pt idx="3964">
                  <c:v>39738.958333323739</c:v>
                </c:pt>
                <c:pt idx="3965">
                  <c:v>39738.999999990381</c:v>
                </c:pt>
                <c:pt idx="3966">
                  <c:v>39739.041666657031</c:v>
                </c:pt>
                <c:pt idx="3967">
                  <c:v>39739.08333332371</c:v>
                </c:pt>
                <c:pt idx="3968">
                  <c:v>39739.124999990381</c:v>
                </c:pt>
                <c:pt idx="3969">
                  <c:v>39739.166666657024</c:v>
                </c:pt>
                <c:pt idx="3970">
                  <c:v>39739.208333323702</c:v>
                </c:pt>
                <c:pt idx="3971">
                  <c:v>39739.249999990367</c:v>
                </c:pt>
                <c:pt idx="3972">
                  <c:v>39739.291666657002</c:v>
                </c:pt>
                <c:pt idx="3973">
                  <c:v>39739.333333323695</c:v>
                </c:pt>
                <c:pt idx="3974">
                  <c:v>39739.374999990374</c:v>
                </c:pt>
                <c:pt idx="3975">
                  <c:v>39739.416666657031</c:v>
                </c:pt>
                <c:pt idx="3976">
                  <c:v>39739.458333323702</c:v>
                </c:pt>
                <c:pt idx="3977">
                  <c:v>39739.499999990352</c:v>
                </c:pt>
                <c:pt idx="3978">
                  <c:v>39739.541666657002</c:v>
                </c:pt>
                <c:pt idx="3979">
                  <c:v>39739.583333323681</c:v>
                </c:pt>
                <c:pt idx="3980">
                  <c:v>39739.624999990345</c:v>
                </c:pt>
                <c:pt idx="3981">
                  <c:v>39739.666666656994</c:v>
                </c:pt>
                <c:pt idx="3982">
                  <c:v>39739.708333323673</c:v>
                </c:pt>
                <c:pt idx="3983">
                  <c:v>39739.749999990338</c:v>
                </c:pt>
                <c:pt idx="3984">
                  <c:v>39739.79166665698</c:v>
                </c:pt>
                <c:pt idx="3985">
                  <c:v>39739.833333323666</c:v>
                </c:pt>
                <c:pt idx="3986">
                  <c:v>39739.874999990345</c:v>
                </c:pt>
                <c:pt idx="3987">
                  <c:v>39739.916666657002</c:v>
                </c:pt>
                <c:pt idx="3988">
                  <c:v>39739.958333323673</c:v>
                </c:pt>
                <c:pt idx="3989">
                  <c:v>39739.999999990323</c:v>
                </c:pt>
                <c:pt idx="3990">
                  <c:v>39740.041666656987</c:v>
                </c:pt>
                <c:pt idx="3991">
                  <c:v>39740.083333323651</c:v>
                </c:pt>
                <c:pt idx="3992">
                  <c:v>39740.124999990316</c:v>
                </c:pt>
                <c:pt idx="3993">
                  <c:v>39740.16666665698</c:v>
                </c:pt>
                <c:pt idx="3994">
                  <c:v>39740.208333323644</c:v>
                </c:pt>
                <c:pt idx="3995">
                  <c:v>39740.249999990308</c:v>
                </c:pt>
                <c:pt idx="3996">
                  <c:v>39740.291666656958</c:v>
                </c:pt>
                <c:pt idx="3997">
                  <c:v>39740.333333323637</c:v>
                </c:pt>
                <c:pt idx="3998">
                  <c:v>39740.374999990316</c:v>
                </c:pt>
                <c:pt idx="3999">
                  <c:v>39740.41666665698</c:v>
                </c:pt>
                <c:pt idx="4000">
                  <c:v>39740.458333323644</c:v>
                </c:pt>
                <c:pt idx="4001">
                  <c:v>39740.499999990294</c:v>
                </c:pt>
                <c:pt idx="4002">
                  <c:v>39740.541666656958</c:v>
                </c:pt>
                <c:pt idx="4003">
                  <c:v>39740.583333323622</c:v>
                </c:pt>
                <c:pt idx="4004">
                  <c:v>39740.624999990287</c:v>
                </c:pt>
                <c:pt idx="4005">
                  <c:v>39740.666666656951</c:v>
                </c:pt>
                <c:pt idx="4006">
                  <c:v>39740.708333323615</c:v>
                </c:pt>
                <c:pt idx="4007">
                  <c:v>39740.749999990279</c:v>
                </c:pt>
                <c:pt idx="4008">
                  <c:v>39740.791666656929</c:v>
                </c:pt>
                <c:pt idx="4009">
                  <c:v>39740.833333323608</c:v>
                </c:pt>
                <c:pt idx="4010">
                  <c:v>39740.874999990287</c:v>
                </c:pt>
                <c:pt idx="4011">
                  <c:v>39740.916666656951</c:v>
                </c:pt>
                <c:pt idx="4012">
                  <c:v>39740.958333323615</c:v>
                </c:pt>
                <c:pt idx="4013">
                  <c:v>39740.999999990265</c:v>
                </c:pt>
                <c:pt idx="4014">
                  <c:v>39741.041666656929</c:v>
                </c:pt>
                <c:pt idx="4015">
                  <c:v>39741.083333323593</c:v>
                </c:pt>
                <c:pt idx="4016">
                  <c:v>39741.124999990257</c:v>
                </c:pt>
                <c:pt idx="4017">
                  <c:v>39741.166666656922</c:v>
                </c:pt>
                <c:pt idx="4018">
                  <c:v>39741.208333323593</c:v>
                </c:pt>
                <c:pt idx="4019">
                  <c:v>39741.24999999025</c:v>
                </c:pt>
                <c:pt idx="4020">
                  <c:v>39741.2916666569</c:v>
                </c:pt>
                <c:pt idx="4021">
                  <c:v>39741.333333323593</c:v>
                </c:pt>
                <c:pt idx="4022">
                  <c:v>39741.374999990243</c:v>
                </c:pt>
                <c:pt idx="4023">
                  <c:v>39741.416666656922</c:v>
                </c:pt>
                <c:pt idx="4024">
                  <c:v>39741.458333323601</c:v>
                </c:pt>
                <c:pt idx="4025">
                  <c:v>39741.499999990236</c:v>
                </c:pt>
                <c:pt idx="4026">
                  <c:v>39741.5416666569</c:v>
                </c:pt>
                <c:pt idx="4027">
                  <c:v>39741.583333323579</c:v>
                </c:pt>
                <c:pt idx="4028">
                  <c:v>39741.624999990228</c:v>
                </c:pt>
                <c:pt idx="4029">
                  <c:v>39741.666666656885</c:v>
                </c:pt>
                <c:pt idx="4030">
                  <c:v>39741.708333323571</c:v>
                </c:pt>
                <c:pt idx="4031">
                  <c:v>39741.749999990221</c:v>
                </c:pt>
                <c:pt idx="4032">
                  <c:v>39741.791666656871</c:v>
                </c:pt>
                <c:pt idx="4033">
                  <c:v>39741.833333323564</c:v>
                </c:pt>
                <c:pt idx="4034">
                  <c:v>39741.874999990228</c:v>
                </c:pt>
                <c:pt idx="4035">
                  <c:v>39741.916666656893</c:v>
                </c:pt>
                <c:pt idx="4036">
                  <c:v>39741.958333323564</c:v>
                </c:pt>
                <c:pt idx="4037">
                  <c:v>39741.999999990207</c:v>
                </c:pt>
                <c:pt idx="4038">
                  <c:v>39742.041666656871</c:v>
                </c:pt>
                <c:pt idx="4039">
                  <c:v>39742.083333323542</c:v>
                </c:pt>
                <c:pt idx="4040">
                  <c:v>39742.124999990199</c:v>
                </c:pt>
                <c:pt idx="4041">
                  <c:v>39742.166666656864</c:v>
                </c:pt>
                <c:pt idx="4042">
                  <c:v>39742.208333323542</c:v>
                </c:pt>
                <c:pt idx="4043">
                  <c:v>39742.249999990192</c:v>
                </c:pt>
                <c:pt idx="4044">
                  <c:v>39742.291666656834</c:v>
                </c:pt>
                <c:pt idx="4045">
                  <c:v>39742.333333323535</c:v>
                </c:pt>
                <c:pt idx="4046">
                  <c:v>39742.374999990207</c:v>
                </c:pt>
                <c:pt idx="4047">
                  <c:v>39742.416666656849</c:v>
                </c:pt>
                <c:pt idx="4048">
                  <c:v>39742.458333323535</c:v>
                </c:pt>
                <c:pt idx="4049">
                  <c:v>39742.499999990192</c:v>
                </c:pt>
                <c:pt idx="4050">
                  <c:v>39742.541666656834</c:v>
                </c:pt>
                <c:pt idx="4051">
                  <c:v>39742.583333323513</c:v>
                </c:pt>
                <c:pt idx="4052">
                  <c:v>39742.624999990185</c:v>
                </c:pt>
                <c:pt idx="4053">
                  <c:v>39742.666666656834</c:v>
                </c:pt>
                <c:pt idx="4054">
                  <c:v>39742.708333323499</c:v>
                </c:pt>
                <c:pt idx="4055">
                  <c:v>39742.749999990163</c:v>
                </c:pt>
                <c:pt idx="4056">
                  <c:v>39742.791666656813</c:v>
                </c:pt>
                <c:pt idx="4057">
                  <c:v>39742.833333323491</c:v>
                </c:pt>
                <c:pt idx="4058">
                  <c:v>39742.874999990185</c:v>
                </c:pt>
                <c:pt idx="4059">
                  <c:v>39742.916666656834</c:v>
                </c:pt>
                <c:pt idx="4060">
                  <c:v>39742.958333323506</c:v>
                </c:pt>
                <c:pt idx="4061">
                  <c:v>39742.999999990148</c:v>
                </c:pt>
                <c:pt idx="4062">
                  <c:v>39743.041666656805</c:v>
                </c:pt>
                <c:pt idx="4063">
                  <c:v>39743.083333323491</c:v>
                </c:pt>
                <c:pt idx="4064">
                  <c:v>39743.124999990141</c:v>
                </c:pt>
                <c:pt idx="4065">
                  <c:v>39743.166666656805</c:v>
                </c:pt>
                <c:pt idx="4066">
                  <c:v>39743.208333323484</c:v>
                </c:pt>
                <c:pt idx="4067">
                  <c:v>39743.249999990141</c:v>
                </c:pt>
                <c:pt idx="4068">
                  <c:v>39743.291666656769</c:v>
                </c:pt>
                <c:pt idx="4069">
                  <c:v>39743.333333323462</c:v>
                </c:pt>
                <c:pt idx="4070">
                  <c:v>39743.374999990148</c:v>
                </c:pt>
                <c:pt idx="4071">
                  <c:v>39743.416666656791</c:v>
                </c:pt>
                <c:pt idx="4072">
                  <c:v>39743.458333323484</c:v>
                </c:pt>
                <c:pt idx="4073">
                  <c:v>39743.499999990119</c:v>
                </c:pt>
                <c:pt idx="4074">
                  <c:v>39743.541666656776</c:v>
                </c:pt>
                <c:pt idx="4075">
                  <c:v>39743.583333323448</c:v>
                </c:pt>
                <c:pt idx="4076">
                  <c:v>39743.624999990112</c:v>
                </c:pt>
                <c:pt idx="4077">
                  <c:v>39743.666666656776</c:v>
                </c:pt>
                <c:pt idx="4078">
                  <c:v>39743.70833332344</c:v>
                </c:pt>
                <c:pt idx="4079">
                  <c:v>39743.749999990112</c:v>
                </c:pt>
                <c:pt idx="4080">
                  <c:v>39743.791666656747</c:v>
                </c:pt>
                <c:pt idx="4081">
                  <c:v>39743.833333323433</c:v>
                </c:pt>
                <c:pt idx="4082">
                  <c:v>39743.874999990119</c:v>
                </c:pt>
                <c:pt idx="4083">
                  <c:v>39743.916666656762</c:v>
                </c:pt>
                <c:pt idx="4084">
                  <c:v>39743.958333323448</c:v>
                </c:pt>
                <c:pt idx="4085">
                  <c:v>39743.99999999009</c:v>
                </c:pt>
                <c:pt idx="4086">
                  <c:v>39744.041666656754</c:v>
                </c:pt>
                <c:pt idx="4087">
                  <c:v>39744.083333323419</c:v>
                </c:pt>
                <c:pt idx="4088">
                  <c:v>39744.124999990083</c:v>
                </c:pt>
                <c:pt idx="4089">
                  <c:v>39744.166666656733</c:v>
                </c:pt>
                <c:pt idx="4090">
                  <c:v>39744.208333323411</c:v>
                </c:pt>
                <c:pt idx="4091">
                  <c:v>39744.249999990083</c:v>
                </c:pt>
                <c:pt idx="4092">
                  <c:v>39744.291666656718</c:v>
                </c:pt>
                <c:pt idx="4093">
                  <c:v>39744.333333323411</c:v>
                </c:pt>
                <c:pt idx="4094">
                  <c:v>39744.37499999009</c:v>
                </c:pt>
                <c:pt idx="4095">
                  <c:v>39744.416666656733</c:v>
                </c:pt>
                <c:pt idx="4096">
                  <c:v>39744.458333323419</c:v>
                </c:pt>
                <c:pt idx="4097">
                  <c:v>39744.499999990061</c:v>
                </c:pt>
                <c:pt idx="4098">
                  <c:v>39744.541666656725</c:v>
                </c:pt>
                <c:pt idx="4099">
                  <c:v>39744.58333332339</c:v>
                </c:pt>
                <c:pt idx="4100">
                  <c:v>39744.624999990061</c:v>
                </c:pt>
                <c:pt idx="4101">
                  <c:v>39744.666666656703</c:v>
                </c:pt>
                <c:pt idx="4102">
                  <c:v>39744.708333323382</c:v>
                </c:pt>
                <c:pt idx="4103">
                  <c:v>39744.749999990046</c:v>
                </c:pt>
                <c:pt idx="4104">
                  <c:v>39744.791666656682</c:v>
                </c:pt>
                <c:pt idx="4105">
                  <c:v>39744.833333323382</c:v>
                </c:pt>
                <c:pt idx="4106">
                  <c:v>39744.874999990054</c:v>
                </c:pt>
                <c:pt idx="4107">
                  <c:v>39744.916666656703</c:v>
                </c:pt>
                <c:pt idx="4108">
                  <c:v>39744.95833332339</c:v>
                </c:pt>
                <c:pt idx="4109">
                  <c:v>39744.999999990032</c:v>
                </c:pt>
                <c:pt idx="4110">
                  <c:v>39745.041666656682</c:v>
                </c:pt>
                <c:pt idx="4111">
                  <c:v>39745.08333332336</c:v>
                </c:pt>
                <c:pt idx="4112">
                  <c:v>39745.124999990032</c:v>
                </c:pt>
                <c:pt idx="4113">
                  <c:v>39745.166666656674</c:v>
                </c:pt>
                <c:pt idx="4114">
                  <c:v>39745.208333323353</c:v>
                </c:pt>
                <c:pt idx="4115">
                  <c:v>39745.249999990017</c:v>
                </c:pt>
                <c:pt idx="4116">
                  <c:v>39745.291666656653</c:v>
                </c:pt>
                <c:pt idx="4117">
                  <c:v>39745.333333323346</c:v>
                </c:pt>
                <c:pt idx="4118">
                  <c:v>39745.374999990025</c:v>
                </c:pt>
                <c:pt idx="4119">
                  <c:v>39745.416666656682</c:v>
                </c:pt>
                <c:pt idx="4120">
                  <c:v>39745.458333323353</c:v>
                </c:pt>
                <c:pt idx="4121">
                  <c:v>39745.499999990003</c:v>
                </c:pt>
                <c:pt idx="4122">
                  <c:v>39745.541666656653</c:v>
                </c:pt>
                <c:pt idx="4123">
                  <c:v>39745.583333323331</c:v>
                </c:pt>
                <c:pt idx="4124">
                  <c:v>39745.624999989996</c:v>
                </c:pt>
                <c:pt idx="4125">
                  <c:v>39745.666666656645</c:v>
                </c:pt>
                <c:pt idx="4132" formatCode="m/d/yyyy\ h:mm">
                  <c:v>39745.708333333336</c:v>
                </c:pt>
                <c:pt idx="4133" formatCode="m/d/yyyy\ h:mm">
                  <c:v>39745.75</c:v>
                </c:pt>
                <c:pt idx="4134" formatCode="m/d/yyyy\ h:mm">
                  <c:v>39745.791666666635</c:v>
                </c:pt>
                <c:pt idx="4135" formatCode="m/d/yyyy\ h:mm">
                  <c:v>39745.833333333328</c:v>
                </c:pt>
                <c:pt idx="4136" formatCode="m/d/yyyy\ h:mm">
                  <c:v>39745.875</c:v>
                </c:pt>
                <c:pt idx="4137" formatCode="m/d/yyyy\ h:mm">
                  <c:v>39745.916666666657</c:v>
                </c:pt>
                <c:pt idx="4138" formatCode="m/d/yyyy\ h:mm">
                  <c:v>39745.958333333336</c:v>
                </c:pt>
                <c:pt idx="4139" formatCode="m/d/yyyy\ h:mm">
                  <c:v>39745.999999999993</c:v>
                </c:pt>
                <c:pt idx="4140" formatCode="m/d/yyyy\ h:mm">
                  <c:v>39746.041666666628</c:v>
                </c:pt>
                <c:pt idx="4141" formatCode="m/d/yyyy\ h:mm">
                  <c:v>39746.083333333314</c:v>
                </c:pt>
                <c:pt idx="4142" formatCode="m/d/yyyy\ h:mm">
                  <c:v>39746.124999999993</c:v>
                </c:pt>
                <c:pt idx="4143" formatCode="m/d/yyyy\ h:mm">
                  <c:v>39746.166666666621</c:v>
                </c:pt>
                <c:pt idx="4144" formatCode="m/d/yyyy\ h:mm">
                  <c:v>39746.208333333307</c:v>
                </c:pt>
                <c:pt idx="4145" formatCode="m/d/yyyy\ h:mm">
                  <c:v>39746.249999999985</c:v>
                </c:pt>
                <c:pt idx="4146" formatCode="m/d/yyyy\ h:mm">
                  <c:v>39746.291666666606</c:v>
                </c:pt>
                <c:pt idx="4147" formatCode="m/d/yyyy\ h:mm">
                  <c:v>39746.333333333285</c:v>
                </c:pt>
                <c:pt idx="4148" formatCode="m/d/yyyy\ h:mm">
                  <c:v>39746.374999999993</c:v>
                </c:pt>
                <c:pt idx="4149" formatCode="m/d/yyyy\ h:mm">
                  <c:v>39746.416666666628</c:v>
                </c:pt>
                <c:pt idx="4150" formatCode="m/d/yyyy\ h:mm">
                  <c:v>39746.458333333292</c:v>
                </c:pt>
                <c:pt idx="4151" formatCode="m/d/yyyy\ h:mm">
                  <c:v>39746.499999999971</c:v>
                </c:pt>
                <c:pt idx="4152" formatCode="m/d/yyyy\ h:mm">
                  <c:v>39746.541666666599</c:v>
                </c:pt>
                <c:pt idx="4153" formatCode="m/d/yyyy\ h:mm">
                  <c:v>39746.583333333285</c:v>
                </c:pt>
                <c:pt idx="4154" formatCode="m/d/yyyy\ h:mm">
                  <c:v>39746.624999999949</c:v>
                </c:pt>
                <c:pt idx="4155" formatCode="m/d/yyyy\ h:mm">
                  <c:v>39746.666666666591</c:v>
                </c:pt>
                <c:pt idx="4156" formatCode="m/d/yyyy\ h:mm">
                  <c:v>39746.708333333278</c:v>
                </c:pt>
                <c:pt idx="4157" formatCode="m/d/yyyy\ h:mm">
                  <c:v>39746.749999999942</c:v>
                </c:pt>
                <c:pt idx="4158" formatCode="m/d/yyyy\ h:mm">
                  <c:v>39746.791666666577</c:v>
                </c:pt>
                <c:pt idx="4159" formatCode="m/d/yyyy\ h:mm">
                  <c:v>39746.83333333327</c:v>
                </c:pt>
                <c:pt idx="4160" formatCode="m/d/yyyy\ h:mm">
                  <c:v>39746.874999999956</c:v>
                </c:pt>
                <c:pt idx="4161" formatCode="m/d/yyyy\ h:mm">
                  <c:v>39746.916666666599</c:v>
                </c:pt>
                <c:pt idx="4162" formatCode="m/d/yyyy\ h:mm">
                  <c:v>39746.958333333263</c:v>
                </c:pt>
                <c:pt idx="4163" formatCode="m/d/yyyy\ h:mm">
                  <c:v>39746.999999999942</c:v>
                </c:pt>
                <c:pt idx="4164" formatCode="m/d/yyyy\ h:mm">
                  <c:v>39747.041666666584</c:v>
                </c:pt>
                <c:pt idx="4165" formatCode="m/d/yyyy\ h:mm">
                  <c:v>39747.083333333256</c:v>
                </c:pt>
                <c:pt idx="4166" formatCode="m/d/yyyy\ h:mm">
                  <c:v>39747.124999999935</c:v>
                </c:pt>
                <c:pt idx="4167" formatCode="m/d/yyyy\ h:mm">
                  <c:v>39747.166666666584</c:v>
                </c:pt>
                <c:pt idx="4168" formatCode="m/d/yyyy\ h:mm">
                  <c:v>39747.208333333234</c:v>
                </c:pt>
                <c:pt idx="4169" formatCode="m/d/yyyy\ h:mm">
                  <c:v>39747.249999999913</c:v>
                </c:pt>
                <c:pt idx="4170" formatCode="m/d/yyyy\ h:mm">
                  <c:v>39747.291666666562</c:v>
                </c:pt>
                <c:pt idx="4171" formatCode="m/d/yyyy\ h:mm">
                  <c:v>39747.333333333234</c:v>
                </c:pt>
                <c:pt idx="4172" formatCode="m/d/yyyy\ h:mm">
                  <c:v>39747.374999999935</c:v>
                </c:pt>
                <c:pt idx="4173" formatCode="m/d/yyyy\ h:mm">
                  <c:v>39747.416666666584</c:v>
                </c:pt>
                <c:pt idx="4174" formatCode="m/d/yyyy\ h:mm">
                  <c:v>39747.458333333241</c:v>
                </c:pt>
                <c:pt idx="4175" formatCode="m/d/yyyy\ h:mm">
                  <c:v>39747.499999999898</c:v>
                </c:pt>
                <c:pt idx="4176" formatCode="m/d/yyyy\ h:mm">
                  <c:v>39747.541666666555</c:v>
                </c:pt>
                <c:pt idx="4177" formatCode="m/d/yyyy\ h:mm">
                  <c:v>39747.583333333227</c:v>
                </c:pt>
                <c:pt idx="4178" formatCode="m/d/yyyy\ h:mm">
                  <c:v>39747.624999999891</c:v>
                </c:pt>
                <c:pt idx="4179" formatCode="m/d/yyyy\ h:mm">
                  <c:v>39747.666666666555</c:v>
                </c:pt>
                <c:pt idx="4180" formatCode="m/d/yyyy\ h:mm">
                  <c:v>39747.708333333205</c:v>
                </c:pt>
                <c:pt idx="4181" formatCode="m/d/yyyy\ h:mm">
                  <c:v>39747.749999999891</c:v>
                </c:pt>
                <c:pt idx="4182" formatCode="m/d/yyyy\ h:mm">
                  <c:v>39747.791666666519</c:v>
                </c:pt>
                <c:pt idx="4183" formatCode="m/d/yyyy\ h:mm">
                  <c:v>39747.833333333205</c:v>
                </c:pt>
                <c:pt idx="4184" formatCode="m/d/yyyy\ h:mm">
                  <c:v>39747.874999999898</c:v>
                </c:pt>
                <c:pt idx="4185" formatCode="m/d/yyyy\ h:mm">
                  <c:v>39747.916666666541</c:v>
                </c:pt>
                <c:pt idx="4186" formatCode="m/d/yyyy\ h:mm">
                  <c:v>39747.958333333212</c:v>
                </c:pt>
                <c:pt idx="4187" formatCode="m/d/yyyy\ h:mm">
                  <c:v>39747.999999999869</c:v>
                </c:pt>
                <c:pt idx="4188" formatCode="m/d/yyyy\ h:mm">
                  <c:v>39748.041666666526</c:v>
                </c:pt>
                <c:pt idx="4189" formatCode="m/d/yyyy\ h:mm">
                  <c:v>39748.083333333198</c:v>
                </c:pt>
                <c:pt idx="4190" formatCode="m/d/yyyy\ h:mm">
                  <c:v>39748.124999999862</c:v>
                </c:pt>
                <c:pt idx="4191" formatCode="m/d/yyyy\ h:mm">
                  <c:v>39748.166666666526</c:v>
                </c:pt>
                <c:pt idx="4192" formatCode="m/d/yyyy\ h:mm">
                  <c:v>39748.20833333319</c:v>
                </c:pt>
                <c:pt idx="4193" formatCode="m/d/yyyy\ h:mm">
                  <c:v>39748.249999999862</c:v>
                </c:pt>
                <c:pt idx="4194" formatCode="m/d/yyyy\ h:mm">
                  <c:v>39748.291666666497</c:v>
                </c:pt>
                <c:pt idx="4195" formatCode="m/d/yyyy\ h:mm">
                  <c:v>39748.333333333183</c:v>
                </c:pt>
                <c:pt idx="4196" formatCode="m/d/yyyy\ h:mm">
                  <c:v>39748.374999999869</c:v>
                </c:pt>
                <c:pt idx="4197" formatCode="m/d/yyyy\ h:mm">
                  <c:v>39748.416666666511</c:v>
                </c:pt>
                <c:pt idx="4198" formatCode="m/d/yyyy\ h:mm">
                  <c:v>39748.458333333198</c:v>
                </c:pt>
                <c:pt idx="4199" formatCode="m/d/yyyy\ h:mm">
                  <c:v>39748.49999999984</c:v>
                </c:pt>
                <c:pt idx="4200" formatCode="m/d/yyyy\ h:mm">
                  <c:v>39748.541666666504</c:v>
                </c:pt>
                <c:pt idx="4201" formatCode="m/d/yyyy\ h:mm">
                  <c:v>39748.583333333168</c:v>
                </c:pt>
                <c:pt idx="4202" formatCode="m/d/yyyy\ h:mm">
                  <c:v>39748.624999999833</c:v>
                </c:pt>
                <c:pt idx="4203" formatCode="m/d/yyyy\ h:mm">
                  <c:v>39748.666666666482</c:v>
                </c:pt>
                <c:pt idx="4204" formatCode="m/d/yyyy\ h:mm">
                  <c:v>39748.708333333161</c:v>
                </c:pt>
                <c:pt idx="4205" formatCode="m/d/yyyy\ h:mm">
                  <c:v>39748.749999999833</c:v>
                </c:pt>
                <c:pt idx="4206" formatCode="m/d/yyyy\ h:mm">
                  <c:v>39748.791666666468</c:v>
                </c:pt>
                <c:pt idx="4207" formatCode="m/d/yyyy\ h:mm">
                  <c:v>39748.833333333161</c:v>
                </c:pt>
                <c:pt idx="4208" formatCode="m/d/yyyy\ h:mm">
                  <c:v>39748.87499999984</c:v>
                </c:pt>
                <c:pt idx="4209" formatCode="m/d/yyyy\ h:mm">
                  <c:v>39748.916666666482</c:v>
                </c:pt>
                <c:pt idx="4210" formatCode="m/d/yyyy\ h:mm">
                  <c:v>39748.958333333168</c:v>
                </c:pt>
                <c:pt idx="4211" formatCode="m/d/yyyy\ h:mm">
                  <c:v>39748.999999999811</c:v>
                </c:pt>
                <c:pt idx="4212" formatCode="m/d/yyyy\ h:mm">
                  <c:v>39749.041666666475</c:v>
                </c:pt>
                <c:pt idx="4213" formatCode="m/d/yyyy\ h:mm">
                  <c:v>39749.083333333139</c:v>
                </c:pt>
                <c:pt idx="4214" formatCode="m/d/yyyy\ h:mm">
                  <c:v>39749.124999999811</c:v>
                </c:pt>
                <c:pt idx="4215" formatCode="m/d/yyyy\ h:mm">
                  <c:v>39749.166666666453</c:v>
                </c:pt>
                <c:pt idx="4216" formatCode="m/d/yyyy\ h:mm">
                  <c:v>39749.208333333132</c:v>
                </c:pt>
                <c:pt idx="4217" formatCode="m/d/yyyy\ h:mm">
                  <c:v>39749.249999999796</c:v>
                </c:pt>
                <c:pt idx="4218" formatCode="m/d/yyyy\ h:mm">
                  <c:v>39749.291666666431</c:v>
                </c:pt>
                <c:pt idx="4219" formatCode="m/d/yyyy\ h:mm">
                  <c:v>39749.333333333132</c:v>
                </c:pt>
                <c:pt idx="4220" formatCode="m/d/yyyy\ h:mm">
                  <c:v>39749.374999999804</c:v>
                </c:pt>
                <c:pt idx="4221" formatCode="m/d/yyyy\ h:mm">
                  <c:v>39749.416666666453</c:v>
                </c:pt>
                <c:pt idx="4222" formatCode="m/d/yyyy\ h:mm">
                  <c:v>39749.458333333139</c:v>
                </c:pt>
                <c:pt idx="4223" formatCode="m/d/yyyy\ h:mm">
                  <c:v>39749.499999999782</c:v>
                </c:pt>
                <c:pt idx="4224" formatCode="m/d/yyyy\ h:mm">
                  <c:v>39749.541666666431</c:v>
                </c:pt>
                <c:pt idx="4225" formatCode="m/d/yyyy\ h:mm">
                  <c:v>39749.58333333311</c:v>
                </c:pt>
                <c:pt idx="4226" formatCode="m/d/yyyy\ h:mm">
                  <c:v>39749.624999999782</c:v>
                </c:pt>
                <c:pt idx="4227" formatCode="m/d/yyyy\ h:mm">
                  <c:v>39749.666666666424</c:v>
                </c:pt>
                <c:pt idx="4228" formatCode="m/d/yyyy\ h:mm">
                  <c:v>39749.708333333103</c:v>
                </c:pt>
                <c:pt idx="4229" formatCode="m/d/yyyy\ h:mm">
                  <c:v>39749.749999999767</c:v>
                </c:pt>
                <c:pt idx="4230" formatCode="m/d/yyyy\ h:mm">
                  <c:v>39749.791666666402</c:v>
                </c:pt>
                <c:pt idx="4231" formatCode="m/d/yyyy\ h:mm">
                  <c:v>39749.833333333096</c:v>
                </c:pt>
                <c:pt idx="4232" formatCode="m/d/yyyy\ h:mm">
                  <c:v>39749.874999999774</c:v>
                </c:pt>
                <c:pt idx="4233" formatCode="m/d/yyyy\ h:mm">
                  <c:v>39749.916666666431</c:v>
                </c:pt>
                <c:pt idx="4234" formatCode="m/d/yyyy\ h:mm">
                  <c:v>39749.958333333103</c:v>
                </c:pt>
                <c:pt idx="4235" formatCode="m/d/yyyy\ h:mm">
                  <c:v>39749.999999999753</c:v>
                </c:pt>
                <c:pt idx="4236" formatCode="m/d/yyyy\ h:mm">
                  <c:v>39750.041666666402</c:v>
                </c:pt>
                <c:pt idx="4237" formatCode="m/d/yyyy\ h:mm">
                  <c:v>39750.083333333081</c:v>
                </c:pt>
                <c:pt idx="4238" formatCode="m/d/yyyy\ h:mm">
                  <c:v>39750.124999999745</c:v>
                </c:pt>
                <c:pt idx="4239" formatCode="m/d/yyyy\ h:mm">
                  <c:v>39750.166666666395</c:v>
                </c:pt>
                <c:pt idx="4240" formatCode="m/d/yyyy\ h:mm">
                  <c:v>39750.208333333081</c:v>
                </c:pt>
                <c:pt idx="4241" formatCode="m/d/yyyy\ h:mm">
                  <c:v>39750.249999999738</c:v>
                </c:pt>
                <c:pt idx="4242" formatCode="m/d/yyyy\ h:mm">
                  <c:v>39750.291666666373</c:v>
                </c:pt>
                <c:pt idx="4243" formatCode="m/d/yyyy\ h:mm">
                  <c:v>39750.333333333067</c:v>
                </c:pt>
                <c:pt idx="4244" formatCode="m/d/yyyy\ h:mm">
                  <c:v>39750.374999999745</c:v>
                </c:pt>
                <c:pt idx="4245" formatCode="m/d/yyyy\ h:mm">
                  <c:v>39750.416666666395</c:v>
                </c:pt>
                <c:pt idx="4246" formatCode="m/d/yyyy\ h:mm">
                  <c:v>39750.458333333074</c:v>
                </c:pt>
                <c:pt idx="4247" formatCode="m/d/yyyy\ h:mm">
                  <c:v>39750.499999999731</c:v>
                </c:pt>
                <c:pt idx="4248" formatCode="m/d/yyyy\ h:mm">
                  <c:v>39750.541666666373</c:v>
                </c:pt>
                <c:pt idx="4249" formatCode="m/d/yyyy\ h:mm">
                  <c:v>39750.583333333052</c:v>
                </c:pt>
                <c:pt idx="4250" formatCode="m/d/yyyy\ h:mm">
                  <c:v>39750.624999999716</c:v>
                </c:pt>
                <c:pt idx="4251" formatCode="m/d/yyyy\ h:mm">
                  <c:v>39750.666666666366</c:v>
                </c:pt>
                <c:pt idx="4252" formatCode="m/d/yyyy\ h:mm">
                  <c:v>39750.708333333045</c:v>
                </c:pt>
                <c:pt idx="4253" formatCode="m/d/yyyy\ h:mm">
                  <c:v>39750.749999999709</c:v>
                </c:pt>
                <c:pt idx="4254" formatCode="m/d/yyyy\ h:mm">
                  <c:v>39750.791666666344</c:v>
                </c:pt>
                <c:pt idx="4255" formatCode="m/d/yyyy\ h:mm">
                  <c:v>39750.833333333037</c:v>
                </c:pt>
                <c:pt idx="4256" formatCode="m/d/yyyy\ h:mm">
                  <c:v>39750.874999999716</c:v>
                </c:pt>
                <c:pt idx="4257" formatCode="m/d/yyyy\ h:mm">
                  <c:v>39750.916666666366</c:v>
                </c:pt>
                <c:pt idx="4258" formatCode="m/d/yyyy\ h:mm">
                  <c:v>39750.958333333045</c:v>
                </c:pt>
                <c:pt idx="4259" formatCode="m/d/yyyy\ h:mm">
                  <c:v>39750.999999999694</c:v>
                </c:pt>
                <c:pt idx="4260" formatCode="m/d/yyyy\ h:mm">
                  <c:v>39751.041666666344</c:v>
                </c:pt>
                <c:pt idx="4261" formatCode="m/d/yyyy\ h:mm">
                  <c:v>39751.083333333023</c:v>
                </c:pt>
                <c:pt idx="4262" formatCode="m/d/yyyy\ h:mm">
                  <c:v>39751.124999999687</c:v>
                </c:pt>
                <c:pt idx="4263" formatCode="m/d/yyyy\ h:mm">
                  <c:v>39751.166666666337</c:v>
                </c:pt>
                <c:pt idx="4264" formatCode="m/d/yyyy\ h:mm">
                  <c:v>39751.208333333016</c:v>
                </c:pt>
                <c:pt idx="4265" formatCode="m/d/yyyy\ h:mm">
                  <c:v>39751.24999999968</c:v>
                </c:pt>
                <c:pt idx="4266" formatCode="m/d/yyyy\ h:mm">
                  <c:v>39751.291666666315</c:v>
                </c:pt>
                <c:pt idx="4267" formatCode="m/d/yyyy\ h:mm">
                  <c:v>39751.333333333008</c:v>
                </c:pt>
                <c:pt idx="4268" formatCode="m/d/yyyy\ h:mm">
                  <c:v>39751.374999999687</c:v>
                </c:pt>
                <c:pt idx="4269" formatCode="m/d/yyyy\ h:mm">
                  <c:v>39751.416666666337</c:v>
                </c:pt>
                <c:pt idx="4270" formatCode="m/d/yyyy\ h:mm">
                  <c:v>39751.458333333016</c:v>
                </c:pt>
                <c:pt idx="4271" formatCode="m/d/yyyy\ h:mm">
                  <c:v>39751.499999999665</c:v>
                </c:pt>
                <c:pt idx="4272" formatCode="m/d/yyyy\ h:mm">
                  <c:v>39751.541666666315</c:v>
                </c:pt>
                <c:pt idx="4273" formatCode="m/d/yyyy\ h:mm">
                  <c:v>39751.583333333001</c:v>
                </c:pt>
                <c:pt idx="4274" formatCode="m/d/yyyy\ h:mm">
                  <c:v>39751.624999999658</c:v>
                </c:pt>
                <c:pt idx="4275" formatCode="m/d/yyyy\ h:mm">
                  <c:v>39751.666666666308</c:v>
                </c:pt>
                <c:pt idx="4276" formatCode="m/d/yyyy\ h:mm">
                  <c:v>39751.708333333001</c:v>
                </c:pt>
                <c:pt idx="4277" formatCode="m/d/yyyy\ h:mm">
                  <c:v>39751.749999999651</c:v>
                </c:pt>
                <c:pt idx="4278" formatCode="m/d/yyyy\ h:mm">
                  <c:v>39751.791666666286</c:v>
                </c:pt>
                <c:pt idx="4279" formatCode="m/d/yyyy\ h:mm">
                  <c:v>39751.833333332994</c:v>
                </c:pt>
                <c:pt idx="4280" formatCode="m/d/yyyy\ h:mm">
                  <c:v>39751.874999999643</c:v>
                </c:pt>
                <c:pt idx="4281" formatCode="m/d/yyyy\ h:mm">
                  <c:v>39751.916666666308</c:v>
                </c:pt>
                <c:pt idx="4282" formatCode="m/d/yyyy\ h:mm">
                  <c:v>39751.958333333001</c:v>
                </c:pt>
                <c:pt idx="4283" formatCode="m/d/yyyy\ h:mm">
                  <c:v>39751.999999999636</c:v>
                </c:pt>
                <c:pt idx="4284" formatCode="m/d/yyyy\ h:mm">
                  <c:v>39752.041666666279</c:v>
                </c:pt>
                <c:pt idx="4285" formatCode="m/d/yyyy\ h:mm">
                  <c:v>39752.083333332979</c:v>
                </c:pt>
                <c:pt idx="4286" formatCode="m/d/yyyy\ h:mm">
                  <c:v>39752.124999999629</c:v>
                </c:pt>
                <c:pt idx="4287" formatCode="m/d/yyyy\ h:mm">
                  <c:v>39752.166666666271</c:v>
                </c:pt>
                <c:pt idx="4288" formatCode="m/d/yyyy\ h:mm">
                  <c:v>39752.208333332972</c:v>
                </c:pt>
                <c:pt idx="4289" formatCode="m/d/yyyy\ h:mm">
                  <c:v>39752.249999999622</c:v>
                </c:pt>
                <c:pt idx="4290" formatCode="m/d/yyyy\ h:mm">
                  <c:v>39752.291666666257</c:v>
                </c:pt>
                <c:pt idx="4291" formatCode="m/d/yyyy\ h:mm">
                  <c:v>39752.333333332965</c:v>
                </c:pt>
                <c:pt idx="4292" formatCode="m/d/yyyy\ h:mm">
                  <c:v>39752.374999999629</c:v>
                </c:pt>
                <c:pt idx="4293" formatCode="m/d/yyyy\ h:mm">
                  <c:v>39752.416666666279</c:v>
                </c:pt>
                <c:pt idx="4294" formatCode="m/d/yyyy\ h:mm">
                  <c:v>39752.458333332965</c:v>
                </c:pt>
                <c:pt idx="4295" formatCode="m/d/yyyy\ h:mm">
                  <c:v>39752.499999999607</c:v>
                </c:pt>
                <c:pt idx="4296" formatCode="m/d/yyyy\ h:mm">
                  <c:v>39752.541666666257</c:v>
                </c:pt>
                <c:pt idx="4297" formatCode="m/d/yyyy\ h:mm">
                  <c:v>39752.583333332943</c:v>
                </c:pt>
                <c:pt idx="4298" formatCode="m/d/yyyy\ h:mm">
                  <c:v>39752.6249999996</c:v>
                </c:pt>
                <c:pt idx="4299" formatCode="m/d/yyyy\ h:mm">
                  <c:v>39752.66666666625</c:v>
                </c:pt>
                <c:pt idx="4300" formatCode="m/d/yyyy\ h:mm">
                  <c:v>39752.708333332943</c:v>
                </c:pt>
                <c:pt idx="4301" formatCode="m/d/yyyy\ h:mm">
                  <c:v>39752.749999999593</c:v>
                </c:pt>
                <c:pt idx="4302" formatCode="m/d/yyyy\ h:mm">
                  <c:v>39752.79166666622</c:v>
                </c:pt>
                <c:pt idx="4303" formatCode="m/d/yyyy\ h:mm">
                  <c:v>39752.833333332936</c:v>
                </c:pt>
                <c:pt idx="4304" formatCode="m/d/yyyy\ h:mm">
                  <c:v>39752.874999999607</c:v>
                </c:pt>
                <c:pt idx="4305" formatCode="m/d/yyyy\ h:mm">
                  <c:v>39752.91666666625</c:v>
                </c:pt>
                <c:pt idx="4306" formatCode="m/d/yyyy\ h:mm">
                  <c:v>39752.958333332943</c:v>
                </c:pt>
                <c:pt idx="4307" formatCode="m/d/yyyy\ h:mm">
                  <c:v>39752.999999999593</c:v>
                </c:pt>
                <c:pt idx="4308" formatCode="m/d/yyyy\ h:mm">
                  <c:v>39753.04166666622</c:v>
                </c:pt>
                <c:pt idx="4309" formatCode="m/d/yyyy\ h:mm">
                  <c:v>39753.083333332921</c:v>
                </c:pt>
                <c:pt idx="4310" formatCode="m/d/yyyy\ h:mm">
                  <c:v>39753.124999999585</c:v>
                </c:pt>
                <c:pt idx="4311" formatCode="m/d/yyyy\ h:mm">
                  <c:v>39753.16666666622</c:v>
                </c:pt>
                <c:pt idx="4312" formatCode="m/d/yyyy\ h:mm">
                  <c:v>39753.208333332899</c:v>
                </c:pt>
                <c:pt idx="4313" formatCode="m/d/yyyy\ h:mm">
                  <c:v>39753.249999999563</c:v>
                </c:pt>
                <c:pt idx="4314" formatCode="m/d/yyyy\ h:mm">
                  <c:v>39753.291666666191</c:v>
                </c:pt>
                <c:pt idx="4315" formatCode="m/d/yyyy\ h:mm">
                  <c:v>39753.333333332892</c:v>
                </c:pt>
                <c:pt idx="4316" formatCode="m/d/yyyy\ h:mm">
                  <c:v>39753.374999999585</c:v>
                </c:pt>
                <c:pt idx="4317" formatCode="m/d/yyyy\ h:mm">
                  <c:v>39753.41666666622</c:v>
                </c:pt>
                <c:pt idx="4318" formatCode="m/d/yyyy\ h:mm">
                  <c:v>39753.458333332906</c:v>
                </c:pt>
                <c:pt idx="4319" formatCode="m/d/yyyy\ h:mm">
                  <c:v>39753.499999999549</c:v>
                </c:pt>
                <c:pt idx="4320" formatCode="m/d/yyyy\ h:mm">
                  <c:v>39753.541666666191</c:v>
                </c:pt>
                <c:pt idx="4321" formatCode="m/d/yyyy\ h:mm">
                  <c:v>39753.583333332892</c:v>
                </c:pt>
                <c:pt idx="4322" formatCode="m/d/yyyy\ h:mm">
                  <c:v>39753.624999999542</c:v>
                </c:pt>
                <c:pt idx="4323" formatCode="m/d/yyyy\ h:mm">
                  <c:v>39753.666666666191</c:v>
                </c:pt>
                <c:pt idx="4324" formatCode="m/d/yyyy\ h:mm">
                  <c:v>39753.708333332885</c:v>
                </c:pt>
                <c:pt idx="4325" formatCode="m/d/yyyy\ h:mm">
                  <c:v>39753.749999999542</c:v>
                </c:pt>
                <c:pt idx="4326" formatCode="m/d/yyyy\ h:mm">
                  <c:v>39753.791666666177</c:v>
                </c:pt>
                <c:pt idx="4327" formatCode="m/d/yyyy\ h:mm">
                  <c:v>39753.833333332863</c:v>
                </c:pt>
                <c:pt idx="4328" formatCode="m/d/yyyy\ h:mm">
                  <c:v>39753.874999999549</c:v>
                </c:pt>
                <c:pt idx="4329" formatCode="m/d/yyyy\ h:mm">
                  <c:v>39753.916666666191</c:v>
                </c:pt>
                <c:pt idx="4330" formatCode="m/d/yyyy\ h:mm">
                  <c:v>39753.958333332885</c:v>
                </c:pt>
                <c:pt idx="4331" formatCode="m/d/yyyy\ h:mm">
                  <c:v>39753.999999999534</c:v>
                </c:pt>
                <c:pt idx="4332" formatCode="m/d/yyyy\ h:mm">
                  <c:v>39754.041666666184</c:v>
                </c:pt>
                <c:pt idx="4333" formatCode="m/d/yyyy\ h:mm">
                  <c:v>39754.083333332848</c:v>
                </c:pt>
                <c:pt idx="4334" formatCode="m/d/yyyy\ h:mm">
                  <c:v>39754.124999999513</c:v>
                </c:pt>
                <c:pt idx="4335" formatCode="m/d/yyyy\ h:mm">
                  <c:v>39754.166666666177</c:v>
                </c:pt>
                <c:pt idx="4336" formatCode="m/d/yyyy\ h:mm">
                  <c:v>39754.208333332841</c:v>
                </c:pt>
                <c:pt idx="4337" formatCode="m/d/yyyy\ h:mm">
                  <c:v>39754.249999999513</c:v>
                </c:pt>
                <c:pt idx="4338" formatCode="m/d/yyyy\ h:mm">
                  <c:v>39754.291666666148</c:v>
                </c:pt>
                <c:pt idx="4339" formatCode="m/d/yyyy\ h:mm">
                  <c:v>39754.333333332841</c:v>
                </c:pt>
                <c:pt idx="4340" formatCode="m/d/yyyy\ h:mm">
                  <c:v>39754.37499999952</c:v>
                </c:pt>
                <c:pt idx="4341" formatCode="m/d/yyyy\ h:mm">
                  <c:v>39754.416666666162</c:v>
                </c:pt>
                <c:pt idx="4342" formatCode="m/d/yyyy\ h:mm">
                  <c:v>39754.458333332848</c:v>
                </c:pt>
                <c:pt idx="4343" formatCode="m/d/yyyy\ h:mm">
                  <c:v>39754.499999999491</c:v>
                </c:pt>
                <c:pt idx="4344" formatCode="m/d/yyyy\ h:mm">
                  <c:v>39754.541666666155</c:v>
                </c:pt>
                <c:pt idx="4345" formatCode="m/d/yyyy\ h:mm">
                  <c:v>39754.583333332819</c:v>
                </c:pt>
                <c:pt idx="4346" formatCode="m/d/yyyy\ h:mm">
                  <c:v>39754.624999999483</c:v>
                </c:pt>
                <c:pt idx="4347" formatCode="m/d/yyyy\ h:mm">
                  <c:v>39754.666666666133</c:v>
                </c:pt>
                <c:pt idx="4348" formatCode="m/d/yyyy\ h:mm">
                  <c:v>39754.708333332812</c:v>
                </c:pt>
                <c:pt idx="4349" formatCode="m/d/yyyy\ h:mm">
                  <c:v>39754.749999999483</c:v>
                </c:pt>
                <c:pt idx="4350" formatCode="m/d/yyyy\ h:mm">
                  <c:v>39754.791666666119</c:v>
                </c:pt>
                <c:pt idx="4351" formatCode="m/d/yyyy\ h:mm">
                  <c:v>39754.833333332812</c:v>
                </c:pt>
                <c:pt idx="4352" formatCode="m/d/yyyy\ h:mm">
                  <c:v>39754.874999999491</c:v>
                </c:pt>
                <c:pt idx="4353" formatCode="m/d/yyyy\ h:mm">
                  <c:v>39754.916666666133</c:v>
                </c:pt>
                <c:pt idx="4354" formatCode="m/d/yyyy\ h:mm">
                  <c:v>39754.958333332819</c:v>
                </c:pt>
                <c:pt idx="4355" formatCode="m/d/yyyy\ h:mm">
                  <c:v>39754.999999999462</c:v>
                </c:pt>
                <c:pt idx="4356" formatCode="m/d/yyyy\ h:mm">
                  <c:v>39755.041666666126</c:v>
                </c:pt>
                <c:pt idx="4357" formatCode="m/d/yyyy\ h:mm">
                  <c:v>39755.08333333279</c:v>
                </c:pt>
                <c:pt idx="4358" formatCode="m/d/yyyy\ h:mm">
                  <c:v>39755.124999999462</c:v>
                </c:pt>
                <c:pt idx="4359" formatCode="m/d/yyyy\ h:mm">
                  <c:v>39755.166666666104</c:v>
                </c:pt>
                <c:pt idx="4360" formatCode="m/d/yyyy\ h:mm">
                  <c:v>39755.208333332783</c:v>
                </c:pt>
                <c:pt idx="4361" formatCode="m/d/yyyy\ h:mm">
                  <c:v>39755.249999999447</c:v>
                </c:pt>
                <c:pt idx="4362" formatCode="m/d/yyyy\ h:mm">
                  <c:v>39755.291666666082</c:v>
                </c:pt>
                <c:pt idx="4363" formatCode="m/d/yyyy\ h:mm">
                  <c:v>39755.333333332783</c:v>
                </c:pt>
                <c:pt idx="4364" formatCode="m/d/yyyy\ h:mm">
                  <c:v>39755.374999999454</c:v>
                </c:pt>
                <c:pt idx="4365" formatCode="m/d/yyyy\ h:mm">
                  <c:v>39755.416666666111</c:v>
                </c:pt>
                <c:pt idx="4366" formatCode="m/d/yyyy\ h:mm">
                  <c:v>39755.45833333279</c:v>
                </c:pt>
                <c:pt idx="4367" formatCode="m/d/yyyy\ h:mm">
                  <c:v>39755.499999999432</c:v>
                </c:pt>
                <c:pt idx="4368" formatCode="m/d/yyyy\ h:mm">
                  <c:v>39755.541666666082</c:v>
                </c:pt>
                <c:pt idx="4369" formatCode="m/d/yyyy\ h:mm">
                  <c:v>39755.583333332761</c:v>
                </c:pt>
                <c:pt idx="4370" formatCode="m/d/yyyy\ h:mm">
                  <c:v>39755.624999999432</c:v>
                </c:pt>
                <c:pt idx="4371" formatCode="m/d/yyyy\ h:mm">
                  <c:v>39755.666666666075</c:v>
                </c:pt>
                <c:pt idx="4372" formatCode="m/d/yyyy\ h:mm">
                  <c:v>39755.708333332761</c:v>
                </c:pt>
                <c:pt idx="4373" formatCode="m/d/yyyy\ h:mm">
                  <c:v>39755.749999999418</c:v>
                </c:pt>
                <c:pt idx="4374" formatCode="m/d/yyyy\ h:mm">
                  <c:v>39755.791666666053</c:v>
                </c:pt>
                <c:pt idx="4375" formatCode="m/d/yyyy\ h:mm">
                  <c:v>39755.833333332746</c:v>
                </c:pt>
                <c:pt idx="4376" formatCode="m/d/yyyy\ h:mm">
                  <c:v>39755.874999999425</c:v>
                </c:pt>
                <c:pt idx="4377" formatCode="m/d/yyyy\ h:mm">
                  <c:v>39755.916666666082</c:v>
                </c:pt>
                <c:pt idx="4378" formatCode="m/d/yyyy\ h:mm">
                  <c:v>39755.958333332754</c:v>
                </c:pt>
                <c:pt idx="4379" formatCode="m/d/yyyy\ h:mm">
                  <c:v>39755.999999999403</c:v>
                </c:pt>
                <c:pt idx="4380" formatCode="m/d/yyyy\ h:mm">
                  <c:v>39756.041666666053</c:v>
                </c:pt>
                <c:pt idx="4381" formatCode="m/d/yyyy\ h:mm">
                  <c:v>39756.083333332732</c:v>
                </c:pt>
                <c:pt idx="4382" formatCode="m/d/yyyy\ h:mm">
                  <c:v>39756.124999999396</c:v>
                </c:pt>
                <c:pt idx="4383" formatCode="m/d/yyyy\ h:mm">
                  <c:v>39756.166666666046</c:v>
                </c:pt>
                <c:pt idx="4384" formatCode="m/d/yyyy\ h:mm">
                  <c:v>39756.208333332732</c:v>
                </c:pt>
                <c:pt idx="4385" formatCode="m/d/yyyy\ h:mm">
                  <c:v>39756.249999999389</c:v>
                </c:pt>
                <c:pt idx="4386" formatCode="m/d/yyyy\ h:mm">
                  <c:v>39756.291666666024</c:v>
                </c:pt>
                <c:pt idx="4387" formatCode="m/d/yyyy\ h:mm">
                  <c:v>39756.333333332717</c:v>
                </c:pt>
                <c:pt idx="4388" formatCode="m/d/yyyy\ h:mm">
                  <c:v>39756.374999999396</c:v>
                </c:pt>
                <c:pt idx="4389" formatCode="m/d/yyyy\ h:mm">
                  <c:v>39756.416666666046</c:v>
                </c:pt>
                <c:pt idx="4390" formatCode="m/d/yyyy\ h:mm">
                  <c:v>39756.458333332725</c:v>
                </c:pt>
                <c:pt idx="4391" formatCode="m/d/yyyy\ h:mm">
                  <c:v>39756.499999999382</c:v>
                </c:pt>
                <c:pt idx="4392" formatCode="m/d/yyyy\ h:mm">
                  <c:v>39756.541666666024</c:v>
                </c:pt>
                <c:pt idx="4393" formatCode="m/d/yyyy\ h:mm">
                  <c:v>39756.583333332703</c:v>
                </c:pt>
                <c:pt idx="4394" formatCode="m/d/yyyy\ h:mm">
                  <c:v>39756.624999999367</c:v>
                </c:pt>
                <c:pt idx="4395" formatCode="m/d/yyyy\ h:mm">
                  <c:v>39756.666666666024</c:v>
                </c:pt>
                <c:pt idx="4396" formatCode="m/d/yyyy\ h:mm">
                  <c:v>39756.708333332695</c:v>
                </c:pt>
                <c:pt idx="4397" formatCode="m/d/yyyy\ h:mm">
                  <c:v>39756.74999999936</c:v>
                </c:pt>
                <c:pt idx="4398" formatCode="m/d/yyyy\ h:mm">
                  <c:v>39756.791666666002</c:v>
                </c:pt>
                <c:pt idx="4399" formatCode="m/d/yyyy\ h:mm">
                  <c:v>39756.833333332688</c:v>
                </c:pt>
                <c:pt idx="4400" formatCode="m/d/yyyy\ h:mm">
                  <c:v>39756.874999999367</c:v>
                </c:pt>
                <c:pt idx="4401" formatCode="m/d/yyyy\ h:mm">
                  <c:v>39756.916666666017</c:v>
                </c:pt>
                <c:pt idx="4402" formatCode="m/d/yyyy\ h:mm">
                  <c:v>39756.958333332695</c:v>
                </c:pt>
                <c:pt idx="4403" formatCode="m/d/yyyy\ h:mm">
                  <c:v>39756.999999999345</c:v>
                </c:pt>
                <c:pt idx="4404" formatCode="m/d/yyyy\ h:mm">
                  <c:v>39757.041666665995</c:v>
                </c:pt>
                <c:pt idx="4405" formatCode="m/d/yyyy\ h:mm">
                  <c:v>39757.083333332681</c:v>
                </c:pt>
                <c:pt idx="4406" formatCode="m/d/yyyy\ h:mm">
                  <c:v>39757.124999999338</c:v>
                </c:pt>
                <c:pt idx="4407" formatCode="m/d/yyyy\ h:mm">
                  <c:v>39757.166666665988</c:v>
                </c:pt>
                <c:pt idx="4408" formatCode="m/d/yyyy\ h:mm">
                  <c:v>39757.208333332666</c:v>
                </c:pt>
                <c:pt idx="4409" formatCode="m/d/yyyy\ h:mm">
                  <c:v>39757.249999999331</c:v>
                </c:pt>
                <c:pt idx="4410" formatCode="m/d/yyyy\ h:mm">
                  <c:v>39757.291666665966</c:v>
                </c:pt>
                <c:pt idx="4411" formatCode="m/d/yyyy\ h:mm">
                  <c:v>39757.333333332659</c:v>
                </c:pt>
                <c:pt idx="4412" formatCode="m/d/yyyy\ h:mm">
                  <c:v>39757.374999999338</c:v>
                </c:pt>
                <c:pt idx="4413" formatCode="m/d/yyyy\ h:mm">
                  <c:v>39757.416666665988</c:v>
                </c:pt>
                <c:pt idx="4414" formatCode="m/d/yyyy\ h:mm">
                  <c:v>39757.458333332666</c:v>
                </c:pt>
                <c:pt idx="4415" formatCode="m/d/yyyy\ h:mm">
                  <c:v>39757.499999999316</c:v>
                </c:pt>
                <c:pt idx="4416" formatCode="m/d/yyyy\ h:mm">
                  <c:v>39757.541666665966</c:v>
                </c:pt>
                <c:pt idx="4417" formatCode="m/d/yyyy\ h:mm">
                  <c:v>39757.583333332645</c:v>
                </c:pt>
                <c:pt idx="4418" formatCode="m/d/yyyy\ h:mm">
                  <c:v>39757.624999999309</c:v>
                </c:pt>
                <c:pt idx="4419" formatCode="m/d/yyyy\ h:mm">
                  <c:v>39757.666666665958</c:v>
                </c:pt>
                <c:pt idx="4420" formatCode="m/d/yyyy\ h:mm">
                  <c:v>39757.708333332637</c:v>
                </c:pt>
                <c:pt idx="4421" formatCode="m/d/yyyy\ h:mm">
                  <c:v>39757.749999999302</c:v>
                </c:pt>
                <c:pt idx="4422" formatCode="m/d/yyyy\ h:mm">
                  <c:v>39757.791666665937</c:v>
                </c:pt>
                <c:pt idx="4423" formatCode="m/d/yyyy\ h:mm">
                  <c:v>39757.83333333263</c:v>
                </c:pt>
                <c:pt idx="4424" formatCode="m/d/yyyy\ h:mm">
                  <c:v>39757.874999999309</c:v>
                </c:pt>
                <c:pt idx="4425" formatCode="m/d/yyyy\ h:mm">
                  <c:v>39757.916666665958</c:v>
                </c:pt>
                <c:pt idx="4426" formatCode="m/d/yyyy\ h:mm">
                  <c:v>39757.958333332637</c:v>
                </c:pt>
                <c:pt idx="4427" formatCode="m/d/yyyy\ h:mm">
                  <c:v>39757.999999999287</c:v>
                </c:pt>
                <c:pt idx="4428" formatCode="m/d/yyyy\ h:mm">
                  <c:v>39758.041666665937</c:v>
                </c:pt>
                <c:pt idx="4429" formatCode="m/d/yyyy\ h:mm">
                  <c:v>39758.083333332615</c:v>
                </c:pt>
                <c:pt idx="4430" formatCode="m/d/yyyy\ h:mm">
                  <c:v>39758.12499999928</c:v>
                </c:pt>
                <c:pt idx="4431" formatCode="m/d/yyyy\ h:mm">
                  <c:v>39758.166666665929</c:v>
                </c:pt>
                <c:pt idx="4432" formatCode="m/d/yyyy\ h:mm">
                  <c:v>39758.208333332608</c:v>
                </c:pt>
                <c:pt idx="4433" formatCode="m/d/yyyy\ h:mm">
                  <c:v>39758.249999999272</c:v>
                </c:pt>
                <c:pt idx="4434" formatCode="m/d/yyyy\ h:mm">
                  <c:v>39758.291666665908</c:v>
                </c:pt>
                <c:pt idx="4435" formatCode="m/d/yyyy\ h:mm">
                  <c:v>39758.333333332601</c:v>
                </c:pt>
                <c:pt idx="4436" formatCode="m/d/yyyy\ h:mm">
                  <c:v>39758.37499999928</c:v>
                </c:pt>
                <c:pt idx="4437" formatCode="m/d/yyyy\ h:mm">
                  <c:v>39758.416666665929</c:v>
                </c:pt>
                <c:pt idx="4438" formatCode="m/d/yyyy\ h:mm">
                  <c:v>39758.458333332615</c:v>
                </c:pt>
                <c:pt idx="4439" formatCode="m/d/yyyy\ h:mm">
                  <c:v>39758.499999999258</c:v>
                </c:pt>
                <c:pt idx="4440" formatCode="m/d/yyyy\ h:mm">
                  <c:v>39758.541666665908</c:v>
                </c:pt>
                <c:pt idx="4441" formatCode="m/d/yyyy\ h:mm">
                  <c:v>39758.583333332601</c:v>
                </c:pt>
                <c:pt idx="4442" formatCode="m/d/yyyy\ h:mm">
                  <c:v>39758.624999999251</c:v>
                </c:pt>
                <c:pt idx="4443" formatCode="m/d/yyyy\ h:mm">
                  <c:v>39758.6666666659</c:v>
                </c:pt>
                <c:pt idx="4444" formatCode="m/d/yyyy\ h:mm">
                  <c:v>39758.708333332594</c:v>
                </c:pt>
                <c:pt idx="4445" formatCode="m/d/yyyy\ h:mm">
                  <c:v>39758.749999999236</c:v>
                </c:pt>
                <c:pt idx="4446" formatCode="m/d/yyyy\ h:mm">
                  <c:v>39758.791666665871</c:v>
                </c:pt>
                <c:pt idx="4447" formatCode="m/d/yyyy\ h:mm">
                  <c:v>39758.833333332586</c:v>
                </c:pt>
                <c:pt idx="4448" formatCode="m/d/yyyy\ h:mm">
                  <c:v>39758.874999999243</c:v>
                </c:pt>
                <c:pt idx="4449" formatCode="m/d/yyyy\ h:mm">
                  <c:v>39758.9166666659</c:v>
                </c:pt>
                <c:pt idx="4450" formatCode="m/d/yyyy\ h:mm">
                  <c:v>39758.958333332594</c:v>
                </c:pt>
                <c:pt idx="4451" formatCode="m/d/yyyy\ h:mm">
                  <c:v>39758.999999999229</c:v>
                </c:pt>
                <c:pt idx="4452" formatCode="m/d/yyyy\ h:mm">
                  <c:v>39759.041666665871</c:v>
                </c:pt>
                <c:pt idx="4453" formatCode="m/d/yyyy\ h:mm">
                  <c:v>39759.083333332572</c:v>
                </c:pt>
                <c:pt idx="4454" formatCode="m/d/yyyy\ h:mm">
                  <c:v>39759.124999999221</c:v>
                </c:pt>
                <c:pt idx="4455" formatCode="m/d/yyyy\ h:mm">
                  <c:v>39759.166666665871</c:v>
                </c:pt>
                <c:pt idx="4456" formatCode="m/d/yyyy\ h:mm">
                  <c:v>39759.208333332565</c:v>
                </c:pt>
                <c:pt idx="4457" formatCode="m/d/yyyy\ h:mm">
                  <c:v>39759.249999999214</c:v>
                </c:pt>
                <c:pt idx="4458" formatCode="m/d/yyyy\ h:mm">
                  <c:v>39759.291666665849</c:v>
                </c:pt>
                <c:pt idx="4459" formatCode="m/d/yyyy\ h:mm">
                  <c:v>39759.333333332543</c:v>
                </c:pt>
                <c:pt idx="4460" formatCode="m/d/yyyy\ h:mm">
                  <c:v>39759.374999999221</c:v>
                </c:pt>
                <c:pt idx="4461" formatCode="m/d/yyyy\ h:mm">
                  <c:v>39759.416666665871</c:v>
                </c:pt>
                <c:pt idx="4462" formatCode="m/d/yyyy\ h:mm">
                  <c:v>39759.458333332565</c:v>
                </c:pt>
                <c:pt idx="4463" formatCode="m/d/yyyy\ h:mm">
                  <c:v>39759.4999999992</c:v>
                </c:pt>
                <c:pt idx="4464" formatCode="m/d/yyyy\ h:mm">
                  <c:v>39759.541666665849</c:v>
                </c:pt>
                <c:pt idx="4465" formatCode="m/d/yyyy\ h:mm">
                  <c:v>39759.583333332543</c:v>
                </c:pt>
                <c:pt idx="4466" formatCode="m/d/yyyy\ h:mm">
                  <c:v>39759.624999999192</c:v>
                </c:pt>
                <c:pt idx="4467" formatCode="m/d/yyyy\ h:mm">
                  <c:v>39759.666666665835</c:v>
                </c:pt>
                <c:pt idx="4468" formatCode="m/d/yyyy\ h:mm">
                  <c:v>39759.708333332535</c:v>
                </c:pt>
                <c:pt idx="4469" formatCode="m/d/yyyy\ h:mm">
                  <c:v>39759.749999999192</c:v>
                </c:pt>
                <c:pt idx="4470" formatCode="m/d/yyyy\ h:mm">
                  <c:v>39759.791666665813</c:v>
                </c:pt>
                <c:pt idx="4471" formatCode="m/d/yyyy\ h:mm">
                  <c:v>39759.833333332528</c:v>
                </c:pt>
                <c:pt idx="4472" formatCode="m/d/yyyy\ h:mm">
                  <c:v>39759.8749999992</c:v>
                </c:pt>
                <c:pt idx="4473" formatCode="m/d/yyyy\ h:mm">
                  <c:v>39759.916666665835</c:v>
                </c:pt>
                <c:pt idx="4474" formatCode="m/d/yyyy\ h:mm">
                  <c:v>39759.958333332535</c:v>
                </c:pt>
                <c:pt idx="4475" formatCode="m/d/yyyy\ h:mm">
                  <c:v>39759.999999999185</c:v>
                </c:pt>
                <c:pt idx="4476" formatCode="m/d/yyyy\ h:mm">
                  <c:v>39760.04166666582</c:v>
                </c:pt>
                <c:pt idx="4477" formatCode="m/d/yyyy\ h:mm">
                  <c:v>39760.083333332499</c:v>
                </c:pt>
                <c:pt idx="4478" formatCode="m/d/yyyy\ h:mm">
                  <c:v>39760.124999999163</c:v>
                </c:pt>
                <c:pt idx="4479" formatCode="m/d/yyyy\ h:mm">
                  <c:v>39760.166666665813</c:v>
                </c:pt>
                <c:pt idx="4480" formatCode="m/d/yyyy\ h:mm">
                  <c:v>39760.208333332492</c:v>
                </c:pt>
                <c:pt idx="4481" formatCode="m/d/yyyy\ h:mm">
                  <c:v>39760.249999999163</c:v>
                </c:pt>
                <c:pt idx="4482" formatCode="m/d/yyyy\ h:mm">
                  <c:v>39760.291666665791</c:v>
                </c:pt>
                <c:pt idx="4483" formatCode="m/d/yyyy\ h:mm">
                  <c:v>39760.333333332492</c:v>
                </c:pt>
                <c:pt idx="4484" formatCode="m/d/yyyy\ h:mm">
                  <c:v>39760.374999999171</c:v>
                </c:pt>
                <c:pt idx="4485" formatCode="m/d/yyyy\ h:mm">
                  <c:v>39760.416666665806</c:v>
                </c:pt>
                <c:pt idx="4486" formatCode="m/d/yyyy\ h:mm">
                  <c:v>39760.458333332499</c:v>
                </c:pt>
                <c:pt idx="4487" formatCode="m/d/yyyy\ h:mm">
                  <c:v>39760.499999999141</c:v>
                </c:pt>
                <c:pt idx="4488" formatCode="m/d/yyyy\ h:mm">
                  <c:v>39760.541666665784</c:v>
                </c:pt>
                <c:pt idx="4489" formatCode="m/d/yyyy\ h:mm">
                  <c:v>39760.583333332484</c:v>
                </c:pt>
                <c:pt idx="4490" formatCode="m/d/yyyy\ h:mm">
                  <c:v>39760.624999999141</c:v>
                </c:pt>
                <c:pt idx="4491" formatCode="m/d/yyyy\ h:mm">
                  <c:v>39760.666666665777</c:v>
                </c:pt>
                <c:pt idx="4492" formatCode="m/d/yyyy\ h:mm">
                  <c:v>39760.708333332463</c:v>
                </c:pt>
                <c:pt idx="4493" formatCode="m/d/yyyy\ h:mm">
                  <c:v>39760.749999999141</c:v>
                </c:pt>
                <c:pt idx="4494" formatCode="m/d/yyyy\ h:mm">
                  <c:v>39760.791666665747</c:v>
                </c:pt>
                <c:pt idx="4495" formatCode="m/d/yyyy\ h:mm">
                  <c:v>39760.833333332463</c:v>
                </c:pt>
                <c:pt idx="4496" formatCode="m/d/yyyy\ h:mm">
                  <c:v>39760.874999999149</c:v>
                </c:pt>
                <c:pt idx="4497" formatCode="m/d/yyyy\ h:mm">
                  <c:v>39760.916666665784</c:v>
                </c:pt>
                <c:pt idx="4498" formatCode="m/d/yyyy\ h:mm">
                  <c:v>39760.95833333247</c:v>
                </c:pt>
                <c:pt idx="4499" formatCode="m/d/yyyy\ h:mm">
                  <c:v>39760.999999999112</c:v>
                </c:pt>
                <c:pt idx="4500" formatCode="m/d/yyyy\ h:mm">
                  <c:v>39761.041666665755</c:v>
                </c:pt>
                <c:pt idx="4501" formatCode="m/d/yyyy\ h:mm">
                  <c:v>39761.083333332441</c:v>
                </c:pt>
                <c:pt idx="4502" formatCode="m/d/yyyy\ h:mm">
                  <c:v>39761.124999999112</c:v>
                </c:pt>
                <c:pt idx="4503" formatCode="m/d/yyyy\ h:mm">
                  <c:v>39761.166666665747</c:v>
                </c:pt>
                <c:pt idx="4504" formatCode="m/d/yyyy\ h:mm">
                  <c:v>39761.208333332441</c:v>
                </c:pt>
                <c:pt idx="4505" formatCode="m/d/yyyy\ h:mm">
                  <c:v>39761.249999999098</c:v>
                </c:pt>
                <c:pt idx="4506" formatCode="m/d/yyyy\ h:mm">
                  <c:v>39761.291666665718</c:v>
                </c:pt>
                <c:pt idx="4507" formatCode="m/d/yyyy\ h:mm">
                  <c:v>39761.333333332441</c:v>
                </c:pt>
                <c:pt idx="4508" formatCode="m/d/yyyy\ h:mm">
                  <c:v>39761.374999999105</c:v>
                </c:pt>
                <c:pt idx="4509" formatCode="m/d/yyyy\ h:mm">
                  <c:v>39761.416666665755</c:v>
                </c:pt>
                <c:pt idx="4510" formatCode="m/d/yyyy\ h:mm">
                  <c:v>39761.458333332441</c:v>
                </c:pt>
                <c:pt idx="4511" formatCode="m/d/yyyy\ h:mm">
                  <c:v>39761.499999999083</c:v>
                </c:pt>
                <c:pt idx="4512" formatCode="m/d/yyyy\ h:mm">
                  <c:v>39761.541666665718</c:v>
                </c:pt>
                <c:pt idx="4513" formatCode="m/d/yyyy\ h:mm">
                  <c:v>39761.583333332412</c:v>
                </c:pt>
                <c:pt idx="4514" formatCode="m/d/yyyy\ h:mm">
                  <c:v>39761.624999999083</c:v>
                </c:pt>
                <c:pt idx="4515" formatCode="m/d/yyyy\ h:mm">
                  <c:v>39761.666666665718</c:v>
                </c:pt>
                <c:pt idx="4516" formatCode="m/d/yyyy\ h:mm">
                  <c:v>39761.708333332412</c:v>
                </c:pt>
                <c:pt idx="4517" formatCode="m/d/yyyy\ h:mm">
                  <c:v>39761.749999999069</c:v>
                </c:pt>
                <c:pt idx="4518" formatCode="m/d/yyyy\ h:mm">
                  <c:v>39761.791666665689</c:v>
                </c:pt>
                <c:pt idx="4519" formatCode="m/d/yyyy\ h:mm">
                  <c:v>39761.833333332397</c:v>
                </c:pt>
                <c:pt idx="4520" formatCode="m/d/yyyy\ h:mm">
                  <c:v>39761.874999999076</c:v>
                </c:pt>
                <c:pt idx="4521" formatCode="m/d/yyyy\ h:mm">
                  <c:v>39761.916666665726</c:v>
                </c:pt>
                <c:pt idx="4522" formatCode="m/d/yyyy\ h:mm">
                  <c:v>39761.958333332404</c:v>
                </c:pt>
                <c:pt idx="4523" formatCode="m/d/yyyy\ h:mm">
                  <c:v>39761.999999999061</c:v>
                </c:pt>
                <c:pt idx="4524" formatCode="m/d/yyyy\ h:mm">
                  <c:v>39762.041666665697</c:v>
                </c:pt>
                <c:pt idx="4525" formatCode="m/d/yyyy\ h:mm">
                  <c:v>39762.083333332383</c:v>
                </c:pt>
                <c:pt idx="4526" formatCode="m/d/yyyy\ h:mm">
                  <c:v>39762.124999999047</c:v>
                </c:pt>
                <c:pt idx="4527" formatCode="m/d/yyyy\ h:mm">
                  <c:v>39762.166666665682</c:v>
                </c:pt>
                <c:pt idx="4528" formatCode="m/d/yyyy\ h:mm">
                  <c:v>39762.208333332383</c:v>
                </c:pt>
                <c:pt idx="4529" formatCode="m/d/yyyy\ h:mm">
                  <c:v>39762.24999999904</c:v>
                </c:pt>
                <c:pt idx="4530" formatCode="m/d/yyyy\ h:mm">
                  <c:v>39762.291666665667</c:v>
                </c:pt>
                <c:pt idx="4531" formatCode="m/d/yyyy\ h:mm">
                  <c:v>39762.333333332368</c:v>
                </c:pt>
                <c:pt idx="4532" formatCode="m/d/yyyy\ h:mm">
                  <c:v>39762.374999999047</c:v>
                </c:pt>
                <c:pt idx="4533" formatCode="m/d/yyyy\ h:mm">
                  <c:v>39762.416666665682</c:v>
                </c:pt>
                <c:pt idx="4534" formatCode="m/d/yyyy\ h:mm">
                  <c:v>39762.458333332375</c:v>
                </c:pt>
                <c:pt idx="4535" formatCode="m/d/yyyy\ h:mm">
                  <c:v>39762.499999999032</c:v>
                </c:pt>
                <c:pt idx="4536" formatCode="m/d/yyyy\ h:mm">
                  <c:v>39762.541666665667</c:v>
                </c:pt>
                <c:pt idx="4537" formatCode="m/d/yyyy\ h:mm">
                  <c:v>39762.583333332361</c:v>
                </c:pt>
                <c:pt idx="4538" formatCode="m/d/yyyy\ h:mm">
                  <c:v>39762.624999999018</c:v>
                </c:pt>
                <c:pt idx="4539" formatCode="m/d/yyyy\ h:mm">
                  <c:v>39762.666666665653</c:v>
                </c:pt>
                <c:pt idx="4540" formatCode="m/d/yyyy\ h:mm">
                  <c:v>39762.708333332346</c:v>
                </c:pt>
                <c:pt idx="4541" formatCode="m/d/yyyy\ h:mm">
                  <c:v>39762.74999999901</c:v>
                </c:pt>
                <c:pt idx="4542" formatCode="m/d/yyyy\ h:mm">
                  <c:v>39762.791666665638</c:v>
                </c:pt>
                <c:pt idx="4543" formatCode="m/d/yyyy\ h:mm">
                  <c:v>39762.833333332339</c:v>
                </c:pt>
                <c:pt idx="4544" formatCode="m/d/yyyy\ h:mm">
                  <c:v>39762.874999999018</c:v>
                </c:pt>
                <c:pt idx="4545" formatCode="m/d/yyyy\ h:mm">
                  <c:v>39762.916666665653</c:v>
                </c:pt>
                <c:pt idx="4546" formatCode="m/d/yyyy\ h:mm">
                  <c:v>39762.958333332346</c:v>
                </c:pt>
                <c:pt idx="4547" formatCode="m/d/yyyy\ h:mm">
                  <c:v>39762.999999999003</c:v>
                </c:pt>
                <c:pt idx="4548" formatCode="m/d/yyyy\ h:mm">
                  <c:v>39763.041666665631</c:v>
                </c:pt>
                <c:pt idx="4549" formatCode="m/d/yyyy\ h:mm">
                  <c:v>39763.083333332332</c:v>
                </c:pt>
                <c:pt idx="4550" formatCode="m/d/yyyy\ h:mm">
                  <c:v>39763.124999999003</c:v>
                </c:pt>
                <c:pt idx="4551" formatCode="m/d/yyyy\ h:mm">
                  <c:v>39763.166666665624</c:v>
                </c:pt>
                <c:pt idx="4552" formatCode="m/d/yyyy\ h:mm">
                  <c:v>39763.208333332317</c:v>
                </c:pt>
                <c:pt idx="4553" formatCode="m/d/yyyy\ h:mm">
                  <c:v>39763.249999998996</c:v>
                </c:pt>
                <c:pt idx="4554" formatCode="m/d/yyyy\ h:mm">
                  <c:v>39763.291666665609</c:v>
                </c:pt>
                <c:pt idx="4555" formatCode="m/d/yyyy\ h:mm">
                  <c:v>39763.33333333231</c:v>
                </c:pt>
                <c:pt idx="4556" formatCode="m/d/yyyy\ h:mm">
                  <c:v>39763.37499999901</c:v>
                </c:pt>
                <c:pt idx="4557" formatCode="m/d/yyyy\ h:mm">
                  <c:v>39763.416666665624</c:v>
                </c:pt>
                <c:pt idx="4558" formatCode="m/d/yyyy\ h:mm">
                  <c:v>39763.458333332317</c:v>
                </c:pt>
                <c:pt idx="4559" formatCode="m/d/yyyy\ h:mm">
                  <c:v>39763.499999998989</c:v>
                </c:pt>
                <c:pt idx="4560" formatCode="m/d/yyyy\ h:mm">
                  <c:v>39763.541666665602</c:v>
                </c:pt>
                <c:pt idx="4561" formatCode="m/d/yyyy\ h:mm">
                  <c:v>39763.583333332295</c:v>
                </c:pt>
                <c:pt idx="4562" formatCode="m/d/yyyy\ h:mm">
                  <c:v>39763.624999998974</c:v>
                </c:pt>
                <c:pt idx="4563" formatCode="m/d/yyyy\ h:mm">
                  <c:v>39763.666666665602</c:v>
                </c:pt>
                <c:pt idx="4564" formatCode="m/d/yyyy\ h:mm">
                  <c:v>39763.708333332288</c:v>
                </c:pt>
                <c:pt idx="4565" formatCode="m/d/yyyy\ h:mm">
                  <c:v>39763.749999998967</c:v>
                </c:pt>
                <c:pt idx="4566" formatCode="m/d/yyyy\ h:mm">
                  <c:v>39763.79166666558</c:v>
                </c:pt>
                <c:pt idx="4567" formatCode="m/d/yyyy\ h:mm">
                  <c:v>39763.833333332281</c:v>
                </c:pt>
                <c:pt idx="4568" formatCode="m/d/yyyy\ h:mm">
                  <c:v>39763.874999998974</c:v>
                </c:pt>
                <c:pt idx="4569" formatCode="m/d/yyyy\ h:mm">
                  <c:v>39763.916666665595</c:v>
                </c:pt>
                <c:pt idx="4570" formatCode="m/d/yyyy\ h:mm">
                  <c:v>39763.958333332288</c:v>
                </c:pt>
                <c:pt idx="4571" formatCode="m/d/yyyy\ h:mm">
                  <c:v>39763.999999998952</c:v>
                </c:pt>
                <c:pt idx="4572" formatCode="m/d/yyyy\ h:mm">
                  <c:v>39764.04166666558</c:v>
                </c:pt>
                <c:pt idx="4573" formatCode="m/d/yyyy\ h:mm">
                  <c:v>39764.083333332266</c:v>
                </c:pt>
                <c:pt idx="4574" formatCode="m/d/yyyy\ h:mm">
                  <c:v>39764.124999998945</c:v>
                </c:pt>
                <c:pt idx="4575" formatCode="m/d/yyyy\ h:mm">
                  <c:v>39764.16666666558</c:v>
                </c:pt>
                <c:pt idx="4576" formatCode="m/d/yyyy\ h:mm">
                  <c:v>39764.208333332259</c:v>
                </c:pt>
                <c:pt idx="4577" formatCode="m/d/yyyy\ h:mm">
                  <c:v>39764.249999998938</c:v>
                </c:pt>
                <c:pt idx="4578" formatCode="m/d/yyyy\ h:mm">
                  <c:v>39764.291666665558</c:v>
                </c:pt>
                <c:pt idx="4579" formatCode="m/d/yyyy\ h:mm">
                  <c:v>39764.333333332252</c:v>
                </c:pt>
                <c:pt idx="4580" formatCode="m/d/yyyy\ h:mm">
                  <c:v>39764.374999998945</c:v>
                </c:pt>
                <c:pt idx="4581" formatCode="m/d/yyyy\ h:mm">
                  <c:v>39764.41666666558</c:v>
                </c:pt>
                <c:pt idx="4582" formatCode="m/d/yyyy\ h:mm">
                  <c:v>39764.458333332259</c:v>
                </c:pt>
                <c:pt idx="4583" formatCode="m/d/yyyy\ h:mm">
                  <c:v>39764.499999998923</c:v>
                </c:pt>
                <c:pt idx="4584" formatCode="m/d/yyyy\ h:mm">
                  <c:v>39764.541666665558</c:v>
                </c:pt>
                <c:pt idx="4585" formatCode="m/d/yyyy\ h:mm">
                  <c:v>39764.583333332237</c:v>
                </c:pt>
                <c:pt idx="4586" formatCode="m/d/yyyy\ h:mm">
                  <c:v>39764.624999998916</c:v>
                </c:pt>
                <c:pt idx="4587" formatCode="m/d/yyyy\ h:mm">
                  <c:v>39764.666666665551</c:v>
                </c:pt>
                <c:pt idx="4588" formatCode="m/d/yyyy\ h:mm">
                  <c:v>39764.70833333223</c:v>
                </c:pt>
                <c:pt idx="4589" formatCode="m/d/yyyy\ h:mm">
                  <c:v>39764.749999998909</c:v>
                </c:pt>
                <c:pt idx="4590" formatCode="m/d/yyyy\ h:mm">
                  <c:v>39764.791666665529</c:v>
                </c:pt>
                <c:pt idx="4591" formatCode="m/d/yyyy\ h:mm">
                  <c:v>39764.833333332223</c:v>
                </c:pt>
                <c:pt idx="4592" formatCode="m/d/yyyy\ h:mm">
                  <c:v>39764.874999998916</c:v>
                </c:pt>
                <c:pt idx="4593" formatCode="m/d/yyyy\ h:mm">
                  <c:v>39764.916666665551</c:v>
                </c:pt>
                <c:pt idx="4594" formatCode="m/d/yyyy\ h:mm">
                  <c:v>39764.95833333223</c:v>
                </c:pt>
                <c:pt idx="4595" formatCode="m/d/yyyy\ h:mm">
                  <c:v>39764.999999998894</c:v>
                </c:pt>
                <c:pt idx="4596" formatCode="m/d/yyyy\ h:mm">
                  <c:v>39765.041666665529</c:v>
                </c:pt>
                <c:pt idx="4597" formatCode="m/d/yyyy\ h:mm">
                  <c:v>39765.083333332208</c:v>
                </c:pt>
                <c:pt idx="4598" formatCode="m/d/yyyy\ h:mm">
                  <c:v>39765.124999998887</c:v>
                </c:pt>
                <c:pt idx="4599" formatCode="m/d/yyyy\ h:mm">
                  <c:v>39765.166666665522</c:v>
                </c:pt>
                <c:pt idx="4600" formatCode="m/d/yyyy\ h:mm">
                  <c:v>39765.208333332201</c:v>
                </c:pt>
                <c:pt idx="4601" formatCode="m/d/yyyy\ h:mm">
                  <c:v>39765.24999999888</c:v>
                </c:pt>
                <c:pt idx="4602" formatCode="m/d/yyyy\ h:mm">
                  <c:v>39765.2916666655</c:v>
                </c:pt>
                <c:pt idx="4603" formatCode="m/d/yyyy\ h:mm">
                  <c:v>39765.333333332193</c:v>
                </c:pt>
                <c:pt idx="4604" formatCode="m/d/yyyy\ h:mm">
                  <c:v>39765.374999998887</c:v>
                </c:pt>
                <c:pt idx="4605" formatCode="m/d/yyyy\ h:mm">
                  <c:v>39765.416666665522</c:v>
                </c:pt>
                <c:pt idx="4606" formatCode="m/d/yyyy\ h:mm">
                  <c:v>39765.458333332208</c:v>
                </c:pt>
                <c:pt idx="4607" formatCode="m/d/yyyy\ h:mm">
                  <c:v>39765.499999998865</c:v>
                </c:pt>
                <c:pt idx="4608" formatCode="m/d/yyyy\ h:mm">
                  <c:v>39765.5416666655</c:v>
                </c:pt>
                <c:pt idx="4609" formatCode="m/d/yyyy\ h:mm">
                  <c:v>39765.583333332193</c:v>
                </c:pt>
                <c:pt idx="4610" formatCode="m/d/yyyy\ h:mm">
                  <c:v>39765.624999998843</c:v>
                </c:pt>
                <c:pt idx="4611" formatCode="m/d/yyyy\ h:mm">
                  <c:v>39765.666666665493</c:v>
                </c:pt>
                <c:pt idx="4612" formatCode="m/d/yyyy\ h:mm">
                  <c:v>39765.708333332186</c:v>
                </c:pt>
                <c:pt idx="4613" formatCode="m/d/yyyy\ h:mm">
                  <c:v>39765.749999998843</c:v>
                </c:pt>
                <c:pt idx="4614" formatCode="m/d/yyyy\ h:mm">
                  <c:v>39765.791666665471</c:v>
                </c:pt>
                <c:pt idx="4615" formatCode="m/d/yyyy\ h:mm">
                  <c:v>39765.833333332179</c:v>
                </c:pt>
                <c:pt idx="4616" formatCode="m/d/yyyy\ h:mm">
                  <c:v>39765.87499999885</c:v>
                </c:pt>
                <c:pt idx="4617" formatCode="m/d/yyyy\ h:mm">
                  <c:v>39765.916666665486</c:v>
                </c:pt>
                <c:pt idx="4618" formatCode="m/d/yyyy\ h:mm">
                  <c:v>39765.958333332186</c:v>
                </c:pt>
                <c:pt idx="4619" formatCode="m/d/yyyy\ h:mm">
                  <c:v>39765.999999998836</c:v>
                </c:pt>
                <c:pt idx="4620" formatCode="m/d/yyyy\ h:mm">
                  <c:v>39766.041666665471</c:v>
                </c:pt>
                <c:pt idx="4621" formatCode="m/d/yyyy\ h:mm">
                  <c:v>39766.083333332164</c:v>
                </c:pt>
                <c:pt idx="4622" formatCode="m/d/yyyy\ h:mm">
                  <c:v>39766.124999998829</c:v>
                </c:pt>
                <c:pt idx="4623" formatCode="m/d/yyyy\ h:mm">
                  <c:v>39766.166666665464</c:v>
                </c:pt>
                <c:pt idx="4624" formatCode="m/d/yyyy\ h:mm">
                  <c:v>39766.208333332143</c:v>
                </c:pt>
                <c:pt idx="4625" formatCode="m/d/yyyy\ h:mm">
                  <c:v>39766.249999998821</c:v>
                </c:pt>
                <c:pt idx="4626" formatCode="m/d/yyyy\ h:mm">
                  <c:v>39766.291666665442</c:v>
                </c:pt>
                <c:pt idx="4627" formatCode="m/d/yyyy\ h:mm">
                  <c:v>39766.333333332143</c:v>
                </c:pt>
                <c:pt idx="4628" formatCode="m/d/yyyy\ h:mm">
                  <c:v>39766.374999998821</c:v>
                </c:pt>
                <c:pt idx="4629" formatCode="m/d/yyyy\ h:mm">
                  <c:v>39766.416666665464</c:v>
                </c:pt>
                <c:pt idx="4630" formatCode="m/d/yyyy\ h:mm">
                  <c:v>39766.45833333215</c:v>
                </c:pt>
                <c:pt idx="4631" formatCode="m/d/yyyy\ h:mm">
                  <c:v>39766.499999998792</c:v>
                </c:pt>
                <c:pt idx="4632" formatCode="m/d/yyyy\ h:mm">
                  <c:v>39766.541666665435</c:v>
                </c:pt>
                <c:pt idx="4633" formatCode="m/d/yyyy\ h:mm">
                  <c:v>39766.583333332135</c:v>
                </c:pt>
                <c:pt idx="4634" formatCode="m/d/yyyy\ h:mm">
                  <c:v>39766.624999998792</c:v>
                </c:pt>
                <c:pt idx="4635" formatCode="m/d/yyyy\ h:mm">
                  <c:v>39766.666666665427</c:v>
                </c:pt>
                <c:pt idx="4636" formatCode="m/d/yyyy\ h:mm">
                  <c:v>39766.708333332113</c:v>
                </c:pt>
                <c:pt idx="4637" formatCode="m/d/yyyy\ h:mm">
                  <c:v>39766.749999998792</c:v>
                </c:pt>
                <c:pt idx="4638" formatCode="m/d/yyyy\ h:mm">
                  <c:v>39766.791666665406</c:v>
                </c:pt>
                <c:pt idx="4639" formatCode="m/d/yyyy\ h:mm">
                  <c:v>39766.833333332113</c:v>
                </c:pt>
                <c:pt idx="4640" formatCode="m/d/yyyy\ h:mm">
                  <c:v>39766.874999998799</c:v>
                </c:pt>
                <c:pt idx="4641" formatCode="m/d/yyyy\ h:mm">
                  <c:v>39766.916666665435</c:v>
                </c:pt>
                <c:pt idx="4642" formatCode="m/d/yyyy\ h:mm">
                  <c:v>39766.958333332121</c:v>
                </c:pt>
                <c:pt idx="4643" formatCode="m/d/yyyy\ h:mm">
                  <c:v>39766.999999998763</c:v>
                </c:pt>
                <c:pt idx="4644" formatCode="m/d/yyyy\ h:mm">
                  <c:v>39767.041666665413</c:v>
                </c:pt>
                <c:pt idx="4645" formatCode="m/d/yyyy\ h:mm">
                  <c:v>39767.083333332092</c:v>
                </c:pt>
                <c:pt idx="4646" formatCode="m/d/yyyy\ h:mm">
                  <c:v>39767.124999998763</c:v>
                </c:pt>
                <c:pt idx="4647" formatCode="m/d/yyyy\ h:mm">
                  <c:v>39767.166666665398</c:v>
                </c:pt>
                <c:pt idx="4648" formatCode="m/d/yyyy\ h:mm">
                  <c:v>39767.208333332092</c:v>
                </c:pt>
                <c:pt idx="4649" formatCode="m/d/yyyy\ h:mm">
                  <c:v>39767.249999998749</c:v>
                </c:pt>
                <c:pt idx="4650" formatCode="m/d/yyyy\ h:mm">
                  <c:v>39767.291666665369</c:v>
                </c:pt>
                <c:pt idx="4651" formatCode="m/d/yyyy\ h:mm">
                  <c:v>39767.333333332092</c:v>
                </c:pt>
                <c:pt idx="4652" formatCode="m/d/yyyy\ h:mm">
                  <c:v>39767.374999998756</c:v>
                </c:pt>
                <c:pt idx="4653" formatCode="m/d/yyyy\ h:mm">
                  <c:v>39767.416666665406</c:v>
                </c:pt>
                <c:pt idx="4654" formatCode="m/d/yyyy\ h:mm">
                  <c:v>39767.458333332099</c:v>
                </c:pt>
                <c:pt idx="4655" formatCode="m/d/yyyy\ h:mm">
                  <c:v>39767.499999998741</c:v>
                </c:pt>
                <c:pt idx="4656" formatCode="m/d/yyyy\ h:mm">
                  <c:v>39767.541666665376</c:v>
                </c:pt>
                <c:pt idx="4657" formatCode="m/d/yyyy\ h:mm">
                  <c:v>39767.583333332062</c:v>
                </c:pt>
                <c:pt idx="4658" formatCode="m/d/yyyy\ h:mm">
                  <c:v>39767.624999998741</c:v>
                </c:pt>
                <c:pt idx="4659" formatCode="m/d/yyyy\ h:mm">
                  <c:v>39767.666666665369</c:v>
                </c:pt>
                <c:pt idx="4660" formatCode="m/d/yyyy\ h:mm">
                  <c:v>39767.708333332062</c:v>
                </c:pt>
                <c:pt idx="4661" formatCode="m/d/yyyy\ h:mm">
                  <c:v>39767.749999998719</c:v>
                </c:pt>
                <c:pt idx="4662" formatCode="m/d/yyyy\ h:mm">
                  <c:v>39767.791666665347</c:v>
                </c:pt>
                <c:pt idx="4663" formatCode="m/d/yyyy\ h:mm">
                  <c:v>39767.833333332048</c:v>
                </c:pt>
                <c:pt idx="4664" formatCode="m/d/yyyy\ h:mm">
                  <c:v>39767.874999998727</c:v>
                </c:pt>
                <c:pt idx="4665" formatCode="m/d/yyyy\ h:mm">
                  <c:v>39767.916666665376</c:v>
                </c:pt>
                <c:pt idx="4666" formatCode="m/d/yyyy\ h:mm">
                  <c:v>39767.958333332055</c:v>
                </c:pt>
                <c:pt idx="4667" formatCode="m/d/yyyy\ h:mm">
                  <c:v>39767.999999998712</c:v>
                </c:pt>
                <c:pt idx="4668" formatCode="m/d/yyyy\ h:mm">
                  <c:v>39768.041666665347</c:v>
                </c:pt>
                <c:pt idx="4669" formatCode="m/d/yyyy\ h:mm">
                  <c:v>39768.083333332033</c:v>
                </c:pt>
                <c:pt idx="4670" formatCode="m/d/yyyy\ h:mm">
                  <c:v>39768.124999998698</c:v>
                </c:pt>
                <c:pt idx="4671" formatCode="m/d/yyyy\ h:mm">
                  <c:v>39768.166666665333</c:v>
                </c:pt>
                <c:pt idx="4672" formatCode="m/d/yyyy\ h:mm">
                  <c:v>39768.208333332033</c:v>
                </c:pt>
                <c:pt idx="4673" formatCode="m/d/yyyy\ h:mm">
                  <c:v>39768.24999999869</c:v>
                </c:pt>
                <c:pt idx="4674" formatCode="m/d/yyyy\ h:mm">
                  <c:v>39768.291666665318</c:v>
                </c:pt>
                <c:pt idx="4675" formatCode="m/d/yyyy\ h:mm">
                  <c:v>39768.333333332019</c:v>
                </c:pt>
                <c:pt idx="4676" formatCode="m/d/yyyy\ h:mm">
                  <c:v>39768.374999998698</c:v>
                </c:pt>
                <c:pt idx="4677" formatCode="m/d/yyyy\ h:mm">
                  <c:v>39768.416666665333</c:v>
                </c:pt>
                <c:pt idx="4678" formatCode="m/d/yyyy\ h:mm">
                  <c:v>39768.458333332026</c:v>
                </c:pt>
                <c:pt idx="4679" formatCode="m/d/yyyy\ h:mm">
                  <c:v>39768.499999998683</c:v>
                </c:pt>
                <c:pt idx="4680" formatCode="m/d/yyyy\ h:mm">
                  <c:v>39768.541666665318</c:v>
                </c:pt>
                <c:pt idx="4681" formatCode="m/d/yyyy\ h:mm">
                  <c:v>39768.583333332012</c:v>
                </c:pt>
                <c:pt idx="4682" formatCode="m/d/yyyy\ h:mm">
                  <c:v>39768.624999998668</c:v>
                </c:pt>
                <c:pt idx="4683" formatCode="m/d/yyyy\ h:mm">
                  <c:v>39768.666666665304</c:v>
                </c:pt>
                <c:pt idx="4684" formatCode="m/d/yyyy\ h:mm">
                  <c:v>39768.708333331997</c:v>
                </c:pt>
                <c:pt idx="4685" formatCode="m/d/yyyy\ h:mm">
                  <c:v>39768.749999998661</c:v>
                </c:pt>
                <c:pt idx="4686" formatCode="m/d/yyyy\ h:mm">
                  <c:v>39768.791666665289</c:v>
                </c:pt>
                <c:pt idx="4687" formatCode="m/d/yyyy\ h:mm">
                  <c:v>39768.83333333199</c:v>
                </c:pt>
                <c:pt idx="4688" formatCode="m/d/yyyy\ h:mm">
                  <c:v>39768.874999998676</c:v>
                </c:pt>
                <c:pt idx="4689" formatCode="m/d/yyyy\ h:mm">
                  <c:v>39768.916666665304</c:v>
                </c:pt>
                <c:pt idx="4690" formatCode="m/d/yyyy\ h:mm">
                  <c:v>39768.958333331997</c:v>
                </c:pt>
                <c:pt idx="4691" formatCode="m/d/yyyy\ h:mm">
                  <c:v>39768.999999998647</c:v>
                </c:pt>
                <c:pt idx="4692" formatCode="m/d/yyyy\ h:mm">
                  <c:v>39769.041666665282</c:v>
                </c:pt>
                <c:pt idx="4693" formatCode="m/d/yyyy\ h:mm">
                  <c:v>39769.083333331982</c:v>
                </c:pt>
                <c:pt idx="4694" formatCode="m/d/yyyy\ h:mm">
                  <c:v>39769.124999998639</c:v>
                </c:pt>
                <c:pt idx="4695" formatCode="m/d/yyyy\ h:mm">
                  <c:v>39769.166666665282</c:v>
                </c:pt>
                <c:pt idx="4696" formatCode="m/d/yyyy\ h:mm">
                  <c:v>39769.208333331968</c:v>
                </c:pt>
                <c:pt idx="4697" formatCode="m/d/yyyy\ h:mm">
                  <c:v>39769.249999998632</c:v>
                </c:pt>
                <c:pt idx="4698" formatCode="m/d/yyyy\ h:mm">
                  <c:v>39769.29166666526</c:v>
                </c:pt>
                <c:pt idx="4699" formatCode="m/d/yyyy\ h:mm">
                  <c:v>39769.333333331961</c:v>
                </c:pt>
                <c:pt idx="4700" formatCode="m/d/yyyy\ h:mm">
                  <c:v>39769.374999998647</c:v>
                </c:pt>
                <c:pt idx="4701" formatCode="m/d/yyyy\ h:mm">
                  <c:v>39769.416666665275</c:v>
                </c:pt>
                <c:pt idx="4702" formatCode="m/d/yyyy\ h:mm">
                  <c:v>39769.458333331968</c:v>
                </c:pt>
                <c:pt idx="4703" formatCode="m/d/yyyy\ h:mm">
                  <c:v>39769.499999998618</c:v>
                </c:pt>
                <c:pt idx="4704" formatCode="m/d/yyyy\ h:mm">
                  <c:v>39769.541666665253</c:v>
                </c:pt>
                <c:pt idx="4705" formatCode="m/d/yyyy\ h:mm">
                  <c:v>39769.583333331946</c:v>
                </c:pt>
                <c:pt idx="4706" formatCode="m/d/yyyy\ h:mm">
                  <c:v>39769.62499999861</c:v>
                </c:pt>
                <c:pt idx="4707" formatCode="m/d/yyyy\ h:mm">
                  <c:v>39769.666666665253</c:v>
                </c:pt>
                <c:pt idx="4708" formatCode="m/d/yyyy\ h:mm">
                  <c:v>39769.708333331939</c:v>
                </c:pt>
                <c:pt idx="4709" formatCode="m/d/yyyy\ h:mm">
                  <c:v>39769.749999998603</c:v>
                </c:pt>
                <c:pt idx="4710" formatCode="m/d/yyyy\ h:mm">
                  <c:v>39769.791666665224</c:v>
                </c:pt>
                <c:pt idx="4711" formatCode="m/d/yyyy\ h:mm">
                  <c:v>39769.833333331931</c:v>
                </c:pt>
                <c:pt idx="4712" formatCode="m/d/yyyy\ h:mm">
                  <c:v>39769.874999998618</c:v>
                </c:pt>
                <c:pt idx="4713" formatCode="m/d/yyyy\ h:mm">
                  <c:v>39769.916666665245</c:v>
                </c:pt>
                <c:pt idx="4714" formatCode="m/d/yyyy\ h:mm">
                  <c:v>39769.958333331946</c:v>
                </c:pt>
                <c:pt idx="4715" formatCode="m/d/yyyy\ h:mm">
                  <c:v>39769.999999998603</c:v>
                </c:pt>
                <c:pt idx="4716" formatCode="m/d/yyyy\ h:mm">
                  <c:v>39770.041666665224</c:v>
                </c:pt>
                <c:pt idx="4717" formatCode="m/d/yyyy\ h:mm">
                  <c:v>39770.083333331917</c:v>
                </c:pt>
                <c:pt idx="4718" formatCode="m/d/yyyy\ h:mm">
                  <c:v>39770.124999998596</c:v>
                </c:pt>
                <c:pt idx="4719" formatCode="m/d/yyyy\ h:mm">
                  <c:v>39770.166666665216</c:v>
                </c:pt>
                <c:pt idx="4720" formatCode="m/d/yyyy\ h:mm">
                  <c:v>39770.20833333191</c:v>
                </c:pt>
                <c:pt idx="4721" formatCode="m/d/yyyy\ h:mm">
                  <c:v>39770.249999998596</c:v>
                </c:pt>
                <c:pt idx="4722" formatCode="m/d/yyyy\ h:mm">
                  <c:v>39770.291666665194</c:v>
                </c:pt>
                <c:pt idx="4723" formatCode="m/d/yyyy\ h:mm">
                  <c:v>39770.333333331902</c:v>
                </c:pt>
                <c:pt idx="4724" formatCode="m/d/yyyy\ h:mm">
                  <c:v>39770.374999998596</c:v>
                </c:pt>
                <c:pt idx="4725" formatCode="m/d/yyyy\ h:mm">
                  <c:v>39770.416666665224</c:v>
                </c:pt>
                <c:pt idx="4726" formatCode="m/d/yyyy\ h:mm">
                  <c:v>39770.45833333191</c:v>
                </c:pt>
                <c:pt idx="4727" formatCode="m/d/yyyy\ h:mm">
                  <c:v>39770.499999998574</c:v>
                </c:pt>
                <c:pt idx="4728" formatCode="m/d/yyyy\ h:mm">
                  <c:v>39770.541666665202</c:v>
                </c:pt>
                <c:pt idx="4729" formatCode="m/d/yyyy\ h:mm">
                  <c:v>39770.583333331888</c:v>
                </c:pt>
                <c:pt idx="4730" formatCode="m/d/yyyy\ h:mm">
                  <c:v>39770.624999998567</c:v>
                </c:pt>
                <c:pt idx="4731" formatCode="m/d/yyyy\ h:mm">
                  <c:v>39770.666666665187</c:v>
                </c:pt>
                <c:pt idx="4732" formatCode="m/d/yyyy\ h:mm">
                  <c:v>39770.708333331881</c:v>
                </c:pt>
                <c:pt idx="4733" formatCode="m/d/yyyy\ h:mm">
                  <c:v>39770.749999998559</c:v>
                </c:pt>
                <c:pt idx="4734" formatCode="m/d/yyyy\ h:mm">
                  <c:v>39770.791666665173</c:v>
                </c:pt>
                <c:pt idx="4735" formatCode="m/d/yyyy\ h:mm">
                  <c:v>39770.833333331873</c:v>
                </c:pt>
                <c:pt idx="4736" formatCode="m/d/yyyy\ h:mm">
                  <c:v>39770.874999998567</c:v>
                </c:pt>
                <c:pt idx="4737" formatCode="m/d/yyyy\ h:mm">
                  <c:v>39770.916666665194</c:v>
                </c:pt>
                <c:pt idx="4738" formatCode="m/d/yyyy\ h:mm">
                  <c:v>39770.958333331881</c:v>
                </c:pt>
                <c:pt idx="4739" formatCode="m/d/yyyy\ h:mm">
                  <c:v>39770.999999998545</c:v>
                </c:pt>
                <c:pt idx="4740" formatCode="m/d/yyyy\ h:mm">
                  <c:v>39771.04166666518</c:v>
                </c:pt>
                <c:pt idx="4741" formatCode="m/d/yyyy\ h:mm">
                  <c:v>39771.083333331859</c:v>
                </c:pt>
                <c:pt idx="4742" formatCode="m/d/yyyy\ h:mm">
                  <c:v>39771.124999998538</c:v>
                </c:pt>
                <c:pt idx="4743" formatCode="m/d/yyyy\ h:mm">
                  <c:v>39771.166666665173</c:v>
                </c:pt>
                <c:pt idx="4744" formatCode="m/d/yyyy\ h:mm">
                  <c:v>39771.208333331851</c:v>
                </c:pt>
                <c:pt idx="4745" formatCode="m/d/yyyy\ h:mm">
                  <c:v>39771.24999999853</c:v>
                </c:pt>
                <c:pt idx="4746" formatCode="m/d/yyyy\ h:mm">
                  <c:v>39771.291666665151</c:v>
                </c:pt>
                <c:pt idx="4747" formatCode="m/d/yyyy\ h:mm">
                  <c:v>39771.333333331844</c:v>
                </c:pt>
                <c:pt idx="4748" formatCode="m/d/yyyy\ h:mm">
                  <c:v>39771.374999998538</c:v>
                </c:pt>
                <c:pt idx="4749" formatCode="m/d/yyyy\ h:mm">
                  <c:v>39771.416666665173</c:v>
                </c:pt>
                <c:pt idx="4750" formatCode="m/d/yyyy\ h:mm">
                  <c:v>39771.458333331851</c:v>
                </c:pt>
                <c:pt idx="4751" formatCode="m/d/yyyy\ h:mm">
                  <c:v>39771.499999998516</c:v>
                </c:pt>
                <c:pt idx="4752" formatCode="m/d/yyyy\ h:mm">
                  <c:v>39771.541666665151</c:v>
                </c:pt>
                <c:pt idx="4753" formatCode="m/d/yyyy\ h:mm">
                  <c:v>39771.58333333183</c:v>
                </c:pt>
                <c:pt idx="4754" formatCode="m/d/yyyy\ h:mm">
                  <c:v>39771.624999998508</c:v>
                </c:pt>
                <c:pt idx="4755" formatCode="m/d/yyyy\ h:mm">
                  <c:v>39771.666666665144</c:v>
                </c:pt>
                <c:pt idx="4756" formatCode="m/d/yyyy\ h:mm">
                  <c:v>39771.708333331822</c:v>
                </c:pt>
                <c:pt idx="4757" formatCode="m/d/yyyy\ h:mm">
                  <c:v>39771.749999998501</c:v>
                </c:pt>
                <c:pt idx="4758" formatCode="m/d/yyyy\ h:mm">
                  <c:v>39771.791666665122</c:v>
                </c:pt>
                <c:pt idx="4759" formatCode="m/d/yyyy\ h:mm">
                  <c:v>39771.833333331815</c:v>
                </c:pt>
                <c:pt idx="4760" formatCode="m/d/yyyy\ h:mm">
                  <c:v>39771.874999998508</c:v>
                </c:pt>
                <c:pt idx="4761" formatCode="m/d/yyyy\ h:mm">
                  <c:v>39771.916666665144</c:v>
                </c:pt>
                <c:pt idx="4762" formatCode="m/d/yyyy\ h:mm">
                  <c:v>39771.958333331822</c:v>
                </c:pt>
                <c:pt idx="4763" formatCode="m/d/yyyy\ h:mm">
                  <c:v>39771.999999998487</c:v>
                </c:pt>
                <c:pt idx="4764" formatCode="m/d/yyyy\ h:mm">
                  <c:v>39772.041666665122</c:v>
                </c:pt>
                <c:pt idx="4765" formatCode="m/d/yyyy\ h:mm">
                  <c:v>39772.083333331801</c:v>
                </c:pt>
                <c:pt idx="4766" formatCode="m/d/yyyy\ h:mm">
                  <c:v>39772.124999998479</c:v>
                </c:pt>
                <c:pt idx="4767" formatCode="m/d/yyyy\ h:mm">
                  <c:v>39772.166666665114</c:v>
                </c:pt>
                <c:pt idx="4768" formatCode="m/d/yyyy\ h:mm">
                  <c:v>39772.208333331786</c:v>
                </c:pt>
                <c:pt idx="4769" formatCode="m/d/yyyy\ h:mm">
                  <c:v>39772.249999998472</c:v>
                </c:pt>
                <c:pt idx="4770" formatCode="m/d/yyyy\ h:mm">
                  <c:v>39772.291666665093</c:v>
                </c:pt>
                <c:pt idx="4771" formatCode="m/d/yyyy\ h:mm">
                  <c:v>39772.333333331786</c:v>
                </c:pt>
                <c:pt idx="4772" formatCode="m/d/yyyy\ h:mm">
                  <c:v>39772.374999998479</c:v>
                </c:pt>
                <c:pt idx="4773" formatCode="m/d/yyyy\ h:mm">
                  <c:v>39772.416666665114</c:v>
                </c:pt>
                <c:pt idx="4774" formatCode="m/d/yyyy\ h:mm">
                  <c:v>39772.458333331793</c:v>
                </c:pt>
                <c:pt idx="4775" formatCode="m/d/yyyy\ h:mm">
                  <c:v>39772.499999998443</c:v>
                </c:pt>
                <c:pt idx="4776" formatCode="m/d/yyyy\ h:mm">
                  <c:v>39772.541666665093</c:v>
                </c:pt>
                <c:pt idx="4777" formatCode="m/d/yyyy\ h:mm">
                  <c:v>39772.583333331771</c:v>
                </c:pt>
                <c:pt idx="4778" formatCode="m/d/yyyy\ h:mm">
                  <c:v>39772.624999998443</c:v>
                </c:pt>
                <c:pt idx="4779" formatCode="m/d/yyyy\ h:mm">
                  <c:v>39772.666666665078</c:v>
                </c:pt>
                <c:pt idx="4780" formatCode="m/d/yyyy\ h:mm">
                  <c:v>39772.708333331764</c:v>
                </c:pt>
                <c:pt idx="4781" formatCode="m/d/yyyy\ h:mm">
                  <c:v>39772.749999998443</c:v>
                </c:pt>
                <c:pt idx="4782" formatCode="m/d/yyyy\ h:mm">
                  <c:v>39772.791666665056</c:v>
                </c:pt>
                <c:pt idx="4783" formatCode="m/d/yyyy\ h:mm">
                  <c:v>39772.833333331757</c:v>
                </c:pt>
                <c:pt idx="4784" formatCode="m/d/yyyy\ h:mm">
                  <c:v>39772.87499999845</c:v>
                </c:pt>
                <c:pt idx="4785" formatCode="m/d/yyyy\ h:mm">
                  <c:v>39772.916666665085</c:v>
                </c:pt>
                <c:pt idx="4786" formatCode="m/d/yyyy\ h:mm">
                  <c:v>39772.958333331764</c:v>
                </c:pt>
                <c:pt idx="4787" formatCode="m/d/yyyy\ h:mm">
                  <c:v>39772.999999998428</c:v>
                </c:pt>
                <c:pt idx="4788" formatCode="m/d/yyyy\ h:mm">
                  <c:v>39773.041666665064</c:v>
                </c:pt>
                <c:pt idx="4789" formatCode="m/d/yyyy\ h:mm">
                  <c:v>39773.083333331735</c:v>
                </c:pt>
                <c:pt idx="4790" formatCode="m/d/yyyy\ h:mm">
                  <c:v>39773.124999998421</c:v>
                </c:pt>
                <c:pt idx="4791" formatCode="m/d/yyyy\ h:mm">
                  <c:v>39773.166666665056</c:v>
                </c:pt>
                <c:pt idx="4792" formatCode="m/d/yyyy\ h:mm">
                  <c:v>39773.208333331735</c:v>
                </c:pt>
                <c:pt idx="4793" formatCode="m/d/yyyy\ h:mm">
                  <c:v>39773.249999998399</c:v>
                </c:pt>
                <c:pt idx="4794" formatCode="m/d/yyyy\ h:mm">
                  <c:v>39773.291666665027</c:v>
                </c:pt>
                <c:pt idx="4795" formatCode="m/d/yyyy\ h:mm">
                  <c:v>39773.333333331728</c:v>
                </c:pt>
                <c:pt idx="4796" formatCode="m/d/yyyy\ h:mm">
                  <c:v>39773.374999998407</c:v>
                </c:pt>
                <c:pt idx="4797" formatCode="m/d/yyyy\ h:mm">
                  <c:v>39773.416666665056</c:v>
                </c:pt>
                <c:pt idx="4798" formatCode="m/d/yyyy\ h:mm">
                  <c:v>39773.458333331735</c:v>
                </c:pt>
                <c:pt idx="4799" formatCode="m/d/yyyy\ h:mm">
                  <c:v>39773.499999998392</c:v>
                </c:pt>
                <c:pt idx="4800" formatCode="m/d/yyyy\ h:mm">
                  <c:v>39773.541666665027</c:v>
                </c:pt>
                <c:pt idx="4801" formatCode="m/d/yyyy\ h:mm">
                  <c:v>39773.583333331706</c:v>
                </c:pt>
                <c:pt idx="4802" formatCode="m/d/yyyy\ h:mm">
                  <c:v>39773.624999998392</c:v>
                </c:pt>
                <c:pt idx="4803" formatCode="m/d/yyyy\ h:mm">
                  <c:v>39773.66666666502</c:v>
                </c:pt>
                <c:pt idx="4804" formatCode="m/d/yyyy\ h:mm">
                  <c:v>39773.708333331706</c:v>
                </c:pt>
                <c:pt idx="4805" formatCode="m/d/yyyy\ h:mm">
                  <c:v>39773.749999998385</c:v>
                </c:pt>
                <c:pt idx="4806" formatCode="m/d/yyyy\ h:mm">
                  <c:v>39773.791666665005</c:v>
                </c:pt>
                <c:pt idx="4807" formatCode="m/d/yyyy\ h:mm">
                  <c:v>39773.833333331684</c:v>
                </c:pt>
                <c:pt idx="4808" formatCode="m/d/yyyy\ h:mm">
                  <c:v>39773.874999998385</c:v>
                </c:pt>
                <c:pt idx="4809" formatCode="m/d/yyyy\ h:mm">
                  <c:v>39773.916666665027</c:v>
                </c:pt>
                <c:pt idx="4810" formatCode="m/d/yyyy\ h:mm">
                  <c:v>39773.958333331691</c:v>
                </c:pt>
                <c:pt idx="4811" formatCode="m/d/yyyy\ h:mm">
                  <c:v>39773.999999998363</c:v>
                </c:pt>
                <c:pt idx="4812" formatCode="m/d/yyyy\ h:mm">
                  <c:v>39774.041666664998</c:v>
                </c:pt>
                <c:pt idx="4813" formatCode="m/d/yyyy\ h:mm">
                  <c:v>39774.083333331684</c:v>
                </c:pt>
                <c:pt idx="4814" formatCode="m/d/yyyy\ h:mm">
                  <c:v>39774.124999998348</c:v>
                </c:pt>
                <c:pt idx="4815" formatCode="m/d/yyyy\ h:mm">
                  <c:v>39774.166666664991</c:v>
                </c:pt>
                <c:pt idx="4816" formatCode="m/d/yyyy\ h:mm">
                  <c:v>39774.208333331677</c:v>
                </c:pt>
                <c:pt idx="4817" formatCode="m/d/yyyy\ h:mm">
                  <c:v>39774.249999998341</c:v>
                </c:pt>
                <c:pt idx="4818" formatCode="m/d/yyyy\ h:mm">
                  <c:v>39774.291666664976</c:v>
                </c:pt>
                <c:pt idx="4819" formatCode="m/d/yyyy\ h:mm">
                  <c:v>39774.33333333167</c:v>
                </c:pt>
                <c:pt idx="4820" formatCode="m/d/yyyy\ h:mm">
                  <c:v>39774.374999998356</c:v>
                </c:pt>
                <c:pt idx="4821" formatCode="m/d/yyyy\ h:mm">
                  <c:v>39774.416666664998</c:v>
                </c:pt>
                <c:pt idx="4822" formatCode="m/d/yyyy\ h:mm">
                  <c:v>39774.458333331662</c:v>
                </c:pt>
                <c:pt idx="4823" formatCode="m/d/yyyy\ h:mm">
                  <c:v>39774.499999998341</c:v>
                </c:pt>
                <c:pt idx="4824" formatCode="m/d/yyyy\ h:mm">
                  <c:v>39774.541666664976</c:v>
                </c:pt>
                <c:pt idx="4825" formatCode="m/d/yyyy\ h:mm">
                  <c:v>39774.583333331655</c:v>
                </c:pt>
                <c:pt idx="4826" formatCode="m/d/yyyy\ h:mm">
                  <c:v>39774.624999998319</c:v>
                </c:pt>
                <c:pt idx="4827" formatCode="m/d/yyyy\ h:mm">
                  <c:v>39774.666666664976</c:v>
                </c:pt>
                <c:pt idx="4828" formatCode="m/d/yyyy\ h:mm">
                  <c:v>39774.708333331633</c:v>
                </c:pt>
                <c:pt idx="4829" formatCode="m/d/yyyy\ h:mm">
                  <c:v>39774.749999998312</c:v>
                </c:pt>
                <c:pt idx="4830" formatCode="m/d/yyyy\ h:mm">
                  <c:v>39774.791666664954</c:v>
                </c:pt>
                <c:pt idx="4831" formatCode="m/d/yyyy\ h:mm">
                  <c:v>39774.833333331626</c:v>
                </c:pt>
                <c:pt idx="4832" formatCode="m/d/yyyy\ h:mm">
                  <c:v>39774.874999998327</c:v>
                </c:pt>
                <c:pt idx="4833" formatCode="m/d/yyyy\ h:mm">
                  <c:v>39774.916666664969</c:v>
                </c:pt>
                <c:pt idx="4834" formatCode="m/d/yyyy\ h:mm">
                  <c:v>39774.958333331633</c:v>
                </c:pt>
                <c:pt idx="4835" formatCode="m/d/yyyy\ h:mm">
                  <c:v>39774.999999998297</c:v>
                </c:pt>
                <c:pt idx="4836" formatCode="m/d/yyyy\ h:mm">
                  <c:v>39775.041666664954</c:v>
                </c:pt>
                <c:pt idx="4837" formatCode="m/d/yyyy\ h:mm">
                  <c:v>39775.083333331626</c:v>
                </c:pt>
                <c:pt idx="4838" formatCode="m/d/yyyy\ h:mm">
                  <c:v>39775.12499999829</c:v>
                </c:pt>
                <c:pt idx="4839" formatCode="m/d/yyyy\ h:mm">
                  <c:v>39775.166666664954</c:v>
                </c:pt>
                <c:pt idx="4840" formatCode="m/d/yyyy\ h:mm">
                  <c:v>39775.208333331604</c:v>
                </c:pt>
                <c:pt idx="4841" formatCode="m/d/yyyy\ h:mm">
                  <c:v>39775.249999998283</c:v>
                </c:pt>
                <c:pt idx="4842" formatCode="m/d/yyyy\ h:mm">
                  <c:v>39775.291666664918</c:v>
                </c:pt>
                <c:pt idx="4843" formatCode="m/d/yyyy\ h:mm">
                  <c:v>39775.333333331604</c:v>
                </c:pt>
                <c:pt idx="4844" formatCode="m/d/yyyy\ h:mm">
                  <c:v>39775.374999998297</c:v>
                </c:pt>
                <c:pt idx="4845" formatCode="m/d/yyyy\ h:mm">
                  <c:v>39775.41666666494</c:v>
                </c:pt>
                <c:pt idx="4846" formatCode="m/d/yyyy\ h:mm">
                  <c:v>39775.458333331611</c:v>
                </c:pt>
                <c:pt idx="4847" formatCode="m/d/yyyy\ h:mm">
                  <c:v>39775.499999998268</c:v>
                </c:pt>
                <c:pt idx="4848" formatCode="m/d/yyyy\ h:mm">
                  <c:v>39775.541666664925</c:v>
                </c:pt>
                <c:pt idx="4849" formatCode="m/d/yyyy\ h:mm">
                  <c:v>39775.583333331597</c:v>
                </c:pt>
                <c:pt idx="4850" formatCode="m/d/yyyy\ h:mm">
                  <c:v>39775.624999998261</c:v>
                </c:pt>
                <c:pt idx="4851" formatCode="m/d/yyyy\ h:mm">
                  <c:v>39775.666666664925</c:v>
                </c:pt>
                <c:pt idx="4852" formatCode="m/d/yyyy\ h:mm">
                  <c:v>39775.70833333159</c:v>
                </c:pt>
                <c:pt idx="4853" formatCode="m/d/yyyy\ h:mm">
                  <c:v>39775.749999998261</c:v>
                </c:pt>
                <c:pt idx="4854" formatCode="m/d/yyyy\ h:mm">
                  <c:v>39775.791666664889</c:v>
                </c:pt>
                <c:pt idx="4855" formatCode="m/d/yyyy\ h:mm">
                  <c:v>39775.833333331582</c:v>
                </c:pt>
                <c:pt idx="4856" formatCode="m/d/yyyy\ h:mm">
                  <c:v>39775.874999998268</c:v>
                </c:pt>
                <c:pt idx="4857" formatCode="m/d/yyyy\ h:mm">
                  <c:v>39775.916666664911</c:v>
                </c:pt>
                <c:pt idx="4858" formatCode="m/d/yyyy\ h:mm">
                  <c:v>39775.958333331597</c:v>
                </c:pt>
                <c:pt idx="4859" formatCode="m/d/yyyy\ h:mm">
                  <c:v>39775.999999998239</c:v>
                </c:pt>
                <c:pt idx="4860" formatCode="m/d/yyyy\ h:mm">
                  <c:v>39776.041666664889</c:v>
                </c:pt>
                <c:pt idx="4861" formatCode="m/d/yyyy\ h:mm">
                  <c:v>39776.083333331568</c:v>
                </c:pt>
                <c:pt idx="4862" formatCode="m/d/yyyy\ h:mm">
                  <c:v>39776.124999998232</c:v>
                </c:pt>
                <c:pt idx="4863" formatCode="m/d/yyyy\ h:mm">
                  <c:v>39776.166666664882</c:v>
                </c:pt>
                <c:pt idx="4864" formatCode="m/d/yyyy\ h:mm">
                  <c:v>39776.20833333156</c:v>
                </c:pt>
                <c:pt idx="4865" formatCode="m/d/yyyy\ h:mm">
                  <c:v>39776.249999998232</c:v>
                </c:pt>
                <c:pt idx="4866" formatCode="m/d/yyyy\ h:mm">
                  <c:v>39776.291666664867</c:v>
                </c:pt>
                <c:pt idx="4867" formatCode="m/d/yyyy\ h:mm">
                  <c:v>39776.333333331553</c:v>
                </c:pt>
                <c:pt idx="4868" formatCode="m/d/yyyy\ h:mm">
                  <c:v>39776.374999998239</c:v>
                </c:pt>
                <c:pt idx="4869" formatCode="m/d/yyyy\ h:mm">
                  <c:v>39776.416666664882</c:v>
                </c:pt>
                <c:pt idx="4870" formatCode="m/d/yyyy\ h:mm">
                  <c:v>39776.45833333156</c:v>
                </c:pt>
                <c:pt idx="4871" formatCode="m/d/yyyy\ h:mm">
                  <c:v>39776.49999999821</c:v>
                </c:pt>
                <c:pt idx="4872" formatCode="m/d/yyyy\ h:mm">
                  <c:v>39776.541666664874</c:v>
                </c:pt>
                <c:pt idx="4873" formatCode="m/d/yyyy\ h:mm">
                  <c:v>39776.583333331539</c:v>
                </c:pt>
                <c:pt idx="4874" formatCode="m/d/yyyy\ h:mm">
                  <c:v>39776.624999998203</c:v>
                </c:pt>
                <c:pt idx="4875" formatCode="m/d/yyyy\ h:mm">
                  <c:v>39776.666666664853</c:v>
                </c:pt>
                <c:pt idx="4876" formatCode="m/d/yyyy\ h:mm">
                  <c:v>39776.708333331531</c:v>
                </c:pt>
                <c:pt idx="4877" formatCode="m/d/yyyy\ h:mm">
                  <c:v>39776.749999998203</c:v>
                </c:pt>
                <c:pt idx="4878" formatCode="m/d/yyyy\ h:mm">
                  <c:v>39776.791666664831</c:v>
                </c:pt>
                <c:pt idx="4879" formatCode="m/d/yyyy\ h:mm">
                  <c:v>39776.833333331531</c:v>
                </c:pt>
                <c:pt idx="4880" formatCode="m/d/yyyy\ h:mm">
                  <c:v>39776.87499999821</c:v>
                </c:pt>
                <c:pt idx="4881" formatCode="m/d/yyyy\ h:mm">
                  <c:v>39776.916666664853</c:v>
                </c:pt>
                <c:pt idx="4882" formatCode="m/d/yyyy\ h:mm">
                  <c:v>39776.958333331539</c:v>
                </c:pt>
                <c:pt idx="4883" formatCode="m/d/yyyy\ h:mm">
                  <c:v>39776.999999998196</c:v>
                </c:pt>
                <c:pt idx="4884" formatCode="m/d/yyyy\ h:mm">
                  <c:v>39777.041666664831</c:v>
                </c:pt>
                <c:pt idx="4885" formatCode="m/d/yyyy\ h:mm">
                  <c:v>39777.083333331509</c:v>
                </c:pt>
                <c:pt idx="4886" formatCode="m/d/yyyy\ h:mm">
                  <c:v>39777.124999998196</c:v>
                </c:pt>
                <c:pt idx="4887" formatCode="m/d/yyyy\ h:mm">
                  <c:v>39777.166666664823</c:v>
                </c:pt>
                <c:pt idx="4888" formatCode="m/d/yyyy\ h:mm">
                  <c:v>39777.208333331502</c:v>
                </c:pt>
                <c:pt idx="4889" formatCode="m/d/yyyy\ h:mm">
                  <c:v>39777.249999998188</c:v>
                </c:pt>
                <c:pt idx="4890" formatCode="m/d/yyyy\ h:mm">
                  <c:v>39777.291666664802</c:v>
                </c:pt>
                <c:pt idx="4891" formatCode="m/d/yyyy\ h:mm">
                  <c:v>39777.333333331495</c:v>
                </c:pt>
                <c:pt idx="4892" formatCode="m/d/yyyy\ h:mm">
                  <c:v>39777.374999998196</c:v>
                </c:pt>
                <c:pt idx="4893" formatCode="m/d/yyyy\ h:mm">
                  <c:v>39777.416666664823</c:v>
                </c:pt>
                <c:pt idx="4894" formatCode="m/d/yyyy\ h:mm">
                  <c:v>39777.458333331502</c:v>
                </c:pt>
                <c:pt idx="4895" formatCode="m/d/yyyy\ h:mm">
                  <c:v>39777.499999998166</c:v>
                </c:pt>
                <c:pt idx="4896" formatCode="m/d/yyyy\ h:mm">
                  <c:v>39777.541666664802</c:v>
                </c:pt>
                <c:pt idx="4897" formatCode="m/d/yyyy\ h:mm">
                  <c:v>39777.58333333148</c:v>
                </c:pt>
                <c:pt idx="4898" formatCode="m/d/yyyy\ h:mm">
                  <c:v>39777.624999998159</c:v>
                </c:pt>
                <c:pt idx="4899" formatCode="m/d/yyyy\ h:mm">
                  <c:v>39777.666666664794</c:v>
                </c:pt>
                <c:pt idx="4900" formatCode="m/d/yyyy\ h:mm">
                  <c:v>39777.708333331473</c:v>
                </c:pt>
                <c:pt idx="4901" formatCode="m/d/yyyy\ h:mm">
                  <c:v>39777.749999998152</c:v>
                </c:pt>
                <c:pt idx="4902" formatCode="m/d/yyyy\ h:mm">
                  <c:v>39777.791666664772</c:v>
                </c:pt>
                <c:pt idx="4903" formatCode="m/d/yyyy\ h:mm">
                  <c:v>39777.833333331466</c:v>
                </c:pt>
                <c:pt idx="4904" formatCode="m/d/yyyy\ h:mm">
                  <c:v>39777.874999998159</c:v>
                </c:pt>
                <c:pt idx="4905" formatCode="m/d/yyyy\ h:mm">
                  <c:v>39777.916666664794</c:v>
                </c:pt>
                <c:pt idx="4906" formatCode="m/d/yyyy\ h:mm">
                  <c:v>39777.958333331473</c:v>
                </c:pt>
                <c:pt idx="4907" formatCode="m/d/yyyy\ h:mm">
                  <c:v>39777.999999998137</c:v>
                </c:pt>
                <c:pt idx="4908" formatCode="m/d/yyyy\ h:mm">
                  <c:v>39778.041666664772</c:v>
                </c:pt>
                <c:pt idx="4909" formatCode="m/d/yyyy\ h:mm">
                  <c:v>39778.083333331451</c:v>
                </c:pt>
                <c:pt idx="4910" formatCode="m/d/yyyy\ h:mm">
                  <c:v>39778.12499999813</c:v>
                </c:pt>
                <c:pt idx="4911" formatCode="m/d/yyyy\ h:mm">
                  <c:v>39778.166666664765</c:v>
                </c:pt>
                <c:pt idx="4912" formatCode="m/d/yyyy\ h:mm">
                  <c:v>39778.208333331444</c:v>
                </c:pt>
                <c:pt idx="4913" formatCode="m/d/yyyy\ h:mm">
                  <c:v>39778.249999998123</c:v>
                </c:pt>
                <c:pt idx="4914" formatCode="m/d/yyyy\ h:mm">
                  <c:v>39778.291666664743</c:v>
                </c:pt>
                <c:pt idx="4915" formatCode="m/d/yyyy\ h:mm">
                  <c:v>39778.333333331437</c:v>
                </c:pt>
                <c:pt idx="4916" formatCode="m/d/yyyy\ h:mm">
                  <c:v>39778.37499999813</c:v>
                </c:pt>
                <c:pt idx="4917" formatCode="m/d/yyyy\ h:mm">
                  <c:v>39778.416666664765</c:v>
                </c:pt>
                <c:pt idx="4918" formatCode="m/d/yyyy\ h:mm">
                  <c:v>39778.458333331444</c:v>
                </c:pt>
                <c:pt idx="4919" formatCode="m/d/yyyy\ h:mm">
                  <c:v>39778.499999998108</c:v>
                </c:pt>
                <c:pt idx="4920" formatCode="m/d/yyyy\ h:mm">
                  <c:v>39778.541666664743</c:v>
                </c:pt>
                <c:pt idx="4921" formatCode="m/d/yyyy\ h:mm">
                  <c:v>39778.583333331422</c:v>
                </c:pt>
                <c:pt idx="4922" formatCode="m/d/yyyy\ h:mm">
                  <c:v>39778.624999998101</c:v>
                </c:pt>
                <c:pt idx="4923" formatCode="m/d/yyyy\ h:mm">
                  <c:v>39778.666666664729</c:v>
                </c:pt>
                <c:pt idx="4924" formatCode="m/d/yyyy\ h:mm">
                  <c:v>39778.708333331415</c:v>
                </c:pt>
                <c:pt idx="4925" formatCode="m/d/yyyy\ h:mm">
                  <c:v>39778.749999998094</c:v>
                </c:pt>
                <c:pt idx="4926" formatCode="m/d/yyyy\ h:mm">
                  <c:v>39778.791666664707</c:v>
                </c:pt>
                <c:pt idx="4927" formatCode="m/d/yyyy\ h:mm">
                  <c:v>39778.833333331408</c:v>
                </c:pt>
                <c:pt idx="4928" formatCode="m/d/yyyy\ h:mm">
                  <c:v>39778.874999998101</c:v>
                </c:pt>
                <c:pt idx="4929" formatCode="m/d/yyyy\ h:mm">
                  <c:v>39778.916666664736</c:v>
                </c:pt>
                <c:pt idx="4930" formatCode="m/d/yyyy\ h:mm">
                  <c:v>39778.958333331415</c:v>
                </c:pt>
                <c:pt idx="4931" formatCode="m/d/yyyy\ h:mm">
                  <c:v>39778.999999998079</c:v>
                </c:pt>
                <c:pt idx="4932" formatCode="m/d/yyyy\ h:mm">
                  <c:v>39779.041666664714</c:v>
                </c:pt>
                <c:pt idx="4933" formatCode="m/d/yyyy\ h:mm">
                  <c:v>39779.083333331386</c:v>
                </c:pt>
                <c:pt idx="4934" formatCode="m/d/yyyy\ h:mm">
                  <c:v>39779.124999998072</c:v>
                </c:pt>
                <c:pt idx="4935" formatCode="m/d/yyyy\ h:mm">
                  <c:v>39779.166666664707</c:v>
                </c:pt>
                <c:pt idx="4936" formatCode="m/d/yyyy\ h:mm">
                  <c:v>39779.208333331386</c:v>
                </c:pt>
                <c:pt idx="4937" formatCode="m/d/yyyy\ h:mm">
                  <c:v>39779.249999998065</c:v>
                </c:pt>
                <c:pt idx="4938" formatCode="m/d/yyyy\ h:mm">
                  <c:v>39779.291666664685</c:v>
                </c:pt>
                <c:pt idx="4939" formatCode="m/d/yyyy\ h:mm">
                  <c:v>39779.333333331379</c:v>
                </c:pt>
                <c:pt idx="4940" formatCode="m/d/yyyy\ h:mm">
                  <c:v>39779.374999998065</c:v>
                </c:pt>
                <c:pt idx="4941" formatCode="m/d/yyyy\ h:mm">
                  <c:v>39779.416666664707</c:v>
                </c:pt>
                <c:pt idx="4942" formatCode="m/d/yyyy\ h:mm">
                  <c:v>39779.458333331386</c:v>
                </c:pt>
                <c:pt idx="4943" formatCode="m/d/yyyy\ h:mm">
                  <c:v>39779.499999998043</c:v>
                </c:pt>
                <c:pt idx="4944" formatCode="m/d/yyyy\ h:mm">
                  <c:v>39779.541666664678</c:v>
                </c:pt>
                <c:pt idx="4945" formatCode="m/d/yyyy\ h:mm">
                  <c:v>39779.583333331364</c:v>
                </c:pt>
                <c:pt idx="4946" formatCode="m/d/yyyy\ h:mm">
                  <c:v>39779.624999998043</c:v>
                </c:pt>
                <c:pt idx="4947" formatCode="m/d/yyyy\ h:mm">
                  <c:v>39779.666666664671</c:v>
                </c:pt>
                <c:pt idx="4948" formatCode="m/d/yyyy\ h:mm">
                  <c:v>39779.708333331357</c:v>
                </c:pt>
                <c:pt idx="4949" formatCode="m/d/yyyy\ h:mm">
                  <c:v>39779.749999998035</c:v>
                </c:pt>
                <c:pt idx="4950" formatCode="m/d/yyyy\ h:mm">
                  <c:v>39779.791666664656</c:v>
                </c:pt>
                <c:pt idx="4951" formatCode="m/d/yyyy\ h:mm">
                  <c:v>39779.833333331335</c:v>
                </c:pt>
                <c:pt idx="4952" formatCode="m/d/yyyy\ h:mm">
                  <c:v>39779.874999998043</c:v>
                </c:pt>
                <c:pt idx="4953" formatCode="m/d/yyyy\ h:mm">
                  <c:v>39779.916666664678</c:v>
                </c:pt>
                <c:pt idx="4954" formatCode="m/d/yyyy\ h:mm">
                  <c:v>39779.958333331342</c:v>
                </c:pt>
                <c:pt idx="4955" formatCode="m/d/yyyy\ h:mm">
                  <c:v>39779.999999998021</c:v>
                </c:pt>
                <c:pt idx="4956" formatCode="m/d/yyyy\ h:mm">
                  <c:v>39780.041666664649</c:v>
                </c:pt>
                <c:pt idx="4957" formatCode="m/d/yyyy\ h:mm">
                  <c:v>39780.083333331335</c:v>
                </c:pt>
                <c:pt idx="4958" formatCode="m/d/yyyy\ h:mm">
                  <c:v>39780.124999997999</c:v>
                </c:pt>
                <c:pt idx="4959" formatCode="m/d/yyyy\ h:mm">
                  <c:v>39780.166666664634</c:v>
                </c:pt>
                <c:pt idx="4960" formatCode="m/d/yyyy\ h:mm">
                  <c:v>39780.208333331328</c:v>
                </c:pt>
                <c:pt idx="4961" formatCode="m/d/yyyy\ h:mm">
                  <c:v>39780.249999997992</c:v>
                </c:pt>
                <c:pt idx="4962" formatCode="m/d/yyyy\ h:mm">
                  <c:v>39780.29166666462</c:v>
                </c:pt>
                <c:pt idx="4963" formatCode="m/d/yyyy\ h:mm">
                  <c:v>39780.33333333132</c:v>
                </c:pt>
                <c:pt idx="4964" formatCode="m/d/yyyy\ h:mm">
                  <c:v>39780.374999998006</c:v>
                </c:pt>
                <c:pt idx="4965" formatCode="m/d/yyyy\ h:mm">
                  <c:v>39780.416666664634</c:v>
                </c:pt>
                <c:pt idx="4966" formatCode="m/d/yyyy\ h:mm">
                  <c:v>39780.458333331313</c:v>
                </c:pt>
                <c:pt idx="4967" formatCode="m/d/yyyy\ h:mm">
                  <c:v>39780.499999997992</c:v>
                </c:pt>
                <c:pt idx="4968" formatCode="m/d/yyyy\ h:mm">
                  <c:v>39780.54166666462</c:v>
                </c:pt>
                <c:pt idx="4969" formatCode="m/d/yyyy\ h:mm">
                  <c:v>39780.583333331306</c:v>
                </c:pt>
                <c:pt idx="4970" formatCode="m/d/yyyy\ h:mm">
                  <c:v>39780.624999997985</c:v>
                </c:pt>
                <c:pt idx="4971" formatCode="m/d/yyyy\ h:mm">
                  <c:v>39780.66666666462</c:v>
                </c:pt>
                <c:pt idx="4972" formatCode="m/d/yyyy\ h:mm">
                  <c:v>39780.708333331284</c:v>
                </c:pt>
                <c:pt idx="4973" formatCode="m/d/yyyy\ h:mm">
                  <c:v>39780.749999997963</c:v>
                </c:pt>
                <c:pt idx="4974" formatCode="m/d/yyyy\ h:mm">
                  <c:v>39780.791666664591</c:v>
                </c:pt>
                <c:pt idx="4975" formatCode="m/d/yyyy\ h:mm">
                  <c:v>39780.833333331284</c:v>
                </c:pt>
                <c:pt idx="4976" formatCode="m/d/yyyy\ h:mm">
                  <c:v>39780.874999997985</c:v>
                </c:pt>
                <c:pt idx="4977" formatCode="m/d/yyyy\ h:mm">
                  <c:v>39780.91666666462</c:v>
                </c:pt>
                <c:pt idx="4978" formatCode="m/d/yyyy\ h:mm">
                  <c:v>39780.958333331291</c:v>
                </c:pt>
                <c:pt idx="4979" formatCode="m/d/yyyy\ h:mm">
                  <c:v>39780.999999997948</c:v>
                </c:pt>
                <c:pt idx="4980" formatCode="m/d/yyyy\ h:mm">
                  <c:v>39781.041666664591</c:v>
                </c:pt>
                <c:pt idx="4981" formatCode="m/d/yyyy\ h:mm">
                  <c:v>39781.083333331277</c:v>
                </c:pt>
                <c:pt idx="4982" formatCode="m/d/yyyy\ h:mm">
                  <c:v>39781.124999997941</c:v>
                </c:pt>
                <c:pt idx="4983" formatCode="m/d/yyyy\ h:mm">
                  <c:v>39781.166666664591</c:v>
                </c:pt>
                <c:pt idx="4984" formatCode="m/d/yyyy\ h:mm">
                  <c:v>39781.208333331255</c:v>
                </c:pt>
                <c:pt idx="4985" formatCode="m/d/yyyy\ h:mm">
                  <c:v>39781.249999997941</c:v>
                </c:pt>
                <c:pt idx="4986" formatCode="m/d/yyyy\ h:mm">
                  <c:v>39781.291666664569</c:v>
                </c:pt>
                <c:pt idx="4987" formatCode="m/d/yyyy\ h:mm">
                  <c:v>39781.333333331255</c:v>
                </c:pt>
                <c:pt idx="4988" formatCode="m/d/yyyy\ h:mm">
                  <c:v>39781.374999997948</c:v>
                </c:pt>
                <c:pt idx="4989" formatCode="m/d/yyyy\ h:mm">
                  <c:v>39781.416666664591</c:v>
                </c:pt>
                <c:pt idx="4990" formatCode="m/d/yyyy\ h:mm">
                  <c:v>39781.458333331262</c:v>
                </c:pt>
                <c:pt idx="4991" formatCode="m/d/yyyy\ h:mm">
                  <c:v>39781.499999997919</c:v>
                </c:pt>
                <c:pt idx="4992" formatCode="m/d/yyyy\ h:mm">
                  <c:v>39781.541666664576</c:v>
                </c:pt>
                <c:pt idx="4993" formatCode="m/d/yyyy\ h:mm">
                  <c:v>39781.583333331233</c:v>
                </c:pt>
                <c:pt idx="4994" formatCode="m/d/yyyy\ h:mm">
                  <c:v>39781.624999997912</c:v>
                </c:pt>
                <c:pt idx="4995" formatCode="m/d/yyyy\ h:mm">
                  <c:v>39781.666666664576</c:v>
                </c:pt>
                <c:pt idx="4996" formatCode="m/d/yyyy\ h:mm">
                  <c:v>39781.708333331226</c:v>
                </c:pt>
                <c:pt idx="4997" formatCode="m/d/yyyy\ h:mm">
                  <c:v>39781.749999997912</c:v>
                </c:pt>
                <c:pt idx="4998" formatCode="m/d/yyyy\ h:mm">
                  <c:v>39781.791666664547</c:v>
                </c:pt>
                <c:pt idx="4999" formatCode="m/d/yyyy\ h:mm">
                  <c:v>39781.833333331226</c:v>
                </c:pt>
                <c:pt idx="5000" formatCode="m/d/yyyy\ h:mm">
                  <c:v>39781.874999997919</c:v>
                </c:pt>
                <c:pt idx="5001" formatCode="m/d/yyyy\ h:mm">
                  <c:v>39781.916666664561</c:v>
                </c:pt>
                <c:pt idx="5002" formatCode="m/d/yyyy\ h:mm">
                  <c:v>39781.958333331233</c:v>
                </c:pt>
                <c:pt idx="5003" formatCode="m/d/yyyy\ h:mm">
                  <c:v>39781.99999999789</c:v>
                </c:pt>
                <c:pt idx="5004" formatCode="m/d/yyyy\ h:mm">
                  <c:v>39782.041666664554</c:v>
                </c:pt>
                <c:pt idx="5005" formatCode="m/d/yyyy\ h:mm">
                  <c:v>39782.083333331204</c:v>
                </c:pt>
                <c:pt idx="5006" formatCode="m/d/yyyy\ h:mm">
                  <c:v>39782.124999997883</c:v>
                </c:pt>
                <c:pt idx="5007" formatCode="m/d/yyyy\ h:mm">
                  <c:v>39782.166666664532</c:v>
                </c:pt>
                <c:pt idx="5008" formatCode="m/d/yyyy\ h:mm">
                  <c:v>39782.208333331204</c:v>
                </c:pt>
                <c:pt idx="5009" formatCode="m/d/yyyy\ h:mm">
                  <c:v>39782.249999997883</c:v>
                </c:pt>
                <c:pt idx="5010" formatCode="m/d/yyyy\ h:mm">
                  <c:v>39782.291666664518</c:v>
                </c:pt>
                <c:pt idx="5011" formatCode="m/d/yyyy\ h:mm">
                  <c:v>39782.333333331204</c:v>
                </c:pt>
                <c:pt idx="5012" formatCode="m/d/yyyy\ h:mm">
                  <c:v>39782.37499999789</c:v>
                </c:pt>
                <c:pt idx="5013" formatCode="m/d/yyyy\ h:mm">
                  <c:v>39782.416666664532</c:v>
                </c:pt>
                <c:pt idx="5014" formatCode="m/d/yyyy\ h:mm">
                  <c:v>39782.458333331211</c:v>
                </c:pt>
                <c:pt idx="5015" formatCode="m/d/yyyy\ h:mm">
                  <c:v>39782.499999997861</c:v>
                </c:pt>
                <c:pt idx="5016" formatCode="m/d/yyyy\ h:mm">
                  <c:v>39782.541666664525</c:v>
                </c:pt>
                <c:pt idx="5017" formatCode="m/d/yyyy\ h:mm">
                  <c:v>39782.583333331189</c:v>
                </c:pt>
                <c:pt idx="5018" formatCode="m/d/yyyy\ h:mm">
                  <c:v>39782.624999997861</c:v>
                </c:pt>
                <c:pt idx="5019" formatCode="m/d/yyyy\ h:mm">
                  <c:v>39782.666666664503</c:v>
                </c:pt>
                <c:pt idx="5020" formatCode="m/d/yyyy\ h:mm">
                  <c:v>39782.708333331182</c:v>
                </c:pt>
                <c:pt idx="5021" formatCode="m/d/yyyy\ h:mm">
                  <c:v>39782.749999997846</c:v>
                </c:pt>
                <c:pt idx="5022" formatCode="m/d/yyyy\ h:mm">
                  <c:v>39782.791666664481</c:v>
                </c:pt>
                <c:pt idx="5023" formatCode="m/d/yyyy\ h:mm">
                  <c:v>39782.833333331182</c:v>
                </c:pt>
                <c:pt idx="5024" formatCode="m/d/yyyy\ h:mm">
                  <c:v>39782.874999997854</c:v>
                </c:pt>
                <c:pt idx="5025" formatCode="m/d/yyyy\ h:mm">
                  <c:v>39782.916666664503</c:v>
                </c:pt>
                <c:pt idx="5026" formatCode="m/d/yyyy\ h:mm">
                  <c:v>39782.958333331189</c:v>
                </c:pt>
                <c:pt idx="5027" formatCode="m/d/yyyy\ h:mm">
                  <c:v>39782.999999997832</c:v>
                </c:pt>
                <c:pt idx="5028" formatCode="m/d/yyyy\ h:mm">
                  <c:v>39783.041666664481</c:v>
                </c:pt>
                <c:pt idx="5029" formatCode="m/d/yyyy\ h:mm">
                  <c:v>39783.08333333116</c:v>
                </c:pt>
                <c:pt idx="5030" formatCode="m/d/yyyy\ h:mm">
                  <c:v>39783.124999997832</c:v>
                </c:pt>
                <c:pt idx="5031" formatCode="m/d/yyyy\ h:mm">
                  <c:v>39783.166666664474</c:v>
                </c:pt>
                <c:pt idx="5032" formatCode="m/d/yyyy\ h:mm">
                  <c:v>39783.208333331153</c:v>
                </c:pt>
                <c:pt idx="5033" formatCode="m/d/yyyy\ h:mm">
                  <c:v>39783.249999997817</c:v>
                </c:pt>
                <c:pt idx="5034" formatCode="m/d/yyyy\ h:mm">
                  <c:v>39783.291666664452</c:v>
                </c:pt>
                <c:pt idx="5035" formatCode="m/d/yyyy\ h:mm">
                  <c:v>39783.333333331146</c:v>
                </c:pt>
                <c:pt idx="5036" formatCode="m/d/yyyy\ h:mm">
                  <c:v>39783.374999997824</c:v>
                </c:pt>
                <c:pt idx="5037" formatCode="m/d/yyyy\ h:mm">
                  <c:v>39783.416666664481</c:v>
                </c:pt>
                <c:pt idx="5038" formatCode="m/d/yyyy\ h:mm">
                  <c:v>39783.458333331153</c:v>
                </c:pt>
                <c:pt idx="5039" formatCode="m/d/yyyy\ h:mm">
                  <c:v>39783.499999997803</c:v>
                </c:pt>
                <c:pt idx="5040" formatCode="m/d/yyyy\ h:mm">
                  <c:v>39783.541666664452</c:v>
                </c:pt>
                <c:pt idx="5041" formatCode="m/d/yyyy\ h:mm">
                  <c:v>39783.583333331131</c:v>
                </c:pt>
                <c:pt idx="5042" formatCode="m/d/yyyy\ h:mm">
                  <c:v>39783.624999997795</c:v>
                </c:pt>
                <c:pt idx="5043" formatCode="m/d/yyyy\ h:mm">
                  <c:v>39783.666666664445</c:v>
                </c:pt>
                <c:pt idx="5044" formatCode="m/d/yyyy\ h:mm">
                  <c:v>39783.708333331131</c:v>
                </c:pt>
                <c:pt idx="5045" formatCode="m/d/yyyy\ h:mm">
                  <c:v>39783.749999997788</c:v>
                </c:pt>
                <c:pt idx="5046" formatCode="m/d/yyyy\ h:mm">
                  <c:v>39783.791666664423</c:v>
                </c:pt>
                <c:pt idx="5047" formatCode="m/d/yyyy\ h:mm">
                  <c:v>39783.833333331117</c:v>
                </c:pt>
                <c:pt idx="5048" formatCode="m/d/yyyy\ h:mm">
                  <c:v>39783.874999997795</c:v>
                </c:pt>
                <c:pt idx="5049" formatCode="m/d/yyyy\ h:mm">
                  <c:v>39783.916666664445</c:v>
                </c:pt>
                <c:pt idx="5050" formatCode="m/d/yyyy\ h:mm">
                  <c:v>39783.958333331124</c:v>
                </c:pt>
                <c:pt idx="5051" formatCode="m/d/yyyy\ h:mm">
                  <c:v>39783.999999997781</c:v>
                </c:pt>
                <c:pt idx="5052" formatCode="m/d/yyyy\ h:mm">
                  <c:v>39784.041666664423</c:v>
                </c:pt>
                <c:pt idx="5053" formatCode="m/d/yyyy\ h:mm">
                  <c:v>39784.083333331102</c:v>
                </c:pt>
                <c:pt idx="5054" formatCode="m/d/yyyy\ h:mm">
                  <c:v>39784.124999997766</c:v>
                </c:pt>
                <c:pt idx="5055" formatCode="m/d/yyyy\ h:mm">
                  <c:v>39784.166666664416</c:v>
                </c:pt>
                <c:pt idx="5056" formatCode="m/d/yyyy\ h:mm">
                  <c:v>39784.208333331095</c:v>
                </c:pt>
                <c:pt idx="5057" formatCode="m/d/yyyy\ h:mm">
                  <c:v>39784.249999997759</c:v>
                </c:pt>
                <c:pt idx="5058" formatCode="m/d/yyyy\ h:mm">
                  <c:v>39784.291666664394</c:v>
                </c:pt>
                <c:pt idx="5059" formatCode="m/d/yyyy\ h:mm">
                  <c:v>39784.333333331087</c:v>
                </c:pt>
                <c:pt idx="5060" formatCode="m/d/yyyy\ h:mm">
                  <c:v>39784.374999997766</c:v>
                </c:pt>
                <c:pt idx="5061" formatCode="m/d/yyyy\ h:mm">
                  <c:v>39784.416666664416</c:v>
                </c:pt>
                <c:pt idx="5062" formatCode="m/d/yyyy\ h:mm">
                  <c:v>39784.458333331095</c:v>
                </c:pt>
                <c:pt idx="5063" formatCode="m/d/yyyy\ h:mm">
                  <c:v>39784.499999997744</c:v>
                </c:pt>
                <c:pt idx="5064" formatCode="m/d/yyyy\ h:mm">
                  <c:v>39784.541666664394</c:v>
                </c:pt>
                <c:pt idx="5065" formatCode="m/d/yyyy\ h:mm">
                  <c:v>39784.583333331073</c:v>
                </c:pt>
                <c:pt idx="5066" formatCode="m/d/yyyy\ h:mm">
                  <c:v>39784.624999997737</c:v>
                </c:pt>
                <c:pt idx="5067" formatCode="m/d/yyyy\ h:mm">
                  <c:v>39784.666666664387</c:v>
                </c:pt>
                <c:pt idx="5068" formatCode="m/d/yyyy\ h:mm">
                  <c:v>39784.708333331066</c:v>
                </c:pt>
                <c:pt idx="5069" formatCode="m/d/yyyy\ h:mm">
                  <c:v>39784.74999999773</c:v>
                </c:pt>
                <c:pt idx="5070" formatCode="m/d/yyyy\ h:mm">
                  <c:v>39784.791666664365</c:v>
                </c:pt>
                <c:pt idx="5071" formatCode="m/d/yyyy\ h:mm">
                  <c:v>39784.833333331058</c:v>
                </c:pt>
                <c:pt idx="5072" formatCode="m/d/yyyy\ h:mm">
                  <c:v>39784.874999997737</c:v>
                </c:pt>
                <c:pt idx="5073" formatCode="m/d/yyyy\ h:mm">
                  <c:v>39784.916666664387</c:v>
                </c:pt>
                <c:pt idx="5074" formatCode="m/d/yyyy\ h:mm">
                  <c:v>39784.958333331066</c:v>
                </c:pt>
                <c:pt idx="5075" formatCode="m/d/yyyy\ h:mm">
                  <c:v>39784.999999997715</c:v>
                </c:pt>
                <c:pt idx="5076" formatCode="m/d/yyyy\ h:mm">
                  <c:v>39785.041666664365</c:v>
                </c:pt>
                <c:pt idx="5077" formatCode="m/d/yyyy\ h:mm">
                  <c:v>39785.083333331044</c:v>
                </c:pt>
                <c:pt idx="5078" formatCode="m/d/yyyy\ h:mm">
                  <c:v>39785.124999997708</c:v>
                </c:pt>
                <c:pt idx="5079" formatCode="m/d/yyyy\ h:mm">
                  <c:v>39785.166666664358</c:v>
                </c:pt>
                <c:pt idx="5080" formatCode="m/d/yyyy\ h:mm">
                  <c:v>39785.208333331037</c:v>
                </c:pt>
                <c:pt idx="5081" formatCode="m/d/yyyy\ h:mm">
                  <c:v>39785.249999997701</c:v>
                </c:pt>
                <c:pt idx="5082" formatCode="m/d/yyyy\ h:mm">
                  <c:v>39785.291666664336</c:v>
                </c:pt>
                <c:pt idx="5083" formatCode="m/d/yyyy\ h:mm">
                  <c:v>39785.333333331029</c:v>
                </c:pt>
                <c:pt idx="5084" formatCode="m/d/yyyy\ h:mm">
                  <c:v>39785.374999997708</c:v>
                </c:pt>
                <c:pt idx="5085" formatCode="m/d/yyyy\ h:mm">
                  <c:v>39785.416666664358</c:v>
                </c:pt>
                <c:pt idx="5086" formatCode="m/d/yyyy\ h:mm">
                  <c:v>39785.458333331037</c:v>
                </c:pt>
                <c:pt idx="5087" formatCode="m/d/yyyy\ h:mm">
                  <c:v>39785.499999997686</c:v>
                </c:pt>
                <c:pt idx="5088" formatCode="m/d/yyyy\ h:mm">
                  <c:v>39785.541666664329</c:v>
                </c:pt>
                <c:pt idx="5089" formatCode="m/d/yyyy\ h:mm">
                  <c:v>39785.583333331015</c:v>
                </c:pt>
                <c:pt idx="5090" formatCode="m/d/yyyy\ h:mm">
                  <c:v>39785.624999997679</c:v>
                </c:pt>
                <c:pt idx="5091" formatCode="m/d/yyyy\ h:mm">
                  <c:v>39785.666666664321</c:v>
                </c:pt>
                <c:pt idx="5092" formatCode="m/d/yyyy\ h:mm">
                  <c:v>39785.708333331007</c:v>
                </c:pt>
                <c:pt idx="5093" formatCode="m/d/yyyy\ h:mm">
                  <c:v>39785.749999997672</c:v>
                </c:pt>
                <c:pt idx="5094" formatCode="m/d/yyyy\ h:mm">
                  <c:v>39785.791666664307</c:v>
                </c:pt>
                <c:pt idx="5095" formatCode="m/d/yyyy\ h:mm">
                  <c:v>39785.833333331</c:v>
                </c:pt>
                <c:pt idx="5096" formatCode="m/d/yyyy\ h:mm">
                  <c:v>39785.874999997679</c:v>
                </c:pt>
                <c:pt idx="5097" formatCode="m/d/yyyy\ h:mm">
                  <c:v>39785.916666664329</c:v>
                </c:pt>
                <c:pt idx="5098" formatCode="m/d/yyyy\ h:mm">
                  <c:v>39785.958333331007</c:v>
                </c:pt>
                <c:pt idx="5099" formatCode="m/d/yyyy\ h:mm">
                  <c:v>39785.999999997657</c:v>
                </c:pt>
                <c:pt idx="5100" formatCode="m/d/yyyy\ h:mm">
                  <c:v>39786.041666664307</c:v>
                </c:pt>
                <c:pt idx="5101" formatCode="m/d/yyyy\ h:mm">
                  <c:v>39786.083333330993</c:v>
                </c:pt>
                <c:pt idx="5102" formatCode="m/d/yyyy\ h:mm">
                  <c:v>39786.12499999765</c:v>
                </c:pt>
                <c:pt idx="5103" formatCode="m/d/yyyy\ h:mm">
                  <c:v>39786.1666666643</c:v>
                </c:pt>
                <c:pt idx="5104" formatCode="m/d/yyyy\ h:mm">
                  <c:v>39786.208333330993</c:v>
                </c:pt>
                <c:pt idx="5105" formatCode="m/d/yyyy\ h:mm">
                  <c:v>39786.249999997635</c:v>
                </c:pt>
                <c:pt idx="5106" formatCode="m/d/yyyy\ h:mm">
                  <c:v>39786.29166666427</c:v>
                </c:pt>
                <c:pt idx="5107" formatCode="m/d/yyyy\ h:mm">
                  <c:v>39786.333333330986</c:v>
                </c:pt>
                <c:pt idx="5108" formatCode="m/d/yyyy\ h:mm">
                  <c:v>39786.374999997643</c:v>
                </c:pt>
                <c:pt idx="5109" formatCode="m/d/yyyy\ h:mm">
                  <c:v>39786.4166666643</c:v>
                </c:pt>
                <c:pt idx="5110" formatCode="m/d/yyyy\ h:mm">
                  <c:v>39786.458333330993</c:v>
                </c:pt>
                <c:pt idx="5111" formatCode="m/d/yyyy\ h:mm">
                  <c:v>39786.499999997628</c:v>
                </c:pt>
                <c:pt idx="5112" formatCode="m/d/yyyy\ h:mm">
                  <c:v>39786.54166666427</c:v>
                </c:pt>
                <c:pt idx="5113" formatCode="m/d/yyyy\ h:mm">
                  <c:v>39786.583333330971</c:v>
                </c:pt>
                <c:pt idx="5114" formatCode="m/d/yyyy\ h:mm">
                  <c:v>39786.624999997621</c:v>
                </c:pt>
                <c:pt idx="5115" formatCode="m/d/yyyy\ h:mm">
                  <c:v>39786.66666666427</c:v>
                </c:pt>
                <c:pt idx="5116" formatCode="m/d/yyyy\ h:mm">
                  <c:v>39786.708333330949</c:v>
                </c:pt>
                <c:pt idx="5117" formatCode="m/d/yyyy\ h:mm">
                  <c:v>39786.749999997606</c:v>
                </c:pt>
                <c:pt idx="5118" formatCode="m/d/yyyy\ h:mm">
                  <c:v>39786.791666664241</c:v>
                </c:pt>
                <c:pt idx="5119" formatCode="m/d/yyyy\ h:mm">
                  <c:v>39786.833333330942</c:v>
                </c:pt>
                <c:pt idx="5120" formatCode="m/d/yyyy\ h:mm">
                  <c:v>39786.874999997613</c:v>
                </c:pt>
                <c:pt idx="5121" formatCode="m/d/yyyy\ h:mm">
                  <c:v>39786.91666666427</c:v>
                </c:pt>
                <c:pt idx="5122" formatCode="m/d/yyyy\ h:mm">
                  <c:v>39786.958333330957</c:v>
                </c:pt>
                <c:pt idx="5123" formatCode="m/d/yyyy\ h:mm">
                  <c:v>39786.999999997599</c:v>
                </c:pt>
                <c:pt idx="5124" formatCode="m/d/yyyy\ h:mm">
                  <c:v>39787.041666664234</c:v>
                </c:pt>
                <c:pt idx="5125" formatCode="m/d/yyyy\ h:mm">
                  <c:v>39787.083333330942</c:v>
                </c:pt>
                <c:pt idx="5126" formatCode="m/d/yyyy\ h:mm">
                  <c:v>39787.124999997592</c:v>
                </c:pt>
                <c:pt idx="5127" formatCode="m/d/yyyy\ h:mm">
                  <c:v>39787.166666664234</c:v>
                </c:pt>
                <c:pt idx="5128" formatCode="m/d/yyyy\ h:mm">
                  <c:v>39787.208333330935</c:v>
                </c:pt>
                <c:pt idx="5129" formatCode="m/d/yyyy\ h:mm">
                  <c:v>39787.249999997592</c:v>
                </c:pt>
                <c:pt idx="5130" formatCode="m/d/yyyy\ h:mm">
                  <c:v>39787.291666664212</c:v>
                </c:pt>
                <c:pt idx="5131" formatCode="m/d/yyyy\ h:mm">
                  <c:v>39787.333333330913</c:v>
                </c:pt>
                <c:pt idx="5132" formatCode="m/d/yyyy\ h:mm">
                  <c:v>39787.374999997599</c:v>
                </c:pt>
                <c:pt idx="5133" formatCode="m/d/yyyy\ h:mm">
                  <c:v>39787.416666664234</c:v>
                </c:pt>
                <c:pt idx="5134" formatCode="m/d/yyyy\ h:mm">
                  <c:v>39787.458333330935</c:v>
                </c:pt>
                <c:pt idx="5135" formatCode="m/d/yyyy\ h:mm">
                  <c:v>39787.499999997584</c:v>
                </c:pt>
                <c:pt idx="5136" formatCode="m/d/yyyy\ h:mm">
                  <c:v>39787.54166666422</c:v>
                </c:pt>
                <c:pt idx="5137" formatCode="m/d/yyyy\ h:mm">
                  <c:v>39787.583333330898</c:v>
                </c:pt>
                <c:pt idx="5138" formatCode="m/d/yyyy\ h:mm">
                  <c:v>39787.624999997563</c:v>
                </c:pt>
                <c:pt idx="5139" formatCode="m/d/yyyy\ h:mm">
                  <c:v>39787.666666664212</c:v>
                </c:pt>
                <c:pt idx="5140" formatCode="m/d/yyyy\ h:mm">
                  <c:v>39787.708333330891</c:v>
                </c:pt>
                <c:pt idx="5141" formatCode="m/d/yyyy\ h:mm">
                  <c:v>39787.749999997563</c:v>
                </c:pt>
                <c:pt idx="5142" formatCode="m/d/yyyy\ h:mm">
                  <c:v>39787.79166666419</c:v>
                </c:pt>
                <c:pt idx="5143" formatCode="m/d/yyyy\ h:mm">
                  <c:v>39787.833333330891</c:v>
                </c:pt>
                <c:pt idx="5144" formatCode="m/d/yyyy\ h:mm">
                  <c:v>39787.87499999757</c:v>
                </c:pt>
                <c:pt idx="5145" formatCode="m/d/yyyy\ h:mm">
                  <c:v>39787.916666664205</c:v>
                </c:pt>
                <c:pt idx="5146" formatCode="m/d/yyyy\ h:mm">
                  <c:v>39787.958333330898</c:v>
                </c:pt>
                <c:pt idx="5147" formatCode="m/d/yyyy\ h:mm">
                  <c:v>39787.999999997541</c:v>
                </c:pt>
                <c:pt idx="5148" formatCode="m/d/yyyy\ h:mm">
                  <c:v>39788.04166666419</c:v>
                </c:pt>
                <c:pt idx="5149" formatCode="m/d/yyyy\ h:mm">
                  <c:v>39788.083333330869</c:v>
                </c:pt>
                <c:pt idx="5150" formatCode="m/d/yyyy\ h:mm">
                  <c:v>39788.124999997533</c:v>
                </c:pt>
                <c:pt idx="5151" formatCode="m/d/yyyy\ h:mm">
                  <c:v>39788.166666664183</c:v>
                </c:pt>
                <c:pt idx="5152" formatCode="m/d/yyyy\ h:mm">
                  <c:v>39788.208333330862</c:v>
                </c:pt>
                <c:pt idx="5153" formatCode="m/d/yyyy\ h:mm">
                  <c:v>39788.249999997533</c:v>
                </c:pt>
                <c:pt idx="5154" formatCode="m/d/yyyy\ h:mm">
                  <c:v>39788.291666664169</c:v>
                </c:pt>
                <c:pt idx="5155" formatCode="m/d/yyyy\ h:mm">
                  <c:v>39788.333333330862</c:v>
                </c:pt>
                <c:pt idx="5156" formatCode="m/d/yyyy\ h:mm">
                  <c:v>39788.374999997541</c:v>
                </c:pt>
                <c:pt idx="5157" formatCode="m/d/yyyy\ h:mm">
                  <c:v>39788.416666664183</c:v>
                </c:pt>
                <c:pt idx="5158" formatCode="m/d/yyyy\ h:mm">
                  <c:v>39788.458333330869</c:v>
                </c:pt>
                <c:pt idx="5159" formatCode="m/d/yyyy\ h:mm">
                  <c:v>39788.499999997512</c:v>
                </c:pt>
                <c:pt idx="5160" formatCode="m/d/yyyy\ h:mm">
                  <c:v>39788.541666664176</c:v>
                </c:pt>
                <c:pt idx="5161" formatCode="m/d/yyyy\ h:mm">
                  <c:v>39788.58333333084</c:v>
                </c:pt>
                <c:pt idx="5162" formatCode="m/d/yyyy\ h:mm">
                  <c:v>39788.624999997512</c:v>
                </c:pt>
                <c:pt idx="5163" formatCode="m/d/yyyy\ h:mm">
                  <c:v>39788.666666664154</c:v>
                </c:pt>
                <c:pt idx="5164" formatCode="m/d/yyyy\ h:mm">
                  <c:v>39788.708333330833</c:v>
                </c:pt>
                <c:pt idx="5165" formatCode="m/d/yyyy\ h:mm">
                  <c:v>39788.749999997497</c:v>
                </c:pt>
                <c:pt idx="5166" formatCode="m/d/yyyy\ h:mm">
                  <c:v>39788.791666664132</c:v>
                </c:pt>
                <c:pt idx="5167" formatCode="m/d/yyyy\ h:mm">
                  <c:v>39788.833333330833</c:v>
                </c:pt>
                <c:pt idx="5168" formatCode="m/d/yyyy\ h:mm">
                  <c:v>39788.874999997504</c:v>
                </c:pt>
                <c:pt idx="5169" formatCode="m/d/yyyy\ h:mm">
                  <c:v>39788.916666664161</c:v>
                </c:pt>
                <c:pt idx="5170" formatCode="m/d/yyyy\ h:mm">
                  <c:v>39788.95833333084</c:v>
                </c:pt>
                <c:pt idx="5171" formatCode="m/d/yyyy\ h:mm">
                  <c:v>39788.999999997483</c:v>
                </c:pt>
                <c:pt idx="5172" formatCode="m/d/yyyy\ h:mm">
                  <c:v>39789.041666664132</c:v>
                </c:pt>
                <c:pt idx="5173" formatCode="m/d/yyyy\ h:mm">
                  <c:v>39789.083333330811</c:v>
                </c:pt>
                <c:pt idx="5174" formatCode="m/d/yyyy\ h:mm">
                  <c:v>39789.124999997483</c:v>
                </c:pt>
                <c:pt idx="5175" formatCode="m/d/yyyy\ h:mm">
                  <c:v>39789.166666664125</c:v>
                </c:pt>
                <c:pt idx="5176" formatCode="m/d/yyyy\ h:mm">
                  <c:v>39789.208333330811</c:v>
                </c:pt>
                <c:pt idx="5177" formatCode="m/d/yyyy\ h:mm">
                  <c:v>39789.249999997468</c:v>
                </c:pt>
                <c:pt idx="5178" formatCode="m/d/yyyy\ h:mm">
                  <c:v>39789.291666664103</c:v>
                </c:pt>
                <c:pt idx="5179" formatCode="m/d/yyyy\ h:mm">
                  <c:v>39789.333333330796</c:v>
                </c:pt>
                <c:pt idx="5180" formatCode="m/d/yyyy\ h:mm">
                  <c:v>39789.374999997475</c:v>
                </c:pt>
                <c:pt idx="5181" formatCode="m/d/yyyy\ h:mm">
                  <c:v>39789.416666664132</c:v>
                </c:pt>
                <c:pt idx="5182" formatCode="m/d/yyyy\ h:mm">
                  <c:v>39789.458333330804</c:v>
                </c:pt>
                <c:pt idx="5183" formatCode="m/d/yyyy\ h:mm">
                  <c:v>39789.499999997453</c:v>
                </c:pt>
                <c:pt idx="5184" formatCode="m/d/yyyy\ h:mm">
                  <c:v>39789.541666664103</c:v>
                </c:pt>
                <c:pt idx="5185" formatCode="m/d/yyyy\ h:mm">
                  <c:v>39789.583333330782</c:v>
                </c:pt>
                <c:pt idx="5186" formatCode="m/d/yyyy\ h:mm">
                  <c:v>39789.624999997446</c:v>
                </c:pt>
                <c:pt idx="5187" formatCode="m/d/yyyy\ h:mm">
                  <c:v>39789.666666664096</c:v>
                </c:pt>
                <c:pt idx="5188" formatCode="m/d/yyyy\ h:mm">
                  <c:v>39789.708333330782</c:v>
                </c:pt>
                <c:pt idx="5189" formatCode="m/d/yyyy\ h:mm">
                  <c:v>39789.749999997439</c:v>
                </c:pt>
                <c:pt idx="5190" formatCode="m/d/yyyy\ h:mm">
                  <c:v>39789.791666664074</c:v>
                </c:pt>
                <c:pt idx="5191" formatCode="m/d/yyyy\ h:mm">
                  <c:v>39789.833333330767</c:v>
                </c:pt>
                <c:pt idx="5192" formatCode="m/d/yyyy\ h:mm">
                  <c:v>39789.874999997446</c:v>
                </c:pt>
                <c:pt idx="5193" formatCode="m/d/yyyy\ h:mm">
                  <c:v>39789.916666664096</c:v>
                </c:pt>
                <c:pt idx="5194" formatCode="m/d/yyyy\ h:mm">
                  <c:v>39789.958333330775</c:v>
                </c:pt>
                <c:pt idx="5195" formatCode="m/d/yyyy\ h:mm">
                  <c:v>39789.999999997432</c:v>
                </c:pt>
                <c:pt idx="5196" formatCode="m/d/yyyy\ h:mm">
                  <c:v>39790.041666664074</c:v>
                </c:pt>
                <c:pt idx="5197" formatCode="m/d/yyyy\ h:mm">
                  <c:v>39790.083333330753</c:v>
                </c:pt>
                <c:pt idx="5198" formatCode="m/d/yyyy\ h:mm">
                  <c:v>39790.124999997417</c:v>
                </c:pt>
                <c:pt idx="5199" formatCode="m/d/yyyy\ h:mm">
                  <c:v>39790.166666664074</c:v>
                </c:pt>
                <c:pt idx="5200" formatCode="m/d/yyyy\ h:mm">
                  <c:v>39790.208333330746</c:v>
                </c:pt>
                <c:pt idx="5201" formatCode="m/d/yyyy\ h:mm">
                  <c:v>39790.24999999741</c:v>
                </c:pt>
                <c:pt idx="5202" formatCode="m/d/yyyy\ h:mm">
                  <c:v>39790.291666664052</c:v>
                </c:pt>
                <c:pt idx="5203" formatCode="m/d/yyyy\ h:mm">
                  <c:v>39790.333333330738</c:v>
                </c:pt>
                <c:pt idx="5204" formatCode="m/d/yyyy\ h:mm">
                  <c:v>39790.374999997417</c:v>
                </c:pt>
                <c:pt idx="5205" formatCode="m/d/yyyy\ h:mm">
                  <c:v>39790.416666664067</c:v>
                </c:pt>
                <c:pt idx="5206" formatCode="m/d/yyyy\ h:mm">
                  <c:v>39790.458333330746</c:v>
                </c:pt>
                <c:pt idx="5207" formatCode="m/d/yyyy\ h:mm">
                  <c:v>39790.499999997395</c:v>
                </c:pt>
                <c:pt idx="5208" formatCode="m/d/yyyy\ h:mm">
                  <c:v>39790.541666664045</c:v>
                </c:pt>
                <c:pt idx="5209" formatCode="m/d/yyyy\ h:mm">
                  <c:v>39790.583333330731</c:v>
                </c:pt>
                <c:pt idx="5210" formatCode="m/d/yyyy\ h:mm">
                  <c:v>39790.624999997388</c:v>
                </c:pt>
                <c:pt idx="5211" formatCode="m/d/yyyy\ h:mm">
                  <c:v>39790.666666664038</c:v>
                </c:pt>
                <c:pt idx="5212" formatCode="m/d/yyyy\ h:mm">
                  <c:v>39790.708333330716</c:v>
                </c:pt>
                <c:pt idx="5213" formatCode="m/d/yyyy\ h:mm">
                  <c:v>39790.749999997381</c:v>
                </c:pt>
                <c:pt idx="5214" formatCode="m/d/yyyy\ h:mm">
                  <c:v>39790.791666664016</c:v>
                </c:pt>
                <c:pt idx="5215" formatCode="m/d/yyyy\ h:mm">
                  <c:v>39790.833333330709</c:v>
                </c:pt>
                <c:pt idx="5216" formatCode="m/d/yyyy\ h:mm">
                  <c:v>39790.874999997388</c:v>
                </c:pt>
                <c:pt idx="5217" formatCode="m/d/yyyy\ h:mm">
                  <c:v>39790.916666664038</c:v>
                </c:pt>
                <c:pt idx="5218" formatCode="m/d/yyyy\ h:mm">
                  <c:v>39790.958333330716</c:v>
                </c:pt>
                <c:pt idx="5219" formatCode="m/d/yyyy\ h:mm">
                  <c:v>39790.999999997366</c:v>
                </c:pt>
                <c:pt idx="5220" formatCode="m/d/yyyy\ h:mm">
                  <c:v>39791.041666664016</c:v>
                </c:pt>
                <c:pt idx="5221" formatCode="m/d/yyyy\ h:mm">
                  <c:v>39791.083333330695</c:v>
                </c:pt>
                <c:pt idx="5222" formatCode="m/d/yyyy\ h:mm">
                  <c:v>39791.124999997359</c:v>
                </c:pt>
                <c:pt idx="5223" formatCode="m/d/yyyy\ h:mm">
                  <c:v>39791.166666664009</c:v>
                </c:pt>
                <c:pt idx="5224" formatCode="m/d/yyyy\ h:mm">
                  <c:v>39791.208333330687</c:v>
                </c:pt>
                <c:pt idx="5225" formatCode="m/d/yyyy\ h:mm">
                  <c:v>39791.249999997352</c:v>
                </c:pt>
                <c:pt idx="5226" formatCode="m/d/yyyy\ h:mm">
                  <c:v>39791.291666663987</c:v>
                </c:pt>
                <c:pt idx="5227" formatCode="m/d/yyyy\ h:mm">
                  <c:v>39791.33333333068</c:v>
                </c:pt>
                <c:pt idx="5228" formatCode="m/d/yyyy\ h:mm">
                  <c:v>39791.374999997359</c:v>
                </c:pt>
                <c:pt idx="5229" formatCode="m/d/yyyy\ h:mm">
                  <c:v>39791.416666664009</c:v>
                </c:pt>
                <c:pt idx="5230" formatCode="m/d/yyyy\ h:mm">
                  <c:v>39791.458333330687</c:v>
                </c:pt>
                <c:pt idx="5231" formatCode="m/d/yyyy\ h:mm">
                  <c:v>39791.499999997337</c:v>
                </c:pt>
                <c:pt idx="5232" formatCode="m/d/yyyy\ h:mm">
                  <c:v>39791.541666663987</c:v>
                </c:pt>
                <c:pt idx="5233" formatCode="m/d/yyyy\ h:mm">
                  <c:v>39791.583333330665</c:v>
                </c:pt>
                <c:pt idx="5234" formatCode="m/d/yyyy\ h:mm">
                  <c:v>39791.62499999733</c:v>
                </c:pt>
                <c:pt idx="5235" formatCode="m/d/yyyy\ h:mm">
                  <c:v>39791.666666663979</c:v>
                </c:pt>
                <c:pt idx="5236" formatCode="m/d/yyyy\ h:mm">
                  <c:v>39791.708333330658</c:v>
                </c:pt>
                <c:pt idx="5237" formatCode="m/d/yyyy\ h:mm">
                  <c:v>39791.749999997322</c:v>
                </c:pt>
                <c:pt idx="5238" formatCode="m/d/yyyy\ h:mm">
                  <c:v>39791.791666663958</c:v>
                </c:pt>
                <c:pt idx="5239" formatCode="m/d/yyyy\ h:mm">
                  <c:v>39791.833333330651</c:v>
                </c:pt>
                <c:pt idx="5240" formatCode="m/d/yyyy\ h:mm">
                  <c:v>39791.87499999733</c:v>
                </c:pt>
                <c:pt idx="5241" formatCode="m/d/yyyy\ h:mm">
                  <c:v>39791.916666663979</c:v>
                </c:pt>
                <c:pt idx="5242" formatCode="m/d/yyyy\ h:mm">
                  <c:v>39791.958333330658</c:v>
                </c:pt>
                <c:pt idx="5243" formatCode="m/d/yyyy\ h:mm">
                  <c:v>39791.999999997308</c:v>
                </c:pt>
                <c:pt idx="5244" formatCode="m/d/yyyy\ h:mm">
                  <c:v>39792.041666663958</c:v>
                </c:pt>
                <c:pt idx="5245" formatCode="m/d/yyyy\ h:mm">
                  <c:v>39792.083333330636</c:v>
                </c:pt>
                <c:pt idx="5246" formatCode="m/d/yyyy\ h:mm">
                  <c:v>39792.124999997301</c:v>
                </c:pt>
                <c:pt idx="5247" formatCode="m/d/yyyy\ h:mm">
                  <c:v>39792.16666666395</c:v>
                </c:pt>
                <c:pt idx="5248" formatCode="m/d/yyyy\ h:mm">
                  <c:v>39792.208333330629</c:v>
                </c:pt>
                <c:pt idx="5249" formatCode="m/d/yyyy\ h:mm">
                  <c:v>39792.249999997286</c:v>
                </c:pt>
                <c:pt idx="5250" formatCode="m/d/yyyy\ h:mm">
                  <c:v>39792.291666663921</c:v>
                </c:pt>
                <c:pt idx="5251" formatCode="m/d/yyyy\ h:mm">
                  <c:v>39792.333333330622</c:v>
                </c:pt>
                <c:pt idx="5252" formatCode="m/d/yyyy\ h:mm">
                  <c:v>39792.374999997293</c:v>
                </c:pt>
                <c:pt idx="5253" formatCode="m/d/yyyy\ h:mm">
                  <c:v>39792.41666666395</c:v>
                </c:pt>
                <c:pt idx="5254" formatCode="m/d/yyyy\ h:mm">
                  <c:v>39792.458333330629</c:v>
                </c:pt>
                <c:pt idx="5255" formatCode="m/d/yyyy\ h:mm">
                  <c:v>39792.499999997279</c:v>
                </c:pt>
                <c:pt idx="5256" formatCode="m/d/yyyy\ h:mm">
                  <c:v>39792.541666663921</c:v>
                </c:pt>
                <c:pt idx="5257" formatCode="m/d/yyyy\ h:mm">
                  <c:v>39792.583333330607</c:v>
                </c:pt>
                <c:pt idx="5258" formatCode="m/d/yyyy\ h:mm">
                  <c:v>39792.624999997272</c:v>
                </c:pt>
                <c:pt idx="5259" formatCode="m/d/yyyy\ h:mm">
                  <c:v>39792.666666663921</c:v>
                </c:pt>
                <c:pt idx="5260" formatCode="m/d/yyyy\ h:mm">
                  <c:v>39792.7083333306</c:v>
                </c:pt>
                <c:pt idx="5261" formatCode="m/d/yyyy\ h:mm">
                  <c:v>39792.749999997264</c:v>
                </c:pt>
                <c:pt idx="5262" formatCode="m/d/yyyy\ h:mm">
                  <c:v>39792.791666663899</c:v>
                </c:pt>
                <c:pt idx="5263" formatCode="m/d/yyyy\ h:mm">
                  <c:v>39792.833333330593</c:v>
                </c:pt>
                <c:pt idx="5264" formatCode="m/d/yyyy\ h:mm">
                  <c:v>39792.874999997272</c:v>
                </c:pt>
                <c:pt idx="5265" formatCode="m/d/yyyy\ h:mm">
                  <c:v>39792.916666663921</c:v>
                </c:pt>
                <c:pt idx="5266" formatCode="m/d/yyyy\ h:mm">
                  <c:v>39792.958333330607</c:v>
                </c:pt>
                <c:pt idx="5267" formatCode="m/d/yyyy\ h:mm">
                  <c:v>39792.99999999725</c:v>
                </c:pt>
                <c:pt idx="5268" formatCode="m/d/yyyy\ h:mm">
                  <c:v>39793.041666663899</c:v>
                </c:pt>
                <c:pt idx="5269" formatCode="m/d/yyyy\ h:mm">
                  <c:v>39793.083333330593</c:v>
                </c:pt>
                <c:pt idx="5270" formatCode="m/d/yyyy\ h:mm">
                  <c:v>39793.124999997235</c:v>
                </c:pt>
                <c:pt idx="5271" formatCode="m/d/yyyy\ h:mm">
                  <c:v>39793.166666663885</c:v>
                </c:pt>
                <c:pt idx="5272" formatCode="m/d/yyyy\ h:mm">
                  <c:v>39793.208333330585</c:v>
                </c:pt>
                <c:pt idx="5273" formatCode="m/d/yyyy\ h:mm">
                  <c:v>39793.249999997235</c:v>
                </c:pt>
                <c:pt idx="5274" formatCode="m/d/yyyy\ h:mm">
                  <c:v>39793.291666663863</c:v>
                </c:pt>
                <c:pt idx="5275" formatCode="m/d/yyyy\ h:mm">
                  <c:v>39793.333333330578</c:v>
                </c:pt>
                <c:pt idx="5276" formatCode="m/d/yyyy\ h:mm">
                  <c:v>39793.374999997242</c:v>
                </c:pt>
                <c:pt idx="5277" formatCode="m/d/yyyy\ h:mm">
                  <c:v>39793.416666663885</c:v>
                </c:pt>
                <c:pt idx="5278" formatCode="m/d/yyyy\ h:mm">
                  <c:v>39793.458333330585</c:v>
                </c:pt>
                <c:pt idx="5279" formatCode="m/d/yyyy\ h:mm">
                  <c:v>39793.499999997221</c:v>
                </c:pt>
                <c:pt idx="5280" formatCode="m/d/yyyy\ h:mm">
                  <c:v>39793.54166666387</c:v>
                </c:pt>
                <c:pt idx="5281" formatCode="m/d/yyyy\ h:mm">
                  <c:v>39793.583333330549</c:v>
                </c:pt>
                <c:pt idx="5282" formatCode="m/d/yyyy\ h:mm">
                  <c:v>39793.624999997206</c:v>
                </c:pt>
                <c:pt idx="5283" formatCode="m/d/yyyy\ h:mm">
                  <c:v>39793.666666663863</c:v>
                </c:pt>
                <c:pt idx="5284" formatCode="m/d/yyyy\ h:mm">
                  <c:v>39793.708333330542</c:v>
                </c:pt>
                <c:pt idx="5285" formatCode="m/d/yyyy\ h:mm">
                  <c:v>39793.749999997206</c:v>
                </c:pt>
                <c:pt idx="5286" formatCode="m/d/yyyy\ h:mm">
                  <c:v>39793.791666663841</c:v>
                </c:pt>
                <c:pt idx="5287" formatCode="m/d/yyyy\ h:mm">
                  <c:v>39793.833333330542</c:v>
                </c:pt>
                <c:pt idx="5288" formatCode="m/d/yyyy\ h:mm">
                  <c:v>39793.874999997213</c:v>
                </c:pt>
                <c:pt idx="5289" formatCode="m/d/yyyy\ h:mm">
                  <c:v>39793.916666663856</c:v>
                </c:pt>
                <c:pt idx="5290" formatCode="m/d/yyyy\ h:mm">
                  <c:v>39793.958333330549</c:v>
                </c:pt>
                <c:pt idx="5291" formatCode="m/d/yyyy\ h:mm">
                  <c:v>39793.999999997191</c:v>
                </c:pt>
                <c:pt idx="5292" formatCode="m/d/yyyy\ h:mm">
                  <c:v>39794.041666663834</c:v>
                </c:pt>
                <c:pt idx="5293" formatCode="m/d/yyyy\ h:mm">
                  <c:v>39794.083333330535</c:v>
                </c:pt>
                <c:pt idx="5294" formatCode="m/d/yyyy\ h:mm">
                  <c:v>39794.124999997191</c:v>
                </c:pt>
                <c:pt idx="5295" formatCode="m/d/yyyy\ h:mm">
                  <c:v>39794.166666663827</c:v>
                </c:pt>
                <c:pt idx="5296" formatCode="m/d/yyyy\ h:mm">
                  <c:v>39794.208333330513</c:v>
                </c:pt>
                <c:pt idx="5297" formatCode="m/d/yyyy\ h:mm">
                  <c:v>39794.249999997191</c:v>
                </c:pt>
                <c:pt idx="5298" formatCode="m/d/yyyy\ h:mm">
                  <c:v>39794.291666663798</c:v>
                </c:pt>
                <c:pt idx="5299" formatCode="m/d/yyyy\ h:mm">
                  <c:v>39794.333333330513</c:v>
                </c:pt>
                <c:pt idx="5300" formatCode="m/d/yyyy\ h:mm">
                  <c:v>39794.374999997199</c:v>
                </c:pt>
                <c:pt idx="5301" formatCode="m/d/yyyy\ h:mm">
                  <c:v>39794.416666663834</c:v>
                </c:pt>
                <c:pt idx="5302" formatCode="m/d/yyyy\ h:mm">
                  <c:v>39794.45833333052</c:v>
                </c:pt>
                <c:pt idx="5303" formatCode="m/d/yyyy\ h:mm">
                  <c:v>39794.499999997162</c:v>
                </c:pt>
                <c:pt idx="5304" formatCode="m/d/yyyy\ h:mm">
                  <c:v>39794.541666663805</c:v>
                </c:pt>
                <c:pt idx="5305" formatCode="m/d/yyyy\ h:mm">
                  <c:v>39794.583333330491</c:v>
                </c:pt>
                <c:pt idx="5306" formatCode="m/d/yyyy\ h:mm">
                  <c:v>39794.624999997162</c:v>
                </c:pt>
                <c:pt idx="5307" formatCode="m/d/yyyy\ h:mm">
                  <c:v>39794.666666663798</c:v>
                </c:pt>
                <c:pt idx="5308" formatCode="m/d/yyyy\ h:mm">
                  <c:v>39794.708333330491</c:v>
                </c:pt>
                <c:pt idx="5309" formatCode="m/d/yyyy\ h:mm">
                  <c:v>39794.749999997148</c:v>
                </c:pt>
                <c:pt idx="5310" formatCode="m/d/yyyy\ h:mm">
                  <c:v>39794.791666663768</c:v>
                </c:pt>
                <c:pt idx="5311" formatCode="m/d/yyyy\ h:mm">
                  <c:v>39794.833333330491</c:v>
                </c:pt>
                <c:pt idx="5312" formatCode="m/d/yyyy\ h:mm">
                  <c:v>39794.874999997155</c:v>
                </c:pt>
                <c:pt idx="5313" formatCode="m/d/yyyy\ h:mm">
                  <c:v>39794.916666663805</c:v>
                </c:pt>
                <c:pt idx="5314" formatCode="m/d/yyyy\ h:mm">
                  <c:v>39794.958333330491</c:v>
                </c:pt>
                <c:pt idx="5315" formatCode="m/d/yyyy\ h:mm">
                  <c:v>39794.999999997133</c:v>
                </c:pt>
                <c:pt idx="5316" formatCode="m/d/yyyy\ h:mm">
                  <c:v>39795.041666663768</c:v>
                </c:pt>
                <c:pt idx="5317" formatCode="m/d/yyyy\ h:mm">
                  <c:v>39795.083333330462</c:v>
                </c:pt>
                <c:pt idx="5318" formatCode="m/d/yyyy\ h:mm">
                  <c:v>39795.124999997133</c:v>
                </c:pt>
                <c:pt idx="5319" formatCode="m/d/yyyy\ h:mm">
                  <c:v>39795.166666663768</c:v>
                </c:pt>
                <c:pt idx="5320" formatCode="m/d/yyyy\ h:mm">
                  <c:v>39795.208333330462</c:v>
                </c:pt>
                <c:pt idx="5321" formatCode="m/d/yyyy\ h:mm">
                  <c:v>39795.249999997119</c:v>
                </c:pt>
                <c:pt idx="5322" formatCode="m/d/yyyy\ h:mm">
                  <c:v>39795.291666663739</c:v>
                </c:pt>
                <c:pt idx="5323" formatCode="m/d/yyyy\ h:mm">
                  <c:v>39795.333333330447</c:v>
                </c:pt>
                <c:pt idx="5324" formatCode="m/d/yyyy\ h:mm">
                  <c:v>39795.374999997126</c:v>
                </c:pt>
                <c:pt idx="5325" formatCode="m/d/yyyy\ h:mm">
                  <c:v>39795.416666663776</c:v>
                </c:pt>
                <c:pt idx="5326" formatCode="m/d/yyyy\ h:mm">
                  <c:v>39795.458333330454</c:v>
                </c:pt>
                <c:pt idx="5327" formatCode="m/d/yyyy\ h:mm">
                  <c:v>39795.499999997111</c:v>
                </c:pt>
                <c:pt idx="5328" formatCode="m/d/yyyy\ h:mm">
                  <c:v>39795.541666663747</c:v>
                </c:pt>
                <c:pt idx="5329" formatCode="m/d/yyyy\ h:mm">
                  <c:v>39795.583333330433</c:v>
                </c:pt>
                <c:pt idx="5330" formatCode="m/d/yyyy\ h:mm">
                  <c:v>39795.624999997097</c:v>
                </c:pt>
                <c:pt idx="5331" formatCode="m/d/yyyy\ h:mm">
                  <c:v>39795.666666663732</c:v>
                </c:pt>
                <c:pt idx="5332" formatCode="m/d/yyyy\ h:mm">
                  <c:v>39795.708333330433</c:v>
                </c:pt>
                <c:pt idx="5333" formatCode="m/d/yyyy\ h:mm">
                  <c:v>39795.74999999709</c:v>
                </c:pt>
                <c:pt idx="5334" formatCode="m/d/yyyy\ h:mm">
                  <c:v>39795.791666663717</c:v>
                </c:pt>
                <c:pt idx="5335" formatCode="m/d/yyyy\ h:mm">
                  <c:v>39795.833333330418</c:v>
                </c:pt>
                <c:pt idx="5336" formatCode="m/d/yyyy\ h:mm">
                  <c:v>39795.874999997097</c:v>
                </c:pt>
                <c:pt idx="5337" formatCode="m/d/yyyy\ h:mm">
                  <c:v>39795.916666663732</c:v>
                </c:pt>
                <c:pt idx="5338" formatCode="m/d/yyyy\ h:mm">
                  <c:v>39795.958333330425</c:v>
                </c:pt>
                <c:pt idx="5339" formatCode="m/d/yyyy\ h:mm">
                  <c:v>39795.999999997082</c:v>
                </c:pt>
                <c:pt idx="5340" formatCode="m/d/yyyy\ h:mm">
                  <c:v>39796.041666663717</c:v>
                </c:pt>
                <c:pt idx="5341" formatCode="m/d/yyyy\ h:mm">
                  <c:v>39796.083333330411</c:v>
                </c:pt>
                <c:pt idx="5342" formatCode="m/d/yyyy\ h:mm">
                  <c:v>39796.124999997068</c:v>
                </c:pt>
                <c:pt idx="5343" formatCode="m/d/yyyy\ h:mm">
                  <c:v>39796.166666663703</c:v>
                </c:pt>
                <c:pt idx="5344" formatCode="m/d/yyyy\ h:mm">
                  <c:v>39796.208333330396</c:v>
                </c:pt>
                <c:pt idx="5345" formatCode="m/d/yyyy\ h:mm">
                  <c:v>39796.249999997061</c:v>
                </c:pt>
                <c:pt idx="5346" formatCode="m/d/yyyy\ h:mm">
                  <c:v>39796.291666663688</c:v>
                </c:pt>
                <c:pt idx="5347" formatCode="m/d/yyyy\ h:mm">
                  <c:v>39796.333333330389</c:v>
                </c:pt>
                <c:pt idx="5348" formatCode="m/d/yyyy\ h:mm">
                  <c:v>39796.374999997068</c:v>
                </c:pt>
                <c:pt idx="5349" formatCode="m/d/yyyy\ h:mm">
                  <c:v>39796.416666663703</c:v>
                </c:pt>
                <c:pt idx="5350" formatCode="m/d/yyyy\ h:mm">
                  <c:v>39796.458333330396</c:v>
                </c:pt>
                <c:pt idx="5351" formatCode="m/d/yyyy\ h:mm">
                  <c:v>39796.499999997046</c:v>
                </c:pt>
                <c:pt idx="5352" formatCode="m/d/yyyy\ h:mm">
                  <c:v>39796.541666663681</c:v>
                </c:pt>
                <c:pt idx="5353" formatCode="m/d/yyyy\ h:mm">
                  <c:v>39796.583333330382</c:v>
                </c:pt>
                <c:pt idx="5354" formatCode="m/d/yyyy\ h:mm">
                  <c:v>39796.624999997039</c:v>
                </c:pt>
                <c:pt idx="5355" formatCode="m/d/yyyy\ h:mm">
                  <c:v>39796.666666663674</c:v>
                </c:pt>
                <c:pt idx="5356" formatCode="m/d/yyyy\ h:mm">
                  <c:v>39796.708333330367</c:v>
                </c:pt>
                <c:pt idx="5357" formatCode="m/d/yyyy\ h:mm">
                  <c:v>39796.749999997031</c:v>
                </c:pt>
                <c:pt idx="5358" formatCode="m/d/yyyy\ h:mm">
                  <c:v>39796.791666663659</c:v>
                </c:pt>
                <c:pt idx="5359" formatCode="m/d/yyyy\ h:mm">
                  <c:v>39796.83333333036</c:v>
                </c:pt>
                <c:pt idx="5360" formatCode="m/d/yyyy\ h:mm">
                  <c:v>39796.874999997046</c:v>
                </c:pt>
                <c:pt idx="5361" formatCode="m/d/yyyy\ h:mm">
                  <c:v>39796.916666663674</c:v>
                </c:pt>
                <c:pt idx="5362" formatCode="m/d/yyyy\ h:mm">
                  <c:v>39796.958333330367</c:v>
                </c:pt>
                <c:pt idx="5363" formatCode="m/d/yyyy\ h:mm">
                  <c:v>39796.999999997017</c:v>
                </c:pt>
                <c:pt idx="5364" formatCode="m/d/yyyy\ h:mm">
                  <c:v>39797.041666663652</c:v>
                </c:pt>
                <c:pt idx="5365" formatCode="m/d/yyyy\ h:mm">
                  <c:v>39797.083333330345</c:v>
                </c:pt>
                <c:pt idx="5366" formatCode="m/d/yyyy\ h:mm">
                  <c:v>39797.12499999701</c:v>
                </c:pt>
                <c:pt idx="5367" formatCode="m/d/yyyy\ h:mm">
                  <c:v>39797.166666663652</c:v>
                </c:pt>
                <c:pt idx="5368" formatCode="m/d/yyyy\ h:mm">
                  <c:v>39797.208333330338</c:v>
                </c:pt>
                <c:pt idx="5369" formatCode="m/d/yyyy\ h:mm">
                  <c:v>39797.249999997002</c:v>
                </c:pt>
                <c:pt idx="5370" formatCode="m/d/yyyy\ h:mm">
                  <c:v>39797.291666663623</c:v>
                </c:pt>
                <c:pt idx="5371" formatCode="m/d/yyyy\ h:mm">
                  <c:v>39797.333333330331</c:v>
                </c:pt>
                <c:pt idx="5372" formatCode="m/d/yyyy\ h:mm">
                  <c:v>39797.374999997017</c:v>
                </c:pt>
                <c:pt idx="5373" formatCode="m/d/yyyy\ h:mm">
                  <c:v>39797.416666663645</c:v>
                </c:pt>
                <c:pt idx="5374" formatCode="m/d/yyyy\ h:mm">
                  <c:v>39797.458333330345</c:v>
                </c:pt>
                <c:pt idx="5375" formatCode="m/d/yyyy\ h:mm">
                  <c:v>39797.499999997002</c:v>
                </c:pt>
                <c:pt idx="5376" formatCode="m/d/yyyy\ h:mm">
                  <c:v>39797.541666663623</c:v>
                </c:pt>
                <c:pt idx="5377" formatCode="m/d/yyyy\ h:mm">
                  <c:v>39797.583333330316</c:v>
                </c:pt>
                <c:pt idx="5378" formatCode="m/d/yyyy\ h:mm">
                  <c:v>39797.624999996995</c:v>
                </c:pt>
                <c:pt idx="5379" formatCode="m/d/yyyy\ h:mm">
                  <c:v>39797.666666663616</c:v>
                </c:pt>
                <c:pt idx="5380" formatCode="m/d/yyyy\ h:mm">
                  <c:v>39797.708333330309</c:v>
                </c:pt>
                <c:pt idx="5381" formatCode="m/d/yyyy\ h:mm">
                  <c:v>39797.749999996988</c:v>
                </c:pt>
                <c:pt idx="5382" formatCode="m/d/yyyy\ h:mm">
                  <c:v>39797.791666663594</c:v>
                </c:pt>
                <c:pt idx="5383" formatCode="m/d/yyyy\ h:mm">
                  <c:v>39797.833333330302</c:v>
                </c:pt>
                <c:pt idx="5384" formatCode="m/d/yyyy\ h:mm">
                  <c:v>39797.874999996995</c:v>
                </c:pt>
                <c:pt idx="5385" formatCode="m/d/yyyy\ h:mm">
                  <c:v>39797.916666663616</c:v>
                </c:pt>
                <c:pt idx="5386" formatCode="m/d/yyyy\ h:mm">
                  <c:v>39797.958333330309</c:v>
                </c:pt>
                <c:pt idx="5387" formatCode="m/d/yyyy\ h:mm">
                  <c:v>39797.999999996973</c:v>
                </c:pt>
                <c:pt idx="5388" formatCode="m/d/yyyy\ h:mm">
                  <c:v>39798.041666663594</c:v>
                </c:pt>
                <c:pt idx="5389" formatCode="m/d/yyyy\ h:mm">
                  <c:v>39798.083333330287</c:v>
                </c:pt>
                <c:pt idx="5390" formatCode="m/d/yyyy\ h:mm">
                  <c:v>39798.124999996966</c:v>
                </c:pt>
                <c:pt idx="5391" formatCode="m/d/yyyy\ h:mm">
                  <c:v>39798.166666663587</c:v>
                </c:pt>
                <c:pt idx="5392" formatCode="m/d/yyyy\ h:mm">
                  <c:v>39798.20833333028</c:v>
                </c:pt>
                <c:pt idx="5393" formatCode="m/d/yyyy\ h:mm">
                  <c:v>39798.249999996959</c:v>
                </c:pt>
                <c:pt idx="5394" formatCode="m/d/yyyy\ h:mm">
                  <c:v>39798.291666663572</c:v>
                </c:pt>
                <c:pt idx="5395" formatCode="m/d/yyyy\ h:mm">
                  <c:v>39798.333333330273</c:v>
                </c:pt>
                <c:pt idx="5396" formatCode="m/d/yyyy\ h:mm">
                  <c:v>39798.374999996966</c:v>
                </c:pt>
                <c:pt idx="5397" formatCode="m/d/yyyy\ h:mm">
                  <c:v>39798.416666663594</c:v>
                </c:pt>
                <c:pt idx="5398" formatCode="m/d/yyyy\ h:mm">
                  <c:v>39798.45833333028</c:v>
                </c:pt>
                <c:pt idx="5399" formatCode="m/d/yyyy\ h:mm">
                  <c:v>39798.499999996944</c:v>
                </c:pt>
                <c:pt idx="5400" formatCode="m/d/yyyy\ h:mm">
                  <c:v>39798.541666663579</c:v>
                </c:pt>
                <c:pt idx="5401" formatCode="m/d/yyyy\ h:mm">
                  <c:v>39798.583333330258</c:v>
                </c:pt>
                <c:pt idx="5402" formatCode="m/d/yyyy\ h:mm">
                  <c:v>39798.624999996937</c:v>
                </c:pt>
                <c:pt idx="5403" formatCode="m/d/yyyy\ h:mm">
                  <c:v>39798.666666663572</c:v>
                </c:pt>
                <c:pt idx="5404" formatCode="m/d/yyyy\ h:mm">
                  <c:v>39798.708333330251</c:v>
                </c:pt>
                <c:pt idx="5405" formatCode="m/d/yyyy\ h:mm">
                  <c:v>39798.74999999693</c:v>
                </c:pt>
                <c:pt idx="5406" formatCode="m/d/yyyy\ h:mm">
                  <c:v>39798.79166666355</c:v>
                </c:pt>
                <c:pt idx="5407" formatCode="m/d/yyyy\ h:mm">
                  <c:v>39798.833333330236</c:v>
                </c:pt>
                <c:pt idx="5408" formatCode="m/d/yyyy\ h:mm">
                  <c:v>39798.874999996937</c:v>
                </c:pt>
                <c:pt idx="5409" formatCode="m/d/yyyy\ h:mm">
                  <c:v>39798.916666663572</c:v>
                </c:pt>
                <c:pt idx="5410" formatCode="m/d/yyyy\ h:mm">
                  <c:v>39798.958333330243</c:v>
                </c:pt>
                <c:pt idx="5411" formatCode="m/d/yyyy\ h:mm">
                  <c:v>39798.999999996915</c:v>
                </c:pt>
                <c:pt idx="5412" formatCode="m/d/yyyy\ h:mm">
                  <c:v>39799.04166666355</c:v>
                </c:pt>
                <c:pt idx="5413" formatCode="m/d/yyyy\ h:mm">
                  <c:v>39799.083333330229</c:v>
                </c:pt>
                <c:pt idx="5414" formatCode="m/d/yyyy\ h:mm">
                  <c:v>39799.124999996893</c:v>
                </c:pt>
                <c:pt idx="5415" formatCode="m/d/yyyy\ h:mm">
                  <c:v>39799.166666663543</c:v>
                </c:pt>
                <c:pt idx="5416" formatCode="m/d/yyyy\ h:mm">
                  <c:v>39799.208333330222</c:v>
                </c:pt>
                <c:pt idx="5417" formatCode="m/d/yyyy\ h:mm">
                  <c:v>39799.249999996893</c:v>
                </c:pt>
                <c:pt idx="5418" formatCode="m/d/yyyy\ h:mm">
                  <c:v>39799.291666663521</c:v>
                </c:pt>
                <c:pt idx="5419" formatCode="m/d/yyyy\ h:mm">
                  <c:v>39799.333333330214</c:v>
                </c:pt>
                <c:pt idx="5420" formatCode="m/d/yyyy\ h:mm">
                  <c:v>39799.3749999969</c:v>
                </c:pt>
                <c:pt idx="5421" formatCode="m/d/yyyy\ h:mm">
                  <c:v>39799.416666663536</c:v>
                </c:pt>
                <c:pt idx="5422" formatCode="m/d/yyyy\ h:mm">
                  <c:v>39799.458333330222</c:v>
                </c:pt>
                <c:pt idx="5423" formatCode="m/d/yyyy\ h:mm">
                  <c:v>39799.499999996886</c:v>
                </c:pt>
                <c:pt idx="5424" formatCode="m/d/yyyy\ h:mm">
                  <c:v>39799.541666663521</c:v>
                </c:pt>
                <c:pt idx="5425" formatCode="m/d/yyyy\ h:mm">
                  <c:v>39799.5833333302</c:v>
                </c:pt>
                <c:pt idx="5426" formatCode="m/d/yyyy\ h:mm">
                  <c:v>39799.624999996879</c:v>
                </c:pt>
                <c:pt idx="5427" formatCode="m/d/yyyy\ h:mm">
                  <c:v>39799.666666663514</c:v>
                </c:pt>
                <c:pt idx="5428" formatCode="m/d/yyyy\ h:mm">
                  <c:v>39799.708333330193</c:v>
                </c:pt>
                <c:pt idx="5429" formatCode="m/d/yyyy\ h:mm">
                  <c:v>39799.749999996871</c:v>
                </c:pt>
                <c:pt idx="5430" formatCode="m/d/yyyy\ h:mm">
                  <c:v>39799.791666663492</c:v>
                </c:pt>
                <c:pt idx="5431" formatCode="m/d/yyyy\ h:mm">
                  <c:v>39799.833333330193</c:v>
                </c:pt>
                <c:pt idx="5432" formatCode="m/d/yyyy\ h:mm">
                  <c:v>39799.874999996879</c:v>
                </c:pt>
                <c:pt idx="5433" formatCode="m/d/yyyy\ h:mm">
                  <c:v>39799.916666663514</c:v>
                </c:pt>
                <c:pt idx="5434" formatCode="m/d/yyyy\ h:mm">
                  <c:v>39799.9583333302</c:v>
                </c:pt>
                <c:pt idx="5435" formatCode="m/d/yyyy\ h:mm">
                  <c:v>39799.999999996842</c:v>
                </c:pt>
                <c:pt idx="5436" formatCode="m/d/yyyy\ h:mm">
                  <c:v>39800.041666663485</c:v>
                </c:pt>
                <c:pt idx="5437" formatCode="m/d/yyyy\ h:mm">
                  <c:v>39800.083333330185</c:v>
                </c:pt>
                <c:pt idx="5438" formatCode="m/d/yyyy\ h:mm">
                  <c:v>39800.124999996842</c:v>
                </c:pt>
                <c:pt idx="5439" formatCode="m/d/yyyy\ h:mm">
                  <c:v>39800.166666663477</c:v>
                </c:pt>
                <c:pt idx="5440" formatCode="m/d/yyyy\ h:mm">
                  <c:v>39800.208333330163</c:v>
                </c:pt>
                <c:pt idx="5441" formatCode="m/d/yyyy\ h:mm">
                  <c:v>39800.249999996842</c:v>
                </c:pt>
                <c:pt idx="5442" formatCode="m/d/yyyy\ h:mm">
                  <c:v>39800.291666663456</c:v>
                </c:pt>
                <c:pt idx="5443" formatCode="m/d/yyyy\ h:mm">
                  <c:v>39800.333333330163</c:v>
                </c:pt>
                <c:pt idx="5444" formatCode="m/d/yyyy\ h:mm">
                  <c:v>39800.37499999685</c:v>
                </c:pt>
                <c:pt idx="5445" formatCode="m/d/yyyy\ h:mm">
                  <c:v>39800.416666663485</c:v>
                </c:pt>
                <c:pt idx="5446" formatCode="m/d/yyyy\ h:mm">
                  <c:v>39800.458333330171</c:v>
                </c:pt>
                <c:pt idx="5447" formatCode="m/d/yyyy\ h:mm">
                  <c:v>39800.499999996813</c:v>
                </c:pt>
                <c:pt idx="5448" formatCode="m/d/yyyy\ h:mm">
                  <c:v>39800.541666663463</c:v>
                </c:pt>
                <c:pt idx="5449" formatCode="m/d/yyyy\ h:mm">
                  <c:v>39800.583333330142</c:v>
                </c:pt>
                <c:pt idx="5450" formatCode="m/d/yyyy\ h:mm">
                  <c:v>39800.624999996813</c:v>
                </c:pt>
                <c:pt idx="5451" formatCode="m/d/yyyy\ h:mm">
                  <c:v>39800.666666663448</c:v>
                </c:pt>
                <c:pt idx="5452" formatCode="m/d/yyyy\ h:mm">
                  <c:v>39800.708333330142</c:v>
                </c:pt>
                <c:pt idx="5453" formatCode="m/d/yyyy\ h:mm">
                  <c:v>39800.749999996799</c:v>
                </c:pt>
                <c:pt idx="5454" formatCode="m/d/yyyy\ h:mm">
                  <c:v>39800.791666663419</c:v>
                </c:pt>
                <c:pt idx="5455" formatCode="m/d/yyyy\ h:mm">
                  <c:v>39800.833333330142</c:v>
                </c:pt>
                <c:pt idx="5456" formatCode="m/d/yyyy\ h:mm">
                  <c:v>39800.874999996806</c:v>
                </c:pt>
                <c:pt idx="5457" formatCode="m/d/yyyy\ h:mm">
                  <c:v>39800.916666663456</c:v>
                </c:pt>
                <c:pt idx="5458" formatCode="m/d/yyyy\ h:mm">
                  <c:v>39800.958333330149</c:v>
                </c:pt>
                <c:pt idx="5459" formatCode="m/d/yyyy\ h:mm">
                  <c:v>39800.999999996791</c:v>
                </c:pt>
                <c:pt idx="5460" formatCode="m/d/yyyy\ h:mm">
                  <c:v>39801.041666663426</c:v>
                </c:pt>
                <c:pt idx="5461" formatCode="m/d/yyyy\ h:mm">
                  <c:v>39801.083333330113</c:v>
                </c:pt>
                <c:pt idx="5462" formatCode="m/d/yyyy\ h:mm">
                  <c:v>39801.124999996791</c:v>
                </c:pt>
                <c:pt idx="5463" formatCode="m/d/yyyy\ h:mm">
                  <c:v>39801.166666663419</c:v>
                </c:pt>
                <c:pt idx="5464" formatCode="m/d/yyyy\ h:mm">
                  <c:v>39801.208333330113</c:v>
                </c:pt>
                <c:pt idx="5465" formatCode="m/d/yyyy\ h:mm">
                  <c:v>39801.249999996769</c:v>
                </c:pt>
                <c:pt idx="5466" formatCode="m/d/yyyy\ h:mm">
                  <c:v>39801.291666663397</c:v>
                </c:pt>
                <c:pt idx="5467" formatCode="m/d/yyyy\ h:mm">
                  <c:v>39801.333333330098</c:v>
                </c:pt>
                <c:pt idx="5468" formatCode="m/d/yyyy\ h:mm">
                  <c:v>39801.374999996777</c:v>
                </c:pt>
                <c:pt idx="5469" formatCode="m/d/yyyy\ h:mm">
                  <c:v>39801.416666663426</c:v>
                </c:pt>
                <c:pt idx="5470" formatCode="m/d/yyyy\ h:mm">
                  <c:v>39801.458333330105</c:v>
                </c:pt>
                <c:pt idx="5471" formatCode="m/d/yyyy\ h:mm">
                  <c:v>39801.499999996762</c:v>
                </c:pt>
                <c:pt idx="5472" formatCode="m/d/yyyy\ h:mm">
                  <c:v>39801.541666663397</c:v>
                </c:pt>
                <c:pt idx="5473" formatCode="m/d/yyyy\ h:mm">
                  <c:v>39801.583333330083</c:v>
                </c:pt>
                <c:pt idx="5474" formatCode="m/d/yyyy\ h:mm">
                  <c:v>39801.624999996748</c:v>
                </c:pt>
                <c:pt idx="5475" formatCode="m/d/yyyy\ h:mm">
                  <c:v>39801.666666663383</c:v>
                </c:pt>
                <c:pt idx="5476" formatCode="m/d/yyyy\ h:mm">
                  <c:v>39801.708333330083</c:v>
                </c:pt>
                <c:pt idx="5477" formatCode="m/d/yyyy\ h:mm">
                  <c:v>39801.74999999674</c:v>
                </c:pt>
                <c:pt idx="5478" formatCode="m/d/yyyy\ h:mm">
                  <c:v>39801.791666663368</c:v>
                </c:pt>
                <c:pt idx="5479" formatCode="m/d/yyyy\ h:mm">
                  <c:v>39801.833333330069</c:v>
                </c:pt>
                <c:pt idx="5480" formatCode="m/d/yyyy\ h:mm">
                  <c:v>39801.874999996748</c:v>
                </c:pt>
                <c:pt idx="5481" formatCode="m/d/yyyy\ h:mm">
                  <c:v>39801.916666663383</c:v>
                </c:pt>
                <c:pt idx="5482" formatCode="m/d/yyyy\ h:mm">
                  <c:v>39801.958333330076</c:v>
                </c:pt>
                <c:pt idx="5483" formatCode="m/d/yyyy\ h:mm">
                  <c:v>39801.999999996733</c:v>
                </c:pt>
                <c:pt idx="5484" formatCode="m/d/yyyy\ h:mm">
                  <c:v>39802.041666663368</c:v>
                </c:pt>
                <c:pt idx="5485" formatCode="m/d/yyyy\ h:mm">
                  <c:v>39802.083333330062</c:v>
                </c:pt>
                <c:pt idx="5486" formatCode="m/d/yyyy\ h:mm">
                  <c:v>39802.124999996719</c:v>
                </c:pt>
                <c:pt idx="5487" formatCode="m/d/yyyy\ h:mm">
                  <c:v>39802.166666663354</c:v>
                </c:pt>
                <c:pt idx="5488" formatCode="m/d/yyyy\ h:mm">
                  <c:v>39802.208333330047</c:v>
                </c:pt>
                <c:pt idx="5489" formatCode="m/d/yyyy\ h:mm">
                  <c:v>39802.249999996711</c:v>
                </c:pt>
                <c:pt idx="5490" formatCode="m/d/yyyy\ h:mm">
                  <c:v>39802.291666663339</c:v>
                </c:pt>
                <c:pt idx="5491" formatCode="m/d/yyyy\ h:mm">
                  <c:v>39802.33333333004</c:v>
                </c:pt>
                <c:pt idx="5492" formatCode="m/d/yyyy\ h:mm">
                  <c:v>39802.374999996726</c:v>
                </c:pt>
                <c:pt idx="5493" formatCode="m/d/yyyy\ h:mm">
                  <c:v>39802.416666663354</c:v>
                </c:pt>
                <c:pt idx="5494" formatCode="m/d/yyyy\ h:mm">
                  <c:v>39802.458333330047</c:v>
                </c:pt>
                <c:pt idx="5495" formatCode="m/d/yyyy\ h:mm">
                  <c:v>39802.499999996697</c:v>
                </c:pt>
                <c:pt idx="5496" formatCode="m/d/yyyy\ h:mm">
                  <c:v>39802.541666663332</c:v>
                </c:pt>
                <c:pt idx="5497" formatCode="m/d/yyyy\ h:mm">
                  <c:v>39802.583333330032</c:v>
                </c:pt>
                <c:pt idx="5498" formatCode="m/d/yyyy\ h:mm">
                  <c:v>39802.624999996689</c:v>
                </c:pt>
                <c:pt idx="5499" formatCode="m/d/yyyy\ h:mm">
                  <c:v>39802.666666663332</c:v>
                </c:pt>
                <c:pt idx="5500" formatCode="m/d/yyyy\ h:mm">
                  <c:v>39802.708333330018</c:v>
                </c:pt>
                <c:pt idx="5501" formatCode="m/d/yyyy\ h:mm">
                  <c:v>39802.749999996682</c:v>
                </c:pt>
                <c:pt idx="5502" formatCode="m/d/yyyy\ h:mm">
                  <c:v>39802.79166666331</c:v>
                </c:pt>
                <c:pt idx="5503" formatCode="m/d/yyyy\ h:mm">
                  <c:v>39802.833333330011</c:v>
                </c:pt>
                <c:pt idx="5504" formatCode="m/d/yyyy\ h:mm">
                  <c:v>39802.874999996697</c:v>
                </c:pt>
                <c:pt idx="5505" formatCode="m/d/yyyy\ h:mm">
                  <c:v>39802.916666663325</c:v>
                </c:pt>
                <c:pt idx="5506" formatCode="m/d/yyyy\ h:mm">
                  <c:v>39802.958333330018</c:v>
                </c:pt>
                <c:pt idx="5507" formatCode="m/d/yyyy\ h:mm">
                  <c:v>39802.999999996668</c:v>
                </c:pt>
                <c:pt idx="5508" formatCode="m/d/yyyy\ h:mm">
                  <c:v>39803.041666663303</c:v>
                </c:pt>
                <c:pt idx="5509" formatCode="m/d/yyyy\ h:mm">
                  <c:v>39803.083333330003</c:v>
                </c:pt>
                <c:pt idx="5510" formatCode="m/d/yyyy\ h:mm">
                  <c:v>39803.12499999666</c:v>
                </c:pt>
                <c:pt idx="5511" formatCode="m/d/yyyy\ h:mm">
                  <c:v>39803.166666663303</c:v>
                </c:pt>
                <c:pt idx="5512" formatCode="m/d/yyyy\ h:mm">
                  <c:v>39803.208333330003</c:v>
                </c:pt>
                <c:pt idx="5513" formatCode="m/d/yyyy\ h:mm">
                  <c:v>39803.249999996653</c:v>
                </c:pt>
                <c:pt idx="5514" formatCode="m/d/yyyy\ h:mm">
                  <c:v>39803.291666663274</c:v>
                </c:pt>
                <c:pt idx="5515" formatCode="m/d/yyyy\ h:mm">
                  <c:v>39803.333333329996</c:v>
                </c:pt>
                <c:pt idx="5516" formatCode="m/d/yyyy\ h:mm">
                  <c:v>39803.37499999666</c:v>
                </c:pt>
                <c:pt idx="5517" formatCode="m/d/yyyy\ h:mm">
                  <c:v>39803.416666663295</c:v>
                </c:pt>
                <c:pt idx="5518" formatCode="m/d/yyyy\ h:mm">
                  <c:v>39803.458333330011</c:v>
                </c:pt>
                <c:pt idx="5519" formatCode="m/d/yyyy\ h:mm">
                  <c:v>39803.499999996639</c:v>
                </c:pt>
                <c:pt idx="5520" formatCode="m/d/yyyy\ h:mm">
                  <c:v>39803.541666663274</c:v>
                </c:pt>
                <c:pt idx="5521" formatCode="m/d/yyyy\ h:mm">
                  <c:v>39803.583333329989</c:v>
                </c:pt>
                <c:pt idx="5522" formatCode="m/d/yyyy\ h:mm">
                  <c:v>39803.624999996631</c:v>
                </c:pt>
                <c:pt idx="5523" formatCode="m/d/yyyy\ h:mm">
                  <c:v>39803.666666663266</c:v>
                </c:pt>
                <c:pt idx="5524" formatCode="m/d/yyyy\ h:mm">
                  <c:v>39803.708333329974</c:v>
                </c:pt>
                <c:pt idx="5525" formatCode="m/d/yyyy\ h:mm">
                  <c:v>39803.749999996631</c:v>
                </c:pt>
                <c:pt idx="5526" formatCode="m/d/yyyy\ h:mm">
                  <c:v>39803.791666663245</c:v>
                </c:pt>
                <c:pt idx="5527" formatCode="m/d/yyyy\ h:mm">
                  <c:v>39803.833333329967</c:v>
                </c:pt>
                <c:pt idx="5528" formatCode="m/d/yyyy\ h:mm">
                  <c:v>39803.874999996639</c:v>
                </c:pt>
                <c:pt idx="5529" formatCode="m/d/yyyy\ h:mm">
                  <c:v>39803.916666663274</c:v>
                </c:pt>
                <c:pt idx="5530" formatCode="m/d/yyyy\ h:mm">
                  <c:v>39803.958333329974</c:v>
                </c:pt>
                <c:pt idx="5531" formatCode="m/d/yyyy\ h:mm">
                  <c:v>39803.999999996609</c:v>
                </c:pt>
                <c:pt idx="5532" formatCode="m/d/yyyy\ h:mm">
                  <c:v>39804.041666663252</c:v>
                </c:pt>
                <c:pt idx="5533" formatCode="m/d/yyyy\ h:mm">
                  <c:v>39804.083333329952</c:v>
                </c:pt>
                <c:pt idx="5534" formatCode="m/d/yyyy\ h:mm">
                  <c:v>39804.124999996602</c:v>
                </c:pt>
                <c:pt idx="5535" formatCode="m/d/yyyy\ h:mm">
                  <c:v>39804.166666663237</c:v>
                </c:pt>
                <c:pt idx="5536" formatCode="m/d/yyyy\ h:mm">
                  <c:v>39804.208333329945</c:v>
                </c:pt>
                <c:pt idx="5537" formatCode="m/d/yyyy\ h:mm">
                  <c:v>39804.249999996602</c:v>
                </c:pt>
                <c:pt idx="5538" formatCode="m/d/yyyy\ h:mm">
                  <c:v>39804.291666663215</c:v>
                </c:pt>
                <c:pt idx="5539" formatCode="m/d/yyyy\ h:mm">
                  <c:v>39804.333333329938</c:v>
                </c:pt>
                <c:pt idx="5540" formatCode="m/d/yyyy\ h:mm">
                  <c:v>39804.374999996609</c:v>
                </c:pt>
                <c:pt idx="5541" formatCode="m/d/yyyy\ h:mm">
                  <c:v>39804.416666663237</c:v>
                </c:pt>
                <c:pt idx="5542" formatCode="m/d/yyyy\ h:mm">
                  <c:v>39804.458333329945</c:v>
                </c:pt>
                <c:pt idx="5543" formatCode="m/d/yyyy\ h:mm">
                  <c:v>39804.499999996595</c:v>
                </c:pt>
                <c:pt idx="5544" formatCode="m/d/yyyy\ h:mm">
                  <c:v>39804.541666663215</c:v>
                </c:pt>
                <c:pt idx="5545" formatCode="m/d/yyyy\ h:mm">
                  <c:v>39804.583333329923</c:v>
                </c:pt>
                <c:pt idx="5546" formatCode="m/d/yyyy\ h:mm">
                  <c:v>39804.624999996588</c:v>
                </c:pt>
                <c:pt idx="5547" formatCode="m/d/yyyy\ h:mm">
                  <c:v>39804.666666663208</c:v>
                </c:pt>
                <c:pt idx="5548" formatCode="m/d/yyyy\ h:mm">
                  <c:v>39804.708333329916</c:v>
                </c:pt>
                <c:pt idx="5549" formatCode="m/d/yyyy\ h:mm">
                  <c:v>39804.74999999658</c:v>
                </c:pt>
                <c:pt idx="5550" formatCode="m/d/yyyy\ h:mm">
                  <c:v>39804.791666663186</c:v>
                </c:pt>
                <c:pt idx="5551" formatCode="m/d/yyyy\ h:mm">
                  <c:v>39804.833333329909</c:v>
                </c:pt>
                <c:pt idx="5552" formatCode="m/d/yyyy\ h:mm">
                  <c:v>39804.874999996588</c:v>
                </c:pt>
                <c:pt idx="5553" formatCode="m/d/yyyy\ h:mm">
                  <c:v>39804.916666663208</c:v>
                </c:pt>
                <c:pt idx="5554" formatCode="m/d/yyyy\ h:mm">
                  <c:v>39804.958333329916</c:v>
                </c:pt>
                <c:pt idx="5555" formatCode="m/d/yyyy\ h:mm">
                  <c:v>39804.999999996566</c:v>
                </c:pt>
                <c:pt idx="5556" formatCode="m/d/yyyy\ h:mm">
                  <c:v>39805.041666663186</c:v>
                </c:pt>
                <c:pt idx="5557" formatCode="m/d/yyyy\ h:mm">
                  <c:v>39805.083333329894</c:v>
                </c:pt>
                <c:pt idx="5558" formatCode="m/d/yyyy\ h:mm">
                  <c:v>39805.124999996558</c:v>
                </c:pt>
                <c:pt idx="5559" formatCode="m/d/yyyy\ h:mm">
                  <c:v>39805.166666663186</c:v>
                </c:pt>
                <c:pt idx="5560" formatCode="m/d/yyyy\ h:mm">
                  <c:v>39805.208333329887</c:v>
                </c:pt>
                <c:pt idx="5561" formatCode="m/d/yyyy\ h:mm">
                  <c:v>39805.249999996551</c:v>
                </c:pt>
                <c:pt idx="5562" formatCode="m/d/yyyy\ h:mm">
                  <c:v>39805.291666663165</c:v>
                </c:pt>
                <c:pt idx="5563" formatCode="m/d/yyyy\ h:mm">
                  <c:v>39805.33333332988</c:v>
                </c:pt>
                <c:pt idx="5564" formatCode="m/d/yyyy\ h:mm">
                  <c:v>39805.374999996558</c:v>
                </c:pt>
                <c:pt idx="5565" formatCode="m/d/yyyy\ h:mm">
                  <c:v>39805.416666663194</c:v>
                </c:pt>
                <c:pt idx="5566" formatCode="m/d/yyyy\ h:mm">
                  <c:v>39805.458333329887</c:v>
                </c:pt>
                <c:pt idx="5567" formatCode="m/d/yyyy\ h:mm">
                  <c:v>39805.499999996537</c:v>
                </c:pt>
                <c:pt idx="5568" formatCode="m/d/yyyy\ h:mm">
                  <c:v>39805.541666663172</c:v>
                </c:pt>
                <c:pt idx="5569" formatCode="m/d/yyyy\ h:mm">
                  <c:v>39805.583333329865</c:v>
                </c:pt>
                <c:pt idx="5570" formatCode="m/d/yyyy\ h:mm">
                  <c:v>39805.624999996529</c:v>
                </c:pt>
                <c:pt idx="5571" formatCode="m/d/yyyy\ h:mm">
                  <c:v>39805.666666663165</c:v>
                </c:pt>
                <c:pt idx="5572" formatCode="m/d/yyyy\ h:mm">
                  <c:v>39805.708333329843</c:v>
                </c:pt>
                <c:pt idx="5573" formatCode="m/d/yyyy\ h:mm">
                  <c:v>39805.749999996522</c:v>
                </c:pt>
                <c:pt idx="5574" formatCode="m/d/yyyy\ h:mm">
                  <c:v>39805.791666663143</c:v>
                </c:pt>
                <c:pt idx="5575" formatCode="m/d/yyyy\ h:mm">
                  <c:v>39805.833333329843</c:v>
                </c:pt>
                <c:pt idx="5576" formatCode="m/d/yyyy\ h:mm">
                  <c:v>39805.874999996529</c:v>
                </c:pt>
                <c:pt idx="5577" formatCode="m/d/yyyy\ h:mm">
                  <c:v>39805.916666663165</c:v>
                </c:pt>
                <c:pt idx="5578" formatCode="m/d/yyyy\ h:mm">
                  <c:v>39805.958333329851</c:v>
                </c:pt>
                <c:pt idx="5579" formatCode="m/d/yyyy\ h:mm">
                  <c:v>39805.999999996493</c:v>
                </c:pt>
                <c:pt idx="5580" formatCode="m/d/yyyy\ h:mm">
                  <c:v>39806.041666663143</c:v>
                </c:pt>
                <c:pt idx="5581" formatCode="m/d/yyyy\ h:mm">
                  <c:v>39806.083333329836</c:v>
                </c:pt>
                <c:pt idx="5582" formatCode="m/d/yyyy\ h:mm">
                  <c:v>39806.124999996493</c:v>
                </c:pt>
                <c:pt idx="5583" formatCode="m/d/yyyy\ h:mm">
                  <c:v>39806.166666663128</c:v>
                </c:pt>
                <c:pt idx="5584" formatCode="m/d/yyyy\ h:mm">
                  <c:v>39806.208333329829</c:v>
                </c:pt>
                <c:pt idx="5585" formatCode="m/d/yyyy\ h:mm">
                  <c:v>39806.249999996493</c:v>
                </c:pt>
                <c:pt idx="5586" formatCode="m/d/yyyy\ h:mm">
                  <c:v>39806.291666663106</c:v>
                </c:pt>
                <c:pt idx="5587" formatCode="m/d/yyyy\ h:mm">
                  <c:v>39806.333333329821</c:v>
                </c:pt>
                <c:pt idx="5588" formatCode="m/d/yyyy\ h:mm">
                  <c:v>39806.3749999965</c:v>
                </c:pt>
                <c:pt idx="5589" formatCode="m/d/yyyy\ h:mm">
                  <c:v>39806.416666663135</c:v>
                </c:pt>
                <c:pt idx="5590" formatCode="m/d/yyyy\ h:mm">
                  <c:v>39806.458333329829</c:v>
                </c:pt>
                <c:pt idx="5591" formatCode="m/d/yyyy\ h:mm">
                  <c:v>39806.499999996478</c:v>
                </c:pt>
                <c:pt idx="5592" formatCode="m/d/yyyy\ h:mm">
                  <c:v>39806.541666663114</c:v>
                </c:pt>
                <c:pt idx="5593" formatCode="m/d/yyyy\ h:mm">
                  <c:v>39806.583333329792</c:v>
                </c:pt>
                <c:pt idx="5594" formatCode="m/d/yyyy\ h:mm">
                  <c:v>39806.624999996471</c:v>
                </c:pt>
                <c:pt idx="5595" formatCode="m/d/yyyy\ h:mm">
                  <c:v>39806.666666663106</c:v>
                </c:pt>
                <c:pt idx="5596" formatCode="m/d/yyyy\ h:mm">
                  <c:v>39806.708333329792</c:v>
                </c:pt>
                <c:pt idx="5597" formatCode="m/d/yyyy\ h:mm">
                  <c:v>39806.749999996449</c:v>
                </c:pt>
                <c:pt idx="5598" formatCode="m/d/yyyy\ h:mm">
                  <c:v>39806.791666663077</c:v>
                </c:pt>
                <c:pt idx="5599" formatCode="m/d/yyyy\ h:mm">
                  <c:v>39806.833333329792</c:v>
                </c:pt>
                <c:pt idx="5600" formatCode="m/d/yyyy\ h:mm">
                  <c:v>39806.874999996457</c:v>
                </c:pt>
                <c:pt idx="5601" formatCode="m/d/yyyy\ h:mm">
                  <c:v>39806.916666663106</c:v>
                </c:pt>
                <c:pt idx="5602" formatCode="m/d/yyyy\ h:mm">
                  <c:v>39806.9583333298</c:v>
                </c:pt>
                <c:pt idx="5603" formatCode="m/d/yyyy\ h:mm">
                  <c:v>39806.999999996442</c:v>
                </c:pt>
                <c:pt idx="5604" formatCode="m/d/yyyy\ h:mm">
                  <c:v>39807.041666663077</c:v>
                </c:pt>
                <c:pt idx="5605" formatCode="m/d/yyyy\ h:mm">
                  <c:v>39807.083333329763</c:v>
                </c:pt>
                <c:pt idx="5606" formatCode="m/d/yyyy\ h:mm">
                  <c:v>39807.124999996442</c:v>
                </c:pt>
                <c:pt idx="5607" formatCode="m/d/yyyy\ h:mm">
                  <c:v>39807.16666666307</c:v>
                </c:pt>
                <c:pt idx="5608" formatCode="m/d/yyyy\ h:mm">
                  <c:v>39807.208333329763</c:v>
                </c:pt>
                <c:pt idx="5609" formatCode="m/d/yyyy\ h:mm">
                  <c:v>39807.249999996435</c:v>
                </c:pt>
                <c:pt idx="5610" formatCode="m/d/yyyy\ h:mm">
                  <c:v>39807.291666663055</c:v>
                </c:pt>
                <c:pt idx="5611" formatCode="m/d/yyyy\ h:mm">
                  <c:v>39807.333333329749</c:v>
                </c:pt>
                <c:pt idx="5612" formatCode="m/d/yyyy\ h:mm">
                  <c:v>39807.374999996435</c:v>
                </c:pt>
                <c:pt idx="5613" formatCode="m/d/yyyy\ h:mm">
                  <c:v>39807.416666663077</c:v>
                </c:pt>
                <c:pt idx="5614" formatCode="m/d/yyyy\ h:mm">
                  <c:v>39807.458333329756</c:v>
                </c:pt>
                <c:pt idx="5615" formatCode="m/d/yyyy\ h:mm">
                  <c:v>39807.499999996413</c:v>
                </c:pt>
                <c:pt idx="5616" formatCode="m/d/yyyy\ h:mm">
                  <c:v>39807.541666663048</c:v>
                </c:pt>
                <c:pt idx="5617" formatCode="m/d/yyyy\ h:mm">
                  <c:v>39807.583333329741</c:v>
                </c:pt>
                <c:pt idx="5618" formatCode="m/d/yyyy\ h:mm">
                  <c:v>39807.624999996398</c:v>
                </c:pt>
                <c:pt idx="5619" formatCode="m/d/yyyy\ h:mm">
                  <c:v>39807.666666663034</c:v>
                </c:pt>
                <c:pt idx="5620" formatCode="m/d/yyyy\ h:mm">
                  <c:v>39807.708333329741</c:v>
                </c:pt>
                <c:pt idx="5621" formatCode="m/d/yyyy\ h:mm">
                  <c:v>39807.749999996391</c:v>
                </c:pt>
                <c:pt idx="5622" formatCode="m/d/yyyy\ h:mm">
                  <c:v>39807.791666663019</c:v>
                </c:pt>
                <c:pt idx="5623" formatCode="m/d/yyyy\ h:mm">
                  <c:v>39807.833333329734</c:v>
                </c:pt>
                <c:pt idx="5624" formatCode="m/d/yyyy\ h:mm">
                  <c:v>39807.874999996406</c:v>
                </c:pt>
                <c:pt idx="5625" formatCode="m/d/yyyy\ h:mm">
                  <c:v>39807.916666663034</c:v>
                </c:pt>
                <c:pt idx="5626" formatCode="m/d/yyyy\ h:mm">
                  <c:v>39807.958333329734</c:v>
                </c:pt>
                <c:pt idx="5627" formatCode="m/d/yyyy\ h:mm">
                  <c:v>39807.999999996391</c:v>
                </c:pt>
                <c:pt idx="5628" formatCode="m/d/yyyy\ h:mm">
                  <c:v>39808.041666663019</c:v>
                </c:pt>
                <c:pt idx="5629" formatCode="m/d/yyyy\ h:mm">
                  <c:v>39808.083333329712</c:v>
                </c:pt>
                <c:pt idx="5630" formatCode="m/d/yyyy\ h:mm">
                  <c:v>39808.124999996369</c:v>
                </c:pt>
                <c:pt idx="5631" formatCode="m/d/yyyy\ h:mm">
                  <c:v>39808.166666663019</c:v>
                </c:pt>
                <c:pt idx="5632" formatCode="m/d/yyyy\ h:mm">
                  <c:v>39808.208333329698</c:v>
                </c:pt>
                <c:pt idx="5633" formatCode="m/d/yyyy\ h:mm">
                  <c:v>39808.249999996362</c:v>
                </c:pt>
                <c:pt idx="5634" formatCode="m/d/yyyy\ h:mm">
                  <c:v>39808.29166666299</c:v>
                </c:pt>
                <c:pt idx="5635" formatCode="m/d/yyyy\ h:mm">
                  <c:v>39808.333333329691</c:v>
                </c:pt>
                <c:pt idx="5636" formatCode="m/d/yyyy\ h:mm">
                  <c:v>39808.374999996377</c:v>
                </c:pt>
                <c:pt idx="5637" formatCode="m/d/yyyy\ h:mm">
                  <c:v>39808.416666663004</c:v>
                </c:pt>
                <c:pt idx="5638" formatCode="m/d/yyyy\ h:mm">
                  <c:v>39808.458333329698</c:v>
                </c:pt>
                <c:pt idx="5639" formatCode="m/d/yyyy\ h:mm">
                  <c:v>39808.499999996347</c:v>
                </c:pt>
                <c:pt idx="5640" formatCode="m/d/yyyy\ h:mm">
                  <c:v>39808.54166666299</c:v>
                </c:pt>
                <c:pt idx="5641" formatCode="m/d/yyyy\ h:mm">
                  <c:v>39808.583333329683</c:v>
                </c:pt>
                <c:pt idx="5642" formatCode="m/d/yyyy\ h:mm">
                  <c:v>39808.62499999634</c:v>
                </c:pt>
                <c:pt idx="5643" formatCode="m/d/yyyy\ h:mm">
                  <c:v>39808.66666666299</c:v>
                </c:pt>
                <c:pt idx="5644" formatCode="m/d/yyyy\ h:mm">
                  <c:v>39808.708333329669</c:v>
                </c:pt>
                <c:pt idx="5645" formatCode="m/d/yyyy\ h:mm">
                  <c:v>39808.749999996333</c:v>
                </c:pt>
                <c:pt idx="5646" formatCode="m/d/yyyy\ h:mm">
                  <c:v>39808.791666662968</c:v>
                </c:pt>
                <c:pt idx="5647" formatCode="m/d/yyyy\ h:mm">
                  <c:v>39808.833333329661</c:v>
                </c:pt>
                <c:pt idx="5648" formatCode="m/d/yyyy\ h:mm">
                  <c:v>39808.874999996347</c:v>
                </c:pt>
                <c:pt idx="5649" formatCode="m/d/yyyy\ h:mm">
                  <c:v>39808.91666666299</c:v>
                </c:pt>
                <c:pt idx="5650" formatCode="m/d/yyyy\ h:mm">
                  <c:v>39808.958333329676</c:v>
                </c:pt>
                <c:pt idx="5651" formatCode="m/d/yyyy\ h:mm">
                  <c:v>39808.999999996318</c:v>
                </c:pt>
                <c:pt idx="5652" formatCode="m/d/yyyy\ h:mm">
                  <c:v>39809.041666662975</c:v>
                </c:pt>
                <c:pt idx="5653" formatCode="m/d/yyyy\ h:mm">
                  <c:v>39809.083333329647</c:v>
                </c:pt>
                <c:pt idx="5654" formatCode="m/d/yyyy\ h:mm">
                  <c:v>39809.124999996311</c:v>
                </c:pt>
                <c:pt idx="5655" formatCode="m/d/yyyy\ h:mm">
                  <c:v>39809.166666662975</c:v>
                </c:pt>
                <c:pt idx="5656" formatCode="m/d/yyyy\ h:mm">
                  <c:v>39809.20833332964</c:v>
                </c:pt>
                <c:pt idx="5657" formatCode="m/d/yyyy\ h:mm">
                  <c:v>39809.249999996311</c:v>
                </c:pt>
                <c:pt idx="5658" formatCode="m/d/yyyy\ h:mm">
                  <c:v>39809.291666662946</c:v>
                </c:pt>
                <c:pt idx="5659" formatCode="m/d/yyyy\ h:mm">
                  <c:v>39809.333333329632</c:v>
                </c:pt>
                <c:pt idx="5660" formatCode="m/d/yyyy\ h:mm">
                  <c:v>39809.374999996318</c:v>
                </c:pt>
                <c:pt idx="5661" formatCode="m/d/yyyy\ h:mm">
                  <c:v>39809.416666662961</c:v>
                </c:pt>
                <c:pt idx="5662" formatCode="m/d/yyyy\ h:mm">
                  <c:v>39809.458333329647</c:v>
                </c:pt>
                <c:pt idx="5663" formatCode="m/d/yyyy\ h:mm">
                  <c:v>39809.499999996289</c:v>
                </c:pt>
                <c:pt idx="5664" formatCode="m/d/yyyy\ h:mm">
                  <c:v>39809.541666662954</c:v>
                </c:pt>
                <c:pt idx="5665" formatCode="m/d/yyyy\ h:mm">
                  <c:v>39809.583333329618</c:v>
                </c:pt>
                <c:pt idx="5666" formatCode="m/d/yyyy\ h:mm">
                  <c:v>39809.624999996282</c:v>
                </c:pt>
                <c:pt idx="5667" formatCode="m/d/yyyy\ h:mm">
                  <c:v>39809.666666662932</c:v>
                </c:pt>
                <c:pt idx="5668" formatCode="m/d/yyyy\ h:mm">
                  <c:v>39809.70833332961</c:v>
                </c:pt>
                <c:pt idx="5669" formatCode="m/d/yyyy\ h:mm">
                  <c:v>39809.749999996282</c:v>
                </c:pt>
                <c:pt idx="5670" formatCode="m/d/yyyy\ h:mm">
                  <c:v>39809.791666662917</c:v>
                </c:pt>
                <c:pt idx="5671" formatCode="m/d/yyyy\ h:mm">
                  <c:v>39809.833333329603</c:v>
                </c:pt>
                <c:pt idx="5672" formatCode="m/d/yyyy\ h:mm">
                  <c:v>39809.874999996289</c:v>
                </c:pt>
                <c:pt idx="5673" formatCode="m/d/yyyy\ h:mm">
                  <c:v>39809.916666662932</c:v>
                </c:pt>
                <c:pt idx="5674" formatCode="m/d/yyyy\ h:mm">
                  <c:v>39809.958333329618</c:v>
                </c:pt>
                <c:pt idx="5675" formatCode="m/d/yyyy\ h:mm">
                  <c:v>39809.99999999626</c:v>
                </c:pt>
                <c:pt idx="5676" formatCode="m/d/yyyy\ h:mm">
                  <c:v>39810.041666662924</c:v>
                </c:pt>
                <c:pt idx="5677" formatCode="m/d/yyyy\ h:mm">
                  <c:v>39810.083333329603</c:v>
                </c:pt>
                <c:pt idx="5678" formatCode="m/d/yyyy\ h:mm">
                  <c:v>39810.124999996253</c:v>
                </c:pt>
                <c:pt idx="5679" formatCode="m/d/yyyy\ h:mm">
                  <c:v>39810.166666662903</c:v>
                </c:pt>
                <c:pt idx="5680" formatCode="m/d/yyyy\ h:mm">
                  <c:v>39810.208333329596</c:v>
                </c:pt>
                <c:pt idx="5681" formatCode="m/d/yyyy\ h:mm">
                  <c:v>39810.249999996246</c:v>
                </c:pt>
                <c:pt idx="5682" formatCode="m/d/yyyy\ h:mm">
                  <c:v>39810.291666662881</c:v>
                </c:pt>
                <c:pt idx="5683" formatCode="m/d/yyyy\ h:mm">
                  <c:v>39810.333333329596</c:v>
                </c:pt>
                <c:pt idx="5684" formatCode="m/d/yyyy\ h:mm">
                  <c:v>39810.374999996253</c:v>
                </c:pt>
                <c:pt idx="5685" formatCode="m/d/yyyy\ h:mm">
                  <c:v>39810.416666662903</c:v>
                </c:pt>
                <c:pt idx="5686" formatCode="m/d/yyyy\ h:mm">
                  <c:v>39810.458333329596</c:v>
                </c:pt>
                <c:pt idx="5687" formatCode="m/d/yyyy\ h:mm">
                  <c:v>39810.499999996231</c:v>
                </c:pt>
                <c:pt idx="5688" formatCode="m/d/yyyy\ h:mm">
                  <c:v>39810.541666662881</c:v>
                </c:pt>
                <c:pt idx="5689" formatCode="m/d/yyyy\ h:mm">
                  <c:v>39810.583333329574</c:v>
                </c:pt>
                <c:pt idx="5690" formatCode="m/d/yyyy\ h:mm">
                  <c:v>39810.624999996231</c:v>
                </c:pt>
                <c:pt idx="5691" formatCode="m/d/yyyy\ h:mm">
                  <c:v>39810.666666662873</c:v>
                </c:pt>
                <c:pt idx="5692" formatCode="m/d/yyyy\ h:mm">
                  <c:v>39810.708333329567</c:v>
                </c:pt>
                <c:pt idx="5693" formatCode="m/d/yyyy\ h:mm">
                  <c:v>39810.749999996217</c:v>
                </c:pt>
                <c:pt idx="5694" formatCode="m/d/yyyy\ h:mm">
                  <c:v>39810.791666662852</c:v>
                </c:pt>
                <c:pt idx="5695" formatCode="m/d/yyyy\ h:mm">
                  <c:v>39810.83333332956</c:v>
                </c:pt>
                <c:pt idx="5696" formatCode="m/d/yyyy\ h:mm">
                  <c:v>39810.874999996224</c:v>
                </c:pt>
                <c:pt idx="5697" formatCode="m/d/yyyy\ h:mm">
                  <c:v>39810.916666662873</c:v>
                </c:pt>
                <c:pt idx="5698" formatCode="m/d/yyyy\ h:mm">
                  <c:v>39810.958333329567</c:v>
                </c:pt>
                <c:pt idx="5699" formatCode="m/d/yyyy\ h:mm">
                  <c:v>39810.999999996202</c:v>
                </c:pt>
                <c:pt idx="5700" formatCode="m/d/yyyy\ h:mm">
                  <c:v>39811.041666662852</c:v>
                </c:pt>
                <c:pt idx="5701" formatCode="m/d/yyyy\ h:mm">
                  <c:v>39811.083333329545</c:v>
                </c:pt>
                <c:pt idx="5702" formatCode="m/d/yyyy\ h:mm">
                  <c:v>39811.124999996202</c:v>
                </c:pt>
                <c:pt idx="5703" formatCode="m/d/yyyy\ h:mm">
                  <c:v>39811.166666662844</c:v>
                </c:pt>
                <c:pt idx="5704" formatCode="m/d/yyyy\ h:mm">
                  <c:v>39811.208333329538</c:v>
                </c:pt>
                <c:pt idx="5705" formatCode="m/d/yyyy\ h:mm">
                  <c:v>39811.249999996202</c:v>
                </c:pt>
                <c:pt idx="5706" formatCode="m/d/yyyy\ h:mm">
                  <c:v>39811.291666662823</c:v>
                </c:pt>
                <c:pt idx="5707" formatCode="m/d/yyyy\ h:mm">
                  <c:v>39811.33333332953</c:v>
                </c:pt>
                <c:pt idx="5708" formatCode="m/d/yyyy\ h:mm">
                  <c:v>39811.374999996209</c:v>
                </c:pt>
                <c:pt idx="5709" formatCode="m/d/yyyy\ h:mm">
                  <c:v>39811.416666662844</c:v>
                </c:pt>
                <c:pt idx="5710" formatCode="m/d/yyyy\ h:mm">
                  <c:v>39811.458333329538</c:v>
                </c:pt>
                <c:pt idx="5711" formatCode="m/d/yyyy\ h:mm">
                  <c:v>39811.499999996187</c:v>
                </c:pt>
                <c:pt idx="5712" formatCode="m/d/yyyy\ h:mm">
                  <c:v>39811.541666662823</c:v>
                </c:pt>
                <c:pt idx="5713" formatCode="m/d/yyyy\ h:mm">
                  <c:v>39811.583333329516</c:v>
                </c:pt>
                <c:pt idx="5714" formatCode="m/d/yyyy\ h:mm">
                  <c:v>39811.62499999618</c:v>
                </c:pt>
                <c:pt idx="5715" formatCode="m/d/yyyy\ h:mm">
                  <c:v>39811.666666662815</c:v>
                </c:pt>
                <c:pt idx="5716" formatCode="m/d/yyyy\ h:mm">
                  <c:v>39811.708333329509</c:v>
                </c:pt>
                <c:pt idx="5717" formatCode="m/d/yyyy\ h:mm">
                  <c:v>39811.749999996173</c:v>
                </c:pt>
                <c:pt idx="5718" formatCode="m/d/yyyy\ h:mm">
                  <c:v>39811.791666662793</c:v>
                </c:pt>
                <c:pt idx="5719" formatCode="m/d/yyyy\ h:mm">
                  <c:v>39811.833333329501</c:v>
                </c:pt>
                <c:pt idx="5720" formatCode="m/d/yyyy\ h:mm">
                  <c:v>39811.87499999618</c:v>
                </c:pt>
                <c:pt idx="5721" formatCode="m/d/yyyy\ h:mm">
                  <c:v>39811.916666662815</c:v>
                </c:pt>
                <c:pt idx="5722" formatCode="m/d/yyyy\ h:mm">
                  <c:v>39811.958333329509</c:v>
                </c:pt>
                <c:pt idx="5723" formatCode="m/d/yyyy\ h:mm">
                  <c:v>39811.999999996158</c:v>
                </c:pt>
                <c:pt idx="5724" formatCode="m/d/yyyy\ h:mm">
                  <c:v>39812.041666662793</c:v>
                </c:pt>
                <c:pt idx="5725" formatCode="m/d/yyyy\ h:mm">
                  <c:v>39812.083333329487</c:v>
                </c:pt>
                <c:pt idx="5726" formatCode="m/d/yyyy\ h:mm">
                  <c:v>39812.124999996151</c:v>
                </c:pt>
                <c:pt idx="5727" formatCode="m/d/yyyy\ h:mm">
                  <c:v>39812.166666662779</c:v>
                </c:pt>
                <c:pt idx="5728" formatCode="m/d/yyyy\ h:mm">
                  <c:v>39812.20833332948</c:v>
                </c:pt>
                <c:pt idx="5729" formatCode="m/d/yyyy\ h:mm">
                  <c:v>39812.249999996144</c:v>
                </c:pt>
                <c:pt idx="5730" formatCode="m/d/yyyy\ h:mm">
                  <c:v>39812.291666662757</c:v>
                </c:pt>
                <c:pt idx="5731" formatCode="m/d/yyyy\ h:mm">
                  <c:v>39812.333333329472</c:v>
                </c:pt>
                <c:pt idx="5732" formatCode="m/d/yyyy\ h:mm">
                  <c:v>39812.374999996151</c:v>
                </c:pt>
                <c:pt idx="5733" formatCode="m/d/yyyy\ h:mm">
                  <c:v>39812.416666662786</c:v>
                </c:pt>
                <c:pt idx="5734" formatCode="m/d/yyyy\ h:mm">
                  <c:v>39812.45833332948</c:v>
                </c:pt>
                <c:pt idx="5735" formatCode="m/d/yyyy\ h:mm">
                  <c:v>39812.499999996129</c:v>
                </c:pt>
                <c:pt idx="5736" formatCode="m/d/yyyy\ h:mm">
                  <c:v>39812.541666662764</c:v>
                </c:pt>
                <c:pt idx="5737" formatCode="m/d/yyyy\ h:mm">
                  <c:v>39812.583333329443</c:v>
                </c:pt>
                <c:pt idx="5738" formatCode="m/d/yyyy\ h:mm">
                  <c:v>39812.624999996122</c:v>
                </c:pt>
                <c:pt idx="5739" formatCode="m/d/yyyy\ h:mm">
                  <c:v>39812.666666662757</c:v>
                </c:pt>
                <c:pt idx="5740" formatCode="m/d/yyyy\ h:mm">
                  <c:v>39812.708333329443</c:v>
                </c:pt>
                <c:pt idx="5741" formatCode="m/d/yyyy\ h:mm">
                  <c:v>39812.749999996115</c:v>
                </c:pt>
                <c:pt idx="5742" formatCode="m/d/yyyy\ h:mm">
                  <c:v>39812.791666662735</c:v>
                </c:pt>
                <c:pt idx="5743" formatCode="m/d/yyyy\ h:mm">
                  <c:v>39812.833333329443</c:v>
                </c:pt>
                <c:pt idx="5744" formatCode="m/d/yyyy\ h:mm">
                  <c:v>39812.874999996115</c:v>
                </c:pt>
                <c:pt idx="5745" formatCode="m/d/yyyy\ h:mm">
                  <c:v>39812.916666662757</c:v>
                </c:pt>
                <c:pt idx="5746" formatCode="m/d/yyyy\ h:mm">
                  <c:v>39812.95833332945</c:v>
                </c:pt>
                <c:pt idx="5747" formatCode="m/d/yyyy\ h:mm">
                  <c:v>39812.999999996093</c:v>
                </c:pt>
                <c:pt idx="5748" formatCode="m/d/yyyy\ h:mm">
                  <c:v>39813.041666662728</c:v>
                </c:pt>
                <c:pt idx="5749" formatCode="m/d/yyyy\ h:mm">
                  <c:v>39813.083333329429</c:v>
                </c:pt>
                <c:pt idx="5750" formatCode="m/d/yyyy\ h:mm">
                  <c:v>39813.124999996093</c:v>
                </c:pt>
                <c:pt idx="5751" formatCode="m/d/yyyy\ h:mm">
                  <c:v>39813.166666662721</c:v>
                </c:pt>
                <c:pt idx="5752" formatCode="m/d/yyyy\ h:mm">
                  <c:v>39813.208333329421</c:v>
                </c:pt>
                <c:pt idx="5753" formatCode="m/d/yyyy\ h:mm">
                  <c:v>39813.249999996086</c:v>
                </c:pt>
                <c:pt idx="5754" formatCode="m/d/yyyy\ h:mm">
                  <c:v>39813.291666662706</c:v>
                </c:pt>
                <c:pt idx="5755" formatCode="m/d/yyyy\ h:mm">
                  <c:v>39813.333333329399</c:v>
                </c:pt>
                <c:pt idx="5756" formatCode="m/d/yyyy\ h:mm">
                  <c:v>39813.374999996093</c:v>
                </c:pt>
                <c:pt idx="5757" formatCode="m/d/yyyy\ h:mm">
                  <c:v>39813.416666662728</c:v>
                </c:pt>
                <c:pt idx="5758" formatCode="m/d/yyyy\ h:mm">
                  <c:v>39813.458333329407</c:v>
                </c:pt>
                <c:pt idx="5759" formatCode="m/d/yyyy\ h:mm">
                  <c:v>39813.499999996071</c:v>
                </c:pt>
                <c:pt idx="5760" formatCode="m/d/yyyy\ h:mm">
                  <c:v>39813.541666662699</c:v>
                </c:pt>
                <c:pt idx="5761" formatCode="m/d/yyyy\ h:mm">
                  <c:v>39813.583333329392</c:v>
                </c:pt>
                <c:pt idx="5762" formatCode="m/d/yyyy\ h:mm">
                  <c:v>39813.624999996049</c:v>
                </c:pt>
                <c:pt idx="5763" formatCode="m/d/yyyy\ h:mm">
                  <c:v>39813.666666662684</c:v>
                </c:pt>
                <c:pt idx="5764" formatCode="m/d/yyyy\ h:mm">
                  <c:v>39813.708333329392</c:v>
                </c:pt>
                <c:pt idx="5765" formatCode="m/d/yyyy\ h:mm">
                  <c:v>39813.749999996042</c:v>
                </c:pt>
                <c:pt idx="5766" formatCode="m/d/yyyy\ h:mm">
                  <c:v>39813.79166666267</c:v>
                </c:pt>
                <c:pt idx="5767" formatCode="m/d/yyyy\ h:mm">
                  <c:v>39813.833333329385</c:v>
                </c:pt>
                <c:pt idx="5768" formatCode="m/d/yyyy\ h:mm">
                  <c:v>39813.874999996056</c:v>
                </c:pt>
                <c:pt idx="5769" formatCode="m/d/yyyy\ h:mm">
                  <c:v>39813.916666662684</c:v>
                </c:pt>
                <c:pt idx="5770" formatCode="m/d/yyyy\ h:mm">
                  <c:v>39813.958333329385</c:v>
                </c:pt>
                <c:pt idx="5771" formatCode="m/d/yyyy\ h:mm">
                  <c:v>39813.999999996042</c:v>
                </c:pt>
                <c:pt idx="5772" formatCode="m/d/yyyy\ h:mm">
                  <c:v>39814.04166666267</c:v>
                </c:pt>
                <c:pt idx="5773" formatCode="m/d/yyyy\ h:mm">
                  <c:v>39814.083333329363</c:v>
                </c:pt>
                <c:pt idx="5774" formatCode="m/d/yyyy\ h:mm">
                  <c:v>39814.124999996035</c:v>
                </c:pt>
                <c:pt idx="5775" formatCode="m/d/yyyy\ h:mm">
                  <c:v>39814.16666666267</c:v>
                </c:pt>
                <c:pt idx="5776" formatCode="m/d/yyyy\ h:mm">
                  <c:v>39814.208333329349</c:v>
                </c:pt>
                <c:pt idx="5777" formatCode="m/d/yyyy\ h:mm">
                  <c:v>39814.249999996013</c:v>
                </c:pt>
                <c:pt idx="5778" formatCode="m/d/yyyy\ h:mm">
                  <c:v>39814.291666662641</c:v>
                </c:pt>
                <c:pt idx="5779" formatCode="m/d/yyyy\ h:mm">
                  <c:v>39814.333333329341</c:v>
                </c:pt>
                <c:pt idx="5780" formatCode="m/d/yyyy\ h:mm">
                  <c:v>39814.374999996035</c:v>
                </c:pt>
                <c:pt idx="5781" formatCode="m/d/yyyy\ h:mm">
                  <c:v>39814.41666666267</c:v>
                </c:pt>
                <c:pt idx="5782" formatCode="m/d/yyyy\ h:mm">
                  <c:v>39814.458333329356</c:v>
                </c:pt>
                <c:pt idx="5783" formatCode="m/d/yyyy\ h:mm">
                  <c:v>39814.499999995998</c:v>
                </c:pt>
                <c:pt idx="5784" formatCode="m/d/yyyy\ h:mm">
                  <c:v>39814.541666662633</c:v>
                </c:pt>
                <c:pt idx="5785" formatCode="m/d/yyyy\ h:mm">
                  <c:v>39814.583333329341</c:v>
                </c:pt>
                <c:pt idx="5786" formatCode="m/d/yyyy\ h:mm">
                  <c:v>39814.624999995991</c:v>
                </c:pt>
                <c:pt idx="5787" formatCode="m/d/yyyy\ h:mm">
                  <c:v>39814.666666662633</c:v>
                </c:pt>
                <c:pt idx="5788" formatCode="m/d/yyyy\ h:mm">
                  <c:v>39814.708333329319</c:v>
                </c:pt>
                <c:pt idx="5789" formatCode="m/d/yyyy\ h:mm">
                  <c:v>39814.749999995991</c:v>
                </c:pt>
                <c:pt idx="5790" formatCode="m/d/yyyy\ h:mm">
                  <c:v>39814.791666662612</c:v>
                </c:pt>
                <c:pt idx="5791" formatCode="m/d/yyyy\ h:mm">
                  <c:v>39814.833333329312</c:v>
                </c:pt>
                <c:pt idx="5792" formatCode="m/d/yyyy\ h:mm">
                  <c:v>39814.874999995998</c:v>
                </c:pt>
                <c:pt idx="5793" formatCode="m/d/yyyy\ h:mm">
                  <c:v>39814.916666662626</c:v>
                </c:pt>
                <c:pt idx="5794" formatCode="m/d/yyyy\ h:mm">
                  <c:v>39814.958333329327</c:v>
                </c:pt>
                <c:pt idx="5795" formatCode="m/d/yyyy\ h:mm">
                  <c:v>39814.999999995969</c:v>
                </c:pt>
                <c:pt idx="5796" formatCode="m/d/yyyy\ h:mm">
                  <c:v>39815.041666662604</c:v>
                </c:pt>
                <c:pt idx="5797" formatCode="m/d/yyyy\ h:mm">
                  <c:v>39815.083333329298</c:v>
                </c:pt>
                <c:pt idx="5798" formatCode="m/d/yyyy\ h:mm">
                  <c:v>39815.124999995962</c:v>
                </c:pt>
                <c:pt idx="5799" formatCode="m/d/yyyy\ h:mm">
                  <c:v>39815.166666662604</c:v>
                </c:pt>
                <c:pt idx="5800" formatCode="m/d/yyyy\ h:mm">
                  <c:v>39815.20833332929</c:v>
                </c:pt>
                <c:pt idx="5801" formatCode="m/d/yyyy\ h:mm">
                  <c:v>39815.249999995962</c:v>
                </c:pt>
                <c:pt idx="5802" formatCode="m/d/yyyy\ h:mm">
                  <c:v>39815.291666662582</c:v>
                </c:pt>
                <c:pt idx="5803" formatCode="m/d/yyyy\ h:mm">
                  <c:v>39815.333333329283</c:v>
                </c:pt>
                <c:pt idx="5804" formatCode="m/d/yyyy\ h:mm">
                  <c:v>39815.374999995969</c:v>
                </c:pt>
                <c:pt idx="5805" formatCode="m/d/yyyy\ h:mm">
                  <c:v>39815.416666662604</c:v>
                </c:pt>
                <c:pt idx="5806" formatCode="m/d/yyyy\ h:mm">
                  <c:v>39815.458333329298</c:v>
                </c:pt>
                <c:pt idx="5807" formatCode="m/d/yyyy\ h:mm">
                  <c:v>39815.49999999594</c:v>
                </c:pt>
                <c:pt idx="5808" formatCode="m/d/yyyy\ h:mm">
                  <c:v>39815.54166666259</c:v>
                </c:pt>
                <c:pt idx="5809" formatCode="m/d/yyyy\ h:mm">
                  <c:v>39815.583333329268</c:v>
                </c:pt>
                <c:pt idx="5810" formatCode="m/d/yyyy\ h:mm">
                  <c:v>39815.624999995933</c:v>
                </c:pt>
                <c:pt idx="5811" formatCode="m/d/yyyy\ h:mm">
                  <c:v>39815.666666662582</c:v>
                </c:pt>
                <c:pt idx="5812" formatCode="m/d/yyyy\ h:mm">
                  <c:v>39815.708333329261</c:v>
                </c:pt>
                <c:pt idx="5813" formatCode="m/d/yyyy\ h:mm">
                  <c:v>39815.749999995933</c:v>
                </c:pt>
                <c:pt idx="5814" formatCode="m/d/yyyy\ h:mm">
                  <c:v>39815.791666662568</c:v>
                </c:pt>
                <c:pt idx="5815" formatCode="m/d/yyyy\ h:mm">
                  <c:v>39815.833333329261</c:v>
                </c:pt>
                <c:pt idx="5816" formatCode="m/d/yyyy\ h:mm">
                  <c:v>39815.87499999594</c:v>
                </c:pt>
                <c:pt idx="5817" formatCode="m/d/yyyy\ h:mm">
                  <c:v>39815.916666662582</c:v>
                </c:pt>
                <c:pt idx="5818" formatCode="m/d/yyyy\ h:mm">
                  <c:v>39815.958333329268</c:v>
                </c:pt>
                <c:pt idx="5819" formatCode="m/d/yyyy\ h:mm">
                  <c:v>39815.999999995911</c:v>
                </c:pt>
                <c:pt idx="5820" formatCode="m/d/yyyy\ h:mm">
                  <c:v>39816.041666662575</c:v>
                </c:pt>
                <c:pt idx="5821" formatCode="m/d/yyyy\ h:mm">
                  <c:v>39816.083333329239</c:v>
                </c:pt>
                <c:pt idx="5822" formatCode="m/d/yyyy\ h:mm">
                  <c:v>39816.124999995911</c:v>
                </c:pt>
                <c:pt idx="5823" formatCode="m/d/yyyy\ h:mm">
                  <c:v>39816.166666662553</c:v>
                </c:pt>
                <c:pt idx="5824" formatCode="m/d/yyyy\ h:mm">
                  <c:v>39816.208333329232</c:v>
                </c:pt>
                <c:pt idx="5825" formatCode="m/d/yyyy\ h:mm">
                  <c:v>39816.249999995896</c:v>
                </c:pt>
                <c:pt idx="5826" formatCode="m/d/yyyy\ h:mm">
                  <c:v>39816.291666662531</c:v>
                </c:pt>
                <c:pt idx="5827" formatCode="m/d/yyyy\ h:mm">
                  <c:v>39816.333333329232</c:v>
                </c:pt>
                <c:pt idx="5828" formatCode="m/d/yyyy\ h:mm">
                  <c:v>39816.374999995904</c:v>
                </c:pt>
                <c:pt idx="5829" formatCode="m/d/yyyy\ h:mm">
                  <c:v>39816.416666662553</c:v>
                </c:pt>
                <c:pt idx="5830" formatCode="m/d/yyyy\ h:mm">
                  <c:v>39816.458333329239</c:v>
                </c:pt>
                <c:pt idx="5831" formatCode="m/d/yyyy\ h:mm">
                  <c:v>39816.499999995882</c:v>
                </c:pt>
                <c:pt idx="5832" formatCode="m/d/yyyy\ h:mm">
                  <c:v>39816.541666662531</c:v>
                </c:pt>
                <c:pt idx="5833" formatCode="m/d/yyyy\ h:mm">
                  <c:v>39816.58333332921</c:v>
                </c:pt>
                <c:pt idx="5834" formatCode="m/d/yyyy\ h:mm">
                  <c:v>39816.624999995882</c:v>
                </c:pt>
                <c:pt idx="5835" formatCode="m/d/yyyy\ h:mm">
                  <c:v>39816.666666662524</c:v>
                </c:pt>
                <c:pt idx="5836" formatCode="m/d/yyyy\ h:mm">
                  <c:v>39816.708333329203</c:v>
                </c:pt>
                <c:pt idx="5837" formatCode="m/d/yyyy\ h:mm">
                  <c:v>39816.749999995867</c:v>
                </c:pt>
                <c:pt idx="5838" formatCode="m/d/yyyy\ h:mm">
                  <c:v>39816.791666662502</c:v>
                </c:pt>
                <c:pt idx="5839" formatCode="m/d/yyyy\ h:mm">
                  <c:v>39816.833333329203</c:v>
                </c:pt>
                <c:pt idx="5840" formatCode="m/d/yyyy\ h:mm">
                  <c:v>39816.874999995875</c:v>
                </c:pt>
                <c:pt idx="5841" formatCode="m/d/yyyy\ h:mm">
                  <c:v>39816.916666662531</c:v>
                </c:pt>
                <c:pt idx="5842" formatCode="m/d/yyyy\ h:mm">
                  <c:v>39816.95833332921</c:v>
                </c:pt>
                <c:pt idx="5843" formatCode="m/d/yyyy\ h:mm">
                  <c:v>39816.999999995853</c:v>
                </c:pt>
                <c:pt idx="5844" formatCode="m/d/yyyy\ h:mm">
                  <c:v>39817.041666662502</c:v>
                </c:pt>
                <c:pt idx="5845" formatCode="m/d/yyyy\ h:mm">
                  <c:v>39817.083333329196</c:v>
                </c:pt>
                <c:pt idx="5846" formatCode="m/d/yyyy\ h:mm">
                  <c:v>39817.124999995845</c:v>
                </c:pt>
                <c:pt idx="5847" formatCode="m/d/yyyy\ h:mm">
                  <c:v>39817.166666662495</c:v>
                </c:pt>
                <c:pt idx="5848" formatCode="m/d/yyyy\ h:mm">
                  <c:v>39817.208333329196</c:v>
                </c:pt>
                <c:pt idx="5849" formatCode="m/d/yyyy\ h:mm">
                  <c:v>39817.249999995838</c:v>
                </c:pt>
                <c:pt idx="5850" formatCode="m/d/yyyy\ h:mm">
                  <c:v>39817.291666662473</c:v>
                </c:pt>
                <c:pt idx="5851" formatCode="m/d/yyyy\ h:mm">
                  <c:v>39817.333333329188</c:v>
                </c:pt>
                <c:pt idx="5852" formatCode="m/d/yyyy\ h:mm">
                  <c:v>39817.374999995845</c:v>
                </c:pt>
                <c:pt idx="5853" formatCode="m/d/yyyy\ h:mm">
                  <c:v>39817.416666662495</c:v>
                </c:pt>
                <c:pt idx="5854" formatCode="m/d/yyyy\ h:mm">
                  <c:v>39817.458333329196</c:v>
                </c:pt>
                <c:pt idx="5855" formatCode="m/d/yyyy\ h:mm">
                  <c:v>39817.499999995831</c:v>
                </c:pt>
                <c:pt idx="5856" formatCode="m/d/yyyy\ h:mm">
                  <c:v>39817.541666662473</c:v>
                </c:pt>
                <c:pt idx="5857" formatCode="m/d/yyyy\ h:mm">
                  <c:v>39817.583333329167</c:v>
                </c:pt>
                <c:pt idx="5858" formatCode="m/d/yyyy\ h:mm">
                  <c:v>39817.624999995816</c:v>
                </c:pt>
                <c:pt idx="5859" formatCode="m/d/yyyy\ h:mm">
                  <c:v>39817.666666662466</c:v>
                </c:pt>
                <c:pt idx="5860" formatCode="m/d/yyyy\ h:mm">
                  <c:v>39817.708333329159</c:v>
                </c:pt>
                <c:pt idx="5861" formatCode="m/d/yyyy\ h:mm">
                  <c:v>39817.749999995809</c:v>
                </c:pt>
                <c:pt idx="5862" formatCode="m/d/yyyy\ h:mm">
                  <c:v>39817.791666662444</c:v>
                </c:pt>
                <c:pt idx="5863" formatCode="m/d/yyyy\ h:mm">
                  <c:v>39817.833333329152</c:v>
                </c:pt>
                <c:pt idx="5864" formatCode="m/d/yyyy\ h:mm">
                  <c:v>39817.874999995816</c:v>
                </c:pt>
                <c:pt idx="5865" formatCode="m/d/yyyy\ h:mm">
                  <c:v>39817.916666662466</c:v>
                </c:pt>
                <c:pt idx="5866" formatCode="m/d/yyyy\ h:mm">
                  <c:v>39817.958333329159</c:v>
                </c:pt>
                <c:pt idx="5867" formatCode="m/d/yyyy\ h:mm">
                  <c:v>39817.999999995794</c:v>
                </c:pt>
                <c:pt idx="5868" formatCode="m/d/yyyy\ h:mm">
                  <c:v>39818.041666662444</c:v>
                </c:pt>
                <c:pt idx="5869" formatCode="m/d/yyyy\ h:mm">
                  <c:v>39818.083333329138</c:v>
                </c:pt>
                <c:pt idx="5870" formatCode="m/d/yyyy\ h:mm">
                  <c:v>39818.124999995787</c:v>
                </c:pt>
                <c:pt idx="5871" formatCode="m/d/yyyy\ h:mm">
                  <c:v>39818.166666662437</c:v>
                </c:pt>
                <c:pt idx="5872" formatCode="m/d/yyyy\ h:mm">
                  <c:v>39818.20833332913</c:v>
                </c:pt>
                <c:pt idx="5873" formatCode="m/d/yyyy\ h:mm">
                  <c:v>39818.24999999578</c:v>
                </c:pt>
                <c:pt idx="5874" formatCode="m/d/yyyy\ h:mm">
                  <c:v>39818.291666662415</c:v>
                </c:pt>
                <c:pt idx="5875" formatCode="m/d/yyyy\ h:mm">
                  <c:v>39818.333333329123</c:v>
                </c:pt>
                <c:pt idx="5876" formatCode="m/d/yyyy\ h:mm">
                  <c:v>39818.374999995787</c:v>
                </c:pt>
                <c:pt idx="5877" formatCode="m/d/yyyy\ h:mm">
                  <c:v>39818.416666662437</c:v>
                </c:pt>
                <c:pt idx="5878" formatCode="m/d/yyyy\ h:mm">
                  <c:v>39818.45833332913</c:v>
                </c:pt>
                <c:pt idx="5879" formatCode="m/d/yyyy\ h:mm">
                  <c:v>39818.499999995765</c:v>
                </c:pt>
                <c:pt idx="5880" formatCode="m/d/yyyy\ h:mm">
                  <c:v>39818.541666662415</c:v>
                </c:pt>
                <c:pt idx="5881" formatCode="m/d/yyyy\ h:mm">
                  <c:v>39818.583333329108</c:v>
                </c:pt>
                <c:pt idx="5882" formatCode="m/d/yyyy\ h:mm">
                  <c:v>39818.624999995758</c:v>
                </c:pt>
                <c:pt idx="5883" formatCode="m/d/yyyy\ h:mm">
                  <c:v>39818.666666662408</c:v>
                </c:pt>
                <c:pt idx="5884" formatCode="m/d/yyyy\ h:mm">
                  <c:v>39818.708333329101</c:v>
                </c:pt>
                <c:pt idx="5885" formatCode="m/d/yyyy\ h:mm">
                  <c:v>39818.749999995751</c:v>
                </c:pt>
                <c:pt idx="5886" formatCode="m/d/yyyy\ h:mm">
                  <c:v>39818.791666662386</c:v>
                </c:pt>
                <c:pt idx="5887" formatCode="m/d/yyyy\ h:mm">
                  <c:v>39818.833333329094</c:v>
                </c:pt>
                <c:pt idx="5888" formatCode="m/d/yyyy\ h:mm">
                  <c:v>39818.874999995758</c:v>
                </c:pt>
                <c:pt idx="5889" formatCode="m/d/yyyy\ h:mm">
                  <c:v>39818.916666662408</c:v>
                </c:pt>
                <c:pt idx="5890" formatCode="m/d/yyyy\ h:mm">
                  <c:v>39818.958333329101</c:v>
                </c:pt>
                <c:pt idx="5891" formatCode="m/d/yyyy\ h:mm">
                  <c:v>39818.999999995736</c:v>
                </c:pt>
                <c:pt idx="5892" formatCode="m/d/yyyy\ h:mm">
                  <c:v>39819.041666662379</c:v>
                </c:pt>
                <c:pt idx="5893" formatCode="m/d/yyyy\ h:mm">
                  <c:v>39819.083333329079</c:v>
                </c:pt>
                <c:pt idx="5894" formatCode="m/d/yyyy\ h:mm">
                  <c:v>39819.124999995729</c:v>
                </c:pt>
                <c:pt idx="5895" formatCode="m/d/yyyy\ h:mm">
                  <c:v>39819.166666662371</c:v>
                </c:pt>
                <c:pt idx="5896" formatCode="m/d/yyyy\ h:mm">
                  <c:v>39819.208333329072</c:v>
                </c:pt>
                <c:pt idx="5897" formatCode="m/d/yyyy\ h:mm">
                  <c:v>39819.249999995722</c:v>
                </c:pt>
                <c:pt idx="5898" formatCode="m/d/yyyy\ h:mm">
                  <c:v>39819.291666662357</c:v>
                </c:pt>
                <c:pt idx="5899" formatCode="m/d/yyyy\ h:mm">
                  <c:v>39819.333333329065</c:v>
                </c:pt>
                <c:pt idx="5900" formatCode="m/d/yyyy\ h:mm">
                  <c:v>39819.374999995729</c:v>
                </c:pt>
                <c:pt idx="5901" formatCode="m/d/yyyy\ h:mm">
                  <c:v>39819.416666662379</c:v>
                </c:pt>
                <c:pt idx="5902" formatCode="m/d/yyyy\ h:mm">
                  <c:v>39819.458333329065</c:v>
                </c:pt>
                <c:pt idx="5903" formatCode="m/d/yyyy\ h:mm">
                  <c:v>39819.499999995707</c:v>
                </c:pt>
                <c:pt idx="5904" formatCode="m/d/yyyy\ h:mm">
                  <c:v>39819.541666662357</c:v>
                </c:pt>
                <c:pt idx="5905" formatCode="m/d/yyyy\ h:mm">
                  <c:v>39819.583333329043</c:v>
                </c:pt>
                <c:pt idx="5906" formatCode="m/d/yyyy\ h:mm">
                  <c:v>39819.6249999957</c:v>
                </c:pt>
                <c:pt idx="5907" formatCode="m/d/yyyy\ h:mm">
                  <c:v>39819.66666666235</c:v>
                </c:pt>
                <c:pt idx="5908" formatCode="m/d/yyyy\ h:mm">
                  <c:v>39819.708333329043</c:v>
                </c:pt>
                <c:pt idx="5909" formatCode="m/d/yyyy\ h:mm">
                  <c:v>39819.749999995685</c:v>
                </c:pt>
                <c:pt idx="5910" formatCode="m/d/yyyy\ h:mm">
                  <c:v>39819.79166666232</c:v>
                </c:pt>
                <c:pt idx="5911" formatCode="m/d/yyyy\ h:mm">
                  <c:v>39819.833333329036</c:v>
                </c:pt>
                <c:pt idx="5912" formatCode="m/d/yyyy\ h:mm">
                  <c:v>39819.874999995693</c:v>
                </c:pt>
                <c:pt idx="5913" formatCode="m/d/yyyy\ h:mm">
                  <c:v>39819.91666666235</c:v>
                </c:pt>
                <c:pt idx="5914" formatCode="m/d/yyyy\ h:mm">
                  <c:v>39819.958333329043</c:v>
                </c:pt>
                <c:pt idx="5915" formatCode="m/d/yyyy\ h:mm">
                  <c:v>39819.999999995678</c:v>
                </c:pt>
                <c:pt idx="5916" formatCode="m/d/yyyy\ h:mm">
                  <c:v>39820.04166666232</c:v>
                </c:pt>
                <c:pt idx="5917" formatCode="m/d/yyyy\ h:mm">
                  <c:v>39820.083333329021</c:v>
                </c:pt>
                <c:pt idx="5918" formatCode="m/d/yyyy\ h:mm">
                  <c:v>39820.124999995671</c:v>
                </c:pt>
                <c:pt idx="5919" formatCode="m/d/yyyy\ h:mm">
                  <c:v>39820.16666666232</c:v>
                </c:pt>
                <c:pt idx="5920" formatCode="m/d/yyyy\ h:mm">
                  <c:v>39820.208333329014</c:v>
                </c:pt>
                <c:pt idx="5921" formatCode="m/d/yyyy\ h:mm">
                  <c:v>39820.249999995664</c:v>
                </c:pt>
                <c:pt idx="5922" formatCode="m/d/yyyy\ h:mm">
                  <c:v>39820.291666662291</c:v>
                </c:pt>
                <c:pt idx="5923" formatCode="m/d/yyyy\ h:mm">
                  <c:v>39820.333333329007</c:v>
                </c:pt>
                <c:pt idx="5924" formatCode="m/d/yyyy\ h:mm">
                  <c:v>39820.374999995671</c:v>
                </c:pt>
                <c:pt idx="5925" formatCode="m/d/yyyy\ h:mm">
                  <c:v>39820.41666666232</c:v>
                </c:pt>
                <c:pt idx="5926" formatCode="m/d/yyyy\ h:mm">
                  <c:v>39820.458333329021</c:v>
                </c:pt>
                <c:pt idx="5927" formatCode="m/d/yyyy\ h:mm">
                  <c:v>39820.499999995634</c:v>
                </c:pt>
                <c:pt idx="5928" formatCode="m/d/yyyy\ h:mm">
                  <c:v>39820.541666662284</c:v>
                </c:pt>
                <c:pt idx="5929" formatCode="m/d/yyyy\ h:mm">
                  <c:v>39820.583333328999</c:v>
                </c:pt>
                <c:pt idx="5930" formatCode="m/d/yyyy\ h:mm">
                  <c:v>39820.624999995634</c:v>
                </c:pt>
                <c:pt idx="5931" formatCode="m/d/yyyy\ h:mm">
                  <c:v>39820.666666662284</c:v>
                </c:pt>
                <c:pt idx="5932" formatCode="m/d/yyyy\ h:mm">
                  <c:v>39820.708333328999</c:v>
                </c:pt>
                <c:pt idx="5933" formatCode="m/d/yyyy\ h:mm">
                  <c:v>39820.749999995634</c:v>
                </c:pt>
                <c:pt idx="5934" formatCode="m/d/yyyy\ h:mm">
                  <c:v>39820.791666662262</c:v>
                </c:pt>
                <c:pt idx="5935" formatCode="m/d/yyyy\ h:mm">
                  <c:v>39820.833333328985</c:v>
                </c:pt>
                <c:pt idx="5936" formatCode="m/d/yyyy\ h:mm">
                  <c:v>39820.874999995642</c:v>
                </c:pt>
                <c:pt idx="5937" formatCode="m/d/yyyy\ h:mm">
                  <c:v>39820.916666662284</c:v>
                </c:pt>
                <c:pt idx="5938" formatCode="m/d/yyyy\ h:mm">
                  <c:v>39820.958333328999</c:v>
                </c:pt>
                <c:pt idx="5939" formatCode="m/d/yyyy\ h:mm">
                  <c:v>39820.99999999562</c:v>
                </c:pt>
                <c:pt idx="5940" formatCode="m/d/yyyy\ h:mm">
                  <c:v>39821.04166666227</c:v>
                </c:pt>
                <c:pt idx="5941" formatCode="m/d/yyyy\ h:mm">
                  <c:v>39821.08333332897</c:v>
                </c:pt>
                <c:pt idx="5942" formatCode="m/d/yyyy\ h:mm">
                  <c:v>39821.124999995605</c:v>
                </c:pt>
                <c:pt idx="5943" formatCode="m/d/yyyy\ h:mm">
                  <c:v>39821.166666662262</c:v>
                </c:pt>
                <c:pt idx="5944" formatCode="m/d/yyyy\ h:mm">
                  <c:v>39821.208333328956</c:v>
                </c:pt>
                <c:pt idx="5945" formatCode="m/d/yyyy\ h:mm">
                  <c:v>39821.249999995605</c:v>
                </c:pt>
                <c:pt idx="5946" formatCode="m/d/yyyy\ h:mm">
                  <c:v>39821.29166666224</c:v>
                </c:pt>
                <c:pt idx="5947" formatCode="m/d/yyyy\ h:mm">
                  <c:v>39821.333333328956</c:v>
                </c:pt>
                <c:pt idx="5948" formatCode="m/d/yyyy\ h:mm">
                  <c:v>39821.374999995613</c:v>
                </c:pt>
                <c:pt idx="5949" formatCode="m/d/yyyy\ h:mm">
                  <c:v>39821.416666662255</c:v>
                </c:pt>
                <c:pt idx="5950" formatCode="m/d/yyyy\ h:mm">
                  <c:v>39821.458333328963</c:v>
                </c:pt>
                <c:pt idx="5951" formatCode="m/d/yyyy\ h:mm">
                  <c:v>39821.499999995591</c:v>
                </c:pt>
                <c:pt idx="5952" formatCode="m/d/yyyy\ h:mm">
                  <c:v>39821.541666662233</c:v>
                </c:pt>
                <c:pt idx="5953" formatCode="m/d/yyyy\ h:mm">
                  <c:v>39821.583333328941</c:v>
                </c:pt>
                <c:pt idx="5954" formatCode="m/d/yyyy\ h:mm">
                  <c:v>39821.624999995583</c:v>
                </c:pt>
                <c:pt idx="5955" formatCode="m/d/yyyy\ h:mm">
                  <c:v>39821.666666662219</c:v>
                </c:pt>
                <c:pt idx="5956" formatCode="m/d/yyyy\ h:mm">
                  <c:v>39821.708333328927</c:v>
                </c:pt>
                <c:pt idx="5957" formatCode="m/d/yyyy\ h:mm">
                  <c:v>39821.749999995583</c:v>
                </c:pt>
                <c:pt idx="5958" formatCode="m/d/yyyy\ h:mm">
                  <c:v>39821.791666662197</c:v>
                </c:pt>
                <c:pt idx="5959" formatCode="m/d/yyyy\ h:mm">
                  <c:v>39821.833333328927</c:v>
                </c:pt>
                <c:pt idx="5960" formatCode="m/d/yyyy\ h:mm">
                  <c:v>39821.874999995591</c:v>
                </c:pt>
                <c:pt idx="5961" formatCode="m/d/yyyy\ h:mm">
                  <c:v>39821.916666662226</c:v>
                </c:pt>
                <c:pt idx="5962" formatCode="m/d/yyyy\ h:mm">
                  <c:v>39821.958333328927</c:v>
                </c:pt>
                <c:pt idx="5963" formatCode="m/d/yyyy\ h:mm">
                  <c:v>39821.999999995562</c:v>
                </c:pt>
                <c:pt idx="5964" formatCode="m/d/yyyy\ h:mm">
                  <c:v>39822.041666662204</c:v>
                </c:pt>
                <c:pt idx="5965" formatCode="m/d/yyyy\ h:mm">
                  <c:v>39822.083333328905</c:v>
                </c:pt>
                <c:pt idx="5966" formatCode="m/d/yyyy\ h:mm">
                  <c:v>39822.124999995562</c:v>
                </c:pt>
                <c:pt idx="5967" formatCode="m/d/yyyy\ h:mm">
                  <c:v>39822.166666662197</c:v>
                </c:pt>
                <c:pt idx="5968" formatCode="m/d/yyyy\ h:mm">
                  <c:v>39822.208333328897</c:v>
                </c:pt>
                <c:pt idx="5969" formatCode="m/d/yyyy\ h:mm">
                  <c:v>39822.249999995547</c:v>
                </c:pt>
                <c:pt idx="5970" formatCode="m/d/yyyy\ h:mm">
                  <c:v>39822.291666662175</c:v>
                </c:pt>
                <c:pt idx="5971" formatCode="m/d/yyyy\ h:mm">
                  <c:v>39822.333333328897</c:v>
                </c:pt>
                <c:pt idx="5972" formatCode="m/d/yyyy\ h:mm">
                  <c:v>39822.374999995554</c:v>
                </c:pt>
                <c:pt idx="5973" formatCode="m/d/yyyy\ h:mm">
                  <c:v>39822.416666662204</c:v>
                </c:pt>
                <c:pt idx="5974" formatCode="m/d/yyyy\ h:mm">
                  <c:v>39822.458333328897</c:v>
                </c:pt>
                <c:pt idx="5975" formatCode="m/d/yyyy\ h:mm">
                  <c:v>39822.499999995533</c:v>
                </c:pt>
                <c:pt idx="5976" formatCode="m/d/yyyy\ h:mm">
                  <c:v>39822.541666662182</c:v>
                </c:pt>
                <c:pt idx="5977" formatCode="m/d/yyyy\ h:mm">
                  <c:v>39822.583333328876</c:v>
                </c:pt>
                <c:pt idx="5978" formatCode="m/d/yyyy\ h:mm">
                  <c:v>39822.624999995533</c:v>
                </c:pt>
                <c:pt idx="5979" formatCode="m/d/yyyy\ h:mm">
                  <c:v>39822.666666662175</c:v>
                </c:pt>
                <c:pt idx="5980" formatCode="m/d/yyyy\ h:mm">
                  <c:v>39822.708333328876</c:v>
                </c:pt>
                <c:pt idx="5981" formatCode="m/d/yyyy\ h:mm">
                  <c:v>39822.749999995518</c:v>
                </c:pt>
                <c:pt idx="5982" formatCode="m/d/yyyy\ h:mm">
                  <c:v>39822.791666662153</c:v>
                </c:pt>
                <c:pt idx="5983" formatCode="m/d/yyyy\ h:mm">
                  <c:v>39822.833333328868</c:v>
                </c:pt>
                <c:pt idx="5984" formatCode="m/d/yyyy\ h:mm">
                  <c:v>39822.874999995525</c:v>
                </c:pt>
                <c:pt idx="5985" formatCode="m/d/yyyy\ h:mm">
                  <c:v>39822.916666662182</c:v>
                </c:pt>
                <c:pt idx="5986" formatCode="m/d/yyyy\ h:mm">
                  <c:v>39822.958333328876</c:v>
                </c:pt>
                <c:pt idx="5987" formatCode="m/d/yyyy\ h:mm">
                  <c:v>39822.999999995503</c:v>
                </c:pt>
                <c:pt idx="5988" formatCode="m/d/yyyy\ h:mm">
                  <c:v>39823.041666662153</c:v>
                </c:pt>
                <c:pt idx="5989" formatCode="m/d/yyyy\ h:mm">
                  <c:v>39823.083333328846</c:v>
                </c:pt>
                <c:pt idx="5990" formatCode="m/d/yyyy\ h:mm">
                  <c:v>39823.124999995496</c:v>
                </c:pt>
                <c:pt idx="5991" formatCode="m/d/yyyy\ h:mm">
                  <c:v>39823.166666662146</c:v>
                </c:pt>
                <c:pt idx="5992" formatCode="m/d/yyyy\ h:mm">
                  <c:v>39823.208333328846</c:v>
                </c:pt>
                <c:pt idx="5993" formatCode="m/d/yyyy\ h:mm">
                  <c:v>39823.249999995489</c:v>
                </c:pt>
                <c:pt idx="5994" formatCode="m/d/yyyy\ h:mm">
                  <c:v>39823.291666662124</c:v>
                </c:pt>
                <c:pt idx="5995" formatCode="m/d/yyyy\ h:mm">
                  <c:v>39823.333333328839</c:v>
                </c:pt>
                <c:pt idx="5996" formatCode="m/d/yyyy\ h:mm">
                  <c:v>39823.374999995496</c:v>
                </c:pt>
                <c:pt idx="5997" formatCode="m/d/yyyy\ h:mm">
                  <c:v>39823.416666662146</c:v>
                </c:pt>
                <c:pt idx="5998" formatCode="m/d/yyyy\ h:mm">
                  <c:v>39823.458333328846</c:v>
                </c:pt>
                <c:pt idx="5999" formatCode="m/d/yyyy\ h:mm">
                  <c:v>39823.499999995482</c:v>
                </c:pt>
                <c:pt idx="6000" formatCode="m/d/yyyy\ h:mm">
                  <c:v>39823.541666662124</c:v>
                </c:pt>
                <c:pt idx="6001" formatCode="m/d/yyyy\ h:mm">
                  <c:v>39823.583333328817</c:v>
                </c:pt>
                <c:pt idx="6002" formatCode="m/d/yyyy\ h:mm">
                  <c:v>39823.624999995467</c:v>
                </c:pt>
                <c:pt idx="6003" formatCode="m/d/yyyy\ h:mm">
                  <c:v>39823.666666662124</c:v>
                </c:pt>
                <c:pt idx="6004" formatCode="m/d/yyyy\ h:mm">
                  <c:v>39823.70833332881</c:v>
                </c:pt>
                <c:pt idx="6005" formatCode="m/d/yyyy\ h:mm">
                  <c:v>39823.74999999546</c:v>
                </c:pt>
                <c:pt idx="6006" formatCode="m/d/yyyy\ h:mm">
                  <c:v>39823.791666662102</c:v>
                </c:pt>
                <c:pt idx="6007" formatCode="m/d/yyyy\ h:mm">
                  <c:v>39823.833333328803</c:v>
                </c:pt>
                <c:pt idx="6008" formatCode="m/d/yyyy\ h:mm">
                  <c:v>39823.874999995467</c:v>
                </c:pt>
                <c:pt idx="6009" formatCode="m/d/yyyy\ h:mm">
                  <c:v>39823.916666662117</c:v>
                </c:pt>
                <c:pt idx="6010" formatCode="m/d/yyyy\ h:mm">
                  <c:v>39823.95833332881</c:v>
                </c:pt>
                <c:pt idx="6011" formatCode="m/d/yyyy\ h:mm">
                  <c:v>39823.999999995445</c:v>
                </c:pt>
                <c:pt idx="6012" formatCode="m/d/yyyy\ h:mm">
                  <c:v>39824.041666662095</c:v>
                </c:pt>
                <c:pt idx="6013" formatCode="m/d/yyyy\ h:mm">
                  <c:v>39824.083333328796</c:v>
                </c:pt>
                <c:pt idx="6014" formatCode="m/d/yyyy\ h:mm">
                  <c:v>39824.124999995438</c:v>
                </c:pt>
                <c:pt idx="6015" formatCode="m/d/yyyy\ h:mm">
                  <c:v>39824.166666662088</c:v>
                </c:pt>
                <c:pt idx="6016" formatCode="m/d/yyyy\ h:mm">
                  <c:v>39824.208333328788</c:v>
                </c:pt>
                <c:pt idx="6017" formatCode="m/d/yyyy\ h:mm">
                  <c:v>39824.249999995431</c:v>
                </c:pt>
                <c:pt idx="6018" formatCode="m/d/yyyy\ h:mm">
                  <c:v>39824.291666662066</c:v>
                </c:pt>
                <c:pt idx="6019" formatCode="m/d/yyyy\ h:mm">
                  <c:v>39824.333333328774</c:v>
                </c:pt>
                <c:pt idx="6020" formatCode="m/d/yyyy\ h:mm">
                  <c:v>39824.374999995438</c:v>
                </c:pt>
                <c:pt idx="6021" formatCode="m/d/yyyy\ h:mm">
                  <c:v>39824.416666662088</c:v>
                </c:pt>
                <c:pt idx="6022" formatCode="m/d/yyyy\ h:mm">
                  <c:v>39824.458333328781</c:v>
                </c:pt>
                <c:pt idx="6023" formatCode="m/d/yyyy\ h:mm">
                  <c:v>39824.499999995416</c:v>
                </c:pt>
                <c:pt idx="6024" formatCode="m/d/yyyy\ h:mm">
                  <c:v>39824.541666662066</c:v>
                </c:pt>
                <c:pt idx="6025" formatCode="m/d/yyyy\ h:mm">
                  <c:v>39824.583333328759</c:v>
                </c:pt>
                <c:pt idx="6026" formatCode="m/d/yyyy\ h:mm">
                  <c:v>39824.624999995409</c:v>
                </c:pt>
                <c:pt idx="6027" formatCode="m/d/yyyy\ h:mm">
                  <c:v>39824.666666662059</c:v>
                </c:pt>
                <c:pt idx="6028" formatCode="m/d/yyyy\ h:mm">
                  <c:v>39824.708333328752</c:v>
                </c:pt>
                <c:pt idx="6029" formatCode="m/d/yyyy\ h:mm">
                  <c:v>39824.749999995402</c:v>
                </c:pt>
                <c:pt idx="6030" formatCode="m/d/yyyy\ h:mm">
                  <c:v>39824.791666662037</c:v>
                </c:pt>
                <c:pt idx="6031" formatCode="m/d/yyyy\ h:mm">
                  <c:v>39824.833333328745</c:v>
                </c:pt>
                <c:pt idx="6032" formatCode="m/d/yyyy\ h:mm">
                  <c:v>39824.874999995409</c:v>
                </c:pt>
                <c:pt idx="6033" formatCode="m/d/yyyy\ h:mm">
                  <c:v>39824.916666662059</c:v>
                </c:pt>
                <c:pt idx="6034" formatCode="m/d/yyyy\ h:mm">
                  <c:v>39824.958333328752</c:v>
                </c:pt>
                <c:pt idx="6035" formatCode="m/d/yyyy\ h:mm">
                  <c:v>39824.999999995387</c:v>
                </c:pt>
                <c:pt idx="6036" formatCode="m/d/yyyy\ h:mm">
                  <c:v>39825.041666662037</c:v>
                </c:pt>
                <c:pt idx="6037" formatCode="m/d/yyyy\ h:mm">
                  <c:v>39825.08333332873</c:v>
                </c:pt>
                <c:pt idx="6038" formatCode="m/d/yyyy\ h:mm">
                  <c:v>39825.12499999538</c:v>
                </c:pt>
                <c:pt idx="6039" formatCode="m/d/yyyy\ h:mm">
                  <c:v>39825.166666662029</c:v>
                </c:pt>
                <c:pt idx="6040" formatCode="m/d/yyyy\ h:mm">
                  <c:v>39825.208333328723</c:v>
                </c:pt>
                <c:pt idx="6041" formatCode="m/d/yyyy\ h:mm">
                  <c:v>39825.249999995372</c:v>
                </c:pt>
                <c:pt idx="6042" formatCode="m/d/yyyy\ h:mm">
                  <c:v>39825.291666662008</c:v>
                </c:pt>
                <c:pt idx="6043" formatCode="m/d/yyyy\ h:mm">
                  <c:v>39825.333333328716</c:v>
                </c:pt>
                <c:pt idx="6044" formatCode="m/d/yyyy\ h:mm">
                  <c:v>39825.37499999538</c:v>
                </c:pt>
                <c:pt idx="6045" formatCode="m/d/yyyy\ h:mm">
                  <c:v>39825.416666662029</c:v>
                </c:pt>
                <c:pt idx="6046" formatCode="m/d/yyyy\ h:mm">
                  <c:v>39825.458333328723</c:v>
                </c:pt>
                <c:pt idx="6047" formatCode="m/d/yyyy\ h:mm">
                  <c:v>39825.499999995358</c:v>
                </c:pt>
                <c:pt idx="6048" formatCode="m/d/yyyy\ h:mm">
                  <c:v>39825.541666662008</c:v>
                </c:pt>
                <c:pt idx="6049" formatCode="m/d/yyyy\ h:mm">
                  <c:v>39825.583333328701</c:v>
                </c:pt>
                <c:pt idx="6050" formatCode="m/d/yyyy\ h:mm">
                  <c:v>39825.624999995351</c:v>
                </c:pt>
                <c:pt idx="6051" formatCode="m/d/yyyy\ h:mm">
                  <c:v>39825.666666662</c:v>
                </c:pt>
                <c:pt idx="6052" formatCode="m/d/yyyy\ h:mm">
                  <c:v>39825.708333328694</c:v>
                </c:pt>
                <c:pt idx="6053" formatCode="m/d/yyyy\ h:mm">
                  <c:v>39825.749999995336</c:v>
                </c:pt>
                <c:pt idx="6054" formatCode="m/d/yyyy\ h:mm">
                  <c:v>39825.791666661971</c:v>
                </c:pt>
                <c:pt idx="6055" formatCode="m/d/yyyy\ h:mm">
                  <c:v>39825.833333328686</c:v>
                </c:pt>
                <c:pt idx="6056" formatCode="m/d/yyyy\ h:mm">
                  <c:v>39825.874999995343</c:v>
                </c:pt>
                <c:pt idx="6057" formatCode="m/d/yyyy\ h:mm">
                  <c:v>39825.916666662</c:v>
                </c:pt>
                <c:pt idx="6058" formatCode="m/d/yyyy\ h:mm">
                  <c:v>39825.958333328694</c:v>
                </c:pt>
                <c:pt idx="6059" formatCode="m/d/yyyy\ h:mm">
                  <c:v>39825.999999995329</c:v>
                </c:pt>
                <c:pt idx="6060" formatCode="m/d/yyyy\ h:mm">
                  <c:v>39826.041666661971</c:v>
                </c:pt>
                <c:pt idx="6061" formatCode="m/d/yyyy\ h:mm">
                  <c:v>39826.083333328672</c:v>
                </c:pt>
                <c:pt idx="6062" formatCode="m/d/yyyy\ h:mm">
                  <c:v>39826.124999995322</c:v>
                </c:pt>
                <c:pt idx="6063" formatCode="m/d/yyyy\ h:mm">
                  <c:v>39826.166666661971</c:v>
                </c:pt>
                <c:pt idx="6064" formatCode="m/d/yyyy\ h:mm">
                  <c:v>39826.208333328665</c:v>
                </c:pt>
                <c:pt idx="6065" formatCode="m/d/yyyy\ h:mm">
                  <c:v>39826.249999995314</c:v>
                </c:pt>
                <c:pt idx="6066" formatCode="m/d/yyyy\ h:mm">
                  <c:v>39826.291666661949</c:v>
                </c:pt>
                <c:pt idx="6067" formatCode="m/d/yyyy\ h:mm">
                  <c:v>39826.333333328643</c:v>
                </c:pt>
                <c:pt idx="6068" formatCode="m/d/yyyy\ h:mm">
                  <c:v>39826.374999995322</c:v>
                </c:pt>
                <c:pt idx="6069" formatCode="m/d/yyyy\ h:mm">
                  <c:v>39826.416666661971</c:v>
                </c:pt>
                <c:pt idx="6070" formatCode="m/d/yyyy\ h:mm">
                  <c:v>39826.458333328665</c:v>
                </c:pt>
                <c:pt idx="6071" formatCode="m/d/yyyy\ h:mm">
                  <c:v>39826.4999999953</c:v>
                </c:pt>
                <c:pt idx="6072" formatCode="m/d/yyyy\ h:mm">
                  <c:v>39826.541666661949</c:v>
                </c:pt>
                <c:pt idx="6073" formatCode="m/d/yyyy\ h:mm">
                  <c:v>39826.583333328643</c:v>
                </c:pt>
                <c:pt idx="6074" formatCode="m/d/yyyy\ h:mm">
                  <c:v>39826.624999995285</c:v>
                </c:pt>
                <c:pt idx="6075" formatCode="m/d/yyyy\ h:mm">
                  <c:v>39826.666666661935</c:v>
                </c:pt>
                <c:pt idx="6076" formatCode="m/d/yyyy\ h:mm">
                  <c:v>39826.708333328635</c:v>
                </c:pt>
                <c:pt idx="6077" formatCode="m/d/yyyy\ h:mm">
                  <c:v>39826.749999995285</c:v>
                </c:pt>
                <c:pt idx="6078" formatCode="m/d/yyyy\ h:mm">
                  <c:v>39826.791666661913</c:v>
                </c:pt>
                <c:pt idx="6079" formatCode="m/d/yyyy\ h:mm">
                  <c:v>39826.833333328628</c:v>
                </c:pt>
                <c:pt idx="6080" formatCode="m/d/yyyy\ h:mm">
                  <c:v>39826.874999995292</c:v>
                </c:pt>
                <c:pt idx="6081" formatCode="m/d/yyyy\ h:mm">
                  <c:v>39826.916666661935</c:v>
                </c:pt>
                <c:pt idx="6082" formatCode="m/d/yyyy\ h:mm">
                  <c:v>39826.958333328635</c:v>
                </c:pt>
                <c:pt idx="6083" formatCode="m/d/yyyy\ h:mm">
                  <c:v>39826.999999995271</c:v>
                </c:pt>
                <c:pt idx="6084" formatCode="m/d/yyyy\ h:mm">
                  <c:v>39827.04166666192</c:v>
                </c:pt>
                <c:pt idx="6085" formatCode="m/d/yyyy\ h:mm">
                  <c:v>39827.083333328614</c:v>
                </c:pt>
                <c:pt idx="6086" formatCode="m/d/yyyy\ h:mm">
                  <c:v>39827.124999995256</c:v>
                </c:pt>
                <c:pt idx="6087" formatCode="m/d/yyyy\ h:mm">
                  <c:v>39827.166666661913</c:v>
                </c:pt>
                <c:pt idx="6088" formatCode="m/d/yyyy\ h:mm">
                  <c:v>39827.208333328606</c:v>
                </c:pt>
                <c:pt idx="6089" formatCode="m/d/yyyy\ h:mm">
                  <c:v>39827.249999995256</c:v>
                </c:pt>
                <c:pt idx="6090" formatCode="m/d/yyyy\ h:mm">
                  <c:v>39827.291666661891</c:v>
                </c:pt>
                <c:pt idx="6091" formatCode="m/d/yyyy\ h:mm">
                  <c:v>39827.333333328606</c:v>
                </c:pt>
                <c:pt idx="6092" formatCode="m/d/yyyy\ h:mm">
                  <c:v>39827.374999995249</c:v>
                </c:pt>
                <c:pt idx="6093" formatCode="m/d/yyyy\ h:mm">
                  <c:v>39827.416666661906</c:v>
                </c:pt>
                <c:pt idx="6094" formatCode="m/d/yyyy\ h:mm">
                  <c:v>39827.458333328614</c:v>
                </c:pt>
                <c:pt idx="6095" formatCode="m/d/yyyy\ h:mm">
                  <c:v>39827.499999995234</c:v>
                </c:pt>
                <c:pt idx="6096" formatCode="m/d/yyyy\ h:mm">
                  <c:v>39827.541666661884</c:v>
                </c:pt>
                <c:pt idx="6097" formatCode="m/d/yyyy\ h:mm">
                  <c:v>39827.583333328599</c:v>
                </c:pt>
                <c:pt idx="6098" formatCode="m/d/yyyy\ h:mm">
                  <c:v>39827.624999995234</c:v>
                </c:pt>
                <c:pt idx="6099" formatCode="m/d/yyyy\ h:mm">
                  <c:v>39827.666666661877</c:v>
                </c:pt>
                <c:pt idx="6100" formatCode="m/d/yyyy\ h:mm">
                  <c:v>39827.708333328585</c:v>
                </c:pt>
                <c:pt idx="6101" formatCode="m/d/yyyy\ h:mm">
                  <c:v>39827.749999995227</c:v>
                </c:pt>
                <c:pt idx="6102" formatCode="m/d/yyyy\ h:mm">
                  <c:v>39827.791666661848</c:v>
                </c:pt>
                <c:pt idx="6103" formatCode="m/d/yyyy\ h:mm">
                  <c:v>39827.833333328585</c:v>
                </c:pt>
                <c:pt idx="6104" formatCode="m/d/yyyy\ h:mm">
                  <c:v>39827.874999995234</c:v>
                </c:pt>
                <c:pt idx="6105" formatCode="m/d/yyyy\ h:mm">
                  <c:v>39827.916666661884</c:v>
                </c:pt>
                <c:pt idx="6106" formatCode="m/d/yyyy\ h:mm">
                  <c:v>39827.958333328577</c:v>
                </c:pt>
                <c:pt idx="6107" formatCode="m/d/yyyy\ h:mm">
                  <c:v>39827.999999995205</c:v>
                </c:pt>
                <c:pt idx="6108" formatCode="m/d/yyyy\ h:mm">
                  <c:v>39828.041666661855</c:v>
                </c:pt>
                <c:pt idx="6109" formatCode="m/d/yyyy\ h:mm">
                  <c:v>39828.083333328555</c:v>
                </c:pt>
                <c:pt idx="6110" formatCode="m/d/yyyy\ h:mm">
                  <c:v>39828.124999995205</c:v>
                </c:pt>
                <c:pt idx="6111" formatCode="m/d/yyyy\ h:mm">
                  <c:v>39828.166666661848</c:v>
                </c:pt>
                <c:pt idx="6112" formatCode="m/d/yyyy\ h:mm">
                  <c:v>39828.208333328555</c:v>
                </c:pt>
                <c:pt idx="6113" formatCode="m/d/yyyy\ h:mm">
                  <c:v>39828.249999995198</c:v>
                </c:pt>
                <c:pt idx="6114" formatCode="m/d/yyyy\ h:mm">
                  <c:v>39828.291666661818</c:v>
                </c:pt>
                <c:pt idx="6115" formatCode="m/d/yyyy\ h:mm">
                  <c:v>39828.333333328548</c:v>
                </c:pt>
                <c:pt idx="6116" formatCode="m/d/yyyy\ h:mm">
                  <c:v>39828.374999995205</c:v>
                </c:pt>
                <c:pt idx="6117" formatCode="m/d/yyyy\ h:mm">
                  <c:v>39828.416666661855</c:v>
                </c:pt>
                <c:pt idx="6118" formatCode="m/d/yyyy\ h:mm">
                  <c:v>39828.458333328555</c:v>
                </c:pt>
                <c:pt idx="6119" formatCode="m/d/yyyy\ h:mm">
                  <c:v>39828.499999995183</c:v>
                </c:pt>
                <c:pt idx="6120" formatCode="m/d/yyyy\ h:mm">
                  <c:v>39828.541666661818</c:v>
                </c:pt>
                <c:pt idx="6121" formatCode="m/d/yyyy\ h:mm">
                  <c:v>39828.583333328526</c:v>
                </c:pt>
                <c:pt idx="6122" formatCode="m/d/yyyy\ h:mm">
                  <c:v>39828.624999995183</c:v>
                </c:pt>
                <c:pt idx="6123" formatCode="m/d/yyyy\ h:mm">
                  <c:v>39828.666666661818</c:v>
                </c:pt>
                <c:pt idx="6124" formatCode="m/d/yyyy\ h:mm">
                  <c:v>39828.708333328526</c:v>
                </c:pt>
                <c:pt idx="6125" formatCode="m/d/yyyy\ h:mm">
                  <c:v>39828.749999995169</c:v>
                </c:pt>
                <c:pt idx="6126" formatCode="m/d/yyyy\ h:mm">
                  <c:v>39828.791666661789</c:v>
                </c:pt>
                <c:pt idx="6127" formatCode="m/d/yyyy\ h:mm">
                  <c:v>39828.833333328519</c:v>
                </c:pt>
                <c:pt idx="6128" formatCode="m/d/yyyy\ h:mm">
                  <c:v>39828.874999995176</c:v>
                </c:pt>
                <c:pt idx="6129" formatCode="m/d/yyyy\ h:mm">
                  <c:v>39828.916666661826</c:v>
                </c:pt>
                <c:pt idx="6130" formatCode="m/d/yyyy\ h:mm">
                  <c:v>39828.958333328526</c:v>
                </c:pt>
                <c:pt idx="6131" formatCode="m/d/yyyy\ h:mm">
                  <c:v>39828.999999995161</c:v>
                </c:pt>
                <c:pt idx="6132" formatCode="m/d/yyyy\ h:mm">
                  <c:v>39829.041666661797</c:v>
                </c:pt>
                <c:pt idx="6133" formatCode="m/d/yyyy\ h:mm">
                  <c:v>39829.083333328497</c:v>
                </c:pt>
                <c:pt idx="6134" formatCode="m/d/yyyy\ h:mm">
                  <c:v>39829.124999995147</c:v>
                </c:pt>
                <c:pt idx="6135" formatCode="m/d/yyyy\ h:mm">
                  <c:v>39829.166666661782</c:v>
                </c:pt>
                <c:pt idx="6136" formatCode="m/d/yyyy\ h:mm">
                  <c:v>39829.208333328497</c:v>
                </c:pt>
                <c:pt idx="6137" formatCode="m/d/yyyy\ h:mm">
                  <c:v>39829.24999999514</c:v>
                </c:pt>
                <c:pt idx="6138" formatCode="m/d/yyyy\ h:mm">
                  <c:v>39829.291666661768</c:v>
                </c:pt>
                <c:pt idx="6139" formatCode="m/d/yyyy\ h:mm">
                  <c:v>39829.33333332849</c:v>
                </c:pt>
                <c:pt idx="6140" formatCode="m/d/yyyy\ h:mm">
                  <c:v>39829.374999995147</c:v>
                </c:pt>
                <c:pt idx="6141" formatCode="m/d/yyyy\ h:mm">
                  <c:v>39829.416666661782</c:v>
                </c:pt>
                <c:pt idx="6142" formatCode="m/d/yyyy\ h:mm">
                  <c:v>39829.458333328497</c:v>
                </c:pt>
                <c:pt idx="6143" formatCode="m/d/yyyy\ h:mm">
                  <c:v>39829.499999995132</c:v>
                </c:pt>
                <c:pt idx="6144" formatCode="m/d/yyyy\ h:mm">
                  <c:v>39829.541666661768</c:v>
                </c:pt>
                <c:pt idx="6145" formatCode="m/d/yyyy\ h:mm">
                  <c:v>39829.583333328475</c:v>
                </c:pt>
                <c:pt idx="6146" formatCode="m/d/yyyy\ h:mm">
                  <c:v>39829.624999995118</c:v>
                </c:pt>
                <c:pt idx="6147" formatCode="m/d/yyyy\ h:mm">
                  <c:v>39829.666666661753</c:v>
                </c:pt>
                <c:pt idx="6148" formatCode="m/d/yyyy\ h:mm">
                  <c:v>39829.708333328468</c:v>
                </c:pt>
                <c:pt idx="6149" formatCode="m/d/yyyy\ h:mm">
                  <c:v>39829.749999995111</c:v>
                </c:pt>
                <c:pt idx="6150" formatCode="m/d/yyyy\ h:mm">
                  <c:v>39829.791666661738</c:v>
                </c:pt>
                <c:pt idx="6151" formatCode="m/d/yyyy\ h:mm">
                  <c:v>39829.833333328454</c:v>
                </c:pt>
                <c:pt idx="6152" formatCode="m/d/yyyy\ h:mm">
                  <c:v>39829.874999995118</c:v>
                </c:pt>
                <c:pt idx="6153" formatCode="m/d/yyyy\ h:mm">
                  <c:v>39829.916666661753</c:v>
                </c:pt>
                <c:pt idx="6154" formatCode="m/d/yyyy\ h:mm">
                  <c:v>39829.958333328461</c:v>
                </c:pt>
                <c:pt idx="6155" formatCode="m/d/yyyy\ h:mm">
                  <c:v>39829.999999995096</c:v>
                </c:pt>
                <c:pt idx="6156" formatCode="m/d/yyyy\ h:mm">
                  <c:v>39830.041666661731</c:v>
                </c:pt>
                <c:pt idx="6157" formatCode="m/d/yyyy\ h:mm">
                  <c:v>39830.083333328446</c:v>
                </c:pt>
                <c:pt idx="6158" formatCode="m/d/yyyy\ h:mm">
                  <c:v>39830.124999995089</c:v>
                </c:pt>
                <c:pt idx="6159" formatCode="m/d/yyyy\ h:mm">
                  <c:v>39830.166666661724</c:v>
                </c:pt>
                <c:pt idx="6160" formatCode="m/d/yyyy\ h:mm">
                  <c:v>39830.208333328439</c:v>
                </c:pt>
                <c:pt idx="6161" formatCode="m/d/yyyy\ h:mm">
                  <c:v>39830.249999995081</c:v>
                </c:pt>
                <c:pt idx="6162" formatCode="m/d/yyyy\ h:mm">
                  <c:v>39830.291666661709</c:v>
                </c:pt>
                <c:pt idx="6163" formatCode="m/d/yyyy\ h:mm">
                  <c:v>39830.333333328424</c:v>
                </c:pt>
                <c:pt idx="6164" formatCode="m/d/yyyy\ h:mm">
                  <c:v>39830.374999995096</c:v>
                </c:pt>
                <c:pt idx="6165" formatCode="m/d/yyyy\ h:mm">
                  <c:v>39830.416666661724</c:v>
                </c:pt>
                <c:pt idx="6166" formatCode="m/d/yyyy\ h:mm">
                  <c:v>39830.458333328432</c:v>
                </c:pt>
                <c:pt idx="6167" formatCode="m/d/yyyy\ h:mm">
                  <c:v>39830.499999995067</c:v>
                </c:pt>
                <c:pt idx="6168" formatCode="m/d/yyyy\ h:mm">
                  <c:v>39830.541666661702</c:v>
                </c:pt>
                <c:pt idx="6169" formatCode="m/d/yyyy\ h:mm">
                  <c:v>39830.58333332841</c:v>
                </c:pt>
                <c:pt idx="6170" formatCode="m/d/yyyy\ h:mm">
                  <c:v>39830.62499999506</c:v>
                </c:pt>
                <c:pt idx="6171" formatCode="m/d/yyyy\ h:mm">
                  <c:v>39830.666666661702</c:v>
                </c:pt>
                <c:pt idx="6172" formatCode="m/d/yyyy\ h:mm">
                  <c:v>39830.708333328403</c:v>
                </c:pt>
                <c:pt idx="6173" formatCode="m/d/yyyy\ h:mm">
                  <c:v>39830.749999995052</c:v>
                </c:pt>
                <c:pt idx="6174" formatCode="m/d/yyyy\ h:mm">
                  <c:v>39830.791666661673</c:v>
                </c:pt>
                <c:pt idx="6175" formatCode="m/d/yyyy\ h:mm">
                  <c:v>39830.833333328395</c:v>
                </c:pt>
                <c:pt idx="6176" formatCode="m/d/yyyy\ h:mm">
                  <c:v>39830.87499999506</c:v>
                </c:pt>
                <c:pt idx="6177" formatCode="m/d/yyyy\ h:mm">
                  <c:v>39830.916666661695</c:v>
                </c:pt>
                <c:pt idx="6178" formatCode="m/d/yyyy\ h:mm">
                  <c:v>39830.95833332841</c:v>
                </c:pt>
                <c:pt idx="6179" formatCode="m/d/yyyy\ h:mm">
                  <c:v>39830.999999995038</c:v>
                </c:pt>
                <c:pt idx="6180" formatCode="m/d/yyyy\ h:mm">
                  <c:v>39831.041666661673</c:v>
                </c:pt>
                <c:pt idx="6181" formatCode="m/d/yyyy\ h:mm">
                  <c:v>39831.083333328388</c:v>
                </c:pt>
                <c:pt idx="6182" formatCode="m/d/yyyy\ h:mm">
                  <c:v>39831.124999995031</c:v>
                </c:pt>
                <c:pt idx="6183" formatCode="m/d/yyyy\ h:mm">
                  <c:v>39831.166666661666</c:v>
                </c:pt>
                <c:pt idx="6184" formatCode="m/d/yyyy\ h:mm">
                  <c:v>39831.208333328374</c:v>
                </c:pt>
                <c:pt idx="6185" formatCode="m/d/yyyy\ h:mm">
                  <c:v>39831.249999995023</c:v>
                </c:pt>
                <c:pt idx="6186" formatCode="m/d/yyyy\ h:mm">
                  <c:v>39831.291666661644</c:v>
                </c:pt>
                <c:pt idx="6187" formatCode="m/d/yyyy\ h:mm">
                  <c:v>39831.333333328366</c:v>
                </c:pt>
                <c:pt idx="6188" formatCode="m/d/yyyy\ h:mm">
                  <c:v>39831.374999995031</c:v>
                </c:pt>
                <c:pt idx="6189" formatCode="m/d/yyyy\ h:mm">
                  <c:v>39831.416666661666</c:v>
                </c:pt>
                <c:pt idx="6190" formatCode="m/d/yyyy\ h:mm">
                  <c:v>39831.458333328374</c:v>
                </c:pt>
                <c:pt idx="6191" formatCode="m/d/yyyy\ h:mm">
                  <c:v>39831.499999995009</c:v>
                </c:pt>
                <c:pt idx="6192" formatCode="m/d/yyyy\ h:mm">
                  <c:v>39831.541666661644</c:v>
                </c:pt>
                <c:pt idx="6193" formatCode="m/d/yyyy\ h:mm">
                  <c:v>39831.583333328352</c:v>
                </c:pt>
                <c:pt idx="6194" formatCode="m/d/yyyy\ h:mm">
                  <c:v>39831.624999995001</c:v>
                </c:pt>
                <c:pt idx="6195" formatCode="m/d/yyyy\ h:mm">
                  <c:v>39831.666666661637</c:v>
                </c:pt>
                <c:pt idx="6196" formatCode="m/d/yyyy\ h:mm">
                  <c:v>39831.708333328344</c:v>
                </c:pt>
                <c:pt idx="6197" formatCode="m/d/yyyy\ h:mm">
                  <c:v>39831.749999995001</c:v>
                </c:pt>
                <c:pt idx="6198" formatCode="m/d/yyyy\ h:mm">
                  <c:v>39831.791666661615</c:v>
                </c:pt>
                <c:pt idx="6199" formatCode="m/d/yyyy\ h:mm">
                  <c:v>39831.833333328337</c:v>
                </c:pt>
                <c:pt idx="6200" formatCode="m/d/yyyy\ h:mm">
                  <c:v>39831.874999995009</c:v>
                </c:pt>
                <c:pt idx="6201" formatCode="m/d/yyyy\ h:mm">
                  <c:v>39831.916666661637</c:v>
                </c:pt>
                <c:pt idx="6202" formatCode="m/d/yyyy\ h:mm">
                  <c:v>39831.958333328344</c:v>
                </c:pt>
                <c:pt idx="6203" formatCode="m/d/yyyy\ h:mm">
                  <c:v>39831.999999994994</c:v>
                </c:pt>
                <c:pt idx="6204" formatCode="m/d/yyyy\ h:mm">
                  <c:v>39832.041666661615</c:v>
                </c:pt>
                <c:pt idx="6205" formatCode="m/d/yyyy\ h:mm">
                  <c:v>39832.083333328323</c:v>
                </c:pt>
                <c:pt idx="6206" formatCode="m/d/yyyy\ h:mm">
                  <c:v>39832.124999994987</c:v>
                </c:pt>
                <c:pt idx="6207" formatCode="m/d/yyyy\ h:mm">
                  <c:v>39832.166666661607</c:v>
                </c:pt>
                <c:pt idx="6208" formatCode="m/d/yyyy\ h:mm">
                  <c:v>39832.208333328315</c:v>
                </c:pt>
                <c:pt idx="6209" formatCode="m/d/yyyy\ h:mm">
                  <c:v>39832.24999999498</c:v>
                </c:pt>
                <c:pt idx="6210" formatCode="m/d/yyyy\ h:mm">
                  <c:v>39832.291666661586</c:v>
                </c:pt>
                <c:pt idx="6211" formatCode="m/d/yyyy\ h:mm">
                  <c:v>39832.333333328308</c:v>
                </c:pt>
                <c:pt idx="6212" formatCode="m/d/yyyy\ h:mm">
                  <c:v>39832.374999994987</c:v>
                </c:pt>
                <c:pt idx="6213" formatCode="m/d/yyyy\ h:mm">
                  <c:v>39832.416666661607</c:v>
                </c:pt>
                <c:pt idx="6214" formatCode="m/d/yyyy\ h:mm">
                  <c:v>39832.458333328315</c:v>
                </c:pt>
                <c:pt idx="6215" formatCode="m/d/yyyy\ h:mm">
                  <c:v>39832.499999994965</c:v>
                </c:pt>
                <c:pt idx="6216" formatCode="m/d/yyyy\ h:mm">
                  <c:v>39832.541666661586</c:v>
                </c:pt>
                <c:pt idx="6217" formatCode="m/d/yyyy\ h:mm">
                  <c:v>39832.583333328294</c:v>
                </c:pt>
                <c:pt idx="6218" formatCode="m/d/yyyy\ h:mm">
                  <c:v>39832.624999994943</c:v>
                </c:pt>
                <c:pt idx="6219" formatCode="m/d/yyyy\ h:mm">
                  <c:v>39832.666666661578</c:v>
                </c:pt>
                <c:pt idx="6220" formatCode="m/d/yyyy\ h:mm">
                  <c:v>39832.708333328286</c:v>
                </c:pt>
                <c:pt idx="6221" formatCode="m/d/yyyy\ h:mm">
                  <c:v>39832.749999994943</c:v>
                </c:pt>
                <c:pt idx="6222" formatCode="m/d/yyyy\ h:mm">
                  <c:v>39832.791666661564</c:v>
                </c:pt>
                <c:pt idx="6223" formatCode="m/d/yyyy\ h:mm">
                  <c:v>39832.833333328279</c:v>
                </c:pt>
                <c:pt idx="6224" formatCode="m/d/yyyy\ h:mm">
                  <c:v>39832.87499999495</c:v>
                </c:pt>
                <c:pt idx="6225" formatCode="m/d/yyyy\ h:mm">
                  <c:v>39832.916666661586</c:v>
                </c:pt>
                <c:pt idx="6226" formatCode="m/d/yyyy\ h:mm">
                  <c:v>39832.958333328286</c:v>
                </c:pt>
                <c:pt idx="6227" formatCode="m/d/yyyy\ h:mm">
                  <c:v>39832.999999994936</c:v>
                </c:pt>
                <c:pt idx="6228" formatCode="m/d/yyyy\ h:mm">
                  <c:v>39833.041666661571</c:v>
                </c:pt>
                <c:pt idx="6229" formatCode="m/d/yyyy\ h:mm">
                  <c:v>39833.083333328264</c:v>
                </c:pt>
                <c:pt idx="6230" formatCode="m/d/yyyy\ h:mm">
                  <c:v>39833.124999994929</c:v>
                </c:pt>
                <c:pt idx="6231" formatCode="m/d/yyyy\ h:mm">
                  <c:v>39833.166666661564</c:v>
                </c:pt>
                <c:pt idx="6232" formatCode="m/d/yyyy\ h:mm">
                  <c:v>39833.208333328243</c:v>
                </c:pt>
                <c:pt idx="6233" formatCode="m/d/yyyy\ h:mm">
                  <c:v>39833.249999994921</c:v>
                </c:pt>
                <c:pt idx="6234" formatCode="m/d/yyyy\ h:mm">
                  <c:v>39833.291666661542</c:v>
                </c:pt>
                <c:pt idx="6235" formatCode="m/d/yyyy\ h:mm">
                  <c:v>39833.333333328243</c:v>
                </c:pt>
                <c:pt idx="6236" formatCode="m/d/yyyy\ h:mm">
                  <c:v>39833.374999994929</c:v>
                </c:pt>
                <c:pt idx="6237" formatCode="m/d/yyyy\ h:mm">
                  <c:v>39833.416666661564</c:v>
                </c:pt>
                <c:pt idx="6238" formatCode="m/d/yyyy\ h:mm">
                  <c:v>39833.45833332825</c:v>
                </c:pt>
                <c:pt idx="6239" formatCode="m/d/yyyy\ h:mm">
                  <c:v>39833.499999994892</c:v>
                </c:pt>
                <c:pt idx="6240" formatCode="m/d/yyyy\ h:mm">
                  <c:v>39833.541666661535</c:v>
                </c:pt>
                <c:pt idx="6241" formatCode="m/d/yyyy\ h:mm">
                  <c:v>39833.583333328235</c:v>
                </c:pt>
                <c:pt idx="6242" formatCode="m/d/yyyy\ h:mm">
                  <c:v>39833.624999994892</c:v>
                </c:pt>
                <c:pt idx="6243" formatCode="m/d/yyyy\ h:mm">
                  <c:v>39833.666666661527</c:v>
                </c:pt>
                <c:pt idx="6244" formatCode="m/d/yyyy\ h:mm">
                  <c:v>39833.708333328213</c:v>
                </c:pt>
                <c:pt idx="6245" formatCode="m/d/yyyy\ h:mm">
                  <c:v>39833.749999994892</c:v>
                </c:pt>
                <c:pt idx="6246" formatCode="m/d/yyyy\ h:mm">
                  <c:v>39833.791666661506</c:v>
                </c:pt>
                <c:pt idx="6247" formatCode="m/d/yyyy\ h:mm">
                  <c:v>39833.833333328213</c:v>
                </c:pt>
                <c:pt idx="6248" formatCode="m/d/yyyy\ h:mm">
                  <c:v>39833.8749999949</c:v>
                </c:pt>
                <c:pt idx="6249" formatCode="m/d/yyyy\ h:mm">
                  <c:v>39833.916666661535</c:v>
                </c:pt>
                <c:pt idx="6250" formatCode="m/d/yyyy\ h:mm">
                  <c:v>39833.958333328221</c:v>
                </c:pt>
                <c:pt idx="6251" formatCode="m/d/yyyy\ h:mm">
                  <c:v>39833.999999994863</c:v>
                </c:pt>
                <c:pt idx="6252" formatCode="m/d/yyyy\ h:mm">
                  <c:v>39834.041666661513</c:v>
                </c:pt>
                <c:pt idx="6253" formatCode="m/d/yyyy\ h:mm">
                  <c:v>39834.083333328206</c:v>
                </c:pt>
                <c:pt idx="6254" formatCode="m/d/yyyy\ h:mm">
                  <c:v>39834.124999994863</c:v>
                </c:pt>
                <c:pt idx="6255" formatCode="m/d/yyyy\ h:mm">
                  <c:v>39834.166666661498</c:v>
                </c:pt>
                <c:pt idx="6256" formatCode="m/d/yyyy\ h:mm">
                  <c:v>39834.208333328206</c:v>
                </c:pt>
                <c:pt idx="6257" formatCode="m/d/yyyy\ h:mm">
                  <c:v>39834.249999994849</c:v>
                </c:pt>
                <c:pt idx="6258" formatCode="m/d/yyyy\ h:mm">
                  <c:v>39834.291666661469</c:v>
                </c:pt>
                <c:pt idx="6259" formatCode="m/d/yyyy\ h:mm">
                  <c:v>39834.333333328199</c:v>
                </c:pt>
                <c:pt idx="6260" formatCode="m/d/yyyy\ h:mm">
                  <c:v>39834.374999994856</c:v>
                </c:pt>
                <c:pt idx="6261" formatCode="m/d/yyyy\ h:mm">
                  <c:v>39834.416666661506</c:v>
                </c:pt>
                <c:pt idx="6262" formatCode="m/d/yyyy\ h:mm">
                  <c:v>39834.458333328206</c:v>
                </c:pt>
                <c:pt idx="6263" formatCode="m/d/yyyy\ h:mm">
                  <c:v>39834.499999994841</c:v>
                </c:pt>
                <c:pt idx="6264" formatCode="m/d/yyyy\ h:mm">
                  <c:v>39834.541666661476</c:v>
                </c:pt>
                <c:pt idx="6265" formatCode="m/d/yyyy\ h:mm">
                  <c:v>39834.583333328184</c:v>
                </c:pt>
                <c:pt idx="6266" formatCode="m/d/yyyy\ h:mm">
                  <c:v>39834.624999994841</c:v>
                </c:pt>
                <c:pt idx="6267" formatCode="m/d/yyyy\ h:mm">
                  <c:v>39834.666666661469</c:v>
                </c:pt>
                <c:pt idx="6268" formatCode="m/d/yyyy\ h:mm">
                  <c:v>39834.708333328184</c:v>
                </c:pt>
                <c:pt idx="6269" formatCode="m/d/yyyy\ h:mm">
                  <c:v>39834.749999994834</c:v>
                </c:pt>
                <c:pt idx="6270" formatCode="m/d/yyyy\ h:mm">
                  <c:v>39834.791666661447</c:v>
                </c:pt>
                <c:pt idx="6271" formatCode="m/d/yyyy\ h:mm">
                  <c:v>39834.83333332817</c:v>
                </c:pt>
                <c:pt idx="6272" formatCode="m/d/yyyy\ h:mm">
                  <c:v>39834.874999994834</c:v>
                </c:pt>
                <c:pt idx="6273" formatCode="m/d/yyyy\ h:mm">
                  <c:v>39834.916666661476</c:v>
                </c:pt>
                <c:pt idx="6274" formatCode="m/d/yyyy\ h:mm">
                  <c:v>39834.958333328177</c:v>
                </c:pt>
                <c:pt idx="6275" formatCode="m/d/yyyy\ h:mm">
                  <c:v>39834.999999994812</c:v>
                </c:pt>
                <c:pt idx="6276" formatCode="m/d/yyyy\ h:mm">
                  <c:v>39835.041666661447</c:v>
                </c:pt>
                <c:pt idx="6277" formatCode="m/d/yyyy\ h:mm">
                  <c:v>39835.083333328148</c:v>
                </c:pt>
                <c:pt idx="6278" formatCode="m/d/yyyy\ h:mm">
                  <c:v>39835.124999994798</c:v>
                </c:pt>
                <c:pt idx="6279" formatCode="m/d/yyyy\ h:mm">
                  <c:v>39835.166666661433</c:v>
                </c:pt>
                <c:pt idx="6280" formatCode="m/d/yyyy\ h:mm">
                  <c:v>39835.208333328148</c:v>
                </c:pt>
                <c:pt idx="6281" formatCode="m/d/yyyy\ h:mm">
                  <c:v>39835.24999999479</c:v>
                </c:pt>
                <c:pt idx="6282" formatCode="m/d/yyyy\ h:mm">
                  <c:v>39835.291666661418</c:v>
                </c:pt>
                <c:pt idx="6283" formatCode="m/d/yyyy\ h:mm">
                  <c:v>39835.333333328141</c:v>
                </c:pt>
                <c:pt idx="6284" formatCode="m/d/yyyy\ h:mm">
                  <c:v>39835.374999994798</c:v>
                </c:pt>
                <c:pt idx="6285" formatCode="m/d/yyyy\ h:mm">
                  <c:v>39835.416666661433</c:v>
                </c:pt>
                <c:pt idx="6286" formatCode="m/d/yyyy\ h:mm">
                  <c:v>39835.458333328148</c:v>
                </c:pt>
                <c:pt idx="6287" formatCode="m/d/yyyy\ h:mm">
                  <c:v>39835.499999994783</c:v>
                </c:pt>
                <c:pt idx="6288" formatCode="m/d/yyyy\ h:mm">
                  <c:v>39835.541666661418</c:v>
                </c:pt>
                <c:pt idx="6289" formatCode="m/d/yyyy\ h:mm">
                  <c:v>39835.583333328126</c:v>
                </c:pt>
                <c:pt idx="6290" formatCode="m/d/yyyy\ h:mm">
                  <c:v>39835.624999994769</c:v>
                </c:pt>
                <c:pt idx="6291" formatCode="m/d/yyyy\ h:mm">
                  <c:v>39835.666666661404</c:v>
                </c:pt>
                <c:pt idx="6292" formatCode="m/d/yyyy\ h:mm">
                  <c:v>39835.708333328119</c:v>
                </c:pt>
                <c:pt idx="6293" formatCode="m/d/yyyy\ h:mm">
                  <c:v>39835.749999994761</c:v>
                </c:pt>
                <c:pt idx="6294" formatCode="m/d/yyyy\ h:mm">
                  <c:v>39835.791666661389</c:v>
                </c:pt>
                <c:pt idx="6295" formatCode="m/d/yyyy\ h:mm">
                  <c:v>39835.833333328104</c:v>
                </c:pt>
                <c:pt idx="6296" formatCode="m/d/yyyy\ h:mm">
                  <c:v>39835.874999994776</c:v>
                </c:pt>
                <c:pt idx="6297" formatCode="m/d/yyyy\ h:mm">
                  <c:v>39835.916666661404</c:v>
                </c:pt>
                <c:pt idx="6298" formatCode="m/d/yyyy\ h:mm">
                  <c:v>39835.958333328112</c:v>
                </c:pt>
                <c:pt idx="6299" formatCode="m/d/yyyy\ h:mm">
                  <c:v>39835.999999994747</c:v>
                </c:pt>
                <c:pt idx="6300" formatCode="m/d/yyyy\ h:mm">
                  <c:v>39836.041666661382</c:v>
                </c:pt>
                <c:pt idx="6301" formatCode="m/d/yyyy\ h:mm">
                  <c:v>39836.083333328097</c:v>
                </c:pt>
                <c:pt idx="6302" formatCode="m/d/yyyy\ h:mm">
                  <c:v>39836.124999994739</c:v>
                </c:pt>
                <c:pt idx="6303" formatCode="m/d/yyyy\ h:mm">
                  <c:v>39836.166666661382</c:v>
                </c:pt>
                <c:pt idx="6304" formatCode="m/d/yyyy\ h:mm">
                  <c:v>39836.20833332809</c:v>
                </c:pt>
                <c:pt idx="6305" formatCode="m/d/yyyy\ h:mm">
                  <c:v>39836.249999994732</c:v>
                </c:pt>
                <c:pt idx="6306" formatCode="m/d/yyyy\ h:mm">
                  <c:v>39836.29166666136</c:v>
                </c:pt>
                <c:pt idx="6307" formatCode="m/d/yyyy\ h:mm">
                  <c:v>39836.333333328075</c:v>
                </c:pt>
                <c:pt idx="6308" formatCode="m/d/yyyy\ h:mm">
                  <c:v>39836.374999994747</c:v>
                </c:pt>
                <c:pt idx="6309" formatCode="m/d/yyyy\ h:mm">
                  <c:v>39836.416666661375</c:v>
                </c:pt>
                <c:pt idx="6310" formatCode="m/d/yyyy\ h:mm">
                  <c:v>39836.458333328083</c:v>
                </c:pt>
                <c:pt idx="6311" formatCode="m/d/yyyy\ h:mm">
                  <c:v>39836.499999994718</c:v>
                </c:pt>
                <c:pt idx="6312" formatCode="m/d/yyyy\ h:mm">
                  <c:v>39836.541666661353</c:v>
                </c:pt>
                <c:pt idx="6313" formatCode="m/d/yyyy\ h:mm">
                  <c:v>39836.583333328061</c:v>
                </c:pt>
                <c:pt idx="6314" formatCode="m/d/yyyy\ h:mm">
                  <c:v>39836.62499999471</c:v>
                </c:pt>
                <c:pt idx="6315" formatCode="m/d/yyyy\ h:mm">
                  <c:v>39836.666666661353</c:v>
                </c:pt>
                <c:pt idx="6316" formatCode="m/d/yyyy\ h:mm">
                  <c:v>39836.708333328053</c:v>
                </c:pt>
                <c:pt idx="6317" formatCode="m/d/yyyy\ h:mm">
                  <c:v>39836.749999994703</c:v>
                </c:pt>
                <c:pt idx="6318" formatCode="m/d/yyyy\ h:mm">
                  <c:v>39836.791666661324</c:v>
                </c:pt>
                <c:pt idx="6319" formatCode="m/d/yyyy\ h:mm">
                  <c:v>39836.833333328046</c:v>
                </c:pt>
                <c:pt idx="6320" formatCode="m/d/yyyy\ h:mm">
                  <c:v>39836.87499999471</c:v>
                </c:pt>
                <c:pt idx="6321" formatCode="m/d/yyyy\ h:mm">
                  <c:v>39836.916666661346</c:v>
                </c:pt>
                <c:pt idx="6322" formatCode="m/d/yyyy\ h:mm">
                  <c:v>39836.958333328061</c:v>
                </c:pt>
                <c:pt idx="6323" formatCode="m/d/yyyy\ h:mm">
                  <c:v>39836.999999994689</c:v>
                </c:pt>
                <c:pt idx="6324" formatCode="m/d/yyyy\ h:mm">
                  <c:v>39837.041666661324</c:v>
                </c:pt>
                <c:pt idx="6325" formatCode="m/d/yyyy\ h:mm">
                  <c:v>39837.083333328039</c:v>
                </c:pt>
                <c:pt idx="6326" formatCode="m/d/yyyy\ h:mm">
                  <c:v>39837.124999994681</c:v>
                </c:pt>
                <c:pt idx="6327" formatCode="m/d/yyyy\ h:mm">
                  <c:v>39837.166666661316</c:v>
                </c:pt>
                <c:pt idx="6328" formatCode="m/d/yyyy\ h:mm">
                  <c:v>39837.208333328024</c:v>
                </c:pt>
                <c:pt idx="6329" formatCode="m/d/yyyy\ h:mm">
                  <c:v>39837.249999994681</c:v>
                </c:pt>
                <c:pt idx="6330" formatCode="m/d/yyyy\ h:mm">
                  <c:v>39837.291666661295</c:v>
                </c:pt>
                <c:pt idx="6331" formatCode="m/d/yyyy\ h:mm">
                  <c:v>39837.333333328017</c:v>
                </c:pt>
                <c:pt idx="6332" formatCode="m/d/yyyy\ h:mm">
                  <c:v>39837.374999994689</c:v>
                </c:pt>
                <c:pt idx="6333" formatCode="m/d/yyyy\ h:mm">
                  <c:v>39837.416666661324</c:v>
                </c:pt>
                <c:pt idx="6334" formatCode="m/d/yyyy\ h:mm">
                  <c:v>39837.458333328024</c:v>
                </c:pt>
                <c:pt idx="6335" formatCode="m/d/yyyy\ h:mm">
                  <c:v>39837.499999994659</c:v>
                </c:pt>
                <c:pt idx="6336" formatCode="m/d/yyyy\ h:mm">
                  <c:v>39837.541666661302</c:v>
                </c:pt>
                <c:pt idx="6337" formatCode="m/d/yyyy\ h:mm">
                  <c:v>39837.583333328002</c:v>
                </c:pt>
                <c:pt idx="6338" formatCode="m/d/yyyy\ h:mm">
                  <c:v>39837.624999994652</c:v>
                </c:pt>
                <c:pt idx="6339" formatCode="m/d/yyyy\ h:mm">
                  <c:v>39837.666666661287</c:v>
                </c:pt>
                <c:pt idx="6340" formatCode="m/d/yyyy\ h:mm">
                  <c:v>39837.708333327995</c:v>
                </c:pt>
                <c:pt idx="6341" formatCode="m/d/yyyy\ h:mm">
                  <c:v>39837.749999994645</c:v>
                </c:pt>
                <c:pt idx="6342" formatCode="m/d/yyyy\ h:mm">
                  <c:v>39837.791666661265</c:v>
                </c:pt>
                <c:pt idx="6343" formatCode="m/d/yyyy\ h:mm">
                  <c:v>39837.833333327988</c:v>
                </c:pt>
                <c:pt idx="6344" formatCode="m/d/yyyy\ h:mm">
                  <c:v>39837.874999994652</c:v>
                </c:pt>
                <c:pt idx="6345" formatCode="m/d/yyyy\ h:mm">
                  <c:v>39837.916666661287</c:v>
                </c:pt>
                <c:pt idx="6346" formatCode="m/d/yyyy\ h:mm">
                  <c:v>39837.958333327995</c:v>
                </c:pt>
                <c:pt idx="6347" formatCode="m/d/yyyy\ h:mm">
                  <c:v>39837.99999999463</c:v>
                </c:pt>
                <c:pt idx="6348" formatCode="m/d/yyyy\ h:mm">
                  <c:v>39838.041666661265</c:v>
                </c:pt>
                <c:pt idx="6349" formatCode="m/d/yyyy\ h:mm">
                  <c:v>39838.083333327973</c:v>
                </c:pt>
                <c:pt idx="6350" formatCode="m/d/yyyy\ h:mm">
                  <c:v>39838.124999994623</c:v>
                </c:pt>
                <c:pt idx="6351" formatCode="m/d/yyyy\ h:mm">
                  <c:v>39838.166666661258</c:v>
                </c:pt>
                <c:pt idx="6352" formatCode="m/d/yyyy\ h:mm">
                  <c:v>39838.208333327966</c:v>
                </c:pt>
                <c:pt idx="6353" formatCode="m/d/yyyy\ h:mm">
                  <c:v>39838.249999994616</c:v>
                </c:pt>
                <c:pt idx="6354" formatCode="m/d/yyyy\ h:mm">
                  <c:v>39838.291666661236</c:v>
                </c:pt>
                <c:pt idx="6355" formatCode="m/d/yyyy\ h:mm">
                  <c:v>39838.333333327959</c:v>
                </c:pt>
                <c:pt idx="6356" formatCode="m/d/yyyy\ h:mm">
                  <c:v>39838.374999994623</c:v>
                </c:pt>
                <c:pt idx="6357" formatCode="m/d/yyyy\ h:mm">
                  <c:v>39838.416666661258</c:v>
                </c:pt>
                <c:pt idx="6358" formatCode="m/d/yyyy\ h:mm">
                  <c:v>39838.458333327966</c:v>
                </c:pt>
                <c:pt idx="6359" formatCode="m/d/yyyy\ h:mm">
                  <c:v>39838.499999994601</c:v>
                </c:pt>
                <c:pt idx="6360" formatCode="m/d/yyyy\ h:mm">
                  <c:v>39838.541666661236</c:v>
                </c:pt>
                <c:pt idx="6361" formatCode="m/d/yyyy\ h:mm">
                  <c:v>39838.583333327944</c:v>
                </c:pt>
                <c:pt idx="6362" formatCode="m/d/yyyy\ h:mm">
                  <c:v>39838.624999994601</c:v>
                </c:pt>
                <c:pt idx="6363" formatCode="m/d/yyyy\ h:mm">
                  <c:v>39838.666666661229</c:v>
                </c:pt>
                <c:pt idx="6364" formatCode="m/d/yyyy\ h:mm">
                  <c:v>39838.708333327937</c:v>
                </c:pt>
                <c:pt idx="6365" formatCode="m/d/yyyy\ h:mm">
                  <c:v>39838.749999994601</c:v>
                </c:pt>
                <c:pt idx="6366" formatCode="m/d/yyyy\ h:mm">
                  <c:v>39838.791666661207</c:v>
                </c:pt>
                <c:pt idx="6367" formatCode="m/d/yyyy\ h:mm">
                  <c:v>39838.83333332793</c:v>
                </c:pt>
                <c:pt idx="6368" formatCode="m/d/yyyy\ h:mm">
                  <c:v>39838.874999994609</c:v>
                </c:pt>
                <c:pt idx="6369" formatCode="m/d/yyyy\ h:mm">
                  <c:v>39838.916666661229</c:v>
                </c:pt>
                <c:pt idx="6370" formatCode="m/d/yyyy\ h:mm">
                  <c:v>39838.958333327937</c:v>
                </c:pt>
                <c:pt idx="6371" formatCode="m/d/yyyy\ h:mm">
                  <c:v>39838.999999994587</c:v>
                </c:pt>
                <c:pt idx="6372" formatCode="m/d/yyyy\ h:mm">
                  <c:v>39839.041666661207</c:v>
                </c:pt>
                <c:pt idx="6373" formatCode="m/d/yyyy\ h:mm">
                  <c:v>39839.083333327915</c:v>
                </c:pt>
                <c:pt idx="6374" formatCode="m/d/yyyy\ h:mm">
                  <c:v>39839.124999994579</c:v>
                </c:pt>
                <c:pt idx="6375" formatCode="m/d/yyyy\ h:mm">
                  <c:v>39839.1666666612</c:v>
                </c:pt>
                <c:pt idx="6376" formatCode="m/d/yyyy\ h:mm">
                  <c:v>39839.208333327893</c:v>
                </c:pt>
                <c:pt idx="6377" formatCode="m/d/yyyy\ h:mm">
                  <c:v>39839.249999994572</c:v>
                </c:pt>
                <c:pt idx="6378" formatCode="m/d/yyyy\ h:mm">
                  <c:v>39839.291666661178</c:v>
                </c:pt>
                <c:pt idx="6379" formatCode="m/d/yyyy\ h:mm">
                  <c:v>39839.333333327893</c:v>
                </c:pt>
                <c:pt idx="6380" formatCode="m/d/yyyy\ h:mm">
                  <c:v>39839.374999994579</c:v>
                </c:pt>
                <c:pt idx="6381" formatCode="m/d/yyyy\ h:mm">
                  <c:v>39839.4166666612</c:v>
                </c:pt>
                <c:pt idx="6382" formatCode="m/d/yyyy\ h:mm">
                  <c:v>39839.458333327901</c:v>
                </c:pt>
                <c:pt idx="6383" formatCode="m/d/yyyy\ h:mm">
                  <c:v>39839.499999994543</c:v>
                </c:pt>
                <c:pt idx="6384" formatCode="m/d/yyyy\ h:mm">
                  <c:v>39839.541666661178</c:v>
                </c:pt>
                <c:pt idx="6385" formatCode="m/d/yyyy\ h:mm">
                  <c:v>39839.583333327886</c:v>
                </c:pt>
                <c:pt idx="6386" formatCode="m/d/yyyy\ h:mm">
                  <c:v>39839.624999994543</c:v>
                </c:pt>
                <c:pt idx="6387" formatCode="m/d/yyyy\ h:mm">
                  <c:v>39839.666666661178</c:v>
                </c:pt>
                <c:pt idx="6388" formatCode="m/d/yyyy\ h:mm">
                  <c:v>39839.708333327879</c:v>
                </c:pt>
                <c:pt idx="6389" formatCode="m/d/yyyy\ h:mm">
                  <c:v>39839.749999994543</c:v>
                </c:pt>
                <c:pt idx="6390" formatCode="m/d/yyyy\ h:mm">
                  <c:v>39839.791666661156</c:v>
                </c:pt>
                <c:pt idx="6391" formatCode="m/d/yyyy\ h:mm">
                  <c:v>39839.833333327872</c:v>
                </c:pt>
                <c:pt idx="6392" formatCode="m/d/yyyy\ h:mm">
                  <c:v>39839.87499999455</c:v>
                </c:pt>
                <c:pt idx="6393" formatCode="m/d/yyyy\ h:mm">
                  <c:v>39839.916666661185</c:v>
                </c:pt>
                <c:pt idx="6394" formatCode="m/d/yyyy\ h:mm">
                  <c:v>39839.958333327879</c:v>
                </c:pt>
                <c:pt idx="6395" formatCode="m/d/yyyy\ h:mm">
                  <c:v>39839.999999994528</c:v>
                </c:pt>
                <c:pt idx="6396" formatCode="m/d/yyyy\ h:mm">
                  <c:v>39840.041666661164</c:v>
                </c:pt>
                <c:pt idx="6397" formatCode="m/d/yyyy\ h:mm">
                  <c:v>39840.083333327842</c:v>
                </c:pt>
                <c:pt idx="6398" formatCode="m/d/yyyy\ h:mm">
                  <c:v>39840.124999994521</c:v>
                </c:pt>
                <c:pt idx="6399" formatCode="m/d/yyyy\ h:mm">
                  <c:v>39840.166666661156</c:v>
                </c:pt>
                <c:pt idx="6400" formatCode="m/d/yyyy\ h:mm">
                  <c:v>39840.208333327842</c:v>
                </c:pt>
                <c:pt idx="6401" formatCode="m/d/yyyy\ h:mm">
                  <c:v>39840.249999994499</c:v>
                </c:pt>
                <c:pt idx="6402" formatCode="m/d/yyyy\ h:mm">
                  <c:v>39840.291666661127</c:v>
                </c:pt>
                <c:pt idx="6403" formatCode="m/d/yyyy\ h:mm">
                  <c:v>39840.333333327842</c:v>
                </c:pt>
                <c:pt idx="6404" formatCode="m/d/yyyy\ h:mm">
                  <c:v>39840.374999994507</c:v>
                </c:pt>
                <c:pt idx="6405" formatCode="m/d/yyyy\ h:mm">
                  <c:v>39840.416666661156</c:v>
                </c:pt>
                <c:pt idx="6406" formatCode="m/d/yyyy\ h:mm">
                  <c:v>39840.45833332785</c:v>
                </c:pt>
                <c:pt idx="6407" formatCode="m/d/yyyy\ h:mm">
                  <c:v>39840.499999994492</c:v>
                </c:pt>
                <c:pt idx="6408" formatCode="m/d/yyyy\ h:mm">
                  <c:v>39840.541666661127</c:v>
                </c:pt>
                <c:pt idx="6409" formatCode="m/d/yyyy\ h:mm">
                  <c:v>39840.583333327813</c:v>
                </c:pt>
                <c:pt idx="6410" formatCode="m/d/yyyy\ h:mm">
                  <c:v>39840.624999994492</c:v>
                </c:pt>
                <c:pt idx="6411" formatCode="m/d/yyyy\ h:mm">
                  <c:v>39840.66666666112</c:v>
                </c:pt>
                <c:pt idx="6412" formatCode="m/d/yyyy\ h:mm">
                  <c:v>39840.708333327813</c:v>
                </c:pt>
                <c:pt idx="6413" formatCode="m/d/yyyy\ h:mm">
                  <c:v>39840.749999994485</c:v>
                </c:pt>
                <c:pt idx="6414" formatCode="m/d/yyyy\ h:mm">
                  <c:v>39840.791666661105</c:v>
                </c:pt>
                <c:pt idx="6415" formatCode="m/d/yyyy\ h:mm">
                  <c:v>39840.833333327799</c:v>
                </c:pt>
                <c:pt idx="6416" formatCode="m/d/yyyy\ h:mm">
                  <c:v>39840.874999994485</c:v>
                </c:pt>
                <c:pt idx="6417" formatCode="m/d/yyyy\ h:mm">
                  <c:v>39840.916666661127</c:v>
                </c:pt>
                <c:pt idx="6418" formatCode="m/d/yyyy\ h:mm">
                  <c:v>39840.958333327806</c:v>
                </c:pt>
                <c:pt idx="6419" formatCode="m/d/yyyy\ h:mm">
                  <c:v>39840.999999994463</c:v>
                </c:pt>
                <c:pt idx="6420" formatCode="m/d/yyyy\ h:mm">
                  <c:v>39841.041666661098</c:v>
                </c:pt>
                <c:pt idx="6421" formatCode="m/d/yyyy\ h:mm">
                  <c:v>39841.083333327791</c:v>
                </c:pt>
                <c:pt idx="6422" formatCode="m/d/yyyy\ h:mm">
                  <c:v>39841.124999994448</c:v>
                </c:pt>
                <c:pt idx="6423" formatCode="m/d/yyyy\ h:mm">
                  <c:v>39841.166666661084</c:v>
                </c:pt>
                <c:pt idx="6424" formatCode="m/d/yyyy\ h:mm">
                  <c:v>39841.208333327791</c:v>
                </c:pt>
                <c:pt idx="6425" formatCode="m/d/yyyy\ h:mm">
                  <c:v>39841.249999994441</c:v>
                </c:pt>
                <c:pt idx="6426" formatCode="m/d/yyyy\ h:mm">
                  <c:v>39841.291666661069</c:v>
                </c:pt>
                <c:pt idx="6427" formatCode="m/d/yyyy\ h:mm">
                  <c:v>39841.333333327784</c:v>
                </c:pt>
                <c:pt idx="6428" formatCode="m/d/yyyy\ h:mm">
                  <c:v>39841.374999994456</c:v>
                </c:pt>
                <c:pt idx="6429" formatCode="m/d/yyyy\ h:mm">
                  <c:v>39841.416666661084</c:v>
                </c:pt>
                <c:pt idx="6430" formatCode="m/d/yyyy\ h:mm">
                  <c:v>39841.458333327784</c:v>
                </c:pt>
                <c:pt idx="6431" formatCode="m/d/yyyy\ h:mm">
                  <c:v>39841.499999994441</c:v>
                </c:pt>
                <c:pt idx="6432" formatCode="m/d/yyyy\ h:mm">
                  <c:v>39841.541666661069</c:v>
                </c:pt>
                <c:pt idx="6433" formatCode="m/d/yyyy\ h:mm">
                  <c:v>39841.583333327762</c:v>
                </c:pt>
                <c:pt idx="6434" formatCode="m/d/yyyy\ h:mm">
                  <c:v>39841.624999994419</c:v>
                </c:pt>
                <c:pt idx="6435" formatCode="m/d/yyyy\ h:mm">
                  <c:v>39841.666666661069</c:v>
                </c:pt>
                <c:pt idx="6436" formatCode="m/d/yyyy\ h:mm">
                  <c:v>39841.708333327748</c:v>
                </c:pt>
                <c:pt idx="6437" formatCode="m/d/yyyy\ h:mm">
                  <c:v>39841.749999994412</c:v>
                </c:pt>
                <c:pt idx="6438" formatCode="m/d/yyyy\ h:mm">
                  <c:v>39841.79166666104</c:v>
                </c:pt>
                <c:pt idx="6439" formatCode="m/d/yyyy\ h:mm">
                  <c:v>39841.833333327741</c:v>
                </c:pt>
                <c:pt idx="6440" formatCode="m/d/yyyy\ h:mm">
                  <c:v>39841.874999994427</c:v>
                </c:pt>
                <c:pt idx="6441" formatCode="m/d/yyyy\ h:mm">
                  <c:v>39841.916666661054</c:v>
                </c:pt>
                <c:pt idx="6442" formatCode="m/d/yyyy\ h:mm">
                  <c:v>39841.958333327748</c:v>
                </c:pt>
                <c:pt idx="6443" formatCode="m/d/yyyy\ h:mm">
                  <c:v>39841.999999994398</c:v>
                </c:pt>
                <c:pt idx="6444" formatCode="m/d/yyyy\ h:mm">
                  <c:v>39842.041666661033</c:v>
                </c:pt>
                <c:pt idx="6445" formatCode="m/d/yyyy\ h:mm">
                  <c:v>39842.083333327733</c:v>
                </c:pt>
                <c:pt idx="6446" formatCode="m/d/yyyy\ h:mm">
                  <c:v>39842.12499999439</c:v>
                </c:pt>
                <c:pt idx="6447" formatCode="m/d/yyyy\ h:mm">
                  <c:v>39842.166666661033</c:v>
                </c:pt>
                <c:pt idx="6448" formatCode="m/d/yyyy\ h:mm">
                  <c:v>39842.208333327719</c:v>
                </c:pt>
                <c:pt idx="6449" formatCode="m/d/yyyy\ h:mm">
                  <c:v>39842.249999994383</c:v>
                </c:pt>
                <c:pt idx="6450" formatCode="m/d/yyyy\ h:mm">
                  <c:v>39842.291666661011</c:v>
                </c:pt>
                <c:pt idx="6451" formatCode="m/d/yyyy\ h:mm">
                  <c:v>39842.333333327711</c:v>
                </c:pt>
                <c:pt idx="6452" formatCode="m/d/yyyy\ h:mm">
                  <c:v>39842.374999994398</c:v>
                </c:pt>
                <c:pt idx="6453" formatCode="m/d/yyyy\ h:mm">
                  <c:v>39842.416666661025</c:v>
                </c:pt>
                <c:pt idx="6454" formatCode="m/d/yyyy\ h:mm">
                  <c:v>39842.458333327726</c:v>
                </c:pt>
                <c:pt idx="6455" formatCode="m/d/yyyy\ h:mm">
                  <c:v>39842.499999994368</c:v>
                </c:pt>
                <c:pt idx="6456" formatCode="m/d/yyyy\ h:mm">
                  <c:v>39842.541666661004</c:v>
                </c:pt>
                <c:pt idx="6457" formatCode="m/d/yyyy\ h:mm">
                  <c:v>39842.583333327697</c:v>
                </c:pt>
                <c:pt idx="6458" formatCode="m/d/yyyy\ h:mm">
                  <c:v>39842.624999994361</c:v>
                </c:pt>
                <c:pt idx="6459" formatCode="m/d/yyyy\ h:mm">
                  <c:v>39842.666666661004</c:v>
                </c:pt>
                <c:pt idx="6460" formatCode="m/d/yyyy\ h:mm">
                  <c:v>39842.70833332769</c:v>
                </c:pt>
                <c:pt idx="6461" formatCode="m/d/yyyy\ h:mm">
                  <c:v>39842.749999994361</c:v>
                </c:pt>
                <c:pt idx="6462" formatCode="m/d/yyyy\ h:mm">
                  <c:v>39842.791666660982</c:v>
                </c:pt>
                <c:pt idx="6463" formatCode="m/d/yyyy\ h:mm">
                  <c:v>39842.833333327682</c:v>
                </c:pt>
                <c:pt idx="6464" formatCode="m/d/yyyy\ h:mm">
                  <c:v>39842.874999994368</c:v>
                </c:pt>
                <c:pt idx="6465" formatCode="m/d/yyyy\ h:mm">
                  <c:v>39842.916666661004</c:v>
                </c:pt>
                <c:pt idx="6466" formatCode="m/d/yyyy\ h:mm">
                  <c:v>39842.958333327697</c:v>
                </c:pt>
                <c:pt idx="6467" formatCode="m/d/yyyy\ h:mm">
                  <c:v>39842.999999994339</c:v>
                </c:pt>
                <c:pt idx="6468" formatCode="m/d/yyyy\ h:mm">
                  <c:v>39843.041666660989</c:v>
                </c:pt>
                <c:pt idx="6469" formatCode="m/d/yyyy\ h:mm">
                  <c:v>39843.083333327668</c:v>
                </c:pt>
                <c:pt idx="6470" formatCode="m/d/yyyy\ h:mm">
                  <c:v>39843.124999994332</c:v>
                </c:pt>
                <c:pt idx="6471" formatCode="m/d/yyyy\ h:mm">
                  <c:v>39843.166666660982</c:v>
                </c:pt>
                <c:pt idx="6472" formatCode="m/d/yyyy\ h:mm">
                  <c:v>39843.208333327661</c:v>
                </c:pt>
                <c:pt idx="6473" formatCode="m/d/yyyy\ h:mm">
                  <c:v>39843.249999994332</c:v>
                </c:pt>
                <c:pt idx="6474" formatCode="m/d/yyyy\ h:mm">
                  <c:v>39843.291666660967</c:v>
                </c:pt>
                <c:pt idx="6475" formatCode="m/d/yyyy\ h:mm">
                  <c:v>39843.333333327653</c:v>
                </c:pt>
                <c:pt idx="6476" formatCode="m/d/yyyy\ h:mm">
                  <c:v>39843.374999994339</c:v>
                </c:pt>
                <c:pt idx="6477" formatCode="m/d/yyyy\ h:mm">
                  <c:v>39843.416666660982</c:v>
                </c:pt>
                <c:pt idx="6478" formatCode="m/d/yyyy\ h:mm">
                  <c:v>39843.458333327661</c:v>
                </c:pt>
                <c:pt idx="6479" formatCode="m/d/yyyy\ h:mm">
                  <c:v>39843.49999999431</c:v>
                </c:pt>
                <c:pt idx="6480" formatCode="m/d/yyyy\ h:mm">
                  <c:v>39843.541666660974</c:v>
                </c:pt>
                <c:pt idx="6481" formatCode="m/d/yyyy\ h:mm">
                  <c:v>39843.583333327639</c:v>
                </c:pt>
                <c:pt idx="6482" formatCode="m/d/yyyy\ h:mm">
                  <c:v>39843.624999994303</c:v>
                </c:pt>
                <c:pt idx="6483" formatCode="m/d/yyyy\ h:mm">
                  <c:v>39843.666666660953</c:v>
                </c:pt>
                <c:pt idx="6484" formatCode="m/d/yyyy\ h:mm">
                  <c:v>39843.708333327631</c:v>
                </c:pt>
                <c:pt idx="6485" formatCode="m/d/yyyy\ h:mm">
                  <c:v>39843.749999994296</c:v>
                </c:pt>
                <c:pt idx="6486" formatCode="m/d/yyyy\ h:mm">
                  <c:v>39843.791666660931</c:v>
                </c:pt>
                <c:pt idx="6487" formatCode="m/d/yyyy\ h:mm">
                  <c:v>39843.833333327631</c:v>
                </c:pt>
                <c:pt idx="6488" formatCode="m/d/yyyy\ h:mm">
                  <c:v>39843.874999994303</c:v>
                </c:pt>
                <c:pt idx="6489" formatCode="m/d/yyyy\ h:mm">
                  <c:v>39843.916666660953</c:v>
                </c:pt>
                <c:pt idx="6490" formatCode="m/d/yyyy\ h:mm">
                  <c:v>39843.958333327639</c:v>
                </c:pt>
                <c:pt idx="6491" formatCode="m/d/yyyy\ h:mm">
                  <c:v>39843.999999994281</c:v>
                </c:pt>
                <c:pt idx="6492" formatCode="m/d/yyyy\ h:mm">
                  <c:v>39844.041666660931</c:v>
                </c:pt>
                <c:pt idx="6493" formatCode="m/d/yyyy\ h:mm">
                  <c:v>39844.08333332761</c:v>
                </c:pt>
                <c:pt idx="6494" formatCode="m/d/yyyy\ h:mm">
                  <c:v>39844.124999994281</c:v>
                </c:pt>
                <c:pt idx="6495" formatCode="m/d/yyyy\ h:mm">
                  <c:v>39844.166666660924</c:v>
                </c:pt>
                <c:pt idx="6496" formatCode="m/d/yyyy\ h:mm">
                  <c:v>39844.208333327602</c:v>
                </c:pt>
                <c:pt idx="6497" formatCode="m/d/yyyy\ h:mm">
                  <c:v>39844.249999994267</c:v>
                </c:pt>
                <c:pt idx="6498" formatCode="m/d/yyyy\ h:mm">
                  <c:v>39844.291666660902</c:v>
                </c:pt>
                <c:pt idx="6499" formatCode="m/d/yyyy\ h:mm">
                  <c:v>39844.333333327602</c:v>
                </c:pt>
                <c:pt idx="6500" formatCode="m/d/yyyy\ h:mm">
                  <c:v>39844.374999994274</c:v>
                </c:pt>
                <c:pt idx="6501" formatCode="m/d/yyyy\ h:mm">
                  <c:v>39844.416666660931</c:v>
                </c:pt>
                <c:pt idx="6502" formatCode="m/d/yyyy\ h:mm">
                  <c:v>39844.45833332761</c:v>
                </c:pt>
                <c:pt idx="6503" formatCode="m/d/yyyy\ h:mm">
                  <c:v>39844.499999994252</c:v>
                </c:pt>
                <c:pt idx="6504" formatCode="m/d/yyyy\ h:mm">
                  <c:v>39844.541666660902</c:v>
                </c:pt>
                <c:pt idx="6505" formatCode="m/d/yyyy\ h:mm">
                  <c:v>39844.583333327595</c:v>
                </c:pt>
                <c:pt idx="6506" formatCode="m/d/yyyy\ h:mm">
                  <c:v>39844.624999994245</c:v>
                </c:pt>
                <c:pt idx="6507" formatCode="m/d/yyyy\ h:mm">
                  <c:v>39844.666666660894</c:v>
                </c:pt>
                <c:pt idx="6508" formatCode="m/d/yyyy\ h:mm">
                  <c:v>39844.708333327588</c:v>
                </c:pt>
                <c:pt idx="6509" formatCode="m/d/yyyy\ h:mm">
                  <c:v>39844.749999994237</c:v>
                </c:pt>
                <c:pt idx="6510" formatCode="m/d/yyyy\ h:mm">
                  <c:v>39844.791666660873</c:v>
                </c:pt>
                <c:pt idx="6511" formatCode="m/d/yyyy\ h:mm">
                  <c:v>39844.83333332758</c:v>
                </c:pt>
                <c:pt idx="6512" formatCode="m/d/yyyy\ h:mm">
                  <c:v>39844.874999994245</c:v>
                </c:pt>
                <c:pt idx="6513" formatCode="m/d/yyyy\ h:mm">
                  <c:v>39844.916666660894</c:v>
                </c:pt>
                <c:pt idx="6514" formatCode="m/d/yyyy\ h:mm">
                  <c:v>39844.958333327588</c:v>
                </c:pt>
                <c:pt idx="6515" formatCode="m/d/yyyy\ h:mm">
                  <c:v>39844.999999994223</c:v>
                </c:pt>
                <c:pt idx="6516" formatCode="m/d/yyyy\ h:mm">
                  <c:v>39845.041666660873</c:v>
                </c:pt>
                <c:pt idx="6517" formatCode="m/d/yyyy\ h:mm">
                  <c:v>39845.083333327566</c:v>
                </c:pt>
                <c:pt idx="6518" formatCode="m/d/yyyy\ h:mm">
                  <c:v>39845.124999994216</c:v>
                </c:pt>
                <c:pt idx="6519" formatCode="m/d/yyyy\ h:mm">
                  <c:v>39845.166666660865</c:v>
                </c:pt>
                <c:pt idx="6520" formatCode="m/d/yyyy\ h:mm">
                  <c:v>39845.208333327559</c:v>
                </c:pt>
                <c:pt idx="6521" formatCode="m/d/yyyy\ h:mm">
                  <c:v>39845.249999994208</c:v>
                </c:pt>
                <c:pt idx="6522" formatCode="m/d/yyyy\ h:mm">
                  <c:v>39845.291666660843</c:v>
                </c:pt>
                <c:pt idx="6523" formatCode="m/d/yyyy\ h:mm">
                  <c:v>39845.333333327551</c:v>
                </c:pt>
                <c:pt idx="6524" formatCode="m/d/yyyy\ h:mm">
                  <c:v>39845.374999994216</c:v>
                </c:pt>
                <c:pt idx="6525" formatCode="m/d/yyyy\ h:mm">
                  <c:v>39845.416666660865</c:v>
                </c:pt>
                <c:pt idx="6526" formatCode="m/d/yyyy\ h:mm">
                  <c:v>39845.458333327559</c:v>
                </c:pt>
                <c:pt idx="6527" formatCode="m/d/yyyy\ h:mm">
                  <c:v>39845.499999994201</c:v>
                </c:pt>
                <c:pt idx="6528" formatCode="m/d/yyyy\ h:mm">
                  <c:v>39845.541666660843</c:v>
                </c:pt>
                <c:pt idx="6529" formatCode="m/d/yyyy\ h:mm">
                  <c:v>39845.583333327537</c:v>
                </c:pt>
                <c:pt idx="6530" formatCode="m/d/yyyy\ h:mm">
                  <c:v>39845.624999994201</c:v>
                </c:pt>
                <c:pt idx="6531" formatCode="m/d/yyyy\ h:mm">
                  <c:v>39845.666666660829</c:v>
                </c:pt>
                <c:pt idx="6532" formatCode="m/d/yyyy\ h:mm">
                  <c:v>39845.70833332753</c:v>
                </c:pt>
                <c:pt idx="6533" formatCode="m/d/yyyy\ h:mm">
                  <c:v>39845.749999994194</c:v>
                </c:pt>
                <c:pt idx="6534" formatCode="m/d/yyyy\ h:mm">
                  <c:v>39845.791666660807</c:v>
                </c:pt>
                <c:pt idx="6535" formatCode="m/d/yyyy\ h:mm">
                  <c:v>39845.833333327522</c:v>
                </c:pt>
                <c:pt idx="6536" formatCode="m/d/yyyy\ h:mm">
                  <c:v>39845.874999994201</c:v>
                </c:pt>
                <c:pt idx="6537" formatCode="m/d/yyyy\ h:mm">
                  <c:v>39845.916666660836</c:v>
                </c:pt>
                <c:pt idx="6538" formatCode="m/d/yyyy\ h:mm">
                  <c:v>39845.95833332753</c:v>
                </c:pt>
                <c:pt idx="6539" formatCode="m/d/yyyy\ h:mm">
                  <c:v>39845.999999994179</c:v>
                </c:pt>
                <c:pt idx="6540" formatCode="m/d/yyyy\ h:mm">
                  <c:v>39846.041666660814</c:v>
                </c:pt>
                <c:pt idx="6541" formatCode="m/d/yyyy\ h:mm">
                  <c:v>39846.083333327493</c:v>
                </c:pt>
                <c:pt idx="6542" formatCode="m/d/yyyy\ h:mm">
                  <c:v>39846.124999994172</c:v>
                </c:pt>
                <c:pt idx="6543" formatCode="m/d/yyyy\ h:mm">
                  <c:v>39846.166666660807</c:v>
                </c:pt>
                <c:pt idx="6544" formatCode="m/d/yyyy\ h:mm">
                  <c:v>39846.208333327493</c:v>
                </c:pt>
                <c:pt idx="6545" formatCode="m/d/yyyy\ h:mm">
                  <c:v>39846.249999994165</c:v>
                </c:pt>
                <c:pt idx="6546" formatCode="m/d/yyyy\ h:mm">
                  <c:v>39846.291666660785</c:v>
                </c:pt>
                <c:pt idx="6547" formatCode="m/d/yyyy\ h:mm">
                  <c:v>39846.333333327493</c:v>
                </c:pt>
                <c:pt idx="6548" formatCode="m/d/yyyy\ h:mm">
                  <c:v>39846.374999994165</c:v>
                </c:pt>
                <c:pt idx="6549" formatCode="m/d/yyyy\ h:mm">
                  <c:v>39846.416666660807</c:v>
                </c:pt>
                <c:pt idx="6550" formatCode="m/d/yyyy\ h:mm">
                  <c:v>39846.4583333275</c:v>
                </c:pt>
                <c:pt idx="6551" formatCode="m/d/yyyy\ h:mm">
                  <c:v>39846.499999994143</c:v>
                </c:pt>
                <c:pt idx="6552" formatCode="m/d/yyyy\ h:mm">
                  <c:v>39846.541666660778</c:v>
                </c:pt>
                <c:pt idx="6553" formatCode="m/d/yyyy\ h:mm">
                  <c:v>39846.583333327479</c:v>
                </c:pt>
                <c:pt idx="6554" formatCode="m/d/yyyy\ h:mm">
                  <c:v>39846.624999994143</c:v>
                </c:pt>
                <c:pt idx="6555" formatCode="m/d/yyyy\ h:mm">
                  <c:v>39846.666666660771</c:v>
                </c:pt>
                <c:pt idx="6556" formatCode="m/d/yyyy\ h:mm">
                  <c:v>39846.708333327471</c:v>
                </c:pt>
                <c:pt idx="6557" formatCode="m/d/yyyy\ h:mm">
                  <c:v>39846.749999994136</c:v>
                </c:pt>
                <c:pt idx="6558" formatCode="m/d/yyyy\ h:mm">
                  <c:v>39846.791666660756</c:v>
                </c:pt>
                <c:pt idx="6559" formatCode="m/d/yyyy\ h:mm">
                  <c:v>39846.833333327464</c:v>
                </c:pt>
                <c:pt idx="6560" formatCode="m/d/yyyy\ h:mm">
                  <c:v>39846.874999994143</c:v>
                </c:pt>
                <c:pt idx="6561" formatCode="m/d/yyyy\ h:mm">
                  <c:v>39846.916666660778</c:v>
                </c:pt>
                <c:pt idx="6562" formatCode="m/d/yyyy\ h:mm">
                  <c:v>39846.958333327464</c:v>
                </c:pt>
                <c:pt idx="6563" formatCode="m/d/yyyy\ h:mm">
                  <c:v>39846.999999994121</c:v>
                </c:pt>
                <c:pt idx="6564" formatCode="m/d/yyyy\ h:mm">
                  <c:v>39847.041666660749</c:v>
                </c:pt>
                <c:pt idx="6565" formatCode="m/d/yyyy\ h:mm">
                  <c:v>39847.083333327442</c:v>
                </c:pt>
                <c:pt idx="6566" formatCode="m/d/yyyy\ h:mm">
                  <c:v>39847.124999994099</c:v>
                </c:pt>
                <c:pt idx="6567" formatCode="m/d/yyyy\ h:mm">
                  <c:v>39847.166666660734</c:v>
                </c:pt>
                <c:pt idx="6568" formatCode="m/d/yyyy\ h:mm">
                  <c:v>39847.208333327442</c:v>
                </c:pt>
                <c:pt idx="6569" formatCode="m/d/yyyy\ h:mm">
                  <c:v>39847.249999994092</c:v>
                </c:pt>
                <c:pt idx="6570" formatCode="m/d/yyyy\ h:mm">
                  <c:v>39847.29166666072</c:v>
                </c:pt>
                <c:pt idx="6571" formatCode="m/d/yyyy\ h:mm">
                  <c:v>39847.333333327435</c:v>
                </c:pt>
                <c:pt idx="6572" formatCode="m/d/yyyy\ h:mm">
                  <c:v>39847.374999994106</c:v>
                </c:pt>
                <c:pt idx="6573" formatCode="m/d/yyyy\ h:mm">
                  <c:v>39847.416666660734</c:v>
                </c:pt>
                <c:pt idx="6574" formatCode="m/d/yyyy\ h:mm">
                  <c:v>39847.458333327435</c:v>
                </c:pt>
                <c:pt idx="6575" formatCode="m/d/yyyy\ h:mm">
                  <c:v>39847.499999994092</c:v>
                </c:pt>
                <c:pt idx="6576" formatCode="m/d/yyyy\ h:mm">
                  <c:v>39847.54166666072</c:v>
                </c:pt>
                <c:pt idx="6577" formatCode="m/d/yyyy\ h:mm">
                  <c:v>39847.583333327413</c:v>
                </c:pt>
                <c:pt idx="6578" formatCode="m/d/yyyy\ h:mm">
                  <c:v>39847.624999994085</c:v>
                </c:pt>
                <c:pt idx="6579" formatCode="m/d/yyyy\ h:mm">
                  <c:v>39847.66666666072</c:v>
                </c:pt>
                <c:pt idx="6580" formatCode="m/d/yyyy\ h:mm">
                  <c:v>39847.708333327399</c:v>
                </c:pt>
                <c:pt idx="6581" formatCode="m/d/yyyy\ h:mm">
                  <c:v>39847.749999994063</c:v>
                </c:pt>
                <c:pt idx="6582" formatCode="m/d/yyyy\ h:mm">
                  <c:v>39847.791666660691</c:v>
                </c:pt>
                <c:pt idx="6583" formatCode="m/d/yyyy\ h:mm">
                  <c:v>39847.833333327391</c:v>
                </c:pt>
                <c:pt idx="6584" formatCode="m/d/yyyy\ h:mm">
                  <c:v>39847.874999994085</c:v>
                </c:pt>
                <c:pt idx="6585" formatCode="m/d/yyyy\ h:mm">
                  <c:v>39847.91666666072</c:v>
                </c:pt>
                <c:pt idx="6586" formatCode="m/d/yyyy\ h:mm">
                  <c:v>39847.958333327406</c:v>
                </c:pt>
                <c:pt idx="6587" formatCode="m/d/yyyy\ h:mm">
                  <c:v>39847.999999994048</c:v>
                </c:pt>
                <c:pt idx="6588" formatCode="m/d/yyyy\ h:mm">
                  <c:v>39848.041666660683</c:v>
                </c:pt>
                <c:pt idx="6589" formatCode="m/d/yyyy\ h:mm">
                  <c:v>39848.083333327391</c:v>
                </c:pt>
                <c:pt idx="6590" formatCode="m/d/yyyy\ h:mm">
                  <c:v>39848.124999994041</c:v>
                </c:pt>
                <c:pt idx="6591" formatCode="m/d/yyyy\ h:mm">
                  <c:v>39848.166666660683</c:v>
                </c:pt>
                <c:pt idx="6592" formatCode="m/d/yyyy\ h:mm">
                  <c:v>39848.208333327369</c:v>
                </c:pt>
                <c:pt idx="6593" formatCode="m/d/yyyy\ h:mm">
                  <c:v>39848.249999994041</c:v>
                </c:pt>
                <c:pt idx="6594" formatCode="m/d/yyyy\ h:mm">
                  <c:v>39848.291666660662</c:v>
                </c:pt>
                <c:pt idx="6595" formatCode="m/d/yyyy\ h:mm">
                  <c:v>39848.333333327362</c:v>
                </c:pt>
                <c:pt idx="6596" formatCode="m/d/yyyy\ h:mm">
                  <c:v>39848.374999994048</c:v>
                </c:pt>
                <c:pt idx="6597" formatCode="m/d/yyyy\ h:mm">
                  <c:v>39848.416666660676</c:v>
                </c:pt>
                <c:pt idx="6598" formatCode="m/d/yyyy\ h:mm">
                  <c:v>39848.458333327377</c:v>
                </c:pt>
                <c:pt idx="6599" formatCode="m/d/yyyy\ h:mm">
                  <c:v>39848.499999994019</c:v>
                </c:pt>
                <c:pt idx="6600" formatCode="m/d/yyyy\ h:mm">
                  <c:v>39848.541666660654</c:v>
                </c:pt>
                <c:pt idx="6601" formatCode="m/d/yyyy\ h:mm">
                  <c:v>39848.583333327348</c:v>
                </c:pt>
                <c:pt idx="6602" formatCode="m/d/yyyy\ h:mm">
                  <c:v>39848.624999994012</c:v>
                </c:pt>
                <c:pt idx="6603" formatCode="m/d/yyyy\ h:mm">
                  <c:v>39848.666666660654</c:v>
                </c:pt>
                <c:pt idx="6604" formatCode="m/d/yyyy\ h:mm">
                  <c:v>39848.70833332734</c:v>
                </c:pt>
                <c:pt idx="6605" formatCode="m/d/yyyy\ h:mm">
                  <c:v>39848.749999994012</c:v>
                </c:pt>
                <c:pt idx="6606" formatCode="m/d/yyyy\ h:mm">
                  <c:v>39848.791666660625</c:v>
                </c:pt>
                <c:pt idx="6607" formatCode="m/d/yyyy\ h:mm">
                  <c:v>39848.833333327333</c:v>
                </c:pt>
                <c:pt idx="6608" formatCode="m/d/yyyy\ h:mm">
                  <c:v>39848.874999994019</c:v>
                </c:pt>
                <c:pt idx="6609" formatCode="m/d/yyyy\ h:mm">
                  <c:v>39848.916666660654</c:v>
                </c:pt>
                <c:pt idx="6610" formatCode="m/d/yyyy\ h:mm">
                  <c:v>39848.958333327348</c:v>
                </c:pt>
                <c:pt idx="6611" formatCode="m/d/yyyy\ h:mm">
                  <c:v>39848.99999999399</c:v>
                </c:pt>
                <c:pt idx="6612" formatCode="m/d/yyyy\ h:mm">
                  <c:v>39849.041666660632</c:v>
                </c:pt>
                <c:pt idx="6613" formatCode="m/d/yyyy\ h:mm">
                  <c:v>39849.083333327319</c:v>
                </c:pt>
                <c:pt idx="6614" formatCode="m/d/yyyy\ h:mm">
                  <c:v>39849.124999993983</c:v>
                </c:pt>
                <c:pt idx="6615" formatCode="m/d/yyyy\ h:mm">
                  <c:v>39849.166666660618</c:v>
                </c:pt>
                <c:pt idx="6616" formatCode="m/d/yyyy\ h:mm">
                  <c:v>39849.208333327311</c:v>
                </c:pt>
                <c:pt idx="6617" formatCode="m/d/yyyy\ h:mm">
                  <c:v>39849.249999993983</c:v>
                </c:pt>
                <c:pt idx="6618" formatCode="m/d/yyyy\ h:mm">
                  <c:v>39849.291666660596</c:v>
                </c:pt>
                <c:pt idx="6619" formatCode="m/d/yyyy\ h:mm">
                  <c:v>39849.333333327311</c:v>
                </c:pt>
                <c:pt idx="6620" formatCode="m/d/yyyy\ h:mm">
                  <c:v>39849.37499999399</c:v>
                </c:pt>
                <c:pt idx="6621" formatCode="m/d/yyyy\ h:mm">
                  <c:v>39849.416666660625</c:v>
                </c:pt>
                <c:pt idx="6622" formatCode="m/d/yyyy\ h:mm">
                  <c:v>39849.458333327319</c:v>
                </c:pt>
                <c:pt idx="6623" formatCode="m/d/yyyy\ h:mm">
                  <c:v>39849.499999993961</c:v>
                </c:pt>
                <c:pt idx="6624" formatCode="m/d/yyyy\ h:mm">
                  <c:v>39849.541666660603</c:v>
                </c:pt>
                <c:pt idx="6625" formatCode="m/d/yyyy\ h:mm">
                  <c:v>39849.583333327289</c:v>
                </c:pt>
                <c:pt idx="6626" formatCode="m/d/yyyy\ h:mm">
                  <c:v>39849.624999993961</c:v>
                </c:pt>
                <c:pt idx="6627" formatCode="m/d/yyyy\ h:mm">
                  <c:v>39849.666666660589</c:v>
                </c:pt>
                <c:pt idx="6628" formatCode="m/d/yyyy\ h:mm">
                  <c:v>39849.708333327282</c:v>
                </c:pt>
                <c:pt idx="6629" formatCode="m/d/yyyy\ h:mm">
                  <c:v>39849.749999993946</c:v>
                </c:pt>
                <c:pt idx="6630" formatCode="m/d/yyyy\ h:mm">
                  <c:v>39849.791666660574</c:v>
                </c:pt>
                <c:pt idx="6631" formatCode="m/d/yyyy\ h:mm">
                  <c:v>39849.833333327282</c:v>
                </c:pt>
                <c:pt idx="6632" formatCode="m/d/yyyy\ h:mm">
                  <c:v>39849.874999993954</c:v>
                </c:pt>
                <c:pt idx="6633" formatCode="m/d/yyyy\ h:mm">
                  <c:v>39849.916666660596</c:v>
                </c:pt>
                <c:pt idx="6634" formatCode="m/d/yyyy\ h:mm">
                  <c:v>39849.958333327289</c:v>
                </c:pt>
                <c:pt idx="6635" formatCode="m/d/yyyy\ h:mm">
                  <c:v>39849.999999993932</c:v>
                </c:pt>
                <c:pt idx="6636" formatCode="m/d/yyyy\ h:mm">
                  <c:v>39850.041666660582</c:v>
                </c:pt>
                <c:pt idx="6637" formatCode="m/d/yyyy\ h:mm">
                  <c:v>39850.08333332726</c:v>
                </c:pt>
                <c:pt idx="6638" formatCode="m/d/yyyy\ h:mm">
                  <c:v>39850.124999993932</c:v>
                </c:pt>
                <c:pt idx="6639" formatCode="m/d/yyyy\ h:mm">
                  <c:v>39850.166666660574</c:v>
                </c:pt>
                <c:pt idx="6640" formatCode="m/d/yyyy\ h:mm">
                  <c:v>39850.208333327253</c:v>
                </c:pt>
                <c:pt idx="6641" formatCode="m/d/yyyy\ h:mm">
                  <c:v>39850.249999993917</c:v>
                </c:pt>
                <c:pt idx="6642" formatCode="m/d/yyyy\ h:mm">
                  <c:v>39850.291666660552</c:v>
                </c:pt>
                <c:pt idx="6643" formatCode="m/d/yyyy\ h:mm">
                  <c:v>39850.333333327246</c:v>
                </c:pt>
                <c:pt idx="6644" formatCode="m/d/yyyy\ h:mm">
                  <c:v>39850.374999993925</c:v>
                </c:pt>
                <c:pt idx="6645" formatCode="m/d/yyyy\ h:mm">
                  <c:v>39850.416666660582</c:v>
                </c:pt>
                <c:pt idx="6646" formatCode="m/d/yyyy\ h:mm">
                  <c:v>39850.458333327253</c:v>
                </c:pt>
                <c:pt idx="6647" formatCode="m/d/yyyy\ h:mm">
                  <c:v>39850.499999993903</c:v>
                </c:pt>
                <c:pt idx="6648" formatCode="m/d/yyyy\ h:mm">
                  <c:v>39850.541666660552</c:v>
                </c:pt>
                <c:pt idx="6649" formatCode="m/d/yyyy\ h:mm">
                  <c:v>39850.583333327231</c:v>
                </c:pt>
                <c:pt idx="6650" formatCode="m/d/yyyy\ h:mm">
                  <c:v>39850.624999993895</c:v>
                </c:pt>
                <c:pt idx="6651" formatCode="m/d/yyyy\ h:mm">
                  <c:v>39850.666666660545</c:v>
                </c:pt>
                <c:pt idx="6652" formatCode="m/d/yyyy\ h:mm">
                  <c:v>39850.708333327231</c:v>
                </c:pt>
                <c:pt idx="6653" formatCode="m/d/yyyy\ h:mm">
                  <c:v>39850.749999993888</c:v>
                </c:pt>
                <c:pt idx="6654" formatCode="m/d/yyyy\ h:mm">
                  <c:v>39850.791666660523</c:v>
                </c:pt>
                <c:pt idx="6655" formatCode="m/d/yyyy\ h:mm">
                  <c:v>39850.833333327217</c:v>
                </c:pt>
                <c:pt idx="6656" formatCode="m/d/yyyy\ h:mm">
                  <c:v>39850.874999993895</c:v>
                </c:pt>
                <c:pt idx="6657" formatCode="m/d/yyyy\ h:mm">
                  <c:v>39850.916666660545</c:v>
                </c:pt>
                <c:pt idx="6658" formatCode="m/d/yyyy\ h:mm">
                  <c:v>39850.958333327224</c:v>
                </c:pt>
                <c:pt idx="6659" formatCode="m/d/yyyy\ h:mm">
                  <c:v>39850.999999993881</c:v>
                </c:pt>
                <c:pt idx="6660" formatCode="m/d/yyyy\ h:mm">
                  <c:v>39851.041666660523</c:v>
                </c:pt>
                <c:pt idx="6661" formatCode="m/d/yyyy\ h:mm">
                  <c:v>39851.083333327202</c:v>
                </c:pt>
                <c:pt idx="6662" formatCode="m/d/yyyy\ h:mm">
                  <c:v>39851.124999993866</c:v>
                </c:pt>
                <c:pt idx="6663" formatCode="m/d/yyyy\ h:mm">
                  <c:v>39851.166666660516</c:v>
                </c:pt>
                <c:pt idx="6664" formatCode="m/d/yyyy\ h:mm">
                  <c:v>39851.208333327202</c:v>
                </c:pt>
                <c:pt idx="6665" formatCode="m/d/yyyy\ h:mm">
                  <c:v>39851.249999993859</c:v>
                </c:pt>
                <c:pt idx="6666" formatCode="m/d/yyyy\ h:mm">
                  <c:v>39851.291666660494</c:v>
                </c:pt>
                <c:pt idx="6667" formatCode="m/d/yyyy\ h:mm">
                  <c:v>39851.333333327202</c:v>
                </c:pt>
                <c:pt idx="6668" formatCode="m/d/yyyy\ h:mm">
                  <c:v>39851.374999993866</c:v>
                </c:pt>
                <c:pt idx="6669" formatCode="m/d/yyyy\ h:mm">
                  <c:v>39851.416666660516</c:v>
                </c:pt>
                <c:pt idx="6670" formatCode="m/d/yyyy\ h:mm">
                  <c:v>39851.458333327209</c:v>
                </c:pt>
                <c:pt idx="6671" formatCode="m/d/yyyy\ h:mm">
                  <c:v>39851.499999993845</c:v>
                </c:pt>
                <c:pt idx="6672" formatCode="m/d/yyyy\ h:mm">
                  <c:v>39851.541666660494</c:v>
                </c:pt>
                <c:pt idx="6673" formatCode="m/d/yyyy\ h:mm">
                  <c:v>39851.583333327188</c:v>
                </c:pt>
                <c:pt idx="6674" formatCode="m/d/yyyy\ h:mm">
                  <c:v>39851.624999993837</c:v>
                </c:pt>
                <c:pt idx="6675" formatCode="m/d/yyyy\ h:mm">
                  <c:v>39851.666666660487</c:v>
                </c:pt>
                <c:pt idx="6676" formatCode="m/d/yyyy\ h:mm">
                  <c:v>39851.70833332718</c:v>
                </c:pt>
                <c:pt idx="6677" formatCode="m/d/yyyy\ h:mm">
                  <c:v>39851.74999999383</c:v>
                </c:pt>
                <c:pt idx="6678" formatCode="m/d/yyyy\ h:mm">
                  <c:v>39851.791666660465</c:v>
                </c:pt>
                <c:pt idx="6679" formatCode="m/d/yyyy\ h:mm">
                  <c:v>39851.833333327173</c:v>
                </c:pt>
                <c:pt idx="6680" formatCode="m/d/yyyy\ h:mm">
                  <c:v>39851.874999993837</c:v>
                </c:pt>
                <c:pt idx="6681" formatCode="m/d/yyyy\ h:mm">
                  <c:v>39851.916666660487</c:v>
                </c:pt>
                <c:pt idx="6682" formatCode="m/d/yyyy\ h:mm">
                  <c:v>39851.95833332718</c:v>
                </c:pt>
                <c:pt idx="6683" formatCode="m/d/yyyy\ h:mm">
                  <c:v>39851.999999993815</c:v>
                </c:pt>
                <c:pt idx="6684" formatCode="m/d/yyyy\ h:mm">
                  <c:v>39852.041666660465</c:v>
                </c:pt>
                <c:pt idx="6685" formatCode="m/d/yyyy\ h:mm">
                  <c:v>39852.083333327158</c:v>
                </c:pt>
                <c:pt idx="6686" formatCode="m/d/yyyy\ h:mm">
                  <c:v>39852.124999993808</c:v>
                </c:pt>
                <c:pt idx="6687" formatCode="m/d/yyyy\ h:mm">
                  <c:v>39852.166666660458</c:v>
                </c:pt>
                <c:pt idx="6688" formatCode="m/d/yyyy\ h:mm">
                  <c:v>39852.208333327151</c:v>
                </c:pt>
                <c:pt idx="6689" formatCode="m/d/yyyy\ h:mm">
                  <c:v>39852.249999993801</c:v>
                </c:pt>
                <c:pt idx="6690" formatCode="m/d/yyyy\ h:mm">
                  <c:v>39852.291666660436</c:v>
                </c:pt>
                <c:pt idx="6691" formatCode="m/d/yyyy\ h:mm">
                  <c:v>39852.333333327144</c:v>
                </c:pt>
                <c:pt idx="6692" formatCode="m/d/yyyy\ h:mm">
                  <c:v>39852.374999993808</c:v>
                </c:pt>
                <c:pt idx="6693" formatCode="m/d/yyyy\ h:mm">
                  <c:v>39852.416666660458</c:v>
                </c:pt>
                <c:pt idx="6694" formatCode="m/d/yyyy\ h:mm">
                  <c:v>39852.458333327151</c:v>
                </c:pt>
                <c:pt idx="6695" formatCode="m/d/yyyy\ h:mm">
                  <c:v>39852.499999993786</c:v>
                </c:pt>
                <c:pt idx="6696" formatCode="m/d/yyyy\ h:mm">
                  <c:v>39852.541666660429</c:v>
                </c:pt>
                <c:pt idx="6697" formatCode="m/d/yyyy\ h:mm">
                  <c:v>39852.583333327129</c:v>
                </c:pt>
                <c:pt idx="6698" formatCode="m/d/yyyy\ h:mm">
                  <c:v>39852.624999993779</c:v>
                </c:pt>
                <c:pt idx="6699" formatCode="m/d/yyyy\ h:mm">
                  <c:v>39852.666666660421</c:v>
                </c:pt>
                <c:pt idx="6700" formatCode="m/d/yyyy\ h:mm">
                  <c:v>39852.708333327122</c:v>
                </c:pt>
                <c:pt idx="6701" formatCode="m/d/yyyy\ h:mm">
                  <c:v>39852.749999993772</c:v>
                </c:pt>
                <c:pt idx="6702" formatCode="m/d/yyyy\ h:mm">
                  <c:v>39852.791666660407</c:v>
                </c:pt>
                <c:pt idx="6703" formatCode="m/d/yyyy\ h:mm">
                  <c:v>39852.833333327115</c:v>
                </c:pt>
                <c:pt idx="6704" formatCode="m/d/yyyy\ h:mm">
                  <c:v>39852.874999993779</c:v>
                </c:pt>
                <c:pt idx="6705" formatCode="m/d/yyyy\ h:mm">
                  <c:v>39852.916666660429</c:v>
                </c:pt>
                <c:pt idx="6706" formatCode="m/d/yyyy\ h:mm">
                  <c:v>39852.958333327115</c:v>
                </c:pt>
                <c:pt idx="6707" formatCode="m/d/yyyy\ h:mm">
                  <c:v>39852.999999993757</c:v>
                </c:pt>
                <c:pt idx="6708" formatCode="m/d/yyyy\ h:mm">
                  <c:v>39853.041666660407</c:v>
                </c:pt>
                <c:pt idx="6709" formatCode="m/d/yyyy\ h:mm">
                  <c:v>39853.083333327093</c:v>
                </c:pt>
                <c:pt idx="6710" formatCode="m/d/yyyy\ h:mm">
                  <c:v>39853.12499999375</c:v>
                </c:pt>
                <c:pt idx="6711" formatCode="m/d/yyyy\ h:mm">
                  <c:v>39853.1666666604</c:v>
                </c:pt>
                <c:pt idx="6712" formatCode="m/d/yyyy\ h:mm">
                  <c:v>39853.208333327093</c:v>
                </c:pt>
                <c:pt idx="6713" formatCode="m/d/yyyy\ h:mm">
                  <c:v>39853.249999993735</c:v>
                </c:pt>
                <c:pt idx="6714" formatCode="m/d/yyyy\ h:mm">
                  <c:v>39853.291666660371</c:v>
                </c:pt>
                <c:pt idx="6715" formatCode="m/d/yyyy\ h:mm">
                  <c:v>39853.333333327086</c:v>
                </c:pt>
                <c:pt idx="6716" formatCode="m/d/yyyy\ h:mm">
                  <c:v>39853.374999993743</c:v>
                </c:pt>
                <c:pt idx="6717" formatCode="m/d/yyyy\ h:mm">
                  <c:v>39853.4166666604</c:v>
                </c:pt>
                <c:pt idx="6718" formatCode="m/d/yyyy\ h:mm">
                  <c:v>39853.458333327093</c:v>
                </c:pt>
                <c:pt idx="6719" formatCode="m/d/yyyy\ h:mm">
                  <c:v>39853.499999993728</c:v>
                </c:pt>
                <c:pt idx="6720" formatCode="m/d/yyyy\ h:mm">
                  <c:v>39853.541666660371</c:v>
                </c:pt>
                <c:pt idx="6721" formatCode="m/d/yyyy\ h:mm">
                  <c:v>39853.583333327071</c:v>
                </c:pt>
                <c:pt idx="6722" formatCode="m/d/yyyy\ h:mm">
                  <c:v>39853.624999993721</c:v>
                </c:pt>
                <c:pt idx="6723" formatCode="m/d/yyyy\ h:mm">
                  <c:v>39853.666666660371</c:v>
                </c:pt>
                <c:pt idx="6724" formatCode="m/d/yyyy\ h:mm">
                  <c:v>39853.708333327049</c:v>
                </c:pt>
                <c:pt idx="6725" formatCode="m/d/yyyy\ h:mm">
                  <c:v>39853.749999993714</c:v>
                </c:pt>
                <c:pt idx="6726" formatCode="m/d/yyyy\ h:mm">
                  <c:v>39853.791666660341</c:v>
                </c:pt>
                <c:pt idx="6727" formatCode="m/d/yyyy\ h:mm">
                  <c:v>39853.833333327042</c:v>
                </c:pt>
                <c:pt idx="6728" formatCode="m/d/yyyy\ h:mm">
                  <c:v>39853.874999993721</c:v>
                </c:pt>
                <c:pt idx="6729" formatCode="m/d/yyyy\ h:mm">
                  <c:v>39853.916666660371</c:v>
                </c:pt>
                <c:pt idx="6730" formatCode="m/d/yyyy\ h:mm">
                  <c:v>39853.958333327057</c:v>
                </c:pt>
                <c:pt idx="6731" formatCode="m/d/yyyy\ h:mm">
                  <c:v>39853.999999993684</c:v>
                </c:pt>
                <c:pt idx="6732" formatCode="m/d/yyyy\ h:mm">
                  <c:v>39854.041666660334</c:v>
                </c:pt>
                <c:pt idx="6733" formatCode="m/d/yyyy\ h:mm">
                  <c:v>39854.083333327042</c:v>
                </c:pt>
                <c:pt idx="6734" formatCode="m/d/yyyy\ h:mm">
                  <c:v>39854.124999993684</c:v>
                </c:pt>
                <c:pt idx="6735" formatCode="m/d/yyyy\ h:mm">
                  <c:v>39854.166666660334</c:v>
                </c:pt>
                <c:pt idx="6736" formatCode="m/d/yyyy\ h:mm">
                  <c:v>39854.208333327035</c:v>
                </c:pt>
                <c:pt idx="6737" formatCode="m/d/yyyy\ h:mm">
                  <c:v>39854.249999993684</c:v>
                </c:pt>
                <c:pt idx="6738" formatCode="m/d/yyyy\ h:mm">
                  <c:v>39854.291666660312</c:v>
                </c:pt>
                <c:pt idx="6739" formatCode="m/d/yyyy\ h:mm">
                  <c:v>39854.333333327013</c:v>
                </c:pt>
                <c:pt idx="6740" formatCode="m/d/yyyy\ h:mm">
                  <c:v>39854.374999993692</c:v>
                </c:pt>
                <c:pt idx="6741" formatCode="m/d/yyyy\ h:mm">
                  <c:v>39854.416666660334</c:v>
                </c:pt>
                <c:pt idx="6742" formatCode="m/d/yyyy\ h:mm">
                  <c:v>39854.458333327035</c:v>
                </c:pt>
                <c:pt idx="6743" formatCode="m/d/yyyy\ h:mm">
                  <c:v>39854.49999999367</c:v>
                </c:pt>
                <c:pt idx="6744" formatCode="m/d/yyyy\ h:mm">
                  <c:v>39854.54166666032</c:v>
                </c:pt>
                <c:pt idx="6745" formatCode="m/d/yyyy\ h:mm">
                  <c:v>39854.583333327013</c:v>
                </c:pt>
                <c:pt idx="6746" formatCode="m/d/yyyy\ h:mm">
                  <c:v>39854.624999993655</c:v>
                </c:pt>
                <c:pt idx="6747" formatCode="m/d/yyyy\ h:mm">
                  <c:v>39854.666666660312</c:v>
                </c:pt>
                <c:pt idx="6748" formatCode="m/d/yyyy\ h:mm">
                  <c:v>39854.708333327006</c:v>
                </c:pt>
                <c:pt idx="6749" formatCode="m/d/yyyy\ h:mm">
                  <c:v>39854.749999993655</c:v>
                </c:pt>
                <c:pt idx="6750" formatCode="m/d/yyyy\ h:mm">
                  <c:v>39854.791666660291</c:v>
                </c:pt>
                <c:pt idx="6751" formatCode="m/d/yyyy\ h:mm">
                  <c:v>39854.833333327006</c:v>
                </c:pt>
                <c:pt idx="6752" formatCode="m/d/yyyy\ h:mm">
                  <c:v>39854.874999993648</c:v>
                </c:pt>
                <c:pt idx="6753" formatCode="m/d/yyyy\ h:mm">
                  <c:v>39854.916666660305</c:v>
                </c:pt>
                <c:pt idx="6754" formatCode="m/d/yyyy\ h:mm">
                  <c:v>39854.958333327013</c:v>
                </c:pt>
                <c:pt idx="6755" formatCode="m/d/yyyy\ h:mm">
                  <c:v>39854.999999993634</c:v>
                </c:pt>
                <c:pt idx="6756" formatCode="m/d/yyyy\ h:mm">
                  <c:v>39855.041666660283</c:v>
                </c:pt>
                <c:pt idx="6757" formatCode="m/d/yyyy\ h:mm">
                  <c:v>39855.083333326991</c:v>
                </c:pt>
                <c:pt idx="6758" formatCode="m/d/yyyy\ h:mm">
                  <c:v>39855.124999993634</c:v>
                </c:pt>
                <c:pt idx="6759" formatCode="m/d/yyyy\ h:mm">
                  <c:v>39855.166666660269</c:v>
                </c:pt>
                <c:pt idx="6760" formatCode="m/d/yyyy\ h:mm">
                  <c:v>39855.208333326977</c:v>
                </c:pt>
                <c:pt idx="6761" formatCode="m/d/yyyy\ h:mm">
                  <c:v>39855.249999993626</c:v>
                </c:pt>
                <c:pt idx="6762" formatCode="m/d/yyyy\ h:mm">
                  <c:v>39855.291666660247</c:v>
                </c:pt>
                <c:pt idx="6763" formatCode="m/d/yyyy\ h:mm">
                  <c:v>39855.333333326977</c:v>
                </c:pt>
                <c:pt idx="6764" formatCode="m/d/yyyy\ h:mm">
                  <c:v>39855.374999993619</c:v>
                </c:pt>
                <c:pt idx="6765" formatCode="m/d/yyyy\ h:mm">
                  <c:v>39855.416666660276</c:v>
                </c:pt>
                <c:pt idx="6766" formatCode="m/d/yyyy\ h:mm">
                  <c:v>39855.458333326977</c:v>
                </c:pt>
                <c:pt idx="6767" formatCode="m/d/yyyy\ h:mm">
                  <c:v>39855.499999993604</c:v>
                </c:pt>
                <c:pt idx="6768" formatCode="m/d/yyyy\ h:mm">
                  <c:v>39855.541666660254</c:v>
                </c:pt>
                <c:pt idx="6769" formatCode="m/d/yyyy\ h:mm">
                  <c:v>39855.583333326955</c:v>
                </c:pt>
                <c:pt idx="6770" formatCode="m/d/yyyy\ h:mm">
                  <c:v>39855.624999993604</c:v>
                </c:pt>
                <c:pt idx="6771" formatCode="m/d/yyyy\ h:mm">
                  <c:v>39855.666666660247</c:v>
                </c:pt>
                <c:pt idx="6772" formatCode="m/d/yyyy\ h:mm">
                  <c:v>39855.708333326947</c:v>
                </c:pt>
                <c:pt idx="6773" formatCode="m/d/yyyy\ h:mm">
                  <c:v>39855.749999993597</c:v>
                </c:pt>
                <c:pt idx="6774" formatCode="m/d/yyyy\ h:mm">
                  <c:v>39855.791666660218</c:v>
                </c:pt>
                <c:pt idx="6775" formatCode="m/d/yyyy\ h:mm">
                  <c:v>39855.833333326947</c:v>
                </c:pt>
                <c:pt idx="6776" formatCode="m/d/yyyy\ h:mm">
                  <c:v>39855.874999993604</c:v>
                </c:pt>
                <c:pt idx="6777" formatCode="m/d/yyyy\ h:mm">
                  <c:v>39855.916666660254</c:v>
                </c:pt>
                <c:pt idx="6778" formatCode="m/d/yyyy\ h:mm">
                  <c:v>39855.958333326947</c:v>
                </c:pt>
                <c:pt idx="6779" formatCode="m/d/yyyy\ h:mm">
                  <c:v>39855.999999993583</c:v>
                </c:pt>
                <c:pt idx="6780" formatCode="m/d/yyyy\ h:mm">
                  <c:v>39856.041666660218</c:v>
                </c:pt>
                <c:pt idx="6781" formatCode="m/d/yyyy\ h:mm">
                  <c:v>39856.083333326926</c:v>
                </c:pt>
                <c:pt idx="6782" formatCode="m/d/yyyy\ h:mm">
                  <c:v>39856.124999993583</c:v>
                </c:pt>
                <c:pt idx="6783" formatCode="m/d/yyyy\ h:mm">
                  <c:v>39856.166666660218</c:v>
                </c:pt>
                <c:pt idx="6784" formatCode="m/d/yyyy\ h:mm">
                  <c:v>39856.208333326926</c:v>
                </c:pt>
                <c:pt idx="6785" formatCode="m/d/yyyy\ h:mm">
                  <c:v>39856.249999993568</c:v>
                </c:pt>
                <c:pt idx="6786" formatCode="m/d/yyyy\ h:mm">
                  <c:v>39856.291666660189</c:v>
                </c:pt>
                <c:pt idx="6787" formatCode="m/d/yyyy\ h:mm">
                  <c:v>39856.333333326918</c:v>
                </c:pt>
                <c:pt idx="6788" formatCode="m/d/yyyy\ h:mm">
                  <c:v>39856.374999993575</c:v>
                </c:pt>
                <c:pt idx="6789" formatCode="m/d/yyyy\ h:mm">
                  <c:v>39856.416666660225</c:v>
                </c:pt>
                <c:pt idx="6790" formatCode="m/d/yyyy\ h:mm">
                  <c:v>39856.458333326926</c:v>
                </c:pt>
                <c:pt idx="6791" formatCode="m/d/yyyy\ h:mm">
                  <c:v>39856.499999993561</c:v>
                </c:pt>
                <c:pt idx="6792" formatCode="m/d/yyyy\ h:mm">
                  <c:v>39856.541666660189</c:v>
                </c:pt>
                <c:pt idx="6793" formatCode="m/d/yyyy\ h:mm">
                  <c:v>39856.583333326897</c:v>
                </c:pt>
                <c:pt idx="6794" formatCode="m/d/yyyy\ h:mm">
                  <c:v>39856.624999993546</c:v>
                </c:pt>
                <c:pt idx="6795" formatCode="m/d/yyyy\ h:mm">
                  <c:v>39856.666666660189</c:v>
                </c:pt>
                <c:pt idx="6796" formatCode="m/d/yyyy\ h:mm">
                  <c:v>39856.708333326897</c:v>
                </c:pt>
                <c:pt idx="6797" formatCode="m/d/yyyy\ h:mm">
                  <c:v>39856.749999993539</c:v>
                </c:pt>
                <c:pt idx="6798" formatCode="m/d/yyyy\ h:mm">
                  <c:v>39856.791666660167</c:v>
                </c:pt>
                <c:pt idx="6799" formatCode="m/d/yyyy\ h:mm">
                  <c:v>39856.833333326889</c:v>
                </c:pt>
                <c:pt idx="6800" formatCode="m/d/yyyy\ h:mm">
                  <c:v>39856.874999993546</c:v>
                </c:pt>
                <c:pt idx="6801" formatCode="m/d/yyyy\ h:mm">
                  <c:v>39856.916666660196</c:v>
                </c:pt>
                <c:pt idx="6802" formatCode="m/d/yyyy\ h:mm">
                  <c:v>39856.958333326897</c:v>
                </c:pt>
                <c:pt idx="6803" formatCode="m/d/yyyy\ h:mm">
                  <c:v>39856.999999993532</c:v>
                </c:pt>
                <c:pt idx="6804" formatCode="m/d/yyyy\ h:mm">
                  <c:v>39857.041666660174</c:v>
                </c:pt>
                <c:pt idx="6805" formatCode="m/d/yyyy\ h:mm">
                  <c:v>39857.083333326867</c:v>
                </c:pt>
                <c:pt idx="6806" formatCode="m/d/yyyy\ h:mm">
                  <c:v>39857.124999993517</c:v>
                </c:pt>
                <c:pt idx="6807" formatCode="m/d/yyyy\ h:mm">
                  <c:v>39857.166666660174</c:v>
                </c:pt>
                <c:pt idx="6808" formatCode="m/d/yyyy\ h:mm">
                  <c:v>39857.20833332686</c:v>
                </c:pt>
                <c:pt idx="6809" formatCode="m/d/yyyy\ h:mm">
                  <c:v>39857.24999999351</c:v>
                </c:pt>
                <c:pt idx="6810" formatCode="m/d/yyyy\ h:mm">
                  <c:v>39857.291666660152</c:v>
                </c:pt>
                <c:pt idx="6811" formatCode="m/d/yyyy\ h:mm">
                  <c:v>39857.333333326853</c:v>
                </c:pt>
                <c:pt idx="6812" formatCode="m/d/yyyy\ h:mm">
                  <c:v>39857.374999993517</c:v>
                </c:pt>
                <c:pt idx="6813" formatCode="m/d/yyyy\ h:mm">
                  <c:v>39857.416666660167</c:v>
                </c:pt>
                <c:pt idx="6814" formatCode="m/d/yyyy\ h:mm">
                  <c:v>39857.45833332686</c:v>
                </c:pt>
                <c:pt idx="6815" formatCode="m/d/yyyy\ h:mm">
                  <c:v>39857.499999993495</c:v>
                </c:pt>
                <c:pt idx="6816" formatCode="m/d/yyyy\ h:mm">
                  <c:v>39857.541666660145</c:v>
                </c:pt>
                <c:pt idx="6817" formatCode="m/d/yyyy\ h:mm">
                  <c:v>39857.583333326846</c:v>
                </c:pt>
                <c:pt idx="6818" formatCode="m/d/yyyy\ h:mm">
                  <c:v>39857.624999993488</c:v>
                </c:pt>
                <c:pt idx="6819" formatCode="m/d/yyyy\ h:mm">
                  <c:v>39857.666666660138</c:v>
                </c:pt>
                <c:pt idx="6820" formatCode="m/d/yyyy\ h:mm">
                  <c:v>39857.708333326838</c:v>
                </c:pt>
                <c:pt idx="6821" formatCode="m/d/yyyy\ h:mm">
                  <c:v>39857.749999993481</c:v>
                </c:pt>
                <c:pt idx="6822" formatCode="m/d/yyyy\ h:mm">
                  <c:v>39857.791666660116</c:v>
                </c:pt>
                <c:pt idx="6823" formatCode="m/d/yyyy\ h:mm">
                  <c:v>39857.833333326824</c:v>
                </c:pt>
                <c:pt idx="6824" formatCode="m/d/yyyy\ h:mm">
                  <c:v>39857.874999993488</c:v>
                </c:pt>
                <c:pt idx="6825" formatCode="m/d/yyyy\ h:mm">
                  <c:v>39857.916666660138</c:v>
                </c:pt>
                <c:pt idx="6826" formatCode="m/d/yyyy\ h:mm">
                  <c:v>39857.958333326831</c:v>
                </c:pt>
                <c:pt idx="6827" formatCode="m/d/yyyy\ h:mm">
                  <c:v>39857.999999993466</c:v>
                </c:pt>
                <c:pt idx="6828" formatCode="m/d/yyyy\ h:mm">
                  <c:v>39858.041666660116</c:v>
                </c:pt>
                <c:pt idx="6829" formatCode="m/d/yyyy\ h:mm">
                  <c:v>39858.083333326809</c:v>
                </c:pt>
                <c:pt idx="6830" formatCode="m/d/yyyy\ h:mm">
                  <c:v>39858.124999993459</c:v>
                </c:pt>
                <c:pt idx="6831" formatCode="m/d/yyyy\ h:mm">
                  <c:v>39858.166666660109</c:v>
                </c:pt>
                <c:pt idx="6832" formatCode="m/d/yyyy\ h:mm">
                  <c:v>39858.208333326802</c:v>
                </c:pt>
                <c:pt idx="6833" formatCode="m/d/yyyy\ h:mm">
                  <c:v>39858.249999993452</c:v>
                </c:pt>
                <c:pt idx="6834" formatCode="m/d/yyyy\ h:mm">
                  <c:v>39858.291666660087</c:v>
                </c:pt>
                <c:pt idx="6835" formatCode="m/d/yyyy\ h:mm">
                  <c:v>39858.333333326795</c:v>
                </c:pt>
                <c:pt idx="6836" formatCode="m/d/yyyy\ h:mm">
                  <c:v>39858.374999993459</c:v>
                </c:pt>
                <c:pt idx="6837" formatCode="m/d/yyyy\ h:mm">
                  <c:v>39858.416666660109</c:v>
                </c:pt>
                <c:pt idx="6838" formatCode="m/d/yyyy\ h:mm">
                  <c:v>39858.458333326802</c:v>
                </c:pt>
                <c:pt idx="6839" formatCode="m/d/yyyy\ h:mm">
                  <c:v>39858.499999993437</c:v>
                </c:pt>
                <c:pt idx="6840" formatCode="m/d/yyyy\ h:mm">
                  <c:v>39858.541666660087</c:v>
                </c:pt>
                <c:pt idx="6841" formatCode="m/d/yyyy\ h:mm">
                  <c:v>39858.58333332678</c:v>
                </c:pt>
                <c:pt idx="6842" formatCode="m/d/yyyy\ h:mm">
                  <c:v>39858.62499999343</c:v>
                </c:pt>
                <c:pt idx="6843" formatCode="m/d/yyyy\ h:mm">
                  <c:v>39858.666666660079</c:v>
                </c:pt>
                <c:pt idx="6844" formatCode="m/d/yyyy\ h:mm">
                  <c:v>39858.708333326773</c:v>
                </c:pt>
                <c:pt idx="6845" formatCode="m/d/yyyy\ h:mm">
                  <c:v>39858.749999993423</c:v>
                </c:pt>
                <c:pt idx="6846" formatCode="m/d/yyyy\ h:mm">
                  <c:v>39858.791666660058</c:v>
                </c:pt>
                <c:pt idx="6847" formatCode="m/d/yyyy\ h:mm">
                  <c:v>39858.833333326766</c:v>
                </c:pt>
                <c:pt idx="6848" formatCode="m/d/yyyy\ h:mm">
                  <c:v>39858.87499999343</c:v>
                </c:pt>
                <c:pt idx="6849" formatCode="m/d/yyyy\ h:mm">
                  <c:v>39858.916666660079</c:v>
                </c:pt>
                <c:pt idx="6850" formatCode="m/d/yyyy\ h:mm">
                  <c:v>39858.958333326773</c:v>
                </c:pt>
                <c:pt idx="6851" formatCode="m/d/yyyy\ h:mm">
                  <c:v>39858.999999993408</c:v>
                </c:pt>
                <c:pt idx="6852" formatCode="m/d/yyyy\ h:mm">
                  <c:v>39859.041666660058</c:v>
                </c:pt>
                <c:pt idx="6853" formatCode="m/d/yyyy\ h:mm">
                  <c:v>39859.083333326751</c:v>
                </c:pt>
                <c:pt idx="6854" formatCode="m/d/yyyy\ h:mm">
                  <c:v>39859.124999993401</c:v>
                </c:pt>
                <c:pt idx="6855" formatCode="m/d/yyyy\ h:mm">
                  <c:v>39859.16666666005</c:v>
                </c:pt>
                <c:pt idx="6856" formatCode="m/d/yyyy\ h:mm">
                  <c:v>39859.208333326744</c:v>
                </c:pt>
                <c:pt idx="6857" formatCode="m/d/yyyy\ h:mm">
                  <c:v>39859.249999993386</c:v>
                </c:pt>
                <c:pt idx="6858" formatCode="m/d/yyyy\ h:mm">
                  <c:v>39859.291666660021</c:v>
                </c:pt>
                <c:pt idx="6859" formatCode="m/d/yyyy\ h:mm">
                  <c:v>39859.333333326736</c:v>
                </c:pt>
                <c:pt idx="6860" formatCode="m/d/yyyy\ h:mm">
                  <c:v>39859.374999993393</c:v>
                </c:pt>
                <c:pt idx="6861" formatCode="m/d/yyyy\ h:mm">
                  <c:v>39859.41666666005</c:v>
                </c:pt>
                <c:pt idx="6862" formatCode="m/d/yyyy\ h:mm">
                  <c:v>39859.458333326744</c:v>
                </c:pt>
                <c:pt idx="6863" formatCode="m/d/yyyy\ h:mm">
                  <c:v>39859.499999993379</c:v>
                </c:pt>
                <c:pt idx="6864" formatCode="m/d/yyyy\ h:mm">
                  <c:v>39859.541666660021</c:v>
                </c:pt>
                <c:pt idx="6865" formatCode="m/d/yyyy\ h:mm">
                  <c:v>39859.583333326722</c:v>
                </c:pt>
                <c:pt idx="6866" formatCode="m/d/yyyy\ h:mm">
                  <c:v>39859.624999993372</c:v>
                </c:pt>
                <c:pt idx="6867" formatCode="m/d/yyyy\ h:mm">
                  <c:v>39859.666666660021</c:v>
                </c:pt>
                <c:pt idx="6868" formatCode="m/d/yyyy\ h:mm">
                  <c:v>39859.708333326715</c:v>
                </c:pt>
                <c:pt idx="6869" formatCode="m/d/yyyy\ h:mm">
                  <c:v>39859.749999993364</c:v>
                </c:pt>
                <c:pt idx="6870" formatCode="m/d/yyyy\ h:mm">
                  <c:v>39859.791666659999</c:v>
                </c:pt>
                <c:pt idx="6871" formatCode="m/d/yyyy\ h:mm">
                  <c:v>39859.833333326693</c:v>
                </c:pt>
                <c:pt idx="6872" formatCode="m/d/yyyy\ h:mm">
                  <c:v>39859.874999993372</c:v>
                </c:pt>
                <c:pt idx="6873" formatCode="m/d/yyyy\ h:mm">
                  <c:v>39859.916666660021</c:v>
                </c:pt>
                <c:pt idx="6874" formatCode="m/d/yyyy\ h:mm">
                  <c:v>39859.958333326715</c:v>
                </c:pt>
                <c:pt idx="6875" formatCode="m/d/yyyy\ h:mm">
                  <c:v>39859.99999999335</c:v>
                </c:pt>
                <c:pt idx="6876" formatCode="m/d/yyyy\ h:mm">
                  <c:v>39860.041666659999</c:v>
                </c:pt>
                <c:pt idx="6877" formatCode="m/d/yyyy\ h:mm">
                  <c:v>39860.083333326693</c:v>
                </c:pt>
                <c:pt idx="6878" formatCode="m/d/yyyy\ h:mm">
                  <c:v>39860.124999993335</c:v>
                </c:pt>
                <c:pt idx="6879" formatCode="m/d/yyyy\ h:mm">
                  <c:v>39860.166666659992</c:v>
                </c:pt>
                <c:pt idx="6880" formatCode="m/d/yyyy\ h:mm">
                  <c:v>39860.208333326686</c:v>
                </c:pt>
                <c:pt idx="6881" formatCode="m/d/yyyy\ h:mm">
                  <c:v>39860.249999993335</c:v>
                </c:pt>
                <c:pt idx="6882" formatCode="m/d/yyyy\ h:mm">
                  <c:v>39860.291666659978</c:v>
                </c:pt>
                <c:pt idx="6883" formatCode="m/d/yyyy\ h:mm">
                  <c:v>39860.333333326678</c:v>
                </c:pt>
                <c:pt idx="6884" formatCode="m/d/yyyy\ h:mm">
                  <c:v>39860.374999993342</c:v>
                </c:pt>
                <c:pt idx="6885" formatCode="m/d/yyyy\ h:mm">
                  <c:v>39860.416666659992</c:v>
                </c:pt>
                <c:pt idx="6886" formatCode="m/d/yyyy\ h:mm">
                  <c:v>39860.458333326686</c:v>
                </c:pt>
                <c:pt idx="6887" formatCode="m/d/yyyy\ h:mm">
                  <c:v>39860.499999993321</c:v>
                </c:pt>
                <c:pt idx="6888" formatCode="m/d/yyyy\ h:mm">
                  <c:v>39860.541666659985</c:v>
                </c:pt>
                <c:pt idx="6889" formatCode="m/d/yyyy\ h:mm">
                  <c:v>39860.583333326649</c:v>
                </c:pt>
                <c:pt idx="6890" formatCode="m/d/yyyy\ h:mm">
                  <c:v>39860.624999993306</c:v>
                </c:pt>
                <c:pt idx="6891" formatCode="m/d/yyyy\ h:mm">
                  <c:v>39860.666666659978</c:v>
                </c:pt>
                <c:pt idx="6892" formatCode="m/d/yyyy\ h:mm">
                  <c:v>39860.708333326642</c:v>
                </c:pt>
                <c:pt idx="6893" formatCode="m/d/yyyy\ h:mm">
                  <c:v>39860.749999993306</c:v>
                </c:pt>
                <c:pt idx="6894" formatCode="m/d/yyyy\ h:mm">
                  <c:v>39860.791666659949</c:v>
                </c:pt>
                <c:pt idx="6895" formatCode="m/d/yyyy\ h:mm">
                  <c:v>39860.833333326642</c:v>
                </c:pt>
                <c:pt idx="6896" formatCode="m/d/yyyy\ h:mm">
                  <c:v>39860.874999993299</c:v>
                </c:pt>
                <c:pt idx="6897" formatCode="m/d/yyyy\ h:mm">
                  <c:v>39860.916666659963</c:v>
                </c:pt>
                <c:pt idx="6898" formatCode="m/d/yyyy\ h:mm">
                  <c:v>39860.958333326649</c:v>
                </c:pt>
                <c:pt idx="6899" formatCode="m/d/yyyy\ h:mm">
                  <c:v>39860.999999993284</c:v>
                </c:pt>
                <c:pt idx="6900" formatCode="m/d/yyyy\ h:mm">
                  <c:v>39861.041666659956</c:v>
                </c:pt>
                <c:pt idx="6901" formatCode="m/d/yyyy\ h:mm">
                  <c:v>39861.083333326635</c:v>
                </c:pt>
                <c:pt idx="6902" formatCode="m/d/yyyy\ h:mm">
                  <c:v>39861.124999993284</c:v>
                </c:pt>
                <c:pt idx="6903" formatCode="m/d/yyyy\ h:mm">
                  <c:v>39861.166666659934</c:v>
                </c:pt>
                <c:pt idx="6904" formatCode="m/d/yyyy\ h:mm">
                  <c:v>39861.208333326613</c:v>
                </c:pt>
                <c:pt idx="6905" formatCode="m/d/yyyy\ h:mm">
                  <c:v>39861.249999993277</c:v>
                </c:pt>
                <c:pt idx="6906" formatCode="m/d/yyyy\ h:mm">
                  <c:v>39861.291666659919</c:v>
                </c:pt>
                <c:pt idx="6907" formatCode="m/d/yyyy\ h:mm">
                  <c:v>39861.333333326613</c:v>
                </c:pt>
                <c:pt idx="6908" formatCode="m/d/yyyy\ h:mm">
                  <c:v>39861.374999993284</c:v>
                </c:pt>
                <c:pt idx="6909" formatCode="m/d/yyyy\ h:mm">
                  <c:v>39861.416666659941</c:v>
                </c:pt>
                <c:pt idx="6910" formatCode="m/d/yyyy\ h:mm">
                  <c:v>39861.45833332662</c:v>
                </c:pt>
                <c:pt idx="6911" formatCode="m/d/yyyy\ h:mm">
                  <c:v>39861.499999993255</c:v>
                </c:pt>
                <c:pt idx="6912" formatCode="m/d/yyyy\ h:mm">
                  <c:v>39861.541666659927</c:v>
                </c:pt>
                <c:pt idx="6913" formatCode="m/d/yyyy\ h:mm">
                  <c:v>39861.583333326605</c:v>
                </c:pt>
                <c:pt idx="6914" formatCode="m/d/yyyy\ h:mm">
                  <c:v>39861.624999993255</c:v>
                </c:pt>
                <c:pt idx="6915" formatCode="m/d/yyyy\ h:mm">
                  <c:v>39861.666666659905</c:v>
                </c:pt>
                <c:pt idx="6916" formatCode="m/d/yyyy\ h:mm">
                  <c:v>39861.708333326605</c:v>
                </c:pt>
                <c:pt idx="6917" formatCode="m/d/yyyy\ h:mm">
                  <c:v>39861.749999993233</c:v>
                </c:pt>
                <c:pt idx="6918" formatCode="m/d/yyyy\ h:mm">
                  <c:v>39861.791666659883</c:v>
                </c:pt>
                <c:pt idx="6919" formatCode="m/d/yyyy\ h:mm">
                  <c:v>39861.833333326598</c:v>
                </c:pt>
                <c:pt idx="6920" formatCode="m/d/yyyy\ h:mm">
                  <c:v>39861.874999993241</c:v>
                </c:pt>
                <c:pt idx="6921" formatCode="m/d/yyyy\ h:mm">
                  <c:v>39861.916666659912</c:v>
                </c:pt>
                <c:pt idx="6922" formatCode="m/d/yyyy\ h:mm">
                  <c:v>39861.958333326605</c:v>
                </c:pt>
                <c:pt idx="6923" formatCode="m/d/yyyy\ h:mm">
                  <c:v>39861.999999993226</c:v>
                </c:pt>
                <c:pt idx="6924" formatCode="m/d/yyyy\ h:mm">
                  <c:v>39862.041666659883</c:v>
                </c:pt>
                <c:pt idx="6925" formatCode="m/d/yyyy\ h:mm">
                  <c:v>39862.083333326576</c:v>
                </c:pt>
                <c:pt idx="6926" formatCode="m/d/yyyy\ h:mm">
                  <c:v>39862.124999993226</c:v>
                </c:pt>
                <c:pt idx="6927" formatCode="m/d/yyyy\ h:mm">
                  <c:v>39862.166666659876</c:v>
                </c:pt>
                <c:pt idx="6928" formatCode="m/d/yyyy\ h:mm">
                  <c:v>39862.208333326576</c:v>
                </c:pt>
                <c:pt idx="6929" formatCode="m/d/yyyy\ h:mm">
                  <c:v>39862.249999993204</c:v>
                </c:pt>
                <c:pt idx="6930" formatCode="m/d/yyyy\ h:mm">
                  <c:v>39862.291666659854</c:v>
                </c:pt>
                <c:pt idx="6931" formatCode="m/d/yyyy\ h:mm">
                  <c:v>39862.333333326569</c:v>
                </c:pt>
                <c:pt idx="6932" formatCode="m/d/yyyy\ h:mm">
                  <c:v>39862.374999993212</c:v>
                </c:pt>
                <c:pt idx="6933" formatCode="m/d/yyyy\ h:mm">
                  <c:v>39862.416666659883</c:v>
                </c:pt>
                <c:pt idx="6934" formatCode="m/d/yyyy\ h:mm">
                  <c:v>39862.458333326576</c:v>
                </c:pt>
                <c:pt idx="6935" formatCode="m/d/yyyy\ h:mm">
                  <c:v>39862.499999993204</c:v>
                </c:pt>
                <c:pt idx="6936" formatCode="m/d/yyyy\ h:mm">
                  <c:v>39862.541666659854</c:v>
                </c:pt>
                <c:pt idx="6937" formatCode="m/d/yyyy\ h:mm">
                  <c:v>39862.583333326547</c:v>
                </c:pt>
                <c:pt idx="6938" formatCode="m/d/yyyy\ h:mm">
                  <c:v>39862.624999993197</c:v>
                </c:pt>
                <c:pt idx="6939" formatCode="m/d/yyyy\ h:mm">
                  <c:v>39862.666666659854</c:v>
                </c:pt>
                <c:pt idx="6940" formatCode="m/d/yyyy\ h:mm">
                  <c:v>39862.708333326547</c:v>
                </c:pt>
                <c:pt idx="6941" formatCode="m/d/yyyy\ h:mm">
                  <c:v>39862.74999999319</c:v>
                </c:pt>
                <c:pt idx="6942" formatCode="m/d/yyyy\ h:mm">
                  <c:v>39862.791666659832</c:v>
                </c:pt>
                <c:pt idx="6943" formatCode="m/d/yyyy\ h:mm">
                  <c:v>39862.83333332654</c:v>
                </c:pt>
                <c:pt idx="6944" formatCode="m/d/yyyy\ h:mm">
                  <c:v>39862.874999993197</c:v>
                </c:pt>
                <c:pt idx="6945" formatCode="m/d/yyyy\ h:mm">
                  <c:v>39862.916666659847</c:v>
                </c:pt>
                <c:pt idx="6946" formatCode="m/d/yyyy\ h:mm">
                  <c:v>39862.958333326547</c:v>
                </c:pt>
                <c:pt idx="6947" formatCode="m/d/yyyy\ h:mm">
                  <c:v>39862.999999993182</c:v>
                </c:pt>
                <c:pt idx="6948" formatCode="m/d/yyyy\ h:mm">
                  <c:v>39863.041666659825</c:v>
                </c:pt>
                <c:pt idx="6949" formatCode="m/d/yyyy\ h:mm">
                  <c:v>39863.083333326525</c:v>
                </c:pt>
                <c:pt idx="6950" formatCode="m/d/yyyy\ h:mm">
                  <c:v>39863.124999993168</c:v>
                </c:pt>
                <c:pt idx="6951" formatCode="m/d/yyyy\ h:mm">
                  <c:v>39863.166666659825</c:v>
                </c:pt>
                <c:pt idx="6952" formatCode="m/d/yyyy\ h:mm">
                  <c:v>39863.208333326518</c:v>
                </c:pt>
                <c:pt idx="6953" formatCode="m/d/yyyy\ h:mm">
                  <c:v>39863.249999993161</c:v>
                </c:pt>
                <c:pt idx="6954" formatCode="m/d/yyyy\ h:mm">
                  <c:v>39863.291666659803</c:v>
                </c:pt>
                <c:pt idx="6955" formatCode="m/d/yyyy\ h:mm">
                  <c:v>39863.333333326504</c:v>
                </c:pt>
                <c:pt idx="6956" formatCode="m/d/yyyy\ h:mm">
                  <c:v>39863.374999993168</c:v>
                </c:pt>
                <c:pt idx="6957" formatCode="m/d/yyyy\ h:mm">
                  <c:v>39863.416666659818</c:v>
                </c:pt>
                <c:pt idx="6958" formatCode="m/d/yyyy\ h:mm">
                  <c:v>39863.458333326511</c:v>
                </c:pt>
                <c:pt idx="6959" formatCode="m/d/yyyy\ h:mm">
                  <c:v>39863.499999993146</c:v>
                </c:pt>
                <c:pt idx="6960" formatCode="m/d/yyyy\ h:mm">
                  <c:v>39863.541666659796</c:v>
                </c:pt>
                <c:pt idx="6961" formatCode="m/d/yyyy\ h:mm">
                  <c:v>39863.583333326496</c:v>
                </c:pt>
                <c:pt idx="6962" formatCode="m/d/yyyy\ h:mm">
                  <c:v>39863.624999993139</c:v>
                </c:pt>
                <c:pt idx="6963" formatCode="m/d/yyyy\ h:mm">
                  <c:v>39863.666666659788</c:v>
                </c:pt>
                <c:pt idx="6964" formatCode="m/d/yyyy\ h:mm">
                  <c:v>39863.708333326489</c:v>
                </c:pt>
                <c:pt idx="6965" formatCode="m/d/yyyy\ h:mm">
                  <c:v>39863.749999993131</c:v>
                </c:pt>
                <c:pt idx="6966" formatCode="m/d/yyyy\ h:mm">
                  <c:v>39863.791666659767</c:v>
                </c:pt>
                <c:pt idx="6967" formatCode="m/d/yyyy\ h:mm">
                  <c:v>39863.833333326475</c:v>
                </c:pt>
                <c:pt idx="6968" formatCode="m/d/yyyy\ h:mm">
                  <c:v>39863.874999993146</c:v>
                </c:pt>
                <c:pt idx="6969" formatCode="m/d/yyyy\ h:mm">
                  <c:v>39863.916666659788</c:v>
                </c:pt>
                <c:pt idx="6970" formatCode="m/d/yyyy\ h:mm">
                  <c:v>39863.958333326482</c:v>
                </c:pt>
                <c:pt idx="6971" formatCode="m/d/yyyy\ h:mm">
                  <c:v>39863.999999993117</c:v>
                </c:pt>
                <c:pt idx="6972" formatCode="m/d/yyyy\ h:mm">
                  <c:v>39864.041666659774</c:v>
                </c:pt>
                <c:pt idx="6973" formatCode="m/d/yyyy\ h:mm">
                  <c:v>39864.08333332646</c:v>
                </c:pt>
                <c:pt idx="6974" formatCode="m/d/yyyy\ h:mm">
                  <c:v>39864.12499999311</c:v>
                </c:pt>
                <c:pt idx="6975" formatCode="m/d/yyyy\ h:mm">
                  <c:v>39864.166666659774</c:v>
                </c:pt>
                <c:pt idx="6976" formatCode="m/d/yyyy\ h:mm">
                  <c:v>39864.208333326453</c:v>
                </c:pt>
                <c:pt idx="6977" formatCode="m/d/yyyy\ h:mm">
                  <c:v>39864.249999993102</c:v>
                </c:pt>
                <c:pt idx="6978" formatCode="m/d/yyyy\ h:mm">
                  <c:v>39864.291666659738</c:v>
                </c:pt>
                <c:pt idx="6979" formatCode="m/d/yyyy\ h:mm">
                  <c:v>39864.333333326445</c:v>
                </c:pt>
                <c:pt idx="6980" formatCode="m/d/yyyy\ h:mm">
                  <c:v>39864.37499999311</c:v>
                </c:pt>
                <c:pt idx="6981" formatCode="m/d/yyyy\ h:mm">
                  <c:v>39864.416666659759</c:v>
                </c:pt>
                <c:pt idx="6982" formatCode="m/d/yyyy\ h:mm">
                  <c:v>39864.45833332646</c:v>
                </c:pt>
                <c:pt idx="6983" formatCode="m/d/yyyy\ h:mm">
                  <c:v>39864.499999993088</c:v>
                </c:pt>
                <c:pt idx="6984" formatCode="m/d/yyyy\ h:mm">
                  <c:v>39864.541666659738</c:v>
                </c:pt>
                <c:pt idx="6985" formatCode="m/d/yyyy\ h:mm">
                  <c:v>39864.583333326438</c:v>
                </c:pt>
                <c:pt idx="6986" formatCode="m/d/yyyy\ h:mm">
                  <c:v>39864.624999993081</c:v>
                </c:pt>
                <c:pt idx="6987" formatCode="m/d/yyyy\ h:mm">
                  <c:v>39864.66666665973</c:v>
                </c:pt>
                <c:pt idx="6988" formatCode="m/d/yyyy\ h:mm">
                  <c:v>39864.708333326424</c:v>
                </c:pt>
                <c:pt idx="6989" formatCode="m/d/yyyy\ h:mm">
                  <c:v>39864.749999993073</c:v>
                </c:pt>
                <c:pt idx="6990" formatCode="m/d/yyyy\ h:mm">
                  <c:v>39864.791666659708</c:v>
                </c:pt>
                <c:pt idx="6991" formatCode="m/d/yyyy\ h:mm">
                  <c:v>39864.833333326416</c:v>
                </c:pt>
                <c:pt idx="6992" formatCode="m/d/yyyy\ h:mm">
                  <c:v>39864.874999993081</c:v>
                </c:pt>
                <c:pt idx="6993" formatCode="m/d/yyyy\ h:mm">
                  <c:v>39864.91666665973</c:v>
                </c:pt>
                <c:pt idx="6994" formatCode="m/d/yyyy\ h:mm">
                  <c:v>39864.958333326424</c:v>
                </c:pt>
                <c:pt idx="6995" formatCode="m/d/yyyy\ h:mm">
                  <c:v>39864.999999993059</c:v>
                </c:pt>
                <c:pt idx="6996" formatCode="m/d/yyyy\ h:mm">
                  <c:v>39865.041666659708</c:v>
                </c:pt>
                <c:pt idx="6997" formatCode="m/d/yyyy\ h:mm">
                  <c:v>39865.083333326402</c:v>
                </c:pt>
                <c:pt idx="6998" formatCode="m/d/yyyy\ h:mm">
                  <c:v>39865.124999993051</c:v>
                </c:pt>
                <c:pt idx="6999" formatCode="m/d/yyyy\ h:mm">
                  <c:v>39865.166666659701</c:v>
                </c:pt>
                <c:pt idx="7000" formatCode="m/d/yyyy\ h:mm">
                  <c:v>39865.208333326394</c:v>
                </c:pt>
                <c:pt idx="7001" formatCode="m/d/yyyy\ h:mm">
                  <c:v>39865.249999993044</c:v>
                </c:pt>
                <c:pt idx="7002" formatCode="m/d/yyyy\ h:mm">
                  <c:v>39865.291666659679</c:v>
                </c:pt>
                <c:pt idx="7003" formatCode="m/d/yyyy\ h:mm">
                  <c:v>39865.333333326387</c:v>
                </c:pt>
                <c:pt idx="7004" formatCode="m/d/yyyy\ h:mm">
                  <c:v>39865.374999993051</c:v>
                </c:pt>
                <c:pt idx="7005" formatCode="m/d/yyyy\ h:mm">
                  <c:v>39865.416666659701</c:v>
                </c:pt>
                <c:pt idx="7006" formatCode="m/d/yyyy\ h:mm">
                  <c:v>39865.458333326394</c:v>
                </c:pt>
                <c:pt idx="7007" formatCode="m/d/yyyy\ h:mm">
                  <c:v>39865.49999999303</c:v>
                </c:pt>
                <c:pt idx="7008" formatCode="m/d/yyyy\ h:mm">
                  <c:v>39865.541666659679</c:v>
                </c:pt>
                <c:pt idx="7009" formatCode="m/d/yyyy\ h:mm">
                  <c:v>39865.583333326373</c:v>
                </c:pt>
                <c:pt idx="7010" formatCode="m/d/yyyy\ h:mm">
                  <c:v>39865.624999993022</c:v>
                </c:pt>
                <c:pt idx="7011" formatCode="m/d/yyyy\ h:mm">
                  <c:v>39865.666666659672</c:v>
                </c:pt>
                <c:pt idx="7012" formatCode="m/d/yyyy\ h:mm">
                  <c:v>39865.708333326365</c:v>
                </c:pt>
                <c:pt idx="7013" formatCode="m/d/yyyy\ h:mm">
                  <c:v>39865.749999993015</c:v>
                </c:pt>
                <c:pt idx="7014" formatCode="m/d/yyyy\ h:mm">
                  <c:v>39865.79166665965</c:v>
                </c:pt>
                <c:pt idx="7015" formatCode="m/d/yyyy\ h:mm">
                  <c:v>39865.833333326358</c:v>
                </c:pt>
                <c:pt idx="7016" formatCode="m/d/yyyy\ h:mm">
                  <c:v>39865.874999993022</c:v>
                </c:pt>
                <c:pt idx="7017" formatCode="m/d/yyyy\ h:mm">
                  <c:v>39865.916666659672</c:v>
                </c:pt>
                <c:pt idx="7018" formatCode="m/d/yyyy\ h:mm">
                  <c:v>39865.958333326365</c:v>
                </c:pt>
                <c:pt idx="7019" formatCode="m/d/yyyy\ h:mm">
                  <c:v>39865.999999993001</c:v>
                </c:pt>
                <c:pt idx="7020" formatCode="m/d/yyyy\ h:mm">
                  <c:v>39866.04166665965</c:v>
                </c:pt>
                <c:pt idx="7021" formatCode="m/d/yyyy\ h:mm">
                  <c:v>39866.083333326344</c:v>
                </c:pt>
                <c:pt idx="7022" formatCode="m/d/yyyy\ h:mm">
                  <c:v>39866.124999992993</c:v>
                </c:pt>
                <c:pt idx="7023" formatCode="m/d/yyyy\ h:mm">
                  <c:v>39866.166666659643</c:v>
                </c:pt>
                <c:pt idx="7024" formatCode="m/d/yyyy\ h:mm">
                  <c:v>39866.208333326336</c:v>
                </c:pt>
                <c:pt idx="7025" formatCode="m/d/yyyy\ h:mm">
                  <c:v>39866.249999992993</c:v>
                </c:pt>
                <c:pt idx="7026" formatCode="m/d/yyyy\ h:mm">
                  <c:v>39866.291666659621</c:v>
                </c:pt>
                <c:pt idx="7027" formatCode="m/d/yyyy\ h:mm">
                  <c:v>39866.333333326329</c:v>
                </c:pt>
                <c:pt idx="7028" formatCode="m/d/yyyy\ h:mm">
                  <c:v>39866.374999993001</c:v>
                </c:pt>
                <c:pt idx="7029" formatCode="m/d/yyyy\ h:mm">
                  <c:v>39866.416666659636</c:v>
                </c:pt>
                <c:pt idx="7030" formatCode="m/d/yyyy\ h:mm">
                  <c:v>39866.458333326336</c:v>
                </c:pt>
                <c:pt idx="7031" formatCode="m/d/yyyy\ h:mm">
                  <c:v>39866.499999992986</c:v>
                </c:pt>
                <c:pt idx="7032" formatCode="m/d/yyyy\ h:mm">
                  <c:v>39866.541666659621</c:v>
                </c:pt>
                <c:pt idx="7033" formatCode="m/d/yyyy\ h:mm">
                  <c:v>39866.583333326314</c:v>
                </c:pt>
                <c:pt idx="7034" formatCode="m/d/yyyy\ h:mm">
                  <c:v>39866.624999992979</c:v>
                </c:pt>
                <c:pt idx="7035" formatCode="m/d/yyyy\ h:mm">
                  <c:v>39866.666666659614</c:v>
                </c:pt>
                <c:pt idx="7036" formatCode="m/d/yyyy\ h:mm">
                  <c:v>39866.708333326293</c:v>
                </c:pt>
                <c:pt idx="7037" formatCode="m/d/yyyy\ h:mm">
                  <c:v>39866.749999992971</c:v>
                </c:pt>
                <c:pt idx="7038" formatCode="m/d/yyyy\ h:mm">
                  <c:v>39866.791666659592</c:v>
                </c:pt>
                <c:pt idx="7039" formatCode="m/d/yyyy\ h:mm">
                  <c:v>39866.833333326293</c:v>
                </c:pt>
                <c:pt idx="7040" formatCode="m/d/yyyy\ h:mm">
                  <c:v>39866.874999992979</c:v>
                </c:pt>
                <c:pt idx="7041" formatCode="m/d/yyyy\ h:mm">
                  <c:v>39866.916666659614</c:v>
                </c:pt>
                <c:pt idx="7042" formatCode="m/d/yyyy\ h:mm">
                  <c:v>39866.9583333263</c:v>
                </c:pt>
                <c:pt idx="7043" formatCode="m/d/yyyy\ h:mm">
                  <c:v>39866.999999992942</c:v>
                </c:pt>
                <c:pt idx="7044" formatCode="m/d/yyyy\ h:mm">
                  <c:v>39867.041666659592</c:v>
                </c:pt>
                <c:pt idx="7045" formatCode="m/d/yyyy\ h:mm">
                  <c:v>39867.083333326285</c:v>
                </c:pt>
                <c:pt idx="7046" formatCode="m/d/yyyy\ h:mm">
                  <c:v>39867.124999992942</c:v>
                </c:pt>
                <c:pt idx="7047" formatCode="m/d/yyyy\ h:mm">
                  <c:v>39867.166666659585</c:v>
                </c:pt>
                <c:pt idx="7048" formatCode="m/d/yyyy\ h:mm">
                  <c:v>39867.208333326278</c:v>
                </c:pt>
                <c:pt idx="7049" formatCode="m/d/yyyy\ h:mm">
                  <c:v>39867.249999992942</c:v>
                </c:pt>
                <c:pt idx="7050" formatCode="m/d/yyyy\ h:mm">
                  <c:v>39867.29166665957</c:v>
                </c:pt>
                <c:pt idx="7051" formatCode="m/d/yyyy\ h:mm">
                  <c:v>39867.333333326271</c:v>
                </c:pt>
                <c:pt idx="7052" formatCode="m/d/yyyy\ h:mm">
                  <c:v>39867.37499999295</c:v>
                </c:pt>
                <c:pt idx="7053" formatCode="m/d/yyyy\ h:mm">
                  <c:v>39867.416666659592</c:v>
                </c:pt>
                <c:pt idx="7054" formatCode="m/d/yyyy\ h:mm">
                  <c:v>39867.458333326271</c:v>
                </c:pt>
                <c:pt idx="7055" formatCode="m/d/yyyy\ h:mm">
                  <c:v>39867.499999992913</c:v>
                </c:pt>
                <c:pt idx="7056" formatCode="m/d/yyyy\ h:mm">
                  <c:v>39867.541666659577</c:v>
                </c:pt>
                <c:pt idx="7057" formatCode="m/d/yyyy\ h:mm">
                  <c:v>39867.583333326242</c:v>
                </c:pt>
                <c:pt idx="7058" formatCode="m/d/yyyy\ h:mm">
                  <c:v>39867.624999992913</c:v>
                </c:pt>
                <c:pt idx="7059" formatCode="m/d/yyyy\ h:mm">
                  <c:v>39867.66666665957</c:v>
                </c:pt>
                <c:pt idx="7060" formatCode="m/d/yyyy\ h:mm">
                  <c:v>39867.708333326242</c:v>
                </c:pt>
                <c:pt idx="7061" formatCode="m/d/yyyy\ h:mm">
                  <c:v>39867.749999992899</c:v>
                </c:pt>
                <c:pt idx="7062" formatCode="m/d/yyyy\ h:mm">
                  <c:v>39867.791666659534</c:v>
                </c:pt>
                <c:pt idx="7063" formatCode="m/d/yyyy\ h:mm">
                  <c:v>39867.833333326242</c:v>
                </c:pt>
                <c:pt idx="7064" formatCode="m/d/yyyy\ h:mm">
                  <c:v>39867.874999992906</c:v>
                </c:pt>
                <c:pt idx="7065" formatCode="m/d/yyyy\ h:mm">
                  <c:v>39867.916666659563</c:v>
                </c:pt>
                <c:pt idx="7066" formatCode="m/d/yyyy\ h:mm">
                  <c:v>39867.958333326249</c:v>
                </c:pt>
                <c:pt idx="7067" formatCode="m/d/yyyy\ h:mm">
                  <c:v>39867.999999992891</c:v>
                </c:pt>
                <c:pt idx="7068" formatCode="m/d/yyyy\ h:mm">
                  <c:v>39868.041666659534</c:v>
                </c:pt>
                <c:pt idx="7069" formatCode="m/d/yyyy\ h:mm">
                  <c:v>39868.083333326213</c:v>
                </c:pt>
                <c:pt idx="7070" formatCode="m/d/yyyy\ h:mm">
                  <c:v>39868.124999992891</c:v>
                </c:pt>
                <c:pt idx="7071" formatCode="m/d/yyyy\ h:mm">
                  <c:v>39868.166666659534</c:v>
                </c:pt>
                <c:pt idx="7072" formatCode="m/d/yyyy\ h:mm">
                  <c:v>39868.208333326213</c:v>
                </c:pt>
                <c:pt idx="7073" formatCode="m/d/yyyy\ h:mm">
                  <c:v>39868.249999992884</c:v>
                </c:pt>
                <c:pt idx="7074" formatCode="m/d/yyyy\ h:mm">
                  <c:v>39868.291666659519</c:v>
                </c:pt>
                <c:pt idx="7075" formatCode="m/d/yyyy\ h:mm">
                  <c:v>39868.333333326213</c:v>
                </c:pt>
                <c:pt idx="7076" formatCode="m/d/yyyy\ h:mm">
                  <c:v>39868.374999992884</c:v>
                </c:pt>
                <c:pt idx="7077" formatCode="m/d/yyyy\ h:mm">
                  <c:v>39868.416666659541</c:v>
                </c:pt>
                <c:pt idx="7078" formatCode="m/d/yyyy\ h:mm">
                  <c:v>39868.45833332622</c:v>
                </c:pt>
                <c:pt idx="7079" formatCode="m/d/yyyy\ h:mm">
                  <c:v>39868.499999992862</c:v>
                </c:pt>
                <c:pt idx="7080" formatCode="m/d/yyyy\ h:mm">
                  <c:v>39868.541666659505</c:v>
                </c:pt>
                <c:pt idx="7081" formatCode="m/d/yyyy\ h:mm">
                  <c:v>39868.583333326198</c:v>
                </c:pt>
                <c:pt idx="7082" formatCode="m/d/yyyy\ h:mm">
                  <c:v>39868.624999992848</c:v>
                </c:pt>
                <c:pt idx="7083" formatCode="m/d/yyyy\ h:mm">
                  <c:v>39868.666666659505</c:v>
                </c:pt>
                <c:pt idx="7084" formatCode="m/d/yyyy\ h:mm">
                  <c:v>39868.708333326198</c:v>
                </c:pt>
                <c:pt idx="7085" formatCode="m/d/yyyy\ h:mm">
                  <c:v>39868.74999999284</c:v>
                </c:pt>
                <c:pt idx="7086" formatCode="m/d/yyyy\ h:mm">
                  <c:v>39868.791666659483</c:v>
                </c:pt>
                <c:pt idx="7087" formatCode="m/d/yyyy\ h:mm">
                  <c:v>39868.833333326191</c:v>
                </c:pt>
                <c:pt idx="7088" formatCode="m/d/yyyy\ h:mm">
                  <c:v>39868.874999992848</c:v>
                </c:pt>
                <c:pt idx="7089" formatCode="m/d/yyyy\ h:mm">
                  <c:v>39868.916666659497</c:v>
                </c:pt>
                <c:pt idx="7090" formatCode="m/d/yyyy\ h:mm">
                  <c:v>39868.958333326198</c:v>
                </c:pt>
                <c:pt idx="7091" formatCode="m/d/yyyy\ h:mm">
                  <c:v>39868.999999992833</c:v>
                </c:pt>
                <c:pt idx="7092" formatCode="m/d/yyyy\ h:mm">
                  <c:v>39869.041666659476</c:v>
                </c:pt>
                <c:pt idx="7093" formatCode="m/d/yyyy\ h:mm">
                  <c:v>39869.083333326176</c:v>
                </c:pt>
                <c:pt idx="7094" formatCode="m/d/yyyy\ h:mm">
                  <c:v>39869.124999992819</c:v>
                </c:pt>
                <c:pt idx="7095" formatCode="m/d/yyyy\ h:mm">
                  <c:v>39869.166666659476</c:v>
                </c:pt>
                <c:pt idx="7096" formatCode="m/d/yyyy\ h:mm">
                  <c:v>39869.208333326169</c:v>
                </c:pt>
                <c:pt idx="7097" formatCode="m/d/yyyy\ h:mm">
                  <c:v>39869.249999992811</c:v>
                </c:pt>
                <c:pt idx="7098" formatCode="m/d/yyyy\ h:mm">
                  <c:v>39869.291666659454</c:v>
                </c:pt>
                <c:pt idx="7099" formatCode="m/d/yyyy\ h:mm">
                  <c:v>39869.333333326154</c:v>
                </c:pt>
                <c:pt idx="7100" formatCode="m/d/yyyy\ h:mm">
                  <c:v>39869.374999992826</c:v>
                </c:pt>
                <c:pt idx="7101" formatCode="m/d/yyyy\ h:mm">
                  <c:v>39869.416666659468</c:v>
                </c:pt>
                <c:pt idx="7102" formatCode="m/d/yyyy\ h:mm">
                  <c:v>39869.458333326162</c:v>
                </c:pt>
                <c:pt idx="7103" formatCode="m/d/yyyy\ h:mm">
                  <c:v>39869.499999992797</c:v>
                </c:pt>
                <c:pt idx="7104" formatCode="m/d/yyyy\ h:mm">
                  <c:v>39869.541666659454</c:v>
                </c:pt>
                <c:pt idx="7105" formatCode="m/d/yyyy\ h:mm">
                  <c:v>39869.583333326147</c:v>
                </c:pt>
                <c:pt idx="7106" formatCode="m/d/yyyy\ h:mm">
                  <c:v>39869.62499999279</c:v>
                </c:pt>
                <c:pt idx="7107" formatCode="m/d/yyyy\ h:mm">
                  <c:v>39869.666666659454</c:v>
                </c:pt>
                <c:pt idx="7108" formatCode="m/d/yyyy\ h:mm">
                  <c:v>39869.70833332614</c:v>
                </c:pt>
                <c:pt idx="7109" formatCode="m/d/yyyy\ h:mm">
                  <c:v>39869.749999992782</c:v>
                </c:pt>
                <c:pt idx="7110" formatCode="m/d/yyyy\ h:mm">
                  <c:v>39869.791666659417</c:v>
                </c:pt>
                <c:pt idx="7111" formatCode="m/d/yyyy\ h:mm">
                  <c:v>39869.833333326125</c:v>
                </c:pt>
                <c:pt idx="7112" formatCode="m/d/yyyy\ h:mm">
                  <c:v>39869.874999992797</c:v>
                </c:pt>
                <c:pt idx="7113" formatCode="m/d/yyyy\ h:mm">
                  <c:v>39869.916666659439</c:v>
                </c:pt>
                <c:pt idx="7114" formatCode="m/d/yyyy\ h:mm">
                  <c:v>39869.958333326133</c:v>
                </c:pt>
                <c:pt idx="7115" formatCode="m/d/yyyy\ h:mm">
                  <c:v>39869.999999992768</c:v>
                </c:pt>
                <c:pt idx="7116" formatCode="m/d/yyyy\ h:mm">
                  <c:v>39870.041666659425</c:v>
                </c:pt>
                <c:pt idx="7117" formatCode="m/d/yyyy\ h:mm">
                  <c:v>39870.083333326111</c:v>
                </c:pt>
                <c:pt idx="7118" formatCode="m/d/yyyy\ h:mm">
                  <c:v>39870.12499999276</c:v>
                </c:pt>
                <c:pt idx="7119" formatCode="m/d/yyyy\ h:mm">
                  <c:v>39870.166666659425</c:v>
                </c:pt>
                <c:pt idx="7120" formatCode="m/d/yyyy\ h:mm">
                  <c:v>39870.208333326103</c:v>
                </c:pt>
                <c:pt idx="7121" formatCode="m/d/yyyy\ h:mm">
                  <c:v>39870.249999992753</c:v>
                </c:pt>
                <c:pt idx="7122" formatCode="m/d/yyyy\ h:mm">
                  <c:v>39870.291666659388</c:v>
                </c:pt>
                <c:pt idx="7123" formatCode="m/d/yyyy\ h:mm">
                  <c:v>39870.333333326096</c:v>
                </c:pt>
                <c:pt idx="7124" formatCode="m/d/yyyy\ h:mm">
                  <c:v>39870.37499999276</c:v>
                </c:pt>
                <c:pt idx="7125" formatCode="m/d/yyyy\ h:mm">
                  <c:v>39870.41666665941</c:v>
                </c:pt>
                <c:pt idx="7126" formatCode="m/d/yyyy\ h:mm">
                  <c:v>39870.458333326111</c:v>
                </c:pt>
                <c:pt idx="7127" formatCode="m/d/yyyy\ h:mm">
                  <c:v>39870.499999992739</c:v>
                </c:pt>
                <c:pt idx="7128" formatCode="m/d/yyyy\ h:mm">
                  <c:v>39870.541666659388</c:v>
                </c:pt>
                <c:pt idx="7129" formatCode="m/d/yyyy\ h:mm">
                  <c:v>39870.583333326089</c:v>
                </c:pt>
                <c:pt idx="7130" formatCode="m/d/yyyy\ h:mm">
                  <c:v>39870.624999992731</c:v>
                </c:pt>
                <c:pt idx="7131" formatCode="m/d/yyyy\ h:mm">
                  <c:v>39870.666666659381</c:v>
                </c:pt>
                <c:pt idx="7132" formatCode="m/d/yyyy\ h:mm">
                  <c:v>39870.708333326074</c:v>
                </c:pt>
                <c:pt idx="7133" formatCode="m/d/yyyy\ h:mm">
                  <c:v>39870.749999992731</c:v>
                </c:pt>
                <c:pt idx="7134" formatCode="m/d/yyyy\ h:mm">
                  <c:v>39870.791666659366</c:v>
                </c:pt>
                <c:pt idx="7135" formatCode="m/d/yyyy\ h:mm">
                  <c:v>39870.833333326067</c:v>
                </c:pt>
                <c:pt idx="7136" formatCode="m/d/yyyy\ h:mm">
                  <c:v>39870.874999992739</c:v>
                </c:pt>
                <c:pt idx="7137" formatCode="m/d/yyyy\ h:mm">
                  <c:v>39870.916666659381</c:v>
                </c:pt>
                <c:pt idx="7138" formatCode="m/d/yyyy\ h:mm">
                  <c:v>39870.958333326074</c:v>
                </c:pt>
                <c:pt idx="7139" formatCode="m/d/yyyy\ h:mm">
                  <c:v>39870.999999992709</c:v>
                </c:pt>
                <c:pt idx="7140" formatCode="m/d/yyyy\ h:mm">
                  <c:v>39871.041666659374</c:v>
                </c:pt>
                <c:pt idx="7141" formatCode="m/d/yyyy\ h:mm">
                  <c:v>39871.083333326053</c:v>
                </c:pt>
                <c:pt idx="7142" formatCode="m/d/yyyy\ h:mm">
                  <c:v>39871.124999992702</c:v>
                </c:pt>
                <c:pt idx="7143" formatCode="m/d/yyyy\ h:mm">
                  <c:v>39871.166666659352</c:v>
                </c:pt>
                <c:pt idx="7144" formatCode="m/d/yyyy\ h:mm">
                  <c:v>39871.208333326045</c:v>
                </c:pt>
                <c:pt idx="7145" formatCode="m/d/yyyy\ h:mm">
                  <c:v>39871.249999992695</c:v>
                </c:pt>
                <c:pt idx="7146" formatCode="m/d/yyyy\ h:mm">
                  <c:v>39871.29166665933</c:v>
                </c:pt>
                <c:pt idx="7147" formatCode="m/d/yyyy\ h:mm">
                  <c:v>39871.333333326038</c:v>
                </c:pt>
                <c:pt idx="7148" formatCode="m/d/yyyy\ h:mm">
                  <c:v>39871.374999992702</c:v>
                </c:pt>
                <c:pt idx="7149" formatCode="m/d/yyyy\ h:mm">
                  <c:v>39871.416666659352</c:v>
                </c:pt>
                <c:pt idx="7150" formatCode="m/d/yyyy\ h:mm">
                  <c:v>39871.458333326045</c:v>
                </c:pt>
                <c:pt idx="7151" formatCode="m/d/yyyy\ h:mm">
                  <c:v>39871.49999999268</c:v>
                </c:pt>
                <c:pt idx="7152" formatCode="m/d/yyyy\ h:mm">
                  <c:v>39871.54166665933</c:v>
                </c:pt>
                <c:pt idx="7153" formatCode="m/d/yyyy\ h:mm">
                  <c:v>39871.583333326023</c:v>
                </c:pt>
                <c:pt idx="7154" formatCode="m/d/yyyy\ h:mm">
                  <c:v>39871.624999992673</c:v>
                </c:pt>
                <c:pt idx="7155" formatCode="m/d/yyyy\ h:mm">
                  <c:v>39871.666666659323</c:v>
                </c:pt>
                <c:pt idx="7156" formatCode="m/d/yyyy\ h:mm">
                  <c:v>39871.708333326016</c:v>
                </c:pt>
                <c:pt idx="7157" formatCode="m/d/yyyy\ h:mm">
                  <c:v>39871.749999992666</c:v>
                </c:pt>
                <c:pt idx="7158" formatCode="m/d/yyyy\ h:mm">
                  <c:v>39871.791666659301</c:v>
                </c:pt>
                <c:pt idx="7159" formatCode="m/d/yyyy\ h:mm">
                  <c:v>39871.833333326009</c:v>
                </c:pt>
                <c:pt idx="7160" formatCode="m/d/yyyy\ h:mm">
                  <c:v>39871.874999992673</c:v>
                </c:pt>
                <c:pt idx="7161" formatCode="m/d/yyyy\ h:mm">
                  <c:v>39871.916666659323</c:v>
                </c:pt>
                <c:pt idx="7162" formatCode="m/d/yyyy\ h:mm">
                  <c:v>39871.958333326016</c:v>
                </c:pt>
                <c:pt idx="7163" formatCode="m/d/yyyy\ h:mm">
                  <c:v>39871.999999992651</c:v>
                </c:pt>
                <c:pt idx="7164" formatCode="m/d/yyyy\ h:mm">
                  <c:v>39872.041666659301</c:v>
                </c:pt>
                <c:pt idx="7165" formatCode="m/d/yyyy\ h:mm">
                  <c:v>39872.083333325994</c:v>
                </c:pt>
                <c:pt idx="7166" formatCode="m/d/yyyy\ h:mm">
                  <c:v>39872.124999992644</c:v>
                </c:pt>
                <c:pt idx="7167" formatCode="m/d/yyyy\ h:mm">
                  <c:v>39872.166666659294</c:v>
                </c:pt>
                <c:pt idx="7168" formatCode="m/d/yyyy\ h:mm">
                  <c:v>39872.208333325987</c:v>
                </c:pt>
                <c:pt idx="7169" formatCode="m/d/yyyy\ h:mm">
                  <c:v>39872.249999992637</c:v>
                </c:pt>
                <c:pt idx="7170" formatCode="m/d/yyyy\ h:mm">
                  <c:v>39872.291666659272</c:v>
                </c:pt>
                <c:pt idx="7171" formatCode="m/d/yyyy\ h:mm">
                  <c:v>39872.33333332598</c:v>
                </c:pt>
                <c:pt idx="7172" formatCode="m/d/yyyy\ h:mm">
                  <c:v>39872.374999992644</c:v>
                </c:pt>
                <c:pt idx="7173" formatCode="m/d/yyyy\ h:mm">
                  <c:v>39872.416666659294</c:v>
                </c:pt>
                <c:pt idx="7174" formatCode="m/d/yyyy\ h:mm">
                  <c:v>39872.458333325987</c:v>
                </c:pt>
                <c:pt idx="7175" formatCode="m/d/yyyy\ h:mm">
                  <c:v>39872.499999992622</c:v>
                </c:pt>
                <c:pt idx="7176" formatCode="m/d/yyyy\ h:mm">
                  <c:v>39872.541666659272</c:v>
                </c:pt>
                <c:pt idx="7177" formatCode="m/d/yyyy\ h:mm">
                  <c:v>39872.583333325965</c:v>
                </c:pt>
                <c:pt idx="7178" formatCode="m/d/yyyy\ h:mm">
                  <c:v>39872.624999992615</c:v>
                </c:pt>
                <c:pt idx="7179" formatCode="m/d/yyyy\ h:mm">
                  <c:v>39872.666666659265</c:v>
                </c:pt>
                <c:pt idx="7180" formatCode="m/d/yyyy\ h:mm">
                  <c:v>39872.708333325943</c:v>
                </c:pt>
                <c:pt idx="7181" formatCode="m/d/yyyy\ h:mm">
                  <c:v>39872.749999992608</c:v>
                </c:pt>
                <c:pt idx="7182" formatCode="m/d/yyyy\ h:mm">
                  <c:v>39872.791666659243</c:v>
                </c:pt>
                <c:pt idx="7183" formatCode="m/d/yyyy\ h:mm">
                  <c:v>39872.833333325943</c:v>
                </c:pt>
                <c:pt idx="7184" formatCode="m/d/yyyy\ h:mm">
                  <c:v>39872.874999992615</c:v>
                </c:pt>
                <c:pt idx="7185" formatCode="m/d/yyyy\ h:mm">
                  <c:v>39872.916666659265</c:v>
                </c:pt>
                <c:pt idx="7186" formatCode="m/d/yyyy\ h:mm">
                  <c:v>39872.958333325951</c:v>
                </c:pt>
                <c:pt idx="7187" formatCode="m/d/yyyy\ h:mm">
                  <c:v>39872.999999992593</c:v>
                </c:pt>
                <c:pt idx="7188" formatCode="m/d/yyyy\ h:mm">
                  <c:v>39873.041666659243</c:v>
                </c:pt>
                <c:pt idx="7189" formatCode="m/d/yyyy\ h:mm">
                  <c:v>39873.083333325936</c:v>
                </c:pt>
                <c:pt idx="7190" formatCode="m/d/yyyy\ h:mm">
                  <c:v>39873.124999992593</c:v>
                </c:pt>
                <c:pt idx="7191" formatCode="m/d/yyyy\ h:mm">
                  <c:v>39873.166666659228</c:v>
                </c:pt>
                <c:pt idx="7192" formatCode="m/d/yyyy\ h:mm">
                  <c:v>39873.208333325929</c:v>
                </c:pt>
                <c:pt idx="7193" formatCode="m/d/yyyy\ h:mm">
                  <c:v>39873.249999992593</c:v>
                </c:pt>
                <c:pt idx="7194" formatCode="m/d/yyyy\ h:mm">
                  <c:v>39873.291666659206</c:v>
                </c:pt>
                <c:pt idx="7195" formatCode="m/d/yyyy\ h:mm">
                  <c:v>39873.333333325922</c:v>
                </c:pt>
                <c:pt idx="7196" formatCode="m/d/yyyy\ h:mm">
                  <c:v>39873.3749999926</c:v>
                </c:pt>
                <c:pt idx="7197" formatCode="m/d/yyyy\ h:mm">
                  <c:v>39873.416666659235</c:v>
                </c:pt>
                <c:pt idx="7198" formatCode="m/d/yyyy\ h:mm">
                  <c:v>39873.458333325929</c:v>
                </c:pt>
                <c:pt idx="7199" formatCode="m/d/yyyy\ h:mm">
                  <c:v>39873.499999992579</c:v>
                </c:pt>
                <c:pt idx="7200" formatCode="m/d/yyyy\ h:mm">
                  <c:v>39873.541666659214</c:v>
                </c:pt>
                <c:pt idx="7201" formatCode="m/d/yyyy\ h:mm">
                  <c:v>39873.583333325892</c:v>
                </c:pt>
                <c:pt idx="7202" formatCode="m/d/yyyy\ h:mm">
                  <c:v>39873.624999992571</c:v>
                </c:pt>
                <c:pt idx="7203" formatCode="m/d/yyyy\ h:mm">
                  <c:v>39873.666666659206</c:v>
                </c:pt>
                <c:pt idx="7204" formatCode="m/d/yyyy\ h:mm">
                  <c:v>39873.708333325892</c:v>
                </c:pt>
                <c:pt idx="7205" formatCode="m/d/yyyy\ h:mm">
                  <c:v>39873.749999992549</c:v>
                </c:pt>
                <c:pt idx="7206" formatCode="m/d/yyyy\ h:mm">
                  <c:v>39873.791666659185</c:v>
                </c:pt>
                <c:pt idx="7207" formatCode="m/d/yyyy\ h:mm">
                  <c:v>39873.833333325892</c:v>
                </c:pt>
                <c:pt idx="7208" formatCode="m/d/yyyy\ h:mm">
                  <c:v>39873.874999992557</c:v>
                </c:pt>
                <c:pt idx="7209" formatCode="m/d/yyyy\ h:mm">
                  <c:v>39873.916666659206</c:v>
                </c:pt>
                <c:pt idx="7210" formatCode="m/d/yyyy\ h:mm">
                  <c:v>39873.9583333259</c:v>
                </c:pt>
                <c:pt idx="7211" formatCode="m/d/yyyy\ h:mm">
                  <c:v>39873.999999992542</c:v>
                </c:pt>
                <c:pt idx="7212" formatCode="m/d/yyyy\ h:mm">
                  <c:v>39874.041666659185</c:v>
                </c:pt>
                <c:pt idx="7213" formatCode="m/d/yyyy\ h:mm">
                  <c:v>39874.083333325863</c:v>
                </c:pt>
                <c:pt idx="7214" formatCode="m/d/yyyy\ h:mm">
                  <c:v>39874.124999992542</c:v>
                </c:pt>
                <c:pt idx="7215" formatCode="m/d/yyyy\ h:mm">
                  <c:v>39874.166666659185</c:v>
                </c:pt>
                <c:pt idx="7216" formatCode="m/d/yyyy\ h:mm">
                  <c:v>39874.208333325863</c:v>
                </c:pt>
                <c:pt idx="7217" formatCode="m/d/yyyy\ h:mm">
                  <c:v>39874.249999992535</c:v>
                </c:pt>
                <c:pt idx="7218" formatCode="m/d/yyyy\ h:mm">
                  <c:v>39874.29166665917</c:v>
                </c:pt>
                <c:pt idx="7219" formatCode="m/d/yyyy\ h:mm">
                  <c:v>39874.333333325849</c:v>
                </c:pt>
                <c:pt idx="7220" formatCode="m/d/yyyy\ h:mm">
                  <c:v>39874.374999992535</c:v>
                </c:pt>
                <c:pt idx="7221" formatCode="m/d/yyyy\ h:mm">
                  <c:v>39874.416666659192</c:v>
                </c:pt>
                <c:pt idx="7222" formatCode="m/d/yyyy\ h:mm">
                  <c:v>39874.458333325856</c:v>
                </c:pt>
                <c:pt idx="7223" formatCode="m/d/yyyy\ h:mm">
                  <c:v>39874.499999992513</c:v>
                </c:pt>
                <c:pt idx="7224" formatCode="m/d/yyyy\ h:mm">
                  <c:v>39874.54166665917</c:v>
                </c:pt>
                <c:pt idx="7225" formatCode="m/d/yyyy\ h:mm">
                  <c:v>39874.583333325842</c:v>
                </c:pt>
                <c:pt idx="7226" formatCode="m/d/yyyy\ h:mm">
                  <c:v>39874.624999992498</c:v>
                </c:pt>
                <c:pt idx="7227" formatCode="m/d/yyyy\ h:mm">
                  <c:v>39874.666666659155</c:v>
                </c:pt>
                <c:pt idx="7228" formatCode="m/d/yyyy\ h:mm">
                  <c:v>39874.708333325842</c:v>
                </c:pt>
                <c:pt idx="7229" formatCode="m/d/yyyy\ h:mm">
                  <c:v>39874.749999992491</c:v>
                </c:pt>
                <c:pt idx="7230" formatCode="m/d/yyyy\ h:mm">
                  <c:v>39874.791666659134</c:v>
                </c:pt>
                <c:pt idx="7231" formatCode="m/d/yyyy\ h:mm">
                  <c:v>39874.833333325834</c:v>
                </c:pt>
                <c:pt idx="7232" formatCode="m/d/yyyy\ h:mm">
                  <c:v>39874.874999992506</c:v>
                </c:pt>
                <c:pt idx="7233" formatCode="m/d/yyyy\ h:mm">
                  <c:v>39874.916666659148</c:v>
                </c:pt>
                <c:pt idx="7234" formatCode="m/d/yyyy\ h:mm">
                  <c:v>39874.958333325834</c:v>
                </c:pt>
                <c:pt idx="7235" formatCode="m/d/yyyy\ h:mm">
                  <c:v>39874.999999992491</c:v>
                </c:pt>
                <c:pt idx="7236" formatCode="m/d/yyyy\ h:mm">
                  <c:v>39875.041666659134</c:v>
                </c:pt>
                <c:pt idx="7237" formatCode="m/d/yyyy\ h:mm">
                  <c:v>39875.083333325812</c:v>
                </c:pt>
                <c:pt idx="7238" formatCode="m/d/yyyy\ h:mm">
                  <c:v>39875.124999992469</c:v>
                </c:pt>
                <c:pt idx="7239" formatCode="m/d/yyyy\ h:mm">
                  <c:v>39875.166666659134</c:v>
                </c:pt>
                <c:pt idx="7240" formatCode="m/d/yyyy\ h:mm">
                  <c:v>39875.208333325798</c:v>
                </c:pt>
                <c:pt idx="7241" formatCode="m/d/yyyy\ h:mm">
                  <c:v>39875.249999992462</c:v>
                </c:pt>
                <c:pt idx="7242" formatCode="m/d/yyyy\ h:mm">
                  <c:v>39875.291666659105</c:v>
                </c:pt>
                <c:pt idx="7243" formatCode="m/d/yyyy\ h:mm">
                  <c:v>39875.333333325791</c:v>
                </c:pt>
                <c:pt idx="7244" formatCode="m/d/yyyy\ h:mm">
                  <c:v>39875.374999992477</c:v>
                </c:pt>
                <c:pt idx="7245" formatCode="m/d/yyyy\ h:mm">
                  <c:v>39875.416666659119</c:v>
                </c:pt>
                <c:pt idx="7246" formatCode="m/d/yyyy\ h:mm">
                  <c:v>39875.458333325798</c:v>
                </c:pt>
                <c:pt idx="7247" formatCode="m/d/yyyy\ h:mm">
                  <c:v>39875.499999992448</c:v>
                </c:pt>
                <c:pt idx="7248" formatCode="m/d/yyyy\ h:mm">
                  <c:v>39875.541666659105</c:v>
                </c:pt>
                <c:pt idx="7249" formatCode="m/d/yyyy\ h:mm">
                  <c:v>39875.583333325783</c:v>
                </c:pt>
                <c:pt idx="7250" formatCode="m/d/yyyy\ h:mm">
                  <c:v>39875.62499999244</c:v>
                </c:pt>
                <c:pt idx="7251" formatCode="m/d/yyyy\ h:mm">
                  <c:v>39875.666666659105</c:v>
                </c:pt>
                <c:pt idx="7252" formatCode="m/d/yyyy\ h:mm">
                  <c:v>39875.708333325769</c:v>
                </c:pt>
                <c:pt idx="7253" formatCode="m/d/yyyy\ h:mm">
                  <c:v>39875.749999992433</c:v>
                </c:pt>
                <c:pt idx="7254" formatCode="m/d/yyyy\ h:mm">
                  <c:v>39875.791666659068</c:v>
                </c:pt>
                <c:pt idx="7255" formatCode="m/d/yyyy\ h:mm">
                  <c:v>39875.833333325761</c:v>
                </c:pt>
                <c:pt idx="7256" formatCode="m/d/yyyy\ h:mm">
                  <c:v>39875.874999992448</c:v>
                </c:pt>
                <c:pt idx="7257" formatCode="m/d/yyyy\ h:mm">
                  <c:v>39875.91666665909</c:v>
                </c:pt>
                <c:pt idx="7258" formatCode="m/d/yyyy\ h:mm">
                  <c:v>39875.958333325776</c:v>
                </c:pt>
                <c:pt idx="7259" formatCode="m/d/yyyy\ h:mm">
                  <c:v>39875.999999992418</c:v>
                </c:pt>
                <c:pt idx="7260" formatCode="m/d/yyyy\ h:mm">
                  <c:v>39876.041666659075</c:v>
                </c:pt>
                <c:pt idx="7261" formatCode="m/d/yyyy\ h:mm">
                  <c:v>39876.083333325747</c:v>
                </c:pt>
                <c:pt idx="7262" formatCode="m/d/yyyy\ h:mm">
                  <c:v>39876.124999992411</c:v>
                </c:pt>
                <c:pt idx="7263" formatCode="m/d/yyyy\ h:mm">
                  <c:v>39876.166666659075</c:v>
                </c:pt>
                <c:pt idx="7264" formatCode="m/d/yyyy\ h:mm">
                  <c:v>39876.20833332574</c:v>
                </c:pt>
                <c:pt idx="7265" formatCode="m/d/yyyy\ h:mm">
                  <c:v>39876.249999992411</c:v>
                </c:pt>
                <c:pt idx="7266" formatCode="m/d/yyyy\ h:mm">
                  <c:v>39876.291666659046</c:v>
                </c:pt>
                <c:pt idx="7267" formatCode="m/d/yyyy\ h:mm">
                  <c:v>39876.333333325732</c:v>
                </c:pt>
                <c:pt idx="7268" formatCode="m/d/yyyy\ h:mm">
                  <c:v>39876.374999992418</c:v>
                </c:pt>
                <c:pt idx="7269" formatCode="m/d/yyyy\ h:mm">
                  <c:v>39876.416666659061</c:v>
                </c:pt>
                <c:pt idx="7270" formatCode="m/d/yyyy\ h:mm">
                  <c:v>39876.458333325747</c:v>
                </c:pt>
                <c:pt idx="7271" formatCode="m/d/yyyy\ h:mm">
                  <c:v>39876.499999992389</c:v>
                </c:pt>
                <c:pt idx="7272" formatCode="m/d/yyyy\ h:mm">
                  <c:v>39876.541666659054</c:v>
                </c:pt>
                <c:pt idx="7273" formatCode="m/d/yyyy\ h:mm">
                  <c:v>39876.583333325718</c:v>
                </c:pt>
                <c:pt idx="7274" formatCode="m/d/yyyy\ h:mm">
                  <c:v>39876.624999992382</c:v>
                </c:pt>
                <c:pt idx="7275" formatCode="m/d/yyyy\ h:mm">
                  <c:v>39876.666666659032</c:v>
                </c:pt>
                <c:pt idx="7276" formatCode="m/d/yyyy\ h:mm">
                  <c:v>39876.708333325711</c:v>
                </c:pt>
                <c:pt idx="7277" formatCode="m/d/yyyy\ h:mm">
                  <c:v>39876.749999992382</c:v>
                </c:pt>
                <c:pt idx="7278" formatCode="m/d/yyyy\ h:mm">
                  <c:v>39876.791666659017</c:v>
                </c:pt>
                <c:pt idx="7279" formatCode="m/d/yyyy\ h:mm">
                  <c:v>39876.833333325703</c:v>
                </c:pt>
                <c:pt idx="7280" formatCode="m/d/yyyy\ h:mm">
                  <c:v>39876.874999992389</c:v>
                </c:pt>
                <c:pt idx="7281" formatCode="m/d/yyyy\ h:mm">
                  <c:v>39876.916666659032</c:v>
                </c:pt>
                <c:pt idx="7282" formatCode="m/d/yyyy\ h:mm">
                  <c:v>39876.958333325711</c:v>
                </c:pt>
                <c:pt idx="7283" formatCode="m/d/yyyy\ h:mm">
                  <c:v>39876.99999999236</c:v>
                </c:pt>
                <c:pt idx="7284" formatCode="m/d/yyyy\ h:mm">
                  <c:v>39877.041666659024</c:v>
                </c:pt>
                <c:pt idx="7285" formatCode="m/d/yyyy\ h:mm">
                  <c:v>39877.083333325689</c:v>
                </c:pt>
                <c:pt idx="7286" formatCode="m/d/yyyy\ h:mm">
                  <c:v>39877.124999992353</c:v>
                </c:pt>
                <c:pt idx="7287" formatCode="m/d/yyyy\ h:mm">
                  <c:v>39877.166666659003</c:v>
                </c:pt>
                <c:pt idx="7288" formatCode="m/d/yyyy\ h:mm">
                  <c:v>39877.208333325681</c:v>
                </c:pt>
                <c:pt idx="7289" formatCode="m/d/yyyy\ h:mm">
                  <c:v>39877.249999992346</c:v>
                </c:pt>
                <c:pt idx="7290" formatCode="m/d/yyyy\ h:mm">
                  <c:v>39877.291666658988</c:v>
                </c:pt>
                <c:pt idx="7291" formatCode="m/d/yyyy\ h:mm">
                  <c:v>39877.333333325681</c:v>
                </c:pt>
                <c:pt idx="7292" formatCode="m/d/yyyy\ h:mm">
                  <c:v>39877.374999992353</c:v>
                </c:pt>
                <c:pt idx="7293" formatCode="m/d/yyyy\ h:mm">
                  <c:v>39877.416666659003</c:v>
                </c:pt>
                <c:pt idx="7294" formatCode="m/d/yyyy\ h:mm">
                  <c:v>39877.458333325689</c:v>
                </c:pt>
                <c:pt idx="7295" formatCode="m/d/yyyy\ h:mm">
                  <c:v>39877.499999992331</c:v>
                </c:pt>
                <c:pt idx="7296" formatCode="m/d/yyyy\ h:mm">
                  <c:v>39877.541666658995</c:v>
                </c:pt>
                <c:pt idx="7297" formatCode="m/d/yyyy\ h:mm">
                  <c:v>39877.58333332566</c:v>
                </c:pt>
                <c:pt idx="7298" formatCode="m/d/yyyy\ h:mm">
                  <c:v>39877.624999992331</c:v>
                </c:pt>
                <c:pt idx="7299" formatCode="m/d/yyyy\ h:mm">
                  <c:v>39877.666666658988</c:v>
                </c:pt>
                <c:pt idx="7300" formatCode="m/d/yyyy\ h:mm">
                  <c:v>39877.708333325652</c:v>
                </c:pt>
                <c:pt idx="7301" formatCode="m/d/yyyy\ h:mm">
                  <c:v>39877.749999992317</c:v>
                </c:pt>
                <c:pt idx="7302" formatCode="m/d/yyyy\ h:mm">
                  <c:v>39877.791666658974</c:v>
                </c:pt>
                <c:pt idx="7303" formatCode="m/d/yyyy\ h:mm">
                  <c:v>39877.833333325645</c:v>
                </c:pt>
                <c:pt idx="7304" formatCode="m/d/yyyy\ h:mm">
                  <c:v>39877.874999992324</c:v>
                </c:pt>
                <c:pt idx="7305" formatCode="m/d/yyyy\ h:mm">
                  <c:v>39877.916666658995</c:v>
                </c:pt>
                <c:pt idx="7306" formatCode="m/d/yyyy\ h:mm">
                  <c:v>39877.958333325652</c:v>
                </c:pt>
                <c:pt idx="7307" formatCode="m/d/yyyy\ h:mm">
                  <c:v>39877.999999992302</c:v>
                </c:pt>
                <c:pt idx="7308" formatCode="m/d/yyyy\ h:mm">
                  <c:v>39878.041666658966</c:v>
                </c:pt>
                <c:pt idx="7309" formatCode="m/d/yyyy\ h:mm">
                  <c:v>39878.083333325631</c:v>
                </c:pt>
                <c:pt idx="7310" formatCode="m/d/yyyy\ h:mm">
                  <c:v>39878.124999992295</c:v>
                </c:pt>
                <c:pt idx="7311" formatCode="m/d/yyyy\ h:mm">
                  <c:v>39878.166666658959</c:v>
                </c:pt>
                <c:pt idx="7312" formatCode="m/d/yyyy\ h:mm">
                  <c:v>39878.208333325623</c:v>
                </c:pt>
                <c:pt idx="7313" formatCode="m/d/yyyy\ h:mm">
                  <c:v>39878.249999992287</c:v>
                </c:pt>
                <c:pt idx="7314" formatCode="m/d/yyyy\ h:mm">
                  <c:v>39878.291666658937</c:v>
                </c:pt>
                <c:pt idx="7315" formatCode="m/d/yyyy\ h:mm">
                  <c:v>39878.333333325616</c:v>
                </c:pt>
                <c:pt idx="7316" formatCode="m/d/yyyy\ h:mm">
                  <c:v>39878.374999992295</c:v>
                </c:pt>
                <c:pt idx="7317" formatCode="m/d/yyyy\ h:mm">
                  <c:v>39878.416666658959</c:v>
                </c:pt>
                <c:pt idx="7318" formatCode="m/d/yyyy\ h:mm">
                  <c:v>39878.458333325623</c:v>
                </c:pt>
                <c:pt idx="7319" formatCode="m/d/yyyy\ h:mm">
                  <c:v>39878.499999992273</c:v>
                </c:pt>
                <c:pt idx="7320" formatCode="m/d/yyyy\ h:mm">
                  <c:v>39878.541666658937</c:v>
                </c:pt>
                <c:pt idx="7321" formatCode="m/d/yyyy\ h:mm">
                  <c:v>39878.583333325601</c:v>
                </c:pt>
                <c:pt idx="7322" formatCode="m/d/yyyy\ h:mm">
                  <c:v>39878.624999992266</c:v>
                </c:pt>
                <c:pt idx="7323" formatCode="m/d/yyyy\ h:mm">
                  <c:v>39878.66666665893</c:v>
                </c:pt>
                <c:pt idx="7324" formatCode="m/d/yyyy\ h:mm">
                  <c:v>39878.708333325601</c:v>
                </c:pt>
                <c:pt idx="7325" formatCode="m/d/yyyy\ h:mm">
                  <c:v>39878.749999992258</c:v>
                </c:pt>
                <c:pt idx="7326" formatCode="m/d/yyyy\ h:mm">
                  <c:v>39878.791666658908</c:v>
                </c:pt>
                <c:pt idx="7327" formatCode="m/d/yyyy\ h:mm">
                  <c:v>39878.833333325601</c:v>
                </c:pt>
                <c:pt idx="7328" formatCode="m/d/yyyy\ h:mm">
                  <c:v>39878.874999992266</c:v>
                </c:pt>
                <c:pt idx="7329" formatCode="m/d/yyyy\ h:mm">
                  <c:v>39878.91666665893</c:v>
                </c:pt>
                <c:pt idx="7330" formatCode="m/d/yyyy\ h:mm">
                  <c:v>39878.958333325609</c:v>
                </c:pt>
                <c:pt idx="7331" formatCode="m/d/yyyy\ h:mm">
                  <c:v>39878.999999992244</c:v>
                </c:pt>
                <c:pt idx="7332" formatCode="m/d/yyyy\ h:mm">
                  <c:v>39879.041666658908</c:v>
                </c:pt>
                <c:pt idx="7333" formatCode="m/d/yyyy\ h:mm">
                  <c:v>39879.083333325587</c:v>
                </c:pt>
                <c:pt idx="7334" formatCode="m/d/yyyy\ h:mm">
                  <c:v>39879.124999992237</c:v>
                </c:pt>
                <c:pt idx="7335" formatCode="m/d/yyyy\ h:mm">
                  <c:v>39879.166666658901</c:v>
                </c:pt>
                <c:pt idx="7336" formatCode="m/d/yyyy\ h:mm">
                  <c:v>39879.20833332558</c:v>
                </c:pt>
                <c:pt idx="7337" formatCode="m/d/yyyy\ h:mm">
                  <c:v>39879.249999992229</c:v>
                </c:pt>
                <c:pt idx="7338" formatCode="m/d/yyyy\ h:mm">
                  <c:v>39879.291666658879</c:v>
                </c:pt>
                <c:pt idx="7339" formatCode="m/d/yyyy\ h:mm">
                  <c:v>39879.333333325572</c:v>
                </c:pt>
                <c:pt idx="7340" formatCode="m/d/yyyy\ h:mm">
                  <c:v>39879.374999992237</c:v>
                </c:pt>
                <c:pt idx="7341" formatCode="m/d/yyyy\ h:mm">
                  <c:v>39879.416666658901</c:v>
                </c:pt>
                <c:pt idx="7342" formatCode="m/d/yyyy\ h:mm">
                  <c:v>39879.45833332558</c:v>
                </c:pt>
                <c:pt idx="7343" formatCode="m/d/yyyy\ h:mm">
                  <c:v>39879.499999992215</c:v>
                </c:pt>
                <c:pt idx="7344" formatCode="m/d/yyyy\ h:mm">
                  <c:v>39879.541666658879</c:v>
                </c:pt>
                <c:pt idx="7345" formatCode="m/d/yyyy\ h:mm">
                  <c:v>39879.583333325543</c:v>
                </c:pt>
                <c:pt idx="7346" formatCode="m/d/yyyy\ h:mm">
                  <c:v>39879.624999992207</c:v>
                </c:pt>
                <c:pt idx="7347" formatCode="m/d/yyyy\ h:mm">
                  <c:v>39879.666666658872</c:v>
                </c:pt>
                <c:pt idx="7348" formatCode="m/d/yyyy\ h:mm">
                  <c:v>39879.708333325543</c:v>
                </c:pt>
                <c:pt idx="7349" formatCode="m/d/yyyy\ h:mm">
                  <c:v>39879.7499999922</c:v>
                </c:pt>
                <c:pt idx="7350" formatCode="m/d/yyyy\ h:mm">
                  <c:v>39879.79166665885</c:v>
                </c:pt>
                <c:pt idx="7351" formatCode="m/d/yyyy\ h:mm">
                  <c:v>39879.833333325543</c:v>
                </c:pt>
                <c:pt idx="7352" formatCode="m/d/yyyy\ h:mm">
                  <c:v>39879.874999992207</c:v>
                </c:pt>
                <c:pt idx="7353" formatCode="m/d/yyyy\ h:mm">
                  <c:v>39879.916666658872</c:v>
                </c:pt>
                <c:pt idx="7354" formatCode="m/d/yyyy\ h:mm">
                  <c:v>39879.95833332555</c:v>
                </c:pt>
                <c:pt idx="7355" formatCode="m/d/yyyy\ h:mm">
                  <c:v>39879.999999992193</c:v>
                </c:pt>
                <c:pt idx="7356" formatCode="m/d/yyyy\ h:mm">
                  <c:v>39880.04166665885</c:v>
                </c:pt>
                <c:pt idx="7357" formatCode="m/d/yyyy\ h:mm">
                  <c:v>39880.083333325529</c:v>
                </c:pt>
                <c:pt idx="7358" formatCode="m/d/yyyy\ h:mm">
                  <c:v>39880.124999992193</c:v>
                </c:pt>
                <c:pt idx="7359" formatCode="m/d/yyyy\ h:mm">
                  <c:v>39880.166666658835</c:v>
                </c:pt>
                <c:pt idx="7360" formatCode="m/d/yyyy\ h:mm">
                  <c:v>39880.208333325521</c:v>
                </c:pt>
                <c:pt idx="7361" formatCode="m/d/yyyy\ h:mm">
                  <c:v>39880.249999992186</c:v>
                </c:pt>
                <c:pt idx="7362" formatCode="m/d/yyyy\ h:mm">
                  <c:v>39880.291666658821</c:v>
                </c:pt>
                <c:pt idx="7363" formatCode="m/d/yyyy\ h:mm">
                  <c:v>39880.333333325514</c:v>
                </c:pt>
                <c:pt idx="7364" formatCode="m/d/yyyy\ h:mm">
                  <c:v>39880.374999992193</c:v>
                </c:pt>
                <c:pt idx="7365" formatCode="m/d/yyyy\ h:mm">
                  <c:v>39880.416666658843</c:v>
                </c:pt>
                <c:pt idx="7366" formatCode="m/d/yyyy\ h:mm">
                  <c:v>39880.458333325514</c:v>
                </c:pt>
                <c:pt idx="7367" formatCode="m/d/yyyy\ h:mm">
                  <c:v>39880.499999992171</c:v>
                </c:pt>
                <c:pt idx="7368" formatCode="m/d/yyyy\ h:mm">
                  <c:v>39880.541666658821</c:v>
                </c:pt>
                <c:pt idx="7369" formatCode="m/d/yyyy\ h:mm">
                  <c:v>39880.583333325492</c:v>
                </c:pt>
                <c:pt idx="7370" formatCode="m/d/yyyy\ h:mm">
                  <c:v>39880.624999992149</c:v>
                </c:pt>
                <c:pt idx="7371" formatCode="m/d/yyyy\ h:mm">
                  <c:v>39880.666666658806</c:v>
                </c:pt>
                <c:pt idx="7372" formatCode="m/d/yyyy\ h:mm">
                  <c:v>39880.708333325492</c:v>
                </c:pt>
                <c:pt idx="7373" formatCode="m/d/yyyy\ h:mm">
                  <c:v>39880.749999992142</c:v>
                </c:pt>
                <c:pt idx="7374" formatCode="m/d/yyyy\ h:mm">
                  <c:v>39880.791666658784</c:v>
                </c:pt>
                <c:pt idx="7375" formatCode="m/d/yyyy\ h:mm">
                  <c:v>39880.833333325485</c:v>
                </c:pt>
                <c:pt idx="7376" formatCode="m/d/yyyy\ h:mm">
                  <c:v>39880.874999992157</c:v>
                </c:pt>
                <c:pt idx="7377" formatCode="m/d/yyyy\ h:mm">
                  <c:v>39880.916666658799</c:v>
                </c:pt>
                <c:pt idx="7378" formatCode="m/d/yyyy\ h:mm">
                  <c:v>39880.958333325485</c:v>
                </c:pt>
                <c:pt idx="7379" formatCode="m/d/yyyy\ h:mm">
                  <c:v>39880.999999992142</c:v>
                </c:pt>
                <c:pt idx="7380" formatCode="m/d/yyyy\ h:mm">
                  <c:v>39881.041666658784</c:v>
                </c:pt>
                <c:pt idx="7381" formatCode="m/d/yyyy\ h:mm">
                  <c:v>39881.083333325463</c:v>
                </c:pt>
                <c:pt idx="7382" formatCode="m/d/yyyy\ h:mm">
                  <c:v>39881.124999992135</c:v>
                </c:pt>
                <c:pt idx="7383" formatCode="m/d/yyyy\ h:mm">
                  <c:v>39881.166666658784</c:v>
                </c:pt>
                <c:pt idx="7384" formatCode="m/d/yyyy\ h:mm">
                  <c:v>39881.208333325449</c:v>
                </c:pt>
                <c:pt idx="7385" formatCode="m/d/yyyy\ h:mm">
                  <c:v>39881.249999992113</c:v>
                </c:pt>
                <c:pt idx="7386" formatCode="m/d/yyyy\ h:mm">
                  <c:v>39881.291666658763</c:v>
                </c:pt>
                <c:pt idx="7387" formatCode="m/d/yyyy\ h:mm">
                  <c:v>39881.333333325441</c:v>
                </c:pt>
                <c:pt idx="7388" formatCode="m/d/yyyy\ h:mm">
                  <c:v>39881.374999992135</c:v>
                </c:pt>
                <c:pt idx="7389" formatCode="m/d/yyyy\ h:mm">
                  <c:v>39881.416666658784</c:v>
                </c:pt>
                <c:pt idx="7390" formatCode="m/d/yyyy\ h:mm">
                  <c:v>39881.458333325456</c:v>
                </c:pt>
                <c:pt idx="7391" formatCode="m/d/yyyy\ h:mm">
                  <c:v>39881.499999992098</c:v>
                </c:pt>
                <c:pt idx="7392" formatCode="m/d/yyyy\ h:mm">
                  <c:v>39881.541666658755</c:v>
                </c:pt>
                <c:pt idx="7393" formatCode="m/d/yyyy\ h:mm">
                  <c:v>39881.583333325441</c:v>
                </c:pt>
                <c:pt idx="7394" formatCode="m/d/yyyy\ h:mm">
                  <c:v>39881.624999992091</c:v>
                </c:pt>
                <c:pt idx="7395" formatCode="m/d/yyyy\ h:mm">
                  <c:v>39881.666666658755</c:v>
                </c:pt>
                <c:pt idx="7396" formatCode="m/d/yyyy\ h:mm">
                  <c:v>39881.708333325434</c:v>
                </c:pt>
                <c:pt idx="7397" formatCode="m/d/yyyy\ h:mm">
                  <c:v>39881.749999992091</c:v>
                </c:pt>
                <c:pt idx="7398" formatCode="m/d/yyyy\ h:mm">
                  <c:v>39881.791666658719</c:v>
                </c:pt>
                <c:pt idx="7399" formatCode="m/d/yyyy\ h:mm">
                  <c:v>39881.833333325412</c:v>
                </c:pt>
                <c:pt idx="7400" formatCode="m/d/yyyy\ h:mm">
                  <c:v>39881.874999992098</c:v>
                </c:pt>
                <c:pt idx="7401" formatCode="m/d/yyyy\ h:mm">
                  <c:v>39881.916666658741</c:v>
                </c:pt>
                <c:pt idx="7402" formatCode="m/d/yyyy\ h:mm">
                  <c:v>39881.958333325434</c:v>
                </c:pt>
                <c:pt idx="7403" formatCode="m/d/yyyy\ h:mm">
                  <c:v>39881.999999992069</c:v>
                </c:pt>
                <c:pt idx="7404" formatCode="m/d/yyyy\ h:mm">
                  <c:v>39882.041666658726</c:v>
                </c:pt>
                <c:pt idx="7405" formatCode="m/d/yyyy\ h:mm">
                  <c:v>39882.083333325398</c:v>
                </c:pt>
                <c:pt idx="7406" formatCode="m/d/yyyy\ h:mm">
                  <c:v>39882.124999992062</c:v>
                </c:pt>
                <c:pt idx="7407" formatCode="m/d/yyyy\ h:mm">
                  <c:v>39882.166666658726</c:v>
                </c:pt>
                <c:pt idx="7408" formatCode="m/d/yyyy\ h:mm">
                  <c:v>39882.20833332539</c:v>
                </c:pt>
                <c:pt idx="7409" formatCode="m/d/yyyy\ h:mm">
                  <c:v>39882.249999992062</c:v>
                </c:pt>
                <c:pt idx="7410" formatCode="m/d/yyyy\ h:mm">
                  <c:v>39882.291666658697</c:v>
                </c:pt>
                <c:pt idx="7411" formatCode="m/d/yyyy\ h:mm">
                  <c:v>39882.333333325383</c:v>
                </c:pt>
                <c:pt idx="7412" formatCode="m/d/yyyy\ h:mm">
                  <c:v>39882.374999992069</c:v>
                </c:pt>
                <c:pt idx="7413" formatCode="m/d/yyyy\ h:mm">
                  <c:v>39882.416666658712</c:v>
                </c:pt>
                <c:pt idx="7414" formatCode="m/d/yyyy\ h:mm">
                  <c:v>39882.458333325398</c:v>
                </c:pt>
                <c:pt idx="7415" formatCode="m/d/yyyy\ h:mm">
                  <c:v>39882.49999999204</c:v>
                </c:pt>
                <c:pt idx="7416" formatCode="m/d/yyyy\ h:mm">
                  <c:v>39882.541666658704</c:v>
                </c:pt>
                <c:pt idx="7417" formatCode="m/d/yyyy\ h:mm">
                  <c:v>39882.583333325369</c:v>
                </c:pt>
                <c:pt idx="7418" formatCode="m/d/yyyy\ h:mm">
                  <c:v>39882.624999992033</c:v>
                </c:pt>
                <c:pt idx="7419" formatCode="m/d/yyyy\ h:mm">
                  <c:v>39882.666666658683</c:v>
                </c:pt>
                <c:pt idx="7420" formatCode="m/d/yyyy\ h:mm">
                  <c:v>39882.708333325361</c:v>
                </c:pt>
                <c:pt idx="7421" formatCode="m/d/yyyy\ h:mm">
                  <c:v>39882.749999992033</c:v>
                </c:pt>
                <c:pt idx="7422" formatCode="m/d/yyyy\ h:mm">
                  <c:v>39882.791666658668</c:v>
                </c:pt>
                <c:pt idx="7423" formatCode="m/d/yyyy\ h:mm">
                  <c:v>39882.833333325361</c:v>
                </c:pt>
                <c:pt idx="7424" formatCode="m/d/yyyy\ h:mm">
                  <c:v>39882.87499999204</c:v>
                </c:pt>
                <c:pt idx="7425" formatCode="m/d/yyyy\ h:mm">
                  <c:v>39882.916666658683</c:v>
                </c:pt>
                <c:pt idx="7426" formatCode="m/d/yyyy\ h:mm">
                  <c:v>39882.958333325369</c:v>
                </c:pt>
                <c:pt idx="7427" formatCode="m/d/yyyy\ h:mm">
                  <c:v>39882.999999992011</c:v>
                </c:pt>
                <c:pt idx="7428" formatCode="m/d/yyyy\ h:mm">
                  <c:v>39883.041666658675</c:v>
                </c:pt>
                <c:pt idx="7429" formatCode="m/d/yyyy\ h:mm">
                  <c:v>39883.083333325339</c:v>
                </c:pt>
                <c:pt idx="7430" formatCode="m/d/yyyy\ h:mm">
                  <c:v>39883.124999992011</c:v>
                </c:pt>
                <c:pt idx="7431" formatCode="m/d/yyyy\ h:mm">
                  <c:v>39883.166666658653</c:v>
                </c:pt>
                <c:pt idx="7432" formatCode="m/d/yyyy\ h:mm">
                  <c:v>39883.208333325332</c:v>
                </c:pt>
                <c:pt idx="7433" formatCode="m/d/yyyy\ h:mm">
                  <c:v>39883.249999991996</c:v>
                </c:pt>
                <c:pt idx="7434" formatCode="m/d/yyyy\ h:mm">
                  <c:v>39883.291666658632</c:v>
                </c:pt>
                <c:pt idx="7435" formatCode="m/d/yyyy\ h:mm">
                  <c:v>39883.333333325332</c:v>
                </c:pt>
                <c:pt idx="7436" formatCode="m/d/yyyy\ h:mm">
                  <c:v>39883.374999992004</c:v>
                </c:pt>
                <c:pt idx="7437" formatCode="m/d/yyyy\ h:mm">
                  <c:v>39883.416666658653</c:v>
                </c:pt>
                <c:pt idx="7438" formatCode="m/d/yyyy\ h:mm">
                  <c:v>39883.458333325339</c:v>
                </c:pt>
                <c:pt idx="7439" formatCode="m/d/yyyy\ h:mm">
                  <c:v>39883.499999991982</c:v>
                </c:pt>
                <c:pt idx="7440" formatCode="m/d/yyyy\ h:mm">
                  <c:v>39883.541666658632</c:v>
                </c:pt>
                <c:pt idx="7441" formatCode="m/d/yyyy\ h:mm">
                  <c:v>39883.58333332531</c:v>
                </c:pt>
                <c:pt idx="7442" formatCode="m/d/yyyy\ h:mm">
                  <c:v>39883.624999991982</c:v>
                </c:pt>
                <c:pt idx="7443" formatCode="m/d/yyyy\ h:mm">
                  <c:v>39883.666666658624</c:v>
                </c:pt>
                <c:pt idx="7444" formatCode="m/d/yyyy\ h:mm">
                  <c:v>39883.708333325303</c:v>
                </c:pt>
                <c:pt idx="7445" formatCode="m/d/yyyy\ h:mm">
                  <c:v>39883.749999991967</c:v>
                </c:pt>
                <c:pt idx="7446" formatCode="m/d/yyyy\ h:mm">
                  <c:v>39883.791666658602</c:v>
                </c:pt>
                <c:pt idx="7447" formatCode="m/d/yyyy\ h:mm">
                  <c:v>39883.833333325296</c:v>
                </c:pt>
                <c:pt idx="7448" formatCode="m/d/yyyy\ h:mm">
                  <c:v>39883.874999991975</c:v>
                </c:pt>
                <c:pt idx="7449" formatCode="m/d/yyyy\ h:mm">
                  <c:v>39883.916666658632</c:v>
                </c:pt>
                <c:pt idx="7450" formatCode="m/d/yyyy\ h:mm">
                  <c:v>39883.958333325303</c:v>
                </c:pt>
                <c:pt idx="7451" formatCode="m/d/yyyy\ h:mm">
                  <c:v>39883.999999991953</c:v>
                </c:pt>
                <c:pt idx="7452" formatCode="m/d/yyyy\ h:mm">
                  <c:v>39884.041666658602</c:v>
                </c:pt>
                <c:pt idx="7453" formatCode="m/d/yyyy\ h:mm">
                  <c:v>39884.083333325281</c:v>
                </c:pt>
                <c:pt idx="7454" formatCode="m/d/yyyy\ h:mm">
                  <c:v>39884.124999991946</c:v>
                </c:pt>
                <c:pt idx="7455" formatCode="m/d/yyyy\ h:mm">
                  <c:v>39884.166666658595</c:v>
                </c:pt>
                <c:pt idx="7456" formatCode="m/d/yyyy\ h:mm">
                  <c:v>39884.208333325281</c:v>
                </c:pt>
                <c:pt idx="7457" formatCode="m/d/yyyy\ h:mm">
                  <c:v>39884.249999991938</c:v>
                </c:pt>
                <c:pt idx="7458" formatCode="m/d/yyyy\ h:mm">
                  <c:v>39884.291666658581</c:v>
                </c:pt>
                <c:pt idx="7459" formatCode="m/d/yyyy\ h:mm">
                  <c:v>39884.333333325267</c:v>
                </c:pt>
                <c:pt idx="7460" formatCode="m/d/yyyy\ h:mm">
                  <c:v>39884.374999991946</c:v>
                </c:pt>
                <c:pt idx="7461" formatCode="m/d/yyyy\ h:mm">
                  <c:v>39884.416666658602</c:v>
                </c:pt>
                <c:pt idx="7462" formatCode="m/d/yyyy\ h:mm">
                  <c:v>39884.458333325274</c:v>
                </c:pt>
                <c:pt idx="7463" formatCode="m/d/yyyy\ h:mm">
                  <c:v>39884.499999991931</c:v>
                </c:pt>
                <c:pt idx="7464" formatCode="m/d/yyyy\ h:mm">
                  <c:v>39884.541666658588</c:v>
                </c:pt>
                <c:pt idx="7465" formatCode="m/d/yyyy\ h:mm">
                  <c:v>39884.583333325252</c:v>
                </c:pt>
                <c:pt idx="7466" formatCode="m/d/yyyy\ h:mm">
                  <c:v>39884.624999991916</c:v>
                </c:pt>
                <c:pt idx="7467" formatCode="m/d/yyyy\ h:mm">
                  <c:v>39884.666666658581</c:v>
                </c:pt>
                <c:pt idx="7468" formatCode="m/d/yyyy\ h:mm">
                  <c:v>39884.708333325245</c:v>
                </c:pt>
                <c:pt idx="7469" formatCode="m/d/yyyy\ h:mm">
                  <c:v>39884.749999991909</c:v>
                </c:pt>
                <c:pt idx="7470" formatCode="m/d/yyyy\ h:mm">
                  <c:v>39884.791666658559</c:v>
                </c:pt>
                <c:pt idx="7471" formatCode="m/d/yyyy\ h:mm">
                  <c:v>39884.833333325238</c:v>
                </c:pt>
                <c:pt idx="7472" formatCode="m/d/yyyy\ h:mm">
                  <c:v>39884.874999991916</c:v>
                </c:pt>
                <c:pt idx="7473" formatCode="m/d/yyyy\ h:mm">
                  <c:v>39884.916666658581</c:v>
                </c:pt>
                <c:pt idx="7474" formatCode="m/d/yyyy\ h:mm">
                  <c:v>39884.958333325245</c:v>
                </c:pt>
                <c:pt idx="7475" formatCode="m/d/yyyy\ h:mm">
                  <c:v>39884.999999991895</c:v>
                </c:pt>
                <c:pt idx="7476" formatCode="m/d/yyyy\ h:mm">
                  <c:v>39885.041666658559</c:v>
                </c:pt>
                <c:pt idx="7477" formatCode="m/d/yyyy\ h:mm">
                  <c:v>39885.083333325223</c:v>
                </c:pt>
                <c:pt idx="7478" formatCode="m/d/yyyy\ h:mm">
                  <c:v>39885.124999991887</c:v>
                </c:pt>
                <c:pt idx="7479" formatCode="m/d/yyyy\ h:mm">
                  <c:v>39885.166666658552</c:v>
                </c:pt>
                <c:pt idx="7480" formatCode="m/d/yyyy\ h:mm">
                  <c:v>39885.208333325216</c:v>
                </c:pt>
                <c:pt idx="7481" formatCode="m/d/yyyy\ h:mm">
                  <c:v>39885.24999999188</c:v>
                </c:pt>
                <c:pt idx="7482" formatCode="m/d/yyyy\ h:mm">
                  <c:v>39885.29166665853</c:v>
                </c:pt>
                <c:pt idx="7483" formatCode="m/d/yyyy\ h:mm">
                  <c:v>39885.333333325209</c:v>
                </c:pt>
                <c:pt idx="7484" formatCode="m/d/yyyy\ h:mm">
                  <c:v>39885.374999991887</c:v>
                </c:pt>
                <c:pt idx="7485" formatCode="m/d/yyyy\ h:mm">
                  <c:v>39885.416666658552</c:v>
                </c:pt>
                <c:pt idx="7486" formatCode="m/d/yyyy\ h:mm">
                  <c:v>39885.458333325216</c:v>
                </c:pt>
                <c:pt idx="7487" formatCode="m/d/yyyy\ h:mm">
                  <c:v>39885.499999991865</c:v>
                </c:pt>
                <c:pt idx="7488" formatCode="m/d/yyyy\ h:mm">
                  <c:v>39885.54166665853</c:v>
                </c:pt>
                <c:pt idx="7489" formatCode="m/d/yyyy\ h:mm">
                  <c:v>39885.583333325201</c:v>
                </c:pt>
                <c:pt idx="7490" formatCode="m/d/yyyy\ h:mm">
                  <c:v>39885.624999991858</c:v>
                </c:pt>
                <c:pt idx="7491" formatCode="m/d/yyyy\ h:mm">
                  <c:v>39885.666666658522</c:v>
                </c:pt>
                <c:pt idx="7492" formatCode="m/d/yyyy\ h:mm">
                  <c:v>39885.708333325201</c:v>
                </c:pt>
                <c:pt idx="7493" formatCode="m/d/yyyy\ h:mm">
                  <c:v>39885.749999991851</c:v>
                </c:pt>
                <c:pt idx="7494" formatCode="m/d/yyyy\ h:mm">
                  <c:v>39885.791666658501</c:v>
                </c:pt>
                <c:pt idx="7495" formatCode="m/d/yyyy\ h:mm">
                  <c:v>39885.833333325194</c:v>
                </c:pt>
                <c:pt idx="7496" formatCode="m/d/yyyy\ h:mm">
                  <c:v>39885.874999991858</c:v>
                </c:pt>
                <c:pt idx="7497" formatCode="m/d/yyyy\ h:mm">
                  <c:v>39885.916666658522</c:v>
                </c:pt>
                <c:pt idx="7498" formatCode="m/d/yyyy\ h:mm">
                  <c:v>39885.958333325201</c:v>
                </c:pt>
                <c:pt idx="7499" formatCode="m/d/yyyy\ h:mm">
                  <c:v>39885.999999991836</c:v>
                </c:pt>
                <c:pt idx="7500" formatCode="m/d/yyyy\ h:mm">
                  <c:v>39886.041666658501</c:v>
                </c:pt>
                <c:pt idx="7501" formatCode="m/d/yyyy\ h:mm">
                  <c:v>39886.083333325179</c:v>
                </c:pt>
                <c:pt idx="7502" formatCode="m/d/yyyy\ h:mm">
                  <c:v>39886.124999991829</c:v>
                </c:pt>
                <c:pt idx="7503" formatCode="m/d/yyyy\ h:mm">
                  <c:v>39886.166666658486</c:v>
                </c:pt>
                <c:pt idx="7504" formatCode="m/d/yyyy\ h:mm">
                  <c:v>39886.208333325172</c:v>
                </c:pt>
                <c:pt idx="7505" formatCode="m/d/yyyy\ h:mm">
                  <c:v>39886.249999991822</c:v>
                </c:pt>
                <c:pt idx="7506" formatCode="m/d/yyyy\ h:mm">
                  <c:v>39886.291666658472</c:v>
                </c:pt>
                <c:pt idx="7507" formatCode="m/d/yyyy\ h:mm">
                  <c:v>39886.333333325165</c:v>
                </c:pt>
                <c:pt idx="7508" formatCode="m/d/yyyy\ h:mm">
                  <c:v>39886.374999991829</c:v>
                </c:pt>
                <c:pt idx="7509" formatCode="m/d/yyyy\ h:mm">
                  <c:v>39886.416666658493</c:v>
                </c:pt>
                <c:pt idx="7510" formatCode="m/d/yyyy\ h:mm">
                  <c:v>39886.458333325165</c:v>
                </c:pt>
                <c:pt idx="7511" formatCode="m/d/yyyy\ h:mm">
                  <c:v>39886.499999991807</c:v>
                </c:pt>
                <c:pt idx="7512" formatCode="m/d/yyyy\ h:mm">
                  <c:v>39886.541666658472</c:v>
                </c:pt>
                <c:pt idx="7513" formatCode="m/d/yyyy\ h:mm">
                  <c:v>39886.583333325143</c:v>
                </c:pt>
                <c:pt idx="7514" formatCode="m/d/yyyy\ h:mm">
                  <c:v>39886.6249999918</c:v>
                </c:pt>
                <c:pt idx="7515" formatCode="m/d/yyyy\ h:mm">
                  <c:v>39886.666666658464</c:v>
                </c:pt>
                <c:pt idx="7516" formatCode="m/d/yyyy\ h:mm">
                  <c:v>39886.708333325143</c:v>
                </c:pt>
                <c:pt idx="7517" formatCode="m/d/yyyy\ h:mm">
                  <c:v>39886.749999991785</c:v>
                </c:pt>
                <c:pt idx="7518" formatCode="m/d/yyyy\ h:mm">
                  <c:v>39886.791666658442</c:v>
                </c:pt>
                <c:pt idx="7519" formatCode="m/d/yyyy\ h:mm">
                  <c:v>39886.833333325136</c:v>
                </c:pt>
                <c:pt idx="7520" formatCode="m/d/yyyy\ h:mm">
                  <c:v>39886.874999991793</c:v>
                </c:pt>
                <c:pt idx="7521" formatCode="m/d/yyyy\ h:mm">
                  <c:v>39886.916666658464</c:v>
                </c:pt>
                <c:pt idx="7522" formatCode="m/d/yyyy\ h:mm">
                  <c:v>39886.958333325143</c:v>
                </c:pt>
                <c:pt idx="7523" formatCode="m/d/yyyy\ h:mm">
                  <c:v>39886.999999991778</c:v>
                </c:pt>
                <c:pt idx="7524" formatCode="m/d/yyyy\ h:mm">
                  <c:v>39887.041666658435</c:v>
                </c:pt>
                <c:pt idx="7525" formatCode="m/d/yyyy\ h:mm">
                  <c:v>39887.083333325121</c:v>
                </c:pt>
                <c:pt idx="7526" formatCode="m/d/yyyy\ h:mm">
                  <c:v>39887.124999991771</c:v>
                </c:pt>
                <c:pt idx="7527" formatCode="m/d/yyyy\ h:mm">
                  <c:v>39887.166666658435</c:v>
                </c:pt>
                <c:pt idx="7528" formatCode="m/d/yyyy\ h:mm">
                  <c:v>39887.208333325099</c:v>
                </c:pt>
                <c:pt idx="7529" formatCode="m/d/yyyy\ h:mm">
                  <c:v>39887.249999991764</c:v>
                </c:pt>
                <c:pt idx="7530" formatCode="m/d/yyyy\ h:mm">
                  <c:v>39887.291666658413</c:v>
                </c:pt>
                <c:pt idx="7531" formatCode="m/d/yyyy\ h:mm">
                  <c:v>39887.333333325092</c:v>
                </c:pt>
                <c:pt idx="7532" formatCode="m/d/yyyy\ h:mm">
                  <c:v>39887.374999991771</c:v>
                </c:pt>
                <c:pt idx="7533" formatCode="m/d/yyyy\ h:mm">
                  <c:v>39887.416666658435</c:v>
                </c:pt>
                <c:pt idx="7534" formatCode="m/d/yyyy\ h:mm">
                  <c:v>39887.458333325107</c:v>
                </c:pt>
                <c:pt idx="7535" formatCode="m/d/yyyy\ h:mm">
                  <c:v>39887.499999991735</c:v>
                </c:pt>
                <c:pt idx="7536" formatCode="m/d/yyyy\ h:mm">
                  <c:v>39887.541666658406</c:v>
                </c:pt>
                <c:pt idx="7537" formatCode="m/d/yyyy\ h:mm">
                  <c:v>39887.583333325092</c:v>
                </c:pt>
                <c:pt idx="7538" formatCode="m/d/yyyy\ h:mm">
                  <c:v>39887.624999991735</c:v>
                </c:pt>
                <c:pt idx="7539" formatCode="m/d/yyyy\ h:mm">
                  <c:v>39887.666666658406</c:v>
                </c:pt>
                <c:pt idx="7540" formatCode="m/d/yyyy\ h:mm">
                  <c:v>39887.708333325085</c:v>
                </c:pt>
                <c:pt idx="7541" formatCode="m/d/yyyy\ h:mm">
                  <c:v>39887.749999991735</c:v>
                </c:pt>
                <c:pt idx="7542" formatCode="m/d/yyyy\ h:mm">
                  <c:v>39887.791666658377</c:v>
                </c:pt>
                <c:pt idx="7543" formatCode="m/d/yyyy\ h:mm">
                  <c:v>39887.833333325063</c:v>
                </c:pt>
                <c:pt idx="7544" formatCode="m/d/yyyy\ h:mm">
                  <c:v>39887.874999991742</c:v>
                </c:pt>
                <c:pt idx="7545" formatCode="m/d/yyyy\ h:mm">
                  <c:v>39887.916666658391</c:v>
                </c:pt>
                <c:pt idx="7546" formatCode="m/d/yyyy\ h:mm">
                  <c:v>39887.958333325085</c:v>
                </c:pt>
                <c:pt idx="7547" formatCode="m/d/yyyy\ h:mm">
                  <c:v>39887.99999999172</c:v>
                </c:pt>
                <c:pt idx="7548" formatCode="m/d/yyyy\ h:mm">
                  <c:v>39888.041666658384</c:v>
                </c:pt>
                <c:pt idx="7549" formatCode="m/d/yyyy\ h:mm">
                  <c:v>39888.083333325048</c:v>
                </c:pt>
                <c:pt idx="7550" formatCode="m/d/yyyy\ h:mm">
                  <c:v>39888.124999991705</c:v>
                </c:pt>
                <c:pt idx="7551" formatCode="m/d/yyyy\ h:mm">
                  <c:v>39888.166666658377</c:v>
                </c:pt>
                <c:pt idx="7552" formatCode="m/d/yyyy\ h:mm">
                  <c:v>39888.208333325041</c:v>
                </c:pt>
                <c:pt idx="7553" formatCode="m/d/yyyy\ h:mm">
                  <c:v>39888.249999991705</c:v>
                </c:pt>
                <c:pt idx="7554" formatCode="m/d/yyyy\ h:mm">
                  <c:v>39888.291666658348</c:v>
                </c:pt>
                <c:pt idx="7555" formatCode="m/d/yyyy\ h:mm">
                  <c:v>39888.333333325041</c:v>
                </c:pt>
                <c:pt idx="7556" formatCode="m/d/yyyy\ h:mm">
                  <c:v>39888.374999991698</c:v>
                </c:pt>
                <c:pt idx="7557" formatCode="m/d/yyyy\ h:mm">
                  <c:v>39888.416666658362</c:v>
                </c:pt>
                <c:pt idx="7558" formatCode="m/d/yyyy\ h:mm">
                  <c:v>39888.458333325048</c:v>
                </c:pt>
                <c:pt idx="7559" formatCode="m/d/yyyy\ h:mm">
                  <c:v>39888.499999991684</c:v>
                </c:pt>
                <c:pt idx="7560" formatCode="m/d/yyyy\ h:mm">
                  <c:v>39888.541666658355</c:v>
                </c:pt>
                <c:pt idx="7561" formatCode="m/d/yyyy\ h:mm">
                  <c:v>39888.583333325019</c:v>
                </c:pt>
                <c:pt idx="7562" formatCode="m/d/yyyy\ h:mm">
                  <c:v>39888.624999991684</c:v>
                </c:pt>
                <c:pt idx="7563" formatCode="m/d/yyyy\ h:mm">
                  <c:v>39888.666666658333</c:v>
                </c:pt>
                <c:pt idx="7564" formatCode="m/d/yyyy\ h:mm">
                  <c:v>39888.708333325012</c:v>
                </c:pt>
                <c:pt idx="7565" formatCode="m/d/yyyy\ h:mm">
                  <c:v>39888.749999991676</c:v>
                </c:pt>
                <c:pt idx="7566" formatCode="m/d/yyyy\ h:mm">
                  <c:v>39888.791666658319</c:v>
                </c:pt>
                <c:pt idx="7567" formatCode="m/d/yyyy\ h:mm">
                  <c:v>39888.833333325012</c:v>
                </c:pt>
                <c:pt idx="7568" formatCode="m/d/yyyy\ h:mm">
                  <c:v>39888.874999991669</c:v>
                </c:pt>
                <c:pt idx="7569" formatCode="m/d/yyyy\ h:mm">
                  <c:v>39888.916666658333</c:v>
                </c:pt>
                <c:pt idx="7570" formatCode="m/d/yyyy\ h:mm">
                  <c:v>39888.958333325019</c:v>
                </c:pt>
                <c:pt idx="7571" formatCode="m/d/yyyy\ h:mm">
                  <c:v>39888.999999991654</c:v>
                </c:pt>
                <c:pt idx="7572" formatCode="m/d/yyyy\ h:mm">
                  <c:v>39889.041666658326</c:v>
                </c:pt>
                <c:pt idx="7573" formatCode="m/d/yyyy\ h:mm">
                  <c:v>39889.083333325005</c:v>
                </c:pt>
                <c:pt idx="7574" formatCode="m/d/yyyy\ h:mm">
                  <c:v>39889.124999991654</c:v>
                </c:pt>
                <c:pt idx="7575" formatCode="m/d/yyyy\ h:mm">
                  <c:v>39889.166666658304</c:v>
                </c:pt>
                <c:pt idx="7576" formatCode="m/d/yyyy\ h:mm">
                  <c:v>39889.208333324998</c:v>
                </c:pt>
                <c:pt idx="7577" formatCode="m/d/yyyy\ h:mm">
                  <c:v>39889.249999991633</c:v>
                </c:pt>
                <c:pt idx="7578" formatCode="m/d/yyyy\ h:mm">
                  <c:v>39889.291666658282</c:v>
                </c:pt>
                <c:pt idx="7579" formatCode="m/d/yyyy\ h:mm">
                  <c:v>39889.333333324998</c:v>
                </c:pt>
                <c:pt idx="7580" formatCode="m/d/yyyy\ h:mm">
                  <c:v>39889.37499999164</c:v>
                </c:pt>
                <c:pt idx="7581" formatCode="m/d/yyyy\ h:mm">
                  <c:v>39889.416666658311</c:v>
                </c:pt>
                <c:pt idx="7582" formatCode="m/d/yyyy\ h:mm">
                  <c:v>39889.458333324998</c:v>
                </c:pt>
                <c:pt idx="7583" formatCode="m/d/yyyy\ h:mm">
                  <c:v>39889.499999991625</c:v>
                </c:pt>
                <c:pt idx="7584" formatCode="m/d/yyyy\ h:mm">
                  <c:v>39889.541666658282</c:v>
                </c:pt>
                <c:pt idx="7585" formatCode="m/d/yyyy\ h:mm">
                  <c:v>39889.583333324976</c:v>
                </c:pt>
                <c:pt idx="7586" formatCode="m/d/yyyy\ h:mm">
                  <c:v>39889.624999991625</c:v>
                </c:pt>
                <c:pt idx="7587" formatCode="m/d/yyyy\ h:mm">
                  <c:v>39889.666666658275</c:v>
                </c:pt>
                <c:pt idx="7588" formatCode="m/d/yyyy\ h:mm">
                  <c:v>39889.708333324976</c:v>
                </c:pt>
                <c:pt idx="7589" formatCode="m/d/yyyy\ h:mm">
                  <c:v>39889.749999991604</c:v>
                </c:pt>
                <c:pt idx="7590" formatCode="m/d/yyyy\ h:mm">
                  <c:v>39889.791666658253</c:v>
                </c:pt>
                <c:pt idx="7591" formatCode="m/d/yyyy\ h:mm">
                  <c:v>39889.833333324968</c:v>
                </c:pt>
                <c:pt idx="7592" formatCode="m/d/yyyy\ h:mm">
                  <c:v>39889.874999991611</c:v>
                </c:pt>
                <c:pt idx="7593" formatCode="m/d/yyyy\ h:mm">
                  <c:v>39889.916666658282</c:v>
                </c:pt>
                <c:pt idx="7594" formatCode="m/d/yyyy\ h:mm">
                  <c:v>39889.958333324976</c:v>
                </c:pt>
                <c:pt idx="7595" formatCode="m/d/yyyy\ h:mm">
                  <c:v>39889.999999991604</c:v>
                </c:pt>
                <c:pt idx="7596" formatCode="m/d/yyyy\ h:mm">
                  <c:v>39890.041666658253</c:v>
                </c:pt>
                <c:pt idx="7597" formatCode="m/d/yyyy\ h:mm">
                  <c:v>39890.083333324947</c:v>
                </c:pt>
                <c:pt idx="7598" formatCode="m/d/yyyy\ h:mm">
                  <c:v>39890.124999991596</c:v>
                </c:pt>
                <c:pt idx="7599" formatCode="m/d/yyyy\ h:mm">
                  <c:v>39890.166666658246</c:v>
                </c:pt>
                <c:pt idx="7600" formatCode="m/d/yyyy\ h:mm">
                  <c:v>39890.208333324947</c:v>
                </c:pt>
                <c:pt idx="7601" formatCode="m/d/yyyy\ h:mm">
                  <c:v>39890.249999991589</c:v>
                </c:pt>
                <c:pt idx="7602" formatCode="m/d/yyyy\ h:mm">
                  <c:v>39890.291666658224</c:v>
                </c:pt>
                <c:pt idx="7603" formatCode="m/d/yyyy\ h:mm">
                  <c:v>39890.333333324939</c:v>
                </c:pt>
                <c:pt idx="7604" formatCode="m/d/yyyy\ h:mm">
                  <c:v>39890.374999991596</c:v>
                </c:pt>
                <c:pt idx="7605" formatCode="m/d/yyyy\ h:mm">
                  <c:v>39890.416666658246</c:v>
                </c:pt>
                <c:pt idx="7606" formatCode="m/d/yyyy\ h:mm">
                  <c:v>39890.458333324947</c:v>
                </c:pt>
                <c:pt idx="7607" formatCode="m/d/yyyy\ h:mm">
                  <c:v>39890.499999991582</c:v>
                </c:pt>
                <c:pt idx="7608" formatCode="m/d/yyyy\ h:mm">
                  <c:v>39890.541666658224</c:v>
                </c:pt>
                <c:pt idx="7609" formatCode="m/d/yyyy\ h:mm">
                  <c:v>39890.583333324917</c:v>
                </c:pt>
                <c:pt idx="7610" formatCode="m/d/yyyy\ h:mm">
                  <c:v>39890.624999991567</c:v>
                </c:pt>
                <c:pt idx="7611" formatCode="m/d/yyyy\ h:mm">
                  <c:v>39890.666666658224</c:v>
                </c:pt>
                <c:pt idx="7612" formatCode="m/d/yyyy\ h:mm">
                  <c:v>39890.70833332491</c:v>
                </c:pt>
                <c:pt idx="7613" formatCode="m/d/yyyy\ h:mm">
                  <c:v>39890.74999999156</c:v>
                </c:pt>
                <c:pt idx="7614" formatCode="m/d/yyyy\ h:mm">
                  <c:v>39890.791666658202</c:v>
                </c:pt>
                <c:pt idx="7615" formatCode="m/d/yyyy\ h:mm">
                  <c:v>39890.833333324903</c:v>
                </c:pt>
                <c:pt idx="7616" formatCode="m/d/yyyy\ h:mm">
                  <c:v>39890.874999991567</c:v>
                </c:pt>
                <c:pt idx="7617" formatCode="m/d/yyyy\ h:mm">
                  <c:v>39890.916666658217</c:v>
                </c:pt>
                <c:pt idx="7618" formatCode="m/d/yyyy\ h:mm">
                  <c:v>39890.95833332491</c:v>
                </c:pt>
                <c:pt idx="7619" formatCode="m/d/yyyy\ h:mm">
                  <c:v>39890.999999991545</c:v>
                </c:pt>
                <c:pt idx="7620" formatCode="m/d/yyyy\ h:mm">
                  <c:v>39891.041666658195</c:v>
                </c:pt>
                <c:pt idx="7621" formatCode="m/d/yyyy\ h:mm">
                  <c:v>39891.083333324896</c:v>
                </c:pt>
                <c:pt idx="7622" formatCode="m/d/yyyy\ h:mm">
                  <c:v>39891.124999991538</c:v>
                </c:pt>
                <c:pt idx="7623" formatCode="m/d/yyyy\ h:mm">
                  <c:v>39891.166666658195</c:v>
                </c:pt>
                <c:pt idx="7624" formatCode="m/d/yyyy\ h:mm">
                  <c:v>39891.208333324888</c:v>
                </c:pt>
                <c:pt idx="7625" formatCode="m/d/yyyy\ h:mm">
                  <c:v>39891.249999991531</c:v>
                </c:pt>
                <c:pt idx="7626" formatCode="m/d/yyyy\ h:mm">
                  <c:v>39891.29166665818</c:v>
                </c:pt>
                <c:pt idx="7627" formatCode="m/d/yyyy\ h:mm">
                  <c:v>39891.333333324874</c:v>
                </c:pt>
                <c:pt idx="7628" formatCode="m/d/yyyy\ h:mm">
                  <c:v>39891.374999991545</c:v>
                </c:pt>
                <c:pt idx="7629" formatCode="m/d/yyyy\ h:mm">
                  <c:v>39891.416666658202</c:v>
                </c:pt>
                <c:pt idx="7630" formatCode="m/d/yyyy\ h:mm">
                  <c:v>39891.458333324881</c:v>
                </c:pt>
                <c:pt idx="7631" formatCode="m/d/yyyy\ h:mm">
                  <c:v>39891.499999991516</c:v>
                </c:pt>
                <c:pt idx="7632" formatCode="m/d/yyyy\ h:mm">
                  <c:v>39891.54166665818</c:v>
                </c:pt>
                <c:pt idx="7633" formatCode="m/d/yyyy\ h:mm">
                  <c:v>39891.583333324859</c:v>
                </c:pt>
                <c:pt idx="7634" formatCode="m/d/yyyy\ h:mm">
                  <c:v>39891.624999991509</c:v>
                </c:pt>
                <c:pt idx="7635" formatCode="m/d/yyyy\ h:mm">
                  <c:v>39891.666666658173</c:v>
                </c:pt>
                <c:pt idx="7636" formatCode="m/d/yyyy\ h:mm">
                  <c:v>39891.708333324852</c:v>
                </c:pt>
                <c:pt idx="7637" formatCode="m/d/yyyy\ h:mm">
                  <c:v>39891.749999991502</c:v>
                </c:pt>
                <c:pt idx="7638" formatCode="m/d/yyyy\ h:mm">
                  <c:v>39891.791666658151</c:v>
                </c:pt>
                <c:pt idx="7639" formatCode="m/d/yyyy\ h:mm">
                  <c:v>39891.833333324845</c:v>
                </c:pt>
                <c:pt idx="7640" formatCode="m/d/yyyy\ h:mm">
                  <c:v>39891.874999991509</c:v>
                </c:pt>
                <c:pt idx="7641" formatCode="m/d/yyyy\ h:mm">
                  <c:v>39891.916666658173</c:v>
                </c:pt>
                <c:pt idx="7642" formatCode="m/d/yyyy\ h:mm">
                  <c:v>39891.958333324852</c:v>
                </c:pt>
                <c:pt idx="7643" formatCode="m/d/yyyy\ h:mm">
                  <c:v>39891.999999991487</c:v>
                </c:pt>
                <c:pt idx="7644" formatCode="m/d/yyyy\ h:mm">
                  <c:v>39892.041666658151</c:v>
                </c:pt>
                <c:pt idx="7645" formatCode="m/d/yyyy\ h:mm">
                  <c:v>39892.08333332483</c:v>
                </c:pt>
                <c:pt idx="7646" formatCode="m/d/yyyy\ h:mm">
                  <c:v>39892.12499999148</c:v>
                </c:pt>
                <c:pt idx="7647" formatCode="m/d/yyyy\ h:mm">
                  <c:v>39892.166666658144</c:v>
                </c:pt>
                <c:pt idx="7648" formatCode="m/d/yyyy\ h:mm">
                  <c:v>39892.208333324823</c:v>
                </c:pt>
                <c:pt idx="7649" formatCode="m/d/yyyy\ h:mm">
                  <c:v>39892.249999991473</c:v>
                </c:pt>
                <c:pt idx="7650" formatCode="m/d/yyyy\ h:mm">
                  <c:v>39892.291666658122</c:v>
                </c:pt>
                <c:pt idx="7651" formatCode="m/d/yyyy\ h:mm">
                  <c:v>39892.333333324816</c:v>
                </c:pt>
                <c:pt idx="7652" formatCode="m/d/yyyy\ h:mm">
                  <c:v>39892.37499999148</c:v>
                </c:pt>
                <c:pt idx="7653" formatCode="m/d/yyyy\ h:mm">
                  <c:v>39892.416666658144</c:v>
                </c:pt>
                <c:pt idx="7654" formatCode="m/d/yyyy\ h:mm">
                  <c:v>39892.458333324823</c:v>
                </c:pt>
                <c:pt idx="7655" formatCode="m/d/yyyy\ h:mm">
                  <c:v>39892.499999991458</c:v>
                </c:pt>
                <c:pt idx="7656" formatCode="m/d/yyyy\ h:mm">
                  <c:v>39892.541666658122</c:v>
                </c:pt>
                <c:pt idx="7657" formatCode="m/d/yyyy\ h:mm">
                  <c:v>39892.583333324801</c:v>
                </c:pt>
                <c:pt idx="7658" formatCode="m/d/yyyy\ h:mm">
                  <c:v>39892.624999991451</c:v>
                </c:pt>
                <c:pt idx="7659" formatCode="m/d/yyyy\ h:mm">
                  <c:v>39892.666666658115</c:v>
                </c:pt>
                <c:pt idx="7660" formatCode="m/d/yyyy\ h:mm">
                  <c:v>39892.708333324794</c:v>
                </c:pt>
                <c:pt idx="7661" formatCode="m/d/yyyy\ h:mm">
                  <c:v>39892.749999991436</c:v>
                </c:pt>
                <c:pt idx="7662" formatCode="m/d/yyyy\ h:mm">
                  <c:v>39892.791666658093</c:v>
                </c:pt>
                <c:pt idx="7663" formatCode="m/d/yyyy\ h:mm">
                  <c:v>39892.833333324787</c:v>
                </c:pt>
                <c:pt idx="7664" formatCode="m/d/yyyy\ h:mm">
                  <c:v>39892.874999991443</c:v>
                </c:pt>
                <c:pt idx="7665" formatCode="m/d/yyyy\ h:mm">
                  <c:v>39892.916666658115</c:v>
                </c:pt>
                <c:pt idx="7666" formatCode="m/d/yyyy\ h:mm">
                  <c:v>39892.958333324794</c:v>
                </c:pt>
                <c:pt idx="7667" formatCode="m/d/yyyy\ h:mm">
                  <c:v>39892.999999991429</c:v>
                </c:pt>
                <c:pt idx="7668" formatCode="m/d/yyyy\ h:mm">
                  <c:v>39893.041666658086</c:v>
                </c:pt>
                <c:pt idx="7669" formatCode="m/d/yyyy\ h:mm">
                  <c:v>39893.083333324772</c:v>
                </c:pt>
                <c:pt idx="7670" formatCode="m/d/yyyy\ h:mm">
                  <c:v>39893.124999991422</c:v>
                </c:pt>
                <c:pt idx="7671" formatCode="m/d/yyyy\ h:mm">
                  <c:v>39893.166666658086</c:v>
                </c:pt>
                <c:pt idx="7672" formatCode="m/d/yyyy\ h:mm">
                  <c:v>39893.208333324765</c:v>
                </c:pt>
                <c:pt idx="7673" formatCode="m/d/yyyy\ h:mm">
                  <c:v>39893.249999991414</c:v>
                </c:pt>
                <c:pt idx="7674" formatCode="m/d/yyyy\ h:mm">
                  <c:v>39893.291666658064</c:v>
                </c:pt>
                <c:pt idx="7675" formatCode="m/d/yyyy\ h:mm">
                  <c:v>39893.333333324743</c:v>
                </c:pt>
                <c:pt idx="7676" formatCode="m/d/yyyy\ h:mm">
                  <c:v>39893.374999991422</c:v>
                </c:pt>
                <c:pt idx="7677" formatCode="m/d/yyyy\ h:mm">
                  <c:v>39893.416666658086</c:v>
                </c:pt>
                <c:pt idx="7678" formatCode="m/d/yyyy\ h:mm">
                  <c:v>39893.458333324765</c:v>
                </c:pt>
                <c:pt idx="7679" formatCode="m/d/yyyy\ h:mm">
                  <c:v>39893.4999999914</c:v>
                </c:pt>
                <c:pt idx="7680" formatCode="m/d/yyyy\ h:mm">
                  <c:v>39893.541666658064</c:v>
                </c:pt>
                <c:pt idx="7681" formatCode="m/d/yyyy\ h:mm">
                  <c:v>39893.583333324743</c:v>
                </c:pt>
                <c:pt idx="7682" formatCode="m/d/yyyy\ h:mm">
                  <c:v>39893.624999991385</c:v>
                </c:pt>
                <c:pt idx="7683" formatCode="m/d/yyyy\ h:mm">
                  <c:v>39893.666666658057</c:v>
                </c:pt>
                <c:pt idx="7684" formatCode="m/d/yyyy\ h:mm">
                  <c:v>39893.708333324736</c:v>
                </c:pt>
                <c:pt idx="7685" formatCode="m/d/yyyy\ h:mm">
                  <c:v>39893.749999991385</c:v>
                </c:pt>
                <c:pt idx="7686" formatCode="m/d/yyyy\ h:mm">
                  <c:v>39893.791666658028</c:v>
                </c:pt>
                <c:pt idx="7687" formatCode="m/d/yyyy\ h:mm">
                  <c:v>39893.833333324728</c:v>
                </c:pt>
                <c:pt idx="7688" formatCode="m/d/yyyy\ h:mm">
                  <c:v>39893.874999991393</c:v>
                </c:pt>
                <c:pt idx="7689" formatCode="m/d/yyyy\ h:mm">
                  <c:v>39893.916666658042</c:v>
                </c:pt>
                <c:pt idx="7690" formatCode="m/d/yyyy\ h:mm">
                  <c:v>39893.958333324736</c:v>
                </c:pt>
                <c:pt idx="7691" formatCode="m/d/yyyy\ h:mm">
                  <c:v>39893.999999991371</c:v>
                </c:pt>
                <c:pt idx="7692" formatCode="m/d/yyyy\ h:mm">
                  <c:v>39894.041666658035</c:v>
                </c:pt>
                <c:pt idx="7693" formatCode="m/d/yyyy\ h:mm">
                  <c:v>39894.083333324699</c:v>
                </c:pt>
                <c:pt idx="7694" formatCode="m/d/yyyy\ h:mm">
                  <c:v>39894.124999991356</c:v>
                </c:pt>
                <c:pt idx="7695" formatCode="m/d/yyyy\ h:mm">
                  <c:v>39894.166666658028</c:v>
                </c:pt>
                <c:pt idx="7696" formatCode="m/d/yyyy\ h:mm">
                  <c:v>39894.208333324692</c:v>
                </c:pt>
                <c:pt idx="7697" formatCode="m/d/yyyy\ h:mm">
                  <c:v>39894.249999991356</c:v>
                </c:pt>
                <c:pt idx="7698" formatCode="m/d/yyyy\ h:mm">
                  <c:v>39894.291666657999</c:v>
                </c:pt>
                <c:pt idx="7699" formatCode="m/d/yyyy\ h:mm">
                  <c:v>39894.333333324692</c:v>
                </c:pt>
                <c:pt idx="7700" formatCode="m/d/yyyy\ h:mm">
                  <c:v>39894.374999991349</c:v>
                </c:pt>
                <c:pt idx="7701" formatCode="m/d/yyyy\ h:mm">
                  <c:v>39894.416666658013</c:v>
                </c:pt>
                <c:pt idx="7702" formatCode="m/d/yyyy\ h:mm">
                  <c:v>39894.458333324699</c:v>
                </c:pt>
                <c:pt idx="7703" formatCode="m/d/yyyy\ h:mm">
                  <c:v>39894.499999991334</c:v>
                </c:pt>
                <c:pt idx="7704" formatCode="m/d/yyyy\ h:mm">
                  <c:v>39894.541666658006</c:v>
                </c:pt>
                <c:pt idx="7705" formatCode="m/d/yyyy\ h:mm">
                  <c:v>39894.583333324685</c:v>
                </c:pt>
                <c:pt idx="7706" formatCode="m/d/yyyy\ h:mm">
                  <c:v>39894.624999991334</c:v>
                </c:pt>
                <c:pt idx="7707" formatCode="m/d/yyyy\ h:mm">
                  <c:v>39894.666666657984</c:v>
                </c:pt>
                <c:pt idx="7708" formatCode="m/d/yyyy\ h:mm">
                  <c:v>39894.708333324663</c:v>
                </c:pt>
                <c:pt idx="7709" formatCode="m/d/yyyy\ h:mm">
                  <c:v>39894.749999991327</c:v>
                </c:pt>
                <c:pt idx="7710" formatCode="m/d/yyyy\ h:mm">
                  <c:v>39894.791666657969</c:v>
                </c:pt>
                <c:pt idx="7711" formatCode="m/d/yyyy\ h:mm">
                  <c:v>39894.833333324663</c:v>
                </c:pt>
                <c:pt idx="7712" formatCode="m/d/yyyy\ h:mm">
                  <c:v>39894.874999991334</c:v>
                </c:pt>
                <c:pt idx="7713" formatCode="m/d/yyyy\ h:mm">
                  <c:v>39894.916666657991</c:v>
                </c:pt>
                <c:pt idx="7714" formatCode="m/d/yyyy\ h:mm">
                  <c:v>39894.95833332467</c:v>
                </c:pt>
                <c:pt idx="7715" formatCode="m/d/yyyy\ h:mm">
                  <c:v>39894.999999991305</c:v>
                </c:pt>
                <c:pt idx="7716" formatCode="m/d/yyyy\ h:mm">
                  <c:v>39895.041666657977</c:v>
                </c:pt>
                <c:pt idx="7717" formatCode="m/d/yyyy\ h:mm">
                  <c:v>39895.083333324641</c:v>
                </c:pt>
                <c:pt idx="7718" formatCode="m/d/yyyy\ h:mm">
                  <c:v>39895.124999991305</c:v>
                </c:pt>
                <c:pt idx="7719" formatCode="m/d/yyyy\ h:mm">
                  <c:v>39895.166666657955</c:v>
                </c:pt>
                <c:pt idx="7720" formatCode="m/d/yyyy\ h:mm">
                  <c:v>39895.208333324641</c:v>
                </c:pt>
                <c:pt idx="7721" formatCode="m/d/yyyy\ h:mm">
                  <c:v>39895.249999991283</c:v>
                </c:pt>
                <c:pt idx="7722" formatCode="m/d/yyyy\ h:mm">
                  <c:v>39895.291666657933</c:v>
                </c:pt>
                <c:pt idx="7723" formatCode="m/d/yyyy\ h:mm">
                  <c:v>39895.333333324641</c:v>
                </c:pt>
                <c:pt idx="7724" formatCode="m/d/yyyy\ h:mm">
                  <c:v>39895.374999991291</c:v>
                </c:pt>
                <c:pt idx="7725" formatCode="m/d/yyyy\ h:mm">
                  <c:v>39895.416666657962</c:v>
                </c:pt>
                <c:pt idx="7726" formatCode="m/d/yyyy\ h:mm">
                  <c:v>39895.458333324641</c:v>
                </c:pt>
                <c:pt idx="7727" formatCode="m/d/yyyy\ h:mm">
                  <c:v>39895.499999991276</c:v>
                </c:pt>
                <c:pt idx="7728" formatCode="m/d/yyyy\ h:mm">
                  <c:v>39895.541666657933</c:v>
                </c:pt>
                <c:pt idx="7729" formatCode="m/d/yyyy\ h:mm">
                  <c:v>39895.583333324612</c:v>
                </c:pt>
                <c:pt idx="7730" formatCode="m/d/yyyy\ h:mm">
                  <c:v>39895.624999991276</c:v>
                </c:pt>
                <c:pt idx="7731" formatCode="m/d/yyyy\ h:mm">
                  <c:v>39895.666666657926</c:v>
                </c:pt>
                <c:pt idx="7732" formatCode="m/d/yyyy\ h:mm">
                  <c:v>39895.708333324612</c:v>
                </c:pt>
                <c:pt idx="7733" formatCode="m/d/yyyy\ h:mm">
                  <c:v>39895.749999991254</c:v>
                </c:pt>
                <c:pt idx="7734" formatCode="m/d/yyyy\ h:mm">
                  <c:v>39895.791666657904</c:v>
                </c:pt>
                <c:pt idx="7735" formatCode="m/d/yyyy\ h:mm">
                  <c:v>39895.833333324612</c:v>
                </c:pt>
                <c:pt idx="7736" formatCode="m/d/yyyy\ h:mm">
                  <c:v>39895.874999991262</c:v>
                </c:pt>
                <c:pt idx="7737" formatCode="m/d/yyyy\ h:mm">
                  <c:v>39895.916666657933</c:v>
                </c:pt>
                <c:pt idx="7738" formatCode="m/d/yyyy\ h:mm">
                  <c:v>39895.958333324619</c:v>
                </c:pt>
                <c:pt idx="7739" formatCode="m/d/yyyy\ h:mm">
                  <c:v>39895.999999991254</c:v>
                </c:pt>
                <c:pt idx="7740" formatCode="m/d/yyyy\ h:mm">
                  <c:v>39896.041666657904</c:v>
                </c:pt>
                <c:pt idx="7741" formatCode="m/d/yyyy\ h:mm">
                  <c:v>39896.083333324597</c:v>
                </c:pt>
                <c:pt idx="7742" formatCode="m/d/yyyy\ h:mm">
                  <c:v>39896.124999991232</c:v>
                </c:pt>
                <c:pt idx="7743" formatCode="m/d/yyyy\ h:mm">
                  <c:v>39896.166666657904</c:v>
                </c:pt>
                <c:pt idx="7744" formatCode="m/d/yyyy\ h:mm">
                  <c:v>39896.208333324597</c:v>
                </c:pt>
                <c:pt idx="7745" formatCode="m/d/yyyy\ h:mm">
                  <c:v>39896.249999991225</c:v>
                </c:pt>
                <c:pt idx="7746" formatCode="m/d/yyyy\ h:mm">
                  <c:v>39896.291666657882</c:v>
                </c:pt>
                <c:pt idx="7747" formatCode="m/d/yyyy\ h:mm">
                  <c:v>39896.33333332459</c:v>
                </c:pt>
                <c:pt idx="7748" formatCode="m/d/yyyy\ h:mm">
                  <c:v>39896.374999991232</c:v>
                </c:pt>
                <c:pt idx="7749" formatCode="m/d/yyyy\ h:mm">
                  <c:v>39896.416666657897</c:v>
                </c:pt>
                <c:pt idx="7750" formatCode="m/d/yyyy\ h:mm">
                  <c:v>39896.458333324597</c:v>
                </c:pt>
                <c:pt idx="7751" formatCode="m/d/yyyy\ h:mm">
                  <c:v>39896.499999991225</c:v>
                </c:pt>
                <c:pt idx="7752" formatCode="m/d/yyyy\ h:mm">
                  <c:v>39896.541666657875</c:v>
                </c:pt>
                <c:pt idx="7753" formatCode="m/d/yyyy\ h:mm">
                  <c:v>39896.583333324576</c:v>
                </c:pt>
                <c:pt idx="7754" formatCode="m/d/yyyy\ h:mm">
                  <c:v>39896.624999991203</c:v>
                </c:pt>
                <c:pt idx="7755" formatCode="m/d/yyyy\ h:mm">
                  <c:v>39896.666666657875</c:v>
                </c:pt>
                <c:pt idx="7756" formatCode="m/d/yyyy\ h:mm">
                  <c:v>39896.708333324568</c:v>
                </c:pt>
                <c:pt idx="7757" formatCode="m/d/yyyy\ h:mm">
                  <c:v>39896.749999991196</c:v>
                </c:pt>
                <c:pt idx="7758" formatCode="m/d/yyyy\ h:mm">
                  <c:v>39896.791666657853</c:v>
                </c:pt>
                <c:pt idx="7759" formatCode="m/d/yyyy\ h:mm">
                  <c:v>39896.833333324554</c:v>
                </c:pt>
                <c:pt idx="7760" formatCode="m/d/yyyy\ h:mm">
                  <c:v>39896.874999991203</c:v>
                </c:pt>
                <c:pt idx="7761" formatCode="m/d/yyyy\ h:mm">
                  <c:v>39896.916666657868</c:v>
                </c:pt>
                <c:pt idx="7762" formatCode="m/d/yyyy\ h:mm">
                  <c:v>39896.958333324561</c:v>
                </c:pt>
                <c:pt idx="7763" formatCode="m/d/yyyy\ h:mm">
                  <c:v>39896.999999991196</c:v>
                </c:pt>
                <c:pt idx="7764" formatCode="m/d/yyyy\ h:mm">
                  <c:v>39897.041666657846</c:v>
                </c:pt>
                <c:pt idx="7765" formatCode="m/d/yyyy\ h:mm">
                  <c:v>39897.083333324546</c:v>
                </c:pt>
                <c:pt idx="7766" formatCode="m/d/yyyy\ h:mm">
                  <c:v>39897.124999991189</c:v>
                </c:pt>
                <c:pt idx="7767" formatCode="m/d/yyyy\ h:mm">
                  <c:v>39897.166666657839</c:v>
                </c:pt>
                <c:pt idx="7768" formatCode="m/d/yyyy\ h:mm">
                  <c:v>39897.208333324539</c:v>
                </c:pt>
                <c:pt idx="7769" formatCode="m/d/yyyy\ h:mm">
                  <c:v>39897.249999991182</c:v>
                </c:pt>
                <c:pt idx="7770" formatCode="m/d/yyyy\ h:mm">
                  <c:v>39897.291666657817</c:v>
                </c:pt>
                <c:pt idx="7771" formatCode="m/d/yyyy\ h:mm">
                  <c:v>39897.333333324525</c:v>
                </c:pt>
                <c:pt idx="7772" formatCode="m/d/yyyy\ h:mm">
                  <c:v>39897.374999991196</c:v>
                </c:pt>
                <c:pt idx="7773" formatCode="m/d/yyyy\ h:mm">
                  <c:v>39897.416666657839</c:v>
                </c:pt>
                <c:pt idx="7774" formatCode="m/d/yyyy\ h:mm">
                  <c:v>39897.458333324532</c:v>
                </c:pt>
                <c:pt idx="7775" formatCode="m/d/yyyy\ h:mm">
                  <c:v>39897.499999991167</c:v>
                </c:pt>
                <c:pt idx="7776" formatCode="m/d/yyyy\ h:mm">
                  <c:v>39897.541666657824</c:v>
                </c:pt>
                <c:pt idx="7777" formatCode="m/d/yyyy\ h:mm">
                  <c:v>39897.58333332451</c:v>
                </c:pt>
                <c:pt idx="7778" formatCode="m/d/yyyy\ h:mm">
                  <c:v>39897.62499999116</c:v>
                </c:pt>
                <c:pt idx="7779" formatCode="m/d/yyyy\ h:mm">
                  <c:v>39897.666666657824</c:v>
                </c:pt>
                <c:pt idx="7780" formatCode="m/d/yyyy\ h:mm">
                  <c:v>39897.708333324503</c:v>
                </c:pt>
                <c:pt idx="7781" formatCode="m/d/yyyy\ h:mm">
                  <c:v>39897.749999991152</c:v>
                </c:pt>
                <c:pt idx="7782" formatCode="m/d/yyyy\ h:mm">
                  <c:v>39897.791666657788</c:v>
                </c:pt>
                <c:pt idx="7783" formatCode="m/d/yyyy\ h:mm">
                  <c:v>39897.833333324495</c:v>
                </c:pt>
                <c:pt idx="7784" formatCode="m/d/yyyy\ h:mm">
                  <c:v>39897.87499999116</c:v>
                </c:pt>
                <c:pt idx="7785" formatCode="m/d/yyyy\ h:mm">
                  <c:v>39897.916666657809</c:v>
                </c:pt>
                <c:pt idx="7786" formatCode="m/d/yyyy\ h:mm">
                  <c:v>39897.95833332451</c:v>
                </c:pt>
                <c:pt idx="7787" formatCode="m/d/yyyy\ h:mm">
                  <c:v>39897.999999991138</c:v>
                </c:pt>
                <c:pt idx="7788" formatCode="m/d/yyyy\ h:mm">
                  <c:v>39898.041666657788</c:v>
                </c:pt>
                <c:pt idx="7789" formatCode="m/d/yyyy\ h:mm">
                  <c:v>39898.083333324488</c:v>
                </c:pt>
                <c:pt idx="7790" formatCode="m/d/yyyy\ h:mm">
                  <c:v>39898.124999991131</c:v>
                </c:pt>
                <c:pt idx="7791" formatCode="m/d/yyyy\ h:mm">
                  <c:v>39898.16666665778</c:v>
                </c:pt>
                <c:pt idx="7792" formatCode="m/d/yyyy\ h:mm">
                  <c:v>39898.208333324474</c:v>
                </c:pt>
                <c:pt idx="7793" formatCode="m/d/yyyy\ h:mm">
                  <c:v>39898.249999991123</c:v>
                </c:pt>
                <c:pt idx="7794" formatCode="m/d/yyyy\ h:mm">
                  <c:v>39898.291666657758</c:v>
                </c:pt>
                <c:pt idx="7795" formatCode="m/d/yyyy\ h:mm">
                  <c:v>39898.333333324466</c:v>
                </c:pt>
                <c:pt idx="7796" formatCode="m/d/yyyy\ h:mm">
                  <c:v>39898.374999991131</c:v>
                </c:pt>
                <c:pt idx="7797" formatCode="m/d/yyyy\ h:mm">
                  <c:v>39898.41666665778</c:v>
                </c:pt>
                <c:pt idx="7798" formatCode="m/d/yyyy\ h:mm">
                  <c:v>39898.458333324474</c:v>
                </c:pt>
                <c:pt idx="7799" formatCode="m/d/yyyy\ h:mm">
                  <c:v>39898.499999991109</c:v>
                </c:pt>
                <c:pt idx="7800" formatCode="m/d/yyyy\ h:mm">
                  <c:v>39898.541666657758</c:v>
                </c:pt>
                <c:pt idx="7801" formatCode="m/d/yyyy\ h:mm">
                  <c:v>39898.583333324452</c:v>
                </c:pt>
                <c:pt idx="7802" formatCode="m/d/yyyy\ h:mm">
                  <c:v>39898.624999991102</c:v>
                </c:pt>
                <c:pt idx="7803" formatCode="m/d/yyyy\ h:mm">
                  <c:v>39898.666666657751</c:v>
                </c:pt>
                <c:pt idx="7804" formatCode="m/d/yyyy\ h:mm">
                  <c:v>39898.708333324445</c:v>
                </c:pt>
                <c:pt idx="7805" formatCode="m/d/yyyy\ h:mm">
                  <c:v>39898.749999991094</c:v>
                </c:pt>
                <c:pt idx="7806" formatCode="m/d/yyyy\ h:mm">
                  <c:v>39898.791666657729</c:v>
                </c:pt>
                <c:pt idx="7807" formatCode="m/d/yyyy\ h:mm">
                  <c:v>39898.833333324437</c:v>
                </c:pt>
                <c:pt idx="7808" formatCode="m/d/yyyy\ h:mm">
                  <c:v>39898.874999991102</c:v>
                </c:pt>
                <c:pt idx="7809" formatCode="m/d/yyyy\ h:mm">
                  <c:v>39898.916666657751</c:v>
                </c:pt>
                <c:pt idx="7810" formatCode="m/d/yyyy\ h:mm">
                  <c:v>39898.958333324445</c:v>
                </c:pt>
                <c:pt idx="7811" formatCode="m/d/yyyy\ h:mm">
                  <c:v>39898.99999999108</c:v>
                </c:pt>
                <c:pt idx="7812" formatCode="m/d/yyyy\ h:mm">
                  <c:v>39899.041666657729</c:v>
                </c:pt>
                <c:pt idx="7813" formatCode="m/d/yyyy\ h:mm">
                  <c:v>39899.083333324423</c:v>
                </c:pt>
                <c:pt idx="7814" formatCode="m/d/yyyy\ h:mm">
                  <c:v>39899.124999991072</c:v>
                </c:pt>
                <c:pt idx="7815" formatCode="m/d/yyyy\ h:mm">
                  <c:v>39899.166666657722</c:v>
                </c:pt>
                <c:pt idx="7816" formatCode="m/d/yyyy\ h:mm">
                  <c:v>39899.208333324415</c:v>
                </c:pt>
                <c:pt idx="7817" formatCode="m/d/yyyy\ h:mm">
                  <c:v>39899.249999991065</c:v>
                </c:pt>
                <c:pt idx="7818" formatCode="m/d/yyyy\ h:mm">
                  <c:v>39899.2916666577</c:v>
                </c:pt>
                <c:pt idx="7819" formatCode="m/d/yyyy\ h:mm">
                  <c:v>39899.333333324408</c:v>
                </c:pt>
                <c:pt idx="7820" formatCode="m/d/yyyy\ h:mm">
                  <c:v>39899.374999991072</c:v>
                </c:pt>
                <c:pt idx="7821" formatCode="m/d/yyyy\ h:mm">
                  <c:v>39899.416666657722</c:v>
                </c:pt>
                <c:pt idx="7822" formatCode="m/d/yyyy\ h:mm">
                  <c:v>39899.458333324415</c:v>
                </c:pt>
                <c:pt idx="7823" formatCode="m/d/yyyy\ h:mm">
                  <c:v>39899.499999991051</c:v>
                </c:pt>
                <c:pt idx="7824" formatCode="m/d/yyyy\ h:mm">
                  <c:v>39899.5416666577</c:v>
                </c:pt>
                <c:pt idx="7825" formatCode="m/d/yyyy\ h:mm">
                  <c:v>39899.583333324394</c:v>
                </c:pt>
                <c:pt idx="7826" formatCode="m/d/yyyy\ h:mm">
                  <c:v>39899.624999991036</c:v>
                </c:pt>
                <c:pt idx="7827" formatCode="m/d/yyyy\ h:mm">
                  <c:v>39899.666666657693</c:v>
                </c:pt>
                <c:pt idx="7828" formatCode="m/d/yyyy\ h:mm">
                  <c:v>39899.708333324386</c:v>
                </c:pt>
                <c:pt idx="7829" formatCode="m/d/yyyy\ h:mm">
                  <c:v>39899.749999991036</c:v>
                </c:pt>
                <c:pt idx="7830" formatCode="m/d/yyyy\ h:mm">
                  <c:v>39899.791666657671</c:v>
                </c:pt>
                <c:pt idx="7831" formatCode="m/d/yyyy\ h:mm">
                  <c:v>39899.833333324379</c:v>
                </c:pt>
                <c:pt idx="7832" formatCode="m/d/yyyy\ h:mm">
                  <c:v>39899.874999991043</c:v>
                </c:pt>
                <c:pt idx="7833" formatCode="m/d/yyyy\ h:mm">
                  <c:v>39899.916666657686</c:v>
                </c:pt>
                <c:pt idx="7834" formatCode="m/d/yyyy\ h:mm">
                  <c:v>39899.958333324386</c:v>
                </c:pt>
                <c:pt idx="7835" formatCode="m/d/yyyy\ h:mm">
                  <c:v>39899.999999991021</c:v>
                </c:pt>
                <c:pt idx="7836" formatCode="m/d/yyyy\ h:mm">
                  <c:v>39900.041666657671</c:v>
                </c:pt>
                <c:pt idx="7837" formatCode="m/d/yyyy\ h:mm">
                  <c:v>39900.083333324365</c:v>
                </c:pt>
                <c:pt idx="7838" formatCode="m/d/yyyy\ h:mm">
                  <c:v>39900.124999991014</c:v>
                </c:pt>
                <c:pt idx="7839" formatCode="m/d/yyyy\ h:mm">
                  <c:v>39900.166666657664</c:v>
                </c:pt>
                <c:pt idx="7840" formatCode="m/d/yyyy\ h:mm">
                  <c:v>39900.208333324343</c:v>
                </c:pt>
                <c:pt idx="7841" formatCode="m/d/yyyy\ h:mm">
                  <c:v>39900.249999991007</c:v>
                </c:pt>
                <c:pt idx="7842" formatCode="m/d/yyyy\ h:mm">
                  <c:v>39900.291666657642</c:v>
                </c:pt>
                <c:pt idx="7843" formatCode="m/d/yyyy\ h:mm">
                  <c:v>39900.333333324343</c:v>
                </c:pt>
                <c:pt idx="7844" formatCode="m/d/yyyy\ h:mm">
                  <c:v>39900.374999991014</c:v>
                </c:pt>
                <c:pt idx="7845" formatCode="m/d/yyyy\ h:mm">
                  <c:v>39900.416666657664</c:v>
                </c:pt>
                <c:pt idx="7846" formatCode="m/d/yyyy\ h:mm">
                  <c:v>39900.45833332435</c:v>
                </c:pt>
                <c:pt idx="7847" formatCode="m/d/yyyy\ h:mm">
                  <c:v>39900.499999990992</c:v>
                </c:pt>
                <c:pt idx="7848" formatCode="m/d/yyyy\ h:mm">
                  <c:v>39900.541666657635</c:v>
                </c:pt>
                <c:pt idx="7849" formatCode="m/d/yyyy\ h:mm">
                  <c:v>39900.583333324335</c:v>
                </c:pt>
                <c:pt idx="7850" formatCode="m/d/yyyy\ h:mm">
                  <c:v>39900.624999990992</c:v>
                </c:pt>
                <c:pt idx="7851" formatCode="m/d/yyyy\ h:mm">
                  <c:v>39900.666666657628</c:v>
                </c:pt>
                <c:pt idx="7852" formatCode="m/d/yyyy\ h:mm">
                  <c:v>39900.708333324328</c:v>
                </c:pt>
                <c:pt idx="7853" formatCode="m/d/yyyy\ h:mm">
                  <c:v>39900.749999990992</c:v>
                </c:pt>
                <c:pt idx="7854" formatCode="m/d/yyyy\ h:mm">
                  <c:v>39900.791666657606</c:v>
                </c:pt>
                <c:pt idx="7855" formatCode="m/d/yyyy\ h:mm">
                  <c:v>39900.833333324321</c:v>
                </c:pt>
                <c:pt idx="7856" formatCode="m/d/yyyy\ h:mm">
                  <c:v>39900.874999991</c:v>
                </c:pt>
                <c:pt idx="7857" formatCode="m/d/yyyy\ h:mm">
                  <c:v>39900.916666657635</c:v>
                </c:pt>
                <c:pt idx="7858" formatCode="m/d/yyyy\ h:mm">
                  <c:v>39900.958333324321</c:v>
                </c:pt>
                <c:pt idx="7859" formatCode="m/d/yyyy\ h:mm">
                  <c:v>39900.999999990963</c:v>
                </c:pt>
                <c:pt idx="7860" formatCode="m/d/yyyy\ h:mm">
                  <c:v>39901.041666657613</c:v>
                </c:pt>
                <c:pt idx="7861" formatCode="m/d/yyyy\ h:mm">
                  <c:v>39901.083333324292</c:v>
                </c:pt>
                <c:pt idx="7862" formatCode="m/d/yyyy\ h:mm">
                  <c:v>39901.124999990963</c:v>
                </c:pt>
                <c:pt idx="7863" formatCode="m/d/yyyy\ h:mm">
                  <c:v>39901.166666657598</c:v>
                </c:pt>
                <c:pt idx="7864" formatCode="m/d/yyyy\ h:mm">
                  <c:v>39901.208333324292</c:v>
                </c:pt>
                <c:pt idx="7865" formatCode="m/d/yyyy\ h:mm">
                  <c:v>39901.249999990949</c:v>
                </c:pt>
                <c:pt idx="7866" formatCode="m/d/yyyy\ h:mm">
                  <c:v>39901.291666657577</c:v>
                </c:pt>
                <c:pt idx="7867" formatCode="m/d/yyyy\ h:mm">
                  <c:v>39901.333333324292</c:v>
                </c:pt>
                <c:pt idx="7868" formatCode="m/d/yyyy\ h:mm">
                  <c:v>39901.374999990956</c:v>
                </c:pt>
                <c:pt idx="7869" formatCode="m/d/yyyy\ h:mm">
                  <c:v>39901.416666657606</c:v>
                </c:pt>
                <c:pt idx="7870" formatCode="m/d/yyyy\ h:mm">
                  <c:v>39901.458333324299</c:v>
                </c:pt>
                <c:pt idx="7871" formatCode="m/d/yyyy\ h:mm">
                  <c:v>39901.499999990941</c:v>
                </c:pt>
                <c:pt idx="7872" formatCode="m/d/yyyy\ h:mm">
                  <c:v>39901.541666657584</c:v>
                </c:pt>
                <c:pt idx="7873" formatCode="m/d/yyyy\ h:mm">
                  <c:v>39901.583333324263</c:v>
                </c:pt>
                <c:pt idx="7874" formatCode="m/d/yyyy\ h:mm">
                  <c:v>39901.624999990941</c:v>
                </c:pt>
                <c:pt idx="7875" formatCode="m/d/yyyy\ h:mm">
                  <c:v>39901.666666657584</c:v>
                </c:pt>
                <c:pt idx="7876" formatCode="m/d/yyyy\ h:mm">
                  <c:v>39901.708333324263</c:v>
                </c:pt>
                <c:pt idx="7877" formatCode="m/d/yyyy\ h:mm">
                  <c:v>39901.749999990934</c:v>
                </c:pt>
                <c:pt idx="7878" formatCode="m/d/yyyy\ h:mm">
                  <c:v>39901.791666657569</c:v>
                </c:pt>
                <c:pt idx="7879" formatCode="m/d/yyyy\ h:mm">
                  <c:v>39901.833333324248</c:v>
                </c:pt>
                <c:pt idx="7880" formatCode="m/d/yyyy\ h:mm">
                  <c:v>39901.874999990934</c:v>
                </c:pt>
                <c:pt idx="7881" formatCode="m/d/yyyy\ h:mm">
                  <c:v>39901.916666657591</c:v>
                </c:pt>
                <c:pt idx="7882" formatCode="m/d/yyyy\ h:mm">
                  <c:v>39901.958333324255</c:v>
                </c:pt>
                <c:pt idx="7883" formatCode="m/d/yyyy\ h:mm">
                  <c:v>39901.999999990912</c:v>
                </c:pt>
                <c:pt idx="7884" formatCode="m/d/yyyy\ h:mm">
                  <c:v>39902.041666657555</c:v>
                </c:pt>
                <c:pt idx="7885" formatCode="m/d/yyyy\ h:mm">
                  <c:v>39902.083333324241</c:v>
                </c:pt>
                <c:pt idx="7886" formatCode="m/d/yyyy\ h:mm">
                  <c:v>39902.124999990898</c:v>
                </c:pt>
                <c:pt idx="7887" formatCode="m/d/yyyy\ h:mm">
                  <c:v>39902.166666657555</c:v>
                </c:pt>
                <c:pt idx="7888" formatCode="m/d/yyyy\ h:mm">
                  <c:v>39902.208333324241</c:v>
                </c:pt>
                <c:pt idx="7889" formatCode="m/d/yyyy\ h:mm">
                  <c:v>39902.249999990891</c:v>
                </c:pt>
                <c:pt idx="7890" formatCode="m/d/yyyy\ h:mm">
                  <c:v>39902.291666657533</c:v>
                </c:pt>
                <c:pt idx="7891" formatCode="m/d/yyyy\ h:mm">
                  <c:v>39902.333333324219</c:v>
                </c:pt>
                <c:pt idx="7892" formatCode="m/d/yyyy\ h:mm">
                  <c:v>39902.374999990898</c:v>
                </c:pt>
                <c:pt idx="7893" formatCode="m/d/yyyy\ h:mm">
                  <c:v>39902.416666657547</c:v>
                </c:pt>
                <c:pt idx="7894" formatCode="m/d/yyyy\ h:mm">
                  <c:v>39902.458333324226</c:v>
                </c:pt>
                <c:pt idx="7895" formatCode="m/d/yyyy\ h:mm">
                  <c:v>39902.499999990883</c:v>
                </c:pt>
                <c:pt idx="7896" formatCode="m/d/yyyy\ h:mm">
                  <c:v>39902.541666657526</c:v>
                </c:pt>
                <c:pt idx="7897" formatCode="m/d/yyyy\ h:mm">
                  <c:v>39902.583333324212</c:v>
                </c:pt>
                <c:pt idx="7898" formatCode="m/d/yyyy\ h:mm">
                  <c:v>39902.624999990869</c:v>
                </c:pt>
                <c:pt idx="7899" formatCode="m/d/yyyy\ h:mm">
                  <c:v>39902.666666657526</c:v>
                </c:pt>
                <c:pt idx="7900" formatCode="m/d/yyyy\ h:mm">
                  <c:v>39902.708333324212</c:v>
                </c:pt>
                <c:pt idx="7901" formatCode="m/d/yyyy\ h:mm">
                  <c:v>39902.749999990861</c:v>
                </c:pt>
                <c:pt idx="7902" formatCode="m/d/yyyy\ h:mm">
                  <c:v>39902.791666657504</c:v>
                </c:pt>
                <c:pt idx="7903" formatCode="m/d/yyyy\ h:mm">
                  <c:v>39902.833333324204</c:v>
                </c:pt>
                <c:pt idx="7904" formatCode="m/d/yyyy\ h:mm">
                  <c:v>39902.874999990876</c:v>
                </c:pt>
                <c:pt idx="7905" formatCode="m/d/yyyy\ h:mm">
                  <c:v>39902.916666657518</c:v>
                </c:pt>
                <c:pt idx="7906" formatCode="m/d/yyyy\ h:mm">
                  <c:v>39902.958333324212</c:v>
                </c:pt>
                <c:pt idx="7907" formatCode="m/d/yyyy\ h:mm">
                  <c:v>39902.999999990847</c:v>
                </c:pt>
                <c:pt idx="7908" formatCode="m/d/yyyy\ h:mm">
                  <c:v>39903.041666657504</c:v>
                </c:pt>
                <c:pt idx="7909" formatCode="m/d/yyyy\ h:mm">
                  <c:v>39903.083333324197</c:v>
                </c:pt>
                <c:pt idx="7910" formatCode="m/d/yyyy\ h:mm">
                  <c:v>39903.12499999084</c:v>
                </c:pt>
                <c:pt idx="7911" formatCode="m/d/yyyy\ h:mm">
                  <c:v>39903.166666657504</c:v>
                </c:pt>
                <c:pt idx="7912" formatCode="m/d/yyyy\ h:mm">
                  <c:v>39903.20833332419</c:v>
                </c:pt>
                <c:pt idx="7913" formatCode="m/d/yyyy\ h:mm">
                  <c:v>39903.249999990832</c:v>
                </c:pt>
                <c:pt idx="7914" formatCode="m/d/yyyy\ h:mm">
                  <c:v>39903.291666657467</c:v>
                </c:pt>
                <c:pt idx="7915" formatCode="m/d/yyyy\ h:mm">
                  <c:v>39903.333333324175</c:v>
                </c:pt>
                <c:pt idx="7916" formatCode="m/d/yyyy\ h:mm">
                  <c:v>39903.374999990847</c:v>
                </c:pt>
                <c:pt idx="7917" formatCode="m/d/yyyy\ h:mm">
                  <c:v>39903.416666657489</c:v>
                </c:pt>
                <c:pt idx="7918" formatCode="m/d/yyyy\ h:mm">
                  <c:v>39903.458333324197</c:v>
                </c:pt>
                <c:pt idx="7919" formatCode="m/d/yyyy\ h:mm">
                  <c:v>39903.499999990818</c:v>
                </c:pt>
                <c:pt idx="7920" formatCode="m/d/yyyy\ h:mm">
                  <c:v>39903.541666657475</c:v>
                </c:pt>
                <c:pt idx="7921" formatCode="m/d/yyyy\ h:mm">
                  <c:v>39903.583333324168</c:v>
                </c:pt>
                <c:pt idx="7922" formatCode="m/d/yyyy\ h:mm">
                  <c:v>39903.62499999081</c:v>
                </c:pt>
                <c:pt idx="7923" formatCode="m/d/yyyy\ h:mm">
                  <c:v>39903.666666657475</c:v>
                </c:pt>
                <c:pt idx="7924" formatCode="m/d/yyyy\ h:mm">
                  <c:v>39903.708333324154</c:v>
                </c:pt>
                <c:pt idx="7925" formatCode="m/d/yyyy\ h:mm">
                  <c:v>39903.749999990803</c:v>
                </c:pt>
                <c:pt idx="7926" formatCode="m/d/yyyy\ h:mm">
                  <c:v>39903.791666657438</c:v>
                </c:pt>
                <c:pt idx="7927" formatCode="m/d/yyyy\ h:mm">
                  <c:v>39903.833333324146</c:v>
                </c:pt>
                <c:pt idx="7928" formatCode="m/d/yyyy\ h:mm">
                  <c:v>39903.87499999081</c:v>
                </c:pt>
                <c:pt idx="7929" formatCode="m/d/yyyy\ h:mm">
                  <c:v>39903.91666665746</c:v>
                </c:pt>
                <c:pt idx="7930" formatCode="m/d/yyyy\ h:mm">
                  <c:v>39903.958333324161</c:v>
                </c:pt>
                <c:pt idx="7931" formatCode="m/d/yyyy\ h:mm">
                  <c:v>39903.999999990789</c:v>
                </c:pt>
                <c:pt idx="7932" formatCode="m/d/yyyy\ h:mm">
                  <c:v>39904.041666657438</c:v>
                </c:pt>
                <c:pt idx="7933" formatCode="m/d/yyyy\ h:mm">
                  <c:v>39904.083333324139</c:v>
                </c:pt>
                <c:pt idx="7934" formatCode="m/d/yyyy\ h:mm">
                  <c:v>39904.124999990781</c:v>
                </c:pt>
                <c:pt idx="7935" formatCode="m/d/yyyy\ h:mm">
                  <c:v>39904.166666657431</c:v>
                </c:pt>
                <c:pt idx="7936" formatCode="m/d/yyyy\ h:mm">
                  <c:v>39904.208333324124</c:v>
                </c:pt>
                <c:pt idx="7937" formatCode="m/d/yyyy\ h:mm">
                  <c:v>39904.249999990781</c:v>
                </c:pt>
                <c:pt idx="7938" formatCode="m/d/yyyy\ h:mm">
                  <c:v>39904.291666657416</c:v>
                </c:pt>
                <c:pt idx="7939" formatCode="m/d/yyyy\ h:mm">
                  <c:v>39904.333333324117</c:v>
                </c:pt>
                <c:pt idx="7940" formatCode="m/d/yyyy\ h:mm">
                  <c:v>39904.374999990789</c:v>
                </c:pt>
                <c:pt idx="7941" formatCode="m/d/yyyy\ h:mm">
                  <c:v>39904.416666657431</c:v>
                </c:pt>
                <c:pt idx="7942" formatCode="m/d/yyyy\ h:mm">
                  <c:v>39904.458333324124</c:v>
                </c:pt>
                <c:pt idx="7943" formatCode="m/d/yyyy\ h:mm">
                  <c:v>39904.49999999076</c:v>
                </c:pt>
                <c:pt idx="7944" formatCode="m/d/yyyy\ h:mm">
                  <c:v>39904.541666657424</c:v>
                </c:pt>
                <c:pt idx="7945" formatCode="m/d/yyyy\ h:mm">
                  <c:v>39904.583333324103</c:v>
                </c:pt>
                <c:pt idx="7946" formatCode="m/d/yyyy\ h:mm">
                  <c:v>39904.624999990752</c:v>
                </c:pt>
                <c:pt idx="7947" formatCode="m/d/yyyy\ h:mm">
                  <c:v>39904.666666657402</c:v>
                </c:pt>
                <c:pt idx="7948" formatCode="m/d/yyyy\ h:mm">
                  <c:v>39904.708333324095</c:v>
                </c:pt>
                <c:pt idx="7949" formatCode="m/d/yyyy\ h:mm">
                  <c:v>39904.749999990745</c:v>
                </c:pt>
                <c:pt idx="7950" formatCode="m/d/yyyy\ h:mm">
                  <c:v>39904.79166665738</c:v>
                </c:pt>
                <c:pt idx="7951" formatCode="m/d/yyyy\ h:mm">
                  <c:v>39904.833333324088</c:v>
                </c:pt>
                <c:pt idx="7952" formatCode="m/d/yyyy\ h:mm">
                  <c:v>39904.874999990752</c:v>
                </c:pt>
                <c:pt idx="7953" formatCode="m/d/yyyy\ h:mm">
                  <c:v>39904.916666657402</c:v>
                </c:pt>
                <c:pt idx="7954" formatCode="m/d/yyyy\ h:mm">
                  <c:v>39904.958333324095</c:v>
                </c:pt>
                <c:pt idx="7955" formatCode="m/d/yyyy\ h:mm">
                  <c:v>39904.99999999073</c:v>
                </c:pt>
                <c:pt idx="7956" formatCode="m/d/yyyy\ h:mm">
                  <c:v>39905.04166665738</c:v>
                </c:pt>
                <c:pt idx="7957" formatCode="m/d/yyyy\ h:mm">
                  <c:v>39905.083333324073</c:v>
                </c:pt>
                <c:pt idx="7958" formatCode="m/d/yyyy\ h:mm">
                  <c:v>39905.124999990723</c:v>
                </c:pt>
                <c:pt idx="7959" formatCode="m/d/yyyy\ h:mm">
                  <c:v>39905.166666657373</c:v>
                </c:pt>
                <c:pt idx="7960" formatCode="m/d/yyyy\ h:mm">
                  <c:v>39905.208333324066</c:v>
                </c:pt>
                <c:pt idx="7961" formatCode="m/d/yyyy\ h:mm">
                  <c:v>39905.249999990716</c:v>
                </c:pt>
                <c:pt idx="7962" formatCode="m/d/yyyy\ h:mm">
                  <c:v>39905.291666657351</c:v>
                </c:pt>
                <c:pt idx="7963" formatCode="m/d/yyyy\ h:mm">
                  <c:v>39905.333333324059</c:v>
                </c:pt>
                <c:pt idx="7964" formatCode="m/d/yyyy\ h:mm">
                  <c:v>39905.374999990723</c:v>
                </c:pt>
                <c:pt idx="7965" formatCode="m/d/yyyy\ h:mm">
                  <c:v>39905.416666657373</c:v>
                </c:pt>
                <c:pt idx="7966" formatCode="m/d/yyyy\ h:mm">
                  <c:v>39905.458333324066</c:v>
                </c:pt>
                <c:pt idx="7967" formatCode="m/d/yyyy\ h:mm">
                  <c:v>39905.499999990701</c:v>
                </c:pt>
                <c:pt idx="7968" formatCode="m/d/yyyy\ h:mm">
                  <c:v>39905.541666657351</c:v>
                </c:pt>
                <c:pt idx="7969" formatCode="m/d/yyyy\ h:mm">
                  <c:v>39905.583333324044</c:v>
                </c:pt>
                <c:pt idx="7970" formatCode="m/d/yyyy\ h:mm">
                  <c:v>39905.624999990694</c:v>
                </c:pt>
                <c:pt idx="7971" formatCode="m/d/yyyy\ h:mm">
                  <c:v>39905.666666657344</c:v>
                </c:pt>
                <c:pt idx="7972" formatCode="m/d/yyyy\ h:mm">
                  <c:v>39905.708333324037</c:v>
                </c:pt>
                <c:pt idx="7973" formatCode="m/d/yyyy\ h:mm">
                  <c:v>39905.749999990687</c:v>
                </c:pt>
                <c:pt idx="7974" formatCode="m/d/yyyy\ h:mm">
                  <c:v>39905.791666657322</c:v>
                </c:pt>
                <c:pt idx="7975" formatCode="m/d/yyyy\ h:mm">
                  <c:v>39905.83333332403</c:v>
                </c:pt>
                <c:pt idx="7976" formatCode="m/d/yyyy\ h:mm">
                  <c:v>39905.874999990694</c:v>
                </c:pt>
                <c:pt idx="7977" formatCode="m/d/yyyy\ h:mm">
                  <c:v>39905.916666657344</c:v>
                </c:pt>
                <c:pt idx="7978" formatCode="m/d/yyyy\ h:mm">
                  <c:v>39905.958333324037</c:v>
                </c:pt>
                <c:pt idx="7979" formatCode="m/d/yyyy\ h:mm">
                  <c:v>39905.999999990672</c:v>
                </c:pt>
                <c:pt idx="7980" formatCode="m/d/yyyy\ h:mm">
                  <c:v>39906.041666657322</c:v>
                </c:pt>
                <c:pt idx="7981" formatCode="m/d/yyyy\ h:mm">
                  <c:v>39906.083333324015</c:v>
                </c:pt>
                <c:pt idx="7982" formatCode="m/d/yyyy\ h:mm">
                  <c:v>39906.124999990665</c:v>
                </c:pt>
                <c:pt idx="7983" formatCode="m/d/yyyy\ h:mm">
                  <c:v>39906.166666657315</c:v>
                </c:pt>
                <c:pt idx="7984" formatCode="m/d/yyyy\ h:mm">
                  <c:v>39906.208333323993</c:v>
                </c:pt>
                <c:pt idx="7985" formatCode="m/d/yyyy\ h:mm">
                  <c:v>39906.249999990658</c:v>
                </c:pt>
                <c:pt idx="7986" formatCode="m/d/yyyy\ h:mm">
                  <c:v>39906.291666657293</c:v>
                </c:pt>
                <c:pt idx="7987" formatCode="m/d/yyyy\ h:mm">
                  <c:v>39906.333333323993</c:v>
                </c:pt>
                <c:pt idx="7988" formatCode="m/d/yyyy\ h:mm">
                  <c:v>39906.374999990665</c:v>
                </c:pt>
                <c:pt idx="7989" formatCode="m/d/yyyy\ h:mm">
                  <c:v>39906.416666657315</c:v>
                </c:pt>
                <c:pt idx="7990" formatCode="m/d/yyyy\ h:mm">
                  <c:v>39906.458333324001</c:v>
                </c:pt>
                <c:pt idx="7991" formatCode="m/d/yyyy\ h:mm">
                  <c:v>39906.499999990636</c:v>
                </c:pt>
                <c:pt idx="7992" formatCode="m/d/yyyy\ h:mm">
                  <c:v>39906.541666657293</c:v>
                </c:pt>
                <c:pt idx="7993" formatCode="m/d/yyyy\ h:mm">
                  <c:v>39906.583333323986</c:v>
                </c:pt>
                <c:pt idx="7994" formatCode="m/d/yyyy\ h:mm">
                  <c:v>39906.624999990636</c:v>
                </c:pt>
                <c:pt idx="7995" formatCode="m/d/yyyy\ h:mm">
                  <c:v>39906.666666657278</c:v>
                </c:pt>
                <c:pt idx="7996" formatCode="m/d/yyyy\ h:mm">
                  <c:v>39906.708333323979</c:v>
                </c:pt>
                <c:pt idx="7997" formatCode="m/d/yyyy\ h:mm">
                  <c:v>39906.749999990629</c:v>
                </c:pt>
                <c:pt idx="7998" formatCode="m/d/yyyy\ h:mm">
                  <c:v>39906.791666657256</c:v>
                </c:pt>
                <c:pt idx="7999" formatCode="m/d/yyyy\ h:mm">
                  <c:v>39906.833333323972</c:v>
                </c:pt>
                <c:pt idx="8000" formatCode="m/d/yyyy\ h:mm">
                  <c:v>39906.874999990636</c:v>
                </c:pt>
                <c:pt idx="8001" formatCode="m/d/yyyy\ h:mm">
                  <c:v>39906.916666657286</c:v>
                </c:pt>
                <c:pt idx="8002" formatCode="m/d/yyyy\ h:mm">
                  <c:v>39906.958333323979</c:v>
                </c:pt>
                <c:pt idx="8003" formatCode="m/d/yyyy\ h:mm">
                  <c:v>39906.999999990614</c:v>
                </c:pt>
                <c:pt idx="8004" formatCode="m/d/yyyy\ h:mm">
                  <c:v>39907.041666657264</c:v>
                </c:pt>
                <c:pt idx="8005" formatCode="m/d/yyyy\ h:mm">
                  <c:v>39907.083333323942</c:v>
                </c:pt>
                <c:pt idx="8006" formatCode="m/d/yyyy\ h:mm">
                  <c:v>39907.124999990607</c:v>
                </c:pt>
                <c:pt idx="8007" formatCode="m/d/yyyy\ h:mm">
                  <c:v>39907.166666657256</c:v>
                </c:pt>
                <c:pt idx="8008" formatCode="m/d/yyyy\ h:mm">
                  <c:v>39907.208333323942</c:v>
                </c:pt>
                <c:pt idx="8009" formatCode="m/d/yyyy\ h:mm">
                  <c:v>39907.249999990599</c:v>
                </c:pt>
                <c:pt idx="8010" formatCode="m/d/yyyy\ h:mm">
                  <c:v>39907.291666657227</c:v>
                </c:pt>
                <c:pt idx="8011" formatCode="m/d/yyyy\ h:mm">
                  <c:v>39907.333333323942</c:v>
                </c:pt>
                <c:pt idx="8012" formatCode="m/d/yyyy\ h:mm">
                  <c:v>39907.374999990607</c:v>
                </c:pt>
                <c:pt idx="8013" formatCode="m/d/yyyy\ h:mm">
                  <c:v>39907.416666657256</c:v>
                </c:pt>
                <c:pt idx="8014" formatCode="m/d/yyyy\ h:mm">
                  <c:v>39907.45833332395</c:v>
                </c:pt>
                <c:pt idx="8015" formatCode="m/d/yyyy\ h:mm">
                  <c:v>39907.499999990592</c:v>
                </c:pt>
                <c:pt idx="8016" formatCode="m/d/yyyy\ h:mm">
                  <c:v>39907.541666657227</c:v>
                </c:pt>
                <c:pt idx="8017" formatCode="m/d/yyyy\ h:mm">
                  <c:v>39907.583333323913</c:v>
                </c:pt>
                <c:pt idx="8018" formatCode="m/d/yyyy\ h:mm">
                  <c:v>39907.624999990592</c:v>
                </c:pt>
                <c:pt idx="8019" formatCode="m/d/yyyy\ h:mm">
                  <c:v>39907.66666665722</c:v>
                </c:pt>
                <c:pt idx="8020" formatCode="m/d/yyyy\ h:mm">
                  <c:v>39907.708333323913</c:v>
                </c:pt>
                <c:pt idx="8021" formatCode="m/d/yyyy\ h:mm">
                  <c:v>39907.749999990585</c:v>
                </c:pt>
                <c:pt idx="8022" formatCode="m/d/yyyy\ h:mm">
                  <c:v>39907.791666657205</c:v>
                </c:pt>
                <c:pt idx="8023" formatCode="m/d/yyyy\ h:mm">
                  <c:v>39907.833333323899</c:v>
                </c:pt>
                <c:pt idx="8024" formatCode="m/d/yyyy\ h:mm">
                  <c:v>39907.874999990585</c:v>
                </c:pt>
                <c:pt idx="8025" formatCode="m/d/yyyy\ h:mm">
                  <c:v>39907.916666657227</c:v>
                </c:pt>
                <c:pt idx="8026" formatCode="m/d/yyyy\ h:mm">
                  <c:v>39907.958333323906</c:v>
                </c:pt>
                <c:pt idx="8027" formatCode="m/d/yyyy\ h:mm">
                  <c:v>39907.999999990563</c:v>
                </c:pt>
                <c:pt idx="8028" formatCode="m/d/yyyy\ h:mm">
                  <c:v>39908.041666657198</c:v>
                </c:pt>
                <c:pt idx="8029" formatCode="m/d/yyyy\ h:mm">
                  <c:v>39908.083333323892</c:v>
                </c:pt>
                <c:pt idx="8030" formatCode="m/d/yyyy\ h:mm">
                  <c:v>39908.124999990549</c:v>
                </c:pt>
                <c:pt idx="8031" formatCode="m/d/yyyy\ h:mm">
                  <c:v>39908.166666657191</c:v>
                </c:pt>
                <c:pt idx="8032" formatCode="m/d/yyyy\ h:mm">
                  <c:v>39908.208333323892</c:v>
                </c:pt>
                <c:pt idx="8033" formatCode="m/d/yyyy\ h:mm">
                  <c:v>39908.249999990541</c:v>
                </c:pt>
                <c:pt idx="8034" formatCode="m/d/yyyy\ h:mm">
                  <c:v>39908.291666657176</c:v>
                </c:pt>
                <c:pt idx="8035" formatCode="m/d/yyyy\ h:mm">
                  <c:v>39908.333333323884</c:v>
                </c:pt>
                <c:pt idx="8036" formatCode="m/d/yyyy\ h:mm">
                  <c:v>39908.374999990556</c:v>
                </c:pt>
                <c:pt idx="8037" formatCode="m/d/yyyy\ h:mm">
                  <c:v>39908.416666657198</c:v>
                </c:pt>
                <c:pt idx="8038" formatCode="m/d/yyyy\ h:mm">
                  <c:v>39908.458333323884</c:v>
                </c:pt>
                <c:pt idx="8039" formatCode="m/d/yyyy\ h:mm">
                  <c:v>39908.499999990541</c:v>
                </c:pt>
                <c:pt idx="8040" formatCode="m/d/yyyy\ h:mm">
                  <c:v>39908.541666657184</c:v>
                </c:pt>
                <c:pt idx="8041" formatCode="m/d/yyyy\ h:mm">
                  <c:v>39908.583333323862</c:v>
                </c:pt>
                <c:pt idx="8042" formatCode="m/d/yyyy\ h:mm">
                  <c:v>39908.624999990519</c:v>
                </c:pt>
                <c:pt idx="8043" formatCode="m/d/yyyy\ h:mm">
                  <c:v>39908.666666657184</c:v>
                </c:pt>
                <c:pt idx="8044" formatCode="m/d/yyyy\ h:mm">
                  <c:v>39908.708333323848</c:v>
                </c:pt>
                <c:pt idx="8045" formatCode="m/d/yyyy\ h:mm">
                  <c:v>39908.749999990512</c:v>
                </c:pt>
                <c:pt idx="8046" formatCode="m/d/yyyy\ h:mm">
                  <c:v>39908.791666657155</c:v>
                </c:pt>
                <c:pt idx="8047" formatCode="m/d/yyyy\ h:mm">
                  <c:v>39908.833333323841</c:v>
                </c:pt>
                <c:pt idx="8048" formatCode="m/d/yyyy\ h:mm">
                  <c:v>39908.874999990527</c:v>
                </c:pt>
                <c:pt idx="8049" formatCode="m/d/yyyy\ h:mm">
                  <c:v>39908.916666657169</c:v>
                </c:pt>
                <c:pt idx="8050" formatCode="m/d/yyyy\ h:mm">
                  <c:v>39908.958333323848</c:v>
                </c:pt>
                <c:pt idx="8051" formatCode="m/d/yyyy\ h:mm">
                  <c:v>39908.999999990498</c:v>
                </c:pt>
                <c:pt idx="8052" formatCode="m/d/yyyy\ h:mm">
                  <c:v>39909.041666657155</c:v>
                </c:pt>
                <c:pt idx="8053" formatCode="m/d/yyyy\ h:mm">
                  <c:v>39909.083333323833</c:v>
                </c:pt>
                <c:pt idx="8054" formatCode="m/d/yyyy\ h:mm">
                  <c:v>39909.12499999049</c:v>
                </c:pt>
                <c:pt idx="8055" formatCode="m/d/yyyy\ h:mm">
                  <c:v>39909.166666657155</c:v>
                </c:pt>
                <c:pt idx="8056" formatCode="m/d/yyyy\ h:mm">
                  <c:v>39909.208333323819</c:v>
                </c:pt>
                <c:pt idx="8057" formatCode="m/d/yyyy\ h:mm">
                  <c:v>39909.249999990483</c:v>
                </c:pt>
                <c:pt idx="8058" formatCode="m/d/yyyy\ h:mm">
                  <c:v>39909.291666657118</c:v>
                </c:pt>
                <c:pt idx="8059" formatCode="m/d/yyyy\ h:mm">
                  <c:v>39909.333333323812</c:v>
                </c:pt>
                <c:pt idx="8060" formatCode="m/d/yyyy\ h:mm">
                  <c:v>39909.374999990498</c:v>
                </c:pt>
                <c:pt idx="8061" formatCode="m/d/yyyy\ h:mm">
                  <c:v>39909.41666665714</c:v>
                </c:pt>
                <c:pt idx="8062" formatCode="m/d/yyyy\ h:mm">
                  <c:v>39909.458333323826</c:v>
                </c:pt>
                <c:pt idx="8063" formatCode="m/d/yyyy\ h:mm">
                  <c:v>39909.499999990468</c:v>
                </c:pt>
                <c:pt idx="8064" formatCode="m/d/yyyy\ h:mm">
                  <c:v>39909.541666657125</c:v>
                </c:pt>
                <c:pt idx="8065" formatCode="m/d/yyyy\ h:mm">
                  <c:v>39909.583333323797</c:v>
                </c:pt>
                <c:pt idx="8066" formatCode="m/d/yyyy\ h:mm">
                  <c:v>39909.624999990461</c:v>
                </c:pt>
                <c:pt idx="8067" formatCode="m/d/yyyy\ h:mm">
                  <c:v>39909.666666657125</c:v>
                </c:pt>
                <c:pt idx="8068" formatCode="m/d/yyyy\ h:mm">
                  <c:v>39909.70833332379</c:v>
                </c:pt>
                <c:pt idx="8069" formatCode="m/d/yyyy\ h:mm">
                  <c:v>39909.749999990461</c:v>
                </c:pt>
                <c:pt idx="8070" formatCode="m/d/yyyy\ h:mm">
                  <c:v>39909.791666657096</c:v>
                </c:pt>
                <c:pt idx="8071" formatCode="m/d/yyyy\ h:mm">
                  <c:v>39909.833333323782</c:v>
                </c:pt>
                <c:pt idx="8072" formatCode="m/d/yyyy\ h:mm">
                  <c:v>39909.874999990468</c:v>
                </c:pt>
                <c:pt idx="8073" formatCode="m/d/yyyy\ h:mm">
                  <c:v>39909.916666657111</c:v>
                </c:pt>
                <c:pt idx="8074" formatCode="m/d/yyyy\ h:mm">
                  <c:v>39909.958333323797</c:v>
                </c:pt>
                <c:pt idx="8075" formatCode="m/d/yyyy\ h:mm">
                  <c:v>39909.999999990439</c:v>
                </c:pt>
                <c:pt idx="8076" formatCode="m/d/yyyy\ h:mm">
                  <c:v>39910.041666657104</c:v>
                </c:pt>
                <c:pt idx="8077" formatCode="m/d/yyyy\ h:mm">
                  <c:v>39910.083333323768</c:v>
                </c:pt>
                <c:pt idx="8078" formatCode="m/d/yyyy\ h:mm">
                  <c:v>39910.124999990432</c:v>
                </c:pt>
                <c:pt idx="8079" formatCode="m/d/yyyy\ h:mm">
                  <c:v>39910.166666657082</c:v>
                </c:pt>
                <c:pt idx="8080" formatCode="m/d/yyyy\ h:mm">
                  <c:v>39910.208333323761</c:v>
                </c:pt>
                <c:pt idx="8081" formatCode="m/d/yyyy\ h:mm">
                  <c:v>39910.249999990432</c:v>
                </c:pt>
                <c:pt idx="8082" formatCode="m/d/yyyy\ h:mm">
                  <c:v>39910.291666657067</c:v>
                </c:pt>
                <c:pt idx="8083" formatCode="m/d/yyyy\ h:mm">
                  <c:v>39910.333333323753</c:v>
                </c:pt>
                <c:pt idx="8084" formatCode="m/d/yyyy\ h:mm">
                  <c:v>39910.374999990439</c:v>
                </c:pt>
                <c:pt idx="8085" formatCode="m/d/yyyy\ h:mm">
                  <c:v>39910.416666657082</c:v>
                </c:pt>
                <c:pt idx="8086" formatCode="m/d/yyyy\ h:mm">
                  <c:v>39910.458333323761</c:v>
                </c:pt>
                <c:pt idx="8087" formatCode="m/d/yyyy\ h:mm">
                  <c:v>39910.49999999041</c:v>
                </c:pt>
                <c:pt idx="8088" formatCode="m/d/yyyy\ h:mm">
                  <c:v>39910.541666657075</c:v>
                </c:pt>
                <c:pt idx="8089" formatCode="m/d/yyyy\ h:mm">
                  <c:v>39910.583333323739</c:v>
                </c:pt>
                <c:pt idx="8090" formatCode="m/d/yyyy\ h:mm">
                  <c:v>39910.624999990403</c:v>
                </c:pt>
                <c:pt idx="8091" formatCode="m/d/yyyy\ h:mm">
                  <c:v>39910.666666657053</c:v>
                </c:pt>
                <c:pt idx="8092" formatCode="m/d/yyyy\ h:mm">
                  <c:v>39910.708333323731</c:v>
                </c:pt>
                <c:pt idx="8093" formatCode="m/d/yyyy\ h:mm">
                  <c:v>39910.749999990396</c:v>
                </c:pt>
                <c:pt idx="8094" formatCode="m/d/yyyy\ h:mm">
                  <c:v>39910.791666657031</c:v>
                </c:pt>
                <c:pt idx="8095" formatCode="m/d/yyyy\ h:mm">
                  <c:v>39910.833333323731</c:v>
                </c:pt>
                <c:pt idx="8096" formatCode="m/d/yyyy\ h:mm">
                  <c:v>39910.874999990403</c:v>
                </c:pt>
                <c:pt idx="8097" formatCode="m/d/yyyy\ h:mm">
                  <c:v>39910.916666657053</c:v>
                </c:pt>
                <c:pt idx="8098" formatCode="m/d/yyyy\ h:mm">
                  <c:v>39910.958333323739</c:v>
                </c:pt>
                <c:pt idx="8099" formatCode="m/d/yyyy\ h:mm">
                  <c:v>39910.999999990381</c:v>
                </c:pt>
                <c:pt idx="8100" formatCode="m/d/yyyy\ h:mm">
                  <c:v>39911.041666657031</c:v>
                </c:pt>
                <c:pt idx="8101" formatCode="m/d/yyyy\ h:mm">
                  <c:v>39911.08333332371</c:v>
                </c:pt>
                <c:pt idx="8102" formatCode="m/d/yyyy\ h:mm">
                  <c:v>39911.124999990381</c:v>
                </c:pt>
                <c:pt idx="8103" formatCode="m/d/yyyy\ h:mm">
                  <c:v>39911.166666657024</c:v>
                </c:pt>
                <c:pt idx="8104" formatCode="m/d/yyyy\ h:mm">
                  <c:v>39911.208333323702</c:v>
                </c:pt>
                <c:pt idx="8105" formatCode="m/d/yyyy\ h:mm">
                  <c:v>39911.249999990367</c:v>
                </c:pt>
                <c:pt idx="8106" formatCode="m/d/yyyy\ h:mm">
                  <c:v>39911.291666657002</c:v>
                </c:pt>
                <c:pt idx="8107" formatCode="m/d/yyyy\ h:mm">
                  <c:v>39911.333333323695</c:v>
                </c:pt>
                <c:pt idx="8108" formatCode="m/d/yyyy\ h:mm">
                  <c:v>39911.374999990374</c:v>
                </c:pt>
                <c:pt idx="8109" formatCode="m/d/yyyy\ h:mm">
                  <c:v>39911.416666657031</c:v>
                </c:pt>
                <c:pt idx="8110" formatCode="m/d/yyyy\ h:mm">
                  <c:v>39911.458333323702</c:v>
                </c:pt>
                <c:pt idx="8111" formatCode="m/d/yyyy\ h:mm">
                  <c:v>39911.499999990352</c:v>
                </c:pt>
                <c:pt idx="8112" formatCode="m/d/yyyy\ h:mm">
                  <c:v>39911.541666657002</c:v>
                </c:pt>
                <c:pt idx="8113" formatCode="m/d/yyyy\ h:mm">
                  <c:v>39911.583333323681</c:v>
                </c:pt>
                <c:pt idx="8114" formatCode="m/d/yyyy\ h:mm">
                  <c:v>39911.624999990345</c:v>
                </c:pt>
                <c:pt idx="8115" formatCode="m/d/yyyy\ h:mm">
                  <c:v>39911.666666656994</c:v>
                </c:pt>
                <c:pt idx="8116" formatCode="m/d/yyyy\ h:mm">
                  <c:v>39911.708333323673</c:v>
                </c:pt>
                <c:pt idx="8117" formatCode="m/d/yyyy\ h:mm">
                  <c:v>39911.749999990338</c:v>
                </c:pt>
                <c:pt idx="8118" formatCode="m/d/yyyy\ h:mm">
                  <c:v>39911.79166665698</c:v>
                </c:pt>
                <c:pt idx="8119" formatCode="m/d/yyyy\ h:mm">
                  <c:v>39911.833333323666</c:v>
                </c:pt>
                <c:pt idx="8120" formatCode="m/d/yyyy\ h:mm">
                  <c:v>39911.874999990345</c:v>
                </c:pt>
                <c:pt idx="8121" formatCode="m/d/yyyy\ h:mm">
                  <c:v>39911.916666657002</c:v>
                </c:pt>
                <c:pt idx="8122" formatCode="m/d/yyyy\ h:mm">
                  <c:v>39911.958333323673</c:v>
                </c:pt>
                <c:pt idx="8123" formatCode="m/d/yyyy\ h:mm">
                  <c:v>39911.999999990323</c:v>
                </c:pt>
                <c:pt idx="8124" formatCode="m/d/yyyy\ h:mm">
                  <c:v>39912.041666656987</c:v>
                </c:pt>
                <c:pt idx="8125" formatCode="m/d/yyyy\ h:mm">
                  <c:v>39912.083333323651</c:v>
                </c:pt>
                <c:pt idx="8126" formatCode="m/d/yyyy\ h:mm">
                  <c:v>39912.124999990316</c:v>
                </c:pt>
                <c:pt idx="8127" formatCode="m/d/yyyy\ h:mm">
                  <c:v>39912.16666665698</c:v>
                </c:pt>
                <c:pt idx="8128" formatCode="m/d/yyyy\ h:mm">
                  <c:v>39912.208333323644</c:v>
                </c:pt>
                <c:pt idx="8129" formatCode="m/d/yyyy\ h:mm">
                  <c:v>39912.249999990308</c:v>
                </c:pt>
                <c:pt idx="8130" formatCode="m/d/yyyy\ h:mm">
                  <c:v>39912.291666656958</c:v>
                </c:pt>
                <c:pt idx="8131" formatCode="m/d/yyyy\ h:mm">
                  <c:v>39912.333333323637</c:v>
                </c:pt>
                <c:pt idx="8132" formatCode="m/d/yyyy\ h:mm">
                  <c:v>39912.374999990316</c:v>
                </c:pt>
                <c:pt idx="8133" formatCode="m/d/yyyy\ h:mm">
                  <c:v>39912.41666665698</c:v>
                </c:pt>
                <c:pt idx="8134" formatCode="m/d/yyyy\ h:mm">
                  <c:v>39912.458333323644</c:v>
                </c:pt>
                <c:pt idx="8135" formatCode="m/d/yyyy\ h:mm">
                  <c:v>39912.499999990294</c:v>
                </c:pt>
                <c:pt idx="8136" formatCode="m/d/yyyy\ h:mm">
                  <c:v>39912.541666656958</c:v>
                </c:pt>
                <c:pt idx="8137" formatCode="m/d/yyyy\ h:mm">
                  <c:v>39912.583333323622</c:v>
                </c:pt>
                <c:pt idx="8138" formatCode="m/d/yyyy\ h:mm">
                  <c:v>39912.624999990287</c:v>
                </c:pt>
                <c:pt idx="8139" formatCode="m/d/yyyy\ h:mm">
                  <c:v>39912.666666656951</c:v>
                </c:pt>
                <c:pt idx="8140" formatCode="m/d/yyyy\ h:mm">
                  <c:v>39912.708333323615</c:v>
                </c:pt>
                <c:pt idx="8141" formatCode="m/d/yyyy\ h:mm">
                  <c:v>39912.749999990279</c:v>
                </c:pt>
                <c:pt idx="8142" formatCode="m/d/yyyy\ h:mm">
                  <c:v>39912.791666656929</c:v>
                </c:pt>
                <c:pt idx="8143" formatCode="m/d/yyyy\ h:mm">
                  <c:v>39912.833333323608</c:v>
                </c:pt>
                <c:pt idx="8144" formatCode="m/d/yyyy\ h:mm">
                  <c:v>39912.874999990287</c:v>
                </c:pt>
                <c:pt idx="8145" formatCode="m/d/yyyy\ h:mm">
                  <c:v>39912.916666656951</c:v>
                </c:pt>
                <c:pt idx="8146" formatCode="m/d/yyyy\ h:mm">
                  <c:v>39912.958333323615</c:v>
                </c:pt>
                <c:pt idx="8147" formatCode="m/d/yyyy\ h:mm">
                  <c:v>39912.999999990265</c:v>
                </c:pt>
                <c:pt idx="8148" formatCode="m/d/yyyy\ h:mm">
                  <c:v>39913.041666656929</c:v>
                </c:pt>
                <c:pt idx="8149" formatCode="m/d/yyyy\ h:mm">
                  <c:v>39913.083333323593</c:v>
                </c:pt>
                <c:pt idx="8150" formatCode="m/d/yyyy\ h:mm">
                  <c:v>39913.124999990257</c:v>
                </c:pt>
                <c:pt idx="8151" formatCode="m/d/yyyy\ h:mm">
                  <c:v>39913.166666656922</c:v>
                </c:pt>
                <c:pt idx="8152" formatCode="m/d/yyyy\ h:mm">
                  <c:v>39913.208333323593</c:v>
                </c:pt>
                <c:pt idx="8153" formatCode="m/d/yyyy\ h:mm">
                  <c:v>39913.24999999025</c:v>
                </c:pt>
                <c:pt idx="8154" formatCode="m/d/yyyy\ h:mm">
                  <c:v>39913.2916666569</c:v>
                </c:pt>
                <c:pt idx="8155" formatCode="m/d/yyyy\ h:mm">
                  <c:v>39913.333333323593</c:v>
                </c:pt>
                <c:pt idx="8156" formatCode="m/d/yyyy\ h:mm">
                  <c:v>39913.374999990243</c:v>
                </c:pt>
                <c:pt idx="8157" formatCode="m/d/yyyy\ h:mm">
                  <c:v>39913.416666656922</c:v>
                </c:pt>
                <c:pt idx="8158" formatCode="m/d/yyyy\ h:mm">
                  <c:v>39913.458333323601</c:v>
                </c:pt>
                <c:pt idx="8159" formatCode="m/d/yyyy\ h:mm">
                  <c:v>39913.499999990236</c:v>
                </c:pt>
                <c:pt idx="8160" formatCode="m/d/yyyy\ h:mm">
                  <c:v>39913.5416666569</c:v>
                </c:pt>
                <c:pt idx="8161" formatCode="m/d/yyyy\ h:mm">
                  <c:v>39913.583333323579</c:v>
                </c:pt>
                <c:pt idx="8162" formatCode="m/d/yyyy\ h:mm">
                  <c:v>39913.624999990228</c:v>
                </c:pt>
                <c:pt idx="8163" formatCode="m/d/yyyy\ h:mm">
                  <c:v>39913.666666656885</c:v>
                </c:pt>
                <c:pt idx="8164" formatCode="m/d/yyyy\ h:mm">
                  <c:v>39913.708333323571</c:v>
                </c:pt>
                <c:pt idx="8165" formatCode="m/d/yyyy\ h:mm">
                  <c:v>39913.749999990221</c:v>
                </c:pt>
                <c:pt idx="8166" formatCode="m/d/yyyy\ h:mm">
                  <c:v>39913.791666656871</c:v>
                </c:pt>
                <c:pt idx="8167" formatCode="m/d/yyyy\ h:mm">
                  <c:v>39913.833333323564</c:v>
                </c:pt>
                <c:pt idx="8168" formatCode="m/d/yyyy\ h:mm">
                  <c:v>39913.874999990228</c:v>
                </c:pt>
                <c:pt idx="8169" formatCode="m/d/yyyy\ h:mm">
                  <c:v>39913.916666656893</c:v>
                </c:pt>
                <c:pt idx="8170" formatCode="m/d/yyyy\ h:mm">
                  <c:v>39913.958333323564</c:v>
                </c:pt>
                <c:pt idx="8171" formatCode="m/d/yyyy\ h:mm">
                  <c:v>39913.999999990207</c:v>
                </c:pt>
                <c:pt idx="8172" formatCode="m/d/yyyy\ h:mm">
                  <c:v>39914.041666656871</c:v>
                </c:pt>
                <c:pt idx="8173" formatCode="m/d/yyyy\ h:mm">
                  <c:v>39914.083333323542</c:v>
                </c:pt>
                <c:pt idx="8174" formatCode="m/d/yyyy\ h:mm">
                  <c:v>39914.124999990199</c:v>
                </c:pt>
                <c:pt idx="8175" formatCode="m/d/yyyy\ h:mm">
                  <c:v>39914.166666656864</c:v>
                </c:pt>
                <c:pt idx="8176" formatCode="m/d/yyyy\ h:mm">
                  <c:v>39914.208333323542</c:v>
                </c:pt>
                <c:pt idx="8177" formatCode="m/d/yyyy\ h:mm">
                  <c:v>39914.249999990192</c:v>
                </c:pt>
                <c:pt idx="8178" formatCode="m/d/yyyy\ h:mm">
                  <c:v>39914.291666656834</c:v>
                </c:pt>
                <c:pt idx="8179" formatCode="m/d/yyyy\ h:mm">
                  <c:v>39914.333333323535</c:v>
                </c:pt>
                <c:pt idx="8180" formatCode="m/d/yyyy\ h:mm">
                  <c:v>39914.374999990207</c:v>
                </c:pt>
                <c:pt idx="8181" formatCode="m/d/yyyy\ h:mm">
                  <c:v>39914.416666656849</c:v>
                </c:pt>
                <c:pt idx="8182" formatCode="m/d/yyyy\ h:mm">
                  <c:v>39914.458333323535</c:v>
                </c:pt>
                <c:pt idx="8183" formatCode="m/d/yyyy\ h:mm">
                  <c:v>39914.499999990192</c:v>
                </c:pt>
                <c:pt idx="8184" formatCode="m/d/yyyy\ h:mm">
                  <c:v>39914.541666656834</c:v>
                </c:pt>
                <c:pt idx="8185" formatCode="m/d/yyyy\ h:mm">
                  <c:v>39914.583333323513</c:v>
                </c:pt>
                <c:pt idx="8186" formatCode="m/d/yyyy\ h:mm">
                  <c:v>39914.624999990185</c:v>
                </c:pt>
                <c:pt idx="8187" formatCode="m/d/yyyy\ h:mm">
                  <c:v>39914.666666656834</c:v>
                </c:pt>
                <c:pt idx="8188" formatCode="m/d/yyyy\ h:mm">
                  <c:v>39914.708333323499</c:v>
                </c:pt>
                <c:pt idx="8189" formatCode="m/d/yyyy\ h:mm">
                  <c:v>39914.749999990163</c:v>
                </c:pt>
                <c:pt idx="8190" formatCode="m/d/yyyy\ h:mm">
                  <c:v>39914.791666656813</c:v>
                </c:pt>
                <c:pt idx="8191" formatCode="m/d/yyyy\ h:mm">
                  <c:v>39914.833333323491</c:v>
                </c:pt>
                <c:pt idx="8192" formatCode="m/d/yyyy\ h:mm">
                  <c:v>39914.874999990185</c:v>
                </c:pt>
                <c:pt idx="8193" formatCode="m/d/yyyy\ h:mm">
                  <c:v>39914.916666656834</c:v>
                </c:pt>
                <c:pt idx="8194" formatCode="m/d/yyyy\ h:mm">
                  <c:v>39914.958333323506</c:v>
                </c:pt>
                <c:pt idx="8195" formatCode="m/d/yyyy\ h:mm">
                  <c:v>39914.999999990148</c:v>
                </c:pt>
                <c:pt idx="8196" formatCode="m/d/yyyy\ h:mm">
                  <c:v>39915.041666656805</c:v>
                </c:pt>
                <c:pt idx="8197" formatCode="m/d/yyyy\ h:mm">
                  <c:v>39915.083333323491</c:v>
                </c:pt>
                <c:pt idx="8198" formatCode="m/d/yyyy\ h:mm">
                  <c:v>39915.124999990141</c:v>
                </c:pt>
                <c:pt idx="8199" formatCode="m/d/yyyy\ h:mm">
                  <c:v>39915.166666656805</c:v>
                </c:pt>
                <c:pt idx="8200" formatCode="m/d/yyyy\ h:mm">
                  <c:v>39915.208333323484</c:v>
                </c:pt>
                <c:pt idx="8201" formatCode="m/d/yyyy\ h:mm">
                  <c:v>39915.249999990141</c:v>
                </c:pt>
                <c:pt idx="8202" formatCode="m/d/yyyy\ h:mm">
                  <c:v>39915.291666656769</c:v>
                </c:pt>
                <c:pt idx="8203" formatCode="m/d/yyyy\ h:mm">
                  <c:v>39915.333333323462</c:v>
                </c:pt>
                <c:pt idx="8204" formatCode="m/d/yyyy\ h:mm">
                  <c:v>39915.374999990148</c:v>
                </c:pt>
                <c:pt idx="8205" formatCode="m/d/yyyy\ h:mm">
                  <c:v>39915.416666656791</c:v>
                </c:pt>
                <c:pt idx="8206" formatCode="m/d/yyyy\ h:mm">
                  <c:v>39915.458333323484</c:v>
                </c:pt>
                <c:pt idx="8207" formatCode="m/d/yyyy\ h:mm">
                  <c:v>39915.499999990119</c:v>
                </c:pt>
                <c:pt idx="8208" formatCode="m/d/yyyy\ h:mm">
                  <c:v>39915.541666656776</c:v>
                </c:pt>
                <c:pt idx="8209" formatCode="m/d/yyyy\ h:mm">
                  <c:v>39915.583333323448</c:v>
                </c:pt>
                <c:pt idx="8210" formatCode="m/d/yyyy\ h:mm">
                  <c:v>39915.624999990112</c:v>
                </c:pt>
                <c:pt idx="8211" formatCode="m/d/yyyy\ h:mm">
                  <c:v>39915.666666656776</c:v>
                </c:pt>
                <c:pt idx="8212" formatCode="m/d/yyyy\ h:mm">
                  <c:v>39915.70833332344</c:v>
                </c:pt>
                <c:pt idx="8213" formatCode="m/d/yyyy\ h:mm">
                  <c:v>39915.749999990112</c:v>
                </c:pt>
                <c:pt idx="8214" formatCode="m/d/yyyy\ h:mm">
                  <c:v>39915.791666656747</c:v>
                </c:pt>
                <c:pt idx="8215" formatCode="m/d/yyyy\ h:mm">
                  <c:v>39915.833333323433</c:v>
                </c:pt>
                <c:pt idx="8216" formatCode="m/d/yyyy\ h:mm">
                  <c:v>39915.874999990119</c:v>
                </c:pt>
                <c:pt idx="8217" formatCode="m/d/yyyy\ h:mm">
                  <c:v>39915.916666656762</c:v>
                </c:pt>
                <c:pt idx="8218" formatCode="m/d/yyyy\ h:mm">
                  <c:v>39915.958333323448</c:v>
                </c:pt>
                <c:pt idx="8219" formatCode="m/d/yyyy\ h:mm">
                  <c:v>39915.99999999009</c:v>
                </c:pt>
                <c:pt idx="8220" formatCode="m/d/yyyy\ h:mm">
                  <c:v>39916.041666656754</c:v>
                </c:pt>
                <c:pt idx="8221" formatCode="m/d/yyyy\ h:mm">
                  <c:v>39916.083333323419</c:v>
                </c:pt>
                <c:pt idx="8222" formatCode="m/d/yyyy\ h:mm">
                  <c:v>39916.124999990083</c:v>
                </c:pt>
                <c:pt idx="8223" formatCode="m/d/yyyy\ h:mm">
                  <c:v>39916.166666656733</c:v>
                </c:pt>
                <c:pt idx="8224" formatCode="m/d/yyyy\ h:mm">
                  <c:v>39916.208333323411</c:v>
                </c:pt>
                <c:pt idx="8225" formatCode="m/d/yyyy\ h:mm">
                  <c:v>39916.249999990083</c:v>
                </c:pt>
                <c:pt idx="8226" formatCode="m/d/yyyy\ h:mm">
                  <c:v>39916.291666656718</c:v>
                </c:pt>
                <c:pt idx="8227" formatCode="m/d/yyyy\ h:mm">
                  <c:v>39916.333333323411</c:v>
                </c:pt>
                <c:pt idx="8228" formatCode="m/d/yyyy\ h:mm">
                  <c:v>39916.37499999009</c:v>
                </c:pt>
                <c:pt idx="8229" formatCode="m/d/yyyy\ h:mm">
                  <c:v>39916.416666656733</c:v>
                </c:pt>
                <c:pt idx="8230" formatCode="m/d/yyyy\ h:mm">
                  <c:v>39916.458333323419</c:v>
                </c:pt>
                <c:pt idx="8231" formatCode="m/d/yyyy\ h:mm">
                  <c:v>39916.499999990061</c:v>
                </c:pt>
                <c:pt idx="8232" formatCode="m/d/yyyy\ h:mm">
                  <c:v>39916.541666656725</c:v>
                </c:pt>
                <c:pt idx="8233" formatCode="m/d/yyyy\ h:mm">
                  <c:v>39916.58333332339</c:v>
                </c:pt>
                <c:pt idx="8234" formatCode="m/d/yyyy\ h:mm">
                  <c:v>39916.624999990061</c:v>
                </c:pt>
                <c:pt idx="8235" formatCode="m/d/yyyy\ h:mm">
                  <c:v>39916.666666656703</c:v>
                </c:pt>
                <c:pt idx="8236" formatCode="m/d/yyyy\ h:mm">
                  <c:v>39916.708333323382</c:v>
                </c:pt>
                <c:pt idx="8237" formatCode="m/d/yyyy\ h:mm">
                  <c:v>39916.749999990046</c:v>
                </c:pt>
                <c:pt idx="8238" formatCode="m/d/yyyy\ h:mm">
                  <c:v>39916.791666656682</c:v>
                </c:pt>
                <c:pt idx="8239" formatCode="m/d/yyyy\ h:mm">
                  <c:v>39916.833333323382</c:v>
                </c:pt>
                <c:pt idx="8240" formatCode="m/d/yyyy\ h:mm">
                  <c:v>39916.874999990054</c:v>
                </c:pt>
                <c:pt idx="8241" formatCode="m/d/yyyy\ h:mm">
                  <c:v>39916.916666656703</c:v>
                </c:pt>
                <c:pt idx="8242" formatCode="m/d/yyyy\ h:mm">
                  <c:v>39916.95833332339</c:v>
                </c:pt>
                <c:pt idx="8243" formatCode="m/d/yyyy\ h:mm">
                  <c:v>39916.999999990032</c:v>
                </c:pt>
                <c:pt idx="8244" formatCode="m/d/yyyy\ h:mm">
                  <c:v>39917.041666656682</c:v>
                </c:pt>
                <c:pt idx="8245" formatCode="m/d/yyyy\ h:mm">
                  <c:v>39917.08333332336</c:v>
                </c:pt>
                <c:pt idx="8246" formatCode="m/d/yyyy\ h:mm">
                  <c:v>39917.124999990032</c:v>
                </c:pt>
                <c:pt idx="8247" formatCode="m/d/yyyy\ h:mm">
                  <c:v>39917.166666656674</c:v>
                </c:pt>
                <c:pt idx="8248" formatCode="m/d/yyyy\ h:mm">
                  <c:v>39917.208333323353</c:v>
                </c:pt>
                <c:pt idx="8249" formatCode="m/d/yyyy\ h:mm">
                  <c:v>39917.249999990017</c:v>
                </c:pt>
                <c:pt idx="8250" formatCode="m/d/yyyy\ h:mm">
                  <c:v>39917.291666656653</c:v>
                </c:pt>
                <c:pt idx="8251" formatCode="m/d/yyyy\ h:mm">
                  <c:v>39917.333333323346</c:v>
                </c:pt>
                <c:pt idx="8252" formatCode="m/d/yyyy\ h:mm">
                  <c:v>39917.374999990025</c:v>
                </c:pt>
                <c:pt idx="8253" formatCode="m/d/yyyy\ h:mm">
                  <c:v>39917.416666656682</c:v>
                </c:pt>
                <c:pt idx="8254" formatCode="m/d/yyyy\ h:mm">
                  <c:v>39917.458333323353</c:v>
                </c:pt>
                <c:pt idx="8255" formatCode="m/d/yyyy\ h:mm">
                  <c:v>39917.499999990003</c:v>
                </c:pt>
                <c:pt idx="8256" formatCode="m/d/yyyy\ h:mm">
                  <c:v>39917.541666656653</c:v>
                </c:pt>
                <c:pt idx="8257" formatCode="m/d/yyyy\ h:mm">
                  <c:v>39917.583333323331</c:v>
                </c:pt>
                <c:pt idx="8258" formatCode="m/d/yyyy\ h:mm">
                  <c:v>39917.624999989996</c:v>
                </c:pt>
                <c:pt idx="8259" formatCode="m/d/yyyy\ h:mm">
                  <c:v>39917.666666656645</c:v>
                </c:pt>
                <c:pt idx="8260" formatCode="m/d/yyyy\ h:mm">
                  <c:v>39917.708333323331</c:v>
                </c:pt>
                <c:pt idx="8261" formatCode="m/d/yyyy\ h:mm">
                  <c:v>39917.749999989988</c:v>
                </c:pt>
                <c:pt idx="8262" formatCode="m/d/yyyy\ h:mm">
                  <c:v>39917.791666656623</c:v>
                </c:pt>
                <c:pt idx="8263" formatCode="m/d/yyyy\ h:mm">
                  <c:v>39917.833333323317</c:v>
                </c:pt>
                <c:pt idx="8264" formatCode="m/d/yyyy\ h:mm">
                  <c:v>39917.874999989996</c:v>
                </c:pt>
                <c:pt idx="8265" formatCode="m/d/yyyy\ h:mm">
                  <c:v>39917.916666656645</c:v>
                </c:pt>
                <c:pt idx="8266" formatCode="m/d/yyyy\ h:mm">
                  <c:v>39917.958333323324</c:v>
                </c:pt>
                <c:pt idx="8267" formatCode="m/d/yyyy\ h:mm">
                  <c:v>39917.999999989981</c:v>
                </c:pt>
                <c:pt idx="8268" formatCode="m/d/yyyy\ h:mm">
                  <c:v>39918.041666656623</c:v>
                </c:pt>
                <c:pt idx="8269" formatCode="m/d/yyyy\ h:mm">
                  <c:v>39918.083333323302</c:v>
                </c:pt>
                <c:pt idx="8270" formatCode="m/d/yyyy\ h:mm">
                  <c:v>39918.124999989966</c:v>
                </c:pt>
                <c:pt idx="8271" formatCode="m/d/yyyy\ h:mm">
                  <c:v>39918.166666656616</c:v>
                </c:pt>
                <c:pt idx="8272" formatCode="m/d/yyyy\ h:mm">
                  <c:v>39918.208333323295</c:v>
                </c:pt>
                <c:pt idx="8273" formatCode="m/d/yyyy\ h:mm">
                  <c:v>39918.249999989959</c:v>
                </c:pt>
                <c:pt idx="8274" formatCode="m/d/yyyy\ h:mm">
                  <c:v>39918.291666656594</c:v>
                </c:pt>
                <c:pt idx="8275" formatCode="m/d/yyyy\ h:mm">
                  <c:v>39918.333333323288</c:v>
                </c:pt>
                <c:pt idx="8276" formatCode="m/d/yyyy\ h:mm">
                  <c:v>39918.374999989966</c:v>
                </c:pt>
                <c:pt idx="8277" formatCode="m/d/yyyy\ h:mm">
                  <c:v>39918.416666656616</c:v>
                </c:pt>
                <c:pt idx="8278" formatCode="m/d/yyyy\ h:mm">
                  <c:v>39918.458333323295</c:v>
                </c:pt>
                <c:pt idx="8279" formatCode="m/d/yyyy\ h:mm">
                  <c:v>39918.499999989945</c:v>
                </c:pt>
                <c:pt idx="8280" formatCode="m/d/yyyy\ h:mm">
                  <c:v>39918.541666656594</c:v>
                </c:pt>
                <c:pt idx="8281" formatCode="m/d/yyyy\ h:mm">
                  <c:v>39918.583333323273</c:v>
                </c:pt>
                <c:pt idx="8282" formatCode="m/d/yyyy\ h:mm">
                  <c:v>39918.624999989937</c:v>
                </c:pt>
                <c:pt idx="8283" formatCode="m/d/yyyy\ h:mm">
                  <c:v>39918.666666656594</c:v>
                </c:pt>
                <c:pt idx="8284" formatCode="m/d/yyyy\ h:mm">
                  <c:v>39918.708333323266</c:v>
                </c:pt>
                <c:pt idx="8285" formatCode="m/d/yyyy\ h:mm">
                  <c:v>39918.74999998993</c:v>
                </c:pt>
                <c:pt idx="8286" formatCode="m/d/yyyy\ h:mm">
                  <c:v>39918.79166665658</c:v>
                </c:pt>
                <c:pt idx="8287" formatCode="m/d/yyyy\ h:mm">
                  <c:v>39918.833333323259</c:v>
                </c:pt>
                <c:pt idx="8288" formatCode="m/d/yyyy\ h:mm">
                  <c:v>39918.874999989937</c:v>
                </c:pt>
                <c:pt idx="8289" formatCode="m/d/yyyy\ h:mm">
                  <c:v>39918.916666656602</c:v>
                </c:pt>
                <c:pt idx="8290" formatCode="m/d/yyyy\ h:mm">
                  <c:v>39918.958333323266</c:v>
                </c:pt>
                <c:pt idx="8291" formatCode="m/d/yyyy\ h:mm">
                  <c:v>39918.999999989916</c:v>
                </c:pt>
                <c:pt idx="8292" formatCode="m/d/yyyy\ h:mm">
                  <c:v>39919.04166665658</c:v>
                </c:pt>
                <c:pt idx="8293" formatCode="m/d/yyyy\ h:mm">
                  <c:v>39919.083333323244</c:v>
                </c:pt>
                <c:pt idx="8294" formatCode="m/d/yyyy\ h:mm">
                  <c:v>39919.124999989908</c:v>
                </c:pt>
                <c:pt idx="8295" formatCode="m/d/yyyy\ h:mm">
                  <c:v>39919.166666656572</c:v>
                </c:pt>
                <c:pt idx="8296" formatCode="m/d/yyyy\ h:mm">
                  <c:v>39919.208333323237</c:v>
                </c:pt>
                <c:pt idx="8297" formatCode="m/d/yyyy\ h:mm">
                  <c:v>39919.249999989901</c:v>
                </c:pt>
                <c:pt idx="8298" formatCode="m/d/yyyy\ h:mm">
                  <c:v>39919.291666656551</c:v>
                </c:pt>
                <c:pt idx="8299" formatCode="m/d/yyyy\ h:mm">
                  <c:v>39919.333333323229</c:v>
                </c:pt>
                <c:pt idx="8300" formatCode="m/d/yyyy\ h:mm">
                  <c:v>39919.374999989908</c:v>
                </c:pt>
                <c:pt idx="8301" formatCode="m/d/yyyy\ h:mm">
                  <c:v>39919.416666656572</c:v>
                </c:pt>
                <c:pt idx="8302" formatCode="m/d/yyyy\ h:mm">
                  <c:v>39919.458333323237</c:v>
                </c:pt>
                <c:pt idx="8303" formatCode="m/d/yyyy\ h:mm">
                  <c:v>39919.499999989886</c:v>
                </c:pt>
                <c:pt idx="8304" formatCode="m/d/yyyy\ h:mm">
                  <c:v>39919.541666656551</c:v>
                </c:pt>
                <c:pt idx="8305" formatCode="m/d/yyyy\ h:mm">
                  <c:v>39919.583333323215</c:v>
                </c:pt>
                <c:pt idx="8306" formatCode="m/d/yyyy\ h:mm">
                  <c:v>39919.624999989879</c:v>
                </c:pt>
                <c:pt idx="8307" formatCode="m/d/yyyy\ h:mm">
                  <c:v>39919.666666656536</c:v>
                </c:pt>
                <c:pt idx="8308" formatCode="m/d/yyyy\ h:mm">
                  <c:v>39919.708333323208</c:v>
                </c:pt>
                <c:pt idx="8309" formatCode="m/d/yyyy\ h:mm">
                  <c:v>39919.749999989872</c:v>
                </c:pt>
                <c:pt idx="8310" formatCode="m/d/yyyy\ h:mm">
                  <c:v>39919.791666656522</c:v>
                </c:pt>
                <c:pt idx="8311" formatCode="m/d/yyyy\ h:mm">
                  <c:v>39919.8333333232</c:v>
                </c:pt>
                <c:pt idx="8312" formatCode="m/d/yyyy\ h:mm">
                  <c:v>39919.874999989879</c:v>
                </c:pt>
                <c:pt idx="8313" formatCode="m/d/yyyy\ h:mm">
                  <c:v>39919.916666656543</c:v>
                </c:pt>
                <c:pt idx="8314" formatCode="m/d/yyyy\ h:mm">
                  <c:v>39919.958333323208</c:v>
                </c:pt>
                <c:pt idx="8315" formatCode="m/d/yyyy\ h:mm">
                  <c:v>39919.999999989857</c:v>
                </c:pt>
                <c:pt idx="8316" formatCode="m/d/yyyy\ h:mm">
                  <c:v>39920.041666656522</c:v>
                </c:pt>
                <c:pt idx="8317" formatCode="m/d/yyyy\ h:mm">
                  <c:v>39920.083333323193</c:v>
                </c:pt>
                <c:pt idx="8318" formatCode="m/d/yyyy\ h:mm">
                  <c:v>39920.12499998985</c:v>
                </c:pt>
                <c:pt idx="8319" formatCode="m/d/yyyy\ h:mm">
                  <c:v>39920.166666656514</c:v>
                </c:pt>
                <c:pt idx="8320" formatCode="m/d/yyyy\ h:mm">
                  <c:v>39920.208333323193</c:v>
                </c:pt>
                <c:pt idx="8321" formatCode="m/d/yyyy\ h:mm">
                  <c:v>39920.249999989835</c:v>
                </c:pt>
                <c:pt idx="8322" formatCode="m/d/yyyy\ h:mm">
                  <c:v>39920.291666656492</c:v>
                </c:pt>
                <c:pt idx="8323" formatCode="m/d/yyyy\ h:mm">
                  <c:v>39920.333333323186</c:v>
                </c:pt>
                <c:pt idx="8324" formatCode="m/d/yyyy\ h:mm">
                  <c:v>39920.374999989843</c:v>
                </c:pt>
                <c:pt idx="8325" formatCode="m/d/yyyy\ h:mm">
                  <c:v>39920.416666656514</c:v>
                </c:pt>
                <c:pt idx="8326" formatCode="m/d/yyyy\ h:mm">
                  <c:v>39920.458333323193</c:v>
                </c:pt>
                <c:pt idx="8327" formatCode="m/d/yyyy\ h:mm">
                  <c:v>39920.499999989828</c:v>
                </c:pt>
                <c:pt idx="8328" formatCode="m/d/yyyy\ h:mm">
                  <c:v>39920.541666656485</c:v>
                </c:pt>
                <c:pt idx="8329" formatCode="m/d/yyyy\ h:mm">
                  <c:v>39920.583333323171</c:v>
                </c:pt>
                <c:pt idx="8330" formatCode="m/d/yyyy\ h:mm">
                  <c:v>39920.624999989821</c:v>
                </c:pt>
                <c:pt idx="8331" formatCode="m/d/yyyy\ h:mm">
                  <c:v>39920.666666656485</c:v>
                </c:pt>
                <c:pt idx="8332" formatCode="m/d/yyyy\ h:mm">
                  <c:v>39920.708333323149</c:v>
                </c:pt>
                <c:pt idx="8333" formatCode="m/d/yyyy\ h:mm">
                  <c:v>39920.749999989814</c:v>
                </c:pt>
                <c:pt idx="8334" formatCode="m/d/yyyy\ h:mm">
                  <c:v>39920.791666656463</c:v>
                </c:pt>
                <c:pt idx="8335" formatCode="m/d/yyyy\ h:mm">
                  <c:v>39920.833333323142</c:v>
                </c:pt>
                <c:pt idx="8336" formatCode="m/d/yyyy\ h:mm">
                  <c:v>39920.874999989821</c:v>
                </c:pt>
                <c:pt idx="8337" formatCode="m/d/yyyy\ h:mm">
                  <c:v>39920.916666656485</c:v>
                </c:pt>
                <c:pt idx="8338" formatCode="m/d/yyyy\ h:mm">
                  <c:v>39920.958333323157</c:v>
                </c:pt>
                <c:pt idx="8339" formatCode="m/d/yyyy\ h:mm">
                  <c:v>39920.999999989785</c:v>
                </c:pt>
                <c:pt idx="8340" formatCode="m/d/yyyy\ h:mm">
                  <c:v>39921.041666656456</c:v>
                </c:pt>
                <c:pt idx="8341" formatCode="m/d/yyyy\ h:mm">
                  <c:v>39921.083333323142</c:v>
                </c:pt>
                <c:pt idx="8342" formatCode="m/d/yyyy\ h:mm">
                  <c:v>39921.124999989785</c:v>
                </c:pt>
                <c:pt idx="8343" formatCode="m/d/yyyy\ h:mm">
                  <c:v>39921.166666656456</c:v>
                </c:pt>
                <c:pt idx="8344" formatCode="m/d/yyyy\ h:mm">
                  <c:v>39921.208333323135</c:v>
                </c:pt>
                <c:pt idx="8345" formatCode="m/d/yyyy\ h:mm">
                  <c:v>39921.249999989785</c:v>
                </c:pt>
                <c:pt idx="8346" formatCode="m/d/yyyy\ h:mm">
                  <c:v>39921.291666656427</c:v>
                </c:pt>
                <c:pt idx="8347" formatCode="m/d/yyyy\ h:mm">
                  <c:v>39921.333333323113</c:v>
                </c:pt>
                <c:pt idx="8348" formatCode="m/d/yyyy\ h:mm">
                  <c:v>39921.374999989792</c:v>
                </c:pt>
                <c:pt idx="8349" formatCode="m/d/yyyy\ h:mm">
                  <c:v>39921.416666656442</c:v>
                </c:pt>
                <c:pt idx="8350" formatCode="m/d/yyyy\ h:mm">
                  <c:v>39921.458333323135</c:v>
                </c:pt>
                <c:pt idx="8351" formatCode="m/d/yyyy\ h:mm">
                  <c:v>39921.49999998977</c:v>
                </c:pt>
                <c:pt idx="8352" formatCode="m/d/yyyy\ h:mm">
                  <c:v>39921.541666656434</c:v>
                </c:pt>
                <c:pt idx="8353" formatCode="m/d/yyyy\ h:mm">
                  <c:v>39921.583333323098</c:v>
                </c:pt>
                <c:pt idx="8354" formatCode="m/d/yyyy\ h:mm">
                  <c:v>39921.624999989755</c:v>
                </c:pt>
                <c:pt idx="8355" formatCode="m/d/yyyy\ h:mm">
                  <c:v>39921.666666656427</c:v>
                </c:pt>
                <c:pt idx="8356" formatCode="m/d/yyyy\ h:mm">
                  <c:v>39921.708333323091</c:v>
                </c:pt>
                <c:pt idx="8357" formatCode="m/d/yyyy\ h:mm">
                  <c:v>39921.749999989755</c:v>
                </c:pt>
                <c:pt idx="8358" formatCode="m/d/yyyy\ h:mm">
                  <c:v>39921.791666656398</c:v>
                </c:pt>
                <c:pt idx="8359" formatCode="m/d/yyyy\ h:mm">
                  <c:v>39921.833333323091</c:v>
                </c:pt>
                <c:pt idx="8360" formatCode="m/d/yyyy\ h:mm">
                  <c:v>39921.874999989748</c:v>
                </c:pt>
                <c:pt idx="8361" formatCode="m/d/yyyy\ h:mm">
                  <c:v>39921.916666656412</c:v>
                </c:pt>
                <c:pt idx="8362" formatCode="m/d/yyyy\ h:mm">
                  <c:v>39921.958333323098</c:v>
                </c:pt>
                <c:pt idx="8363" formatCode="m/d/yyyy\ h:mm">
                  <c:v>39921.999999989734</c:v>
                </c:pt>
                <c:pt idx="8364" formatCode="m/d/yyyy\ h:mm">
                  <c:v>39922.041666656405</c:v>
                </c:pt>
                <c:pt idx="8365" formatCode="m/d/yyyy\ h:mm">
                  <c:v>39922.083333323069</c:v>
                </c:pt>
                <c:pt idx="8366" formatCode="m/d/yyyy\ h:mm">
                  <c:v>39922.124999989734</c:v>
                </c:pt>
                <c:pt idx="8367" formatCode="m/d/yyyy\ h:mm">
                  <c:v>39922.166666656383</c:v>
                </c:pt>
                <c:pt idx="8368" formatCode="m/d/yyyy\ h:mm">
                  <c:v>39922.208333323062</c:v>
                </c:pt>
                <c:pt idx="8369" formatCode="m/d/yyyy\ h:mm">
                  <c:v>39922.249999989726</c:v>
                </c:pt>
                <c:pt idx="8370" formatCode="m/d/yyyy\ h:mm">
                  <c:v>39922.291666656369</c:v>
                </c:pt>
                <c:pt idx="8371" formatCode="m/d/yyyy\ h:mm">
                  <c:v>39922.333333323062</c:v>
                </c:pt>
                <c:pt idx="8372" formatCode="m/d/yyyy\ h:mm">
                  <c:v>39922.374999989719</c:v>
                </c:pt>
                <c:pt idx="8373" formatCode="m/d/yyyy\ h:mm">
                  <c:v>39922.416666656383</c:v>
                </c:pt>
                <c:pt idx="8374" formatCode="m/d/yyyy\ h:mm">
                  <c:v>39922.458333323069</c:v>
                </c:pt>
                <c:pt idx="8375" formatCode="m/d/yyyy\ h:mm">
                  <c:v>39922.499999989705</c:v>
                </c:pt>
                <c:pt idx="8376" formatCode="m/d/yyyy\ h:mm">
                  <c:v>39922.541666656376</c:v>
                </c:pt>
                <c:pt idx="8377" formatCode="m/d/yyyy\ h:mm">
                  <c:v>39922.58333332304</c:v>
                </c:pt>
                <c:pt idx="8378" formatCode="m/d/yyyy\ h:mm">
                  <c:v>39922.624999989705</c:v>
                </c:pt>
                <c:pt idx="8379" formatCode="m/d/yyyy\ h:mm">
                  <c:v>39922.666666656354</c:v>
                </c:pt>
                <c:pt idx="8380" formatCode="m/d/yyyy\ h:mm">
                  <c:v>39922.708333323033</c:v>
                </c:pt>
                <c:pt idx="8381" formatCode="m/d/yyyy\ h:mm">
                  <c:v>39922.749999989683</c:v>
                </c:pt>
                <c:pt idx="8382" formatCode="m/d/yyyy\ h:mm">
                  <c:v>39922.791666656332</c:v>
                </c:pt>
                <c:pt idx="8383" formatCode="m/d/yyyy\ h:mm">
                  <c:v>39922.833333323033</c:v>
                </c:pt>
                <c:pt idx="8384" formatCode="m/d/yyyy\ h:mm">
                  <c:v>39922.87499998969</c:v>
                </c:pt>
                <c:pt idx="8385" formatCode="m/d/yyyy\ h:mm">
                  <c:v>39922.916666656361</c:v>
                </c:pt>
                <c:pt idx="8386" formatCode="m/d/yyyy\ h:mm">
                  <c:v>39922.95833332304</c:v>
                </c:pt>
                <c:pt idx="8387" formatCode="m/d/yyyy\ h:mm">
                  <c:v>39922.999999989675</c:v>
                </c:pt>
                <c:pt idx="8388" formatCode="m/d/yyyy\ h:mm">
                  <c:v>39923.041666656332</c:v>
                </c:pt>
                <c:pt idx="8389" formatCode="m/d/yyyy\ h:mm">
                  <c:v>39923.083333323011</c:v>
                </c:pt>
                <c:pt idx="8390" formatCode="m/d/yyyy\ h:mm">
                  <c:v>39923.124999989675</c:v>
                </c:pt>
                <c:pt idx="8391" formatCode="m/d/yyyy\ h:mm">
                  <c:v>39923.166666656325</c:v>
                </c:pt>
                <c:pt idx="8392" formatCode="m/d/yyyy\ h:mm">
                  <c:v>39923.208333323011</c:v>
                </c:pt>
                <c:pt idx="8393" formatCode="m/d/yyyy\ h:mm">
                  <c:v>39923.249999989654</c:v>
                </c:pt>
                <c:pt idx="8394" formatCode="m/d/yyyy\ h:mm">
                  <c:v>39923.291666656303</c:v>
                </c:pt>
                <c:pt idx="8395" formatCode="m/d/yyyy\ h:mm">
                  <c:v>39923.333333323011</c:v>
                </c:pt>
                <c:pt idx="8396" formatCode="m/d/yyyy\ h:mm">
                  <c:v>39923.374999989661</c:v>
                </c:pt>
                <c:pt idx="8397" formatCode="m/d/yyyy\ h:mm">
                  <c:v>39923.416666656332</c:v>
                </c:pt>
                <c:pt idx="8398" formatCode="m/d/yyyy\ h:mm">
                  <c:v>39923.458333323018</c:v>
                </c:pt>
                <c:pt idx="8399" formatCode="m/d/yyyy\ h:mm">
                  <c:v>39923.499999989654</c:v>
                </c:pt>
                <c:pt idx="8400" formatCode="m/d/yyyy\ h:mm">
                  <c:v>39923.541666656303</c:v>
                </c:pt>
                <c:pt idx="8401" formatCode="m/d/yyyy\ h:mm">
                  <c:v>39923.583333322997</c:v>
                </c:pt>
                <c:pt idx="8402" formatCode="m/d/yyyy\ h:mm">
                  <c:v>39923.624999989632</c:v>
                </c:pt>
                <c:pt idx="8403" formatCode="m/d/yyyy\ h:mm">
                  <c:v>39923.666666656296</c:v>
                </c:pt>
                <c:pt idx="8404" formatCode="m/d/yyyy\ h:mm">
                  <c:v>39923.708333322997</c:v>
                </c:pt>
                <c:pt idx="8405" formatCode="m/d/yyyy\ h:mm">
                  <c:v>39923.749999989624</c:v>
                </c:pt>
                <c:pt idx="8406" formatCode="m/d/yyyy\ h:mm">
                  <c:v>39923.791666656274</c:v>
                </c:pt>
                <c:pt idx="8407" formatCode="m/d/yyyy\ h:mm">
                  <c:v>39923.833333322989</c:v>
                </c:pt>
                <c:pt idx="8408" formatCode="m/d/yyyy\ h:mm">
                  <c:v>39923.874999989632</c:v>
                </c:pt>
                <c:pt idx="8409" formatCode="m/d/yyyy\ h:mm">
                  <c:v>39923.916666656296</c:v>
                </c:pt>
                <c:pt idx="8410" formatCode="m/d/yyyy\ h:mm">
                  <c:v>39923.958333322997</c:v>
                </c:pt>
                <c:pt idx="8411" formatCode="m/d/yyyy\ h:mm">
                  <c:v>39923.999999989624</c:v>
                </c:pt>
                <c:pt idx="8412" formatCode="m/d/yyyy\ h:mm">
                  <c:v>39924.041666656274</c:v>
                </c:pt>
                <c:pt idx="8413" formatCode="m/d/yyyy\ h:mm">
                  <c:v>39924.083333322968</c:v>
                </c:pt>
                <c:pt idx="8414" formatCode="m/d/yyyy\ h:mm">
                  <c:v>39924.124999989603</c:v>
                </c:pt>
                <c:pt idx="8415" formatCode="m/d/yyyy\ h:mm">
                  <c:v>39924.166666656274</c:v>
                </c:pt>
                <c:pt idx="8416" formatCode="m/d/yyyy\ h:mm">
                  <c:v>39924.20833332296</c:v>
                </c:pt>
                <c:pt idx="8417" formatCode="m/d/yyyy\ h:mm">
                  <c:v>39924.249999989595</c:v>
                </c:pt>
                <c:pt idx="8418" formatCode="m/d/yyyy\ h:mm">
                  <c:v>39924.291666656252</c:v>
                </c:pt>
                <c:pt idx="8419" formatCode="m/d/yyyy\ h:mm">
                  <c:v>39924.333333322953</c:v>
                </c:pt>
                <c:pt idx="8420" formatCode="m/d/yyyy\ h:mm">
                  <c:v>39924.374999989603</c:v>
                </c:pt>
                <c:pt idx="8421" formatCode="m/d/yyyy\ h:mm">
                  <c:v>39924.416666656267</c:v>
                </c:pt>
                <c:pt idx="8422" formatCode="m/d/yyyy\ h:mm">
                  <c:v>39924.45833332296</c:v>
                </c:pt>
                <c:pt idx="8423" formatCode="m/d/yyyy\ h:mm">
                  <c:v>39924.499999989595</c:v>
                </c:pt>
                <c:pt idx="8424" formatCode="m/d/yyyy\ h:mm">
                  <c:v>39924.541666656245</c:v>
                </c:pt>
                <c:pt idx="8425" formatCode="m/d/yyyy\ h:mm">
                  <c:v>39924.583333322946</c:v>
                </c:pt>
                <c:pt idx="8426" formatCode="m/d/yyyy\ h:mm">
                  <c:v>39924.624999989588</c:v>
                </c:pt>
                <c:pt idx="8427" formatCode="m/d/yyyy\ h:mm">
                  <c:v>39924.666666656238</c:v>
                </c:pt>
                <c:pt idx="8428" formatCode="m/d/yyyy\ h:mm">
                  <c:v>39924.708333322938</c:v>
                </c:pt>
                <c:pt idx="8429" formatCode="m/d/yyyy\ h:mm">
                  <c:v>39924.749999989581</c:v>
                </c:pt>
                <c:pt idx="8430" formatCode="m/d/yyyy\ h:mm">
                  <c:v>39924.791666656216</c:v>
                </c:pt>
                <c:pt idx="8431" formatCode="m/d/yyyy\ h:mm">
                  <c:v>39924.833333322924</c:v>
                </c:pt>
                <c:pt idx="8432" formatCode="m/d/yyyy\ h:mm">
                  <c:v>39924.874999989595</c:v>
                </c:pt>
                <c:pt idx="8433" formatCode="m/d/yyyy\ h:mm">
                  <c:v>39924.916666656238</c:v>
                </c:pt>
                <c:pt idx="8434" formatCode="m/d/yyyy\ h:mm">
                  <c:v>39924.958333322931</c:v>
                </c:pt>
                <c:pt idx="8435" formatCode="m/d/yyyy\ h:mm">
                  <c:v>39924.999999989566</c:v>
                </c:pt>
                <c:pt idx="8436" formatCode="m/d/yyyy\ h:mm">
                  <c:v>39925.041666656216</c:v>
                </c:pt>
                <c:pt idx="8437" formatCode="m/d/yyyy\ h:mm">
                  <c:v>39925.083333322909</c:v>
                </c:pt>
                <c:pt idx="8438" formatCode="m/d/yyyy\ h:mm">
                  <c:v>39925.124999989559</c:v>
                </c:pt>
                <c:pt idx="8439" formatCode="m/d/yyyy\ h:mm">
                  <c:v>39925.166666656209</c:v>
                </c:pt>
                <c:pt idx="8440" formatCode="m/d/yyyy\ h:mm">
                  <c:v>39925.208333322902</c:v>
                </c:pt>
                <c:pt idx="8441" formatCode="m/d/yyyy\ h:mm">
                  <c:v>39925.249999989552</c:v>
                </c:pt>
                <c:pt idx="8442" formatCode="m/d/yyyy\ h:mm">
                  <c:v>39925.291666656187</c:v>
                </c:pt>
                <c:pt idx="8443" formatCode="m/d/yyyy\ h:mm">
                  <c:v>39925.333333322895</c:v>
                </c:pt>
                <c:pt idx="8444" formatCode="m/d/yyyy\ h:mm">
                  <c:v>39925.374999989559</c:v>
                </c:pt>
                <c:pt idx="8445" formatCode="m/d/yyyy\ h:mm">
                  <c:v>39925.416666656209</c:v>
                </c:pt>
                <c:pt idx="8446" formatCode="m/d/yyyy\ h:mm">
                  <c:v>39925.458333322902</c:v>
                </c:pt>
                <c:pt idx="8447" formatCode="m/d/yyyy\ h:mm">
                  <c:v>39925.499999989537</c:v>
                </c:pt>
                <c:pt idx="8448" formatCode="m/d/yyyy\ h:mm">
                  <c:v>39925.541666656194</c:v>
                </c:pt>
                <c:pt idx="8449" formatCode="m/d/yyyy\ h:mm">
                  <c:v>39925.58333332288</c:v>
                </c:pt>
                <c:pt idx="8450" formatCode="m/d/yyyy\ h:mm">
                  <c:v>39925.62499998953</c:v>
                </c:pt>
                <c:pt idx="8451" formatCode="m/d/yyyy\ h:mm">
                  <c:v>39925.666666656194</c:v>
                </c:pt>
                <c:pt idx="8452" formatCode="m/d/yyyy\ h:mm">
                  <c:v>39925.708333322873</c:v>
                </c:pt>
                <c:pt idx="8453" formatCode="m/d/yyyy\ h:mm">
                  <c:v>39925.749999989523</c:v>
                </c:pt>
                <c:pt idx="8454" formatCode="m/d/yyyy\ h:mm">
                  <c:v>39925.791666656172</c:v>
                </c:pt>
                <c:pt idx="8455" formatCode="m/d/yyyy\ h:mm">
                  <c:v>39925.833333322866</c:v>
                </c:pt>
                <c:pt idx="8456" formatCode="m/d/yyyy\ h:mm">
                  <c:v>39925.87499998953</c:v>
                </c:pt>
                <c:pt idx="8457" formatCode="m/d/yyyy\ h:mm">
                  <c:v>39925.916666656194</c:v>
                </c:pt>
                <c:pt idx="8458" formatCode="m/d/yyyy\ h:mm">
                  <c:v>39925.958333322873</c:v>
                </c:pt>
                <c:pt idx="8459" formatCode="m/d/yyyy\ h:mm">
                  <c:v>39925.999999989508</c:v>
                </c:pt>
                <c:pt idx="8460" formatCode="m/d/yyyy\ h:mm">
                  <c:v>39926.041666656172</c:v>
                </c:pt>
                <c:pt idx="8461" formatCode="m/d/yyyy\ h:mm">
                  <c:v>39926.083333322851</c:v>
                </c:pt>
                <c:pt idx="8462" formatCode="m/d/yyyy\ h:mm">
                  <c:v>39926.124999989501</c:v>
                </c:pt>
                <c:pt idx="8463" formatCode="m/d/yyyy\ h:mm">
                  <c:v>39926.166666656165</c:v>
                </c:pt>
                <c:pt idx="8464" formatCode="m/d/yyyy\ h:mm">
                  <c:v>39926.208333322844</c:v>
                </c:pt>
                <c:pt idx="8465" formatCode="m/d/yyyy\ h:mm">
                  <c:v>39926.249999989494</c:v>
                </c:pt>
                <c:pt idx="8466" formatCode="m/d/yyyy\ h:mm">
                  <c:v>39926.291666656143</c:v>
                </c:pt>
                <c:pt idx="8467" formatCode="m/d/yyyy\ h:mm">
                  <c:v>39926.333333322837</c:v>
                </c:pt>
                <c:pt idx="8468" formatCode="m/d/yyyy\ h:mm">
                  <c:v>39926.374999989501</c:v>
                </c:pt>
                <c:pt idx="8469" formatCode="m/d/yyyy\ h:mm">
                  <c:v>39926.416666656165</c:v>
                </c:pt>
                <c:pt idx="8470" formatCode="m/d/yyyy\ h:mm">
                  <c:v>39926.458333322844</c:v>
                </c:pt>
                <c:pt idx="8471" formatCode="m/d/yyyy\ h:mm">
                  <c:v>39926.499999989479</c:v>
                </c:pt>
                <c:pt idx="8472" formatCode="m/d/yyyy\ h:mm">
                  <c:v>39926.541666656136</c:v>
                </c:pt>
                <c:pt idx="8473" formatCode="m/d/yyyy\ h:mm">
                  <c:v>39926.583333322822</c:v>
                </c:pt>
                <c:pt idx="8474" formatCode="m/d/yyyy\ h:mm">
                  <c:v>39926.624999989472</c:v>
                </c:pt>
                <c:pt idx="8475" formatCode="m/d/yyyy\ h:mm">
                  <c:v>39926.666666656136</c:v>
                </c:pt>
                <c:pt idx="8476" formatCode="m/d/yyyy\ h:mm">
                  <c:v>39926.708333322815</c:v>
                </c:pt>
                <c:pt idx="8477" formatCode="m/d/yyyy\ h:mm">
                  <c:v>39926.749999989464</c:v>
                </c:pt>
                <c:pt idx="8478" formatCode="m/d/yyyy\ h:mm">
                  <c:v>39926.791666656114</c:v>
                </c:pt>
                <c:pt idx="8479" formatCode="m/d/yyyy\ h:mm">
                  <c:v>39926.833333322793</c:v>
                </c:pt>
                <c:pt idx="8480" formatCode="m/d/yyyy\ h:mm">
                  <c:v>39926.874999989472</c:v>
                </c:pt>
                <c:pt idx="8481" formatCode="m/d/yyyy\ h:mm">
                  <c:v>39926.916666656136</c:v>
                </c:pt>
                <c:pt idx="8482" formatCode="m/d/yyyy\ h:mm">
                  <c:v>39926.958333322815</c:v>
                </c:pt>
                <c:pt idx="8483" formatCode="m/d/yyyy\ h:mm">
                  <c:v>39926.99999998945</c:v>
                </c:pt>
                <c:pt idx="8484" formatCode="m/d/yyyy\ h:mm">
                  <c:v>39927.041666656114</c:v>
                </c:pt>
                <c:pt idx="8485" formatCode="m/d/yyyy\ h:mm">
                  <c:v>39927.083333322793</c:v>
                </c:pt>
                <c:pt idx="8486" formatCode="m/d/yyyy\ h:mm">
                  <c:v>39927.124999989435</c:v>
                </c:pt>
                <c:pt idx="8487" formatCode="m/d/yyyy\ h:mm">
                  <c:v>39927.166666656107</c:v>
                </c:pt>
                <c:pt idx="8488" formatCode="m/d/yyyy\ h:mm">
                  <c:v>39927.208333322786</c:v>
                </c:pt>
                <c:pt idx="8489" formatCode="m/d/yyyy\ h:mm">
                  <c:v>39927.249999989435</c:v>
                </c:pt>
                <c:pt idx="8490" formatCode="m/d/yyyy\ h:mm">
                  <c:v>39927.291666656078</c:v>
                </c:pt>
                <c:pt idx="8491" formatCode="m/d/yyyy\ h:mm">
                  <c:v>39927.333333322778</c:v>
                </c:pt>
                <c:pt idx="8492" formatCode="m/d/yyyy\ h:mm">
                  <c:v>39927.374999989443</c:v>
                </c:pt>
                <c:pt idx="8493" formatCode="m/d/yyyy\ h:mm">
                  <c:v>39927.416666656092</c:v>
                </c:pt>
                <c:pt idx="8494" formatCode="m/d/yyyy\ h:mm">
                  <c:v>39927.458333322786</c:v>
                </c:pt>
                <c:pt idx="8495" formatCode="m/d/yyyy\ h:mm">
                  <c:v>39927.499999989421</c:v>
                </c:pt>
                <c:pt idx="8496" formatCode="m/d/yyyy\ h:mm">
                  <c:v>39927.541666656085</c:v>
                </c:pt>
                <c:pt idx="8497" formatCode="m/d/yyyy\ h:mm">
                  <c:v>39927.583333322749</c:v>
                </c:pt>
                <c:pt idx="8498" formatCode="m/d/yyyy\ h:mm">
                  <c:v>39927.624999989406</c:v>
                </c:pt>
                <c:pt idx="8499" formatCode="m/d/yyyy\ h:mm">
                  <c:v>39927.666666656078</c:v>
                </c:pt>
                <c:pt idx="8500" formatCode="m/d/yyyy\ h:mm">
                  <c:v>39927.708333322742</c:v>
                </c:pt>
                <c:pt idx="8501" formatCode="m/d/yyyy\ h:mm">
                  <c:v>39927.749999989406</c:v>
                </c:pt>
                <c:pt idx="8502" formatCode="m/d/yyyy\ h:mm">
                  <c:v>39927.791666656049</c:v>
                </c:pt>
                <c:pt idx="8503" formatCode="m/d/yyyy\ h:mm">
                  <c:v>39927.833333322742</c:v>
                </c:pt>
                <c:pt idx="8504" formatCode="m/d/yyyy\ h:mm">
                  <c:v>39927.874999989399</c:v>
                </c:pt>
                <c:pt idx="8505" formatCode="m/d/yyyy\ h:mm">
                  <c:v>39927.916666656063</c:v>
                </c:pt>
                <c:pt idx="8506" formatCode="m/d/yyyy\ h:mm">
                  <c:v>39927.958333322749</c:v>
                </c:pt>
                <c:pt idx="8507" formatCode="m/d/yyyy\ h:mm">
                  <c:v>39927.999999989384</c:v>
                </c:pt>
                <c:pt idx="8508" formatCode="m/d/yyyy\ h:mm">
                  <c:v>39928.041666656056</c:v>
                </c:pt>
                <c:pt idx="8509" formatCode="m/d/yyyy\ h:mm">
                  <c:v>39928.083333322735</c:v>
                </c:pt>
                <c:pt idx="8510" formatCode="m/d/yyyy\ h:mm">
                  <c:v>39928.124999989384</c:v>
                </c:pt>
                <c:pt idx="8511" formatCode="m/d/yyyy\ h:mm">
                  <c:v>39928.166666656034</c:v>
                </c:pt>
                <c:pt idx="8512" formatCode="m/d/yyyy\ h:mm">
                  <c:v>39928.208333322713</c:v>
                </c:pt>
                <c:pt idx="8513" formatCode="m/d/yyyy\ h:mm">
                  <c:v>39928.249999989377</c:v>
                </c:pt>
                <c:pt idx="8514" formatCode="m/d/yyyy\ h:mm">
                  <c:v>39928.29166665602</c:v>
                </c:pt>
                <c:pt idx="8515" formatCode="m/d/yyyy\ h:mm">
                  <c:v>39928.333333322713</c:v>
                </c:pt>
                <c:pt idx="8516" formatCode="m/d/yyyy\ h:mm">
                  <c:v>39928.374999989384</c:v>
                </c:pt>
                <c:pt idx="8517" formatCode="m/d/yyyy\ h:mm">
                  <c:v>39928.416666656041</c:v>
                </c:pt>
                <c:pt idx="8518" formatCode="m/d/yyyy\ h:mm">
                  <c:v>39928.45833332272</c:v>
                </c:pt>
                <c:pt idx="8519" formatCode="m/d/yyyy\ h:mm">
                  <c:v>39928.499999989355</c:v>
                </c:pt>
                <c:pt idx="8520" formatCode="m/d/yyyy\ h:mm">
                  <c:v>39928.541666656027</c:v>
                </c:pt>
                <c:pt idx="8521" formatCode="m/d/yyyy\ h:mm">
                  <c:v>39928.583333322691</c:v>
                </c:pt>
                <c:pt idx="8522" formatCode="m/d/yyyy\ h:mm">
                  <c:v>39928.624999989355</c:v>
                </c:pt>
                <c:pt idx="8523" formatCode="m/d/yyyy\ h:mm">
                  <c:v>39928.66666665602</c:v>
                </c:pt>
                <c:pt idx="8524" formatCode="m/d/yyyy\ h:mm">
                  <c:v>39928.708333322691</c:v>
                </c:pt>
                <c:pt idx="8525" formatCode="m/d/yyyy\ h:mm">
                  <c:v>39928.749999989333</c:v>
                </c:pt>
                <c:pt idx="8526" formatCode="m/d/yyyy\ h:mm">
                  <c:v>39928.791666655983</c:v>
                </c:pt>
                <c:pt idx="8527" formatCode="m/d/yyyy\ h:mm">
                  <c:v>39928.833333322691</c:v>
                </c:pt>
                <c:pt idx="8528" formatCode="m/d/yyyy\ h:mm">
                  <c:v>39928.874999989341</c:v>
                </c:pt>
                <c:pt idx="8529" formatCode="m/d/yyyy\ h:mm">
                  <c:v>39928.916666656012</c:v>
                </c:pt>
                <c:pt idx="8530" formatCode="m/d/yyyy\ h:mm">
                  <c:v>39928.958333322691</c:v>
                </c:pt>
                <c:pt idx="8531" formatCode="m/d/yyyy\ h:mm">
                  <c:v>39928.999999989326</c:v>
                </c:pt>
                <c:pt idx="8532" formatCode="m/d/yyyy\ h:mm">
                  <c:v>39929.041666655983</c:v>
                </c:pt>
                <c:pt idx="8533" formatCode="m/d/yyyy\ h:mm">
                  <c:v>39929.083333322662</c:v>
                </c:pt>
                <c:pt idx="8534" formatCode="m/d/yyyy\ h:mm">
                  <c:v>39929.124999989326</c:v>
                </c:pt>
                <c:pt idx="8535" formatCode="m/d/yyyy\ h:mm">
                  <c:v>39929.166666655976</c:v>
                </c:pt>
                <c:pt idx="8536" formatCode="m/d/yyyy\ h:mm">
                  <c:v>39929.208333322662</c:v>
                </c:pt>
                <c:pt idx="8537" formatCode="m/d/yyyy\ h:mm">
                  <c:v>39929.249999989304</c:v>
                </c:pt>
                <c:pt idx="8538" formatCode="m/d/yyyy\ h:mm">
                  <c:v>39929.291666655954</c:v>
                </c:pt>
                <c:pt idx="8539" formatCode="m/d/yyyy\ h:mm">
                  <c:v>39929.333333322647</c:v>
                </c:pt>
                <c:pt idx="8540" formatCode="m/d/yyyy\ h:mm">
                  <c:v>39929.374999989312</c:v>
                </c:pt>
                <c:pt idx="8541" formatCode="m/d/yyyy\ h:mm">
                  <c:v>39929.416666655983</c:v>
                </c:pt>
                <c:pt idx="8542" formatCode="m/d/yyyy\ h:mm">
                  <c:v>39929.458333322655</c:v>
                </c:pt>
                <c:pt idx="8543" formatCode="m/d/yyyy\ h:mm">
                  <c:v>39929.499999989304</c:v>
                </c:pt>
                <c:pt idx="8544" formatCode="m/d/yyyy\ h:mm">
                  <c:v>39929.541666655954</c:v>
                </c:pt>
                <c:pt idx="8545" formatCode="m/d/yyyy\ h:mm">
                  <c:v>39929.583333322633</c:v>
                </c:pt>
                <c:pt idx="8546" formatCode="m/d/yyyy\ h:mm">
                  <c:v>39929.624999989283</c:v>
                </c:pt>
                <c:pt idx="8547" formatCode="m/d/yyyy\ h:mm">
                  <c:v>39929.666666655954</c:v>
                </c:pt>
                <c:pt idx="8548" formatCode="m/d/yyyy\ h:mm">
                  <c:v>39929.708333322633</c:v>
                </c:pt>
                <c:pt idx="8549" formatCode="m/d/yyyy\ h:mm">
                  <c:v>39929.749999989275</c:v>
                </c:pt>
                <c:pt idx="8550" formatCode="m/d/yyyy\ h:mm">
                  <c:v>39929.791666655932</c:v>
                </c:pt>
                <c:pt idx="8551" formatCode="m/d/yyyy\ h:mm">
                  <c:v>39929.833333322618</c:v>
                </c:pt>
                <c:pt idx="8552" formatCode="m/d/yyyy\ h:mm">
                  <c:v>39929.874999989283</c:v>
                </c:pt>
                <c:pt idx="8553" formatCode="m/d/yyyy\ h:mm">
                  <c:v>39929.916666655947</c:v>
                </c:pt>
                <c:pt idx="8554" formatCode="m/d/yyyy\ h:mm">
                  <c:v>39929.958333322626</c:v>
                </c:pt>
                <c:pt idx="8555" formatCode="m/d/yyyy\ h:mm">
                  <c:v>39929.999999989275</c:v>
                </c:pt>
                <c:pt idx="8556" formatCode="m/d/yyyy\ h:mm">
                  <c:v>39930.041666655925</c:v>
                </c:pt>
                <c:pt idx="8557" formatCode="m/d/yyyy\ h:mm">
                  <c:v>39930.083333322611</c:v>
                </c:pt>
                <c:pt idx="8558" formatCode="m/d/yyyy\ h:mm">
                  <c:v>39930.124999989253</c:v>
                </c:pt>
                <c:pt idx="8559" formatCode="m/d/yyyy\ h:mm">
                  <c:v>39930.166666655925</c:v>
                </c:pt>
                <c:pt idx="8560" formatCode="m/d/yyyy\ h:mm">
                  <c:v>39930.208333322611</c:v>
                </c:pt>
                <c:pt idx="8561" formatCode="m/d/yyyy\ h:mm">
                  <c:v>39930.249999989246</c:v>
                </c:pt>
                <c:pt idx="8562" formatCode="m/d/yyyy\ h:mm">
                  <c:v>39930.291666655903</c:v>
                </c:pt>
                <c:pt idx="8563" formatCode="m/d/yyyy\ h:mm">
                  <c:v>39930.333333322604</c:v>
                </c:pt>
                <c:pt idx="8564" formatCode="m/d/yyyy\ h:mm">
                  <c:v>39930.374999989253</c:v>
                </c:pt>
                <c:pt idx="8565" formatCode="m/d/yyyy\ h:mm">
                  <c:v>39930.416666655918</c:v>
                </c:pt>
                <c:pt idx="8566" formatCode="m/d/yyyy\ h:mm">
                  <c:v>39930.458333322611</c:v>
                </c:pt>
                <c:pt idx="8567" formatCode="m/d/yyyy\ h:mm">
                  <c:v>39930.499999989232</c:v>
                </c:pt>
                <c:pt idx="8568" formatCode="m/d/yyyy\ h:mm">
                  <c:v>39930.541666655896</c:v>
                </c:pt>
                <c:pt idx="8569" formatCode="m/d/yyyy\ h:mm">
                  <c:v>39930.583333322596</c:v>
                </c:pt>
                <c:pt idx="8570" formatCode="m/d/yyyy\ h:mm">
                  <c:v>39930.624999989224</c:v>
                </c:pt>
                <c:pt idx="8571" formatCode="m/d/yyyy\ h:mm">
                  <c:v>39930.666666655889</c:v>
                </c:pt>
                <c:pt idx="8572" formatCode="m/d/yyyy\ h:mm">
                  <c:v>39930.708333322589</c:v>
                </c:pt>
                <c:pt idx="8573" formatCode="m/d/yyyy\ h:mm">
                  <c:v>39930.749999989224</c:v>
                </c:pt>
                <c:pt idx="8574" formatCode="m/d/yyyy\ h:mm">
                  <c:v>39930.791666655867</c:v>
                </c:pt>
                <c:pt idx="8575" formatCode="m/d/yyyy\ h:mm">
                  <c:v>39930.833333322575</c:v>
                </c:pt>
                <c:pt idx="8576" formatCode="m/d/yyyy\ h:mm">
                  <c:v>39930.874999989232</c:v>
                </c:pt>
                <c:pt idx="8577" formatCode="m/d/yyyy\ h:mm">
                  <c:v>39930.916666655889</c:v>
                </c:pt>
                <c:pt idx="8578" formatCode="m/d/yyyy\ h:mm">
                  <c:v>39930.958333322582</c:v>
                </c:pt>
                <c:pt idx="8579" formatCode="m/d/yyyy\ h:mm">
                  <c:v>39930.999999989202</c:v>
                </c:pt>
                <c:pt idx="8580" formatCode="m/d/yyyy\ h:mm">
                  <c:v>39931.041666655874</c:v>
                </c:pt>
                <c:pt idx="8581" formatCode="m/d/yyyy\ h:mm">
                  <c:v>39931.08333332256</c:v>
                </c:pt>
                <c:pt idx="8582" formatCode="m/d/yyyy\ h:mm">
                  <c:v>39931.124999989195</c:v>
                </c:pt>
                <c:pt idx="8583" formatCode="m/d/yyyy\ h:mm">
                  <c:v>39931.166666655874</c:v>
                </c:pt>
                <c:pt idx="8584" formatCode="m/d/yyyy\ h:mm">
                  <c:v>39931.208333322553</c:v>
                </c:pt>
                <c:pt idx="8585" formatCode="m/d/yyyy\ h:mm">
                  <c:v>39931.249999989195</c:v>
                </c:pt>
                <c:pt idx="8586" formatCode="m/d/yyyy\ h:mm">
                  <c:v>39931.291666655838</c:v>
                </c:pt>
                <c:pt idx="8587" formatCode="m/d/yyyy\ h:mm">
                  <c:v>39931.333333322546</c:v>
                </c:pt>
                <c:pt idx="8588" formatCode="m/d/yyyy\ h:mm">
                  <c:v>39931.374999989202</c:v>
                </c:pt>
                <c:pt idx="8589" formatCode="m/d/yyyy\ h:mm">
                  <c:v>39931.416666655859</c:v>
                </c:pt>
                <c:pt idx="8590" formatCode="m/d/yyyy\ h:mm">
                  <c:v>39931.45833332256</c:v>
                </c:pt>
                <c:pt idx="8591" formatCode="m/d/yyyy\ h:mm">
                  <c:v>39931.499999989188</c:v>
                </c:pt>
                <c:pt idx="8592" formatCode="m/d/yyyy\ h:mm">
                  <c:v>39931.541666655838</c:v>
                </c:pt>
                <c:pt idx="8593" formatCode="m/d/yyyy\ h:mm">
                  <c:v>39931.583333322538</c:v>
                </c:pt>
                <c:pt idx="8594" formatCode="m/d/yyyy\ h:mm">
                  <c:v>39931.624999989181</c:v>
                </c:pt>
                <c:pt idx="8595" formatCode="m/d/yyyy\ h:mm">
                  <c:v>39931.66666665583</c:v>
                </c:pt>
                <c:pt idx="8596" formatCode="m/d/yyyy\ h:mm">
                  <c:v>39931.708333322524</c:v>
                </c:pt>
                <c:pt idx="8597" formatCode="m/d/yyyy\ h:mm">
                  <c:v>39931.749999989173</c:v>
                </c:pt>
                <c:pt idx="8598" formatCode="m/d/yyyy\ h:mm">
                  <c:v>39931.791666655809</c:v>
                </c:pt>
                <c:pt idx="8599" formatCode="m/d/yyyy\ h:mm">
                  <c:v>39931.833333322516</c:v>
                </c:pt>
                <c:pt idx="8600" formatCode="m/d/yyyy\ h:mm">
                  <c:v>39931.874999989181</c:v>
                </c:pt>
                <c:pt idx="8601" formatCode="m/d/yyyy\ h:mm">
                  <c:v>39931.91666665583</c:v>
                </c:pt>
                <c:pt idx="8602" formatCode="m/d/yyyy\ h:mm">
                  <c:v>39931.958333322524</c:v>
                </c:pt>
                <c:pt idx="8603" formatCode="m/d/yyyy\ h:mm">
                  <c:v>39931.999999989159</c:v>
                </c:pt>
                <c:pt idx="8604" formatCode="m/d/yyyy\ h:mm">
                  <c:v>39932.041666655809</c:v>
                </c:pt>
                <c:pt idx="8605" formatCode="m/d/yyyy\ h:mm">
                  <c:v>39932.083333322502</c:v>
                </c:pt>
                <c:pt idx="8606" formatCode="m/d/yyyy\ h:mm">
                  <c:v>39932.124999989152</c:v>
                </c:pt>
                <c:pt idx="8607" formatCode="m/d/yyyy\ h:mm">
                  <c:v>39932.166666655801</c:v>
                </c:pt>
                <c:pt idx="8608" formatCode="m/d/yyyy\ h:mm">
                  <c:v>39932.208333322495</c:v>
                </c:pt>
                <c:pt idx="8609" formatCode="m/d/yyyy\ h:mm">
                  <c:v>39932.249999989144</c:v>
                </c:pt>
                <c:pt idx="8610" formatCode="m/d/yyyy\ h:mm">
                  <c:v>39932.291666655779</c:v>
                </c:pt>
                <c:pt idx="8611" formatCode="m/d/yyyy\ h:mm">
                  <c:v>39932.333333322487</c:v>
                </c:pt>
                <c:pt idx="8612" formatCode="m/d/yyyy\ h:mm">
                  <c:v>39932.374999989152</c:v>
                </c:pt>
                <c:pt idx="8613" formatCode="m/d/yyyy\ h:mm">
                  <c:v>39932.416666655801</c:v>
                </c:pt>
                <c:pt idx="8614" formatCode="m/d/yyyy\ h:mm">
                  <c:v>39932.458333322495</c:v>
                </c:pt>
                <c:pt idx="8615" formatCode="m/d/yyyy\ h:mm">
                  <c:v>39932.49999998913</c:v>
                </c:pt>
                <c:pt idx="8616" formatCode="m/d/yyyy\ h:mm">
                  <c:v>39932.541666655779</c:v>
                </c:pt>
                <c:pt idx="8617" formatCode="m/d/yyyy\ h:mm">
                  <c:v>39932.583333322473</c:v>
                </c:pt>
                <c:pt idx="8618" formatCode="m/d/yyyy\ h:mm">
                  <c:v>39932.624999989122</c:v>
                </c:pt>
                <c:pt idx="8619" formatCode="m/d/yyyy\ h:mm">
                  <c:v>39932.666666655772</c:v>
                </c:pt>
                <c:pt idx="8620" formatCode="m/d/yyyy\ h:mm">
                  <c:v>39932.708333322465</c:v>
                </c:pt>
                <c:pt idx="8621" formatCode="m/d/yyyy\ h:mm">
                  <c:v>39932.749999989115</c:v>
                </c:pt>
                <c:pt idx="8622" formatCode="m/d/yyyy\ h:mm">
                  <c:v>39932.79166665575</c:v>
                </c:pt>
                <c:pt idx="8623" formatCode="m/d/yyyy\ h:mm">
                  <c:v>39932.833333322458</c:v>
                </c:pt>
                <c:pt idx="8624" formatCode="m/d/yyyy\ h:mm">
                  <c:v>39932.874999989122</c:v>
                </c:pt>
                <c:pt idx="8625" formatCode="m/d/yyyy\ h:mm">
                  <c:v>39932.916666655772</c:v>
                </c:pt>
                <c:pt idx="8626" formatCode="m/d/yyyy\ h:mm">
                  <c:v>39932.958333322465</c:v>
                </c:pt>
                <c:pt idx="8627" formatCode="m/d/yyyy\ h:mm">
                  <c:v>39932.999999989101</c:v>
                </c:pt>
                <c:pt idx="8628" formatCode="m/d/yyyy\ h:mm">
                  <c:v>39933.04166665575</c:v>
                </c:pt>
                <c:pt idx="8629" formatCode="m/d/yyyy\ h:mm">
                  <c:v>39933.083333322444</c:v>
                </c:pt>
                <c:pt idx="8630" formatCode="m/d/yyyy\ h:mm">
                  <c:v>39933.124999989086</c:v>
                </c:pt>
                <c:pt idx="8631" formatCode="m/d/yyyy\ h:mm">
                  <c:v>39933.166666655743</c:v>
                </c:pt>
                <c:pt idx="8632" formatCode="m/d/yyyy\ h:mm">
                  <c:v>39933.208333322436</c:v>
                </c:pt>
                <c:pt idx="8633" formatCode="m/d/yyyy\ h:mm">
                  <c:v>39933.249999989086</c:v>
                </c:pt>
                <c:pt idx="8634" formatCode="m/d/yyyy\ h:mm">
                  <c:v>39933.291666655721</c:v>
                </c:pt>
                <c:pt idx="8635" formatCode="m/d/yyyy\ h:mm">
                  <c:v>39933.333333322429</c:v>
                </c:pt>
                <c:pt idx="8636" formatCode="m/d/yyyy\ h:mm">
                  <c:v>39933.374999989093</c:v>
                </c:pt>
                <c:pt idx="8637" formatCode="m/d/yyyy\ h:mm">
                  <c:v>39933.416666655736</c:v>
                </c:pt>
                <c:pt idx="8638" formatCode="m/d/yyyy\ h:mm">
                  <c:v>39933.458333322436</c:v>
                </c:pt>
                <c:pt idx="8639" formatCode="m/d/yyyy\ h:mm">
                  <c:v>39933.499999989072</c:v>
                </c:pt>
                <c:pt idx="8640" formatCode="m/d/yyyy\ h:mm">
                  <c:v>39933.541666655721</c:v>
                </c:pt>
                <c:pt idx="8641" formatCode="m/d/yyyy\ h:mm">
                  <c:v>39933.583333322415</c:v>
                </c:pt>
                <c:pt idx="8642" formatCode="m/d/yyyy\ h:mm">
                  <c:v>39933.624999989064</c:v>
                </c:pt>
                <c:pt idx="8643" formatCode="m/d/yyyy\ h:mm">
                  <c:v>39933.666666655714</c:v>
                </c:pt>
                <c:pt idx="8644" formatCode="m/d/yyyy\ h:mm">
                  <c:v>39933.708333322393</c:v>
                </c:pt>
                <c:pt idx="8645" formatCode="m/d/yyyy\ h:mm">
                  <c:v>39933.749999989057</c:v>
                </c:pt>
                <c:pt idx="8646" formatCode="m/d/yyyy\ h:mm">
                  <c:v>39933.791666655692</c:v>
                </c:pt>
                <c:pt idx="8647" formatCode="m/d/yyyy\ h:mm">
                  <c:v>39933.833333322393</c:v>
                </c:pt>
                <c:pt idx="8648" formatCode="m/d/yyyy\ h:mm">
                  <c:v>39933.874999989064</c:v>
                </c:pt>
                <c:pt idx="8649" formatCode="m/d/yyyy\ h:mm">
                  <c:v>39933.916666655714</c:v>
                </c:pt>
                <c:pt idx="8650" formatCode="m/d/yyyy\ h:mm">
                  <c:v>39933.9583333224</c:v>
                </c:pt>
                <c:pt idx="8651" formatCode="m/d/yyyy\ h:mm">
                  <c:v>39933.999999989035</c:v>
                </c:pt>
                <c:pt idx="8652" formatCode="m/d/yyyy\ h:mm">
                  <c:v>39934.041666655685</c:v>
                </c:pt>
                <c:pt idx="8653" formatCode="m/d/yyyy\ h:mm">
                  <c:v>39934.083333322385</c:v>
                </c:pt>
                <c:pt idx="8654" formatCode="m/d/yyyy\ h:mm">
                  <c:v>39934.124999989035</c:v>
                </c:pt>
                <c:pt idx="8655" formatCode="m/d/yyyy\ h:mm">
                  <c:v>39934.166666655678</c:v>
                </c:pt>
                <c:pt idx="8656" formatCode="m/d/yyyy\ h:mm">
                  <c:v>39934.208333322378</c:v>
                </c:pt>
                <c:pt idx="8657" formatCode="m/d/yyyy\ h:mm">
                  <c:v>39934.249999989028</c:v>
                </c:pt>
                <c:pt idx="8658" formatCode="m/d/yyyy\ h:mm">
                  <c:v>39934.291666655656</c:v>
                </c:pt>
                <c:pt idx="8659" formatCode="m/d/yyyy\ h:mm">
                  <c:v>39934.333333322371</c:v>
                </c:pt>
                <c:pt idx="8660" formatCode="m/d/yyyy\ h:mm">
                  <c:v>39934.374999989035</c:v>
                </c:pt>
                <c:pt idx="8661" formatCode="m/d/yyyy\ h:mm">
                  <c:v>39934.416666655685</c:v>
                </c:pt>
                <c:pt idx="8662" formatCode="m/d/yyyy\ h:mm">
                  <c:v>39934.458333322371</c:v>
                </c:pt>
                <c:pt idx="8663" formatCode="m/d/yyyy\ h:mm">
                  <c:v>39934.499999989006</c:v>
                </c:pt>
                <c:pt idx="8664" formatCode="m/d/yyyy\ h:mm">
                  <c:v>39934.541666655663</c:v>
                </c:pt>
                <c:pt idx="8665" formatCode="m/d/yyyy\ h:mm">
                  <c:v>39934.583333322342</c:v>
                </c:pt>
                <c:pt idx="8666" formatCode="m/d/yyyy\ h:mm">
                  <c:v>39934.624999989006</c:v>
                </c:pt>
                <c:pt idx="8667" formatCode="m/d/yyyy\ h:mm">
                  <c:v>39934.666666655648</c:v>
                </c:pt>
                <c:pt idx="8668" formatCode="m/d/yyyy\ h:mm">
                  <c:v>39934.708333322342</c:v>
                </c:pt>
                <c:pt idx="8669" formatCode="m/d/yyyy\ h:mm">
                  <c:v>39934.749999988999</c:v>
                </c:pt>
                <c:pt idx="8670" formatCode="m/d/yyyy\ h:mm">
                  <c:v>39934.791666655619</c:v>
                </c:pt>
                <c:pt idx="8671" formatCode="m/d/yyyy\ h:mm">
                  <c:v>39934.833333322342</c:v>
                </c:pt>
                <c:pt idx="8672" formatCode="m/d/yyyy\ h:mm">
                  <c:v>39934.874999989006</c:v>
                </c:pt>
                <c:pt idx="8673" formatCode="m/d/yyyy\ h:mm">
                  <c:v>39934.916666655656</c:v>
                </c:pt>
                <c:pt idx="8674" formatCode="m/d/yyyy\ h:mm">
                  <c:v>39934.958333322349</c:v>
                </c:pt>
                <c:pt idx="8675" formatCode="m/d/yyyy\ h:mm">
                  <c:v>39934.999999988991</c:v>
                </c:pt>
                <c:pt idx="8676" formatCode="m/d/yyyy\ h:mm">
                  <c:v>39935.041666655627</c:v>
                </c:pt>
                <c:pt idx="8677" formatCode="m/d/yyyy\ h:mm">
                  <c:v>39935.083333322313</c:v>
                </c:pt>
                <c:pt idx="8678" formatCode="m/d/yyyy\ h:mm">
                  <c:v>39935.124999988991</c:v>
                </c:pt>
                <c:pt idx="8679" formatCode="m/d/yyyy\ h:mm">
                  <c:v>39935.166666655619</c:v>
                </c:pt>
                <c:pt idx="8680" formatCode="m/d/yyyy\ h:mm">
                  <c:v>39935.208333322313</c:v>
                </c:pt>
                <c:pt idx="8681" formatCode="m/d/yyyy\ h:mm">
                  <c:v>39935.249999988984</c:v>
                </c:pt>
                <c:pt idx="8682" formatCode="m/d/yyyy\ h:mm">
                  <c:v>39935.291666655598</c:v>
                </c:pt>
                <c:pt idx="8683" formatCode="m/d/yyyy\ h:mm">
                  <c:v>39935.333333322298</c:v>
                </c:pt>
                <c:pt idx="8684" formatCode="m/d/yyyy\ h:mm">
                  <c:v>39935.374999988984</c:v>
                </c:pt>
                <c:pt idx="8685" formatCode="m/d/yyyy\ h:mm">
                  <c:v>39935.416666655627</c:v>
                </c:pt>
                <c:pt idx="8686" formatCode="m/d/yyyy\ h:mm">
                  <c:v>39935.458333322305</c:v>
                </c:pt>
                <c:pt idx="8687" formatCode="m/d/yyyy\ h:mm">
                  <c:v>39935.499999988962</c:v>
                </c:pt>
                <c:pt idx="8688" formatCode="m/d/yyyy\ h:mm">
                  <c:v>39935.541666655598</c:v>
                </c:pt>
                <c:pt idx="8689" formatCode="m/d/yyyy\ h:mm">
                  <c:v>39935.583333322291</c:v>
                </c:pt>
                <c:pt idx="8690" formatCode="m/d/yyyy\ h:mm">
                  <c:v>39935.624999988948</c:v>
                </c:pt>
                <c:pt idx="8691" formatCode="m/d/yyyy\ h:mm">
                  <c:v>39935.66666665559</c:v>
                </c:pt>
                <c:pt idx="8692" formatCode="m/d/yyyy\ h:mm">
                  <c:v>39935.708333322291</c:v>
                </c:pt>
                <c:pt idx="8693" formatCode="m/d/yyyy\ h:mm">
                  <c:v>39935.749999988941</c:v>
                </c:pt>
                <c:pt idx="8694" formatCode="m/d/yyyy\ h:mm">
                  <c:v>39935.791666655576</c:v>
                </c:pt>
                <c:pt idx="8695" formatCode="m/d/yyyy\ h:mm">
                  <c:v>39935.833333322269</c:v>
                </c:pt>
                <c:pt idx="8696" formatCode="m/d/yyyy\ h:mm">
                  <c:v>39935.874999988948</c:v>
                </c:pt>
                <c:pt idx="8697" formatCode="m/d/yyyy\ h:mm">
                  <c:v>39935.916666655598</c:v>
                </c:pt>
                <c:pt idx="8698" formatCode="m/d/yyyy\ h:mm">
                  <c:v>39935.958333322276</c:v>
                </c:pt>
                <c:pt idx="8699" formatCode="m/d/yyyy\ h:mm">
                  <c:v>39935.999999988933</c:v>
                </c:pt>
                <c:pt idx="8700" formatCode="m/d/yyyy\ h:mm">
                  <c:v>39936.041666655576</c:v>
                </c:pt>
                <c:pt idx="8701" formatCode="m/d/yyyy\ h:mm">
                  <c:v>39936.083333322262</c:v>
                </c:pt>
                <c:pt idx="8702" formatCode="m/d/yyyy\ h:mm">
                  <c:v>39936.124999988919</c:v>
                </c:pt>
                <c:pt idx="8703" formatCode="m/d/yyyy\ h:mm">
                  <c:v>39936.166666655576</c:v>
                </c:pt>
                <c:pt idx="8704" formatCode="m/d/yyyy\ h:mm">
                  <c:v>39936.208333322247</c:v>
                </c:pt>
                <c:pt idx="8705" formatCode="m/d/yyyy\ h:mm">
                  <c:v>39936.249999988911</c:v>
                </c:pt>
                <c:pt idx="8706" formatCode="m/d/yyyy\ h:mm">
                  <c:v>39936.291666655554</c:v>
                </c:pt>
                <c:pt idx="8707" formatCode="m/d/yyyy\ h:mm">
                  <c:v>39936.33333332224</c:v>
                </c:pt>
                <c:pt idx="8708" formatCode="m/d/yyyy\ h:mm">
                  <c:v>39936.374999988926</c:v>
                </c:pt>
                <c:pt idx="8709" formatCode="m/d/yyyy\ h:mm">
                  <c:v>39936.416666655568</c:v>
                </c:pt>
                <c:pt idx="8710" formatCode="m/d/yyyy\ h:mm">
                  <c:v>39936.458333322247</c:v>
                </c:pt>
                <c:pt idx="8711" formatCode="m/d/yyyy\ h:mm">
                  <c:v>39936.499999988897</c:v>
                </c:pt>
                <c:pt idx="8712" formatCode="m/d/yyyy\ h:mm">
                  <c:v>39936.541666655554</c:v>
                </c:pt>
                <c:pt idx="8713" formatCode="m/d/yyyy\ h:mm">
                  <c:v>39936.583333322233</c:v>
                </c:pt>
                <c:pt idx="8714" formatCode="m/d/yyyy\ h:mm">
                  <c:v>39936.62499998889</c:v>
                </c:pt>
                <c:pt idx="8715" formatCode="m/d/yyyy\ h:mm">
                  <c:v>39936.666666655554</c:v>
                </c:pt>
                <c:pt idx="8716" formatCode="m/d/yyyy\ h:mm">
                  <c:v>39936.708333322218</c:v>
                </c:pt>
                <c:pt idx="8717" formatCode="m/d/yyyy\ h:mm">
                  <c:v>39936.749999988882</c:v>
                </c:pt>
                <c:pt idx="8718" formatCode="m/d/yyyy\ h:mm">
                  <c:v>39936.791666655517</c:v>
                </c:pt>
                <c:pt idx="8719" formatCode="m/d/yyyy\ h:mm">
                  <c:v>39936.833333322211</c:v>
                </c:pt>
                <c:pt idx="8720" formatCode="m/d/yyyy\ h:mm">
                  <c:v>39936.874999988897</c:v>
                </c:pt>
                <c:pt idx="8721" formatCode="m/d/yyyy\ h:mm">
                  <c:v>39936.916666655539</c:v>
                </c:pt>
                <c:pt idx="8722" formatCode="m/d/yyyy\ h:mm">
                  <c:v>39936.958333322225</c:v>
                </c:pt>
                <c:pt idx="8723" formatCode="m/d/yyyy\ h:mm">
                  <c:v>39936.999999988868</c:v>
                </c:pt>
                <c:pt idx="8724" formatCode="m/d/yyyy\ h:mm">
                  <c:v>39937.041666655525</c:v>
                </c:pt>
                <c:pt idx="8725" formatCode="m/d/yyyy\ h:mm">
                  <c:v>39937.083333322211</c:v>
                </c:pt>
                <c:pt idx="8726" formatCode="m/d/yyyy\ h:mm">
                  <c:v>39937.124999988861</c:v>
                </c:pt>
                <c:pt idx="8727" formatCode="m/d/yyyy\ h:mm">
                  <c:v>39937.166666655525</c:v>
                </c:pt>
                <c:pt idx="8728" formatCode="m/d/yyyy\ h:mm">
                  <c:v>39937.208333322204</c:v>
                </c:pt>
                <c:pt idx="8729" formatCode="m/d/yyyy\ h:mm">
                  <c:v>39937.249999988853</c:v>
                </c:pt>
                <c:pt idx="8730" formatCode="m/d/yyyy\ h:mm">
                  <c:v>39937.291666655488</c:v>
                </c:pt>
                <c:pt idx="8731" formatCode="m/d/yyyy\ h:mm">
                  <c:v>39937.333333322196</c:v>
                </c:pt>
                <c:pt idx="8732" formatCode="m/d/yyyy\ h:mm">
                  <c:v>39937.374999988861</c:v>
                </c:pt>
                <c:pt idx="8733" formatCode="m/d/yyyy\ h:mm">
                  <c:v>39937.41666665551</c:v>
                </c:pt>
                <c:pt idx="8734" formatCode="m/d/yyyy\ h:mm">
                  <c:v>39937.458333322211</c:v>
                </c:pt>
                <c:pt idx="8735" formatCode="m/d/yyyy\ h:mm">
                  <c:v>39937.499999988839</c:v>
                </c:pt>
                <c:pt idx="8736" formatCode="m/d/yyyy\ h:mm">
                  <c:v>39937.541666655488</c:v>
                </c:pt>
                <c:pt idx="8737" formatCode="m/d/yyyy\ h:mm">
                  <c:v>39937.583333322189</c:v>
                </c:pt>
                <c:pt idx="8738" formatCode="m/d/yyyy\ h:mm">
                  <c:v>39937.624999988831</c:v>
                </c:pt>
                <c:pt idx="8739" formatCode="m/d/yyyy\ h:mm">
                  <c:v>39937.666666655481</c:v>
                </c:pt>
                <c:pt idx="8740" formatCode="m/d/yyyy\ h:mm">
                  <c:v>39937.708333322174</c:v>
                </c:pt>
                <c:pt idx="8741" formatCode="m/d/yyyy\ h:mm">
                  <c:v>39937.749999988831</c:v>
                </c:pt>
                <c:pt idx="8742" formatCode="m/d/yyyy\ h:mm">
                  <c:v>39937.791666655467</c:v>
                </c:pt>
                <c:pt idx="8743" formatCode="m/d/yyyy\ h:mm">
                  <c:v>39937.833333322167</c:v>
                </c:pt>
                <c:pt idx="8744" formatCode="m/d/yyyy\ h:mm">
                  <c:v>39937.874999988839</c:v>
                </c:pt>
                <c:pt idx="8745" formatCode="m/d/yyyy\ h:mm">
                  <c:v>39937.916666655481</c:v>
                </c:pt>
                <c:pt idx="8746" formatCode="m/d/yyyy\ h:mm">
                  <c:v>39937.958333322174</c:v>
                </c:pt>
                <c:pt idx="8747" formatCode="m/d/yyyy\ h:mm">
                  <c:v>39937.99999998881</c:v>
                </c:pt>
                <c:pt idx="8748" formatCode="m/d/yyyy\ h:mm">
                  <c:v>39938.041666655474</c:v>
                </c:pt>
                <c:pt idx="8749" formatCode="m/d/yyyy\ h:mm">
                  <c:v>39938.083333322153</c:v>
                </c:pt>
                <c:pt idx="8750" formatCode="m/d/yyyy\ h:mm">
                  <c:v>39938.124999988802</c:v>
                </c:pt>
                <c:pt idx="8751" formatCode="m/d/yyyy\ h:mm">
                  <c:v>39938.166666655452</c:v>
                </c:pt>
                <c:pt idx="8752" formatCode="m/d/yyyy\ h:mm">
                  <c:v>39938.208333322145</c:v>
                </c:pt>
                <c:pt idx="8753" formatCode="m/d/yyyy\ h:mm">
                  <c:v>39938.249999988795</c:v>
                </c:pt>
                <c:pt idx="8754" formatCode="m/d/yyyy\ h:mm">
                  <c:v>39938.29166665543</c:v>
                </c:pt>
                <c:pt idx="8755" formatCode="m/d/yyyy\ h:mm">
                  <c:v>39938.333333322145</c:v>
                </c:pt>
                <c:pt idx="8756" formatCode="m/d/yyyy\ h:mm">
                  <c:v>39938.374999988802</c:v>
                </c:pt>
                <c:pt idx="8757" formatCode="m/d/yyyy\ h:mm">
                  <c:v>39938.416666655452</c:v>
                </c:pt>
                <c:pt idx="8758" formatCode="m/d/yyyy\ h:mm">
                  <c:v>39938.458333322145</c:v>
                </c:pt>
                <c:pt idx="8759" formatCode="m/d/yyyy\ h:mm">
                  <c:v>39938.49999998878</c:v>
                </c:pt>
                <c:pt idx="8760" formatCode="m/d/yyyy\ h:mm">
                  <c:v>39938.54166665543</c:v>
                </c:pt>
                <c:pt idx="8761" formatCode="m/d/yyyy\ h:mm">
                  <c:v>39938.583333322124</c:v>
                </c:pt>
                <c:pt idx="8762" formatCode="m/d/yyyy\ h:mm">
                  <c:v>39938.624999988773</c:v>
                </c:pt>
                <c:pt idx="8763" formatCode="m/d/yyyy\ h:mm">
                  <c:v>39938.666666655423</c:v>
                </c:pt>
                <c:pt idx="8764" formatCode="m/d/yyyy\ h:mm">
                  <c:v>39938.708333322116</c:v>
                </c:pt>
                <c:pt idx="8765" formatCode="m/d/yyyy\ h:mm">
                  <c:v>39938.749999988766</c:v>
                </c:pt>
                <c:pt idx="8766" formatCode="m/d/yyyy\ h:mm">
                  <c:v>39938.791666655401</c:v>
                </c:pt>
                <c:pt idx="8767" formatCode="m/d/yyyy\ h:mm">
                  <c:v>39938.833333322109</c:v>
                </c:pt>
                <c:pt idx="8768" formatCode="m/d/yyyy\ h:mm">
                  <c:v>39938.874999988773</c:v>
                </c:pt>
                <c:pt idx="8769" formatCode="m/d/yyyy\ h:mm">
                  <c:v>39938.916666655423</c:v>
                </c:pt>
                <c:pt idx="8770" formatCode="m/d/yyyy\ h:mm">
                  <c:v>39938.958333322116</c:v>
                </c:pt>
                <c:pt idx="8771" formatCode="m/d/yyyy\ h:mm">
                  <c:v>39938.999999988751</c:v>
                </c:pt>
                <c:pt idx="8772" formatCode="m/d/yyyy\ h:mm">
                  <c:v>39939.041666655401</c:v>
                </c:pt>
                <c:pt idx="8773" formatCode="m/d/yyyy\ h:mm">
                  <c:v>39939.083333322094</c:v>
                </c:pt>
                <c:pt idx="8774" formatCode="m/d/yyyy\ h:mm">
                  <c:v>39939.124999988744</c:v>
                </c:pt>
                <c:pt idx="8775" formatCode="m/d/yyyy\ h:mm">
                  <c:v>39939.166666655394</c:v>
                </c:pt>
                <c:pt idx="8776" formatCode="m/d/yyyy\ h:mm">
                  <c:v>39939.208333322087</c:v>
                </c:pt>
                <c:pt idx="8777" formatCode="m/d/yyyy\ h:mm">
                  <c:v>39939.249999988737</c:v>
                </c:pt>
                <c:pt idx="8778" formatCode="m/d/yyyy\ h:mm">
                  <c:v>39939.291666655372</c:v>
                </c:pt>
                <c:pt idx="8779" formatCode="m/d/yyyy\ h:mm">
                  <c:v>39939.33333332208</c:v>
                </c:pt>
                <c:pt idx="8780" formatCode="m/d/yyyy\ h:mm">
                  <c:v>39939.374999988744</c:v>
                </c:pt>
                <c:pt idx="8781" formatCode="m/d/yyyy\ h:mm">
                  <c:v>39939.416666655394</c:v>
                </c:pt>
                <c:pt idx="8782" formatCode="m/d/yyyy\ h:mm">
                  <c:v>39939.458333322087</c:v>
                </c:pt>
                <c:pt idx="8783" formatCode="m/d/yyyy\ h:mm">
                  <c:v>39939.499999988722</c:v>
                </c:pt>
                <c:pt idx="8784" formatCode="m/d/yyyy\ h:mm">
                  <c:v>39939.541666655372</c:v>
                </c:pt>
                <c:pt idx="8785" formatCode="m/d/yyyy\ h:mm">
                  <c:v>39939.583333322065</c:v>
                </c:pt>
                <c:pt idx="8786" formatCode="m/d/yyyy\ h:mm">
                  <c:v>39939.624999988715</c:v>
                </c:pt>
                <c:pt idx="8787" formatCode="m/d/yyyy\ h:mm">
                  <c:v>39939.666666655365</c:v>
                </c:pt>
                <c:pt idx="8788" formatCode="m/d/yyyy\ h:mm">
                  <c:v>39939.708333322043</c:v>
                </c:pt>
                <c:pt idx="8789" formatCode="m/d/yyyy\ h:mm">
                  <c:v>39939.749999988708</c:v>
                </c:pt>
                <c:pt idx="8790" formatCode="m/d/yyyy\ h:mm">
                  <c:v>39939.791666655343</c:v>
                </c:pt>
                <c:pt idx="8791" formatCode="m/d/yyyy\ h:mm">
                  <c:v>39939.833333322043</c:v>
                </c:pt>
                <c:pt idx="8792" formatCode="m/d/yyyy\ h:mm">
                  <c:v>39939.874999988715</c:v>
                </c:pt>
                <c:pt idx="8793" formatCode="m/d/yyyy\ h:mm">
                  <c:v>39939.916666655365</c:v>
                </c:pt>
                <c:pt idx="8794" formatCode="m/d/yyyy\ h:mm">
                  <c:v>39939.958333322051</c:v>
                </c:pt>
                <c:pt idx="8795" formatCode="m/d/yyyy\ h:mm">
                  <c:v>39939.999999988686</c:v>
                </c:pt>
                <c:pt idx="8796" formatCode="m/d/yyyy\ h:mm">
                  <c:v>39940.041666655343</c:v>
                </c:pt>
                <c:pt idx="8797" formatCode="m/d/yyyy\ h:mm">
                  <c:v>39940.083333322036</c:v>
                </c:pt>
                <c:pt idx="8798" formatCode="m/d/yyyy\ h:mm">
                  <c:v>39940.124999988686</c:v>
                </c:pt>
                <c:pt idx="8799" formatCode="m/d/yyyy\ h:mm">
                  <c:v>39940.166666655328</c:v>
                </c:pt>
                <c:pt idx="8800" formatCode="m/d/yyyy\ h:mm">
                  <c:v>39940.208333322029</c:v>
                </c:pt>
                <c:pt idx="8801" formatCode="m/d/yyyy\ h:mm">
                  <c:v>39940.249999988679</c:v>
                </c:pt>
                <c:pt idx="8802" formatCode="m/d/yyyy\ h:mm">
                  <c:v>39940.291666655306</c:v>
                </c:pt>
                <c:pt idx="8803" formatCode="m/d/yyyy\ h:mm">
                  <c:v>39940.333333322022</c:v>
                </c:pt>
                <c:pt idx="8804" formatCode="m/d/yyyy\ h:mm">
                  <c:v>39940.374999988686</c:v>
                </c:pt>
                <c:pt idx="8805" formatCode="m/d/yyyy\ h:mm">
                  <c:v>39940.416666655336</c:v>
                </c:pt>
                <c:pt idx="8806" formatCode="m/d/yyyy\ h:mm">
                  <c:v>39940.458333322029</c:v>
                </c:pt>
                <c:pt idx="8807" formatCode="m/d/yyyy\ h:mm">
                  <c:v>39940.499999988664</c:v>
                </c:pt>
                <c:pt idx="8808" formatCode="m/d/yyyy\ h:mm">
                  <c:v>39940.541666655314</c:v>
                </c:pt>
                <c:pt idx="8809" formatCode="m/d/yyyy\ h:mm">
                  <c:v>39940.583333321993</c:v>
                </c:pt>
                <c:pt idx="8810" formatCode="m/d/yyyy\ h:mm">
                  <c:v>39940.624999988657</c:v>
                </c:pt>
                <c:pt idx="8811" formatCode="m/d/yyyy\ h:mm">
                  <c:v>39940.666666655306</c:v>
                </c:pt>
                <c:pt idx="8812" formatCode="m/d/yyyy\ h:mm">
                  <c:v>39940.708333321993</c:v>
                </c:pt>
                <c:pt idx="8813" formatCode="m/d/yyyy\ h:mm">
                  <c:v>39940.74999998865</c:v>
                </c:pt>
                <c:pt idx="8814" formatCode="m/d/yyyy\ h:mm">
                  <c:v>39940.791666655277</c:v>
                </c:pt>
                <c:pt idx="8815" formatCode="m/d/yyyy\ h:mm">
                  <c:v>39940.833333321993</c:v>
                </c:pt>
                <c:pt idx="8816" formatCode="m/d/yyyy\ h:mm">
                  <c:v>39940.874999988642</c:v>
                </c:pt>
                <c:pt idx="8817" formatCode="m/d/yyyy\ h:mm">
                  <c:v>39940.916666655306</c:v>
                </c:pt>
                <c:pt idx="8818" formatCode="m/d/yyyy\ h:mm">
                  <c:v>39940.958333322</c:v>
                </c:pt>
                <c:pt idx="8819" formatCode="m/d/yyyy\ h:mm">
                  <c:v>39940.999999988635</c:v>
                </c:pt>
                <c:pt idx="8820" formatCode="m/d/yyyy\ h:mm">
                  <c:v>39941.041666655277</c:v>
                </c:pt>
                <c:pt idx="8821" formatCode="m/d/yyyy\ h:mm">
                  <c:v>39941.083333321963</c:v>
                </c:pt>
                <c:pt idx="8822" formatCode="m/d/yyyy\ h:mm">
                  <c:v>39941.124999988628</c:v>
                </c:pt>
                <c:pt idx="8823" formatCode="m/d/yyyy\ h:mm">
                  <c:v>39941.16666665527</c:v>
                </c:pt>
                <c:pt idx="8824" formatCode="m/d/yyyy\ h:mm">
                  <c:v>39941.208333321963</c:v>
                </c:pt>
                <c:pt idx="8825" formatCode="m/d/yyyy\ h:mm">
                  <c:v>39941.24999998862</c:v>
                </c:pt>
                <c:pt idx="8826" formatCode="m/d/yyyy\ h:mm">
                  <c:v>39941.291666655256</c:v>
                </c:pt>
                <c:pt idx="8827" formatCode="m/d/yyyy\ h:mm">
                  <c:v>39941.333333321949</c:v>
                </c:pt>
                <c:pt idx="8828" formatCode="m/d/yyyy\ h:mm">
                  <c:v>39941.374999988613</c:v>
                </c:pt>
                <c:pt idx="8829" formatCode="m/d/yyyy\ h:mm">
                  <c:v>39941.416666655277</c:v>
                </c:pt>
                <c:pt idx="8830" formatCode="m/d/yyyy\ h:mm">
                  <c:v>39941.458333321956</c:v>
                </c:pt>
                <c:pt idx="8831" formatCode="m/d/yyyy\ h:mm">
                  <c:v>39941.499999988606</c:v>
                </c:pt>
                <c:pt idx="8832" formatCode="m/d/yyyy\ h:mm">
                  <c:v>39941.541666655248</c:v>
                </c:pt>
                <c:pt idx="8833" formatCode="m/d/yyyy\ h:mm">
                  <c:v>39941.583333321942</c:v>
                </c:pt>
                <c:pt idx="8834" formatCode="m/d/yyyy\ h:mm">
                  <c:v>39941.624999988599</c:v>
                </c:pt>
                <c:pt idx="8835" formatCode="m/d/yyyy\ h:mm">
                  <c:v>39941.666666655234</c:v>
                </c:pt>
                <c:pt idx="8836" formatCode="m/d/yyyy\ h:mm">
                  <c:v>39941.708333321942</c:v>
                </c:pt>
                <c:pt idx="8837" formatCode="m/d/yyyy\ h:mm">
                  <c:v>39941.749999988591</c:v>
                </c:pt>
                <c:pt idx="8838" formatCode="m/d/yyyy\ h:mm">
                  <c:v>39941.791666655219</c:v>
                </c:pt>
                <c:pt idx="8839" formatCode="m/d/yyyy\ h:mm">
                  <c:v>39941.833333321934</c:v>
                </c:pt>
                <c:pt idx="8840" formatCode="m/d/yyyy\ h:mm">
                  <c:v>39941.874999988606</c:v>
                </c:pt>
                <c:pt idx="8841" formatCode="m/d/yyyy\ h:mm">
                  <c:v>39941.916666655234</c:v>
                </c:pt>
                <c:pt idx="8842" formatCode="m/d/yyyy\ h:mm">
                  <c:v>39941.958333321934</c:v>
                </c:pt>
                <c:pt idx="8843" formatCode="m/d/yyyy\ h:mm">
                  <c:v>39941.999999988591</c:v>
                </c:pt>
                <c:pt idx="8844" formatCode="m/d/yyyy\ h:mm">
                  <c:v>39942.041666655219</c:v>
                </c:pt>
                <c:pt idx="8845" formatCode="m/d/yyyy\ h:mm">
                  <c:v>39942.083333321913</c:v>
                </c:pt>
                <c:pt idx="8846" formatCode="m/d/yyyy\ h:mm">
                  <c:v>39942.124999988569</c:v>
                </c:pt>
                <c:pt idx="8847" formatCode="m/d/yyyy\ h:mm">
                  <c:v>39942.166666655219</c:v>
                </c:pt>
                <c:pt idx="8848" formatCode="m/d/yyyy\ h:mm">
                  <c:v>39942.208333321898</c:v>
                </c:pt>
                <c:pt idx="8849" formatCode="m/d/yyyy\ h:mm">
                  <c:v>39942.249999988562</c:v>
                </c:pt>
                <c:pt idx="8850" formatCode="m/d/yyyy\ h:mm">
                  <c:v>39942.29166665519</c:v>
                </c:pt>
                <c:pt idx="8851" formatCode="m/d/yyyy\ h:mm">
                  <c:v>39942.333333321891</c:v>
                </c:pt>
                <c:pt idx="8852" formatCode="m/d/yyyy\ h:mm">
                  <c:v>39942.374999988577</c:v>
                </c:pt>
                <c:pt idx="8853" formatCode="m/d/yyyy\ h:mm">
                  <c:v>39942.416666655205</c:v>
                </c:pt>
                <c:pt idx="8854" formatCode="m/d/yyyy\ h:mm">
                  <c:v>39942.458333321898</c:v>
                </c:pt>
                <c:pt idx="8855" formatCode="m/d/yyyy\ h:mm">
                  <c:v>39942.499999988548</c:v>
                </c:pt>
                <c:pt idx="8856" formatCode="m/d/yyyy\ h:mm">
                  <c:v>39942.54166665519</c:v>
                </c:pt>
                <c:pt idx="8857" formatCode="m/d/yyyy\ h:mm">
                  <c:v>39942.583333321883</c:v>
                </c:pt>
                <c:pt idx="8858" formatCode="m/d/yyyy\ h:mm">
                  <c:v>39942.62499998854</c:v>
                </c:pt>
                <c:pt idx="8859" formatCode="m/d/yyyy\ h:mm">
                  <c:v>39942.66666665519</c:v>
                </c:pt>
                <c:pt idx="8860" formatCode="m/d/yyyy\ h:mm">
                  <c:v>39942.708333321869</c:v>
                </c:pt>
                <c:pt idx="8861" formatCode="m/d/yyyy\ h:mm">
                  <c:v>39942.749999988533</c:v>
                </c:pt>
                <c:pt idx="8862" formatCode="m/d/yyyy\ h:mm">
                  <c:v>39942.791666655168</c:v>
                </c:pt>
                <c:pt idx="8863" formatCode="m/d/yyyy\ h:mm">
                  <c:v>39942.833333321862</c:v>
                </c:pt>
                <c:pt idx="8864" formatCode="m/d/yyyy\ h:mm">
                  <c:v>39942.874999988548</c:v>
                </c:pt>
                <c:pt idx="8865" formatCode="m/d/yyyy\ h:mm">
                  <c:v>39942.91666665519</c:v>
                </c:pt>
                <c:pt idx="8866" formatCode="m/d/yyyy\ h:mm">
                  <c:v>39942.958333321876</c:v>
                </c:pt>
                <c:pt idx="8867" formatCode="m/d/yyyy\ h:mm">
                  <c:v>39942.999999988519</c:v>
                </c:pt>
                <c:pt idx="8868" formatCode="m/d/yyyy\ h:mm">
                  <c:v>39943.041666655176</c:v>
                </c:pt>
                <c:pt idx="8869" formatCode="m/d/yyyy\ h:mm">
                  <c:v>39943.083333321847</c:v>
                </c:pt>
                <c:pt idx="8870" formatCode="m/d/yyyy\ h:mm">
                  <c:v>39943.124999988511</c:v>
                </c:pt>
                <c:pt idx="8871" formatCode="m/d/yyyy\ h:mm">
                  <c:v>39943.166666655176</c:v>
                </c:pt>
                <c:pt idx="8872" formatCode="m/d/yyyy\ h:mm">
                  <c:v>39943.20833332184</c:v>
                </c:pt>
                <c:pt idx="8873" formatCode="m/d/yyyy\ h:mm">
                  <c:v>39943.249999988511</c:v>
                </c:pt>
                <c:pt idx="8874" formatCode="m/d/yyyy\ h:mm">
                  <c:v>39943.291666655146</c:v>
                </c:pt>
                <c:pt idx="8875" formatCode="m/d/yyyy\ h:mm">
                  <c:v>39943.333333321832</c:v>
                </c:pt>
                <c:pt idx="8876" formatCode="m/d/yyyy\ h:mm">
                  <c:v>39943.374999988519</c:v>
                </c:pt>
                <c:pt idx="8877" formatCode="m/d/yyyy\ h:mm">
                  <c:v>39943.416666655161</c:v>
                </c:pt>
                <c:pt idx="8878" formatCode="m/d/yyyy\ h:mm">
                  <c:v>39943.458333321847</c:v>
                </c:pt>
                <c:pt idx="8879" formatCode="m/d/yyyy\ h:mm">
                  <c:v>39943.499999988489</c:v>
                </c:pt>
                <c:pt idx="8880" formatCode="m/d/yyyy\ h:mm">
                  <c:v>39943.541666655154</c:v>
                </c:pt>
                <c:pt idx="8881" formatCode="m/d/yyyy\ h:mm">
                  <c:v>39943.583333321818</c:v>
                </c:pt>
                <c:pt idx="8882" formatCode="m/d/yyyy\ h:mm">
                  <c:v>39943.624999988482</c:v>
                </c:pt>
                <c:pt idx="8883" formatCode="m/d/yyyy\ h:mm">
                  <c:v>39943.666666655132</c:v>
                </c:pt>
                <c:pt idx="8884" formatCode="m/d/yyyy\ h:mm">
                  <c:v>39943.708333321811</c:v>
                </c:pt>
                <c:pt idx="8885" formatCode="m/d/yyyy\ h:mm">
                  <c:v>39943.749999988482</c:v>
                </c:pt>
                <c:pt idx="8886" formatCode="m/d/yyyy\ h:mm">
                  <c:v>39943.791666655117</c:v>
                </c:pt>
                <c:pt idx="8887" formatCode="m/d/yyyy\ h:mm">
                  <c:v>39943.833333321803</c:v>
                </c:pt>
                <c:pt idx="8888" formatCode="m/d/yyyy\ h:mm">
                  <c:v>39943.874999988489</c:v>
                </c:pt>
                <c:pt idx="8889" formatCode="m/d/yyyy\ h:mm">
                  <c:v>39943.916666655132</c:v>
                </c:pt>
                <c:pt idx="8890" formatCode="m/d/yyyy\ h:mm">
                  <c:v>39943.958333321811</c:v>
                </c:pt>
                <c:pt idx="8891" formatCode="m/d/yyyy\ h:mm">
                  <c:v>39943.99999998846</c:v>
                </c:pt>
                <c:pt idx="8892" formatCode="m/d/yyyy\ h:mm">
                  <c:v>39944.041666655125</c:v>
                </c:pt>
                <c:pt idx="8893" formatCode="m/d/yyyy\ h:mm">
                  <c:v>39944.083333321789</c:v>
                </c:pt>
                <c:pt idx="8894" formatCode="m/d/yyyy\ h:mm">
                  <c:v>39944.124999988453</c:v>
                </c:pt>
                <c:pt idx="8895" formatCode="m/d/yyyy\ h:mm">
                  <c:v>39944.166666655103</c:v>
                </c:pt>
                <c:pt idx="8896" formatCode="m/d/yyyy\ h:mm">
                  <c:v>39944.208333321782</c:v>
                </c:pt>
                <c:pt idx="8897" formatCode="m/d/yyyy\ h:mm">
                  <c:v>39944.249999988446</c:v>
                </c:pt>
                <c:pt idx="8898" formatCode="m/d/yyyy\ h:mm">
                  <c:v>39944.291666655081</c:v>
                </c:pt>
                <c:pt idx="8899" formatCode="m/d/yyyy\ h:mm">
                  <c:v>39944.333333321782</c:v>
                </c:pt>
                <c:pt idx="8900" formatCode="m/d/yyyy\ h:mm">
                  <c:v>39944.374999988453</c:v>
                </c:pt>
                <c:pt idx="8901" formatCode="m/d/yyyy\ h:mm">
                  <c:v>39944.416666655103</c:v>
                </c:pt>
                <c:pt idx="8902" formatCode="m/d/yyyy\ h:mm">
                  <c:v>39944.458333321789</c:v>
                </c:pt>
                <c:pt idx="8903" formatCode="m/d/yyyy\ h:mm">
                  <c:v>39944.499999988431</c:v>
                </c:pt>
                <c:pt idx="8904" formatCode="m/d/yyyy\ h:mm">
                  <c:v>39944.541666655081</c:v>
                </c:pt>
                <c:pt idx="8905" formatCode="m/d/yyyy\ h:mm">
                  <c:v>39944.58333332176</c:v>
                </c:pt>
                <c:pt idx="8906" formatCode="m/d/yyyy\ h:mm">
                  <c:v>39944.624999988431</c:v>
                </c:pt>
                <c:pt idx="8907" formatCode="m/d/yyyy\ h:mm">
                  <c:v>39944.666666655074</c:v>
                </c:pt>
                <c:pt idx="8908" formatCode="m/d/yyyy\ h:mm">
                  <c:v>39944.708333321752</c:v>
                </c:pt>
                <c:pt idx="8909" formatCode="m/d/yyyy\ h:mm">
                  <c:v>39944.749999988417</c:v>
                </c:pt>
                <c:pt idx="8910" formatCode="m/d/yyyy\ h:mm">
                  <c:v>39944.791666655052</c:v>
                </c:pt>
                <c:pt idx="8911" formatCode="m/d/yyyy\ h:mm">
                  <c:v>39944.833333321745</c:v>
                </c:pt>
                <c:pt idx="8912" formatCode="m/d/yyyy\ h:mm">
                  <c:v>39944.874999988424</c:v>
                </c:pt>
                <c:pt idx="8913" formatCode="m/d/yyyy\ h:mm">
                  <c:v>39944.916666655081</c:v>
                </c:pt>
                <c:pt idx="8914" formatCode="m/d/yyyy\ h:mm">
                  <c:v>39944.958333321752</c:v>
                </c:pt>
                <c:pt idx="8915" formatCode="m/d/yyyy\ h:mm">
                  <c:v>39944.999999988402</c:v>
                </c:pt>
                <c:pt idx="8916" formatCode="m/d/yyyy\ h:mm">
                  <c:v>39945.041666655052</c:v>
                </c:pt>
                <c:pt idx="8917" formatCode="m/d/yyyy\ h:mm">
                  <c:v>39945.083333321731</c:v>
                </c:pt>
                <c:pt idx="8918" formatCode="m/d/yyyy\ h:mm">
                  <c:v>39945.124999988395</c:v>
                </c:pt>
                <c:pt idx="8919" formatCode="m/d/yyyy\ h:mm">
                  <c:v>39945.166666655045</c:v>
                </c:pt>
                <c:pt idx="8920" formatCode="m/d/yyyy\ h:mm">
                  <c:v>39945.208333321723</c:v>
                </c:pt>
                <c:pt idx="8921" formatCode="m/d/yyyy\ h:mm">
                  <c:v>39945.249999988388</c:v>
                </c:pt>
                <c:pt idx="8922" formatCode="m/d/yyyy\ h:mm">
                  <c:v>39945.291666655023</c:v>
                </c:pt>
                <c:pt idx="8923" formatCode="m/d/yyyy\ h:mm">
                  <c:v>39945.333333321716</c:v>
                </c:pt>
                <c:pt idx="8924" formatCode="m/d/yyyy\ h:mm">
                  <c:v>39945.374999988395</c:v>
                </c:pt>
                <c:pt idx="8925" formatCode="m/d/yyyy\ h:mm">
                  <c:v>39945.416666655045</c:v>
                </c:pt>
                <c:pt idx="8926" formatCode="m/d/yyyy\ h:mm">
                  <c:v>39945.458333321723</c:v>
                </c:pt>
                <c:pt idx="8927" formatCode="m/d/yyyy\ h:mm">
                  <c:v>39945.499999988373</c:v>
                </c:pt>
                <c:pt idx="8928" formatCode="m/d/yyyy\ h:mm">
                  <c:v>39945.541666655023</c:v>
                </c:pt>
                <c:pt idx="8929" formatCode="m/d/yyyy\ h:mm">
                  <c:v>39945.583333321702</c:v>
                </c:pt>
                <c:pt idx="8930" formatCode="m/d/yyyy\ h:mm">
                  <c:v>39945.624999988366</c:v>
                </c:pt>
                <c:pt idx="8931" formatCode="m/d/yyyy\ h:mm">
                  <c:v>39945.666666655015</c:v>
                </c:pt>
                <c:pt idx="8932" formatCode="m/d/yyyy\ h:mm">
                  <c:v>39945.708333321694</c:v>
                </c:pt>
                <c:pt idx="8933" formatCode="m/d/yyyy\ h:mm">
                  <c:v>39945.749999988358</c:v>
                </c:pt>
                <c:pt idx="8934" formatCode="m/d/yyyy\ h:mm">
                  <c:v>39945.791666654994</c:v>
                </c:pt>
                <c:pt idx="8935" formatCode="m/d/yyyy\ h:mm">
                  <c:v>39945.833333321687</c:v>
                </c:pt>
                <c:pt idx="8936" formatCode="m/d/yyyy\ h:mm">
                  <c:v>39945.874999988366</c:v>
                </c:pt>
                <c:pt idx="8937" formatCode="m/d/yyyy\ h:mm">
                  <c:v>39945.916666655015</c:v>
                </c:pt>
                <c:pt idx="8938" formatCode="m/d/yyyy\ h:mm">
                  <c:v>39945.958333321694</c:v>
                </c:pt>
                <c:pt idx="8939" formatCode="m/d/yyyy\ h:mm">
                  <c:v>39945.999999988344</c:v>
                </c:pt>
                <c:pt idx="8940" formatCode="m/d/yyyy\ h:mm">
                  <c:v>39946.041666654994</c:v>
                </c:pt>
                <c:pt idx="8941" formatCode="m/d/yyyy\ h:mm">
                  <c:v>39946.083333321672</c:v>
                </c:pt>
                <c:pt idx="8942" formatCode="m/d/yyyy\ h:mm">
                  <c:v>39946.124999988337</c:v>
                </c:pt>
                <c:pt idx="8943" formatCode="m/d/yyyy\ h:mm">
                  <c:v>39946.166666654994</c:v>
                </c:pt>
                <c:pt idx="8944" formatCode="m/d/yyyy\ h:mm">
                  <c:v>39946.208333321665</c:v>
                </c:pt>
                <c:pt idx="8945" formatCode="m/d/yyyy\ h:mm">
                  <c:v>39946.249999988329</c:v>
                </c:pt>
                <c:pt idx="8946" formatCode="m/d/yyyy\ h:mm">
                  <c:v>39946.291666654979</c:v>
                </c:pt>
                <c:pt idx="8947" formatCode="m/d/yyyy\ h:mm">
                  <c:v>39946.333333321658</c:v>
                </c:pt>
                <c:pt idx="8948" formatCode="m/d/yyyy\ h:mm">
                  <c:v>39946.374999988337</c:v>
                </c:pt>
                <c:pt idx="8949" formatCode="m/d/yyyy\ h:mm">
                  <c:v>39946.416666655001</c:v>
                </c:pt>
                <c:pt idx="8950" formatCode="m/d/yyyy\ h:mm">
                  <c:v>39946.458333321665</c:v>
                </c:pt>
                <c:pt idx="8951" formatCode="m/d/yyyy\ h:mm">
                  <c:v>39946.499999988315</c:v>
                </c:pt>
                <c:pt idx="8952" formatCode="m/d/yyyy\ h:mm">
                  <c:v>39946.541666654979</c:v>
                </c:pt>
                <c:pt idx="8953" formatCode="m/d/yyyy\ h:mm">
                  <c:v>39946.583333321636</c:v>
                </c:pt>
                <c:pt idx="8954" formatCode="m/d/yyyy\ h:mm">
                  <c:v>39946.624999988308</c:v>
                </c:pt>
                <c:pt idx="8955" formatCode="m/d/yyyy\ h:mm">
                  <c:v>39946.666666654972</c:v>
                </c:pt>
                <c:pt idx="8956" formatCode="m/d/yyyy\ h:mm">
                  <c:v>39946.708333321636</c:v>
                </c:pt>
                <c:pt idx="8957" formatCode="m/d/yyyy\ h:mm">
                  <c:v>39946.7499999883</c:v>
                </c:pt>
                <c:pt idx="8958" formatCode="m/d/yyyy\ h:mm">
                  <c:v>39946.79166665495</c:v>
                </c:pt>
                <c:pt idx="8959" formatCode="m/d/yyyy\ h:mm">
                  <c:v>39946.833333321629</c:v>
                </c:pt>
                <c:pt idx="8960" formatCode="m/d/yyyy\ h:mm">
                  <c:v>39946.874999988293</c:v>
                </c:pt>
                <c:pt idx="8961" formatCode="m/d/yyyy\ h:mm">
                  <c:v>39946.916666654972</c:v>
                </c:pt>
                <c:pt idx="8962" formatCode="m/d/yyyy\ h:mm">
                  <c:v>39946.958333321636</c:v>
                </c:pt>
                <c:pt idx="8963" formatCode="m/d/yyyy\ h:mm">
                  <c:v>39946.999999988286</c:v>
                </c:pt>
                <c:pt idx="8964" formatCode="m/d/yyyy\ h:mm">
                  <c:v>39947.04166665495</c:v>
                </c:pt>
                <c:pt idx="8965" formatCode="m/d/yyyy\ h:mm">
                  <c:v>39947.083333321614</c:v>
                </c:pt>
                <c:pt idx="8966" formatCode="m/d/yyyy\ h:mm">
                  <c:v>39947.124999988278</c:v>
                </c:pt>
                <c:pt idx="8967" formatCode="m/d/yyyy\ h:mm">
                  <c:v>39947.166666654935</c:v>
                </c:pt>
                <c:pt idx="8968" formatCode="m/d/yyyy\ h:mm">
                  <c:v>39947.208333321607</c:v>
                </c:pt>
                <c:pt idx="8969" formatCode="m/d/yyyy\ h:mm">
                  <c:v>39947.249999988271</c:v>
                </c:pt>
                <c:pt idx="8970" formatCode="m/d/yyyy\ h:mm">
                  <c:v>39947.291666654921</c:v>
                </c:pt>
                <c:pt idx="8971" formatCode="m/d/yyyy\ h:mm">
                  <c:v>39947.3333333216</c:v>
                </c:pt>
                <c:pt idx="8972" formatCode="m/d/yyyy\ h:mm">
                  <c:v>39947.374999988278</c:v>
                </c:pt>
                <c:pt idx="8973" formatCode="m/d/yyyy\ h:mm">
                  <c:v>39947.416666654943</c:v>
                </c:pt>
                <c:pt idx="8974" formatCode="m/d/yyyy\ h:mm">
                  <c:v>39947.458333321607</c:v>
                </c:pt>
                <c:pt idx="8975" formatCode="m/d/yyyy\ h:mm">
                  <c:v>39947.499999988257</c:v>
                </c:pt>
                <c:pt idx="8976" formatCode="m/d/yyyy\ h:mm">
                  <c:v>39947.541666654921</c:v>
                </c:pt>
                <c:pt idx="8977" formatCode="m/d/yyyy\ h:mm">
                  <c:v>39947.583333321592</c:v>
                </c:pt>
                <c:pt idx="8978" formatCode="m/d/yyyy\ h:mm">
                  <c:v>39947.624999988235</c:v>
                </c:pt>
                <c:pt idx="8979" formatCode="m/d/yyyy\ h:mm">
                  <c:v>39947.666666654914</c:v>
                </c:pt>
                <c:pt idx="8980" formatCode="m/d/yyyy\ h:mm">
                  <c:v>39947.708333321592</c:v>
                </c:pt>
                <c:pt idx="8981" formatCode="m/d/yyyy\ h:mm">
                  <c:v>39947.749999988235</c:v>
                </c:pt>
                <c:pt idx="8982" formatCode="m/d/yyyy\ h:mm">
                  <c:v>39947.791666654884</c:v>
                </c:pt>
                <c:pt idx="8983" formatCode="m/d/yyyy\ h:mm">
                  <c:v>39947.833333321585</c:v>
                </c:pt>
                <c:pt idx="8984" formatCode="m/d/yyyy\ h:mm">
                  <c:v>39947.874999988242</c:v>
                </c:pt>
                <c:pt idx="8985" formatCode="m/d/yyyy\ h:mm">
                  <c:v>39947.916666654899</c:v>
                </c:pt>
                <c:pt idx="8986" formatCode="m/d/yyyy\ h:mm">
                  <c:v>39947.958333321585</c:v>
                </c:pt>
                <c:pt idx="8987" formatCode="m/d/yyyy\ h:mm">
                  <c:v>39947.999999988228</c:v>
                </c:pt>
                <c:pt idx="8988" formatCode="m/d/yyyy\ h:mm">
                  <c:v>39948.041666654884</c:v>
                </c:pt>
                <c:pt idx="8989" formatCode="m/d/yyyy\ h:mm">
                  <c:v>39948.083333321563</c:v>
                </c:pt>
                <c:pt idx="8990" formatCode="m/d/yyyy\ h:mm">
                  <c:v>39948.12499998822</c:v>
                </c:pt>
                <c:pt idx="8991" formatCode="m/d/yyyy\ h:mm">
                  <c:v>39948.166666654884</c:v>
                </c:pt>
                <c:pt idx="8992" formatCode="m/d/yyyy\ h:mm">
                  <c:v>39948.208333321549</c:v>
                </c:pt>
                <c:pt idx="8993" formatCode="m/d/yyyy\ h:mm">
                  <c:v>39948.249999988206</c:v>
                </c:pt>
                <c:pt idx="8994" formatCode="m/d/yyyy\ h:mm">
                  <c:v>39948.291666654863</c:v>
                </c:pt>
                <c:pt idx="8995" formatCode="m/d/yyyy\ h:mm">
                  <c:v>39948.333333321541</c:v>
                </c:pt>
                <c:pt idx="8996" formatCode="m/d/yyyy\ h:mm">
                  <c:v>39948.374999988213</c:v>
                </c:pt>
                <c:pt idx="8997" formatCode="m/d/yyyy\ h:mm">
                  <c:v>39948.416666654884</c:v>
                </c:pt>
                <c:pt idx="8998" formatCode="m/d/yyyy\ h:mm">
                  <c:v>39948.458333321556</c:v>
                </c:pt>
                <c:pt idx="8999" formatCode="m/d/yyyy\ h:mm">
                  <c:v>39948.499999988198</c:v>
                </c:pt>
                <c:pt idx="9000" formatCode="m/d/yyyy\ h:mm">
                  <c:v>39948.541666654855</c:v>
                </c:pt>
                <c:pt idx="9001" formatCode="m/d/yyyy\ h:mm">
                  <c:v>39948.583333321541</c:v>
                </c:pt>
                <c:pt idx="9002" formatCode="m/d/yyyy\ h:mm">
                  <c:v>39948.624999988191</c:v>
                </c:pt>
                <c:pt idx="9003" formatCode="m/d/yyyy\ h:mm">
                  <c:v>39948.666666654855</c:v>
                </c:pt>
                <c:pt idx="9004" formatCode="m/d/yyyy\ h:mm">
                  <c:v>39948.708333321534</c:v>
                </c:pt>
                <c:pt idx="9005" formatCode="m/d/yyyy\ h:mm">
                  <c:v>39948.749999988191</c:v>
                </c:pt>
                <c:pt idx="9006" formatCode="m/d/yyyy\ h:mm">
                  <c:v>39948.791666654826</c:v>
                </c:pt>
                <c:pt idx="9007" formatCode="m/d/yyyy\ h:mm">
                  <c:v>39948.833333321512</c:v>
                </c:pt>
                <c:pt idx="9008" formatCode="m/d/yyyy\ h:mm">
                  <c:v>39948.874999988198</c:v>
                </c:pt>
                <c:pt idx="9009" formatCode="m/d/yyyy\ h:mm">
                  <c:v>39948.916666654841</c:v>
                </c:pt>
                <c:pt idx="9010" formatCode="m/d/yyyy\ h:mm">
                  <c:v>39948.958333321534</c:v>
                </c:pt>
                <c:pt idx="9011" formatCode="m/d/yyyy\ h:mm">
                  <c:v>39948.999999988169</c:v>
                </c:pt>
                <c:pt idx="9012" formatCode="m/d/yyyy\ h:mm">
                  <c:v>39949.041666654834</c:v>
                </c:pt>
                <c:pt idx="9013" formatCode="m/d/yyyy\ h:mm">
                  <c:v>39949.083333321498</c:v>
                </c:pt>
                <c:pt idx="9014" formatCode="m/d/yyyy\ h:mm">
                  <c:v>39949.124999988162</c:v>
                </c:pt>
                <c:pt idx="9015" formatCode="m/d/yyyy\ h:mm">
                  <c:v>39949.166666654826</c:v>
                </c:pt>
                <c:pt idx="9016" formatCode="m/d/yyyy\ h:mm">
                  <c:v>39949.20833332149</c:v>
                </c:pt>
                <c:pt idx="9017" formatCode="m/d/yyyy\ h:mm">
                  <c:v>39949.249999988162</c:v>
                </c:pt>
                <c:pt idx="9018" formatCode="m/d/yyyy\ h:mm">
                  <c:v>39949.291666654797</c:v>
                </c:pt>
                <c:pt idx="9019" formatCode="m/d/yyyy\ h:mm">
                  <c:v>39949.333333321483</c:v>
                </c:pt>
                <c:pt idx="9020" formatCode="m/d/yyyy\ h:mm">
                  <c:v>39949.374999988169</c:v>
                </c:pt>
                <c:pt idx="9021" formatCode="m/d/yyyy\ h:mm">
                  <c:v>39949.416666654812</c:v>
                </c:pt>
                <c:pt idx="9022" formatCode="m/d/yyyy\ h:mm">
                  <c:v>39949.458333321498</c:v>
                </c:pt>
                <c:pt idx="9023" formatCode="m/d/yyyy\ h:mm">
                  <c:v>39949.49999998814</c:v>
                </c:pt>
                <c:pt idx="9024" formatCode="m/d/yyyy\ h:mm">
                  <c:v>39949.541666654804</c:v>
                </c:pt>
                <c:pt idx="9025" formatCode="m/d/yyyy\ h:mm">
                  <c:v>39949.583333321469</c:v>
                </c:pt>
                <c:pt idx="9026" formatCode="m/d/yyyy\ h:mm">
                  <c:v>39949.624999988133</c:v>
                </c:pt>
                <c:pt idx="9027" formatCode="m/d/yyyy\ h:mm">
                  <c:v>39949.666666654783</c:v>
                </c:pt>
                <c:pt idx="9028" formatCode="m/d/yyyy\ h:mm">
                  <c:v>39949.708333321461</c:v>
                </c:pt>
                <c:pt idx="9029" formatCode="m/d/yyyy\ h:mm">
                  <c:v>39949.749999988133</c:v>
                </c:pt>
                <c:pt idx="9030" formatCode="m/d/yyyy\ h:mm">
                  <c:v>39949.791666654768</c:v>
                </c:pt>
                <c:pt idx="9031" formatCode="m/d/yyyy\ h:mm">
                  <c:v>39949.833333321461</c:v>
                </c:pt>
                <c:pt idx="9032" formatCode="m/d/yyyy\ h:mm">
                  <c:v>39949.87499998814</c:v>
                </c:pt>
                <c:pt idx="9033" formatCode="m/d/yyyy\ h:mm">
                  <c:v>39949.916666654783</c:v>
                </c:pt>
                <c:pt idx="9034" formatCode="m/d/yyyy\ h:mm">
                  <c:v>39949.958333321469</c:v>
                </c:pt>
                <c:pt idx="9035" formatCode="m/d/yyyy\ h:mm">
                  <c:v>39949.999999988111</c:v>
                </c:pt>
                <c:pt idx="9036" formatCode="m/d/yyyy\ h:mm">
                  <c:v>39950.041666654775</c:v>
                </c:pt>
                <c:pt idx="9037" formatCode="m/d/yyyy\ h:mm">
                  <c:v>39950.08333332144</c:v>
                </c:pt>
                <c:pt idx="9038" formatCode="m/d/yyyy\ h:mm">
                  <c:v>39950.124999988111</c:v>
                </c:pt>
                <c:pt idx="9039" formatCode="m/d/yyyy\ h:mm">
                  <c:v>39950.166666654753</c:v>
                </c:pt>
                <c:pt idx="9040" formatCode="m/d/yyyy\ h:mm">
                  <c:v>39950.208333321432</c:v>
                </c:pt>
                <c:pt idx="9041" formatCode="m/d/yyyy\ h:mm">
                  <c:v>39950.249999988097</c:v>
                </c:pt>
                <c:pt idx="9042" formatCode="m/d/yyyy\ h:mm">
                  <c:v>39950.291666654732</c:v>
                </c:pt>
                <c:pt idx="9043" formatCode="m/d/yyyy\ h:mm">
                  <c:v>39950.333333321432</c:v>
                </c:pt>
                <c:pt idx="9044" formatCode="m/d/yyyy\ h:mm">
                  <c:v>39950.374999988104</c:v>
                </c:pt>
                <c:pt idx="9045" formatCode="m/d/yyyy\ h:mm">
                  <c:v>39950.416666654753</c:v>
                </c:pt>
                <c:pt idx="9046" formatCode="m/d/yyyy\ h:mm">
                  <c:v>39950.45833332144</c:v>
                </c:pt>
                <c:pt idx="9047" formatCode="m/d/yyyy\ h:mm">
                  <c:v>39950.499999988082</c:v>
                </c:pt>
                <c:pt idx="9048" formatCode="m/d/yyyy\ h:mm">
                  <c:v>39950.541666654732</c:v>
                </c:pt>
                <c:pt idx="9049" formatCode="m/d/yyyy\ h:mm">
                  <c:v>39950.58333332141</c:v>
                </c:pt>
                <c:pt idx="9050" formatCode="m/d/yyyy\ h:mm">
                  <c:v>39950.624999988082</c:v>
                </c:pt>
                <c:pt idx="9051" formatCode="m/d/yyyy\ h:mm">
                  <c:v>39950.666666654724</c:v>
                </c:pt>
                <c:pt idx="9052" formatCode="m/d/yyyy\ h:mm">
                  <c:v>39950.708333321403</c:v>
                </c:pt>
                <c:pt idx="9053" formatCode="m/d/yyyy\ h:mm">
                  <c:v>39950.749999988067</c:v>
                </c:pt>
                <c:pt idx="9054" formatCode="m/d/yyyy\ h:mm">
                  <c:v>39950.791666654703</c:v>
                </c:pt>
                <c:pt idx="9055" formatCode="m/d/yyyy\ h:mm">
                  <c:v>39950.833333321396</c:v>
                </c:pt>
                <c:pt idx="9056" formatCode="m/d/yyyy\ h:mm">
                  <c:v>39950.874999988075</c:v>
                </c:pt>
                <c:pt idx="9057" formatCode="m/d/yyyy\ h:mm">
                  <c:v>39950.916666654732</c:v>
                </c:pt>
                <c:pt idx="9058" formatCode="m/d/yyyy\ h:mm">
                  <c:v>39950.958333321403</c:v>
                </c:pt>
                <c:pt idx="9059" formatCode="m/d/yyyy\ h:mm">
                  <c:v>39950.999999988053</c:v>
                </c:pt>
                <c:pt idx="9060" formatCode="m/d/yyyy\ h:mm">
                  <c:v>39951.041666654703</c:v>
                </c:pt>
                <c:pt idx="9061" formatCode="m/d/yyyy\ h:mm">
                  <c:v>39951.083333321381</c:v>
                </c:pt>
                <c:pt idx="9062" formatCode="m/d/yyyy\ h:mm">
                  <c:v>39951.124999988046</c:v>
                </c:pt>
                <c:pt idx="9063" formatCode="m/d/yyyy\ h:mm">
                  <c:v>39951.166666654695</c:v>
                </c:pt>
                <c:pt idx="9064" formatCode="m/d/yyyy\ h:mm">
                  <c:v>39951.208333321381</c:v>
                </c:pt>
                <c:pt idx="9065" formatCode="m/d/yyyy\ h:mm">
                  <c:v>39951.249999988038</c:v>
                </c:pt>
                <c:pt idx="9066" formatCode="m/d/yyyy\ h:mm">
                  <c:v>39951.291666654673</c:v>
                </c:pt>
                <c:pt idx="9067" formatCode="m/d/yyyy\ h:mm">
                  <c:v>39951.333333321367</c:v>
                </c:pt>
                <c:pt idx="9068" formatCode="m/d/yyyy\ h:mm">
                  <c:v>39951.374999988046</c:v>
                </c:pt>
                <c:pt idx="9069" formatCode="m/d/yyyy\ h:mm">
                  <c:v>39951.416666654695</c:v>
                </c:pt>
                <c:pt idx="9070" formatCode="m/d/yyyy\ h:mm">
                  <c:v>39951.458333321374</c:v>
                </c:pt>
                <c:pt idx="9071" formatCode="m/d/yyyy\ h:mm">
                  <c:v>39951.499999988031</c:v>
                </c:pt>
                <c:pt idx="9072" formatCode="m/d/yyyy\ h:mm">
                  <c:v>39951.541666654673</c:v>
                </c:pt>
                <c:pt idx="9073" formatCode="m/d/yyyy\ h:mm">
                  <c:v>39951.583333321352</c:v>
                </c:pt>
                <c:pt idx="9074" formatCode="m/d/yyyy\ h:mm">
                  <c:v>39951.624999988016</c:v>
                </c:pt>
                <c:pt idx="9075" formatCode="m/d/yyyy\ h:mm">
                  <c:v>39951.666666654666</c:v>
                </c:pt>
                <c:pt idx="9076" formatCode="m/d/yyyy\ h:mm">
                  <c:v>39951.708333321345</c:v>
                </c:pt>
                <c:pt idx="9077" formatCode="m/d/yyyy\ h:mm">
                  <c:v>39951.749999988009</c:v>
                </c:pt>
                <c:pt idx="9078" formatCode="m/d/yyyy\ h:mm">
                  <c:v>39951.791666654644</c:v>
                </c:pt>
                <c:pt idx="9079" formatCode="m/d/yyyy\ h:mm">
                  <c:v>39951.833333321338</c:v>
                </c:pt>
                <c:pt idx="9080" formatCode="m/d/yyyy\ h:mm">
                  <c:v>39951.874999988016</c:v>
                </c:pt>
                <c:pt idx="9081" formatCode="m/d/yyyy\ h:mm">
                  <c:v>39951.916666654666</c:v>
                </c:pt>
                <c:pt idx="9082" formatCode="m/d/yyyy\ h:mm">
                  <c:v>39951.958333321345</c:v>
                </c:pt>
                <c:pt idx="9083" formatCode="m/d/yyyy\ h:mm">
                  <c:v>39951.999999987995</c:v>
                </c:pt>
                <c:pt idx="9084" formatCode="m/d/yyyy\ h:mm">
                  <c:v>39952.041666654644</c:v>
                </c:pt>
                <c:pt idx="9085" formatCode="m/d/yyyy\ h:mm">
                  <c:v>39952.083333321323</c:v>
                </c:pt>
                <c:pt idx="9086" formatCode="m/d/yyyy\ h:mm">
                  <c:v>39952.124999987987</c:v>
                </c:pt>
                <c:pt idx="9087" formatCode="m/d/yyyy\ h:mm">
                  <c:v>39952.166666654637</c:v>
                </c:pt>
                <c:pt idx="9088" formatCode="m/d/yyyy\ h:mm">
                  <c:v>39952.208333321316</c:v>
                </c:pt>
                <c:pt idx="9089" formatCode="m/d/yyyy\ h:mm">
                  <c:v>39952.24999998798</c:v>
                </c:pt>
                <c:pt idx="9090" formatCode="m/d/yyyy\ h:mm">
                  <c:v>39952.291666654615</c:v>
                </c:pt>
                <c:pt idx="9091" formatCode="m/d/yyyy\ h:mm">
                  <c:v>39952.333333321309</c:v>
                </c:pt>
                <c:pt idx="9092" formatCode="m/d/yyyy\ h:mm">
                  <c:v>39952.374999987987</c:v>
                </c:pt>
                <c:pt idx="9093" formatCode="m/d/yyyy\ h:mm">
                  <c:v>39952.416666654637</c:v>
                </c:pt>
                <c:pt idx="9094" formatCode="m/d/yyyy\ h:mm">
                  <c:v>39952.458333321316</c:v>
                </c:pt>
                <c:pt idx="9095" formatCode="m/d/yyyy\ h:mm">
                  <c:v>39952.499999987966</c:v>
                </c:pt>
                <c:pt idx="9096" formatCode="m/d/yyyy\ h:mm">
                  <c:v>39952.541666654615</c:v>
                </c:pt>
                <c:pt idx="9097" formatCode="m/d/yyyy\ h:mm">
                  <c:v>39952.583333321294</c:v>
                </c:pt>
                <c:pt idx="9098" formatCode="m/d/yyyy\ h:mm">
                  <c:v>39952.624999987958</c:v>
                </c:pt>
                <c:pt idx="9099" formatCode="m/d/yyyy\ h:mm">
                  <c:v>39952.666666654608</c:v>
                </c:pt>
                <c:pt idx="9100" formatCode="m/d/yyyy\ h:mm">
                  <c:v>39952.708333321287</c:v>
                </c:pt>
                <c:pt idx="9101" formatCode="m/d/yyyy\ h:mm">
                  <c:v>39952.749999987951</c:v>
                </c:pt>
                <c:pt idx="9102" formatCode="m/d/yyyy\ h:mm">
                  <c:v>39952.791666654586</c:v>
                </c:pt>
                <c:pt idx="9103" formatCode="m/d/yyyy\ h:mm">
                  <c:v>39952.833333321279</c:v>
                </c:pt>
                <c:pt idx="9104" formatCode="m/d/yyyy\ h:mm">
                  <c:v>39952.874999987958</c:v>
                </c:pt>
                <c:pt idx="9105" formatCode="m/d/yyyy\ h:mm">
                  <c:v>39952.916666654608</c:v>
                </c:pt>
                <c:pt idx="9106" formatCode="m/d/yyyy\ h:mm">
                  <c:v>39952.958333321287</c:v>
                </c:pt>
                <c:pt idx="9107" formatCode="m/d/yyyy\ h:mm">
                  <c:v>39952.999999987936</c:v>
                </c:pt>
                <c:pt idx="9108" formatCode="m/d/yyyy\ h:mm">
                  <c:v>39953.041666654586</c:v>
                </c:pt>
                <c:pt idx="9109" formatCode="m/d/yyyy\ h:mm">
                  <c:v>39953.083333321265</c:v>
                </c:pt>
                <c:pt idx="9110" formatCode="m/d/yyyy\ h:mm">
                  <c:v>39953.124999987929</c:v>
                </c:pt>
                <c:pt idx="9111" formatCode="m/d/yyyy\ h:mm">
                  <c:v>39953.166666654586</c:v>
                </c:pt>
                <c:pt idx="9112" formatCode="m/d/yyyy\ h:mm">
                  <c:v>39953.208333321258</c:v>
                </c:pt>
                <c:pt idx="9113" formatCode="m/d/yyyy\ h:mm">
                  <c:v>39953.249999987922</c:v>
                </c:pt>
                <c:pt idx="9114" formatCode="m/d/yyyy\ h:mm">
                  <c:v>39953.291666654572</c:v>
                </c:pt>
                <c:pt idx="9115" formatCode="m/d/yyyy\ h:mm">
                  <c:v>39953.33333332125</c:v>
                </c:pt>
                <c:pt idx="9116" formatCode="m/d/yyyy\ h:mm">
                  <c:v>39953.374999987929</c:v>
                </c:pt>
                <c:pt idx="9117" formatCode="m/d/yyyy\ h:mm">
                  <c:v>39953.416666654593</c:v>
                </c:pt>
                <c:pt idx="9118" formatCode="m/d/yyyy\ h:mm">
                  <c:v>39953.458333321243</c:v>
                </c:pt>
                <c:pt idx="9119" formatCode="m/d/yyyy\ h:mm">
                  <c:v>39953.499999987907</c:v>
                </c:pt>
                <c:pt idx="9120" formatCode="m/d/yyyy\ h:mm">
                  <c:v>39953.541666654572</c:v>
                </c:pt>
                <c:pt idx="9121" formatCode="m/d/yyyy\ h:mm">
                  <c:v>39953.583333321236</c:v>
                </c:pt>
                <c:pt idx="9122" formatCode="m/d/yyyy\ h:mm">
                  <c:v>39953.6249999879</c:v>
                </c:pt>
                <c:pt idx="9123" formatCode="m/d/yyyy\ h:mm">
                  <c:v>39953.666666654564</c:v>
                </c:pt>
                <c:pt idx="9124" formatCode="m/d/yyyy\ h:mm">
                  <c:v>39953.708333321229</c:v>
                </c:pt>
                <c:pt idx="9125" formatCode="m/d/yyyy\ h:mm">
                  <c:v>39953.749999987886</c:v>
                </c:pt>
                <c:pt idx="9126" formatCode="m/d/yyyy\ h:mm">
                  <c:v>39953.791666654542</c:v>
                </c:pt>
                <c:pt idx="9127" formatCode="m/d/yyyy\ h:mm">
                  <c:v>39953.833333321221</c:v>
                </c:pt>
                <c:pt idx="9128" formatCode="m/d/yyyy\ h:mm">
                  <c:v>39953.874999987893</c:v>
                </c:pt>
                <c:pt idx="9129" formatCode="m/d/yyyy\ h:mm">
                  <c:v>39953.916666654564</c:v>
                </c:pt>
                <c:pt idx="9130" formatCode="m/d/yyyy\ h:mm">
                  <c:v>39953.958333321229</c:v>
                </c:pt>
                <c:pt idx="9131" formatCode="m/d/yyyy\ h:mm">
                  <c:v>39953.999999987878</c:v>
                </c:pt>
                <c:pt idx="9132" formatCode="m/d/yyyy\ h:mm">
                  <c:v>39954.041666654535</c:v>
                </c:pt>
                <c:pt idx="9133" formatCode="m/d/yyyy\ h:mm">
                  <c:v>39954.083333321207</c:v>
                </c:pt>
                <c:pt idx="9134" formatCode="m/d/yyyy\ h:mm">
                  <c:v>39954.124999987871</c:v>
                </c:pt>
                <c:pt idx="9135" formatCode="m/d/yyyy\ h:mm">
                  <c:v>39954.166666654535</c:v>
                </c:pt>
                <c:pt idx="9136" formatCode="m/d/yyyy\ h:mm">
                  <c:v>39954.208333321199</c:v>
                </c:pt>
                <c:pt idx="9137" formatCode="m/d/yyyy\ h:mm">
                  <c:v>39954.249999987864</c:v>
                </c:pt>
                <c:pt idx="9138" formatCode="m/d/yyyy\ h:mm">
                  <c:v>39954.291666654513</c:v>
                </c:pt>
                <c:pt idx="9139" formatCode="m/d/yyyy\ h:mm">
                  <c:v>39954.333333321192</c:v>
                </c:pt>
                <c:pt idx="9140" formatCode="m/d/yyyy\ h:mm">
                  <c:v>39954.374999987871</c:v>
                </c:pt>
                <c:pt idx="9141" formatCode="m/d/yyyy\ h:mm">
                  <c:v>39954.416666654535</c:v>
                </c:pt>
                <c:pt idx="9142" formatCode="m/d/yyyy\ h:mm">
                  <c:v>39954.458333321207</c:v>
                </c:pt>
                <c:pt idx="9143" formatCode="m/d/yyyy\ h:mm">
                  <c:v>39954.499999987835</c:v>
                </c:pt>
                <c:pt idx="9144" formatCode="m/d/yyyy\ h:mm">
                  <c:v>39954.541666654506</c:v>
                </c:pt>
                <c:pt idx="9145" formatCode="m/d/yyyy\ h:mm">
                  <c:v>39954.583333321192</c:v>
                </c:pt>
                <c:pt idx="9146" formatCode="m/d/yyyy\ h:mm">
                  <c:v>39954.624999987835</c:v>
                </c:pt>
                <c:pt idx="9147" formatCode="m/d/yyyy\ h:mm">
                  <c:v>39954.666666654506</c:v>
                </c:pt>
                <c:pt idx="9148" formatCode="m/d/yyyy\ h:mm">
                  <c:v>39954.708333321185</c:v>
                </c:pt>
                <c:pt idx="9149" formatCode="m/d/yyyy\ h:mm">
                  <c:v>39954.749999987835</c:v>
                </c:pt>
                <c:pt idx="9150" formatCode="m/d/yyyy\ h:mm">
                  <c:v>39954.791666654477</c:v>
                </c:pt>
                <c:pt idx="9151" formatCode="m/d/yyyy\ h:mm">
                  <c:v>39954.833333321163</c:v>
                </c:pt>
                <c:pt idx="9152" formatCode="m/d/yyyy\ h:mm">
                  <c:v>39954.874999987842</c:v>
                </c:pt>
                <c:pt idx="9153" formatCode="m/d/yyyy\ h:mm">
                  <c:v>39954.916666654492</c:v>
                </c:pt>
                <c:pt idx="9154" formatCode="m/d/yyyy\ h:mm">
                  <c:v>39954.958333321185</c:v>
                </c:pt>
                <c:pt idx="9155" formatCode="m/d/yyyy\ h:mm">
                  <c:v>39954.99999998782</c:v>
                </c:pt>
                <c:pt idx="9156" formatCode="m/d/yyyy\ h:mm">
                  <c:v>39955.041666654484</c:v>
                </c:pt>
                <c:pt idx="9157" formatCode="m/d/yyyy\ h:mm">
                  <c:v>39955.083333321149</c:v>
                </c:pt>
                <c:pt idx="9158" formatCode="m/d/yyyy\ h:mm">
                  <c:v>39955.124999987805</c:v>
                </c:pt>
                <c:pt idx="9159" formatCode="m/d/yyyy\ h:mm">
                  <c:v>39955.166666654477</c:v>
                </c:pt>
                <c:pt idx="9160" formatCode="m/d/yyyy\ h:mm">
                  <c:v>39955.208333321141</c:v>
                </c:pt>
                <c:pt idx="9161" formatCode="m/d/yyyy\ h:mm">
                  <c:v>39955.249999987805</c:v>
                </c:pt>
                <c:pt idx="9162" formatCode="m/d/yyyy\ h:mm">
                  <c:v>39955.291666654448</c:v>
                </c:pt>
                <c:pt idx="9163" formatCode="m/d/yyyy\ h:mm">
                  <c:v>39955.333333321141</c:v>
                </c:pt>
                <c:pt idx="9164" formatCode="m/d/yyyy\ h:mm">
                  <c:v>39955.374999987798</c:v>
                </c:pt>
                <c:pt idx="9165" formatCode="m/d/yyyy\ h:mm">
                  <c:v>39955.416666654462</c:v>
                </c:pt>
                <c:pt idx="9166" formatCode="m/d/yyyy\ h:mm">
                  <c:v>39955.458333321149</c:v>
                </c:pt>
                <c:pt idx="9167" formatCode="m/d/yyyy\ h:mm">
                  <c:v>39955.499999987784</c:v>
                </c:pt>
                <c:pt idx="9168" formatCode="m/d/yyyy\ h:mm">
                  <c:v>39955.541666654455</c:v>
                </c:pt>
                <c:pt idx="9169" formatCode="m/d/yyyy\ h:mm">
                  <c:v>39955.583333321119</c:v>
                </c:pt>
                <c:pt idx="9170" formatCode="m/d/yyyy\ h:mm">
                  <c:v>39955.624999987784</c:v>
                </c:pt>
                <c:pt idx="9171" formatCode="m/d/yyyy\ h:mm">
                  <c:v>39955.666666654433</c:v>
                </c:pt>
                <c:pt idx="9172" formatCode="m/d/yyyy\ h:mm">
                  <c:v>39955.708333321112</c:v>
                </c:pt>
                <c:pt idx="9173" formatCode="m/d/yyyy\ h:mm">
                  <c:v>39955.749999987776</c:v>
                </c:pt>
                <c:pt idx="9174" formatCode="m/d/yyyy\ h:mm">
                  <c:v>39955.791666654419</c:v>
                </c:pt>
                <c:pt idx="9175" formatCode="m/d/yyyy\ h:mm">
                  <c:v>39955.833333321112</c:v>
                </c:pt>
                <c:pt idx="9176" formatCode="m/d/yyyy\ h:mm">
                  <c:v>39955.874999987769</c:v>
                </c:pt>
                <c:pt idx="9177" formatCode="m/d/yyyy\ h:mm">
                  <c:v>39955.916666654433</c:v>
                </c:pt>
                <c:pt idx="9178" formatCode="m/d/yyyy\ h:mm">
                  <c:v>39955.958333321119</c:v>
                </c:pt>
                <c:pt idx="9179" formatCode="m/d/yyyy\ h:mm">
                  <c:v>39955.999999987755</c:v>
                </c:pt>
                <c:pt idx="9180" formatCode="m/d/yyyy\ h:mm">
                  <c:v>39956.041666654426</c:v>
                </c:pt>
                <c:pt idx="9181" formatCode="m/d/yyyy\ h:mm">
                  <c:v>39956.08333332109</c:v>
                </c:pt>
                <c:pt idx="9182" formatCode="m/d/yyyy\ h:mm">
                  <c:v>39956.124999987755</c:v>
                </c:pt>
                <c:pt idx="9183" formatCode="m/d/yyyy\ h:mm">
                  <c:v>39956.166666654404</c:v>
                </c:pt>
                <c:pt idx="9184" formatCode="m/d/yyyy\ h:mm">
                  <c:v>39956.208333321083</c:v>
                </c:pt>
                <c:pt idx="9185" formatCode="m/d/yyyy\ h:mm">
                  <c:v>39956.249999987733</c:v>
                </c:pt>
                <c:pt idx="9186" formatCode="m/d/yyyy\ h:mm">
                  <c:v>39956.291666654382</c:v>
                </c:pt>
                <c:pt idx="9187" formatCode="m/d/yyyy\ h:mm">
                  <c:v>39956.333333321083</c:v>
                </c:pt>
                <c:pt idx="9188" formatCode="m/d/yyyy\ h:mm">
                  <c:v>39956.37499998774</c:v>
                </c:pt>
                <c:pt idx="9189" formatCode="m/d/yyyy\ h:mm">
                  <c:v>39956.416666654412</c:v>
                </c:pt>
                <c:pt idx="9190" formatCode="m/d/yyyy\ h:mm">
                  <c:v>39956.45833332109</c:v>
                </c:pt>
                <c:pt idx="9191" formatCode="m/d/yyyy\ h:mm">
                  <c:v>39956.499999987725</c:v>
                </c:pt>
                <c:pt idx="9192" formatCode="m/d/yyyy\ h:mm">
                  <c:v>39956.541666654382</c:v>
                </c:pt>
                <c:pt idx="9193" formatCode="m/d/yyyy\ h:mm">
                  <c:v>39956.583333321061</c:v>
                </c:pt>
                <c:pt idx="9194" formatCode="m/d/yyyy\ h:mm">
                  <c:v>39956.624999987725</c:v>
                </c:pt>
                <c:pt idx="9195" formatCode="m/d/yyyy\ h:mm">
                  <c:v>39956.666666654375</c:v>
                </c:pt>
                <c:pt idx="9196" formatCode="m/d/yyyy\ h:mm">
                  <c:v>39956.708333321061</c:v>
                </c:pt>
                <c:pt idx="9197" formatCode="m/d/yyyy\ h:mm">
                  <c:v>39956.749999987704</c:v>
                </c:pt>
                <c:pt idx="9198" formatCode="m/d/yyyy\ h:mm">
                  <c:v>39956.791666654353</c:v>
                </c:pt>
                <c:pt idx="9199" formatCode="m/d/yyyy\ h:mm">
                  <c:v>39956.833333321047</c:v>
                </c:pt>
                <c:pt idx="9200" formatCode="m/d/yyyy\ h:mm">
                  <c:v>39956.874999987711</c:v>
                </c:pt>
                <c:pt idx="9201" formatCode="m/d/yyyy\ h:mm">
                  <c:v>39956.916666654382</c:v>
                </c:pt>
                <c:pt idx="9202" formatCode="m/d/yyyy\ h:mm">
                  <c:v>39956.958333321054</c:v>
                </c:pt>
                <c:pt idx="9203" formatCode="m/d/yyyy\ h:mm">
                  <c:v>39956.999999987704</c:v>
                </c:pt>
                <c:pt idx="9204" formatCode="m/d/yyyy\ h:mm">
                  <c:v>39957.041666654353</c:v>
                </c:pt>
                <c:pt idx="9205" formatCode="m/d/yyyy\ h:mm">
                  <c:v>39957.083333321032</c:v>
                </c:pt>
                <c:pt idx="9206" formatCode="m/d/yyyy\ h:mm">
                  <c:v>39957.124999987682</c:v>
                </c:pt>
                <c:pt idx="9207" formatCode="m/d/yyyy\ h:mm">
                  <c:v>39957.166666654346</c:v>
                </c:pt>
                <c:pt idx="9208" formatCode="m/d/yyyy\ h:mm">
                  <c:v>39957.208333321032</c:v>
                </c:pt>
                <c:pt idx="9209" formatCode="m/d/yyyy\ h:mm">
                  <c:v>39957.249999987675</c:v>
                </c:pt>
                <c:pt idx="9210" formatCode="m/d/yyyy\ h:mm">
                  <c:v>39957.291666654324</c:v>
                </c:pt>
                <c:pt idx="9211" formatCode="m/d/yyyy\ h:mm">
                  <c:v>39957.333333321018</c:v>
                </c:pt>
                <c:pt idx="9212" formatCode="m/d/yyyy\ h:mm">
                  <c:v>39957.374999987682</c:v>
                </c:pt>
                <c:pt idx="9213" formatCode="m/d/yyyy\ h:mm">
                  <c:v>39957.416666654346</c:v>
                </c:pt>
                <c:pt idx="9214" formatCode="m/d/yyyy\ h:mm">
                  <c:v>39957.458333321025</c:v>
                </c:pt>
                <c:pt idx="9215" formatCode="m/d/yyyy\ h:mm">
                  <c:v>39957.499999987675</c:v>
                </c:pt>
                <c:pt idx="9216" formatCode="m/d/yyyy\ h:mm">
                  <c:v>39957.541666654324</c:v>
                </c:pt>
                <c:pt idx="9217" formatCode="m/d/yyyy\ h:mm">
                  <c:v>39957.583333321003</c:v>
                </c:pt>
                <c:pt idx="9218" formatCode="m/d/yyyy\ h:mm">
                  <c:v>39957.624999987653</c:v>
                </c:pt>
                <c:pt idx="9219" formatCode="m/d/yyyy\ h:mm">
                  <c:v>39957.666666654324</c:v>
                </c:pt>
                <c:pt idx="9220" formatCode="m/d/yyyy\ h:mm">
                  <c:v>39957.708333321003</c:v>
                </c:pt>
                <c:pt idx="9221" formatCode="m/d/yyyy\ h:mm">
                  <c:v>39957.749999987645</c:v>
                </c:pt>
                <c:pt idx="9222" formatCode="m/d/yyyy\ h:mm">
                  <c:v>39957.791666654302</c:v>
                </c:pt>
                <c:pt idx="9223" formatCode="m/d/yyyy\ h:mm">
                  <c:v>39957.833333321003</c:v>
                </c:pt>
                <c:pt idx="9224" formatCode="m/d/yyyy\ h:mm">
                  <c:v>39957.874999987653</c:v>
                </c:pt>
                <c:pt idx="9225" formatCode="m/d/yyyy\ h:mm">
                  <c:v>39957.916666654317</c:v>
                </c:pt>
                <c:pt idx="9226" formatCode="m/d/yyyy\ h:mm">
                  <c:v>39957.95833332101</c:v>
                </c:pt>
                <c:pt idx="9227" formatCode="m/d/yyyy\ h:mm">
                  <c:v>39957.999999987631</c:v>
                </c:pt>
                <c:pt idx="9228" formatCode="m/d/yyyy\ h:mm">
                  <c:v>39958.041666654295</c:v>
                </c:pt>
                <c:pt idx="9229" formatCode="m/d/yyyy\ h:mm">
                  <c:v>39958.083333320996</c:v>
                </c:pt>
                <c:pt idx="9230" formatCode="m/d/yyyy\ h:mm">
                  <c:v>39958.124999987624</c:v>
                </c:pt>
                <c:pt idx="9231" formatCode="m/d/yyyy\ h:mm">
                  <c:v>39958.166666654288</c:v>
                </c:pt>
                <c:pt idx="9232" formatCode="m/d/yyyy\ h:mm">
                  <c:v>39958.208333320988</c:v>
                </c:pt>
                <c:pt idx="9233" formatCode="m/d/yyyy\ h:mm">
                  <c:v>39958.249999987624</c:v>
                </c:pt>
                <c:pt idx="9234" formatCode="m/d/yyyy\ h:mm">
                  <c:v>39958.291666654266</c:v>
                </c:pt>
                <c:pt idx="9235" formatCode="m/d/yyyy\ h:mm">
                  <c:v>39958.333333320974</c:v>
                </c:pt>
                <c:pt idx="9236" formatCode="m/d/yyyy\ h:mm">
                  <c:v>39958.374999987631</c:v>
                </c:pt>
                <c:pt idx="9237" formatCode="m/d/yyyy\ h:mm">
                  <c:v>39958.416666654288</c:v>
                </c:pt>
                <c:pt idx="9238" formatCode="m/d/yyyy\ h:mm">
                  <c:v>39958.458333320981</c:v>
                </c:pt>
                <c:pt idx="9239" formatCode="m/d/yyyy\ h:mm">
                  <c:v>39958.499999987602</c:v>
                </c:pt>
                <c:pt idx="9240" formatCode="m/d/yyyy\ h:mm">
                  <c:v>39958.541666654266</c:v>
                </c:pt>
                <c:pt idx="9241" formatCode="m/d/yyyy\ h:mm">
                  <c:v>39958.583333320959</c:v>
                </c:pt>
                <c:pt idx="9242" formatCode="m/d/yyyy\ h:mm">
                  <c:v>39958.624999987594</c:v>
                </c:pt>
                <c:pt idx="9243" formatCode="m/d/yyyy\ h:mm">
                  <c:v>39958.666666654259</c:v>
                </c:pt>
                <c:pt idx="9244" formatCode="m/d/yyyy\ h:mm">
                  <c:v>39958.708333320952</c:v>
                </c:pt>
                <c:pt idx="9245" formatCode="m/d/yyyy\ h:mm">
                  <c:v>39958.749999987594</c:v>
                </c:pt>
                <c:pt idx="9246" formatCode="m/d/yyyy\ h:mm">
                  <c:v>39958.791666654237</c:v>
                </c:pt>
                <c:pt idx="9247" formatCode="m/d/yyyy\ h:mm">
                  <c:v>39958.833333320945</c:v>
                </c:pt>
                <c:pt idx="9248" formatCode="m/d/yyyy\ h:mm">
                  <c:v>39958.874999987602</c:v>
                </c:pt>
                <c:pt idx="9249" formatCode="m/d/yyyy\ h:mm">
                  <c:v>39958.916666654259</c:v>
                </c:pt>
                <c:pt idx="9250" formatCode="m/d/yyyy\ h:mm">
                  <c:v>39958.958333320952</c:v>
                </c:pt>
                <c:pt idx="9251" formatCode="m/d/yyyy\ h:mm">
                  <c:v>39958.999999987587</c:v>
                </c:pt>
                <c:pt idx="9252" formatCode="m/d/yyyy\ h:mm">
                  <c:v>39959.041666654237</c:v>
                </c:pt>
                <c:pt idx="9253" formatCode="m/d/yyyy\ h:mm">
                  <c:v>39959.08333332093</c:v>
                </c:pt>
                <c:pt idx="9254" formatCode="m/d/yyyy\ h:mm">
                  <c:v>39959.12499998758</c:v>
                </c:pt>
                <c:pt idx="9255" formatCode="m/d/yyyy\ h:mm">
                  <c:v>39959.16666665423</c:v>
                </c:pt>
                <c:pt idx="9256" formatCode="m/d/yyyy\ h:mm">
                  <c:v>39959.208333320923</c:v>
                </c:pt>
                <c:pt idx="9257" formatCode="m/d/yyyy\ h:mm">
                  <c:v>39959.249999987573</c:v>
                </c:pt>
                <c:pt idx="9258" formatCode="m/d/yyyy\ h:mm">
                  <c:v>39959.291666654208</c:v>
                </c:pt>
                <c:pt idx="9259" formatCode="m/d/yyyy\ h:mm">
                  <c:v>39959.333333320916</c:v>
                </c:pt>
                <c:pt idx="9260" formatCode="m/d/yyyy\ h:mm">
                  <c:v>39959.37499998758</c:v>
                </c:pt>
                <c:pt idx="9261" formatCode="m/d/yyyy\ h:mm">
                  <c:v>39959.41666665423</c:v>
                </c:pt>
                <c:pt idx="9262" formatCode="m/d/yyyy\ h:mm">
                  <c:v>39959.458333320923</c:v>
                </c:pt>
                <c:pt idx="9263" formatCode="m/d/yyyy\ h:mm">
                  <c:v>39959.499999987558</c:v>
                </c:pt>
                <c:pt idx="9264" formatCode="m/d/yyyy\ h:mm">
                  <c:v>39959.541666654208</c:v>
                </c:pt>
                <c:pt idx="9265" formatCode="m/d/yyyy\ h:mm">
                  <c:v>39959.583333320901</c:v>
                </c:pt>
                <c:pt idx="9266" formatCode="m/d/yyyy\ h:mm">
                  <c:v>39959.624999987551</c:v>
                </c:pt>
                <c:pt idx="9267" formatCode="m/d/yyyy\ h:mm">
                  <c:v>39959.666666654201</c:v>
                </c:pt>
                <c:pt idx="9268" formatCode="m/d/yyyy\ h:mm">
                  <c:v>39959.708333320894</c:v>
                </c:pt>
                <c:pt idx="9269" formatCode="m/d/yyyy\ h:mm">
                  <c:v>39959.749999987544</c:v>
                </c:pt>
                <c:pt idx="9270" formatCode="m/d/yyyy\ h:mm">
                  <c:v>39959.791666654179</c:v>
                </c:pt>
                <c:pt idx="9271" formatCode="m/d/yyyy\ h:mm">
                  <c:v>39959.833333320887</c:v>
                </c:pt>
                <c:pt idx="9272" formatCode="m/d/yyyy\ h:mm">
                  <c:v>39959.874999987551</c:v>
                </c:pt>
                <c:pt idx="9273" formatCode="m/d/yyyy\ h:mm">
                  <c:v>39959.916666654201</c:v>
                </c:pt>
                <c:pt idx="9274" formatCode="m/d/yyyy\ h:mm">
                  <c:v>39959.958333320894</c:v>
                </c:pt>
                <c:pt idx="9275" formatCode="m/d/yyyy\ h:mm">
                  <c:v>39959.999999987529</c:v>
                </c:pt>
                <c:pt idx="9276" formatCode="m/d/yyyy\ h:mm">
                  <c:v>39960.041666654186</c:v>
                </c:pt>
                <c:pt idx="9277" formatCode="m/d/yyyy\ h:mm">
                  <c:v>39960.083333320872</c:v>
                </c:pt>
                <c:pt idx="9278" formatCode="m/d/yyyy\ h:mm">
                  <c:v>39960.124999987522</c:v>
                </c:pt>
                <c:pt idx="9279" formatCode="m/d/yyyy\ h:mm">
                  <c:v>39960.166666654186</c:v>
                </c:pt>
                <c:pt idx="9280" formatCode="m/d/yyyy\ h:mm">
                  <c:v>39960.208333320865</c:v>
                </c:pt>
                <c:pt idx="9281" formatCode="m/d/yyyy\ h:mm">
                  <c:v>39960.249999987514</c:v>
                </c:pt>
                <c:pt idx="9282" formatCode="m/d/yyyy\ h:mm">
                  <c:v>39960.291666654164</c:v>
                </c:pt>
                <c:pt idx="9283" formatCode="m/d/yyyy\ h:mm">
                  <c:v>39960.333333320843</c:v>
                </c:pt>
                <c:pt idx="9284" formatCode="m/d/yyyy\ h:mm">
                  <c:v>39960.374999987522</c:v>
                </c:pt>
                <c:pt idx="9285" formatCode="m/d/yyyy\ h:mm">
                  <c:v>39960.416666654186</c:v>
                </c:pt>
                <c:pt idx="9286" formatCode="m/d/yyyy\ h:mm">
                  <c:v>39960.458333320865</c:v>
                </c:pt>
                <c:pt idx="9287" formatCode="m/d/yyyy\ h:mm">
                  <c:v>39960.4999999875</c:v>
                </c:pt>
                <c:pt idx="9288" formatCode="m/d/yyyy\ h:mm">
                  <c:v>39960.541666654164</c:v>
                </c:pt>
                <c:pt idx="9289" formatCode="m/d/yyyy\ h:mm">
                  <c:v>39960.583333320843</c:v>
                </c:pt>
                <c:pt idx="9290" formatCode="m/d/yyyy\ h:mm">
                  <c:v>39960.624999987485</c:v>
                </c:pt>
                <c:pt idx="9291" formatCode="m/d/yyyy\ h:mm">
                  <c:v>39960.666666654157</c:v>
                </c:pt>
                <c:pt idx="9292" formatCode="m/d/yyyy\ h:mm">
                  <c:v>39960.708333320836</c:v>
                </c:pt>
                <c:pt idx="9293" formatCode="m/d/yyyy\ h:mm">
                  <c:v>39960.749999987485</c:v>
                </c:pt>
                <c:pt idx="9294" formatCode="m/d/yyyy\ h:mm">
                  <c:v>39960.791666654128</c:v>
                </c:pt>
                <c:pt idx="9295" formatCode="m/d/yyyy\ h:mm">
                  <c:v>39960.833333320828</c:v>
                </c:pt>
                <c:pt idx="9296" formatCode="m/d/yyyy\ h:mm">
                  <c:v>39960.874999987493</c:v>
                </c:pt>
                <c:pt idx="9297" formatCode="m/d/yyyy\ h:mm">
                  <c:v>39960.916666654142</c:v>
                </c:pt>
                <c:pt idx="9298" formatCode="m/d/yyyy\ h:mm">
                  <c:v>39960.958333320836</c:v>
                </c:pt>
                <c:pt idx="9299" formatCode="m/d/yyyy\ h:mm">
                  <c:v>39960.999999987471</c:v>
                </c:pt>
                <c:pt idx="9300" formatCode="m/d/yyyy\ h:mm">
                  <c:v>39961.041666654135</c:v>
                </c:pt>
                <c:pt idx="9301" formatCode="m/d/yyyy\ h:mm">
                  <c:v>39961.083333320799</c:v>
                </c:pt>
                <c:pt idx="9302" formatCode="m/d/yyyy\ h:mm">
                  <c:v>39961.124999987464</c:v>
                </c:pt>
                <c:pt idx="9303" formatCode="m/d/yyyy\ h:mm">
                  <c:v>39961.166666654128</c:v>
                </c:pt>
                <c:pt idx="9304" formatCode="m/d/yyyy\ h:mm">
                  <c:v>39961.208333320792</c:v>
                </c:pt>
                <c:pt idx="9305" formatCode="m/d/yyyy\ h:mm">
                  <c:v>39961.249999987456</c:v>
                </c:pt>
                <c:pt idx="9306" formatCode="m/d/yyyy\ h:mm">
                  <c:v>39961.291666654099</c:v>
                </c:pt>
                <c:pt idx="9307" formatCode="m/d/yyyy\ h:mm">
                  <c:v>39961.333333320792</c:v>
                </c:pt>
                <c:pt idx="9308" formatCode="m/d/yyyy\ h:mm">
                  <c:v>39961.374999987449</c:v>
                </c:pt>
                <c:pt idx="9309" formatCode="m/d/yyyy\ h:mm">
                  <c:v>39961.416666654113</c:v>
                </c:pt>
                <c:pt idx="9310" formatCode="m/d/yyyy\ h:mm">
                  <c:v>39961.458333320799</c:v>
                </c:pt>
                <c:pt idx="9311" formatCode="m/d/yyyy\ h:mm">
                  <c:v>39961.499999987434</c:v>
                </c:pt>
                <c:pt idx="9312" formatCode="m/d/yyyy\ h:mm">
                  <c:v>39961.541666654106</c:v>
                </c:pt>
                <c:pt idx="9313" formatCode="m/d/yyyy\ h:mm">
                  <c:v>39961.583333320785</c:v>
                </c:pt>
                <c:pt idx="9314" formatCode="m/d/yyyy\ h:mm">
                  <c:v>39961.624999987434</c:v>
                </c:pt>
                <c:pt idx="9315" formatCode="m/d/yyyy\ h:mm">
                  <c:v>39961.666666654084</c:v>
                </c:pt>
                <c:pt idx="9316" formatCode="m/d/yyyy\ h:mm">
                  <c:v>39961.708333320763</c:v>
                </c:pt>
                <c:pt idx="9317" formatCode="m/d/yyyy\ h:mm">
                  <c:v>39961.749999987427</c:v>
                </c:pt>
                <c:pt idx="9318" formatCode="m/d/yyyy\ h:mm">
                  <c:v>39961.79166665407</c:v>
                </c:pt>
                <c:pt idx="9319" formatCode="m/d/yyyy\ h:mm">
                  <c:v>39961.833333320763</c:v>
                </c:pt>
                <c:pt idx="9320" formatCode="m/d/yyyy\ h:mm">
                  <c:v>39961.874999987434</c:v>
                </c:pt>
                <c:pt idx="9321" formatCode="m/d/yyyy\ h:mm">
                  <c:v>39961.916666654091</c:v>
                </c:pt>
                <c:pt idx="9322" formatCode="m/d/yyyy\ h:mm">
                  <c:v>39961.95833332077</c:v>
                </c:pt>
                <c:pt idx="9323" formatCode="m/d/yyyy\ h:mm">
                  <c:v>39961.999999987405</c:v>
                </c:pt>
                <c:pt idx="9324" formatCode="m/d/yyyy\ h:mm">
                  <c:v>39962.041666654077</c:v>
                </c:pt>
                <c:pt idx="9325" formatCode="m/d/yyyy\ h:mm">
                  <c:v>39962.083333320741</c:v>
                </c:pt>
                <c:pt idx="9326" formatCode="m/d/yyyy\ h:mm">
                  <c:v>39962.124999987405</c:v>
                </c:pt>
                <c:pt idx="9327" formatCode="m/d/yyyy\ h:mm">
                  <c:v>39962.16666665407</c:v>
                </c:pt>
                <c:pt idx="9328" formatCode="m/d/yyyy\ h:mm">
                  <c:v>39962.208333320741</c:v>
                </c:pt>
                <c:pt idx="9329" formatCode="m/d/yyyy\ h:mm">
                  <c:v>39962.249999987383</c:v>
                </c:pt>
                <c:pt idx="9330" formatCode="m/d/yyyy\ h:mm">
                  <c:v>39962.291666654033</c:v>
                </c:pt>
                <c:pt idx="9331" formatCode="m/d/yyyy\ h:mm">
                  <c:v>39962.333333320741</c:v>
                </c:pt>
                <c:pt idx="9332" formatCode="m/d/yyyy\ h:mm">
                  <c:v>39962.374999987391</c:v>
                </c:pt>
                <c:pt idx="9333" formatCode="m/d/yyyy\ h:mm">
                  <c:v>39962.416666654062</c:v>
                </c:pt>
                <c:pt idx="9334" formatCode="m/d/yyyy\ h:mm">
                  <c:v>39962.458333320741</c:v>
                </c:pt>
                <c:pt idx="9335" formatCode="m/d/yyyy\ h:mm">
                  <c:v>39962.499999987376</c:v>
                </c:pt>
                <c:pt idx="9336" formatCode="m/d/yyyy\ h:mm">
                  <c:v>39962.541666654033</c:v>
                </c:pt>
                <c:pt idx="9337" formatCode="m/d/yyyy\ h:mm">
                  <c:v>39962.583333320712</c:v>
                </c:pt>
                <c:pt idx="9338" formatCode="m/d/yyyy\ h:mm">
                  <c:v>39962.624999987376</c:v>
                </c:pt>
                <c:pt idx="9339" formatCode="m/d/yyyy\ h:mm">
                  <c:v>39962.666666654026</c:v>
                </c:pt>
                <c:pt idx="9340" formatCode="m/d/yyyy\ h:mm">
                  <c:v>39962.708333320712</c:v>
                </c:pt>
                <c:pt idx="9341" formatCode="m/d/yyyy\ h:mm">
                  <c:v>39962.749999987354</c:v>
                </c:pt>
                <c:pt idx="9342" formatCode="m/d/yyyy\ h:mm">
                  <c:v>39962.791666654004</c:v>
                </c:pt>
                <c:pt idx="9343" formatCode="m/d/yyyy\ h:mm">
                  <c:v>39962.833333320697</c:v>
                </c:pt>
                <c:pt idx="9344" formatCode="m/d/yyyy\ h:mm">
                  <c:v>39962.874999987362</c:v>
                </c:pt>
                <c:pt idx="9345" formatCode="m/d/yyyy\ h:mm">
                  <c:v>39962.916666654033</c:v>
                </c:pt>
                <c:pt idx="9346" formatCode="m/d/yyyy\ h:mm">
                  <c:v>39962.958333320705</c:v>
                </c:pt>
                <c:pt idx="9347" formatCode="m/d/yyyy\ h:mm">
                  <c:v>39962.999999987354</c:v>
                </c:pt>
                <c:pt idx="9348" formatCode="m/d/yyyy\ h:mm">
                  <c:v>39963.041666654004</c:v>
                </c:pt>
                <c:pt idx="9349" formatCode="m/d/yyyy\ h:mm">
                  <c:v>39963.083333320683</c:v>
                </c:pt>
                <c:pt idx="9350" formatCode="m/d/yyyy\ h:mm">
                  <c:v>39963.124999987333</c:v>
                </c:pt>
                <c:pt idx="9351" formatCode="m/d/yyyy\ h:mm">
                  <c:v>39963.166666654004</c:v>
                </c:pt>
                <c:pt idx="9352" formatCode="m/d/yyyy\ h:mm">
                  <c:v>39963.208333320683</c:v>
                </c:pt>
                <c:pt idx="9353" formatCode="m/d/yyyy\ h:mm">
                  <c:v>39963.249999987325</c:v>
                </c:pt>
                <c:pt idx="9354" formatCode="m/d/yyyy\ h:mm">
                  <c:v>39963.291666653982</c:v>
                </c:pt>
                <c:pt idx="9355" formatCode="m/d/yyyy\ h:mm">
                  <c:v>39963.333333320668</c:v>
                </c:pt>
                <c:pt idx="9356" formatCode="m/d/yyyy\ h:mm">
                  <c:v>39963.374999987333</c:v>
                </c:pt>
                <c:pt idx="9357" formatCode="m/d/yyyy\ h:mm">
                  <c:v>39963.416666653997</c:v>
                </c:pt>
                <c:pt idx="9358" formatCode="m/d/yyyy\ h:mm">
                  <c:v>39963.458333320676</c:v>
                </c:pt>
                <c:pt idx="9359" formatCode="m/d/yyyy\ h:mm">
                  <c:v>39963.499999987325</c:v>
                </c:pt>
                <c:pt idx="9360" formatCode="m/d/yyyy\ h:mm">
                  <c:v>39963.541666653975</c:v>
                </c:pt>
                <c:pt idx="9361" formatCode="m/d/yyyy\ h:mm">
                  <c:v>39963.583333320661</c:v>
                </c:pt>
                <c:pt idx="9362" formatCode="m/d/yyyy\ h:mm">
                  <c:v>39963.624999987303</c:v>
                </c:pt>
                <c:pt idx="9363" formatCode="m/d/yyyy\ h:mm">
                  <c:v>39963.666666653975</c:v>
                </c:pt>
                <c:pt idx="9364" formatCode="m/d/yyyy\ h:mm">
                  <c:v>39963.708333320646</c:v>
                </c:pt>
                <c:pt idx="9365" formatCode="m/d/yyyy\ h:mm">
                  <c:v>39963.749999987296</c:v>
                </c:pt>
                <c:pt idx="9366" formatCode="m/d/yyyy\ h:mm">
                  <c:v>39963.791666653953</c:v>
                </c:pt>
                <c:pt idx="9367" formatCode="m/d/yyyy\ h:mm">
                  <c:v>39963.833333320639</c:v>
                </c:pt>
                <c:pt idx="9368" formatCode="m/d/yyyy\ h:mm">
                  <c:v>39963.874999987303</c:v>
                </c:pt>
                <c:pt idx="9369" formatCode="m/d/yyyy\ h:mm">
                  <c:v>39963.916666653968</c:v>
                </c:pt>
                <c:pt idx="9370" formatCode="m/d/yyyy\ h:mm">
                  <c:v>39963.958333320646</c:v>
                </c:pt>
                <c:pt idx="9371" formatCode="m/d/yyyy\ h:mm">
                  <c:v>39963.999999987282</c:v>
                </c:pt>
                <c:pt idx="9372" formatCode="m/d/yyyy\ h:mm">
                  <c:v>39964.041666653946</c:v>
                </c:pt>
                <c:pt idx="9373" formatCode="m/d/yyyy\ h:mm">
                  <c:v>39964.083333320632</c:v>
                </c:pt>
                <c:pt idx="9374" formatCode="m/d/yyyy\ h:mm">
                  <c:v>39964.124999987274</c:v>
                </c:pt>
                <c:pt idx="9375" formatCode="m/d/yyyy\ h:mm">
                  <c:v>39964.166666653939</c:v>
                </c:pt>
                <c:pt idx="9376" formatCode="m/d/yyyy\ h:mm">
                  <c:v>39964.208333320617</c:v>
                </c:pt>
                <c:pt idx="9377" formatCode="m/d/yyyy\ h:mm">
                  <c:v>39964.249999987274</c:v>
                </c:pt>
                <c:pt idx="9378" formatCode="m/d/yyyy\ h:mm">
                  <c:v>39964.291666653917</c:v>
                </c:pt>
                <c:pt idx="9379" formatCode="m/d/yyyy\ h:mm">
                  <c:v>39964.33333332061</c:v>
                </c:pt>
                <c:pt idx="9380" formatCode="m/d/yyyy\ h:mm">
                  <c:v>39964.374999987282</c:v>
                </c:pt>
                <c:pt idx="9381" formatCode="m/d/yyyy\ h:mm">
                  <c:v>39964.416666653939</c:v>
                </c:pt>
                <c:pt idx="9382" formatCode="m/d/yyyy\ h:mm">
                  <c:v>39964.458333320617</c:v>
                </c:pt>
                <c:pt idx="9383" formatCode="m/d/yyyy\ h:mm">
                  <c:v>39964.499999987253</c:v>
                </c:pt>
                <c:pt idx="9384" formatCode="m/d/yyyy\ h:mm">
                  <c:v>39964.541666653924</c:v>
                </c:pt>
                <c:pt idx="9385" formatCode="m/d/yyyy\ h:mm">
                  <c:v>39964.583333320603</c:v>
                </c:pt>
                <c:pt idx="9386" formatCode="m/d/yyyy\ h:mm">
                  <c:v>39964.624999987245</c:v>
                </c:pt>
                <c:pt idx="9387" formatCode="m/d/yyyy\ h:mm">
                  <c:v>39964.666666653924</c:v>
                </c:pt>
                <c:pt idx="9388" formatCode="m/d/yyyy\ h:mm">
                  <c:v>39964.708333320603</c:v>
                </c:pt>
                <c:pt idx="9389" formatCode="m/d/yyyy\ h:mm">
                  <c:v>39964.749999987238</c:v>
                </c:pt>
                <c:pt idx="9390" formatCode="m/d/yyyy\ h:mm">
                  <c:v>39964.791666653888</c:v>
                </c:pt>
                <c:pt idx="9391" formatCode="m/d/yyyy\ h:mm">
                  <c:v>39964.833333320596</c:v>
                </c:pt>
                <c:pt idx="9392" formatCode="m/d/yyyy\ h:mm">
                  <c:v>39964.874999987245</c:v>
                </c:pt>
                <c:pt idx="9393" formatCode="m/d/yyyy\ h:mm">
                  <c:v>39964.916666653909</c:v>
                </c:pt>
                <c:pt idx="9394" formatCode="m/d/yyyy\ h:mm">
                  <c:v>39964.95833332061</c:v>
                </c:pt>
                <c:pt idx="9395" formatCode="m/d/yyyy\ h:mm">
                  <c:v>39964.999999987223</c:v>
                </c:pt>
                <c:pt idx="9396" formatCode="m/d/yyyy\ h:mm">
                  <c:v>39965.041666653888</c:v>
                </c:pt>
                <c:pt idx="9397" formatCode="m/d/yyyy\ h:mm">
                  <c:v>39965.083333320588</c:v>
                </c:pt>
                <c:pt idx="9398" formatCode="m/d/yyyy\ h:mm">
                  <c:v>39965.124999987216</c:v>
                </c:pt>
                <c:pt idx="9399" formatCode="m/d/yyyy\ h:mm">
                  <c:v>39965.16666665388</c:v>
                </c:pt>
                <c:pt idx="9400" formatCode="m/d/yyyy\ h:mm">
                  <c:v>39965.208333320574</c:v>
                </c:pt>
                <c:pt idx="9401" formatCode="m/d/yyyy\ h:mm">
                  <c:v>39965.249999987209</c:v>
                </c:pt>
                <c:pt idx="9402" formatCode="m/d/yyyy\ h:mm">
                  <c:v>39965.291666653859</c:v>
                </c:pt>
                <c:pt idx="9403" formatCode="m/d/yyyy\ h:mm">
                  <c:v>39965.333333320566</c:v>
                </c:pt>
                <c:pt idx="9404" formatCode="m/d/yyyy\ h:mm">
                  <c:v>39965.374999987216</c:v>
                </c:pt>
                <c:pt idx="9405" formatCode="m/d/yyyy\ h:mm">
                  <c:v>39965.41666665388</c:v>
                </c:pt>
                <c:pt idx="9406" formatCode="m/d/yyyy\ h:mm">
                  <c:v>39965.458333320574</c:v>
                </c:pt>
                <c:pt idx="9407" formatCode="m/d/yyyy\ h:mm">
                  <c:v>39965.499999987194</c:v>
                </c:pt>
                <c:pt idx="9408" formatCode="m/d/yyyy\ h:mm">
                  <c:v>39965.541666653859</c:v>
                </c:pt>
                <c:pt idx="9409" formatCode="m/d/yyyy\ h:mm">
                  <c:v>39965.583333320552</c:v>
                </c:pt>
                <c:pt idx="9410" formatCode="m/d/yyyy\ h:mm">
                  <c:v>39965.624999987194</c:v>
                </c:pt>
                <c:pt idx="9411" formatCode="m/d/yyyy\ h:mm">
                  <c:v>39965.666666653851</c:v>
                </c:pt>
                <c:pt idx="9412" formatCode="m/d/yyyy\ h:mm">
                  <c:v>39965.708333320545</c:v>
                </c:pt>
                <c:pt idx="9413" formatCode="m/d/yyyy\ h:mm">
                  <c:v>39965.749999987194</c:v>
                </c:pt>
                <c:pt idx="9414" formatCode="m/d/yyyy\ h:mm">
                  <c:v>39965.791666653829</c:v>
                </c:pt>
                <c:pt idx="9415" formatCode="m/d/yyyy\ h:mm">
                  <c:v>39965.833333320537</c:v>
                </c:pt>
                <c:pt idx="9416" formatCode="m/d/yyyy\ h:mm">
                  <c:v>39965.874999987202</c:v>
                </c:pt>
                <c:pt idx="9417" formatCode="m/d/yyyy\ h:mm">
                  <c:v>39965.916666653851</c:v>
                </c:pt>
                <c:pt idx="9418" formatCode="m/d/yyyy\ h:mm">
                  <c:v>39965.958333320545</c:v>
                </c:pt>
                <c:pt idx="9419" formatCode="m/d/yyyy\ h:mm">
                  <c:v>39965.99999998718</c:v>
                </c:pt>
                <c:pt idx="9420" formatCode="m/d/yyyy\ h:mm">
                  <c:v>39966.041666653829</c:v>
                </c:pt>
                <c:pt idx="9421" formatCode="m/d/yyyy\ h:mm">
                  <c:v>39966.083333320523</c:v>
                </c:pt>
                <c:pt idx="9422" formatCode="m/d/yyyy\ h:mm">
                  <c:v>39966.124999987172</c:v>
                </c:pt>
                <c:pt idx="9423" formatCode="m/d/yyyy\ h:mm">
                  <c:v>39966.166666653822</c:v>
                </c:pt>
                <c:pt idx="9424" formatCode="m/d/yyyy\ h:mm">
                  <c:v>39966.208333320516</c:v>
                </c:pt>
                <c:pt idx="9425" formatCode="m/d/yyyy\ h:mm">
                  <c:v>39966.249999987165</c:v>
                </c:pt>
                <c:pt idx="9426" formatCode="m/d/yyyy\ h:mm">
                  <c:v>39966.2916666538</c:v>
                </c:pt>
                <c:pt idx="9427" formatCode="m/d/yyyy\ h:mm">
                  <c:v>39966.333333320508</c:v>
                </c:pt>
                <c:pt idx="9428" formatCode="m/d/yyyy\ h:mm">
                  <c:v>39966.374999987172</c:v>
                </c:pt>
                <c:pt idx="9429" formatCode="m/d/yyyy\ h:mm">
                  <c:v>39966.416666653822</c:v>
                </c:pt>
                <c:pt idx="9430" formatCode="m/d/yyyy\ h:mm">
                  <c:v>39966.458333320516</c:v>
                </c:pt>
                <c:pt idx="9431" formatCode="m/d/yyyy\ h:mm">
                  <c:v>39966.499999987151</c:v>
                </c:pt>
                <c:pt idx="9432" formatCode="m/d/yyyy\ h:mm">
                  <c:v>39966.5416666538</c:v>
                </c:pt>
                <c:pt idx="9433" formatCode="m/d/yyyy\ h:mm">
                  <c:v>39966.583333320494</c:v>
                </c:pt>
                <c:pt idx="9434" formatCode="m/d/yyyy\ h:mm">
                  <c:v>39966.624999987136</c:v>
                </c:pt>
                <c:pt idx="9435" formatCode="m/d/yyyy\ h:mm">
                  <c:v>39966.666666653793</c:v>
                </c:pt>
                <c:pt idx="9436" formatCode="m/d/yyyy\ h:mm">
                  <c:v>39966.708333320486</c:v>
                </c:pt>
                <c:pt idx="9437" formatCode="m/d/yyyy\ h:mm">
                  <c:v>39966.749999987136</c:v>
                </c:pt>
                <c:pt idx="9438" formatCode="m/d/yyyy\ h:mm">
                  <c:v>39966.791666653771</c:v>
                </c:pt>
                <c:pt idx="9439" formatCode="m/d/yyyy\ h:mm">
                  <c:v>39966.833333320479</c:v>
                </c:pt>
                <c:pt idx="9440" formatCode="m/d/yyyy\ h:mm">
                  <c:v>39966.874999987143</c:v>
                </c:pt>
                <c:pt idx="9441" formatCode="m/d/yyyy\ h:mm">
                  <c:v>39966.916666653786</c:v>
                </c:pt>
                <c:pt idx="9442" formatCode="m/d/yyyy\ h:mm">
                  <c:v>39966.958333320486</c:v>
                </c:pt>
                <c:pt idx="9443" formatCode="m/d/yyyy\ h:mm">
                  <c:v>39966.999999987122</c:v>
                </c:pt>
                <c:pt idx="9444" formatCode="m/d/yyyy\ h:mm">
                  <c:v>39967.041666653771</c:v>
                </c:pt>
                <c:pt idx="9445" formatCode="m/d/yyyy\ h:mm">
                  <c:v>39967.083333320465</c:v>
                </c:pt>
                <c:pt idx="9446" formatCode="m/d/yyyy\ h:mm">
                  <c:v>39967.124999987114</c:v>
                </c:pt>
                <c:pt idx="9447" formatCode="m/d/yyyy\ h:mm">
                  <c:v>39967.166666653764</c:v>
                </c:pt>
                <c:pt idx="9448" formatCode="m/d/yyyy\ h:mm">
                  <c:v>39967.208333320443</c:v>
                </c:pt>
                <c:pt idx="9449" formatCode="m/d/yyyy\ h:mm">
                  <c:v>39967.249999987107</c:v>
                </c:pt>
                <c:pt idx="9450" formatCode="m/d/yyyy\ h:mm">
                  <c:v>39967.291666653742</c:v>
                </c:pt>
                <c:pt idx="9451" formatCode="m/d/yyyy\ h:mm">
                  <c:v>39967.333333320443</c:v>
                </c:pt>
                <c:pt idx="9452" formatCode="m/d/yyyy\ h:mm">
                  <c:v>39967.374999987114</c:v>
                </c:pt>
                <c:pt idx="9453" formatCode="m/d/yyyy\ h:mm">
                  <c:v>39967.416666653764</c:v>
                </c:pt>
                <c:pt idx="9454" formatCode="m/d/yyyy\ h:mm">
                  <c:v>39967.45833332045</c:v>
                </c:pt>
                <c:pt idx="9455" formatCode="m/d/yyyy\ h:mm">
                  <c:v>39967.499999987085</c:v>
                </c:pt>
                <c:pt idx="9456" formatCode="m/d/yyyy\ h:mm">
                  <c:v>39967.541666653735</c:v>
                </c:pt>
                <c:pt idx="9457" formatCode="m/d/yyyy\ h:mm">
                  <c:v>39967.583333320435</c:v>
                </c:pt>
                <c:pt idx="9458" formatCode="m/d/yyyy\ h:mm">
                  <c:v>39967.624999987085</c:v>
                </c:pt>
                <c:pt idx="9459" formatCode="m/d/yyyy\ h:mm">
                  <c:v>39967.666666653728</c:v>
                </c:pt>
                <c:pt idx="9460" formatCode="m/d/yyyy\ h:mm">
                  <c:v>39967.708333320428</c:v>
                </c:pt>
                <c:pt idx="9461" formatCode="m/d/yyyy\ h:mm">
                  <c:v>39967.749999987078</c:v>
                </c:pt>
                <c:pt idx="9462" formatCode="m/d/yyyy\ h:mm">
                  <c:v>39967.791666653706</c:v>
                </c:pt>
                <c:pt idx="9463" formatCode="m/d/yyyy\ h:mm">
                  <c:v>39967.833333320421</c:v>
                </c:pt>
                <c:pt idx="9464" formatCode="m/d/yyyy\ h:mm">
                  <c:v>39967.874999987085</c:v>
                </c:pt>
                <c:pt idx="9465" formatCode="m/d/yyyy\ h:mm">
                  <c:v>39967.916666653735</c:v>
                </c:pt>
                <c:pt idx="9466" formatCode="m/d/yyyy\ h:mm">
                  <c:v>39967.958333320421</c:v>
                </c:pt>
                <c:pt idx="9467" formatCode="m/d/yyyy\ h:mm">
                  <c:v>39967.999999987056</c:v>
                </c:pt>
                <c:pt idx="9468" formatCode="m/d/yyyy\ h:mm">
                  <c:v>39968.041666653713</c:v>
                </c:pt>
                <c:pt idx="9469" formatCode="m/d/yyyy\ h:mm">
                  <c:v>39968.083333320392</c:v>
                </c:pt>
                <c:pt idx="9470" formatCode="m/d/yyyy\ h:mm">
                  <c:v>39968.124999987056</c:v>
                </c:pt>
                <c:pt idx="9471" formatCode="m/d/yyyy\ h:mm">
                  <c:v>39968.166666653698</c:v>
                </c:pt>
                <c:pt idx="9472" formatCode="m/d/yyyy\ h:mm">
                  <c:v>39968.208333320392</c:v>
                </c:pt>
                <c:pt idx="9473" formatCode="m/d/yyyy\ h:mm">
                  <c:v>39968.249999987034</c:v>
                </c:pt>
                <c:pt idx="9474" formatCode="m/d/yyyy\ h:mm">
                  <c:v>39968.291666653669</c:v>
                </c:pt>
                <c:pt idx="9475" formatCode="m/d/yyyy\ h:mm">
                  <c:v>39968.333333320392</c:v>
                </c:pt>
                <c:pt idx="9476" formatCode="m/d/yyyy\ h:mm">
                  <c:v>39968.374999987042</c:v>
                </c:pt>
                <c:pt idx="9477" formatCode="m/d/yyyy\ h:mm">
                  <c:v>39968.416666653706</c:v>
                </c:pt>
                <c:pt idx="9478" formatCode="m/d/yyyy\ h:mm">
                  <c:v>39968.458333320399</c:v>
                </c:pt>
                <c:pt idx="9479" formatCode="m/d/yyyy\ h:mm">
                  <c:v>39968.499999987034</c:v>
                </c:pt>
                <c:pt idx="9480" formatCode="m/d/yyyy\ h:mm">
                  <c:v>39968.541666653677</c:v>
                </c:pt>
                <c:pt idx="9481" formatCode="m/d/yyyy\ h:mm">
                  <c:v>39968.583333320363</c:v>
                </c:pt>
                <c:pt idx="9482" formatCode="m/d/yyyy\ h:mm">
                  <c:v>39968.624999987027</c:v>
                </c:pt>
                <c:pt idx="9483" formatCode="m/d/yyyy\ h:mm">
                  <c:v>39968.666666653669</c:v>
                </c:pt>
                <c:pt idx="9484" formatCode="m/d/yyyy\ h:mm">
                  <c:v>39968.708333320363</c:v>
                </c:pt>
                <c:pt idx="9485" formatCode="m/d/yyyy\ h:mm">
                  <c:v>39968.74999998702</c:v>
                </c:pt>
                <c:pt idx="9486" formatCode="m/d/yyyy\ h:mm">
                  <c:v>39968.791666653648</c:v>
                </c:pt>
                <c:pt idx="9487" formatCode="m/d/yyyy\ h:mm">
                  <c:v>39968.833333320348</c:v>
                </c:pt>
                <c:pt idx="9488" formatCode="m/d/yyyy\ h:mm">
                  <c:v>39968.874999987012</c:v>
                </c:pt>
                <c:pt idx="9489" formatCode="m/d/yyyy\ h:mm">
                  <c:v>39968.916666653677</c:v>
                </c:pt>
                <c:pt idx="9490" formatCode="m/d/yyyy\ h:mm">
                  <c:v>39968.958333320355</c:v>
                </c:pt>
                <c:pt idx="9491" formatCode="m/d/yyyy\ h:mm">
                  <c:v>39968.999999987005</c:v>
                </c:pt>
                <c:pt idx="9492" formatCode="m/d/yyyy\ h:mm">
                  <c:v>39969.041666653648</c:v>
                </c:pt>
                <c:pt idx="9493" formatCode="m/d/yyyy\ h:mm">
                  <c:v>39969.083333320341</c:v>
                </c:pt>
                <c:pt idx="9494" formatCode="m/d/yyyy\ h:mm">
                  <c:v>39969.124999986998</c:v>
                </c:pt>
                <c:pt idx="9495" formatCode="m/d/yyyy\ h:mm">
                  <c:v>39969.166666653633</c:v>
                </c:pt>
                <c:pt idx="9496" formatCode="m/d/yyyy\ h:mm">
                  <c:v>39969.208333320341</c:v>
                </c:pt>
                <c:pt idx="9497" formatCode="m/d/yyyy\ h:mm">
                  <c:v>39969.249999986991</c:v>
                </c:pt>
                <c:pt idx="9498" formatCode="m/d/yyyy\ h:mm">
                  <c:v>39969.291666653618</c:v>
                </c:pt>
                <c:pt idx="9499" formatCode="m/d/yyyy\ h:mm">
                  <c:v>39969.333333320319</c:v>
                </c:pt>
                <c:pt idx="9500" formatCode="m/d/yyyy\ h:mm">
                  <c:v>39969.374999986998</c:v>
                </c:pt>
                <c:pt idx="9501" formatCode="m/d/yyyy\ h:mm">
                  <c:v>39969.416666653633</c:v>
                </c:pt>
                <c:pt idx="9502" formatCode="m/d/yyyy\ h:mm">
                  <c:v>39969.458333320326</c:v>
                </c:pt>
                <c:pt idx="9503" formatCode="m/d/yyyy\ h:mm">
                  <c:v>39969.499999986983</c:v>
                </c:pt>
                <c:pt idx="9504" formatCode="m/d/yyyy\ h:mm">
                  <c:v>39969.541666653618</c:v>
                </c:pt>
                <c:pt idx="9505" formatCode="m/d/yyyy\ h:mm">
                  <c:v>39969.583333320312</c:v>
                </c:pt>
                <c:pt idx="9506" formatCode="m/d/yyyy\ h:mm">
                  <c:v>39969.624999986969</c:v>
                </c:pt>
                <c:pt idx="9507" formatCode="m/d/yyyy\ h:mm">
                  <c:v>39969.666666653604</c:v>
                </c:pt>
                <c:pt idx="9508" formatCode="m/d/yyyy\ h:mm">
                  <c:v>39969.708333320297</c:v>
                </c:pt>
                <c:pt idx="9509" formatCode="m/d/yyyy\ h:mm">
                  <c:v>39969.749999986961</c:v>
                </c:pt>
                <c:pt idx="9510" formatCode="m/d/yyyy\ h:mm">
                  <c:v>39969.791666653589</c:v>
                </c:pt>
                <c:pt idx="9511" formatCode="m/d/yyyy\ h:mm">
                  <c:v>39969.83333332029</c:v>
                </c:pt>
                <c:pt idx="9512" formatCode="m/d/yyyy\ h:mm">
                  <c:v>39969.874999986976</c:v>
                </c:pt>
                <c:pt idx="9513" formatCode="m/d/yyyy\ h:mm">
                  <c:v>39969.916666653604</c:v>
                </c:pt>
                <c:pt idx="9514" formatCode="m/d/yyyy\ h:mm">
                  <c:v>39969.958333320297</c:v>
                </c:pt>
                <c:pt idx="9515" formatCode="m/d/yyyy\ h:mm">
                  <c:v>39969.999999986947</c:v>
                </c:pt>
                <c:pt idx="9516" formatCode="m/d/yyyy\ h:mm">
                  <c:v>39970.041666653589</c:v>
                </c:pt>
                <c:pt idx="9517" formatCode="m/d/yyyy\ h:mm">
                  <c:v>39970.083333320283</c:v>
                </c:pt>
                <c:pt idx="9518" formatCode="m/d/yyyy\ h:mm">
                  <c:v>39970.12499998694</c:v>
                </c:pt>
                <c:pt idx="9519" formatCode="m/d/yyyy\ h:mm">
                  <c:v>39970.166666653589</c:v>
                </c:pt>
                <c:pt idx="9520" formatCode="m/d/yyyy\ h:mm">
                  <c:v>39970.208333320268</c:v>
                </c:pt>
                <c:pt idx="9521" formatCode="m/d/yyyy\ h:mm">
                  <c:v>39970.249999986932</c:v>
                </c:pt>
                <c:pt idx="9522" formatCode="m/d/yyyy\ h:mm">
                  <c:v>39970.291666653568</c:v>
                </c:pt>
                <c:pt idx="9523" formatCode="m/d/yyyy\ h:mm">
                  <c:v>39970.333333320261</c:v>
                </c:pt>
                <c:pt idx="9524" formatCode="m/d/yyyy\ h:mm">
                  <c:v>39970.374999986947</c:v>
                </c:pt>
                <c:pt idx="9525" formatCode="m/d/yyyy\ h:mm">
                  <c:v>39970.416666653589</c:v>
                </c:pt>
                <c:pt idx="9526" formatCode="m/d/yyyy\ h:mm">
                  <c:v>39970.458333320275</c:v>
                </c:pt>
                <c:pt idx="9527" formatCode="m/d/yyyy\ h:mm">
                  <c:v>39970.499999986918</c:v>
                </c:pt>
                <c:pt idx="9528" formatCode="m/d/yyyy\ h:mm">
                  <c:v>39970.541666653575</c:v>
                </c:pt>
                <c:pt idx="9529" formatCode="m/d/yyyy\ h:mm">
                  <c:v>39970.583333320246</c:v>
                </c:pt>
                <c:pt idx="9530" formatCode="m/d/yyyy\ h:mm">
                  <c:v>39970.624999986911</c:v>
                </c:pt>
                <c:pt idx="9531" formatCode="m/d/yyyy\ h:mm">
                  <c:v>39970.666666653575</c:v>
                </c:pt>
                <c:pt idx="9532" formatCode="m/d/yyyy\ h:mm">
                  <c:v>39970.708333320239</c:v>
                </c:pt>
                <c:pt idx="9533" formatCode="m/d/yyyy\ h:mm">
                  <c:v>39970.749999986903</c:v>
                </c:pt>
                <c:pt idx="9534" formatCode="m/d/yyyy\ h:mm">
                  <c:v>39970.791666653538</c:v>
                </c:pt>
                <c:pt idx="9535" formatCode="m/d/yyyy\ h:mm">
                  <c:v>39970.833333320232</c:v>
                </c:pt>
                <c:pt idx="9536" formatCode="m/d/yyyy\ h:mm">
                  <c:v>39970.874999986911</c:v>
                </c:pt>
                <c:pt idx="9537" formatCode="m/d/yyyy\ h:mm">
                  <c:v>39970.91666665356</c:v>
                </c:pt>
                <c:pt idx="9538" formatCode="m/d/yyyy\ h:mm">
                  <c:v>39970.958333320246</c:v>
                </c:pt>
                <c:pt idx="9539" formatCode="m/d/yyyy\ h:mm">
                  <c:v>39970.999999986889</c:v>
                </c:pt>
                <c:pt idx="9540" formatCode="m/d/yyyy\ h:mm">
                  <c:v>39971.041666653538</c:v>
                </c:pt>
                <c:pt idx="9541" formatCode="m/d/yyyy\ h:mm">
                  <c:v>39971.083333320217</c:v>
                </c:pt>
                <c:pt idx="9542" formatCode="m/d/yyyy\ h:mm">
                  <c:v>39971.124999986881</c:v>
                </c:pt>
                <c:pt idx="9543" formatCode="m/d/yyyy\ h:mm">
                  <c:v>39971.166666653531</c:v>
                </c:pt>
                <c:pt idx="9544" formatCode="m/d/yyyy\ h:mm">
                  <c:v>39971.20833332021</c:v>
                </c:pt>
                <c:pt idx="9545" formatCode="m/d/yyyy\ h:mm">
                  <c:v>39971.249999986881</c:v>
                </c:pt>
                <c:pt idx="9546" formatCode="m/d/yyyy\ h:mm">
                  <c:v>39971.291666653517</c:v>
                </c:pt>
                <c:pt idx="9547" formatCode="m/d/yyyy\ h:mm">
                  <c:v>39971.333333320203</c:v>
                </c:pt>
                <c:pt idx="9548" formatCode="m/d/yyyy\ h:mm">
                  <c:v>39971.374999986889</c:v>
                </c:pt>
                <c:pt idx="9549" formatCode="m/d/yyyy\ h:mm">
                  <c:v>39971.416666653531</c:v>
                </c:pt>
                <c:pt idx="9550" formatCode="m/d/yyyy\ h:mm">
                  <c:v>39971.458333320217</c:v>
                </c:pt>
                <c:pt idx="9551" formatCode="m/d/yyyy\ h:mm">
                  <c:v>39971.49999998686</c:v>
                </c:pt>
                <c:pt idx="9552" formatCode="m/d/yyyy\ h:mm">
                  <c:v>39971.541666653524</c:v>
                </c:pt>
                <c:pt idx="9553" formatCode="m/d/yyyy\ h:mm">
                  <c:v>39971.583333320203</c:v>
                </c:pt>
                <c:pt idx="9554" formatCode="m/d/yyyy\ h:mm">
                  <c:v>39971.624999986852</c:v>
                </c:pt>
                <c:pt idx="9555" formatCode="m/d/yyyy\ h:mm">
                  <c:v>39971.666666653502</c:v>
                </c:pt>
                <c:pt idx="9556" formatCode="m/d/yyyy\ h:mm">
                  <c:v>39971.708333320195</c:v>
                </c:pt>
                <c:pt idx="9557" formatCode="m/d/yyyy\ h:mm">
                  <c:v>39971.749999986845</c:v>
                </c:pt>
                <c:pt idx="9558" formatCode="m/d/yyyy\ h:mm">
                  <c:v>39971.79166665348</c:v>
                </c:pt>
                <c:pt idx="9559" formatCode="m/d/yyyy\ h:mm">
                  <c:v>39971.833333320195</c:v>
                </c:pt>
                <c:pt idx="9560" formatCode="m/d/yyyy\ h:mm">
                  <c:v>39971.874999986852</c:v>
                </c:pt>
                <c:pt idx="9561" formatCode="m/d/yyyy\ h:mm">
                  <c:v>39971.916666653502</c:v>
                </c:pt>
                <c:pt idx="9562" formatCode="m/d/yyyy\ h:mm">
                  <c:v>39971.958333320195</c:v>
                </c:pt>
                <c:pt idx="9563" formatCode="m/d/yyyy\ h:mm">
                  <c:v>39971.999999986831</c:v>
                </c:pt>
                <c:pt idx="9564" formatCode="m/d/yyyy\ h:mm">
                  <c:v>39972.04166665348</c:v>
                </c:pt>
                <c:pt idx="9565" formatCode="m/d/yyyy\ h:mm">
                  <c:v>39972.083333320174</c:v>
                </c:pt>
                <c:pt idx="9566" formatCode="m/d/yyyy\ h:mm">
                  <c:v>39972.124999986823</c:v>
                </c:pt>
                <c:pt idx="9567" formatCode="m/d/yyyy\ h:mm">
                  <c:v>39972.166666653473</c:v>
                </c:pt>
                <c:pt idx="9568" formatCode="m/d/yyyy\ h:mm">
                  <c:v>39972.208333320166</c:v>
                </c:pt>
                <c:pt idx="9569" formatCode="m/d/yyyy\ h:mm">
                  <c:v>39972.249999986816</c:v>
                </c:pt>
                <c:pt idx="9570" formatCode="m/d/yyyy\ h:mm">
                  <c:v>39972.291666653451</c:v>
                </c:pt>
                <c:pt idx="9571" formatCode="m/d/yyyy\ h:mm">
                  <c:v>39972.333333320159</c:v>
                </c:pt>
                <c:pt idx="9572" formatCode="m/d/yyyy\ h:mm">
                  <c:v>39972.374999986823</c:v>
                </c:pt>
                <c:pt idx="9573" formatCode="m/d/yyyy\ h:mm">
                  <c:v>39972.416666653473</c:v>
                </c:pt>
                <c:pt idx="9574" formatCode="m/d/yyyy\ h:mm">
                  <c:v>39972.458333320166</c:v>
                </c:pt>
                <c:pt idx="9575" formatCode="m/d/yyyy\ h:mm">
                  <c:v>39972.499999986801</c:v>
                </c:pt>
                <c:pt idx="9576" formatCode="m/d/yyyy\ h:mm">
                  <c:v>39972.541666653451</c:v>
                </c:pt>
                <c:pt idx="9577" formatCode="m/d/yyyy\ h:mm">
                  <c:v>39972.583333320144</c:v>
                </c:pt>
                <c:pt idx="9578" formatCode="m/d/yyyy\ h:mm">
                  <c:v>39972.624999986794</c:v>
                </c:pt>
                <c:pt idx="9579" formatCode="m/d/yyyy\ h:mm">
                  <c:v>39972.666666653444</c:v>
                </c:pt>
                <c:pt idx="9580" formatCode="m/d/yyyy\ h:mm">
                  <c:v>39972.708333320137</c:v>
                </c:pt>
                <c:pt idx="9581" formatCode="m/d/yyyy\ h:mm">
                  <c:v>39972.749999986787</c:v>
                </c:pt>
                <c:pt idx="9582" formatCode="m/d/yyyy\ h:mm">
                  <c:v>39972.791666653422</c:v>
                </c:pt>
                <c:pt idx="9583" formatCode="m/d/yyyy\ h:mm">
                  <c:v>39972.83333332013</c:v>
                </c:pt>
                <c:pt idx="9584" formatCode="m/d/yyyy\ h:mm">
                  <c:v>39972.874999986794</c:v>
                </c:pt>
                <c:pt idx="9585" formatCode="m/d/yyyy\ h:mm">
                  <c:v>39972.916666653444</c:v>
                </c:pt>
                <c:pt idx="9586" formatCode="m/d/yyyy\ h:mm">
                  <c:v>39972.958333320137</c:v>
                </c:pt>
                <c:pt idx="9587" formatCode="m/d/yyyy\ h:mm">
                  <c:v>39972.999999986772</c:v>
                </c:pt>
                <c:pt idx="9588" formatCode="m/d/yyyy\ h:mm">
                  <c:v>39973.041666653422</c:v>
                </c:pt>
                <c:pt idx="9589" formatCode="m/d/yyyy\ h:mm">
                  <c:v>39973.083333320115</c:v>
                </c:pt>
                <c:pt idx="9590" formatCode="m/d/yyyy\ h:mm">
                  <c:v>39973.124999986765</c:v>
                </c:pt>
                <c:pt idx="9591" formatCode="m/d/yyyy\ h:mm">
                  <c:v>39973.166666653415</c:v>
                </c:pt>
                <c:pt idx="9592" formatCode="m/d/yyyy\ h:mm">
                  <c:v>39973.208333320108</c:v>
                </c:pt>
                <c:pt idx="9593" formatCode="m/d/yyyy\ h:mm">
                  <c:v>39973.249999986758</c:v>
                </c:pt>
                <c:pt idx="9594" formatCode="m/d/yyyy\ h:mm">
                  <c:v>39973.291666653393</c:v>
                </c:pt>
                <c:pt idx="9595" formatCode="m/d/yyyy\ h:mm">
                  <c:v>39973.333333320101</c:v>
                </c:pt>
                <c:pt idx="9596" formatCode="m/d/yyyy\ h:mm">
                  <c:v>39973.374999986765</c:v>
                </c:pt>
                <c:pt idx="9597" formatCode="m/d/yyyy\ h:mm">
                  <c:v>39973.416666653415</c:v>
                </c:pt>
                <c:pt idx="9598" formatCode="m/d/yyyy\ h:mm">
                  <c:v>39973.458333320108</c:v>
                </c:pt>
                <c:pt idx="9599" formatCode="m/d/yyyy\ h:mm">
                  <c:v>39973.499999986736</c:v>
                </c:pt>
                <c:pt idx="9600" formatCode="m/d/yyyy\ h:mm">
                  <c:v>39973.541666653393</c:v>
                </c:pt>
                <c:pt idx="9601" formatCode="m/d/yyyy\ h:mm">
                  <c:v>39973.583333320086</c:v>
                </c:pt>
                <c:pt idx="9602" formatCode="m/d/yyyy\ h:mm">
                  <c:v>39973.624999986736</c:v>
                </c:pt>
                <c:pt idx="9603" formatCode="m/d/yyyy\ h:mm">
                  <c:v>39973.666666653378</c:v>
                </c:pt>
                <c:pt idx="9604" formatCode="m/d/yyyy\ h:mm">
                  <c:v>39973.708333320079</c:v>
                </c:pt>
                <c:pt idx="9605" formatCode="m/d/yyyy\ h:mm">
                  <c:v>39973.749999986729</c:v>
                </c:pt>
                <c:pt idx="9606" formatCode="m/d/yyyy\ h:mm">
                  <c:v>39973.791666653357</c:v>
                </c:pt>
                <c:pt idx="9607" formatCode="m/d/yyyy\ h:mm">
                  <c:v>39973.833333320072</c:v>
                </c:pt>
                <c:pt idx="9608" formatCode="m/d/yyyy\ h:mm">
                  <c:v>39973.874999986736</c:v>
                </c:pt>
                <c:pt idx="9609" formatCode="m/d/yyyy\ h:mm">
                  <c:v>39973.916666653386</c:v>
                </c:pt>
                <c:pt idx="9610" formatCode="m/d/yyyy\ h:mm">
                  <c:v>39973.958333320079</c:v>
                </c:pt>
                <c:pt idx="9611" formatCode="m/d/yyyy\ h:mm">
                  <c:v>39973.999999986714</c:v>
                </c:pt>
                <c:pt idx="9612" formatCode="m/d/yyyy\ h:mm">
                  <c:v>39974.041666653364</c:v>
                </c:pt>
                <c:pt idx="9613" formatCode="m/d/yyyy\ h:mm">
                  <c:v>39974.083333320043</c:v>
                </c:pt>
                <c:pt idx="9614" formatCode="m/d/yyyy\ h:mm">
                  <c:v>39974.124999986707</c:v>
                </c:pt>
                <c:pt idx="9615" formatCode="m/d/yyyy\ h:mm">
                  <c:v>39974.166666653357</c:v>
                </c:pt>
                <c:pt idx="9616" formatCode="m/d/yyyy\ h:mm">
                  <c:v>39974.208333320043</c:v>
                </c:pt>
                <c:pt idx="9617" formatCode="m/d/yyyy\ h:mm">
                  <c:v>39974.2499999867</c:v>
                </c:pt>
                <c:pt idx="9618" formatCode="m/d/yyyy\ h:mm">
                  <c:v>39974.291666653327</c:v>
                </c:pt>
                <c:pt idx="9619" formatCode="m/d/yyyy\ h:mm">
                  <c:v>39974.333333320043</c:v>
                </c:pt>
                <c:pt idx="9620" formatCode="m/d/yyyy\ h:mm">
                  <c:v>39974.374999986692</c:v>
                </c:pt>
                <c:pt idx="9621" formatCode="m/d/yyyy\ h:mm">
                  <c:v>39974.416666653357</c:v>
                </c:pt>
                <c:pt idx="9622" formatCode="m/d/yyyy\ h:mm">
                  <c:v>39974.45833332005</c:v>
                </c:pt>
                <c:pt idx="9623" formatCode="m/d/yyyy\ h:mm">
                  <c:v>39974.499999986685</c:v>
                </c:pt>
                <c:pt idx="9624" formatCode="m/d/yyyy\ h:mm">
                  <c:v>39974.541666653327</c:v>
                </c:pt>
                <c:pt idx="9625" formatCode="m/d/yyyy\ h:mm">
                  <c:v>39974.583333320013</c:v>
                </c:pt>
                <c:pt idx="9626" formatCode="m/d/yyyy\ h:mm">
                  <c:v>39974.624999986678</c:v>
                </c:pt>
                <c:pt idx="9627" formatCode="m/d/yyyy\ h:mm">
                  <c:v>39974.66666665332</c:v>
                </c:pt>
                <c:pt idx="9628" formatCode="m/d/yyyy\ h:mm">
                  <c:v>39974.708333320013</c:v>
                </c:pt>
                <c:pt idx="9629" formatCode="m/d/yyyy\ h:mm">
                  <c:v>39974.74999998667</c:v>
                </c:pt>
                <c:pt idx="9630" formatCode="m/d/yyyy\ h:mm">
                  <c:v>39974.791666653306</c:v>
                </c:pt>
                <c:pt idx="9631" formatCode="m/d/yyyy\ h:mm">
                  <c:v>39974.833333319999</c:v>
                </c:pt>
                <c:pt idx="9632" formatCode="m/d/yyyy\ h:mm">
                  <c:v>39974.874999986663</c:v>
                </c:pt>
                <c:pt idx="9633" formatCode="m/d/yyyy\ h:mm">
                  <c:v>39974.916666653327</c:v>
                </c:pt>
                <c:pt idx="9634" formatCode="m/d/yyyy\ h:mm">
                  <c:v>39974.958333320006</c:v>
                </c:pt>
                <c:pt idx="9635" formatCode="m/d/yyyy\ h:mm">
                  <c:v>39974.999999986656</c:v>
                </c:pt>
                <c:pt idx="9636" formatCode="m/d/yyyy\ h:mm">
                  <c:v>39975.041666653298</c:v>
                </c:pt>
                <c:pt idx="9637" formatCode="m/d/yyyy\ h:mm">
                  <c:v>39975.083333319992</c:v>
                </c:pt>
                <c:pt idx="9638" formatCode="m/d/yyyy\ h:mm">
                  <c:v>39975.124999986634</c:v>
                </c:pt>
                <c:pt idx="9639" formatCode="m/d/yyyy\ h:mm">
                  <c:v>39975.166666653284</c:v>
                </c:pt>
                <c:pt idx="9640" formatCode="m/d/yyyy\ h:mm">
                  <c:v>39975.208333319992</c:v>
                </c:pt>
                <c:pt idx="9641" formatCode="m/d/yyyy\ h:mm">
                  <c:v>39975.249999986634</c:v>
                </c:pt>
                <c:pt idx="9642" formatCode="m/d/yyyy\ h:mm">
                  <c:v>39975.291666653269</c:v>
                </c:pt>
                <c:pt idx="9643" formatCode="m/d/yyyy\ h:mm">
                  <c:v>39975.333333319984</c:v>
                </c:pt>
                <c:pt idx="9644" formatCode="m/d/yyyy\ h:mm">
                  <c:v>39975.374999986641</c:v>
                </c:pt>
                <c:pt idx="9645" formatCode="m/d/yyyy\ h:mm">
                  <c:v>39975.416666653284</c:v>
                </c:pt>
                <c:pt idx="9646" formatCode="m/d/yyyy\ h:mm">
                  <c:v>39975.458333319984</c:v>
                </c:pt>
                <c:pt idx="9647" formatCode="m/d/yyyy\ h:mm">
                  <c:v>39975.499999986627</c:v>
                </c:pt>
                <c:pt idx="9648" formatCode="m/d/yyyy\ h:mm">
                  <c:v>39975.541666653269</c:v>
                </c:pt>
                <c:pt idx="9649" formatCode="m/d/yyyy\ h:mm">
                  <c:v>39975.583333319963</c:v>
                </c:pt>
                <c:pt idx="9650" formatCode="m/d/yyyy\ h:mm">
                  <c:v>39975.62499998662</c:v>
                </c:pt>
                <c:pt idx="9651" formatCode="m/d/yyyy\ h:mm">
                  <c:v>39975.666666653269</c:v>
                </c:pt>
                <c:pt idx="9652" formatCode="m/d/yyyy\ h:mm">
                  <c:v>39975.708333319948</c:v>
                </c:pt>
                <c:pt idx="9653" formatCode="m/d/yyyy\ h:mm">
                  <c:v>39975.749999986605</c:v>
                </c:pt>
                <c:pt idx="9654" formatCode="m/d/yyyy\ h:mm">
                  <c:v>39975.79166665324</c:v>
                </c:pt>
                <c:pt idx="9655" formatCode="m/d/yyyy\ h:mm">
                  <c:v>39975.833333319941</c:v>
                </c:pt>
                <c:pt idx="9656" formatCode="m/d/yyyy\ h:mm">
                  <c:v>39975.874999986612</c:v>
                </c:pt>
                <c:pt idx="9657" formatCode="m/d/yyyy\ h:mm">
                  <c:v>39975.916666653255</c:v>
                </c:pt>
                <c:pt idx="9658" formatCode="m/d/yyyy\ h:mm">
                  <c:v>39975.958333319948</c:v>
                </c:pt>
                <c:pt idx="9659" formatCode="m/d/yyyy\ h:mm">
                  <c:v>39975.999999986598</c:v>
                </c:pt>
                <c:pt idx="9660" formatCode="m/d/yyyy\ h:mm">
                  <c:v>39976.041666653233</c:v>
                </c:pt>
                <c:pt idx="9661" formatCode="m/d/yyyy\ h:mm">
                  <c:v>39976.083333319933</c:v>
                </c:pt>
                <c:pt idx="9662" formatCode="m/d/yyyy\ h:mm">
                  <c:v>39976.12499998659</c:v>
                </c:pt>
                <c:pt idx="9663" formatCode="m/d/yyyy\ h:mm">
                  <c:v>39976.166666653233</c:v>
                </c:pt>
                <c:pt idx="9664" formatCode="m/d/yyyy\ h:mm">
                  <c:v>39976.208333319919</c:v>
                </c:pt>
                <c:pt idx="9665" formatCode="m/d/yyyy\ h:mm">
                  <c:v>39976.249999986583</c:v>
                </c:pt>
                <c:pt idx="9666" formatCode="m/d/yyyy\ h:mm">
                  <c:v>39976.291666653211</c:v>
                </c:pt>
                <c:pt idx="9667" formatCode="m/d/yyyy\ h:mm">
                  <c:v>39976.333333319912</c:v>
                </c:pt>
                <c:pt idx="9668" formatCode="m/d/yyyy\ h:mm">
                  <c:v>39976.374999986598</c:v>
                </c:pt>
                <c:pt idx="9669" formatCode="m/d/yyyy\ h:mm">
                  <c:v>39976.416666653226</c:v>
                </c:pt>
                <c:pt idx="9670" formatCode="m/d/yyyy\ h:mm">
                  <c:v>39976.458333319926</c:v>
                </c:pt>
                <c:pt idx="9671" formatCode="m/d/yyyy\ h:mm">
                  <c:v>39976.499999986569</c:v>
                </c:pt>
                <c:pt idx="9672" formatCode="m/d/yyyy\ h:mm">
                  <c:v>39976.541666653204</c:v>
                </c:pt>
                <c:pt idx="9673" formatCode="m/d/yyyy\ h:mm">
                  <c:v>39976.583333319897</c:v>
                </c:pt>
                <c:pt idx="9674" formatCode="m/d/yyyy\ h:mm">
                  <c:v>39976.624999986561</c:v>
                </c:pt>
                <c:pt idx="9675" formatCode="m/d/yyyy\ h:mm">
                  <c:v>39976.666666653204</c:v>
                </c:pt>
                <c:pt idx="9676" formatCode="m/d/yyyy\ h:mm">
                  <c:v>39976.70833331989</c:v>
                </c:pt>
                <c:pt idx="9677" formatCode="m/d/yyyy\ h:mm">
                  <c:v>39976.749999986561</c:v>
                </c:pt>
                <c:pt idx="9678" formatCode="m/d/yyyy\ h:mm">
                  <c:v>39976.791666653182</c:v>
                </c:pt>
                <c:pt idx="9679" formatCode="m/d/yyyy\ h:mm">
                  <c:v>39976.833333319883</c:v>
                </c:pt>
                <c:pt idx="9680" formatCode="m/d/yyyy\ h:mm">
                  <c:v>39976.874999986569</c:v>
                </c:pt>
                <c:pt idx="9681" formatCode="m/d/yyyy\ h:mm">
                  <c:v>39976.916666653204</c:v>
                </c:pt>
                <c:pt idx="9682" formatCode="m/d/yyyy\ h:mm">
                  <c:v>39976.958333319897</c:v>
                </c:pt>
                <c:pt idx="9683" formatCode="m/d/yyyy\ h:mm">
                  <c:v>39976.999999986539</c:v>
                </c:pt>
                <c:pt idx="9684" formatCode="m/d/yyyy\ h:mm">
                  <c:v>39977.041666653189</c:v>
                </c:pt>
                <c:pt idx="9685" formatCode="m/d/yyyy\ h:mm">
                  <c:v>39977.083333319868</c:v>
                </c:pt>
                <c:pt idx="9686" formatCode="m/d/yyyy\ h:mm">
                  <c:v>39977.124999986532</c:v>
                </c:pt>
                <c:pt idx="9687" formatCode="m/d/yyyy\ h:mm">
                  <c:v>39977.166666653182</c:v>
                </c:pt>
                <c:pt idx="9688" formatCode="m/d/yyyy\ h:mm">
                  <c:v>39977.208333319861</c:v>
                </c:pt>
                <c:pt idx="9689" formatCode="m/d/yyyy\ h:mm">
                  <c:v>39977.249999986532</c:v>
                </c:pt>
                <c:pt idx="9690" formatCode="m/d/yyyy\ h:mm">
                  <c:v>39977.291666653167</c:v>
                </c:pt>
                <c:pt idx="9691" formatCode="m/d/yyyy\ h:mm">
                  <c:v>39977.333333319853</c:v>
                </c:pt>
                <c:pt idx="9692" formatCode="m/d/yyyy\ h:mm">
                  <c:v>39977.374999986539</c:v>
                </c:pt>
                <c:pt idx="9693" formatCode="m/d/yyyy\ h:mm">
                  <c:v>39977.416666653182</c:v>
                </c:pt>
                <c:pt idx="9694" formatCode="m/d/yyyy\ h:mm">
                  <c:v>39977.458333319861</c:v>
                </c:pt>
                <c:pt idx="9695" formatCode="m/d/yyyy\ h:mm">
                  <c:v>39977.49999998651</c:v>
                </c:pt>
                <c:pt idx="9696" formatCode="m/d/yyyy\ h:mm">
                  <c:v>39977.541666653175</c:v>
                </c:pt>
                <c:pt idx="9697" formatCode="m/d/yyyy\ h:mm">
                  <c:v>39977.583333319839</c:v>
                </c:pt>
                <c:pt idx="9698" formatCode="m/d/yyyy\ h:mm">
                  <c:v>39977.624999986503</c:v>
                </c:pt>
                <c:pt idx="9699" formatCode="m/d/yyyy\ h:mm">
                  <c:v>39977.666666653153</c:v>
                </c:pt>
                <c:pt idx="9700" formatCode="m/d/yyyy\ h:mm">
                  <c:v>39977.708333319832</c:v>
                </c:pt>
                <c:pt idx="9701" formatCode="m/d/yyyy\ h:mm">
                  <c:v>39977.749999986496</c:v>
                </c:pt>
                <c:pt idx="9702" formatCode="m/d/yyyy\ h:mm">
                  <c:v>39977.791666653131</c:v>
                </c:pt>
                <c:pt idx="9703" formatCode="m/d/yyyy\ h:mm">
                  <c:v>39977.833333319832</c:v>
                </c:pt>
                <c:pt idx="9704" formatCode="m/d/yyyy\ h:mm">
                  <c:v>39977.874999986503</c:v>
                </c:pt>
                <c:pt idx="9705" formatCode="m/d/yyyy\ h:mm">
                  <c:v>39977.916666653153</c:v>
                </c:pt>
                <c:pt idx="9706" formatCode="m/d/yyyy\ h:mm">
                  <c:v>39977.958333319839</c:v>
                </c:pt>
                <c:pt idx="9707" formatCode="m/d/yyyy\ h:mm">
                  <c:v>39977.999999986481</c:v>
                </c:pt>
                <c:pt idx="9708" formatCode="m/d/yyyy\ h:mm">
                  <c:v>39978.041666653131</c:v>
                </c:pt>
                <c:pt idx="9709" formatCode="m/d/yyyy\ h:mm">
                  <c:v>39978.08333331981</c:v>
                </c:pt>
                <c:pt idx="9710" formatCode="m/d/yyyy\ h:mm">
                  <c:v>39978.124999986481</c:v>
                </c:pt>
                <c:pt idx="9711" formatCode="m/d/yyyy\ h:mm">
                  <c:v>39978.166666653124</c:v>
                </c:pt>
                <c:pt idx="9712" formatCode="m/d/yyyy\ h:mm">
                  <c:v>39978.208333319802</c:v>
                </c:pt>
                <c:pt idx="9713" formatCode="m/d/yyyy\ h:mm">
                  <c:v>39978.249999986467</c:v>
                </c:pt>
                <c:pt idx="9714" formatCode="m/d/yyyy\ h:mm">
                  <c:v>39978.291666653102</c:v>
                </c:pt>
                <c:pt idx="9715" formatCode="m/d/yyyy\ h:mm">
                  <c:v>39978.333333319795</c:v>
                </c:pt>
                <c:pt idx="9716" formatCode="m/d/yyyy\ h:mm">
                  <c:v>39978.374999986474</c:v>
                </c:pt>
                <c:pt idx="9717" formatCode="m/d/yyyy\ h:mm">
                  <c:v>39978.416666653131</c:v>
                </c:pt>
                <c:pt idx="9718" formatCode="m/d/yyyy\ h:mm">
                  <c:v>39978.458333319802</c:v>
                </c:pt>
                <c:pt idx="9719" formatCode="m/d/yyyy\ h:mm">
                  <c:v>39978.499999986452</c:v>
                </c:pt>
                <c:pt idx="9720" formatCode="m/d/yyyy\ h:mm">
                  <c:v>39978.541666653102</c:v>
                </c:pt>
                <c:pt idx="9721" formatCode="m/d/yyyy\ h:mm">
                  <c:v>39978.583333319781</c:v>
                </c:pt>
                <c:pt idx="9722" formatCode="m/d/yyyy\ h:mm">
                  <c:v>39978.624999986445</c:v>
                </c:pt>
                <c:pt idx="9723" formatCode="m/d/yyyy\ h:mm">
                  <c:v>39978.666666653095</c:v>
                </c:pt>
                <c:pt idx="9724" formatCode="m/d/yyyy\ h:mm">
                  <c:v>39978.708333319773</c:v>
                </c:pt>
                <c:pt idx="9725" formatCode="m/d/yyyy\ h:mm">
                  <c:v>39978.749999986438</c:v>
                </c:pt>
                <c:pt idx="9726" formatCode="m/d/yyyy\ h:mm">
                  <c:v>39978.791666653073</c:v>
                </c:pt>
                <c:pt idx="9727" formatCode="m/d/yyyy\ h:mm">
                  <c:v>39978.833333319766</c:v>
                </c:pt>
                <c:pt idx="9728" formatCode="m/d/yyyy\ h:mm">
                  <c:v>39978.874999986445</c:v>
                </c:pt>
                <c:pt idx="9729" formatCode="m/d/yyyy\ h:mm">
                  <c:v>39978.916666653095</c:v>
                </c:pt>
                <c:pt idx="9730" formatCode="m/d/yyyy\ h:mm">
                  <c:v>39978.958333319773</c:v>
                </c:pt>
                <c:pt idx="9731" formatCode="m/d/yyyy\ h:mm">
                  <c:v>39978.999999986423</c:v>
                </c:pt>
                <c:pt idx="9732" formatCode="m/d/yyyy\ h:mm">
                  <c:v>39979.041666653073</c:v>
                </c:pt>
                <c:pt idx="9733" formatCode="m/d/yyyy\ h:mm">
                  <c:v>39979.083333319752</c:v>
                </c:pt>
                <c:pt idx="9734" formatCode="m/d/yyyy\ h:mm">
                  <c:v>39979.124999986416</c:v>
                </c:pt>
                <c:pt idx="9735" formatCode="m/d/yyyy\ h:mm">
                  <c:v>39979.166666653065</c:v>
                </c:pt>
                <c:pt idx="9736" formatCode="m/d/yyyy\ h:mm">
                  <c:v>39979.208333319744</c:v>
                </c:pt>
                <c:pt idx="9737" formatCode="m/d/yyyy\ h:mm">
                  <c:v>39979.249999986409</c:v>
                </c:pt>
                <c:pt idx="9738" formatCode="m/d/yyyy\ h:mm">
                  <c:v>39979.291666653044</c:v>
                </c:pt>
                <c:pt idx="9739" formatCode="m/d/yyyy\ h:mm">
                  <c:v>39979.333333319737</c:v>
                </c:pt>
                <c:pt idx="9740" formatCode="m/d/yyyy\ h:mm">
                  <c:v>39979.374999986416</c:v>
                </c:pt>
                <c:pt idx="9741" formatCode="m/d/yyyy\ h:mm">
                  <c:v>39979.416666653065</c:v>
                </c:pt>
                <c:pt idx="9742" formatCode="m/d/yyyy\ h:mm">
                  <c:v>39979.458333319744</c:v>
                </c:pt>
                <c:pt idx="9743" formatCode="m/d/yyyy\ h:mm">
                  <c:v>39979.499999986394</c:v>
                </c:pt>
                <c:pt idx="9744" formatCode="m/d/yyyy\ h:mm">
                  <c:v>39979.541666653044</c:v>
                </c:pt>
                <c:pt idx="9745" formatCode="m/d/yyyy\ h:mm">
                  <c:v>39979.583333319722</c:v>
                </c:pt>
                <c:pt idx="9746" formatCode="m/d/yyyy\ h:mm">
                  <c:v>39979.624999986387</c:v>
                </c:pt>
                <c:pt idx="9747" formatCode="m/d/yyyy\ h:mm">
                  <c:v>39979.666666653036</c:v>
                </c:pt>
                <c:pt idx="9748" formatCode="m/d/yyyy\ h:mm">
                  <c:v>39979.708333319715</c:v>
                </c:pt>
                <c:pt idx="9749" formatCode="m/d/yyyy\ h:mm">
                  <c:v>39979.749999986379</c:v>
                </c:pt>
                <c:pt idx="9750" formatCode="m/d/yyyy\ h:mm">
                  <c:v>39979.791666653015</c:v>
                </c:pt>
                <c:pt idx="9751" formatCode="m/d/yyyy\ h:mm">
                  <c:v>39979.833333319708</c:v>
                </c:pt>
                <c:pt idx="9752" formatCode="m/d/yyyy\ h:mm">
                  <c:v>39979.874999986387</c:v>
                </c:pt>
                <c:pt idx="9753" formatCode="m/d/yyyy\ h:mm">
                  <c:v>39979.916666653036</c:v>
                </c:pt>
                <c:pt idx="9754" formatCode="m/d/yyyy\ h:mm">
                  <c:v>39979.958333319715</c:v>
                </c:pt>
                <c:pt idx="9755" formatCode="m/d/yyyy\ h:mm">
                  <c:v>39979.999999986365</c:v>
                </c:pt>
                <c:pt idx="9756" formatCode="m/d/yyyy\ h:mm">
                  <c:v>39980.041666653015</c:v>
                </c:pt>
                <c:pt idx="9757" formatCode="m/d/yyyy\ h:mm">
                  <c:v>39980.083333319686</c:v>
                </c:pt>
                <c:pt idx="9758" formatCode="m/d/yyyy\ h:mm">
                  <c:v>39980.124999986358</c:v>
                </c:pt>
                <c:pt idx="9759" formatCode="m/d/yyyy\ h:mm">
                  <c:v>39980.166666653007</c:v>
                </c:pt>
                <c:pt idx="9760" formatCode="m/d/yyyy\ h:mm">
                  <c:v>39980.208333319686</c:v>
                </c:pt>
                <c:pt idx="9761" formatCode="m/d/yyyy\ h:mm">
                  <c:v>39980.24999998635</c:v>
                </c:pt>
                <c:pt idx="9762" formatCode="m/d/yyyy\ h:mm">
                  <c:v>39980.291666652985</c:v>
                </c:pt>
                <c:pt idx="9763" formatCode="m/d/yyyy\ h:mm">
                  <c:v>39980.333333319679</c:v>
                </c:pt>
                <c:pt idx="9764" formatCode="m/d/yyyy\ h:mm">
                  <c:v>39980.374999986343</c:v>
                </c:pt>
                <c:pt idx="9765" formatCode="m/d/yyyy\ h:mm">
                  <c:v>39980.416666653007</c:v>
                </c:pt>
                <c:pt idx="9766" formatCode="m/d/yyyy\ h:mm">
                  <c:v>39980.458333319686</c:v>
                </c:pt>
                <c:pt idx="9767" formatCode="m/d/yyyy\ h:mm">
                  <c:v>39980.499999986336</c:v>
                </c:pt>
                <c:pt idx="9768" formatCode="m/d/yyyy\ h:mm">
                  <c:v>39980.541666652985</c:v>
                </c:pt>
                <c:pt idx="9769" formatCode="m/d/yyyy\ h:mm">
                  <c:v>39980.583333319664</c:v>
                </c:pt>
                <c:pt idx="9770" formatCode="m/d/yyyy\ h:mm">
                  <c:v>39980.624999986328</c:v>
                </c:pt>
                <c:pt idx="9771" formatCode="m/d/yyyy\ h:mm">
                  <c:v>39980.666666652985</c:v>
                </c:pt>
                <c:pt idx="9772" formatCode="m/d/yyyy\ h:mm">
                  <c:v>39980.708333319657</c:v>
                </c:pt>
                <c:pt idx="9773" formatCode="m/d/yyyy\ h:mm">
                  <c:v>39980.749999986321</c:v>
                </c:pt>
                <c:pt idx="9774" formatCode="m/d/yyyy\ h:mm">
                  <c:v>39980.791666652971</c:v>
                </c:pt>
                <c:pt idx="9775" formatCode="m/d/yyyy\ h:mm">
                  <c:v>39980.83333331965</c:v>
                </c:pt>
                <c:pt idx="9776" formatCode="m/d/yyyy\ h:mm">
                  <c:v>39980.874999986328</c:v>
                </c:pt>
                <c:pt idx="9777" formatCode="m/d/yyyy\ h:mm">
                  <c:v>39980.916666652993</c:v>
                </c:pt>
                <c:pt idx="9778" formatCode="m/d/yyyy\ h:mm">
                  <c:v>39980.958333319642</c:v>
                </c:pt>
                <c:pt idx="9779" formatCode="m/d/yyyy\ h:mm">
                  <c:v>39980.999999986307</c:v>
                </c:pt>
                <c:pt idx="9780" formatCode="m/d/yyyy\ h:mm">
                  <c:v>39981.041666652971</c:v>
                </c:pt>
                <c:pt idx="9781" formatCode="m/d/yyyy\ h:mm">
                  <c:v>39981.083333319635</c:v>
                </c:pt>
                <c:pt idx="9782" formatCode="m/d/yyyy\ h:mm">
                  <c:v>39981.124999986285</c:v>
                </c:pt>
                <c:pt idx="9783" formatCode="m/d/yyyy\ h:mm">
                  <c:v>39981.166666652964</c:v>
                </c:pt>
                <c:pt idx="9784" formatCode="m/d/yyyy\ h:mm">
                  <c:v>39981.208333319628</c:v>
                </c:pt>
                <c:pt idx="9785" formatCode="m/d/yyyy\ h:mm">
                  <c:v>39981.249999986285</c:v>
                </c:pt>
                <c:pt idx="9786" formatCode="m/d/yyyy\ h:mm">
                  <c:v>39981.291666652935</c:v>
                </c:pt>
                <c:pt idx="9787" formatCode="m/d/yyyy\ h:mm">
                  <c:v>39981.333333319621</c:v>
                </c:pt>
                <c:pt idx="9788" formatCode="m/d/yyyy\ h:mm">
                  <c:v>39981.374999986292</c:v>
                </c:pt>
                <c:pt idx="9789" formatCode="m/d/yyyy\ h:mm">
                  <c:v>39981.416666652949</c:v>
                </c:pt>
                <c:pt idx="9790" formatCode="m/d/yyyy\ h:mm">
                  <c:v>39981.458333319613</c:v>
                </c:pt>
                <c:pt idx="9791" formatCode="m/d/yyyy\ h:mm">
                  <c:v>39981.499999986278</c:v>
                </c:pt>
                <c:pt idx="9792" formatCode="m/d/yyyy\ h:mm">
                  <c:v>39981.541666652935</c:v>
                </c:pt>
                <c:pt idx="9793" formatCode="m/d/yyyy\ h:mm">
                  <c:v>39981.583333319606</c:v>
                </c:pt>
                <c:pt idx="9794" formatCode="m/d/yyyy\ h:mm">
                  <c:v>39981.62499998627</c:v>
                </c:pt>
                <c:pt idx="9795" formatCode="m/d/yyyy\ h:mm">
                  <c:v>39981.666666652935</c:v>
                </c:pt>
                <c:pt idx="9796" formatCode="m/d/yyyy\ h:mm">
                  <c:v>39981.708333319599</c:v>
                </c:pt>
                <c:pt idx="9797" formatCode="m/d/yyyy\ h:mm">
                  <c:v>39981.749999986256</c:v>
                </c:pt>
                <c:pt idx="9798" formatCode="m/d/yyyy\ h:mm">
                  <c:v>39981.791666652913</c:v>
                </c:pt>
                <c:pt idx="9799" formatCode="m/d/yyyy\ h:mm">
                  <c:v>39981.833333319591</c:v>
                </c:pt>
                <c:pt idx="9800" formatCode="m/d/yyyy\ h:mm">
                  <c:v>39981.874999986263</c:v>
                </c:pt>
                <c:pt idx="9801" formatCode="m/d/yyyy\ h:mm">
                  <c:v>39981.916666652935</c:v>
                </c:pt>
                <c:pt idx="9802" formatCode="m/d/yyyy\ h:mm">
                  <c:v>39981.958333319606</c:v>
                </c:pt>
                <c:pt idx="9803" formatCode="m/d/yyyy\ h:mm">
                  <c:v>39981.999999986234</c:v>
                </c:pt>
                <c:pt idx="9804" formatCode="m/d/yyyy\ h:mm">
                  <c:v>39982.041666652905</c:v>
                </c:pt>
                <c:pt idx="9805" formatCode="m/d/yyyy\ h:mm">
                  <c:v>39982.083333319591</c:v>
                </c:pt>
                <c:pt idx="9806" formatCode="m/d/yyyy\ h:mm">
                  <c:v>39982.124999986234</c:v>
                </c:pt>
                <c:pt idx="9807" formatCode="m/d/yyyy\ h:mm">
                  <c:v>39982.166666652905</c:v>
                </c:pt>
                <c:pt idx="9808" formatCode="m/d/yyyy\ h:mm">
                  <c:v>39982.208333319584</c:v>
                </c:pt>
                <c:pt idx="9809" formatCode="m/d/yyyy\ h:mm">
                  <c:v>39982.249999986234</c:v>
                </c:pt>
                <c:pt idx="9810" formatCode="m/d/yyyy\ h:mm">
                  <c:v>39982.291666652876</c:v>
                </c:pt>
                <c:pt idx="9811" formatCode="m/d/yyyy\ h:mm">
                  <c:v>39982.333333319562</c:v>
                </c:pt>
                <c:pt idx="9812" formatCode="m/d/yyyy\ h:mm">
                  <c:v>39982.374999986241</c:v>
                </c:pt>
                <c:pt idx="9813" formatCode="m/d/yyyy\ h:mm">
                  <c:v>39982.416666652891</c:v>
                </c:pt>
                <c:pt idx="9814" formatCode="m/d/yyyy\ h:mm">
                  <c:v>39982.458333319584</c:v>
                </c:pt>
                <c:pt idx="9815" formatCode="m/d/yyyy\ h:mm">
                  <c:v>39982.499999986205</c:v>
                </c:pt>
                <c:pt idx="9816" formatCode="m/d/yyyy\ h:mm">
                  <c:v>39982.541666652884</c:v>
                </c:pt>
                <c:pt idx="9817" formatCode="m/d/yyyy\ h:mm">
                  <c:v>39982.583333319548</c:v>
                </c:pt>
                <c:pt idx="9818" formatCode="m/d/yyyy\ h:mm">
                  <c:v>39982.624999986205</c:v>
                </c:pt>
                <c:pt idx="9819" formatCode="m/d/yyyy\ h:mm">
                  <c:v>39982.666666652876</c:v>
                </c:pt>
                <c:pt idx="9820" formatCode="m/d/yyyy\ h:mm">
                  <c:v>39982.708333319541</c:v>
                </c:pt>
                <c:pt idx="9821" formatCode="m/d/yyyy\ h:mm">
                  <c:v>39982.749999986205</c:v>
                </c:pt>
                <c:pt idx="9822" formatCode="m/d/yyyy\ h:mm">
                  <c:v>39982.791666652847</c:v>
                </c:pt>
                <c:pt idx="9823" formatCode="m/d/yyyy\ h:mm">
                  <c:v>39982.833333319533</c:v>
                </c:pt>
                <c:pt idx="9824" formatCode="m/d/yyyy\ h:mm">
                  <c:v>39982.874999986212</c:v>
                </c:pt>
                <c:pt idx="9825" formatCode="m/d/yyyy\ h:mm">
                  <c:v>39982.916666652862</c:v>
                </c:pt>
                <c:pt idx="9826" formatCode="m/d/yyyy\ h:mm">
                  <c:v>39982.958333319548</c:v>
                </c:pt>
                <c:pt idx="9827" formatCode="m/d/yyyy\ h:mm">
                  <c:v>39982.99999998619</c:v>
                </c:pt>
                <c:pt idx="9828" formatCode="m/d/yyyy\ h:mm">
                  <c:v>39983.041666652854</c:v>
                </c:pt>
                <c:pt idx="9829" formatCode="m/d/yyyy\ h:mm">
                  <c:v>39983.083333319519</c:v>
                </c:pt>
                <c:pt idx="9830" formatCode="m/d/yyyy\ h:mm">
                  <c:v>39983.124999986183</c:v>
                </c:pt>
                <c:pt idx="9831" formatCode="m/d/yyyy\ h:mm">
                  <c:v>39983.166666652833</c:v>
                </c:pt>
                <c:pt idx="9832" formatCode="m/d/yyyy\ h:mm">
                  <c:v>39983.208333319511</c:v>
                </c:pt>
                <c:pt idx="9833" formatCode="m/d/yyyy\ h:mm">
                  <c:v>39983.249999986183</c:v>
                </c:pt>
                <c:pt idx="9834" formatCode="m/d/yyyy\ h:mm">
                  <c:v>39983.291666652818</c:v>
                </c:pt>
                <c:pt idx="9835" formatCode="m/d/yyyy\ h:mm">
                  <c:v>39983.333333319511</c:v>
                </c:pt>
                <c:pt idx="9836" formatCode="m/d/yyyy\ h:mm">
                  <c:v>39983.37499998619</c:v>
                </c:pt>
                <c:pt idx="9837" formatCode="m/d/yyyy\ h:mm">
                  <c:v>39983.416666652833</c:v>
                </c:pt>
                <c:pt idx="9838" formatCode="m/d/yyyy\ h:mm">
                  <c:v>39983.458333319519</c:v>
                </c:pt>
                <c:pt idx="9839" formatCode="m/d/yyyy\ h:mm">
                  <c:v>39983.499999986161</c:v>
                </c:pt>
                <c:pt idx="9840" formatCode="m/d/yyyy\ h:mm">
                  <c:v>39983.541666652825</c:v>
                </c:pt>
                <c:pt idx="9841" formatCode="m/d/yyyy\ h:mm">
                  <c:v>39983.58333331949</c:v>
                </c:pt>
                <c:pt idx="9842" formatCode="m/d/yyyy\ h:mm">
                  <c:v>39983.624999986161</c:v>
                </c:pt>
                <c:pt idx="9843" formatCode="m/d/yyyy\ h:mm">
                  <c:v>39983.666666652804</c:v>
                </c:pt>
                <c:pt idx="9844" formatCode="m/d/yyyy\ h:mm">
                  <c:v>39983.708333319482</c:v>
                </c:pt>
                <c:pt idx="9845" formatCode="m/d/yyyy\ h:mm">
                  <c:v>39983.749999986147</c:v>
                </c:pt>
                <c:pt idx="9846" formatCode="m/d/yyyy\ h:mm">
                  <c:v>39983.791666652782</c:v>
                </c:pt>
                <c:pt idx="9847" formatCode="m/d/yyyy\ h:mm">
                  <c:v>39983.833333319482</c:v>
                </c:pt>
                <c:pt idx="9848" formatCode="m/d/yyyy\ h:mm">
                  <c:v>39983.874999986154</c:v>
                </c:pt>
                <c:pt idx="9849" formatCode="m/d/yyyy\ h:mm">
                  <c:v>39983.916666652811</c:v>
                </c:pt>
                <c:pt idx="9850" formatCode="m/d/yyyy\ h:mm">
                  <c:v>39983.95833331949</c:v>
                </c:pt>
                <c:pt idx="9851" formatCode="m/d/yyyy\ h:mm">
                  <c:v>39983.999999986132</c:v>
                </c:pt>
                <c:pt idx="9852" formatCode="m/d/yyyy\ h:mm">
                  <c:v>39984.041666652782</c:v>
                </c:pt>
                <c:pt idx="9853" formatCode="m/d/yyyy\ h:mm">
                  <c:v>39984.083333319461</c:v>
                </c:pt>
                <c:pt idx="9854" formatCode="m/d/yyyy\ h:mm">
                  <c:v>39984.124999986132</c:v>
                </c:pt>
                <c:pt idx="9855" formatCode="m/d/yyyy\ h:mm">
                  <c:v>39984.166666652774</c:v>
                </c:pt>
                <c:pt idx="9856" formatCode="m/d/yyyy\ h:mm">
                  <c:v>39984.208333319453</c:v>
                </c:pt>
                <c:pt idx="9857" formatCode="m/d/yyyy\ h:mm">
                  <c:v>39984.249999986117</c:v>
                </c:pt>
                <c:pt idx="9858" formatCode="m/d/yyyy\ h:mm">
                  <c:v>39984.291666652753</c:v>
                </c:pt>
                <c:pt idx="9859" formatCode="m/d/yyyy\ h:mm">
                  <c:v>39984.333333319446</c:v>
                </c:pt>
                <c:pt idx="9860" formatCode="m/d/yyyy\ h:mm">
                  <c:v>39984.374999986125</c:v>
                </c:pt>
                <c:pt idx="9861" formatCode="m/d/yyyy\ h:mm">
                  <c:v>39984.416666652782</c:v>
                </c:pt>
                <c:pt idx="9862" formatCode="m/d/yyyy\ h:mm">
                  <c:v>39984.458333319453</c:v>
                </c:pt>
                <c:pt idx="9863" formatCode="m/d/yyyy\ h:mm">
                  <c:v>39984.499999986103</c:v>
                </c:pt>
                <c:pt idx="9864" formatCode="m/d/yyyy\ h:mm">
                  <c:v>39984.541666652753</c:v>
                </c:pt>
                <c:pt idx="9865" formatCode="m/d/yyyy\ h:mm">
                  <c:v>39984.583333319431</c:v>
                </c:pt>
                <c:pt idx="9866" formatCode="m/d/yyyy\ h:mm">
                  <c:v>39984.624999986096</c:v>
                </c:pt>
                <c:pt idx="9867" formatCode="m/d/yyyy\ h:mm">
                  <c:v>39984.666666652745</c:v>
                </c:pt>
                <c:pt idx="9868" formatCode="m/d/yyyy\ h:mm">
                  <c:v>39984.708333319431</c:v>
                </c:pt>
                <c:pt idx="9869" formatCode="m/d/yyyy\ h:mm">
                  <c:v>39984.749999986088</c:v>
                </c:pt>
                <c:pt idx="9870" formatCode="m/d/yyyy\ h:mm">
                  <c:v>39984.791666652724</c:v>
                </c:pt>
                <c:pt idx="9871" formatCode="m/d/yyyy\ h:mm">
                  <c:v>39984.833333319417</c:v>
                </c:pt>
                <c:pt idx="9872" formatCode="m/d/yyyy\ h:mm">
                  <c:v>39984.874999986096</c:v>
                </c:pt>
                <c:pt idx="9873" formatCode="m/d/yyyy\ h:mm">
                  <c:v>39984.916666652745</c:v>
                </c:pt>
                <c:pt idx="9874" formatCode="m/d/yyyy\ h:mm">
                  <c:v>39984.958333319424</c:v>
                </c:pt>
                <c:pt idx="9875" formatCode="m/d/yyyy\ h:mm">
                  <c:v>39984.999999986081</c:v>
                </c:pt>
                <c:pt idx="9876" formatCode="m/d/yyyy\ h:mm">
                  <c:v>39985.041666652724</c:v>
                </c:pt>
                <c:pt idx="9877" formatCode="m/d/yyyy\ h:mm">
                  <c:v>39985.083333319402</c:v>
                </c:pt>
                <c:pt idx="9878" formatCode="m/d/yyyy\ h:mm">
                  <c:v>39985.124999986067</c:v>
                </c:pt>
                <c:pt idx="9879" formatCode="m/d/yyyy\ h:mm">
                  <c:v>39985.166666652724</c:v>
                </c:pt>
                <c:pt idx="9880" formatCode="m/d/yyyy\ h:mm">
                  <c:v>39985.208333319395</c:v>
                </c:pt>
                <c:pt idx="9881" formatCode="m/d/yyyy\ h:mm">
                  <c:v>39985.249999986059</c:v>
                </c:pt>
                <c:pt idx="9882" formatCode="m/d/yyyy\ h:mm">
                  <c:v>39985.291666652702</c:v>
                </c:pt>
                <c:pt idx="9883" formatCode="m/d/yyyy\ h:mm">
                  <c:v>39985.333333319388</c:v>
                </c:pt>
                <c:pt idx="9884" formatCode="m/d/yyyy\ h:mm">
                  <c:v>39985.374999986067</c:v>
                </c:pt>
                <c:pt idx="9885" formatCode="m/d/yyyy\ h:mm">
                  <c:v>39985.416666652716</c:v>
                </c:pt>
                <c:pt idx="9886" formatCode="m/d/yyyy\ h:mm">
                  <c:v>39985.458333319395</c:v>
                </c:pt>
                <c:pt idx="9887" formatCode="m/d/yyyy\ h:mm">
                  <c:v>39985.499999986045</c:v>
                </c:pt>
                <c:pt idx="9888" formatCode="m/d/yyyy\ h:mm">
                  <c:v>39985.541666652694</c:v>
                </c:pt>
                <c:pt idx="9889" formatCode="m/d/yyyy\ h:mm">
                  <c:v>39985.583333319373</c:v>
                </c:pt>
                <c:pt idx="9890" formatCode="m/d/yyyy\ h:mm">
                  <c:v>39985.624999986037</c:v>
                </c:pt>
                <c:pt idx="9891" formatCode="m/d/yyyy\ h:mm">
                  <c:v>39985.666666652687</c:v>
                </c:pt>
                <c:pt idx="9892" formatCode="m/d/yyyy\ h:mm">
                  <c:v>39985.708333319366</c:v>
                </c:pt>
                <c:pt idx="9893" formatCode="m/d/yyyy\ h:mm">
                  <c:v>39985.74999998603</c:v>
                </c:pt>
                <c:pt idx="9894" formatCode="m/d/yyyy\ h:mm">
                  <c:v>39985.791666652665</c:v>
                </c:pt>
                <c:pt idx="9895" formatCode="m/d/yyyy\ h:mm">
                  <c:v>39985.833333319359</c:v>
                </c:pt>
                <c:pt idx="9896" formatCode="m/d/yyyy\ h:mm">
                  <c:v>39985.874999986037</c:v>
                </c:pt>
                <c:pt idx="9897" formatCode="m/d/yyyy\ h:mm">
                  <c:v>39985.916666652687</c:v>
                </c:pt>
                <c:pt idx="9898" formatCode="m/d/yyyy\ h:mm">
                  <c:v>39985.958333319366</c:v>
                </c:pt>
                <c:pt idx="9899" formatCode="m/d/yyyy\ h:mm">
                  <c:v>39985.999999986016</c:v>
                </c:pt>
                <c:pt idx="9900" formatCode="m/d/yyyy\ h:mm">
                  <c:v>39986.041666652665</c:v>
                </c:pt>
                <c:pt idx="9901" formatCode="m/d/yyyy\ h:mm">
                  <c:v>39986.083333319344</c:v>
                </c:pt>
                <c:pt idx="9902" formatCode="m/d/yyyy\ h:mm">
                  <c:v>39986.124999986008</c:v>
                </c:pt>
                <c:pt idx="9903" formatCode="m/d/yyyy\ h:mm">
                  <c:v>39986.166666652658</c:v>
                </c:pt>
                <c:pt idx="9904" formatCode="m/d/yyyy\ h:mm">
                  <c:v>39986.208333319337</c:v>
                </c:pt>
                <c:pt idx="9905" formatCode="m/d/yyyy\ h:mm">
                  <c:v>39986.249999986001</c:v>
                </c:pt>
                <c:pt idx="9906" formatCode="m/d/yyyy\ h:mm">
                  <c:v>39986.291666652636</c:v>
                </c:pt>
                <c:pt idx="9907" formatCode="m/d/yyyy\ h:mm">
                  <c:v>39986.33333331933</c:v>
                </c:pt>
                <c:pt idx="9908" formatCode="m/d/yyyy\ h:mm">
                  <c:v>39986.374999986008</c:v>
                </c:pt>
                <c:pt idx="9909" formatCode="m/d/yyyy\ h:mm">
                  <c:v>39986.416666652658</c:v>
                </c:pt>
                <c:pt idx="9910" formatCode="m/d/yyyy\ h:mm">
                  <c:v>39986.458333319337</c:v>
                </c:pt>
                <c:pt idx="9911" formatCode="m/d/yyyy\ h:mm">
                  <c:v>39986.499999985987</c:v>
                </c:pt>
                <c:pt idx="9912" formatCode="m/d/yyyy\ h:mm">
                  <c:v>39986.541666652629</c:v>
                </c:pt>
                <c:pt idx="9913" formatCode="m/d/yyyy\ h:mm">
                  <c:v>39986.583333319315</c:v>
                </c:pt>
                <c:pt idx="9914" formatCode="m/d/yyyy\ h:mm">
                  <c:v>39986.624999985979</c:v>
                </c:pt>
                <c:pt idx="9915" formatCode="m/d/yyyy\ h:mm">
                  <c:v>39986.666666652622</c:v>
                </c:pt>
                <c:pt idx="9916" formatCode="m/d/yyyy\ h:mm">
                  <c:v>39986.708333319308</c:v>
                </c:pt>
                <c:pt idx="9917" formatCode="m/d/yyyy\ h:mm">
                  <c:v>39986.749999985972</c:v>
                </c:pt>
                <c:pt idx="9918" formatCode="m/d/yyyy\ h:mm">
                  <c:v>39986.791666652607</c:v>
                </c:pt>
                <c:pt idx="9919" formatCode="m/d/yyyy\ h:mm">
                  <c:v>39986.8333333193</c:v>
                </c:pt>
                <c:pt idx="9920" formatCode="m/d/yyyy\ h:mm">
                  <c:v>39986.874999985979</c:v>
                </c:pt>
                <c:pt idx="9921" formatCode="m/d/yyyy\ h:mm">
                  <c:v>39986.916666652629</c:v>
                </c:pt>
                <c:pt idx="9922" formatCode="m/d/yyyy\ h:mm">
                  <c:v>39986.958333319293</c:v>
                </c:pt>
                <c:pt idx="9923" formatCode="m/d/yyyy\ h:mm">
                  <c:v>39986.999999985957</c:v>
                </c:pt>
                <c:pt idx="9924" formatCode="m/d/yyyy\ h:mm">
                  <c:v>39987.041666652607</c:v>
                </c:pt>
                <c:pt idx="9925" formatCode="m/d/yyyy\ h:mm">
                  <c:v>39987.083333319286</c:v>
                </c:pt>
                <c:pt idx="9926" formatCode="m/d/yyyy\ h:mm">
                  <c:v>39987.12499998595</c:v>
                </c:pt>
                <c:pt idx="9927" formatCode="m/d/yyyy\ h:mm">
                  <c:v>39987.1666666526</c:v>
                </c:pt>
                <c:pt idx="9928" formatCode="m/d/yyyy\ h:mm">
                  <c:v>39987.208333319279</c:v>
                </c:pt>
                <c:pt idx="9929" formatCode="m/d/yyyy\ h:mm">
                  <c:v>39987.249999985936</c:v>
                </c:pt>
                <c:pt idx="9930" formatCode="m/d/yyyy\ h:mm">
                  <c:v>39987.291666652578</c:v>
                </c:pt>
                <c:pt idx="9931" formatCode="m/d/yyyy\ h:mm">
                  <c:v>39987.333333319271</c:v>
                </c:pt>
                <c:pt idx="9932" formatCode="m/d/yyyy\ h:mm">
                  <c:v>39987.374999985943</c:v>
                </c:pt>
                <c:pt idx="9933" formatCode="m/d/yyyy\ h:mm">
                  <c:v>39987.4166666526</c:v>
                </c:pt>
                <c:pt idx="9934" formatCode="m/d/yyyy\ h:mm">
                  <c:v>39987.458333319279</c:v>
                </c:pt>
                <c:pt idx="9935" formatCode="m/d/yyyy\ h:mm">
                  <c:v>39987.499999985928</c:v>
                </c:pt>
                <c:pt idx="9936" formatCode="m/d/yyyy\ h:mm">
                  <c:v>39987.541666652585</c:v>
                </c:pt>
                <c:pt idx="9937" formatCode="m/d/yyyy\ h:mm">
                  <c:v>39987.583333319257</c:v>
                </c:pt>
                <c:pt idx="9938" formatCode="m/d/yyyy\ h:mm">
                  <c:v>39987.624999985921</c:v>
                </c:pt>
                <c:pt idx="9939" formatCode="m/d/yyyy\ h:mm">
                  <c:v>39987.666666652585</c:v>
                </c:pt>
                <c:pt idx="9940" formatCode="m/d/yyyy\ h:mm">
                  <c:v>39987.70833331925</c:v>
                </c:pt>
                <c:pt idx="9941" formatCode="m/d/yyyy\ h:mm">
                  <c:v>39987.749999985914</c:v>
                </c:pt>
                <c:pt idx="9942" formatCode="m/d/yyyy\ h:mm">
                  <c:v>39987.791666652563</c:v>
                </c:pt>
                <c:pt idx="9943" formatCode="m/d/yyyy\ h:mm">
                  <c:v>39987.833333319235</c:v>
                </c:pt>
                <c:pt idx="9944" formatCode="m/d/yyyy\ h:mm">
                  <c:v>39987.874999985921</c:v>
                </c:pt>
                <c:pt idx="9945" formatCode="m/d/yyyy\ h:mm">
                  <c:v>39987.916666652585</c:v>
                </c:pt>
                <c:pt idx="9946" formatCode="m/d/yyyy\ h:mm">
                  <c:v>39987.958333319242</c:v>
                </c:pt>
                <c:pt idx="9947" formatCode="m/d/yyyy\ h:mm">
                  <c:v>39987.999999985885</c:v>
                </c:pt>
                <c:pt idx="9948" formatCode="m/d/yyyy\ h:mm">
                  <c:v>39988.041666652556</c:v>
                </c:pt>
                <c:pt idx="9949" formatCode="m/d/yyyy\ h:mm">
                  <c:v>39988.083333319228</c:v>
                </c:pt>
                <c:pt idx="9950" formatCode="m/d/yyyy\ h:mm">
                  <c:v>39988.124999985885</c:v>
                </c:pt>
                <c:pt idx="9951" formatCode="m/d/yyyy\ h:mm">
                  <c:v>39988.166666652556</c:v>
                </c:pt>
                <c:pt idx="9952" formatCode="m/d/yyyy\ h:mm">
                  <c:v>39988.20833331922</c:v>
                </c:pt>
                <c:pt idx="9953" formatCode="m/d/yyyy\ h:mm">
                  <c:v>39988.249999985885</c:v>
                </c:pt>
                <c:pt idx="9954" formatCode="m/d/yyyy\ h:mm">
                  <c:v>39988.291666652527</c:v>
                </c:pt>
                <c:pt idx="9955" formatCode="m/d/yyyy\ h:mm">
                  <c:v>39988.333333319206</c:v>
                </c:pt>
                <c:pt idx="9956" formatCode="m/d/yyyy\ h:mm">
                  <c:v>39988.374999985892</c:v>
                </c:pt>
                <c:pt idx="9957" formatCode="m/d/yyyy\ h:mm">
                  <c:v>39988.416666652542</c:v>
                </c:pt>
                <c:pt idx="9958" formatCode="m/d/yyyy\ h:mm">
                  <c:v>39988.458333319213</c:v>
                </c:pt>
                <c:pt idx="9959" formatCode="m/d/yyyy\ h:mm">
                  <c:v>39988.49999998587</c:v>
                </c:pt>
                <c:pt idx="9960" formatCode="m/d/yyyy\ h:mm">
                  <c:v>39988.541666652534</c:v>
                </c:pt>
                <c:pt idx="9961" formatCode="m/d/yyyy\ h:mm">
                  <c:v>39988.583333319199</c:v>
                </c:pt>
                <c:pt idx="9962" formatCode="m/d/yyyy\ h:mm">
                  <c:v>39988.624999985856</c:v>
                </c:pt>
                <c:pt idx="9963" formatCode="m/d/yyyy\ h:mm">
                  <c:v>39988.666666652527</c:v>
                </c:pt>
                <c:pt idx="9964" formatCode="m/d/yyyy\ h:mm">
                  <c:v>39988.708333319191</c:v>
                </c:pt>
                <c:pt idx="9965" formatCode="m/d/yyyy\ h:mm">
                  <c:v>39988.749999985856</c:v>
                </c:pt>
                <c:pt idx="9966" formatCode="m/d/yyyy\ h:mm">
                  <c:v>39988.791666652498</c:v>
                </c:pt>
                <c:pt idx="9967" formatCode="m/d/yyyy\ h:mm">
                  <c:v>39988.833333319191</c:v>
                </c:pt>
                <c:pt idx="9973" formatCode="m/d/yyyy\ h:mm">
                  <c:v>39988.833333333336</c:v>
                </c:pt>
                <c:pt idx="9974" formatCode="m/d/yyyy\ h:mm">
                  <c:v>39988.875</c:v>
                </c:pt>
                <c:pt idx="9975" formatCode="m/d/yyyy\ h:mm">
                  <c:v>39988.916666666664</c:v>
                </c:pt>
                <c:pt idx="9976" formatCode="m/d/yyyy\ h:mm">
                  <c:v>39988.958333333343</c:v>
                </c:pt>
                <c:pt idx="9977" formatCode="m/d/yyyy\ h:mm">
                  <c:v>39988.999999999993</c:v>
                </c:pt>
                <c:pt idx="9978" formatCode="m/d/yyyy\ h:mm">
                  <c:v>39989.041666666642</c:v>
                </c:pt>
                <c:pt idx="9979" formatCode="m/d/yyyy\ h:mm">
                  <c:v>39989.083333333321</c:v>
                </c:pt>
                <c:pt idx="9980" formatCode="m/d/yyyy\ h:mm">
                  <c:v>39989.124999999993</c:v>
                </c:pt>
                <c:pt idx="9981" formatCode="m/d/yyyy\ h:mm">
                  <c:v>39989.166666666628</c:v>
                </c:pt>
                <c:pt idx="9982" formatCode="m/d/yyyy\ h:mm">
                  <c:v>39989.208333333314</c:v>
                </c:pt>
                <c:pt idx="9983" formatCode="m/d/yyyy\ h:mm">
                  <c:v>39989.249999999993</c:v>
                </c:pt>
                <c:pt idx="9984" formatCode="m/d/yyyy\ h:mm">
                  <c:v>39989.291666666606</c:v>
                </c:pt>
                <c:pt idx="9985" formatCode="m/d/yyyy\ h:mm">
                  <c:v>39989.333333333307</c:v>
                </c:pt>
                <c:pt idx="9986" formatCode="m/d/yyyy\ h:mm">
                  <c:v>39989.375</c:v>
                </c:pt>
                <c:pt idx="9987" formatCode="m/d/yyyy\ h:mm">
                  <c:v>39989.416666666635</c:v>
                </c:pt>
                <c:pt idx="9988" formatCode="m/d/yyyy\ h:mm">
                  <c:v>39989.458333333299</c:v>
                </c:pt>
                <c:pt idx="9989" formatCode="m/d/yyyy\ h:mm">
                  <c:v>39989.499999999978</c:v>
                </c:pt>
                <c:pt idx="9990" formatCode="m/d/yyyy\ h:mm">
                  <c:v>39989.541666666613</c:v>
                </c:pt>
                <c:pt idx="9991" formatCode="m/d/yyyy\ h:mm">
                  <c:v>39989.583333333285</c:v>
                </c:pt>
                <c:pt idx="9992" formatCode="m/d/yyyy\ h:mm">
                  <c:v>39989.624999999971</c:v>
                </c:pt>
                <c:pt idx="9993" formatCode="m/d/yyyy\ h:mm">
                  <c:v>39989.666666666599</c:v>
                </c:pt>
                <c:pt idx="9994" formatCode="m/d/yyyy\ h:mm">
                  <c:v>39989.708333333285</c:v>
                </c:pt>
                <c:pt idx="9995" formatCode="m/d/yyyy\ h:mm">
                  <c:v>39989.749999999949</c:v>
                </c:pt>
                <c:pt idx="9996" formatCode="m/d/yyyy\ h:mm">
                  <c:v>39989.791666666577</c:v>
                </c:pt>
                <c:pt idx="9997" formatCode="m/d/yyyy\ h:mm">
                  <c:v>39989.833333333278</c:v>
                </c:pt>
                <c:pt idx="9998" formatCode="m/d/yyyy\ h:mm">
                  <c:v>39989.874999999956</c:v>
                </c:pt>
                <c:pt idx="9999" formatCode="m/d/yyyy\ h:mm">
                  <c:v>39989.916666666606</c:v>
                </c:pt>
                <c:pt idx="10000" formatCode="m/d/yyyy\ h:mm">
                  <c:v>39989.958333333285</c:v>
                </c:pt>
                <c:pt idx="10001" formatCode="m/d/yyyy\ h:mm">
                  <c:v>39989.999999999942</c:v>
                </c:pt>
                <c:pt idx="10002" formatCode="m/d/yyyy\ h:mm">
                  <c:v>39990.041666666584</c:v>
                </c:pt>
                <c:pt idx="10003" formatCode="m/d/yyyy\ h:mm">
                  <c:v>39990.083333333256</c:v>
                </c:pt>
                <c:pt idx="10004" formatCode="m/d/yyyy\ h:mm">
                  <c:v>39990.124999999942</c:v>
                </c:pt>
                <c:pt idx="10005" formatCode="m/d/yyyy\ h:mm">
                  <c:v>39990.166666666584</c:v>
                </c:pt>
                <c:pt idx="10006" formatCode="m/d/yyyy\ h:mm">
                  <c:v>39990.208333333256</c:v>
                </c:pt>
                <c:pt idx="10007" formatCode="m/d/yyyy\ h:mm">
                  <c:v>39990.249999999935</c:v>
                </c:pt>
                <c:pt idx="10008" formatCode="m/d/yyyy\ h:mm">
                  <c:v>39990.29166666657</c:v>
                </c:pt>
                <c:pt idx="10009" formatCode="m/d/yyyy\ h:mm">
                  <c:v>39990.333333333234</c:v>
                </c:pt>
                <c:pt idx="10010" formatCode="m/d/yyyy\ h:mm">
                  <c:v>39990.374999999935</c:v>
                </c:pt>
                <c:pt idx="10011" formatCode="m/d/yyyy\ h:mm">
                  <c:v>39990.416666666591</c:v>
                </c:pt>
                <c:pt idx="10012" formatCode="m/d/yyyy\ h:mm">
                  <c:v>39990.458333333241</c:v>
                </c:pt>
                <c:pt idx="10013" formatCode="m/d/yyyy\ h:mm">
                  <c:v>39990.499999999913</c:v>
                </c:pt>
                <c:pt idx="10014" formatCode="m/d/yyyy\ h:mm">
                  <c:v>39990.54166666657</c:v>
                </c:pt>
                <c:pt idx="10015" formatCode="m/d/yyyy\ h:mm">
                  <c:v>39990.583333333234</c:v>
                </c:pt>
                <c:pt idx="10016" formatCode="m/d/yyyy\ h:mm">
                  <c:v>39990.624999999898</c:v>
                </c:pt>
                <c:pt idx="10017" formatCode="m/d/yyyy\ h:mm">
                  <c:v>39990.666666666555</c:v>
                </c:pt>
                <c:pt idx="10018" formatCode="m/d/yyyy\ h:mm">
                  <c:v>39990.708333333227</c:v>
                </c:pt>
                <c:pt idx="10019" formatCode="m/d/yyyy\ h:mm">
                  <c:v>39990.749999999891</c:v>
                </c:pt>
                <c:pt idx="10020" formatCode="m/d/yyyy\ h:mm">
                  <c:v>39990.791666666533</c:v>
                </c:pt>
                <c:pt idx="10021" formatCode="m/d/yyyy\ h:mm">
                  <c:v>39990.833333333205</c:v>
                </c:pt>
                <c:pt idx="10022" formatCode="m/d/yyyy\ h:mm">
                  <c:v>39990.874999999905</c:v>
                </c:pt>
                <c:pt idx="10023" formatCode="m/d/yyyy\ h:mm">
                  <c:v>39990.916666666548</c:v>
                </c:pt>
                <c:pt idx="10024" formatCode="m/d/yyyy\ h:mm">
                  <c:v>39990.958333333212</c:v>
                </c:pt>
                <c:pt idx="10025" formatCode="m/d/yyyy\ h:mm">
                  <c:v>39990.999999999891</c:v>
                </c:pt>
                <c:pt idx="10026" formatCode="m/d/yyyy\ h:mm">
                  <c:v>39991.041666666526</c:v>
                </c:pt>
                <c:pt idx="10027" formatCode="m/d/yyyy\ h:mm">
                  <c:v>39991.083333333205</c:v>
                </c:pt>
                <c:pt idx="10028" formatCode="m/d/yyyy\ h:mm">
                  <c:v>39991.124999999869</c:v>
                </c:pt>
                <c:pt idx="10029" formatCode="m/d/yyyy\ h:mm">
                  <c:v>39991.166666666526</c:v>
                </c:pt>
                <c:pt idx="10030" formatCode="m/d/yyyy\ h:mm">
                  <c:v>39991.208333333198</c:v>
                </c:pt>
                <c:pt idx="10031" formatCode="m/d/yyyy\ h:mm">
                  <c:v>39991.249999999862</c:v>
                </c:pt>
                <c:pt idx="10032" formatCode="m/d/yyyy\ h:mm">
                  <c:v>39991.291666666504</c:v>
                </c:pt>
                <c:pt idx="10033" formatCode="m/d/yyyy\ h:mm">
                  <c:v>39991.33333333319</c:v>
                </c:pt>
                <c:pt idx="10034" formatCode="m/d/yyyy\ h:mm">
                  <c:v>39991.374999999876</c:v>
                </c:pt>
                <c:pt idx="10035" formatCode="m/d/yyyy\ h:mm">
                  <c:v>39991.416666666519</c:v>
                </c:pt>
                <c:pt idx="10036" formatCode="m/d/yyyy\ h:mm">
                  <c:v>39991.458333333198</c:v>
                </c:pt>
                <c:pt idx="10037" formatCode="m/d/yyyy\ h:mm">
                  <c:v>39991.499999999847</c:v>
                </c:pt>
                <c:pt idx="10038" formatCode="m/d/yyyy\ h:mm">
                  <c:v>39991.541666666504</c:v>
                </c:pt>
                <c:pt idx="10039" formatCode="m/d/yyyy\ h:mm">
                  <c:v>39991.583333333183</c:v>
                </c:pt>
                <c:pt idx="10040" formatCode="m/d/yyyy\ h:mm">
                  <c:v>39991.62499999984</c:v>
                </c:pt>
                <c:pt idx="10041" formatCode="m/d/yyyy\ h:mm">
                  <c:v>39991.666666666504</c:v>
                </c:pt>
                <c:pt idx="10042" formatCode="m/d/yyyy\ h:mm">
                  <c:v>39991.708333333168</c:v>
                </c:pt>
                <c:pt idx="10043" formatCode="m/d/yyyy\ h:mm">
                  <c:v>39991.749999999833</c:v>
                </c:pt>
                <c:pt idx="10044" formatCode="m/d/yyyy\ h:mm">
                  <c:v>39991.791666666468</c:v>
                </c:pt>
                <c:pt idx="10045" formatCode="m/d/yyyy\ h:mm">
                  <c:v>39991.833333333161</c:v>
                </c:pt>
                <c:pt idx="10046" formatCode="m/d/yyyy\ h:mm">
                  <c:v>39991.874999999847</c:v>
                </c:pt>
                <c:pt idx="10047" formatCode="m/d/yyyy\ h:mm">
                  <c:v>39991.91666666649</c:v>
                </c:pt>
                <c:pt idx="10048" formatCode="m/d/yyyy\ h:mm">
                  <c:v>39991.958333333176</c:v>
                </c:pt>
                <c:pt idx="10049" formatCode="m/d/yyyy\ h:mm">
                  <c:v>39991.999999999818</c:v>
                </c:pt>
                <c:pt idx="10050" formatCode="m/d/yyyy\ h:mm">
                  <c:v>39992.041666666475</c:v>
                </c:pt>
                <c:pt idx="10051" formatCode="m/d/yyyy\ h:mm">
                  <c:v>39992.083333333147</c:v>
                </c:pt>
                <c:pt idx="10052" formatCode="m/d/yyyy\ h:mm">
                  <c:v>39992.124999999811</c:v>
                </c:pt>
                <c:pt idx="10053" formatCode="m/d/yyyy\ h:mm">
                  <c:v>39992.166666666475</c:v>
                </c:pt>
                <c:pt idx="10054" formatCode="m/d/yyyy\ h:mm">
                  <c:v>39992.208333333139</c:v>
                </c:pt>
                <c:pt idx="10055" formatCode="m/d/yyyy\ h:mm">
                  <c:v>39992.249999999811</c:v>
                </c:pt>
                <c:pt idx="10056" formatCode="m/d/yyyy\ h:mm">
                  <c:v>39992.291666666439</c:v>
                </c:pt>
                <c:pt idx="10057" formatCode="m/d/yyyy\ h:mm">
                  <c:v>39992.333333333132</c:v>
                </c:pt>
                <c:pt idx="10058" formatCode="m/d/yyyy\ h:mm">
                  <c:v>39992.374999999818</c:v>
                </c:pt>
                <c:pt idx="10059" formatCode="m/d/yyyy\ h:mm">
                  <c:v>39992.416666666461</c:v>
                </c:pt>
                <c:pt idx="10060" formatCode="m/d/yyyy\ h:mm">
                  <c:v>39992.458333333147</c:v>
                </c:pt>
                <c:pt idx="10061" formatCode="m/d/yyyy\ h:mm">
                  <c:v>39992.499999999789</c:v>
                </c:pt>
                <c:pt idx="10062" formatCode="m/d/yyyy\ h:mm">
                  <c:v>39992.541666666439</c:v>
                </c:pt>
                <c:pt idx="10063" formatCode="m/d/yyyy\ h:mm">
                  <c:v>39992.583333333117</c:v>
                </c:pt>
                <c:pt idx="10064" formatCode="m/d/yyyy\ h:mm">
                  <c:v>39992.624999999782</c:v>
                </c:pt>
                <c:pt idx="10065" formatCode="m/d/yyyy\ h:mm">
                  <c:v>39992.666666666431</c:v>
                </c:pt>
                <c:pt idx="10066" formatCode="m/d/yyyy\ h:mm">
                  <c:v>39992.70833333311</c:v>
                </c:pt>
                <c:pt idx="10067" formatCode="m/d/yyyy\ h:mm">
                  <c:v>39992.749999999782</c:v>
                </c:pt>
                <c:pt idx="10068" formatCode="m/d/yyyy\ h:mm">
                  <c:v>39992.791666666417</c:v>
                </c:pt>
                <c:pt idx="10069" formatCode="m/d/yyyy\ h:mm">
                  <c:v>39992.833333333103</c:v>
                </c:pt>
                <c:pt idx="10070" formatCode="m/d/yyyy\ h:mm">
                  <c:v>39992.874999999789</c:v>
                </c:pt>
                <c:pt idx="10071" formatCode="m/d/yyyy\ h:mm">
                  <c:v>39992.916666666431</c:v>
                </c:pt>
                <c:pt idx="10072" formatCode="m/d/yyyy\ h:mm">
                  <c:v>39992.95833333311</c:v>
                </c:pt>
                <c:pt idx="10073" formatCode="m/d/yyyy\ h:mm">
                  <c:v>39992.99999999976</c:v>
                </c:pt>
                <c:pt idx="10074" formatCode="m/d/yyyy\ h:mm">
                  <c:v>39993.041666666424</c:v>
                </c:pt>
                <c:pt idx="10075" formatCode="m/d/yyyy\ h:mm">
                  <c:v>39993.083333333088</c:v>
                </c:pt>
                <c:pt idx="10076" formatCode="m/d/yyyy\ h:mm">
                  <c:v>39993.124999999753</c:v>
                </c:pt>
                <c:pt idx="10077" formatCode="m/d/yyyy\ h:mm">
                  <c:v>39993.166666666402</c:v>
                </c:pt>
                <c:pt idx="10078" formatCode="m/d/yyyy\ h:mm">
                  <c:v>39993.208333333081</c:v>
                </c:pt>
                <c:pt idx="10079" formatCode="m/d/yyyy\ h:mm">
                  <c:v>39993.249999999745</c:v>
                </c:pt>
                <c:pt idx="10080" formatCode="m/d/yyyy\ h:mm">
                  <c:v>39993.29166666638</c:v>
                </c:pt>
                <c:pt idx="10081" formatCode="m/d/yyyy\ h:mm">
                  <c:v>39993.333333333081</c:v>
                </c:pt>
                <c:pt idx="10082" formatCode="m/d/yyyy\ h:mm">
                  <c:v>39993.374999999753</c:v>
                </c:pt>
                <c:pt idx="10083" formatCode="m/d/yyyy\ h:mm">
                  <c:v>39993.416666666402</c:v>
                </c:pt>
                <c:pt idx="10084" formatCode="m/d/yyyy\ h:mm">
                  <c:v>39993.458333333088</c:v>
                </c:pt>
                <c:pt idx="10085" formatCode="m/d/yyyy\ h:mm">
                  <c:v>39993.499999999731</c:v>
                </c:pt>
                <c:pt idx="10086" formatCode="m/d/yyyy\ h:mm">
                  <c:v>39993.54166666638</c:v>
                </c:pt>
                <c:pt idx="10087" formatCode="m/d/yyyy\ h:mm">
                  <c:v>39993.583333333059</c:v>
                </c:pt>
                <c:pt idx="10088" formatCode="m/d/yyyy\ h:mm">
                  <c:v>39993.624999999731</c:v>
                </c:pt>
                <c:pt idx="10089" formatCode="m/d/yyyy\ h:mm">
                  <c:v>39993.666666666373</c:v>
                </c:pt>
                <c:pt idx="10090" formatCode="m/d/yyyy\ h:mm">
                  <c:v>39993.708333333052</c:v>
                </c:pt>
                <c:pt idx="10091" formatCode="m/d/yyyy\ h:mm">
                  <c:v>39993.749999999716</c:v>
                </c:pt>
                <c:pt idx="10092" formatCode="m/d/yyyy\ h:mm">
                  <c:v>39993.791666666351</c:v>
                </c:pt>
                <c:pt idx="10093" formatCode="m/d/yyyy\ h:mm">
                  <c:v>39993.833333333045</c:v>
                </c:pt>
                <c:pt idx="10094" formatCode="m/d/yyyy\ h:mm">
                  <c:v>39993.874999999724</c:v>
                </c:pt>
                <c:pt idx="10095" formatCode="m/d/yyyy\ h:mm">
                  <c:v>39993.916666666373</c:v>
                </c:pt>
                <c:pt idx="10096" formatCode="m/d/yyyy\ h:mm">
                  <c:v>39993.958333333052</c:v>
                </c:pt>
                <c:pt idx="10097" formatCode="m/d/yyyy\ h:mm">
                  <c:v>39993.999999999702</c:v>
                </c:pt>
                <c:pt idx="10098" formatCode="m/d/yyyy\ h:mm">
                  <c:v>39994.041666666351</c:v>
                </c:pt>
                <c:pt idx="10099" formatCode="m/d/yyyy\ h:mm">
                  <c:v>39994.08333333303</c:v>
                </c:pt>
                <c:pt idx="10100" formatCode="m/d/yyyy\ h:mm">
                  <c:v>39994.124999999694</c:v>
                </c:pt>
                <c:pt idx="10101" formatCode="m/d/yyyy\ h:mm">
                  <c:v>39994.166666666344</c:v>
                </c:pt>
                <c:pt idx="10102" formatCode="m/d/yyyy\ h:mm">
                  <c:v>39994.208333333023</c:v>
                </c:pt>
                <c:pt idx="10103" formatCode="m/d/yyyy\ h:mm">
                  <c:v>39994.249999999687</c:v>
                </c:pt>
                <c:pt idx="10104" formatCode="m/d/yyyy\ h:mm">
                  <c:v>39994.291666666322</c:v>
                </c:pt>
                <c:pt idx="10105" formatCode="m/d/yyyy\ h:mm">
                  <c:v>39994.333333333016</c:v>
                </c:pt>
                <c:pt idx="10106" formatCode="m/d/yyyy\ h:mm">
                  <c:v>39994.374999999694</c:v>
                </c:pt>
                <c:pt idx="10107" formatCode="m/d/yyyy\ h:mm">
                  <c:v>39994.416666666344</c:v>
                </c:pt>
                <c:pt idx="10108" formatCode="m/d/yyyy\ h:mm">
                  <c:v>39994.458333333023</c:v>
                </c:pt>
                <c:pt idx="10109" formatCode="m/d/yyyy\ h:mm">
                  <c:v>39994.499999999673</c:v>
                </c:pt>
                <c:pt idx="10110" formatCode="m/d/yyyy\ h:mm">
                  <c:v>39994.541666666322</c:v>
                </c:pt>
                <c:pt idx="10111" formatCode="m/d/yyyy\ h:mm">
                  <c:v>39994.583333333001</c:v>
                </c:pt>
                <c:pt idx="10112" formatCode="m/d/yyyy\ h:mm">
                  <c:v>39994.624999999665</c:v>
                </c:pt>
                <c:pt idx="10113" formatCode="m/d/yyyy\ h:mm">
                  <c:v>39994.666666666315</c:v>
                </c:pt>
                <c:pt idx="10114" formatCode="m/d/yyyy\ h:mm">
                  <c:v>39994.708333333001</c:v>
                </c:pt>
                <c:pt idx="10115" formatCode="m/d/yyyy\ h:mm">
                  <c:v>39994.749999999658</c:v>
                </c:pt>
                <c:pt idx="10116" formatCode="m/d/yyyy\ h:mm">
                  <c:v>39994.791666666293</c:v>
                </c:pt>
                <c:pt idx="10117" formatCode="m/d/yyyy\ h:mm">
                  <c:v>39994.833333333001</c:v>
                </c:pt>
                <c:pt idx="10118" formatCode="m/d/yyyy\ h:mm">
                  <c:v>39994.874999999665</c:v>
                </c:pt>
                <c:pt idx="10119" formatCode="m/d/yyyy\ h:mm">
                  <c:v>39994.916666666315</c:v>
                </c:pt>
                <c:pt idx="10120" formatCode="m/d/yyyy\ h:mm">
                  <c:v>39994.958333333008</c:v>
                </c:pt>
                <c:pt idx="10121" formatCode="m/d/yyyy\ h:mm">
                  <c:v>39994.999999999636</c:v>
                </c:pt>
                <c:pt idx="10122" formatCode="m/d/yyyy\ h:mm">
                  <c:v>39995.041666666293</c:v>
                </c:pt>
                <c:pt idx="10123" formatCode="m/d/yyyy\ h:mm">
                  <c:v>39995.083333332987</c:v>
                </c:pt>
                <c:pt idx="10124" formatCode="m/d/yyyy\ h:mm">
                  <c:v>39995.124999999636</c:v>
                </c:pt>
                <c:pt idx="10125" formatCode="m/d/yyyy\ h:mm">
                  <c:v>39995.166666666279</c:v>
                </c:pt>
                <c:pt idx="10126" formatCode="m/d/yyyy\ h:mm">
                  <c:v>39995.208333332979</c:v>
                </c:pt>
                <c:pt idx="10127" formatCode="m/d/yyyy\ h:mm">
                  <c:v>39995.249999999629</c:v>
                </c:pt>
                <c:pt idx="10128" formatCode="m/d/yyyy\ h:mm">
                  <c:v>39995.291666666257</c:v>
                </c:pt>
                <c:pt idx="10129" formatCode="m/d/yyyy\ h:mm">
                  <c:v>39995.333333332972</c:v>
                </c:pt>
                <c:pt idx="10130" formatCode="m/d/yyyy\ h:mm">
                  <c:v>39995.374999999636</c:v>
                </c:pt>
                <c:pt idx="10131" formatCode="m/d/yyyy\ h:mm">
                  <c:v>39995.416666666286</c:v>
                </c:pt>
                <c:pt idx="10132" formatCode="m/d/yyyy\ h:mm">
                  <c:v>39995.458333332979</c:v>
                </c:pt>
                <c:pt idx="10133" formatCode="m/d/yyyy\ h:mm">
                  <c:v>39995.499999999614</c:v>
                </c:pt>
                <c:pt idx="10134" formatCode="m/d/yyyy\ h:mm">
                  <c:v>39995.541666666264</c:v>
                </c:pt>
                <c:pt idx="10135" formatCode="m/d/yyyy\ h:mm">
                  <c:v>39995.583333332943</c:v>
                </c:pt>
                <c:pt idx="10136" formatCode="m/d/yyyy\ h:mm">
                  <c:v>39995.624999999607</c:v>
                </c:pt>
                <c:pt idx="10137" formatCode="m/d/yyyy\ h:mm">
                  <c:v>39995.666666666257</c:v>
                </c:pt>
                <c:pt idx="10138" formatCode="m/d/yyyy\ h:mm">
                  <c:v>39995.708333332943</c:v>
                </c:pt>
                <c:pt idx="10139" formatCode="m/d/yyyy\ h:mm">
                  <c:v>39995.7499999996</c:v>
                </c:pt>
                <c:pt idx="10140" formatCode="m/d/yyyy\ h:mm">
                  <c:v>39995.791666666235</c:v>
                </c:pt>
                <c:pt idx="10141" formatCode="m/d/yyyy\ h:mm">
                  <c:v>39995.833333332943</c:v>
                </c:pt>
                <c:pt idx="10142" formatCode="m/d/yyyy\ h:mm">
                  <c:v>39995.874999999607</c:v>
                </c:pt>
                <c:pt idx="10143" formatCode="m/d/yyyy\ h:mm">
                  <c:v>39995.916666666257</c:v>
                </c:pt>
                <c:pt idx="10144" formatCode="m/d/yyyy\ h:mm">
                  <c:v>39995.95833333295</c:v>
                </c:pt>
                <c:pt idx="10145" formatCode="m/d/yyyy\ h:mm">
                  <c:v>39995.999999999593</c:v>
                </c:pt>
                <c:pt idx="10146" formatCode="m/d/yyyy\ h:mm">
                  <c:v>39996.041666666228</c:v>
                </c:pt>
                <c:pt idx="10147" formatCode="m/d/yyyy\ h:mm">
                  <c:v>39996.083333332928</c:v>
                </c:pt>
                <c:pt idx="10148" formatCode="m/d/yyyy\ h:mm">
                  <c:v>39996.124999999593</c:v>
                </c:pt>
                <c:pt idx="10149" formatCode="m/d/yyyy\ h:mm">
                  <c:v>39996.16666666622</c:v>
                </c:pt>
                <c:pt idx="10150" formatCode="m/d/yyyy\ h:mm">
                  <c:v>39996.208333332921</c:v>
                </c:pt>
                <c:pt idx="10151" formatCode="m/d/yyyy\ h:mm">
                  <c:v>39996.249999999585</c:v>
                </c:pt>
                <c:pt idx="10152" formatCode="m/d/yyyy\ h:mm">
                  <c:v>39996.291666666206</c:v>
                </c:pt>
                <c:pt idx="10153" formatCode="m/d/yyyy\ h:mm">
                  <c:v>39996.333333332899</c:v>
                </c:pt>
                <c:pt idx="10154" formatCode="m/d/yyyy\ h:mm">
                  <c:v>39996.374999999585</c:v>
                </c:pt>
                <c:pt idx="10155" formatCode="m/d/yyyy\ h:mm">
                  <c:v>39996.416666666228</c:v>
                </c:pt>
                <c:pt idx="10156" formatCode="m/d/yyyy\ h:mm">
                  <c:v>39996.458333332906</c:v>
                </c:pt>
                <c:pt idx="10157" formatCode="m/d/yyyy\ h:mm">
                  <c:v>39996.499999999563</c:v>
                </c:pt>
                <c:pt idx="10158" formatCode="m/d/yyyy\ h:mm">
                  <c:v>39996.541666666199</c:v>
                </c:pt>
                <c:pt idx="10159" formatCode="m/d/yyyy\ h:mm">
                  <c:v>39996.583333332892</c:v>
                </c:pt>
                <c:pt idx="10160" formatCode="m/d/yyyy\ h:mm">
                  <c:v>39996.624999999549</c:v>
                </c:pt>
                <c:pt idx="10161" formatCode="m/d/yyyy\ h:mm">
                  <c:v>39996.666666666191</c:v>
                </c:pt>
                <c:pt idx="10162" formatCode="m/d/yyyy\ h:mm">
                  <c:v>39996.708333332892</c:v>
                </c:pt>
                <c:pt idx="10163" formatCode="m/d/yyyy\ h:mm">
                  <c:v>39996.749999999542</c:v>
                </c:pt>
                <c:pt idx="10164" formatCode="m/d/yyyy\ h:mm">
                  <c:v>39996.791666666177</c:v>
                </c:pt>
                <c:pt idx="10165" formatCode="m/d/yyyy\ h:mm">
                  <c:v>39996.833333332885</c:v>
                </c:pt>
                <c:pt idx="10166" formatCode="m/d/yyyy\ h:mm">
                  <c:v>39996.874999999556</c:v>
                </c:pt>
                <c:pt idx="10167" formatCode="m/d/yyyy\ h:mm">
                  <c:v>39996.916666666199</c:v>
                </c:pt>
                <c:pt idx="10168" formatCode="m/d/yyyy\ h:mm">
                  <c:v>39996.958333332885</c:v>
                </c:pt>
                <c:pt idx="10169" formatCode="m/d/yyyy\ h:mm">
                  <c:v>39996.999999999542</c:v>
                </c:pt>
                <c:pt idx="10170" formatCode="m/d/yyyy\ h:mm">
                  <c:v>39997.041666666184</c:v>
                </c:pt>
                <c:pt idx="10171" formatCode="m/d/yyyy\ h:mm">
                  <c:v>39997.083333332863</c:v>
                </c:pt>
                <c:pt idx="10172" formatCode="m/d/yyyy\ h:mm">
                  <c:v>39997.124999999534</c:v>
                </c:pt>
                <c:pt idx="10173" formatCode="m/d/yyyy\ h:mm">
                  <c:v>39997.166666666184</c:v>
                </c:pt>
                <c:pt idx="10174" formatCode="m/d/yyyy\ h:mm">
                  <c:v>39997.208333332848</c:v>
                </c:pt>
                <c:pt idx="10175" formatCode="m/d/yyyy\ h:mm">
                  <c:v>39997.249999999513</c:v>
                </c:pt>
                <c:pt idx="10176" formatCode="m/d/yyyy\ h:mm">
                  <c:v>39997.291666666155</c:v>
                </c:pt>
                <c:pt idx="10177" formatCode="m/d/yyyy\ h:mm">
                  <c:v>39997.333333332841</c:v>
                </c:pt>
                <c:pt idx="10178" formatCode="m/d/yyyy\ h:mm">
                  <c:v>39997.374999999534</c:v>
                </c:pt>
                <c:pt idx="10179" formatCode="m/d/yyyy\ h:mm">
                  <c:v>39997.416666666169</c:v>
                </c:pt>
                <c:pt idx="10180" formatCode="m/d/yyyy\ h:mm">
                  <c:v>39997.458333332856</c:v>
                </c:pt>
                <c:pt idx="10181" formatCode="m/d/yyyy\ h:mm">
                  <c:v>39997.499999999498</c:v>
                </c:pt>
                <c:pt idx="10182" formatCode="m/d/yyyy\ h:mm">
                  <c:v>39997.541666666155</c:v>
                </c:pt>
                <c:pt idx="10183" formatCode="m/d/yyyy\ h:mm">
                  <c:v>39997.583333332841</c:v>
                </c:pt>
                <c:pt idx="10184" formatCode="m/d/yyyy\ h:mm">
                  <c:v>39997.624999999491</c:v>
                </c:pt>
                <c:pt idx="10185" formatCode="m/d/yyyy\ h:mm">
                  <c:v>39997.666666666155</c:v>
                </c:pt>
                <c:pt idx="10186" formatCode="m/d/yyyy\ h:mm">
                  <c:v>39997.708333332819</c:v>
                </c:pt>
                <c:pt idx="10187" formatCode="m/d/yyyy\ h:mm">
                  <c:v>39997.749999999483</c:v>
                </c:pt>
                <c:pt idx="10188" formatCode="m/d/yyyy\ h:mm">
                  <c:v>39997.791666666119</c:v>
                </c:pt>
                <c:pt idx="10189" formatCode="m/d/yyyy\ h:mm">
                  <c:v>39997.833333332812</c:v>
                </c:pt>
                <c:pt idx="10190" formatCode="m/d/yyyy\ h:mm">
                  <c:v>39997.874999999498</c:v>
                </c:pt>
                <c:pt idx="10191" formatCode="m/d/yyyy\ h:mm">
                  <c:v>39997.91666666614</c:v>
                </c:pt>
                <c:pt idx="10192" formatCode="m/d/yyyy\ h:mm">
                  <c:v>39997.958333332826</c:v>
                </c:pt>
                <c:pt idx="10193" formatCode="m/d/yyyy\ h:mm">
                  <c:v>39997.999999999469</c:v>
                </c:pt>
                <c:pt idx="10194" formatCode="m/d/yyyy\ h:mm">
                  <c:v>39998.041666666126</c:v>
                </c:pt>
                <c:pt idx="10195" formatCode="m/d/yyyy\ h:mm">
                  <c:v>39998.083333332797</c:v>
                </c:pt>
                <c:pt idx="10196" formatCode="m/d/yyyy\ h:mm">
                  <c:v>39998.124999999462</c:v>
                </c:pt>
                <c:pt idx="10197" formatCode="m/d/yyyy\ h:mm">
                  <c:v>39998.166666666126</c:v>
                </c:pt>
                <c:pt idx="10198" formatCode="m/d/yyyy\ h:mm">
                  <c:v>39998.20833333279</c:v>
                </c:pt>
                <c:pt idx="10199" formatCode="m/d/yyyy\ h:mm">
                  <c:v>39998.249999999462</c:v>
                </c:pt>
                <c:pt idx="10200" formatCode="m/d/yyyy\ h:mm">
                  <c:v>39998.291666666097</c:v>
                </c:pt>
                <c:pt idx="10201" formatCode="m/d/yyyy\ h:mm">
                  <c:v>39998.333333332783</c:v>
                </c:pt>
                <c:pt idx="10202" formatCode="m/d/yyyy\ h:mm">
                  <c:v>39998.374999999469</c:v>
                </c:pt>
                <c:pt idx="10203" formatCode="m/d/yyyy\ h:mm">
                  <c:v>39998.416666666111</c:v>
                </c:pt>
                <c:pt idx="10204" formatCode="m/d/yyyy\ h:mm">
                  <c:v>39998.458333332797</c:v>
                </c:pt>
                <c:pt idx="10205" formatCode="m/d/yyyy\ h:mm">
                  <c:v>39998.49999999944</c:v>
                </c:pt>
                <c:pt idx="10206" formatCode="m/d/yyyy\ h:mm">
                  <c:v>39998.541666666104</c:v>
                </c:pt>
                <c:pt idx="10207" formatCode="m/d/yyyy\ h:mm">
                  <c:v>39998.583333332768</c:v>
                </c:pt>
                <c:pt idx="10208" formatCode="m/d/yyyy\ h:mm">
                  <c:v>39998.624999999432</c:v>
                </c:pt>
                <c:pt idx="10209" formatCode="m/d/yyyy\ h:mm">
                  <c:v>39998.666666666082</c:v>
                </c:pt>
                <c:pt idx="10210" formatCode="m/d/yyyy\ h:mm">
                  <c:v>39998.708333332761</c:v>
                </c:pt>
                <c:pt idx="10211" formatCode="m/d/yyyy\ h:mm">
                  <c:v>39998.749999999432</c:v>
                </c:pt>
                <c:pt idx="10212" formatCode="m/d/yyyy\ h:mm">
                  <c:v>39998.791666666068</c:v>
                </c:pt>
                <c:pt idx="10213" formatCode="m/d/yyyy\ h:mm">
                  <c:v>39998.833333332761</c:v>
                </c:pt>
                <c:pt idx="10214" formatCode="m/d/yyyy\ h:mm">
                  <c:v>39998.87499999944</c:v>
                </c:pt>
                <c:pt idx="10215" formatCode="m/d/yyyy\ h:mm">
                  <c:v>39998.916666666082</c:v>
                </c:pt>
                <c:pt idx="10216" formatCode="m/d/yyyy\ h:mm">
                  <c:v>39998.958333332768</c:v>
                </c:pt>
                <c:pt idx="10217" formatCode="m/d/yyyy\ h:mm">
                  <c:v>39998.999999999411</c:v>
                </c:pt>
                <c:pt idx="10218" formatCode="m/d/yyyy\ h:mm">
                  <c:v>39999.041666666075</c:v>
                </c:pt>
                <c:pt idx="10219" formatCode="m/d/yyyy\ h:mm">
                  <c:v>39999.083333332739</c:v>
                </c:pt>
                <c:pt idx="10220" formatCode="m/d/yyyy\ h:mm">
                  <c:v>39999.124999999403</c:v>
                </c:pt>
                <c:pt idx="10221" formatCode="m/d/yyyy\ h:mm">
                  <c:v>39999.166666666053</c:v>
                </c:pt>
                <c:pt idx="10222" formatCode="m/d/yyyy\ h:mm">
                  <c:v>39999.208333332732</c:v>
                </c:pt>
                <c:pt idx="10223" formatCode="m/d/yyyy\ h:mm">
                  <c:v>39999.249999999396</c:v>
                </c:pt>
                <c:pt idx="10224" formatCode="m/d/yyyy\ h:mm">
                  <c:v>39999.291666666031</c:v>
                </c:pt>
                <c:pt idx="10225" formatCode="m/d/yyyy\ h:mm">
                  <c:v>39999.333333332732</c:v>
                </c:pt>
                <c:pt idx="10226" formatCode="m/d/yyyy\ h:mm">
                  <c:v>39999.374999999403</c:v>
                </c:pt>
                <c:pt idx="10227" formatCode="m/d/yyyy\ h:mm">
                  <c:v>39999.416666666053</c:v>
                </c:pt>
                <c:pt idx="10228" formatCode="m/d/yyyy\ h:mm">
                  <c:v>39999.458333332739</c:v>
                </c:pt>
                <c:pt idx="10229" formatCode="m/d/yyyy\ h:mm">
                  <c:v>39999.499999999382</c:v>
                </c:pt>
                <c:pt idx="10230" formatCode="m/d/yyyy\ h:mm">
                  <c:v>39999.541666666031</c:v>
                </c:pt>
                <c:pt idx="10231" formatCode="m/d/yyyy\ h:mm">
                  <c:v>39999.58333333271</c:v>
                </c:pt>
                <c:pt idx="10232" formatCode="m/d/yyyy\ h:mm">
                  <c:v>39999.624999999382</c:v>
                </c:pt>
                <c:pt idx="10233" formatCode="m/d/yyyy\ h:mm">
                  <c:v>39999.666666666024</c:v>
                </c:pt>
                <c:pt idx="10234" formatCode="m/d/yyyy\ h:mm">
                  <c:v>39999.708333332703</c:v>
                </c:pt>
                <c:pt idx="10235" formatCode="m/d/yyyy\ h:mm">
                  <c:v>39999.749999999367</c:v>
                </c:pt>
                <c:pt idx="10236" formatCode="m/d/yyyy\ h:mm">
                  <c:v>39999.791666666002</c:v>
                </c:pt>
                <c:pt idx="10237" formatCode="m/d/yyyy\ h:mm">
                  <c:v>39999.833333332695</c:v>
                </c:pt>
                <c:pt idx="10238" formatCode="m/d/yyyy\ h:mm">
                  <c:v>39999.874999999374</c:v>
                </c:pt>
                <c:pt idx="10239" formatCode="m/d/yyyy\ h:mm">
                  <c:v>39999.916666666031</c:v>
                </c:pt>
                <c:pt idx="10240" formatCode="m/d/yyyy\ h:mm">
                  <c:v>39999.958333332703</c:v>
                </c:pt>
                <c:pt idx="10241" formatCode="m/d/yyyy\ h:mm">
                  <c:v>39999.999999999352</c:v>
                </c:pt>
                <c:pt idx="10242" formatCode="m/d/yyyy\ h:mm">
                  <c:v>40000.041666666002</c:v>
                </c:pt>
                <c:pt idx="10243" formatCode="m/d/yyyy\ h:mm">
                  <c:v>40000.083333332681</c:v>
                </c:pt>
                <c:pt idx="10244" formatCode="m/d/yyyy\ h:mm">
                  <c:v>40000.124999999345</c:v>
                </c:pt>
                <c:pt idx="10245" formatCode="m/d/yyyy\ h:mm">
                  <c:v>40000.166666665995</c:v>
                </c:pt>
                <c:pt idx="10246" formatCode="m/d/yyyy\ h:mm">
                  <c:v>40000.208333332681</c:v>
                </c:pt>
                <c:pt idx="10247" formatCode="m/d/yyyy\ h:mm">
                  <c:v>40000.249999999338</c:v>
                </c:pt>
                <c:pt idx="10248" formatCode="m/d/yyyy\ h:mm">
                  <c:v>40000.291666665973</c:v>
                </c:pt>
                <c:pt idx="10249" formatCode="m/d/yyyy\ h:mm">
                  <c:v>40000.333333332666</c:v>
                </c:pt>
                <c:pt idx="10250" formatCode="m/d/yyyy\ h:mm">
                  <c:v>40000.374999999345</c:v>
                </c:pt>
                <c:pt idx="10251" formatCode="m/d/yyyy\ h:mm">
                  <c:v>40000.416666665995</c:v>
                </c:pt>
                <c:pt idx="10252" formatCode="m/d/yyyy\ h:mm">
                  <c:v>40000.458333332674</c:v>
                </c:pt>
                <c:pt idx="10253" formatCode="m/d/yyyy\ h:mm">
                  <c:v>40000.499999999323</c:v>
                </c:pt>
                <c:pt idx="10254" formatCode="m/d/yyyy\ h:mm">
                  <c:v>40000.541666665973</c:v>
                </c:pt>
                <c:pt idx="10255" formatCode="m/d/yyyy\ h:mm">
                  <c:v>40000.583333332652</c:v>
                </c:pt>
                <c:pt idx="10256" formatCode="m/d/yyyy\ h:mm">
                  <c:v>40000.624999999316</c:v>
                </c:pt>
                <c:pt idx="10257" formatCode="m/d/yyyy\ h:mm">
                  <c:v>40000.666666665966</c:v>
                </c:pt>
                <c:pt idx="10258" formatCode="m/d/yyyy\ h:mm">
                  <c:v>40000.708333332645</c:v>
                </c:pt>
                <c:pt idx="10259" formatCode="m/d/yyyy\ h:mm">
                  <c:v>40000.749999999309</c:v>
                </c:pt>
                <c:pt idx="10260" formatCode="m/d/yyyy\ h:mm">
                  <c:v>40000.791666665944</c:v>
                </c:pt>
                <c:pt idx="10261" formatCode="m/d/yyyy\ h:mm">
                  <c:v>40000.833333332637</c:v>
                </c:pt>
                <c:pt idx="10262" formatCode="m/d/yyyy\ h:mm">
                  <c:v>40000.874999999316</c:v>
                </c:pt>
                <c:pt idx="10263" formatCode="m/d/yyyy\ h:mm">
                  <c:v>40000.916666665966</c:v>
                </c:pt>
                <c:pt idx="10264" formatCode="m/d/yyyy\ h:mm">
                  <c:v>40000.958333332645</c:v>
                </c:pt>
                <c:pt idx="10265" formatCode="m/d/yyyy\ h:mm">
                  <c:v>40000.999999999294</c:v>
                </c:pt>
                <c:pt idx="10266" formatCode="m/d/yyyy\ h:mm">
                  <c:v>40001.041666665944</c:v>
                </c:pt>
                <c:pt idx="10267" formatCode="m/d/yyyy\ h:mm">
                  <c:v>40001.083333332623</c:v>
                </c:pt>
                <c:pt idx="10268" formatCode="m/d/yyyy\ h:mm">
                  <c:v>40001.124999999287</c:v>
                </c:pt>
                <c:pt idx="10269" formatCode="m/d/yyyy\ h:mm">
                  <c:v>40001.166666665937</c:v>
                </c:pt>
                <c:pt idx="10270" formatCode="m/d/yyyy\ h:mm">
                  <c:v>40001.208333332615</c:v>
                </c:pt>
                <c:pt idx="10271" formatCode="m/d/yyyy\ h:mm">
                  <c:v>40001.24999999928</c:v>
                </c:pt>
                <c:pt idx="10272" formatCode="m/d/yyyy\ h:mm">
                  <c:v>40001.291666665915</c:v>
                </c:pt>
                <c:pt idx="10273" formatCode="m/d/yyyy\ h:mm">
                  <c:v>40001.333333332608</c:v>
                </c:pt>
                <c:pt idx="10274" formatCode="m/d/yyyy\ h:mm">
                  <c:v>40001.374999999287</c:v>
                </c:pt>
                <c:pt idx="10275" formatCode="m/d/yyyy\ h:mm">
                  <c:v>40001.416666665937</c:v>
                </c:pt>
                <c:pt idx="10276" formatCode="m/d/yyyy\ h:mm">
                  <c:v>40001.458333332615</c:v>
                </c:pt>
                <c:pt idx="10277" formatCode="m/d/yyyy\ h:mm">
                  <c:v>40001.499999999265</c:v>
                </c:pt>
                <c:pt idx="10278" formatCode="m/d/yyyy\ h:mm">
                  <c:v>40001.541666665915</c:v>
                </c:pt>
                <c:pt idx="10279" formatCode="m/d/yyyy\ h:mm">
                  <c:v>40001.583333332601</c:v>
                </c:pt>
                <c:pt idx="10280" formatCode="m/d/yyyy\ h:mm">
                  <c:v>40001.624999999258</c:v>
                </c:pt>
                <c:pt idx="10281" formatCode="m/d/yyyy\ h:mm">
                  <c:v>40001.666666665908</c:v>
                </c:pt>
                <c:pt idx="10282" formatCode="m/d/yyyy\ h:mm">
                  <c:v>40001.708333332601</c:v>
                </c:pt>
                <c:pt idx="10283" formatCode="m/d/yyyy\ h:mm">
                  <c:v>40001.749999999251</c:v>
                </c:pt>
                <c:pt idx="10284" formatCode="m/d/yyyy\ h:mm">
                  <c:v>40001.791666665886</c:v>
                </c:pt>
                <c:pt idx="10285" formatCode="m/d/yyyy\ h:mm">
                  <c:v>40001.833333332594</c:v>
                </c:pt>
                <c:pt idx="10286" formatCode="m/d/yyyy\ h:mm">
                  <c:v>40001.874999999243</c:v>
                </c:pt>
                <c:pt idx="10287" formatCode="m/d/yyyy\ h:mm">
                  <c:v>40001.916666665908</c:v>
                </c:pt>
                <c:pt idx="10288" formatCode="m/d/yyyy\ h:mm">
                  <c:v>40001.958333332601</c:v>
                </c:pt>
                <c:pt idx="10289" formatCode="m/d/yyyy\ h:mm">
                  <c:v>40001.999999999236</c:v>
                </c:pt>
                <c:pt idx="10290" formatCode="m/d/yyyy\ h:mm">
                  <c:v>40002.041666665878</c:v>
                </c:pt>
                <c:pt idx="10291" formatCode="m/d/yyyy\ h:mm">
                  <c:v>40002.083333332579</c:v>
                </c:pt>
                <c:pt idx="10292" formatCode="m/d/yyyy\ h:mm">
                  <c:v>40002.124999999229</c:v>
                </c:pt>
                <c:pt idx="10293" formatCode="m/d/yyyy\ h:mm">
                  <c:v>40002.166666665871</c:v>
                </c:pt>
                <c:pt idx="10294" formatCode="m/d/yyyy\ h:mm">
                  <c:v>40002.208333332572</c:v>
                </c:pt>
                <c:pt idx="10295" formatCode="m/d/yyyy\ h:mm">
                  <c:v>40002.249999999221</c:v>
                </c:pt>
                <c:pt idx="10296" formatCode="m/d/yyyy\ h:mm">
                  <c:v>40002.291666665857</c:v>
                </c:pt>
                <c:pt idx="10297" formatCode="m/d/yyyy\ h:mm">
                  <c:v>40002.333333332565</c:v>
                </c:pt>
                <c:pt idx="10298" formatCode="m/d/yyyy\ h:mm">
                  <c:v>40002.374999999229</c:v>
                </c:pt>
                <c:pt idx="10299" formatCode="m/d/yyyy\ h:mm">
                  <c:v>40002.416666665878</c:v>
                </c:pt>
                <c:pt idx="10300" formatCode="m/d/yyyy\ h:mm">
                  <c:v>40002.458333332565</c:v>
                </c:pt>
                <c:pt idx="10301" formatCode="m/d/yyyy\ h:mm">
                  <c:v>40002.499999999207</c:v>
                </c:pt>
                <c:pt idx="10302" formatCode="m/d/yyyy\ h:mm">
                  <c:v>40002.541666665857</c:v>
                </c:pt>
                <c:pt idx="10303" formatCode="m/d/yyyy\ h:mm">
                  <c:v>40002.583333332543</c:v>
                </c:pt>
                <c:pt idx="10304" formatCode="m/d/yyyy\ h:mm">
                  <c:v>40002.6249999992</c:v>
                </c:pt>
                <c:pt idx="10305" formatCode="m/d/yyyy\ h:mm">
                  <c:v>40002.666666665849</c:v>
                </c:pt>
                <c:pt idx="10306" formatCode="m/d/yyyy\ h:mm">
                  <c:v>40002.708333332543</c:v>
                </c:pt>
                <c:pt idx="10307" formatCode="m/d/yyyy\ h:mm">
                  <c:v>40002.749999999192</c:v>
                </c:pt>
                <c:pt idx="10308" formatCode="m/d/yyyy\ h:mm">
                  <c:v>40002.79166666582</c:v>
                </c:pt>
                <c:pt idx="10309" formatCode="m/d/yyyy\ h:mm">
                  <c:v>40002.833333332535</c:v>
                </c:pt>
                <c:pt idx="10310" formatCode="m/d/yyyy\ h:mm">
                  <c:v>40002.874999999207</c:v>
                </c:pt>
                <c:pt idx="10311" formatCode="m/d/yyyy\ h:mm">
                  <c:v>40002.916666665835</c:v>
                </c:pt>
                <c:pt idx="10312" formatCode="m/d/yyyy\ h:mm">
                  <c:v>40002.958333332543</c:v>
                </c:pt>
                <c:pt idx="10313" formatCode="m/d/yyyy\ h:mm">
                  <c:v>40002.999999999192</c:v>
                </c:pt>
                <c:pt idx="10314" formatCode="m/d/yyyy\ h:mm">
                  <c:v>40003.04166666582</c:v>
                </c:pt>
                <c:pt idx="10315" formatCode="m/d/yyyy\ h:mm">
                  <c:v>40003.083333332521</c:v>
                </c:pt>
                <c:pt idx="10316" formatCode="m/d/yyyy\ h:mm">
                  <c:v>40003.124999999185</c:v>
                </c:pt>
                <c:pt idx="10317" formatCode="m/d/yyyy\ h:mm">
                  <c:v>40003.16666666582</c:v>
                </c:pt>
                <c:pt idx="10318" formatCode="m/d/yyyy\ h:mm">
                  <c:v>40003.208333332499</c:v>
                </c:pt>
                <c:pt idx="10319" formatCode="m/d/yyyy\ h:mm">
                  <c:v>40003.249999999163</c:v>
                </c:pt>
                <c:pt idx="10320" formatCode="m/d/yyyy\ h:mm">
                  <c:v>40003.291666665791</c:v>
                </c:pt>
                <c:pt idx="10321" formatCode="m/d/yyyy\ h:mm">
                  <c:v>40003.333333332492</c:v>
                </c:pt>
                <c:pt idx="10322" formatCode="m/d/yyyy\ h:mm">
                  <c:v>40003.374999999185</c:v>
                </c:pt>
                <c:pt idx="10323" formatCode="m/d/yyyy\ h:mm">
                  <c:v>40003.41666666582</c:v>
                </c:pt>
                <c:pt idx="10324" formatCode="m/d/yyyy\ h:mm">
                  <c:v>40003.458333332506</c:v>
                </c:pt>
                <c:pt idx="10325" formatCode="m/d/yyyy\ h:mm">
                  <c:v>40003.499999999149</c:v>
                </c:pt>
                <c:pt idx="10326" formatCode="m/d/yyyy\ h:mm">
                  <c:v>40003.541666665784</c:v>
                </c:pt>
                <c:pt idx="10327" formatCode="m/d/yyyy\ h:mm">
                  <c:v>40003.583333332492</c:v>
                </c:pt>
                <c:pt idx="10328" formatCode="m/d/yyyy\ h:mm">
                  <c:v>40003.624999999141</c:v>
                </c:pt>
                <c:pt idx="10329" formatCode="m/d/yyyy\ h:mm">
                  <c:v>40003.666666665784</c:v>
                </c:pt>
                <c:pt idx="10330" formatCode="m/d/yyyy\ h:mm">
                  <c:v>40003.708333332484</c:v>
                </c:pt>
                <c:pt idx="10331" formatCode="m/d/yyyy\ h:mm">
                  <c:v>40003.749999999141</c:v>
                </c:pt>
                <c:pt idx="10332" formatCode="m/d/yyyy\ h:mm">
                  <c:v>40003.791666665762</c:v>
                </c:pt>
                <c:pt idx="10333" formatCode="m/d/yyyy\ h:mm">
                  <c:v>40003.833333332463</c:v>
                </c:pt>
                <c:pt idx="10334" formatCode="m/d/yyyy\ h:mm">
                  <c:v>40003.874999999149</c:v>
                </c:pt>
                <c:pt idx="10335" formatCode="m/d/yyyy\ h:mm">
                  <c:v>40003.916666665784</c:v>
                </c:pt>
                <c:pt idx="10336" formatCode="m/d/yyyy\ h:mm">
                  <c:v>40003.958333332484</c:v>
                </c:pt>
                <c:pt idx="10337" formatCode="m/d/yyyy\ h:mm">
                  <c:v>40003.999999999134</c:v>
                </c:pt>
                <c:pt idx="10338" formatCode="m/d/yyyy\ h:mm">
                  <c:v>40004.041666665769</c:v>
                </c:pt>
                <c:pt idx="10339" formatCode="m/d/yyyy\ h:mm">
                  <c:v>40004.083333332448</c:v>
                </c:pt>
                <c:pt idx="10340" formatCode="m/d/yyyy\ h:mm">
                  <c:v>40004.124999999112</c:v>
                </c:pt>
                <c:pt idx="10341" formatCode="m/d/yyyy\ h:mm">
                  <c:v>40004.166666665755</c:v>
                </c:pt>
                <c:pt idx="10342" formatCode="m/d/yyyy\ h:mm">
                  <c:v>40004.208333332441</c:v>
                </c:pt>
                <c:pt idx="10343" formatCode="m/d/yyyy\ h:mm">
                  <c:v>40004.249999999112</c:v>
                </c:pt>
                <c:pt idx="10344" formatCode="m/d/yyyy\ h:mm">
                  <c:v>40004.291666665726</c:v>
                </c:pt>
                <c:pt idx="10345" formatCode="m/d/yyyy\ h:mm">
                  <c:v>40004.333333332441</c:v>
                </c:pt>
                <c:pt idx="10346" formatCode="m/d/yyyy\ h:mm">
                  <c:v>40004.37499999912</c:v>
                </c:pt>
                <c:pt idx="10347" formatCode="m/d/yyyy\ h:mm">
                  <c:v>40004.416666665755</c:v>
                </c:pt>
                <c:pt idx="10348" formatCode="m/d/yyyy\ h:mm">
                  <c:v>40004.458333332448</c:v>
                </c:pt>
                <c:pt idx="10349" formatCode="m/d/yyyy\ h:mm">
                  <c:v>40004.499999999091</c:v>
                </c:pt>
                <c:pt idx="10350" formatCode="m/d/yyyy\ h:mm">
                  <c:v>40004.541666665733</c:v>
                </c:pt>
                <c:pt idx="10351" formatCode="m/d/yyyy\ h:mm">
                  <c:v>40004.583333332419</c:v>
                </c:pt>
                <c:pt idx="10352" formatCode="m/d/yyyy\ h:mm">
                  <c:v>40004.624999999083</c:v>
                </c:pt>
                <c:pt idx="10353" formatCode="m/d/yyyy\ h:mm">
                  <c:v>40004.666666665718</c:v>
                </c:pt>
                <c:pt idx="10354" formatCode="m/d/yyyy\ h:mm">
                  <c:v>40004.708333332412</c:v>
                </c:pt>
                <c:pt idx="10355" formatCode="m/d/yyyy\ h:mm">
                  <c:v>40004.749999999083</c:v>
                </c:pt>
                <c:pt idx="10356" formatCode="m/d/yyyy\ h:mm">
                  <c:v>40004.791666665697</c:v>
                </c:pt>
                <c:pt idx="10357" formatCode="m/d/yyyy\ h:mm">
                  <c:v>40004.833333332412</c:v>
                </c:pt>
                <c:pt idx="10358" formatCode="m/d/yyyy\ h:mm">
                  <c:v>40004.874999999091</c:v>
                </c:pt>
                <c:pt idx="10359" formatCode="m/d/yyyy\ h:mm">
                  <c:v>40004.916666665726</c:v>
                </c:pt>
                <c:pt idx="10360" formatCode="m/d/yyyy\ h:mm">
                  <c:v>40004.958333332419</c:v>
                </c:pt>
                <c:pt idx="10361" formatCode="m/d/yyyy\ h:mm">
                  <c:v>40004.999999999061</c:v>
                </c:pt>
                <c:pt idx="10362" formatCode="m/d/yyyy\ h:mm">
                  <c:v>40005.041666665704</c:v>
                </c:pt>
                <c:pt idx="10363" formatCode="m/d/yyyy\ h:mm">
                  <c:v>40005.08333333239</c:v>
                </c:pt>
                <c:pt idx="10364" formatCode="m/d/yyyy\ h:mm">
                  <c:v>40005.124999999061</c:v>
                </c:pt>
                <c:pt idx="10365" formatCode="m/d/yyyy\ h:mm">
                  <c:v>40005.166666665697</c:v>
                </c:pt>
                <c:pt idx="10366" formatCode="m/d/yyyy\ h:mm">
                  <c:v>40005.208333332383</c:v>
                </c:pt>
                <c:pt idx="10367" formatCode="m/d/yyyy\ h:mm">
                  <c:v>40005.249999999047</c:v>
                </c:pt>
                <c:pt idx="10368" formatCode="m/d/yyyy\ h:mm">
                  <c:v>40005.291666665667</c:v>
                </c:pt>
                <c:pt idx="10369" formatCode="m/d/yyyy\ h:mm">
                  <c:v>40005.333333332383</c:v>
                </c:pt>
                <c:pt idx="10370" formatCode="m/d/yyyy\ h:mm">
                  <c:v>40005.374999999054</c:v>
                </c:pt>
                <c:pt idx="10371" formatCode="m/d/yyyy\ h:mm">
                  <c:v>40005.416666665704</c:v>
                </c:pt>
                <c:pt idx="10372" formatCode="m/d/yyyy\ h:mm">
                  <c:v>40005.45833333239</c:v>
                </c:pt>
                <c:pt idx="10373" formatCode="m/d/yyyy\ h:mm">
                  <c:v>40005.499999999032</c:v>
                </c:pt>
                <c:pt idx="10374" formatCode="m/d/yyyy\ h:mm">
                  <c:v>40005.541666665667</c:v>
                </c:pt>
                <c:pt idx="10375" formatCode="m/d/yyyy\ h:mm">
                  <c:v>40005.583333332361</c:v>
                </c:pt>
                <c:pt idx="10376" formatCode="m/d/yyyy\ h:mm">
                  <c:v>40005.624999999032</c:v>
                </c:pt>
                <c:pt idx="10377" formatCode="m/d/yyyy\ h:mm">
                  <c:v>40005.666666665667</c:v>
                </c:pt>
                <c:pt idx="10378" formatCode="m/d/yyyy\ h:mm">
                  <c:v>40005.708333332361</c:v>
                </c:pt>
                <c:pt idx="10379" formatCode="m/d/yyyy\ h:mm">
                  <c:v>40005.749999999018</c:v>
                </c:pt>
                <c:pt idx="10380" formatCode="m/d/yyyy\ h:mm">
                  <c:v>40005.791666665638</c:v>
                </c:pt>
                <c:pt idx="10381" formatCode="m/d/yyyy\ h:mm">
                  <c:v>40005.833333332346</c:v>
                </c:pt>
                <c:pt idx="10382" formatCode="m/d/yyyy\ h:mm">
                  <c:v>40005.874999999025</c:v>
                </c:pt>
                <c:pt idx="10383" formatCode="m/d/yyyy\ h:mm">
                  <c:v>40005.916666665675</c:v>
                </c:pt>
                <c:pt idx="10384" formatCode="m/d/yyyy\ h:mm">
                  <c:v>40005.958333332354</c:v>
                </c:pt>
                <c:pt idx="10385" formatCode="m/d/yyyy\ h:mm">
                  <c:v>40005.999999999003</c:v>
                </c:pt>
                <c:pt idx="10386" formatCode="m/d/yyyy\ h:mm">
                  <c:v>40006.041666665638</c:v>
                </c:pt>
                <c:pt idx="10387" formatCode="m/d/yyyy\ h:mm">
                  <c:v>40006.083333332332</c:v>
                </c:pt>
                <c:pt idx="10388" formatCode="m/d/yyyy\ h:mm">
                  <c:v>40006.124999999003</c:v>
                </c:pt>
                <c:pt idx="10389" formatCode="m/d/yyyy\ h:mm">
                  <c:v>40006.166666665631</c:v>
                </c:pt>
                <c:pt idx="10390" formatCode="m/d/yyyy\ h:mm">
                  <c:v>40006.208333332332</c:v>
                </c:pt>
                <c:pt idx="10391" formatCode="m/d/yyyy\ h:mm">
                  <c:v>40006.249999999003</c:v>
                </c:pt>
                <c:pt idx="10392" formatCode="m/d/yyyy\ h:mm">
                  <c:v>40006.291666665609</c:v>
                </c:pt>
                <c:pt idx="10393" formatCode="m/d/yyyy\ h:mm">
                  <c:v>40006.333333332317</c:v>
                </c:pt>
                <c:pt idx="10394" formatCode="m/d/yyyy\ h:mm">
                  <c:v>40006.37499999901</c:v>
                </c:pt>
                <c:pt idx="10395" formatCode="m/d/yyyy\ h:mm">
                  <c:v>40006.416666665631</c:v>
                </c:pt>
                <c:pt idx="10396" formatCode="m/d/yyyy\ h:mm">
                  <c:v>40006.458333332324</c:v>
                </c:pt>
                <c:pt idx="10397" formatCode="m/d/yyyy\ h:mm">
                  <c:v>40006.499999998996</c:v>
                </c:pt>
                <c:pt idx="10398" formatCode="m/d/yyyy\ h:mm">
                  <c:v>40006.541666665617</c:v>
                </c:pt>
                <c:pt idx="10399" formatCode="m/d/yyyy\ h:mm">
                  <c:v>40006.583333332303</c:v>
                </c:pt>
                <c:pt idx="10400" formatCode="m/d/yyyy\ h:mm">
                  <c:v>40006.624999998989</c:v>
                </c:pt>
                <c:pt idx="10401" formatCode="m/d/yyyy\ h:mm">
                  <c:v>40006.666666665602</c:v>
                </c:pt>
                <c:pt idx="10402" formatCode="m/d/yyyy\ h:mm">
                  <c:v>40006.708333332295</c:v>
                </c:pt>
                <c:pt idx="10403" formatCode="m/d/yyyy\ h:mm">
                  <c:v>40006.749999998974</c:v>
                </c:pt>
                <c:pt idx="10404" formatCode="m/d/yyyy\ h:mm">
                  <c:v>40006.791666665587</c:v>
                </c:pt>
                <c:pt idx="10405" formatCode="m/d/yyyy\ h:mm">
                  <c:v>40006.833333332288</c:v>
                </c:pt>
                <c:pt idx="10406" formatCode="m/d/yyyy\ h:mm">
                  <c:v>40006.874999998981</c:v>
                </c:pt>
                <c:pt idx="10407" formatCode="m/d/yyyy\ h:mm">
                  <c:v>40006.916666665602</c:v>
                </c:pt>
                <c:pt idx="10408" formatCode="m/d/yyyy\ h:mm">
                  <c:v>40006.958333332295</c:v>
                </c:pt>
                <c:pt idx="10409" formatCode="m/d/yyyy\ h:mm">
                  <c:v>40006.99999999896</c:v>
                </c:pt>
                <c:pt idx="10410" formatCode="m/d/yyyy\ h:mm">
                  <c:v>40007.041666665587</c:v>
                </c:pt>
                <c:pt idx="10411" formatCode="m/d/yyyy\ h:mm">
                  <c:v>40007.083333332273</c:v>
                </c:pt>
                <c:pt idx="10412" formatCode="m/d/yyyy\ h:mm">
                  <c:v>40007.124999998952</c:v>
                </c:pt>
                <c:pt idx="10413" formatCode="m/d/yyyy\ h:mm">
                  <c:v>40007.16666666558</c:v>
                </c:pt>
                <c:pt idx="10414" formatCode="m/d/yyyy\ h:mm">
                  <c:v>40007.208333332266</c:v>
                </c:pt>
                <c:pt idx="10415" formatCode="m/d/yyyy\ h:mm">
                  <c:v>40007.249999998945</c:v>
                </c:pt>
                <c:pt idx="10416" formatCode="m/d/yyyy\ h:mm">
                  <c:v>40007.291666665566</c:v>
                </c:pt>
                <c:pt idx="10417" formatCode="m/d/yyyy\ h:mm">
                  <c:v>40007.333333332259</c:v>
                </c:pt>
                <c:pt idx="10418" formatCode="m/d/yyyy\ h:mm">
                  <c:v>40007.374999998952</c:v>
                </c:pt>
                <c:pt idx="10419" formatCode="m/d/yyyy\ h:mm">
                  <c:v>40007.416666665587</c:v>
                </c:pt>
                <c:pt idx="10420" formatCode="m/d/yyyy\ h:mm">
                  <c:v>40007.458333332266</c:v>
                </c:pt>
                <c:pt idx="10421" formatCode="m/d/yyyy\ h:mm">
                  <c:v>40007.49999999893</c:v>
                </c:pt>
                <c:pt idx="10422" formatCode="m/d/yyyy\ h:mm">
                  <c:v>40007.541666665566</c:v>
                </c:pt>
                <c:pt idx="10423" formatCode="m/d/yyyy\ h:mm">
                  <c:v>40007.583333332244</c:v>
                </c:pt>
                <c:pt idx="10424" formatCode="m/d/yyyy\ h:mm">
                  <c:v>40007.624999998923</c:v>
                </c:pt>
                <c:pt idx="10425" formatCode="m/d/yyyy\ h:mm">
                  <c:v>40007.666666665558</c:v>
                </c:pt>
                <c:pt idx="10426" formatCode="m/d/yyyy\ h:mm">
                  <c:v>40007.708333332237</c:v>
                </c:pt>
                <c:pt idx="10427" formatCode="m/d/yyyy\ h:mm">
                  <c:v>40007.749999998916</c:v>
                </c:pt>
                <c:pt idx="10428" formatCode="m/d/yyyy\ h:mm">
                  <c:v>40007.791666665536</c:v>
                </c:pt>
                <c:pt idx="10429" formatCode="m/d/yyyy\ h:mm">
                  <c:v>40007.83333333223</c:v>
                </c:pt>
                <c:pt idx="10430" formatCode="m/d/yyyy\ h:mm">
                  <c:v>40007.874999998923</c:v>
                </c:pt>
                <c:pt idx="10431" formatCode="m/d/yyyy\ h:mm">
                  <c:v>40007.916666665558</c:v>
                </c:pt>
                <c:pt idx="10432" formatCode="m/d/yyyy\ h:mm">
                  <c:v>40007.958333332237</c:v>
                </c:pt>
                <c:pt idx="10433" formatCode="m/d/yyyy\ h:mm">
                  <c:v>40007.999999998901</c:v>
                </c:pt>
                <c:pt idx="10434" formatCode="m/d/yyyy\ h:mm">
                  <c:v>40008.041666665536</c:v>
                </c:pt>
                <c:pt idx="10435" formatCode="m/d/yyyy\ h:mm">
                  <c:v>40008.083333332215</c:v>
                </c:pt>
                <c:pt idx="10436" formatCode="m/d/yyyy\ h:mm">
                  <c:v>40008.124999998894</c:v>
                </c:pt>
                <c:pt idx="10437" formatCode="m/d/yyyy\ h:mm">
                  <c:v>40008.166666665529</c:v>
                </c:pt>
                <c:pt idx="10438" formatCode="m/d/yyyy\ h:mm">
                  <c:v>40008.208333332208</c:v>
                </c:pt>
                <c:pt idx="10439" formatCode="m/d/yyyy\ h:mm">
                  <c:v>40008.249999998887</c:v>
                </c:pt>
                <c:pt idx="10440" formatCode="m/d/yyyy\ h:mm">
                  <c:v>40008.291666665507</c:v>
                </c:pt>
                <c:pt idx="10441" formatCode="m/d/yyyy\ h:mm">
                  <c:v>40008.333333332201</c:v>
                </c:pt>
                <c:pt idx="10442" formatCode="m/d/yyyy\ h:mm">
                  <c:v>40008.374999998894</c:v>
                </c:pt>
                <c:pt idx="10443" formatCode="m/d/yyyy\ h:mm">
                  <c:v>40008.416666665529</c:v>
                </c:pt>
                <c:pt idx="10444" formatCode="m/d/yyyy\ h:mm">
                  <c:v>40008.458333332208</c:v>
                </c:pt>
                <c:pt idx="10445" formatCode="m/d/yyyy\ h:mm">
                  <c:v>40008.499999998872</c:v>
                </c:pt>
                <c:pt idx="10446" formatCode="m/d/yyyy\ h:mm">
                  <c:v>40008.541666665507</c:v>
                </c:pt>
                <c:pt idx="10447" formatCode="m/d/yyyy\ h:mm">
                  <c:v>40008.583333332193</c:v>
                </c:pt>
                <c:pt idx="10448" formatCode="m/d/yyyy\ h:mm">
                  <c:v>40008.624999998865</c:v>
                </c:pt>
                <c:pt idx="10449" formatCode="m/d/yyyy\ h:mm">
                  <c:v>40008.6666666655</c:v>
                </c:pt>
                <c:pt idx="10450" formatCode="m/d/yyyy\ h:mm">
                  <c:v>40008.708333332193</c:v>
                </c:pt>
                <c:pt idx="10451" formatCode="m/d/yyyy\ h:mm">
                  <c:v>40008.749999998843</c:v>
                </c:pt>
                <c:pt idx="10452" formatCode="m/d/yyyy\ h:mm">
                  <c:v>40008.791666665471</c:v>
                </c:pt>
                <c:pt idx="10453" formatCode="m/d/yyyy\ h:mm">
                  <c:v>40008.833333332186</c:v>
                </c:pt>
                <c:pt idx="10454" formatCode="m/d/yyyy\ h:mm">
                  <c:v>40008.874999998865</c:v>
                </c:pt>
                <c:pt idx="10455" formatCode="m/d/yyyy\ h:mm">
                  <c:v>40008.9166666655</c:v>
                </c:pt>
                <c:pt idx="10456" formatCode="m/d/yyyy\ h:mm">
                  <c:v>40008.958333332193</c:v>
                </c:pt>
                <c:pt idx="10457" formatCode="m/d/yyyy\ h:mm">
                  <c:v>40008.999999998843</c:v>
                </c:pt>
                <c:pt idx="10458" formatCode="m/d/yyyy\ h:mm">
                  <c:v>40009.041666665471</c:v>
                </c:pt>
                <c:pt idx="10459" formatCode="m/d/yyyy\ h:mm">
                  <c:v>40009.083333332172</c:v>
                </c:pt>
                <c:pt idx="10460" formatCode="m/d/yyyy\ h:mm">
                  <c:v>40009.124999998836</c:v>
                </c:pt>
                <c:pt idx="10461" formatCode="m/d/yyyy\ h:mm">
                  <c:v>40009.166666665471</c:v>
                </c:pt>
                <c:pt idx="10462" formatCode="m/d/yyyy\ h:mm">
                  <c:v>40009.208333332164</c:v>
                </c:pt>
                <c:pt idx="10463" formatCode="m/d/yyyy\ h:mm">
                  <c:v>40009.249999998829</c:v>
                </c:pt>
                <c:pt idx="10464" formatCode="m/d/yyyy\ h:mm">
                  <c:v>40009.291666665449</c:v>
                </c:pt>
                <c:pt idx="10465" formatCode="m/d/yyyy\ h:mm">
                  <c:v>40009.333333332143</c:v>
                </c:pt>
                <c:pt idx="10466" formatCode="m/d/yyyy\ h:mm">
                  <c:v>40009.374999998836</c:v>
                </c:pt>
                <c:pt idx="10467" formatCode="m/d/yyyy\ h:mm">
                  <c:v>40009.416666665471</c:v>
                </c:pt>
                <c:pt idx="10468" formatCode="m/d/yyyy\ h:mm">
                  <c:v>40009.458333332164</c:v>
                </c:pt>
                <c:pt idx="10469" formatCode="m/d/yyyy\ h:mm">
                  <c:v>40009.499999998799</c:v>
                </c:pt>
                <c:pt idx="10470" formatCode="m/d/yyyy\ h:mm">
                  <c:v>40009.541666665449</c:v>
                </c:pt>
                <c:pt idx="10471" formatCode="m/d/yyyy\ h:mm">
                  <c:v>40009.583333332143</c:v>
                </c:pt>
                <c:pt idx="10472" formatCode="m/d/yyyy\ h:mm">
                  <c:v>40009.624999998792</c:v>
                </c:pt>
                <c:pt idx="10473" formatCode="m/d/yyyy\ h:mm">
                  <c:v>40009.666666665435</c:v>
                </c:pt>
                <c:pt idx="10474" formatCode="m/d/yyyy\ h:mm">
                  <c:v>40009.708333332135</c:v>
                </c:pt>
                <c:pt idx="10475" formatCode="m/d/yyyy\ h:mm">
                  <c:v>40009.749999998792</c:v>
                </c:pt>
                <c:pt idx="10476" formatCode="m/d/yyyy\ h:mm">
                  <c:v>40009.791666665413</c:v>
                </c:pt>
                <c:pt idx="10477" formatCode="m/d/yyyy\ h:mm">
                  <c:v>40009.833333332113</c:v>
                </c:pt>
                <c:pt idx="10478" formatCode="m/d/yyyy\ h:mm">
                  <c:v>40009.874999998799</c:v>
                </c:pt>
                <c:pt idx="10479" formatCode="m/d/yyyy\ h:mm">
                  <c:v>40009.916666665435</c:v>
                </c:pt>
                <c:pt idx="10480" formatCode="m/d/yyyy\ h:mm">
                  <c:v>40009.958333332135</c:v>
                </c:pt>
                <c:pt idx="10481" formatCode="m/d/yyyy\ h:mm">
                  <c:v>40009.999999998785</c:v>
                </c:pt>
                <c:pt idx="10482" formatCode="m/d/yyyy\ h:mm">
                  <c:v>40010.04166666542</c:v>
                </c:pt>
                <c:pt idx="10483" formatCode="m/d/yyyy\ h:mm">
                  <c:v>40010.083333332099</c:v>
                </c:pt>
                <c:pt idx="10484" formatCode="m/d/yyyy\ h:mm">
                  <c:v>40010.124999998763</c:v>
                </c:pt>
                <c:pt idx="10485" formatCode="m/d/yyyy\ h:mm">
                  <c:v>40010.166666665413</c:v>
                </c:pt>
                <c:pt idx="10486" formatCode="m/d/yyyy\ h:mm">
                  <c:v>40010.208333332092</c:v>
                </c:pt>
                <c:pt idx="10487" formatCode="m/d/yyyy\ h:mm">
                  <c:v>40010.249999998763</c:v>
                </c:pt>
                <c:pt idx="10488" formatCode="m/d/yyyy\ h:mm">
                  <c:v>40010.291666665391</c:v>
                </c:pt>
                <c:pt idx="10489" formatCode="m/d/yyyy\ h:mm">
                  <c:v>40010.333333332092</c:v>
                </c:pt>
                <c:pt idx="10490" formatCode="m/d/yyyy\ h:mm">
                  <c:v>40010.37499999877</c:v>
                </c:pt>
                <c:pt idx="10491" formatCode="m/d/yyyy\ h:mm">
                  <c:v>40010.416666665406</c:v>
                </c:pt>
                <c:pt idx="10492" formatCode="m/d/yyyy\ h:mm">
                  <c:v>40010.458333332099</c:v>
                </c:pt>
                <c:pt idx="10493" formatCode="m/d/yyyy\ h:mm">
                  <c:v>40010.499999998741</c:v>
                </c:pt>
                <c:pt idx="10494" formatCode="m/d/yyyy\ h:mm">
                  <c:v>40010.541666665384</c:v>
                </c:pt>
                <c:pt idx="10495" formatCode="m/d/yyyy\ h:mm">
                  <c:v>40010.583333332084</c:v>
                </c:pt>
                <c:pt idx="10496" formatCode="m/d/yyyy\ h:mm">
                  <c:v>40010.624999998741</c:v>
                </c:pt>
                <c:pt idx="10497" formatCode="m/d/yyyy\ h:mm">
                  <c:v>40010.666666665376</c:v>
                </c:pt>
                <c:pt idx="10498" formatCode="m/d/yyyy\ h:mm">
                  <c:v>40010.708333332062</c:v>
                </c:pt>
                <c:pt idx="10499" formatCode="m/d/yyyy\ h:mm">
                  <c:v>40010.749999998741</c:v>
                </c:pt>
                <c:pt idx="10500" formatCode="m/d/yyyy\ h:mm">
                  <c:v>40010.791666665347</c:v>
                </c:pt>
                <c:pt idx="10501" formatCode="m/d/yyyy\ h:mm">
                  <c:v>40010.833333332062</c:v>
                </c:pt>
                <c:pt idx="10502" formatCode="m/d/yyyy\ h:mm">
                  <c:v>40010.874999998741</c:v>
                </c:pt>
                <c:pt idx="10503" formatCode="m/d/yyyy\ h:mm">
                  <c:v>40010.916666665384</c:v>
                </c:pt>
                <c:pt idx="10504" formatCode="m/d/yyyy\ h:mm">
                  <c:v>40010.95833333207</c:v>
                </c:pt>
                <c:pt idx="10505" formatCode="m/d/yyyy\ h:mm">
                  <c:v>40010.999999998712</c:v>
                </c:pt>
                <c:pt idx="10506" formatCode="m/d/yyyy\ h:mm">
                  <c:v>40011.041666665355</c:v>
                </c:pt>
                <c:pt idx="10507" formatCode="m/d/yyyy\ h:mm">
                  <c:v>40011.083333332041</c:v>
                </c:pt>
                <c:pt idx="10508" formatCode="m/d/yyyy\ h:mm">
                  <c:v>40011.124999998712</c:v>
                </c:pt>
                <c:pt idx="10509" formatCode="m/d/yyyy\ h:mm">
                  <c:v>40011.166666665347</c:v>
                </c:pt>
                <c:pt idx="10510" formatCode="m/d/yyyy\ h:mm">
                  <c:v>40011.208333332033</c:v>
                </c:pt>
                <c:pt idx="10511" formatCode="m/d/yyyy\ h:mm">
                  <c:v>40011.249999998698</c:v>
                </c:pt>
                <c:pt idx="10512" formatCode="m/d/yyyy\ h:mm">
                  <c:v>40011.291666665318</c:v>
                </c:pt>
                <c:pt idx="10513" formatCode="m/d/yyyy\ h:mm">
                  <c:v>40011.333333332033</c:v>
                </c:pt>
                <c:pt idx="10514" formatCode="m/d/yyyy\ h:mm">
                  <c:v>40011.374999998705</c:v>
                </c:pt>
                <c:pt idx="10515" formatCode="m/d/yyyy\ h:mm">
                  <c:v>40011.416666665355</c:v>
                </c:pt>
                <c:pt idx="10516" formatCode="m/d/yyyy\ h:mm">
                  <c:v>40011.458333332041</c:v>
                </c:pt>
                <c:pt idx="10517" formatCode="m/d/yyyy\ h:mm">
                  <c:v>40011.499999998683</c:v>
                </c:pt>
                <c:pt idx="10518" formatCode="m/d/yyyy\ h:mm">
                  <c:v>40011.541666665318</c:v>
                </c:pt>
                <c:pt idx="10519" formatCode="m/d/yyyy\ h:mm">
                  <c:v>40011.583333332012</c:v>
                </c:pt>
                <c:pt idx="10520" formatCode="m/d/yyyy\ h:mm">
                  <c:v>40011.624999998683</c:v>
                </c:pt>
                <c:pt idx="10521" formatCode="m/d/yyyy\ h:mm">
                  <c:v>40011.666666665318</c:v>
                </c:pt>
                <c:pt idx="10522" formatCode="m/d/yyyy\ h:mm">
                  <c:v>40011.708333332012</c:v>
                </c:pt>
                <c:pt idx="10523" formatCode="m/d/yyyy\ h:mm">
                  <c:v>40011.749999998668</c:v>
                </c:pt>
                <c:pt idx="10524" formatCode="m/d/yyyy\ h:mm">
                  <c:v>40011.791666665289</c:v>
                </c:pt>
                <c:pt idx="10525" formatCode="m/d/yyyy\ h:mm">
                  <c:v>40011.833333331997</c:v>
                </c:pt>
                <c:pt idx="10526" formatCode="m/d/yyyy\ h:mm">
                  <c:v>40011.874999998676</c:v>
                </c:pt>
                <c:pt idx="10527" formatCode="m/d/yyyy\ h:mm">
                  <c:v>40011.916666665325</c:v>
                </c:pt>
                <c:pt idx="10528" formatCode="m/d/yyyy\ h:mm">
                  <c:v>40011.958333332004</c:v>
                </c:pt>
                <c:pt idx="10529" formatCode="m/d/yyyy\ h:mm">
                  <c:v>40011.999999998661</c:v>
                </c:pt>
                <c:pt idx="10530" formatCode="m/d/yyyy\ h:mm">
                  <c:v>40012.041666665296</c:v>
                </c:pt>
                <c:pt idx="10531" formatCode="m/d/yyyy\ h:mm">
                  <c:v>40012.083333331982</c:v>
                </c:pt>
                <c:pt idx="10532" formatCode="m/d/yyyy\ h:mm">
                  <c:v>40012.124999998647</c:v>
                </c:pt>
                <c:pt idx="10533" formatCode="m/d/yyyy\ h:mm">
                  <c:v>40012.166666665282</c:v>
                </c:pt>
                <c:pt idx="10534" formatCode="m/d/yyyy\ h:mm">
                  <c:v>40012.208333331982</c:v>
                </c:pt>
                <c:pt idx="10535" formatCode="m/d/yyyy\ h:mm">
                  <c:v>40012.249999998639</c:v>
                </c:pt>
                <c:pt idx="10536" formatCode="m/d/yyyy\ h:mm">
                  <c:v>40012.291666665267</c:v>
                </c:pt>
                <c:pt idx="10537" formatCode="m/d/yyyy\ h:mm">
                  <c:v>40012.333333331968</c:v>
                </c:pt>
                <c:pt idx="10538" formatCode="m/d/yyyy\ h:mm">
                  <c:v>40012.374999998647</c:v>
                </c:pt>
                <c:pt idx="10539" formatCode="m/d/yyyy\ h:mm">
                  <c:v>40012.416666665282</c:v>
                </c:pt>
                <c:pt idx="10540" formatCode="m/d/yyyy\ h:mm">
                  <c:v>40012.458333331975</c:v>
                </c:pt>
                <c:pt idx="10541" formatCode="m/d/yyyy\ h:mm">
                  <c:v>40012.499999998632</c:v>
                </c:pt>
                <c:pt idx="10542" formatCode="m/d/yyyy\ h:mm">
                  <c:v>40012.541666665267</c:v>
                </c:pt>
                <c:pt idx="10543" formatCode="m/d/yyyy\ h:mm">
                  <c:v>40012.583333331953</c:v>
                </c:pt>
                <c:pt idx="10544" formatCode="m/d/yyyy\ h:mm">
                  <c:v>40012.624999998618</c:v>
                </c:pt>
                <c:pt idx="10545" formatCode="m/d/yyyy\ h:mm">
                  <c:v>40012.666666665253</c:v>
                </c:pt>
                <c:pt idx="10546" formatCode="m/d/yyyy\ h:mm">
                  <c:v>40012.708333331946</c:v>
                </c:pt>
                <c:pt idx="10547" formatCode="m/d/yyyy\ h:mm">
                  <c:v>40012.74999999861</c:v>
                </c:pt>
                <c:pt idx="10548" formatCode="m/d/yyyy\ h:mm">
                  <c:v>40012.791666665238</c:v>
                </c:pt>
                <c:pt idx="10549" formatCode="m/d/yyyy\ h:mm">
                  <c:v>40012.833333331939</c:v>
                </c:pt>
                <c:pt idx="10550" formatCode="m/d/yyyy\ h:mm">
                  <c:v>40012.874999998618</c:v>
                </c:pt>
                <c:pt idx="10551" formatCode="m/d/yyyy\ h:mm">
                  <c:v>40012.916666665253</c:v>
                </c:pt>
                <c:pt idx="10552" formatCode="m/d/yyyy\ h:mm">
                  <c:v>40012.958333331946</c:v>
                </c:pt>
                <c:pt idx="10553" formatCode="m/d/yyyy\ h:mm">
                  <c:v>40012.999999998603</c:v>
                </c:pt>
                <c:pt idx="10554" formatCode="m/d/yyyy\ h:mm">
                  <c:v>40013.041666665231</c:v>
                </c:pt>
                <c:pt idx="10555" formatCode="m/d/yyyy\ h:mm">
                  <c:v>40013.083333331931</c:v>
                </c:pt>
                <c:pt idx="10556" formatCode="m/d/yyyy\ h:mm">
                  <c:v>40013.124999998603</c:v>
                </c:pt>
                <c:pt idx="10557" formatCode="m/d/yyyy\ h:mm">
                  <c:v>40013.166666665224</c:v>
                </c:pt>
                <c:pt idx="10558" formatCode="m/d/yyyy\ h:mm">
                  <c:v>40013.208333331917</c:v>
                </c:pt>
                <c:pt idx="10559" formatCode="m/d/yyyy\ h:mm">
                  <c:v>40013.249999998596</c:v>
                </c:pt>
                <c:pt idx="10560" formatCode="m/d/yyyy\ h:mm">
                  <c:v>40013.291666665209</c:v>
                </c:pt>
                <c:pt idx="10561" formatCode="m/d/yyyy\ h:mm">
                  <c:v>40013.33333333191</c:v>
                </c:pt>
                <c:pt idx="10562" formatCode="m/d/yyyy\ h:mm">
                  <c:v>40013.37499999861</c:v>
                </c:pt>
                <c:pt idx="10563" formatCode="m/d/yyyy\ h:mm">
                  <c:v>40013.416666665224</c:v>
                </c:pt>
                <c:pt idx="10564" formatCode="m/d/yyyy\ h:mm">
                  <c:v>40013.458333331917</c:v>
                </c:pt>
                <c:pt idx="10565" formatCode="m/d/yyyy\ h:mm">
                  <c:v>40013.499999998588</c:v>
                </c:pt>
                <c:pt idx="10566" formatCode="m/d/yyyy\ h:mm">
                  <c:v>40013.541666665202</c:v>
                </c:pt>
                <c:pt idx="10567" formatCode="m/d/yyyy\ h:mm">
                  <c:v>40013.583333331895</c:v>
                </c:pt>
                <c:pt idx="10568" formatCode="m/d/yyyy\ h:mm">
                  <c:v>40013.624999998574</c:v>
                </c:pt>
                <c:pt idx="10569" formatCode="m/d/yyyy\ h:mm">
                  <c:v>40013.666666665202</c:v>
                </c:pt>
                <c:pt idx="10570" formatCode="m/d/yyyy\ h:mm">
                  <c:v>40013.708333331888</c:v>
                </c:pt>
                <c:pt idx="10571" formatCode="m/d/yyyy\ h:mm">
                  <c:v>40013.749999998567</c:v>
                </c:pt>
                <c:pt idx="10572" formatCode="m/d/yyyy\ h:mm">
                  <c:v>40013.79166666518</c:v>
                </c:pt>
                <c:pt idx="10573" formatCode="m/d/yyyy\ h:mm">
                  <c:v>40013.833333331881</c:v>
                </c:pt>
                <c:pt idx="10574" formatCode="m/d/yyyy\ h:mm">
                  <c:v>40013.874999998574</c:v>
                </c:pt>
                <c:pt idx="10575" formatCode="m/d/yyyy\ h:mm">
                  <c:v>40013.916666665194</c:v>
                </c:pt>
                <c:pt idx="10576" formatCode="m/d/yyyy\ h:mm">
                  <c:v>40013.958333331888</c:v>
                </c:pt>
                <c:pt idx="10577" formatCode="m/d/yyyy\ h:mm">
                  <c:v>40013.999999998552</c:v>
                </c:pt>
                <c:pt idx="10578" formatCode="m/d/yyyy\ h:mm">
                  <c:v>40014.04166666518</c:v>
                </c:pt>
                <c:pt idx="10579" formatCode="m/d/yyyy\ h:mm">
                  <c:v>40014.083333331866</c:v>
                </c:pt>
                <c:pt idx="10580" formatCode="m/d/yyyy\ h:mm">
                  <c:v>40014.124999998545</c:v>
                </c:pt>
                <c:pt idx="10581" formatCode="m/d/yyyy\ h:mm">
                  <c:v>40014.16666666518</c:v>
                </c:pt>
                <c:pt idx="10582" formatCode="m/d/yyyy\ h:mm">
                  <c:v>40014.208333331859</c:v>
                </c:pt>
                <c:pt idx="10583" formatCode="m/d/yyyy\ h:mm">
                  <c:v>40014.249999998538</c:v>
                </c:pt>
                <c:pt idx="10584" formatCode="m/d/yyyy\ h:mm">
                  <c:v>40014.291666665158</c:v>
                </c:pt>
                <c:pt idx="10585" formatCode="m/d/yyyy\ h:mm">
                  <c:v>40014.333333331851</c:v>
                </c:pt>
                <c:pt idx="10586" formatCode="m/d/yyyy\ h:mm">
                  <c:v>40014.374999998545</c:v>
                </c:pt>
                <c:pt idx="10587" formatCode="m/d/yyyy\ h:mm">
                  <c:v>40014.41666666518</c:v>
                </c:pt>
                <c:pt idx="10588" formatCode="m/d/yyyy\ h:mm">
                  <c:v>40014.458333331859</c:v>
                </c:pt>
                <c:pt idx="10589" formatCode="m/d/yyyy\ h:mm">
                  <c:v>40014.499999998523</c:v>
                </c:pt>
                <c:pt idx="10590" formatCode="m/d/yyyy\ h:mm">
                  <c:v>40014.541666665158</c:v>
                </c:pt>
                <c:pt idx="10591" formatCode="m/d/yyyy\ h:mm">
                  <c:v>40014.583333331837</c:v>
                </c:pt>
                <c:pt idx="10592" formatCode="m/d/yyyy\ h:mm">
                  <c:v>40014.624999998516</c:v>
                </c:pt>
                <c:pt idx="10593" formatCode="m/d/yyyy\ h:mm">
                  <c:v>40014.666666665151</c:v>
                </c:pt>
                <c:pt idx="10594" formatCode="m/d/yyyy\ h:mm">
                  <c:v>40014.70833333183</c:v>
                </c:pt>
                <c:pt idx="10595" formatCode="m/d/yyyy\ h:mm">
                  <c:v>40014.749999998508</c:v>
                </c:pt>
                <c:pt idx="10596" formatCode="m/d/yyyy\ h:mm">
                  <c:v>40014.791666665129</c:v>
                </c:pt>
                <c:pt idx="10597" formatCode="m/d/yyyy\ h:mm">
                  <c:v>40014.833333331822</c:v>
                </c:pt>
                <c:pt idx="10598" formatCode="m/d/yyyy\ h:mm">
                  <c:v>40014.874999998516</c:v>
                </c:pt>
                <c:pt idx="10599" formatCode="m/d/yyyy\ h:mm">
                  <c:v>40014.916666665151</c:v>
                </c:pt>
                <c:pt idx="10600" formatCode="m/d/yyyy\ h:mm">
                  <c:v>40014.95833333183</c:v>
                </c:pt>
                <c:pt idx="10601" formatCode="m/d/yyyy\ h:mm">
                  <c:v>40014.999999998494</c:v>
                </c:pt>
                <c:pt idx="10602" formatCode="m/d/yyyy\ h:mm">
                  <c:v>40015.041666665129</c:v>
                </c:pt>
                <c:pt idx="10603" formatCode="m/d/yyyy\ h:mm">
                  <c:v>40015.083333331808</c:v>
                </c:pt>
                <c:pt idx="10604" formatCode="m/d/yyyy\ h:mm">
                  <c:v>40015.124999998487</c:v>
                </c:pt>
                <c:pt idx="10605" formatCode="m/d/yyyy\ h:mm">
                  <c:v>40015.166666665122</c:v>
                </c:pt>
                <c:pt idx="10606" formatCode="m/d/yyyy\ h:mm">
                  <c:v>40015.208333331801</c:v>
                </c:pt>
                <c:pt idx="10607" formatCode="m/d/yyyy\ h:mm">
                  <c:v>40015.249999998479</c:v>
                </c:pt>
                <c:pt idx="10608" formatCode="m/d/yyyy\ h:mm">
                  <c:v>40015.2916666651</c:v>
                </c:pt>
                <c:pt idx="10609" formatCode="m/d/yyyy\ h:mm">
                  <c:v>40015.333333331786</c:v>
                </c:pt>
                <c:pt idx="10610" formatCode="m/d/yyyy\ h:mm">
                  <c:v>40015.374999998487</c:v>
                </c:pt>
                <c:pt idx="10611" formatCode="m/d/yyyy\ h:mm">
                  <c:v>40015.416666665122</c:v>
                </c:pt>
                <c:pt idx="10612" formatCode="m/d/yyyy\ h:mm">
                  <c:v>40015.458333331793</c:v>
                </c:pt>
                <c:pt idx="10613" formatCode="m/d/yyyy\ h:mm">
                  <c:v>40015.499999998465</c:v>
                </c:pt>
                <c:pt idx="10614" formatCode="m/d/yyyy\ h:mm">
                  <c:v>40015.5416666651</c:v>
                </c:pt>
                <c:pt idx="10615" formatCode="m/d/yyyy\ h:mm">
                  <c:v>40015.583333331779</c:v>
                </c:pt>
                <c:pt idx="10616" formatCode="m/d/yyyy\ h:mm">
                  <c:v>40015.624999998443</c:v>
                </c:pt>
                <c:pt idx="10617" formatCode="m/d/yyyy\ h:mm">
                  <c:v>40015.666666665093</c:v>
                </c:pt>
                <c:pt idx="10618" formatCode="m/d/yyyy\ h:mm">
                  <c:v>40015.708333331771</c:v>
                </c:pt>
                <c:pt idx="10619" formatCode="m/d/yyyy\ h:mm">
                  <c:v>40015.749999998443</c:v>
                </c:pt>
                <c:pt idx="10620" formatCode="m/d/yyyy\ h:mm">
                  <c:v>40015.791666665071</c:v>
                </c:pt>
                <c:pt idx="10621" formatCode="m/d/yyyy\ h:mm">
                  <c:v>40015.833333331764</c:v>
                </c:pt>
                <c:pt idx="10622" formatCode="m/d/yyyy\ h:mm">
                  <c:v>40015.87499999845</c:v>
                </c:pt>
                <c:pt idx="10623" formatCode="m/d/yyyy\ h:mm">
                  <c:v>40015.916666665085</c:v>
                </c:pt>
                <c:pt idx="10624" formatCode="m/d/yyyy\ h:mm">
                  <c:v>40015.958333331771</c:v>
                </c:pt>
                <c:pt idx="10625" formatCode="m/d/yyyy\ h:mm">
                  <c:v>40015.999999998436</c:v>
                </c:pt>
                <c:pt idx="10626" formatCode="m/d/yyyy\ h:mm">
                  <c:v>40016.041666665071</c:v>
                </c:pt>
                <c:pt idx="10627" formatCode="m/d/yyyy\ h:mm">
                  <c:v>40016.08333333175</c:v>
                </c:pt>
                <c:pt idx="10628" formatCode="m/d/yyyy\ h:mm">
                  <c:v>40016.124999998428</c:v>
                </c:pt>
                <c:pt idx="10629" formatCode="m/d/yyyy\ h:mm">
                  <c:v>40016.166666665064</c:v>
                </c:pt>
                <c:pt idx="10630" formatCode="m/d/yyyy\ h:mm">
                  <c:v>40016.208333331735</c:v>
                </c:pt>
                <c:pt idx="10631" formatCode="m/d/yyyy\ h:mm">
                  <c:v>40016.249999998421</c:v>
                </c:pt>
                <c:pt idx="10632" formatCode="m/d/yyyy\ h:mm">
                  <c:v>40016.291666665042</c:v>
                </c:pt>
                <c:pt idx="10633" formatCode="m/d/yyyy\ h:mm">
                  <c:v>40016.333333331735</c:v>
                </c:pt>
                <c:pt idx="10634" formatCode="m/d/yyyy\ h:mm">
                  <c:v>40016.374999998421</c:v>
                </c:pt>
                <c:pt idx="10635" formatCode="m/d/yyyy\ h:mm">
                  <c:v>40016.416666665064</c:v>
                </c:pt>
                <c:pt idx="10636" formatCode="m/d/yyyy\ h:mm">
                  <c:v>40016.458333331742</c:v>
                </c:pt>
                <c:pt idx="10637" formatCode="m/d/yyyy\ h:mm">
                  <c:v>40016.499999998392</c:v>
                </c:pt>
                <c:pt idx="10638" formatCode="m/d/yyyy\ h:mm">
                  <c:v>40016.541666665034</c:v>
                </c:pt>
                <c:pt idx="10639" formatCode="m/d/yyyy\ h:mm">
                  <c:v>40016.58333333172</c:v>
                </c:pt>
                <c:pt idx="10640" formatCode="m/d/yyyy\ h:mm">
                  <c:v>40016.624999998392</c:v>
                </c:pt>
                <c:pt idx="10641" formatCode="m/d/yyyy\ h:mm">
                  <c:v>40016.666666665027</c:v>
                </c:pt>
                <c:pt idx="10642" formatCode="m/d/yyyy\ h:mm">
                  <c:v>40016.708333331706</c:v>
                </c:pt>
                <c:pt idx="10643" formatCode="m/d/yyyy\ h:mm">
                  <c:v>40016.749999998392</c:v>
                </c:pt>
                <c:pt idx="10644" formatCode="m/d/yyyy\ h:mm">
                  <c:v>40016.791666665005</c:v>
                </c:pt>
                <c:pt idx="10645" formatCode="m/d/yyyy\ h:mm">
                  <c:v>40016.833333331706</c:v>
                </c:pt>
                <c:pt idx="10646" formatCode="m/d/yyyy\ h:mm">
                  <c:v>40016.874999998399</c:v>
                </c:pt>
                <c:pt idx="10647" formatCode="m/d/yyyy\ h:mm">
                  <c:v>40016.916666665034</c:v>
                </c:pt>
                <c:pt idx="10648" formatCode="m/d/yyyy\ h:mm">
                  <c:v>40016.958333331699</c:v>
                </c:pt>
                <c:pt idx="10649" formatCode="m/d/yyyy\ h:mm">
                  <c:v>40016.999999998363</c:v>
                </c:pt>
                <c:pt idx="10650" formatCode="m/d/yyyy\ h:mm">
                  <c:v>40017.041666665013</c:v>
                </c:pt>
                <c:pt idx="10651" formatCode="m/d/yyyy\ h:mm">
                  <c:v>40017.083333331684</c:v>
                </c:pt>
                <c:pt idx="10652" formatCode="m/d/yyyy\ h:mm">
                  <c:v>40017.124999998363</c:v>
                </c:pt>
                <c:pt idx="10653" formatCode="m/d/yyyy\ h:mm">
                  <c:v>40017.166666664998</c:v>
                </c:pt>
                <c:pt idx="10654" formatCode="m/d/yyyy\ h:mm">
                  <c:v>40017.208333331684</c:v>
                </c:pt>
                <c:pt idx="10655" formatCode="m/d/yyyy\ h:mm">
                  <c:v>40017.249999998348</c:v>
                </c:pt>
                <c:pt idx="10656" formatCode="m/d/yyyy\ h:mm">
                  <c:v>40017.291666664976</c:v>
                </c:pt>
                <c:pt idx="10657" formatCode="m/d/yyyy\ h:mm">
                  <c:v>40017.333333331677</c:v>
                </c:pt>
                <c:pt idx="10658" formatCode="m/d/yyyy\ h:mm">
                  <c:v>40017.374999998356</c:v>
                </c:pt>
                <c:pt idx="10659" formatCode="m/d/yyyy\ h:mm">
                  <c:v>40017.416666665005</c:v>
                </c:pt>
                <c:pt idx="10660" formatCode="m/d/yyyy\ h:mm">
                  <c:v>40017.458333331684</c:v>
                </c:pt>
                <c:pt idx="10661" formatCode="m/d/yyyy\ h:mm">
                  <c:v>40017.499999998341</c:v>
                </c:pt>
                <c:pt idx="10662" formatCode="m/d/yyyy\ h:mm">
                  <c:v>40017.541666664983</c:v>
                </c:pt>
                <c:pt idx="10663" formatCode="m/d/yyyy\ h:mm">
                  <c:v>40017.583333331655</c:v>
                </c:pt>
                <c:pt idx="10664" formatCode="m/d/yyyy\ h:mm">
                  <c:v>40017.624999998341</c:v>
                </c:pt>
                <c:pt idx="10665" formatCode="m/d/yyyy\ h:mm">
                  <c:v>40017.666666664976</c:v>
                </c:pt>
                <c:pt idx="10666" formatCode="m/d/yyyy\ h:mm">
                  <c:v>40017.708333331655</c:v>
                </c:pt>
                <c:pt idx="10667" formatCode="m/d/yyyy\ h:mm">
                  <c:v>40017.749999998319</c:v>
                </c:pt>
                <c:pt idx="10668" formatCode="m/d/yyyy\ h:mm">
                  <c:v>40017.791666664954</c:v>
                </c:pt>
                <c:pt idx="10669" formatCode="m/d/yyyy\ h:mm">
                  <c:v>40017.833333331633</c:v>
                </c:pt>
                <c:pt idx="10670" formatCode="m/d/yyyy\ h:mm">
                  <c:v>40017.874999998327</c:v>
                </c:pt>
                <c:pt idx="10671" formatCode="m/d/yyyy\ h:mm">
                  <c:v>40017.916666664983</c:v>
                </c:pt>
                <c:pt idx="10672" formatCode="m/d/yyyy\ h:mm">
                  <c:v>40017.95833333164</c:v>
                </c:pt>
                <c:pt idx="10673" formatCode="m/d/yyyy\ h:mm">
                  <c:v>40017.999999998312</c:v>
                </c:pt>
                <c:pt idx="10674" formatCode="m/d/yyyy\ h:mm">
                  <c:v>40018.041666664954</c:v>
                </c:pt>
                <c:pt idx="10675" formatCode="m/d/yyyy\ h:mm">
                  <c:v>40018.083333331626</c:v>
                </c:pt>
                <c:pt idx="10676" formatCode="m/d/yyyy\ h:mm">
                  <c:v>40018.124999998297</c:v>
                </c:pt>
                <c:pt idx="10677" formatCode="m/d/yyyy\ h:mm">
                  <c:v>40018.166666664954</c:v>
                </c:pt>
                <c:pt idx="10678" formatCode="m/d/yyyy\ h:mm">
                  <c:v>40018.208333331626</c:v>
                </c:pt>
                <c:pt idx="10679" formatCode="m/d/yyyy\ h:mm">
                  <c:v>40018.24999999829</c:v>
                </c:pt>
                <c:pt idx="10680" formatCode="m/d/yyyy\ h:mm">
                  <c:v>40018.291666664933</c:v>
                </c:pt>
                <c:pt idx="10681" formatCode="m/d/yyyy\ h:mm">
                  <c:v>40018.333333331604</c:v>
                </c:pt>
                <c:pt idx="10682" formatCode="m/d/yyyy\ h:mm">
                  <c:v>40018.374999998297</c:v>
                </c:pt>
                <c:pt idx="10683" formatCode="m/d/yyyy\ h:mm">
                  <c:v>40018.416666664947</c:v>
                </c:pt>
                <c:pt idx="10684" formatCode="m/d/yyyy\ h:mm">
                  <c:v>40018.458333331611</c:v>
                </c:pt>
                <c:pt idx="10685" formatCode="m/d/yyyy\ h:mm">
                  <c:v>40018.499999998283</c:v>
                </c:pt>
                <c:pt idx="10686" formatCode="m/d/yyyy\ h:mm">
                  <c:v>40018.541666664925</c:v>
                </c:pt>
                <c:pt idx="10687" formatCode="m/d/yyyy\ h:mm">
                  <c:v>40018.583333331604</c:v>
                </c:pt>
                <c:pt idx="10688" formatCode="m/d/yyyy\ h:mm">
                  <c:v>40018.624999998268</c:v>
                </c:pt>
                <c:pt idx="10689" formatCode="m/d/yyyy\ h:mm">
                  <c:v>40018.666666664925</c:v>
                </c:pt>
                <c:pt idx="10690" formatCode="m/d/yyyy\ h:mm">
                  <c:v>40018.708333331597</c:v>
                </c:pt>
                <c:pt idx="10691" formatCode="m/d/yyyy\ h:mm">
                  <c:v>40018.749999998261</c:v>
                </c:pt>
                <c:pt idx="10692" formatCode="m/d/yyyy\ h:mm">
                  <c:v>40018.791666664903</c:v>
                </c:pt>
                <c:pt idx="10696" formatCode="m/d/yyyy\ h:mm">
                  <c:v>40018.83333333159</c:v>
                </c:pt>
                <c:pt idx="10697" formatCode="m/d/yyyy\ h:mm">
                  <c:v>40018.874999998276</c:v>
                </c:pt>
                <c:pt idx="10698" formatCode="m/d/yyyy\ h:mm">
                  <c:v>40018.916666664918</c:v>
                </c:pt>
                <c:pt idx="10699" formatCode="m/d/yyyy\ h:mm">
                  <c:v>40018.958333331597</c:v>
                </c:pt>
                <c:pt idx="10700" formatCode="m/d/yyyy\ h:mm">
                  <c:v>40018.999999998246</c:v>
                </c:pt>
                <c:pt idx="10701" formatCode="m/d/yyyy\ h:mm">
                  <c:v>40019.041666664896</c:v>
                </c:pt>
                <c:pt idx="10702" formatCode="m/d/yyyy\ h:mm">
                  <c:v>40019.083333331582</c:v>
                </c:pt>
                <c:pt idx="10703" formatCode="m/d/yyyy\ h:mm">
                  <c:v>40019.124999998239</c:v>
                </c:pt>
                <c:pt idx="10704" formatCode="m/d/yyyy\ h:mm">
                  <c:v>40019.166666664889</c:v>
                </c:pt>
                <c:pt idx="10705" formatCode="m/d/yyyy\ h:mm">
                  <c:v>40019.208333331568</c:v>
                </c:pt>
                <c:pt idx="10706" formatCode="m/d/yyyy\ h:mm">
                  <c:v>40019.249999998232</c:v>
                </c:pt>
                <c:pt idx="10707" formatCode="m/d/yyyy\ h:mm">
                  <c:v>40019.291666664867</c:v>
                </c:pt>
                <c:pt idx="10708" formatCode="m/d/yyyy\ h:mm">
                  <c:v>40019.33333333156</c:v>
                </c:pt>
                <c:pt idx="10709" formatCode="m/d/yyyy\ h:mm">
                  <c:v>40019.374999998246</c:v>
                </c:pt>
                <c:pt idx="10710" formatCode="m/d/yyyy\ h:mm">
                  <c:v>40019.416666664889</c:v>
                </c:pt>
                <c:pt idx="10711" formatCode="m/d/yyyy\ h:mm">
                  <c:v>40019.458333331568</c:v>
                </c:pt>
                <c:pt idx="10712" formatCode="m/d/yyyy\ h:mm">
                  <c:v>40019.499999998217</c:v>
                </c:pt>
                <c:pt idx="10713" formatCode="m/d/yyyy\ h:mm">
                  <c:v>40019.541666664874</c:v>
                </c:pt>
                <c:pt idx="10714" formatCode="m/d/yyyy\ h:mm">
                  <c:v>40019.583333331546</c:v>
                </c:pt>
                <c:pt idx="10715" formatCode="m/d/yyyy\ h:mm">
                  <c:v>40019.62499999821</c:v>
                </c:pt>
                <c:pt idx="10716" formatCode="m/d/yyyy\ h:mm">
                  <c:v>40019.666666664874</c:v>
                </c:pt>
                <c:pt idx="10717" formatCode="m/d/yyyy\ h:mm">
                  <c:v>40019.708333331539</c:v>
                </c:pt>
                <c:pt idx="10718" formatCode="m/d/yyyy\ h:mm">
                  <c:v>40019.749999998203</c:v>
                </c:pt>
                <c:pt idx="10719" formatCode="m/d/yyyy\ h:mm">
                  <c:v>40019.791666664838</c:v>
                </c:pt>
                <c:pt idx="10720" formatCode="m/d/yyyy\ h:mm">
                  <c:v>40019.833333331531</c:v>
                </c:pt>
                <c:pt idx="10721" formatCode="m/d/yyyy\ h:mm">
                  <c:v>40019.874999998217</c:v>
                </c:pt>
                <c:pt idx="10722" formatCode="m/d/yyyy\ h:mm">
                  <c:v>40019.91666666486</c:v>
                </c:pt>
                <c:pt idx="10723" formatCode="m/d/yyyy\ h:mm">
                  <c:v>40019.958333331546</c:v>
                </c:pt>
                <c:pt idx="10724" formatCode="m/d/yyyy\ h:mm">
                  <c:v>40019.999999998203</c:v>
                </c:pt>
                <c:pt idx="10725" formatCode="m/d/yyyy\ h:mm">
                  <c:v>40020.041666664838</c:v>
                </c:pt>
                <c:pt idx="10726" formatCode="m/d/yyyy\ h:mm">
                  <c:v>40020.083333331517</c:v>
                </c:pt>
                <c:pt idx="10727" formatCode="m/d/yyyy\ h:mm">
                  <c:v>40020.124999998196</c:v>
                </c:pt>
                <c:pt idx="10728" formatCode="m/d/yyyy\ h:mm">
                  <c:v>40020.166666664831</c:v>
                </c:pt>
                <c:pt idx="10729" formatCode="m/d/yyyy\ h:mm">
                  <c:v>40020.208333331509</c:v>
                </c:pt>
                <c:pt idx="10730" formatCode="m/d/yyyy\ h:mm">
                  <c:v>40020.249999998196</c:v>
                </c:pt>
                <c:pt idx="10731" formatCode="m/d/yyyy\ h:mm">
                  <c:v>40020.291666664809</c:v>
                </c:pt>
                <c:pt idx="10732" formatCode="m/d/yyyy\ h:mm">
                  <c:v>40020.333333331502</c:v>
                </c:pt>
                <c:pt idx="10733" formatCode="m/d/yyyy\ h:mm">
                  <c:v>40020.374999998196</c:v>
                </c:pt>
                <c:pt idx="10734" formatCode="m/d/yyyy\ h:mm">
                  <c:v>40020.416666664831</c:v>
                </c:pt>
                <c:pt idx="10735" formatCode="m/d/yyyy\ h:mm">
                  <c:v>40020.458333331509</c:v>
                </c:pt>
                <c:pt idx="10736" formatCode="m/d/yyyy\ h:mm">
                  <c:v>40020.499999998174</c:v>
                </c:pt>
                <c:pt idx="10737" formatCode="m/d/yyyy\ h:mm">
                  <c:v>40020.541666664809</c:v>
                </c:pt>
                <c:pt idx="10738" formatCode="m/d/yyyy\ h:mm">
                  <c:v>40020.583333331488</c:v>
                </c:pt>
                <c:pt idx="10739" formatCode="m/d/yyyy\ h:mm">
                  <c:v>40020.624999998166</c:v>
                </c:pt>
                <c:pt idx="10740" formatCode="m/d/yyyy\ h:mm">
                  <c:v>40020.666666664802</c:v>
                </c:pt>
                <c:pt idx="10741" formatCode="m/d/yyyy\ h:mm">
                  <c:v>40020.70833333148</c:v>
                </c:pt>
                <c:pt idx="10742" formatCode="m/d/yyyy\ h:mm">
                  <c:v>40020.749999998159</c:v>
                </c:pt>
                <c:pt idx="10743" formatCode="m/d/yyyy\ h:mm">
                  <c:v>40020.79166666478</c:v>
                </c:pt>
                <c:pt idx="10744" formatCode="m/d/yyyy\ h:mm">
                  <c:v>40020.833333331473</c:v>
                </c:pt>
                <c:pt idx="10745" formatCode="m/d/yyyy\ h:mm">
                  <c:v>40020.874999998166</c:v>
                </c:pt>
                <c:pt idx="10746" formatCode="m/d/yyyy\ h:mm">
                  <c:v>40020.916666664802</c:v>
                </c:pt>
                <c:pt idx="10747" formatCode="m/d/yyyy\ h:mm">
                  <c:v>40020.95833333148</c:v>
                </c:pt>
                <c:pt idx="10748" formatCode="m/d/yyyy\ h:mm">
                  <c:v>40020.999999998145</c:v>
                </c:pt>
                <c:pt idx="10749" formatCode="m/d/yyyy\ h:mm">
                  <c:v>40021.04166666478</c:v>
                </c:pt>
                <c:pt idx="10750" formatCode="m/d/yyyy\ h:mm">
                  <c:v>40021.083333331459</c:v>
                </c:pt>
                <c:pt idx="10751" formatCode="m/d/yyyy\ h:mm">
                  <c:v>40021.124999998137</c:v>
                </c:pt>
                <c:pt idx="10752" formatCode="m/d/yyyy\ h:mm">
                  <c:v>40021.166666664772</c:v>
                </c:pt>
                <c:pt idx="10753" formatCode="m/d/yyyy\ h:mm">
                  <c:v>40021.208333331451</c:v>
                </c:pt>
                <c:pt idx="10754" formatCode="m/d/yyyy\ h:mm">
                  <c:v>40021.24999999813</c:v>
                </c:pt>
                <c:pt idx="10755" formatCode="m/d/yyyy\ h:mm">
                  <c:v>40021.291666664751</c:v>
                </c:pt>
                <c:pt idx="10756" formatCode="m/d/yyyy\ h:mm">
                  <c:v>40021.333333331444</c:v>
                </c:pt>
                <c:pt idx="10757" formatCode="m/d/yyyy\ h:mm">
                  <c:v>40021.374999998137</c:v>
                </c:pt>
                <c:pt idx="10758" formatCode="m/d/yyyy\ h:mm">
                  <c:v>40021.416666664772</c:v>
                </c:pt>
                <c:pt idx="10759" formatCode="m/d/yyyy\ h:mm">
                  <c:v>40021.458333331451</c:v>
                </c:pt>
                <c:pt idx="10760" formatCode="m/d/yyyy\ h:mm">
                  <c:v>40021.499999998116</c:v>
                </c:pt>
                <c:pt idx="10761" formatCode="m/d/yyyy\ h:mm">
                  <c:v>40021.541666664751</c:v>
                </c:pt>
                <c:pt idx="10762" formatCode="m/d/yyyy\ h:mm">
                  <c:v>40021.583333331429</c:v>
                </c:pt>
                <c:pt idx="10763" formatCode="m/d/yyyy\ h:mm">
                  <c:v>40021.624999998108</c:v>
                </c:pt>
                <c:pt idx="10764" formatCode="m/d/yyyy\ h:mm">
                  <c:v>40021.666666664743</c:v>
                </c:pt>
                <c:pt idx="10765" formatCode="m/d/yyyy\ h:mm">
                  <c:v>40021.708333331422</c:v>
                </c:pt>
                <c:pt idx="10766" formatCode="m/d/yyyy\ h:mm">
                  <c:v>40021.749999998101</c:v>
                </c:pt>
                <c:pt idx="10767" formatCode="m/d/yyyy\ h:mm">
                  <c:v>40021.791666664722</c:v>
                </c:pt>
                <c:pt idx="10768" formatCode="m/d/yyyy\ h:mm">
                  <c:v>40021.833333331415</c:v>
                </c:pt>
                <c:pt idx="10769" formatCode="m/d/yyyy\ h:mm">
                  <c:v>40021.874999998108</c:v>
                </c:pt>
                <c:pt idx="10770" formatCode="m/d/yyyy\ h:mm">
                  <c:v>40021.916666664736</c:v>
                </c:pt>
                <c:pt idx="10771" formatCode="m/d/yyyy\ h:mm">
                  <c:v>40021.958333331422</c:v>
                </c:pt>
                <c:pt idx="10772" formatCode="m/d/yyyy\ h:mm">
                  <c:v>40021.999999998086</c:v>
                </c:pt>
                <c:pt idx="10773" formatCode="m/d/yyyy\ h:mm">
                  <c:v>40022.041666664722</c:v>
                </c:pt>
                <c:pt idx="10774" formatCode="m/d/yyyy\ h:mm">
                  <c:v>40022.0833333314</c:v>
                </c:pt>
                <c:pt idx="10775" formatCode="m/d/yyyy\ h:mm">
                  <c:v>40022.124999998079</c:v>
                </c:pt>
                <c:pt idx="10776" formatCode="m/d/yyyy\ h:mm">
                  <c:v>40022.166666664714</c:v>
                </c:pt>
                <c:pt idx="10777" formatCode="m/d/yyyy\ h:mm">
                  <c:v>40022.208333331386</c:v>
                </c:pt>
                <c:pt idx="10778" formatCode="m/d/yyyy\ h:mm">
                  <c:v>40022.249999998072</c:v>
                </c:pt>
                <c:pt idx="10779" formatCode="m/d/yyyy\ h:mm">
                  <c:v>40022.291666664692</c:v>
                </c:pt>
                <c:pt idx="10780" formatCode="m/d/yyyy\ h:mm">
                  <c:v>40022.333333331386</c:v>
                </c:pt>
                <c:pt idx="10781" formatCode="m/d/yyyy\ h:mm">
                  <c:v>40022.374999998079</c:v>
                </c:pt>
                <c:pt idx="10782" formatCode="m/d/yyyy\ h:mm">
                  <c:v>40022.416666664714</c:v>
                </c:pt>
                <c:pt idx="10783" formatCode="m/d/yyyy\ h:mm">
                  <c:v>40022.458333331393</c:v>
                </c:pt>
                <c:pt idx="10784" formatCode="m/d/yyyy\ h:mm">
                  <c:v>40022.499999998043</c:v>
                </c:pt>
                <c:pt idx="10785" formatCode="m/d/yyyy\ h:mm">
                  <c:v>40022.541666664692</c:v>
                </c:pt>
                <c:pt idx="10786" formatCode="m/d/yyyy\ h:mm">
                  <c:v>40022.583333331371</c:v>
                </c:pt>
                <c:pt idx="10787" formatCode="m/d/yyyy\ h:mm">
                  <c:v>40022.624999998043</c:v>
                </c:pt>
                <c:pt idx="10788" formatCode="m/d/yyyy\ h:mm">
                  <c:v>40022.666666664678</c:v>
                </c:pt>
                <c:pt idx="10789" formatCode="m/d/yyyy\ h:mm">
                  <c:v>40022.708333331364</c:v>
                </c:pt>
                <c:pt idx="10790" formatCode="m/d/yyyy\ h:mm">
                  <c:v>40022.749999998043</c:v>
                </c:pt>
                <c:pt idx="10791" formatCode="m/d/yyyy\ h:mm">
                  <c:v>40022.791666664656</c:v>
                </c:pt>
                <c:pt idx="10792" formatCode="m/d/yyyy\ h:mm">
                  <c:v>40022.833333331357</c:v>
                </c:pt>
                <c:pt idx="10793" formatCode="m/d/yyyy\ h:mm">
                  <c:v>40022.87499999805</c:v>
                </c:pt>
                <c:pt idx="10794" formatCode="m/d/yyyy\ h:mm">
                  <c:v>40022.916666664685</c:v>
                </c:pt>
                <c:pt idx="10795" formatCode="m/d/yyyy\ h:mm">
                  <c:v>40022.958333331349</c:v>
                </c:pt>
                <c:pt idx="10796" formatCode="m/d/yyyy\ h:mm">
                  <c:v>40022.999999998028</c:v>
                </c:pt>
                <c:pt idx="10797" formatCode="m/d/yyyy\ h:mm">
                  <c:v>40023.041666664663</c:v>
                </c:pt>
                <c:pt idx="10798" formatCode="m/d/yyyy\ h:mm">
                  <c:v>40023.083333331335</c:v>
                </c:pt>
                <c:pt idx="10799" formatCode="m/d/yyyy\ h:mm">
                  <c:v>40023.124999998021</c:v>
                </c:pt>
                <c:pt idx="10800" formatCode="m/d/yyyy\ h:mm">
                  <c:v>40023.166666664649</c:v>
                </c:pt>
                <c:pt idx="10801" formatCode="m/d/yyyy\ h:mm">
                  <c:v>40023.208333331335</c:v>
                </c:pt>
                <c:pt idx="10802" formatCode="m/d/yyyy\ h:mm">
                  <c:v>40023.249999997999</c:v>
                </c:pt>
                <c:pt idx="10803" formatCode="m/d/yyyy\ h:mm">
                  <c:v>40023.29166666462</c:v>
                </c:pt>
                <c:pt idx="10804" formatCode="m/d/yyyy\ h:mm">
                  <c:v>40023.333333331328</c:v>
                </c:pt>
                <c:pt idx="10805" formatCode="m/d/yyyy\ h:mm">
                  <c:v>40023.374999998006</c:v>
                </c:pt>
                <c:pt idx="10806" formatCode="m/d/yyyy\ h:mm">
                  <c:v>40023.416666664656</c:v>
                </c:pt>
                <c:pt idx="10807" formatCode="m/d/yyyy\ h:mm">
                  <c:v>40023.458333331335</c:v>
                </c:pt>
                <c:pt idx="10808" formatCode="m/d/yyyy\ h:mm">
                  <c:v>40023.499999997992</c:v>
                </c:pt>
                <c:pt idx="10809" formatCode="m/d/yyyy\ h:mm">
                  <c:v>40023.541666664627</c:v>
                </c:pt>
                <c:pt idx="10810" formatCode="m/d/yyyy\ h:mm">
                  <c:v>40023.583333331306</c:v>
                </c:pt>
                <c:pt idx="10811" formatCode="m/d/yyyy\ h:mm">
                  <c:v>40023.624999997992</c:v>
                </c:pt>
                <c:pt idx="10812" formatCode="m/d/yyyy\ h:mm">
                  <c:v>40023.66666666462</c:v>
                </c:pt>
                <c:pt idx="10813" formatCode="m/d/yyyy\ h:mm">
                  <c:v>40023.708333331306</c:v>
                </c:pt>
                <c:pt idx="10814" formatCode="m/d/yyyy\ h:mm">
                  <c:v>40023.749999997985</c:v>
                </c:pt>
                <c:pt idx="10815" formatCode="m/d/yyyy\ h:mm">
                  <c:v>40023.791666664605</c:v>
                </c:pt>
                <c:pt idx="10816" formatCode="m/d/yyyy\ h:mm">
                  <c:v>40023.833333331284</c:v>
                </c:pt>
                <c:pt idx="10817" formatCode="m/d/yyyy\ h:mm">
                  <c:v>40023.874999997985</c:v>
                </c:pt>
                <c:pt idx="10818" formatCode="m/d/yyyy\ h:mm">
                  <c:v>40023.916666664627</c:v>
                </c:pt>
                <c:pt idx="10819" formatCode="m/d/yyyy\ h:mm">
                  <c:v>40023.958333331291</c:v>
                </c:pt>
                <c:pt idx="10820" formatCode="m/d/yyyy\ h:mm">
                  <c:v>40023.999999997963</c:v>
                </c:pt>
                <c:pt idx="10821" formatCode="m/d/yyyy\ h:mm">
                  <c:v>40024.041666664598</c:v>
                </c:pt>
                <c:pt idx="10822" formatCode="m/d/yyyy\ h:mm">
                  <c:v>40024.083333331284</c:v>
                </c:pt>
                <c:pt idx="10823" formatCode="m/d/yyyy\ h:mm">
                  <c:v>40024.124999997948</c:v>
                </c:pt>
                <c:pt idx="10824" formatCode="m/d/yyyy\ h:mm">
                  <c:v>40024.166666664591</c:v>
                </c:pt>
                <c:pt idx="10825" formatCode="m/d/yyyy\ h:mm">
                  <c:v>40024.208333331277</c:v>
                </c:pt>
                <c:pt idx="10826" formatCode="m/d/yyyy\ h:mm">
                  <c:v>40024.249999997941</c:v>
                </c:pt>
                <c:pt idx="10827" formatCode="m/d/yyyy\ h:mm">
                  <c:v>40024.291666664576</c:v>
                </c:pt>
                <c:pt idx="10828" formatCode="m/d/yyyy\ h:mm">
                  <c:v>40024.333333331255</c:v>
                </c:pt>
                <c:pt idx="10829" formatCode="m/d/yyyy\ h:mm">
                  <c:v>40024.374999997955</c:v>
                </c:pt>
                <c:pt idx="10830" formatCode="m/d/yyyy\ h:mm">
                  <c:v>40024.416666664598</c:v>
                </c:pt>
                <c:pt idx="10831" formatCode="m/d/yyyy\ h:mm">
                  <c:v>40024.458333331262</c:v>
                </c:pt>
                <c:pt idx="10832" formatCode="m/d/yyyy\ h:mm">
                  <c:v>40024.499999997941</c:v>
                </c:pt>
                <c:pt idx="10833" formatCode="m/d/yyyy\ h:mm">
                  <c:v>40024.541666664576</c:v>
                </c:pt>
                <c:pt idx="10834" formatCode="m/d/yyyy\ h:mm">
                  <c:v>40024.583333331255</c:v>
                </c:pt>
                <c:pt idx="10835" formatCode="m/d/yyyy\ h:mm">
                  <c:v>40024.624999997919</c:v>
                </c:pt>
                <c:pt idx="10836" formatCode="m/d/yyyy\ h:mm">
                  <c:v>40024.666666664576</c:v>
                </c:pt>
                <c:pt idx="10837" formatCode="m/d/yyyy\ h:mm">
                  <c:v>40024.708333331233</c:v>
                </c:pt>
                <c:pt idx="10838" formatCode="m/d/yyyy\ h:mm">
                  <c:v>40024.749999997912</c:v>
                </c:pt>
                <c:pt idx="10839" formatCode="m/d/yyyy\ h:mm">
                  <c:v>40024.791666664554</c:v>
                </c:pt>
                <c:pt idx="10840" formatCode="m/d/yyyy\ h:mm">
                  <c:v>40024.833333331226</c:v>
                </c:pt>
                <c:pt idx="10841" formatCode="m/d/yyyy\ h:mm">
                  <c:v>40024.874999997926</c:v>
                </c:pt>
                <c:pt idx="10842" formatCode="m/d/yyyy\ h:mm">
                  <c:v>40024.916666664569</c:v>
                </c:pt>
                <c:pt idx="10843" formatCode="m/d/yyyy\ h:mm">
                  <c:v>40024.958333331233</c:v>
                </c:pt>
                <c:pt idx="10844" formatCode="m/d/yyyy\ h:mm">
                  <c:v>40024.999999997897</c:v>
                </c:pt>
                <c:pt idx="10845" formatCode="m/d/yyyy\ h:mm">
                  <c:v>40025.041666664554</c:v>
                </c:pt>
                <c:pt idx="10846" formatCode="m/d/yyyy\ h:mm">
                  <c:v>40025.083333331226</c:v>
                </c:pt>
                <c:pt idx="10847" formatCode="m/d/yyyy\ h:mm">
                  <c:v>40025.12499999789</c:v>
                </c:pt>
                <c:pt idx="10848" formatCode="m/d/yyyy\ h:mm">
                  <c:v>40025.166666664554</c:v>
                </c:pt>
                <c:pt idx="10849" formatCode="m/d/yyyy\ h:mm">
                  <c:v>40025.208333331204</c:v>
                </c:pt>
                <c:pt idx="10850" formatCode="m/d/yyyy\ h:mm">
                  <c:v>40025.249999997883</c:v>
                </c:pt>
                <c:pt idx="10851" formatCode="m/d/yyyy\ h:mm">
                  <c:v>40025.291666664518</c:v>
                </c:pt>
                <c:pt idx="10852" formatCode="m/d/yyyy\ h:mm">
                  <c:v>40025.333333331204</c:v>
                </c:pt>
                <c:pt idx="10853" formatCode="m/d/yyyy\ h:mm">
                  <c:v>40025.374999997897</c:v>
                </c:pt>
                <c:pt idx="10854" formatCode="m/d/yyyy\ h:mm">
                  <c:v>40025.41666666454</c:v>
                </c:pt>
                <c:pt idx="10855" formatCode="m/d/yyyy\ h:mm">
                  <c:v>40025.458333331211</c:v>
                </c:pt>
                <c:pt idx="10856" formatCode="m/d/yyyy\ h:mm">
                  <c:v>40025.499999997868</c:v>
                </c:pt>
                <c:pt idx="10857" formatCode="m/d/yyyy\ h:mm">
                  <c:v>40025.541666664525</c:v>
                </c:pt>
                <c:pt idx="10858" formatCode="m/d/yyyy\ h:mm">
                  <c:v>40025.583333331197</c:v>
                </c:pt>
                <c:pt idx="10859" formatCode="m/d/yyyy\ h:mm">
                  <c:v>40025.624999997861</c:v>
                </c:pt>
                <c:pt idx="10860" formatCode="m/d/yyyy\ h:mm">
                  <c:v>40025.666666664525</c:v>
                </c:pt>
                <c:pt idx="10861" formatCode="m/d/yyyy\ h:mm">
                  <c:v>40025.708333331189</c:v>
                </c:pt>
                <c:pt idx="10862" formatCode="m/d/yyyy\ h:mm">
                  <c:v>40025.749999997861</c:v>
                </c:pt>
                <c:pt idx="10863" formatCode="m/d/yyyy\ h:mm">
                  <c:v>40025.791666664489</c:v>
                </c:pt>
                <c:pt idx="10864" formatCode="m/d/yyyy\ h:mm">
                  <c:v>40025.833333331182</c:v>
                </c:pt>
                <c:pt idx="10865" formatCode="m/d/yyyy\ h:mm">
                  <c:v>40025.874999997868</c:v>
                </c:pt>
                <c:pt idx="10866" formatCode="m/d/yyyy\ h:mm">
                  <c:v>40025.916666664511</c:v>
                </c:pt>
                <c:pt idx="10867" formatCode="m/d/yyyy\ h:mm">
                  <c:v>40025.958333331197</c:v>
                </c:pt>
                <c:pt idx="10868" formatCode="m/d/yyyy\ h:mm">
                  <c:v>40025.999999997839</c:v>
                </c:pt>
                <c:pt idx="10869" formatCode="m/d/yyyy\ h:mm">
                  <c:v>40026.041666664489</c:v>
                </c:pt>
                <c:pt idx="10870" formatCode="m/d/yyyy\ h:mm">
                  <c:v>40026.083333331168</c:v>
                </c:pt>
                <c:pt idx="10871" formatCode="m/d/yyyy\ h:mm">
                  <c:v>40026.124999997832</c:v>
                </c:pt>
                <c:pt idx="10872" formatCode="m/d/yyyy\ h:mm">
                  <c:v>40026.166666664481</c:v>
                </c:pt>
                <c:pt idx="10873" formatCode="m/d/yyyy\ h:mm">
                  <c:v>40026.20833333116</c:v>
                </c:pt>
                <c:pt idx="10874" formatCode="m/d/yyyy\ h:mm">
                  <c:v>40026.249999997832</c:v>
                </c:pt>
                <c:pt idx="10875" formatCode="m/d/yyyy\ h:mm">
                  <c:v>40026.291666664467</c:v>
                </c:pt>
                <c:pt idx="10876" formatCode="m/d/yyyy\ h:mm">
                  <c:v>40026.333333331153</c:v>
                </c:pt>
                <c:pt idx="10877" formatCode="m/d/yyyy\ h:mm">
                  <c:v>40026.374999997839</c:v>
                </c:pt>
                <c:pt idx="10878" formatCode="m/d/yyyy\ h:mm">
                  <c:v>40026.416666664481</c:v>
                </c:pt>
                <c:pt idx="10879" formatCode="m/d/yyyy\ h:mm">
                  <c:v>40026.45833333116</c:v>
                </c:pt>
                <c:pt idx="10880" formatCode="m/d/yyyy\ h:mm">
                  <c:v>40026.49999999781</c:v>
                </c:pt>
                <c:pt idx="10881" formatCode="m/d/yyyy\ h:mm">
                  <c:v>40026.541666664474</c:v>
                </c:pt>
                <c:pt idx="10882" formatCode="m/d/yyyy\ h:mm">
                  <c:v>40026.583333331138</c:v>
                </c:pt>
                <c:pt idx="10883" formatCode="m/d/yyyy\ h:mm">
                  <c:v>40026.624999997803</c:v>
                </c:pt>
                <c:pt idx="10884" formatCode="m/d/yyyy\ h:mm">
                  <c:v>40026.666666664452</c:v>
                </c:pt>
                <c:pt idx="10885" formatCode="m/d/yyyy\ h:mm">
                  <c:v>40026.708333331131</c:v>
                </c:pt>
                <c:pt idx="10886" formatCode="m/d/yyyy\ h:mm">
                  <c:v>40026.749999997795</c:v>
                </c:pt>
                <c:pt idx="10887" formatCode="m/d/yyyy\ h:mm">
                  <c:v>40026.791666664431</c:v>
                </c:pt>
                <c:pt idx="10888" formatCode="m/d/yyyy\ h:mm">
                  <c:v>40026.833333331131</c:v>
                </c:pt>
                <c:pt idx="10889" formatCode="m/d/yyyy\ h:mm">
                  <c:v>40026.874999997803</c:v>
                </c:pt>
                <c:pt idx="10890" formatCode="m/d/yyyy\ h:mm">
                  <c:v>40026.916666664452</c:v>
                </c:pt>
                <c:pt idx="10891" formatCode="m/d/yyyy\ h:mm">
                  <c:v>40026.958333331138</c:v>
                </c:pt>
                <c:pt idx="10892" formatCode="m/d/yyyy\ h:mm">
                  <c:v>40026.999999997781</c:v>
                </c:pt>
                <c:pt idx="10893" formatCode="m/d/yyyy\ h:mm">
                  <c:v>40027.041666664431</c:v>
                </c:pt>
                <c:pt idx="10894" formatCode="m/d/yyyy\ h:mm">
                  <c:v>40027.083333331109</c:v>
                </c:pt>
                <c:pt idx="10895" formatCode="m/d/yyyy\ h:mm">
                  <c:v>40027.124999997781</c:v>
                </c:pt>
                <c:pt idx="10896" formatCode="m/d/yyyy\ h:mm">
                  <c:v>40027.166666664423</c:v>
                </c:pt>
                <c:pt idx="10897" formatCode="m/d/yyyy\ h:mm">
                  <c:v>40027.208333331102</c:v>
                </c:pt>
                <c:pt idx="10898" formatCode="m/d/yyyy\ h:mm">
                  <c:v>40027.249999997766</c:v>
                </c:pt>
                <c:pt idx="10899" formatCode="m/d/yyyy\ h:mm">
                  <c:v>40027.291666664401</c:v>
                </c:pt>
                <c:pt idx="10900" formatCode="m/d/yyyy\ h:mm">
                  <c:v>40027.333333331095</c:v>
                </c:pt>
                <c:pt idx="10901" formatCode="m/d/yyyy\ h:mm">
                  <c:v>40027.374999997774</c:v>
                </c:pt>
                <c:pt idx="10902" formatCode="m/d/yyyy\ h:mm">
                  <c:v>40027.416666664423</c:v>
                </c:pt>
                <c:pt idx="10903" formatCode="m/d/yyyy\ h:mm">
                  <c:v>40027.458333331102</c:v>
                </c:pt>
                <c:pt idx="10904" formatCode="m/d/yyyy\ h:mm">
                  <c:v>40027.499999997752</c:v>
                </c:pt>
                <c:pt idx="10905" formatCode="m/d/yyyy\ h:mm">
                  <c:v>40027.541666664401</c:v>
                </c:pt>
                <c:pt idx="10906" formatCode="m/d/yyyy\ h:mm">
                  <c:v>40027.58333333108</c:v>
                </c:pt>
                <c:pt idx="10907" formatCode="m/d/yyyy\ h:mm">
                  <c:v>40027.624999997744</c:v>
                </c:pt>
                <c:pt idx="10908" formatCode="m/d/yyyy\ h:mm">
                  <c:v>40027.666666664394</c:v>
                </c:pt>
                <c:pt idx="10909" formatCode="m/d/yyyy\ h:mm">
                  <c:v>40027.708333331073</c:v>
                </c:pt>
                <c:pt idx="10910" formatCode="m/d/yyyy\ h:mm">
                  <c:v>40027.749999997737</c:v>
                </c:pt>
                <c:pt idx="10911" formatCode="m/d/yyyy\ h:mm">
                  <c:v>40027.791666664372</c:v>
                </c:pt>
                <c:pt idx="10912" formatCode="m/d/yyyy\ h:mm">
                  <c:v>40027.833333331066</c:v>
                </c:pt>
                <c:pt idx="10913" formatCode="m/d/yyyy\ h:mm">
                  <c:v>40027.874999997744</c:v>
                </c:pt>
                <c:pt idx="10914" formatCode="m/d/yyyy\ h:mm">
                  <c:v>40027.916666664394</c:v>
                </c:pt>
                <c:pt idx="10915" formatCode="m/d/yyyy\ h:mm">
                  <c:v>40027.958333331073</c:v>
                </c:pt>
                <c:pt idx="10916" formatCode="m/d/yyyy\ h:mm">
                  <c:v>40027.999999997723</c:v>
                </c:pt>
                <c:pt idx="10917" formatCode="m/d/yyyy\ h:mm">
                  <c:v>40028.041666664372</c:v>
                </c:pt>
                <c:pt idx="10918" formatCode="m/d/yyyy\ h:mm">
                  <c:v>40028.083333331051</c:v>
                </c:pt>
                <c:pt idx="10919" formatCode="m/d/yyyy\ h:mm">
                  <c:v>40028.124999997715</c:v>
                </c:pt>
                <c:pt idx="10920" formatCode="m/d/yyyy\ h:mm">
                  <c:v>40028.166666664365</c:v>
                </c:pt>
                <c:pt idx="10921" formatCode="m/d/yyyy\ h:mm">
                  <c:v>40028.208333331044</c:v>
                </c:pt>
                <c:pt idx="10922" formatCode="m/d/yyyy\ h:mm">
                  <c:v>40028.249999997708</c:v>
                </c:pt>
                <c:pt idx="10923" formatCode="m/d/yyyy\ h:mm">
                  <c:v>40028.291666664343</c:v>
                </c:pt>
                <c:pt idx="10924" formatCode="m/d/yyyy\ h:mm">
                  <c:v>40028.333333331037</c:v>
                </c:pt>
                <c:pt idx="10925" formatCode="m/d/yyyy\ h:mm">
                  <c:v>40028.374999997715</c:v>
                </c:pt>
                <c:pt idx="10926" formatCode="m/d/yyyy\ h:mm">
                  <c:v>40028.416666664365</c:v>
                </c:pt>
                <c:pt idx="10927" formatCode="m/d/yyyy\ h:mm">
                  <c:v>40028.458333331044</c:v>
                </c:pt>
                <c:pt idx="10928" formatCode="m/d/yyyy\ h:mm">
                  <c:v>40028.499999997694</c:v>
                </c:pt>
                <c:pt idx="10929" formatCode="m/d/yyyy\ h:mm">
                  <c:v>40028.541666664343</c:v>
                </c:pt>
                <c:pt idx="10930" formatCode="m/d/yyyy\ h:mm">
                  <c:v>40028.583333331022</c:v>
                </c:pt>
                <c:pt idx="10931" formatCode="m/d/yyyy\ h:mm">
                  <c:v>40028.624999997686</c:v>
                </c:pt>
                <c:pt idx="10932" formatCode="m/d/yyyy\ h:mm">
                  <c:v>40028.666666664329</c:v>
                </c:pt>
                <c:pt idx="10933" formatCode="m/d/yyyy\ h:mm">
                  <c:v>40028.708333331015</c:v>
                </c:pt>
                <c:pt idx="10934" formatCode="m/d/yyyy\ h:mm">
                  <c:v>40028.749999997679</c:v>
                </c:pt>
                <c:pt idx="10935" formatCode="m/d/yyyy\ h:mm">
                  <c:v>40028.791666664307</c:v>
                </c:pt>
                <c:pt idx="10936" formatCode="m/d/yyyy\ h:mm">
                  <c:v>40028.833333331007</c:v>
                </c:pt>
                <c:pt idx="10937" formatCode="m/d/yyyy\ h:mm">
                  <c:v>40028.874999997686</c:v>
                </c:pt>
                <c:pt idx="10938" formatCode="m/d/yyyy\ h:mm">
                  <c:v>40028.916666664336</c:v>
                </c:pt>
                <c:pt idx="10939" formatCode="m/d/yyyy\ h:mm">
                  <c:v>40028.958333331015</c:v>
                </c:pt>
                <c:pt idx="10940" formatCode="m/d/yyyy\ h:mm">
                  <c:v>40028.999999997664</c:v>
                </c:pt>
                <c:pt idx="10941" formatCode="m/d/yyyy\ h:mm">
                  <c:v>40029.041666664314</c:v>
                </c:pt>
                <c:pt idx="10942" formatCode="m/d/yyyy\ h:mm">
                  <c:v>40029.083333330993</c:v>
                </c:pt>
                <c:pt idx="10943" formatCode="m/d/yyyy\ h:mm">
                  <c:v>40029.124999997657</c:v>
                </c:pt>
                <c:pt idx="10944" formatCode="m/d/yyyy\ h:mm">
                  <c:v>40029.166666664307</c:v>
                </c:pt>
                <c:pt idx="10945" formatCode="m/d/yyyy\ h:mm">
                  <c:v>40029.208333330993</c:v>
                </c:pt>
                <c:pt idx="10946" formatCode="m/d/yyyy\ h:mm">
                  <c:v>40029.24999999765</c:v>
                </c:pt>
                <c:pt idx="10947" formatCode="m/d/yyyy\ h:mm">
                  <c:v>40029.291666664285</c:v>
                </c:pt>
                <c:pt idx="10948" formatCode="m/d/yyyy\ h:mm">
                  <c:v>40029.333333330993</c:v>
                </c:pt>
                <c:pt idx="10949" formatCode="m/d/yyyy\ h:mm">
                  <c:v>40029.374999997643</c:v>
                </c:pt>
                <c:pt idx="10950" formatCode="m/d/yyyy\ h:mm">
                  <c:v>40029.416666664307</c:v>
                </c:pt>
                <c:pt idx="10951" formatCode="m/d/yyyy\ h:mm">
                  <c:v>40029.458333331</c:v>
                </c:pt>
                <c:pt idx="10952" formatCode="m/d/yyyy\ h:mm">
                  <c:v>40029.499999997635</c:v>
                </c:pt>
                <c:pt idx="10953" formatCode="m/d/yyyy\ h:mm">
                  <c:v>40029.541666664278</c:v>
                </c:pt>
                <c:pt idx="10954" formatCode="m/d/yyyy\ h:mm">
                  <c:v>40029.583333330978</c:v>
                </c:pt>
                <c:pt idx="10955" formatCode="m/d/yyyy\ h:mm">
                  <c:v>40029.624999997628</c:v>
                </c:pt>
                <c:pt idx="10956" formatCode="m/d/yyyy\ h:mm">
                  <c:v>40029.66666666427</c:v>
                </c:pt>
                <c:pt idx="10957" formatCode="m/d/yyyy\ h:mm">
                  <c:v>40029.708333330971</c:v>
                </c:pt>
                <c:pt idx="10958" formatCode="m/d/yyyy\ h:mm">
                  <c:v>40029.749999997621</c:v>
                </c:pt>
                <c:pt idx="10959" formatCode="m/d/yyyy\ h:mm">
                  <c:v>40029.791666664256</c:v>
                </c:pt>
                <c:pt idx="10960" formatCode="m/d/yyyy\ h:mm">
                  <c:v>40029.833333330949</c:v>
                </c:pt>
                <c:pt idx="10961" formatCode="m/d/yyyy\ h:mm">
                  <c:v>40029.874999997613</c:v>
                </c:pt>
                <c:pt idx="10962" formatCode="m/d/yyyy\ h:mm">
                  <c:v>40029.916666664278</c:v>
                </c:pt>
                <c:pt idx="10963" formatCode="m/d/yyyy\ h:mm">
                  <c:v>40029.958333330957</c:v>
                </c:pt>
                <c:pt idx="10964" formatCode="m/d/yyyy\ h:mm">
                  <c:v>40029.999999997606</c:v>
                </c:pt>
                <c:pt idx="10965" formatCode="m/d/yyyy\ h:mm">
                  <c:v>40030.041666664249</c:v>
                </c:pt>
                <c:pt idx="10966" formatCode="m/d/yyyy\ h:mm">
                  <c:v>40030.083333330942</c:v>
                </c:pt>
                <c:pt idx="10967" formatCode="m/d/yyyy\ h:mm">
                  <c:v>40030.124999997599</c:v>
                </c:pt>
                <c:pt idx="10968" formatCode="m/d/yyyy\ h:mm">
                  <c:v>40030.166666664234</c:v>
                </c:pt>
                <c:pt idx="10969" formatCode="m/d/yyyy\ h:mm">
                  <c:v>40030.208333330942</c:v>
                </c:pt>
                <c:pt idx="10970" formatCode="m/d/yyyy\ h:mm">
                  <c:v>40030.249999997592</c:v>
                </c:pt>
                <c:pt idx="10971" formatCode="m/d/yyyy\ h:mm">
                  <c:v>40030.29166666422</c:v>
                </c:pt>
                <c:pt idx="10972" formatCode="m/d/yyyy\ h:mm">
                  <c:v>40030.333333330935</c:v>
                </c:pt>
                <c:pt idx="10973" formatCode="m/d/yyyy\ h:mm">
                  <c:v>40030.374999997606</c:v>
                </c:pt>
                <c:pt idx="10974" formatCode="m/d/yyyy\ h:mm">
                  <c:v>40030.416666664234</c:v>
                </c:pt>
                <c:pt idx="10975" formatCode="m/d/yyyy\ h:mm">
                  <c:v>40030.458333330935</c:v>
                </c:pt>
                <c:pt idx="10976" formatCode="m/d/yyyy\ h:mm">
                  <c:v>40030.499999997592</c:v>
                </c:pt>
                <c:pt idx="10977" formatCode="m/d/yyyy\ h:mm">
                  <c:v>40030.54166666422</c:v>
                </c:pt>
                <c:pt idx="10978" formatCode="m/d/yyyy\ h:mm">
                  <c:v>40030.583333330913</c:v>
                </c:pt>
                <c:pt idx="10979" formatCode="m/d/yyyy\ h:mm">
                  <c:v>40030.624999997584</c:v>
                </c:pt>
                <c:pt idx="10980" formatCode="m/d/yyyy\ h:mm">
                  <c:v>40030.66666666422</c:v>
                </c:pt>
                <c:pt idx="10981" formatCode="m/d/yyyy\ h:mm">
                  <c:v>40030.708333330898</c:v>
                </c:pt>
                <c:pt idx="10982" formatCode="m/d/yyyy\ h:mm">
                  <c:v>40030.749999997563</c:v>
                </c:pt>
                <c:pt idx="10983" formatCode="m/d/yyyy\ h:mm">
                  <c:v>40030.79166666419</c:v>
                </c:pt>
                <c:pt idx="10984" formatCode="m/d/yyyy\ h:mm">
                  <c:v>40030.833333330891</c:v>
                </c:pt>
                <c:pt idx="10985" formatCode="m/d/yyyy\ h:mm">
                  <c:v>40030.874999997584</c:v>
                </c:pt>
                <c:pt idx="10986" formatCode="m/d/yyyy\ h:mm">
                  <c:v>40030.91666666422</c:v>
                </c:pt>
                <c:pt idx="10987" formatCode="m/d/yyyy\ h:mm">
                  <c:v>40030.958333330906</c:v>
                </c:pt>
                <c:pt idx="10988" formatCode="m/d/yyyy\ h:mm">
                  <c:v>40030.999999997548</c:v>
                </c:pt>
                <c:pt idx="10989" formatCode="m/d/yyyy\ h:mm">
                  <c:v>40031.04166666419</c:v>
                </c:pt>
                <c:pt idx="10990" formatCode="m/d/yyyy\ h:mm">
                  <c:v>40031.083333330891</c:v>
                </c:pt>
                <c:pt idx="10991" formatCode="m/d/yyyy\ h:mm">
                  <c:v>40031.124999997541</c:v>
                </c:pt>
                <c:pt idx="10992" formatCode="m/d/yyyy\ h:mm">
                  <c:v>40031.16666666419</c:v>
                </c:pt>
                <c:pt idx="10993" formatCode="m/d/yyyy\ h:mm">
                  <c:v>40031.208333330869</c:v>
                </c:pt>
                <c:pt idx="10994" formatCode="m/d/yyyy\ h:mm">
                  <c:v>40031.249999997533</c:v>
                </c:pt>
                <c:pt idx="10995" formatCode="m/d/yyyy\ h:mm">
                  <c:v>40031.291666664169</c:v>
                </c:pt>
                <c:pt idx="10996" formatCode="m/d/yyyy\ h:mm">
                  <c:v>40031.333333330862</c:v>
                </c:pt>
                <c:pt idx="10997" formatCode="m/d/yyyy\ h:mm">
                  <c:v>40031.374999997548</c:v>
                </c:pt>
                <c:pt idx="10998" formatCode="m/d/yyyy\ h:mm">
                  <c:v>40031.41666666419</c:v>
                </c:pt>
                <c:pt idx="10999" formatCode="m/d/yyyy\ h:mm">
                  <c:v>40031.458333330876</c:v>
                </c:pt>
                <c:pt idx="11000" formatCode="m/d/yyyy\ h:mm">
                  <c:v>40031.499999997519</c:v>
                </c:pt>
                <c:pt idx="11001" formatCode="m/d/yyyy\ h:mm">
                  <c:v>40031.541666664176</c:v>
                </c:pt>
                <c:pt idx="11002" formatCode="m/d/yyyy\ h:mm">
                  <c:v>40031.583333330847</c:v>
                </c:pt>
                <c:pt idx="11003" formatCode="m/d/yyyy\ h:mm">
                  <c:v>40031.624999997512</c:v>
                </c:pt>
                <c:pt idx="11004" formatCode="m/d/yyyy\ h:mm">
                  <c:v>40031.666666664176</c:v>
                </c:pt>
                <c:pt idx="11005" formatCode="m/d/yyyy\ h:mm">
                  <c:v>40031.70833333084</c:v>
                </c:pt>
                <c:pt idx="11006" formatCode="m/d/yyyy\ h:mm">
                  <c:v>40031.749999997512</c:v>
                </c:pt>
                <c:pt idx="11007" formatCode="m/d/yyyy\ h:mm">
                  <c:v>40031.791666664147</c:v>
                </c:pt>
                <c:pt idx="11008" formatCode="m/d/yyyy\ h:mm">
                  <c:v>40031.833333330833</c:v>
                </c:pt>
                <c:pt idx="11009" formatCode="m/d/yyyy\ h:mm">
                  <c:v>40031.874999997519</c:v>
                </c:pt>
                <c:pt idx="11010" formatCode="m/d/yyyy\ h:mm">
                  <c:v>40031.916666664161</c:v>
                </c:pt>
                <c:pt idx="11011" formatCode="m/d/yyyy\ h:mm">
                  <c:v>40031.958333330847</c:v>
                </c:pt>
                <c:pt idx="11012" formatCode="m/d/yyyy\ h:mm">
                  <c:v>40031.99999999749</c:v>
                </c:pt>
                <c:pt idx="11013" formatCode="m/d/yyyy\ h:mm">
                  <c:v>40032.041666664154</c:v>
                </c:pt>
                <c:pt idx="11014" formatCode="m/d/yyyy\ h:mm">
                  <c:v>40032.083333330818</c:v>
                </c:pt>
                <c:pt idx="11015" formatCode="m/d/yyyy\ h:mm">
                  <c:v>40032.124999997483</c:v>
                </c:pt>
                <c:pt idx="11016" formatCode="m/d/yyyy\ h:mm">
                  <c:v>40032.166666664132</c:v>
                </c:pt>
                <c:pt idx="11017" formatCode="m/d/yyyy\ h:mm">
                  <c:v>40032.208333330811</c:v>
                </c:pt>
                <c:pt idx="11018" formatCode="m/d/yyyy\ h:mm">
                  <c:v>40032.249999997483</c:v>
                </c:pt>
                <c:pt idx="11019" formatCode="m/d/yyyy\ h:mm">
                  <c:v>40032.291666664118</c:v>
                </c:pt>
                <c:pt idx="11020" formatCode="m/d/yyyy\ h:mm">
                  <c:v>40032.333333330811</c:v>
                </c:pt>
                <c:pt idx="11021" formatCode="m/d/yyyy\ h:mm">
                  <c:v>40032.37499999749</c:v>
                </c:pt>
                <c:pt idx="11022" formatCode="m/d/yyyy\ h:mm">
                  <c:v>40032.416666664132</c:v>
                </c:pt>
                <c:pt idx="11023" formatCode="m/d/yyyy\ h:mm">
                  <c:v>40032.458333330818</c:v>
                </c:pt>
                <c:pt idx="11024" formatCode="m/d/yyyy\ h:mm">
                  <c:v>40032.499999997461</c:v>
                </c:pt>
                <c:pt idx="11025" formatCode="m/d/yyyy\ h:mm">
                  <c:v>40032.541666664125</c:v>
                </c:pt>
                <c:pt idx="11026" formatCode="m/d/yyyy\ h:mm">
                  <c:v>40032.583333330789</c:v>
                </c:pt>
                <c:pt idx="11027" formatCode="m/d/yyyy\ h:mm">
                  <c:v>40032.624999997453</c:v>
                </c:pt>
                <c:pt idx="11028" formatCode="m/d/yyyy\ h:mm">
                  <c:v>40032.666666664103</c:v>
                </c:pt>
                <c:pt idx="11029" formatCode="m/d/yyyy\ h:mm">
                  <c:v>40032.708333330782</c:v>
                </c:pt>
                <c:pt idx="11030" formatCode="m/d/yyyy\ h:mm">
                  <c:v>40032.749999997446</c:v>
                </c:pt>
                <c:pt idx="11031" formatCode="m/d/yyyy\ h:mm">
                  <c:v>40032.791666664081</c:v>
                </c:pt>
                <c:pt idx="11032" formatCode="m/d/yyyy\ h:mm">
                  <c:v>40032.833333330782</c:v>
                </c:pt>
                <c:pt idx="11033" formatCode="m/d/yyyy\ h:mm">
                  <c:v>40032.874999997453</c:v>
                </c:pt>
                <c:pt idx="11034" formatCode="m/d/yyyy\ h:mm">
                  <c:v>40032.916666664103</c:v>
                </c:pt>
                <c:pt idx="11035" formatCode="m/d/yyyy\ h:mm">
                  <c:v>40032.958333330789</c:v>
                </c:pt>
                <c:pt idx="11036" formatCode="m/d/yyyy\ h:mm">
                  <c:v>40032.999999997432</c:v>
                </c:pt>
                <c:pt idx="11037" formatCode="m/d/yyyy\ h:mm">
                  <c:v>40033.041666664081</c:v>
                </c:pt>
                <c:pt idx="11038" formatCode="m/d/yyyy\ h:mm">
                  <c:v>40033.08333333076</c:v>
                </c:pt>
                <c:pt idx="11039" formatCode="m/d/yyyy\ h:mm">
                  <c:v>40033.124999997432</c:v>
                </c:pt>
                <c:pt idx="11040" formatCode="m/d/yyyy\ h:mm">
                  <c:v>40033.166666664074</c:v>
                </c:pt>
                <c:pt idx="11041" formatCode="m/d/yyyy\ h:mm">
                  <c:v>40033.208333330753</c:v>
                </c:pt>
                <c:pt idx="11042" formatCode="m/d/yyyy\ h:mm">
                  <c:v>40033.249999997417</c:v>
                </c:pt>
                <c:pt idx="11043" formatCode="m/d/yyyy\ h:mm">
                  <c:v>40033.291666664052</c:v>
                </c:pt>
                <c:pt idx="11044" formatCode="m/d/yyyy\ h:mm">
                  <c:v>40033.333333330746</c:v>
                </c:pt>
                <c:pt idx="11045" formatCode="m/d/yyyy\ h:mm">
                  <c:v>40033.374999997424</c:v>
                </c:pt>
                <c:pt idx="11046" formatCode="m/d/yyyy\ h:mm">
                  <c:v>40033.416666664081</c:v>
                </c:pt>
                <c:pt idx="11047" formatCode="m/d/yyyy\ h:mm">
                  <c:v>40033.458333330753</c:v>
                </c:pt>
                <c:pt idx="11048" formatCode="m/d/yyyy\ h:mm">
                  <c:v>40033.499999997402</c:v>
                </c:pt>
                <c:pt idx="11049" formatCode="m/d/yyyy\ h:mm">
                  <c:v>40033.541666664052</c:v>
                </c:pt>
                <c:pt idx="11050" formatCode="m/d/yyyy\ h:mm">
                  <c:v>40033.583333330731</c:v>
                </c:pt>
                <c:pt idx="11051" formatCode="m/d/yyyy\ h:mm">
                  <c:v>40033.624999997395</c:v>
                </c:pt>
                <c:pt idx="11052" formatCode="m/d/yyyy\ h:mm">
                  <c:v>40033.666666664045</c:v>
                </c:pt>
                <c:pt idx="11053" formatCode="m/d/yyyy\ h:mm">
                  <c:v>40033.708333330731</c:v>
                </c:pt>
                <c:pt idx="11054" formatCode="m/d/yyyy\ h:mm">
                  <c:v>40033.749999997388</c:v>
                </c:pt>
                <c:pt idx="11055" formatCode="m/d/yyyy\ h:mm">
                  <c:v>40033.791666664023</c:v>
                </c:pt>
                <c:pt idx="11056" formatCode="m/d/yyyy\ h:mm">
                  <c:v>40033.833333330716</c:v>
                </c:pt>
                <c:pt idx="11057" formatCode="m/d/yyyy\ h:mm">
                  <c:v>40033.874999997395</c:v>
                </c:pt>
                <c:pt idx="11058" formatCode="m/d/yyyy\ h:mm">
                  <c:v>40033.916666664045</c:v>
                </c:pt>
                <c:pt idx="11059" formatCode="m/d/yyyy\ h:mm">
                  <c:v>40033.958333330724</c:v>
                </c:pt>
                <c:pt idx="11060" formatCode="m/d/yyyy\ h:mm">
                  <c:v>40033.999999997373</c:v>
                </c:pt>
                <c:pt idx="11061" formatCode="m/d/yyyy\ h:mm">
                  <c:v>40034.041666664023</c:v>
                </c:pt>
                <c:pt idx="11062" formatCode="m/d/yyyy\ h:mm">
                  <c:v>40034.083333330702</c:v>
                </c:pt>
                <c:pt idx="11063" formatCode="m/d/yyyy\ h:mm">
                  <c:v>40034.124999997366</c:v>
                </c:pt>
                <c:pt idx="11064" formatCode="m/d/yyyy\ h:mm">
                  <c:v>40034.166666664016</c:v>
                </c:pt>
                <c:pt idx="11065" formatCode="m/d/yyyy\ h:mm">
                  <c:v>40034.208333330695</c:v>
                </c:pt>
                <c:pt idx="11066" formatCode="m/d/yyyy\ h:mm">
                  <c:v>40034.249999997359</c:v>
                </c:pt>
                <c:pt idx="11067" formatCode="m/d/yyyy\ h:mm">
                  <c:v>40034.291666663994</c:v>
                </c:pt>
                <c:pt idx="11068" formatCode="m/d/yyyy\ h:mm">
                  <c:v>40034.333333330687</c:v>
                </c:pt>
                <c:pt idx="11069" formatCode="m/d/yyyy\ h:mm">
                  <c:v>40034.374999997366</c:v>
                </c:pt>
                <c:pt idx="11070" formatCode="m/d/yyyy\ h:mm">
                  <c:v>40034.416666664016</c:v>
                </c:pt>
                <c:pt idx="11071" formatCode="m/d/yyyy\ h:mm">
                  <c:v>40034.458333330695</c:v>
                </c:pt>
                <c:pt idx="11072" formatCode="m/d/yyyy\ h:mm">
                  <c:v>40034.499999997344</c:v>
                </c:pt>
                <c:pt idx="11073" formatCode="m/d/yyyy\ h:mm">
                  <c:v>40034.541666663994</c:v>
                </c:pt>
                <c:pt idx="11074" formatCode="m/d/yyyy\ h:mm">
                  <c:v>40034.583333330673</c:v>
                </c:pt>
                <c:pt idx="11075" formatCode="m/d/yyyy\ h:mm">
                  <c:v>40034.624999997337</c:v>
                </c:pt>
                <c:pt idx="11076" formatCode="m/d/yyyy\ h:mm">
                  <c:v>40034.666666663987</c:v>
                </c:pt>
                <c:pt idx="11077" formatCode="m/d/yyyy\ h:mm">
                  <c:v>40034.708333330665</c:v>
                </c:pt>
                <c:pt idx="11078" formatCode="m/d/yyyy\ h:mm">
                  <c:v>40034.74999999733</c:v>
                </c:pt>
                <c:pt idx="11079" formatCode="m/d/yyyy\ h:mm">
                  <c:v>40034.791666663965</c:v>
                </c:pt>
                <c:pt idx="11080" formatCode="m/d/yyyy\ h:mm">
                  <c:v>40034.833333330658</c:v>
                </c:pt>
                <c:pt idx="11081" formatCode="m/d/yyyy\ h:mm">
                  <c:v>40034.874999997337</c:v>
                </c:pt>
                <c:pt idx="11082" formatCode="m/d/yyyy\ h:mm">
                  <c:v>40034.916666663987</c:v>
                </c:pt>
                <c:pt idx="11083" formatCode="m/d/yyyy\ h:mm">
                  <c:v>40034.958333330665</c:v>
                </c:pt>
                <c:pt idx="11084" formatCode="m/d/yyyy\ h:mm">
                  <c:v>40034.999999997315</c:v>
                </c:pt>
                <c:pt idx="11085" formatCode="m/d/yyyy\ h:mm">
                  <c:v>40035.041666663965</c:v>
                </c:pt>
                <c:pt idx="11086" formatCode="m/d/yyyy\ h:mm">
                  <c:v>40035.083333330644</c:v>
                </c:pt>
                <c:pt idx="11087" formatCode="m/d/yyyy\ h:mm">
                  <c:v>40035.124999997308</c:v>
                </c:pt>
                <c:pt idx="11088" formatCode="m/d/yyyy\ h:mm">
                  <c:v>40035.166666663958</c:v>
                </c:pt>
                <c:pt idx="11089" formatCode="m/d/yyyy\ h:mm">
                  <c:v>40035.208333330636</c:v>
                </c:pt>
                <c:pt idx="11090" formatCode="m/d/yyyy\ h:mm">
                  <c:v>40035.249999997301</c:v>
                </c:pt>
                <c:pt idx="11091" formatCode="m/d/yyyy\ h:mm">
                  <c:v>40035.291666663936</c:v>
                </c:pt>
                <c:pt idx="11092" formatCode="m/d/yyyy\ h:mm">
                  <c:v>40035.333333330629</c:v>
                </c:pt>
                <c:pt idx="11093" formatCode="m/d/yyyy\ h:mm">
                  <c:v>40035.374999997293</c:v>
                </c:pt>
                <c:pt idx="11094" formatCode="m/d/yyyy\ h:mm">
                  <c:v>40035.416666663958</c:v>
                </c:pt>
                <c:pt idx="11095" formatCode="m/d/yyyy\ h:mm">
                  <c:v>40035.458333330636</c:v>
                </c:pt>
                <c:pt idx="11096" formatCode="m/d/yyyy\ h:mm">
                  <c:v>40035.499999997286</c:v>
                </c:pt>
                <c:pt idx="11097" formatCode="m/d/yyyy\ h:mm">
                  <c:v>40035.541666663928</c:v>
                </c:pt>
                <c:pt idx="11098" formatCode="m/d/yyyy\ h:mm">
                  <c:v>40035.583333330615</c:v>
                </c:pt>
                <c:pt idx="11099" formatCode="m/d/yyyy\ h:mm">
                  <c:v>40035.624999997279</c:v>
                </c:pt>
                <c:pt idx="11100" formatCode="m/d/yyyy\ h:mm">
                  <c:v>40035.666666663921</c:v>
                </c:pt>
                <c:pt idx="11101" formatCode="m/d/yyyy\ h:mm">
                  <c:v>40035.708333330607</c:v>
                </c:pt>
                <c:pt idx="11102" formatCode="m/d/yyyy\ h:mm">
                  <c:v>40035.749999997272</c:v>
                </c:pt>
                <c:pt idx="11103" formatCode="m/d/yyyy\ h:mm">
                  <c:v>40035.791666663907</c:v>
                </c:pt>
                <c:pt idx="11104" formatCode="m/d/yyyy\ h:mm">
                  <c:v>40035.8333333306</c:v>
                </c:pt>
                <c:pt idx="11105" formatCode="m/d/yyyy\ h:mm">
                  <c:v>40035.874999997279</c:v>
                </c:pt>
                <c:pt idx="11106" formatCode="m/d/yyyy\ h:mm">
                  <c:v>40035.916666663928</c:v>
                </c:pt>
                <c:pt idx="11107" formatCode="m/d/yyyy\ h:mm">
                  <c:v>40035.958333330607</c:v>
                </c:pt>
                <c:pt idx="11108" formatCode="m/d/yyyy\ h:mm">
                  <c:v>40035.999999997257</c:v>
                </c:pt>
                <c:pt idx="11109" formatCode="m/d/yyyy\ h:mm">
                  <c:v>40036.041666663907</c:v>
                </c:pt>
                <c:pt idx="11110" formatCode="m/d/yyyy\ h:mm">
                  <c:v>40036.083333330593</c:v>
                </c:pt>
                <c:pt idx="11111" formatCode="m/d/yyyy\ h:mm">
                  <c:v>40036.12499999725</c:v>
                </c:pt>
                <c:pt idx="11112" formatCode="m/d/yyyy\ h:mm">
                  <c:v>40036.166666663899</c:v>
                </c:pt>
                <c:pt idx="11113" formatCode="m/d/yyyy\ h:mm">
                  <c:v>40036.208333330593</c:v>
                </c:pt>
                <c:pt idx="11114" formatCode="m/d/yyyy\ h:mm">
                  <c:v>40036.249999997235</c:v>
                </c:pt>
                <c:pt idx="11115" formatCode="m/d/yyyy\ h:mm">
                  <c:v>40036.29166666387</c:v>
                </c:pt>
                <c:pt idx="11116" formatCode="m/d/yyyy\ h:mm">
                  <c:v>40036.333333330585</c:v>
                </c:pt>
                <c:pt idx="11117" formatCode="m/d/yyyy\ h:mm">
                  <c:v>40036.374999997242</c:v>
                </c:pt>
                <c:pt idx="11118" formatCode="m/d/yyyy\ h:mm">
                  <c:v>40036.416666663885</c:v>
                </c:pt>
                <c:pt idx="11119" formatCode="m/d/yyyy\ h:mm">
                  <c:v>40036.458333330593</c:v>
                </c:pt>
                <c:pt idx="11120" formatCode="m/d/yyyy\ h:mm">
                  <c:v>40036.499999997228</c:v>
                </c:pt>
                <c:pt idx="11121" formatCode="m/d/yyyy\ h:mm">
                  <c:v>40036.54166666387</c:v>
                </c:pt>
                <c:pt idx="11122" formatCode="m/d/yyyy\ h:mm">
                  <c:v>40036.583333330571</c:v>
                </c:pt>
                <c:pt idx="11123" formatCode="m/d/yyyy\ h:mm">
                  <c:v>40036.624999997221</c:v>
                </c:pt>
                <c:pt idx="11124" formatCode="m/d/yyyy\ h:mm">
                  <c:v>40036.66666666387</c:v>
                </c:pt>
                <c:pt idx="11125" formatCode="m/d/yyyy\ h:mm">
                  <c:v>40036.708333330549</c:v>
                </c:pt>
                <c:pt idx="11126" formatCode="m/d/yyyy\ h:mm">
                  <c:v>40036.749999997206</c:v>
                </c:pt>
                <c:pt idx="11127" formatCode="m/d/yyyy\ h:mm">
                  <c:v>40036.791666663841</c:v>
                </c:pt>
                <c:pt idx="11128" formatCode="m/d/yyyy\ h:mm">
                  <c:v>40036.833333330542</c:v>
                </c:pt>
                <c:pt idx="11129" formatCode="m/d/yyyy\ h:mm">
                  <c:v>40036.874999997213</c:v>
                </c:pt>
                <c:pt idx="11130" formatCode="m/d/yyyy\ h:mm">
                  <c:v>40036.91666666387</c:v>
                </c:pt>
                <c:pt idx="11131" formatCode="m/d/yyyy\ h:mm">
                  <c:v>40036.958333330556</c:v>
                </c:pt>
                <c:pt idx="11132" formatCode="m/d/yyyy\ h:mm">
                  <c:v>40036.999999997199</c:v>
                </c:pt>
                <c:pt idx="11133" formatCode="m/d/yyyy\ h:mm">
                  <c:v>40037.041666663834</c:v>
                </c:pt>
                <c:pt idx="11134" formatCode="m/d/yyyy\ h:mm">
                  <c:v>40037.083333330542</c:v>
                </c:pt>
                <c:pt idx="11135" formatCode="m/d/yyyy\ h:mm">
                  <c:v>40037.124999997191</c:v>
                </c:pt>
                <c:pt idx="11136" formatCode="m/d/yyyy\ h:mm">
                  <c:v>40037.166666663834</c:v>
                </c:pt>
                <c:pt idx="11137" formatCode="m/d/yyyy\ h:mm">
                  <c:v>40037.208333330535</c:v>
                </c:pt>
                <c:pt idx="11138" formatCode="m/d/yyyy\ h:mm">
                  <c:v>40037.249999997191</c:v>
                </c:pt>
                <c:pt idx="11139" formatCode="m/d/yyyy\ h:mm">
                  <c:v>40037.291666663812</c:v>
                </c:pt>
                <c:pt idx="11140" formatCode="m/d/yyyy\ h:mm">
                  <c:v>40037.333333330513</c:v>
                </c:pt>
                <c:pt idx="11141" formatCode="m/d/yyyy\ h:mm">
                  <c:v>40037.374999997199</c:v>
                </c:pt>
                <c:pt idx="11142" formatCode="m/d/yyyy\ h:mm">
                  <c:v>40037.416666663834</c:v>
                </c:pt>
                <c:pt idx="11143" formatCode="m/d/yyyy\ h:mm">
                  <c:v>40037.458333330535</c:v>
                </c:pt>
                <c:pt idx="11144" formatCode="m/d/yyyy\ h:mm">
                  <c:v>40037.499999997184</c:v>
                </c:pt>
                <c:pt idx="11145" formatCode="m/d/yyyy\ h:mm">
                  <c:v>40037.541666663819</c:v>
                </c:pt>
                <c:pt idx="11146" formatCode="m/d/yyyy\ h:mm">
                  <c:v>40037.583333330498</c:v>
                </c:pt>
                <c:pt idx="11147" formatCode="m/d/yyyy\ h:mm">
                  <c:v>40037.624999997162</c:v>
                </c:pt>
                <c:pt idx="11148" formatCode="m/d/yyyy\ h:mm">
                  <c:v>40037.666666663805</c:v>
                </c:pt>
                <c:pt idx="11149" formatCode="m/d/yyyy\ h:mm">
                  <c:v>40037.708333330491</c:v>
                </c:pt>
                <c:pt idx="11150" formatCode="m/d/yyyy\ h:mm">
                  <c:v>40037.749999997162</c:v>
                </c:pt>
                <c:pt idx="11151" formatCode="m/d/yyyy\ h:mm">
                  <c:v>40037.791666663776</c:v>
                </c:pt>
                <c:pt idx="11152" formatCode="m/d/yyyy\ h:mm">
                  <c:v>40037.833333330491</c:v>
                </c:pt>
                <c:pt idx="11153" formatCode="m/d/yyyy\ h:mm">
                  <c:v>40037.87499999717</c:v>
                </c:pt>
                <c:pt idx="11154" formatCode="m/d/yyyy\ h:mm">
                  <c:v>40037.916666663805</c:v>
                </c:pt>
                <c:pt idx="11155" formatCode="m/d/yyyy\ h:mm">
                  <c:v>40037.958333330498</c:v>
                </c:pt>
                <c:pt idx="11156" formatCode="m/d/yyyy\ h:mm">
                  <c:v>40037.999999997141</c:v>
                </c:pt>
                <c:pt idx="11157" formatCode="m/d/yyyy\ h:mm">
                  <c:v>40038.041666663783</c:v>
                </c:pt>
                <c:pt idx="11158" formatCode="m/d/yyyy\ h:mm">
                  <c:v>40038.083333330469</c:v>
                </c:pt>
                <c:pt idx="11159" formatCode="m/d/yyyy\ h:mm">
                  <c:v>40038.124999997133</c:v>
                </c:pt>
                <c:pt idx="11160" formatCode="m/d/yyyy\ h:mm">
                  <c:v>40038.166666663768</c:v>
                </c:pt>
                <c:pt idx="11161" formatCode="m/d/yyyy\ h:mm">
                  <c:v>40038.208333330462</c:v>
                </c:pt>
                <c:pt idx="11162" formatCode="m/d/yyyy\ h:mm">
                  <c:v>40038.249999997133</c:v>
                </c:pt>
                <c:pt idx="11163" formatCode="m/d/yyyy\ h:mm">
                  <c:v>40038.291666663747</c:v>
                </c:pt>
                <c:pt idx="11164" formatCode="m/d/yyyy\ h:mm">
                  <c:v>40038.333333330462</c:v>
                </c:pt>
                <c:pt idx="11165" formatCode="m/d/yyyy\ h:mm">
                  <c:v>40038.374999997141</c:v>
                </c:pt>
                <c:pt idx="11166" formatCode="m/d/yyyy\ h:mm">
                  <c:v>40038.416666663776</c:v>
                </c:pt>
                <c:pt idx="11167" formatCode="m/d/yyyy\ h:mm">
                  <c:v>40038.458333330469</c:v>
                </c:pt>
                <c:pt idx="11168" formatCode="m/d/yyyy\ h:mm">
                  <c:v>40038.499999997111</c:v>
                </c:pt>
                <c:pt idx="11169" formatCode="m/d/yyyy\ h:mm">
                  <c:v>40038.541666663754</c:v>
                </c:pt>
                <c:pt idx="11170" formatCode="m/d/yyyy\ h:mm">
                  <c:v>40038.58333333044</c:v>
                </c:pt>
                <c:pt idx="11171" formatCode="m/d/yyyy\ h:mm">
                  <c:v>40038.624999997111</c:v>
                </c:pt>
                <c:pt idx="11172" formatCode="m/d/yyyy\ h:mm">
                  <c:v>40038.666666663747</c:v>
                </c:pt>
                <c:pt idx="11173" formatCode="m/d/yyyy\ h:mm">
                  <c:v>40038.708333330433</c:v>
                </c:pt>
                <c:pt idx="11174" formatCode="m/d/yyyy\ h:mm">
                  <c:v>40038.749999997097</c:v>
                </c:pt>
                <c:pt idx="11175" formatCode="m/d/yyyy\ h:mm">
                  <c:v>40038.791666663717</c:v>
                </c:pt>
                <c:pt idx="11176" formatCode="m/d/yyyy\ h:mm">
                  <c:v>40038.833333330433</c:v>
                </c:pt>
                <c:pt idx="11177" formatCode="m/d/yyyy\ h:mm">
                  <c:v>40038.874999997104</c:v>
                </c:pt>
                <c:pt idx="11178" formatCode="m/d/yyyy\ h:mm">
                  <c:v>40038.916666663754</c:v>
                </c:pt>
                <c:pt idx="11179" formatCode="m/d/yyyy\ h:mm">
                  <c:v>40038.95833333044</c:v>
                </c:pt>
                <c:pt idx="11180" formatCode="m/d/yyyy\ h:mm">
                  <c:v>40038.999999997082</c:v>
                </c:pt>
                <c:pt idx="11181" formatCode="m/d/yyyy\ h:mm">
                  <c:v>40039.041666663717</c:v>
                </c:pt>
                <c:pt idx="11182" formatCode="m/d/yyyy\ h:mm">
                  <c:v>40039.083333330411</c:v>
                </c:pt>
                <c:pt idx="11183" formatCode="m/d/yyyy\ h:mm">
                  <c:v>40039.124999997082</c:v>
                </c:pt>
                <c:pt idx="11184" formatCode="m/d/yyyy\ h:mm">
                  <c:v>40039.166666663717</c:v>
                </c:pt>
                <c:pt idx="11185" formatCode="m/d/yyyy\ h:mm">
                  <c:v>40039.208333330411</c:v>
                </c:pt>
                <c:pt idx="11186" formatCode="m/d/yyyy\ h:mm">
                  <c:v>40039.249999997068</c:v>
                </c:pt>
                <c:pt idx="11187" formatCode="m/d/yyyy\ h:mm">
                  <c:v>40039.291666663688</c:v>
                </c:pt>
                <c:pt idx="11188" formatCode="m/d/yyyy\ h:mm">
                  <c:v>40039.333333330396</c:v>
                </c:pt>
                <c:pt idx="11189" formatCode="m/d/yyyy\ h:mm">
                  <c:v>40039.374999997075</c:v>
                </c:pt>
                <c:pt idx="11190" formatCode="m/d/yyyy\ h:mm">
                  <c:v>40039.416666663725</c:v>
                </c:pt>
                <c:pt idx="11191" formatCode="m/d/yyyy\ h:mm">
                  <c:v>40039.458333330404</c:v>
                </c:pt>
                <c:pt idx="11192" formatCode="m/d/yyyy\ h:mm">
                  <c:v>40039.499999997053</c:v>
                </c:pt>
                <c:pt idx="11193" formatCode="m/d/yyyy\ h:mm">
                  <c:v>40039.541666663688</c:v>
                </c:pt>
                <c:pt idx="11194" formatCode="m/d/yyyy\ h:mm">
                  <c:v>40039.583333330382</c:v>
                </c:pt>
                <c:pt idx="11195" formatCode="m/d/yyyy\ h:mm">
                  <c:v>40039.624999997046</c:v>
                </c:pt>
                <c:pt idx="11196" formatCode="m/d/yyyy\ h:mm">
                  <c:v>40039.666666663681</c:v>
                </c:pt>
                <c:pt idx="11197" formatCode="m/d/yyyy\ h:mm">
                  <c:v>40039.708333330382</c:v>
                </c:pt>
                <c:pt idx="11198" formatCode="m/d/yyyy\ h:mm">
                  <c:v>40039.749999997039</c:v>
                </c:pt>
                <c:pt idx="11199" formatCode="m/d/yyyy\ h:mm">
                  <c:v>40039.791666663659</c:v>
                </c:pt>
                <c:pt idx="11200" formatCode="m/d/yyyy\ h:mm">
                  <c:v>40039.833333330367</c:v>
                </c:pt>
                <c:pt idx="11201" formatCode="m/d/yyyy\ h:mm">
                  <c:v>40039.874999997046</c:v>
                </c:pt>
                <c:pt idx="11202" formatCode="m/d/yyyy\ h:mm">
                  <c:v>40039.916666663681</c:v>
                </c:pt>
                <c:pt idx="11203" formatCode="m/d/yyyy\ h:mm">
                  <c:v>40039.958333330374</c:v>
                </c:pt>
                <c:pt idx="11204" formatCode="m/d/yyyy\ h:mm">
                  <c:v>40039.999999997031</c:v>
                </c:pt>
                <c:pt idx="11205" formatCode="m/d/yyyy\ h:mm">
                  <c:v>40040.041666663667</c:v>
                </c:pt>
                <c:pt idx="11206" formatCode="m/d/yyyy\ h:mm">
                  <c:v>40040.083333330353</c:v>
                </c:pt>
                <c:pt idx="11207" formatCode="m/d/yyyy\ h:mm">
                  <c:v>40040.124999997017</c:v>
                </c:pt>
                <c:pt idx="11208" formatCode="m/d/yyyy\ h:mm">
                  <c:v>40040.166666663652</c:v>
                </c:pt>
                <c:pt idx="11209" formatCode="m/d/yyyy\ h:mm">
                  <c:v>40040.208333330345</c:v>
                </c:pt>
                <c:pt idx="11210" formatCode="m/d/yyyy\ h:mm">
                  <c:v>40040.24999999701</c:v>
                </c:pt>
                <c:pt idx="11211" formatCode="m/d/yyyy\ h:mm">
                  <c:v>40040.291666663637</c:v>
                </c:pt>
                <c:pt idx="11212" formatCode="m/d/yyyy\ h:mm">
                  <c:v>40040.333333330338</c:v>
                </c:pt>
                <c:pt idx="11213" formatCode="m/d/yyyy\ h:mm">
                  <c:v>40040.374999997017</c:v>
                </c:pt>
                <c:pt idx="11214" formatCode="m/d/yyyy\ h:mm">
                  <c:v>40040.416666663652</c:v>
                </c:pt>
                <c:pt idx="11215" formatCode="m/d/yyyy\ h:mm">
                  <c:v>40040.458333330345</c:v>
                </c:pt>
                <c:pt idx="11216" formatCode="m/d/yyyy\ h:mm">
                  <c:v>40040.499999997002</c:v>
                </c:pt>
                <c:pt idx="11217" formatCode="m/d/yyyy\ h:mm">
                  <c:v>40040.54166666363</c:v>
                </c:pt>
                <c:pt idx="11218" formatCode="m/d/yyyy\ h:mm">
                  <c:v>40040.583333330331</c:v>
                </c:pt>
                <c:pt idx="11219" formatCode="m/d/yyyy\ h:mm">
                  <c:v>40040.624999997002</c:v>
                </c:pt>
                <c:pt idx="11220" formatCode="m/d/yyyy\ h:mm">
                  <c:v>40040.666666663623</c:v>
                </c:pt>
                <c:pt idx="11221" formatCode="m/d/yyyy\ h:mm">
                  <c:v>40040.708333330316</c:v>
                </c:pt>
                <c:pt idx="11222" formatCode="m/d/yyyy\ h:mm">
                  <c:v>40040.749999996995</c:v>
                </c:pt>
                <c:pt idx="11223" formatCode="m/d/yyyy\ h:mm">
                  <c:v>40040.791666663601</c:v>
                </c:pt>
                <c:pt idx="11224" formatCode="m/d/yyyy\ h:mm">
                  <c:v>40040.833333330309</c:v>
                </c:pt>
                <c:pt idx="11225" formatCode="m/d/yyyy\ h:mm">
                  <c:v>40040.874999997002</c:v>
                </c:pt>
                <c:pt idx="11226" formatCode="m/d/yyyy\ h:mm">
                  <c:v>40040.916666663623</c:v>
                </c:pt>
                <c:pt idx="11227" formatCode="m/d/yyyy\ h:mm">
                  <c:v>40040.958333330316</c:v>
                </c:pt>
                <c:pt idx="11228" formatCode="m/d/yyyy\ h:mm">
                  <c:v>40040.99999999698</c:v>
                </c:pt>
                <c:pt idx="11229" formatCode="m/d/yyyy\ h:mm">
                  <c:v>40041.041666663601</c:v>
                </c:pt>
                <c:pt idx="11230" formatCode="m/d/yyyy\ h:mm">
                  <c:v>40041.083333330294</c:v>
                </c:pt>
                <c:pt idx="11231" formatCode="m/d/yyyy\ h:mm">
                  <c:v>40041.124999996973</c:v>
                </c:pt>
                <c:pt idx="11232" formatCode="m/d/yyyy\ h:mm">
                  <c:v>40041.166666663594</c:v>
                </c:pt>
                <c:pt idx="11233" formatCode="m/d/yyyy\ h:mm">
                  <c:v>40041.208333330287</c:v>
                </c:pt>
                <c:pt idx="11234" formatCode="m/d/yyyy\ h:mm">
                  <c:v>40041.249999996966</c:v>
                </c:pt>
                <c:pt idx="11235" formatCode="m/d/yyyy\ h:mm">
                  <c:v>40041.291666663579</c:v>
                </c:pt>
                <c:pt idx="11236" formatCode="m/d/yyyy\ h:mm">
                  <c:v>40041.33333333028</c:v>
                </c:pt>
                <c:pt idx="11237" formatCode="m/d/yyyy\ h:mm">
                  <c:v>40041.374999996973</c:v>
                </c:pt>
                <c:pt idx="11238" formatCode="m/d/yyyy\ h:mm">
                  <c:v>40041.416666663594</c:v>
                </c:pt>
                <c:pt idx="11239" formatCode="m/d/yyyy\ h:mm">
                  <c:v>40041.458333330287</c:v>
                </c:pt>
                <c:pt idx="11240" formatCode="m/d/yyyy\ h:mm">
                  <c:v>40041.499999996951</c:v>
                </c:pt>
                <c:pt idx="11241" formatCode="m/d/yyyy\ h:mm">
                  <c:v>40041.541666663579</c:v>
                </c:pt>
                <c:pt idx="11242" formatCode="m/d/yyyy\ h:mm">
                  <c:v>40041.583333330265</c:v>
                </c:pt>
                <c:pt idx="11243" formatCode="m/d/yyyy\ h:mm">
                  <c:v>40041.624999996944</c:v>
                </c:pt>
                <c:pt idx="11244" formatCode="m/d/yyyy\ h:mm">
                  <c:v>40041.666666663579</c:v>
                </c:pt>
                <c:pt idx="11245" formatCode="m/d/yyyy\ h:mm">
                  <c:v>40041.708333330258</c:v>
                </c:pt>
                <c:pt idx="11246" formatCode="m/d/yyyy\ h:mm">
                  <c:v>40041.749999996937</c:v>
                </c:pt>
                <c:pt idx="11247" formatCode="m/d/yyyy\ h:mm">
                  <c:v>40041.791666663557</c:v>
                </c:pt>
                <c:pt idx="11248" formatCode="m/d/yyyy\ h:mm">
                  <c:v>40041.833333330251</c:v>
                </c:pt>
                <c:pt idx="11249" formatCode="m/d/yyyy\ h:mm">
                  <c:v>40041.874999996944</c:v>
                </c:pt>
                <c:pt idx="11250" formatCode="m/d/yyyy\ h:mm">
                  <c:v>40041.916666663579</c:v>
                </c:pt>
                <c:pt idx="11251" formatCode="m/d/yyyy\ h:mm">
                  <c:v>40041.958333330243</c:v>
                </c:pt>
                <c:pt idx="11252" formatCode="m/d/yyyy\ h:mm">
                  <c:v>40041.999999996922</c:v>
                </c:pt>
                <c:pt idx="11253" formatCode="m/d/yyyy\ h:mm">
                  <c:v>40042.041666663557</c:v>
                </c:pt>
                <c:pt idx="11254" formatCode="m/d/yyyy\ h:mm">
                  <c:v>40042.083333330236</c:v>
                </c:pt>
                <c:pt idx="11255" formatCode="m/d/yyyy\ h:mm">
                  <c:v>40042.124999996915</c:v>
                </c:pt>
                <c:pt idx="11256" formatCode="m/d/yyyy\ h:mm">
                  <c:v>40042.16666666355</c:v>
                </c:pt>
                <c:pt idx="11257" formatCode="m/d/yyyy\ h:mm">
                  <c:v>40042.208333330229</c:v>
                </c:pt>
                <c:pt idx="11258" formatCode="m/d/yyyy\ h:mm">
                  <c:v>40042.249999996893</c:v>
                </c:pt>
                <c:pt idx="11259" formatCode="m/d/yyyy\ h:mm">
                  <c:v>40042.291666663521</c:v>
                </c:pt>
                <c:pt idx="11260" formatCode="m/d/yyyy\ h:mm">
                  <c:v>40042.333333330222</c:v>
                </c:pt>
                <c:pt idx="11261" formatCode="m/d/yyyy\ h:mm">
                  <c:v>40042.374999996915</c:v>
                </c:pt>
                <c:pt idx="11262" formatCode="m/d/yyyy\ h:mm">
                  <c:v>40042.41666666355</c:v>
                </c:pt>
                <c:pt idx="11263" formatCode="m/d/yyyy\ h:mm">
                  <c:v>40042.458333330229</c:v>
                </c:pt>
                <c:pt idx="11264" formatCode="m/d/yyyy\ h:mm">
                  <c:v>40042.499999996893</c:v>
                </c:pt>
                <c:pt idx="11265" formatCode="m/d/yyyy\ h:mm">
                  <c:v>40042.541666663521</c:v>
                </c:pt>
                <c:pt idx="11266" formatCode="m/d/yyyy\ h:mm">
                  <c:v>40042.583333330207</c:v>
                </c:pt>
                <c:pt idx="11267" formatCode="m/d/yyyy\ h:mm">
                  <c:v>40042.624999996886</c:v>
                </c:pt>
                <c:pt idx="11268" formatCode="m/d/yyyy\ h:mm">
                  <c:v>40042.666666663521</c:v>
                </c:pt>
                <c:pt idx="11269" formatCode="m/d/yyyy\ h:mm">
                  <c:v>40042.7083333302</c:v>
                </c:pt>
                <c:pt idx="11270" formatCode="m/d/yyyy\ h:mm">
                  <c:v>40042.749999996879</c:v>
                </c:pt>
                <c:pt idx="11271" formatCode="m/d/yyyy\ h:mm">
                  <c:v>40042.791666663499</c:v>
                </c:pt>
                <c:pt idx="11272" formatCode="m/d/yyyy\ h:mm">
                  <c:v>40042.833333330193</c:v>
                </c:pt>
                <c:pt idx="11273" formatCode="m/d/yyyy\ h:mm">
                  <c:v>40042.874999996886</c:v>
                </c:pt>
                <c:pt idx="11274" formatCode="m/d/yyyy\ h:mm">
                  <c:v>40042.916666663521</c:v>
                </c:pt>
                <c:pt idx="11275" formatCode="m/d/yyyy\ h:mm">
                  <c:v>40042.958333330207</c:v>
                </c:pt>
                <c:pt idx="11276" formatCode="m/d/yyyy\ h:mm">
                  <c:v>40042.999999996864</c:v>
                </c:pt>
                <c:pt idx="11277" formatCode="m/d/yyyy\ h:mm">
                  <c:v>40043.041666663499</c:v>
                </c:pt>
                <c:pt idx="11278" formatCode="m/d/yyyy\ h:mm">
                  <c:v>40043.083333330193</c:v>
                </c:pt>
                <c:pt idx="11279" formatCode="m/d/yyyy\ h:mm">
                  <c:v>40043.124999996842</c:v>
                </c:pt>
                <c:pt idx="11280" formatCode="m/d/yyyy\ h:mm">
                  <c:v>40043.166666663485</c:v>
                </c:pt>
                <c:pt idx="11281" formatCode="m/d/yyyy\ h:mm">
                  <c:v>40043.208333330185</c:v>
                </c:pt>
                <c:pt idx="11282" formatCode="m/d/yyyy\ h:mm">
                  <c:v>40043.249999996842</c:v>
                </c:pt>
                <c:pt idx="11283" formatCode="m/d/yyyy\ h:mm">
                  <c:v>40043.291666663463</c:v>
                </c:pt>
                <c:pt idx="11284" formatCode="m/d/yyyy\ h:mm">
                  <c:v>40043.333333330163</c:v>
                </c:pt>
                <c:pt idx="11285" formatCode="m/d/yyyy\ h:mm">
                  <c:v>40043.37499999685</c:v>
                </c:pt>
                <c:pt idx="11286" formatCode="m/d/yyyy\ h:mm">
                  <c:v>40043.416666663485</c:v>
                </c:pt>
                <c:pt idx="11287" formatCode="m/d/yyyy\ h:mm">
                  <c:v>40043.458333330185</c:v>
                </c:pt>
                <c:pt idx="11288" formatCode="m/d/yyyy\ h:mm">
                  <c:v>40043.499999996835</c:v>
                </c:pt>
                <c:pt idx="11289" formatCode="m/d/yyyy\ h:mm">
                  <c:v>40043.54166666347</c:v>
                </c:pt>
                <c:pt idx="11290" formatCode="m/d/yyyy\ h:mm">
                  <c:v>40043.583333330149</c:v>
                </c:pt>
                <c:pt idx="11291" formatCode="m/d/yyyy\ h:mm">
                  <c:v>40043.624999996813</c:v>
                </c:pt>
                <c:pt idx="11292" formatCode="m/d/yyyy\ h:mm">
                  <c:v>40043.666666663463</c:v>
                </c:pt>
                <c:pt idx="11293" formatCode="m/d/yyyy\ h:mm">
                  <c:v>40043.708333330142</c:v>
                </c:pt>
                <c:pt idx="11294" formatCode="m/d/yyyy\ h:mm">
                  <c:v>40043.749999996813</c:v>
                </c:pt>
                <c:pt idx="11295" formatCode="m/d/yyyy\ h:mm">
                  <c:v>40043.791666663441</c:v>
                </c:pt>
                <c:pt idx="11296" formatCode="m/d/yyyy\ h:mm">
                  <c:v>40043.833333330142</c:v>
                </c:pt>
                <c:pt idx="11297" formatCode="m/d/yyyy\ h:mm">
                  <c:v>40043.87499999682</c:v>
                </c:pt>
                <c:pt idx="11298" formatCode="m/d/yyyy\ h:mm">
                  <c:v>40043.916666663456</c:v>
                </c:pt>
                <c:pt idx="11299" formatCode="m/d/yyyy\ h:mm">
                  <c:v>40043.958333330149</c:v>
                </c:pt>
                <c:pt idx="11300" formatCode="m/d/yyyy\ h:mm">
                  <c:v>40043.999999996791</c:v>
                </c:pt>
                <c:pt idx="11301" formatCode="m/d/yyyy\ h:mm">
                  <c:v>40044.041666663434</c:v>
                </c:pt>
                <c:pt idx="11302" formatCode="m/d/yyyy\ h:mm">
                  <c:v>40044.083333330134</c:v>
                </c:pt>
                <c:pt idx="11303" formatCode="m/d/yyyy\ h:mm">
                  <c:v>40044.124999996791</c:v>
                </c:pt>
                <c:pt idx="11304" formatCode="m/d/yyyy\ h:mm">
                  <c:v>40044.166666663426</c:v>
                </c:pt>
                <c:pt idx="11305" formatCode="m/d/yyyy\ h:mm">
                  <c:v>40044.208333330113</c:v>
                </c:pt>
                <c:pt idx="11306" formatCode="m/d/yyyy\ h:mm">
                  <c:v>40044.249999996791</c:v>
                </c:pt>
                <c:pt idx="11307" formatCode="m/d/yyyy\ h:mm">
                  <c:v>40044.291666663397</c:v>
                </c:pt>
                <c:pt idx="11308" formatCode="m/d/yyyy\ h:mm">
                  <c:v>40044.333333330113</c:v>
                </c:pt>
                <c:pt idx="11309" formatCode="m/d/yyyy\ h:mm">
                  <c:v>40044.374999996791</c:v>
                </c:pt>
                <c:pt idx="11310" formatCode="m/d/yyyy\ h:mm">
                  <c:v>40044.416666663434</c:v>
                </c:pt>
                <c:pt idx="11311" formatCode="m/d/yyyy\ h:mm">
                  <c:v>40044.45833333012</c:v>
                </c:pt>
                <c:pt idx="11312" formatCode="m/d/yyyy\ h:mm">
                  <c:v>40044.499999996762</c:v>
                </c:pt>
                <c:pt idx="11313" formatCode="m/d/yyyy\ h:mm">
                  <c:v>40044.541666663405</c:v>
                </c:pt>
                <c:pt idx="11314" formatCode="m/d/yyyy\ h:mm">
                  <c:v>40044.583333330091</c:v>
                </c:pt>
                <c:pt idx="11315" formatCode="m/d/yyyy\ h:mm">
                  <c:v>40044.624999996762</c:v>
                </c:pt>
                <c:pt idx="11316" formatCode="m/d/yyyy\ h:mm">
                  <c:v>40044.666666663397</c:v>
                </c:pt>
                <c:pt idx="11317" formatCode="m/d/yyyy\ h:mm">
                  <c:v>40044.708333330083</c:v>
                </c:pt>
                <c:pt idx="11318" formatCode="m/d/yyyy\ h:mm">
                  <c:v>40044.749999996748</c:v>
                </c:pt>
                <c:pt idx="11319" formatCode="m/d/yyyy\ h:mm">
                  <c:v>40044.791666663368</c:v>
                </c:pt>
                <c:pt idx="11320" formatCode="m/d/yyyy\ h:mm">
                  <c:v>40044.833333330083</c:v>
                </c:pt>
                <c:pt idx="11321" formatCode="m/d/yyyy\ h:mm">
                  <c:v>40044.874999996755</c:v>
                </c:pt>
                <c:pt idx="11322" formatCode="m/d/yyyy\ h:mm">
                  <c:v>40044.916666663405</c:v>
                </c:pt>
                <c:pt idx="11323" formatCode="m/d/yyyy\ h:mm">
                  <c:v>40044.958333330091</c:v>
                </c:pt>
                <c:pt idx="11324" formatCode="m/d/yyyy\ h:mm">
                  <c:v>40044.999999996733</c:v>
                </c:pt>
                <c:pt idx="11325" formatCode="m/d/yyyy\ h:mm">
                  <c:v>40045.041666663368</c:v>
                </c:pt>
                <c:pt idx="11326" formatCode="m/d/yyyy\ h:mm">
                  <c:v>40045.083333330062</c:v>
                </c:pt>
                <c:pt idx="11327" formatCode="m/d/yyyy\ h:mm">
                  <c:v>40045.124999996733</c:v>
                </c:pt>
                <c:pt idx="11328" formatCode="m/d/yyyy\ h:mm">
                  <c:v>40045.166666663368</c:v>
                </c:pt>
                <c:pt idx="11329" formatCode="m/d/yyyy\ h:mm">
                  <c:v>40045.208333330062</c:v>
                </c:pt>
                <c:pt idx="11330" formatCode="m/d/yyyy\ h:mm">
                  <c:v>40045.249999996719</c:v>
                </c:pt>
                <c:pt idx="11331" formatCode="m/d/yyyy\ h:mm">
                  <c:v>40045.291666663339</c:v>
                </c:pt>
                <c:pt idx="11332" formatCode="m/d/yyyy\ h:mm">
                  <c:v>40045.333333330047</c:v>
                </c:pt>
                <c:pt idx="11333" formatCode="m/d/yyyy\ h:mm">
                  <c:v>40045.374999996726</c:v>
                </c:pt>
                <c:pt idx="11334" formatCode="m/d/yyyy\ h:mm">
                  <c:v>40045.416666663376</c:v>
                </c:pt>
                <c:pt idx="11335" formatCode="m/d/yyyy\ h:mm">
                  <c:v>40045.458333330054</c:v>
                </c:pt>
                <c:pt idx="11336" formatCode="m/d/yyyy\ h:mm">
                  <c:v>40045.499999996711</c:v>
                </c:pt>
                <c:pt idx="11337" formatCode="m/d/yyyy\ h:mm">
                  <c:v>40045.541666663346</c:v>
                </c:pt>
                <c:pt idx="11338" formatCode="m/d/yyyy\ h:mm">
                  <c:v>40045.583333330032</c:v>
                </c:pt>
                <c:pt idx="11339" formatCode="m/d/yyyy\ h:mm">
                  <c:v>40045.624999996697</c:v>
                </c:pt>
                <c:pt idx="11340" formatCode="m/d/yyyy\ h:mm">
                  <c:v>40045.666666663332</c:v>
                </c:pt>
                <c:pt idx="11341" formatCode="m/d/yyyy\ h:mm">
                  <c:v>40045.708333330032</c:v>
                </c:pt>
                <c:pt idx="11342" formatCode="m/d/yyyy\ h:mm">
                  <c:v>40045.749999996689</c:v>
                </c:pt>
                <c:pt idx="11343" formatCode="m/d/yyyy\ h:mm">
                  <c:v>40045.791666663317</c:v>
                </c:pt>
                <c:pt idx="11344" formatCode="m/d/yyyy\ h:mm">
                  <c:v>40045.833333330018</c:v>
                </c:pt>
                <c:pt idx="11345" formatCode="m/d/yyyy\ h:mm">
                  <c:v>40045.874999996697</c:v>
                </c:pt>
                <c:pt idx="11346" formatCode="m/d/yyyy\ h:mm">
                  <c:v>40045.916666663332</c:v>
                </c:pt>
                <c:pt idx="11347" formatCode="m/d/yyyy\ h:mm">
                  <c:v>40045.958333330025</c:v>
                </c:pt>
                <c:pt idx="11348" formatCode="m/d/yyyy\ h:mm">
                  <c:v>40045.999999996682</c:v>
                </c:pt>
                <c:pt idx="11349" formatCode="m/d/yyyy\ h:mm">
                  <c:v>40046.041666663317</c:v>
                </c:pt>
                <c:pt idx="11350" formatCode="m/d/yyyy\ h:mm">
                  <c:v>40046.083333330003</c:v>
                </c:pt>
                <c:pt idx="11351" formatCode="m/d/yyyy\ h:mm">
                  <c:v>40046.124999996668</c:v>
                </c:pt>
                <c:pt idx="11352" formatCode="m/d/yyyy\ h:mm">
                  <c:v>40046.166666663303</c:v>
                </c:pt>
                <c:pt idx="11353" formatCode="m/d/yyyy\ h:mm">
                  <c:v>40046.208333330003</c:v>
                </c:pt>
                <c:pt idx="11354" formatCode="m/d/yyyy\ h:mm">
                  <c:v>40046.24999999666</c:v>
                </c:pt>
                <c:pt idx="11355" formatCode="m/d/yyyy\ h:mm">
                  <c:v>40046.291666663288</c:v>
                </c:pt>
                <c:pt idx="11356" formatCode="m/d/yyyy\ h:mm">
                  <c:v>40046.333333330003</c:v>
                </c:pt>
                <c:pt idx="11357" formatCode="m/d/yyyy\ h:mm">
                  <c:v>40046.374999996668</c:v>
                </c:pt>
                <c:pt idx="11358" formatCode="m/d/yyyy\ h:mm">
                  <c:v>40046.416666663303</c:v>
                </c:pt>
                <c:pt idx="11359" formatCode="m/d/yyyy\ h:mm">
                  <c:v>40046.458333330011</c:v>
                </c:pt>
                <c:pt idx="11360" formatCode="m/d/yyyy\ h:mm">
                  <c:v>40046.499999996646</c:v>
                </c:pt>
                <c:pt idx="11361" formatCode="m/d/yyyy\ h:mm">
                  <c:v>40046.541666663281</c:v>
                </c:pt>
                <c:pt idx="11362" formatCode="m/d/yyyy\ h:mm">
                  <c:v>40046.583333329996</c:v>
                </c:pt>
                <c:pt idx="11363" formatCode="m/d/yyyy\ h:mm">
                  <c:v>40046.624999996639</c:v>
                </c:pt>
                <c:pt idx="11364" formatCode="m/d/yyyy\ h:mm">
                  <c:v>40046.666666663274</c:v>
                </c:pt>
                <c:pt idx="11365" formatCode="m/d/yyyy\ h:mm">
                  <c:v>40046.708333329989</c:v>
                </c:pt>
                <c:pt idx="11366" formatCode="m/d/yyyy\ h:mm">
                  <c:v>40046.749999996631</c:v>
                </c:pt>
                <c:pt idx="11373" formatCode="m/d/yyyy\ h:mm">
                  <c:v>40046.75</c:v>
                </c:pt>
                <c:pt idx="11374" formatCode="m/d/yyyy\ h:mm">
                  <c:v>40046.791666666635</c:v>
                </c:pt>
                <c:pt idx="11375" formatCode="m/d/yyyy\ h:mm">
                  <c:v>40046.833333333328</c:v>
                </c:pt>
                <c:pt idx="11376" formatCode="m/d/yyyy\ h:mm">
                  <c:v>40046.875</c:v>
                </c:pt>
                <c:pt idx="11377" formatCode="m/d/yyyy\ h:mm">
                  <c:v>40046.916666666657</c:v>
                </c:pt>
                <c:pt idx="11378" formatCode="m/d/yyyy\ h:mm">
                  <c:v>40046.958333333336</c:v>
                </c:pt>
                <c:pt idx="11379" formatCode="m/d/yyyy\ h:mm">
                  <c:v>40046.999999999993</c:v>
                </c:pt>
                <c:pt idx="11380" formatCode="m/d/yyyy\ h:mm">
                  <c:v>40047.041666666628</c:v>
                </c:pt>
                <c:pt idx="11381" formatCode="m/d/yyyy\ h:mm">
                  <c:v>40047.083333333314</c:v>
                </c:pt>
                <c:pt idx="11382" formatCode="m/d/yyyy\ h:mm">
                  <c:v>40047.124999999993</c:v>
                </c:pt>
                <c:pt idx="11383" formatCode="m/d/yyyy\ h:mm">
                  <c:v>40047.166666666621</c:v>
                </c:pt>
                <c:pt idx="11384" formatCode="m/d/yyyy\ h:mm">
                  <c:v>40047.208333333307</c:v>
                </c:pt>
                <c:pt idx="11385" formatCode="m/d/yyyy\ h:mm">
                  <c:v>40047.249999999985</c:v>
                </c:pt>
                <c:pt idx="11386" formatCode="m/d/yyyy\ h:mm">
                  <c:v>40047.291666666606</c:v>
                </c:pt>
                <c:pt idx="11387" formatCode="m/d/yyyy\ h:mm">
                  <c:v>40047.333333333285</c:v>
                </c:pt>
                <c:pt idx="11388" formatCode="m/d/yyyy\ h:mm">
                  <c:v>40047.374999999993</c:v>
                </c:pt>
                <c:pt idx="11389" formatCode="m/d/yyyy\ h:mm">
                  <c:v>40047.416666666628</c:v>
                </c:pt>
                <c:pt idx="11390" formatCode="m/d/yyyy\ h:mm">
                  <c:v>40047.458333333292</c:v>
                </c:pt>
                <c:pt idx="11391" formatCode="m/d/yyyy\ h:mm">
                  <c:v>40047.499999999971</c:v>
                </c:pt>
                <c:pt idx="11392" formatCode="m/d/yyyy\ h:mm">
                  <c:v>40047.541666666599</c:v>
                </c:pt>
                <c:pt idx="11393" formatCode="m/d/yyyy\ h:mm">
                  <c:v>40047.583333333285</c:v>
                </c:pt>
                <c:pt idx="11394" formatCode="m/d/yyyy\ h:mm">
                  <c:v>40047.624999999949</c:v>
                </c:pt>
                <c:pt idx="11395" formatCode="m/d/yyyy\ h:mm">
                  <c:v>40047.666666666591</c:v>
                </c:pt>
                <c:pt idx="11396" formatCode="m/d/yyyy\ h:mm">
                  <c:v>40047.708333333278</c:v>
                </c:pt>
                <c:pt idx="11397" formatCode="m/d/yyyy\ h:mm">
                  <c:v>40047.749999999942</c:v>
                </c:pt>
                <c:pt idx="11398" formatCode="m/d/yyyy\ h:mm">
                  <c:v>40047.791666666577</c:v>
                </c:pt>
                <c:pt idx="11399" formatCode="m/d/yyyy\ h:mm">
                  <c:v>40047.83333333327</c:v>
                </c:pt>
                <c:pt idx="11400" formatCode="m/d/yyyy\ h:mm">
                  <c:v>40047.874999999956</c:v>
                </c:pt>
                <c:pt idx="11401" formatCode="m/d/yyyy\ h:mm">
                  <c:v>40047.916666666599</c:v>
                </c:pt>
                <c:pt idx="11402" formatCode="m/d/yyyy\ h:mm">
                  <c:v>40047.958333333263</c:v>
                </c:pt>
                <c:pt idx="11403" formatCode="m/d/yyyy\ h:mm">
                  <c:v>40047.999999999942</c:v>
                </c:pt>
                <c:pt idx="11404" formatCode="m/d/yyyy\ h:mm">
                  <c:v>40048.041666666584</c:v>
                </c:pt>
                <c:pt idx="11405" formatCode="m/d/yyyy\ h:mm">
                  <c:v>40048.083333333256</c:v>
                </c:pt>
                <c:pt idx="11406" formatCode="m/d/yyyy\ h:mm">
                  <c:v>40048.124999999935</c:v>
                </c:pt>
                <c:pt idx="11407" formatCode="m/d/yyyy\ h:mm">
                  <c:v>40048.166666666584</c:v>
                </c:pt>
                <c:pt idx="11408" formatCode="m/d/yyyy\ h:mm">
                  <c:v>40048.208333333234</c:v>
                </c:pt>
                <c:pt idx="11409" formatCode="m/d/yyyy\ h:mm">
                  <c:v>40048.249999999913</c:v>
                </c:pt>
                <c:pt idx="11410" formatCode="m/d/yyyy\ h:mm">
                  <c:v>40048.291666666562</c:v>
                </c:pt>
                <c:pt idx="11411" formatCode="m/d/yyyy\ h:mm">
                  <c:v>40048.333333333234</c:v>
                </c:pt>
                <c:pt idx="11412" formatCode="m/d/yyyy\ h:mm">
                  <c:v>40048.374999999935</c:v>
                </c:pt>
                <c:pt idx="11413" formatCode="m/d/yyyy\ h:mm">
                  <c:v>40048.416666666584</c:v>
                </c:pt>
                <c:pt idx="11414" formatCode="m/d/yyyy\ h:mm">
                  <c:v>40048.458333333241</c:v>
                </c:pt>
                <c:pt idx="11415" formatCode="m/d/yyyy\ h:mm">
                  <c:v>40048.499999999898</c:v>
                </c:pt>
                <c:pt idx="11416" formatCode="m/d/yyyy\ h:mm">
                  <c:v>40048.541666666555</c:v>
                </c:pt>
                <c:pt idx="11417" formatCode="m/d/yyyy\ h:mm">
                  <c:v>40048.583333333227</c:v>
                </c:pt>
                <c:pt idx="11418" formatCode="m/d/yyyy\ h:mm">
                  <c:v>40048.624999999891</c:v>
                </c:pt>
                <c:pt idx="11419" formatCode="m/d/yyyy\ h:mm">
                  <c:v>40048.666666666555</c:v>
                </c:pt>
                <c:pt idx="11420" formatCode="m/d/yyyy\ h:mm">
                  <c:v>40048.708333333205</c:v>
                </c:pt>
                <c:pt idx="11421" formatCode="m/d/yyyy\ h:mm">
                  <c:v>40048.749999999891</c:v>
                </c:pt>
                <c:pt idx="11422" formatCode="m/d/yyyy\ h:mm">
                  <c:v>40048.791666666519</c:v>
                </c:pt>
                <c:pt idx="11423" formatCode="m/d/yyyy\ h:mm">
                  <c:v>40048.833333333205</c:v>
                </c:pt>
                <c:pt idx="11424" formatCode="m/d/yyyy\ h:mm">
                  <c:v>40048.874999999898</c:v>
                </c:pt>
                <c:pt idx="11425" formatCode="m/d/yyyy\ h:mm">
                  <c:v>40048.916666666541</c:v>
                </c:pt>
                <c:pt idx="11426" formatCode="m/d/yyyy\ h:mm">
                  <c:v>40048.958333333212</c:v>
                </c:pt>
                <c:pt idx="11427" formatCode="m/d/yyyy\ h:mm">
                  <c:v>40048.999999999869</c:v>
                </c:pt>
                <c:pt idx="11428" formatCode="m/d/yyyy\ h:mm">
                  <c:v>40049.041666666526</c:v>
                </c:pt>
                <c:pt idx="11429" formatCode="m/d/yyyy\ h:mm">
                  <c:v>40049.083333333198</c:v>
                </c:pt>
                <c:pt idx="11430" formatCode="m/d/yyyy\ h:mm">
                  <c:v>40049.124999999862</c:v>
                </c:pt>
                <c:pt idx="11431" formatCode="m/d/yyyy\ h:mm">
                  <c:v>40049.166666666526</c:v>
                </c:pt>
                <c:pt idx="11432" formatCode="m/d/yyyy\ h:mm">
                  <c:v>40049.20833333319</c:v>
                </c:pt>
                <c:pt idx="11433" formatCode="m/d/yyyy\ h:mm">
                  <c:v>40049.249999999862</c:v>
                </c:pt>
                <c:pt idx="11434" formatCode="m/d/yyyy\ h:mm">
                  <c:v>40049.291666666497</c:v>
                </c:pt>
                <c:pt idx="11435" formatCode="m/d/yyyy\ h:mm">
                  <c:v>40049.333333333183</c:v>
                </c:pt>
                <c:pt idx="11436" formatCode="m/d/yyyy\ h:mm">
                  <c:v>40049.374999999869</c:v>
                </c:pt>
                <c:pt idx="11437" formatCode="m/d/yyyy\ h:mm">
                  <c:v>40049.416666666511</c:v>
                </c:pt>
                <c:pt idx="11438" formatCode="m/d/yyyy\ h:mm">
                  <c:v>40049.458333333198</c:v>
                </c:pt>
                <c:pt idx="11439" formatCode="m/d/yyyy\ h:mm">
                  <c:v>40049.49999999984</c:v>
                </c:pt>
                <c:pt idx="11440" formatCode="m/d/yyyy\ h:mm">
                  <c:v>40049.541666666504</c:v>
                </c:pt>
                <c:pt idx="11441" formatCode="m/d/yyyy\ h:mm">
                  <c:v>40049.583333333168</c:v>
                </c:pt>
                <c:pt idx="11442" formatCode="m/d/yyyy\ h:mm">
                  <c:v>40049.624999999833</c:v>
                </c:pt>
                <c:pt idx="11443" formatCode="m/d/yyyy\ h:mm">
                  <c:v>40049.666666666482</c:v>
                </c:pt>
                <c:pt idx="11444" formatCode="m/d/yyyy\ h:mm">
                  <c:v>40049.708333333161</c:v>
                </c:pt>
                <c:pt idx="11445" formatCode="m/d/yyyy\ h:mm">
                  <c:v>40049.749999999833</c:v>
                </c:pt>
                <c:pt idx="11446" formatCode="m/d/yyyy\ h:mm">
                  <c:v>40049.791666666468</c:v>
                </c:pt>
                <c:pt idx="11447" formatCode="m/d/yyyy\ h:mm">
                  <c:v>40049.833333333161</c:v>
                </c:pt>
                <c:pt idx="11448" formatCode="m/d/yyyy\ h:mm">
                  <c:v>40049.87499999984</c:v>
                </c:pt>
                <c:pt idx="11449" formatCode="m/d/yyyy\ h:mm">
                  <c:v>40049.916666666482</c:v>
                </c:pt>
                <c:pt idx="11450" formatCode="m/d/yyyy\ h:mm">
                  <c:v>40049.958333333168</c:v>
                </c:pt>
                <c:pt idx="11451" formatCode="m/d/yyyy\ h:mm">
                  <c:v>40049.999999999811</c:v>
                </c:pt>
                <c:pt idx="11452" formatCode="m/d/yyyy\ h:mm">
                  <c:v>40050.041666666475</c:v>
                </c:pt>
                <c:pt idx="11453" formatCode="m/d/yyyy\ h:mm">
                  <c:v>40050.083333333139</c:v>
                </c:pt>
                <c:pt idx="11454" formatCode="m/d/yyyy\ h:mm">
                  <c:v>40050.124999999811</c:v>
                </c:pt>
                <c:pt idx="11455" formatCode="m/d/yyyy\ h:mm">
                  <c:v>40050.166666666453</c:v>
                </c:pt>
                <c:pt idx="11456" formatCode="m/d/yyyy\ h:mm">
                  <c:v>40050.208333333132</c:v>
                </c:pt>
                <c:pt idx="11457" formatCode="m/d/yyyy\ h:mm">
                  <c:v>40050.249999999796</c:v>
                </c:pt>
                <c:pt idx="11458" formatCode="m/d/yyyy\ h:mm">
                  <c:v>40050.291666666431</c:v>
                </c:pt>
                <c:pt idx="11459" formatCode="m/d/yyyy\ h:mm">
                  <c:v>40050.333333333132</c:v>
                </c:pt>
                <c:pt idx="11460" formatCode="m/d/yyyy\ h:mm">
                  <c:v>40050.374999999804</c:v>
                </c:pt>
                <c:pt idx="11461" formatCode="m/d/yyyy\ h:mm">
                  <c:v>40050.416666666453</c:v>
                </c:pt>
                <c:pt idx="11462" formatCode="m/d/yyyy\ h:mm">
                  <c:v>40050.458333333139</c:v>
                </c:pt>
                <c:pt idx="11463" formatCode="m/d/yyyy\ h:mm">
                  <c:v>40050.499999999782</c:v>
                </c:pt>
                <c:pt idx="11464" formatCode="m/d/yyyy\ h:mm">
                  <c:v>40050.541666666431</c:v>
                </c:pt>
                <c:pt idx="11465" formatCode="m/d/yyyy\ h:mm">
                  <c:v>40050.58333333311</c:v>
                </c:pt>
                <c:pt idx="11466" formatCode="m/d/yyyy\ h:mm">
                  <c:v>40050.624999999782</c:v>
                </c:pt>
                <c:pt idx="11467" formatCode="m/d/yyyy\ h:mm">
                  <c:v>40050.666666666424</c:v>
                </c:pt>
                <c:pt idx="11468" formatCode="m/d/yyyy\ h:mm">
                  <c:v>40050.708333333103</c:v>
                </c:pt>
                <c:pt idx="11469" formatCode="m/d/yyyy\ h:mm">
                  <c:v>40050.749999999767</c:v>
                </c:pt>
                <c:pt idx="11470" formatCode="m/d/yyyy\ h:mm">
                  <c:v>40050.791666666402</c:v>
                </c:pt>
                <c:pt idx="11471" formatCode="m/d/yyyy\ h:mm">
                  <c:v>40050.833333333096</c:v>
                </c:pt>
                <c:pt idx="11472" formatCode="m/d/yyyy\ h:mm">
                  <c:v>40050.874999999774</c:v>
                </c:pt>
                <c:pt idx="11473" formatCode="m/d/yyyy\ h:mm">
                  <c:v>40050.916666666431</c:v>
                </c:pt>
                <c:pt idx="11474" formatCode="m/d/yyyy\ h:mm">
                  <c:v>40050.958333333103</c:v>
                </c:pt>
                <c:pt idx="11475" formatCode="m/d/yyyy\ h:mm">
                  <c:v>40050.999999999753</c:v>
                </c:pt>
                <c:pt idx="11476" formatCode="m/d/yyyy\ h:mm">
                  <c:v>40051.041666666402</c:v>
                </c:pt>
                <c:pt idx="11477" formatCode="m/d/yyyy\ h:mm">
                  <c:v>40051.083333333081</c:v>
                </c:pt>
                <c:pt idx="11478" formatCode="m/d/yyyy\ h:mm">
                  <c:v>40051.124999999745</c:v>
                </c:pt>
                <c:pt idx="11479" formatCode="m/d/yyyy\ h:mm">
                  <c:v>40051.166666666395</c:v>
                </c:pt>
                <c:pt idx="11480" formatCode="m/d/yyyy\ h:mm">
                  <c:v>40051.208333333081</c:v>
                </c:pt>
                <c:pt idx="11481" formatCode="m/d/yyyy\ h:mm">
                  <c:v>40051.249999999738</c:v>
                </c:pt>
                <c:pt idx="11482" formatCode="m/d/yyyy\ h:mm">
                  <c:v>40051.291666666373</c:v>
                </c:pt>
                <c:pt idx="11483" formatCode="m/d/yyyy\ h:mm">
                  <c:v>40051.333333333067</c:v>
                </c:pt>
                <c:pt idx="11484" formatCode="m/d/yyyy\ h:mm">
                  <c:v>40051.374999999745</c:v>
                </c:pt>
                <c:pt idx="11485" formatCode="m/d/yyyy\ h:mm">
                  <c:v>40051.416666666395</c:v>
                </c:pt>
                <c:pt idx="11486" formatCode="m/d/yyyy\ h:mm">
                  <c:v>40051.458333333074</c:v>
                </c:pt>
                <c:pt idx="11487" formatCode="m/d/yyyy\ h:mm">
                  <c:v>40051.499999999731</c:v>
                </c:pt>
                <c:pt idx="11488" formatCode="m/d/yyyy\ h:mm">
                  <c:v>40051.541666666373</c:v>
                </c:pt>
                <c:pt idx="11489" formatCode="m/d/yyyy\ h:mm">
                  <c:v>40051.583333333052</c:v>
                </c:pt>
                <c:pt idx="11490" formatCode="m/d/yyyy\ h:mm">
                  <c:v>40051.624999999716</c:v>
                </c:pt>
                <c:pt idx="11491" formatCode="m/d/yyyy\ h:mm">
                  <c:v>40051.666666666366</c:v>
                </c:pt>
                <c:pt idx="11492" formatCode="m/d/yyyy\ h:mm">
                  <c:v>40051.708333333045</c:v>
                </c:pt>
                <c:pt idx="11493" formatCode="m/d/yyyy\ h:mm">
                  <c:v>40051.749999999709</c:v>
                </c:pt>
                <c:pt idx="11494" formatCode="m/d/yyyy\ h:mm">
                  <c:v>40051.791666666344</c:v>
                </c:pt>
                <c:pt idx="11495" formatCode="m/d/yyyy\ h:mm">
                  <c:v>40051.833333333037</c:v>
                </c:pt>
                <c:pt idx="11496" formatCode="m/d/yyyy\ h:mm">
                  <c:v>40051.874999999716</c:v>
                </c:pt>
                <c:pt idx="11497" formatCode="m/d/yyyy\ h:mm">
                  <c:v>40051.916666666366</c:v>
                </c:pt>
                <c:pt idx="11498" formatCode="m/d/yyyy\ h:mm">
                  <c:v>40051.958333333045</c:v>
                </c:pt>
                <c:pt idx="11499" formatCode="m/d/yyyy\ h:mm">
                  <c:v>40051.999999999694</c:v>
                </c:pt>
                <c:pt idx="11500" formatCode="m/d/yyyy\ h:mm">
                  <c:v>40052.041666666344</c:v>
                </c:pt>
                <c:pt idx="11501" formatCode="m/d/yyyy\ h:mm">
                  <c:v>40052.083333333023</c:v>
                </c:pt>
                <c:pt idx="11502" formatCode="m/d/yyyy\ h:mm">
                  <c:v>40052.124999999687</c:v>
                </c:pt>
                <c:pt idx="11503" formatCode="m/d/yyyy\ h:mm">
                  <c:v>40052.166666666337</c:v>
                </c:pt>
                <c:pt idx="11504" formatCode="m/d/yyyy\ h:mm">
                  <c:v>40052.208333333016</c:v>
                </c:pt>
                <c:pt idx="11505" formatCode="m/d/yyyy\ h:mm">
                  <c:v>40052.24999999968</c:v>
                </c:pt>
                <c:pt idx="11506" formatCode="m/d/yyyy\ h:mm">
                  <c:v>40052.291666666315</c:v>
                </c:pt>
                <c:pt idx="11507" formatCode="m/d/yyyy\ h:mm">
                  <c:v>40052.333333333008</c:v>
                </c:pt>
                <c:pt idx="11508" formatCode="m/d/yyyy\ h:mm">
                  <c:v>40052.374999999687</c:v>
                </c:pt>
                <c:pt idx="11509" formatCode="m/d/yyyy\ h:mm">
                  <c:v>40052.416666666337</c:v>
                </c:pt>
                <c:pt idx="11510" formatCode="m/d/yyyy\ h:mm">
                  <c:v>40052.458333333016</c:v>
                </c:pt>
                <c:pt idx="11511" formatCode="m/d/yyyy\ h:mm">
                  <c:v>40052.499999999665</c:v>
                </c:pt>
                <c:pt idx="11512" formatCode="m/d/yyyy\ h:mm">
                  <c:v>40052.541666666315</c:v>
                </c:pt>
                <c:pt idx="11513" formatCode="m/d/yyyy\ h:mm">
                  <c:v>40052.583333333001</c:v>
                </c:pt>
                <c:pt idx="11514" formatCode="m/d/yyyy\ h:mm">
                  <c:v>40052.624999999658</c:v>
                </c:pt>
                <c:pt idx="11515" formatCode="m/d/yyyy\ h:mm">
                  <c:v>40052.666666666308</c:v>
                </c:pt>
                <c:pt idx="11516" formatCode="m/d/yyyy\ h:mm">
                  <c:v>40052.708333333001</c:v>
                </c:pt>
                <c:pt idx="11517" formatCode="m/d/yyyy\ h:mm">
                  <c:v>40052.749999999651</c:v>
                </c:pt>
                <c:pt idx="11518" formatCode="m/d/yyyy\ h:mm">
                  <c:v>40052.791666666286</c:v>
                </c:pt>
                <c:pt idx="11519" formatCode="m/d/yyyy\ h:mm">
                  <c:v>40052.833333332994</c:v>
                </c:pt>
                <c:pt idx="11520" formatCode="m/d/yyyy\ h:mm">
                  <c:v>40052.874999999643</c:v>
                </c:pt>
                <c:pt idx="11521" formatCode="m/d/yyyy\ h:mm">
                  <c:v>40052.916666666308</c:v>
                </c:pt>
                <c:pt idx="11522" formatCode="m/d/yyyy\ h:mm">
                  <c:v>40052.958333333001</c:v>
                </c:pt>
                <c:pt idx="11523" formatCode="m/d/yyyy\ h:mm">
                  <c:v>40052.999999999636</c:v>
                </c:pt>
                <c:pt idx="11524" formatCode="m/d/yyyy\ h:mm">
                  <c:v>40053.041666666279</c:v>
                </c:pt>
                <c:pt idx="11525" formatCode="m/d/yyyy\ h:mm">
                  <c:v>40053.083333332979</c:v>
                </c:pt>
                <c:pt idx="11526" formatCode="m/d/yyyy\ h:mm">
                  <c:v>40053.124999999629</c:v>
                </c:pt>
                <c:pt idx="11527" formatCode="m/d/yyyy\ h:mm">
                  <c:v>40053.166666666271</c:v>
                </c:pt>
                <c:pt idx="11528" formatCode="m/d/yyyy\ h:mm">
                  <c:v>40053.208333332972</c:v>
                </c:pt>
                <c:pt idx="11529" formatCode="m/d/yyyy\ h:mm">
                  <c:v>40053.249999999622</c:v>
                </c:pt>
                <c:pt idx="11530" formatCode="m/d/yyyy\ h:mm">
                  <c:v>40053.291666666257</c:v>
                </c:pt>
                <c:pt idx="11531" formatCode="m/d/yyyy\ h:mm">
                  <c:v>40053.333333332965</c:v>
                </c:pt>
                <c:pt idx="11532" formatCode="m/d/yyyy\ h:mm">
                  <c:v>40053.374999999629</c:v>
                </c:pt>
                <c:pt idx="11533" formatCode="m/d/yyyy\ h:mm">
                  <c:v>40053.416666666279</c:v>
                </c:pt>
                <c:pt idx="11534" formatCode="m/d/yyyy\ h:mm">
                  <c:v>40053.458333332965</c:v>
                </c:pt>
                <c:pt idx="11535" formatCode="m/d/yyyy\ h:mm">
                  <c:v>40053.499999999607</c:v>
                </c:pt>
                <c:pt idx="11536" formatCode="m/d/yyyy\ h:mm">
                  <c:v>40053.541666666257</c:v>
                </c:pt>
                <c:pt idx="11537" formatCode="m/d/yyyy\ h:mm">
                  <c:v>40053.583333332943</c:v>
                </c:pt>
                <c:pt idx="11538" formatCode="m/d/yyyy\ h:mm">
                  <c:v>40053.6249999996</c:v>
                </c:pt>
                <c:pt idx="11539" formatCode="m/d/yyyy\ h:mm">
                  <c:v>40053.66666666625</c:v>
                </c:pt>
                <c:pt idx="11540" formatCode="m/d/yyyy\ h:mm">
                  <c:v>40053.708333332943</c:v>
                </c:pt>
                <c:pt idx="11541" formatCode="m/d/yyyy\ h:mm">
                  <c:v>40053.749999999593</c:v>
                </c:pt>
                <c:pt idx="11542" formatCode="m/d/yyyy\ h:mm">
                  <c:v>40053.79166666622</c:v>
                </c:pt>
                <c:pt idx="11543" formatCode="m/d/yyyy\ h:mm">
                  <c:v>40053.833333332936</c:v>
                </c:pt>
                <c:pt idx="11544" formatCode="m/d/yyyy\ h:mm">
                  <c:v>40053.874999999607</c:v>
                </c:pt>
                <c:pt idx="11545" formatCode="m/d/yyyy\ h:mm">
                  <c:v>40053.91666666625</c:v>
                </c:pt>
                <c:pt idx="11546" formatCode="m/d/yyyy\ h:mm">
                  <c:v>40053.958333332943</c:v>
                </c:pt>
                <c:pt idx="11547" formatCode="m/d/yyyy\ h:mm">
                  <c:v>40053.999999999593</c:v>
                </c:pt>
                <c:pt idx="11548" formatCode="m/d/yyyy\ h:mm">
                  <c:v>40054.04166666622</c:v>
                </c:pt>
                <c:pt idx="11549" formatCode="m/d/yyyy\ h:mm">
                  <c:v>40054.083333332921</c:v>
                </c:pt>
                <c:pt idx="11550" formatCode="m/d/yyyy\ h:mm">
                  <c:v>40054.124999999585</c:v>
                </c:pt>
                <c:pt idx="11551" formatCode="m/d/yyyy\ h:mm">
                  <c:v>40054.16666666622</c:v>
                </c:pt>
                <c:pt idx="11552" formatCode="m/d/yyyy\ h:mm">
                  <c:v>40054.208333332899</c:v>
                </c:pt>
                <c:pt idx="11553" formatCode="m/d/yyyy\ h:mm">
                  <c:v>40054.249999999563</c:v>
                </c:pt>
                <c:pt idx="11554" formatCode="m/d/yyyy\ h:mm">
                  <c:v>40054.291666666191</c:v>
                </c:pt>
                <c:pt idx="11555" formatCode="m/d/yyyy\ h:mm">
                  <c:v>40054.333333332892</c:v>
                </c:pt>
                <c:pt idx="11556" formatCode="m/d/yyyy\ h:mm">
                  <c:v>40054.374999999585</c:v>
                </c:pt>
                <c:pt idx="11557" formatCode="m/d/yyyy\ h:mm">
                  <c:v>40054.41666666622</c:v>
                </c:pt>
                <c:pt idx="11558" formatCode="m/d/yyyy\ h:mm">
                  <c:v>40054.458333332906</c:v>
                </c:pt>
                <c:pt idx="11559" formatCode="m/d/yyyy\ h:mm">
                  <c:v>40054.499999999549</c:v>
                </c:pt>
                <c:pt idx="11560" formatCode="m/d/yyyy\ h:mm">
                  <c:v>40054.541666666191</c:v>
                </c:pt>
                <c:pt idx="11561" formatCode="m/d/yyyy\ h:mm">
                  <c:v>40054.583333332892</c:v>
                </c:pt>
                <c:pt idx="11562" formatCode="m/d/yyyy\ h:mm">
                  <c:v>40054.624999999542</c:v>
                </c:pt>
                <c:pt idx="11563" formatCode="m/d/yyyy\ h:mm">
                  <c:v>40054.666666666191</c:v>
                </c:pt>
                <c:pt idx="11564" formatCode="m/d/yyyy\ h:mm">
                  <c:v>40054.708333332885</c:v>
                </c:pt>
                <c:pt idx="11565" formatCode="m/d/yyyy\ h:mm">
                  <c:v>40054.749999999542</c:v>
                </c:pt>
                <c:pt idx="11566" formatCode="m/d/yyyy\ h:mm">
                  <c:v>40054.791666666177</c:v>
                </c:pt>
                <c:pt idx="11567" formatCode="m/d/yyyy\ h:mm">
                  <c:v>40054.833333332863</c:v>
                </c:pt>
                <c:pt idx="11568" formatCode="m/d/yyyy\ h:mm">
                  <c:v>40054.874999999549</c:v>
                </c:pt>
                <c:pt idx="11569" formatCode="m/d/yyyy\ h:mm">
                  <c:v>40054.916666666191</c:v>
                </c:pt>
                <c:pt idx="11570" formatCode="m/d/yyyy\ h:mm">
                  <c:v>40054.958333332885</c:v>
                </c:pt>
                <c:pt idx="11571" formatCode="m/d/yyyy\ h:mm">
                  <c:v>40054.999999999534</c:v>
                </c:pt>
                <c:pt idx="11572" formatCode="m/d/yyyy\ h:mm">
                  <c:v>40055.041666666184</c:v>
                </c:pt>
                <c:pt idx="11573" formatCode="m/d/yyyy\ h:mm">
                  <c:v>40055.083333332848</c:v>
                </c:pt>
                <c:pt idx="11574" formatCode="m/d/yyyy\ h:mm">
                  <c:v>40055.124999999513</c:v>
                </c:pt>
                <c:pt idx="11575" formatCode="m/d/yyyy\ h:mm">
                  <c:v>40055.166666666177</c:v>
                </c:pt>
                <c:pt idx="11576" formatCode="m/d/yyyy\ h:mm">
                  <c:v>40055.208333332841</c:v>
                </c:pt>
                <c:pt idx="11577" formatCode="m/d/yyyy\ h:mm">
                  <c:v>40055.249999999513</c:v>
                </c:pt>
                <c:pt idx="11578" formatCode="m/d/yyyy\ h:mm">
                  <c:v>40055.291666666148</c:v>
                </c:pt>
                <c:pt idx="11579" formatCode="m/d/yyyy\ h:mm">
                  <c:v>40055.333333332841</c:v>
                </c:pt>
                <c:pt idx="11580" formatCode="m/d/yyyy\ h:mm">
                  <c:v>40055.37499999952</c:v>
                </c:pt>
                <c:pt idx="11581" formatCode="m/d/yyyy\ h:mm">
                  <c:v>40055.416666666162</c:v>
                </c:pt>
                <c:pt idx="11582" formatCode="m/d/yyyy\ h:mm">
                  <c:v>40055.458333332848</c:v>
                </c:pt>
                <c:pt idx="11583" formatCode="m/d/yyyy\ h:mm">
                  <c:v>40055.499999999491</c:v>
                </c:pt>
                <c:pt idx="11584" formatCode="m/d/yyyy\ h:mm">
                  <c:v>40055.541666666155</c:v>
                </c:pt>
                <c:pt idx="11585" formatCode="m/d/yyyy\ h:mm">
                  <c:v>40055.583333332819</c:v>
                </c:pt>
                <c:pt idx="11586" formatCode="m/d/yyyy\ h:mm">
                  <c:v>40055.624999999483</c:v>
                </c:pt>
                <c:pt idx="11587" formatCode="m/d/yyyy\ h:mm">
                  <c:v>40055.666666666133</c:v>
                </c:pt>
                <c:pt idx="11588" formatCode="m/d/yyyy\ h:mm">
                  <c:v>40055.708333332812</c:v>
                </c:pt>
                <c:pt idx="11589" formatCode="m/d/yyyy\ h:mm">
                  <c:v>40055.749999999483</c:v>
                </c:pt>
                <c:pt idx="11590" formatCode="m/d/yyyy\ h:mm">
                  <c:v>40055.791666666119</c:v>
                </c:pt>
                <c:pt idx="11591" formatCode="m/d/yyyy\ h:mm">
                  <c:v>40055.833333332812</c:v>
                </c:pt>
                <c:pt idx="11592" formatCode="m/d/yyyy\ h:mm">
                  <c:v>40055.874999999491</c:v>
                </c:pt>
                <c:pt idx="11593" formatCode="m/d/yyyy\ h:mm">
                  <c:v>40055.916666666133</c:v>
                </c:pt>
                <c:pt idx="11594" formatCode="m/d/yyyy\ h:mm">
                  <c:v>40055.958333332819</c:v>
                </c:pt>
                <c:pt idx="11595" formatCode="m/d/yyyy\ h:mm">
                  <c:v>40055.999999999462</c:v>
                </c:pt>
                <c:pt idx="11596" formatCode="m/d/yyyy\ h:mm">
                  <c:v>40056.041666666126</c:v>
                </c:pt>
                <c:pt idx="11597" formatCode="m/d/yyyy\ h:mm">
                  <c:v>40056.08333333279</c:v>
                </c:pt>
                <c:pt idx="11598" formatCode="m/d/yyyy\ h:mm">
                  <c:v>40056.124999999462</c:v>
                </c:pt>
                <c:pt idx="11599" formatCode="m/d/yyyy\ h:mm">
                  <c:v>40056.166666666104</c:v>
                </c:pt>
                <c:pt idx="11600" formatCode="m/d/yyyy\ h:mm">
                  <c:v>40056.208333332783</c:v>
                </c:pt>
                <c:pt idx="11601" formatCode="m/d/yyyy\ h:mm">
                  <c:v>40056.249999999447</c:v>
                </c:pt>
                <c:pt idx="11602" formatCode="m/d/yyyy\ h:mm">
                  <c:v>40056.291666666082</c:v>
                </c:pt>
                <c:pt idx="11603" formatCode="m/d/yyyy\ h:mm">
                  <c:v>40056.333333332783</c:v>
                </c:pt>
                <c:pt idx="11604" formatCode="m/d/yyyy\ h:mm">
                  <c:v>40056.374999999454</c:v>
                </c:pt>
                <c:pt idx="11605" formatCode="m/d/yyyy\ h:mm">
                  <c:v>40056.416666666111</c:v>
                </c:pt>
                <c:pt idx="11606" formatCode="m/d/yyyy\ h:mm">
                  <c:v>40056.45833333279</c:v>
                </c:pt>
                <c:pt idx="11607" formatCode="m/d/yyyy\ h:mm">
                  <c:v>40056.499999999432</c:v>
                </c:pt>
                <c:pt idx="11608" formatCode="m/d/yyyy\ h:mm">
                  <c:v>40056.541666666082</c:v>
                </c:pt>
                <c:pt idx="11609" formatCode="m/d/yyyy\ h:mm">
                  <c:v>40056.583333332761</c:v>
                </c:pt>
                <c:pt idx="11610" formatCode="m/d/yyyy\ h:mm">
                  <c:v>40056.624999999432</c:v>
                </c:pt>
                <c:pt idx="11611" formatCode="m/d/yyyy\ h:mm">
                  <c:v>40056.666666666075</c:v>
                </c:pt>
                <c:pt idx="11612" formatCode="m/d/yyyy\ h:mm">
                  <c:v>40056.708333332761</c:v>
                </c:pt>
                <c:pt idx="11613" formatCode="m/d/yyyy\ h:mm">
                  <c:v>40056.749999999418</c:v>
                </c:pt>
                <c:pt idx="11614" formatCode="m/d/yyyy\ h:mm">
                  <c:v>40056.791666666053</c:v>
                </c:pt>
                <c:pt idx="11615" formatCode="m/d/yyyy\ h:mm">
                  <c:v>40056.833333332746</c:v>
                </c:pt>
                <c:pt idx="11616" formatCode="m/d/yyyy\ h:mm">
                  <c:v>40056.874999999425</c:v>
                </c:pt>
                <c:pt idx="11617" formatCode="m/d/yyyy\ h:mm">
                  <c:v>40056.916666666082</c:v>
                </c:pt>
                <c:pt idx="11618" formatCode="m/d/yyyy\ h:mm">
                  <c:v>40056.958333332754</c:v>
                </c:pt>
                <c:pt idx="11619" formatCode="m/d/yyyy\ h:mm">
                  <c:v>40056.999999999403</c:v>
                </c:pt>
                <c:pt idx="11620" formatCode="m/d/yyyy\ h:mm">
                  <c:v>40057.041666666053</c:v>
                </c:pt>
                <c:pt idx="11621" formatCode="m/d/yyyy\ h:mm">
                  <c:v>40057.083333332732</c:v>
                </c:pt>
                <c:pt idx="11622" formatCode="m/d/yyyy\ h:mm">
                  <c:v>40057.124999999396</c:v>
                </c:pt>
                <c:pt idx="11623" formatCode="m/d/yyyy\ h:mm">
                  <c:v>40057.166666666046</c:v>
                </c:pt>
                <c:pt idx="11624" formatCode="m/d/yyyy\ h:mm">
                  <c:v>40057.208333332732</c:v>
                </c:pt>
                <c:pt idx="11625" formatCode="m/d/yyyy\ h:mm">
                  <c:v>40057.249999999389</c:v>
                </c:pt>
                <c:pt idx="11626" formatCode="m/d/yyyy\ h:mm">
                  <c:v>40057.291666666024</c:v>
                </c:pt>
                <c:pt idx="11627" formatCode="m/d/yyyy\ h:mm">
                  <c:v>40057.333333332717</c:v>
                </c:pt>
                <c:pt idx="11628" formatCode="m/d/yyyy\ h:mm">
                  <c:v>40057.374999999396</c:v>
                </c:pt>
                <c:pt idx="11629" formatCode="m/d/yyyy\ h:mm">
                  <c:v>40057.416666666046</c:v>
                </c:pt>
                <c:pt idx="11630" formatCode="m/d/yyyy\ h:mm">
                  <c:v>40057.458333332725</c:v>
                </c:pt>
                <c:pt idx="11631" formatCode="m/d/yyyy\ h:mm">
                  <c:v>40057.499999999382</c:v>
                </c:pt>
                <c:pt idx="11632" formatCode="m/d/yyyy\ h:mm">
                  <c:v>40057.541666666024</c:v>
                </c:pt>
                <c:pt idx="11633" formatCode="m/d/yyyy\ h:mm">
                  <c:v>40057.583333332703</c:v>
                </c:pt>
                <c:pt idx="11634" formatCode="m/d/yyyy\ h:mm">
                  <c:v>40057.624999999367</c:v>
                </c:pt>
                <c:pt idx="11635" formatCode="m/d/yyyy\ h:mm">
                  <c:v>40057.666666666024</c:v>
                </c:pt>
                <c:pt idx="11636" formatCode="m/d/yyyy\ h:mm">
                  <c:v>40057.708333332695</c:v>
                </c:pt>
                <c:pt idx="11637" formatCode="m/d/yyyy\ h:mm">
                  <c:v>40057.74999999936</c:v>
                </c:pt>
                <c:pt idx="11638" formatCode="m/d/yyyy\ h:mm">
                  <c:v>40057.791666666002</c:v>
                </c:pt>
                <c:pt idx="11639" formatCode="m/d/yyyy\ h:mm">
                  <c:v>40057.833333332688</c:v>
                </c:pt>
                <c:pt idx="11640" formatCode="m/d/yyyy\ h:mm">
                  <c:v>40057.874999999367</c:v>
                </c:pt>
                <c:pt idx="11641" formatCode="m/d/yyyy\ h:mm">
                  <c:v>40057.916666666017</c:v>
                </c:pt>
                <c:pt idx="11642" formatCode="m/d/yyyy\ h:mm">
                  <c:v>40057.958333332695</c:v>
                </c:pt>
                <c:pt idx="11643" formatCode="m/d/yyyy\ h:mm">
                  <c:v>40057.999999999345</c:v>
                </c:pt>
                <c:pt idx="11644" formatCode="m/d/yyyy\ h:mm">
                  <c:v>40058.041666665995</c:v>
                </c:pt>
                <c:pt idx="11645" formatCode="m/d/yyyy\ h:mm">
                  <c:v>40058.083333332681</c:v>
                </c:pt>
                <c:pt idx="11646" formatCode="m/d/yyyy\ h:mm">
                  <c:v>40058.124999999338</c:v>
                </c:pt>
                <c:pt idx="11647" formatCode="m/d/yyyy\ h:mm">
                  <c:v>40058.166666665988</c:v>
                </c:pt>
                <c:pt idx="11648" formatCode="m/d/yyyy\ h:mm">
                  <c:v>40058.208333332666</c:v>
                </c:pt>
                <c:pt idx="11649" formatCode="m/d/yyyy\ h:mm">
                  <c:v>40058.249999999331</c:v>
                </c:pt>
                <c:pt idx="11650" formatCode="m/d/yyyy\ h:mm">
                  <c:v>40058.291666665966</c:v>
                </c:pt>
                <c:pt idx="11651" formatCode="m/d/yyyy\ h:mm">
                  <c:v>40058.333333332659</c:v>
                </c:pt>
                <c:pt idx="11652" formatCode="m/d/yyyy\ h:mm">
                  <c:v>40058.374999999338</c:v>
                </c:pt>
                <c:pt idx="11653" formatCode="m/d/yyyy\ h:mm">
                  <c:v>40058.416666665988</c:v>
                </c:pt>
                <c:pt idx="11654" formatCode="m/d/yyyy\ h:mm">
                  <c:v>40058.458333332666</c:v>
                </c:pt>
                <c:pt idx="11655" formatCode="m/d/yyyy\ h:mm">
                  <c:v>40058.499999999316</c:v>
                </c:pt>
                <c:pt idx="11656" formatCode="m/d/yyyy\ h:mm">
                  <c:v>40058.541666665966</c:v>
                </c:pt>
                <c:pt idx="11657" formatCode="m/d/yyyy\ h:mm">
                  <c:v>40058.583333332645</c:v>
                </c:pt>
                <c:pt idx="11658" formatCode="m/d/yyyy\ h:mm">
                  <c:v>40058.624999999309</c:v>
                </c:pt>
                <c:pt idx="11659" formatCode="m/d/yyyy\ h:mm">
                  <c:v>40058.666666665958</c:v>
                </c:pt>
                <c:pt idx="11660" formatCode="m/d/yyyy\ h:mm">
                  <c:v>40058.708333332637</c:v>
                </c:pt>
                <c:pt idx="11661" formatCode="m/d/yyyy\ h:mm">
                  <c:v>40058.749999999302</c:v>
                </c:pt>
                <c:pt idx="11662" formatCode="m/d/yyyy\ h:mm">
                  <c:v>40058.791666665937</c:v>
                </c:pt>
                <c:pt idx="11663" formatCode="m/d/yyyy\ h:mm">
                  <c:v>40058.83333333263</c:v>
                </c:pt>
                <c:pt idx="11664" formatCode="m/d/yyyy\ h:mm">
                  <c:v>40058.874999999309</c:v>
                </c:pt>
                <c:pt idx="11665" formatCode="m/d/yyyy\ h:mm">
                  <c:v>40058.916666665958</c:v>
                </c:pt>
                <c:pt idx="11666" formatCode="m/d/yyyy\ h:mm">
                  <c:v>40058.958333332637</c:v>
                </c:pt>
                <c:pt idx="11667" formatCode="m/d/yyyy\ h:mm">
                  <c:v>40058.999999999287</c:v>
                </c:pt>
                <c:pt idx="11668" formatCode="m/d/yyyy\ h:mm">
                  <c:v>40059.041666665937</c:v>
                </c:pt>
                <c:pt idx="11669" formatCode="m/d/yyyy\ h:mm">
                  <c:v>40059.083333332615</c:v>
                </c:pt>
                <c:pt idx="11670" formatCode="m/d/yyyy\ h:mm">
                  <c:v>40059.12499999928</c:v>
                </c:pt>
                <c:pt idx="11671" formatCode="m/d/yyyy\ h:mm">
                  <c:v>40059.166666665929</c:v>
                </c:pt>
                <c:pt idx="11672" formatCode="m/d/yyyy\ h:mm">
                  <c:v>40059.208333332608</c:v>
                </c:pt>
                <c:pt idx="11673" formatCode="m/d/yyyy\ h:mm">
                  <c:v>40059.249999999272</c:v>
                </c:pt>
                <c:pt idx="11674" formatCode="m/d/yyyy\ h:mm">
                  <c:v>40059.291666665908</c:v>
                </c:pt>
                <c:pt idx="11675" formatCode="m/d/yyyy\ h:mm">
                  <c:v>40059.333333332601</c:v>
                </c:pt>
                <c:pt idx="11676" formatCode="m/d/yyyy\ h:mm">
                  <c:v>40059.37499999928</c:v>
                </c:pt>
                <c:pt idx="11677" formatCode="m/d/yyyy\ h:mm">
                  <c:v>40059.416666665929</c:v>
                </c:pt>
                <c:pt idx="11678" formatCode="m/d/yyyy\ h:mm">
                  <c:v>40059.458333332615</c:v>
                </c:pt>
                <c:pt idx="11679" formatCode="m/d/yyyy\ h:mm">
                  <c:v>40059.499999999258</c:v>
                </c:pt>
                <c:pt idx="11680" formatCode="m/d/yyyy\ h:mm">
                  <c:v>40059.541666665908</c:v>
                </c:pt>
                <c:pt idx="11681" formatCode="m/d/yyyy\ h:mm">
                  <c:v>40059.583333332601</c:v>
                </c:pt>
                <c:pt idx="11682" formatCode="m/d/yyyy\ h:mm">
                  <c:v>40059.624999999251</c:v>
                </c:pt>
                <c:pt idx="11683" formatCode="m/d/yyyy\ h:mm">
                  <c:v>40059.6666666659</c:v>
                </c:pt>
                <c:pt idx="11684" formatCode="m/d/yyyy\ h:mm">
                  <c:v>40059.708333332594</c:v>
                </c:pt>
                <c:pt idx="11685" formatCode="m/d/yyyy\ h:mm">
                  <c:v>40059.749999999236</c:v>
                </c:pt>
                <c:pt idx="11686" formatCode="m/d/yyyy\ h:mm">
                  <c:v>40059.791666665871</c:v>
                </c:pt>
                <c:pt idx="11687" formatCode="m/d/yyyy\ h:mm">
                  <c:v>40059.833333332586</c:v>
                </c:pt>
                <c:pt idx="11688" formatCode="m/d/yyyy\ h:mm">
                  <c:v>40059.874999999243</c:v>
                </c:pt>
                <c:pt idx="11689" formatCode="m/d/yyyy\ h:mm">
                  <c:v>40059.9166666659</c:v>
                </c:pt>
                <c:pt idx="11690" formatCode="m/d/yyyy\ h:mm">
                  <c:v>40059.958333332594</c:v>
                </c:pt>
                <c:pt idx="11691" formatCode="m/d/yyyy\ h:mm">
                  <c:v>40059.999999999229</c:v>
                </c:pt>
                <c:pt idx="11692" formatCode="m/d/yyyy\ h:mm">
                  <c:v>40060.041666665871</c:v>
                </c:pt>
                <c:pt idx="11693" formatCode="m/d/yyyy\ h:mm">
                  <c:v>40060.083333332572</c:v>
                </c:pt>
                <c:pt idx="11694" formatCode="m/d/yyyy\ h:mm">
                  <c:v>40060.124999999221</c:v>
                </c:pt>
                <c:pt idx="11695" formatCode="m/d/yyyy\ h:mm">
                  <c:v>40060.166666665871</c:v>
                </c:pt>
                <c:pt idx="11696" formatCode="m/d/yyyy\ h:mm">
                  <c:v>40060.208333332565</c:v>
                </c:pt>
                <c:pt idx="11697" formatCode="m/d/yyyy\ h:mm">
                  <c:v>40060.249999999214</c:v>
                </c:pt>
                <c:pt idx="11698" formatCode="m/d/yyyy\ h:mm">
                  <c:v>40060.291666665849</c:v>
                </c:pt>
                <c:pt idx="11699" formatCode="m/d/yyyy\ h:mm">
                  <c:v>40060.333333332543</c:v>
                </c:pt>
                <c:pt idx="11700" formatCode="m/d/yyyy\ h:mm">
                  <c:v>40060.374999999221</c:v>
                </c:pt>
                <c:pt idx="11701" formatCode="m/d/yyyy\ h:mm">
                  <c:v>40060.416666665871</c:v>
                </c:pt>
                <c:pt idx="11702" formatCode="m/d/yyyy\ h:mm">
                  <c:v>40060.458333332565</c:v>
                </c:pt>
                <c:pt idx="11703" formatCode="m/d/yyyy\ h:mm">
                  <c:v>40060.4999999992</c:v>
                </c:pt>
                <c:pt idx="11704" formatCode="m/d/yyyy\ h:mm">
                  <c:v>40060.541666665849</c:v>
                </c:pt>
                <c:pt idx="11705" formatCode="m/d/yyyy\ h:mm">
                  <c:v>40060.583333332543</c:v>
                </c:pt>
                <c:pt idx="11706" formatCode="m/d/yyyy\ h:mm">
                  <c:v>40060.624999999192</c:v>
                </c:pt>
                <c:pt idx="11707" formatCode="m/d/yyyy\ h:mm">
                  <c:v>40060.666666665835</c:v>
                </c:pt>
                <c:pt idx="11708" formatCode="m/d/yyyy\ h:mm">
                  <c:v>40060.708333332535</c:v>
                </c:pt>
                <c:pt idx="11709" formatCode="m/d/yyyy\ h:mm">
                  <c:v>40060.749999999192</c:v>
                </c:pt>
                <c:pt idx="11710" formatCode="m/d/yyyy\ h:mm">
                  <c:v>40060.791666665813</c:v>
                </c:pt>
                <c:pt idx="11711" formatCode="m/d/yyyy\ h:mm">
                  <c:v>40060.833333332528</c:v>
                </c:pt>
                <c:pt idx="11712" formatCode="m/d/yyyy\ h:mm">
                  <c:v>40060.8749999992</c:v>
                </c:pt>
                <c:pt idx="11713" formatCode="m/d/yyyy\ h:mm">
                  <c:v>40060.916666665835</c:v>
                </c:pt>
                <c:pt idx="11714" formatCode="m/d/yyyy\ h:mm">
                  <c:v>40060.958333332535</c:v>
                </c:pt>
                <c:pt idx="11715" formatCode="m/d/yyyy\ h:mm">
                  <c:v>40060.999999999185</c:v>
                </c:pt>
                <c:pt idx="11716" formatCode="m/d/yyyy\ h:mm">
                  <c:v>40061.04166666582</c:v>
                </c:pt>
                <c:pt idx="11717" formatCode="m/d/yyyy\ h:mm">
                  <c:v>40061.083333332499</c:v>
                </c:pt>
                <c:pt idx="11718" formatCode="m/d/yyyy\ h:mm">
                  <c:v>40061.124999999163</c:v>
                </c:pt>
                <c:pt idx="11719" formatCode="m/d/yyyy\ h:mm">
                  <c:v>40061.166666665813</c:v>
                </c:pt>
                <c:pt idx="11720" formatCode="m/d/yyyy\ h:mm">
                  <c:v>40061.208333332492</c:v>
                </c:pt>
                <c:pt idx="11721" formatCode="m/d/yyyy\ h:mm">
                  <c:v>40061.249999999163</c:v>
                </c:pt>
                <c:pt idx="11722" formatCode="m/d/yyyy\ h:mm">
                  <c:v>40061.291666665791</c:v>
                </c:pt>
                <c:pt idx="11723" formatCode="m/d/yyyy\ h:mm">
                  <c:v>40061.333333332492</c:v>
                </c:pt>
                <c:pt idx="11724" formatCode="m/d/yyyy\ h:mm">
                  <c:v>40061.374999999171</c:v>
                </c:pt>
                <c:pt idx="11725" formatCode="m/d/yyyy\ h:mm">
                  <c:v>40061.416666665806</c:v>
                </c:pt>
                <c:pt idx="11726" formatCode="m/d/yyyy\ h:mm">
                  <c:v>40061.458333332499</c:v>
                </c:pt>
                <c:pt idx="11727" formatCode="m/d/yyyy\ h:mm">
                  <c:v>40061.499999999141</c:v>
                </c:pt>
                <c:pt idx="11728" formatCode="m/d/yyyy\ h:mm">
                  <c:v>40061.541666665784</c:v>
                </c:pt>
                <c:pt idx="11729" formatCode="m/d/yyyy\ h:mm">
                  <c:v>40061.583333332484</c:v>
                </c:pt>
                <c:pt idx="11730" formatCode="m/d/yyyy\ h:mm">
                  <c:v>40061.624999999141</c:v>
                </c:pt>
                <c:pt idx="11731" formatCode="m/d/yyyy\ h:mm">
                  <c:v>40061.666666665777</c:v>
                </c:pt>
                <c:pt idx="11732" formatCode="m/d/yyyy\ h:mm">
                  <c:v>40061.708333332463</c:v>
                </c:pt>
                <c:pt idx="11733" formatCode="m/d/yyyy\ h:mm">
                  <c:v>40061.749999999141</c:v>
                </c:pt>
                <c:pt idx="11734" formatCode="m/d/yyyy\ h:mm">
                  <c:v>40061.791666665747</c:v>
                </c:pt>
                <c:pt idx="11735" formatCode="m/d/yyyy\ h:mm">
                  <c:v>40061.833333332463</c:v>
                </c:pt>
                <c:pt idx="11736" formatCode="m/d/yyyy\ h:mm">
                  <c:v>40061.874999999149</c:v>
                </c:pt>
                <c:pt idx="11737" formatCode="m/d/yyyy\ h:mm">
                  <c:v>40061.916666665784</c:v>
                </c:pt>
                <c:pt idx="11738" formatCode="m/d/yyyy\ h:mm">
                  <c:v>40061.95833333247</c:v>
                </c:pt>
                <c:pt idx="11739" formatCode="m/d/yyyy\ h:mm">
                  <c:v>40061.999999999112</c:v>
                </c:pt>
                <c:pt idx="11740" formatCode="m/d/yyyy\ h:mm">
                  <c:v>40062.041666665755</c:v>
                </c:pt>
                <c:pt idx="11741" formatCode="m/d/yyyy\ h:mm">
                  <c:v>40062.083333332441</c:v>
                </c:pt>
                <c:pt idx="11742" formatCode="m/d/yyyy\ h:mm">
                  <c:v>40062.124999999112</c:v>
                </c:pt>
                <c:pt idx="11743" formatCode="m/d/yyyy\ h:mm">
                  <c:v>40062.166666665747</c:v>
                </c:pt>
                <c:pt idx="11744" formatCode="m/d/yyyy\ h:mm">
                  <c:v>40062.208333332441</c:v>
                </c:pt>
                <c:pt idx="11745" formatCode="m/d/yyyy\ h:mm">
                  <c:v>40062.249999999098</c:v>
                </c:pt>
                <c:pt idx="11746" formatCode="m/d/yyyy\ h:mm">
                  <c:v>40062.291666665718</c:v>
                </c:pt>
                <c:pt idx="11747" formatCode="m/d/yyyy\ h:mm">
                  <c:v>40062.333333332441</c:v>
                </c:pt>
                <c:pt idx="11748" formatCode="m/d/yyyy\ h:mm">
                  <c:v>40062.374999999105</c:v>
                </c:pt>
                <c:pt idx="11749" formatCode="m/d/yyyy\ h:mm">
                  <c:v>40062.416666665755</c:v>
                </c:pt>
                <c:pt idx="11750" formatCode="m/d/yyyy\ h:mm">
                  <c:v>40062.458333332441</c:v>
                </c:pt>
                <c:pt idx="11751" formatCode="m/d/yyyy\ h:mm">
                  <c:v>40062.499999999083</c:v>
                </c:pt>
                <c:pt idx="11752" formatCode="m/d/yyyy\ h:mm">
                  <c:v>40062.541666665718</c:v>
                </c:pt>
                <c:pt idx="11753" formatCode="m/d/yyyy\ h:mm">
                  <c:v>40062.583333332412</c:v>
                </c:pt>
                <c:pt idx="11754" formatCode="m/d/yyyy\ h:mm">
                  <c:v>40062.624999999083</c:v>
                </c:pt>
                <c:pt idx="11755" formatCode="m/d/yyyy\ h:mm">
                  <c:v>40062.666666665718</c:v>
                </c:pt>
                <c:pt idx="11756" formatCode="m/d/yyyy\ h:mm">
                  <c:v>40062.708333332412</c:v>
                </c:pt>
                <c:pt idx="11757" formatCode="m/d/yyyy\ h:mm">
                  <c:v>40062.749999999069</c:v>
                </c:pt>
                <c:pt idx="11758" formatCode="m/d/yyyy\ h:mm">
                  <c:v>40062.791666665689</c:v>
                </c:pt>
                <c:pt idx="11759" formatCode="m/d/yyyy\ h:mm">
                  <c:v>40062.833333332397</c:v>
                </c:pt>
                <c:pt idx="11760" formatCode="m/d/yyyy\ h:mm">
                  <c:v>40062.874999999076</c:v>
                </c:pt>
                <c:pt idx="11761" formatCode="m/d/yyyy\ h:mm">
                  <c:v>40062.916666665726</c:v>
                </c:pt>
                <c:pt idx="11762" formatCode="m/d/yyyy\ h:mm">
                  <c:v>40062.958333332404</c:v>
                </c:pt>
                <c:pt idx="11763" formatCode="m/d/yyyy\ h:mm">
                  <c:v>40062.999999999061</c:v>
                </c:pt>
                <c:pt idx="11764" formatCode="m/d/yyyy\ h:mm">
                  <c:v>40063.041666665697</c:v>
                </c:pt>
                <c:pt idx="11765" formatCode="m/d/yyyy\ h:mm">
                  <c:v>40063.083333332383</c:v>
                </c:pt>
                <c:pt idx="11766" formatCode="m/d/yyyy\ h:mm">
                  <c:v>40063.124999999047</c:v>
                </c:pt>
                <c:pt idx="11767" formatCode="m/d/yyyy\ h:mm">
                  <c:v>40063.166666665682</c:v>
                </c:pt>
                <c:pt idx="11768" formatCode="m/d/yyyy\ h:mm">
                  <c:v>40063.208333332383</c:v>
                </c:pt>
                <c:pt idx="11769" formatCode="m/d/yyyy\ h:mm">
                  <c:v>40063.24999999904</c:v>
                </c:pt>
                <c:pt idx="11770" formatCode="m/d/yyyy\ h:mm">
                  <c:v>40063.291666665667</c:v>
                </c:pt>
                <c:pt idx="11771" formatCode="m/d/yyyy\ h:mm">
                  <c:v>40063.333333332368</c:v>
                </c:pt>
                <c:pt idx="11772" formatCode="m/d/yyyy\ h:mm">
                  <c:v>40063.374999999047</c:v>
                </c:pt>
                <c:pt idx="11773" formatCode="m/d/yyyy\ h:mm">
                  <c:v>40063.416666665682</c:v>
                </c:pt>
                <c:pt idx="11774" formatCode="m/d/yyyy\ h:mm">
                  <c:v>40063.458333332375</c:v>
                </c:pt>
                <c:pt idx="11775" formatCode="m/d/yyyy\ h:mm">
                  <c:v>40063.499999999032</c:v>
                </c:pt>
                <c:pt idx="11776" formatCode="m/d/yyyy\ h:mm">
                  <c:v>40063.541666665667</c:v>
                </c:pt>
                <c:pt idx="11777" formatCode="m/d/yyyy\ h:mm">
                  <c:v>40063.583333332361</c:v>
                </c:pt>
                <c:pt idx="11778" formatCode="m/d/yyyy\ h:mm">
                  <c:v>40063.624999999018</c:v>
                </c:pt>
                <c:pt idx="11779" formatCode="m/d/yyyy\ h:mm">
                  <c:v>40063.666666665653</c:v>
                </c:pt>
                <c:pt idx="11780" formatCode="m/d/yyyy\ h:mm">
                  <c:v>40063.708333332346</c:v>
                </c:pt>
                <c:pt idx="11781" formatCode="m/d/yyyy\ h:mm">
                  <c:v>40063.74999999901</c:v>
                </c:pt>
                <c:pt idx="11782" formatCode="m/d/yyyy\ h:mm">
                  <c:v>40063.791666665638</c:v>
                </c:pt>
                <c:pt idx="11783" formatCode="m/d/yyyy\ h:mm">
                  <c:v>40063.833333332339</c:v>
                </c:pt>
                <c:pt idx="11784" formatCode="m/d/yyyy\ h:mm">
                  <c:v>40063.874999999018</c:v>
                </c:pt>
                <c:pt idx="11785" formatCode="m/d/yyyy\ h:mm">
                  <c:v>40063.916666665653</c:v>
                </c:pt>
                <c:pt idx="11786" formatCode="m/d/yyyy\ h:mm">
                  <c:v>40063.958333332346</c:v>
                </c:pt>
                <c:pt idx="11787" formatCode="m/d/yyyy\ h:mm">
                  <c:v>40063.999999999003</c:v>
                </c:pt>
                <c:pt idx="11788" formatCode="m/d/yyyy\ h:mm">
                  <c:v>40064.041666665631</c:v>
                </c:pt>
                <c:pt idx="11789" formatCode="m/d/yyyy\ h:mm">
                  <c:v>40064.083333332332</c:v>
                </c:pt>
                <c:pt idx="11790" formatCode="m/d/yyyy\ h:mm">
                  <c:v>40064.124999999003</c:v>
                </c:pt>
                <c:pt idx="11791" formatCode="m/d/yyyy\ h:mm">
                  <c:v>40064.166666665624</c:v>
                </c:pt>
                <c:pt idx="11792" formatCode="m/d/yyyy\ h:mm">
                  <c:v>40064.208333332317</c:v>
                </c:pt>
                <c:pt idx="11793" formatCode="m/d/yyyy\ h:mm">
                  <c:v>40064.249999998996</c:v>
                </c:pt>
                <c:pt idx="11794" formatCode="m/d/yyyy\ h:mm">
                  <c:v>40064.291666665609</c:v>
                </c:pt>
                <c:pt idx="11795" formatCode="m/d/yyyy\ h:mm">
                  <c:v>40064.33333333231</c:v>
                </c:pt>
                <c:pt idx="11796" formatCode="m/d/yyyy\ h:mm">
                  <c:v>40064.37499999901</c:v>
                </c:pt>
                <c:pt idx="11797" formatCode="m/d/yyyy\ h:mm">
                  <c:v>40064.416666665624</c:v>
                </c:pt>
                <c:pt idx="11798" formatCode="m/d/yyyy\ h:mm">
                  <c:v>40064.458333332317</c:v>
                </c:pt>
                <c:pt idx="11799" formatCode="m/d/yyyy\ h:mm">
                  <c:v>40064.499999998989</c:v>
                </c:pt>
                <c:pt idx="11800" formatCode="m/d/yyyy\ h:mm">
                  <c:v>40064.541666665602</c:v>
                </c:pt>
                <c:pt idx="11801" formatCode="m/d/yyyy\ h:mm">
                  <c:v>40064.583333332295</c:v>
                </c:pt>
                <c:pt idx="11802" formatCode="m/d/yyyy\ h:mm">
                  <c:v>40064.624999998974</c:v>
                </c:pt>
                <c:pt idx="11803" formatCode="m/d/yyyy\ h:mm">
                  <c:v>40064.666666665602</c:v>
                </c:pt>
                <c:pt idx="11804" formatCode="m/d/yyyy\ h:mm">
                  <c:v>40064.708333332288</c:v>
                </c:pt>
                <c:pt idx="11805" formatCode="m/d/yyyy\ h:mm">
                  <c:v>40064.749999998967</c:v>
                </c:pt>
                <c:pt idx="11806" formatCode="m/d/yyyy\ h:mm">
                  <c:v>40064.79166666558</c:v>
                </c:pt>
                <c:pt idx="11807" formatCode="m/d/yyyy\ h:mm">
                  <c:v>40064.833333332281</c:v>
                </c:pt>
                <c:pt idx="11808" formatCode="m/d/yyyy\ h:mm">
                  <c:v>40064.874999998974</c:v>
                </c:pt>
                <c:pt idx="11809" formatCode="m/d/yyyy\ h:mm">
                  <c:v>40064.916666665595</c:v>
                </c:pt>
                <c:pt idx="11810" formatCode="m/d/yyyy\ h:mm">
                  <c:v>40064.958333332288</c:v>
                </c:pt>
                <c:pt idx="11811" formatCode="m/d/yyyy\ h:mm">
                  <c:v>40064.999999998952</c:v>
                </c:pt>
                <c:pt idx="11812" formatCode="m/d/yyyy\ h:mm">
                  <c:v>40065.04166666558</c:v>
                </c:pt>
                <c:pt idx="11813" formatCode="m/d/yyyy\ h:mm">
                  <c:v>40065.083333332266</c:v>
                </c:pt>
                <c:pt idx="11814" formatCode="m/d/yyyy\ h:mm">
                  <c:v>40065.124999998945</c:v>
                </c:pt>
                <c:pt idx="11815" formatCode="m/d/yyyy\ h:mm">
                  <c:v>40065.16666666558</c:v>
                </c:pt>
                <c:pt idx="11816" formatCode="m/d/yyyy\ h:mm">
                  <c:v>40065.208333332259</c:v>
                </c:pt>
                <c:pt idx="11817" formatCode="m/d/yyyy\ h:mm">
                  <c:v>40065.249999998938</c:v>
                </c:pt>
                <c:pt idx="11818" formatCode="m/d/yyyy\ h:mm">
                  <c:v>40065.291666665558</c:v>
                </c:pt>
                <c:pt idx="11819" formatCode="m/d/yyyy\ h:mm">
                  <c:v>40065.333333332252</c:v>
                </c:pt>
                <c:pt idx="11820" formatCode="m/d/yyyy\ h:mm">
                  <c:v>40065.374999998945</c:v>
                </c:pt>
                <c:pt idx="11821" formatCode="m/d/yyyy\ h:mm">
                  <c:v>40065.41666666558</c:v>
                </c:pt>
                <c:pt idx="11822" formatCode="m/d/yyyy\ h:mm">
                  <c:v>40065.458333332259</c:v>
                </c:pt>
                <c:pt idx="11823" formatCode="m/d/yyyy\ h:mm">
                  <c:v>40065.499999998923</c:v>
                </c:pt>
                <c:pt idx="11824" formatCode="m/d/yyyy\ h:mm">
                  <c:v>40065.541666665558</c:v>
                </c:pt>
                <c:pt idx="11825" formatCode="m/d/yyyy\ h:mm">
                  <c:v>40065.583333332237</c:v>
                </c:pt>
                <c:pt idx="11826" formatCode="m/d/yyyy\ h:mm">
                  <c:v>40065.624999998916</c:v>
                </c:pt>
                <c:pt idx="11827" formatCode="m/d/yyyy\ h:mm">
                  <c:v>40065.666666665551</c:v>
                </c:pt>
                <c:pt idx="11828" formatCode="m/d/yyyy\ h:mm">
                  <c:v>40065.70833333223</c:v>
                </c:pt>
                <c:pt idx="11829" formatCode="m/d/yyyy\ h:mm">
                  <c:v>40065.749999998909</c:v>
                </c:pt>
                <c:pt idx="11830" formatCode="m/d/yyyy\ h:mm">
                  <c:v>40065.791666665529</c:v>
                </c:pt>
                <c:pt idx="11836" formatCode="m/d/yyyy\ h:mm">
                  <c:v>40065.791666662168</c:v>
                </c:pt>
                <c:pt idx="11837" formatCode="m/d/yyyy\ h:mm">
                  <c:v>40065.833333328876</c:v>
                </c:pt>
                <c:pt idx="11838" formatCode="m/d/yyyy\ h:mm">
                  <c:v>40065.87499999554</c:v>
                </c:pt>
                <c:pt idx="11839" formatCode="m/d/yyyy\ h:mm">
                  <c:v>40065.916666662182</c:v>
                </c:pt>
                <c:pt idx="11840" formatCode="m/d/yyyy\ h:mm">
                  <c:v>40065.958333328876</c:v>
                </c:pt>
                <c:pt idx="11841" formatCode="m/d/yyyy\ h:mm">
                  <c:v>40065.999999995511</c:v>
                </c:pt>
                <c:pt idx="11842" formatCode="m/d/yyyy\ h:mm">
                  <c:v>40066.041666662175</c:v>
                </c:pt>
                <c:pt idx="11843" formatCode="m/d/yyyy\ h:mm">
                  <c:v>40066.083333328854</c:v>
                </c:pt>
                <c:pt idx="11844" formatCode="m/d/yyyy\ h:mm">
                  <c:v>40066.124999995503</c:v>
                </c:pt>
                <c:pt idx="11845" formatCode="m/d/yyyy\ h:mm">
                  <c:v>40066.166666662153</c:v>
                </c:pt>
                <c:pt idx="11846" formatCode="m/d/yyyy\ h:mm">
                  <c:v>40066.208333328846</c:v>
                </c:pt>
                <c:pt idx="11847" formatCode="m/d/yyyy\ h:mm">
                  <c:v>40066.249999995496</c:v>
                </c:pt>
                <c:pt idx="11848" formatCode="m/d/yyyy\ h:mm">
                  <c:v>40066.291666662131</c:v>
                </c:pt>
                <c:pt idx="11849" formatCode="m/d/yyyy\ h:mm">
                  <c:v>40066.333333328846</c:v>
                </c:pt>
                <c:pt idx="11850" formatCode="m/d/yyyy\ h:mm">
                  <c:v>40066.374999995503</c:v>
                </c:pt>
                <c:pt idx="11851" formatCode="m/d/yyyy\ h:mm">
                  <c:v>40066.416666662153</c:v>
                </c:pt>
                <c:pt idx="11852" formatCode="m/d/yyyy\ h:mm">
                  <c:v>40066.458333328846</c:v>
                </c:pt>
                <c:pt idx="11853" formatCode="m/d/yyyy\ h:mm">
                  <c:v>40066.499999995482</c:v>
                </c:pt>
                <c:pt idx="11854" formatCode="m/d/yyyy\ h:mm">
                  <c:v>40066.541666662131</c:v>
                </c:pt>
                <c:pt idx="11855" formatCode="m/d/yyyy\ h:mm">
                  <c:v>40066.583333328825</c:v>
                </c:pt>
                <c:pt idx="11856" formatCode="m/d/yyyy\ h:mm">
                  <c:v>40066.624999995482</c:v>
                </c:pt>
                <c:pt idx="11857" formatCode="m/d/yyyy\ h:mm">
                  <c:v>40066.666666662124</c:v>
                </c:pt>
                <c:pt idx="11858" formatCode="m/d/yyyy\ h:mm">
                  <c:v>40066.708333328817</c:v>
                </c:pt>
                <c:pt idx="11859" formatCode="m/d/yyyy\ h:mm">
                  <c:v>40066.749999995467</c:v>
                </c:pt>
                <c:pt idx="11860" formatCode="m/d/yyyy\ h:mm">
                  <c:v>40066.791666662102</c:v>
                </c:pt>
                <c:pt idx="11861" formatCode="m/d/yyyy\ h:mm">
                  <c:v>40066.83333332881</c:v>
                </c:pt>
                <c:pt idx="11862" formatCode="m/d/yyyy\ h:mm">
                  <c:v>40066.874999995474</c:v>
                </c:pt>
                <c:pt idx="11863" formatCode="m/d/yyyy\ h:mm">
                  <c:v>40066.916666662131</c:v>
                </c:pt>
                <c:pt idx="11864" formatCode="m/d/yyyy\ h:mm">
                  <c:v>40066.958333328817</c:v>
                </c:pt>
                <c:pt idx="11865" formatCode="m/d/yyyy\ h:mm">
                  <c:v>40066.999999995453</c:v>
                </c:pt>
                <c:pt idx="11866" formatCode="m/d/yyyy\ h:mm">
                  <c:v>40067.041666662102</c:v>
                </c:pt>
                <c:pt idx="11867" formatCode="m/d/yyyy\ h:mm">
                  <c:v>40067.083333328796</c:v>
                </c:pt>
                <c:pt idx="11868" formatCode="m/d/yyyy\ h:mm">
                  <c:v>40067.124999995445</c:v>
                </c:pt>
                <c:pt idx="11869" formatCode="m/d/yyyy\ h:mm">
                  <c:v>40067.166666662095</c:v>
                </c:pt>
                <c:pt idx="11870" formatCode="m/d/yyyy\ h:mm">
                  <c:v>40067.208333328796</c:v>
                </c:pt>
                <c:pt idx="11871" formatCode="m/d/yyyy\ h:mm">
                  <c:v>40067.249999995438</c:v>
                </c:pt>
                <c:pt idx="11872" formatCode="m/d/yyyy\ h:mm">
                  <c:v>40067.291666662073</c:v>
                </c:pt>
                <c:pt idx="11873" formatCode="m/d/yyyy\ h:mm">
                  <c:v>40067.333333328788</c:v>
                </c:pt>
                <c:pt idx="11874" formatCode="m/d/yyyy\ h:mm">
                  <c:v>40067.374999995445</c:v>
                </c:pt>
                <c:pt idx="11875" formatCode="m/d/yyyy\ h:mm">
                  <c:v>40067.416666662095</c:v>
                </c:pt>
                <c:pt idx="11876" formatCode="m/d/yyyy\ h:mm">
                  <c:v>40067.458333328796</c:v>
                </c:pt>
                <c:pt idx="11877" formatCode="m/d/yyyy\ h:mm">
                  <c:v>40067.499999995423</c:v>
                </c:pt>
                <c:pt idx="11878" formatCode="m/d/yyyy\ h:mm">
                  <c:v>40067.541666662073</c:v>
                </c:pt>
                <c:pt idx="11879" formatCode="m/d/yyyy\ h:mm">
                  <c:v>40067.583333328766</c:v>
                </c:pt>
                <c:pt idx="11880" formatCode="m/d/yyyy\ h:mm">
                  <c:v>40067.624999995416</c:v>
                </c:pt>
                <c:pt idx="11881" formatCode="m/d/yyyy\ h:mm">
                  <c:v>40067.666666662066</c:v>
                </c:pt>
                <c:pt idx="11882" formatCode="m/d/yyyy\ h:mm">
                  <c:v>40067.708333328759</c:v>
                </c:pt>
                <c:pt idx="11883" formatCode="m/d/yyyy\ h:mm">
                  <c:v>40067.749999995409</c:v>
                </c:pt>
                <c:pt idx="11884" formatCode="m/d/yyyy\ h:mm">
                  <c:v>40067.791666662044</c:v>
                </c:pt>
                <c:pt idx="11885" formatCode="m/d/yyyy\ h:mm">
                  <c:v>40067.833333328752</c:v>
                </c:pt>
                <c:pt idx="11886" formatCode="m/d/yyyy\ h:mm">
                  <c:v>40067.874999995416</c:v>
                </c:pt>
                <c:pt idx="11887" formatCode="m/d/yyyy\ h:mm">
                  <c:v>40067.916666662066</c:v>
                </c:pt>
                <c:pt idx="11888" formatCode="m/d/yyyy\ h:mm">
                  <c:v>40067.958333328759</c:v>
                </c:pt>
                <c:pt idx="11889" formatCode="m/d/yyyy\ h:mm">
                  <c:v>40067.999999995394</c:v>
                </c:pt>
                <c:pt idx="11890" formatCode="m/d/yyyy\ h:mm">
                  <c:v>40068.041666662044</c:v>
                </c:pt>
                <c:pt idx="11891" formatCode="m/d/yyyy\ h:mm">
                  <c:v>40068.083333328737</c:v>
                </c:pt>
                <c:pt idx="11892" formatCode="m/d/yyyy\ h:mm">
                  <c:v>40068.124999995387</c:v>
                </c:pt>
                <c:pt idx="11893" formatCode="m/d/yyyy\ h:mm">
                  <c:v>40068.166666662037</c:v>
                </c:pt>
                <c:pt idx="11894" formatCode="m/d/yyyy\ h:mm">
                  <c:v>40068.20833332873</c:v>
                </c:pt>
                <c:pt idx="11895" formatCode="m/d/yyyy\ h:mm">
                  <c:v>40068.24999999538</c:v>
                </c:pt>
                <c:pt idx="11896" formatCode="m/d/yyyy\ h:mm">
                  <c:v>40068.291666662015</c:v>
                </c:pt>
                <c:pt idx="11897" formatCode="m/d/yyyy\ h:mm">
                  <c:v>40068.333333328723</c:v>
                </c:pt>
                <c:pt idx="11898" formatCode="m/d/yyyy\ h:mm">
                  <c:v>40068.374999995387</c:v>
                </c:pt>
                <c:pt idx="11899" formatCode="m/d/yyyy\ h:mm">
                  <c:v>40068.416666662037</c:v>
                </c:pt>
                <c:pt idx="11900" formatCode="m/d/yyyy\ h:mm">
                  <c:v>40068.45833332873</c:v>
                </c:pt>
                <c:pt idx="11901" formatCode="m/d/yyyy\ h:mm">
                  <c:v>40068.499999995365</c:v>
                </c:pt>
                <c:pt idx="11902" formatCode="m/d/yyyy\ h:mm">
                  <c:v>40068.541666662015</c:v>
                </c:pt>
                <c:pt idx="11903" formatCode="m/d/yyyy\ h:mm">
                  <c:v>40068.583333328708</c:v>
                </c:pt>
                <c:pt idx="11904" formatCode="m/d/yyyy\ h:mm">
                  <c:v>40068.624999995358</c:v>
                </c:pt>
                <c:pt idx="11905" formatCode="m/d/yyyy\ h:mm">
                  <c:v>40068.666666662008</c:v>
                </c:pt>
                <c:pt idx="11906" formatCode="m/d/yyyy\ h:mm">
                  <c:v>40068.708333328701</c:v>
                </c:pt>
                <c:pt idx="11907" formatCode="m/d/yyyy\ h:mm">
                  <c:v>40068.749999995351</c:v>
                </c:pt>
                <c:pt idx="11908" formatCode="m/d/yyyy\ h:mm">
                  <c:v>40068.791666661986</c:v>
                </c:pt>
                <c:pt idx="11909" formatCode="m/d/yyyy\ h:mm">
                  <c:v>40068.833333328694</c:v>
                </c:pt>
                <c:pt idx="11910" formatCode="m/d/yyyy\ h:mm">
                  <c:v>40068.874999995343</c:v>
                </c:pt>
                <c:pt idx="11911" formatCode="m/d/yyyy\ h:mm">
                  <c:v>40068.916666662008</c:v>
                </c:pt>
                <c:pt idx="11912" formatCode="m/d/yyyy\ h:mm">
                  <c:v>40068.958333328701</c:v>
                </c:pt>
                <c:pt idx="11913" formatCode="m/d/yyyy\ h:mm">
                  <c:v>40068.999999995336</c:v>
                </c:pt>
                <c:pt idx="11914" formatCode="m/d/yyyy\ h:mm">
                  <c:v>40069.041666661979</c:v>
                </c:pt>
                <c:pt idx="11915" formatCode="m/d/yyyy\ h:mm">
                  <c:v>40069.083333328679</c:v>
                </c:pt>
                <c:pt idx="11916" formatCode="m/d/yyyy\ h:mm">
                  <c:v>40069.124999995329</c:v>
                </c:pt>
                <c:pt idx="11917" formatCode="m/d/yyyy\ h:mm">
                  <c:v>40069.166666661971</c:v>
                </c:pt>
                <c:pt idx="11918" formatCode="m/d/yyyy\ h:mm">
                  <c:v>40069.208333328672</c:v>
                </c:pt>
                <c:pt idx="11919" formatCode="m/d/yyyy\ h:mm">
                  <c:v>40069.249999995322</c:v>
                </c:pt>
                <c:pt idx="11920" formatCode="m/d/yyyy\ h:mm">
                  <c:v>40069.291666661957</c:v>
                </c:pt>
                <c:pt idx="11921" formatCode="m/d/yyyy\ h:mm">
                  <c:v>40069.333333328665</c:v>
                </c:pt>
                <c:pt idx="11922" formatCode="m/d/yyyy\ h:mm">
                  <c:v>40069.374999995329</c:v>
                </c:pt>
                <c:pt idx="11923" formatCode="m/d/yyyy\ h:mm">
                  <c:v>40069.416666661979</c:v>
                </c:pt>
                <c:pt idx="11924" formatCode="m/d/yyyy\ h:mm">
                  <c:v>40069.458333328665</c:v>
                </c:pt>
                <c:pt idx="11925" formatCode="m/d/yyyy\ h:mm">
                  <c:v>40069.499999995307</c:v>
                </c:pt>
                <c:pt idx="11926" formatCode="m/d/yyyy\ h:mm">
                  <c:v>40069.541666661957</c:v>
                </c:pt>
                <c:pt idx="11927" formatCode="m/d/yyyy\ h:mm">
                  <c:v>40069.583333328643</c:v>
                </c:pt>
                <c:pt idx="11928" formatCode="m/d/yyyy\ h:mm">
                  <c:v>40069.6249999953</c:v>
                </c:pt>
                <c:pt idx="11929" formatCode="m/d/yyyy\ h:mm">
                  <c:v>40069.666666661949</c:v>
                </c:pt>
                <c:pt idx="11930" formatCode="m/d/yyyy\ h:mm">
                  <c:v>40069.708333328643</c:v>
                </c:pt>
                <c:pt idx="11931" formatCode="m/d/yyyy\ h:mm">
                  <c:v>40069.749999995285</c:v>
                </c:pt>
                <c:pt idx="11932" formatCode="m/d/yyyy\ h:mm">
                  <c:v>40069.79166666192</c:v>
                </c:pt>
                <c:pt idx="11933" formatCode="m/d/yyyy\ h:mm">
                  <c:v>40069.833333328635</c:v>
                </c:pt>
                <c:pt idx="11934" formatCode="m/d/yyyy\ h:mm">
                  <c:v>40069.874999995292</c:v>
                </c:pt>
                <c:pt idx="11935" formatCode="m/d/yyyy\ h:mm">
                  <c:v>40069.916666661935</c:v>
                </c:pt>
                <c:pt idx="11936" formatCode="m/d/yyyy\ h:mm">
                  <c:v>40069.958333328643</c:v>
                </c:pt>
                <c:pt idx="11937" formatCode="m/d/yyyy\ h:mm">
                  <c:v>40069.999999995278</c:v>
                </c:pt>
                <c:pt idx="11938" formatCode="m/d/yyyy\ h:mm">
                  <c:v>40070.04166666192</c:v>
                </c:pt>
                <c:pt idx="11939" formatCode="m/d/yyyy\ h:mm">
                  <c:v>40070.083333328621</c:v>
                </c:pt>
                <c:pt idx="11940" formatCode="m/d/yyyy\ h:mm">
                  <c:v>40070.124999995271</c:v>
                </c:pt>
                <c:pt idx="11941" formatCode="m/d/yyyy\ h:mm">
                  <c:v>40070.16666666192</c:v>
                </c:pt>
                <c:pt idx="11942" formatCode="m/d/yyyy\ h:mm">
                  <c:v>40070.208333328614</c:v>
                </c:pt>
                <c:pt idx="11943" formatCode="m/d/yyyy\ h:mm">
                  <c:v>40070.249999995256</c:v>
                </c:pt>
                <c:pt idx="11944" formatCode="m/d/yyyy\ h:mm">
                  <c:v>40070.291666661891</c:v>
                </c:pt>
                <c:pt idx="11945" formatCode="m/d/yyyy\ h:mm">
                  <c:v>40070.333333328606</c:v>
                </c:pt>
                <c:pt idx="11946" formatCode="m/d/yyyy\ h:mm">
                  <c:v>40070.374999995263</c:v>
                </c:pt>
                <c:pt idx="11947" formatCode="m/d/yyyy\ h:mm">
                  <c:v>40070.41666666192</c:v>
                </c:pt>
                <c:pt idx="11948" formatCode="m/d/yyyy\ h:mm">
                  <c:v>40070.458333328621</c:v>
                </c:pt>
                <c:pt idx="11949" formatCode="m/d/yyyy\ h:mm">
                  <c:v>40070.499999995234</c:v>
                </c:pt>
                <c:pt idx="11950" formatCode="m/d/yyyy\ h:mm">
                  <c:v>40070.541666661884</c:v>
                </c:pt>
                <c:pt idx="11951" formatCode="m/d/yyyy\ h:mm">
                  <c:v>40070.583333328599</c:v>
                </c:pt>
                <c:pt idx="11952" formatCode="m/d/yyyy\ h:mm">
                  <c:v>40070.624999995234</c:v>
                </c:pt>
                <c:pt idx="11953" formatCode="m/d/yyyy\ h:mm">
                  <c:v>40070.666666661884</c:v>
                </c:pt>
                <c:pt idx="11954" formatCode="m/d/yyyy\ h:mm">
                  <c:v>40070.708333328599</c:v>
                </c:pt>
                <c:pt idx="11955" formatCode="m/d/yyyy\ h:mm">
                  <c:v>40070.749999995234</c:v>
                </c:pt>
                <c:pt idx="11956" formatCode="m/d/yyyy\ h:mm">
                  <c:v>40070.791666661862</c:v>
                </c:pt>
                <c:pt idx="11957" formatCode="m/d/yyyy\ h:mm">
                  <c:v>40070.833333328585</c:v>
                </c:pt>
                <c:pt idx="11958" formatCode="m/d/yyyy\ h:mm">
                  <c:v>40070.874999995242</c:v>
                </c:pt>
                <c:pt idx="11959" formatCode="m/d/yyyy\ h:mm">
                  <c:v>40070.916666661884</c:v>
                </c:pt>
                <c:pt idx="11960" formatCode="m/d/yyyy\ h:mm">
                  <c:v>40070.958333328599</c:v>
                </c:pt>
                <c:pt idx="11961" formatCode="m/d/yyyy\ h:mm">
                  <c:v>40070.99999999522</c:v>
                </c:pt>
                <c:pt idx="11962" formatCode="m/d/yyyy\ h:mm">
                  <c:v>40071.041666661869</c:v>
                </c:pt>
                <c:pt idx="11963" formatCode="m/d/yyyy\ h:mm">
                  <c:v>40071.08333332857</c:v>
                </c:pt>
                <c:pt idx="11964" formatCode="m/d/yyyy\ h:mm">
                  <c:v>40071.124999995205</c:v>
                </c:pt>
                <c:pt idx="11965" formatCode="m/d/yyyy\ h:mm">
                  <c:v>40071.166666661855</c:v>
                </c:pt>
                <c:pt idx="11966" formatCode="m/d/yyyy\ h:mm">
                  <c:v>40071.208333328555</c:v>
                </c:pt>
                <c:pt idx="11967" formatCode="m/d/yyyy\ h:mm">
                  <c:v>40071.249999995205</c:v>
                </c:pt>
                <c:pt idx="11968" formatCode="m/d/yyyy\ h:mm">
                  <c:v>40071.291666661826</c:v>
                </c:pt>
                <c:pt idx="11969" formatCode="m/d/yyyy\ h:mm">
                  <c:v>40071.333333328555</c:v>
                </c:pt>
                <c:pt idx="11970" formatCode="m/d/yyyy\ h:mm">
                  <c:v>40071.374999995212</c:v>
                </c:pt>
                <c:pt idx="11971" formatCode="m/d/yyyy\ h:mm">
                  <c:v>40071.416666661855</c:v>
                </c:pt>
                <c:pt idx="11972" formatCode="m/d/yyyy\ h:mm">
                  <c:v>40071.458333328563</c:v>
                </c:pt>
                <c:pt idx="11973" formatCode="m/d/yyyy\ h:mm">
                  <c:v>40071.499999995191</c:v>
                </c:pt>
                <c:pt idx="11974" formatCode="m/d/yyyy\ h:mm">
                  <c:v>40071.541666661833</c:v>
                </c:pt>
                <c:pt idx="11975" formatCode="m/d/yyyy\ h:mm">
                  <c:v>40071.583333328541</c:v>
                </c:pt>
                <c:pt idx="11976" formatCode="m/d/yyyy\ h:mm">
                  <c:v>40071.624999995183</c:v>
                </c:pt>
                <c:pt idx="11977" formatCode="m/d/yyyy\ h:mm">
                  <c:v>40071.666666661818</c:v>
                </c:pt>
                <c:pt idx="11978" formatCode="m/d/yyyy\ h:mm">
                  <c:v>40071.708333328526</c:v>
                </c:pt>
                <c:pt idx="11979" formatCode="m/d/yyyy\ h:mm">
                  <c:v>40071.749999995183</c:v>
                </c:pt>
                <c:pt idx="11980" formatCode="m/d/yyyy\ h:mm">
                  <c:v>40071.791666661797</c:v>
                </c:pt>
                <c:pt idx="11981" formatCode="m/d/yyyy\ h:mm">
                  <c:v>40071.833333328526</c:v>
                </c:pt>
                <c:pt idx="11982" formatCode="m/d/yyyy\ h:mm">
                  <c:v>40071.874999995191</c:v>
                </c:pt>
                <c:pt idx="11983" formatCode="m/d/yyyy\ h:mm">
                  <c:v>40071.916666661826</c:v>
                </c:pt>
                <c:pt idx="11984" formatCode="m/d/yyyy\ h:mm">
                  <c:v>40071.958333328526</c:v>
                </c:pt>
                <c:pt idx="11985" formatCode="m/d/yyyy\ h:mm">
                  <c:v>40071.999999995161</c:v>
                </c:pt>
                <c:pt idx="11986" formatCode="m/d/yyyy\ h:mm">
                  <c:v>40072.041666661804</c:v>
                </c:pt>
                <c:pt idx="11987" formatCode="m/d/yyyy\ h:mm">
                  <c:v>40072.083333328505</c:v>
                </c:pt>
                <c:pt idx="11988" formatCode="m/d/yyyy\ h:mm">
                  <c:v>40072.124999995161</c:v>
                </c:pt>
                <c:pt idx="11989" formatCode="m/d/yyyy\ h:mm">
                  <c:v>40072.166666661797</c:v>
                </c:pt>
                <c:pt idx="11990" formatCode="m/d/yyyy\ h:mm">
                  <c:v>40072.208333328497</c:v>
                </c:pt>
                <c:pt idx="11991" formatCode="m/d/yyyy\ h:mm">
                  <c:v>40072.249999995147</c:v>
                </c:pt>
                <c:pt idx="11992" formatCode="m/d/yyyy\ h:mm">
                  <c:v>40072.291666661768</c:v>
                </c:pt>
                <c:pt idx="11993" formatCode="m/d/yyyy\ h:mm">
                  <c:v>40072.333333328497</c:v>
                </c:pt>
                <c:pt idx="11994" formatCode="m/d/yyyy\ h:mm">
                  <c:v>40072.374999995154</c:v>
                </c:pt>
                <c:pt idx="11995" formatCode="m/d/yyyy\ h:mm">
                  <c:v>40072.416666661804</c:v>
                </c:pt>
                <c:pt idx="11996" formatCode="m/d/yyyy\ h:mm">
                  <c:v>40072.458333328497</c:v>
                </c:pt>
                <c:pt idx="11997" formatCode="m/d/yyyy\ h:mm">
                  <c:v>40072.499999995132</c:v>
                </c:pt>
                <c:pt idx="11998" formatCode="m/d/yyyy\ h:mm">
                  <c:v>40072.541666661768</c:v>
                </c:pt>
                <c:pt idx="11999" formatCode="m/d/yyyy\ h:mm">
                  <c:v>40072.583333328475</c:v>
                </c:pt>
                <c:pt idx="12000" formatCode="m/d/yyyy\ h:mm">
                  <c:v>40072.624999995132</c:v>
                </c:pt>
                <c:pt idx="12001" formatCode="m/d/yyyy\ h:mm">
                  <c:v>40072.666666661768</c:v>
                </c:pt>
                <c:pt idx="12002" formatCode="m/d/yyyy\ h:mm">
                  <c:v>40072.708333328475</c:v>
                </c:pt>
                <c:pt idx="12003" formatCode="m/d/yyyy\ h:mm">
                  <c:v>40072.749999995118</c:v>
                </c:pt>
                <c:pt idx="12004" formatCode="m/d/yyyy\ h:mm">
                  <c:v>40072.791666661738</c:v>
                </c:pt>
                <c:pt idx="12005" formatCode="m/d/yyyy\ h:mm">
                  <c:v>40072.833333328468</c:v>
                </c:pt>
                <c:pt idx="12006" formatCode="m/d/yyyy\ h:mm">
                  <c:v>40072.874999995125</c:v>
                </c:pt>
                <c:pt idx="12007" formatCode="m/d/yyyy\ h:mm">
                  <c:v>40072.916666661775</c:v>
                </c:pt>
                <c:pt idx="12008" formatCode="m/d/yyyy\ h:mm">
                  <c:v>40072.958333328475</c:v>
                </c:pt>
                <c:pt idx="12009" formatCode="m/d/yyyy\ h:mm">
                  <c:v>40072.999999995103</c:v>
                </c:pt>
                <c:pt idx="12010" formatCode="m/d/yyyy\ h:mm">
                  <c:v>40073.041666661738</c:v>
                </c:pt>
                <c:pt idx="12011" formatCode="m/d/yyyy\ h:mm">
                  <c:v>40073.083333328446</c:v>
                </c:pt>
                <c:pt idx="12012" formatCode="m/d/yyyy\ h:mm">
                  <c:v>40073.124999995096</c:v>
                </c:pt>
                <c:pt idx="12013" formatCode="m/d/yyyy\ h:mm">
                  <c:v>40073.166666661731</c:v>
                </c:pt>
                <c:pt idx="12014" formatCode="m/d/yyyy\ h:mm">
                  <c:v>40073.208333328446</c:v>
                </c:pt>
                <c:pt idx="12015" formatCode="m/d/yyyy\ h:mm">
                  <c:v>40073.249999995089</c:v>
                </c:pt>
                <c:pt idx="12016" formatCode="m/d/yyyy\ h:mm">
                  <c:v>40073.291666661709</c:v>
                </c:pt>
                <c:pt idx="12017" formatCode="m/d/yyyy\ h:mm">
                  <c:v>40073.333333328439</c:v>
                </c:pt>
                <c:pt idx="12018" formatCode="m/d/yyyy\ h:mm">
                  <c:v>40073.374999995096</c:v>
                </c:pt>
                <c:pt idx="12019" formatCode="m/d/yyyy\ h:mm">
                  <c:v>40073.416666661731</c:v>
                </c:pt>
                <c:pt idx="12020" formatCode="m/d/yyyy\ h:mm">
                  <c:v>40073.458333328446</c:v>
                </c:pt>
                <c:pt idx="12021" formatCode="m/d/yyyy\ h:mm">
                  <c:v>40073.499999995081</c:v>
                </c:pt>
                <c:pt idx="12022" formatCode="m/d/yyyy\ h:mm">
                  <c:v>40073.541666661717</c:v>
                </c:pt>
                <c:pt idx="12023" formatCode="m/d/yyyy\ h:mm">
                  <c:v>40073.583333328417</c:v>
                </c:pt>
                <c:pt idx="12024" formatCode="m/d/yyyy\ h:mm">
                  <c:v>40073.624999995067</c:v>
                </c:pt>
                <c:pt idx="12025" formatCode="m/d/yyyy\ h:mm">
                  <c:v>40073.666666661702</c:v>
                </c:pt>
                <c:pt idx="12026" formatCode="m/d/yyyy\ h:mm">
                  <c:v>40073.70833332841</c:v>
                </c:pt>
                <c:pt idx="12027" formatCode="m/d/yyyy\ h:mm">
                  <c:v>40073.74999999506</c:v>
                </c:pt>
                <c:pt idx="12028" formatCode="m/d/yyyy\ h:mm">
                  <c:v>40073.791666661687</c:v>
                </c:pt>
                <c:pt idx="12029" formatCode="m/d/yyyy\ h:mm">
                  <c:v>40073.833333328403</c:v>
                </c:pt>
                <c:pt idx="12030" formatCode="m/d/yyyy\ h:mm">
                  <c:v>40073.874999995067</c:v>
                </c:pt>
                <c:pt idx="12031" formatCode="m/d/yyyy\ h:mm">
                  <c:v>40073.916666661702</c:v>
                </c:pt>
                <c:pt idx="12032" formatCode="m/d/yyyy\ h:mm">
                  <c:v>40073.95833332841</c:v>
                </c:pt>
                <c:pt idx="12033" formatCode="m/d/yyyy\ h:mm">
                  <c:v>40073.999999995045</c:v>
                </c:pt>
                <c:pt idx="12034" formatCode="m/d/yyyy\ h:mm">
                  <c:v>40074.04166666168</c:v>
                </c:pt>
                <c:pt idx="12035" formatCode="m/d/yyyy\ h:mm">
                  <c:v>40074.083333328395</c:v>
                </c:pt>
                <c:pt idx="12036" formatCode="m/d/yyyy\ h:mm">
                  <c:v>40074.124999995038</c:v>
                </c:pt>
                <c:pt idx="12037" formatCode="m/d/yyyy\ h:mm">
                  <c:v>40074.166666661673</c:v>
                </c:pt>
                <c:pt idx="12038" formatCode="m/d/yyyy\ h:mm">
                  <c:v>40074.208333328388</c:v>
                </c:pt>
                <c:pt idx="12039" formatCode="m/d/yyyy\ h:mm">
                  <c:v>40074.249999995031</c:v>
                </c:pt>
                <c:pt idx="12040" formatCode="m/d/yyyy\ h:mm">
                  <c:v>40074.291666661651</c:v>
                </c:pt>
                <c:pt idx="12041" formatCode="m/d/yyyy\ h:mm">
                  <c:v>40074.333333328374</c:v>
                </c:pt>
                <c:pt idx="12042" formatCode="m/d/yyyy\ h:mm">
                  <c:v>40074.374999995038</c:v>
                </c:pt>
                <c:pt idx="12043" formatCode="m/d/yyyy\ h:mm">
                  <c:v>40074.416666661673</c:v>
                </c:pt>
                <c:pt idx="12044" formatCode="m/d/yyyy\ h:mm">
                  <c:v>40074.458333328381</c:v>
                </c:pt>
                <c:pt idx="12045" formatCode="m/d/yyyy\ h:mm">
                  <c:v>40074.499999995016</c:v>
                </c:pt>
                <c:pt idx="12046" formatCode="m/d/yyyy\ h:mm">
                  <c:v>40074.541666661651</c:v>
                </c:pt>
                <c:pt idx="12047" formatCode="m/d/yyyy\ h:mm">
                  <c:v>40074.583333328359</c:v>
                </c:pt>
                <c:pt idx="12048" formatCode="m/d/yyyy\ h:mm">
                  <c:v>40074.624999995009</c:v>
                </c:pt>
                <c:pt idx="12049" formatCode="m/d/yyyy\ h:mm">
                  <c:v>40074.666666661644</c:v>
                </c:pt>
                <c:pt idx="12050" formatCode="m/d/yyyy\ h:mm">
                  <c:v>40074.708333328352</c:v>
                </c:pt>
                <c:pt idx="12051" formatCode="m/d/yyyy\ h:mm">
                  <c:v>40074.749999995001</c:v>
                </c:pt>
                <c:pt idx="12052" formatCode="m/d/yyyy\ h:mm">
                  <c:v>40074.791666661622</c:v>
                </c:pt>
                <c:pt idx="12053" formatCode="m/d/yyyy\ h:mm">
                  <c:v>40074.833333328344</c:v>
                </c:pt>
                <c:pt idx="12054" formatCode="m/d/yyyy\ h:mm">
                  <c:v>40074.874999995016</c:v>
                </c:pt>
                <c:pt idx="12055" formatCode="m/d/yyyy\ h:mm">
                  <c:v>40074.916666661644</c:v>
                </c:pt>
                <c:pt idx="12056" formatCode="m/d/yyyy\ h:mm">
                  <c:v>40074.958333328352</c:v>
                </c:pt>
                <c:pt idx="12057" formatCode="m/d/yyyy\ h:mm">
                  <c:v>40074.999999995001</c:v>
                </c:pt>
                <c:pt idx="12058" formatCode="m/d/yyyy\ h:mm">
                  <c:v>40075.041666661622</c:v>
                </c:pt>
                <c:pt idx="12059" formatCode="m/d/yyyy\ h:mm">
                  <c:v>40075.08333332833</c:v>
                </c:pt>
                <c:pt idx="12060" formatCode="m/d/yyyy\ h:mm">
                  <c:v>40075.124999994994</c:v>
                </c:pt>
                <c:pt idx="12061" formatCode="m/d/yyyy\ h:mm">
                  <c:v>40075.166666661615</c:v>
                </c:pt>
                <c:pt idx="12062" formatCode="m/d/yyyy\ h:mm">
                  <c:v>40075.208333328323</c:v>
                </c:pt>
                <c:pt idx="12063" formatCode="m/d/yyyy\ h:mm">
                  <c:v>40075.249999994987</c:v>
                </c:pt>
                <c:pt idx="12064" formatCode="m/d/yyyy\ h:mm">
                  <c:v>40075.291666661593</c:v>
                </c:pt>
                <c:pt idx="12065" formatCode="m/d/yyyy\ h:mm">
                  <c:v>40075.333333328315</c:v>
                </c:pt>
                <c:pt idx="12066" formatCode="m/d/yyyy\ h:mm">
                  <c:v>40075.374999994994</c:v>
                </c:pt>
                <c:pt idx="12067" formatCode="m/d/yyyy\ h:mm">
                  <c:v>40075.416666661615</c:v>
                </c:pt>
                <c:pt idx="12068" formatCode="m/d/yyyy\ h:mm">
                  <c:v>40075.458333328323</c:v>
                </c:pt>
                <c:pt idx="12069" formatCode="m/d/yyyy\ h:mm">
                  <c:v>40075.499999994972</c:v>
                </c:pt>
                <c:pt idx="12070" formatCode="m/d/yyyy\ h:mm">
                  <c:v>40075.541666661593</c:v>
                </c:pt>
                <c:pt idx="12071" formatCode="m/d/yyyy\ h:mm">
                  <c:v>40075.583333328301</c:v>
                </c:pt>
                <c:pt idx="12072" formatCode="m/d/yyyy\ h:mm">
                  <c:v>40075.624999994965</c:v>
                </c:pt>
                <c:pt idx="12073" formatCode="m/d/yyyy\ h:mm">
                  <c:v>40075.666666661586</c:v>
                </c:pt>
                <c:pt idx="12074" formatCode="m/d/yyyy\ h:mm">
                  <c:v>40075.708333328294</c:v>
                </c:pt>
                <c:pt idx="12075" formatCode="m/d/yyyy\ h:mm">
                  <c:v>40075.749999994943</c:v>
                </c:pt>
                <c:pt idx="12076" formatCode="m/d/yyyy\ h:mm">
                  <c:v>40075.791666661571</c:v>
                </c:pt>
                <c:pt idx="12077" formatCode="m/d/yyyy\ h:mm">
                  <c:v>40075.833333328286</c:v>
                </c:pt>
                <c:pt idx="12078" formatCode="m/d/yyyy\ h:mm">
                  <c:v>40075.874999994965</c:v>
                </c:pt>
                <c:pt idx="12079" formatCode="m/d/yyyy\ h:mm">
                  <c:v>40075.916666661586</c:v>
                </c:pt>
                <c:pt idx="12080" formatCode="m/d/yyyy\ h:mm">
                  <c:v>40075.958333328294</c:v>
                </c:pt>
                <c:pt idx="12081" formatCode="m/d/yyyy\ h:mm">
                  <c:v>40075.999999994943</c:v>
                </c:pt>
                <c:pt idx="12082" formatCode="m/d/yyyy\ h:mm">
                  <c:v>40076.041666661571</c:v>
                </c:pt>
                <c:pt idx="12083" formatCode="m/d/yyyy\ h:mm">
                  <c:v>40076.083333328272</c:v>
                </c:pt>
                <c:pt idx="12084" formatCode="m/d/yyyy\ h:mm">
                  <c:v>40076.124999994936</c:v>
                </c:pt>
                <c:pt idx="12085" formatCode="m/d/yyyy\ h:mm">
                  <c:v>40076.166666661571</c:v>
                </c:pt>
                <c:pt idx="12086" formatCode="m/d/yyyy\ h:mm">
                  <c:v>40076.208333328264</c:v>
                </c:pt>
                <c:pt idx="12087" formatCode="m/d/yyyy\ h:mm">
                  <c:v>40076.249999994929</c:v>
                </c:pt>
                <c:pt idx="12088" formatCode="m/d/yyyy\ h:mm">
                  <c:v>40076.291666661549</c:v>
                </c:pt>
                <c:pt idx="12089" formatCode="m/d/yyyy\ h:mm">
                  <c:v>40076.333333328243</c:v>
                </c:pt>
                <c:pt idx="12090" formatCode="m/d/yyyy\ h:mm">
                  <c:v>40076.374999994936</c:v>
                </c:pt>
                <c:pt idx="12091" formatCode="m/d/yyyy\ h:mm">
                  <c:v>40076.416666661571</c:v>
                </c:pt>
                <c:pt idx="12092" formatCode="m/d/yyyy\ h:mm">
                  <c:v>40076.458333328264</c:v>
                </c:pt>
                <c:pt idx="12093" formatCode="m/d/yyyy\ h:mm">
                  <c:v>40076.499999994914</c:v>
                </c:pt>
                <c:pt idx="12094" formatCode="m/d/yyyy\ h:mm">
                  <c:v>40076.541666661549</c:v>
                </c:pt>
                <c:pt idx="12095" formatCode="m/d/yyyy\ h:mm">
                  <c:v>40076.583333328243</c:v>
                </c:pt>
                <c:pt idx="12096" formatCode="m/d/yyyy\ h:mm">
                  <c:v>40076.624999994892</c:v>
                </c:pt>
                <c:pt idx="12097" formatCode="m/d/yyyy\ h:mm">
                  <c:v>40076.666666661535</c:v>
                </c:pt>
                <c:pt idx="12098" formatCode="m/d/yyyy\ h:mm">
                  <c:v>40076.708333328235</c:v>
                </c:pt>
                <c:pt idx="12099" formatCode="m/d/yyyy\ h:mm">
                  <c:v>40076.749999994892</c:v>
                </c:pt>
                <c:pt idx="12100" formatCode="m/d/yyyy\ h:mm">
                  <c:v>40076.791666661513</c:v>
                </c:pt>
                <c:pt idx="12101" formatCode="m/d/yyyy\ h:mm">
                  <c:v>40076.833333328213</c:v>
                </c:pt>
                <c:pt idx="12102" formatCode="m/d/yyyy\ h:mm">
                  <c:v>40076.8749999949</c:v>
                </c:pt>
                <c:pt idx="12103" formatCode="m/d/yyyy\ h:mm">
                  <c:v>40076.916666661535</c:v>
                </c:pt>
                <c:pt idx="12104" formatCode="m/d/yyyy\ h:mm">
                  <c:v>40076.958333328235</c:v>
                </c:pt>
                <c:pt idx="12105" formatCode="m/d/yyyy\ h:mm">
                  <c:v>40076.999999994885</c:v>
                </c:pt>
                <c:pt idx="12106" formatCode="m/d/yyyy\ h:mm">
                  <c:v>40077.04166666152</c:v>
                </c:pt>
                <c:pt idx="12107" formatCode="m/d/yyyy\ h:mm">
                  <c:v>40077.083333328213</c:v>
                </c:pt>
                <c:pt idx="12108" formatCode="m/d/yyyy\ h:mm">
                  <c:v>40077.124999994863</c:v>
                </c:pt>
                <c:pt idx="12109" formatCode="m/d/yyyy\ h:mm">
                  <c:v>40077.166666661513</c:v>
                </c:pt>
                <c:pt idx="12110" formatCode="m/d/yyyy\ h:mm">
                  <c:v>40077.208333328206</c:v>
                </c:pt>
                <c:pt idx="12111" formatCode="m/d/yyyy\ h:mm">
                  <c:v>40077.249999994863</c:v>
                </c:pt>
                <c:pt idx="12112" formatCode="m/d/yyyy\ h:mm">
                  <c:v>40077.291666661491</c:v>
                </c:pt>
                <c:pt idx="12113" formatCode="m/d/yyyy\ h:mm">
                  <c:v>40077.333333328206</c:v>
                </c:pt>
                <c:pt idx="12114" formatCode="m/d/yyyy\ h:mm">
                  <c:v>40077.37499999487</c:v>
                </c:pt>
                <c:pt idx="12115" formatCode="m/d/yyyy\ h:mm">
                  <c:v>40077.416666661506</c:v>
                </c:pt>
                <c:pt idx="12116" formatCode="m/d/yyyy\ h:mm">
                  <c:v>40077.458333328213</c:v>
                </c:pt>
                <c:pt idx="12117" formatCode="m/d/yyyy\ h:mm">
                  <c:v>40077.499999994841</c:v>
                </c:pt>
                <c:pt idx="12118" formatCode="m/d/yyyy\ h:mm">
                  <c:v>40077.541666661484</c:v>
                </c:pt>
                <c:pt idx="12119" formatCode="m/d/yyyy\ h:mm">
                  <c:v>40077.583333328199</c:v>
                </c:pt>
                <c:pt idx="12120" formatCode="m/d/yyyy\ h:mm">
                  <c:v>40077.624999994841</c:v>
                </c:pt>
                <c:pt idx="12121" formatCode="m/d/yyyy\ h:mm">
                  <c:v>40077.666666661476</c:v>
                </c:pt>
                <c:pt idx="12122" formatCode="m/d/yyyy\ h:mm">
                  <c:v>40077.708333328184</c:v>
                </c:pt>
                <c:pt idx="12123" formatCode="m/d/yyyy\ h:mm">
                  <c:v>40077.749999994841</c:v>
                </c:pt>
                <c:pt idx="12124" formatCode="m/d/yyyy\ h:mm">
                  <c:v>40077.791666661447</c:v>
                </c:pt>
                <c:pt idx="12125" formatCode="m/d/yyyy\ h:mm">
                  <c:v>40077.833333328184</c:v>
                </c:pt>
                <c:pt idx="12126" formatCode="m/d/yyyy\ h:mm">
                  <c:v>40077.874999994849</c:v>
                </c:pt>
                <c:pt idx="12127" formatCode="m/d/yyyy\ h:mm">
                  <c:v>40077.916666661484</c:v>
                </c:pt>
                <c:pt idx="12128" formatCode="m/d/yyyy\ h:mm">
                  <c:v>40077.958333328177</c:v>
                </c:pt>
                <c:pt idx="12129" formatCode="m/d/yyyy\ h:mm">
                  <c:v>40077.999999994812</c:v>
                </c:pt>
                <c:pt idx="12130" formatCode="m/d/yyyy\ h:mm">
                  <c:v>40078.041666661455</c:v>
                </c:pt>
                <c:pt idx="12131" formatCode="m/d/yyyy\ h:mm">
                  <c:v>40078.083333328155</c:v>
                </c:pt>
                <c:pt idx="12132" formatCode="m/d/yyyy\ h:mm">
                  <c:v>40078.124999994812</c:v>
                </c:pt>
                <c:pt idx="12133" formatCode="m/d/yyyy\ h:mm">
                  <c:v>40078.166666661447</c:v>
                </c:pt>
                <c:pt idx="12134" formatCode="m/d/yyyy\ h:mm">
                  <c:v>40078.208333328148</c:v>
                </c:pt>
                <c:pt idx="12135" formatCode="m/d/yyyy\ h:mm">
                  <c:v>40078.249999994798</c:v>
                </c:pt>
                <c:pt idx="12136" formatCode="m/d/yyyy\ h:mm">
                  <c:v>40078.291666661418</c:v>
                </c:pt>
                <c:pt idx="12137" formatCode="m/d/yyyy\ h:mm">
                  <c:v>40078.333333328148</c:v>
                </c:pt>
                <c:pt idx="12138" formatCode="m/d/yyyy\ h:mm">
                  <c:v>40078.374999994805</c:v>
                </c:pt>
                <c:pt idx="12139" formatCode="m/d/yyyy\ h:mm">
                  <c:v>40078.416666661455</c:v>
                </c:pt>
                <c:pt idx="12140" formatCode="m/d/yyyy\ h:mm">
                  <c:v>40078.458333328148</c:v>
                </c:pt>
                <c:pt idx="12141" formatCode="m/d/yyyy\ h:mm">
                  <c:v>40078.499999994783</c:v>
                </c:pt>
                <c:pt idx="12142" formatCode="m/d/yyyy\ h:mm">
                  <c:v>40078.541666661418</c:v>
                </c:pt>
                <c:pt idx="12143" formatCode="m/d/yyyy\ h:mm">
                  <c:v>40078.583333328126</c:v>
                </c:pt>
                <c:pt idx="12144" formatCode="m/d/yyyy\ h:mm">
                  <c:v>40078.624999994783</c:v>
                </c:pt>
                <c:pt idx="12145" formatCode="m/d/yyyy\ h:mm">
                  <c:v>40078.666666661418</c:v>
                </c:pt>
                <c:pt idx="12146" formatCode="m/d/yyyy\ h:mm">
                  <c:v>40078.708333328126</c:v>
                </c:pt>
                <c:pt idx="12147" formatCode="m/d/yyyy\ h:mm">
                  <c:v>40078.749999994769</c:v>
                </c:pt>
                <c:pt idx="12148" formatCode="m/d/yyyy\ h:mm">
                  <c:v>40078.791666661389</c:v>
                </c:pt>
                <c:pt idx="12149" formatCode="m/d/yyyy\ h:mm">
                  <c:v>40078.833333328119</c:v>
                </c:pt>
                <c:pt idx="12150" formatCode="m/d/yyyy\ h:mm">
                  <c:v>40078.874999994776</c:v>
                </c:pt>
                <c:pt idx="12151" formatCode="m/d/yyyy\ h:mm">
                  <c:v>40078.916666661426</c:v>
                </c:pt>
                <c:pt idx="12152" formatCode="m/d/yyyy\ h:mm">
                  <c:v>40078.958333328126</c:v>
                </c:pt>
                <c:pt idx="12153" formatCode="m/d/yyyy\ h:mm">
                  <c:v>40078.999999994761</c:v>
                </c:pt>
                <c:pt idx="12154" formatCode="m/d/yyyy\ h:mm">
                  <c:v>40079.041666661396</c:v>
                </c:pt>
                <c:pt idx="12155" formatCode="m/d/yyyy\ h:mm">
                  <c:v>40079.083333328097</c:v>
                </c:pt>
                <c:pt idx="12156" formatCode="m/d/yyyy\ h:mm">
                  <c:v>40079.124999994747</c:v>
                </c:pt>
                <c:pt idx="12157" formatCode="m/d/yyyy\ h:mm">
                  <c:v>40079.166666661382</c:v>
                </c:pt>
                <c:pt idx="12158" formatCode="m/d/yyyy\ h:mm">
                  <c:v>40079.208333328097</c:v>
                </c:pt>
                <c:pt idx="12159" formatCode="m/d/yyyy\ h:mm">
                  <c:v>40079.249999994739</c:v>
                </c:pt>
                <c:pt idx="12160" formatCode="m/d/yyyy\ h:mm">
                  <c:v>40079.291666661367</c:v>
                </c:pt>
                <c:pt idx="12161" formatCode="m/d/yyyy\ h:mm">
                  <c:v>40079.33333332809</c:v>
                </c:pt>
                <c:pt idx="12162" formatCode="m/d/yyyy\ h:mm">
                  <c:v>40079.374999994747</c:v>
                </c:pt>
                <c:pt idx="12163" formatCode="m/d/yyyy\ h:mm">
                  <c:v>40079.416666661382</c:v>
                </c:pt>
                <c:pt idx="12164" formatCode="m/d/yyyy\ h:mm">
                  <c:v>40079.458333328097</c:v>
                </c:pt>
                <c:pt idx="12165" formatCode="m/d/yyyy\ h:mm">
                  <c:v>40079.499999994732</c:v>
                </c:pt>
                <c:pt idx="12166" formatCode="m/d/yyyy\ h:mm">
                  <c:v>40079.541666661367</c:v>
                </c:pt>
                <c:pt idx="12167" formatCode="m/d/yyyy\ h:mm">
                  <c:v>40079.583333328068</c:v>
                </c:pt>
                <c:pt idx="12168" formatCode="m/d/yyyy\ h:mm">
                  <c:v>40079.624999994718</c:v>
                </c:pt>
                <c:pt idx="12169" formatCode="m/d/yyyy\ h:mm">
                  <c:v>40079.666666661353</c:v>
                </c:pt>
                <c:pt idx="12170" formatCode="m/d/yyyy\ h:mm">
                  <c:v>40079.708333328061</c:v>
                </c:pt>
                <c:pt idx="12171" formatCode="m/d/yyyy\ h:mm">
                  <c:v>40079.74999999471</c:v>
                </c:pt>
                <c:pt idx="12172" formatCode="m/d/yyyy\ h:mm">
                  <c:v>40079.791666661338</c:v>
                </c:pt>
                <c:pt idx="12173" formatCode="m/d/yyyy\ h:mm">
                  <c:v>40079.833333328053</c:v>
                </c:pt>
                <c:pt idx="12174" formatCode="m/d/yyyy\ h:mm">
                  <c:v>40079.874999994718</c:v>
                </c:pt>
                <c:pt idx="12175" formatCode="m/d/yyyy\ h:mm">
                  <c:v>40079.916666661353</c:v>
                </c:pt>
                <c:pt idx="12176" formatCode="m/d/yyyy\ h:mm">
                  <c:v>40079.958333328061</c:v>
                </c:pt>
                <c:pt idx="12177" formatCode="m/d/yyyy\ h:mm">
                  <c:v>40079.999999994696</c:v>
                </c:pt>
                <c:pt idx="12178" formatCode="m/d/yyyy\ h:mm">
                  <c:v>40080.041666661331</c:v>
                </c:pt>
                <c:pt idx="12179" formatCode="m/d/yyyy\ h:mm">
                  <c:v>40080.083333328046</c:v>
                </c:pt>
                <c:pt idx="12180" formatCode="m/d/yyyy\ h:mm">
                  <c:v>40080.124999994689</c:v>
                </c:pt>
                <c:pt idx="12181" formatCode="m/d/yyyy\ h:mm">
                  <c:v>40080.166666661324</c:v>
                </c:pt>
                <c:pt idx="12182" formatCode="m/d/yyyy\ h:mm">
                  <c:v>40080.208333328039</c:v>
                </c:pt>
                <c:pt idx="12183" formatCode="m/d/yyyy\ h:mm">
                  <c:v>40080.249999994681</c:v>
                </c:pt>
                <c:pt idx="12184" formatCode="m/d/yyyy\ h:mm">
                  <c:v>40080.291666661309</c:v>
                </c:pt>
                <c:pt idx="12185" formatCode="m/d/yyyy\ h:mm">
                  <c:v>40080.333333328024</c:v>
                </c:pt>
                <c:pt idx="12186" formatCode="m/d/yyyy\ h:mm">
                  <c:v>40080.374999994696</c:v>
                </c:pt>
                <c:pt idx="12187" formatCode="m/d/yyyy\ h:mm">
                  <c:v>40080.416666661324</c:v>
                </c:pt>
                <c:pt idx="12188" formatCode="m/d/yyyy\ h:mm">
                  <c:v>40080.458333328032</c:v>
                </c:pt>
                <c:pt idx="12189" formatCode="m/d/yyyy\ h:mm">
                  <c:v>40080.499999994667</c:v>
                </c:pt>
                <c:pt idx="12190" formatCode="m/d/yyyy\ h:mm">
                  <c:v>40080.541666661302</c:v>
                </c:pt>
                <c:pt idx="12191" formatCode="m/d/yyyy\ h:mm">
                  <c:v>40080.58333332801</c:v>
                </c:pt>
                <c:pt idx="12192" formatCode="m/d/yyyy\ h:mm">
                  <c:v>40080.624999994659</c:v>
                </c:pt>
                <c:pt idx="12193" formatCode="m/d/yyyy\ h:mm">
                  <c:v>40080.666666661302</c:v>
                </c:pt>
                <c:pt idx="12194" formatCode="m/d/yyyy\ h:mm">
                  <c:v>40080.708333328002</c:v>
                </c:pt>
                <c:pt idx="12195" formatCode="m/d/yyyy\ h:mm">
                  <c:v>40080.749999994652</c:v>
                </c:pt>
                <c:pt idx="12196" formatCode="m/d/yyyy\ h:mm">
                  <c:v>40080.791666661273</c:v>
                </c:pt>
                <c:pt idx="12197" formatCode="m/d/yyyy\ h:mm">
                  <c:v>40080.833333327995</c:v>
                </c:pt>
                <c:pt idx="12198" formatCode="m/d/yyyy\ h:mm">
                  <c:v>40080.874999994659</c:v>
                </c:pt>
                <c:pt idx="12199" formatCode="m/d/yyyy\ h:mm">
                  <c:v>40080.916666661295</c:v>
                </c:pt>
                <c:pt idx="12200" formatCode="m/d/yyyy\ h:mm">
                  <c:v>40080.958333328002</c:v>
                </c:pt>
                <c:pt idx="12201" formatCode="m/d/yyyy\ h:mm">
                  <c:v>40080.999999994638</c:v>
                </c:pt>
                <c:pt idx="12202" formatCode="m/d/yyyy\ h:mm">
                  <c:v>40081.041666661273</c:v>
                </c:pt>
                <c:pt idx="12203" formatCode="m/d/yyyy\ h:mm">
                  <c:v>40081.083333327981</c:v>
                </c:pt>
                <c:pt idx="12204" formatCode="m/d/yyyy\ h:mm">
                  <c:v>40081.12499999463</c:v>
                </c:pt>
                <c:pt idx="12205" formatCode="m/d/yyyy\ h:mm">
                  <c:v>40081.166666661265</c:v>
                </c:pt>
                <c:pt idx="12206" formatCode="m/d/yyyy\ h:mm">
                  <c:v>40081.208333327973</c:v>
                </c:pt>
                <c:pt idx="12207" formatCode="m/d/yyyy\ h:mm">
                  <c:v>40081.249999994623</c:v>
                </c:pt>
                <c:pt idx="12208" formatCode="m/d/yyyy\ h:mm">
                  <c:v>40081.291666661244</c:v>
                </c:pt>
                <c:pt idx="12209" formatCode="m/d/yyyy\ h:mm">
                  <c:v>40081.333333327966</c:v>
                </c:pt>
                <c:pt idx="12210" formatCode="m/d/yyyy\ h:mm">
                  <c:v>40081.37499999463</c:v>
                </c:pt>
                <c:pt idx="12211" formatCode="m/d/yyyy\ h:mm">
                  <c:v>40081.416666661265</c:v>
                </c:pt>
                <c:pt idx="12212" formatCode="m/d/yyyy\ h:mm">
                  <c:v>40081.458333327973</c:v>
                </c:pt>
                <c:pt idx="12213" formatCode="m/d/yyyy\ h:mm">
                  <c:v>40081.499999994609</c:v>
                </c:pt>
                <c:pt idx="12214" formatCode="m/d/yyyy\ h:mm">
                  <c:v>40081.541666661244</c:v>
                </c:pt>
                <c:pt idx="12215" formatCode="m/d/yyyy\ h:mm">
                  <c:v>40081.583333327952</c:v>
                </c:pt>
                <c:pt idx="12216" formatCode="m/d/yyyy\ h:mm">
                  <c:v>40081.624999994601</c:v>
                </c:pt>
                <c:pt idx="12217" formatCode="m/d/yyyy\ h:mm">
                  <c:v>40081.666666661236</c:v>
                </c:pt>
                <c:pt idx="12218" formatCode="m/d/yyyy\ h:mm">
                  <c:v>40081.708333327944</c:v>
                </c:pt>
                <c:pt idx="12219" formatCode="m/d/yyyy\ h:mm">
                  <c:v>40081.749999994601</c:v>
                </c:pt>
                <c:pt idx="12220" formatCode="m/d/yyyy\ h:mm">
                  <c:v>40081.791666661215</c:v>
                </c:pt>
                <c:pt idx="12221" formatCode="m/d/yyyy\ h:mm">
                  <c:v>40081.833333327937</c:v>
                </c:pt>
                <c:pt idx="12222" formatCode="m/d/yyyy\ h:mm">
                  <c:v>40081.874999994609</c:v>
                </c:pt>
                <c:pt idx="12223" formatCode="m/d/yyyy\ h:mm">
                  <c:v>40081.916666661236</c:v>
                </c:pt>
                <c:pt idx="12224" formatCode="m/d/yyyy\ h:mm">
                  <c:v>40081.958333327944</c:v>
                </c:pt>
                <c:pt idx="12225" formatCode="m/d/yyyy\ h:mm">
                  <c:v>40081.999999994594</c:v>
                </c:pt>
                <c:pt idx="12226" formatCode="m/d/yyyy\ h:mm">
                  <c:v>40082.041666661215</c:v>
                </c:pt>
                <c:pt idx="12227" formatCode="m/d/yyyy\ h:mm">
                  <c:v>40082.083333327922</c:v>
                </c:pt>
                <c:pt idx="12228" formatCode="m/d/yyyy\ h:mm">
                  <c:v>40082.124999994587</c:v>
                </c:pt>
                <c:pt idx="12229" formatCode="m/d/yyyy\ h:mm">
                  <c:v>40082.166666661207</c:v>
                </c:pt>
                <c:pt idx="12230" formatCode="m/d/yyyy\ h:mm">
                  <c:v>40082.208333327915</c:v>
                </c:pt>
                <c:pt idx="12231" formatCode="m/d/yyyy\ h:mm">
                  <c:v>40082.249999994579</c:v>
                </c:pt>
                <c:pt idx="12232" formatCode="m/d/yyyy\ h:mm">
                  <c:v>40082.291666661185</c:v>
                </c:pt>
                <c:pt idx="12233" formatCode="m/d/yyyy\ h:mm">
                  <c:v>40082.333333327893</c:v>
                </c:pt>
                <c:pt idx="12234" formatCode="m/d/yyyy\ h:mm">
                  <c:v>40082.374999994587</c:v>
                </c:pt>
                <c:pt idx="12235" formatCode="m/d/yyyy\ h:mm">
                  <c:v>40082.416666661207</c:v>
                </c:pt>
                <c:pt idx="12236" formatCode="m/d/yyyy\ h:mm">
                  <c:v>40082.458333327915</c:v>
                </c:pt>
                <c:pt idx="12237" formatCode="m/d/yyyy\ h:mm">
                  <c:v>40082.499999994565</c:v>
                </c:pt>
                <c:pt idx="12238" formatCode="m/d/yyyy\ h:mm">
                  <c:v>40082.541666661185</c:v>
                </c:pt>
                <c:pt idx="12239" formatCode="m/d/yyyy\ h:mm">
                  <c:v>40082.583333327893</c:v>
                </c:pt>
                <c:pt idx="12240" formatCode="m/d/yyyy\ h:mm">
                  <c:v>40082.624999994543</c:v>
                </c:pt>
                <c:pt idx="12241" formatCode="m/d/yyyy\ h:mm">
                  <c:v>40082.666666661178</c:v>
                </c:pt>
                <c:pt idx="12242" formatCode="m/d/yyyy\ h:mm">
                  <c:v>40082.708333327886</c:v>
                </c:pt>
                <c:pt idx="12243" formatCode="m/d/yyyy\ h:mm">
                  <c:v>40082.749999994543</c:v>
                </c:pt>
                <c:pt idx="12244" formatCode="m/d/yyyy\ h:mm">
                  <c:v>40082.791666661164</c:v>
                </c:pt>
                <c:pt idx="12245" formatCode="m/d/yyyy\ h:mm">
                  <c:v>40082.833333327879</c:v>
                </c:pt>
                <c:pt idx="12246" formatCode="m/d/yyyy\ h:mm">
                  <c:v>40082.87499999455</c:v>
                </c:pt>
                <c:pt idx="12247" formatCode="m/d/yyyy\ h:mm">
                  <c:v>40082.916666661185</c:v>
                </c:pt>
                <c:pt idx="12248" formatCode="m/d/yyyy\ h:mm">
                  <c:v>40082.958333327886</c:v>
                </c:pt>
                <c:pt idx="12249" formatCode="m/d/yyyy\ h:mm">
                  <c:v>40082.999999994536</c:v>
                </c:pt>
                <c:pt idx="12250" formatCode="m/d/yyyy\ h:mm">
                  <c:v>40083.041666661171</c:v>
                </c:pt>
                <c:pt idx="12251" formatCode="m/d/yyyy\ h:mm">
                  <c:v>40083.083333327864</c:v>
                </c:pt>
                <c:pt idx="12252" formatCode="m/d/yyyy\ h:mm">
                  <c:v>40083.124999994528</c:v>
                </c:pt>
                <c:pt idx="12253" formatCode="m/d/yyyy\ h:mm">
                  <c:v>40083.166666661164</c:v>
                </c:pt>
                <c:pt idx="12254" formatCode="m/d/yyyy\ h:mm">
                  <c:v>40083.208333327842</c:v>
                </c:pt>
                <c:pt idx="12255" formatCode="m/d/yyyy\ h:mm">
                  <c:v>40083.249999994521</c:v>
                </c:pt>
                <c:pt idx="12256" formatCode="m/d/yyyy\ h:mm">
                  <c:v>40083.291666661142</c:v>
                </c:pt>
                <c:pt idx="12257" formatCode="m/d/yyyy\ h:mm">
                  <c:v>40083.333333327842</c:v>
                </c:pt>
                <c:pt idx="12258" formatCode="m/d/yyyy\ h:mm">
                  <c:v>40083.374999994521</c:v>
                </c:pt>
                <c:pt idx="12259" formatCode="m/d/yyyy\ h:mm">
                  <c:v>40083.416666661164</c:v>
                </c:pt>
                <c:pt idx="12260" formatCode="m/d/yyyy\ h:mm">
                  <c:v>40083.45833332785</c:v>
                </c:pt>
                <c:pt idx="12261" formatCode="m/d/yyyy\ h:mm">
                  <c:v>40083.499999994492</c:v>
                </c:pt>
                <c:pt idx="12262" formatCode="m/d/yyyy\ h:mm">
                  <c:v>40083.541666661135</c:v>
                </c:pt>
                <c:pt idx="12263" formatCode="m/d/yyyy\ h:mm">
                  <c:v>40083.583333327835</c:v>
                </c:pt>
                <c:pt idx="12264" formatCode="m/d/yyyy\ h:mm">
                  <c:v>40083.624999994492</c:v>
                </c:pt>
                <c:pt idx="12265" formatCode="m/d/yyyy\ h:mm">
                  <c:v>40083.666666661127</c:v>
                </c:pt>
                <c:pt idx="12266" formatCode="m/d/yyyy\ h:mm">
                  <c:v>40083.708333327813</c:v>
                </c:pt>
                <c:pt idx="12267" formatCode="m/d/yyyy\ h:mm">
                  <c:v>40083.749999994492</c:v>
                </c:pt>
                <c:pt idx="12268" formatCode="m/d/yyyy\ h:mm">
                  <c:v>40083.791666661105</c:v>
                </c:pt>
                <c:pt idx="12269" formatCode="m/d/yyyy\ h:mm">
                  <c:v>40083.833333327813</c:v>
                </c:pt>
                <c:pt idx="12270" formatCode="m/d/yyyy\ h:mm">
                  <c:v>40083.874999994499</c:v>
                </c:pt>
                <c:pt idx="12271" formatCode="m/d/yyyy\ h:mm">
                  <c:v>40083.916666661135</c:v>
                </c:pt>
                <c:pt idx="12272" formatCode="m/d/yyyy\ h:mm">
                  <c:v>40083.958333327821</c:v>
                </c:pt>
                <c:pt idx="12273" formatCode="m/d/yyyy\ h:mm">
                  <c:v>40083.999999994463</c:v>
                </c:pt>
                <c:pt idx="12274" formatCode="m/d/yyyy\ h:mm">
                  <c:v>40084.041666661113</c:v>
                </c:pt>
                <c:pt idx="12275" formatCode="m/d/yyyy\ h:mm">
                  <c:v>40084.083333327791</c:v>
                </c:pt>
                <c:pt idx="12276" formatCode="m/d/yyyy\ h:mm">
                  <c:v>40084.124999994463</c:v>
                </c:pt>
                <c:pt idx="12277" formatCode="m/d/yyyy\ h:mm">
                  <c:v>40084.166666661098</c:v>
                </c:pt>
                <c:pt idx="12278" formatCode="m/d/yyyy\ h:mm">
                  <c:v>40084.208333327791</c:v>
                </c:pt>
                <c:pt idx="12279" formatCode="m/d/yyyy\ h:mm">
                  <c:v>40084.249999994448</c:v>
                </c:pt>
                <c:pt idx="12280" formatCode="m/d/yyyy\ h:mm">
                  <c:v>40084.291666661069</c:v>
                </c:pt>
                <c:pt idx="12281" formatCode="m/d/yyyy\ h:mm">
                  <c:v>40084.333333327791</c:v>
                </c:pt>
                <c:pt idx="12282" formatCode="m/d/yyyy\ h:mm">
                  <c:v>40084.374999994456</c:v>
                </c:pt>
                <c:pt idx="12283" formatCode="m/d/yyyy\ h:mm">
                  <c:v>40084.416666661105</c:v>
                </c:pt>
                <c:pt idx="12284" formatCode="m/d/yyyy\ h:mm">
                  <c:v>40084.458333327799</c:v>
                </c:pt>
                <c:pt idx="12285" formatCode="m/d/yyyy\ h:mm">
                  <c:v>40084.499999994441</c:v>
                </c:pt>
                <c:pt idx="12286" formatCode="m/d/yyyy\ h:mm">
                  <c:v>40084.541666661076</c:v>
                </c:pt>
                <c:pt idx="12287" formatCode="m/d/yyyy\ h:mm">
                  <c:v>40084.583333327762</c:v>
                </c:pt>
                <c:pt idx="12288" formatCode="m/d/yyyy\ h:mm">
                  <c:v>40084.624999994441</c:v>
                </c:pt>
                <c:pt idx="12289" formatCode="m/d/yyyy\ h:mm">
                  <c:v>40084.666666661069</c:v>
                </c:pt>
                <c:pt idx="12290" formatCode="m/d/yyyy\ h:mm">
                  <c:v>40084.708333327762</c:v>
                </c:pt>
                <c:pt idx="12291" formatCode="m/d/yyyy\ h:mm">
                  <c:v>40084.749999994419</c:v>
                </c:pt>
                <c:pt idx="12292" formatCode="m/d/yyyy\ h:mm">
                  <c:v>40084.791666661047</c:v>
                </c:pt>
                <c:pt idx="12293" formatCode="m/d/yyyy\ h:mm">
                  <c:v>40084.833333327748</c:v>
                </c:pt>
                <c:pt idx="12294" formatCode="m/d/yyyy\ h:mm">
                  <c:v>40084.874999994427</c:v>
                </c:pt>
                <c:pt idx="12295" formatCode="m/d/yyyy\ h:mm">
                  <c:v>40084.916666661076</c:v>
                </c:pt>
                <c:pt idx="12296" formatCode="m/d/yyyy\ h:mm">
                  <c:v>40084.958333327755</c:v>
                </c:pt>
                <c:pt idx="12297" formatCode="m/d/yyyy\ h:mm">
                  <c:v>40084.999999994412</c:v>
                </c:pt>
                <c:pt idx="12298" formatCode="m/d/yyyy\ h:mm">
                  <c:v>40085.041666661047</c:v>
                </c:pt>
                <c:pt idx="12299" formatCode="m/d/yyyy\ h:mm">
                  <c:v>40085.083333327733</c:v>
                </c:pt>
                <c:pt idx="12300" formatCode="m/d/yyyy\ h:mm">
                  <c:v>40085.124999994398</c:v>
                </c:pt>
                <c:pt idx="12301" formatCode="m/d/yyyy\ h:mm">
                  <c:v>40085.166666661033</c:v>
                </c:pt>
                <c:pt idx="12302" formatCode="m/d/yyyy\ h:mm">
                  <c:v>40085.208333327733</c:v>
                </c:pt>
                <c:pt idx="12303" formatCode="m/d/yyyy\ h:mm">
                  <c:v>40085.24999999439</c:v>
                </c:pt>
                <c:pt idx="12304" formatCode="m/d/yyyy\ h:mm">
                  <c:v>40085.291666661018</c:v>
                </c:pt>
                <c:pt idx="12305" formatCode="m/d/yyyy\ h:mm">
                  <c:v>40085.333333327719</c:v>
                </c:pt>
                <c:pt idx="12306" formatCode="m/d/yyyy\ h:mm">
                  <c:v>40085.374999994398</c:v>
                </c:pt>
                <c:pt idx="12307" formatCode="m/d/yyyy\ h:mm">
                  <c:v>40085.416666661033</c:v>
                </c:pt>
                <c:pt idx="12308" formatCode="m/d/yyyy\ h:mm">
                  <c:v>40085.458333327726</c:v>
                </c:pt>
                <c:pt idx="12309" formatCode="m/d/yyyy\ h:mm">
                  <c:v>40085.499999994383</c:v>
                </c:pt>
                <c:pt idx="12310" formatCode="m/d/yyyy\ h:mm">
                  <c:v>40085.541666661018</c:v>
                </c:pt>
                <c:pt idx="12311" formatCode="m/d/yyyy\ h:mm">
                  <c:v>40085.583333327711</c:v>
                </c:pt>
                <c:pt idx="12312" formatCode="m/d/yyyy\ h:mm">
                  <c:v>40085.624999994368</c:v>
                </c:pt>
                <c:pt idx="12313" formatCode="m/d/yyyy\ h:mm">
                  <c:v>40085.666666661004</c:v>
                </c:pt>
                <c:pt idx="12314" formatCode="m/d/yyyy\ h:mm">
                  <c:v>40085.708333327697</c:v>
                </c:pt>
                <c:pt idx="12315" formatCode="m/d/yyyy\ h:mm">
                  <c:v>40085.749999994361</c:v>
                </c:pt>
                <c:pt idx="12316" formatCode="m/d/yyyy\ h:mm">
                  <c:v>40085.791666660989</c:v>
                </c:pt>
                <c:pt idx="12317" formatCode="m/d/yyyy\ h:mm">
                  <c:v>40085.83333332769</c:v>
                </c:pt>
                <c:pt idx="12318" formatCode="m/d/yyyy\ h:mm">
                  <c:v>40085.874999994376</c:v>
                </c:pt>
                <c:pt idx="12319" formatCode="m/d/yyyy\ h:mm">
                  <c:v>40085.916666661004</c:v>
                </c:pt>
                <c:pt idx="12320" formatCode="m/d/yyyy\ h:mm">
                  <c:v>40085.958333327697</c:v>
                </c:pt>
                <c:pt idx="12321" formatCode="m/d/yyyy\ h:mm">
                  <c:v>40085.999999994347</c:v>
                </c:pt>
                <c:pt idx="12322" formatCode="m/d/yyyy\ h:mm">
                  <c:v>40086.041666660989</c:v>
                </c:pt>
                <c:pt idx="12323" formatCode="m/d/yyyy\ h:mm">
                  <c:v>40086.083333327682</c:v>
                </c:pt>
                <c:pt idx="12324" formatCode="m/d/yyyy\ h:mm">
                  <c:v>40086.124999994339</c:v>
                </c:pt>
                <c:pt idx="12325" formatCode="m/d/yyyy\ h:mm">
                  <c:v>40086.166666660989</c:v>
                </c:pt>
                <c:pt idx="12326" formatCode="m/d/yyyy\ h:mm">
                  <c:v>40086.208333327668</c:v>
                </c:pt>
                <c:pt idx="12327" formatCode="m/d/yyyy\ h:mm">
                  <c:v>40086.249999994332</c:v>
                </c:pt>
                <c:pt idx="12328" formatCode="m/d/yyyy\ h:mm">
                  <c:v>40086.291666660967</c:v>
                </c:pt>
                <c:pt idx="12329" formatCode="m/d/yyyy\ h:mm">
                  <c:v>40086.333333327661</c:v>
                </c:pt>
                <c:pt idx="12330" formatCode="m/d/yyyy\ h:mm">
                  <c:v>40086.374999994347</c:v>
                </c:pt>
                <c:pt idx="12331" formatCode="m/d/yyyy\ h:mm">
                  <c:v>40086.416666660989</c:v>
                </c:pt>
                <c:pt idx="12332" formatCode="m/d/yyyy\ h:mm">
                  <c:v>40086.458333327668</c:v>
                </c:pt>
                <c:pt idx="12333" formatCode="m/d/yyyy\ h:mm">
                  <c:v>40086.499999994317</c:v>
                </c:pt>
                <c:pt idx="12334" formatCode="m/d/yyyy\ h:mm">
                  <c:v>40086.541666660974</c:v>
                </c:pt>
                <c:pt idx="12335" formatCode="m/d/yyyy\ h:mm">
                  <c:v>40086.583333327646</c:v>
                </c:pt>
                <c:pt idx="12336" formatCode="m/d/yyyy\ h:mm">
                  <c:v>40086.62499999431</c:v>
                </c:pt>
                <c:pt idx="12337" formatCode="m/d/yyyy\ h:mm">
                  <c:v>40086.666666660974</c:v>
                </c:pt>
                <c:pt idx="12338" formatCode="m/d/yyyy\ h:mm">
                  <c:v>40086.708333327639</c:v>
                </c:pt>
                <c:pt idx="12339" formatCode="m/d/yyyy\ h:mm">
                  <c:v>40086.749999994303</c:v>
                </c:pt>
                <c:pt idx="12340" formatCode="m/d/yyyy\ h:mm">
                  <c:v>40086.791666660938</c:v>
                </c:pt>
                <c:pt idx="12341" formatCode="m/d/yyyy\ h:mm">
                  <c:v>40086.833333327631</c:v>
                </c:pt>
                <c:pt idx="12342" formatCode="m/d/yyyy\ h:mm">
                  <c:v>40086.87499999431</c:v>
                </c:pt>
                <c:pt idx="12343" formatCode="m/d/yyyy\ h:mm">
                  <c:v>40086.91666666096</c:v>
                </c:pt>
                <c:pt idx="12344" formatCode="m/d/yyyy\ h:mm">
                  <c:v>40086.958333327646</c:v>
                </c:pt>
                <c:pt idx="12345" formatCode="m/d/yyyy\ h:mm">
                  <c:v>40086.999999994288</c:v>
                </c:pt>
                <c:pt idx="12346" formatCode="m/d/yyyy\ h:mm">
                  <c:v>40087.041666660938</c:v>
                </c:pt>
                <c:pt idx="12347" formatCode="m/d/yyyy\ h:mm">
                  <c:v>40087.083333327617</c:v>
                </c:pt>
                <c:pt idx="12348" formatCode="m/d/yyyy\ h:mm">
                  <c:v>40087.124999994281</c:v>
                </c:pt>
                <c:pt idx="12349" formatCode="m/d/yyyy\ h:mm">
                  <c:v>40087.166666660931</c:v>
                </c:pt>
                <c:pt idx="12350" formatCode="m/d/yyyy\ h:mm">
                  <c:v>40087.20833332761</c:v>
                </c:pt>
                <c:pt idx="12351" formatCode="m/d/yyyy\ h:mm">
                  <c:v>40087.249999994281</c:v>
                </c:pt>
                <c:pt idx="12352" formatCode="m/d/yyyy\ h:mm">
                  <c:v>40087.291666660916</c:v>
                </c:pt>
                <c:pt idx="12353" formatCode="m/d/yyyy\ h:mm">
                  <c:v>40087.333333327602</c:v>
                </c:pt>
                <c:pt idx="12354" formatCode="m/d/yyyy\ h:mm">
                  <c:v>40087.374999994288</c:v>
                </c:pt>
                <c:pt idx="12355" formatCode="m/d/yyyy\ h:mm">
                  <c:v>40087.416666660931</c:v>
                </c:pt>
                <c:pt idx="12356" formatCode="m/d/yyyy\ h:mm">
                  <c:v>40087.458333327617</c:v>
                </c:pt>
                <c:pt idx="12357" formatCode="m/d/yyyy\ h:mm">
                  <c:v>40087.499999994259</c:v>
                </c:pt>
                <c:pt idx="12358" formatCode="m/d/yyyy\ h:mm">
                  <c:v>40087.541666660924</c:v>
                </c:pt>
                <c:pt idx="12359" formatCode="m/d/yyyy\ h:mm">
                  <c:v>40087.583333327602</c:v>
                </c:pt>
                <c:pt idx="12360" formatCode="m/d/yyyy\ h:mm">
                  <c:v>40087.624999994252</c:v>
                </c:pt>
                <c:pt idx="12361" formatCode="m/d/yyyy\ h:mm">
                  <c:v>40087.666666660902</c:v>
                </c:pt>
                <c:pt idx="12362" formatCode="m/d/yyyy\ h:mm">
                  <c:v>40087.708333327595</c:v>
                </c:pt>
                <c:pt idx="12363" formatCode="m/d/yyyy\ h:mm">
                  <c:v>40087.749999994245</c:v>
                </c:pt>
                <c:pt idx="12364" formatCode="m/d/yyyy\ h:mm">
                  <c:v>40087.79166666088</c:v>
                </c:pt>
                <c:pt idx="12365" formatCode="m/d/yyyy\ h:mm">
                  <c:v>40087.833333327588</c:v>
                </c:pt>
                <c:pt idx="12366" formatCode="m/d/yyyy\ h:mm">
                  <c:v>40087.874999994252</c:v>
                </c:pt>
                <c:pt idx="12367" formatCode="m/d/yyyy\ h:mm">
                  <c:v>40087.916666660902</c:v>
                </c:pt>
                <c:pt idx="12368" formatCode="m/d/yyyy\ h:mm">
                  <c:v>40087.958333327595</c:v>
                </c:pt>
                <c:pt idx="12369" formatCode="m/d/yyyy\ h:mm">
                  <c:v>40087.99999999423</c:v>
                </c:pt>
                <c:pt idx="12370" formatCode="m/d/yyyy\ h:mm">
                  <c:v>40088.04166666088</c:v>
                </c:pt>
                <c:pt idx="12371" formatCode="m/d/yyyy\ h:mm">
                  <c:v>40088.083333327573</c:v>
                </c:pt>
                <c:pt idx="12372" formatCode="m/d/yyyy\ h:mm">
                  <c:v>40088.124999994223</c:v>
                </c:pt>
                <c:pt idx="12373" formatCode="m/d/yyyy\ h:mm">
                  <c:v>40088.166666660873</c:v>
                </c:pt>
                <c:pt idx="12374" formatCode="m/d/yyyy\ h:mm">
                  <c:v>40088.208333327566</c:v>
                </c:pt>
                <c:pt idx="12375" formatCode="m/d/yyyy\ h:mm">
                  <c:v>40088.249999994216</c:v>
                </c:pt>
                <c:pt idx="12376" formatCode="m/d/yyyy\ h:mm">
                  <c:v>40088.291666660851</c:v>
                </c:pt>
                <c:pt idx="12377" formatCode="m/d/yyyy\ h:mm">
                  <c:v>40088.333333327559</c:v>
                </c:pt>
                <c:pt idx="12378" formatCode="m/d/yyyy\ h:mm">
                  <c:v>40088.374999994223</c:v>
                </c:pt>
                <c:pt idx="12379" formatCode="m/d/yyyy\ h:mm">
                  <c:v>40088.416666660873</c:v>
                </c:pt>
                <c:pt idx="12380" formatCode="m/d/yyyy\ h:mm">
                  <c:v>40088.458333327566</c:v>
                </c:pt>
                <c:pt idx="12381" formatCode="m/d/yyyy\ h:mm">
                  <c:v>40088.499999994201</c:v>
                </c:pt>
                <c:pt idx="12382" formatCode="m/d/yyyy\ h:mm">
                  <c:v>40088.541666660851</c:v>
                </c:pt>
                <c:pt idx="12383" formatCode="m/d/yyyy\ h:mm">
                  <c:v>40088.583333327544</c:v>
                </c:pt>
                <c:pt idx="12384" formatCode="m/d/yyyy\ h:mm">
                  <c:v>40088.624999994201</c:v>
                </c:pt>
                <c:pt idx="12385" formatCode="m/d/yyyy\ h:mm">
                  <c:v>40088.666666660843</c:v>
                </c:pt>
                <c:pt idx="12386" formatCode="m/d/yyyy\ h:mm">
                  <c:v>40088.708333327537</c:v>
                </c:pt>
                <c:pt idx="12387" formatCode="m/d/yyyy\ h:mm">
                  <c:v>40088.749999994201</c:v>
                </c:pt>
                <c:pt idx="12388" formatCode="m/d/yyyy\ h:mm">
                  <c:v>40088.791666660822</c:v>
                </c:pt>
                <c:pt idx="12389" formatCode="m/d/yyyy\ h:mm">
                  <c:v>40088.83333332753</c:v>
                </c:pt>
                <c:pt idx="12390" formatCode="m/d/yyyy\ h:mm">
                  <c:v>40088.874999994208</c:v>
                </c:pt>
                <c:pt idx="12391" formatCode="m/d/yyyy\ h:mm">
                  <c:v>40088.916666660836</c:v>
                </c:pt>
                <c:pt idx="12392" formatCode="m/d/yyyy\ h:mm">
                  <c:v>40088.958333327537</c:v>
                </c:pt>
                <c:pt idx="12393" formatCode="m/d/yyyy\ h:mm">
                  <c:v>40088.999999994187</c:v>
                </c:pt>
                <c:pt idx="12394" formatCode="m/d/yyyy\ h:mm">
                  <c:v>40089.041666660822</c:v>
                </c:pt>
                <c:pt idx="12395" formatCode="m/d/yyyy\ h:mm">
                  <c:v>40089.083333327515</c:v>
                </c:pt>
                <c:pt idx="12396" formatCode="m/d/yyyy\ h:mm">
                  <c:v>40089.124999994179</c:v>
                </c:pt>
                <c:pt idx="12397" formatCode="m/d/yyyy\ h:mm">
                  <c:v>40089.166666660814</c:v>
                </c:pt>
                <c:pt idx="12398" formatCode="m/d/yyyy\ h:mm">
                  <c:v>40089.208333327493</c:v>
                </c:pt>
                <c:pt idx="12399" formatCode="m/d/yyyy\ h:mm">
                  <c:v>40089.249999994172</c:v>
                </c:pt>
                <c:pt idx="12400" formatCode="m/d/yyyy\ h:mm">
                  <c:v>40089.291666660793</c:v>
                </c:pt>
                <c:pt idx="12401" formatCode="m/d/yyyy\ h:mm">
                  <c:v>40089.333333327493</c:v>
                </c:pt>
                <c:pt idx="12402" formatCode="m/d/yyyy\ h:mm">
                  <c:v>40089.374999994179</c:v>
                </c:pt>
                <c:pt idx="12403" formatCode="m/d/yyyy\ h:mm">
                  <c:v>40089.416666660814</c:v>
                </c:pt>
                <c:pt idx="12404" formatCode="m/d/yyyy\ h:mm">
                  <c:v>40089.4583333275</c:v>
                </c:pt>
                <c:pt idx="12405" formatCode="m/d/yyyy\ h:mm">
                  <c:v>40089.499999994143</c:v>
                </c:pt>
                <c:pt idx="12406" formatCode="m/d/yyyy\ h:mm">
                  <c:v>40089.541666660793</c:v>
                </c:pt>
                <c:pt idx="12407" formatCode="m/d/yyyy\ h:mm">
                  <c:v>40089.583333327486</c:v>
                </c:pt>
                <c:pt idx="12408" formatCode="m/d/yyyy\ h:mm">
                  <c:v>40089.624999994143</c:v>
                </c:pt>
                <c:pt idx="12409" formatCode="m/d/yyyy\ h:mm">
                  <c:v>40089.666666660778</c:v>
                </c:pt>
                <c:pt idx="12410" formatCode="m/d/yyyy\ h:mm">
                  <c:v>40089.708333327479</c:v>
                </c:pt>
                <c:pt idx="12411" formatCode="m/d/yyyy\ h:mm">
                  <c:v>40089.749999994143</c:v>
                </c:pt>
                <c:pt idx="12412" formatCode="m/d/yyyy\ h:mm">
                  <c:v>40089.791666660756</c:v>
                </c:pt>
                <c:pt idx="12413" formatCode="m/d/yyyy\ h:mm">
                  <c:v>40089.833333327471</c:v>
                </c:pt>
                <c:pt idx="12414" formatCode="m/d/yyyy\ h:mm">
                  <c:v>40089.87499999415</c:v>
                </c:pt>
                <c:pt idx="12415" formatCode="m/d/yyyy\ h:mm">
                  <c:v>40089.916666660785</c:v>
                </c:pt>
                <c:pt idx="12416" formatCode="m/d/yyyy\ h:mm">
                  <c:v>40089.958333327479</c:v>
                </c:pt>
                <c:pt idx="12417" formatCode="m/d/yyyy\ h:mm">
                  <c:v>40089.999999994128</c:v>
                </c:pt>
                <c:pt idx="12418" formatCode="m/d/yyyy\ h:mm">
                  <c:v>40090.041666660763</c:v>
                </c:pt>
                <c:pt idx="12419" formatCode="m/d/yyyy\ h:mm">
                  <c:v>40090.083333327442</c:v>
                </c:pt>
                <c:pt idx="12420" formatCode="m/d/yyyy\ h:mm">
                  <c:v>40090.124999994121</c:v>
                </c:pt>
                <c:pt idx="12421" formatCode="m/d/yyyy\ h:mm">
                  <c:v>40090.166666660749</c:v>
                </c:pt>
                <c:pt idx="12422" formatCode="m/d/yyyy\ h:mm">
                  <c:v>40090.208333327442</c:v>
                </c:pt>
                <c:pt idx="12423" formatCode="m/d/yyyy\ h:mm">
                  <c:v>40090.249999994099</c:v>
                </c:pt>
                <c:pt idx="12427" formatCode="m/d/yyyy\ h:mm">
                  <c:v>40090.29166666072</c:v>
                </c:pt>
                <c:pt idx="12428" formatCode="m/d/yyyy\ h:mm">
                  <c:v>40090.333333327442</c:v>
                </c:pt>
                <c:pt idx="12429" formatCode="m/d/yyyy\ h:mm">
                  <c:v>40090.374999994106</c:v>
                </c:pt>
                <c:pt idx="12430" formatCode="m/d/yyyy\ h:mm">
                  <c:v>40090.416666660756</c:v>
                </c:pt>
                <c:pt idx="12431" formatCode="m/d/yyyy\ h:mm">
                  <c:v>40090.45833332745</c:v>
                </c:pt>
                <c:pt idx="12432" formatCode="m/d/yyyy\ h:mm">
                  <c:v>40090.499999994092</c:v>
                </c:pt>
                <c:pt idx="12433" formatCode="m/d/yyyy\ h:mm">
                  <c:v>40090.541666660727</c:v>
                </c:pt>
                <c:pt idx="12434" formatCode="m/d/yyyy\ h:mm">
                  <c:v>40090.583333327413</c:v>
                </c:pt>
                <c:pt idx="12435" formatCode="m/d/yyyy\ h:mm">
                  <c:v>40090.624999994092</c:v>
                </c:pt>
                <c:pt idx="12436" formatCode="m/d/yyyy\ h:mm">
                  <c:v>40090.66666666072</c:v>
                </c:pt>
                <c:pt idx="12437" formatCode="m/d/yyyy\ h:mm">
                  <c:v>40090.708333327413</c:v>
                </c:pt>
                <c:pt idx="12438" formatCode="m/d/yyyy\ h:mm">
                  <c:v>40090.749999994085</c:v>
                </c:pt>
                <c:pt idx="12439" formatCode="m/d/yyyy\ h:mm">
                  <c:v>40090.791666660705</c:v>
                </c:pt>
                <c:pt idx="12440" formatCode="m/d/yyyy\ h:mm">
                  <c:v>40090.833333327399</c:v>
                </c:pt>
                <c:pt idx="12441" formatCode="m/d/yyyy\ h:mm">
                  <c:v>40090.874999994085</c:v>
                </c:pt>
                <c:pt idx="12442" formatCode="m/d/yyyy\ h:mm">
                  <c:v>40090.916666660727</c:v>
                </c:pt>
                <c:pt idx="12443" formatCode="m/d/yyyy\ h:mm">
                  <c:v>40090.958333327406</c:v>
                </c:pt>
                <c:pt idx="12444" formatCode="m/d/yyyy\ h:mm">
                  <c:v>40090.999999994063</c:v>
                </c:pt>
                <c:pt idx="12445" formatCode="m/d/yyyy\ h:mm">
                  <c:v>40091.041666660698</c:v>
                </c:pt>
                <c:pt idx="12446" formatCode="m/d/yyyy\ h:mm">
                  <c:v>40091.083333327391</c:v>
                </c:pt>
                <c:pt idx="12447" formatCode="m/d/yyyy\ h:mm">
                  <c:v>40091.124999994048</c:v>
                </c:pt>
                <c:pt idx="12448" formatCode="m/d/yyyy\ h:mm">
                  <c:v>40091.166666660683</c:v>
                </c:pt>
                <c:pt idx="12449" formatCode="m/d/yyyy\ h:mm">
                  <c:v>40091.208333327391</c:v>
                </c:pt>
                <c:pt idx="12450" formatCode="m/d/yyyy\ h:mm">
                  <c:v>40091.249999994041</c:v>
                </c:pt>
                <c:pt idx="12451" formatCode="m/d/yyyy\ h:mm">
                  <c:v>40091.291666660669</c:v>
                </c:pt>
                <c:pt idx="12452" formatCode="m/d/yyyy\ h:mm">
                  <c:v>40091.333333327369</c:v>
                </c:pt>
                <c:pt idx="12453" formatCode="m/d/yyyy\ h:mm">
                  <c:v>40091.374999994056</c:v>
                </c:pt>
                <c:pt idx="12454" formatCode="m/d/yyyy\ h:mm">
                  <c:v>40091.416666660683</c:v>
                </c:pt>
                <c:pt idx="12455" formatCode="m/d/yyyy\ h:mm">
                  <c:v>40091.458333327377</c:v>
                </c:pt>
                <c:pt idx="12456" formatCode="m/d/yyyy\ h:mm">
                  <c:v>40091.499999994041</c:v>
                </c:pt>
                <c:pt idx="12457" formatCode="m/d/yyyy\ h:mm">
                  <c:v>40091.541666660669</c:v>
                </c:pt>
                <c:pt idx="12458" formatCode="m/d/yyyy\ h:mm">
                  <c:v>40091.583333327362</c:v>
                </c:pt>
                <c:pt idx="12459" formatCode="m/d/yyyy\ h:mm">
                  <c:v>40091.624999994019</c:v>
                </c:pt>
                <c:pt idx="12460" formatCode="m/d/yyyy\ h:mm">
                  <c:v>40091.666666660654</c:v>
                </c:pt>
                <c:pt idx="12461" formatCode="m/d/yyyy\ h:mm">
                  <c:v>40091.708333327348</c:v>
                </c:pt>
                <c:pt idx="12462" formatCode="m/d/yyyy\ h:mm">
                  <c:v>40091.749999994012</c:v>
                </c:pt>
                <c:pt idx="12463" formatCode="m/d/yyyy\ h:mm">
                  <c:v>40091.79166666064</c:v>
                </c:pt>
                <c:pt idx="12464" formatCode="m/d/yyyy\ h:mm">
                  <c:v>40091.83333332734</c:v>
                </c:pt>
                <c:pt idx="12465" formatCode="m/d/yyyy\ h:mm">
                  <c:v>40091.874999994026</c:v>
                </c:pt>
                <c:pt idx="12466" formatCode="m/d/yyyy\ h:mm">
                  <c:v>40091.916666660654</c:v>
                </c:pt>
                <c:pt idx="12467" formatCode="m/d/yyyy\ h:mm">
                  <c:v>40091.958333327348</c:v>
                </c:pt>
                <c:pt idx="12468" formatCode="m/d/yyyy\ h:mm">
                  <c:v>40091.999999993997</c:v>
                </c:pt>
                <c:pt idx="12469" formatCode="m/d/yyyy\ h:mm">
                  <c:v>40092.041666660632</c:v>
                </c:pt>
                <c:pt idx="12470" formatCode="m/d/yyyy\ h:mm">
                  <c:v>40092.083333327333</c:v>
                </c:pt>
                <c:pt idx="12471" formatCode="m/d/yyyy\ h:mm">
                  <c:v>40092.12499999399</c:v>
                </c:pt>
                <c:pt idx="12472" formatCode="m/d/yyyy\ h:mm">
                  <c:v>40092.166666660632</c:v>
                </c:pt>
                <c:pt idx="12473" formatCode="m/d/yyyy\ h:mm">
                  <c:v>40092.208333327319</c:v>
                </c:pt>
                <c:pt idx="12474" formatCode="m/d/yyyy\ h:mm">
                  <c:v>40092.249999993983</c:v>
                </c:pt>
                <c:pt idx="12475" formatCode="m/d/yyyy\ h:mm">
                  <c:v>40092.291666660611</c:v>
                </c:pt>
                <c:pt idx="12476" formatCode="m/d/yyyy\ h:mm">
                  <c:v>40092.333333327311</c:v>
                </c:pt>
                <c:pt idx="12477" formatCode="m/d/yyyy\ h:mm">
                  <c:v>40092.374999993997</c:v>
                </c:pt>
                <c:pt idx="12478" formatCode="m/d/yyyy\ h:mm">
                  <c:v>40092.416666660625</c:v>
                </c:pt>
                <c:pt idx="12479" formatCode="m/d/yyyy\ h:mm">
                  <c:v>40092.458333327326</c:v>
                </c:pt>
                <c:pt idx="12480" formatCode="m/d/yyyy\ h:mm">
                  <c:v>40092.499999993968</c:v>
                </c:pt>
                <c:pt idx="12481" formatCode="m/d/yyyy\ h:mm">
                  <c:v>40092.541666660603</c:v>
                </c:pt>
                <c:pt idx="12482" formatCode="m/d/yyyy\ h:mm">
                  <c:v>40092.583333327297</c:v>
                </c:pt>
                <c:pt idx="12483" formatCode="m/d/yyyy\ h:mm">
                  <c:v>40092.624999993961</c:v>
                </c:pt>
                <c:pt idx="12484" formatCode="m/d/yyyy\ h:mm">
                  <c:v>40092.666666660603</c:v>
                </c:pt>
                <c:pt idx="12485" formatCode="m/d/yyyy\ h:mm">
                  <c:v>40092.708333327289</c:v>
                </c:pt>
                <c:pt idx="12486" formatCode="m/d/yyyy\ h:mm">
                  <c:v>40092.749999993961</c:v>
                </c:pt>
                <c:pt idx="12487" formatCode="m/d/yyyy\ h:mm">
                  <c:v>40092.791666660582</c:v>
                </c:pt>
                <c:pt idx="12488" formatCode="m/d/yyyy\ h:mm">
                  <c:v>40092.833333327282</c:v>
                </c:pt>
                <c:pt idx="12489" formatCode="m/d/yyyy\ h:mm">
                  <c:v>40092.874999993968</c:v>
                </c:pt>
                <c:pt idx="12490" formatCode="m/d/yyyy\ h:mm">
                  <c:v>40092.916666660596</c:v>
                </c:pt>
                <c:pt idx="12491" formatCode="m/d/yyyy\ h:mm">
                  <c:v>40092.958333327297</c:v>
                </c:pt>
                <c:pt idx="12492" formatCode="m/d/yyyy\ h:mm">
                  <c:v>40092.999999993939</c:v>
                </c:pt>
                <c:pt idx="12493" formatCode="m/d/yyyy\ h:mm">
                  <c:v>40093.041666660582</c:v>
                </c:pt>
                <c:pt idx="12494" formatCode="m/d/yyyy\ h:mm">
                  <c:v>40093.083333327268</c:v>
                </c:pt>
                <c:pt idx="12495" formatCode="m/d/yyyy\ h:mm">
                  <c:v>40093.124999993932</c:v>
                </c:pt>
                <c:pt idx="12496" formatCode="m/d/yyyy\ h:mm">
                  <c:v>40093.166666660582</c:v>
                </c:pt>
                <c:pt idx="12497" formatCode="m/d/yyyy\ h:mm">
                  <c:v>40093.20833332726</c:v>
                </c:pt>
                <c:pt idx="12498" formatCode="m/d/yyyy\ h:mm">
                  <c:v>40093.249999993932</c:v>
                </c:pt>
                <c:pt idx="12499" formatCode="m/d/yyyy\ h:mm">
                  <c:v>40093.291666660567</c:v>
                </c:pt>
                <c:pt idx="12500" formatCode="m/d/yyyy\ h:mm">
                  <c:v>40093.333333327253</c:v>
                </c:pt>
                <c:pt idx="12501" formatCode="m/d/yyyy\ h:mm">
                  <c:v>40093.374999993939</c:v>
                </c:pt>
                <c:pt idx="12502" formatCode="m/d/yyyy\ h:mm">
                  <c:v>40093.416666660582</c:v>
                </c:pt>
                <c:pt idx="12503" formatCode="m/d/yyyy\ h:mm">
                  <c:v>40093.45833332726</c:v>
                </c:pt>
                <c:pt idx="12504" formatCode="m/d/yyyy\ h:mm">
                  <c:v>40093.49999999391</c:v>
                </c:pt>
                <c:pt idx="12505" formatCode="m/d/yyyy\ h:mm">
                  <c:v>40093.541666660574</c:v>
                </c:pt>
                <c:pt idx="12506" formatCode="m/d/yyyy\ h:mm">
                  <c:v>40093.583333327239</c:v>
                </c:pt>
                <c:pt idx="12507" formatCode="m/d/yyyy\ h:mm">
                  <c:v>40093.624999993903</c:v>
                </c:pt>
                <c:pt idx="12508" formatCode="m/d/yyyy\ h:mm">
                  <c:v>40093.666666660552</c:v>
                </c:pt>
                <c:pt idx="12509" formatCode="m/d/yyyy\ h:mm">
                  <c:v>40093.708333327231</c:v>
                </c:pt>
                <c:pt idx="12510" formatCode="m/d/yyyy\ h:mm">
                  <c:v>40093.749999993895</c:v>
                </c:pt>
                <c:pt idx="12511" formatCode="m/d/yyyy\ h:mm">
                  <c:v>40093.791666660531</c:v>
                </c:pt>
                <c:pt idx="12512" formatCode="m/d/yyyy\ h:mm">
                  <c:v>40093.833333327231</c:v>
                </c:pt>
                <c:pt idx="12513" formatCode="m/d/yyyy\ h:mm">
                  <c:v>40093.874999993903</c:v>
                </c:pt>
                <c:pt idx="12514" formatCode="m/d/yyyy\ h:mm">
                  <c:v>40093.916666660552</c:v>
                </c:pt>
                <c:pt idx="12515" formatCode="m/d/yyyy\ h:mm">
                  <c:v>40093.958333327239</c:v>
                </c:pt>
                <c:pt idx="12516" formatCode="m/d/yyyy\ h:mm">
                  <c:v>40093.999999993881</c:v>
                </c:pt>
                <c:pt idx="12517" formatCode="m/d/yyyy\ h:mm">
                  <c:v>40094.041666660531</c:v>
                </c:pt>
                <c:pt idx="12518" formatCode="m/d/yyyy\ h:mm">
                  <c:v>40094.083333327209</c:v>
                </c:pt>
                <c:pt idx="12519" formatCode="m/d/yyyy\ h:mm">
                  <c:v>40094.124999993881</c:v>
                </c:pt>
                <c:pt idx="12520" formatCode="m/d/yyyy\ h:mm">
                  <c:v>40094.166666660523</c:v>
                </c:pt>
                <c:pt idx="12521" formatCode="m/d/yyyy\ h:mm">
                  <c:v>40094.208333327202</c:v>
                </c:pt>
                <c:pt idx="12522" formatCode="m/d/yyyy\ h:mm">
                  <c:v>40094.249999993866</c:v>
                </c:pt>
                <c:pt idx="12523" formatCode="m/d/yyyy\ h:mm">
                  <c:v>40094.291666660502</c:v>
                </c:pt>
                <c:pt idx="12524" formatCode="m/d/yyyy\ h:mm">
                  <c:v>40094.333333327202</c:v>
                </c:pt>
                <c:pt idx="12525" formatCode="m/d/yyyy\ h:mm">
                  <c:v>40094.374999993874</c:v>
                </c:pt>
                <c:pt idx="12526" formatCode="m/d/yyyy\ h:mm">
                  <c:v>40094.416666660523</c:v>
                </c:pt>
                <c:pt idx="12527" formatCode="m/d/yyyy\ h:mm">
                  <c:v>40094.458333327209</c:v>
                </c:pt>
                <c:pt idx="12528" formatCode="m/d/yyyy\ h:mm">
                  <c:v>40094.499999993852</c:v>
                </c:pt>
                <c:pt idx="12529" formatCode="m/d/yyyy\ h:mm">
                  <c:v>40094.541666660502</c:v>
                </c:pt>
                <c:pt idx="12530" formatCode="m/d/yyyy\ h:mm">
                  <c:v>40094.583333327195</c:v>
                </c:pt>
                <c:pt idx="12531" formatCode="m/d/yyyy\ h:mm">
                  <c:v>40094.624999993845</c:v>
                </c:pt>
                <c:pt idx="12532" formatCode="m/d/yyyy\ h:mm">
                  <c:v>40094.666666660494</c:v>
                </c:pt>
                <c:pt idx="12533" formatCode="m/d/yyyy\ h:mm">
                  <c:v>40094.708333327188</c:v>
                </c:pt>
                <c:pt idx="12534" formatCode="m/d/yyyy\ h:mm">
                  <c:v>40094.749999993837</c:v>
                </c:pt>
                <c:pt idx="12535" formatCode="m/d/yyyy\ h:mm">
                  <c:v>40094.791666660472</c:v>
                </c:pt>
                <c:pt idx="12536" formatCode="m/d/yyyy\ h:mm">
                  <c:v>40094.83333332718</c:v>
                </c:pt>
                <c:pt idx="12537" formatCode="m/d/yyyy\ h:mm">
                  <c:v>40094.874999993845</c:v>
                </c:pt>
                <c:pt idx="12538" formatCode="m/d/yyyy\ h:mm">
                  <c:v>40094.916666660494</c:v>
                </c:pt>
                <c:pt idx="12539" formatCode="m/d/yyyy\ h:mm">
                  <c:v>40094.958333327188</c:v>
                </c:pt>
                <c:pt idx="12540" formatCode="m/d/yyyy\ h:mm">
                  <c:v>40094.999999993823</c:v>
                </c:pt>
                <c:pt idx="12541" formatCode="m/d/yyyy\ h:mm">
                  <c:v>40095.041666660472</c:v>
                </c:pt>
                <c:pt idx="12542" formatCode="m/d/yyyy\ h:mm">
                  <c:v>40095.083333327166</c:v>
                </c:pt>
                <c:pt idx="12543" formatCode="m/d/yyyy\ h:mm">
                  <c:v>40095.124999993815</c:v>
                </c:pt>
                <c:pt idx="12544" formatCode="m/d/yyyy\ h:mm">
                  <c:v>40095.166666660465</c:v>
                </c:pt>
                <c:pt idx="12545" formatCode="m/d/yyyy\ h:mm">
                  <c:v>40095.208333327158</c:v>
                </c:pt>
                <c:pt idx="12546" formatCode="m/d/yyyy\ h:mm">
                  <c:v>40095.249999993808</c:v>
                </c:pt>
                <c:pt idx="12547" formatCode="m/d/yyyy\ h:mm">
                  <c:v>40095.291666660443</c:v>
                </c:pt>
                <c:pt idx="12548" formatCode="m/d/yyyy\ h:mm">
                  <c:v>40095.333333327151</c:v>
                </c:pt>
                <c:pt idx="12549" formatCode="m/d/yyyy\ h:mm">
                  <c:v>40095.374999993815</c:v>
                </c:pt>
                <c:pt idx="12550" formatCode="m/d/yyyy\ h:mm">
                  <c:v>40095.416666660465</c:v>
                </c:pt>
                <c:pt idx="12551" formatCode="m/d/yyyy\ h:mm">
                  <c:v>40095.458333327158</c:v>
                </c:pt>
                <c:pt idx="12552" formatCode="m/d/yyyy\ h:mm">
                  <c:v>40095.499999993794</c:v>
                </c:pt>
                <c:pt idx="12553" formatCode="m/d/yyyy\ h:mm">
                  <c:v>40095.541666660443</c:v>
                </c:pt>
                <c:pt idx="12554" formatCode="m/d/yyyy\ h:mm">
                  <c:v>40095.583333327137</c:v>
                </c:pt>
                <c:pt idx="12555" formatCode="m/d/yyyy\ h:mm">
                  <c:v>40095.624999993786</c:v>
                </c:pt>
                <c:pt idx="12556" formatCode="m/d/yyyy\ h:mm">
                  <c:v>40095.666666660429</c:v>
                </c:pt>
                <c:pt idx="12557" formatCode="m/d/yyyy\ h:mm">
                  <c:v>40095.708333327129</c:v>
                </c:pt>
                <c:pt idx="12558" formatCode="m/d/yyyy\ h:mm">
                  <c:v>40095.749999993779</c:v>
                </c:pt>
                <c:pt idx="12559" formatCode="m/d/yyyy\ h:mm">
                  <c:v>40095.791666660407</c:v>
                </c:pt>
                <c:pt idx="12560" formatCode="m/d/yyyy\ h:mm">
                  <c:v>40095.833333327122</c:v>
                </c:pt>
                <c:pt idx="12561" formatCode="m/d/yyyy\ h:mm">
                  <c:v>40095.874999993786</c:v>
                </c:pt>
                <c:pt idx="12562" formatCode="m/d/yyyy\ h:mm">
                  <c:v>40095.916666660436</c:v>
                </c:pt>
                <c:pt idx="12563" formatCode="m/d/yyyy\ h:mm">
                  <c:v>40095.958333327129</c:v>
                </c:pt>
                <c:pt idx="12564" formatCode="m/d/yyyy\ h:mm">
                  <c:v>40095.999999993765</c:v>
                </c:pt>
                <c:pt idx="12565" formatCode="m/d/yyyy\ h:mm">
                  <c:v>40096.041666660414</c:v>
                </c:pt>
                <c:pt idx="12566" formatCode="m/d/yyyy\ h:mm">
                  <c:v>40096.083333327093</c:v>
                </c:pt>
                <c:pt idx="12567" formatCode="m/d/yyyy\ h:mm">
                  <c:v>40096.124999993757</c:v>
                </c:pt>
                <c:pt idx="12568" formatCode="m/d/yyyy\ h:mm">
                  <c:v>40096.166666660407</c:v>
                </c:pt>
                <c:pt idx="12569" formatCode="m/d/yyyy\ h:mm">
                  <c:v>40096.208333327093</c:v>
                </c:pt>
                <c:pt idx="12570" formatCode="m/d/yyyy\ h:mm">
                  <c:v>40096.24999999375</c:v>
                </c:pt>
                <c:pt idx="12571" formatCode="m/d/yyyy\ h:mm">
                  <c:v>40096.291666660385</c:v>
                </c:pt>
                <c:pt idx="12572" formatCode="m/d/yyyy\ h:mm">
                  <c:v>40096.333333327093</c:v>
                </c:pt>
                <c:pt idx="12573" formatCode="m/d/yyyy\ h:mm">
                  <c:v>40096.374999993743</c:v>
                </c:pt>
                <c:pt idx="12574" formatCode="m/d/yyyy\ h:mm">
                  <c:v>40096.416666660407</c:v>
                </c:pt>
                <c:pt idx="12575" formatCode="m/d/yyyy\ h:mm">
                  <c:v>40096.4583333271</c:v>
                </c:pt>
                <c:pt idx="12576" formatCode="m/d/yyyy\ h:mm">
                  <c:v>40096.499999993735</c:v>
                </c:pt>
                <c:pt idx="12577" formatCode="m/d/yyyy\ h:mm">
                  <c:v>40096.541666660378</c:v>
                </c:pt>
                <c:pt idx="12578" formatCode="m/d/yyyy\ h:mm">
                  <c:v>40096.583333327078</c:v>
                </c:pt>
                <c:pt idx="12579" formatCode="m/d/yyyy\ h:mm">
                  <c:v>40096.624999993728</c:v>
                </c:pt>
                <c:pt idx="12580" formatCode="m/d/yyyy\ h:mm">
                  <c:v>40096.666666660371</c:v>
                </c:pt>
                <c:pt idx="12581" formatCode="m/d/yyyy\ h:mm">
                  <c:v>40096.708333327071</c:v>
                </c:pt>
                <c:pt idx="12582" formatCode="m/d/yyyy\ h:mm">
                  <c:v>40096.749999993721</c:v>
                </c:pt>
                <c:pt idx="12583" formatCode="m/d/yyyy\ h:mm">
                  <c:v>40096.791666660356</c:v>
                </c:pt>
                <c:pt idx="12584" formatCode="m/d/yyyy\ h:mm">
                  <c:v>40096.833333327049</c:v>
                </c:pt>
                <c:pt idx="12585" formatCode="m/d/yyyy\ h:mm">
                  <c:v>40096.874999993728</c:v>
                </c:pt>
                <c:pt idx="12586" formatCode="m/d/yyyy\ h:mm">
                  <c:v>40096.916666660378</c:v>
                </c:pt>
                <c:pt idx="12587" formatCode="m/d/yyyy\ h:mm">
                  <c:v>40096.958333327057</c:v>
                </c:pt>
                <c:pt idx="12588" formatCode="m/d/yyyy\ h:mm">
                  <c:v>40096.999999993706</c:v>
                </c:pt>
                <c:pt idx="12589" formatCode="m/d/yyyy\ h:mm">
                  <c:v>40097.041666660349</c:v>
                </c:pt>
                <c:pt idx="12590" formatCode="m/d/yyyy\ h:mm">
                  <c:v>40097.083333327042</c:v>
                </c:pt>
                <c:pt idx="12591" formatCode="m/d/yyyy\ h:mm">
                  <c:v>40097.124999993684</c:v>
                </c:pt>
                <c:pt idx="12592" formatCode="m/d/yyyy\ h:mm">
                  <c:v>40097.166666660334</c:v>
                </c:pt>
                <c:pt idx="12593" formatCode="m/d/yyyy\ h:mm">
                  <c:v>40097.208333327042</c:v>
                </c:pt>
                <c:pt idx="12594" formatCode="m/d/yyyy\ h:mm">
                  <c:v>40097.249999993684</c:v>
                </c:pt>
                <c:pt idx="12595" formatCode="m/d/yyyy\ h:mm">
                  <c:v>40097.29166666032</c:v>
                </c:pt>
                <c:pt idx="12596" formatCode="m/d/yyyy\ h:mm">
                  <c:v>40097.333333327035</c:v>
                </c:pt>
                <c:pt idx="12597" formatCode="m/d/yyyy\ h:mm">
                  <c:v>40097.374999993692</c:v>
                </c:pt>
                <c:pt idx="12598" formatCode="m/d/yyyy\ h:mm">
                  <c:v>40097.416666660334</c:v>
                </c:pt>
                <c:pt idx="12599" formatCode="m/d/yyyy\ h:mm">
                  <c:v>40097.458333327035</c:v>
                </c:pt>
                <c:pt idx="12600" formatCode="m/d/yyyy\ h:mm">
                  <c:v>40097.499999993677</c:v>
                </c:pt>
                <c:pt idx="12601" formatCode="m/d/yyyy\ h:mm">
                  <c:v>40097.54166666032</c:v>
                </c:pt>
                <c:pt idx="12602" formatCode="m/d/yyyy\ h:mm">
                  <c:v>40097.583333327013</c:v>
                </c:pt>
                <c:pt idx="12603" formatCode="m/d/yyyy\ h:mm">
                  <c:v>40097.62499999367</c:v>
                </c:pt>
                <c:pt idx="12604" formatCode="m/d/yyyy\ h:mm">
                  <c:v>40097.66666666032</c:v>
                </c:pt>
                <c:pt idx="12605" formatCode="m/d/yyyy\ h:mm">
                  <c:v>40097.708333327013</c:v>
                </c:pt>
                <c:pt idx="12606" formatCode="m/d/yyyy\ h:mm">
                  <c:v>40097.749999993655</c:v>
                </c:pt>
                <c:pt idx="12607" formatCode="m/d/yyyy\ h:mm">
                  <c:v>40097.791666660291</c:v>
                </c:pt>
                <c:pt idx="12608" formatCode="m/d/yyyy\ h:mm">
                  <c:v>40097.833333327006</c:v>
                </c:pt>
                <c:pt idx="12609" formatCode="m/d/yyyy\ h:mm">
                  <c:v>40097.874999993663</c:v>
                </c:pt>
                <c:pt idx="12610" formatCode="m/d/yyyy\ h:mm">
                  <c:v>40097.91666666032</c:v>
                </c:pt>
                <c:pt idx="12611" formatCode="m/d/yyyy\ h:mm">
                  <c:v>40097.95833332702</c:v>
                </c:pt>
                <c:pt idx="12612" formatCode="m/d/yyyy\ h:mm">
                  <c:v>40097.999999993634</c:v>
                </c:pt>
                <c:pt idx="12613" formatCode="m/d/yyyy\ h:mm">
                  <c:v>40098.041666660283</c:v>
                </c:pt>
                <c:pt idx="12614" formatCode="m/d/yyyy\ h:mm">
                  <c:v>40098.083333326998</c:v>
                </c:pt>
                <c:pt idx="12615" formatCode="m/d/yyyy\ h:mm">
                  <c:v>40098.124999993634</c:v>
                </c:pt>
                <c:pt idx="12616" formatCode="m/d/yyyy\ h:mm">
                  <c:v>40098.166666660283</c:v>
                </c:pt>
                <c:pt idx="12617" formatCode="m/d/yyyy\ h:mm">
                  <c:v>40098.208333326991</c:v>
                </c:pt>
                <c:pt idx="12618" formatCode="m/d/yyyy\ h:mm">
                  <c:v>40098.249999993634</c:v>
                </c:pt>
                <c:pt idx="12619" formatCode="m/d/yyyy\ h:mm">
                  <c:v>40098.291666660261</c:v>
                </c:pt>
                <c:pt idx="12620" formatCode="m/d/yyyy\ h:mm">
                  <c:v>40098.333333326977</c:v>
                </c:pt>
                <c:pt idx="12621" formatCode="m/d/yyyy\ h:mm">
                  <c:v>40098.374999993641</c:v>
                </c:pt>
                <c:pt idx="12622" formatCode="m/d/yyyy\ h:mm">
                  <c:v>40098.416666660276</c:v>
                </c:pt>
                <c:pt idx="12623" formatCode="m/d/yyyy\ h:mm">
                  <c:v>40098.458333326998</c:v>
                </c:pt>
                <c:pt idx="12624" formatCode="m/d/yyyy\ h:mm">
                  <c:v>40098.499999993604</c:v>
                </c:pt>
                <c:pt idx="12625" formatCode="m/d/yyyy\ h:mm">
                  <c:v>40098.541666660254</c:v>
                </c:pt>
                <c:pt idx="12626" formatCode="m/d/yyyy\ h:mm">
                  <c:v>40098.583333326969</c:v>
                </c:pt>
                <c:pt idx="12627" formatCode="m/d/yyyy\ h:mm">
                  <c:v>40098.624999993604</c:v>
                </c:pt>
                <c:pt idx="12628" formatCode="m/d/yyyy\ h:mm">
                  <c:v>40098.666666660254</c:v>
                </c:pt>
                <c:pt idx="12629" formatCode="m/d/yyyy\ h:mm">
                  <c:v>40098.708333326955</c:v>
                </c:pt>
                <c:pt idx="12630" formatCode="m/d/yyyy\ h:mm">
                  <c:v>40098.749999993604</c:v>
                </c:pt>
                <c:pt idx="12631" formatCode="m/d/yyyy\ h:mm">
                  <c:v>40098.791666660225</c:v>
                </c:pt>
                <c:pt idx="12632" formatCode="m/d/yyyy\ h:mm">
                  <c:v>40098.833333326947</c:v>
                </c:pt>
                <c:pt idx="12633" formatCode="m/d/yyyy\ h:mm">
                  <c:v>40098.874999993612</c:v>
                </c:pt>
                <c:pt idx="12634" formatCode="m/d/yyyy\ h:mm">
                  <c:v>40098.916666660254</c:v>
                </c:pt>
                <c:pt idx="12635" formatCode="m/d/yyyy\ h:mm">
                  <c:v>40098.958333326962</c:v>
                </c:pt>
                <c:pt idx="12636" formatCode="m/d/yyyy\ h:mm">
                  <c:v>40098.99999999359</c:v>
                </c:pt>
                <c:pt idx="12637" formatCode="m/d/yyyy\ h:mm">
                  <c:v>40099.041666660232</c:v>
                </c:pt>
                <c:pt idx="12638" formatCode="m/d/yyyy\ h:mm">
                  <c:v>40099.08333332694</c:v>
                </c:pt>
                <c:pt idx="12639" formatCode="m/d/yyyy\ h:mm">
                  <c:v>40099.124999993583</c:v>
                </c:pt>
                <c:pt idx="12640" formatCode="m/d/yyyy\ h:mm">
                  <c:v>40099.166666660218</c:v>
                </c:pt>
                <c:pt idx="12641" formatCode="m/d/yyyy\ h:mm">
                  <c:v>40099.208333326926</c:v>
                </c:pt>
                <c:pt idx="12642" formatCode="m/d/yyyy\ h:mm">
                  <c:v>40099.249999993583</c:v>
                </c:pt>
                <c:pt idx="12643" formatCode="m/d/yyyy\ h:mm">
                  <c:v>40099.291666660196</c:v>
                </c:pt>
                <c:pt idx="12644" formatCode="m/d/yyyy\ h:mm">
                  <c:v>40099.333333326926</c:v>
                </c:pt>
                <c:pt idx="12645" formatCode="m/d/yyyy\ h:mm">
                  <c:v>40099.37499999359</c:v>
                </c:pt>
                <c:pt idx="12646" formatCode="m/d/yyyy\ h:mm">
                  <c:v>40099.416666660225</c:v>
                </c:pt>
                <c:pt idx="12647" formatCode="m/d/yyyy\ h:mm">
                  <c:v>40099.458333326926</c:v>
                </c:pt>
                <c:pt idx="12648" formatCode="m/d/yyyy\ h:mm">
                  <c:v>40099.499999993561</c:v>
                </c:pt>
                <c:pt idx="12649" formatCode="m/d/yyyy\ h:mm">
                  <c:v>40099.541666660203</c:v>
                </c:pt>
                <c:pt idx="12650" formatCode="m/d/yyyy\ h:mm">
                  <c:v>40099.583333326904</c:v>
                </c:pt>
                <c:pt idx="12651" formatCode="m/d/yyyy\ h:mm">
                  <c:v>40099.624999993561</c:v>
                </c:pt>
                <c:pt idx="12652" formatCode="m/d/yyyy\ h:mm">
                  <c:v>40099.666666660189</c:v>
                </c:pt>
                <c:pt idx="12653" formatCode="m/d/yyyy\ h:mm">
                  <c:v>40099.708333326897</c:v>
                </c:pt>
                <c:pt idx="12654" formatCode="m/d/yyyy\ h:mm">
                  <c:v>40099.749999993546</c:v>
                </c:pt>
                <c:pt idx="12655" formatCode="m/d/yyyy\ h:mm">
                  <c:v>40099.791666660174</c:v>
                </c:pt>
                <c:pt idx="12656" formatCode="m/d/yyyy\ h:mm">
                  <c:v>40099.833333326897</c:v>
                </c:pt>
                <c:pt idx="12657" formatCode="m/d/yyyy\ h:mm">
                  <c:v>40099.874999993554</c:v>
                </c:pt>
                <c:pt idx="12658" formatCode="m/d/yyyy\ h:mm">
                  <c:v>40099.916666660196</c:v>
                </c:pt>
                <c:pt idx="12659" formatCode="m/d/yyyy\ h:mm">
                  <c:v>40099.958333326897</c:v>
                </c:pt>
                <c:pt idx="12660" formatCode="m/d/yyyy\ h:mm">
                  <c:v>40099.999999993532</c:v>
                </c:pt>
                <c:pt idx="12661" formatCode="m/d/yyyy\ h:mm">
                  <c:v>40100.041666660181</c:v>
                </c:pt>
                <c:pt idx="12662" formatCode="m/d/yyyy\ h:mm">
                  <c:v>40100.083333326875</c:v>
                </c:pt>
                <c:pt idx="12663" formatCode="m/d/yyyy\ h:mm">
                  <c:v>40100.124999993532</c:v>
                </c:pt>
                <c:pt idx="12664" formatCode="m/d/yyyy\ h:mm">
                  <c:v>40100.166666660174</c:v>
                </c:pt>
                <c:pt idx="12665" formatCode="m/d/yyyy\ h:mm">
                  <c:v>40100.208333326867</c:v>
                </c:pt>
                <c:pt idx="12666" formatCode="m/d/yyyy\ h:mm">
                  <c:v>40100.249999993517</c:v>
                </c:pt>
                <c:pt idx="12667" formatCode="m/d/yyyy\ h:mm">
                  <c:v>40100.291666660152</c:v>
                </c:pt>
                <c:pt idx="12668" formatCode="m/d/yyyy\ h:mm">
                  <c:v>40100.33333332686</c:v>
                </c:pt>
                <c:pt idx="12669" formatCode="m/d/yyyy\ h:mm">
                  <c:v>40100.374999993524</c:v>
                </c:pt>
                <c:pt idx="12670" formatCode="m/d/yyyy\ h:mm">
                  <c:v>40100.416666660181</c:v>
                </c:pt>
                <c:pt idx="12671" formatCode="m/d/yyyy\ h:mm">
                  <c:v>40100.458333326867</c:v>
                </c:pt>
                <c:pt idx="12672" formatCode="m/d/yyyy\ h:mm">
                  <c:v>40100.499999993503</c:v>
                </c:pt>
                <c:pt idx="12673" formatCode="m/d/yyyy\ h:mm">
                  <c:v>40100.541666660152</c:v>
                </c:pt>
                <c:pt idx="12674" formatCode="m/d/yyyy\ h:mm">
                  <c:v>40100.583333326846</c:v>
                </c:pt>
                <c:pt idx="12675" formatCode="m/d/yyyy\ h:mm">
                  <c:v>40100.624999993495</c:v>
                </c:pt>
                <c:pt idx="12676" formatCode="m/d/yyyy\ h:mm">
                  <c:v>40100.666666660145</c:v>
                </c:pt>
                <c:pt idx="12677" formatCode="m/d/yyyy\ h:mm">
                  <c:v>40100.708333326846</c:v>
                </c:pt>
                <c:pt idx="12678" formatCode="m/d/yyyy\ h:mm">
                  <c:v>40100.749999993488</c:v>
                </c:pt>
                <c:pt idx="12679" formatCode="m/d/yyyy\ h:mm">
                  <c:v>40100.791666660123</c:v>
                </c:pt>
                <c:pt idx="12680" formatCode="m/d/yyyy\ h:mm">
                  <c:v>40100.833333326838</c:v>
                </c:pt>
                <c:pt idx="12681" formatCode="m/d/yyyy\ h:mm">
                  <c:v>40100.874999993495</c:v>
                </c:pt>
                <c:pt idx="12682" formatCode="m/d/yyyy\ h:mm">
                  <c:v>40100.916666660145</c:v>
                </c:pt>
                <c:pt idx="12683" formatCode="m/d/yyyy\ h:mm">
                  <c:v>40100.958333326846</c:v>
                </c:pt>
                <c:pt idx="12684" formatCode="m/d/yyyy\ h:mm">
                  <c:v>40100.999999993473</c:v>
                </c:pt>
                <c:pt idx="12685" formatCode="m/d/yyyy\ h:mm">
                  <c:v>40101.041666660123</c:v>
                </c:pt>
                <c:pt idx="12686" formatCode="m/d/yyyy\ h:mm">
                  <c:v>40101.083333326817</c:v>
                </c:pt>
                <c:pt idx="12687" formatCode="m/d/yyyy\ h:mm">
                  <c:v>40101.124999993466</c:v>
                </c:pt>
                <c:pt idx="12688" formatCode="m/d/yyyy\ h:mm">
                  <c:v>40101.166666660116</c:v>
                </c:pt>
                <c:pt idx="12689" formatCode="m/d/yyyy\ h:mm">
                  <c:v>40101.208333326809</c:v>
                </c:pt>
                <c:pt idx="12690" formatCode="m/d/yyyy\ h:mm">
                  <c:v>40101.249999993459</c:v>
                </c:pt>
                <c:pt idx="12691" formatCode="m/d/yyyy\ h:mm">
                  <c:v>40101.291666660094</c:v>
                </c:pt>
                <c:pt idx="12692" formatCode="m/d/yyyy\ h:mm">
                  <c:v>40101.333333326802</c:v>
                </c:pt>
                <c:pt idx="12693" formatCode="m/d/yyyy\ h:mm">
                  <c:v>40101.374999993466</c:v>
                </c:pt>
                <c:pt idx="12694" formatCode="m/d/yyyy\ h:mm">
                  <c:v>40101.416666660116</c:v>
                </c:pt>
                <c:pt idx="12695" formatCode="m/d/yyyy\ h:mm">
                  <c:v>40101.458333326809</c:v>
                </c:pt>
                <c:pt idx="12696" formatCode="m/d/yyyy\ h:mm">
                  <c:v>40101.499999993444</c:v>
                </c:pt>
                <c:pt idx="12697" formatCode="m/d/yyyy\ h:mm">
                  <c:v>40101.541666660094</c:v>
                </c:pt>
                <c:pt idx="12698" formatCode="m/d/yyyy\ h:mm">
                  <c:v>40101.583333326787</c:v>
                </c:pt>
                <c:pt idx="12699" formatCode="m/d/yyyy\ h:mm">
                  <c:v>40101.624999993437</c:v>
                </c:pt>
                <c:pt idx="12700" formatCode="m/d/yyyy\ h:mm">
                  <c:v>40101.666666660087</c:v>
                </c:pt>
                <c:pt idx="12701" formatCode="m/d/yyyy\ h:mm">
                  <c:v>40101.70833332678</c:v>
                </c:pt>
                <c:pt idx="12702" formatCode="m/d/yyyy\ h:mm">
                  <c:v>40101.74999999343</c:v>
                </c:pt>
                <c:pt idx="12703" formatCode="m/d/yyyy\ h:mm">
                  <c:v>40101.791666660065</c:v>
                </c:pt>
                <c:pt idx="12704" formatCode="m/d/yyyy\ h:mm">
                  <c:v>40101.833333326773</c:v>
                </c:pt>
                <c:pt idx="12705" formatCode="m/d/yyyy\ h:mm">
                  <c:v>40101.874999993437</c:v>
                </c:pt>
                <c:pt idx="12706" formatCode="m/d/yyyy\ h:mm">
                  <c:v>40101.916666660087</c:v>
                </c:pt>
                <c:pt idx="12707" formatCode="m/d/yyyy\ h:mm">
                  <c:v>40101.95833332678</c:v>
                </c:pt>
                <c:pt idx="12708" formatCode="m/d/yyyy\ h:mm">
                  <c:v>40101.999999993415</c:v>
                </c:pt>
                <c:pt idx="12709" formatCode="m/d/yyyy\ h:mm">
                  <c:v>40102.041666660065</c:v>
                </c:pt>
                <c:pt idx="12710" formatCode="m/d/yyyy\ h:mm">
                  <c:v>40102.083333326758</c:v>
                </c:pt>
                <c:pt idx="12711" formatCode="m/d/yyyy\ h:mm">
                  <c:v>40102.124999993408</c:v>
                </c:pt>
                <c:pt idx="12712" formatCode="m/d/yyyy\ h:mm">
                  <c:v>40102.166666660058</c:v>
                </c:pt>
                <c:pt idx="12713" formatCode="m/d/yyyy\ h:mm">
                  <c:v>40102.208333326751</c:v>
                </c:pt>
                <c:pt idx="12714" formatCode="m/d/yyyy\ h:mm">
                  <c:v>40102.249999993401</c:v>
                </c:pt>
                <c:pt idx="12715" formatCode="m/d/yyyy\ h:mm">
                  <c:v>40102.291666660036</c:v>
                </c:pt>
                <c:pt idx="12716" formatCode="m/d/yyyy\ h:mm">
                  <c:v>40102.333333326744</c:v>
                </c:pt>
                <c:pt idx="12717" formatCode="m/d/yyyy\ h:mm">
                  <c:v>40102.374999993393</c:v>
                </c:pt>
                <c:pt idx="12718" formatCode="m/d/yyyy\ h:mm">
                  <c:v>40102.416666660058</c:v>
                </c:pt>
                <c:pt idx="12719" formatCode="m/d/yyyy\ h:mm">
                  <c:v>40102.458333326751</c:v>
                </c:pt>
                <c:pt idx="12720" formatCode="m/d/yyyy\ h:mm">
                  <c:v>40102.499999993386</c:v>
                </c:pt>
                <c:pt idx="12721" formatCode="m/d/yyyy\ h:mm">
                  <c:v>40102.541666660029</c:v>
                </c:pt>
                <c:pt idx="12722" formatCode="m/d/yyyy\ h:mm">
                  <c:v>40102.583333326729</c:v>
                </c:pt>
                <c:pt idx="12723" formatCode="m/d/yyyy\ h:mm">
                  <c:v>40102.624999993379</c:v>
                </c:pt>
                <c:pt idx="12724" formatCode="m/d/yyyy\ h:mm">
                  <c:v>40102.666666660021</c:v>
                </c:pt>
                <c:pt idx="12725" formatCode="m/d/yyyy\ h:mm">
                  <c:v>40102.708333326722</c:v>
                </c:pt>
                <c:pt idx="12726" formatCode="m/d/yyyy\ h:mm">
                  <c:v>40102.749999993372</c:v>
                </c:pt>
                <c:pt idx="12727" formatCode="m/d/yyyy\ h:mm">
                  <c:v>40102.791666660007</c:v>
                </c:pt>
                <c:pt idx="12728" formatCode="m/d/yyyy\ h:mm">
                  <c:v>40102.833333326715</c:v>
                </c:pt>
                <c:pt idx="12729" formatCode="m/d/yyyy\ h:mm">
                  <c:v>40102.874999993379</c:v>
                </c:pt>
                <c:pt idx="12730" formatCode="m/d/yyyy\ h:mm">
                  <c:v>40102.916666660029</c:v>
                </c:pt>
                <c:pt idx="12731" formatCode="m/d/yyyy\ h:mm">
                  <c:v>40102.958333326715</c:v>
                </c:pt>
                <c:pt idx="12732" formatCode="m/d/yyyy\ h:mm">
                  <c:v>40102.999999993357</c:v>
                </c:pt>
                <c:pt idx="12733" formatCode="m/d/yyyy\ h:mm">
                  <c:v>40103.041666660007</c:v>
                </c:pt>
                <c:pt idx="12734" formatCode="m/d/yyyy\ h:mm">
                  <c:v>40103.083333326693</c:v>
                </c:pt>
                <c:pt idx="12735" formatCode="m/d/yyyy\ h:mm">
                  <c:v>40103.12499999335</c:v>
                </c:pt>
                <c:pt idx="12736" formatCode="m/d/yyyy\ h:mm">
                  <c:v>40103.166666659999</c:v>
                </c:pt>
                <c:pt idx="12737" formatCode="m/d/yyyy\ h:mm">
                  <c:v>40103.208333326693</c:v>
                </c:pt>
                <c:pt idx="12738" formatCode="m/d/yyyy\ h:mm">
                  <c:v>40103.249999993335</c:v>
                </c:pt>
                <c:pt idx="12739" formatCode="m/d/yyyy\ h:mm">
                  <c:v>40103.291666659978</c:v>
                </c:pt>
                <c:pt idx="12740" formatCode="m/d/yyyy\ h:mm">
                  <c:v>40103.333333326686</c:v>
                </c:pt>
                <c:pt idx="12741" formatCode="m/d/yyyy\ h:mm">
                  <c:v>40103.374999993342</c:v>
                </c:pt>
                <c:pt idx="12742" formatCode="m/d/yyyy\ h:mm">
                  <c:v>40103.416666659999</c:v>
                </c:pt>
                <c:pt idx="12743" formatCode="m/d/yyyy\ h:mm">
                  <c:v>40103.458333326693</c:v>
                </c:pt>
                <c:pt idx="12744" formatCode="m/d/yyyy\ h:mm">
                  <c:v>40103.499999993328</c:v>
                </c:pt>
                <c:pt idx="12745" formatCode="m/d/yyyy\ h:mm">
                  <c:v>40103.541666659985</c:v>
                </c:pt>
                <c:pt idx="12746" formatCode="m/d/yyyy\ h:mm">
                  <c:v>40103.583333326671</c:v>
                </c:pt>
                <c:pt idx="12747" formatCode="m/d/yyyy\ h:mm">
                  <c:v>40103.624999993321</c:v>
                </c:pt>
                <c:pt idx="12748" formatCode="m/d/yyyy\ h:mm">
                  <c:v>40103.666666659985</c:v>
                </c:pt>
                <c:pt idx="12749" formatCode="m/d/yyyy\ h:mm">
                  <c:v>40103.708333326649</c:v>
                </c:pt>
                <c:pt idx="12750" formatCode="m/d/yyyy\ h:mm">
                  <c:v>40103.749999993306</c:v>
                </c:pt>
                <c:pt idx="12751" formatCode="m/d/yyyy\ h:mm">
                  <c:v>40103.791666659963</c:v>
                </c:pt>
                <c:pt idx="12752" formatCode="m/d/yyyy\ h:mm">
                  <c:v>40103.833333326642</c:v>
                </c:pt>
                <c:pt idx="12753" formatCode="m/d/yyyy\ h:mm">
                  <c:v>40103.874999993313</c:v>
                </c:pt>
                <c:pt idx="12754" formatCode="m/d/yyyy\ h:mm">
                  <c:v>40103.916666659985</c:v>
                </c:pt>
                <c:pt idx="12755" formatCode="m/d/yyyy\ h:mm">
                  <c:v>40103.958333326656</c:v>
                </c:pt>
                <c:pt idx="12756" formatCode="m/d/yyyy\ h:mm">
                  <c:v>40103.999999993284</c:v>
                </c:pt>
                <c:pt idx="12757" formatCode="m/d/yyyy\ h:mm">
                  <c:v>40104.041666659956</c:v>
                </c:pt>
                <c:pt idx="12758" formatCode="m/d/yyyy\ h:mm">
                  <c:v>40104.083333326642</c:v>
                </c:pt>
                <c:pt idx="12759" formatCode="m/d/yyyy\ h:mm">
                  <c:v>40104.124999993284</c:v>
                </c:pt>
                <c:pt idx="12760" formatCode="m/d/yyyy\ h:mm">
                  <c:v>40104.166666659956</c:v>
                </c:pt>
                <c:pt idx="12761" formatCode="m/d/yyyy\ h:mm">
                  <c:v>40104.208333326635</c:v>
                </c:pt>
                <c:pt idx="12762" formatCode="m/d/yyyy\ h:mm">
                  <c:v>40104.249999993284</c:v>
                </c:pt>
                <c:pt idx="12763" formatCode="m/d/yyyy\ h:mm">
                  <c:v>40104.291666659927</c:v>
                </c:pt>
                <c:pt idx="12764" formatCode="m/d/yyyy\ h:mm">
                  <c:v>40104.333333326613</c:v>
                </c:pt>
                <c:pt idx="12765" formatCode="m/d/yyyy\ h:mm">
                  <c:v>40104.374999993292</c:v>
                </c:pt>
                <c:pt idx="12766" formatCode="m/d/yyyy\ h:mm">
                  <c:v>40104.416666659941</c:v>
                </c:pt>
                <c:pt idx="12767" formatCode="m/d/yyyy\ h:mm">
                  <c:v>40104.458333326635</c:v>
                </c:pt>
                <c:pt idx="12768" formatCode="m/d/yyyy\ h:mm">
                  <c:v>40104.49999999327</c:v>
                </c:pt>
                <c:pt idx="12769" formatCode="m/d/yyyy\ h:mm">
                  <c:v>40104.541666659934</c:v>
                </c:pt>
                <c:pt idx="12770" formatCode="m/d/yyyy\ h:mm">
                  <c:v>40104.583333326613</c:v>
                </c:pt>
                <c:pt idx="12771" formatCode="m/d/yyyy\ h:mm">
                  <c:v>40104.624999993255</c:v>
                </c:pt>
                <c:pt idx="12772" formatCode="m/d/yyyy\ h:mm">
                  <c:v>40104.666666659927</c:v>
                </c:pt>
                <c:pt idx="12773" formatCode="m/d/yyyy\ h:mm">
                  <c:v>40104.708333326605</c:v>
                </c:pt>
                <c:pt idx="12774" formatCode="m/d/yyyy\ h:mm">
                  <c:v>40104.749999993255</c:v>
                </c:pt>
                <c:pt idx="12775" formatCode="m/d/yyyy\ h:mm">
                  <c:v>40104.791666659898</c:v>
                </c:pt>
                <c:pt idx="12776" formatCode="m/d/yyyy\ h:mm">
                  <c:v>40104.833333326605</c:v>
                </c:pt>
                <c:pt idx="12777" formatCode="m/d/yyyy\ h:mm">
                  <c:v>40104.874999993248</c:v>
                </c:pt>
                <c:pt idx="12778" formatCode="m/d/yyyy\ h:mm">
                  <c:v>40104.916666659912</c:v>
                </c:pt>
                <c:pt idx="12779" formatCode="m/d/yyyy\ h:mm">
                  <c:v>40104.958333326613</c:v>
                </c:pt>
                <c:pt idx="12780" formatCode="m/d/yyyy\ h:mm">
                  <c:v>40104.999999993226</c:v>
                </c:pt>
                <c:pt idx="12781" formatCode="m/d/yyyy\ h:mm">
                  <c:v>40105.041666659905</c:v>
                </c:pt>
                <c:pt idx="12782" formatCode="m/d/yyyy\ h:mm">
                  <c:v>40105.083333326591</c:v>
                </c:pt>
                <c:pt idx="12783" formatCode="m/d/yyyy\ h:mm">
                  <c:v>40105.124999993226</c:v>
                </c:pt>
                <c:pt idx="12784" formatCode="m/d/yyyy\ h:mm">
                  <c:v>40105.166666659883</c:v>
                </c:pt>
                <c:pt idx="12785" formatCode="m/d/yyyy\ h:mm">
                  <c:v>40105.208333326576</c:v>
                </c:pt>
                <c:pt idx="12786" formatCode="m/d/yyyy\ h:mm">
                  <c:v>40105.249999993226</c:v>
                </c:pt>
                <c:pt idx="12787" formatCode="m/d/yyyy\ h:mm">
                  <c:v>40105.291666659868</c:v>
                </c:pt>
                <c:pt idx="12788" formatCode="m/d/yyyy\ h:mm">
                  <c:v>40105.333333326576</c:v>
                </c:pt>
                <c:pt idx="12789" formatCode="m/d/yyyy\ h:mm">
                  <c:v>40105.374999993219</c:v>
                </c:pt>
                <c:pt idx="12790" formatCode="m/d/yyyy\ h:mm">
                  <c:v>40105.416666659883</c:v>
                </c:pt>
                <c:pt idx="12791" formatCode="m/d/yyyy\ h:mm">
                  <c:v>40105.458333326576</c:v>
                </c:pt>
                <c:pt idx="12792" formatCode="m/d/yyyy\ h:mm">
                  <c:v>40105.499999993204</c:v>
                </c:pt>
                <c:pt idx="12793" formatCode="m/d/yyyy\ h:mm">
                  <c:v>40105.541666659876</c:v>
                </c:pt>
                <c:pt idx="12794" formatCode="m/d/yyyy\ h:mm">
                  <c:v>40105.583333326555</c:v>
                </c:pt>
                <c:pt idx="12795" formatCode="m/d/yyyy\ h:mm">
                  <c:v>40105.624999993204</c:v>
                </c:pt>
                <c:pt idx="12796" formatCode="m/d/yyyy\ h:mm">
                  <c:v>40105.666666659854</c:v>
                </c:pt>
                <c:pt idx="12797" formatCode="m/d/yyyy\ h:mm">
                  <c:v>40105.708333326547</c:v>
                </c:pt>
                <c:pt idx="12798" formatCode="m/d/yyyy\ h:mm">
                  <c:v>40105.749999993197</c:v>
                </c:pt>
                <c:pt idx="12799" formatCode="m/d/yyyy\ h:mm">
                  <c:v>40105.791666659832</c:v>
                </c:pt>
                <c:pt idx="12800" formatCode="m/d/yyyy\ h:mm">
                  <c:v>40105.833333326547</c:v>
                </c:pt>
                <c:pt idx="12801" formatCode="m/d/yyyy\ h:mm">
                  <c:v>40105.874999993204</c:v>
                </c:pt>
                <c:pt idx="12802" formatCode="m/d/yyyy\ h:mm">
                  <c:v>40105.916666659861</c:v>
                </c:pt>
                <c:pt idx="12803" formatCode="m/d/yyyy\ h:mm">
                  <c:v>40105.958333326547</c:v>
                </c:pt>
                <c:pt idx="12804" formatCode="m/d/yyyy\ h:mm">
                  <c:v>40105.999999993182</c:v>
                </c:pt>
                <c:pt idx="12805" formatCode="m/d/yyyy\ h:mm">
                  <c:v>40106.041666659832</c:v>
                </c:pt>
                <c:pt idx="12806" formatCode="m/d/yyyy\ h:mm">
                  <c:v>40106.083333326525</c:v>
                </c:pt>
                <c:pt idx="12807" formatCode="m/d/yyyy\ h:mm">
                  <c:v>40106.124999993182</c:v>
                </c:pt>
                <c:pt idx="12808" formatCode="m/d/yyyy\ h:mm">
                  <c:v>40106.166666659825</c:v>
                </c:pt>
                <c:pt idx="12809" formatCode="m/d/yyyy\ h:mm">
                  <c:v>40106.208333326525</c:v>
                </c:pt>
                <c:pt idx="12810" formatCode="m/d/yyyy\ h:mm">
                  <c:v>40106.249999993168</c:v>
                </c:pt>
                <c:pt idx="12811" formatCode="m/d/yyyy\ h:mm">
                  <c:v>40106.291666659803</c:v>
                </c:pt>
                <c:pt idx="12812" formatCode="m/d/yyyy\ h:mm">
                  <c:v>40106.333333326518</c:v>
                </c:pt>
                <c:pt idx="12813" formatCode="m/d/yyyy\ h:mm">
                  <c:v>40106.374999993175</c:v>
                </c:pt>
                <c:pt idx="12814" formatCode="m/d/yyyy\ h:mm">
                  <c:v>40106.416666659832</c:v>
                </c:pt>
                <c:pt idx="12815" formatCode="m/d/yyyy\ h:mm">
                  <c:v>40106.458333326525</c:v>
                </c:pt>
                <c:pt idx="12816" formatCode="m/d/yyyy\ h:mm">
                  <c:v>40106.499999993153</c:v>
                </c:pt>
                <c:pt idx="12817" formatCode="m/d/yyyy\ h:mm">
                  <c:v>40106.541666659803</c:v>
                </c:pt>
                <c:pt idx="12818" formatCode="m/d/yyyy\ h:mm">
                  <c:v>40106.583333326496</c:v>
                </c:pt>
                <c:pt idx="12819" formatCode="m/d/yyyy\ h:mm">
                  <c:v>40106.624999993146</c:v>
                </c:pt>
                <c:pt idx="12820" formatCode="m/d/yyyy\ h:mm">
                  <c:v>40106.666666659796</c:v>
                </c:pt>
                <c:pt idx="12821" formatCode="m/d/yyyy\ h:mm">
                  <c:v>40106.708333326496</c:v>
                </c:pt>
                <c:pt idx="12822" formatCode="m/d/yyyy\ h:mm">
                  <c:v>40106.749999993139</c:v>
                </c:pt>
                <c:pt idx="12823" formatCode="m/d/yyyy\ h:mm">
                  <c:v>40106.791666659774</c:v>
                </c:pt>
                <c:pt idx="12824" formatCode="m/d/yyyy\ h:mm">
                  <c:v>40106.833333326489</c:v>
                </c:pt>
                <c:pt idx="12825" formatCode="m/d/yyyy\ h:mm">
                  <c:v>40106.874999993146</c:v>
                </c:pt>
                <c:pt idx="12826" formatCode="m/d/yyyy\ h:mm">
                  <c:v>40106.916666659796</c:v>
                </c:pt>
                <c:pt idx="12827" formatCode="m/d/yyyy\ h:mm">
                  <c:v>40106.958333326496</c:v>
                </c:pt>
                <c:pt idx="12828" formatCode="m/d/yyyy\ h:mm">
                  <c:v>40106.999999993131</c:v>
                </c:pt>
                <c:pt idx="12829" formatCode="m/d/yyyy\ h:mm">
                  <c:v>40107.041666659774</c:v>
                </c:pt>
                <c:pt idx="12830" formatCode="m/d/yyyy\ h:mm">
                  <c:v>40107.083333326467</c:v>
                </c:pt>
                <c:pt idx="12831" formatCode="m/d/yyyy\ h:mm">
                  <c:v>40107.124999993117</c:v>
                </c:pt>
                <c:pt idx="12832" formatCode="m/d/yyyy\ h:mm">
                  <c:v>40107.166666659774</c:v>
                </c:pt>
                <c:pt idx="12833" formatCode="m/d/yyyy\ h:mm">
                  <c:v>40107.20833332646</c:v>
                </c:pt>
                <c:pt idx="12834" formatCode="m/d/yyyy\ h:mm">
                  <c:v>40107.24999999311</c:v>
                </c:pt>
                <c:pt idx="12835" formatCode="m/d/yyyy\ h:mm">
                  <c:v>40107.291666659752</c:v>
                </c:pt>
                <c:pt idx="12836" formatCode="m/d/yyyy\ h:mm">
                  <c:v>40107.333333326453</c:v>
                </c:pt>
                <c:pt idx="12837" formatCode="m/d/yyyy\ h:mm">
                  <c:v>40107.374999993117</c:v>
                </c:pt>
                <c:pt idx="12838" formatCode="m/d/yyyy\ h:mm">
                  <c:v>40107.416666659767</c:v>
                </c:pt>
                <c:pt idx="12839" formatCode="m/d/yyyy\ h:mm">
                  <c:v>40107.45833332646</c:v>
                </c:pt>
                <c:pt idx="12840" formatCode="m/d/yyyy\ h:mm">
                  <c:v>40107.499999993095</c:v>
                </c:pt>
                <c:pt idx="12841" formatCode="m/d/yyyy\ h:mm">
                  <c:v>40107.541666659745</c:v>
                </c:pt>
                <c:pt idx="12842" formatCode="m/d/yyyy\ h:mm">
                  <c:v>40107.583333326445</c:v>
                </c:pt>
                <c:pt idx="12843" formatCode="m/d/yyyy\ h:mm">
                  <c:v>40107.624999993088</c:v>
                </c:pt>
                <c:pt idx="12844" formatCode="m/d/yyyy\ h:mm">
                  <c:v>40107.666666659738</c:v>
                </c:pt>
                <c:pt idx="12845" formatCode="m/d/yyyy\ h:mm">
                  <c:v>40107.708333326438</c:v>
                </c:pt>
                <c:pt idx="12846" formatCode="m/d/yyyy\ h:mm">
                  <c:v>40107.749999993081</c:v>
                </c:pt>
                <c:pt idx="12847" formatCode="m/d/yyyy\ h:mm">
                  <c:v>40107.791666659716</c:v>
                </c:pt>
                <c:pt idx="12848" formatCode="m/d/yyyy\ h:mm">
                  <c:v>40107.833333326424</c:v>
                </c:pt>
                <c:pt idx="12849" formatCode="m/d/yyyy\ h:mm">
                  <c:v>40107.874999993088</c:v>
                </c:pt>
                <c:pt idx="12850" formatCode="m/d/yyyy\ h:mm">
                  <c:v>40107.916666659738</c:v>
                </c:pt>
                <c:pt idx="12851" formatCode="m/d/yyyy\ h:mm">
                  <c:v>40107.958333326431</c:v>
                </c:pt>
                <c:pt idx="12852" formatCode="m/d/yyyy\ h:mm">
                  <c:v>40107.999999993066</c:v>
                </c:pt>
                <c:pt idx="12853" formatCode="m/d/yyyy\ h:mm">
                  <c:v>40108.041666659716</c:v>
                </c:pt>
                <c:pt idx="12854" formatCode="m/d/yyyy\ h:mm">
                  <c:v>40108.083333326409</c:v>
                </c:pt>
                <c:pt idx="12855" formatCode="m/d/yyyy\ h:mm">
                  <c:v>40108.124999993059</c:v>
                </c:pt>
                <c:pt idx="12856" formatCode="m/d/yyyy\ h:mm">
                  <c:v>40108.166666659708</c:v>
                </c:pt>
                <c:pt idx="12857" formatCode="m/d/yyyy\ h:mm">
                  <c:v>40108.208333326402</c:v>
                </c:pt>
                <c:pt idx="12858" formatCode="m/d/yyyy\ h:mm">
                  <c:v>40108.249999993051</c:v>
                </c:pt>
                <c:pt idx="12859" formatCode="m/d/yyyy\ h:mm">
                  <c:v>40108.291666659687</c:v>
                </c:pt>
                <c:pt idx="12860" formatCode="m/d/yyyy\ h:mm">
                  <c:v>40108.333333326394</c:v>
                </c:pt>
                <c:pt idx="12861" formatCode="m/d/yyyy\ h:mm">
                  <c:v>40108.374999993059</c:v>
                </c:pt>
                <c:pt idx="12862" formatCode="m/d/yyyy\ h:mm">
                  <c:v>40108.416666659708</c:v>
                </c:pt>
                <c:pt idx="12863" formatCode="m/d/yyyy\ h:mm">
                  <c:v>40108.458333326402</c:v>
                </c:pt>
                <c:pt idx="12864" formatCode="m/d/yyyy\ h:mm">
                  <c:v>40108.499999993037</c:v>
                </c:pt>
                <c:pt idx="12865" formatCode="m/d/yyyy\ h:mm">
                  <c:v>40108.541666659687</c:v>
                </c:pt>
                <c:pt idx="12866" formatCode="m/d/yyyy\ h:mm">
                  <c:v>40108.58333332638</c:v>
                </c:pt>
                <c:pt idx="12867" formatCode="m/d/yyyy\ h:mm">
                  <c:v>40108.62499999303</c:v>
                </c:pt>
                <c:pt idx="12868" formatCode="m/d/yyyy\ h:mm">
                  <c:v>40108.666666659679</c:v>
                </c:pt>
                <c:pt idx="12869" formatCode="m/d/yyyy\ h:mm">
                  <c:v>40108.708333326373</c:v>
                </c:pt>
                <c:pt idx="12870" formatCode="m/d/yyyy\ h:mm">
                  <c:v>40108.749999993022</c:v>
                </c:pt>
                <c:pt idx="12871" formatCode="m/d/yyyy\ h:mm">
                  <c:v>40108.791666659657</c:v>
                </c:pt>
                <c:pt idx="12872" formatCode="m/d/yyyy\ h:mm">
                  <c:v>40108.833333326365</c:v>
                </c:pt>
                <c:pt idx="12873" formatCode="m/d/yyyy\ h:mm">
                  <c:v>40108.87499999303</c:v>
                </c:pt>
                <c:pt idx="12874" formatCode="m/d/yyyy\ h:mm">
                  <c:v>40108.916666659679</c:v>
                </c:pt>
                <c:pt idx="12875" formatCode="m/d/yyyy\ h:mm">
                  <c:v>40108.958333326373</c:v>
                </c:pt>
                <c:pt idx="12876" formatCode="m/d/yyyy\ h:mm">
                  <c:v>40108.999999993008</c:v>
                </c:pt>
                <c:pt idx="12877" formatCode="m/d/yyyy\ h:mm">
                  <c:v>40109.041666659657</c:v>
                </c:pt>
                <c:pt idx="12878" formatCode="m/d/yyyy\ h:mm">
                  <c:v>40109.083333326351</c:v>
                </c:pt>
                <c:pt idx="12879" formatCode="m/d/yyyy\ h:mm">
                  <c:v>40109.124999993001</c:v>
                </c:pt>
                <c:pt idx="12880" formatCode="m/d/yyyy\ h:mm">
                  <c:v>40109.16666665965</c:v>
                </c:pt>
                <c:pt idx="12881" formatCode="m/d/yyyy\ h:mm">
                  <c:v>40109.208333326344</c:v>
                </c:pt>
                <c:pt idx="12882" formatCode="m/d/yyyy\ h:mm">
                  <c:v>40109.249999992993</c:v>
                </c:pt>
                <c:pt idx="12883" formatCode="m/d/yyyy\ h:mm">
                  <c:v>40109.291666659621</c:v>
                </c:pt>
                <c:pt idx="12884" formatCode="m/d/yyyy\ h:mm">
                  <c:v>40109.333333326336</c:v>
                </c:pt>
                <c:pt idx="12885" formatCode="m/d/yyyy\ h:mm">
                  <c:v>40109.374999993008</c:v>
                </c:pt>
                <c:pt idx="12886" formatCode="m/d/yyyy\ h:mm">
                  <c:v>40109.41666665965</c:v>
                </c:pt>
                <c:pt idx="12887" formatCode="m/d/yyyy\ h:mm">
                  <c:v>40109.458333326344</c:v>
                </c:pt>
                <c:pt idx="12888" formatCode="m/d/yyyy\ h:mm">
                  <c:v>40109.499999992993</c:v>
                </c:pt>
                <c:pt idx="12889" formatCode="m/d/yyyy\ h:mm">
                  <c:v>40109.541666659621</c:v>
                </c:pt>
                <c:pt idx="12890" formatCode="m/d/yyyy\ h:mm">
                  <c:v>40109.583333326322</c:v>
                </c:pt>
                <c:pt idx="12891" formatCode="m/d/yyyy\ h:mm">
                  <c:v>40109.624999992986</c:v>
                </c:pt>
                <c:pt idx="12892" formatCode="m/d/yyyy\ h:mm">
                  <c:v>40109.666666659621</c:v>
                </c:pt>
                <c:pt idx="12893" formatCode="m/d/yyyy\ h:mm">
                  <c:v>40109.708333326314</c:v>
                </c:pt>
                <c:pt idx="12894" formatCode="m/d/yyyy\ h:mm">
                  <c:v>40109.749999992979</c:v>
                </c:pt>
                <c:pt idx="12895" formatCode="m/d/yyyy\ h:mm">
                  <c:v>40109.791666659599</c:v>
                </c:pt>
                <c:pt idx="12896" formatCode="m/d/yyyy\ h:mm">
                  <c:v>40109.833333326293</c:v>
                </c:pt>
                <c:pt idx="12897" formatCode="m/d/yyyy\ h:mm">
                  <c:v>40109.874999992986</c:v>
                </c:pt>
                <c:pt idx="12898" formatCode="m/d/yyyy\ h:mm">
                  <c:v>40109.916666659621</c:v>
                </c:pt>
                <c:pt idx="12899" formatCode="m/d/yyyy\ h:mm">
                  <c:v>40109.958333326314</c:v>
                </c:pt>
                <c:pt idx="12900" formatCode="m/d/yyyy\ h:mm">
                  <c:v>40109.999999992964</c:v>
                </c:pt>
                <c:pt idx="12901" formatCode="m/d/yyyy\ h:mm">
                  <c:v>40110.041666659599</c:v>
                </c:pt>
                <c:pt idx="12902" formatCode="m/d/yyyy\ h:mm">
                  <c:v>40110.083333326293</c:v>
                </c:pt>
                <c:pt idx="12903" formatCode="m/d/yyyy\ h:mm">
                  <c:v>40110.124999992942</c:v>
                </c:pt>
                <c:pt idx="12904" formatCode="m/d/yyyy\ h:mm">
                  <c:v>40110.166666659592</c:v>
                </c:pt>
                <c:pt idx="12905" formatCode="m/d/yyyy\ h:mm">
                  <c:v>40110.208333326285</c:v>
                </c:pt>
                <c:pt idx="12906" formatCode="m/d/yyyy\ h:mm">
                  <c:v>40110.249999992942</c:v>
                </c:pt>
                <c:pt idx="12907" formatCode="m/d/yyyy\ h:mm">
                  <c:v>40110.291666659577</c:v>
                </c:pt>
                <c:pt idx="12908" formatCode="m/d/yyyy\ h:mm">
                  <c:v>40110.333333326278</c:v>
                </c:pt>
                <c:pt idx="12909" formatCode="m/d/yyyy\ h:mm">
                  <c:v>40110.37499999295</c:v>
                </c:pt>
                <c:pt idx="12910" formatCode="m/d/yyyy\ h:mm">
                  <c:v>40110.416666659592</c:v>
                </c:pt>
                <c:pt idx="12911" formatCode="m/d/yyyy\ h:mm">
                  <c:v>40110.458333326285</c:v>
                </c:pt>
                <c:pt idx="12912" formatCode="m/d/yyyy\ h:mm">
                  <c:v>40110.499999992935</c:v>
                </c:pt>
                <c:pt idx="12913" formatCode="m/d/yyyy\ h:mm">
                  <c:v>40110.541666659585</c:v>
                </c:pt>
                <c:pt idx="12914" formatCode="m/d/yyyy\ h:mm">
                  <c:v>40110.583333326249</c:v>
                </c:pt>
                <c:pt idx="12915" formatCode="m/d/yyyy\ h:mm">
                  <c:v>40110.624999992913</c:v>
                </c:pt>
                <c:pt idx="12916" formatCode="m/d/yyyy\ h:mm">
                  <c:v>40110.666666659577</c:v>
                </c:pt>
                <c:pt idx="12917" formatCode="m/d/yyyy\ h:mm">
                  <c:v>40110.708333326242</c:v>
                </c:pt>
                <c:pt idx="12918" formatCode="m/d/yyyy\ h:mm">
                  <c:v>40110.749999992913</c:v>
                </c:pt>
                <c:pt idx="12919" formatCode="m/d/yyyy\ h:mm">
                  <c:v>40110.791666659548</c:v>
                </c:pt>
                <c:pt idx="12920" formatCode="m/d/yyyy\ h:mm">
                  <c:v>40110.833333326242</c:v>
                </c:pt>
                <c:pt idx="12921" formatCode="m/d/yyyy\ h:mm">
                  <c:v>40110.87499999292</c:v>
                </c:pt>
                <c:pt idx="12922" formatCode="m/d/yyyy\ h:mm">
                  <c:v>40110.916666659563</c:v>
                </c:pt>
                <c:pt idx="12923" formatCode="m/d/yyyy\ h:mm">
                  <c:v>40110.958333326249</c:v>
                </c:pt>
                <c:pt idx="12924" formatCode="m/d/yyyy\ h:mm">
                  <c:v>40110.999999992891</c:v>
                </c:pt>
                <c:pt idx="12925" formatCode="m/d/yyyy\ h:mm">
                  <c:v>40111.041666659556</c:v>
                </c:pt>
                <c:pt idx="12926" formatCode="m/d/yyyy\ h:mm">
                  <c:v>40111.083333326234</c:v>
                </c:pt>
                <c:pt idx="12927" formatCode="m/d/yyyy\ h:mm">
                  <c:v>40111.124999992891</c:v>
                </c:pt>
                <c:pt idx="12928" formatCode="m/d/yyyy\ h:mm">
                  <c:v>40111.166666659534</c:v>
                </c:pt>
                <c:pt idx="12929" formatCode="m/d/yyyy\ h:mm">
                  <c:v>40111.208333326213</c:v>
                </c:pt>
                <c:pt idx="12930" formatCode="m/d/yyyy\ h:mm">
                  <c:v>40111.249999992891</c:v>
                </c:pt>
                <c:pt idx="12931" formatCode="m/d/yyyy\ h:mm">
                  <c:v>40111.291666659519</c:v>
                </c:pt>
                <c:pt idx="12932" formatCode="m/d/yyyy\ h:mm">
                  <c:v>40111.333333326213</c:v>
                </c:pt>
                <c:pt idx="12933" formatCode="m/d/yyyy\ h:mm">
                  <c:v>40111.374999992899</c:v>
                </c:pt>
                <c:pt idx="12934" formatCode="m/d/yyyy\ h:mm">
                  <c:v>40111.416666659541</c:v>
                </c:pt>
                <c:pt idx="12935" formatCode="m/d/yyyy\ h:mm">
                  <c:v>40111.45833332622</c:v>
                </c:pt>
                <c:pt idx="12936" formatCode="m/d/yyyy\ h:mm">
                  <c:v>40111.499999992862</c:v>
                </c:pt>
                <c:pt idx="12937" formatCode="m/d/yyyy\ h:mm">
                  <c:v>40111.541666659527</c:v>
                </c:pt>
                <c:pt idx="12938" formatCode="m/d/yyyy\ h:mm">
                  <c:v>40111.583333326205</c:v>
                </c:pt>
                <c:pt idx="12939" formatCode="m/d/yyyy\ h:mm">
                  <c:v>40111.624999992862</c:v>
                </c:pt>
                <c:pt idx="12940" formatCode="m/d/yyyy\ h:mm">
                  <c:v>40111.666666659505</c:v>
                </c:pt>
                <c:pt idx="12941" formatCode="m/d/yyyy\ h:mm">
                  <c:v>40111.708333326198</c:v>
                </c:pt>
                <c:pt idx="12942" formatCode="m/d/yyyy\ h:mm">
                  <c:v>40111.749999992848</c:v>
                </c:pt>
                <c:pt idx="12943" formatCode="m/d/yyyy\ h:mm">
                  <c:v>40111.791666659483</c:v>
                </c:pt>
                <c:pt idx="12944" formatCode="m/d/yyyy\ h:mm">
                  <c:v>40111.833333326198</c:v>
                </c:pt>
                <c:pt idx="12945" formatCode="m/d/yyyy\ h:mm">
                  <c:v>40111.874999992855</c:v>
                </c:pt>
                <c:pt idx="12946" formatCode="m/d/yyyy\ h:mm">
                  <c:v>40111.916666659512</c:v>
                </c:pt>
                <c:pt idx="12947" formatCode="m/d/yyyy\ h:mm">
                  <c:v>40111.958333326198</c:v>
                </c:pt>
                <c:pt idx="12948" formatCode="m/d/yyyy\ h:mm">
                  <c:v>40111.999999992833</c:v>
                </c:pt>
                <c:pt idx="12949" formatCode="m/d/yyyy\ h:mm">
                  <c:v>40112.041666659483</c:v>
                </c:pt>
                <c:pt idx="12950" formatCode="m/d/yyyy\ h:mm">
                  <c:v>40112.083333326176</c:v>
                </c:pt>
                <c:pt idx="12951" formatCode="m/d/yyyy\ h:mm">
                  <c:v>40112.124999992833</c:v>
                </c:pt>
                <c:pt idx="12952" formatCode="m/d/yyyy\ h:mm">
                  <c:v>40112.166666659476</c:v>
                </c:pt>
                <c:pt idx="12953" formatCode="m/d/yyyy\ h:mm">
                  <c:v>40112.208333326176</c:v>
                </c:pt>
                <c:pt idx="12954" formatCode="m/d/yyyy\ h:mm">
                  <c:v>40112.249999992819</c:v>
                </c:pt>
                <c:pt idx="12955" formatCode="m/d/yyyy\ h:mm">
                  <c:v>40112.291666659454</c:v>
                </c:pt>
                <c:pt idx="12956" formatCode="m/d/yyyy\ h:mm">
                  <c:v>40112.333333326169</c:v>
                </c:pt>
                <c:pt idx="12957" formatCode="m/d/yyyy\ h:mm">
                  <c:v>40112.374999992826</c:v>
                </c:pt>
                <c:pt idx="12958" formatCode="m/d/yyyy\ h:mm">
                  <c:v>40112.416666659483</c:v>
                </c:pt>
                <c:pt idx="12959" formatCode="m/d/yyyy\ h:mm">
                  <c:v>40112.458333326176</c:v>
                </c:pt>
                <c:pt idx="12960" formatCode="m/d/yyyy\ h:mm">
                  <c:v>40112.499999992811</c:v>
                </c:pt>
                <c:pt idx="12961" formatCode="m/d/yyyy\ h:mm">
                  <c:v>40112.541666659454</c:v>
                </c:pt>
                <c:pt idx="12962" formatCode="m/d/yyyy\ h:mm">
                  <c:v>40112.583333326147</c:v>
                </c:pt>
                <c:pt idx="12963" formatCode="m/d/yyyy\ h:mm">
                  <c:v>40112.624999992797</c:v>
                </c:pt>
                <c:pt idx="12964" formatCode="m/d/yyyy\ h:mm">
                  <c:v>40112.666666659454</c:v>
                </c:pt>
                <c:pt idx="12965" formatCode="m/d/yyyy\ h:mm">
                  <c:v>40112.708333326147</c:v>
                </c:pt>
                <c:pt idx="12966" formatCode="m/d/yyyy\ h:mm">
                  <c:v>40112.74999999279</c:v>
                </c:pt>
                <c:pt idx="12967" formatCode="m/d/yyyy\ h:mm">
                  <c:v>40112.791666659432</c:v>
                </c:pt>
                <c:pt idx="12968" formatCode="m/d/yyyy\ h:mm">
                  <c:v>40112.83333332614</c:v>
                </c:pt>
                <c:pt idx="12969" formatCode="m/d/yyyy\ h:mm">
                  <c:v>40112.874999992797</c:v>
                </c:pt>
                <c:pt idx="12970" formatCode="m/d/yyyy\ h:mm">
                  <c:v>40112.916666659446</c:v>
                </c:pt>
                <c:pt idx="12971" formatCode="m/d/yyyy\ h:mm">
                  <c:v>40112.958333326147</c:v>
                </c:pt>
                <c:pt idx="12972" formatCode="m/d/yyyy\ h:mm">
                  <c:v>40112.999999992782</c:v>
                </c:pt>
                <c:pt idx="12973" formatCode="m/d/yyyy\ h:mm">
                  <c:v>40113.041666659425</c:v>
                </c:pt>
                <c:pt idx="12974" formatCode="m/d/yyyy\ h:mm">
                  <c:v>40113.083333326118</c:v>
                </c:pt>
                <c:pt idx="12975" formatCode="m/d/yyyy\ h:mm">
                  <c:v>40113.124999992768</c:v>
                </c:pt>
                <c:pt idx="12976" formatCode="m/d/yyyy\ h:mm">
                  <c:v>40113.166666659425</c:v>
                </c:pt>
                <c:pt idx="12977" formatCode="m/d/yyyy\ h:mm">
                  <c:v>40113.208333326111</c:v>
                </c:pt>
                <c:pt idx="12978" formatCode="m/d/yyyy\ h:mm">
                  <c:v>40113.24999999276</c:v>
                </c:pt>
                <c:pt idx="12979" formatCode="m/d/yyyy\ h:mm">
                  <c:v>40113.291666659403</c:v>
                </c:pt>
                <c:pt idx="12980" formatCode="m/d/yyyy\ h:mm">
                  <c:v>40113.333333326103</c:v>
                </c:pt>
                <c:pt idx="12981" formatCode="m/d/yyyy\ h:mm">
                  <c:v>40113.374999992768</c:v>
                </c:pt>
                <c:pt idx="12982" formatCode="m/d/yyyy\ h:mm">
                  <c:v>40113.416666659417</c:v>
                </c:pt>
                <c:pt idx="12983" formatCode="m/d/yyyy\ h:mm">
                  <c:v>40113.458333326111</c:v>
                </c:pt>
                <c:pt idx="12984" formatCode="m/d/yyyy\ h:mm">
                  <c:v>40113.499999992746</c:v>
                </c:pt>
                <c:pt idx="12985" formatCode="m/d/yyyy\ h:mm">
                  <c:v>40113.541666659396</c:v>
                </c:pt>
                <c:pt idx="12986" formatCode="m/d/yyyy\ h:mm">
                  <c:v>40113.583333326096</c:v>
                </c:pt>
                <c:pt idx="12987" formatCode="m/d/yyyy\ h:mm">
                  <c:v>40113.624999992739</c:v>
                </c:pt>
                <c:pt idx="12988" formatCode="m/d/yyyy\ h:mm">
                  <c:v>40113.666666659388</c:v>
                </c:pt>
                <c:pt idx="12989" formatCode="m/d/yyyy\ h:mm">
                  <c:v>40113.708333326089</c:v>
                </c:pt>
                <c:pt idx="12990" formatCode="m/d/yyyy\ h:mm">
                  <c:v>40113.749999992731</c:v>
                </c:pt>
                <c:pt idx="12991" formatCode="m/d/yyyy\ h:mm">
                  <c:v>40113.791666659366</c:v>
                </c:pt>
                <c:pt idx="12992" formatCode="m/d/yyyy\ h:mm">
                  <c:v>40113.833333326074</c:v>
                </c:pt>
                <c:pt idx="12993" formatCode="m/d/yyyy\ h:mm">
                  <c:v>40113.874999992746</c:v>
                </c:pt>
                <c:pt idx="12994" formatCode="m/d/yyyy\ h:mm">
                  <c:v>40113.916666659388</c:v>
                </c:pt>
                <c:pt idx="12995" formatCode="m/d/yyyy\ h:mm">
                  <c:v>40113.958333326082</c:v>
                </c:pt>
                <c:pt idx="12996" formatCode="m/d/yyyy\ h:mm">
                  <c:v>40113.999999992717</c:v>
                </c:pt>
                <c:pt idx="12997" formatCode="m/d/yyyy\ h:mm">
                  <c:v>40114.041666659374</c:v>
                </c:pt>
                <c:pt idx="12998" formatCode="m/d/yyyy\ h:mm">
                  <c:v>40114.08333332606</c:v>
                </c:pt>
                <c:pt idx="12999" formatCode="m/d/yyyy\ h:mm">
                  <c:v>40114.124999992709</c:v>
                </c:pt>
                <c:pt idx="13000" formatCode="m/d/yyyy\ h:mm">
                  <c:v>40114.166666659374</c:v>
                </c:pt>
                <c:pt idx="13001" formatCode="m/d/yyyy\ h:mm">
                  <c:v>40114.208333326053</c:v>
                </c:pt>
                <c:pt idx="13002" formatCode="m/d/yyyy\ h:mm">
                  <c:v>40114.249999992702</c:v>
                </c:pt>
                <c:pt idx="13003" formatCode="m/d/yyyy\ h:mm">
                  <c:v>40114.291666659337</c:v>
                </c:pt>
                <c:pt idx="13004" formatCode="m/d/yyyy\ h:mm">
                  <c:v>40114.333333326045</c:v>
                </c:pt>
                <c:pt idx="13005" formatCode="m/d/yyyy\ h:mm">
                  <c:v>40114.374999992709</c:v>
                </c:pt>
                <c:pt idx="13006" formatCode="m/d/yyyy\ h:mm">
                  <c:v>40114.416666659359</c:v>
                </c:pt>
                <c:pt idx="13007" formatCode="m/d/yyyy\ h:mm">
                  <c:v>40114.458333326053</c:v>
                </c:pt>
                <c:pt idx="13008" formatCode="m/d/yyyy\ h:mm">
                  <c:v>40114.499999992688</c:v>
                </c:pt>
                <c:pt idx="13009" formatCode="m/d/yyyy\ h:mm">
                  <c:v>40114.541666659337</c:v>
                </c:pt>
                <c:pt idx="13010" formatCode="m/d/yyyy\ h:mm">
                  <c:v>40114.583333326031</c:v>
                </c:pt>
                <c:pt idx="13011" formatCode="m/d/yyyy\ h:mm">
                  <c:v>40114.62499999268</c:v>
                </c:pt>
                <c:pt idx="13012" formatCode="m/d/yyyy\ h:mm">
                  <c:v>40114.66666665933</c:v>
                </c:pt>
                <c:pt idx="13013" formatCode="m/d/yyyy\ h:mm">
                  <c:v>40114.708333326023</c:v>
                </c:pt>
                <c:pt idx="13014" formatCode="m/d/yyyy\ h:mm">
                  <c:v>40114.749999992673</c:v>
                </c:pt>
                <c:pt idx="13015" formatCode="m/d/yyyy\ h:mm">
                  <c:v>40114.791666659308</c:v>
                </c:pt>
                <c:pt idx="13016" formatCode="m/d/yyyy\ h:mm">
                  <c:v>40114.833333326016</c:v>
                </c:pt>
                <c:pt idx="13017" formatCode="m/d/yyyy\ h:mm">
                  <c:v>40114.87499999268</c:v>
                </c:pt>
                <c:pt idx="13018" formatCode="m/d/yyyy\ h:mm">
                  <c:v>40114.91666665933</c:v>
                </c:pt>
                <c:pt idx="13019" formatCode="m/d/yyyy\ h:mm">
                  <c:v>40114.958333326023</c:v>
                </c:pt>
                <c:pt idx="13020" formatCode="m/d/yyyy\ h:mm">
                  <c:v>40114.999999992659</c:v>
                </c:pt>
                <c:pt idx="13021" formatCode="m/d/yyyy\ h:mm">
                  <c:v>40115.041666659308</c:v>
                </c:pt>
                <c:pt idx="13022" formatCode="m/d/yyyy\ h:mm">
                  <c:v>40115.083333326002</c:v>
                </c:pt>
                <c:pt idx="13023" formatCode="m/d/yyyy\ h:mm">
                  <c:v>40115.124999992651</c:v>
                </c:pt>
                <c:pt idx="13024" formatCode="m/d/yyyy\ h:mm">
                  <c:v>40115.166666659301</c:v>
                </c:pt>
                <c:pt idx="13025" formatCode="m/d/yyyy\ h:mm">
                  <c:v>40115.208333325994</c:v>
                </c:pt>
                <c:pt idx="13026" formatCode="m/d/yyyy\ h:mm">
                  <c:v>40115.249999992644</c:v>
                </c:pt>
                <c:pt idx="13027" formatCode="m/d/yyyy\ h:mm">
                  <c:v>40115.291666659279</c:v>
                </c:pt>
                <c:pt idx="13028" formatCode="m/d/yyyy\ h:mm">
                  <c:v>40115.333333325987</c:v>
                </c:pt>
                <c:pt idx="13029" formatCode="m/d/yyyy\ h:mm">
                  <c:v>40115.374999992651</c:v>
                </c:pt>
                <c:pt idx="13030" formatCode="m/d/yyyy\ h:mm">
                  <c:v>40115.416666659301</c:v>
                </c:pt>
                <c:pt idx="13031" formatCode="m/d/yyyy\ h:mm">
                  <c:v>40115.458333325994</c:v>
                </c:pt>
                <c:pt idx="13032" formatCode="m/d/yyyy\ h:mm">
                  <c:v>40115.499999992629</c:v>
                </c:pt>
                <c:pt idx="13033" formatCode="m/d/yyyy\ h:mm">
                  <c:v>40115.541666659279</c:v>
                </c:pt>
                <c:pt idx="13034" formatCode="m/d/yyyy\ h:mm">
                  <c:v>40115.583333325972</c:v>
                </c:pt>
                <c:pt idx="13035" formatCode="m/d/yyyy\ h:mm">
                  <c:v>40115.624999992622</c:v>
                </c:pt>
                <c:pt idx="13036" formatCode="m/d/yyyy\ h:mm">
                  <c:v>40115.666666659272</c:v>
                </c:pt>
                <c:pt idx="13037" formatCode="m/d/yyyy\ h:mm">
                  <c:v>40115.708333325965</c:v>
                </c:pt>
                <c:pt idx="13038" formatCode="m/d/yyyy\ h:mm">
                  <c:v>40115.749999992615</c:v>
                </c:pt>
                <c:pt idx="13039" formatCode="m/d/yyyy\ h:mm">
                  <c:v>40115.79166665925</c:v>
                </c:pt>
                <c:pt idx="13040" formatCode="m/d/yyyy\ h:mm">
                  <c:v>40115.833333325943</c:v>
                </c:pt>
                <c:pt idx="13041" formatCode="m/d/yyyy\ h:mm">
                  <c:v>40115.874999992622</c:v>
                </c:pt>
                <c:pt idx="13042" formatCode="m/d/yyyy\ h:mm">
                  <c:v>40115.916666659272</c:v>
                </c:pt>
                <c:pt idx="13043" formatCode="m/d/yyyy\ h:mm">
                  <c:v>40115.958333325965</c:v>
                </c:pt>
                <c:pt idx="13044" formatCode="m/d/yyyy\ h:mm">
                  <c:v>40115.9999999926</c:v>
                </c:pt>
                <c:pt idx="13045" formatCode="m/d/yyyy\ h:mm">
                  <c:v>40116.04166665925</c:v>
                </c:pt>
                <c:pt idx="13046" formatCode="m/d/yyyy\ h:mm">
                  <c:v>40116.083333325943</c:v>
                </c:pt>
                <c:pt idx="13047" formatCode="m/d/yyyy\ h:mm">
                  <c:v>40116.124999992593</c:v>
                </c:pt>
                <c:pt idx="13048" formatCode="m/d/yyyy\ h:mm">
                  <c:v>40116.166666659243</c:v>
                </c:pt>
                <c:pt idx="13049" formatCode="m/d/yyyy\ h:mm">
                  <c:v>40116.208333325936</c:v>
                </c:pt>
                <c:pt idx="13050" formatCode="m/d/yyyy\ h:mm">
                  <c:v>40116.249999992593</c:v>
                </c:pt>
                <c:pt idx="13051" formatCode="m/d/yyyy\ h:mm">
                  <c:v>40116.291666659221</c:v>
                </c:pt>
                <c:pt idx="13052" formatCode="m/d/yyyy\ h:mm">
                  <c:v>40116.333333325929</c:v>
                </c:pt>
                <c:pt idx="13053" formatCode="m/d/yyyy\ h:mm">
                  <c:v>40116.3749999926</c:v>
                </c:pt>
                <c:pt idx="13054" formatCode="m/d/yyyy\ h:mm">
                  <c:v>40116.416666659235</c:v>
                </c:pt>
                <c:pt idx="13055" formatCode="m/d/yyyy\ h:mm">
                  <c:v>40116.458333325936</c:v>
                </c:pt>
                <c:pt idx="13056" formatCode="m/d/yyyy\ h:mm">
                  <c:v>40116.499999992586</c:v>
                </c:pt>
                <c:pt idx="13057" formatCode="m/d/yyyy\ h:mm">
                  <c:v>40116.541666659221</c:v>
                </c:pt>
                <c:pt idx="13058" formatCode="m/d/yyyy\ h:mm">
                  <c:v>40116.583333325914</c:v>
                </c:pt>
                <c:pt idx="13059" formatCode="m/d/yyyy\ h:mm">
                  <c:v>40116.624999992579</c:v>
                </c:pt>
                <c:pt idx="13060" formatCode="m/d/yyyy\ h:mm">
                  <c:v>40116.666666659214</c:v>
                </c:pt>
                <c:pt idx="13061" formatCode="m/d/yyyy\ h:mm">
                  <c:v>40116.708333325892</c:v>
                </c:pt>
                <c:pt idx="13062" formatCode="m/d/yyyy\ h:mm">
                  <c:v>40116.749999992571</c:v>
                </c:pt>
                <c:pt idx="13063" formatCode="m/d/yyyy\ h:mm">
                  <c:v>40116.791666659192</c:v>
                </c:pt>
                <c:pt idx="13064" formatCode="m/d/yyyy\ h:mm">
                  <c:v>40116.833333325892</c:v>
                </c:pt>
                <c:pt idx="13065" formatCode="m/d/yyyy\ h:mm">
                  <c:v>40116.874999992571</c:v>
                </c:pt>
                <c:pt idx="13066" formatCode="m/d/yyyy\ h:mm">
                  <c:v>40116.916666659214</c:v>
                </c:pt>
                <c:pt idx="13067" formatCode="m/d/yyyy\ h:mm">
                  <c:v>40116.9583333259</c:v>
                </c:pt>
                <c:pt idx="13068" formatCode="m/d/yyyy\ h:mm">
                  <c:v>40116.999999992542</c:v>
                </c:pt>
                <c:pt idx="13069" formatCode="m/d/yyyy\ h:mm">
                  <c:v>40117.041666659192</c:v>
                </c:pt>
                <c:pt idx="13070" formatCode="m/d/yyyy\ h:mm">
                  <c:v>40117.083333325885</c:v>
                </c:pt>
                <c:pt idx="13071" formatCode="m/d/yyyy\ h:mm">
                  <c:v>40117.124999992542</c:v>
                </c:pt>
                <c:pt idx="13072" formatCode="m/d/yyyy\ h:mm">
                  <c:v>40117.166666659185</c:v>
                </c:pt>
                <c:pt idx="13073" formatCode="m/d/yyyy\ h:mm">
                  <c:v>40117.208333325863</c:v>
                </c:pt>
                <c:pt idx="13074" formatCode="m/d/yyyy\ h:mm">
                  <c:v>40117.249999992542</c:v>
                </c:pt>
                <c:pt idx="13075" formatCode="m/d/yyyy\ h:mm">
                  <c:v>40117.29166665917</c:v>
                </c:pt>
                <c:pt idx="13076" formatCode="m/d/yyyy\ h:mm">
                  <c:v>40117.333333325863</c:v>
                </c:pt>
                <c:pt idx="13077" formatCode="m/d/yyyy\ h:mm">
                  <c:v>40117.374999992549</c:v>
                </c:pt>
                <c:pt idx="13078" formatCode="m/d/yyyy\ h:mm">
                  <c:v>40117.416666659192</c:v>
                </c:pt>
                <c:pt idx="13079" formatCode="m/d/yyyy\ h:mm">
                  <c:v>40117.458333325871</c:v>
                </c:pt>
                <c:pt idx="13080" formatCode="m/d/yyyy\ h:mm">
                  <c:v>40117.499999992513</c:v>
                </c:pt>
                <c:pt idx="13081" formatCode="m/d/yyyy\ h:mm">
                  <c:v>40117.541666659177</c:v>
                </c:pt>
                <c:pt idx="13082" formatCode="m/d/yyyy\ h:mm">
                  <c:v>40117.583333325842</c:v>
                </c:pt>
                <c:pt idx="13083" formatCode="m/d/yyyy\ h:mm">
                  <c:v>40117.624999992513</c:v>
                </c:pt>
                <c:pt idx="13084" formatCode="m/d/yyyy\ h:mm">
                  <c:v>40117.66666665917</c:v>
                </c:pt>
                <c:pt idx="13085" formatCode="m/d/yyyy\ h:mm">
                  <c:v>40117.708333325842</c:v>
                </c:pt>
                <c:pt idx="13086" formatCode="m/d/yyyy\ h:mm">
                  <c:v>40117.749999992498</c:v>
                </c:pt>
                <c:pt idx="13087" formatCode="m/d/yyyy\ h:mm">
                  <c:v>40117.791666659134</c:v>
                </c:pt>
                <c:pt idx="13088" formatCode="m/d/yyyy\ h:mm">
                  <c:v>40117.833333325842</c:v>
                </c:pt>
                <c:pt idx="13089" formatCode="m/d/yyyy\ h:mm">
                  <c:v>40117.874999992506</c:v>
                </c:pt>
                <c:pt idx="13090" formatCode="m/d/yyyy\ h:mm">
                  <c:v>40117.916666659163</c:v>
                </c:pt>
                <c:pt idx="13091" formatCode="m/d/yyyy\ h:mm">
                  <c:v>40117.958333325849</c:v>
                </c:pt>
                <c:pt idx="13092" formatCode="m/d/yyyy\ h:mm">
                  <c:v>40117.999999992491</c:v>
                </c:pt>
                <c:pt idx="13093" formatCode="m/d/yyyy\ h:mm">
                  <c:v>40118.041666659134</c:v>
                </c:pt>
                <c:pt idx="13094" formatCode="m/d/yyyy\ h:mm">
                  <c:v>40118.083333325812</c:v>
                </c:pt>
                <c:pt idx="13095" formatCode="m/d/yyyy\ h:mm">
                  <c:v>40118.124999992491</c:v>
                </c:pt>
                <c:pt idx="13096" formatCode="m/d/yyyy\ h:mm">
                  <c:v>40118.166666659134</c:v>
                </c:pt>
                <c:pt idx="13097" formatCode="m/d/yyyy\ h:mm">
                  <c:v>40118.208333325812</c:v>
                </c:pt>
                <c:pt idx="13098" formatCode="m/d/yyyy\ h:mm">
                  <c:v>40118.249999992469</c:v>
                </c:pt>
                <c:pt idx="13099" formatCode="m/d/yyyy\ h:mm">
                  <c:v>40118.291666659119</c:v>
                </c:pt>
                <c:pt idx="13100" formatCode="m/d/yyyy\ h:mm">
                  <c:v>40118.333333325798</c:v>
                </c:pt>
                <c:pt idx="13101" formatCode="m/d/yyyy\ h:mm">
                  <c:v>40118.374999992477</c:v>
                </c:pt>
                <c:pt idx="13102" formatCode="m/d/yyyy\ h:mm">
                  <c:v>40118.416666659141</c:v>
                </c:pt>
                <c:pt idx="13103" formatCode="m/d/yyyy\ h:mm">
                  <c:v>40118.458333325805</c:v>
                </c:pt>
                <c:pt idx="13104" formatCode="m/d/yyyy\ h:mm">
                  <c:v>40118.499999992462</c:v>
                </c:pt>
                <c:pt idx="13105" formatCode="m/d/yyyy\ h:mm">
                  <c:v>40118.541666659105</c:v>
                </c:pt>
                <c:pt idx="13106" formatCode="m/d/yyyy\ h:mm">
                  <c:v>40118.583333325783</c:v>
                </c:pt>
                <c:pt idx="13107" formatCode="m/d/yyyy\ h:mm">
                  <c:v>40118.624999992448</c:v>
                </c:pt>
                <c:pt idx="13108" formatCode="m/d/yyyy\ h:mm">
                  <c:v>40118.666666659105</c:v>
                </c:pt>
                <c:pt idx="13109" formatCode="m/d/yyyy\ h:mm">
                  <c:v>40118.708333325783</c:v>
                </c:pt>
                <c:pt idx="13110" formatCode="m/d/yyyy\ h:mm">
                  <c:v>40118.74999999244</c:v>
                </c:pt>
                <c:pt idx="13111" formatCode="m/d/yyyy\ h:mm">
                  <c:v>40118.791666659083</c:v>
                </c:pt>
                <c:pt idx="13112" formatCode="m/d/yyyy\ h:mm">
                  <c:v>40118.833333325769</c:v>
                </c:pt>
                <c:pt idx="13113" formatCode="m/d/yyyy\ h:mm">
                  <c:v>40118.874999992448</c:v>
                </c:pt>
                <c:pt idx="13114" formatCode="m/d/yyyy\ h:mm">
                  <c:v>40118.916666659097</c:v>
                </c:pt>
                <c:pt idx="13115" formatCode="m/d/yyyy\ h:mm">
                  <c:v>40118.958333325776</c:v>
                </c:pt>
                <c:pt idx="13116" formatCode="m/d/yyyy\ h:mm">
                  <c:v>40118.999999992433</c:v>
                </c:pt>
                <c:pt idx="13117" formatCode="m/d/yyyy\ h:mm">
                  <c:v>40119.041666659075</c:v>
                </c:pt>
                <c:pt idx="13118" formatCode="m/d/yyyy\ h:mm">
                  <c:v>40119.083333325761</c:v>
                </c:pt>
                <c:pt idx="13119" formatCode="m/d/yyyy\ h:mm">
                  <c:v>40119.124999992418</c:v>
                </c:pt>
                <c:pt idx="13120" formatCode="m/d/yyyy\ h:mm">
                  <c:v>40119.166666659075</c:v>
                </c:pt>
                <c:pt idx="13121" formatCode="m/d/yyyy\ h:mm">
                  <c:v>40119.208333325747</c:v>
                </c:pt>
                <c:pt idx="13122" formatCode="m/d/yyyy\ h:mm">
                  <c:v>40119.249999992411</c:v>
                </c:pt>
                <c:pt idx="13123" formatCode="m/d/yyyy\ h:mm">
                  <c:v>40119.291666659054</c:v>
                </c:pt>
                <c:pt idx="13124" formatCode="m/d/yyyy\ h:mm">
                  <c:v>40119.33333332574</c:v>
                </c:pt>
                <c:pt idx="13125" formatCode="m/d/yyyy\ h:mm">
                  <c:v>40119.374999992426</c:v>
                </c:pt>
                <c:pt idx="13126" formatCode="m/d/yyyy\ h:mm">
                  <c:v>40119.416666659068</c:v>
                </c:pt>
                <c:pt idx="13127" formatCode="m/d/yyyy\ h:mm">
                  <c:v>40119.458333325747</c:v>
                </c:pt>
                <c:pt idx="13128" formatCode="m/d/yyyy\ h:mm">
                  <c:v>40119.499999992397</c:v>
                </c:pt>
                <c:pt idx="13129" formatCode="m/d/yyyy\ h:mm">
                  <c:v>40119.541666659054</c:v>
                </c:pt>
                <c:pt idx="13130" formatCode="m/d/yyyy\ h:mm">
                  <c:v>40119.583333325732</c:v>
                </c:pt>
                <c:pt idx="13131" formatCode="m/d/yyyy\ h:mm">
                  <c:v>40119.624999992389</c:v>
                </c:pt>
                <c:pt idx="13132" formatCode="m/d/yyyy\ h:mm">
                  <c:v>40119.666666659054</c:v>
                </c:pt>
                <c:pt idx="13133" formatCode="m/d/yyyy\ h:mm">
                  <c:v>40119.708333325718</c:v>
                </c:pt>
                <c:pt idx="13134" formatCode="m/d/yyyy\ h:mm">
                  <c:v>40119.749999992382</c:v>
                </c:pt>
                <c:pt idx="13135" formatCode="m/d/yyyy\ h:mm">
                  <c:v>40119.791666659017</c:v>
                </c:pt>
                <c:pt idx="13136" formatCode="m/d/yyyy\ h:mm">
                  <c:v>40119.833333325711</c:v>
                </c:pt>
                <c:pt idx="13137" formatCode="m/d/yyyy\ h:mm">
                  <c:v>40119.874999992397</c:v>
                </c:pt>
                <c:pt idx="13138" formatCode="m/d/yyyy\ h:mm">
                  <c:v>40119.916666659039</c:v>
                </c:pt>
                <c:pt idx="13139" formatCode="m/d/yyyy\ h:mm">
                  <c:v>40119.958333325718</c:v>
                </c:pt>
                <c:pt idx="13140" formatCode="m/d/yyyy\ h:mm">
                  <c:v>40119.999999992368</c:v>
                </c:pt>
                <c:pt idx="13141" formatCode="m/d/yyyy\ h:mm">
                  <c:v>40120.041666659024</c:v>
                </c:pt>
                <c:pt idx="13142" formatCode="m/d/yyyy\ h:mm">
                  <c:v>40120.083333325696</c:v>
                </c:pt>
                <c:pt idx="13143" formatCode="m/d/yyyy\ h:mm">
                  <c:v>40120.12499999236</c:v>
                </c:pt>
                <c:pt idx="13144" formatCode="m/d/yyyy\ h:mm">
                  <c:v>40120.166666659024</c:v>
                </c:pt>
                <c:pt idx="13145" formatCode="m/d/yyyy\ h:mm">
                  <c:v>40120.208333325689</c:v>
                </c:pt>
                <c:pt idx="13146" formatCode="m/d/yyyy\ h:mm">
                  <c:v>40120.249999992353</c:v>
                </c:pt>
                <c:pt idx="13147" formatCode="m/d/yyyy\ h:mm">
                  <c:v>40120.291666658988</c:v>
                </c:pt>
                <c:pt idx="13148" formatCode="m/d/yyyy\ h:mm">
                  <c:v>40120.333333325681</c:v>
                </c:pt>
                <c:pt idx="13149" formatCode="m/d/yyyy\ h:mm">
                  <c:v>40120.37499999236</c:v>
                </c:pt>
                <c:pt idx="13150" formatCode="m/d/yyyy\ h:mm">
                  <c:v>40120.41666665901</c:v>
                </c:pt>
                <c:pt idx="13151" formatCode="m/d/yyyy\ h:mm">
                  <c:v>40120.458333325696</c:v>
                </c:pt>
                <c:pt idx="13152" formatCode="m/d/yyyy\ h:mm">
                  <c:v>40120.499999992338</c:v>
                </c:pt>
                <c:pt idx="13153" formatCode="m/d/yyyy\ h:mm">
                  <c:v>40120.541666658995</c:v>
                </c:pt>
                <c:pt idx="13154" formatCode="m/d/yyyy\ h:mm">
                  <c:v>40120.583333325667</c:v>
                </c:pt>
                <c:pt idx="13155" formatCode="m/d/yyyy\ h:mm">
                  <c:v>40120.624999992331</c:v>
                </c:pt>
                <c:pt idx="13156" formatCode="m/d/yyyy\ h:mm">
                  <c:v>40120.666666658995</c:v>
                </c:pt>
                <c:pt idx="13157" formatCode="m/d/yyyy\ h:mm">
                  <c:v>40120.70833332566</c:v>
                </c:pt>
                <c:pt idx="13158" formatCode="m/d/yyyy\ h:mm">
                  <c:v>40120.749999992331</c:v>
                </c:pt>
                <c:pt idx="13159" formatCode="m/d/yyyy\ h:mm">
                  <c:v>40120.791666658974</c:v>
                </c:pt>
                <c:pt idx="13160" formatCode="m/d/yyyy\ h:mm">
                  <c:v>40120.833333325652</c:v>
                </c:pt>
                <c:pt idx="13161" formatCode="m/d/yyyy\ h:mm">
                  <c:v>40120.874999992338</c:v>
                </c:pt>
                <c:pt idx="13162" formatCode="m/d/yyyy\ h:mm">
                  <c:v>40120.916666658995</c:v>
                </c:pt>
                <c:pt idx="13163" formatCode="m/d/yyyy\ h:mm">
                  <c:v>40120.95833332566</c:v>
                </c:pt>
                <c:pt idx="13164" formatCode="m/d/yyyy\ h:mm">
                  <c:v>40120.999999992309</c:v>
                </c:pt>
                <c:pt idx="13165" formatCode="m/d/yyyy\ h:mm">
                  <c:v>40121.041666658981</c:v>
                </c:pt>
                <c:pt idx="13166" formatCode="m/d/yyyy\ h:mm">
                  <c:v>40121.083333325638</c:v>
                </c:pt>
                <c:pt idx="13167" formatCode="m/d/yyyy\ h:mm">
                  <c:v>40121.124999992302</c:v>
                </c:pt>
                <c:pt idx="13168" formatCode="m/d/yyyy\ h:mm">
                  <c:v>40121.166666658966</c:v>
                </c:pt>
                <c:pt idx="13169" formatCode="m/d/yyyy\ h:mm">
                  <c:v>40121.208333325631</c:v>
                </c:pt>
                <c:pt idx="13170" formatCode="m/d/yyyy\ h:mm">
                  <c:v>40121.249999992295</c:v>
                </c:pt>
                <c:pt idx="13171" formatCode="m/d/yyyy\ h:mm">
                  <c:v>40121.291666658944</c:v>
                </c:pt>
                <c:pt idx="13172" formatCode="m/d/yyyy\ h:mm">
                  <c:v>40121.333333325623</c:v>
                </c:pt>
                <c:pt idx="13173" formatCode="m/d/yyyy\ h:mm">
                  <c:v>40121.374999992302</c:v>
                </c:pt>
                <c:pt idx="13174" formatCode="m/d/yyyy\ h:mm">
                  <c:v>40121.416666658966</c:v>
                </c:pt>
                <c:pt idx="13175" formatCode="m/d/yyyy\ h:mm">
                  <c:v>40121.458333325631</c:v>
                </c:pt>
                <c:pt idx="13176" formatCode="m/d/yyyy\ h:mm">
                  <c:v>40121.49999999228</c:v>
                </c:pt>
                <c:pt idx="13177" formatCode="m/d/yyyy\ h:mm">
                  <c:v>40121.541666658944</c:v>
                </c:pt>
                <c:pt idx="13178" formatCode="m/d/yyyy\ h:mm">
                  <c:v>40121.583333325609</c:v>
                </c:pt>
                <c:pt idx="13179" formatCode="m/d/yyyy\ h:mm">
                  <c:v>40121.624999992273</c:v>
                </c:pt>
                <c:pt idx="13180" formatCode="m/d/yyyy\ h:mm">
                  <c:v>40121.666666658937</c:v>
                </c:pt>
                <c:pt idx="13181" formatCode="m/d/yyyy\ h:mm">
                  <c:v>40121.708333325601</c:v>
                </c:pt>
                <c:pt idx="13182" formatCode="m/d/yyyy\ h:mm">
                  <c:v>40121.749999992266</c:v>
                </c:pt>
                <c:pt idx="13183" formatCode="m/d/yyyy\ h:mm">
                  <c:v>40121.791666658915</c:v>
                </c:pt>
                <c:pt idx="13184" formatCode="m/d/yyyy\ h:mm">
                  <c:v>40121.833333325601</c:v>
                </c:pt>
                <c:pt idx="13185" formatCode="m/d/yyyy\ h:mm">
                  <c:v>40121.874999992273</c:v>
                </c:pt>
                <c:pt idx="13186" formatCode="m/d/yyyy\ h:mm">
                  <c:v>40121.916666658937</c:v>
                </c:pt>
                <c:pt idx="13187" formatCode="m/d/yyyy\ h:mm">
                  <c:v>40121.958333325609</c:v>
                </c:pt>
                <c:pt idx="13188" formatCode="m/d/yyyy\ h:mm">
                  <c:v>40121.999999992251</c:v>
                </c:pt>
                <c:pt idx="13189" formatCode="m/d/yyyy\ h:mm">
                  <c:v>40122.041666658915</c:v>
                </c:pt>
                <c:pt idx="13190" formatCode="m/d/yyyy\ h:mm">
                  <c:v>40122.083333325594</c:v>
                </c:pt>
                <c:pt idx="13191" formatCode="m/d/yyyy\ h:mm">
                  <c:v>40122.124999992244</c:v>
                </c:pt>
                <c:pt idx="13192" formatCode="m/d/yyyy\ h:mm">
                  <c:v>40122.166666658908</c:v>
                </c:pt>
                <c:pt idx="13193" formatCode="m/d/yyyy\ h:mm">
                  <c:v>40122.208333325587</c:v>
                </c:pt>
                <c:pt idx="13194" formatCode="m/d/yyyy\ h:mm">
                  <c:v>40122.249999992237</c:v>
                </c:pt>
                <c:pt idx="13195" formatCode="m/d/yyyy\ h:mm">
                  <c:v>40122.291666658886</c:v>
                </c:pt>
                <c:pt idx="13196" formatCode="m/d/yyyy\ h:mm">
                  <c:v>40122.33333332558</c:v>
                </c:pt>
                <c:pt idx="13197" formatCode="m/d/yyyy\ h:mm">
                  <c:v>40122.374999992244</c:v>
                </c:pt>
                <c:pt idx="13198" formatCode="m/d/yyyy\ h:mm">
                  <c:v>40122.416666658908</c:v>
                </c:pt>
                <c:pt idx="13199" formatCode="m/d/yyyy\ h:mm">
                  <c:v>40122.458333325587</c:v>
                </c:pt>
                <c:pt idx="13200" formatCode="m/d/yyyy\ h:mm">
                  <c:v>40122.499999992222</c:v>
                </c:pt>
                <c:pt idx="13201" formatCode="m/d/yyyy\ h:mm">
                  <c:v>40122.541666658886</c:v>
                </c:pt>
                <c:pt idx="13202" formatCode="m/d/yyyy\ h:mm">
                  <c:v>40122.583333325565</c:v>
                </c:pt>
                <c:pt idx="13203" formatCode="m/d/yyyy\ h:mm">
                  <c:v>40122.624999992215</c:v>
                </c:pt>
                <c:pt idx="13204" formatCode="m/d/yyyy\ h:mm">
                  <c:v>40122.666666658879</c:v>
                </c:pt>
                <c:pt idx="13205" formatCode="m/d/yyyy\ h:mm">
                  <c:v>40122.708333325543</c:v>
                </c:pt>
                <c:pt idx="13210" formatCode="m/d/yyyy\ h:mm">
                  <c:v>40122.791666658857</c:v>
                </c:pt>
                <c:pt idx="13211" formatCode="m/d/yyyy\ h:mm">
                  <c:v>40122.833333325543</c:v>
                </c:pt>
                <c:pt idx="13212" formatCode="m/d/yyyy\ h:mm">
                  <c:v>40122.874999992215</c:v>
                </c:pt>
                <c:pt idx="13213" formatCode="m/d/yyyy\ h:mm">
                  <c:v>40122.916666658879</c:v>
                </c:pt>
                <c:pt idx="13214" formatCode="m/d/yyyy\ h:mm">
                  <c:v>40122.95833332555</c:v>
                </c:pt>
                <c:pt idx="13215" formatCode="m/d/yyyy\ h:mm">
                  <c:v>40122.999999992193</c:v>
                </c:pt>
                <c:pt idx="13216" formatCode="m/d/yyyy\ h:mm">
                  <c:v>40123.041666658857</c:v>
                </c:pt>
                <c:pt idx="13217" formatCode="m/d/yyyy\ h:mm">
                  <c:v>40123.083333325536</c:v>
                </c:pt>
                <c:pt idx="13218" formatCode="m/d/yyyy\ h:mm">
                  <c:v>40123.124999992193</c:v>
                </c:pt>
                <c:pt idx="13219" formatCode="m/d/yyyy\ h:mm">
                  <c:v>40123.16666665885</c:v>
                </c:pt>
                <c:pt idx="13220" formatCode="m/d/yyyy\ h:mm">
                  <c:v>40123.208333325529</c:v>
                </c:pt>
                <c:pt idx="13221" formatCode="m/d/yyyy\ h:mm">
                  <c:v>40123.249999992193</c:v>
                </c:pt>
                <c:pt idx="13222" formatCode="m/d/yyyy\ h:mm">
                  <c:v>40123.291666658821</c:v>
                </c:pt>
                <c:pt idx="13223" formatCode="m/d/yyyy\ h:mm">
                  <c:v>40123.333333325521</c:v>
                </c:pt>
                <c:pt idx="13224" formatCode="m/d/yyyy\ h:mm">
                  <c:v>40123.3749999922</c:v>
                </c:pt>
                <c:pt idx="13225" formatCode="m/d/yyyy\ h:mm">
                  <c:v>40123.416666658843</c:v>
                </c:pt>
                <c:pt idx="13226" formatCode="m/d/yyyy\ h:mm">
                  <c:v>40123.458333325529</c:v>
                </c:pt>
                <c:pt idx="13227" formatCode="m/d/yyyy\ h:mm">
                  <c:v>40123.499999992178</c:v>
                </c:pt>
                <c:pt idx="13228" formatCode="m/d/yyyy\ h:mm">
                  <c:v>40123.541666658828</c:v>
                </c:pt>
                <c:pt idx="13229" formatCode="m/d/yyyy\ h:mm">
                  <c:v>40123.583333325492</c:v>
                </c:pt>
                <c:pt idx="13230" formatCode="m/d/yyyy\ h:mm">
                  <c:v>40123.624999992171</c:v>
                </c:pt>
                <c:pt idx="13231" formatCode="m/d/yyyy\ h:mm">
                  <c:v>40123.666666658821</c:v>
                </c:pt>
                <c:pt idx="13232" formatCode="m/d/yyyy\ h:mm">
                  <c:v>40123.708333325492</c:v>
                </c:pt>
                <c:pt idx="13233" formatCode="m/d/yyyy\ h:mm">
                  <c:v>40123.749999992149</c:v>
                </c:pt>
                <c:pt idx="13234" formatCode="m/d/yyyy\ h:mm">
                  <c:v>40123.791666658784</c:v>
                </c:pt>
                <c:pt idx="13235" formatCode="m/d/yyyy\ h:mm">
                  <c:v>40123.833333325492</c:v>
                </c:pt>
                <c:pt idx="13236" formatCode="m/d/yyyy\ h:mm">
                  <c:v>40123.874999992157</c:v>
                </c:pt>
                <c:pt idx="13237" formatCode="m/d/yyyy\ h:mm">
                  <c:v>40123.916666658813</c:v>
                </c:pt>
                <c:pt idx="13238" formatCode="m/d/yyyy\ h:mm">
                  <c:v>40123.9583333255</c:v>
                </c:pt>
                <c:pt idx="13239" formatCode="m/d/yyyy\ h:mm">
                  <c:v>40123.999999992142</c:v>
                </c:pt>
                <c:pt idx="13240" formatCode="m/d/yyyy\ h:mm">
                  <c:v>40124.041666658784</c:v>
                </c:pt>
                <c:pt idx="13241" formatCode="m/d/yyyy\ h:mm">
                  <c:v>40124.083333325463</c:v>
                </c:pt>
                <c:pt idx="13242" formatCode="m/d/yyyy\ h:mm">
                  <c:v>40124.124999992142</c:v>
                </c:pt>
                <c:pt idx="13243" formatCode="m/d/yyyy\ h:mm">
                  <c:v>40124.166666658784</c:v>
                </c:pt>
                <c:pt idx="13244" formatCode="m/d/yyyy\ h:mm">
                  <c:v>40124.208333325463</c:v>
                </c:pt>
                <c:pt idx="13245" formatCode="m/d/yyyy\ h:mm">
                  <c:v>40124.249999992135</c:v>
                </c:pt>
                <c:pt idx="13246" formatCode="m/d/yyyy\ h:mm">
                  <c:v>40124.29166665877</c:v>
                </c:pt>
                <c:pt idx="13247" formatCode="m/d/yyyy\ h:mm">
                  <c:v>40124.333333325449</c:v>
                </c:pt>
                <c:pt idx="13248" formatCode="m/d/yyyy\ h:mm">
                  <c:v>40124.374999992135</c:v>
                </c:pt>
                <c:pt idx="13249" formatCode="m/d/yyyy\ h:mm">
                  <c:v>40124.416666658792</c:v>
                </c:pt>
                <c:pt idx="13250" formatCode="m/d/yyyy\ h:mm">
                  <c:v>40124.458333325456</c:v>
                </c:pt>
                <c:pt idx="13251" formatCode="m/d/yyyy\ h:mm">
                  <c:v>40124.499999992113</c:v>
                </c:pt>
                <c:pt idx="13252" formatCode="m/d/yyyy\ h:mm">
                  <c:v>40124.54166665877</c:v>
                </c:pt>
                <c:pt idx="13253" formatCode="m/d/yyyy\ h:mm">
                  <c:v>40124.583333325441</c:v>
                </c:pt>
                <c:pt idx="13254" formatCode="m/d/yyyy\ h:mm">
                  <c:v>40124.624999992098</c:v>
                </c:pt>
                <c:pt idx="13255" formatCode="m/d/yyyy\ h:mm">
                  <c:v>40124.666666658755</c:v>
                </c:pt>
                <c:pt idx="13256" formatCode="m/d/yyyy\ h:mm">
                  <c:v>40124.708333325441</c:v>
                </c:pt>
                <c:pt idx="13257" formatCode="m/d/yyyy\ h:mm">
                  <c:v>40124.749999992091</c:v>
                </c:pt>
                <c:pt idx="13258" formatCode="m/d/yyyy\ h:mm">
                  <c:v>40124.791666658733</c:v>
                </c:pt>
                <c:pt idx="13259" formatCode="m/d/yyyy\ h:mm">
                  <c:v>40124.833333325434</c:v>
                </c:pt>
                <c:pt idx="13260" formatCode="m/d/yyyy\ h:mm">
                  <c:v>40124.874999992106</c:v>
                </c:pt>
                <c:pt idx="13261" formatCode="m/d/yyyy\ h:mm">
                  <c:v>40124.916666658748</c:v>
                </c:pt>
                <c:pt idx="13262" formatCode="m/d/yyyy\ h:mm">
                  <c:v>40124.958333325434</c:v>
                </c:pt>
                <c:pt idx="13263" formatCode="m/d/yyyy\ h:mm">
                  <c:v>40124.999999992091</c:v>
                </c:pt>
                <c:pt idx="13264" formatCode="m/d/yyyy\ h:mm">
                  <c:v>40125.041666658726</c:v>
                </c:pt>
                <c:pt idx="13265" formatCode="m/d/yyyy\ h:mm">
                  <c:v>40125.083333325412</c:v>
                </c:pt>
                <c:pt idx="13266" formatCode="m/d/yyyy\ h:mm">
                  <c:v>40125.124999992069</c:v>
                </c:pt>
                <c:pt idx="13267" formatCode="m/d/yyyy\ h:mm">
                  <c:v>40125.166666658726</c:v>
                </c:pt>
                <c:pt idx="13268" formatCode="m/d/yyyy\ h:mm">
                  <c:v>40125.208333325398</c:v>
                </c:pt>
                <c:pt idx="13269" formatCode="m/d/yyyy\ h:mm">
                  <c:v>40125.249999992062</c:v>
                </c:pt>
                <c:pt idx="13270" formatCode="m/d/yyyy\ h:mm">
                  <c:v>40125.291666658704</c:v>
                </c:pt>
                <c:pt idx="13271" formatCode="m/d/yyyy\ h:mm">
                  <c:v>40125.33333332539</c:v>
                </c:pt>
                <c:pt idx="13272" formatCode="m/d/yyyy\ h:mm">
                  <c:v>40125.374999992076</c:v>
                </c:pt>
                <c:pt idx="13273" formatCode="m/d/yyyy\ h:mm">
                  <c:v>40125.416666658719</c:v>
                </c:pt>
                <c:pt idx="13274" formatCode="m/d/yyyy\ h:mm">
                  <c:v>40125.458333325398</c:v>
                </c:pt>
                <c:pt idx="13275" formatCode="m/d/yyyy\ h:mm">
                  <c:v>40125.499999992047</c:v>
                </c:pt>
                <c:pt idx="13276" formatCode="m/d/yyyy\ h:mm">
                  <c:v>40125.541666658704</c:v>
                </c:pt>
                <c:pt idx="13277" formatCode="m/d/yyyy\ h:mm">
                  <c:v>40125.583333325383</c:v>
                </c:pt>
                <c:pt idx="13278" formatCode="m/d/yyyy\ h:mm">
                  <c:v>40125.62499999204</c:v>
                </c:pt>
                <c:pt idx="13279" formatCode="m/d/yyyy\ h:mm">
                  <c:v>40125.666666658704</c:v>
                </c:pt>
                <c:pt idx="13280" formatCode="m/d/yyyy\ h:mm">
                  <c:v>40125.708333325369</c:v>
                </c:pt>
                <c:pt idx="13281" formatCode="m/d/yyyy\ h:mm">
                  <c:v>40125.749999992033</c:v>
                </c:pt>
                <c:pt idx="13282" formatCode="m/d/yyyy\ h:mm">
                  <c:v>40125.791666658668</c:v>
                </c:pt>
                <c:pt idx="13283" formatCode="m/d/yyyy\ h:mm">
                  <c:v>40125.833333325361</c:v>
                </c:pt>
                <c:pt idx="13284" formatCode="m/d/yyyy\ h:mm">
                  <c:v>40125.874999992047</c:v>
                </c:pt>
                <c:pt idx="13285" formatCode="m/d/yyyy\ h:mm">
                  <c:v>40125.91666665869</c:v>
                </c:pt>
                <c:pt idx="13286" formatCode="m/d/yyyy\ h:mm">
                  <c:v>40125.958333325376</c:v>
                </c:pt>
                <c:pt idx="13287" formatCode="m/d/yyyy\ h:mm">
                  <c:v>40125.999999992018</c:v>
                </c:pt>
                <c:pt idx="13288" formatCode="m/d/yyyy\ h:mm">
                  <c:v>40126.041666658675</c:v>
                </c:pt>
                <c:pt idx="13289" formatCode="m/d/yyyy\ h:mm">
                  <c:v>40126.083333325347</c:v>
                </c:pt>
                <c:pt idx="13290" formatCode="m/d/yyyy\ h:mm">
                  <c:v>40126.124999992011</c:v>
                </c:pt>
                <c:pt idx="13291" formatCode="m/d/yyyy\ h:mm">
                  <c:v>40126.166666658675</c:v>
                </c:pt>
                <c:pt idx="13292" formatCode="m/d/yyyy\ h:mm">
                  <c:v>40126.208333325339</c:v>
                </c:pt>
                <c:pt idx="13293" formatCode="m/d/yyyy\ h:mm">
                  <c:v>40126.249999992011</c:v>
                </c:pt>
                <c:pt idx="13294" formatCode="m/d/yyyy\ h:mm">
                  <c:v>40126.291666658639</c:v>
                </c:pt>
                <c:pt idx="13295" formatCode="m/d/yyyy\ h:mm">
                  <c:v>40126.333333325332</c:v>
                </c:pt>
                <c:pt idx="13296" formatCode="m/d/yyyy\ h:mm">
                  <c:v>40126.374999992018</c:v>
                </c:pt>
                <c:pt idx="13297" formatCode="m/d/yyyy\ h:mm">
                  <c:v>40126.416666658661</c:v>
                </c:pt>
                <c:pt idx="13298" formatCode="m/d/yyyy\ h:mm">
                  <c:v>40126.458333325347</c:v>
                </c:pt>
                <c:pt idx="13299" formatCode="m/d/yyyy\ h:mm">
                  <c:v>40126.499999991989</c:v>
                </c:pt>
                <c:pt idx="13300" formatCode="m/d/yyyy\ h:mm">
                  <c:v>40126.541666658639</c:v>
                </c:pt>
                <c:pt idx="13301" formatCode="m/d/yyyy\ h:mm">
                  <c:v>40126.583333325318</c:v>
                </c:pt>
                <c:pt idx="13302" formatCode="m/d/yyyy\ h:mm">
                  <c:v>40126.624999991982</c:v>
                </c:pt>
                <c:pt idx="13303" formatCode="m/d/yyyy\ h:mm">
                  <c:v>40126.666666658632</c:v>
                </c:pt>
                <c:pt idx="13304" formatCode="m/d/yyyy\ h:mm">
                  <c:v>40126.70833332531</c:v>
                </c:pt>
                <c:pt idx="13305" formatCode="m/d/yyyy\ h:mm">
                  <c:v>40126.749999991982</c:v>
                </c:pt>
                <c:pt idx="13306" formatCode="m/d/yyyy\ h:mm">
                  <c:v>40126.791666658617</c:v>
                </c:pt>
                <c:pt idx="13307" formatCode="m/d/yyyy\ h:mm">
                  <c:v>40126.833333325303</c:v>
                </c:pt>
                <c:pt idx="13308" formatCode="m/d/yyyy\ h:mm">
                  <c:v>40126.874999991989</c:v>
                </c:pt>
                <c:pt idx="13309" formatCode="m/d/yyyy\ h:mm">
                  <c:v>40126.916666658632</c:v>
                </c:pt>
                <c:pt idx="13310" formatCode="m/d/yyyy\ h:mm">
                  <c:v>40126.95833332531</c:v>
                </c:pt>
                <c:pt idx="13311" formatCode="m/d/yyyy\ h:mm">
                  <c:v>40126.99999999196</c:v>
                </c:pt>
                <c:pt idx="13312" formatCode="m/d/yyyy\ h:mm">
                  <c:v>40127.041666658624</c:v>
                </c:pt>
                <c:pt idx="13313" formatCode="m/d/yyyy\ h:mm">
                  <c:v>40127.083333325289</c:v>
                </c:pt>
                <c:pt idx="13314" formatCode="m/d/yyyy\ h:mm">
                  <c:v>40127.124999991953</c:v>
                </c:pt>
                <c:pt idx="13315" formatCode="m/d/yyyy\ h:mm">
                  <c:v>40127.166666658602</c:v>
                </c:pt>
                <c:pt idx="13316" formatCode="m/d/yyyy\ h:mm">
                  <c:v>40127.208333325281</c:v>
                </c:pt>
                <c:pt idx="13317" formatCode="m/d/yyyy\ h:mm">
                  <c:v>40127.249999991946</c:v>
                </c:pt>
                <c:pt idx="13318" formatCode="m/d/yyyy\ h:mm">
                  <c:v>40127.291666658588</c:v>
                </c:pt>
                <c:pt idx="13319" formatCode="m/d/yyyy\ h:mm">
                  <c:v>40127.333333325281</c:v>
                </c:pt>
                <c:pt idx="13320" formatCode="m/d/yyyy\ h:mm">
                  <c:v>40127.374999991953</c:v>
                </c:pt>
                <c:pt idx="13321" formatCode="m/d/yyyy\ h:mm">
                  <c:v>40127.416666658602</c:v>
                </c:pt>
                <c:pt idx="13322" formatCode="m/d/yyyy\ h:mm">
                  <c:v>40127.458333325289</c:v>
                </c:pt>
                <c:pt idx="13323" formatCode="m/d/yyyy\ h:mm">
                  <c:v>40127.499999991931</c:v>
                </c:pt>
                <c:pt idx="13324" formatCode="m/d/yyyy\ h:mm">
                  <c:v>40127.541666658595</c:v>
                </c:pt>
                <c:pt idx="13325" formatCode="m/d/yyyy\ h:mm">
                  <c:v>40127.583333325259</c:v>
                </c:pt>
                <c:pt idx="13326" formatCode="m/d/yyyy\ h:mm">
                  <c:v>40127.624999991931</c:v>
                </c:pt>
                <c:pt idx="13327" formatCode="m/d/yyyy\ h:mm">
                  <c:v>40127.666666658588</c:v>
                </c:pt>
                <c:pt idx="13328" formatCode="m/d/yyyy\ h:mm">
                  <c:v>40127.708333325252</c:v>
                </c:pt>
                <c:pt idx="13329" formatCode="m/d/yyyy\ h:mm">
                  <c:v>40127.749999991916</c:v>
                </c:pt>
                <c:pt idx="13330" formatCode="m/d/yyyy\ h:mm">
                  <c:v>40127.791666658566</c:v>
                </c:pt>
                <c:pt idx="13331" formatCode="m/d/yyyy\ h:mm">
                  <c:v>40127.833333325245</c:v>
                </c:pt>
                <c:pt idx="13332" formatCode="m/d/yyyy\ h:mm">
                  <c:v>40127.874999991924</c:v>
                </c:pt>
                <c:pt idx="13333" formatCode="m/d/yyyy\ h:mm">
                  <c:v>40127.916666658588</c:v>
                </c:pt>
                <c:pt idx="13334" formatCode="m/d/yyyy\ h:mm">
                  <c:v>40127.958333325252</c:v>
                </c:pt>
                <c:pt idx="13335" formatCode="m/d/yyyy\ h:mm">
                  <c:v>40127.999999991902</c:v>
                </c:pt>
                <c:pt idx="13336" formatCode="m/d/yyyy\ h:mm">
                  <c:v>40128.041666658566</c:v>
                </c:pt>
                <c:pt idx="13337" formatCode="m/d/yyyy\ h:mm">
                  <c:v>40128.08333332523</c:v>
                </c:pt>
                <c:pt idx="13338" formatCode="m/d/yyyy\ h:mm">
                  <c:v>40128.124999991895</c:v>
                </c:pt>
                <c:pt idx="13339" formatCode="m/d/yyyy\ h:mm">
                  <c:v>40128.166666658559</c:v>
                </c:pt>
                <c:pt idx="13340" formatCode="m/d/yyyy\ h:mm">
                  <c:v>40128.208333325223</c:v>
                </c:pt>
                <c:pt idx="13341" formatCode="m/d/yyyy\ h:mm">
                  <c:v>40128.249999991887</c:v>
                </c:pt>
                <c:pt idx="13342" formatCode="m/d/yyyy\ h:mm">
                  <c:v>40128.291666658537</c:v>
                </c:pt>
                <c:pt idx="13343" formatCode="m/d/yyyy\ h:mm">
                  <c:v>40128.333333325216</c:v>
                </c:pt>
                <c:pt idx="13344" formatCode="m/d/yyyy\ h:mm">
                  <c:v>40128.374999991895</c:v>
                </c:pt>
                <c:pt idx="13345" formatCode="m/d/yyyy\ h:mm">
                  <c:v>40128.416666658559</c:v>
                </c:pt>
                <c:pt idx="13346" formatCode="m/d/yyyy\ h:mm">
                  <c:v>40128.458333325223</c:v>
                </c:pt>
                <c:pt idx="13347" formatCode="m/d/yyyy\ h:mm">
                  <c:v>40128.499999991873</c:v>
                </c:pt>
                <c:pt idx="13348" formatCode="m/d/yyyy\ h:mm">
                  <c:v>40128.541666658537</c:v>
                </c:pt>
                <c:pt idx="13349" formatCode="m/d/yyyy\ h:mm">
                  <c:v>40128.583333325201</c:v>
                </c:pt>
                <c:pt idx="13350" formatCode="m/d/yyyy\ h:mm">
                  <c:v>40128.624999991865</c:v>
                </c:pt>
                <c:pt idx="13351" formatCode="m/d/yyyy\ h:mm">
                  <c:v>40128.66666665853</c:v>
                </c:pt>
                <c:pt idx="13352" formatCode="m/d/yyyy\ h:mm">
                  <c:v>40128.708333325201</c:v>
                </c:pt>
                <c:pt idx="13353" formatCode="m/d/yyyy\ h:mm">
                  <c:v>40128.749999991858</c:v>
                </c:pt>
                <c:pt idx="13354" formatCode="m/d/yyyy\ h:mm">
                  <c:v>40128.791666658508</c:v>
                </c:pt>
                <c:pt idx="13355" formatCode="m/d/yyyy\ h:mm">
                  <c:v>40128.833333325201</c:v>
                </c:pt>
                <c:pt idx="13356" formatCode="m/d/yyyy\ h:mm">
                  <c:v>40128.874999991865</c:v>
                </c:pt>
                <c:pt idx="13357" formatCode="m/d/yyyy\ h:mm">
                  <c:v>40128.91666665853</c:v>
                </c:pt>
                <c:pt idx="13358" formatCode="m/d/yyyy\ h:mm">
                  <c:v>40128.958333325209</c:v>
                </c:pt>
                <c:pt idx="13359" formatCode="m/d/yyyy\ h:mm">
                  <c:v>40128.999999991844</c:v>
                </c:pt>
                <c:pt idx="13360" formatCode="m/d/yyyy\ h:mm">
                  <c:v>40129.041666658508</c:v>
                </c:pt>
                <c:pt idx="13361" formatCode="m/d/yyyy\ h:mm">
                  <c:v>40129.083333325187</c:v>
                </c:pt>
                <c:pt idx="13362" formatCode="m/d/yyyy\ h:mm">
                  <c:v>40129.124999991836</c:v>
                </c:pt>
                <c:pt idx="13363" formatCode="m/d/yyyy\ h:mm">
                  <c:v>40129.166666658501</c:v>
                </c:pt>
                <c:pt idx="13364" formatCode="m/d/yyyy\ h:mm">
                  <c:v>40129.208333325179</c:v>
                </c:pt>
                <c:pt idx="13365" formatCode="m/d/yyyy\ h:mm">
                  <c:v>40129.249999991829</c:v>
                </c:pt>
                <c:pt idx="13366" formatCode="m/d/yyyy\ h:mm">
                  <c:v>40129.291666658472</c:v>
                </c:pt>
                <c:pt idx="13367" formatCode="m/d/yyyy\ h:mm">
                  <c:v>40129.333333325172</c:v>
                </c:pt>
                <c:pt idx="13368" formatCode="m/d/yyyy\ h:mm">
                  <c:v>40129.374999991836</c:v>
                </c:pt>
                <c:pt idx="13369" formatCode="m/d/yyyy\ h:mm">
                  <c:v>40129.416666658493</c:v>
                </c:pt>
                <c:pt idx="13370" formatCode="m/d/yyyy\ h:mm">
                  <c:v>40129.458333325179</c:v>
                </c:pt>
                <c:pt idx="13371" formatCode="m/d/yyyy\ h:mm">
                  <c:v>40129.499999991815</c:v>
                </c:pt>
                <c:pt idx="13372" formatCode="m/d/yyyy\ h:mm">
                  <c:v>40129.541666658479</c:v>
                </c:pt>
                <c:pt idx="13373" formatCode="m/d/yyyy\ h:mm">
                  <c:v>40129.583333325143</c:v>
                </c:pt>
                <c:pt idx="13374" formatCode="m/d/yyyy\ h:mm">
                  <c:v>40129.624999991807</c:v>
                </c:pt>
                <c:pt idx="13375" formatCode="m/d/yyyy\ h:mm">
                  <c:v>40129.666666658472</c:v>
                </c:pt>
                <c:pt idx="13376" formatCode="m/d/yyyy\ h:mm">
                  <c:v>40129.708333325143</c:v>
                </c:pt>
                <c:pt idx="13377" formatCode="m/d/yyyy\ h:mm">
                  <c:v>40129.7499999918</c:v>
                </c:pt>
                <c:pt idx="13378" formatCode="m/d/yyyy\ h:mm">
                  <c:v>40129.79166665845</c:v>
                </c:pt>
                <c:pt idx="13379" formatCode="m/d/yyyy\ h:mm">
                  <c:v>40129.833333325143</c:v>
                </c:pt>
                <c:pt idx="13380" formatCode="m/d/yyyy\ h:mm">
                  <c:v>40129.874999991793</c:v>
                </c:pt>
                <c:pt idx="13381" formatCode="m/d/yyyy\ h:mm">
                  <c:v>40129.916666658472</c:v>
                </c:pt>
                <c:pt idx="13382" formatCode="m/d/yyyy\ h:mm">
                  <c:v>40129.95833332515</c:v>
                </c:pt>
                <c:pt idx="13383" formatCode="m/d/yyyy\ h:mm">
                  <c:v>40129.999999991785</c:v>
                </c:pt>
                <c:pt idx="13384" formatCode="m/d/yyyy\ h:mm">
                  <c:v>40130.04166665845</c:v>
                </c:pt>
                <c:pt idx="13385" formatCode="m/d/yyyy\ h:mm">
                  <c:v>40130.083333325128</c:v>
                </c:pt>
                <c:pt idx="13386" formatCode="m/d/yyyy\ h:mm">
                  <c:v>40130.124999991778</c:v>
                </c:pt>
                <c:pt idx="13387" formatCode="m/d/yyyy\ h:mm">
                  <c:v>40130.166666658435</c:v>
                </c:pt>
                <c:pt idx="13388" formatCode="m/d/yyyy\ h:mm">
                  <c:v>40130.208333325121</c:v>
                </c:pt>
                <c:pt idx="13389" formatCode="m/d/yyyy\ h:mm">
                  <c:v>40130.249999991771</c:v>
                </c:pt>
                <c:pt idx="13390" formatCode="m/d/yyyy\ h:mm">
                  <c:v>40130.291666658421</c:v>
                </c:pt>
                <c:pt idx="13391" formatCode="m/d/yyyy\ h:mm">
                  <c:v>40130.333333325099</c:v>
                </c:pt>
                <c:pt idx="13392" formatCode="m/d/yyyy\ h:mm">
                  <c:v>40130.374999991778</c:v>
                </c:pt>
                <c:pt idx="13393" formatCode="m/d/yyyy\ h:mm">
                  <c:v>40130.416666658442</c:v>
                </c:pt>
                <c:pt idx="13394" formatCode="m/d/yyyy\ h:mm">
                  <c:v>40130.458333325107</c:v>
                </c:pt>
                <c:pt idx="13395" formatCode="m/d/yyyy\ h:mm">
                  <c:v>40130.499999991756</c:v>
                </c:pt>
                <c:pt idx="13396" formatCode="m/d/yyyy\ h:mm">
                  <c:v>40130.541666658421</c:v>
                </c:pt>
                <c:pt idx="13397" formatCode="m/d/yyyy\ h:mm">
                  <c:v>40130.583333325092</c:v>
                </c:pt>
                <c:pt idx="13398" formatCode="m/d/yyyy\ h:mm">
                  <c:v>40130.624999991735</c:v>
                </c:pt>
                <c:pt idx="13399" formatCode="m/d/yyyy\ h:mm">
                  <c:v>40130.666666658406</c:v>
                </c:pt>
                <c:pt idx="13400" formatCode="m/d/yyyy\ h:mm">
                  <c:v>40130.708333325092</c:v>
                </c:pt>
                <c:pt idx="13401" formatCode="m/d/yyyy\ h:mm">
                  <c:v>40130.749999991735</c:v>
                </c:pt>
                <c:pt idx="13402" formatCode="m/d/yyyy\ h:mm">
                  <c:v>40130.791666658384</c:v>
                </c:pt>
                <c:pt idx="13403" formatCode="m/d/yyyy\ h:mm">
                  <c:v>40130.833333325085</c:v>
                </c:pt>
                <c:pt idx="13404" formatCode="m/d/yyyy\ h:mm">
                  <c:v>40130.874999991742</c:v>
                </c:pt>
                <c:pt idx="13405" formatCode="m/d/yyyy\ h:mm">
                  <c:v>40130.916666658399</c:v>
                </c:pt>
                <c:pt idx="13406" formatCode="m/d/yyyy\ h:mm">
                  <c:v>40130.958333325085</c:v>
                </c:pt>
                <c:pt idx="13407" formatCode="m/d/yyyy\ h:mm">
                  <c:v>40130.999999991727</c:v>
                </c:pt>
                <c:pt idx="13408" formatCode="m/d/yyyy\ h:mm">
                  <c:v>40131.041666658384</c:v>
                </c:pt>
                <c:pt idx="13409" formatCode="m/d/yyyy\ h:mm">
                  <c:v>40131.083333325063</c:v>
                </c:pt>
                <c:pt idx="13410" formatCode="m/d/yyyy\ h:mm">
                  <c:v>40131.12499999172</c:v>
                </c:pt>
                <c:pt idx="13411" formatCode="m/d/yyyy\ h:mm">
                  <c:v>40131.166666658384</c:v>
                </c:pt>
                <c:pt idx="13412" formatCode="m/d/yyyy\ h:mm">
                  <c:v>40131.208333325048</c:v>
                </c:pt>
                <c:pt idx="13413" formatCode="m/d/yyyy\ h:mm">
                  <c:v>40131.249999991705</c:v>
                </c:pt>
                <c:pt idx="13414" formatCode="m/d/yyyy\ h:mm">
                  <c:v>40131.291666658362</c:v>
                </c:pt>
                <c:pt idx="13415" formatCode="m/d/yyyy\ h:mm">
                  <c:v>40131.333333325041</c:v>
                </c:pt>
                <c:pt idx="13416" formatCode="m/d/yyyy\ h:mm">
                  <c:v>40131.374999991713</c:v>
                </c:pt>
                <c:pt idx="13417" formatCode="m/d/yyyy\ h:mm">
                  <c:v>40131.416666658384</c:v>
                </c:pt>
                <c:pt idx="13418" formatCode="m/d/yyyy\ h:mm">
                  <c:v>40131.458333325056</c:v>
                </c:pt>
                <c:pt idx="13419" formatCode="m/d/yyyy\ h:mm">
                  <c:v>40131.499999991684</c:v>
                </c:pt>
                <c:pt idx="13420" formatCode="m/d/yyyy\ h:mm">
                  <c:v>40131.541666658355</c:v>
                </c:pt>
                <c:pt idx="13421" formatCode="m/d/yyyy\ h:mm">
                  <c:v>40131.583333325041</c:v>
                </c:pt>
                <c:pt idx="13422" formatCode="m/d/yyyy\ h:mm">
                  <c:v>40131.624999991684</c:v>
                </c:pt>
                <c:pt idx="13423" formatCode="m/d/yyyy\ h:mm">
                  <c:v>40131.666666658355</c:v>
                </c:pt>
                <c:pt idx="13424" formatCode="m/d/yyyy\ h:mm">
                  <c:v>40131.708333325019</c:v>
                </c:pt>
                <c:pt idx="13425" formatCode="m/d/yyyy\ h:mm">
                  <c:v>40131.749999991684</c:v>
                </c:pt>
                <c:pt idx="13426" formatCode="m/d/yyyy\ h:mm">
                  <c:v>40131.791666658319</c:v>
                </c:pt>
                <c:pt idx="13427" formatCode="m/d/yyyy\ h:mm">
                  <c:v>40131.833333325012</c:v>
                </c:pt>
                <c:pt idx="13428" formatCode="m/d/yyyy\ h:mm">
                  <c:v>40131.874999991691</c:v>
                </c:pt>
                <c:pt idx="13429" formatCode="m/d/yyyy\ h:mm">
                  <c:v>40131.916666658341</c:v>
                </c:pt>
                <c:pt idx="13430" formatCode="m/d/yyyy\ h:mm">
                  <c:v>40131.958333325027</c:v>
                </c:pt>
                <c:pt idx="13431" formatCode="m/d/yyyy\ h:mm">
                  <c:v>40131.999999991654</c:v>
                </c:pt>
                <c:pt idx="13432" formatCode="m/d/yyyy\ h:mm">
                  <c:v>40132.041666658326</c:v>
                </c:pt>
                <c:pt idx="13433" formatCode="m/d/yyyy\ h:mm">
                  <c:v>40132.083333325012</c:v>
                </c:pt>
                <c:pt idx="13434" formatCode="m/d/yyyy\ h:mm">
                  <c:v>40132.124999991654</c:v>
                </c:pt>
                <c:pt idx="13435" formatCode="m/d/yyyy\ h:mm">
                  <c:v>40132.166666658326</c:v>
                </c:pt>
                <c:pt idx="13436" formatCode="m/d/yyyy\ h:mm">
                  <c:v>40132.208333325005</c:v>
                </c:pt>
                <c:pt idx="13437" formatCode="m/d/yyyy\ h:mm">
                  <c:v>40132.249999991654</c:v>
                </c:pt>
                <c:pt idx="13438" formatCode="m/d/yyyy\ h:mm">
                  <c:v>40132.291666658297</c:v>
                </c:pt>
                <c:pt idx="13439" formatCode="m/d/yyyy\ h:mm">
                  <c:v>40132.333333324998</c:v>
                </c:pt>
                <c:pt idx="13440" formatCode="m/d/yyyy\ h:mm">
                  <c:v>40132.374999991647</c:v>
                </c:pt>
                <c:pt idx="13441" formatCode="m/d/yyyy\ h:mm">
                  <c:v>40132.416666658311</c:v>
                </c:pt>
                <c:pt idx="13442" formatCode="m/d/yyyy\ h:mm">
                  <c:v>40132.458333325012</c:v>
                </c:pt>
                <c:pt idx="13443" formatCode="m/d/yyyy\ h:mm">
                  <c:v>40132.499999991625</c:v>
                </c:pt>
                <c:pt idx="13444" formatCode="m/d/yyyy\ h:mm">
                  <c:v>40132.541666658304</c:v>
                </c:pt>
                <c:pt idx="13445" formatCode="m/d/yyyy\ h:mm">
                  <c:v>40132.58333332499</c:v>
                </c:pt>
                <c:pt idx="13446" formatCode="m/d/yyyy\ h:mm">
                  <c:v>40132.624999991625</c:v>
                </c:pt>
                <c:pt idx="13447" formatCode="m/d/yyyy\ h:mm">
                  <c:v>40132.666666658282</c:v>
                </c:pt>
                <c:pt idx="13448" formatCode="m/d/yyyy\ h:mm">
                  <c:v>40132.708333324976</c:v>
                </c:pt>
                <c:pt idx="13449" formatCode="m/d/yyyy\ h:mm">
                  <c:v>40132.749999991625</c:v>
                </c:pt>
                <c:pt idx="13450" formatCode="m/d/yyyy\ h:mm">
                  <c:v>40132.791666658268</c:v>
                </c:pt>
                <c:pt idx="13451" formatCode="m/d/yyyy\ h:mm">
                  <c:v>40132.833333324976</c:v>
                </c:pt>
                <c:pt idx="13452" formatCode="m/d/yyyy\ h:mm">
                  <c:v>40132.874999991618</c:v>
                </c:pt>
                <c:pt idx="13453" formatCode="m/d/yyyy\ h:mm">
                  <c:v>40132.916666658282</c:v>
                </c:pt>
                <c:pt idx="13454" formatCode="m/d/yyyy\ h:mm">
                  <c:v>40132.958333324976</c:v>
                </c:pt>
                <c:pt idx="13455" formatCode="m/d/yyyy\ h:mm">
                  <c:v>40132.999999991604</c:v>
                </c:pt>
                <c:pt idx="13456" formatCode="m/d/yyyy\ h:mm">
                  <c:v>40133.041666658275</c:v>
                </c:pt>
                <c:pt idx="13457" formatCode="m/d/yyyy\ h:mm">
                  <c:v>40133.083333324954</c:v>
                </c:pt>
                <c:pt idx="13458" formatCode="m/d/yyyy\ h:mm">
                  <c:v>40133.124999991604</c:v>
                </c:pt>
                <c:pt idx="13459" formatCode="m/d/yyyy\ h:mm">
                  <c:v>40133.166666658253</c:v>
                </c:pt>
                <c:pt idx="13460" formatCode="m/d/yyyy\ h:mm">
                  <c:v>40133.208333324947</c:v>
                </c:pt>
                <c:pt idx="13461" formatCode="m/d/yyyy\ h:mm">
                  <c:v>40133.249999991596</c:v>
                </c:pt>
                <c:pt idx="13462" formatCode="m/d/yyyy\ h:mm">
                  <c:v>40133.291666658231</c:v>
                </c:pt>
                <c:pt idx="13463" formatCode="m/d/yyyy\ h:mm">
                  <c:v>40133.333333324947</c:v>
                </c:pt>
                <c:pt idx="13464" formatCode="m/d/yyyy\ h:mm">
                  <c:v>40133.374999991604</c:v>
                </c:pt>
                <c:pt idx="13465" formatCode="m/d/yyyy\ h:mm">
                  <c:v>40133.416666658253</c:v>
                </c:pt>
                <c:pt idx="13466" formatCode="m/d/yyyy\ h:mm">
                  <c:v>40133.458333324947</c:v>
                </c:pt>
                <c:pt idx="13467" formatCode="m/d/yyyy\ h:mm">
                  <c:v>40133.499999991582</c:v>
                </c:pt>
                <c:pt idx="13468" formatCode="m/d/yyyy\ h:mm">
                  <c:v>40133.541666658231</c:v>
                </c:pt>
                <c:pt idx="13469" formatCode="m/d/yyyy\ h:mm">
                  <c:v>40133.583333324925</c:v>
                </c:pt>
                <c:pt idx="13470" formatCode="m/d/yyyy\ h:mm">
                  <c:v>40133.624999991582</c:v>
                </c:pt>
                <c:pt idx="13471" formatCode="m/d/yyyy\ h:mm">
                  <c:v>40133.666666658224</c:v>
                </c:pt>
                <c:pt idx="13472" formatCode="m/d/yyyy\ h:mm">
                  <c:v>40133.708333324917</c:v>
                </c:pt>
                <c:pt idx="13473" formatCode="m/d/yyyy\ h:mm">
                  <c:v>40133.749999991567</c:v>
                </c:pt>
                <c:pt idx="13474" formatCode="m/d/yyyy\ h:mm">
                  <c:v>40133.791666658202</c:v>
                </c:pt>
                <c:pt idx="13475" formatCode="m/d/yyyy\ h:mm">
                  <c:v>40133.83333332491</c:v>
                </c:pt>
                <c:pt idx="13476" formatCode="m/d/yyyy\ h:mm">
                  <c:v>40133.874999991574</c:v>
                </c:pt>
                <c:pt idx="13477" formatCode="m/d/yyyy\ h:mm">
                  <c:v>40133.916666658231</c:v>
                </c:pt>
                <c:pt idx="13478" formatCode="m/d/yyyy\ h:mm">
                  <c:v>40133.958333324917</c:v>
                </c:pt>
                <c:pt idx="13479" formatCode="m/d/yyyy\ h:mm">
                  <c:v>40133.999999991553</c:v>
                </c:pt>
                <c:pt idx="13480" formatCode="m/d/yyyy\ h:mm">
                  <c:v>40134.041666658202</c:v>
                </c:pt>
                <c:pt idx="13481" formatCode="m/d/yyyy\ h:mm">
                  <c:v>40134.083333324896</c:v>
                </c:pt>
                <c:pt idx="13482" formatCode="m/d/yyyy\ h:mm">
                  <c:v>40134.124999991545</c:v>
                </c:pt>
                <c:pt idx="13483" formatCode="m/d/yyyy\ h:mm">
                  <c:v>40134.166666658195</c:v>
                </c:pt>
                <c:pt idx="13484" formatCode="m/d/yyyy\ h:mm">
                  <c:v>40134.208333324896</c:v>
                </c:pt>
                <c:pt idx="13485" formatCode="m/d/yyyy\ h:mm">
                  <c:v>40134.249999991538</c:v>
                </c:pt>
                <c:pt idx="13486" formatCode="m/d/yyyy\ h:mm">
                  <c:v>40134.29166665818</c:v>
                </c:pt>
                <c:pt idx="13487" formatCode="m/d/yyyy\ h:mm">
                  <c:v>40134.333333324888</c:v>
                </c:pt>
                <c:pt idx="13488" formatCode="m/d/yyyy\ h:mm">
                  <c:v>40134.374999991545</c:v>
                </c:pt>
                <c:pt idx="13489" formatCode="m/d/yyyy\ h:mm">
                  <c:v>40134.416666658202</c:v>
                </c:pt>
                <c:pt idx="13490" formatCode="m/d/yyyy\ h:mm">
                  <c:v>40134.458333324896</c:v>
                </c:pt>
                <c:pt idx="13491" formatCode="m/d/yyyy\ h:mm">
                  <c:v>40134.499999991531</c:v>
                </c:pt>
                <c:pt idx="13492" formatCode="m/d/yyyy\ h:mm">
                  <c:v>40134.541666658188</c:v>
                </c:pt>
                <c:pt idx="13493" formatCode="m/d/yyyy\ h:mm">
                  <c:v>40134.583333324867</c:v>
                </c:pt>
                <c:pt idx="13494" formatCode="m/d/yyyy\ h:mm">
                  <c:v>40134.624999991516</c:v>
                </c:pt>
                <c:pt idx="13495" formatCode="m/d/yyyy\ h:mm">
                  <c:v>40134.66666665818</c:v>
                </c:pt>
                <c:pt idx="13496" formatCode="m/d/yyyy\ h:mm">
                  <c:v>40134.708333324859</c:v>
                </c:pt>
                <c:pt idx="13497" formatCode="m/d/yyyy\ h:mm">
                  <c:v>40134.749999991509</c:v>
                </c:pt>
                <c:pt idx="13498" formatCode="m/d/yyyy\ h:mm">
                  <c:v>40134.791666658159</c:v>
                </c:pt>
                <c:pt idx="13499" formatCode="m/d/yyyy\ h:mm">
                  <c:v>40134.833333324852</c:v>
                </c:pt>
                <c:pt idx="13500" formatCode="m/d/yyyy\ h:mm">
                  <c:v>40134.874999991516</c:v>
                </c:pt>
                <c:pt idx="13501" formatCode="m/d/yyyy\ h:mm">
                  <c:v>40134.91666665818</c:v>
                </c:pt>
                <c:pt idx="13502" formatCode="m/d/yyyy\ h:mm">
                  <c:v>40134.958333324859</c:v>
                </c:pt>
                <c:pt idx="13503" formatCode="m/d/yyyy\ h:mm">
                  <c:v>40134.999999991494</c:v>
                </c:pt>
                <c:pt idx="13504" formatCode="m/d/yyyy\ h:mm">
                  <c:v>40135.041666658159</c:v>
                </c:pt>
                <c:pt idx="13505" formatCode="m/d/yyyy\ h:mm">
                  <c:v>40135.083333324837</c:v>
                </c:pt>
                <c:pt idx="13506" formatCode="m/d/yyyy\ h:mm">
                  <c:v>40135.124999991487</c:v>
                </c:pt>
                <c:pt idx="13507" formatCode="m/d/yyyy\ h:mm">
                  <c:v>40135.166666658151</c:v>
                </c:pt>
                <c:pt idx="13508" formatCode="m/d/yyyy\ h:mm">
                  <c:v>40135.20833332483</c:v>
                </c:pt>
                <c:pt idx="13509" formatCode="m/d/yyyy\ h:mm">
                  <c:v>40135.24999999148</c:v>
                </c:pt>
                <c:pt idx="13510" formatCode="m/d/yyyy\ h:mm">
                  <c:v>40135.29166665813</c:v>
                </c:pt>
                <c:pt idx="13511" formatCode="m/d/yyyy\ h:mm">
                  <c:v>40135.333333324823</c:v>
                </c:pt>
                <c:pt idx="13512" formatCode="m/d/yyyy\ h:mm">
                  <c:v>40135.374999991487</c:v>
                </c:pt>
                <c:pt idx="13513" formatCode="m/d/yyyy\ h:mm">
                  <c:v>40135.416666658151</c:v>
                </c:pt>
                <c:pt idx="13514" formatCode="m/d/yyyy\ h:mm">
                  <c:v>40135.45833332483</c:v>
                </c:pt>
                <c:pt idx="13515" formatCode="m/d/yyyy\ h:mm">
                  <c:v>40135.499999991465</c:v>
                </c:pt>
                <c:pt idx="13516" formatCode="m/d/yyyy\ h:mm">
                  <c:v>40135.54166665813</c:v>
                </c:pt>
                <c:pt idx="13517" formatCode="m/d/yyyy\ h:mm">
                  <c:v>40135.583333324808</c:v>
                </c:pt>
                <c:pt idx="13518" formatCode="m/d/yyyy\ h:mm">
                  <c:v>40135.624999991458</c:v>
                </c:pt>
                <c:pt idx="13519" formatCode="m/d/yyyy\ h:mm">
                  <c:v>40135.666666658122</c:v>
                </c:pt>
                <c:pt idx="13520" formatCode="m/d/yyyy\ h:mm">
                  <c:v>40135.708333324801</c:v>
                </c:pt>
                <c:pt idx="13521" formatCode="m/d/yyyy\ h:mm">
                  <c:v>40135.749999991451</c:v>
                </c:pt>
                <c:pt idx="13522" formatCode="m/d/yyyy\ h:mm">
                  <c:v>40135.7916666581</c:v>
                </c:pt>
                <c:pt idx="13523" formatCode="m/d/yyyy\ h:mm">
                  <c:v>40135.833333324794</c:v>
                </c:pt>
                <c:pt idx="13524" formatCode="m/d/yyyy\ h:mm">
                  <c:v>40135.874999991443</c:v>
                </c:pt>
                <c:pt idx="13525" formatCode="m/d/yyyy\ h:mm">
                  <c:v>40135.916666658122</c:v>
                </c:pt>
                <c:pt idx="13526" formatCode="m/d/yyyy\ h:mm">
                  <c:v>40135.958333324801</c:v>
                </c:pt>
                <c:pt idx="13527" formatCode="m/d/yyyy\ h:mm">
                  <c:v>40135.999999991436</c:v>
                </c:pt>
                <c:pt idx="13528" formatCode="m/d/yyyy\ h:mm">
                  <c:v>40136.0416666581</c:v>
                </c:pt>
                <c:pt idx="13529" formatCode="m/d/yyyy\ h:mm">
                  <c:v>40136.083333324779</c:v>
                </c:pt>
                <c:pt idx="13530" formatCode="m/d/yyyy\ h:mm">
                  <c:v>40136.124999991429</c:v>
                </c:pt>
                <c:pt idx="13531" formatCode="m/d/yyyy\ h:mm">
                  <c:v>40136.166666658086</c:v>
                </c:pt>
                <c:pt idx="13532" formatCode="m/d/yyyy\ h:mm">
                  <c:v>40136.208333324772</c:v>
                </c:pt>
                <c:pt idx="13533" formatCode="m/d/yyyy\ h:mm">
                  <c:v>40136.249999991422</c:v>
                </c:pt>
                <c:pt idx="13534" formatCode="m/d/yyyy\ h:mm">
                  <c:v>40136.291666658071</c:v>
                </c:pt>
                <c:pt idx="13535" formatCode="m/d/yyyy\ h:mm">
                  <c:v>40136.333333324765</c:v>
                </c:pt>
                <c:pt idx="13536" formatCode="m/d/yyyy\ h:mm">
                  <c:v>40136.374999991429</c:v>
                </c:pt>
                <c:pt idx="13537" formatCode="m/d/yyyy\ h:mm">
                  <c:v>40136.416666658093</c:v>
                </c:pt>
                <c:pt idx="13538" formatCode="m/d/yyyy\ h:mm">
                  <c:v>40136.458333324765</c:v>
                </c:pt>
                <c:pt idx="13539" formatCode="m/d/yyyy\ h:mm">
                  <c:v>40136.499999991407</c:v>
                </c:pt>
                <c:pt idx="13540" formatCode="m/d/yyyy\ h:mm">
                  <c:v>40136.541666658071</c:v>
                </c:pt>
                <c:pt idx="13541" formatCode="m/d/yyyy\ h:mm">
                  <c:v>40136.583333324743</c:v>
                </c:pt>
                <c:pt idx="13542" formatCode="m/d/yyyy\ h:mm">
                  <c:v>40136.6249999914</c:v>
                </c:pt>
                <c:pt idx="13543" formatCode="m/d/yyyy\ h:mm">
                  <c:v>40136.666666658064</c:v>
                </c:pt>
                <c:pt idx="13544" formatCode="m/d/yyyy\ h:mm">
                  <c:v>40136.708333324743</c:v>
                </c:pt>
                <c:pt idx="13545" formatCode="m/d/yyyy\ h:mm">
                  <c:v>40136.749999991385</c:v>
                </c:pt>
                <c:pt idx="13546" formatCode="m/d/yyyy\ h:mm">
                  <c:v>40136.791666658042</c:v>
                </c:pt>
                <c:pt idx="13547" formatCode="m/d/yyyy\ h:mm">
                  <c:v>40136.833333324736</c:v>
                </c:pt>
                <c:pt idx="13548" formatCode="m/d/yyyy\ h:mm">
                  <c:v>40136.874999991393</c:v>
                </c:pt>
                <c:pt idx="13549" formatCode="m/d/yyyy\ h:mm">
                  <c:v>40136.916666658064</c:v>
                </c:pt>
                <c:pt idx="13550" formatCode="m/d/yyyy\ h:mm">
                  <c:v>40136.958333324743</c:v>
                </c:pt>
                <c:pt idx="13551" formatCode="m/d/yyyy\ h:mm">
                  <c:v>40136.999999991378</c:v>
                </c:pt>
                <c:pt idx="13552" formatCode="m/d/yyyy\ h:mm">
                  <c:v>40137.041666658035</c:v>
                </c:pt>
                <c:pt idx="13553" formatCode="m/d/yyyy\ h:mm">
                  <c:v>40137.083333324721</c:v>
                </c:pt>
                <c:pt idx="13554" formatCode="m/d/yyyy\ h:mm">
                  <c:v>40137.124999991371</c:v>
                </c:pt>
                <c:pt idx="13555" formatCode="m/d/yyyy\ h:mm">
                  <c:v>40137.166666658035</c:v>
                </c:pt>
                <c:pt idx="13556" formatCode="m/d/yyyy\ h:mm">
                  <c:v>40137.208333324699</c:v>
                </c:pt>
                <c:pt idx="13557" formatCode="m/d/yyyy\ h:mm">
                  <c:v>40137.249999991356</c:v>
                </c:pt>
                <c:pt idx="13558" formatCode="m/d/yyyy\ h:mm">
                  <c:v>40137.291666658013</c:v>
                </c:pt>
                <c:pt idx="13559" formatCode="m/d/yyyy\ h:mm">
                  <c:v>40137.333333324692</c:v>
                </c:pt>
                <c:pt idx="13560" formatCode="m/d/yyyy\ h:mm">
                  <c:v>40137.374999991363</c:v>
                </c:pt>
                <c:pt idx="13561" formatCode="m/d/yyyy\ h:mm">
                  <c:v>40137.416666658035</c:v>
                </c:pt>
                <c:pt idx="13562" formatCode="m/d/yyyy\ h:mm">
                  <c:v>40137.458333324706</c:v>
                </c:pt>
                <c:pt idx="13563" formatCode="m/d/yyyy\ h:mm">
                  <c:v>40137.499999991334</c:v>
                </c:pt>
                <c:pt idx="13564" formatCode="m/d/yyyy\ h:mm">
                  <c:v>40137.541666658006</c:v>
                </c:pt>
                <c:pt idx="13565" formatCode="m/d/yyyy\ h:mm">
                  <c:v>40137.583333324692</c:v>
                </c:pt>
                <c:pt idx="13566" formatCode="m/d/yyyy\ h:mm">
                  <c:v>40137.624999991334</c:v>
                </c:pt>
                <c:pt idx="13567" formatCode="m/d/yyyy\ h:mm">
                  <c:v>40137.666666658006</c:v>
                </c:pt>
                <c:pt idx="13568" formatCode="m/d/yyyy\ h:mm">
                  <c:v>40137.708333324685</c:v>
                </c:pt>
                <c:pt idx="13569" formatCode="m/d/yyyy\ h:mm">
                  <c:v>40137.749999991334</c:v>
                </c:pt>
                <c:pt idx="13570" formatCode="m/d/yyyy\ h:mm">
                  <c:v>40137.791666657977</c:v>
                </c:pt>
                <c:pt idx="13571" formatCode="m/d/yyyy\ h:mm">
                  <c:v>40137.833333324663</c:v>
                </c:pt>
                <c:pt idx="13572" formatCode="m/d/yyyy\ h:mm">
                  <c:v>40137.874999991342</c:v>
                </c:pt>
                <c:pt idx="13573" formatCode="m/d/yyyy\ h:mm">
                  <c:v>40137.916666657991</c:v>
                </c:pt>
                <c:pt idx="13574" formatCode="m/d/yyyy\ h:mm">
                  <c:v>40137.958333324685</c:v>
                </c:pt>
                <c:pt idx="13575" formatCode="m/d/yyyy\ h:mm">
                  <c:v>40137.99999999132</c:v>
                </c:pt>
                <c:pt idx="13576" formatCode="m/d/yyyy\ h:mm">
                  <c:v>40138.041666657984</c:v>
                </c:pt>
                <c:pt idx="13577" formatCode="m/d/yyyy\ h:mm">
                  <c:v>40138.083333324648</c:v>
                </c:pt>
                <c:pt idx="13578" formatCode="m/d/yyyy\ h:mm">
                  <c:v>40138.124999991305</c:v>
                </c:pt>
                <c:pt idx="13579" formatCode="m/d/yyyy\ h:mm">
                  <c:v>40138.166666657977</c:v>
                </c:pt>
                <c:pt idx="13580" formatCode="m/d/yyyy\ h:mm">
                  <c:v>40138.208333324641</c:v>
                </c:pt>
                <c:pt idx="13581" formatCode="m/d/yyyy\ h:mm">
                  <c:v>40138.249999991305</c:v>
                </c:pt>
                <c:pt idx="13582" formatCode="m/d/yyyy\ h:mm">
                  <c:v>40138.291666657948</c:v>
                </c:pt>
                <c:pt idx="13583" formatCode="m/d/yyyy\ h:mm">
                  <c:v>40138.333333324641</c:v>
                </c:pt>
                <c:pt idx="13584" formatCode="m/d/yyyy\ h:mm">
                  <c:v>40138.374999991298</c:v>
                </c:pt>
                <c:pt idx="13585" formatCode="m/d/yyyy\ h:mm">
                  <c:v>40138.416666657962</c:v>
                </c:pt>
                <c:pt idx="13586" formatCode="m/d/yyyy\ h:mm">
                  <c:v>40138.458333324648</c:v>
                </c:pt>
                <c:pt idx="13587" formatCode="m/d/yyyy\ h:mm">
                  <c:v>40138.499999991276</c:v>
                </c:pt>
                <c:pt idx="13588" formatCode="m/d/yyyy\ h:mm">
                  <c:v>40138.541666657955</c:v>
                </c:pt>
                <c:pt idx="13589" formatCode="m/d/yyyy\ h:mm">
                  <c:v>40138.583333324619</c:v>
                </c:pt>
                <c:pt idx="13590" formatCode="m/d/yyyy\ h:mm">
                  <c:v>40138.624999991276</c:v>
                </c:pt>
                <c:pt idx="13591" formatCode="m/d/yyyy\ h:mm">
                  <c:v>40138.666666657933</c:v>
                </c:pt>
                <c:pt idx="13592" formatCode="m/d/yyyy\ h:mm">
                  <c:v>40138.708333324612</c:v>
                </c:pt>
                <c:pt idx="13593" formatCode="m/d/yyyy\ h:mm">
                  <c:v>40138.749999991276</c:v>
                </c:pt>
                <c:pt idx="13594" formatCode="m/d/yyyy\ h:mm">
                  <c:v>40138.791666657919</c:v>
                </c:pt>
                <c:pt idx="13595" formatCode="m/d/yyyy\ h:mm">
                  <c:v>40138.833333324612</c:v>
                </c:pt>
                <c:pt idx="13596" formatCode="m/d/yyyy\ h:mm">
                  <c:v>40138.874999991269</c:v>
                </c:pt>
                <c:pt idx="13597" formatCode="m/d/yyyy\ h:mm">
                  <c:v>40138.916666657933</c:v>
                </c:pt>
                <c:pt idx="13598" formatCode="m/d/yyyy\ h:mm">
                  <c:v>40138.958333324619</c:v>
                </c:pt>
                <c:pt idx="13599" formatCode="m/d/yyyy\ h:mm">
                  <c:v>40138.999999991254</c:v>
                </c:pt>
                <c:pt idx="13600" formatCode="m/d/yyyy\ h:mm">
                  <c:v>40139.041666657926</c:v>
                </c:pt>
                <c:pt idx="13601" formatCode="m/d/yyyy\ h:mm">
                  <c:v>40139.083333324605</c:v>
                </c:pt>
                <c:pt idx="13602" formatCode="m/d/yyyy\ h:mm">
                  <c:v>40139.124999991254</c:v>
                </c:pt>
                <c:pt idx="13603" formatCode="m/d/yyyy\ h:mm">
                  <c:v>40139.166666657904</c:v>
                </c:pt>
                <c:pt idx="13604" formatCode="m/d/yyyy\ h:mm">
                  <c:v>40139.208333324597</c:v>
                </c:pt>
                <c:pt idx="13605" formatCode="m/d/yyyy\ h:mm">
                  <c:v>40139.249999991232</c:v>
                </c:pt>
                <c:pt idx="13606" formatCode="m/d/yyyy\ h:mm">
                  <c:v>40139.291666657882</c:v>
                </c:pt>
                <c:pt idx="13607" formatCode="m/d/yyyy\ h:mm">
                  <c:v>40139.333333324597</c:v>
                </c:pt>
                <c:pt idx="13608" formatCode="m/d/yyyy\ h:mm">
                  <c:v>40139.37499999124</c:v>
                </c:pt>
                <c:pt idx="13609" formatCode="m/d/yyyy\ h:mm">
                  <c:v>40139.416666657911</c:v>
                </c:pt>
                <c:pt idx="13610" formatCode="m/d/yyyy\ h:mm">
                  <c:v>40139.458333324597</c:v>
                </c:pt>
                <c:pt idx="13611" formatCode="m/d/yyyy\ h:mm">
                  <c:v>40139.499999991225</c:v>
                </c:pt>
                <c:pt idx="13612" formatCode="m/d/yyyy\ h:mm">
                  <c:v>40139.541666657882</c:v>
                </c:pt>
                <c:pt idx="13613" formatCode="m/d/yyyy\ h:mm">
                  <c:v>40139.583333324576</c:v>
                </c:pt>
                <c:pt idx="13614" formatCode="m/d/yyyy\ h:mm">
                  <c:v>40139.624999991225</c:v>
                </c:pt>
                <c:pt idx="13615" formatCode="m/d/yyyy\ h:mm">
                  <c:v>40139.666666657875</c:v>
                </c:pt>
                <c:pt idx="13616" formatCode="m/d/yyyy\ h:mm">
                  <c:v>40139.708333324576</c:v>
                </c:pt>
                <c:pt idx="13617" formatCode="m/d/yyyy\ h:mm">
                  <c:v>40139.749999991203</c:v>
                </c:pt>
                <c:pt idx="13618" formatCode="m/d/yyyy\ h:mm">
                  <c:v>40139.791666657853</c:v>
                </c:pt>
                <c:pt idx="13619" formatCode="m/d/yyyy\ h:mm">
                  <c:v>40139.833333324568</c:v>
                </c:pt>
                <c:pt idx="13620" formatCode="m/d/yyyy\ h:mm">
                  <c:v>40139.874999991211</c:v>
                </c:pt>
                <c:pt idx="13621" formatCode="m/d/yyyy\ h:mm">
                  <c:v>40139.916666657882</c:v>
                </c:pt>
                <c:pt idx="13622" formatCode="m/d/yyyy\ h:mm">
                  <c:v>40139.958333324576</c:v>
                </c:pt>
                <c:pt idx="13623" formatCode="m/d/yyyy\ h:mm">
                  <c:v>40139.999999991196</c:v>
                </c:pt>
                <c:pt idx="13624" formatCode="m/d/yyyy\ h:mm">
                  <c:v>40140.041666657853</c:v>
                </c:pt>
                <c:pt idx="13625" formatCode="m/d/yyyy\ h:mm">
                  <c:v>40140.083333324546</c:v>
                </c:pt>
                <c:pt idx="13626" formatCode="m/d/yyyy\ h:mm">
                  <c:v>40140.124999991196</c:v>
                </c:pt>
                <c:pt idx="13627" formatCode="m/d/yyyy\ h:mm">
                  <c:v>40140.166666657846</c:v>
                </c:pt>
                <c:pt idx="13628" formatCode="m/d/yyyy\ h:mm">
                  <c:v>40140.208333324546</c:v>
                </c:pt>
                <c:pt idx="13629" formatCode="m/d/yyyy\ h:mm">
                  <c:v>40140.249999991189</c:v>
                </c:pt>
                <c:pt idx="13630" formatCode="m/d/yyyy\ h:mm">
                  <c:v>40140.291666657824</c:v>
                </c:pt>
                <c:pt idx="13631" formatCode="m/d/yyyy\ h:mm">
                  <c:v>40140.333333324539</c:v>
                </c:pt>
                <c:pt idx="13632" formatCode="m/d/yyyy\ h:mm">
                  <c:v>40140.374999991196</c:v>
                </c:pt>
                <c:pt idx="13633" formatCode="m/d/yyyy\ h:mm">
                  <c:v>40140.416666657846</c:v>
                </c:pt>
                <c:pt idx="13634" formatCode="m/d/yyyy\ h:mm">
                  <c:v>40140.458333324546</c:v>
                </c:pt>
                <c:pt idx="13635" formatCode="m/d/yyyy\ h:mm">
                  <c:v>40140.499999991182</c:v>
                </c:pt>
                <c:pt idx="13636" formatCode="m/d/yyyy\ h:mm">
                  <c:v>40140.541666657824</c:v>
                </c:pt>
                <c:pt idx="13637" formatCode="m/d/yyyy\ h:mm">
                  <c:v>40140.583333324517</c:v>
                </c:pt>
                <c:pt idx="13638" formatCode="m/d/yyyy\ h:mm">
                  <c:v>40140.624999991167</c:v>
                </c:pt>
                <c:pt idx="13639" formatCode="m/d/yyyy\ h:mm">
                  <c:v>40140.666666657824</c:v>
                </c:pt>
                <c:pt idx="13640" formatCode="m/d/yyyy\ h:mm">
                  <c:v>40140.70833332451</c:v>
                </c:pt>
                <c:pt idx="13641" formatCode="m/d/yyyy\ h:mm">
                  <c:v>40140.74999999116</c:v>
                </c:pt>
                <c:pt idx="13642" formatCode="m/d/yyyy\ h:mm">
                  <c:v>40140.791666657802</c:v>
                </c:pt>
                <c:pt idx="13643" formatCode="m/d/yyyy\ h:mm">
                  <c:v>40140.833333324503</c:v>
                </c:pt>
                <c:pt idx="13644" formatCode="m/d/yyyy\ h:mm">
                  <c:v>40140.874999991167</c:v>
                </c:pt>
                <c:pt idx="13645" formatCode="m/d/yyyy\ h:mm">
                  <c:v>40140.916666657817</c:v>
                </c:pt>
                <c:pt idx="13646" formatCode="m/d/yyyy\ h:mm">
                  <c:v>40140.95833332451</c:v>
                </c:pt>
                <c:pt idx="13647" formatCode="m/d/yyyy\ h:mm">
                  <c:v>40140.999999991145</c:v>
                </c:pt>
                <c:pt idx="13648" formatCode="m/d/yyyy\ h:mm">
                  <c:v>40141.041666657795</c:v>
                </c:pt>
                <c:pt idx="13649" formatCode="m/d/yyyy\ h:mm">
                  <c:v>40141.083333324495</c:v>
                </c:pt>
                <c:pt idx="13650" formatCode="m/d/yyyy\ h:mm">
                  <c:v>40141.124999991138</c:v>
                </c:pt>
                <c:pt idx="13651" formatCode="m/d/yyyy\ h:mm">
                  <c:v>40141.166666657788</c:v>
                </c:pt>
                <c:pt idx="13652" formatCode="m/d/yyyy\ h:mm">
                  <c:v>40141.208333324488</c:v>
                </c:pt>
                <c:pt idx="13653" formatCode="m/d/yyyy\ h:mm">
                  <c:v>40141.249999991131</c:v>
                </c:pt>
                <c:pt idx="13654" formatCode="m/d/yyyy\ h:mm">
                  <c:v>40141.291666657766</c:v>
                </c:pt>
                <c:pt idx="13655" formatCode="m/d/yyyy\ h:mm">
                  <c:v>40141.333333324474</c:v>
                </c:pt>
                <c:pt idx="13656" formatCode="m/d/yyyy\ h:mm">
                  <c:v>40141.374999991138</c:v>
                </c:pt>
                <c:pt idx="13657" formatCode="m/d/yyyy\ h:mm">
                  <c:v>40141.416666657788</c:v>
                </c:pt>
                <c:pt idx="13658" formatCode="m/d/yyyy\ h:mm">
                  <c:v>40141.458333324481</c:v>
                </c:pt>
                <c:pt idx="13659" formatCode="m/d/yyyy\ h:mm">
                  <c:v>40141.499999991116</c:v>
                </c:pt>
                <c:pt idx="13660" formatCode="m/d/yyyy\ h:mm">
                  <c:v>40141.541666657766</c:v>
                </c:pt>
                <c:pt idx="13661" formatCode="m/d/yyyy\ h:mm">
                  <c:v>40141.583333324459</c:v>
                </c:pt>
                <c:pt idx="13662" formatCode="m/d/yyyy\ h:mm">
                  <c:v>40141.624999991109</c:v>
                </c:pt>
                <c:pt idx="13663" formatCode="m/d/yyyy\ h:mm">
                  <c:v>40141.666666657758</c:v>
                </c:pt>
                <c:pt idx="13664" formatCode="m/d/yyyy\ h:mm">
                  <c:v>40141.708333324452</c:v>
                </c:pt>
                <c:pt idx="13665" formatCode="m/d/yyyy\ h:mm">
                  <c:v>40141.749999991102</c:v>
                </c:pt>
                <c:pt idx="13666" formatCode="m/d/yyyy\ h:mm">
                  <c:v>40141.791666657737</c:v>
                </c:pt>
                <c:pt idx="13667" formatCode="m/d/yyyy\ h:mm">
                  <c:v>40141.833333324445</c:v>
                </c:pt>
                <c:pt idx="13668" formatCode="m/d/yyyy\ h:mm">
                  <c:v>40141.874999991109</c:v>
                </c:pt>
                <c:pt idx="13669" formatCode="m/d/yyyy\ h:mm">
                  <c:v>40141.916666657758</c:v>
                </c:pt>
                <c:pt idx="13670" formatCode="m/d/yyyy\ h:mm">
                  <c:v>40141.958333324452</c:v>
                </c:pt>
                <c:pt idx="13671" formatCode="m/d/yyyy\ h:mm">
                  <c:v>40141.999999991087</c:v>
                </c:pt>
                <c:pt idx="13672" formatCode="m/d/yyyy\ h:mm">
                  <c:v>40142.041666657737</c:v>
                </c:pt>
                <c:pt idx="13673" formatCode="m/d/yyyy\ h:mm">
                  <c:v>40142.08333332443</c:v>
                </c:pt>
                <c:pt idx="13674" formatCode="m/d/yyyy\ h:mm">
                  <c:v>40142.12499999108</c:v>
                </c:pt>
                <c:pt idx="13675" formatCode="m/d/yyyy\ h:mm">
                  <c:v>40142.166666657729</c:v>
                </c:pt>
                <c:pt idx="13676" formatCode="m/d/yyyy\ h:mm">
                  <c:v>40142.208333324423</c:v>
                </c:pt>
                <c:pt idx="13677" formatCode="m/d/yyyy\ h:mm">
                  <c:v>40142.249999991072</c:v>
                </c:pt>
                <c:pt idx="13678" formatCode="m/d/yyyy\ h:mm">
                  <c:v>40142.291666657708</c:v>
                </c:pt>
                <c:pt idx="13679" formatCode="m/d/yyyy\ h:mm">
                  <c:v>40142.333333324415</c:v>
                </c:pt>
                <c:pt idx="13680" formatCode="m/d/yyyy\ h:mm">
                  <c:v>40142.37499999108</c:v>
                </c:pt>
                <c:pt idx="13681" formatCode="m/d/yyyy\ h:mm">
                  <c:v>40142.416666657729</c:v>
                </c:pt>
                <c:pt idx="13682" formatCode="m/d/yyyy\ h:mm">
                  <c:v>40142.458333324423</c:v>
                </c:pt>
                <c:pt idx="13683" formatCode="m/d/yyyy\ h:mm">
                  <c:v>40142.499999991058</c:v>
                </c:pt>
                <c:pt idx="13684" formatCode="m/d/yyyy\ h:mm">
                  <c:v>40142.541666657708</c:v>
                </c:pt>
                <c:pt idx="13685" formatCode="m/d/yyyy\ h:mm">
                  <c:v>40142.583333324401</c:v>
                </c:pt>
                <c:pt idx="13686" formatCode="m/d/yyyy\ h:mm">
                  <c:v>40142.624999991051</c:v>
                </c:pt>
                <c:pt idx="13687" formatCode="m/d/yyyy\ h:mm">
                  <c:v>40142.6666666577</c:v>
                </c:pt>
                <c:pt idx="13688" formatCode="m/d/yyyy\ h:mm">
                  <c:v>40142.708333324394</c:v>
                </c:pt>
                <c:pt idx="13689" formatCode="m/d/yyyy\ h:mm">
                  <c:v>40142.749999991036</c:v>
                </c:pt>
                <c:pt idx="13690" formatCode="m/d/yyyy\ h:mm">
                  <c:v>40142.791666657671</c:v>
                </c:pt>
                <c:pt idx="13691" formatCode="m/d/yyyy\ h:mm">
                  <c:v>40142.833333324386</c:v>
                </c:pt>
                <c:pt idx="13692" formatCode="m/d/yyyy\ h:mm">
                  <c:v>40142.874999991043</c:v>
                </c:pt>
                <c:pt idx="13693" formatCode="m/d/yyyy\ h:mm">
                  <c:v>40142.9166666577</c:v>
                </c:pt>
                <c:pt idx="13694" formatCode="m/d/yyyy\ h:mm">
                  <c:v>40142.958333324394</c:v>
                </c:pt>
                <c:pt idx="13695" formatCode="m/d/yyyy\ h:mm">
                  <c:v>40142.999999991029</c:v>
                </c:pt>
                <c:pt idx="13696" formatCode="m/d/yyyy\ h:mm">
                  <c:v>40143.041666657671</c:v>
                </c:pt>
                <c:pt idx="13697" formatCode="m/d/yyyy\ h:mm">
                  <c:v>40143.083333324372</c:v>
                </c:pt>
                <c:pt idx="13698" formatCode="m/d/yyyy\ h:mm">
                  <c:v>40143.124999991021</c:v>
                </c:pt>
                <c:pt idx="13699" formatCode="m/d/yyyy\ h:mm">
                  <c:v>40143.166666657671</c:v>
                </c:pt>
                <c:pt idx="13700" formatCode="m/d/yyyy\ h:mm">
                  <c:v>40143.208333324365</c:v>
                </c:pt>
                <c:pt idx="13701" formatCode="m/d/yyyy\ h:mm">
                  <c:v>40143.249999991014</c:v>
                </c:pt>
                <c:pt idx="13702" formatCode="m/d/yyyy\ h:mm">
                  <c:v>40143.291666657649</c:v>
                </c:pt>
                <c:pt idx="13703" formatCode="m/d/yyyy\ h:mm">
                  <c:v>40143.333333324343</c:v>
                </c:pt>
                <c:pt idx="13704" formatCode="m/d/yyyy\ h:mm">
                  <c:v>40143.374999991021</c:v>
                </c:pt>
                <c:pt idx="13705" formatCode="m/d/yyyy\ h:mm">
                  <c:v>40143.416666657671</c:v>
                </c:pt>
                <c:pt idx="13706" formatCode="m/d/yyyy\ h:mm">
                  <c:v>40143.458333324365</c:v>
                </c:pt>
                <c:pt idx="13707" formatCode="m/d/yyyy\ h:mm">
                  <c:v>40143.499999991</c:v>
                </c:pt>
                <c:pt idx="13708" formatCode="m/d/yyyy\ h:mm">
                  <c:v>40143.541666657649</c:v>
                </c:pt>
                <c:pt idx="13709" formatCode="m/d/yyyy\ h:mm">
                  <c:v>40143.583333324343</c:v>
                </c:pt>
                <c:pt idx="13710" formatCode="m/d/yyyy\ h:mm">
                  <c:v>40143.624999990992</c:v>
                </c:pt>
                <c:pt idx="13711" formatCode="m/d/yyyy\ h:mm">
                  <c:v>40143.666666657635</c:v>
                </c:pt>
                <c:pt idx="13712" formatCode="m/d/yyyy\ h:mm">
                  <c:v>40143.708333324335</c:v>
                </c:pt>
                <c:pt idx="13713" formatCode="m/d/yyyy\ h:mm">
                  <c:v>40143.749999990992</c:v>
                </c:pt>
                <c:pt idx="13714" formatCode="m/d/yyyy\ h:mm">
                  <c:v>40143.791666657613</c:v>
                </c:pt>
                <c:pt idx="13715" formatCode="m/d/yyyy\ h:mm">
                  <c:v>40143.833333324328</c:v>
                </c:pt>
                <c:pt idx="13716" formatCode="m/d/yyyy\ h:mm">
                  <c:v>40143.874999991</c:v>
                </c:pt>
                <c:pt idx="13717" formatCode="m/d/yyyy\ h:mm">
                  <c:v>40143.916666657635</c:v>
                </c:pt>
                <c:pt idx="13718" formatCode="m/d/yyyy\ h:mm">
                  <c:v>40143.958333324335</c:v>
                </c:pt>
                <c:pt idx="13719" formatCode="m/d/yyyy\ h:mm">
                  <c:v>40143.999999990985</c:v>
                </c:pt>
                <c:pt idx="13720" formatCode="m/d/yyyy\ h:mm">
                  <c:v>40144.04166665762</c:v>
                </c:pt>
                <c:pt idx="13721" formatCode="m/d/yyyy\ h:mm">
                  <c:v>40144.083333324299</c:v>
                </c:pt>
                <c:pt idx="13722" formatCode="m/d/yyyy\ h:mm">
                  <c:v>40144.124999990963</c:v>
                </c:pt>
                <c:pt idx="13723" formatCode="m/d/yyyy\ h:mm">
                  <c:v>40144.166666657613</c:v>
                </c:pt>
                <c:pt idx="13724" formatCode="m/d/yyyy\ h:mm">
                  <c:v>40144.208333324292</c:v>
                </c:pt>
                <c:pt idx="13725" formatCode="m/d/yyyy\ h:mm">
                  <c:v>40144.249999990963</c:v>
                </c:pt>
                <c:pt idx="13726" formatCode="m/d/yyyy\ h:mm">
                  <c:v>40144.291666657591</c:v>
                </c:pt>
                <c:pt idx="13727" formatCode="m/d/yyyy\ h:mm">
                  <c:v>40144.333333324292</c:v>
                </c:pt>
                <c:pt idx="13728" formatCode="m/d/yyyy\ h:mm">
                  <c:v>40144.374999990971</c:v>
                </c:pt>
                <c:pt idx="13729" formatCode="m/d/yyyy\ h:mm">
                  <c:v>40144.416666657606</c:v>
                </c:pt>
                <c:pt idx="13730" formatCode="m/d/yyyy\ h:mm">
                  <c:v>40144.458333324299</c:v>
                </c:pt>
                <c:pt idx="13731" formatCode="m/d/yyyy\ h:mm">
                  <c:v>40144.499999990941</c:v>
                </c:pt>
                <c:pt idx="13732" formatCode="m/d/yyyy\ h:mm">
                  <c:v>40144.541666657591</c:v>
                </c:pt>
                <c:pt idx="13733" formatCode="m/d/yyyy\ h:mm">
                  <c:v>40144.583333324284</c:v>
                </c:pt>
                <c:pt idx="13734" formatCode="m/d/yyyy\ h:mm">
                  <c:v>40144.624999990941</c:v>
                </c:pt>
                <c:pt idx="13735" formatCode="m/d/yyyy\ h:mm">
                  <c:v>40144.666666657584</c:v>
                </c:pt>
                <c:pt idx="13736" formatCode="m/d/yyyy\ h:mm">
                  <c:v>40144.708333324263</c:v>
                </c:pt>
                <c:pt idx="13737" formatCode="m/d/yyyy\ h:mm">
                  <c:v>40144.749999990941</c:v>
                </c:pt>
                <c:pt idx="13738" formatCode="m/d/yyyy\ h:mm">
                  <c:v>40144.791666657569</c:v>
                </c:pt>
                <c:pt idx="13739" formatCode="m/d/yyyy\ h:mm">
                  <c:v>40144.833333324263</c:v>
                </c:pt>
                <c:pt idx="13740" formatCode="m/d/yyyy\ h:mm">
                  <c:v>40144.874999990949</c:v>
                </c:pt>
                <c:pt idx="13741" formatCode="m/d/yyyy\ h:mm">
                  <c:v>40144.916666657591</c:v>
                </c:pt>
                <c:pt idx="13742" formatCode="m/d/yyyy\ h:mm">
                  <c:v>40144.95833332427</c:v>
                </c:pt>
                <c:pt idx="13743" formatCode="m/d/yyyy\ h:mm">
                  <c:v>40144.999999990912</c:v>
                </c:pt>
                <c:pt idx="13744" formatCode="m/d/yyyy\ h:mm">
                  <c:v>40145.041666657577</c:v>
                </c:pt>
                <c:pt idx="13745" formatCode="m/d/yyyy\ h:mm">
                  <c:v>40145.083333324241</c:v>
                </c:pt>
                <c:pt idx="13746" formatCode="m/d/yyyy\ h:mm">
                  <c:v>40145.124999990912</c:v>
                </c:pt>
                <c:pt idx="13747" formatCode="m/d/yyyy\ h:mm">
                  <c:v>40145.166666657555</c:v>
                </c:pt>
                <c:pt idx="13748" formatCode="m/d/yyyy\ h:mm">
                  <c:v>40145.208333324241</c:v>
                </c:pt>
                <c:pt idx="13749" formatCode="m/d/yyyy\ h:mm">
                  <c:v>40145.249999990898</c:v>
                </c:pt>
                <c:pt idx="13750" formatCode="m/d/yyyy\ h:mm">
                  <c:v>40145.291666657533</c:v>
                </c:pt>
                <c:pt idx="13751" formatCode="m/d/yyyy\ h:mm">
                  <c:v>40145.333333324241</c:v>
                </c:pt>
                <c:pt idx="13752" formatCode="m/d/yyyy\ h:mm">
                  <c:v>40145.374999990905</c:v>
                </c:pt>
                <c:pt idx="13753" formatCode="m/d/yyyy\ h:mm">
                  <c:v>40145.416666657562</c:v>
                </c:pt>
                <c:pt idx="13754" formatCode="m/d/yyyy\ h:mm">
                  <c:v>40145.458333324241</c:v>
                </c:pt>
                <c:pt idx="13755" formatCode="m/d/yyyy\ h:mm">
                  <c:v>40145.499999990883</c:v>
                </c:pt>
                <c:pt idx="13756" formatCode="m/d/yyyy\ h:mm">
                  <c:v>40145.541666657533</c:v>
                </c:pt>
                <c:pt idx="13757" formatCode="m/d/yyyy\ h:mm">
                  <c:v>40145.583333324212</c:v>
                </c:pt>
                <c:pt idx="13758" formatCode="m/d/yyyy\ h:mm">
                  <c:v>40145.624999990883</c:v>
                </c:pt>
                <c:pt idx="13759" formatCode="m/d/yyyy\ h:mm">
                  <c:v>40145.666666657526</c:v>
                </c:pt>
                <c:pt idx="13760" formatCode="m/d/yyyy\ h:mm">
                  <c:v>40145.708333324212</c:v>
                </c:pt>
                <c:pt idx="13761" formatCode="m/d/yyyy\ h:mm">
                  <c:v>40145.749999990869</c:v>
                </c:pt>
                <c:pt idx="13762" formatCode="m/d/yyyy\ h:mm">
                  <c:v>40145.791666657504</c:v>
                </c:pt>
                <c:pt idx="13763" formatCode="m/d/yyyy\ h:mm">
                  <c:v>40145.833333324212</c:v>
                </c:pt>
                <c:pt idx="13764" formatCode="m/d/yyyy\ h:mm">
                  <c:v>40145.874999990876</c:v>
                </c:pt>
                <c:pt idx="13765" formatCode="m/d/yyyy\ h:mm">
                  <c:v>40145.916666657533</c:v>
                </c:pt>
                <c:pt idx="13766" formatCode="m/d/yyyy\ h:mm">
                  <c:v>40145.958333324219</c:v>
                </c:pt>
                <c:pt idx="13767" formatCode="m/d/yyyy\ h:mm">
                  <c:v>40145.999999990861</c:v>
                </c:pt>
                <c:pt idx="13768" formatCode="m/d/yyyy\ h:mm">
                  <c:v>40146.041666657504</c:v>
                </c:pt>
                <c:pt idx="13769" formatCode="m/d/yyyy\ h:mm">
                  <c:v>40146.083333324197</c:v>
                </c:pt>
                <c:pt idx="13770" formatCode="m/d/yyyy\ h:mm">
                  <c:v>40146.124999990847</c:v>
                </c:pt>
                <c:pt idx="13771" formatCode="m/d/yyyy\ h:mm">
                  <c:v>40146.166666657504</c:v>
                </c:pt>
                <c:pt idx="13772" formatCode="m/d/yyyy\ h:mm">
                  <c:v>40146.208333324197</c:v>
                </c:pt>
                <c:pt idx="13773" formatCode="m/d/yyyy\ h:mm">
                  <c:v>40146.24999999084</c:v>
                </c:pt>
                <c:pt idx="13774" formatCode="m/d/yyyy\ h:mm">
                  <c:v>40146.291666657482</c:v>
                </c:pt>
                <c:pt idx="13775" formatCode="m/d/yyyy\ h:mm">
                  <c:v>40146.33333332419</c:v>
                </c:pt>
                <c:pt idx="13776" formatCode="m/d/yyyy\ h:mm">
                  <c:v>40146.374999990847</c:v>
                </c:pt>
                <c:pt idx="13777" formatCode="m/d/yyyy\ h:mm">
                  <c:v>40146.416666657497</c:v>
                </c:pt>
                <c:pt idx="13778" formatCode="m/d/yyyy\ h:mm">
                  <c:v>40146.458333324197</c:v>
                </c:pt>
                <c:pt idx="13779" formatCode="m/d/yyyy\ h:mm">
                  <c:v>40146.499999990832</c:v>
                </c:pt>
                <c:pt idx="13780" formatCode="m/d/yyyy\ h:mm">
                  <c:v>40146.541666657475</c:v>
                </c:pt>
                <c:pt idx="13781" formatCode="m/d/yyyy\ h:mm">
                  <c:v>40146.583333324175</c:v>
                </c:pt>
                <c:pt idx="13782" formatCode="m/d/yyyy\ h:mm">
                  <c:v>40146.624999990818</c:v>
                </c:pt>
                <c:pt idx="13783" formatCode="m/d/yyyy\ h:mm">
                  <c:v>40146.666666657475</c:v>
                </c:pt>
                <c:pt idx="13784" formatCode="m/d/yyyy\ h:mm">
                  <c:v>40146.708333324168</c:v>
                </c:pt>
                <c:pt idx="13785" formatCode="m/d/yyyy\ h:mm">
                  <c:v>40146.74999999081</c:v>
                </c:pt>
                <c:pt idx="13786" formatCode="m/d/yyyy\ h:mm">
                  <c:v>40146.791666657453</c:v>
                </c:pt>
                <c:pt idx="13787" formatCode="m/d/yyyy\ h:mm">
                  <c:v>40146.833333324154</c:v>
                </c:pt>
                <c:pt idx="13788" formatCode="m/d/yyyy\ h:mm">
                  <c:v>40146.874999990818</c:v>
                </c:pt>
                <c:pt idx="13789" formatCode="m/d/yyyy\ h:mm">
                  <c:v>40146.916666657467</c:v>
                </c:pt>
                <c:pt idx="13790" formatCode="m/d/yyyy\ h:mm">
                  <c:v>40146.958333324161</c:v>
                </c:pt>
                <c:pt idx="13791" formatCode="m/d/yyyy\ h:mm">
                  <c:v>40146.999999990796</c:v>
                </c:pt>
                <c:pt idx="13792" formatCode="m/d/yyyy\ h:mm">
                  <c:v>40147.041666657446</c:v>
                </c:pt>
                <c:pt idx="13793" formatCode="m/d/yyyy\ h:mm">
                  <c:v>40147.083333324146</c:v>
                </c:pt>
                <c:pt idx="13794" formatCode="m/d/yyyy\ h:mm">
                  <c:v>40147.124999990789</c:v>
                </c:pt>
                <c:pt idx="13795" formatCode="m/d/yyyy\ h:mm">
                  <c:v>40147.166666657438</c:v>
                </c:pt>
                <c:pt idx="13796" formatCode="m/d/yyyy\ h:mm">
                  <c:v>40147.208333324139</c:v>
                </c:pt>
                <c:pt idx="13797" formatCode="m/d/yyyy\ h:mm">
                  <c:v>40147.249999990781</c:v>
                </c:pt>
                <c:pt idx="13798" formatCode="m/d/yyyy\ h:mm">
                  <c:v>40147.291666657416</c:v>
                </c:pt>
                <c:pt idx="13799" formatCode="m/d/yyyy\ h:mm">
                  <c:v>40147.333333324124</c:v>
                </c:pt>
                <c:pt idx="13800" formatCode="m/d/yyyy\ h:mm">
                  <c:v>40147.374999990796</c:v>
                </c:pt>
                <c:pt idx="13801" formatCode="m/d/yyyy\ h:mm">
                  <c:v>40147.416666657438</c:v>
                </c:pt>
                <c:pt idx="13802" formatCode="m/d/yyyy\ h:mm">
                  <c:v>40147.458333324132</c:v>
                </c:pt>
                <c:pt idx="13803" formatCode="m/d/yyyy\ h:mm">
                  <c:v>40147.499999990767</c:v>
                </c:pt>
                <c:pt idx="13804" formatCode="m/d/yyyy\ h:mm">
                  <c:v>40147.541666657424</c:v>
                </c:pt>
                <c:pt idx="13805" formatCode="m/d/yyyy\ h:mm">
                  <c:v>40147.58333332411</c:v>
                </c:pt>
                <c:pt idx="13806" formatCode="m/d/yyyy\ h:mm">
                  <c:v>40147.62499999076</c:v>
                </c:pt>
                <c:pt idx="13807" formatCode="m/d/yyyy\ h:mm">
                  <c:v>40147.666666657424</c:v>
                </c:pt>
                <c:pt idx="13808" formatCode="m/d/yyyy\ h:mm">
                  <c:v>40147.708333324103</c:v>
                </c:pt>
                <c:pt idx="13809" formatCode="m/d/yyyy\ h:mm">
                  <c:v>40147.749999990752</c:v>
                </c:pt>
                <c:pt idx="13810" formatCode="m/d/yyyy\ h:mm">
                  <c:v>40147.791666657387</c:v>
                </c:pt>
                <c:pt idx="13811" formatCode="m/d/yyyy\ h:mm">
                  <c:v>40147.833333324095</c:v>
                </c:pt>
                <c:pt idx="13812" formatCode="m/d/yyyy\ h:mm">
                  <c:v>40147.87499999076</c:v>
                </c:pt>
                <c:pt idx="13813" formatCode="m/d/yyyy\ h:mm">
                  <c:v>40147.916666657409</c:v>
                </c:pt>
                <c:pt idx="13814" formatCode="m/d/yyyy\ h:mm">
                  <c:v>40147.958333324103</c:v>
                </c:pt>
                <c:pt idx="13815" formatCode="m/d/yyyy\ h:mm">
                  <c:v>40147.999999990738</c:v>
                </c:pt>
                <c:pt idx="13816" formatCode="m/d/yyyy\ h:mm">
                  <c:v>40148.041666657387</c:v>
                </c:pt>
                <c:pt idx="13817" formatCode="m/d/yyyy\ h:mm">
                  <c:v>40148.083333324081</c:v>
                </c:pt>
                <c:pt idx="13818" formatCode="m/d/yyyy\ h:mm">
                  <c:v>40148.12499999073</c:v>
                </c:pt>
                <c:pt idx="13819" formatCode="m/d/yyyy\ h:mm">
                  <c:v>40148.16666665738</c:v>
                </c:pt>
                <c:pt idx="13820" formatCode="m/d/yyyy\ h:mm">
                  <c:v>40148.208333324073</c:v>
                </c:pt>
                <c:pt idx="13821" formatCode="m/d/yyyy\ h:mm">
                  <c:v>40148.249999990723</c:v>
                </c:pt>
                <c:pt idx="13822" formatCode="m/d/yyyy\ h:mm">
                  <c:v>40148.291666657358</c:v>
                </c:pt>
                <c:pt idx="13823" formatCode="m/d/yyyy\ h:mm">
                  <c:v>40148.333333324066</c:v>
                </c:pt>
                <c:pt idx="13824" formatCode="m/d/yyyy\ h:mm">
                  <c:v>40148.37499999073</c:v>
                </c:pt>
                <c:pt idx="13825" formatCode="m/d/yyyy\ h:mm">
                  <c:v>40148.41666665738</c:v>
                </c:pt>
                <c:pt idx="13826" formatCode="m/d/yyyy\ h:mm">
                  <c:v>40148.458333324073</c:v>
                </c:pt>
                <c:pt idx="13827" formatCode="m/d/yyyy\ h:mm">
                  <c:v>40148.499999990709</c:v>
                </c:pt>
                <c:pt idx="13828" formatCode="m/d/yyyy\ h:mm">
                  <c:v>40148.541666657358</c:v>
                </c:pt>
                <c:pt idx="13829" formatCode="m/d/yyyy\ h:mm">
                  <c:v>40148.583333324052</c:v>
                </c:pt>
                <c:pt idx="13830" formatCode="m/d/yyyy\ h:mm">
                  <c:v>40148.624999990701</c:v>
                </c:pt>
                <c:pt idx="13831" formatCode="m/d/yyyy\ h:mm">
                  <c:v>40148.666666657351</c:v>
                </c:pt>
                <c:pt idx="13832" formatCode="m/d/yyyy\ h:mm">
                  <c:v>40148.708333324044</c:v>
                </c:pt>
                <c:pt idx="13833" formatCode="m/d/yyyy\ h:mm">
                  <c:v>40148.749999990694</c:v>
                </c:pt>
                <c:pt idx="13834" formatCode="m/d/yyyy\ h:mm">
                  <c:v>40148.791666657329</c:v>
                </c:pt>
                <c:pt idx="13835" formatCode="m/d/yyyy\ h:mm">
                  <c:v>40148.833333324037</c:v>
                </c:pt>
                <c:pt idx="13836" formatCode="m/d/yyyy\ h:mm">
                  <c:v>40148.874999990701</c:v>
                </c:pt>
                <c:pt idx="13837" formatCode="m/d/yyyy\ h:mm">
                  <c:v>40148.916666657351</c:v>
                </c:pt>
                <c:pt idx="13838" formatCode="m/d/yyyy\ h:mm">
                  <c:v>40148.958333324044</c:v>
                </c:pt>
                <c:pt idx="13839" formatCode="m/d/yyyy\ h:mm">
                  <c:v>40148.999999990679</c:v>
                </c:pt>
                <c:pt idx="13840" formatCode="m/d/yyyy\ h:mm">
                  <c:v>40149.041666657329</c:v>
                </c:pt>
                <c:pt idx="13841" formatCode="m/d/yyyy\ h:mm">
                  <c:v>40149.083333324023</c:v>
                </c:pt>
                <c:pt idx="13842" formatCode="m/d/yyyy\ h:mm">
                  <c:v>40149.124999990672</c:v>
                </c:pt>
                <c:pt idx="13843" formatCode="m/d/yyyy\ h:mm">
                  <c:v>40149.166666657322</c:v>
                </c:pt>
                <c:pt idx="13844" formatCode="m/d/yyyy\ h:mm">
                  <c:v>40149.208333324015</c:v>
                </c:pt>
                <c:pt idx="13845" formatCode="m/d/yyyy\ h:mm">
                  <c:v>40149.249999990665</c:v>
                </c:pt>
                <c:pt idx="13846" formatCode="m/d/yyyy\ h:mm">
                  <c:v>40149.2916666573</c:v>
                </c:pt>
                <c:pt idx="13847" formatCode="m/d/yyyy\ h:mm">
                  <c:v>40149.333333323993</c:v>
                </c:pt>
                <c:pt idx="13848" formatCode="m/d/yyyy\ h:mm">
                  <c:v>40149.374999990672</c:v>
                </c:pt>
                <c:pt idx="13849" formatCode="m/d/yyyy\ h:mm">
                  <c:v>40149.416666657322</c:v>
                </c:pt>
                <c:pt idx="13850" formatCode="m/d/yyyy\ h:mm">
                  <c:v>40149.458333324015</c:v>
                </c:pt>
                <c:pt idx="13851" formatCode="m/d/yyyy\ h:mm">
                  <c:v>40149.49999999065</c:v>
                </c:pt>
                <c:pt idx="13852" formatCode="m/d/yyyy\ h:mm">
                  <c:v>40149.5416666573</c:v>
                </c:pt>
                <c:pt idx="13853" formatCode="m/d/yyyy\ h:mm">
                  <c:v>40149.583333323993</c:v>
                </c:pt>
                <c:pt idx="13854" formatCode="m/d/yyyy\ h:mm">
                  <c:v>40149.624999990636</c:v>
                </c:pt>
                <c:pt idx="13855" formatCode="m/d/yyyy\ h:mm">
                  <c:v>40149.666666657293</c:v>
                </c:pt>
                <c:pt idx="13856" formatCode="m/d/yyyy\ h:mm">
                  <c:v>40149.708333323986</c:v>
                </c:pt>
                <c:pt idx="13857" formatCode="m/d/yyyy\ h:mm">
                  <c:v>40149.749999990636</c:v>
                </c:pt>
                <c:pt idx="13858" formatCode="m/d/yyyy\ h:mm">
                  <c:v>40149.791666657271</c:v>
                </c:pt>
                <c:pt idx="13859" formatCode="m/d/yyyy\ h:mm">
                  <c:v>40149.833333323979</c:v>
                </c:pt>
                <c:pt idx="13860" formatCode="m/d/yyyy\ h:mm">
                  <c:v>40149.874999990643</c:v>
                </c:pt>
                <c:pt idx="13861" formatCode="m/d/yyyy\ h:mm">
                  <c:v>40149.916666657286</c:v>
                </c:pt>
                <c:pt idx="13862" formatCode="m/d/yyyy\ h:mm">
                  <c:v>40149.958333323986</c:v>
                </c:pt>
                <c:pt idx="13863" formatCode="m/d/yyyy\ h:mm">
                  <c:v>40149.999999990621</c:v>
                </c:pt>
                <c:pt idx="13864" formatCode="m/d/yyyy\ h:mm">
                  <c:v>40150.041666657271</c:v>
                </c:pt>
                <c:pt idx="13865" formatCode="m/d/yyyy\ h:mm">
                  <c:v>40150.083333323964</c:v>
                </c:pt>
                <c:pt idx="13866" formatCode="m/d/yyyy\ h:mm">
                  <c:v>40150.124999990614</c:v>
                </c:pt>
                <c:pt idx="13867" formatCode="m/d/yyyy\ h:mm">
                  <c:v>40150.166666657264</c:v>
                </c:pt>
                <c:pt idx="13868" formatCode="m/d/yyyy\ h:mm">
                  <c:v>40150.208333323942</c:v>
                </c:pt>
                <c:pt idx="13869" formatCode="m/d/yyyy\ h:mm">
                  <c:v>40150.249999990607</c:v>
                </c:pt>
                <c:pt idx="13870" formatCode="m/d/yyyy\ h:mm">
                  <c:v>40150.291666657242</c:v>
                </c:pt>
                <c:pt idx="13871" formatCode="m/d/yyyy\ h:mm">
                  <c:v>40150.333333323942</c:v>
                </c:pt>
                <c:pt idx="13872" formatCode="m/d/yyyy\ h:mm">
                  <c:v>40150.374999990614</c:v>
                </c:pt>
                <c:pt idx="13873" formatCode="m/d/yyyy\ h:mm">
                  <c:v>40150.416666657264</c:v>
                </c:pt>
                <c:pt idx="13874" formatCode="m/d/yyyy\ h:mm">
                  <c:v>40150.45833332395</c:v>
                </c:pt>
                <c:pt idx="13875" formatCode="m/d/yyyy\ h:mm">
                  <c:v>40150.499999990592</c:v>
                </c:pt>
                <c:pt idx="13876" formatCode="m/d/yyyy\ h:mm">
                  <c:v>40150.541666657235</c:v>
                </c:pt>
                <c:pt idx="13877" formatCode="m/d/yyyy\ h:mm">
                  <c:v>40150.583333323935</c:v>
                </c:pt>
                <c:pt idx="13878" formatCode="m/d/yyyy\ h:mm">
                  <c:v>40150.624999990592</c:v>
                </c:pt>
                <c:pt idx="13879" formatCode="m/d/yyyy\ h:mm">
                  <c:v>40150.666666657227</c:v>
                </c:pt>
                <c:pt idx="13880" formatCode="m/d/yyyy\ h:mm">
                  <c:v>40150.708333323913</c:v>
                </c:pt>
                <c:pt idx="13881" formatCode="m/d/yyyy\ h:mm">
                  <c:v>40150.749999990592</c:v>
                </c:pt>
                <c:pt idx="13882" formatCode="m/d/yyyy\ h:mm">
                  <c:v>40150.791666657205</c:v>
                </c:pt>
                <c:pt idx="13883" formatCode="m/d/yyyy\ h:mm">
                  <c:v>40150.833333323913</c:v>
                </c:pt>
                <c:pt idx="13884" formatCode="m/d/yyyy\ h:mm">
                  <c:v>40150.874999990599</c:v>
                </c:pt>
                <c:pt idx="13885" formatCode="m/d/yyyy\ h:mm">
                  <c:v>40150.916666657235</c:v>
                </c:pt>
                <c:pt idx="13886" formatCode="m/d/yyyy\ h:mm">
                  <c:v>40150.958333323921</c:v>
                </c:pt>
                <c:pt idx="13887" formatCode="m/d/yyyy\ h:mm">
                  <c:v>40150.999999990563</c:v>
                </c:pt>
                <c:pt idx="13888" formatCode="m/d/yyyy\ h:mm">
                  <c:v>40151.041666657213</c:v>
                </c:pt>
                <c:pt idx="13889" formatCode="m/d/yyyy\ h:mm">
                  <c:v>40151.083333323892</c:v>
                </c:pt>
                <c:pt idx="13890" formatCode="m/d/yyyy\ h:mm">
                  <c:v>40151.124999990563</c:v>
                </c:pt>
                <c:pt idx="13891" formatCode="m/d/yyyy\ h:mm">
                  <c:v>40151.166666657198</c:v>
                </c:pt>
                <c:pt idx="13892" formatCode="m/d/yyyy\ h:mm">
                  <c:v>40151.208333323892</c:v>
                </c:pt>
                <c:pt idx="13893" formatCode="m/d/yyyy\ h:mm">
                  <c:v>40151.249999990549</c:v>
                </c:pt>
                <c:pt idx="13894" formatCode="m/d/yyyy\ h:mm">
                  <c:v>40151.291666657176</c:v>
                </c:pt>
                <c:pt idx="13895" formatCode="m/d/yyyy\ h:mm">
                  <c:v>40151.333333323892</c:v>
                </c:pt>
                <c:pt idx="13896" formatCode="m/d/yyyy\ h:mm">
                  <c:v>40151.374999990556</c:v>
                </c:pt>
                <c:pt idx="13897" formatCode="m/d/yyyy\ h:mm">
                  <c:v>40151.416666657205</c:v>
                </c:pt>
                <c:pt idx="13898" formatCode="m/d/yyyy\ h:mm">
                  <c:v>40151.458333323899</c:v>
                </c:pt>
                <c:pt idx="13899" formatCode="m/d/yyyy\ h:mm">
                  <c:v>40151.499999990541</c:v>
                </c:pt>
                <c:pt idx="13900" formatCode="m/d/yyyy\ h:mm">
                  <c:v>40151.541666657184</c:v>
                </c:pt>
                <c:pt idx="13901" formatCode="m/d/yyyy\ h:mm">
                  <c:v>40151.583333323862</c:v>
                </c:pt>
                <c:pt idx="13902" formatCode="m/d/yyyy\ h:mm">
                  <c:v>40151.624999990541</c:v>
                </c:pt>
                <c:pt idx="13903" formatCode="m/d/yyyy\ h:mm">
                  <c:v>40151.666666657184</c:v>
                </c:pt>
                <c:pt idx="13904" formatCode="m/d/yyyy\ h:mm">
                  <c:v>40151.708333323862</c:v>
                </c:pt>
                <c:pt idx="13905" formatCode="m/d/yyyy\ h:mm">
                  <c:v>40151.749999990519</c:v>
                </c:pt>
                <c:pt idx="13906" formatCode="m/d/yyyy\ h:mm">
                  <c:v>40151.791666657169</c:v>
                </c:pt>
                <c:pt idx="13907" formatCode="m/d/yyyy\ h:mm">
                  <c:v>40151.833333323848</c:v>
                </c:pt>
                <c:pt idx="13908" formatCode="m/d/yyyy\ h:mm">
                  <c:v>40151.874999990527</c:v>
                </c:pt>
                <c:pt idx="13909" formatCode="m/d/yyyy\ h:mm">
                  <c:v>40151.916666657191</c:v>
                </c:pt>
                <c:pt idx="13910" formatCode="m/d/yyyy\ h:mm">
                  <c:v>40151.958333323855</c:v>
                </c:pt>
                <c:pt idx="13911" formatCode="m/d/yyyy\ h:mm">
                  <c:v>40151.999999990512</c:v>
                </c:pt>
                <c:pt idx="13912" formatCode="m/d/yyyy\ h:mm">
                  <c:v>40152.041666657155</c:v>
                </c:pt>
                <c:pt idx="13913" formatCode="m/d/yyyy\ h:mm">
                  <c:v>40152.083333323833</c:v>
                </c:pt>
                <c:pt idx="13914" formatCode="m/d/yyyy\ h:mm">
                  <c:v>40152.124999990498</c:v>
                </c:pt>
                <c:pt idx="13915" formatCode="m/d/yyyy\ h:mm">
                  <c:v>40152.166666657155</c:v>
                </c:pt>
                <c:pt idx="13916" formatCode="m/d/yyyy\ h:mm">
                  <c:v>40152.208333323833</c:v>
                </c:pt>
                <c:pt idx="13917" formatCode="m/d/yyyy\ h:mm">
                  <c:v>40152.24999999049</c:v>
                </c:pt>
                <c:pt idx="13918" formatCode="m/d/yyyy\ h:mm">
                  <c:v>40152.291666657133</c:v>
                </c:pt>
                <c:pt idx="13919" formatCode="m/d/yyyy\ h:mm">
                  <c:v>40152.333333323819</c:v>
                </c:pt>
                <c:pt idx="13920" formatCode="m/d/yyyy\ h:mm">
                  <c:v>40152.374999990498</c:v>
                </c:pt>
                <c:pt idx="13921" formatCode="m/d/yyyy\ h:mm">
                  <c:v>40152.416666657147</c:v>
                </c:pt>
                <c:pt idx="13922" formatCode="m/d/yyyy\ h:mm">
                  <c:v>40152.458333323826</c:v>
                </c:pt>
                <c:pt idx="13923" formatCode="m/d/yyyy\ h:mm">
                  <c:v>40152.499999990483</c:v>
                </c:pt>
                <c:pt idx="13924" formatCode="m/d/yyyy\ h:mm">
                  <c:v>40152.541666657125</c:v>
                </c:pt>
                <c:pt idx="13925" formatCode="m/d/yyyy\ h:mm">
                  <c:v>40152.583333323812</c:v>
                </c:pt>
                <c:pt idx="13926" formatCode="m/d/yyyy\ h:mm">
                  <c:v>40152.624999990468</c:v>
                </c:pt>
                <c:pt idx="13927" formatCode="m/d/yyyy\ h:mm">
                  <c:v>40152.666666657125</c:v>
                </c:pt>
                <c:pt idx="13928" formatCode="m/d/yyyy\ h:mm">
                  <c:v>40152.708333323797</c:v>
                </c:pt>
                <c:pt idx="13929" formatCode="m/d/yyyy\ h:mm">
                  <c:v>40152.749999990461</c:v>
                </c:pt>
                <c:pt idx="13930" formatCode="m/d/yyyy\ h:mm">
                  <c:v>40152.791666657104</c:v>
                </c:pt>
                <c:pt idx="13931" formatCode="m/d/yyyy\ h:mm">
                  <c:v>40152.83333332379</c:v>
                </c:pt>
                <c:pt idx="13932" formatCode="m/d/yyyy\ h:mm">
                  <c:v>40152.874999990476</c:v>
                </c:pt>
                <c:pt idx="13933" formatCode="m/d/yyyy\ h:mm">
                  <c:v>40152.916666657118</c:v>
                </c:pt>
                <c:pt idx="13934" formatCode="m/d/yyyy\ h:mm">
                  <c:v>40152.958333323797</c:v>
                </c:pt>
                <c:pt idx="13935" formatCode="m/d/yyyy\ h:mm">
                  <c:v>40152.999999990447</c:v>
                </c:pt>
                <c:pt idx="13936" formatCode="m/d/yyyy\ h:mm">
                  <c:v>40153.041666657104</c:v>
                </c:pt>
                <c:pt idx="13937" formatCode="m/d/yyyy\ h:mm">
                  <c:v>40153.083333323782</c:v>
                </c:pt>
                <c:pt idx="13938" formatCode="m/d/yyyy\ h:mm">
                  <c:v>40153.124999990439</c:v>
                </c:pt>
                <c:pt idx="13939" formatCode="m/d/yyyy\ h:mm">
                  <c:v>40153.166666657104</c:v>
                </c:pt>
                <c:pt idx="13940" formatCode="m/d/yyyy\ h:mm">
                  <c:v>40153.208333323768</c:v>
                </c:pt>
                <c:pt idx="13941" formatCode="m/d/yyyy\ h:mm">
                  <c:v>40153.249999990432</c:v>
                </c:pt>
                <c:pt idx="13942" formatCode="m/d/yyyy\ h:mm">
                  <c:v>40153.291666657067</c:v>
                </c:pt>
                <c:pt idx="13943" formatCode="m/d/yyyy\ h:mm">
                  <c:v>40153.333333323761</c:v>
                </c:pt>
                <c:pt idx="13944" formatCode="m/d/yyyy\ h:mm">
                  <c:v>40153.374999990447</c:v>
                </c:pt>
                <c:pt idx="13945" formatCode="m/d/yyyy\ h:mm">
                  <c:v>40153.416666657089</c:v>
                </c:pt>
                <c:pt idx="13946" formatCode="m/d/yyyy\ h:mm">
                  <c:v>40153.458333323768</c:v>
                </c:pt>
                <c:pt idx="13947" formatCode="m/d/yyyy\ h:mm">
                  <c:v>40153.499999990418</c:v>
                </c:pt>
                <c:pt idx="13948" formatCode="m/d/yyyy\ h:mm">
                  <c:v>40153.541666657075</c:v>
                </c:pt>
                <c:pt idx="13949" formatCode="m/d/yyyy\ h:mm">
                  <c:v>40153.583333323746</c:v>
                </c:pt>
                <c:pt idx="13950" formatCode="m/d/yyyy\ h:mm">
                  <c:v>40153.62499999041</c:v>
                </c:pt>
                <c:pt idx="13951" formatCode="m/d/yyyy\ h:mm">
                  <c:v>40153.666666657075</c:v>
                </c:pt>
                <c:pt idx="13952" formatCode="m/d/yyyy\ h:mm">
                  <c:v>40153.708333323739</c:v>
                </c:pt>
                <c:pt idx="13953" formatCode="m/d/yyyy\ h:mm">
                  <c:v>40153.749999990403</c:v>
                </c:pt>
                <c:pt idx="13954" formatCode="m/d/yyyy\ h:mm">
                  <c:v>40153.791666657038</c:v>
                </c:pt>
                <c:pt idx="13955" formatCode="m/d/yyyy\ h:mm">
                  <c:v>40153.833333323731</c:v>
                </c:pt>
                <c:pt idx="13956" formatCode="m/d/yyyy\ h:mm">
                  <c:v>40153.87499999041</c:v>
                </c:pt>
                <c:pt idx="13957" formatCode="m/d/yyyy\ h:mm">
                  <c:v>40153.91666665706</c:v>
                </c:pt>
                <c:pt idx="13958" formatCode="m/d/yyyy\ h:mm">
                  <c:v>40153.958333323746</c:v>
                </c:pt>
                <c:pt idx="13959" formatCode="m/d/yyyy\ h:mm">
                  <c:v>40153.999999990388</c:v>
                </c:pt>
                <c:pt idx="13960" formatCode="m/d/yyyy\ h:mm">
                  <c:v>40154.041666657038</c:v>
                </c:pt>
                <c:pt idx="13961" formatCode="m/d/yyyy\ h:mm">
                  <c:v>40154.083333323717</c:v>
                </c:pt>
                <c:pt idx="13962" formatCode="m/d/yyyy\ h:mm">
                  <c:v>40154.124999990381</c:v>
                </c:pt>
                <c:pt idx="13963" formatCode="m/d/yyyy\ h:mm">
                  <c:v>40154.166666657031</c:v>
                </c:pt>
                <c:pt idx="13964" formatCode="m/d/yyyy\ h:mm">
                  <c:v>40154.20833332371</c:v>
                </c:pt>
                <c:pt idx="13965" formatCode="m/d/yyyy\ h:mm">
                  <c:v>40154.249999990381</c:v>
                </c:pt>
                <c:pt idx="13966" formatCode="m/d/yyyy\ h:mm">
                  <c:v>40154.291666657016</c:v>
                </c:pt>
                <c:pt idx="13967" formatCode="m/d/yyyy\ h:mm">
                  <c:v>40154.333333323702</c:v>
                </c:pt>
                <c:pt idx="13968" formatCode="m/d/yyyy\ h:mm">
                  <c:v>40154.374999990388</c:v>
                </c:pt>
                <c:pt idx="13969" formatCode="m/d/yyyy\ h:mm">
                  <c:v>40154.416666657031</c:v>
                </c:pt>
                <c:pt idx="13970" formatCode="m/d/yyyy\ h:mm">
                  <c:v>40154.45833332371</c:v>
                </c:pt>
                <c:pt idx="13971" formatCode="m/d/yyyy\ h:mm">
                  <c:v>40154.499999990359</c:v>
                </c:pt>
                <c:pt idx="13972" formatCode="m/d/yyyy\ h:mm">
                  <c:v>40154.541666657024</c:v>
                </c:pt>
                <c:pt idx="13973" formatCode="m/d/yyyy\ h:mm">
                  <c:v>40154.583333323688</c:v>
                </c:pt>
                <c:pt idx="13974" formatCode="m/d/yyyy\ h:mm">
                  <c:v>40154.624999990352</c:v>
                </c:pt>
                <c:pt idx="13975" formatCode="m/d/yyyy\ h:mm">
                  <c:v>40154.666666657002</c:v>
                </c:pt>
                <c:pt idx="13976" formatCode="m/d/yyyy\ h:mm">
                  <c:v>40154.708333323681</c:v>
                </c:pt>
                <c:pt idx="13977" formatCode="m/d/yyyy\ h:mm">
                  <c:v>40154.749999990345</c:v>
                </c:pt>
                <c:pt idx="13978" formatCode="m/d/yyyy\ h:mm">
                  <c:v>40154.791666656987</c:v>
                </c:pt>
                <c:pt idx="13979" formatCode="m/d/yyyy\ h:mm">
                  <c:v>40154.833333323673</c:v>
                </c:pt>
                <c:pt idx="13980" formatCode="m/d/yyyy\ h:mm">
                  <c:v>40154.874999990352</c:v>
                </c:pt>
                <c:pt idx="13981" formatCode="m/d/yyyy\ h:mm">
                  <c:v>40154.916666657002</c:v>
                </c:pt>
                <c:pt idx="13982" formatCode="m/d/yyyy\ h:mm">
                  <c:v>40154.958333323681</c:v>
                </c:pt>
                <c:pt idx="13983" formatCode="m/d/yyyy\ h:mm">
                  <c:v>40154.99999999033</c:v>
                </c:pt>
                <c:pt idx="13984" formatCode="m/d/yyyy\ h:mm">
                  <c:v>40155.041666656994</c:v>
                </c:pt>
                <c:pt idx="13985" formatCode="m/d/yyyy\ h:mm">
                  <c:v>40155.083333323659</c:v>
                </c:pt>
                <c:pt idx="13986" formatCode="m/d/yyyy\ h:mm">
                  <c:v>40155.124999990323</c:v>
                </c:pt>
                <c:pt idx="13987" formatCode="m/d/yyyy\ h:mm">
                  <c:v>40155.166666656987</c:v>
                </c:pt>
                <c:pt idx="13988" formatCode="m/d/yyyy\ h:mm">
                  <c:v>40155.208333323651</c:v>
                </c:pt>
                <c:pt idx="13989" formatCode="m/d/yyyy\ h:mm">
                  <c:v>40155.249999990316</c:v>
                </c:pt>
                <c:pt idx="13990" formatCode="m/d/yyyy\ h:mm">
                  <c:v>40155.291666656965</c:v>
                </c:pt>
                <c:pt idx="13991" formatCode="m/d/yyyy\ h:mm">
                  <c:v>40155.333333323644</c:v>
                </c:pt>
                <c:pt idx="13992" formatCode="m/d/yyyy\ h:mm">
                  <c:v>40155.374999990323</c:v>
                </c:pt>
                <c:pt idx="13993" formatCode="m/d/yyyy\ h:mm">
                  <c:v>40155.416666656987</c:v>
                </c:pt>
                <c:pt idx="13994" formatCode="m/d/yyyy\ h:mm">
                  <c:v>40155.458333323651</c:v>
                </c:pt>
                <c:pt idx="13995" formatCode="m/d/yyyy\ h:mm">
                  <c:v>40155.499999990301</c:v>
                </c:pt>
                <c:pt idx="13996" formatCode="m/d/yyyy\ h:mm">
                  <c:v>40155.541666656965</c:v>
                </c:pt>
                <c:pt idx="13997" formatCode="m/d/yyyy\ h:mm">
                  <c:v>40155.58333332363</c:v>
                </c:pt>
                <c:pt idx="13998" formatCode="m/d/yyyy\ h:mm">
                  <c:v>40155.624999990294</c:v>
                </c:pt>
                <c:pt idx="13999" formatCode="m/d/yyyy\ h:mm">
                  <c:v>40155.666666656958</c:v>
                </c:pt>
                <c:pt idx="14000" formatCode="m/d/yyyy\ h:mm">
                  <c:v>40155.708333323622</c:v>
                </c:pt>
                <c:pt idx="14001" formatCode="m/d/yyyy\ h:mm">
                  <c:v>40155.749999990287</c:v>
                </c:pt>
                <c:pt idx="14002" formatCode="m/d/yyyy\ h:mm">
                  <c:v>40155.791666656936</c:v>
                </c:pt>
                <c:pt idx="14003" formatCode="m/d/yyyy\ h:mm">
                  <c:v>40155.833333323615</c:v>
                </c:pt>
                <c:pt idx="14004" formatCode="m/d/yyyy\ h:mm">
                  <c:v>40155.874999990294</c:v>
                </c:pt>
                <c:pt idx="14005" formatCode="m/d/yyyy\ h:mm">
                  <c:v>40155.916666656958</c:v>
                </c:pt>
                <c:pt idx="14006" formatCode="m/d/yyyy\ h:mm">
                  <c:v>40155.958333323622</c:v>
                </c:pt>
                <c:pt idx="14007" formatCode="m/d/yyyy\ h:mm">
                  <c:v>40155.999999990272</c:v>
                </c:pt>
                <c:pt idx="14008" formatCode="m/d/yyyy\ h:mm">
                  <c:v>40156.041666656936</c:v>
                </c:pt>
                <c:pt idx="14009" formatCode="m/d/yyyy\ h:mm">
                  <c:v>40156.083333323601</c:v>
                </c:pt>
                <c:pt idx="14010" formatCode="m/d/yyyy\ h:mm">
                  <c:v>40156.124999990265</c:v>
                </c:pt>
                <c:pt idx="14011" formatCode="m/d/yyyy\ h:mm">
                  <c:v>40156.166666656929</c:v>
                </c:pt>
                <c:pt idx="14012" formatCode="m/d/yyyy\ h:mm">
                  <c:v>40156.208333323593</c:v>
                </c:pt>
                <c:pt idx="14013" formatCode="m/d/yyyy\ h:mm">
                  <c:v>40156.249999990257</c:v>
                </c:pt>
                <c:pt idx="14014" formatCode="m/d/yyyy\ h:mm">
                  <c:v>40156.291666656907</c:v>
                </c:pt>
                <c:pt idx="14015" formatCode="m/d/yyyy\ h:mm">
                  <c:v>40156.333333323593</c:v>
                </c:pt>
                <c:pt idx="14016" formatCode="m/d/yyyy\ h:mm">
                  <c:v>40156.374999990265</c:v>
                </c:pt>
                <c:pt idx="14017" formatCode="m/d/yyyy\ h:mm">
                  <c:v>40156.416666656929</c:v>
                </c:pt>
                <c:pt idx="14018" formatCode="m/d/yyyy\ h:mm">
                  <c:v>40156.458333323601</c:v>
                </c:pt>
                <c:pt idx="14019" formatCode="m/d/yyyy\ h:mm">
                  <c:v>40156.499999990236</c:v>
                </c:pt>
                <c:pt idx="14020" formatCode="m/d/yyyy\ h:mm">
                  <c:v>40156.541666656907</c:v>
                </c:pt>
                <c:pt idx="14021" formatCode="m/d/yyyy\ h:mm">
                  <c:v>40156.583333323586</c:v>
                </c:pt>
                <c:pt idx="14022" formatCode="m/d/yyyy\ h:mm">
                  <c:v>40156.624999990236</c:v>
                </c:pt>
                <c:pt idx="14023" formatCode="m/d/yyyy\ h:mm">
                  <c:v>40156.6666666569</c:v>
                </c:pt>
                <c:pt idx="14024" formatCode="m/d/yyyy\ h:mm">
                  <c:v>40156.708333323579</c:v>
                </c:pt>
                <c:pt idx="14025" formatCode="m/d/yyyy\ h:mm">
                  <c:v>40156.749999990228</c:v>
                </c:pt>
                <c:pt idx="14026" formatCode="m/d/yyyy\ h:mm">
                  <c:v>40156.791666656871</c:v>
                </c:pt>
                <c:pt idx="14027" formatCode="m/d/yyyy\ h:mm">
                  <c:v>40156.833333323571</c:v>
                </c:pt>
                <c:pt idx="14028" formatCode="m/d/yyyy\ h:mm">
                  <c:v>40156.874999990236</c:v>
                </c:pt>
                <c:pt idx="14029" formatCode="m/d/yyyy\ h:mm">
                  <c:v>40156.916666656893</c:v>
                </c:pt>
                <c:pt idx="14030" formatCode="m/d/yyyy\ h:mm">
                  <c:v>40156.958333323579</c:v>
                </c:pt>
                <c:pt idx="14031" formatCode="m/d/yyyy\ h:mm">
                  <c:v>40156.999999990214</c:v>
                </c:pt>
                <c:pt idx="14032" formatCode="m/d/yyyy\ h:mm">
                  <c:v>40157.041666656878</c:v>
                </c:pt>
                <c:pt idx="14033" formatCode="m/d/yyyy\ h:mm">
                  <c:v>40157.083333323542</c:v>
                </c:pt>
                <c:pt idx="14034" formatCode="m/d/yyyy\ h:mm">
                  <c:v>40157.124999990207</c:v>
                </c:pt>
                <c:pt idx="14035" formatCode="m/d/yyyy\ h:mm">
                  <c:v>40157.166666656871</c:v>
                </c:pt>
                <c:pt idx="14036" formatCode="m/d/yyyy\ h:mm">
                  <c:v>40157.208333323542</c:v>
                </c:pt>
                <c:pt idx="14037" formatCode="m/d/yyyy\ h:mm">
                  <c:v>40157.249999990199</c:v>
                </c:pt>
                <c:pt idx="14038" formatCode="m/d/yyyy\ h:mm">
                  <c:v>40157.291666656849</c:v>
                </c:pt>
                <c:pt idx="14039" formatCode="m/d/yyyy\ h:mm">
                  <c:v>40157.333333323542</c:v>
                </c:pt>
                <c:pt idx="14040" formatCode="m/d/yyyy\ h:mm">
                  <c:v>40157.374999990207</c:v>
                </c:pt>
                <c:pt idx="14041" formatCode="m/d/yyyy\ h:mm">
                  <c:v>40157.416666656871</c:v>
                </c:pt>
                <c:pt idx="14042" formatCode="m/d/yyyy\ h:mm">
                  <c:v>40157.45833332355</c:v>
                </c:pt>
                <c:pt idx="14043" formatCode="m/d/yyyy\ h:mm">
                  <c:v>40157.499999990192</c:v>
                </c:pt>
                <c:pt idx="14044" formatCode="m/d/yyyy\ h:mm">
                  <c:v>40157.541666656834</c:v>
                </c:pt>
                <c:pt idx="14045" formatCode="m/d/yyyy\ h:mm">
                  <c:v>40157.583333323513</c:v>
                </c:pt>
                <c:pt idx="14046" formatCode="m/d/yyyy\ h:mm">
                  <c:v>40157.624999990192</c:v>
                </c:pt>
                <c:pt idx="14047" formatCode="m/d/yyyy\ h:mm">
                  <c:v>40157.666666656834</c:v>
                </c:pt>
                <c:pt idx="14048" formatCode="m/d/yyyy\ h:mm">
                  <c:v>40157.708333323513</c:v>
                </c:pt>
                <c:pt idx="14049" formatCode="m/d/yyyy\ h:mm">
                  <c:v>40157.749999990185</c:v>
                </c:pt>
                <c:pt idx="14050" formatCode="m/d/yyyy\ h:mm">
                  <c:v>40157.79166665682</c:v>
                </c:pt>
                <c:pt idx="14051" formatCode="m/d/yyyy\ h:mm">
                  <c:v>40157.833333323499</c:v>
                </c:pt>
                <c:pt idx="14052" formatCode="m/d/yyyy\ h:mm">
                  <c:v>40157.874999990185</c:v>
                </c:pt>
                <c:pt idx="14053" formatCode="m/d/yyyy\ h:mm">
                  <c:v>40157.916666656842</c:v>
                </c:pt>
                <c:pt idx="14054" formatCode="m/d/yyyy\ h:mm">
                  <c:v>40157.958333323506</c:v>
                </c:pt>
                <c:pt idx="14055" formatCode="m/d/yyyy\ h:mm">
                  <c:v>40157.999999990163</c:v>
                </c:pt>
                <c:pt idx="14056" formatCode="m/d/yyyy\ h:mm">
                  <c:v>40158.04166665682</c:v>
                </c:pt>
                <c:pt idx="14057" formatCode="m/d/yyyy\ h:mm">
                  <c:v>40158.083333323491</c:v>
                </c:pt>
                <c:pt idx="14058" formatCode="m/d/yyyy\ h:mm">
                  <c:v>40158.124999990148</c:v>
                </c:pt>
                <c:pt idx="14059" formatCode="m/d/yyyy\ h:mm">
                  <c:v>40158.166666656805</c:v>
                </c:pt>
                <c:pt idx="14060" formatCode="m/d/yyyy\ h:mm">
                  <c:v>40158.208333323491</c:v>
                </c:pt>
                <c:pt idx="14061" formatCode="m/d/yyyy\ h:mm">
                  <c:v>40158.249999990141</c:v>
                </c:pt>
                <c:pt idx="14062" formatCode="m/d/yyyy\ h:mm">
                  <c:v>40158.291666656783</c:v>
                </c:pt>
                <c:pt idx="14063" formatCode="m/d/yyyy\ h:mm">
                  <c:v>40158.333333323484</c:v>
                </c:pt>
                <c:pt idx="14064" formatCode="m/d/yyyy\ h:mm">
                  <c:v>40158.374999990156</c:v>
                </c:pt>
                <c:pt idx="14065" formatCode="m/d/yyyy\ h:mm">
                  <c:v>40158.416666656798</c:v>
                </c:pt>
                <c:pt idx="14066" formatCode="m/d/yyyy\ h:mm">
                  <c:v>40158.458333323484</c:v>
                </c:pt>
                <c:pt idx="14067" formatCode="m/d/yyyy\ h:mm">
                  <c:v>40158.499999990141</c:v>
                </c:pt>
                <c:pt idx="14068" formatCode="m/d/yyyy\ h:mm">
                  <c:v>40158.541666656776</c:v>
                </c:pt>
                <c:pt idx="14069" formatCode="m/d/yyyy\ h:mm">
                  <c:v>40158.583333323462</c:v>
                </c:pt>
                <c:pt idx="14070" formatCode="m/d/yyyy\ h:mm">
                  <c:v>40158.624999990119</c:v>
                </c:pt>
                <c:pt idx="14071" formatCode="m/d/yyyy\ h:mm">
                  <c:v>40158.666666656776</c:v>
                </c:pt>
                <c:pt idx="14072" formatCode="m/d/yyyy\ h:mm">
                  <c:v>40158.708333323448</c:v>
                </c:pt>
                <c:pt idx="14073" formatCode="m/d/yyyy\ h:mm">
                  <c:v>40158.749999990112</c:v>
                </c:pt>
                <c:pt idx="14074" formatCode="m/d/yyyy\ h:mm">
                  <c:v>40158.791666656754</c:v>
                </c:pt>
                <c:pt idx="14075" formatCode="m/d/yyyy\ h:mm">
                  <c:v>40158.83333332344</c:v>
                </c:pt>
                <c:pt idx="14076" formatCode="m/d/yyyy\ h:mm">
                  <c:v>40158.874999990127</c:v>
                </c:pt>
                <c:pt idx="14077" formatCode="m/d/yyyy\ h:mm">
                  <c:v>40158.916666656769</c:v>
                </c:pt>
                <c:pt idx="14078" formatCode="m/d/yyyy\ h:mm">
                  <c:v>40158.958333323448</c:v>
                </c:pt>
                <c:pt idx="14079" formatCode="m/d/yyyy\ h:mm">
                  <c:v>40158.999999990097</c:v>
                </c:pt>
                <c:pt idx="14080" formatCode="m/d/yyyy\ h:mm">
                  <c:v>40159.041666656754</c:v>
                </c:pt>
                <c:pt idx="14081" formatCode="m/d/yyyy\ h:mm">
                  <c:v>40159.083333323433</c:v>
                </c:pt>
                <c:pt idx="14082" formatCode="m/d/yyyy\ h:mm">
                  <c:v>40159.12499999009</c:v>
                </c:pt>
                <c:pt idx="14083" formatCode="m/d/yyyy\ h:mm">
                  <c:v>40159.166666656754</c:v>
                </c:pt>
                <c:pt idx="14084" formatCode="m/d/yyyy\ h:mm">
                  <c:v>40159.208333323419</c:v>
                </c:pt>
                <c:pt idx="14085" formatCode="m/d/yyyy\ h:mm">
                  <c:v>40159.249999990083</c:v>
                </c:pt>
                <c:pt idx="14086" formatCode="m/d/yyyy\ h:mm">
                  <c:v>40159.291666656718</c:v>
                </c:pt>
                <c:pt idx="14087" formatCode="m/d/yyyy\ h:mm">
                  <c:v>40159.333333323411</c:v>
                </c:pt>
                <c:pt idx="14088" formatCode="m/d/yyyy\ h:mm">
                  <c:v>40159.374999990097</c:v>
                </c:pt>
                <c:pt idx="14089" formatCode="m/d/yyyy\ h:mm">
                  <c:v>40159.41666665674</c:v>
                </c:pt>
                <c:pt idx="14090" formatCode="m/d/yyyy\ h:mm">
                  <c:v>40159.458333323426</c:v>
                </c:pt>
                <c:pt idx="14091" formatCode="m/d/yyyy\ h:mm">
                  <c:v>40159.499999990068</c:v>
                </c:pt>
                <c:pt idx="14092" formatCode="m/d/yyyy\ h:mm">
                  <c:v>40159.541666656725</c:v>
                </c:pt>
                <c:pt idx="14093" formatCode="m/d/yyyy\ h:mm">
                  <c:v>40159.583333323397</c:v>
                </c:pt>
                <c:pt idx="14094" formatCode="m/d/yyyy\ h:mm">
                  <c:v>40159.624999990061</c:v>
                </c:pt>
                <c:pt idx="14095" formatCode="m/d/yyyy\ h:mm">
                  <c:v>40159.666666656725</c:v>
                </c:pt>
                <c:pt idx="14096" formatCode="m/d/yyyy\ h:mm">
                  <c:v>40159.70833332339</c:v>
                </c:pt>
                <c:pt idx="14097" formatCode="m/d/yyyy\ h:mm">
                  <c:v>40159.749999990061</c:v>
                </c:pt>
                <c:pt idx="14098" formatCode="m/d/yyyy\ h:mm">
                  <c:v>40159.791666656689</c:v>
                </c:pt>
                <c:pt idx="14099" formatCode="m/d/yyyy\ h:mm">
                  <c:v>40159.833333323382</c:v>
                </c:pt>
                <c:pt idx="14100" formatCode="m/d/yyyy\ h:mm">
                  <c:v>40159.874999990068</c:v>
                </c:pt>
                <c:pt idx="14101" formatCode="m/d/yyyy\ h:mm">
                  <c:v>40159.916666656711</c:v>
                </c:pt>
                <c:pt idx="14102" formatCode="m/d/yyyy\ h:mm">
                  <c:v>40159.958333323397</c:v>
                </c:pt>
                <c:pt idx="14103" formatCode="m/d/yyyy\ h:mm">
                  <c:v>40159.999999990039</c:v>
                </c:pt>
                <c:pt idx="14104" formatCode="m/d/yyyy\ h:mm">
                  <c:v>40160.041666656689</c:v>
                </c:pt>
                <c:pt idx="14105" formatCode="m/d/yyyy\ h:mm">
                  <c:v>40160.083333323368</c:v>
                </c:pt>
                <c:pt idx="14106" formatCode="m/d/yyyy\ h:mm">
                  <c:v>40160.124999990032</c:v>
                </c:pt>
                <c:pt idx="14107" formatCode="m/d/yyyy\ h:mm">
                  <c:v>40160.166666656682</c:v>
                </c:pt>
                <c:pt idx="14108" formatCode="m/d/yyyy\ h:mm">
                  <c:v>40160.20833332336</c:v>
                </c:pt>
                <c:pt idx="14109" formatCode="m/d/yyyy\ h:mm">
                  <c:v>40160.249999990032</c:v>
                </c:pt>
                <c:pt idx="14110" formatCode="m/d/yyyy\ h:mm">
                  <c:v>40160.291666656667</c:v>
                </c:pt>
                <c:pt idx="14111" formatCode="m/d/yyyy\ h:mm">
                  <c:v>40160.333333323353</c:v>
                </c:pt>
                <c:pt idx="14112" formatCode="m/d/yyyy\ h:mm">
                  <c:v>40160.374999990039</c:v>
                </c:pt>
                <c:pt idx="14113" formatCode="m/d/yyyy\ h:mm">
                  <c:v>40160.416666656682</c:v>
                </c:pt>
                <c:pt idx="14114" formatCode="m/d/yyyy\ h:mm">
                  <c:v>40160.45833332336</c:v>
                </c:pt>
                <c:pt idx="14115" formatCode="m/d/yyyy\ h:mm">
                  <c:v>40160.49999999001</c:v>
                </c:pt>
                <c:pt idx="14116" formatCode="m/d/yyyy\ h:mm">
                  <c:v>40160.541666656674</c:v>
                </c:pt>
                <c:pt idx="14117" formatCode="m/d/yyyy\ h:mm">
                  <c:v>40160.583333323339</c:v>
                </c:pt>
                <c:pt idx="14118" formatCode="m/d/yyyy\ h:mm">
                  <c:v>40160.624999990003</c:v>
                </c:pt>
                <c:pt idx="14119" formatCode="m/d/yyyy\ h:mm">
                  <c:v>40160.666666656653</c:v>
                </c:pt>
                <c:pt idx="14120" formatCode="m/d/yyyy\ h:mm">
                  <c:v>40160.708333323331</c:v>
                </c:pt>
                <c:pt idx="14121" formatCode="m/d/yyyy\ h:mm">
                  <c:v>40160.749999989996</c:v>
                </c:pt>
                <c:pt idx="14122" formatCode="m/d/yyyy\ h:mm">
                  <c:v>40160.791666656631</c:v>
                </c:pt>
                <c:pt idx="14123" formatCode="m/d/yyyy\ h:mm">
                  <c:v>40160.833333323331</c:v>
                </c:pt>
                <c:pt idx="14124" formatCode="m/d/yyyy\ h:mm">
                  <c:v>40160.874999990003</c:v>
                </c:pt>
                <c:pt idx="14125" formatCode="m/d/yyyy\ h:mm">
                  <c:v>40160.916666656653</c:v>
                </c:pt>
                <c:pt idx="14126" formatCode="m/d/yyyy\ h:mm">
                  <c:v>40160.958333323339</c:v>
                </c:pt>
                <c:pt idx="14127" formatCode="m/d/yyyy\ h:mm">
                  <c:v>40160.999999989981</c:v>
                </c:pt>
                <c:pt idx="14128" formatCode="m/d/yyyy\ h:mm">
                  <c:v>40161.041666656631</c:v>
                </c:pt>
                <c:pt idx="14129" formatCode="m/d/yyyy\ h:mm">
                  <c:v>40161.083333323309</c:v>
                </c:pt>
                <c:pt idx="14130" formatCode="m/d/yyyy\ h:mm">
                  <c:v>40161.124999989981</c:v>
                </c:pt>
                <c:pt idx="14131" formatCode="m/d/yyyy\ h:mm">
                  <c:v>40161.166666656623</c:v>
                </c:pt>
                <c:pt idx="14132" formatCode="m/d/yyyy\ h:mm">
                  <c:v>40161.208333323302</c:v>
                </c:pt>
                <c:pt idx="14133" formatCode="m/d/yyyy\ h:mm">
                  <c:v>40161.249999989966</c:v>
                </c:pt>
                <c:pt idx="14134" formatCode="m/d/yyyy\ h:mm">
                  <c:v>40161.291666656602</c:v>
                </c:pt>
                <c:pt idx="14135" formatCode="m/d/yyyy\ h:mm">
                  <c:v>40161.333333323295</c:v>
                </c:pt>
                <c:pt idx="14136" formatCode="m/d/yyyy\ h:mm">
                  <c:v>40161.374999989974</c:v>
                </c:pt>
                <c:pt idx="14137" formatCode="m/d/yyyy\ h:mm">
                  <c:v>40161.416666656623</c:v>
                </c:pt>
                <c:pt idx="14138" formatCode="m/d/yyyy\ h:mm">
                  <c:v>40161.458333323302</c:v>
                </c:pt>
                <c:pt idx="14139" formatCode="m/d/yyyy\ h:mm">
                  <c:v>40161.499999989952</c:v>
                </c:pt>
                <c:pt idx="14140" formatCode="m/d/yyyy\ h:mm">
                  <c:v>40161.541666656602</c:v>
                </c:pt>
                <c:pt idx="14141" formatCode="m/d/yyyy\ h:mm">
                  <c:v>40161.58333332328</c:v>
                </c:pt>
                <c:pt idx="14142" formatCode="m/d/yyyy\ h:mm">
                  <c:v>40161.624999989945</c:v>
                </c:pt>
                <c:pt idx="14143" formatCode="m/d/yyyy\ h:mm">
                  <c:v>40161.666666656594</c:v>
                </c:pt>
                <c:pt idx="14144" formatCode="m/d/yyyy\ h:mm">
                  <c:v>40161.708333323273</c:v>
                </c:pt>
                <c:pt idx="14145" formatCode="m/d/yyyy\ h:mm">
                  <c:v>40161.749999989937</c:v>
                </c:pt>
                <c:pt idx="14146" formatCode="m/d/yyyy\ h:mm">
                  <c:v>40161.79166665658</c:v>
                </c:pt>
                <c:pt idx="14147" formatCode="m/d/yyyy\ h:mm">
                  <c:v>40161.833333323266</c:v>
                </c:pt>
                <c:pt idx="14148" formatCode="m/d/yyyy\ h:mm">
                  <c:v>40161.874999989945</c:v>
                </c:pt>
                <c:pt idx="14149" formatCode="m/d/yyyy\ h:mm">
                  <c:v>40161.916666656602</c:v>
                </c:pt>
                <c:pt idx="14150" formatCode="m/d/yyyy\ h:mm">
                  <c:v>40161.958333323273</c:v>
                </c:pt>
                <c:pt idx="14151" formatCode="m/d/yyyy\ h:mm">
                  <c:v>40161.999999989923</c:v>
                </c:pt>
                <c:pt idx="14152" formatCode="m/d/yyyy\ h:mm">
                  <c:v>40162.041666656587</c:v>
                </c:pt>
                <c:pt idx="14153" formatCode="m/d/yyyy\ h:mm">
                  <c:v>40162.083333323251</c:v>
                </c:pt>
                <c:pt idx="14154" formatCode="m/d/yyyy\ h:mm">
                  <c:v>40162.124999989916</c:v>
                </c:pt>
                <c:pt idx="14155" formatCode="m/d/yyyy\ h:mm">
                  <c:v>40162.16666665658</c:v>
                </c:pt>
                <c:pt idx="14156" formatCode="m/d/yyyy\ h:mm">
                  <c:v>40162.208333323244</c:v>
                </c:pt>
                <c:pt idx="14157" formatCode="m/d/yyyy\ h:mm">
                  <c:v>40162.249999989908</c:v>
                </c:pt>
                <c:pt idx="14158" formatCode="m/d/yyyy\ h:mm">
                  <c:v>40162.291666656558</c:v>
                </c:pt>
                <c:pt idx="14159" formatCode="m/d/yyyy\ h:mm">
                  <c:v>40162.333333323237</c:v>
                </c:pt>
                <c:pt idx="14160" formatCode="m/d/yyyy\ h:mm">
                  <c:v>40162.374999989916</c:v>
                </c:pt>
                <c:pt idx="14161" formatCode="m/d/yyyy\ h:mm">
                  <c:v>40162.41666665658</c:v>
                </c:pt>
                <c:pt idx="14162" formatCode="m/d/yyyy\ h:mm">
                  <c:v>40162.458333323244</c:v>
                </c:pt>
                <c:pt idx="14163" formatCode="m/d/yyyy\ h:mm">
                  <c:v>40162.499999989894</c:v>
                </c:pt>
                <c:pt idx="14164" formatCode="m/d/yyyy\ h:mm">
                  <c:v>40162.541666656558</c:v>
                </c:pt>
                <c:pt idx="14165" formatCode="m/d/yyyy\ h:mm">
                  <c:v>40162.583333323222</c:v>
                </c:pt>
                <c:pt idx="14166" formatCode="m/d/yyyy\ h:mm">
                  <c:v>40162.624999989886</c:v>
                </c:pt>
                <c:pt idx="14167" formatCode="m/d/yyyy\ h:mm">
                  <c:v>40162.666666656551</c:v>
                </c:pt>
                <c:pt idx="14168" formatCode="m/d/yyyy\ h:mm">
                  <c:v>40162.708333323215</c:v>
                </c:pt>
                <c:pt idx="14169" formatCode="m/d/yyyy\ h:mm">
                  <c:v>40162.749999989879</c:v>
                </c:pt>
                <c:pt idx="14170" formatCode="m/d/yyyy\ h:mm">
                  <c:v>40162.791666656522</c:v>
                </c:pt>
                <c:pt idx="14171" formatCode="m/d/yyyy\ h:mm">
                  <c:v>40162.833333323208</c:v>
                </c:pt>
                <c:pt idx="14172" formatCode="m/d/yyyy\ h:mm">
                  <c:v>40162.874999989886</c:v>
                </c:pt>
                <c:pt idx="14173" formatCode="m/d/yyyy\ h:mm">
                  <c:v>40162.916666656543</c:v>
                </c:pt>
                <c:pt idx="14174" formatCode="m/d/yyyy\ h:mm">
                  <c:v>40162.958333323215</c:v>
                </c:pt>
                <c:pt idx="14175" formatCode="m/d/yyyy\ h:mm">
                  <c:v>40162.999999989865</c:v>
                </c:pt>
                <c:pt idx="14176" formatCode="m/d/yyyy\ h:mm">
                  <c:v>40163.041666656529</c:v>
                </c:pt>
                <c:pt idx="14177" formatCode="m/d/yyyy\ h:mm">
                  <c:v>40163.083333323193</c:v>
                </c:pt>
                <c:pt idx="14178" formatCode="m/d/yyyy\ h:mm">
                  <c:v>40163.124999989857</c:v>
                </c:pt>
                <c:pt idx="14179" formatCode="m/d/yyyy\ h:mm">
                  <c:v>40163.166666656522</c:v>
                </c:pt>
                <c:pt idx="14180" formatCode="m/d/yyyy\ h:mm">
                  <c:v>40163.208333323193</c:v>
                </c:pt>
                <c:pt idx="14181" formatCode="m/d/yyyy\ h:mm">
                  <c:v>40163.24999998985</c:v>
                </c:pt>
                <c:pt idx="14182" formatCode="m/d/yyyy\ h:mm">
                  <c:v>40163.2916666565</c:v>
                </c:pt>
                <c:pt idx="14183" formatCode="m/d/yyyy\ h:mm">
                  <c:v>40163.333333323193</c:v>
                </c:pt>
                <c:pt idx="14184" formatCode="m/d/yyyy\ h:mm">
                  <c:v>40163.374999989843</c:v>
                </c:pt>
                <c:pt idx="14185" formatCode="m/d/yyyy\ h:mm">
                  <c:v>40163.416666656522</c:v>
                </c:pt>
                <c:pt idx="14186" formatCode="m/d/yyyy\ h:mm">
                  <c:v>40163.4583333232</c:v>
                </c:pt>
                <c:pt idx="14187" formatCode="m/d/yyyy\ h:mm">
                  <c:v>40163.499999989835</c:v>
                </c:pt>
                <c:pt idx="14188" formatCode="m/d/yyyy\ h:mm">
                  <c:v>40163.5416666565</c:v>
                </c:pt>
                <c:pt idx="14189" formatCode="m/d/yyyy\ h:mm">
                  <c:v>40163.583333323179</c:v>
                </c:pt>
                <c:pt idx="14190" formatCode="m/d/yyyy\ h:mm">
                  <c:v>40163.624999989828</c:v>
                </c:pt>
                <c:pt idx="14191" formatCode="m/d/yyyy\ h:mm">
                  <c:v>40163.666666656485</c:v>
                </c:pt>
                <c:pt idx="14192" formatCode="m/d/yyyy\ h:mm">
                  <c:v>40163.708333323171</c:v>
                </c:pt>
                <c:pt idx="14193" formatCode="m/d/yyyy\ h:mm">
                  <c:v>40163.749999989821</c:v>
                </c:pt>
                <c:pt idx="14194" formatCode="m/d/yyyy\ h:mm">
                  <c:v>40163.791666656471</c:v>
                </c:pt>
                <c:pt idx="14195" formatCode="m/d/yyyy\ h:mm">
                  <c:v>40163.833333323149</c:v>
                </c:pt>
                <c:pt idx="14196" formatCode="m/d/yyyy\ h:mm">
                  <c:v>40163.874999989828</c:v>
                </c:pt>
                <c:pt idx="14197" formatCode="m/d/yyyy\ h:mm">
                  <c:v>40163.916666656492</c:v>
                </c:pt>
                <c:pt idx="14198" formatCode="m/d/yyyy\ h:mm">
                  <c:v>40163.958333323157</c:v>
                </c:pt>
                <c:pt idx="14199" formatCode="m/d/yyyy\ h:mm">
                  <c:v>40163.999999989806</c:v>
                </c:pt>
                <c:pt idx="14200" formatCode="m/d/yyyy\ h:mm">
                  <c:v>40164.041666656471</c:v>
                </c:pt>
                <c:pt idx="14201" formatCode="m/d/yyyy\ h:mm">
                  <c:v>40164.083333323142</c:v>
                </c:pt>
                <c:pt idx="14202" formatCode="m/d/yyyy\ h:mm">
                  <c:v>40164.124999989785</c:v>
                </c:pt>
                <c:pt idx="14203" formatCode="m/d/yyyy\ h:mm">
                  <c:v>40164.166666656456</c:v>
                </c:pt>
                <c:pt idx="14204" formatCode="m/d/yyyy\ h:mm">
                  <c:v>40164.208333323142</c:v>
                </c:pt>
                <c:pt idx="14205" formatCode="m/d/yyyy\ h:mm">
                  <c:v>40164.249999989785</c:v>
                </c:pt>
                <c:pt idx="14206" formatCode="m/d/yyyy\ h:mm">
                  <c:v>40164.291666656434</c:v>
                </c:pt>
                <c:pt idx="14207" formatCode="m/d/yyyy\ h:mm">
                  <c:v>40164.333333323135</c:v>
                </c:pt>
                <c:pt idx="14208" formatCode="m/d/yyyy\ h:mm">
                  <c:v>40164.374999989792</c:v>
                </c:pt>
                <c:pt idx="14209" formatCode="m/d/yyyy\ h:mm">
                  <c:v>40164.416666656449</c:v>
                </c:pt>
                <c:pt idx="14210" formatCode="m/d/yyyy\ h:mm">
                  <c:v>40164.458333323135</c:v>
                </c:pt>
                <c:pt idx="14211" formatCode="m/d/yyyy\ h:mm">
                  <c:v>40164.499999989777</c:v>
                </c:pt>
                <c:pt idx="14212" formatCode="m/d/yyyy\ h:mm">
                  <c:v>40164.541666656434</c:v>
                </c:pt>
                <c:pt idx="14213" formatCode="m/d/yyyy\ h:mm">
                  <c:v>40164.583333323113</c:v>
                </c:pt>
                <c:pt idx="14214" formatCode="m/d/yyyy\ h:mm">
                  <c:v>40164.62499998977</c:v>
                </c:pt>
                <c:pt idx="14215" formatCode="m/d/yyyy\ h:mm">
                  <c:v>40164.666666656434</c:v>
                </c:pt>
                <c:pt idx="14216" formatCode="m/d/yyyy\ h:mm">
                  <c:v>40164.708333323098</c:v>
                </c:pt>
                <c:pt idx="14217" formatCode="m/d/yyyy\ h:mm">
                  <c:v>40164.749999989755</c:v>
                </c:pt>
                <c:pt idx="14218" formatCode="m/d/yyyy\ h:mm">
                  <c:v>40164.791666656412</c:v>
                </c:pt>
                <c:pt idx="14219" formatCode="m/d/yyyy\ h:mm">
                  <c:v>40164.833333323091</c:v>
                </c:pt>
                <c:pt idx="14220" formatCode="m/d/yyyy\ h:mm">
                  <c:v>40164.874999989763</c:v>
                </c:pt>
                <c:pt idx="14221" formatCode="m/d/yyyy\ h:mm">
                  <c:v>40164.916666656434</c:v>
                </c:pt>
                <c:pt idx="14222" formatCode="m/d/yyyy\ h:mm">
                  <c:v>40164.958333323106</c:v>
                </c:pt>
                <c:pt idx="14223" formatCode="m/d/yyyy\ h:mm">
                  <c:v>40164.999999989734</c:v>
                </c:pt>
                <c:pt idx="14224" formatCode="m/d/yyyy\ h:mm">
                  <c:v>40165.041666656405</c:v>
                </c:pt>
                <c:pt idx="14225" formatCode="m/d/yyyy\ h:mm">
                  <c:v>40165.083333323091</c:v>
                </c:pt>
                <c:pt idx="14226" formatCode="m/d/yyyy\ h:mm">
                  <c:v>40165.124999989734</c:v>
                </c:pt>
                <c:pt idx="14227" formatCode="m/d/yyyy\ h:mm">
                  <c:v>40165.166666656405</c:v>
                </c:pt>
                <c:pt idx="14228" formatCode="m/d/yyyy\ h:mm">
                  <c:v>40165.208333323069</c:v>
                </c:pt>
                <c:pt idx="14229" formatCode="m/d/yyyy\ h:mm">
                  <c:v>40165.249999989734</c:v>
                </c:pt>
                <c:pt idx="14230" formatCode="m/d/yyyy\ h:mm">
                  <c:v>40165.291666656369</c:v>
                </c:pt>
                <c:pt idx="14231" formatCode="m/d/yyyy\ h:mm">
                  <c:v>40165.333333323062</c:v>
                </c:pt>
                <c:pt idx="14232" formatCode="m/d/yyyy\ h:mm">
                  <c:v>40165.374999989741</c:v>
                </c:pt>
                <c:pt idx="14233" formatCode="m/d/yyyy\ h:mm">
                  <c:v>40165.416666656391</c:v>
                </c:pt>
                <c:pt idx="14234" formatCode="m/d/yyyy\ h:mm">
                  <c:v>40165.458333323077</c:v>
                </c:pt>
                <c:pt idx="14235" formatCode="m/d/yyyy\ h:mm">
                  <c:v>40165.499999989705</c:v>
                </c:pt>
                <c:pt idx="14236" formatCode="m/d/yyyy\ h:mm">
                  <c:v>40165.541666656376</c:v>
                </c:pt>
                <c:pt idx="14237" formatCode="m/d/yyyy\ h:mm">
                  <c:v>40165.583333323048</c:v>
                </c:pt>
                <c:pt idx="14238" formatCode="m/d/yyyy\ h:mm">
                  <c:v>40165.624999989705</c:v>
                </c:pt>
                <c:pt idx="14239" formatCode="m/d/yyyy\ h:mm">
                  <c:v>40165.666666656376</c:v>
                </c:pt>
                <c:pt idx="14240" formatCode="m/d/yyyy\ h:mm">
                  <c:v>40165.70833332304</c:v>
                </c:pt>
                <c:pt idx="14241" formatCode="m/d/yyyy\ h:mm">
                  <c:v>40165.749999989705</c:v>
                </c:pt>
                <c:pt idx="14242" formatCode="m/d/yyyy\ h:mm">
                  <c:v>40165.791666656347</c:v>
                </c:pt>
                <c:pt idx="14243" formatCode="m/d/yyyy\ h:mm">
                  <c:v>40165.833333323033</c:v>
                </c:pt>
                <c:pt idx="14244" formatCode="m/d/yyyy\ h:mm">
                  <c:v>40165.874999989697</c:v>
                </c:pt>
                <c:pt idx="14245" formatCode="m/d/yyyy\ h:mm">
                  <c:v>40165.916666656361</c:v>
                </c:pt>
                <c:pt idx="14246" formatCode="m/d/yyyy\ h:mm">
                  <c:v>40165.958333323048</c:v>
                </c:pt>
                <c:pt idx="14247" formatCode="m/d/yyyy\ h:mm">
                  <c:v>40165.999999989675</c:v>
                </c:pt>
                <c:pt idx="14248" formatCode="m/d/yyyy\ h:mm">
                  <c:v>40166.041666656354</c:v>
                </c:pt>
                <c:pt idx="14249" formatCode="m/d/yyyy\ h:mm">
                  <c:v>40166.083333323018</c:v>
                </c:pt>
                <c:pt idx="14250" formatCode="m/d/yyyy\ h:mm">
                  <c:v>40166.124999989675</c:v>
                </c:pt>
                <c:pt idx="14251" formatCode="m/d/yyyy\ h:mm">
                  <c:v>40166.166666656332</c:v>
                </c:pt>
                <c:pt idx="14252" formatCode="m/d/yyyy\ h:mm">
                  <c:v>40166.208333323011</c:v>
                </c:pt>
                <c:pt idx="14253" formatCode="m/d/yyyy\ h:mm">
                  <c:v>40166.249999989675</c:v>
                </c:pt>
                <c:pt idx="14254" formatCode="m/d/yyyy\ h:mm">
                  <c:v>40166.291666656318</c:v>
                </c:pt>
                <c:pt idx="14255" formatCode="m/d/yyyy\ h:mm">
                  <c:v>40166.333333323011</c:v>
                </c:pt>
                <c:pt idx="14256" formatCode="m/d/yyyy\ h:mm">
                  <c:v>40166.374999989668</c:v>
                </c:pt>
                <c:pt idx="14257" formatCode="m/d/yyyy\ h:mm">
                  <c:v>40166.416666656332</c:v>
                </c:pt>
                <c:pt idx="14258" formatCode="m/d/yyyy\ h:mm">
                  <c:v>40166.458333323018</c:v>
                </c:pt>
                <c:pt idx="14259" formatCode="m/d/yyyy\ h:mm">
                  <c:v>40166.499999989654</c:v>
                </c:pt>
                <c:pt idx="14260" formatCode="m/d/yyyy\ h:mm">
                  <c:v>40166.541666656325</c:v>
                </c:pt>
                <c:pt idx="14261" formatCode="m/d/yyyy\ h:mm">
                  <c:v>40166.583333323004</c:v>
                </c:pt>
                <c:pt idx="14262" formatCode="m/d/yyyy\ h:mm">
                  <c:v>40166.624999989654</c:v>
                </c:pt>
                <c:pt idx="14263" formatCode="m/d/yyyy\ h:mm">
                  <c:v>40166.666666656303</c:v>
                </c:pt>
                <c:pt idx="14264" formatCode="m/d/yyyy\ h:mm">
                  <c:v>40166.708333322997</c:v>
                </c:pt>
                <c:pt idx="14265" formatCode="m/d/yyyy\ h:mm">
                  <c:v>40166.749999989632</c:v>
                </c:pt>
                <c:pt idx="14266" formatCode="m/d/yyyy\ h:mm">
                  <c:v>40166.791666656281</c:v>
                </c:pt>
                <c:pt idx="14267" formatCode="m/d/yyyy\ h:mm">
                  <c:v>40166.833333322997</c:v>
                </c:pt>
                <c:pt idx="14268" formatCode="m/d/yyyy\ h:mm">
                  <c:v>40166.874999989639</c:v>
                </c:pt>
                <c:pt idx="14269" formatCode="m/d/yyyy\ h:mm">
                  <c:v>40166.916666656303</c:v>
                </c:pt>
                <c:pt idx="14270" formatCode="m/d/yyyy\ h:mm">
                  <c:v>40166.958333322997</c:v>
                </c:pt>
                <c:pt idx="14271" formatCode="m/d/yyyy\ h:mm">
                  <c:v>40166.999999989624</c:v>
                </c:pt>
                <c:pt idx="14272" formatCode="m/d/yyyy\ h:mm">
                  <c:v>40167.041666656281</c:v>
                </c:pt>
                <c:pt idx="14273" formatCode="m/d/yyyy\ h:mm">
                  <c:v>40167.083333322975</c:v>
                </c:pt>
                <c:pt idx="14274" formatCode="m/d/yyyy\ h:mm">
                  <c:v>40167.124999989624</c:v>
                </c:pt>
                <c:pt idx="14275" formatCode="m/d/yyyy\ h:mm">
                  <c:v>40167.166666656274</c:v>
                </c:pt>
                <c:pt idx="14276" formatCode="m/d/yyyy\ h:mm">
                  <c:v>40167.208333322968</c:v>
                </c:pt>
                <c:pt idx="14277" formatCode="m/d/yyyy\ h:mm">
                  <c:v>40167.249999989603</c:v>
                </c:pt>
                <c:pt idx="14278" formatCode="m/d/yyyy\ h:mm">
                  <c:v>40167.291666656252</c:v>
                </c:pt>
                <c:pt idx="14279" formatCode="m/d/yyyy\ h:mm">
                  <c:v>40167.33333332296</c:v>
                </c:pt>
                <c:pt idx="14280" formatCode="m/d/yyyy\ h:mm">
                  <c:v>40167.37499998961</c:v>
                </c:pt>
                <c:pt idx="14281" formatCode="m/d/yyyy\ h:mm">
                  <c:v>40167.416666656281</c:v>
                </c:pt>
                <c:pt idx="14282" formatCode="m/d/yyyy\ h:mm">
                  <c:v>40167.458333322968</c:v>
                </c:pt>
                <c:pt idx="14283" formatCode="m/d/yyyy\ h:mm">
                  <c:v>40167.499999989595</c:v>
                </c:pt>
                <c:pt idx="14284" formatCode="m/d/yyyy\ h:mm">
                  <c:v>40167.541666656252</c:v>
                </c:pt>
                <c:pt idx="14285" formatCode="m/d/yyyy\ h:mm">
                  <c:v>40167.583333322946</c:v>
                </c:pt>
                <c:pt idx="14286" formatCode="m/d/yyyy\ h:mm">
                  <c:v>40167.624999989595</c:v>
                </c:pt>
                <c:pt idx="14287" formatCode="m/d/yyyy\ h:mm">
                  <c:v>40167.666666656245</c:v>
                </c:pt>
                <c:pt idx="14288" formatCode="m/d/yyyy\ h:mm">
                  <c:v>40167.708333322946</c:v>
                </c:pt>
                <c:pt idx="14289" formatCode="m/d/yyyy\ h:mm">
                  <c:v>40167.749999989588</c:v>
                </c:pt>
                <c:pt idx="14290" formatCode="m/d/yyyy\ h:mm">
                  <c:v>40167.791666656223</c:v>
                </c:pt>
                <c:pt idx="14291" formatCode="m/d/yyyy\ h:mm">
                  <c:v>40167.833333322938</c:v>
                </c:pt>
                <c:pt idx="14292" formatCode="m/d/yyyy\ h:mm">
                  <c:v>40167.874999989595</c:v>
                </c:pt>
                <c:pt idx="14293" formatCode="m/d/yyyy\ h:mm">
                  <c:v>40167.916666656245</c:v>
                </c:pt>
                <c:pt idx="14294" formatCode="m/d/yyyy\ h:mm">
                  <c:v>40167.958333322946</c:v>
                </c:pt>
                <c:pt idx="14295" formatCode="m/d/yyyy\ h:mm">
                  <c:v>40167.999999989581</c:v>
                </c:pt>
                <c:pt idx="14296" formatCode="m/d/yyyy\ h:mm">
                  <c:v>40168.041666656223</c:v>
                </c:pt>
                <c:pt idx="14297" formatCode="m/d/yyyy\ h:mm">
                  <c:v>40168.083333322917</c:v>
                </c:pt>
                <c:pt idx="14298" formatCode="m/d/yyyy\ h:mm">
                  <c:v>40168.124999989566</c:v>
                </c:pt>
                <c:pt idx="14299" formatCode="m/d/yyyy\ h:mm">
                  <c:v>40168.166666656216</c:v>
                </c:pt>
                <c:pt idx="14300" formatCode="m/d/yyyy\ h:mm">
                  <c:v>40168.208333322909</c:v>
                </c:pt>
                <c:pt idx="14301" formatCode="m/d/yyyy\ h:mm">
                  <c:v>40168.249999989559</c:v>
                </c:pt>
                <c:pt idx="14302" formatCode="m/d/yyyy\ h:mm">
                  <c:v>40168.291666656194</c:v>
                </c:pt>
                <c:pt idx="14303" formatCode="m/d/yyyy\ h:mm">
                  <c:v>40168.333333322902</c:v>
                </c:pt>
                <c:pt idx="14304" formatCode="m/d/yyyy\ h:mm">
                  <c:v>40168.374999989566</c:v>
                </c:pt>
                <c:pt idx="14305" formatCode="m/d/yyyy\ h:mm">
                  <c:v>40168.416666656216</c:v>
                </c:pt>
                <c:pt idx="14306" formatCode="m/d/yyyy\ h:mm">
                  <c:v>40168.458333322909</c:v>
                </c:pt>
                <c:pt idx="14307" formatCode="m/d/yyyy\ h:mm">
                  <c:v>40168.499999989544</c:v>
                </c:pt>
                <c:pt idx="14308" formatCode="m/d/yyyy\ h:mm">
                  <c:v>40168.541666656194</c:v>
                </c:pt>
                <c:pt idx="14309" formatCode="m/d/yyyy\ h:mm">
                  <c:v>40168.583333322887</c:v>
                </c:pt>
                <c:pt idx="14310" formatCode="m/d/yyyy\ h:mm">
                  <c:v>40168.624999989537</c:v>
                </c:pt>
                <c:pt idx="14311" formatCode="m/d/yyyy\ h:mm">
                  <c:v>40168.666666656194</c:v>
                </c:pt>
                <c:pt idx="14312" formatCode="m/d/yyyy\ h:mm">
                  <c:v>40168.70833332288</c:v>
                </c:pt>
                <c:pt idx="14313" formatCode="m/d/yyyy\ h:mm">
                  <c:v>40168.74999998953</c:v>
                </c:pt>
                <c:pt idx="14314" formatCode="m/d/yyyy\ h:mm">
                  <c:v>40168.79166665618</c:v>
                </c:pt>
                <c:pt idx="14315" formatCode="m/d/yyyy\ h:mm">
                  <c:v>40168.833333322873</c:v>
                </c:pt>
                <c:pt idx="14316" formatCode="m/d/yyyy\ h:mm">
                  <c:v>40168.874999989537</c:v>
                </c:pt>
                <c:pt idx="14317" formatCode="m/d/yyyy\ h:mm">
                  <c:v>40168.916666656201</c:v>
                </c:pt>
                <c:pt idx="14318" formatCode="m/d/yyyy\ h:mm">
                  <c:v>40168.95833332288</c:v>
                </c:pt>
                <c:pt idx="14319" formatCode="m/d/yyyy\ h:mm">
                  <c:v>40168.999999989515</c:v>
                </c:pt>
                <c:pt idx="14320" formatCode="m/d/yyyy\ h:mm">
                  <c:v>40169.04166665618</c:v>
                </c:pt>
                <c:pt idx="14321" formatCode="m/d/yyyy\ h:mm">
                  <c:v>40169.083333322858</c:v>
                </c:pt>
                <c:pt idx="14322" formatCode="m/d/yyyy\ h:mm">
                  <c:v>40169.124999989508</c:v>
                </c:pt>
                <c:pt idx="14323" formatCode="m/d/yyyy\ h:mm">
                  <c:v>40169.166666656172</c:v>
                </c:pt>
                <c:pt idx="14324" formatCode="m/d/yyyy\ h:mm">
                  <c:v>40169.208333322851</c:v>
                </c:pt>
                <c:pt idx="14325" formatCode="m/d/yyyy\ h:mm">
                  <c:v>40169.249999989501</c:v>
                </c:pt>
                <c:pt idx="14326" formatCode="m/d/yyyy\ h:mm">
                  <c:v>40169.29166665615</c:v>
                </c:pt>
                <c:pt idx="14327" formatCode="m/d/yyyy\ h:mm">
                  <c:v>40169.333333322844</c:v>
                </c:pt>
                <c:pt idx="14328" formatCode="m/d/yyyy\ h:mm">
                  <c:v>40169.374999989508</c:v>
                </c:pt>
                <c:pt idx="14329" formatCode="m/d/yyyy\ h:mm">
                  <c:v>40169.416666656172</c:v>
                </c:pt>
                <c:pt idx="14330" formatCode="m/d/yyyy\ h:mm">
                  <c:v>40169.458333322851</c:v>
                </c:pt>
                <c:pt idx="14331" formatCode="m/d/yyyy\ h:mm">
                  <c:v>40169.499999989486</c:v>
                </c:pt>
                <c:pt idx="14332" formatCode="m/d/yyyy\ h:mm">
                  <c:v>40169.54166665615</c:v>
                </c:pt>
                <c:pt idx="14333" formatCode="m/d/yyyy\ h:mm">
                  <c:v>40169.583333322829</c:v>
                </c:pt>
                <c:pt idx="14334" formatCode="m/d/yyyy\ h:mm">
                  <c:v>40169.624999989479</c:v>
                </c:pt>
                <c:pt idx="14335" formatCode="m/d/yyyy\ h:mm">
                  <c:v>40169.666666656136</c:v>
                </c:pt>
                <c:pt idx="14336" formatCode="m/d/yyyy\ h:mm">
                  <c:v>40169.708333322822</c:v>
                </c:pt>
                <c:pt idx="14337" formatCode="m/d/yyyy\ h:mm">
                  <c:v>40169.749999989472</c:v>
                </c:pt>
                <c:pt idx="14338" formatCode="m/d/yyyy\ h:mm">
                  <c:v>40169.791666656121</c:v>
                </c:pt>
                <c:pt idx="14339" formatCode="m/d/yyyy\ h:mm">
                  <c:v>40169.833333322815</c:v>
                </c:pt>
                <c:pt idx="14340" formatCode="m/d/yyyy\ h:mm">
                  <c:v>40169.874999989479</c:v>
                </c:pt>
                <c:pt idx="14341" formatCode="m/d/yyyy\ h:mm">
                  <c:v>40169.916666656143</c:v>
                </c:pt>
                <c:pt idx="14342" formatCode="m/d/yyyy\ h:mm">
                  <c:v>40169.958333322815</c:v>
                </c:pt>
                <c:pt idx="14343" formatCode="m/d/yyyy\ h:mm">
                  <c:v>40169.999999989457</c:v>
                </c:pt>
                <c:pt idx="14344" formatCode="m/d/yyyy\ h:mm">
                  <c:v>40170.041666656121</c:v>
                </c:pt>
                <c:pt idx="14345" formatCode="m/d/yyyy\ h:mm">
                  <c:v>40170.083333322793</c:v>
                </c:pt>
                <c:pt idx="14346" formatCode="m/d/yyyy\ h:mm">
                  <c:v>40170.12499998945</c:v>
                </c:pt>
                <c:pt idx="14347" formatCode="m/d/yyyy\ h:mm">
                  <c:v>40170.166666656114</c:v>
                </c:pt>
                <c:pt idx="14348" formatCode="m/d/yyyy\ h:mm">
                  <c:v>40170.208333322793</c:v>
                </c:pt>
                <c:pt idx="14349" formatCode="m/d/yyyy\ h:mm">
                  <c:v>40170.249999989435</c:v>
                </c:pt>
                <c:pt idx="14350" formatCode="m/d/yyyy\ h:mm">
                  <c:v>40170.291666656092</c:v>
                </c:pt>
                <c:pt idx="14351" formatCode="m/d/yyyy\ h:mm">
                  <c:v>40170.333333322786</c:v>
                </c:pt>
                <c:pt idx="14352" formatCode="m/d/yyyy\ h:mm">
                  <c:v>40170.374999989443</c:v>
                </c:pt>
                <c:pt idx="14353" formatCode="m/d/yyyy\ h:mm">
                  <c:v>40170.416666656114</c:v>
                </c:pt>
                <c:pt idx="14354" formatCode="m/d/yyyy\ h:mm">
                  <c:v>40170.458333322793</c:v>
                </c:pt>
                <c:pt idx="14355" formatCode="m/d/yyyy\ h:mm">
                  <c:v>40170.499999989428</c:v>
                </c:pt>
                <c:pt idx="14356" formatCode="m/d/yyyy\ h:mm">
                  <c:v>40170.541666656085</c:v>
                </c:pt>
                <c:pt idx="14357" formatCode="m/d/yyyy\ h:mm">
                  <c:v>40170.583333322771</c:v>
                </c:pt>
                <c:pt idx="14358" formatCode="m/d/yyyy\ h:mm">
                  <c:v>40170.624999989421</c:v>
                </c:pt>
                <c:pt idx="14359" formatCode="m/d/yyyy\ h:mm">
                  <c:v>40170.666666656085</c:v>
                </c:pt>
                <c:pt idx="14360" formatCode="m/d/yyyy\ h:mm">
                  <c:v>40170.708333322749</c:v>
                </c:pt>
                <c:pt idx="14361" formatCode="m/d/yyyy\ h:mm">
                  <c:v>40170.749999989406</c:v>
                </c:pt>
                <c:pt idx="14362" formatCode="m/d/yyyy\ h:mm">
                  <c:v>40170.791666656063</c:v>
                </c:pt>
                <c:pt idx="14363" formatCode="m/d/yyyy\ h:mm">
                  <c:v>40170.833333322742</c:v>
                </c:pt>
                <c:pt idx="14364" formatCode="m/d/yyyy\ h:mm">
                  <c:v>40170.874999989413</c:v>
                </c:pt>
                <c:pt idx="14365" formatCode="m/d/yyyy\ h:mm">
                  <c:v>40170.916666656085</c:v>
                </c:pt>
                <c:pt idx="14366" formatCode="m/d/yyyy\ h:mm">
                  <c:v>40170.958333322757</c:v>
                </c:pt>
                <c:pt idx="14367" formatCode="m/d/yyyy\ h:mm">
                  <c:v>40170.999999989384</c:v>
                </c:pt>
                <c:pt idx="14368" formatCode="m/d/yyyy\ h:mm">
                  <c:v>40171.041666656056</c:v>
                </c:pt>
                <c:pt idx="14369" formatCode="m/d/yyyy\ h:mm">
                  <c:v>40171.083333322742</c:v>
                </c:pt>
                <c:pt idx="14370" formatCode="m/d/yyyy\ h:mm">
                  <c:v>40171.124999989384</c:v>
                </c:pt>
                <c:pt idx="14371" formatCode="m/d/yyyy\ h:mm">
                  <c:v>40171.166666656056</c:v>
                </c:pt>
                <c:pt idx="14372" formatCode="m/d/yyyy\ h:mm">
                  <c:v>40171.208333322735</c:v>
                </c:pt>
                <c:pt idx="14373" formatCode="m/d/yyyy\ h:mm">
                  <c:v>40171.249999989384</c:v>
                </c:pt>
                <c:pt idx="14374" formatCode="m/d/yyyy\ h:mm">
                  <c:v>40171.291666656027</c:v>
                </c:pt>
                <c:pt idx="14375" formatCode="m/d/yyyy\ h:mm">
                  <c:v>40171.333333322713</c:v>
                </c:pt>
                <c:pt idx="14376" formatCode="m/d/yyyy\ h:mm">
                  <c:v>40171.374999989392</c:v>
                </c:pt>
                <c:pt idx="14377" formatCode="m/d/yyyy\ h:mm">
                  <c:v>40171.416666656041</c:v>
                </c:pt>
                <c:pt idx="14378" formatCode="m/d/yyyy\ h:mm">
                  <c:v>40171.458333322735</c:v>
                </c:pt>
                <c:pt idx="14379" formatCode="m/d/yyyy\ h:mm">
                  <c:v>40171.49999998937</c:v>
                </c:pt>
                <c:pt idx="14380" formatCode="m/d/yyyy\ h:mm">
                  <c:v>40171.541666656034</c:v>
                </c:pt>
                <c:pt idx="14381" formatCode="m/d/yyyy\ h:mm">
                  <c:v>40171.583333322698</c:v>
                </c:pt>
                <c:pt idx="14382" formatCode="m/d/yyyy\ h:mm">
                  <c:v>40171.624999989355</c:v>
                </c:pt>
                <c:pt idx="14383" formatCode="m/d/yyyy\ h:mm">
                  <c:v>40171.666666656027</c:v>
                </c:pt>
                <c:pt idx="14384" formatCode="m/d/yyyy\ h:mm">
                  <c:v>40171.708333322691</c:v>
                </c:pt>
                <c:pt idx="14385" formatCode="m/d/yyyy\ h:mm">
                  <c:v>40171.749999989355</c:v>
                </c:pt>
                <c:pt idx="14386" formatCode="m/d/yyyy\ h:mm">
                  <c:v>40171.791666655998</c:v>
                </c:pt>
                <c:pt idx="14387" formatCode="m/d/yyyy\ h:mm">
                  <c:v>40171.833333322691</c:v>
                </c:pt>
                <c:pt idx="14388" formatCode="m/d/yyyy\ h:mm">
                  <c:v>40171.874999989348</c:v>
                </c:pt>
                <c:pt idx="14389" formatCode="m/d/yyyy\ h:mm">
                  <c:v>40171.916666656012</c:v>
                </c:pt>
                <c:pt idx="14390" formatCode="m/d/yyyy\ h:mm">
                  <c:v>40171.958333322698</c:v>
                </c:pt>
                <c:pt idx="14391" formatCode="m/d/yyyy\ h:mm">
                  <c:v>40171.999999989326</c:v>
                </c:pt>
                <c:pt idx="14392" formatCode="m/d/yyyy\ h:mm">
                  <c:v>40172.041666656005</c:v>
                </c:pt>
                <c:pt idx="14393" formatCode="m/d/yyyy\ h:mm">
                  <c:v>40172.083333322669</c:v>
                </c:pt>
                <c:pt idx="14394" formatCode="m/d/yyyy\ h:mm">
                  <c:v>40172.124999989326</c:v>
                </c:pt>
                <c:pt idx="14395" formatCode="m/d/yyyy\ h:mm">
                  <c:v>40172.166666655983</c:v>
                </c:pt>
                <c:pt idx="14396" formatCode="m/d/yyyy\ h:mm">
                  <c:v>40172.208333322662</c:v>
                </c:pt>
                <c:pt idx="14397" formatCode="m/d/yyyy\ h:mm">
                  <c:v>40172.249999989326</c:v>
                </c:pt>
                <c:pt idx="14398" formatCode="m/d/yyyy\ h:mm">
                  <c:v>40172.291666655969</c:v>
                </c:pt>
                <c:pt idx="14399" formatCode="m/d/yyyy\ h:mm">
                  <c:v>40172.333333322662</c:v>
                </c:pt>
                <c:pt idx="14400" formatCode="m/d/yyyy\ h:mm">
                  <c:v>40172.374999989319</c:v>
                </c:pt>
                <c:pt idx="14401" formatCode="m/d/yyyy\ h:mm">
                  <c:v>40172.416666655983</c:v>
                </c:pt>
                <c:pt idx="14402" formatCode="m/d/yyyy\ h:mm">
                  <c:v>40172.458333322669</c:v>
                </c:pt>
                <c:pt idx="14403" formatCode="m/d/yyyy\ h:mm">
                  <c:v>40172.499999989304</c:v>
                </c:pt>
                <c:pt idx="14404" formatCode="m/d/yyyy\ h:mm">
                  <c:v>40172.541666655976</c:v>
                </c:pt>
                <c:pt idx="14405" formatCode="m/d/yyyy\ h:mm">
                  <c:v>40172.58333332264</c:v>
                </c:pt>
                <c:pt idx="14406" formatCode="m/d/yyyy\ h:mm">
                  <c:v>40172.624999989304</c:v>
                </c:pt>
                <c:pt idx="14407" formatCode="m/d/yyyy\ h:mm">
                  <c:v>40172.666666655954</c:v>
                </c:pt>
                <c:pt idx="14408" formatCode="m/d/yyyy\ h:mm">
                  <c:v>40172.708333322633</c:v>
                </c:pt>
                <c:pt idx="14409" formatCode="m/d/yyyy\ h:mm">
                  <c:v>40172.749999989283</c:v>
                </c:pt>
                <c:pt idx="14410" formatCode="m/d/yyyy\ h:mm">
                  <c:v>40172.791666655932</c:v>
                </c:pt>
                <c:pt idx="14411" formatCode="m/d/yyyy\ h:mm">
                  <c:v>40172.833333322633</c:v>
                </c:pt>
                <c:pt idx="14412" formatCode="m/d/yyyy\ h:mm">
                  <c:v>40172.87499998929</c:v>
                </c:pt>
                <c:pt idx="14413" formatCode="m/d/yyyy\ h:mm">
                  <c:v>40172.916666655961</c:v>
                </c:pt>
                <c:pt idx="14414" formatCode="m/d/yyyy\ h:mm">
                  <c:v>40172.95833332264</c:v>
                </c:pt>
                <c:pt idx="14415" formatCode="m/d/yyyy\ h:mm">
                  <c:v>40172.999999989275</c:v>
                </c:pt>
                <c:pt idx="14416" formatCode="m/d/yyyy\ h:mm">
                  <c:v>40173.041666655932</c:v>
                </c:pt>
                <c:pt idx="14417" formatCode="m/d/yyyy\ h:mm">
                  <c:v>40173.083333322611</c:v>
                </c:pt>
                <c:pt idx="14418" formatCode="m/d/yyyy\ h:mm">
                  <c:v>40173.124999989275</c:v>
                </c:pt>
                <c:pt idx="14419" formatCode="m/d/yyyy\ h:mm">
                  <c:v>40173.166666655925</c:v>
                </c:pt>
                <c:pt idx="14420" formatCode="m/d/yyyy\ h:mm">
                  <c:v>40173.208333322611</c:v>
                </c:pt>
                <c:pt idx="14421" formatCode="m/d/yyyy\ h:mm">
                  <c:v>40173.249999989253</c:v>
                </c:pt>
                <c:pt idx="14422" formatCode="m/d/yyyy\ h:mm">
                  <c:v>40173.291666655903</c:v>
                </c:pt>
                <c:pt idx="14423" formatCode="m/d/yyyy\ h:mm">
                  <c:v>40173.333333322611</c:v>
                </c:pt>
                <c:pt idx="14424" formatCode="m/d/yyyy\ h:mm">
                  <c:v>40173.374999989261</c:v>
                </c:pt>
                <c:pt idx="14425" formatCode="m/d/yyyy\ h:mm">
                  <c:v>40173.416666655932</c:v>
                </c:pt>
                <c:pt idx="14426" formatCode="m/d/yyyy\ h:mm">
                  <c:v>40173.458333322618</c:v>
                </c:pt>
                <c:pt idx="14427" formatCode="m/d/yyyy\ h:mm">
                  <c:v>40173.499999989239</c:v>
                </c:pt>
                <c:pt idx="14428" formatCode="m/d/yyyy\ h:mm">
                  <c:v>40173.541666655903</c:v>
                </c:pt>
                <c:pt idx="14429" formatCode="m/d/yyyy\ h:mm">
                  <c:v>40173.583333322596</c:v>
                </c:pt>
                <c:pt idx="14430" formatCode="m/d/yyyy\ h:mm">
                  <c:v>40173.624999989232</c:v>
                </c:pt>
                <c:pt idx="14431" formatCode="m/d/yyyy\ h:mm">
                  <c:v>40173.666666655896</c:v>
                </c:pt>
                <c:pt idx="14432" formatCode="m/d/yyyy\ h:mm">
                  <c:v>40173.708333322596</c:v>
                </c:pt>
                <c:pt idx="14433" formatCode="m/d/yyyy\ h:mm">
                  <c:v>40173.749999989224</c:v>
                </c:pt>
                <c:pt idx="14434" formatCode="m/d/yyyy\ h:mm">
                  <c:v>40173.791666655874</c:v>
                </c:pt>
                <c:pt idx="14435" formatCode="m/d/yyyy\ h:mm">
                  <c:v>40173.833333322589</c:v>
                </c:pt>
                <c:pt idx="14436" formatCode="m/d/yyyy\ h:mm">
                  <c:v>40173.874999989232</c:v>
                </c:pt>
                <c:pt idx="14437" formatCode="m/d/yyyy\ h:mm">
                  <c:v>40173.916666655896</c:v>
                </c:pt>
                <c:pt idx="14438" formatCode="m/d/yyyy\ h:mm">
                  <c:v>40173.958333322596</c:v>
                </c:pt>
                <c:pt idx="14439" formatCode="m/d/yyyy\ h:mm">
                  <c:v>40173.999999989224</c:v>
                </c:pt>
                <c:pt idx="14440" formatCode="m/d/yyyy\ h:mm">
                  <c:v>40174.041666655874</c:v>
                </c:pt>
                <c:pt idx="14441" formatCode="m/d/yyyy\ h:mm">
                  <c:v>40174.083333322567</c:v>
                </c:pt>
                <c:pt idx="14442" formatCode="m/d/yyyy\ h:mm">
                  <c:v>40174.124999989202</c:v>
                </c:pt>
                <c:pt idx="14443" formatCode="m/d/yyyy\ h:mm">
                  <c:v>40174.166666655874</c:v>
                </c:pt>
                <c:pt idx="14444" formatCode="m/d/yyyy\ h:mm">
                  <c:v>40174.20833332256</c:v>
                </c:pt>
                <c:pt idx="14445" formatCode="m/d/yyyy\ h:mm">
                  <c:v>40174.249999989195</c:v>
                </c:pt>
                <c:pt idx="14446" formatCode="m/d/yyyy\ h:mm">
                  <c:v>40174.291666655852</c:v>
                </c:pt>
                <c:pt idx="14447" formatCode="m/d/yyyy\ h:mm">
                  <c:v>40174.333333322553</c:v>
                </c:pt>
                <c:pt idx="14448" formatCode="m/d/yyyy\ h:mm">
                  <c:v>40174.374999989202</c:v>
                </c:pt>
                <c:pt idx="14449" formatCode="m/d/yyyy\ h:mm">
                  <c:v>40174.416666655867</c:v>
                </c:pt>
                <c:pt idx="14450" formatCode="m/d/yyyy\ h:mm">
                  <c:v>40174.45833332256</c:v>
                </c:pt>
                <c:pt idx="14451" formatCode="m/d/yyyy\ h:mm">
                  <c:v>40174.499999989195</c:v>
                </c:pt>
                <c:pt idx="14452" formatCode="m/d/yyyy\ h:mm">
                  <c:v>40174.541666655845</c:v>
                </c:pt>
                <c:pt idx="14453" formatCode="m/d/yyyy\ h:mm">
                  <c:v>40174.583333322546</c:v>
                </c:pt>
                <c:pt idx="14454" formatCode="m/d/yyyy\ h:mm">
                  <c:v>40174.624999989188</c:v>
                </c:pt>
                <c:pt idx="14455" formatCode="m/d/yyyy\ h:mm">
                  <c:v>40174.666666655838</c:v>
                </c:pt>
                <c:pt idx="14456" formatCode="m/d/yyyy\ h:mm">
                  <c:v>40174.708333322538</c:v>
                </c:pt>
                <c:pt idx="14457" formatCode="m/d/yyyy\ h:mm">
                  <c:v>40174.749999989181</c:v>
                </c:pt>
                <c:pt idx="14458" formatCode="m/d/yyyy\ h:mm">
                  <c:v>40174.791666655816</c:v>
                </c:pt>
                <c:pt idx="14459" formatCode="m/d/yyyy\ h:mm">
                  <c:v>40174.833333322524</c:v>
                </c:pt>
                <c:pt idx="14460" formatCode="m/d/yyyy\ h:mm">
                  <c:v>40174.874999989188</c:v>
                </c:pt>
                <c:pt idx="14461" formatCode="m/d/yyyy\ h:mm">
                  <c:v>40174.916666655838</c:v>
                </c:pt>
                <c:pt idx="14462" formatCode="m/d/yyyy\ h:mm">
                  <c:v>40174.958333322531</c:v>
                </c:pt>
                <c:pt idx="14463" formatCode="m/d/yyyy\ h:mm">
                  <c:v>40174.999999989166</c:v>
                </c:pt>
                <c:pt idx="14464" formatCode="m/d/yyyy\ h:mm">
                  <c:v>40175.041666655816</c:v>
                </c:pt>
                <c:pt idx="14465" formatCode="m/d/yyyy\ h:mm">
                  <c:v>40175.083333322509</c:v>
                </c:pt>
                <c:pt idx="14466" formatCode="m/d/yyyy\ h:mm">
                  <c:v>40175.124999989159</c:v>
                </c:pt>
                <c:pt idx="14467" formatCode="m/d/yyyy\ h:mm">
                  <c:v>40175.166666655809</c:v>
                </c:pt>
                <c:pt idx="14468" formatCode="m/d/yyyy\ h:mm">
                  <c:v>40175.208333322502</c:v>
                </c:pt>
                <c:pt idx="14469" formatCode="m/d/yyyy\ h:mm">
                  <c:v>40175.249999989152</c:v>
                </c:pt>
                <c:pt idx="14470" formatCode="m/d/yyyy\ h:mm">
                  <c:v>40175.291666655787</c:v>
                </c:pt>
                <c:pt idx="14471" formatCode="m/d/yyyy\ h:mm">
                  <c:v>40175.333333322495</c:v>
                </c:pt>
                <c:pt idx="14472" formatCode="m/d/yyyy\ h:mm">
                  <c:v>40175.374999989159</c:v>
                </c:pt>
                <c:pt idx="14473" formatCode="m/d/yyyy\ h:mm">
                  <c:v>40175.416666655809</c:v>
                </c:pt>
                <c:pt idx="14474" formatCode="m/d/yyyy\ h:mm">
                  <c:v>40175.458333322502</c:v>
                </c:pt>
                <c:pt idx="14475" formatCode="m/d/yyyy\ h:mm">
                  <c:v>40175.499999989137</c:v>
                </c:pt>
                <c:pt idx="14476" formatCode="m/d/yyyy\ h:mm">
                  <c:v>40175.541666655787</c:v>
                </c:pt>
                <c:pt idx="14477" formatCode="m/d/yyyy\ h:mm">
                  <c:v>40175.58333332248</c:v>
                </c:pt>
                <c:pt idx="14478" formatCode="m/d/yyyy\ h:mm">
                  <c:v>40175.62499998913</c:v>
                </c:pt>
                <c:pt idx="14479" formatCode="m/d/yyyy\ h:mm">
                  <c:v>40175.666666655779</c:v>
                </c:pt>
                <c:pt idx="14480" formatCode="m/d/yyyy\ h:mm">
                  <c:v>40175.708333322473</c:v>
                </c:pt>
                <c:pt idx="14481" formatCode="m/d/yyyy\ h:mm">
                  <c:v>40175.749999989122</c:v>
                </c:pt>
                <c:pt idx="14482" formatCode="m/d/yyyy\ h:mm">
                  <c:v>40175.791666655758</c:v>
                </c:pt>
                <c:pt idx="14483" formatCode="m/d/yyyy\ h:mm">
                  <c:v>40175.833333322465</c:v>
                </c:pt>
                <c:pt idx="14484" formatCode="m/d/yyyy\ h:mm">
                  <c:v>40175.87499998913</c:v>
                </c:pt>
                <c:pt idx="14485" formatCode="m/d/yyyy\ h:mm">
                  <c:v>40175.916666655779</c:v>
                </c:pt>
                <c:pt idx="14486" formatCode="m/d/yyyy\ h:mm">
                  <c:v>40175.958333322473</c:v>
                </c:pt>
                <c:pt idx="14487" formatCode="m/d/yyyy\ h:mm">
                  <c:v>40175.999999989108</c:v>
                </c:pt>
                <c:pt idx="14488" formatCode="m/d/yyyy\ h:mm">
                  <c:v>40176.041666655758</c:v>
                </c:pt>
                <c:pt idx="14489" formatCode="m/d/yyyy\ h:mm">
                  <c:v>40176.083333322451</c:v>
                </c:pt>
                <c:pt idx="14490" formatCode="m/d/yyyy\ h:mm">
                  <c:v>40176.124999989101</c:v>
                </c:pt>
                <c:pt idx="14491" formatCode="m/d/yyyy\ h:mm">
                  <c:v>40176.16666665575</c:v>
                </c:pt>
                <c:pt idx="14492" formatCode="m/d/yyyy\ h:mm">
                  <c:v>40176.208333322444</c:v>
                </c:pt>
                <c:pt idx="14493" formatCode="m/d/yyyy\ h:mm">
                  <c:v>40176.249999989086</c:v>
                </c:pt>
                <c:pt idx="14494" formatCode="m/d/yyyy\ h:mm">
                  <c:v>40176.291666655721</c:v>
                </c:pt>
                <c:pt idx="14495" formatCode="m/d/yyyy\ h:mm">
                  <c:v>40176.333333322436</c:v>
                </c:pt>
                <c:pt idx="14496" formatCode="m/d/yyyy\ h:mm">
                  <c:v>40176.374999989093</c:v>
                </c:pt>
                <c:pt idx="14497" formatCode="m/d/yyyy\ h:mm">
                  <c:v>40176.41666665575</c:v>
                </c:pt>
                <c:pt idx="14498" formatCode="m/d/yyyy\ h:mm">
                  <c:v>40176.458333322444</c:v>
                </c:pt>
                <c:pt idx="14499" formatCode="m/d/yyyy\ h:mm">
                  <c:v>40176.499999989079</c:v>
                </c:pt>
                <c:pt idx="14500" formatCode="m/d/yyyy\ h:mm">
                  <c:v>40176.541666655721</c:v>
                </c:pt>
                <c:pt idx="14501" formatCode="m/d/yyyy\ h:mm">
                  <c:v>40176.583333322422</c:v>
                </c:pt>
                <c:pt idx="14502" formatCode="m/d/yyyy\ h:mm">
                  <c:v>40176.624999989072</c:v>
                </c:pt>
                <c:pt idx="14503" formatCode="m/d/yyyy\ h:mm">
                  <c:v>40176.666666655721</c:v>
                </c:pt>
                <c:pt idx="14504" formatCode="m/d/yyyy\ h:mm">
                  <c:v>40176.708333322415</c:v>
                </c:pt>
                <c:pt idx="14505" formatCode="m/d/yyyy\ h:mm">
                  <c:v>40176.749999989064</c:v>
                </c:pt>
                <c:pt idx="14506" formatCode="m/d/yyyy\ h:mm">
                  <c:v>40176.791666655699</c:v>
                </c:pt>
                <c:pt idx="14507" formatCode="m/d/yyyy\ h:mm">
                  <c:v>40176.833333322393</c:v>
                </c:pt>
                <c:pt idx="14508" formatCode="m/d/yyyy\ h:mm">
                  <c:v>40176.874999989072</c:v>
                </c:pt>
                <c:pt idx="14509" formatCode="m/d/yyyy\ h:mm">
                  <c:v>40176.916666655721</c:v>
                </c:pt>
                <c:pt idx="14510" formatCode="m/d/yyyy\ h:mm">
                  <c:v>40176.958333322415</c:v>
                </c:pt>
                <c:pt idx="14511" formatCode="m/d/yyyy\ h:mm">
                  <c:v>40176.99999998905</c:v>
                </c:pt>
                <c:pt idx="14512" formatCode="m/d/yyyy\ h:mm">
                  <c:v>40177.041666655699</c:v>
                </c:pt>
                <c:pt idx="14513" formatCode="m/d/yyyy\ h:mm">
                  <c:v>40177.083333322393</c:v>
                </c:pt>
                <c:pt idx="14514" formatCode="m/d/yyyy\ h:mm">
                  <c:v>40177.124999989035</c:v>
                </c:pt>
                <c:pt idx="14515" formatCode="m/d/yyyy\ h:mm">
                  <c:v>40177.166666655685</c:v>
                </c:pt>
                <c:pt idx="14516" formatCode="m/d/yyyy\ h:mm">
                  <c:v>40177.208333322385</c:v>
                </c:pt>
                <c:pt idx="14517" formatCode="m/d/yyyy\ h:mm">
                  <c:v>40177.249999989035</c:v>
                </c:pt>
                <c:pt idx="14518" formatCode="m/d/yyyy\ h:mm">
                  <c:v>40177.291666655663</c:v>
                </c:pt>
                <c:pt idx="14519" formatCode="m/d/yyyy\ h:mm">
                  <c:v>40177.333333322378</c:v>
                </c:pt>
                <c:pt idx="14520" formatCode="m/d/yyyy\ h:mm">
                  <c:v>40177.374999989042</c:v>
                </c:pt>
                <c:pt idx="14521" formatCode="m/d/yyyy\ h:mm">
                  <c:v>40177.416666655685</c:v>
                </c:pt>
                <c:pt idx="14522" formatCode="m/d/yyyy\ h:mm">
                  <c:v>40177.458333322385</c:v>
                </c:pt>
                <c:pt idx="14523" formatCode="m/d/yyyy\ h:mm">
                  <c:v>40177.499999989021</c:v>
                </c:pt>
                <c:pt idx="14524" formatCode="m/d/yyyy\ h:mm">
                  <c:v>40177.54166665567</c:v>
                </c:pt>
                <c:pt idx="14525" formatCode="m/d/yyyy\ h:mm">
                  <c:v>40177.583333322349</c:v>
                </c:pt>
                <c:pt idx="14526" formatCode="m/d/yyyy\ h:mm">
                  <c:v>40177.624999989006</c:v>
                </c:pt>
                <c:pt idx="14527" formatCode="m/d/yyyy\ h:mm">
                  <c:v>40177.666666655663</c:v>
                </c:pt>
                <c:pt idx="14528" formatCode="m/d/yyyy\ h:mm">
                  <c:v>40177.708333322342</c:v>
                </c:pt>
                <c:pt idx="14529" formatCode="m/d/yyyy\ h:mm">
                  <c:v>40177.749999989006</c:v>
                </c:pt>
                <c:pt idx="14530" formatCode="m/d/yyyy\ h:mm">
                  <c:v>40177.791666655641</c:v>
                </c:pt>
                <c:pt idx="14531" formatCode="m/d/yyyy\ h:mm">
                  <c:v>40177.833333322342</c:v>
                </c:pt>
                <c:pt idx="14532" formatCode="m/d/yyyy\ h:mm">
                  <c:v>40177.874999989013</c:v>
                </c:pt>
                <c:pt idx="14533" formatCode="m/d/yyyy\ h:mm">
                  <c:v>40177.916666655656</c:v>
                </c:pt>
                <c:pt idx="14534" formatCode="m/d/yyyy\ h:mm">
                  <c:v>40177.958333322349</c:v>
                </c:pt>
                <c:pt idx="14535" formatCode="m/d/yyyy\ h:mm">
                  <c:v>40177.999999988991</c:v>
                </c:pt>
                <c:pt idx="14536" formatCode="m/d/yyyy\ h:mm">
                  <c:v>40178.041666655634</c:v>
                </c:pt>
                <c:pt idx="14537" formatCode="m/d/yyyy\ h:mm">
                  <c:v>40178.083333322335</c:v>
                </c:pt>
                <c:pt idx="14538" formatCode="m/d/yyyy\ h:mm">
                  <c:v>40178.124999988991</c:v>
                </c:pt>
                <c:pt idx="14539" formatCode="m/d/yyyy\ h:mm">
                  <c:v>40178.166666655627</c:v>
                </c:pt>
                <c:pt idx="14540" formatCode="m/d/yyyy\ h:mm">
                  <c:v>40178.208333322313</c:v>
                </c:pt>
                <c:pt idx="14541" formatCode="m/d/yyyy\ h:mm">
                  <c:v>40178.249999988991</c:v>
                </c:pt>
                <c:pt idx="14542" formatCode="m/d/yyyy\ h:mm">
                  <c:v>40178.291666655598</c:v>
                </c:pt>
                <c:pt idx="14543" formatCode="m/d/yyyy\ h:mm">
                  <c:v>40178.333333322313</c:v>
                </c:pt>
                <c:pt idx="14544" formatCode="m/d/yyyy\ h:mm">
                  <c:v>40178.374999988999</c:v>
                </c:pt>
                <c:pt idx="14545" formatCode="m/d/yyyy\ h:mm">
                  <c:v>40178.416666655634</c:v>
                </c:pt>
                <c:pt idx="14546" formatCode="m/d/yyyy\ h:mm">
                  <c:v>40178.45833332232</c:v>
                </c:pt>
                <c:pt idx="14547" formatCode="m/d/yyyy\ h:mm">
                  <c:v>40178.499999988962</c:v>
                </c:pt>
                <c:pt idx="14548" formatCode="m/d/yyyy\ h:mm">
                  <c:v>40178.541666655605</c:v>
                </c:pt>
                <c:pt idx="14549" formatCode="m/d/yyyy\ h:mm">
                  <c:v>40178.583333322291</c:v>
                </c:pt>
                <c:pt idx="14550" formatCode="m/d/yyyy\ h:mm">
                  <c:v>40178.624999988962</c:v>
                </c:pt>
                <c:pt idx="14551" formatCode="m/d/yyyy\ h:mm">
                  <c:v>40178.666666655598</c:v>
                </c:pt>
                <c:pt idx="14552" formatCode="m/d/yyyy\ h:mm">
                  <c:v>40178.708333322291</c:v>
                </c:pt>
                <c:pt idx="14553" formatCode="m/d/yyyy\ h:mm">
                  <c:v>40178.749999988948</c:v>
                </c:pt>
                <c:pt idx="14554" formatCode="m/d/yyyy\ h:mm">
                  <c:v>40178.791666655576</c:v>
                </c:pt>
                <c:pt idx="14555" formatCode="m/d/yyyy\ h:mm">
                  <c:v>40178.833333322291</c:v>
                </c:pt>
                <c:pt idx="14556" formatCode="m/d/yyyy\ h:mm">
                  <c:v>40178.874999988955</c:v>
                </c:pt>
                <c:pt idx="14557" formatCode="m/d/yyyy\ h:mm">
                  <c:v>40178.916666655605</c:v>
                </c:pt>
                <c:pt idx="14558" formatCode="m/d/yyyy\ h:mm">
                  <c:v>40178.958333322291</c:v>
                </c:pt>
                <c:pt idx="14559" formatCode="m/d/yyyy\ h:mm">
                  <c:v>40178.999999988933</c:v>
                </c:pt>
                <c:pt idx="14560" formatCode="m/d/yyyy\ h:mm">
                  <c:v>40179.041666655583</c:v>
                </c:pt>
                <c:pt idx="14561" formatCode="m/d/yyyy\ h:mm">
                  <c:v>40179.083333322262</c:v>
                </c:pt>
                <c:pt idx="14562" formatCode="m/d/yyyy\ h:mm">
                  <c:v>40179.124999988933</c:v>
                </c:pt>
                <c:pt idx="14563" formatCode="m/d/yyyy\ h:mm">
                  <c:v>40179.166666655576</c:v>
                </c:pt>
                <c:pt idx="14564" formatCode="m/d/yyyy\ h:mm">
                  <c:v>40179.208333322262</c:v>
                </c:pt>
                <c:pt idx="14565" formatCode="m/d/yyyy\ h:mm">
                  <c:v>40179.249999988919</c:v>
                </c:pt>
                <c:pt idx="14566" formatCode="m/d/yyyy\ h:mm">
                  <c:v>40179.291666655554</c:v>
                </c:pt>
                <c:pt idx="14567" formatCode="m/d/yyyy\ h:mm">
                  <c:v>40179.333333322247</c:v>
                </c:pt>
                <c:pt idx="14568" formatCode="m/d/yyyy\ h:mm">
                  <c:v>40179.374999988926</c:v>
                </c:pt>
                <c:pt idx="14569" formatCode="m/d/yyyy\ h:mm">
                  <c:v>40179.416666655583</c:v>
                </c:pt>
                <c:pt idx="14570" formatCode="m/d/yyyy\ h:mm">
                  <c:v>40179.458333322254</c:v>
                </c:pt>
                <c:pt idx="14571" formatCode="m/d/yyyy\ h:mm">
                  <c:v>40179.499999988911</c:v>
                </c:pt>
                <c:pt idx="14572" formatCode="m/d/yyyy\ h:mm">
                  <c:v>40179.541666655554</c:v>
                </c:pt>
                <c:pt idx="14573" formatCode="m/d/yyyy\ h:mm">
                  <c:v>40179.583333322233</c:v>
                </c:pt>
                <c:pt idx="14574" formatCode="m/d/yyyy\ h:mm">
                  <c:v>40179.624999988897</c:v>
                </c:pt>
                <c:pt idx="14575" formatCode="m/d/yyyy\ h:mm">
                  <c:v>40179.666666655554</c:v>
                </c:pt>
                <c:pt idx="14576" formatCode="m/d/yyyy\ h:mm">
                  <c:v>40179.708333322233</c:v>
                </c:pt>
                <c:pt idx="14577" formatCode="m/d/yyyy\ h:mm">
                  <c:v>40179.74999998889</c:v>
                </c:pt>
                <c:pt idx="14578" formatCode="m/d/yyyy\ h:mm">
                  <c:v>40179.791666655532</c:v>
                </c:pt>
                <c:pt idx="14579" formatCode="m/d/yyyy\ h:mm">
                  <c:v>40179.833333322218</c:v>
                </c:pt>
                <c:pt idx="14580" formatCode="m/d/yyyy\ h:mm">
                  <c:v>40179.874999988897</c:v>
                </c:pt>
                <c:pt idx="14581" formatCode="m/d/yyyy\ h:mm">
                  <c:v>40179.916666655547</c:v>
                </c:pt>
                <c:pt idx="14582" formatCode="m/d/yyyy\ h:mm">
                  <c:v>40179.958333322225</c:v>
                </c:pt>
                <c:pt idx="14583" formatCode="m/d/yyyy\ h:mm">
                  <c:v>40179.999999988882</c:v>
                </c:pt>
                <c:pt idx="14584" formatCode="m/d/yyyy\ h:mm">
                  <c:v>40180.041666655525</c:v>
                </c:pt>
                <c:pt idx="14585" formatCode="m/d/yyyy\ h:mm">
                  <c:v>40180.083333322211</c:v>
                </c:pt>
                <c:pt idx="14586" formatCode="m/d/yyyy\ h:mm">
                  <c:v>40180.124999988868</c:v>
                </c:pt>
                <c:pt idx="14587" formatCode="m/d/yyyy\ h:mm">
                  <c:v>40180.166666655525</c:v>
                </c:pt>
                <c:pt idx="14588" formatCode="m/d/yyyy\ h:mm">
                  <c:v>40180.208333322211</c:v>
                </c:pt>
                <c:pt idx="14589" formatCode="m/d/yyyy\ h:mm">
                  <c:v>40180.249999988861</c:v>
                </c:pt>
                <c:pt idx="14590" formatCode="m/d/yyyy\ h:mm">
                  <c:v>40180.291666655503</c:v>
                </c:pt>
                <c:pt idx="14591" formatCode="m/d/yyyy\ h:mm">
                  <c:v>40180.333333322204</c:v>
                </c:pt>
                <c:pt idx="14592" formatCode="m/d/yyyy\ h:mm">
                  <c:v>40180.374999988868</c:v>
                </c:pt>
                <c:pt idx="14593" formatCode="m/d/yyyy\ h:mm">
                  <c:v>40180.416666655517</c:v>
                </c:pt>
                <c:pt idx="14594" formatCode="m/d/yyyy\ h:mm">
                  <c:v>40180.458333322211</c:v>
                </c:pt>
                <c:pt idx="14595" formatCode="m/d/yyyy\ h:mm">
                  <c:v>40180.499999988846</c:v>
                </c:pt>
                <c:pt idx="14596" formatCode="m/d/yyyy\ h:mm">
                  <c:v>40180.541666655496</c:v>
                </c:pt>
                <c:pt idx="14597" formatCode="m/d/yyyy\ h:mm">
                  <c:v>40180.583333322196</c:v>
                </c:pt>
                <c:pt idx="14598" formatCode="m/d/yyyy\ h:mm">
                  <c:v>40180.624999988839</c:v>
                </c:pt>
                <c:pt idx="14599" formatCode="m/d/yyyy\ h:mm">
                  <c:v>40180.666666655488</c:v>
                </c:pt>
                <c:pt idx="14600" formatCode="m/d/yyyy\ h:mm">
                  <c:v>40180.708333322189</c:v>
                </c:pt>
                <c:pt idx="14601" formatCode="m/d/yyyy\ h:mm">
                  <c:v>40180.749999988831</c:v>
                </c:pt>
                <c:pt idx="14602" formatCode="m/d/yyyy\ h:mm">
                  <c:v>40180.791666655467</c:v>
                </c:pt>
                <c:pt idx="14603" formatCode="m/d/yyyy\ h:mm">
                  <c:v>40180.833333322174</c:v>
                </c:pt>
                <c:pt idx="14604" formatCode="m/d/yyyy\ h:mm">
                  <c:v>40180.874999988846</c:v>
                </c:pt>
                <c:pt idx="14605" formatCode="m/d/yyyy\ h:mm">
                  <c:v>40180.916666655488</c:v>
                </c:pt>
                <c:pt idx="14606" formatCode="m/d/yyyy\ h:mm">
                  <c:v>40180.958333322182</c:v>
                </c:pt>
                <c:pt idx="14607" formatCode="m/d/yyyy\ h:mm">
                  <c:v>40180.999999988817</c:v>
                </c:pt>
                <c:pt idx="14608" formatCode="m/d/yyyy\ h:mm">
                  <c:v>40181.041666655474</c:v>
                </c:pt>
                <c:pt idx="14609" formatCode="m/d/yyyy\ h:mm">
                  <c:v>40181.08333332216</c:v>
                </c:pt>
                <c:pt idx="14610" formatCode="m/d/yyyy\ h:mm">
                  <c:v>40181.12499998881</c:v>
                </c:pt>
                <c:pt idx="14611" formatCode="m/d/yyyy\ h:mm">
                  <c:v>40181.166666655474</c:v>
                </c:pt>
                <c:pt idx="14612" formatCode="m/d/yyyy\ h:mm">
                  <c:v>40181.208333322153</c:v>
                </c:pt>
                <c:pt idx="14613" formatCode="m/d/yyyy\ h:mm">
                  <c:v>40181.249999988802</c:v>
                </c:pt>
                <c:pt idx="14614" formatCode="m/d/yyyy\ h:mm">
                  <c:v>40181.291666655437</c:v>
                </c:pt>
                <c:pt idx="14615" formatCode="m/d/yyyy\ h:mm">
                  <c:v>40181.333333322145</c:v>
                </c:pt>
                <c:pt idx="14616" formatCode="m/d/yyyy\ h:mm">
                  <c:v>40181.37499998881</c:v>
                </c:pt>
                <c:pt idx="14617" formatCode="m/d/yyyy\ h:mm">
                  <c:v>40181.416666655459</c:v>
                </c:pt>
                <c:pt idx="14618" formatCode="m/d/yyyy\ h:mm">
                  <c:v>40181.45833332216</c:v>
                </c:pt>
                <c:pt idx="14619" formatCode="m/d/yyyy\ h:mm">
                  <c:v>40181.499999988788</c:v>
                </c:pt>
                <c:pt idx="14620" formatCode="m/d/yyyy\ h:mm">
                  <c:v>40181.541666655437</c:v>
                </c:pt>
                <c:pt idx="14621" formatCode="m/d/yyyy\ h:mm">
                  <c:v>40181.583333322138</c:v>
                </c:pt>
                <c:pt idx="14622" formatCode="m/d/yyyy\ h:mm">
                  <c:v>40181.62499998878</c:v>
                </c:pt>
                <c:pt idx="14623" formatCode="m/d/yyyy\ h:mm">
                  <c:v>40181.66666665543</c:v>
                </c:pt>
                <c:pt idx="14624" formatCode="m/d/yyyy\ h:mm">
                  <c:v>40181.708333322124</c:v>
                </c:pt>
                <c:pt idx="14625" formatCode="m/d/yyyy\ h:mm">
                  <c:v>40181.749999988773</c:v>
                </c:pt>
                <c:pt idx="14626" formatCode="m/d/yyyy\ h:mm">
                  <c:v>40181.791666655408</c:v>
                </c:pt>
                <c:pt idx="14627" formatCode="m/d/yyyy\ h:mm">
                  <c:v>40181.833333322116</c:v>
                </c:pt>
                <c:pt idx="14628" formatCode="m/d/yyyy\ h:mm">
                  <c:v>40181.87499998878</c:v>
                </c:pt>
                <c:pt idx="14629" formatCode="m/d/yyyy\ h:mm">
                  <c:v>40181.91666665543</c:v>
                </c:pt>
                <c:pt idx="14630" formatCode="m/d/yyyy\ h:mm">
                  <c:v>40181.958333322124</c:v>
                </c:pt>
                <c:pt idx="14631" formatCode="m/d/yyyy\ h:mm">
                  <c:v>40181.999999988759</c:v>
                </c:pt>
                <c:pt idx="14632" formatCode="m/d/yyyy\ h:mm">
                  <c:v>40182.041666655408</c:v>
                </c:pt>
                <c:pt idx="14633" formatCode="m/d/yyyy\ h:mm">
                  <c:v>40182.083333322102</c:v>
                </c:pt>
                <c:pt idx="14634" formatCode="m/d/yyyy\ h:mm">
                  <c:v>40182.124999988751</c:v>
                </c:pt>
                <c:pt idx="14635" formatCode="m/d/yyyy\ h:mm">
                  <c:v>40182.166666655401</c:v>
                </c:pt>
                <c:pt idx="14636" formatCode="m/d/yyyy\ h:mm">
                  <c:v>40182.208333322094</c:v>
                </c:pt>
                <c:pt idx="14637" formatCode="m/d/yyyy\ h:mm">
                  <c:v>40182.249999988744</c:v>
                </c:pt>
                <c:pt idx="14638" formatCode="m/d/yyyy\ h:mm">
                  <c:v>40182.291666655379</c:v>
                </c:pt>
                <c:pt idx="14639" formatCode="m/d/yyyy\ h:mm">
                  <c:v>40182.333333322087</c:v>
                </c:pt>
                <c:pt idx="14640" formatCode="m/d/yyyy\ h:mm">
                  <c:v>40182.374999988751</c:v>
                </c:pt>
                <c:pt idx="14641" formatCode="m/d/yyyy\ h:mm">
                  <c:v>40182.416666655401</c:v>
                </c:pt>
                <c:pt idx="14642" formatCode="m/d/yyyy\ h:mm">
                  <c:v>40182.458333322094</c:v>
                </c:pt>
                <c:pt idx="14643" formatCode="m/d/yyyy\ h:mm">
                  <c:v>40182.49999998873</c:v>
                </c:pt>
                <c:pt idx="14644" formatCode="m/d/yyyy\ h:mm">
                  <c:v>40182.541666655379</c:v>
                </c:pt>
                <c:pt idx="14645" formatCode="m/d/yyyy\ h:mm">
                  <c:v>40182.583333322073</c:v>
                </c:pt>
                <c:pt idx="14646" formatCode="m/d/yyyy\ h:mm">
                  <c:v>40182.624999988722</c:v>
                </c:pt>
                <c:pt idx="14647" formatCode="m/d/yyyy\ h:mm">
                  <c:v>40182.666666655372</c:v>
                </c:pt>
                <c:pt idx="14648" formatCode="m/d/yyyy\ h:mm">
                  <c:v>40182.708333322065</c:v>
                </c:pt>
                <c:pt idx="14649" formatCode="m/d/yyyy\ h:mm">
                  <c:v>40182.749999988715</c:v>
                </c:pt>
                <c:pt idx="14650" formatCode="m/d/yyyy\ h:mm">
                  <c:v>40182.79166665535</c:v>
                </c:pt>
                <c:pt idx="14651" formatCode="m/d/yyyy\ h:mm">
                  <c:v>40182.833333322043</c:v>
                </c:pt>
                <c:pt idx="14652" formatCode="m/d/yyyy\ h:mm">
                  <c:v>40182.874999988722</c:v>
                </c:pt>
                <c:pt idx="14653" formatCode="m/d/yyyy\ h:mm">
                  <c:v>40182.916666655372</c:v>
                </c:pt>
                <c:pt idx="14654" formatCode="m/d/yyyy\ h:mm">
                  <c:v>40182.958333322065</c:v>
                </c:pt>
                <c:pt idx="14655" formatCode="m/d/yyyy\ h:mm">
                  <c:v>40182.9999999887</c:v>
                </c:pt>
                <c:pt idx="14656" formatCode="m/d/yyyy\ h:mm">
                  <c:v>40183.04166665535</c:v>
                </c:pt>
                <c:pt idx="14657" formatCode="m/d/yyyy\ h:mm">
                  <c:v>40183.083333322043</c:v>
                </c:pt>
                <c:pt idx="14658" formatCode="m/d/yyyy\ h:mm">
                  <c:v>40183.124999988686</c:v>
                </c:pt>
                <c:pt idx="14659" formatCode="m/d/yyyy\ h:mm">
                  <c:v>40183.166666655343</c:v>
                </c:pt>
                <c:pt idx="14660" formatCode="m/d/yyyy\ h:mm">
                  <c:v>40183.208333322036</c:v>
                </c:pt>
                <c:pt idx="14661" formatCode="m/d/yyyy\ h:mm">
                  <c:v>40183.249999988686</c:v>
                </c:pt>
                <c:pt idx="14662" formatCode="m/d/yyyy\ h:mm">
                  <c:v>40183.291666655321</c:v>
                </c:pt>
                <c:pt idx="14663" formatCode="m/d/yyyy\ h:mm">
                  <c:v>40183.333333322029</c:v>
                </c:pt>
                <c:pt idx="14664" formatCode="m/d/yyyy\ h:mm">
                  <c:v>40183.374999988693</c:v>
                </c:pt>
                <c:pt idx="14665" formatCode="m/d/yyyy\ h:mm">
                  <c:v>40183.416666655336</c:v>
                </c:pt>
                <c:pt idx="14666" formatCode="m/d/yyyy\ h:mm">
                  <c:v>40183.458333322036</c:v>
                </c:pt>
                <c:pt idx="14667" formatCode="m/d/yyyy\ h:mm">
                  <c:v>40183.499999988671</c:v>
                </c:pt>
                <c:pt idx="14668" formatCode="m/d/yyyy\ h:mm">
                  <c:v>40183.541666655321</c:v>
                </c:pt>
                <c:pt idx="14669" formatCode="m/d/yyyy\ h:mm">
                  <c:v>40183.583333322014</c:v>
                </c:pt>
                <c:pt idx="14670" formatCode="m/d/yyyy\ h:mm">
                  <c:v>40183.624999988664</c:v>
                </c:pt>
                <c:pt idx="14671" formatCode="m/d/yyyy\ h:mm">
                  <c:v>40183.666666655314</c:v>
                </c:pt>
                <c:pt idx="14672" formatCode="m/d/yyyy\ h:mm">
                  <c:v>40183.708333321993</c:v>
                </c:pt>
                <c:pt idx="14673" formatCode="m/d/yyyy\ h:mm">
                  <c:v>40183.749999988657</c:v>
                </c:pt>
                <c:pt idx="14674" formatCode="m/d/yyyy\ h:mm">
                  <c:v>40183.791666655292</c:v>
                </c:pt>
                <c:pt idx="14675" formatCode="m/d/yyyy\ h:mm">
                  <c:v>40183.833333321993</c:v>
                </c:pt>
                <c:pt idx="14676" formatCode="m/d/yyyy\ h:mm">
                  <c:v>40183.874999988664</c:v>
                </c:pt>
                <c:pt idx="14677" formatCode="m/d/yyyy\ h:mm">
                  <c:v>40183.916666655314</c:v>
                </c:pt>
                <c:pt idx="14678" formatCode="m/d/yyyy\ h:mm">
                  <c:v>40183.958333322</c:v>
                </c:pt>
                <c:pt idx="14679" formatCode="m/d/yyyy\ h:mm">
                  <c:v>40183.999999988635</c:v>
                </c:pt>
                <c:pt idx="14680" formatCode="m/d/yyyy\ h:mm">
                  <c:v>40184.041666655285</c:v>
                </c:pt>
                <c:pt idx="14681" formatCode="m/d/yyyy\ h:mm">
                  <c:v>40184.083333321985</c:v>
                </c:pt>
                <c:pt idx="14682" formatCode="m/d/yyyy\ h:mm">
                  <c:v>40184.124999988635</c:v>
                </c:pt>
                <c:pt idx="14683" formatCode="m/d/yyyy\ h:mm">
                  <c:v>40184.166666655277</c:v>
                </c:pt>
                <c:pt idx="14684" formatCode="m/d/yyyy\ h:mm">
                  <c:v>40184.208333321963</c:v>
                </c:pt>
                <c:pt idx="14685" formatCode="m/d/yyyy\ h:mm">
                  <c:v>40184.249999988628</c:v>
                </c:pt>
                <c:pt idx="14686" formatCode="m/d/yyyy\ h:mm">
                  <c:v>40184.291666655256</c:v>
                </c:pt>
                <c:pt idx="14687" formatCode="m/d/yyyy\ h:mm">
                  <c:v>40184.333333321963</c:v>
                </c:pt>
                <c:pt idx="14688" formatCode="m/d/yyyy\ h:mm">
                  <c:v>40184.374999988635</c:v>
                </c:pt>
                <c:pt idx="14689" formatCode="m/d/yyyy\ h:mm">
                  <c:v>40184.416666655285</c:v>
                </c:pt>
                <c:pt idx="14690" formatCode="m/d/yyyy\ h:mm">
                  <c:v>40184.458333321971</c:v>
                </c:pt>
                <c:pt idx="14691" formatCode="m/d/yyyy\ h:mm">
                  <c:v>40184.499999988606</c:v>
                </c:pt>
                <c:pt idx="14692" formatCode="m/d/yyyy\ h:mm">
                  <c:v>40184.541666655263</c:v>
                </c:pt>
                <c:pt idx="14693" formatCode="m/d/yyyy\ h:mm">
                  <c:v>40184.583333321942</c:v>
                </c:pt>
                <c:pt idx="14694" formatCode="m/d/yyyy\ h:mm">
                  <c:v>40184.624999988606</c:v>
                </c:pt>
                <c:pt idx="14695" formatCode="m/d/yyyy\ h:mm">
                  <c:v>40184.666666655248</c:v>
                </c:pt>
                <c:pt idx="14696" formatCode="m/d/yyyy\ h:mm">
                  <c:v>40184.708333321942</c:v>
                </c:pt>
                <c:pt idx="14697" formatCode="m/d/yyyy\ h:mm">
                  <c:v>40184.749999988599</c:v>
                </c:pt>
                <c:pt idx="14698" formatCode="m/d/yyyy\ h:mm">
                  <c:v>40184.791666655219</c:v>
                </c:pt>
                <c:pt idx="14699" formatCode="m/d/yyyy\ h:mm">
                  <c:v>40184.833333321942</c:v>
                </c:pt>
                <c:pt idx="14700" formatCode="m/d/yyyy\ h:mm">
                  <c:v>40184.874999988606</c:v>
                </c:pt>
                <c:pt idx="14701" formatCode="m/d/yyyy\ h:mm">
                  <c:v>40184.916666655256</c:v>
                </c:pt>
                <c:pt idx="14702" formatCode="m/d/yyyy\ h:mm">
                  <c:v>40184.958333321949</c:v>
                </c:pt>
                <c:pt idx="14703" formatCode="m/d/yyyy\ h:mm">
                  <c:v>40184.999999988591</c:v>
                </c:pt>
                <c:pt idx="14704" formatCode="m/d/yyyy\ h:mm">
                  <c:v>40185.041666655226</c:v>
                </c:pt>
                <c:pt idx="14705" formatCode="m/d/yyyy\ h:mm">
                  <c:v>40185.083333321913</c:v>
                </c:pt>
                <c:pt idx="14706" formatCode="m/d/yyyy\ h:mm">
                  <c:v>40185.124999988591</c:v>
                </c:pt>
                <c:pt idx="14707" formatCode="m/d/yyyy\ h:mm">
                  <c:v>40185.166666655219</c:v>
                </c:pt>
                <c:pt idx="14708" formatCode="m/d/yyyy\ h:mm">
                  <c:v>40185.208333321913</c:v>
                </c:pt>
                <c:pt idx="14709" formatCode="m/d/yyyy\ h:mm">
                  <c:v>40185.249999988569</c:v>
                </c:pt>
                <c:pt idx="14710" formatCode="m/d/yyyy\ h:mm">
                  <c:v>40185.291666655197</c:v>
                </c:pt>
                <c:pt idx="14711" formatCode="m/d/yyyy\ h:mm">
                  <c:v>40185.333333321898</c:v>
                </c:pt>
                <c:pt idx="14712" formatCode="m/d/yyyy\ h:mm">
                  <c:v>40185.374999988577</c:v>
                </c:pt>
                <c:pt idx="14713" formatCode="m/d/yyyy\ h:mm">
                  <c:v>40185.416666655226</c:v>
                </c:pt>
                <c:pt idx="14714" formatCode="m/d/yyyy\ h:mm">
                  <c:v>40185.458333321905</c:v>
                </c:pt>
                <c:pt idx="14715" formatCode="m/d/yyyy\ h:mm">
                  <c:v>40185.499999988562</c:v>
                </c:pt>
                <c:pt idx="14716" formatCode="m/d/yyyy\ h:mm">
                  <c:v>40185.541666655197</c:v>
                </c:pt>
                <c:pt idx="14717" formatCode="m/d/yyyy\ h:mm">
                  <c:v>40185.583333321883</c:v>
                </c:pt>
                <c:pt idx="14718" formatCode="m/d/yyyy\ h:mm">
                  <c:v>40185.624999988548</c:v>
                </c:pt>
                <c:pt idx="14719" formatCode="m/d/yyyy\ h:mm">
                  <c:v>40185.66666665519</c:v>
                </c:pt>
                <c:pt idx="14720" formatCode="m/d/yyyy\ h:mm">
                  <c:v>40185.708333321883</c:v>
                </c:pt>
                <c:pt idx="14721" formatCode="m/d/yyyy\ h:mm">
                  <c:v>40185.74999998854</c:v>
                </c:pt>
                <c:pt idx="14722" formatCode="m/d/yyyy\ h:mm">
                  <c:v>40185.791666655176</c:v>
                </c:pt>
                <c:pt idx="14723" formatCode="m/d/yyyy\ h:mm">
                  <c:v>40185.833333321869</c:v>
                </c:pt>
                <c:pt idx="14724" formatCode="m/d/yyyy\ h:mm">
                  <c:v>40185.874999988548</c:v>
                </c:pt>
                <c:pt idx="14725" formatCode="m/d/yyyy\ h:mm">
                  <c:v>40185.916666655197</c:v>
                </c:pt>
                <c:pt idx="14726" formatCode="m/d/yyyy\ h:mm">
                  <c:v>40185.958333321876</c:v>
                </c:pt>
                <c:pt idx="14727" formatCode="m/d/yyyy\ h:mm">
                  <c:v>40185.999999988533</c:v>
                </c:pt>
                <c:pt idx="14728" formatCode="m/d/yyyy\ h:mm">
                  <c:v>40186.041666655176</c:v>
                </c:pt>
                <c:pt idx="14729" formatCode="m/d/yyyy\ h:mm">
                  <c:v>40186.083333321862</c:v>
                </c:pt>
                <c:pt idx="14730" formatCode="m/d/yyyy\ h:mm">
                  <c:v>40186.124999988519</c:v>
                </c:pt>
                <c:pt idx="14731" formatCode="m/d/yyyy\ h:mm">
                  <c:v>40186.166666655176</c:v>
                </c:pt>
                <c:pt idx="14732" formatCode="m/d/yyyy\ h:mm">
                  <c:v>40186.208333321847</c:v>
                </c:pt>
                <c:pt idx="14733" formatCode="m/d/yyyy\ h:mm">
                  <c:v>40186.249999988511</c:v>
                </c:pt>
                <c:pt idx="14734" formatCode="m/d/yyyy\ h:mm">
                  <c:v>40186.291666655154</c:v>
                </c:pt>
                <c:pt idx="14735" formatCode="m/d/yyyy\ h:mm">
                  <c:v>40186.33333332184</c:v>
                </c:pt>
                <c:pt idx="14736" formatCode="m/d/yyyy\ h:mm">
                  <c:v>40186.374999988526</c:v>
                </c:pt>
                <c:pt idx="14737" formatCode="m/d/yyyy\ h:mm">
                  <c:v>40186.416666655168</c:v>
                </c:pt>
                <c:pt idx="14738" formatCode="m/d/yyyy\ h:mm">
                  <c:v>40186.458333321847</c:v>
                </c:pt>
                <c:pt idx="14739" formatCode="m/d/yyyy\ h:mm">
                  <c:v>40186.499999988497</c:v>
                </c:pt>
                <c:pt idx="14740" formatCode="m/d/yyyy\ h:mm">
                  <c:v>40186.541666655154</c:v>
                </c:pt>
                <c:pt idx="14741" formatCode="m/d/yyyy\ h:mm">
                  <c:v>40186.583333321832</c:v>
                </c:pt>
                <c:pt idx="14742" formatCode="m/d/yyyy\ h:mm">
                  <c:v>40186.624999988489</c:v>
                </c:pt>
                <c:pt idx="14743" formatCode="m/d/yyyy\ h:mm">
                  <c:v>40186.666666655154</c:v>
                </c:pt>
                <c:pt idx="14744" formatCode="m/d/yyyy\ h:mm">
                  <c:v>40186.708333321818</c:v>
                </c:pt>
                <c:pt idx="14745" formatCode="m/d/yyyy\ h:mm">
                  <c:v>40186.749999988482</c:v>
                </c:pt>
                <c:pt idx="14746" formatCode="m/d/yyyy\ h:mm">
                  <c:v>40186.791666655117</c:v>
                </c:pt>
                <c:pt idx="14747" formatCode="m/d/yyyy\ h:mm">
                  <c:v>40186.833333321811</c:v>
                </c:pt>
                <c:pt idx="14748" formatCode="m/d/yyyy\ h:mm">
                  <c:v>40186.874999988497</c:v>
                </c:pt>
                <c:pt idx="14749" formatCode="m/d/yyyy\ h:mm">
                  <c:v>40186.916666655139</c:v>
                </c:pt>
                <c:pt idx="14750" formatCode="m/d/yyyy\ h:mm">
                  <c:v>40186.958333321818</c:v>
                </c:pt>
                <c:pt idx="14751" formatCode="m/d/yyyy\ h:mm">
                  <c:v>40186.999999988468</c:v>
                </c:pt>
                <c:pt idx="14752" formatCode="m/d/yyyy\ h:mm">
                  <c:v>40187.041666655125</c:v>
                </c:pt>
                <c:pt idx="14753" formatCode="m/d/yyyy\ h:mm">
                  <c:v>40187.083333321796</c:v>
                </c:pt>
                <c:pt idx="14754" formatCode="m/d/yyyy\ h:mm">
                  <c:v>40187.12499998846</c:v>
                </c:pt>
                <c:pt idx="14755" formatCode="m/d/yyyy\ h:mm">
                  <c:v>40187.166666655125</c:v>
                </c:pt>
                <c:pt idx="14756" formatCode="m/d/yyyy\ h:mm">
                  <c:v>40187.208333321789</c:v>
                </c:pt>
                <c:pt idx="14757" formatCode="m/d/yyyy\ h:mm">
                  <c:v>40187.249999988453</c:v>
                </c:pt>
                <c:pt idx="14758" formatCode="m/d/yyyy\ h:mm">
                  <c:v>40187.291666655088</c:v>
                </c:pt>
                <c:pt idx="14759" formatCode="m/d/yyyy\ h:mm">
                  <c:v>40187.333333321782</c:v>
                </c:pt>
                <c:pt idx="14760" formatCode="m/d/yyyy\ h:mm">
                  <c:v>40187.37499998846</c:v>
                </c:pt>
                <c:pt idx="14761" formatCode="m/d/yyyy\ h:mm">
                  <c:v>40187.41666665511</c:v>
                </c:pt>
                <c:pt idx="14762" formatCode="m/d/yyyy\ h:mm">
                  <c:v>40187.458333321796</c:v>
                </c:pt>
                <c:pt idx="14763" formatCode="m/d/yyyy\ h:mm">
                  <c:v>40187.499999988439</c:v>
                </c:pt>
                <c:pt idx="14764" formatCode="m/d/yyyy\ h:mm">
                  <c:v>40187.541666655088</c:v>
                </c:pt>
                <c:pt idx="14765" formatCode="m/d/yyyy\ h:mm">
                  <c:v>40187.583333321767</c:v>
                </c:pt>
                <c:pt idx="14766" formatCode="m/d/yyyy\ h:mm">
                  <c:v>40187.624999988431</c:v>
                </c:pt>
                <c:pt idx="14767" formatCode="m/d/yyyy\ h:mm">
                  <c:v>40187.666666655081</c:v>
                </c:pt>
                <c:pt idx="14768" formatCode="m/d/yyyy\ h:mm">
                  <c:v>40187.70833332176</c:v>
                </c:pt>
                <c:pt idx="14769" formatCode="m/d/yyyy\ h:mm">
                  <c:v>40187.749999988431</c:v>
                </c:pt>
                <c:pt idx="14770" formatCode="m/d/yyyy\ h:mm">
                  <c:v>40187.791666655066</c:v>
                </c:pt>
                <c:pt idx="14771" formatCode="m/d/yyyy\ h:mm">
                  <c:v>40187.833333321752</c:v>
                </c:pt>
                <c:pt idx="14772" formatCode="m/d/yyyy\ h:mm">
                  <c:v>40187.874999988439</c:v>
                </c:pt>
                <c:pt idx="14773" formatCode="m/d/yyyy\ h:mm">
                  <c:v>40187.916666655081</c:v>
                </c:pt>
                <c:pt idx="14774" formatCode="m/d/yyyy\ h:mm">
                  <c:v>40187.95833332176</c:v>
                </c:pt>
                <c:pt idx="14775" formatCode="m/d/yyyy\ h:mm">
                  <c:v>40187.999999988409</c:v>
                </c:pt>
                <c:pt idx="14776" formatCode="m/d/yyyy\ h:mm">
                  <c:v>40188.041666655074</c:v>
                </c:pt>
                <c:pt idx="14777" formatCode="m/d/yyyy\ h:mm">
                  <c:v>40188.083333321738</c:v>
                </c:pt>
                <c:pt idx="14778" formatCode="m/d/yyyy\ h:mm">
                  <c:v>40188.124999988402</c:v>
                </c:pt>
                <c:pt idx="14779" formatCode="m/d/yyyy\ h:mm">
                  <c:v>40188.166666655052</c:v>
                </c:pt>
                <c:pt idx="14780" formatCode="m/d/yyyy\ h:mm">
                  <c:v>40188.208333321731</c:v>
                </c:pt>
                <c:pt idx="14781" formatCode="m/d/yyyy\ h:mm">
                  <c:v>40188.249999988395</c:v>
                </c:pt>
                <c:pt idx="14782" formatCode="m/d/yyyy\ h:mm">
                  <c:v>40188.29166665503</c:v>
                </c:pt>
                <c:pt idx="14783" formatCode="m/d/yyyy\ h:mm">
                  <c:v>40188.333333321723</c:v>
                </c:pt>
                <c:pt idx="14784" formatCode="m/d/yyyy\ h:mm">
                  <c:v>40188.374999988402</c:v>
                </c:pt>
                <c:pt idx="14785" formatCode="m/d/yyyy\ h:mm">
                  <c:v>40188.416666655052</c:v>
                </c:pt>
                <c:pt idx="14786" formatCode="m/d/yyyy\ h:mm">
                  <c:v>40188.458333321731</c:v>
                </c:pt>
                <c:pt idx="14787" formatCode="m/d/yyyy\ h:mm">
                  <c:v>40188.49999998838</c:v>
                </c:pt>
                <c:pt idx="14788" formatCode="m/d/yyyy\ h:mm">
                  <c:v>40188.54166665503</c:v>
                </c:pt>
                <c:pt idx="14789" formatCode="m/d/yyyy\ h:mm">
                  <c:v>40188.583333321709</c:v>
                </c:pt>
                <c:pt idx="14790" formatCode="m/d/yyyy\ h:mm">
                  <c:v>40188.624999988373</c:v>
                </c:pt>
                <c:pt idx="14791" formatCode="m/d/yyyy\ h:mm">
                  <c:v>40188.666666655023</c:v>
                </c:pt>
                <c:pt idx="14792" formatCode="m/d/yyyy\ h:mm">
                  <c:v>40188.708333321702</c:v>
                </c:pt>
                <c:pt idx="14793" formatCode="m/d/yyyy\ h:mm">
                  <c:v>40188.749999988366</c:v>
                </c:pt>
                <c:pt idx="14794" formatCode="m/d/yyyy\ h:mm">
                  <c:v>40188.791666655001</c:v>
                </c:pt>
                <c:pt idx="14795" formatCode="m/d/yyyy\ h:mm">
                  <c:v>40188.833333321694</c:v>
                </c:pt>
                <c:pt idx="14796" formatCode="m/d/yyyy\ h:mm">
                  <c:v>40188.874999988373</c:v>
                </c:pt>
                <c:pt idx="14797" formatCode="m/d/yyyy\ h:mm">
                  <c:v>40188.916666655023</c:v>
                </c:pt>
                <c:pt idx="14798" formatCode="m/d/yyyy\ h:mm">
                  <c:v>40188.958333321702</c:v>
                </c:pt>
                <c:pt idx="14799" formatCode="m/d/yyyy\ h:mm">
                  <c:v>40188.999999988351</c:v>
                </c:pt>
                <c:pt idx="14800" formatCode="m/d/yyyy\ h:mm">
                  <c:v>40189.041666655001</c:v>
                </c:pt>
                <c:pt idx="14801" formatCode="m/d/yyyy\ h:mm">
                  <c:v>40189.08333332168</c:v>
                </c:pt>
                <c:pt idx="14802" formatCode="m/d/yyyy\ h:mm">
                  <c:v>40189.124999988344</c:v>
                </c:pt>
                <c:pt idx="14803" formatCode="m/d/yyyy\ h:mm">
                  <c:v>40189.166666654994</c:v>
                </c:pt>
                <c:pt idx="14804" formatCode="m/d/yyyy\ h:mm">
                  <c:v>40189.208333321672</c:v>
                </c:pt>
                <c:pt idx="14805" formatCode="m/d/yyyy\ h:mm">
                  <c:v>40189.249999988337</c:v>
                </c:pt>
                <c:pt idx="14806" formatCode="m/d/yyyy\ h:mm">
                  <c:v>40189.291666654979</c:v>
                </c:pt>
                <c:pt idx="14807" formatCode="m/d/yyyy\ h:mm">
                  <c:v>40189.333333321665</c:v>
                </c:pt>
                <c:pt idx="14808" formatCode="m/d/yyyy\ h:mm">
                  <c:v>40189.374999988344</c:v>
                </c:pt>
                <c:pt idx="14809" formatCode="m/d/yyyy\ h:mm">
                  <c:v>40189.416666655001</c:v>
                </c:pt>
                <c:pt idx="14810" formatCode="m/d/yyyy\ h:mm">
                  <c:v>40189.458333321672</c:v>
                </c:pt>
                <c:pt idx="14811" formatCode="m/d/yyyy\ h:mm">
                  <c:v>40189.499999988322</c:v>
                </c:pt>
                <c:pt idx="14812" formatCode="m/d/yyyy\ h:mm">
                  <c:v>40189.541666654986</c:v>
                </c:pt>
                <c:pt idx="14813" formatCode="m/d/yyyy\ h:mm">
                  <c:v>40189.583333321651</c:v>
                </c:pt>
                <c:pt idx="14814" formatCode="m/d/yyyy\ h:mm">
                  <c:v>40189.624999988315</c:v>
                </c:pt>
                <c:pt idx="14815" formatCode="m/d/yyyy\ h:mm">
                  <c:v>40189.666666654979</c:v>
                </c:pt>
                <c:pt idx="14816" formatCode="m/d/yyyy\ h:mm">
                  <c:v>40189.708333321636</c:v>
                </c:pt>
                <c:pt idx="14817" formatCode="m/d/yyyy\ h:mm">
                  <c:v>40189.749999988308</c:v>
                </c:pt>
                <c:pt idx="14818" formatCode="m/d/yyyy\ h:mm">
                  <c:v>40189.791666654957</c:v>
                </c:pt>
                <c:pt idx="14819" formatCode="m/d/yyyy\ h:mm">
                  <c:v>40189.833333321636</c:v>
                </c:pt>
                <c:pt idx="14820" formatCode="m/d/yyyy\ h:mm">
                  <c:v>40189.874999988315</c:v>
                </c:pt>
                <c:pt idx="14821" formatCode="m/d/yyyy\ h:mm">
                  <c:v>40189.916666654979</c:v>
                </c:pt>
                <c:pt idx="14822" formatCode="m/d/yyyy\ h:mm">
                  <c:v>40189.958333321643</c:v>
                </c:pt>
                <c:pt idx="14823" formatCode="m/d/yyyy\ h:mm">
                  <c:v>40189.999999988286</c:v>
                </c:pt>
                <c:pt idx="14824" formatCode="m/d/yyyy\ h:mm">
                  <c:v>40190.041666654957</c:v>
                </c:pt>
                <c:pt idx="14825" formatCode="m/d/yyyy\ h:mm">
                  <c:v>40190.083333321621</c:v>
                </c:pt>
                <c:pt idx="14826" formatCode="m/d/yyyy\ h:mm">
                  <c:v>40190.124999988286</c:v>
                </c:pt>
                <c:pt idx="14827" formatCode="m/d/yyyy\ h:mm">
                  <c:v>40190.16666665495</c:v>
                </c:pt>
                <c:pt idx="14828" formatCode="m/d/yyyy\ h:mm">
                  <c:v>40190.208333321614</c:v>
                </c:pt>
                <c:pt idx="14829" formatCode="m/d/yyyy\ h:mm">
                  <c:v>40190.249999988278</c:v>
                </c:pt>
                <c:pt idx="14830" formatCode="m/d/yyyy\ h:mm">
                  <c:v>40190.291666654921</c:v>
                </c:pt>
                <c:pt idx="14831" formatCode="m/d/yyyy\ h:mm">
                  <c:v>40190.333333321607</c:v>
                </c:pt>
                <c:pt idx="14832" formatCode="m/d/yyyy\ h:mm">
                  <c:v>40190.374999988286</c:v>
                </c:pt>
                <c:pt idx="14833" formatCode="m/d/yyyy\ h:mm">
                  <c:v>40190.416666654943</c:v>
                </c:pt>
                <c:pt idx="14834" formatCode="m/d/yyyy\ h:mm">
                  <c:v>40190.458333321614</c:v>
                </c:pt>
                <c:pt idx="14835" formatCode="m/d/yyyy\ h:mm">
                  <c:v>40190.499999988264</c:v>
                </c:pt>
                <c:pt idx="14836" formatCode="m/d/yyyy\ h:mm">
                  <c:v>40190.541666654928</c:v>
                </c:pt>
                <c:pt idx="14837" formatCode="m/d/yyyy\ h:mm">
                  <c:v>40190.583333321592</c:v>
                </c:pt>
                <c:pt idx="14838" formatCode="m/d/yyyy\ h:mm">
                  <c:v>40190.624999988257</c:v>
                </c:pt>
                <c:pt idx="14839" formatCode="m/d/yyyy\ h:mm">
                  <c:v>40190.666666654921</c:v>
                </c:pt>
                <c:pt idx="14840" formatCode="m/d/yyyy\ h:mm">
                  <c:v>40190.708333321592</c:v>
                </c:pt>
                <c:pt idx="14841" formatCode="m/d/yyyy\ h:mm">
                  <c:v>40190.749999988235</c:v>
                </c:pt>
                <c:pt idx="14842" formatCode="m/d/yyyy\ h:mm">
                  <c:v>40190.791666654899</c:v>
                </c:pt>
                <c:pt idx="14843" formatCode="m/d/yyyy\ h:mm">
                  <c:v>40190.833333321592</c:v>
                </c:pt>
                <c:pt idx="14844" formatCode="m/d/yyyy\ h:mm">
                  <c:v>40190.874999988242</c:v>
                </c:pt>
                <c:pt idx="14845" formatCode="m/d/yyyy\ h:mm">
                  <c:v>40190.916666654921</c:v>
                </c:pt>
                <c:pt idx="14846" formatCode="m/d/yyyy\ h:mm">
                  <c:v>40190.9583333216</c:v>
                </c:pt>
                <c:pt idx="14847" formatCode="m/d/yyyy\ h:mm">
                  <c:v>40190.999999988235</c:v>
                </c:pt>
                <c:pt idx="14848" formatCode="m/d/yyyy\ h:mm">
                  <c:v>40191.041666654884</c:v>
                </c:pt>
                <c:pt idx="14849" formatCode="m/d/yyyy\ h:mm">
                  <c:v>40191.083333321563</c:v>
                </c:pt>
                <c:pt idx="14850" formatCode="m/d/yyyy\ h:mm">
                  <c:v>40191.124999988228</c:v>
                </c:pt>
                <c:pt idx="14851" formatCode="m/d/yyyy\ h:mm">
                  <c:v>40191.166666654884</c:v>
                </c:pt>
                <c:pt idx="14852" formatCode="m/d/yyyy\ h:mm">
                  <c:v>40191.208333321563</c:v>
                </c:pt>
                <c:pt idx="14853" formatCode="m/d/yyyy\ h:mm">
                  <c:v>40191.24999998822</c:v>
                </c:pt>
                <c:pt idx="14854" formatCode="m/d/yyyy\ h:mm">
                  <c:v>40191.29166665487</c:v>
                </c:pt>
                <c:pt idx="14855" formatCode="m/d/yyyy\ h:mm">
                  <c:v>40191.333333321549</c:v>
                </c:pt>
                <c:pt idx="14856" formatCode="m/d/yyyy\ h:mm">
                  <c:v>40191.374999988213</c:v>
                </c:pt>
                <c:pt idx="14857" formatCode="m/d/yyyy\ h:mm">
                  <c:v>40191.416666654892</c:v>
                </c:pt>
                <c:pt idx="14858" formatCode="m/d/yyyy\ h:mm">
                  <c:v>40191.458333321556</c:v>
                </c:pt>
                <c:pt idx="14859" formatCode="m/d/yyyy\ h:mm">
                  <c:v>40191.499999988206</c:v>
                </c:pt>
                <c:pt idx="14860" formatCode="m/d/yyyy\ h:mm">
                  <c:v>40191.54166665487</c:v>
                </c:pt>
                <c:pt idx="14861" formatCode="m/d/yyyy\ h:mm">
                  <c:v>40191.583333321541</c:v>
                </c:pt>
                <c:pt idx="14862" formatCode="m/d/yyyy\ h:mm">
                  <c:v>40191.624999988198</c:v>
                </c:pt>
                <c:pt idx="14863" formatCode="m/d/yyyy\ h:mm">
                  <c:v>40191.666666654855</c:v>
                </c:pt>
                <c:pt idx="14864" formatCode="m/d/yyyy\ h:mm">
                  <c:v>40191.708333321541</c:v>
                </c:pt>
                <c:pt idx="14865" formatCode="m/d/yyyy\ h:mm">
                  <c:v>40191.749999988191</c:v>
                </c:pt>
                <c:pt idx="14866" formatCode="m/d/yyyy\ h:mm">
                  <c:v>40191.791666654834</c:v>
                </c:pt>
                <c:pt idx="14867" formatCode="m/d/yyyy\ h:mm">
                  <c:v>40191.833333321534</c:v>
                </c:pt>
                <c:pt idx="14868" formatCode="m/d/yyyy\ h:mm">
                  <c:v>40191.874999988206</c:v>
                </c:pt>
                <c:pt idx="14869" formatCode="m/d/yyyy\ h:mm">
                  <c:v>40191.916666654848</c:v>
                </c:pt>
                <c:pt idx="14870" formatCode="m/d/yyyy\ h:mm">
                  <c:v>40191.958333321534</c:v>
                </c:pt>
                <c:pt idx="14871" formatCode="m/d/yyyy\ h:mm">
                  <c:v>40191.999999988191</c:v>
                </c:pt>
                <c:pt idx="14872" formatCode="m/d/yyyy\ h:mm">
                  <c:v>40192.041666654834</c:v>
                </c:pt>
                <c:pt idx="14873" formatCode="m/d/yyyy\ h:mm">
                  <c:v>40192.083333321512</c:v>
                </c:pt>
                <c:pt idx="14874" formatCode="m/d/yyyy\ h:mm">
                  <c:v>40192.124999988169</c:v>
                </c:pt>
                <c:pt idx="14875" formatCode="m/d/yyyy\ h:mm">
                  <c:v>40192.166666654834</c:v>
                </c:pt>
                <c:pt idx="14876" formatCode="m/d/yyyy\ h:mm">
                  <c:v>40192.208333321498</c:v>
                </c:pt>
                <c:pt idx="14877" formatCode="m/d/yyyy\ h:mm">
                  <c:v>40192.249999988162</c:v>
                </c:pt>
                <c:pt idx="14878" formatCode="m/d/yyyy\ h:mm">
                  <c:v>40192.291666654804</c:v>
                </c:pt>
                <c:pt idx="14879" formatCode="m/d/yyyy\ h:mm">
                  <c:v>40192.33333332149</c:v>
                </c:pt>
                <c:pt idx="14880" formatCode="m/d/yyyy\ h:mm">
                  <c:v>40192.374999988177</c:v>
                </c:pt>
                <c:pt idx="14881" formatCode="m/d/yyyy\ h:mm">
                  <c:v>40192.416666654819</c:v>
                </c:pt>
                <c:pt idx="14882" formatCode="m/d/yyyy\ h:mm">
                  <c:v>40192.458333321498</c:v>
                </c:pt>
                <c:pt idx="14883" formatCode="m/d/yyyy\ h:mm">
                  <c:v>40192.499999988147</c:v>
                </c:pt>
                <c:pt idx="14884" formatCode="m/d/yyyy\ h:mm">
                  <c:v>40192.541666654804</c:v>
                </c:pt>
                <c:pt idx="14885" formatCode="m/d/yyyy\ h:mm">
                  <c:v>40192.583333321483</c:v>
                </c:pt>
                <c:pt idx="14886" formatCode="m/d/yyyy\ h:mm">
                  <c:v>40192.62499998814</c:v>
                </c:pt>
                <c:pt idx="14887" formatCode="m/d/yyyy\ h:mm">
                  <c:v>40192.666666654804</c:v>
                </c:pt>
                <c:pt idx="14888" formatCode="m/d/yyyy\ h:mm">
                  <c:v>40192.708333321469</c:v>
                </c:pt>
                <c:pt idx="14889" formatCode="m/d/yyyy\ h:mm">
                  <c:v>40192.749999988133</c:v>
                </c:pt>
                <c:pt idx="14890" formatCode="m/d/yyyy\ h:mm">
                  <c:v>40192.791666654768</c:v>
                </c:pt>
                <c:pt idx="14891" formatCode="m/d/yyyy\ h:mm">
                  <c:v>40192.833333321461</c:v>
                </c:pt>
                <c:pt idx="14892" formatCode="m/d/yyyy\ h:mm">
                  <c:v>40192.874999988147</c:v>
                </c:pt>
                <c:pt idx="14893" formatCode="m/d/yyyy\ h:mm">
                  <c:v>40192.91666665479</c:v>
                </c:pt>
                <c:pt idx="14894" formatCode="m/d/yyyy\ h:mm">
                  <c:v>40192.958333321476</c:v>
                </c:pt>
                <c:pt idx="14895" formatCode="m/d/yyyy\ h:mm">
                  <c:v>40192.999999988118</c:v>
                </c:pt>
                <c:pt idx="14896" formatCode="m/d/yyyy\ h:mm">
                  <c:v>40193.041666654775</c:v>
                </c:pt>
                <c:pt idx="14897" formatCode="m/d/yyyy\ h:mm">
                  <c:v>40193.083333321447</c:v>
                </c:pt>
                <c:pt idx="14898" formatCode="m/d/yyyy\ h:mm">
                  <c:v>40193.124999988111</c:v>
                </c:pt>
                <c:pt idx="14899" formatCode="m/d/yyyy\ h:mm">
                  <c:v>40193.166666654775</c:v>
                </c:pt>
                <c:pt idx="14900" formatCode="m/d/yyyy\ h:mm">
                  <c:v>40193.20833332144</c:v>
                </c:pt>
                <c:pt idx="14901" formatCode="m/d/yyyy\ h:mm">
                  <c:v>40193.249999988111</c:v>
                </c:pt>
                <c:pt idx="14902" formatCode="m/d/yyyy\ h:mm">
                  <c:v>40193.291666654739</c:v>
                </c:pt>
                <c:pt idx="14903" formatCode="m/d/yyyy\ h:mm">
                  <c:v>40193.333333321432</c:v>
                </c:pt>
                <c:pt idx="14904" formatCode="m/d/yyyy\ h:mm">
                  <c:v>40193.374999988118</c:v>
                </c:pt>
                <c:pt idx="14905" formatCode="m/d/yyyy\ h:mm">
                  <c:v>40193.416666654761</c:v>
                </c:pt>
                <c:pt idx="14906" formatCode="m/d/yyyy\ h:mm">
                  <c:v>40193.458333321447</c:v>
                </c:pt>
                <c:pt idx="14907" formatCode="m/d/yyyy\ h:mm">
                  <c:v>40193.499999988089</c:v>
                </c:pt>
                <c:pt idx="14908" formatCode="m/d/yyyy\ h:mm">
                  <c:v>40193.541666654739</c:v>
                </c:pt>
                <c:pt idx="14909" formatCode="m/d/yyyy\ h:mm">
                  <c:v>40193.583333321418</c:v>
                </c:pt>
                <c:pt idx="14910" formatCode="m/d/yyyy\ h:mm">
                  <c:v>40193.624999988082</c:v>
                </c:pt>
                <c:pt idx="14911" formatCode="m/d/yyyy\ h:mm">
                  <c:v>40193.666666654732</c:v>
                </c:pt>
                <c:pt idx="14912" formatCode="m/d/yyyy\ h:mm">
                  <c:v>40193.70833332141</c:v>
                </c:pt>
                <c:pt idx="14913" formatCode="m/d/yyyy\ h:mm">
                  <c:v>40193.749999988082</c:v>
                </c:pt>
                <c:pt idx="14914" formatCode="m/d/yyyy\ h:mm">
                  <c:v>40193.791666654717</c:v>
                </c:pt>
                <c:pt idx="14915" formatCode="m/d/yyyy\ h:mm">
                  <c:v>40193.833333321403</c:v>
                </c:pt>
                <c:pt idx="14916" formatCode="m/d/yyyy\ h:mm">
                  <c:v>40193.874999988089</c:v>
                </c:pt>
                <c:pt idx="14917" formatCode="m/d/yyyy\ h:mm">
                  <c:v>40193.916666654732</c:v>
                </c:pt>
                <c:pt idx="14918" formatCode="m/d/yyyy\ h:mm">
                  <c:v>40193.95833332141</c:v>
                </c:pt>
                <c:pt idx="14919" formatCode="m/d/yyyy\ h:mm">
                  <c:v>40193.99999998806</c:v>
                </c:pt>
                <c:pt idx="14920" formatCode="m/d/yyyy\ h:mm">
                  <c:v>40194.041666654724</c:v>
                </c:pt>
                <c:pt idx="14921" formatCode="m/d/yyyy\ h:mm">
                  <c:v>40194.083333321389</c:v>
                </c:pt>
                <c:pt idx="14922" formatCode="m/d/yyyy\ h:mm">
                  <c:v>40194.124999988053</c:v>
                </c:pt>
                <c:pt idx="14923" formatCode="m/d/yyyy\ h:mm">
                  <c:v>40194.166666654703</c:v>
                </c:pt>
                <c:pt idx="14924" formatCode="m/d/yyyy\ h:mm">
                  <c:v>40194.208333321381</c:v>
                </c:pt>
                <c:pt idx="14925" formatCode="m/d/yyyy\ h:mm">
                  <c:v>40194.249999988046</c:v>
                </c:pt>
                <c:pt idx="14926" formatCode="m/d/yyyy\ h:mm">
                  <c:v>40194.291666654681</c:v>
                </c:pt>
                <c:pt idx="14927" formatCode="m/d/yyyy\ h:mm">
                  <c:v>40194.333333321381</c:v>
                </c:pt>
                <c:pt idx="14928" formatCode="m/d/yyyy\ h:mm">
                  <c:v>40194.374999988053</c:v>
                </c:pt>
                <c:pt idx="14929" formatCode="m/d/yyyy\ h:mm">
                  <c:v>40194.416666654703</c:v>
                </c:pt>
                <c:pt idx="14930" formatCode="m/d/yyyy\ h:mm">
                  <c:v>40194.458333321389</c:v>
                </c:pt>
                <c:pt idx="14931" formatCode="m/d/yyyy\ h:mm">
                  <c:v>40194.499999988031</c:v>
                </c:pt>
                <c:pt idx="14932" formatCode="m/d/yyyy\ h:mm">
                  <c:v>40194.541666654681</c:v>
                </c:pt>
                <c:pt idx="14933" formatCode="m/d/yyyy\ h:mm">
                  <c:v>40194.58333332136</c:v>
                </c:pt>
                <c:pt idx="14934" formatCode="m/d/yyyy\ h:mm">
                  <c:v>40194.624999988031</c:v>
                </c:pt>
                <c:pt idx="14935" formatCode="m/d/yyyy\ h:mm">
                  <c:v>40194.666666654673</c:v>
                </c:pt>
                <c:pt idx="14936" formatCode="m/d/yyyy\ h:mm">
                  <c:v>40194.708333321352</c:v>
                </c:pt>
                <c:pt idx="14937" formatCode="m/d/yyyy\ h:mm">
                  <c:v>40194.749999988016</c:v>
                </c:pt>
                <c:pt idx="14938" formatCode="m/d/yyyy\ h:mm">
                  <c:v>40194.791666654652</c:v>
                </c:pt>
                <c:pt idx="14939" formatCode="m/d/yyyy\ h:mm">
                  <c:v>40194.833333321345</c:v>
                </c:pt>
                <c:pt idx="14940" formatCode="m/d/yyyy\ h:mm">
                  <c:v>40194.874999988024</c:v>
                </c:pt>
                <c:pt idx="14941" formatCode="m/d/yyyy\ h:mm">
                  <c:v>40194.916666654673</c:v>
                </c:pt>
                <c:pt idx="14942" formatCode="m/d/yyyy\ h:mm">
                  <c:v>40194.958333321352</c:v>
                </c:pt>
                <c:pt idx="14943" formatCode="m/d/yyyy\ h:mm">
                  <c:v>40194.999999988002</c:v>
                </c:pt>
                <c:pt idx="14944" formatCode="m/d/yyyy\ h:mm">
                  <c:v>40195.041666654652</c:v>
                </c:pt>
                <c:pt idx="14945" formatCode="m/d/yyyy\ h:mm">
                  <c:v>40195.08333332133</c:v>
                </c:pt>
                <c:pt idx="14946" formatCode="m/d/yyyy\ h:mm">
                  <c:v>40195.124999987995</c:v>
                </c:pt>
                <c:pt idx="14947" formatCode="m/d/yyyy\ h:mm">
                  <c:v>40195.166666654644</c:v>
                </c:pt>
                <c:pt idx="14948" formatCode="m/d/yyyy\ h:mm">
                  <c:v>40195.208333321323</c:v>
                </c:pt>
                <c:pt idx="14949" formatCode="m/d/yyyy\ h:mm">
                  <c:v>40195.249999987987</c:v>
                </c:pt>
                <c:pt idx="14950" formatCode="m/d/yyyy\ h:mm">
                  <c:v>40195.291666654623</c:v>
                </c:pt>
                <c:pt idx="14951" formatCode="m/d/yyyy\ h:mm">
                  <c:v>40195.333333321316</c:v>
                </c:pt>
                <c:pt idx="14952" formatCode="m/d/yyyy\ h:mm">
                  <c:v>40195.374999987995</c:v>
                </c:pt>
                <c:pt idx="14953" formatCode="m/d/yyyy\ h:mm">
                  <c:v>40195.416666654644</c:v>
                </c:pt>
                <c:pt idx="14954" formatCode="m/d/yyyy\ h:mm">
                  <c:v>40195.458333321323</c:v>
                </c:pt>
                <c:pt idx="14955" formatCode="m/d/yyyy\ h:mm">
                  <c:v>40195.499999987973</c:v>
                </c:pt>
                <c:pt idx="14956" formatCode="m/d/yyyy\ h:mm">
                  <c:v>40195.541666654623</c:v>
                </c:pt>
                <c:pt idx="14957" formatCode="m/d/yyyy\ h:mm">
                  <c:v>40195.583333321301</c:v>
                </c:pt>
                <c:pt idx="14958" formatCode="m/d/yyyy\ h:mm">
                  <c:v>40195.624999987966</c:v>
                </c:pt>
                <c:pt idx="14959" formatCode="m/d/yyyy\ h:mm">
                  <c:v>40195.666666654615</c:v>
                </c:pt>
                <c:pt idx="14960" formatCode="m/d/yyyy\ h:mm">
                  <c:v>40195.708333321294</c:v>
                </c:pt>
                <c:pt idx="14961" formatCode="m/d/yyyy\ h:mm">
                  <c:v>40195.749999987958</c:v>
                </c:pt>
                <c:pt idx="14962" formatCode="m/d/yyyy\ h:mm">
                  <c:v>40195.791666654593</c:v>
                </c:pt>
                <c:pt idx="14963" formatCode="m/d/yyyy\ h:mm">
                  <c:v>40195.833333321287</c:v>
                </c:pt>
                <c:pt idx="14964" formatCode="m/d/yyyy\ h:mm">
                  <c:v>40195.874999987966</c:v>
                </c:pt>
                <c:pt idx="14965" formatCode="m/d/yyyy\ h:mm">
                  <c:v>40195.916666654615</c:v>
                </c:pt>
                <c:pt idx="14966" formatCode="m/d/yyyy\ h:mm">
                  <c:v>40195.958333321294</c:v>
                </c:pt>
                <c:pt idx="14967" formatCode="m/d/yyyy\ h:mm">
                  <c:v>40195.999999987944</c:v>
                </c:pt>
                <c:pt idx="14968" formatCode="m/d/yyyy\ h:mm">
                  <c:v>40196.041666654593</c:v>
                </c:pt>
                <c:pt idx="14969" formatCode="m/d/yyyy\ h:mm">
                  <c:v>40196.083333321272</c:v>
                </c:pt>
                <c:pt idx="14970" formatCode="m/d/yyyy\ h:mm">
                  <c:v>40196.124999987936</c:v>
                </c:pt>
                <c:pt idx="14971" formatCode="m/d/yyyy\ h:mm">
                  <c:v>40196.166666654586</c:v>
                </c:pt>
                <c:pt idx="14972" formatCode="m/d/yyyy\ h:mm">
                  <c:v>40196.208333321265</c:v>
                </c:pt>
                <c:pt idx="14973" formatCode="m/d/yyyy\ h:mm">
                  <c:v>40196.249999987929</c:v>
                </c:pt>
                <c:pt idx="14974" formatCode="m/d/yyyy\ h:mm">
                  <c:v>40196.291666654572</c:v>
                </c:pt>
                <c:pt idx="14975" formatCode="m/d/yyyy\ h:mm">
                  <c:v>40196.333333321258</c:v>
                </c:pt>
                <c:pt idx="14976" formatCode="m/d/yyyy\ h:mm">
                  <c:v>40196.374999987936</c:v>
                </c:pt>
                <c:pt idx="14977" formatCode="m/d/yyyy\ h:mm">
                  <c:v>40196.416666654593</c:v>
                </c:pt>
                <c:pt idx="14978" formatCode="m/d/yyyy\ h:mm">
                  <c:v>40196.458333321265</c:v>
                </c:pt>
                <c:pt idx="14979" formatCode="m/d/yyyy\ h:mm">
                  <c:v>40196.499999987915</c:v>
                </c:pt>
                <c:pt idx="14980" formatCode="m/d/yyyy\ h:mm">
                  <c:v>40196.541666654579</c:v>
                </c:pt>
                <c:pt idx="14981" formatCode="m/d/yyyy\ h:mm">
                  <c:v>40196.583333321236</c:v>
                </c:pt>
                <c:pt idx="14982" formatCode="m/d/yyyy\ h:mm">
                  <c:v>40196.624999987907</c:v>
                </c:pt>
                <c:pt idx="14983" formatCode="m/d/yyyy\ h:mm">
                  <c:v>40196.666666654572</c:v>
                </c:pt>
                <c:pt idx="14984" formatCode="m/d/yyyy\ h:mm">
                  <c:v>40196.708333321236</c:v>
                </c:pt>
                <c:pt idx="14985" formatCode="m/d/yyyy\ h:mm">
                  <c:v>40196.7499999879</c:v>
                </c:pt>
                <c:pt idx="14986" formatCode="m/d/yyyy\ h:mm">
                  <c:v>40196.79166665455</c:v>
                </c:pt>
                <c:pt idx="14987" formatCode="m/d/yyyy\ h:mm">
                  <c:v>40196.833333321229</c:v>
                </c:pt>
                <c:pt idx="14988" formatCode="m/d/yyyy\ h:mm">
                  <c:v>40196.874999987893</c:v>
                </c:pt>
                <c:pt idx="14989" formatCode="m/d/yyyy\ h:mm">
                  <c:v>40196.916666654572</c:v>
                </c:pt>
                <c:pt idx="14990" formatCode="m/d/yyyy\ h:mm">
                  <c:v>40196.958333321236</c:v>
                </c:pt>
                <c:pt idx="14991" formatCode="m/d/yyyy\ h:mm">
                  <c:v>40196.999999987886</c:v>
                </c:pt>
                <c:pt idx="14992" formatCode="m/d/yyyy\ h:mm">
                  <c:v>40197.04166665455</c:v>
                </c:pt>
                <c:pt idx="14993" formatCode="m/d/yyyy\ h:mm">
                  <c:v>40197.083333321214</c:v>
                </c:pt>
                <c:pt idx="14994" formatCode="m/d/yyyy\ h:mm">
                  <c:v>40197.124999987878</c:v>
                </c:pt>
                <c:pt idx="14995" formatCode="m/d/yyyy\ h:mm">
                  <c:v>40197.166666654535</c:v>
                </c:pt>
                <c:pt idx="14996" formatCode="m/d/yyyy\ h:mm">
                  <c:v>40197.208333321207</c:v>
                </c:pt>
                <c:pt idx="14997" formatCode="m/d/yyyy\ h:mm">
                  <c:v>40197.249999987871</c:v>
                </c:pt>
                <c:pt idx="14998" formatCode="m/d/yyyy\ h:mm">
                  <c:v>40197.291666654521</c:v>
                </c:pt>
                <c:pt idx="14999" formatCode="m/d/yyyy\ h:mm">
                  <c:v>40197.333333321199</c:v>
                </c:pt>
                <c:pt idx="15000" formatCode="m/d/yyyy\ h:mm">
                  <c:v>40197.374999987878</c:v>
                </c:pt>
                <c:pt idx="15001" formatCode="m/d/yyyy\ h:mm">
                  <c:v>40197.416666654542</c:v>
                </c:pt>
                <c:pt idx="15002" formatCode="m/d/yyyy\ h:mm">
                  <c:v>40197.458333321207</c:v>
                </c:pt>
                <c:pt idx="15003" formatCode="m/d/yyyy\ h:mm">
                  <c:v>40197.499999987856</c:v>
                </c:pt>
                <c:pt idx="15004" formatCode="m/d/yyyy\ h:mm">
                  <c:v>40197.541666654521</c:v>
                </c:pt>
                <c:pt idx="15005" formatCode="m/d/yyyy\ h:mm">
                  <c:v>40197.583333321192</c:v>
                </c:pt>
                <c:pt idx="15006" formatCode="m/d/yyyy\ h:mm">
                  <c:v>40197.624999987835</c:v>
                </c:pt>
                <c:pt idx="15007" formatCode="m/d/yyyy\ h:mm">
                  <c:v>40197.666666654506</c:v>
                </c:pt>
                <c:pt idx="15008" formatCode="m/d/yyyy\ h:mm">
                  <c:v>40197.708333321192</c:v>
                </c:pt>
                <c:pt idx="15009" formatCode="m/d/yyyy\ h:mm">
                  <c:v>40197.749999987835</c:v>
                </c:pt>
                <c:pt idx="15010" formatCode="m/d/yyyy\ h:mm">
                  <c:v>40197.791666654484</c:v>
                </c:pt>
                <c:pt idx="15011" formatCode="m/d/yyyy\ h:mm">
                  <c:v>40197.833333321185</c:v>
                </c:pt>
                <c:pt idx="15012" formatCode="m/d/yyyy\ h:mm">
                  <c:v>40197.874999987842</c:v>
                </c:pt>
                <c:pt idx="15013" formatCode="m/d/yyyy\ h:mm">
                  <c:v>40197.916666654499</c:v>
                </c:pt>
                <c:pt idx="15014" formatCode="m/d/yyyy\ h:mm">
                  <c:v>40197.958333321185</c:v>
                </c:pt>
                <c:pt idx="15015" formatCode="m/d/yyyy\ h:mm">
                  <c:v>40197.999999987827</c:v>
                </c:pt>
                <c:pt idx="15016" formatCode="m/d/yyyy\ h:mm">
                  <c:v>40198.041666654484</c:v>
                </c:pt>
                <c:pt idx="15017" formatCode="m/d/yyyy\ h:mm">
                  <c:v>40198.083333321163</c:v>
                </c:pt>
                <c:pt idx="15018" formatCode="m/d/yyyy\ h:mm">
                  <c:v>40198.12499998782</c:v>
                </c:pt>
                <c:pt idx="15019" formatCode="m/d/yyyy\ h:mm">
                  <c:v>40198.166666654484</c:v>
                </c:pt>
                <c:pt idx="15020" formatCode="m/d/yyyy\ h:mm">
                  <c:v>40198.208333321149</c:v>
                </c:pt>
                <c:pt idx="15021" formatCode="m/d/yyyy\ h:mm">
                  <c:v>40198.249999987805</c:v>
                </c:pt>
                <c:pt idx="15022" formatCode="m/d/yyyy\ h:mm">
                  <c:v>40198.291666654462</c:v>
                </c:pt>
                <c:pt idx="15023" formatCode="m/d/yyyy\ h:mm">
                  <c:v>40198.333333321141</c:v>
                </c:pt>
                <c:pt idx="15024" formatCode="m/d/yyyy\ h:mm">
                  <c:v>40198.374999987813</c:v>
                </c:pt>
                <c:pt idx="15025" formatCode="m/d/yyyy\ h:mm">
                  <c:v>40198.416666654484</c:v>
                </c:pt>
                <c:pt idx="15026" formatCode="m/d/yyyy\ h:mm">
                  <c:v>40198.458333321156</c:v>
                </c:pt>
                <c:pt idx="15027" formatCode="m/d/yyyy\ h:mm">
                  <c:v>40198.499999987784</c:v>
                </c:pt>
                <c:pt idx="15028" formatCode="m/d/yyyy\ h:mm">
                  <c:v>40198.541666654455</c:v>
                </c:pt>
                <c:pt idx="15029" formatCode="m/d/yyyy\ h:mm">
                  <c:v>40198.583333321141</c:v>
                </c:pt>
                <c:pt idx="15030" formatCode="m/d/yyyy\ h:mm">
                  <c:v>40198.624999987784</c:v>
                </c:pt>
                <c:pt idx="15031" formatCode="m/d/yyyy\ h:mm">
                  <c:v>40198.666666654455</c:v>
                </c:pt>
                <c:pt idx="15032" formatCode="m/d/yyyy\ h:mm">
                  <c:v>40198.708333321119</c:v>
                </c:pt>
                <c:pt idx="15033" formatCode="m/d/yyyy\ h:mm">
                  <c:v>40198.749999987784</c:v>
                </c:pt>
                <c:pt idx="15034" formatCode="m/d/yyyy\ h:mm">
                  <c:v>40198.791666654419</c:v>
                </c:pt>
                <c:pt idx="15035" formatCode="m/d/yyyy\ h:mm">
                  <c:v>40198.833333321112</c:v>
                </c:pt>
                <c:pt idx="15036" formatCode="m/d/yyyy\ h:mm">
                  <c:v>40198.874999987791</c:v>
                </c:pt>
                <c:pt idx="15037" formatCode="m/d/yyyy\ h:mm">
                  <c:v>40198.916666654441</c:v>
                </c:pt>
                <c:pt idx="15038" formatCode="m/d/yyyy\ h:mm">
                  <c:v>40198.958333321127</c:v>
                </c:pt>
                <c:pt idx="15039" formatCode="m/d/yyyy\ h:mm">
                  <c:v>40198.999999987755</c:v>
                </c:pt>
                <c:pt idx="15040" formatCode="m/d/yyyy\ h:mm">
                  <c:v>40199.041666654426</c:v>
                </c:pt>
                <c:pt idx="15041" formatCode="m/d/yyyy\ h:mm">
                  <c:v>40199.083333321098</c:v>
                </c:pt>
                <c:pt idx="15042" formatCode="m/d/yyyy\ h:mm">
                  <c:v>40199.124999987755</c:v>
                </c:pt>
                <c:pt idx="15043" formatCode="m/d/yyyy\ h:mm">
                  <c:v>40199.166666654426</c:v>
                </c:pt>
                <c:pt idx="15044" formatCode="m/d/yyyy\ h:mm">
                  <c:v>40199.20833332109</c:v>
                </c:pt>
                <c:pt idx="15045" formatCode="m/d/yyyy\ h:mm">
                  <c:v>40199.249999987755</c:v>
                </c:pt>
                <c:pt idx="15046" formatCode="m/d/yyyy\ h:mm">
                  <c:v>40199.291666654397</c:v>
                </c:pt>
                <c:pt idx="15047" formatCode="m/d/yyyy\ h:mm">
                  <c:v>40199.333333321083</c:v>
                </c:pt>
                <c:pt idx="15048" formatCode="m/d/yyyy\ h:mm">
                  <c:v>40199.374999987747</c:v>
                </c:pt>
                <c:pt idx="15049" formatCode="m/d/yyyy\ h:mm">
                  <c:v>40199.416666654412</c:v>
                </c:pt>
                <c:pt idx="15050" formatCode="m/d/yyyy\ h:mm">
                  <c:v>40199.458333321098</c:v>
                </c:pt>
                <c:pt idx="15051" formatCode="m/d/yyyy\ h:mm">
                  <c:v>40199.499999987725</c:v>
                </c:pt>
                <c:pt idx="15052" formatCode="m/d/yyyy\ h:mm">
                  <c:v>40199.541666654404</c:v>
                </c:pt>
                <c:pt idx="15053" formatCode="m/d/yyyy\ h:mm">
                  <c:v>40199.583333321068</c:v>
                </c:pt>
                <c:pt idx="15054" formatCode="m/d/yyyy\ h:mm">
                  <c:v>40199.624999987725</c:v>
                </c:pt>
                <c:pt idx="15055" formatCode="m/d/yyyy\ h:mm">
                  <c:v>40199.666666654382</c:v>
                </c:pt>
                <c:pt idx="15056" formatCode="m/d/yyyy\ h:mm">
                  <c:v>40199.708333321061</c:v>
                </c:pt>
                <c:pt idx="15057" formatCode="m/d/yyyy\ h:mm">
                  <c:v>40199.749999987725</c:v>
                </c:pt>
                <c:pt idx="15058" formatCode="m/d/yyyy\ h:mm">
                  <c:v>40199.791666654368</c:v>
                </c:pt>
                <c:pt idx="15059" formatCode="m/d/yyyy\ h:mm">
                  <c:v>40199.833333321061</c:v>
                </c:pt>
                <c:pt idx="15060" formatCode="m/d/yyyy\ h:mm">
                  <c:v>40199.874999987718</c:v>
                </c:pt>
                <c:pt idx="15061" formatCode="m/d/yyyy\ h:mm">
                  <c:v>40199.916666654382</c:v>
                </c:pt>
                <c:pt idx="15062" formatCode="m/d/yyyy\ h:mm">
                  <c:v>40199.958333321068</c:v>
                </c:pt>
                <c:pt idx="15063" formatCode="m/d/yyyy\ h:mm">
                  <c:v>40199.999999987704</c:v>
                </c:pt>
                <c:pt idx="15064" formatCode="m/d/yyyy\ h:mm">
                  <c:v>40200.041666654375</c:v>
                </c:pt>
                <c:pt idx="15065" formatCode="m/d/yyyy\ h:mm">
                  <c:v>40200.083333321039</c:v>
                </c:pt>
                <c:pt idx="15066" formatCode="m/d/yyyy\ h:mm">
                  <c:v>40200.124999987704</c:v>
                </c:pt>
                <c:pt idx="15067" formatCode="m/d/yyyy\ h:mm">
                  <c:v>40200.166666654353</c:v>
                </c:pt>
                <c:pt idx="15068" formatCode="m/d/yyyy\ h:mm">
                  <c:v>40200.208333321032</c:v>
                </c:pt>
                <c:pt idx="15069" formatCode="m/d/yyyy\ h:mm">
                  <c:v>40200.249999987682</c:v>
                </c:pt>
                <c:pt idx="15070" formatCode="m/d/yyyy\ h:mm">
                  <c:v>40200.291666654331</c:v>
                </c:pt>
                <c:pt idx="15071" formatCode="m/d/yyyy\ h:mm">
                  <c:v>40200.333333321032</c:v>
                </c:pt>
                <c:pt idx="15072" formatCode="m/d/yyyy\ h:mm">
                  <c:v>40200.374999987689</c:v>
                </c:pt>
                <c:pt idx="15073" formatCode="m/d/yyyy\ h:mm">
                  <c:v>40200.416666654353</c:v>
                </c:pt>
                <c:pt idx="15074" formatCode="m/d/yyyy\ h:mm">
                  <c:v>40200.458333321039</c:v>
                </c:pt>
                <c:pt idx="15075" formatCode="m/d/yyyy\ h:mm">
                  <c:v>40200.499999987675</c:v>
                </c:pt>
                <c:pt idx="15076" formatCode="m/d/yyyy\ h:mm">
                  <c:v>40200.541666654331</c:v>
                </c:pt>
                <c:pt idx="15077" formatCode="m/d/yyyy\ h:mm">
                  <c:v>40200.58333332101</c:v>
                </c:pt>
                <c:pt idx="15078" formatCode="m/d/yyyy\ h:mm">
                  <c:v>40200.624999987675</c:v>
                </c:pt>
                <c:pt idx="15079" formatCode="m/d/yyyy\ h:mm">
                  <c:v>40200.666666654324</c:v>
                </c:pt>
                <c:pt idx="15080" formatCode="m/d/yyyy\ h:mm">
                  <c:v>40200.708333321003</c:v>
                </c:pt>
                <c:pt idx="15081" formatCode="m/d/yyyy\ h:mm">
                  <c:v>40200.749999987653</c:v>
                </c:pt>
                <c:pt idx="15082" formatCode="m/d/yyyy\ h:mm">
                  <c:v>40200.791666654302</c:v>
                </c:pt>
                <c:pt idx="15083" formatCode="m/d/yyyy\ h:mm">
                  <c:v>40200.833333321003</c:v>
                </c:pt>
                <c:pt idx="15084" formatCode="m/d/yyyy\ h:mm">
                  <c:v>40200.87499998766</c:v>
                </c:pt>
                <c:pt idx="15085" formatCode="m/d/yyyy\ h:mm">
                  <c:v>40200.916666654331</c:v>
                </c:pt>
                <c:pt idx="15086" formatCode="m/d/yyyy\ h:mm">
                  <c:v>40200.95833332101</c:v>
                </c:pt>
                <c:pt idx="15087" formatCode="m/d/yyyy\ h:mm">
                  <c:v>40200.999999987638</c:v>
                </c:pt>
                <c:pt idx="15088" formatCode="m/d/yyyy\ h:mm">
                  <c:v>40201.041666654302</c:v>
                </c:pt>
                <c:pt idx="15089" formatCode="m/d/yyyy\ h:mm">
                  <c:v>40201.083333320996</c:v>
                </c:pt>
                <c:pt idx="15090" formatCode="m/d/yyyy\ h:mm">
                  <c:v>40201.124999987631</c:v>
                </c:pt>
                <c:pt idx="15091" formatCode="m/d/yyyy\ h:mm">
                  <c:v>40201.166666654295</c:v>
                </c:pt>
                <c:pt idx="15092" formatCode="m/d/yyyy\ h:mm">
                  <c:v>40201.208333320996</c:v>
                </c:pt>
                <c:pt idx="15093" formatCode="m/d/yyyy\ h:mm">
                  <c:v>40201.249999987624</c:v>
                </c:pt>
                <c:pt idx="15094" formatCode="m/d/yyyy\ h:mm">
                  <c:v>40201.291666654273</c:v>
                </c:pt>
                <c:pt idx="15095" formatCode="m/d/yyyy\ h:mm">
                  <c:v>40201.333333320988</c:v>
                </c:pt>
                <c:pt idx="15096" formatCode="m/d/yyyy\ h:mm">
                  <c:v>40201.374999987631</c:v>
                </c:pt>
                <c:pt idx="15097" formatCode="m/d/yyyy\ h:mm">
                  <c:v>40201.416666654295</c:v>
                </c:pt>
                <c:pt idx="15098" formatCode="m/d/yyyy\ h:mm">
                  <c:v>40201.458333320996</c:v>
                </c:pt>
                <c:pt idx="15099" formatCode="m/d/yyyy\ h:mm">
                  <c:v>40201.499999987624</c:v>
                </c:pt>
                <c:pt idx="15100" formatCode="m/d/yyyy\ h:mm">
                  <c:v>40201.541666654273</c:v>
                </c:pt>
                <c:pt idx="15101" formatCode="m/d/yyyy\ h:mm">
                  <c:v>40201.583333320967</c:v>
                </c:pt>
                <c:pt idx="15102" formatCode="m/d/yyyy\ h:mm">
                  <c:v>40201.624999987602</c:v>
                </c:pt>
                <c:pt idx="15103" formatCode="m/d/yyyy\ h:mm">
                  <c:v>40201.666666654266</c:v>
                </c:pt>
                <c:pt idx="15104" formatCode="m/d/yyyy\ h:mm">
                  <c:v>40201.708333320959</c:v>
                </c:pt>
                <c:pt idx="15105" formatCode="m/d/yyyy\ h:mm">
                  <c:v>40201.749999987594</c:v>
                </c:pt>
                <c:pt idx="15106" formatCode="m/d/yyyy\ h:mm">
                  <c:v>40201.791666654244</c:v>
                </c:pt>
                <c:pt idx="15107" formatCode="m/d/yyyy\ h:mm">
                  <c:v>40201.833333320952</c:v>
                </c:pt>
                <c:pt idx="15108" formatCode="m/d/yyyy\ h:mm">
                  <c:v>40201.874999987602</c:v>
                </c:pt>
                <c:pt idx="15109" formatCode="m/d/yyyy\ h:mm">
                  <c:v>40201.916666654266</c:v>
                </c:pt>
                <c:pt idx="15110" formatCode="m/d/yyyy\ h:mm">
                  <c:v>40201.958333320959</c:v>
                </c:pt>
                <c:pt idx="15111" formatCode="m/d/yyyy\ h:mm">
                  <c:v>40201.999999987594</c:v>
                </c:pt>
                <c:pt idx="15112" formatCode="m/d/yyyy\ h:mm">
                  <c:v>40202.041666654244</c:v>
                </c:pt>
                <c:pt idx="15113" formatCode="m/d/yyyy\ h:mm">
                  <c:v>40202.083333320938</c:v>
                </c:pt>
                <c:pt idx="15114" formatCode="m/d/yyyy\ h:mm">
                  <c:v>40202.124999987587</c:v>
                </c:pt>
                <c:pt idx="15115" formatCode="m/d/yyyy\ h:mm">
                  <c:v>40202.166666654237</c:v>
                </c:pt>
                <c:pt idx="15116" formatCode="m/d/yyyy\ h:mm">
                  <c:v>40202.20833332093</c:v>
                </c:pt>
                <c:pt idx="15117" formatCode="m/d/yyyy\ h:mm">
                  <c:v>40202.24999998758</c:v>
                </c:pt>
                <c:pt idx="15118" formatCode="m/d/yyyy\ h:mm">
                  <c:v>40202.291666654215</c:v>
                </c:pt>
                <c:pt idx="15119" formatCode="m/d/yyyy\ h:mm">
                  <c:v>40202.333333320923</c:v>
                </c:pt>
                <c:pt idx="15120" formatCode="m/d/yyyy\ h:mm">
                  <c:v>40202.374999987587</c:v>
                </c:pt>
                <c:pt idx="15121" formatCode="m/d/yyyy\ h:mm">
                  <c:v>40202.416666654237</c:v>
                </c:pt>
                <c:pt idx="15122" formatCode="m/d/yyyy\ h:mm">
                  <c:v>40202.45833332093</c:v>
                </c:pt>
                <c:pt idx="15123" formatCode="m/d/yyyy\ h:mm">
                  <c:v>40202.499999987565</c:v>
                </c:pt>
                <c:pt idx="15124" formatCode="m/d/yyyy\ h:mm">
                  <c:v>40202.541666654215</c:v>
                </c:pt>
                <c:pt idx="15125" formatCode="m/d/yyyy\ h:mm">
                  <c:v>40202.583333320908</c:v>
                </c:pt>
                <c:pt idx="15126" formatCode="m/d/yyyy\ h:mm">
                  <c:v>40202.624999987558</c:v>
                </c:pt>
                <c:pt idx="15127" formatCode="m/d/yyyy\ h:mm">
                  <c:v>40202.666666654208</c:v>
                </c:pt>
                <c:pt idx="15128" formatCode="m/d/yyyy\ h:mm">
                  <c:v>40202.708333320901</c:v>
                </c:pt>
                <c:pt idx="15129" formatCode="m/d/yyyy\ h:mm">
                  <c:v>40202.749999987551</c:v>
                </c:pt>
                <c:pt idx="15130" formatCode="m/d/yyyy\ h:mm">
                  <c:v>40202.791666654186</c:v>
                </c:pt>
                <c:pt idx="15131" formatCode="m/d/yyyy\ h:mm">
                  <c:v>40202.833333320894</c:v>
                </c:pt>
                <c:pt idx="15132" formatCode="m/d/yyyy\ h:mm">
                  <c:v>40202.874999987558</c:v>
                </c:pt>
                <c:pt idx="15133" formatCode="m/d/yyyy\ h:mm">
                  <c:v>40202.916666654208</c:v>
                </c:pt>
                <c:pt idx="15134" formatCode="m/d/yyyy\ h:mm">
                  <c:v>40202.958333320901</c:v>
                </c:pt>
                <c:pt idx="15135" formatCode="m/d/yyyy\ h:mm">
                  <c:v>40202.999999987536</c:v>
                </c:pt>
                <c:pt idx="15136" formatCode="m/d/yyyy\ h:mm">
                  <c:v>40203.041666654186</c:v>
                </c:pt>
                <c:pt idx="15137" formatCode="m/d/yyyy\ h:mm">
                  <c:v>40203.083333320879</c:v>
                </c:pt>
                <c:pt idx="15138" formatCode="m/d/yyyy\ h:mm">
                  <c:v>40203.124999987529</c:v>
                </c:pt>
                <c:pt idx="15139" formatCode="m/d/yyyy\ h:mm">
                  <c:v>40203.166666654186</c:v>
                </c:pt>
                <c:pt idx="15140" formatCode="m/d/yyyy\ h:mm">
                  <c:v>40203.208333320872</c:v>
                </c:pt>
                <c:pt idx="15141" formatCode="m/d/yyyy\ h:mm">
                  <c:v>40203.249999987522</c:v>
                </c:pt>
                <c:pt idx="15142" formatCode="m/d/yyyy\ h:mm">
                  <c:v>40203.291666654171</c:v>
                </c:pt>
                <c:pt idx="15143" formatCode="m/d/yyyy\ h:mm">
                  <c:v>40203.333333320865</c:v>
                </c:pt>
                <c:pt idx="15144" formatCode="m/d/yyyy\ h:mm">
                  <c:v>40203.374999987529</c:v>
                </c:pt>
                <c:pt idx="15145" formatCode="m/d/yyyy\ h:mm">
                  <c:v>40203.416666654193</c:v>
                </c:pt>
                <c:pt idx="15146" formatCode="m/d/yyyy\ h:mm">
                  <c:v>40203.458333320865</c:v>
                </c:pt>
                <c:pt idx="15147" formatCode="m/d/yyyy\ h:mm">
                  <c:v>40203.499999987507</c:v>
                </c:pt>
                <c:pt idx="15148" formatCode="m/d/yyyy\ h:mm">
                  <c:v>40203.541666654171</c:v>
                </c:pt>
                <c:pt idx="15149" formatCode="m/d/yyyy\ h:mm">
                  <c:v>40203.583333320843</c:v>
                </c:pt>
                <c:pt idx="15150" formatCode="m/d/yyyy\ h:mm">
                  <c:v>40203.6249999875</c:v>
                </c:pt>
                <c:pt idx="15151" formatCode="m/d/yyyy\ h:mm">
                  <c:v>40203.666666654164</c:v>
                </c:pt>
                <c:pt idx="15152" formatCode="m/d/yyyy\ h:mm">
                  <c:v>40203.708333320843</c:v>
                </c:pt>
                <c:pt idx="15153" formatCode="m/d/yyyy\ h:mm">
                  <c:v>40203.749999987485</c:v>
                </c:pt>
                <c:pt idx="15154" formatCode="m/d/yyyy\ h:mm">
                  <c:v>40203.791666654142</c:v>
                </c:pt>
                <c:pt idx="15155" formatCode="m/d/yyyy\ h:mm">
                  <c:v>40203.833333320836</c:v>
                </c:pt>
                <c:pt idx="15156" formatCode="m/d/yyyy\ h:mm">
                  <c:v>40203.874999987493</c:v>
                </c:pt>
                <c:pt idx="15157" formatCode="m/d/yyyy\ h:mm">
                  <c:v>40203.916666654164</c:v>
                </c:pt>
                <c:pt idx="15158" formatCode="m/d/yyyy\ h:mm">
                  <c:v>40203.958333320843</c:v>
                </c:pt>
                <c:pt idx="15159" formatCode="m/d/yyyy\ h:mm">
                  <c:v>40203.999999987478</c:v>
                </c:pt>
                <c:pt idx="15160" formatCode="m/d/yyyy\ h:mm">
                  <c:v>40204.041666654135</c:v>
                </c:pt>
                <c:pt idx="15161" formatCode="m/d/yyyy\ h:mm">
                  <c:v>40204.083333320821</c:v>
                </c:pt>
                <c:pt idx="15162" formatCode="m/d/yyyy\ h:mm">
                  <c:v>40204.124999987471</c:v>
                </c:pt>
                <c:pt idx="15163" formatCode="m/d/yyyy\ h:mm">
                  <c:v>40204.166666654135</c:v>
                </c:pt>
                <c:pt idx="15164" formatCode="m/d/yyyy\ h:mm">
                  <c:v>40204.208333320799</c:v>
                </c:pt>
                <c:pt idx="15165" formatCode="m/d/yyyy\ h:mm">
                  <c:v>40204.249999987464</c:v>
                </c:pt>
                <c:pt idx="15166" formatCode="m/d/yyyy\ h:mm">
                  <c:v>40204.291666654113</c:v>
                </c:pt>
                <c:pt idx="15167" formatCode="m/d/yyyy\ h:mm">
                  <c:v>40204.333333320792</c:v>
                </c:pt>
                <c:pt idx="15168" formatCode="m/d/yyyy\ h:mm">
                  <c:v>40204.374999987471</c:v>
                </c:pt>
                <c:pt idx="15169" formatCode="m/d/yyyy\ h:mm">
                  <c:v>40204.416666654135</c:v>
                </c:pt>
                <c:pt idx="15170" formatCode="m/d/yyyy\ h:mm">
                  <c:v>40204.458333320807</c:v>
                </c:pt>
                <c:pt idx="15171" formatCode="m/d/yyyy\ h:mm">
                  <c:v>40204.499999987434</c:v>
                </c:pt>
                <c:pt idx="15172" formatCode="m/d/yyyy\ h:mm">
                  <c:v>40204.541666654106</c:v>
                </c:pt>
                <c:pt idx="15173" formatCode="m/d/yyyy\ h:mm">
                  <c:v>40204.583333320792</c:v>
                </c:pt>
                <c:pt idx="15174" formatCode="m/d/yyyy\ h:mm">
                  <c:v>40204.624999987434</c:v>
                </c:pt>
                <c:pt idx="15175" formatCode="m/d/yyyy\ h:mm">
                  <c:v>40204.666666654106</c:v>
                </c:pt>
                <c:pt idx="15176" formatCode="m/d/yyyy\ h:mm">
                  <c:v>40204.708333320785</c:v>
                </c:pt>
                <c:pt idx="15177" formatCode="m/d/yyyy\ h:mm">
                  <c:v>40204.749999987434</c:v>
                </c:pt>
                <c:pt idx="15178" formatCode="m/d/yyyy\ h:mm">
                  <c:v>40204.791666654077</c:v>
                </c:pt>
                <c:pt idx="15179" formatCode="m/d/yyyy\ h:mm">
                  <c:v>40204.833333320763</c:v>
                </c:pt>
                <c:pt idx="15180" formatCode="m/d/yyyy\ h:mm">
                  <c:v>40204.874999987442</c:v>
                </c:pt>
                <c:pt idx="15181" formatCode="m/d/yyyy\ h:mm">
                  <c:v>40204.916666654091</c:v>
                </c:pt>
                <c:pt idx="15182" formatCode="m/d/yyyy\ h:mm">
                  <c:v>40204.958333320785</c:v>
                </c:pt>
                <c:pt idx="15183" formatCode="m/d/yyyy\ h:mm">
                  <c:v>40204.99999998742</c:v>
                </c:pt>
                <c:pt idx="15184" formatCode="m/d/yyyy\ h:mm">
                  <c:v>40205.041666654084</c:v>
                </c:pt>
                <c:pt idx="15185" formatCode="m/d/yyyy\ h:mm">
                  <c:v>40205.083333320748</c:v>
                </c:pt>
                <c:pt idx="15186" formatCode="m/d/yyyy\ h:mm">
                  <c:v>40205.124999987405</c:v>
                </c:pt>
                <c:pt idx="15187" formatCode="m/d/yyyy\ h:mm">
                  <c:v>40205.166666654077</c:v>
                </c:pt>
                <c:pt idx="15188" formatCode="m/d/yyyy\ h:mm">
                  <c:v>40205.208333320741</c:v>
                </c:pt>
                <c:pt idx="15189" formatCode="m/d/yyyy\ h:mm">
                  <c:v>40205.249999987405</c:v>
                </c:pt>
                <c:pt idx="15190" formatCode="m/d/yyyy\ h:mm">
                  <c:v>40205.291666654048</c:v>
                </c:pt>
                <c:pt idx="15191" formatCode="m/d/yyyy\ h:mm">
                  <c:v>40205.333333320741</c:v>
                </c:pt>
                <c:pt idx="15192" formatCode="m/d/yyyy\ h:mm">
                  <c:v>40205.374999987398</c:v>
                </c:pt>
                <c:pt idx="15193" formatCode="m/d/yyyy\ h:mm">
                  <c:v>40205.416666654062</c:v>
                </c:pt>
                <c:pt idx="15194" formatCode="m/d/yyyy\ h:mm">
                  <c:v>40205.458333320748</c:v>
                </c:pt>
                <c:pt idx="15195" formatCode="m/d/yyyy\ h:mm">
                  <c:v>40205.499999987376</c:v>
                </c:pt>
                <c:pt idx="15196" formatCode="m/d/yyyy\ h:mm">
                  <c:v>40205.541666654055</c:v>
                </c:pt>
                <c:pt idx="15197" formatCode="m/d/yyyy\ h:mm">
                  <c:v>40205.583333320719</c:v>
                </c:pt>
                <c:pt idx="15198" formatCode="m/d/yyyy\ h:mm">
                  <c:v>40205.624999987376</c:v>
                </c:pt>
                <c:pt idx="15199" formatCode="m/d/yyyy\ h:mm">
                  <c:v>40205.666666654033</c:v>
                </c:pt>
                <c:pt idx="15200" formatCode="m/d/yyyy\ h:mm">
                  <c:v>40205.708333320712</c:v>
                </c:pt>
                <c:pt idx="15201" formatCode="m/d/yyyy\ h:mm">
                  <c:v>40205.749999987376</c:v>
                </c:pt>
                <c:pt idx="15202" formatCode="m/d/yyyy\ h:mm">
                  <c:v>40205.791666654019</c:v>
                </c:pt>
                <c:pt idx="15203" formatCode="m/d/yyyy\ h:mm">
                  <c:v>40205.833333320712</c:v>
                </c:pt>
                <c:pt idx="15204" formatCode="m/d/yyyy\ h:mm">
                  <c:v>40205.874999987369</c:v>
                </c:pt>
                <c:pt idx="15205" formatCode="m/d/yyyy\ h:mm">
                  <c:v>40205.916666654033</c:v>
                </c:pt>
                <c:pt idx="15206" formatCode="m/d/yyyy\ h:mm">
                  <c:v>40205.958333320719</c:v>
                </c:pt>
                <c:pt idx="15207" formatCode="m/d/yyyy\ h:mm">
                  <c:v>40205.999999987354</c:v>
                </c:pt>
                <c:pt idx="15208" formatCode="m/d/yyyy\ h:mm">
                  <c:v>40206.041666654026</c:v>
                </c:pt>
                <c:pt idx="15209" formatCode="m/d/yyyy\ h:mm">
                  <c:v>40206.08333332069</c:v>
                </c:pt>
                <c:pt idx="15210" formatCode="m/d/yyyy\ h:mm">
                  <c:v>40206.124999987354</c:v>
                </c:pt>
                <c:pt idx="15211" formatCode="m/d/yyyy\ h:mm">
                  <c:v>40206.166666654004</c:v>
                </c:pt>
                <c:pt idx="15212" formatCode="m/d/yyyy\ h:mm">
                  <c:v>40206.208333320683</c:v>
                </c:pt>
                <c:pt idx="15213" formatCode="m/d/yyyy\ h:mm">
                  <c:v>40206.249999987333</c:v>
                </c:pt>
                <c:pt idx="15214" formatCode="m/d/yyyy\ h:mm">
                  <c:v>40206.291666653982</c:v>
                </c:pt>
                <c:pt idx="15215" formatCode="m/d/yyyy\ h:mm">
                  <c:v>40206.333333320683</c:v>
                </c:pt>
                <c:pt idx="15216" formatCode="m/d/yyyy\ h:mm">
                  <c:v>40206.37499998734</c:v>
                </c:pt>
                <c:pt idx="15217" formatCode="m/d/yyyy\ h:mm">
                  <c:v>40206.416666654011</c:v>
                </c:pt>
                <c:pt idx="15218" formatCode="m/d/yyyy\ h:mm">
                  <c:v>40206.45833332069</c:v>
                </c:pt>
                <c:pt idx="15219" formatCode="m/d/yyyy\ h:mm">
                  <c:v>40206.499999987325</c:v>
                </c:pt>
                <c:pt idx="15220" formatCode="m/d/yyyy\ h:mm">
                  <c:v>40206.541666653982</c:v>
                </c:pt>
                <c:pt idx="15221" formatCode="m/d/yyyy\ h:mm">
                  <c:v>40206.583333320661</c:v>
                </c:pt>
                <c:pt idx="15222" formatCode="m/d/yyyy\ h:mm">
                  <c:v>40206.624999987325</c:v>
                </c:pt>
                <c:pt idx="15223" formatCode="m/d/yyyy\ h:mm">
                  <c:v>40206.666666653975</c:v>
                </c:pt>
                <c:pt idx="15224" formatCode="m/d/yyyy\ h:mm">
                  <c:v>40206.708333320661</c:v>
                </c:pt>
                <c:pt idx="15225" formatCode="m/d/yyyy\ h:mm">
                  <c:v>40206.749999987303</c:v>
                </c:pt>
                <c:pt idx="15226" formatCode="m/d/yyyy\ h:mm">
                  <c:v>40206.791666653953</c:v>
                </c:pt>
                <c:pt idx="15227" formatCode="m/d/yyyy\ h:mm">
                  <c:v>40206.833333320646</c:v>
                </c:pt>
                <c:pt idx="15228" formatCode="m/d/yyyy\ h:mm">
                  <c:v>40206.874999987311</c:v>
                </c:pt>
                <c:pt idx="15229" formatCode="m/d/yyyy\ h:mm">
                  <c:v>40206.916666653982</c:v>
                </c:pt>
                <c:pt idx="15230" formatCode="m/d/yyyy\ h:mm">
                  <c:v>40206.958333320654</c:v>
                </c:pt>
                <c:pt idx="15231" formatCode="m/d/yyyy\ h:mm">
                  <c:v>40206.999999987289</c:v>
                </c:pt>
                <c:pt idx="15232" formatCode="m/d/yyyy\ h:mm">
                  <c:v>40207.041666653953</c:v>
                </c:pt>
                <c:pt idx="15233" formatCode="m/d/yyyy\ h:mm">
                  <c:v>40207.083333320632</c:v>
                </c:pt>
                <c:pt idx="15234" formatCode="m/d/yyyy\ h:mm">
                  <c:v>40207.124999987282</c:v>
                </c:pt>
                <c:pt idx="15235" formatCode="m/d/yyyy\ h:mm">
                  <c:v>40207.166666653946</c:v>
                </c:pt>
                <c:pt idx="15236" formatCode="m/d/yyyy\ h:mm">
                  <c:v>40207.208333320632</c:v>
                </c:pt>
                <c:pt idx="15237" formatCode="m/d/yyyy\ h:mm">
                  <c:v>40207.249999987274</c:v>
                </c:pt>
                <c:pt idx="15238" formatCode="m/d/yyyy\ h:mm">
                  <c:v>40207.291666653924</c:v>
                </c:pt>
                <c:pt idx="15239" formatCode="m/d/yyyy\ h:mm">
                  <c:v>40207.333333320617</c:v>
                </c:pt>
                <c:pt idx="15240" formatCode="m/d/yyyy\ h:mm">
                  <c:v>40207.374999987282</c:v>
                </c:pt>
                <c:pt idx="15241" formatCode="m/d/yyyy\ h:mm">
                  <c:v>40207.416666653946</c:v>
                </c:pt>
                <c:pt idx="15242" formatCode="m/d/yyyy\ h:mm">
                  <c:v>40207.458333320625</c:v>
                </c:pt>
                <c:pt idx="15243" formatCode="m/d/yyyy\ h:mm">
                  <c:v>40207.499999987274</c:v>
                </c:pt>
                <c:pt idx="15244" formatCode="m/d/yyyy\ h:mm">
                  <c:v>40207.541666653924</c:v>
                </c:pt>
                <c:pt idx="15245" formatCode="m/d/yyyy\ h:mm">
                  <c:v>40207.583333320603</c:v>
                </c:pt>
                <c:pt idx="15246" formatCode="m/d/yyyy\ h:mm">
                  <c:v>40207.624999987253</c:v>
                </c:pt>
                <c:pt idx="15247" formatCode="m/d/yyyy\ h:mm">
                  <c:v>40207.666666653924</c:v>
                </c:pt>
                <c:pt idx="15248" formatCode="m/d/yyyy\ h:mm">
                  <c:v>40207.708333320603</c:v>
                </c:pt>
                <c:pt idx="15249" formatCode="m/d/yyyy\ h:mm">
                  <c:v>40207.749999987245</c:v>
                </c:pt>
                <c:pt idx="15250" formatCode="m/d/yyyy\ h:mm">
                  <c:v>40207.791666653902</c:v>
                </c:pt>
                <c:pt idx="15251" formatCode="m/d/yyyy\ h:mm">
                  <c:v>40207.833333320603</c:v>
                </c:pt>
                <c:pt idx="15252" formatCode="m/d/yyyy\ h:mm">
                  <c:v>40207.874999987253</c:v>
                </c:pt>
                <c:pt idx="15253" formatCode="m/d/yyyy\ h:mm">
                  <c:v>40207.916666653917</c:v>
                </c:pt>
                <c:pt idx="15254" formatCode="m/d/yyyy\ h:mm">
                  <c:v>40207.95833332061</c:v>
                </c:pt>
                <c:pt idx="15255" formatCode="m/d/yyyy\ h:mm">
                  <c:v>40207.999999987231</c:v>
                </c:pt>
                <c:pt idx="15256" formatCode="m/d/yyyy\ h:mm">
                  <c:v>40208.041666653895</c:v>
                </c:pt>
                <c:pt idx="15257" formatCode="m/d/yyyy\ h:mm">
                  <c:v>40208.083333320596</c:v>
                </c:pt>
                <c:pt idx="15258" formatCode="m/d/yyyy\ h:mm">
                  <c:v>40208.124999987223</c:v>
                </c:pt>
                <c:pt idx="15259" formatCode="m/d/yyyy\ h:mm">
                  <c:v>40208.166666653888</c:v>
                </c:pt>
                <c:pt idx="15260" formatCode="m/d/yyyy\ h:mm">
                  <c:v>40208.208333320588</c:v>
                </c:pt>
                <c:pt idx="15261" formatCode="m/d/yyyy\ h:mm">
                  <c:v>40208.249999987216</c:v>
                </c:pt>
                <c:pt idx="15262" formatCode="m/d/yyyy\ h:mm">
                  <c:v>40208.291666653866</c:v>
                </c:pt>
                <c:pt idx="15263" formatCode="m/d/yyyy\ h:mm">
                  <c:v>40208.333333320574</c:v>
                </c:pt>
                <c:pt idx="15264" formatCode="m/d/yyyy\ h:mm">
                  <c:v>40208.374999987223</c:v>
                </c:pt>
                <c:pt idx="15265" formatCode="m/d/yyyy\ h:mm">
                  <c:v>40208.416666653888</c:v>
                </c:pt>
                <c:pt idx="15266" formatCode="m/d/yyyy\ h:mm">
                  <c:v>40208.458333320581</c:v>
                </c:pt>
                <c:pt idx="15267" formatCode="m/d/yyyy\ h:mm">
                  <c:v>40208.499999987202</c:v>
                </c:pt>
                <c:pt idx="15268" formatCode="m/d/yyyy\ h:mm">
                  <c:v>40208.541666653866</c:v>
                </c:pt>
                <c:pt idx="15269" formatCode="m/d/yyyy\ h:mm">
                  <c:v>40208.583333320559</c:v>
                </c:pt>
                <c:pt idx="15270" formatCode="m/d/yyyy\ h:mm">
                  <c:v>40208.624999987194</c:v>
                </c:pt>
                <c:pt idx="15271" formatCode="m/d/yyyy\ h:mm">
                  <c:v>40208.666666653859</c:v>
                </c:pt>
                <c:pt idx="15272" formatCode="m/d/yyyy\ h:mm">
                  <c:v>40208.708333320552</c:v>
                </c:pt>
                <c:pt idx="15273" formatCode="m/d/yyyy\ h:mm">
                  <c:v>40208.749999987194</c:v>
                </c:pt>
                <c:pt idx="15274" formatCode="m/d/yyyy\ h:mm">
                  <c:v>40208.791666653837</c:v>
                </c:pt>
                <c:pt idx="15275" formatCode="m/d/yyyy\ h:mm">
                  <c:v>40208.833333320545</c:v>
                </c:pt>
                <c:pt idx="15276" formatCode="m/d/yyyy\ h:mm">
                  <c:v>40208.874999987202</c:v>
                </c:pt>
                <c:pt idx="15277" formatCode="m/d/yyyy\ h:mm">
                  <c:v>40208.916666653859</c:v>
                </c:pt>
                <c:pt idx="15278" formatCode="m/d/yyyy\ h:mm">
                  <c:v>40208.958333320552</c:v>
                </c:pt>
                <c:pt idx="15279" formatCode="m/d/yyyy\ h:mm">
                  <c:v>40208.999999987187</c:v>
                </c:pt>
                <c:pt idx="15280" formatCode="m/d/yyyy\ h:mm">
                  <c:v>40209.041666653837</c:v>
                </c:pt>
                <c:pt idx="15281" formatCode="m/d/yyyy\ h:mm">
                  <c:v>40209.08333332053</c:v>
                </c:pt>
                <c:pt idx="15282" formatCode="m/d/yyyy\ h:mm">
                  <c:v>40209.12499998718</c:v>
                </c:pt>
                <c:pt idx="15283" formatCode="m/d/yyyy\ h:mm">
                  <c:v>40209.166666653829</c:v>
                </c:pt>
                <c:pt idx="15284" formatCode="m/d/yyyy\ h:mm">
                  <c:v>40209.208333320523</c:v>
                </c:pt>
                <c:pt idx="15285" formatCode="m/d/yyyy\ h:mm">
                  <c:v>40209.249999987172</c:v>
                </c:pt>
                <c:pt idx="15286" formatCode="m/d/yyyy\ h:mm">
                  <c:v>40209.291666653808</c:v>
                </c:pt>
                <c:pt idx="15287" formatCode="m/d/yyyy\ h:mm">
                  <c:v>40209.333333320516</c:v>
                </c:pt>
                <c:pt idx="15288" formatCode="m/d/yyyy\ h:mm">
                  <c:v>40209.37499998718</c:v>
                </c:pt>
                <c:pt idx="15289" formatCode="m/d/yyyy\ h:mm">
                  <c:v>40209.416666653829</c:v>
                </c:pt>
                <c:pt idx="15290" formatCode="m/d/yyyy\ h:mm">
                  <c:v>40209.458333320523</c:v>
                </c:pt>
                <c:pt idx="15291" formatCode="m/d/yyyy\ h:mm">
                  <c:v>40209.499999987158</c:v>
                </c:pt>
                <c:pt idx="15292" formatCode="m/d/yyyy\ h:mm">
                  <c:v>40209.541666653808</c:v>
                </c:pt>
                <c:pt idx="15293" formatCode="m/d/yyyy\ h:mm">
                  <c:v>40209.583333320501</c:v>
                </c:pt>
                <c:pt idx="15294" formatCode="m/d/yyyy\ h:mm">
                  <c:v>40209.624999987151</c:v>
                </c:pt>
                <c:pt idx="15295" formatCode="m/d/yyyy\ h:mm">
                  <c:v>40209.6666666538</c:v>
                </c:pt>
                <c:pt idx="15296" formatCode="m/d/yyyy\ h:mm">
                  <c:v>40209.708333320494</c:v>
                </c:pt>
                <c:pt idx="15297" formatCode="m/d/yyyy\ h:mm">
                  <c:v>40209.749999987136</c:v>
                </c:pt>
                <c:pt idx="15298" formatCode="m/d/yyyy\ h:mm">
                  <c:v>40209.791666653771</c:v>
                </c:pt>
                <c:pt idx="15299" formatCode="m/d/yyyy\ h:mm">
                  <c:v>40209.833333320486</c:v>
                </c:pt>
                <c:pt idx="15300" formatCode="m/d/yyyy\ h:mm">
                  <c:v>40209.874999987143</c:v>
                </c:pt>
                <c:pt idx="15301" formatCode="m/d/yyyy\ h:mm">
                  <c:v>40209.9166666538</c:v>
                </c:pt>
                <c:pt idx="15302" formatCode="m/d/yyyy\ h:mm">
                  <c:v>40209.958333320494</c:v>
                </c:pt>
                <c:pt idx="15303" formatCode="m/d/yyyy\ h:mm">
                  <c:v>40209.999999987129</c:v>
                </c:pt>
                <c:pt idx="15304" formatCode="m/d/yyyy\ h:mm">
                  <c:v>40210.041666653771</c:v>
                </c:pt>
                <c:pt idx="15305" formatCode="m/d/yyyy\ h:mm">
                  <c:v>40210.083333320472</c:v>
                </c:pt>
                <c:pt idx="15306" formatCode="m/d/yyyy\ h:mm">
                  <c:v>40210.124999987122</c:v>
                </c:pt>
                <c:pt idx="15307" formatCode="m/d/yyyy\ h:mm">
                  <c:v>40210.166666653771</c:v>
                </c:pt>
                <c:pt idx="15308" formatCode="m/d/yyyy\ h:mm">
                  <c:v>40210.208333320465</c:v>
                </c:pt>
                <c:pt idx="15309" formatCode="m/d/yyyy\ h:mm">
                  <c:v>40210.249999987114</c:v>
                </c:pt>
                <c:pt idx="15310" formatCode="m/d/yyyy\ h:mm">
                  <c:v>40210.291666653749</c:v>
                </c:pt>
                <c:pt idx="15311" formatCode="m/d/yyyy\ h:mm">
                  <c:v>40210.333333320443</c:v>
                </c:pt>
                <c:pt idx="15312" formatCode="m/d/yyyy\ h:mm">
                  <c:v>40210.374999987122</c:v>
                </c:pt>
                <c:pt idx="15313" formatCode="m/d/yyyy\ h:mm">
                  <c:v>40210.416666653771</c:v>
                </c:pt>
                <c:pt idx="15314" formatCode="m/d/yyyy\ h:mm">
                  <c:v>40210.458333320465</c:v>
                </c:pt>
                <c:pt idx="15315" formatCode="m/d/yyyy\ h:mm">
                  <c:v>40210.4999999871</c:v>
                </c:pt>
                <c:pt idx="15316" formatCode="m/d/yyyy\ h:mm">
                  <c:v>40210.541666653749</c:v>
                </c:pt>
                <c:pt idx="15317" formatCode="m/d/yyyy\ h:mm">
                  <c:v>40210.583333320443</c:v>
                </c:pt>
                <c:pt idx="15318" formatCode="m/d/yyyy\ h:mm">
                  <c:v>40210.624999987085</c:v>
                </c:pt>
                <c:pt idx="15319" formatCode="m/d/yyyy\ h:mm">
                  <c:v>40210.666666653735</c:v>
                </c:pt>
                <c:pt idx="15320" formatCode="m/d/yyyy\ h:mm">
                  <c:v>40210.708333320435</c:v>
                </c:pt>
                <c:pt idx="15321" formatCode="m/d/yyyy\ h:mm">
                  <c:v>40210.749999987085</c:v>
                </c:pt>
                <c:pt idx="15322" formatCode="m/d/yyyy\ h:mm">
                  <c:v>40210.791666653713</c:v>
                </c:pt>
                <c:pt idx="15323" formatCode="m/d/yyyy\ h:mm">
                  <c:v>40210.833333320428</c:v>
                </c:pt>
                <c:pt idx="15324" formatCode="m/d/yyyy\ h:mm">
                  <c:v>40210.874999987092</c:v>
                </c:pt>
                <c:pt idx="15325" formatCode="m/d/yyyy\ h:mm">
                  <c:v>40210.916666653735</c:v>
                </c:pt>
                <c:pt idx="15326" formatCode="m/d/yyyy\ h:mm">
                  <c:v>40210.958333320435</c:v>
                </c:pt>
                <c:pt idx="15327" formatCode="m/d/yyyy\ h:mm">
                  <c:v>40210.999999987071</c:v>
                </c:pt>
                <c:pt idx="15328" formatCode="m/d/yyyy\ h:mm">
                  <c:v>40211.04166665372</c:v>
                </c:pt>
                <c:pt idx="15329" formatCode="m/d/yyyy\ h:mm">
                  <c:v>40211.083333320399</c:v>
                </c:pt>
                <c:pt idx="15330" formatCode="m/d/yyyy\ h:mm">
                  <c:v>40211.124999987056</c:v>
                </c:pt>
                <c:pt idx="15331" formatCode="m/d/yyyy\ h:mm">
                  <c:v>40211.166666653713</c:v>
                </c:pt>
                <c:pt idx="15332" formatCode="m/d/yyyy\ h:mm">
                  <c:v>40211.208333320392</c:v>
                </c:pt>
                <c:pt idx="15333" formatCode="m/d/yyyy\ h:mm">
                  <c:v>40211.249999987056</c:v>
                </c:pt>
                <c:pt idx="15334" formatCode="m/d/yyyy\ h:mm">
                  <c:v>40211.291666653691</c:v>
                </c:pt>
                <c:pt idx="15335" formatCode="m/d/yyyy\ h:mm">
                  <c:v>40211.333333320392</c:v>
                </c:pt>
                <c:pt idx="15336" formatCode="m/d/yyyy\ h:mm">
                  <c:v>40211.374999987049</c:v>
                </c:pt>
                <c:pt idx="15337" formatCode="m/d/yyyy\ h:mm">
                  <c:v>40211.416666653706</c:v>
                </c:pt>
                <c:pt idx="15338" formatCode="m/d/yyyy\ h:mm">
                  <c:v>40211.458333320399</c:v>
                </c:pt>
                <c:pt idx="15339" formatCode="m/d/yyyy\ h:mm">
                  <c:v>40211.499999987034</c:v>
                </c:pt>
                <c:pt idx="15340" formatCode="m/d/yyyy\ h:mm">
                  <c:v>40211.541666653684</c:v>
                </c:pt>
                <c:pt idx="15341" formatCode="m/d/yyyy\ h:mm">
                  <c:v>40211.583333320385</c:v>
                </c:pt>
                <c:pt idx="15342" formatCode="m/d/yyyy\ h:mm">
                  <c:v>40211.624999987034</c:v>
                </c:pt>
                <c:pt idx="15343" formatCode="m/d/yyyy\ h:mm">
                  <c:v>40211.666666653677</c:v>
                </c:pt>
                <c:pt idx="15344" formatCode="m/d/yyyy\ h:mm">
                  <c:v>40211.708333320363</c:v>
                </c:pt>
                <c:pt idx="15345" formatCode="m/d/yyyy\ h:mm">
                  <c:v>40211.749999987027</c:v>
                </c:pt>
                <c:pt idx="15346" formatCode="m/d/yyyy\ h:mm">
                  <c:v>40211.791666653648</c:v>
                </c:pt>
                <c:pt idx="15347" formatCode="m/d/yyyy\ h:mm">
                  <c:v>40211.833333320363</c:v>
                </c:pt>
                <c:pt idx="15348" formatCode="m/d/yyyy\ h:mm">
                  <c:v>40211.874999987034</c:v>
                </c:pt>
                <c:pt idx="15349" formatCode="m/d/yyyy\ h:mm">
                  <c:v>40211.916666653684</c:v>
                </c:pt>
                <c:pt idx="15350" formatCode="m/d/yyyy\ h:mm">
                  <c:v>40211.95833332037</c:v>
                </c:pt>
                <c:pt idx="15351" formatCode="m/d/yyyy\ h:mm">
                  <c:v>40211.999999987005</c:v>
                </c:pt>
                <c:pt idx="15352" formatCode="m/d/yyyy\ h:mm">
                  <c:v>40212.041666653655</c:v>
                </c:pt>
                <c:pt idx="15353" formatCode="m/d/yyyy\ h:mm">
                  <c:v>40212.083333320341</c:v>
                </c:pt>
                <c:pt idx="15354" formatCode="m/d/yyyy\ h:mm">
                  <c:v>40212.124999987005</c:v>
                </c:pt>
                <c:pt idx="15355" formatCode="m/d/yyyy\ h:mm">
                  <c:v>40212.166666653648</c:v>
                </c:pt>
                <c:pt idx="15356" formatCode="m/d/yyyy\ h:mm">
                  <c:v>40212.208333320341</c:v>
                </c:pt>
                <c:pt idx="15357" formatCode="m/d/yyyy\ h:mm">
                  <c:v>40212.249999986998</c:v>
                </c:pt>
                <c:pt idx="15358" formatCode="m/d/yyyy\ h:mm">
                  <c:v>40212.291666653618</c:v>
                </c:pt>
                <c:pt idx="15359" formatCode="m/d/yyyy\ h:mm">
                  <c:v>40212.333333320341</c:v>
                </c:pt>
                <c:pt idx="15360" formatCode="m/d/yyyy\ h:mm">
                  <c:v>40212.374999987005</c:v>
                </c:pt>
                <c:pt idx="15361" formatCode="m/d/yyyy\ h:mm">
                  <c:v>40212.416666653655</c:v>
                </c:pt>
                <c:pt idx="15362" formatCode="m/d/yyyy\ h:mm">
                  <c:v>40212.458333320341</c:v>
                </c:pt>
                <c:pt idx="15363" formatCode="m/d/yyyy\ h:mm">
                  <c:v>40212.499999986983</c:v>
                </c:pt>
                <c:pt idx="15364" formatCode="m/d/yyyy\ h:mm">
                  <c:v>40212.541666653618</c:v>
                </c:pt>
                <c:pt idx="15365" formatCode="m/d/yyyy\ h:mm">
                  <c:v>40212.583333320312</c:v>
                </c:pt>
                <c:pt idx="15366" formatCode="m/d/yyyy\ h:mm">
                  <c:v>40212.624999986983</c:v>
                </c:pt>
                <c:pt idx="15367" formatCode="m/d/yyyy\ h:mm">
                  <c:v>40212.666666653618</c:v>
                </c:pt>
                <c:pt idx="15368" formatCode="m/d/yyyy\ h:mm">
                  <c:v>40212.708333320312</c:v>
                </c:pt>
                <c:pt idx="15369" formatCode="m/d/yyyy\ h:mm">
                  <c:v>40212.749999986969</c:v>
                </c:pt>
                <c:pt idx="15370" formatCode="m/d/yyyy\ h:mm">
                  <c:v>40212.791666653589</c:v>
                </c:pt>
                <c:pt idx="15371" formatCode="m/d/yyyy\ h:mm">
                  <c:v>40212.833333320297</c:v>
                </c:pt>
                <c:pt idx="15372" formatCode="m/d/yyyy\ h:mm">
                  <c:v>40212.874999986976</c:v>
                </c:pt>
                <c:pt idx="15373" formatCode="m/d/yyyy\ h:mm">
                  <c:v>40212.916666653626</c:v>
                </c:pt>
                <c:pt idx="15374" formatCode="m/d/yyyy\ h:mm">
                  <c:v>40212.958333320305</c:v>
                </c:pt>
                <c:pt idx="15375" formatCode="m/d/yyyy\ h:mm">
                  <c:v>40212.999999986961</c:v>
                </c:pt>
                <c:pt idx="15376" formatCode="m/d/yyyy\ h:mm">
                  <c:v>40213.041666653597</c:v>
                </c:pt>
                <c:pt idx="15377" formatCode="m/d/yyyy\ h:mm">
                  <c:v>40213.083333320283</c:v>
                </c:pt>
                <c:pt idx="15378" formatCode="m/d/yyyy\ h:mm">
                  <c:v>40213.124999986947</c:v>
                </c:pt>
                <c:pt idx="15379" formatCode="m/d/yyyy\ h:mm">
                  <c:v>40213.166666653589</c:v>
                </c:pt>
                <c:pt idx="15380" formatCode="m/d/yyyy\ h:mm">
                  <c:v>40213.208333320283</c:v>
                </c:pt>
                <c:pt idx="15381" formatCode="m/d/yyyy\ h:mm">
                  <c:v>40213.24999998694</c:v>
                </c:pt>
                <c:pt idx="15382" formatCode="m/d/yyyy\ h:mm">
                  <c:v>40213.291666653575</c:v>
                </c:pt>
                <c:pt idx="15383" formatCode="m/d/yyyy\ h:mm">
                  <c:v>40213.333333320268</c:v>
                </c:pt>
                <c:pt idx="15384" formatCode="m/d/yyyy\ h:mm">
                  <c:v>40213.374999986947</c:v>
                </c:pt>
                <c:pt idx="15385" formatCode="m/d/yyyy\ h:mm">
                  <c:v>40213.416666653597</c:v>
                </c:pt>
                <c:pt idx="15386" formatCode="m/d/yyyy\ h:mm">
                  <c:v>40213.458333320275</c:v>
                </c:pt>
                <c:pt idx="15387" formatCode="m/d/yyyy\ h:mm">
                  <c:v>40213.499999986932</c:v>
                </c:pt>
                <c:pt idx="15388" formatCode="m/d/yyyy\ h:mm">
                  <c:v>40213.541666653575</c:v>
                </c:pt>
                <c:pt idx="15389" formatCode="m/d/yyyy\ h:mm">
                  <c:v>40213.583333320261</c:v>
                </c:pt>
                <c:pt idx="15390" formatCode="m/d/yyyy\ h:mm">
                  <c:v>40213.624999986918</c:v>
                </c:pt>
                <c:pt idx="15391" formatCode="m/d/yyyy\ h:mm">
                  <c:v>40213.666666653575</c:v>
                </c:pt>
                <c:pt idx="15392" formatCode="m/d/yyyy\ h:mm">
                  <c:v>40213.708333320246</c:v>
                </c:pt>
                <c:pt idx="15393" formatCode="m/d/yyyy\ h:mm">
                  <c:v>40213.749999986911</c:v>
                </c:pt>
                <c:pt idx="15394" formatCode="m/d/yyyy\ h:mm">
                  <c:v>40213.791666653553</c:v>
                </c:pt>
                <c:pt idx="15395" formatCode="m/d/yyyy\ h:mm">
                  <c:v>40213.833333320239</c:v>
                </c:pt>
                <c:pt idx="15396" formatCode="m/d/yyyy\ h:mm">
                  <c:v>40213.874999986918</c:v>
                </c:pt>
                <c:pt idx="15397" formatCode="m/d/yyyy\ h:mm">
                  <c:v>40213.916666653568</c:v>
                </c:pt>
                <c:pt idx="15398" formatCode="m/d/yyyy\ h:mm">
                  <c:v>40213.958333320246</c:v>
                </c:pt>
                <c:pt idx="15399" formatCode="m/d/yyyy\ h:mm">
                  <c:v>40213.999999986896</c:v>
                </c:pt>
                <c:pt idx="15400" formatCode="m/d/yyyy\ h:mm">
                  <c:v>40214.041666653546</c:v>
                </c:pt>
                <c:pt idx="15401" formatCode="m/d/yyyy\ h:mm">
                  <c:v>40214.083333320232</c:v>
                </c:pt>
                <c:pt idx="15402" formatCode="m/d/yyyy\ h:mm">
                  <c:v>40214.124999986889</c:v>
                </c:pt>
                <c:pt idx="15403" formatCode="m/d/yyyy\ h:mm">
                  <c:v>40214.166666653538</c:v>
                </c:pt>
                <c:pt idx="15404" formatCode="m/d/yyyy\ h:mm">
                  <c:v>40214.208333320217</c:v>
                </c:pt>
                <c:pt idx="15405" formatCode="m/d/yyyy\ h:mm">
                  <c:v>40214.249999986881</c:v>
                </c:pt>
                <c:pt idx="15406" formatCode="m/d/yyyy\ h:mm">
                  <c:v>40214.291666653517</c:v>
                </c:pt>
                <c:pt idx="15407" formatCode="m/d/yyyy\ h:mm">
                  <c:v>40214.33333332021</c:v>
                </c:pt>
                <c:pt idx="15408" formatCode="m/d/yyyy\ h:mm">
                  <c:v>40214.374999986896</c:v>
                </c:pt>
                <c:pt idx="15409" formatCode="m/d/yyyy\ h:mm">
                  <c:v>40214.416666653538</c:v>
                </c:pt>
                <c:pt idx="15410" formatCode="m/d/yyyy\ h:mm">
                  <c:v>40214.458333320217</c:v>
                </c:pt>
                <c:pt idx="15411" formatCode="m/d/yyyy\ h:mm">
                  <c:v>40214.499999986867</c:v>
                </c:pt>
                <c:pt idx="15412" formatCode="m/d/yyyy\ h:mm">
                  <c:v>40214.541666653524</c:v>
                </c:pt>
                <c:pt idx="15413" formatCode="m/d/yyyy\ h:mm">
                  <c:v>40214.583333320203</c:v>
                </c:pt>
                <c:pt idx="15414" formatCode="m/d/yyyy\ h:mm">
                  <c:v>40214.62499998686</c:v>
                </c:pt>
                <c:pt idx="15415" formatCode="m/d/yyyy\ h:mm">
                  <c:v>40214.666666653524</c:v>
                </c:pt>
                <c:pt idx="15416" formatCode="m/d/yyyy\ h:mm">
                  <c:v>40214.708333320203</c:v>
                </c:pt>
                <c:pt idx="15417" formatCode="m/d/yyyy\ h:mm">
                  <c:v>40214.749999986852</c:v>
                </c:pt>
                <c:pt idx="15418" formatCode="m/d/yyyy\ h:mm">
                  <c:v>40214.791666653487</c:v>
                </c:pt>
                <c:pt idx="15419" formatCode="m/d/yyyy\ h:mm">
                  <c:v>40214.833333320195</c:v>
                </c:pt>
                <c:pt idx="15420" formatCode="m/d/yyyy\ h:mm">
                  <c:v>40214.87499998686</c:v>
                </c:pt>
                <c:pt idx="15421" formatCode="m/d/yyyy\ h:mm">
                  <c:v>40214.916666653509</c:v>
                </c:pt>
                <c:pt idx="15422" formatCode="m/d/yyyy\ h:mm">
                  <c:v>40214.95833332021</c:v>
                </c:pt>
                <c:pt idx="15423" formatCode="m/d/yyyy\ h:mm">
                  <c:v>40214.999999986838</c:v>
                </c:pt>
                <c:pt idx="15424" formatCode="m/d/yyyy\ h:mm">
                  <c:v>40215.041666653487</c:v>
                </c:pt>
                <c:pt idx="15425" formatCode="m/d/yyyy\ h:mm">
                  <c:v>40215.083333320188</c:v>
                </c:pt>
                <c:pt idx="15426" formatCode="m/d/yyyy\ h:mm">
                  <c:v>40215.124999986831</c:v>
                </c:pt>
                <c:pt idx="15427" formatCode="m/d/yyyy\ h:mm">
                  <c:v>40215.16666665348</c:v>
                </c:pt>
                <c:pt idx="15428" formatCode="m/d/yyyy\ h:mm">
                  <c:v>40215.208333320174</c:v>
                </c:pt>
                <c:pt idx="15429" formatCode="m/d/yyyy\ h:mm">
                  <c:v>40215.249999986823</c:v>
                </c:pt>
                <c:pt idx="15430" formatCode="m/d/yyyy\ h:mm">
                  <c:v>40215.291666653458</c:v>
                </c:pt>
                <c:pt idx="15431" formatCode="m/d/yyyy\ h:mm">
                  <c:v>40215.333333320166</c:v>
                </c:pt>
                <c:pt idx="15432" formatCode="m/d/yyyy\ h:mm">
                  <c:v>40215.374999986831</c:v>
                </c:pt>
                <c:pt idx="15433" formatCode="m/d/yyyy\ h:mm">
                  <c:v>40215.41666665348</c:v>
                </c:pt>
                <c:pt idx="15434" formatCode="m/d/yyyy\ h:mm">
                  <c:v>40215.458333320174</c:v>
                </c:pt>
                <c:pt idx="15435" formatCode="m/d/yyyy\ h:mm">
                  <c:v>40215.499999986809</c:v>
                </c:pt>
                <c:pt idx="15436" formatCode="m/d/yyyy\ h:mm">
                  <c:v>40215.541666653458</c:v>
                </c:pt>
                <c:pt idx="15437" formatCode="m/d/yyyy\ h:mm">
                  <c:v>40215.583333320152</c:v>
                </c:pt>
                <c:pt idx="15438" formatCode="m/d/yyyy\ h:mm">
                  <c:v>40215.624999986801</c:v>
                </c:pt>
                <c:pt idx="15439" formatCode="m/d/yyyy\ h:mm">
                  <c:v>40215.666666653451</c:v>
                </c:pt>
                <c:pt idx="15440" formatCode="m/d/yyyy\ h:mm">
                  <c:v>40215.708333320144</c:v>
                </c:pt>
                <c:pt idx="15441" formatCode="m/d/yyyy\ h:mm">
                  <c:v>40215.749999986794</c:v>
                </c:pt>
                <c:pt idx="15442" formatCode="m/d/yyyy\ h:mm">
                  <c:v>40215.791666653429</c:v>
                </c:pt>
                <c:pt idx="15443" formatCode="m/d/yyyy\ h:mm">
                  <c:v>40215.833333320137</c:v>
                </c:pt>
                <c:pt idx="15444" formatCode="m/d/yyyy\ h:mm">
                  <c:v>40215.874999986801</c:v>
                </c:pt>
                <c:pt idx="15445" formatCode="m/d/yyyy\ h:mm">
                  <c:v>40215.916666653451</c:v>
                </c:pt>
                <c:pt idx="15446" formatCode="m/d/yyyy\ h:mm">
                  <c:v>40215.958333320144</c:v>
                </c:pt>
                <c:pt idx="15447" formatCode="m/d/yyyy\ h:mm">
                  <c:v>40215.99999998678</c:v>
                </c:pt>
                <c:pt idx="15448" formatCode="m/d/yyyy\ h:mm">
                  <c:v>40216.041666653429</c:v>
                </c:pt>
                <c:pt idx="15449" formatCode="m/d/yyyy\ h:mm">
                  <c:v>40216.083333320123</c:v>
                </c:pt>
                <c:pt idx="15450" formatCode="m/d/yyyy\ h:mm">
                  <c:v>40216.124999986772</c:v>
                </c:pt>
                <c:pt idx="15451" formatCode="m/d/yyyy\ h:mm">
                  <c:v>40216.166666653422</c:v>
                </c:pt>
                <c:pt idx="15452" formatCode="m/d/yyyy\ h:mm">
                  <c:v>40216.208333320115</c:v>
                </c:pt>
                <c:pt idx="15453" formatCode="m/d/yyyy\ h:mm">
                  <c:v>40216.249999986765</c:v>
                </c:pt>
                <c:pt idx="15454" formatCode="m/d/yyyy\ h:mm">
                  <c:v>40216.2916666534</c:v>
                </c:pt>
                <c:pt idx="15455" formatCode="m/d/yyyy\ h:mm">
                  <c:v>40216.333333320108</c:v>
                </c:pt>
                <c:pt idx="15456" formatCode="m/d/yyyy\ h:mm">
                  <c:v>40216.374999986772</c:v>
                </c:pt>
                <c:pt idx="15457" formatCode="m/d/yyyy\ h:mm">
                  <c:v>40216.416666653422</c:v>
                </c:pt>
                <c:pt idx="15458" formatCode="m/d/yyyy\ h:mm">
                  <c:v>40216.458333320115</c:v>
                </c:pt>
                <c:pt idx="15459" formatCode="m/d/yyyy\ h:mm">
                  <c:v>40216.49999998675</c:v>
                </c:pt>
                <c:pt idx="15460" formatCode="m/d/yyyy\ h:mm">
                  <c:v>40216.5416666534</c:v>
                </c:pt>
                <c:pt idx="15461" formatCode="m/d/yyyy\ h:mm">
                  <c:v>40216.583333320094</c:v>
                </c:pt>
                <c:pt idx="15462" formatCode="m/d/yyyy\ h:mm">
                  <c:v>40216.624999986736</c:v>
                </c:pt>
                <c:pt idx="15463" formatCode="m/d/yyyy\ h:mm">
                  <c:v>40216.666666653393</c:v>
                </c:pt>
                <c:pt idx="15464" formatCode="m/d/yyyy\ h:mm">
                  <c:v>40216.708333320086</c:v>
                </c:pt>
                <c:pt idx="15465" formatCode="m/d/yyyy\ h:mm">
                  <c:v>40216.749999986736</c:v>
                </c:pt>
                <c:pt idx="15466" formatCode="m/d/yyyy\ h:mm">
                  <c:v>40216.791666653371</c:v>
                </c:pt>
                <c:pt idx="15467" formatCode="m/d/yyyy\ h:mm">
                  <c:v>40216.833333320079</c:v>
                </c:pt>
                <c:pt idx="15468" formatCode="m/d/yyyy\ h:mm">
                  <c:v>40216.874999986743</c:v>
                </c:pt>
                <c:pt idx="15469" formatCode="m/d/yyyy\ h:mm">
                  <c:v>40216.916666653386</c:v>
                </c:pt>
                <c:pt idx="15470" formatCode="m/d/yyyy\ h:mm">
                  <c:v>40216.958333320086</c:v>
                </c:pt>
                <c:pt idx="15471" formatCode="m/d/yyyy\ h:mm">
                  <c:v>40216.999999986721</c:v>
                </c:pt>
                <c:pt idx="15472" formatCode="m/d/yyyy\ h:mm">
                  <c:v>40217.041666653371</c:v>
                </c:pt>
                <c:pt idx="15473" formatCode="m/d/yyyy\ h:mm">
                  <c:v>40217.083333320064</c:v>
                </c:pt>
                <c:pt idx="15474" formatCode="m/d/yyyy\ h:mm">
                  <c:v>40217.124999986714</c:v>
                </c:pt>
                <c:pt idx="15475" formatCode="m/d/yyyy\ h:mm">
                  <c:v>40217.166666653364</c:v>
                </c:pt>
                <c:pt idx="15476" formatCode="m/d/yyyy\ h:mm">
                  <c:v>40217.208333320043</c:v>
                </c:pt>
                <c:pt idx="15477" formatCode="m/d/yyyy\ h:mm">
                  <c:v>40217.249999986707</c:v>
                </c:pt>
                <c:pt idx="15478" formatCode="m/d/yyyy\ h:mm">
                  <c:v>40217.291666653342</c:v>
                </c:pt>
                <c:pt idx="15479" formatCode="m/d/yyyy\ h:mm">
                  <c:v>40217.333333320043</c:v>
                </c:pt>
                <c:pt idx="15480" formatCode="m/d/yyyy\ h:mm">
                  <c:v>40217.374999986714</c:v>
                </c:pt>
                <c:pt idx="15481" formatCode="m/d/yyyy\ h:mm">
                  <c:v>40217.416666653364</c:v>
                </c:pt>
                <c:pt idx="15482" formatCode="m/d/yyyy\ h:mm">
                  <c:v>40217.45833332005</c:v>
                </c:pt>
                <c:pt idx="15483" formatCode="m/d/yyyy\ h:mm">
                  <c:v>40217.499999986685</c:v>
                </c:pt>
                <c:pt idx="15484" formatCode="m/d/yyyy\ h:mm">
                  <c:v>40217.541666653335</c:v>
                </c:pt>
                <c:pt idx="15485" formatCode="m/d/yyyy\ h:mm">
                  <c:v>40217.583333320035</c:v>
                </c:pt>
                <c:pt idx="15486" formatCode="m/d/yyyy\ h:mm">
                  <c:v>40217.624999986685</c:v>
                </c:pt>
                <c:pt idx="15487" formatCode="m/d/yyyy\ h:mm">
                  <c:v>40217.666666653327</c:v>
                </c:pt>
                <c:pt idx="15488" formatCode="m/d/yyyy\ h:mm">
                  <c:v>40217.708333320013</c:v>
                </c:pt>
                <c:pt idx="15489" formatCode="m/d/yyyy\ h:mm">
                  <c:v>40217.749999986678</c:v>
                </c:pt>
                <c:pt idx="15490" formatCode="m/d/yyyy\ h:mm">
                  <c:v>40217.791666653306</c:v>
                </c:pt>
                <c:pt idx="15491" formatCode="m/d/yyyy\ h:mm">
                  <c:v>40217.833333320013</c:v>
                </c:pt>
                <c:pt idx="15492" formatCode="m/d/yyyy\ h:mm">
                  <c:v>40217.874999986685</c:v>
                </c:pt>
                <c:pt idx="15493" formatCode="m/d/yyyy\ h:mm">
                  <c:v>40217.916666653335</c:v>
                </c:pt>
                <c:pt idx="15494" formatCode="m/d/yyyy\ h:mm">
                  <c:v>40217.958333320021</c:v>
                </c:pt>
                <c:pt idx="15495" formatCode="m/d/yyyy\ h:mm">
                  <c:v>40217.999999986656</c:v>
                </c:pt>
                <c:pt idx="15496" formatCode="m/d/yyyy\ h:mm">
                  <c:v>40218.041666653313</c:v>
                </c:pt>
                <c:pt idx="15497" formatCode="m/d/yyyy\ h:mm">
                  <c:v>40218.083333319992</c:v>
                </c:pt>
                <c:pt idx="15498" formatCode="m/d/yyyy\ h:mm">
                  <c:v>40218.124999986656</c:v>
                </c:pt>
                <c:pt idx="15499" formatCode="m/d/yyyy\ h:mm">
                  <c:v>40218.166666653298</c:v>
                </c:pt>
                <c:pt idx="15500" formatCode="m/d/yyyy\ h:mm">
                  <c:v>40218.208333319992</c:v>
                </c:pt>
                <c:pt idx="15501" formatCode="m/d/yyyy\ h:mm">
                  <c:v>40218.249999986634</c:v>
                </c:pt>
                <c:pt idx="15502" formatCode="m/d/yyyy\ h:mm">
                  <c:v>40218.291666653269</c:v>
                </c:pt>
                <c:pt idx="15503" formatCode="m/d/yyyy\ h:mm">
                  <c:v>40218.333333319992</c:v>
                </c:pt>
                <c:pt idx="15504" formatCode="m/d/yyyy\ h:mm">
                  <c:v>40218.374999986641</c:v>
                </c:pt>
                <c:pt idx="15505" formatCode="m/d/yyyy\ h:mm">
                  <c:v>40218.416666653306</c:v>
                </c:pt>
                <c:pt idx="15506" formatCode="m/d/yyyy\ h:mm">
                  <c:v>40218.458333319999</c:v>
                </c:pt>
                <c:pt idx="15507" formatCode="m/d/yyyy\ h:mm">
                  <c:v>40218.499999986634</c:v>
                </c:pt>
                <c:pt idx="15508" formatCode="m/d/yyyy\ h:mm">
                  <c:v>40218.541666653276</c:v>
                </c:pt>
                <c:pt idx="15509" formatCode="m/d/yyyy\ h:mm">
                  <c:v>40218.583333319963</c:v>
                </c:pt>
                <c:pt idx="15510" formatCode="m/d/yyyy\ h:mm">
                  <c:v>40218.624999986627</c:v>
                </c:pt>
                <c:pt idx="15511" formatCode="m/d/yyyy\ h:mm">
                  <c:v>40218.666666653269</c:v>
                </c:pt>
                <c:pt idx="15512" formatCode="m/d/yyyy\ h:mm">
                  <c:v>40218.708333319963</c:v>
                </c:pt>
                <c:pt idx="15513" formatCode="m/d/yyyy\ h:mm">
                  <c:v>40218.74999998662</c:v>
                </c:pt>
                <c:pt idx="15514" formatCode="m/d/yyyy\ h:mm">
                  <c:v>40218.791666653247</c:v>
                </c:pt>
                <c:pt idx="15515" formatCode="m/d/yyyy\ h:mm">
                  <c:v>40218.833333319948</c:v>
                </c:pt>
                <c:pt idx="15516" formatCode="m/d/yyyy\ h:mm">
                  <c:v>40218.874999986612</c:v>
                </c:pt>
                <c:pt idx="15517" formatCode="m/d/yyyy\ h:mm">
                  <c:v>40218.916666653276</c:v>
                </c:pt>
                <c:pt idx="15518" formatCode="m/d/yyyy\ h:mm">
                  <c:v>40218.958333319955</c:v>
                </c:pt>
                <c:pt idx="15519" formatCode="m/d/yyyy\ h:mm">
                  <c:v>40218.999999986605</c:v>
                </c:pt>
                <c:pt idx="15520" formatCode="m/d/yyyy\ h:mm">
                  <c:v>40219.041666653247</c:v>
                </c:pt>
                <c:pt idx="15521" formatCode="m/d/yyyy\ h:mm">
                  <c:v>40219.083333319933</c:v>
                </c:pt>
                <c:pt idx="15522" formatCode="m/d/yyyy\ h:mm">
                  <c:v>40219.124999986598</c:v>
                </c:pt>
                <c:pt idx="15523" formatCode="m/d/yyyy\ h:mm">
                  <c:v>40219.166666653233</c:v>
                </c:pt>
                <c:pt idx="15524" formatCode="m/d/yyyy\ h:mm">
                  <c:v>40219.208333319933</c:v>
                </c:pt>
                <c:pt idx="15525" formatCode="m/d/yyyy\ h:mm">
                  <c:v>40219.24999998659</c:v>
                </c:pt>
                <c:pt idx="15526" formatCode="m/d/yyyy\ h:mm">
                  <c:v>40219.291666653218</c:v>
                </c:pt>
                <c:pt idx="15527" formatCode="m/d/yyyy\ h:mm">
                  <c:v>40219.333333319919</c:v>
                </c:pt>
                <c:pt idx="15528" formatCode="m/d/yyyy\ h:mm">
                  <c:v>40219.374999986598</c:v>
                </c:pt>
                <c:pt idx="15529" formatCode="m/d/yyyy\ h:mm">
                  <c:v>40219.416666653233</c:v>
                </c:pt>
                <c:pt idx="15530" formatCode="m/d/yyyy\ h:mm">
                  <c:v>40219.458333319926</c:v>
                </c:pt>
                <c:pt idx="15531" formatCode="m/d/yyyy\ h:mm">
                  <c:v>40219.499999986583</c:v>
                </c:pt>
                <c:pt idx="15532" formatCode="m/d/yyyy\ h:mm">
                  <c:v>40219.541666653218</c:v>
                </c:pt>
                <c:pt idx="15533" formatCode="m/d/yyyy\ h:mm">
                  <c:v>40219.583333319912</c:v>
                </c:pt>
                <c:pt idx="15534" formatCode="m/d/yyyy\ h:mm">
                  <c:v>40219.624999986569</c:v>
                </c:pt>
                <c:pt idx="15535" formatCode="m/d/yyyy\ h:mm">
                  <c:v>40219.666666653204</c:v>
                </c:pt>
                <c:pt idx="15536" formatCode="m/d/yyyy\ h:mm">
                  <c:v>40219.708333319897</c:v>
                </c:pt>
                <c:pt idx="15537" formatCode="m/d/yyyy\ h:mm">
                  <c:v>40219.749999986561</c:v>
                </c:pt>
                <c:pt idx="15538" formatCode="m/d/yyyy\ h:mm">
                  <c:v>40219.791666653189</c:v>
                </c:pt>
                <c:pt idx="15539" formatCode="m/d/yyyy\ h:mm">
                  <c:v>40219.83333331989</c:v>
                </c:pt>
                <c:pt idx="15540" formatCode="m/d/yyyy\ h:mm">
                  <c:v>40219.874999986576</c:v>
                </c:pt>
                <c:pt idx="15541" formatCode="m/d/yyyy\ h:mm">
                  <c:v>40219.916666653204</c:v>
                </c:pt>
                <c:pt idx="15542" formatCode="m/d/yyyy\ h:mm">
                  <c:v>40219.958333319897</c:v>
                </c:pt>
                <c:pt idx="15543" formatCode="m/d/yyyy\ h:mm">
                  <c:v>40219.999999986547</c:v>
                </c:pt>
                <c:pt idx="15544" formatCode="m/d/yyyy\ h:mm">
                  <c:v>40220.041666653189</c:v>
                </c:pt>
                <c:pt idx="15545" formatCode="m/d/yyyy\ h:mm">
                  <c:v>40220.083333319883</c:v>
                </c:pt>
                <c:pt idx="15546" formatCode="m/d/yyyy\ h:mm">
                  <c:v>40220.124999986539</c:v>
                </c:pt>
                <c:pt idx="15547" formatCode="m/d/yyyy\ h:mm">
                  <c:v>40220.166666653189</c:v>
                </c:pt>
                <c:pt idx="15548" formatCode="m/d/yyyy\ h:mm">
                  <c:v>40220.208333319868</c:v>
                </c:pt>
                <c:pt idx="15549" formatCode="m/d/yyyy\ h:mm">
                  <c:v>40220.249999986532</c:v>
                </c:pt>
                <c:pt idx="15550" formatCode="m/d/yyyy\ h:mm">
                  <c:v>40220.291666653167</c:v>
                </c:pt>
                <c:pt idx="15551" formatCode="m/d/yyyy\ h:mm">
                  <c:v>40220.333333319861</c:v>
                </c:pt>
                <c:pt idx="15552" formatCode="m/d/yyyy\ h:mm">
                  <c:v>40220.374999986547</c:v>
                </c:pt>
                <c:pt idx="15553" formatCode="m/d/yyyy\ h:mm">
                  <c:v>40220.416666653189</c:v>
                </c:pt>
                <c:pt idx="15554" formatCode="m/d/yyyy\ h:mm">
                  <c:v>40220.458333319868</c:v>
                </c:pt>
                <c:pt idx="15555" formatCode="m/d/yyyy\ h:mm">
                  <c:v>40220.499999986518</c:v>
                </c:pt>
                <c:pt idx="15556" formatCode="m/d/yyyy\ h:mm">
                  <c:v>40220.541666653175</c:v>
                </c:pt>
                <c:pt idx="15557" formatCode="m/d/yyyy\ h:mm">
                  <c:v>40220.583333319846</c:v>
                </c:pt>
                <c:pt idx="15558" formatCode="m/d/yyyy\ h:mm">
                  <c:v>40220.62499998651</c:v>
                </c:pt>
                <c:pt idx="15559" formatCode="m/d/yyyy\ h:mm">
                  <c:v>40220.666666653175</c:v>
                </c:pt>
                <c:pt idx="15560" formatCode="m/d/yyyy\ h:mm">
                  <c:v>40220.708333319839</c:v>
                </c:pt>
                <c:pt idx="15561" formatCode="m/d/yyyy\ h:mm">
                  <c:v>40220.749999986503</c:v>
                </c:pt>
                <c:pt idx="15562" formatCode="m/d/yyyy\ h:mm">
                  <c:v>40220.791666653138</c:v>
                </c:pt>
                <c:pt idx="15563" formatCode="m/d/yyyy\ h:mm">
                  <c:v>40220.833333319832</c:v>
                </c:pt>
                <c:pt idx="15564" formatCode="m/d/yyyy\ h:mm">
                  <c:v>40220.87499998651</c:v>
                </c:pt>
                <c:pt idx="15565" formatCode="m/d/yyyy\ h:mm">
                  <c:v>40220.91666665316</c:v>
                </c:pt>
                <c:pt idx="15566" formatCode="m/d/yyyy\ h:mm">
                  <c:v>40220.958333319846</c:v>
                </c:pt>
                <c:pt idx="15567" formatCode="m/d/yyyy\ h:mm">
                  <c:v>40220.999999986489</c:v>
                </c:pt>
                <c:pt idx="15568" formatCode="m/d/yyyy\ h:mm">
                  <c:v>40221.041666653138</c:v>
                </c:pt>
                <c:pt idx="15569" formatCode="m/d/yyyy\ h:mm">
                  <c:v>40221.083333319817</c:v>
                </c:pt>
                <c:pt idx="15570" formatCode="m/d/yyyy\ h:mm">
                  <c:v>40221.124999986481</c:v>
                </c:pt>
                <c:pt idx="15571" formatCode="m/d/yyyy\ h:mm">
                  <c:v>40221.166666653131</c:v>
                </c:pt>
                <c:pt idx="15572" formatCode="m/d/yyyy\ h:mm">
                  <c:v>40221.20833331981</c:v>
                </c:pt>
                <c:pt idx="15573" formatCode="m/d/yyyy\ h:mm">
                  <c:v>40221.249999986481</c:v>
                </c:pt>
                <c:pt idx="15574" formatCode="m/d/yyyy\ h:mm">
                  <c:v>40221.291666653116</c:v>
                </c:pt>
                <c:pt idx="15575" formatCode="m/d/yyyy\ h:mm">
                  <c:v>40221.333333319802</c:v>
                </c:pt>
                <c:pt idx="15576" formatCode="m/d/yyyy\ h:mm">
                  <c:v>40221.374999986489</c:v>
                </c:pt>
                <c:pt idx="15577" formatCode="m/d/yyyy\ h:mm">
                  <c:v>40221.416666653131</c:v>
                </c:pt>
                <c:pt idx="15578" formatCode="m/d/yyyy\ h:mm">
                  <c:v>40221.45833331981</c:v>
                </c:pt>
                <c:pt idx="15579" formatCode="m/d/yyyy\ h:mm">
                  <c:v>40221.499999986459</c:v>
                </c:pt>
                <c:pt idx="15580" formatCode="m/d/yyyy\ h:mm">
                  <c:v>40221.541666653124</c:v>
                </c:pt>
                <c:pt idx="15581" formatCode="m/d/yyyy\ h:mm">
                  <c:v>40221.583333319788</c:v>
                </c:pt>
                <c:pt idx="15582" formatCode="m/d/yyyy\ h:mm">
                  <c:v>40221.624999986452</c:v>
                </c:pt>
                <c:pt idx="15583" formatCode="m/d/yyyy\ h:mm">
                  <c:v>40221.666666653102</c:v>
                </c:pt>
                <c:pt idx="15584" formatCode="m/d/yyyy\ h:mm">
                  <c:v>40221.708333319781</c:v>
                </c:pt>
                <c:pt idx="15585" formatCode="m/d/yyyy\ h:mm">
                  <c:v>40221.749999986445</c:v>
                </c:pt>
                <c:pt idx="15586" formatCode="m/d/yyyy\ h:mm">
                  <c:v>40221.79166665308</c:v>
                </c:pt>
                <c:pt idx="15587" formatCode="m/d/yyyy\ h:mm">
                  <c:v>40221.833333319773</c:v>
                </c:pt>
                <c:pt idx="15588" formatCode="m/d/yyyy\ h:mm">
                  <c:v>40221.874999986452</c:v>
                </c:pt>
                <c:pt idx="15589" formatCode="m/d/yyyy\ h:mm">
                  <c:v>40221.916666653102</c:v>
                </c:pt>
                <c:pt idx="15590" formatCode="m/d/yyyy\ h:mm">
                  <c:v>40221.958333319781</c:v>
                </c:pt>
                <c:pt idx="15591" formatCode="m/d/yyyy\ h:mm">
                  <c:v>40221.99999998643</c:v>
                </c:pt>
                <c:pt idx="15592" formatCode="m/d/yyyy\ h:mm">
                  <c:v>40222.04166665308</c:v>
                </c:pt>
                <c:pt idx="15593" formatCode="m/d/yyyy\ h:mm">
                  <c:v>40222.083333319759</c:v>
                </c:pt>
                <c:pt idx="15594" formatCode="m/d/yyyy\ h:mm">
                  <c:v>40222.124999986423</c:v>
                </c:pt>
                <c:pt idx="15595" formatCode="m/d/yyyy\ h:mm">
                  <c:v>40222.166666653073</c:v>
                </c:pt>
                <c:pt idx="15596" formatCode="m/d/yyyy\ h:mm">
                  <c:v>40222.208333319752</c:v>
                </c:pt>
                <c:pt idx="15597" formatCode="m/d/yyyy\ h:mm">
                  <c:v>40222.249999986416</c:v>
                </c:pt>
                <c:pt idx="15598" formatCode="m/d/yyyy\ h:mm">
                  <c:v>40222.291666653051</c:v>
                </c:pt>
                <c:pt idx="15599" formatCode="m/d/yyyy\ h:mm">
                  <c:v>40222.333333319744</c:v>
                </c:pt>
                <c:pt idx="15600" formatCode="m/d/yyyy\ h:mm">
                  <c:v>40222.374999986423</c:v>
                </c:pt>
                <c:pt idx="15601" formatCode="m/d/yyyy\ h:mm">
                  <c:v>40222.416666653073</c:v>
                </c:pt>
                <c:pt idx="15602" formatCode="m/d/yyyy\ h:mm">
                  <c:v>40222.458333319752</c:v>
                </c:pt>
                <c:pt idx="15603" formatCode="m/d/yyyy\ h:mm">
                  <c:v>40222.499999986401</c:v>
                </c:pt>
                <c:pt idx="15604" formatCode="m/d/yyyy\ h:mm">
                  <c:v>40222.541666653051</c:v>
                </c:pt>
                <c:pt idx="15605" formatCode="m/d/yyyy\ h:mm">
                  <c:v>40222.58333331973</c:v>
                </c:pt>
                <c:pt idx="15606" formatCode="m/d/yyyy\ h:mm">
                  <c:v>40222.624999986394</c:v>
                </c:pt>
                <c:pt idx="15607" formatCode="m/d/yyyy\ h:mm">
                  <c:v>40222.666666653044</c:v>
                </c:pt>
                <c:pt idx="15608" formatCode="m/d/yyyy\ h:mm">
                  <c:v>40222.708333319722</c:v>
                </c:pt>
                <c:pt idx="15609" formatCode="m/d/yyyy\ h:mm">
                  <c:v>40222.749999986387</c:v>
                </c:pt>
                <c:pt idx="15610" formatCode="m/d/yyyy\ h:mm">
                  <c:v>40222.791666653022</c:v>
                </c:pt>
                <c:pt idx="15611" formatCode="m/d/yyyy\ h:mm">
                  <c:v>40222.833333319715</c:v>
                </c:pt>
                <c:pt idx="15612" formatCode="m/d/yyyy\ h:mm">
                  <c:v>40222.874999986394</c:v>
                </c:pt>
                <c:pt idx="15613" formatCode="m/d/yyyy\ h:mm">
                  <c:v>40222.916666653044</c:v>
                </c:pt>
                <c:pt idx="15614" formatCode="m/d/yyyy\ h:mm">
                  <c:v>40222.958333319722</c:v>
                </c:pt>
                <c:pt idx="15615" formatCode="m/d/yyyy\ h:mm">
                  <c:v>40222.999999986372</c:v>
                </c:pt>
                <c:pt idx="15616" formatCode="m/d/yyyy\ h:mm">
                  <c:v>40223.041666653022</c:v>
                </c:pt>
                <c:pt idx="15617" formatCode="m/d/yyyy\ h:mm">
                  <c:v>40223.083333319701</c:v>
                </c:pt>
                <c:pt idx="15618" formatCode="m/d/yyyy\ h:mm">
                  <c:v>40223.124999986365</c:v>
                </c:pt>
                <c:pt idx="15619" formatCode="m/d/yyyy\ h:mm">
                  <c:v>40223.166666653015</c:v>
                </c:pt>
                <c:pt idx="15620" formatCode="m/d/yyyy\ h:mm">
                  <c:v>40223.208333319686</c:v>
                </c:pt>
                <c:pt idx="15621" formatCode="m/d/yyyy\ h:mm">
                  <c:v>40223.249999986358</c:v>
                </c:pt>
                <c:pt idx="15622" formatCode="m/d/yyyy\ h:mm">
                  <c:v>40223.291666652993</c:v>
                </c:pt>
                <c:pt idx="15623" formatCode="m/d/yyyy\ h:mm">
                  <c:v>40223.333333319686</c:v>
                </c:pt>
                <c:pt idx="15624" formatCode="m/d/yyyy\ h:mm">
                  <c:v>40223.374999986365</c:v>
                </c:pt>
                <c:pt idx="15625" formatCode="m/d/yyyy\ h:mm">
                  <c:v>40223.416666653015</c:v>
                </c:pt>
                <c:pt idx="15626" formatCode="m/d/yyyy\ h:mm">
                  <c:v>40223.458333319693</c:v>
                </c:pt>
                <c:pt idx="15627" formatCode="m/d/yyyy\ h:mm">
                  <c:v>40223.499999986336</c:v>
                </c:pt>
                <c:pt idx="15628" formatCode="m/d/yyyy\ h:mm">
                  <c:v>40223.541666652993</c:v>
                </c:pt>
                <c:pt idx="15629" formatCode="m/d/yyyy\ h:mm">
                  <c:v>40223.583333319672</c:v>
                </c:pt>
                <c:pt idx="15630" formatCode="m/d/yyyy\ h:mm">
                  <c:v>40223.624999986336</c:v>
                </c:pt>
                <c:pt idx="15631" formatCode="m/d/yyyy\ h:mm">
                  <c:v>40223.666666652985</c:v>
                </c:pt>
                <c:pt idx="15632" formatCode="m/d/yyyy\ h:mm">
                  <c:v>40223.708333319664</c:v>
                </c:pt>
                <c:pt idx="15633" formatCode="m/d/yyyy\ h:mm">
                  <c:v>40223.749999986328</c:v>
                </c:pt>
                <c:pt idx="15634" formatCode="m/d/yyyy\ h:mm">
                  <c:v>40223.791666652971</c:v>
                </c:pt>
                <c:pt idx="15635" formatCode="m/d/yyyy\ h:mm">
                  <c:v>40223.833333319657</c:v>
                </c:pt>
                <c:pt idx="15636" formatCode="m/d/yyyy\ h:mm">
                  <c:v>40223.874999986336</c:v>
                </c:pt>
                <c:pt idx="15637" formatCode="m/d/yyyy\ h:mm">
                  <c:v>40223.916666652993</c:v>
                </c:pt>
                <c:pt idx="15638" formatCode="m/d/yyyy\ h:mm">
                  <c:v>40223.958333319664</c:v>
                </c:pt>
                <c:pt idx="15639" formatCode="m/d/yyyy\ h:mm">
                  <c:v>40223.999999986314</c:v>
                </c:pt>
                <c:pt idx="15640" formatCode="m/d/yyyy\ h:mm">
                  <c:v>40224.041666652978</c:v>
                </c:pt>
                <c:pt idx="15641" formatCode="m/d/yyyy\ h:mm">
                  <c:v>40224.083333319635</c:v>
                </c:pt>
                <c:pt idx="15642" formatCode="m/d/yyyy\ h:mm">
                  <c:v>40224.124999986307</c:v>
                </c:pt>
                <c:pt idx="15643" formatCode="m/d/yyyy\ h:mm">
                  <c:v>40224.166666652971</c:v>
                </c:pt>
                <c:pt idx="15644" formatCode="m/d/yyyy\ h:mm">
                  <c:v>40224.208333319635</c:v>
                </c:pt>
                <c:pt idx="15645" formatCode="m/d/yyyy\ h:mm">
                  <c:v>40224.249999986285</c:v>
                </c:pt>
                <c:pt idx="15646" formatCode="m/d/yyyy\ h:mm">
                  <c:v>40224.291666652949</c:v>
                </c:pt>
                <c:pt idx="15647" formatCode="m/d/yyyy\ h:mm">
                  <c:v>40224.333333319628</c:v>
                </c:pt>
                <c:pt idx="15648" formatCode="m/d/yyyy\ h:mm">
                  <c:v>40224.374999986292</c:v>
                </c:pt>
                <c:pt idx="15649" formatCode="m/d/yyyy\ h:mm">
                  <c:v>40224.416666652971</c:v>
                </c:pt>
                <c:pt idx="15650" formatCode="m/d/yyyy\ h:mm">
                  <c:v>40224.458333319635</c:v>
                </c:pt>
                <c:pt idx="15651" formatCode="m/d/yyyy\ h:mm">
                  <c:v>40224.499999986285</c:v>
                </c:pt>
                <c:pt idx="15652" formatCode="m/d/yyyy\ h:mm">
                  <c:v>40224.541666652935</c:v>
                </c:pt>
                <c:pt idx="15653" formatCode="m/d/yyyy\ h:mm">
                  <c:v>40224.583333319606</c:v>
                </c:pt>
                <c:pt idx="15654" formatCode="m/d/yyyy\ h:mm">
                  <c:v>40224.624999986278</c:v>
                </c:pt>
                <c:pt idx="15655" formatCode="m/d/yyyy\ h:mm">
                  <c:v>40224.666666652935</c:v>
                </c:pt>
                <c:pt idx="15656" formatCode="m/d/yyyy\ h:mm">
                  <c:v>40224.708333319606</c:v>
                </c:pt>
                <c:pt idx="15657" formatCode="m/d/yyyy\ h:mm">
                  <c:v>40224.74999998627</c:v>
                </c:pt>
                <c:pt idx="15658" formatCode="m/d/yyyy\ h:mm">
                  <c:v>40224.79166665292</c:v>
                </c:pt>
                <c:pt idx="15659" formatCode="m/d/yyyy\ h:mm">
                  <c:v>40224.833333319599</c:v>
                </c:pt>
                <c:pt idx="15660" formatCode="m/d/yyyy\ h:mm">
                  <c:v>40224.874999986263</c:v>
                </c:pt>
                <c:pt idx="15661" formatCode="m/d/yyyy\ h:mm">
                  <c:v>40224.916666652942</c:v>
                </c:pt>
                <c:pt idx="15662" formatCode="m/d/yyyy\ h:mm">
                  <c:v>40224.958333319606</c:v>
                </c:pt>
                <c:pt idx="15663" formatCode="m/d/yyyy\ h:mm">
                  <c:v>40224.999999986256</c:v>
                </c:pt>
                <c:pt idx="15664" formatCode="m/d/yyyy\ h:mm">
                  <c:v>40225.04166665292</c:v>
                </c:pt>
                <c:pt idx="15665" formatCode="m/d/yyyy\ h:mm">
                  <c:v>40225.083333319591</c:v>
                </c:pt>
                <c:pt idx="15666" formatCode="m/d/yyyy\ h:mm">
                  <c:v>40225.124999986234</c:v>
                </c:pt>
                <c:pt idx="15667" formatCode="m/d/yyyy\ h:mm">
                  <c:v>40225.166666652905</c:v>
                </c:pt>
                <c:pt idx="15668" formatCode="m/d/yyyy\ h:mm">
                  <c:v>40225.208333319591</c:v>
                </c:pt>
                <c:pt idx="15669" formatCode="m/d/yyyy\ h:mm">
                  <c:v>40225.249999986234</c:v>
                </c:pt>
                <c:pt idx="15670" formatCode="m/d/yyyy\ h:mm">
                  <c:v>40225.291666652884</c:v>
                </c:pt>
                <c:pt idx="15671" formatCode="m/d/yyyy\ h:mm">
                  <c:v>40225.333333319584</c:v>
                </c:pt>
                <c:pt idx="15672" formatCode="m/d/yyyy\ h:mm">
                  <c:v>40225.374999986241</c:v>
                </c:pt>
                <c:pt idx="15673" formatCode="m/d/yyyy\ h:mm">
                  <c:v>40225.416666652898</c:v>
                </c:pt>
                <c:pt idx="15674" formatCode="m/d/yyyy\ h:mm">
                  <c:v>40225.458333319584</c:v>
                </c:pt>
                <c:pt idx="15675" formatCode="m/d/yyyy\ h:mm">
                  <c:v>40225.499999986227</c:v>
                </c:pt>
                <c:pt idx="15676" formatCode="m/d/yyyy\ h:mm">
                  <c:v>40225.541666652884</c:v>
                </c:pt>
                <c:pt idx="15677" formatCode="m/d/yyyy\ h:mm">
                  <c:v>40225.583333319562</c:v>
                </c:pt>
                <c:pt idx="15678" formatCode="m/d/yyyy\ h:mm">
                  <c:v>40225.624999986205</c:v>
                </c:pt>
                <c:pt idx="15679" formatCode="m/d/yyyy\ h:mm">
                  <c:v>40225.666666652884</c:v>
                </c:pt>
                <c:pt idx="15680" formatCode="m/d/yyyy\ h:mm">
                  <c:v>40225.708333319548</c:v>
                </c:pt>
                <c:pt idx="15681" formatCode="m/d/yyyy\ h:mm">
                  <c:v>40225.749999986205</c:v>
                </c:pt>
                <c:pt idx="15682" formatCode="m/d/yyyy\ h:mm">
                  <c:v>40225.791666652854</c:v>
                </c:pt>
                <c:pt idx="15683" formatCode="m/d/yyyy\ h:mm">
                  <c:v>40225.833333319541</c:v>
                </c:pt>
                <c:pt idx="15684" formatCode="m/d/yyyy\ h:mm">
                  <c:v>40225.874999986212</c:v>
                </c:pt>
                <c:pt idx="15685" formatCode="m/d/yyyy\ h:mm">
                  <c:v>40225.916666652869</c:v>
                </c:pt>
                <c:pt idx="15686" formatCode="m/d/yyyy\ h:mm">
                  <c:v>40225.958333319548</c:v>
                </c:pt>
                <c:pt idx="15687" formatCode="m/d/yyyy\ h:mm">
                  <c:v>40225.999999986198</c:v>
                </c:pt>
                <c:pt idx="15688" formatCode="m/d/yyyy\ h:mm">
                  <c:v>40226.041666652854</c:v>
                </c:pt>
                <c:pt idx="15689" formatCode="m/d/yyyy\ h:mm">
                  <c:v>40226.083333319533</c:v>
                </c:pt>
                <c:pt idx="15690" formatCode="m/d/yyyy\ h:mm">
                  <c:v>40226.12499998619</c:v>
                </c:pt>
                <c:pt idx="15691" formatCode="m/d/yyyy\ h:mm">
                  <c:v>40226.166666652854</c:v>
                </c:pt>
                <c:pt idx="15692" formatCode="m/d/yyyy\ h:mm">
                  <c:v>40226.208333319519</c:v>
                </c:pt>
                <c:pt idx="15693" formatCode="m/d/yyyy\ h:mm">
                  <c:v>40226.249999986183</c:v>
                </c:pt>
                <c:pt idx="15694" formatCode="m/d/yyyy\ h:mm">
                  <c:v>40226.291666652818</c:v>
                </c:pt>
                <c:pt idx="15695" formatCode="m/d/yyyy\ h:mm">
                  <c:v>40226.333333319511</c:v>
                </c:pt>
                <c:pt idx="15696" formatCode="m/d/yyyy\ h:mm">
                  <c:v>40226.374999986198</c:v>
                </c:pt>
                <c:pt idx="15697" formatCode="m/d/yyyy\ h:mm">
                  <c:v>40226.41666665284</c:v>
                </c:pt>
                <c:pt idx="15698" formatCode="m/d/yyyy\ h:mm">
                  <c:v>40226.458333319526</c:v>
                </c:pt>
                <c:pt idx="15699" formatCode="m/d/yyyy\ h:mm">
                  <c:v>40226.499999986168</c:v>
                </c:pt>
                <c:pt idx="15700" formatCode="m/d/yyyy\ h:mm">
                  <c:v>40226.541666652825</c:v>
                </c:pt>
                <c:pt idx="15701" formatCode="m/d/yyyy\ h:mm">
                  <c:v>40226.583333319497</c:v>
                </c:pt>
                <c:pt idx="15702" formatCode="m/d/yyyy\ h:mm">
                  <c:v>40226.624999986161</c:v>
                </c:pt>
                <c:pt idx="15703" formatCode="m/d/yyyy\ h:mm">
                  <c:v>40226.666666652825</c:v>
                </c:pt>
                <c:pt idx="15704" formatCode="m/d/yyyy\ h:mm">
                  <c:v>40226.70833331949</c:v>
                </c:pt>
                <c:pt idx="15705" formatCode="m/d/yyyy\ h:mm">
                  <c:v>40226.749999986161</c:v>
                </c:pt>
                <c:pt idx="15706" formatCode="m/d/yyyy\ h:mm">
                  <c:v>40226.791666652796</c:v>
                </c:pt>
                <c:pt idx="15707" formatCode="m/d/yyyy\ h:mm">
                  <c:v>40226.833333319482</c:v>
                </c:pt>
                <c:pt idx="15708" formatCode="m/d/yyyy\ h:mm">
                  <c:v>40226.874999986168</c:v>
                </c:pt>
                <c:pt idx="15709" formatCode="m/d/yyyy\ h:mm">
                  <c:v>40226.916666652811</c:v>
                </c:pt>
                <c:pt idx="15710" formatCode="m/d/yyyy\ h:mm">
                  <c:v>40226.958333319497</c:v>
                </c:pt>
                <c:pt idx="15711" formatCode="m/d/yyyy\ h:mm">
                  <c:v>40226.999999986139</c:v>
                </c:pt>
                <c:pt idx="15712" formatCode="m/d/yyyy\ h:mm">
                  <c:v>40227.041666652804</c:v>
                </c:pt>
                <c:pt idx="15713" formatCode="m/d/yyyy\ h:mm">
                  <c:v>40227.083333319468</c:v>
                </c:pt>
                <c:pt idx="15714" formatCode="m/d/yyyy\ h:mm">
                  <c:v>40227.124999986132</c:v>
                </c:pt>
                <c:pt idx="15715" formatCode="m/d/yyyy\ h:mm">
                  <c:v>40227.166666652782</c:v>
                </c:pt>
                <c:pt idx="15716" formatCode="m/d/yyyy\ h:mm">
                  <c:v>40227.208333319461</c:v>
                </c:pt>
                <c:pt idx="15717" formatCode="m/d/yyyy\ h:mm">
                  <c:v>40227.249999986132</c:v>
                </c:pt>
                <c:pt idx="15718" formatCode="m/d/yyyy\ h:mm">
                  <c:v>40227.291666652767</c:v>
                </c:pt>
                <c:pt idx="15719" formatCode="m/d/yyyy\ h:mm">
                  <c:v>40227.333333319453</c:v>
                </c:pt>
                <c:pt idx="15720" formatCode="m/d/yyyy\ h:mm">
                  <c:v>40227.374999986139</c:v>
                </c:pt>
                <c:pt idx="15721" formatCode="m/d/yyyy\ h:mm">
                  <c:v>40227.416666652782</c:v>
                </c:pt>
                <c:pt idx="15722" formatCode="m/d/yyyy\ h:mm">
                  <c:v>40227.458333319461</c:v>
                </c:pt>
                <c:pt idx="15723" formatCode="m/d/yyyy\ h:mm">
                  <c:v>40227.49999998611</c:v>
                </c:pt>
                <c:pt idx="15724" formatCode="m/d/yyyy\ h:mm">
                  <c:v>40227.541666652774</c:v>
                </c:pt>
                <c:pt idx="15725" formatCode="m/d/yyyy\ h:mm">
                  <c:v>40227.583333319439</c:v>
                </c:pt>
                <c:pt idx="15726" formatCode="m/d/yyyy\ h:mm">
                  <c:v>40227.624999986103</c:v>
                </c:pt>
                <c:pt idx="15727" formatCode="m/d/yyyy\ h:mm">
                  <c:v>40227.666666652753</c:v>
                </c:pt>
                <c:pt idx="15728" formatCode="m/d/yyyy\ h:mm">
                  <c:v>40227.708333319431</c:v>
                </c:pt>
                <c:pt idx="15729" formatCode="m/d/yyyy\ h:mm">
                  <c:v>40227.749999986096</c:v>
                </c:pt>
                <c:pt idx="15730" formatCode="m/d/yyyy\ h:mm">
                  <c:v>40227.791666652731</c:v>
                </c:pt>
                <c:pt idx="15731" formatCode="m/d/yyyy\ h:mm">
                  <c:v>40227.833333319431</c:v>
                </c:pt>
                <c:pt idx="15732" formatCode="m/d/yyyy\ h:mm">
                  <c:v>40227.874999986103</c:v>
                </c:pt>
                <c:pt idx="15733" formatCode="m/d/yyyy\ h:mm">
                  <c:v>40227.916666652753</c:v>
                </c:pt>
                <c:pt idx="15734" formatCode="m/d/yyyy\ h:mm">
                  <c:v>40227.958333319439</c:v>
                </c:pt>
                <c:pt idx="15735" formatCode="m/d/yyyy\ h:mm">
                  <c:v>40227.999999986081</c:v>
                </c:pt>
                <c:pt idx="15736" formatCode="m/d/yyyy\ h:mm">
                  <c:v>40228.041666652731</c:v>
                </c:pt>
                <c:pt idx="15737" formatCode="m/d/yyyy\ h:mm">
                  <c:v>40228.08333331941</c:v>
                </c:pt>
                <c:pt idx="15738" formatCode="m/d/yyyy\ h:mm">
                  <c:v>40228.124999986081</c:v>
                </c:pt>
                <c:pt idx="15739" formatCode="m/d/yyyy\ h:mm">
                  <c:v>40228.166666652724</c:v>
                </c:pt>
                <c:pt idx="15740" formatCode="m/d/yyyy\ h:mm">
                  <c:v>40228.208333319402</c:v>
                </c:pt>
                <c:pt idx="15741" formatCode="m/d/yyyy\ h:mm">
                  <c:v>40228.249999986067</c:v>
                </c:pt>
                <c:pt idx="15742" formatCode="m/d/yyyy\ h:mm">
                  <c:v>40228.291666652702</c:v>
                </c:pt>
                <c:pt idx="15743" formatCode="m/d/yyyy\ h:mm">
                  <c:v>40228.333333319395</c:v>
                </c:pt>
                <c:pt idx="15744" formatCode="m/d/yyyy\ h:mm">
                  <c:v>40228.374999986074</c:v>
                </c:pt>
                <c:pt idx="15745" formatCode="m/d/yyyy\ h:mm">
                  <c:v>40228.416666652731</c:v>
                </c:pt>
                <c:pt idx="15746" formatCode="m/d/yyyy\ h:mm">
                  <c:v>40228.458333319402</c:v>
                </c:pt>
                <c:pt idx="15747" formatCode="m/d/yyyy\ h:mm">
                  <c:v>40228.499999986052</c:v>
                </c:pt>
                <c:pt idx="15748" formatCode="m/d/yyyy\ h:mm">
                  <c:v>40228.541666652702</c:v>
                </c:pt>
                <c:pt idx="15749" formatCode="m/d/yyyy\ h:mm">
                  <c:v>40228.58333331938</c:v>
                </c:pt>
                <c:pt idx="15750" formatCode="m/d/yyyy\ h:mm">
                  <c:v>40228.624999986045</c:v>
                </c:pt>
                <c:pt idx="15751" formatCode="m/d/yyyy\ h:mm">
                  <c:v>40228.666666652694</c:v>
                </c:pt>
                <c:pt idx="15752" formatCode="m/d/yyyy\ h:mm">
                  <c:v>40228.708333319373</c:v>
                </c:pt>
                <c:pt idx="15753" formatCode="m/d/yyyy\ h:mm">
                  <c:v>40228.749999986037</c:v>
                </c:pt>
                <c:pt idx="15754" formatCode="m/d/yyyy\ h:mm">
                  <c:v>40228.791666652673</c:v>
                </c:pt>
                <c:pt idx="15755" formatCode="m/d/yyyy\ h:mm">
                  <c:v>40228.833333319366</c:v>
                </c:pt>
                <c:pt idx="15756" formatCode="m/d/yyyy\ h:mm">
                  <c:v>40228.874999986045</c:v>
                </c:pt>
                <c:pt idx="15757" formatCode="m/d/yyyy\ h:mm">
                  <c:v>40228.916666652694</c:v>
                </c:pt>
                <c:pt idx="15758" formatCode="m/d/yyyy\ h:mm">
                  <c:v>40228.958333319373</c:v>
                </c:pt>
                <c:pt idx="15759" formatCode="m/d/yyyy\ h:mm">
                  <c:v>40228.999999986023</c:v>
                </c:pt>
                <c:pt idx="15760" formatCode="m/d/yyyy\ h:mm">
                  <c:v>40229.041666652673</c:v>
                </c:pt>
                <c:pt idx="15761" formatCode="m/d/yyyy\ h:mm">
                  <c:v>40229.083333319351</c:v>
                </c:pt>
                <c:pt idx="15762" formatCode="m/d/yyyy\ h:mm">
                  <c:v>40229.124999986016</c:v>
                </c:pt>
                <c:pt idx="15763" formatCode="m/d/yyyy\ h:mm">
                  <c:v>40229.166666652665</c:v>
                </c:pt>
                <c:pt idx="15764" formatCode="m/d/yyyy\ h:mm">
                  <c:v>40229.208333319344</c:v>
                </c:pt>
                <c:pt idx="15765" formatCode="m/d/yyyy\ h:mm">
                  <c:v>40229.249999986008</c:v>
                </c:pt>
                <c:pt idx="15766" formatCode="m/d/yyyy\ h:mm">
                  <c:v>40229.291666652643</c:v>
                </c:pt>
                <c:pt idx="15767" formatCode="m/d/yyyy\ h:mm">
                  <c:v>40229.333333319337</c:v>
                </c:pt>
                <c:pt idx="15768" formatCode="m/d/yyyy\ h:mm">
                  <c:v>40229.374999986016</c:v>
                </c:pt>
                <c:pt idx="15769" formatCode="m/d/yyyy\ h:mm">
                  <c:v>40229.416666652665</c:v>
                </c:pt>
                <c:pt idx="15770" formatCode="m/d/yyyy\ h:mm">
                  <c:v>40229.458333319344</c:v>
                </c:pt>
                <c:pt idx="15771" formatCode="m/d/yyyy\ h:mm">
                  <c:v>40229.499999985994</c:v>
                </c:pt>
                <c:pt idx="15772" formatCode="m/d/yyyy\ h:mm">
                  <c:v>40229.541666652643</c:v>
                </c:pt>
                <c:pt idx="15773" formatCode="m/d/yyyy\ h:mm">
                  <c:v>40229.583333319322</c:v>
                </c:pt>
                <c:pt idx="15774" formatCode="m/d/yyyy\ h:mm">
                  <c:v>40229.624999985987</c:v>
                </c:pt>
                <c:pt idx="15775" formatCode="m/d/yyyy\ h:mm">
                  <c:v>40229.666666652629</c:v>
                </c:pt>
                <c:pt idx="15776" formatCode="m/d/yyyy\ h:mm">
                  <c:v>40229.708333319315</c:v>
                </c:pt>
                <c:pt idx="15777" formatCode="m/d/yyyy\ h:mm">
                  <c:v>40229.749999985979</c:v>
                </c:pt>
                <c:pt idx="15778" formatCode="m/d/yyyy\ h:mm">
                  <c:v>40229.791666652607</c:v>
                </c:pt>
                <c:pt idx="15779" formatCode="m/d/yyyy\ h:mm">
                  <c:v>40229.833333319308</c:v>
                </c:pt>
                <c:pt idx="15780" formatCode="m/d/yyyy\ h:mm">
                  <c:v>40229.874999985987</c:v>
                </c:pt>
                <c:pt idx="15781" formatCode="m/d/yyyy\ h:mm">
                  <c:v>40229.916666652636</c:v>
                </c:pt>
                <c:pt idx="15782" formatCode="m/d/yyyy\ h:mm">
                  <c:v>40229.958333319315</c:v>
                </c:pt>
                <c:pt idx="15783" formatCode="m/d/yyyy\ h:mm">
                  <c:v>40229.999999985965</c:v>
                </c:pt>
                <c:pt idx="15784" formatCode="m/d/yyyy\ h:mm">
                  <c:v>40230.041666652614</c:v>
                </c:pt>
                <c:pt idx="15785" formatCode="m/d/yyyy\ h:mm">
                  <c:v>40230.083333319286</c:v>
                </c:pt>
                <c:pt idx="15786" formatCode="m/d/yyyy\ h:mm">
                  <c:v>40230.124999985957</c:v>
                </c:pt>
                <c:pt idx="15787" formatCode="m/d/yyyy\ h:mm">
                  <c:v>40230.166666652607</c:v>
                </c:pt>
                <c:pt idx="15788" formatCode="m/d/yyyy\ h:mm">
                  <c:v>40230.208333319286</c:v>
                </c:pt>
                <c:pt idx="15789" formatCode="m/d/yyyy\ h:mm">
                  <c:v>40230.24999998595</c:v>
                </c:pt>
                <c:pt idx="15790" formatCode="m/d/yyyy\ h:mm">
                  <c:v>40230.291666652585</c:v>
                </c:pt>
                <c:pt idx="15791" formatCode="m/d/yyyy\ h:mm">
                  <c:v>40230.333333319279</c:v>
                </c:pt>
                <c:pt idx="15792" formatCode="m/d/yyyy\ h:mm">
                  <c:v>40230.374999985943</c:v>
                </c:pt>
                <c:pt idx="15793" formatCode="m/d/yyyy\ h:mm">
                  <c:v>40230.416666652607</c:v>
                </c:pt>
                <c:pt idx="15794" formatCode="m/d/yyyy\ h:mm">
                  <c:v>40230.458333319286</c:v>
                </c:pt>
                <c:pt idx="15795" formatCode="m/d/yyyy\ h:mm">
                  <c:v>40230.499999985936</c:v>
                </c:pt>
                <c:pt idx="15796" formatCode="m/d/yyyy\ h:mm">
                  <c:v>40230.541666652585</c:v>
                </c:pt>
                <c:pt idx="15797" formatCode="m/d/yyyy\ h:mm">
                  <c:v>40230.583333319264</c:v>
                </c:pt>
                <c:pt idx="15798" formatCode="m/d/yyyy\ h:mm">
                  <c:v>40230.624999985928</c:v>
                </c:pt>
                <c:pt idx="15799" formatCode="m/d/yyyy\ h:mm">
                  <c:v>40230.666666652585</c:v>
                </c:pt>
                <c:pt idx="15800" formatCode="m/d/yyyy\ h:mm">
                  <c:v>40230.708333319257</c:v>
                </c:pt>
                <c:pt idx="15801" formatCode="m/d/yyyy\ h:mm">
                  <c:v>40230.749999985921</c:v>
                </c:pt>
                <c:pt idx="15802" formatCode="m/d/yyyy\ h:mm">
                  <c:v>40230.791666652571</c:v>
                </c:pt>
                <c:pt idx="15803" formatCode="m/d/yyyy\ h:mm">
                  <c:v>40230.83333331925</c:v>
                </c:pt>
                <c:pt idx="15804" formatCode="m/d/yyyy\ h:mm">
                  <c:v>40230.874999985928</c:v>
                </c:pt>
                <c:pt idx="15805" formatCode="m/d/yyyy\ h:mm">
                  <c:v>40230.916666652593</c:v>
                </c:pt>
                <c:pt idx="15806" formatCode="m/d/yyyy\ h:mm">
                  <c:v>40230.958333319242</c:v>
                </c:pt>
                <c:pt idx="15807" formatCode="m/d/yyyy\ h:mm">
                  <c:v>40230.999999985906</c:v>
                </c:pt>
                <c:pt idx="15808" formatCode="m/d/yyyy\ h:mm">
                  <c:v>40231.041666652571</c:v>
                </c:pt>
                <c:pt idx="15809" formatCode="m/d/yyyy\ h:mm">
                  <c:v>40231.083333319235</c:v>
                </c:pt>
                <c:pt idx="15810" formatCode="m/d/yyyy\ h:mm">
                  <c:v>40231.124999985885</c:v>
                </c:pt>
                <c:pt idx="15811" formatCode="m/d/yyyy\ h:mm">
                  <c:v>40231.166666652556</c:v>
                </c:pt>
                <c:pt idx="15812" formatCode="m/d/yyyy\ h:mm">
                  <c:v>40231.208333319228</c:v>
                </c:pt>
                <c:pt idx="15813" formatCode="m/d/yyyy\ h:mm">
                  <c:v>40231.249999985885</c:v>
                </c:pt>
                <c:pt idx="15814" formatCode="m/d/yyyy\ h:mm">
                  <c:v>40231.291666652534</c:v>
                </c:pt>
                <c:pt idx="15815" formatCode="m/d/yyyy\ h:mm">
                  <c:v>40231.33333331922</c:v>
                </c:pt>
                <c:pt idx="15816" formatCode="m/d/yyyy\ h:mm">
                  <c:v>40231.374999985892</c:v>
                </c:pt>
                <c:pt idx="15817" formatCode="m/d/yyyy\ h:mm">
                  <c:v>40231.416666652549</c:v>
                </c:pt>
                <c:pt idx="15818" formatCode="m/d/yyyy\ h:mm">
                  <c:v>40231.458333319213</c:v>
                </c:pt>
                <c:pt idx="15819" formatCode="m/d/yyyy\ h:mm">
                  <c:v>40231.499999985877</c:v>
                </c:pt>
                <c:pt idx="15820" formatCode="m/d/yyyy\ h:mm">
                  <c:v>40231.541666652534</c:v>
                </c:pt>
                <c:pt idx="15821" formatCode="m/d/yyyy\ h:mm">
                  <c:v>40231.583333319206</c:v>
                </c:pt>
                <c:pt idx="15822" formatCode="m/d/yyyy\ h:mm">
                  <c:v>40231.62499998587</c:v>
                </c:pt>
                <c:pt idx="15823" formatCode="m/d/yyyy\ h:mm">
                  <c:v>40231.666666652534</c:v>
                </c:pt>
                <c:pt idx="15824" formatCode="m/d/yyyy\ h:mm">
                  <c:v>40231.708333319199</c:v>
                </c:pt>
                <c:pt idx="15825" formatCode="m/d/yyyy\ h:mm">
                  <c:v>40231.749999985856</c:v>
                </c:pt>
                <c:pt idx="15826" formatCode="m/d/yyyy\ h:mm">
                  <c:v>40231.791666652513</c:v>
                </c:pt>
                <c:pt idx="15827" formatCode="m/d/yyyy\ h:mm">
                  <c:v>40231.833333319191</c:v>
                </c:pt>
                <c:pt idx="15828" formatCode="m/d/yyyy\ h:mm">
                  <c:v>40231.874999985863</c:v>
                </c:pt>
                <c:pt idx="15829" formatCode="m/d/yyyy\ h:mm">
                  <c:v>40231.916666652534</c:v>
                </c:pt>
                <c:pt idx="15830" formatCode="m/d/yyyy\ h:mm">
                  <c:v>40231.958333319206</c:v>
                </c:pt>
                <c:pt idx="15831" formatCode="m/d/yyyy\ h:mm">
                  <c:v>40231.999999985834</c:v>
                </c:pt>
                <c:pt idx="15832" formatCode="m/d/yyyy\ h:mm">
                  <c:v>40232.041666652505</c:v>
                </c:pt>
                <c:pt idx="15833" formatCode="m/d/yyyy\ h:mm">
                  <c:v>40232.083333319191</c:v>
                </c:pt>
                <c:pt idx="15834" formatCode="m/d/yyyy\ h:mm">
                  <c:v>40232.124999985834</c:v>
                </c:pt>
                <c:pt idx="15835" formatCode="m/d/yyyy\ h:mm">
                  <c:v>40232.166666652505</c:v>
                </c:pt>
                <c:pt idx="15836" formatCode="m/d/yyyy\ h:mm">
                  <c:v>40232.208333319169</c:v>
                </c:pt>
                <c:pt idx="15837" formatCode="m/d/yyyy\ h:mm">
                  <c:v>40232.249999985834</c:v>
                </c:pt>
                <c:pt idx="15838" formatCode="m/d/yyyy\ h:mm">
                  <c:v>40232.291666652469</c:v>
                </c:pt>
                <c:pt idx="15839" formatCode="m/d/yyyy\ h:mm">
                  <c:v>40232.333333319162</c:v>
                </c:pt>
                <c:pt idx="15840" formatCode="m/d/yyyy\ h:mm">
                  <c:v>40232.374999985841</c:v>
                </c:pt>
                <c:pt idx="15841" formatCode="m/d/yyyy\ h:mm">
                  <c:v>40232.416666652491</c:v>
                </c:pt>
                <c:pt idx="15842" formatCode="m/d/yyyy\ h:mm">
                  <c:v>40232.458333319177</c:v>
                </c:pt>
                <c:pt idx="15843" formatCode="m/d/yyyy\ h:mm">
                  <c:v>40232.499999985805</c:v>
                </c:pt>
                <c:pt idx="15844" formatCode="m/d/yyyy\ h:mm">
                  <c:v>40232.541666652476</c:v>
                </c:pt>
                <c:pt idx="15845" formatCode="m/d/yyyy\ h:mm">
                  <c:v>40232.583333319148</c:v>
                </c:pt>
                <c:pt idx="15846" formatCode="m/d/yyyy\ h:mm">
                  <c:v>40232.624999985805</c:v>
                </c:pt>
                <c:pt idx="15847" formatCode="m/d/yyyy\ h:mm">
                  <c:v>40232.666666652476</c:v>
                </c:pt>
                <c:pt idx="15848" formatCode="m/d/yyyy\ h:mm">
                  <c:v>40232.70833331914</c:v>
                </c:pt>
                <c:pt idx="15849" formatCode="m/d/yyyy\ h:mm">
                  <c:v>40232.749999985805</c:v>
                </c:pt>
                <c:pt idx="15850" formatCode="m/d/yyyy\ h:mm">
                  <c:v>40232.791666652447</c:v>
                </c:pt>
                <c:pt idx="15851" formatCode="m/d/yyyy\ h:mm">
                  <c:v>40232.833333319133</c:v>
                </c:pt>
                <c:pt idx="15852" formatCode="m/d/yyyy\ h:mm">
                  <c:v>40232.874999985797</c:v>
                </c:pt>
                <c:pt idx="15853" formatCode="m/d/yyyy\ h:mm">
                  <c:v>40232.916666652462</c:v>
                </c:pt>
                <c:pt idx="15854" formatCode="m/d/yyyy\ h:mm">
                  <c:v>40232.958333319148</c:v>
                </c:pt>
                <c:pt idx="15855" formatCode="m/d/yyyy\ h:mm">
                  <c:v>40232.999999985776</c:v>
                </c:pt>
                <c:pt idx="15856" formatCode="m/d/yyyy\ h:mm">
                  <c:v>40233.041666652454</c:v>
                </c:pt>
                <c:pt idx="15857" formatCode="m/d/yyyy\ h:mm">
                  <c:v>40233.083333319119</c:v>
                </c:pt>
                <c:pt idx="15858" formatCode="m/d/yyyy\ h:mm">
                  <c:v>40233.124999985776</c:v>
                </c:pt>
                <c:pt idx="15859" formatCode="m/d/yyyy\ h:mm">
                  <c:v>40233.166666652432</c:v>
                </c:pt>
                <c:pt idx="15860" formatCode="m/d/yyyy\ h:mm">
                  <c:v>40233.208333319111</c:v>
                </c:pt>
                <c:pt idx="15861" formatCode="m/d/yyyy\ h:mm">
                  <c:v>40233.249999985776</c:v>
                </c:pt>
                <c:pt idx="15862" formatCode="m/d/yyyy\ h:mm">
                  <c:v>40233.291666652418</c:v>
                </c:pt>
                <c:pt idx="15863" formatCode="m/d/yyyy\ h:mm">
                  <c:v>40233.333333319111</c:v>
                </c:pt>
                <c:pt idx="15864" formatCode="m/d/yyyy\ h:mm">
                  <c:v>40233.374999985768</c:v>
                </c:pt>
                <c:pt idx="15865" formatCode="m/d/yyyy\ h:mm">
                  <c:v>40233.416666652432</c:v>
                </c:pt>
                <c:pt idx="15866" formatCode="m/d/yyyy\ h:mm">
                  <c:v>40233.458333319119</c:v>
                </c:pt>
                <c:pt idx="15867" formatCode="m/d/yyyy\ h:mm">
                  <c:v>40233.499999985754</c:v>
                </c:pt>
                <c:pt idx="15868" formatCode="m/d/yyyy\ h:mm">
                  <c:v>40233.541666652425</c:v>
                </c:pt>
                <c:pt idx="15869" formatCode="m/d/yyyy\ h:mm">
                  <c:v>40233.583333319089</c:v>
                </c:pt>
                <c:pt idx="15870" formatCode="m/d/yyyy\ h:mm">
                  <c:v>40233.624999985754</c:v>
                </c:pt>
                <c:pt idx="15871" formatCode="m/d/yyyy\ h:mm">
                  <c:v>40233.666666652403</c:v>
                </c:pt>
                <c:pt idx="15872" formatCode="m/d/yyyy\ h:mm">
                  <c:v>40233.708333319082</c:v>
                </c:pt>
                <c:pt idx="15873" formatCode="m/d/yyyy\ h:mm">
                  <c:v>40233.749999985732</c:v>
                </c:pt>
                <c:pt idx="15874" formatCode="m/d/yyyy\ h:mm">
                  <c:v>40233.791666652382</c:v>
                </c:pt>
                <c:pt idx="15875" formatCode="m/d/yyyy\ h:mm">
                  <c:v>40233.833333319082</c:v>
                </c:pt>
                <c:pt idx="15876" formatCode="m/d/yyyy\ h:mm">
                  <c:v>40233.874999985739</c:v>
                </c:pt>
                <c:pt idx="15877" formatCode="m/d/yyyy\ h:mm">
                  <c:v>40233.916666652403</c:v>
                </c:pt>
                <c:pt idx="15878" formatCode="m/d/yyyy\ h:mm">
                  <c:v>40233.958333319089</c:v>
                </c:pt>
                <c:pt idx="15879" formatCode="m/d/yyyy\ h:mm">
                  <c:v>40233.999999985725</c:v>
                </c:pt>
                <c:pt idx="15880" formatCode="m/d/yyyy\ h:mm">
                  <c:v>40234.041666652382</c:v>
                </c:pt>
                <c:pt idx="15881" formatCode="m/d/yyyy\ h:mm">
                  <c:v>40234.08333331906</c:v>
                </c:pt>
                <c:pt idx="15882" formatCode="m/d/yyyy\ h:mm">
                  <c:v>40234.124999985725</c:v>
                </c:pt>
                <c:pt idx="15883" formatCode="m/d/yyyy\ h:mm">
                  <c:v>40234.166666652374</c:v>
                </c:pt>
                <c:pt idx="15884" formatCode="m/d/yyyy\ h:mm">
                  <c:v>40234.208333319053</c:v>
                </c:pt>
                <c:pt idx="15885" formatCode="m/d/yyyy\ h:mm">
                  <c:v>40234.249999985703</c:v>
                </c:pt>
                <c:pt idx="15886" formatCode="m/d/yyyy\ h:mm">
                  <c:v>40234.291666652352</c:v>
                </c:pt>
                <c:pt idx="15887" formatCode="m/d/yyyy\ h:mm">
                  <c:v>40234.333333319046</c:v>
                </c:pt>
                <c:pt idx="15888" formatCode="m/d/yyyy\ h:mm">
                  <c:v>40234.37499998571</c:v>
                </c:pt>
                <c:pt idx="15889" formatCode="m/d/yyyy\ h:mm">
                  <c:v>40234.416666652382</c:v>
                </c:pt>
                <c:pt idx="15890" formatCode="m/d/yyyy\ h:mm">
                  <c:v>40234.458333319053</c:v>
                </c:pt>
                <c:pt idx="15891" formatCode="m/d/yyyy\ h:mm">
                  <c:v>40234.499999985688</c:v>
                </c:pt>
                <c:pt idx="15892" formatCode="m/d/yyyy\ h:mm">
                  <c:v>40234.541666652352</c:v>
                </c:pt>
                <c:pt idx="15893" formatCode="m/d/yyyy\ h:mm">
                  <c:v>40234.583333319031</c:v>
                </c:pt>
                <c:pt idx="15894" formatCode="m/d/yyyy\ h:mm">
                  <c:v>40234.624999985681</c:v>
                </c:pt>
                <c:pt idx="15895" formatCode="m/d/yyyy\ h:mm">
                  <c:v>40234.666666652345</c:v>
                </c:pt>
                <c:pt idx="15896" formatCode="m/d/yyyy\ h:mm">
                  <c:v>40234.708333319031</c:v>
                </c:pt>
                <c:pt idx="15897" formatCode="m/d/yyyy\ h:mm">
                  <c:v>40234.749999985674</c:v>
                </c:pt>
                <c:pt idx="15898" formatCode="m/d/yyyy\ h:mm">
                  <c:v>40234.791666652323</c:v>
                </c:pt>
                <c:pt idx="15899" formatCode="m/d/yyyy\ h:mm">
                  <c:v>40234.833333319017</c:v>
                </c:pt>
                <c:pt idx="15900" formatCode="m/d/yyyy\ h:mm">
                  <c:v>40234.874999985681</c:v>
                </c:pt>
                <c:pt idx="15901" formatCode="m/d/yyyy\ h:mm">
                  <c:v>40234.916666652345</c:v>
                </c:pt>
                <c:pt idx="15902" formatCode="m/d/yyyy\ h:mm">
                  <c:v>40234.958333319024</c:v>
                </c:pt>
                <c:pt idx="15903" formatCode="m/d/yyyy\ h:mm">
                  <c:v>40234.999999985674</c:v>
                </c:pt>
                <c:pt idx="15904" formatCode="m/d/yyyy\ h:mm">
                  <c:v>40235.041666652323</c:v>
                </c:pt>
                <c:pt idx="15905" formatCode="m/d/yyyy\ h:mm">
                  <c:v>40235.083333319002</c:v>
                </c:pt>
                <c:pt idx="15906" formatCode="m/d/yyyy\ h:mm">
                  <c:v>40235.124999985652</c:v>
                </c:pt>
                <c:pt idx="15907" formatCode="m/d/yyyy\ h:mm">
                  <c:v>40235.166666652316</c:v>
                </c:pt>
                <c:pt idx="15908" formatCode="m/d/yyyy\ h:mm">
                  <c:v>40235.208333319002</c:v>
                </c:pt>
                <c:pt idx="15909" formatCode="m/d/yyyy\ h:mm">
                  <c:v>40235.249999985645</c:v>
                </c:pt>
                <c:pt idx="15910" formatCode="m/d/yyyy\ h:mm">
                  <c:v>40235.291666652294</c:v>
                </c:pt>
                <c:pt idx="15911" formatCode="m/d/yyyy\ h:mm">
                  <c:v>40235.333333319002</c:v>
                </c:pt>
                <c:pt idx="15912" formatCode="m/d/yyyy\ h:mm">
                  <c:v>40235.374999985652</c:v>
                </c:pt>
                <c:pt idx="15913" formatCode="m/d/yyyy\ h:mm">
                  <c:v>40235.416666652316</c:v>
                </c:pt>
                <c:pt idx="15914" formatCode="m/d/yyyy\ h:mm">
                  <c:v>40235.458333319009</c:v>
                </c:pt>
                <c:pt idx="15915" formatCode="m/d/yyyy\ h:mm">
                  <c:v>40235.49999998563</c:v>
                </c:pt>
                <c:pt idx="15916" formatCode="m/d/yyyy\ h:mm">
                  <c:v>40235.541666652294</c:v>
                </c:pt>
                <c:pt idx="15917" formatCode="m/d/yyyy\ h:mm">
                  <c:v>40235.583333318988</c:v>
                </c:pt>
                <c:pt idx="15918" formatCode="m/d/yyyy\ h:mm">
                  <c:v>40235.624999985623</c:v>
                </c:pt>
                <c:pt idx="15919" formatCode="m/d/yyyy\ h:mm">
                  <c:v>40235.666666652287</c:v>
                </c:pt>
                <c:pt idx="15920" formatCode="m/d/yyyy\ h:mm">
                  <c:v>40235.70833331898</c:v>
                </c:pt>
                <c:pt idx="15921" formatCode="m/d/yyyy\ h:mm">
                  <c:v>40235.749999985615</c:v>
                </c:pt>
                <c:pt idx="15922" formatCode="m/d/yyyy\ h:mm">
                  <c:v>40235.791666652265</c:v>
                </c:pt>
                <c:pt idx="15923" formatCode="m/d/yyyy\ h:mm">
                  <c:v>40235.833333318973</c:v>
                </c:pt>
                <c:pt idx="15924" formatCode="m/d/yyyy\ h:mm">
                  <c:v>40235.874999985623</c:v>
                </c:pt>
                <c:pt idx="15925" formatCode="m/d/yyyy\ h:mm">
                  <c:v>40235.916666652287</c:v>
                </c:pt>
                <c:pt idx="15926" formatCode="m/d/yyyy\ h:mm">
                  <c:v>40235.95833331898</c:v>
                </c:pt>
                <c:pt idx="15927" formatCode="m/d/yyyy\ h:mm">
                  <c:v>40235.999999985601</c:v>
                </c:pt>
                <c:pt idx="15928" formatCode="m/d/yyyy\ h:mm">
                  <c:v>40236.041666652265</c:v>
                </c:pt>
                <c:pt idx="15929" formatCode="m/d/yyyy\ h:mm">
                  <c:v>40236.083333318958</c:v>
                </c:pt>
                <c:pt idx="15930" formatCode="m/d/yyyy\ h:mm">
                  <c:v>40236.124999985594</c:v>
                </c:pt>
                <c:pt idx="15931" formatCode="m/d/yyyy\ h:mm">
                  <c:v>40236.166666652258</c:v>
                </c:pt>
                <c:pt idx="15932" formatCode="m/d/yyyy\ h:mm">
                  <c:v>40236.208333318951</c:v>
                </c:pt>
                <c:pt idx="15933" formatCode="m/d/yyyy\ h:mm">
                  <c:v>40236.249999985594</c:v>
                </c:pt>
                <c:pt idx="15934" formatCode="m/d/yyyy\ h:mm">
                  <c:v>40236.291666652236</c:v>
                </c:pt>
                <c:pt idx="15935" formatCode="m/d/yyyy\ h:mm">
                  <c:v>40236.333333318944</c:v>
                </c:pt>
                <c:pt idx="15936" formatCode="m/d/yyyy\ h:mm">
                  <c:v>40236.374999985601</c:v>
                </c:pt>
                <c:pt idx="15937" formatCode="m/d/yyyy\ h:mm">
                  <c:v>40236.416666652258</c:v>
                </c:pt>
                <c:pt idx="15938" formatCode="m/d/yyyy\ h:mm">
                  <c:v>40236.458333318951</c:v>
                </c:pt>
                <c:pt idx="15939" formatCode="m/d/yyyy\ h:mm">
                  <c:v>40236.499999985586</c:v>
                </c:pt>
                <c:pt idx="15940" formatCode="m/d/yyyy\ h:mm">
                  <c:v>40236.541666652229</c:v>
                </c:pt>
                <c:pt idx="15941" formatCode="m/d/yyyy\ h:mm">
                  <c:v>40236.583333318929</c:v>
                </c:pt>
                <c:pt idx="15942" formatCode="m/d/yyyy\ h:mm">
                  <c:v>40236.624999985579</c:v>
                </c:pt>
                <c:pt idx="15943" formatCode="m/d/yyyy\ h:mm">
                  <c:v>40236.666666652221</c:v>
                </c:pt>
                <c:pt idx="15944" formatCode="m/d/yyyy\ h:mm">
                  <c:v>40236.708333318922</c:v>
                </c:pt>
                <c:pt idx="15945" formatCode="m/d/yyyy\ h:mm">
                  <c:v>40236.749999985572</c:v>
                </c:pt>
                <c:pt idx="15946" formatCode="m/d/yyyy\ h:mm">
                  <c:v>40236.791666652207</c:v>
                </c:pt>
                <c:pt idx="15947" formatCode="m/d/yyyy\ h:mm">
                  <c:v>40236.833333318915</c:v>
                </c:pt>
                <c:pt idx="15948" formatCode="m/d/yyyy\ h:mm">
                  <c:v>40236.874999985579</c:v>
                </c:pt>
                <c:pt idx="15949" formatCode="m/d/yyyy\ h:mm">
                  <c:v>40236.916666652229</c:v>
                </c:pt>
                <c:pt idx="15950" formatCode="m/d/yyyy\ h:mm">
                  <c:v>40236.958333318915</c:v>
                </c:pt>
                <c:pt idx="15951" formatCode="m/d/yyyy\ h:mm">
                  <c:v>40236.999999985557</c:v>
                </c:pt>
                <c:pt idx="15952" formatCode="m/d/yyyy\ h:mm">
                  <c:v>40237.041666652207</c:v>
                </c:pt>
                <c:pt idx="15953" formatCode="m/d/yyyy\ h:mm">
                  <c:v>40237.083333318893</c:v>
                </c:pt>
                <c:pt idx="15954" formatCode="m/d/yyyy\ h:mm">
                  <c:v>40237.12499998555</c:v>
                </c:pt>
                <c:pt idx="15955" formatCode="m/d/yyyy\ h:mm">
                  <c:v>40237.1666666522</c:v>
                </c:pt>
                <c:pt idx="15956" formatCode="m/d/yyyy\ h:mm">
                  <c:v>40237.208333318893</c:v>
                </c:pt>
                <c:pt idx="15957" formatCode="m/d/yyyy\ h:mm">
                  <c:v>40237.249999985535</c:v>
                </c:pt>
                <c:pt idx="15958" formatCode="m/d/yyyy\ h:mm">
                  <c:v>40237.291666652178</c:v>
                </c:pt>
                <c:pt idx="15959" formatCode="m/d/yyyy\ h:mm">
                  <c:v>40237.333333318886</c:v>
                </c:pt>
                <c:pt idx="15960" formatCode="m/d/yyyy\ h:mm">
                  <c:v>40237.374999985543</c:v>
                </c:pt>
                <c:pt idx="15961" formatCode="m/d/yyyy\ h:mm">
                  <c:v>40237.4166666522</c:v>
                </c:pt>
                <c:pt idx="15962" formatCode="m/d/yyyy\ h:mm">
                  <c:v>40237.458333318893</c:v>
                </c:pt>
                <c:pt idx="15963" formatCode="m/d/yyyy\ h:mm">
                  <c:v>40237.499999985528</c:v>
                </c:pt>
                <c:pt idx="15964" formatCode="m/d/yyyy\ h:mm">
                  <c:v>40237.541666652185</c:v>
                </c:pt>
                <c:pt idx="15965" formatCode="m/d/yyyy\ h:mm">
                  <c:v>40237.583333318871</c:v>
                </c:pt>
                <c:pt idx="15966" formatCode="m/d/yyyy\ h:mm">
                  <c:v>40237.624999985521</c:v>
                </c:pt>
                <c:pt idx="15967" formatCode="m/d/yyyy\ h:mm">
                  <c:v>40237.666666652185</c:v>
                </c:pt>
                <c:pt idx="15968" formatCode="m/d/yyyy\ h:mm">
                  <c:v>40237.708333318849</c:v>
                </c:pt>
                <c:pt idx="15969" formatCode="m/d/yyyy\ h:mm">
                  <c:v>40237.749999985514</c:v>
                </c:pt>
                <c:pt idx="15970" formatCode="m/d/yyyy\ h:mm">
                  <c:v>40237.791666652163</c:v>
                </c:pt>
                <c:pt idx="15971" formatCode="m/d/yyyy\ h:mm">
                  <c:v>40237.833333318842</c:v>
                </c:pt>
                <c:pt idx="15972" formatCode="m/d/yyyy\ h:mm">
                  <c:v>40237.874999985521</c:v>
                </c:pt>
                <c:pt idx="15973" formatCode="m/d/yyyy\ h:mm">
                  <c:v>40237.916666652185</c:v>
                </c:pt>
                <c:pt idx="15974" formatCode="m/d/yyyy\ h:mm">
                  <c:v>40237.958333318857</c:v>
                </c:pt>
                <c:pt idx="15975" formatCode="m/d/yyyy\ h:mm">
                  <c:v>40237.999999985484</c:v>
                </c:pt>
                <c:pt idx="15976" formatCode="m/d/yyyy\ h:mm">
                  <c:v>40238.041666652156</c:v>
                </c:pt>
                <c:pt idx="15977" formatCode="m/d/yyyy\ h:mm">
                  <c:v>40238.083333318842</c:v>
                </c:pt>
                <c:pt idx="15978" formatCode="m/d/yyyy\ h:mm">
                  <c:v>40238.124999985484</c:v>
                </c:pt>
                <c:pt idx="15979" formatCode="m/d/yyyy\ h:mm">
                  <c:v>40238.166666652156</c:v>
                </c:pt>
                <c:pt idx="15980" formatCode="m/d/yyyy\ h:mm">
                  <c:v>40238.208333318835</c:v>
                </c:pt>
                <c:pt idx="15981" formatCode="m/d/yyyy\ h:mm">
                  <c:v>40238.249999985484</c:v>
                </c:pt>
                <c:pt idx="15982" formatCode="m/d/yyyy\ h:mm">
                  <c:v>40238.291666652127</c:v>
                </c:pt>
                <c:pt idx="15983" formatCode="m/d/yyyy\ h:mm">
                  <c:v>40238.333333318813</c:v>
                </c:pt>
                <c:pt idx="15984" formatCode="m/d/yyyy\ h:mm">
                  <c:v>40238.374999985492</c:v>
                </c:pt>
                <c:pt idx="15985" formatCode="m/d/yyyy\ h:mm">
                  <c:v>40238.416666652141</c:v>
                </c:pt>
                <c:pt idx="15986" formatCode="m/d/yyyy\ h:mm">
                  <c:v>40238.458333318835</c:v>
                </c:pt>
                <c:pt idx="15987" formatCode="m/d/yyyy\ h:mm">
                  <c:v>40238.49999998547</c:v>
                </c:pt>
                <c:pt idx="15988" formatCode="m/d/yyyy\ h:mm">
                  <c:v>40238.541666652134</c:v>
                </c:pt>
                <c:pt idx="15989" formatCode="m/d/yyyy\ h:mm">
                  <c:v>40238.583333318798</c:v>
                </c:pt>
                <c:pt idx="15990" formatCode="m/d/yyyy\ h:mm">
                  <c:v>40238.624999985455</c:v>
                </c:pt>
                <c:pt idx="15991" formatCode="m/d/yyyy\ h:mm">
                  <c:v>40238.666666652127</c:v>
                </c:pt>
                <c:pt idx="15992" formatCode="m/d/yyyy\ h:mm">
                  <c:v>40238.708333318791</c:v>
                </c:pt>
                <c:pt idx="15993" formatCode="m/d/yyyy\ h:mm">
                  <c:v>40238.749999985455</c:v>
                </c:pt>
                <c:pt idx="15994" formatCode="m/d/yyyy\ h:mm">
                  <c:v>40238.791666652098</c:v>
                </c:pt>
                <c:pt idx="15995" formatCode="m/d/yyyy\ h:mm">
                  <c:v>40238.833333318791</c:v>
                </c:pt>
                <c:pt idx="15996" formatCode="m/d/yyyy\ h:mm">
                  <c:v>40238.874999985448</c:v>
                </c:pt>
                <c:pt idx="15997" formatCode="m/d/yyyy\ h:mm">
                  <c:v>40238.916666652112</c:v>
                </c:pt>
                <c:pt idx="15998" formatCode="m/d/yyyy\ h:mm">
                  <c:v>40238.958333318798</c:v>
                </c:pt>
                <c:pt idx="15999" formatCode="m/d/yyyy\ h:mm">
                  <c:v>40238.999999985434</c:v>
                </c:pt>
                <c:pt idx="16000" formatCode="m/d/yyyy\ h:mm">
                  <c:v>40239.041666652105</c:v>
                </c:pt>
                <c:pt idx="16001" formatCode="m/d/yyyy\ h:mm">
                  <c:v>40239.083333318769</c:v>
                </c:pt>
                <c:pt idx="16002" formatCode="m/d/yyyy\ h:mm">
                  <c:v>40239.124999985434</c:v>
                </c:pt>
                <c:pt idx="16003" formatCode="m/d/yyyy\ h:mm">
                  <c:v>40239.166666652083</c:v>
                </c:pt>
                <c:pt idx="16004" formatCode="m/d/yyyy\ h:mm">
                  <c:v>40239.208333318762</c:v>
                </c:pt>
                <c:pt idx="16005" formatCode="m/d/yyyy\ h:mm">
                  <c:v>40239.249999985426</c:v>
                </c:pt>
                <c:pt idx="16006" formatCode="m/d/yyyy\ h:mm">
                  <c:v>40239.291666652069</c:v>
                </c:pt>
                <c:pt idx="16007" formatCode="m/d/yyyy\ h:mm">
                  <c:v>40239.333333318762</c:v>
                </c:pt>
                <c:pt idx="16008" formatCode="m/d/yyyy\ h:mm">
                  <c:v>40239.374999985419</c:v>
                </c:pt>
                <c:pt idx="16009" formatCode="m/d/yyyy\ h:mm">
                  <c:v>40239.416666652083</c:v>
                </c:pt>
                <c:pt idx="16010" formatCode="m/d/yyyy\ h:mm">
                  <c:v>40239.458333318769</c:v>
                </c:pt>
                <c:pt idx="16011" formatCode="m/d/yyyy\ h:mm">
                  <c:v>40239.499999985404</c:v>
                </c:pt>
                <c:pt idx="16012" formatCode="m/d/yyyy\ h:mm">
                  <c:v>40239.541666652076</c:v>
                </c:pt>
                <c:pt idx="16013" formatCode="m/d/yyyy\ h:mm">
                  <c:v>40239.58333331874</c:v>
                </c:pt>
                <c:pt idx="16014" formatCode="m/d/yyyy\ h:mm">
                  <c:v>40239.624999985404</c:v>
                </c:pt>
                <c:pt idx="16015" formatCode="m/d/yyyy\ h:mm">
                  <c:v>40239.666666652054</c:v>
                </c:pt>
                <c:pt idx="16016" formatCode="m/d/yyyy\ h:mm">
                  <c:v>40239.708333318733</c:v>
                </c:pt>
                <c:pt idx="16017" formatCode="m/d/yyyy\ h:mm">
                  <c:v>40239.749999985383</c:v>
                </c:pt>
                <c:pt idx="16018" formatCode="m/d/yyyy\ h:mm">
                  <c:v>40239.791666652032</c:v>
                </c:pt>
                <c:pt idx="16019" formatCode="m/d/yyyy\ h:mm">
                  <c:v>40239.833333318733</c:v>
                </c:pt>
                <c:pt idx="16020" formatCode="m/d/yyyy\ h:mm">
                  <c:v>40239.87499998539</c:v>
                </c:pt>
                <c:pt idx="16021" formatCode="m/d/yyyy\ h:mm">
                  <c:v>40239.916666652061</c:v>
                </c:pt>
                <c:pt idx="16022" formatCode="m/d/yyyy\ h:mm">
                  <c:v>40239.95833331874</c:v>
                </c:pt>
                <c:pt idx="16023" formatCode="m/d/yyyy\ h:mm">
                  <c:v>40239.999999985375</c:v>
                </c:pt>
                <c:pt idx="16024" formatCode="m/d/yyyy\ h:mm">
                  <c:v>40240.041666652032</c:v>
                </c:pt>
                <c:pt idx="16025" formatCode="m/d/yyyy\ h:mm">
                  <c:v>40240.083333318711</c:v>
                </c:pt>
                <c:pt idx="16026" formatCode="m/d/yyyy\ h:mm">
                  <c:v>40240.124999985375</c:v>
                </c:pt>
                <c:pt idx="16027" formatCode="m/d/yyyy\ h:mm">
                  <c:v>40240.166666652025</c:v>
                </c:pt>
                <c:pt idx="16028" formatCode="m/d/yyyy\ h:mm">
                  <c:v>40240.208333318711</c:v>
                </c:pt>
                <c:pt idx="16029" formatCode="m/d/yyyy\ h:mm">
                  <c:v>40240.249999985353</c:v>
                </c:pt>
                <c:pt idx="16030" formatCode="m/d/yyyy\ h:mm">
                  <c:v>40240.291666652003</c:v>
                </c:pt>
                <c:pt idx="16031" formatCode="m/d/yyyy\ h:mm">
                  <c:v>40240.333333318697</c:v>
                </c:pt>
                <c:pt idx="16032" formatCode="m/d/yyyy\ h:mm">
                  <c:v>40240.374999985361</c:v>
                </c:pt>
                <c:pt idx="16033" formatCode="m/d/yyyy\ h:mm">
                  <c:v>40240.416666652032</c:v>
                </c:pt>
                <c:pt idx="16034" formatCode="m/d/yyyy\ h:mm">
                  <c:v>40240.458333318704</c:v>
                </c:pt>
                <c:pt idx="16035" formatCode="m/d/yyyy\ h:mm">
                  <c:v>40240.499999985339</c:v>
                </c:pt>
                <c:pt idx="16036" formatCode="m/d/yyyy\ h:mm">
                  <c:v>40240.541666652003</c:v>
                </c:pt>
                <c:pt idx="16037" formatCode="m/d/yyyy\ h:mm">
                  <c:v>40240.583333318682</c:v>
                </c:pt>
                <c:pt idx="16038" formatCode="m/d/yyyy\ h:mm">
                  <c:v>40240.624999985332</c:v>
                </c:pt>
                <c:pt idx="16039" formatCode="m/d/yyyy\ h:mm">
                  <c:v>40240.666666651996</c:v>
                </c:pt>
                <c:pt idx="16040" formatCode="m/d/yyyy\ h:mm">
                  <c:v>40240.708333318682</c:v>
                </c:pt>
                <c:pt idx="16041" formatCode="m/d/yyyy\ h:mm">
                  <c:v>40240.749999985324</c:v>
                </c:pt>
                <c:pt idx="16042" formatCode="m/d/yyyy\ h:mm">
                  <c:v>40240.791666651974</c:v>
                </c:pt>
                <c:pt idx="16043" formatCode="m/d/yyyy\ h:mm">
                  <c:v>40240.833333318667</c:v>
                </c:pt>
                <c:pt idx="16044" formatCode="m/d/yyyy\ h:mm">
                  <c:v>40240.874999985332</c:v>
                </c:pt>
                <c:pt idx="16045" formatCode="m/d/yyyy\ h:mm">
                  <c:v>40240.916666651996</c:v>
                </c:pt>
                <c:pt idx="16046" formatCode="m/d/yyyy\ h:mm">
                  <c:v>40240.958333318675</c:v>
                </c:pt>
                <c:pt idx="16047" formatCode="m/d/yyyy\ h:mm">
                  <c:v>40240.999999985324</c:v>
                </c:pt>
                <c:pt idx="16048" formatCode="m/d/yyyy\ h:mm">
                  <c:v>40241.041666651974</c:v>
                </c:pt>
                <c:pt idx="16049" formatCode="m/d/yyyy\ h:mm">
                  <c:v>40241.083333318653</c:v>
                </c:pt>
                <c:pt idx="16050" formatCode="m/d/yyyy\ h:mm">
                  <c:v>40241.124999985303</c:v>
                </c:pt>
                <c:pt idx="16051" formatCode="m/d/yyyy\ h:mm">
                  <c:v>40241.166666651974</c:v>
                </c:pt>
                <c:pt idx="16052" formatCode="m/d/yyyy\ h:mm">
                  <c:v>40241.208333318646</c:v>
                </c:pt>
                <c:pt idx="16053" formatCode="m/d/yyyy\ h:mm">
                  <c:v>40241.249999985295</c:v>
                </c:pt>
                <c:pt idx="16054" formatCode="m/d/yyyy\ h:mm">
                  <c:v>40241.291666651952</c:v>
                </c:pt>
                <c:pt idx="16055" formatCode="m/d/yyyy\ h:mm">
                  <c:v>40241.333333318638</c:v>
                </c:pt>
                <c:pt idx="16056" formatCode="m/d/yyyy\ h:mm">
                  <c:v>40241.374999985303</c:v>
                </c:pt>
                <c:pt idx="16057" formatCode="m/d/yyyy\ h:mm">
                  <c:v>40241.416666651967</c:v>
                </c:pt>
                <c:pt idx="16058" formatCode="m/d/yyyy\ h:mm">
                  <c:v>40241.458333318646</c:v>
                </c:pt>
                <c:pt idx="16059" formatCode="m/d/yyyy\ h:mm">
                  <c:v>40241.499999985281</c:v>
                </c:pt>
                <c:pt idx="16060" formatCode="m/d/yyyy\ h:mm">
                  <c:v>40241.541666651945</c:v>
                </c:pt>
                <c:pt idx="16061" formatCode="m/d/yyyy\ h:mm">
                  <c:v>40241.583333318631</c:v>
                </c:pt>
                <c:pt idx="16062" formatCode="m/d/yyyy\ h:mm">
                  <c:v>40241.624999985273</c:v>
                </c:pt>
                <c:pt idx="16063" formatCode="m/d/yyyy\ h:mm">
                  <c:v>40241.666666651938</c:v>
                </c:pt>
                <c:pt idx="16064" formatCode="m/d/yyyy\ h:mm">
                  <c:v>40241.708333318616</c:v>
                </c:pt>
                <c:pt idx="16065" formatCode="m/d/yyyy\ h:mm">
                  <c:v>40241.749999985266</c:v>
                </c:pt>
                <c:pt idx="16066" formatCode="m/d/yyyy\ h:mm">
                  <c:v>40241.791666651916</c:v>
                </c:pt>
                <c:pt idx="16067" formatCode="m/d/yyyy\ h:mm">
                  <c:v>40241.833333318609</c:v>
                </c:pt>
                <c:pt idx="16068" formatCode="m/d/yyyy\ h:mm">
                  <c:v>40241.874999985273</c:v>
                </c:pt>
                <c:pt idx="16069" formatCode="m/d/yyyy\ h:mm">
                  <c:v>40241.916666651938</c:v>
                </c:pt>
                <c:pt idx="16070" formatCode="m/d/yyyy\ h:mm">
                  <c:v>40241.958333318616</c:v>
                </c:pt>
                <c:pt idx="16071" formatCode="m/d/yyyy\ h:mm">
                  <c:v>40241.999999985252</c:v>
                </c:pt>
                <c:pt idx="16072" formatCode="m/d/yyyy\ h:mm">
                  <c:v>40242.041666651916</c:v>
                </c:pt>
                <c:pt idx="16073" formatCode="m/d/yyyy\ h:mm">
                  <c:v>40242.083333318602</c:v>
                </c:pt>
                <c:pt idx="16074" formatCode="m/d/yyyy\ h:mm">
                  <c:v>40242.124999985244</c:v>
                </c:pt>
                <c:pt idx="16075" formatCode="m/d/yyyy\ h:mm">
                  <c:v>40242.166666651909</c:v>
                </c:pt>
                <c:pt idx="16076" formatCode="m/d/yyyy\ h:mm">
                  <c:v>40242.208333318602</c:v>
                </c:pt>
                <c:pt idx="16077" formatCode="m/d/yyyy\ h:mm">
                  <c:v>40242.249999985237</c:v>
                </c:pt>
                <c:pt idx="16078" formatCode="m/d/yyyy\ h:mm">
                  <c:v>40242.291666651887</c:v>
                </c:pt>
                <c:pt idx="16079" formatCode="m/d/yyyy\ h:mm">
                  <c:v>40242.333333318595</c:v>
                </c:pt>
                <c:pt idx="16080" formatCode="m/d/yyyy\ h:mm">
                  <c:v>40242.374999985244</c:v>
                </c:pt>
                <c:pt idx="16081" formatCode="m/d/yyyy\ h:mm">
                  <c:v>40242.416666651909</c:v>
                </c:pt>
                <c:pt idx="16082" formatCode="m/d/yyyy\ h:mm">
                  <c:v>40242.458333318602</c:v>
                </c:pt>
                <c:pt idx="16083" formatCode="m/d/yyyy\ h:mm">
                  <c:v>40242.499999985223</c:v>
                </c:pt>
                <c:pt idx="16084" formatCode="m/d/yyyy\ h:mm">
                  <c:v>40242.541666651887</c:v>
                </c:pt>
                <c:pt idx="16085" formatCode="m/d/yyyy\ h:mm">
                  <c:v>40242.58333331858</c:v>
                </c:pt>
                <c:pt idx="16086" formatCode="m/d/yyyy\ h:mm">
                  <c:v>40242.624999985215</c:v>
                </c:pt>
                <c:pt idx="16087" formatCode="m/d/yyyy\ h:mm">
                  <c:v>40242.666666651879</c:v>
                </c:pt>
                <c:pt idx="16088" formatCode="m/d/yyyy\ h:mm">
                  <c:v>40242.708333318573</c:v>
                </c:pt>
                <c:pt idx="16089" formatCode="m/d/yyyy\ h:mm">
                  <c:v>40242.749999985208</c:v>
                </c:pt>
                <c:pt idx="16090" formatCode="m/d/yyyy\ h:mm">
                  <c:v>40242.791666651858</c:v>
                </c:pt>
                <c:pt idx="16091" formatCode="m/d/yyyy\ h:mm">
                  <c:v>40242.833333318566</c:v>
                </c:pt>
                <c:pt idx="16092" formatCode="m/d/yyyy\ h:mm">
                  <c:v>40242.874999985215</c:v>
                </c:pt>
                <c:pt idx="16093" formatCode="m/d/yyyy\ h:mm">
                  <c:v>40242.916666651879</c:v>
                </c:pt>
                <c:pt idx="16094" formatCode="m/d/yyyy\ h:mm">
                  <c:v>40242.958333318573</c:v>
                </c:pt>
                <c:pt idx="16095" formatCode="m/d/yyyy\ h:mm">
                  <c:v>40242.999999985193</c:v>
                </c:pt>
                <c:pt idx="16096" formatCode="m/d/yyyy\ h:mm">
                  <c:v>40243.041666651858</c:v>
                </c:pt>
                <c:pt idx="16097" formatCode="m/d/yyyy\ h:mm">
                  <c:v>40243.083333318551</c:v>
                </c:pt>
                <c:pt idx="16098" formatCode="m/d/yyyy\ h:mm">
                  <c:v>40243.124999985186</c:v>
                </c:pt>
                <c:pt idx="16099" formatCode="m/d/yyyy\ h:mm">
                  <c:v>40243.16666665185</c:v>
                </c:pt>
                <c:pt idx="16100" formatCode="m/d/yyyy\ h:mm">
                  <c:v>40243.208333318544</c:v>
                </c:pt>
                <c:pt idx="16101" formatCode="m/d/yyyy\ h:mm">
                  <c:v>40243.249999985186</c:v>
                </c:pt>
                <c:pt idx="16102" formatCode="m/d/yyyy\ h:mm">
                  <c:v>40243.291666651821</c:v>
                </c:pt>
                <c:pt idx="16103" formatCode="m/d/yyyy\ h:mm">
                  <c:v>40243.333333318536</c:v>
                </c:pt>
                <c:pt idx="16104" formatCode="m/d/yyyy\ h:mm">
                  <c:v>40243.374999985193</c:v>
                </c:pt>
                <c:pt idx="16105" formatCode="m/d/yyyy\ h:mm">
                  <c:v>40243.41666665185</c:v>
                </c:pt>
                <c:pt idx="16106" formatCode="m/d/yyyy\ h:mm">
                  <c:v>40243.458333318544</c:v>
                </c:pt>
                <c:pt idx="16107" formatCode="m/d/yyyy\ h:mm">
                  <c:v>40243.499999985179</c:v>
                </c:pt>
                <c:pt idx="16108" formatCode="m/d/yyyy\ h:mm">
                  <c:v>40243.541666651821</c:v>
                </c:pt>
                <c:pt idx="16109" formatCode="m/d/yyyy\ h:mm">
                  <c:v>40243.583333318522</c:v>
                </c:pt>
                <c:pt idx="16110" formatCode="m/d/yyyy\ h:mm">
                  <c:v>40243.624999985172</c:v>
                </c:pt>
                <c:pt idx="16111" formatCode="m/d/yyyy\ h:mm">
                  <c:v>40243.666666651821</c:v>
                </c:pt>
                <c:pt idx="16112" formatCode="m/d/yyyy\ h:mm">
                  <c:v>40243.708333318515</c:v>
                </c:pt>
                <c:pt idx="16113" formatCode="m/d/yyyy\ h:mm">
                  <c:v>40243.749999985164</c:v>
                </c:pt>
                <c:pt idx="16114" formatCode="m/d/yyyy\ h:mm">
                  <c:v>40243.791666651799</c:v>
                </c:pt>
                <c:pt idx="16115" formatCode="m/d/yyyy\ h:mm">
                  <c:v>40243.833333318493</c:v>
                </c:pt>
                <c:pt idx="16116" formatCode="m/d/yyyy\ h:mm">
                  <c:v>40243.874999985172</c:v>
                </c:pt>
                <c:pt idx="16117" formatCode="m/d/yyyy\ h:mm">
                  <c:v>40243.916666651821</c:v>
                </c:pt>
                <c:pt idx="16118" formatCode="m/d/yyyy\ h:mm">
                  <c:v>40243.958333318515</c:v>
                </c:pt>
                <c:pt idx="16119" formatCode="m/d/yyyy\ h:mm">
                  <c:v>40243.99999998515</c:v>
                </c:pt>
                <c:pt idx="16120" formatCode="m/d/yyyy\ h:mm">
                  <c:v>40244.041666651799</c:v>
                </c:pt>
                <c:pt idx="16121" formatCode="m/d/yyyy\ h:mm">
                  <c:v>40244.083333318493</c:v>
                </c:pt>
                <c:pt idx="16122" formatCode="m/d/yyyy\ h:mm">
                  <c:v>40244.124999985135</c:v>
                </c:pt>
                <c:pt idx="16123" formatCode="m/d/yyyy\ h:mm">
                  <c:v>40244.166666651785</c:v>
                </c:pt>
                <c:pt idx="16124" formatCode="m/d/yyyy\ h:mm">
                  <c:v>40244.208333318486</c:v>
                </c:pt>
                <c:pt idx="16125" formatCode="m/d/yyyy\ h:mm">
                  <c:v>40244.249999985135</c:v>
                </c:pt>
                <c:pt idx="16126" formatCode="m/d/yyyy\ h:mm">
                  <c:v>40244.291666651763</c:v>
                </c:pt>
                <c:pt idx="16127" formatCode="m/d/yyyy\ h:mm">
                  <c:v>40244.333333318478</c:v>
                </c:pt>
                <c:pt idx="16128" formatCode="m/d/yyyy\ h:mm">
                  <c:v>40244.374999985142</c:v>
                </c:pt>
                <c:pt idx="16129" formatCode="m/d/yyyy\ h:mm">
                  <c:v>40244.416666651785</c:v>
                </c:pt>
                <c:pt idx="16130" formatCode="m/d/yyyy\ h:mm">
                  <c:v>40244.458333318486</c:v>
                </c:pt>
                <c:pt idx="16131" formatCode="m/d/yyyy\ h:mm">
                  <c:v>40244.499999985121</c:v>
                </c:pt>
                <c:pt idx="16132" formatCode="m/d/yyyy\ h:mm">
                  <c:v>40244.54166665177</c:v>
                </c:pt>
                <c:pt idx="16133" formatCode="m/d/yyyy\ h:mm">
                  <c:v>40244.583333318449</c:v>
                </c:pt>
                <c:pt idx="16134" formatCode="m/d/yyyy\ h:mm">
                  <c:v>40244.624999985106</c:v>
                </c:pt>
                <c:pt idx="16135" formatCode="m/d/yyyy\ h:mm">
                  <c:v>40244.666666651763</c:v>
                </c:pt>
                <c:pt idx="16136" formatCode="m/d/yyyy\ h:mm">
                  <c:v>40244.708333318442</c:v>
                </c:pt>
                <c:pt idx="16137" formatCode="m/d/yyyy\ h:mm">
                  <c:v>40244.749999985106</c:v>
                </c:pt>
                <c:pt idx="16138" formatCode="m/d/yyyy\ h:mm">
                  <c:v>40244.791666651741</c:v>
                </c:pt>
                <c:pt idx="16139" formatCode="m/d/yyyy\ h:mm">
                  <c:v>40244.833333318442</c:v>
                </c:pt>
                <c:pt idx="16140" formatCode="m/d/yyyy\ h:mm">
                  <c:v>40244.874999985099</c:v>
                </c:pt>
                <c:pt idx="16141" formatCode="m/d/yyyy\ h:mm">
                  <c:v>40244.916666651756</c:v>
                </c:pt>
                <c:pt idx="16142" formatCode="m/d/yyyy\ h:mm">
                  <c:v>40244.958333318449</c:v>
                </c:pt>
                <c:pt idx="16143" formatCode="m/d/yyyy\ h:mm">
                  <c:v>40244.999999985084</c:v>
                </c:pt>
                <c:pt idx="16144" formatCode="m/d/yyyy\ h:mm">
                  <c:v>40245.041666651734</c:v>
                </c:pt>
                <c:pt idx="16145" formatCode="m/d/yyyy\ h:mm">
                  <c:v>40245.083333318435</c:v>
                </c:pt>
                <c:pt idx="16146" formatCode="m/d/yyyy\ h:mm">
                  <c:v>40245.124999985084</c:v>
                </c:pt>
                <c:pt idx="16147" formatCode="m/d/yyyy\ h:mm">
                  <c:v>40245.166666651727</c:v>
                </c:pt>
                <c:pt idx="16148" formatCode="m/d/yyyy\ h:mm">
                  <c:v>40245.208333318413</c:v>
                </c:pt>
                <c:pt idx="16149" formatCode="m/d/yyyy\ h:mm">
                  <c:v>40245.249999985077</c:v>
                </c:pt>
                <c:pt idx="16150" formatCode="m/d/yyyy\ h:mm">
                  <c:v>40245.291666651698</c:v>
                </c:pt>
                <c:pt idx="16151" formatCode="m/d/yyyy\ h:mm">
                  <c:v>40245.333333318413</c:v>
                </c:pt>
                <c:pt idx="16152" formatCode="m/d/yyyy\ h:mm">
                  <c:v>40245.374999985084</c:v>
                </c:pt>
                <c:pt idx="16153" formatCode="m/d/yyyy\ h:mm">
                  <c:v>40245.416666651734</c:v>
                </c:pt>
                <c:pt idx="16154" formatCode="m/d/yyyy\ h:mm">
                  <c:v>40245.45833331842</c:v>
                </c:pt>
                <c:pt idx="16155" formatCode="m/d/yyyy\ h:mm">
                  <c:v>40245.499999985055</c:v>
                </c:pt>
                <c:pt idx="16156" formatCode="m/d/yyyy\ h:mm">
                  <c:v>40245.541666651705</c:v>
                </c:pt>
                <c:pt idx="16157" formatCode="m/d/yyyy\ h:mm">
                  <c:v>40245.583333318391</c:v>
                </c:pt>
                <c:pt idx="16158" formatCode="m/d/yyyy\ h:mm">
                  <c:v>40245.624999985055</c:v>
                </c:pt>
                <c:pt idx="16159" formatCode="m/d/yyyy\ h:mm">
                  <c:v>40245.666666651698</c:v>
                </c:pt>
                <c:pt idx="16160" formatCode="m/d/yyyy\ h:mm">
                  <c:v>40245.708333318391</c:v>
                </c:pt>
                <c:pt idx="16161" formatCode="m/d/yyyy\ h:mm">
                  <c:v>40245.749999985033</c:v>
                </c:pt>
                <c:pt idx="16162" formatCode="m/d/yyyy\ h:mm">
                  <c:v>40245.791666651668</c:v>
                </c:pt>
                <c:pt idx="16163" formatCode="m/d/yyyy\ h:mm">
                  <c:v>40245.833333318391</c:v>
                </c:pt>
                <c:pt idx="16164" formatCode="m/d/yyyy\ h:mm">
                  <c:v>40245.874999985041</c:v>
                </c:pt>
                <c:pt idx="16165" formatCode="m/d/yyyy\ h:mm">
                  <c:v>40245.916666651705</c:v>
                </c:pt>
                <c:pt idx="16166" formatCode="m/d/yyyy\ h:mm">
                  <c:v>40245.958333318391</c:v>
                </c:pt>
                <c:pt idx="16167" formatCode="m/d/yyyy\ h:mm">
                  <c:v>40245.999999985026</c:v>
                </c:pt>
                <c:pt idx="16168" formatCode="m/d/yyyy\ h:mm">
                  <c:v>40246.041666651668</c:v>
                </c:pt>
                <c:pt idx="16169" formatCode="m/d/yyyy\ h:mm">
                  <c:v>40246.083333318362</c:v>
                </c:pt>
                <c:pt idx="16170" formatCode="m/d/yyyy\ h:mm">
                  <c:v>40246.124999985026</c:v>
                </c:pt>
                <c:pt idx="16171" formatCode="m/d/yyyy\ h:mm">
                  <c:v>40246.166666651668</c:v>
                </c:pt>
                <c:pt idx="16172" formatCode="m/d/yyyy\ h:mm">
                  <c:v>40246.208333318362</c:v>
                </c:pt>
                <c:pt idx="16173" formatCode="m/d/yyyy\ h:mm">
                  <c:v>40246.249999985004</c:v>
                </c:pt>
                <c:pt idx="16174" formatCode="m/d/yyyy\ h:mm">
                  <c:v>40246.291666651639</c:v>
                </c:pt>
                <c:pt idx="16175" formatCode="m/d/yyyy\ h:mm">
                  <c:v>40246.333333318347</c:v>
                </c:pt>
                <c:pt idx="16176" formatCode="m/d/yyyy\ h:mm">
                  <c:v>40246.374999985012</c:v>
                </c:pt>
                <c:pt idx="16177" formatCode="m/d/yyyy\ h:mm">
                  <c:v>40246.416666651676</c:v>
                </c:pt>
                <c:pt idx="16178" formatCode="m/d/yyyy\ h:mm">
                  <c:v>40246.458333318355</c:v>
                </c:pt>
                <c:pt idx="16179" formatCode="m/d/yyyy\ h:mm">
                  <c:v>40246.499999985004</c:v>
                </c:pt>
                <c:pt idx="16180" formatCode="m/d/yyyy\ h:mm">
                  <c:v>40246.541666651647</c:v>
                </c:pt>
                <c:pt idx="16181" formatCode="m/d/yyyy\ h:mm">
                  <c:v>40246.583333318333</c:v>
                </c:pt>
                <c:pt idx="16182" formatCode="m/d/yyyy\ h:mm">
                  <c:v>40246.624999984997</c:v>
                </c:pt>
                <c:pt idx="16183" formatCode="m/d/yyyy\ h:mm">
                  <c:v>40246.666666651632</c:v>
                </c:pt>
                <c:pt idx="16184" formatCode="m/d/yyyy\ h:mm">
                  <c:v>40246.708333318333</c:v>
                </c:pt>
                <c:pt idx="16185" formatCode="m/d/yyyy\ h:mm">
                  <c:v>40246.74999998499</c:v>
                </c:pt>
                <c:pt idx="16186" formatCode="m/d/yyyy\ h:mm">
                  <c:v>40246.791666651618</c:v>
                </c:pt>
                <c:pt idx="16187" formatCode="m/d/yyyy\ h:mm">
                  <c:v>40246.833333318318</c:v>
                </c:pt>
                <c:pt idx="16188" formatCode="m/d/yyyy\ h:mm">
                  <c:v>40246.874999984997</c:v>
                </c:pt>
                <c:pt idx="16189" formatCode="m/d/yyyy\ h:mm">
                  <c:v>40246.916666651632</c:v>
                </c:pt>
                <c:pt idx="16190" formatCode="m/d/yyyy\ h:mm">
                  <c:v>40246.958333318325</c:v>
                </c:pt>
                <c:pt idx="16191" formatCode="m/d/yyyy\ h:mm">
                  <c:v>40246.999999984982</c:v>
                </c:pt>
                <c:pt idx="16192" formatCode="m/d/yyyy\ h:mm">
                  <c:v>40247.041666651618</c:v>
                </c:pt>
                <c:pt idx="16193" formatCode="m/d/yyyy\ h:mm">
                  <c:v>40247.083333318311</c:v>
                </c:pt>
                <c:pt idx="16194" formatCode="m/d/yyyy\ h:mm">
                  <c:v>40247.124999984968</c:v>
                </c:pt>
                <c:pt idx="16195" formatCode="m/d/yyyy\ h:mm">
                  <c:v>40247.166666651603</c:v>
                </c:pt>
                <c:pt idx="16196" formatCode="m/d/yyyy\ h:mm">
                  <c:v>40247.208333318296</c:v>
                </c:pt>
                <c:pt idx="16197" formatCode="m/d/yyyy\ h:mm">
                  <c:v>40247.249999984961</c:v>
                </c:pt>
                <c:pt idx="16198" formatCode="m/d/yyyy\ h:mm">
                  <c:v>40247.291666651588</c:v>
                </c:pt>
                <c:pt idx="16199" formatCode="m/d/yyyy\ h:mm">
                  <c:v>40247.333333318289</c:v>
                </c:pt>
                <c:pt idx="16200" formatCode="m/d/yyyy\ h:mm">
                  <c:v>40247.374999984968</c:v>
                </c:pt>
                <c:pt idx="16201" formatCode="m/d/yyyy\ h:mm">
                  <c:v>40247.416666651603</c:v>
                </c:pt>
                <c:pt idx="16202" formatCode="m/d/yyyy\ h:mm">
                  <c:v>40247.458333318296</c:v>
                </c:pt>
                <c:pt idx="16203" formatCode="m/d/yyyy\ h:mm">
                  <c:v>40247.499999984946</c:v>
                </c:pt>
                <c:pt idx="16204" formatCode="m/d/yyyy\ h:mm">
                  <c:v>40247.541666651588</c:v>
                </c:pt>
                <c:pt idx="16205" formatCode="m/d/yyyy\ h:mm">
                  <c:v>40247.583333318282</c:v>
                </c:pt>
                <c:pt idx="16206" formatCode="m/d/yyyy\ h:mm">
                  <c:v>40247.624999984939</c:v>
                </c:pt>
                <c:pt idx="16207" formatCode="m/d/yyyy\ h:mm">
                  <c:v>40247.666666651581</c:v>
                </c:pt>
                <c:pt idx="16208" formatCode="m/d/yyyy\ h:mm">
                  <c:v>40247.708333318267</c:v>
                </c:pt>
                <c:pt idx="16209" formatCode="m/d/yyyy\ h:mm">
                  <c:v>40247.749999984931</c:v>
                </c:pt>
                <c:pt idx="16210" formatCode="m/d/yyyy\ h:mm">
                  <c:v>40247.791666651567</c:v>
                </c:pt>
                <c:pt idx="16211" formatCode="m/d/yyyy\ h:mm">
                  <c:v>40247.83333331826</c:v>
                </c:pt>
                <c:pt idx="16212" formatCode="m/d/yyyy\ h:mm">
                  <c:v>40247.874999984946</c:v>
                </c:pt>
                <c:pt idx="16213" formatCode="m/d/yyyy\ h:mm">
                  <c:v>40247.916666651588</c:v>
                </c:pt>
                <c:pt idx="16214" formatCode="m/d/yyyy\ h:mm">
                  <c:v>40247.958333318267</c:v>
                </c:pt>
                <c:pt idx="16215" formatCode="m/d/yyyy\ h:mm">
                  <c:v>40247.999999984917</c:v>
                </c:pt>
                <c:pt idx="16216" formatCode="m/d/yyyy\ h:mm">
                  <c:v>40248.041666651574</c:v>
                </c:pt>
                <c:pt idx="16217" formatCode="m/d/yyyy\ h:mm">
                  <c:v>40248.083333318245</c:v>
                </c:pt>
                <c:pt idx="16218" formatCode="m/d/yyyy\ h:mm">
                  <c:v>40248.12499998491</c:v>
                </c:pt>
                <c:pt idx="16219" formatCode="m/d/yyyy\ h:mm">
                  <c:v>40248.166666651574</c:v>
                </c:pt>
                <c:pt idx="16220" formatCode="m/d/yyyy\ h:mm">
                  <c:v>40248.208333318238</c:v>
                </c:pt>
                <c:pt idx="16221" formatCode="m/d/yyyy\ h:mm">
                  <c:v>40248.249999984902</c:v>
                </c:pt>
                <c:pt idx="16222" formatCode="m/d/yyyy\ h:mm">
                  <c:v>40248.291666651538</c:v>
                </c:pt>
                <c:pt idx="16223" formatCode="m/d/yyyy\ h:mm">
                  <c:v>40248.333333318231</c:v>
                </c:pt>
                <c:pt idx="16224" formatCode="m/d/yyyy\ h:mm">
                  <c:v>40248.37499998491</c:v>
                </c:pt>
                <c:pt idx="16225" formatCode="m/d/yyyy\ h:mm">
                  <c:v>40248.416666651559</c:v>
                </c:pt>
                <c:pt idx="16226" formatCode="m/d/yyyy\ h:mm">
                  <c:v>40248.458333318245</c:v>
                </c:pt>
                <c:pt idx="16227" formatCode="m/d/yyyy\ h:mm">
                  <c:v>40248.499999984888</c:v>
                </c:pt>
                <c:pt idx="16228" formatCode="m/d/yyyy\ h:mm">
                  <c:v>40248.541666651538</c:v>
                </c:pt>
                <c:pt idx="16229" formatCode="m/d/yyyy\ h:mm">
                  <c:v>40248.583333318216</c:v>
                </c:pt>
                <c:pt idx="16230" formatCode="m/d/yyyy\ h:mm">
                  <c:v>40248.624999984881</c:v>
                </c:pt>
                <c:pt idx="16231" formatCode="m/d/yyyy\ h:mm">
                  <c:v>40248.66666665153</c:v>
                </c:pt>
                <c:pt idx="16232" formatCode="m/d/yyyy\ h:mm">
                  <c:v>40248.708333318209</c:v>
                </c:pt>
                <c:pt idx="16233" formatCode="m/d/yyyy\ h:mm">
                  <c:v>40248.749999984873</c:v>
                </c:pt>
                <c:pt idx="16234" formatCode="m/d/yyyy\ h:mm">
                  <c:v>40248.791666651508</c:v>
                </c:pt>
                <c:pt idx="16235" formatCode="m/d/yyyy\ h:mm">
                  <c:v>40248.833333318202</c:v>
                </c:pt>
                <c:pt idx="16236" formatCode="m/d/yyyy\ h:mm">
                  <c:v>40248.874999984881</c:v>
                </c:pt>
                <c:pt idx="16237" formatCode="m/d/yyyy\ h:mm">
                  <c:v>40248.91666665153</c:v>
                </c:pt>
                <c:pt idx="16238" formatCode="m/d/yyyy\ h:mm">
                  <c:v>40248.958333318216</c:v>
                </c:pt>
                <c:pt idx="16239" formatCode="m/d/yyyy\ h:mm">
                  <c:v>40248.999999984859</c:v>
                </c:pt>
                <c:pt idx="16240" formatCode="m/d/yyyy\ h:mm">
                  <c:v>40249.041666651508</c:v>
                </c:pt>
                <c:pt idx="16241" formatCode="m/d/yyyy\ h:mm">
                  <c:v>40249.083333318202</c:v>
                </c:pt>
                <c:pt idx="16242" formatCode="m/d/yyyy\ h:mm">
                  <c:v>40249.124999984851</c:v>
                </c:pt>
                <c:pt idx="16243" formatCode="m/d/yyyy\ h:mm">
                  <c:v>40249.166666651501</c:v>
                </c:pt>
                <c:pt idx="16244" formatCode="m/d/yyyy\ h:mm">
                  <c:v>40249.208333318194</c:v>
                </c:pt>
                <c:pt idx="16245" formatCode="m/d/yyyy\ h:mm">
                  <c:v>40249.249999984844</c:v>
                </c:pt>
                <c:pt idx="16246" formatCode="m/d/yyyy\ h:mm">
                  <c:v>40249.291666651479</c:v>
                </c:pt>
                <c:pt idx="16247" formatCode="m/d/yyyy\ h:mm">
                  <c:v>40249.333333318187</c:v>
                </c:pt>
                <c:pt idx="16248" formatCode="m/d/yyyy\ h:mm">
                  <c:v>40249.374999984851</c:v>
                </c:pt>
                <c:pt idx="16249" formatCode="m/d/yyyy\ h:mm">
                  <c:v>40249.416666651501</c:v>
                </c:pt>
                <c:pt idx="16250" formatCode="m/d/yyyy\ h:mm">
                  <c:v>40249.458333318194</c:v>
                </c:pt>
                <c:pt idx="16251" formatCode="m/d/yyyy\ h:mm">
                  <c:v>40249.49999998483</c:v>
                </c:pt>
                <c:pt idx="16252" formatCode="m/d/yyyy\ h:mm">
                  <c:v>40249.541666651479</c:v>
                </c:pt>
                <c:pt idx="16253" formatCode="m/d/yyyy\ h:mm">
                  <c:v>40249.583333318173</c:v>
                </c:pt>
                <c:pt idx="16254" formatCode="m/d/yyyy\ h:mm">
                  <c:v>40249.624999984822</c:v>
                </c:pt>
                <c:pt idx="16255" formatCode="m/d/yyyy\ h:mm">
                  <c:v>40249.666666651472</c:v>
                </c:pt>
                <c:pt idx="16256" formatCode="m/d/yyyy\ h:mm">
                  <c:v>40249.708333318165</c:v>
                </c:pt>
                <c:pt idx="16257" formatCode="m/d/yyyy\ h:mm">
                  <c:v>40249.749999984815</c:v>
                </c:pt>
                <c:pt idx="16258" formatCode="m/d/yyyy\ h:mm">
                  <c:v>40249.79166665145</c:v>
                </c:pt>
                <c:pt idx="16259" formatCode="m/d/yyyy\ h:mm">
                  <c:v>40249.833333318158</c:v>
                </c:pt>
                <c:pt idx="16260" formatCode="m/d/yyyy\ h:mm">
                  <c:v>40249.874999984822</c:v>
                </c:pt>
                <c:pt idx="16261" formatCode="m/d/yyyy\ h:mm">
                  <c:v>40249.916666651472</c:v>
                </c:pt>
                <c:pt idx="16262" formatCode="m/d/yyyy\ h:mm">
                  <c:v>40249.958333318165</c:v>
                </c:pt>
                <c:pt idx="16263" formatCode="m/d/yyyy\ h:mm">
                  <c:v>40249.999999984801</c:v>
                </c:pt>
                <c:pt idx="16264" formatCode="m/d/yyyy\ h:mm">
                  <c:v>40250.04166665145</c:v>
                </c:pt>
                <c:pt idx="16265" formatCode="m/d/yyyy\ h:mm">
                  <c:v>40250.083333318144</c:v>
                </c:pt>
                <c:pt idx="16266" formatCode="m/d/yyyy\ h:mm">
                  <c:v>40250.124999984786</c:v>
                </c:pt>
                <c:pt idx="16267" formatCode="m/d/yyyy\ h:mm">
                  <c:v>40250.166666651443</c:v>
                </c:pt>
                <c:pt idx="16268" formatCode="m/d/yyyy\ h:mm">
                  <c:v>40250.208333318136</c:v>
                </c:pt>
                <c:pt idx="16269" formatCode="m/d/yyyy\ h:mm">
                  <c:v>40250.249999984786</c:v>
                </c:pt>
                <c:pt idx="16270" formatCode="m/d/yyyy\ h:mm">
                  <c:v>40250.291666651421</c:v>
                </c:pt>
                <c:pt idx="16271" formatCode="m/d/yyyy\ h:mm">
                  <c:v>40250.333333318129</c:v>
                </c:pt>
                <c:pt idx="16272" formatCode="m/d/yyyy\ h:mm">
                  <c:v>40250.374999984793</c:v>
                </c:pt>
                <c:pt idx="16273" formatCode="m/d/yyyy\ h:mm">
                  <c:v>40250.416666651436</c:v>
                </c:pt>
                <c:pt idx="16274" formatCode="m/d/yyyy\ h:mm">
                  <c:v>40250.458333318136</c:v>
                </c:pt>
                <c:pt idx="16275" formatCode="m/d/yyyy\ h:mm">
                  <c:v>40250.499999984771</c:v>
                </c:pt>
                <c:pt idx="16276" formatCode="m/d/yyyy\ h:mm">
                  <c:v>40250.541666651421</c:v>
                </c:pt>
                <c:pt idx="16277" formatCode="m/d/yyyy\ h:mm">
                  <c:v>40250.583333318114</c:v>
                </c:pt>
                <c:pt idx="16278" formatCode="m/d/yyyy\ h:mm">
                  <c:v>40250.624999984764</c:v>
                </c:pt>
                <c:pt idx="16279" formatCode="m/d/yyyy\ h:mm">
                  <c:v>40250.666666651414</c:v>
                </c:pt>
                <c:pt idx="16280" formatCode="m/d/yyyy\ h:mm">
                  <c:v>40250.708333318093</c:v>
                </c:pt>
                <c:pt idx="16281" formatCode="m/d/yyyy\ h:mm">
                  <c:v>40250.749999984757</c:v>
                </c:pt>
                <c:pt idx="16282" formatCode="m/d/yyyy\ h:mm">
                  <c:v>40250.791666651392</c:v>
                </c:pt>
                <c:pt idx="16283" formatCode="m/d/yyyy\ h:mm">
                  <c:v>40250.833333318093</c:v>
                </c:pt>
                <c:pt idx="16284" formatCode="m/d/yyyy\ h:mm">
                  <c:v>40250.874999984764</c:v>
                </c:pt>
                <c:pt idx="16285" formatCode="m/d/yyyy\ h:mm">
                  <c:v>40250.916666651414</c:v>
                </c:pt>
                <c:pt idx="16286" formatCode="m/d/yyyy\ h:mm">
                  <c:v>40250.9583333181</c:v>
                </c:pt>
                <c:pt idx="16287" formatCode="m/d/yyyy\ h:mm">
                  <c:v>40250.999999984735</c:v>
                </c:pt>
                <c:pt idx="16288" formatCode="m/d/yyyy\ h:mm">
                  <c:v>40251.041666651385</c:v>
                </c:pt>
                <c:pt idx="16289" formatCode="m/d/yyyy\ h:mm">
                  <c:v>40251.083333318085</c:v>
                </c:pt>
                <c:pt idx="16290" formatCode="m/d/yyyy\ h:mm">
                  <c:v>40251.124999984735</c:v>
                </c:pt>
                <c:pt idx="16291" formatCode="m/d/yyyy\ h:mm">
                  <c:v>40251.166666651377</c:v>
                </c:pt>
                <c:pt idx="16292" formatCode="m/d/yyyy\ h:mm">
                  <c:v>40251.208333318078</c:v>
                </c:pt>
                <c:pt idx="16293" formatCode="m/d/yyyy\ h:mm">
                  <c:v>40251.249999984728</c:v>
                </c:pt>
                <c:pt idx="16294" formatCode="m/d/yyyy\ h:mm">
                  <c:v>40251.291666651356</c:v>
                </c:pt>
                <c:pt idx="16295" formatCode="m/d/yyyy\ h:mm">
                  <c:v>40251.333333318071</c:v>
                </c:pt>
                <c:pt idx="16296" formatCode="m/d/yyyy\ h:mm">
                  <c:v>40251.374999984735</c:v>
                </c:pt>
                <c:pt idx="16297" formatCode="m/d/yyyy\ h:mm">
                  <c:v>40251.416666651385</c:v>
                </c:pt>
                <c:pt idx="16298" formatCode="m/d/yyyy\ h:mm">
                  <c:v>40251.458333318071</c:v>
                </c:pt>
                <c:pt idx="16299" formatCode="m/d/yyyy\ h:mm">
                  <c:v>40251.499999984706</c:v>
                </c:pt>
                <c:pt idx="16300" formatCode="m/d/yyyy\ h:mm">
                  <c:v>40251.541666651363</c:v>
                </c:pt>
                <c:pt idx="16301" formatCode="m/d/yyyy\ h:mm">
                  <c:v>40251.583333318042</c:v>
                </c:pt>
                <c:pt idx="16302" formatCode="m/d/yyyy\ h:mm">
                  <c:v>40251.624999984706</c:v>
                </c:pt>
                <c:pt idx="16303" formatCode="m/d/yyyy\ h:mm">
                  <c:v>40251.666666651348</c:v>
                </c:pt>
                <c:pt idx="16304" formatCode="m/d/yyyy\ h:mm">
                  <c:v>40251.708333318042</c:v>
                </c:pt>
                <c:pt idx="16305" formatCode="m/d/yyyy\ h:mm">
                  <c:v>40251.749999984684</c:v>
                </c:pt>
                <c:pt idx="16306" formatCode="m/d/yyyy\ h:mm">
                  <c:v>40251.791666651319</c:v>
                </c:pt>
                <c:pt idx="16307" formatCode="m/d/yyyy\ h:mm">
                  <c:v>40251.833333318042</c:v>
                </c:pt>
                <c:pt idx="16308" formatCode="m/d/yyyy\ h:mm">
                  <c:v>40251.874999984691</c:v>
                </c:pt>
                <c:pt idx="16309" formatCode="m/d/yyyy\ h:mm">
                  <c:v>40251.916666651356</c:v>
                </c:pt>
                <c:pt idx="16310" formatCode="m/d/yyyy\ h:mm">
                  <c:v>40251.958333318049</c:v>
                </c:pt>
                <c:pt idx="16311" formatCode="m/d/yyyy\ h:mm">
                  <c:v>40251.999999984684</c:v>
                </c:pt>
                <c:pt idx="16312" formatCode="m/d/yyyy\ h:mm">
                  <c:v>40252.041666651327</c:v>
                </c:pt>
                <c:pt idx="16313" formatCode="m/d/yyyy\ h:mm">
                  <c:v>40252.083333318013</c:v>
                </c:pt>
                <c:pt idx="16314" formatCode="m/d/yyyy\ h:mm">
                  <c:v>40252.124999984677</c:v>
                </c:pt>
                <c:pt idx="16315" formatCode="m/d/yyyy\ h:mm">
                  <c:v>40252.166666651319</c:v>
                </c:pt>
                <c:pt idx="16316" formatCode="m/d/yyyy\ h:mm">
                  <c:v>40252.208333318013</c:v>
                </c:pt>
                <c:pt idx="16317" formatCode="m/d/yyyy\ h:mm">
                  <c:v>40252.24999998467</c:v>
                </c:pt>
                <c:pt idx="16318" formatCode="m/d/yyyy\ h:mm">
                  <c:v>40252.291666651297</c:v>
                </c:pt>
                <c:pt idx="16319" formatCode="m/d/yyyy\ h:mm">
                  <c:v>40252.333333317998</c:v>
                </c:pt>
                <c:pt idx="16320" formatCode="m/d/yyyy\ h:mm">
                  <c:v>40252.374999984662</c:v>
                </c:pt>
                <c:pt idx="16321" formatCode="m/d/yyyy\ h:mm">
                  <c:v>40252.416666651327</c:v>
                </c:pt>
                <c:pt idx="16322" formatCode="m/d/yyyy\ h:mm">
                  <c:v>40252.458333318005</c:v>
                </c:pt>
                <c:pt idx="16323" formatCode="m/d/yyyy\ h:mm">
                  <c:v>40252.499999984655</c:v>
                </c:pt>
                <c:pt idx="16324" formatCode="m/d/yyyy\ h:mm">
                  <c:v>40252.541666651297</c:v>
                </c:pt>
                <c:pt idx="16325" formatCode="m/d/yyyy\ h:mm">
                  <c:v>40252.583333317983</c:v>
                </c:pt>
                <c:pt idx="16326" formatCode="m/d/yyyy\ h:mm">
                  <c:v>40252.624999984633</c:v>
                </c:pt>
                <c:pt idx="16327" formatCode="m/d/yyyy\ h:mm">
                  <c:v>40252.666666651283</c:v>
                </c:pt>
                <c:pt idx="16328" formatCode="m/d/yyyy\ h:mm">
                  <c:v>40252.708333317983</c:v>
                </c:pt>
                <c:pt idx="16329" formatCode="m/d/yyyy\ h:mm">
                  <c:v>40252.749999984626</c:v>
                </c:pt>
                <c:pt idx="16330" formatCode="m/d/yyyy\ h:mm">
                  <c:v>40252.791666651268</c:v>
                </c:pt>
                <c:pt idx="16331" formatCode="m/d/yyyy\ h:mm">
                  <c:v>40252.833333317969</c:v>
                </c:pt>
                <c:pt idx="16332" formatCode="m/d/yyyy\ h:mm">
                  <c:v>40252.874999984633</c:v>
                </c:pt>
                <c:pt idx="16333" formatCode="m/d/yyyy\ h:mm">
                  <c:v>40252.916666651283</c:v>
                </c:pt>
                <c:pt idx="16334" formatCode="m/d/yyyy\ h:mm">
                  <c:v>40252.958333317976</c:v>
                </c:pt>
                <c:pt idx="16335" formatCode="m/d/yyyy\ h:mm">
                  <c:v>40252.999999984626</c:v>
                </c:pt>
                <c:pt idx="16336" formatCode="m/d/yyyy\ h:mm">
                  <c:v>40253.041666651268</c:v>
                </c:pt>
                <c:pt idx="16337" formatCode="m/d/yyyy\ h:mm">
                  <c:v>40253.083333317962</c:v>
                </c:pt>
                <c:pt idx="16338" formatCode="m/d/yyyy\ h:mm">
                  <c:v>40253.124999984604</c:v>
                </c:pt>
                <c:pt idx="16339" formatCode="m/d/yyyy\ h:mm">
                  <c:v>40253.166666651254</c:v>
                </c:pt>
                <c:pt idx="16340" formatCode="m/d/yyyy\ h:mm">
                  <c:v>40253.208333317947</c:v>
                </c:pt>
                <c:pt idx="16341" formatCode="m/d/yyyy\ h:mm">
                  <c:v>40253.249999984604</c:v>
                </c:pt>
                <c:pt idx="16342" formatCode="m/d/yyyy\ h:mm">
                  <c:v>40253.291666651239</c:v>
                </c:pt>
                <c:pt idx="16343" formatCode="m/d/yyyy\ h:mm">
                  <c:v>40253.33333331794</c:v>
                </c:pt>
                <c:pt idx="16344" formatCode="m/d/yyyy\ h:mm">
                  <c:v>40253.374999984611</c:v>
                </c:pt>
                <c:pt idx="16345" formatCode="m/d/yyyy\ h:mm">
                  <c:v>40253.416666651254</c:v>
                </c:pt>
                <c:pt idx="16346" formatCode="m/d/yyyy\ h:mm">
                  <c:v>40253.458333317947</c:v>
                </c:pt>
                <c:pt idx="16347" formatCode="m/d/yyyy\ h:mm">
                  <c:v>40253.499999984597</c:v>
                </c:pt>
                <c:pt idx="16348" formatCode="m/d/yyyy\ h:mm">
                  <c:v>40253.541666651232</c:v>
                </c:pt>
                <c:pt idx="16349" formatCode="m/d/yyyy\ h:mm">
                  <c:v>40253.583333317933</c:v>
                </c:pt>
                <c:pt idx="16350" formatCode="m/d/yyyy\ h:mm">
                  <c:v>40253.62499998459</c:v>
                </c:pt>
                <c:pt idx="16351" formatCode="m/d/yyyy\ h:mm">
                  <c:v>40253.666666651232</c:v>
                </c:pt>
                <c:pt idx="16352" formatCode="m/d/yyyy\ h:mm">
                  <c:v>40253.708333317918</c:v>
                </c:pt>
                <c:pt idx="16353" formatCode="m/d/yyyy\ h:mm">
                  <c:v>40253.749999984582</c:v>
                </c:pt>
                <c:pt idx="16354" formatCode="m/d/yyyy\ h:mm">
                  <c:v>40253.79166665121</c:v>
                </c:pt>
                <c:pt idx="16355" formatCode="m/d/yyyy\ h:mm">
                  <c:v>40253.833333317911</c:v>
                </c:pt>
                <c:pt idx="16356" formatCode="m/d/yyyy\ h:mm">
                  <c:v>40253.874999984597</c:v>
                </c:pt>
                <c:pt idx="16357" formatCode="m/d/yyyy\ h:mm">
                  <c:v>40253.916666651225</c:v>
                </c:pt>
                <c:pt idx="16358" formatCode="m/d/yyyy\ h:mm">
                  <c:v>40253.958333317918</c:v>
                </c:pt>
                <c:pt idx="16359" formatCode="m/d/yyyy\ h:mm">
                  <c:v>40253.999999984568</c:v>
                </c:pt>
                <c:pt idx="16360" formatCode="m/d/yyyy\ h:mm">
                  <c:v>40254.041666651203</c:v>
                </c:pt>
                <c:pt idx="16361" formatCode="m/d/yyyy\ h:mm">
                  <c:v>40254.083333317896</c:v>
                </c:pt>
                <c:pt idx="16362" formatCode="m/d/yyyy\ h:mm">
                  <c:v>40254.12499998456</c:v>
                </c:pt>
                <c:pt idx="16363" formatCode="m/d/yyyy\ h:mm">
                  <c:v>40254.166666651203</c:v>
                </c:pt>
                <c:pt idx="16364" formatCode="m/d/yyyy\ h:mm">
                  <c:v>40254.208333317889</c:v>
                </c:pt>
                <c:pt idx="16365" formatCode="m/d/yyyy\ h:mm">
                  <c:v>40254.249999984553</c:v>
                </c:pt>
                <c:pt idx="16366" formatCode="m/d/yyyy\ h:mm">
                  <c:v>40254.291666651181</c:v>
                </c:pt>
                <c:pt idx="16367" formatCode="m/d/yyyy\ h:mm">
                  <c:v>40254.333333317882</c:v>
                </c:pt>
                <c:pt idx="16368" formatCode="m/d/yyyy\ h:mm">
                  <c:v>40254.37499998456</c:v>
                </c:pt>
                <c:pt idx="16369" formatCode="m/d/yyyy\ h:mm">
                  <c:v>40254.416666651196</c:v>
                </c:pt>
                <c:pt idx="16370" formatCode="m/d/yyyy\ h:mm">
                  <c:v>40254.458333317896</c:v>
                </c:pt>
                <c:pt idx="16371" formatCode="m/d/yyyy\ h:mm">
                  <c:v>40254.499999984539</c:v>
                </c:pt>
                <c:pt idx="16372" formatCode="m/d/yyyy\ h:mm">
                  <c:v>40254.541666651181</c:v>
                </c:pt>
                <c:pt idx="16373" formatCode="m/d/yyyy\ h:mm">
                  <c:v>40254.583333317867</c:v>
                </c:pt>
                <c:pt idx="16374" formatCode="m/d/yyyy\ h:mm">
                  <c:v>40254.624999984531</c:v>
                </c:pt>
                <c:pt idx="16375" formatCode="m/d/yyyy\ h:mm">
                  <c:v>40254.666666651181</c:v>
                </c:pt>
                <c:pt idx="16376" formatCode="m/d/yyyy\ h:mm">
                  <c:v>40254.70833331786</c:v>
                </c:pt>
                <c:pt idx="16377" formatCode="m/d/yyyy\ h:mm">
                  <c:v>40254.749999984531</c:v>
                </c:pt>
                <c:pt idx="16378" formatCode="m/d/yyyy\ h:mm">
                  <c:v>40254.791666651166</c:v>
                </c:pt>
                <c:pt idx="16379" formatCode="m/d/yyyy\ h:mm">
                  <c:v>40254.833333317853</c:v>
                </c:pt>
                <c:pt idx="16380" formatCode="m/d/yyyy\ h:mm">
                  <c:v>40254.874999984539</c:v>
                </c:pt>
                <c:pt idx="16381" formatCode="m/d/yyyy\ h:mm">
                  <c:v>40254.916666651181</c:v>
                </c:pt>
                <c:pt idx="16382" formatCode="m/d/yyyy\ h:mm">
                  <c:v>40254.95833331786</c:v>
                </c:pt>
                <c:pt idx="16383" formatCode="m/d/yyyy\ h:mm">
                  <c:v>40254.999999984509</c:v>
                </c:pt>
                <c:pt idx="16384" formatCode="m/d/yyyy\ h:mm">
                  <c:v>40255.041666651174</c:v>
                </c:pt>
                <c:pt idx="16385" formatCode="m/d/yyyy\ h:mm">
                  <c:v>40255.083333317838</c:v>
                </c:pt>
                <c:pt idx="16386" formatCode="m/d/yyyy\ h:mm">
                  <c:v>40255.124999984502</c:v>
                </c:pt>
                <c:pt idx="16387" formatCode="m/d/yyyy\ h:mm">
                  <c:v>40255.166666651152</c:v>
                </c:pt>
                <c:pt idx="16388" formatCode="m/d/yyyy\ h:mm">
                  <c:v>40255.208333317831</c:v>
                </c:pt>
                <c:pt idx="16389" formatCode="m/d/yyyy\ h:mm">
                  <c:v>40255.249999984495</c:v>
                </c:pt>
                <c:pt idx="16390" formatCode="m/d/yyyy\ h:mm">
                  <c:v>40255.29166665113</c:v>
                </c:pt>
                <c:pt idx="16391" formatCode="m/d/yyyy\ h:mm">
                  <c:v>40255.333333317823</c:v>
                </c:pt>
                <c:pt idx="16392" formatCode="m/d/yyyy\ h:mm">
                  <c:v>40255.374999984502</c:v>
                </c:pt>
                <c:pt idx="16393" formatCode="m/d/yyyy\ h:mm">
                  <c:v>40255.416666651152</c:v>
                </c:pt>
                <c:pt idx="16394" formatCode="m/d/yyyy\ h:mm">
                  <c:v>40255.458333317831</c:v>
                </c:pt>
                <c:pt idx="16395" formatCode="m/d/yyyy\ h:mm">
                  <c:v>40255.49999998448</c:v>
                </c:pt>
                <c:pt idx="16396" formatCode="m/d/yyyy\ h:mm">
                  <c:v>40255.54166665113</c:v>
                </c:pt>
                <c:pt idx="16397" formatCode="m/d/yyyy\ h:mm">
                  <c:v>40255.583333317809</c:v>
                </c:pt>
                <c:pt idx="16398" formatCode="m/d/yyyy\ h:mm">
                  <c:v>40255.624999984473</c:v>
                </c:pt>
                <c:pt idx="16399" formatCode="m/d/yyyy\ h:mm">
                  <c:v>40255.666666651123</c:v>
                </c:pt>
                <c:pt idx="16400" formatCode="m/d/yyyy\ h:mm">
                  <c:v>40255.708333317802</c:v>
                </c:pt>
                <c:pt idx="16401" formatCode="m/d/yyyy\ h:mm">
                  <c:v>40255.749999984466</c:v>
                </c:pt>
                <c:pt idx="16402" formatCode="m/d/yyyy\ h:mm">
                  <c:v>40255.791666651101</c:v>
                </c:pt>
                <c:pt idx="16403" formatCode="m/d/yyyy\ h:mm">
                  <c:v>40255.833333317794</c:v>
                </c:pt>
                <c:pt idx="16404" formatCode="m/d/yyyy\ h:mm">
                  <c:v>40255.874999984473</c:v>
                </c:pt>
                <c:pt idx="16405" formatCode="m/d/yyyy\ h:mm">
                  <c:v>40255.916666651123</c:v>
                </c:pt>
                <c:pt idx="16406" formatCode="m/d/yyyy\ h:mm">
                  <c:v>40255.958333317802</c:v>
                </c:pt>
                <c:pt idx="16407" formatCode="m/d/yyyy\ h:mm">
                  <c:v>40255.999999984451</c:v>
                </c:pt>
                <c:pt idx="16408" formatCode="m/d/yyyy\ h:mm">
                  <c:v>40256.041666651101</c:v>
                </c:pt>
                <c:pt idx="16409" formatCode="m/d/yyyy\ h:mm">
                  <c:v>40256.08333331778</c:v>
                </c:pt>
                <c:pt idx="16410" formatCode="m/d/yyyy\ h:mm">
                  <c:v>40256.124999984444</c:v>
                </c:pt>
                <c:pt idx="16411" formatCode="m/d/yyyy\ h:mm">
                  <c:v>40256.166666651094</c:v>
                </c:pt>
                <c:pt idx="16412" formatCode="m/d/yyyy\ h:mm">
                  <c:v>40256.208333317772</c:v>
                </c:pt>
                <c:pt idx="16413" formatCode="m/d/yyyy\ h:mm">
                  <c:v>40256.249999984437</c:v>
                </c:pt>
                <c:pt idx="16414" formatCode="m/d/yyyy\ h:mm">
                  <c:v>40256.291666651072</c:v>
                </c:pt>
                <c:pt idx="16415" formatCode="m/d/yyyy\ h:mm">
                  <c:v>40256.333333317765</c:v>
                </c:pt>
                <c:pt idx="16416" formatCode="m/d/yyyy\ h:mm">
                  <c:v>40256.374999984444</c:v>
                </c:pt>
                <c:pt idx="16417" formatCode="m/d/yyyy\ h:mm">
                  <c:v>40256.416666651094</c:v>
                </c:pt>
                <c:pt idx="16418" formatCode="m/d/yyyy\ h:mm">
                  <c:v>40256.458333317772</c:v>
                </c:pt>
                <c:pt idx="16419" formatCode="m/d/yyyy\ h:mm">
                  <c:v>40256.499999984422</c:v>
                </c:pt>
                <c:pt idx="16420" formatCode="m/d/yyyy\ h:mm">
                  <c:v>40256.541666651072</c:v>
                </c:pt>
                <c:pt idx="16421" formatCode="m/d/yyyy\ h:mm">
                  <c:v>40256.583333317751</c:v>
                </c:pt>
                <c:pt idx="16422" formatCode="m/d/yyyy\ h:mm">
                  <c:v>40256.624999984415</c:v>
                </c:pt>
                <c:pt idx="16423" formatCode="m/d/yyyy\ h:mm">
                  <c:v>40256.666666651065</c:v>
                </c:pt>
                <c:pt idx="16424" formatCode="m/d/yyyy\ h:mm">
                  <c:v>40256.708333317736</c:v>
                </c:pt>
                <c:pt idx="16425" formatCode="m/d/yyyy\ h:mm">
                  <c:v>40256.749999984408</c:v>
                </c:pt>
                <c:pt idx="16426" formatCode="m/d/yyyy\ h:mm">
                  <c:v>40256.791666651043</c:v>
                </c:pt>
                <c:pt idx="16427" formatCode="m/d/yyyy\ h:mm">
                  <c:v>40256.833333317736</c:v>
                </c:pt>
                <c:pt idx="16428" formatCode="m/d/yyyy\ h:mm">
                  <c:v>40256.874999984415</c:v>
                </c:pt>
                <c:pt idx="16429" formatCode="m/d/yyyy\ h:mm">
                  <c:v>40256.916666651065</c:v>
                </c:pt>
                <c:pt idx="16430" formatCode="m/d/yyyy\ h:mm">
                  <c:v>40256.958333317743</c:v>
                </c:pt>
                <c:pt idx="16431" formatCode="m/d/yyyy\ h:mm">
                  <c:v>40256.999999984386</c:v>
                </c:pt>
                <c:pt idx="16432" formatCode="m/d/yyyy\ h:mm">
                  <c:v>40257.041666651043</c:v>
                </c:pt>
                <c:pt idx="16433" formatCode="m/d/yyyy\ h:mm">
                  <c:v>40257.083333317722</c:v>
                </c:pt>
                <c:pt idx="16434" formatCode="m/d/yyyy\ h:mm">
                  <c:v>40257.124999984386</c:v>
                </c:pt>
                <c:pt idx="16435" formatCode="m/d/yyyy\ h:mm">
                  <c:v>40257.166666651028</c:v>
                </c:pt>
                <c:pt idx="16436" formatCode="m/d/yyyy\ h:mm">
                  <c:v>40257.208333317714</c:v>
                </c:pt>
                <c:pt idx="16437" formatCode="m/d/yyyy\ h:mm">
                  <c:v>40257.249999984379</c:v>
                </c:pt>
                <c:pt idx="16438" formatCode="m/d/yyyy\ h:mm">
                  <c:v>40257.291666651006</c:v>
                </c:pt>
                <c:pt idx="16439" formatCode="m/d/yyyy\ h:mm">
                  <c:v>40257.333333317707</c:v>
                </c:pt>
                <c:pt idx="16440" formatCode="m/d/yyyy\ h:mm">
                  <c:v>40257.374999984386</c:v>
                </c:pt>
                <c:pt idx="16441" formatCode="m/d/yyyy\ h:mm">
                  <c:v>40257.416666651035</c:v>
                </c:pt>
                <c:pt idx="16442" formatCode="m/d/yyyy\ h:mm">
                  <c:v>40257.458333317714</c:v>
                </c:pt>
                <c:pt idx="16443" formatCode="m/d/yyyy\ h:mm">
                  <c:v>40257.499999984364</c:v>
                </c:pt>
                <c:pt idx="16444" formatCode="m/d/yyyy\ h:mm">
                  <c:v>40257.541666651014</c:v>
                </c:pt>
                <c:pt idx="16445" formatCode="m/d/yyyy\ h:mm">
                  <c:v>40257.583333317685</c:v>
                </c:pt>
                <c:pt idx="16446" formatCode="m/d/yyyy\ h:mm">
                  <c:v>40257.624999984357</c:v>
                </c:pt>
                <c:pt idx="16447" formatCode="m/d/yyyy\ h:mm">
                  <c:v>40257.666666651006</c:v>
                </c:pt>
                <c:pt idx="16448" formatCode="m/d/yyyy\ h:mm">
                  <c:v>40257.708333317685</c:v>
                </c:pt>
                <c:pt idx="16449" formatCode="m/d/yyyy\ h:mm">
                  <c:v>40257.749999984335</c:v>
                </c:pt>
                <c:pt idx="16450" formatCode="m/d/yyyy\ h:mm">
                  <c:v>40257.791666650985</c:v>
                </c:pt>
                <c:pt idx="16451" formatCode="m/d/yyyy\ h:mm">
                  <c:v>40257.833333317678</c:v>
                </c:pt>
                <c:pt idx="16452" formatCode="m/d/yyyy\ h:mm">
                  <c:v>40257.874999984342</c:v>
                </c:pt>
                <c:pt idx="16453" formatCode="m/d/yyyy\ h:mm">
                  <c:v>40257.916666651006</c:v>
                </c:pt>
                <c:pt idx="16454" formatCode="m/d/yyyy\ h:mm">
                  <c:v>40257.958333317685</c:v>
                </c:pt>
                <c:pt idx="16455" formatCode="m/d/yyyy\ h:mm">
                  <c:v>40257.999999984335</c:v>
                </c:pt>
                <c:pt idx="16456" formatCode="m/d/yyyy\ h:mm">
                  <c:v>40258.041666650985</c:v>
                </c:pt>
                <c:pt idx="16457" formatCode="m/d/yyyy\ h:mm">
                  <c:v>40258.083333317656</c:v>
                </c:pt>
                <c:pt idx="16458" formatCode="m/d/yyyy\ h:mm">
                  <c:v>40258.124999984328</c:v>
                </c:pt>
                <c:pt idx="16459" formatCode="m/d/yyyy\ h:mm">
                  <c:v>40258.166666650985</c:v>
                </c:pt>
                <c:pt idx="16460" formatCode="m/d/yyyy\ h:mm">
                  <c:v>40258.208333317656</c:v>
                </c:pt>
                <c:pt idx="16461" formatCode="m/d/yyyy\ h:mm">
                  <c:v>40258.24999998432</c:v>
                </c:pt>
                <c:pt idx="16462" formatCode="m/d/yyyy\ h:mm">
                  <c:v>40258.29166665097</c:v>
                </c:pt>
                <c:pt idx="16463" formatCode="m/d/yyyy\ h:mm">
                  <c:v>40258.333333317634</c:v>
                </c:pt>
                <c:pt idx="16464" formatCode="m/d/yyyy\ h:mm">
                  <c:v>40258.374999984313</c:v>
                </c:pt>
                <c:pt idx="16465" formatCode="m/d/yyyy\ h:mm">
                  <c:v>40258.416666650992</c:v>
                </c:pt>
                <c:pt idx="16466" formatCode="m/d/yyyy\ h:mm">
                  <c:v>40258.458333317642</c:v>
                </c:pt>
                <c:pt idx="16467" formatCode="m/d/yyyy\ h:mm">
                  <c:v>40258.499999984306</c:v>
                </c:pt>
                <c:pt idx="16468" formatCode="m/d/yyyy\ h:mm">
                  <c:v>40258.54166665097</c:v>
                </c:pt>
                <c:pt idx="16469" formatCode="m/d/yyyy\ h:mm">
                  <c:v>40258.583333317634</c:v>
                </c:pt>
                <c:pt idx="16470" formatCode="m/d/yyyy\ h:mm">
                  <c:v>40258.624999984284</c:v>
                </c:pt>
                <c:pt idx="16471" formatCode="m/d/yyyy\ h:mm">
                  <c:v>40258.666666650955</c:v>
                </c:pt>
                <c:pt idx="16472" formatCode="m/d/yyyy\ h:mm">
                  <c:v>40258.708333317627</c:v>
                </c:pt>
                <c:pt idx="16473" formatCode="m/d/yyyy\ h:mm">
                  <c:v>40258.749999984284</c:v>
                </c:pt>
                <c:pt idx="16474" formatCode="m/d/yyyy\ h:mm">
                  <c:v>40258.791666650934</c:v>
                </c:pt>
                <c:pt idx="16475" formatCode="m/d/yyyy\ h:mm">
                  <c:v>40258.83333331762</c:v>
                </c:pt>
                <c:pt idx="16476" formatCode="m/d/yyyy\ h:mm">
                  <c:v>40258.874999984291</c:v>
                </c:pt>
                <c:pt idx="16477" formatCode="m/d/yyyy\ h:mm">
                  <c:v>40258.916666650948</c:v>
                </c:pt>
                <c:pt idx="16478" formatCode="m/d/yyyy\ h:mm">
                  <c:v>40258.958333317612</c:v>
                </c:pt>
                <c:pt idx="16479" formatCode="m/d/yyyy\ h:mm">
                  <c:v>40258.999999984277</c:v>
                </c:pt>
                <c:pt idx="16480" formatCode="m/d/yyyy\ h:mm">
                  <c:v>40259.041666650934</c:v>
                </c:pt>
                <c:pt idx="16481" formatCode="m/d/yyyy\ h:mm">
                  <c:v>40259.083333317605</c:v>
                </c:pt>
                <c:pt idx="16482" formatCode="m/d/yyyy\ h:mm">
                  <c:v>40259.124999984255</c:v>
                </c:pt>
                <c:pt idx="16483" formatCode="m/d/yyyy\ h:mm">
                  <c:v>40259.166666650934</c:v>
                </c:pt>
                <c:pt idx="16484" formatCode="m/d/yyyy\ h:mm">
                  <c:v>40259.208333317598</c:v>
                </c:pt>
                <c:pt idx="16485" formatCode="m/d/yyyy\ h:mm">
                  <c:v>40259.249999984255</c:v>
                </c:pt>
                <c:pt idx="16486" formatCode="m/d/yyyy\ h:mm">
                  <c:v>40259.291666650905</c:v>
                </c:pt>
                <c:pt idx="16487" formatCode="m/d/yyyy\ h:mm">
                  <c:v>40259.333333317591</c:v>
                </c:pt>
                <c:pt idx="16488" formatCode="m/d/yyyy\ h:mm">
                  <c:v>40259.374999984262</c:v>
                </c:pt>
                <c:pt idx="16489" formatCode="m/d/yyyy\ h:mm">
                  <c:v>40259.416666650919</c:v>
                </c:pt>
                <c:pt idx="16490" formatCode="m/d/yyyy\ h:mm">
                  <c:v>40259.458333317598</c:v>
                </c:pt>
                <c:pt idx="16491" formatCode="m/d/yyyy\ h:mm">
                  <c:v>40259.499999984233</c:v>
                </c:pt>
                <c:pt idx="16492" formatCode="m/d/yyyy\ h:mm">
                  <c:v>40259.541666650905</c:v>
                </c:pt>
                <c:pt idx="16493" formatCode="m/d/yyyy\ h:mm">
                  <c:v>40259.583333317583</c:v>
                </c:pt>
                <c:pt idx="16494" formatCode="m/d/yyyy\ h:mm">
                  <c:v>40259.624999984226</c:v>
                </c:pt>
                <c:pt idx="16495" formatCode="m/d/yyyy\ h:mm">
                  <c:v>40259.666666650905</c:v>
                </c:pt>
                <c:pt idx="16496" formatCode="m/d/yyyy\ h:mm">
                  <c:v>40259.708333317569</c:v>
                </c:pt>
                <c:pt idx="16497" formatCode="m/d/yyyy\ h:mm">
                  <c:v>40259.749999984226</c:v>
                </c:pt>
                <c:pt idx="16498" formatCode="m/d/yyyy\ h:mm">
                  <c:v>40259.791666650868</c:v>
                </c:pt>
                <c:pt idx="16499" formatCode="m/d/yyyy\ h:mm">
                  <c:v>40259.833333317561</c:v>
                </c:pt>
                <c:pt idx="16500" formatCode="m/d/yyyy\ h:mm">
                  <c:v>40259.874999984233</c:v>
                </c:pt>
                <c:pt idx="16501" formatCode="m/d/yyyy\ h:mm">
                  <c:v>40259.91666665089</c:v>
                </c:pt>
                <c:pt idx="16502" formatCode="m/d/yyyy\ h:mm">
                  <c:v>40259.958333317576</c:v>
                </c:pt>
                <c:pt idx="16503" formatCode="m/d/yyyy\ h:mm">
                  <c:v>40259.999999984204</c:v>
                </c:pt>
                <c:pt idx="16504" formatCode="m/d/yyyy\ h:mm">
                  <c:v>40260.041666650875</c:v>
                </c:pt>
                <c:pt idx="16505" formatCode="m/d/yyyy\ h:mm">
                  <c:v>40260.083333317547</c:v>
                </c:pt>
                <c:pt idx="16506" formatCode="m/d/yyyy\ h:mm">
                  <c:v>40260.124999984204</c:v>
                </c:pt>
                <c:pt idx="16507" formatCode="m/d/yyyy\ h:mm">
                  <c:v>40260.166666650875</c:v>
                </c:pt>
                <c:pt idx="16508" formatCode="m/d/yyyy\ h:mm">
                  <c:v>40260.20833331754</c:v>
                </c:pt>
                <c:pt idx="16509" formatCode="m/d/yyyy\ h:mm">
                  <c:v>40260.249999984204</c:v>
                </c:pt>
                <c:pt idx="16510" formatCode="m/d/yyyy\ h:mm">
                  <c:v>40260.291666650846</c:v>
                </c:pt>
                <c:pt idx="16511" formatCode="m/d/yyyy\ h:mm">
                  <c:v>40260.333333317532</c:v>
                </c:pt>
                <c:pt idx="16512" formatCode="m/d/yyyy\ h:mm">
                  <c:v>40260.374999984211</c:v>
                </c:pt>
                <c:pt idx="16513" formatCode="m/d/yyyy\ h:mm">
                  <c:v>40260.416666650861</c:v>
                </c:pt>
                <c:pt idx="16514" formatCode="m/d/yyyy\ h:mm">
                  <c:v>40260.458333317547</c:v>
                </c:pt>
                <c:pt idx="16515" formatCode="m/d/yyyy\ h:mm">
                  <c:v>40260.499999984189</c:v>
                </c:pt>
                <c:pt idx="16516" formatCode="m/d/yyyy\ h:mm">
                  <c:v>40260.541666650854</c:v>
                </c:pt>
                <c:pt idx="16517" formatCode="m/d/yyyy\ h:mm">
                  <c:v>40260.583333317518</c:v>
                </c:pt>
                <c:pt idx="16518" formatCode="m/d/yyyy\ h:mm">
                  <c:v>40260.624999984182</c:v>
                </c:pt>
                <c:pt idx="16519" formatCode="m/d/yyyy\ h:mm">
                  <c:v>40260.666666650832</c:v>
                </c:pt>
                <c:pt idx="16520" formatCode="m/d/yyyy\ h:mm">
                  <c:v>40260.708333317511</c:v>
                </c:pt>
                <c:pt idx="16521" formatCode="m/d/yyyy\ h:mm">
                  <c:v>40260.749999984182</c:v>
                </c:pt>
                <c:pt idx="16522" formatCode="m/d/yyyy\ h:mm">
                  <c:v>40260.791666650817</c:v>
                </c:pt>
                <c:pt idx="16523" formatCode="m/d/yyyy\ h:mm">
                  <c:v>40260.833333317503</c:v>
                </c:pt>
                <c:pt idx="16524" formatCode="m/d/yyyy\ h:mm">
                  <c:v>40260.874999984189</c:v>
                </c:pt>
                <c:pt idx="16525" formatCode="m/d/yyyy\ h:mm">
                  <c:v>40260.916666650832</c:v>
                </c:pt>
                <c:pt idx="16526" formatCode="m/d/yyyy\ h:mm">
                  <c:v>40260.958333317511</c:v>
                </c:pt>
                <c:pt idx="16527" formatCode="m/d/yyyy\ h:mm">
                  <c:v>40260.99999998416</c:v>
                </c:pt>
                <c:pt idx="16528" formatCode="m/d/yyyy\ h:mm">
                  <c:v>40261.041666650824</c:v>
                </c:pt>
                <c:pt idx="16529" formatCode="m/d/yyyy\ h:mm">
                  <c:v>40261.083333317489</c:v>
                </c:pt>
                <c:pt idx="16530" formatCode="m/d/yyyy\ h:mm">
                  <c:v>40261.124999984153</c:v>
                </c:pt>
                <c:pt idx="16531" formatCode="m/d/yyyy\ h:mm">
                  <c:v>40261.166666650803</c:v>
                </c:pt>
                <c:pt idx="16532" formatCode="m/d/yyyy\ h:mm">
                  <c:v>40261.208333317481</c:v>
                </c:pt>
                <c:pt idx="16533" formatCode="m/d/yyyy\ h:mm">
                  <c:v>40261.249999984146</c:v>
                </c:pt>
                <c:pt idx="16534" formatCode="m/d/yyyy\ h:mm">
                  <c:v>40261.291666650781</c:v>
                </c:pt>
                <c:pt idx="16535" formatCode="m/d/yyyy\ h:mm">
                  <c:v>40261.333333317481</c:v>
                </c:pt>
                <c:pt idx="16536" formatCode="m/d/yyyy\ h:mm">
                  <c:v>40261.374999984153</c:v>
                </c:pt>
                <c:pt idx="16537" formatCode="m/d/yyyy\ h:mm">
                  <c:v>40261.416666650803</c:v>
                </c:pt>
                <c:pt idx="16538" formatCode="m/d/yyyy\ h:mm">
                  <c:v>40261.458333317489</c:v>
                </c:pt>
                <c:pt idx="16539" formatCode="m/d/yyyy\ h:mm">
                  <c:v>40261.499999984131</c:v>
                </c:pt>
                <c:pt idx="16540" formatCode="m/d/yyyy\ h:mm">
                  <c:v>40261.541666650781</c:v>
                </c:pt>
                <c:pt idx="16541" formatCode="m/d/yyyy\ h:mm">
                  <c:v>40261.58333331746</c:v>
                </c:pt>
                <c:pt idx="16542" formatCode="m/d/yyyy\ h:mm">
                  <c:v>40261.624999984131</c:v>
                </c:pt>
                <c:pt idx="16543" formatCode="m/d/yyyy\ h:mm">
                  <c:v>40261.666666650774</c:v>
                </c:pt>
                <c:pt idx="16544" formatCode="m/d/yyyy\ h:mm">
                  <c:v>40261.708333317452</c:v>
                </c:pt>
                <c:pt idx="16545" formatCode="m/d/yyyy\ h:mm">
                  <c:v>40261.749999984117</c:v>
                </c:pt>
                <c:pt idx="16546" formatCode="m/d/yyyy\ h:mm">
                  <c:v>40261.791666650752</c:v>
                </c:pt>
                <c:pt idx="16547" formatCode="m/d/yyyy\ h:mm">
                  <c:v>40261.833333317445</c:v>
                </c:pt>
                <c:pt idx="16548" formatCode="m/d/yyyy\ h:mm">
                  <c:v>40261.874999984124</c:v>
                </c:pt>
                <c:pt idx="16549" formatCode="m/d/yyyy\ h:mm">
                  <c:v>40261.916666650781</c:v>
                </c:pt>
                <c:pt idx="16550" formatCode="m/d/yyyy\ h:mm">
                  <c:v>40261.958333317452</c:v>
                </c:pt>
                <c:pt idx="16551" formatCode="m/d/yyyy\ h:mm">
                  <c:v>40261.999999984102</c:v>
                </c:pt>
                <c:pt idx="16552" formatCode="m/d/yyyy\ h:mm">
                  <c:v>40262.041666650752</c:v>
                </c:pt>
                <c:pt idx="16553" formatCode="m/d/yyyy\ h:mm">
                  <c:v>40262.083333317431</c:v>
                </c:pt>
                <c:pt idx="16554" formatCode="m/d/yyyy\ h:mm">
                  <c:v>40262.124999984095</c:v>
                </c:pt>
                <c:pt idx="16555" formatCode="m/d/yyyy\ h:mm">
                  <c:v>40262.166666650744</c:v>
                </c:pt>
                <c:pt idx="16556" formatCode="m/d/yyyy\ h:mm">
                  <c:v>40262.208333317423</c:v>
                </c:pt>
                <c:pt idx="16557" formatCode="m/d/yyyy\ h:mm">
                  <c:v>40262.249999984087</c:v>
                </c:pt>
                <c:pt idx="16558" formatCode="m/d/yyyy\ h:mm">
                  <c:v>40262.291666650723</c:v>
                </c:pt>
                <c:pt idx="16559" formatCode="m/d/yyyy\ h:mm">
                  <c:v>40262.333333317416</c:v>
                </c:pt>
                <c:pt idx="16560" formatCode="m/d/yyyy\ h:mm">
                  <c:v>40262.374999984095</c:v>
                </c:pt>
                <c:pt idx="16561" formatCode="m/d/yyyy\ h:mm">
                  <c:v>40262.416666650744</c:v>
                </c:pt>
                <c:pt idx="16562" formatCode="m/d/yyyy\ h:mm">
                  <c:v>40262.458333317423</c:v>
                </c:pt>
                <c:pt idx="16563" formatCode="m/d/yyyy\ h:mm">
                  <c:v>40262.499999984073</c:v>
                </c:pt>
                <c:pt idx="16564" formatCode="m/d/yyyy\ h:mm">
                  <c:v>40262.541666650723</c:v>
                </c:pt>
                <c:pt idx="16565" formatCode="m/d/yyyy\ h:mm">
                  <c:v>40262.583333317401</c:v>
                </c:pt>
                <c:pt idx="16566" formatCode="m/d/yyyy\ h:mm">
                  <c:v>40262.624999984066</c:v>
                </c:pt>
                <c:pt idx="16567" formatCode="m/d/yyyy\ h:mm">
                  <c:v>40262.666666650715</c:v>
                </c:pt>
                <c:pt idx="16568" formatCode="m/d/yyyy\ h:mm">
                  <c:v>40262.708333317394</c:v>
                </c:pt>
                <c:pt idx="16569" formatCode="m/d/yyyy\ h:mm">
                  <c:v>40262.749999984058</c:v>
                </c:pt>
                <c:pt idx="16570" formatCode="m/d/yyyy\ h:mm">
                  <c:v>40262.791666650694</c:v>
                </c:pt>
                <c:pt idx="16571" formatCode="m/d/yyyy\ h:mm">
                  <c:v>40262.833333317387</c:v>
                </c:pt>
                <c:pt idx="16572" formatCode="m/d/yyyy\ h:mm">
                  <c:v>40262.874999984066</c:v>
                </c:pt>
                <c:pt idx="16573" formatCode="m/d/yyyy\ h:mm">
                  <c:v>40262.916666650715</c:v>
                </c:pt>
                <c:pt idx="16574" formatCode="m/d/yyyy\ h:mm">
                  <c:v>40262.958333317394</c:v>
                </c:pt>
                <c:pt idx="16575" formatCode="m/d/yyyy\ h:mm">
                  <c:v>40262.999999984044</c:v>
                </c:pt>
                <c:pt idx="16576" formatCode="m/d/yyyy\ h:mm">
                  <c:v>40263.041666650694</c:v>
                </c:pt>
                <c:pt idx="16577" formatCode="m/d/yyyy\ h:mm">
                  <c:v>40263.083333317372</c:v>
                </c:pt>
                <c:pt idx="16578" formatCode="m/d/yyyy\ h:mm">
                  <c:v>40263.124999984037</c:v>
                </c:pt>
                <c:pt idx="16579" formatCode="m/d/yyyy\ h:mm">
                  <c:v>40263.166666650686</c:v>
                </c:pt>
                <c:pt idx="16580" formatCode="m/d/yyyy\ h:mm">
                  <c:v>40263.208333317365</c:v>
                </c:pt>
                <c:pt idx="16581" formatCode="m/d/yyyy\ h:mm">
                  <c:v>40263.249999984029</c:v>
                </c:pt>
                <c:pt idx="16582" formatCode="m/d/yyyy\ h:mm">
                  <c:v>40263.291666650664</c:v>
                </c:pt>
                <c:pt idx="16583" formatCode="m/d/yyyy\ h:mm">
                  <c:v>40263.333333317358</c:v>
                </c:pt>
                <c:pt idx="16584" formatCode="m/d/yyyy\ h:mm">
                  <c:v>40263.374999984037</c:v>
                </c:pt>
                <c:pt idx="16585" formatCode="m/d/yyyy\ h:mm">
                  <c:v>40263.416666650686</c:v>
                </c:pt>
                <c:pt idx="16586" formatCode="m/d/yyyy\ h:mm">
                  <c:v>40263.458333317365</c:v>
                </c:pt>
                <c:pt idx="16587" formatCode="m/d/yyyy\ h:mm">
                  <c:v>40263.499999984015</c:v>
                </c:pt>
                <c:pt idx="16588" formatCode="m/d/yyyy\ h:mm">
                  <c:v>40263.541666650664</c:v>
                </c:pt>
                <c:pt idx="16589" formatCode="m/d/yyyy\ h:mm">
                  <c:v>40263.583333317336</c:v>
                </c:pt>
                <c:pt idx="16590" formatCode="m/d/yyyy\ h:mm">
                  <c:v>40263.624999984007</c:v>
                </c:pt>
                <c:pt idx="16591" formatCode="m/d/yyyy\ h:mm">
                  <c:v>40263.666666650657</c:v>
                </c:pt>
                <c:pt idx="16592" formatCode="m/d/yyyy\ h:mm">
                  <c:v>40263.708333317336</c:v>
                </c:pt>
                <c:pt idx="16593" formatCode="m/d/yyyy\ h:mm">
                  <c:v>40263.749999984</c:v>
                </c:pt>
                <c:pt idx="16594" formatCode="m/d/yyyy\ h:mm">
                  <c:v>40263.791666650635</c:v>
                </c:pt>
                <c:pt idx="16595" formatCode="m/d/yyyy\ h:mm">
                  <c:v>40263.833333317329</c:v>
                </c:pt>
                <c:pt idx="16596" formatCode="m/d/yyyy\ h:mm">
                  <c:v>40263.874999983993</c:v>
                </c:pt>
                <c:pt idx="16597" formatCode="m/d/yyyy\ h:mm">
                  <c:v>40263.916666650657</c:v>
                </c:pt>
                <c:pt idx="16598" formatCode="m/d/yyyy\ h:mm">
                  <c:v>40263.958333317336</c:v>
                </c:pt>
                <c:pt idx="16599" formatCode="m/d/yyyy\ h:mm">
                  <c:v>40263.999999983986</c:v>
                </c:pt>
                <c:pt idx="16600" formatCode="m/d/yyyy\ h:mm">
                  <c:v>40264.041666650628</c:v>
                </c:pt>
                <c:pt idx="16601" formatCode="m/d/yyyy\ h:mm">
                  <c:v>40264.083333317314</c:v>
                </c:pt>
                <c:pt idx="16602" formatCode="m/d/yyyy\ h:mm">
                  <c:v>40264.124999983978</c:v>
                </c:pt>
                <c:pt idx="16603" formatCode="m/d/yyyy\ h:mm">
                  <c:v>40264.166666650621</c:v>
                </c:pt>
                <c:pt idx="16604" formatCode="m/d/yyyy\ h:mm">
                  <c:v>40264.208333317307</c:v>
                </c:pt>
                <c:pt idx="16605" formatCode="m/d/yyyy\ h:mm">
                  <c:v>40264.249999983971</c:v>
                </c:pt>
                <c:pt idx="16606" formatCode="m/d/yyyy\ h:mm">
                  <c:v>40264.291666650606</c:v>
                </c:pt>
                <c:pt idx="16607" formatCode="m/d/yyyy\ h:mm">
                  <c:v>40264.3333333173</c:v>
                </c:pt>
                <c:pt idx="16608" formatCode="m/d/yyyy\ h:mm">
                  <c:v>40264.374999983978</c:v>
                </c:pt>
                <c:pt idx="16609" formatCode="m/d/yyyy\ h:mm">
                  <c:v>40264.416666650628</c:v>
                </c:pt>
                <c:pt idx="16610" formatCode="m/d/yyyy\ h:mm">
                  <c:v>40264.458333317292</c:v>
                </c:pt>
                <c:pt idx="16611" formatCode="m/d/yyyy\ h:mm">
                  <c:v>40264.499999983957</c:v>
                </c:pt>
                <c:pt idx="16612" formatCode="m/d/yyyy\ h:mm">
                  <c:v>40264.541666650599</c:v>
                </c:pt>
                <c:pt idx="16613" formatCode="m/d/yyyy\ h:mm">
                  <c:v>40264.583333317285</c:v>
                </c:pt>
                <c:pt idx="16614" formatCode="m/d/yyyy\ h:mm">
                  <c:v>40264.624999983935</c:v>
                </c:pt>
                <c:pt idx="16615" formatCode="m/d/yyyy\ h:mm">
                  <c:v>40264.666666650592</c:v>
                </c:pt>
                <c:pt idx="16616" formatCode="m/d/yyyy\ h:mm">
                  <c:v>40264.708333317278</c:v>
                </c:pt>
                <c:pt idx="16617" formatCode="m/d/yyyy\ h:mm">
                  <c:v>40264.749999983935</c:v>
                </c:pt>
                <c:pt idx="16618" formatCode="m/d/yyyy\ h:mm">
                  <c:v>40264.791666650577</c:v>
                </c:pt>
                <c:pt idx="16619" formatCode="m/d/yyyy\ h:mm">
                  <c:v>40264.83333331727</c:v>
                </c:pt>
                <c:pt idx="16620" formatCode="m/d/yyyy\ h:mm">
                  <c:v>40264.874999983942</c:v>
                </c:pt>
                <c:pt idx="16621" formatCode="m/d/yyyy\ h:mm">
                  <c:v>40264.916666650599</c:v>
                </c:pt>
                <c:pt idx="16622" formatCode="m/d/yyyy\ h:mm">
                  <c:v>40264.958333317263</c:v>
                </c:pt>
                <c:pt idx="16623" formatCode="m/d/yyyy\ h:mm">
                  <c:v>40264.999999983927</c:v>
                </c:pt>
                <c:pt idx="16624" formatCode="m/d/yyyy\ h:mm">
                  <c:v>40265.041666650584</c:v>
                </c:pt>
                <c:pt idx="16625" formatCode="m/d/yyyy\ h:mm">
                  <c:v>40265.083333317256</c:v>
                </c:pt>
                <c:pt idx="16626" formatCode="m/d/yyyy\ h:mm">
                  <c:v>40265.12499998392</c:v>
                </c:pt>
                <c:pt idx="16627" formatCode="m/d/yyyy\ h:mm">
                  <c:v>40265.166666650584</c:v>
                </c:pt>
                <c:pt idx="16628" formatCode="m/d/yyyy\ h:mm">
                  <c:v>40265.208333317234</c:v>
                </c:pt>
                <c:pt idx="16629" formatCode="m/d/yyyy\ h:mm">
                  <c:v>40265.249999983906</c:v>
                </c:pt>
                <c:pt idx="16630" formatCode="m/d/yyyy\ h:mm">
                  <c:v>40265.291666650563</c:v>
                </c:pt>
                <c:pt idx="16631" formatCode="m/d/yyyy\ h:mm">
                  <c:v>40265.333333317234</c:v>
                </c:pt>
                <c:pt idx="16632" formatCode="m/d/yyyy\ h:mm">
                  <c:v>40265.374999983913</c:v>
                </c:pt>
                <c:pt idx="16633" formatCode="m/d/yyyy\ h:mm">
                  <c:v>40265.416666650584</c:v>
                </c:pt>
                <c:pt idx="16634" formatCode="m/d/yyyy\ h:mm">
                  <c:v>40265.458333317241</c:v>
                </c:pt>
                <c:pt idx="16635" formatCode="m/d/yyyy\ h:mm">
                  <c:v>40265.499999983884</c:v>
                </c:pt>
                <c:pt idx="16636" formatCode="m/d/yyyy\ h:mm">
                  <c:v>40265.541666650555</c:v>
                </c:pt>
                <c:pt idx="16637" formatCode="m/d/yyyy\ h:mm">
                  <c:v>40265.583333317227</c:v>
                </c:pt>
                <c:pt idx="16638" formatCode="m/d/yyyy\ h:mm">
                  <c:v>40265.624999983884</c:v>
                </c:pt>
                <c:pt idx="16639" formatCode="m/d/yyyy\ h:mm">
                  <c:v>40265.666666650555</c:v>
                </c:pt>
                <c:pt idx="16640" formatCode="m/d/yyyy\ h:mm">
                  <c:v>40265.70833331722</c:v>
                </c:pt>
                <c:pt idx="16641" formatCode="m/d/yyyy\ h:mm">
                  <c:v>40265.749999983884</c:v>
                </c:pt>
                <c:pt idx="16642" formatCode="m/d/yyyy\ h:mm">
                  <c:v>40265.791666650519</c:v>
                </c:pt>
                <c:pt idx="16643" formatCode="m/d/yyyy\ h:mm">
                  <c:v>40265.833333317205</c:v>
                </c:pt>
                <c:pt idx="16644" formatCode="m/d/yyyy\ h:mm">
                  <c:v>40265.874999983891</c:v>
                </c:pt>
                <c:pt idx="16645" formatCode="m/d/yyyy\ h:mm">
                  <c:v>40265.916666650541</c:v>
                </c:pt>
                <c:pt idx="16646" formatCode="m/d/yyyy\ h:mm">
                  <c:v>40265.958333317212</c:v>
                </c:pt>
                <c:pt idx="16647" formatCode="m/d/yyyy\ h:mm">
                  <c:v>40265.999999983855</c:v>
                </c:pt>
                <c:pt idx="16648" formatCode="m/d/yyyy\ h:mm">
                  <c:v>40266.041666650526</c:v>
                </c:pt>
                <c:pt idx="16649" formatCode="m/d/yyyy\ h:mm">
                  <c:v>40266.083333317198</c:v>
                </c:pt>
                <c:pt idx="16650" formatCode="m/d/yyyy\ h:mm">
                  <c:v>40266.124999983855</c:v>
                </c:pt>
                <c:pt idx="16651" formatCode="m/d/yyyy\ h:mm">
                  <c:v>40266.166666650526</c:v>
                </c:pt>
                <c:pt idx="16652" formatCode="m/d/yyyy\ h:mm">
                  <c:v>40266.20833331719</c:v>
                </c:pt>
                <c:pt idx="16653" formatCode="m/d/yyyy\ h:mm">
                  <c:v>40266.249999983855</c:v>
                </c:pt>
                <c:pt idx="16654" formatCode="m/d/yyyy\ h:mm">
                  <c:v>40266.291666650497</c:v>
                </c:pt>
                <c:pt idx="16655" formatCode="m/d/yyyy\ h:mm">
                  <c:v>40266.333333317183</c:v>
                </c:pt>
                <c:pt idx="16656" formatCode="m/d/yyyy\ h:mm">
                  <c:v>40266.374999983847</c:v>
                </c:pt>
                <c:pt idx="16657" formatCode="m/d/yyyy\ h:mm">
                  <c:v>40266.416666650512</c:v>
                </c:pt>
                <c:pt idx="16658" formatCode="m/d/yyyy\ h:mm">
                  <c:v>40266.458333317198</c:v>
                </c:pt>
                <c:pt idx="16659" formatCode="m/d/yyyy\ h:mm">
                  <c:v>40266.499999983826</c:v>
                </c:pt>
                <c:pt idx="16660" formatCode="m/d/yyyy\ h:mm">
                  <c:v>40266.541666650504</c:v>
                </c:pt>
                <c:pt idx="16661" formatCode="m/d/yyyy\ h:mm">
                  <c:v>40266.583333317169</c:v>
                </c:pt>
                <c:pt idx="16662" formatCode="m/d/yyyy\ h:mm">
                  <c:v>40266.624999983826</c:v>
                </c:pt>
                <c:pt idx="16663" formatCode="m/d/yyyy\ h:mm">
                  <c:v>40266.666666650483</c:v>
                </c:pt>
                <c:pt idx="16664" formatCode="m/d/yyyy\ h:mm">
                  <c:v>40266.708333317161</c:v>
                </c:pt>
                <c:pt idx="16665" formatCode="m/d/yyyy\ h:mm">
                  <c:v>40266.749999983826</c:v>
                </c:pt>
                <c:pt idx="16666" formatCode="m/d/yyyy\ h:mm">
                  <c:v>40266.791666650468</c:v>
                </c:pt>
                <c:pt idx="16667" formatCode="m/d/yyyy\ h:mm">
                  <c:v>40266.833333317161</c:v>
                </c:pt>
                <c:pt idx="16668" formatCode="m/d/yyyy\ h:mm">
                  <c:v>40266.874999983818</c:v>
                </c:pt>
                <c:pt idx="16669" formatCode="m/d/yyyy\ h:mm">
                  <c:v>40266.916666650483</c:v>
                </c:pt>
                <c:pt idx="16670" formatCode="m/d/yyyy\ h:mm">
                  <c:v>40266.958333317169</c:v>
                </c:pt>
                <c:pt idx="16671" formatCode="m/d/yyyy\ h:mm">
                  <c:v>40266.999999983804</c:v>
                </c:pt>
                <c:pt idx="16672" formatCode="m/d/yyyy\ h:mm">
                  <c:v>40267.041666650475</c:v>
                </c:pt>
                <c:pt idx="16673" formatCode="m/d/yyyy\ h:mm">
                  <c:v>40267.083333317139</c:v>
                </c:pt>
                <c:pt idx="16674" formatCode="m/d/yyyy\ h:mm">
                  <c:v>40267.124999983804</c:v>
                </c:pt>
                <c:pt idx="16675" formatCode="m/d/yyyy\ h:mm">
                  <c:v>40267.166666650453</c:v>
                </c:pt>
                <c:pt idx="16676" formatCode="m/d/yyyy\ h:mm">
                  <c:v>40267.208333317132</c:v>
                </c:pt>
                <c:pt idx="16677" formatCode="m/d/yyyy\ h:mm">
                  <c:v>40267.249999983782</c:v>
                </c:pt>
                <c:pt idx="16678" formatCode="m/d/yyyy\ h:mm">
                  <c:v>40267.291666650432</c:v>
                </c:pt>
                <c:pt idx="16679" formatCode="m/d/yyyy\ h:mm">
                  <c:v>40267.333333317132</c:v>
                </c:pt>
                <c:pt idx="16680" formatCode="m/d/yyyy\ h:mm">
                  <c:v>40267.374999983789</c:v>
                </c:pt>
                <c:pt idx="16681" formatCode="m/d/yyyy\ h:mm">
                  <c:v>40267.416666650453</c:v>
                </c:pt>
                <c:pt idx="16682" formatCode="m/d/yyyy\ h:mm">
                  <c:v>40267.458333317139</c:v>
                </c:pt>
                <c:pt idx="16683" formatCode="m/d/yyyy\ h:mm">
                  <c:v>40267.499999983775</c:v>
                </c:pt>
                <c:pt idx="16684" formatCode="m/d/yyyy\ h:mm">
                  <c:v>40267.541666650432</c:v>
                </c:pt>
                <c:pt idx="16685" formatCode="m/d/yyyy\ h:mm">
                  <c:v>40267.58333331711</c:v>
                </c:pt>
                <c:pt idx="16686" formatCode="m/d/yyyy\ h:mm">
                  <c:v>40267.624999983775</c:v>
                </c:pt>
                <c:pt idx="16687" formatCode="m/d/yyyy\ h:mm">
                  <c:v>40267.666666650424</c:v>
                </c:pt>
                <c:pt idx="16688" formatCode="m/d/yyyy\ h:mm">
                  <c:v>40267.708333317103</c:v>
                </c:pt>
                <c:pt idx="16689" formatCode="m/d/yyyy\ h:mm">
                  <c:v>40267.749999983753</c:v>
                </c:pt>
                <c:pt idx="16690" formatCode="m/d/yyyy\ h:mm">
                  <c:v>40267.791666650402</c:v>
                </c:pt>
                <c:pt idx="16691" formatCode="m/d/yyyy\ h:mm">
                  <c:v>40267.833333317096</c:v>
                </c:pt>
                <c:pt idx="16692" formatCode="m/d/yyyy\ h:mm">
                  <c:v>40267.87499998376</c:v>
                </c:pt>
                <c:pt idx="16693" formatCode="m/d/yyyy\ h:mm">
                  <c:v>40267.916666650432</c:v>
                </c:pt>
                <c:pt idx="16694" formatCode="m/d/yyyy\ h:mm">
                  <c:v>40267.958333317103</c:v>
                </c:pt>
                <c:pt idx="16695" formatCode="m/d/yyyy\ h:mm">
                  <c:v>40267.999999983738</c:v>
                </c:pt>
                <c:pt idx="16696" formatCode="m/d/yyyy\ h:mm">
                  <c:v>40268.041666650402</c:v>
                </c:pt>
                <c:pt idx="16697" formatCode="m/d/yyyy\ h:mm">
                  <c:v>40268.083333317081</c:v>
                </c:pt>
                <c:pt idx="16698" formatCode="m/d/yyyy\ h:mm">
                  <c:v>40268.124999983731</c:v>
                </c:pt>
                <c:pt idx="16699" formatCode="m/d/yyyy\ h:mm">
                  <c:v>40268.166666650395</c:v>
                </c:pt>
                <c:pt idx="16700" formatCode="m/d/yyyy\ h:mm">
                  <c:v>40268.208333317081</c:v>
                </c:pt>
                <c:pt idx="16701" formatCode="m/d/yyyy\ h:mm">
                  <c:v>40268.249999983724</c:v>
                </c:pt>
                <c:pt idx="16702" formatCode="m/d/yyyy\ h:mm">
                  <c:v>40268.291666650373</c:v>
                </c:pt>
                <c:pt idx="16703" formatCode="m/d/yyyy\ h:mm">
                  <c:v>40268.333333317067</c:v>
                </c:pt>
                <c:pt idx="16704" formatCode="m/d/yyyy\ h:mm">
                  <c:v>40268.374999983731</c:v>
                </c:pt>
                <c:pt idx="16705" formatCode="m/d/yyyy\ h:mm">
                  <c:v>40268.416666650395</c:v>
                </c:pt>
                <c:pt idx="16706" formatCode="m/d/yyyy\ h:mm">
                  <c:v>40268.458333317074</c:v>
                </c:pt>
                <c:pt idx="16707" formatCode="m/d/yyyy\ h:mm">
                  <c:v>40268.499999983724</c:v>
                </c:pt>
                <c:pt idx="16708" formatCode="m/d/yyyy\ h:mm">
                  <c:v>40268.541666650373</c:v>
                </c:pt>
                <c:pt idx="16709" formatCode="m/d/yyyy\ h:mm">
                  <c:v>40268.583333317052</c:v>
                </c:pt>
                <c:pt idx="16710" formatCode="m/d/yyyy\ h:mm">
                  <c:v>40268.624999983702</c:v>
                </c:pt>
                <c:pt idx="16711" formatCode="m/d/yyyy\ h:mm">
                  <c:v>40268.666666650366</c:v>
                </c:pt>
                <c:pt idx="16712" formatCode="m/d/yyyy\ h:mm">
                  <c:v>40268.708333317045</c:v>
                </c:pt>
                <c:pt idx="16713" formatCode="m/d/yyyy\ h:mm">
                  <c:v>40268.749999983695</c:v>
                </c:pt>
                <c:pt idx="16714" formatCode="m/d/yyyy\ h:mm">
                  <c:v>40268.791666650344</c:v>
                </c:pt>
                <c:pt idx="16715" formatCode="m/d/yyyy\ h:mm">
                  <c:v>40268.833333317038</c:v>
                </c:pt>
                <c:pt idx="16716" formatCode="m/d/yyyy\ h:mm">
                  <c:v>40268.874999983702</c:v>
                </c:pt>
                <c:pt idx="16717" formatCode="m/d/yyyy\ h:mm">
                  <c:v>40268.916666650366</c:v>
                </c:pt>
                <c:pt idx="16718" formatCode="m/d/yyyy\ h:mm">
                  <c:v>40268.958333317045</c:v>
                </c:pt>
                <c:pt idx="16719" formatCode="m/d/yyyy\ h:mm">
                  <c:v>40268.99999998368</c:v>
                </c:pt>
                <c:pt idx="16720" formatCode="m/d/yyyy\ h:mm">
                  <c:v>40269.041666650344</c:v>
                </c:pt>
                <c:pt idx="16721" formatCode="m/d/yyyy\ h:mm">
                  <c:v>40269.083333317023</c:v>
                </c:pt>
                <c:pt idx="16722" formatCode="m/d/yyyy\ h:mm">
                  <c:v>40269.124999983673</c:v>
                </c:pt>
                <c:pt idx="16723" formatCode="m/d/yyyy\ h:mm">
                  <c:v>40269.166666650337</c:v>
                </c:pt>
                <c:pt idx="16724" formatCode="m/d/yyyy\ h:mm">
                  <c:v>40269.208333317016</c:v>
                </c:pt>
                <c:pt idx="16725" formatCode="m/d/yyyy\ h:mm">
                  <c:v>40269.249999983665</c:v>
                </c:pt>
                <c:pt idx="16726" formatCode="m/d/yyyy\ h:mm">
                  <c:v>40269.291666650315</c:v>
                </c:pt>
                <c:pt idx="16727" formatCode="m/d/yyyy\ h:mm">
                  <c:v>40269.333333317009</c:v>
                </c:pt>
                <c:pt idx="16728" formatCode="m/d/yyyy\ h:mm">
                  <c:v>40269.374999983673</c:v>
                </c:pt>
                <c:pt idx="16729" formatCode="m/d/yyyy\ h:mm">
                  <c:v>40269.416666650337</c:v>
                </c:pt>
                <c:pt idx="16730" formatCode="m/d/yyyy\ h:mm">
                  <c:v>40269.458333317016</c:v>
                </c:pt>
                <c:pt idx="16731" formatCode="m/d/yyyy\ h:mm">
                  <c:v>40269.499999983651</c:v>
                </c:pt>
                <c:pt idx="16732" formatCode="m/d/yyyy\ h:mm">
                  <c:v>40269.541666650315</c:v>
                </c:pt>
                <c:pt idx="16733" formatCode="m/d/yyyy\ h:mm">
                  <c:v>40269.583333317001</c:v>
                </c:pt>
                <c:pt idx="16734" formatCode="m/d/yyyy\ h:mm">
                  <c:v>40269.624999983644</c:v>
                </c:pt>
                <c:pt idx="16735" formatCode="m/d/yyyy\ h:mm">
                  <c:v>40269.666666650308</c:v>
                </c:pt>
                <c:pt idx="16736" formatCode="m/d/yyyy\ h:mm">
                  <c:v>40269.708333317001</c:v>
                </c:pt>
                <c:pt idx="16737" formatCode="m/d/yyyy\ h:mm">
                  <c:v>40269.749999983636</c:v>
                </c:pt>
                <c:pt idx="16738" formatCode="m/d/yyyy\ h:mm">
                  <c:v>40269.791666650286</c:v>
                </c:pt>
                <c:pt idx="16739" formatCode="m/d/yyyy\ h:mm">
                  <c:v>40269.833333316994</c:v>
                </c:pt>
                <c:pt idx="16740" formatCode="m/d/yyyy\ h:mm">
                  <c:v>40269.874999983644</c:v>
                </c:pt>
                <c:pt idx="16741" formatCode="m/d/yyyy\ h:mm">
                  <c:v>40269.916666650308</c:v>
                </c:pt>
                <c:pt idx="16742" formatCode="m/d/yyyy\ h:mm">
                  <c:v>40269.958333317001</c:v>
                </c:pt>
                <c:pt idx="16743" formatCode="m/d/yyyy\ h:mm">
                  <c:v>40269.999999983622</c:v>
                </c:pt>
                <c:pt idx="16744" formatCode="m/d/yyyy\ h:mm">
                  <c:v>40270.041666650279</c:v>
                </c:pt>
                <c:pt idx="16745" formatCode="m/d/yyyy\ h:mm">
                  <c:v>40270.083333316979</c:v>
                </c:pt>
                <c:pt idx="16746" formatCode="m/d/yyyy\ h:mm">
                  <c:v>40270.124999983615</c:v>
                </c:pt>
                <c:pt idx="16747" formatCode="m/d/yyyy\ h:mm">
                  <c:v>40270.166666650272</c:v>
                </c:pt>
                <c:pt idx="16748" formatCode="m/d/yyyy\ h:mm">
                  <c:v>40270.208333316972</c:v>
                </c:pt>
                <c:pt idx="16749" formatCode="m/d/yyyy\ h:mm">
                  <c:v>40270.249999983607</c:v>
                </c:pt>
                <c:pt idx="16750" formatCode="m/d/yyyy\ h:mm">
                  <c:v>40270.291666650257</c:v>
                </c:pt>
                <c:pt idx="16751" formatCode="m/d/yyyy\ h:mm">
                  <c:v>40270.333333316965</c:v>
                </c:pt>
                <c:pt idx="16752" formatCode="m/d/yyyy\ h:mm">
                  <c:v>40270.374999983615</c:v>
                </c:pt>
                <c:pt idx="16753" formatCode="m/d/yyyy\ h:mm">
                  <c:v>40270.416666650279</c:v>
                </c:pt>
                <c:pt idx="16754" formatCode="m/d/yyyy\ h:mm">
                  <c:v>40270.458333316965</c:v>
                </c:pt>
                <c:pt idx="16755" formatCode="m/d/yyyy\ h:mm">
                  <c:v>40270.499999983593</c:v>
                </c:pt>
                <c:pt idx="16756" formatCode="m/d/yyyy\ h:mm">
                  <c:v>40270.541666650257</c:v>
                </c:pt>
                <c:pt idx="16757" formatCode="m/d/yyyy\ h:mm">
                  <c:v>40270.583333316943</c:v>
                </c:pt>
                <c:pt idx="16758" formatCode="m/d/yyyy\ h:mm">
                  <c:v>40270.624999983585</c:v>
                </c:pt>
                <c:pt idx="16759" formatCode="m/d/yyyy\ h:mm">
                  <c:v>40270.66666665025</c:v>
                </c:pt>
                <c:pt idx="16760" formatCode="m/d/yyyy\ h:mm">
                  <c:v>40270.708333316943</c:v>
                </c:pt>
                <c:pt idx="16761" formatCode="m/d/yyyy\ h:mm">
                  <c:v>40270.749999983585</c:v>
                </c:pt>
                <c:pt idx="16762" formatCode="m/d/yyyy\ h:mm">
                  <c:v>40270.791666650221</c:v>
                </c:pt>
                <c:pt idx="16763" formatCode="m/d/yyyy\ h:mm">
                  <c:v>40270.833333316936</c:v>
                </c:pt>
                <c:pt idx="16764" formatCode="m/d/yyyy\ h:mm">
                  <c:v>40270.874999983593</c:v>
                </c:pt>
                <c:pt idx="16765" formatCode="m/d/yyyy\ h:mm">
                  <c:v>40270.91666665025</c:v>
                </c:pt>
                <c:pt idx="16766" formatCode="m/d/yyyy\ h:mm">
                  <c:v>40270.958333316943</c:v>
                </c:pt>
                <c:pt idx="16767" formatCode="m/d/yyyy\ h:mm">
                  <c:v>40270.999999983578</c:v>
                </c:pt>
                <c:pt idx="16768" formatCode="m/d/yyyy\ h:mm">
                  <c:v>40271.041666650221</c:v>
                </c:pt>
                <c:pt idx="16769" formatCode="m/d/yyyy\ h:mm">
                  <c:v>40271.083333316921</c:v>
                </c:pt>
                <c:pt idx="16770" formatCode="m/d/yyyy\ h:mm">
                  <c:v>40271.124999983571</c:v>
                </c:pt>
                <c:pt idx="16771" formatCode="m/d/yyyy\ h:mm">
                  <c:v>40271.166666650221</c:v>
                </c:pt>
                <c:pt idx="16772" formatCode="m/d/yyyy\ h:mm">
                  <c:v>40271.208333316899</c:v>
                </c:pt>
                <c:pt idx="16773" formatCode="m/d/yyyy\ h:mm">
                  <c:v>40271.249999983564</c:v>
                </c:pt>
                <c:pt idx="16774" formatCode="m/d/yyyy\ h:mm">
                  <c:v>40271.291666650191</c:v>
                </c:pt>
                <c:pt idx="16775" formatCode="m/d/yyyy\ h:mm">
                  <c:v>40271.333333316892</c:v>
                </c:pt>
                <c:pt idx="16776" formatCode="m/d/yyyy\ h:mm">
                  <c:v>40271.374999983571</c:v>
                </c:pt>
                <c:pt idx="16777" formatCode="m/d/yyyy\ h:mm">
                  <c:v>40271.416666650221</c:v>
                </c:pt>
                <c:pt idx="16778" formatCode="m/d/yyyy\ h:mm">
                  <c:v>40271.458333316907</c:v>
                </c:pt>
                <c:pt idx="16779" formatCode="m/d/yyyy\ h:mm">
                  <c:v>40271.499999983535</c:v>
                </c:pt>
                <c:pt idx="16780" formatCode="m/d/yyyy\ h:mm">
                  <c:v>40271.541666650191</c:v>
                </c:pt>
                <c:pt idx="16781" formatCode="m/d/yyyy\ h:mm">
                  <c:v>40271.583333316892</c:v>
                </c:pt>
                <c:pt idx="16782" formatCode="m/d/yyyy\ h:mm">
                  <c:v>40271.624999983535</c:v>
                </c:pt>
                <c:pt idx="16783" formatCode="m/d/yyyy\ h:mm">
                  <c:v>40271.666666650191</c:v>
                </c:pt>
                <c:pt idx="16784" formatCode="m/d/yyyy\ h:mm">
                  <c:v>40271.708333316885</c:v>
                </c:pt>
                <c:pt idx="16785" formatCode="m/d/yyyy\ h:mm">
                  <c:v>40271.749999983535</c:v>
                </c:pt>
                <c:pt idx="16786" formatCode="m/d/yyyy\ h:mm">
                  <c:v>40271.791666650177</c:v>
                </c:pt>
                <c:pt idx="16787" formatCode="m/d/yyyy\ h:mm">
                  <c:v>40271.833333316863</c:v>
                </c:pt>
                <c:pt idx="16788" formatCode="m/d/yyyy\ h:mm">
                  <c:v>40271.874999983542</c:v>
                </c:pt>
                <c:pt idx="16789" formatCode="m/d/yyyy\ h:mm">
                  <c:v>40271.916666650191</c:v>
                </c:pt>
                <c:pt idx="16790" formatCode="m/d/yyyy\ h:mm">
                  <c:v>40271.958333316885</c:v>
                </c:pt>
                <c:pt idx="16791" formatCode="m/d/yyyy\ h:mm">
                  <c:v>40271.99999998352</c:v>
                </c:pt>
                <c:pt idx="16792" formatCode="m/d/yyyy\ h:mm">
                  <c:v>40272.041666650184</c:v>
                </c:pt>
                <c:pt idx="16793" formatCode="m/d/yyyy\ h:mm">
                  <c:v>40272.083333316848</c:v>
                </c:pt>
                <c:pt idx="16794" formatCode="m/d/yyyy\ h:mm">
                  <c:v>40272.124999983505</c:v>
                </c:pt>
                <c:pt idx="16795" formatCode="m/d/yyyy\ h:mm">
                  <c:v>40272.166666650177</c:v>
                </c:pt>
                <c:pt idx="16796" formatCode="m/d/yyyy\ h:mm">
                  <c:v>40272.208333316841</c:v>
                </c:pt>
                <c:pt idx="16797" formatCode="m/d/yyyy\ h:mm">
                  <c:v>40272.249999983505</c:v>
                </c:pt>
                <c:pt idx="16798" formatCode="m/d/yyyy\ h:mm">
                  <c:v>40272.291666650148</c:v>
                </c:pt>
                <c:pt idx="16799" formatCode="m/d/yyyy\ h:mm">
                  <c:v>40272.333333316841</c:v>
                </c:pt>
                <c:pt idx="16800" formatCode="m/d/yyyy\ h:mm">
                  <c:v>40272.374999983498</c:v>
                </c:pt>
                <c:pt idx="16801" formatCode="m/d/yyyy\ h:mm">
                  <c:v>40272.416666650162</c:v>
                </c:pt>
                <c:pt idx="16802" formatCode="m/d/yyyy\ h:mm">
                  <c:v>40272.458333316848</c:v>
                </c:pt>
                <c:pt idx="16803" formatCode="m/d/yyyy\ h:mm">
                  <c:v>40272.499999983484</c:v>
                </c:pt>
                <c:pt idx="16804" formatCode="m/d/yyyy\ h:mm">
                  <c:v>40272.541666650155</c:v>
                </c:pt>
                <c:pt idx="16805" formatCode="m/d/yyyy\ h:mm">
                  <c:v>40272.583333316819</c:v>
                </c:pt>
                <c:pt idx="16806" formatCode="m/d/yyyy\ h:mm">
                  <c:v>40272.624999983484</c:v>
                </c:pt>
                <c:pt idx="16807" formatCode="m/d/yyyy\ h:mm">
                  <c:v>40272.666666650133</c:v>
                </c:pt>
                <c:pt idx="16808" formatCode="m/d/yyyy\ h:mm">
                  <c:v>40272.708333316812</c:v>
                </c:pt>
                <c:pt idx="16809" formatCode="m/d/yyyy\ h:mm">
                  <c:v>40272.749999983476</c:v>
                </c:pt>
                <c:pt idx="16810" formatCode="m/d/yyyy\ h:mm">
                  <c:v>40272.791666650119</c:v>
                </c:pt>
                <c:pt idx="16811" formatCode="m/d/yyyy\ h:mm">
                  <c:v>40272.833333316812</c:v>
                </c:pt>
                <c:pt idx="16812" formatCode="m/d/yyyy\ h:mm">
                  <c:v>40272.874999983469</c:v>
                </c:pt>
                <c:pt idx="16813" formatCode="m/d/yyyy\ h:mm">
                  <c:v>40272.916666650133</c:v>
                </c:pt>
                <c:pt idx="16814" formatCode="m/d/yyyy\ h:mm">
                  <c:v>40272.958333316819</c:v>
                </c:pt>
                <c:pt idx="16815" formatCode="m/d/yyyy\ h:mm">
                  <c:v>40272.999999983454</c:v>
                </c:pt>
                <c:pt idx="16816" formatCode="m/d/yyyy\ h:mm">
                  <c:v>40273.041666650126</c:v>
                </c:pt>
                <c:pt idx="16817" formatCode="m/d/yyyy\ h:mm">
                  <c:v>40273.08333331679</c:v>
                </c:pt>
                <c:pt idx="16818" formatCode="m/d/yyyy\ h:mm">
                  <c:v>40273.124999983454</c:v>
                </c:pt>
                <c:pt idx="16819" formatCode="m/d/yyyy\ h:mm">
                  <c:v>40273.166666650104</c:v>
                </c:pt>
                <c:pt idx="16820" formatCode="m/d/yyyy\ h:mm">
                  <c:v>40273.208333316783</c:v>
                </c:pt>
                <c:pt idx="16821" formatCode="m/d/yyyy\ h:mm">
                  <c:v>40273.249999983433</c:v>
                </c:pt>
                <c:pt idx="16822" formatCode="m/d/yyyy\ h:mm">
                  <c:v>40273.291666650082</c:v>
                </c:pt>
                <c:pt idx="16823" formatCode="m/d/yyyy\ h:mm">
                  <c:v>40273.333333316783</c:v>
                </c:pt>
                <c:pt idx="16824" formatCode="m/d/yyyy\ h:mm">
                  <c:v>40273.37499998344</c:v>
                </c:pt>
                <c:pt idx="16825" formatCode="m/d/yyyy\ h:mm">
                  <c:v>40273.416666650111</c:v>
                </c:pt>
                <c:pt idx="16826" formatCode="m/d/yyyy\ h:mm">
                  <c:v>40273.45833331679</c:v>
                </c:pt>
                <c:pt idx="16827" formatCode="m/d/yyyy\ h:mm">
                  <c:v>40273.499999983425</c:v>
                </c:pt>
                <c:pt idx="16828" formatCode="m/d/yyyy\ h:mm">
                  <c:v>40273.541666650082</c:v>
                </c:pt>
                <c:pt idx="16829" formatCode="m/d/yyyy\ h:mm">
                  <c:v>40273.583333316761</c:v>
                </c:pt>
                <c:pt idx="16830" formatCode="m/d/yyyy\ h:mm">
                  <c:v>40273.624999983425</c:v>
                </c:pt>
                <c:pt idx="16831" formatCode="m/d/yyyy\ h:mm">
                  <c:v>40273.666666650075</c:v>
                </c:pt>
                <c:pt idx="16832" formatCode="m/d/yyyy\ h:mm">
                  <c:v>40273.708333316761</c:v>
                </c:pt>
                <c:pt idx="16833" formatCode="m/d/yyyy\ h:mm">
                  <c:v>40273.749999983404</c:v>
                </c:pt>
                <c:pt idx="16834" formatCode="m/d/yyyy\ h:mm">
                  <c:v>40273.791666650053</c:v>
                </c:pt>
                <c:pt idx="16835" formatCode="m/d/yyyy\ h:mm">
                  <c:v>40273.833333316747</c:v>
                </c:pt>
                <c:pt idx="16836" formatCode="m/d/yyyy\ h:mm">
                  <c:v>40273.874999983411</c:v>
                </c:pt>
                <c:pt idx="16837" formatCode="m/d/yyyy\ h:mm">
                  <c:v>40273.916666650082</c:v>
                </c:pt>
                <c:pt idx="16838" formatCode="m/d/yyyy\ h:mm">
                  <c:v>40273.958333316754</c:v>
                </c:pt>
                <c:pt idx="16839" formatCode="m/d/yyyy\ h:mm">
                  <c:v>40273.999999983404</c:v>
                </c:pt>
                <c:pt idx="16840" formatCode="m/d/yyyy\ h:mm">
                  <c:v>40274.041666650053</c:v>
                </c:pt>
                <c:pt idx="16841" formatCode="m/d/yyyy\ h:mm">
                  <c:v>40274.083333316732</c:v>
                </c:pt>
                <c:pt idx="16842" formatCode="m/d/yyyy\ h:mm">
                  <c:v>40274.124999983382</c:v>
                </c:pt>
                <c:pt idx="16843" formatCode="m/d/yyyy\ h:mm">
                  <c:v>40274.166666650046</c:v>
                </c:pt>
                <c:pt idx="16844" formatCode="m/d/yyyy\ h:mm">
                  <c:v>40274.208333316732</c:v>
                </c:pt>
                <c:pt idx="16845" formatCode="m/d/yyyy\ h:mm">
                  <c:v>40274.249999983374</c:v>
                </c:pt>
                <c:pt idx="16846" formatCode="m/d/yyyy\ h:mm">
                  <c:v>40274.291666650024</c:v>
                </c:pt>
                <c:pt idx="16847" formatCode="m/d/yyyy\ h:mm">
                  <c:v>40274.333333316717</c:v>
                </c:pt>
                <c:pt idx="16848" formatCode="m/d/yyyy\ h:mm">
                  <c:v>40274.374999983382</c:v>
                </c:pt>
                <c:pt idx="16849" formatCode="m/d/yyyy\ h:mm">
                  <c:v>40274.416666650046</c:v>
                </c:pt>
                <c:pt idx="16850" formatCode="m/d/yyyy\ h:mm">
                  <c:v>40274.458333316725</c:v>
                </c:pt>
                <c:pt idx="16851" formatCode="m/d/yyyy\ h:mm">
                  <c:v>40274.499999983374</c:v>
                </c:pt>
                <c:pt idx="16852" formatCode="m/d/yyyy\ h:mm">
                  <c:v>40274.541666650024</c:v>
                </c:pt>
                <c:pt idx="16853" formatCode="m/d/yyyy\ h:mm">
                  <c:v>40274.583333316703</c:v>
                </c:pt>
                <c:pt idx="16854" formatCode="m/d/yyyy\ h:mm">
                  <c:v>40274.624999983353</c:v>
                </c:pt>
                <c:pt idx="16855" formatCode="m/d/yyyy\ h:mm">
                  <c:v>40274.666666650024</c:v>
                </c:pt>
                <c:pt idx="16856" formatCode="m/d/yyyy\ h:mm">
                  <c:v>40274.708333316696</c:v>
                </c:pt>
                <c:pt idx="16857" formatCode="m/d/yyyy\ h:mm">
                  <c:v>40274.749999983345</c:v>
                </c:pt>
                <c:pt idx="16858" formatCode="m/d/yyyy\ h:mm">
                  <c:v>40274.791666650002</c:v>
                </c:pt>
                <c:pt idx="16859" formatCode="m/d/yyyy\ h:mm">
                  <c:v>40274.833333316688</c:v>
                </c:pt>
                <c:pt idx="16860" formatCode="m/d/yyyy\ h:mm">
                  <c:v>40274.874999983353</c:v>
                </c:pt>
                <c:pt idx="16861" formatCode="m/d/yyyy\ h:mm">
                  <c:v>40274.916666650017</c:v>
                </c:pt>
                <c:pt idx="16862" formatCode="m/d/yyyy\ h:mm">
                  <c:v>40274.958333316696</c:v>
                </c:pt>
                <c:pt idx="16863" formatCode="m/d/yyyy\ h:mm">
                  <c:v>40274.999999983331</c:v>
                </c:pt>
                <c:pt idx="16864" formatCode="m/d/yyyy\ h:mm">
                  <c:v>40275.041666649995</c:v>
                </c:pt>
                <c:pt idx="16865" formatCode="m/d/yyyy\ h:mm">
                  <c:v>40275.083333316681</c:v>
                </c:pt>
                <c:pt idx="16866" formatCode="m/d/yyyy\ h:mm">
                  <c:v>40275.124999983324</c:v>
                </c:pt>
                <c:pt idx="16867" formatCode="m/d/yyyy\ h:mm">
                  <c:v>40275.166666649995</c:v>
                </c:pt>
                <c:pt idx="16868" formatCode="m/d/yyyy\ h:mm">
                  <c:v>40275.208333316667</c:v>
                </c:pt>
                <c:pt idx="16869" formatCode="m/d/yyyy\ h:mm">
                  <c:v>40275.249999983324</c:v>
                </c:pt>
                <c:pt idx="16870" formatCode="m/d/yyyy\ h:mm">
                  <c:v>40275.29166664998</c:v>
                </c:pt>
                <c:pt idx="16871" formatCode="m/d/yyyy\ h:mm">
                  <c:v>40275.333333316659</c:v>
                </c:pt>
                <c:pt idx="16872" formatCode="m/d/yyyy\ h:mm">
                  <c:v>40275.374999983331</c:v>
                </c:pt>
                <c:pt idx="16873" formatCode="m/d/yyyy\ h:mm">
                  <c:v>40275.416666650002</c:v>
                </c:pt>
                <c:pt idx="16874" formatCode="m/d/yyyy\ h:mm">
                  <c:v>40275.458333316667</c:v>
                </c:pt>
                <c:pt idx="16875" formatCode="m/d/yyyy\ h:mm">
                  <c:v>40275.499999983302</c:v>
                </c:pt>
                <c:pt idx="16876" formatCode="m/d/yyyy\ h:mm">
                  <c:v>40275.54166664998</c:v>
                </c:pt>
                <c:pt idx="16877" formatCode="m/d/yyyy\ h:mm">
                  <c:v>40275.583333316645</c:v>
                </c:pt>
                <c:pt idx="16878" formatCode="m/d/yyyy\ h:mm">
                  <c:v>40275.624999983294</c:v>
                </c:pt>
                <c:pt idx="16879" formatCode="m/d/yyyy\ h:mm">
                  <c:v>40275.666666649973</c:v>
                </c:pt>
                <c:pt idx="16880" formatCode="m/d/yyyy\ h:mm">
                  <c:v>40275.708333316637</c:v>
                </c:pt>
                <c:pt idx="16881" formatCode="m/d/yyyy\ h:mm">
                  <c:v>40275.749999983287</c:v>
                </c:pt>
                <c:pt idx="16882" formatCode="m/d/yyyy\ h:mm">
                  <c:v>40275.791666649951</c:v>
                </c:pt>
                <c:pt idx="16883" formatCode="m/d/yyyy\ h:mm">
                  <c:v>40275.83333331663</c:v>
                </c:pt>
                <c:pt idx="16884" formatCode="m/d/yyyy\ h:mm">
                  <c:v>40275.874999983294</c:v>
                </c:pt>
                <c:pt idx="16885" formatCode="m/d/yyyy\ h:mm">
                  <c:v>40275.916666649973</c:v>
                </c:pt>
                <c:pt idx="16886" formatCode="m/d/yyyy\ h:mm">
                  <c:v>40275.958333316637</c:v>
                </c:pt>
                <c:pt idx="16887" formatCode="m/d/yyyy\ h:mm">
                  <c:v>40275.999999983273</c:v>
                </c:pt>
                <c:pt idx="16888" formatCode="m/d/yyyy\ h:mm">
                  <c:v>40276.041666649951</c:v>
                </c:pt>
                <c:pt idx="16889" formatCode="m/d/yyyy\ h:mm">
                  <c:v>40276.083333316616</c:v>
                </c:pt>
                <c:pt idx="16890" formatCode="m/d/yyyy\ h:mm">
                  <c:v>40276.124999983265</c:v>
                </c:pt>
                <c:pt idx="16891" formatCode="m/d/yyyy\ h:mm">
                  <c:v>40276.166666649944</c:v>
                </c:pt>
                <c:pt idx="16892" formatCode="m/d/yyyy\ h:mm">
                  <c:v>40276.208333316608</c:v>
                </c:pt>
                <c:pt idx="16893" formatCode="m/d/yyyy\ h:mm">
                  <c:v>40276.249999983258</c:v>
                </c:pt>
                <c:pt idx="16894" formatCode="m/d/yyyy\ h:mm">
                  <c:v>40276.291666649922</c:v>
                </c:pt>
                <c:pt idx="16895" formatCode="m/d/yyyy\ h:mm">
                  <c:v>40276.333333316601</c:v>
                </c:pt>
                <c:pt idx="16896" formatCode="m/d/yyyy\ h:mm">
                  <c:v>40276.374999983265</c:v>
                </c:pt>
                <c:pt idx="16897" formatCode="m/d/yyyy\ h:mm">
                  <c:v>40276.416666649944</c:v>
                </c:pt>
                <c:pt idx="16898" formatCode="m/d/yyyy\ h:mm">
                  <c:v>40276.458333316616</c:v>
                </c:pt>
                <c:pt idx="16899" formatCode="m/d/yyyy\ h:mm">
                  <c:v>40276.499999983243</c:v>
                </c:pt>
                <c:pt idx="16900" formatCode="m/d/yyyy\ h:mm">
                  <c:v>40276.541666649922</c:v>
                </c:pt>
                <c:pt idx="16901" formatCode="m/d/yyyy\ h:mm">
                  <c:v>40276.583333316601</c:v>
                </c:pt>
                <c:pt idx="16902" formatCode="m/d/yyyy\ h:mm">
                  <c:v>40276.624999983229</c:v>
                </c:pt>
                <c:pt idx="16903" formatCode="m/d/yyyy\ h:mm">
                  <c:v>40276.666666649915</c:v>
                </c:pt>
                <c:pt idx="16904" formatCode="m/d/yyyy\ h:mm">
                  <c:v>40276.708333316594</c:v>
                </c:pt>
                <c:pt idx="16905" formatCode="m/d/yyyy\ h:mm">
                  <c:v>40276.749999983222</c:v>
                </c:pt>
                <c:pt idx="16906" formatCode="m/d/yyyy\ h:mm">
                  <c:v>40276.791666649893</c:v>
                </c:pt>
                <c:pt idx="16907" formatCode="m/d/yyyy\ h:mm">
                  <c:v>40276.833333316587</c:v>
                </c:pt>
                <c:pt idx="16908" formatCode="m/d/yyyy\ h:mm">
                  <c:v>40276.874999983236</c:v>
                </c:pt>
                <c:pt idx="16909" formatCode="m/d/yyyy\ h:mm">
                  <c:v>40276.916666649915</c:v>
                </c:pt>
                <c:pt idx="16910" formatCode="m/d/yyyy\ h:mm">
                  <c:v>40276.958333316594</c:v>
                </c:pt>
                <c:pt idx="16911" formatCode="m/d/yyyy\ h:mm">
                  <c:v>40276.999999983214</c:v>
                </c:pt>
                <c:pt idx="16912" formatCode="m/d/yyyy\ h:mm">
                  <c:v>40277.041666649886</c:v>
                </c:pt>
                <c:pt idx="16913" formatCode="m/d/yyyy\ h:mm">
                  <c:v>40277.083333316572</c:v>
                </c:pt>
                <c:pt idx="16914" formatCode="m/d/yyyy\ h:mm">
                  <c:v>40277.124999983207</c:v>
                </c:pt>
                <c:pt idx="16915" formatCode="m/d/yyyy\ h:mm">
                  <c:v>40277.166666649886</c:v>
                </c:pt>
                <c:pt idx="16916" formatCode="m/d/yyyy\ h:mm">
                  <c:v>40277.208333316565</c:v>
                </c:pt>
                <c:pt idx="16917" formatCode="m/d/yyyy\ h:mm">
                  <c:v>40277.2499999832</c:v>
                </c:pt>
                <c:pt idx="16918" formatCode="m/d/yyyy\ h:mm">
                  <c:v>40277.291666649864</c:v>
                </c:pt>
                <c:pt idx="16919" formatCode="m/d/yyyy\ h:mm">
                  <c:v>40277.333333316543</c:v>
                </c:pt>
                <c:pt idx="16920" formatCode="m/d/yyyy\ h:mm">
                  <c:v>40277.374999983207</c:v>
                </c:pt>
                <c:pt idx="16921" formatCode="m/d/yyyy\ h:mm">
                  <c:v>40277.416666649886</c:v>
                </c:pt>
                <c:pt idx="16922" formatCode="m/d/yyyy\ h:mm">
                  <c:v>40277.458333316565</c:v>
                </c:pt>
                <c:pt idx="16923" formatCode="m/d/yyyy\ h:mm">
                  <c:v>40277.499999983185</c:v>
                </c:pt>
                <c:pt idx="16924" formatCode="m/d/yyyy\ h:mm">
                  <c:v>40277.541666649864</c:v>
                </c:pt>
                <c:pt idx="16925" formatCode="m/d/yyyy\ h:mm">
                  <c:v>40277.583333316543</c:v>
                </c:pt>
                <c:pt idx="16926" formatCode="m/d/yyyy\ h:mm">
                  <c:v>40277.624999983185</c:v>
                </c:pt>
                <c:pt idx="16927" formatCode="m/d/yyyy\ h:mm">
                  <c:v>40277.666666649857</c:v>
                </c:pt>
                <c:pt idx="16928" formatCode="m/d/yyyy\ h:mm">
                  <c:v>40277.708333316536</c:v>
                </c:pt>
                <c:pt idx="16929" formatCode="m/d/yyyy\ h:mm">
                  <c:v>40277.749999983185</c:v>
                </c:pt>
                <c:pt idx="16930" formatCode="m/d/yyyy\ h:mm">
                  <c:v>40277.791666649828</c:v>
                </c:pt>
                <c:pt idx="16931" formatCode="m/d/yyyy\ h:mm">
                  <c:v>40277.833333316528</c:v>
                </c:pt>
                <c:pt idx="16932" formatCode="m/d/yyyy\ h:mm">
                  <c:v>40277.874999983193</c:v>
                </c:pt>
                <c:pt idx="16933" formatCode="m/d/yyyy\ h:mm">
                  <c:v>40277.916666649842</c:v>
                </c:pt>
                <c:pt idx="16934" formatCode="m/d/yyyy\ h:mm">
                  <c:v>40277.958333316536</c:v>
                </c:pt>
                <c:pt idx="16935" formatCode="m/d/yyyy\ h:mm">
                  <c:v>40277.999999983171</c:v>
                </c:pt>
                <c:pt idx="16936" formatCode="m/d/yyyy\ h:mm">
                  <c:v>40278.041666649835</c:v>
                </c:pt>
                <c:pt idx="16937" formatCode="m/d/yyyy\ h:mm">
                  <c:v>40278.083333316499</c:v>
                </c:pt>
                <c:pt idx="16938" formatCode="m/d/yyyy\ h:mm">
                  <c:v>40278.124999983156</c:v>
                </c:pt>
                <c:pt idx="16939" formatCode="m/d/yyyy\ h:mm">
                  <c:v>40278.166666649828</c:v>
                </c:pt>
                <c:pt idx="16940" formatCode="m/d/yyyy\ h:mm">
                  <c:v>40278.208333316492</c:v>
                </c:pt>
                <c:pt idx="16941" formatCode="m/d/yyyy\ h:mm">
                  <c:v>40278.249999983156</c:v>
                </c:pt>
                <c:pt idx="16942" formatCode="m/d/yyyy\ h:mm">
                  <c:v>40278.291666649799</c:v>
                </c:pt>
                <c:pt idx="16943" formatCode="m/d/yyyy\ h:mm">
                  <c:v>40278.333333316492</c:v>
                </c:pt>
                <c:pt idx="16944" formatCode="m/d/yyyy\ h:mm">
                  <c:v>40278.374999983149</c:v>
                </c:pt>
                <c:pt idx="16945" formatCode="m/d/yyyy\ h:mm">
                  <c:v>40278.416666649813</c:v>
                </c:pt>
                <c:pt idx="16946" formatCode="m/d/yyyy\ h:mm">
                  <c:v>40278.458333316499</c:v>
                </c:pt>
                <c:pt idx="16947" formatCode="m/d/yyyy\ h:mm">
                  <c:v>40278.499999983134</c:v>
                </c:pt>
                <c:pt idx="16948" formatCode="m/d/yyyy\ h:mm">
                  <c:v>40278.541666649806</c:v>
                </c:pt>
                <c:pt idx="16949" formatCode="m/d/yyyy\ h:mm">
                  <c:v>40278.583333316485</c:v>
                </c:pt>
                <c:pt idx="16950" formatCode="m/d/yyyy\ h:mm">
                  <c:v>40278.624999983134</c:v>
                </c:pt>
                <c:pt idx="16951" formatCode="m/d/yyyy\ h:mm">
                  <c:v>40278.666666649784</c:v>
                </c:pt>
                <c:pt idx="16952" formatCode="m/d/yyyy\ h:mm">
                  <c:v>40278.708333316463</c:v>
                </c:pt>
                <c:pt idx="16953" formatCode="m/d/yyyy\ h:mm">
                  <c:v>40278.749999983127</c:v>
                </c:pt>
                <c:pt idx="16954" formatCode="m/d/yyyy\ h:mm">
                  <c:v>40278.791666649769</c:v>
                </c:pt>
                <c:pt idx="16955" formatCode="m/d/yyyy\ h:mm">
                  <c:v>40278.833333316463</c:v>
                </c:pt>
                <c:pt idx="16956" formatCode="m/d/yyyy\ h:mm">
                  <c:v>40278.874999983134</c:v>
                </c:pt>
                <c:pt idx="16957" formatCode="m/d/yyyy\ h:mm">
                  <c:v>40278.916666649791</c:v>
                </c:pt>
                <c:pt idx="16958" formatCode="m/d/yyyy\ h:mm">
                  <c:v>40278.95833331647</c:v>
                </c:pt>
                <c:pt idx="16959" formatCode="m/d/yyyy\ h:mm">
                  <c:v>40278.999999983105</c:v>
                </c:pt>
                <c:pt idx="16960" formatCode="m/d/yyyy\ h:mm">
                  <c:v>40279.041666649777</c:v>
                </c:pt>
                <c:pt idx="16961" formatCode="m/d/yyyy\ h:mm">
                  <c:v>40279.083333316441</c:v>
                </c:pt>
                <c:pt idx="16962" formatCode="m/d/yyyy\ h:mm">
                  <c:v>40279.124999983105</c:v>
                </c:pt>
                <c:pt idx="16963" formatCode="m/d/yyyy\ h:mm">
                  <c:v>40279.166666649755</c:v>
                </c:pt>
                <c:pt idx="16964" formatCode="m/d/yyyy\ h:mm">
                  <c:v>40279.208333316441</c:v>
                </c:pt>
                <c:pt idx="16965" formatCode="m/d/yyyy\ h:mm">
                  <c:v>40279.249999983083</c:v>
                </c:pt>
                <c:pt idx="16966" formatCode="m/d/yyyy\ h:mm">
                  <c:v>40279.291666649733</c:v>
                </c:pt>
                <c:pt idx="16967" formatCode="m/d/yyyy\ h:mm">
                  <c:v>40279.333333316441</c:v>
                </c:pt>
                <c:pt idx="16968" formatCode="m/d/yyyy\ h:mm">
                  <c:v>40279.374999983091</c:v>
                </c:pt>
                <c:pt idx="16969" formatCode="m/d/yyyy\ h:mm">
                  <c:v>40279.416666649762</c:v>
                </c:pt>
                <c:pt idx="16970" formatCode="m/d/yyyy\ h:mm">
                  <c:v>40279.458333316441</c:v>
                </c:pt>
                <c:pt idx="16971" formatCode="m/d/yyyy\ h:mm">
                  <c:v>40279.499999983076</c:v>
                </c:pt>
                <c:pt idx="16972" formatCode="m/d/yyyy\ h:mm">
                  <c:v>40279.541666649733</c:v>
                </c:pt>
                <c:pt idx="16973" formatCode="m/d/yyyy\ h:mm">
                  <c:v>40279.583333316412</c:v>
                </c:pt>
                <c:pt idx="16974" formatCode="m/d/yyyy\ h:mm">
                  <c:v>40279.624999983076</c:v>
                </c:pt>
                <c:pt idx="16975" formatCode="m/d/yyyy\ h:mm">
                  <c:v>40279.666666649726</c:v>
                </c:pt>
                <c:pt idx="16976" formatCode="m/d/yyyy\ h:mm">
                  <c:v>40279.708333316412</c:v>
                </c:pt>
                <c:pt idx="16977" formatCode="m/d/yyyy\ h:mm">
                  <c:v>40279.749999983054</c:v>
                </c:pt>
                <c:pt idx="16978" formatCode="m/d/yyyy\ h:mm">
                  <c:v>40279.791666649704</c:v>
                </c:pt>
                <c:pt idx="16979" formatCode="m/d/yyyy\ h:mm">
                  <c:v>40279.833333316397</c:v>
                </c:pt>
                <c:pt idx="16980" formatCode="m/d/yyyy\ h:mm">
                  <c:v>40279.874999983062</c:v>
                </c:pt>
                <c:pt idx="16981" formatCode="m/d/yyyy\ h:mm">
                  <c:v>40279.916666649733</c:v>
                </c:pt>
                <c:pt idx="16982" formatCode="m/d/yyyy\ h:mm">
                  <c:v>40279.958333316405</c:v>
                </c:pt>
                <c:pt idx="16983" formatCode="m/d/yyyy\ h:mm">
                  <c:v>40279.999999983054</c:v>
                </c:pt>
                <c:pt idx="16984" formatCode="m/d/yyyy\ h:mm">
                  <c:v>40280.041666649704</c:v>
                </c:pt>
                <c:pt idx="16985" formatCode="m/d/yyyy\ h:mm">
                  <c:v>40280.083333316383</c:v>
                </c:pt>
                <c:pt idx="16986" formatCode="m/d/yyyy\ h:mm">
                  <c:v>40280.124999983032</c:v>
                </c:pt>
                <c:pt idx="16987" formatCode="m/d/yyyy\ h:mm">
                  <c:v>40280.166666649704</c:v>
                </c:pt>
                <c:pt idx="16988" formatCode="m/d/yyyy\ h:mm">
                  <c:v>40280.208333316383</c:v>
                </c:pt>
                <c:pt idx="16989" formatCode="m/d/yyyy\ h:mm">
                  <c:v>40280.249999983025</c:v>
                </c:pt>
                <c:pt idx="16990" formatCode="m/d/yyyy\ h:mm">
                  <c:v>40280.291666649682</c:v>
                </c:pt>
                <c:pt idx="16991" formatCode="m/d/yyyy\ h:mm">
                  <c:v>40280.333333316368</c:v>
                </c:pt>
                <c:pt idx="16992" formatCode="m/d/yyyy\ h:mm">
                  <c:v>40280.374999983032</c:v>
                </c:pt>
                <c:pt idx="16993" formatCode="m/d/yyyy\ h:mm">
                  <c:v>40280.416666649697</c:v>
                </c:pt>
                <c:pt idx="16994" formatCode="m/d/yyyy\ h:mm">
                  <c:v>40280.458333316376</c:v>
                </c:pt>
                <c:pt idx="16995" formatCode="m/d/yyyy\ h:mm">
                  <c:v>40280.499999983025</c:v>
                </c:pt>
                <c:pt idx="16996" formatCode="m/d/yyyy\ h:mm">
                  <c:v>40280.541666649675</c:v>
                </c:pt>
                <c:pt idx="16997" formatCode="m/d/yyyy\ h:mm">
                  <c:v>40280.583333316361</c:v>
                </c:pt>
                <c:pt idx="16998" formatCode="m/d/yyyy\ h:mm">
                  <c:v>40280.624999983003</c:v>
                </c:pt>
                <c:pt idx="16999" formatCode="m/d/yyyy\ h:mm">
                  <c:v>40280.666666649675</c:v>
                </c:pt>
                <c:pt idx="17000" formatCode="m/d/yyyy\ h:mm">
                  <c:v>40280.708333316346</c:v>
                </c:pt>
                <c:pt idx="17001" formatCode="m/d/yyyy\ h:mm">
                  <c:v>40280.749999982996</c:v>
                </c:pt>
                <c:pt idx="17002" formatCode="m/d/yyyy\ h:mm">
                  <c:v>40280.791666649653</c:v>
                </c:pt>
                <c:pt idx="17003" formatCode="m/d/yyyy\ h:mm">
                  <c:v>40280.833333316339</c:v>
                </c:pt>
                <c:pt idx="17004" formatCode="m/d/yyyy\ h:mm">
                  <c:v>40280.874999983003</c:v>
                </c:pt>
                <c:pt idx="17005" formatCode="m/d/yyyy\ h:mm">
                  <c:v>40280.916666649668</c:v>
                </c:pt>
                <c:pt idx="17006" formatCode="m/d/yyyy\ h:mm">
                  <c:v>40280.958333316346</c:v>
                </c:pt>
                <c:pt idx="17007" formatCode="m/d/yyyy\ h:mm">
                  <c:v>40280.999999982996</c:v>
                </c:pt>
                <c:pt idx="17008" formatCode="m/d/yyyy\ h:mm">
                  <c:v>40281.041666649646</c:v>
                </c:pt>
                <c:pt idx="17009" formatCode="m/d/yyyy\ h:mm">
                  <c:v>40281.083333316332</c:v>
                </c:pt>
                <c:pt idx="17010" formatCode="m/d/yyyy\ h:mm">
                  <c:v>40281.124999982989</c:v>
                </c:pt>
                <c:pt idx="17011" formatCode="m/d/yyyy\ h:mm">
                  <c:v>40281.166666649639</c:v>
                </c:pt>
                <c:pt idx="17012" formatCode="m/d/yyyy\ h:mm">
                  <c:v>40281.208333316317</c:v>
                </c:pt>
                <c:pt idx="17013" formatCode="m/d/yyyy\ h:mm">
                  <c:v>40281.249999982982</c:v>
                </c:pt>
                <c:pt idx="17014" formatCode="m/d/yyyy\ h:mm">
                  <c:v>40281.291666649617</c:v>
                </c:pt>
                <c:pt idx="17015" formatCode="m/d/yyyy\ h:mm">
                  <c:v>40281.33333331631</c:v>
                </c:pt>
                <c:pt idx="17016" formatCode="m/d/yyyy\ h:mm">
                  <c:v>40281.374999982996</c:v>
                </c:pt>
                <c:pt idx="17017" formatCode="m/d/yyyy\ h:mm">
                  <c:v>40281.416666649639</c:v>
                </c:pt>
                <c:pt idx="17018" formatCode="m/d/yyyy\ h:mm">
                  <c:v>40281.458333316317</c:v>
                </c:pt>
                <c:pt idx="17019" formatCode="m/d/yyyy\ h:mm">
                  <c:v>40281.499999982967</c:v>
                </c:pt>
                <c:pt idx="17020" formatCode="m/d/yyyy\ h:mm">
                  <c:v>40281.541666649624</c:v>
                </c:pt>
                <c:pt idx="17021" formatCode="m/d/yyyy\ h:mm">
                  <c:v>40281.583333316295</c:v>
                </c:pt>
                <c:pt idx="17022" formatCode="m/d/yyyy\ h:mm">
                  <c:v>40281.62499998296</c:v>
                </c:pt>
                <c:pt idx="17023" formatCode="m/d/yyyy\ h:mm">
                  <c:v>40281.666666649624</c:v>
                </c:pt>
                <c:pt idx="17024" formatCode="m/d/yyyy\ h:mm">
                  <c:v>40281.708333316288</c:v>
                </c:pt>
                <c:pt idx="17025" formatCode="m/d/yyyy\ h:mm">
                  <c:v>40281.749999982952</c:v>
                </c:pt>
                <c:pt idx="17026" formatCode="m/d/yyyy\ h:mm">
                  <c:v>40281.791666649588</c:v>
                </c:pt>
                <c:pt idx="17027" formatCode="m/d/yyyy\ h:mm">
                  <c:v>40281.833333316281</c:v>
                </c:pt>
                <c:pt idx="17028" formatCode="m/d/yyyy\ h:mm">
                  <c:v>40281.87499998296</c:v>
                </c:pt>
                <c:pt idx="17029" formatCode="m/d/yyyy\ h:mm">
                  <c:v>40281.916666649609</c:v>
                </c:pt>
                <c:pt idx="17030" formatCode="m/d/yyyy\ h:mm">
                  <c:v>40281.958333316295</c:v>
                </c:pt>
                <c:pt idx="17031" formatCode="m/d/yyyy\ h:mm">
                  <c:v>40281.999999982938</c:v>
                </c:pt>
                <c:pt idx="17032" formatCode="m/d/yyyy\ h:mm">
                  <c:v>40282.041666649595</c:v>
                </c:pt>
                <c:pt idx="17033" formatCode="m/d/yyyy\ h:mm">
                  <c:v>40282.083333316266</c:v>
                </c:pt>
                <c:pt idx="17034" formatCode="m/d/yyyy\ h:mm">
                  <c:v>40282.124999982931</c:v>
                </c:pt>
                <c:pt idx="17035" formatCode="m/d/yyyy\ h:mm">
                  <c:v>40282.166666649595</c:v>
                </c:pt>
                <c:pt idx="17036" formatCode="m/d/yyyy\ h:mm">
                  <c:v>40282.208333316259</c:v>
                </c:pt>
                <c:pt idx="17037" formatCode="m/d/yyyy\ h:mm">
                  <c:v>40282.249999982923</c:v>
                </c:pt>
                <c:pt idx="17038" formatCode="m/d/yyyy\ h:mm">
                  <c:v>40282.291666649573</c:v>
                </c:pt>
                <c:pt idx="17039" formatCode="m/d/yyyy\ h:mm">
                  <c:v>40282.333333316252</c:v>
                </c:pt>
                <c:pt idx="17040" formatCode="m/d/yyyy\ h:mm">
                  <c:v>40282.374999982931</c:v>
                </c:pt>
                <c:pt idx="17041" formatCode="m/d/yyyy\ h:mm">
                  <c:v>40282.416666649595</c:v>
                </c:pt>
                <c:pt idx="17042" formatCode="m/d/yyyy\ h:mm">
                  <c:v>40282.458333316259</c:v>
                </c:pt>
                <c:pt idx="17043" formatCode="m/d/yyyy\ h:mm">
                  <c:v>40282.499999982909</c:v>
                </c:pt>
                <c:pt idx="17044" formatCode="m/d/yyyy\ h:mm">
                  <c:v>40282.541666649573</c:v>
                </c:pt>
                <c:pt idx="17045" formatCode="m/d/yyyy\ h:mm">
                  <c:v>40282.583333316237</c:v>
                </c:pt>
                <c:pt idx="17046" formatCode="m/d/yyyy\ h:mm">
                  <c:v>40282.624999982901</c:v>
                </c:pt>
                <c:pt idx="17047" formatCode="m/d/yyyy\ h:mm">
                  <c:v>40282.666666649566</c:v>
                </c:pt>
                <c:pt idx="17048" formatCode="m/d/yyyy\ h:mm">
                  <c:v>40282.70833331623</c:v>
                </c:pt>
                <c:pt idx="17049" formatCode="m/d/yyyy\ h:mm">
                  <c:v>40282.749999982894</c:v>
                </c:pt>
                <c:pt idx="17050" formatCode="m/d/yyyy\ h:mm">
                  <c:v>40282.791666649544</c:v>
                </c:pt>
                <c:pt idx="17051" formatCode="m/d/yyyy\ h:mm">
                  <c:v>40282.833333316223</c:v>
                </c:pt>
                <c:pt idx="17052" formatCode="m/d/yyyy\ h:mm">
                  <c:v>40282.874999982901</c:v>
                </c:pt>
                <c:pt idx="17053" formatCode="m/d/yyyy\ h:mm">
                  <c:v>40282.916666649566</c:v>
                </c:pt>
                <c:pt idx="17054" formatCode="m/d/yyyy\ h:mm">
                  <c:v>40282.95833331623</c:v>
                </c:pt>
                <c:pt idx="17055" formatCode="m/d/yyyy\ h:mm">
                  <c:v>40282.99999998288</c:v>
                </c:pt>
                <c:pt idx="17056" formatCode="m/d/yyyy\ h:mm">
                  <c:v>40283.041666649544</c:v>
                </c:pt>
                <c:pt idx="17057" formatCode="m/d/yyyy\ h:mm">
                  <c:v>40283.083333316208</c:v>
                </c:pt>
                <c:pt idx="17058" formatCode="m/d/yyyy\ h:mm">
                  <c:v>40283.124999982872</c:v>
                </c:pt>
                <c:pt idx="17059" formatCode="m/d/yyyy\ h:mm">
                  <c:v>40283.166666649537</c:v>
                </c:pt>
                <c:pt idx="17060" formatCode="m/d/yyyy\ h:mm">
                  <c:v>40283.208333316201</c:v>
                </c:pt>
                <c:pt idx="17061" formatCode="m/d/yyyy\ h:mm">
                  <c:v>40283.249999982865</c:v>
                </c:pt>
                <c:pt idx="17062" formatCode="m/d/yyyy\ h:mm">
                  <c:v>40283.291666649515</c:v>
                </c:pt>
                <c:pt idx="17063" formatCode="m/d/yyyy\ h:mm">
                  <c:v>40283.333333316201</c:v>
                </c:pt>
                <c:pt idx="17064" formatCode="m/d/yyyy\ h:mm">
                  <c:v>40283.374999982872</c:v>
                </c:pt>
                <c:pt idx="17065" formatCode="m/d/yyyy\ h:mm">
                  <c:v>40283.416666649537</c:v>
                </c:pt>
                <c:pt idx="17066" formatCode="m/d/yyyy\ h:mm">
                  <c:v>40283.458333316208</c:v>
                </c:pt>
                <c:pt idx="17067" formatCode="m/d/yyyy\ h:mm">
                  <c:v>40283.499999982851</c:v>
                </c:pt>
                <c:pt idx="17068" formatCode="m/d/yyyy\ h:mm">
                  <c:v>40283.541666649515</c:v>
                </c:pt>
                <c:pt idx="17069" formatCode="m/d/yyyy\ h:mm">
                  <c:v>40283.583333316194</c:v>
                </c:pt>
                <c:pt idx="17070" formatCode="m/d/yyyy\ h:mm">
                  <c:v>40283.624999982836</c:v>
                </c:pt>
                <c:pt idx="17071" formatCode="m/d/yyyy\ h:mm">
                  <c:v>40283.666666649508</c:v>
                </c:pt>
                <c:pt idx="17072" formatCode="m/d/yyyy\ h:mm">
                  <c:v>40283.708333316186</c:v>
                </c:pt>
                <c:pt idx="17073" formatCode="m/d/yyyy\ h:mm">
                  <c:v>40283.749999982836</c:v>
                </c:pt>
                <c:pt idx="17074" formatCode="m/d/yyyy\ h:mm">
                  <c:v>40283.791666649478</c:v>
                </c:pt>
                <c:pt idx="17075" formatCode="m/d/yyyy\ h:mm">
                  <c:v>40283.833333316179</c:v>
                </c:pt>
                <c:pt idx="17076" formatCode="m/d/yyyy\ h:mm">
                  <c:v>40283.874999982843</c:v>
                </c:pt>
                <c:pt idx="17077" formatCode="m/d/yyyy\ h:mm">
                  <c:v>40283.916666649493</c:v>
                </c:pt>
                <c:pt idx="17078" formatCode="m/d/yyyy\ h:mm">
                  <c:v>40283.958333316186</c:v>
                </c:pt>
                <c:pt idx="17079" formatCode="m/d/yyyy\ h:mm">
                  <c:v>40283.999999982821</c:v>
                </c:pt>
                <c:pt idx="17080" formatCode="m/d/yyyy\ h:mm">
                  <c:v>40284.041666649486</c:v>
                </c:pt>
                <c:pt idx="17081" formatCode="m/d/yyyy\ h:mm">
                  <c:v>40284.083333316164</c:v>
                </c:pt>
                <c:pt idx="17082" formatCode="m/d/yyyy\ h:mm">
                  <c:v>40284.124999982814</c:v>
                </c:pt>
                <c:pt idx="17083" formatCode="m/d/yyyy\ h:mm">
                  <c:v>40284.166666649478</c:v>
                </c:pt>
                <c:pt idx="17084" formatCode="m/d/yyyy\ h:mm">
                  <c:v>40284.208333316143</c:v>
                </c:pt>
                <c:pt idx="17085" formatCode="m/d/yyyy\ h:mm">
                  <c:v>40284.249999982807</c:v>
                </c:pt>
                <c:pt idx="17086" formatCode="m/d/yyyy\ h:mm">
                  <c:v>40284.291666649457</c:v>
                </c:pt>
                <c:pt idx="17087" formatCode="m/d/yyyy\ h:mm">
                  <c:v>40284.333333316143</c:v>
                </c:pt>
                <c:pt idx="17088" formatCode="m/d/yyyy\ h:mm">
                  <c:v>40284.374999982814</c:v>
                </c:pt>
                <c:pt idx="17089" formatCode="m/d/yyyy\ h:mm">
                  <c:v>40284.416666649478</c:v>
                </c:pt>
                <c:pt idx="17090" formatCode="m/d/yyyy\ h:mm">
                  <c:v>40284.45833331615</c:v>
                </c:pt>
                <c:pt idx="17091" formatCode="m/d/yyyy\ h:mm">
                  <c:v>40284.499999982785</c:v>
                </c:pt>
                <c:pt idx="17092" formatCode="m/d/yyyy\ h:mm">
                  <c:v>40284.541666649457</c:v>
                </c:pt>
                <c:pt idx="17093" formatCode="m/d/yyyy\ h:mm">
                  <c:v>40284.583333316135</c:v>
                </c:pt>
                <c:pt idx="17094" formatCode="m/d/yyyy\ h:mm">
                  <c:v>40284.624999982785</c:v>
                </c:pt>
                <c:pt idx="17095" formatCode="m/d/yyyy\ h:mm">
                  <c:v>40284.666666649435</c:v>
                </c:pt>
                <c:pt idx="17096" formatCode="m/d/yyyy\ h:mm">
                  <c:v>40284.708333316128</c:v>
                </c:pt>
                <c:pt idx="17097" formatCode="m/d/yyyy\ h:mm">
                  <c:v>40284.749999982778</c:v>
                </c:pt>
                <c:pt idx="17098" formatCode="m/d/yyyy\ h:mm">
                  <c:v>40284.79166664942</c:v>
                </c:pt>
                <c:pt idx="17099" formatCode="m/d/yyyy\ h:mm">
                  <c:v>40284.833333316121</c:v>
                </c:pt>
                <c:pt idx="17100" formatCode="m/d/yyyy\ h:mm">
                  <c:v>40284.874999982785</c:v>
                </c:pt>
                <c:pt idx="17101" formatCode="m/d/yyyy\ h:mm">
                  <c:v>40284.916666649442</c:v>
                </c:pt>
                <c:pt idx="17102" formatCode="m/d/yyyy\ h:mm">
                  <c:v>40284.958333316121</c:v>
                </c:pt>
                <c:pt idx="17103" formatCode="m/d/yyyy\ h:mm">
                  <c:v>40284.999999982756</c:v>
                </c:pt>
                <c:pt idx="17104" formatCode="m/d/yyyy\ h:mm">
                  <c:v>40285.041666649427</c:v>
                </c:pt>
                <c:pt idx="17105" formatCode="m/d/yyyy\ h:mm">
                  <c:v>40285.083333316092</c:v>
                </c:pt>
                <c:pt idx="17106" formatCode="m/d/yyyy\ h:mm">
                  <c:v>40285.124999982756</c:v>
                </c:pt>
                <c:pt idx="17107" formatCode="m/d/yyyy\ h:mm">
                  <c:v>40285.16666664942</c:v>
                </c:pt>
                <c:pt idx="17108" formatCode="m/d/yyyy\ h:mm">
                  <c:v>40285.208333316092</c:v>
                </c:pt>
                <c:pt idx="17109" formatCode="m/d/yyyy\ h:mm">
                  <c:v>40285.249999982734</c:v>
                </c:pt>
                <c:pt idx="17110" formatCode="m/d/yyyy\ h:mm">
                  <c:v>40285.291666649384</c:v>
                </c:pt>
                <c:pt idx="17111" formatCode="m/d/yyyy\ h:mm">
                  <c:v>40285.333333316092</c:v>
                </c:pt>
                <c:pt idx="17112" formatCode="m/d/yyyy\ h:mm">
                  <c:v>40285.374999982741</c:v>
                </c:pt>
                <c:pt idx="17113" formatCode="m/d/yyyy\ h:mm">
                  <c:v>40285.416666649413</c:v>
                </c:pt>
                <c:pt idx="17114" formatCode="m/d/yyyy\ h:mm">
                  <c:v>40285.458333316099</c:v>
                </c:pt>
                <c:pt idx="17115" formatCode="m/d/yyyy\ h:mm">
                  <c:v>40285.499999982734</c:v>
                </c:pt>
                <c:pt idx="17116" formatCode="m/d/yyyy\ h:mm">
                  <c:v>40285.541666649384</c:v>
                </c:pt>
                <c:pt idx="17117" formatCode="m/d/yyyy\ h:mm">
                  <c:v>40285.583333316063</c:v>
                </c:pt>
                <c:pt idx="17118" formatCode="m/d/yyyy\ h:mm">
                  <c:v>40285.624999982727</c:v>
                </c:pt>
                <c:pt idx="17119" formatCode="m/d/yyyy\ h:mm">
                  <c:v>40285.666666649384</c:v>
                </c:pt>
                <c:pt idx="17120" formatCode="m/d/yyyy\ h:mm">
                  <c:v>40285.708333316063</c:v>
                </c:pt>
                <c:pt idx="17121" formatCode="m/d/yyyy\ h:mm">
                  <c:v>40285.74999998272</c:v>
                </c:pt>
                <c:pt idx="17122" formatCode="m/d/yyyy\ h:mm">
                  <c:v>40285.791666649369</c:v>
                </c:pt>
                <c:pt idx="17123" formatCode="m/d/yyyy\ h:mm">
                  <c:v>40285.833333316048</c:v>
                </c:pt>
                <c:pt idx="17124" formatCode="m/d/yyyy\ h:mm">
                  <c:v>40285.874999982712</c:v>
                </c:pt>
                <c:pt idx="17125" formatCode="m/d/yyyy\ h:mm">
                  <c:v>40285.916666649391</c:v>
                </c:pt>
                <c:pt idx="17126" formatCode="m/d/yyyy\ h:mm">
                  <c:v>40285.958333316055</c:v>
                </c:pt>
                <c:pt idx="17127" formatCode="m/d/yyyy\ h:mm">
                  <c:v>40285.999999982705</c:v>
                </c:pt>
                <c:pt idx="17128" formatCode="m/d/yyyy\ h:mm">
                  <c:v>40286.041666649355</c:v>
                </c:pt>
                <c:pt idx="17129" formatCode="m/d/yyyy\ h:mm">
                  <c:v>40286.083333316041</c:v>
                </c:pt>
                <c:pt idx="17130" formatCode="m/d/yyyy\ h:mm">
                  <c:v>40286.124999982683</c:v>
                </c:pt>
                <c:pt idx="17131" formatCode="m/d/yyyy\ h:mm">
                  <c:v>40286.166666649355</c:v>
                </c:pt>
                <c:pt idx="17132" formatCode="m/d/yyyy\ h:mm">
                  <c:v>40286.208333316041</c:v>
                </c:pt>
                <c:pt idx="17133" formatCode="m/d/yyyy\ h:mm">
                  <c:v>40286.249999982676</c:v>
                </c:pt>
                <c:pt idx="17134" formatCode="m/d/yyyy\ h:mm">
                  <c:v>40286.291666649333</c:v>
                </c:pt>
                <c:pt idx="17135" formatCode="m/d/yyyy\ h:mm">
                  <c:v>40286.333333316019</c:v>
                </c:pt>
                <c:pt idx="17136" formatCode="m/d/yyyy\ h:mm">
                  <c:v>40286.374999982683</c:v>
                </c:pt>
                <c:pt idx="17137" formatCode="m/d/yyyy\ h:mm">
                  <c:v>40286.416666649347</c:v>
                </c:pt>
                <c:pt idx="17138" formatCode="m/d/yyyy\ h:mm">
                  <c:v>40286.458333316026</c:v>
                </c:pt>
                <c:pt idx="17139" formatCode="m/d/yyyy\ h:mm">
                  <c:v>40286.499999982676</c:v>
                </c:pt>
                <c:pt idx="17140" formatCode="m/d/yyyy\ h:mm">
                  <c:v>40286.541666649326</c:v>
                </c:pt>
                <c:pt idx="17141" formatCode="m/d/yyyy\ h:mm">
                  <c:v>40286.583333316012</c:v>
                </c:pt>
                <c:pt idx="17142" formatCode="m/d/yyyy\ h:mm">
                  <c:v>40286.624999982654</c:v>
                </c:pt>
                <c:pt idx="17143" formatCode="m/d/yyyy\ h:mm">
                  <c:v>40286.666666649326</c:v>
                </c:pt>
                <c:pt idx="17144" formatCode="m/d/yyyy\ h:mm">
                  <c:v>40286.708333315997</c:v>
                </c:pt>
                <c:pt idx="17145" formatCode="m/d/yyyy\ h:mm">
                  <c:v>40286.749999982654</c:v>
                </c:pt>
                <c:pt idx="17146" formatCode="m/d/yyyy\ h:mm">
                  <c:v>40286.791666649304</c:v>
                </c:pt>
                <c:pt idx="17147" formatCode="m/d/yyyy\ h:mm">
                  <c:v>40286.83333331599</c:v>
                </c:pt>
                <c:pt idx="17148" formatCode="m/d/yyyy\ h:mm">
                  <c:v>40286.874999982661</c:v>
                </c:pt>
                <c:pt idx="17149" formatCode="m/d/yyyy\ h:mm">
                  <c:v>40286.916666649318</c:v>
                </c:pt>
                <c:pt idx="17150" formatCode="m/d/yyyy\ h:mm">
                  <c:v>40286.958333315997</c:v>
                </c:pt>
                <c:pt idx="17151" formatCode="m/d/yyyy\ h:mm">
                  <c:v>40286.999999982632</c:v>
                </c:pt>
                <c:pt idx="17152" formatCode="m/d/yyyy\ h:mm">
                  <c:v>40287.041666649304</c:v>
                </c:pt>
                <c:pt idx="17153" formatCode="m/d/yyyy\ h:mm">
                  <c:v>40287.083333315983</c:v>
                </c:pt>
                <c:pt idx="17154" formatCode="m/d/yyyy\ h:mm">
                  <c:v>40287.124999982625</c:v>
                </c:pt>
                <c:pt idx="17155" formatCode="m/d/yyyy\ h:mm">
                  <c:v>40287.166666649304</c:v>
                </c:pt>
                <c:pt idx="17156" formatCode="m/d/yyyy\ h:mm">
                  <c:v>40287.208333315968</c:v>
                </c:pt>
                <c:pt idx="17157" formatCode="m/d/yyyy\ h:mm">
                  <c:v>40287.249999982625</c:v>
                </c:pt>
                <c:pt idx="17158" formatCode="m/d/yyyy\ h:mm">
                  <c:v>40287.291666649267</c:v>
                </c:pt>
                <c:pt idx="17159" formatCode="m/d/yyyy\ h:mm">
                  <c:v>40287.333333315961</c:v>
                </c:pt>
                <c:pt idx="17160" formatCode="m/d/yyyy\ h:mm">
                  <c:v>40287.374999982632</c:v>
                </c:pt>
                <c:pt idx="17161" formatCode="m/d/yyyy\ h:mm">
                  <c:v>40287.416666649289</c:v>
                </c:pt>
                <c:pt idx="17162" formatCode="m/d/yyyy\ h:mm">
                  <c:v>40287.458333315968</c:v>
                </c:pt>
                <c:pt idx="17163" formatCode="m/d/yyyy\ h:mm">
                  <c:v>40287.499999982603</c:v>
                </c:pt>
                <c:pt idx="17164" formatCode="m/d/yyyy\ h:mm">
                  <c:v>40287.541666649275</c:v>
                </c:pt>
                <c:pt idx="17165" formatCode="m/d/yyyy\ h:mm">
                  <c:v>40287.583333315946</c:v>
                </c:pt>
                <c:pt idx="17166" formatCode="m/d/yyyy\ h:mm">
                  <c:v>40287.624999982596</c:v>
                </c:pt>
                <c:pt idx="17167" formatCode="m/d/yyyy\ h:mm">
                  <c:v>40287.666666649275</c:v>
                </c:pt>
                <c:pt idx="17168" formatCode="m/d/yyyy\ h:mm">
                  <c:v>40287.708333315939</c:v>
                </c:pt>
                <c:pt idx="17169" formatCode="m/d/yyyy\ h:mm">
                  <c:v>40287.749999982596</c:v>
                </c:pt>
                <c:pt idx="17170" formatCode="m/d/yyyy\ h:mm">
                  <c:v>40287.791666649238</c:v>
                </c:pt>
                <c:pt idx="17171" formatCode="m/d/yyyy\ h:mm">
                  <c:v>40287.833333315932</c:v>
                </c:pt>
                <c:pt idx="17172" formatCode="m/d/yyyy\ h:mm">
                  <c:v>40287.874999982603</c:v>
                </c:pt>
                <c:pt idx="17173" formatCode="m/d/yyyy\ h:mm">
                  <c:v>40287.91666664926</c:v>
                </c:pt>
                <c:pt idx="17174" formatCode="m/d/yyyy\ h:mm">
                  <c:v>40287.958333315946</c:v>
                </c:pt>
                <c:pt idx="17175" formatCode="m/d/yyyy\ h:mm">
                  <c:v>40287.999999982589</c:v>
                </c:pt>
                <c:pt idx="17176" formatCode="m/d/yyyy\ h:mm">
                  <c:v>40288.041666649238</c:v>
                </c:pt>
                <c:pt idx="17177" formatCode="m/d/yyyy\ h:mm">
                  <c:v>40288.083333315917</c:v>
                </c:pt>
                <c:pt idx="17178" formatCode="m/d/yyyy\ h:mm">
                  <c:v>40288.124999982581</c:v>
                </c:pt>
                <c:pt idx="17179" formatCode="m/d/yyyy\ h:mm">
                  <c:v>40288.166666649231</c:v>
                </c:pt>
                <c:pt idx="17180" formatCode="m/d/yyyy\ h:mm">
                  <c:v>40288.20833331591</c:v>
                </c:pt>
                <c:pt idx="17181" formatCode="m/d/yyyy\ h:mm">
                  <c:v>40288.249999982581</c:v>
                </c:pt>
                <c:pt idx="17182" formatCode="m/d/yyyy\ h:mm">
                  <c:v>40288.291666649216</c:v>
                </c:pt>
                <c:pt idx="17183" formatCode="m/d/yyyy\ h:mm">
                  <c:v>40288.333333315903</c:v>
                </c:pt>
                <c:pt idx="17184" formatCode="m/d/yyyy\ h:mm">
                  <c:v>40288.374999982589</c:v>
                </c:pt>
                <c:pt idx="17185" formatCode="m/d/yyyy\ h:mm">
                  <c:v>40288.416666649231</c:v>
                </c:pt>
                <c:pt idx="17186" formatCode="m/d/yyyy\ h:mm">
                  <c:v>40288.45833331591</c:v>
                </c:pt>
                <c:pt idx="17187" formatCode="m/d/yyyy\ h:mm">
                  <c:v>40288.49999998256</c:v>
                </c:pt>
                <c:pt idx="17188" formatCode="m/d/yyyy\ h:mm">
                  <c:v>40288.541666649224</c:v>
                </c:pt>
                <c:pt idx="17189" formatCode="m/d/yyyy\ h:mm">
                  <c:v>40288.583333315888</c:v>
                </c:pt>
                <c:pt idx="17190" formatCode="m/d/yyyy\ h:mm">
                  <c:v>40288.624999982552</c:v>
                </c:pt>
                <c:pt idx="17191" formatCode="m/d/yyyy\ h:mm">
                  <c:v>40288.666666649202</c:v>
                </c:pt>
                <c:pt idx="17192" formatCode="m/d/yyyy\ h:mm">
                  <c:v>40288.708333315881</c:v>
                </c:pt>
                <c:pt idx="17193" formatCode="m/d/yyyy\ h:mm">
                  <c:v>40288.749999982545</c:v>
                </c:pt>
                <c:pt idx="17194" formatCode="m/d/yyyy\ h:mm">
                  <c:v>40288.791666649187</c:v>
                </c:pt>
                <c:pt idx="17195" formatCode="m/d/yyyy\ h:mm">
                  <c:v>40288.833333315873</c:v>
                </c:pt>
                <c:pt idx="17196" formatCode="m/d/yyyy\ h:mm">
                  <c:v>40288.874999982552</c:v>
                </c:pt>
                <c:pt idx="17197" formatCode="m/d/yyyy\ h:mm">
                  <c:v>40288.916666649202</c:v>
                </c:pt>
                <c:pt idx="17198" formatCode="m/d/yyyy\ h:mm">
                  <c:v>40288.958333315881</c:v>
                </c:pt>
                <c:pt idx="17199" formatCode="m/d/yyyy\ h:mm">
                  <c:v>40288.99999998253</c:v>
                </c:pt>
                <c:pt idx="17200" formatCode="m/d/yyyy\ h:mm">
                  <c:v>40289.041666649195</c:v>
                </c:pt>
                <c:pt idx="17201" formatCode="m/d/yyyy\ h:mm">
                  <c:v>40289.083333315859</c:v>
                </c:pt>
                <c:pt idx="17202" formatCode="m/d/yyyy\ h:mm">
                  <c:v>40289.124999982523</c:v>
                </c:pt>
                <c:pt idx="17203" formatCode="m/d/yyyy\ h:mm">
                  <c:v>40289.166666649187</c:v>
                </c:pt>
                <c:pt idx="17204" formatCode="m/d/yyyy\ h:mm">
                  <c:v>40289.208333315852</c:v>
                </c:pt>
                <c:pt idx="17205" formatCode="m/d/yyyy\ h:mm">
                  <c:v>40289.249999982516</c:v>
                </c:pt>
                <c:pt idx="17206" formatCode="m/d/yyyy\ h:mm">
                  <c:v>40289.291666649166</c:v>
                </c:pt>
                <c:pt idx="17207" formatCode="m/d/yyyy\ h:mm">
                  <c:v>40289.333333315844</c:v>
                </c:pt>
                <c:pt idx="17208" formatCode="m/d/yyyy\ h:mm">
                  <c:v>40289.374999982523</c:v>
                </c:pt>
                <c:pt idx="17209" formatCode="m/d/yyyy\ h:mm">
                  <c:v>40289.416666649187</c:v>
                </c:pt>
                <c:pt idx="17210" formatCode="m/d/yyyy\ h:mm">
                  <c:v>40289.458333315852</c:v>
                </c:pt>
                <c:pt idx="17211" formatCode="m/d/yyyy\ h:mm">
                  <c:v>40289.499999982501</c:v>
                </c:pt>
                <c:pt idx="17212" formatCode="m/d/yyyy\ h:mm">
                  <c:v>40289.541666649166</c:v>
                </c:pt>
                <c:pt idx="17213" formatCode="m/d/yyyy\ h:mm">
                  <c:v>40289.58333331583</c:v>
                </c:pt>
                <c:pt idx="17214" formatCode="m/d/yyyy\ h:mm">
                  <c:v>40289.624999982494</c:v>
                </c:pt>
                <c:pt idx="17215" formatCode="m/d/yyyy\ h:mm">
                  <c:v>40289.666666649158</c:v>
                </c:pt>
                <c:pt idx="17216" formatCode="m/d/yyyy\ h:mm">
                  <c:v>40289.708333315823</c:v>
                </c:pt>
                <c:pt idx="17217" formatCode="m/d/yyyy\ h:mm">
                  <c:v>40289.749999982487</c:v>
                </c:pt>
                <c:pt idx="17218" formatCode="m/d/yyyy\ h:mm">
                  <c:v>40289.791666649136</c:v>
                </c:pt>
                <c:pt idx="17219" formatCode="m/d/yyyy\ h:mm">
                  <c:v>40289.833333315815</c:v>
                </c:pt>
                <c:pt idx="17220" formatCode="m/d/yyyy\ h:mm">
                  <c:v>40289.874999982494</c:v>
                </c:pt>
                <c:pt idx="17221" formatCode="m/d/yyyy\ h:mm">
                  <c:v>40289.916666649158</c:v>
                </c:pt>
                <c:pt idx="17222" formatCode="m/d/yyyy\ h:mm">
                  <c:v>40289.958333315823</c:v>
                </c:pt>
                <c:pt idx="17223" formatCode="m/d/yyyy\ h:mm">
                  <c:v>40289.999999982472</c:v>
                </c:pt>
                <c:pt idx="17224" formatCode="m/d/yyyy\ h:mm">
                  <c:v>40290.041666649136</c:v>
                </c:pt>
                <c:pt idx="17225" formatCode="m/d/yyyy\ h:mm">
                  <c:v>40290.083333315801</c:v>
                </c:pt>
                <c:pt idx="17226" formatCode="m/d/yyyy\ h:mm">
                  <c:v>40290.124999982465</c:v>
                </c:pt>
                <c:pt idx="17227" formatCode="m/d/yyyy\ h:mm">
                  <c:v>40290.166666649129</c:v>
                </c:pt>
                <c:pt idx="17228" formatCode="m/d/yyyy\ h:mm">
                  <c:v>40290.208333315786</c:v>
                </c:pt>
                <c:pt idx="17229" formatCode="m/d/yyyy\ h:mm">
                  <c:v>40290.249999982458</c:v>
                </c:pt>
                <c:pt idx="17230" formatCode="m/d/yyyy\ h:mm">
                  <c:v>40290.291666649107</c:v>
                </c:pt>
                <c:pt idx="17231" formatCode="m/d/yyyy\ h:mm">
                  <c:v>40290.333333315786</c:v>
                </c:pt>
                <c:pt idx="17232" formatCode="m/d/yyyy\ h:mm">
                  <c:v>40290.374999982465</c:v>
                </c:pt>
                <c:pt idx="17233" formatCode="m/d/yyyy\ h:mm">
                  <c:v>40290.416666649129</c:v>
                </c:pt>
                <c:pt idx="17234" formatCode="m/d/yyyy\ h:mm">
                  <c:v>40290.458333315793</c:v>
                </c:pt>
                <c:pt idx="17235" formatCode="m/d/yyyy\ h:mm">
                  <c:v>40290.499999982436</c:v>
                </c:pt>
                <c:pt idx="17236" formatCode="m/d/yyyy\ h:mm">
                  <c:v>40290.541666649107</c:v>
                </c:pt>
                <c:pt idx="17237" formatCode="m/d/yyyy\ h:mm">
                  <c:v>40290.583333315772</c:v>
                </c:pt>
                <c:pt idx="17238" formatCode="m/d/yyyy\ h:mm">
                  <c:v>40290.624999982436</c:v>
                </c:pt>
                <c:pt idx="17239" formatCode="m/d/yyyy\ h:mm">
                  <c:v>40290.6666666491</c:v>
                </c:pt>
                <c:pt idx="17240" formatCode="m/d/yyyy\ h:mm">
                  <c:v>40290.708333315764</c:v>
                </c:pt>
                <c:pt idx="17241" formatCode="m/d/yyyy\ h:mm">
                  <c:v>40290.749999982429</c:v>
                </c:pt>
                <c:pt idx="17242" formatCode="m/d/yyyy\ h:mm">
                  <c:v>40290.791666649071</c:v>
                </c:pt>
                <c:pt idx="17243" formatCode="m/d/yyyy\ h:mm">
                  <c:v>40290.833333315757</c:v>
                </c:pt>
                <c:pt idx="17244" formatCode="m/d/yyyy\ h:mm">
                  <c:v>40290.874999982436</c:v>
                </c:pt>
                <c:pt idx="17245" formatCode="m/d/yyyy\ h:mm">
                  <c:v>40290.916666649093</c:v>
                </c:pt>
                <c:pt idx="17246" formatCode="m/d/yyyy\ h:mm">
                  <c:v>40290.958333315764</c:v>
                </c:pt>
                <c:pt idx="17247" formatCode="m/d/yyyy\ h:mm">
                  <c:v>40290.999999982414</c:v>
                </c:pt>
                <c:pt idx="17248" formatCode="m/d/yyyy\ h:mm">
                  <c:v>40291.041666649078</c:v>
                </c:pt>
                <c:pt idx="17249" formatCode="m/d/yyyy\ h:mm">
                  <c:v>40291.083333315735</c:v>
                </c:pt>
                <c:pt idx="17250" formatCode="m/d/yyyy\ h:mm">
                  <c:v>40291.124999982407</c:v>
                </c:pt>
                <c:pt idx="17251" formatCode="m/d/yyyy\ h:mm">
                  <c:v>40291.166666649071</c:v>
                </c:pt>
                <c:pt idx="17252" formatCode="m/d/yyyy\ h:mm">
                  <c:v>40291.208333315735</c:v>
                </c:pt>
                <c:pt idx="17253" formatCode="m/d/yyyy\ h:mm">
                  <c:v>40291.249999982385</c:v>
                </c:pt>
                <c:pt idx="17254" formatCode="m/d/yyyy\ h:mm">
                  <c:v>40291.291666649049</c:v>
                </c:pt>
                <c:pt idx="17255" formatCode="m/d/yyyy\ h:mm">
                  <c:v>40291.333333315728</c:v>
                </c:pt>
                <c:pt idx="17256" formatCode="m/d/yyyy\ h:mm">
                  <c:v>40291.374999982392</c:v>
                </c:pt>
                <c:pt idx="17257" formatCode="m/d/yyyy\ h:mm">
                  <c:v>40291.416666649071</c:v>
                </c:pt>
                <c:pt idx="17258" formatCode="m/d/yyyy\ h:mm">
                  <c:v>40291.458333315735</c:v>
                </c:pt>
                <c:pt idx="17259" formatCode="m/d/yyyy\ h:mm">
                  <c:v>40291.499999982385</c:v>
                </c:pt>
                <c:pt idx="17260" formatCode="m/d/yyyy\ h:mm">
                  <c:v>40291.541666649035</c:v>
                </c:pt>
                <c:pt idx="17261" formatCode="m/d/yyyy\ h:mm">
                  <c:v>40291.583333315706</c:v>
                </c:pt>
                <c:pt idx="17262" formatCode="m/d/yyyy\ h:mm">
                  <c:v>40291.624999982378</c:v>
                </c:pt>
                <c:pt idx="17263" formatCode="m/d/yyyy\ h:mm">
                  <c:v>40291.666666649035</c:v>
                </c:pt>
                <c:pt idx="17264" formatCode="m/d/yyyy\ h:mm">
                  <c:v>40291.708333315706</c:v>
                </c:pt>
                <c:pt idx="17265" formatCode="m/d/yyyy\ h:mm">
                  <c:v>40291.74999998237</c:v>
                </c:pt>
                <c:pt idx="17266" formatCode="m/d/yyyy\ h:mm">
                  <c:v>40291.79166664902</c:v>
                </c:pt>
                <c:pt idx="17267" formatCode="m/d/yyyy\ h:mm">
                  <c:v>40291.833333315684</c:v>
                </c:pt>
                <c:pt idx="17268" formatCode="m/d/yyyy\ h:mm">
                  <c:v>40291.874999982363</c:v>
                </c:pt>
                <c:pt idx="17269" formatCode="m/d/yyyy\ h:mm">
                  <c:v>40291.916666649042</c:v>
                </c:pt>
                <c:pt idx="17270" formatCode="m/d/yyyy\ h:mm">
                  <c:v>40291.958333315692</c:v>
                </c:pt>
                <c:pt idx="17271" formatCode="m/d/yyyy\ h:mm">
                  <c:v>40291.999999982356</c:v>
                </c:pt>
                <c:pt idx="17272" formatCode="m/d/yyyy\ h:mm">
                  <c:v>40292.04166664902</c:v>
                </c:pt>
                <c:pt idx="17273" formatCode="m/d/yyyy\ h:mm">
                  <c:v>40292.083333315684</c:v>
                </c:pt>
                <c:pt idx="17274" formatCode="m/d/yyyy\ h:mm">
                  <c:v>40292.124999982334</c:v>
                </c:pt>
                <c:pt idx="17275" formatCode="m/d/yyyy\ h:mm">
                  <c:v>40292.166666649005</c:v>
                </c:pt>
                <c:pt idx="17276" formatCode="m/d/yyyy\ h:mm">
                  <c:v>40292.208333315677</c:v>
                </c:pt>
                <c:pt idx="17277" formatCode="m/d/yyyy\ h:mm">
                  <c:v>40292.249999982334</c:v>
                </c:pt>
                <c:pt idx="17278" formatCode="m/d/yyyy\ h:mm">
                  <c:v>40292.291666648991</c:v>
                </c:pt>
                <c:pt idx="17279" formatCode="m/d/yyyy\ h:mm">
                  <c:v>40292.33333331567</c:v>
                </c:pt>
                <c:pt idx="17280" formatCode="m/d/yyyy\ h:mm">
                  <c:v>40292.374999982341</c:v>
                </c:pt>
                <c:pt idx="17281" formatCode="m/d/yyyy\ h:mm">
                  <c:v>40292.416666649013</c:v>
                </c:pt>
                <c:pt idx="17282" formatCode="m/d/yyyy\ h:mm">
                  <c:v>40292.458333315662</c:v>
                </c:pt>
                <c:pt idx="17283" formatCode="m/d/yyyy\ h:mm">
                  <c:v>40292.499999982327</c:v>
                </c:pt>
                <c:pt idx="17284" formatCode="m/d/yyyy\ h:mm">
                  <c:v>40292.541666648991</c:v>
                </c:pt>
                <c:pt idx="17285" formatCode="m/d/yyyy\ h:mm">
                  <c:v>40292.583333315655</c:v>
                </c:pt>
                <c:pt idx="17286" formatCode="m/d/yyyy\ h:mm">
                  <c:v>40292.624999982305</c:v>
                </c:pt>
                <c:pt idx="17287" formatCode="m/d/yyyy\ h:mm">
                  <c:v>40292.666666648991</c:v>
                </c:pt>
                <c:pt idx="17288" formatCode="m/d/yyyy\ h:mm">
                  <c:v>40292.708333315633</c:v>
                </c:pt>
                <c:pt idx="17289" formatCode="m/d/yyyy\ h:mm">
                  <c:v>40292.749999982305</c:v>
                </c:pt>
                <c:pt idx="17290" formatCode="m/d/yyyy\ h:mm">
                  <c:v>40292.791666648976</c:v>
                </c:pt>
                <c:pt idx="17291" formatCode="m/d/yyyy\ h:mm">
                  <c:v>40292.833333315626</c:v>
                </c:pt>
                <c:pt idx="17292" formatCode="m/d/yyyy\ h:mm">
                  <c:v>40292.874999982312</c:v>
                </c:pt>
                <c:pt idx="17293" formatCode="m/d/yyyy\ h:mm">
                  <c:v>40292.916666648991</c:v>
                </c:pt>
                <c:pt idx="17294" formatCode="m/d/yyyy\ h:mm">
                  <c:v>40292.958333315633</c:v>
                </c:pt>
                <c:pt idx="17295" formatCode="m/d/yyyy\ h:mm">
                  <c:v>40292.999999982283</c:v>
                </c:pt>
                <c:pt idx="17296" formatCode="m/d/yyyy\ h:mm">
                  <c:v>40293.041666648962</c:v>
                </c:pt>
                <c:pt idx="17297" formatCode="m/d/yyyy\ h:mm">
                  <c:v>40293.083333315626</c:v>
                </c:pt>
                <c:pt idx="17298" formatCode="m/d/yyyy\ h:mm">
                  <c:v>40293.124999982276</c:v>
                </c:pt>
                <c:pt idx="17299" formatCode="m/d/yyyy\ h:mm">
                  <c:v>40293.166666648962</c:v>
                </c:pt>
                <c:pt idx="17300" formatCode="m/d/yyyy\ h:mm">
                  <c:v>40293.208333315604</c:v>
                </c:pt>
                <c:pt idx="17301" formatCode="m/d/yyyy\ h:mm">
                  <c:v>40293.249999982276</c:v>
                </c:pt>
                <c:pt idx="17302" formatCode="m/d/yyyy\ h:mm">
                  <c:v>40293.291666648933</c:v>
                </c:pt>
                <c:pt idx="17303" formatCode="m/d/yyyy\ h:mm">
                  <c:v>40293.333333315604</c:v>
                </c:pt>
                <c:pt idx="17304" formatCode="m/d/yyyy\ h:mm">
                  <c:v>40293.374999982283</c:v>
                </c:pt>
                <c:pt idx="17305" formatCode="m/d/yyyy\ h:mm">
                  <c:v>40293.416666648955</c:v>
                </c:pt>
                <c:pt idx="17306" formatCode="m/d/yyyy\ h:mm">
                  <c:v>40293.458333315612</c:v>
                </c:pt>
                <c:pt idx="17307" formatCode="m/d/yyyy\ h:mm">
                  <c:v>40293.499999982254</c:v>
                </c:pt>
                <c:pt idx="17308" formatCode="m/d/yyyy\ h:mm">
                  <c:v>40293.541666648933</c:v>
                </c:pt>
                <c:pt idx="17309" formatCode="m/d/yyyy\ h:mm">
                  <c:v>40293.583333315597</c:v>
                </c:pt>
                <c:pt idx="17310" formatCode="m/d/yyyy\ h:mm">
                  <c:v>40293.624999982254</c:v>
                </c:pt>
                <c:pt idx="17311" formatCode="m/d/yyyy\ h:mm">
                  <c:v>40293.666666648933</c:v>
                </c:pt>
                <c:pt idx="17312" formatCode="m/d/yyyy\ h:mm">
                  <c:v>40293.70833331559</c:v>
                </c:pt>
                <c:pt idx="17313" formatCode="m/d/yyyy\ h:mm">
                  <c:v>40293.749999982254</c:v>
                </c:pt>
                <c:pt idx="17314" formatCode="m/d/yyyy\ h:mm">
                  <c:v>40293.791666648904</c:v>
                </c:pt>
                <c:pt idx="17315" formatCode="m/d/yyyy\ h:mm">
                  <c:v>40293.833333315582</c:v>
                </c:pt>
                <c:pt idx="17316" formatCode="m/d/yyyy\ h:mm">
                  <c:v>40293.874999982247</c:v>
                </c:pt>
                <c:pt idx="17317" formatCode="m/d/yyyy\ h:mm">
                  <c:v>40293.916666648925</c:v>
                </c:pt>
                <c:pt idx="17318" formatCode="m/d/yyyy\ h:mm">
                  <c:v>40293.958333315597</c:v>
                </c:pt>
                <c:pt idx="17319" formatCode="m/d/yyyy\ h:mm">
                  <c:v>40293.999999982225</c:v>
                </c:pt>
                <c:pt idx="17320" formatCode="m/d/yyyy\ h:mm">
                  <c:v>40294.041666648911</c:v>
                </c:pt>
                <c:pt idx="17321" formatCode="m/d/yyyy\ h:mm">
                  <c:v>40294.083333315568</c:v>
                </c:pt>
                <c:pt idx="17322" formatCode="m/d/yyyy\ h:mm">
                  <c:v>40294.124999982225</c:v>
                </c:pt>
                <c:pt idx="17323" formatCode="m/d/yyyy\ h:mm">
                  <c:v>40294.166666648896</c:v>
                </c:pt>
                <c:pt idx="17324" formatCode="m/d/yyyy\ h:mm">
                  <c:v>40294.208333315561</c:v>
                </c:pt>
                <c:pt idx="17325" formatCode="m/d/yyyy\ h:mm">
                  <c:v>40294.249999982225</c:v>
                </c:pt>
                <c:pt idx="17326" formatCode="m/d/yyyy\ h:mm">
                  <c:v>40294.291666648875</c:v>
                </c:pt>
                <c:pt idx="17327" formatCode="m/d/yyyy\ h:mm">
                  <c:v>40294.333333315553</c:v>
                </c:pt>
                <c:pt idx="17328" formatCode="m/d/yyyy\ h:mm">
                  <c:v>40294.374999982218</c:v>
                </c:pt>
                <c:pt idx="17329" formatCode="m/d/yyyy\ h:mm">
                  <c:v>40294.416666648896</c:v>
                </c:pt>
                <c:pt idx="17330" formatCode="m/d/yyyy\ h:mm">
                  <c:v>40294.458333315561</c:v>
                </c:pt>
                <c:pt idx="17331" formatCode="m/d/yyyy\ h:mm">
                  <c:v>40294.499999982196</c:v>
                </c:pt>
                <c:pt idx="17332" formatCode="m/d/yyyy\ h:mm">
                  <c:v>40294.541666648882</c:v>
                </c:pt>
                <c:pt idx="17333" formatCode="m/d/yyyy\ h:mm">
                  <c:v>40294.583333315539</c:v>
                </c:pt>
                <c:pt idx="17334" formatCode="m/d/yyyy\ h:mm">
                  <c:v>40294.624999982196</c:v>
                </c:pt>
                <c:pt idx="17335" formatCode="m/d/yyyy\ h:mm">
                  <c:v>40294.666666648867</c:v>
                </c:pt>
                <c:pt idx="17336" formatCode="m/d/yyyy\ h:mm">
                  <c:v>40294.708333315531</c:v>
                </c:pt>
                <c:pt idx="17337" formatCode="m/d/yyyy\ h:mm">
                  <c:v>40294.749999982196</c:v>
                </c:pt>
                <c:pt idx="17338" formatCode="m/d/yyyy\ h:mm">
                  <c:v>40294.791666648845</c:v>
                </c:pt>
                <c:pt idx="17339" formatCode="m/d/yyyy\ h:mm">
                  <c:v>40294.833333315531</c:v>
                </c:pt>
                <c:pt idx="17340" formatCode="m/d/yyyy\ h:mm">
                  <c:v>40294.874999982203</c:v>
                </c:pt>
                <c:pt idx="17341" formatCode="m/d/yyyy\ h:mm">
                  <c:v>40294.916666648867</c:v>
                </c:pt>
                <c:pt idx="17342" formatCode="m/d/yyyy\ h:mm">
                  <c:v>40294.958333315539</c:v>
                </c:pt>
                <c:pt idx="17343" formatCode="m/d/yyyy\ h:mm">
                  <c:v>40294.999999982181</c:v>
                </c:pt>
                <c:pt idx="17344" formatCode="m/d/yyyy\ h:mm">
                  <c:v>40295.041666648845</c:v>
                </c:pt>
                <c:pt idx="17345" formatCode="m/d/yyyy\ h:mm">
                  <c:v>40295.08333331551</c:v>
                </c:pt>
                <c:pt idx="17346" formatCode="m/d/yyyy\ h:mm">
                  <c:v>40295.124999982181</c:v>
                </c:pt>
                <c:pt idx="17347" formatCode="m/d/yyyy\ h:mm">
                  <c:v>40295.166666648838</c:v>
                </c:pt>
                <c:pt idx="17348" formatCode="m/d/yyyy\ h:mm">
                  <c:v>40295.208333315502</c:v>
                </c:pt>
                <c:pt idx="17349" formatCode="m/d/yyyy\ h:mm">
                  <c:v>40295.249999982167</c:v>
                </c:pt>
                <c:pt idx="17350" formatCode="m/d/yyyy\ h:mm">
                  <c:v>40295.291666648824</c:v>
                </c:pt>
                <c:pt idx="17351" formatCode="m/d/yyyy\ h:mm">
                  <c:v>40295.333333315495</c:v>
                </c:pt>
                <c:pt idx="17352" formatCode="m/d/yyyy\ h:mm">
                  <c:v>40295.374999982174</c:v>
                </c:pt>
                <c:pt idx="17353" formatCode="m/d/yyyy\ h:mm">
                  <c:v>40295.416666648845</c:v>
                </c:pt>
                <c:pt idx="17354" formatCode="m/d/yyyy\ h:mm">
                  <c:v>40295.458333315502</c:v>
                </c:pt>
                <c:pt idx="17355" formatCode="m/d/yyyy\ h:mm">
                  <c:v>40295.499999982152</c:v>
                </c:pt>
                <c:pt idx="17356" formatCode="m/d/yyyy\ h:mm">
                  <c:v>40295.541666648816</c:v>
                </c:pt>
                <c:pt idx="17357" formatCode="m/d/yyyy\ h:mm">
                  <c:v>40295.583333315481</c:v>
                </c:pt>
                <c:pt idx="17358" formatCode="m/d/yyyy\ h:mm">
                  <c:v>40295.624999982145</c:v>
                </c:pt>
                <c:pt idx="17359" formatCode="m/d/yyyy\ h:mm">
                  <c:v>40295.666666648809</c:v>
                </c:pt>
                <c:pt idx="17360" formatCode="m/d/yyyy\ h:mm">
                  <c:v>40295.708333315473</c:v>
                </c:pt>
                <c:pt idx="17361" formatCode="m/d/yyyy\ h:mm">
                  <c:v>40295.749999982138</c:v>
                </c:pt>
                <c:pt idx="17362" formatCode="m/d/yyyy\ h:mm">
                  <c:v>40295.791666648787</c:v>
                </c:pt>
                <c:pt idx="17363" formatCode="m/d/yyyy\ h:mm">
                  <c:v>40295.833333315466</c:v>
                </c:pt>
                <c:pt idx="17364" formatCode="m/d/yyyy\ h:mm">
                  <c:v>40295.874999982145</c:v>
                </c:pt>
                <c:pt idx="17365" formatCode="m/d/yyyy\ h:mm">
                  <c:v>40295.916666648809</c:v>
                </c:pt>
                <c:pt idx="17366" formatCode="m/d/yyyy\ h:mm">
                  <c:v>40295.958333315473</c:v>
                </c:pt>
                <c:pt idx="17367" formatCode="m/d/yyyy\ h:mm">
                  <c:v>40295.999999982123</c:v>
                </c:pt>
                <c:pt idx="17368" formatCode="m/d/yyyy\ h:mm">
                  <c:v>40296.041666648787</c:v>
                </c:pt>
                <c:pt idx="17369" formatCode="m/d/yyyy\ h:mm">
                  <c:v>40296.083333315451</c:v>
                </c:pt>
                <c:pt idx="17370" formatCode="m/d/yyyy\ h:mm">
                  <c:v>40296.124999982116</c:v>
                </c:pt>
                <c:pt idx="17371" formatCode="m/d/yyyy\ h:mm">
                  <c:v>40296.16666664878</c:v>
                </c:pt>
                <c:pt idx="17372" formatCode="m/d/yyyy\ h:mm">
                  <c:v>40296.208333315444</c:v>
                </c:pt>
                <c:pt idx="17373" formatCode="m/d/yyyy\ h:mm">
                  <c:v>40296.249999982108</c:v>
                </c:pt>
                <c:pt idx="17374" formatCode="m/d/yyyy\ h:mm">
                  <c:v>40296.291666648758</c:v>
                </c:pt>
                <c:pt idx="17375" formatCode="m/d/yyyy\ h:mm">
                  <c:v>40296.333333315437</c:v>
                </c:pt>
                <c:pt idx="17376" formatCode="m/d/yyyy\ h:mm">
                  <c:v>40296.374999982116</c:v>
                </c:pt>
                <c:pt idx="17377" formatCode="m/d/yyyy\ h:mm">
                  <c:v>40296.41666664878</c:v>
                </c:pt>
                <c:pt idx="17378" formatCode="m/d/yyyy\ h:mm">
                  <c:v>40296.458333315444</c:v>
                </c:pt>
                <c:pt idx="17379" formatCode="m/d/yyyy\ h:mm">
                  <c:v>40296.499999982094</c:v>
                </c:pt>
                <c:pt idx="17380" formatCode="m/d/yyyy\ h:mm">
                  <c:v>40296.541666648758</c:v>
                </c:pt>
                <c:pt idx="17381" formatCode="m/d/yyyy\ h:mm">
                  <c:v>40296.583333315422</c:v>
                </c:pt>
                <c:pt idx="17382" formatCode="m/d/yyyy\ h:mm">
                  <c:v>40296.624999982087</c:v>
                </c:pt>
                <c:pt idx="17383" formatCode="m/d/yyyy\ h:mm">
                  <c:v>40296.666666648751</c:v>
                </c:pt>
                <c:pt idx="17384" formatCode="m/d/yyyy\ h:mm">
                  <c:v>40296.708333315415</c:v>
                </c:pt>
                <c:pt idx="17385" formatCode="m/d/yyyy\ h:mm">
                  <c:v>40296.749999982079</c:v>
                </c:pt>
                <c:pt idx="17386" formatCode="m/d/yyyy\ h:mm">
                  <c:v>40296.791666648729</c:v>
                </c:pt>
                <c:pt idx="17387" formatCode="m/d/yyyy\ h:mm">
                  <c:v>40296.833333315408</c:v>
                </c:pt>
                <c:pt idx="17388" formatCode="m/d/yyyy\ h:mm">
                  <c:v>40296.874999982087</c:v>
                </c:pt>
                <c:pt idx="17389" formatCode="m/d/yyyy\ h:mm">
                  <c:v>40296.916666648751</c:v>
                </c:pt>
                <c:pt idx="17390" formatCode="m/d/yyyy\ h:mm">
                  <c:v>40296.958333315415</c:v>
                </c:pt>
                <c:pt idx="17391" formatCode="m/d/yyyy\ h:mm">
                  <c:v>40296.999999982065</c:v>
                </c:pt>
                <c:pt idx="17392" formatCode="m/d/yyyy\ h:mm">
                  <c:v>40297.041666648729</c:v>
                </c:pt>
                <c:pt idx="17393" formatCode="m/d/yyyy\ h:mm">
                  <c:v>40297.083333315386</c:v>
                </c:pt>
                <c:pt idx="17394" formatCode="m/d/yyyy\ h:mm">
                  <c:v>40297.124999982057</c:v>
                </c:pt>
                <c:pt idx="17395" formatCode="m/d/yyyy\ h:mm">
                  <c:v>40297.166666648722</c:v>
                </c:pt>
                <c:pt idx="17396" formatCode="m/d/yyyy\ h:mm">
                  <c:v>40297.208333315386</c:v>
                </c:pt>
                <c:pt idx="17397" formatCode="m/d/yyyy\ h:mm">
                  <c:v>40297.24999998205</c:v>
                </c:pt>
                <c:pt idx="17398" formatCode="m/d/yyyy\ h:mm">
                  <c:v>40297.2916666487</c:v>
                </c:pt>
                <c:pt idx="17399" formatCode="m/d/yyyy\ h:mm">
                  <c:v>40297.333333315379</c:v>
                </c:pt>
                <c:pt idx="17400" formatCode="m/d/yyyy\ h:mm">
                  <c:v>40297.374999982043</c:v>
                </c:pt>
                <c:pt idx="17401" formatCode="m/d/yyyy\ h:mm">
                  <c:v>40297.416666648722</c:v>
                </c:pt>
                <c:pt idx="17402" formatCode="m/d/yyyy\ h:mm">
                  <c:v>40297.458333315386</c:v>
                </c:pt>
                <c:pt idx="17403" formatCode="m/d/yyyy\ h:mm">
                  <c:v>40297.499999982036</c:v>
                </c:pt>
                <c:pt idx="17404" formatCode="m/d/yyyy\ h:mm">
                  <c:v>40297.5416666487</c:v>
                </c:pt>
                <c:pt idx="17405" formatCode="m/d/yyyy\ h:mm">
                  <c:v>40297.583333315364</c:v>
                </c:pt>
                <c:pt idx="17406" formatCode="m/d/yyyy\ h:mm">
                  <c:v>40297.624999982028</c:v>
                </c:pt>
                <c:pt idx="17407" formatCode="m/d/yyyy\ h:mm">
                  <c:v>40297.666666648685</c:v>
                </c:pt>
                <c:pt idx="17408" formatCode="m/d/yyyy\ h:mm">
                  <c:v>40297.708333315357</c:v>
                </c:pt>
                <c:pt idx="17409" formatCode="m/d/yyyy\ h:mm">
                  <c:v>40297.749999982021</c:v>
                </c:pt>
                <c:pt idx="17410" formatCode="m/d/yyyy\ h:mm">
                  <c:v>40297.791666648671</c:v>
                </c:pt>
                <c:pt idx="17411" formatCode="m/d/yyyy\ h:mm">
                  <c:v>40297.83333331535</c:v>
                </c:pt>
                <c:pt idx="17412" formatCode="m/d/yyyy\ h:mm">
                  <c:v>40297.874999982028</c:v>
                </c:pt>
                <c:pt idx="17413" formatCode="m/d/yyyy\ h:mm">
                  <c:v>40297.916666648693</c:v>
                </c:pt>
                <c:pt idx="17414" formatCode="m/d/yyyy\ h:mm">
                  <c:v>40297.958333315342</c:v>
                </c:pt>
                <c:pt idx="17415" formatCode="m/d/yyyy\ h:mm">
                  <c:v>40297.999999982007</c:v>
                </c:pt>
                <c:pt idx="17416" formatCode="m/d/yyyy\ h:mm">
                  <c:v>40298.041666648671</c:v>
                </c:pt>
                <c:pt idx="17417" formatCode="m/d/yyyy\ h:mm">
                  <c:v>40298.083333315335</c:v>
                </c:pt>
                <c:pt idx="17418" formatCode="m/d/yyyy\ h:mm">
                  <c:v>40298.124999981985</c:v>
                </c:pt>
                <c:pt idx="17419" formatCode="m/d/yyyy\ h:mm">
                  <c:v>40298.166666648664</c:v>
                </c:pt>
                <c:pt idx="17420" formatCode="m/d/yyyy\ h:mm">
                  <c:v>40298.208333315328</c:v>
                </c:pt>
                <c:pt idx="17421" formatCode="m/d/yyyy\ h:mm">
                  <c:v>40298.249999981985</c:v>
                </c:pt>
                <c:pt idx="17422" formatCode="m/d/yyyy\ h:mm">
                  <c:v>40298.291666648634</c:v>
                </c:pt>
                <c:pt idx="17423" formatCode="m/d/yyyy\ h:mm">
                  <c:v>40298.33333331532</c:v>
                </c:pt>
                <c:pt idx="17424" formatCode="m/d/yyyy\ h:mm">
                  <c:v>40298.374999981992</c:v>
                </c:pt>
                <c:pt idx="17425" formatCode="m/d/yyyy\ h:mm">
                  <c:v>40298.416666648649</c:v>
                </c:pt>
                <c:pt idx="17426" formatCode="m/d/yyyy\ h:mm">
                  <c:v>40298.458333315313</c:v>
                </c:pt>
                <c:pt idx="17427" formatCode="m/d/yyyy\ h:mm">
                  <c:v>40298.499999981977</c:v>
                </c:pt>
                <c:pt idx="17428" formatCode="m/d/yyyy\ h:mm">
                  <c:v>40298.541666648634</c:v>
                </c:pt>
                <c:pt idx="17429" formatCode="m/d/yyyy\ h:mm">
                  <c:v>40298.583333315306</c:v>
                </c:pt>
                <c:pt idx="17430" formatCode="m/d/yyyy\ h:mm">
                  <c:v>40298.62499998197</c:v>
                </c:pt>
                <c:pt idx="17431" formatCode="m/d/yyyy\ h:mm">
                  <c:v>40298.666666648634</c:v>
                </c:pt>
                <c:pt idx="17432" formatCode="m/d/yyyy\ h:mm">
                  <c:v>40298.708333315284</c:v>
                </c:pt>
                <c:pt idx="17433" formatCode="m/d/yyyy\ h:mm">
                  <c:v>40298.749999981956</c:v>
                </c:pt>
                <c:pt idx="17434" formatCode="m/d/yyyy\ h:mm">
                  <c:v>40298.791666648613</c:v>
                </c:pt>
                <c:pt idx="17435" formatCode="m/d/yyyy\ h:mm">
                  <c:v>40298.833333315284</c:v>
                </c:pt>
                <c:pt idx="17436" formatCode="m/d/yyyy\ h:mm">
                  <c:v>40298.874999981963</c:v>
                </c:pt>
                <c:pt idx="17437" formatCode="m/d/yyyy\ h:mm">
                  <c:v>40298.916666648634</c:v>
                </c:pt>
                <c:pt idx="17438" formatCode="m/d/yyyy\ h:mm">
                  <c:v>40298.958333315291</c:v>
                </c:pt>
                <c:pt idx="17439" formatCode="m/d/yyyy\ h:mm">
                  <c:v>40298.999999981934</c:v>
                </c:pt>
                <c:pt idx="17440" formatCode="m/d/yyyy\ h:mm">
                  <c:v>40299.041666648605</c:v>
                </c:pt>
                <c:pt idx="17441" formatCode="m/d/yyyy\ h:mm">
                  <c:v>40299.083333315277</c:v>
                </c:pt>
                <c:pt idx="17442" formatCode="m/d/yyyy\ h:mm">
                  <c:v>40299.124999981934</c:v>
                </c:pt>
                <c:pt idx="17443" formatCode="m/d/yyyy\ h:mm">
                  <c:v>40299.166666648605</c:v>
                </c:pt>
                <c:pt idx="17444" formatCode="m/d/yyyy\ h:mm">
                  <c:v>40299.20833331527</c:v>
                </c:pt>
                <c:pt idx="17445" formatCode="m/d/yyyy\ h:mm">
                  <c:v>40299.249999981934</c:v>
                </c:pt>
                <c:pt idx="17446" formatCode="m/d/yyyy\ h:mm">
                  <c:v>40299.291666648583</c:v>
                </c:pt>
                <c:pt idx="17447" formatCode="m/d/yyyy\ h:mm">
                  <c:v>40299.333333315255</c:v>
                </c:pt>
                <c:pt idx="17448" formatCode="m/d/yyyy\ h:mm">
                  <c:v>40299.374999981941</c:v>
                </c:pt>
                <c:pt idx="17449" formatCode="m/d/yyyy\ h:mm">
                  <c:v>40299.416666648605</c:v>
                </c:pt>
                <c:pt idx="17450" formatCode="m/d/yyyy\ h:mm">
                  <c:v>40299.458333315262</c:v>
                </c:pt>
                <c:pt idx="17451" formatCode="m/d/yyyy\ h:mm">
                  <c:v>40299.499999981905</c:v>
                </c:pt>
                <c:pt idx="17452" formatCode="m/d/yyyy\ h:mm">
                  <c:v>40299.541666648583</c:v>
                </c:pt>
                <c:pt idx="17453" formatCode="m/d/yyyy\ h:mm">
                  <c:v>40299.583333315233</c:v>
                </c:pt>
                <c:pt idx="17454" formatCode="m/d/yyyy\ h:mm">
                  <c:v>40299.624999981905</c:v>
                </c:pt>
                <c:pt idx="17455" formatCode="m/d/yyyy\ h:mm">
                  <c:v>40299.666666648583</c:v>
                </c:pt>
                <c:pt idx="17456" formatCode="m/d/yyyy\ h:mm">
                  <c:v>40299.708333315226</c:v>
                </c:pt>
                <c:pt idx="17457" formatCode="m/d/yyyy\ h:mm">
                  <c:v>40299.749999981905</c:v>
                </c:pt>
                <c:pt idx="17458" formatCode="m/d/yyyy\ h:mm">
                  <c:v>40299.791666648554</c:v>
                </c:pt>
                <c:pt idx="17459" formatCode="m/d/yyyy\ h:mm">
                  <c:v>40299.833333315226</c:v>
                </c:pt>
                <c:pt idx="17460" formatCode="m/d/yyyy\ h:mm">
                  <c:v>40299.874999981897</c:v>
                </c:pt>
                <c:pt idx="17461" formatCode="m/d/yyyy\ h:mm">
                  <c:v>40299.916666648576</c:v>
                </c:pt>
                <c:pt idx="17462" formatCode="m/d/yyyy\ h:mm">
                  <c:v>40299.958333315233</c:v>
                </c:pt>
                <c:pt idx="17463" formatCode="m/d/yyyy\ h:mm">
                  <c:v>40299.999999981876</c:v>
                </c:pt>
                <c:pt idx="17464" formatCode="m/d/yyyy\ h:mm">
                  <c:v>40300.041666648562</c:v>
                </c:pt>
                <c:pt idx="17465" formatCode="m/d/yyyy\ h:mm">
                  <c:v>40300.083333315204</c:v>
                </c:pt>
                <c:pt idx="17466" formatCode="m/d/yyyy\ h:mm">
                  <c:v>40300.124999981876</c:v>
                </c:pt>
                <c:pt idx="17467" formatCode="m/d/yyyy\ h:mm">
                  <c:v>40300.166666648547</c:v>
                </c:pt>
                <c:pt idx="17468" formatCode="m/d/yyyy\ h:mm">
                  <c:v>40300.208333315204</c:v>
                </c:pt>
                <c:pt idx="17469" formatCode="m/d/yyyy\ h:mm">
                  <c:v>40300.249999981876</c:v>
                </c:pt>
                <c:pt idx="17470" formatCode="m/d/yyyy\ h:mm">
                  <c:v>40300.291666648525</c:v>
                </c:pt>
                <c:pt idx="17471" formatCode="m/d/yyyy\ h:mm">
                  <c:v>40300.333333315204</c:v>
                </c:pt>
                <c:pt idx="17472" formatCode="m/d/yyyy\ h:mm">
                  <c:v>40300.374999981868</c:v>
                </c:pt>
                <c:pt idx="17473" formatCode="m/d/yyyy\ h:mm">
                  <c:v>40300.416666648547</c:v>
                </c:pt>
                <c:pt idx="17474" formatCode="m/d/yyyy\ h:mm">
                  <c:v>40300.458333315211</c:v>
                </c:pt>
                <c:pt idx="17475" formatCode="m/d/yyyy\ h:mm">
                  <c:v>40300.499999981854</c:v>
                </c:pt>
                <c:pt idx="17476" formatCode="m/d/yyyy\ h:mm">
                  <c:v>40300.541666648533</c:v>
                </c:pt>
                <c:pt idx="17477" formatCode="m/d/yyyy\ h:mm">
                  <c:v>40300.58333331519</c:v>
                </c:pt>
                <c:pt idx="17478" formatCode="m/d/yyyy\ h:mm">
                  <c:v>40300.624999981854</c:v>
                </c:pt>
                <c:pt idx="17479" formatCode="m/d/yyyy\ h:mm">
                  <c:v>40300.666666648518</c:v>
                </c:pt>
                <c:pt idx="17480" formatCode="m/d/yyyy\ h:mm">
                  <c:v>40300.708333315182</c:v>
                </c:pt>
                <c:pt idx="17481" formatCode="m/d/yyyy\ h:mm">
                  <c:v>40300.749999981832</c:v>
                </c:pt>
                <c:pt idx="17482" formatCode="m/d/yyyy\ h:mm">
                  <c:v>40300.791666648496</c:v>
                </c:pt>
                <c:pt idx="17483" formatCode="m/d/yyyy\ h:mm">
                  <c:v>40300.833333315182</c:v>
                </c:pt>
                <c:pt idx="17484" formatCode="m/d/yyyy\ h:mm">
                  <c:v>40300.874999981839</c:v>
                </c:pt>
                <c:pt idx="17485" formatCode="m/d/yyyy\ h:mm">
                  <c:v>40300.916666648518</c:v>
                </c:pt>
                <c:pt idx="17486" formatCode="m/d/yyyy\ h:mm">
                  <c:v>40300.95833331519</c:v>
                </c:pt>
                <c:pt idx="17487" formatCode="m/d/yyyy\ h:mm">
                  <c:v>40300.999999981825</c:v>
                </c:pt>
                <c:pt idx="17488" formatCode="m/d/yyyy\ h:mm">
                  <c:v>40301.041666648496</c:v>
                </c:pt>
                <c:pt idx="17489" formatCode="m/d/yyyy\ h:mm">
                  <c:v>40301.08333331516</c:v>
                </c:pt>
                <c:pt idx="17490" formatCode="m/d/yyyy\ h:mm">
                  <c:v>40301.124999981825</c:v>
                </c:pt>
                <c:pt idx="17491" formatCode="m/d/yyyy\ h:mm">
                  <c:v>40301.166666648489</c:v>
                </c:pt>
                <c:pt idx="17492" formatCode="m/d/yyyy\ h:mm">
                  <c:v>40301.208333315153</c:v>
                </c:pt>
                <c:pt idx="17493" formatCode="m/d/yyyy\ h:mm">
                  <c:v>40301.249999981803</c:v>
                </c:pt>
                <c:pt idx="17494" formatCode="m/d/yyyy\ h:mm">
                  <c:v>40301.291666648474</c:v>
                </c:pt>
                <c:pt idx="17495" formatCode="m/d/yyyy\ h:mm">
                  <c:v>40301.333333315146</c:v>
                </c:pt>
                <c:pt idx="17496" formatCode="m/d/yyyy\ h:mm">
                  <c:v>40301.37499998181</c:v>
                </c:pt>
                <c:pt idx="17497" formatCode="m/d/yyyy\ h:mm">
                  <c:v>40301.416666648496</c:v>
                </c:pt>
                <c:pt idx="17498" formatCode="m/d/yyyy\ h:mm">
                  <c:v>40301.458333315153</c:v>
                </c:pt>
                <c:pt idx="17499" formatCode="m/d/yyyy\ h:mm">
                  <c:v>40301.499999981788</c:v>
                </c:pt>
                <c:pt idx="17500" formatCode="m/d/yyyy\ h:mm">
                  <c:v>40301.541666648467</c:v>
                </c:pt>
                <c:pt idx="17501" formatCode="m/d/yyyy\ h:mm">
                  <c:v>40301.583333315131</c:v>
                </c:pt>
                <c:pt idx="17502" formatCode="m/d/yyyy\ h:mm">
                  <c:v>40301.624999981781</c:v>
                </c:pt>
                <c:pt idx="17503" formatCode="m/d/yyyy\ h:mm">
                  <c:v>40301.66666664846</c:v>
                </c:pt>
                <c:pt idx="17504" formatCode="m/d/yyyy\ h:mm">
                  <c:v>40301.708333315131</c:v>
                </c:pt>
                <c:pt idx="17505" formatCode="m/d/yyyy\ h:mm">
                  <c:v>40301.749999981774</c:v>
                </c:pt>
                <c:pt idx="17506" formatCode="m/d/yyyy\ h:mm">
                  <c:v>40301.791666648438</c:v>
                </c:pt>
                <c:pt idx="17507" formatCode="m/d/yyyy\ h:mm">
                  <c:v>40301.833333315117</c:v>
                </c:pt>
                <c:pt idx="17508" formatCode="m/d/yyyy\ h:mm">
                  <c:v>40301.874999981781</c:v>
                </c:pt>
                <c:pt idx="17509" formatCode="m/d/yyyy\ h:mm">
                  <c:v>40301.91666664846</c:v>
                </c:pt>
                <c:pt idx="17510" formatCode="m/d/yyyy\ h:mm">
                  <c:v>40301.958333315124</c:v>
                </c:pt>
                <c:pt idx="17511" formatCode="m/d/yyyy\ h:mm">
                  <c:v>40301.999999981774</c:v>
                </c:pt>
                <c:pt idx="17512" formatCode="m/d/yyyy\ h:mm">
                  <c:v>40302.041666648438</c:v>
                </c:pt>
                <c:pt idx="17513" formatCode="m/d/yyyy\ h:mm">
                  <c:v>40302.083333315102</c:v>
                </c:pt>
                <c:pt idx="17514" formatCode="m/d/yyyy\ h:mm">
                  <c:v>40302.124999981752</c:v>
                </c:pt>
                <c:pt idx="17515" formatCode="m/d/yyyy\ h:mm">
                  <c:v>40302.166666648431</c:v>
                </c:pt>
                <c:pt idx="17516" formatCode="m/d/yyyy\ h:mm">
                  <c:v>40302.208333315095</c:v>
                </c:pt>
                <c:pt idx="17517" formatCode="m/d/yyyy\ h:mm">
                  <c:v>40302.249999981745</c:v>
                </c:pt>
                <c:pt idx="17518" formatCode="m/d/yyyy\ h:mm">
                  <c:v>40302.291666648409</c:v>
                </c:pt>
                <c:pt idx="17519" formatCode="m/d/yyyy\ h:mm">
                  <c:v>40302.333333315088</c:v>
                </c:pt>
                <c:pt idx="17520" formatCode="m/d/yyyy\ h:mm">
                  <c:v>40302.374999981752</c:v>
                </c:pt>
                <c:pt idx="17521" formatCode="m/d/yyyy\ h:mm">
                  <c:v>40302.416666648431</c:v>
                </c:pt>
                <c:pt idx="17522" formatCode="m/d/yyyy\ h:mm">
                  <c:v>40302.458333315095</c:v>
                </c:pt>
                <c:pt idx="17523" formatCode="m/d/yyyy\ h:mm">
                  <c:v>40302.49999998173</c:v>
                </c:pt>
                <c:pt idx="17524" formatCode="m/d/yyyy\ h:mm">
                  <c:v>40302.541666648409</c:v>
                </c:pt>
                <c:pt idx="17525" formatCode="m/d/yyyy\ h:mm">
                  <c:v>40302.583333315073</c:v>
                </c:pt>
                <c:pt idx="17526" formatCode="m/d/yyyy\ h:mm">
                  <c:v>40302.624999981723</c:v>
                </c:pt>
                <c:pt idx="17527" formatCode="m/d/yyyy\ h:mm">
                  <c:v>40302.666666648402</c:v>
                </c:pt>
                <c:pt idx="17528" formatCode="m/d/yyyy\ h:mm">
                  <c:v>40302.708333315066</c:v>
                </c:pt>
                <c:pt idx="17529" formatCode="m/d/yyyy\ h:mm">
                  <c:v>40302.749999981716</c:v>
                </c:pt>
                <c:pt idx="17530" formatCode="m/d/yyyy\ h:mm">
                  <c:v>40302.79166664838</c:v>
                </c:pt>
                <c:pt idx="17531" formatCode="m/d/yyyy\ h:mm">
                  <c:v>40302.833333315059</c:v>
                </c:pt>
                <c:pt idx="17532" formatCode="m/d/yyyy\ h:mm">
                  <c:v>40302.874999981723</c:v>
                </c:pt>
                <c:pt idx="17533" formatCode="m/d/yyyy\ h:mm">
                  <c:v>40302.916666648402</c:v>
                </c:pt>
                <c:pt idx="17534" formatCode="m/d/yyyy\ h:mm">
                  <c:v>40302.958333315066</c:v>
                </c:pt>
                <c:pt idx="17535" formatCode="m/d/yyyy\ h:mm">
                  <c:v>40302.999999981701</c:v>
                </c:pt>
                <c:pt idx="17536" formatCode="m/d/yyyy\ h:mm">
                  <c:v>40303.04166664838</c:v>
                </c:pt>
                <c:pt idx="17537" formatCode="m/d/yyyy\ h:mm">
                  <c:v>40303.083333315044</c:v>
                </c:pt>
                <c:pt idx="17538" formatCode="m/d/yyyy\ h:mm">
                  <c:v>40303.124999981694</c:v>
                </c:pt>
                <c:pt idx="17539" formatCode="m/d/yyyy\ h:mm">
                  <c:v>40303.166666648372</c:v>
                </c:pt>
                <c:pt idx="17540" formatCode="m/d/yyyy\ h:mm">
                  <c:v>40303.208333315037</c:v>
                </c:pt>
                <c:pt idx="17541" formatCode="m/d/yyyy\ h:mm">
                  <c:v>40303.249999981686</c:v>
                </c:pt>
                <c:pt idx="17542" formatCode="m/d/yyyy\ h:mm">
                  <c:v>40303.291666648351</c:v>
                </c:pt>
                <c:pt idx="17543" formatCode="m/d/yyyy\ h:mm">
                  <c:v>40303.333333315029</c:v>
                </c:pt>
                <c:pt idx="17544" formatCode="m/d/yyyy\ h:mm">
                  <c:v>40303.374999981694</c:v>
                </c:pt>
                <c:pt idx="17545" formatCode="m/d/yyyy\ h:mm">
                  <c:v>40303.416666648372</c:v>
                </c:pt>
                <c:pt idx="17546" formatCode="m/d/yyyy\ h:mm">
                  <c:v>40303.458333315037</c:v>
                </c:pt>
                <c:pt idx="17547" formatCode="m/d/yyyy\ h:mm">
                  <c:v>40303.499999981672</c:v>
                </c:pt>
                <c:pt idx="17548" formatCode="m/d/yyyy\ h:mm">
                  <c:v>40303.541666648351</c:v>
                </c:pt>
                <c:pt idx="17549" formatCode="m/d/yyyy\ h:mm">
                  <c:v>40303.583333315015</c:v>
                </c:pt>
                <c:pt idx="17550" formatCode="m/d/yyyy\ h:mm">
                  <c:v>40303.624999981665</c:v>
                </c:pt>
                <c:pt idx="17551" formatCode="m/d/yyyy\ h:mm">
                  <c:v>40303.666666648336</c:v>
                </c:pt>
                <c:pt idx="17552" formatCode="m/d/yyyy\ h:mm">
                  <c:v>40303.708333315008</c:v>
                </c:pt>
                <c:pt idx="17553" formatCode="m/d/yyyy\ h:mm">
                  <c:v>40303.749999981657</c:v>
                </c:pt>
                <c:pt idx="17554" formatCode="m/d/yyyy\ h:mm">
                  <c:v>40303.791666648322</c:v>
                </c:pt>
                <c:pt idx="17555" formatCode="m/d/yyyy\ h:mm">
                  <c:v>40303.833333315</c:v>
                </c:pt>
                <c:pt idx="17556" formatCode="m/d/yyyy\ h:mm">
                  <c:v>40303.874999981665</c:v>
                </c:pt>
                <c:pt idx="17557" formatCode="m/d/yyyy\ h:mm">
                  <c:v>40303.916666648343</c:v>
                </c:pt>
                <c:pt idx="17558" formatCode="m/d/yyyy\ h:mm">
                  <c:v>40303.958333315008</c:v>
                </c:pt>
                <c:pt idx="17559" formatCode="m/d/yyyy\ h:mm">
                  <c:v>40303.999999981643</c:v>
                </c:pt>
                <c:pt idx="17560" formatCode="m/d/yyyy\ h:mm">
                  <c:v>40304.041666648322</c:v>
                </c:pt>
                <c:pt idx="17561" formatCode="m/d/yyyy\ h:mm">
                  <c:v>40304.083333314993</c:v>
                </c:pt>
                <c:pt idx="17562" formatCode="m/d/yyyy\ h:mm">
                  <c:v>40304.124999981628</c:v>
                </c:pt>
                <c:pt idx="17563" formatCode="m/d/yyyy\ h:mm">
                  <c:v>40304.166666648314</c:v>
                </c:pt>
                <c:pt idx="17564" formatCode="m/d/yyyy\ h:mm">
                  <c:v>40304.208333314993</c:v>
                </c:pt>
                <c:pt idx="17565" formatCode="m/d/yyyy\ h:mm">
                  <c:v>40304.249999981621</c:v>
                </c:pt>
                <c:pt idx="17566" formatCode="m/d/yyyy\ h:mm">
                  <c:v>40304.291666648292</c:v>
                </c:pt>
                <c:pt idx="17567" formatCode="m/d/yyyy\ h:mm">
                  <c:v>40304.333333314986</c:v>
                </c:pt>
                <c:pt idx="17568" formatCode="m/d/yyyy\ h:mm">
                  <c:v>40304.374999981635</c:v>
                </c:pt>
                <c:pt idx="17569" formatCode="m/d/yyyy\ h:mm">
                  <c:v>40304.416666648314</c:v>
                </c:pt>
                <c:pt idx="17570" formatCode="m/d/yyyy\ h:mm">
                  <c:v>40304.458333314993</c:v>
                </c:pt>
                <c:pt idx="17571" formatCode="m/d/yyyy\ h:mm">
                  <c:v>40304.499999981614</c:v>
                </c:pt>
                <c:pt idx="17572" formatCode="m/d/yyyy\ h:mm">
                  <c:v>40304.541666648285</c:v>
                </c:pt>
                <c:pt idx="17573" formatCode="m/d/yyyy\ h:mm">
                  <c:v>40304.583333314971</c:v>
                </c:pt>
                <c:pt idx="17574" formatCode="m/d/yyyy\ h:mm">
                  <c:v>40304.624999981606</c:v>
                </c:pt>
                <c:pt idx="17575" formatCode="m/d/yyyy\ h:mm">
                  <c:v>40304.666666648285</c:v>
                </c:pt>
                <c:pt idx="17576" formatCode="m/d/yyyy\ h:mm">
                  <c:v>40304.708333314949</c:v>
                </c:pt>
                <c:pt idx="17577" formatCode="m/d/yyyy\ h:mm">
                  <c:v>40304.749999981599</c:v>
                </c:pt>
                <c:pt idx="17578" formatCode="m/d/yyyy\ h:mm">
                  <c:v>40304.791666648263</c:v>
                </c:pt>
                <c:pt idx="17579" formatCode="m/d/yyyy\ h:mm">
                  <c:v>40304.833333314942</c:v>
                </c:pt>
                <c:pt idx="17580" formatCode="m/d/yyyy\ h:mm">
                  <c:v>40304.874999981606</c:v>
                </c:pt>
                <c:pt idx="17581" formatCode="m/d/yyyy\ h:mm">
                  <c:v>40304.916666648285</c:v>
                </c:pt>
                <c:pt idx="17582" formatCode="m/d/yyyy\ h:mm">
                  <c:v>40304.958333314957</c:v>
                </c:pt>
                <c:pt idx="17583" formatCode="m/d/yyyy\ h:mm">
                  <c:v>40304.999999981585</c:v>
                </c:pt>
                <c:pt idx="17584" formatCode="m/d/yyyy\ h:mm">
                  <c:v>40305.041666648256</c:v>
                </c:pt>
                <c:pt idx="17585" formatCode="m/d/yyyy\ h:mm">
                  <c:v>40305.083333314942</c:v>
                </c:pt>
                <c:pt idx="17586" formatCode="m/d/yyyy\ h:mm">
                  <c:v>40305.124999981585</c:v>
                </c:pt>
                <c:pt idx="17587" formatCode="m/d/yyyy\ h:mm">
                  <c:v>40305.166666648256</c:v>
                </c:pt>
                <c:pt idx="17588" formatCode="m/d/yyyy\ h:mm">
                  <c:v>40305.208333314935</c:v>
                </c:pt>
                <c:pt idx="17589" formatCode="m/d/yyyy\ h:mm">
                  <c:v>40305.249999981585</c:v>
                </c:pt>
                <c:pt idx="17590" formatCode="m/d/yyyy\ h:mm">
                  <c:v>40305.291666648227</c:v>
                </c:pt>
                <c:pt idx="17591" formatCode="m/d/yyyy\ h:mm">
                  <c:v>40305.333333314913</c:v>
                </c:pt>
                <c:pt idx="17592" formatCode="m/d/yyyy\ h:mm">
                  <c:v>40305.374999981592</c:v>
                </c:pt>
                <c:pt idx="17593" formatCode="m/d/yyyy\ h:mm">
                  <c:v>40305.416666648242</c:v>
                </c:pt>
                <c:pt idx="17594" formatCode="m/d/yyyy\ h:mm">
                  <c:v>40305.458333314935</c:v>
                </c:pt>
                <c:pt idx="17595" formatCode="m/d/yyyy\ h:mm">
                  <c:v>40305.49999998157</c:v>
                </c:pt>
                <c:pt idx="17596" formatCode="m/d/yyyy\ h:mm">
                  <c:v>40305.541666648234</c:v>
                </c:pt>
                <c:pt idx="17597" formatCode="m/d/yyyy\ h:mm">
                  <c:v>40305.583333314898</c:v>
                </c:pt>
                <c:pt idx="17598" formatCode="m/d/yyyy\ h:mm">
                  <c:v>40305.624999981555</c:v>
                </c:pt>
                <c:pt idx="17599" formatCode="m/d/yyyy\ h:mm">
                  <c:v>40305.666666648227</c:v>
                </c:pt>
                <c:pt idx="17600" formatCode="m/d/yyyy\ h:mm">
                  <c:v>40305.708333314891</c:v>
                </c:pt>
                <c:pt idx="17601" formatCode="m/d/yyyy\ h:mm">
                  <c:v>40305.749999981555</c:v>
                </c:pt>
                <c:pt idx="17602" formatCode="m/d/yyyy\ h:mm">
                  <c:v>40305.791666648198</c:v>
                </c:pt>
                <c:pt idx="17603" formatCode="m/d/yyyy\ h:mm">
                  <c:v>40305.833333314891</c:v>
                </c:pt>
                <c:pt idx="17604" formatCode="m/d/yyyy\ h:mm">
                  <c:v>40305.874999981548</c:v>
                </c:pt>
                <c:pt idx="17605" formatCode="m/d/yyyy\ h:mm">
                  <c:v>40305.916666648212</c:v>
                </c:pt>
                <c:pt idx="17606" formatCode="m/d/yyyy\ h:mm">
                  <c:v>40305.958333314898</c:v>
                </c:pt>
                <c:pt idx="17607" formatCode="m/d/yyyy\ h:mm">
                  <c:v>40305.999999981534</c:v>
                </c:pt>
                <c:pt idx="17608" formatCode="m/d/yyyy\ h:mm">
                  <c:v>40306.041666648205</c:v>
                </c:pt>
                <c:pt idx="17609" formatCode="m/d/yyyy\ h:mm">
                  <c:v>40306.083333314869</c:v>
                </c:pt>
                <c:pt idx="17610" formatCode="m/d/yyyy\ h:mm">
                  <c:v>40306.124999981534</c:v>
                </c:pt>
                <c:pt idx="17611" formatCode="m/d/yyyy\ h:mm">
                  <c:v>40306.166666648198</c:v>
                </c:pt>
                <c:pt idx="17612" formatCode="m/d/yyyy\ h:mm">
                  <c:v>40306.208333314862</c:v>
                </c:pt>
                <c:pt idx="17613" formatCode="m/d/yyyy\ h:mm">
                  <c:v>40306.249999981526</c:v>
                </c:pt>
                <c:pt idx="17614" formatCode="m/d/yyyy\ h:mm">
                  <c:v>40306.291666648176</c:v>
                </c:pt>
                <c:pt idx="17615" formatCode="m/d/yyyy\ h:mm">
                  <c:v>40306.333333314862</c:v>
                </c:pt>
                <c:pt idx="17616" formatCode="m/d/yyyy\ h:mm">
                  <c:v>40306.374999981519</c:v>
                </c:pt>
                <c:pt idx="17617" formatCode="m/d/yyyy\ h:mm">
                  <c:v>40306.416666648198</c:v>
                </c:pt>
                <c:pt idx="17618" formatCode="m/d/yyyy\ h:mm">
                  <c:v>40306.458333314869</c:v>
                </c:pt>
                <c:pt idx="17619" formatCode="m/d/yyyy\ h:mm">
                  <c:v>40306.499999981505</c:v>
                </c:pt>
                <c:pt idx="17620" formatCode="m/d/yyyy\ h:mm">
                  <c:v>40306.541666648183</c:v>
                </c:pt>
                <c:pt idx="17621" formatCode="m/d/yyyy\ h:mm">
                  <c:v>40306.58333331484</c:v>
                </c:pt>
                <c:pt idx="17622" formatCode="m/d/yyyy\ h:mm">
                  <c:v>40306.624999981505</c:v>
                </c:pt>
                <c:pt idx="17623" formatCode="m/d/yyyy\ h:mm">
                  <c:v>40306.666666648169</c:v>
                </c:pt>
                <c:pt idx="17624" formatCode="m/d/yyyy\ h:mm">
                  <c:v>40306.708333314833</c:v>
                </c:pt>
                <c:pt idx="17625" formatCode="m/d/yyyy\ h:mm">
                  <c:v>40306.749999981483</c:v>
                </c:pt>
                <c:pt idx="17626" formatCode="m/d/yyyy\ h:mm">
                  <c:v>40306.791666648154</c:v>
                </c:pt>
                <c:pt idx="17627" formatCode="m/d/yyyy\ h:mm">
                  <c:v>40306.833333314833</c:v>
                </c:pt>
                <c:pt idx="17628" formatCode="m/d/yyyy\ h:mm">
                  <c:v>40306.87499998149</c:v>
                </c:pt>
                <c:pt idx="17629" formatCode="m/d/yyyy\ h:mm">
                  <c:v>40306.916666648176</c:v>
                </c:pt>
                <c:pt idx="17630" formatCode="m/d/yyyy\ h:mm">
                  <c:v>40306.95833331484</c:v>
                </c:pt>
                <c:pt idx="17631" formatCode="m/d/yyyy\ h:mm">
                  <c:v>40306.999999981475</c:v>
                </c:pt>
                <c:pt idx="17632" formatCode="m/d/yyyy\ h:mm">
                  <c:v>40307.041666648147</c:v>
                </c:pt>
                <c:pt idx="17633" formatCode="m/d/yyyy\ h:mm">
                  <c:v>40307.083333314811</c:v>
                </c:pt>
                <c:pt idx="17634" formatCode="m/d/yyyy\ h:mm">
                  <c:v>40307.124999981475</c:v>
                </c:pt>
                <c:pt idx="17635" formatCode="m/d/yyyy\ h:mm">
                  <c:v>40307.16666664814</c:v>
                </c:pt>
                <c:pt idx="17636" formatCode="m/d/yyyy\ h:mm">
                  <c:v>40307.208333314811</c:v>
                </c:pt>
                <c:pt idx="17637" formatCode="m/d/yyyy\ h:mm">
                  <c:v>40307.249999981454</c:v>
                </c:pt>
                <c:pt idx="17638" formatCode="m/d/yyyy\ h:mm">
                  <c:v>40307.291666648125</c:v>
                </c:pt>
                <c:pt idx="17639" formatCode="m/d/yyyy\ h:mm">
                  <c:v>40307.333333314797</c:v>
                </c:pt>
                <c:pt idx="17640" formatCode="m/d/yyyy\ h:mm">
                  <c:v>40307.374999981461</c:v>
                </c:pt>
                <c:pt idx="17641" formatCode="m/d/yyyy\ h:mm">
                  <c:v>40307.416666648147</c:v>
                </c:pt>
                <c:pt idx="17642" formatCode="m/d/yyyy\ h:mm">
                  <c:v>40307.458333314804</c:v>
                </c:pt>
                <c:pt idx="17643" formatCode="m/d/yyyy\ h:mm">
                  <c:v>40307.499999981454</c:v>
                </c:pt>
                <c:pt idx="17644" formatCode="m/d/yyyy\ h:mm">
                  <c:v>40307.541666648118</c:v>
                </c:pt>
                <c:pt idx="17645" formatCode="m/d/yyyy\ h:mm">
                  <c:v>40307.583333314782</c:v>
                </c:pt>
                <c:pt idx="17646" formatCode="m/d/yyyy\ h:mm">
                  <c:v>40307.624999981432</c:v>
                </c:pt>
                <c:pt idx="17647" formatCode="m/d/yyyy\ h:mm">
                  <c:v>40307.666666648111</c:v>
                </c:pt>
                <c:pt idx="17648" formatCode="m/d/yyyy\ h:mm">
                  <c:v>40307.708333314782</c:v>
                </c:pt>
                <c:pt idx="17649" formatCode="m/d/yyyy\ h:mm">
                  <c:v>40307.749999981424</c:v>
                </c:pt>
                <c:pt idx="17650" formatCode="m/d/yyyy\ h:mm">
                  <c:v>40307.791666648089</c:v>
                </c:pt>
                <c:pt idx="17651" formatCode="m/d/yyyy\ h:mm">
                  <c:v>40307.833333314768</c:v>
                </c:pt>
                <c:pt idx="17652" formatCode="m/d/yyyy\ h:mm">
                  <c:v>40307.874999981432</c:v>
                </c:pt>
                <c:pt idx="17653" formatCode="m/d/yyyy\ h:mm">
                  <c:v>40307.916666648111</c:v>
                </c:pt>
                <c:pt idx="17654" formatCode="m/d/yyyy\ h:mm">
                  <c:v>40307.958333314775</c:v>
                </c:pt>
                <c:pt idx="17655" formatCode="m/d/yyyy\ h:mm">
                  <c:v>40307.999999981424</c:v>
                </c:pt>
                <c:pt idx="17656" formatCode="m/d/yyyy\ h:mm">
                  <c:v>40308.041666648089</c:v>
                </c:pt>
                <c:pt idx="17657" formatCode="m/d/yyyy\ h:mm">
                  <c:v>40308.083333314753</c:v>
                </c:pt>
                <c:pt idx="17658" formatCode="m/d/yyyy\ h:mm">
                  <c:v>40308.124999981403</c:v>
                </c:pt>
                <c:pt idx="17659" formatCode="m/d/yyyy\ h:mm">
                  <c:v>40308.166666648081</c:v>
                </c:pt>
                <c:pt idx="17660" formatCode="m/d/yyyy\ h:mm">
                  <c:v>40308.208333314746</c:v>
                </c:pt>
                <c:pt idx="17661" formatCode="m/d/yyyy\ h:mm">
                  <c:v>40308.249999981395</c:v>
                </c:pt>
                <c:pt idx="17662" formatCode="m/d/yyyy\ h:mm">
                  <c:v>40308.291666648074</c:v>
                </c:pt>
                <c:pt idx="17663" formatCode="m/d/yyyy\ h:mm">
                  <c:v>40308.333333314738</c:v>
                </c:pt>
                <c:pt idx="17664" formatCode="m/d/yyyy\ h:mm">
                  <c:v>40308.374999981403</c:v>
                </c:pt>
                <c:pt idx="17665" formatCode="m/d/yyyy\ h:mm">
                  <c:v>40308.416666648089</c:v>
                </c:pt>
                <c:pt idx="17666" formatCode="m/d/yyyy\ h:mm">
                  <c:v>40308.458333314746</c:v>
                </c:pt>
                <c:pt idx="17667" formatCode="m/d/yyyy\ h:mm">
                  <c:v>40308.499999981381</c:v>
                </c:pt>
                <c:pt idx="17668" formatCode="m/d/yyyy\ h:mm">
                  <c:v>40308.54166664806</c:v>
                </c:pt>
                <c:pt idx="17669" formatCode="m/d/yyyy\ h:mm">
                  <c:v>40308.583333314731</c:v>
                </c:pt>
                <c:pt idx="17670" formatCode="m/d/yyyy\ h:mm">
                  <c:v>40308.624999981374</c:v>
                </c:pt>
                <c:pt idx="17671" formatCode="m/d/yyyy\ h:mm">
                  <c:v>40308.666666648052</c:v>
                </c:pt>
                <c:pt idx="17672" formatCode="m/d/yyyy\ h:mm">
                  <c:v>40308.708333314717</c:v>
                </c:pt>
                <c:pt idx="17673" formatCode="m/d/yyyy\ h:mm">
                  <c:v>40308.749999981374</c:v>
                </c:pt>
                <c:pt idx="17674" formatCode="m/d/yyyy\ h:mm">
                  <c:v>40308.791666648031</c:v>
                </c:pt>
                <c:pt idx="17675" formatCode="m/d/yyyy\ h:mm">
                  <c:v>40308.833333314709</c:v>
                </c:pt>
                <c:pt idx="17676" formatCode="m/d/yyyy\ h:mm">
                  <c:v>40308.874999981381</c:v>
                </c:pt>
                <c:pt idx="17677" formatCode="m/d/yyyy\ h:mm">
                  <c:v>40308.916666648052</c:v>
                </c:pt>
                <c:pt idx="17678" formatCode="m/d/yyyy\ h:mm">
                  <c:v>40308.958333314717</c:v>
                </c:pt>
                <c:pt idx="17679" formatCode="m/d/yyyy\ h:mm">
                  <c:v>40308.999999981352</c:v>
                </c:pt>
                <c:pt idx="17680" formatCode="m/d/yyyy\ h:mm">
                  <c:v>40309.041666648031</c:v>
                </c:pt>
                <c:pt idx="17681" formatCode="m/d/yyyy\ h:mm">
                  <c:v>40309.083333314695</c:v>
                </c:pt>
                <c:pt idx="17682" formatCode="m/d/yyyy\ h:mm">
                  <c:v>40309.124999981344</c:v>
                </c:pt>
                <c:pt idx="17683" formatCode="m/d/yyyy\ h:mm">
                  <c:v>40309.166666648023</c:v>
                </c:pt>
                <c:pt idx="17684" formatCode="m/d/yyyy\ h:mm">
                  <c:v>40309.208333314687</c:v>
                </c:pt>
                <c:pt idx="17685" formatCode="m/d/yyyy\ h:mm">
                  <c:v>40309.249999981337</c:v>
                </c:pt>
                <c:pt idx="17686" formatCode="m/d/yyyy\ h:mm">
                  <c:v>40309.291666648001</c:v>
                </c:pt>
                <c:pt idx="17687" formatCode="m/d/yyyy\ h:mm">
                  <c:v>40309.33333331468</c:v>
                </c:pt>
                <c:pt idx="17688" formatCode="m/d/yyyy\ h:mm">
                  <c:v>40309.374999981344</c:v>
                </c:pt>
                <c:pt idx="17689" formatCode="m/d/yyyy\ h:mm">
                  <c:v>40309.416666648023</c:v>
                </c:pt>
                <c:pt idx="17690" formatCode="m/d/yyyy\ h:mm">
                  <c:v>40309.458333314687</c:v>
                </c:pt>
                <c:pt idx="17691" formatCode="m/d/yyyy\ h:mm">
                  <c:v>40309.499999981323</c:v>
                </c:pt>
                <c:pt idx="17692" formatCode="m/d/yyyy\ h:mm">
                  <c:v>40309.541666648001</c:v>
                </c:pt>
                <c:pt idx="17693" formatCode="m/d/yyyy\ h:mm">
                  <c:v>40309.583333314666</c:v>
                </c:pt>
                <c:pt idx="17694" formatCode="m/d/yyyy\ h:mm">
                  <c:v>40309.624999981315</c:v>
                </c:pt>
                <c:pt idx="17695" formatCode="m/d/yyyy\ h:mm">
                  <c:v>40309.666666647994</c:v>
                </c:pt>
                <c:pt idx="17696" formatCode="m/d/yyyy\ h:mm">
                  <c:v>40309.708333314658</c:v>
                </c:pt>
                <c:pt idx="17697" formatCode="m/d/yyyy\ h:mm">
                  <c:v>40309.749999981308</c:v>
                </c:pt>
                <c:pt idx="17698" formatCode="m/d/yyyy\ h:mm">
                  <c:v>40309.791666647972</c:v>
                </c:pt>
                <c:pt idx="17699" formatCode="m/d/yyyy\ h:mm">
                  <c:v>40309.833333314651</c:v>
                </c:pt>
                <c:pt idx="17700" formatCode="m/d/yyyy\ h:mm">
                  <c:v>40309.874999981315</c:v>
                </c:pt>
                <c:pt idx="17701" formatCode="m/d/yyyy\ h:mm">
                  <c:v>40309.916666647994</c:v>
                </c:pt>
                <c:pt idx="17702" formatCode="m/d/yyyy\ h:mm">
                  <c:v>40309.958333314658</c:v>
                </c:pt>
                <c:pt idx="17703" formatCode="m/d/yyyy\ h:mm">
                  <c:v>40309.999999981294</c:v>
                </c:pt>
                <c:pt idx="17704" formatCode="m/d/yyyy\ h:mm">
                  <c:v>40310.041666647972</c:v>
                </c:pt>
                <c:pt idx="17705" formatCode="m/d/yyyy\ h:mm">
                  <c:v>40310.083333314637</c:v>
                </c:pt>
                <c:pt idx="17706" formatCode="m/d/yyyy\ h:mm">
                  <c:v>40310.124999981286</c:v>
                </c:pt>
                <c:pt idx="17707" formatCode="m/d/yyyy\ h:mm">
                  <c:v>40310.166666647965</c:v>
                </c:pt>
                <c:pt idx="17708" formatCode="m/d/yyyy\ h:mm">
                  <c:v>40310.208333314629</c:v>
                </c:pt>
                <c:pt idx="17709" formatCode="m/d/yyyy\ h:mm">
                  <c:v>40310.249999981279</c:v>
                </c:pt>
                <c:pt idx="17710" formatCode="m/d/yyyy\ h:mm">
                  <c:v>40310.291666647943</c:v>
                </c:pt>
                <c:pt idx="17711" formatCode="m/d/yyyy\ h:mm">
                  <c:v>40310.333333314622</c:v>
                </c:pt>
                <c:pt idx="17712" formatCode="m/d/yyyy\ h:mm">
                  <c:v>40310.374999981286</c:v>
                </c:pt>
                <c:pt idx="17713" formatCode="m/d/yyyy\ h:mm">
                  <c:v>40310.416666647965</c:v>
                </c:pt>
                <c:pt idx="17714" formatCode="m/d/yyyy\ h:mm">
                  <c:v>40310.458333314629</c:v>
                </c:pt>
                <c:pt idx="17715" formatCode="m/d/yyyy\ h:mm">
                  <c:v>40310.499999981264</c:v>
                </c:pt>
                <c:pt idx="17716" formatCode="m/d/yyyy\ h:mm">
                  <c:v>40310.541666647936</c:v>
                </c:pt>
                <c:pt idx="17717" formatCode="m/d/yyyy\ h:mm">
                  <c:v>40310.583333314607</c:v>
                </c:pt>
                <c:pt idx="17718" formatCode="m/d/yyyy\ h:mm">
                  <c:v>40310.624999981257</c:v>
                </c:pt>
                <c:pt idx="17719" formatCode="m/d/yyyy\ h:mm">
                  <c:v>40310.666666647936</c:v>
                </c:pt>
                <c:pt idx="17720" formatCode="m/d/yyyy\ h:mm">
                  <c:v>40310.7083333146</c:v>
                </c:pt>
                <c:pt idx="17721" formatCode="m/d/yyyy\ h:mm">
                  <c:v>40310.74999998125</c:v>
                </c:pt>
                <c:pt idx="17722" formatCode="m/d/yyyy\ h:mm">
                  <c:v>40310.791666647914</c:v>
                </c:pt>
                <c:pt idx="17723" formatCode="m/d/yyyy\ h:mm">
                  <c:v>40310.833333314593</c:v>
                </c:pt>
                <c:pt idx="17724" formatCode="m/d/yyyy\ h:mm">
                  <c:v>40310.874999981257</c:v>
                </c:pt>
                <c:pt idx="17725" formatCode="m/d/yyyy\ h:mm">
                  <c:v>40310.916666647936</c:v>
                </c:pt>
                <c:pt idx="17726" formatCode="m/d/yyyy\ h:mm">
                  <c:v>40310.958333314607</c:v>
                </c:pt>
                <c:pt idx="17727" formatCode="m/d/yyyy\ h:mm">
                  <c:v>40310.999999981228</c:v>
                </c:pt>
                <c:pt idx="17728" formatCode="m/d/yyyy\ h:mm">
                  <c:v>40311.041666647914</c:v>
                </c:pt>
                <c:pt idx="17729" formatCode="m/d/yyyy\ h:mm">
                  <c:v>40311.083333314593</c:v>
                </c:pt>
                <c:pt idx="17730" formatCode="m/d/yyyy\ h:mm">
                  <c:v>40311.124999981221</c:v>
                </c:pt>
                <c:pt idx="17731" formatCode="m/d/yyyy\ h:mm">
                  <c:v>40311.166666647907</c:v>
                </c:pt>
                <c:pt idx="17732" formatCode="m/d/yyyy\ h:mm">
                  <c:v>40311.208333314586</c:v>
                </c:pt>
                <c:pt idx="17733" formatCode="m/d/yyyy\ h:mm">
                  <c:v>40311.249999981221</c:v>
                </c:pt>
                <c:pt idx="17734" formatCode="m/d/yyyy\ h:mm">
                  <c:v>40311.291666647878</c:v>
                </c:pt>
                <c:pt idx="17735" formatCode="m/d/yyyy\ h:mm">
                  <c:v>40311.333333314578</c:v>
                </c:pt>
                <c:pt idx="17736" formatCode="m/d/yyyy\ h:mm">
                  <c:v>40311.374999981228</c:v>
                </c:pt>
                <c:pt idx="17737" formatCode="m/d/yyyy\ h:mm">
                  <c:v>40311.416666647892</c:v>
                </c:pt>
                <c:pt idx="17738" formatCode="m/d/yyyy\ h:mm">
                  <c:v>40311.458333314586</c:v>
                </c:pt>
                <c:pt idx="17739" formatCode="m/d/yyyy\ h:mm">
                  <c:v>40311.499999981199</c:v>
                </c:pt>
                <c:pt idx="17740" formatCode="m/d/yyyy\ h:mm">
                  <c:v>40311.541666647885</c:v>
                </c:pt>
                <c:pt idx="17741" formatCode="m/d/yyyy\ h:mm">
                  <c:v>40311.583333314549</c:v>
                </c:pt>
                <c:pt idx="17742" formatCode="m/d/yyyy\ h:mm">
                  <c:v>40311.624999981192</c:v>
                </c:pt>
                <c:pt idx="17743" formatCode="m/d/yyyy\ h:mm">
                  <c:v>40311.666666647878</c:v>
                </c:pt>
                <c:pt idx="17744" formatCode="m/d/yyyy\ h:mm">
                  <c:v>40311.708333314542</c:v>
                </c:pt>
                <c:pt idx="17745" formatCode="m/d/yyyy\ h:mm">
                  <c:v>40311.749999981192</c:v>
                </c:pt>
                <c:pt idx="17746" formatCode="m/d/yyyy\ h:mm">
                  <c:v>40311.791666647849</c:v>
                </c:pt>
                <c:pt idx="17747" formatCode="m/d/yyyy\ h:mm">
                  <c:v>40311.833333314542</c:v>
                </c:pt>
                <c:pt idx="17748" formatCode="m/d/yyyy\ h:mm">
                  <c:v>40311.874999981199</c:v>
                </c:pt>
                <c:pt idx="17749" formatCode="m/d/yyyy\ h:mm">
                  <c:v>40311.916666647863</c:v>
                </c:pt>
                <c:pt idx="17750" formatCode="m/d/yyyy\ h:mm">
                  <c:v>40311.958333314549</c:v>
                </c:pt>
                <c:pt idx="17751" formatCode="m/d/yyyy\ h:mm">
                  <c:v>40311.999999981184</c:v>
                </c:pt>
                <c:pt idx="17752" formatCode="m/d/yyyy\ h:mm">
                  <c:v>40312.041666647856</c:v>
                </c:pt>
                <c:pt idx="17753" formatCode="m/d/yyyy\ h:mm">
                  <c:v>40312.083333314535</c:v>
                </c:pt>
                <c:pt idx="17754" formatCode="m/d/yyyy\ h:mm">
                  <c:v>40312.124999981184</c:v>
                </c:pt>
                <c:pt idx="17755" formatCode="m/d/yyyy\ h:mm">
                  <c:v>40312.166666647834</c:v>
                </c:pt>
                <c:pt idx="17756" formatCode="m/d/yyyy\ h:mm">
                  <c:v>40312.208333314513</c:v>
                </c:pt>
                <c:pt idx="17757" formatCode="m/d/yyyy\ h:mm">
                  <c:v>40312.249999981177</c:v>
                </c:pt>
                <c:pt idx="17758" formatCode="m/d/yyyy\ h:mm">
                  <c:v>40312.29166664782</c:v>
                </c:pt>
                <c:pt idx="17759" formatCode="m/d/yyyy\ h:mm">
                  <c:v>40312.333333314513</c:v>
                </c:pt>
                <c:pt idx="17760" formatCode="m/d/yyyy\ h:mm">
                  <c:v>40312.374999981184</c:v>
                </c:pt>
                <c:pt idx="17761" formatCode="m/d/yyyy\ h:mm">
                  <c:v>40312.416666647841</c:v>
                </c:pt>
                <c:pt idx="17762" formatCode="m/d/yyyy\ h:mm">
                  <c:v>40312.45833331452</c:v>
                </c:pt>
                <c:pt idx="17763" formatCode="m/d/yyyy\ h:mm">
                  <c:v>40312.499999981155</c:v>
                </c:pt>
                <c:pt idx="17764" formatCode="m/d/yyyy\ h:mm">
                  <c:v>40312.541666647827</c:v>
                </c:pt>
                <c:pt idx="17765" formatCode="m/d/yyyy\ h:mm">
                  <c:v>40312.583333314491</c:v>
                </c:pt>
                <c:pt idx="17766" formatCode="m/d/yyyy\ h:mm">
                  <c:v>40312.624999981155</c:v>
                </c:pt>
                <c:pt idx="17767" formatCode="m/d/yyyy\ h:mm">
                  <c:v>40312.66666664782</c:v>
                </c:pt>
                <c:pt idx="17768" formatCode="m/d/yyyy\ h:mm">
                  <c:v>40312.708333314491</c:v>
                </c:pt>
                <c:pt idx="17769" formatCode="m/d/yyyy\ h:mm">
                  <c:v>40312.749999981133</c:v>
                </c:pt>
                <c:pt idx="17770" formatCode="m/d/yyyy\ h:mm">
                  <c:v>40312.791666647783</c:v>
                </c:pt>
                <c:pt idx="17771" formatCode="m/d/yyyy\ h:mm">
                  <c:v>40312.833333314491</c:v>
                </c:pt>
                <c:pt idx="17772" formatCode="m/d/yyyy\ h:mm">
                  <c:v>40312.874999981141</c:v>
                </c:pt>
                <c:pt idx="17773" formatCode="m/d/yyyy\ h:mm">
                  <c:v>40312.916666647812</c:v>
                </c:pt>
                <c:pt idx="17774" formatCode="m/d/yyyy\ h:mm">
                  <c:v>40312.958333314491</c:v>
                </c:pt>
                <c:pt idx="17775" formatCode="m/d/yyyy\ h:mm">
                  <c:v>40312.999999981126</c:v>
                </c:pt>
                <c:pt idx="17776" formatCode="m/d/yyyy\ h:mm">
                  <c:v>40313.041666647783</c:v>
                </c:pt>
                <c:pt idx="17777" formatCode="m/d/yyyy\ h:mm">
                  <c:v>40313.083333314462</c:v>
                </c:pt>
                <c:pt idx="17778" formatCode="m/d/yyyy\ h:mm">
                  <c:v>40313.124999981126</c:v>
                </c:pt>
                <c:pt idx="17779" formatCode="m/d/yyyy\ h:mm">
                  <c:v>40313.166666647776</c:v>
                </c:pt>
                <c:pt idx="17780" formatCode="m/d/yyyy\ h:mm">
                  <c:v>40313.208333314462</c:v>
                </c:pt>
                <c:pt idx="17781" formatCode="m/d/yyyy\ h:mm">
                  <c:v>40313.249999981104</c:v>
                </c:pt>
                <c:pt idx="17782" formatCode="m/d/yyyy\ h:mm">
                  <c:v>40313.291666647754</c:v>
                </c:pt>
                <c:pt idx="17783" formatCode="m/d/yyyy\ h:mm">
                  <c:v>40313.333333314447</c:v>
                </c:pt>
                <c:pt idx="17784" formatCode="m/d/yyyy\ h:mm">
                  <c:v>40313.374999981112</c:v>
                </c:pt>
                <c:pt idx="17785" formatCode="m/d/yyyy\ h:mm">
                  <c:v>40313.416666647783</c:v>
                </c:pt>
                <c:pt idx="17786" formatCode="m/d/yyyy\ h:mm">
                  <c:v>40313.458333314455</c:v>
                </c:pt>
                <c:pt idx="17787" formatCode="m/d/yyyy\ h:mm">
                  <c:v>40313.499999981104</c:v>
                </c:pt>
                <c:pt idx="17788" formatCode="m/d/yyyy\ h:mm">
                  <c:v>40313.541666647754</c:v>
                </c:pt>
                <c:pt idx="17789" formatCode="m/d/yyyy\ h:mm">
                  <c:v>40313.583333314433</c:v>
                </c:pt>
                <c:pt idx="17790" formatCode="m/d/yyyy\ h:mm">
                  <c:v>40313.624999981083</c:v>
                </c:pt>
                <c:pt idx="17791" formatCode="m/d/yyyy\ h:mm">
                  <c:v>40313.666666647754</c:v>
                </c:pt>
                <c:pt idx="17792" formatCode="m/d/yyyy\ h:mm">
                  <c:v>40313.708333314433</c:v>
                </c:pt>
                <c:pt idx="17793" formatCode="m/d/yyyy\ h:mm">
                  <c:v>40313.749999981075</c:v>
                </c:pt>
                <c:pt idx="17794" formatCode="m/d/yyyy\ h:mm">
                  <c:v>40313.791666647732</c:v>
                </c:pt>
                <c:pt idx="17795" formatCode="m/d/yyyy\ h:mm">
                  <c:v>40313.833333314418</c:v>
                </c:pt>
                <c:pt idx="17796" formatCode="m/d/yyyy\ h:mm">
                  <c:v>40313.874999981083</c:v>
                </c:pt>
                <c:pt idx="17797" formatCode="m/d/yyyy\ h:mm">
                  <c:v>40313.916666647747</c:v>
                </c:pt>
                <c:pt idx="17798" formatCode="m/d/yyyy\ h:mm">
                  <c:v>40313.958333314426</c:v>
                </c:pt>
                <c:pt idx="17799" formatCode="m/d/yyyy\ h:mm">
                  <c:v>40313.999999981075</c:v>
                </c:pt>
                <c:pt idx="17800" formatCode="m/d/yyyy\ h:mm">
                  <c:v>40314.041666647725</c:v>
                </c:pt>
                <c:pt idx="17801" formatCode="m/d/yyyy\ h:mm">
                  <c:v>40314.083333314411</c:v>
                </c:pt>
                <c:pt idx="17802" formatCode="m/d/yyyy\ h:mm">
                  <c:v>40314.124999981053</c:v>
                </c:pt>
                <c:pt idx="17803" formatCode="m/d/yyyy\ h:mm">
                  <c:v>40314.166666647725</c:v>
                </c:pt>
                <c:pt idx="17804" formatCode="m/d/yyyy\ h:mm">
                  <c:v>40314.208333314396</c:v>
                </c:pt>
                <c:pt idx="17805" formatCode="m/d/yyyy\ h:mm">
                  <c:v>40314.249999981046</c:v>
                </c:pt>
                <c:pt idx="17806" formatCode="m/d/yyyy\ h:mm">
                  <c:v>40314.291666647703</c:v>
                </c:pt>
                <c:pt idx="17807" formatCode="m/d/yyyy\ h:mm">
                  <c:v>40314.333333314389</c:v>
                </c:pt>
                <c:pt idx="17808" formatCode="m/d/yyyy\ h:mm">
                  <c:v>40314.374999981053</c:v>
                </c:pt>
                <c:pt idx="17809" formatCode="m/d/yyyy\ h:mm">
                  <c:v>40314.416666647718</c:v>
                </c:pt>
                <c:pt idx="17810" formatCode="m/d/yyyy\ h:mm">
                  <c:v>40314.458333314396</c:v>
                </c:pt>
                <c:pt idx="17811" formatCode="m/d/yyyy\ h:mm">
                  <c:v>40314.499999981032</c:v>
                </c:pt>
                <c:pt idx="17812" formatCode="m/d/yyyy\ h:mm">
                  <c:v>40314.541666647696</c:v>
                </c:pt>
                <c:pt idx="17813" formatCode="m/d/yyyy\ h:mm">
                  <c:v>40314.583333314382</c:v>
                </c:pt>
                <c:pt idx="17814" formatCode="m/d/yyyy\ h:mm">
                  <c:v>40314.624999981024</c:v>
                </c:pt>
                <c:pt idx="17815" formatCode="m/d/yyyy\ h:mm">
                  <c:v>40314.666666647689</c:v>
                </c:pt>
                <c:pt idx="17816" formatCode="m/d/yyyy\ h:mm">
                  <c:v>40314.708333314367</c:v>
                </c:pt>
                <c:pt idx="17817" formatCode="m/d/yyyy\ h:mm">
                  <c:v>40314.749999981024</c:v>
                </c:pt>
                <c:pt idx="17818" formatCode="m/d/yyyy\ h:mm">
                  <c:v>40314.791666647667</c:v>
                </c:pt>
                <c:pt idx="17819" formatCode="m/d/yyyy\ h:mm">
                  <c:v>40314.83333331436</c:v>
                </c:pt>
                <c:pt idx="17820" formatCode="m/d/yyyy\ h:mm">
                  <c:v>40314.874999981032</c:v>
                </c:pt>
                <c:pt idx="17821" formatCode="m/d/yyyy\ h:mm">
                  <c:v>40314.916666647689</c:v>
                </c:pt>
                <c:pt idx="17822" formatCode="m/d/yyyy\ h:mm">
                  <c:v>40314.958333314367</c:v>
                </c:pt>
                <c:pt idx="17823" formatCode="m/d/yyyy\ h:mm">
                  <c:v>40314.999999981002</c:v>
                </c:pt>
                <c:pt idx="17824" formatCode="m/d/yyyy\ h:mm">
                  <c:v>40315.041666647674</c:v>
                </c:pt>
                <c:pt idx="17825" formatCode="m/d/yyyy\ h:mm">
                  <c:v>40315.083333314346</c:v>
                </c:pt>
                <c:pt idx="17826" formatCode="m/d/yyyy\ h:mm">
                  <c:v>40315.124999980995</c:v>
                </c:pt>
                <c:pt idx="17827" formatCode="m/d/yyyy\ h:mm">
                  <c:v>40315.166666647674</c:v>
                </c:pt>
                <c:pt idx="17828" formatCode="m/d/yyyy\ h:mm">
                  <c:v>40315.208333314338</c:v>
                </c:pt>
                <c:pt idx="17829" formatCode="m/d/yyyy\ h:mm">
                  <c:v>40315.249999980995</c:v>
                </c:pt>
                <c:pt idx="17830" formatCode="m/d/yyyy\ h:mm">
                  <c:v>40315.291666647638</c:v>
                </c:pt>
                <c:pt idx="17831" formatCode="m/d/yyyy\ h:mm">
                  <c:v>40315.333333314331</c:v>
                </c:pt>
                <c:pt idx="17832" formatCode="m/d/yyyy\ h:mm">
                  <c:v>40315.374999981002</c:v>
                </c:pt>
                <c:pt idx="17833" formatCode="m/d/yyyy\ h:mm">
                  <c:v>40315.416666647659</c:v>
                </c:pt>
                <c:pt idx="17834" formatCode="m/d/yyyy\ h:mm">
                  <c:v>40315.458333314346</c:v>
                </c:pt>
                <c:pt idx="17835" formatCode="m/d/yyyy\ h:mm">
                  <c:v>40315.499999980988</c:v>
                </c:pt>
                <c:pt idx="17836" formatCode="m/d/yyyy\ h:mm">
                  <c:v>40315.541666647638</c:v>
                </c:pt>
                <c:pt idx="17837" formatCode="m/d/yyyy\ h:mm">
                  <c:v>40315.583333314316</c:v>
                </c:pt>
                <c:pt idx="17838" formatCode="m/d/yyyy\ h:mm">
                  <c:v>40315.624999980981</c:v>
                </c:pt>
                <c:pt idx="17839" formatCode="m/d/yyyy\ h:mm">
                  <c:v>40315.66666664763</c:v>
                </c:pt>
                <c:pt idx="17840" formatCode="m/d/yyyy\ h:mm">
                  <c:v>40315.708333314309</c:v>
                </c:pt>
                <c:pt idx="17841" formatCode="m/d/yyyy\ h:mm">
                  <c:v>40315.749999980973</c:v>
                </c:pt>
                <c:pt idx="17842" formatCode="m/d/yyyy\ h:mm">
                  <c:v>40315.791666647609</c:v>
                </c:pt>
                <c:pt idx="17843" formatCode="m/d/yyyy\ h:mm">
                  <c:v>40315.833333314302</c:v>
                </c:pt>
                <c:pt idx="17844" formatCode="m/d/yyyy\ h:mm">
                  <c:v>40315.874999980981</c:v>
                </c:pt>
                <c:pt idx="17845" formatCode="m/d/yyyy\ h:mm">
                  <c:v>40315.91666664763</c:v>
                </c:pt>
                <c:pt idx="17846" formatCode="m/d/yyyy\ h:mm">
                  <c:v>40315.958333314309</c:v>
                </c:pt>
                <c:pt idx="17847" formatCode="m/d/yyyy\ h:mm">
                  <c:v>40315.999999980959</c:v>
                </c:pt>
                <c:pt idx="17848" formatCode="m/d/yyyy\ h:mm">
                  <c:v>40316.041666647609</c:v>
                </c:pt>
                <c:pt idx="17849" formatCode="m/d/yyyy\ h:mm">
                  <c:v>40316.083333314287</c:v>
                </c:pt>
                <c:pt idx="17850" formatCode="m/d/yyyy\ h:mm">
                  <c:v>40316.124999980952</c:v>
                </c:pt>
                <c:pt idx="17851" formatCode="m/d/yyyy\ h:mm">
                  <c:v>40316.166666647601</c:v>
                </c:pt>
                <c:pt idx="17852" formatCode="m/d/yyyy\ h:mm">
                  <c:v>40316.20833331428</c:v>
                </c:pt>
                <c:pt idx="17853" formatCode="m/d/yyyy\ h:mm">
                  <c:v>40316.249999980944</c:v>
                </c:pt>
                <c:pt idx="17854" formatCode="m/d/yyyy\ h:mm">
                  <c:v>40316.291666647587</c:v>
                </c:pt>
                <c:pt idx="17855" formatCode="m/d/yyyy\ h:mm">
                  <c:v>40316.333333314273</c:v>
                </c:pt>
                <c:pt idx="17856" formatCode="m/d/yyyy\ h:mm">
                  <c:v>40316.374999980952</c:v>
                </c:pt>
                <c:pt idx="17857" formatCode="m/d/yyyy\ h:mm">
                  <c:v>40316.416666647601</c:v>
                </c:pt>
                <c:pt idx="17858" formatCode="m/d/yyyy\ h:mm">
                  <c:v>40316.45833331428</c:v>
                </c:pt>
                <c:pt idx="17859" formatCode="m/d/yyyy\ h:mm">
                  <c:v>40316.49999998093</c:v>
                </c:pt>
                <c:pt idx="17860" formatCode="m/d/yyyy\ h:mm">
                  <c:v>40316.541666647594</c:v>
                </c:pt>
                <c:pt idx="17861" formatCode="m/d/yyyy\ h:mm">
                  <c:v>40316.583333314258</c:v>
                </c:pt>
                <c:pt idx="17862" formatCode="m/d/yyyy\ h:mm">
                  <c:v>40316.624999980922</c:v>
                </c:pt>
                <c:pt idx="17863" formatCode="m/d/yyyy\ h:mm">
                  <c:v>40316.666666647587</c:v>
                </c:pt>
                <c:pt idx="17864" formatCode="m/d/yyyy\ h:mm">
                  <c:v>40316.708333314251</c:v>
                </c:pt>
                <c:pt idx="17865" formatCode="m/d/yyyy\ h:mm">
                  <c:v>40316.749999980915</c:v>
                </c:pt>
                <c:pt idx="17866" formatCode="m/d/yyyy\ h:mm">
                  <c:v>40316.791666647565</c:v>
                </c:pt>
                <c:pt idx="17867" formatCode="m/d/yyyy\ h:mm">
                  <c:v>40316.833333314244</c:v>
                </c:pt>
                <c:pt idx="17868" formatCode="m/d/yyyy\ h:mm">
                  <c:v>40316.874999980922</c:v>
                </c:pt>
                <c:pt idx="17869" formatCode="m/d/yyyy\ h:mm">
                  <c:v>40316.916666647587</c:v>
                </c:pt>
                <c:pt idx="17870" formatCode="m/d/yyyy\ h:mm">
                  <c:v>40316.958333314251</c:v>
                </c:pt>
                <c:pt idx="17871" formatCode="m/d/yyyy\ h:mm">
                  <c:v>40316.999999980901</c:v>
                </c:pt>
                <c:pt idx="17872" formatCode="m/d/yyyy\ h:mm">
                  <c:v>40317.041666647565</c:v>
                </c:pt>
                <c:pt idx="17873" formatCode="m/d/yyyy\ h:mm">
                  <c:v>40317.083333314229</c:v>
                </c:pt>
                <c:pt idx="17874" formatCode="m/d/yyyy\ h:mm">
                  <c:v>40317.124999980886</c:v>
                </c:pt>
                <c:pt idx="17875" formatCode="m/d/yyyy\ h:mm">
                  <c:v>40317.166666647558</c:v>
                </c:pt>
                <c:pt idx="17876" formatCode="m/d/yyyy\ h:mm">
                  <c:v>40317.208333314222</c:v>
                </c:pt>
                <c:pt idx="17877" formatCode="m/d/yyyy\ h:mm">
                  <c:v>40317.249999980886</c:v>
                </c:pt>
                <c:pt idx="17878" formatCode="m/d/yyyy\ h:mm">
                  <c:v>40317.291666647528</c:v>
                </c:pt>
                <c:pt idx="17879" formatCode="m/d/yyyy\ h:mm">
                  <c:v>40317.333333314215</c:v>
                </c:pt>
                <c:pt idx="17880" formatCode="m/d/yyyy\ h:mm">
                  <c:v>40317.374999980893</c:v>
                </c:pt>
                <c:pt idx="17881" formatCode="m/d/yyyy\ h:mm">
                  <c:v>40317.416666647543</c:v>
                </c:pt>
                <c:pt idx="17882" formatCode="m/d/yyyy\ h:mm">
                  <c:v>40317.458333314222</c:v>
                </c:pt>
                <c:pt idx="17883" formatCode="m/d/yyyy\ h:mm">
                  <c:v>40317.499999980872</c:v>
                </c:pt>
                <c:pt idx="17884" formatCode="m/d/yyyy\ h:mm">
                  <c:v>40317.541666647536</c:v>
                </c:pt>
                <c:pt idx="17885" formatCode="m/d/yyyy\ h:mm">
                  <c:v>40317.5833333142</c:v>
                </c:pt>
                <c:pt idx="17886" formatCode="m/d/yyyy\ h:mm">
                  <c:v>40317.624999980864</c:v>
                </c:pt>
                <c:pt idx="17887" formatCode="m/d/yyyy\ h:mm">
                  <c:v>40317.666666647528</c:v>
                </c:pt>
                <c:pt idx="17888" formatCode="m/d/yyyy\ h:mm">
                  <c:v>40317.708333314193</c:v>
                </c:pt>
                <c:pt idx="17889" formatCode="m/d/yyyy\ h:mm">
                  <c:v>40317.749999980857</c:v>
                </c:pt>
                <c:pt idx="17890" formatCode="m/d/yyyy\ h:mm">
                  <c:v>40317.791666647507</c:v>
                </c:pt>
                <c:pt idx="17891" formatCode="m/d/yyyy\ h:mm">
                  <c:v>40317.833333314193</c:v>
                </c:pt>
                <c:pt idx="17892" formatCode="m/d/yyyy\ h:mm">
                  <c:v>40317.874999980864</c:v>
                </c:pt>
                <c:pt idx="17893" formatCode="m/d/yyyy\ h:mm">
                  <c:v>40317.916666647528</c:v>
                </c:pt>
                <c:pt idx="17894" formatCode="m/d/yyyy\ h:mm">
                  <c:v>40317.9583333142</c:v>
                </c:pt>
                <c:pt idx="17895" formatCode="m/d/yyyy\ h:mm">
                  <c:v>40317.999999980835</c:v>
                </c:pt>
                <c:pt idx="17896" formatCode="m/d/yyyy\ h:mm">
                  <c:v>40318.041666647507</c:v>
                </c:pt>
                <c:pt idx="17897" formatCode="m/d/yyyy\ h:mm">
                  <c:v>40318.083333314185</c:v>
                </c:pt>
                <c:pt idx="17898" formatCode="m/d/yyyy\ h:mm">
                  <c:v>40318.124999980835</c:v>
                </c:pt>
                <c:pt idx="17899" formatCode="m/d/yyyy\ h:mm">
                  <c:v>40318.166666647485</c:v>
                </c:pt>
                <c:pt idx="17900" formatCode="m/d/yyyy\ h:mm">
                  <c:v>40318.208333314178</c:v>
                </c:pt>
                <c:pt idx="17901" formatCode="m/d/yyyy\ h:mm">
                  <c:v>40318.249999980828</c:v>
                </c:pt>
                <c:pt idx="17902" formatCode="m/d/yyyy\ h:mm">
                  <c:v>40318.29166664747</c:v>
                </c:pt>
                <c:pt idx="17903" formatCode="m/d/yyyy\ h:mm">
                  <c:v>40318.333333314171</c:v>
                </c:pt>
                <c:pt idx="17904" formatCode="m/d/yyyy\ h:mm">
                  <c:v>40318.374999980835</c:v>
                </c:pt>
                <c:pt idx="17905" formatCode="m/d/yyyy\ h:mm">
                  <c:v>40318.416666647492</c:v>
                </c:pt>
                <c:pt idx="17906" formatCode="m/d/yyyy\ h:mm">
                  <c:v>40318.458333314171</c:v>
                </c:pt>
                <c:pt idx="17907" formatCode="m/d/yyyy\ h:mm">
                  <c:v>40318.499999980806</c:v>
                </c:pt>
                <c:pt idx="17908" formatCode="m/d/yyyy\ h:mm">
                  <c:v>40318.541666647478</c:v>
                </c:pt>
                <c:pt idx="17909" formatCode="m/d/yyyy\ h:mm">
                  <c:v>40318.583333314142</c:v>
                </c:pt>
                <c:pt idx="17910" formatCode="m/d/yyyy\ h:mm">
                  <c:v>40318.624999980806</c:v>
                </c:pt>
                <c:pt idx="17911" formatCode="m/d/yyyy\ h:mm">
                  <c:v>40318.66666664747</c:v>
                </c:pt>
                <c:pt idx="17912" formatCode="m/d/yyyy\ h:mm">
                  <c:v>40318.708333314142</c:v>
                </c:pt>
                <c:pt idx="17913" formatCode="m/d/yyyy\ h:mm">
                  <c:v>40318.749999980784</c:v>
                </c:pt>
                <c:pt idx="17914" formatCode="m/d/yyyy\ h:mm">
                  <c:v>40318.791666647434</c:v>
                </c:pt>
                <c:pt idx="17915" formatCode="m/d/yyyy\ h:mm">
                  <c:v>40318.833333314142</c:v>
                </c:pt>
                <c:pt idx="17916" formatCode="m/d/yyyy\ h:mm">
                  <c:v>40318.874999980791</c:v>
                </c:pt>
                <c:pt idx="17917" formatCode="m/d/yyyy\ h:mm">
                  <c:v>40318.916666647463</c:v>
                </c:pt>
                <c:pt idx="17918" formatCode="m/d/yyyy\ h:mm">
                  <c:v>40318.958333314149</c:v>
                </c:pt>
                <c:pt idx="17919" formatCode="m/d/yyyy\ h:mm">
                  <c:v>40318.999999980784</c:v>
                </c:pt>
                <c:pt idx="17920" formatCode="m/d/yyyy\ h:mm">
                  <c:v>40319.041666647434</c:v>
                </c:pt>
                <c:pt idx="17921" formatCode="m/d/yyyy\ h:mm">
                  <c:v>40319.083333314113</c:v>
                </c:pt>
                <c:pt idx="17922" formatCode="m/d/yyyy\ h:mm">
                  <c:v>40319.124999980777</c:v>
                </c:pt>
                <c:pt idx="17923" formatCode="m/d/yyyy\ h:mm">
                  <c:v>40319.166666647434</c:v>
                </c:pt>
                <c:pt idx="17924" formatCode="m/d/yyyy\ h:mm">
                  <c:v>40319.208333314113</c:v>
                </c:pt>
                <c:pt idx="17925" formatCode="m/d/yyyy\ h:mm">
                  <c:v>40319.24999998077</c:v>
                </c:pt>
                <c:pt idx="17926" formatCode="m/d/yyyy\ h:mm">
                  <c:v>40319.291666647419</c:v>
                </c:pt>
                <c:pt idx="17927" formatCode="m/d/yyyy\ h:mm">
                  <c:v>40319.333333314098</c:v>
                </c:pt>
                <c:pt idx="17928" formatCode="m/d/yyyy\ h:mm">
                  <c:v>40319.374999980762</c:v>
                </c:pt>
                <c:pt idx="17929" formatCode="m/d/yyyy\ h:mm">
                  <c:v>40319.416666647441</c:v>
                </c:pt>
                <c:pt idx="17930" formatCode="m/d/yyyy\ h:mm">
                  <c:v>40319.458333314105</c:v>
                </c:pt>
                <c:pt idx="17931" formatCode="m/d/yyyy\ h:mm">
                  <c:v>40319.499999980755</c:v>
                </c:pt>
                <c:pt idx="17932" formatCode="m/d/yyyy\ h:mm">
                  <c:v>40319.541666647405</c:v>
                </c:pt>
                <c:pt idx="17933" formatCode="m/d/yyyy\ h:mm">
                  <c:v>40319.583333314091</c:v>
                </c:pt>
                <c:pt idx="17934" formatCode="m/d/yyyy\ h:mm">
                  <c:v>40319.624999980733</c:v>
                </c:pt>
                <c:pt idx="17935" formatCode="m/d/yyyy\ h:mm">
                  <c:v>40319.666666647405</c:v>
                </c:pt>
                <c:pt idx="17936" formatCode="m/d/yyyy\ h:mm">
                  <c:v>40319.708333314091</c:v>
                </c:pt>
                <c:pt idx="17937" formatCode="m/d/yyyy\ h:mm">
                  <c:v>40319.749999980726</c:v>
                </c:pt>
                <c:pt idx="17938" formatCode="m/d/yyyy\ h:mm">
                  <c:v>40319.791666647383</c:v>
                </c:pt>
                <c:pt idx="17939" formatCode="m/d/yyyy\ h:mm">
                  <c:v>40319.833333314069</c:v>
                </c:pt>
                <c:pt idx="17940" formatCode="m/d/yyyy\ h:mm">
                  <c:v>40319.874999980733</c:v>
                </c:pt>
                <c:pt idx="17941" formatCode="m/d/yyyy\ h:mm">
                  <c:v>40319.916666647398</c:v>
                </c:pt>
                <c:pt idx="17942" formatCode="m/d/yyyy\ h:mm">
                  <c:v>40319.958333314076</c:v>
                </c:pt>
                <c:pt idx="17943" formatCode="m/d/yyyy\ h:mm">
                  <c:v>40319.999999980726</c:v>
                </c:pt>
                <c:pt idx="17944" formatCode="m/d/yyyy\ h:mm">
                  <c:v>40320.041666647376</c:v>
                </c:pt>
                <c:pt idx="17945" formatCode="m/d/yyyy\ h:mm">
                  <c:v>40320.083333314062</c:v>
                </c:pt>
                <c:pt idx="17946" formatCode="m/d/yyyy\ h:mm">
                  <c:v>40320.124999980704</c:v>
                </c:pt>
                <c:pt idx="17947" formatCode="m/d/yyyy\ h:mm">
                  <c:v>40320.166666647376</c:v>
                </c:pt>
                <c:pt idx="17948" formatCode="m/d/yyyy\ h:mm">
                  <c:v>40320.208333314047</c:v>
                </c:pt>
                <c:pt idx="17949" formatCode="m/d/yyyy\ h:mm">
                  <c:v>40320.249999980704</c:v>
                </c:pt>
                <c:pt idx="17950" formatCode="m/d/yyyy\ h:mm">
                  <c:v>40320.291666647354</c:v>
                </c:pt>
                <c:pt idx="17951" formatCode="m/d/yyyy\ h:mm">
                  <c:v>40320.33333331404</c:v>
                </c:pt>
                <c:pt idx="17952" formatCode="m/d/yyyy\ h:mm">
                  <c:v>40320.374999980711</c:v>
                </c:pt>
                <c:pt idx="17953" formatCode="m/d/yyyy\ h:mm">
                  <c:v>40320.416666647368</c:v>
                </c:pt>
                <c:pt idx="17954" formatCode="m/d/yyyy\ h:mm">
                  <c:v>40320.458333314047</c:v>
                </c:pt>
                <c:pt idx="17955" formatCode="m/d/yyyy\ h:mm">
                  <c:v>40320.499999980682</c:v>
                </c:pt>
                <c:pt idx="17956" formatCode="m/d/yyyy\ h:mm">
                  <c:v>40320.541666647354</c:v>
                </c:pt>
                <c:pt idx="17957" formatCode="m/d/yyyy\ h:mm">
                  <c:v>40320.583333314033</c:v>
                </c:pt>
                <c:pt idx="17958" formatCode="m/d/yyyy\ h:mm">
                  <c:v>40320.624999980675</c:v>
                </c:pt>
                <c:pt idx="17959" formatCode="m/d/yyyy\ h:mm">
                  <c:v>40320.666666647354</c:v>
                </c:pt>
                <c:pt idx="17960" formatCode="m/d/yyyy\ h:mm">
                  <c:v>40320.708333314018</c:v>
                </c:pt>
                <c:pt idx="17961" formatCode="m/d/yyyy\ h:mm">
                  <c:v>40320.749999980675</c:v>
                </c:pt>
                <c:pt idx="17962" formatCode="m/d/yyyy\ h:mm">
                  <c:v>40320.791666647317</c:v>
                </c:pt>
                <c:pt idx="17963" formatCode="m/d/yyyy\ h:mm">
                  <c:v>40320.833333314011</c:v>
                </c:pt>
                <c:pt idx="17964" formatCode="m/d/yyyy\ h:mm">
                  <c:v>40320.874999980682</c:v>
                </c:pt>
                <c:pt idx="17965" formatCode="m/d/yyyy\ h:mm">
                  <c:v>40320.916666647339</c:v>
                </c:pt>
                <c:pt idx="17966" formatCode="m/d/yyyy\ h:mm">
                  <c:v>40320.958333314025</c:v>
                </c:pt>
                <c:pt idx="17967" formatCode="m/d/yyyy\ h:mm">
                  <c:v>40320.999999980653</c:v>
                </c:pt>
                <c:pt idx="17968" formatCode="m/d/yyyy\ h:mm">
                  <c:v>40321.041666647325</c:v>
                </c:pt>
                <c:pt idx="17969" formatCode="m/d/yyyy\ h:mm">
                  <c:v>40321.083333313996</c:v>
                </c:pt>
                <c:pt idx="17970" formatCode="m/d/yyyy\ h:mm">
                  <c:v>40321.124999980646</c:v>
                </c:pt>
                <c:pt idx="17971" formatCode="m/d/yyyy\ h:mm">
                  <c:v>40321.166666647325</c:v>
                </c:pt>
                <c:pt idx="17972" formatCode="m/d/yyyy\ h:mm">
                  <c:v>40321.208333313989</c:v>
                </c:pt>
                <c:pt idx="17973" formatCode="m/d/yyyy\ h:mm">
                  <c:v>40321.249999980639</c:v>
                </c:pt>
                <c:pt idx="17974" formatCode="m/d/yyyy\ h:mm">
                  <c:v>40321.291666647288</c:v>
                </c:pt>
                <c:pt idx="17975" formatCode="m/d/yyyy\ h:mm">
                  <c:v>40321.333333313982</c:v>
                </c:pt>
                <c:pt idx="17976" formatCode="m/d/yyyy\ h:mm">
                  <c:v>40321.374999980646</c:v>
                </c:pt>
                <c:pt idx="17977" formatCode="m/d/yyyy\ h:mm">
                  <c:v>40321.41666664731</c:v>
                </c:pt>
                <c:pt idx="17978" formatCode="m/d/yyyy\ h:mm">
                  <c:v>40321.458333313996</c:v>
                </c:pt>
                <c:pt idx="17979" formatCode="m/d/yyyy\ h:mm">
                  <c:v>40321.499999980624</c:v>
                </c:pt>
                <c:pt idx="17980" formatCode="m/d/yyyy\ h:mm">
                  <c:v>40321.541666647288</c:v>
                </c:pt>
                <c:pt idx="17981" formatCode="m/d/yyyy\ h:mm">
                  <c:v>40321.583333313967</c:v>
                </c:pt>
                <c:pt idx="17982" formatCode="m/d/yyyy\ h:mm">
                  <c:v>40321.624999980624</c:v>
                </c:pt>
                <c:pt idx="17983" formatCode="m/d/yyyy\ h:mm">
                  <c:v>40321.666666647281</c:v>
                </c:pt>
                <c:pt idx="17984" formatCode="m/d/yyyy\ h:mm">
                  <c:v>40321.70833331396</c:v>
                </c:pt>
                <c:pt idx="17985" formatCode="m/d/yyyy\ h:mm">
                  <c:v>40321.749999980624</c:v>
                </c:pt>
                <c:pt idx="17986" formatCode="m/d/yyyy\ h:mm">
                  <c:v>40321.791666647267</c:v>
                </c:pt>
                <c:pt idx="17987" formatCode="m/d/yyyy\ h:mm">
                  <c:v>40321.833333313953</c:v>
                </c:pt>
                <c:pt idx="17988" formatCode="m/d/yyyy\ h:mm">
                  <c:v>40321.874999980617</c:v>
                </c:pt>
                <c:pt idx="17989" formatCode="m/d/yyyy\ h:mm">
                  <c:v>40321.916666647281</c:v>
                </c:pt>
                <c:pt idx="17990" formatCode="m/d/yyyy\ h:mm">
                  <c:v>40321.95833331396</c:v>
                </c:pt>
                <c:pt idx="17991" formatCode="m/d/yyyy\ h:mm">
                  <c:v>40321.999999980595</c:v>
                </c:pt>
                <c:pt idx="17992" formatCode="m/d/yyyy\ h:mm">
                  <c:v>40322.041666647274</c:v>
                </c:pt>
                <c:pt idx="17993" formatCode="m/d/yyyy\ h:mm">
                  <c:v>40322.083333313938</c:v>
                </c:pt>
                <c:pt idx="17994" formatCode="m/d/yyyy\ h:mm">
                  <c:v>40322.124999980595</c:v>
                </c:pt>
                <c:pt idx="17995" formatCode="m/d/yyyy\ h:mm">
                  <c:v>40322.166666647252</c:v>
                </c:pt>
                <c:pt idx="17996" formatCode="m/d/yyyy\ h:mm">
                  <c:v>40322.208333313931</c:v>
                </c:pt>
                <c:pt idx="17997" formatCode="m/d/yyyy\ h:mm">
                  <c:v>40322.249999980595</c:v>
                </c:pt>
                <c:pt idx="17998" formatCode="m/d/yyyy\ h:mm">
                  <c:v>40322.29166664723</c:v>
                </c:pt>
                <c:pt idx="17999" formatCode="m/d/yyyy\ h:mm">
                  <c:v>40322.333333313931</c:v>
                </c:pt>
                <c:pt idx="18000" formatCode="m/d/yyyy\ h:mm">
                  <c:v>40322.374999980602</c:v>
                </c:pt>
                <c:pt idx="18001" formatCode="m/d/yyyy\ h:mm">
                  <c:v>40322.416666647252</c:v>
                </c:pt>
                <c:pt idx="18002" formatCode="m/d/yyyy\ h:mm">
                  <c:v>40322.458333313938</c:v>
                </c:pt>
                <c:pt idx="18003" formatCode="m/d/yyyy\ h:mm">
                  <c:v>40322.49999998058</c:v>
                </c:pt>
                <c:pt idx="18004" formatCode="m/d/yyyy\ h:mm">
                  <c:v>40322.54166664723</c:v>
                </c:pt>
                <c:pt idx="18005" formatCode="m/d/yyyy\ h:mm">
                  <c:v>40322.583333313909</c:v>
                </c:pt>
                <c:pt idx="18006" formatCode="m/d/yyyy\ h:mm">
                  <c:v>40322.624999980573</c:v>
                </c:pt>
                <c:pt idx="18007" formatCode="m/d/yyyy\ h:mm">
                  <c:v>40322.666666647223</c:v>
                </c:pt>
                <c:pt idx="18008" formatCode="m/d/yyyy\ h:mm">
                  <c:v>40322.708333313902</c:v>
                </c:pt>
                <c:pt idx="18009" formatCode="m/d/yyyy\ h:mm">
                  <c:v>40322.749999980566</c:v>
                </c:pt>
                <c:pt idx="18010" formatCode="m/d/yyyy\ h:mm">
                  <c:v>40322.791666647201</c:v>
                </c:pt>
                <c:pt idx="18011" formatCode="m/d/yyyy\ h:mm">
                  <c:v>40322.833333313894</c:v>
                </c:pt>
                <c:pt idx="18012" formatCode="m/d/yyyy\ h:mm">
                  <c:v>40322.874999980573</c:v>
                </c:pt>
                <c:pt idx="18013" formatCode="m/d/yyyy\ h:mm">
                  <c:v>40322.916666647223</c:v>
                </c:pt>
                <c:pt idx="18014" formatCode="m/d/yyyy\ h:mm">
                  <c:v>40322.958333313902</c:v>
                </c:pt>
                <c:pt idx="18015" formatCode="m/d/yyyy\ h:mm">
                  <c:v>40322.999999980551</c:v>
                </c:pt>
                <c:pt idx="18016" formatCode="m/d/yyyy\ h:mm">
                  <c:v>40323.041666647201</c:v>
                </c:pt>
                <c:pt idx="18017" formatCode="m/d/yyyy\ h:mm">
                  <c:v>40323.08333331388</c:v>
                </c:pt>
                <c:pt idx="18018" formatCode="m/d/yyyy\ h:mm">
                  <c:v>40323.124999980544</c:v>
                </c:pt>
                <c:pt idx="18019" formatCode="m/d/yyyy\ h:mm">
                  <c:v>40323.166666647194</c:v>
                </c:pt>
                <c:pt idx="18020" formatCode="m/d/yyyy\ h:mm">
                  <c:v>40323.208333313873</c:v>
                </c:pt>
                <c:pt idx="18021" formatCode="m/d/yyyy\ h:mm">
                  <c:v>40323.249999980537</c:v>
                </c:pt>
                <c:pt idx="18022" formatCode="m/d/yyyy\ h:mm">
                  <c:v>40323.291666647179</c:v>
                </c:pt>
                <c:pt idx="18023" formatCode="m/d/yyyy\ h:mm">
                  <c:v>40323.333333313865</c:v>
                </c:pt>
                <c:pt idx="18024" formatCode="m/d/yyyy\ h:mm">
                  <c:v>40323.374999980544</c:v>
                </c:pt>
                <c:pt idx="18025" formatCode="m/d/yyyy\ h:mm">
                  <c:v>40323.416666647201</c:v>
                </c:pt>
                <c:pt idx="18026" formatCode="m/d/yyyy\ h:mm">
                  <c:v>40323.458333313873</c:v>
                </c:pt>
                <c:pt idx="18027" formatCode="m/d/yyyy\ h:mm">
                  <c:v>40323.499999980522</c:v>
                </c:pt>
                <c:pt idx="18028" formatCode="m/d/yyyy\ h:mm">
                  <c:v>40323.541666647187</c:v>
                </c:pt>
                <c:pt idx="18029" formatCode="m/d/yyyy\ h:mm">
                  <c:v>40323.583333313851</c:v>
                </c:pt>
                <c:pt idx="18030" formatCode="m/d/yyyy\ h:mm">
                  <c:v>40323.624999980515</c:v>
                </c:pt>
                <c:pt idx="18031" formatCode="m/d/yyyy\ h:mm">
                  <c:v>40323.666666647179</c:v>
                </c:pt>
                <c:pt idx="18032" formatCode="m/d/yyyy\ h:mm">
                  <c:v>40323.708333313836</c:v>
                </c:pt>
                <c:pt idx="18033" formatCode="m/d/yyyy\ h:mm">
                  <c:v>40323.749999980508</c:v>
                </c:pt>
                <c:pt idx="18034" formatCode="m/d/yyyy\ h:mm">
                  <c:v>40323.791666647157</c:v>
                </c:pt>
                <c:pt idx="18035" formatCode="m/d/yyyy\ h:mm">
                  <c:v>40323.833333313836</c:v>
                </c:pt>
                <c:pt idx="18036" formatCode="m/d/yyyy\ h:mm">
                  <c:v>40323.874999980515</c:v>
                </c:pt>
                <c:pt idx="18037" formatCode="m/d/yyyy\ h:mm">
                  <c:v>40323.916666647179</c:v>
                </c:pt>
                <c:pt idx="18038" formatCode="m/d/yyyy\ h:mm">
                  <c:v>40323.958333313843</c:v>
                </c:pt>
                <c:pt idx="18039" formatCode="m/d/yyyy\ h:mm">
                  <c:v>40323.999999980486</c:v>
                </c:pt>
                <c:pt idx="18040" formatCode="m/d/yyyy\ h:mm">
                  <c:v>40324.041666647157</c:v>
                </c:pt>
                <c:pt idx="18041" formatCode="m/d/yyyy\ h:mm">
                  <c:v>40324.083333313822</c:v>
                </c:pt>
                <c:pt idx="18042" formatCode="m/d/yyyy\ h:mm">
                  <c:v>40324.124999980486</c:v>
                </c:pt>
                <c:pt idx="18043" formatCode="m/d/yyyy\ h:mm">
                  <c:v>40324.16666664715</c:v>
                </c:pt>
                <c:pt idx="18044" formatCode="m/d/yyyy\ h:mm">
                  <c:v>40324.208333313814</c:v>
                </c:pt>
                <c:pt idx="18045" formatCode="m/d/yyyy\ h:mm">
                  <c:v>40324.249999980479</c:v>
                </c:pt>
                <c:pt idx="18046" formatCode="m/d/yyyy\ h:mm">
                  <c:v>40324.291666647121</c:v>
                </c:pt>
                <c:pt idx="18047" formatCode="m/d/yyyy\ h:mm">
                  <c:v>40324.333333313807</c:v>
                </c:pt>
                <c:pt idx="18048" formatCode="m/d/yyyy\ h:mm">
                  <c:v>40324.374999980486</c:v>
                </c:pt>
                <c:pt idx="18049" formatCode="m/d/yyyy\ h:mm">
                  <c:v>40324.416666647143</c:v>
                </c:pt>
                <c:pt idx="18050" formatCode="m/d/yyyy\ h:mm">
                  <c:v>40324.458333313814</c:v>
                </c:pt>
                <c:pt idx="18051" formatCode="m/d/yyyy\ h:mm">
                  <c:v>40324.499999980464</c:v>
                </c:pt>
                <c:pt idx="18052" formatCode="m/d/yyyy\ h:mm">
                  <c:v>40324.541666647128</c:v>
                </c:pt>
                <c:pt idx="18053" formatCode="m/d/yyyy\ h:mm">
                  <c:v>40324.583333313785</c:v>
                </c:pt>
                <c:pt idx="18054" formatCode="m/d/yyyy\ h:mm">
                  <c:v>40324.624999980457</c:v>
                </c:pt>
                <c:pt idx="18055" formatCode="m/d/yyyy\ h:mm">
                  <c:v>40324.666666647121</c:v>
                </c:pt>
                <c:pt idx="18056" formatCode="m/d/yyyy\ h:mm">
                  <c:v>40324.708333313785</c:v>
                </c:pt>
                <c:pt idx="18057" formatCode="m/d/yyyy\ h:mm">
                  <c:v>40324.74999998045</c:v>
                </c:pt>
                <c:pt idx="18058" formatCode="m/d/yyyy\ h:mm">
                  <c:v>40324.791666647099</c:v>
                </c:pt>
                <c:pt idx="18059" formatCode="m/d/yyyy\ h:mm">
                  <c:v>40324.833333313778</c:v>
                </c:pt>
                <c:pt idx="18060" formatCode="m/d/yyyy\ h:mm">
                  <c:v>40324.874999980442</c:v>
                </c:pt>
                <c:pt idx="18061" formatCode="m/d/yyyy\ h:mm">
                  <c:v>40324.916666647121</c:v>
                </c:pt>
                <c:pt idx="18062" formatCode="m/d/yyyy\ h:mm">
                  <c:v>40324.958333313785</c:v>
                </c:pt>
                <c:pt idx="18063" formatCode="m/d/yyyy\ h:mm">
                  <c:v>40324.999999980435</c:v>
                </c:pt>
                <c:pt idx="18064" formatCode="m/d/yyyy\ h:mm">
                  <c:v>40325.041666647085</c:v>
                </c:pt>
                <c:pt idx="18065" formatCode="m/d/yyyy\ h:mm">
                  <c:v>40325.083333313756</c:v>
                </c:pt>
                <c:pt idx="18066" formatCode="m/d/yyyy\ h:mm">
                  <c:v>40325.124999980428</c:v>
                </c:pt>
                <c:pt idx="18067" formatCode="m/d/yyyy\ h:mm">
                  <c:v>40325.166666647085</c:v>
                </c:pt>
                <c:pt idx="18068" formatCode="m/d/yyyy\ h:mm">
                  <c:v>40325.208333313756</c:v>
                </c:pt>
                <c:pt idx="18069" formatCode="m/d/yyyy\ h:mm">
                  <c:v>40325.24999998042</c:v>
                </c:pt>
                <c:pt idx="18070" formatCode="m/d/yyyy\ h:mm">
                  <c:v>40325.29166664707</c:v>
                </c:pt>
                <c:pt idx="18071" formatCode="m/d/yyyy\ h:mm">
                  <c:v>40325.333333313734</c:v>
                </c:pt>
                <c:pt idx="18072" formatCode="m/d/yyyy\ h:mm">
                  <c:v>40325.374999980413</c:v>
                </c:pt>
                <c:pt idx="18073" formatCode="m/d/yyyy\ h:mm">
                  <c:v>40325.416666647092</c:v>
                </c:pt>
                <c:pt idx="18074" formatCode="m/d/yyyy\ h:mm">
                  <c:v>40325.458333313742</c:v>
                </c:pt>
                <c:pt idx="18075" formatCode="m/d/yyyy\ h:mm">
                  <c:v>40325.499999980406</c:v>
                </c:pt>
                <c:pt idx="18076" formatCode="m/d/yyyy\ h:mm">
                  <c:v>40325.54166664707</c:v>
                </c:pt>
                <c:pt idx="18077" formatCode="m/d/yyyy\ h:mm">
                  <c:v>40325.583333313734</c:v>
                </c:pt>
                <c:pt idx="18078" formatCode="m/d/yyyy\ h:mm">
                  <c:v>40325.624999980384</c:v>
                </c:pt>
                <c:pt idx="18079" formatCode="m/d/yyyy\ h:mm">
                  <c:v>40325.666666647056</c:v>
                </c:pt>
                <c:pt idx="18080" formatCode="m/d/yyyy\ h:mm">
                  <c:v>40325.708333313727</c:v>
                </c:pt>
                <c:pt idx="18081" formatCode="m/d/yyyy\ h:mm">
                  <c:v>40325.749999980384</c:v>
                </c:pt>
                <c:pt idx="18082" formatCode="m/d/yyyy\ h:mm">
                  <c:v>40325.791666647034</c:v>
                </c:pt>
                <c:pt idx="18083" formatCode="m/d/yyyy\ h:mm">
                  <c:v>40325.83333331372</c:v>
                </c:pt>
                <c:pt idx="18084" formatCode="m/d/yyyy\ h:mm">
                  <c:v>40325.874999980391</c:v>
                </c:pt>
                <c:pt idx="18085" formatCode="m/d/yyyy\ h:mm">
                  <c:v>40325.916666647048</c:v>
                </c:pt>
                <c:pt idx="18086" formatCode="m/d/yyyy\ h:mm">
                  <c:v>40325.958333313713</c:v>
                </c:pt>
                <c:pt idx="18087" formatCode="m/d/yyyy\ h:mm">
                  <c:v>40325.999999980377</c:v>
                </c:pt>
                <c:pt idx="18088" formatCode="m/d/yyyy\ h:mm">
                  <c:v>40326.041666647034</c:v>
                </c:pt>
                <c:pt idx="18089" formatCode="m/d/yyyy\ h:mm">
                  <c:v>40326.083333313705</c:v>
                </c:pt>
                <c:pt idx="18090" formatCode="m/d/yyyy\ h:mm">
                  <c:v>40326.124999980355</c:v>
                </c:pt>
                <c:pt idx="18091" formatCode="m/d/yyyy\ h:mm">
                  <c:v>40326.166666647034</c:v>
                </c:pt>
                <c:pt idx="18092" formatCode="m/d/yyyy\ h:mm">
                  <c:v>40326.208333313683</c:v>
                </c:pt>
                <c:pt idx="18093" formatCode="m/d/yyyy\ h:mm">
                  <c:v>40326.249999980355</c:v>
                </c:pt>
                <c:pt idx="18094" formatCode="m/d/yyyy\ h:mm">
                  <c:v>40326.291666647005</c:v>
                </c:pt>
                <c:pt idx="18095" formatCode="m/d/yyyy\ h:mm">
                  <c:v>40326.333333313676</c:v>
                </c:pt>
                <c:pt idx="18096" formatCode="m/d/yyyy\ h:mm">
                  <c:v>40326.374999980362</c:v>
                </c:pt>
                <c:pt idx="18097" formatCode="m/d/yyyy\ h:mm">
                  <c:v>40326.416666647019</c:v>
                </c:pt>
                <c:pt idx="18098" formatCode="m/d/yyyy\ h:mm">
                  <c:v>40326.458333313683</c:v>
                </c:pt>
                <c:pt idx="18099" formatCode="m/d/yyyy\ h:mm">
                  <c:v>40326.499999980333</c:v>
                </c:pt>
                <c:pt idx="18100" formatCode="m/d/yyyy\ h:mm">
                  <c:v>40326.541666647005</c:v>
                </c:pt>
                <c:pt idx="18101" formatCode="m/d/yyyy\ h:mm">
                  <c:v>40326.583333313676</c:v>
                </c:pt>
                <c:pt idx="18102" formatCode="m/d/yyyy\ h:mm">
                  <c:v>40326.624999980326</c:v>
                </c:pt>
                <c:pt idx="18103" formatCode="m/d/yyyy\ h:mm">
                  <c:v>40326.666666647005</c:v>
                </c:pt>
                <c:pt idx="18104" formatCode="m/d/yyyy\ h:mm">
                  <c:v>40326.708333313654</c:v>
                </c:pt>
                <c:pt idx="18105" formatCode="m/d/yyyy\ h:mm">
                  <c:v>40326.749999980326</c:v>
                </c:pt>
                <c:pt idx="18106" formatCode="m/d/yyyy\ h:mm">
                  <c:v>40326.791666646983</c:v>
                </c:pt>
                <c:pt idx="18107" formatCode="m/d/yyyy\ h:mm">
                  <c:v>40326.833333313654</c:v>
                </c:pt>
                <c:pt idx="18108" formatCode="m/d/yyyy\ h:mm">
                  <c:v>40326.874999980333</c:v>
                </c:pt>
                <c:pt idx="18109" formatCode="m/d/yyyy\ h:mm">
                  <c:v>40326.916666647005</c:v>
                </c:pt>
                <c:pt idx="18110" formatCode="m/d/yyyy\ h:mm">
                  <c:v>40326.958333313662</c:v>
                </c:pt>
                <c:pt idx="18111" formatCode="m/d/yyyy\ h:mm">
                  <c:v>40326.999999980304</c:v>
                </c:pt>
                <c:pt idx="18112" formatCode="m/d/yyyy\ h:mm">
                  <c:v>40327.041666646983</c:v>
                </c:pt>
                <c:pt idx="18113" formatCode="m/d/yyyy\ h:mm">
                  <c:v>40327.083333313632</c:v>
                </c:pt>
                <c:pt idx="18114" formatCode="m/d/yyyy\ h:mm">
                  <c:v>40327.124999980304</c:v>
                </c:pt>
                <c:pt idx="18115" formatCode="m/d/yyyy\ h:mm">
                  <c:v>40327.166666646983</c:v>
                </c:pt>
                <c:pt idx="18116" formatCode="m/d/yyyy\ h:mm">
                  <c:v>40327.208333313625</c:v>
                </c:pt>
                <c:pt idx="18117" formatCode="m/d/yyyy\ h:mm">
                  <c:v>40327.249999980304</c:v>
                </c:pt>
                <c:pt idx="18118" formatCode="m/d/yyyy\ h:mm">
                  <c:v>40327.291666646954</c:v>
                </c:pt>
                <c:pt idx="18119" formatCode="m/d/yyyy\ h:mm">
                  <c:v>40327.333333313625</c:v>
                </c:pt>
                <c:pt idx="18120" formatCode="m/d/yyyy\ h:mm">
                  <c:v>40327.374999980297</c:v>
                </c:pt>
                <c:pt idx="18121" formatCode="m/d/yyyy\ h:mm">
                  <c:v>40327.416666646976</c:v>
                </c:pt>
                <c:pt idx="18122" formatCode="m/d/yyyy\ h:mm">
                  <c:v>40327.458333313632</c:v>
                </c:pt>
                <c:pt idx="18123" formatCode="m/d/yyyy\ h:mm">
                  <c:v>40327.499999980275</c:v>
                </c:pt>
                <c:pt idx="18124" formatCode="m/d/yyyy\ h:mm">
                  <c:v>40327.541666646961</c:v>
                </c:pt>
                <c:pt idx="18125" formatCode="m/d/yyyy\ h:mm">
                  <c:v>40327.583333313603</c:v>
                </c:pt>
                <c:pt idx="18126" formatCode="m/d/yyyy\ h:mm">
                  <c:v>40327.624999980275</c:v>
                </c:pt>
                <c:pt idx="18127" formatCode="m/d/yyyy\ h:mm">
                  <c:v>40327.666666646946</c:v>
                </c:pt>
                <c:pt idx="18128" formatCode="m/d/yyyy\ h:mm">
                  <c:v>40327.708333313596</c:v>
                </c:pt>
                <c:pt idx="18129" formatCode="m/d/yyyy\ h:mm">
                  <c:v>40327.749999980275</c:v>
                </c:pt>
                <c:pt idx="18130" formatCode="m/d/yyyy\ h:mm">
                  <c:v>40327.791666646925</c:v>
                </c:pt>
                <c:pt idx="18131" formatCode="m/d/yyyy\ h:mm">
                  <c:v>40327.833333313596</c:v>
                </c:pt>
                <c:pt idx="18132" formatCode="m/d/yyyy\ h:mm">
                  <c:v>40327.874999980268</c:v>
                </c:pt>
                <c:pt idx="18133" formatCode="m/d/yyyy\ h:mm">
                  <c:v>40327.916666646946</c:v>
                </c:pt>
                <c:pt idx="18134" formatCode="m/d/yyyy\ h:mm">
                  <c:v>40327.958333313603</c:v>
                </c:pt>
                <c:pt idx="18135" formatCode="m/d/yyyy\ h:mm">
                  <c:v>40327.999999980246</c:v>
                </c:pt>
                <c:pt idx="18136" formatCode="m/d/yyyy\ h:mm">
                  <c:v>40328.041666646932</c:v>
                </c:pt>
                <c:pt idx="18137" formatCode="m/d/yyyy\ h:mm">
                  <c:v>40328.083333313589</c:v>
                </c:pt>
                <c:pt idx="18138" formatCode="m/d/yyyy\ h:mm">
                  <c:v>40328.124999980238</c:v>
                </c:pt>
                <c:pt idx="18139" formatCode="m/d/yyyy\ h:mm">
                  <c:v>40328.166666646917</c:v>
                </c:pt>
                <c:pt idx="18140" formatCode="m/d/yyyy\ h:mm">
                  <c:v>40328.208333313582</c:v>
                </c:pt>
                <c:pt idx="18141" formatCode="m/d/yyyy\ h:mm">
                  <c:v>40328.249999980231</c:v>
                </c:pt>
                <c:pt idx="18142" formatCode="m/d/yyyy\ h:mm">
                  <c:v>40328.291666646895</c:v>
                </c:pt>
                <c:pt idx="18143" formatCode="m/d/yyyy\ h:mm">
                  <c:v>40328.333333313582</c:v>
                </c:pt>
                <c:pt idx="18144" formatCode="m/d/yyyy\ h:mm">
                  <c:v>40328.374999980238</c:v>
                </c:pt>
                <c:pt idx="18145" formatCode="m/d/yyyy\ h:mm">
                  <c:v>40328.416666646917</c:v>
                </c:pt>
                <c:pt idx="18146" formatCode="m/d/yyyy\ h:mm">
                  <c:v>40328.458333313589</c:v>
                </c:pt>
                <c:pt idx="18147" formatCode="m/d/yyyy\ h:mm">
                  <c:v>40328.499999980224</c:v>
                </c:pt>
                <c:pt idx="18148" formatCode="m/d/yyyy\ h:mm">
                  <c:v>40328.541666646895</c:v>
                </c:pt>
                <c:pt idx="18149" formatCode="m/d/yyyy\ h:mm">
                  <c:v>40328.58333331356</c:v>
                </c:pt>
                <c:pt idx="18150" formatCode="m/d/yyyy\ h:mm">
                  <c:v>40328.624999980224</c:v>
                </c:pt>
                <c:pt idx="18151" formatCode="m/d/yyyy\ h:mm">
                  <c:v>40328.666666646888</c:v>
                </c:pt>
                <c:pt idx="18152" formatCode="m/d/yyyy\ h:mm">
                  <c:v>40328.708333313552</c:v>
                </c:pt>
                <c:pt idx="18153" formatCode="m/d/yyyy\ h:mm">
                  <c:v>40328.749999980202</c:v>
                </c:pt>
                <c:pt idx="18154" formatCode="m/d/yyyy\ h:mm">
                  <c:v>40328.791666646874</c:v>
                </c:pt>
                <c:pt idx="18155" formatCode="m/d/yyyy\ h:mm">
                  <c:v>40328.833333313545</c:v>
                </c:pt>
                <c:pt idx="18156" formatCode="m/d/yyyy\ h:mm">
                  <c:v>40328.874999980209</c:v>
                </c:pt>
                <c:pt idx="18157" formatCode="m/d/yyyy\ h:mm">
                  <c:v>40328.916666646895</c:v>
                </c:pt>
                <c:pt idx="18158" formatCode="m/d/yyyy\ h:mm">
                  <c:v>40328.958333313552</c:v>
                </c:pt>
                <c:pt idx="18159" formatCode="m/d/yyyy\ h:mm">
                  <c:v>40328.999999980195</c:v>
                </c:pt>
                <c:pt idx="18160" formatCode="m/d/yyyy\ h:mm">
                  <c:v>40329.041666646866</c:v>
                </c:pt>
                <c:pt idx="18161" formatCode="m/d/yyyy\ h:mm">
                  <c:v>40329.083333313531</c:v>
                </c:pt>
                <c:pt idx="18162" formatCode="m/d/yyyy\ h:mm">
                  <c:v>40329.124999980195</c:v>
                </c:pt>
                <c:pt idx="18163" formatCode="m/d/yyyy\ h:mm">
                  <c:v>40329.166666646859</c:v>
                </c:pt>
                <c:pt idx="18164" formatCode="m/d/yyyy\ h:mm">
                  <c:v>40329.208333313523</c:v>
                </c:pt>
                <c:pt idx="18165" formatCode="m/d/yyyy\ h:mm">
                  <c:v>40329.249999980188</c:v>
                </c:pt>
                <c:pt idx="18166" formatCode="m/d/yyyy\ h:mm">
                  <c:v>40329.291666646837</c:v>
                </c:pt>
                <c:pt idx="18167" formatCode="m/d/yyyy\ h:mm">
                  <c:v>40329.333333313516</c:v>
                </c:pt>
                <c:pt idx="18168" formatCode="m/d/yyyy\ h:mm">
                  <c:v>40329.374999980195</c:v>
                </c:pt>
                <c:pt idx="18169" formatCode="m/d/yyyy\ h:mm">
                  <c:v>40329.416666646859</c:v>
                </c:pt>
                <c:pt idx="18170" formatCode="m/d/yyyy\ h:mm">
                  <c:v>40329.458333313523</c:v>
                </c:pt>
                <c:pt idx="18171" formatCode="m/d/yyyy\ h:mm">
                  <c:v>40329.499999980173</c:v>
                </c:pt>
                <c:pt idx="18172" formatCode="m/d/yyyy\ h:mm">
                  <c:v>40329.541666646837</c:v>
                </c:pt>
                <c:pt idx="18173" formatCode="m/d/yyyy\ h:mm">
                  <c:v>40329.583333313501</c:v>
                </c:pt>
                <c:pt idx="18174" formatCode="m/d/yyyy\ h:mm">
                  <c:v>40329.624999980166</c:v>
                </c:pt>
                <c:pt idx="18175" formatCode="m/d/yyyy\ h:mm">
                  <c:v>40329.66666664683</c:v>
                </c:pt>
                <c:pt idx="18176" formatCode="m/d/yyyy\ h:mm">
                  <c:v>40329.708333313494</c:v>
                </c:pt>
                <c:pt idx="18177" formatCode="m/d/yyyy\ h:mm">
                  <c:v>40329.749999980158</c:v>
                </c:pt>
                <c:pt idx="18178" formatCode="m/d/yyyy\ h:mm">
                  <c:v>40329.791666646808</c:v>
                </c:pt>
                <c:pt idx="18179" formatCode="m/d/yyyy\ h:mm">
                  <c:v>40329.833333313487</c:v>
                </c:pt>
                <c:pt idx="18180" formatCode="m/d/yyyy\ h:mm">
                  <c:v>40329.874999980166</c:v>
                </c:pt>
                <c:pt idx="18181" formatCode="m/d/yyyy\ h:mm">
                  <c:v>40329.91666664683</c:v>
                </c:pt>
                <c:pt idx="18182" formatCode="m/d/yyyy\ h:mm">
                  <c:v>40329.958333313494</c:v>
                </c:pt>
                <c:pt idx="18183" formatCode="m/d/yyyy\ h:mm">
                  <c:v>40329.999999980144</c:v>
                </c:pt>
                <c:pt idx="18184" formatCode="m/d/yyyy\ h:mm">
                  <c:v>40330.041666646808</c:v>
                </c:pt>
                <c:pt idx="18185" formatCode="m/d/yyyy\ h:mm">
                  <c:v>40330.083333313472</c:v>
                </c:pt>
                <c:pt idx="18186" formatCode="m/d/yyyy\ h:mm">
                  <c:v>40330.124999980137</c:v>
                </c:pt>
                <c:pt idx="18187" formatCode="m/d/yyyy\ h:mm">
                  <c:v>40330.166666646801</c:v>
                </c:pt>
                <c:pt idx="18188" formatCode="m/d/yyyy\ h:mm">
                  <c:v>40330.208333313465</c:v>
                </c:pt>
                <c:pt idx="18189" formatCode="m/d/yyyy\ h:mm">
                  <c:v>40330.249999980129</c:v>
                </c:pt>
                <c:pt idx="18190" formatCode="m/d/yyyy\ h:mm">
                  <c:v>40330.291666646779</c:v>
                </c:pt>
                <c:pt idx="18191" formatCode="m/d/yyyy\ h:mm">
                  <c:v>40330.333333313458</c:v>
                </c:pt>
                <c:pt idx="18192" formatCode="m/d/yyyy\ h:mm">
                  <c:v>40330.374999980137</c:v>
                </c:pt>
                <c:pt idx="18193" formatCode="m/d/yyyy\ h:mm">
                  <c:v>40330.416666646801</c:v>
                </c:pt>
                <c:pt idx="18194" formatCode="m/d/yyyy\ h:mm">
                  <c:v>40330.458333313465</c:v>
                </c:pt>
                <c:pt idx="18195" formatCode="m/d/yyyy\ h:mm">
                  <c:v>40330.499999980115</c:v>
                </c:pt>
                <c:pt idx="18196" formatCode="m/d/yyyy\ h:mm">
                  <c:v>40330.541666646779</c:v>
                </c:pt>
                <c:pt idx="18197" formatCode="m/d/yyyy\ h:mm">
                  <c:v>40330.583333313436</c:v>
                </c:pt>
                <c:pt idx="18198" formatCode="m/d/yyyy\ h:mm">
                  <c:v>40330.624999980108</c:v>
                </c:pt>
                <c:pt idx="18199" formatCode="m/d/yyyy\ h:mm">
                  <c:v>40330.666666646772</c:v>
                </c:pt>
                <c:pt idx="18200" formatCode="m/d/yyyy\ h:mm">
                  <c:v>40330.708333313436</c:v>
                </c:pt>
                <c:pt idx="18201" formatCode="m/d/yyyy\ h:mm">
                  <c:v>40330.7499999801</c:v>
                </c:pt>
                <c:pt idx="18202" formatCode="m/d/yyyy\ h:mm">
                  <c:v>40330.79166664675</c:v>
                </c:pt>
                <c:pt idx="18203" formatCode="m/d/yyyy\ h:mm">
                  <c:v>40330.833333313429</c:v>
                </c:pt>
                <c:pt idx="18204" formatCode="m/d/yyyy\ h:mm">
                  <c:v>40330.874999980093</c:v>
                </c:pt>
                <c:pt idx="18205" formatCode="m/d/yyyy\ h:mm">
                  <c:v>40330.916666646772</c:v>
                </c:pt>
                <c:pt idx="18206" formatCode="m/d/yyyy\ h:mm">
                  <c:v>40330.958333313436</c:v>
                </c:pt>
                <c:pt idx="18207" formatCode="m/d/yyyy\ h:mm">
                  <c:v>40330.999999980086</c:v>
                </c:pt>
                <c:pt idx="18208" formatCode="m/d/yyyy\ h:mm">
                  <c:v>40331.04166664675</c:v>
                </c:pt>
                <c:pt idx="18209" formatCode="m/d/yyyy\ h:mm">
                  <c:v>40331.083333313414</c:v>
                </c:pt>
                <c:pt idx="18210" formatCode="m/d/yyyy\ h:mm">
                  <c:v>40331.124999980078</c:v>
                </c:pt>
                <c:pt idx="18211" formatCode="m/d/yyyy\ h:mm">
                  <c:v>40331.166666646735</c:v>
                </c:pt>
                <c:pt idx="18212" formatCode="m/d/yyyy\ h:mm">
                  <c:v>40331.208333313407</c:v>
                </c:pt>
                <c:pt idx="18213" formatCode="m/d/yyyy\ h:mm">
                  <c:v>40331.249999980071</c:v>
                </c:pt>
                <c:pt idx="18214" formatCode="m/d/yyyy\ h:mm">
                  <c:v>40331.291666646721</c:v>
                </c:pt>
                <c:pt idx="18215" formatCode="m/d/yyyy\ h:mm">
                  <c:v>40331.3333333134</c:v>
                </c:pt>
                <c:pt idx="18216" formatCode="m/d/yyyy\ h:mm">
                  <c:v>40331.374999980078</c:v>
                </c:pt>
                <c:pt idx="18217" formatCode="m/d/yyyy\ h:mm">
                  <c:v>40331.416666646743</c:v>
                </c:pt>
                <c:pt idx="18218" formatCode="m/d/yyyy\ h:mm">
                  <c:v>40331.458333313392</c:v>
                </c:pt>
                <c:pt idx="18219" formatCode="m/d/yyyy\ h:mm">
                  <c:v>40331.499999980057</c:v>
                </c:pt>
                <c:pt idx="18220" formatCode="m/d/yyyy\ h:mm">
                  <c:v>40331.541666646721</c:v>
                </c:pt>
                <c:pt idx="18221" formatCode="m/d/yyyy\ h:mm">
                  <c:v>40331.583333313385</c:v>
                </c:pt>
                <c:pt idx="18222" formatCode="m/d/yyyy\ h:mm">
                  <c:v>40331.624999980035</c:v>
                </c:pt>
                <c:pt idx="18223" formatCode="m/d/yyyy\ h:mm">
                  <c:v>40331.666666646714</c:v>
                </c:pt>
                <c:pt idx="18224" formatCode="m/d/yyyy\ h:mm">
                  <c:v>40331.708333313378</c:v>
                </c:pt>
                <c:pt idx="18225" formatCode="m/d/yyyy\ h:mm">
                  <c:v>40331.749999980035</c:v>
                </c:pt>
                <c:pt idx="18226" formatCode="m/d/yyyy\ h:mm">
                  <c:v>40331.791666646684</c:v>
                </c:pt>
                <c:pt idx="18227" formatCode="m/d/yyyy\ h:mm">
                  <c:v>40331.833333313371</c:v>
                </c:pt>
                <c:pt idx="18228" formatCode="m/d/yyyy\ h:mm">
                  <c:v>40331.874999980042</c:v>
                </c:pt>
                <c:pt idx="18229" formatCode="m/d/yyyy\ h:mm">
                  <c:v>40331.916666646699</c:v>
                </c:pt>
                <c:pt idx="18230" formatCode="m/d/yyyy\ h:mm">
                  <c:v>40331.958333313363</c:v>
                </c:pt>
                <c:pt idx="18231" formatCode="m/d/yyyy\ h:mm">
                  <c:v>40331.999999980027</c:v>
                </c:pt>
                <c:pt idx="18232" formatCode="m/d/yyyy\ h:mm">
                  <c:v>40332.041666646684</c:v>
                </c:pt>
                <c:pt idx="18233" formatCode="m/d/yyyy\ h:mm">
                  <c:v>40332.083333313356</c:v>
                </c:pt>
                <c:pt idx="18234" formatCode="m/d/yyyy\ h:mm">
                  <c:v>40332.12499998002</c:v>
                </c:pt>
                <c:pt idx="18235" formatCode="m/d/yyyy\ h:mm">
                  <c:v>40332.166666646684</c:v>
                </c:pt>
                <c:pt idx="18236" formatCode="m/d/yyyy\ h:mm">
                  <c:v>40332.208333313334</c:v>
                </c:pt>
                <c:pt idx="18237" formatCode="m/d/yyyy\ h:mm">
                  <c:v>40332.249999980006</c:v>
                </c:pt>
                <c:pt idx="18238" formatCode="m/d/yyyy\ h:mm">
                  <c:v>40332.291666646663</c:v>
                </c:pt>
                <c:pt idx="18239" formatCode="m/d/yyyy\ h:mm">
                  <c:v>40332.333333313334</c:v>
                </c:pt>
                <c:pt idx="18240" formatCode="m/d/yyyy\ h:mm">
                  <c:v>40332.374999980013</c:v>
                </c:pt>
                <c:pt idx="18241" formatCode="m/d/yyyy\ h:mm">
                  <c:v>40332.416666646684</c:v>
                </c:pt>
                <c:pt idx="18242" formatCode="m/d/yyyy\ h:mm">
                  <c:v>40332.458333313341</c:v>
                </c:pt>
                <c:pt idx="18243" formatCode="m/d/yyyy\ h:mm">
                  <c:v>40332.499999979998</c:v>
                </c:pt>
                <c:pt idx="18244" formatCode="m/d/yyyy\ h:mm">
                  <c:v>40332.541666646655</c:v>
                </c:pt>
                <c:pt idx="18245" formatCode="m/d/yyyy\ h:mm">
                  <c:v>40332.583333313327</c:v>
                </c:pt>
                <c:pt idx="18246" formatCode="m/d/yyyy\ h:mm">
                  <c:v>40332.624999979991</c:v>
                </c:pt>
                <c:pt idx="18247" formatCode="m/d/yyyy\ h:mm">
                  <c:v>40332.666666646655</c:v>
                </c:pt>
                <c:pt idx="18248" formatCode="m/d/yyyy\ h:mm">
                  <c:v>40332.70833331332</c:v>
                </c:pt>
                <c:pt idx="18249" formatCode="m/d/yyyy\ h:mm">
                  <c:v>40332.749999979991</c:v>
                </c:pt>
                <c:pt idx="18250" formatCode="m/d/yyyy\ h:mm">
                  <c:v>40332.791666646626</c:v>
                </c:pt>
                <c:pt idx="18251" formatCode="m/d/yyyy\ h:mm">
                  <c:v>40332.833333313305</c:v>
                </c:pt>
                <c:pt idx="18252" formatCode="m/d/yyyy\ h:mm">
                  <c:v>40332.874999979998</c:v>
                </c:pt>
                <c:pt idx="18253" formatCode="m/d/yyyy\ h:mm">
                  <c:v>40332.916666646641</c:v>
                </c:pt>
                <c:pt idx="18254" formatCode="m/d/yyyy\ h:mm">
                  <c:v>40332.958333313312</c:v>
                </c:pt>
                <c:pt idx="18255" formatCode="m/d/yyyy\ h:mm">
                  <c:v>40332.999999979969</c:v>
                </c:pt>
                <c:pt idx="18256" formatCode="m/d/yyyy\ h:mm">
                  <c:v>40333.041666646634</c:v>
                </c:pt>
                <c:pt idx="18257" formatCode="m/d/yyyy\ h:mm">
                  <c:v>40333.083333313283</c:v>
                </c:pt>
                <c:pt idx="18258" formatCode="m/d/yyyy\ h:mm">
                  <c:v>40333.124999979962</c:v>
                </c:pt>
                <c:pt idx="18259" formatCode="m/d/yyyy\ h:mm">
                  <c:v>40333.166666646626</c:v>
                </c:pt>
                <c:pt idx="18260" formatCode="m/d/yyyy\ h:mm">
                  <c:v>40333.208333313276</c:v>
                </c:pt>
                <c:pt idx="18261" formatCode="m/d/yyyy\ h:mm">
                  <c:v>40333.249999979962</c:v>
                </c:pt>
                <c:pt idx="18262" formatCode="m/d/yyyy\ h:mm">
                  <c:v>40333.291666646597</c:v>
                </c:pt>
                <c:pt idx="18263" formatCode="m/d/yyyy\ h:mm">
                  <c:v>40333.333333313276</c:v>
                </c:pt>
                <c:pt idx="18264" formatCode="m/d/yyyy\ h:mm">
                  <c:v>40333.374999979969</c:v>
                </c:pt>
                <c:pt idx="18265" formatCode="m/d/yyyy\ h:mm">
                  <c:v>40333.416666646612</c:v>
                </c:pt>
                <c:pt idx="18266" formatCode="m/d/yyyy\ h:mm">
                  <c:v>40333.458333313283</c:v>
                </c:pt>
                <c:pt idx="18267" formatCode="m/d/yyyy\ h:mm">
                  <c:v>40333.49999997994</c:v>
                </c:pt>
                <c:pt idx="18268" formatCode="m/d/yyyy\ h:mm">
                  <c:v>40333.541666646604</c:v>
                </c:pt>
                <c:pt idx="18269" formatCode="m/d/yyyy\ h:mm">
                  <c:v>40333.583333313254</c:v>
                </c:pt>
                <c:pt idx="18270" formatCode="m/d/yyyy\ h:mm">
                  <c:v>40333.624999979933</c:v>
                </c:pt>
                <c:pt idx="18271" formatCode="m/d/yyyy\ h:mm">
                  <c:v>40333.666666646597</c:v>
                </c:pt>
                <c:pt idx="18272" formatCode="m/d/yyyy\ h:mm">
                  <c:v>40333.708333313254</c:v>
                </c:pt>
                <c:pt idx="18273" formatCode="m/d/yyyy\ h:mm">
                  <c:v>40333.749999979933</c:v>
                </c:pt>
                <c:pt idx="18274" formatCode="m/d/yyyy\ h:mm">
                  <c:v>40333.791666646575</c:v>
                </c:pt>
                <c:pt idx="18275" formatCode="m/d/yyyy\ h:mm">
                  <c:v>40333.833333313254</c:v>
                </c:pt>
                <c:pt idx="18276" formatCode="m/d/yyyy\ h:mm">
                  <c:v>40333.87499997994</c:v>
                </c:pt>
                <c:pt idx="18277" formatCode="m/d/yyyy\ h:mm">
                  <c:v>40333.916666646597</c:v>
                </c:pt>
                <c:pt idx="18278" formatCode="m/d/yyyy\ h:mm">
                  <c:v>40333.958333313247</c:v>
                </c:pt>
                <c:pt idx="18279" formatCode="m/d/yyyy\ h:mm">
                  <c:v>40333.999999979911</c:v>
                </c:pt>
                <c:pt idx="18280" formatCode="m/d/yyyy\ h:mm">
                  <c:v>40334.041666646583</c:v>
                </c:pt>
                <c:pt idx="18281" formatCode="m/d/yyyy\ h:mm">
                  <c:v>40334.083333313225</c:v>
                </c:pt>
                <c:pt idx="18282" formatCode="m/d/yyyy\ h:mm">
                  <c:v>40334.124999979911</c:v>
                </c:pt>
                <c:pt idx="18283" formatCode="m/d/yyyy\ h:mm">
                  <c:v>40334.166666646568</c:v>
                </c:pt>
                <c:pt idx="18284" formatCode="m/d/yyyy\ h:mm">
                  <c:v>40334.208333313225</c:v>
                </c:pt>
                <c:pt idx="18285" formatCode="m/d/yyyy\ h:mm">
                  <c:v>40334.249999979897</c:v>
                </c:pt>
                <c:pt idx="18286" formatCode="m/d/yyyy\ h:mm">
                  <c:v>40334.291666646546</c:v>
                </c:pt>
                <c:pt idx="18287" formatCode="m/d/yyyy\ h:mm">
                  <c:v>40334.333333313225</c:v>
                </c:pt>
                <c:pt idx="18288" formatCode="m/d/yyyy\ h:mm">
                  <c:v>40334.374999979904</c:v>
                </c:pt>
                <c:pt idx="18289" formatCode="m/d/yyyy\ h:mm">
                  <c:v>40334.416666646568</c:v>
                </c:pt>
                <c:pt idx="18290" formatCode="m/d/yyyy\ h:mm">
                  <c:v>40334.458333313218</c:v>
                </c:pt>
                <c:pt idx="18291" formatCode="m/d/yyyy\ h:mm">
                  <c:v>40334.499999979882</c:v>
                </c:pt>
                <c:pt idx="18292" formatCode="m/d/yyyy\ h:mm">
                  <c:v>40334.541666646546</c:v>
                </c:pt>
                <c:pt idx="18293" formatCode="m/d/yyyy\ h:mm">
                  <c:v>40334.583333313196</c:v>
                </c:pt>
                <c:pt idx="18294" formatCode="m/d/yyyy\ h:mm">
                  <c:v>40334.624999979882</c:v>
                </c:pt>
                <c:pt idx="18295" formatCode="m/d/yyyy\ h:mm">
                  <c:v>40334.666666646539</c:v>
                </c:pt>
                <c:pt idx="18296" formatCode="m/d/yyyy\ h:mm">
                  <c:v>40334.708333313196</c:v>
                </c:pt>
                <c:pt idx="18297" formatCode="m/d/yyyy\ h:mm">
                  <c:v>40334.749999979867</c:v>
                </c:pt>
                <c:pt idx="18298" formatCode="m/d/yyyy\ h:mm">
                  <c:v>40334.791666646524</c:v>
                </c:pt>
                <c:pt idx="18299" formatCode="m/d/yyyy\ h:mm">
                  <c:v>40334.833333313196</c:v>
                </c:pt>
                <c:pt idx="18300" formatCode="m/d/yyyy\ h:mm">
                  <c:v>40334.874999979875</c:v>
                </c:pt>
                <c:pt idx="18301" formatCode="m/d/yyyy\ h:mm">
                  <c:v>40334.916666646546</c:v>
                </c:pt>
                <c:pt idx="18302" formatCode="m/d/yyyy\ h:mm">
                  <c:v>40334.958333313203</c:v>
                </c:pt>
                <c:pt idx="18303" formatCode="m/d/yyyy\ h:mm">
                  <c:v>40334.999999979853</c:v>
                </c:pt>
                <c:pt idx="18304" formatCode="m/d/yyyy\ h:mm">
                  <c:v>40335.041666646517</c:v>
                </c:pt>
                <c:pt idx="18305" formatCode="m/d/yyyy\ h:mm">
                  <c:v>40335.083333313181</c:v>
                </c:pt>
                <c:pt idx="18306" formatCode="m/d/yyyy\ h:mm">
                  <c:v>40335.124999979846</c:v>
                </c:pt>
                <c:pt idx="18307" formatCode="m/d/yyyy\ h:mm">
                  <c:v>40335.16666664651</c:v>
                </c:pt>
                <c:pt idx="18308" formatCode="m/d/yyyy\ h:mm">
                  <c:v>40335.208333313181</c:v>
                </c:pt>
                <c:pt idx="18309" formatCode="m/d/yyyy\ h:mm">
                  <c:v>40335.249999979838</c:v>
                </c:pt>
                <c:pt idx="18310" formatCode="m/d/yyyy\ h:mm">
                  <c:v>40335.291666646488</c:v>
                </c:pt>
                <c:pt idx="18311" formatCode="m/d/yyyy\ h:mm">
                  <c:v>40335.333333313167</c:v>
                </c:pt>
                <c:pt idx="18312" formatCode="m/d/yyyy\ h:mm">
                  <c:v>40335.374999979846</c:v>
                </c:pt>
                <c:pt idx="18313" formatCode="m/d/yyyy\ h:mm">
                  <c:v>40335.41666664651</c:v>
                </c:pt>
                <c:pt idx="18314" formatCode="m/d/yyyy\ h:mm">
                  <c:v>40335.458333313174</c:v>
                </c:pt>
                <c:pt idx="18315" formatCode="m/d/yyyy\ h:mm">
                  <c:v>40335.499999979831</c:v>
                </c:pt>
                <c:pt idx="18316" formatCode="m/d/yyyy\ h:mm">
                  <c:v>40335.541666646488</c:v>
                </c:pt>
                <c:pt idx="18317" formatCode="m/d/yyyy\ h:mm">
                  <c:v>40335.583333313152</c:v>
                </c:pt>
                <c:pt idx="18318" formatCode="m/d/yyyy\ h:mm">
                  <c:v>40335.624999979816</c:v>
                </c:pt>
                <c:pt idx="18319" formatCode="m/d/yyyy\ h:mm">
                  <c:v>40335.666666646481</c:v>
                </c:pt>
                <c:pt idx="18320" formatCode="m/d/yyyy\ h:mm">
                  <c:v>40335.708333313145</c:v>
                </c:pt>
                <c:pt idx="18321" formatCode="m/d/yyyy\ h:mm">
                  <c:v>40335.749999979809</c:v>
                </c:pt>
                <c:pt idx="18322" formatCode="m/d/yyyy\ h:mm">
                  <c:v>40335.791666646459</c:v>
                </c:pt>
                <c:pt idx="18323" formatCode="m/d/yyyy\ h:mm">
                  <c:v>40335.833333313138</c:v>
                </c:pt>
                <c:pt idx="18324" formatCode="m/d/yyyy\ h:mm">
                  <c:v>40335.874999979816</c:v>
                </c:pt>
                <c:pt idx="18325" formatCode="m/d/yyyy\ h:mm">
                  <c:v>40335.916666646481</c:v>
                </c:pt>
                <c:pt idx="18326" formatCode="m/d/yyyy\ h:mm">
                  <c:v>40335.958333313145</c:v>
                </c:pt>
                <c:pt idx="18327" formatCode="m/d/yyyy\ h:mm">
                  <c:v>40335.999999979795</c:v>
                </c:pt>
                <c:pt idx="18328" formatCode="m/d/yyyy\ h:mm">
                  <c:v>40336.041666646459</c:v>
                </c:pt>
                <c:pt idx="18329" formatCode="m/d/yyyy\ h:mm">
                  <c:v>40336.083333313123</c:v>
                </c:pt>
                <c:pt idx="18330" formatCode="m/d/yyyy\ h:mm">
                  <c:v>40336.124999979787</c:v>
                </c:pt>
                <c:pt idx="18331" formatCode="m/d/yyyy\ h:mm">
                  <c:v>40336.166666646452</c:v>
                </c:pt>
                <c:pt idx="18332" formatCode="m/d/yyyy\ h:mm">
                  <c:v>40336.208333313116</c:v>
                </c:pt>
                <c:pt idx="18333" formatCode="m/d/yyyy\ h:mm">
                  <c:v>40336.24999997978</c:v>
                </c:pt>
                <c:pt idx="18334" formatCode="m/d/yyyy\ h:mm">
                  <c:v>40336.29166664643</c:v>
                </c:pt>
                <c:pt idx="18335" formatCode="m/d/yyyy\ h:mm">
                  <c:v>40336.333333313109</c:v>
                </c:pt>
                <c:pt idx="18336" formatCode="m/d/yyyy\ h:mm">
                  <c:v>40336.374999979787</c:v>
                </c:pt>
                <c:pt idx="18337" formatCode="m/d/yyyy\ h:mm">
                  <c:v>40336.416666646452</c:v>
                </c:pt>
                <c:pt idx="18338" formatCode="m/d/yyyy\ h:mm">
                  <c:v>40336.458333313116</c:v>
                </c:pt>
                <c:pt idx="18339" formatCode="m/d/yyyy\ h:mm">
                  <c:v>40336.499999979766</c:v>
                </c:pt>
                <c:pt idx="18340" formatCode="m/d/yyyy\ h:mm">
                  <c:v>40336.54166664643</c:v>
                </c:pt>
                <c:pt idx="18341" formatCode="m/d/yyyy\ h:mm">
                  <c:v>40336.583333313094</c:v>
                </c:pt>
                <c:pt idx="18342" formatCode="m/d/yyyy\ h:mm">
                  <c:v>40336.624999979758</c:v>
                </c:pt>
                <c:pt idx="18343" formatCode="m/d/yyyy\ h:mm">
                  <c:v>40336.666666646423</c:v>
                </c:pt>
                <c:pt idx="18344" formatCode="m/d/yyyy\ h:mm">
                  <c:v>40336.708333313087</c:v>
                </c:pt>
                <c:pt idx="18345" formatCode="m/d/yyyy\ h:mm">
                  <c:v>40336.749999979751</c:v>
                </c:pt>
                <c:pt idx="18346" formatCode="m/d/yyyy\ h:mm">
                  <c:v>40336.791666646401</c:v>
                </c:pt>
                <c:pt idx="18347" formatCode="m/d/yyyy\ h:mm">
                  <c:v>40336.833333313079</c:v>
                </c:pt>
                <c:pt idx="18348" formatCode="m/d/yyyy\ h:mm">
                  <c:v>40336.874999979758</c:v>
                </c:pt>
                <c:pt idx="18349" formatCode="m/d/yyyy\ h:mm">
                  <c:v>40336.916666646423</c:v>
                </c:pt>
                <c:pt idx="18350" formatCode="m/d/yyyy\ h:mm">
                  <c:v>40336.958333313087</c:v>
                </c:pt>
                <c:pt idx="18351" formatCode="m/d/yyyy\ h:mm">
                  <c:v>40336.999999979736</c:v>
                </c:pt>
                <c:pt idx="18352" formatCode="m/d/yyyy\ h:mm">
                  <c:v>40337.041666646401</c:v>
                </c:pt>
                <c:pt idx="18353" formatCode="m/d/yyyy\ h:mm">
                  <c:v>40337.083333313065</c:v>
                </c:pt>
                <c:pt idx="18354" formatCode="m/d/yyyy\ h:mm">
                  <c:v>40337.124999979729</c:v>
                </c:pt>
                <c:pt idx="18355" formatCode="m/d/yyyy\ h:mm">
                  <c:v>40337.166666646386</c:v>
                </c:pt>
                <c:pt idx="18356" formatCode="m/d/yyyy\ h:mm">
                  <c:v>40337.208333313058</c:v>
                </c:pt>
                <c:pt idx="18357" formatCode="m/d/yyyy\ h:mm">
                  <c:v>40337.249999979722</c:v>
                </c:pt>
                <c:pt idx="18358" formatCode="m/d/yyyy\ h:mm">
                  <c:v>40337.291666646372</c:v>
                </c:pt>
                <c:pt idx="18359" formatCode="m/d/yyyy\ h:mm">
                  <c:v>40337.33333331305</c:v>
                </c:pt>
                <c:pt idx="18360" formatCode="m/d/yyyy\ h:mm">
                  <c:v>40337.374999979729</c:v>
                </c:pt>
                <c:pt idx="18361" formatCode="m/d/yyyy\ h:mm">
                  <c:v>40337.416666646393</c:v>
                </c:pt>
                <c:pt idx="18362" formatCode="m/d/yyyy\ h:mm">
                  <c:v>40337.458333313043</c:v>
                </c:pt>
                <c:pt idx="18363" formatCode="m/d/yyyy\ h:mm">
                  <c:v>40337.499999979707</c:v>
                </c:pt>
                <c:pt idx="18364" formatCode="m/d/yyyy\ h:mm">
                  <c:v>40337.541666646372</c:v>
                </c:pt>
                <c:pt idx="18365" formatCode="m/d/yyyy\ h:mm">
                  <c:v>40337.583333313036</c:v>
                </c:pt>
                <c:pt idx="18366" formatCode="m/d/yyyy\ h:mm">
                  <c:v>40337.6249999797</c:v>
                </c:pt>
                <c:pt idx="18367" formatCode="m/d/yyyy\ h:mm">
                  <c:v>40337.666666646364</c:v>
                </c:pt>
                <c:pt idx="18368" formatCode="m/d/yyyy\ h:mm">
                  <c:v>40337.708333313029</c:v>
                </c:pt>
                <c:pt idx="18369" formatCode="m/d/yyyy\ h:mm">
                  <c:v>40337.749999979686</c:v>
                </c:pt>
                <c:pt idx="18370" formatCode="m/d/yyyy\ h:mm">
                  <c:v>40337.791666646342</c:v>
                </c:pt>
                <c:pt idx="18371" formatCode="m/d/yyyy\ h:mm">
                  <c:v>40337.833333313021</c:v>
                </c:pt>
                <c:pt idx="18372" formatCode="m/d/yyyy\ h:mm">
                  <c:v>40337.874999979693</c:v>
                </c:pt>
                <c:pt idx="18373" formatCode="m/d/yyyy\ h:mm">
                  <c:v>40337.916666646364</c:v>
                </c:pt>
                <c:pt idx="18374" formatCode="m/d/yyyy\ h:mm">
                  <c:v>40337.958333313029</c:v>
                </c:pt>
                <c:pt idx="18375" formatCode="m/d/yyyy\ h:mm">
                  <c:v>40337.999999979678</c:v>
                </c:pt>
                <c:pt idx="18376" formatCode="m/d/yyyy\ h:mm">
                  <c:v>40338.041666646335</c:v>
                </c:pt>
                <c:pt idx="18377" formatCode="m/d/yyyy\ h:mm">
                  <c:v>40338.083333313007</c:v>
                </c:pt>
                <c:pt idx="18378" formatCode="m/d/yyyy\ h:mm">
                  <c:v>40338.124999979671</c:v>
                </c:pt>
                <c:pt idx="18379" formatCode="m/d/yyyy\ h:mm">
                  <c:v>40338.166666646335</c:v>
                </c:pt>
                <c:pt idx="18380" formatCode="m/d/yyyy\ h:mm">
                  <c:v>40338.208333312999</c:v>
                </c:pt>
                <c:pt idx="18381" formatCode="m/d/yyyy\ h:mm">
                  <c:v>40338.249999979664</c:v>
                </c:pt>
                <c:pt idx="18382" formatCode="m/d/yyyy\ h:mm">
                  <c:v>40338.291666646313</c:v>
                </c:pt>
                <c:pt idx="18383" formatCode="m/d/yyyy\ h:mm">
                  <c:v>40338.333333312992</c:v>
                </c:pt>
                <c:pt idx="18384" formatCode="m/d/yyyy\ h:mm">
                  <c:v>40338.374999979671</c:v>
                </c:pt>
                <c:pt idx="18385" formatCode="m/d/yyyy\ h:mm">
                  <c:v>40338.416666646335</c:v>
                </c:pt>
                <c:pt idx="18386" formatCode="m/d/yyyy\ h:mm">
                  <c:v>40338.458333313007</c:v>
                </c:pt>
                <c:pt idx="18387" formatCode="m/d/yyyy\ h:mm">
                  <c:v>40338.499999979635</c:v>
                </c:pt>
                <c:pt idx="18388" formatCode="m/d/yyyy\ h:mm">
                  <c:v>40338.541666646306</c:v>
                </c:pt>
                <c:pt idx="18389" formatCode="m/d/yyyy\ h:mm">
                  <c:v>40338.583333312992</c:v>
                </c:pt>
                <c:pt idx="18390" formatCode="m/d/yyyy\ h:mm">
                  <c:v>40338.624999979635</c:v>
                </c:pt>
                <c:pt idx="18391" formatCode="m/d/yyyy\ h:mm">
                  <c:v>40338.666666646306</c:v>
                </c:pt>
                <c:pt idx="18392" formatCode="m/d/yyyy\ h:mm">
                  <c:v>40338.708333312985</c:v>
                </c:pt>
                <c:pt idx="18393" formatCode="m/d/yyyy\ h:mm">
                  <c:v>40338.749999979635</c:v>
                </c:pt>
                <c:pt idx="18394" formatCode="m/d/yyyy\ h:mm">
                  <c:v>40338.791666646277</c:v>
                </c:pt>
                <c:pt idx="18395" formatCode="m/d/yyyy\ h:mm">
                  <c:v>40338.833333312963</c:v>
                </c:pt>
                <c:pt idx="18396" formatCode="m/d/yyyy\ h:mm">
                  <c:v>40338.874999979642</c:v>
                </c:pt>
                <c:pt idx="18397" formatCode="m/d/yyyy\ h:mm">
                  <c:v>40338.916666646292</c:v>
                </c:pt>
                <c:pt idx="18398" formatCode="m/d/yyyy\ h:mm">
                  <c:v>40338.958333312985</c:v>
                </c:pt>
                <c:pt idx="18399" formatCode="m/d/yyyy\ h:mm">
                  <c:v>40338.99999997962</c:v>
                </c:pt>
                <c:pt idx="18400" formatCode="m/d/yyyy\ h:mm">
                  <c:v>40339.041666646284</c:v>
                </c:pt>
                <c:pt idx="18401" formatCode="m/d/yyyy\ h:mm">
                  <c:v>40339.083333312949</c:v>
                </c:pt>
                <c:pt idx="18402" formatCode="m/d/yyyy\ h:mm">
                  <c:v>40339.124999979605</c:v>
                </c:pt>
                <c:pt idx="18403" formatCode="m/d/yyyy\ h:mm">
                  <c:v>40339.166666646277</c:v>
                </c:pt>
                <c:pt idx="18404" formatCode="m/d/yyyy\ h:mm">
                  <c:v>40339.208333312941</c:v>
                </c:pt>
                <c:pt idx="18405" formatCode="m/d/yyyy\ h:mm">
                  <c:v>40339.249999979605</c:v>
                </c:pt>
                <c:pt idx="18406" formatCode="m/d/yyyy\ h:mm">
                  <c:v>40339.291666646248</c:v>
                </c:pt>
                <c:pt idx="18407" formatCode="m/d/yyyy\ h:mm">
                  <c:v>40339.333333312941</c:v>
                </c:pt>
                <c:pt idx="18408" formatCode="m/d/yyyy\ h:mm">
                  <c:v>40339.374999979613</c:v>
                </c:pt>
                <c:pt idx="18409" formatCode="m/d/yyyy\ h:mm">
                  <c:v>40339.416666646262</c:v>
                </c:pt>
                <c:pt idx="18410" formatCode="m/d/yyyy\ h:mm">
                  <c:v>40339.458333312949</c:v>
                </c:pt>
                <c:pt idx="18411" formatCode="m/d/yyyy\ h:mm">
                  <c:v>40339.499999979591</c:v>
                </c:pt>
                <c:pt idx="18412" formatCode="m/d/yyyy\ h:mm">
                  <c:v>40339.541666646255</c:v>
                </c:pt>
                <c:pt idx="18413" formatCode="m/d/yyyy\ h:mm">
                  <c:v>40339.583333312919</c:v>
                </c:pt>
                <c:pt idx="18414" formatCode="m/d/yyyy\ h:mm">
                  <c:v>40339.624999979591</c:v>
                </c:pt>
                <c:pt idx="18415" formatCode="m/d/yyyy\ h:mm">
                  <c:v>40339.666666646233</c:v>
                </c:pt>
                <c:pt idx="18416" formatCode="m/d/yyyy\ h:mm">
                  <c:v>40339.708333312912</c:v>
                </c:pt>
                <c:pt idx="18417" formatCode="m/d/yyyy\ h:mm">
                  <c:v>40339.749999979591</c:v>
                </c:pt>
                <c:pt idx="18418" formatCode="m/d/yyyy\ h:mm">
                  <c:v>40339.791666646219</c:v>
                </c:pt>
                <c:pt idx="18419" formatCode="m/d/yyyy\ h:mm">
                  <c:v>40339.833333312912</c:v>
                </c:pt>
                <c:pt idx="18420" formatCode="m/d/yyyy\ h:mm">
                  <c:v>40339.874999979591</c:v>
                </c:pt>
                <c:pt idx="18421" formatCode="m/d/yyyy\ h:mm">
                  <c:v>40339.916666646233</c:v>
                </c:pt>
                <c:pt idx="18422" formatCode="m/d/yyyy\ h:mm">
                  <c:v>40339.958333312919</c:v>
                </c:pt>
                <c:pt idx="18423" formatCode="m/d/yyyy\ h:mm">
                  <c:v>40339.999999979562</c:v>
                </c:pt>
                <c:pt idx="18424" formatCode="m/d/yyyy\ h:mm">
                  <c:v>40340.041666646226</c:v>
                </c:pt>
                <c:pt idx="18425" formatCode="m/d/yyyy\ h:mm">
                  <c:v>40340.08333331289</c:v>
                </c:pt>
                <c:pt idx="18426" formatCode="m/d/yyyy\ h:mm">
                  <c:v>40340.124999979562</c:v>
                </c:pt>
                <c:pt idx="18427" formatCode="m/d/yyyy\ h:mm">
                  <c:v>40340.166666646204</c:v>
                </c:pt>
                <c:pt idx="18428" formatCode="m/d/yyyy\ h:mm">
                  <c:v>40340.208333312883</c:v>
                </c:pt>
                <c:pt idx="18429" formatCode="m/d/yyyy\ h:mm">
                  <c:v>40340.249999979547</c:v>
                </c:pt>
                <c:pt idx="18430" formatCode="m/d/yyyy\ h:mm">
                  <c:v>40340.29166664619</c:v>
                </c:pt>
                <c:pt idx="18431" formatCode="m/d/yyyy\ h:mm">
                  <c:v>40340.333333312883</c:v>
                </c:pt>
                <c:pt idx="18432" formatCode="m/d/yyyy\ h:mm">
                  <c:v>40340.374999979555</c:v>
                </c:pt>
                <c:pt idx="18433" formatCode="m/d/yyyy\ h:mm">
                  <c:v>40340.416666646212</c:v>
                </c:pt>
                <c:pt idx="18434" formatCode="m/d/yyyy\ h:mm">
                  <c:v>40340.45833331289</c:v>
                </c:pt>
                <c:pt idx="18435" formatCode="m/d/yyyy\ h:mm">
                  <c:v>40340.499999979533</c:v>
                </c:pt>
                <c:pt idx="18436" formatCode="m/d/yyyy\ h:mm">
                  <c:v>40340.541666646197</c:v>
                </c:pt>
                <c:pt idx="18437" formatCode="m/d/yyyy\ h:mm">
                  <c:v>40340.583333312861</c:v>
                </c:pt>
                <c:pt idx="18438" formatCode="m/d/yyyy\ h:mm">
                  <c:v>40340.624999979533</c:v>
                </c:pt>
                <c:pt idx="18439" formatCode="m/d/yyyy\ h:mm">
                  <c:v>40340.66666664619</c:v>
                </c:pt>
                <c:pt idx="18440" formatCode="m/d/yyyy\ h:mm">
                  <c:v>40340.708333312861</c:v>
                </c:pt>
                <c:pt idx="18441" formatCode="m/d/yyyy\ h:mm">
                  <c:v>40340.749999979518</c:v>
                </c:pt>
                <c:pt idx="18442" formatCode="m/d/yyyy\ h:mm">
                  <c:v>40340.791666646175</c:v>
                </c:pt>
                <c:pt idx="18443" formatCode="m/d/yyyy\ h:mm">
                  <c:v>40340.833333312847</c:v>
                </c:pt>
                <c:pt idx="18444" formatCode="m/d/yyyy\ h:mm">
                  <c:v>40340.874999979525</c:v>
                </c:pt>
                <c:pt idx="18445" formatCode="m/d/yyyy\ h:mm">
                  <c:v>40340.916666646197</c:v>
                </c:pt>
                <c:pt idx="18446" formatCode="m/d/yyyy\ h:mm">
                  <c:v>40340.958333312854</c:v>
                </c:pt>
                <c:pt idx="18447" formatCode="m/d/yyyy\ h:mm">
                  <c:v>40340.999999979511</c:v>
                </c:pt>
                <c:pt idx="18448" formatCode="m/d/yyyy\ h:mm">
                  <c:v>40341.041666646168</c:v>
                </c:pt>
                <c:pt idx="18449" formatCode="m/d/yyyy\ h:mm">
                  <c:v>40341.083333312832</c:v>
                </c:pt>
                <c:pt idx="18450" formatCode="m/d/yyyy\ h:mm">
                  <c:v>40341.124999979496</c:v>
                </c:pt>
                <c:pt idx="18451" formatCode="m/d/yyyy\ h:mm">
                  <c:v>40341.166666646161</c:v>
                </c:pt>
                <c:pt idx="18452" formatCode="m/d/yyyy\ h:mm">
                  <c:v>40341.208333312832</c:v>
                </c:pt>
                <c:pt idx="18453" formatCode="m/d/yyyy\ h:mm">
                  <c:v>40341.249999979489</c:v>
                </c:pt>
                <c:pt idx="18454" formatCode="m/d/yyyy\ h:mm">
                  <c:v>40341.291666646139</c:v>
                </c:pt>
                <c:pt idx="18455" formatCode="m/d/yyyy\ h:mm">
                  <c:v>40341.333333312818</c:v>
                </c:pt>
                <c:pt idx="18456" formatCode="m/d/yyyy\ h:mm">
                  <c:v>40341.374999979496</c:v>
                </c:pt>
                <c:pt idx="18457" formatCode="m/d/yyyy\ h:mm">
                  <c:v>40341.416666646161</c:v>
                </c:pt>
                <c:pt idx="18458" formatCode="m/d/yyyy\ h:mm">
                  <c:v>40341.458333312825</c:v>
                </c:pt>
                <c:pt idx="18459" formatCode="m/d/yyyy\ h:mm">
                  <c:v>40341.499999979482</c:v>
                </c:pt>
                <c:pt idx="18460" formatCode="m/d/yyyy\ h:mm">
                  <c:v>40341.541666646139</c:v>
                </c:pt>
                <c:pt idx="18461" formatCode="m/d/yyyy\ h:mm">
                  <c:v>40341.583333312803</c:v>
                </c:pt>
                <c:pt idx="18462" formatCode="m/d/yyyy\ h:mm">
                  <c:v>40341.624999979467</c:v>
                </c:pt>
                <c:pt idx="18463" formatCode="m/d/yyyy\ h:mm">
                  <c:v>40341.666666646131</c:v>
                </c:pt>
                <c:pt idx="18464" formatCode="m/d/yyyy\ h:mm">
                  <c:v>40341.708333312796</c:v>
                </c:pt>
                <c:pt idx="18465" formatCode="m/d/yyyy\ h:mm">
                  <c:v>40341.74999997946</c:v>
                </c:pt>
                <c:pt idx="18466" formatCode="m/d/yyyy\ h:mm">
                  <c:v>40341.791666646124</c:v>
                </c:pt>
                <c:pt idx="18467" formatCode="m/d/yyyy\ h:mm">
                  <c:v>40341.833333312788</c:v>
                </c:pt>
                <c:pt idx="18468" formatCode="m/d/yyyy\ h:mm">
                  <c:v>40341.874999979467</c:v>
                </c:pt>
                <c:pt idx="18469" formatCode="m/d/yyyy\ h:mm">
                  <c:v>40341.916666646139</c:v>
                </c:pt>
                <c:pt idx="18470" formatCode="m/d/yyyy\ h:mm">
                  <c:v>40341.958333312796</c:v>
                </c:pt>
                <c:pt idx="18471" formatCode="m/d/yyyy\ h:mm">
                  <c:v>40341.999999979445</c:v>
                </c:pt>
                <c:pt idx="18472" formatCode="m/d/yyyy\ h:mm">
                  <c:v>40342.04166664611</c:v>
                </c:pt>
                <c:pt idx="18473" formatCode="m/d/yyyy\ h:mm">
                  <c:v>40342.083333312781</c:v>
                </c:pt>
                <c:pt idx="18474" formatCode="m/d/yyyy\ h:mm">
                  <c:v>40342.124999979438</c:v>
                </c:pt>
                <c:pt idx="18475" formatCode="m/d/yyyy\ h:mm">
                  <c:v>40342.166666646102</c:v>
                </c:pt>
                <c:pt idx="18476" formatCode="m/d/yyyy\ h:mm">
                  <c:v>40342.208333312767</c:v>
                </c:pt>
                <c:pt idx="18477" formatCode="m/d/yyyy\ h:mm">
                  <c:v>40342.249999979431</c:v>
                </c:pt>
                <c:pt idx="18478" formatCode="m/d/yyyy\ h:mm">
                  <c:v>40342.291666646081</c:v>
                </c:pt>
                <c:pt idx="18479" formatCode="m/d/yyyy\ h:mm">
                  <c:v>40342.333333312759</c:v>
                </c:pt>
                <c:pt idx="18480" formatCode="m/d/yyyy\ h:mm">
                  <c:v>40342.374999979445</c:v>
                </c:pt>
                <c:pt idx="18481" formatCode="m/d/yyyy\ h:mm">
                  <c:v>40342.416666646102</c:v>
                </c:pt>
                <c:pt idx="18482" formatCode="m/d/yyyy\ h:mm">
                  <c:v>40342.458333312767</c:v>
                </c:pt>
                <c:pt idx="18483" formatCode="m/d/yyyy\ h:mm">
                  <c:v>40342.499999979416</c:v>
                </c:pt>
                <c:pt idx="18484" formatCode="m/d/yyyy\ h:mm">
                  <c:v>40342.541666646081</c:v>
                </c:pt>
                <c:pt idx="18485" formatCode="m/d/yyyy\ h:mm">
                  <c:v>40342.583333312745</c:v>
                </c:pt>
                <c:pt idx="18486" formatCode="m/d/yyyy\ h:mm">
                  <c:v>40342.624999979409</c:v>
                </c:pt>
                <c:pt idx="18487" formatCode="m/d/yyyy\ h:mm">
                  <c:v>40342.666666646073</c:v>
                </c:pt>
                <c:pt idx="18488" formatCode="m/d/yyyy\ h:mm">
                  <c:v>40342.708333312738</c:v>
                </c:pt>
                <c:pt idx="18489" formatCode="m/d/yyyy\ h:mm">
                  <c:v>40342.749999979402</c:v>
                </c:pt>
                <c:pt idx="18490" formatCode="m/d/yyyy\ h:mm">
                  <c:v>40342.791666646051</c:v>
                </c:pt>
                <c:pt idx="18491" formatCode="m/d/yyyy\ h:mm">
                  <c:v>40342.83333331273</c:v>
                </c:pt>
                <c:pt idx="18492" formatCode="m/d/yyyy\ h:mm">
                  <c:v>40342.874999979409</c:v>
                </c:pt>
                <c:pt idx="18493" formatCode="m/d/yyyy\ h:mm">
                  <c:v>40342.916666646073</c:v>
                </c:pt>
                <c:pt idx="18494" formatCode="m/d/yyyy\ h:mm">
                  <c:v>40342.958333312738</c:v>
                </c:pt>
                <c:pt idx="18495" formatCode="m/d/yyyy\ h:mm">
                  <c:v>40342.999999979387</c:v>
                </c:pt>
                <c:pt idx="18496" formatCode="m/d/yyyy\ h:mm">
                  <c:v>40343.041666646051</c:v>
                </c:pt>
                <c:pt idx="18497" formatCode="m/d/yyyy\ h:mm">
                  <c:v>40343.083333312716</c:v>
                </c:pt>
                <c:pt idx="18498" formatCode="m/d/yyyy\ h:mm">
                  <c:v>40343.12499997938</c:v>
                </c:pt>
                <c:pt idx="18499" formatCode="m/d/yyyy\ h:mm">
                  <c:v>40343.166666646044</c:v>
                </c:pt>
                <c:pt idx="18500" formatCode="m/d/yyyy\ h:mm">
                  <c:v>40343.208333312708</c:v>
                </c:pt>
                <c:pt idx="18501" formatCode="m/d/yyyy\ h:mm">
                  <c:v>40343.249999979373</c:v>
                </c:pt>
                <c:pt idx="18502" formatCode="m/d/yyyy\ h:mm">
                  <c:v>40343.291666646022</c:v>
                </c:pt>
                <c:pt idx="18503" formatCode="m/d/yyyy\ h:mm">
                  <c:v>40343.333333312701</c:v>
                </c:pt>
                <c:pt idx="18504" formatCode="m/d/yyyy\ h:mm">
                  <c:v>40343.37499997938</c:v>
                </c:pt>
                <c:pt idx="18505" formatCode="m/d/yyyy\ h:mm">
                  <c:v>40343.416666646044</c:v>
                </c:pt>
                <c:pt idx="18506" formatCode="m/d/yyyy\ h:mm">
                  <c:v>40343.458333312708</c:v>
                </c:pt>
                <c:pt idx="18507" formatCode="m/d/yyyy\ h:mm">
                  <c:v>40343.499999979358</c:v>
                </c:pt>
                <c:pt idx="18508" formatCode="m/d/yyyy\ h:mm">
                  <c:v>40343.541666646022</c:v>
                </c:pt>
                <c:pt idx="18509" formatCode="m/d/yyyy\ h:mm">
                  <c:v>40343.583333312687</c:v>
                </c:pt>
                <c:pt idx="18510" formatCode="m/d/yyyy\ h:mm">
                  <c:v>40343.624999979351</c:v>
                </c:pt>
                <c:pt idx="18511" formatCode="m/d/yyyy\ h:mm">
                  <c:v>40343.666666646015</c:v>
                </c:pt>
                <c:pt idx="18512" formatCode="m/d/yyyy\ h:mm">
                  <c:v>40343.708333312679</c:v>
                </c:pt>
                <c:pt idx="18513" formatCode="m/d/yyyy\ h:mm">
                  <c:v>40343.749999979344</c:v>
                </c:pt>
                <c:pt idx="18514" formatCode="m/d/yyyy\ h:mm">
                  <c:v>40343.791666645993</c:v>
                </c:pt>
                <c:pt idx="18515" formatCode="m/d/yyyy\ h:mm">
                  <c:v>40343.833333312672</c:v>
                </c:pt>
                <c:pt idx="18516" formatCode="m/d/yyyy\ h:mm">
                  <c:v>40343.874999979351</c:v>
                </c:pt>
                <c:pt idx="18517" formatCode="m/d/yyyy\ h:mm">
                  <c:v>40343.916666646015</c:v>
                </c:pt>
                <c:pt idx="18518" formatCode="m/d/yyyy\ h:mm">
                  <c:v>40343.958333312679</c:v>
                </c:pt>
                <c:pt idx="18519" formatCode="m/d/yyyy\ h:mm">
                  <c:v>40343.999999979329</c:v>
                </c:pt>
                <c:pt idx="18520" formatCode="m/d/yyyy\ h:mm">
                  <c:v>40344.041666645986</c:v>
                </c:pt>
                <c:pt idx="18521" formatCode="m/d/yyyy\ h:mm">
                  <c:v>40344.083333312657</c:v>
                </c:pt>
                <c:pt idx="18522" formatCode="m/d/yyyy\ h:mm">
                  <c:v>40344.124999979322</c:v>
                </c:pt>
                <c:pt idx="18523" formatCode="m/d/yyyy\ h:mm">
                  <c:v>40344.166666645986</c:v>
                </c:pt>
                <c:pt idx="18524" formatCode="m/d/yyyy\ h:mm">
                  <c:v>40344.20833331265</c:v>
                </c:pt>
                <c:pt idx="18525" formatCode="m/d/yyyy\ h:mm">
                  <c:v>40344.249999979314</c:v>
                </c:pt>
                <c:pt idx="18526" formatCode="m/d/yyyy\ h:mm">
                  <c:v>40344.291666645964</c:v>
                </c:pt>
                <c:pt idx="18527" formatCode="m/d/yyyy\ h:mm">
                  <c:v>40344.333333312636</c:v>
                </c:pt>
                <c:pt idx="18528" formatCode="m/d/yyyy\ h:mm">
                  <c:v>40344.374999979322</c:v>
                </c:pt>
                <c:pt idx="18529" formatCode="m/d/yyyy\ h:mm">
                  <c:v>40344.416666645986</c:v>
                </c:pt>
                <c:pt idx="18530" formatCode="m/d/yyyy\ h:mm">
                  <c:v>40344.458333312643</c:v>
                </c:pt>
                <c:pt idx="18531" formatCode="m/d/yyyy\ h:mm">
                  <c:v>40344.4999999793</c:v>
                </c:pt>
                <c:pt idx="18532" formatCode="m/d/yyyy\ h:mm">
                  <c:v>40344.541666645964</c:v>
                </c:pt>
                <c:pt idx="18533" formatCode="m/d/yyyy\ h:mm">
                  <c:v>40344.583333312628</c:v>
                </c:pt>
                <c:pt idx="18534" formatCode="m/d/yyyy\ h:mm">
                  <c:v>40344.624999979285</c:v>
                </c:pt>
                <c:pt idx="18535" formatCode="m/d/yyyy\ h:mm">
                  <c:v>40344.666666645957</c:v>
                </c:pt>
                <c:pt idx="18536" formatCode="m/d/yyyy\ h:mm">
                  <c:v>40344.708333312621</c:v>
                </c:pt>
                <c:pt idx="18537" formatCode="m/d/yyyy\ h:mm">
                  <c:v>40344.749999979285</c:v>
                </c:pt>
                <c:pt idx="18538" formatCode="m/d/yyyy\ h:mm">
                  <c:v>40344.791666645928</c:v>
                </c:pt>
                <c:pt idx="18539" formatCode="m/d/yyyy\ h:mm">
                  <c:v>40344.833333312614</c:v>
                </c:pt>
                <c:pt idx="18540" formatCode="m/d/yyyy\ h:mm">
                  <c:v>40344.874999979293</c:v>
                </c:pt>
                <c:pt idx="18541" formatCode="m/d/yyyy\ h:mm">
                  <c:v>40344.916666645942</c:v>
                </c:pt>
                <c:pt idx="18542" formatCode="m/d/yyyy\ h:mm">
                  <c:v>40344.958333312621</c:v>
                </c:pt>
                <c:pt idx="18543" formatCode="m/d/yyyy\ h:mm">
                  <c:v>40344.999999979271</c:v>
                </c:pt>
                <c:pt idx="18544" formatCode="m/d/yyyy\ h:mm">
                  <c:v>40345.041666645935</c:v>
                </c:pt>
                <c:pt idx="18545" formatCode="m/d/yyyy\ h:mm">
                  <c:v>40345.083333312599</c:v>
                </c:pt>
                <c:pt idx="18546" formatCode="m/d/yyyy\ h:mm">
                  <c:v>40345.124999979264</c:v>
                </c:pt>
                <c:pt idx="18547" formatCode="m/d/yyyy\ h:mm">
                  <c:v>40345.166666645928</c:v>
                </c:pt>
                <c:pt idx="18548" formatCode="m/d/yyyy\ h:mm">
                  <c:v>40345.208333312592</c:v>
                </c:pt>
                <c:pt idx="18549" formatCode="m/d/yyyy\ h:mm">
                  <c:v>40345.249999979256</c:v>
                </c:pt>
                <c:pt idx="18550" formatCode="m/d/yyyy\ h:mm">
                  <c:v>40345.291666645899</c:v>
                </c:pt>
                <c:pt idx="18551" formatCode="m/d/yyyy\ h:mm">
                  <c:v>40345.333333312592</c:v>
                </c:pt>
                <c:pt idx="18552" formatCode="m/d/yyyy\ h:mm">
                  <c:v>40345.374999979249</c:v>
                </c:pt>
                <c:pt idx="18553" formatCode="m/d/yyyy\ h:mm">
                  <c:v>40345.416666645913</c:v>
                </c:pt>
                <c:pt idx="18554" formatCode="m/d/yyyy\ h:mm">
                  <c:v>40345.458333312599</c:v>
                </c:pt>
                <c:pt idx="18555" formatCode="m/d/yyyy\ h:mm">
                  <c:v>40345.499999979234</c:v>
                </c:pt>
                <c:pt idx="18556" formatCode="m/d/yyyy\ h:mm">
                  <c:v>40345.541666645906</c:v>
                </c:pt>
                <c:pt idx="18557" formatCode="m/d/yyyy\ h:mm">
                  <c:v>40345.583333312585</c:v>
                </c:pt>
                <c:pt idx="18558" formatCode="m/d/yyyy\ h:mm">
                  <c:v>40345.624999979234</c:v>
                </c:pt>
                <c:pt idx="18559" formatCode="m/d/yyyy\ h:mm">
                  <c:v>40345.666666645884</c:v>
                </c:pt>
                <c:pt idx="18560" formatCode="m/d/yyyy\ h:mm">
                  <c:v>40345.708333312563</c:v>
                </c:pt>
                <c:pt idx="18561" formatCode="m/d/yyyy\ h:mm">
                  <c:v>40345.749999979227</c:v>
                </c:pt>
                <c:pt idx="18562" formatCode="m/d/yyyy\ h:mm">
                  <c:v>40345.79166664587</c:v>
                </c:pt>
                <c:pt idx="18563" formatCode="m/d/yyyy\ h:mm">
                  <c:v>40345.833333312563</c:v>
                </c:pt>
                <c:pt idx="18564" formatCode="m/d/yyyy\ h:mm">
                  <c:v>40345.874999979234</c:v>
                </c:pt>
                <c:pt idx="18565" formatCode="m/d/yyyy\ h:mm">
                  <c:v>40345.916666645891</c:v>
                </c:pt>
                <c:pt idx="18566" formatCode="m/d/yyyy\ h:mm">
                  <c:v>40345.95833331257</c:v>
                </c:pt>
                <c:pt idx="18567" formatCode="m/d/yyyy\ h:mm">
                  <c:v>40345.999999979205</c:v>
                </c:pt>
                <c:pt idx="18568" formatCode="m/d/yyyy\ h:mm">
                  <c:v>40346.041666645877</c:v>
                </c:pt>
                <c:pt idx="18569" formatCode="m/d/yyyy\ h:mm">
                  <c:v>40346.083333312541</c:v>
                </c:pt>
                <c:pt idx="18570" formatCode="m/d/yyyy\ h:mm">
                  <c:v>40346.124999979205</c:v>
                </c:pt>
                <c:pt idx="18571" formatCode="m/d/yyyy\ h:mm">
                  <c:v>40346.16666664587</c:v>
                </c:pt>
                <c:pt idx="18572" formatCode="m/d/yyyy\ h:mm">
                  <c:v>40346.208333312541</c:v>
                </c:pt>
                <c:pt idx="18573" formatCode="m/d/yyyy\ h:mm">
                  <c:v>40346.249999979198</c:v>
                </c:pt>
                <c:pt idx="18574" formatCode="m/d/yyyy\ h:mm">
                  <c:v>40346.291666645833</c:v>
                </c:pt>
                <c:pt idx="18575" formatCode="m/d/yyyy\ h:mm">
                  <c:v>40346.333333312541</c:v>
                </c:pt>
                <c:pt idx="18576" formatCode="m/d/yyyy\ h:mm">
                  <c:v>40346.374999979205</c:v>
                </c:pt>
                <c:pt idx="18577" formatCode="m/d/yyyy\ h:mm">
                  <c:v>40346.416666645862</c:v>
                </c:pt>
                <c:pt idx="18578" formatCode="m/d/yyyy\ h:mm">
                  <c:v>40346.458333312541</c:v>
                </c:pt>
                <c:pt idx="18579" formatCode="m/d/yyyy\ h:mm">
                  <c:v>40346.499999979183</c:v>
                </c:pt>
                <c:pt idx="18580" formatCode="m/d/yyyy\ h:mm">
                  <c:v>40346.541666645833</c:v>
                </c:pt>
                <c:pt idx="18581" formatCode="m/d/yyyy\ h:mm">
                  <c:v>40346.583333312512</c:v>
                </c:pt>
                <c:pt idx="18582" formatCode="m/d/yyyy\ h:mm">
                  <c:v>40346.624999979183</c:v>
                </c:pt>
                <c:pt idx="18583" formatCode="m/d/yyyy\ h:mm">
                  <c:v>40346.666666645826</c:v>
                </c:pt>
                <c:pt idx="18584" formatCode="m/d/yyyy\ h:mm">
                  <c:v>40346.708333312512</c:v>
                </c:pt>
                <c:pt idx="18585" formatCode="m/d/yyyy\ h:mm">
                  <c:v>40346.749999979169</c:v>
                </c:pt>
                <c:pt idx="18586" formatCode="m/d/yyyy\ h:mm">
                  <c:v>40346.791666645804</c:v>
                </c:pt>
                <c:pt idx="18587" formatCode="m/d/yyyy\ h:mm">
                  <c:v>40346.833333312497</c:v>
                </c:pt>
                <c:pt idx="18588" formatCode="m/d/yyyy\ h:mm">
                  <c:v>40346.874999979176</c:v>
                </c:pt>
                <c:pt idx="18589" formatCode="m/d/yyyy\ h:mm">
                  <c:v>40346.916666645833</c:v>
                </c:pt>
                <c:pt idx="18590" formatCode="m/d/yyyy\ h:mm">
                  <c:v>40346.958333312505</c:v>
                </c:pt>
                <c:pt idx="18591" formatCode="m/d/yyyy\ h:mm">
                  <c:v>40346.999999979162</c:v>
                </c:pt>
                <c:pt idx="18592" formatCode="m/d/yyyy\ h:mm">
                  <c:v>40347.041666645804</c:v>
                </c:pt>
                <c:pt idx="18593" formatCode="m/d/yyyy\ h:mm">
                  <c:v>40347.083333312483</c:v>
                </c:pt>
                <c:pt idx="18594" formatCode="m/d/yyyy\ h:mm">
                  <c:v>40347.124999979147</c:v>
                </c:pt>
                <c:pt idx="18595" formatCode="m/d/yyyy\ h:mm">
                  <c:v>40347.166666645804</c:v>
                </c:pt>
                <c:pt idx="18596" formatCode="m/d/yyyy\ h:mm">
                  <c:v>40347.208333312483</c:v>
                </c:pt>
                <c:pt idx="18597" formatCode="m/d/yyyy\ h:mm">
                  <c:v>40347.24999997914</c:v>
                </c:pt>
                <c:pt idx="18598" formatCode="m/d/yyyy\ h:mm">
                  <c:v>40347.291666645782</c:v>
                </c:pt>
                <c:pt idx="18599" formatCode="m/d/yyyy\ h:mm">
                  <c:v>40347.333333312468</c:v>
                </c:pt>
                <c:pt idx="18600" formatCode="m/d/yyyy\ h:mm">
                  <c:v>40347.374999979147</c:v>
                </c:pt>
                <c:pt idx="18601" formatCode="m/d/yyyy\ h:mm">
                  <c:v>40347.416666645797</c:v>
                </c:pt>
                <c:pt idx="18602" formatCode="m/d/yyyy\ h:mm">
                  <c:v>40347.458333312476</c:v>
                </c:pt>
                <c:pt idx="18603" formatCode="m/d/yyyy\ h:mm">
                  <c:v>40347.499999979133</c:v>
                </c:pt>
                <c:pt idx="18604" formatCode="m/d/yyyy\ h:mm">
                  <c:v>40347.541666645775</c:v>
                </c:pt>
                <c:pt idx="18605" formatCode="m/d/yyyy\ h:mm">
                  <c:v>40347.583333312461</c:v>
                </c:pt>
                <c:pt idx="18606" formatCode="m/d/yyyy\ h:mm">
                  <c:v>40347.624999979118</c:v>
                </c:pt>
                <c:pt idx="18607" formatCode="m/d/yyyy\ h:mm">
                  <c:v>40347.666666645775</c:v>
                </c:pt>
                <c:pt idx="18608" formatCode="m/d/yyyy\ h:mm">
                  <c:v>40347.708333312446</c:v>
                </c:pt>
                <c:pt idx="18609" formatCode="m/d/yyyy\ h:mm">
                  <c:v>40347.749999979111</c:v>
                </c:pt>
                <c:pt idx="18610" formatCode="m/d/yyyy\ h:mm">
                  <c:v>40347.791666645753</c:v>
                </c:pt>
                <c:pt idx="18611" formatCode="m/d/yyyy\ h:mm">
                  <c:v>40347.833333312439</c:v>
                </c:pt>
                <c:pt idx="18612" formatCode="m/d/yyyy\ h:mm">
                  <c:v>40347.874999979118</c:v>
                </c:pt>
                <c:pt idx="18613" formatCode="m/d/yyyy\ h:mm">
                  <c:v>40347.916666645768</c:v>
                </c:pt>
                <c:pt idx="18614" formatCode="m/d/yyyy\ h:mm">
                  <c:v>40347.958333312446</c:v>
                </c:pt>
                <c:pt idx="18615" formatCode="m/d/yyyy\ h:mm">
                  <c:v>40347.999999979096</c:v>
                </c:pt>
                <c:pt idx="18616" formatCode="m/d/yyyy\ h:mm">
                  <c:v>40348.041666645746</c:v>
                </c:pt>
                <c:pt idx="18617" formatCode="m/d/yyyy\ h:mm">
                  <c:v>40348.083333312432</c:v>
                </c:pt>
                <c:pt idx="18618" formatCode="m/d/yyyy\ h:mm">
                  <c:v>40348.124999979089</c:v>
                </c:pt>
                <c:pt idx="18619" formatCode="m/d/yyyy\ h:mm">
                  <c:v>40348.166666645739</c:v>
                </c:pt>
                <c:pt idx="18620" formatCode="m/d/yyyy\ h:mm">
                  <c:v>40348.208333312417</c:v>
                </c:pt>
                <c:pt idx="18621" formatCode="m/d/yyyy\ h:mm">
                  <c:v>40348.249999979082</c:v>
                </c:pt>
                <c:pt idx="18622" formatCode="m/d/yyyy\ h:mm">
                  <c:v>40348.291666645717</c:v>
                </c:pt>
                <c:pt idx="18623" formatCode="m/d/yyyy\ h:mm">
                  <c:v>40348.33333331241</c:v>
                </c:pt>
                <c:pt idx="18624" formatCode="m/d/yyyy\ h:mm">
                  <c:v>40348.374999979096</c:v>
                </c:pt>
                <c:pt idx="18625" formatCode="m/d/yyyy\ h:mm">
                  <c:v>40348.416666645739</c:v>
                </c:pt>
                <c:pt idx="18626" formatCode="m/d/yyyy\ h:mm">
                  <c:v>40348.458333312417</c:v>
                </c:pt>
                <c:pt idx="18627" formatCode="m/d/yyyy\ h:mm">
                  <c:v>40348.499999979067</c:v>
                </c:pt>
                <c:pt idx="18628" formatCode="m/d/yyyy\ h:mm">
                  <c:v>40348.541666645724</c:v>
                </c:pt>
                <c:pt idx="18629" formatCode="m/d/yyyy\ h:mm">
                  <c:v>40348.583333312396</c:v>
                </c:pt>
                <c:pt idx="18630" formatCode="m/d/yyyy\ h:mm">
                  <c:v>40348.62499997906</c:v>
                </c:pt>
                <c:pt idx="18631" formatCode="m/d/yyyy\ h:mm">
                  <c:v>40348.666666645724</c:v>
                </c:pt>
                <c:pt idx="18632" formatCode="m/d/yyyy\ h:mm">
                  <c:v>40348.708333312388</c:v>
                </c:pt>
                <c:pt idx="18633" formatCode="m/d/yyyy\ h:mm">
                  <c:v>40348.749999979053</c:v>
                </c:pt>
                <c:pt idx="18634" formatCode="m/d/yyyy\ h:mm">
                  <c:v>40348.791666645688</c:v>
                </c:pt>
                <c:pt idx="18635" formatCode="m/d/yyyy\ h:mm">
                  <c:v>40348.833333312381</c:v>
                </c:pt>
                <c:pt idx="18636" formatCode="m/d/yyyy\ h:mm">
                  <c:v>40348.87499997906</c:v>
                </c:pt>
                <c:pt idx="18637" formatCode="m/d/yyyy\ h:mm">
                  <c:v>40348.916666645709</c:v>
                </c:pt>
                <c:pt idx="18638" formatCode="m/d/yyyy\ h:mm">
                  <c:v>40348.958333312396</c:v>
                </c:pt>
                <c:pt idx="18639" formatCode="m/d/yyyy\ h:mm">
                  <c:v>40348.999999979038</c:v>
                </c:pt>
                <c:pt idx="18640" formatCode="m/d/yyyy\ h:mm">
                  <c:v>40349.041666645688</c:v>
                </c:pt>
                <c:pt idx="18641" formatCode="m/d/yyyy\ h:mm">
                  <c:v>40349.083333312366</c:v>
                </c:pt>
                <c:pt idx="18642" formatCode="m/d/yyyy\ h:mm">
                  <c:v>40349.124999979031</c:v>
                </c:pt>
                <c:pt idx="18643" formatCode="m/d/yyyy\ h:mm">
                  <c:v>40349.16666664568</c:v>
                </c:pt>
                <c:pt idx="18644" formatCode="m/d/yyyy\ h:mm">
                  <c:v>40349.208333312359</c:v>
                </c:pt>
                <c:pt idx="18645" formatCode="m/d/yyyy\ h:mm">
                  <c:v>40349.249999979023</c:v>
                </c:pt>
                <c:pt idx="18646" formatCode="m/d/yyyy\ h:mm">
                  <c:v>40349.291666645659</c:v>
                </c:pt>
                <c:pt idx="18647" formatCode="m/d/yyyy\ h:mm">
                  <c:v>40349.333333312352</c:v>
                </c:pt>
                <c:pt idx="18648" formatCode="m/d/yyyy\ h:mm">
                  <c:v>40349.374999979031</c:v>
                </c:pt>
                <c:pt idx="18649" formatCode="m/d/yyyy\ h:mm">
                  <c:v>40349.41666664568</c:v>
                </c:pt>
                <c:pt idx="18650" formatCode="m/d/yyyy\ h:mm">
                  <c:v>40349.458333312359</c:v>
                </c:pt>
                <c:pt idx="18651" formatCode="m/d/yyyy\ h:mm">
                  <c:v>40349.499999979009</c:v>
                </c:pt>
                <c:pt idx="18652" formatCode="m/d/yyyy\ h:mm">
                  <c:v>40349.541666645659</c:v>
                </c:pt>
                <c:pt idx="18653" formatCode="m/d/yyyy\ h:mm">
                  <c:v>40349.583333312337</c:v>
                </c:pt>
                <c:pt idx="18654" formatCode="m/d/yyyy\ h:mm">
                  <c:v>40349.624999979002</c:v>
                </c:pt>
                <c:pt idx="18655" formatCode="m/d/yyyy\ h:mm">
                  <c:v>40349.666666645651</c:v>
                </c:pt>
                <c:pt idx="18656" formatCode="m/d/yyyy\ h:mm">
                  <c:v>40349.70833331233</c:v>
                </c:pt>
                <c:pt idx="18657" formatCode="m/d/yyyy\ h:mm">
                  <c:v>40349.749999979002</c:v>
                </c:pt>
                <c:pt idx="18658" formatCode="m/d/yyyy\ h:mm">
                  <c:v>40349.791666645629</c:v>
                </c:pt>
                <c:pt idx="18659" formatCode="m/d/yyyy\ h:mm">
                  <c:v>40349.833333312323</c:v>
                </c:pt>
                <c:pt idx="18660" formatCode="m/d/yyyy\ h:mm">
                  <c:v>40349.874999979009</c:v>
                </c:pt>
                <c:pt idx="18661" formatCode="m/d/yyyy\ h:mm">
                  <c:v>40349.916666645651</c:v>
                </c:pt>
                <c:pt idx="18662" formatCode="m/d/yyyy\ h:mm">
                  <c:v>40349.95833331233</c:v>
                </c:pt>
                <c:pt idx="18663" formatCode="m/d/yyyy\ h:mm">
                  <c:v>40349.999999978994</c:v>
                </c:pt>
                <c:pt idx="18664" formatCode="m/d/yyyy\ h:mm">
                  <c:v>40350.041666645629</c:v>
                </c:pt>
                <c:pt idx="18665" formatCode="m/d/yyyy\ h:mm">
                  <c:v>40350.083333312308</c:v>
                </c:pt>
                <c:pt idx="18666" formatCode="m/d/yyyy\ h:mm">
                  <c:v>40350.124999978987</c:v>
                </c:pt>
                <c:pt idx="18667" formatCode="m/d/yyyy\ h:mm">
                  <c:v>40350.166666645622</c:v>
                </c:pt>
                <c:pt idx="18668" formatCode="m/d/yyyy\ h:mm">
                  <c:v>40350.208333312301</c:v>
                </c:pt>
                <c:pt idx="18669" formatCode="m/d/yyyy\ h:mm">
                  <c:v>40350.24999997898</c:v>
                </c:pt>
                <c:pt idx="18670" formatCode="m/d/yyyy\ h:mm">
                  <c:v>40350.2916666456</c:v>
                </c:pt>
                <c:pt idx="18671" formatCode="m/d/yyyy\ h:mm">
                  <c:v>40350.333333312294</c:v>
                </c:pt>
                <c:pt idx="18672" formatCode="m/d/yyyy\ h:mm">
                  <c:v>40350.374999978987</c:v>
                </c:pt>
                <c:pt idx="18673" formatCode="m/d/yyyy\ h:mm">
                  <c:v>40350.416666645622</c:v>
                </c:pt>
                <c:pt idx="18674" formatCode="m/d/yyyy\ h:mm">
                  <c:v>40350.458333312301</c:v>
                </c:pt>
                <c:pt idx="18675" formatCode="m/d/yyyy\ h:mm">
                  <c:v>40350.499999978965</c:v>
                </c:pt>
                <c:pt idx="18676" formatCode="m/d/yyyy\ h:mm">
                  <c:v>40350.5416666456</c:v>
                </c:pt>
                <c:pt idx="18677" formatCode="m/d/yyyy\ h:mm">
                  <c:v>40350.583333312279</c:v>
                </c:pt>
                <c:pt idx="18678" formatCode="m/d/yyyy\ h:mm">
                  <c:v>40350.624999978943</c:v>
                </c:pt>
                <c:pt idx="18679" formatCode="m/d/yyyy\ h:mm">
                  <c:v>40350.666666645593</c:v>
                </c:pt>
                <c:pt idx="18680" formatCode="m/d/yyyy\ h:mm">
                  <c:v>40350.708333312272</c:v>
                </c:pt>
                <c:pt idx="18681" formatCode="m/d/yyyy\ h:mm">
                  <c:v>40350.749999978943</c:v>
                </c:pt>
                <c:pt idx="18682" formatCode="m/d/yyyy\ h:mm">
                  <c:v>40350.791666645579</c:v>
                </c:pt>
                <c:pt idx="18683" formatCode="m/d/yyyy\ h:mm">
                  <c:v>40350.833333312265</c:v>
                </c:pt>
                <c:pt idx="18684" formatCode="m/d/yyyy\ h:mm">
                  <c:v>40350.874999978951</c:v>
                </c:pt>
                <c:pt idx="18685" formatCode="m/d/yyyy\ h:mm">
                  <c:v>40350.916666645593</c:v>
                </c:pt>
                <c:pt idx="18686" formatCode="m/d/yyyy\ h:mm">
                  <c:v>40350.958333312272</c:v>
                </c:pt>
                <c:pt idx="18687" formatCode="m/d/yyyy\ h:mm">
                  <c:v>40350.999999978936</c:v>
                </c:pt>
                <c:pt idx="18688" formatCode="m/d/yyyy\ h:mm">
                  <c:v>40351.041666645586</c:v>
                </c:pt>
                <c:pt idx="18689" formatCode="m/d/yyyy\ h:mm">
                  <c:v>40351.08333331225</c:v>
                </c:pt>
                <c:pt idx="18690" formatCode="m/d/yyyy\ h:mm">
                  <c:v>40351.124999978929</c:v>
                </c:pt>
                <c:pt idx="18691" formatCode="m/d/yyyy\ h:mm">
                  <c:v>40351.166666645579</c:v>
                </c:pt>
                <c:pt idx="18692" formatCode="m/d/yyyy\ h:mm">
                  <c:v>40351.208333312235</c:v>
                </c:pt>
                <c:pt idx="18693" formatCode="m/d/yyyy\ h:mm">
                  <c:v>40351.249999978922</c:v>
                </c:pt>
                <c:pt idx="18694" formatCode="m/d/yyyy\ h:mm">
                  <c:v>40351.291666645557</c:v>
                </c:pt>
                <c:pt idx="18695" formatCode="m/d/yyyy\ h:mm">
                  <c:v>40351.333333312235</c:v>
                </c:pt>
                <c:pt idx="18696" formatCode="m/d/yyyy\ h:mm">
                  <c:v>40351.374999978929</c:v>
                </c:pt>
                <c:pt idx="18697" formatCode="m/d/yyyy\ h:mm">
                  <c:v>40351.416666645579</c:v>
                </c:pt>
                <c:pt idx="18698" formatCode="m/d/yyyy\ h:mm">
                  <c:v>40351.458333312243</c:v>
                </c:pt>
                <c:pt idx="18699" formatCode="m/d/yyyy\ h:mm">
                  <c:v>40351.499999978892</c:v>
                </c:pt>
                <c:pt idx="18700" formatCode="m/d/yyyy\ h:mm">
                  <c:v>40351.541666645557</c:v>
                </c:pt>
                <c:pt idx="18701" formatCode="m/d/yyyy\ h:mm">
                  <c:v>40351.583333312221</c:v>
                </c:pt>
                <c:pt idx="18702" formatCode="m/d/yyyy\ h:mm">
                  <c:v>40351.624999978892</c:v>
                </c:pt>
                <c:pt idx="18703" formatCode="m/d/yyyy\ h:mm">
                  <c:v>40351.666666645535</c:v>
                </c:pt>
                <c:pt idx="18704" formatCode="m/d/yyyy\ h:mm">
                  <c:v>40351.708333312214</c:v>
                </c:pt>
                <c:pt idx="18705" formatCode="m/d/yyyy\ h:mm">
                  <c:v>40351.749999978892</c:v>
                </c:pt>
                <c:pt idx="18706" formatCode="m/d/yyyy\ h:mm">
                  <c:v>40351.79166664552</c:v>
                </c:pt>
                <c:pt idx="18707" formatCode="m/d/yyyy\ h:mm">
                  <c:v>40351.833333312206</c:v>
                </c:pt>
                <c:pt idx="18708" formatCode="m/d/yyyy\ h:mm">
                  <c:v>40351.8749999789</c:v>
                </c:pt>
                <c:pt idx="18709" formatCode="m/d/yyyy\ h:mm">
                  <c:v>40351.916666645542</c:v>
                </c:pt>
                <c:pt idx="18710" formatCode="m/d/yyyy\ h:mm">
                  <c:v>40351.958333312214</c:v>
                </c:pt>
                <c:pt idx="18711" formatCode="m/d/yyyy\ h:mm">
                  <c:v>40351.999999978863</c:v>
                </c:pt>
                <c:pt idx="18712" formatCode="m/d/yyyy\ h:mm">
                  <c:v>40352.041666645528</c:v>
                </c:pt>
                <c:pt idx="18713" formatCode="m/d/yyyy\ h:mm">
                  <c:v>40352.083333312192</c:v>
                </c:pt>
                <c:pt idx="18714" formatCode="m/d/yyyy\ h:mm">
                  <c:v>40352.124999978863</c:v>
                </c:pt>
                <c:pt idx="18715" formatCode="m/d/yyyy\ h:mm">
                  <c:v>40352.16666664552</c:v>
                </c:pt>
                <c:pt idx="18716" formatCode="m/d/yyyy\ h:mm">
                  <c:v>40352.208333312192</c:v>
                </c:pt>
                <c:pt idx="18717" formatCode="m/d/yyyy\ h:mm">
                  <c:v>40352.249999978849</c:v>
                </c:pt>
                <c:pt idx="18718" formatCode="m/d/yyyy\ h:mm">
                  <c:v>40352.291666645484</c:v>
                </c:pt>
                <c:pt idx="18719" formatCode="m/d/yyyy\ h:mm">
                  <c:v>40352.333333312192</c:v>
                </c:pt>
                <c:pt idx="18720" formatCode="m/d/yyyy\ h:mm">
                  <c:v>40352.374999978856</c:v>
                </c:pt>
                <c:pt idx="18721" formatCode="m/d/yyyy\ h:mm">
                  <c:v>40352.416666645513</c:v>
                </c:pt>
                <c:pt idx="18722" formatCode="m/d/yyyy\ h:mm">
                  <c:v>40352.458333312199</c:v>
                </c:pt>
                <c:pt idx="18723" formatCode="m/d/yyyy\ h:mm">
                  <c:v>40352.499999978842</c:v>
                </c:pt>
                <c:pt idx="18724" formatCode="m/d/yyyy\ h:mm">
                  <c:v>40352.541666645484</c:v>
                </c:pt>
                <c:pt idx="18725" formatCode="m/d/yyyy\ h:mm">
                  <c:v>40352.583333312163</c:v>
                </c:pt>
                <c:pt idx="18726" formatCode="m/d/yyyy\ h:mm">
                  <c:v>40352.624999978842</c:v>
                </c:pt>
                <c:pt idx="18727" formatCode="m/d/yyyy\ h:mm">
                  <c:v>40352.666666645484</c:v>
                </c:pt>
                <c:pt idx="18728" formatCode="m/d/yyyy\ h:mm">
                  <c:v>40352.708333312163</c:v>
                </c:pt>
                <c:pt idx="18729" formatCode="m/d/yyyy\ h:mm">
                  <c:v>40352.749999978834</c:v>
                </c:pt>
                <c:pt idx="18730" formatCode="m/d/yyyy\ h:mm">
                  <c:v>40352.791666645469</c:v>
                </c:pt>
                <c:pt idx="18731" formatCode="m/d/yyyy\ h:mm">
                  <c:v>40352.833333312148</c:v>
                </c:pt>
                <c:pt idx="18732" formatCode="m/d/yyyy\ h:mm">
                  <c:v>40352.874999978834</c:v>
                </c:pt>
                <c:pt idx="18733" formatCode="m/d/yyyy\ h:mm">
                  <c:v>40352.916666645491</c:v>
                </c:pt>
                <c:pt idx="18734" formatCode="m/d/yyyy\ h:mm">
                  <c:v>40352.958333312155</c:v>
                </c:pt>
                <c:pt idx="18735" formatCode="m/d/yyyy\ h:mm">
                  <c:v>40352.999999978812</c:v>
                </c:pt>
                <c:pt idx="18736" formatCode="m/d/yyyy\ h:mm">
                  <c:v>40353.041666645455</c:v>
                </c:pt>
                <c:pt idx="18737" formatCode="m/d/yyyy\ h:mm">
                  <c:v>40353.083333312141</c:v>
                </c:pt>
                <c:pt idx="18738" formatCode="m/d/yyyy\ h:mm">
                  <c:v>40353.124999978798</c:v>
                </c:pt>
                <c:pt idx="18739" formatCode="m/d/yyyy\ h:mm">
                  <c:v>40353.166666645455</c:v>
                </c:pt>
                <c:pt idx="18740" formatCode="m/d/yyyy\ h:mm">
                  <c:v>40353.208333312141</c:v>
                </c:pt>
                <c:pt idx="18741" formatCode="m/d/yyyy\ h:mm">
                  <c:v>40353.249999978791</c:v>
                </c:pt>
                <c:pt idx="18742" formatCode="m/d/yyyy\ h:mm">
                  <c:v>40353.291666645433</c:v>
                </c:pt>
                <c:pt idx="18743" formatCode="m/d/yyyy\ h:mm">
                  <c:v>40353.333333312119</c:v>
                </c:pt>
                <c:pt idx="18744" formatCode="m/d/yyyy\ h:mm">
                  <c:v>40353.374999978798</c:v>
                </c:pt>
                <c:pt idx="18745" formatCode="m/d/yyyy\ h:mm">
                  <c:v>40353.416666645448</c:v>
                </c:pt>
                <c:pt idx="18746" formatCode="m/d/yyyy\ h:mm">
                  <c:v>40353.458333312126</c:v>
                </c:pt>
                <c:pt idx="18747" formatCode="m/d/yyyy\ h:mm">
                  <c:v>40353.499999978783</c:v>
                </c:pt>
                <c:pt idx="18748" formatCode="m/d/yyyy\ h:mm">
                  <c:v>40353.541666645426</c:v>
                </c:pt>
                <c:pt idx="18749" formatCode="m/d/yyyy\ h:mm">
                  <c:v>40353.583333312112</c:v>
                </c:pt>
                <c:pt idx="18750" formatCode="m/d/yyyy\ h:mm">
                  <c:v>40353.624999978769</c:v>
                </c:pt>
                <c:pt idx="18751" formatCode="m/d/yyyy\ h:mm">
                  <c:v>40353.666666645426</c:v>
                </c:pt>
                <c:pt idx="18752" formatCode="m/d/yyyy\ h:mm">
                  <c:v>40353.708333312097</c:v>
                </c:pt>
                <c:pt idx="18753" formatCode="m/d/yyyy\ h:mm">
                  <c:v>40353.749999978761</c:v>
                </c:pt>
                <c:pt idx="18754" formatCode="m/d/yyyy\ h:mm">
                  <c:v>40353.791666645404</c:v>
                </c:pt>
                <c:pt idx="18755" formatCode="m/d/yyyy\ h:mm">
                  <c:v>40353.83333331209</c:v>
                </c:pt>
                <c:pt idx="18756" formatCode="m/d/yyyy\ h:mm">
                  <c:v>40353.874999978776</c:v>
                </c:pt>
                <c:pt idx="18757" formatCode="m/d/yyyy\ h:mm">
                  <c:v>40353.916666645418</c:v>
                </c:pt>
                <c:pt idx="18758" formatCode="m/d/yyyy\ h:mm">
                  <c:v>40353.958333312097</c:v>
                </c:pt>
                <c:pt idx="18759" formatCode="m/d/yyyy\ h:mm">
                  <c:v>40353.999999978747</c:v>
                </c:pt>
                <c:pt idx="18760" formatCode="m/d/yyyy\ h:mm">
                  <c:v>40354.041666645404</c:v>
                </c:pt>
                <c:pt idx="18761" formatCode="m/d/yyyy\ h:mm">
                  <c:v>40354.083333312083</c:v>
                </c:pt>
                <c:pt idx="18762" formatCode="m/d/yyyy\ h:mm">
                  <c:v>40354.12499997874</c:v>
                </c:pt>
                <c:pt idx="18763" formatCode="m/d/yyyy\ h:mm">
                  <c:v>40354.166666645404</c:v>
                </c:pt>
                <c:pt idx="18764" formatCode="m/d/yyyy\ h:mm">
                  <c:v>40354.208333312068</c:v>
                </c:pt>
                <c:pt idx="18765" formatCode="m/d/yyyy\ h:mm">
                  <c:v>40354.249999978732</c:v>
                </c:pt>
                <c:pt idx="18766" formatCode="m/d/yyyy\ h:mm">
                  <c:v>40354.291666645368</c:v>
                </c:pt>
                <c:pt idx="18767" formatCode="m/d/yyyy\ h:mm">
                  <c:v>40354.333333312061</c:v>
                </c:pt>
                <c:pt idx="18768" formatCode="m/d/yyyy\ h:mm">
                  <c:v>40354.374999978747</c:v>
                </c:pt>
                <c:pt idx="18769" formatCode="m/d/yyyy\ h:mm">
                  <c:v>40354.416666645389</c:v>
                </c:pt>
                <c:pt idx="18770" formatCode="m/d/yyyy\ h:mm">
                  <c:v>40354.458333312075</c:v>
                </c:pt>
                <c:pt idx="18771" formatCode="m/d/yyyy\ h:mm">
                  <c:v>40354.499999978718</c:v>
                </c:pt>
                <c:pt idx="18772" formatCode="m/d/yyyy\ h:mm">
                  <c:v>40354.541666645375</c:v>
                </c:pt>
                <c:pt idx="18773" formatCode="m/d/yyyy\ h:mm">
                  <c:v>40354.583333312046</c:v>
                </c:pt>
                <c:pt idx="18774" formatCode="m/d/yyyy\ h:mm">
                  <c:v>40354.624999978711</c:v>
                </c:pt>
                <c:pt idx="18775" formatCode="m/d/yyyy\ h:mm">
                  <c:v>40354.666666645375</c:v>
                </c:pt>
                <c:pt idx="18776" formatCode="m/d/yyyy\ h:mm">
                  <c:v>40354.708333312039</c:v>
                </c:pt>
                <c:pt idx="18777" formatCode="m/d/yyyy\ h:mm">
                  <c:v>40354.749999978703</c:v>
                </c:pt>
                <c:pt idx="18778" formatCode="m/d/yyyy\ h:mm">
                  <c:v>40354.791666645338</c:v>
                </c:pt>
                <c:pt idx="18779" formatCode="m/d/yyyy\ h:mm">
                  <c:v>40354.833333312032</c:v>
                </c:pt>
                <c:pt idx="18780" formatCode="m/d/yyyy\ h:mm">
                  <c:v>40354.874999978711</c:v>
                </c:pt>
                <c:pt idx="18781" formatCode="m/d/yyyy\ h:mm">
                  <c:v>40354.91666664536</c:v>
                </c:pt>
                <c:pt idx="18782" formatCode="m/d/yyyy\ h:mm">
                  <c:v>40354.958333312046</c:v>
                </c:pt>
                <c:pt idx="18783" formatCode="m/d/yyyy\ h:mm">
                  <c:v>40354.999999978689</c:v>
                </c:pt>
                <c:pt idx="18784" formatCode="m/d/yyyy\ h:mm">
                  <c:v>40355.041666645338</c:v>
                </c:pt>
                <c:pt idx="18785" formatCode="m/d/yyyy\ h:mm">
                  <c:v>40355.083333312017</c:v>
                </c:pt>
                <c:pt idx="18786" formatCode="m/d/yyyy\ h:mm">
                  <c:v>40355.124999978681</c:v>
                </c:pt>
                <c:pt idx="18787" formatCode="m/d/yyyy\ h:mm">
                  <c:v>40355.166666645331</c:v>
                </c:pt>
                <c:pt idx="18788" formatCode="m/d/yyyy\ h:mm">
                  <c:v>40355.20833331201</c:v>
                </c:pt>
                <c:pt idx="18789" formatCode="m/d/yyyy\ h:mm">
                  <c:v>40355.249999978681</c:v>
                </c:pt>
                <c:pt idx="18790" formatCode="m/d/yyyy\ h:mm">
                  <c:v>40355.291666645317</c:v>
                </c:pt>
                <c:pt idx="18791" formatCode="m/d/yyyy\ h:mm">
                  <c:v>40355.333333312003</c:v>
                </c:pt>
                <c:pt idx="18792" formatCode="m/d/yyyy\ h:mm">
                  <c:v>40355.374999978689</c:v>
                </c:pt>
                <c:pt idx="18793" formatCode="m/d/yyyy\ h:mm">
                  <c:v>40355.416666645331</c:v>
                </c:pt>
                <c:pt idx="18794" formatCode="m/d/yyyy\ h:mm">
                  <c:v>40355.45833331201</c:v>
                </c:pt>
                <c:pt idx="18795" formatCode="m/d/yyyy\ h:mm">
                  <c:v>40355.49999997866</c:v>
                </c:pt>
                <c:pt idx="18796" formatCode="m/d/yyyy\ h:mm">
                  <c:v>40355.541666645324</c:v>
                </c:pt>
                <c:pt idx="18797" formatCode="m/d/yyyy\ h:mm">
                  <c:v>40355.583333311988</c:v>
                </c:pt>
                <c:pt idx="18798" formatCode="m/d/yyyy\ h:mm">
                  <c:v>40355.624999978652</c:v>
                </c:pt>
                <c:pt idx="18799" formatCode="m/d/yyyy\ h:mm">
                  <c:v>40355.666666645302</c:v>
                </c:pt>
                <c:pt idx="18800" formatCode="m/d/yyyy\ h:mm">
                  <c:v>40355.708333311981</c:v>
                </c:pt>
                <c:pt idx="18801" formatCode="m/d/yyyy\ h:mm">
                  <c:v>40355.749999978645</c:v>
                </c:pt>
                <c:pt idx="18802" formatCode="m/d/yyyy\ h:mm">
                  <c:v>40355.79166664528</c:v>
                </c:pt>
                <c:pt idx="18803" formatCode="m/d/yyyy\ h:mm">
                  <c:v>40355.833333311981</c:v>
                </c:pt>
                <c:pt idx="18804" formatCode="m/d/yyyy\ h:mm">
                  <c:v>40355.874999978652</c:v>
                </c:pt>
                <c:pt idx="18805" formatCode="m/d/yyyy\ h:mm">
                  <c:v>40355.916666645302</c:v>
                </c:pt>
                <c:pt idx="18806" formatCode="m/d/yyyy\ h:mm">
                  <c:v>40355.958333311988</c:v>
                </c:pt>
                <c:pt idx="18807" formatCode="m/d/yyyy\ h:mm">
                  <c:v>40355.999999978631</c:v>
                </c:pt>
                <c:pt idx="18808" formatCode="m/d/yyyy\ h:mm">
                  <c:v>40356.04166664528</c:v>
                </c:pt>
                <c:pt idx="18809" formatCode="m/d/yyyy\ h:mm">
                  <c:v>40356.083333311959</c:v>
                </c:pt>
                <c:pt idx="18810" formatCode="m/d/yyyy\ h:mm">
                  <c:v>40356.124999978623</c:v>
                </c:pt>
                <c:pt idx="18811" formatCode="m/d/yyyy\ h:mm">
                  <c:v>40356.166666645273</c:v>
                </c:pt>
                <c:pt idx="18812" formatCode="m/d/yyyy\ h:mm">
                  <c:v>40356.208333311952</c:v>
                </c:pt>
                <c:pt idx="18813" formatCode="m/d/yyyy\ h:mm">
                  <c:v>40356.249999978616</c:v>
                </c:pt>
                <c:pt idx="18814" formatCode="m/d/yyyy\ h:mm">
                  <c:v>40356.291666645251</c:v>
                </c:pt>
                <c:pt idx="18815" formatCode="m/d/yyyy\ h:mm">
                  <c:v>40356.333333311944</c:v>
                </c:pt>
                <c:pt idx="18816" formatCode="m/d/yyyy\ h:mm">
                  <c:v>40356.374999978623</c:v>
                </c:pt>
                <c:pt idx="18817" formatCode="m/d/yyyy\ h:mm">
                  <c:v>40356.416666645273</c:v>
                </c:pt>
                <c:pt idx="18818" formatCode="m/d/yyyy\ h:mm">
                  <c:v>40356.458333311952</c:v>
                </c:pt>
                <c:pt idx="18819" formatCode="m/d/yyyy\ h:mm">
                  <c:v>40356.499999978601</c:v>
                </c:pt>
                <c:pt idx="18820" formatCode="m/d/yyyy\ h:mm">
                  <c:v>40356.541666645251</c:v>
                </c:pt>
                <c:pt idx="18821" formatCode="m/d/yyyy\ h:mm">
                  <c:v>40356.58333331193</c:v>
                </c:pt>
                <c:pt idx="18822" formatCode="m/d/yyyy\ h:mm">
                  <c:v>40356.624999978601</c:v>
                </c:pt>
                <c:pt idx="18823" formatCode="m/d/yyyy\ h:mm">
                  <c:v>40356.666666645244</c:v>
                </c:pt>
                <c:pt idx="18824" formatCode="m/d/yyyy\ h:mm">
                  <c:v>40356.708333311923</c:v>
                </c:pt>
                <c:pt idx="18825" formatCode="m/d/yyyy\ h:mm">
                  <c:v>40356.749999978601</c:v>
                </c:pt>
                <c:pt idx="18826" formatCode="m/d/yyyy\ h:mm">
                  <c:v>40356.791666645222</c:v>
                </c:pt>
                <c:pt idx="18827" formatCode="m/d/yyyy\ h:mm">
                  <c:v>40356.833333311915</c:v>
                </c:pt>
                <c:pt idx="18828" formatCode="m/d/yyyy\ h:mm">
                  <c:v>40356.874999978609</c:v>
                </c:pt>
                <c:pt idx="18829" formatCode="m/d/yyyy\ h:mm">
                  <c:v>40356.916666645244</c:v>
                </c:pt>
                <c:pt idx="18830" formatCode="m/d/yyyy\ h:mm">
                  <c:v>40356.958333311923</c:v>
                </c:pt>
                <c:pt idx="18831" formatCode="m/d/yyyy\ h:mm">
                  <c:v>40356.999999978587</c:v>
                </c:pt>
                <c:pt idx="18832" formatCode="m/d/yyyy\ h:mm">
                  <c:v>40357.041666645222</c:v>
                </c:pt>
                <c:pt idx="18833" formatCode="m/d/yyyy\ h:mm">
                  <c:v>40357.083333311901</c:v>
                </c:pt>
                <c:pt idx="18834" formatCode="m/d/yyyy\ h:mm">
                  <c:v>40357.12499997858</c:v>
                </c:pt>
                <c:pt idx="18835" formatCode="m/d/yyyy\ h:mm">
                  <c:v>40357.166666645215</c:v>
                </c:pt>
                <c:pt idx="18836" formatCode="m/d/yyyy\ h:mm">
                  <c:v>40357.208333311894</c:v>
                </c:pt>
                <c:pt idx="18837" formatCode="m/d/yyyy\ h:mm">
                  <c:v>40357.249999978572</c:v>
                </c:pt>
                <c:pt idx="18838" formatCode="m/d/yyyy\ h:mm">
                  <c:v>40357.291666645193</c:v>
                </c:pt>
                <c:pt idx="18839" formatCode="m/d/yyyy\ h:mm">
                  <c:v>40357.333333311886</c:v>
                </c:pt>
                <c:pt idx="18840" formatCode="m/d/yyyy\ h:mm">
                  <c:v>40357.37499997858</c:v>
                </c:pt>
                <c:pt idx="18841" formatCode="m/d/yyyy\ h:mm">
                  <c:v>40357.416666645215</c:v>
                </c:pt>
                <c:pt idx="18842" formatCode="m/d/yyyy\ h:mm">
                  <c:v>40357.458333311894</c:v>
                </c:pt>
                <c:pt idx="18843" formatCode="m/d/yyyy\ h:mm">
                  <c:v>40357.499999978543</c:v>
                </c:pt>
                <c:pt idx="18844" formatCode="m/d/yyyy\ h:mm">
                  <c:v>40357.541666645193</c:v>
                </c:pt>
                <c:pt idx="18845" formatCode="m/d/yyyy\ h:mm">
                  <c:v>40357.583333311872</c:v>
                </c:pt>
                <c:pt idx="18846" formatCode="m/d/yyyy\ h:mm">
                  <c:v>40357.624999978543</c:v>
                </c:pt>
                <c:pt idx="18847" formatCode="m/d/yyyy\ h:mm">
                  <c:v>40357.666666645186</c:v>
                </c:pt>
                <c:pt idx="18848" formatCode="m/d/yyyy\ h:mm">
                  <c:v>40357.708333311864</c:v>
                </c:pt>
                <c:pt idx="18849" formatCode="m/d/yyyy\ h:mm">
                  <c:v>40357.749999978543</c:v>
                </c:pt>
                <c:pt idx="18850" formatCode="m/d/yyyy\ h:mm">
                  <c:v>40357.791666645171</c:v>
                </c:pt>
                <c:pt idx="18851" formatCode="m/d/yyyy\ h:mm">
                  <c:v>40357.833333311857</c:v>
                </c:pt>
                <c:pt idx="18852" formatCode="m/d/yyyy\ h:mm">
                  <c:v>40357.87499997855</c:v>
                </c:pt>
                <c:pt idx="18853" formatCode="m/d/yyyy\ h:mm">
                  <c:v>40357.916666645193</c:v>
                </c:pt>
                <c:pt idx="18854" formatCode="m/d/yyyy\ h:mm">
                  <c:v>40357.958333311864</c:v>
                </c:pt>
                <c:pt idx="18855" formatCode="m/d/yyyy\ h:mm">
                  <c:v>40357.999999978529</c:v>
                </c:pt>
                <c:pt idx="18856" formatCode="m/d/yyyy\ h:mm">
                  <c:v>40358.041666645178</c:v>
                </c:pt>
                <c:pt idx="18857" formatCode="m/d/yyyy\ h:mm">
                  <c:v>40358.083333311835</c:v>
                </c:pt>
                <c:pt idx="18858" formatCode="m/d/yyyy\ h:mm">
                  <c:v>40358.124999978521</c:v>
                </c:pt>
                <c:pt idx="18859" formatCode="m/d/yyyy\ h:mm">
                  <c:v>40358.166666645171</c:v>
                </c:pt>
                <c:pt idx="18860" formatCode="m/d/yyyy\ h:mm">
                  <c:v>40358.208333311835</c:v>
                </c:pt>
                <c:pt idx="18861" formatCode="m/d/yyyy\ h:mm">
                  <c:v>40358.249999978514</c:v>
                </c:pt>
                <c:pt idx="18862" formatCode="m/d/yyyy\ h:mm">
                  <c:v>40358.291666645149</c:v>
                </c:pt>
                <c:pt idx="18863" formatCode="m/d/yyyy\ h:mm">
                  <c:v>40358.333333311828</c:v>
                </c:pt>
                <c:pt idx="18864" formatCode="m/d/yyyy\ h:mm">
                  <c:v>40358.374999978514</c:v>
                </c:pt>
                <c:pt idx="18865" formatCode="m/d/yyyy\ h:mm">
                  <c:v>40358.416666645171</c:v>
                </c:pt>
                <c:pt idx="18866" formatCode="m/d/yyyy\ h:mm">
                  <c:v>40358.458333311835</c:v>
                </c:pt>
                <c:pt idx="18867" formatCode="m/d/yyyy\ h:mm">
                  <c:v>40358.499999978492</c:v>
                </c:pt>
                <c:pt idx="18868" formatCode="m/d/yyyy\ h:mm">
                  <c:v>40358.541666645135</c:v>
                </c:pt>
                <c:pt idx="18869" formatCode="m/d/yyyy\ h:mm">
                  <c:v>40358.583333311806</c:v>
                </c:pt>
                <c:pt idx="18870" formatCode="m/d/yyyy\ h:mm">
                  <c:v>40358.624999978492</c:v>
                </c:pt>
                <c:pt idx="18871" formatCode="m/d/yyyy\ h:mm">
                  <c:v>40358.666666645135</c:v>
                </c:pt>
                <c:pt idx="18872" formatCode="m/d/yyyy\ h:mm">
                  <c:v>40358.708333311806</c:v>
                </c:pt>
                <c:pt idx="18873" formatCode="m/d/yyyy\ h:mm">
                  <c:v>40358.749999978485</c:v>
                </c:pt>
                <c:pt idx="18874" formatCode="m/d/yyyy\ h:mm">
                  <c:v>40358.79166664512</c:v>
                </c:pt>
                <c:pt idx="18875" formatCode="m/d/yyyy\ h:mm">
                  <c:v>40358.833333311784</c:v>
                </c:pt>
                <c:pt idx="18876" formatCode="m/d/yyyy\ h:mm">
                  <c:v>40358.874999978485</c:v>
                </c:pt>
                <c:pt idx="18877" formatCode="m/d/yyyy\ h:mm">
                  <c:v>40358.916666645142</c:v>
                </c:pt>
                <c:pt idx="18878" formatCode="m/d/yyyy\ h:mm">
                  <c:v>40358.958333311792</c:v>
                </c:pt>
                <c:pt idx="18879" formatCode="m/d/yyyy\ h:mm">
                  <c:v>40358.999999978463</c:v>
                </c:pt>
                <c:pt idx="18880" formatCode="m/d/yyyy\ h:mm">
                  <c:v>40359.04166664512</c:v>
                </c:pt>
                <c:pt idx="18881" formatCode="m/d/yyyy\ h:mm">
                  <c:v>40359.083333311784</c:v>
                </c:pt>
                <c:pt idx="18882" formatCode="m/d/yyyy\ h:mm">
                  <c:v>40359.124999978449</c:v>
                </c:pt>
                <c:pt idx="18883" formatCode="m/d/yyyy\ h:mm">
                  <c:v>40359.166666645106</c:v>
                </c:pt>
                <c:pt idx="18884" formatCode="m/d/yyyy\ h:mm">
                  <c:v>40359.208333311777</c:v>
                </c:pt>
                <c:pt idx="18885" formatCode="m/d/yyyy\ h:mm">
                  <c:v>40359.249999978441</c:v>
                </c:pt>
                <c:pt idx="18886" formatCode="m/d/yyyy\ h:mm">
                  <c:v>40359.291666645084</c:v>
                </c:pt>
                <c:pt idx="18887" formatCode="m/d/yyyy\ h:mm">
                  <c:v>40359.33333331177</c:v>
                </c:pt>
                <c:pt idx="18888" formatCode="m/d/yyyy\ h:mm">
                  <c:v>40359.374999978456</c:v>
                </c:pt>
                <c:pt idx="18889" formatCode="m/d/yyyy\ h:mm">
                  <c:v>40359.416666645098</c:v>
                </c:pt>
                <c:pt idx="18890" formatCode="m/d/yyyy\ h:mm">
                  <c:v>40359.458333311763</c:v>
                </c:pt>
                <c:pt idx="18891" formatCode="m/d/yyyy\ h:mm">
                  <c:v>40359.499999978441</c:v>
                </c:pt>
                <c:pt idx="18892" formatCode="m/d/yyyy\ h:mm">
                  <c:v>40359.541666645084</c:v>
                </c:pt>
                <c:pt idx="18893" formatCode="m/d/yyyy\ h:mm">
                  <c:v>40359.583333311755</c:v>
                </c:pt>
                <c:pt idx="18894" formatCode="m/d/yyyy\ h:mm">
                  <c:v>40359.624999978434</c:v>
                </c:pt>
                <c:pt idx="18895" formatCode="m/d/yyyy\ h:mm">
                  <c:v>40359.666666645084</c:v>
                </c:pt>
                <c:pt idx="18896" formatCode="m/d/yyyy\ h:mm">
                  <c:v>40359.708333311733</c:v>
                </c:pt>
                <c:pt idx="18897" formatCode="m/d/yyyy\ h:mm">
                  <c:v>40359.749999978412</c:v>
                </c:pt>
                <c:pt idx="18898" formatCode="m/d/yyyy\ h:mm">
                  <c:v>40359.791666645055</c:v>
                </c:pt>
                <c:pt idx="18899" formatCode="m/d/yyyy\ h:mm">
                  <c:v>40359.833333311726</c:v>
                </c:pt>
                <c:pt idx="18900" formatCode="m/d/yyyy\ h:mm">
                  <c:v>40359.874999978434</c:v>
                </c:pt>
                <c:pt idx="18901" formatCode="m/d/yyyy\ h:mm">
                  <c:v>40359.916666645069</c:v>
                </c:pt>
                <c:pt idx="18902" formatCode="m/d/yyyy\ h:mm">
                  <c:v>40359.958333311733</c:v>
                </c:pt>
                <c:pt idx="18903" formatCode="m/d/yyyy\ h:mm">
                  <c:v>40359.999999978398</c:v>
                </c:pt>
                <c:pt idx="18904" formatCode="m/d/yyyy\ h:mm">
                  <c:v>40360.041666645055</c:v>
                </c:pt>
                <c:pt idx="18905" formatCode="m/d/yyyy\ h:mm">
                  <c:v>40360.083333311726</c:v>
                </c:pt>
                <c:pt idx="18906" formatCode="m/d/yyyy\ h:mm">
                  <c:v>40360.12499997839</c:v>
                </c:pt>
                <c:pt idx="18907" formatCode="m/d/yyyy\ h:mm">
                  <c:v>40360.166666645055</c:v>
                </c:pt>
                <c:pt idx="18908" formatCode="m/d/yyyy\ h:mm">
                  <c:v>40360.208333311704</c:v>
                </c:pt>
                <c:pt idx="18909" formatCode="m/d/yyyy\ h:mm">
                  <c:v>40360.249999978383</c:v>
                </c:pt>
                <c:pt idx="18910" formatCode="m/d/yyyy\ h:mm">
                  <c:v>40360.291666645018</c:v>
                </c:pt>
                <c:pt idx="18911" formatCode="m/d/yyyy\ h:mm">
                  <c:v>40360.333333311704</c:v>
                </c:pt>
                <c:pt idx="18912" formatCode="m/d/yyyy\ h:mm">
                  <c:v>40360.374999978398</c:v>
                </c:pt>
                <c:pt idx="18913" formatCode="m/d/yyyy\ h:mm">
                  <c:v>40360.41666664504</c:v>
                </c:pt>
                <c:pt idx="18914" formatCode="m/d/yyyy\ h:mm">
                  <c:v>40360.458333311712</c:v>
                </c:pt>
                <c:pt idx="18915" formatCode="m/d/yyyy\ h:mm">
                  <c:v>40360.499999978369</c:v>
                </c:pt>
                <c:pt idx="18916" formatCode="m/d/yyyy\ h:mm">
                  <c:v>40360.541666645026</c:v>
                </c:pt>
                <c:pt idx="18917" formatCode="m/d/yyyy\ h:mm">
                  <c:v>40360.583333311683</c:v>
                </c:pt>
                <c:pt idx="18918" formatCode="m/d/yyyy\ h:mm">
                  <c:v>40360.624999978361</c:v>
                </c:pt>
                <c:pt idx="18919" formatCode="m/d/yyyy\ h:mm">
                  <c:v>40360.666666645026</c:v>
                </c:pt>
                <c:pt idx="18920" formatCode="m/d/yyyy\ h:mm">
                  <c:v>40360.708333311675</c:v>
                </c:pt>
                <c:pt idx="18921" formatCode="m/d/yyyy\ h:mm">
                  <c:v>40360.749999978361</c:v>
                </c:pt>
                <c:pt idx="18922" formatCode="m/d/yyyy\ h:mm">
                  <c:v>40360.791666644996</c:v>
                </c:pt>
                <c:pt idx="18923" formatCode="m/d/yyyy\ h:mm">
                  <c:v>40360.833333311675</c:v>
                </c:pt>
                <c:pt idx="18924" formatCode="m/d/yyyy\ h:mm">
                  <c:v>40360.874999978369</c:v>
                </c:pt>
                <c:pt idx="18925" formatCode="m/d/yyyy\ h:mm">
                  <c:v>40360.916666645011</c:v>
                </c:pt>
                <c:pt idx="18926" formatCode="m/d/yyyy\ h:mm">
                  <c:v>40360.958333311683</c:v>
                </c:pt>
                <c:pt idx="18927" formatCode="m/d/yyyy\ h:mm">
                  <c:v>40360.999999978339</c:v>
                </c:pt>
                <c:pt idx="18928" formatCode="m/d/yyyy\ h:mm">
                  <c:v>40361.041666645004</c:v>
                </c:pt>
                <c:pt idx="18929" formatCode="m/d/yyyy\ h:mm">
                  <c:v>40361.083333311653</c:v>
                </c:pt>
                <c:pt idx="18930" formatCode="m/d/yyyy\ h:mm">
                  <c:v>40361.124999978332</c:v>
                </c:pt>
                <c:pt idx="18931" formatCode="m/d/yyyy\ h:mm">
                  <c:v>40361.166666644996</c:v>
                </c:pt>
                <c:pt idx="18932" formatCode="m/d/yyyy\ h:mm">
                  <c:v>40361.208333311646</c:v>
                </c:pt>
                <c:pt idx="18933" formatCode="m/d/yyyy\ h:mm">
                  <c:v>40361.249999978332</c:v>
                </c:pt>
                <c:pt idx="18934" formatCode="m/d/yyyy\ h:mm">
                  <c:v>40361.291666644975</c:v>
                </c:pt>
                <c:pt idx="18935" formatCode="m/d/yyyy\ h:mm">
                  <c:v>40361.333333311639</c:v>
                </c:pt>
                <c:pt idx="18936" formatCode="m/d/yyyy\ h:mm">
                  <c:v>40361.374999978339</c:v>
                </c:pt>
                <c:pt idx="18937" formatCode="m/d/yyyy\ h:mm">
                  <c:v>40361.416666644996</c:v>
                </c:pt>
                <c:pt idx="18938" formatCode="m/d/yyyy\ h:mm">
                  <c:v>40361.458333311646</c:v>
                </c:pt>
                <c:pt idx="18939" formatCode="m/d/yyyy\ h:mm">
                  <c:v>40361.49999997831</c:v>
                </c:pt>
                <c:pt idx="18940" formatCode="m/d/yyyy\ h:mm">
                  <c:v>40361.541666644982</c:v>
                </c:pt>
                <c:pt idx="18941" formatCode="m/d/yyyy\ h:mm">
                  <c:v>40361.583333311624</c:v>
                </c:pt>
                <c:pt idx="18942" formatCode="m/d/yyyy\ h:mm">
                  <c:v>40361.624999978303</c:v>
                </c:pt>
                <c:pt idx="18943" formatCode="m/d/yyyy\ h:mm">
                  <c:v>40361.666666644967</c:v>
                </c:pt>
                <c:pt idx="18944" formatCode="m/d/yyyy\ h:mm">
                  <c:v>40361.708333311624</c:v>
                </c:pt>
                <c:pt idx="18945" formatCode="m/d/yyyy\ h:mm">
                  <c:v>40361.749999978296</c:v>
                </c:pt>
                <c:pt idx="18946" formatCode="m/d/yyyy\ h:mm">
                  <c:v>40361.791666644946</c:v>
                </c:pt>
                <c:pt idx="18947" formatCode="m/d/yyyy\ h:mm">
                  <c:v>40361.833333311624</c:v>
                </c:pt>
                <c:pt idx="18948" formatCode="m/d/yyyy\ h:mm">
                  <c:v>40361.874999978303</c:v>
                </c:pt>
                <c:pt idx="18949" formatCode="m/d/yyyy\ h:mm">
                  <c:v>40361.916666644967</c:v>
                </c:pt>
                <c:pt idx="18950" formatCode="m/d/yyyy\ h:mm">
                  <c:v>40361.958333311617</c:v>
                </c:pt>
                <c:pt idx="18951" formatCode="m/d/yyyy\ h:mm">
                  <c:v>40361.999999978281</c:v>
                </c:pt>
                <c:pt idx="18952" formatCode="m/d/yyyy\ h:mm">
                  <c:v>40362.041666644946</c:v>
                </c:pt>
                <c:pt idx="18953" formatCode="m/d/yyyy\ h:mm">
                  <c:v>40362.083333311595</c:v>
                </c:pt>
                <c:pt idx="18954" formatCode="m/d/yyyy\ h:mm">
                  <c:v>40362.124999978281</c:v>
                </c:pt>
                <c:pt idx="18955" formatCode="m/d/yyyy\ h:mm">
                  <c:v>40362.166666644938</c:v>
                </c:pt>
                <c:pt idx="18956" formatCode="m/d/yyyy\ h:mm">
                  <c:v>40362.208333311595</c:v>
                </c:pt>
                <c:pt idx="18957" formatCode="m/d/yyyy\ h:mm">
                  <c:v>40362.249999978267</c:v>
                </c:pt>
                <c:pt idx="18958" formatCode="m/d/yyyy\ h:mm">
                  <c:v>40362.291666644924</c:v>
                </c:pt>
                <c:pt idx="18959" formatCode="m/d/yyyy\ h:mm">
                  <c:v>40362.333333311595</c:v>
                </c:pt>
                <c:pt idx="18960" formatCode="m/d/yyyy\ h:mm">
                  <c:v>40362.374999978274</c:v>
                </c:pt>
                <c:pt idx="18961" formatCode="m/d/yyyy\ h:mm">
                  <c:v>40362.416666644946</c:v>
                </c:pt>
                <c:pt idx="18962" formatCode="m/d/yyyy\ h:mm">
                  <c:v>40362.458333311602</c:v>
                </c:pt>
                <c:pt idx="18963" formatCode="m/d/yyyy\ h:mm">
                  <c:v>40362.499999978252</c:v>
                </c:pt>
                <c:pt idx="18964" formatCode="m/d/yyyy\ h:mm">
                  <c:v>40362.541666644916</c:v>
                </c:pt>
                <c:pt idx="18965" formatCode="m/d/yyyy\ h:mm">
                  <c:v>40362.583333311581</c:v>
                </c:pt>
                <c:pt idx="18966" formatCode="m/d/yyyy\ h:mm">
                  <c:v>40362.624999978245</c:v>
                </c:pt>
                <c:pt idx="18967" formatCode="m/d/yyyy\ h:mm">
                  <c:v>40362.666666644909</c:v>
                </c:pt>
                <c:pt idx="18968" formatCode="m/d/yyyy\ h:mm">
                  <c:v>40362.708333311573</c:v>
                </c:pt>
                <c:pt idx="18969" formatCode="m/d/yyyy\ h:mm">
                  <c:v>40362.749999978238</c:v>
                </c:pt>
                <c:pt idx="18970" formatCode="m/d/yyyy\ h:mm">
                  <c:v>40362.791666644887</c:v>
                </c:pt>
                <c:pt idx="18971" formatCode="m/d/yyyy\ h:mm">
                  <c:v>40362.833333311566</c:v>
                </c:pt>
                <c:pt idx="18972" formatCode="m/d/yyyy\ h:mm">
                  <c:v>40362.874999978245</c:v>
                </c:pt>
                <c:pt idx="18973" formatCode="m/d/yyyy\ h:mm">
                  <c:v>40362.916666644909</c:v>
                </c:pt>
                <c:pt idx="18974" formatCode="m/d/yyyy\ h:mm">
                  <c:v>40362.958333311573</c:v>
                </c:pt>
                <c:pt idx="18975" formatCode="m/d/yyyy\ h:mm">
                  <c:v>40362.999999978223</c:v>
                </c:pt>
                <c:pt idx="18976" formatCode="m/d/yyyy\ h:mm">
                  <c:v>40363.041666644887</c:v>
                </c:pt>
                <c:pt idx="18977" formatCode="m/d/yyyy\ h:mm">
                  <c:v>40363.083333311552</c:v>
                </c:pt>
                <c:pt idx="18978" formatCode="m/d/yyyy\ h:mm">
                  <c:v>40363.124999978216</c:v>
                </c:pt>
                <c:pt idx="18979" formatCode="m/d/yyyy\ h:mm">
                  <c:v>40363.16666664488</c:v>
                </c:pt>
                <c:pt idx="18980" formatCode="m/d/yyyy\ h:mm">
                  <c:v>40363.208333311544</c:v>
                </c:pt>
                <c:pt idx="18981" formatCode="m/d/yyyy\ h:mm">
                  <c:v>40363.249999978209</c:v>
                </c:pt>
                <c:pt idx="18982" formatCode="m/d/yyyy\ h:mm">
                  <c:v>40363.291666644858</c:v>
                </c:pt>
                <c:pt idx="18983" formatCode="m/d/yyyy\ h:mm">
                  <c:v>40363.333333311537</c:v>
                </c:pt>
                <c:pt idx="18984" formatCode="m/d/yyyy\ h:mm">
                  <c:v>40363.374999978216</c:v>
                </c:pt>
                <c:pt idx="18985" formatCode="m/d/yyyy\ h:mm">
                  <c:v>40363.41666664488</c:v>
                </c:pt>
                <c:pt idx="18986" formatCode="m/d/yyyy\ h:mm">
                  <c:v>40363.458333311544</c:v>
                </c:pt>
                <c:pt idx="18987" formatCode="m/d/yyyy\ h:mm">
                  <c:v>40363.499999978201</c:v>
                </c:pt>
                <c:pt idx="18988" formatCode="m/d/yyyy\ h:mm">
                  <c:v>40363.541666644858</c:v>
                </c:pt>
                <c:pt idx="18989" formatCode="m/d/yyyy\ h:mm">
                  <c:v>40363.583333311522</c:v>
                </c:pt>
                <c:pt idx="18990" formatCode="m/d/yyyy\ h:mm">
                  <c:v>40363.624999978201</c:v>
                </c:pt>
                <c:pt idx="18991" formatCode="m/d/yyyy\ h:mm">
                  <c:v>40363.666666644851</c:v>
                </c:pt>
                <c:pt idx="18992" formatCode="m/d/yyyy\ h:mm">
                  <c:v>40363.708333311515</c:v>
                </c:pt>
                <c:pt idx="18993" formatCode="m/d/yyyy\ h:mm">
                  <c:v>40363.749999978194</c:v>
                </c:pt>
                <c:pt idx="18994" formatCode="m/d/yyyy\ h:mm">
                  <c:v>40363.791666644829</c:v>
                </c:pt>
                <c:pt idx="18995" formatCode="m/d/yyyy\ h:mm">
                  <c:v>40363.833333311508</c:v>
                </c:pt>
                <c:pt idx="18996" formatCode="m/d/yyyy\ h:mm">
                  <c:v>40363.874999978201</c:v>
                </c:pt>
                <c:pt idx="18997" formatCode="m/d/yyyy\ h:mm">
                  <c:v>40363.916666644851</c:v>
                </c:pt>
                <c:pt idx="18998" formatCode="m/d/yyyy\ h:mm">
                  <c:v>40363.958333311515</c:v>
                </c:pt>
                <c:pt idx="18999" formatCode="m/d/yyyy\ h:mm">
                  <c:v>40363.999999978179</c:v>
                </c:pt>
                <c:pt idx="19000" formatCode="m/d/yyyy\ h:mm">
                  <c:v>40364.041666644829</c:v>
                </c:pt>
                <c:pt idx="19001" formatCode="m/d/yyyy\ h:mm">
                  <c:v>40364.083333311486</c:v>
                </c:pt>
                <c:pt idx="19002" formatCode="m/d/yyyy\ h:mm">
                  <c:v>40364.124999978172</c:v>
                </c:pt>
                <c:pt idx="19003" formatCode="m/d/yyyy\ h:mm">
                  <c:v>40364.166666644822</c:v>
                </c:pt>
                <c:pt idx="19004" formatCode="m/d/yyyy\ h:mm">
                  <c:v>40364.208333311486</c:v>
                </c:pt>
                <c:pt idx="19005" formatCode="m/d/yyyy\ h:mm">
                  <c:v>40364.249999978165</c:v>
                </c:pt>
                <c:pt idx="19006" formatCode="m/d/yyyy\ h:mm">
                  <c:v>40364.2916666448</c:v>
                </c:pt>
                <c:pt idx="19007" formatCode="m/d/yyyy\ h:mm">
                  <c:v>40364.333333311479</c:v>
                </c:pt>
                <c:pt idx="19008" formatCode="m/d/yyyy\ h:mm">
                  <c:v>40364.374999978165</c:v>
                </c:pt>
                <c:pt idx="19009" formatCode="m/d/yyyy\ h:mm">
                  <c:v>40364.416666644822</c:v>
                </c:pt>
                <c:pt idx="19010" formatCode="m/d/yyyy\ h:mm">
                  <c:v>40364.458333311486</c:v>
                </c:pt>
                <c:pt idx="19011" formatCode="m/d/yyyy\ h:mm">
                  <c:v>40364.499999978143</c:v>
                </c:pt>
                <c:pt idx="19012" formatCode="m/d/yyyy\ h:mm">
                  <c:v>40364.5416666448</c:v>
                </c:pt>
                <c:pt idx="19013" formatCode="m/d/yyyy\ h:mm">
                  <c:v>40364.583333311464</c:v>
                </c:pt>
                <c:pt idx="19014" formatCode="m/d/yyyy\ h:mm">
                  <c:v>40364.624999978143</c:v>
                </c:pt>
                <c:pt idx="19015" formatCode="m/d/yyyy\ h:mm">
                  <c:v>40364.666666644785</c:v>
                </c:pt>
                <c:pt idx="19016" formatCode="m/d/yyyy\ h:mm">
                  <c:v>40364.708333311457</c:v>
                </c:pt>
                <c:pt idx="19017" formatCode="m/d/yyyy\ h:mm">
                  <c:v>40364.749999978136</c:v>
                </c:pt>
                <c:pt idx="19018" formatCode="m/d/yyyy\ h:mm">
                  <c:v>40364.791666644771</c:v>
                </c:pt>
                <c:pt idx="19019" formatCode="m/d/yyyy\ h:mm">
                  <c:v>40364.83333331145</c:v>
                </c:pt>
                <c:pt idx="19020" formatCode="m/d/yyyy\ h:mm">
                  <c:v>40364.874999978143</c:v>
                </c:pt>
                <c:pt idx="19021" formatCode="m/d/yyyy\ h:mm">
                  <c:v>40364.916666644793</c:v>
                </c:pt>
                <c:pt idx="19022" formatCode="m/d/yyyy\ h:mm">
                  <c:v>40364.958333311442</c:v>
                </c:pt>
                <c:pt idx="19023" formatCode="m/d/yyyy\ h:mm">
                  <c:v>40364.999999978121</c:v>
                </c:pt>
                <c:pt idx="19024" formatCode="m/d/yyyy\ h:mm">
                  <c:v>40365.041666644771</c:v>
                </c:pt>
                <c:pt idx="19025" formatCode="m/d/yyyy\ h:mm">
                  <c:v>40365.083333311435</c:v>
                </c:pt>
                <c:pt idx="19026" formatCode="m/d/yyyy\ h:mm">
                  <c:v>40365.124999978099</c:v>
                </c:pt>
                <c:pt idx="19027" formatCode="m/d/yyyy\ h:mm">
                  <c:v>40365.166666644764</c:v>
                </c:pt>
                <c:pt idx="19028" formatCode="m/d/yyyy\ h:mm">
                  <c:v>40365.208333311428</c:v>
                </c:pt>
                <c:pt idx="19029" formatCode="m/d/yyyy\ h:mm">
                  <c:v>40365.249999978092</c:v>
                </c:pt>
                <c:pt idx="19030" formatCode="m/d/yyyy\ h:mm">
                  <c:v>40365.291666644735</c:v>
                </c:pt>
                <c:pt idx="19031" formatCode="m/d/yyyy\ h:mm">
                  <c:v>40365.333333311421</c:v>
                </c:pt>
                <c:pt idx="19032" formatCode="m/d/yyyy\ h:mm">
                  <c:v>40365.374999978107</c:v>
                </c:pt>
                <c:pt idx="19033" formatCode="m/d/yyyy\ h:mm">
                  <c:v>40365.416666644749</c:v>
                </c:pt>
                <c:pt idx="19034" formatCode="m/d/yyyy\ h:mm">
                  <c:v>40365.458333311413</c:v>
                </c:pt>
                <c:pt idx="19035" formatCode="m/d/yyyy\ h:mm">
                  <c:v>40365.499999978092</c:v>
                </c:pt>
                <c:pt idx="19036" formatCode="m/d/yyyy\ h:mm">
                  <c:v>40365.541666644735</c:v>
                </c:pt>
                <c:pt idx="19037" formatCode="m/d/yyyy\ h:mm">
                  <c:v>40365.583333311406</c:v>
                </c:pt>
                <c:pt idx="19038" formatCode="m/d/yyyy\ h:mm">
                  <c:v>40365.624999978085</c:v>
                </c:pt>
                <c:pt idx="19039" formatCode="m/d/yyyy\ h:mm">
                  <c:v>40365.666666644735</c:v>
                </c:pt>
                <c:pt idx="19040" formatCode="m/d/yyyy\ h:mm">
                  <c:v>40365.708333311384</c:v>
                </c:pt>
                <c:pt idx="19041" formatCode="m/d/yyyy\ h:mm">
                  <c:v>40365.749999978063</c:v>
                </c:pt>
                <c:pt idx="19042" formatCode="m/d/yyyy\ h:mm">
                  <c:v>40365.791666644713</c:v>
                </c:pt>
                <c:pt idx="19043" formatCode="m/d/yyyy\ h:mm">
                  <c:v>40365.833333311384</c:v>
                </c:pt>
                <c:pt idx="19044" formatCode="m/d/yyyy\ h:mm">
                  <c:v>40365.874999978085</c:v>
                </c:pt>
                <c:pt idx="19045" formatCode="m/d/yyyy\ h:mm">
                  <c:v>40365.916666644735</c:v>
                </c:pt>
                <c:pt idx="19046" formatCode="m/d/yyyy\ h:mm">
                  <c:v>40365.958333311391</c:v>
                </c:pt>
                <c:pt idx="19047" formatCode="m/d/yyyy\ h:mm">
                  <c:v>40365.999999978048</c:v>
                </c:pt>
                <c:pt idx="19048" formatCode="m/d/yyyy\ h:mm">
                  <c:v>40366.041666644705</c:v>
                </c:pt>
                <c:pt idx="19049" formatCode="m/d/yyyy\ h:mm">
                  <c:v>40366.083333311377</c:v>
                </c:pt>
                <c:pt idx="19050" formatCode="m/d/yyyy\ h:mm">
                  <c:v>40366.124999978041</c:v>
                </c:pt>
                <c:pt idx="19051" formatCode="m/d/yyyy\ h:mm">
                  <c:v>40366.166666644705</c:v>
                </c:pt>
                <c:pt idx="19052" formatCode="m/d/yyyy\ h:mm">
                  <c:v>40366.20833331137</c:v>
                </c:pt>
                <c:pt idx="19053" formatCode="m/d/yyyy\ h:mm">
                  <c:v>40366.249999978041</c:v>
                </c:pt>
                <c:pt idx="19054" formatCode="m/d/yyyy\ h:mm">
                  <c:v>40366.291666644676</c:v>
                </c:pt>
                <c:pt idx="19055" formatCode="m/d/yyyy\ h:mm">
                  <c:v>40366.333333311355</c:v>
                </c:pt>
                <c:pt idx="19056" formatCode="m/d/yyyy\ h:mm">
                  <c:v>40366.374999978048</c:v>
                </c:pt>
                <c:pt idx="19057" formatCode="m/d/yyyy\ h:mm">
                  <c:v>40366.416666644691</c:v>
                </c:pt>
                <c:pt idx="19058" formatCode="m/d/yyyy\ h:mm">
                  <c:v>40366.458333311362</c:v>
                </c:pt>
                <c:pt idx="19059" formatCode="m/d/yyyy\ h:mm">
                  <c:v>40366.499999978019</c:v>
                </c:pt>
                <c:pt idx="19060" formatCode="m/d/yyyy\ h:mm">
                  <c:v>40366.541666644684</c:v>
                </c:pt>
                <c:pt idx="19061" formatCode="m/d/yyyy\ h:mm">
                  <c:v>40366.583333311333</c:v>
                </c:pt>
                <c:pt idx="19062" formatCode="m/d/yyyy\ h:mm">
                  <c:v>40366.624999978012</c:v>
                </c:pt>
                <c:pt idx="19063" formatCode="m/d/yyyy\ h:mm">
                  <c:v>40366.666666644676</c:v>
                </c:pt>
                <c:pt idx="19064" formatCode="m/d/yyyy\ h:mm">
                  <c:v>40366.708333311326</c:v>
                </c:pt>
                <c:pt idx="19065" formatCode="m/d/yyyy\ h:mm">
                  <c:v>40366.749999978012</c:v>
                </c:pt>
                <c:pt idx="19066" formatCode="m/d/yyyy\ h:mm">
                  <c:v>40366.791666644647</c:v>
                </c:pt>
                <c:pt idx="19067" formatCode="m/d/yyyy\ h:mm">
                  <c:v>40366.833333311326</c:v>
                </c:pt>
                <c:pt idx="19068" formatCode="m/d/yyyy\ h:mm">
                  <c:v>40366.874999978019</c:v>
                </c:pt>
                <c:pt idx="19069" formatCode="m/d/yyyy\ h:mm">
                  <c:v>40366.916666644662</c:v>
                </c:pt>
                <c:pt idx="19070" formatCode="m/d/yyyy\ h:mm">
                  <c:v>40366.958333311333</c:v>
                </c:pt>
                <c:pt idx="19071" formatCode="m/d/yyyy\ h:mm">
                  <c:v>40366.99999997799</c:v>
                </c:pt>
                <c:pt idx="19072" formatCode="m/d/yyyy\ h:mm">
                  <c:v>40367.041666644654</c:v>
                </c:pt>
                <c:pt idx="19073" formatCode="m/d/yyyy\ h:mm">
                  <c:v>40367.083333311304</c:v>
                </c:pt>
                <c:pt idx="19074" formatCode="m/d/yyyy\ h:mm">
                  <c:v>40367.124999977983</c:v>
                </c:pt>
                <c:pt idx="19075" formatCode="m/d/yyyy\ h:mm">
                  <c:v>40367.166666644633</c:v>
                </c:pt>
                <c:pt idx="19076" formatCode="m/d/yyyy\ h:mm">
                  <c:v>40367.208333311304</c:v>
                </c:pt>
                <c:pt idx="19077" formatCode="m/d/yyyy\ h:mm">
                  <c:v>40367.249999977983</c:v>
                </c:pt>
                <c:pt idx="19078" formatCode="m/d/yyyy\ h:mm">
                  <c:v>40367.291666644618</c:v>
                </c:pt>
                <c:pt idx="19079" formatCode="m/d/yyyy\ h:mm">
                  <c:v>40367.333333311304</c:v>
                </c:pt>
                <c:pt idx="19080" formatCode="m/d/yyyy\ h:mm">
                  <c:v>40367.37499997799</c:v>
                </c:pt>
                <c:pt idx="19081" formatCode="m/d/yyyy\ h:mm">
                  <c:v>40367.416666644633</c:v>
                </c:pt>
                <c:pt idx="19082" formatCode="m/d/yyyy\ h:mm">
                  <c:v>40367.458333311297</c:v>
                </c:pt>
                <c:pt idx="19083" formatCode="m/d/yyyy\ h:mm">
                  <c:v>40367.499999977961</c:v>
                </c:pt>
                <c:pt idx="19084" formatCode="m/d/yyyy\ h:mm">
                  <c:v>40367.541666644625</c:v>
                </c:pt>
                <c:pt idx="19085" formatCode="m/d/yyyy\ h:mm">
                  <c:v>40367.583333311275</c:v>
                </c:pt>
                <c:pt idx="19086" formatCode="m/d/yyyy\ h:mm">
                  <c:v>40367.624999977961</c:v>
                </c:pt>
                <c:pt idx="19087" formatCode="m/d/yyyy\ h:mm">
                  <c:v>40367.666666644604</c:v>
                </c:pt>
                <c:pt idx="19088" formatCode="m/d/yyyy\ h:mm">
                  <c:v>40367.708333311275</c:v>
                </c:pt>
                <c:pt idx="19089" formatCode="m/d/yyyy\ h:mm">
                  <c:v>40367.749999977947</c:v>
                </c:pt>
                <c:pt idx="19090" formatCode="m/d/yyyy\ h:mm">
                  <c:v>40367.791666644589</c:v>
                </c:pt>
                <c:pt idx="19091" formatCode="m/d/yyyy\ h:mm">
                  <c:v>40367.833333311275</c:v>
                </c:pt>
                <c:pt idx="19092" formatCode="m/d/yyyy\ h:mm">
                  <c:v>40367.874999977954</c:v>
                </c:pt>
                <c:pt idx="19093" formatCode="m/d/yyyy\ h:mm">
                  <c:v>40367.916666644611</c:v>
                </c:pt>
                <c:pt idx="19094" formatCode="m/d/yyyy\ h:mm">
                  <c:v>40367.958333311268</c:v>
                </c:pt>
                <c:pt idx="19095" formatCode="m/d/yyyy\ h:mm">
                  <c:v>40367.999999977932</c:v>
                </c:pt>
                <c:pt idx="19096" formatCode="m/d/yyyy\ h:mm">
                  <c:v>40368.041666644596</c:v>
                </c:pt>
                <c:pt idx="19097" formatCode="m/d/yyyy\ h:mm">
                  <c:v>40368.083333311246</c:v>
                </c:pt>
                <c:pt idx="19098" formatCode="m/d/yyyy\ h:mm">
                  <c:v>40368.124999977932</c:v>
                </c:pt>
                <c:pt idx="19099" formatCode="m/d/yyyy\ h:mm">
                  <c:v>40368.166666644589</c:v>
                </c:pt>
                <c:pt idx="19100" formatCode="m/d/yyyy\ h:mm">
                  <c:v>40368.208333311239</c:v>
                </c:pt>
                <c:pt idx="19101" formatCode="m/d/yyyy\ h:mm">
                  <c:v>40368.249999977917</c:v>
                </c:pt>
                <c:pt idx="19102" formatCode="m/d/yyyy\ h:mm">
                  <c:v>40368.291666644574</c:v>
                </c:pt>
                <c:pt idx="19103" formatCode="m/d/yyyy\ h:mm">
                  <c:v>40368.333333311231</c:v>
                </c:pt>
                <c:pt idx="19104" formatCode="m/d/yyyy\ h:mm">
                  <c:v>40368.374999977925</c:v>
                </c:pt>
                <c:pt idx="19105" formatCode="m/d/yyyy\ h:mm">
                  <c:v>40368.416666644596</c:v>
                </c:pt>
                <c:pt idx="19106" formatCode="m/d/yyyy\ h:mm">
                  <c:v>40368.458333311239</c:v>
                </c:pt>
                <c:pt idx="19107" formatCode="m/d/yyyy\ h:mm">
                  <c:v>40368.499999977903</c:v>
                </c:pt>
                <c:pt idx="19108" formatCode="m/d/yyyy\ h:mm">
                  <c:v>40368.541666644567</c:v>
                </c:pt>
                <c:pt idx="19109" formatCode="m/d/yyyy\ h:mm">
                  <c:v>40368.583333311224</c:v>
                </c:pt>
                <c:pt idx="19110" formatCode="m/d/yyyy\ h:mm">
                  <c:v>40368.624999977896</c:v>
                </c:pt>
                <c:pt idx="19111" formatCode="m/d/yyyy\ h:mm">
                  <c:v>40368.66666664456</c:v>
                </c:pt>
                <c:pt idx="19112" formatCode="m/d/yyyy\ h:mm">
                  <c:v>40368.708333311224</c:v>
                </c:pt>
                <c:pt idx="19113" formatCode="m/d/yyyy\ h:mm">
                  <c:v>40368.749999977888</c:v>
                </c:pt>
                <c:pt idx="19114" formatCode="m/d/yyyy\ h:mm">
                  <c:v>40368.791666644538</c:v>
                </c:pt>
                <c:pt idx="19115" formatCode="m/d/yyyy\ h:mm">
                  <c:v>40368.833333311202</c:v>
                </c:pt>
                <c:pt idx="19116" formatCode="m/d/yyyy\ h:mm">
                  <c:v>40368.874999977896</c:v>
                </c:pt>
                <c:pt idx="19117" formatCode="m/d/yyyy\ h:mm">
                  <c:v>40368.91666664456</c:v>
                </c:pt>
                <c:pt idx="19118" formatCode="m/d/yyyy\ h:mm">
                  <c:v>40368.95833331121</c:v>
                </c:pt>
                <c:pt idx="19119" formatCode="m/d/yyyy\ h:mm">
                  <c:v>40368.999999977881</c:v>
                </c:pt>
                <c:pt idx="19120" formatCode="m/d/yyyy\ h:mm">
                  <c:v>40369.041666644538</c:v>
                </c:pt>
                <c:pt idx="19121" formatCode="m/d/yyyy\ h:mm">
                  <c:v>40369.083333311195</c:v>
                </c:pt>
                <c:pt idx="19122" formatCode="m/d/yyyy\ h:mm">
                  <c:v>40369.124999977867</c:v>
                </c:pt>
                <c:pt idx="19123" formatCode="m/d/yyyy\ h:mm">
                  <c:v>40369.166666644531</c:v>
                </c:pt>
                <c:pt idx="19124" formatCode="m/d/yyyy\ h:mm">
                  <c:v>40369.208333311195</c:v>
                </c:pt>
                <c:pt idx="19125" formatCode="m/d/yyyy\ h:mm">
                  <c:v>40369.249999977859</c:v>
                </c:pt>
                <c:pt idx="19126" formatCode="m/d/yyyy\ h:mm">
                  <c:v>40369.291666644524</c:v>
                </c:pt>
                <c:pt idx="19127" formatCode="m/d/yyyy\ h:mm">
                  <c:v>40369.333333311188</c:v>
                </c:pt>
                <c:pt idx="19128" formatCode="m/d/yyyy\ h:mm">
                  <c:v>40369.374999977867</c:v>
                </c:pt>
                <c:pt idx="19129" formatCode="m/d/yyyy\ h:mm">
                  <c:v>40369.416666644538</c:v>
                </c:pt>
                <c:pt idx="19130" formatCode="m/d/yyyy\ h:mm">
                  <c:v>40369.458333311195</c:v>
                </c:pt>
                <c:pt idx="19131" formatCode="m/d/yyyy\ h:mm">
                  <c:v>40369.499999977845</c:v>
                </c:pt>
                <c:pt idx="19132" formatCode="m/d/yyyy\ h:mm">
                  <c:v>40369.541666644509</c:v>
                </c:pt>
                <c:pt idx="19133" formatCode="m/d/yyyy\ h:mm">
                  <c:v>40369.583333311173</c:v>
                </c:pt>
                <c:pt idx="19134" formatCode="m/d/yyyy\ h:mm">
                  <c:v>40369.624999977837</c:v>
                </c:pt>
                <c:pt idx="19135" formatCode="m/d/yyyy\ h:mm">
                  <c:v>40369.666666644502</c:v>
                </c:pt>
                <c:pt idx="19136" formatCode="m/d/yyyy\ h:mm">
                  <c:v>40369.708333311166</c:v>
                </c:pt>
                <c:pt idx="19137" formatCode="m/d/yyyy\ h:mm">
                  <c:v>40369.74999997783</c:v>
                </c:pt>
                <c:pt idx="19138" formatCode="m/d/yyyy\ h:mm">
                  <c:v>40369.79166664448</c:v>
                </c:pt>
                <c:pt idx="19139" formatCode="m/d/yyyy\ h:mm">
                  <c:v>40369.833333311159</c:v>
                </c:pt>
                <c:pt idx="19140" formatCode="m/d/yyyy\ h:mm">
                  <c:v>40369.874999977837</c:v>
                </c:pt>
                <c:pt idx="19141" formatCode="m/d/yyyy\ h:mm">
                  <c:v>40369.916666644502</c:v>
                </c:pt>
                <c:pt idx="19142" formatCode="m/d/yyyy\ h:mm">
                  <c:v>40369.958333311166</c:v>
                </c:pt>
                <c:pt idx="19143" formatCode="m/d/yyyy\ h:mm">
                  <c:v>40369.999999977816</c:v>
                </c:pt>
                <c:pt idx="19144" formatCode="m/d/yyyy\ h:mm">
                  <c:v>40370.04166664448</c:v>
                </c:pt>
                <c:pt idx="19145" formatCode="m/d/yyyy\ h:mm">
                  <c:v>40370.083333311144</c:v>
                </c:pt>
                <c:pt idx="19146" formatCode="m/d/yyyy\ h:mm">
                  <c:v>40370.124999977808</c:v>
                </c:pt>
                <c:pt idx="19147" formatCode="m/d/yyyy\ h:mm">
                  <c:v>40370.166666644473</c:v>
                </c:pt>
                <c:pt idx="19148" formatCode="m/d/yyyy\ h:mm">
                  <c:v>40370.208333311137</c:v>
                </c:pt>
                <c:pt idx="19149" formatCode="m/d/yyyy\ h:mm">
                  <c:v>40370.249999977801</c:v>
                </c:pt>
                <c:pt idx="19150" formatCode="m/d/yyyy\ h:mm">
                  <c:v>40370.291666644451</c:v>
                </c:pt>
                <c:pt idx="19151" formatCode="m/d/yyyy\ h:mm">
                  <c:v>40370.33333331113</c:v>
                </c:pt>
                <c:pt idx="19152" formatCode="m/d/yyyy\ h:mm">
                  <c:v>40370.374999977808</c:v>
                </c:pt>
                <c:pt idx="19153" formatCode="m/d/yyyy\ h:mm">
                  <c:v>40370.416666644473</c:v>
                </c:pt>
                <c:pt idx="19154" formatCode="m/d/yyyy\ h:mm">
                  <c:v>40370.458333311137</c:v>
                </c:pt>
                <c:pt idx="19155" formatCode="m/d/yyyy\ h:mm">
                  <c:v>40370.499999977787</c:v>
                </c:pt>
                <c:pt idx="19156" formatCode="m/d/yyyy\ h:mm">
                  <c:v>40370.541666644451</c:v>
                </c:pt>
                <c:pt idx="19157" formatCode="m/d/yyyy\ h:mm">
                  <c:v>40370.583333311115</c:v>
                </c:pt>
                <c:pt idx="19158" formatCode="m/d/yyyy\ h:mm">
                  <c:v>40370.624999977779</c:v>
                </c:pt>
                <c:pt idx="19159" formatCode="m/d/yyyy\ h:mm">
                  <c:v>40370.666666644436</c:v>
                </c:pt>
                <c:pt idx="19160" formatCode="m/d/yyyy\ h:mm">
                  <c:v>40370.708333311108</c:v>
                </c:pt>
                <c:pt idx="19161" formatCode="m/d/yyyy\ h:mm">
                  <c:v>40370.749999977772</c:v>
                </c:pt>
                <c:pt idx="19162" formatCode="m/d/yyyy\ h:mm">
                  <c:v>40370.791666644422</c:v>
                </c:pt>
                <c:pt idx="19163" formatCode="m/d/yyyy\ h:mm">
                  <c:v>40370.8333333111</c:v>
                </c:pt>
                <c:pt idx="19164" formatCode="m/d/yyyy\ h:mm">
                  <c:v>40370.874999977779</c:v>
                </c:pt>
                <c:pt idx="19165" formatCode="m/d/yyyy\ h:mm">
                  <c:v>40370.916666644443</c:v>
                </c:pt>
                <c:pt idx="19166" formatCode="m/d/yyyy\ h:mm">
                  <c:v>40370.958333311093</c:v>
                </c:pt>
                <c:pt idx="19167" formatCode="m/d/yyyy\ h:mm">
                  <c:v>40370.999999977757</c:v>
                </c:pt>
                <c:pt idx="19168" formatCode="m/d/yyyy\ h:mm">
                  <c:v>40371.041666644422</c:v>
                </c:pt>
                <c:pt idx="19169" formatCode="m/d/yyyy\ h:mm">
                  <c:v>40371.083333311086</c:v>
                </c:pt>
                <c:pt idx="19170" formatCode="m/d/yyyy\ h:mm">
                  <c:v>40371.12499997775</c:v>
                </c:pt>
                <c:pt idx="19171" formatCode="m/d/yyyy\ h:mm">
                  <c:v>40371.166666644414</c:v>
                </c:pt>
                <c:pt idx="19172" formatCode="m/d/yyyy\ h:mm">
                  <c:v>40371.208333311079</c:v>
                </c:pt>
                <c:pt idx="19173" formatCode="m/d/yyyy\ h:mm">
                  <c:v>40371.249999977736</c:v>
                </c:pt>
                <c:pt idx="19174" formatCode="m/d/yyyy\ h:mm">
                  <c:v>40371.291666644393</c:v>
                </c:pt>
                <c:pt idx="19175" formatCode="m/d/yyyy\ h:mm">
                  <c:v>40371.333333311071</c:v>
                </c:pt>
                <c:pt idx="19176" formatCode="m/d/yyyy\ h:mm">
                  <c:v>40371.374999977743</c:v>
                </c:pt>
                <c:pt idx="19177" formatCode="m/d/yyyy\ h:mm">
                  <c:v>40371.416666644414</c:v>
                </c:pt>
                <c:pt idx="19178" formatCode="m/d/yyyy\ h:mm">
                  <c:v>40371.458333311079</c:v>
                </c:pt>
                <c:pt idx="19179" formatCode="m/d/yyyy\ h:mm">
                  <c:v>40371.499999977728</c:v>
                </c:pt>
                <c:pt idx="19180" formatCode="m/d/yyyy\ h:mm">
                  <c:v>40371.541666644385</c:v>
                </c:pt>
                <c:pt idx="19181" formatCode="m/d/yyyy\ h:mm">
                  <c:v>40371.583333311057</c:v>
                </c:pt>
                <c:pt idx="19182" formatCode="m/d/yyyy\ h:mm">
                  <c:v>40371.624999977721</c:v>
                </c:pt>
                <c:pt idx="19183" formatCode="m/d/yyyy\ h:mm">
                  <c:v>40371.666666644385</c:v>
                </c:pt>
                <c:pt idx="19184" formatCode="m/d/yyyy\ h:mm">
                  <c:v>40371.70833331105</c:v>
                </c:pt>
                <c:pt idx="19185" formatCode="m/d/yyyy\ h:mm">
                  <c:v>40371.749999977714</c:v>
                </c:pt>
                <c:pt idx="19186" formatCode="m/d/yyyy\ h:mm">
                  <c:v>40371.791666644363</c:v>
                </c:pt>
                <c:pt idx="19187" formatCode="m/d/yyyy\ h:mm">
                  <c:v>40371.833333311035</c:v>
                </c:pt>
                <c:pt idx="19188" formatCode="m/d/yyyy\ h:mm">
                  <c:v>40371.874999977721</c:v>
                </c:pt>
                <c:pt idx="19189" formatCode="m/d/yyyy\ h:mm">
                  <c:v>40371.916666644385</c:v>
                </c:pt>
                <c:pt idx="19190" formatCode="m/d/yyyy\ h:mm">
                  <c:v>40371.958333311042</c:v>
                </c:pt>
                <c:pt idx="19191" formatCode="m/d/yyyy\ h:mm">
                  <c:v>40371.999999977685</c:v>
                </c:pt>
                <c:pt idx="19192" formatCode="m/d/yyyy\ h:mm">
                  <c:v>40372.041666644356</c:v>
                </c:pt>
                <c:pt idx="19193" formatCode="m/d/yyyy\ h:mm">
                  <c:v>40372.083333311028</c:v>
                </c:pt>
                <c:pt idx="19194" formatCode="m/d/yyyy\ h:mm">
                  <c:v>40372.124999977685</c:v>
                </c:pt>
                <c:pt idx="19195" formatCode="m/d/yyyy\ h:mm">
                  <c:v>40372.166666644356</c:v>
                </c:pt>
                <c:pt idx="19196" formatCode="m/d/yyyy\ h:mm">
                  <c:v>40372.20833331102</c:v>
                </c:pt>
                <c:pt idx="19197" formatCode="m/d/yyyy\ h:mm">
                  <c:v>40372.249999977685</c:v>
                </c:pt>
                <c:pt idx="19198" formatCode="m/d/yyyy\ h:mm">
                  <c:v>40372.291666644327</c:v>
                </c:pt>
                <c:pt idx="19199" formatCode="m/d/yyyy\ h:mm">
                  <c:v>40372.333333311006</c:v>
                </c:pt>
                <c:pt idx="19200" formatCode="m/d/yyyy\ h:mm">
                  <c:v>40372.374999977692</c:v>
                </c:pt>
                <c:pt idx="19201" formatCode="m/d/yyyy\ h:mm">
                  <c:v>40372.416666644342</c:v>
                </c:pt>
                <c:pt idx="19202" formatCode="m/d/yyyy\ h:mm">
                  <c:v>40372.458333311013</c:v>
                </c:pt>
                <c:pt idx="19203" formatCode="m/d/yyyy\ h:mm">
                  <c:v>40372.49999997767</c:v>
                </c:pt>
                <c:pt idx="19204" formatCode="m/d/yyyy\ h:mm">
                  <c:v>40372.541666644334</c:v>
                </c:pt>
                <c:pt idx="19205" formatCode="m/d/yyyy\ h:mm">
                  <c:v>40372.583333310999</c:v>
                </c:pt>
                <c:pt idx="19206" formatCode="m/d/yyyy\ h:mm">
                  <c:v>40372.624999977656</c:v>
                </c:pt>
                <c:pt idx="19207" formatCode="m/d/yyyy\ h:mm">
                  <c:v>40372.666666644327</c:v>
                </c:pt>
                <c:pt idx="19208" formatCode="m/d/yyyy\ h:mm">
                  <c:v>40372.708333310991</c:v>
                </c:pt>
                <c:pt idx="19209" formatCode="m/d/yyyy\ h:mm">
                  <c:v>40372.749999977656</c:v>
                </c:pt>
                <c:pt idx="19210" formatCode="m/d/yyyy\ h:mm">
                  <c:v>40372.791666644298</c:v>
                </c:pt>
                <c:pt idx="19211" formatCode="m/d/yyyy\ h:mm">
                  <c:v>40372.833333310991</c:v>
                </c:pt>
                <c:pt idx="19212" formatCode="m/d/yyyy\ h:mm">
                  <c:v>40372.874999977648</c:v>
                </c:pt>
                <c:pt idx="19213" formatCode="m/d/yyyy\ h:mm">
                  <c:v>40372.916666644312</c:v>
                </c:pt>
                <c:pt idx="19214" formatCode="m/d/yyyy\ h:mm">
                  <c:v>40372.958333310999</c:v>
                </c:pt>
                <c:pt idx="19215" formatCode="m/d/yyyy\ h:mm">
                  <c:v>40372.999999977634</c:v>
                </c:pt>
                <c:pt idx="19216" formatCode="m/d/yyyy\ h:mm">
                  <c:v>40373.041666644305</c:v>
                </c:pt>
                <c:pt idx="19217" formatCode="m/d/yyyy\ h:mm">
                  <c:v>40373.083333310969</c:v>
                </c:pt>
                <c:pt idx="19218" formatCode="m/d/yyyy\ h:mm">
                  <c:v>40373.124999977634</c:v>
                </c:pt>
                <c:pt idx="19219" formatCode="m/d/yyyy\ h:mm">
                  <c:v>40373.166666644283</c:v>
                </c:pt>
                <c:pt idx="19220" formatCode="m/d/yyyy\ h:mm">
                  <c:v>40373.208333310962</c:v>
                </c:pt>
                <c:pt idx="19221" formatCode="m/d/yyyy\ h:mm">
                  <c:v>40373.249999977626</c:v>
                </c:pt>
                <c:pt idx="19222" formatCode="m/d/yyyy\ h:mm">
                  <c:v>40373.291666644269</c:v>
                </c:pt>
                <c:pt idx="19223" formatCode="m/d/yyyy\ h:mm">
                  <c:v>40373.333333310962</c:v>
                </c:pt>
                <c:pt idx="19224" formatCode="m/d/yyyy\ h:mm">
                  <c:v>40373.374999977619</c:v>
                </c:pt>
                <c:pt idx="19225" formatCode="m/d/yyyy\ h:mm">
                  <c:v>40373.416666644283</c:v>
                </c:pt>
                <c:pt idx="19226" formatCode="m/d/yyyy\ h:mm">
                  <c:v>40373.458333310969</c:v>
                </c:pt>
                <c:pt idx="19227" formatCode="m/d/yyyy\ h:mm">
                  <c:v>40373.499999977605</c:v>
                </c:pt>
                <c:pt idx="19228" formatCode="m/d/yyyy\ h:mm">
                  <c:v>40373.541666644276</c:v>
                </c:pt>
                <c:pt idx="19229" formatCode="m/d/yyyy\ h:mm">
                  <c:v>40373.58333331094</c:v>
                </c:pt>
                <c:pt idx="19230" formatCode="m/d/yyyy\ h:mm">
                  <c:v>40373.624999977605</c:v>
                </c:pt>
                <c:pt idx="19231" formatCode="m/d/yyyy\ h:mm">
                  <c:v>40373.666666644254</c:v>
                </c:pt>
                <c:pt idx="19232" formatCode="m/d/yyyy\ h:mm">
                  <c:v>40373.708333310933</c:v>
                </c:pt>
                <c:pt idx="19233" formatCode="m/d/yyyy\ h:mm">
                  <c:v>40373.749999977597</c:v>
                </c:pt>
                <c:pt idx="19234" formatCode="m/d/yyyy\ h:mm">
                  <c:v>40373.791666644232</c:v>
                </c:pt>
                <c:pt idx="19235" formatCode="m/d/yyyy\ h:mm">
                  <c:v>40373.833333310933</c:v>
                </c:pt>
                <c:pt idx="19236" formatCode="m/d/yyyy\ h:mm">
                  <c:v>40373.874999977605</c:v>
                </c:pt>
                <c:pt idx="19237" formatCode="m/d/yyyy\ h:mm">
                  <c:v>40373.916666644262</c:v>
                </c:pt>
                <c:pt idx="19238" formatCode="m/d/yyyy\ h:mm">
                  <c:v>40373.95833331094</c:v>
                </c:pt>
                <c:pt idx="19239" formatCode="m/d/yyyy\ h:mm">
                  <c:v>40373.999999977583</c:v>
                </c:pt>
                <c:pt idx="19240" formatCode="m/d/yyyy\ h:mm">
                  <c:v>40374.041666644232</c:v>
                </c:pt>
                <c:pt idx="19241" formatCode="m/d/yyyy\ h:mm">
                  <c:v>40374.083333310911</c:v>
                </c:pt>
                <c:pt idx="19242" formatCode="m/d/yyyy\ h:mm">
                  <c:v>40374.124999977583</c:v>
                </c:pt>
                <c:pt idx="19243" formatCode="m/d/yyyy\ h:mm">
                  <c:v>40374.166666644225</c:v>
                </c:pt>
                <c:pt idx="19244" formatCode="m/d/yyyy\ h:mm">
                  <c:v>40374.208333310911</c:v>
                </c:pt>
                <c:pt idx="19245" formatCode="m/d/yyyy\ h:mm">
                  <c:v>40374.249999977568</c:v>
                </c:pt>
                <c:pt idx="19246" formatCode="m/d/yyyy\ h:mm">
                  <c:v>40374.291666644203</c:v>
                </c:pt>
                <c:pt idx="19247" formatCode="m/d/yyyy\ h:mm">
                  <c:v>40374.333333310897</c:v>
                </c:pt>
                <c:pt idx="19248" formatCode="m/d/yyyy\ h:mm">
                  <c:v>40374.374999977575</c:v>
                </c:pt>
                <c:pt idx="19249" formatCode="m/d/yyyy\ h:mm">
                  <c:v>40374.416666644232</c:v>
                </c:pt>
                <c:pt idx="19250" formatCode="m/d/yyyy\ h:mm">
                  <c:v>40374.458333310904</c:v>
                </c:pt>
                <c:pt idx="19251" formatCode="m/d/yyyy\ h:mm">
                  <c:v>40374.499999977561</c:v>
                </c:pt>
                <c:pt idx="19252" formatCode="m/d/yyyy\ h:mm">
                  <c:v>40374.541666644203</c:v>
                </c:pt>
                <c:pt idx="19253" formatCode="m/d/yyyy\ h:mm">
                  <c:v>40374.583333310882</c:v>
                </c:pt>
                <c:pt idx="19254" formatCode="m/d/yyyy\ h:mm">
                  <c:v>40374.624999977546</c:v>
                </c:pt>
                <c:pt idx="19255" formatCode="m/d/yyyy\ h:mm">
                  <c:v>40374.666666644196</c:v>
                </c:pt>
                <c:pt idx="19256" formatCode="m/d/yyyy\ h:mm">
                  <c:v>40374.708333310882</c:v>
                </c:pt>
                <c:pt idx="19257" formatCode="m/d/yyyy\ h:mm">
                  <c:v>40374.749999977539</c:v>
                </c:pt>
                <c:pt idx="19258" formatCode="m/d/yyyy\ h:mm">
                  <c:v>40374.791666644182</c:v>
                </c:pt>
                <c:pt idx="19259" formatCode="m/d/yyyy\ h:mm">
                  <c:v>40374.833333310868</c:v>
                </c:pt>
                <c:pt idx="19260" formatCode="m/d/yyyy\ h:mm">
                  <c:v>40374.874999977546</c:v>
                </c:pt>
                <c:pt idx="19261" formatCode="m/d/yyyy\ h:mm">
                  <c:v>40374.916666644203</c:v>
                </c:pt>
                <c:pt idx="19262" formatCode="m/d/yyyy\ h:mm">
                  <c:v>40374.958333310875</c:v>
                </c:pt>
                <c:pt idx="19263" formatCode="m/d/yyyy\ h:mm">
                  <c:v>40374.999999977532</c:v>
                </c:pt>
                <c:pt idx="19264" formatCode="m/d/yyyy\ h:mm">
                  <c:v>40375.041666644189</c:v>
                </c:pt>
                <c:pt idx="19265" formatCode="m/d/yyyy\ h:mm">
                  <c:v>40375.083333310853</c:v>
                </c:pt>
                <c:pt idx="19266" formatCode="m/d/yyyy\ h:mm">
                  <c:v>40375.124999977517</c:v>
                </c:pt>
                <c:pt idx="19267" formatCode="m/d/yyyy\ h:mm">
                  <c:v>40375.166666644182</c:v>
                </c:pt>
                <c:pt idx="19268" formatCode="m/d/yyyy\ h:mm">
                  <c:v>40375.208333310846</c:v>
                </c:pt>
                <c:pt idx="19269" formatCode="m/d/yyyy\ h:mm">
                  <c:v>40375.24999997751</c:v>
                </c:pt>
                <c:pt idx="19270" formatCode="m/d/yyyy\ h:mm">
                  <c:v>40375.291666644174</c:v>
                </c:pt>
                <c:pt idx="19271" formatCode="m/d/yyyy\ h:mm">
                  <c:v>40375.333333310838</c:v>
                </c:pt>
                <c:pt idx="19272" formatCode="m/d/yyyy\ h:mm">
                  <c:v>40375.374999977517</c:v>
                </c:pt>
                <c:pt idx="19273" formatCode="m/d/yyyy\ h:mm">
                  <c:v>40375.416666644189</c:v>
                </c:pt>
                <c:pt idx="19274" formatCode="m/d/yyyy\ h:mm">
                  <c:v>40375.458333310846</c:v>
                </c:pt>
                <c:pt idx="19275" formatCode="m/d/yyyy\ h:mm">
                  <c:v>40375.499999977495</c:v>
                </c:pt>
                <c:pt idx="19276" formatCode="m/d/yyyy\ h:mm">
                  <c:v>40375.54166664416</c:v>
                </c:pt>
                <c:pt idx="19277" formatCode="m/d/yyyy\ h:mm">
                  <c:v>40375.583333310831</c:v>
                </c:pt>
                <c:pt idx="19278" formatCode="m/d/yyyy\ h:mm">
                  <c:v>40375.624999977488</c:v>
                </c:pt>
                <c:pt idx="19279" formatCode="m/d/yyyy\ h:mm">
                  <c:v>40375.666666644152</c:v>
                </c:pt>
                <c:pt idx="19280" formatCode="m/d/yyyy\ h:mm">
                  <c:v>40375.708333310817</c:v>
                </c:pt>
                <c:pt idx="19281" formatCode="m/d/yyyy\ h:mm">
                  <c:v>40375.749999977481</c:v>
                </c:pt>
                <c:pt idx="19282" formatCode="m/d/yyyy\ h:mm">
                  <c:v>40375.791666644131</c:v>
                </c:pt>
                <c:pt idx="19283" formatCode="m/d/yyyy\ h:mm">
                  <c:v>40375.833333310809</c:v>
                </c:pt>
                <c:pt idx="19284" formatCode="m/d/yyyy\ h:mm">
                  <c:v>40375.874999977495</c:v>
                </c:pt>
                <c:pt idx="19285" formatCode="m/d/yyyy\ h:mm">
                  <c:v>40375.916666644152</c:v>
                </c:pt>
                <c:pt idx="19286" formatCode="m/d/yyyy\ h:mm">
                  <c:v>40375.958333310817</c:v>
                </c:pt>
                <c:pt idx="19287" formatCode="m/d/yyyy\ h:mm">
                  <c:v>40375.999999977466</c:v>
                </c:pt>
                <c:pt idx="19288" formatCode="m/d/yyyy\ h:mm">
                  <c:v>40376.041666644131</c:v>
                </c:pt>
                <c:pt idx="19289" formatCode="m/d/yyyy\ h:mm">
                  <c:v>40376.083333310795</c:v>
                </c:pt>
                <c:pt idx="19290" formatCode="m/d/yyyy\ h:mm">
                  <c:v>40376.124999977459</c:v>
                </c:pt>
                <c:pt idx="19291" formatCode="m/d/yyyy\ h:mm">
                  <c:v>40376.166666644123</c:v>
                </c:pt>
                <c:pt idx="19292" formatCode="m/d/yyyy\ h:mm">
                  <c:v>40376.208333310788</c:v>
                </c:pt>
                <c:pt idx="19293" formatCode="m/d/yyyy\ h:mm">
                  <c:v>40376.249999977452</c:v>
                </c:pt>
                <c:pt idx="19294" formatCode="m/d/yyyy\ h:mm">
                  <c:v>40376.291666644101</c:v>
                </c:pt>
                <c:pt idx="19295" formatCode="m/d/yyyy\ h:mm">
                  <c:v>40376.33333331078</c:v>
                </c:pt>
                <c:pt idx="19296" formatCode="m/d/yyyy\ h:mm">
                  <c:v>40376.374999977459</c:v>
                </c:pt>
                <c:pt idx="19297" formatCode="m/d/yyyy\ h:mm">
                  <c:v>40376.416666644123</c:v>
                </c:pt>
                <c:pt idx="19298" formatCode="m/d/yyyy\ h:mm">
                  <c:v>40376.458333310788</c:v>
                </c:pt>
                <c:pt idx="19299" formatCode="m/d/yyyy\ h:mm">
                  <c:v>40376.499999977437</c:v>
                </c:pt>
                <c:pt idx="19300" formatCode="m/d/yyyy\ h:mm">
                  <c:v>40376.541666644101</c:v>
                </c:pt>
                <c:pt idx="19301" formatCode="m/d/yyyy\ h:mm">
                  <c:v>40376.583333310766</c:v>
                </c:pt>
                <c:pt idx="19302" formatCode="m/d/yyyy\ h:mm">
                  <c:v>40376.62499997743</c:v>
                </c:pt>
                <c:pt idx="19303" formatCode="m/d/yyyy\ h:mm">
                  <c:v>40376.666666644094</c:v>
                </c:pt>
                <c:pt idx="19304" formatCode="m/d/yyyy\ h:mm">
                  <c:v>40376.708333310758</c:v>
                </c:pt>
                <c:pt idx="19305" formatCode="m/d/yyyy\ h:mm">
                  <c:v>40376.749999977423</c:v>
                </c:pt>
                <c:pt idx="19306" formatCode="m/d/yyyy\ h:mm">
                  <c:v>40376.791666644072</c:v>
                </c:pt>
                <c:pt idx="19307" formatCode="m/d/yyyy\ h:mm">
                  <c:v>40376.833333310751</c:v>
                </c:pt>
                <c:pt idx="19308" formatCode="m/d/yyyy\ h:mm">
                  <c:v>40376.87499997743</c:v>
                </c:pt>
                <c:pt idx="19309" formatCode="m/d/yyyy\ h:mm">
                  <c:v>40376.916666644094</c:v>
                </c:pt>
                <c:pt idx="19310" formatCode="m/d/yyyy\ h:mm">
                  <c:v>40376.958333310758</c:v>
                </c:pt>
                <c:pt idx="19311" formatCode="m/d/yyyy\ h:mm">
                  <c:v>40376.999999977408</c:v>
                </c:pt>
                <c:pt idx="19312" formatCode="m/d/yyyy\ h:mm">
                  <c:v>40377.041666644072</c:v>
                </c:pt>
                <c:pt idx="19313" formatCode="m/d/yyyy\ h:mm">
                  <c:v>40377.083333310737</c:v>
                </c:pt>
                <c:pt idx="19314" formatCode="m/d/yyyy\ h:mm">
                  <c:v>40377.124999977401</c:v>
                </c:pt>
                <c:pt idx="19315" formatCode="m/d/yyyy\ h:mm">
                  <c:v>40377.166666644065</c:v>
                </c:pt>
                <c:pt idx="19316" formatCode="m/d/yyyy\ h:mm">
                  <c:v>40377.208333310729</c:v>
                </c:pt>
                <c:pt idx="19317" formatCode="m/d/yyyy\ h:mm">
                  <c:v>40377.249999977394</c:v>
                </c:pt>
                <c:pt idx="19318" formatCode="m/d/yyyy\ h:mm">
                  <c:v>40377.291666644043</c:v>
                </c:pt>
                <c:pt idx="19319" formatCode="m/d/yyyy\ h:mm">
                  <c:v>40377.333333310722</c:v>
                </c:pt>
                <c:pt idx="19320" formatCode="m/d/yyyy\ h:mm">
                  <c:v>40377.374999977401</c:v>
                </c:pt>
                <c:pt idx="19321" formatCode="m/d/yyyy\ h:mm">
                  <c:v>40377.416666644065</c:v>
                </c:pt>
                <c:pt idx="19322" formatCode="m/d/yyyy\ h:mm">
                  <c:v>40377.458333310729</c:v>
                </c:pt>
                <c:pt idx="19323" formatCode="m/d/yyyy\ h:mm">
                  <c:v>40377.499999977379</c:v>
                </c:pt>
                <c:pt idx="19324" formatCode="m/d/yyyy\ h:mm">
                  <c:v>40377.541666644036</c:v>
                </c:pt>
                <c:pt idx="19325" formatCode="m/d/yyyy\ h:mm">
                  <c:v>40377.583333310708</c:v>
                </c:pt>
                <c:pt idx="19326" formatCode="m/d/yyyy\ h:mm">
                  <c:v>40377.624999977372</c:v>
                </c:pt>
                <c:pt idx="19327" formatCode="m/d/yyyy\ h:mm">
                  <c:v>40377.666666644036</c:v>
                </c:pt>
                <c:pt idx="19328" formatCode="m/d/yyyy\ h:mm">
                  <c:v>40377.7083333107</c:v>
                </c:pt>
                <c:pt idx="19329" formatCode="m/d/yyyy\ h:mm">
                  <c:v>40377.749999977364</c:v>
                </c:pt>
                <c:pt idx="19330" formatCode="m/d/yyyy\ h:mm">
                  <c:v>40377.791666644014</c:v>
                </c:pt>
                <c:pt idx="19331" formatCode="m/d/yyyy\ h:mm">
                  <c:v>40377.833333310686</c:v>
                </c:pt>
                <c:pt idx="19332" formatCode="m/d/yyyy\ h:mm">
                  <c:v>40377.874999977372</c:v>
                </c:pt>
                <c:pt idx="19333" formatCode="m/d/yyyy\ h:mm">
                  <c:v>40377.916666644036</c:v>
                </c:pt>
                <c:pt idx="19334" formatCode="m/d/yyyy\ h:mm">
                  <c:v>40377.958333310693</c:v>
                </c:pt>
                <c:pt idx="19335" formatCode="m/d/yyyy\ h:mm">
                  <c:v>40377.99999997735</c:v>
                </c:pt>
                <c:pt idx="19336" formatCode="m/d/yyyy\ h:mm">
                  <c:v>40378.041666644014</c:v>
                </c:pt>
                <c:pt idx="19337" formatCode="m/d/yyyy\ h:mm">
                  <c:v>40378.083333310678</c:v>
                </c:pt>
                <c:pt idx="19338" formatCode="m/d/yyyy\ h:mm">
                  <c:v>40378.124999977335</c:v>
                </c:pt>
                <c:pt idx="19339" formatCode="m/d/yyyy\ h:mm">
                  <c:v>40378.166666644007</c:v>
                </c:pt>
                <c:pt idx="19340" formatCode="m/d/yyyy\ h:mm">
                  <c:v>40378.208333310671</c:v>
                </c:pt>
                <c:pt idx="19341" formatCode="m/d/yyyy\ h:mm">
                  <c:v>40378.249999977335</c:v>
                </c:pt>
                <c:pt idx="19342" formatCode="m/d/yyyy\ h:mm">
                  <c:v>40378.291666643978</c:v>
                </c:pt>
                <c:pt idx="19343" formatCode="m/d/yyyy\ h:mm">
                  <c:v>40378.333333310664</c:v>
                </c:pt>
                <c:pt idx="19344" formatCode="m/d/yyyy\ h:mm">
                  <c:v>40378.374999977343</c:v>
                </c:pt>
                <c:pt idx="19345" formatCode="m/d/yyyy\ h:mm">
                  <c:v>40378.416666643992</c:v>
                </c:pt>
                <c:pt idx="19346" formatCode="m/d/yyyy\ h:mm">
                  <c:v>40378.458333310671</c:v>
                </c:pt>
                <c:pt idx="19347" formatCode="m/d/yyyy\ h:mm">
                  <c:v>40378.499999977321</c:v>
                </c:pt>
                <c:pt idx="19348" formatCode="m/d/yyyy\ h:mm">
                  <c:v>40378.541666643985</c:v>
                </c:pt>
                <c:pt idx="19349" formatCode="m/d/yyyy\ h:mm">
                  <c:v>40378.583333310635</c:v>
                </c:pt>
                <c:pt idx="19350" formatCode="m/d/yyyy\ h:mm">
                  <c:v>40378.624999977314</c:v>
                </c:pt>
                <c:pt idx="19351" formatCode="m/d/yyyy\ h:mm">
                  <c:v>40378.666666643978</c:v>
                </c:pt>
                <c:pt idx="19352" formatCode="m/d/yyyy\ h:mm">
                  <c:v>40378.708333310635</c:v>
                </c:pt>
                <c:pt idx="19353" formatCode="m/d/yyyy\ h:mm">
                  <c:v>40378.749999977306</c:v>
                </c:pt>
                <c:pt idx="19354" formatCode="m/d/yyyy\ h:mm">
                  <c:v>40378.791666643949</c:v>
                </c:pt>
                <c:pt idx="19355" formatCode="m/d/yyyy\ h:mm">
                  <c:v>40378.833333310635</c:v>
                </c:pt>
                <c:pt idx="19356" formatCode="m/d/yyyy\ h:mm">
                  <c:v>40378.874999977299</c:v>
                </c:pt>
                <c:pt idx="19357" formatCode="m/d/yyyy\ h:mm">
                  <c:v>40378.916666643963</c:v>
                </c:pt>
                <c:pt idx="19358" formatCode="m/d/yyyy\ h:mm">
                  <c:v>40378.958333310642</c:v>
                </c:pt>
                <c:pt idx="19359" formatCode="m/d/yyyy\ h:mm">
                  <c:v>40378.999999977284</c:v>
                </c:pt>
                <c:pt idx="19360" formatCode="m/d/yyyy\ h:mm">
                  <c:v>40379.041666643956</c:v>
                </c:pt>
                <c:pt idx="19361" formatCode="m/d/yyyy\ h:mm">
                  <c:v>40379.08333331062</c:v>
                </c:pt>
                <c:pt idx="19362" formatCode="m/d/yyyy\ h:mm">
                  <c:v>40379.124999977284</c:v>
                </c:pt>
                <c:pt idx="19363" formatCode="m/d/yyyy\ h:mm">
                  <c:v>40379.166666643934</c:v>
                </c:pt>
                <c:pt idx="19364" formatCode="m/d/yyyy\ h:mm">
                  <c:v>40379.208333310606</c:v>
                </c:pt>
                <c:pt idx="19365" formatCode="m/d/yyyy\ h:mm">
                  <c:v>40379.249999977277</c:v>
                </c:pt>
                <c:pt idx="19366" formatCode="m/d/yyyy\ h:mm">
                  <c:v>40379.29166664392</c:v>
                </c:pt>
                <c:pt idx="19367" formatCode="m/d/yyyy\ h:mm">
                  <c:v>40379.333333310606</c:v>
                </c:pt>
                <c:pt idx="19368" formatCode="m/d/yyyy\ h:mm">
                  <c:v>40379.374999977284</c:v>
                </c:pt>
                <c:pt idx="19369" formatCode="m/d/yyyy\ h:mm">
                  <c:v>40379.416666643941</c:v>
                </c:pt>
                <c:pt idx="19370" formatCode="m/d/yyyy\ h:mm">
                  <c:v>40379.458333310613</c:v>
                </c:pt>
                <c:pt idx="19371" formatCode="m/d/yyyy\ h:mm">
                  <c:v>40379.499999977255</c:v>
                </c:pt>
                <c:pt idx="19372" formatCode="m/d/yyyy\ h:mm">
                  <c:v>40379.541666643927</c:v>
                </c:pt>
                <c:pt idx="19373" formatCode="m/d/yyyy\ h:mm">
                  <c:v>40379.583333310591</c:v>
                </c:pt>
                <c:pt idx="19374" formatCode="m/d/yyyy\ h:mm">
                  <c:v>40379.624999977255</c:v>
                </c:pt>
                <c:pt idx="19375" formatCode="m/d/yyyy\ h:mm">
                  <c:v>40379.66666664392</c:v>
                </c:pt>
                <c:pt idx="19376" formatCode="m/d/yyyy\ h:mm">
                  <c:v>40379.708333310591</c:v>
                </c:pt>
                <c:pt idx="19377" formatCode="m/d/yyyy\ h:mm">
                  <c:v>40379.749999977234</c:v>
                </c:pt>
                <c:pt idx="19378" formatCode="m/d/yyyy\ h:mm">
                  <c:v>40379.791666643883</c:v>
                </c:pt>
                <c:pt idx="19379" formatCode="m/d/yyyy\ h:mm">
                  <c:v>40379.833333310591</c:v>
                </c:pt>
                <c:pt idx="19380" formatCode="m/d/yyyy\ h:mm">
                  <c:v>40379.874999977241</c:v>
                </c:pt>
                <c:pt idx="19381" formatCode="m/d/yyyy\ h:mm">
                  <c:v>40379.916666643912</c:v>
                </c:pt>
                <c:pt idx="19382" formatCode="m/d/yyyy\ h:mm">
                  <c:v>40379.958333310591</c:v>
                </c:pt>
                <c:pt idx="19383" formatCode="m/d/yyyy\ h:mm">
                  <c:v>40379.999999977234</c:v>
                </c:pt>
                <c:pt idx="19384" formatCode="m/d/yyyy\ h:mm">
                  <c:v>40380.041666643883</c:v>
                </c:pt>
                <c:pt idx="19385" formatCode="m/d/yyyy\ h:mm">
                  <c:v>40380.083333310562</c:v>
                </c:pt>
                <c:pt idx="19386" formatCode="m/d/yyyy\ h:mm">
                  <c:v>40380.124999977226</c:v>
                </c:pt>
                <c:pt idx="19387" formatCode="m/d/yyyy\ h:mm">
                  <c:v>40380.166666643876</c:v>
                </c:pt>
                <c:pt idx="19388" formatCode="m/d/yyyy\ h:mm">
                  <c:v>40380.208333310562</c:v>
                </c:pt>
                <c:pt idx="19389" formatCode="m/d/yyyy\ h:mm">
                  <c:v>40380.249999977204</c:v>
                </c:pt>
                <c:pt idx="19390" formatCode="m/d/yyyy\ h:mm">
                  <c:v>40380.291666643854</c:v>
                </c:pt>
                <c:pt idx="19391" formatCode="m/d/yyyy\ h:mm">
                  <c:v>40380.333333310547</c:v>
                </c:pt>
                <c:pt idx="19392" formatCode="m/d/yyyy\ h:mm">
                  <c:v>40380.374999977212</c:v>
                </c:pt>
                <c:pt idx="19393" formatCode="m/d/yyyy\ h:mm">
                  <c:v>40380.416666643883</c:v>
                </c:pt>
                <c:pt idx="19394" formatCode="m/d/yyyy\ h:mm">
                  <c:v>40380.458333310555</c:v>
                </c:pt>
                <c:pt idx="19395" formatCode="m/d/yyyy\ h:mm">
                  <c:v>40380.499999977204</c:v>
                </c:pt>
                <c:pt idx="19396" formatCode="m/d/yyyy\ h:mm">
                  <c:v>40380.541666643854</c:v>
                </c:pt>
                <c:pt idx="19397" formatCode="m/d/yyyy\ h:mm">
                  <c:v>40380.583333310533</c:v>
                </c:pt>
                <c:pt idx="19398" formatCode="m/d/yyyy\ h:mm">
                  <c:v>40380.624999977197</c:v>
                </c:pt>
                <c:pt idx="19399" formatCode="m/d/yyyy\ h:mm">
                  <c:v>40380.666666643854</c:v>
                </c:pt>
                <c:pt idx="19400" formatCode="m/d/yyyy\ h:mm">
                  <c:v>40380.708333310533</c:v>
                </c:pt>
                <c:pt idx="19401" formatCode="m/d/yyyy\ h:mm">
                  <c:v>40380.74999997719</c:v>
                </c:pt>
                <c:pt idx="19402" formatCode="m/d/yyyy\ h:mm">
                  <c:v>40380.791666643832</c:v>
                </c:pt>
                <c:pt idx="19403" formatCode="m/d/yyyy\ h:mm">
                  <c:v>40380.833333310518</c:v>
                </c:pt>
                <c:pt idx="19404" formatCode="m/d/yyyy\ h:mm">
                  <c:v>40380.874999977197</c:v>
                </c:pt>
                <c:pt idx="19405" formatCode="m/d/yyyy\ h:mm">
                  <c:v>40380.916666643847</c:v>
                </c:pt>
                <c:pt idx="19406" formatCode="m/d/yyyy\ h:mm">
                  <c:v>40380.958333310526</c:v>
                </c:pt>
                <c:pt idx="19407" formatCode="m/d/yyyy\ h:mm">
                  <c:v>40380.999999977183</c:v>
                </c:pt>
                <c:pt idx="19408" formatCode="m/d/yyyy\ h:mm">
                  <c:v>40381.041666643825</c:v>
                </c:pt>
                <c:pt idx="19409" formatCode="m/d/yyyy\ h:mm">
                  <c:v>40381.083333310511</c:v>
                </c:pt>
                <c:pt idx="19410" formatCode="m/d/yyyy\ h:mm">
                  <c:v>40381.124999977168</c:v>
                </c:pt>
                <c:pt idx="19411" formatCode="m/d/yyyy\ h:mm">
                  <c:v>40381.166666643825</c:v>
                </c:pt>
                <c:pt idx="19412" formatCode="m/d/yyyy\ h:mm">
                  <c:v>40381.208333310497</c:v>
                </c:pt>
                <c:pt idx="19413" formatCode="m/d/yyyy\ h:mm">
                  <c:v>40381.249999977161</c:v>
                </c:pt>
                <c:pt idx="19414" formatCode="m/d/yyyy\ h:mm">
                  <c:v>40381.291666643803</c:v>
                </c:pt>
                <c:pt idx="19415" formatCode="m/d/yyyy\ h:mm">
                  <c:v>40381.333333310489</c:v>
                </c:pt>
                <c:pt idx="19416" formatCode="m/d/yyyy\ h:mm">
                  <c:v>40381.374999977168</c:v>
                </c:pt>
                <c:pt idx="19417" formatCode="m/d/yyyy\ h:mm">
                  <c:v>40381.416666643818</c:v>
                </c:pt>
                <c:pt idx="19418" formatCode="m/d/yyyy\ h:mm">
                  <c:v>40381.458333310497</c:v>
                </c:pt>
                <c:pt idx="19419" formatCode="m/d/yyyy\ h:mm">
                  <c:v>40381.499999977146</c:v>
                </c:pt>
                <c:pt idx="19420" formatCode="m/d/yyyy\ h:mm">
                  <c:v>40381.541666643796</c:v>
                </c:pt>
                <c:pt idx="19421" formatCode="m/d/yyyy\ h:mm">
                  <c:v>40381.583333310482</c:v>
                </c:pt>
                <c:pt idx="19422" formatCode="m/d/yyyy\ h:mm">
                  <c:v>40381.624999977139</c:v>
                </c:pt>
                <c:pt idx="19423" formatCode="m/d/yyyy\ h:mm">
                  <c:v>40381.666666643789</c:v>
                </c:pt>
                <c:pt idx="19424" formatCode="m/d/yyyy\ h:mm">
                  <c:v>40381.708333310467</c:v>
                </c:pt>
                <c:pt idx="19425" formatCode="m/d/yyyy\ h:mm">
                  <c:v>40381.749999977132</c:v>
                </c:pt>
                <c:pt idx="19426" formatCode="m/d/yyyy\ h:mm">
                  <c:v>40381.791666643767</c:v>
                </c:pt>
                <c:pt idx="19427" formatCode="m/d/yyyy\ h:mm">
                  <c:v>40381.83333331046</c:v>
                </c:pt>
                <c:pt idx="19428" formatCode="m/d/yyyy\ h:mm">
                  <c:v>40381.874999977146</c:v>
                </c:pt>
                <c:pt idx="19429" formatCode="m/d/yyyy\ h:mm">
                  <c:v>40381.916666643789</c:v>
                </c:pt>
                <c:pt idx="19430" formatCode="m/d/yyyy\ h:mm">
                  <c:v>40381.958333310467</c:v>
                </c:pt>
                <c:pt idx="19431" formatCode="m/d/yyyy\ h:mm">
                  <c:v>40381.999999977117</c:v>
                </c:pt>
                <c:pt idx="19432" formatCode="m/d/yyyy\ h:mm">
                  <c:v>40382.041666643774</c:v>
                </c:pt>
                <c:pt idx="19433" formatCode="m/d/yyyy\ h:mm">
                  <c:v>40382.083333310446</c:v>
                </c:pt>
                <c:pt idx="19434" formatCode="m/d/yyyy\ h:mm">
                  <c:v>40382.12499997711</c:v>
                </c:pt>
                <c:pt idx="19435" formatCode="m/d/yyyy\ h:mm">
                  <c:v>40382.166666643774</c:v>
                </c:pt>
                <c:pt idx="19436" formatCode="m/d/yyyy\ h:mm">
                  <c:v>40382.208333310438</c:v>
                </c:pt>
                <c:pt idx="19437" formatCode="m/d/yyyy\ h:mm">
                  <c:v>40382.249999977103</c:v>
                </c:pt>
                <c:pt idx="19438" formatCode="m/d/yyyy\ h:mm">
                  <c:v>40382.291666643738</c:v>
                </c:pt>
                <c:pt idx="19439" formatCode="m/d/yyyy\ h:mm">
                  <c:v>40382.333333310431</c:v>
                </c:pt>
                <c:pt idx="19440" formatCode="m/d/yyyy\ h:mm">
                  <c:v>40382.37499997711</c:v>
                </c:pt>
                <c:pt idx="19441" formatCode="m/d/yyyy\ h:mm">
                  <c:v>40382.41666664376</c:v>
                </c:pt>
                <c:pt idx="19442" formatCode="m/d/yyyy\ h:mm">
                  <c:v>40382.458333310446</c:v>
                </c:pt>
                <c:pt idx="19443" formatCode="m/d/yyyy\ h:mm">
                  <c:v>40382.499999977088</c:v>
                </c:pt>
                <c:pt idx="19444" formatCode="m/d/yyyy\ h:mm">
                  <c:v>40382.541666643738</c:v>
                </c:pt>
                <c:pt idx="19445" formatCode="m/d/yyyy\ h:mm">
                  <c:v>40382.583333310416</c:v>
                </c:pt>
                <c:pt idx="19446" formatCode="m/d/yyyy\ h:mm">
                  <c:v>40382.624999977081</c:v>
                </c:pt>
                <c:pt idx="19447" formatCode="m/d/yyyy\ h:mm">
                  <c:v>40382.66666664373</c:v>
                </c:pt>
                <c:pt idx="19448" formatCode="m/d/yyyy\ h:mm">
                  <c:v>40382.708333310409</c:v>
                </c:pt>
                <c:pt idx="19449" formatCode="m/d/yyyy\ h:mm">
                  <c:v>40382.749999977073</c:v>
                </c:pt>
                <c:pt idx="19450" formatCode="m/d/yyyy\ h:mm">
                  <c:v>40382.791666643709</c:v>
                </c:pt>
                <c:pt idx="19451" formatCode="m/d/yyyy\ h:mm">
                  <c:v>40382.833333310402</c:v>
                </c:pt>
                <c:pt idx="19452" formatCode="m/d/yyyy\ h:mm">
                  <c:v>40382.874999977081</c:v>
                </c:pt>
                <c:pt idx="19453" formatCode="m/d/yyyy\ h:mm">
                  <c:v>40382.91666664373</c:v>
                </c:pt>
                <c:pt idx="19454" formatCode="m/d/yyyy\ h:mm">
                  <c:v>40382.958333310409</c:v>
                </c:pt>
                <c:pt idx="19455" formatCode="m/d/yyyy\ h:mm">
                  <c:v>40382.999999977059</c:v>
                </c:pt>
                <c:pt idx="19456" formatCode="m/d/yyyy\ h:mm">
                  <c:v>40383.041666643709</c:v>
                </c:pt>
                <c:pt idx="19457" formatCode="m/d/yyyy\ h:mm">
                  <c:v>40383.083333310387</c:v>
                </c:pt>
                <c:pt idx="19458" formatCode="m/d/yyyy\ h:mm">
                  <c:v>40383.124999977052</c:v>
                </c:pt>
                <c:pt idx="19459" formatCode="m/d/yyyy\ h:mm">
                  <c:v>40383.166666643701</c:v>
                </c:pt>
                <c:pt idx="19460" formatCode="m/d/yyyy\ h:mm">
                  <c:v>40383.20833331038</c:v>
                </c:pt>
                <c:pt idx="19461" formatCode="m/d/yyyy\ h:mm">
                  <c:v>40383.249999977044</c:v>
                </c:pt>
                <c:pt idx="19462" formatCode="m/d/yyyy\ h:mm">
                  <c:v>40383.291666643679</c:v>
                </c:pt>
                <c:pt idx="19463" formatCode="m/d/yyyy\ h:mm">
                  <c:v>40383.333333310373</c:v>
                </c:pt>
                <c:pt idx="19464" formatCode="m/d/yyyy\ h:mm">
                  <c:v>40383.374999977052</c:v>
                </c:pt>
                <c:pt idx="19465" formatCode="m/d/yyyy\ h:mm">
                  <c:v>40383.416666643701</c:v>
                </c:pt>
                <c:pt idx="19466" formatCode="m/d/yyyy\ h:mm">
                  <c:v>40383.45833331038</c:v>
                </c:pt>
                <c:pt idx="19467" formatCode="m/d/yyyy\ h:mm">
                  <c:v>40383.49999997703</c:v>
                </c:pt>
                <c:pt idx="19468" formatCode="m/d/yyyy\ h:mm">
                  <c:v>40383.541666643679</c:v>
                </c:pt>
                <c:pt idx="19469" formatCode="m/d/yyyy\ h:mm">
                  <c:v>40383.583333310358</c:v>
                </c:pt>
                <c:pt idx="19470" formatCode="m/d/yyyy\ h:mm">
                  <c:v>40383.624999977023</c:v>
                </c:pt>
                <c:pt idx="19471" formatCode="m/d/yyyy\ h:mm">
                  <c:v>40383.666666643672</c:v>
                </c:pt>
                <c:pt idx="19472" formatCode="m/d/yyyy\ h:mm">
                  <c:v>40383.708333310351</c:v>
                </c:pt>
                <c:pt idx="19473" formatCode="m/d/yyyy\ h:mm">
                  <c:v>40383.749999977015</c:v>
                </c:pt>
                <c:pt idx="19474" formatCode="m/d/yyyy\ h:mm">
                  <c:v>40383.79166664365</c:v>
                </c:pt>
                <c:pt idx="19475" formatCode="m/d/yyyy\ h:mm">
                  <c:v>40383.833333310344</c:v>
                </c:pt>
                <c:pt idx="19476" formatCode="m/d/yyyy\ h:mm">
                  <c:v>40383.874999977023</c:v>
                </c:pt>
                <c:pt idx="19477" formatCode="m/d/yyyy\ h:mm">
                  <c:v>40383.916666643672</c:v>
                </c:pt>
                <c:pt idx="19478" formatCode="m/d/yyyy\ h:mm">
                  <c:v>40383.958333310351</c:v>
                </c:pt>
                <c:pt idx="19479" formatCode="m/d/yyyy\ h:mm">
                  <c:v>40383.999999977001</c:v>
                </c:pt>
                <c:pt idx="19480" formatCode="m/d/yyyy\ h:mm">
                  <c:v>40384.04166664365</c:v>
                </c:pt>
                <c:pt idx="19481" formatCode="m/d/yyyy\ h:mm">
                  <c:v>40384.083333310329</c:v>
                </c:pt>
                <c:pt idx="19482" formatCode="m/d/yyyy\ h:mm">
                  <c:v>40384.124999976993</c:v>
                </c:pt>
                <c:pt idx="19483" formatCode="m/d/yyyy\ h:mm">
                  <c:v>40384.166666643643</c:v>
                </c:pt>
                <c:pt idx="19484" formatCode="m/d/yyyy\ h:mm">
                  <c:v>40384.208333310322</c:v>
                </c:pt>
                <c:pt idx="19485" formatCode="m/d/yyyy\ h:mm">
                  <c:v>40384.249999976993</c:v>
                </c:pt>
                <c:pt idx="19486" formatCode="m/d/yyyy\ h:mm">
                  <c:v>40384.291666643621</c:v>
                </c:pt>
                <c:pt idx="19487" formatCode="m/d/yyyy\ h:mm">
                  <c:v>40384.333333310315</c:v>
                </c:pt>
                <c:pt idx="19488" formatCode="m/d/yyyy\ h:mm">
                  <c:v>40384.374999977001</c:v>
                </c:pt>
                <c:pt idx="19489" formatCode="m/d/yyyy\ h:mm">
                  <c:v>40384.416666643636</c:v>
                </c:pt>
                <c:pt idx="19490" formatCode="m/d/yyyy\ h:mm">
                  <c:v>40384.458333310322</c:v>
                </c:pt>
                <c:pt idx="19491" formatCode="m/d/yyyy\ h:mm">
                  <c:v>40384.499999976986</c:v>
                </c:pt>
                <c:pt idx="19492" formatCode="m/d/yyyy\ h:mm">
                  <c:v>40384.541666643621</c:v>
                </c:pt>
                <c:pt idx="19493" formatCode="m/d/yyyy\ h:mm">
                  <c:v>40384.5833333103</c:v>
                </c:pt>
                <c:pt idx="19494" formatCode="m/d/yyyy\ h:mm">
                  <c:v>40384.624999976979</c:v>
                </c:pt>
                <c:pt idx="19495" formatCode="m/d/yyyy\ h:mm">
                  <c:v>40384.666666643614</c:v>
                </c:pt>
                <c:pt idx="19496" formatCode="m/d/yyyy\ h:mm">
                  <c:v>40384.708333310286</c:v>
                </c:pt>
                <c:pt idx="19497" formatCode="m/d/yyyy\ h:mm">
                  <c:v>40384.749999976972</c:v>
                </c:pt>
                <c:pt idx="19498" formatCode="m/d/yyyy\ h:mm">
                  <c:v>40384.791666643592</c:v>
                </c:pt>
                <c:pt idx="19499" formatCode="m/d/yyyy\ h:mm">
                  <c:v>40384.833333310286</c:v>
                </c:pt>
                <c:pt idx="19500" formatCode="m/d/yyyy\ h:mm">
                  <c:v>40384.874999976979</c:v>
                </c:pt>
                <c:pt idx="19501" formatCode="m/d/yyyy\ h:mm">
                  <c:v>40384.916666643614</c:v>
                </c:pt>
                <c:pt idx="19502" formatCode="m/d/yyyy\ h:mm">
                  <c:v>40384.958333310293</c:v>
                </c:pt>
                <c:pt idx="19503" formatCode="m/d/yyyy\ h:mm">
                  <c:v>40384.999999976942</c:v>
                </c:pt>
                <c:pt idx="19504" formatCode="m/d/yyyy\ h:mm">
                  <c:v>40385.041666643592</c:v>
                </c:pt>
                <c:pt idx="19505" formatCode="m/d/yyyy\ h:mm">
                  <c:v>40385.083333310271</c:v>
                </c:pt>
                <c:pt idx="19506" formatCode="m/d/yyyy\ h:mm">
                  <c:v>40385.124999976942</c:v>
                </c:pt>
                <c:pt idx="19507" formatCode="m/d/yyyy\ h:mm">
                  <c:v>40385.166666643585</c:v>
                </c:pt>
                <c:pt idx="19508" formatCode="m/d/yyyy\ h:mm">
                  <c:v>40385.208333310264</c:v>
                </c:pt>
                <c:pt idx="19509" formatCode="m/d/yyyy\ h:mm">
                  <c:v>40385.249999976942</c:v>
                </c:pt>
                <c:pt idx="19510" formatCode="m/d/yyyy\ h:mm">
                  <c:v>40385.29166664357</c:v>
                </c:pt>
                <c:pt idx="19511" formatCode="m/d/yyyy\ h:mm">
                  <c:v>40385.333333310256</c:v>
                </c:pt>
                <c:pt idx="19512" formatCode="m/d/yyyy\ h:mm">
                  <c:v>40385.37499997695</c:v>
                </c:pt>
                <c:pt idx="19513" formatCode="m/d/yyyy\ h:mm">
                  <c:v>40385.416666643592</c:v>
                </c:pt>
                <c:pt idx="19514" formatCode="m/d/yyyy\ h:mm">
                  <c:v>40385.458333310249</c:v>
                </c:pt>
                <c:pt idx="19515" formatCode="m/d/yyyy\ h:mm">
                  <c:v>40385.499999976913</c:v>
                </c:pt>
                <c:pt idx="19516" formatCode="m/d/yyyy\ h:mm">
                  <c:v>40385.541666643578</c:v>
                </c:pt>
                <c:pt idx="19517" formatCode="m/d/yyyy\ h:mm">
                  <c:v>40385.583333310235</c:v>
                </c:pt>
                <c:pt idx="19518" formatCode="m/d/yyyy\ h:mm">
                  <c:v>40385.624999976913</c:v>
                </c:pt>
                <c:pt idx="19519" formatCode="m/d/yyyy\ h:mm">
                  <c:v>40385.66666664357</c:v>
                </c:pt>
                <c:pt idx="19520" formatCode="m/d/yyyy\ h:mm">
                  <c:v>40385.708333310235</c:v>
                </c:pt>
                <c:pt idx="19521" formatCode="m/d/yyyy\ h:mm">
                  <c:v>40385.749999976899</c:v>
                </c:pt>
                <c:pt idx="19522" formatCode="m/d/yyyy\ h:mm">
                  <c:v>40385.791666643534</c:v>
                </c:pt>
                <c:pt idx="19523" formatCode="m/d/yyyy\ h:mm">
                  <c:v>40385.833333310227</c:v>
                </c:pt>
                <c:pt idx="19524" formatCode="m/d/yyyy\ h:mm">
                  <c:v>40385.874999976906</c:v>
                </c:pt>
                <c:pt idx="19525" formatCode="m/d/yyyy\ h:mm">
                  <c:v>40385.916666643563</c:v>
                </c:pt>
                <c:pt idx="19526" formatCode="m/d/yyyy\ h:mm">
                  <c:v>40385.958333310235</c:v>
                </c:pt>
                <c:pt idx="19527" formatCode="m/d/yyyy\ h:mm">
                  <c:v>40385.999999976892</c:v>
                </c:pt>
                <c:pt idx="19528" formatCode="m/d/yyyy\ h:mm">
                  <c:v>40386.041666643534</c:v>
                </c:pt>
                <c:pt idx="19529" formatCode="m/d/yyyy\ h:mm">
                  <c:v>40386.083333310205</c:v>
                </c:pt>
                <c:pt idx="19530" formatCode="m/d/yyyy\ h:mm">
                  <c:v>40386.124999976892</c:v>
                </c:pt>
                <c:pt idx="19531" formatCode="m/d/yyyy\ h:mm">
                  <c:v>40386.166666643534</c:v>
                </c:pt>
                <c:pt idx="19532" formatCode="m/d/yyyy\ h:mm">
                  <c:v>40386.208333310205</c:v>
                </c:pt>
                <c:pt idx="19533" formatCode="m/d/yyyy\ h:mm">
                  <c:v>40386.249999976884</c:v>
                </c:pt>
                <c:pt idx="19534" formatCode="m/d/yyyy\ h:mm">
                  <c:v>40386.291666643519</c:v>
                </c:pt>
                <c:pt idx="19535" formatCode="m/d/yyyy\ h:mm">
                  <c:v>40386.333333310198</c:v>
                </c:pt>
                <c:pt idx="19536" formatCode="m/d/yyyy\ h:mm">
                  <c:v>40386.374999976884</c:v>
                </c:pt>
                <c:pt idx="19537" formatCode="m/d/yyyy\ h:mm">
                  <c:v>40386.416666643541</c:v>
                </c:pt>
                <c:pt idx="19538" formatCode="m/d/yyyy\ h:mm">
                  <c:v>40386.458333310205</c:v>
                </c:pt>
                <c:pt idx="19539" formatCode="m/d/yyyy\ h:mm">
                  <c:v>40386.499999976862</c:v>
                </c:pt>
                <c:pt idx="19540" formatCode="m/d/yyyy\ h:mm">
                  <c:v>40386.541666643505</c:v>
                </c:pt>
                <c:pt idx="19541" formatCode="m/d/yyyy\ h:mm">
                  <c:v>40386.583333310191</c:v>
                </c:pt>
                <c:pt idx="19542" formatCode="m/d/yyyy\ h:mm">
                  <c:v>40386.624999976848</c:v>
                </c:pt>
                <c:pt idx="19543" formatCode="m/d/yyyy\ h:mm">
                  <c:v>40386.666666643505</c:v>
                </c:pt>
                <c:pt idx="19544" formatCode="m/d/yyyy\ h:mm">
                  <c:v>40386.708333310191</c:v>
                </c:pt>
                <c:pt idx="19545" formatCode="m/d/yyyy\ h:mm">
                  <c:v>40386.749999976841</c:v>
                </c:pt>
                <c:pt idx="19546" formatCode="m/d/yyyy\ h:mm">
                  <c:v>40386.791666643483</c:v>
                </c:pt>
                <c:pt idx="19547" formatCode="m/d/yyyy\ h:mm">
                  <c:v>40386.833333310169</c:v>
                </c:pt>
                <c:pt idx="19548" formatCode="m/d/yyyy\ h:mm">
                  <c:v>40386.874999976848</c:v>
                </c:pt>
                <c:pt idx="19549" formatCode="m/d/yyyy\ h:mm">
                  <c:v>40386.916666643498</c:v>
                </c:pt>
                <c:pt idx="19550" formatCode="m/d/yyyy\ h:mm">
                  <c:v>40386.958333310176</c:v>
                </c:pt>
                <c:pt idx="19551" formatCode="m/d/yyyy\ h:mm">
                  <c:v>40386.999999976833</c:v>
                </c:pt>
                <c:pt idx="19552" formatCode="m/d/yyyy\ h:mm">
                  <c:v>40387.041666643476</c:v>
                </c:pt>
                <c:pt idx="19553" formatCode="m/d/yyyy\ h:mm">
                  <c:v>40387.083333310162</c:v>
                </c:pt>
                <c:pt idx="19554" formatCode="m/d/yyyy\ h:mm">
                  <c:v>40387.124999976819</c:v>
                </c:pt>
                <c:pt idx="19555" formatCode="m/d/yyyy\ h:mm">
                  <c:v>40387.166666643476</c:v>
                </c:pt>
                <c:pt idx="19556" formatCode="m/d/yyyy\ h:mm">
                  <c:v>40387.208333310147</c:v>
                </c:pt>
                <c:pt idx="19557" formatCode="m/d/yyyy\ h:mm">
                  <c:v>40387.249999976812</c:v>
                </c:pt>
                <c:pt idx="19558" formatCode="m/d/yyyy\ h:mm">
                  <c:v>40387.291666643454</c:v>
                </c:pt>
                <c:pt idx="19559" formatCode="m/d/yyyy\ h:mm">
                  <c:v>40387.33333331014</c:v>
                </c:pt>
                <c:pt idx="19560" formatCode="m/d/yyyy\ h:mm">
                  <c:v>40387.374999976826</c:v>
                </c:pt>
                <c:pt idx="19561" formatCode="m/d/yyyy\ h:mm">
                  <c:v>40387.416666643468</c:v>
                </c:pt>
                <c:pt idx="19562" formatCode="m/d/yyyy\ h:mm">
                  <c:v>40387.458333310147</c:v>
                </c:pt>
                <c:pt idx="19563" formatCode="m/d/yyyy\ h:mm">
                  <c:v>40387.499999976797</c:v>
                </c:pt>
                <c:pt idx="19564" formatCode="m/d/yyyy\ h:mm">
                  <c:v>40387.541666643454</c:v>
                </c:pt>
                <c:pt idx="19565" formatCode="m/d/yyyy\ h:mm">
                  <c:v>40387.583333310133</c:v>
                </c:pt>
                <c:pt idx="19566" formatCode="m/d/yyyy\ h:mm">
                  <c:v>40387.62499997679</c:v>
                </c:pt>
                <c:pt idx="19567" formatCode="m/d/yyyy\ h:mm">
                  <c:v>40387.666666643454</c:v>
                </c:pt>
                <c:pt idx="19568" formatCode="m/d/yyyy\ h:mm">
                  <c:v>40387.708333310118</c:v>
                </c:pt>
                <c:pt idx="19569" formatCode="m/d/yyyy\ h:mm">
                  <c:v>40387.749999976782</c:v>
                </c:pt>
                <c:pt idx="19570" formatCode="m/d/yyyy\ h:mm">
                  <c:v>40387.791666643418</c:v>
                </c:pt>
                <c:pt idx="19571" formatCode="m/d/yyyy\ h:mm">
                  <c:v>40387.833333310111</c:v>
                </c:pt>
                <c:pt idx="19572" formatCode="m/d/yyyy\ h:mm">
                  <c:v>40387.874999976797</c:v>
                </c:pt>
                <c:pt idx="19573" formatCode="m/d/yyyy\ h:mm">
                  <c:v>40387.916666643439</c:v>
                </c:pt>
                <c:pt idx="19574" formatCode="m/d/yyyy\ h:mm">
                  <c:v>40387.958333310125</c:v>
                </c:pt>
                <c:pt idx="19575" formatCode="m/d/yyyy\ h:mm">
                  <c:v>40387.999999976768</c:v>
                </c:pt>
                <c:pt idx="19576" formatCode="m/d/yyyy\ h:mm">
                  <c:v>40388.041666643425</c:v>
                </c:pt>
                <c:pt idx="19577" formatCode="m/d/yyyy\ h:mm">
                  <c:v>40388.083333310096</c:v>
                </c:pt>
                <c:pt idx="19578" formatCode="m/d/yyyy\ h:mm">
                  <c:v>40388.124999976761</c:v>
                </c:pt>
                <c:pt idx="19579" formatCode="m/d/yyyy\ h:mm">
                  <c:v>40388.166666643425</c:v>
                </c:pt>
                <c:pt idx="19580" formatCode="m/d/yyyy\ h:mm">
                  <c:v>40388.208333310089</c:v>
                </c:pt>
                <c:pt idx="19581" formatCode="m/d/yyyy\ h:mm">
                  <c:v>40388.249999976753</c:v>
                </c:pt>
                <c:pt idx="19582" formatCode="m/d/yyyy\ h:mm">
                  <c:v>40388.291666643388</c:v>
                </c:pt>
                <c:pt idx="19583" formatCode="m/d/yyyy\ h:mm">
                  <c:v>40388.333333310082</c:v>
                </c:pt>
                <c:pt idx="19584" formatCode="m/d/yyyy\ h:mm">
                  <c:v>40388.374999976761</c:v>
                </c:pt>
                <c:pt idx="19585" formatCode="m/d/yyyy\ h:mm">
                  <c:v>40388.41666664341</c:v>
                </c:pt>
                <c:pt idx="19586" formatCode="m/d/yyyy\ h:mm">
                  <c:v>40388.458333310096</c:v>
                </c:pt>
                <c:pt idx="19587" formatCode="m/d/yyyy\ h:mm">
                  <c:v>40388.499999976739</c:v>
                </c:pt>
                <c:pt idx="19588" formatCode="m/d/yyyy\ h:mm">
                  <c:v>40388.541666643388</c:v>
                </c:pt>
                <c:pt idx="19589" formatCode="m/d/yyyy\ h:mm">
                  <c:v>40388.583333310067</c:v>
                </c:pt>
                <c:pt idx="19590" formatCode="m/d/yyyy\ h:mm">
                  <c:v>40388.624999976731</c:v>
                </c:pt>
                <c:pt idx="19591" formatCode="m/d/yyyy\ h:mm">
                  <c:v>40388.666666643381</c:v>
                </c:pt>
                <c:pt idx="19592" formatCode="m/d/yyyy\ h:mm">
                  <c:v>40388.70833331006</c:v>
                </c:pt>
                <c:pt idx="19593" formatCode="m/d/yyyy\ h:mm">
                  <c:v>40388.749999976731</c:v>
                </c:pt>
                <c:pt idx="19594" formatCode="m/d/yyyy\ h:mm">
                  <c:v>40388.791666643367</c:v>
                </c:pt>
                <c:pt idx="19595" formatCode="m/d/yyyy\ h:mm">
                  <c:v>40388.833333310053</c:v>
                </c:pt>
                <c:pt idx="19596" formatCode="m/d/yyyy\ h:mm">
                  <c:v>40388.874999976739</c:v>
                </c:pt>
                <c:pt idx="19597" formatCode="m/d/yyyy\ h:mm">
                  <c:v>40388.916666643381</c:v>
                </c:pt>
                <c:pt idx="19598" formatCode="m/d/yyyy\ h:mm">
                  <c:v>40388.95833331006</c:v>
                </c:pt>
                <c:pt idx="19599" formatCode="m/d/yyyy\ h:mm">
                  <c:v>40388.99999997671</c:v>
                </c:pt>
                <c:pt idx="19600" formatCode="m/d/yyyy\ h:mm">
                  <c:v>40389.041666643374</c:v>
                </c:pt>
                <c:pt idx="19601" formatCode="m/d/yyyy\ h:mm">
                  <c:v>40389.083333310038</c:v>
                </c:pt>
                <c:pt idx="19602" formatCode="m/d/yyyy\ h:mm">
                  <c:v>40389.124999976702</c:v>
                </c:pt>
                <c:pt idx="19603" formatCode="m/d/yyyy\ h:mm">
                  <c:v>40389.166666643352</c:v>
                </c:pt>
                <c:pt idx="19604" formatCode="m/d/yyyy\ h:mm">
                  <c:v>40389.208333310031</c:v>
                </c:pt>
                <c:pt idx="19605" formatCode="m/d/yyyy\ h:mm">
                  <c:v>40389.249999976695</c:v>
                </c:pt>
                <c:pt idx="19606" formatCode="m/d/yyyy\ h:mm">
                  <c:v>40389.29166664333</c:v>
                </c:pt>
                <c:pt idx="19607" formatCode="m/d/yyyy\ h:mm">
                  <c:v>40389.333333310031</c:v>
                </c:pt>
                <c:pt idx="19608" formatCode="m/d/yyyy\ h:mm">
                  <c:v>40389.374999976702</c:v>
                </c:pt>
                <c:pt idx="19609" formatCode="m/d/yyyy\ h:mm">
                  <c:v>40389.416666643352</c:v>
                </c:pt>
                <c:pt idx="19610" formatCode="m/d/yyyy\ h:mm">
                  <c:v>40389.458333310038</c:v>
                </c:pt>
                <c:pt idx="19611" formatCode="m/d/yyyy\ h:mm">
                  <c:v>40389.499999976681</c:v>
                </c:pt>
                <c:pt idx="19612" formatCode="m/d/yyyy\ h:mm">
                  <c:v>40389.54166664333</c:v>
                </c:pt>
                <c:pt idx="19613" formatCode="m/d/yyyy\ h:mm">
                  <c:v>40389.583333310009</c:v>
                </c:pt>
                <c:pt idx="19614" formatCode="m/d/yyyy\ h:mm">
                  <c:v>40389.624999976673</c:v>
                </c:pt>
                <c:pt idx="19615" formatCode="m/d/yyyy\ h:mm">
                  <c:v>40389.666666643323</c:v>
                </c:pt>
                <c:pt idx="19616" formatCode="m/d/yyyy\ h:mm">
                  <c:v>40389.708333310002</c:v>
                </c:pt>
                <c:pt idx="19617" formatCode="m/d/yyyy\ h:mm">
                  <c:v>40389.749999976666</c:v>
                </c:pt>
                <c:pt idx="19618" formatCode="m/d/yyyy\ h:mm">
                  <c:v>40389.791666643301</c:v>
                </c:pt>
                <c:pt idx="19619" formatCode="m/d/yyyy\ h:mm">
                  <c:v>40389.833333310002</c:v>
                </c:pt>
                <c:pt idx="19620" formatCode="m/d/yyyy\ h:mm">
                  <c:v>40389.874999976673</c:v>
                </c:pt>
                <c:pt idx="19621" formatCode="m/d/yyyy\ h:mm">
                  <c:v>40389.916666643323</c:v>
                </c:pt>
                <c:pt idx="19622" formatCode="m/d/yyyy\ h:mm">
                  <c:v>40389.958333310009</c:v>
                </c:pt>
                <c:pt idx="19623" formatCode="m/d/yyyy\ h:mm">
                  <c:v>40389.999999976651</c:v>
                </c:pt>
                <c:pt idx="19624" formatCode="m/d/yyyy\ h:mm">
                  <c:v>40390.041666643301</c:v>
                </c:pt>
                <c:pt idx="19625" formatCode="m/d/yyyy\ h:mm">
                  <c:v>40390.083333309994</c:v>
                </c:pt>
                <c:pt idx="19626" formatCode="m/d/yyyy\ h:mm">
                  <c:v>40390.124999976644</c:v>
                </c:pt>
                <c:pt idx="19627" formatCode="m/d/yyyy\ h:mm">
                  <c:v>40390.166666643294</c:v>
                </c:pt>
                <c:pt idx="19628" formatCode="m/d/yyyy\ h:mm">
                  <c:v>40390.208333309987</c:v>
                </c:pt>
                <c:pt idx="19629" formatCode="m/d/yyyy\ h:mm">
                  <c:v>40390.249999976637</c:v>
                </c:pt>
                <c:pt idx="19630" formatCode="m/d/yyyy\ h:mm">
                  <c:v>40390.291666643272</c:v>
                </c:pt>
                <c:pt idx="19631" formatCode="m/d/yyyy\ h:mm">
                  <c:v>40390.33333330998</c:v>
                </c:pt>
                <c:pt idx="19632" formatCode="m/d/yyyy\ h:mm">
                  <c:v>40390.374999976644</c:v>
                </c:pt>
                <c:pt idx="19633" formatCode="m/d/yyyy\ h:mm">
                  <c:v>40390.416666643294</c:v>
                </c:pt>
                <c:pt idx="19634" formatCode="m/d/yyyy\ h:mm">
                  <c:v>40390.458333309987</c:v>
                </c:pt>
                <c:pt idx="19635" formatCode="m/d/yyyy\ h:mm">
                  <c:v>40390.499999976622</c:v>
                </c:pt>
                <c:pt idx="19636" formatCode="m/d/yyyy\ h:mm">
                  <c:v>40390.541666643272</c:v>
                </c:pt>
                <c:pt idx="19637" formatCode="m/d/yyyy\ h:mm">
                  <c:v>40390.583333309965</c:v>
                </c:pt>
                <c:pt idx="19638" formatCode="m/d/yyyy\ h:mm">
                  <c:v>40390.624999976615</c:v>
                </c:pt>
                <c:pt idx="19639" formatCode="m/d/yyyy\ h:mm">
                  <c:v>40390.666666643265</c:v>
                </c:pt>
                <c:pt idx="19640" formatCode="m/d/yyyy\ h:mm">
                  <c:v>40390.708333309958</c:v>
                </c:pt>
                <c:pt idx="19641" formatCode="m/d/yyyy\ h:mm">
                  <c:v>40390.749999976608</c:v>
                </c:pt>
                <c:pt idx="19642" formatCode="m/d/yyyy\ h:mm">
                  <c:v>40390.791666643243</c:v>
                </c:pt>
                <c:pt idx="19643" formatCode="m/d/yyyy\ h:mm">
                  <c:v>40390.833333309951</c:v>
                </c:pt>
                <c:pt idx="19644" formatCode="m/d/yyyy\ h:mm">
                  <c:v>40390.874999976615</c:v>
                </c:pt>
                <c:pt idx="19645" formatCode="m/d/yyyy\ h:mm">
                  <c:v>40390.916666643265</c:v>
                </c:pt>
                <c:pt idx="19646" formatCode="m/d/yyyy\ h:mm">
                  <c:v>40390.958333309958</c:v>
                </c:pt>
                <c:pt idx="19647" formatCode="m/d/yyyy\ h:mm">
                  <c:v>40390.999999976593</c:v>
                </c:pt>
                <c:pt idx="19648" formatCode="m/d/yyyy\ h:mm">
                  <c:v>40391.041666643243</c:v>
                </c:pt>
                <c:pt idx="19649" formatCode="m/d/yyyy\ h:mm">
                  <c:v>40391.083333309936</c:v>
                </c:pt>
                <c:pt idx="19650" formatCode="m/d/yyyy\ h:mm">
                  <c:v>40391.124999976593</c:v>
                </c:pt>
                <c:pt idx="19651" formatCode="m/d/yyyy\ h:mm">
                  <c:v>40391.166666643228</c:v>
                </c:pt>
                <c:pt idx="19652" formatCode="m/d/yyyy\ h:mm">
                  <c:v>40391.208333309929</c:v>
                </c:pt>
                <c:pt idx="19653" formatCode="m/d/yyyy\ h:mm">
                  <c:v>40391.249999976593</c:v>
                </c:pt>
                <c:pt idx="19654" formatCode="m/d/yyyy\ h:mm">
                  <c:v>40391.291666643207</c:v>
                </c:pt>
                <c:pt idx="19655" formatCode="m/d/yyyy\ h:mm">
                  <c:v>40391.333333309922</c:v>
                </c:pt>
                <c:pt idx="19656" formatCode="m/d/yyyy\ h:mm">
                  <c:v>40391.374999976601</c:v>
                </c:pt>
                <c:pt idx="19657" formatCode="m/d/yyyy\ h:mm">
                  <c:v>40391.416666643236</c:v>
                </c:pt>
                <c:pt idx="19658" formatCode="m/d/yyyy\ h:mm">
                  <c:v>40391.458333309929</c:v>
                </c:pt>
                <c:pt idx="19659" formatCode="m/d/yyyy\ h:mm">
                  <c:v>40391.499999976579</c:v>
                </c:pt>
                <c:pt idx="19660" formatCode="m/d/yyyy\ h:mm">
                  <c:v>40391.541666643214</c:v>
                </c:pt>
                <c:pt idx="19661" formatCode="m/d/yyyy\ h:mm">
                  <c:v>40391.583333309893</c:v>
                </c:pt>
                <c:pt idx="19662" formatCode="m/d/yyyy\ h:mm">
                  <c:v>40391.624999976571</c:v>
                </c:pt>
                <c:pt idx="19663" formatCode="m/d/yyyy\ h:mm">
                  <c:v>40391.666666643207</c:v>
                </c:pt>
                <c:pt idx="19664" formatCode="m/d/yyyy\ h:mm">
                  <c:v>40391.708333309893</c:v>
                </c:pt>
                <c:pt idx="19665" formatCode="m/d/yyyy\ h:mm">
                  <c:v>40391.749999976564</c:v>
                </c:pt>
                <c:pt idx="19666" formatCode="m/d/yyyy\ h:mm">
                  <c:v>40391.791666643185</c:v>
                </c:pt>
                <c:pt idx="19667" formatCode="m/d/yyyy\ h:mm">
                  <c:v>40391.833333309893</c:v>
                </c:pt>
                <c:pt idx="19668" formatCode="m/d/yyyy\ h:mm">
                  <c:v>40391.874999976564</c:v>
                </c:pt>
                <c:pt idx="19669" formatCode="m/d/yyyy\ h:mm">
                  <c:v>40391.916666643207</c:v>
                </c:pt>
                <c:pt idx="19670" formatCode="m/d/yyyy\ h:mm">
                  <c:v>40391.9583333099</c:v>
                </c:pt>
                <c:pt idx="19671" formatCode="m/d/yyyy\ h:mm">
                  <c:v>40391.999999976542</c:v>
                </c:pt>
                <c:pt idx="19672" formatCode="m/d/yyyy\ h:mm">
                  <c:v>40392.041666643185</c:v>
                </c:pt>
                <c:pt idx="19673" formatCode="m/d/yyyy\ h:mm">
                  <c:v>40392.083333309878</c:v>
                </c:pt>
                <c:pt idx="19674" formatCode="m/d/yyyy\ h:mm">
                  <c:v>40392.124999976542</c:v>
                </c:pt>
                <c:pt idx="19675" formatCode="m/d/yyyy\ h:mm">
                  <c:v>40392.166666643185</c:v>
                </c:pt>
                <c:pt idx="19676" formatCode="m/d/yyyy\ h:mm">
                  <c:v>40392.208333309871</c:v>
                </c:pt>
                <c:pt idx="19677" formatCode="m/d/yyyy\ h:mm">
                  <c:v>40392.249999976535</c:v>
                </c:pt>
                <c:pt idx="19678" formatCode="m/d/yyyy\ h:mm">
                  <c:v>40392.29166664317</c:v>
                </c:pt>
                <c:pt idx="19679" formatCode="m/d/yyyy\ h:mm">
                  <c:v>40392.333333309849</c:v>
                </c:pt>
                <c:pt idx="19680" formatCode="m/d/yyyy\ h:mm">
                  <c:v>40392.374999976535</c:v>
                </c:pt>
                <c:pt idx="19681" formatCode="m/d/yyyy\ h:mm">
                  <c:v>40392.416666643192</c:v>
                </c:pt>
                <c:pt idx="19682" formatCode="m/d/yyyy\ h:mm">
                  <c:v>40392.458333309856</c:v>
                </c:pt>
                <c:pt idx="19683" formatCode="m/d/yyyy\ h:mm">
                  <c:v>40392.499999976513</c:v>
                </c:pt>
                <c:pt idx="19684" formatCode="m/d/yyyy\ h:mm">
                  <c:v>40392.54166664317</c:v>
                </c:pt>
                <c:pt idx="19685" formatCode="m/d/yyyy\ h:mm">
                  <c:v>40392.583333309842</c:v>
                </c:pt>
                <c:pt idx="19686" formatCode="m/d/yyyy\ h:mm">
                  <c:v>40392.624999976499</c:v>
                </c:pt>
                <c:pt idx="19687" formatCode="m/d/yyyy\ h:mm">
                  <c:v>40392.666666643156</c:v>
                </c:pt>
                <c:pt idx="19688" formatCode="m/d/yyyy\ h:mm">
                  <c:v>40392.708333309842</c:v>
                </c:pt>
                <c:pt idx="19689" formatCode="m/d/yyyy\ h:mm">
                  <c:v>40392.749999976491</c:v>
                </c:pt>
                <c:pt idx="19690" formatCode="m/d/yyyy\ h:mm">
                  <c:v>40392.791666643134</c:v>
                </c:pt>
                <c:pt idx="19691" formatCode="m/d/yyyy\ h:mm">
                  <c:v>40392.833333309834</c:v>
                </c:pt>
                <c:pt idx="19692" formatCode="m/d/yyyy\ h:mm">
                  <c:v>40392.874999976506</c:v>
                </c:pt>
                <c:pt idx="19693" formatCode="m/d/yyyy\ h:mm">
                  <c:v>40392.916666643148</c:v>
                </c:pt>
                <c:pt idx="19694" formatCode="m/d/yyyy\ h:mm">
                  <c:v>40392.958333309834</c:v>
                </c:pt>
                <c:pt idx="19695" formatCode="m/d/yyyy\ h:mm">
                  <c:v>40392.999999976491</c:v>
                </c:pt>
                <c:pt idx="19696" formatCode="m/d/yyyy\ h:mm">
                  <c:v>40393.041666643134</c:v>
                </c:pt>
                <c:pt idx="19697" formatCode="m/d/yyyy\ h:mm">
                  <c:v>40393.083333309813</c:v>
                </c:pt>
                <c:pt idx="19698" formatCode="m/d/yyyy\ h:mm">
                  <c:v>40393.124999976484</c:v>
                </c:pt>
                <c:pt idx="19699" formatCode="m/d/yyyy\ h:mm">
                  <c:v>40393.166666643134</c:v>
                </c:pt>
                <c:pt idx="19700" formatCode="m/d/yyyy\ h:mm">
                  <c:v>40393.208333309798</c:v>
                </c:pt>
                <c:pt idx="19701" formatCode="m/d/yyyy\ h:mm">
                  <c:v>40393.249999976462</c:v>
                </c:pt>
                <c:pt idx="19702" formatCode="m/d/yyyy\ h:mm">
                  <c:v>40393.291666643105</c:v>
                </c:pt>
                <c:pt idx="19703" formatCode="m/d/yyyy\ h:mm">
                  <c:v>40393.333333309791</c:v>
                </c:pt>
                <c:pt idx="19704" formatCode="m/d/yyyy\ h:mm">
                  <c:v>40393.374999976484</c:v>
                </c:pt>
                <c:pt idx="19705" formatCode="m/d/yyyy\ h:mm">
                  <c:v>40393.416666643119</c:v>
                </c:pt>
                <c:pt idx="19706" formatCode="m/d/yyyy\ h:mm">
                  <c:v>40393.458333309798</c:v>
                </c:pt>
                <c:pt idx="19707" formatCode="m/d/yyyy\ h:mm">
                  <c:v>40393.499999976448</c:v>
                </c:pt>
                <c:pt idx="19708" formatCode="m/d/yyyy\ h:mm">
                  <c:v>40393.541666643105</c:v>
                </c:pt>
                <c:pt idx="19709" formatCode="m/d/yyyy\ h:mm">
                  <c:v>40393.583333309783</c:v>
                </c:pt>
                <c:pt idx="19710" formatCode="m/d/yyyy\ h:mm">
                  <c:v>40393.62499997644</c:v>
                </c:pt>
                <c:pt idx="19711" formatCode="m/d/yyyy\ h:mm">
                  <c:v>40393.666666643105</c:v>
                </c:pt>
                <c:pt idx="19712" formatCode="m/d/yyyy\ h:mm">
                  <c:v>40393.708333309769</c:v>
                </c:pt>
                <c:pt idx="19713" formatCode="m/d/yyyy\ h:mm">
                  <c:v>40393.749999976433</c:v>
                </c:pt>
                <c:pt idx="19714" formatCode="m/d/yyyy\ h:mm">
                  <c:v>40393.791666643068</c:v>
                </c:pt>
                <c:pt idx="19715" formatCode="m/d/yyyy\ h:mm">
                  <c:v>40393.833333309762</c:v>
                </c:pt>
                <c:pt idx="19716" formatCode="m/d/yyyy\ h:mm">
                  <c:v>40393.874999976448</c:v>
                </c:pt>
                <c:pt idx="19717" formatCode="m/d/yyyy\ h:mm">
                  <c:v>40393.91666664309</c:v>
                </c:pt>
                <c:pt idx="19718" formatCode="m/d/yyyy\ h:mm">
                  <c:v>40393.958333309776</c:v>
                </c:pt>
                <c:pt idx="19719" formatCode="m/d/yyyy\ h:mm">
                  <c:v>40393.999999976419</c:v>
                </c:pt>
                <c:pt idx="19720" formatCode="m/d/yyyy\ h:mm">
                  <c:v>40394.041666643076</c:v>
                </c:pt>
                <c:pt idx="19721" formatCode="m/d/yyyy\ h:mm">
                  <c:v>40394.083333309747</c:v>
                </c:pt>
                <c:pt idx="19722" formatCode="m/d/yyyy\ h:mm">
                  <c:v>40394.124999976411</c:v>
                </c:pt>
                <c:pt idx="19723" formatCode="m/d/yyyy\ h:mm">
                  <c:v>40394.166666643076</c:v>
                </c:pt>
                <c:pt idx="19724" formatCode="m/d/yyyy\ h:mm">
                  <c:v>40394.20833330974</c:v>
                </c:pt>
                <c:pt idx="19725" formatCode="m/d/yyyy\ h:mm">
                  <c:v>40394.249999976411</c:v>
                </c:pt>
                <c:pt idx="19726" formatCode="m/d/yyyy\ h:mm">
                  <c:v>40394.291666643046</c:v>
                </c:pt>
                <c:pt idx="19727" formatCode="m/d/yyyy\ h:mm">
                  <c:v>40394.333333309733</c:v>
                </c:pt>
                <c:pt idx="19728" formatCode="m/d/yyyy\ h:mm">
                  <c:v>40394.374999976419</c:v>
                </c:pt>
                <c:pt idx="19729" formatCode="m/d/yyyy\ h:mm">
                  <c:v>40394.416666643061</c:v>
                </c:pt>
                <c:pt idx="19730" formatCode="m/d/yyyy\ h:mm">
                  <c:v>40394.458333309747</c:v>
                </c:pt>
                <c:pt idx="19731" formatCode="m/d/yyyy\ h:mm">
                  <c:v>40394.49999997639</c:v>
                </c:pt>
                <c:pt idx="19732" formatCode="m/d/yyyy\ h:mm">
                  <c:v>40394.541666643054</c:v>
                </c:pt>
                <c:pt idx="19733" formatCode="m/d/yyyy\ h:mm">
                  <c:v>40394.583333309718</c:v>
                </c:pt>
                <c:pt idx="19734" formatCode="m/d/yyyy\ h:mm">
                  <c:v>40394.624999976382</c:v>
                </c:pt>
                <c:pt idx="19735" formatCode="m/d/yyyy\ h:mm">
                  <c:v>40394.666666643032</c:v>
                </c:pt>
                <c:pt idx="19736" formatCode="m/d/yyyy\ h:mm">
                  <c:v>40394.708333309711</c:v>
                </c:pt>
                <c:pt idx="19737" formatCode="m/d/yyyy\ h:mm">
                  <c:v>40394.749999976382</c:v>
                </c:pt>
                <c:pt idx="19738" formatCode="m/d/yyyy\ h:mm">
                  <c:v>40394.791666643017</c:v>
                </c:pt>
                <c:pt idx="19739" formatCode="m/d/yyyy\ h:mm">
                  <c:v>40394.833333309703</c:v>
                </c:pt>
                <c:pt idx="19740" formatCode="m/d/yyyy\ h:mm">
                  <c:v>40394.87499997639</c:v>
                </c:pt>
                <c:pt idx="19741" formatCode="m/d/yyyy\ h:mm">
                  <c:v>40394.916666643032</c:v>
                </c:pt>
                <c:pt idx="19742" formatCode="m/d/yyyy\ h:mm">
                  <c:v>40394.958333309711</c:v>
                </c:pt>
                <c:pt idx="19743" formatCode="m/d/yyyy\ h:mm">
                  <c:v>40394.99999997636</c:v>
                </c:pt>
                <c:pt idx="19744" formatCode="m/d/yyyy\ h:mm">
                  <c:v>40395.041666643025</c:v>
                </c:pt>
                <c:pt idx="19745" formatCode="m/d/yyyy\ h:mm">
                  <c:v>40395.083333309689</c:v>
                </c:pt>
                <c:pt idx="19746" formatCode="m/d/yyyy\ h:mm">
                  <c:v>40395.124999976353</c:v>
                </c:pt>
                <c:pt idx="19747" formatCode="m/d/yyyy\ h:mm">
                  <c:v>40395.166666643003</c:v>
                </c:pt>
                <c:pt idx="19748" formatCode="m/d/yyyy\ h:mm">
                  <c:v>40395.208333309682</c:v>
                </c:pt>
                <c:pt idx="19749" formatCode="m/d/yyyy\ h:mm">
                  <c:v>40395.249999976346</c:v>
                </c:pt>
                <c:pt idx="19750" formatCode="m/d/yyyy\ h:mm">
                  <c:v>40395.291666642988</c:v>
                </c:pt>
                <c:pt idx="19751" formatCode="m/d/yyyy\ h:mm">
                  <c:v>40395.333333309682</c:v>
                </c:pt>
                <c:pt idx="19752" formatCode="m/d/yyyy\ h:mm">
                  <c:v>40395.374999976353</c:v>
                </c:pt>
                <c:pt idx="19753" formatCode="m/d/yyyy\ h:mm">
                  <c:v>40395.416666643003</c:v>
                </c:pt>
                <c:pt idx="19754" formatCode="m/d/yyyy\ h:mm">
                  <c:v>40395.458333309689</c:v>
                </c:pt>
                <c:pt idx="19755" formatCode="m/d/yyyy\ h:mm">
                  <c:v>40395.499999976331</c:v>
                </c:pt>
                <c:pt idx="19756" formatCode="m/d/yyyy\ h:mm">
                  <c:v>40395.541666642996</c:v>
                </c:pt>
                <c:pt idx="19757" formatCode="m/d/yyyy\ h:mm">
                  <c:v>40395.58333330966</c:v>
                </c:pt>
                <c:pt idx="19758" formatCode="m/d/yyyy\ h:mm">
                  <c:v>40395.624999976331</c:v>
                </c:pt>
                <c:pt idx="19759" formatCode="m/d/yyyy\ h:mm">
                  <c:v>40395.666666642988</c:v>
                </c:pt>
                <c:pt idx="19760" formatCode="m/d/yyyy\ h:mm">
                  <c:v>40395.708333309653</c:v>
                </c:pt>
                <c:pt idx="19761" formatCode="m/d/yyyy\ h:mm">
                  <c:v>40395.749999976317</c:v>
                </c:pt>
                <c:pt idx="19762" formatCode="m/d/yyyy\ h:mm">
                  <c:v>40395.791666642974</c:v>
                </c:pt>
                <c:pt idx="19763" formatCode="m/d/yyyy\ h:mm">
                  <c:v>40395.833333309645</c:v>
                </c:pt>
                <c:pt idx="19764" formatCode="m/d/yyyy\ h:mm">
                  <c:v>40395.874999976324</c:v>
                </c:pt>
                <c:pt idx="19765" formatCode="m/d/yyyy\ h:mm">
                  <c:v>40395.916666642996</c:v>
                </c:pt>
                <c:pt idx="19766" formatCode="m/d/yyyy\ h:mm">
                  <c:v>40395.958333309653</c:v>
                </c:pt>
                <c:pt idx="19767" formatCode="m/d/yyyy\ h:mm">
                  <c:v>40395.999999976302</c:v>
                </c:pt>
                <c:pt idx="19768" formatCode="m/d/yyyy\ h:mm">
                  <c:v>40396.041666642966</c:v>
                </c:pt>
                <c:pt idx="19769" formatCode="m/d/yyyy\ h:mm">
                  <c:v>40396.083333309631</c:v>
                </c:pt>
                <c:pt idx="19770" formatCode="m/d/yyyy\ h:mm">
                  <c:v>40396.124999976295</c:v>
                </c:pt>
                <c:pt idx="19771" formatCode="m/d/yyyy\ h:mm">
                  <c:v>40396.166666642959</c:v>
                </c:pt>
                <c:pt idx="19772" formatCode="m/d/yyyy\ h:mm">
                  <c:v>40396.208333309623</c:v>
                </c:pt>
                <c:pt idx="19773" formatCode="m/d/yyyy\ h:mm">
                  <c:v>40396.249999976288</c:v>
                </c:pt>
                <c:pt idx="19774" formatCode="m/d/yyyy\ h:mm">
                  <c:v>40396.291666642937</c:v>
                </c:pt>
                <c:pt idx="19775" formatCode="m/d/yyyy\ h:mm">
                  <c:v>40396.333333309616</c:v>
                </c:pt>
                <c:pt idx="19776" formatCode="m/d/yyyy\ h:mm">
                  <c:v>40396.374999976295</c:v>
                </c:pt>
                <c:pt idx="19777" formatCode="m/d/yyyy\ h:mm">
                  <c:v>40396.416666642959</c:v>
                </c:pt>
                <c:pt idx="19778" formatCode="m/d/yyyy\ h:mm">
                  <c:v>40396.458333309623</c:v>
                </c:pt>
                <c:pt idx="19779" formatCode="m/d/yyyy\ h:mm">
                  <c:v>40396.499999976273</c:v>
                </c:pt>
                <c:pt idx="19780" formatCode="m/d/yyyy\ h:mm">
                  <c:v>40396.541666642937</c:v>
                </c:pt>
                <c:pt idx="19781" formatCode="m/d/yyyy\ h:mm">
                  <c:v>40396.583333309602</c:v>
                </c:pt>
                <c:pt idx="19782" formatCode="m/d/yyyy\ h:mm">
                  <c:v>40396.624999976266</c:v>
                </c:pt>
                <c:pt idx="19783" formatCode="m/d/yyyy\ h:mm">
                  <c:v>40396.66666664293</c:v>
                </c:pt>
                <c:pt idx="19784" formatCode="m/d/yyyy\ h:mm">
                  <c:v>40396.708333309602</c:v>
                </c:pt>
                <c:pt idx="19785" formatCode="m/d/yyyy\ h:mm">
                  <c:v>40396.749999976259</c:v>
                </c:pt>
                <c:pt idx="19786" formatCode="m/d/yyyy\ h:mm">
                  <c:v>40396.791666642908</c:v>
                </c:pt>
                <c:pt idx="19787" formatCode="m/d/yyyy\ h:mm">
                  <c:v>40396.833333309602</c:v>
                </c:pt>
                <c:pt idx="19788" formatCode="m/d/yyyy\ h:mm">
                  <c:v>40396.874999976266</c:v>
                </c:pt>
                <c:pt idx="19789" formatCode="m/d/yyyy\ h:mm">
                  <c:v>40396.91666664293</c:v>
                </c:pt>
                <c:pt idx="19790" formatCode="m/d/yyyy\ h:mm">
                  <c:v>40396.958333309609</c:v>
                </c:pt>
                <c:pt idx="19791" formatCode="m/d/yyyy\ h:mm">
                  <c:v>40396.999999976244</c:v>
                </c:pt>
                <c:pt idx="19792" formatCode="m/d/yyyy\ h:mm">
                  <c:v>40397.041666642908</c:v>
                </c:pt>
                <c:pt idx="19793" formatCode="m/d/yyyy\ h:mm">
                  <c:v>40397.083333309587</c:v>
                </c:pt>
                <c:pt idx="19794" formatCode="m/d/yyyy\ h:mm">
                  <c:v>40397.124999976237</c:v>
                </c:pt>
                <c:pt idx="19795" formatCode="m/d/yyyy\ h:mm">
                  <c:v>40397.166666642901</c:v>
                </c:pt>
                <c:pt idx="19796" formatCode="m/d/yyyy\ h:mm">
                  <c:v>40397.20833330958</c:v>
                </c:pt>
                <c:pt idx="19797" formatCode="m/d/yyyy\ h:mm">
                  <c:v>40397.249999976229</c:v>
                </c:pt>
                <c:pt idx="19798" formatCode="m/d/yyyy\ h:mm">
                  <c:v>40397.291666642879</c:v>
                </c:pt>
                <c:pt idx="19799" formatCode="m/d/yyyy\ h:mm">
                  <c:v>40397.333333309572</c:v>
                </c:pt>
                <c:pt idx="19800" formatCode="m/d/yyyy\ h:mm">
                  <c:v>40397.374999976237</c:v>
                </c:pt>
                <c:pt idx="19801" formatCode="m/d/yyyy\ h:mm">
                  <c:v>40397.416666642901</c:v>
                </c:pt>
                <c:pt idx="19802" formatCode="m/d/yyyy\ h:mm">
                  <c:v>40397.45833330958</c:v>
                </c:pt>
                <c:pt idx="19803" formatCode="m/d/yyyy\ h:mm">
                  <c:v>40397.499999976215</c:v>
                </c:pt>
                <c:pt idx="19804" formatCode="m/d/yyyy\ h:mm">
                  <c:v>40397.541666642879</c:v>
                </c:pt>
                <c:pt idx="19805" formatCode="m/d/yyyy\ h:mm">
                  <c:v>40397.583333309543</c:v>
                </c:pt>
                <c:pt idx="19806" formatCode="m/d/yyyy\ h:mm">
                  <c:v>40397.624999976208</c:v>
                </c:pt>
                <c:pt idx="19807" formatCode="m/d/yyyy\ h:mm">
                  <c:v>40397.666666642872</c:v>
                </c:pt>
                <c:pt idx="19808" formatCode="m/d/yyyy\ h:mm">
                  <c:v>40397.708333309543</c:v>
                </c:pt>
                <c:pt idx="19809" formatCode="m/d/yyyy\ h:mm">
                  <c:v>40397.7499999762</c:v>
                </c:pt>
                <c:pt idx="19810" formatCode="m/d/yyyy\ h:mm">
                  <c:v>40397.79166664285</c:v>
                </c:pt>
                <c:pt idx="19811" formatCode="m/d/yyyy\ h:mm">
                  <c:v>40397.833333309543</c:v>
                </c:pt>
                <c:pt idx="19812" formatCode="m/d/yyyy\ h:mm">
                  <c:v>40397.874999976208</c:v>
                </c:pt>
                <c:pt idx="19813" formatCode="m/d/yyyy\ h:mm">
                  <c:v>40397.916666642872</c:v>
                </c:pt>
                <c:pt idx="19814" formatCode="m/d/yyyy\ h:mm">
                  <c:v>40397.958333309551</c:v>
                </c:pt>
                <c:pt idx="19815" formatCode="m/d/yyyy\ h:mm">
                  <c:v>40397.999999976193</c:v>
                </c:pt>
                <c:pt idx="19816" formatCode="m/d/yyyy\ h:mm">
                  <c:v>40398.04166664285</c:v>
                </c:pt>
                <c:pt idx="19817" formatCode="m/d/yyyy\ h:mm">
                  <c:v>40398.083333309529</c:v>
                </c:pt>
                <c:pt idx="19818" formatCode="m/d/yyyy\ h:mm">
                  <c:v>40398.124999976193</c:v>
                </c:pt>
                <c:pt idx="19819" formatCode="m/d/yyyy\ h:mm">
                  <c:v>40398.166666642835</c:v>
                </c:pt>
                <c:pt idx="19820" formatCode="m/d/yyyy\ h:mm">
                  <c:v>40398.208333309522</c:v>
                </c:pt>
                <c:pt idx="19821" formatCode="m/d/yyyy\ h:mm">
                  <c:v>40398.249999976186</c:v>
                </c:pt>
                <c:pt idx="19822" formatCode="m/d/yyyy\ h:mm">
                  <c:v>40398.291666642821</c:v>
                </c:pt>
                <c:pt idx="19823" formatCode="m/d/yyyy\ h:mm">
                  <c:v>40398.333333309514</c:v>
                </c:pt>
                <c:pt idx="19824" formatCode="m/d/yyyy\ h:mm">
                  <c:v>40398.374999976193</c:v>
                </c:pt>
                <c:pt idx="19825" formatCode="m/d/yyyy\ h:mm">
                  <c:v>40398.416666642843</c:v>
                </c:pt>
                <c:pt idx="19826" formatCode="m/d/yyyy\ h:mm">
                  <c:v>40398.458333309514</c:v>
                </c:pt>
                <c:pt idx="19827" formatCode="m/d/yyyy\ h:mm">
                  <c:v>40398.499999976171</c:v>
                </c:pt>
                <c:pt idx="19828" formatCode="m/d/yyyy\ h:mm">
                  <c:v>40398.541666642821</c:v>
                </c:pt>
                <c:pt idx="19829" formatCode="m/d/yyyy\ h:mm">
                  <c:v>40398.583333309492</c:v>
                </c:pt>
                <c:pt idx="19830" formatCode="m/d/yyyy\ h:mm">
                  <c:v>40398.624999976149</c:v>
                </c:pt>
                <c:pt idx="19831" formatCode="m/d/yyyy\ h:mm">
                  <c:v>40398.666666642814</c:v>
                </c:pt>
                <c:pt idx="19832" formatCode="m/d/yyyy\ h:mm">
                  <c:v>40398.708333309492</c:v>
                </c:pt>
                <c:pt idx="19833" formatCode="m/d/yyyy\ h:mm">
                  <c:v>40398.749999976142</c:v>
                </c:pt>
                <c:pt idx="19834" formatCode="m/d/yyyy\ h:mm">
                  <c:v>40398.791666642785</c:v>
                </c:pt>
                <c:pt idx="19835" formatCode="m/d/yyyy\ h:mm">
                  <c:v>40398.833333309485</c:v>
                </c:pt>
                <c:pt idx="19836" formatCode="m/d/yyyy\ h:mm">
                  <c:v>40398.874999976157</c:v>
                </c:pt>
                <c:pt idx="19837" formatCode="m/d/yyyy\ h:mm">
                  <c:v>40398.916666642799</c:v>
                </c:pt>
                <c:pt idx="19838" formatCode="m/d/yyyy\ h:mm">
                  <c:v>40398.958333309485</c:v>
                </c:pt>
                <c:pt idx="19839" formatCode="m/d/yyyy\ h:mm">
                  <c:v>40398.999999976142</c:v>
                </c:pt>
                <c:pt idx="19840" formatCode="m/d/yyyy\ h:mm">
                  <c:v>40399.041666642785</c:v>
                </c:pt>
                <c:pt idx="19841" formatCode="m/d/yyyy\ h:mm">
                  <c:v>40399.083333309463</c:v>
                </c:pt>
                <c:pt idx="19842" formatCode="m/d/yyyy\ h:mm">
                  <c:v>40399.124999976135</c:v>
                </c:pt>
                <c:pt idx="19843" formatCode="m/d/yyyy\ h:mm">
                  <c:v>40399.166666642785</c:v>
                </c:pt>
                <c:pt idx="19844" formatCode="m/d/yyyy\ h:mm">
                  <c:v>40399.208333309449</c:v>
                </c:pt>
                <c:pt idx="19845" formatCode="m/d/yyyy\ h:mm">
                  <c:v>40399.249999976113</c:v>
                </c:pt>
                <c:pt idx="19846" formatCode="m/d/yyyy\ h:mm">
                  <c:v>40399.291666642763</c:v>
                </c:pt>
                <c:pt idx="19847" formatCode="m/d/yyyy\ h:mm">
                  <c:v>40399.333333309442</c:v>
                </c:pt>
                <c:pt idx="19848" formatCode="m/d/yyyy\ h:mm">
                  <c:v>40399.374999976135</c:v>
                </c:pt>
                <c:pt idx="19849" formatCode="m/d/yyyy\ h:mm">
                  <c:v>40399.416666642785</c:v>
                </c:pt>
                <c:pt idx="19850" formatCode="m/d/yyyy\ h:mm">
                  <c:v>40399.458333309456</c:v>
                </c:pt>
                <c:pt idx="19851" formatCode="m/d/yyyy\ h:mm">
                  <c:v>40399.499999976098</c:v>
                </c:pt>
                <c:pt idx="19852" formatCode="m/d/yyyy\ h:mm">
                  <c:v>40399.541666642755</c:v>
                </c:pt>
                <c:pt idx="19853" formatCode="m/d/yyyy\ h:mm">
                  <c:v>40399.583333309442</c:v>
                </c:pt>
                <c:pt idx="19854" formatCode="m/d/yyyy\ h:mm">
                  <c:v>40399.624999976091</c:v>
                </c:pt>
                <c:pt idx="19855" formatCode="m/d/yyyy\ h:mm">
                  <c:v>40399.666666642755</c:v>
                </c:pt>
                <c:pt idx="19856" formatCode="m/d/yyyy\ h:mm">
                  <c:v>40399.708333309434</c:v>
                </c:pt>
                <c:pt idx="19857" formatCode="m/d/yyyy\ h:mm">
                  <c:v>40399.749999976091</c:v>
                </c:pt>
                <c:pt idx="19858" formatCode="m/d/yyyy\ h:mm">
                  <c:v>40399.791666642726</c:v>
                </c:pt>
                <c:pt idx="19859" formatCode="m/d/yyyy\ h:mm">
                  <c:v>40399.833333309412</c:v>
                </c:pt>
                <c:pt idx="19860" formatCode="m/d/yyyy\ h:mm">
                  <c:v>40399.874999976098</c:v>
                </c:pt>
                <c:pt idx="19861" formatCode="m/d/yyyy\ h:mm">
                  <c:v>40399.916666642741</c:v>
                </c:pt>
                <c:pt idx="19862" formatCode="m/d/yyyy\ h:mm">
                  <c:v>40399.958333309434</c:v>
                </c:pt>
                <c:pt idx="19863" formatCode="m/d/yyyy\ h:mm">
                  <c:v>40399.999999976069</c:v>
                </c:pt>
                <c:pt idx="19864" formatCode="m/d/yyyy\ h:mm">
                  <c:v>40400.041666642734</c:v>
                </c:pt>
                <c:pt idx="19865" formatCode="m/d/yyyy\ h:mm">
                  <c:v>40400.083333309398</c:v>
                </c:pt>
                <c:pt idx="19866" formatCode="m/d/yyyy\ h:mm">
                  <c:v>40400.124999976062</c:v>
                </c:pt>
                <c:pt idx="19867" formatCode="m/d/yyyy\ h:mm">
                  <c:v>40400.166666642726</c:v>
                </c:pt>
                <c:pt idx="19868" formatCode="m/d/yyyy\ h:mm">
                  <c:v>40400.208333309391</c:v>
                </c:pt>
                <c:pt idx="19869" formatCode="m/d/yyyy\ h:mm">
                  <c:v>40400.249999976062</c:v>
                </c:pt>
                <c:pt idx="19870" formatCode="m/d/yyyy\ h:mm">
                  <c:v>40400.291666642697</c:v>
                </c:pt>
                <c:pt idx="19871" formatCode="m/d/yyyy\ h:mm">
                  <c:v>40400.333333309383</c:v>
                </c:pt>
                <c:pt idx="19872" formatCode="m/d/yyyy\ h:mm">
                  <c:v>40400.374999976069</c:v>
                </c:pt>
                <c:pt idx="19873" formatCode="m/d/yyyy\ h:mm">
                  <c:v>40400.416666642712</c:v>
                </c:pt>
                <c:pt idx="19874" formatCode="m/d/yyyy\ h:mm">
                  <c:v>40400.458333309398</c:v>
                </c:pt>
                <c:pt idx="19875" formatCode="m/d/yyyy\ h:mm">
                  <c:v>40400.49999997604</c:v>
                </c:pt>
                <c:pt idx="19876" formatCode="m/d/yyyy\ h:mm">
                  <c:v>40400.541666642705</c:v>
                </c:pt>
                <c:pt idx="19877" formatCode="m/d/yyyy\ h:mm">
                  <c:v>40400.583333309369</c:v>
                </c:pt>
                <c:pt idx="19878" formatCode="m/d/yyyy\ h:mm">
                  <c:v>40400.624999976033</c:v>
                </c:pt>
                <c:pt idx="19879" formatCode="m/d/yyyy\ h:mm">
                  <c:v>40400.666666642683</c:v>
                </c:pt>
                <c:pt idx="19880" formatCode="m/d/yyyy\ h:mm">
                  <c:v>40400.708333309361</c:v>
                </c:pt>
                <c:pt idx="19881" formatCode="m/d/yyyy\ h:mm">
                  <c:v>40400.749999976033</c:v>
                </c:pt>
                <c:pt idx="19882" formatCode="m/d/yyyy\ h:mm">
                  <c:v>40400.791666642668</c:v>
                </c:pt>
                <c:pt idx="19883" formatCode="m/d/yyyy\ h:mm">
                  <c:v>40400.833333309361</c:v>
                </c:pt>
                <c:pt idx="19884" formatCode="m/d/yyyy\ h:mm">
                  <c:v>40400.87499997604</c:v>
                </c:pt>
                <c:pt idx="19885" formatCode="m/d/yyyy\ h:mm">
                  <c:v>40400.916666642683</c:v>
                </c:pt>
                <c:pt idx="19886" formatCode="m/d/yyyy\ h:mm">
                  <c:v>40400.958333309369</c:v>
                </c:pt>
                <c:pt idx="19887" formatCode="m/d/yyyy\ h:mm">
                  <c:v>40400.999999976011</c:v>
                </c:pt>
                <c:pt idx="19888" formatCode="m/d/yyyy\ h:mm">
                  <c:v>40401.041666642675</c:v>
                </c:pt>
                <c:pt idx="19889" formatCode="m/d/yyyy\ h:mm">
                  <c:v>40401.08333330934</c:v>
                </c:pt>
                <c:pt idx="19890" formatCode="m/d/yyyy\ h:mm">
                  <c:v>40401.124999976011</c:v>
                </c:pt>
                <c:pt idx="19891" formatCode="m/d/yyyy\ h:mm">
                  <c:v>40401.166666642654</c:v>
                </c:pt>
                <c:pt idx="19892" formatCode="m/d/yyyy\ h:mm">
                  <c:v>40401.208333309332</c:v>
                </c:pt>
                <c:pt idx="19893" formatCode="m/d/yyyy\ h:mm">
                  <c:v>40401.249999975997</c:v>
                </c:pt>
                <c:pt idx="19894" formatCode="m/d/yyyy\ h:mm">
                  <c:v>40401.291666642632</c:v>
                </c:pt>
                <c:pt idx="19895" formatCode="m/d/yyyy\ h:mm">
                  <c:v>40401.333333309332</c:v>
                </c:pt>
                <c:pt idx="19896" formatCode="m/d/yyyy\ h:mm">
                  <c:v>40401.374999976004</c:v>
                </c:pt>
                <c:pt idx="19897" formatCode="m/d/yyyy\ h:mm">
                  <c:v>40401.416666642661</c:v>
                </c:pt>
                <c:pt idx="19898" formatCode="m/d/yyyy\ h:mm">
                  <c:v>40401.45833330934</c:v>
                </c:pt>
                <c:pt idx="19899" formatCode="m/d/yyyy\ h:mm">
                  <c:v>40401.499999975982</c:v>
                </c:pt>
                <c:pt idx="19900" formatCode="m/d/yyyy\ h:mm">
                  <c:v>40401.541666642632</c:v>
                </c:pt>
                <c:pt idx="19901" formatCode="m/d/yyyy\ h:mm">
                  <c:v>40401.583333309311</c:v>
                </c:pt>
                <c:pt idx="19902" formatCode="m/d/yyyy\ h:mm">
                  <c:v>40401.624999975982</c:v>
                </c:pt>
                <c:pt idx="19903" formatCode="m/d/yyyy\ h:mm">
                  <c:v>40401.666666642624</c:v>
                </c:pt>
                <c:pt idx="19904" formatCode="m/d/yyyy\ h:mm">
                  <c:v>40401.708333309303</c:v>
                </c:pt>
                <c:pt idx="19905" formatCode="m/d/yyyy\ h:mm">
                  <c:v>40401.749999975968</c:v>
                </c:pt>
                <c:pt idx="19906" formatCode="m/d/yyyy\ h:mm">
                  <c:v>40401.791666642603</c:v>
                </c:pt>
                <c:pt idx="19907" formatCode="m/d/yyyy\ h:mm">
                  <c:v>40401.833333309296</c:v>
                </c:pt>
                <c:pt idx="19908" formatCode="m/d/yyyy\ h:mm">
                  <c:v>40401.874999975975</c:v>
                </c:pt>
                <c:pt idx="19909" formatCode="m/d/yyyy\ h:mm">
                  <c:v>40401.916666642632</c:v>
                </c:pt>
                <c:pt idx="19910" formatCode="m/d/yyyy\ h:mm">
                  <c:v>40401.958333309303</c:v>
                </c:pt>
                <c:pt idx="19911" formatCode="m/d/yyyy\ h:mm">
                  <c:v>40401.999999975953</c:v>
                </c:pt>
                <c:pt idx="19912" formatCode="m/d/yyyy\ h:mm">
                  <c:v>40402.041666642603</c:v>
                </c:pt>
                <c:pt idx="19913" formatCode="m/d/yyyy\ h:mm">
                  <c:v>40402.083333309281</c:v>
                </c:pt>
                <c:pt idx="19914" formatCode="m/d/yyyy\ h:mm">
                  <c:v>40402.124999975946</c:v>
                </c:pt>
                <c:pt idx="19915" formatCode="m/d/yyyy\ h:mm">
                  <c:v>40402.166666642595</c:v>
                </c:pt>
                <c:pt idx="19916" formatCode="m/d/yyyy\ h:mm">
                  <c:v>40402.208333309281</c:v>
                </c:pt>
                <c:pt idx="19917" formatCode="m/d/yyyy\ h:mm">
                  <c:v>40402.249999975938</c:v>
                </c:pt>
                <c:pt idx="19918" formatCode="m/d/yyyy\ h:mm">
                  <c:v>40402.291666642581</c:v>
                </c:pt>
                <c:pt idx="19919" formatCode="m/d/yyyy\ h:mm">
                  <c:v>40402.333333309267</c:v>
                </c:pt>
                <c:pt idx="19920" formatCode="m/d/yyyy\ h:mm">
                  <c:v>40402.374999975946</c:v>
                </c:pt>
                <c:pt idx="19921" formatCode="m/d/yyyy\ h:mm">
                  <c:v>40402.416666642603</c:v>
                </c:pt>
                <c:pt idx="19922" formatCode="m/d/yyyy\ h:mm">
                  <c:v>40402.458333309274</c:v>
                </c:pt>
                <c:pt idx="19923" formatCode="m/d/yyyy\ h:mm">
                  <c:v>40402.499999975931</c:v>
                </c:pt>
                <c:pt idx="19924" formatCode="m/d/yyyy\ h:mm">
                  <c:v>40402.541666642588</c:v>
                </c:pt>
                <c:pt idx="19925" formatCode="m/d/yyyy\ h:mm">
                  <c:v>40402.583333309252</c:v>
                </c:pt>
                <c:pt idx="19926" formatCode="m/d/yyyy\ h:mm">
                  <c:v>40402.624999975917</c:v>
                </c:pt>
                <c:pt idx="19927" formatCode="m/d/yyyy\ h:mm">
                  <c:v>40402.666666642581</c:v>
                </c:pt>
                <c:pt idx="19928" formatCode="m/d/yyyy\ h:mm">
                  <c:v>40402.708333309245</c:v>
                </c:pt>
                <c:pt idx="19929" formatCode="m/d/yyyy\ h:mm">
                  <c:v>40402.749999975909</c:v>
                </c:pt>
                <c:pt idx="19930" formatCode="m/d/yyyy\ h:mm">
                  <c:v>40402.791666642574</c:v>
                </c:pt>
                <c:pt idx="19931" formatCode="m/d/yyyy\ h:mm">
                  <c:v>40402.833333309238</c:v>
                </c:pt>
                <c:pt idx="19932" formatCode="m/d/yyyy\ h:mm">
                  <c:v>40402.874999975917</c:v>
                </c:pt>
                <c:pt idx="19933" formatCode="m/d/yyyy\ h:mm">
                  <c:v>40402.916666642588</c:v>
                </c:pt>
                <c:pt idx="19934" formatCode="m/d/yyyy\ h:mm">
                  <c:v>40402.958333309245</c:v>
                </c:pt>
                <c:pt idx="19935" formatCode="m/d/yyyy\ h:mm">
                  <c:v>40402.999999975895</c:v>
                </c:pt>
                <c:pt idx="19936" formatCode="m/d/yyyy\ h:mm">
                  <c:v>40403.041666642559</c:v>
                </c:pt>
                <c:pt idx="19937" formatCode="m/d/yyyy\ h:mm">
                  <c:v>40403.083333309223</c:v>
                </c:pt>
                <c:pt idx="19938" formatCode="m/d/yyyy\ h:mm">
                  <c:v>40403.124999975887</c:v>
                </c:pt>
                <c:pt idx="19939" formatCode="m/d/yyyy\ h:mm">
                  <c:v>40403.166666642552</c:v>
                </c:pt>
                <c:pt idx="19940" formatCode="m/d/yyyy\ h:mm">
                  <c:v>40403.208333309216</c:v>
                </c:pt>
                <c:pt idx="19941" formatCode="m/d/yyyy\ h:mm">
                  <c:v>40403.24999997588</c:v>
                </c:pt>
                <c:pt idx="19942" formatCode="m/d/yyyy\ h:mm">
                  <c:v>40403.29166664253</c:v>
                </c:pt>
                <c:pt idx="19943" formatCode="m/d/yyyy\ h:mm">
                  <c:v>40403.333333309209</c:v>
                </c:pt>
                <c:pt idx="19944" formatCode="m/d/yyyy\ h:mm">
                  <c:v>40403.374999975887</c:v>
                </c:pt>
                <c:pt idx="19945" formatCode="m/d/yyyy\ h:mm">
                  <c:v>40403.416666642552</c:v>
                </c:pt>
                <c:pt idx="19946" formatCode="m/d/yyyy\ h:mm">
                  <c:v>40403.458333309216</c:v>
                </c:pt>
                <c:pt idx="19947" formatCode="m/d/yyyy\ h:mm">
                  <c:v>40403.499999975866</c:v>
                </c:pt>
                <c:pt idx="19948" formatCode="m/d/yyyy\ h:mm">
                  <c:v>40403.54166664253</c:v>
                </c:pt>
                <c:pt idx="19949" formatCode="m/d/yyyy\ h:mm">
                  <c:v>40403.583333309201</c:v>
                </c:pt>
                <c:pt idx="19950" formatCode="m/d/yyyy\ h:mm">
                  <c:v>40403.624999975858</c:v>
                </c:pt>
                <c:pt idx="19951" formatCode="m/d/yyyy\ h:mm">
                  <c:v>40403.666666642523</c:v>
                </c:pt>
                <c:pt idx="19952" formatCode="m/d/yyyy\ h:mm">
                  <c:v>40403.708333309201</c:v>
                </c:pt>
                <c:pt idx="19953" formatCode="m/d/yyyy\ h:mm">
                  <c:v>40403.749999975851</c:v>
                </c:pt>
                <c:pt idx="19954" formatCode="m/d/yyyy\ h:mm">
                  <c:v>40403.791666642501</c:v>
                </c:pt>
                <c:pt idx="19955" formatCode="m/d/yyyy\ h:mm">
                  <c:v>40403.833333309194</c:v>
                </c:pt>
                <c:pt idx="19956" formatCode="m/d/yyyy\ h:mm">
                  <c:v>40403.874999975858</c:v>
                </c:pt>
                <c:pt idx="19957" formatCode="m/d/yyyy\ h:mm">
                  <c:v>40403.916666642523</c:v>
                </c:pt>
                <c:pt idx="19958" formatCode="m/d/yyyy\ h:mm">
                  <c:v>40403.958333309201</c:v>
                </c:pt>
                <c:pt idx="19959" formatCode="m/d/yyyy\ h:mm">
                  <c:v>40403.999999975837</c:v>
                </c:pt>
                <c:pt idx="19960" formatCode="m/d/yyyy\ h:mm">
                  <c:v>40404.041666642501</c:v>
                </c:pt>
                <c:pt idx="19961" formatCode="m/d/yyyy\ h:mm">
                  <c:v>40404.08333330918</c:v>
                </c:pt>
                <c:pt idx="19962" formatCode="m/d/yyyy\ h:mm">
                  <c:v>40404.124999975829</c:v>
                </c:pt>
                <c:pt idx="19963" formatCode="m/d/yyyy\ h:mm">
                  <c:v>40404.166666642494</c:v>
                </c:pt>
                <c:pt idx="19964" formatCode="m/d/yyyy\ h:mm">
                  <c:v>40404.208333309172</c:v>
                </c:pt>
                <c:pt idx="19965" formatCode="m/d/yyyy\ h:mm">
                  <c:v>40404.249999975822</c:v>
                </c:pt>
                <c:pt idx="19966" formatCode="m/d/yyyy\ h:mm">
                  <c:v>40404.291666642472</c:v>
                </c:pt>
                <c:pt idx="19967" formatCode="m/d/yyyy\ h:mm">
                  <c:v>40404.333333309165</c:v>
                </c:pt>
                <c:pt idx="19968" formatCode="m/d/yyyy\ h:mm">
                  <c:v>40404.374999975829</c:v>
                </c:pt>
                <c:pt idx="19969" formatCode="m/d/yyyy\ h:mm">
                  <c:v>40404.416666642494</c:v>
                </c:pt>
                <c:pt idx="19970" formatCode="m/d/yyyy\ h:mm">
                  <c:v>40404.458333309165</c:v>
                </c:pt>
                <c:pt idx="19971" formatCode="m/d/yyyy\ h:mm">
                  <c:v>40404.499999975807</c:v>
                </c:pt>
                <c:pt idx="19972" formatCode="m/d/yyyy\ h:mm">
                  <c:v>40404.541666642472</c:v>
                </c:pt>
                <c:pt idx="19973" formatCode="m/d/yyyy\ h:mm">
                  <c:v>40404.583333309143</c:v>
                </c:pt>
                <c:pt idx="19974" formatCode="m/d/yyyy\ h:mm">
                  <c:v>40404.6249999758</c:v>
                </c:pt>
                <c:pt idx="19975" formatCode="m/d/yyyy\ h:mm">
                  <c:v>40404.666666642464</c:v>
                </c:pt>
                <c:pt idx="19976" formatCode="m/d/yyyy\ h:mm">
                  <c:v>40404.708333309143</c:v>
                </c:pt>
                <c:pt idx="19977" formatCode="m/d/yyyy\ h:mm">
                  <c:v>40404.749999975786</c:v>
                </c:pt>
                <c:pt idx="19978" formatCode="m/d/yyyy\ h:mm">
                  <c:v>40404.791666642443</c:v>
                </c:pt>
                <c:pt idx="19979" formatCode="m/d/yyyy\ h:mm">
                  <c:v>40404.833333309136</c:v>
                </c:pt>
                <c:pt idx="19980" formatCode="m/d/yyyy\ h:mm">
                  <c:v>40404.874999975793</c:v>
                </c:pt>
                <c:pt idx="19981" formatCode="m/d/yyyy\ h:mm">
                  <c:v>40404.916666642464</c:v>
                </c:pt>
                <c:pt idx="19982" formatCode="m/d/yyyy\ h:mm">
                  <c:v>40404.958333309143</c:v>
                </c:pt>
                <c:pt idx="19983" formatCode="m/d/yyyy\ h:mm">
                  <c:v>40404.999999975778</c:v>
                </c:pt>
                <c:pt idx="19984" formatCode="m/d/yyyy\ h:mm">
                  <c:v>40405.041666642435</c:v>
                </c:pt>
                <c:pt idx="19985" formatCode="m/d/yyyy\ h:mm">
                  <c:v>40405.083333309121</c:v>
                </c:pt>
                <c:pt idx="19986" formatCode="m/d/yyyy\ h:mm">
                  <c:v>40405.124999975771</c:v>
                </c:pt>
                <c:pt idx="19987" formatCode="m/d/yyyy\ h:mm">
                  <c:v>40405.166666642435</c:v>
                </c:pt>
                <c:pt idx="19988" formatCode="m/d/yyyy\ h:mm">
                  <c:v>40405.208333309114</c:v>
                </c:pt>
                <c:pt idx="19989" formatCode="m/d/yyyy\ h:mm">
                  <c:v>40405.249999975764</c:v>
                </c:pt>
                <c:pt idx="19990" formatCode="m/d/yyyy\ h:mm">
                  <c:v>40405.291666642413</c:v>
                </c:pt>
                <c:pt idx="19991" formatCode="m/d/yyyy\ h:mm">
                  <c:v>40405.333333309092</c:v>
                </c:pt>
                <c:pt idx="19992" formatCode="m/d/yyyy\ h:mm">
                  <c:v>40405.374999975771</c:v>
                </c:pt>
                <c:pt idx="19993" formatCode="m/d/yyyy\ h:mm">
                  <c:v>40405.416666642435</c:v>
                </c:pt>
                <c:pt idx="19994" formatCode="m/d/yyyy\ h:mm">
                  <c:v>40405.458333309114</c:v>
                </c:pt>
                <c:pt idx="19995" formatCode="m/d/yyyy\ h:mm">
                  <c:v>40405.499999975735</c:v>
                </c:pt>
                <c:pt idx="19996" formatCode="m/d/yyyy\ h:mm">
                  <c:v>40405.541666642406</c:v>
                </c:pt>
                <c:pt idx="19997" formatCode="m/d/yyyy\ h:mm">
                  <c:v>40405.583333309092</c:v>
                </c:pt>
                <c:pt idx="19998" formatCode="m/d/yyyy\ h:mm">
                  <c:v>40405.624999975735</c:v>
                </c:pt>
                <c:pt idx="19999" formatCode="m/d/yyyy\ h:mm">
                  <c:v>40405.666666642406</c:v>
                </c:pt>
                <c:pt idx="20000" formatCode="m/d/yyyy\ h:mm">
                  <c:v>40405.708333309085</c:v>
                </c:pt>
                <c:pt idx="20001" formatCode="m/d/yyyy\ h:mm">
                  <c:v>40405.749999975735</c:v>
                </c:pt>
                <c:pt idx="20002" formatCode="m/d/yyyy\ h:mm">
                  <c:v>40405.791666642377</c:v>
                </c:pt>
                <c:pt idx="20003" formatCode="m/d/yyyy\ h:mm">
                  <c:v>40405.833333309063</c:v>
                </c:pt>
                <c:pt idx="20004" formatCode="m/d/yyyy\ h:mm">
                  <c:v>40405.874999975742</c:v>
                </c:pt>
                <c:pt idx="20005" formatCode="m/d/yyyy\ h:mm">
                  <c:v>40405.916666642392</c:v>
                </c:pt>
                <c:pt idx="20006" formatCode="m/d/yyyy\ h:mm">
                  <c:v>40405.958333309085</c:v>
                </c:pt>
                <c:pt idx="20007" formatCode="m/d/yyyy\ h:mm">
                  <c:v>40405.99999997572</c:v>
                </c:pt>
                <c:pt idx="20008" formatCode="m/d/yyyy\ h:mm">
                  <c:v>40406.041666642384</c:v>
                </c:pt>
                <c:pt idx="20009" formatCode="m/d/yyyy\ h:mm">
                  <c:v>40406.083333309049</c:v>
                </c:pt>
                <c:pt idx="20010" formatCode="m/d/yyyy\ h:mm">
                  <c:v>40406.124999975706</c:v>
                </c:pt>
                <c:pt idx="20011" formatCode="m/d/yyyy\ h:mm">
                  <c:v>40406.166666642377</c:v>
                </c:pt>
                <c:pt idx="20012" formatCode="m/d/yyyy\ h:mm">
                  <c:v>40406.208333309041</c:v>
                </c:pt>
                <c:pt idx="20013" formatCode="m/d/yyyy\ h:mm">
                  <c:v>40406.249999975706</c:v>
                </c:pt>
                <c:pt idx="20014" formatCode="m/d/yyyy\ h:mm">
                  <c:v>40406.291666642348</c:v>
                </c:pt>
                <c:pt idx="20015" formatCode="m/d/yyyy\ h:mm">
                  <c:v>40406.333333309041</c:v>
                </c:pt>
                <c:pt idx="20016" formatCode="m/d/yyyy\ h:mm">
                  <c:v>40406.374999975698</c:v>
                </c:pt>
                <c:pt idx="20017" formatCode="m/d/yyyy\ h:mm">
                  <c:v>40406.416666642363</c:v>
                </c:pt>
                <c:pt idx="20018" formatCode="m/d/yyyy\ h:mm">
                  <c:v>40406.458333309049</c:v>
                </c:pt>
                <c:pt idx="20019" formatCode="m/d/yyyy\ h:mm">
                  <c:v>40406.499999975684</c:v>
                </c:pt>
                <c:pt idx="20020" formatCode="m/d/yyyy\ h:mm">
                  <c:v>40406.541666642355</c:v>
                </c:pt>
                <c:pt idx="20021" formatCode="m/d/yyyy\ h:mm">
                  <c:v>40406.583333309034</c:v>
                </c:pt>
                <c:pt idx="20022" formatCode="m/d/yyyy\ h:mm">
                  <c:v>40406.624999975684</c:v>
                </c:pt>
                <c:pt idx="20023" formatCode="m/d/yyyy\ h:mm">
                  <c:v>40406.666666642333</c:v>
                </c:pt>
                <c:pt idx="20024" formatCode="m/d/yyyy\ h:mm">
                  <c:v>40406.708333309012</c:v>
                </c:pt>
                <c:pt idx="20025" formatCode="m/d/yyyy\ h:mm">
                  <c:v>40406.749999975676</c:v>
                </c:pt>
                <c:pt idx="20026" formatCode="m/d/yyyy\ h:mm">
                  <c:v>40406.791666642319</c:v>
                </c:pt>
                <c:pt idx="20027" formatCode="m/d/yyyy\ h:mm">
                  <c:v>40406.833333309012</c:v>
                </c:pt>
                <c:pt idx="20028" formatCode="m/d/yyyy\ h:mm">
                  <c:v>40406.874999975669</c:v>
                </c:pt>
                <c:pt idx="20029" formatCode="m/d/yyyy\ h:mm">
                  <c:v>40406.916666642333</c:v>
                </c:pt>
                <c:pt idx="20030" formatCode="m/d/yyyy\ h:mm">
                  <c:v>40406.95833330902</c:v>
                </c:pt>
                <c:pt idx="20031" formatCode="m/d/yyyy\ h:mm">
                  <c:v>40406.999999975655</c:v>
                </c:pt>
                <c:pt idx="20032" formatCode="m/d/yyyy\ h:mm">
                  <c:v>40407.041666642326</c:v>
                </c:pt>
                <c:pt idx="20033" formatCode="m/d/yyyy\ h:mm">
                  <c:v>40407.083333309005</c:v>
                </c:pt>
                <c:pt idx="20034" formatCode="m/d/yyyy\ h:mm">
                  <c:v>40407.124999975655</c:v>
                </c:pt>
                <c:pt idx="20035" formatCode="m/d/yyyy\ h:mm">
                  <c:v>40407.166666642304</c:v>
                </c:pt>
                <c:pt idx="20036" formatCode="m/d/yyyy\ h:mm">
                  <c:v>40407.208333308998</c:v>
                </c:pt>
                <c:pt idx="20037" formatCode="m/d/yyyy\ h:mm">
                  <c:v>40407.249999975633</c:v>
                </c:pt>
                <c:pt idx="20038" formatCode="m/d/yyyy\ h:mm">
                  <c:v>40407.291666642283</c:v>
                </c:pt>
                <c:pt idx="20039" formatCode="m/d/yyyy\ h:mm">
                  <c:v>40407.333333308998</c:v>
                </c:pt>
                <c:pt idx="20040" formatCode="m/d/yyyy\ h:mm">
                  <c:v>40407.37499997564</c:v>
                </c:pt>
                <c:pt idx="20041" formatCode="m/d/yyyy\ h:mm">
                  <c:v>40407.416666642312</c:v>
                </c:pt>
                <c:pt idx="20042" formatCode="m/d/yyyy\ h:mm">
                  <c:v>40407.458333308998</c:v>
                </c:pt>
                <c:pt idx="20043" formatCode="m/d/yyyy\ h:mm">
                  <c:v>40407.499999975626</c:v>
                </c:pt>
                <c:pt idx="20044" formatCode="m/d/yyyy\ h:mm">
                  <c:v>40407.541666642283</c:v>
                </c:pt>
                <c:pt idx="20045" formatCode="m/d/yyyy\ h:mm">
                  <c:v>40407.583333308976</c:v>
                </c:pt>
                <c:pt idx="20046" formatCode="m/d/yyyy\ h:mm">
                  <c:v>40407.624999975626</c:v>
                </c:pt>
                <c:pt idx="20047" formatCode="m/d/yyyy\ h:mm">
                  <c:v>40407.666666642275</c:v>
                </c:pt>
                <c:pt idx="20048" formatCode="m/d/yyyy\ h:mm">
                  <c:v>40407.708333308976</c:v>
                </c:pt>
                <c:pt idx="20049" formatCode="m/d/yyyy\ h:mm">
                  <c:v>40407.749999975604</c:v>
                </c:pt>
                <c:pt idx="20050" formatCode="m/d/yyyy\ h:mm">
                  <c:v>40407.791666642253</c:v>
                </c:pt>
                <c:pt idx="20051" formatCode="m/d/yyyy\ h:mm">
                  <c:v>40407.833333308969</c:v>
                </c:pt>
                <c:pt idx="20052" formatCode="m/d/yyyy\ h:mm">
                  <c:v>40407.874999975611</c:v>
                </c:pt>
                <c:pt idx="20053" formatCode="m/d/yyyy\ h:mm">
                  <c:v>40407.916666642283</c:v>
                </c:pt>
                <c:pt idx="20054" formatCode="m/d/yyyy\ h:mm">
                  <c:v>40407.958333308976</c:v>
                </c:pt>
                <c:pt idx="20055" formatCode="m/d/yyyy\ h:mm">
                  <c:v>40407.999999975604</c:v>
                </c:pt>
                <c:pt idx="20056" formatCode="m/d/yyyy\ h:mm">
                  <c:v>40408.041666642253</c:v>
                </c:pt>
                <c:pt idx="20057" formatCode="m/d/yyyy\ h:mm">
                  <c:v>40408.083333308947</c:v>
                </c:pt>
                <c:pt idx="20058" formatCode="m/d/yyyy\ h:mm">
                  <c:v>40408.124999975596</c:v>
                </c:pt>
                <c:pt idx="20059" formatCode="m/d/yyyy\ h:mm">
                  <c:v>40408.166666642246</c:v>
                </c:pt>
                <c:pt idx="20060" formatCode="m/d/yyyy\ h:mm">
                  <c:v>40408.208333308947</c:v>
                </c:pt>
                <c:pt idx="20061" formatCode="m/d/yyyy\ h:mm">
                  <c:v>40408.249999975589</c:v>
                </c:pt>
                <c:pt idx="20062" formatCode="m/d/yyyy\ h:mm">
                  <c:v>40408.291666642224</c:v>
                </c:pt>
                <c:pt idx="20063" formatCode="m/d/yyyy\ h:mm">
                  <c:v>40408.333333308939</c:v>
                </c:pt>
                <c:pt idx="20064" formatCode="m/d/yyyy\ h:mm">
                  <c:v>40408.374999975596</c:v>
                </c:pt>
                <c:pt idx="20065" formatCode="m/d/yyyy\ h:mm">
                  <c:v>40408.416666642246</c:v>
                </c:pt>
                <c:pt idx="20066" formatCode="m/d/yyyy\ h:mm">
                  <c:v>40408.458333308947</c:v>
                </c:pt>
                <c:pt idx="20067" formatCode="m/d/yyyy\ h:mm">
                  <c:v>40408.499999975582</c:v>
                </c:pt>
                <c:pt idx="20068" formatCode="m/d/yyyy\ h:mm">
                  <c:v>40408.541666642224</c:v>
                </c:pt>
                <c:pt idx="20069" formatCode="m/d/yyyy\ h:mm">
                  <c:v>40408.583333308918</c:v>
                </c:pt>
                <c:pt idx="20070" formatCode="m/d/yyyy\ h:mm">
                  <c:v>40408.624999975567</c:v>
                </c:pt>
                <c:pt idx="20071" formatCode="m/d/yyyy\ h:mm">
                  <c:v>40408.666666642224</c:v>
                </c:pt>
                <c:pt idx="20072" formatCode="m/d/yyyy\ h:mm">
                  <c:v>40408.70833330891</c:v>
                </c:pt>
                <c:pt idx="20073" formatCode="m/d/yyyy\ h:mm">
                  <c:v>40408.74999997556</c:v>
                </c:pt>
                <c:pt idx="20074" formatCode="m/d/yyyy\ h:mm">
                  <c:v>40408.791666642202</c:v>
                </c:pt>
                <c:pt idx="20075" formatCode="m/d/yyyy\ h:mm">
                  <c:v>40408.833333308903</c:v>
                </c:pt>
                <c:pt idx="20076" formatCode="m/d/yyyy\ h:mm">
                  <c:v>40408.874999975567</c:v>
                </c:pt>
                <c:pt idx="20077" formatCode="m/d/yyyy\ h:mm">
                  <c:v>40408.916666642217</c:v>
                </c:pt>
                <c:pt idx="20078" formatCode="m/d/yyyy\ h:mm">
                  <c:v>40408.95833330891</c:v>
                </c:pt>
                <c:pt idx="20079" formatCode="m/d/yyyy\ h:mm">
                  <c:v>40408.999999975546</c:v>
                </c:pt>
                <c:pt idx="20080" formatCode="m/d/yyyy\ h:mm">
                  <c:v>40409.041666642195</c:v>
                </c:pt>
                <c:pt idx="20081" formatCode="m/d/yyyy\ h:mm">
                  <c:v>40409.083333308896</c:v>
                </c:pt>
                <c:pt idx="20082" formatCode="m/d/yyyy\ h:mm">
                  <c:v>40409.124999975538</c:v>
                </c:pt>
                <c:pt idx="20083" formatCode="m/d/yyyy\ h:mm">
                  <c:v>40409.166666642195</c:v>
                </c:pt>
                <c:pt idx="20084" formatCode="m/d/yyyy\ h:mm">
                  <c:v>40409.208333308889</c:v>
                </c:pt>
                <c:pt idx="20085" formatCode="m/d/yyyy\ h:mm">
                  <c:v>40409.249999975531</c:v>
                </c:pt>
                <c:pt idx="20086" formatCode="m/d/yyyy\ h:mm">
                  <c:v>40409.291666642181</c:v>
                </c:pt>
                <c:pt idx="20087" formatCode="m/d/yyyy\ h:mm">
                  <c:v>40409.333333308874</c:v>
                </c:pt>
                <c:pt idx="20088" formatCode="m/d/yyyy\ h:mm">
                  <c:v>40409.374999975546</c:v>
                </c:pt>
                <c:pt idx="20089" formatCode="m/d/yyyy\ h:mm">
                  <c:v>40409.416666642202</c:v>
                </c:pt>
                <c:pt idx="20090" formatCode="m/d/yyyy\ h:mm">
                  <c:v>40409.458333308881</c:v>
                </c:pt>
                <c:pt idx="20091" formatCode="m/d/yyyy\ h:mm">
                  <c:v>40409.499999975516</c:v>
                </c:pt>
                <c:pt idx="20092" formatCode="m/d/yyyy\ h:mm">
                  <c:v>40409.541666642181</c:v>
                </c:pt>
                <c:pt idx="20093" formatCode="m/d/yyyy\ h:mm">
                  <c:v>40409.583333308859</c:v>
                </c:pt>
                <c:pt idx="20094" formatCode="m/d/yyyy\ h:mm">
                  <c:v>40409.624999975509</c:v>
                </c:pt>
                <c:pt idx="20095" formatCode="m/d/yyyy\ h:mm">
                  <c:v>40409.666666642173</c:v>
                </c:pt>
                <c:pt idx="20096" formatCode="m/d/yyyy\ h:mm">
                  <c:v>40409.708333308852</c:v>
                </c:pt>
                <c:pt idx="20097" formatCode="m/d/yyyy\ h:mm">
                  <c:v>40409.749999975502</c:v>
                </c:pt>
                <c:pt idx="20098" formatCode="m/d/yyyy\ h:mm">
                  <c:v>40409.791666642152</c:v>
                </c:pt>
                <c:pt idx="20099" formatCode="m/d/yyyy\ h:mm">
                  <c:v>40409.833333308845</c:v>
                </c:pt>
                <c:pt idx="20100" formatCode="m/d/yyyy\ h:mm">
                  <c:v>40409.874999975509</c:v>
                </c:pt>
                <c:pt idx="20101" formatCode="m/d/yyyy\ h:mm">
                  <c:v>40409.916666642173</c:v>
                </c:pt>
                <c:pt idx="20102" formatCode="m/d/yyyy\ h:mm">
                  <c:v>40409.958333308852</c:v>
                </c:pt>
                <c:pt idx="20103" formatCode="m/d/yyyy\ h:mm">
                  <c:v>40409.999999975487</c:v>
                </c:pt>
                <c:pt idx="20104" formatCode="m/d/yyyy\ h:mm">
                  <c:v>40410.041666642152</c:v>
                </c:pt>
                <c:pt idx="20105" formatCode="m/d/yyyy\ h:mm">
                  <c:v>40410.08333330883</c:v>
                </c:pt>
                <c:pt idx="20106" formatCode="m/d/yyyy\ h:mm">
                  <c:v>40410.12499997548</c:v>
                </c:pt>
                <c:pt idx="20107" formatCode="m/d/yyyy\ h:mm">
                  <c:v>40410.166666642144</c:v>
                </c:pt>
                <c:pt idx="20108" formatCode="m/d/yyyy\ h:mm">
                  <c:v>40410.208333308823</c:v>
                </c:pt>
                <c:pt idx="20109" formatCode="m/d/yyyy\ h:mm">
                  <c:v>40410.249999975473</c:v>
                </c:pt>
                <c:pt idx="20110" formatCode="m/d/yyyy\ h:mm">
                  <c:v>40410.291666642122</c:v>
                </c:pt>
                <c:pt idx="20111" formatCode="m/d/yyyy\ h:mm">
                  <c:v>40410.333333308816</c:v>
                </c:pt>
                <c:pt idx="20112" formatCode="m/d/yyyy\ h:mm">
                  <c:v>40410.37499997548</c:v>
                </c:pt>
                <c:pt idx="20113" formatCode="m/d/yyyy\ h:mm">
                  <c:v>40410.416666642144</c:v>
                </c:pt>
                <c:pt idx="20114" formatCode="m/d/yyyy\ h:mm">
                  <c:v>40410.458333308823</c:v>
                </c:pt>
                <c:pt idx="20115" formatCode="m/d/yyyy\ h:mm">
                  <c:v>40410.499999975458</c:v>
                </c:pt>
                <c:pt idx="20116" formatCode="m/d/yyyy\ h:mm">
                  <c:v>40410.541666642122</c:v>
                </c:pt>
                <c:pt idx="20117" formatCode="m/d/yyyy\ h:mm">
                  <c:v>40410.583333308801</c:v>
                </c:pt>
                <c:pt idx="20118" formatCode="m/d/yyyy\ h:mm">
                  <c:v>40410.624999975451</c:v>
                </c:pt>
                <c:pt idx="20119" formatCode="m/d/yyyy\ h:mm">
                  <c:v>40410.666666642115</c:v>
                </c:pt>
                <c:pt idx="20120" formatCode="m/d/yyyy\ h:mm">
                  <c:v>40410.708333308794</c:v>
                </c:pt>
                <c:pt idx="20121" formatCode="m/d/yyyy\ h:mm">
                  <c:v>40410.749999975444</c:v>
                </c:pt>
                <c:pt idx="20122" formatCode="m/d/yyyy\ h:mm">
                  <c:v>40410.791666642093</c:v>
                </c:pt>
                <c:pt idx="20123" formatCode="m/d/yyyy\ h:mm">
                  <c:v>40410.833333308787</c:v>
                </c:pt>
                <c:pt idx="20124" formatCode="m/d/yyyy\ h:mm">
                  <c:v>40410.874999975451</c:v>
                </c:pt>
                <c:pt idx="20125" formatCode="m/d/yyyy\ h:mm">
                  <c:v>40410.916666642115</c:v>
                </c:pt>
                <c:pt idx="20126" formatCode="m/d/yyyy\ h:mm">
                  <c:v>40410.958333308794</c:v>
                </c:pt>
                <c:pt idx="20127" formatCode="m/d/yyyy\ h:mm">
                  <c:v>40410.999999975429</c:v>
                </c:pt>
                <c:pt idx="20128" formatCode="m/d/yyyy\ h:mm">
                  <c:v>40411.041666642086</c:v>
                </c:pt>
                <c:pt idx="20129" formatCode="m/d/yyyy\ h:mm">
                  <c:v>40411.083333308772</c:v>
                </c:pt>
                <c:pt idx="20130" formatCode="m/d/yyyy\ h:mm">
                  <c:v>40411.124999975422</c:v>
                </c:pt>
                <c:pt idx="20131" formatCode="m/d/yyyy\ h:mm">
                  <c:v>40411.166666642086</c:v>
                </c:pt>
                <c:pt idx="20132" formatCode="m/d/yyyy\ h:mm">
                  <c:v>40411.208333308765</c:v>
                </c:pt>
                <c:pt idx="20133" formatCode="m/d/yyyy\ h:mm">
                  <c:v>40411.249999975415</c:v>
                </c:pt>
                <c:pt idx="20134" formatCode="m/d/yyyy\ h:mm">
                  <c:v>40411.291666642064</c:v>
                </c:pt>
                <c:pt idx="20135" formatCode="m/d/yyyy\ h:mm">
                  <c:v>40411.333333308743</c:v>
                </c:pt>
                <c:pt idx="20136" formatCode="m/d/yyyy\ h:mm">
                  <c:v>40411.374999975422</c:v>
                </c:pt>
                <c:pt idx="20137" formatCode="m/d/yyyy\ h:mm">
                  <c:v>40411.416666642086</c:v>
                </c:pt>
                <c:pt idx="20138" formatCode="m/d/yyyy\ h:mm">
                  <c:v>40411.458333308765</c:v>
                </c:pt>
                <c:pt idx="20139" formatCode="m/d/yyyy\ h:mm">
                  <c:v>40411.4999999754</c:v>
                </c:pt>
                <c:pt idx="20140" formatCode="m/d/yyyy\ h:mm">
                  <c:v>40411.541666642064</c:v>
                </c:pt>
                <c:pt idx="20141" formatCode="m/d/yyyy\ h:mm">
                  <c:v>40411.583333308743</c:v>
                </c:pt>
                <c:pt idx="20142" formatCode="m/d/yyyy\ h:mm">
                  <c:v>40411.624999975385</c:v>
                </c:pt>
                <c:pt idx="20143" formatCode="m/d/yyyy\ h:mm">
                  <c:v>40411.666666642057</c:v>
                </c:pt>
                <c:pt idx="20144" formatCode="m/d/yyyy\ h:mm">
                  <c:v>40411.708333308736</c:v>
                </c:pt>
                <c:pt idx="20145" formatCode="m/d/yyyy\ h:mm">
                  <c:v>40411.749999975385</c:v>
                </c:pt>
                <c:pt idx="20146" formatCode="m/d/yyyy\ h:mm">
                  <c:v>40411.791666642028</c:v>
                </c:pt>
                <c:pt idx="20147" formatCode="m/d/yyyy\ h:mm">
                  <c:v>40411.833333308728</c:v>
                </c:pt>
                <c:pt idx="20148" formatCode="m/d/yyyy\ h:mm">
                  <c:v>40411.874999975393</c:v>
                </c:pt>
                <c:pt idx="20149" formatCode="m/d/yyyy\ h:mm">
                  <c:v>40411.916666642042</c:v>
                </c:pt>
                <c:pt idx="20150" formatCode="m/d/yyyy\ h:mm">
                  <c:v>40411.958333308736</c:v>
                </c:pt>
                <c:pt idx="20151" formatCode="m/d/yyyy\ h:mm">
                  <c:v>40411.999999975371</c:v>
                </c:pt>
                <c:pt idx="20152" formatCode="m/d/yyyy\ h:mm">
                  <c:v>40412.041666642035</c:v>
                </c:pt>
                <c:pt idx="20153" formatCode="m/d/yyyy\ h:mm">
                  <c:v>40412.083333308699</c:v>
                </c:pt>
                <c:pt idx="20154" formatCode="m/d/yyyy\ h:mm">
                  <c:v>40412.124999975364</c:v>
                </c:pt>
                <c:pt idx="20155" formatCode="m/d/yyyy\ h:mm">
                  <c:v>40412.166666642028</c:v>
                </c:pt>
                <c:pt idx="20156" formatCode="m/d/yyyy\ h:mm">
                  <c:v>40412.208333308692</c:v>
                </c:pt>
                <c:pt idx="20157" formatCode="m/d/yyyy\ h:mm">
                  <c:v>40412.249999975356</c:v>
                </c:pt>
                <c:pt idx="20158" formatCode="m/d/yyyy\ h:mm">
                  <c:v>40412.291666641999</c:v>
                </c:pt>
                <c:pt idx="20159" formatCode="m/d/yyyy\ h:mm">
                  <c:v>40412.333333308692</c:v>
                </c:pt>
                <c:pt idx="20160" formatCode="m/d/yyyy\ h:mm">
                  <c:v>40412.374999975349</c:v>
                </c:pt>
                <c:pt idx="20161" formatCode="m/d/yyyy\ h:mm">
                  <c:v>40412.416666642013</c:v>
                </c:pt>
                <c:pt idx="20162" formatCode="m/d/yyyy\ h:mm">
                  <c:v>40412.458333308699</c:v>
                </c:pt>
                <c:pt idx="20163" formatCode="m/d/yyyy\ h:mm">
                  <c:v>40412.499999975335</c:v>
                </c:pt>
                <c:pt idx="20164" formatCode="m/d/yyyy\ h:mm">
                  <c:v>40412.541666642006</c:v>
                </c:pt>
                <c:pt idx="20165" formatCode="m/d/yyyy\ h:mm">
                  <c:v>40412.583333308685</c:v>
                </c:pt>
                <c:pt idx="20166" formatCode="m/d/yyyy\ h:mm">
                  <c:v>40412.624999975335</c:v>
                </c:pt>
                <c:pt idx="20167" formatCode="m/d/yyyy\ h:mm">
                  <c:v>40412.666666641984</c:v>
                </c:pt>
                <c:pt idx="20168" formatCode="m/d/yyyy\ h:mm">
                  <c:v>40412.708333308663</c:v>
                </c:pt>
                <c:pt idx="20169" formatCode="m/d/yyyy\ h:mm">
                  <c:v>40412.749999975327</c:v>
                </c:pt>
                <c:pt idx="20170" formatCode="m/d/yyyy\ h:mm">
                  <c:v>40412.79166664197</c:v>
                </c:pt>
                <c:pt idx="20171" formatCode="m/d/yyyy\ h:mm">
                  <c:v>40412.833333308663</c:v>
                </c:pt>
                <c:pt idx="20172" formatCode="m/d/yyyy\ h:mm">
                  <c:v>40412.874999975335</c:v>
                </c:pt>
                <c:pt idx="20173" formatCode="m/d/yyyy\ h:mm">
                  <c:v>40412.916666641991</c:v>
                </c:pt>
                <c:pt idx="20174" formatCode="m/d/yyyy\ h:mm">
                  <c:v>40412.95833330867</c:v>
                </c:pt>
                <c:pt idx="20175" formatCode="m/d/yyyy\ h:mm">
                  <c:v>40412.999999975305</c:v>
                </c:pt>
                <c:pt idx="20176" formatCode="m/d/yyyy\ h:mm">
                  <c:v>40413.041666641977</c:v>
                </c:pt>
                <c:pt idx="20177" formatCode="m/d/yyyy\ h:mm">
                  <c:v>40413.083333308641</c:v>
                </c:pt>
                <c:pt idx="20178" formatCode="m/d/yyyy\ h:mm">
                  <c:v>40413.124999975305</c:v>
                </c:pt>
                <c:pt idx="20179" formatCode="m/d/yyyy\ h:mm">
                  <c:v>40413.16666664197</c:v>
                </c:pt>
                <c:pt idx="20180" formatCode="m/d/yyyy\ h:mm">
                  <c:v>40413.208333308641</c:v>
                </c:pt>
                <c:pt idx="20181" formatCode="m/d/yyyy\ h:mm">
                  <c:v>40413.249999975284</c:v>
                </c:pt>
                <c:pt idx="20182" formatCode="m/d/yyyy\ h:mm">
                  <c:v>40413.291666641933</c:v>
                </c:pt>
                <c:pt idx="20183" formatCode="m/d/yyyy\ h:mm">
                  <c:v>40413.333333308641</c:v>
                </c:pt>
                <c:pt idx="20184" formatCode="m/d/yyyy\ h:mm">
                  <c:v>40413.374999975291</c:v>
                </c:pt>
                <c:pt idx="20185" formatCode="m/d/yyyy\ h:mm">
                  <c:v>40413.416666641962</c:v>
                </c:pt>
                <c:pt idx="20186" formatCode="m/d/yyyy\ h:mm">
                  <c:v>40413.458333308641</c:v>
                </c:pt>
                <c:pt idx="20187" formatCode="m/d/yyyy\ h:mm">
                  <c:v>40413.499999975284</c:v>
                </c:pt>
                <c:pt idx="20188" formatCode="m/d/yyyy\ h:mm">
                  <c:v>40413.541666641933</c:v>
                </c:pt>
                <c:pt idx="20189" formatCode="m/d/yyyy\ h:mm">
                  <c:v>40413.583333308612</c:v>
                </c:pt>
                <c:pt idx="20190" formatCode="m/d/yyyy\ h:mm">
                  <c:v>40413.624999975276</c:v>
                </c:pt>
                <c:pt idx="20191" formatCode="m/d/yyyy\ h:mm">
                  <c:v>40413.666666641926</c:v>
                </c:pt>
                <c:pt idx="20192" formatCode="m/d/yyyy\ h:mm">
                  <c:v>40413.708333308612</c:v>
                </c:pt>
                <c:pt idx="20193" formatCode="m/d/yyyy\ h:mm">
                  <c:v>40413.749999975254</c:v>
                </c:pt>
                <c:pt idx="20194" formatCode="m/d/yyyy\ h:mm">
                  <c:v>40413.791666641904</c:v>
                </c:pt>
                <c:pt idx="20195" formatCode="m/d/yyyy\ h:mm">
                  <c:v>40413.833333308612</c:v>
                </c:pt>
                <c:pt idx="20196" formatCode="m/d/yyyy\ h:mm">
                  <c:v>40413.874999975262</c:v>
                </c:pt>
                <c:pt idx="20197" formatCode="m/d/yyyy\ h:mm">
                  <c:v>40413.916666641933</c:v>
                </c:pt>
                <c:pt idx="20198" formatCode="m/d/yyyy\ h:mm">
                  <c:v>40413.958333308619</c:v>
                </c:pt>
                <c:pt idx="20199" formatCode="m/d/yyyy\ h:mm">
                  <c:v>40413.999999975254</c:v>
                </c:pt>
                <c:pt idx="20200" formatCode="m/d/yyyy\ h:mm">
                  <c:v>40414.041666641904</c:v>
                </c:pt>
                <c:pt idx="20201" formatCode="m/d/yyyy\ h:mm">
                  <c:v>40414.083333308598</c:v>
                </c:pt>
                <c:pt idx="20202" formatCode="m/d/yyyy\ h:mm">
                  <c:v>40414.124999975233</c:v>
                </c:pt>
                <c:pt idx="20203" formatCode="m/d/yyyy\ h:mm">
                  <c:v>40414.166666641904</c:v>
                </c:pt>
                <c:pt idx="20204" formatCode="m/d/yyyy\ h:mm">
                  <c:v>40414.208333308598</c:v>
                </c:pt>
                <c:pt idx="20205" formatCode="m/d/yyyy\ h:mm">
                  <c:v>40414.249999975225</c:v>
                </c:pt>
                <c:pt idx="20206" formatCode="m/d/yyyy\ h:mm">
                  <c:v>40414.291666641882</c:v>
                </c:pt>
                <c:pt idx="20207" formatCode="m/d/yyyy\ h:mm">
                  <c:v>40414.33333330859</c:v>
                </c:pt>
                <c:pt idx="20208" formatCode="m/d/yyyy\ h:mm">
                  <c:v>40414.374999975233</c:v>
                </c:pt>
                <c:pt idx="20209" formatCode="m/d/yyyy\ h:mm">
                  <c:v>40414.416666641897</c:v>
                </c:pt>
                <c:pt idx="20210" formatCode="m/d/yyyy\ h:mm">
                  <c:v>40414.458333308598</c:v>
                </c:pt>
                <c:pt idx="20211" formatCode="m/d/yyyy\ h:mm">
                  <c:v>40414.499999975225</c:v>
                </c:pt>
                <c:pt idx="20212" formatCode="m/d/yyyy\ h:mm">
                  <c:v>40414.541666641875</c:v>
                </c:pt>
                <c:pt idx="20213" formatCode="m/d/yyyy\ h:mm">
                  <c:v>40414.583333308576</c:v>
                </c:pt>
                <c:pt idx="20214" formatCode="m/d/yyyy\ h:mm">
                  <c:v>40414.624999975204</c:v>
                </c:pt>
                <c:pt idx="20215" formatCode="m/d/yyyy\ h:mm">
                  <c:v>40414.666666641875</c:v>
                </c:pt>
                <c:pt idx="20216" formatCode="m/d/yyyy\ h:mm">
                  <c:v>40414.708333308568</c:v>
                </c:pt>
                <c:pt idx="20217" formatCode="m/d/yyyy\ h:mm">
                  <c:v>40414.749999975204</c:v>
                </c:pt>
                <c:pt idx="20218" formatCode="m/d/yyyy\ h:mm">
                  <c:v>40414.791666641853</c:v>
                </c:pt>
                <c:pt idx="20219" formatCode="m/d/yyyy\ h:mm">
                  <c:v>40414.833333308554</c:v>
                </c:pt>
                <c:pt idx="20220" formatCode="m/d/yyyy\ h:mm">
                  <c:v>40414.874999975211</c:v>
                </c:pt>
                <c:pt idx="20221" formatCode="m/d/yyyy\ h:mm">
                  <c:v>40414.916666641868</c:v>
                </c:pt>
                <c:pt idx="20222" formatCode="m/d/yyyy\ h:mm">
                  <c:v>40414.958333308561</c:v>
                </c:pt>
                <c:pt idx="20223" formatCode="m/d/yyyy\ h:mm">
                  <c:v>40414.999999975196</c:v>
                </c:pt>
                <c:pt idx="20224" formatCode="m/d/yyyy\ h:mm">
                  <c:v>40415.041666641846</c:v>
                </c:pt>
                <c:pt idx="20225" formatCode="m/d/yyyy\ h:mm">
                  <c:v>40415.083333308547</c:v>
                </c:pt>
                <c:pt idx="20226" formatCode="m/d/yyyy\ h:mm">
                  <c:v>40415.124999975189</c:v>
                </c:pt>
                <c:pt idx="20227" formatCode="m/d/yyyy\ h:mm">
                  <c:v>40415.166666641839</c:v>
                </c:pt>
                <c:pt idx="20228" formatCode="m/d/yyyy\ h:mm">
                  <c:v>40415.208333308539</c:v>
                </c:pt>
                <c:pt idx="20229" formatCode="m/d/yyyy\ h:mm">
                  <c:v>40415.249999975182</c:v>
                </c:pt>
                <c:pt idx="20230" formatCode="m/d/yyyy\ h:mm">
                  <c:v>40415.291666641817</c:v>
                </c:pt>
                <c:pt idx="20231" formatCode="m/d/yyyy\ h:mm">
                  <c:v>40415.333333308525</c:v>
                </c:pt>
                <c:pt idx="20232" formatCode="m/d/yyyy\ h:mm">
                  <c:v>40415.374999975196</c:v>
                </c:pt>
                <c:pt idx="20233" formatCode="m/d/yyyy\ h:mm">
                  <c:v>40415.416666641839</c:v>
                </c:pt>
                <c:pt idx="20234" formatCode="m/d/yyyy\ h:mm">
                  <c:v>40415.458333308532</c:v>
                </c:pt>
                <c:pt idx="20235" formatCode="m/d/yyyy\ h:mm">
                  <c:v>40415.499999975167</c:v>
                </c:pt>
                <c:pt idx="20236" formatCode="m/d/yyyy\ h:mm">
                  <c:v>40415.541666641824</c:v>
                </c:pt>
                <c:pt idx="20237" formatCode="m/d/yyyy\ h:mm">
                  <c:v>40415.58333330851</c:v>
                </c:pt>
                <c:pt idx="20238" formatCode="m/d/yyyy\ h:mm">
                  <c:v>40415.62499997516</c:v>
                </c:pt>
                <c:pt idx="20239" formatCode="m/d/yyyy\ h:mm">
                  <c:v>40415.666666641824</c:v>
                </c:pt>
                <c:pt idx="20240" formatCode="m/d/yyyy\ h:mm">
                  <c:v>40415.708333308503</c:v>
                </c:pt>
                <c:pt idx="20241" formatCode="m/d/yyyy\ h:mm">
                  <c:v>40415.749999975153</c:v>
                </c:pt>
                <c:pt idx="20242" formatCode="m/d/yyyy\ h:mm">
                  <c:v>40415.791666641788</c:v>
                </c:pt>
                <c:pt idx="20243" formatCode="m/d/yyyy\ h:mm">
                  <c:v>40415.833333308496</c:v>
                </c:pt>
                <c:pt idx="20244" formatCode="m/d/yyyy\ h:mm">
                  <c:v>40415.87499997516</c:v>
                </c:pt>
                <c:pt idx="20245" formatCode="m/d/yyyy\ h:mm">
                  <c:v>40415.91666664181</c:v>
                </c:pt>
                <c:pt idx="20246" formatCode="m/d/yyyy\ h:mm">
                  <c:v>40415.95833330851</c:v>
                </c:pt>
                <c:pt idx="20247" formatCode="m/d/yyyy\ h:mm">
                  <c:v>40415.999999975138</c:v>
                </c:pt>
                <c:pt idx="20248" formatCode="m/d/yyyy\ h:mm">
                  <c:v>40416.041666641788</c:v>
                </c:pt>
                <c:pt idx="20249" formatCode="m/d/yyyy\ h:mm">
                  <c:v>40416.083333308488</c:v>
                </c:pt>
                <c:pt idx="20250" formatCode="m/d/yyyy\ h:mm">
                  <c:v>40416.124999975131</c:v>
                </c:pt>
                <c:pt idx="20251" formatCode="m/d/yyyy\ h:mm">
                  <c:v>40416.16666664178</c:v>
                </c:pt>
                <c:pt idx="20252" formatCode="m/d/yyyy\ h:mm">
                  <c:v>40416.208333308474</c:v>
                </c:pt>
                <c:pt idx="20253" formatCode="m/d/yyyy\ h:mm">
                  <c:v>40416.249999975131</c:v>
                </c:pt>
                <c:pt idx="20254" formatCode="m/d/yyyy\ h:mm">
                  <c:v>40416.291666641759</c:v>
                </c:pt>
                <c:pt idx="20255" formatCode="m/d/yyyy\ h:mm">
                  <c:v>40416.333333308467</c:v>
                </c:pt>
                <c:pt idx="20256" formatCode="m/d/yyyy\ h:mm">
                  <c:v>40416.374999975138</c:v>
                </c:pt>
                <c:pt idx="20257" formatCode="m/d/yyyy\ h:mm">
                  <c:v>40416.41666664178</c:v>
                </c:pt>
                <c:pt idx="20258" formatCode="m/d/yyyy\ h:mm">
                  <c:v>40416.458333308474</c:v>
                </c:pt>
                <c:pt idx="20259" formatCode="m/d/yyyy\ h:mm">
                  <c:v>40416.499999975109</c:v>
                </c:pt>
                <c:pt idx="20260" formatCode="m/d/yyyy\ h:mm">
                  <c:v>40416.541666641759</c:v>
                </c:pt>
                <c:pt idx="20261" formatCode="m/d/yyyy\ h:mm">
                  <c:v>40416.583333308452</c:v>
                </c:pt>
                <c:pt idx="20262" formatCode="m/d/yyyy\ h:mm">
                  <c:v>40416.624999975102</c:v>
                </c:pt>
                <c:pt idx="20263" formatCode="m/d/yyyy\ h:mm">
                  <c:v>40416.666666641751</c:v>
                </c:pt>
                <c:pt idx="20264" formatCode="m/d/yyyy\ h:mm">
                  <c:v>40416.708333308445</c:v>
                </c:pt>
                <c:pt idx="20265" formatCode="m/d/yyyy\ h:mm">
                  <c:v>40416.749999975094</c:v>
                </c:pt>
                <c:pt idx="20266" formatCode="m/d/yyyy\ h:mm">
                  <c:v>40416.79166664173</c:v>
                </c:pt>
                <c:pt idx="20267" formatCode="m/d/yyyy\ h:mm">
                  <c:v>40416.833333308437</c:v>
                </c:pt>
                <c:pt idx="20268" formatCode="m/d/yyyy\ h:mm">
                  <c:v>40416.874999975102</c:v>
                </c:pt>
                <c:pt idx="20269" formatCode="m/d/yyyy\ h:mm">
                  <c:v>40416.916666641751</c:v>
                </c:pt>
                <c:pt idx="20270" formatCode="m/d/yyyy\ h:mm">
                  <c:v>40416.958333308445</c:v>
                </c:pt>
                <c:pt idx="20271" formatCode="m/d/yyyy\ h:mm">
                  <c:v>40416.99999997508</c:v>
                </c:pt>
                <c:pt idx="20272" formatCode="m/d/yyyy\ h:mm">
                  <c:v>40417.04166664173</c:v>
                </c:pt>
                <c:pt idx="20273" formatCode="m/d/yyyy\ h:mm">
                  <c:v>40417.083333308423</c:v>
                </c:pt>
                <c:pt idx="20274" formatCode="m/d/yyyy\ h:mm">
                  <c:v>40417.124999975073</c:v>
                </c:pt>
                <c:pt idx="20275" formatCode="m/d/yyyy\ h:mm">
                  <c:v>40417.166666641722</c:v>
                </c:pt>
                <c:pt idx="20276" formatCode="m/d/yyyy\ h:mm">
                  <c:v>40417.208333308416</c:v>
                </c:pt>
                <c:pt idx="20277" formatCode="m/d/yyyy\ h:mm">
                  <c:v>40417.249999975065</c:v>
                </c:pt>
                <c:pt idx="20278" formatCode="m/d/yyyy\ h:mm">
                  <c:v>40417.2916666417</c:v>
                </c:pt>
                <c:pt idx="20279" formatCode="m/d/yyyy\ h:mm">
                  <c:v>40417.333333308408</c:v>
                </c:pt>
                <c:pt idx="20280" formatCode="m/d/yyyy\ h:mm">
                  <c:v>40417.374999975073</c:v>
                </c:pt>
                <c:pt idx="20281" formatCode="m/d/yyyy\ h:mm">
                  <c:v>40417.416666641722</c:v>
                </c:pt>
                <c:pt idx="20282" formatCode="m/d/yyyy\ h:mm">
                  <c:v>40417.458333308416</c:v>
                </c:pt>
                <c:pt idx="20283" formatCode="m/d/yyyy\ h:mm">
                  <c:v>40417.499999975051</c:v>
                </c:pt>
                <c:pt idx="20284" formatCode="m/d/yyyy\ h:mm">
                  <c:v>40417.5416666417</c:v>
                </c:pt>
                <c:pt idx="20285" formatCode="m/d/yyyy\ h:mm">
                  <c:v>40417.583333308394</c:v>
                </c:pt>
                <c:pt idx="20286" formatCode="m/d/yyyy\ h:mm">
                  <c:v>40417.624999975036</c:v>
                </c:pt>
                <c:pt idx="20287" formatCode="m/d/yyyy\ h:mm">
                  <c:v>40417.666666641693</c:v>
                </c:pt>
                <c:pt idx="20288" formatCode="m/d/yyyy\ h:mm">
                  <c:v>40417.708333308386</c:v>
                </c:pt>
                <c:pt idx="20289" formatCode="m/d/yyyy\ h:mm">
                  <c:v>40417.749999975036</c:v>
                </c:pt>
                <c:pt idx="20290" formatCode="m/d/yyyy\ h:mm">
                  <c:v>40417.791666641671</c:v>
                </c:pt>
                <c:pt idx="20291" formatCode="m/d/yyyy\ h:mm">
                  <c:v>40417.833333308379</c:v>
                </c:pt>
                <c:pt idx="20292" formatCode="m/d/yyyy\ h:mm">
                  <c:v>40417.874999975043</c:v>
                </c:pt>
                <c:pt idx="20293" formatCode="m/d/yyyy\ h:mm">
                  <c:v>40417.916666641686</c:v>
                </c:pt>
                <c:pt idx="20294" formatCode="m/d/yyyy\ h:mm">
                  <c:v>40417.958333308386</c:v>
                </c:pt>
                <c:pt idx="20295" formatCode="m/d/yyyy\ h:mm">
                  <c:v>40417.999999975022</c:v>
                </c:pt>
                <c:pt idx="20296" formatCode="m/d/yyyy\ h:mm">
                  <c:v>40418.041666641671</c:v>
                </c:pt>
                <c:pt idx="20297" formatCode="m/d/yyyy\ h:mm">
                  <c:v>40418.083333308365</c:v>
                </c:pt>
                <c:pt idx="20298" formatCode="m/d/yyyy\ h:mm">
                  <c:v>40418.124999975014</c:v>
                </c:pt>
                <c:pt idx="20299" formatCode="m/d/yyyy\ h:mm">
                  <c:v>40418.166666641664</c:v>
                </c:pt>
                <c:pt idx="20300" formatCode="m/d/yyyy\ h:mm">
                  <c:v>40418.208333308343</c:v>
                </c:pt>
                <c:pt idx="20301" formatCode="m/d/yyyy\ h:mm">
                  <c:v>40418.249999975007</c:v>
                </c:pt>
                <c:pt idx="20302" formatCode="m/d/yyyy\ h:mm">
                  <c:v>40418.291666641642</c:v>
                </c:pt>
                <c:pt idx="20303" formatCode="m/d/yyyy\ h:mm">
                  <c:v>40418.333333308343</c:v>
                </c:pt>
                <c:pt idx="20304" formatCode="m/d/yyyy\ h:mm">
                  <c:v>40418.374999975014</c:v>
                </c:pt>
                <c:pt idx="20305" formatCode="m/d/yyyy\ h:mm">
                  <c:v>40418.416666641664</c:v>
                </c:pt>
                <c:pt idx="20306" formatCode="m/d/yyyy\ h:mm">
                  <c:v>40418.45833330835</c:v>
                </c:pt>
                <c:pt idx="20307" formatCode="m/d/yyyy\ h:mm">
                  <c:v>40418.499999974993</c:v>
                </c:pt>
                <c:pt idx="20308" formatCode="m/d/yyyy\ h:mm">
                  <c:v>40418.541666641635</c:v>
                </c:pt>
                <c:pt idx="20309" formatCode="m/d/yyyy\ h:mm">
                  <c:v>40418.583333308336</c:v>
                </c:pt>
                <c:pt idx="20310" formatCode="m/d/yyyy\ h:mm">
                  <c:v>40418.624999974993</c:v>
                </c:pt>
                <c:pt idx="20311" formatCode="m/d/yyyy\ h:mm">
                  <c:v>40418.666666641628</c:v>
                </c:pt>
                <c:pt idx="20312" formatCode="m/d/yyyy\ h:mm">
                  <c:v>40418.708333308328</c:v>
                </c:pt>
                <c:pt idx="20313" formatCode="m/d/yyyy\ h:mm">
                  <c:v>40418.749999974993</c:v>
                </c:pt>
                <c:pt idx="20314" formatCode="m/d/yyyy\ h:mm">
                  <c:v>40418.791666641606</c:v>
                </c:pt>
                <c:pt idx="20315" formatCode="m/d/yyyy\ h:mm">
                  <c:v>40418.833333308321</c:v>
                </c:pt>
                <c:pt idx="20316" formatCode="m/d/yyyy\ h:mm">
                  <c:v>40418.874999975</c:v>
                </c:pt>
                <c:pt idx="20317" formatCode="m/d/yyyy\ h:mm">
                  <c:v>40418.916666641635</c:v>
                </c:pt>
                <c:pt idx="20318" formatCode="m/d/yyyy\ h:mm">
                  <c:v>40418.958333308321</c:v>
                </c:pt>
                <c:pt idx="20319" formatCode="m/d/yyyy\ h:mm">
                  <c:v>40418.999999974963</c:v>
                </c:pt>
                <c:pt idx="20320" formatCode="m/d/yyyy\ h:mm">
                  <c:v>40419.041666641613</c:v>
                </c:pt>
                <c:pt idx="20321" formatCode="m/d/yyyy\ h:mm">
                  <c:v>40419.083333308292</c:v>
                </c:pt>
                <c:pt idx="20322" formatCode="m/d/yyyy\ h:mm">
                  <c:v>40419.124999974963</c:v>
                </c:pt>
                <c:pt idx="20323" formatCode="m/d/yyyy\ h:mm">
                  <c:v>40419.166666641599</c:v>
                </c:pt>
                <c:pt idx="20324" formatCode="m/d/yyyy\ h:mm">
                  <c:v>40419.208333308292</c:v>
                </c:pt>
                <c:pt idx="20325" formatCode="m/d/yyyy\ h:mm">
                  <c:v>40419.249999974949</c:v>
                </c:pt>
                <c:pt idx="20326" formatCode="m/d/yyyy\ h:mm">
                  <c:v>40419.291666641577</c:v>
                </c:pt>
                <c:pt idx="20327" formatCode="m/d/yyyy\ h:mm">
                  <c:v>40419.333333308292</c:v>
                </c:pt>
                <c:pt idx="20328" formatCode="m/d/yyyy\ h:mm">
                  <c:v>40419.374999974956</c:v>
                </c:pt>
                <c:pt idx="20329" formatCode="m/d/yyyy\ h:mm">
                  <c:v>40419.416666641606</c:v>
                </c:pt>
                <c:pt idx="20330" formatCode="m/d/yyyy\ h:mm">
                  <c:v>40419.458333308299</c:v>
                </c:pt>
                <c:pt idx="20331" formatCode="m/d/yyyy\ h:mm">
                  <c:v>40419.499999974942</c:v>
                </c:pt>
                <c:pt idx="20332" formatCode="m/d/yyyy\ h:mm">
                  <c:v>40419.541666641584</c:v>
                </c:pt>
                <c:pt idx="20333" formatCode="m/d/yyyy\ h:mm">
                  <c:v>40419.583333308263</c:v>
                </c:pt>
                <c:pt idx="20334" formatCode="m/d/yyyy\ h:mm">
                  <c:v>40419.624999974942</c:v>
                </c:pt>
                <c:pt idx="20335" formatCode="m/d/yyyy\ h:mm">
                  <c:v>40419.666666641584</c:v>
                </c:pt>
                <c:pt idx="20336" formatCode="m/d/yyyy\ h:mm">
                  <c:v>40419.708333308263</c:v>
                </c:pt>
                <c:pt idx="20337" formatCode="m/d/yyyy\ h:mm">
                  <c:v>40419.749999974934</c:v>
                </c:pt>
                <c:pt idx="20338" formatCode="m/d/yyyy\ h:mm">
                  <c:v>40419.791666641569</c:v>
                </c:pt>
                <c:pt idx="20339" formatCode="m/d/yyyy\ h:mm">
                  <c:v>40419.833333308248</c:v>
                </c:pt>
                <c:pt idx="20340" formatCode="m/d/yyyy\ h:mm">
                  <c:v>40419.874999974934</c:v>
                </c:pt>
                <c:pt idx="20341" formatCode="m/d/yyyy\ h:mm">
                  <c:v>40419.916666641591</c:v>
                </c:pt>
                <c:pt idx="20342" formatCode="m/d/yyyy\ h:mm">
                  <c:v>40419.958333308256</c:v>
                </c:pt>
                <c:pt idx="20343" formatCode="m/d/yyyy\ h:mm">
                  <c:v>40419.999999974912</c:v>
                </c:pt>
                <c:pt idx="20344" formatCode="m/d/yyyy\ h:mm">
                  <c:v>40420.041666641555</c:v>
                </c:pt>
                <c:pt idx="20345" formatCode="m/d/yyyy\ h:mm">
                  <c:v>40420.083333308241</c:v>
                </c:pt>
                <c:pt idx="20346" formatCode="m/d/yyyy\ h:mm">
                  <c:v>40420.124999974898</c:v>
                </c:pt>
                <c:pt idx="20347" formatCode="m/d/yyyy\ h:mm">
                  <c:v>40420.166666641555</c:v>
                </c:pt>
                <c:pt idx="20348" formatCode="m/d/yyyy\ h:mm">
                  <c:v>40420.208333308241</c:v>
                </c:pt>
                <c:pt idx="20349" formatCode="m/d/yyyy\ h:mm">
                  <c:v>40420.249999974891</c:v>
                </c:pt>
                <c:pt idx="20350" formatCode="m/d/yyyy\ h:mm">
                  <c:v>40420.291666641533</c:v>
                </c:pt>
                <c:pt idx="20351" formatCode="m/d/yyyy\ h:mm">
                  <c:v>40420.333333308219</c:v>
                </c:pt>
                <c:pt idx="20352" formatCode="m/d/yyyy\ h:mm">
                  <c:v>40420.374999974898</c:v>
                </c:pt>
                <c:pt idx="20353" formatCode="m/d/yyyy\ h:mm">
                  <c:v>40420.416666641548</c:v>
                </c:pt>
                <c:pt idx="20354" formatCode="m/d/yyyy\ h:mm">
                  <c:v>40420.458333308226</c:v>
                </c:pt>
                <c:pt idx="20355" formatCode="m/d/yyyy\ h:mm">
                  <c:v>40420.499999974883</c:v>
                </c:pt>
                <c:pt idx="20356" formatCode="m/d/yyyy\ h:mm">
                  <c:v>40420.541666641526</c:v>
                </c:pt>
                <c:pt idx="20357" formatCode="m/d/yyyy\ h:mm">
                  <c:v>40420.583333308212</c:v>
                </c:pt>
                <c:pt idx="20358" formatCode="m/d/yyyy\ h:mm">
                  <c:v>40420.624999974869</c:v>
                </c:pt>
                <c:pt idx="20359" formatCode="m/d/yyyy\ h:mm">
                  <c:v>40420.666666641526</c:v>
                </c:pt>
                <c:pt idx="20360" formatCode="m/d/yyyy\ h:mm">
                  <c:v>40420.708333308212</c:v>
                </c:pt>
                <c:pt idx="20361" formatCode="m/d/yyyy\ h:mm">
                  <c:v>40420.749999974862</c:v>
                </c:pt>
                <c:pt idx="20362" formatCode="m/d/yyyy\ h:mm">
                  <c:v>40420.791666641504</c:v>
                </c:pt>
                <c:pt idx="20363" formatCode="m/d/yyyy\ h:mm">
                  <c:v>40420.833333308205</c:v>
                </c:pt>
                <c:pt idx="20364" formatCode="m/d/yyyy\ h:mm">
                  <c:v>40420.874999974876</c:v>
                </c:pt>
                <c:pt idx="20365" formatCode="m/d/yyyy\ h:mm">
                  <c:v>40420.916666641519</c:v>
                </c:pt>
                <c:pt idx="20366" formatCode="m/d/yyyy\ h:mm">
                  <c:v>40420.958333308212</c:v>
                </c:pt>
                <c:pt idx="20367" formatCode="m/d/yyyy\ h:mm">
                  <c:v>40420.999999974847</c:v>
                </c:pt>
                <c:pt idx="20368" formatCode="m/d/yyyy\ h:mm">
                  <c:v>40421.041666641504</c:v>
                </c:pt>
                <c:pt idx="20369" formatCode="m/d/yyyy\ h:mm">
                  <c:v>40421.083333308197</c:v>
                </c:pt>
                <c:pt idx="20370" formatCode="m/d/yyyy\ h:mm">
                  <c:v>40421.12499997484</c:v>
                </c:pt>
                <c:pt idx="20371" formatCode="m/d/yyyy\ h:mm">
                  <c:v>40421.166666641504</c:v>
                </c:pt>
                <c:pt idx="20372" formatCode="m/d/yyyy\ h:mm">
                  <c:v>40421.20833330819</c:v>
                </c:pt>
                <c:pt idx="20373" formatCode="m/d/yyyy\ h:mm">
                  <c:v>40421.249999974832</c:v>
                </c:pt>
                <c:pt idx="20374" formatCode="m/d/yyyy\ h:mm">
                  <c:v>40421.291666641468</c:v>
                </c:pt>
                <c:pt idx="20375" formatCode="m/d/yyyy\ h:mm">
                  <c:v>40421.333333308175</c:v>
                </c:pt>
                <c:pt idx="20376" formatCode="m/d/yyyy\ h:mm">
                  <c:v>40421.374999974847</c:v>
                </c:pt>
                <c:pt idx="20377" formatCode="m/d/yyyy\ h:mm">
                  <c:v>40421.416666641489</c:v>
                </c:pt>
                <c:pt idx="20378" formatCode="m/d/yyyy\ h:mm">
                  <c:v>40421.458333308197</c:v>
                </c:pt>
                <c:pt idx="20379" formatCode="m/d/yyyy\ h:mm">
                  <c:v>40421.499999974818</c:v>
                </c:pt>
                <c:pt idx="20380" formatCode="m/d/yyyy\ h:mm">
                  <c:v>40421.541666641475</c:v>
                </c:pt>
                <c:pt idx="20381" formatCode="m/d/yyyy\ h:mm">
                  <c:v>40421.583333308168</c:v>
                </c:pt>
                <c:pt idx="20382" formatCode="m/d/yyyy\ h:mm">
                  <c:v>40421.624999974811</c:v>
                </c:pt>
                <c:pt idx="20383" formatCode="m/d/yyyy\ h:mm">
                  <c:v>40421.666666641475</c:v>
                </c:pt>
                <c:pt idx="20384" formatCode="m/d/yyyy\ h:mm">
                  <c:v>40421.708333308154</c:v>
                </c:pt>
                <c:pt idx="20385" formatCode="m/d/yyyy\ h:mm">
                  <c:v>40421.749999974803</c:v>
                </c:pt>
                <c:pt idx="20386" formatCode="m/d/yyyy\ h:mm">
                  <c:v>40421.791666641438</c:v>
                </c:pt>
                <c:pt idx="20387" formatCode="m/d/yyyy\ h:mm">
                  <c:v>40421.833333308146</c:v>
                </c:pt>
                <c:pt idx="20388" formatCode="m/d/yyyy\ h:mm">
                  <c:v>40421.874999974811</c:v>
                </c:pt>
                <c:pt idx="20389" formatCode="m/d/yyyy\ h:mm">
                  <c:v>40421.91666664146</c:v>
                </c:pt>
                <c:pt idx="20390" formatCode="m/d/yyyy\ h:mm">
                  <c:v>40421.958333308161</c:v>
                </c:pt>
                <c:pt idx="20391" formatCode="m/d/yyyy\ h:mm">
                  <c:v>40421.999999974789</c:v>
                </c:pt>
                <c:pt idx="20392" formatCode="m/d/yyyy\ h:mm">
                  <c:v>40422.041666641438</c:v>
                </c:pt>
                <c:pt idx="20393" formatCode="m/d/yyyy\ h:mm">
                  <c:v>40422.083333308139</c:v>
                </c:pt>
                <c:pt idx="20394" formatCode="m/d/yyyy\ h:mm">
                  <c:v>40422.124999974782</c:v>
                </c:pt>
                <c:pt idx="20395" formatCode="m/d/yyyy\ h:mm">
                  <c:v>40422.166666641431</c:v>
                </c:pt>
                <c:pt idx="20396" formatCode="m/d/yyyy\ h:mm">
                  <c:v>40422.208333308125</c:v>
                </c:pt>
                <c:pt idx="20397" formatCode="m/d/yyyy\ h:mm">
                  <c:v>40422.249999974782</c:v>
                </c:pt>
                <c:pt idx="20398" formatCode="m/d/yyyy\ h:mm">
                  <c:v>40422.291666641417</c:v>
                </c:pt>
                <c:pt idx="20399" formatCode="m/d/yyyy\ h:mm">
                  <c:v>40422.333333308117</c:v>
                </c:pt>
                <c:pt idx="20400" formatCode="m/d/yyyy\ h:mm">
                  <c:v>40422.374999974789</c:v>
                </c:pt>
                <c:pt idx="20401" formatCode="m/d/yyyy\ h:mm">
                  <c:v>40422.416666641431</c:v>
                </c:pt>
                <c:pt idx="20402" formatCode="m/d/yyyy\ h:mm">
                  <c:v>40422.458333308125</c:v>
                </c:pt>
                <c:pt idx="20403" formatCode="m/d/yyyy\ h:mm">
                  <c:v>40422.49999997476</c:v>
                </c:pt>
                <c:pt idx="20404" formatCode="m/d/yyyy\ h:mm">
                  <c:v>40422.541666641424</c:v>
                </c:pt>
                <c:pt idx="20405" formatCode="m/d/yyyy\ h:mm">
                  <c:v>40422.583333308103</c:v>
                </c:pt>
                <c:pt idx="20406" formatCode="m/d/yyyy\ h:mm">
                  <c:v>40422.624999974752</c:v>
                </c:pt>
                <c:pt idx="20407" formatCode="m/d/yyyy\ h:mm">
                  <c:v>40422.666666641402</c:v>
                </c:pt>
                <c:pt idx="20408" formatCode="m/d/yyyy\ h:mm">
                  <c:v>40422.708333308095</c:v>
                </c:pt>
                <c:pt idx="20409" formatCode="m/d/yyyy\ h:mm">
                  <c:v>40422.749999974745</c:v>
                </c:pt>
                <c:pt idx="20410" formatCode="m/d/yyyy\ h:mm">
                  <c:v>40422.79166664138</c:v>
                </c:pt>
                <c:pt idx="20411" formatCode="m/d/yyyy\ h:mm">
                  <c:v>40422.833333308095</c:v>
                </c:pt>
                <c:pt idx="20412" formatCode="m/d/yyyy\ h:mm">
                  <c:v>40422.874999974752</c:v>
                </c:pt>
                <c:pt idx="20413" formatCode="m/d/yyyy\ h:mm">
                  <c:v>40422.916666641402</c:v>
                </c:pt>
                <c:pt idx="20414" formatCode="m/d/yyyy\ h:mm">
                  <c:v>40422.958333308095</c:v>
                </c:pt>
                <c:pt idx="20415" formatCode="m/d/yyyy\ h:mm">
                  <c:v>40422.999999974731</c:v>
                </c:pt>
                <c:pt idx="20416" formatCode="m/d/yyyy\ h:mm">
                  <c:v>40423.04166664138</c:v>
                </c:pt>
                <c:pt idx="20417" formatCode="m/d/yyyy\ h:mm">
                  <c:v>40423.083333308074</c:v>
                </c:pt>
                <c:pt idx="20418" formatCode="m/d/yyyy\ h:mm">
                  <c:v>40423.124999974723</c:v>
                </c:pt>
                <c:pt idx="20419" formatCode="m/d/yyyy\ h:mm">
                  <c:v>40423.166666641373</c:v>
                </c:pt>
                <c:pt idx="20420" formatCode="m/d/yyyy\ h:mm">
                  <c:v>40423.208333308066</c:v>
                </c:pt>
                <c:pt idx="20421" formatCode="m/d/yyyy\ h:mm">
                  <c:v>40423.249999974716</c:v>
                </c:pt>
                <c:pt idx="20422" formatCode="m/d/yyyy\ h:mm">
                  <c:v>40423.291666641351</c:v>
                </c:pt>
                <c:pt idx="20423" formatCode="m/d/yyyy\ h:mm">
                  <c:v>40423.333333308059</c:v>
                </c:pt>
                <c:pt idx="20424" formatCode="m/d/yyyy\ h:mm">
                  <c:v>40423.374999974723</c:v>
                </c:pt>
                <c:pt idx="20425" formatCode="m/d/yyyy\ h:mm">
                  <c:v>40423.416666641373</c:v>
                </c:pt>
                <c:pt idx="20426" formatCode="m/d/yyyy\ h:mm">
                  <c:v>40423.458333308066</c:v>
                </c:pt>
                <c:pt idx="20427" formatCode="m/d/yyyy\ h:mm">
                  <c:v>40423.499999974701</c:v>
                </c:pt>
                <c:pt idx="20428" formatCode="m/d/yyyy\ h:mm">
                  <c:v>40423.541666641351</c:v>
                </c:pt>
                <c:pt idx="20429" formatCode="m/d/yyyy\ h:mm">
                  <c:v>40423.583333308045</c:v>
                </c:pt>
                <c:pt idx="20430" formatCode="m/d/yyyy\ h:mm">
                  <c:v>40423.624999974694</c:v>
                </c:pt>
                <c:pt idx="20431" formatCode="m/d/yyyy\ h:mm">
                  <c:v>40423.666666641344</c:v>
                </c:pt>
                <c:pt idx="20432" formatCode="m/d/yyyy\ h:mm">
                  <c:v>40423.708333308037</c:v>
                </c:pt>
                <c:pt idx="20433" formatCode="m/d/yyyy\ h:mm">
                  <c:v>40423.749999974687</c:v>
                </c:pt>
                <c:pt idx="20434" formatCode="m/d/yyyy\ h:mm">
                  <c:v>40423.791666641322</c:v>
                </c:pt>
                <c:pt idx="20435" formatCode="m/d/yyyy\ h:mm">
                  <c:v>40423.83333330803</c:v>
                </c:pt>
                <c:pt idx="20436" formatCode="m/d/yyyy\ h:mm">
                  <c:v>40423.874999974694</c:v>
                </c:pt>
                <c:pt idx="20437" formatCode="m/d/yyyy\ h:mm">
                  <c:v>40423.916666641344</c:v>
                </c:pt>
                <c:pt idx="20438" formatCode="m/d/yyyy\ h:mm">
                  <c:v>40423.958333308037</c:v>
                </c:pt>
                <c:pt idx="20439" formatCode="m/d/yyyy\ h:mm">
                  <c:v>40423.999999974672</c:v>
                </c:pt>
                <c:pt idx="20440" formatCode="m/d/yyyy\ h:mm">
                  <c:v>40424.041666641322</c:v>
                </c:pt>
                <c:pt idx="20441" formatCode="m/d/yyyy\ h:mm">
                  <c:v>40424.083333308015</c:v>
                </c:pt>
                <c:pt idx="20442" formatCode="m/d/yyyy\ h:mm">
                  <c:v>40424.124999974665</c:v>
                </c:pt>
                <c:pt idx="20443" formatCode="m/d/yyyy\ h:mm">
                  <c:v>40424.166666641315</c:v>
                </c:pt>
                <c:pt idx="20444" formatCode="m/d/yyyy\ h:mm">
                  <c:v>40424.208333308008</c:v>
                </c:pt>
                <c:pt idx="20445" formatCode="m/d/yyyy\ h:mm">
                  <c:v>40424.249999974658</c:v>
                </c:pt>
                <c:pt idx="20446" formatCode="m/d/yyyy\ h:mm">
                  <c:v>40424.291666641293</c:v>
                </c:pt>
                <c:pt idx="20447" formatCode="m/d/yyyy\ h:mm">
                  <c:v>40424.333333308001</c:v>
                </c:pt>
                <c:pt idx="20448" formatCode="m/d/yyyy\ h:mm">
                  <c:v>40424.374999974665</c:v>
                </c:pt>
                <c:pt idx="20449" formatCode="m/d/yyyy\ h:mm">
                  <c:v>40424.416666641315</c:v>
                </c:pt>
                <c:pt idx="20450" formatCode="m/d/yyyy\ h:mm">
                  <c:v>40424.458333308008</c:v>
                </c:pt>
                <c:pt idx="20451" formatCode="m/d/yyyy\ h:mm">
                  <c:v>40424.499999974636</c:v>
                </c:pt>
                <c:pt idx="20452" formatCode="m/d/yyyy\ h:mm">
                  <c:v>40424.541666641293</c:v>
                </c:pt>
                <c:pt idx="20453" formatCode="m/d/yyyy\ h:mm">
                  <c:v>40424.583333307986</c:v>
                </c:pt>
                <c:pt idx="20454" formatCode="m/d/yyyy\ h:mm">
                  <c:v>40424.624999974636</c:v>
                </c:pt>
                <c:pt idx="20455" formatCode="m/d/yyyy\ h:mm">
                  <c:v>40424.666666641278</c:v>
                </c:pt>
                <c:pt idx="20456" formatCode="m/d/yyyy\ h:mm">
                  <c:v>40424.708333307979</c:v>
                </c:pt>
                <c:pt idx="20457" formatCode="m/d/yyyy\ h:mm">
                  <c:v>40424.749999974629</c:v>
                </c:pt>
                <c:pt idx="20458" formatCode="m/d/yyyy\ h:mm">
                  <c:v>40424.791666641257</c:v>
                </c:pt>
                <c:pt idx="20459" formatCode="m/d/yyyy\ h:mm">
                  <c:v>40424.833333307972</c:v>
                </c:pt>
                <c:pt idx="20460" formatCode="m/d/yyyy\ h:mm">
                  <c:v>40424.874999974636</c:v>
                </c:pt>
                <c:pt idx="20461" formatCode="m/d/yyyy\ h:mm">
                  <c:v>40424.916666641286</c:v>
                </c:pt>
                <c:pt idx="20462" formatCode="m/d/yyyy\ h:mm">
                  <c:v>40424.958333307979</c:v>
                </c:pt>
                <c:pt idx="20463" formatCode="m/d/yyyy\ h:mm">
                  <c:v>40424.999999974614</c:v>
                </c:pt>
                <c:pt idx="20464" formatCode="m/d/yyyy\ h:mm">
                  <c:v>40425.041666641264</c:v>
                </c:pt>
                <c:pt idx="20465" formatCode="m/d/yyyy\ h:mm">
                  <c:v>40425.083333307943</c:v>
                </c:pt>
                <c:pt idx="20466" formatCode="m/d/yyyy\ h:mm">
                  <c:v>40425.124999974607</c:v>
                </c:pt>
                <c:pt idx="20467" formatCode="m/d/yyyy\ h:mm">
                  <c:v>40425.166666641257</c:v>
                </c:pt>
                <c:pt idx="20468" formatCode="m/d/yyyy\ h:mm">
                  <c:v>40425.208333307943</c:v>
                </c:pt>
                <c:pt idx="20469" formatCode="m/d/yyyy\ h:mm">
                  <c:v>40425.2499999746</c:v>
                </c:pt>
                <c:pt idx="20470" formatCode="m/d/yyyy\ h:mm">
                  <c:v>40425.291666641227</c:v>
                </c:pt>
                <c:pt idx="20471" formatCode="m/d/yyyy\ h:mm">
                  <c:v>40425.333333307943</c:v>
                </c:pt>
                <c:pt idx="20472" formatCode="m/d/yyyy\ h:mm">
                  <c:v>40425.374999974607</c:v>
                </c:pt>
                <c:pt idx="20473" formatCode="m/d/yyyy\ h:mm">
                  <c:v>40425.416666641257</c:v>
                </c:pt>
                <c:pt idx="20474" formatCode="m/d/yyyy\ h:mm">
                  <c:v>40425.45833330795</c:v>
                </c:pt>
                <c:pt idx="20475" formatCode="m/d/yyyy\ h:mm">
                  <c:v>40425.499999974592</c:v>
                </c:pt>
                <c:pt idx="20476" formatCode="m/d/yyyy\ h:mm">
                  <c:v>40425.541666641227</c:v>
                </c:pt>
                <c:pt idx="20477" formatCode="m/d/yyyy\ h:mm">
                  <c:v>40425.583333307928</c:v>
                </c:pt>
                <c:pt idx="20478" formatCode="m/d/yyyy\ h:mm">
                  <c:v>40425.624999974592</c:v>
                </c:pt>
                <c:pt idx="20479" formatCode="m/d/yyyy\ h:mm">
                  <c:v>40425.66666664122</c:v>
                </c:pt>
                <c:pt idx="20480" formatCode="m/d/yyyy\ h:mm">
                  <c:v>40425.708333307921</c:v>
                </c:pt>
                <c:pt idx="20481" formatCode="m/d/yyyy\ h:mm">
                  <c:v>40425.749999974585</c:v>
                </c:pt>
                <c:pt idx="20482" formatCode="m/d/yyyy\ h:mm">
                  <c:v>40425.791666641206</c:v>
                </c:pt>
                <c:pt idx="20483" formatCode="m/d/yyyy\ h:mm">
                  <c:v>40425.833333307899</c:v>
                </c:pt>
                <c:pt idx="20484" formatCode="m/d/yyyy\ h:mm">
                  <c:v>40425.874999974585</c:v>
                </c:pt>
                <c:pt idx="20485" formatCode="m/d/yyyy\ h:mm">
                  <c:v>40425.916666641227</c:v>
                </c:pt>
                <c:pt idx="20486" formatCode="m/d/yyyy\ h:mm">
                  <c:v>40425.958333307906</c:v>
                </c:pt>
                <c:pt idx="20487" formatCode="m/d/yyyy\ h:mm">
                  <c:v>40425.999999974563</c:v>
                </c:pt>
                <c:pt idx="20488" formatCode="m/d/yyyy\ h:mm">
                  <c:v>40426.041666641198</c:v>
                </c:pt>
                <c:pt idx="20489" formatCode="m/d/yyyy\ h:mm">
                  <c:v>40426.083333307892</c:v>
                </c:pt>
                <c:pt idx="20490" formatCode="m/d/yyyy\ h:mm">
                  <c:v>40426.124999974549</c:v>
                </c:pt>
                <c:pt idx="20491" formatCode="m/d/yyyy\ h:mm">
                  <c:v>40426.166666641191</c:v>
                </c:pt>
                <c:pt idx="20492" formatCode="m/d/yyyy\ h:mm">
                  <c:v>40426.208333307892</c:v>
                </c:pt>
                <c:pt idx="20493" formatCode="m/d/yyyy\ h:mm">
                  <c:v>40426.249999974541</c:v>
                </c:pt>
                <c:pt idx="20494" formatCode="m/d/yyyy\ h:mm">
                  <c:v>40426.291666641177</c:v>
                </c:pt>
                <c:pt idx="20495" formatCode="m/d/yyyy\ h:mm">
                  <c:v>40426.333333307884</c:v>
                </c:pt>
                <c:pt idx="20496" formatCode="m/d/yyyy\ h:mm">
                  <c:v>40426.374999974556</c:v>
                </c:pt>
                <c:pt idx="20497" formatCode="m/d/yyyy\ h:mm">
                  <c:v>40426.416666641198</c:v>
                </c:pt>
                <c:pt idx="20498" formatCode="m/d/yyyy\ h:mm">
                  <c:v>40426.458333307884</c:v>
                </c:pt>
                <c:pt idx="20499" formatCode="m/d/yyyy\ h:mm">
                  <c:v>40426.499999974541</c:v>
                </c:pt>
                <c:pt idx="20500" formatCode="m/d/yyyy\ h:mm">
                  <c:v>40426.541666641184</c:v>
                </c:pt>
                <c:pt idx="20501" formatCode="m/d/yyyy\ h:mm">
                  <c:v>40426.583333307863</c:v>
                </c:pt>
                <c:pt idx="20502" formatCode="m/d/yyyy\ h:mm">
                  <c:v>40426.624999974534</c:v>
                </c:pt>
                <c:pt idx="20503" formatCode="m/d/yyyy\ h:mm">
                  <c:v>40426.666666641184</c:v>
                </c:pt>
                <c:pt idx="20504" formatCode="m/d/yyyy\ h:mm">
                  <c:v>40426.708333307848</c:v>
                </c:pt>
                <c:pt idx="20505" formatCode="m/d/yyyy\ h:mm">
                  <c:v>40426.749999974512</c:v>
                </c:pt>
                <c:pt idx="20506" formatCode="m/d/yyyy\ h:mm">
                  <c:v>40426.791666641155</c:v>
                </c:pt>
                <c:pt idx="20507" formatCode="m/d/yyyy\ h:mm">
                  <c:v>40426.833333307841</c:v>
                </c:pt>
                <c:pt idx="20508" formatCode="m/d/yyyy\ h:mm">
                  <c:v>40426.874999974534</c:v>
                </c:pt>
                <c:pt idx="20509" formatCode="m/d/yyyy\ h:mm">
                  <c:v>40426.916666641169</c:v>
                </c:pt>
                <c:pt idx="20510" formatCode="m/d/yyyy\ h:mm">
                  <c:v>40426.958333307855</c:v>
                </c:pt>
                <c:pt idx="20511" formatCode="m/d/yyyy\ h:mm">
                  <c:v>40426.999999974498</c:v>
                </c:pt>
                <c:pt idx="20512" formatCode="m/d/yyyy\ h:mm">
                  <c:v>40427.041666641155</c:v>
                </c:pt>
                <c:pt idx="20513" formatCode="m/d/yyyy\ h:mm">
                  <c:v>40427.083333307841</c:v>
                </c:pt>
                <c:pt idx="20514" formatCode="m/d/yyyy\ h:mm">
                  <c:v>40427.12499997449</c:v>
                </c:pt>
                <c:pt idx="20515" formatCode="m/d/yyyy\ h:mm">
                  <c:v>40427.166666641155</c:v>
                </c:pt>
                <c:pt idx="20516" formatCode="m/d/yyyy\ h:mm">
                  <c:v>40427.208333307819</c:v>
                </c:pt>
                <c:pt idx="20517" formatCode="m/d/yyyy\ h:mm">
                  <c:v>40427.249999974483</c:v>
                </c:pt>
                <c:pt idx="20518" formatCode="m/d/yyyy\ h:mm">
                  <c:v>40427.291666641118</c:v>
                </c:pt>
                <c:pt idx="20519" formatCode="m/d/yyyy\ h:mm">
                  <c:v>40427.333333307812</c:v>
                </c:pt>
                <c:pt idx="20520" formatCode="m/d/yyyy\ h:mm">
                  <c:v>40427.374999974498</c:v>
                </c:pt>
                <c:pt idx="20521" formatCode="m/d/yyyy\ h:mm">
                  <c:v>40427.41666664114</c:v>
                </c:pt>
                <c:pt idx="20522" formatCode="m/d/yyyy\ h:mm">
                  <c:v>40427.458333307826</c:v>
                </c:pt>
                <c:pt idx="20523" formatCode="m/d/yyyy\ h:mm">
                  <c:v>40427.499999974469</c:v>
                </c:pt>
                <c:pt idx="20524" formatCode="m/d/yyyy\ h:mm">
                  <c:v>40427.541666641126</c:v>
                </c:pt>
                <c:pt idx="20525" formatCode="m/d/yyyy\ h:mm">
                  <c:v>40427.583333307797</c:v>
                </c:pt>
                <c:pt idx="20526" formatCode="m/d/yyyy\ h:mm">
                  <c:v>40427.624999974461</c:v>
                </c:pt>
                <c:pt idx="20527" formatCode="m/d/yyyy\ h:mm">
                  <c:v>40427.666666641126</c:v>
                </c:pt>
                <c:pt idx="20528" formatCode="m/d/yyyy\ h:mm">
                  <c:v>40427.70833330779</c:v>
                </c:pt>
                <c:pt idx="20529" formatCode="m/d/yyyy\ h:mm">
                  <c:v>40427.749999974461</c:v>
                </c:pt>
                <c:pt idx="20530" formatCode="m/d/yyyy\ h:mm">
                  <c:v>40427.791666641097</c:v>
                </c:pt>
                <c:pt idx="20531" formatCode="m/d/yyyy\ h:mm">
                  <c:v>40427.833333307783</c:v>
                </c:pt>
                <c:pt idx="20532" formatCode="m/d/yyyy\ h:mm">
                  <c:v>40427.874999974469</c:v>
                </c:pt>
                <c:pt idx="20533" formatCode="m/d/yyyy\ h:mm">
                  <c:v>40427.916666641111</c:v>
                </c:pt>
                <c:pt idx="20534" formatCode="m/d/yyyy\ h:mm">
                  <c:v>40427.958333307797</c:v>
                </c:pt>
                <c:pt idx="20535" formatCode="m/d/yyyy\ h:mm">
                  <c:v>40427.99999997444</c:v>
                </c:pt>
                <c:pt idx="20536" formatCode="m/d/yyyy\ h:mm">
                  <c:v>40428.041666641104</c:v>
                </c:pt>
                <c:pt idx="20537" formatCode="m/d/yyyy\ h:mm">
                  <c:v>40428.083333307768</c:v>
                </c:pt>
                <c:pt idx="20538" formatCode="m/d/yyyy\ h:mm">
                  <c:v>40428.124999974432</c:v>
                </c:pt>
                <c:pt idx="20539" formatCode="m/d/yyyy\ h:mm">
                  <c:v>40428.166666641082</c:v>
                </c:pt>
                <c:pt idx="20540" formatCode="m/d/yyyy\ h:mm">
                  <c:v>40428.208333307761</c:v>
                </c:pt>
                <c:pt idx="20541" formatCode="m/d/yyyy\ h:mm">
                  <c:v>40428.249999974432</c:v>
                </c:pt>
                <c:pt idx="20542" formatCode="m/d/yyyy\ h:mm">
                  <c:v>40428.291666641067</c:v>
                </c:pt>
                <c:pt idx="20543" formatCode="m/d/yyyy\ h:mm">
                  <c:v>40428.333333307753</c:v>
                </c:pt>
                <c:pt idx="20544" formatCode="m/d/yyyy\ h:mm">
                  <c:v>40428.37499997444</c:v>
                </c:pt>
                <c:pt idx="20545" formatCode="m/d/yyyy\ h:mm">
                  <c:v>40428.416666641082</c:v>
                </c:pt>
                <c:pt idx="20546" formatCode="m/d/yyyy\ h:mm">
                  <c:v>40428.458333307761</c:v>
                </c:pt>
                <c:pt idx="20547" formatCode="m/d/yyyy\ h:mm">
                  <c:v>40428.49999997441</c:v>
                </c:pt>
                <c:pt idx="20548" formatCode="m/d/yyyy\ h:mm">
                  <c:v>40428.541666641075</c:v>
                </c:pt>
                <c:pt idx="20549" formatCode="m/d/yyyy\ h:mm">
                  <c:v>40428.583333307739</c:v>
                </c:pt>
                <c:pt idx="20550" formatCode="m/d/yyyy\ h:mm">
                  <c:v>40428.624999974403</c:v>
                </c:pt>
                <c:pt idx="20551" formatCode="m/d/yyyy\ h:mm">
                  <c:v>40428.666666641053</c:v>
                </c:pt>
                <c:pt idx="20552" formatCode="m/d/yyyy\ h:mm">
                  <c:v>40428.708333307732</c:v>
                </c:pt>
                <c:pt idx="20553" formatCode="m/d/yyyy\ h:mm">
                  <c:v>40428.749999974396</c:v>
                </c:pt>
                <c:pt idx="20554" formatCode="m/d/yyyy\ h:mm">
                  <c:v>40428.791666641031</c:v>
                </c:pt>
                <c:pt idx="20555" formatCode="m/d/yyyy\ h:mm">
                  <c:v>40428.833333307732</c:v>
                </c:pt>
                <c:pt idx="20556" formatCode="m/d/yyyy\ h:mm">
                  <c:v>40428.874999974403</c:v>
                </c:pt>
                <c:pt idx="20557" formatCode="m/d/yyyy\ h:mm">
                  <c:v>40428.916666641053</c:v>
                </c:pt>
                <c:pt idx="20558" formatCode="m/d/yyyy\ h:mm">
                  <c:v>40428.958333307739</c:v>
                </c:pt>
                <c:pt idx="20559" formatCode="m/d/yyyy\ h:mm">
                  <c:v>40428.999999974381</c:v>
                </c:pt>
                <c:pt idx="20560" formatCode="m/d/yyyy\ h:mm">
                  <c:v>40429.041666641031</c:v>
                </c:pt>
                <c:pt idx="20561" formatCode="m/d/yyyy\ h:mm">
                  <c:v>40429.08333330771</c:v>
                </c:pt>
                <c:pt idx="20562" formatCode="m/d/yyyy\ h:mm">
                  <c:v>40429.124999974381</c:v>
                </c:pt>
                <c:pt idx="20563" formatCode="m/d/yyyy\ h:mm">
                  <c:v>40429.166666641024</c:v>
                </c:pt>
                <c:pt idx="20564" formatCode="m/d/yyyy\ h:mm">
                  <c:v>40429.208333307703</c:v>
                </c:pt>
                <c:pt idx="20565" formatCode="m/d/yyyy\ h:mm">
                  <c:v>40429.249999974367</c:v>
                </c:pt>
                <c:pt idx="20566" formatCode="m/d/yyyy\ h:mm">
                  <c:v>40429.291666641002</c:v>
                </c:pt>
                <c:pt idx="20567" formatCode="m/d/yyyy\ h:mm">
                  <c:v>40429.333333307695</c:v>
                </c:pt>
                <c:pt idx="20568" formatCode="m/d/yyyy\ h:mm">
                  <c:v>40429.374999974374</c:v>
                </c:pt>
                <c:pt idx="20569" formatCode="m/d/yyyy\ h:mm">
                  <c:v>40429.416666641031</c:v>
                </c:pt>
                <c:pt idx="20570" formatCode="m/d/yyyy\ h:mm">
                  <c:v>40429.458333307703</c:v>
                </c:pt>
                <c:pt idx="20571" formatCode="m/d/yyyy\ h:mm">
                  <c:v>40429.499999974352</c:v>
                </c:pt>
                <c:pt idx="20572" formatCode="m/d/yyyy\ h:mm">
                  <c:v>40429.541666641002</c:v>
                </c:pt>
                <c:pt idx="20573" formatCode="m/d/yyyy\ h:mm">
                  <c:v>40429.583333307681</c:v>
                </c:pt>
                <c:pt idx="20574" formatCode="m/d/yyyy\ h:mm">
                  <c:v>40429.624999974345</c:v>
                </c:pt>
                <c:pt idx="20575" formatCode="m/d/yyyy\ h:mm">
                  <c:v>40429.666666640995</c:v>
                </c:pt>
                <c:pt idx="20576" formatCode="m/d/yyyy\ h:mm">
                  <c:v>40429.708333307673</c:v>
                </c:pt>
                <c:pt idx="20577" formatCode="m/d/yyyy\ h:mm">
                  <c:v>40429.749999974338</c:v>
                </c:pt>
                <c:pt idx="20578" formatCode="m/d/yyyy\ h:mm">
                  <c:v>40429.79166664098</c:v>
                </c:pt>
                <c:pt idx="20579" formatCode="m/d/yyyy\ h:mm">
                  <c:v>40429.833333307666</c:v>
                </c:pt>
                <c:pt idx="20580" formatCode="m/d/yyyy\ h:mm">
                  <c:v>40429.874999974345</c:v>
                </c:pt>
                <c:pt idx="20581" formatCode="m/d/yyyy\ h:mm">
                  <c:v>40429.916666641002</c:v>
                </c:pt>
                <c:pt idx="20582" formatCode="m/d/yyyy\ h:mm">
                  <c:v>40429.958333307673</c:v>
                </c:pt>
                <c:pt idx="20583" formatCode="m/d/yyyy\ h:mm">
                  <c:v>40429.999999974323</c:v>
                </c:pt>
                <c:pt idx="20584" formatCode="m/d/yyyy\ h:mm">
                  <c:v>40430.041666640987</c:v>
                </c:pt>
                <c:pt idx="20585" formatCode="m/d/yyyy\ h:mm">
                  <c:v>40430.083333307652</c:v>
                </c:pt>
                <c:pt idx="20586" formatCode="m/d/yyyy\ h:mm">
                  <c:v>40430.124999974316</c:v>
                </c:pt>
                <c:pt idx="20587" formatCode="m/d/yyyy\ h:mm">
                  <c:v>40430.16666664098</c:v>
                </c:pt>
                <c:pt idx="20588" formatCode="m/d/yyyy\ h:mm">
                  <c:v>40430.208333307644</c:v>
                </c:pt>
                <c:pt idx="20589" formatCode="m/d/yyyy\ h:mm">
                  <c:v>40430.249999974309</c:v>
                </c:pt>
                <c:pt idx="20590" formatCode="m/d/yyyy\ h:mm">
                  <c:v>40430.291666640958</c:v>
                </c:pt>
                <c:pt idx="20591" formatCode="m/d/yyyy\ h:mm">
                  <c:v>40430.333333307637</c:v>
                </c:pt>
                <c:pt idx="20592" formatCode="m/d/yyyy\ h:mm">
                  <c:v>40430.374999974316</c:v>
                </c:pt>
                <c:pt idx="20593" formatCode="m/d/yyyy\ h:mm">
                  <c:v>40430.41666664098</c:v>
                </c:pt>
                <c:pt idx="20594" formatCode="m/d/yyyy\ h:mm">
                  <c:v>40430.458333307644</c:v>
                </c:pt>
                <c:pt idx="20595" formatCode="m/d/yyyy\ h:mm">
                  <c:v>40430.499999974294</c:v>
                </c:pt>
                <c:pt idx="20596" formatCode="m/d/yyyy\ h:mm">
                  <c:v>40430.541666640958</c:v>
                </c:pt>
                <c:pt idx="20597" formatCode="m/d/yyyy\ h:mm">
                  <c:v>40430.583333307623</c:v>
                </c:pt>
                <c:pt idx="20598" formatCode="m/d/yyyy\ h:mm">
                  <c:v>40430.624999974287</c:v>
                </c:pt>
                <c:pt idx="20599" formatCode="m/d/yyyy\ h:mm">
                  <c:v>40430.666666640951</c:v>
                </c:pt>
                <c:pt idx="20600" formatCode="m/d/yyyy\ h:mm">
                  <c:v>40430.708333307615</c:v>
                </c:pt>
                <c:pt idx="20601" formatCode="m/d/yyyy\ h:mm">
                  <c:v>40430.749999974279</c:v>
                </c:pt>
                <c:pt idx="20602" formatCode="m/d/yyyy\ h:mm">
                  <c:v>40430.791666640929</c:v>
                </c:pt>
                <c:pt idx="20603" formatCode="m/d/yyyy\ h:mm">
                  <c:v>40430.833333307608</c:v>
                </c:pt>
                <c:pt idx="20604" formatCode="m/d/yyyy\ h:mm">
                  <c:v>40430.874999974287</c:v>
                </c:pt>
                <c:pt idx="20605" formatCode="m/d/yyyy\ h:mm">
                  <c:v>40430.916666640951</c:v>
                </c:pt>
                <c:pt idx="20606" formatCode="m/d/yyyy\ h:mm">
                  <c:v>40430.958333307615</c:v>
                </c:pt>
                <c:pt idx="20607" formatCode="m/d/yyyy\ h:mm">
                  <c:v>40430.999999974265</c:v>
                </c:pt>
                <c:pt idx="20608" formatCode="m/d/yyyy\ h:mm">
                  <c:v>40431.041666640929</c:v>
                </c:pt>
                <c:pt idx="20609" formatCode="m/d/yyyy\ h:mm">
                  <c:v>40431.083333307593</c:v>
                </c:pt>
                <c:pt idx="20610" formatCode="m/d/yyyy\ h:mm">
                  <c:v>40431.124999974258</c:v>
                </c:pt>
                <c:pt idx="20611" formatCode="m/d/yyyy\ h:mm">
                  <c:v>40431.166666640922</c:v>
                </c:pt>
                <c:pt idx="20612" formatCode="m/d/yyyy\ h:mm">
                  <c:v>40431.208333307593</c:v>
                </c:pt>
                <c:pt idx="20613" formatCode="m/d/yyyy\ h:mm">
                  <c:v>40431.24999997425</c:v>
                </c:pt>
                <c:pt idx="20614" formatCode="m/d/yyyy\ h:mm">
                  <c:v>40431.2916666409</c:v>
                </c:pt>
                <c:pt idx="20615" formatCode="m/d/yyyy\ h:mm">
                  <c:v>40431.333333307593</c:v>
                </c:pt>
                <c:pt idx="20616" formatCode="m/d/yyyy\ h:mm">
                  <c:v>40431.374999974243</c:v>
                </c:pt>
                <c:pt idx="20617" formatCode="m/d/yyyy\ h:mm">
                  <c:v>40431.416666640922</c:v>
                </c:pt>
                <c:pt idx="20618" formatCode="m/d/yyyy\ h:mm">
                  <c:v>40431.458333307601</c:v>
                </c:pt>
                <c:pt idx="20619" formatCode="m/d/yyyy\ h:mm">
                  <c:v>40431.499999974236</c:v>
                </c:pt>
                <c:pt idx="20620" formatCode="m/d/yyyy\ h:mm">
                  <c:v>40431.5416666409</c:v>
                </c:pt>
                <c:pt idx="20621" formatCode="m/d/yyyy\ h:mm">
                  <c:v>40431.583333307579</c:v>
                </c:pt>
                <c:pt idx="20622" formatCode="m/d/yyyy\ h:mm">
                  <c:v>40431.624999974229</c:v>
                </c:pt>
                <c:pt idx="20623" formatCode="m/d/yyyy\ h:mm">
                  <c:v>40431.666666640886</c:v>
                </c:pt>
                <c:pt idx="20624" formatCode="m/d/yyyy\ h:mm">
                  <c:v>40431.708333307572</c:v>
                </c:pt>
                <c:pt idx="20625" formatCode="m/d/yyyy\ h:mm">
                  <c:v>40431.749999974221</c:v>
                </c:pt>
                <c:pt idx="20626" formatCode="m/d/yyyy\ h:mm">
                  <c:v>40431.791666640871</c:v>
                </c:pt>
                <c:pt idx="20627" formatCode="m/d/yyyy\ h:mm">
                  <c:v>40431.833333307564</c:v>
                </c:pt>
                <c:pt idx="20628" formatCode="m/d/yyyy\ h:mm">
                  <c:v>40431.874999974229</c:v>
                </c:pt>
                <c:pt idx="20629" formatCode="m/d/yyyy\ h:mm">
                  <c:v>40431.916666640893</c:v>
                </c:pt>
                <c:pt idx="20630" formatCode="m/d/yyyy\ h:mm">
                  <c:v>40431.958333307564</c:v>
                </c:pt>
                <c:pt idx="20631" formatCode="m/d/yyyy\ h:mm">
                  <c:v>40431.999999974207</c:v>
                </c:pt>
                <c:pt idx="20632" formatCode="m/d/yyyy\ h:mm">
                  <c:v>40432.041666640871</c:v>
                </c:pt>
                <c:pt idx="20633" formatCode="m/d/yyyy\ h:mm">
                  <c:v>40432.083333307542</c:v>
                </c:pt>
                <c:pt idx="20634" formatCode="m/d/yyyy\ h:mm">
                  <c:v>40432.124999974199</c:v>
                </c:pt>
                <c:pt idx="20635" formatCode="m/d/yyyy\ h:mm">
                  <c:v>40432.166666640864</c:v>
                </c:pt>
                <c:pt idx="20636" formatCode="m/d/yyyy\ h:mm">
                  <c:v>40432.208333307542</c:v>
                </c:pt>
                <c:pt idx="20637" formatCode="m/d/yyyy\ h:mm">
                  <c:v>40432.249999974192</c:v>
                </c:pt>
                <c:pt idx="20638" formatCode="m/d/yyyy\ h:mm">
                  <c:v>40432.291666640835</c:v>
                </c:pt>
                <c:pt idx="20639" formatCode="m/d/yyyy\ h:mm">
                  <c:v>40432.333333307535</c:v>
                </c:pt>
                <c:pt idx="20640" formatCode="m/d/yyyy\ h:mm">
                  <c:v>40432.374999974207</c:v>
                </c:pt>
                <c:pt idx="20641" formatCode="m/d/yyyy\ h:mm">
                  <c:v>40432.416666640849</c:v>
                </c:pt>
                <c:pt idx="20642" formatCode="m/d/yyyy\ h:mm">
                  <c:v>40432.458333307535</c:v>
                </c:pt>
                <c:pt idx="20643" formatCode="m/d/yyyy\ h:mm">
                  <c:v>40432.499999974192</c:v>
                </c:pt>
                <c:pt idx="20644" formatCode="m/d/yyyy\ h:mm">
                  <c:v>40432.541666640835</c:v>
                </c:pt>
                <c:pt idx="20645" formatCode="m/d/yyyy\ h:mm">
                  <c:v>40432.583333307513</c:v>
                </c:pt>
                <c:pt idx="20646" formatCode="m/d/yyyy\ h:mm">
                  <c:v>40432.624999974185</c:v>
                </c:pt>
                <c:pt idx="20647" formatCode="m/d/yyyy\ h:mm">
                  <c:v>40432.666666640835</c:v>
                </c:pt>
                <c:pt idx="20648" formatCode="m/d/yyyy\ h:mm">
                  <c:v>40432.708333307499</c:v>
                </c:pt>
                <c:pt idx="20649" formatCode="m/d/yyyy\ h:mm">
                  <c:v>40432.749999974163</c:v>
                </c:pt>
                <c:pt idx="20650" formatCode="m/d/yyyy\ h:mm">
                  <c:v>40432.791666640813</c:v>
                </c:pt>
                <c:pt idx="20651" formatCode="m/d/yyyy\ h:mm">
                  <c:v>40432.833333307492</c:v>
                </c:pt>
                <c:pt idx="20652" formatCode="m/d/yyyy\ h:mm">
                  <c:v>40432.874999974185</c:v>
                </c:pt>
                <c:pt idx="20653" formatCode="m/d/yyyy\ h:mm">
                  <c:v>40432.916666640835</c:v>
                </c:pt>
                <c:pt idx="20654" formatCode="m/d/yyyy\ h:mm">
                  <c:v>40432.958333307506</c:v>
                </c:pt>
                <c:pt idx="20655" formatCode="m/d/yyyy\ h:mm">
                  <c:v>40432.999999974149</c:v>
                </c:pt>
                <c:pt idx="20656" formatCode="m/d/yyyy\ h:mm">
                  <c:v>40433.041666640805</c:v>
                </c:pt>
                <c:pt idx="20657" formatCode="m/d/yyyy\ h:mm">
                  <c:v>40433.083333307492</c:v>
                </c:pt>
                <c:pt idx="20658" formatCode="m/d/yyyy\ h:mm">
                  <c:v>40433.124999974141</c:v>
                </c:pt>
                <c:pt idx="20659" formatCode="m/d/yyyy\ h:mm">
                  <c:v>40433.166666640805</c:v>
                </c:pt>
                <c:pt idx="20660" formatCode="m/d/yyyy\ h:mm">
                  <c:v>40433.208333307484</c:v>
                </c:pt>
                <c:pt idx="20661" formatCode="m/d/yyyy\ h:mm">
                  <c:v>40433.249999974141</c:v>
                </c:pt>
                <c:pt idx="20662" formatCode="m/d/yyyy\ h:mm">
                  <c:v>40433.291666640776</c:v>
                </c:pt>
                <c:pt idx="20663" formatCode="m/d/yyyy\ h:mm">
                  <c:v>40433.333333307462</c:v>
                </c:pt>
                <c:pt idx="20664" formatCode="m/d/yyyy\ h:mm">
                  <c:v>40433.374999974149</c:v>
                </c:pt>
                <c:pt idx="20665" formatCode="m/d/yyyy\ h:mm">
                  <c:v>40433.416666640791</c:v>
                </c:pt>
                <c:pt idx="20666" formatCode="m/d/yyyy\ h:mm">
                  <c:v>40433.458333307484</c:v>
                </c:pt>
                <c:pt idx="20667" formatCode="m/d/yyyy\ h:mm">
                  <c:v>40433.499999974119</c:v>
                </c:pt>
                <c:pt idx="20668" formatCode="m/d/yyyy\ h:mm">
                  <c:v>40433.541666640784</c:v>
                </c:pt>
                <c:pt idx="20669" formatCode="m/d/yyyy\ h:mm">
                  <c:v>40433.583333307448</c:v>
                </c:pt>
                <c:pt idx="20670" formatCode="m/d/yyyy\ h:mm">
                  <c:v>40433.624999974112</c:v>
                </c:pt>
                <c:pt idx="20671" formatCode="m/d/yyyy\ h:mm">
                  <c:v>40433.666666640776</c:v>
                </c:pt>
                <c:pt idx="20672" formatCode="m/d/yyyy\ h:mm">
                  <c:v>40433.708333307441</c:v>
                </c:pt>
                <c:pt idx="20673" formatCode="m/d/yyyy\ h:mm">
                  <c:v>40433.749999974112</c:v>
                </c:pt>
                <c:pt idx="20674" formatCode="m/d/yyyy\ h:mm">
                  <c:v>40433.791666640747</c:v>
                </c:pt>
                <c:pt idx="20675" formatCode="m/d/yyyy\ h:mm">
                  <c:v>40433.833333307433</c:v>
                </c:pt>
                <c:pt idx="20676" formatCode="m/d/yyyy\ h:mm">
                  <c:v>40433.874999974119</c:v>
                </c:pt>
                <c:pt idx="20677" formatCode="m/d/yyyy\ h:mm">
                  <c:v>40433.916666640762</c:v>
                </c:pt>
                <c:pt idx="20678" formatCode="m/d/yyyy\ h:mm">
                  <c:v>40433.958333307448</c:v>
                </c:pt>
                <c:pt idx="20679" formatCode="m/d/yyyy\ h:mm">
                  <c:v>40433.99999997409</c:v>
                </c:pt>
                <c:pt idx="20680" formatCode="m/d/yyyy\ h:mm">
                  <c:v>40434.041666640755</c:v>
                </c:pt>
                <c:pt idx="20681" formatCode="m/d/yyyy\ h:mm">
                  <c:v>40434.083333307419</c:v>
                </c:pt>
                <c:pt idx="20682" formatCode="m/d/yyyy\ h:mm">
                  <c:v>40434.124999974083</c:v>
                </c:pt>
                <c:pt idx="20683" formatCode="m/d/yyyy\ h:mm">
                  <c:v>40434.166666640733</c:v>
                </c:pt>
                <c:pt idx="20684" formatCode="m/d/yyyy\ h:mm">
                  <c:v>40434.208333307412</c:v>
                </c:pt>
                <c:pt idx="20685" formatCode="m/d/yyyy\ h:mm">
                  <c:v>40434.249999974083</c:v>
                </c:pt>
                <c:pt idx="20686" formatCode="m/d/yyyy\ h:mm">
                  <c:v>40434.291666640718</c:v>
                </c:pt>
                <c:pt idx="20687" formatCode="m/d/yyyy\ h:mm">
                  <c:v>40434.333333307412</c:v>
                </c:pt>
                <c:pt idx="20688" formatCode="m/d/yyyy\ h:mm">
                  <c:v>40434.37499997409</c:v>
                </c:pt>
                <c:pt idx="20689" formatCode="m/d/yyyy\ h:mm">
                  <c:v>40434.416666640733</c:v>
                </c:pt>
                <c:pt idx="20690" formatCode="m/d/yyyy\ h:mm">
                  <c:v>40434.458333307419</c:v>
                </c:pt>
                <c:pt idx="20691" formatCode="m/d/yyyy\ h:mm">
                  <c:v>40434.499999974061</c:v>
                </c:pt>
                <c:pt idx="20692" formatCode="m/d/yyyy\ h:mm">
                  <c:v>40434.541666640725</c:v>
                </c:pt>
                <c:pt idx="20693" formatCode="m/d/yyyy\ h:mm">
                  <c:v>40434.58333330739</c:v>
                </c:pt>
                <c:pt idx="20694" formatCode="m/d/yyyy\ h:mm">
                  <c:v>40434.624999974061</c:v>
                </c:pt>
                <c:pt idx="20695" formatCode="m/d/yyyy\ h:mm">
                  <c:v>40434.666666640704</c:v>
                </c:pt>
                <c:pt idx="20696" formatCode="m/d/yyyy\ h:mm">
                  <c:v>40434.708333307382</c:v>
                </c:pt>
                <c:pt idx="20697" formatCode="m/d/yyyy\ h:mm">
                  <c:v>40434.749999974047</c:v>
                </c:pt>
                <c:pt idx="20698" formatCode="m/d/yyyy\ h:mm">
                  <c:v>40434.791666640682</c:v>
                </c:pt>
                <c:pt idx="20699" formatCode="m/d/yyyy\ h:mm">
                  <c:v>40434.833333307382</c:v>
                </c:pt>
                <c:pt idx="20700" formatCode="m/d/yyyy\ h:mm">
                  <c:v>40434.874999974054</c:v>
                </c:pt>
                <c:pt idx="20701" formatCode="m/d/yyyy\ h:mm">
                  <c:v>40434.916666640711</c:v>
                </c:pt>
                <c:pt idx="20702" formatCode="m/d/yyyy\ h:mm">
                  <c:v>40434.95833330739</c:v>
                </c:pt>
                <c:pt idx="20703" formatCode="m/d/yyyy\ h:mm">
                  <c:v>40434.999999974032</c:v>
                </c:pt>
                <c:pt idx="20704" formatCode="m/d/yyyy\ h:mm">
                  <c:v>40435.041666640682</c:v>
                </c:pt>
                <c:pt idx="20705" formatCode="m/d/yyyy\ h:mm">
                  <c:v>40435.083333307361</c:v>
                </c:pt>
                <c:pt idx="20706" formatCode="m/d/yyyy\ h:mm">
                  <c:v>40435.124999974032</c:v>
                </c:pt>
                <c:pt idx="20707" formatCode="m/d/yyyy\ h:mm">
                  <c:v>40435.166666640675</c:v>
                </c:pt>
                <c:pt idx="20708" formatCode="m/d/yyyy\ h:mm">
                  <c:v>40435.208333307353</c:v>
                </c:pt>
                <c:pt idx="20709" formatCode="m/d/yyyy\ h:mm">
                  <c:v>40435.249999974018</c:v>
                </c:pt>
                <c:pt idx="20710" formatCode="m/d/yyyy\ h:mm">
                  <c:v>40435.291666640653</c:v>
                </c:pt>
                <c:pt idx="20711" formatCode="m/d/yyyy\ h:mm">
                  <c:v>40435.333333307346</c:v>
                </c:pt>
                <c:pt idx="20712" formatCode="m/d/yyyy\ h:mm">
                  <c:v>40435.374999974025</c:v>
                </c:pt>
                <c:pt idx="20713" formatCode="m/d/yyyy\ h:mm">
                  <c:v>40435.416666640682</c:v>
                </c:pt>
                <c:pt idx="20714" formatCode="m/d/yyyy\ h:mm">
                  <c:v>40435.458333307353</c:v>
                </c:pt>
                <c:pt idx="20715" formatCode="m/d/yyyy\ h:mm">
                  <c:v>40435.499999974003</c:v>
                </c:pt>
                <c:pt idx="20716" formatCode="m/d/yyyy\ h:mm">
                  <c:v>40435.541666640653</c:v>
                </c:pt>
                <c:pt idx="20717" formatCode="m/d/yyyy\ h:mm">
                  <c:v>40435.583333307331</c:v>
                </c:pt>
                <c:pt idx="20718" formatCode="m/d/yyyy\ h:mm">
                  <c:v>40435.624999973996</c:v>
                </c:pt>
                <c:pt idx="20719" formatCode="m/d/yyyy\ h:mm">
                  <c:v>40435.666666640645</c:v>
                </c:pt>
                <c:pt idx="20720" formatCode="m/d/yyyy\ h:mm">
                  <c:v>40435.708333307331</c:v>
                </c:pt>
                <c:pt idx="20721" formatCode="m/d/yyyy\ h:mm">
                  <c:v>40435.749999973988</c:v>
                </c:pt>
                <c:pt idx="20722" formatCode="m/d/yyyy\ h:mm">
                  <c:v>40435.791666640624</c:v>
                </c:pt>
                <c:pt idx="20723" formatCode="m/d/yyyy\ h:mm">
                  <c:v>40435.833333307317</c:v>
                </c:pt>
                <c:pt idx="20724" formatCode="m/d/yyyy\ h:mm">
                  <c:v>40435.874999973996</c:v>
                </c:pt>
                <c:pt idx="20725" formatCode="m/d/yyyy\ h:mm">
                  <c:v>40435.916666640645</c:v>
                </c:pt>
                <c:pt idx="20726" formatCode="m/d/yyyy\ h:mm">
                  <c:v>40435.958333307324</c:v>
                </c:pt>
                <c:pt idx="20727" formatCode="m/d/yyyy\ h:mm">
                  <c:v>40435.999999973981</c:v>
                </c:pt>
                <c:pt idx="20728" formatCode="m/d/yyyy\ h:mm">
                  <c:v>40436.041666640624</c:v>
                </c:pt>
                <c:pt idx="20729" formatCode="m/d/yyyy\ h:mm">
                  <c:v>40436.083333307302</c:v>
                </c:pt>
                <c:pt idx="20730" formatCode="m/d/yyyy\ h:mm">
                  <c:v>40436.124999973967</c:v>
                </c:pt>
                <c:pt idx="20731" formatCode="m/d/yyyy\ h:mm">
                  <c:v>40436.166666640624</c:v>
                </c:pt>
                <c:pt idx="20732" formatCode="m/d/yyyy\ h:mm">
                  <c:v>40436.208333307295</c:v>
                </c:pt>
                <c:pt idx="20733" formatCode="m/d/yyyy\ h:mm">
                  <c:v>40436.249999973959</c:v>
                </c:pt>
                <c:pt idx="20734" formatCode="m/d/yyyy\ h:mm">
                  <c:v>40436.291666640602</c:v>
                </c:pt>
                <c:pt idx="20735" formatCode="m/d/yyyy\ h:mm">
                  <c:v>40436.333333307288</c:v>
                </c:pt>
                <c:pt idx="20736" formatCode="m/d/yyyy\ h:mm">
                  <c:v>40436.374999973967</c:v>
                </c:pt>
                <c:pt idx="20737" formatCode="m/d/yyyy\ h:mm">
                  <c:v>40436.416666640616</c:v>
                </c:pt>
                <c:pt idx="20738" formatCode="m/d/yyyy\ h:mm">
                  <c:v>40436.458333307295</c:v>
                </c:pt>
                <c:pt idx="20739" formatCode="m/d/yyyy\ h:mm">
                  <c:v>40436.499999973945</c:v>
                </c:pt>
                <c:pt idx="20740" formatCode="m/d/yyyy\ h:mm">
                  <c:v>40436.541666640594</c:v>
                </c:pt>
                <c:pt idx="20741" formatCode="m/d/yyyy\ h:mm">
                  <c:v>40436.583333307273</c:v>
                </c:pt>
                <c:pt idx="20742" formatCode="m/d/yyyy\ h:mm">
                  <c:v>40436.624999973938</c:v>
                </c:pt>
                <c:pt idx="20743" formatCode="m/d/yyyy\ h:mm">
                  <c:v>40436.666666640594</c:v>
                </c:pt>
                <c:pt idx="20744" formatCode="m/d/yyyy\ h:mm">
                  <c:v>40436.708333307266</c:v>
                </c:pt>
                <c:pt idx="20745" formatCode="m/d/yyyy\ h:mm">
                  <c:v>40436.74999997393</c:v>
                </c:pt>
                <c:pt idx="20746" formatCode="m/d/yyyy\ h:mm">
                  <c:v>40436.79166664058</c:v>
                </c:pt>
                <c:pt idx="20747" formatCode="m/d/yyyy\ h:mm">
                  <c:v>40436.833333307259</c:v>
                </c:pt>
                <c:pt idx="20748" formatCode="m/d/yyyy\ h:mm">
                  <c:v>40436.874999973938</c:v>
                </c:pt>
                <c:pt idx="20749" formatCode="m/d/yyyy\ h:mm">
                  <c:v>40436.916666640602</c:v>
                </c:pt>
                <c:pt idx="20750" formatCode="m/d/yyyy\ h:mm">
                  <c:v>40436.958333307266</c:v>
                </c:pt>
                <c:pt idx="20751" formatCode="m/d/yyyy\ h:mm">
                  <c:v>40436.999999973916</c:v>
                </c:pt>
                <c:pt idx="20752" formatCode="m/d/yyyy\ h:mm">
                  <c:v>40437.04166664058</c:v>
                </c:pt>
                <c:pt idx="20753" formatCode="m/d/yyyy\ h:mm">
                  <c:v>40437.083333307244</c:v>
                </c:pt>
                <c:pt idx="20754" formatCode="m/d/yyyy\ h:mm">
                  <c:v>40437.124999973908</c:v>
                </c:pt>
                <c:pt idx="20755" formatCode="m/d/yyyy\ h:mm">
                  <c:v>40437.166666640573</c:v>
                </c:pt>
                <c:pt idx="20756" formatCode="m/d/yyyy\ h:mm">
                  <c:v>40437.208333307237</c:v>
                </c:pt>
                <c:pt idx="20757" formatCode="m/d/yyyy\ h:mm">
                  <c:v>40437.249999973901</c:v>
                </c:pt>
                <c:pt idx="20758" formatCode="m/d/yyyy\ h:mm">
                  <c:v>40437.291666640551</c:v>
                </c:pt>
                <c:pt idx="20759" formatCode="m/d/yyyy\ h:mm">
                  <c:v>40437.33333330723</c:v>
                </c:pt>
                <c:pt idx="20760" formatCode="m/d/yyyy\ h:mm">
                  <c:v>40437.374999973908</c:v>
                </c:pt>
                <c:pt idx="20761" formatCode="m/d/yyyy\ h:mm">
                  <c:v>40437.416666640573</c:v>
                </c:pt>
                <c:pt idx="20762" formatCode="m/d/yyyy\ h:mm">
                  <c:v>40437.458333307237</c:v>
                </c:pt>
                <c:pt idx="20763" formatCode="m/d/yyyy\ h:mm">
                  <c:v>40437.499999973887</c:v>
                </c:pt>
                <c:pt idx="20764" formatCode="m/d/yyyy\ h:mm">
                  <c:v>40437.541666640551</c:v>
                </c:pt>
                <c:pt idx="20765" formatCode="m/d/yyyy\ h:mm">
                  <c:v>40437.583333307215</c:v>
                </c:pt>
                <c:pt idx="20766" formatCode="m/d/yyyy\ h:mm">
                  <c:v>40437.624999973879</c:v>
                </c:pt>
                <c:pt idx="20767" formatCode="m/d/yyyy\ h:mm">
                  <c:v>40437.666666640544</c:v>
                </c:pt>
                <c:pt idx="20768" formatCode="m/d/yyyy\ h:mm">
                  <c:v>40437.708333307208</c:v>
                </c:pt>
                <c:pt idx="20769" formatCode="m/d/yyyy\ h:mm">
                  <c:v>40437.749999973872</c:v>
                </c:pt>
                <c:pt idx="20770" formatCode="m/d/yyyy\ h:mm">
                  <c:v>40437.791666640522</c:v>
                </c:pt>
                <c:pt idx="20771" formatCode="m/d/yyyy\ h:mm">
                  <c:v>40437.833333307201</c:v>
                </c:pt>
                <c:pt idx="20772" formatCode="m/d/yyyy\ h:mm">
                  <c:v>40437.874999973879</c:v>
                </c:pt>
                <c:pt idx="20773" formatCode="m/d/yyyy\ h:mm">
                  <c:v>40437.916666640544</c:v>
                </c:pt>
                <c:pt idx="20774" formatCode="m/d/yyyy\ h:mm">
                  <c:v>40437.958333307208</c:v>
                </c:pt>
                <c:pt idx="20775" formatCode="m/d/yyyy\ h:mm">
                  <c:v>40437.999999973857</c:v>
                </c:pt>
                <c:pt idx="20776" formatCode="m/d/yyyy\ h:mm">
                  <c:v>40438.041666640522</c:v>
                </c:pt>
                <c:pt idx="20777" formatCode="m/d/yyyy\ h:mm">
                  <c:v>40438.083333307193</c:v>
                </c:pt>
                <c:pt idx="20778" formatCode="m/d/yyyy\ h:mm">
                  <c:v>40438.12499997385</c:v>
                </c:pt>
                <c:pt idx="20779" formatCode="m/d/yyyy\ h:mm">
                  <c:v>40438.166666640514</c:v>
                </c:pt>
                <c:pt idx="20780" formatCode="m/d/yyyy\ h:mm">
                  <c:v>40438.208333307193</c:v>
                </c:pt>
                <c:pt idx="20781" formatCode="m/d/yyyy\ h:mm">
                  <c:v>40438.249999973836</c:v>
                </c:pt>
                <c:pt idx="20782" formatCode="m/d/yyyy\ h:mm">
                  <c:v>40438.291666640493</c:v>
                </c:pt>
                <c:pt idx="20783" formatCode="m/d/yyyy\ h:mm">
                  <c:v>40438.333333307186</c:v>
                </c:pt>
                <c:pt idx="20784" formatCode="m/d/yyyy\ h:mm">
                  <c:v>40438.374999973843</c:v>
                </c:pt>
                <c:pt idx="20785" formatCode="m/d/yyyy\ h:mm">
                  <c:v>40438.416666640514</c:v>
                </c:pt>
                <c:pt idx="20786" formatCode="m/d/yyyy\ h:mm">
                  <c:v>40438.458333307193</c:v>
                </c:pt>
                <c:pt idx="20787" formatCode="m/d/yyyy\ h:mm">
                  <c:v>40438.499999973828</c:v>
                </c:pt>
                <c:pt idx="20788" formatCode="m/d/yyyy\ h:mm">
                  <c:v>40438.541666640485</c:v>
                </c:pt>
                <c:pt idx="20789" formatCode="m/d/yyyy\ h:mm">
                  <c:v>40438.583333307171</c:v>
                </c:pt>
                <c:pt idx="20790" formatCode="m/d/yyyy\ h:mm">
                  <c:v>40438.624999973821</c:v>
                </c:pt>
                <c:pt idx="20791" formatCode="m/d/yyyy\ h:mm">
                  <c:v>40438.666666640485</c:v>
                </c:pt>
                <c:pt idx="20792" formatCode="m/d/yyyy\ h:mm">
                  <c:v>40438.708333307164</c:v>
                </c:pt>
                <c:pt idx="20793" formatCode="m/d/yyyy\ h:mm">
                  <c:v>40438.749999973814</c:v>
                </c:pt>
                <c:pt idx="20794" formatCode="m/d/yyyy\ h:mm">
                  <c:v>40438.791666640464</c:v>
                </c:pt>
                <c:pt idx="20795" formatCode="m/d/yyyy\ h:mm">
                  <c:v>40438.833333307142</c:v>
                </c:pt>
                <c:pt idx="20796" formatCode="m/d/yyyy\ h:mm">
                  <c:v>40438.874999973821</c:v>
                </c:pt>
                <c:pt idx="20797" formatCode="m/d/yyyy\ h:mm">
                  <c:v>40438.916666640485</c:v>
                </c:pt>
                <c:pt idx="20798" formatCode="m/d/yyyy\ h:mm">
                  <c:v>40438.958333307164</c:v>
                </c:pt>
                <c:pt idx="20799" formatCode="m/d/yyyy\ h:mm">
                  <c:v>40438.999999973785</c:v>
                </c:pt>
                <c:pt idx="20800" formatCode="m/d/yyyy\ h:mm">
                  <c:v>40439.041666640464</c:v>
                </c:pt>
                <c:pt idx="20801" formatCode="m/d/yyyy\ h:mm">
                  <c:v>40439.083333307142</c:v>
                </c:pt>
                <c:pt idx="20802" formatCode="m/d/yyyy\ h:mm">
                  <c:v>40439.124999973785</c:v>
                </c:pt>
                <c:pt idx="20803" formatCode="m/d/yyyy\ h:mm">
                  <c:v>40439.166666640456</c:v>
                </c:pt>
                <c:pt idx="20804" formatCode="m/d/yyyy\ h:mm">
                  <c:v>40439.208333307135</c:v>
                </c:pt>
                <c:pt idx="20805" formatCode="m/d/yyyy\ h:mm">
                  <c:v>40439.249999973785</c:v>
                </c:pt>
                <c:pt idx="20806" formatCode="m/d/yyyy\ h:mm">
                  <c:v>40439.291666640427</c:v>
                </c:pt>
                <c:pt idx="20807" formatCode="m/d/yyyy\ h:mm">
                  <c:v>40439.333333307113</c:v>
                </c:pt>
                <c:pt idx="20808" formatCode="m/d/yyyy\ h:mm">
                  <c:v>40439.374999973792</c:v>
                </c:pt>
                <c:pt idx="20809" formatCode="m/d/yyyy\ h:mm">
                  <c:v>40439.416666640442</c:v>
                </c:pt>
                <c:pt idx="20810" formatCode="m/d/yyyy\ h:mm">
                  <c:v>40439.458333307135</c:v>
                </c:pt>
                <c:pt idx="20811" formatCode="m/d/yyyy\ h:mm">
                  <c:v>40439.49999997377</c:v>
                </c:pt>
                <c:pt idx="20812" formatCode="m/d/yyyy\ h:mm">
                  <c:v>40439.541666640434</c:v>
                </c:pt>
                <c:pt idx="20813" formatCode="m/d/yyyy\ h:mm">
                  <c:v>40439.583333307099</c:v>
                </c:pt>
                <c:pt idx="20814" formatCode="m/d/yyyy\ h:mm">
                  <c:v>40439.624999973756</c:v>
                </c:pt>
                <c:pt idx="20815" formatCode="m/d/yyyy\ h:mm">
                  <c:v>40439.666666640427</c:v>
                </c:pt>
                <c:pt idx="20816" formatCode="m/d/yyyy\ h:mm">
                  <c:v>40439.708333307091</c:v>
                </c:pt>
                <c:pt idx="20817" formatCode="m/d/yyyy\ h:mm">
                  <c:v>40439.749999973756</c:v>
                </c:pt>
                <c:pt idx="20818" formatCode="m/d/yyyy\ h:mm">
                  <c:v>40439.791666640398</c:v>
                </c:pt>
                <c:pt idx="20819" formatCode="m/d/yyyy\ h:mm">
                  <c:v>40439.833333307091</c:v>
                </c:pt>
                <c:pt idx="20820" formatCode="m/d/yyyy\ h:mm">
                  <c:v>40439.874999973748</c:v>
                </c:pt>
                <c:pt idx="20821" formatCode="m/d/yyyy\ h:mm">
                  <c:v>40439.916666640413</c:v>
                </c:pt>
                <c:pt idx="20822" formatCode="m/d/yyyy\ h:mm">
                  <c:v>40439.958333307099</c:v>
                </c:pt>
                <c:pt idx="20823" formatCode="m/d/yyyy\ h:mm">
                  <c:v>40439.999999973734</c:v>
                </c:pt>
                <c:pt idx="20824" formatCode="m/d/yyyy\ h:mm">
                  <c:v>40440.041666640405</c:v>
                </c:pt>
                <c:pt idx="20825" formatCode="m/d/yyyy\ h:mm">
                  <c:v>40440.083333307084</c:v>
                </c:pt>
                <c:pt idx="20826" formatCode="m/d/yyyy\ h:mm">
                  <c:v>40440.124999973734</c:v>
                </c:pt>
                <c:pt idx="20827" formatCode="m/d/yyyy\ h:mm">
                  <c:v>40440.166666640383</c:v>
                </c:pt>
                <c:pt idx="20828" formatCode="m/d/yyyy\ h:mm">
                  <c:v>40440.208333307062</c:v>
                </c:pt>
                <c:pt idx="20829" formatCode="m/d/yyyy\ h:mm">
                  <c:v>40440.249999973727</c:v>
                </c:pt>
                <c:pt idx="20830" formatCode="m/d/yyyy\ h:mm">
                  <c:v>40440.291666640369</c:v>
                </c:pt>
                <c:pt idx="20831" formatCode="m/d/yyyy\ h:mm">
                  <c:v>40440.333333307062</c:v>
                </c:pt>
                <c:pt idx="20832" formatCode="m/d/yyyy\ h:mm">
                  <c:v>40440.374999973719</c:v>
                </c:pt>
                <c:pt idx="20833" formatCode="m/d/yyyy\ h:mm">
                  <c:v>40440.416666640383</c:v>
                </c:pt>
                <c:pt idx="20834" formatCode="m/d/yyyy\ h:mm">
                  <c:v>40440.45833330707</c:v>
                </c:pt>
                <c:pt idx="20835" formatCode="m/d/yyyy\ h:mm">
                  <c:v>40440.499999973705</c:v>
                </c:pt>
                <c:pt idx="20836" formatCode="m/d/yyyy\ h:mm">
                  <c:v>40440.541666640376</c:v>
                </c:pt>
                <c:pt idx="20837" formatCode="m/d/yyyy\ h:mm">
                  <c:v>40440.58333330704</c:v>
                </c:pt>
                <c:pt idx="20838" formatCode="m/d/yyyy\ h:mm">
                  <c:v>40440.624999973705</c:v>
                </c:pt>
                <c:pt idx="20839" formatCode="m/d/yyyy\ h:mm">
                  <c:v>40440.666666640354</c:v>
                </c:pt>
                <c:pt idx="20840" formatCode="m/d/yyyy\ h:mm">
                  <c:v>40440.708333307033</c:v>
                </c:pt>
                <c:pt idx="20841" formatCode="m/d/yyyy\ h:mm">
                  <c:v>40440.749999973683</c:v>
                </c:pt>
                <c:pt idx="20842" formatCode="m/d/yyyy\ h:mm">
                  <c:v>40440.791666640333</c:v>
                </c:pt>
                <c:pt idx="20843" formatCode="m/d/yyyy\ h:mm">
                  <c:v>40440.833333307033</c:v>
                </c:pt>
                <c:pt idx="20844" formatCode="m/d/yyyy\ h:mm">
                  <c:v>40440.87499997369</c:v>
                </c:pt>
                <c:pt idx="20845" formatCode="m/d/yyyy\ h:mm">
                  <c:v>40440.916666640362</c:v>
                </c:pt>
                <c:pt idx="20846" formatCode="m/d/yyyy\ h:mm">
                  <c:v>40440.95833330704</c:v>
                </c:pt>
                <c:pt idx="20847" formatCode="m/d/yyyy\ h:mm">
                  <c:v>40440.999999973676</c:v>
                </c:pt>
                <c:pt idx="20848" formatCode="m/d/yyyy\ h:mm">
                  <c:v>40441.041666640333</c:v>
                </c:pt>
                <c:pt idx="20849" formatCode="m/d/yyyy\ h:mm">
                  <c:v>40441.083333307011</c:v>
                </c:pt>
                <c:pt idx="20850" formatCode="m/d/yyyy\ h:mm">
                  <c:v>40441.124999973676</c:v>
                </c:pt>
                <c:pt idx="20851" formatCode="m/d/yyyy\ h:mm">
                  <c:v>40441.166666640325</c:v>
                </c:pt>
                <c:pt idx="20852" formatCode="m/d/yyyy\ h:mm">
                  <c:v>40441.208333307011</c:v>
                </c:pt>
                <c:pt idx="20853" formatCode="m/d/yyyy\ h:mm">
                  <c:v>40441.249999973654</c:v>
                </c:pt>
                <c:pt idx="20854" formatCode="m/d/yyyy\ h:mm">
                  <c:v>40441.291666640303</c:v>
                </c:pt>
                <c:pt idx="20855" formatCode="m/d/yyyy\ h:mm">
                  <c:v>40441.333333307011</c:v>
                </c:pt>
                <c:pt idx="20856" formatCode="m/d/yyyy\ h:mm">
                  <c:v>40441.374999973661</c:v>
                </c:pt>
                <c:pt idx="20857" formatCode="m/d/yyyy\ h:mm">
                  <c:v>40441.416666640333</c:v>
                </c:pt>
                <c:pt idx="20858" formatCode="m/d/yyyy\ h:mm">
                  <c:v>40441.458333307019</c:v>
                </c:pt>
                <c:pt idx="20859" formatCode="m/d/yyyy\ h:mm">
                  <c:v>40441.499999973654</c:v>
                </c:pt>
                <c:pt idx="20860" formatCode="m/d/yyyy\ h:mm">
                  <c:v>40441.541666640303</c:v>
                </c:pt>
                <c:pt idx="20861" formatCode="m/d/yyyy\ h:mm">
                  <c:v>40441.583333306997</c:v>
                </c:pt>
                <c:pt idx="20862" formatCode="m/d/yyyy\ h:mm">
                  <c:v>40441.624999973632</c:v>
                </c:pt>
                <c:pt idx="20863" formatCode="m/d/yyyy\ h:mm">
                  <c:v>40441.666666640296</c:v>
                </c:pt>
                <c:pt idx="20864" formatCode="m/d/yyyy\ h:mm">
                  <c:v>40441.708333306997</c:v>
                </c:pt>
                <c:pt idx="20865" formatCode="m/d/yyyy\ h:mm">
                  <c:v>40441.749999973625</c:v>
                </c:pt>
                <c:pt idx="20866" formatCode="m/d/yyyy\ h:mm">
                  <c:v>40441.791666640274</c:v>
                </c:pt>
                <c:pt idx="20867" formatCode="m/d/yyyy\ h:mm">
                  <c:v>40441.83333330699</c:v>
                </c:pt>
                <c:pt idx="20868" formatCode="m/d/yyyy\ h:mm">
                  <c:v>40441.874999973632</c:v>
                </c:pt>
                <c:pt idx="20869" formatCode="m/d/yyyy\ h:mm">
                  <c:v>40441.916666640296</c:v>
                </c:pt>
                <c:pt idx="20870" formatCode="m/d/yyyy\ h:mm">
                  <c:v>40441.958333306997</c:v>
                </c:pt>
                <c:pt idx="20871" formatCode="m/d/yyyy\ h:mm">
                  <c:v>40441.999999973625</c:v>
                </c:pt>
                <c:pt idx="20872" formatCode="m/d/yyyy\ h:mm">
                  <c:v>40442.041666640274</c:v>
                </c:pt>
                <c:pt idx="20873" formatCode="m/d/yyyy\ h:mm">
                  <c:v>40442.083333306968</c:v>
                </c:pt>
                <c:pt idx="20874" formatCode="m/d/yyyy\ h:mm">
                  <c:v>40442.124999973603</c:v>
                </c:pt>
                <c:pt idx="20875" formatCode="m/d/yyyy\ h:mm">
                  <c:v>40442.166666640274</c:v>
                </c:pt>
                <c:pt idx="20876" formatCode="m/d/yyyy\ h:mm">
                  <c:v>40442.20833330696</c:v>
                </c:pt>
                <c:pt idx="20877" formatCode="m/d/yyyy\ h:mm">
                  <c:v>40442.249999973596</c:v>
                </c:pt>
                <c:pt idx="20878" formatCode="m/d/yyyy\ h:mm">
                  <c:v>40442.291666640253</c:v>
                </c:pt>
                <c:pt idx="20879" formatCode="m/d/yyyy\ h:mm">
                  <c:v>40442.333333306953</c:v>
                </c:pt>
                <c:pt idx="20880" formatCode="m/d/yyyy\ h:mm">
                  <c:v>40442.374999973603</c:v>
                </c:pt>
                <c:pt idx="20881" formatCode="m/d/yyyy\ h:mm">
                  <c:v>40442.416666640267</c:v>
                </c:pt>
                <c:pt idx="20882" formatCode="m/d/yyyy\ h:mm">
                  <c:v>40442.45833330696</c:v>
                </c:pt>
                <c:pt idx="20883" formatCode="m/d/yyyy\ h:mm">
                  <c:v>40442.499999973596</c:v>
                </c:pt>
                <c:pt idx="20884" formatCode="m/d/yyyy\ h:mm">
                  <c:v>40442.541666640245</c:v>
                </c:pt>
                <c:pt idx="20885" formatCode="m/d/yyyy\ h:mm">
                  <c:v>40442.583333306946</c:v>
                </c:pt>
                <c:pt idx="20886" formatCode="m/d/yyyy\ h:mm">
                  <c:v>40442.624999973588</c:v>
                </c:pt>
                <c:pt idx="20887" formatCode="m/d/yyyy\ h:mm">
                  <c:v>40442.666666640238</c:v>
                </c:pt>
                <c:pt idx="20888" formatCode="m/d/yyyy\ h:mm">
                  <c:v>40442.708333306939</c:v>
                </c:pt>
                <c:pt idx="20889" formatCode="m/d/yyyy\ h:mm">
                  <c:v>40442.749999973581</c:v>
                </c:pt>
                <c:pt idx="20890" formatCode="m/d/yyyy\ h:mm">
                  <c:v>40442.791666640216</c:v>
                </c:pt>
                <c:pt idx="20891" formatCode="m/d/yyyy\ h:mm">
                  <c:v>40442.833333306924</c:v>
                </c:pt>
                <c:pt idx="20892" formatCode="m/d/yyyy\ h:mm">
                  <c:v>40442.874999973596</c:v>
                </c:pt>
                <c:pt idx="20893" formatCode="m/d/yyyy\ h:mm">
                  <c:v>40442.916666640238</c:v>
                </c:pt>
                <c:pt idx="20894" formatCode="m/d/yyyy\ h:mm">
                  <c:v>40442.958333306931</c:v>
                </c:pt>
                <c:pt idx="20895" formatCode="m/d/yyyy\ h:mm">
                  <c:v>40442.999999973566</c:v>
                </c:pt>
                <c:pt idx="20896" formatCode="m/d/yyyy\ h:mm">
                  <c:v>40443.041666640216</c:v>
                </c:pt>
                <c:pt idx="20897" formatCode="m/d/yyyy\ h:mm">
                  <c:v>40443.083333306909</c:v>
                </c:pt>
                <c:pt idx="20898" formatCode="m/d/yyyy\ h:mm">
                  <c:v>40443.124999973559</c:v>
                </c:pt>
                <c:pt idx="20899" formatCode="m/d/yyyy\ h:mm">
                  <c:v>40443.166666640209</c:v>
                </c:pt>
                <c:pt idx="20900" formatCode="m/d/yyyy\ h:mm">
                  <c:v>40443.208333306902</c:v>
                </c:pt>
                <c:pt idx="20901" formatCode="m/d/yyyy\ h:mm">
                  <c:v>40443.249999973552</c:v>
                </c:pt>
                <c:pt idx="20902" formatCode="m/d/yyyy\ h:mm">
                  <c:v>40443.291666640187</c:v>
                </c:pt>
                <c:pt idx="20903" formatCode="m/d/yyyy\ h:mm">
                  <c:v>40443.333333306895</c:v>
                </c:pt>
                <c:pt idx="20904" formatCode="m/d/yyyy\ h:mm">
                  <c:v>40443.374999973559</c:v>
                </c:pt>
                <c:pt idx="20905" formatCode="m/d/yyyy\ h:mm">
                  <c:v>40443.416666640209</c:v>
                </c:pt>
                <c:pt idx="20906" formatCode="m/d/yyyy\ h:mm">
                  <c:v>40443.458333306902</c:v>
                </c:pt>
                <c:pt idx="20907" formatCode="m/d/yyyy\ h:mm">
                  <c:v>40443.499999973537</c:v>
                </c:pt>
                <c:pt idx="20908" formatCode="m/d/yyyy\ h:mm">
                  <c:v>40443.541666640194</c:v>
                </c:pt>
                <c:pt idx="20909" formatCode="m/d/yyyy\ h:mm">
                  <c:v>40443.58333330688</c:v>
                </c:pt>
                <c:pt idx="20910" formatCode="m/d/yyyy\ h:mm">
                  <c:v>40443.62499997353</c:v>
                </c:pt>
                <c:pt idx="20911" formatCode="m/d/yyyy\ h:mm">
                  <c:v>40443.666666640194</c:v>
                </c:pt>
                <c:pt idx="20912" formatCode="m/d/yyyy\ h:mm">
                  <c:v>40443.708333306873</c:v>
                </c:pt>
                <c:pt idx="20913" formatCode="m/d/yyyy\ h:mm">
                  <c:v>40443.749999973523</c:v>
                </c:pt>
                <c:pt idx="20914" formatCode="m/d/yyyy\ h:mm">
                  <c:v>40443.791666640172</c:v>
                </c:pt>
                <c:pt idx="20915" formatCode="m/d/yyyy\ h:mm">
                  <c:v>40443.833333306866</c:v>
                </c:pt>
                <c:pt idx="20916" formatCode="m/d/yyyy\ h:mm">
                  <c:v>40443.87499997353</c:v>
                </c:pt>
                <c:pt idx="20917" formatCode="m/d/yyyy\ h:mm">
                  <c:v>40443.916666640194</c:v>
                </c:pt>
                <c:pt idx="20918" formatCode="m/d/yyyy\ h:mm">
                  <c:v>40443.958333306873</c:v>
                </c:pt>
                <c:pt idx="20919" formatCode="m/d/yyyy\ h:mm">
                  <c:v>40443.999999973508</c:v>
                </c:pt>
                <c:pt idx="20920" formatCode="m/d/yyyy\ h:mm">
                  <c:v>40444.041666640172</c:v>
                </c:pt>
                <c:pt idx="20921" formatCode="m/d/yyyy\ h:mm">
                  <c:v>40444.083333306851</c:v>
                </c:pt>
                <c:pt idx="20922" formatCode="m/d/yyyy\ h:mm">
                  <c:v>40444.124999973501</c:v>
                </c:pt>
                <c:pt idx="20923" formatCode="m/d/yyyy\ h:mm">
                  <c:v>40444.166666640165</c:v>
                </c:pt>
                <c:pt idx="20924" formatCode="m/d/yyyy\ h:mm">
                  <c:v>40444.208333306844</c:v>
                </c:pt>
                <c:pt idx="20925" formatCode="m/d/yyyy\ h:mm">
                  <c:v>40444.249999973494</c:v>
                </c:pt>
                <c:pt idx="20926" formatCode="m/d/yyyy\ h:mm">
                  <c:v>40444.291666640143</c:v>
                </c:pt>
                <c:pt idx="20927" formatCode="m/d/yyyy\ h:mm">
                  <c:v>40444.333333306837</c:v>
                </c:pt>
                <c:pt idx="20928" formatCode="m/d/yyyy\ h:mm">
                  <c:v>40444.374999973501</c:v>
                </c:pt>
                <c:pt idx="20929" formatCode="m/d/yyyy\ h:mm">
                  <c:v>40444.416666640165</c:v>
                </c:pt>
                <c:pt idx="20930" formatCode="m/d/yyyy\ h:mm">
                  <c:v>40444.458333306844</c:v>
                </c:pt>
                <c:pt idx="20931" formatCode="m/d/yyyy\ h:mm">
                  <c:v>40444.499999973479</c:v>
                </c:pt>
                <c:pt idx="20932" formatCode="m/d/yyyy\ h:mm">
                  <c:v>40444.541666640136</c:v>
                </c:pt>
                <c:pt idx="20933" formatCode="m/d/yyyy\ h:mm">
                  <c:v>40444.583333306822</c:v>
                </c:pt>
                <c:pt idx="20934" formatCode="m/d/yyyy\ h:mm">
                  <c:v>40444.624999973472</c:v>
                </c:pt>
                <c:pt idx="20935" formatCode="m/d/yyyy\ h:mm">
                  <c:v>40444.666666640136</c:v>
                </c:pt>
                <c:pt idx="20936" formatCode="m/d/yyyy\ h:mm">
                  <c:v>40444.708333306815</c:v>
                </c:pt>
                <c:pt idx="20937" formatCode="m/d/yyyy\ h:mm">
                  <c:v>40444.749999973465</c:v>
                </c:pt>
                <c:pt idx="20938" formatCode="m/d/yyyy\ h:mm">
                  <c:v>40444.791666640114</c:v>
                </c:pt>
                <c:pt idx="20939" formatCode="m/d/yyyy\ h:mm">
                  <c:v>40444.833333306793</c:v>
                </c:pt>
                <c:pt idx="20940" formatCode="m/d/yyyy\ h:mm">
                  <c:v>40444.874999973472</c:v>
                </c:pt>
                <c:pt idx="20941" formatCode="m/d/yyyy\ h:mm">
                  <c:v>40444.916666640136</c:v>
                </c:pt>
                <c:pt idx="20942" formatCode="m/d/yyyy\ h:mm">
                  <c:v>40444.958333306815</c:v>
                </c:pt>
                <c:pt idx="20943" formatCode="m/d/yyyy\ h:mm">
                  <c:v>40444.99999997345</c:v>
                </c:pt>
                <c:pt idx="20944" formatCode="m/d/yyyy\ h:mm">
                  <c:v>40445.041666640114</c:v>
                </c:pt>
                <c:pt idx="20945" formatCode="m/d/yyyy\ h:mm">
                  <c:v>40445.083333306793</c:v>
                </c:pt>
                <c:pt idx="20946" formatCode="m/d/yyyy\ h:mm">
                  <c:v>40445.124999973435</c:v>
                </c:pt>
                <c:pt idx="20947" formatCode="m/d/yyyy\ h:mm">
                  <c:v>40445.166666640107</c:v>
                </c:pt>
                <c:pt idx="20948" formatCode="m/d/yyyy\ h:mm">
                  <c:v>40445.208333306786</c:v>
                </c:pt>
                <c:pt idx="20949" formatCode="m/d/yyyy\ h:mm">
                  <c:v>40445.249999973435</c:v>
                </c:pt>
                <c:pt idx="20950" formatCode="m/d/yyyy\ h:mm">
                  <c:v>40445.291666640078</c:v>
                </c:pt>
                <c:pt idx="20951" formatCode="m/d/yyyy\ h:mm">
                  <c:v>40445.333333306779</c:v>
                </c:pt>
                <c:pt idx="20952" formatCode="m/d/yyyy\ h:mm">
                  <c:v>40445.374999973443</c:v>
                </c:pt>
                <c:pt idx="20953" formatCode="m/d/yyyy\ h:mm">
                  <c:v>40445.416666640092</c:v>
                </c:pt>
                <c:pt idx="20954" formatCode="m/d/yyyy\ h:mm">
                  <c:v>40445.458333306786</c:v>
                </c:pt>
                <c:pt idx="20955" formatCode="m/d/yyyy\ h:mm">
                  <c:v>40445.499999973421</c:v>
                </c:pt>
                <c:pt idx="20956" formatCode="m/d/yyyy\ h:mm">
                  <c:v>40445.541666640085</c:v>
                </c:pt>
                <c:pt idx="20957" formatCode="m/d/yyyy\ h:mm">
                  <c:v>40445.583333306749</c:v>
                </c:pt>
                <c:pt idx="20958" formatCode="m/d/yyyy\ h:mm">
                  <c:v>40445.624999973414</c:v>
                </c:pt>
                <c:pt idx="20959" formatCode="m/d/yyyy\ h:mm">
                  <c:v>40445.666666640078</c:v>
                </c:pt>
                <c:pt idx="20960" formatCode="m/d/yyyy\ h:mm">
                  <c:v>40445.708333306742</c:v>
                </c:pt>
                <c:pt idx="20961" formatCode="m/d/yyyy\ h:mm">
                  <c:v>40445.749999973406</c:v>
                </c:pt>
                <c:pt idx="20962" formatCode="m/d/yyyy\ h:mm">
                  <c:v>40445.791666640049</c:v>
                </c:pt>
                <c:pt idx="20963" formatCode="m/d/yyyy\ h:mm">
                  <c:v>40445.833333306742</c:v>
                </c:pt>
                <c:pt idx="20964" formatCode="m/d/yyyy\ h:mm">
                  <c:v>40445.874999973399</c:v>
                </c:pt>
                <c:pt idx="20965" formatCode="m/d/yyyy\ h:mm">
                  <c:v>40445.916666640063</c:v>
                </c:pt>
                <c:pt idx="20966" formatCode="m/d/yyyy\ h:mm">
                  <c:v>40445.958333306749</c:v>
                </c:pt>
                <c:pt idx="20967" formatCode="m/d/yyyy\ h:mm">
                  <c:v>40445.999999973385</c:v>
                </c:pt>
                <c:pt idx="20968" formatCode="m/d/yyyy\ h:mm">
                  <c:v>40446.041666640056</c:v>
                </c:pt>
                <c:pt idx="20969" formatCode="m/d/yyyy\ h:mm">
                  <c:v>40446.083333306735</c:v>
                </c:pt>
                <c:pt idx="20970" formatCode="m/d/yyyy\ h:mm">
                  <c:v>40446.124999973385</c:v>
                </c:pt>
                <c:pt idx="20971" formatCode="m/d/yyyy\ h:mm">
                  <c:v>40446.166666640034</c:v>
                </c:pt>
                <c:pt idx="20972" formatCode="m/d/yyyy\ h:mm">
                  <c:v>40446.208333306713</c:v>
                </c:pt>
                <c:pt idx="20973" formatCode="m/d/yyyy\ h:mm">
                  <c:v>40446.249999973377</c:v>
                </c:pt>
                <c:pt idx="20974" formatCode="m/d/yyyy\ h:mm">
                  <c:v>40446.29166664002</c:v>
                </c:pt>
                <c:pt idx="20975" formatCode="m/d/yyyy\ h:mm">
                  <c:v>40446.333333306713</c:v>
                </c:pt>
                <c:pt idx="20976" formatCode="m/d/yyyy\ h:mm">
                  <c:v>40446.374999973385</c:v>
                </c:pt>
                <c:pt idx="20977" formatCode="m/d/yyyy\ h:mm">
                  <c:v>40446.416666640042</c:v>
                </c:pt>
                <c:pt idx="20978" formatCode="m/d/yyyy\ h:mm">
                  <c:v>40446.45833330672</c:v>
                </c:pt>
                <c:pt idx="20979" formatCode="m/d/yyyy\ h:mm">
                  <c:v>40446.499999973355</c:v>
                </c:pt>
                <c:pt idx="20980" formatCode="m/d/yyyy\ h:mm">
                  <c:v>40446.541666640027</c:v>
                </c:pt>
                <c:pt idx="20981" formatCode="m/d/yyyy\ h:mm">
                  <c:v>40446.583333306691</c:v>
                </c:pt>
                <c:pt idx="20982" formatCode="m/d/yyyy\ h:mm">
                  <c:v>40446.624999973355</c:v>
                </c:pt>
                <c:pt idx="20983" formatCode="m/d/yyyy\ h:mm">
                  <c:v>40446.66666664002</c:v>
                </c:pt>
                <c:pt idx="20984" formatCode="m/d/yyyy\ h:mm">
                  <c:v>40446.708333306691</c:v>
                </c:pt>
                <c:pt idx="20985" formatCode="m/d/yyyy\ h:mm">
                  <c:v>40446.749999973334</c:v>
                </c:pt>
                <c:pt idx="20986" formatCode="m/d/yyyy\ h:mm">
                  <c:v>40446.791666639983</c:v>
                </c:pt>
                <c:pt idx="20987" formatCode="m/d/yyyy\ h:mm">
                  <c:v>40446.833333306691</c:v>
                </c:pt>
                <c:pt idx="20988" formatCode="m/d/yyyy\ h:mm">
                  <c:v>40446.874999973341</c:v>
                </c:pt>
                <c:pt idx="20989" formatCode="m/d/yyyy\ h:mm">
                  <c:v>40446.916666640012</c:v>
                </c:pt>
                <c:pt idx="20990" formatCode="m/d/yyyy\ h:mm">
                  <c:v>40446.958333306691</c:v>
                </c:pt>
                <c:pt idx="20991" formatCode="m/d/yyyy\ h:mm">
                  <c:v>40446.999999973334</c:v>
                </c:pt>
                <c:pt idx="20992" formatCode="m/d/yyyy\ h:mm">
                  <c:v>40447.041666639983</c:v>
                </c:pt>
                <c:pt idx="20993" formatCode="m/d/yyyy\ h:mm">
                  <c:v>40447.083333306662</c:v>
                </c:pt>
                <c:pt idx="20994" formatCode="m/d/yyyy\ h:mm">
                  <c:v>40447.124999973326</c:v>
                </c:pt>
                <c:pt idx="20995" formatCode="m/d/yyyy\ h:mm">
                  <c:v>40447.166666639976</c:v>
                </c:pt>
                <c:pt idx="20996" formatCode="m/d/yyyy\ h:mm">
                  <c:v>40447.208333306662</c:v>
                </c:pt>
                <c:pt idx="20997" formatCode="m/d/yyyy\ h:mm">
                  <c:v>40447.249999973305</c:v>
                </c:pt>
                <c:pt idx="20998" formatCode="m/d/yyyy\ h:mm">
                  <c:v>40447.291666639954</c:v>
                </c:pt>
                <c:pt idx="20999" formatCode="m/d/yyyy\ h:mm">
                  <c:v>40447.333333306648</c:v>
                </c:pt>
                <c:pt idx="21000" formatCode="m/d/yyyy\ h:mm">
                  <c:v>40447.374999973312</c:v>
                </c:pt>
                <c:pt idx="21001" formatCode="m/d/yyyy\ h:mm">
                  <c:v>40447.416666639983</c:v>
                </c:pt>
                <c:pt idx="21002" formatCode="m/d/yyyy\ h:mm">
                  <c:v>40447.458333306655</c:v>
                </c:pt>
                <c:pt idx="21003" formatCode="m/d/yyyy\ h:mm">
                  <c:v>40447.499999973305</c:v>
                </c:pt>
                <c:pt idx="21004" formatCode="m/d/yyyy\ h:mm">
                  <c:v>40447.541666639954</c:v>
                </c:pt>
                <c:pt idx="21005" formatCode="m/d/yyyy\ h:mm">
                  <c:v>40447.583333306633</c:v>
                </c:pt>
                <c:pt idx="21006" formatCode="m/d/yyyy\ h:mm">
                  <c:v>40447.624999973283</c:v>
                </c:pt>
                <c:pt idx="21007" formatCode="m/d/yyyy\ h:mm">
                  <c:v>40447.666666639954</c:v>
                </c:pt>
                <c:pt idx="21008" formatCode="m/d/yyyy\ h:mm">
                  <c:v>40447.708333306633</c:v>
                </c:pt>
                <c:pt idx="21009" formatCode="m/d/yyyy\ h:mm">
                  <c:v>40447.749999973275</c:v>
                </c:pt>
                <c:pt idx="21010" formatCode="m/d/yyyy\ h:mm">
                  <c:v>40447.791666639932</c:v>
                </c:pt>
                <c:pt idx="21011" formatCode="m/d/yyyy\ h:mm">
                  <c:v>40447.833333306618</c:v>
                </c:pt>
                <c:pt idx="21012" formatCode="m/d/yyyy\ h:mm">
                  <c:v>40447.874999973283</c:v>
                </c:pt>
                <c:pt idx="21013" formatCode="m/d/yyyy\ h:mm">
                  <c:v>40447.916666639947</c:v>
                </c:pt>
                <c:pt idx="21014" formatCode="m/d/yyyy\ h:mm">
                  <c:v>40447.958333306626</c:v>
                </c:pt>
                <c:pt idx="21015" formatCode="m/d/yyyy\ h:mm">
                  <c:v>40447.999999973275</c:v>
                </c:pt>
                <c:pt idx="21016" formatCode="m/d/yyyy\ h:mm">
                  <c:v>40448.041666639925</c:v>
                </c:pt>
                <c:pt idx="21017" formatCode="m/d/yyyy\ h:mm">
                  <c:v>40448.083333306611</c:v>
                </c:pt>
                <c:pt idx="21018" formatCode="m/d/yyyy\ h:mm">
                  <c:v>40448.124999973254</c:v>
                </c:pt>
                <c:pt idx="21019" formatCode="m/d/yyyy\ h:mm">
                  <c:v>40448.166666639925</c:v>
                </c:pt>
                <c:pt idx="21020" formatCode="m/d/yyyy\ h:mm">
                  <c:v>40448.208333306611</c:v>
                </c:pt>
                <c:pt idx="21021" formatCode="m/d/yyyy\ h:mm">
                  <c:v>40448.249999973254</c:v>
                </c:pt>
                <c:pt idx="21022" formatCode="m/d/yyyy\ h:mm">
                  <c:v>40448.291666639903</c:v>
                </c:pt>
                <c:pt idx="21023" formatCode="m/d/yyyy\ h:mm">
                  <c:v>40448.333333306604</c:v>
                </c:pt>
                <c:pt idx="21024" formatCode="m/d/yyyy\ h:mm">
                  <c:v>40448.374999973261</c:v>
                </c:pt>
                <c:pt idx="21025" formatCode="m/d/yyyy\ h:mm">
                  <c:v>40448.416666639918</c:v>
                </c:pt>
                <c:pt idx="21026" formatCode="m/d/yyyy\ h:mm">
                  <c:v>40448.458333306611</c:v>
                </c:pt>
                <c:pt idx="21027" formatCode="m/d/yyyy\ h:mm">
                  <c:v>40448.499999973232</c:v>
                </c:pt>
                <c:pt idx="21028" formatCode="m/d/yyyy\ h:mm">
                  <c:v>40448.541666639896</c:v>
                </c:pt>
                <c:pt idx="21029" formatCode="m/d/yyyy\ h:mm">
                  <c:v>40448.583333306597</c:v>
                </c:pt>
                <c:pt idx="21030" formatCode="m/d/yyyy\ h:mm">
                  <c:v>40448.624999973224</c:v>
                </c:pt>
                <c:pt idx="21031" formatCode="m/d/yyyy\ h:mm">
                  <c:v>40448.666666639889</c:v>
                </c:pt>
                <c:pt idx="21032" formatCode="m/d/yyyy\ h:mm">
                  <c:v>40448.708333306589</c:v>
                </c:pt>
                <c:pt idx="21033" formatCode="m/d/yyyy\ h:mm">
                  <c:v>40448.749999973224</c:v>
                </c:pt>
                <c:pt idx="21034" formatCode="m/d/yyyy\ h:mm">
                  <c:v>40448.791666639867</c:v>
                </c:pt>
                <c:pt idx="21035" formatCode="m/d/yyyy\ h:mm">
                  <c:v>40448.833333306575</c:v>
                </c:pt>
                <c:pt idx="21036" formatCode="m/d/yyyy\ h:mm">
                  <c:v>40448.874999973232</c:v>
                </c:pt>
                <c:pt idx="21037" formatCode="m/d/yyyy\ h:mm">
                  <c:v>40448.916666639889</c:v>
                </c:pt>
                <c:pt idx="21038" formatCode="m/d/yyyy\ h:mm">
                  <c:v>40448.958333306582</c:v>
                </c:pt>
                <c:pt idx="21039" formatCode="m/d/yyyy\ h:mm">
                  <c:v>40448.999999973203</c:v>
                </c:pt>
                <c:pt idx="21040" formatCode="m/d/yyyy\ h:mm">
                  <c:v>40449.041666639874</c:v>
                </c:pt>
                <c:pt idx="21041" formatCode="m/d/yyyy\ h:mm">
                  <c:v>40449.08333330656</c:v>
                </c:pt>
                <c:pt idx="21042" formatCode="m/d/yyyy\ h:mm">
                  <c:v>40449.124999973195</c:v>
                </c:pt>
                <c:pt idx="21043" formatCode="m/d/yyyy\ h:mm">
                  <c:v>40449.166666639874</c:v>
                </c:pt>
                <c:pt idx="21044" formatCode="m/d/yyyy\ h:mm">
                  <c:v>40449.208333306553</c:v>
                </c:pt>
                <c:pt idx="21045" formatCode="m/d/yyyy\ h:mm">
                  <c:v>40449.249999973195</c:v>
                </c:pt>
                <c:pt idx="21046" formatCode="m/d/yyyy\ h:mm">
                  <c:v>40449.291666639838</c:v>
                </c:pt>
                <c:pt idx="21047" formatCode="m/d/yyyy\ h:mm">
                  <c:v>40449.333333306546</c:v>
                </c:pt>
                <c:pt idx="21048" formatCode="m/d/yyyy\ h:mm">
                  <c:v>40449.374999973203</c:v>
                </c:pt>
                <c:pt idx="21049" formatCode="m/d/yyyy\ h:mm">
                  <c:v>40449.41666663986</c:v>
                </c:pt>
                <c:pt idx="21050" formatCode="m/d/yyyy\ h:mm">
                  <c:v>40449.45833330656</c:v>
                </c:pt>
                <c:pt idx="21051" formatCode="m/d/yyyy\ h:mm">
                  <c:v>40449.499999973188</c:v>
                </c:pt>
                <c:pt idx="21052" formatCode="m/d/yyyy\ h:mm">
                  <c:v>40449.541666639838</c:v>
                </c:pt>
                <c:pt idx="21053" formatCode="m/d/yyyy\ h:mm">
                  <c:v>40449.583333306538</c:v>
                </c:pt>
                <c:pt idx="21054" formatCode="m/d/yyyy\ h:mm">
                  <c:v>40449.624999973181</c:v>
                </c:pt>
                <c:pt idx="21055" formatCode="m/d/yyyy\ h:mm">
                  <c:v>40449.666666639831</c:v>
                </c:pt>
                <c:pt idx="21056" formatCode="m/d/yyyy\ h:mm">
                  <c:v>40449.708333306524</c:v>
                </c:pt>
                <c:pt idx="21057" formatCode="m/d/yyyy\ h:mm">
                  <c:v>40449.749999973181</c:v>
                </c:pt>
                <c:pt idx="21058" formatCode="m/d/yyyy\ h:mm">
                  <c:v>40449.791666639809</c:v>
                </c:pt>
                <c:pt idx="21059" formatCode="m/d/yyyy\ h:mm">
                  <c:v>40449.833333306517</c:v>
                </c:pt>
                <c:pt idx="21060" formatCode="m/d/yyyy\ h:mm">
                  <c:v>40449.874999973188</c:v>
                </c:pt>
                <c:pt idx="21061" formatCode="m/d/yyyy\ h:mm">
                  <c:v>40449.916666639831</c:v>
                </c:pt>
                <c:pt idx="21062" formatCode="m/d/yyyy\ h:mm">
                  <c:v>40449.958333306524</c:v>
                </c:pt>
                <c:pt idx="21063" formatCode="m/d/yyyy\ h:mm">
                  <c:v>40449.999999973159</c:v>
                </c:pt>
                <c:pt idx="21064" formatCode="m/d/yyyy\ h:mm">
                  <c:v>40450.041666639809</c:v>
                </c:pt>
                <c:pt idx="21065" formatCode="m/d/yyyy\ h:mm">
                  <c:v>40450.083333306502</c:v>
                </c:pt>
                <c:pt idx="21066" formatCode="m/d/yyyy\ h:mm">
                  <c:v>40450.124999973152</c:v>
                </c:pt>
                <c:pt idx="21067" formatCode="m/d/yyyy\ h:mm">
                  <c:v>40450.166666639801</c:v>
                </c:pt>
                <c:pt idx="21068" formatCode="m/d/yyyy\ h:mm">
                  <c:v>40450.208333306495</c:v>
                </c:pt>
                <c:pt idx="21069" formatCode="m/d/yyyy\ h:mm">
                  <c:v>40450.249999973144</c:v>
                </c:pt>
                <c:pt idx="21070" formatCode="m/d/yyyy\ h:mm">
                  <c:v>40450.29166663978</c:v>
                </c:pt>
                <c:pt idx="21071" formatCode="m/d/yyyy\ h:mm">
                  <c:v>40450.333333306487</c:v>
                </c:pt>
                <c:pt idx="21072" formatCode="m/d/yyyy\ h:mm">
                  <c:v>40450.374999973152</c:v>
                </c:pt>
                <c:pt idx="21073" formatCode="m/d/yyyy\ h:mm">
                  <c:v>40450.416666639801</c:v>
                </c:pt>
                <c:pt idx="21074" formatCode="m/d/yyyy\ h:mm">
                  <c:v>40450.458333306495</c:v>
                </c:pt>
                <c:pt idx="21075" formatCode="m/d/yyyy\ h:mm">
                  <c:v>40450.49999997313</c:v>
                </c:pt>
                <c:pt idx="21076" formatCode="m/d/yyyy\ h:mm">
                  <c:v>40450.54166663978</c:v>
                </c:pt>
                <c:pt idx="21077" formatCode="m/d/yyyy\ h:mm">
                  <c:v>40450.583333306473</c:v>
                </c:pt>
                <c:pt idx="21078" formatCode="m/d/yyyy\ h:mm">
                  <c:v>40450.624999973123</c:v>
                </c:pt>
                <c:pt idx="21079" formatCode="m/d/yyyy\ h:mm">
                  <c:v>40450.666666639772</c:v>
                </c:pt>
                <c:pt idx="21080" formatCode="m/d/yyyy\ h:mm">
                  <c:v>40450.708333306466</c:v>
                </c:pt>
                <c:pt idx="21081" formatCode="m/d/yyyy\ h:mm">
                  <c:v>40450.749999973115</c:v>
                </c:pt>
                <c:pt idx="21082" formatCode="m/d/yyyy\ h:mm">
                  <c:v>40450.79166663975</c:v>
                </c:pt>
                <c:pt idx="21083" formatCode="m/d/yyyy\ h:mm">
                  <c:v>40450.833333306458</c:v>
                </c:pt>
                <c:pt idx="21084" formatCode="m/d/yyyy\ h:mm">
                  <c:v>40450.874999973123</c:v>
                </c:pt>
                <c:pt idx="21085" formatCode="m/d/yyyy\ h:mm">
                  <c:v>40450.916666639772</c:v>
                </c:pt>
                <c:pt idx="21086" formatCode="m/d/yyyy\ h:mm">
                  <c:v>40450.958333306466</c:v>
                </c:pt>
                <c:pt idx="21087" formatCode="m/d/yyyy\ h:mm">
                  <c:v>40450.999999973101</c:v>
                </c:pt>
                <c:pt idx="21088" formatCode="m/d/yyyy\ h:mm">
                  <c:v>40451.04166663975</c:v>
                </c:pt>
                <c:pt idx="21089" formatCode="m/d/yyyy\ h:mm">
                  <c:v>40451.083333306444</c:v>
                </c:pt>
                <c:pt idx="21090" formatCode="m/d/yyyy\ h:mm">
                  <c:v>40451.124999973094</c:v>
                </c:pt>
                <c:pt idx="21091" formatCode="m/d/yyyy\ h:mm">
                  <c:v>40451.166666639743</c:v>
                </c:pt>
                <c:pt idx="21092" formatCode="m/d/yyyy\ h:mm">
                  <c:v>40451.208333306437</c:v>
                </c:pt>
                <c:pt idx="21093" formatCode="m/d/yyyy\ h:mm">
                  <c:v>40451.249999973086</c:v>
                </c:pt>
                <c:pt idx="21094" formatCode="m/d/yyyy\ h:mm">
                  <c:v>40451.291666639721</c:v>
                </c:pt>
                <c:pt idx="21095" formatCode="m/d/yyyy\ h:mm">
                  <c:v>40451.333333306429</c:v>
                </c:pt>
                <c:pt idx="21096" formatCode="m/d/yyyy\ h:mm">
                  <c:v>40451.374999973094</c:v>
                </c:pt>
                <c:pt idx="21097" formatCode="m/d/yyyy\ h:mm">
                  <c:v>40451.416666639736</c:v>
                </c:pt>
                <c:pt idx="21098" formatCode="m/d/yyyy\ h:mm">
                  <c:v>40451.458333306437</c:v>
                </c:pt>
                <c:pt idx="21099" formatCode="m/d/yyyy\ h:mm">
                  <c:v>40451.499999973072</c:v>
                </c:pt>
                <c:pt idx="21100" formatCode="m/d/yyyy\ h:mm">
                  <c:v>40451.541666639721</c:v>
                </c:pt>
                <c:pt idx="21101" formatCode="m/d/yyyy\ h:mm">
                  <c:v>40451.583333306415</c:v>
                </c:pt>
                <c:pt idx="21102" formatCode="m/d/yyyy\ h:mm">
                  <c:v>40451.624999973064</c:v>
                </c:pt>
                <c:pt idx="21103" formatCode="m/d/yyyy\ h:mm">
                  <c:v>40451.666666639714</c:v>
                </c:pt>
                <c:pt idx="21104" formatCode="m/d/yyyy\ h:mm">
                  <c:v>40451.708333306393</c:v>
                </c:pt>
                <c:pt idx="21105" formatCode="m/d/yyyy\ h:mm">
                  <c:v>40451.749999973057</c:v>
                </c:pt>
                <c:pt idx="21106" formatCode="m/d/yyyy\ h:mm">
                  <c:v>40451.791666639692</c:v>
                </c:pt>
                <c:pt idx="21107" formatCode="m/d/yyyy\ h:mm">
                  <c:v>40451.833333306393</c:v>
                </c:pt>
                <c:pt idx="21108" formatCode="m/d/yyyy\ h:mm">
                  <c:v>40451.874999973064</c:v>
                </c:pt>
                <c:pt idx="21109" formatCode="m/d/yyyy\ h:mm">
                  <c:v>40451.916666639714</c:v>
                </c:pt>
                <c:pt idx="21110" formatCode="m/d/yyyy\ h:mm">
                  <c:v>40451.9583333064</c:v>
                </c:pt>
                <c:pt idx="21111" formatCode="m/d/yyyy\ h:mm">
                  <c:v>40451.999999973035</c:v>
                </c:pt>
                <c:pt idx="21112" formatCode="m/d/yyyy\ h:mm">
                  <c:v>40452.041666639692</c:v>
                </c:pt>
                <c:pt idx="21113" formatCode="m/d/yyyy\ h:mm">
                  <c:v>40452.083333306386</c:v>
                </c:pt>
                <c:pt idx="21114" formatCode="m/d/yyyy\ h:mm">
                  <c:v>40452.124999973035</c:v>
                </c:pt>
                <c:pt idx="21115" formatCode="m/d/yyyy\ h:mm">
                  <c:v>40452.166666639678</c:v>
                </c:pt>
                <c:pt idx="21116" formatCode="m/d/yyyy\ h:mm">
                  <c:v>40452.208333306378</c:v>
                </c:pt>
                <c:pt idx="21117" formatCode="m/d/yyyy\ h:mm">
                  <c:v>40452.249999973028</c:v>
                </c:pt>
                <c:pt idx="21118" formatCode="m/d/yyyy\ h:mm">
                  <c:v>40452.291666639656</c:v>
                </c:pt>
                <c:pt idx="21119" formatCode="m/d/yyyy\ h:mm">
                  <c:v>40452.333333306371</c:v>
                </c:pt>
                <c:pt idx="21120" formatCode="m/d/yyyy\ h:mm">
                  <c:v>40452.374999973035</c:v>
                </c:pt>
                <c:pt idx="21121" formatCode="m/d/yyyy\ h:mm">
                  <c:v>40452.416666639685</c:v>
                </c:pt>
                <c:pt idx="21122" formatCode="m/d/yyyy\ h:mm">
                  <c:v>40452.458333306371</c:v>
                </c:pt>
                <c:pt idx="21123" formatCode="m/d/yyyy\ h:mm">
                  <c:v>40452.499999973006</c:v>
                </c:pt>
                <c:pt idx="21124" formatCode="m/d/yyyy\ h:mm">
                  <c:v>40452.541666639663</c:v>
                </c:pt>
                <c:pt idx="21125" formatCode="m/d/yyyy\ h:mm">
                  <c:v>40452.583333306342</c:v>
                </c:pt>
                <c:pt idx="21126" formatCode="m/d/yyyy\ h:mm">
                  <c:v>40452.624999973006</c:v>
                </c:pt>
                <c:pt idx="21127" formatCode="m/d/yyyy\ h:mm">
                  <c:v>40452.666666639649</c:v>
                </c:pt>
                <c:pt idx="21128" formatCode="m/d/yyyy\ h:mm">
                  <c:v>40452.708333306342</c:v>
                </c:pt>
                <c:pt idx="21129" formatCode="m/d/yyyy\ h:mm">
                  <c:v>40452.749999972999</c:v>
                </c:pt>
                <c:pt idx="21130" formatCode="m/d/yyyy\ h:mm">
                  <c:v>40452.79166663962</c:v>
                </c:pt>
                <c:pt idx="21131" formatCode="m/d/yyyy\ h:mm">
                  <c:v>40452.833333306342</c:v>
                </c:pt>
                <c:pt idx="21132" formatCode="m/d/yyyy\ h:mm">
                  <c:v>40452.874999973006</c:v>
                </c:pt>
                <c:pt idx="21133" formatCode="m/d/yyyy\ h:mm">
                  <c:v>40452.916666639656</c:v>
                </c:pt>
                <c:pt idx="21134" formatCode="m/d/yyyy\ h:mm">
                  <c:v>40452.958333306349</c:v>
                </c:pt>
                <c:pt idx="21135" formatCode="m/d/yyyy\ h:mm">
                  <c:v>40452.999999972992</c:v>
                </c:pt>
                <c:pt idx="21136" formatCode="m/d/yyyy\ h:mm">
                  <c:v>40453.041666639627</c:v>
                </c:pt>
                <c:pt idx="21137" formatCode="m/d/yyyy\ h:mm">
                  <c:v>40453.083333306313</c:v>
                </c:pt>
                <c:pt idx="21138" formatCode="m/d/yyyy\ h:mm">
                  <c:v>40453.124999972992</c:v>
                </c:pt>
                <c:pt idx="21139" formatCode="m/d/yyyy\ h:mm">
                  <c:v>40453.16666663962</c:v>
                </c:pt>
                <c:pt idx="21140" formatCode="m/d/yyyy\ h:mm">
                  <c:v>40453.208333306313</c:v>
                </c:pt>
                <c:pt idx="21141" formatCode="m/d/yyyy\ h:mm">
                  <c:v>40453.249999972984</c:v>
                </c:pt>
                <c:pt idx="21142" formatCode="m/d/yyyy\ h:mm">
                  <c:v>40453.291666639605</c:v>
                </c:pt>
                <c:pt idx="21143" formatCode="m/d/yyyy\ h:mm">
                  <c:v>40453.333333306298</c:v>
                </c:pt>
                <c:pt idx="21144" formatCode="m/d/yyyy\ h:mm">
                  <c:v>40453.374999972984</c:v>
                </c:pt>
                <c:pt idx="21145" formatCode="m/d/yyyy\ h:mm">
                  <c:v>40453.416666639627</c:v>
                </c:pt>
                <c:pt idx="21146" formatCode="m/d/yyyy\ h:mm">
                  <c:v>40453.458333306306</c:v>
                </c:pt>
                <c:pt idx="21147" formatCode="m/d/yyyy\ h:mm">
                  <c:v>40453.499999972963</c:v>
                </c:pt>
                <c:pt idx="21148" formatCode="m/d/yyyy\ h:mm">
                  <c:v>40453.541666639598</c:v>
                </c:pt>
                <c:pt idx="21149" formatCode="m/d/yyyy\ h:mm">
                  <c:v>40453.583333306291</c:v>
                </c:pt>
                <c:pt idx="21150" formatCode="m/d/yyyy\ h:mm">
                  <c:v>40453.624999972948</c:v>
                </c:pt>
                <c:pt idx="21151" formatCode="m/d/yyyy\ h:mm">
                  <c:v>40453.66666663959</c:v>
                </c:pt>
                <c:pt idx="21152" formatCode="m/d/yyyy\ h:mm">
                  <c:v>40453.708333306291</c:v>
                </c:pt>
                <c:pt idx="21153" formatCode="m/d/yyyy\ h:mm">
                  <c:v>40453.749999972941</c:v>
                </c:pt>
                <c:pt idx="21154" formatCode="m/d/yyyy\ h:mm">
                  <c:v>40453.791666639576</c:v>
                </c:pt>
                <c:pt idx="21155" formatCode="m/d/yyyy\ h:mm">
                  <c:v>40453.833333306269</c:v>
                </c:pt>
                <c:pt idx="21156" formatCode="m/d/yyyy\ h:mm">
                  <c:v>40453.874999972948</c:v>
                </c:pt>
                <c:pt idx="21157" formatCode="m/d/yyyy\ h:mm">
                  <c:v>40453.916666639598</c:v>
                </c:pt>
                <c:pt idx="21158" formatCode="m/d/yyyy\ h:mm">
                  <c:v>40453.958333306276</c:v>
                </c:pt>
                <c:pt idx="21159" formatCode="m/d/yyyy\ h:mm">
                  <c:v>40453.999999972933</c:v>
                </c:pt>
                <c:pt idx="21160" formatCode="m/d/yyyy\ h:mm">
                  <c:v>40454.041666639576</c:v>
                </c:pt>
                <c:pt idx="21161" formatCode="m/d/yyyy\ h:mm">
                  <c:v>40454.083333306262</c:v>
                </c:pt>
                <c:pt idx="21162" formatCode="m/d/yyyy\ h:mm">
                  <c:v>40454.124999972919</c:v>
                </c:pt>
                <c:pt idx="21163" formatCode="m/d/yyyy\ h:mm">
                  <c:v>40454.166666639576</c:v>
                </c:pt>
                <c:pt idx="21164" formatCode="m/d/yyyy\ h:mm">
                  <c:v>40454.208333306247</c:v>
                </c:pt>
                <c:pt idx="21165" formatCode="m/d/yyyy\ h:mm">
                  <c:v>40454.249999972912</c:v>
                </c:pt>
                <c:pt idx="21166" formatCode="m/d/yyyy\ h:mm">
                  <c:v>40454.291666639554</c:v>
                </c:pt>
                <c:pt idx="21167" formatCode="m/d/yyyy\ h:mm">
                  <c:v>40454.33333330624</c:v>
                </c:pt>
                <c:pt idx="21168" formatCode="m/d/yyyy\ h:mm">
                  <c:v>40454.374999972926</c:v>
                </c:pt>
                <c:pt idx="21169" formatCode="m/d/yyyy\ h:mm">
                  <c:v>40454.416666639569</c:v>
                </c:pt>
                <c:pt idx="21170" formatCode="m/d/yyyy\ h:mm">
                  <c:v>40454.458333306247</c:v>
                </c:pt>
                <c:pt idx="21171" formatCode="m/d/yyyy\ h:mm">
                  <c:v>40454.499999972897</c:v>
                </c:pt>
                <c:pt idx="21172" formatCode="m/d/yyyy\ h:mm">
                  <c:v>40454.541666639554</c:v>
                </c:pt>
                <c:pt idx="21173" formatCode="m/d/yyyy\ h:mm">
                  <c:v>40454.583333306233</c:v>
                </c:pt>
                <c:pt idx="21174" formatCode="m/d/yyyy\ h:mm">
                  <c:v>40454.62499997289</c:v>
                </c:pt>
                <c:pt idx="21175" formatCode="m/d/yyyy\ h:mm">
                  <c:v>40454.666666639554</c:v>
                </c:pt>
                <c:pt idx="21176" formatCode="m/d/yyyy\ h:mm">
                  <c:v>40454.708333306218</c:v>
                </c:pt>
                <c:pt idx="21177" formatCode="m/d/yyyy\ h:mm">
                  <c:v>40454.749999972883</c:v>
                </c:pt>
                <c:pt idx="21178" formatCode="m/d/yyyy\ h:mm">
                  <c:v>40454.791666639518</c:v>
                </c:pt>
                <c:pt idx="21179" formatCode="m/d/yyyy\ h:mm">
                  <c:v>40454.833333306211</c:v>
                </c:pt>
                <c:pt idx="21180" formatCode="m/d/yyyy\ h:mm">
                  <c:v>40454.874999972897</c:v>
                </c:pt>
                <c:pt idx="21181" formatCode="m/d/yyyy\ h:mm">
                  <c:v>40454.916666639539</c:v>
                </c:pt>
                <c:pt idx="21182" formatCode="m/d/yyyy\ h:mm">
                  <c:v>40454.958333306226</c:v>
                </c:pt>
                <c:pt idx="21183" formatCode="m/d/yyyy\ h:mm">
                  <c:v>40454.999999972868</c:v>
                </c:pt>
                <c:pt idx="21184" formatCode="m/d/yyyy\ h:mm">
                  <c:v>40455.041666639525</c:v>
                </c:pt>
                <c:pt idx="21185" formatCode="m/d/yyyy\ h:mm">
                  <c:v>40455.083333306211</c:v>
                </c:pt>
                <c:pt idx="21186" formatCode="m/d/yyyy\ h:mm">
                  <c:v>40455.124999972861</c:v>
                </c:pt>
                <c:pt idx="21187" formatCode="m/d/yyyy\ h:mm">
                  <c:v>40455.166666639525</c:v>
                </c:pt>
                <c:pt idx="21188" formatCode="m/d/yyyy\ h:mm">
                  <c:v>40455.208333306204</c:v>
                </c:pt>
                <c:pt idx="21189" formatCode="m/d/yyyy\ h:mm">
                  <c:v>40455.249999972853</c:v>
                </c:pt>
                <c:pt idx="21190" formatCode="m/d/yyyy\ h:mm">
                  <c:v>40455.291666639489</c:v>
                </c:pt>
                <c:pt idx="21191" formatCode="m/d/yyyy\ h:mm">
                  <c:v>40455.333333306196</c:v>
                </c:pt>
                <c:pt idx="21192" formatCode="m/d/yyyy\ h:mm">
                  <c:v>40455.374999972861</c:v>
                </c:pt>
                <c:pt idx="21193" formatCode="m/d/yyyy\ h:mm">
                  <c:v>40455.41666663951</c:v>
                </c:pt>
                <c:pt idx="21194" formatCode="m/d/yyyy\ h:mm">
                  <c:v>40455.458333306211</c:v>
                </c:pt>
                <c:pt idx="21195" formatCode="m/d/yyyy\ h:mm">
                  <c:v>40455.499999972839</c:v>
                </c:pt>
                <c:pt idx="21196" formatCode="m/d/yyyy\ h:mm">
                  <c:v>40455.541666639489</c:v>
                </c:pt>
                <c:pt idx="21197" formatCode="m/d/yyyy\ h:mm">
                  <c:v>40455.583333306189</c:v>
                </c:pt>
                <c:pt idx="21198" formatCode="m/d/yyyy\ h:mm">
                  <c:v>40455.624999972832</c:v>
                </c:pt>
                <c:pt idx="21199" formatCode="m/d/yyyy\ h:mm">
                  <c:v>40455.666666639481</c:v>
                </c:pt>
                <c:pt idx="21200" formatCode="m/d/yyyy\ h:mm">
                  <c:v>40455.708333306175</c:v>
                </c:pt>
                <c:pt idx="21201" formatCode="m/d/yyyy\ h:mm">
                  <c:v>40455.749999972832</c:v>
                </c:pt>
                <c:pt idx="21202" formatCode="m/d/yyyy\ h:mm">
                  <c:v>40455.791666639467</c:v>
                </c:pt>
                <c:pt idx="21203" formatCode="m/d/yyyy\ h:mm">
                  <c:v>40455.833333306167</c:v>
                </c:pt>
                <c:pt idx="21204" formatCode="m/d/yyyy\ h:mm">
                  <c:v>40455.874999972839</c:v>
                </c:pt>
                <c:pt idx="21205" formatCode="m/d/yyyy\ h:mm">
                  <c:v>40455.916666639481</c:v>
                </c:pt>
                <c:pt idx="21206" formatCode="m/d/yyyy\ h:mm">
                  <c:v>40455.958333306175</c:v>
                </c:pt>
                <c:pt idx="21207" formatCode="m/d/yyyy\ h:mm">
                  <c:v>40455.99999997281</c:v>
                </c:pt>
                <c:pt idx="21208" formatCode="m/d/yyyy\ h:mm">
                  <c:v>40456.041666639474</c:v>
                </c:pt>
                <c:pt idx="21209" formatCode="m/d/yyyy\ h:mm">
                  <c:v>40456.083333306153</c:v>
                </c:pt>
                <c:pt idx="21210" formatCode="m/d/yyyy\ h:mm">
                  <c:v>40456.124999972802</c:v>
                </c:pt>
                <c:pt idx="21211" formatCode="m/d/yyyy\ h:mm">
                  <c:v>40456.166666639452</c:v>
                </c:pt>
                <c:pt idx="21212" formatCode="m/d/yyyy\ h:mm">
                  <c:v>40456.208333306146</c:v>
                </c:pt>
                <c:pt idx="21213" formatCode="m/d/yyyy\ h:mm">
                  <c:v>40456.249999972795</c:v>
                </c:pt>
                <c:pt idx="21214" formatCode="m/d/yyyy\ h:mm">
                  <c:v>40456.29166663943</c:v>
                </c:pt>
                <c:pt idx="21215" formatCode="m/d/yyyy\ h:mm">
                  <c:v>40456.333333306146</c:v>
                </c:pt>
                <c:pt idx="21216" formatCode="m/d/yyyy\ h:mm">
                  <c:v>40456.374999972802</c:v>
                </c:pt>
                <c:pt idx="21217" formatCode="m/d/yyyy\ h:mm">
                  <c:v>40456.416666639452</c:v>
                </c:pt>
                <c:pt idx="21218" formatCode="m/d/yyyy\ h:mm">
                  <c:v>40456.458333306146</c:v>
                </c:pt>
                <c:pt idx="21219" formatCode="m/d/yyyy\ h:mm">
                  <c:v>40456.499999972781</c:v>
                </c:pt>
                <c:pt idx="21220" formatCode="m/d/yyyy\ h:mm">
                  <c:v>40456.54166663943</c:v>
                </c:pt>
                <c:pt idx="21221" formatCode="m/d/yyyy\ h:mm">
                  <c:v>40456.583333306124</c:v>
                </c:pt>
                <c:pt idx="21222" formatCode="m/d/yyyy\ h:mm">
                  <c:v>40456.624999972773</c:v>
                </c:pt>
                <c:pt idx="21223" formatCode="m/d/yyyy\ h:mm">
                  <c:v>40456.666666639423</c:v>
                </c:pt>
                <c:pt idx="21224" formatCode="m/d/yyyy\ h:mm">
                  <c:v>40456.708333306116</c:v>
                </c:pt>
                <c:pt idx="21225" formatCode="m/d/yyyy\ h:mm">
                  <c:v>40456.749999972766</c:v>
                </c:pt>
                <c:pt idx="21226" formatCode="m/d/yyyy\ h:mm">
                  <c:v>40456.791666639401</c:v>
                </c:pt>
                <c:pt idx="21227" formatCode="m/d/yyyy\ h:mm">
                  <c:v>40456.833333306109</c:v>
                </c:pt>
                <c:pt idx="21228" formatCode="m/d/yyyy\ h:mm">
                  <c:v>40456.874999972773</c:v>
                </c:pt>
                <c:pt idx="21229" formatCode="m/d/yyyy\ h:mm">
                  <c:v>40456.916666639423</c:v>
                </c:pt>
                <c:pt idx="21230" formatCode="m/d/yyyy\ h:mm">
                  <c:v>40456.958333306116</c:v>
                </c:pt>
                <c:pt idx="21231" formatCode="m/d/yyyy\ h:mm">
                  <c:v>40456.999999972752</c:v>
                </c:pt>
                <c:pt idx="21232" formatCode="m/d/yyyy\ h:mm">
                  <c:v>40457.041666639401</c:v>
                </c:pt>
                <c:pt idx="21233" formatCode="m/d/yyyy\ h:mm">
                  <c:v>40457.083333306095</c:v>
                </c:pt>
                <c:pt idx="21234" formatCode="m/d/yyyy\ h:mm">
                  <c:v>40457.124999972744</c:v>
                </c:pt>
                <c:pt idx="21235" formatCode="m/d/yyyy\ h:mm">
                  <c:v>40457.166666639394</c:v>
                </c:pt>
                <c:pt idx="21236" formatCode="m/d/yyyy\ h:mm">
                  <c:v>40457.208333306087</c:v>
                </c:pt>
                <c:pt idx="21237" formatCode="m/d/yyyy\ h:mm">
                  <c:v>40457.249999972737</c:v>
                </c:pt>
                <c:pt idx="21238" formatCode="m/d/yyyy\ h:mm">
                  <c:v>40457.291666639372</c:v>
                </c:pt>
                <c:pt idx="21239" formatCode="m/d/yyyy\ h:mm">
                  <c:v>40457.33333330608</c:v>
                </c:pt>
                <c:pt idx="21240" formatCode="m/d/yyyy\ h:mm">
                  <c:v>40457.374999972744</c:v>
                </c:pt>
                <c:pt idx="21241" formatCode="m/d/yyyy\ h:mm">
                  <c:v>40457.416666639394</c:v>
                </c:pt>
                <c:pt idx="21242" formatCode="m/d/yyyy\ h:mm">
                  <c:v>40457.458333306087</c:v>
                </c:pt>
                <c:pt idx="21243" formatCode="m/d/yyyy\ h:mm">
                  <c:v>40457.499999972722</c:v>
                </c:pt>
                <c:pt idx="21244" formatCode="m/d/yyyy\ h:mm">
                  <c:v>40457.541666639372</c:v>
                </c:pt>
                <c:pt idx="21245" formatCode="m/d/yyyy\ h:mm">
                  <c:v>40457.583333306065</c:v>
                </c:pt>
                <c:pt idx="21246" formatCode="m/d/yyyy\ h:mm">
                  <c:v>40457.624999972715</c:v>
                </c:pt>
                <c:pt idx="21247" formatCode="m/d/yyyy\ h:mm">
                  <c:v>40457.666666639365</c:v>
                </c:pt>
                <c:pt idx="21248" formatCode="m/d/yyyy\ h:mm">
                  <c:v>40457.708333306058</c:v>
                </c:pt>
                <c:pt idx="21249" formatCode="m/d/yyyy\ h:mm">
                  <c:v>40457.749999972708</c:v>
                </c:pt>
                <c:pt idx="21250" formatCode="m/d/yyyy\ h:mm">
                  <c:v>40457.791666639343</c:v>
                </c:pt>
                <c:pt idx="21251" formatCode="m/d/yyyy\ h:mm">
                  <c:v>40457.833333306051</c:v>
                </c:pt>
                <c:pt idx="21252" formatCode="m/d/yyyy\ h:mm">
                  <c:v>40457.874999972715</c:v>
                </c:pt>
                <c:pt idx="21253" formatCode="m/d/yyyy\ h:mm">
                  <c:v>40457.916666639365</c:v>
                </c:pt>
                <c:pt idx="21254" formatCode="m/d/yyyy\ h:mm">
                  <c:v>40457.958333306058</c:v>
                </c:pt>
                <c:pt idx="21255" formatCode="m/d/yyyy\ h:mm">
                  <c:v>40457.999999972686</c:v>
                </c:pt>
                <c:pt idx="21256" formatCode="m/d/yyyy\ h:mm">
                  <c:v>40458.041666639343</c:v>
                </c:pt>
                <c:pt idx="21257" formatCode="m/d/yyyy\ h:mm">
                  <c:v>40458.083333306036</c:v>
                </c:pt>
                <c:pt idx="21258" formatCode="m/d/yyyy\ h:mm">
                  <c:v>40458.124999972686</c:v>
                </c:pt>
                <c:pt idx="21259" formatCode="m/d/yyyy\ h:mm">
                  <c:v>40458.166666639328</c:v>
                </c:pt>
                <c:pt idx="21260" formatCode="m/d/yyyy\ h:mm">
                  <c:v>40458.208333306029</c:v>
                </c:pt>
                <c:pt idx="21261" formatCode="m/d/yyyy\ h:mm">
                  <c:v>40458.249999972679</c:v>
                </c:pt>
                <c:pt idx="21262" formatCode="m/d/yyyy\ h:mm">
                  <c:v>40458.291666639307</c:v>
                </c:pt>
                <c:pt idx="21263" formatCode="m/d/yyyy\ h:mm">
                  <c:v>40458.333333306022</c:v>
                </c:pt>
                <c:pt idx="21264" formatCode="m/d/yyyy\ h:mm">
                  <c:v>40458.374999972686</c:v>
                </c:pt>
                <c:pt idx="21265" formatCode="m/d/yyyy\ h:mm">
                  <c:v>40458.416666639336</c:v>
                </c:pt>
                <c:pt idx="21266" formatCode="m/d/yyyy\ h:mm">
                  <c:v>40458.458333306029</c:v>
                </c:pt>
                <c:pt idx="21267" formatCode="m/d/yyyy\ h:mm">
                  <c:v>40458.499999972664</c:v>
                </c:pt>
                <c:pt idx="21268" formatCode="m/d/yyyy\ h:mm">
                  <c:v>40458.541666639314</c:v>
                </c:pt>
                <c:pt idx="21269" formatCode="m/d/yyyy\ h:mm">
                  <c:v>40458.583333305993</c:v>
                </c:pt>
                <c:pt idx="21270" formatCode="m/d/yyyy\ h:mm">
                  <c:v>40458.624999972657</c:v>
                </c:pt>
                <c:pt idx="21271" formatCode="m/d/yyyy\ h:mm">
                  <c:v>40458.666666639307</c:v>
                </c:pt>
                <c:pt idx="21272" formatCode="m/d/yyyy\ h:mm">
                  <c:v>40458.708333305993</c:v>
                </c:pt>
                <c:pt idx="21273" formatCode="m/d/yyyy\ h:mm">
                  <c:v>40458.74999997265</c:v>
                </c:pt>
                <c:pt idx="21274" formatCode="m/d/yyyy\ h:mm">
                  <c:v>40458.791666639278</c:v>
                </c:pt>
                <c:pt idx="21275" formatCode="m/d/yyyy\ h:mm">
                  <c:v>40458.833333305993</c:v>
                </c:pt>
                <c:pt idx="21276" formatCode="m/d/yyyy\ h:mm">
                  <c:v>40458.874999972642</c:v>
                </c:pt>
                <c:pt idx="21277" formatCode="m/d/yyyy\ h:mm">
                  <c:v>40458.916666639307</c:v>
                </c:pt>
                <c:pt idx="21278" formatCode="m/d/yyyy\ h:mm">
                  <c:v>40458.958333306</c:v>
                </c:pt>
                <c:pt idx="21279" formatCode="m/d/yyyy\ h:mm">
                  <c:v>40458.999999972635</c:v>
                </c:pt>
                <c:pt idx="21280" formatCode="m/d/yyyy\ h:mm">
                  <c:v>40459.041666639278</c:v>
                </c:pt>
                <c:pt idx="21281" formatCode="m/d/yyyy\ h:mm">
                  <c:v>40459.083333305978</c:v>
                </c:pt>
                <c:pt idx="21282" formatCode="m/d/yyyy\ h:mm">
                  <c:v>40459.124999972628</c:v>
                </c:pt>
                <c:pt idx="21283" formatCode="m/d/yyyy\ h:mm">
                  <c:v>40459.16666663927</c:v>
                </c:pt>
                <c:pt idx="21284" formatCode="m/d/yyyy\ h:mm">
                  <c:v>40459.208333305971</c:v>
                </c:pt>
                <c:pt idx="21285" formatCode="m/d/yyyy\ h:mm">
                  <c:v>40459.249999972621</c:v>
                </c:pt>
                <c:pt idx="21286" formatCode="m/d/yyyy\ h:mm">
                  <c:v>40459.291666639256</c:v>
                </c:pt>
                <c:pt idx="21287" formatCode="m/d/yyyy\ h:mm">
                  <c:v>40459.333333305949</c:v>
                </c:pt>
                <c:pt idx="21288" formatCode="m/d/yyyy\ h:mm">
                  <c:v>40459.374999972613</c:v>
                </c:pt>
                <c:pt idx="21289" formatCode="m/d/yyyy\ h:mm">
                  <c:v>40459.416666639278</c:v>
                </c:pt>
                <c:pt idx="21290" formatCode="m/d/yyyy\ h:mm">
                  <c:v>40459.458333305956</c:v>
                </c:pt>
                <c:pt idx="21291" formatCode="m/d/yyyy\ h:mm">
                  <c:v>40459.499999972606</c:v>
                </c:pt>
                <c:pt idx="21292" formatCode="m/d/yyyy\ h:mm">
                  <c:v>40459.541666639248</c:v>
                </c:pt>
                <c:pt idx="21293" formatCode="m/d/yyyy\ h:mm">
                  <c:v>40459.583333305942</c:v>
                </c:pt>
                <c:pt idx="21294" formatCode="m/d/yyyy\ h:mm">
                  <c:v>40459.624999972599</c:v>
                </c:pt>
                <c:pt idx="21295" formatCode="m/d/yyyy\ h:mm">
                  <c:v>40459.666666639234</c:v>
                </c:pt>
                <c:pt idx="21296" formatCode="m/d/yyyy\ h:mm">
                  <c:v>40459.708333305942</c:v>
                </c:pt>
                <c:pt idx="21297" formatCode="m/d/yyyy\ h:mm">
                  <c:v>40459.749999972591</c:v>
                </c:pt>
                <c:pt idx="21298" formatCode="m/d/yyyy\ h:mm">
                  <c:v>40459.791666639219</c:v>
                </c:pt>
                <c:pt idx="21299" formatCode="m/d/yyyy\ h:mm">
                  <c:v>40459.833333305935</c:v>
                </c:pt>
                <c:pt idx="21300" formatCode="m/d/yyyy\ h:mm">
                  <c:v>40459.874999972606</c:v>
                </c:pt>
                <c:pt idx="21301" formatCode="m/d/yyyy\ h:mm">
                  <c:v>40459.916666639234</c:v>
                </c:pt>
                <c:pt idx="21302" formatCode="m/d/yyyy\ h:mm">
                  <c:v>40459.958333305935</c:v>
                </c:pt>
                <c:pt idx="21303" formatCode="m/d/yyyy\ h:mm">
                  <c:v>40459.999999972591</c:v>
                </c:pt>
                <c:pt idx="21304" formatCode="m/d/yyyy\ h:mm">
                  <c:v>40460.041666639219</c:v>
                </c:pt>
                <c:pt idx="21305" formatCode="m/d/yyyy\ h:mm">
                  <c:v>40460.083333305913</c:v>
                </c:pt>
                <c:pt idx="21306" formatCode="m/d/yyyy\ h:mm">
                  <c:v>40460.124999972584</c:v>
                </c:pt>
                <c:pt idx="21307" formatCode="m/d/yyyy\ h:mm">
                  <c:v>40460.166666639219</c:v>
                </c:pt>
                <c:pt idx="21308" formatCode="m/d/yyyy\ h:mm">
                  <c:v>40460.208333305898</c:v>
                </c:pt>
                <c:pt idx="21309" formatCode="m/d/yyyy\ h:mm">
                  <c:v>40460.249999972562</c:v>
                </c:pt>
                <c:pt idx="21310" formatCode="m/d/yyyy\ h:mm">
                  <c:v>40460.29166663919</c:v>
                </c:pt>
                <c:pt idx="21311" formatCode="m/d/yyyy\ h:mm">
                  <c:v>40460.333333305891</c:v>
                </c:pt>
                <c:pt idx="21312" formatCode="m/d/yyyy\ h:mm">
                  <c:v>40460.374999972584</c:v>
                </c:pt>
                <c:pt idx="21313" formatCode="m/d/yyyy\ h:mm">
                  <c:v>40460.416666639205</c:v>
                </c:pt>
                <c:pt idx="21314" formatCode="m/d/yyyy\ h:mm">
                  <c:v>40460.458333305905</c:v>
                </c:pt>
                <c:pt idx="21315" formatCode="m/d/yyyy\ h:mm">
                  <c:v>40460.499999972548</c:v>
                </c:pt>
                <c:pt idx="21316" formatCode="m/d/yyyy\ h:mm">
                  <c:v>40460.54166663919</c:v>
                </c:pt>
                <c:pt idx="21317" formatCode="m/d/yyyy\ h:mm">
                  <c:v>40460.583333305891</c:v>
                </c:pt>
                <c:pt idx="21318" formatCode="m/d/yyyy\ h:mm">
                  <c:v>40460.624999972541</c:v>
                </c:pt>
                <c:pt idx="21319" formatCode="m/d/yyyy\ h:mm">
                  <c:v>40460.66666663919</c:v>
                </c:pt>
                <c:pt idx="21320" formatCode="m/d/yyyy\ h:mm">
                  <c:v>40460.708333305869</c:v>
                </c:pt>
                <c:pt idx="21321" formatCode="m/d/yyyy\ h:mm">
                  <c:v>40460.749999972533</c:v>
                </c:pt>
                <c:pt idx="21322" formatCode="m/d/yyyy\ h:mm">
                  <c:v>40460.791666639168</c:v>
                </c:pt>
                <c:pt idx="21323" formatCode="m/d/yyyy\ h:mm">
                  <c:v>40460.833333305862</c:v>
                </c:pt>
                <c:pt idx="21324" formatCode="m/d/yyyy\ h:mm">
                  <c:v>40460.874999972548</c:v>
                </c:pt>
                <c:pt idx="21325" formatCode="m/d/yyyy\ h:mm">
                  <c:v>40460.91666663919</c:v>
                </c:pt>
                <c:pt idx="21326" formatCode="m/d/yyyy\ h:mm">
                  <c:v>40460.958333305876</c:v>
                </c:pt>
                <c:pt idx="21327" formatCode="m/d/yyyy\ h:mm">
                  <c:v>40460.999999972519</c:v>
                </c:pt>
                <c:pt idx="21328" formatCode="m/d/yyyy\ h:mm">
                  <c:v>40461.041666639176</c:v>
                </c:pt>
                <c:pt idx="21329" formatCode="m/d/yyyy\ h:mm">
                  <c:v>40461.083333305847</c:v>
                </c:pt>
                <c:pt idx="21330" formatCode="m/d/yyyy\ h:mm">
                  <c:v>40461.124999972511</c:v>
                </c:pt>
                <c:pt idx="21331" formatCode="m/d/yyyy\ h:mm">
                  <c:v>40461.166666639176</c:v>
                </c:pt>
                <c:pt idx="21332" formatCode="m/d/yyyy\ h:mm">
                  <c:v>40461.20833330584</c:v>
                </c:pt>
                <c:pt idx="21333" formatCode="m/d/yyyy\ h:mm">
                  <c:v>40461.249999972511</c:v>
                </c:pt>
                <c:pt idx="21334" formatCode="m/d/yyyy\ h:mm">
                  <c:v>40461.291666639147</c:v>
                </c:pt>
                <c:pt idx="21335" formatCode="m/d/yyyy\ h:mm">
                  <c:v>40461.333333305833</c:v>
                </c:pt>
                <c:pt idx="21336" formatCode="m/d/yyyy\ h:mm">
                  <c:v>40461.374999972519</c:v>
                </c:pt>
                <c:pt idx="21337" formatCode="m/d/yyyy\ h:mm">
                  <c:v>40461.416666639161</c:v>
                </c:pt>
                <c:pt idx="21338" formatCode="m/d/yyyy\ h:mm">
                  <c:v>40461.458333305847</c:v>
                </c:pt>
                <c:pt idx="21339" formatCode="m/d/yyyy\ h:mm">
                  <c:v>40461.49999997249</c:v>
                </c:pt>
                <c:pt idx="21340" formatCode="m/d/yyyy\ h:mm">
                  <c:v>40461.541666639154</c:v>
                </c:pt>
                <c:pt idx="21341" formatCode="m/d/yyyy\ h:mm">
                  <c:v>40461.583333305818</c:v>
                </c:pt>
                <c:pt idx="21342" formatCode="m/d/yyyy\ h:mm">
                  <c:v>40461.624999972482</c:v>
                </c:pt>
                <c:pt idx="21343" formatCode="m/d/yyyy\ h:mm">
                  <c:v>40461.666666639132</c:v>
                </c:pt>
                <c:pt idx="21344" formatCode="m/d/yyyy\ h:mm">
                  <c:v>40461.708333305811</c:v>
                </c:pt>
                <c:pt idx="21345" formatCode="m/d/yyyy\ h:mm">
                  <c:v>40461.749999972482</c:v>
                </c:pt>
                <c:pt idx="21346" formatCode="m/d/yyyy\ h:mm">
                  <c:v>40461.791666639117</c:v>
                </c:pt>
                <c:pt idx="21347" formatCode="m/d/yyyy\ h:mm">
                  <c:v>40461.833333305811</c:v>
                </c:pt>
                <c:pt idx="21348" formatCode="m/d/yyyy\ h:mm">
                  <c:v>40461.87499997249</c:v>
                </c:pt>
                <c:pt idx="21349" formatCode="m/d/yyyy\ h:mm">
                  <c:v>40461.916666639132</c:v>
                </c:pt>
                <c:pt idx="21350" formatCode="m/d/yyyy\ h:mm">
                  <c:v>40461.958333305818</c:v>
                </c:pt>
                <c:pt idx="21351" formatCode="m/d/yyyy\ h:mm">
                  <c:v>40461.999999972461</c:v>
                </c:pt>
                <c:pt idx="21352" formatCode="m/d/yyyy\ h:mm">
                  <c:v>40462.041666639125</c:v>
                </c:pt>
                <c:pt idx="21353" formatCode="m/d/yyyy\ h:mm">
                  <c:v>40462.083333305789</c:v>
                </c:pt>
                <c:pt idx="21354" formatCode="m/d/yyyy\ h:mm">
                  <c:v>40462.124999972453</c:v>
                </c:pt>
                <c:pt idx="21355" formatCode="m/d/yyyy\ h:mm">
                  <c:v>40462.166666639103</c:v>
                </c:pt>
                <c:pt idx="21356" formatCode="m/d/yyyy\ h:mm">
                  <c:v>40462.208333305782</c:v>
                </c:pt>
                <c:pt idx="21357" formatCode="m/d/yyyy\ h:mm">
                  <c:v>40462.249999972446</c:v>
                </c:pt>
                <c:pt idx="21358" formatCode="m/d/yyyy\ h:mm">
                  <c:v>40462.291666639081</c:v>
                </c:pt>
                <c:pt idx="21359" formatCode="m/d/yyyy\ h:mm">
                  <c:v>40462.333333305782</c:v>
                </c:pt>
                <c:pt idx="21360" formatCode="m/d/yyyy\ h:mm">
                  <c:v>40462.374999972453</c:v>
                </c:pt>
                <c:pt idx="21361" formatCode="m/d/yyyy\ h:mm">
                  <c:v>40462.416666639103</c:v>
                </c:pt>
                <c:pt idx="21362" formatCode="m/d/yyyy\ h:mm">
                  <c:v>40462.458333305789</c:v>
                </c:pt>
                <c:pt idx="21363" formatCode="m/d/yyyy\ h:mm">
                  <c:v>40462.499999972431</c:v>
                </c:pt>
                <c:pt idx="21364" formatCode="m/d/yyyy\ h:mm">
                  <c:v>40462.541666639081</c:v>
                </c:pt>
                <c:pt idx="21365" formatCode="m/d/yyyy\ h:mm">
                  <c:v>40462.58333330576</c:v>
                </c:pt>
                <c:pt idx="21366" formatCode="m/d/yyyy\ h:mm">
                  <c:v>40462.624999972431</c:v>
                </c:pt>
                <c:pt idx="21367" formatCode="m/d/yyyy\ h:mm">
                  <c:v>40462.666666639074</c:v>
                </c:pt>
                <c:pt idx="21368" formatCode="m/d/yyyy\ h:mm">
                  <c:v>40462.708333305753</c:v>
                </c:pt>
                <c:pt idx="21369" formatCode="m/d/yyyy\ h:mm">
                  <c:v>40462.749999972417</c:v>
                </c:pt>
                <c:pt idx="21370" formatCode="m/d/yyyy\ h:mm">
                  <c:v>40462.791666639052</c:v>
                </c:pt>
                <c:pt idx="21371" formatCode="m/d/yyyy\ h:mm">
                  <c:v>40462.833333305745</c:v>
                </c:pt>
                <c:pt idx="21372" formatCode="m/d/yyyy\ h:mm">
                  <c:v>40462.874999972424</c:v>
                </c:pt>
                <c:pt idx="21373" formatCode="m/d/yyyy\ h:mm">
                  <c:v>40462.916666639081</c:v>
                </c:pt>
                <c:pt idx="21374" formatCode="m/d/yyyy\ h:mm">
                  <c:v>40462.958333305753</c:v>
                </c:pt>
                <c:pt idx="21375" formatCode="m/d/yyyy\ h:mm">
                  <c:v>40462.999999972402</c:v>
                </c:pt>
                <c:pt idx="21376" formatCode="m/d/yyyy\ h:mm">
                  <c:v>40463.041666639052</c:v>
                </c:pt>
                <c:pt idx="21377" formatCode="m/d/yyyy\ h:mm">
                  <c:v>40463.083333305731</c:v>
                </c:pt>
                <c:pt idx="21378" formatCode="m/d/yyyy\ h:mm">
                  <c:v>40463.124999972395</c:v>
                </c:pt>
                <c:pt idx="21379" formatCode="m/d/yyyy\ h:mm">
                  <c:v>40463.166666639045</c:v>
                </c:pt>
                <c:pt idx="21380" formatCode="m/d/yyyy\ h:mm">
                  <c:v>40463.208333305723</c:v>
                </c:pt>
                <c:pt idx="21381" formatCode="m/d/yyyy\ h:mm">
                  <c:v>40463.249999972388</c:v>
                </c:pt>
                <c:pt idx="21382" formatCode="m/d/yyyy\ h:mm">
                  <c:v>40463.291666639023</c:v>
                </c:pt>
                <c:pt idx="21383" formatCode="m/d/yyyy\ h:mm">
                  <c:v>40463.333333305716</c:v>
                </c:pt>
                <c:pt idx="21384" formatCode="m/d/yyyy\ h:mm">
                  <c:v>40463.374999972395</c:v>
                </c:pt>
                <c:pt idx="21385" formatCode="m/d/yyyy\ h:mm">
                  <c:v>40463.416666639045</c:v>
                </c:pt>
                <c:pt idx="21386" formatCode="m/d/yyyy\ h:mm">
                  <c:v>40463.458333305723</c:v>
                </c:pt>
                <c:pt idx="21387" formatCode="m/d/yyyy\ h:mm">
                  <c:v>40463.499999972373</c:v>
                </c:pt>
                <c:pt idx="21388" formatCode="m/d/yyyy\ h:mm">
                  <c:v>40463.541666639023</c:v>
                </c:pt>
                <c:pt idx="21389" formatCode="m/d/yyyy\ h:mm">
                  <c:v>40463.583333305702</c:v>
                </c:pt>
                <c:pt idx="21390" formatCode="m/d/yyyy\ h:mm">
                  <c:v>40463.624999972366</c:v>
                </c:pt>
                <c:pt idx="21391" formatCode="m/d/yyyy\ h:mm">
                  <c:v>40463.666666639016</c:v>
                </c:pt>
                <c:pt idx="21392" formatCode="m/d/yyyy\ h:mm">
                  <c:v>40463.708333305694</c:v>
                </c:pt>
                <c:pt idx="21393" formatCode="m/d/yyyy\ h:mm">
                  <c:v>40463.749999972359</c:v>
                </c:pt>
                <c:pt idx="21394" formatCode="m/d/yyyy\ h:mm">
                  <c:v>40463.791666638994</c:v>
                </c:pt>
                <c:pt idx="21395" formatCode="m/d/yyyy\ h:mm">
                  <c:v>40463.833333305687</c:v>
                </c:pt>
                <c:pt idx="21396" formatCode="m/d/yyyy\ h:mm">
                  <c:v>40463.874999972366</c:v>
                </c:pt>
                <c:pt idx="21397" formatCode="m/d/yyyy\ h:mm">
                  <c:v>40463.916666639016</c:v>
                </c:pt>
                <c:pt idx="21398" formatCode="m/d/yyyy\ h:mm">
                  <c:v>40463.958333305694</c:v>
                </c:pt>
                <c:pt idx="21399" formatCode="m/d/yyyy\ h:mm">
                  <c:v>40463.999999972344</c:v>
                </c:pt>
                <c:pt idx="21400" formatCode="m/d/yyyy\ h:mm">
                  <c:v>40464.041666638994</c:v>
                </c:pt>
                <c:pt idx="21401" formatCode="m/d/yyyy\ h:mm">
                  <c:v>40464.083333305673</c:v>
                </c:pt>
                <c:pt idx="21402" formatCode="m/d/yyyy\ h:mm">
                  <c:v>40464.124999972337</c:v>
                </c:pt>
                <c:pt idx="21403" formatCode="m/d/yyyy\ h:mm">
                  <c:v>40464.166666638994</c:v>
                </c:pt>
                <c:pt idx="21404" formatCode="m/d/yyyy\ h:mm">
                  <c:v>40464.208333305665</c:v>
                </c:pt>
                <c:pt idx="21405" formatCode="m/d/yyyy\ h:mm">
                  <c:v>40464.24999997233</c:v>
                </c:pt>
                <c:pt idx="21406" formatCode="m/d/yyyy\ h:mm">
                  <c:v>40464.291666638979</c:v>
                </c:pt>
                <c:pt idx="21407" formatCode="m/d/yyyy\ h:mm">
                  <c:v>40464.333333305658</c:v>
                </c:pt>
                <c:pt idx="21408" formatCode="m/d/yyyy\ h:mm">
                  <c:v>40464.374999972337</c:v>
                </c:pt>
                <c:pt idx="21409" formatCode="m/d/yyyy\ h:mm">
                  <c:v>40464.416666639001</c:v>
                </c:pt>
                <c:pt idx="21410" formatCode="m/d/yyyy\ h:mm">
                  <c:v>40464.458333305665</c:v>
                </c:pt>
                <c:pt idx="21411" formatCode="m/d/yyyy\ h:mm">
                  <c:v>40464.499999972315</c:v>
                </c:pt>
                <c:pt idx="21412" formatCode="m/d/yyyy\ h:mm">
                  <c:v>40464.541666638979</c:v>
                </c:pt>
                <c:pt idx="21413" formatCode="m/d/yyyy\ h:mm">
                  <c:v>40464.583333305636</c:v>
                </c:pt>
                <c:pt idx="21414" formatCode="m/d/yyyy\ h:mm">
                  <c:v>40464.624999972308</c:v>
                </c:pt>
                <c:pt idx="21415" formatCode="m/d/yyyy\ h:mm">
                  <c:v>40464.666666638972</c:v>
                </c:pt>
                <c:pt idx="21416" formatCode="m/d/yyyy\ h:mm">
                  <c:v>40464.708333305636</c:v>
                </c:pt>
                <c:pt idx="21417" formatCode="m/d/yyyy\ h:mm">
                  <c:v>40464.7499999723</c:v>
                </c:pt>
                <c:pt idx="21418" formatCode="m/d/yyyy\ h:mm">
                  <c:v>40464.79166663895</c:v>
                </c:pt>
                <c:pt idx="21419" formatCode="m/d/yyyy\ h:mm">
                  <c:v>40464.833333305629</c:v>
                </c:pt>
                <c:pt idx="21420" formatCode="m/d/yyyy\ h:mm">
                  <c:v>40464.874999972293</c:v>
                </c:pt>
                <c:pt idx="21421" formatCode="m/d/yyyy\ h:mm">
                  <c:v>40464.916666638972</c:v>
                </c:pt>
                <c:pt idx="21422" formatCode="m/d/yyyy\ h:mm">
                  <c:v>40464.958333305636</c:v>
                </c:pt>
                <c:pt idx="21423" formatCode="m/d/yyyy\ h:mm">
                  <c:v>40464.999999972286</c:v>
                </c:pt>
                <c:pt idx="21424" formatCode="m/d/yyyy\ h:mm">
                  <c:v>40465.04166663895</c:v>
                </c:pt>
                <c:pt idx="21425" formatCode="m/d/yyyy\ h:mm">
                  <c:v>40465.083333305614</c:v>
                </c:pt>
                <c:pt idx="21426" formatCode="m/d/yyyy\ h:mm">
                  <c:v>40465.124999972279</c:v>
                </c:pt>
                <c:pt idx="21427" formatCode="m/d/yyyy\ h:mm">
                  <c:v>40465.166666638936</c:v>
                </c:pt>
                <c:pt idx="21428" formatCode="m/d/yyyy\ h:mm">
                  <c:v>40465.208333305607</c:v>
                </c:pt>
                <c:pt idx="21429" formatCode="m/d/yyyy\ h:mm">
                  <c:v>40465.249999972271</c:v>
                </c:pt>
                <c:pt idx="21430" formatCode="m/d/yyyy\ h:mm">
                  <c:v>40465.291666638921</c:v>
                </c:pt>
                <c:pt idx="21431" formatCode="m/d/yyyy\ h:mm">
                  <c:v>40465.3333333056</c:v>
                </c:pt>
                <c:pt idx="21432" formatCode="m/d/yyyy\ h:mm">
                  <c:v>40465.374999972279</c:v>
                </c:pt>
                <c:pt idx="21433" formatCode="m/d/yyyy\ h:mm">
                  <c:v>40465.416666638943</c:v>
                </c:pt>
                <c:pt idx="21434" formatCode="m/d/yyyy\ h:mm">
                  <c:v>40465.458333305607</c:v>
                </c:pt>
                <c:pt idx="21435" formatCode="m/d/yyyy\ h:mm">
                  <c:v>40465.499999972257</c:v>
                </c:pt>
                <c:pt idx="21436" formatCode="m/d/yyyy\ h:mm">
                  <c:v>40465.541666638921</c:v>
                </c:pt>
                <c:pt idx="21437" formatCode="m/d/yyyy\ h:mm">
                  <c:v>40465.583333305593</c:v>
                </c:pt>
                <c:pt idx="21438" formatCode="m/d/yyyy\ h:mm">
                  <c:v>40465.624999972235</c:v>
                </c:pt>
                <c:pt idx="21439" formatCode="m/d/yyyy\ h:mm">
                  <c:v>40465.666666638914</c:v>
                </c:pt>
                <c:pt idx="21440" formatCode="m/d/yyyy\ h:mm">
                  <c:v>40465.708333305593</c:v>
                </c:pt>
                <c:pt idx="21441" formatCode="m/d/yyyy\ h:mm">
                  <c:v>40465.749999972235</c:v>
                </c:pt>
                <c:pt idx="21442" formatCode="m/d/yyyy\ h:mm">
                  <c:v>40465.791666638885</c:v>
                </c:pt>
                <c:pt idx="21443" formatCode="m/d/yyyy\ h:mm">
                  <c:v>40465.833333305585</c:v>
                </c:pt>
                <c:pt idx="21444" formatCode="m/d/yyyy\ h:mm">
                  <c:v>40465.874999972242</c:v>
                </c:pt>
                <c:pt idx="21445" formatCode="m/d/yyyy\ h:mm">
                  <c:v>40465.916666638899</c:v>
                </c:pt>
                <c:pt idx="21446" formatCode="m/d/yyyy\ h:mm">
                  <c:v>40465.958333305585</c:v>
                </c:pt>
                <c:pt idx="21447" formatCode="m/d/yyyy\ h:mm">
                  <c:v>40465.999999972228</c:v>
                </c:pt>
                <c:pt idx="21448" formatCode="m/d/yyyy\ h:mm">
                  <c:v>40466.041666638885</c:v>
                </c:pt>
                <c:pt idx="21449" formatCode="m/d/yyyy\ h:mm">
                  <c:v>40466.083333305563</c:v>
                </c:pt>
                <c:pt idx="21450" formatCode="m/d/yyyy\ h:mm">
                  <c:v>40466.12499997222</c:v>
                </c:pt>
                <c:pt idx="21451" formatCode="m/d/yyyy\ h:mm">
                  <c:v>40466.166666638885</c:v>
                </c:pt>
                <c:pt idx="21452" formatCode="m/d/yyyy\ h:mm">
                  <c:v>40466.208333305549</c:v>
                </c:pt>
                <c:pt idx="21453" formatCode="m/d/yyyy\ h:mm">
                  <c:v>40466.249999972206</c:v>
                </c:pt>
                <c:pt idx="21454" formatCode="m/d/yyyy\ h:mm">
                  <c:v>40466.291666638863</c:v>
                </c:pt>
                <c:pt idx="21455" formatCode="m/d/yyyy\ h:mm">
                  <c:v>40466.333333305542</c:v>
                </c:pt>
                <c:pt idx="21456" formatCode="m/d/yyyy\ h:mm">
                  <c:v>40466.374999972213</c:v>
                </c:pt>
                <c:pt idx="21457" formatCode="m/d/yyyy\ h:mm">
                  <c:v>40466.416666638885</c:v>
                </c:pt>
                <c:pt idx="21458" formatCode="m/d/yyyy\ h:mm">
                  <c:v>40466.458333305556</c:v>
                </c:pt>
                <c:pt idx="21459" formatCode="m/d/yyyy\ h:mm">
                  <c:v>40466.499999972199</c:v>
                </c:pt>
                <c:pt idx="21460" formatCode="m/d/yyyy\ h:mm">
                  <c:v>40466.541666638856</c:v>
                </c:pt>
                <c:pt idx="21461" formatCode="m/d/yyyy\ h:mm">
                  <c:v>40466.583333305542</c:v>
                </c:pt>
                <c:pt idx="21462" formatCode="m/d/yyyy\ h:mm">
                  <c:v>40466.624999972191</c:v>
                </c:pt>
                <c:pt idx="21463" formatCode="m/d/yyyy\ h:mm">
                  <c:v>40466.666666638856</c:v>
                </c:pt>
                <c:pt idx="21464" formatCode="m/d/yyyy\ h:mm">
                  <c:v>40466.708333305534</c:v>
                </c:pt>
                <c:pt idx="21465" formatCode="m/d/yyyy\ h:mm">
                  <c:v>40466.749999972191</c:v>
                </c:pt>
                <c:pt idx="21466" formatCode="m/d/yyyy\ h:mm">
                  <c:v>40466.791666638826</c:v>
                </c:pt>
                <c:pt idx="21467" formatCode="m/d/yyyy\ h:mm">
                  <c:v>40466.833333305512</c:v>
                </c:pt>
                <c:pt idx="21468" formatCode="m/d/yyyy\ h:mm">
                  <c:v>40466.874999972199</c:v>
                </c:pt>
                <c:pt idx="21469" formatCode="m/d/yyyy\ h:mm">
                  <c:v>40466.916666638841</c:v>
                </c:pt>
                <c:pt idx="21470" formatCode="m/d/yyyy\ h:mm">
                  <c:v>40466.958333305534</c:v>
                </c:pt>
                <c:pt idx="21471" formatCode="m/d/yyyy\ h:mm">
                  <c:v>40466.999999972169</c:v>
                </c:pt>
                <c:pt idx="21472" formatCode="m/d/yyyy\ h:mm">
                  <c:v>40467.041666638834</c:v>
                </c:pt>
                <c:pt idx="21473" formatCode="m/d/yyyy\ h:mm">
                  <c:v>40467.083333305498</c:v>
                </c:pt>
                <c:pt idx="21474" formatCode="m/d/yyyy\ h:mm">
                  <c:v>40467.124999972162</c:v>
                </c:pt>
                <c:pt idx="21475" formatCode="m/d/yyyy\ h:mm">
                  <c:v>40467.166666638826</c:v>
                </c:pt>
                <c:pt idx="21476" formatCode="m/d/yyyy\ h:mm">
                  <c:v>40467.208333305491</c:v>
                </c:pt>
                <c:pt idx="21477" formatCode="m/d/yyyy\ h:mm">
                  <c:v>40467.249999972162</c:v>
                </c:pt>
                <c:pt idx="21478" formatCode="m/d/yyyy\ h:mm">
                  <c:v>40467.291666638797</c:v>
                </c:pt>
                <c:pt idx="21479" formatCode="m/d/yyyy\ h:mm">
                  <c:v>40467.333333305483</c:v>
                </c:pt>
                <c:pt idx="21480" formatCode="m/d/yyyy\ h:mm">
                  <c:v>40467.374999972169</c:v>
                </c:pt>
                <c:pt idx="21481" formatCode="m/d/yyyy\ h:mm">
                  <c:v>40467.416666638812</c:v>
                </c:pt>
                <c:pt idx="21482" formatCode="m/d/yyyy\ h:mm">
                  <c:v>40467.458333305498</c:v>
                </c:pt>
                <c:pt idx="21483" formatCode="m/d/yyyy\ h:mm">
                  <c:v>40467.49999997214</c:v>
                </c:pt>
                <c:pt idx="21484" formatCode="m/d/yyyy\ h:mm">
                  <c:v>40467.541666638805</c:v>
                </c:pt>
                <c:pt idx="21485" formatCode="m/d/yyyy\ h:mm">
                  <c:v>40467.583333305469</c:v>
                </c:pt>
                <c:pt idx="21486" formatCode="m/d/yyyy\ h:mm">
                  <c:v>40467.624999972133</c:v>
                </c:pt>
                <c:pt idx="21487" formatCode="m/d/yyyy\ h:mm">
                  <c:v>40467.666666638783</c:v>
                </c:pt>
                <c:pt idx="21488" formatCode="m/d/yyyy\ h:mm">
                  <c:v>40467.708333305462</c:v>
                </c:pt>
                <c:pt idx="21489" formatCode="m/d/yyyy\ h:mm">
                  <c:v>40467.749999972133</c:v>
                </c:pt>
                <c:pt idx="21490" formatCode="m/d/yyyy\ h:mm">
                  <c:v>40467.791666638768</c:v>
                </c:pt>
                <c:pt idx="21491" formatCode="m/d/yyyy\ h:mm">
                  <c:v>40467.833333305462</c:v>
                </c:pt>
                <c:pt idx="21492" formatCode="m/d/yyyy\ h:mm">
                  <c:v>40467.87499997214</c:v>
                </c:pt>
                <c:pt idx="21493" formatCode="m/d/yyyy\ h:mm">
                  <c:v>40467.916666638783</c:v>
                </c:pt>
                <c:pt idx="21494" formatCode="m/d/yyyy\ h:mm">
                  <c:v>40467.958333305469</c:v>
                </c:pt>
                <c:pt idx="21495" formatCode="m/d/yyyy\ h:mm">
                  <c:v>40467.999999972111</c:v>
                </c:pt>
                <c:pt idx="21496" formatCode="m/d/yyyy\ h:mm">
                  <c:v>40468.041666638775</c:v>
                </c:pt>
                <c:pt idx="21497" formatCode="m/d/yyyy\ h:mm">
                  <c:v>40468.08333330544</c:v>
                </c:pt>
                <c:pt idx="21498" formatCode="m/d/yyyy\ h:mm">
                  <c:v>40468.124999972111</c:v>
                </c:pt>
                <c:pt idx="21499" formatCode="m/d/yyyy\ h:mm">
                  <c:v>40468.166666638754</c:v>
                </c:pt>
                <c:pt idx="21500" formatCode="m/d/yyyy\ h:mm">
                  <c:v>40468.208333305432</c:v>
                </c:pt>
                <c:pt idx="21501" formatCode="m/d/yyyy\ h:mm">
                  <c:v>40468.249999972097</c:v>
                </c:pt>
                <c:pt idx="21502" formatCode="m/d/yyyy\ h:mm">
                  <c:v>40468.291666638732</c:v>
                </c:pt>
                <c:pt idx="21503" formatCode="m/d/yyyy\ h:mm">
                  <c:v>40468.333333305432</c:v>
                </c:pt>
                <c:pt idx="21504" formatCode="m/d/yyyy\ h:mm">
                  <c:v>40468.374999972104</c:v>
                </c:pt>
                <c:pt idx="21505" formatCode="m/d/yyyy\ h:mm">
                  <c:v>40468.416666638761</c:v>
                </c:pt>
                <c:pt idx="21506" formatCode="m/d/yyyy\ h:mm">
                  <c:v>40468.45833330544</c:v>
                </c:pt>
                <c:pt idx="21507" formatCode="m/d/yyyy\ h:mm">
                  <c:v>40468.499999972082</c:v>
                </c:pt>
                <c:pt idx="21508" formatCode="m/d/yyyy\ h:mm">
                  <c:v>40468.541666638732</c:v>
                </c:pt>
                <c:pt idx="21509" formatCode="m/d/yyyy\ h:mm">
                  <c:v>40468.583333305411</c:v>
                </c:pt>
                <c:pt idx="21510" formatCode="m/d/yyyy\ h:mm">
                  <c:v>40468.624999972082</c:v>
                </c:pt>
                <c:pt idx="21511" formatCode="m/d/yyyy\ h:mm">
                  <c:v>40468.666666638725</c:v>
                </c:pt>
                <c:pt idx="21512" formatCode="m/d/yyyy\ h:mm">
                  <c:v>40468.708333305403</c:v>
                </c:pt>
                <c:pt idx="21513" formatCode="m/d/yyyy\ h:mm">
                  <c:v>40468.749999972068</c:v>
                </c:pt>
                <c:pt idx="21514" formatCode="m/d/yyyy\ h:mm">
                  <c:v>40468.791666638703</c:v>
                </c:pt>
                <c:pt idx="21515" formatCode="m/d/yyyy\ h:mm">
                  <c:v>40468.833333305396</c:v>
                </c:pt>
                <c:pt idx="21516" formatCode="m/d/yyyy\ h:mm">
                  <c:v>40468.874999972075</c:v>
                </c:pt>
                <c:pt idx="21517" formatCode="m/d/yyyy\ h:mm">
                  <c:v>40468.916666638732</c:v>
                </c:pt>
                <c:pt idx="21518" formatCode="m/d/yyyy\ h:mm">
                  <c:v>40468.958333305403</c:v>
                </c:pt>
                <c:pt idx="21519" formatCode="m/d/yyyy\ h:mm">
                  <c:v>40468.999999972053</c:v>
                </c:pt>
                <c:pt idx="21520" formatCode="m/d/yyyy\ h:mm">
                  <c:v>40469.041666638703</c:v>
                </c:pt>
                <c:pt idx="21521" formatCode="m/d/yyyy\ h:mm">
                  <c:v>40469.083333305382</c:v>
                </c:pt>
                <c:pt idx="21522" formatCode="m/d/yyyy\ h:mm">
                  <c:v>40469.124999972046</c:v>
                </c:pt>
                <c:pt idx="21523" formatCode="m/d/yyyy\ h:mm">
                  <c:v>40469.166666638695</c:v>
                </c:pt>
                <c:pt idx="21524" formatCode="m/d/yyyy\ h:mm">
                  <c:v>40469.208333305382</c:v>
                </c:pt>
                <c:pt idx="21525" formatCode="m/d/yyyy\ h:mm">
                  <c:v>40469.249999972038</c:v>
                </c:pt>
                <c:pt idx="21526" formatCode="m/d/yyyy\ h:mm">
                  <c:v>40469.291666638674</c:v>
                </c:pt>
                <c:pt idx="21527" formatCode="m/d/yyyy\ h:mm">
                  <c:v>40469.333333305367</c:v>
                </c:pt>
                <c:pt idx="21528" formatCode="m/d/yyyy\ h:mm">
                  <c:v>40469.374999972046</c:v>
                </c:pt>
                <c:pt idx="21529" formatCode="m/d/yyyy\ h:mm">
                  <c:v>40469.416666638695</c:v>
                </c:pt>
                <c:pt idx="21530" formatCode="m/d/yyyy\ h:mm">
                  <c:v>40469.458333305374</c:v>
                </c:pt>
                <c:pt idx="21531" formatCode="m/d/yyyy\ h:mm">
                  <c:v>40469.499999972031</c:v>
                </c:pt>
                <c:pt idx="21532" formatCode="m/d/yyyy\ h:mm">
                  <c:v>40469.541666638674</c:v>
                </c:pt>
                <c:pt idx="21533" formatCode="m/d/yyyy\ h:mm">
                  <c:v>40469.583333305352</c:v>
                </c:pt>
                <c:pt idx="21534" formatCode="m/d/yyyy\ h:mm">
                  <c:v>40469.624999972017</c:v>
                </c:pt>
                <c:pt idx="21535" formatCode="m/d/yyyy\ h:mm">
                  <c:v>40469.666666638674</c:v>
                </c:pt>
                <c:pt idx="21536" formatCode="m/d/yyyy\ h:mm">
                  <c:v>40469.708333305345</c:v>
                </c:pt>
                <c:pt idx="21537" formatCode="m/d/yyyy\ h:mm">
                  <c:v>40469.749999972009</c:v>
                </c:pt>
                <c:pt idx="21538" formatCode="m/d/yyyy\ h:mm">
                  <c:v>40469.791666638652</c:v>
                </c:pt>
                <c:pt idx="21539" formatCode="m/d/yyyy\ h:mm">
                  <c:v>40469.833333305338</c:v>
                </c:pt>
                <c:pt idx="21540" formatCode="m/d/yyyy\ h:mm">
                  <c:v>40469.874999972017</c:v>
                </c:pt>
                <c:pt idx="21541" formatCode="m/d/yyyy\ h:mm">
                  <c:v>40469.916666638666</c:v>
                </c:pt>
                <c:pt idx="21542" formatCode="m/d/yyyy\ h:mm">
                  <c:v>40469.958333305345</c:v>
                </c:pt>
                <c:pt idx="21543" formatCode="m/d/yyyy\ h:mm">
                  <c:v>40469.999999971995</c:v>
                </c:pt>
                <c:pt idx="21544" formatCode="m/d/yyyy\ h:mm">
                  <c:v>40470.041666638645</c:v>
                </c:pt>
                <c:pt idx="21545" formatCode="m/d/yyyy\ h:mm">
                  <c:v>40470.083333305323</c:v>
                </c:pt>
                <c:pt idx="21546" formatCode="m/d/yyyy\ h:mm">
                  <c:v>40470.124999971988</c:v>
                </c:pt>
                <c:pt idx="21547" formatCode="m/d/yyyy\ h:mm">
                  <c:v>40470.166666638637</c:v>
                </c:pt>
                <c:pt idx="21548" formatCode="m/d/yyyy\ h:mm">
                  <c:v>40470.208333305316</c:v>
                </c:pt>
                <c:pt idx="21549" formatCode="m/d/yyyy\ h:mm">
                  <c:v>40470.24999997198</c:v>
                </c:pt>
                <c:pt idx="21550" formatCode="m/d/yyyy\ h:mm">
                  <c:v>40470.291666638615</c:v>
                </c:pt>
                <c:pt idx="21551" formatCode="m/d/yyyy\ h:mm">
                  <c:v>40470.333333305309</c:v>
                </c:pt>
                <c:pt idx="21552" formatCode="m/d/yyyy\ h:mm">
                  <c:v>40470.374999971988</c:v>
                </c:pt>
                <c:pt idx="21553" formatCode="m/d/yyyy\ h:mm">
                  <c:v>40470.416666638637</c:v>
                </c:pt>
                <c:pt idx="21554" formatCode="m/d/yyyy\ h:mm">
                  <c:v>40470.458333305316</c:v>
                </c:pt>
                <c:pt idx="21555" formatCode="m/d/yyyy\ h:mm">
                  <c:v>40470.499999971966</c:v>
                </c:pt>
                <c:pt idx="21556" formatCode="m/d/yyyy\ h:mm">
                  <c:v>40470.541666638615</c:v>
                </c:pt>
                <c:pt idx="21557" formatCode="m/d/yyyy\ h:mm">
                  <c:v>40470.583333305294</c:v>
                </c:pt>
                <c:pt idx="21558" formatCode="m/d/yyyy\ h:mm">
                  <c:v>40470.624999971958</c:v>
                </c:pt>
                <c:pt idx="21559" formatCode="m/d/yyyy\ h:mm">
                  <c:v>40470.666666638608</c:v>
                </c:pt>
                <c:pt idx="21560" formatCode="m/d/yyyy\ h:mm">
                  <c:v>40470.708333305287</c:v>
                </c:pt>
                <c:pt idx="21561" formatCode="m/d/yyyy\ h:mm">
                  <c:v>40470.749999971951</c:v>
                </c:pt>
                <c:pt idx="21562" formatCode="m/d/yyyy\ h:mm">
                  <c:v>40470.791666638586</c:v>
                </c:pt>
                <c:pt idx="21563" formatCode="m/d/yyyy\ h:mm">
                  <c:v>40470.83333330528</c:v>
                </c:pt>
                <c:pt idx="21564" formatCode="m/d/yyyy\ h:mm">
                  <c:v>40470.874999971958</c:v>
                </c:pt>
                <c:pt idx="21565" formatCode="m/d/yyyy\ h:mm">
                  <c:v>40470.916666638608</c:v>
                </c:pt>
                <c:pt idx="21566" formatCode="m/d/yyyy\ h:mm">
                  <c:v>40470.958333305287</c:v>
                </c:pt>
                <c:pt idx="21567" formatCode="m/d/yyyy\ h:mm">
                  <c:v>40470.999999971937</c:v>
                </c:pt>
                <c:pt idx="21568" formatCode="m/d/yyyy\ h:mm">
                  <c:v>40471.041666638594</c:v>
                </c:pt>
                <c:pt idx="21569" formatCode="m/d/yyyy\ h:mm">
                  <c:v>40471.083333305265</c:v>
                </c:pt>
                <c:pt idx="21570" formatCode="m/d/yyyy\ h:mm">
                  <c:v>40471.124999971929</c:v>
                </c:pt>
                <c:pt idx="21571" formatCode="m/d/yyyy\ h:mm">
                  <c:v>40471.166666638594</c:v>
                </c:pt>
                <c:pt idx="21572" formatCode="m/d/yyyy\ h:mm">
                  <c:v>40471.208333305258</c:v>
                </c:pt>
                <c:pt idx="21573" formatCode="m/d/yyyy\ h:mm">
                  <c:v>40471.249999971922</c:v>
                </c:pt>
                <c:pt idx="21574" formatCode="m/d/yyyy\ h:mm">
                  <c:v>40471.291666638572</c:v>
                </c:pt>
                <c:pt idx="21575" formatCode="m/d/yyyy\ h:mm">
                  <c:v>40471.333333305251</c:v>
                </c:pt>
                <c:pt idx="21576" formatCode="m/d/yyyy\ h:mm">
                  <c:v>40471.374999971929</c:v>
                </c:pt>
                <c:pt idx="21577" formatCode="m/d/yyyy\ h:mm">
                  <c:v>40471.416666638594</c:v>
                </c:pt>
                <c:pt idx="21578" formatCode="m/d/yyyy\ h:mm">
                  <c:v>40471.458333305243</c:v>
                </c:pt>
                <c:pt idx="21579" formatCode="m/d/yyyy\ h:mm">
                  <c:v>40471.499999971908</c:v>
                </c:pt>
                <c:pt idx="21580" formatCode="m/d/yyyy\ h:mm">
                  <c:v>40471.541666638572</c:v>
                </c:pt>
                <c:pt idx="21581" formatCode="m/d/yyyy\ h:mm">
                  <c:v>40471.583333305236</c:v>
                </c:pt>
                <c:pt idx="21582" formatCode="m/d/yyyy\ h:mm">
                  <c:v>40471.6249999719</c:v>
                </c:pt>
                <c:pt idx="21583" formatCode="m/d/yyyy\ h:mm">
                  <c:v>40471.666666638564</c:v>
                </c:pt>
                <c:pt idx="21584" formatCode="m/d/yyyy\ h:mm">
                  <c:v>40471.708333305229</c:v>
                </c:pt>
                <c:pt idx="21585" formatCode="m/d/yyyy\ h:mm">
                  <c:v>40471.749999971886</c:v>
                </c:pt>
                <c:pt idx="21586" formatCode="m/d/yyyy\ h:mm">
                  <c:v>40471.791666638543</c:v>
                </c:pt>
                <c:pt idx="21587" formatCode="m/d/yyyy\ h:mm">
                  <c:v>40471.833333305221</c:v>
                </c:pt>
                <c:pt idx="21588" formatCode="m/d/yyyy\ h:mm">
                  <c:v>40471.874999971893</c:v>
                </c:pt>
                <c:pt idx="21589" formatCode="m/d/yyyy\ h:mm">
                  <c:v>40471.916666638564</c:v>
                </c:pt>
                <c:pt idx="21590" formatCode="m/d/yyyy\ h:mm">
                  <c:v>40471.958333305229</c:v>
                </c:pt>
                <c:pt idx="21591" formatCode="m/d/yyyy\ h:mm">
                  <c:v>40471.999999971878</c:v>
                </c:pt>
                <c:pt idx="21592" formatCode="m/d/yyyy\ h:mm">
                  <c:v>40472.041666638535</c:v>
                </c:pt>
                <c:pt idx="21593" formatCode="m/d/yyyy\ h:mm">
                  <c:v>40472.083333305207</c:v>
                </c:pt>
                <c:pt idx="21594" formatCode="m/d/yyyy\ h:mm">
                  <c:v>40472.124999971871</c:v>
                </c:pt>
                <c:pt idx="21595" formatCode="m/d/yyyy\ h:mm">
                  <c:v>40472.166666638535</c:v>
                </c:pt>
                <c:pt idx="21596" formatCode="m/d/yyyy\ h:mm">
                  <c:v>40472.2083333052</c:v>
                </c:pt>
                <c:pt idx="21597" formatCode="m/d/yyyy\ h:mm">
                  <c:v>40472.249999971864</c:v>
                </c:pt>
                <c:pt idx="21598" formatCode="m/d/yyyy\ h:mm">
                  <c:v>40472.291666638514</c:v>
                </c:pt>
                <c:pt idx="21599" formatCode="m/d/yyyy\ h:mm">
                  <c:v>40472.333333305192</c:v>
                </c:pt>
                <c:pt idx="21600" formatCode="m/d/yyyy\ h:mm">
                  <c:v>40472.374999971871</c:v>
                </c:pt>
                <c:pt idx="21601" formatCode="m/d/yyyy\ h:mm">
                  <c:v>40472.416666638535</c:v>
                </c:pt>
                <c:pt idx="21602" formatCode="m/d/yyyy\ h:mm">
                  <c:v>40472.458333305207</c:v>
                </c:pt>
                <c:pt idx="21603" formatCode="m/d/yyyy\ h:mm">
                  <c:v>40472.499999971835</c:v>
                </c:pt>
                <c:pt idx="21604" formatCode="m/d/yyyy\ h:mm">
                  <c:v>40472.541666638514</c:v>
                </c:pt>
                <c:pt idx="21605" formatCode="m/d/yyyy\ h:mm">
                  <c:v>40472.583333305192</c:v>
                </c:pt>
                <c:pt idx="21606" formatCode="m/d/yyyy\ h:mm">
                  <c:v>40472.624999971835</c:v>
                </c:pt>
                <c:pt idx="21607" formatCode="m/d/yyyy\ h:mm">
                  <c:v>40472.666666638506</c:v>
                </c:pt>
                <c:pt idx="21608" formatCode="m/d/yyyy\ h:mm">
                  <c:v>40472.708333305185</c:v>
                </c:pt>
                <c:pt idx="21609" formatCode="m/d/yyyy\ h:mm">
                  <c:v>40472.749999971835</c:v>
                </c:pt>
                <c:pt idx="21610" formatCode="m/d/yyyy\ h:mm">
                  <c:v>40472.791666638477</c:v>
                </c:pt>
                <c:pt idx="21611" formatCode="m/d/yyyy\ h:mm">
                  <c:v>40472.833333305163</c:v>
                </c:pt>
                <c:pt idx="21612" formatCode="m/d/yyyy\ h:mm">
                  <c:v>40472.874999971842</c:v>
                </c:pt>
                <c:pt idx="21613" formatCode="m/d/yyyy\ h:mm">
                  <c:v>40472.916666638492</c:v>
                </c:pt>
                <c:pt idx="21614" formatCode="m/d/yyyy\ h:mm">
                  <c:v>40472.958333305185</c:v>
                </c:pt>
                <c:pt idx="21615" formatCode="m/d/yyyy\ h:mm">
                  <c:v>40472.99999997182</c:v>
                </c:pt>
                <c:pt idx="21616" formatCode="m/d/yyyy\ h:mm">
                  <c:v>40473.041666638484</c:v>
                </c:pt>
                <c:pt idx="21617" formatCode="m/d/yyyy\ h:mm">
                  <c:v>40473.083333305149</c:v>
                </c:pt>
                <c:pt idx="21618" formatCode="m/d/yyyy\ h:mm">
                  <c:v>40473.124999971806</c:v>
                </c:pt>
                <c:pt idx="21619" formatCode="m/d/yyyy\ h:mm">
                  <c:v>40473.166666638477</c:v>
                </c:pt>
                <c:pt idx="21620" formatCode="m/d/yyyy\ h:mm">
                  <c:v>40473.208333305141</c:v>
                </c:pt>
                <c:pt idx="21621" formatCode="m/d/yyyy\ h:mm">
                  <c:v>40473.249999971806</c:v>
                </c:pt>
                <c:pt idx="21622" formatCode="m/d/yyyy\ h:mm">
                  <c:v>40473.291666638448</c:v>
                </c:pt>
                <c:pt idx="21623" formatCode="m/d/yyyy\ h:mm">
                  <c:v>40473.333333305141</c:v>
                </c:pt>
                <c:pt idx="21624" formatCode="m/d/yyyy\ h:mm">
                  <c:v>40473.374999971798</c:v>
                </c:pt>
                <c:pt idx="21625" formatCode="m/d/yyyy\ h:mm">
                  <c:v>40473.416666638463</c:v>
                </c:pt>
                <c:pt idx="21626" formatCode="m/d/yyyy\ h:mm">
                  <c:v>40473.458333305149</c:v>
                </c:pt>
                <c:pt idx="21627" formatCode="m/d/yyyy\ h:mm">
                  <c:v>40473.499999971784</c:v>
                </c:pt>
                <c:pt idx="21628" formatCode="m/d/yyyy\ h:mm">
                  <c:v>40473.541666638455</c:v>
                </c:pt>
                <c:pt idx="21629" formatCode="m/d/yyyy\ h:mm">
                  <c:v>40473.583333305134</c:v>
                </c:pt>
                <c:pt idx="21630" formatCode="m/d/yyyy\ h:mm">
                  <c:v>40473.624999971784</c:v>
                </c:pt>
                <c:pt idx="21631" formatCode="m/d/yyyy\ h:mm">
                  <c:v>40473.666666638434</c:v>
                </c:pt>
                <c:pt idx="21632" formatCode="m/d/yyyy\ h:mm">
                  <c:v>40473.708333305112</c:v>
                </c:pt>
                <c:pt idx="21633" formatCode="m/d/yyyy\ h:mm">
                  <c:v>40473.749999971777</c:v>
                </c:pt>
                <c:pt idx="21634" formatCode="m/d/yyyy\ h:mm">
                  <c:v>40473.791666638419</c:v>
                </c:pt>
                <c:pt idx="21635" formatCode="m/d/yyyy\ h:mm">
                  <c:v>40473.833333305112</c:v>
                </c:pt>
                <c:pt idx="21636" formatCode="m/d/yyyy\ h:mm">
                  <c:v>40473.874999971769</c:v>
                </c:pt>
                <c:pt idx="21637" formatCode="m/d/yyyy\ h:mm">
                  <c:v>40473.916666638441</c:v>
                </c:pt>
                <c:pt idx="21638" formatCode="m/d/yyyy\ h:mm">
                  <c:v>40473.95833330512</c:v>
                </c:pt>
                <c:pt idx="21639" formatCode="m/d/yyyy\ h:mm">
                  <c:v>40473.999999971755</c:v>
                </c:pt>
                <c:pt idx="21640" formatCode="m/d/yyyy\ h:mm">
                  <c:v>40474.041666638426</c:v>
                </c:pt>
                <c:pt idx="21641" formatCode="m/d/yyyy\ h:mm">
                  <c:v>40474.08333330509</c:v>
                </c:pt>
                <c:pt idx="21642" formatCode="m/d/yyyy\ h:mm">
                  <c:v>40474.124999971755</c:v>
                </c:pt>
                <c:pt idx="21643" formatCode="m/d/yyyy\ h:mm">
                  <c:v>40474.166666638404</c:v>
                </c:pt>
                <c:pt idx="21644" formatCode="m/d/yyyy\ h:mm">
                  <c:v>40474.208333305083</c:v>
                </c:pt>
                <c:pt idx="21645" formatCode="m/d/yyyy\ h:mm">
                  <c:v>40474.249999971733</c:v>
                </c:pt>
                <c:pt idx="21646" formatCode="m/d/yyyy\ h:mm">
                  <c:v>40474.291666638383</c:v>
                </c:pt>
                <c:pt idx="21647" formatCode="m/d/yyyy\ h:mm">
                  <c:v>40474.333333305083</c:v>
                </c:pt>
                <c:pt idx="21648" formatCode="m/d/yyyy\ h:mm">
                  <c:v>40474.37499997174</c:v>
                </c:pt>
                <c:pt idx="21649" formatCode="m/d/yyyy\ h:mm">
                  <c:v>40474.416666638412</c:v>
                </c:pt>
                <c:pt idx="21650" formatCode="m/d/yyyy\ h:mm">
                  <c:v>40474.45833330509</c:v>
                </c:pt>
                <c:pt idx="21651" formatCode="m/d/yyyy\ h:mm">
                  <c:v>40474.499999971726</c:v>
                </c:pt>
                <c:pt idx="21652" formatCode="m/d/yyyy\ h:mm">
                  <c:v>40474.541666638383</c:v>
                </c:pt>
                <c:pt idx="21653" formatCode="m/d/yyyy\ h:mm">
                  <c:v>40474.583333305061</c:v>
                </c:pt>
                <c:pt idx="21654" formatCode="m/d/yyyy\ h:mm">
                  <c:v>40474.624999971726</c:v>
                </c:pt>
                <c:pt idx="21655" formatCode="m/d/yyyy\ h:mm">
                  <c:v>40474.666666638375</c:v>
                </c:pt>
                <c:pt idx="21656" formatCode="m/d/yyyy\ h:mm">
                  <c:v>40474.708333305061</c:v>
                </c:pt>
                <c:pt idx="21657" formatCode="m/d/yyyy\ h:mm">
                  <c:v>40474.749999971704</c:v>
                </c:pt>
                <c:pt idx="21658" formatCode="m/d/yyyy\ h:mm">
                  <c:v>40474.791666638353</c:v>
                </c:pt>
                <c:pt idx="21659" formatCode="m/d/yyyy\ h:mm">
                  <c:v>40474.833333305047</c:v>
                </c:pt>
                <c:pt idx="21660" formatCode="m/d/yyyy\ h:mm">
                  <c:v>40474.874999971711</c:v>
                </c:pt>
                <c:pt idx="21661" formatCode="m/d/yyyy\ h:mm">
                  <c:v>40474.916666638383</c:v>
                </c:pt>
                <c:pt idx="21662" formatCode="m/d/yyyy\ h:mm">
                  <c:v>40474.958333305054</c:v>
                </c:pt>
                <c:pt idx="21663" formatCode="m/d/yyyy\ h:mm">
                  <c:v>40474.999999971704</c:v>
                </c:pt>
                <c:pt idx="21664" formatCode="m/d/yyyy\ h:mm">
                  <c:v>40475.041666638353</c:v>
                </c:pt>
                <c:pt idx="21665" formatCode="m/d/yyyy\ h:mm">
                  <c:v>40475.083333305032</c:v>
                </c:pt>
                <c:pt idx="21666" formatCode="m/d/yyyy\ h:mm">
                  <c:v>40475.124999971682</c:v>
                </c:pt>
                <c:pt idx="21667" formatCode="m/d/yyyy\ h:mm">
                  <c:v>40475.166666638346</c:v>
                </c:pt>
                <c:pt idx="21668" formatCode="m/d/yyyy\ h:mm">
                  <c:v>40475.208333305032</c:v>
                </c:pt>
                <c:pt idx="21669" formatCode="m/d/yyyy\ h:mm">
                  <c:v>40475.249999971675</c:v>
                </c:pt>
                <c:pt idx="21670" formatCode="m/d/yyyy\ h:mm">
                  <c:v>40475.291666638324</c:v>
                </c:pt>
                <c:pt idx="21671" formatCode="m/d/yyyy\ h:mm">
                  <c:v>40475.333333305018</c:v>
                </c:pt>
                <c:pt idx="21672" formatCode="m/d/yyyy\ h:mm">
                  <c:v>40475.374999971682</c:v>
                </c:pt>
                <c:pt idx="21673" formatCode="m/d/yyyy\ h:mm">
                  <c:v>40475.416666638346</c:v>
                </c:pt>
                <c:pt idx="21674" formatCode="m/d/yyyy\ h:mm">
                  <c:v>40475.458333305025</c:v>
                </c:pt>
                <c:pt idx="21675" formatCode="m/d/yyyy\ h:mm">
                  <c:v>40475.499999971675</c:v>
                </c:pt>
                <c:pt idx="21676" formatCode="m/d/yyyy\ h:mm">
                  <c:v>40475.541666638324</c:v>
                </c:pt>
                <c:pt idx="21677" formatCode="m/d/yyyy\ h:mm">
                  <c:v>40475.583333305003</c:v>
                </c:pt>
                <c:pt idx="21678" formatCode="m/d/yyyy\ h:mm">
                  <c:v>40475.624999971653</c:v>
                </c:pt>
                <c:pt idx="21679" formatCode="m/d/yyyy\ h:mm">
                  <c:v>40475.666666638324</c:v>
                </c:pt>
                <c:pt idx="21680" formatCode="m/d/yyyy\ h:mm">
                  <c:v>40475.708333305003</c:v>
                </c:pt>
                <c:pt idx="21681" formatCode="m/d/yyyy\ h:mm">
                  <c:v>40475.749999971646</c:v>
                </c:pt>
                <c:pt idx="21682" formatCode="m/d/yyyy\ h:mm">
                  <c:v>40475.791666638303</c:v>
                </c:pt>
                <c:pt idx="21683" formatCode="m/d/yyyy\ h:mm">
                  <c:v>40475.833333305003</c:v>
                </c:pt>
                <c:pt idx="21684" formatCode="m/d/yyyy\ h:mm">
                  <c:v>40475.874999971653</c:v>
                </c:pt>
                <c:pt idx="21685" formatCode="m/d/yyyy\ h:mm">
                  <c:v>40475.916666638317</c:v>
                </c:pt>
                <c:pt idx="21686" formatCode="m/d/yyyy\ h:mm">
                  <c:v>40475.95833330501</c:v>
                </c:pt>
                <c:pt idx="21687" formatCode="m/d/yyyy\ h:mm">
                  <c:v>40475.999999971631</c:v>
                </c:pt>
                <c:pt idx="21688" formatCode="m/d/yyyy\ h:mm">
                  <c:v>40476.041666638295</c:v>
                </c:pt>
                <c:pt idx="21689" formatCode="m/d/yyyy\ h:mm">
                  <c:v>40476.083333304996</c:v>
                </c:pt>
                <c:pt idx="21690" formatCode="m/d/yyyy\ h:mm">
                  <c:v>40476.124999971624</c:v>
                </c:pt>
                <c:pt idx="21691" formatCode="m/d/yyyy\ h:mm">
                  <c:v>40476.166666638288</c:v>
                </c:pt>
                <c:pt idx="21692" formatCode="m/d/yyyy\ h:mm">
                  <c:v>40476.208333304989</c:v>
                </c:pt>
                <c:pt idx="21693" formatCode="m/d/yyyy\ h:mm">
                  <c:v>40476.249999971624</c:v>
                </c:pt>
                <c:pt idx="21694" formatCode="m/d/yyyy\ h:mm">
                  <c:v>40476.291666638266</c:v>
                </c:pt>
                <c:pt idx="21695" formatCode="m/d/yyyy\ h:mm">
                  <c:v>40476.333333304974</c:v>
                </c:pt>
                <c:pt idx="21696" formatCode="m/d/yyyy\ h:mm">
                  <c:v>40476.374999971631</c:v>
                </c:pt>
                <c:pt idx="21697" formatCode="m/d/yyyy\ h:mm">
                  <c:v>40476.416666638288</c:v>
                </c:pt>
                <c:pt idx="21698" formatCode="m/d/yyyy\ h:mm">
                  <c:v>40476.458333304981</c:v>
                </c:pt>
                <c:pt idx="21699" formatCode="m/d/yyyy\ h:mm">
                  <c:v>40476.499999971602</c:v>
                </c:pt>
                <c:pt idx="21700" formatCode="m/d/yyyy\ h:mm">
                  <c:v>40476.541666638266</c:v>
                </c:pt>
                <c:pt idx="21701" formatCode="m/d/yyyy\ h:mm">
                  <c:v>40476.58333330496</c:v>
                </c:pt>
                <c:pt idx="21702" formatCode="m/d/yyyy\ h:mm">
                  <c:v>40476.624999971595</c:v>
                </c:pt>
                <c:pt idx="21703" formatCode="m/d/yyyy\ h:mm">
                  <c:v>40476.666666638259</c:v>
                </c:pt>
                <c:pt idx="21704" formatCode="m/d/yyyy\ h:mm">
                  <c:v>40476.708333304952</c:v>
                </c:pt>
                <c:pt idx="21705" formatCode="m/d/yyyy\ h:mm">
                  <c:v>40476.749999971595</c:v>
                </c:pt>
                <c:pt idx="21706" formatCode="m/d/yyyy\ h:mm">
                  <c:v>40476.791666638237</c:v>
                </c:pt>
                <c:pt idx="21707" formatCode="m/d/yyyy\ h:mm">
                  <c:v>40476.833333304945</c:v>
                </c:pt>
                <c:pt idx="21708" formatCode="m/d/yyyy\ h:mm">
                  <c:v>40476.874999971602</c:v>
                </c:pt>
                <c:pt idx="21709" formatCode="m/d/yyyy\ h:mm">
                  <c:v>40476.916666638259</c:v>
                </c:pt>
                <c:pt idx="21710" formatCode="m/d/yyyy\ h:mm">
                  <c:v>40476.958333304952</c:v>
                </c:pt>
                <c:pt idx="21711" formatCode="m/d/yyyy\ h:mm">
                  <c:v>40476.999999971587</c:v>
                </c:pt>
                <c:pt idx="21712" formatCode="m/d/yyyy\ h:mm">
                  <c:v>40477.041666638237</c:v>
                </c:pt>
                <c:pt idx="21713" formatCode="m/d/yyyy\ h:mm">
                  <c:v>40477.08333330493</c:v>
                </c:pt>
                <c:pt idx="21714" formatCode="m/d/yyyy\ h:mm">
                  <c:v>40477.12499997158</c:v>
                </c:pt>
                <c:pt idx="21715" formatCode="m/d/yyyy\ h:mm">
                  <c:v>40477.16666663823</c:v>
                </c:pt>
                <c:pt idx="21716" formatCode="m/d/yyyy\ h:mm">
                  <c:v>40477.208333304923</c:v>
                </c:pt>
                <c:pt idx="21717" formatCode="m/d/yyyy\ h:mm">
                  <c:v>40477.249999971573</c:v>
                </c:pt>
                <c:pt idx="21718" formatCode="m/d/yyyy\ h:mm">
                  <c:v>40477.291666638208</c:v>
                </c:pt>
                <c:pt idx="21719" formatCode="m/d/yyyy\ h:mm">
                  <c:v>40477.333333304916</c:v>
                </c:pt>
                <c:pt idx="21720" formatCode="m/d/yyyy\ h:mm">
                  <c:v>40477.37499997158</c:v>
                </c:pt>
                <c:pt idx="21721" formatCode="m/d/yyyy\ h:mm">
                  <c:v>40477.41666663823</c:v>
                </c:pt>
                <c:pt idx="21722" formatCode="m/d/yyyy\ h:mm">
                  <c:v>40477.458333304923</c:v>
                </c:pt>
                <c:pt idx="21723" formatCode="m/d/yyyy\ h:mm">
                  <c:v>40477.499999971558</c:v>
                </c:pt>
                <c:pt idx="21724" formatCode="m/d/yyyy\ h:mm">
                  <c:v>40477.541666638208</c:v>
                </c:pt>
                <c:pt idx="21725" formatCode="m/d/yyyy\ h:mm">
                  <c:v>40477.583333304901</c:v>
                </c:pt>
                <c:pt idx="21726" formatCode="m/d/yyyy\ h:mm">
                  <c:v>40477.624999971551</c:v>
                </c:pt>
                <c:pt idx="21727" formatCode="m/d/yyyy\ h:mm">
                  <c:v>40477.666666638201</c:v>
                </c:pt>
                <c:pt idx="21728" formatCode="m/d/yyyy\ h:mm">
                  <c:v>40477.708333304894</c:v>
                </c:pt>
                <c:pt idx="21729" formatCode="m/d/yyyy\ h:mm">
                  <c:v>40477.749999971544</c:v>
                </c:pt>
                <c:pt idx="21730" formatCode="m/d/yyyy\ h:mm">
                  <c:v>40477.791666638179</c:v>
                </c:pt>
                <c:pt idx="21731" formatCode="m/d/yyyy\ h:mm">
                  <c:v>40477.833333304887</c:v>
                </c:pt>
                <c:pt idx="21732" formatCode="m/d/yyyy\ h:mm">
                  <c:v>40477.874999971551</c:v>
                </c:pt>
                <c:pt idx="21733" formatCode="m/d/yyyy\ h:mm">
                  <c:v>40477.916666638201</c:v>
                </c:pt>
                <c:pt idx="21734" formatCode="m/d/yyyy\ h:mm">
                  <c:v>40477.958333304894</c:v>
                </c:pt>
                <c:pt idx="21735" formatCode="m/d/yyyy\ h:mm">
                  <c:v>40477.999999971529</c:v>
                </c:pt>
                <c:pt idx="21736" formatCode="m/d/yyyy\ h:mm">
                  <c:v>40478.041666638186</c:v>
                </c:pt>
                <c:pt idx="21737" formatCode="m/d/yyyy\ h:mm">
                  <c:v>40478.083333304872</c:v>
                </c:pt>
                <c:pt idx="21738" formatCode="m/d/yyyy\ h:mm">
                  <c:v>40478.124999971522</c:v>
                </c:pt>
                <c:pt idx="21739" formatCode="m/d/yyyy\ h:mm">
                  <c:v>40478.166666638186</c:v>
                </c:pt>
                <c:pt idx="21740" formatCode="m/d/yyyy\ h:mm">
                  <c:v>40478.208333304865</c:v>
                </c:pt>
                <c:pt idx="21741" formatCode="m/d/yyyy\ h:mm">
                  <c:v>40478.249999971515</c:v>
                </c:pt>
                <c:pt idx="21742" formatCode="m/d/yyyy\ h:mm">
                  <c:v>40478.291666638164</c:v>
                </c:pt>
                <c:pt idx="21743" formatCode="m/d/yyyy\ h:mm">
                  <c:v>40478.333333304843</c:v>
                </c:pt>
                <c:pt idx="21744" formatCode="m/d/yyyy\ h:mm">
                  <c:v>40478.374999971522</c:v>
                </c:pt>
                <c:pt idx="21745" formatCode="m/d/yyyy\ h:mm">
                  <c:v>40478.416666638186</c:v>
                </c:pt>
                <c:pt idx="21746" formatCode="m/d/yyyy\ h:mm">
                  <c:v>40478.458333304865</c:v>
                </c:pt>
                <c:pt idx="21747" formatCode="m/d/yyyy\ h:mm">
                  <c:v>40478.4999999715</c:v>
                </c:pt>
                <c:pt idx="21748" formatCode="m/d/yyyy\ h:mm">
                  <c:v>40478.541666638164</c:v>
                </c:pt>
                <c:pt idx="21749" formatCode="m/d/yyyy\ h:mm">
                  <c:v>40478.583333304843</c:v>
                </c:pt>
                <c:pt idx="21750" formatCode="m/d/yyyy\ h:mm">
                  <c:v>40478.624999971486</c:v>
                </c:pt>
                <c:pt idx="21751" formatCode="m/d/yyyy\ h:mm">
                  <c:v>40478.666666638157</c:v>
                </c:pt>
                <c:pt idx="21752" formatCode="m/d/yyyy\ h:mm">
                  <c:v>40478.708333304836</c:v>
                </c:pt>
                <c:pt idx="21753" formatCode="m/d/yyyy\ h:mm">
                  <c:v>40478.749999971486</c:v>
                </c:pt>
                <c:pt idx="21754" formatCode="m/d/yyyy\ h:mm">
                  <c:v>40478.791666638128</c:v>
                </c:pt>
                <c:pt idx="21755" formatCode="m/d/yyyy\ h:mm">
                  <c:v>40478.833333304829</c:v>
                </c:pt>
                <c:pt idx="21756" formatCode="m/d/yyyy\ h:mm">
                  <c:v>40478.874999971493</c:v>
                </c:pt>
                <c:pt idx="21757" formatCode="m/d/yyyy\ h:mm">
                  <c:v>40478.916666638142</c:v>
                </c:pt>
                <c:pt idx="21758" formatCode="m/d/yyyy\ h:mm">
                  <c:v>40478.958333304836</c:v>
                </c:pt>
                <c:pt idx="21759" formatCode="m/d/yyyy\ h:mm">
                  <c:v>40478.999999971471</c:v>
                </c:pt>
                <c:pt idx="21760" formatCode="m/d/yyyy\ h:mm">
                  <c:v>40479.041666638135</c:v>
                </c:pt>
                <c:pt idx="21761" formatCode="m/d/yyyy\ h:mm">
                  <c:v>40479.083333304799</c:v>
                </c:pt>
                <c:pt idx="21762" formatCode="m/d/yyyy\ h:mm">
                  <c:v>40479.124999971464</c:v>
                </c:pt>
                <c:pt idx="21763" formatCode="m/d/yyyy\ h:mm">
                  <c:v>40479.166666638128</c:v>
                </c:pt>
                <c:pt idx="21764" formatCode="m/d/yyyy\ h:mm">
                  <c:v>40479.208333304792</c:v>
                </c:pt>
                <c:pt idx="21765" formatCode="m/d/yyyy\ h:mm">
                  <c:v>40479.249999971456</c:v>
                </c:pt>
                <c:pt idx="21766" formatCode="m/d/yyyy\ h:mm">
                  <c:v>40479.291666638099</c:v>
                </c:pt>
                <c:pt idx="21767" formatCode="m/d/yyyy\ h:mm">
                  <c:v>40479.333333304792</c:v>
                </c:pt>
                <c:pt idx="21768" formatCode="m/d/yyyy\ h:mm">
                  <c:v>40479.374999971449</c:v>
                </c:pt>
                <c:pt idx="21769" formatCode="m/d/yyyy\ h:mm">
                  <c:v>40479.416666638113</c:v>
                </c:pt>
                <c:pt idx="21770" formatCode="m/d/yyyy\ h:mm">
                  <c:v>40479.458333304799</c:v>
                </c:pt>
                <c:pt idx="21771" formatCode="m/d/yyyy\ h:mm">
                  <c:v>40479.499999971435</c:v>
                </c:pt>
                <c:pt idx="21772" formatCode="m/d/yyyy\ h:mm">
                  <c:v>40479.541666638106</c:v>
                </c:pt>
                <c:pt idx="21773" formatCode="m/d/yyyy\ h:mm">
                  <c:v>40479.583333304785</c:v>
                </c:pt>
                <c:pt idx="21774" formatCode="m/d/yyyy\ h:mm">
                  <c:v>40479.624999971435</c:v>
                </c:pt>
                <c:pt idx="21775" formatCode="m/d/yyyy\ h:mm">
                  <c:v>40479.666666638084</c:v>
                </c:pt>
                <c:pt idx="21776" formatCode="m/d/yyyy\ h:mm">
                  <c:v>40479.708333304763</c:v>
                </c:pt>
                <c:pt idx="21777" formatCode="m/d/yyyy\ h:mm">
                  <c:v>40479.749999971427</c:v>
                </c:pt>
                <c:pt idx="21778" formatCode="m/d/yyyy\ h:mm">
                  <c:v>40479.79166663807</c:v>
                </c:pt>
                <c:pt idx="21779" formatCode="m/d/yyyy\ h:mm">
                  <c:v>40479.833333304763</c:v>
                </c:pt>
                <c:pt idx="21780" formatCode="m/d/yyyy\ h:mm">
                  <c:v>40479.874999971435</c:v>
                </c:pt>
                <c:pt idx="21781" formatCode="m/d/yyyy\ h:mm">
                  <c:v>40479.916666638092</c:v>
                </c:pt>
                <c:pt idx="21782" formatCode="m/d/yyyy\ h:mm">
                  <c:v>40479.95833330477</c:v>
                </c:pt>
                <c:pt idx="21783" formatCode="m/d/yyyy\ h:mm">
                  <c:v>40479.999999971405</c:v>
                </c:pt>
                <c:pt idx="21784" formatCode="m/d/yyyy\ h:mm">
                  <c:v>40480.041666638077</c:v>
                </c:pt>
                <c:pt idx="21785" formatCode="m/d/yyyy\ h:mm">
                  <c:v>40480.083333304741</c:v>
                </c:pt>
                <c:pt idx="21786" formatCode="m/d/yyyy\ h:mm">
                  <c:v>40480.124999971405</c:v>
                </c:pt>
                <c:pt idx="21787" formatCode="m/d/yyyy\ h:mm">
                  <c:v>40480.16666663807</c:v>
                </c:pt>
                <c:pt idx="21788" formatCode="m/d/yyyy\ h:mm">
                  <c:v>40480.208333304741</c:v>
                </c:pt>
                <c:pt idx="21789" formatCode="m/d/yyyy\ h:mm">
                  <c:v>40480.249999971384</c:v>
                </c:pt>
                <c:pt idx="21790" formatCode="m/d/yyyy\ h:mm">
                  <c:v>40480.291666638033</c:v>
                </c:pt>
                <c:pt idx="21791" formatCode="m/d/yyyy\ h:mm">
                  <c:v>40480.333333304741</c:v>
                </c:pt>
                <c:pt idx="21792" formatCode="m/d/yyyy\ h:mm">
                  <c:v>40480.374999971391</c:v>
                </c:pt>
                <c:pt idx="21793" formatCode="m/d/yyyy\ h:mm">
                  <c:v>40480.416666638062</c:v>
                </c:pt>
                <c:pt idx="21794" formatCode="m/d/yyyy\ h:mm">
                  <c:v>40480.458333304741</c:v>
                </c:pt>
                <c:pt idx="21795" formatCode="m/d/yyyy\ h:mm">
                  <c:v>40480.499999971384</c:v>
                </c:pt>
                <c:pt idx="21796" formatCode="m/d/yyyy\ h:mm">
                  <c:v>40480.541666638033</c:v>
                </c:pt>
                <c:pt idx="21797" formatCode="m/d/yyyy\ h:mm">
                  <c:v>40480.583333304712</c:v>
                </c:pt>
                <c:pt idx="21798" formatCode="m/d/yyyy\ h:mm">
                  <c:v>40480.624999971376</c:v>
                </c:pt>
                <c:pt idx="21799" formatCode="m/d/yyyy\ h:mm">
                  <c:v>40480.666666638026</c:v>
                </c:pt>
                <c:pt idx="21800" formatCode="m/d/yyyy\ h:mm">
                  <c:v>40480.708333304712</c:v>
                </c:pt>
                <c:pt idx="21801" formatCode="m/d/yyyy\ h:mm">
                  <c:v>40480.749999971355</c:v>
                </c:pt>
                <c:pt idx="21802" formatCode="m/d/yyyy\ h:mm">
                  <c:v>40480.791666638004</c:v>
                </c:pt>
                <c:pt idx="21803" formatCode="m/d/yyyy\ h:mm">
                  <c:v>40480.833333304698</c:v>
                </c:pt>
                <c:pt idx="21804" formatCode="m/d/yyyy\ h:mm">
                  <c:v>40480.874999971362</c:v>
                </c:pt>
                <c:pt idx="21805" formatCode="m/d/yyyy\ h:mm">
                  <c:v>40480.916666638033</c:v>
                </c:pt>
                <c:pt idx="21806" formatCode="m/d/yyyy\ h:mm">
                  <c:v>40480.958333304705</c:v>
                </c:pt>
                <c:pt idx="21807" formatCode="m/d/yyyy\ h:mm">
                  <c:v>40480.999999971355</c:v>
                </c:pt>
                <c:pt idx="21808" formatCode="m/d/yyyy\ h:mm">
                  <c:v>40481.041666638004</c:v>
                </c:pt>
                <c:pt idx="21809" formatCode="m/d/yyyy\ h:mm">
                  <c:v>40481.083333304683</c:v>
                </c:pt>
                <c:pt idx="21810" formatCode="m/d/yyyy\ h:mm">
                  <c:v>40481.124999971333</c:v>
                </c:pt>
                <c:pt idx="21811" formatCode="m/d/yyyy\ h:mm">
                  <c:v>40481.166666638004</c:v>
                </c:pt>
                <c:pt idx="21812" formatCode="m/d/yyyy\ h:mm">
                  <c:v>40481.208333304683</c:v>
                </c:pt>
                <c:pt idx="21813" formatCode="m/d/yyyy\ h:mm">
                  <c:v>40481.249999971325</c:v>
                </c:pt>
                <c:pt idx="21814" formatCode="m/d/yyyy\ h:mm">
                  <c:v>40481.291666637982</c:v>
                </c:pt>
                <c:pt idx="21815" formatCode="m/d/yyyy\ h:mm">
                  <c:v>40481.333333304668</c:v>
                </c:pt>
                <c:pt idx="21816" formatCode="m/d/yyyy\ h:mm">
                  <c:v>40481.374999971333</c:v>
                </c:pt>
                <c:pt idx="21817" formatCode="m/d/yyyy\ h:mm">
                  <c:v>40481.416666637997</c:v>
                </c:pt>
                <c:pt idx="21818" formatCode="m/d/yyyy\ h:mm">
                  <c:v>40481.458333304676</c:v>
                </c:pt>
                <c:pt idx="21819" formatCode="m/d/yyyy\ h:mm">
                  <c:v>40481.499999971325</c:v>
                </c:pt>
                <c:pt idx="21820" formatCode="m/d/yyyy\ h:mm">
                  <c:v>40481.541666637975</c:v>
                </c:pt>
                <c:pt idx="21821" formatCode="m/d/yyyy\ h:mm">
                  <c:v>40481.583333304661</c:v>
                </c:pt>
                <c:pt idx="21822" formatCode="m/d/yyyy\ h:mm">
                  <c:v>40481.624999971304</c:v>
                </c:pt>
                <c:pt idx="21823" formatCode="m/d/yyyy\ h:mm">
                  <c:v>40481.666666637975</c:v>
                </c:pt>
                <c:pt idx="21824" formatCode="m/d/yyyy\ h:mm">
                  <c:v>40481.708333304647</c:v>
                </c:pt>
                <c:pt idx="21825" formatCode="m/d/yyyy\ h:mm">
                  <c:v>40481.749999971304</c:v>
                </c:pt>
                <c:pt idx="21826" formatCode="m/d/yyyy\ h:mm">
                  <c:v>40481.791666637953</c:v>
                </c:pt>
                <c:pt idx="21827" formatCode="m/d/yyyy\ h:mm">
                  <c:v>40481.833333304639</c:v>
                </c:pt>
                <c:pt idx="21828" formatCode="m/d/yyyy\ h:mm">
                  <c:v>40481.874999971311</c:v>
                </c:pt>
                <c:pt idx="21829" formatCode="m/d/yyyy\ h:mm">
                  <c:v>40481.916666637968</c:v>
                </c:pt>
                <c:pt idx="21830" formatCode="m/d/yyyy\ h:mm">
                  <c:v>40481.958333304647</c:v>
                </c:pt>
                <c:pt idx="21831" formatCode="m/d/yyyy\ h:mm">
                  <c:v>40481.999999971282</c:v>
                </c:pt>
                <c:pt idx="21832" formatCode="m/d/yyyy\ h:mm">
                  <c:v>40482.041666637946</c:v>
                </c:pt>
                <c:pt idx="21833" formatCode="m/d/yyyy\ h:mm">
                  <c:v>40482.083333304632</c:v>
                </c:pt>
                <c:pt idx="21834" formatCode="m/d/yyyy\ h:mm">
                  <c:v>40482.124999971275</c:v>
                </c:pt>
                <c:pt idx="21835" formatCode="m/d/yyyy\ h:mm">
                  <c:v>40482.166666637939</c:v>
                </c:pt>
                <c:pt idx="21836" formatCode="m/d/yyyy\ h:mm">
                  <c:v>40482.208333304618</c:v>
                </c:pt>
                <c:pt idx="21837" formatCode="m/d/yyyy\ h:mm">
                  <c:v>40482.249999971275</c:v>
                </c:pt>
                <c:pt idx="21838" formatCode="m/d/yyyy\ h:mm">
                  <c:v>40482.291666637917</c:v>
                </c:pt>
                <c:pt idx="21839" formatCode="m/d/yyyy\ h:mm">
                  <c:v>40482.33333330461</c:v>
                </c:pt>
                <c:pt idx="21840" formatCode="m/d/yyyy\ h:mm">
                  <c:v>40482.374999971282</c:v>
                </c:pt>
                <c:pt idx="21841" formatCode="m/d/yyyy\ h:mm">
                  <c:v>40482.416666637939</c:v>
                </c:pt>
                <c:pt idx="21842" formatCode="m/d/yyyy\ h:mm">
                  <c:v>40482.458333304618</c:v>
                </c:pt>
                <c:pt idx="21843" formatCode="m/d/yyyy\ h:mm">
                  <c:v>40482.499999971253</c:v>
                </c:pt>
                <c:pt idx="21844" formatCode="m/d/yyyy\ h:mm">
                  <c:v>40482.541666637924</c:v>
                </c:pt>
                <c:pt idx="21845" formatCode="m/d/yyyy\ h:mm">
                  <c:v>40482.583333304603</c:v>
                </c:pt>
                <c:pt idx="21846" formatCode="m/d/yyyy\ h:mm">
                  <c:v>40482.624999971245</c:v>
                </c:pt>
                <c:pt idx="21847" formatCode="m/d/yyyy\ h:mm">
                  <c:v>40482.666666637924</c:v>
                </c:pt>
                <c:pt idx="21848" formatCode="m/d/yyyy\ h:mm">
                  <c:v>40482.708333304603</c:v>
                </c:pt>
                <c:pt idx="21849" formatCode="m/d/yyyy\ h:mm">
                  <c:v>40482.749999971238</c:v>
                </c:pt>
                <c:pt idx="21850" formatCode="m/d/yyyy\ h:mm">
                  <c:v>40482.791666637888</c:v>
                </c:pt>
                <c:pt idx="21851" formatCode="m/d/yyyy\ h:mm">
                  <c:v>40482.833333304596</c:v>
                </c:pt>
                <c:pt idx="21852" formatCode="m/d/yyyy\ h:mm">
                  <c:v>40482.874999971245</c:v>
                </c:pt>
                <c:pt idx="21853" formatCode="m/d/yyyy\ h:mm">
                  <c:v>40482.91666663791</c:v>
                </c:pt>
                <c:pt idx="21854" formatCode="m/d/yyyy\ h:mm">
                  <c:v>40482.95833330461</c:v>
                </c:pt>
                <c:pt idx="21855" formatCode="m/d/yyyy\ h:mm">
                  <c:v>40482.999999971224</c:v>
                </c:pt>
                <c:pt idx="21856" formatCode="m/d/yyyy\ h:mm">
                  <c:v>40483.041666637888</c:v>
                </c:pt>
                <c:pt idx="21857" formatCode="m/d/yyyy\ h:mm">
                  <c:v>40483.083333304588</c:v>
                </c:pt>
                <c:pt idx="21858" formatCode="m/d/yyyy\ h:mm">
                  <c:v>40483.124999971224</c:v>
                </c:pt>
                <c:pt idx="21859" formatCode="m/d/yyyy\ h:mm">
                  <c:v>40483.166666637881</c:v>
                </c:pt>
                <c:pt idx="21860" formatCode="m/d/yyyy\ h:mm">
                  <c:v>40483.208333304574</c:v>
                </c:pt>
                <c:pt idx="21861" formatCode="m/d/yyyy\ h:mm">
                  <c:v>40483.249999971224</c:v>
                </c:pt>
                <c:pt idx="21862" formatCode="m/d/yyyy\ h:mm">
                  <c:v>40483.291666637859</c:v>
                </c:pt>
                <c:pt idx="21863" formatCode="m/d/yyyy\ h:mm">
                  <c:v>40483.333333304567</c:v>
                </c:pt>
                <c:pt idx="21864" formatCode="m/d/yyyy\ h:mm">
                  <c:v>40483.374999971216</c:v>
                </c:pt>
                <c:pt idx="21865" formatCode="m/d/yyyy\ h:mm">
                  <c:v>40483.416666637881</c:v>
                </c:pt>
                <c:pt idx="21866" formatCode="m/d/yyyy\ h:mm">
                  <c:v>40483.458333304574</c:v>
                </c:pt>
                <c:pt idx="21867" formatCode="m/d/yyyy\ h:mm">
                  <c:v>40483.499999971194</c:v>
                </c:pt>
                <c:pt idx="21868" formatCode="m/d/yyyy\ h:mm">
                  <c:v>40483.541666637859</c:v>
                </c:pt>
                <c:pt idx="21869" formatCode="m/d/yyyy\ h:mm">
                  <c:v>40483.583333304552</c:v>
                </c:pt>
                <c:pt idx="21870" formatCode="m/d/yyyy\ h:mm">
                  <c:v>40483.624999971194</c:v>
                </c:pt>
                <c:pt idx="21871" formatCode="m/d/yyyy\ h:mm">
                  <c:v>40483.666666637851</c:v>
                </c:pt>
                <c:pt idx="21872" formatCode="m/d/yyyy\ h:mm">
                  <c:v>40483.708333304545</c:v>
                </c:pt>
                <c:pt idx="21873" formatCode="m/d/yyyy\ h:mm">
                  <c:v>40483.749999971194</c:v>
                </c:pt>
                <c:pt idx="21874" formatCode="m/d/yyyy\ h:mm">
                  <c:v>40483.79166663783</c:v>
                </c:pt>
                <c:pt idx="21875" formatCode="m/d/yyyy\ h:mm">
                  <c:v>40483.833333304538</c:v>
                </c:pt>
                <c:pt idx="21876" formatCode="m/d/yyyy\ h:mm">
                  <c:v>40483.874999971202</c:v>
                </c:pt>
                <c:pt idx="21877" formatCode="m/d/yyyy\ h:mm">
                  <c:v>40483.916666637851</c:v>
                </c:pt>
                <c:pt idx="21878" formatCode="m/d/yyyy\ h:mm">
                  <c:v>40483.958333304545</c:v>
                </c:pt>
                <c:pt idx="21879" formatCode="m/d/yyyy\ h:mm">
                  <c:v>40483.99999997118</c:v>
                </c:pt>
                <c:pt idx="21880" formatCode="m/d/yyyy\ h:mm">
                  <c:v>40484.04166663783</c:v>
                </c:pt>
                <c:pt idx="21881" formatCode="m/d/yyyy\ h:mm">
                  <c:v>40484.083333304523</c:v>
                </c:pt>
                <c:pt idx="21882" formatCode="m/d/yyyy\ h:mm">
                  <c:v>40484.124999971173</c:v>
                </c:pt>
                <c:pt idx="21883" formatCode="m/d/yyyy\ h:mm">
                  <c:v>40484.166666637822</c:v>
                </c:pt>
                <c:pt idx="21884" formatCode="m/d/yyyy\ h:mm">
                  <c:v>40484.208333304516</c:v>
                </c:pt>
                <c:pt idx="21885" formatCode="m/d/yyyy\ h:mm">
                  <c:v>40484.249999971165</c:v>
                </c:pt>
                <c:pt idx="21886" formatCode="m/d/yyyy\ h:mm">
                  <c:v>40484.291666637801</c:v>
                </c:pt>
                <c:pt idx="21887" formatCode="m/d/yyyy\ h:mm">
                  <c:v>40484.333333304508</c:v>
                </c:pt>
                <c:pt idx="21888" formatCode="m/d/yyyy\ h:mm">
                  <c:v>40484.374999971173</c:v>
                </c:pt>
                <c:pt idx="21889" formatCode="m/d/yyyy\ h:mm">
                  <c:v>40484.416666637822</c:v>
                </c:pt>
                <c:pt idx="21890" formatCode="m/d/yyyy\ h:mm">
                  <c:v>40484.458333304516</c:v>
                </c:pt>
                <c:pt idx="21891" formatCode="m/d/yyyy\ h:mm">
                  <c:v>40484.499999971151</c:v>
                </c:pt>
                <c:pt idx="21892" formatCode="m/d/yyyy\ h:mm">
                  <c:v>40484.541666637801</c:v>
                </c:pt>
                <c:pt idx="21893" formatCode="m/d/yyyy\ h:mm">
                  <c:v>40484.583333304494</c:v>
                </c:pt>
                <c:pt idx="21894" formatCode="m/d/yyyy\ h:mm">
                  <c:v>40484.624999971144</c:v>
                </c:pt>
                <c:pt idx="21895" formatCode="m/d/yyyy\ h:mm">
                  <c:v>40484.666666637793</c:v>
                </c:pt>
                <c:pt idx="21896" formatCode="m/d/yyyy\ h:mm">
                  <c:v>40484.708333304487</c:v>
                </c:pt>
                <c:pt idx="21897" formatCode="m/d/yyyy\ h:mm">
                  <c:v>40484.749999971136</c:v>
                </c:pt>
                <c:pt idx="21898" formatCode="m/d/yyyy\ h:mm">
                  <c:v>40484.791666637771</c:v>
                </c:pt>
                <c:pt idx="21899" formatCode="m/d/yyyy\ h:mm">
                  <c:v>40484.833333304479</c:v>
                </c:pt>
                <c:pt idx="21900" formatCode="m/d/yyyy\ h:mm">
                  <c:v>40484.874999971144</c:v>
                </c:pt>
                <c:pt idx="21901" formatCode="m/d/yyyy\ h:mm">
                  <c:v>40484.916666637786</c:v>
                </c:pt>
                <c:pt idx="21902" formatCode="m/d/yyyy\ h:mm">
                  <c:v>40484.958333304487</c:v>
                </c:pt>
                <c:pt idx="21903" formatCode="m/d/yyyy\ h:mm">
                  <c:v>40484.999999971122</c:v>
                </c:pt>
                <c:pt idx="21904" formatCode="m/d/yyyy\ h:mm">
                  <c:v>40485.041666637771</c:v>
                </c:pt>
                <c:pt idx="21905" formatCode="m/d/yyyy\ h:mm">
                  <c:v>40485.083333304465</c:v>
                </c:pt>
                <c:pt idx="21906" formatCode="m/d/yyyy\ h:mm">
                  <c:v>40485.124999971114</c:v>
                </c:pt>
                <c:pt idx="21907" formatCode="m/d/yyyy\ h:mm">
                  <c:v>40485.166666637764</c:v>
                </c:pt>
                <c:pt idx="21908" formatCode="m/d/yyyy\ h:mm">
                  <c:v>40485.208333304443</c:v>
                </c:pt>
                <c:pt idx="21909" formatCode="m/d/yyyy\ h:mm">
                  <c:v>40485.249999971107</c:v>
                </c:pt>
                <c:pt idx="21910" formatCode="m/d/yyyy\ h:mm">
                  <c:v>40485.291666637742</c:v>
                </c:pt>
                <c:pt idx="21911" formatCode="m/d/yyyy\ h:mm">
                  <c:v>40485.333333304443</c:v>
                </c:pt>
                <c:pt idx="21912" formatCode="m/d/yyyy\ h:mm">
                  <c:v>40485.374999971114</c:v>
                </c:pt>
                <c:pt idx="21913" formatCode="m/d/yyyy\ h:mm">
                  <c:v>40485.416666637764</c:v>
                </c:pt>
                <c:pt idx="21914" formatCode="m/d/yyyy\ h:mm">
                  <c:v>40485.45833330445</c:v>
                </c:pt>
                <c:pt idx="21915" formatCode="m/d/yyyy\ h:mm">
                  <c:v>40485.499999971085</c:v>
                </c:pt>
                <c:pt idx="21916" formatCode="m/d/yyyy\ h:mm">
                  <c:v>40485.541666637742</c:v>
                </c:pt>
                <c:pt idx="21917" formatCode="m/d/yyyy\ h:mm">
                  <c:v>40485.583333304436</c:v>
                </c:pt>
                <c:pt idx="21918" formatCode="m/d/yyyy\ h:mm">
                  <c:v>40485.624999971085</c:v>
                </c:pt>
                <c:pt idx="21919" formatCode="m/d/yyyy\ h:mm">
                  <c:v>40485.666666637728</c:v>
                </c:pt>
                <c:pt idx="21920" formatCode="m/d/yyyy\ h:mm">
                  <c:v>40485.708333304428</c:v>
                </c:pt>
                <c:pt idx="21921" formatCode="m/d/yyyy\ h:mm">
                  <c:v>40485.749999971078</c:v>
                </c:pt>
                <c:pt idx="21922" formatCode="m/d/yyyy\ h:mm">
                  <c:v>40485.791666637706</c:v>
                </c:pt>
                <c:pt idx="21923" formatCode="m/d/yyyy\ h:mm">
                  <c:v>40485.833333304421</c:v>
                </c:pt>
                <c:pt idx="21924" formatCode="m/d/yyyy\ h:mm">
                  <c:v>40485.874999971085</c:v>
                </c:pt>
                <c:pt idx="21925" formatCode="m/d/yyyy\ h:mm">
                  <c:v>40485.916666637735</c:v>
                </c:pt>
                <c:pt idx="21926" formatCode="m/d/yyyy\ h:mm">
                  <c:v>40485.958333304421</c:v>
                </c:pt>
                <c:pt idx="21927" formatCode="m/d/yyyy\ h:mm">
                  <c:v>40485.999999971064</c:v>
                </c:pt>
                <c:pt idx="21928" formatCode="m/d/yyyy\ h:mm">
                  <c:v>40486.041666637713</c:v>
                </c:pt>
                <c:pt idx="21929" formatCode="m/d/yyyy\ h:mm">
                  <c:v>40486.083333304392</c:v>
                </c:pt>
                <c:pt idx="21930" formatCode="m/d/yyyy\ h:mm">
                  <c:v>40486.124999971056</c:v>
                </c:pt>
                <c:pt idx="21931" formatCode="m/d/yyyy\ h:mm">
                  <c:v>40486.166666637699</c:v>
                </c:pt>
                <c:pt idx="21932" formatCode="m/d/yyyy\ h:mm">
                  <c:v>40486.208333304392</c:v>
                </c:pt>
                <c:pt idx="21933" formatCode="m/d/yyyy\ h:mm">
                  <c:v>40486.249999971034</c:v>
                </c:pt>
                <c:pt idx="21934" formatCode="m/d/yyyy\ h:mm">
                  <c:v>40486.29166663767</c:v>
                </c:pt>
                <c:pt idx="21935" formatCode="m/d/yyyy\ h:mm">
                  <c:v>40486.333333304392</c:v>
                </c:pt>
                <c:pt idx="21936" formatCode="m/d/yyyy\ h:mm">
                  <c:v>40486.374999971042</c:v>
                </c:pt>
                <c:pt idx="21937" formatCode="m/d/yyyy\ h:mm">
                  <c:v>40486.416666637706</c:v>
                </c:pt>
                <c:pt idx="21938" formatCode="m/d/yyyy\ h:mm">
                  <c:v>40486.458333304399</c:v>
                </c:pt>
                <c:pt idx="21939" formatCode="m/d/yyyy\ h:mm">
                  <c:v>40486.499999971034</c:v>
                </c:pt>
                <c:pt idx="21940" formatCode="m/d/yyyy\ h:mm">
                  <c:v>40486.541666637677</c:v>
                </c:pt>
                <c:pt idx="21941" formatCode="m/d/yyyy\ h:mm">
                  <c:v>40486.583333304363</c:v>
                </c:pt>
                <c:pt idx="21942" formatCode="m/d/yyyy\ h:mm">
                  <c:v>40486.624999971027</c:v>
                </c:pt>
                <c:pt idx="21943" formatCode="m/d/yyyy\ h:mm">
                  <c:v>40486.66666663767</c:v>
                </c:pt>
                <c:pt idx="21944" formatCode="m/d/yyyy\ h:mm">
                  <c:v>40486.708333304363</c:v>
                </c:pt>
                <c:pt idx="21945" formatCode="m/d/yyyy\ h:mm">
                  <c:v>40486.74999997102</c:v>
                </c:pt>
                <c:pt idx="21946" formatCode="m/d/yyyy\ h:mm">
                  <c:v>40486.791666637655</c:v>
                </c:pt>
                <c:pt idx="21947" formatCode="m/d/yyyy\ h:mm">
                  <c:v>40486.833333304348</c:v>
                </c:pt>
                <c:pt idx="21948" formatCode="m/d/yyyy\ h:mm">
                  <c:v>40486.874999971013</c:v>
                </c:pt>
                <c:pt idx="21949" formatCode="m/d/yyyy\ h:mm">
                  <c:v>40486.916666637677</c:v>
                </c:pt>
                <c:pt idx="21950" formatCode="m/d/yyyy\ h:mm">
                  <c:v>40486.958333304356</c:v>
                </c:pt>
                <c:pt idx="21951" formatCode="m/d/yyyy\ h:mm">
                  <c:v>40486.999999971005</c:v>
                </c:pt>
                <c:pt idx="21952" formatCode="m/d/yyyy\ h:mm">
                  <c:v>40487.041666637648</c:v>
                </c:pt>
                <c:pt idx="21953" formatCode="m/d/yyyy\ h:mm">
                  <c:v>40487.083333304341</c:v>
                </c:pt>
                <c:pt idx="21954" formatCode="m/d/yyyy\ h:mm">
                  <c:v>40487.124999970998</c:v>
                </c:pt>
                <c:pt idx="21955" formatCode="m/d/yyyy\ h:mm">
                  <c:v>40487.166666637633</c:v>
                </c:pt>
                <c:pt idx="21956" formatCode="m/d/yyyy\ h:mm">
                  <c:v>40487.208333304341</c:v>
                </c:pt>
                <c:pt idx="21957" formatCode="m/d/yyyy\ h:mm">
                  <c:v>40487.249999970991</c:v>
                </c:pt>
                <c:pt idx="21958" formatCode="m/d/yyyy\ h:mm">
                  <c:v>40487.291666637619</c:v>
                </c:pt>
                <c:pt idx="21959" formatCode="m/d/yyyy\ h:mm">
                  <c:v>40487.333333304319</c:v>
                </c:pt>
                <c:pt idx="21960" formatCode="m/d/yyyy\ h:mm">
                  <c:v>40487.374999970998</c:v>
                </c:pt>
                <c:pt idx="21961" formatCode="m/d/yyyy\ h:mm">
                  <c:v>40487.416666637633</c:v>
                </c:pt>
                <c:pt idx="21962" formatCode="m/d/yyyy\ h:mm">
                  <c:v>40487.458333304327</c:v>
                </c:pt>
                <c:pt idx="21963" formatCode="m/d/yyyy\ h:mm">
                  <c:v>40487.499999970983</c:v>
                </c:pt>
                <c:pt idx="21964" formatCode="m/d/yyyy\ h:mm">
                  <c:v>40487.541666637619</c:v>
                </c:pt>
                <c:pt idx="21965" formatCode="m/d/yyyy\ h:mm">
                  <c:v>40487.583333304312</c:v>
                </c:pt>
                <c:pt idx="21966" formatCode="m/d/yyyy\ h:mm">
                  <c:v>40487.624999970969</c:v>
                </c:pt>
                <c:pt idx="21967" formatCode="m/d/yyyy\ h:mm">
                  <c:v>40487.666666637604</c:v>
                </c:pt>
                <c:pt idx="21968" formatCode="m/d/yyyy\ h:mm">
                  <c:v>40487.708333304297</c:v>
                </c:pt>
                <c:pt idx="21969" formatCode="m/d/yyyy\ h:mm">
                  <c:v>40487.749999970962</c:v>
                </c:pt>
                <c:pt idx="21970" formatCode="m/d/yyyy\ h:mm">
                  <c:v>40487.79166663759</c:v>
                </c:pt>
                <c:pt idx="21971" formatCode="m/d/yyyy\ h:mm">
                  <c:v>40487.83333330429</c:v>
                </c:pt>
                <c:pt idx="21972" formatCode="m/d/yyyy\ h:mm">
                  <c:v>40487.874999970976</c:v>
                </c:pt>
                <c:pt idx="21973" formatCode="m/d/yyyy\ h:mm">
                  <c:v>40487.916666637604</c:v>
                </c:pt>
                <c:pt idx="21974" formatCode="m/d/yyyy\ h:mm">
                  <c:v>40487.958333304297</c:v>
                </c:pt>
                <c:pt idx="21975" formatCode="m/d/yyyy\ h:mm">
                  <c:v>40487.999999970947</c:v>
                </c:pt>
                <c:pt idx="21976" formatCode="m/d/yyyy\ h:mm">
                  <c:v>40488.04166663759</c:v>
                </c:pt>
                <c:pt idx="21977" formatCode="m/d/yyyy\ h:mm">
                  <c:v>40488.083333304283</c:v>
                </c:pt>
                <c:pt idx="21978" formatCode="m/d/yyyy\ h:mm">
                  <c:v>40488.12499997094</c:v>
                </c:pt>
                <c:pt idx="21979" formatCode="m/d/yyyy\ h:mm">
                  <c:v>40488.16666663759</c:v>
                </c:pt>
                <c:pt idx="21980" formatCode="m/d/yyyy\ h:mm">
                  <c:v>40488.208333304268</c:v>
                </c:pt>
                <c:pt idx="21981" formatCode="m/d/yyyy\ h:mm">
                  <c:v>40488.249999970933</c:v>
                </c:pt>
                <c:pt idx="21982" formatCode="m/d/yyyy\ h:mm">
                  <c:v>40488.291666637568</c:v>
                </c:pt>
                <c:pt idx="21983" formatCode="m/d/yyyy\ h:mm">
                  <c:v>40488.333333304261</c:v>
                </c:pt>
                <c:pt idx="21984" formatCode="m/d/yyyy\ h:mm">
                  <c:v>40488.374999970947</c:v>
                </c:pt>
                <c:pt idx="21985" formatCode="m/d/yyyy\ h:mm">
                  <c:v>40488.41666663759</c:v>
                </c:pt>
                <c:pt idx="21986" formatCode="m/d/yyyy\ h:mm">
                  <c:v>40488.458333304276</c:v>
                </c:pt>
                <c:pt idx="21987" formatCode="m/d/yyyy\ h:mm">
                  <c:v>40488.499999970918</c:v>
                </c:pt>
                <c:pt idx="21988" formatCode="m/d/yyyy\ h:mm">
                  <c:v>40488.541666637575</c:v>
                </c:pt>
                <c:pt idx="21989" formatCode="m/d/yyyy\ h:mm">
                  <c:v>40488.583333304246</c:v>
                </c:pt>
                <c:pt idx="21990" formatCode="m/d/yyyy\ h:mm">
                  <c:v>40488.624999970911</c:v>
                </c:pt>
                <c:pt idx="21991" formatCode="m/d/yyyy\ h:mm">
                  <c:v>40488.666666637575</c:v>
                </c:pt>
                <c:pt idx="21992" formatCode="m/d/yyyy\ h:mm">
                  <c:v>40488.708333304239</c:v>
                </c:pt>
                <c:pt idx="21993" formatCode="m/d/yyyy\ h:mm">
                  <c:v>40488.749999970903</c:v>
                </c:pt>
                <c:pt idx="21994" formatCode="m/d/yyyy\ h:mm">
                  <c:v>40488.791666637539</c:v>
                </c:pt>
                <c:pt idx="21995" formatCode="m/d/yyyy\ h:mm">
                  <c:v>40488.833333304232</c:v>
                </c:pt>
                <c:pt idx="21996" formatCode="m/d/yyyy\ h:mm">
                  <c:v>40488.874999970911</c:v>
                </c:pt>
                <c:pt idx="21997" formatCode="m/d/yyyy\ h:mm">
                  <c:v>40488.91666663756</c:v>
                </c:pt>
                <c:pt idx="21998" formatCode="m/d/yyyy\ h:mm">
                  <c:v>40488.958333304246</c:v>
                </c:pt>
                <c:pt idx="21999" formatCode="m/d/yyyy\ h:mm">
                  <c:v>40488.999999970889</c:v>
                </c:pt>
                <c:pt idx="22000" formatCode="m/d/yyyy\ h:mm">
                  <c:v>40489.041666637539</c:v>
                </c:pt>
                <c:pt idx="22001" formatCode="m/d/yyyy\ h:mm">
                  <c:v>40489.083333304217</c:v>
                </c:pt>
                <c:pt idx="22002" formatCode="m/d/yyyy\ h:mm">
                  <c:v>40489.124999970882</c:v>
                </c:pt>
                <c:pt idx="22003" formatCode="m/d/yyyy\ h:mm">
                  <c:v>40489.166666637531</c:v>
                </c:pt>
                <c:pt idx="22004" formatCode="m/d/yyyy\ h:mm">
                  <c:v>40489.20833330421</c:v>
                </c:pt>
                <c:pt idx="22005" formatCode="m/d/yyyy\ h:mm">
                  <c:v>40489.249999970882</c:v>
                </c:pt>
                <c:pt idx="22006" formatCode="m/d/yyyy\ h:mm">
                  <c:v>40489.291666637517</c:v>
                </c:pt>
                <c:pt idx="22007" formatCode="m/d/yyyy\ h:mm">
                  <c:v>40489.333333304203</c:v>
                </c:pt>
                <c:pt idx="22008" formatCode="m/d/yyyy\ h:mm">
                  <c:v>40489.374999970889</c:v>
                </c:pt>
                <c:pt idx="22009" formatCode="m/d/yyyy\ h:mm">
                  <c:v>40489.416666637531</c:v>
                </c:pt>
                <c:pt idx="22010" formatCode="m/d/yyyy\ h:mm">
                  <c:v>40489.458333304217</c:v>
                </c:pt>
                <c:pt idx="22011" formatCode="m/d/yyyy\ h:mm">
                  <c:v>40489.49999997086</c:v>
                </c:pt>
                <c:pt idx="22012" formatCode="m/d/yyyy\ h:mm">
                  <c:v>40489.541666637524</c:v>
                </c:pt>
                <c:pt idx="22013" formatCode="m/d/yyyy\ h:mm">
                  <c:v>40489.583333304203</c:v>
                </c:pt>
                <c:pt idx="22014" formatCode="m/d/yyyy\ h:mm">
                  <c:v>40489.624999970853</c:v>
                </c:pt>
                <c:pt idx="22015" formatCode="m/d/yyyy\ h:mm">
                  <c:v>40489.666666637502</c:v>
                </c:pt>
                <c:pt idx="22016" formatCode="m/d/yyyy\ h:mm">
                  <c:v>40489.708333304196</c:v>
                </c:pt>
                <c:pt idx="22017" formatCode="m/d/yyyy\ h:mm">
                  <c:v>40489.749999970845</c:v>
                </c:pt>
                <c:pt idx="22018" formatCode="m/d/yyyy\ h:mm">
                  <c:v>40489.79166663748</c:v>
                </c:pt>
                <c:pt idx="22019" formatCode="m/d/yyyy\ h:mm">
                  <c:v>40489.833333304196</c:v>
                </c:pt>
                <c:pt idx="22020" formatCode="m/d/yyyy\ h:mm">
                  <c:v>40489.874999970853</c:v>
                </c:pt>
                <c:pt idx="22021" formatCode="m/d/yyyy\ h:mm">
                  <c:v>40489.916666637502</c:v>
                </c:pt>
                <c:pt idx="22022" formatCode="m/d/yyyy\ h:mm">
                  <c:v>40489.958333304196</c:v>
                </c:pt>
                <c:pt idx="22023" formatCode="m/d/yyyy\ h:mm">
                  <c:v>40489.999999970831</c:v>
                </c:pt>
                <c:pt idx="22024" formatCode="m/d/yyyy\ h:mm">
                  <c:v>40490.04166663748</c:v>
                </c:pt>
                <c:pt idx="22025" formatCode="m/d/yyyy\ h:mm">
                  <c:v>40490.083333304174</c:v>
                </c:pt>
                <c:pt idx="22026" formatCode="m/d/yyyy\ h:mm">
                  <c:v>40490.124999970823</c:v>
                </c:pt>
                <c:pt idx="22027" formatCode="m/d/yyyy\ h:mm">
                  <c:v>40490.166666637473</c:v>
                </c:pt>
                <c:pt idx="22028" formatCode="m/d/yyyy\ h:mm">
                  <c:v>40490.208333304166</c:v>
                </c:pt>
                <c:pt idx="22029" formatCode="m/d/yyyy\ h:mm">
                  <c:v>40490.249999970816</c:v>
                </c:pt>
                <c:pt idx="22030" formatCode="m/d/yyyy\ h:mm">
                  <c:v>40490.291666637451</c:v>
                </c:pt>
                <c:pt idx="22031" formatCode="m/d/yyyy\ h:mm">
                  <c:v>40490.333333304159</c:v>
                </c:pt>
                <c:pt idx="22032" formatCode="m/d/yyyy\ h:mm">
                  <c:v>40490.374999970823</c:v>
                </c:pt>
                <c:pt idx="22033" formatCode="m/d/yyyy\ h:mm">
                  <c:v>40490.416666637473</c:v>
                </c:pt>
                <c:pt idx="22034" formatCode="m/d/yyyy\ h:mm">
                  <c:v>40490.458333304166</c:v>
                </c:pt>
                <c:pt idx="22035" formatCode="m/d/yyyy\ h:mm">
                  <c:v>40490.499999970802</c:v>
                </c:pt>
                <c:pt idx="22036" formatCode="m/d/yyyy\ h:mm">
                  <c:v>40490.541666637451</c:v>
                </c:pt>
                <c:pt idx="22037" formatCode="m/d/yyyy\ h:mm">
                  <c:v>40490.583333304145</c:v>
                </c:pt>
                <c:pt idx="22038" formatCode="m/d/yyyy\ h:mm">
                  <c:v>40490.624999970794</c:v>
                </c:pt>
                <c:pt idx="22039" formatCode="m/d/yyyy\ h:mm">
                  <c:v>40490.666666637444</c:v>
                </c:pt>
                <c:pt idx="22040" formatCode="m/d/yyyy\ h:mm">
                  <c:v>40490.708333304137</c:v>
                </c:pt>
                <c:pt idx="22041" formatCode="m/d/yyyy\ h:mm">
                  <c:v>40490.749999970787</c:v>
                </c:pt>
                <c:pt idx="22042" formatCode="m/d/yyyy\ h:mm">
                  <c:v>40490.791666637422</c:v>
                </c:pt>
                <c:pt idx="22043" formatCode="m/d/yyyy\ h:mm">
                  <c:v>40490.83333330413</c:v>
                </c:pt>
                <c:pt idx="22044" formatCode="m/d/yyyy\ h:mm">
                  <c:v>40490.874999970794</c:v>
                </c:pt>
                <c:pt idx="22045" formatCode="m/d/yyyy\ h:mm">
                  <c:v>40490.916666637444</c:v>
                </c:pt>
                <c:pt idx="22046" formatCode="m/d/yyyy\ h:mm">
                  <c:v>40490.958333304137</c:v>
                </c:pt>
                <c:pt idx="22047" formatCode="m/d/yyyy\ h:mm">
                  <c:v>40490.999999970772</c:v>
                </c:pt>
                <c:pt idx="22048" formatCode="m/d/yyyy\ h:mm">
                  <c:v>40491.041666637422</c:v>
                </c:pt>
                <c:pt idx="22049" formatCode="m/d/yyyy\ h:mm">
                  <c:v>40491.083333304116</c:v>
                </c:pt>
                <c:pt idx="22050" formatCode="m/d/yyyy\ h:mm">
                  <c:v>40491.124999970765</c:v>
                </c:pt>
                <c:pt idx="22051" formatCode="m/d/yyyy\ h:mm">
                  <c:v>40491.166666637415</c:v>
                </c:pt>
                <c:pt idx="22052" formatCode="m/d/yyyy\ h:mm">
                  <c:v>40491.208333304108</c:v>
                </c:pt>
                <c:pt idx="22053" formatCode="m/d/yyyy\ h:mm">
                  <c:v>40491.249999970758</c:v>
                </c:pt>
                <c:pt idx="22054" formatCode="m/d/yyyy\ h:mm">
                  <c:v>40491.291666637393</c:v>
                </c:pt>
                <c:pt idx="22055" formatCode="m/d/yyyy\ h:mm">
                  <c:v>40491.333333304101</c:v>
                </c:pt>
                <c:pt idx="22056" formatCode="m/d/yyyy\ h:mm">
                  <c:v>40491.374999970765</c:v>
                </c:pt>
                <c:pt idx="22057" formatCode="m/d/yyyy\ h:mm">
                  <c:v>40491.416666637415</c:v>
                </c:pt>
                <c:pt idx="22058" formatCode="m/d/yyyy\ h:mm">
                  <c:v>40491.458333304108</c:v>
                </c:pt>
                <c:pt idx="22059" formatCode="m/d/yyyy\ h:mm">
                  <c:v>40491.499999970736</c:v>
                </c:pt>
                <c:pt idx="22060" formatCode="m/d/yyyy\ h:mm">
                  <c:v>40491.541666637393</c:v>
                </c:pt>
                <c:pt idx="22061" formatCode="m/d/yyyy\ h:mm">
                  <c:v>40491.583333304086</c:v>
                </c:pt>
                <c:pt idx="22062" formatCode="m/d/yyyy\ h:mm">
                  <c:v>40491.624999970736</c:v>
                </c:pt>
                <c:pt idx="22063" formatCode="m/d/yyyy\ h:mm">
                  <c:v>40491.666666637379</c:v>
                </c:pt>
                <c:pt idx="22064" formatCode="m/d/yyyy\ h:mm">
                  <c:v>40491.708333304079</c:v>
                </c:pt>
                <c:pt idx="22065" formatCode="m/d/yyyy\ h:mm">
                  <c:v>40491.749999970729</c:v>
                </c:pt>
                <c:pt idx="22066" formatCode="m/d/yyyy\ h:mm">
                  <c:v>40491.791666637357</c:v>
                </c:pt>
                <c:pt idx="22067" formatCode="m/d/yyyy\ h:mm">
                  <c:v>40491.833333304072</c:v>
                </c:pt>
                <c:pt idx="22068" formatCode="m/d/yyyy\ h:mm">
                  <c:v>40491.874999970736</c:v>
                </c:pt>
                <c:pt idx="22069" formatCode="m/d/yyyy\ h:mm">
                  <c:v>40491.916666637386</c:v>
                </c:pt>
                <c:pt idx="22070" formatCode="m/d/yyyy\ h:mm">
                  <c:v>40491.958333304079</c:v>
                </c:pt>
                <c:pt idx="22071" formatCode="m/d/yyyy\ h:mm">
                  <c:v>40491.999999970714</c:v>
                </c:pt>
                <c:pt idx="22072" formatCode="m/d/yyyy\ h:mm">
                  <c:v>40492.041666637364</c:v>
                </c:pt>
                <c:pt idx="22073" formatCode="m/d/yyyy\ h:mm">
                  <c:v>40492.083333304043</c:v>
                </c:pt>
                <c:pt idx="22074" formatCode="m/d/yyyy\ h:mm">
                  <c:v>40492.124999970707</c:v>
                </c:pt>
                <c:pt idx="22075" formatCode="m/d/yyyy\ h:mm">
                  <c:v>40492.166666637357</c:v>
                </c:pt>
                <c:pt idx="22076" formatCode="m/d/yyyy\ h:mm">
                  <c:v>40492.208333304043</c:v>
                </c:pt>
                <c:pt idx="22077" formatCode="m/d/yyyy\ h:mm">
                  <c:v>40492.2499999707</c:v>
                </c:pt>
                <c:pt idx="22078" formatCode="m/d/yyyy\ h:mm">
                  <c:v>40492.291666637328</c:v>
                </c:pt>
                <c:pt idx="22079" formatCode="m/d/yyyy\ h:mm">
                  <c:v>40492.333333304043</c:v>
                </c:pt>
                <c:pt idx="22080" formatCode="m/d/yyyy\ h:mm">
                  <c:v>40492.374999970692</c:v>
                </c:pt>
                <c:pt idx="22081" formatCode="m/d/yyyy\ h:mm">
                  <c:v>40492.416666637357</c:v>
                </c:pt>
                <c:pt idx="22082" formatCode="m/d/yyyy\ h:mm">
                  <c:v>40492.45833330405</c:v>
                </c:pt>
                <c:pt idx="22083" formatCode="m/d/yyyy\ h:mm">
                  <c:v>40492.499999970685</c:v>
                </c:pt>
                <c:pt idx="22084" formatCode="m/d/yyyy\ h:mm">
                  <c:v>40492.541666637328</c:v>
                </c:pt>
                <c:pt idx="22085" formatCode="m/d/yyyy\ h:mm">
                  <c:v>40492.583333304028</c:v>
                </c:pt>
                <c:pt idx="22086" formatCode="m/d/yyyy\ h:mm">
                  <c:v>40492.624999970678</c:v>
                </c:pt>
                <c:pt idx="22087" formatCode="m/d/yyyy\ h:mm">
                  <c:v>40492.66666663732</c:v>
                </c:pt>
                <c:pt idx="22088" formatCode="m/d/yyyy\ h:mm">
                  <c:v>40492.708333304021</c:v>
                </c:pt>
                <c:pt idx="22089" formatCode="m/d/yyyy\ h:mm">
                  <c:v>40492.749999970671</c:v>
                </c:pt>
                <c:pt idx="22090" formatCode="m/d/yyyy\ h:mm">
                  <c:v>40492.791666637306</c:v>
                </c:pt>
                <c:pt idx="22091" formatCode="m/d/yyyy\ h:mm">
                  <c:v>40492.833333303999</c:v>
                </c:pt>
                <c:pt idx="22092" formatCode="m/d/yyyy\ h:mm">
                  <c:v>40492.874999970663</c:v>
                </c:pt>
                <c:pt idx="22093" formatCode="m/d/yyyy\ h:mm">
                  <c:v>40492.916666637328</c:v>
                </c:pt>
                <c:pt idx="22094" formatCode="m/d/yyyy\ h:mm">
                  <c:v>40492.958333304006</c:v>
                </c:pt>
                <c:pt idx="22095" formatCode="m/d/yyyy\ h:mm">
                  <c:v>40492.999999970656</c:v>
                </c:pt>
                <c:pt idx="22096" formatCode="m/d/yyyy\ h:mm">
                  <c:v>40493.041666637298</c:v>
                </c:pt>
                <c:pt idx="22097" formatCode="m/d/yyyy\ h:mm">
                  <c:v>40493.083333303992</c:v>
                </c:pt>
                <c:pt idx="22098" formatCode="m/d/yyyy\ h:mm">
                  <c:v>40493.124999970634</c:v>
                </c:pt>
                <c:pt idx="22099" formatCode="m/d/yyyy\ h:mm">
                  <c:v>40493.166666637284</c:v>
                </c:pt>
                <c:pt idx="22100" formatCode="m/d/yyyy\ h:mm">
                  <c:v>40493.208333303992</c:v>
                </c:pt>
                <c:pt idx="22101" formatCode="m/d/yyyy\ h:mm">
                  <c:v>40493.249999970634</c:v>
                </c:pt>
                <c:pt idx="22102" formatCode="m/d/yyyy\ h:mm">
                  <c:v>40493.291666637269</c:v>
                </c:pt>
                <c:pt idx="22103" formatCode="m/d/yyyy\ h:mm">
                  <c:v>40493.333333303985</c:v>
                </c:pt>
                <c:pt idx="22104" formatCode="m/d/yyyy\ h:mm">
                  <c:v>40493.374999970642</c:v>
                </c:pt>
                <c:pt idx="22105" formatCode="m/d/yyyy\ h:mm">
                  <c:v>40493.416666637284</c:v>
                </c:pt>
                <c:pt idx="22106" formatCode="m/d/yyyy\ h:mm">
                  <c:v>40493.458333303985</c:v>
                </c:pt>
                <c:pt idx="22107" formatCode="m/d/yyyy\ h:mm">
                  <c:v>40493.499999970627</c:v>
                </c:pt>
                <c:pt idx="22108" formatCode="m/d/yyyy\ h:mm">
                  <c:v>40493.541666637269</c:v>
                </c:pt>
                <c:pt idx="22109" formatCode="m/d/yyyy\ h:mm">
                  <c:v>40493.583333303963</c:v>
                </c:pt>
                <c:pt idx="22110" formatCode="m/d/yyyy\ h:mm">
                  <c:v>40493.62499997062</c:v>
                </c:pt>
                <c:pt idx="22111" formatCode="m/d/yyyy\ h:mm">
                  <c:v>40493.666666637269</c:v>
                </c:pt>
                <c:pt idx="22112" formatCode="m/d/yyyy\ h:mm">
                  <c:v>40493.708333303948</c:v>
                </c:pt>
                <c:pt idx="22113" formatCode="m/d/yyyy\ h:mm">
                  <c:v>40493.749999970605</c:v>
                </c:pt>
                <c:pt idx="22114" formatCode="m/d/yyyy\ h:mm">
                  <c:v>40493.79166663724</c:v>
                </c:pt>
                <c:pt idx="22115" formatCode="m/d/yyyy\ h:mm">
                  <c:v>40493.833333303941</c:v>
                </c:pt>
                <c:pt idx="22116" formatCode="m/d/yyyy\ h:mm">
                  <c:v>40493.874999970612</c:v>
                </c:pt>
                <c:pt idx="22117" formatCode="m/d/yyyy\ h:mm">
                  <c:v>40493.916666637255</c:v>
                </c:pt>
                <c:pt idx="22118" formatCode="m/d/yyyy\ h:mm">
                  <c:v>40493.958333303955</c:v>
                </c:pt>
                <c:pt idx="22119" formatCode="m/d/yyyy\ h:mm">
                  <c:v>40493.999999970598</c:v>
                </c:pt>
                <c:pt idx="22120" formatCode="m/d/yyyy\ h:mm">
                  <c:v>40494.041666637233</c:v>
                </c:pt>
                <c:pt idx="22121" formatCode="m/d/yyyy\ h:mm">
                  <c:v>40494.083333303941</c:v>
                </c:pt>
                <c:pt idx="22122" formatCode="m/d/yyyy\ h:mm">
                  <c:v>40494.124999970591</c:v>
                </c:pt>
                <c:pt idx="22123" formatCode="m/d/yyyy\ h:mm">
                  <c:v>40494.166666637233</c:v>
                </c:pt>
                <c:pt idx="22124" formatCode="m/d/yyyy\ h:mm">
                  <c:v>40494.208333303919</c:v>
                </c:pt>
                <c:pt idx="22125" formatCode="m/d/yyyy\ h:mm">
                  <c:v>40494.249999970583</c:v>
                </c:pt>
                <c:pt idx="22126" formatCode="m/d/yyyy\ h:mm">
                  <c:v>40494.291666637211</c:v>
                </c:pt>
                <c:pt idx="22127" formatCode="m/d/yyyy\ h:mm">
                  <c:v>40494.333333303912</c:v>
                </c:pt>
                <c:pt idx="22128" formatCode="m/d/yyyy\ h:mm">
                  <c:v>40494.374999970598</c:v>
                </c:pt>
                <c:pt idx="22129" formatCode="m/d/yyyy\ h:mm">
                  <c:v>40494.416666637226</c:v>
                </c:pt>
                <c:pt idx="22130" formatCode="m/d/yyyy\ h:mm">
                  <c:v>40494.458333303926</c:v>
                </c:pt>
                <c:pt idx="22131" formatCode="m/d/yyyy\ h:mm">
                  <c:v>40494.499999970569</c:v>
                </c:pt>
                <c:pt idx="22132" formatCode="m/d/yyyy\ h:mm">
                  <c:v>40494.541666637204</c:v>
                </c:pt>
                <c:pt idx="22133" formatCode="m/d/yyyy\ h:mm">
                  <c:v>40494.583333303897</c:v>
                </c:pt>
                <c:pt idx="22134" formatCode="m/d/yyyy\ h:mm">
                  <c:v>40494.624999970561</c:v>
                </c:pt>
                <c:pt idx="22135" formatCode="m/d/yyyy\ h:mm">
                  <c:v>40494.666666637204</c:v>
                </c:pt>
                <c:pt idx="22136" formatCode="m/d/yyyy\ h:mm">
                  <c:v>40494.70833330389</c:v>
                </c:pt>
                <c:pt idx="22137" formatCode="m/d/yyyy\ h:mm">
                  <c:v>40494.749999970561</c:v>
                </c:pt>
                <c:pt idx="22138" formatCode="m/d/yyyy\ h:mm">
                  <c:v>40494.791666637182</c:v>
                </c:pt>
                <c:pt idx="22139" formatCode="m/d/yyyy\ h:mm">
                  <c:v>40494.833333303883</c:v>
                </c:pt>
                <c:pt idx="22140" formatCode="m/d/yyyy\ h:mm">
                  <c:v>40494.874999970569</c:v>
                </c:pt>
                <c:pt idx="22141" formatCode="m/d/yyyy\ h:mm">
                  <c:v>40494.916666637204</c:v>
                </c:pt>
                <c:pt idx="22142" formatCode="m/d/yyyy\ h:mm">
                  <c:v>40494.958333303897</c:v>
                </c:pt>
                <c:pt idx="22143" formatCode="m/d/yyyy\ h:mm">
                  <c:v>40494.99999997054</c:v>
                </c:pt>
                <c:pt idx="22144" formatCode="m/d/yyyy\ h:mm">
                  <c:v>40495.041666637189</c:v>
                </c:pt>
                <c:pt idx="22145" formatCode="m/d/yyyy\ h:mm">
                  <c:v>40495.083333303868</c:v>
                </c:pt>
                <c:pt idx="22146" formatCode="m/d/yyyy\ h:mm">
                  <c:v>40495.124999970532</c:v>
                </c:pt>
                <c:pt idx="22147" formatCode="m/d/yyyy\ h:mm">
                  <c:v>40495.166666637182</c:v>
                </c:pt>
                <c:pt idx="22148" formatCode="m/d/yyyy\ h:mm">
                  <c:v>40495.208333303861</c:v>
                </c:pt>
                <c:pt idx="22149" formatCode="m/d/yyyy\ h:mm">
                  <c:v>40495.249999970532</c:v>
                </c:pt>
                <c:pt idx="22150" formatCode="m/d/yyyy\ h:mm">
                  <c:v>40495.291666637168</c:v>
                </c:pt>
                <c:pt idx="22151" formatCode="m/d/yyyy\ h:mm">
                  <c:v>40495.333333303861</c:v>
                </c:pt>
                <c:pt idx="22152" formatCode="m/d/yyyy\ h:mm">
                  <c:v>40495.37499997054</c:v>
                </c:pt>
                <c:pt idx="22153" formatCode="m/d/yyyy\ h:mm">
                  <c:v>40495.416666637182</c:v>
                </c:pt>
                <c:pt idx="22154" formatCode="m/d/yyyy\ h:mm">
                  <c:v>40495.458333303868</c:v>
                </c:pt>
                <c:pt idx="22155" formatCode="m/d/yyyy\ h:mm">
                  <c:v>40495.499999970511</c:v>
                </c:pt>
                <c:pt idx="22156" formatCode="m/d/yyyy\ h:mm">
                  <c:v>40495.541666637175</c:v>
                </c:pt>
                <c:pt idx="22157" formatCode="m/d/yyyy\ h:mm">
                  <c:v>40495.583333303839</c:v>
                </c:pt>
                <c:pt idx="22158" formatCode="m/d/yyyy\ h:mm">
                  <c:v>40495.624999970503</c:v>
                </c:pt>
                <c:pt idx="22159" formatCode="m/d/yyyy\ h:mm">
                  <c:v>40495.666666637153</c:v>
                </c:pt>
                <c:pt idx="22160" formatCode="m/d/yyyy\ h:mm">
                  <c:v>40495.708333303832</c:v>
                </c:pt>
                <c:pt idx="22161" formatCode="m/d/yyyy\ h:mm">
                  <c:v>40495.749999970496</c:v>
                </c:pt>
                <c:pt idx="22162" formatCode="m/d/yyyy\ h:mm">
                  <c:v>40495.791666637131</c:v>
                </c:pt>
                <c:pt idx="22163" formatCode="m/d/yyyy\ h:mm">
                  <c:v>40495.833333303832</c:v>
                </c:pt>
                <c:pt idx="22164" formatCode="m/d/yyyy\ h:mm">
                  <c:v>40495.874999970503</c:v>
                </c:pt>
                <c:pt idx="22165" formatCode="m/d/yyyy\ h:mm">
                  <c:v>40495.916666637153</c:v>
                </c:pt>
                <c:pt idx="22166" formatCode="m/d/yyyy\ h:mm">
                  <c:v>40495.958333303839</c:v>
                </c:pt>
                <c:pt idx="22167" formatCode="m/d/yyyy\ h:mm">
                  <c:v>40495.999999970481</c:v>
                </c:pt>
                <c:pt idx="22168" formatCode="m/d/yyyy\ h:mm">
                  <c:v>40496.041666637131</c:v>
                </c:pt>
                <c:pt idx="22169" formatCode="m/d/yyyy\ h:mm">
                  <c:v>40496.08333330381</c:v>
                </c:pt>
                <c:pt idx="22170" formatCode="m/d/yyyy\ h:mm">
                  <c:v>40496.124999970481</c:v>
                </c:pt>
                <c:pt idx="22171" formatCode="m/d/yyyy\ h:mm">
                  <c:v>40496.166666637124</c:v>
                </c:pt>
                <c:pt idx="22172" formatCode="m/d/yyyy\ h:mm">
                  <c:v>40496.208333303803</c:v>
                </c:pt>
                <c:pt idx="22173" formatCode="m/d/yyyy\ h:mm">
                  <c:v>40496.249999970467</c:v>
                </c:pt>
                <c:pt idx="22174" formatCode="m/d/yyyy\ h:mm">
                  <c:v>40496.291666637102</c:v>
                </c:pt>
                <c:pt idx="22175" formatCode="m/d/yyyy\ h:mm">
                  <c:v>40496.333333303795</c:v>
                </c:pt>
                <c:pt idx="22176" formatCode="m/d/yyyy\ h:mm">
                  <c:v>40496.374999970474</c:v>
                </c:pt>
                <c:pt idx="22177" formatCode="m/d/yyyy\ h:mm">
                  <c:v>40496.416666637131</c:v>
                </c:pt>
                <c:pt idx="22178" formatCode="m/d/yyyy\ h:mm">
                  <c:v>40496.458333303803</c:v>
                </c:pt>
                <c:pt idx="22179" formatCode="m/d/yyyy\ h:mm">
                  <c:v>40496.499999970452</c:v>
                </c:pt>
                <c:pt idx="22180" formatCode="m/d/yyyy\ h:mm">
                  <c:v>40496.541666637102</c:v>
                </c:pt>
                <c:pt idx="22181" formatCode="m/d/yyyy\ h:mm">
                  <c:v>40496.583333303781</c:v>
                </c:pt>
                <c:pt idx="22182" formatCode="m/d/yyyy\ h:mm">
                  <c:v>40496.624999970445</c:v>
                </c:pt>
                <c:pt idx="22183" formatCode="m/d/yyyy\ h:mm">
                  <c:v>40496.666666637095</c:v>
                </c:pt>
                <c:pt idx="22184" formatCode="m/d/yyyy\ h:mm">
                  <c:v>40496.708333303781</c:v>
                </c:pt>
                <c:pt idx="22185" formatCode="m/d/yyyy\ h:mm">
                  <c:v>40496.749999970438</c:v>
                </c:pt>
                <c:pt idx="22186" formatCode="m/d/yyyy\ h:mm">
                  <c:v>40496.791666637073</c:v>
                </c:pt>
                <c:pt idx="22187" formatCode="m/d/yyyy\ h:mm">
                  <c:v>40496.833333303766</c:v>
                </c:pt>
                <c:pt idx="22188" formatCode="m/d/yyyy\ h:mm">
                  <c:v>40496.874999970445</c:v>
                </c:pt>
                <c:pt idx="22189" formatCode="m/d/yyyy\ h:mm">
                  <c:v>40496.916666637095</c:v>
                </c:pt>
                <c:pt idx="22190" formatCode="m/d/yyyy\ h:mm">
                  <c:v>40496.958333303774</c:v>
                </c:pt>
                <c:pt idx="22191" formatCode="m/d/yyyy\ h:mm">
                  <c:v>40496.999999970423</c:v>
                </c:pt>
                <c:pt idx="22192" formatCode="m/d/yyyy\ h:mm">
                  <c:v>40497.041666637073</c:v>
                </c:pt>
                <c:pt idx="22193" formatCode="m/d/yyyy\ h:mm">
                  <c:v>40497.083333303752</c:v>
                </c:pt>
                <c:pt idx="22194" formatCode="m/d/yyyy\ h:mm">
                  <c:v>40497.124999970416</c:v>
                </c:pt>
                <c:pt idx="22195" formatCode="m/d/yyyy\ h:mm">
                  <c:v>40497.166666637066</c:v>
                </c:pt>
                <c:pt idx="22196" formatCode="m/d/yyyy\ h:mm">
                  <c:v>40497.208333303744</c:v>
                </c:pt>
                <c:pt idx="22197" formatCode="m/d/yyyy\ h:mm">
                  <c:v>40497.249999970409</c:v>
                </c:pt>
                <c:pt idx="22198" formatCode="m/d/yyyy\ h:mm">
                  <c:v>40497.291666637044</c:v>
                </c:pt>
                <c:pt idx="22199" formatCode="m/d/yyyy\ h:mm">
                  <c:v>40497.333333303737</c:v>
                </c:pt>
                <c:pt idx="22200" formatCode="m/d/yyyy\ h:mm">
                  <c:v>40497.374999970416</c:v>
                </c:pt>
                <c:pt idx="22201" formatCode="m/d/yyyy\ h:mm">
                  <c:v>40497.416666637066</c:v>
                </c:pt>
                <c:pt idx="22202" formatCode="m/d/yyyy\ h:mm">
                  <c:v>40497.458333303744</c:v>
                </c:pt>
                <c:pt idx="22203" formatCode="m/d/yyyy\ h:mm">
                  <c:v>40497.499999970394</c:v>
                </c:pt>
                <c:pt idx="22204" formatCode="m/d/yyyy\ h:mm">
                  <c:v>40497.541666637044</c:v>
                </c:pt>
                <c:pt idx="22205" formatCode="m/d/yyyy\ h:mm">
                  <c:v>40497.583333303723</c:v>
                </c:pt>
                <c:pt idx="22206" formatCode="m/d/yyyy\ h:mm">
                  <c:v>40497.624999970387</c:v>
                </c:pt>
                <c:pt idx="22207" formatCode="m/d/yyyy\ h:mm">
                  <c:v>40497.666666637037</c:v>
                </c:pt>
                <c:pt idx="22208" formatCode="m/d/yyyy\ h:mm">
                  <c:v>40497.708333303715</c:v>
                </c:pt>
                <c:pt idx="22209" formatCode="m/d/yyyy\ h:mm">
                  <c:v>40497.74999997038</c:v>
                </c:pt>
                <c:pt idx="22210" formatCode="m/d/yyyy\ h:mm">
                  <c:v>40497.791666637015</c:v>
                </c:pt>
                <c:pt idx="22211" formatCode="m/d/yyyy\ h:mm">
                  <c:v>40497.833333303708</c:v>
                </c:pt>
                <c:pt idx="22212" formatCode="m/d/yyyy\ h:mm">
                  <c:v>40497.874999970387</c:v>
                </c:pt>
                <c:pt idx="22213" formatCode="m/d/yyyy\ h:mm">
                  <c:v>40497.916666637037</c:v>
                </c:pt>
                <c:pt idx="22214" formatCode="m/d/yyyy\ h:mm">
                  <c:v>40497.958333303715</c:v>
                </c:pt>
                <c:pt idx="22215" formatCode="m/d/yyyy\ h:mm">
                  <c:v>40497.999999970365</c:v>
                </c:pt>
                <c:pt idx="22216" formatCode="m/d/yyyy\ h:mm">
                  <c:v>40498.041666637015</c:v>
                </c:pt>
                <c:pt idx="22217" formatCode="m/d/yyyy\ h:mm">
                  <c:v>40498.083333303694</c:v>
                </c:pt>
                <c:pt idx="22218" formatCode="m/d/yyyy\ h:mm">
                  <c:v>40498.124999970358</c:v>
                </c:pt>
                <c:pt idx="22219" formatCode="m/d/yyyy\ h:mm">
                  <c:v>40498.166666637007</c:v>
                </c:pt>
                <c:pt idx="22220" formatCode="m/d/yyyy\ h:mm">
                  <c:v>40498.208333303686</c:v>
                </c:pt>
                <c:pt idx="22221" formatCode="m/d/yyyy\ h:mm">
                  <c:v>40498.24999997035</c:v>
                </c:pt>
                <c:pt idx="22222" formatCode="m/d/yyyy\ h:mm">
                  <c:v>40498.291666636986</c:v>
                </c:pt>
                <c:pt idx="22223" formatCode="m/d/yyyy\ h:mm">
                  <c:v>40498.333333303679</c:v>
                </c:pt>
                <c:pt idx="22224" formatCode="m/d/yyyy\ h:mm">
                  <c:v>40498.374999970343</c:v>
                </c:pt>
                <c:pt idx="22225" formatCode="m/d/yyyy\ h:mm">
                  <c:v>40498.416666637007</c:v>
                </c:pt>
                <c:pt idx="22226" formatCode="m/d/yyyy\ h:mm">
                  <c:v>40498.458333303686</c:v>
                </c:pt>
                <c:pt idx="22227" formatCode="m/d/yyyy\ h:mm">
                  <c:v>40498.499999970336</c:v>
                </c:pt>
                <c:pt idx="22228" formatCode="m/d/yyyy\ h:mm">
                  <c:v>40498.541666636986</c:v>
                </c:pt>
                <c:pt idx="22229" formatCode="m/d/yyyy\ h:mm">
                  <c:v>40498.583333303664</c:v>
                </c:pt>
                <c:pt idx="22230" formatCode="m/d/yyyy\ h:mm">
                  <c:v>40498.624999970329</c:v>
                </c:pt>
                <c:pt idx="22231" formatCode="m/d/yyyy\ h:mm">
                  <c:v>40498.666666636986</c:v>
                </c:pt>
                <c:pt idx="22232" formatCode="m/d/yyyy\ h:mm">
                  <c:v>40498.708333303657</c:v>
                </c:pt>
                <c:pt idx="22233" formatCode="m/d/yyyy\ h:mm">
                  <c:v>40498.749999970321</c:v>
                </c:pt>
                <c:pt idx="22234" formatCode="m/d/yyyy\ h:mm">
                  <c:v>40498.791666636971</c:v>
                </c:pt>
                <c:pt idx="22235" formatCode="m/d/yyyy\ h:mm">
                  <c:v>40498.83333330365</c:v>
                </c:pt>
                <c:pt idx="22236" formatCode="m/d/yyyy\ h:mm">
                  <c:v>40498.874999970329</c:v>
                </c:pt>
                <c:pt idx="22237" formatCode="m/d/yyyy\ h:mm">
                  <c:v>40498.916666636993</c:v>
                </c:pt>
                <c:pt idx="22238" formatCode="m/d/yyyy\ h:mm">
                  <c:v>40498.958333303643</c:v>
                </c:pt>
                <c:pt idx="22239" formatCode="m/d/yyyy\ h:mm">
                  <c:v>40498.999999970307</c:v>
                </c:pt>
                <c:pt idx="22240" formatCode="m/d/yyyy\ h:mm">
                  <c:v>40499.041666636971</c:v>
                </c:pt>
                <c:pt idx="22241" formatCode="m/d/yyyy\ h:mm">
                  <c:v>40499.083333303635</c:v>
                </c:pt>
                <c:pt idx="22242" formatCode="m/d/yyyy\ h:mm">
                  <c:v>40499.1249999703</c:v>
                </c:pt>
                <c:pt idx="22243" formatCode="m/d/yyyy\ h:mm">
                  <c:v>40499.166666636964</c:v>
                </c:pt>
                <c:pt idx="22244" formatCode="m/d/yyyy\ h:mm">
                  <c:v>40499.208333303628</c:v>
                </c:pt>
                <c:pt idx="22245" formatCode="m/d/yyyy\ h:mm">
                  <c:v>40499.249999970285</c:v>
                </c:pt>
                <c:pt idx="22246" formatCode="m/d/yyyy\ h:mm">
                  <c:v>40499.291666636935</c:v>
                </c:pt>
                <c:pt idx="22247" formatCode="m/d/yyyy\ h:mm">
                  <c:v>40499.333333303621</c:v>
                </c:pt>
                <c:pt idx="22248" formatCode="m/d/yyyy\ h:mm">
                  <c:v>40499.374999970292</c:v>
                </c:pt>
                <c:pt idx="22249" formatCode="m/d/yyyy\ h:mm">
                  <c:v>40499.416666636949</c:v>
                </c:pt>
                <c:pt idx="22250" formatCode="m/d/yyyy\ h:mm">
                  <c:v>40499.458333303613</c:v>
                </c:pt>
                <c:pt idx="22251" formatCode="m/d/yyyy\ h:mm">
                  <c:v>40499.499999970278</c:v>
                </c:pt>
                <c:pt idx="22252" formatCode="m/d/yyyy\ h:mm">
                  <c:v>40499.541666636935</c:v>
                </c:pt>
                <c:pt idx="22253" formatCode="m/d/yyyy\ h:mm">
                  <c:v>40499.583333303606</c:v>
                </c:pt>
                <c:pt idx="22254" formatCode="m/d/yyyy\ h:mm">
                  <c:v>40499.62499997027</c:v>
                </c:pt>
                <c:pt idx="22255" formatCode="m/d/yyyy\ h:mm">
                  <c:v>40499.666666636935</c:v>
                </c:pt>
                <c:pt idx="22256" formatCode="m/d/yyyy\ h:mm">
                  <c:v>40499.708333303599</c:v>
                </c:pt>
                <c:pt idx="22257" formatCode="m/d/yyyy\ h:mm">
                  <c:v>40499.749999970256</c:v>
                </c:pt>
                <c:pt idx="22258" formatCode="m/d/yyyy\ h:mm">
                  <c:v>40499.791666636913</c:v>
                </c:pt>
                <c:pt idx="22259" formatCode="m/d/yyyy\ h:mm">
                  <c:v>40499.833333303592</c:v>
                </c:pt>
                <c:pt idx="22260" formatCode="m/d/yyyy\ h:mm">
                  <c:v>40499.874999970263</c:v>
                </c:pt>
                <c:pt idx="22261" formatCode="m/d/yyyy\ h:mm">
                  <c:v>40499.916666636935</c:v>
                </c:pt>
                <c:pt idx="22262" formatCode="m/d/yyyy\ h:mm">
                  <c:v>40499.958333303606</c:v>
                </c:pt>
                <c:pt idx="22263" formatCode="m/d/yyyy\ h:mm">
                  <c:v>40499.999999970234</c:v>
                </c:pt>
                <c:pt idx="22264" formatCode="m/d/yyyy\ h:mm">
                  <c:v>40500.041666636906</c:v>
                </c:pt>
                <c:pt idx="22265" formatCode="m/d/yyyy\ h:mm">
                  <c:v>40500.083333303592</c:v>
                </c:pt>
                <c:pt idx="22266" formatCode="m/d/yyyy\ h:mm">
                  <c:v>40500.124999970234</c:v>
                </c:pt>
                <c:pt idx="22267" formatCode="m/d/yyyy\ h:mm">
                  <c:v>40500.166666636906</c:v>
                </c:pt>
                <c:pt idx="22268" formatCode="m/d/yyyy\ h:mm">
                  <c:v>40500.208333303584</c:v>
                </c:pt>
                <c:pt idx="22269" formatCode="m/d/yyyy\ h:mm">
                  <c:v>40500.249999970234</c:v>
                </c:pt>
                <c:pt idx="22270" formatCode="m/d/yyyy\ h:mm">
                  <c:v>40500.291666636876</c:v>
                </c:pt>
                <c:pt idx="22271" formatCode="m/d/yyyy\ h:mm">
                  <c:v>40500.333333303563</c:v>
                </c:pt>
                <c:pt idx="22272" formatCode="m/d/yyyy\ h:mm">
                  <c:v>40500.374999970241</c:v>
                </c:pt>
                <c:pt idx="22273" formatCode="m/d/yyyy\ h:mm">
                  <c:v>40500.416666636891</c:v>
                </c:pt>
                <c:pt idx="22274" formatCode="m/d/yyyy\ h:mm">
                  <c:v>40500.458333303584</c:v>
                </c:pt>
                <c:pt idx="22275" formatCode="m/d/yyyy\ h:mm">
                  <c:v>40500.49999997022</c:v>
                </c:pt>
                <c:pt idx="22276" formatCode="m/d/yyyy\ h:mm">
                  <c:v>40500.541666636884</c:v>
                </c:pt>
                <c:pt idx="22277" formatCode="m/d/yyyy\ h:mm">
                  <c:v>40500.583333303548</c:v>
                </c:pt>
                <c:pt idx="22278" formatCode="m/d/yyyy\ h:mm">
                  <c:v>40500.624999970205</c:v>
                </c:pt>
                <c:pt idx="22279" formatCode="m/d/yyyy\ h:mm">
                  <c:v>40500.666666636876</c:v>
                </c:pt>
                <c:pt idx="22280" formatCode="m/d/yyyy\ h:mm">
                  <c:v>40500.708333303541</c:v>
                </c:pt>
                <c:pt idx="22281" formatCode="m/d/yyyy\ h:mm">
                  <c:v>40500.749999970205</c:v>
                </c:pt>
                <c:pt idx="22282" formatCode="m/d/yyyy\ h:mm">
                  <c:v>40500.791666636847</c:v>
                </c:pt>
                <c:pt idx="22283" formatCode="m/d/yyyy\ h:mm">
                  <c:v>40500.833333303533</c:v>
                </c:pt>
                <c:pt idx="22284" formatCode="m/d/yyyy\ h:mm">
                  <c:v>40500.874999970212</c:v>
                </c:pt>
                <c:pt idx="22285" formatCode="m/d/yyyy\ h:mm">
                  <c:v>40500.916666636862</c:v>
                </c:pt>
                <c:pt idx="22286" formatCode="m/d/yyyy\ h:mm">
                  <c:v>40500.958333303548</c:v>
                </c:pt>
                <c:pt idx="22287" formatCode="m/d/yyyy\ h:mm">
                  <c:v>40500.99999997019</c:v>
                </c:pt>
                <c:pt idx="22288" formatCode="m/d/yyyy\ h:mm">
                  <c:v>40501.041666636855</c:v>
                </c:pt>
                <c:pt idx="22289" formatCode="m/d/yyyy\ h:mm">
                  <c:v>40501.083333303519</c:v>
                </c:pt>
                <c:pt idx="22290" formatCode="m/d/yyyy\ h:mm">
                  <c:v>40501.124999970183</c:v>
                </c:pt>
                <c:pt idx="22291" formatCode="m/d/yyyy\ h:mm">
                  <c:v>40501.166666636833</c:v>
                </c:pt>
                <c:pt idx="22292" formatCode="m/d/yyyy\ h:mm">
                  <c:v>40501.208333303512</c:v>
                </c:pt>
                <c:pt idx="22293" formatCode="m/d/yyyy\ h:mm">
                  <c:v>40501.249999970183</c:v>
                </c:pt>
                <c:pt idx="22294" formatCode="m/d/yyyy\ h:mm">
                  <c:v>40501.291666636818</c:v>
                </c:pt>
                <c:pt idx="22295" formatCode="m/d/yyyy\ h:mm">
                  <c:v>40501.333333303512</c:v>
                </c:pt>
                <c:pt idx="22296" formatCode="m/d/yyyy\ h:mm">
                  <c:v>40501.37499997019</c:v>
                </c:pt>
                <c:pt idx="22297" formatCode="m/d/yyyy\ h:mm">
                  <c:v>40501.416666636833</c:v>
                </c:pt>
                <c:pt idx="22298" formatCode="m/d/yyyy\ h:mm">
                  <c:v>40501.458333303519</c:v>
                </c:pt>
                <c:pt idx="22299" formatCode="m/d/yyyy\ h:mm">
                  <c:v>40501.499999970161</c:v>
                </c:pt>
                <c:pt idx="22300" formatCode="m/d/yyyy\ h:mm">
                  <c:v>40501.541666636826</c:v>
                </c:pt>
                <c:pt idx="22301" formatCode="m/d/yyyy\ h:mm">
                  <c:v>40501.58333330349</c:v>
                </c:pt>
                <c:pt idx="22302" formatCode="m/d/yyyy\ h:mm">
                  <c:v>40501.624999970161</c:v>
                </c:pt>
                <c:pt idx="22303" formatCode="m/d/yyyy\ h:mm">
                  <c:v>40501.666666636804</c:v>
                </c:pt>
                <c:pt idx="22304" formatCode="m/d/yyyy\ h:mm">
                  <c:v>40501.708333303483</c:v>
                </c:pt>
                <c:pt idx="22305" formatCode="m/d/yyyy\ h:mm">
                  <c:v>40501.749999970147</c:v>
                </c:pt>
                <c:pt idx="22306" formatCode="m/d/yyyy\ h:mm">
                  <c:v>40501.791666636782</c:v>
                </c:pt>
                <c:pt idx="22307" formatCode="m/d/yyyy\ h:mm">
                  <c:v>40501.833333303483</c:v>
                </c:pt>
                <c:pt idx="22308" formatCode="m/d/yyyy\ h:mm">
                  <c:v>40501.874999970154</c:v>
                </c:pt>
                <c:pt idx="22309" formatCode="m/d/yyyy\ h:mm">
                  <c:v>40501.916666636811</c:v>
                </c:pt>
                <c:pt idx="22310" formatCode="m/d/yyyy\ h:mm">
                  <c:v>40501.95833330349</c:v>
                </c:pt>
                <c:pt idx="22311" formatCode="m/d/yyyy\ h:mm">
                  <c:v>40501.999999970132</c:v>
                </c:pt>
                <c:pt idx="22312" formatCode="m/d/yyyy\ h:mm">
                  <c:v>40502.041666636782</c:v>
                </c:pt>
                <c:pt idx="22313" formatCode="m/d/yyyy\ h:mm">
                  <c:v>40502.083333303461</c:v>
                </c:pt>
                <c:pt idx="22314" formatCode="m/d/yyyy\ h:mm">
                  <c:v>40502.124999970132</c:v>
                </c:pt>
                <c:pt idx="22315" formatCode="m/d/yyyy\ h:mm">
                  <c:v>40502.166666636775</c:v>
                </c:pt>
                <c:pt idx="22316" formatCode="m/d/yyyy\ h:mm">
                  <c:v>40502.208333303453</c:v>
                </c:pt>
                <c:pt idx="22317" formatCode="m/d/yyyy\ h:mm">
                  <c:v>40502.249999970118</c:v>
                </c:pt>
                <c:pt idx="22318" formatCode="m/d/yyyy\ h:mm">
                  <c:v>40502.291666636753</c:v>
                </c:pt>
                <c:pt idx="22319" formatCode="m/d/yyyy\ h:mm">
                  <c:v>40502.333333303446</c:v>
                </c:pt>
                <c:pt idx="22320" formatCode="m/d/yyyy\ h:mm">
                  <c:v>40502.374999970125</c:v>
                </c:pt>
                <c:pt idx="22321" formatCode="m/d/yyyy\ h:mm">
                  <c:v>40502.416666636782</c:v>
                </c:pt>
                <c:pt idx="22322" formatCode="m/d/yyyy\ h:mm">
                  <c:v>40502.458333303453</c:v>
                </c:pt>
                <c:pt idx="22323" formatCode="m/d/yyyy\ h:mm">
                  <c:v>40502.499999970103</c:v>
                </c:pt>
                <c:pt idx="22324" formatCode="m/d/yyyy\ h:mm">
                  <c:v>40502.541666636753</c:v>
                </c:pt>
                <c:pt idx="22325" formatCode="m/d/yyyy\ h:mm">
                  <c:v>40502.583333303432</c:v>
                </c:pt>
                <c:pt idx="22326" formatCode="m/d/yyyy\ h:mm">
                  <c:v>40502.624999970096</c:v>
                </c:pt>
                <c:pt idx="22327" formatCode="m/d/yyyy\ h:mm">
                  <c:v>40502.666666636746</c:v>
                </c:pt>
                <c:pt idx="22328" formatCode="m/d/yyyy\ h:mm">
                  <c:v>40502.708333303432</c:v>
                </c:pt>
                <c:pt idx="22329" formatCode="m/d/yyyy\ h:mm">
                  <c:v>40502.749999970089</c:v>
                </c:pt>
                <c:pt idx="22330" formatCode="m/d/yyyy\ h:mm">
                  <c:v>40502.791666636724</c:v>
                </c:pt>
                <c:pt idx="22331" formatCode="m/d/yyyy\ h:mm">
                  <c:v>40502.833333303417</c:v>
                </c:pt>
                <c:pt idx="22332" formatCode="m/d/yyyy\ h:mm">
                  <c:v>40502.874999970096</c:v>
                </c:pt>
                <c:pt idx="22333" formatCode="m/d/yyyy\ h:mm">
                  <c:v>40502.916666636746</c:v>
                </c:pt>
                <c:pt idx="22334" formatCode="m/d/yyyy\ h:mm">
                  <c:v>40502.958333303424</c:v>
                </c:pt>
                <c:pt idx="22335" formatCode="m/d/yyyy\ h:mm">
                  <c:v>40502.999999970081</c:v>
                </c:pt>
                <c:pt idx="22336" formatCode="m/d/yyyy\ h:mm">
                  <c:v>40503.041666636724</c:v>
                </c:pt>
                <c:pt idx="22337" formatCode="m/d/yyyy\ h:mm">
                  <c:v>40503.083333303402</c:v>
                </c:pt>
                <c:pt idx="22338" formatCode="m/d/yyyy\ h:mm">
                  <c:v>40503.124999970067</c:v>
                </c:pt>
                <c:pt idx="22339" formatCode="m/d/yyyy\ h:mm">
                  <c:v>40503.166666636724</c:v>
                </c:pt>
                <c:pt idx="22340" formatCode="m/d/yyyy\ h:mm">
                  <c:v>40503.208333303395</c:v>
                </c:pt>
                <c:pt idx="22341" formatCode="m/d/yyyy\ h:mm">
                  <c:v>40503.249999970059</c:v>
                </c:pt>
                <c:pt idx="22342" formatCode="m/d/yyyy\ h:mm">
                  <c:v>40503.291666636702</c:v>
                </c:pt>
                <c:pt idx="22343" formatCode="m/d/yyyy\ h:mm">
                  <c:v>40503.333333303388</c:v>
                </c:pt>
                <c:pt idx="22344" formatCode="m/d/yyyy\ h:mm">
                  <c:v>40503.374999970067</c:v>
                </c:pt>
                <c:pt idx="22345" formatCode="m/d/yyyy\ h:mm">
                  <c:v>40503.416666636716</c:v>
                </c:pt>
                <c:pt idx="22346" formatCode="m/d/yyyy\ h:mm">
                  <c:v>40503.458333303395</c:v>
                </c:pt>
                <c:pt idx="22347" formatCode="m/d/yyyy\ h:mm">
                  <c:v>40503.499999970045</c:v>
                </c:pt>
                <c:pt idx="22348" formatCode="m/d/yyyy\ h:mm">
                  <c:v>40503.541666636695</c:v>
                </c:pt>
                <c:pt idx="22349" formatCode="m/d/yyyy\ h:mm">
                  <c:v>40503.583333303373</c:v>
                </c:pt>
                <c:pt idx="22350" formatCode="m/d/yyyy\ h:mm">
                  <c:v>40503.624999970038</c:v>
                </c:pt>
                <c:pt idx="22351" formatCode="m/d/yyyy\ h:mm">
                  <c:v>40503.666666636687</c:v>
                </c:pt>
                <c:pt idx="22352" formatCode="m/d/yyyy\ h:mm">
                  <c:v>40503.708333303366</c:v>
                </c:pt>
                <c:pt idx="22353" formatCode="m/d/yyyy\ h:mm">
                  <c:v>40503.74999997003</c:v>
                </c:pt>
                <c:pt idx="22354" formatCode="m/d/yyyy\ h:mm">
                  <c:v>40503.791666636665</c:v>
                </c:pt>
                <c:pt idx="22355" formatCode="m/d/yyyy\ h:mm">
                  <c:v>40503.833333303359</c:v>
                </c:pt>
                <c:pt idx="22356" formatCode="m/d/yyyy\ h:mm">
                  <c:v>40503.874999970038</c:v>
                </c:pt>
                <c:pt idx="22357" formatCode="m/d/yyyy\ h:mm">
                  <c:v>40503.916666636687</c:v>
                </c:pt>
                <c:pt idx="22358" formatCode="m/d/yyyy\ h:mm">
                  <c:v>40503.958333303366</c:v>
                </c:pt>
                <c:pt idx="22359" formatCode="m/d/yyyy\ h:mm">
                  <c:v>40503.999999970016</c:v>
                </c:pt>
                <c:pt idx="22360" formatCode="m/d/yyyy\ h:mm">
                  <c:v>40504.041666636665</c:v>
                </c:pt>
                <c:pt idx="22361" formatCode="m/d/yyyy\ h:mm">
                  <c:v>40504.083333303344</c:v>
                </c:pt>
                <c:pt idx="22362" formatCode="m/d/yyyy\ h:mm">
                  <c:v>40504.124999970009</c:v>
                </c:pt>
                <c:pt idx="22363" formatCode="m/d/yyyy\ h:mm">
                  <c:v>40504.166666636658</c:v>
                </c:pt>
                <c:pt idx="22364" formatCode="m/d/yyyy\ h:mm">
                  <c:v>40504.208333303337</c:v>
                </c:pt>
                <c:pt idx="22365" formatCode="m/d/yyyy\ h:mm">
                  <c:v>40504.249999970001</c:v>
                </c:pt>
                <c:pt idx="22366" formatCode="m/d/yyyy\ h:mm">
                  <c:v>40504.291666636636</c:v>
                </c:pt>
                <c:pt idx="22367" formatCode="m/d/yyyy\ h:mm">
                  <c:v>40504.33333330333</c:v>
                </c:pt>
                <c:pt idx="22368" formatCode="m/d/yyyy\ h:mm">
                  <c:v>40504.374999970009</c:v>
                </c:pt>
                <c:pt idx="22369" formatCode="m/d/yyyy\ h:mm">
                  <c:v>40504.416666636658</c:v>
                </c:pt>
                <c:pt idx="22370" formatCode="m/d/yyyy\ h:mm">
                  <c:v>40504.458333303337</c:v>
                </c:pt>
                <c:pt idx="22371" formatCode="m/d/yyyy\ h:mm">
                  <c:v>40504.499999969987</c:v>
                </c:pt>
                <c:pt idx="22372" formatCode="m/d/yyyy\ h:mm">
                  <c:v>40504.541666636636</c:v>
                </c:pt>
                <c:pt idx="22373" formatCode="m/d/yyyy\ h:mm">
                  <c:v>40504.583333303315</c:v>
                </c:pt>
                <c:pt idx="22374" formatCode="m/d/yyyy\ h:mm">
                  <c:v>40504.624999969979</c:v>
                </c:pt>
                <c:pt idx="22375" formatCode="m/d/yyyy\ h:mm">
                  <c:v>40504.666666636629</c:v>
                </c:pt>
                <c:pt idx="22376" formatCode="m/d/yyyy\ h:mm">
                  <c:v>40504.708333303308</c:v>
                </c:pt>
                <c:pt idx="22377" formatCode="m/d/yyyy\ h:mm">
                  <c:v>40504.749999969972</c:v>
                </c:pt>
                <c:pt idx="22378" formatCode="m/d/yyyy\ h:mm">
                  <c:v>40504.791666636607</c:v>
                </c:pt>
                <c:pt idx="22379" formatCode="m/d/yyyy\ h:mm">
                  <c:v>40504.833333303301</c:v>
                </c:pt>
                <c:pt idx="22380" formatCode="m/d/yyyy\ h:mm">
                  <c:v>40504.874999969979</c:v>
                </c:pt>
                <c:pt idx="22381" formatCode="m/d/yyyy\ h:mm">
                  <c:v>40504.916666636629</c:v>
                </c:pt>
                <c:pt idx="22382" formatCode="m/d/yyyy\ h:mm">
                  <c:v>40504.958333303293</c:v>
                </c:pt>
                <c:pt idx="22383" formatCode="m/d/yyyy\ h:mm">
                  <c:v>40504.999999969958</c:v>
                </c:pt>
                <c:pt idx="22384" formatCode="m/d/yyyy\ h:mm">
                  <c:v>40505.041666636607</c:v>
                </c:pt>
                <c:pt idx="22385" formatCode="m/d/yyyy\ h:mm">
                  <c:v>40505.083333303286</c:v>
                </c:pt>
                <c:pt idx="22386" formatCode="m/d/yyyy\ h:mm">
                  <c:v>40505.12499996995</c:v>
                </c:pt>
                <c:pt idx="22387" formatCode="m/d/yyyy\ h:mm">
                  <c:v>40505.1666666366</c:v>
                </c:pt>
                <c:pt idx="22388" formatCode="m/d/yyyy\ h:mm">
                  <c:v>40505.208333303279</c:v>
                </c:pt>
                <c:pt idx="22389" formatCode="m/d/yyyy\ h:mm">
                  <c:v>40505.249999969936</c:v>
                </c:pt>
                <c:pt idx="22390" formatCode="m/d/yyyy\ h:mm">
                  <c:v>40505.291666636578</c:v>
                </c:pt>
                <c:pt idx="22391" formatCode="m/d/yyyy\ h:mm">
                  <c:v>40505.333333303272</c:v>
                </c:pt>
                <c:pt idx="22392" formatCode="m/d/yyyy\ h:mm">
                  <c:v>40505.374999969943</c:v>
                </c:pt>
                <c:pt idx="22393" formatCode="m/d/yyyy\ h:mm">
                  <c:v>40505.4166666366</c:v>
                </c:pt>
                <c:pt idx="22394" formatCode="m/d/yyyy\ h:mm">
                  <c:v>40505.458333303279</c:v>
                </c:pt>
                <c:pt idx="22395" formatCode="m/d/yyyy\ h:mm">
                  <c:v>40505.499999969928</c:v>
                </c:pt>
                <c:pt idx="22396" formatCode="m/d/yyyy\ h:mm">
                  <c:v>40505.541666636585</c:v>
                </c:pt>
                <c:pt idx="22397" formatCode="m/d/yyyy\ h:mm">
                  <c:v>40505.583333303257</c:v>
                </c:pt>
                <c:pt idx="22398" formatCode="m/d/yyyy\ h:mm">
                  <c:v>40505.624999969921</c:v>
                </c:pt>
                <c:pt idx="22399" formatCode="m/d/yyyy\ h:mm">
                  <c:v>40505.666666636585</c:v>
                </c:pt>
                <c:pt idx="22400" formatCode="m/d/yyyy\ h:mm">
                  <c:v>40505.70833330325</c:v>
                </c:pt>
                <c:pt idx="22401" formatCode="m/d/yyyy\ h:mm">
                  <c:v>40505.749999969914</c:v>
                </c:pt>
                <c:pt idx="22402" formatCode="m/d/yyyy\ h:mm">
                  <c:v>40505.791666636564</c:v>
                </c:pt>
                <c:pt idx="22403" formatCode="m/d/yyyy\ h:mm">
                  <c:v>40505.833333303235</c:v>
                </c:pt>
                <c:pt idx="22404" formatCode="m/d/yyyy\ h:mm">
                  <c:v>40505.874999969921</c:v>
                </c:pt>
                <c:pt idx="22405" formatCode="m/d/yyyy\ h:mm">
                  <c:v>40505.916666636585</c:v>
                </c:pt>
                <c:pt idx="22406" formatCode="m/d/yyyy\ h:mm">
                  <c:v>40505.958333303242</c:v>
                </c:pt>
                <c:pt idx="22407" formatCode="m/d/yyyy\ h:mm">
                  <c:v>40505.999999969885</c:v>
                </c:pt>
                <c:pt idx="22408" formatCode="m/d/yyyy\ h:mm">
                  <c:v>40506.041666636564</c:v>
                </c:pt>
                <c:pt idx="22409" formatCode="m/d/yyyy\ h:mm">
                  <c:v>40506.083333303228</c:v>
                </c:pt>
                <c:pt idx="22410" formatCode="m/d/yyyy\ h:mm">
                  <c:v>40506.124999969885</c:v>
                </c:pt>
                <c:pt idx="22411" formatCode="m/d/yyyy\ h:mm">
                  <c:v>40506.166666636556</c:v>
                </c:pt>
                <c:pt idx="22412" formatCode="m/d/yyyy\ h:mm">
                  <c:v>40506.208333303221</c:v>
                </c:pt>
                <c:pt idx="22413" formatCode="m/d/yyyy\ h:mm">
                  <c:v>40506.249999969885</c:v>
                </c:pt>
                <c:pt idx="22414" formatCode="m/d/yyyy\ h:mm">
                  <c:v>40506.291666636527</c:v>
                </c:pt>
                <c:pt idx="22415" formatCode="m/d/yyyy\ h:mm">
                  <c:v>40506.333333303206</c:v>
                </c:pt>
                <c:pt idx="22416" formatCode="m/d/yyyy\ h:mm">
                  <c:v>40506.374999969892</c:v>
                </c:pt>
                <c:pt idx="22417" formatCode="m/d/yyyy\ h:mm">
                  <c:v>40506.416666636542</c:v>
                </c:pt>
                <c:pt idx="22418" formatCode="m/d/yyyy\ h:mm">
                  <c:v>40506.458333303213</c:v>
                </c:pt>
                <c:pt idx="22419" formatCode="m/d/yyyy\ h:mm">
                  <c:v>40506.49999996987</c:v>
                </c:pt>
                <c:pt idx="22420" formatCode="m/d/yyyy\ h:mm">
                  <c:v>40506.541666636535</c:v>
                </c:pt>
                <c:pt idx="22421" formatCode="m/d/yyyy\ h:mm">
                  <c:v>40506.583333303199</c:v>
                </c:pt>
                <c:pt idx="22422" formatCode="m/d/yyyy\ h:mm">
                  <c:v>40506.624999969856</c:v>
                </c:pt>
                <c:pt idx="22423" formatCode="m/d/yyyy\ h:mm">
                  <c:v>40506.666666636527</c:v>
                </c:pt>
                <c:pt idx="22424" formatCode="m/d/yyyy\ h:mm">
                  <c:v>40506.708333303191</c:v>
                </c:pt>
                <c:pt idx="22425" formatCode="m/d/yyyy\ h:mm">
                  <c:v>40506.749999969856</c:v>
                </c:pt>
                <c:pt idx="22426" formatCode="m/d/yyyy\ h:mm">
                  <c:v>40506.791666636498</c:v>
                </c:pt>
                <c:pt idx="22427" formatCode="m/d/yyyy\ h:mm">
                  <c:v>40506.833333303191</c:v>
                </c:pt>
                <c:pt idx="22428" formatCode="m/d/yyyy\ h:mm">
                  <c:v>40506.874999969848</c:v>
                </c:pt>
                <c:pt idx="22429" formatCode="m/d/yyyy\ h:mm">
                  <c:v>40506.916666636513</c:v>
                </c:pt>
                <c:pt idx="22430" formatCode="m/d/yyyy\ h:mm">
                  <c:v>40506.958333303199</c:v>
                </c:pt>
                <c:pt idx="22431" formatCode="m/d/yyyy\ h:mm">
                  <c:v>40506.999999969834</c:v>
                </c:pt>
                <c:pt idx="22432" formatCode="m/d/yyyy\ h:mm">
                  <c:v>40507.041666636505</c:v>
                </c:pt>
                <c:pt idx="22433" formatCode="m/d/yyyy\ h:mm">
                  <c:v>40507.083333303184</c:v>
                </c:pt>
                <c:pt idx="22434" formatCode="m/d/yyyy\ h:mm">
                  <c:v>40507.124999969834</c:v>
                </c:pt>
                <c:pt idx="22435" formatCode="m/d/yyyy\ h:mm">
                  <c:v>40507.166666636484</c:v>
                </c:pt>
                <c:pt idx="22436" formatCode="m/d/yyyy\ h:mm">
                  <c:v>40507.208333303162</c:v>
                </c:pt>
                <c:pt idx="22437" formatCode="m/d/yyyy\ h:mm">
                  <c:v>40507.249999969827</c:v>
                </c:pt>
                <c:pt idx="22438" formatCode="m/d/yyyy\ h:mm">
                  <c:v>40507.291666636469</c:v>
                </c:pt>
                <c:pt idx="22439" formatCode="m/d/yyyy\ h:mm">
                  <c:v>40507.333333303162</c:v>
                </c:pt>
                <c:pt idx="22440" formatCode="m/d/yyyy\ h:mm">
                  <c:v>40507.374999969819</c:v>
                </c:pt>
                <c:pt idx="22441" formatCode="m/d/yyyy\ h:mm">
                  <c:v>40507.416666636491</c:v>
                </c:pt>
                <c:pt idx="22442" formatCode="m/d/yyyy\ h:mm">
                  <c:v>40507.45833330317</c:v>
                </c:pt>
                <c:pt idx="22443" formatCode="m/d/yyyy\ h:mm">
                  <c:v>40507.499999969805</c:v>
                </c:pt>
                <c:pt idx="22444" formatCode="m/d/yyyy\ h:mm">
                  <c:v>40507.541666636476</c:v>
                </c:pt>
                <c:pt idx="22445" formatCode="m/d/yyyy\ h:mm">
                  <c:v>40507.583333303141</c:v>
                </c:pt>
                <c:pt idx="22446" formatCode="m/d/yyyy\ h:mm">
                  <c:v>40507.624999969805</c:v>
                </c:pt>
                <c:pt idx="22447" formatCode="m/d/yyyy\ h:mm">
                  <c:v>40507.666666636454</c:v>
                </c:pt>
                <c:pt idx="22448" formatCode="m/d/yyyy\ h:mm">
                  <c:v>40507.708333303133</c:v>
                </c:pt>
                <c:pt idx="22449" formatCode="m/d/yyyy\ h:mm">
                  <c:v>40507.749999969783</c:v>
                </c:pt>
                <c:pt idx="22450" formatCode="m/d/yyyy\ h:mm">
                  <c:v>40507.791666636433</c:v>
                </c:pt>
                <c:pt idx="22451" formatCode="m/d/yyyy\ h:mm">
                  <c:v>40507.833333303133</c:v>
                </c:pt>
                <c:pt idx="22452" formatCode="m/d/yyyy\ h:mm">
                  <c:v>40507.87499996979</c:v>
                </c:pt>
                <c:pt idx="22453" formatCode="m/d/yyyy\ h:mm">
                  <c:v>40507.916666636462</c:v>
                </c:pt>
                <c:pt idx="22454" formatCode="m/d/yyyy\ h:mm">
                  <c:v>40507.958333303141</c:v>
                </c:pt>
                <c:pt idx="22455" formatCode="m/d/yyyy\ h:mm">
                  <c:v>40507.999999969776</c:v>
                </c:pt>
                <c:pt idx="22456" formatCode="m/d/yyyy\ h:mm">
                  <c:v>40508.041666636433</c:v>
                </c:pt>
                <c:pt idx="22457" formatCode="m/d/yyyy\ h:mm">
                  <c:v>40508.083333303111</c:v>
                </c:pt>
                <c:pt idx="22458" formatCode="m/d/yyyy\ h:mm">
                  <c:v>40508.124999969776</c:v>
                </c:pt>
                <c:pt idx="22459" formatCode="m/d/yyyy\ h:mm">
                  <c:v>40508.166666636425</c:v>
                </c:pt>
                <c:pt idx="22460" formatCode="m/d/yyyy\ h:mm">
                  <c:v>40508.208333303111</c:v>
                </c:pt>
                <c:pt idx="22461" formatCode="m/d/yyyy\ h:mm">
                  <c:v>40508.249999969754</c:v>
                </c:pt>
                <c:pt idx="22462" formatCode="m/d/yyyy\ h:mm">
                  <c:v>40508.291666636404</c:v>
                </c:pt>
                <c:pt idx="22463" formatCode="m/d/yyyy\ h:mm">
                  <c:v>40508.333333303097</c:v>
                </c:pt>
                <c:pt idx="22464" formatCode="m/d/yyyy\ h:mm">
                  <c:v>40508.374999969761</c:v>
                </c:pt>
                <c:pt idx="22465" formatCode="m/d/yyyy\ h:mm">
                  <c:v>40508.416666636433</c:v>
                </c:pt>
                <c:pt idx="22466" formatCode="m/d/yyyy\ h:mm">
                  <c:v>40508.458333303104</c:v>
                </c:pt>
                <c:pt idx="22467" formatCode="m/d/yyyy\ h:mm">
                  <c:v>40508.499999969754</c:v>
                </c:pt>
                <c:pt idx="22468" formatCode="m/d/yyyy\ h:mm">
                  <c:v>40508.541666636404</c:v>
                </c:pt>
                <c:pt idx="22469" formatCode="m/d/yyyy\ h:mm">
                  <c:v>40508.583333303082</c:v>
                </c:pt>
                <c:pt idx="22470" formatCode="m/d/yyyy\ h:mm">
                  <c:v>40508.624999969732</c:v>
                </c:pt>
                <c:pt idx="22471" formatCode="m/d/yyyy\ h:mm">
                  <c:v>40508.666666636404</c:v>
                </c:pt>
                <c:pt idx="22472" formatCode="m/d/yyyy\ h:mm">
                  <c:v>40508.708333303082</c:v>
                </c:pt>
                <c:pt idx="22473" formatCode="m/d/yyyy\ h:mm">
                  <c:v>40508.749999969725</c:v>
                </c:pt>
                <c:pt idx="22474" formatCode="m/d/yyyy\ h:mm">
                  <c:v>40508.791666636382</c:v>
                </c:pt>
                <c:pt idx="22475" formatCode="m/d/yyyy\ h:mm">
                  <c:v>40508.833333303068</c:v>
                </c:pt>
                <c:pt idx="22476" formatCode="m/d/yyyy\ h:mm">
                  <c:v>40508.874999969732</c:v>
                </c:pt>
                <c:pt idx="22477" formatCode="m/d/yyyy\ h:mm">
                  <c:v>40508.916666636396</c:v>
                </c:pt>
                <c:pt idx="22478" formatCode="m/d/yyyy\ h:mm">
                  <c:v>40508.958333303075</c:v>
                </c:pt>
                <c:pt idx="22479" formatCode="m/d/yyyy\ h:mm">
                  <c:v>40508.999999969725</c:v>
                </c:pt>
                <c:pt idx="22480" formatCode="m/d/yyyy\ h:mm">
                  <c:v>40509.041666636374</c:v>
                </c:pt>
                <c:pt idx="22481" formatCode="m/d/yyyy\ h:mm">
                  <c:v>40509.083333303053</c:v>
                </c:pt>
                <c:pt idx="22482" formatCode="m/d/yyyy\ h:mm">
                  <c:v>40509.124999969703</c:v>
                </c:pt>
                <c:pt idx="22483" formatCode="m/d/yyyy\ h:mm">
                  <c:v>40509.166666636374</c:v>
                </c:pt>
                <c:pt idx="22484" formatCode="m/d/yyyy\ h:mm">
                  <c:v>40509.208333303046</c:v>
                </c:pt>
                <c:pt idx="22485" formatCode="m/d/yyyy\ h:mm">
                  <c:v>40509.249999969696</c:v>
                </c:pt>
                <c:pt idx="22486" formatCode="m/d/yyyy\ h:mm">
                  <c:v>40509.291666636353</c:v>
                </c:pt>
                <c:pt idx="22487" formatCode="m/d/yyyy\ h:mm">
                  <c:v>40509.333333303039</c:v>
                </c:pt>
                <c:pt idx="22488" formatCode="m/d/yyyy\ h:mm">
                  <c:v>40509.374999969703</c:v>
                </c:pt>
                <c:pt idx="22489" formatCode="m/d/yyyy\ h:mm">
                  <c:v>40509.416666636367</c:v>
                </c:pt>
                <c:pt idx="22490" formatCode="m/d/yyyy\ h:mm">
                  <c:v>40509.458333303046</c:v>
                </c:pt>
                <c:pt idx="22491" formatCode="m/d/yyyy\ h:mm">
                  <c:v>40509.499999969681</c:v>
                </c:pt>
                <c:pt idx="22492" formatCode="m/d/yyyy\ h:mm">
                  <c:v>40509.541666636345</c:v>
                </c:pt>
                <c:pt idx="22493" formatCode="m/d/yyyy\ h:mm">
                  <c:v>40509.583333303031</c:v>
                </c:pt>
                <c:pt idx="22494" formatCode="m/d/yyyy\ h:mm">
                  <c:v>40509.624999969674</c:v>
                </c:pt>
                <c:pt idx="22495" formatCode="m/d/yyyy\ h:mm">
                  <c:v>40509.666666636338</c:v>
                </c:pt>
                <c:pt idx="22496" formatCode="m/d/yyyy\ h:mm">
                  <c:v>40509.708333303017</c:v>
                </c:pt>
                <c:pt idx="22497" formatCode="m/d/yyyy\ h:mm">
                  <c:v>40509.749999969674</c:v>
                </c:pt>
                <c:pt idx="22498" formatCode="m/d/yyyy\ h:mm">
                  <c:v>40509.791666636316</c:v>
                </c:pt>
                <c:pt idx="22499" formatCode="m/d/yyyy\ h:mm">
                  <c:v>40509.83333330301</c:v>
                </c:pt>
                <c:pt idx="22500" formatCode="m/d/yyyy\ h:mm">
                  <c:v>40509.874999969681</c:v>
                </c:pt>
                <c:pt idx="22501" formatCode="m/d/yyyy\ h:mm">
                  <c:v>40509.916666636338</c:v>
                </c:pt>
                <c:pt idx="22502" formatCode="m/d/yyyy\ h:mm">
                  <c:v>40509.958333303017</c:v>
                </c:pt>
                <c:pt idx="22503" formatCode="m/d/yyyy\ h:mm">
                  <c:v>40509.999999969652</c:v>
                </c:pt>
                <c:pt idx="22504" formatCode="m/d/yyyy\ h:mm">
                  <c:v>40510.041666636316</c:v>
                </c:pt>
                <c:pt idx="22505" formatCode="m/d/yyyy\ h:mm">
                  <c:v>40510.083333303002</c:v>
                </c:pt>
                <c:pt idx="22506" formatCode="m/d/yyyy\ h:mm">
                  <c:v>40510.124999969645</c:v>
                </c:pt>
                <c:pt idx="22507" formatCode="m/d/yyyy\ h:mm">
                  <c:v>40510.166666636309</c:v>
                </c:pt>
                <c:pt idx="22508" formatCode="m/d/yyyy\ h:mm">
                  <c:v>40510.208333303002</c:v>
                </c:pt>
                <c:pt idx="22509" formatCode="m/d/yyyy\ h:mm">
                  <c:v>40510.249999969637</c:v>
                </c:pt>
                <c:pt idx="22510" formatCode="m/d/yyyy\ h:mm">
                  <c:v>40510.291666636287</c:v>
                </c:pt>
                <c:pt idx="22511" formatCode="m/d/yyyy\ h:mm">
                  <c:v>40510.333333302995</c:v>
                </c:pt>
                <c:pt idx="22512" formatCode="m/d/yyyy\ h:mm">
                  <c:v>40510.374999969645</c:v>
                </c:pt>
                <c:pt idx="22513" formatCode="m/d/yyyy\ h:mm">
                  <c:v>40510.416666636309</c:v>
                </c:pt>
                <c:pt idx="22514" formatCode="m/d/yyyy\ h:mm">
                  <c:v>40510.458333303002</c:v>
                </c:pt>
                <c:pt idx="22515" formatCode="m/d/yyyy\ h:mm">
                  <c:v>40510.499999969623</c:v>
                </c:pt>
                <c:pt idx="22516" formatCode="m/d/yyyy\ h:mm">
                  <c:v>40510.541666636287</c:v>
                </c:pt>
                <c:pt idx="22517" formatCode="m/d/yyyy\ h:mm">
                  <c:v>40510.58333330298</c:v>
                </c:pt>
                <c:pt idx="22518" formatCode="m/d/yyyy\ h:mm">
                  <c:v>40510.624999969616</c:v>
                </c:pt>
                <c:pt idx="22519" formatCode="m/d/yyyy\ h:mm">
                  <c:v>40510.66666663628</c:v>
                </c:pt>
                <c:pt idx="22520" formatCode="m/d/yyyy\ h:mm">
                  <c:v>40510.708333302973</c:v>
                </c:pt>
                <c:pt idx="22521" formatCode="m/d/yyyy\ h:mm">
                  <c:v>40510.749999969608</c:v>
                </c:pt>
                <c:pt idx="22522" formatCode="m/d/yyyy\ h:mm">
                  <c:v>40510.791666636258</c:v>
                </c:pt>
                <c:pt idx="22523" formatCode="m/d/yyyy\ h:mm">
                  <c:v>40510.833333302966</c:v>
                </c:pt>
                <c:pt idx="22524" formatCode="m/d/yyyy\ h:mm">
                  <c:v>40510.874999969616</c:v>
                </c:pt>
                <c:pt idx="22525" formatCode="m/d/yyyy\ h:mm">
                  <c:v>40510.91666663628</c:v>
                </c:pt>
                <c:pt idx="22526" formatCode="m/d/yyyy\ h:mm">
                  <c:v>40510.958333302973</c:v>
                </c:pt>
                <c:pt idx="22527" formatCode="m/d/yyyy\ h:mm">
                  <c:v>40510.999999969594</c:v>
                </c:pt>
                <c:pt idx="22528" formatCode="m/d/yyyy\ h:mm">
                  <c:v>40511.041666636258</c:v>
                </c:pt>
                <c:pt idx="22529" formatCode="m/d/yyyy\ h:mm">
                  <c:v>40511.083333302951</c:v>
                </c:pt>
                <c:pt idx="22530" formatCode="m/d/yyyy\ h:mm">
                  <c:v>40511.124999969594</c:v>
                </c:pt>
                <c:pt idx="22531" formatCode="m/d/yyyy\ h:mm">
                  <c:v>40511.166666636251</c:v>
                </c:pt>
                <c:pt idx="22532" formatCode="m/d/yyyy\ h:mm">
                  <c:v>40511.208333302944</c:v>
                </c:pt>
                <c:pt idx="22533" formatCode="m/d/yyyy\ h:mm">
                  <c:v>40511.249999969594</c:v>
                </c:pt>
                <c:pt idx="22534" formatCode="m/d/yyyy\ h:mm">
                  <c:v>40511.291666636222</c:v>
                </c:pt>
                <c:pt idx="22535" formatCode="m/d/yyyy\ h:mm">
                  <c:v>40511.333333302937</c:v>
                </c:pt>
                <c:pt idx="22536" formatCode="m/d/yyyy\ h:mm">
                  <c:v>40511.374999969601</c:v>
                </c:pt>
                <c:pt idx="22537" formatCode="m/d/yyyy\ h:mm">
                  <c:v>40511.416666636251</c:v>
                </c:pt>
                <c:pt idx="22538" formatCode="m/d/yyyy\ h:mm">
                  <c:v>40511.458333302944</c:v>
                </c:pt>
                <c:pt idx="22539" formatCode="m/d/yyyy\ h:mm">
                  <c:v>40511.499999969579</c:v>
                </c:pt>
                <c:pt idx="22540" formatCode="m/d/yyyy\ h:mm">
                  <c:v>40511.541666636222</c:v>
                </c:pt>
                <c:pt idx="22541" formatCode="m/d/yyyy\ h:mm">
                  <c:v>40511.583333302922</c:v>
                </c:pt>
                <c:pt idx="22542" formatCode="m/d/yyyy\ h:mm">
                  <c:v>40511.624999969572</c:v>
                </c:pt>
                <c:pt idx="22543" formatCode="m/d/yyyy\ h:mm">
                  <c:v>40511.666666636222</c:v>
                </c:pt>
                <c:pt idx="22544" formatCode="m/d/yyyy\ h:mm">
                  <c:v>40511.708333302915</c:v>
                </c:pt>
                <c:pt idx="22545" formatCode="m/d/yyyy\ h:mm">
                  <c:v>40511.749999969565</c:v>
                </c:pt>
                <c:pt idx="22546" formatCode="m/d/yyyy\ h:mm">
                  <c:v>40511.7916666362</c:v>
                </c:pt>
                <c:pt idx="22547" formatCode="m/d/yyyy\ h:mm">
                  <c:v>40511.833333302893</c:v>
                </c:pt>
                <c:pt idx="22548" formatCode="m/d/yyyy\ h:mm">
                  <c:v>40511.874999969572</c:v>
                </c:pt>
                <c:pt idx="22549" formatCode="m/d/yyyy\ h:mm">
                  <c:v>40511.916666636222</c:v>
                </c:pt>
                <c:pt idx="22550" formatCode="m/d/yyyy\ h:mm">
                  <c:v>40511.958333302915</c:v>
                </c:pt>
                <c:pt idx="22551" formatCode="m/d/yyyy\ h:mm">
                  <c:v>40511.99999996955</c:v>
                </c:pt>
                <c:pt idx="22552" formatCode="m/d/yyyy\ h:mm">
                  <c:v>40512.0416666362</c:v>
                </c:pt>
                <c:pt idx="22553" formatCode="m/d/yyyy\ h:mm">
                  <c:v>40512.083333302893</c:v>
                </c:pt>
                <c:pt idx="22554" formatCode="m/d/yyyy\ h:mm">
                  <c:v>40512.124999969536</c:v>
                </c:pt>
                <c:pt idx="22555" formatCode="m/d/yyyy\ h:mm">
                  <c:v>40512.166666636193</c:v>
                </c:pt>
                <c:pt idx="22556" formatCode="m/d/yyyy\ h:mm">
                  <c:v>40512.208333302886</c:v>
                </c:pt>
                <c:pt idx="22557" formatCode="m/d/yyyy\ h:mm">
                  <c:v>40512.249999969536</c:v>
                </c:pt>
                <c:pt idx="22558" formatCode="m/d/yyyy\ h:mm">
                  <c:v>40512.291666636178</c:v>
                </c:pt>
                <c:pt idx="22559" formatCode="m/d/yyyy\ h:mm">
                  <c:v>40512.333333302879</c:v>
                </c:pt>
                <c:pt idx="22560" formatCode="m/d/yyyy\ h:mm">
                  <c:v>40512.374999969543</c:v>
                </c:pt>
                <c:pt idx="22561" formatCode="m/d/yyyy\ h:mm">
                  <c:v>40512.416666636193</c:v>
                </c:pt>
                <c:pt idx="22562" formatCode="m/d/yyyy\ h:mm">
                  <c:v>40512.458333302886</c:v>
                </c:pt>
                <c:pt idx="22563" formatCode="m/d/yyyy\ h:mm">
                  <c:v>40512.499999969521</c:v>
                </c:pt>
                <c:pt idx="22564" formatCode="m/d/yyyy\ h:mm">
                  <c:v>40512.541666636185</c:v>
                </c:pt>
                <c:pt idx="22565" formatCode="m/d/yyyy\ h:mm">
                  <c:v>40512.583333302849</c:v>
                </c:pt>
                <c:pt idx="22566" formatCode="m/d/yyyy\ h:mm">
                  <c:v>40512.624999969514</c:v>
                </c:pt>
                <c:pt idx="22567" formatCode="m/d/yyyy\ h:mm">
                  <c:v>40512.666666636178</c:v>
                </c:pt>
                <c:pt idx="22568" formatCode="m/d/yyyy\ h:mm">
                  <c:v>40512.708333302842</c:v>
                </c:pt>
                <c:pt idx="22569" formatCode="m/d/yyyy\ h:mm">
                  <c:v>40512.749999969506</c:v>
                </c:pt>
                <c:pt idx="22570" formatCode="m/d/yyyy\ h:mm">
                  <c:v>40512.791666636149</c:v>
                </c:pt>
                <c:pt idx="22571" formatCode="m/d/yyyy\ h:mm">
                  <c:v>40512.833333302842</c:v>
                </c:pt>
                <c:pt idx="22572" formatCode="m/d/yyyy\ h:mm">
                  <c:v>40512.874999969499</c:v>
                </c:pt>
                <c:pt idx="22573" formatCode="m/d/yyyy\ h:mm">
                  <c:v>40512.916666636163</c:v>
                </c:pt>
                <c:pt idx="22574" formatCode="m/d/yyyy\ h:mm">
                  <c:v>40512.958333302849</c:v>
                </c:pt>
                <c:pt idx="22575" formatCode="m/d/yyyy\ h:mm">
                  <c:v>40512.999999969485</c:v>
                </c:pt>
                <c:pt idx="22576" formatCode="m/d/yyyy\ h:mm">
                  <c:v>40513.041666636156</c:v>
                </c:pt>
                <c:pt idx="22577" formatCode="m/d/yyyy\ h:mm">
                  <c:v>40513.083333302835</c:v>
                </c:pt>
                <c:pt idx="22578" formatCode="m/d/yyyy\ h:mm">
                  <c:v>40513.124999969485</c:v>
                </c:pt>
                <c:pt idx="22579" formatCode="m/d/yyyy\ h:mm">
                  <c:v>40513.166666636134</c:v>
                </c:pt>
                <c:pt idx="22580" formatCode="m/d/yyyy\ h:mm">
                  <c:v>40513.208333302813</c:v>
                </c:pt>
                <c:pt idx="22581" formatCode="m/d/yyyy\ h:mm">
                  <c:v>40513.249999969477</c:v>
                </c:pt>
                <c:pt idx="22582" formatCode="m/d/yyyy\ h:mm">
                  <c:v>40513.29166663612</c:v>
                </c:pt>
                <c:pt idx="22583" formatCode="m/d/yyyy\ h:mm">
                  <c:v>40513.333333302813</c:v>
                </c:pt>
                <c:pt idx="22584" formatCode="m/d/yyyy\ h:mm">
                  <c:v>40513.374999969485</c:v>
                </c:pt>
                <c:pt idx="22585" formatCode="m/d/yyyy\ h:mm">
                  <c:v>40513.416666636142</c:v>
                </c:pt>
                <c:pt idx="22586" formatCode="m/d/yyyy\ h:mm">
                  <c:v>40513.45833330282</c:v>
                </c:pt>
                <c:pt idx="22587" formatCode="m/d/yyyy\ h:mm">
                  <c:v>40513.499999969456</c:v>
                </c:pt>
                <c:pt idx="22588" formatCode="m/d/yyyy\ h:mm">
                  <c:v>40513.541666636127</c:v>
                </c:pt>
                <c:pt idx="22589" formatCode="m/d/yyyy\ h:mm">
                  <c:v>40513.583333302791</c:v>
                </c:pt>
                <c:pt idx="22590" formatCode="m/d/yyyy\ h:mm">
                  <c:v>40513.624999969456</c:v>
                </c:pt>
                <c:pt idx="22591" formatCode="m/d/yyyy\ h:mm">
                  <c:v>40513.66666663612</c:v>
                </c:pt>
                <c:pt idx="22592" formatCode="m/d/yyyy\ h:mm">
                  <c:v>40513.708333302791</c:v>
                </c:pt>
                <c:pt idx="22593" formatCode="m/d/yyyy\ h:mm">
                  <c:v>40513.749999969434</c:v>
                </c:pt>
                <c:pt idx="22594" formatCode="m/d/yyyy\ h:mm">
                  <c:v>40513.791666636083</c:v>
                </c:pt>
                <c:pt idx="22595" formatCode="m/d/yyyy\ h:mm">
                  <c:v>40513.833333302791</c:v>
                </c:pt>
                <c:pt idx="22596" formatCode="m/d/yyyy\ h:mm">
                  <c:v>40513.874999969441</c:v>
                </c:pt>
                <c:pt idx="22597" formatCode="m/d/yyyy\ h:mm">
                  <c:v>40513.916666636112</c:v>
                </c:pt>
                <c:pt idx="22598" formatCode="m/d/yyyy\ h:mm">
                  <c:v>40513.958333302791</c:v>
                </c:pt>
                <c:pt idx="22599" formatCode="m/d/yyyy\ h:mm">
                  <c:v>40513.999999969434</c:v>
                </c:pt>
                <c:pt idx="22600" formatCode="m/d/yyyy\ h:mm">
                  <c:v>40514.041666636083</c:v>
                </c:pt>
                <c:pt idx="22601" formatCode="m/d/yyyy\ h:mm">
                  <c:v>40514.083333302762</c:v>
                </c:pt>
                <c:pt idx="22602" formatCode="m/d/yyyy\ h:mm">
                  <c:v>40514.124999969426</c:v>
                </c:pt>
                <c:pt idx="22603" formatCode="m/d/yyyy\ h:mm">
                  <c:v>40514.166666636076</c:v>
                </c:pt>
                <c:pt idx="22604" formatCode="m/d/yyyy\ h:mm">
                  <c:v>40514.208333302762</c:v>
                </c:pt>
                <c:pt idx="22605" formatCode="m/d/yyyy\ h:mm">
                  <c:v>40514.249999969405</c:v>
                </c:pt>
                <c:pt idx="22606" formatCode="m/d/yyyy\ h:mm">
                  <c:v>40514.291666636054</c:v>
                </c:pt>
                <c:pt idx="22607" formatCode="m/d/yyyy\ h:mm">
                  <c:v>40514.333333302748</c:v>
                </c:pt>
                <c:pt idx="22608" formatCode="m/d/yyyy\ h:mm">
                  <c:v>40514.374999969412</c:v>
                </c:pt>
                <c:pt idx="22609" formatCode="m/d/yyyy\ h:mm">
                  <c:v>40514.416666636083</c:v>
                </c:pt>
                <c:pt idx="22610" formatCode="m/d/yyyy\ h:mm">
                  <c:v>40514.458333302755</c:v>
                </c:pt>
                <c:pt idx="22611" formatCode="m/d/yyyy\ h:mm">
                  <c:v>40514.499999969405</c:v>
                </c:pt>
                <c:pt idx="22612" formatCode="m/d/yyyy\ h:mm">
                  <c:v>40514.541666636054</c:v>
                </c:pt>
                <c:pt idx="22613" formatCode="m/d/yyyy\ h:mm">
                  <c:v>40514.583333302733</c:v>
                </c:pt>
                <c:pt idx="22614" formatCode="m/d/yyyy\ h:mm">
                  <c:v>40514.624999969383</c:v>
                </c:pt>
                <c:pt idx="22615" formatCode="m/d/yyyy\ h:mm">
                  <c:v>40514.666666636054</c:v>
                </c:pt>
                <c:pt idx="22616" formatCode="m/d/yyyy\ h:mm">
                  <c:v>40514.708333302733</c:v>
                </c:pt>
                <c:pt idx="22617" formatCode="m/d/yyyy\ h:mm">
                  <c:v>40514.749999969375</c:v>
                </c:pt>
                <c:pt idx="22618" formatCode="m/d/yyyy\ h:mm">
                  <c:v>40514.791666636032</c:v>
                </c:pt>
                <c:pt idx="22619" formatCode="m/d/yyyy\ h:mm">
                  <c:v>40514.833333302719</c:v>
                </c:pt>
                <c:pt idx="22620" formatCode="m/d/yyyy\ h:mm">
                  <c:v>40514.874999969383</c:v>
                </c:pt>
                <c:pt idx="22621" formatCode="m/d/yyyy\ h:mm">
                  <c:v>40514.916666636047</c:v>
                </c:pt>
                <c:pt idx="22622" formatCode="m/d/yyyy\ h:mm">
                  <c:v>40514.958333302726</c:v>
                </c:pt>
                <c:pt idx="22623" formatCode="m/d/yyyy\ h:mm">
                  <c:v>40514.999999969375</c:v>
                </c:pt>
                <c:pt idx="22624" formatCode="m/d/yyyy\ h:mm">
                  <c:v>40515.041666636025</c:v>
                </c:pt>
                <c:pt idx="22625" formatCode="m/d/yyyy\ h:mm">
                  <c:v>40515.083333302711</c:v>
                </c:pt>
                <c:pt idx="22626" formatCode="m/d/yyyy\ h:mm">
                  <c:v>40515.124999969354</c:v>
                </c:pt>
                <c:pt idx="22627" formatCode="m/d/yyyy\ h:mm">
                  <c:v>40515.166666636025</c:v>
                </c:pt>
                <c:pt idx="22628" formatCode="m/d/yyyy\ h:mm">
                  <c:v>40515.208333302697</c:v>
                </c:pt>
                <c:pt idx="22629" formatCode="m/d/yyyy\ h:mm">
                  <c:v>40515.249999969354</c:v>
                </c:pt>
                <c:pt idx="22630" formatCode="m/d/yyyy\ h:mm">
                  <c:v>40515.291666636003</c:v>
                </c:pt>
                <c:pt idx="22631" formatCode="m/d/yyyy\ h:mm">
                  <c:v>40515.333333302689</c:v>
                </c:pt>
                <c:pt idx="22632" formatCode="m/d/yyyy\ h:mm">
                  <c:v>40515.374999969361</c:v>
                </c:pt>
                <c:pt idx="22633" formatCode="m/d/yyyy\ h:mm">
                  <c:v>40515.416666636018</c:v>
                </c:pt>
                <c:pt idx="22634" formatCode="m/d/yyyy\ h:mm">
                  <c:v>40515.458333302697</c:v>
                </c:pt>
                <c:pt idx="22635" formatCode="m/d/yyyy\ h:mm">
                  <c:v>40515.499999969332</c:v>
                </c:pt>
                <c:pt idx="22636" formatCode="m/d/yyyy\ h:mm">
                  <c:v>40515.541666635996</c:v>
                </c:pt>
                <c:pt idx="22637" formatCode="m/d/yyyy\ h:mm">
                  <c:v>40515.583333302682</c:v>
                </c:pt>
                <c:pt idx="22638" formatCode="m/d/yyyy\ h:mm">
                  <c:v>40515.624999969325</c:v>
                </c:pt>
                <c:pt idx="22639" formatCode="m/d/yyyy\ h:mm">
                  <c:v>40515.666666635989</c:v>
                </c:pt>
                <c:pt idx="22640" formatCode="m/d/yyyy\ h:mm">
                  <c:v>40515.708333302668</c:v>
                </c:pt>
                <c:pt idx="22641" formatCode="m/d/yyyy\ h:mm">
                  <c:v>40515.749999969325</c:v>
                </c:pt>
                <c:pt idx="22642" formatCode="m/d/yyyy\ h:mm">
                  <c:v>40515.791666635967</c:v>
                </c:pt>
                <c:pt idx="22643" formatCode="m/d/yyyy\ h:mm">
                  <c:v>40515.83333330266</c:v>
                </c:pt>
                <c:pt idx="22644" formatCode="m/d/yyyy\ h:mm">
                  <c:v>40515.874999969332</c:v>
                </c:pt>
                <c:pt idx="22645" formatCode="m/d/yyyy\ h:mm">
                  <c:v>40515.916666635989</c:v>
                </c:pt>
                <c:pt idx="22646" formatCode="m/d/yyyy\ h:mm">
                  <c:v>40515.958333302668</c:v>
                </c:pt>
                <c:pt idx="22647" formatCode="m/d/yyyy\ h:mm">
                  <c:v>40515.999999969303</c:v>
                </c:pt>
                <c:pt idx="22648" formatCode="m/d/yyyy\ h:mm">
                  <c:v>40516.041666635974</c:v>
                </c:pt>
                <c:pt idx="22649" formatCode="m/d/yyyy\ h:mm">
                  <c:v>40516.083333302646</c:v>
                </c:pt>
                <c:pt idx="22650" formatCode="m/d/yyyy\ h:mm">
                  <c:v>40516.124999969295</c:v>
                </c:pt>
                <c:pt idx="22651" formatCode="m/d/yyyy\ h:mm">
                  <c:v>40516.166666635974</c:v>
                </c:pt>
                <c:pt idx="22652" formatCode="m/d/yyyy\ h:mm">
                  <c:v>40516.208333302638</c:v>
                </c:pt>
                <c:pt idx="22653" formatCode="m/d/yyyy\ h:mm">
                  <c:v>40516.249999969288</c:v>
                </c:pt>
                <c:pt idx="22654" formatCode="m/d/yyyy\ h:mm">
                  <c:v>40516.291666635938</c:v>
                </c:pt>
                <c:pt idx="22655" formatCode="m/d/yyyy\ h:mm">
                  <c:v>40516.333333302631</c:v>
                </c:pt>
                <c:pt idx="22656" formatCode="m/d/yyyy\ h:mm">
                  <c:v>40516.374999969295</c:v>
                </c:pt>
                <c:pt idx="22657" formatCode="m/d/yyyy\ h:mm">
                  <c:v>40516.41666663596</c:v>
                </c:pt>
                <c:pt idx="22658" formatCode="m/d/yyyy\ h:mm">
                  <c:v>40516.458333302646</c:v>
                </c:pt>
                <c:pt idx="22659" formatCode="m/d/yyyy\ h:mm">
                  <c:v>40516.499999969274</c:v>
                </c:pt>
                <c:pt idx="22660" formatCode="m/d/yyyy\ h:mm">
                  <c:v>40516.541666635938</c:v>
                </c:pt>
                <c:pt idx="22661" formatCode="m/d/yyyy\ h:mm">
                  <c:v>40516.583333302617</c:v>
                </c:pt>
                <c:pt idx="22662" formatCode="m/d/yyyy\ h:mm">
                  <c:v>40516.624999969274</c:v>
                </c:pt>
                <c:pt idx="22663" formatCode="m/d/yyyy\ h:mm">
                  <c:v>40516.666666635931</c:v>
                </c:pt>
                <c:pt idx="22664" formatCode="m/d/yyyy\ h:mm">
                  <c:v>40516.708333302609</c:v>
                </c:pt>
                <c:pt idx="22665" formatCode="m/d/yyyy\ h:mm">
                  <c:v>40516.749999969274</c:v>
                </c:pt>
                <c:pt idx="22666" formatCode="m/d/yyyy\ h:mm">
                  <c:v>40516.791666635909</c:v>
                </c:pt>
                <c:pt idx="22667" formatCode="m/d/yyyy\ h:mm">
                  <c:v>40516.833333302602</c:v>
                </c:pt>
                <c:pt idx="22668" formatCode="m/d/yyyy\ h:mm">
                  <c:v>40516.874999969266</c:v>
                </c:pt>
                <c:pt idx="22669" formatCode="m/d/yyyy\ h:mm">
                  <c:v>40516.916666635931</c:v>
                </c:pt>
                <c:pt idx="22670" formatCode="m/d/yyyy\ h:mm">
                  <c:v>40516.958333302617</c:v>
                </c:pt>
                <c:pt idx="22671" formatCode="m/d/yyyy\ h:mm">
                  <c:v>40516.999999969245</c:v>
                </c:pt>
                <c:pt idx="22672" formatCode="m/d/yyyy\ h:mm">
                  <c:v>40517.041666635909</c:v>
                </c:pt>
                <c:pt idx="22673" formatCode="m/d/yyyy\ h:mm">
                  <c:v>40517.083333302602</c:v>
                </c:pt>
                <c:pt idx="22674" formatCode="m/d/yyyy\ h:mm">
                  <c:v>40517.124999969237</c:v>
                </c:pt>
                <c:pt idx="22675" formatCode="m/d/yyyy\ h:mm">
                  <c:v>40517.166666635901</c:v>
                </c:pt>
                <c:pt idx="22676" formatCode="m/d/yyyy\ h:mm">
                  <c:v>40517.208333302595</c:v>
                </c:pt>
                <c:pt idx="22677" formatCode="m/d/yyyy\ h:mm">
                  <c:v>40517.24999996923</c:v>
                </c:pt>
                <c:pt idx="22678" formatCode="m/d/yyyy\ h:mm">
                  <c:v>40517.29166663588</c:v>
                </c:pt>
                <c:pt idx="22679" formatCode="m/d/yyyy\ h:mm">
                  <c:v>40517.333333302588</c:v>
                </c:pt>
                <c:pt idx="22680" formatCode="m/d/yyyy\ h:mm">
                  <c:v>40517.374999969237</c:v>
                </c:pt>
                <c:pt idx="22681" formatCode="m/d/yyyy\ h:mm">
                  <c:v>40517.416666635901</c:v>
                </c:pt>
                <c:pt idx="22682" formatCode="m/d/yyyy\ h:mm">
                  <c:v>40517.458333302595</c:v>
                </c:pt>
                <c:pt idx="22683" formatCode="m/d/yyyy\ h:mm">
                  <c:v>40517.499999969215</c:v>
                </c:pt>
                <c:pt idx="22684" formatCode="m/d/yyyy\ h:mm">
                  <c:v>40517.54166663588</c:v>
                </c:pt>
                <c:pt idx="22685" formatCode="m/d/yyyy\ h:mm">
                  <c:v>40517.583333302573</c:v>
                </c:pt>
                <c:pt idx="22686" formatCode="m/d/yyyy\ h:mm">
                  <c:v>40517.624999969208</c:v>
                </c:pt>
                <c:pt idx="22687" formatCode="m/d/yyyy\ h:mm">
                  <c:v>40517.666666635872</c:v>
                </c:pt>
                <c:pt idx="22688" formatCode="m/d/yyyy\ h:mm">
                  <c:v>40517.708333302566</c:v>
                </c:pt>
                <c:pt idx="22689" formatCode="m/d/yyyy\ h:mm">
                  <c:v>40517.749999969201</c:v>
                </c:pt>
                <c:pt idx="22690" formatCode="m/d/yyyy\ h:mm">
                  <c:v>40517.791666635851</c:v>
                </c:pt>
                <c:pt idx="22691" formatCode="m/d/yyyy\ h:mm">
                  <c:v>40517.833333302558</c:v>
                </c:pt>
                <c:pt idx="22692" formatCode="m/d/yyyy\ h:mm">
                  <c:v>40517.874999969208</c:v>
                </c:pt>
                <c:pt idx="22693" formatCode="m/d/yyyy\ h:mm">
                  <c:v>40517.916666635872</c:v>
                </c:pt>
                <c:pt idx="22694" formatCode="m/d/yyyy\ h:mm">
                  <c:v>40517.958333302566</c:v>
                </c:pt>
                <c:pt idx="22695" formatCode="m/d/yyyy\ h:mm">
                  <c:v>40517.999999969194</c:v>
                </c:pt>
                <c:pt idx="22696" formatCode="m/d/yyyy\ h:mm">
                  <c:v>40518.041666635851</c:v>
                </c:pt>
                <c:pt idx="22697" formatCode="m/d/yyyy\ h:mm">
                  <c:v>40518.083333302544</c:v>
                </c:pt>
                <c:pt idx="22698" formatCode="m/d/yyyy\ h:mm">
                  <c:v>40518.124999969194</c:v>
                </c:pt>
                <c:pt idx="22699" formatCode="m/d/yyyy\ h:mm">
                  <c:v>40518.166666635843</c:v>
                </c:pt>
                <c:pt idx="22700" formatCode="m/d/yyyy\ h:mm">
                  <c:v>40518.208333302537</c:v>
                </c:pt>
                <c:pt idx="22701" formatCode="m/d/yyyy\ h:mm">
                  <c:v>40518.249999969186</c:v>
                </c:pt>
                <c:pt idx="22702" formatCode="m/d/yyyy\ h:mm">
                  <c:v>40518.291666635821</c:v>
                </c:pt>
                <c:pt idx="22703" formatCode="m/d/yyyy\ h:mm">
                  <c:v>40518.333333302529</c:v>
                </c:pt>
                <c:pt idx="22704" formatCode="m/d/yyyy\ h:mm">
                  <c:v>40518.374999969194</c:v>
                </c:pt>
                <c:pt idx="22705" formatCode="m/d/yyyy\ h:mm">
                  <c:v>40518.416666635836</c:v>
                </c:pt>
                <c:pt idx="22706" formatCode="m/d/yyyy\ h:mm">
                  <c:v>40518.458333302537</c:v>
                </c:pt>
                <c:pt idx="22707" formatCode="m/d/yyyy\ h:mm">
                  <c:v>40518.499999969172</c:v>
                </c:pt>
                <c:pt idx="22708" formatCode="m/d/yyyy\ h:mm">
                  <c:v>40518.541666635821</c:v>
                </c:pt>
                <c:pt idx="22709" formatCode="m/d/yyyy\ h:mm">
                  <c:v>40518.583333302515</c:v>
                </c:pt>
                <c:pt idx="22710" formatCode="m/d/yyyy\ h:mm">
                  <c:v>40518.624999969164</c:v>
                </c:pt>
                <c:pt idx="22711" formatCode="m/d/yyyy\ h:mm">
                  <c:v>40518.666666635814</c:v>
                </c:pt>
                <c:pt idx="22712" formatCode="m/d/yyyy\ h:mm">
                  <c:v>40518.708333302493</c:v>
                </c:pt>
                <c:pt idx="22713" formatCode="m/d/yyyy\ h:mm">
                  <c:v>40518.749999969157</c:v>
                </c:pt>
                <c:pt idx="22714" formatCode="m/d/yyyy\ h:mm">
                  <c:v>40518.791666635792</c:v>
                </c:pt>
                <c:pt idx="22715" formatCode="m/d/yyyy\ h:mm">
                  <c:v>40518.833333302493</c:v>
                </c:pt>
                <c:pt idx="22716" formatCode="m/d/yyyy\ h:mm">
                  <c:v>40518.874999969164</c:v>
                </c:pt>
                <c:pt idx="22717" formatCode="m/d/yyyy\ h:mm">
                  <c:v>40518.916666635814</c:v>
                </c:pt>
                <c:pt idx="22718" formatCode="m/d/yyyy\ h:mm">
                  <c:v>40518.9583333025</c:v>
                </c:pt>
                <c:pt idx="22719" formatCode="m/d/yyyy\ h:mm">
                  <c:v>40518.999999969135</c:v>
                </c:pt>
                <c:pt idx="22720" formatCode="m/d/yyyy\ h:mm">
                  <c:v>40519.041666635792</c:v>
                </c:pt>
                <c:pt idx="22721" formatCode="m/d/yyyy\ h:mm">
                  <c:v>40519.083333302486</c:v>
                </c:pt>
                <c:pt idx="22722" formatCode="m/d/yyyy\ h:mm">
                  <c:v>40519.124999969135</c:v>
                </c:pt>
                <c:pt idx="22723" formatCode="m/d/yyyy\ h:mm">
                  <c:v>40519.166666635778</c:v>
                </c:pt>
                <c:pt idx="22724" formatCode="m/d/yyyy\ h:mm">
                  <c:v>40519.208333302478</c:v>
                </c:pt>
                <c:pt idx="22725" formatCode="m/d/yyyy\ h:mm">
                  <c:v>40519.249999969128</c:v>
                </c:pt>
                <c:pt idx="22726" formatCode="m/d/yyyy\ h:mm">
                  <c:v>40519.291666635756</c:v>
                </c:pt>
                <c:pt idx="22727" formatCode="m/d/yyyy\ h:mm">
                  <c:v>40519.333333302471</c:v>
                </c:pt>
                <c:pt idx="22728" formatCode="m/d/yyyy\ h:mm">
                  <c:v>40519.374999969135</c:v>
                </c:pt>
                <c:pt idx="22729" formatCode="m/d/yyyy\ h:mm">
                  <c:v>40519.416666635785</c:v>
                </c:pt>
                <c:pt idx="22730" formatCode="m/d/yyyy\ h:mm">
                  <c:v>40519.458333302471</c:v>
                </c:pt>
                <c:pt idx="22731" formatCode="m/d/yyyy\ h:mm">
                  <c:v>40519.499999969114</c:v>
                </c:pt>
                <c:pt idx="22732" formatCode="m/d/yyyy\ h:mm">
                  <c:v>40519.541666635763</c:v>
                </c:pt>
                <c:pt idx="22733" formatCode="m/d/yyyy\ h:mm">
                  <c:v>40519.583333302442</c:v>
                </c:pt>
                <c:pt idx="22734" formatCode="m/d/yyyy\ h:mm">
                  <c:v>40519.624999969106</c:v>
                </c:pt>
                <c:pt idx="22735" formatCode="m/d/yyyy\ h:mm">
                  <c:v>40519.666666635749</c:v>
                </c:pt>
                <c:pt idx="22736" formatCode="m/d/yyyy\ h:mm">
                  <c:v>40519.708333302442</c:v>
                </c:pt>
                <c:pt idx="22737" formatCode="m/d/yyyy\ h:mm">
                  <c:v>40519.749999969084</c:v>
                </c:pt>
                <c:pt idx="22738" formatCode="m/d/yyyy\ h:mm">
                  <c:v>40519.79166663572</c:v>
                </c:pt>
                <c:pt idx="22739" formatCode="m/d/yyyy\ h:mm">
                  <c:v>40519.833333302442</c:v>
                </c:pt>
                <c:pt idx="22740" formatCode="m/d/yyyy\ h:mm">
                  <c:v>40519.874999969092</c:v>
                </c:pt>
                <c:pt idx="22741" formatCode="m/d/yyyy\ h:mm">
                  <c:v>40519.916666635756</c:v>
                </c:pt>
                <c:pt idx="22742" formatCode="m/d/yyyy\ h:mm">
                  <c:v>40519.958333302449</c:v>
                </c:pt>
                <c:pt idx="22743" formatCode="m/d/yyyy\ h:mm">
                  <c:v>40519.999999969084</c:v>
                </c:pt>
                <c:pt idx="22744" formatCode="m/d/yyyy\ h:mm">
                  <c:v>40520.041666635727</c:v>
                </c:pt>
                <c:pt idx="22745" formatCode="m/d/yyyy\ h:mm">
                  <c:v>40520.083333302413</c:v>
                </c:pt>
                <c:pt idx="22746" formatCode="m/d/yyyy\ h:mm">
                  <c:v>40520.124999969077</c:v>
                </c:pt>
                <c:pt idx="22747" formatCode="m/d/yyyy\ h:mm">
                  <c:v>40520.16666663572</c:v>
                </c:pt>
                <c:pt idx="22748" formatCode="m/d/yyyy\ h:mm">
                  <c:v>40520.208333302413</c:v>
                </c:pt>
                <c:pt idx="22749" formatCode="m/d/yyyy\ h:mm">
                  <c:v>40520.24999996907</c:v>
                </c:pt>
                <c:pt idx="22750" formatCode="m/d/yyyy\ h:mm">
                  <c:v>40520.291666635705</c:v>
                </c:pt>
                <c:pt idx="22751" formatCode="m/d/yyyy\ h:mm">
                  <c:v>40520.333333302398</c:v>
                </c:pt>
                <c:pt idx="22752" formatCode="m/d/yyyy\ h:mm">
                  <c:v>40520.374999969063</c:v>
                </c:pt>
                <c:pt idx="22753" formatCode="m/d/yyyy\ h:mm">
                  <c:v>40520.416666635727</c:v>
                </c:pt>
                <c:pt idx="22754" formatCode="m/d/yyyy\ h:mm">
                  <c:v>40520.458333302406</c:v>
                </c:pt>
                <c:pt idx="22755" formatCode="m/d/yyyy\ h:mm">
                  <c:v>40520.499999969055</c:v>
                </c:pt>
                <c:pt idx="22756" formatCode="m/d/yyyy\ h:mm">
                  <c:v>40520.541666635698</c:v>
                </c:pt>
                <c:pt idx="22757" formatCode="m/d/yyyy\ h:mm">
                  <c:v>40520.583333302391</c:v>
                </c:pt>
                <c:pt idx="22758" formatCode="m/d/yyyy\ h:mm">
                  <c:v>40520.624999969034</c:v>
                </c:pt>
                <c:pt idx="22759" formatCode="m/d/yyyy\ h:mm">
                  <c:v>40520.666666635683</c:v>
                </c:pt>
                <c:pt idx="22760" formatCode="m/d/yyyy\ h:mm">
                  <c:v>40520.708333302391</c:v>
                </c:pt>
                <c:pt idx="22761" formatCode="m/d/yyyy\ h:mm">
                  <c:v>40520.749999969034</c:v>
                </c:pt>
                <c:pt idx="22762" formatCode="m/d/yyyy\ h:mm">
                  <c:v>40520.791666635669</c:v>
                </c:pt>
                <c:pt idx="22763" formatCode="m/d/yyyy\ h:mm">
                  <c:v>40520.833333302369</c:v>
                </c:pt>
                <c:pt idx="22764" formatCode="m/d/yyyy\ h:mm">
                  <c:v>40520.874999969041</c:v>
                </c:pt>
                <c:pt idx="22765" formatCode="m/d/yyyy\ h:mm">
                  <c:v>40520.916666635683</c:v>
                </c:pt>
                <c:pt idx="22766" formatCode="m/d/yyyy\ h:mm">
                  <c:v>40520.958333302377</c:v>
                </c:pt>
                <c:pt idx="22767" formatCode="m/d/yyyy\ h:mm">
                  <c:v>40520.999999969026</c:v>
                </c:pt>
                <c:pt idx="22768" formatCode="m/d/yyyy\ h:mm">
                  <c:v>40521.041666635669</c:v>
                </c:pt>
                <c:pt idx="22769" formatCode="m/d/yyyy\ h:mm">
                  <c:v>40521.083333302362</c:v>
                </c:pt>
                <c:pt idx="22770" formatCode="m/d/yyyy\ h:mm">
                  <c:v>40521.124999969004</c:v>
                </c:pt>
                <c:pt idx="22771" formatCode="m/d/yyyy\ h:mm">
                  <c:v>40521.166666635654</c:v>
                </c:pt>
                <c:pt idx="22772" formatCode="m/d/yyyy\ h:mm">
                  <c:v>40521.208333302347</c:v>
                </c:pt>
                <c:pt idx="22773" formatCode="m/d/yyyy\ h:mm">
                  <c:v>40521.249999969004</c:v>
                </c:pt>
                <c:pt idx="22774" formatCode="m/d/yyyy\ h:mm">
                  <c:v>40521.29166663564</c:v>
                </c:pt>
                <c:pt idx="22775" formatCode="m/d/yyyy\ h:mm">
                  <c:v>40521.33333330234</c:v>
                </c:pt>
                <c:pt idx="22776" formatCode="m/d/yyyy\ h:mm">
                  <c:v>40521.374999969012</c:v>
                </c:pt>
                <c:pt idx="22777" formatCode="m/d/yyyy\ h:mm">
                  <c:v>40521.416666635654</c:v>
                </c:pt>
                <c:pt idx="22778" formatCode="m/d/yyyy\ h:mm">
                  <c:v>40521.458333302347</c:v>
                </c:pt>
                <c:pt idx="22779" formatCode="m/d/yyyy\ h:mm">
                  <c:v>40521.499999968997</c:v>
                </c:pt>
                <c:pt idx="22780" formatCode="m/d/yyyy\ h:mm">
                  <c:v>40521.541666635632</c:v>
                </c:pt>
                <c:pt idx="22781" formatCode="m/d/yyyy\ h:mm">
                  <c:v>40521.583333302333</c:v>
                </c:pt>
                <c:pt idx="22782" formatCode="m/d/yyyy\ h:mm">
                  <c:v>40521.62499996899</c:v>
                </c:pt>
                <c:pt idx="22783" formatCode="m/d/yyyy\ h:mm">
                  <c:v>40521.666666635632</c:v>
                </c:pt>
                <c:pt idx="22784" formatCode="m/d/yyyy\ h:mm">
                  <c:v>40521.708333302318</c:v>
                </c:pt>
                <c:pt idx="22785" formatCode="m/d/yyyy\ h:mm">
                  <c:v>40521.749999968983</c:v>
                </c:pt>
                <c:pt idx="22786" formatCode="m/d/yyyy\ h:mm">
                  <c:v>40521.79166663561</c:v>
                </c:pt>
                <c:pt idx="22787" formatCode="m/d/yyyy\ h:mm">
                  <c:v>40521.833333302311</c:v>
                </c:pt>
                <c:pt idx="22788" formatCode="m/d/yyyy\ h:mm">
                  <c:v>40521.874999968997</c:v>
                </c:pt>
                <c:pt idx="22789" formatCode="m/d/yyyy\ h:mm">
                  <c:v>40521.916666635625</c:v>
                </c:pt>
                <c:pt idx="22790" formatCode="m/d/yyyy\ h:mm">
                  <c:v>40521.958333302326</c:v>
                </c:pt>
                <c:pt idx="22791" formatCode="m/d/yyyy\ h:mm">
                  <c:v>40521.999999968968</c:v>
                </c:pt>
                <c:pt idx="22792" formatCode="m/d/yyyy\ h:mm">
                  <c:v>40522.041666635603</c:v>
                </c:pt>
                <c:pt idx="22793" formatCode="m/d/yyyy\ h:mm">
                  <c:v>40522.083333302297</c:v>
                </c:pt>
                <c:pt idx="22794" formatCode="m/d/yyyy\ h:mm">
                  <c:v>40522.124999968961</c:v>
                </c:pt>
                <c:pt idx="22795" formatCode="m/d/yyyy\ h:mm">
                  <c:v>40522.166666635603</c:v>
                </c:pt>
                <c:pt idx="22796" formatCode="m/d/yyyy\ h:mm">
                  <c:v>40522.208333302289</c:v>
                </c:pt>
                <c:pt idx="22797" formatCode="m/d/yyyy\ h:mm">
                  <c:v>40522.249999968953</c:v>
                </c:pt>
                <c:pt idx="22798" formatCode="m/d/yyyy\ h:mm">
                  <c:v>40522.291666635581</c:v>
                </c:pt>
                <c:pt idx="22799" formatCode="m/d/yyyy\ h:mm">
                  <c:v>40522.333333302282</c:v>
                </c:pt>
                <c:pt idx="22800" formatCode="m/d/yyyy\ h:mm">
                  <c:v>40522.374999968961</c:v>
                </c:pt>
                <c:pt idx="22801" formatCode="m/d/yyyy\ h:mm">
                  <c:v>40522.416666635596</c:v>
                </c:pt>
                <c:pt idx="22802" formatCode="m/d/yyyy\ h:mm">
                  <c:v>40522.458333302297</c:v>
                </c:pt>
                <c:pt idx="22803" formatCode="m/d/yyyy\ h:mm">
                  <c:v>40522.499999968939</c:v>
                </c:pt>
                <c:pt idx="22804" formatCode="m/d/yyyy\ h:mm">
                  <c:v>40522.541666635581</c:v>
                </c:pt>
                <c:pt idx="22805" formatCode="m/d/yyyy\ h:mm">
                  <c:v>40522.583333302267</c:v>
                </c:pt>
                <c:pt idx="22806" formatCode="m/d/yyyy\ h:mm">
                  <c:v>40522.624999968932</c:v>
                </c:pt>
                <c:pt idx="22807" formatCode="m/d/yyyy\ h:mm">
                  <c:v>40522.666666635581</c:v>
                </c:pt>
                <c:pt idx="22808" formatCode="m/d/yyyy\ h:mm">
                  <c:v>40522.70833330226</c:v>
                </c:pt>
                <c:pt idx="22809" formatCode="m/d/yyyy\ h:mm">
                  <c:v>40522.749999968932</c:v>
                </c:pt>
                <c:pt idx="22810" formatCode="m/d/yyyy\ h:mm">
                  <c:v>40522.791666635567</c:v>
                </c:pt>
                <c:pt idx="22811" formatCode="m/d/yyyy\ h:mm">
                  <c:v>40522.833333302253</c:v>
                </c:pt>
                <c:pt idx="22812" formatCode="m/d/yyyy\ h:mm">
                  <c:v>40522.874999968939</c:v>
                </c:pt>
                <c:pt idx="22813" formatCode="m/d/yyyy\ h:mm">
                  <c:v>40522.916666635581</c:v>
                </c:pt>
                <c:pt idx="22814" formatCode="m/d/yyyy\ h:mm">
                  <c:v>40522.95833330226</c:v>
                </c:pt>
                <c:pt idx="22815" formatCode="m/d/yyyy\ h:mm">
                  <c:v>40522.99999996891</c:v>
                </c:pt>
                <c:pt idx="22816" formatCode="m/d/yyyy\ h:mm">
                  <c:v>40523.041666635574</c:v>
                </c:pt>
                <c:pt idx="22817" formatCode="m/d/yyyy\ h:mm">
                  <c:v>40523.083333302238</c:v>
                </c:pt>
                <c:pt idx="22818" formatCode="m/d/yyyy\ h:mm">
                  <c:v>40523.124999968903</c:v>
                </c:pt>
                <c:pt idx="22819" formatCode="m/d/yyyy\ h:mm">
                  <c:v>40523.166666635552</c:v>
                </c:pt>
                <c:pt idx="22820" formatCode="m/d/yyyy\ h:mm">
                  <c:v>40523.208333302231</c:v>
                </c:pt>
                <c:pt idx="22821" formatCode="m/d/yyyy\ h:mm">
                  <c:v>40523.249999968895</c:v>
                </c:pt>
                <c:pt idx="22822" formatCode="m/d/yyyy\ h:mm">
                  <c:v>40523.29166663553</c:v>
                </c:pt>
                <c:pt idx="22823" formatCode="m/d/yyyy\ h:mm">
                  <c:v>40523.333333302231</c:v>
                </c:pt>
                <c:pt idx="22824" formatCode="m/d/yyyy\ h:mm">
                  <c:v>40523.374999968903</c:v>
                </c:pt>
                <c:pt idx="22825" formatCode="m/d/yyyy\ h:mm">
                  <c:v>40523.416666635552</c:v>
                </c:pt>
                <c:pt idx="22826" formatCode="m/d/yyyy\ h:mm">
                  <c:v>40523.458333302238</c:v>
                </c:pt>
                <c:pt idx="22827" formatCode="m/d/yyyy\ h:mm">
                  <c:v>40523.499999968881</c:v>
                </c:pt>
                <c:pt idx="22828" formatCode="m/d/yyyy\ h:mm">
                  <c:v>40523.54166663553</c:v>
                </c:pt>
                <c:pt idx="22829" formatCode="m/d/yyyy\ h:mm">
                  <c:v>40523.583333302209</c:v>
                </c:pt>
                <c:pt idx="22830" formatCode="m/d/yyyy\ h:mm">
                  <c:v>40523.624999968873</c:v>
                </c:pt>
                <c:pt idx="22831" formatCode="m/d/yyyy\ h:mm">
                  <c:v>40523.666666635523</c:v>
                </c:pt>
                <c:pt idx="22832" formatCode="m/d/yyyy\ h:mm">
                  <c:v>40523.708333302202</c:v>
                </c:pt>
                <c:pt idx="22833" formatCode="m/d/yyyy\ h:mm">
                  <c:v>40523.749999968866</c:v>
                </c:pt>
                <c:pt idx="22834" formatCode="m/d/yyyy\ h:mm">
                  <c:v>40523.791666635501</c:v>
                </c:pt>
                <c:pt idx="22835" formatCode="m/d/yyyy\ h:mm">
                  <c:v>40523.833333302202</c:v>
                </c:pt>
                <c:pt idx="22836" formatCode="m/d/yyyy\ h:mm">
                  <c:v>40523.874999968873</c:v>
                </c:pt>
                <c:pt idx="22837" formatCode="m/d/yyyy\ h:mm">
                  <c:v>40523.916666635523</c:v>
                </c:pt>
                <c:pt idx="22838" formatCode="m/d/yyyy\ h:mm">
                  <c:v>40523.958333302209</c:v>
                </c:pt>
                <c:pt idx="22839" formatCode="m/d/yyyy\ h:mm">
                  <c:v>40523.999999968852</c:v>
                </c:pt>
                <c:pt idx="22840" formatCode="m/d/yyyy\ h:mm">
                  <c:v>40524.041666635501</c:v>
                </c:pt>
                <c:pt idx="22841" formatCode="m/d/yyyy\ h:mm">
                  <c:v>40524.083333302195</c:v>
                </c:pt>
                <c:pt idx="22842" formatCode="m/d/yyyy\ h:mm">
                  <c:v>40524.124999968844</c:v>
                </c:pt>
                <c:pt idx="22843" formatCode="m/d/yyyy\ h:mm">
                  <c:v>40524.166666635494</c:v>
                </c:pt>
                <c:pt idx="22844" formatCode="m/d/yyyy\ h:mm">
                  <c:v>40524.208333302187</c:v>
                </c:pt>
                <c:pt idx="22845" formatCode="m/d/yyyy\ h:mm">
                  <c:v>40524.249999968837</c:v>
                </c:pt>
                <c:pt idx="22846" formatCode="m/d/yyyy\ h:mm">
                  <c:v>40524.291666635472</c:v>
                </c:pt>
                <c:pt idx="22847" formatCode="m/d/yyyy\ h:mm">
                  <c:v>40524.33333330218</c:v>
                </c:pt>
                <c:pt idx="22848" formatCode="m/d/yyyy\ h:mm">
                  <c:v>40524.374999968844</c:v>
                </c:pt>
                <c:pt idx="22849" formatCode="m/d/yyyy\ h:mm">
                  <c:v>40524.416666635494</c:v>
                </c:pt>
                <c:pt idx="22850" formatCode="m/d/yyyy\ h:mm">
                  <c:v>40524.458333302187</c:v>
                </c:pt>
                <c:pt idx="22851" formatCode="m/d/yyyy\ h:mm">
                  <c:v>40524.499999968823</c:v>
                </c:pt>
                <c:pt idx="22852" formatCode="m/d/yyyy\ h:mm">
                  <c:v>40524.541666635472</c:v>
                </c:pt>
                <c:pt idx="22853" formatCode="m/d/yyyy\ h:mm">
                  <c:v>40524.583333302166</c:v>
                </c:pt>
                <c:pt idx="22854" formatCode="m/d/yyyy\ h:mm">
                  <c:v>40524.624999968815</c:v>
                </c:pt>
                <c:pt idx="22855" formatCode="m/d/yyyy\ h:mm">
                  <c:v>40524.666666635465</c:v>
                </c:pt>
                <c:pt idx="22856" formatCode="m/d/yyyy\ h:mm">
                  <c:v>40524.708333302158</c:v>
                </c:pt>
                <c:pt idx="22857" formatCode="m/d/yyyy\ h:mm">
                  <c:v>40524.749999968808</c:v>
                </c:pt>
                <c:pt idx="22858" formatCode="m/d/yyyy\ h:mm">
                  <c:v>40524.791666635443</c:v>
                </c:pt>
                <c:pt idx="22859" formatCode="m/d/yyyy\ h:mm">
                  <c:v>40524.833333302151</c:v>
                </c:pt>
                <c:pt idx="22860" formatCode="m/d/yyyy\ h:mm">
                  <c:v>40524.874999968815</c:v>
                </c:pt>
                <c:pt idx="22861" formatCode="m/d/yyyy\ h:mm">
                  <c:v>40524.916666635465</c:v>
                </c:pt>
                <c:pt idx="22862" formatCode="m/d/yyyy\ h:mm">
                  <c:v>40524.958333302158</c:v>
                </c:pt>
                <c:pt idx="22863" formatCode="m/d/yyyy\ h:mm">
                  <c:v>40524.999999968786</c:v>
                </c:pt>
                <c:pt idx="22864" formatCode="m/d/yyyy\ h:mm">
                  <c:v>40525.041666635443</c:v>
                </c:pt>
                <c:pt idx="22865" formatCode="m/d/yyyy\ h:mm">
                  <c:v>40525.083333302136</c:v>
                </c:pt>
                <c:pt idx="22866" formatCode="m/d/yyyy\ h:mm">
                  <c:v>40525.124999968786</c:v>
                </c:pt>
                <c:pt idx="22867" formatCode="m/d/yyyy\ h:mm">
                  <c:v>40525.166666635429</c:v>
                </c:pt>
                <c:pt idx="22868" formatCode="m/d/yyyy\ h:mm">
                  <c:v>40525.208333302129</c:v>
                </c:pt>
                <c:pt idx="22869" formatCode="m/d/yyyy\ h:mm">
                  <c:v>40525.249999968779</c:v>
                </c:pt>
                <c:pt idx="22870" formatCode="m/d/yyyy\ h:mm">
                  <c:v>40525.291666635407</c:v>
                </c:pt>
                <c:pt idx="22871" formatCode="m/d/yyyy\ h:mm">
                  <c:v>40525.333333302122</c:v>
                </c:pt>
                <c:pt idx="22872" formatCode="m/d/yyyy\ h:mm">
                  <c:v>40525.374999968786</c:v>
                </c:pt>
                <c:pt idx="22873" formatCode="m/d/yyyy\ h:mm">
                  <c:v>40525.416666635436</c:v>
                </c:pt>
                <c:pt idx="22874" formatCode="m/d/yyyy\ h:mm">
                  <c:v>40525.458333302129</c:v>
                </c:pt>
                <c:pt idx="22875" formatCode="m/d/yyyy\ h:mm">
                  <c:v>40525.499999968764</c:v>
                </c:pt>
                <c:pt idx="22876" formatCode="m/d/yyyy\ h:mm">
                  <c:v>40525.541666635414</c:v>
                </c:pt>
                <c:pt idx="22877" formatCode="m/d/yyyy\ h:mm">
                  <c:v>40525.583333302093</c:v>
                </c:pt>
                <c:pt idx="22878" formatCode="m/d/yyyy\ h:mm">
                  <c:v>40525.624999968757</c:v>
                </c:pt>
                <c:pt idx="22879" formatCode="m/d/yyyy\ h:mm">
                  <c:v>40525.666666635407</c:v>
                </c:pt>
                <c:pt idx="22880" formatCode="m/d/yyyy\ h:mm">
                  <c:v>40525.708333302093</c:v>
                </c:pt>
                <c:pt idx="22881" formatCode="m/d/yyyy\ h:mm">
                  <c:v>40525.74999996875</c:v>
                </c:pt>
                <c:pt idx="22882" formatCode="m/d/yyyy\ h:mm">
                  <c:v>40525.791666635378</c:v>
                </c:pt>
                <c:pt idx="22883" formatCode="m/d/yyyy\ h:mm">
                  <c:v>40525.833333302093</c:v>
                </c:pt>
                <c:pt idx="22884" formatCode="m/d/yyyy\ h:mm">
                  <c:v>40525.874999968742</c:v>
                </c:pt>
                <c:pt idx="22885" formatCode="m/d/yyyy\ h:mm">
                  <c:v>40525.916666635407</c:v>
                </c:pt>
                <c:pt idx="22886" formatCode="m/d/yyyy\ h:mm">
                  <c:v>40525.9583333021</c:v>
                </c:pt>
                <c:pt idx="22887" formatCode="m/d/yyyy\ h:mm">
                  <c:v>40525.999999968735</c:v>
                </c:pt>
                <c:pt idx="22888" formatCode="m/d/yyyy\ h:mm">
                  <c:v>40526.041666635378</c:v>
                </c:pt>
                <c:pt idx="22889" formatCode="m/d/yyyy\ h:mm">
                  <c:v>40526.083333302078</c:v>
                </c:pt>
                <c:pt idx="22890" formatCode="m/d/yyyy\ h:mm">
                  <c:v>40526.124999968728</c:v>
                </c:pt>
                <c:pt idx="22891" formatCode="m/d/yyyy\ h:mm">
                  <c:v>40526.16666663537</c:v>
                </c:pt>
                <c:pt idx="22892" formatCode="m/d/yyyy\ h:mm">
                  <c:v>40526.208333302071</c:v>
                </c:pt>
                <c:pt idx="22893" formatCode="m/d/yyyy\ h:mm">
                  <c:v>40526.249999968721</c:v>
                </c:pt>
                <c:pt idx="22894" formatCode="m/d/yyyy\ h:mm">
                  <c:v>40526.291666635356</c:v>
                </c:pt>
                <c:pt idx="22895" formatCode="m/d/yyyy\ h:mm">
                  <c:v>40526.333333302049</c:v>
                </c:pt>
                <c:pt idx="22896" formatCode="m/d/yyyy\ h:mm">
                  <c:v>40526.374999968713</c:v>
                </c:pt>
                <c:pt idx="22897" formatCode="m/d/yyyy\ h:mm">
                  <c:v>40526.416666635378</c:v>
                </c:pt>
                <c:pt idx="22898" formatCode="m/d/yyyy\ h:mm">
                  <c:v>40526.458333302056</c:v>
                </c:pt>
                <c:pt idx="22899" formatCode="m/d/yyyy\ h:mm">
                  <c:v>40526.499999968706</c:v>
                </c:pt>
                <c:pt idx="22900" formatCode="m/d/yyyy\ h:mm">
                  <c:v>40526.541666635349</c:v>
                </c:pt>
                <c:pt idx="22901" formatCode="m/d/yyyy\ h:mm">
                  <c:v>40526.583333302042</c:v>
                </c:pt>
                <c:pt idx="22902" formatCode="m/d/yyyy\ h:mm">
                  <c:v>40526.624999968684</c:v>
                </c:pt>
                <c:pt idx="22903" formatCode="m/d/yyyy\ h:mm">
                  <c:v>40526.666666635334</c:v>
                </c:pt>
                <c:pt idx="22904" formatCode="m/d/yyyy\ h:mm">
                  <c:v>40526.708333302042</c:v>
                </c:pt>
                <c:pt idx="22905" formatCode="m/d/yyyy\ h:mm">
                  <c:v>40526.749999968684</c:v>
                </c:pt>
                <c:pt idx="22906" formatCode="m/d/yyyy\ h:mm">
                  <c:v>40526.791666635319</c:v>
                </c:pt>
                <c:pt idx="22907" formatCode="m/d/yyyy\ h:mm">
                  <c:v>40526.833333302035</c:v>
                </c:pt>
                <c:pt idx="22908" formatCode="m/d/yyyy\ h:mm">
                  <c:v>40526.874999968692</c:v>
                </c:pt>
                <c:pt idx="22909" formatCode="m/d/yyyy\ h:mm">
                  <c:v>40526.916666635334</c:v>
                </c:pt>
                <c:pt idx="22910" formatCode="m/d/yyyy\ h:mm">
                  <c:v>40526.958333302035</c:v>
                </c:pt>
                <c:pt idx="22911" formatCode="m/d/yyyy\ h:mm">
                  <c:v>40526.999999968677</c:v>
                </c:pt>
                <c:pt idx="22912" formatCode="m/d/yyyy\ h:mm">
                  <c:v>40527.041666635319</c:v>
                </c:pt>
                <c:pt idx="22913" formatCode="m/d/yyyy\ h:mm">
                  <c:v>40527.083333302013</c:v>
                </c:pt>
                <c:pt idx="22914" formatCode="m/d/yyyy\ h:mm">
                  <c:v>40527.12499996867</c:v>
                </c:pt>
                <c:pt idx="22915" formatCode="m/d/yyyy\ h:mm">
                  <c:v>40527.166666635319</c:v>
                </c:pt>
                <c:pt idx="22916" formatCode="m/d/yyyy\ h:mm">
                  <c:v>40527.208333301998</c:v>
                </c:pt>
                <c:pt idx="22917" formatCode="m/d/yyyy\ h:mm">
                  <c:v>40527.249999968655</c:v>
                </c:pt>
                <c:pt idx="22918" formatCode="m/d/yyyy\ h:mm">
                  <c:v>40527.29166663529</c:v>
                </c:pt>
                <c:pt idx="22919" formatCode="m/d/yyyy\ h:mm">
                  <c:v>40527.333333301991</c:v>
                </c:pt>
                <c:pt idx="22920" formatCode="m/d/yyyy\ h:mm">
                  <c:v>40527.374999968662</c:v>
                </c:pt>
                <c:pt idx="22921" formatCode="m/d/yyyy\ h:mm">
                  <c:v>40527.416666635305</c:v>
                </c:pt>
                <c:pt idx="22922" formatCode="m/d/yyyy\ h:mm">
                  <c:v>40527.458333302005</c:v>
                </c:pt>
                <c:pt idx="22923" formatCode="m/d/yyyy\ h:mm">
                  <c:v>40527.499999968633</c:v>
                </c:pt>
                <c:pt idx="22924" formatCode="m/d/yyyy\ h:mm">
                  <c:v>40527.541666635283</c:v>
                </c:pt>
                <c:pt idx="22925" formatCode="m/d/yyyy\ h:mm">
                  <c:v>40527.583333301991</c:v>
                </c:pt>
                <c:pt idx="22926" formatCode="m/d/yyyy\ h:mm">
                  <c:v>40527.624999968626</c:v>
                </c:pt>
                <c:pt idx="22927" formatCode="m/d/yyyy\ h:mm">
                  <c:v>40527.666666635283</c:v>
                </c:pt>
                <c:pt idx="22928" formatCode="m/d/yyyy\ h:mm">
                  <c:v>40527.708333301969</c:v>
                </c:pt>
                <c:pt idx="22929" formatCode="m/d/yyyy\ h:mm">
                  <c:v>40527.749999968626</c:v>
                </c:pt>
                <c:pt idx="22930" formatCode="m/d/yyyy\ h:mm">
                  <c:v>40527.791666635261</c:v>
                </c:pt>
                <c:pt idx="22931" formatCode="m/d/yyyy\ h:mm">
                  <c:v>40527.833333301962</c:v>
                </c:pt>
                <c:pt idx="22932" formatCode="m/d/yyyy\ h:mm">
                  <c:v>40527.874999968633</c:v>
                </c:pt>
                <c:pt idx="22933" formatCode="m/d/yyyy\ h:mm">
                  <c:v>40527.916666635276</c:v>
                </c:pt>
                <c:pt idx="22934" formatCode="m/d/yyyy\ h:mm">
                  <c:v>40527.958333301976</c:v>
                </c:pt>
                <c:pt idx="22935" formatCode="m/d/yyyy\ h:mm">
                  <c:v>40527.999999968604</c:v>
                </c:pt>
                <c:pt idx="22936" formatCode="m/d/yyyy\ h:mm">
                  <c:v>40528.041666635254</c:v>
                </c:pt>
                <c:pt idx="22937" formatCode="m/d/yyyy\ h:mm">
                  <c:v>40528.083333301947</c:v>
                </c:pt>
                <c:pt idx="22938" formatCode="m/d/yyyy\ h:mm">
                  <c:v>40528.124999968604</c:v>
                </c:pt>
                <c:pt idx="22939" formatCode="m/d/yyyy\ h:mm">
                  <c:v>40528.166666635254</c:v>
                </c:pt>
                <c:pt idx="22940" formatCode="m/d/yyyy\ h:mm">
                  <c:v>40528.20833330194</c:v>
                </c:pt>
                <c:pt idx="22941" formatCode="m/d/yyyy\ h:mm">
                  <c:v>40528.249999968604</c:v>
                </c:pt>
                <c:pt idx="22942" formatCode="m/d/yyyy\ h:mm">
                  <c:v>40528.291666635225</c:v>
                </c:pt>
                <c:pt idx="22943" formatCode="m/d/yyyy\ h:mm">
                  <c:v>40528.333333301933</c:v>
                </c:pt>
                <c:pt idx="22944" formatCode="m/d/yyyy\ h:mm">
                  <c:v>40528.374999968612</c:v>
                </c:pt>
                <c:pt idx="22945" formatCode="m/d/yyyy\ h:mm">
                  <c:v>40528.416666635254</c:v>
                </c:pt>
                <c:pt idx="22946" formatCode="m/d/yyyy\ h:mm">
                  <c:v>40528.458333301947</c:v>
                </c:pt>
                <c:pt idx="22947" formatCode="m/d/yyyy\ h:mm">
                  <c:v>40528.49999996859</c:v>
                </c:pt>
                <c:pt idx="22948" formatCode="m/d/yyyy\ h:mm">
                  <c:v>40528.541666635232</c:v>
                </c:pt>
                <c:pt idx="22949" formatCode="m/d/yyyy\ h:mm">
                  <c:v>40528.583333301918</c:v>
                </c:pt>
                <c:pt idx="22950" formatCode="m/d/yyyy\ h:mm">
                  <c:v>40528.624999968582</c:v>
                </c:pt>
                <c:pt idx="22951" formatCode="m/d/yyyy\ h:mm">
                  <c:v>40528.666666635218</c:v>
                </c:pt>
                <c:pt idx="22952" formatCode="m/d/yyyy\ h:mm">
                  <c:v>40528.708333301911</c:v>
                </c:pt>
                <c:pt idx="22953" formatCode="m/d/yyyy\ h:mm">
                  <c:v>40528.749999968582</c:v>
                </c:pt>
                <c:pt idx="22954" formatCode="m/d/yyyy\ h:mm">
                  <c:v>40528.791666635196</c:v>
                </c:pt>
                <c:pt idx="22955" formatCode="m/d/yyyy\ h:mm">
                  <c:v>40528.833333301911</c:v>
                </c:pt>
                <c:pt idx="22956" formatCode="m/d/yyyy\ h:mm">
                  <c:v>40528.87499996859</c:v>
                </c:pt>
                <c:pt idx="22957" formatCode="m/d/yyyy\ h:mm">
                  <c:v>40528.916666635225</c:v>
                </c:pt>
                <c:pt idx="22958" formatCode="m/d/yyyy\ h:mm">
                  <c:v>40528.958333301918</c:v>
                </c:pt>
                <c:pt idx="22959" formatCode="m/d/yyyy\ h:mm">
                  <c:v>40528.999999968561</c:v>
                </c:pt>
                <c:pt idx="22960" formatCode="m/d/yyyy\ h:mm">
                  <c:v>40529.041666635203</c:v>
                </c:pt>
                <c:pt idx="22961" formatCode="m/d/yyyy\ h:mm">
                  <c:v>40529.083333301889</c:v>
                </c:pt>
                <c:pt idx="22962" formatCode="m/d/yyyy\ h:mm">
                  <c:v>40529.124999968553</c:v>
                </c:pt>
                <c:pt idx="22963" formatCode="m/d/yyyy\ h:mm">
                  <c:v>40529.166666635188</c:v>
                </c:pt>
                <c:pt idx="22964" formatCode="m/d/yyyy\ h:mm">
                  <c:v>40529.208333301882</c:v>
                </c:pt>
                <c:pt idx="22965" formatCode="m/d/yyyy\ h:mm">
                  <c:v>40529.249999968546</c:v>
                </c:pt>
                <c:pt idx="22966" formatCode="m/d/yyyy\ h:mm">
                  <c:v>40529.291666635174</c:v>
                </c:pt>
                <c:pt idx="22967" formatCode="m/d/yyyy\ h:mm">
                  <c:v>40529.333333301882</c:v>
                </c:pt>
                <c:pt idx="22968" formatCode="m/d/yyyy\ h:mm">
                  <c:v>40529.374999968553</c:v>
                </c:pt>
                <c:pt idx="22969" formatCode="m/d/yyyy\ h:mm">
                  <c:v>40529.416666635196</c:v>
                </c:pt>
                <c:pt idx="22970" formatCode="m/d/yyyy\ h:mm">
                  <c:v>40529.458333301889</c:v>
                </c:pt>
                <c:pt idx="22971" formatCode="m/d/yyyy\ h:mm">
                  <c:v>40529.499999968531</c:v>
                </c:pt>
                <c:pt idx="22972" formatCode="m/d/yyyy\ h:mm">
                  <c:v>40529.541666635181</c:v>
                </c:pt>
                <c:pt idx="22973" formatCode="m/d/yyyy\ h:mm">
                  <c:v>40529.58333330186</c:v>
                </c:pt>
                <c:pt idx="22974" formatCode="m/d/yyyy\ h:mm">
                  <c:v>40529.624999968531</c:v>
                </c:pt>
                <c:pt idx="22975" formatCode="m/d/yyyy\ h:mm">
                  <c:v>40529.666666635174</c:v>
                </c:pt>
                <c:pt idx="22976" formatCode="m/d/yyyy\ h:mm">
                  <c:v>40529.708333301853</c:v>
                </c:pt>
                <c:pt idx="22977" formatCode="m/d/yyyy\ h:mm">
                  <c:v>40529.749999968517</c:v>
                </c:pt>
                <c:pt idx="22978" formatCode="m/d/yyyy\ h:mm">
                  <c:v>40529.791666635152</c:v>
                </c:pt>
                <c:pt idx="22979" formatCode="m/d/yyyy\ h:mm">
                  <c:v>40529.833333301845</c:v>
                </c:pt>
                <c:pt idx="22980" formatCode="m/d/yyyy\ h:mm">
                  <c:v>40529.874999968524</c:v>
                </c:pt>
                <c:pt idx="22981" formatCode="m/d/yyyy\ h:mm">
                  <c:v>40529.916666635181</c:v>
                </c:pt>
                <c:pt idx="22982" formatCode="m/d/yyyy\ h:mm">
                  <c:v>40529.958333301853</c:v>
                </c:pt>
                <c:pt idx="22983" formatCode="m/d/yyyy\ h:mm">
                  <c:v>40529.999999968502</c:v>
                </c:pt>
                <c:pt idx="22984" formatCode="m/d/yyyy\ h:mm">
                  <c:v>40530.041666635152</c:v>
                </c:pt>
                <c:pt idx="22985" formatCode="m/d/yyyy\ h:mm">
                  <c:v>40530.083333301831</c:v>
                </c:pt>
                <c:pt idx="22986" formatCode="m/d/yyyy\ h:mm">
                  <c:v>40530.124999968495</c:v>
                </c:pt>
                <c:pt idx="22987" formatCode="m/d/yyyy\ h:mm">
                  <c:v>40530.166666635145</c:v>
                </c:pt>
                <c:pt idx="22988" formatCode="m/d/yyyy\ h:mm">
                  <c:v>40530.208333301831</c:v>
                </c:pt>
                <c:pt idx="22989" formatCode="m/d/yyyy\ h:mm">
                  <c:v>40530.249999968488</c:v>
                </c:pt>
                <c:pt idx="22990" formatCode="m/d/yyyy\ h:mm">
                  <c:v>40530.291666635123</c:v>
                </c:pt>
                <c:pt idx="22991" formatCode="m/d/yyyy\ h:mm">
                  <c:v>40530.333333301816</c:v>
                </c:pt>
                <c:pt idx="22992" formatCode="m/d/yyyy\ h:mm">
                  <c:v>40530.374999968495</c:v>
                </c:pt>
                <c:pt idx="22993" formatCode="m/d/yyyy\ h:mm">
                  <c:v>40530.416666635145</c:v>
                </c:pt>
                <c:pt idx="22994" formatCode="m/d/yyyy\ h:mm">
                  <c:v>40530.458333301824</c:v>
                </c:pt>
                <c:pt idx="22995" formatCode="m/d/yyyy\ h:mm">
                  <c:v>40530.499999968473</c:v>
                </c:pt>
                <c:pt idx="22996" formatCode="m/d/yyyy\ h:mm">
                  <c:v>40530.541666635123</c:v>
                </c:pt>
                <c:pt idx="22997" formatCode="m/d/yyyy\ h:mm">
                  <c:v>40530.583333301802</c:v>
                </c:pt>
                <c:pt idx="22998" formatCode="m/d/yyyy\ h:mm">
                  <c:v>40530.624999968466</c:v>
                </c:pt>
                <c:pt idx="22999" formatCode="m/d/yyyy\ h:mm">
                  <c:v>40530.666666635116</c:v>
                </c:pt>
                <c:pt idx="23000" formatCode="m/d/yyyy\ h:mm">
                  <c:v>40530.708333301794</c:v>
                </c:pt>
                <c:pt idx="23001" formatCode="m/d/yyyy\ h:mm">
                  <c:v>40530.749999968459</c:v>
                </c:pt>
                <c:pt idx="23002" formatCode="m/d/yyyy\ h:mm">
                  <c:v>40530.791666635094</c:v>
                </c:pt>
                <c:pt idx="23003" formatCode="m/d/yyyy\ h:mm">
                  <c:v>40530.833333301787</c:v>
                </c:pt>
                <c:pt idx="23004" formatCode="m/d/yyyy\ h:mm">
                  <c:v>40530.874999968466</c:v>
                </c:pt>
                <c:pt idx="23005" formatCode="m/d/yyyy\ h:mm">
                  <c:v>40530.916666635116</c:v>
                </c:pt>
                <c:pt idx="23006" formatCode="m/d/yyyy\ h:mm">
                  <c:v>40530.958333301794</c:v>
                </c:pt>
                <c:pt idx="23007" formatCode="m/d/yyyy\ h:mm">
                  <c:v>40530.999999968444</c:v>
                </c:pt>
                <c:pt idx="23008" formatCode="m/d/yyyy\ h:mm">
                  <c:v>40531.041666635094</c:v>
                </c:pt>
                <c:pt idx="23009" formatCode="m/d/yyyy\ h:mm">
                  <c:v>40531.083333301773</c:v>
                </c:pt>
                <c:pt idx="23010" formatCode="m/d/yyyy\ h:mm">
                  <c:v>40531.124999968437</c:v>
                </c:pt>
                <c:pt idx="23011" formatCode="m/d/yyyy\ h:mm">
                  <c:v>40531.166666635087</c:v>
                </c:pt>
                <c:pt idx="23012" formatCode="m/d/yyyy\ h:mm">
                  <c:v>40531.208333301765</c:v>
                </c:pt>
                <c:pt idx="23013" formatCode="m/d/yyyy\ h:mm">
                  <c:v>40531.24999996843</c:v>
                </c:pt>
                <c:pt idx="23014" formatCode="m/d/yyyy\ h:mm">
                  <c:v>40531.291666635065</c:v>
                </c:pt>
                <c:pt idx="23015" formatCode="m/d/yyyy\ h:mm">
                  <c:v>40531.333333301758</c:v>
                </c:pt>
                <c:pt idx="23016" formatCode="m/d/yyyy\ h:mm">
                  <c:v>40531.374999968437</c:v>
                </c:pt>
                <c:pt idx="23017" formatCode="m/d/yyyy\ h:mm">
                  <c:v>40531.416666635087</c:v>
                </c:pt>
                <c:pt idx="23018" formatCode="m/d/yyyy\ h:mm">
                  <c:v>40531.458333301765</c:v>
                </c:pt>
                <c:pt idx="23019" formatCode="m/d/yyyy\ h:mm">
                  <c:v>40531.499999968415</c:v>
                </c:pt>
                <c:pt idx="23020" formatCode="m/d/yyyy\ h:mm">
                  <c:v>40531.541666635065</c:v>
                </c:pt>
                <c:pt idx="23021" formatCode="m/d/yyyy\ h:mm">
                  <c:v>40531.583333301744</c:v>
                </c:pt>
                <c:pt idx="23022" formatCode="m/d/yyyy\ h:mm">
                  <c:v>40531.624999968408</c:v>
                </c:pt>
                <c:pt idx="23023" formatCode="m/d/yyyy\ h:mm">
                  <c:v>40531.666666635057</c:v>
                </c:pt>
                <c:pt idx="23024" formatCode="m/d/yyyy\ h:mm">
                  <c:v>40531.708333301736</c:v>
                </c:pt>
                <c:pt idx="23025" formatCode="m/d/yyyy\ h:mm">
                  <c:v>40531.749999968401</c:v>
                </c:pt>
                <c:pt idx="23026" formatCode="m/d/yyyy\ h:mm">
                  <c:v>40531.791666635036</c:v>
                </c:pt>
                <c:pt idx="23027" formatCode="m/d/yyyy\ h:mm">
                  <c:v>40531.833333301729</c:v>
                </c:pt>
                <c:pt idx="23028" formatCode="m/d/yyyy\ h:mm">
                  <c:v>40531.874999968393</c:v>
                </c:pt>
                <c:pt idx="23029" formatCode="m/d/yyyy\ h:mm">
                  <c:v>40531.916666635057</c:v>
                </c:pt>
                <c:pt idx="23030" formatCode="m/d/yyyy\ h:mm">
                  <c:v>40531.958333301736</c:v>
                </c:pt>
                <c:pt idx="23031" formatCode="m/d/yyyy\ h:mm">
                  <c:v>40531.999999968386</c:v>
                </c:pt>
                <c:pt idx="23032" formatCode="m/d/yyyy\ h:mm">
                  <c:v>40532.041666635028</c:v>
                </c:pt>
                <c:pt idx="23033" formatCode="m/d/yyyy\ h:mm">
                  <c:v>40532.083333301714</c:v>
                </c:pt>
                <c:pt idx="23034" formatCode="m/d/yyyy\ h:mm">
                  <c:v>40532.124999968379</c:v>
                </c:pt>
                <c:pt idx="23035" formatCode="m/d/yyyy\ h:mm">
                  <c:v>40532.166666635021</c:v>
                </c:pt>
                <c:pt idx="23036" formatCode="m/d/yyyy\ h:mm">
                  <c:v>40532.208333301707</c:v>
                </c:pt>
                <c:pt idx="23037" formatCode="m/d/yyyy\ h:mm">
                  <c:v>40532.249999968371</c:v>
                </c:pt>
                <c:pt idx="23038" formatCode="m/d/yyyy\ h:mm">
                  <c:v>40532.291666635007</c:v>
                </c:pt>
                <c:pt idx="23039" formatCode="m/d/yyyy\ h:mm">
                  <c:v>40532.3333333017</c:v>
                </c:pt>
                <c:pt idx="23040" formatCode="m/d/yyyy\ h:mm">
                  <c:v>40532.374999968379</c:v>
                </c:pt>
                <c:pt idx="23041" formatCode="m/d/yyyy\ h:mm">
                  <c:v>40532.416666635028</c:v>
                </c:pt>
                <c:pt idx="23042" formatCode="m/d/yyyy\ h:mm">
                  <c:v>40532.458333301693</c:v>
                </c:pt>
                <c:pt idx="23043" formatCode="m/d/yyyy\ h:mm">
                  <c:v>40532.499999968357</c:v>
                </c:pt>
                <c:pt idx="23044" formatCode="m/d/yyyy\ h:mm">
                  <c:v>40532.541666635007</c:v>
                </c:pt>
                <c:pt idx="23045" formatCode="m/d/yyyy\ h:mm">
                  <c:v>40532.583333301685</c:v>
                </c:pt>
                <c:pt idx="23046" formatCode="m/d/yyyy\ h:mm">
                  <c:v>40532.62499996835</c:v>
                </c:pt>
                <c:pt idx="23047" formatCode="m/d/yyyy\ h:mm">
                  <c:v>40532.666666634999</c:v>
                </c:pt>
                <c:pt idx="23048" formatCode="m/d/yyyy\ h:mm">
                  <c:v>40532.708333301678</c:v>
                </c:pt>
                <c:pt idx="23049" formatCode="m/d/yyyy\ h:mm">
                  <c:v>40532.749999968335</c:v>
                </c:pt>
                <c:pt idx="23050" formatCode="m/d/yyyy\ h:mm">
                  <c:v>40532.791666634977</c:v>
                </c:pt>
                <c:pt idx="23051" formatCode="m/d/yyyy\ h:mm">
                  <c:v>40532.833333301671</c:v>
                </c:pt>
                <c:pt idx="23052" formatCode="m/d/yyyy\ h:mm">
                  <c:v>40532.874999968342</c:v>
                </c:pt>
                <c:pt idx="23053" formatCode="m/d/yyyy\ h:mm">
                  <c:v>40532.916666634999</c:v>
                </c:pt>
                <c:pt idx="23054" formatCode="m/d/yyyy\ h:mm">
                  <c:v>40532.958333301678</c:v>
                </c:pt>
                <c:pt idx="23055" formatCode="m/d/yyyy\ h:mm">
                  <c:v>40532.999999968328</c:v>
                </c:pt>
                <c:pt idx="23056" formatCode="m/d/yyyy\ h:mm">
                  <c:v>40533.041666634985</c:v>
                </c:pt>
                <c:pt idx="23057" formatCode="m/d/yyyy\ h:mm">
                  <c:v>40533.083333301656</c:v>
                </c:pt>
                <c:pt idx="23058" formatCode="m/d/yyyy\ h:mm">
                  <c:v>40533.12499996832</c:v>
                </c:pt>
                <c:pt idx="23059" formatCode="m/d/yyyy\ h:mm">
                  <c:v>40533.166666634985</c:v>
                </c:pt>
                <c:pt idx="23060" formatCode="m/d/yyyy\ h:mm">
                  <c:v>40533.208333301634</c:v>
                </c:pt>
                <c:pt idx="23061" formatCode="m/d/yyyy\ h:mm">
                  <c:v>40533.249999968306</c:v>
                </c:pt>
                <c:pt idx="23062" formatCode="m/d/yyyy\ h:mm">
                  <c:v>40533.291666634963</c:v>
                </c:pt>
                <c:pt idx="23063" formatCode="m/d/yyyy\ h:mm">
                  <c:v>40533.333333301634</c:v>
                </c:pt>
                <c:pt idx="23064" formatCode="m/d/yyyy\ h:mm">
                  <c:v>40533.374999968313</c:v>
                </c:pt>
                <c:pt idx="23065" formatCode="m/d/yyyy\ h:mm">
                  <c:v>40533.416666634985</c:v>
                </c:pt>
                <c:pt idx="23066" formatCode="m/d/yyyy\ h:mm">
                  <c:v>40533.458333301642</c:v>
                </c:pt>
                <c:pt idx="23067" formatCode="m/d/yyyy\ h:mm">
                  <c:v>40533.499999968284</c:v>
                </c:pt>
                <c:pt idx="23068" formatCode="m/d/yyyy\ h:mm">
                  <c:v>40533.541666634956</c:v>
                </c:pt>
                <c:pt idx="23069" formatCode="m/d/yyyy\ h:mm">
                  <c:v>40533.583333301627</c:v>
                </c:pt>
                <c:pt idx="23070" formatCode="m/d/yyyy\ h:mm">
                  <c:v>40533.624999968284</c:v>
                </c:pt>
                <c:pt idx="23071" formatCode="m/d/yyyy\ h:mm">
                  <c:v>40533.666666634956</c:v>
                </c:pt>
                <c:pt idx="23072" formatCode="m/d/yyyy\ h:mm">
                  <c:v>40533.70833330162</c:v>
                </c:pt>
                <c:pt idx="23073" formatCode="m/d/yyyy\ h:mm">
                  <c:v>40533.749999968284</c:v>
                </c:pt>
                <c:pt idx="23074" formatCode="m/d/yyyy\ h:mm">
                  <c:v>40533.791666634927</c:v>
                </c:pt>
                <c:pt idx="23075" formatCode="m/d/yyyy\ h:mm">
                  <c:v>40533.833333301605</c:v>
                </c:pt>
                <c:pt idx="23076" formatCode="m/d/yyyy\ h:mm">
                  <c:v>40533.874999968291</c:v>
                </c:pt>
                <c:pt idx="23077" formatCode="m/d/yyyy\ h:mm">
                  <c:v>40533.916666634941</c:v>
                </c:pt>
                <c:pt idx="23078" formatCode="m/d/yyyy\ h:mm">
                  <c:v>40533.958333301613</c:v>
                </c:pt>
                <c:pt idx="23079" formatCode="m/d/yyyy\ h:mm">
                  <c:v>40533.99999996827</c:v>
                </c:pt>
                <c:pt idx="23080" formatCode="m/d/yyyy\ h:mm">
                  <c:v>40534.041666634934</c:v>
                </c:pt>
                <c:pt idx="23081" formatCode="m/d/yyyy\ h:mm">
                  <c:v>40534.083333301598</c:v>
                </c:pt>
                <c:pt idx="23082" formatCode="m/d/yyyy\ h:mm">
                  <c:v>40534.124999968255</c:v>
                </c:pt>
                <c:pt idx="23083" formatCode="m/d/yyyy\ h:mm">
                  <c:v>40534.166666634927</c:v>
                </c:pt>
                <c:pt idx="23084" formatCode="m/d/yyyy\ h:mm">
                  <c:v>40534.208333301591</c:v>
                </c:pt>
                <c:pt idx="23085" formatCode="m/d/yyyy\ h:mm">
                  <c:v>40534.249999968255</c:v>
                </c:pt>
                <c:pt idx="23086" formatCode="m/d/yyyy\ h:mm">
                  <c:v>40534.291666634897</c:v>
                </c:pt>
                <c:pt idx="23087" formatCode="m/d/yyyy\ h:mm">
                  <c:v>40534.333333301583</c:v>
                </c:pt>
                <c:pt idx="23088" formatCode="m/d/yyyy\ h:mm">
                  <c:v>40534.374999968248</c:v>
                </c:pt>
                <c:pt idx="23089" formatCode="m/d/yyyy\ h:mm">
                  <c:v>40534.416666634912</c:v>
                </c:pt>
                <c:pt idx="23090" formatCode="m/d/yyyy\ h:mm">
                  <c:v>40534.458333301598</c:v>
                </c:pt>
                <c:pt idx="23091" formatCode="m/d/yyyy\ h:mm">
                  <c:v>40534.499999968226</c:v>
                </c:pt>
                <c:pt idx="23092" formatCode="m/d/yyyy\ h:mm">
                  <c:v>40534.541666634905</c:v>
                </c:pt>
                <c:pt idx="23093" formatCode="m/d/yyyy\ h:mm">
                  <c:v>40534.583333301569</c:v>
                </c:pt>
                <c:pt idx="23094" formatCode="m/d/yyyy\ h:mm">
                  <c:v>40534.624999968226</c:v>
                </c:pt>
                <c:pt idx="23095" formatCode="m/d/yyyy\ h:mm">
                  <c:v>40534.666666634883</c:v>
                </c:pt>
                <c:pt idx="23096" formatCode="m/d/yyyy\ h:mm">
                  <c:v>40534.708333301562</c:v>
                </c:pt>
                <c:pt idx="23097" formatCode="m/d/yyyy\ h:mm">
                  <c:v>40534.749999968226</c:v>
                </c:pt>
                <c:pt idx="23098" formatCode="m/d/yyyy\ h:mm">
                  <c:v>40534.791666634868</c:v>
                </c:pt>
                <c:pt idx="23099" formatCode="m/d/yyyy\ h:mm">
                  <c:v>40534.833333301562</c:v>
                </c:pt>
                <c:pt idx="23100" formatCode="m/d/yyyy\ h:mm">
                  <c:v>40534.874999968219</c:v>
                </c:pt>
                <c:pt idx="23101" formatCode="m/d/yyyy\ h:mm">
                  <c:v>40534.916666634883</c:v>
                </c:pt>
                <c:pt idx="23102" formatCode="m/d/yyyy\ h:mm">
                  <c:v>40534.958333301569</c:v>
                </c:pt>
                <c:pt idx="23103" formatCode="m/d/yyyy\ h:mm">
                  <c:v>40534.999999968204</c:v>
                </c:pt>
                <c:pt idx="23104" formatCode="m/d/yyyy\ h:mm">
                  <c:v>40535.041666634876</c:v>
                </c:pt>
                <c:pt idx="23105" formatCode="m/d/yyyy\ h:mm">
                  <c:v>40535.08333330154</c:v>
                </c:pt>
                <c:pt idx="23106" formatCode="m/d/yyyy\ h:mm">
                  <c:v>40535.124999968204</c:v>
                </c:pt>
                <c:pt idx="23107" formatCode="m/d/yyyy\ h:mm">
                  <c:v>40535.166666634854</c:v>
                </c:pt>
                <c:pt idx="23108" formatCode="m/d/yyyy\ h:mm">
                  <c:v>40535.208333301533</c:v>
                </c:pt>
                <c:pt idx="23109" formatCode="m/d/yyyy\ h:mm">
                  <c:v>40535.249999968197</c:v>
                </c:pt>
                <c:pt idx="23110" formatCode="m/d/yyyy\ h:mm">
                  <c:v>40535.291666634832</c:v>
                </c:pt>
                <c:pt idx="23111" formatCode="m/d/yyyy\ h:mm">
                  <c:v>40535.333333301533</c:v>
                </c:pt>
                <c:pt idx="23112" formatCode="m/d/yyyy\ h:mm">
                  <c:v>40535.374999968204</c:v>
                </c:pt>
                <c:pt idx="23113" formatCode="m/d/yyyy\ h:mm">
                  <c:v>40535.416666634861</c:v>
                </c:pt>
                <c:pt idx="23114" formatCode="m/d/yyyy\ h:mm">
                  <c:v>40535.45833330154</c:v>
                </c:pt>
                <c:pt idx="23115" formatCode="m/d/yyyy\ h:mm">
                  <c:v>40535.499999968182</c:v>
                </c:pt>
                <c:pt idx="23116" formatCode="m/d/yyyy\ h:mm">
                  <c:v>40535.541666634832</c:v>
                </c:pt>
                <c:pt idx="23117" formatCode="m/d/yyyy\ h:mm">
                  <c:v>40535.583333301511</c:v>
                </c:pt>
                <c:pt idx="23118" formatCode="m/d/yyyy\ h:mm">
                  <c:v>40535.624999968182</c:v>
                </c:pt>
                <c:pt idx="23119" formatCode="m/d/yyyy\ h:mm">
                  <c:v>40535.666666634825</c:v>
                </c:pt>
                <c:pt idx="23120" formatCode="m/d/yyyy\ h:mm">
                  <c:v>40535.708333301503</c:v>
                </c:pt>
                <c:pt idx="23121" formatCode="m/d/yyyy\ h:mm">
                  <c:v>40535.749999968168</c:v>
                </c:pt>
                <c:pt idx="23122" formatCode="m/d/yyyy\ h:mm">
                  <c:v>40535.791666634803</c:v>
                </c:pt>
                <c:pt idx="23123" formatCode="m/d/yyyy\ h:mm">
                  <c:v>40535.833333301496</c:v>
                </c:pt>
                <c:pt idx="23124" formatCode="m/d/yyyy\ h:mm">
                  <c:v>40535.874999968175</c:v>
                </c:pt>
                <c:pt idx="23125" formatCode="m/d/yyyy\ h:mm">
                  <c:v>40535.916666634832</c:v>
                </c:pt>
                <c:pt idx="23126" formatCode="m/d/yyyy\ h:mm">
                  <c:v>40535.958333301503</c:v>
                </c:pt>
                <c:pt idx="23127" formatCode="m/d/yyyy\ h:mm">
                  <c:v>40535.999999968153</c:v>
                </c:pt>
                <c:pt idx="23128" formatCode="m/d/yyyy\ h:mm">
                  <c:v>40536.041666634803</c:v>
                </c:pt>
                <c:pt idx="23129" formatCode="m/d/yyyy\ h:mm">
                  <c:v>40536.083333301482</c:v>
                </c:pt>
                <c:pt idx="23130" formatCode="m/d/yyyy\ h:mm">
                  <c:v>40536.124999968146</c:v>
                </c:pt>
                <c:pt idx="23131" formatCode="m/d/yyyy\ h:mm">
                  <c:v>40536.166666634796</c:v>
                </c:pt>
                <c:pt idx="23132" formatCode="m/d/yyyy\ h:mm">
                  <c:v>40536.208333301482</c:v>
                </c:pt>
                <c:pt idx="23133" formatCode="m/d/yyyy\ h:mm">
                  <c:v>40536.249999968139</c:v>
                </c:pt>
                <c:pt idx="23134" formatCode="m/d/yyyy\ h:mm">
                  <c:v>40536.291666634774</c:v>
                </c:pt>
                <c:pt idx="23135" formatCode="m/d/yyyy\ h:mm">
                  <c:v>40536.333333301467</c:v>
                </c:pt>
                <c:pt idx="23136" formatCode="m/d/yyyy\ h:mm">
                  <c:v>40536.374999968146</c:v>
                </c:pt>
                <c:pt idx="23137" formatCode="m/d/yyyy\ h:mm">
                  <c:v>40536.416666634796</c:v>
                </c:pt>
                <c:pt idx="23138" formatCode="m/d/yyyy\ h:mm">
                  <c:v>40536.458333301474</c:v>
                </c:pt>
                <c:pt idx="23139" formatCode="m/d/yyyy\ h:mm">
                  <c:v>40536.499999968131</c:v>
                </c:pt>
                <c:pt idx="23140" formatCode="m/d/yyyy\ h:mm">
                  <c:v>40536.541666634774</c:v>
                </c:pt>
                <c:pt idx="23141" formatCode="m/d/yyyy\ h:mm">
                  <c:v>40536.583333301453</c:v>
                </c:pt>
                <c:pt idx="23142" formatCode="m/d/yyyy\ h:mm">
                  <c:v>40536.624999968117</c:v>
                </c:pt>
                <c:pt idx="23143" formatCode="m/d/yyyy\ h:mm">
                  <c:v>40536.666666634774</c:v>
                </c:pt>
                <c:pt idx="23144" formatCode="m/d/yyyy\ h:mm">
                  <c:v>40536.708333301445</c:v>
                </c:pt>
                <c:pt idx="23145" formatCode="m/d/yyyy\ h:mm">
                  <c:v>40536.749999968109</c:v>
                </c:pt>
                <c:pt idx="23146" formatCode="m/d/yyyy\ h:mm">
                  <c:v>40536.791666634752</c:v>
                </c:pt>
                <c:pt idx="23147" formatCode="m/d/yyyy\ h:mm">
                  <c:v>40536.833333301438</c:v>
                </c:pt>
                <c:pt idx="23148" formatCode="m/d/yyyy\ h:mm">
                  <c:v>40536.874999968117</c:v>
                </c:pt>
                <c:pt idx="23149" formatCode="m/d/yyyy\ h:mm">
                  <c:v>40536.916666634766</c:v>
                </c:pt>
                <c:pt idx="23150" formatCode="m/d/yyyy\ h:mm">
                  <c:v>40536.958333301445</c:v>
                </c:pt>
                <c:pt idx="23151" formatCode="m/d/yyyy\ h:mm">
                  <c:v>40536.999999968095</c:v>
                </c:pt>
                <c:pt idx="23152" formatCode="m/d/yyyy\ h:mm">
                  <c:v>40537.041666634745</c:v>
                </c:pt>
                <c:pt idx="23153" formatCode="m/d/yyyy\ h:mm">
                  <c:v>40537.083333301423</c:v>
                </c:pt>
                <c:pt idx="23154" formatCode="m/d/yyyy\ h:mm">
                  <c:v>40537.124999968088</c:v>
                </c:pt>
                <c:pt idx="23155" formatCode="m/d/yyyy\ h:mm">
                  <c:v>40537.166666634737</c:v>
                </c:pt>
                <c:pt idx="23156" formatCode="m/d/yyyy\ h:mm">
                  <c:v>40537.208333301416</c:v>
                </c:pt>
                <c:pt idx="23157" formatCode="m/d/yyyy\ h:mm">
                  <c:v>40537.24999996808</c:v>
                </c:pt>
                <c:pt idx="23158" formatCode="m/d/yyyy\ h:mm">
                  <c:v>40537.291666634716</c:v>
                </c:pt>
                <c:pt idx="23159" formatCode="m/d/yyyy\ h:mm">
                  <c:v>40537.333333301409</c:v>
                </c:pt>
                <c:pt idx="23160" formatCode="m/d/yyyy\ h:mm">
                  <c:v>40537.374999968088</c:v>
                </c:pt>
                <c:pt idx="23161" formatCode="m/d/yyyy\ h:mm">
                  <c:v>40537.416666634737</c:v>
                </c:pt>
                <c:pt idx="23162" formatCode="m/d/yyyy\ h:mm">
                  <c:v>40537.458333301416</c:v>
                </c:pt>
                <c:pt idx="23163" formatCode="m/d/yyyy\ h:mm">
                  <c:v>40537.499999968066</c:v>
                </c:pt>
                <c:pt idx="23164" formatCode="m/d/yyyy\ h:mm">
                  <c:v>40537.541666634716</c:v>
                </c:pt>
                <c:pt idx="23165" formatCode="m/d/yyyy\ h:mm">
                  <c:v>40537.583333301394</c:v>
                </c:pt>
                <c:pt idx="23166" formatCode="m/d/yyyy\ h:mm">
                  <c:v>40537.624999968059</c:v>
                </c:pt>
                <c:pt idx="23167" formatCode="m/d/yyyy\ h:mm">
                  <c:v>40537.666666634708</c:v>
                </c:pt>
                <c:pt idx="23168" formatCode="m/d/yyyy\ h:mm">
                  <c:v>40537.708333301387</c:v>
                </c:pt>
                <c:pt idx="23169" formatCode="m/d/yyyy\ h:mm">
                  <c:v>40537.749999968051</c:v>
                </c:pt>
                <c:pt idx="23170" formatCode="m/d/yyyy\ h:mm">
                  <c:v>40537.791666634686</c:v>
                </c:pt>
                <c:pt idx="23171" formatCode="m/d/yyyy\ h:mm">
                  <c:v>40537.83333330138</c:v>
                </c:pt>
                <c:pt idx="23172" formatCode="m/d/yyyy\ h:mm">
                  <c:v>40537.874999968059</c:v>
                </c:pt>
                <c:pt idx="23173" formatCode="m/d/yyyy\ h:mm">
                  <c:v>40537.916666634708</c:v>
                </c:pt>
                <c:pt idx="23174" formatCode="m/d/yyyy\ h:mm">
                  <c:v>40537.958333301387</c:v>
                </c:pt>
                <c:pt idx="23175" formatCode="m/d/yyyy\ h:mm">
                  <c:v>40537.999999968037</c:v>
                </c:pt>
                <c:pt idx="23176" formatCode="m/d/yyyy\ h:mm">
                  <c:v>40538.041666634686</c:v>
                </c:pt>
                <c:pt idx="23177" formatCode="m/d/yyyy\ h:mm">
                  <c:v>40538.083333301365</c:v>
                </c:pt>
                <c:pt idx="23178" formatCode="m/d/yyyy\ h:mm">
                  <c:v>40538.124999968029</c:v>
                </c:pt>
                <c:pt idx="23179" formatCode="m/d/yyyy\ h:mm">
                  <c:v>40538.166666634679</c:v>
                </c:pt>
                <c:pt idx="23180" formatCode="m/d/yyyy\ h:mm">
                  <c:v>40538.208333301358</c:v>
                </c:pt>
                <c:pt idx="23181" formatCode="m/d/yyyy\ h:mm">
                  <c:v>40538.249999968022</c:v>
                </c:pt>
                <c:pt idx="23182" formatCode="m/d/yyyy\ h:mm">
                  <c:v>40538.291666634657</c:v>
                </c:pt>
                <c:pt idx="23183" formatCode="m/d/yyyy\ h:mm">
                  <c:v>40538.333333301351</c:v>
                </c:pt>
                <c:pt idx="23184" formatCode="m/d/yyyy\ h:mm">
                  <c:v>40538.374999968029</c:v>
                </c:pt>
                <c:pt idx="23185" formatCode="m/d/yyyy\ h:mm">
                  <c:v>40538.416666634679</c:v>
                </c:pt>
                <c:pt idx="23186" formatCode="m/d/yyyy\ h:mm">
                  <c:v>40538.458333301343</c:v>
                </c:pt>
                <c:pt idx="23187" formatCode="m/d/yyyy\ h:mm">
                  <c:v>40538.499999968008</c:v>
                </c:pt>
                <c:pt idx="23188" formatCode="m/d/yyyy\ h:mm">
                  <c:v>40538.541666634657</c:v>
                </c:pt>
                <c:pt idx="23189" formatCode="m/d/yyyy\ h:mm">
                  <c:v>40538.583333301336</c:v>
                </c:pt>
                <c:pt idx="23190" formatCode="m/d/yyyy\ h:mm">
                  <c:v>40538.624999968</c:v>
                </c:pt>
                <c:pt idx="23191" formatCode="m/d/yyyy\ h:mm">
                  <c:v>40538.66666663465</c:v>
                </c:pt>
                <c:pt idx="23192" formatCode="m/d/yyyy\ h:mm">
                  <c:v>40538.708333301329</c:v>
                </c:pt>
                <c:pt idx="23193" formatCode="m/d/yyyy\ h:mm">
                  <c:v>40538.749999967986</c:v>
                </c:pt>
                <c:pt idx="23194" formatCode="m/d/yyyy\ h:mm">
                  <c:v>40538.791666634621</c:v>
                </c:pt>
                <c:pt idx="23195" formatCode="m/d/yyyy\ h:mm">
                  <c:v>40538.833333301322</c:v>
                </c:pt>
                <c:pt idx="23196" formatCode="m/d/yyyy\ h:mm">
                  <c:v>40538.874999967993</c:v>
                </c:pt>
                <c:pt idx="23197" formatCode="m/d/yyyy\ h:mm">
                  <c:v>40538.91666663465</c:v>
                </c:pt>
                <c:pt idx="23198" formatCode="m/d/yyyy\ h:mm">
                  <c:v>40538.958333301329</c:v>
                </c:pt>
                <c:pt idx="23199" formatCode="m/d/yyyy\ h:mm">
                  <c:v>40538.999999967979</c:v>
                </c:pt>
                <c:pt idx="23200" formatCode="m/d/yyyy\ h:mm">
                  <c:v>40539.041666634621</c:v>
                </c:pt>
                <c:pt idx="23201" formatCode="m/d/yyyy\ h:mm">
                  <c:v>40539.083333301307</c:v>
                </c:pt>
                <c:pt idx="23202" formatCode="m/d/yyyy\ h:mm">
                  <c:v>40539.124999967971</c:v>
                </c:pt>
                <c:pt idx="23203" formatCode="m/d/yyyy\ h:mm">
                  <c:v>40539.166666634621</c:v>
                </c:pt>
                <c:pt idx="23204" formatCode="m/d/yyyy\ h:mm">
                  <c:v>40539.2083333013</c:v>
                </c:pt>
                <c:pt idx="23205" formatCode="m/d/yyyy\ h:mm">
                  <c:v>40539.249999967964</c:v>
                </c:pt>
                <c:pt idx="23206" formatCode="m/d/yyyy\ h:mm">
                  <c:v>40539.291666634599</c:v>
                </c:pt>
                <c:pt idx="23207" formatCode="m/d/yyyy\ h:mm">
                  <c:v>40539.333333301285</c:v>
                </c:pt>
                <c:pt idx="23208" formatCode="m/d/yyyy\ h:mm">
                  <c:v>40539.374999967971</c:v>
                </c:pt>
                <c:pt idx="23209" formatCode="m/d/yyyy\ h:mm">
                  <c:v>40539.416666634621</c:v>
                </c:pt>
                <c:pt idx="23210" formatCode="m/d/yyyy\ h:mm">
                  <c:v>40539.458333301292</c:v>
                </c:pt>
                <c:pt idx="23211" formatCode="m/d/yyyy\ h:mm">
                  <c:v>40539.499999967935</c:v>
                </c:pt>
                <c:pt idx="23212" formatCode="m/d/yyyy\ h:mm">
                  <c:v>40539.541666634599</c:v>
                </c:pt>
                <c:pt idx="23213" formatCode="m/d/yyyy\ h:mm">
                  <c:v>40539.583333301278</c:v>
                </c:pt>
                <c:pt idx="23214" formatCode="m/d/yyyy\ h:mm">
                  <c:v>40539.624999967935</c:v>
                </c:pt>
                <c:pt idx="23215" formatCode="m/d/yyyy\ h:mm">
                  <c:v>40539.666666634592</c:v>
                </c:pt>
                <c:pt idx="23216" formatCode="m/d/yyyy\ h:mm">
                  <c:v>40539.708333301271</c:v>
                </c:pt>
                <c:pt idx="23217" formatCode="m/d/yyyy\ h:mm">
                  <c:v>40539.749999967935</c:v>
                </c:pt>
                <c:pt idx="23218" formatCode="m/d/yyyy\ h:mm">
                  <c:v>40539.791666634577</c:v>
                </c:pt>
                <c:pt idx="23219" formatCode="m/d/yyyy\ h:mm">
                  <c:v>40539.833333301256</c:v>
                </c:pt>
                <c:pt idx="23220" formatCode="m/d/yyyy\ h:mm">
                  <c:v>40539.874999967942</c:v>
                </c:pt>
                <c:pt idx="23221" formatCode="m/d/yyyy\ h:mm">
                  <c:v>40539.916666634592</c:v>
                </c:pt>
                <c:pt idx="23222" formatCode="m/d/yyyy\ h:mm">
                  <c:v>40539.958333301263</c:v>
                </c:pt>
                <c:pt idx="23223" formatCode="m/d/yyyy\ h:mm">
                  <c:v>40539.99999996792</c:v>
                </c:pt>
                <c:pt idx="23224" formatCode="m/d/yyyy\ h:mm">
                  <c:v>40540.041666634585</c:v>
                </c:pt>
                <c:pt idx="23225" formatCode="m/d/yyyy\ h:mm">
                  <c:v>40540.083333301234</c:v>
                </c:pt>
                <c:pt idx="23226" formatCode="m/d/yyyy\ h:mm">
                  <c:v>40540.124999967906</c:v>
                </c:pt>
                <c:pt idx="23227" formatCode="m/d/yyyy\ h:mm">
                  <c:v>40540.166666634577</c:v>
                </c:pt>
                <c:pt idx="23228" formatCode="m/d/yyyy\ h:mm">
                  <c:v>40540.208333301234</c:v>
                </c:pt>
                <c:pt idx="23229" formatCode="m/d/yyyy\ h:mm">
                  <c:v>40540.249999967906</c:v>
                </c:pt>
                <c:pt idx="23230" formatCode="m/d/yyyy\ h:mm">
                  <c:v>40540.291666634548</c:v>
                </c:pt>
                <c:pt idx="23231" formatCode="m/d/yyyy\ h:mm">
                  <c:v>40540.333333301234</c:v>
                </c:pt>
                <c:pt idx="23232" formatCode="m/d/yyyy\ h:mm">
                  <c:v>40540.374999967898</c:v>
                </c:pt>
                <c:pt idx="23233" formatCode="m/d/yyyy\ h:mm">
                  <c:v>40540.416666634563</c:v>
                </c:pt>
                <c:pt idx="23234" formatCode="m/d/yyyy\ h:mm">
                  <c:v>40540.458333301242</c:v>
                </c:pt>
                <c:pt idx="23235" formatCode="m/d/yyyy\ h:mm">
                  <c:v>40540.499999967884</c:v>
                </c:pt>
                <c:pt idx="23236" formatCode="m/d/yyyy\ h:mm">
                  <c:v>40540.541666634555</c:v>
                </c:pt>
                <c:pt idx="23237" formatCode="m/d/yyyy\ h:mm">
                  <c:v>40540.58333330122</c:v>
                </c:pt>
                <c:pt idx="23238" formatCode="m/d/yyyy\ h:mm">
                  <c:v>40540.624999967884</c:v>
                </c:pt>
                <c:pt idx="23239" formatCode="m/d/yyyy\ h:mm">
                  <c:v>40540.666666634534</c:v>
                </c:pt>
                <c:pt idx="23240" formatCode="m/d/yyyy\ h:mm">
                  <c:v>40540.708333301205</c:v>
                </c:pt>
                <c:pt idx="23241" formatCode="m/d/yyyy\ h:mm">
                  <c:v>40540.749999967877</c:v>
                </c:pt>
                <c:pt idx="23242" formatCode="m/d/yyyy\ h:mm">
                  <c:v>40540.791666634519</c:v>
                </c:pt>
                <c:pt idx="23243" formatCode="m/d/yyyy\ h:mm">
                  <c:v>40540.833333301205</c:v>
                </c:pt>
                <c:pt idx="23244" formatCode="m/d/yyyy\ h:mm">
                  <c:v>40540.874999967869</c:v>
                </c:pt>
                <c:pt idx="23245" formatCode="m/d/yyyy\ h:mm">
                  <c:v>40540.916666634541</c:v>
                </c:pt>
                <c:pt idx="23246" formatCode="m/d/yyyy\ h:mm">
                  <c:v>40540.958333301212</c:v>
                </c:pt>
                <c:pt idx="23247" formatCode="m/d/yyyy\ h:mm">
                  <c:v>40540.999999967855</c:v>
                </c:pt>
                <c:pt idx="23248" formatCode="m/d/yyyy\ h:mm">
                  <c:v>40541.041666634526</c:v>
                </c:pt>
                <c:pt idx="23249" formatCode="m/d/yyyy\ h:mm">
                  <c:v>40541.083333301191</c:v>
                </c:pt>
                <c:pt idx="23250" formatCode="m/d/yyyy\ h:mm">
                  <c:v>40541.124999967855</c:v>
                </c:pt>
                <c:pt idx="23251" formatCode="m/d/yyyy\ h:mm">
                  <c:v>40541.166666634505</c:v>
                </c:pt>
                <c:pt idx="23252" formatCode="m/d/yyyy\ h:mm">
                  <c:v>40541.208333301183</c:v>
                </c:pt>
                <c:pt idx="23253" formatCode="m/d/yyyy\ h:mm">
                  <c:v>40541.249999967833</c:v>
                </c:pt>
                <c:pt idx="23254" formatCode="m/d/yyyy\ h:mm">
                  <c:v>40541.291666634483</c:v>
                </c:pt>
                <c:pt idx="23255" formatCode="m/d/yyyy\ h:mm">
                  <c:v>40541.333333301183</c:v>
                </c:pt>
                <c:pt idx="23256" formatCode="m/d/yyyy\ h:mm">
                  <c:v>40541.37499996784</c:v>
                </c:pt>
                <c:pt idx="23257" formatCode="m/d/yyyy\ h:mm">
                  <c:v>40541.416666634512</c:v>
                </c:pt>
                <c:pt idx="23258" formatCode="m/d/yyyy\ h:mm">
                  <c:v>40541.458333301191</c:v>
                </c:pt>
                <c:pt idx="23259" formatCode="m/d/yyyy\ h:mm">
                  <c:v>40541.499999967826</c:v>
                </c:pt>
                <c:pt idx="23260" formatCode="m/d/yyyy\ h:mm">
                  <c:v>40541.541666634483</c:v>
                </c:pt>
                <c:pt idx="23261" formatCode="m/d/yyyy\ h:mm">
                  <c:v>40541.583333301161</c:v>
                </c:pt>
                <c:pt idx="23262" formatCode="m/d/yyyy\ h:mm">
                  <c:v>40541.624999967826</c:v>
                </c:pt>
                <c:pt idx="23263" formatCode="m/d/yyyy\ h:mm">
                  <c:v>40541.666666634475</c:v>
                </c:pt>
                <c:pt idx="23264" formatCode="m/d/yyyy\ h:mm">
                  <c:v>40541.708333301161</c:v>
                </c:pt>
                <c:pt idx="23265" formatCode="m/d/yyyy\ h:mm">
                  <c:v>40541.749999967804</c:v>
                </c:pt>
                <c:pt idx="23266" formatCode="m/d/yyyy\ h:mm">
                  <c:v>40541.791666634454</c:v>
                </c:pt>
                <c:pt idx="23267" formatCode="m/d/yyyy\ h:mm">
                  <c:v>40541.833333301147</c:v>
                </c:pt>
                <c:pt idx="23268" formatCode="m/d/yyyy\ h:mm">
                  <c:v>40541.874999967811</c:v>
                </c:pt>
                <c:pt idx="23269" formatCode="m/d/yyyy\ h:mm">
                  <c:v>40541.916666634483</c:v>
                </c:pt>
                <c:pt idx="23270" formatCode="m/d/yyyy\ h:mm">
                  <c:v>40541.958333301154</c:v>
                </c:pt>
                <c:pt idx="23271" formatCode="m/d/yyyy\ h:mm">
                  <c:v>40541.999999967804</c:v>
                </c:pt>
                <c:pt idx="23272" formatCode="m/d/yyyy\ h:mm">
                  <c:v>40542.041666634454</c:v>
                </c:pt>
                <c:pt idx="23273" formatCode="m/d/yyyy\ h:mm">
                  <c:v>40542.083333301132</c:v>
                </c:pt>
                <c:pt idx="23274" formatCode="m/d/yyyy\ h:mm">
                  <c:v>40542.124999967782</c:v>
                </c:pt>
                <c:pt idx="23275" formatCode="m/d/yyyy\ h:mm">
                  <c:v>40542.166666634454</c:v>
                </c:pt>
                <c:pt idx="23276" formatCode="m/d/yyyy\ h:mm">
                  <c:v>40542.208333301132</c:v>
                </c:pt>
                <c:pt idx="23277" formatCode="m/d/yyyy\ h:mm">
                  <c:v>40542.249999967775</c:v>
                </c:pt>
                <c:pt idx="23278" formatCode="m/d/yyyy\ h:mm">
                  <c:v>40542.291666634432</c:v>
                </c:pt>
                <c:pt idx="23279" formatCode="m/d/yyyy\ h:mm">
                  <c:v>40542.333333301118</c:v>
                </c:pt>
                <c:pt idx="23280" formatCode="m/d/yyyy\ h:mm">
                  <c:v>40542.374999967782</c:v>
                </c:pt>
                <c:pt idx="23281" formatCode="m/d/yyyy\ h:mm">
                  <c:v>40542.416666634446</c:v>
                </c:pt>
                <c:pt idx="23282" formatCode="m/d/yyyy\ h:mm">
                  <c:v>40542.458333301125</c:v>
                </c:pt>
                <c:pt idx="23283" formatCode="m/d/yyyy\ h:mm">
                  <c:v>40542.499999967775</c:v>
                </c:pt>
                <c:pt idx="23284" formatCode="m/d/yyyy\ h:mm">
                  <c:v>40542.541666634424</c:v>
                </c:pt>
                <c:pt idx="23285" formatCode="m/d/yyyy\ h:mm">
                  <c:v>40542.583333301103</c:v>
                </c:pt>
                <c:pt idx="23286" formatCode="m/d/yyyy\ h:mm">
                  <c:v>40542.624999967753</c:v>
                </c:pt>
                <c:pt idx="23287" formatCode="m/d/yyyy\ h:mm">
                  <c:v>40542.666666634424</c:v>
                </c:pt>
                <c:pt idx="23288" formatCode="m/d/yyyy\ h:mm">
                  <c:v>40542.708333301096</c:v>
                </c:pt>
                <c:pt idx="23289" formatCode="m/d/yyyy\ h:mm">
                  <c:v>40542.749999967746</c:v>
                </c:pt>
                <c:pt idx="23290" formatCode="m/d/yyyy\ h:mm">
                  <c:v>40542.791666634403</c:v>
                </c:pt>
                <c:pt idx="23291" formatCode="m/d/yyyy\ h:mm">
                  <c:v>40542.833333301089</c:v>
                </c:pt>
                <c:pt idx="23292" formatCode="m/d/yyyy\ h:mm">
                  <c:v>40542.874999967753</c:v>
                </c:pt>
                <c:pt idx="23293" formatCode="m/d/yyyy\ h:mm">
                  <c:v>40542.916666634417</c:v>
                </c:pt>
                <c:pt idx="23294" formatCode="m/d/yyyy\ h:mm">
                  <c:v>40542.958333301096</c:v>
                </c:pt>
                <c:pt idx="23295" formatCode="m/d/yyyy\ h:mm">
                  <c:v>40542.999999967731</c:v>
                </c:pt>
                <c:pt idx="23296" formatCode="m/d/yyyy\ h:mm">
                  <c:v>40543.041666634395</c:v>
                </c:pt>
                <c:pt idx="23297" formatCode="m/d/yyyy\ h:mm">
                  <c:v>40543.083333301081</c:v>
                </c:pt>
                <c:pt idx="23298" formatCode="m/d/yyyy\ h:mm">
                  <c:v>40543.124999967724</c:v>
                </c:pt>
                <c:pt idx="23299" formatCode="m/d/yyyy\ h:mm">
                  <c:v>40543.166666634388</c:v>
                </c:pt>
                <c:pt idx="23300" formatCode="m/d/yyyy\ h:mm">
                  <c:v>40543.208333301067</c:v>
                </c:pt>
                <c:pt idx="23301" formatCode="m/d/yyyy\ h:mm">
                  <c:v>40543.249999967724</c:v>
                </c:pt>
                <c:pt idx="23302" formatCode="m/d/yyyy\ h:mm">
                  <c:v>40543.291666634366</c:v>
                </c:pt>
                <c:pt idx="23303" formatCode="m/d/yyyy\ h:mm">
                  <c:v>40543.33333330106</c:v>
                </c:pt>
                <c:pt idx="23304" formatCode="m/d/yyyy\ h:mm">
                  <c:v>40543.374999967731</c:v>
                </c:pt>
                <c:pt idx="23305" formatCode="m/d/yyyy\ h:mm">
                  <c:v>40543.416666634388</c:v>
                </c:pt>
                <c:pt idx="23306" formatCode="m/d/yyyy\ h:mm">
                  <c:v>40543.458333301067</c:v>
                </c:pt>
                <c:pt idx="23307" formatCode="m/d/yyyy\ h:mm">
                  <c:v>40543.499999967702</c:v>
                </c:pt>
                <c:pt idx="23308" formatCode="m/d/yyyy\ h:mm">
                  <c:v>40543.541666634374</c:v>
                </c:pt>
                <c:pt idx="23309" formatCode="m/d/yyyy\ h:mm">
                  <c:v>40543.583333301045</c:v>
                </c:pt>
                <c:pt idx="23310" formatCode="m/d/yyyy\ h:mm">
                  <c:v>40543.624999967695</c:v>
                </c:pt>
                <c:pt idx="23311" formatCode="m/d/yyyy\ h:mm">
                  <c:v>40543.666666634374</c:v>
                </c:pt>
                <c:pt idx="23312" formatCode="m/d/yyyy\ h:mm">
                  <c:v>40543.708333301038</c:v>
                </c:pt>
                <c:pt idx="23313" formatCode="m/d/yyyy\ h:mm">
                  <c:v>40543.749999967687</c:v>
                </c:pt>
                <c:pt idx="23314" formatCode="m/d/yyyy\ h:mm">
                  <c:v>40543.791666634337</c:v>
                </c:pt>
                <c:pt idx="23315" formatCode="m/d/yyyy\ h:mm">
                  <c:v>40543.833333301031</c:v>
                </c:pt>
                <c:pt idx="23316" formatCode="m/d/yyyy\ h:mm">
                  <c:v>40543.874999967695</c:v>
                </c:pt>
                <c:pt idx="23317" formatCode="m/d/yyyy\ h:mm">
                  <c:v>40543.916666634359</c:v>
                </c:pt>
                <c:pt idx="23318" formatCode="m/d/yyyy\ h:mm">
                  <c:v>40543.958333301038</c:v>
                </c:pt>
                <c:pt idx="23321" formatCode="m/d/yyyy\ h:mm">
                  <c:v>40544</c:v>
                </c:pt>
                <c:pt idx="23322" formatCode="m/d/yyyy\ h:mm">
                  <c:v>40544.04166666665</c:v>
                </c:pt>
                <c:pt idx="23323" formatCode="m/d/yyyy\ h:mm">
                  <c:v>40544.083333333328</c:v>
                </c:pt>
                <c:pt idx="23324" formatCode="m/d/yyyy\ h:mm">
                  <c:v>40544.124999999993</c:v>
                </c:pt>
                <c:pt idx="23325" formatCode="m/d/yyyy\ h:mm">
                  <c:v>40544.166666666642</c:v>
                </c:pt>
                <c:pt idx="23326" formatCode="m/d/yyyy\ h:mm">
                  <c:v>40544.208333333321</c:v>
                </c:pt>
                <c:pt idx="23327" formatCode="m/d/yyyy\ h:mm">
                  <c:v>40544.249999999993</c:v>
                </c:pt>
                <c:pt idx="23328" formatCode="m/d/yyyy\ h:mm">
                  <c:v>40544.291666666621</c:v>
                </c:pt>
                <c:pt idx="23329" formatCode="m/d/yyyy\ h:mm">
                  <c:v>40544.333333333314</c:v>
                </c:pt>
                <c:pt idx="23330" formatCode="m/d/yyyy\ h:mm">
                  <c:v>40544.375</c:v>
                </c:pt>
                <c:pt idx="23331" formatCode="m/d/yyyy\ h:mm">
                  <c:v>40544.416666666635</c:v>
                </c:pt>
                <c:pt idx="23332" formatCode="m/d/yyyy\ h:mm">
                  <c:v>40544.458333333321</c:v>
                </c:pt>
                <c:pt idx="23333" formatCode="m/d/yyyy\ h:mm">
                  <c:v>40544.499999999985</c:v>
                </c:pt>
                <c:pt idx="23334" formatCode="m/d/yyyy\ h:mm">
                  <c:v>40544.541666666621</c:v>
                </c:pt>
                <c:pt idx="23335" formatCode="m/d/yyyy\ h:mm">
                  <c:v>40544.583333333285</c:v>
                </c:pt>
                <c:pt idx="23336" formatCode="m/d/yyyy\ h:mm">
                  <c:v>40544.624999999978</c:v>
                </c:pt>
                <c:pt idx="23337" formatCode="m/d/yyyy\ h:mm">
                  <c:v>40544.666666666613</c:v>
                </c:pt>
                <c:pt idx="23338" formatCode="m/d/yyyy\ h:mm">
                  <c:v>40544.708333333285</c:v>
                </c:pt>
                <c:pt idx="23339" formatCode="m/d/yyyy\ h:mm">
                  <c:v>40544.749999999971</c:v>
                </c:pt>
                <c:pt idx="23340" formatCode="m/d/yyyy\ h:mm">
                  <c:v>40544.791666666591</c:v>
                </c:pt>
                <c:pt idx="23341" formatCode="m/d/yyyy\ h:mm">
                  <c:v>40544.833333333285</c:v>
                </c:pt>
                <c:pt idx="23342" formatCode="m/d/yyyy\ h:mm">
                  <c:v>40544.874999999971</c:v>
                </c:pt>
                <c:pt idx="23343" formatCode="m/d/yyyy\ h:mm">
                  <c:v>40544.916666666606</c:v>
                </c:pt>
                <c:pt idx="23344" formatCode="m/d/yyyy\ h:mm">
                  <c:v>40544.958333333292</c:v>
                </c:pt>
                <c:pt idx="23345" formatCode="m/d/yyyy\ h:mm">
                  <c:v>40544.999999999942</c:v>
                </c:pt>
                <c:pt idx="23346" formatCode="m/d/yyyy\ h:mm">
                  <c:v>40545.041666666591</c:v>
                </c:pt>
                <c:pt idx="23347" formatCode="m/d/yyyy\ h:mm">
                  <c:v>40545.08333333327</c:v>
                </c:pt>
                <c:pt idx="23348" formatCode="m/d/yyyy\ h:mm">
                  <c:v>40545.124999999942</c:v>
                </c:pt>
                <c:pt idx="23349" formatCode="m/d/yyyy\ h:mm">
                  <c:v>40545.166666666584</c:v>
                </c:pt>
                <c:pt idx="23350" formatCode="m/d/yyyy\ h:mm">
                  <c:v>40545.208333333256</c:v>
                </c:pt>
                <c:pt idx="23351" formatCode="m/d/yyyy\ h:mm">
                  <c:v>40545.249999999942</c:v>
                </c:pt>
                <c:pt idx="23352" formatCode="m/d/yyyy\ h:mm">
                  <c:v>40545.29166666657</c:v>
                </c:pt>
                <c:pt idx="23353" formatCode="m/d/yyyy\ h:mm">
                  <c:v>40545.333333333256</c:v>
                </c:pt>
                <c:pt idx="23354" formatCode="m/d/yyyy\ h:mm">
                  <c:v>40545.374999999949</c:v>
                </c:pt>
                <c:pt idx="23355" formatCode="m/d/yyyy\ h:mm">
                  <c:v>40545.416666666591</c:v>
                </c:pt>
                <c:pt idx="23356" formatCode="m/d/yyyy\ h:mm">
                  <c:v>40545.458333333248</c:v>
                </c:pt>
                <c:pt idx="23357" formatCode="m/d/yyyy\ h:mm">
                  <c:v>40545.499999999913</c:v>
                </c:pt>
                <c:pt idx="23358" formatCode="m/d/yyyy\ h:mm">
                  <c:v>40545.541666666577</c:v>
                </c:pt>
                <c:pt idx="23359" formatCode="m/d/yyyy\ h:mm">
                  <c:v>40545.583333333234</c:v>
                </c:pt>
                <c:pt idx="23360" formatCode="m/d/yyyy\ h:mm">
                  <c:v>40545.624999999913</c:v>
                </c:pt>
                <c:pt idx="23361" formatCode="m/d/yyyy\ h:mm">
                  <c:v>40545.66666666657</c:v>
                </c:pt>
                <c:pt idx="23362" formatCode="m/d/yyyy\ h:mm">
                  <c:v>40545.708333333234</c:v>
                </c:pt>
                <c:pt idx="23363" formatCode="m/d/yyyy\ h:mm">
                  <c:v>40545.749999999898</c:v>
                </c:pt>
                <c:pt idx="23364" formatCode="m/d/yyyy\ h:mm">
                  <c:v>40545.791666666533</c:v>
                </c:pt>
                <c:pt idx="23365" formatCode="m/d/yyyy\ h:mm">
                  <c:v>40545.833333333227</c:v>
                </c:pt>
                <c:pt idx="23366" formatCode="m/d/yyyy\ h:mm">
                  <c:v>40545.874999999905</c:v>
                </c:pt>
                <c:pt idx="23367" formatCode="m/d/yyyy\ h:mm">
                  <c:v>40545.916666666562</c:v>
                </c:pt>
                <c:pt idx="23368" formatCode="m/d/yyyy\ h:mm">
                  <c:v>40545.958333333219</c:v>
                </c:pt>
                <c:pt idx="23369" formatCode="m/d/yyyy\ h:mm">
                  <c:v>40545.999999999891</c:v>
                </c:pt>
                <c:pt idx="23370" formatCode="m/d/yyyy\ h:mm">
                  <c:v>40546.041666666533</c:v>
                </c:pt>
                <c:pt idx="23371" formatCode="m/d/yyyy\ h:mm">
                  <c:v>40546.083333333205</c:v>
                </c:pt>
                <c:pt idx="23372" formatCode="m/d/yyyy\ h:mm">
                  <c:v>40546.124999999891</c:v>
                </c:pt>
                <c:pt idx="23373" formatCode="m/d/yyyy\ h:mm">
                  <c:v>40546.166666666526</c:v>
                </c:pt>
                <c:pt idx="23374" formatCode="m/d/yyyy\ h:mm">
                  <c:v>40546.208333333205</c:v>
                </c:pt>
                <c:pt idx="23375" formatCode="m/d/yyyy\ h:mm">
                  <c:v>40546.249999999869</c:v>
                </c:pt>
                <c:pt idx="23376" formatCode="m/d/yyyy\ h:mm">
                  <c:v>40546.291666666504</c:v>
                </c:pt>
                <c:pt idx="23377" formatCode="m/d/yyyy\ h:mm">
                  <c:v>40546.333333333198</c:v>
                </c:pt>
                <c:pt idx="23378" formatCode="m/d/yyyy\ h:mm">
                  <c:v>40546.374999999876</c:v>
                </c:pt>
                <c:pt idx="23379" formatCode="m/d/yyyy\ h:mm">
                  <c:v>40546.416666666533</c:v>
                </c:pt>
                <c:pt idx="23380" formatCode="m/d/yyyy\ h:mm">
                  <c:v>40546.458333333205</c:v>
                </c:pt>
                <c:pt idx="23381" formatCode="m/d/yyyy\ h:mm">
                  <c:v>40546.499999999862</c:v>
                </c:pt>
                <c:pt idx="23382" formatCode="m/d/yyyy\ h:mm">
                  <c:v>40546.541666666504</c:v>
                </c:pt>
                <c:pt idx="23383" formatCode="m/d/yyyy\ h:mm">
                  <c:v>40546.583333333183</c:v>
                </c:pt>
                <c:pt idx="23384" formatCode="m/d/yyyy\ h:mm">
                  <c:v>40546.624999999847</c:v>
                </c:pt>
                <c:pt idx="23385" formatCode="m/d/yyyy\ h:mm">
                  <c:v>40546.666666666504</c:v>
                </c:pt>
                <c:pt idx="23386" formatCode="m/d/yyyy\ h:mm">
                  <c:v>40546.708333333183</c:v>
                </c:pt>
                <c:pt idx="23387" formatCode="m/d/yyyy\ h:mm">
                  <c:v>40546.74999999984</c:v>
                </c:pt>
                <c:pt idx="23388" formatCode="m/d/yyyy\ h:mm">
                  <c:v>40546.791666666482</c:v>
                </c:pt>
                <c:pt idx="23389" formatCode="m/d/yyyy\ h:mm">
                  <c:v>40546.833333333168</c:v>
                </c:pt>
                <c:pt idx="23390" formatCode="m/d/yyyy\ h:mm">
                  <c:v>40546.874999999847</c:v>
                </c:pt>
                <c:pt idx="23391" formatCode="m/d/yyyy\ h:mm">
                  <c:v>40546.916666666497</c:v>
                </c:pt>
                <c:pt idx="23392" formatCode="m/d/yyyy\ h:mm">
                  <c:v>40546.958333333176</c:v>
                </c:pt>
                <c:pt idx="23393" formatCode="m/d/yyyy\ h:mm">
                  <c:v>40546.999999999833</c:v>
                </c:pt>
                <c:pt idx="23394" formatCode="m/d/yyyy\ h:mm">
                  <c:v>40547.041666666475</c:v>
                </c:pt>
                <c:pt idx="23395" formatCode="m/d/yyyy\ h:mm">
                  <c:v>40547.083333333161</c:v>
                </c:pt>
                <c:pt idx="23396" formatCode="m/d/yyyy\ h:mm">
                  <c:v>40547.124999999818</c:v>
                </c:pt>
                <c:pt idx="23397" formatCode="m/d/yyyy\ h:mm">
                  <c:v>40547.166666666475</c:v>
                </c:pt>
                <c:pt idx="23398" formatCode="m/d/yyyy\ h:mm">
                  <c:v>40547.208333333147</c:v>
                </c:pt>
                <c:pt idx="23399" formatCode="m/d/yyyy\ h:mm">
                  <c:v>40547.249999999811</c:v>
                </c:pt>
                <c:pt idx="23400" formatCode="m/d/yyyy\ h:mm">
                  <c:v>40547.291666666453</c:v>
                </c:pt>
                <c:pt idx="23401" formatCode="m/d/yyyy\ h:mm">
                  <c:v>40547.333333333139</c:v>
                </c:pt>
                <c:pt idx="23402" formatCode="m/d/yyyy\ h:mm">
                  <c:v>40547.374999999825</c:v>
                </c:pt>
                <c:pt idx="23403" formatCode="m/d/yyyy\ h:mm">
                  <c:v>40547.416666666468</c:v>
                </c:pt>
                <c:pt idx="23404" formatCode="m/d/yyyy\ h:mm">
                  <c:v>40547.458333333147</c:v>
                </c:pt>
                <c:pt idx="23405" formatCode="m/d/yyyy\ h:mm">
                  <c:v>40547.499999999796</c:v>
                </c:pt>
                <c:pt idx="23406" formatCode="m/d/yyyy\ h:mm">
                  <c:v>40547.541666666446</c:v>
                </c:pt>
                <c:pt idx="23407" formatCode="m/d/yyyy\ h:mm">
                  <c:v>40547.583333333132</c:v>
                </c:pt>
                <c:pt idx="23408" formatCode="m/d/yyyy\ h:mm">
                  <c:v>40547.624999999789</c:v>
                </c:pt>
                <c:pt idx="23409" formatCode="m/d/yyyy\ h:mm">
                  <c:v>40547.666666666439</c:v>
                </c:pt>
                <c:pt idx="23410" formatCode="m/d/yyyy\ h:mm">
                  <c:v>40547.708333333117</c:v>
                </c:pt>
                <c:pt idx="23411" formatCode="m/d/yyyy\ h:mm">
                  <c:v>40547.749999999782</c:v>
                </c:pt>
                <c:pt idx="23412" formatCode="m/d/yyyy\ h:mm">
                  <c:v>40547.791666666417</c:v>
                </c:pt>
                <c:pt idx="23413" formatCode="m/d/yyyy\ h:mm">
                  <c:v>40547.83333333311</c:v>
                </c:pt>
                <c:pt idx="23414" formatCode="m/d/yyyy\ h:mm">
                  <c:v>40547.874999999796</c:v>
                </c:pt>
                <c:pt idx="23415" formatCode="m/d/yyyy\ h:mm">
                  <c:v>40547.916666666439</c:v>
                </c:pt>
                <c:pt idx="23416" formatCode="m/d/yyyy\ h:mm">
                  <c:v>40547.958333333117</c:v>
                </c:pt>
                <c:pt idx="23417" formatCode="m/d/yyyy\ h:mm">
                  <c:v>40547.999999999767</c:v>
                </c:pt>
                <c:pt idx="23418" formatCode="m/d/yyyy\ h:mm">
                  <c:v>40548.041666666424</c:v>
                </c:pt>
                <c:pt idx="23419" formatCode="m/d/yyyy\ h:mm">
                  <c:v>40548.083333333096</c:v>
                </c:pt>
                <c:pt idx="23420" formatCode="m/d/yyyy\ h:mm">
                  <c:v>40548.12499999976</c:v>
                </c:pt>
                <c:pt idx="23421" formatCode="m/d/yyyy\ h:mm">
                  <c:v>40548.166666666424</c:v>
                </c:pt>
                <c:pt idx="23422" formatCode="m/d/yyyy\ h:mm">
                  <c:v>40548.208333333088</c:v>
                </c:pt>
                <c:pt idx="23423" formatCode="m/d/yyyy\ h:mm">
                  <c:v>40548.249999999753</c:v>
                </c:pt>
                <c:pt idx="23424" formatCode="m/d/yyyy\ h:mm">
                  <c:v>40548.291666666388</c:v>
                </c:pt>
                <c:pt idx="23425" formatCode="m/d/yyyy\ h:mm">
                  <c:v>40548.333333333081</c:v>
                </c:pt>
                <c:pt idx="23426" formatCode="m/d/yyyy\ h:mm">
                  <c:v>40548.37499999976</c:v>
                </c:pt>
                <c:pt idx="23427" formatCode="m/d/yyyy\ h:mm">
                  <c:v>40548.41666666641</c:v>
                </c:pt>
                <c:pt idx="23428" formatCode="m/d/yyyy\ h:mm">
                  <c:v>40548.458333333096</c:v>
                </c:pt>
                <c:pt idx="23429" formatCode="m/d/yyyy\ h:mm">
                  <c:v>40548.499999999738</c:v>
                </c:pt>
                <c:pt idx="23430" formatCode="m/d/yyyy\ h:mm">
                  <c:v>40548.541666666388</c:v>
                </c:pt>
                <c:pt idx="23431" formatCode="m/d/yyyy\ h:mm">
                  <c:v>40548.583333333067</c:v>
                </c:pt>
                <c:pt idx="23432" formatCode="m/d/yyyy\ h:mm">
                  <c:v>40548.624999999731</c:v>
                </c:pt>
                <c:pt idx="23433" formatCode="m/d/yyyy\ h:mm">
                  <c:v>40548.66666666638</c:v>
                </c:pt>
                <c:pt idx="23434" formatCode="m/d/yyyy\ h:mm">
                  <c:v>40548.708333333059</c:v>
                </c:pt>
                <c:pt idx="23435" formatCode="m/d/yyyy\ h:mm">
                  <c:v>40548.749999999731</c:v>
                </c:pt>
                <c:pt idx="23436" formatCode="m/d/yyyy\ h:mm">
                  <c:v>40548.791666666359</c:v>
                </c:pt>
                <c:pt idx="23437" formatCode="m/d/yyyy\ h:mm">
                  <c:v>40548.833333333052</c:v>
                </c:pt>
                <c:pt idx="23438" formatCode="m/d/yyyy\ h:mm">
                  <c:v>40548.874999999738</c:v>
                </c:pt>
                <c:pt idx="23439" formatCode="m/d/yyyy\ h:mm">
                  <c:v>40548.91666666638</c:v>
                </c:pt>
                <c:pt idx="23440" formatCode="m/d/yyyy\ h:mm">
                  <c:v>40548.958333333059</c:v>
                </c:pt>
                <c:pt idx="23441" formatCode="m/d/yyyy\ h:mm">
                  <c:v>40548.999999999709</c:v>
                </c:pt>
                <c:pt idx="23442" formatCode="m/d/yyyy\ h:mm">
                  <c:v>40549.041666666359</c:v>
                </c:pt>
                <c:pt idx="23443" formatCode="m/d/yyyy\ h:mm">
                  <c:v>40549.083333333037</c:v>
                </c:pt>
                <c:pt idx="23444" formatCode="m/d/yyyy\ h:mm">
                  <c:v>40549.124999999702</c:v>
                </c:pt>
                <c:pt idx="23445" formatCode="m/d/yyyy\ h:mm">
                  <c:v>40549.166666666351</c:v>
                </c:pt>
                <c:pt idx="23446" formatCode="m/d/yyyy\ h:mm">
                  <c:v>40549.20833333303</c:v>
                </c:pt>
                <c:pt idx="23447" formatCode="m/d/yyyy\ h:mm">
                  <c:v>40549.249999999694</c:v>
                </c:pt>
                <c:pt idx="23448" formatCode="m/d/yyyy\ h:mm">
                  <c:v>40549.29166666633</c:v>
                </c:pt>
                <c:pt idx="23449" formatCode="m/d/yyyy\ h:mm">
                  <c:v>40549.333333333023</c:v>
                </c:pt>
                <c:pt idx="23450" formatCode="m/d/yyyy\ h:mm">
                  <c:v>40549.374999999702</c:v>
                </c:pt>
                <c:pt idx="23451" formatCode="m/d/yyyy\ h:mm">
                  <c:v>40549.416666666351</c:v>
                </c:pt>
                <c:pt idx="23452" formatCode="m/d/yyyy\ h:mm">
                  <c:v>40549.45833333303</c:v>
                </c:pt>
                <c:pt idx="23453" formatCode="m/d/yyyy\ h:mm">
                  <c:v>40549.49999999968</c:v>
                </c:pt>
                <c:pt idx="23454" formatCode="m/d/yyyy\ h:mm">
                  <c:v>40549.54166666633</c:v>
                </c:pt>
                <c:pt idx="23455" formatCode="m/d/yyyy\ h:mm">
                  <c:v>40549.583333333008</c:v>
                </c:pt>
                <c:pt idx="23456" formatCode="m/d/yyyy\ h:mm">
                  <c:v>40549.624999999673</c:v>
                </c:pt>
                <c:pt idx="23457" formatCode="m/d/yyyy\ h:mm">
                  <c:v>40549.666666666322</c:v>
                </c:pt>
                <c:pt idx="23458" formatCode="m/d/yyyy\ h:mm">
                  <c:v>40549.708333333001</c:v>
                </c:pt>
                <c:pt idx="23459" formatCode="m/d/yyyy\ h:mm">
                  <c:v>40549.749999999665</c:v>
                </c:pt>
                <c:pt idx="23460" formatCode="m/d/yyyy\ h:mm">
                  <c:v>40549.7916666663</c:v>
                </c:pt>
                <c:pt idx="23461" formatCode="m/d/yyyy\ h:mm">
                  <c:v>40549.833333333001</c:v>
                </c:pt>
                <c:pt idx="23462" formatCode="m/d/yyyy\ h:mm">
                  <c:v>40549.874999999673</c:v>
                </c:pt>
                <c:pt idx="23463" formatCode="m/d/yyyy\ h:mm">
                  <c:v>40549.916666666322</c:v>
                </c:pt>
                <c:pt idx="23464" formatCode="m/d/yyyy\ h:mm">
                  <c:v>40549.958333333008</c:v>
                </c:pt>
                <c:pt idx="23465" formatCode="m/d/yyyy\ h:mm">
                  <c:v>40549.999999999651</c:v>
                </c:pt>
                <c:pt idx="23466" formatCode="m/d/yyyy\ h:mm">
                  <c:v>40550.0416666663</c:v>
                </c:pt>
                <c:pt idx="23467" formatCode="m/d/yyyy\ h:mm">
                  <c:v>40550.083333332994</c:v>
                </c:pt>
                <c:pt idx="23468" formatCode="m/d/yyyy\ h:mm">
                  <c:v>40550.124999999636</c:v>
                </c:pt>
                <c:pt idx="23469" formatCode="m/d/yyyy\ h:mm">
                  <c:v>40550.166666666293</c:v>
                </c:pt>
                <c:pt idx="23470" formatCode="m/d/yyyy\ h:mm">
                  <c:v>40550.208333332987</c:v>
                </c:pt>
                <c:pt idx="23471" formatCode="m/d/yyyy\ h:mm">
                  <c:v>40550.249999999636</c:v>
                </c:pt>
                <c:pt idx="23472" formatCode="m/d/yyyy\ h:mm">
                  <c:v>40550.291666666271</c:v>
                </c:pt>
                <c:pt idx="23473" formatCode="m/d/yyyy\ h:mm">
                  <c:v>40550.333333332979</c:v>
                </c:pt>
                <c:pt idx="23474" formatCode="m/d/yyyy\ h:mm">
                  <c:v>40550.374999999643</c:v>
                </c:pt>
                <c:pt idx="23475" formatCode="m/d/yyyy\ h:mm">
                  <c:v>40550.416666666286</c:v>
                </c:pt>
                <c:pt idx="23476" formatCode="m/d/yyyy\ h:mm">
                  <c:v>40550.458333332987</c:v>
                </c:pt>
                <c:pt idx="23477" formatCode="m/d/yyyy\ h:mm">
                  <c:v>40550.499999999622</c:v>
                </c:pt>
                <c:pt idx="23478" formatCode="m/d/yyyy\ h:mm">
                  <c:v>40550.541666666271</c:v>
                </c:pt>
                <c:pt idx="23479" formatCode="m/d/yyyy\ h:mm">
                  <c:v>40550.583333332965</c:v>
                </c:pt>
                <c:pt idx="23480" formatCode="m/d/yyyy\ h:mm">
                  <c:v>40550.624999999614</c:v>
                </c:pt>
                <c:pt idx="23481" formatCode="m/d/yyyy\ h:mm">
                  <c:v>40550.666666666264</c:v>
                </c:pt>
                <c:pt idx="23482" formatCode="m/d/yyyy\ h:mm">
                  <c:v>40550.708333332943</c:v>
                </c:pt>
                <c:pt idx="23483" formatCode="m/d/yyyy\ h:mm">
                  <c:v>40550.749999999607</c:v>
                </c:pt>
                <c:pt idx="23484" formatCode="m/d/yyyy\ h:mm">
                  <c:v>40550.791666666242</c:v>
                </c:pt>
                <c:pt idx="23485" formatCode="m/d/yyyy\ h:mm">
                  <c:v>40550.833333332943</c:v>
                </c:pt>
                <c:pt idx="23486" formatCode="m/d/yyyy\ h:mm">
                  <c:v>40550.874999999614</c:v>
                </c:pt>
                <c:pt idx="23487" formatCode="m/d/yyyy\ h:mm">
                  <c:v>40550.916666666264</c:v>
                </c:pt>
                <c:pt idx="23488" formatCode="m/d/yyyy\ h:mm">
                  <c:v>40550.95833333295</c:v>
                </c:pt>
                <c:pt idx="23489" formatCode="m/d/yyyy\ h:mm">
                  <c:v>40550.999999999593</c:v>
                </c:pt>
                <c:pt idx="23490" formatCode="m/d/yyyy\ h:mm">
                  <c:v>40551.041666666242</c:v>
                </c:pt>
                <c:pt idx="23491" formatCode="m/d/yyyy\ h:mm">
                  <c:v>40551.083333332936</c:v>
                </c:pt>
                <c:pt idx="23492" formatCode="m/d/yyyy\ h:mm">
                  <c:v>40551.124999999593</c:v>
                </c:pt>
                <c:pt idx="23493" formatCode="m/d/yyyy\ h:mm">
                  <c:v>40551.166666666228</c:v>
                </c:pt>
                <c:pt idx="23494" formatCode="m/d/yyyy\ h:mm">
                  <c:v>40551.208333332928</c:v>
                </c:pt>
                <c:pt idx="23495" formatCode="m/d/yyyy\ h:mm">
                  <c:v>40551.249999999593</c:v>
                </c:pt>
                <c:pt idx="23496" formatCode="m/d/yyyy\ h:mm">
                  <c:v>40551.291666666206</c:v>
                </c:pt>
                <c:pt idx="23497" formatCode="m/d/yyyy\ h:mm">
                  <c:v>40551.333333332921</c:v>
                </c:pt>
                <c:pt idx="23498" formatCode="m/d/yyyy\ h:mm">
                  <c:v>40551.3749999996</c:v>
                </c:pt>
                <c:pt idx="23499" formatCode="m/d/yyyy\ h:mm">
                  <c:v>40551.416666666235</c:v>
                </c:pt>
                <c:pt idx="23500" formatCode="m/d/yyyy\ h:mm">
                  <c:v>40551.458333332921</c:v>
                </c:pt>
                <c:pt idx="23501" formatCode="m/d/yyyy\ h:mm">
                  <c:v>40551.499999999563</c:v>
                </c:pt>
                <c:pt idx="23502" formatCode="m/d/yyyy\ h:mm">
                  <c:v>40551.541666666213</c:v>
                </c:pt>
                <c:pt idx="23503" formatCode="m/d/yyyy\ h:mm">
                  <c:v>40551.583333332892</c:v>
                </c:pt>
                <c:pt idx="23504" formatCode="m/d/yyyy\ h:mm">
                  <c:v>40551.624999999563</c:v>
                </c:pt>
                <c:pt idx="23505" formatCode="m/d/yyyy\ h:mm">
                  <c:v>40551.666666666199</c:v>
                </c:pt>
                <c:pt idx="23506" formatCode="m/d/yyyy\ h:mm">
                  <c:v>40551.708333332892</c:v>
                </c:pt>
                <c:pt idx="23507" formatCode="m/d/yyyy\ h:mm">
                  <c:v>40551.749999999549</c:v>
                </c:pt>
                <c:pt idx="23508" formatCode="m/d/yyyy\ h:mm">
                  <c:v>40551.791666666177</c:v>
                </c:pt>
                <c:pt idx="23509" formatCode="m/d/yyyy\ h:mm">
                  <c:v>40551.833333332892</c:v>
                </c:pt>
                <c:pt idx="23510" formatCode="m/d/yyyy\ h:mm">
                  <c:v>40551.874999999556</c:v>
                </c:pt>
                <c:pt idx="23511" formatCode="m/d/yyyy\ h:mm">
                  <c:v>40551.916666666206</c:v>
                </c:pt>
                <c:pt idx="23512" formatCode="m/d/yyyy\ h:mm">
                  <c:v>40551.958333332899</c:v>
                </c:pt>
                <c:pt idx="23513" formatCode="m/d/yyyy\ h:mm">
                  <c:v>40551.999999999542</c:v>
                </c:pt>
                <c:pt idx="23514" formatCode="m/d/yyyy\ h:mm">
                  <c:v>40552.041666666184</c:v>
                </c:pt>
                <c:pt idx="23515" formatCode="m/d/yyyy\ h:mm">
                  <c:v>40552.083333332863</c:v>
                </c:pt>
                <c:pt idx="23516" formatCode="m/d/yyyy\ h:mm">
                  <c:v>40552.124999999542</c:v>
                </c:pt>
                <c:pt idx="23517" formatCode="m/d/yyyy\ h:mm">
                  <c:v>40552.166666666184</c:v>
                </c:pt>
                <c:pt idx="23518" formatCode="m/d/yyyy\ h:mm">
                  <c:v>40552.208333332863</c:v>
                </c:pt>
                <c:pt idx="23519" formatCode="m/d/yyyy\ h:mm">
                  <c:v>40552.249999999534</c:v>
                </c:pt>
                <c:pt idx="23520" formatCode="m/d/yyyy\ h:mm">
                  <c:v>40552.291666666169</c:v>
                </c:pt>
                <c:pt idx="23521" formatCode="m/d/yyyy\ h:mm">
                  <c:v>40552.333333332848</c:v>
                </c:pt>
                <c:pt idx="23522" formatCode="m/d/yyyy\ h:mm">
                  <c:v>40552.374999999534</c:v>
                </c:pt>
                <c:pt idx="23523" formatCode="m/d/yyyy\ h:mm">
                  <c:v>40552.416666666191</c:v>
                </c:pt>
                <c:pt idx="23524" formatCode="m/d/yyyy\ h:mm">
                  <c:v>40552.458333332856</c:v>
                </c:pt>
                <c:pt idx="23525" formatCode="m/d/yyyy\ h:mm">
                  <c:v>40552.499999999513</c:v>
                </c:pt>
                <c:pt idx="23526" formatCode="m/d/yyyy\ h:mm">
                  <c:v>40552.541666666155</c:v>
                </c:pt>
                <c:pt idx="23527" formatCode="m/d/yyyy\ h:mm">
                  <c:v>40552.583333332841</c:v>
                </c:pt>
                <c:pt idx="23528" formatCode="m/d/yyyy\ h:mm">
                  <c:v>40552.624999999498</c:v>
                </c:pt>
                <c:pt idx="23529" formatCode="m/d/yyyy\ h:mm">
                  <c:v>40552.666666666155</c:v>
                </c:pt>
                <c:pt idx="23530" formatCode="m/d/yyyy\ h:mm">
                  <c:v>40552.708333332841</c:v>
                </c:pt>
                <c:pt idx="23531" formatCode="m/d/yyyy\ h:mm">
                  <c:v>40552.749999999491</c:v>
                </c:pt>
                <c:pt idx="23532" formatCode="m/d/yyyy\ h:mm">
                  <c:v>40552.791666666133</c:v>
                </c:pt>
                <c:pt idx="23533" formatCode="m/d/yyyy\ h:mm">
                  <c:v>40552.833333332819</c:v>
                </c:pt>
                <c:pt idx="23534" formatCode="m/d/yyyy\ h:mm">
                  <c:v>40552.874999999498</c:v>
                </c:pt>
                <c:pt idx="23535" formatCode="m/d/yyyy\ h:mm">
                  <c:v>40552.916666666148</c:v>
                </c:pt>
                <c:pt idx="23536" formatCode="m/d/yyyy\ h:mm">
                  <c:v>40552.958333332826</c:v>
                </c:pt>
                <c:pt idx="23537" formatCode="m/d/yyyy\ h:mm">
                  <c:v>40552.999999999483</c:v>
                </c:pt>
                <c:pt idx="23538" formatCode="m/d/yyyy\ h:mm">
                  <c:v>40553.041666666126</c:v>
                </c:pt>
                <c:pt idx="23539" formatCode="m/d/yyyy\ h:mm">
                  <c:v>40553.083333332812</c:v>
                </c:pt>
                <c:pt idx="23540" formatCode="m/d/yyyy\ h:mm">
                  <c:v>40553.124999999469</c:v>
                </c:pt>
                <c:pt idx="23541" formatCode="m/d/yyyy\ h:mm">
                  <c:v>40553.166666666126</c:v>
                </c:pt>
                <c:pt idx="23542" formatCode="m/d/yyyy\ h:mm">
                  <c:v>40553.208333332797</c:v>
                </c:pt>
                <c:pt idx="23543" formatCode="m/d/yyyy\ h:mm">
                  <c:v>40553.249999999462</c:v>
                </c:pt>
                <c:pt idx="23544" formatCode="m/d/yyyy\ h:mm">
                  <c:v>40553.291666666104</c:v>
                </c:pt>
                <c:pt idx="23545" formatCode="m/d/yyyy\ h:mm">
                  <c:v>40553.33333333279</c:v>
                </c:pt>
                <c:pt idx="23546" formatCode="m/d/yyyy\ h:mm">
                  <c:v>40553.374999999476</c:v>
                </c:pt>
                <c:pt idx="23547" formatCode="m/d/yyyy\ h:mm">
                  <c:v>40553.416666666119</c:v>
                </c:pt>
                <c:pt idx="23548" formatCode="m/d/yyyy\ h:mm">
                  <c:v>40553.458333332797</c:v>
                </c:pt>
                <c:pt idx="23549" formatCode="m/d/yyyy\ h:mm">
                  <c:v>40553.499999999447</c:v>
                </c:pt>
                <c:pt idx="23550" formatCode="m/d/yyyy\ h:mm">
                  <c:v>40553.541666666104</c:v>
                </c:pt>
                <c:pt idx="23551" formatCode="m/d/yyyy\ h:mm">
                  <c:v>40553.583333332783</c:v>
                </c:pt>
                <c:pt idx="23552" formatCode="m/d/yyyy\ h:mm">
                  <c:v>40553.62499999944</c:v>
                </c:pt>
                <c:pt idx="23553" formatCode="m/d/yyyy\ h:mm">
                  <c:v>40553.666666666104</c:v>
                </c:pt>
                <c:pt idx="23554" formatCode="m/d/yyyy\ h:mm">
                  <c:v>40553.708333332768</c:v>
                </c:pt>
                <c:pt idx="23555" formatCode="m/d/yyyy\ h:mm">
                  <c:v>40553.749999999432</c:v>
                </c:pt>
                <c:pt idx="23556" formatCode="m/d/yyyy\ h:mm">
                  <c:v>40553.791666666068</c:v>
                </c:pt>
                <c:pt idx="23557" formatCode="m/d/yyyy\ h:mm">
                  <c:v>40553.833333332761</c:v>
                </c:pt>
                <c:pt idx="23558" formatCode="m/d/yyyy\ h:mm">
                  <c:v>40553.874999999447</c:v>
                </c:pt>
                <c:pt idx="23559" formatCode="m/d/yyyy\ h:mm">
                  <c:v>40553.916666666089</c:v>
                </c:pt>
                <c:pt idx="23560" formatCode="m/d/yyyy\ h:mm">
                  <c:v>40553.958333332776</c:v>
                </c:pt>
                <c:pt idx="23561" formatCode="m/d/yyyy\ h:mm">
                  <c:v>40553.999999999418</c:v>
                </c:pt>
                <c:pt idx="23562" formatCode="m/d/yyyy\ h:mm">
                  <c:v>40554.041666666075</c:v>
                </c:pt>
                <c:pt idx="23563" formatCode="m/d/yyyy\ h:mm">
                  <c:v>40554.083333332746</c:v>
                </c:pt>
                <c:pt idx="23564" formatCode="m/d/yyyy\ h:mm">
                  <c:v>40554.124999999411</c:v>
                </c:pt>
                <c:pt idx="23565" formatCode="m/d/yyyy\ h:mm">
                  <c:v>40554.166666666075</c:v>
                </c:pt>
                <c:pt idx="23566" formatCode="m/d/yyyy\ h:mm">
                  <c:v>40554.208333332739</c:v>
                </c:pt>
                <c:pt idx="23567" formatCode="m/d/yyyy\ h:mm">
                  <c:v>40554.249999999403</c:v>
                </c:pt>
                <c:pt idx="23568" formatCode="m/d/yyyy\ h:mm">
                  <c:v>40554.291666666039</c:v>
                </c:pt>
                <c:pt idx="23569" formatCode="m/d/yyyy\ h:mm">
                  <c:v>40554.333333332732</c:v>
                </c:pt>
                <c:pt idx="23570" formatCode="m/d/yyyy\ h:mm">
                  <c:v>40554.374999999411</c:v>
                </c:pt>
                <c:pt idx="23571" formatCode="m/d/yyyy\ h:mm">
                  <c:v>40554.41666666606</c:v>
                </c:pt>
                <c:pt idx="23572" formatCode="m/d/yyyy\ h:mm">
                  <c:v>40554.458333332746</c:v>
                </c:pt>
                <c:pt idx="23573" formatCode="m/d/yyyy\ h:mm">
                  <c:v>40554.499999999389</c:v>
                </c:pt>
                <c:pt idx="23574" formatCode="m/d/yyyy\ h:mm">
                  <c:v>40554.541666666039</c:v>
                </c:pt>
                <c:pt idx="23575" formatCode="m/d/yyyy\ h:mm">
                  <c:v>40554.583333332717</c:v>
                </c:pt>
                <c:pt idx="23576" formatCode="m/d/yyyy\ h:mm">
                  <c:v>40554.624999999382</c:v>
                </c:pt>
                <c:pt idx="23577" formatCode="m/d/yyyy\ h:mm">
                  <c:v>40554.666666666031</c:v>
                </c:pt>
                <c:pt idx="23578" formatCode="m/d/yyyy\ h:mm">
                  <c:v>40554.70833333271</c:v>
                </c:pt>
                <c:pt idx="23579" formatCode="m/d/yyyy\ h:mm">
                  <c:v>40554.749999999382</c:v>
                </c:pt>
                <c:pt idx="23580" formatCode="m/d/yyyy\ h:mm">
                  <c:v>40554.791666666017</c:v>
                </c:pt>
                <c:pt idx="23581" formatCode="m/d/yyyy\ h:mm">
                  <c:v>40554.833333332703</c:v>
                </c:pt>
                <c:pt idx="23582" formatCode="m/d/yyyy\ h:mm">
                  <c:v>40554.874999999389</c:v>
                </c:pt>
                <c:pt idx="23583" formatCode="m/d/yyyy\ h:mm">
                  <c:v>40554.916666666031</c:v>
                </c:pt>
                <c:pt idx="23584" formatCode="m/d/yyyy\ h:mm">
                  <c:v>40554.95833333271</c:v>
                </c:pt>
                <c:pt idx="23585" formatCode="m/d/yyyy\ h:mm">
                  <c:v>40554.99999999936</c:v>
                </c:pt>
                <c:pt idx="23586" formatCode="m/d/yyyy\ h:mm">
                  <c:v>40555.041666666024</c:v>
                </c:pt>
                <c:pt idx="23587" formatCode="m/d/yyyy\ h:mm">
                  <c:v>40555.083333332688</c:v>
                </c:pt>
                <c:pt idx="23588" formatCode="m/d/yyyy\ h:mm">
                  <c:v>40555.124999999352</c:v>
                </c:pt>
                <c:pt idx="23589" formatCode="m/d/yyyy\ h:mm">
                  <c:v>40555.166666666002</c:v>
                </c:pt>
                <c:pt idx="23590" formatCode="m/d/yyyy\ h:mm">
                  <c:v>40555.208333332681</c:v>
                </c:pt>
                <c:pt idx="23591" formatCode="m/d/yyyy\ h:mm">
                  <c:v>40555.249999999345</c:v>
                </c:pt>
                <c:pt idx="23592" formatCode="m/d/yyyy\ h:mm">
                  <c:v>40555.29166666598</c:v>
                </c:pt>
                <c:pt idx="23593" formatCode="m/d/yyyy\ h:mm">
                  <c:v>40555.333333332681</c:v>
                </c:pt>
                <c:pt idx="23594" formatCode="m/d/yyyy\ h:mm">
                  <c:v>40555.374999999352</c:v>
                </c:pt>
                <c:pt idx="23595" formatCode="m/d/yyyy\ h:mm">
                  <c:v>40555.416666666002</c:v>
                </c:pt>
                <c:pt idx="23596" formatCode="m/d/yyyy\ h:mm">
                  <c:v>40555.458333332688</c:v>
                </c:pt>
                <c:pt idx="23597" formatCode="m/d/yyyy\ h:mm">
                  <c:v>40555.499999999331</c:v>
                </c:pt>
                <c:pt idx="23598" formatCode="m/d/yyyy\ h:mm">
                  <c:v>40555.54166666598</c:v>
                </c:pt>
                <c:pt idx="23599" formatCode="m/d/yyyy\ h:mm">
                  <c:v>40555.583333332659</c:v>
                </c:pt>
                <c:pt idx="23600" formatCode="m/d/yyyy\ h:mm">
                  <c:v>40555.624999999323</c:v>
                </c:pt>
                <c:pt idx="23601" formatCode="m/d/yyyy\ h:mm">
                  <c:v>40555.666666665973</c:v>
                </c:pt>
                <c:pt idx="23602" formatCode="m/d/yyyy\ h:mm">
                  <c:v>40555.708333332652</c:v>
                </c:pt>
                <c:pt idx="23603" formatCode="m/d/yyyy\ h:mm">
                  <c:v>40555.749999999316</c:v>
                </c:pt>
                <c:pt idx="23604" formatCode="m/d/yyyy\ h:mm">
                  <c:v>40555.791666665951</c:v>
                </c:pt>
                <c:pt idx="23605" formatCode="m/d/yyyy\ h:mm">
                  <c:v>40555.833333332645</c:v>
                </c:pt>
                <c:pt idx="23606" formatCode="m/d/yyyy\ h:mm">
                  <c:v>40555.874999999323</c:v>
                </c:pt>
                <c:pt idx="23607" formatCode="m/d/yyyy\ h:mm">
                  <c:v>40555.916666665973</c:v>
                </c:pt>
                <c:pt idx="23608" formatCode="m/d/yyyy\ h:mm">
                  <c:v>40555.958333332652</c:v>
                </c:pt>
                <c:pt idx="23609" formatCode="m/d/yyyy\ h:mm">
                  <c:v>40555.999999999302</c:v>
                </c:pt>
                <c:pt idx="23610" formatCode="m/d/yyyy\ h:mm">
                  <c:v>40556.041666665951</c:v>
                </c:pt>
                <c:pt idx="23611" formatCode="m/d/yyyy\ h:mm">
                  <c:v>40556.08333333263</c:v>
                </c:pt>
                <c:pt idx="23612" formatCode="m/d/yyyy\ h:mm">
                  <c:v>40556.124999999294</c:v>
                </c:pt>
                <c:pt idx="23613" formatCode="m/d/yyyy\ h:mm">
                  <c:v>40556.166666665944</c:v>
                </c:pt>
                <c:pt idx="23614" formatCode="m/d/yyyy\ h:mm">
                  <c:v>40556.208333332623</c:v>
                </c:pt>
                <c:pt idx="23615" formatCode="m/d/yyyy\ h:mm">
                  <c:v>40556.249999999287</c:v>
                </c:pt>
                <c:pt idx="23616" formatCode="m/d/yyyy\ h:mm">
                  <c:v>40556.291666665922</c:v>
                </c:pt>
                <c:pt idx="23617" formatCode="m/d/yyyy\ h:mm">
                  <c:v>40556.333333332615</c:v>
                </c:pt>
                <c:pt idx="23618" formatCode="m/d/yyyy\ h:mm">
                  <c:v>40556.374999999294</c:v>
                </c:pt>
                <c:pt idx="23619" formatCode="m/d/yyyy\ h:mm">
                  <c:v>40556.416666665944</c:v>
                </c:pt>
                <c:pt idx="23620" formatCode="m/d/yyyy\ h:mm">
                  <c:v>40556.458333332623</c:v>
                </c:pt>
                <c:pt idx="23621" formatCode="m/d/yyyy\ h:mm">
                  <c:v>40556.499999999272</c:v>
                </c:pt>
                <c:pt idx="23622" formatCode="m/d/yyyy\ h:mm">
                  <c:v>40556.541666665922</c:v>
                </c:pt>
                <c:pt idx="23623" formatCode="m/d/yyyy\ h:mm">
                  <c:v>40556.583333332601</c:v>
                </c:pt>
                <c:pt idx="23624" formatCode="m/d/yyyy\ h:mm">
                  <c:v>40556.624999999265</c:v>
                </c:pt>
                <c:pt idx="23625" formatCode="m/d/yyyy\ h:mm">
                  <c:v>40556.666666665915</c:v>
                </c:pt>
                <c:pt idx="23626" formatCode="m/d/yyyy\ h:mm">
                  <c:v>40556.708333332601</c:v>
                </c:pt>
                <c:pt idx="23627" formatCode="m/d/yyyy\ h:mm">
                  <c:v>40556.749999999258</c:v>
                </c:pt>
                <c:pt idx="23628" formatCode="m/d/yyyy\ h:mm">
                  <c:v>40556.791666665893</c:v>
                </c:pt>
                <c:pt idx="23629" formatCode="m/d/yyyy\ h:mm">
                  <c:v>40556.833333332601</c:v>
                </c:pt>
                <c:pt idx="23630" formatCode="m/d/yyyy\ h:mm">
                  <c:v>40556.874999999265</c:v>
                </c:pt>
                <c:pt idx="23631" formatCode="m/d/yyyy\ h:mm">
                  <c:v>40556.916666665915</c:v>
                </c:pt>
                <c:pt idx="23632" formatCode="m/d/yyyy\ h:mm">
                  <c:v>40556.958333332608</c:v>
                </c:pt>
                <c:pt idx="23633" formatCode="m/d/yyyy\ h:mm">
                  <c:v>40556.999999999236</c:v>
                </c:pt>
                <c:pt idx="23634" formatCode="m/d/yyyy\ h:mm">
                  <c:v>40557.041666665893</c:v>
                </c:pt>
                <c:pt idx="23635" formatCode="m/d/yyyy\ h:mm">
                  <c:v>40557.083333332586</c:v>
                </c:pt>
                <c:pt idx="23636" formatCode="m/d/yyyy\ h:mm">
                  <c:v>40557.124999999236</c:v>
                </c:pt>
                <c:pt idx="23637" formatCode="m/d/yyyy\ h:mm">
                  <c:v>40557.166666665878</c:v>
                </c:pt>
                <c:pt idx="23638" formatCode="m/d/yyyy\ h:mm">
                  <c:v>40557.208333332579</c:v>
                </c:pt>
                <c:pt idx="23639" formatCode="m/d/yyyy\ h:mm">
                  <c:v>40557.249999999229</c:v>
                </c:pt>
                <c:pt idx="23640" formatCode="m/d/yyyy\ h:mm">
                  <c:v>40557.291666665857</c:v>
                </c:pt>
                <c:pt idx="23641" formatCode="m/d/yyyy\ h:mm">
                  <c:v>40557.333333332572</c:v>
                </c:pt>
                <c:pt idx="23642" formatCode="m/d/yyyy\ h:mm">
                  <c:v>40557.374999999236</c:v>
                </c:pt>
                <c:pt idx="23643" formatCode="m/d/yyyy\ h:mm">
                  <c:v>40557.416666665886</c:v>
                </c:pt>
                <c:pt idx="23644" formatCode="m/d/yyyy\ h:mm">
                  <c:v>40557.458333332579</c:v>
                </c:pt>
                <c:pt idx="23645" formatCode="m/d/yyyy\ h:mm">
                  <c:v>40557.499999999214</c:v>
                </c:pt>
                <c:pt idx="23646" formatCode="m/d/yyyy\ h:mm">
                  <c:v>40557.541666665864</c:v>
                </c:pt>
                <c:pt idx="23647" formatCode="m/d/yyyy\ h:mm">
                  <c:v>40557.583333332543</c:v>
                </c:pt>
                <c:pt idx="23648" formatCode="m/d/yyyy\ h:mm">
                  <c:v>40557.624999999207</c:v>
                </c:pt>
                <c:pt idx="23649" formatCode="m/d/yyyy\ h:mm">
                  <c:v>40557.666666665857</c:v>
                </c:pt>
                <c:pt idx="23650" formatCode="m/d/yyyy\ h:mm">
                  <c:v>40557.708333332543</c:v>
                </c:pt>
                <c:pt idx="23651" formatCode="m/d/yyyy\ h:mm">
                  <c:v>40557.7499999992</c:v>
                </c:pt>
                <c:pt idx="23652" formatCode="m/d/yyyy\ h:mm">
                  <c:v>40557.791666665828</c:v>
                </c:pt>
                <c:pt idx="23653" formatCode="m/d/yyyy\ h:mm">
                  <c:v>40557.833333332543</c:v>
                </c:pt>
                <c:pt idx="23654" formatCode="m/d/yyyy\ h:mm">
                  <c:v>40557.874999999207</c:v>
                </c:pt>
                <c:pt idx="23655" formatCode="m/d/yyyy\ h:mm">
                  <c:v>40557.916666665857</c:v>
                </c:pt>
                <c:pt idx="23656" formatCode="m/d/yyyy\ h:mm">
                  <c:v>40557.95833333255</c:v>
                </c:pt>
                <c:pt idx="23657" formatCode="m/d/yyyy\ h:mm">
                  <c:v>40557.999999999192</c:v>
                </c:pt>
                <c:pt idx="23658" formatCode="m/d/yyyy\ h:mm">
                  <c:v>40558.041666665828</c:v>
                </c:pt>
                <c:pt idx="23659" formatCode="m/d/yyyy\ h:mm">
                  <c:v>40558.083333332528</c:v>
                </c:pt>
                <c:pt idx="23660" formatCode="m/d/yyyy\ h:mm">
                  <c:v>40558.124999999192</c:v>
                </c:pt>
                <c:pt idx="23661" formatCode="m/d/yyyy\ h:mm">
                  <c:v>40558.16666666582</c:v>
                </c:pt>
                <c:pt idx="23662" formatCode="m/d/yyyy\ h:mm">
                  <c:v>40558.208333332521</c:v>
                </c:pt>
                <c:pt idx="23663" formatCode="m/d/yyyy\ h:mm">
                  <c:v>40558.249999999185</c:v>
                </c:pt>
                <c:pt idx="23664" formatCode="m/d/yyyy\ h:mm">
                  <c:v>40558.291666665806</c:v>
                </c:pt>
                <c:pt idx="23665" formatCode="m/d/yyyy\ h:mm">
                  <c:v>40558.333333332499</c:v>
                </c:pt>
                <c:pt idx="23666" formatCode="m/d/yyyy\ h:mm">
                  <c:v>40558.374999999185</c:v>
                </c:pt>
                <c:pt idx="23667" formatCode="m/d/yyyy\ h:mm">
                  <c:v>40558.416666665828</c:v>
                </c:pt>
                <c:pt idx="23668" formatCode="m/d/yyyy\ h:mm">
                  <c:v>40558.458333332506</c:v>
                </c:pt>
                <c:pt idx="23669" formatCode="m/d/yyyy\ h:mm">
                  <c:v>40558.499999999163</c:v>
                </c:pt>
                <c:pt idx="23670" formatCode="m/d/yyyy\ h:mm">
                  <c:v>40558.541666665798</c:v>
                </c:pt>
                <c:pt idx="23671" formatCode="m/d/yyyy\ h:mm">
                  <c:v>40558.583333332492</c:v>
                </c:pt>
                <c:pt idx="23672" formatCode="m/d/yyyy\ h:mm">
                  <c:v>40558.624999999149</c:v>
                </c:pt>
                <c:pt idx="23673" formatCode="m/d/yyyy\ h:mm">
                  <c:v>40558.666666665784</c:v>
                </c:pt>
                <c:pt idx="23674" formatCode="m/d/yyyy\ h:mm">
                  <c:v>40558.708333332492</c:v>
                </c:pt>
                <c:pt idx="23675" formatCode="m/d/yyyy\ h:mm">
                  <c:v>40558.749999999141</c:v>
                </c:pt>
                <c:pt idx="23676" formatCode="m/d/yyyy\ h:mm">
                  <c:v>40558.791666665769</c:v>
                </c:pt>
                <c:pt idx="23677" formatCode="m/d/yyyy\ h:mm">
                  <c:v>40558.833333332484</c:v>
                </c:pt>
                <c:pt idx="23678" formatCode="m/d/yyyy\ h:mm">
                  <c:v>40558.874999999156</c:v>
                </c:pt>
                <c:pt idx="23679" formatCode="m/d/yyyy\ h:mm">
                  <c:v>40558.916666665784</c:v>
                </c:pt>
                <c:pt idx="23680" formatCode="m/d/yyyy\ h:mm">
                  <c:v>40558.958333332484</c:v>
                </c:pt>
                <c:pt idx="23681" formatCode="m/d/yyyy\ h:mm">
                  <c:v>40558.999999999141</c:v>
                </c:pt>
                <c:pt idx="23682" formatCode="m/d/yyyy\ h:mm">
                  <c:v>40559.041666665769</c:v>
                </c:pt>
                <c:pt idx="23683" formatCode="m/d/yyyy\ h:mm">
                  <c:v>40559.083333332463</c:v>
                </c:pt>
                <c:pt idx="23684" formatCode="m/d/yyyy\ h:mm">
                  <c:v>40559.124999999134</c:v>
                </c:pt>
                <c:pt idx="23685" formatCode="m/d/yyyy\ h:mm">
                  <c:v>40559.166666665769</c:v>
                </c:pt>
                <c:pt idx="23686" formatCode="m/d/yyyy\ h:mm">
                  <c:v>40559.208333332448</c:v>
                </c:pt>
                <c:pt idx="23687" formatCode="m/d/yyyy\ h:mm">
                  <c:v>40559.249999999112</c:v>
                </c:pt>
                <c:pt idx="23688" formatCode="m/d/yyyy\ h:mm">
                  <c:v>40559.29166666574</c:v>
                </c:pt>
                <c:pt idx="23689" formatCode="m/d/yyyy\ h:mm">
                  <c:v>40559.333333332441</c:v>
                </c:pt>
                <c:pt idx="23690" formatCode="m/d/yyyy\ h:mm">
                  <c:v>40559.374999999134</c:v>
                </c:pt>
                <c:pt idx="23691" formatCode="m/d/yyyy\ h:mm">
                  <c:v>40559.416666665755</c:v>
                </c:pt>
                <c:pt idx="23692" formatCode="m/d/yyyy\ h:mm">
                  <c:v>40559.458333332455</c:v>
                </c:pt>
                <c:pt idx="23693" formatCode="m/d/yyyy\ h:mm">
                  <c:v>40559.499999999098</c:v>
                </c:pt>
                <c:pt idx="23694" formatCode="m/d/yyyy\ h:mm">
                  <c:v>40559.541666665733</c:v>
                </c:pt>
                <c:pt idx="23695" formatCode="m/d/yyyy\ h:mm">
                  <c:v>40559.583333332441</c:v>
                </c:pt>
                <c:pt idx="23696" formatCode="m/d/yyyy\ h:mm">
                  <c:v>40559.624999999091</c:v>
                </c:pt>
                <c:pt idx="23697" formatCode="m/d/yyyy\ h:mm">
                  <c:v>40559.666666665733</c:v>
                </c:pt>
                <c:pt idx="23698" formatCode="m/d/yyyy\ h:mm">
                  <c:v>40559.708333332419</c:v>
                </c:pt>
                <c:pt idx="23699" formatCode="m/d/yyyy\ h:mm">
                  <c:v>40559.749999999083</c:v>
                </c:pt>
                <c:pt idx="23700" formatCode="m/d/yyyy\ h:mm">
                  <c:v>40559.791666665711</c:v>
                </c:pt>
                <c:pt idx="23701" formatCode="m/d/yyyy\ h:mm">
                  <c:v>40559.833333332412</c:v>
                </c:pt>
                <c:pt idx="23702" formatCode="m/d/yyyy\ h:mm">
                  <c:v>40559.874999999098</c:v>
                </c:pt>
                <c:pt idx="23703" formatCode="m/d/yyyy\ h:mm">
                  <c:v>40559.916666665726</c:v>
                </c:pt>
                <c:pt idx="23704" formatCode="m/d/yyyy\ h:mm">
                  <c:v>40559.958333332426</c:v>
                </c:pt>
                <c:pt idx="23705" formatCode="m/d/yyyy\ h:mm">
                  <c:v>40559.999999999069</c:v>
                </c:pt>
                <c:pt idx="23706" formatCode="m/d/yyyy\ h:mm">
                  <c:v>40560.041666665704</c:v>
                </c:pt>
                <c:pt idx="23707" formatCode="m/d/yyyy\ h:mm">
                  <c:v>40560.083333332397</c:v>
                </c:pt>
                <c:pt idx="23708" formatCode="m/d/yyyy\ h:mm">
                  <c:v>40560.124999999061</c:v>
                </c:pt>
                <c:pt idx="23709" formatCode="m/d/yyyy\ h:mm">
                  <c:v>40560.166666665704</c:v>
                </c:pt>
                <c:pt idx="23710" formatCode="m/d/yyyy\ h:mm">
                  <c:v>40560.20833333239</c:v>
                </c:pt>
                <c:pt idx="23711" formatCode="m/d/yyyy\ h:mm">
                  <c:v>40560.249999999061</c:v>
                </c:pt>
                <c:pt idx="23712" formatCode="m/d/yyyy\ h:mm">
                  <c:v>40560.291666665675</c:v>
                </c:pt>
                <c:pt idx="23713" formatCode="m/d/yyyy\ h:mm">
                  <c:v>40560.333333332383</c:v>
                </c:pt>
                <c:pt idx="23714" formatCode="m/d/yyyy\ h:mm">
                  <c:v>40560.374999999069</c:v>
                </c:pt>
                <c:pt idx="23715" formatCode="m/d/yyyy\ h:mm">
                  <c:v>40560.416666665704</c:v>
                </c:pt>
                <c:pt idx="23716" formatCode="m/d/yyyy\ h:mm">
                  <c:v>40560.458333332397</c:v>
                </c:pt>
                <c:pt idx="23717" formatCode="m/d/yyyy\ h:mm">
                  <c:v>40560.49999999904</c:v>
                </c:pt>
                <c:pt idx="23718" formatCode="m/d/yyyy\ h:mm">
                  <c:v>40560.541666665682</c:v>
                </c:pt>
                <c:pt idx="23719" formatCode="m/d/yyyy\ h:mm">
                  <c:v>40560.583333332368</c:v>
                </c:pt>
                <c:pt idx="23720" formatCode="m/d/yyyy\ h:mm">
                  <c:v>40560.624999999032</c:v>
                </c:pt>
                <c:pt idx="23721" formatCode="m/d/yyyy\ h:mm">
                  <c:v>40560.666666665667</c:v>
                </c:pt>
                <c:pt idx="23722" formatCode="m/d/yyyy\ h:mm">
                  <c:v>40560.708333332361</c:v>
                </c:pt>
                <c:pt idx="23723" formatCode="m/d/yyyy\ h:mm">
                  <c:v>40560.749999999032</c:v>
                </c:pt>
                <c:pt idx="23724" formatCode="m/d/yyyy\ h:mm">
                  <c:v>40560.791666665646</c:v>
                </c:pt>
                <c:pt idx="23725" formatCode="m/d/yyyy\ h:mm">
                  <c:v>40560.833333332361</c:v>
                </c:pt>
                <c:pt idx="23726" formatCode="m/d/yyyy\ h:mm">
                  <c:v>40560.87499999904</c:v>
                </c:pt>
                <c:pt idx="23727" formatCode="m/d/yyyy\ h:mm">
                  <c:v>40560.916666665675</c:v>
                </c:pt>
                <c:pt idx="23728" formatCode="m/d/yyyy\ h:mm">
                  <c:v>40560.958333332368</c:v>
                </c:pt>
                <c:pt idx="23729" formatCode="m/d/yyyy\ h:mm">
                  <c:v>40560.99999999901</c:v>
                </c:pt>
                <c:pt idx="23730" formatCode="m/d/yyyy\ h:mm">
                  <c:v>40561.041666665653</c:v>
                </c:pt>
                <c:pt idx="23731" formatCode="m/d/yyyy\ h:mm">
                  <c:v>40561.083333332339</c:v>
                </c:pt>
                <c:pt idx="23732" formatCode="m/d/yyyy\ h:mm">
                  <c:v>40561.124999999003</c:v>
                </c:pt>
                <c:pt idx="23733" formatCode="m/d/yyyy\ h:mm">
                  <c:v>40561.166666665638</c:v>
                </c:pt>
                <c:pt idx="23734" formatCode="m/d/yyyy\ h:mm">
                  <c:v>40561.208333332332</c:v>
                </c:pt>
                <c:pt idx="23735" formatCode="m/d/yyyy\ h:mm">
                  <c:v>40561.249999999003</c:v>
                </c:pt>
                <c:pt idx="23736" formatCode="m/d/yyyy\ h:mm">
                  <c:v>40561.291666665617</c:v>
                </c:pt>
                <c:pt idx="23737" formatCode="m/d/yyyy\ h:mm">
                  <c:v>40561.333333332332</c:v>
                </c:pt>
                <c:pt idx="23738" formatCode="m/d/yyyy\ h:mm">
                  <c:v>40561.37499999901</c:v>
                </c:pt>
                <c:pt idx="23739" formatCode="m/d/yyyy\ h:mm">
                  <c:v>40561.416666665638</c:v>
                </c:pt>
                <c:pt idx="23740" formatCode="m/d/yyyy\ h:mm">
                  <c:v>40561.458333332339</c:v>
                </c:pt>
                <c:pt idx="23741" formatCode="m/d/yyyy\ h:mm">
                  <c:v>40561.499999998996</c:v>
                </c:pt>
                <c:pt idx="23742" formatCode="m/d/yyyy\ h:mm">
                  <c:v>40561.541666665617</c:v>
                </c:pt>
                <c:pt idx="23743" formatCode="m/d/yyyy\ h:mm">
                  <c:v>40561.58333333231</c:v>
                </c:pt>
                <c:pt idx="23744" formatCode="m/d/yyyy\ h:mm">
                  <c:v>40561.624999998996</c:v>
                </c:pt>
                <c:pt idx="23745" formatCode="m/d/yyyy\ h:mm">
                  <c:v>40561.666666665617</c:v>
                </c:pt>
                <c:pt idx="23746" formatCode="m/d/yyyy\ h:mm">
                  <c:v>40561.708333332303</c:v>
                </c:pt>
                <c:pt idx="23747" formatCode="m/d/yyyy\ h:mm">
                  <c:v>40561.749999998989</c:v>
                </c:pt>
                <c:pt idx="23748" formatCode="m/d/yyyy\ h:mm">
                  <c:v>40561.791666665587</c:v>
                </c:pt>
                <c:pt idx="23749" formatCode="m/d/yyyy\ h:mm">
                  <c:v>40561.833333332295</c:v>
                </c:pt>
                <c:pt idx="23750" formatCode="m/d/yyyy\ h:mm">
                  <c:v>40561.874999998996</c:v>
                </c:pt>
                <c:pt idx="23751" formatCode="m/d/yyyy\ h:mm">
                  <c:v>40561.916666665624</c:v>
                </c:pt>
                <c:pt idx="23752" formatCode="m/d/yyyy\ h:mm">
                  <c:v>40561.958333332303</c:v>
                </c:pt>
                <c:pt idx="23753" formatCode="m/d/yyyy\ h:mm">
                  <c:v>40561.999999998967</c:v>
                </c:pt>
                <c:pt idx="23754" formatCode="m/d/yyyy\ h:mm">
                  <c:v>40562.041666665587</c:v>
                </c:pt>
                <c:pt idx="23755" formatCode="m/d/yyyy\ h:mm">
                  <c:v>40562.083333332281</c:v>
                </c:pt>
                <c:pt idx="23756" formatCode="m/d/yyyy\ h:mm">
                  <c:v>40562.12499999896</c:v>
                </c:pt>
                <c:pt idx="23757" formatCode="m/d/yyyy\ h:mm">
                  <c:v>40562.166666665587</c:v>
                </c:pt>
                <c:pt idx="23758" formatCode="m/d/yyyy\ h:mm">
                  <c:v>40562.208333332273</c:v>
                </c:pt>
                <c:pt idx="23759" formatCode="m/d/yyyy\ h:mm">
                  <c:v>40562.249999998952</c:v>
                </c:pt>
                <c:pt idx="23760" formatCode="m/d/yyyy\ h:mm">
                  <c:v>40562.291666665566</c:v>
                </c:pt>
                <c:pt idx="23761" formatCode="m/d/yyyy\ h:mm">
                  <c:v>40562.333333332266</c:v>
                </c:pt>
                <c:pt idx="23762" formatCode="m/d/yyyy\ h:mm">
                  <c:v>40562.37499999896</c:v>
                </c:pt>
                <c:pt idx="23763" formatCode="m/d/yyyy\ h:mm">
                  <c:v>40562.416666665595</c:v>
                </c:pt>
                <c:pt idx="23764" formatCode="m/d/yyyy\ h:mm">
                  <c:v>40562.458333332273</c:v>
                </c:pt>
                <c:pt idx="23765" formatCode="m/d/yyyy\ h:mm">
                  <c:v>40562.499999998938</c:v>
                </c:pt>
                <c:pt idx="23766" formatCode="m/d/yyyy\ h:mm">
                  <c:v>40562.541666665573</c:v>
                </c:pt>
                <c:pt idx="23767" formatCode="m/d/yyyy\ h:mm">
                  <c:v>40562.583333332252</c:v>
                </c:pt>
                <c:pt idx="23768" formatCode="m/d/yyyy\ h:mm">
                  <c:v>40562.62499999893</c:v>
                </c:pt>
                <c:pt idx="23769" formatCode="m/d/yyyy\ h:mm">
                  <c:v>40562.666666665566</c:v>
                </c:pt>
                <c:pt idx="23770" formatCode="m/d/yyyy\ h:mm">
                  <c:v>40562.708333332244</c:v>
                </c:pt>
                <c:pt idx="23771" formatCode="m/d/yyyy\ h:mm">
                  <c:v>40562.749999998923</c:v>
                </c:pt>
                <c:pt idx="23772" formatCode="m/d/yyyy\ h:mm">
                  <c:v>40562.791666665544</c:v>
                </c:pt>
                <c:pt idx="23773" formatCode="m/d/yyyy\ h:mm">
                  <c:v>40562.833333332237</c:v>
                </c:pt>
                <c:pt idx="23774" formatCode="m/d/yyyy\ h:mm">
                  <c:v>40562.87499999893</c:v>
                </c:pt>
                <c:pt idx="23775" formatCode="m/d/yyyy\ h:mm">
                  <c:v>40562.916666665566</c:v>
                </c:pt>
                <c:pt idx="23776" formatCode="m/d/yyyy\ h:mm">
                  <c:v>40562.958333332244</c:v>
                </c:pt>
                <c:pt idx="23777" formatCode="m/d/yyyy\ h:mm">
                  <c:v>40562.999999998909</c:v>
                </c:pt>
                <c:pt idx="23778" formatCode="m/d/yyyy\ h:mm">
                  <c:v>40563.041666665544</c:v>
                </c:pt>
                <c:pt idx="23779" formatCode="m/d/yyyy\ h:mm">
                  <c:v>40563.083333332223</c:v>
                </c:pt>
                <c:pt idx="23780" formatCode="m/d/yyyy\ h:mm">
                  <c:v>40563.124999998901</c:v>
                </c:pt>
                <c:pt idx="23781" formatCode="m/d/yyyy\ h:mm">
                  <c:v>40563.166666665536</c:v>
                </c:pt>
                <c:pt idx="23782" formatCode="m/d/yyyy\ h:mm">
                  <c:v>40563.208333332215</c:v>
                </c:pt>
                <c:pt idx="23783" formatCode="m/d/yyyy\ h:mm">
                  <c:v>40563.249999998894</c:v>
                </c:pt>
                <c:pt idx="23784" formatCode="m/d/yyyy\ h:mm">
                  <c:v>40563.291666665515</c:v>
                </c:pt>
                <c:pt idx="23785" formatCode="m/d/yyyy\ h:mm">
                  <c:v>40563.333333332208</c:v>
                </c:pt>
                <c:pt idx="23786" formatCode="m/d/yyyy\ h:mm">
                  <c:v>40563.374999998901</c:v>
                </c:pt>
                <c:pt idx="23787" formatCode="m/d/yyyy\ h:mm">
                  <c:v>40563.416666665536</c:v>
                </c:pt>
                <c:pt idx="23788" formatCode="m/d/yyyy\ h:mm">
                  <c:v>40563.458333332215</c:v>
                </c:pt>
                <c:pt idx="23789" formatCode="m/d/yyyy\ h:mm">
                  <c:v>40563.49999999888</c:v>
                </c:pt>
                <c:pt idx="23790" formatCode="m/d/yyyy\ h:mm">
                  <c:v>40563.541666665515</c:v>
                </c:pt>
                <c:pt idx="23791" formatCode="m/d/yyyy\ h:mm">
                  <c:v>40563.583333332193</c:v>
                </c:pt>
                <c:pt idx="23792" formatCode="m/d/yyyy\ h:mm">
                  <c:v>40563.624999998872</c:v>
                </c:pt>
                <c:pt idx="23793" formatCode="m/d/yyyy\ h:mm">
                  <c:v>40563.666666665507</c:v>
                </c:pt>
                <c:pt idx="23794" formatCode="m/d/yyyy\ h:mm">
                  <c:v>40563.708333332193</c:v>
                </c:pt>
                <c:pt idx="23795" formatCode="m/d/yyyy\ h:mm">
                  <c:v>40563.749999998865</c:v>
                </c:pt>
                <c:pt idx="23796" formatCode="m/d/yyyy\ h:mm">
                  <c:v>40563.791666665486</c:v>
                </c:pt>
                <c:pt idx="23797" formatCode="m/d/yyyy\ h:mm">
                  <c:v>40563.833333332193</c:v>
                </c:pt>
                <c:pt idx="23798" formatCode="m/d/yyyy\ h:mm">
                  <c:v>40563.874999998865</c:v>
                </c:pt>
                <c:pt idx="23799" formatCode="m/d/yyyy\ h:mm">
                  <c:v>40563.916666665507</c:v>
                </c:pt>
                <c:pt idx="23800" formatCode="m/d/yyyy\ h:mm">
                  <c:v>40563.958333332201</c:v>
                </c:pt>
                <c:pt idx="23801" formatCode="m/d/yyyy\ h:mm">
                  <c:v>40563.999999998843</c:v>
                </c:pt>
                <c:pt idx="23802" formatCode="m/d/yyyy\ h:mm">
                  <c:v>40564.041666665478</c:v>
                </c:pt>
                <c:pt idx="23803" formatCode="m/d/yyyy\ h:mm">
                  <c:v>40564.083333332179</c:v>
                </c:pt>
                <c:pt idx="23804" formatCode="m/d/yyyy\ h:mm">
                  <c:v>40564.124999998843</c:v>
                </c:pt>
                <c:pt idx="23805" formatCode="m/d/yyyy\ h:mm">
                  <c:v>40564.166666665471</c:v>
                </c:pt>
                <c:pt idx="23806" formatCode="m/d/yyyy\ h:mm">
                  <c:v>40564.208333332172</c:v>
                </c:pt>
                <c:pt idx="23807" formatCode="m/d/yyyy\ h:mm">
                  <c:v>40564.249999998836</c:v>
                </c:pt>
                <c:pt idx="23808" formatCode="m/d/yyyy\ h:mm">
                  <c:v>40564.291666665456</c:v>
                </c:pt>
                <c:pt idx="23809" formatCode="m/d/yyyy\ h:mm">
                  <c:v>40564.333333332164</c:v>
                </c:pt>
                <c:pt idx="23810" formatCode="m/d/yyyy\ h:mm">
                  <c:v>40564.374999998843</c:v>
                </c:pt>
                <c:pt idx="23811" formatCode="m/d/yyyy\ h:mm">
                  <c:v>40564.416666665478</c:v>
                </c:pt>
                <c:pt idx="23812" formatCode="m/d/yyyy\ h:mm">
                  <c:v>40564.458333332164</c:v>
                </c:pt>
                <c:pt idx="23813" formatCode="m/d/yyyy\ h:mm">
                  <c:v>40564.499999998821</c:v>
                </c:pt>
                <c:pt idx="23814" formatCode="m/d/yyyy\ h:mm">
                  <c:v>40564.541666665456</c:v>
                </c:pt>
                <c:pt idx="23815" formatCode="m/d/yyyy\ h:mm">
                  <c:v>40564.583333332143</c:v>
                </c:pt>
                <c:pt idx="23816" formatCode="m/d/yyyy\ h:mm">
                  <c:v>40564.624999998799</c:v>
                </c:pt>
                <c:pt idx="23817" formatCode="m/d/yyyy\ h:mm">
                  <c:v>40564.666666665449</c:v>
                </c:pt>
                <c:pt idx="23818" formatCode="m/d/yyyy\ h:mm">
                  <c:v>40564.708333332143</c:v>
                </c:pt>
                <c:pt idx="23819" formatCode="m/d/yyyy\ h:mm">
                  <c:v>40564.749999998792</c:v>
                </c:pt>
                <c:pt idx="23820" formatCode="m/d/yyyy\ h:mm">
                  <c:v>40564.79166666542</c:v>
                </c:pt>
                <c:pt idx="23821" formatCode="m/d/yyyy\ h:mm">
                  <c:v>40564.833333332135</c:v>
                </c:pt>
                <c:pt idx="23822" formatCode="m/d/yyyy\ h:mm">
                  <c:v>40564.874999998807</c:v>
                </c:pt>
                <c:pt idx="23823" formatCode="m/d/yyyy\ h:mm">
                  <c:v>40564.916666665435</c:v>
                </c:pt>
                <c:pt idx="23824" formatCode="m/d/yyyy\ h:mm">
                  <c:v>40564.958333332135</c:v>
                </c:pt>
                <c:pt idx="23825" formatCode="m/d/yyyy\ h:mm">
                  <c:v>40564.999999998792</c:v>
                </c:pt>
                <c:pt idx="23826" formatCode="m/d/yyyy\ h:mm">
                  <c:v>40565.04166666542</c:v>
                </c:pt>
                <c:pt idx="23827" formatCode="m/d/yyyy\ h:mm">
                  <c:v>40565.083333332113</c:v>
                </c:pt>
                <c:pt idx="23828" formatCode="m/d/yyyy\ h:mm">
                  <c:v>40565.124999998785</c:v>
                </c:pt>
                <c:pt idx="23829" formatCode="m/d/yyyy\ h:mm">
                  <c:v>40565.16666666542</c:v>
                </c:pt>
                <c:pt idx="23830" formatCode="m/d/yyyy\ h:mm">
                  <c:v>40565.208333332099</c:v>
                </c:pt>
                <c:pt idx="23831" formatCode="m/d/yyyy\ h:mm">
                  <c:v>40565.249999998763</c:v>
                </c:pt>
                <c:pt idx="23832" formatCode="m/d/yyyy\ h:mm">
                  <c:v>40565.291666665391</c:v>
                </c:pt>
                <c:pt idx="23833" formatCode="m/d/yyyy\ h:mm">
                  <c:v>40565.333333332092</c:v>
                </c:pt>
                <c:pt idx="23834" formatCode="m/d/yyyy\ h:mm">
                  <c:v>40565.374999998785</c:v>
                </c:pt>
                <c:pt idx="23835" formatCode="m/d/yyyy\ h:mm">
                  <c:v>40565.41666666542</c:v>
                </c:pt>
                <c:pt idx="23836" formatCode="m/d/yyyy\ h:mm">
                  <c:v>40565.458333332106</c:v>
                </c:pt>
                <c:pt idx="23837" formatCode="m/d/yyyy\ h:mm">
                  <c:v>40565.499999998749</c:v>
                </c:pt>
                <c:pt idx="23838" formatCode="m/d/yyyy\ h:mm">
                  <c:v>40565.541666665384</c:v>
                </c:pt>
                <c:pt idx="23839" formatCode="m/d/yyyy\ h:mm">
                  <c:v>40565.583333332092</c:v>
                </c:pt>
                <c:pt idx="23840" formatCode="m/d/yyyy\ h:mm">
                  <c:v>40565.624999998741</c:v>
                </c:pt>
                <c:pt idx="23841" formatCode="m/d/yyyy\ h:mm">
                  <c:v>40565.666666665384</c:v>
                </c:pt>
                <c:pt idx="23842" formatCode="m/d/yyyy\ h:mm">
                  <c:v>40565.708333332084</c:v>
                </c:pt>
                <c:pt idx="23843" formatCode="m/d/yyyy\ h:mm">
                  <c:v>40565.749999998741</c:v>
                </c:pt>
                <c:pt idx="23844" formatCode="m/d/yyyy\ h:mm">
                  <c:v>40565.791666665362</c:v>
                </c:pt>
                <c:pt idx="23845" formatCode="m/d/yyyy\ h:mm">
                  <c:v>40565.833333332062</c:v>
                </c:pt>
                <c:pt idx="23846" formatCode="m/d/yyyy\ h:mm">
                  <c:v>40565.874999998749</c:v>
                </c:pt>
                <c:pt idx="23847" formatCode="m/d/yyyy\ h:mm">
                  <c:v>40565.916666665384</c:v>
                </c:pt>
                <c:pt idx="23848" formatCode="m/d/yyyy\ h:mm">
                  <c:v>40565.958333332084</c:v>
                </c:pt>
                <c:pt idx="23849" formatCode="m/d/yyyy\ h:mm">
                  <c:v>40565.999999998719</c:v>
                </c:pt>
                <c:pt idx="23850" formatCode="m/d/yyyy\ h:mm">
                  <c:v>40566.041666665369</c:v>
                </c:pt>
                <c:pt idx="23851" formatCode="m/d/yyyy\ h:mm">
                  <c:v>40566.083333332048</c:v>
                </c:pt>
                <c:pt idx="23852" formatCode="m/d/yyyy\ h:mm">
                  <c:v>40566.124999998712</c:v>
                </c:pt>
                <c:pt idx="23853" formatCode="m/d/yyyy\ h:mm">
                  <c:v>40566.166666665355</c:v>
                </c:pt>
                <c:pt idx="23854" formatCode="m/d/yyyy\ h:mm">
                  <c:v>40566.208333332041</c:v>
                </c:pt>
                <c:pt idx="23855" formatCode="m/d/yyyy\ h:mm">
                  <c:v>40566.249999998712</c:v>
                </c:pt>
                <c:pt idx="23856" formatCode="m/d/yyyy\ h:mm">
                  <c:v>40566.291666665325</c:v>
                </c:pt>
                <c:pt idx="23857" formatCode="m/d/yyyy\ h:mm">
                  <c:v>40566.333333332033</c:v>
                </c:pt>
                <c:pt idx="23858" formatCode="m/d/yyyy\ h:mm">
                  <c:v>40566.374999998719</c:v>
                </c:pt>
                <c:pt idx="23859" formatCode="m/d/yyyy\ h:mm">
                  <c:v>40566.416666665355</c:v>
                </c:pt>
                <c:pt idx="23860" formatCode="m/d/yyyy\ h:mm">
                  <c:v>40566.458333332048</c:v>
                </c:pt>
                <c:pt idx="23861" formatCode="m/d/yyyy\ h:mm">
                  <c:v>40566.49999999869</c:v>
                </c:pt>
                <c:pt idx="23862" formatCode="m/d/yyyy\ h:mm">
                  <c:v>40566.541666665333</c:v>
                </c:pt>
                <c:pt idx="23863" formatCode="m/d/yyyy\ h:mm">
                  <c:v>40566.583333332019</c:v>
                </c:pt>
                <c:pt idx="23864" formatCode="m/d/yyyy\ h:mm">
                  <c:v>40566.624999998683</c:v>
                </c:pt>
                <c:pt idx="23865" formatCode="m/d/yyyy\ h:mm">
                  <c:v>40566.666666665318</c:v>
                </c:pt>
                <c:pt idx="23866" formatCode="m/d/yyyy\ h:mm">
                  <c:v>40566.708333332012</c:v>
                </c:pt>
                <c:pt idx="23867" formatCode="m/d/yyyy\ h:mm">
                  <c:v>40566.749999998683</c:v>
                </c:pt>
                <c:pt idx="23868" formatCode="m/d/yyyy\ h:mm">
                  <c:v>40566.791666665296</c:v>
                </c:pt>
                <c:pt idx="23869" formatCode="m/d/yyyy\ h:mm">
                  <c:v>40566.833333332012</c:v>
                </c:pt>
                <c:pt idx="23870" formatCode="m/d/yyyy\ h:mm">
                  <c:v>40566.87499999869</c:v>
                </c:pt>
                <c:pt idx="23871" formatCode="m/d/yyyy\ h:mm">
                  <c:v>40566.916666665325</c:v>
                </c:pt>
                <c:pt idx="23872" formatCode="m/d/yyyy\ h:mm">
                  <c:v>40566.958333332019</c:v>
                </c:pt>
                <c:pt idx="23873" formatCode="m/d/yyyy\ h:mm">
                  <c:v>40566.999999998661</c:v>
                </c:pt>
                <c:pt idx="23874" formatCode="m/d/yyyy\ h:mm">
                  <c:v>40567.041666665304</c:v>
                </c:pt>
                <c:pt idx="23875" formatCode="m/d/yyyy\ h:mm">
                  <c:v>40567.08333333199</c:v>
                </c:pt>
                <c:pt idx="23876" formatCode="m/d/yyyy\ h:mm">
                  <c:v>40567.124999998661</c:v>
                </c:pt>
                <c:pt idx="23877" formatCode="m/d/yyyy\ h:mm">
                  <c:v>40567.166666665296</c:v>
                </c:pt>
                <c:pt idx="23878" formatCode="m/d/yyyy\ h:mm">
                  <c:v>40567.208333331982</c:v>
                </c:pt>
                <c:pt idx="23879" formatCode="m/d/yyyy\ h:mm">
                  <c:v>40567.249999998647</c:v>
                </c:pt>
                <c:pt idx="23880" formatCode="m/d/yyyy\ h:mm">
                  <c:v>40567.291666665267</c:v>
                </c:pt>
                <c:pt idx="23881" formatCode="m/d/yyyy\ h:mm">
                  <c:v>40567.333333331982</c:v>
                </c:pt>
                <c:pt idx="23882" formatCode="m/d/yyyy\ h:mm">
                  <c:v>40567.374999998654</c:v>
                </c:pt>
                <c:pt idx="23883" formatCode="m/d/yyyy\ h:mm">
                  <c:v>40567.416666665304</c:v>
                </c:pt>
                <c:pt idx="23884" formatCode="m/d/yyyy\ h:mm">
                  <c:v>40567.45833333199</c:v>
                </c:pt>
                <c:pt idx="23885" formatCode="m/d/yyyy\ h:mm">
                  <c:v>40567.499999998632</c:v>
                </c:pt>
                <c:pt idx="23886" formatCode="m/d/yyyy\ h:mm">
                  <c:v>40567.541666665267</c:v>
                </c:pt>
                <c:pt idx="23887" formatCode="m/d/yyyy\ h:mm">
                  <c:v>40567.583333331961</c:v>
                </c:pt>
                <c:pt idx="23888" formatCode="m/d/yyyy\ h:mm">
                  <c:v>40567.624999998632</c:v>
                </c:pt>
                <c:pt idx="23889" formatCode="m/d/yyyy\ h:mm">
                  <c:v>40567.666666665267</c:v>
                </c:pt>
                <c:pt idx="23890" formatCode="m/d/yyyy\ h:mm">
                  <c:v>40567.708333331953</c:v>
                </c:pt>
                <c:pt idx="23891" formatCode="m/d/yyyy\ h:mm">
                  <c:v>40567.749999998618</c:v>
                </c:pt>
                <c:pt idx="23892" formatCode="m/d/yyyy\ h:mm">
                  <c:v>40567.791666665238</c:v>
                </c:pt>
                <c:pt idx="23893" formatCode="m/d/yyyy\ h:mm">
                  <c:v>40567.833333331946</c:v>
                </c:pt>
                <c:pt idx="23894" formatCode="m/d/yyyy\ h:mm">
                  <c:v>40567.874999998625</c:v>
                </c:pt>
                <c:pt idx="23895" formatCode="m/d/yyyy\ h:mm">
                  <c:v>40567.916666665275</c:v>
                </c:pt>
                <c:pt idx="23896" formatCode="m/d/yyyy\ h:mm">
                  <c:v>40567.958333331953</c:v>
                </c:pt>
                <c:pt idx="23897" formatCode="m/d/yyyy\ h:mm">
                  <c:v>40567.999999998603</c:v>
                </c:pt>
                <c:pt idx="23898" formatCode="m/d/yyyy\ h:mm">
                  <c:v>40568.041666665238</c:v>
                </c:pt>
                <c:pt idx="23899" formatCode="m/d/yyyy\ h:mm">
                  <c:v>40568.083333331931</c:v>
                </c:pt>
                <c:pt idx="23900" formatCode="m/d/yyyy\ h:mm">
                  <c:v>40568.124999998603</c:v>
                </c:pt>
                <c:pt idx="23901" formatCode="m/d/yyyy\ h:mm">
                  <c:v>40568.166666665231</c:v>
                </c:pt>
                <c:pt idx="23902" formatCode="m/d/yyyy\ h:mm">
                  <c:v>40568.208333331931</c:v>
                </c:pt>
                <c:pt idx="23903" formatCode="m/d/yyyy\ h:mm">
                  <c:v>40568.249999998603</c:v>
                </c:pt>
                <c:pt idx="23904" formatCode="m/d/yyyy\ h:mm">
                  <c:v>40568.291666665209</c:v>
                </c:pt>
                <c:pt idx="23905" formatCode="m/d/yyyy\ h:mm">
                  <c:v>40568.333333331917</c:v>
                </c:pt>
                <c:pt idx="23906" formatCode="m/d/yyyy\ h:mm">
                  <c:v>40568.37499999861</c:v>
                </c:pt>
                <c:pt idx="23907" formatCode="m/d/yyyy\ h:mm">
                  <c:v>40568.416666665231</c:v>
                </c:pt>
                <c:pt idx="23908" formatCode="m/d/yyyy\ h:mm">
                  <c:v>40568.458333331924</c:v>
                </c:pt>
                <c:pt idx="23909" formatCode="m/d/yyyy\ h:mm">
                  <c:v>40568.499999998596</c:v>
                </c:pt>
                <c:pt idx="23910" formatCode="m/d/yyyy\ h:mm">
                  <c:v>40568.541666665216</c:v>
                </c:pt>
                <c:pt idx="23911" formatCode="m/d/yyyy\ h:mm">
                  <c:v>40568.583333331902</c:v>
                </c:pt>
                <c:pt idx="23912" formatCode="m/d/yyyy\ h:mm">
                  <c:v>40568.624999998588</c:v>
                </c:pt>
                <c:pt idx="23913" formatCode="m/d/yyyy\ h:mm">
                  <c:v>40568.666666665202</c:v>
                </c:pt>
                <c:pt idx="23914" formatCode="m/d/yyyy\ h:mm">
                  <c:v>40568.708333331895</c:v>
                </c:pt>
                <c:pt idx="23915" formatCode="m/d/yyyy\ h:mm">
                  <c:v>40568.749999998574</c:v>
                </c:pt>
                <c:pt idx="23916" formatCode="m/d/yyyy\ h:mm">
                  <c:v>40568.791666665187</c:v>
                </c:pt>
                <c:pt idx="23917" formatCode="m/d/yyyy\ h:mm">
                  <c:v>40568.833333331888</c:v>
                </c:pt>
                <c:pt idx="23918" formatCode="m/d/yyyy\ h:mm">
                  <c:v>40568.874999998581</c:v>
                </c:pt>
                <c:pt idx="23919" formatCode="m/d/yyyy\ h:mm">
                  <c:v>40568.916666665202</c:v>
                </c:pt>
                <c:pt idx="23920" formatCode="m/d/yyyy\ h:mm">
                  <c:v>40568.958333331895</c:v>
                </c:pt>
                <c:pt idx="23921" formatCode="m/d/yyyy\ h:mm">
                  <c:v>40568.999999998559</c:v>
                </c:pt>
                <c:pt idx="23922" formatCode="m/d/yyyy\ h:mm">
                  <c:v>40569.041666665187</c:v>
                </c:pt>
                <c:pt idx="23923" formatCode="m/d/yyyy\ h:mm">
                  <c:v>40569.083333331873</c:v>
                </c:pt>
                <c:pt idx="23924" formatCode="m/d/yyyy\ h:mm">
                  <c:v>40569.124999998552</c:v>
                </c:pt>
                <c:pt idx="23925" formatCode="m/d/yyyy\ h:mm">
                  <c:v>40569.16666666518</c:v>
                </c:pt>
                <c:pt idx="23926" formatCode="m/d/yyyy\ h:mm">
                  <c:v>40569.208333331866</c:v>
                </c:pt>
                <c:pt idx="23927" formatCode="m/d/yyyy\ h:mm">
                  <c:v>40569.249999998545</c:v>
                </c:pt>
                <c:pt idx="23928" formatCode="m/d/yyyy\ h:mm">
                  <c:v>40569.291666665165</c:v>
                </c:pt>
                <c:pt idx="23929" formatCode="m/d/yyyy\ h:mm">
                  <c:v>40569.333333331859</c:v>
                </c:pt>
                <c:pt idx="23930" formatCode="m/d/yyyy\ h:mm">
                  <c:v>40569.374999998552</c:v>
                </c:pt>
                <c:pt idx="23931" formatCode="m/d/yyyy\ h:mm">
                  <c:v>40569.416666665187</c:v>
                </c:pt>
                <c:pt idx="23932" formatCode="m/d/yyyy\ h:mm">
                  <c:v>40569.458333331866</c:v>
                </c:pt>
                <c:pt idx="23933" formatCode="m/d/yyyy\ h:mm">
                  <c:v>40569.49999999853</c:v>
                </c:pt>
                <c:pt idx="23934" formatCode="m/d/yyyy\ h:mm">
                  <c:v>40569.541666665165</c:v>
                </c:pt>
                <c:pt idx="23935" formatCode="m/d/yyyy\ h:mm">
                  <c:v>40569.583333331844</c:v>
                </c:pt>
                <c:pt idx="23936" formatCode="m/d/yyyy\ h:mm">
                  <c:v>40569.624999998523</c:v>
                </c:pt>
                <c:pt idx="23937" formatCode="m/d/yyyy\ h:mm">
                  <c:v>40569.666666665158</c:v>
                </c:pt>
                <c:pt idx="23938" formatCode="m/d/yyyy\ h:mm">
                  <c:v>40569.708333331837</c:v>
                </c:pt>
                <c:pt idx="23939" formatCode="m/d/yyyy\ h:mm">
                  <c:v>40569.749999998516</c:v>
                </c:pt>
                <c:pt idx="23940" formatCode="m/d/yyyy\ h:mm">
                  <c:v>40569.791666665136</c:v>
                </c:pt>
                <c:pt idx="23941" formatCode="m/d/yyyy\ h:mm">
                  <c:v>40569.83333333183</c:v>
                </c:pt>
                <c:pt idx="23942" formatCode="m/d/yyyy\ h:mm">
                  <c:v>40569.874999998523</c:v>
                </c:pt>
                <c:pt idx="23943" formatCode="m/d/yyyy\ h:mm">
                  <c:v>40569.916666665158</c:v>
                </c:pt>
                <c:pt idx="23944" formatCode="m/d/yyyy\ h:mm">
                  <c:v>40569.958333331837</c:v>
                </c:pt>
                <c:pt idx="23945" formatCode="m/d/yyyy\ h:mm">
                  <c:v>40569.999999998501</c:v>
                </c:pt>
                <c:pt idx="23946" formatCode="m/d/yyyy\ h:mm">
                  <c:v>40570.041666665136</c:v>
                </c:pt>
                <c:pt idx="23947" formatCode="m/d/yyyy\ h:mm">
                  <c:v>40570.083333331815</c:v>
                </c:pt>
                <c:pt idx="23948" formatCode="m/d/yyyy\ h:mm">
                  <c:v>40570.124999998494</c:v>
                </c:pt>
                <c:pt idx="23949" formatCode="m/d/yyyy\ h:mm">
                  <c:v>40570.166666665129</c:v>
                </c:pt>
                <c:pt idx="23950" formatCode="m/d/yyyy\ h:mm">
                  <c:v>40570.208333331808</c:v>
                </c:pt>
                <c:pt idx="23951" formatCode="m/d/yyyy\ h:mm">
                  <c:v>40570.249999998487</c:v>
                </c:pt>
                <c:pt idx="23952" formatCode="m/d/yyyy\ h:mm">
                  <c:v>40570.291666665107</c:v>
                </c:pt>
                <c:pt idx="23953" formatCode="m/d/yyyy\ h:mm">
                  <c:v>40570.333333331801</c:v>
                </c:pt>
                <c:pt idx="23954" formatCode="m/d/yyyy\ h:mm">
                  <c:v>40570.374999998494</c:v>
                </c:pt>
                <c:pt idx="23955" formatCode="m/d/yyyy\ h:mm">
                  <c:v>40570.416666665129</c:v>
                </c:pt>
                <c:pt idx="23956" formatCode="m/d/yyyy\ h:mm">
                  <c:v>40570.458333331793</c:v>
                </c:pt>
                <c:pt idx="23957" formatCode="m/d/yyyy\ h:mm">
                  <c:v>40570.499999998472</c:v>
                </c:pt>
                <c:pt idx="23958" formatCode="m/d/yyyy\ h:mm">
                  <c:v>40570.541666665107</c:v>
                </c:pt>
                <c:pt idx="23959" formatCode="m/d/yyyy\ h:mm">
                  <c:v>40570.583333331786</c:v>
                </c:pt>
                <c:pt idx="23960" formatCode="m/d/yyyy\ h:mm">
                  <c:v>40570.624999998465</c:v>
                </c:pt>
                <c:pt idx="23961" formatCode="m/d/yyyy\ h:mm">
                  <c:v>40570.6666666651</c:v>
                </c:pt>
                <c:pt idx="23962" formatCode="m/d/yyyy\ h:mm">
                  <c:v>40570.708333331779</c:v>
                </c:pt>
                <c:pt idx="23963" formatCode="m/d/yyyy\ h:mm">
                  <c:v>40570.749999998443</c:v>
                </c:pt>
                <c:pt idx="23964" formatCode="m/d/yyyy\ h:mm">
                  <c:v>40570.791666665071</c:v>
                </c:pt>
                <c:pt idx="23965" formatCode="m/d/yyyy\ h:mm">
                  <c:v>40570.833333331771</c:v>
                </c:pt>
                <c:pt idx="23966" formatCode="m/d/yyyy\ h:mm">
                  <c:v>40570.874999998465</c:v>
                </c:pt>
                <c:pt idx="23967" formatCode="m/d/yyyy\ h:mm">
                  <c:v>40570.9166666651</c:v>
                </c:pt>
                <c:pt idx="23968" formatCode="m/d/yyyy\ h:mm">
                  <c:v>40570.958333331779</c:v>
                </c:pt>
                <c:pt idx="23969" formatCode="m/d/yyyy\ h:mm">
                  <c:v>40570.999999998443</c:v>
                </c:pt>
                <c:pt idx="23970" formatCode="m/d/yyyy\ h:mm">
                  <c:v>40571.041666665071</c:v>
                </c:pt>
                <c:pt idx="23971" formatCode="m/d/yyyy\ h:mm">
                  <c:v>40571.083333331757</c:v>
                </c:pt>
                <c:pt idx="23972" formatCode="m/d/yyyy\ h:mm">
                  <c:v>40571.124999998436</c:v>
                </c:pt>
                <c:pt idx="23973" formatCode="m/d/yyyy\ h:mm">
                  <c:v>40571.166666665071</c:v>
                </c:pt>
                <c:pt idx="23974" formatCode="m/d/yyyy\ h:mm">
                  <c:v>40571.20833333175</c:v>
                </c:pt>
                <c:pt idx="23975" formatCode="m/d/yyyy\ h:mm">
                  <c:v>40571.249999998428</c:v>
                </c:pt>
                <c:pt idx="23976" formatCode="m/d/yyyy\ h:mm">
                  <c:v>40571.291666665049</c:v>
                </c:pt>
                <c:pt idx="23977" formatCode="m/d/yyyy\ h:mm">
                  <c:v>40571.333333331735</c:v>
                </c:pt>
                <c:pt idx="23978" formatCode="m/d/yyyy\ h:mm">
                  <c:v>40571.374999998436</c:v>
                </c:pt>
                <c:pt idx="23979" formatCode="m/d/yyyy\ h:mm">
                  <c:v>40571.416666665071</c:v>
                </c:pt>
                <c:pt idx="23980" formatCode="m/d/yyyy\ h:mm">
                  <c:v>40571.458333331742</c:v>
                </c:pt>
                <c:pt idx="23981" formatCode="m/d/yyyy\ h:mm">
                  <c:v>40571.499999998399</c:v>
                </c:pt>
                <c:pt idx="23982" formatCode="m/d/yyyy\ h:mm">
                  <c:v>40571.541666665049</c:v>
                </c:pt>
                <c:pt idx="23983" formatCode="m/d/yyyy\ h:mm">
                  <c:v>40571.583333331728</c:v>
                </c:pt>
                <c:pt idx="23984" formatCode="m/d/yyyy\ h:mm">
                  <c:v>40571.624999998392</c:v>
                </c:pt>
                <c:pt idx="23985" formatCode="m/d/yyyy\ h:mm">
                  <c:v>40571.666666665034</c:v>
                </c:pt>
                <c:pt idx="23986" formatCode="m/d/yyyy\ h:mm">
                  <c:v>40571.70833333172</c:v>
                </c:pt>
                <c:pt idx="23987" formatCode="m/d/yyyy\ h:mm">
                  <c:v>40571.749999998392</c:v>
                </c:pt>
                <c:pt idx="23988" formatCode="m/d/yyyy\ h:mm">
                  <c:v>40571.791666665013</c:v>
                </c:pt>
                <c:pt idx="23989" formatCode="m/d/yyyy\ h:mm">
                  <c:v>40571.833333331706</c:v>
                </c:pt>
                <c:pt idx="23990" formatCode="m/d/yyyy\ h:mm">
                  <c:v>40571.874999998399</c:v>
                </c:pt>
                <c:pt idx="23991" formatCode="m/d/yyyy\ h:mm">
                  <c:v>40571.916666665034</c:v>
                </c:pt>
                <c:pt idx="23992" formatCode="m/d/yyyy\ h:mm">
                  <c:v>40571.958333331713</c:v>
                </c:pt>
                <c:pt idx="23993" formatCode="m/d/yyyy\ h:mm">
                  <c:v>40571.999999998385</c:v>
                </c:pt>
                <c:pt idx="23994" formatCode="m/d/yyyy\ h:mm">
                  <c:v>40572.04166666502</c:v>
                </c:pt>
                <c:pt idx="23995" formatCode="m/d/yyyy\ h:mm">
                  <c:v>40572.083333331684</c:v>
                </c:pt>
                <c:pt idx="23996" formatCode="m/d/yyyy\ h:mm">
                  <c:v>40572.124999998363</c:v>
                </c:pt>
                <c:pt idx="23997" formatCode="m/d/yyyy\ h:mm">
                  <c:v>40572.166666665013</c:v>
                </c:pt>
                <c:pt idx="23998" formatCode="m/d/yyyy\ h:mm">
                  <c:v>40572.208333331684</c:v>
                </c:pt>
                <c:pt idx="23999" formatCode="m/d/yyyy\ h:mm">
                  <c:v>40572.249999998363</c:v>
                </c:pt>
                <c:pt idx="24000" formatCode="m/d/yyyy\ h:mm">
                  <c:v>40572.291666664991</c:v>
                </c:pt>
                <c:pt idx="24001" formatCode="m/d/yyyy\ h:mm">
                  <c:v>40572.333333331684</c:v>
                </c:pt>
                <c:pt idx="24002" formatCode="m/d/yyyy\ h:mm">
                  <c:v>40572.37499999837</c:v>
                </c:pt>
                <c:pt idx="24003" formatCode="m/d/yyyy\ h:mm">
                  <c:v>40572.416666665005</c:v>
                </c:pt>
                <c:pt idx="24004" formatCode="m/d/yyyy\ h:mm">
                  <c:v>40572.458333331691</c:v>
                </c:pt>
                <c:pt idx="24005" formatCode="m/d/yyyy\ h:mm">
                  <c:v>40572.499999998341</c:v>
                </c:pt>
                <c:pt idx="24006" formatCode="m/d/yyyy\ h:mm">
                  <c:v>40572.541666664991</c:v>
                </c:pt>
                <c:pt idx="24007" formatCode="m/d/yyyy\ h:mm">
                  <c:v>40572.58333333167</c:v>
                </c:pt>
                <c:pt idx="24008" formatCode="m/d/yyyy\ h:mm">
                  <c:v>40572.624999998341</c:v>
                </c:pt>
                <c:pt idx="24009" formatCode="m/d/yyyy\ h:mm">
                  <c:v>40572.666666664983</c:v>
                </c:pt>
                <c:pt idx="24010" formatCode="m/d/yyyy\ h:mm">
                  <c:v>40572.708333331655</c:v>
                </c:pt>
                <c:pt idx="24011" formatCode="m/d/yyyy\ h:mm">
                  <c:v>40572.749999998341</c:v>
                </c:pt>
                <c:pt idx="24012" formatCode="m/d/yyyy\ h:mm">
                  <c:v>40572.791666664969</c:v>
                </c:pt>
                <c:pt idx="24013" formatCode="m/d/yyyy\ h:mm">
                  <c:v>40572.833333331655</c:v>
                </c:pt>
                <c:pt idx="24014" formatCode="m/d/yyyy\ h:mm">
                  <c:v>40572.874999998341</c:v>
                </c:pt>
                <c:pt idx="24015" formatCode="m/d/yyyy\ h:mm">
                  <c:v>40572.916666664983</c:v>
                </c:pt>
                <c:pt idx="24016" formatCode="m/d/yyyy\ h:mm">
                  <c:v>40572.958333331648</c:v>
                </c:pt>
                <c:pt idx="24017" formatCode="m/d/yyyy\ h:mm">
                  <c:v>40572.999999998312</c:v>
                </c:pt>
                <c:pt idx="24018" formatCode="m/d/yyyy\ h:mm">
                  <c:v>40573.041666664976</c:v>
                </c:pt>
                <c:pt idx="24019" formatCode="m/d/yyyy\ h:mm">
                  <c:v>40573.083333331626</c:v>
                </c:pt>
                <c:pt idx="24020" formatCode="m/d/yyyy\ h:mm">
                  <c:v>40573.124999998312</c:v>
                </c:pt>
                <c:pt idx="24021" formatCode="m/d/yyyy\ h:mm">
                  <c:v>40573.166666664954</c:v>
                </c:pt>
                <c:pt idx="24022" formatCode="m/d/yyyy\ h:mm">
                  <c:v>40573.208333331626</c:v>
                </c:pt>
                <c:pt idx="24023" formatCode="m/d/yyyy\ h:mm">
                  <c:v>40573.249999998297</c:v>
                </c:pt>
                <c:pt idx="24024" formatCode="m/d/yyyy\ h:mm">
                  <c:v>40573.291666664933</c:v>
                </c:pt>
                <c:pt idx="24025" formatCode="m/d/yyyy\ h:mm">
                  <c:v>40573.333333331626</c:v>
                </c:pt>
                <c:pt idx="24026" formatCode="m/d/yyyy\ h:mm">
                  <c:v>40573.374999998305</c:v>
                </c:pt>
                <c:pt idx="24027" formatCode="m/d/yyyy\ h:mm">
                  <c:v>40573.416666664962</c:v>
                </c:pt>
                <c:pt idx="24028" formatCode="m/d/yyyy\ h:mm">
                  <c:v>40573.458333331619</c:v>
                </c:pt>
                <c:pt idx="24029" formatCode="m/d/yyyy\ h:mm">
                  <c:v>40573.499999998283</c:v>
                </c:pt>
                <c:pt idx="24030" formatCode="m/d/yyyy\ h:mm">
                  <c:v>40573.541666664933</c:v>
                </c:pt>
                <c:pt idx="24031" formatCode="m/d/yyyy\ h:mm">
                  <c:v>40573.583333331604</c:v>
                </c:pt>
                <c:pt idx="24032" formatCode="m/d/yyyy\ h:mm">
                  <c:v>40573.624999998283</c:v>
                </c:pt>
                <c:pt idx="24033" formatCode="m/d/yyyy\ h:mm">
                  <c:v>40573.666666664925</c:v>
                </c:pt>
                <c:pt idx="24034" formatCode="m/d/yyyy\ h:mm">
                  <c:v>40573.708333331604</c:v>
                </c:pt>
                <c:pt idx="24035" formatCode="m/d/yyyy\ h:mm">
                  <c:v>40573.749999998268</c:v>
                </c:pt>
                <c:pt idx="24036" formatCode="m/d/yyyy\ h:mm">
                  <c:v>40573.791666664903</c:v>
                </c:pt>
                <c:pt idx="24037" formatCode="m/d/yyyy\ h:mm">
                  <c:v>40573.833333331597</c:v>
                </c:pt>
                <c:pt idx="24038" formatCode="m/d/yyyy\ h:mm">
                  <c:v>40573.874999998276</c:v>
                </c:pt>
                <c:pt idx="24039" formatCode="m/d/yyyy\ h:mm">
                  <c:v>40573.916666664933</c:v>
                </c:pt>
                <c:pt idx="24040" formatCode="m/d/yyyy\ h:mm">
                  <c:v>40573.958333331604</c:v>
                </c:pt>
                <c:pt idx="24041" formatCode="m/d/yyyy\ h:mm">
                  <c:v>40573.999999998261</c:v>
                </c:pt>
                <c:pt idx="24042" formatCode="m/d/yyyy\ h:mm">
                  <c:v>40574.041666664903</c:v>
                </c:pt>
                <c:pt idx="24043" formatCode="m/d/yyyy\ h:mm">
                  <c:v>40574.083333331582</c:v>
                </c:pt>
                <c:pt idx="24044" formatCode="m/d/yyyy\ h:mm">
                  <c:v>40574.124999998246</c:v>
                </c:pt>
                <c:pt idx="24045" formatCode="m/d/yyyy\ h:mm">
                  <c:v>40574.166666664896</c:v>
                </c:pt>
                <c:pt idx="24046" formatCode="m/d/yyyy\ h:mm">
                  <c:v>40574.208333331582</c:v>
                </c:pt>
                <c:pt idx="24047" formatCode="m/d/yyyy\ h:mm">
                  <c:v>40574.249999998239</c:v>
                </c:pt>
                <c:pt idx="24048" formatCode="m/d/yyyy\ h:mm">
                  <c:v>40574.291666664874</c:v>
                </c:pt>
                <c:pt idx="24049" formatCode="m/d/yyyy\ h:mm">
                  <c:v>40574.333333331568</c:v>
                </c:pt>
                <c:pt idx="24050" formatCode="m/d/yyyy\ h:mm">
                  <c:v>40574.374999998246</c:v>
                </c:pt>
                <c:pt idx="24051" formatCode="m/d/yyyy\ h:mm">
                  <c:v>40574.416666664896</c:v>
                </c:pt>
                <c:pt idx="24052" formatCode="m/d/yyyy\ h:mm">
                  <c:v>40574.458333331575</c:v>
                </c:pt>
                <c:pt idx="24053" formatCode="m/d/yyyy\ h:mm">
                  <c:v>40574.499999998232</c:v>
                </c:pt>
                <c:pt idx="24054" formatCode="m/d/yyyy\ h:mm">
                  <c:v>40574.541666664874</c:v>
                </c:pt>
                <c:pt idx="24055" formatCode="m/d/yyyy\ h:mm">
                  <c:v>40574.583333331553</c:v>
                </c:pt>
                <c:pt idx="24056" formatCode="m/d/yyyy\ h:mm">
                  <c:v>40574.624999998217</c:v>
                </c:pt>
                <c:pt idx="24057" formatCode="m/d/yyyy\ h:mm">
                  <c:v>40574.666666664874</c:v>
                </c:pt>
                <c:pt idx="24058" formatCode="m/d/yyyy\ h:mm">
                  <c:v>40574.708333331546</c:v>
                </c:pt>
                <c:pt idx="24059" formatCode="m/d/yyyy\ h:mm">
                  <c:v>40574.74999999821</c:v>
                </c:pt>
                <c:pt idx="24060" formatCode="m/d/yyyy\ h:mm">
                  <c:v>40574.791666664853</c:v>
                </c:pt>
                <c:pt idx="24061" formatCode="m/d/yyyy\ h:mm">
                  <c:v>40574.833333331539</c:v>
                </c:pt>
                <c:pt idx="24062" formatCode="m/d/yyyy\ h:mm">
                  <c:v>40574.874999998217</c:v>
                </c:pt>
                <c:pt idx="24063" formatCode="m/d/yyyy\ h:mm">
                  <c:v>40574.916666664867</c:v>
                </c:pt>
                <c:pt idx="24064" formatCode="m/d/yyyy\ h:mm">
                  <c:v>40574.958333331546</c:v>
                </c:pt>
                <c:pt idx="24065" formatCode="m/d/yyyy\ h:mm">
                  <c:v>40574.999999998203</c:v>
                </c:pt>
                <c:pt idx="24066" formatCode="m/d/yyyy\ h:mm">
                  <c:v>40575.041666664845</c:v>
                </c:pt>
                <c:pt idx="24067" formatCode="m/d/yyyy\ h:mm">
                  <c:v>40575.083333331531</c:v>
                </c:pt>
                <c:pt idx="24068" formatCode="m/d/yyyy\ h:mm">
                  <c:v>40575.124999998203</c:v>
                </c:pt>
                <c:pt idx="24069" formatCode="m/d/yyyy\ h:mm">
                  <c:v>40575.166666664838</c:v>
                </c:pt>
                <c:pt idx="24070" formatCode="m/d/yyyy\ h:mm">
                  <c:v>40575.208333331517</c:v>
                </c:pt>
                <c:pt idx="24071" formatCode="m/d/yyyy\ h:mm">
                  <c:v>40575.249999998196</c:v>
                </c:pt>
                <c:pt idx="24072" formatCode="m/d/yyyy\ h:mm">
                  <c:v>40575.291666664816</c:v>
                </c:pt>
                <c:pt idx="24073" formatCode="m/d/yyyy\ h:mm">
                  <c:v>40575.333333331509</c:v>
                </c:pt>
                <c:pt idx="24074" formatCode="m/d/yyyy\ h:mm">
                  <c:v>40575.37499999821</c:v>
                </c:pt>
                <c:pt idx="24075" formatCode="m/d/yyyy\ h:mm">
                  <c:v>40575.416666664838</c:v>
                </c:pt>
                <c:pt idx="24076" formatCode="m/d/yyyy\ h:mm">
                  <c:v>40575.458333331517</c:v>
                </c:pt>
                <c:pt idx="24077" formatCode="m/d/yyyy\ h:mm">
                  <c:v>40575.499999998188</c:v>
                </c:pt>
                <c:pt idx="24078" formatCode="m/d/yyyy\ h:mm">
                  <c:v>40575.541666664816</c:v>
                </c:pt>
                <c:pt idx="24079" formatCode="m/d/yyyy\ h:mm">
                  <c:v>40575.583333331495</c:v>
                </c:pt>
                <c:pt idx="24080" formatCode="m/d/yyyy\ h:mm">
                  <c:v>40575.624999998174</c:v>
                </c:pt>
                <c:pt idx="24081" formatCode="m/d/yyyy\ h:mm">
                  <c:v>40575.666666664809</c:v>
                </c:pt>
                <c:pt idx="24082" formatCode="m/d/yyyy\ h:mm">
                  <c:v>40575.708333331488</c:v>
                </c:pt>
                <c:pt idx="24083" formatCode="m/d/yyyy\ h:mm">
                  <c:v>40575.749999998166</c:v>
                </c:pt>
                <c:pt idx="24084" formatCode="m/d/yyyy\ h:mm">
                  <c:v>40575.791666664787</c:v>
                </c:pt>
                <c:pt idx="24085" formatCode="m/d/yyyy\ h:mm">
                  <c:v>40575.83333333148</c:v>
                </c:pt>
                <c:pt idx="24086" formatCode="m/d/yyyy\ h:mm">
                  <c:v>40575.874999998174</c:v>
                </c:pt>
                <c:pt idx="24087" formatCode="m/d/yyyy\ h:mm">
                  <c:v>40575.916666664809</c:v>
                </c:pt>
                <c:pt idx="24088" formatCode="m/d/yyyy\ h:mm">
                  <c:v>40575.958333331488</c:v>
                </c:pt>
                <c:pt idx="24089" formatCode="m/d/yyyy\ h:mm">
                  <c:v>40575.999999998152</c:v>
                </c:pt>
                <c:pt idx="24090" formatCode="m/d/yyyy\ h:mm">
                  <c:v>40576.041666664787</c:v>
                </c:pt>
                <c:pt idx="24091" formatCode="m/d/yyyy\ h:mm">
                  <c:v>40576.083333331466</c:v>
                </c:pt>
                <c:pt idx="24092" formatCode="m/d/yyyy\ h:mm">
                  <c:v>40576.124999998145</c:v>
                </c:pt>
                <c:pt idx="24093" formatCode="m/d/yyyy\ h:mm">
                  <c:v>40576.16666666478</c:v>
                </c:pt>
                <c:pt idx="24094" formatCode="m/d/yyyy\ h:mm">
                  <c:v>40576.208333331459</c:v>
                </c:pt>
                <c:pt idx="24095" formatCode="m/d/yyyy\ h:mm">
                  <c:v>40576.249999998137</c:v>
                </c:pt>
                <c:pt idx="24096" formatCode="m/d/yyyy\ h:mm">
                  <c:v>40576.291666664758</c:v>
                </c:pt>
                <c:pt idx="24097" formatCode="m/d/yyyy\ h:mm">
                  <c:v>40576.333333331451</c:v>
                </c:pt>
                <c:pt idx="24098" formatCode="m/d/yyyy\ h:mm">
                  <c:v>40576.374999998145</c:v>
                </c:pt>
                <c:pt idx="24099" formatCode="m/d/yyyy\ h:mm">
                  <c:v>40576.41666666478</c:v>
                </c:pt>
                <c:pt idx="24100" formatCode="m/d/yyyy\ h:mm">
                  <c:v>40576.458333331459</c:v>
                </c:pt>
                <c:pt idx="24101" formatCode="m/d/yyyy\ h:mm">
                  <c:v>40576.499999998123</c:v>
                </c:pt>
                <c:pt idx="24102" formatCode="m/d/yyyy\ h:mm">
                  <c:v>40576.541666664758</c:v>
                </c:pt>
                <c:pt idx="24103" formatCode="m/d/yyyy\ h:mm">
                  <c:v>40576.583333331437</c:v>
                </c:pt>
                <c:pt idx="24104" formatCode="m/d/yyyy\ h:mm">
                  <c:v>40576.624999998116</c:v>
                </c:pt>
                <c:pt idx="24105" formatCode="m/d/yyyy\ h:mm">
                  <c:v>40576.666666664751</c:v>
                </c:pt>
                <c:pt idx="24106" formatCode="m/d/yyyy\ h:mm">
                  <c:v>40576.708333331429</c:v>
                </c:pt>
                <c:pt idx="24107" formatCode="m/d/yyyy\ h:mm">
                  <c:v>40576.749999998108</c:v>
                </c:pt>
                <c:pt idx="24108" formatCode="m/d/yyyy\ h:mm">
                  <c:v>40576.791666664722</c:v>
                </c:pt>
                <c:pt idx="24109" formatCode="m/d/yyyy\ h:mm">
                  <c:v>40576.833333331422</c:v>
                </c:pt>
                <c:pt idx="24110" formatCode="m/d/yyyy\ h:mm">
                  <c:v>40576.874999998116</c:v>
                </c:pt>
                <c:pt idx="24111" formatCode="m/d/yyyy\ h:mm">
                  <c:v>40576.916666664751</c:v>
                </c:pt>
                <c:pt idx="24112" formatCode="m/d/yyyy\ h:mm">
                  <c:v>40576.958333331429</c:v>
                </c:pt>
                <c:pt idx="24113" formatCode="m/d/yyyy\ h:mm">
                  <c:v>40576.999999998094</c:v>
                </c:pt>
                <c:pt idx="24114" formatCode="m/d/yyyy\ h:mm">
                  <c:v>40577.041666664722</c:v>
                </c:pt>
                <c:pt idx="24115" formatCode="m/d/yyyy\ h:mm">
                  <c:v>40577.083333331408</c:v>
                </c:pt>
                <c:pt idx="24116" formatCode="m/d/yyyy\ h:mm">
                  <c:v>40577.124999998086</c:v>
                </c:pt>
                <c:pt idx="24117" formatCode="m/d/yyyy\ h:mm">
                  <c:v>40577.166666664722</c:v>
                </c:pt>
                <c:pt idx="24118" formatCode="m/d/yyyy\ h:mm">
                  <c:v>40577.2083333314</c:v>
                </c:pt>
                <c:pt idx="24119" formatCode="m/d/yyyy\ h:mm">
                  <c:v>40577.249999998079</c:v>
                </c:pt>
                <c:pt idx="24120" formatCode="m/d/yyyy\ h:mm">
                  <c:v>40577.2916666647</c:v>
                </c:pt>
                <c:pt idx="24121" formatCode="m/d/yyyy\ h:mm">
                  <c:v>40577.333333331386</c:v>
                </c:pt>
                <c:pt idx="24122" formatCode="m/d/yyyy\ h:mm">
                  <c:v>40577.374999998086</c:v>
                </c:pt>
                <c:pt idx="24123" formatCode="m/d/yyyy\ h:mm">
                  <c:v>40577.416666664722</c:v>
                </c:pt>
                <c:pt idx="24124" formatCode="m/d/yyyy\ h:mm">
                  <c:v>40577.458333331393</c:v>
                </c:pt>
                <c:pt idx="24125" formatCode="m/d/yyyy\ h:mm">
                  <c:v>40577.499999998065</c:v>
                </c:pt>
                <c:pt idx="24126" formatCode="m/d/yyyy\ h:mm">
                  <c:v>40577.5416666647</c:v>
                </c:pt>
                <c:pt idx="24127" formatCode="m/d/yyyy\ h:mm">
                  <c:v>40577.583333331379</c:v>
                </c:pt>
                <c:pt idx="24128" formatCode="m/d/yyyy\ h:mm">
                  <c:v>40577.624999998043</c:v>
                </c:pt>
                <c:pt idx="24129" formatCode="m/d/yyyy\ h:mm">
                  <c:v>40577.666666664692</c:v>
                </c:pt>
                <c:pt idx="24130" formatCode="m/d/yyyy\ h:mm">
                  <c:v>40577.708333331371</c:v>
                </c:pt>
                <c:pt idx="24131" formatCode="m/d/yyyy\ h:mm">
                  <c:v>40577.749999998043</c:v>
                </c:pt>
                <c:pt idx="24132" formatCode="m/d/yyyy\ h:mm">
                  <c:v>40577.791666664671</c:v>
                </c:pt>
                <c:pt idx="24133" formatCode="m/d/yyyy\ h:mm">
                  <c:v>40577.833333331364</c:v>
                </c:pt>
                <c:pt idx="24134" formatCode="m/d/yyyy\ h:mm">
                  <c:v>40577.87499999805</c:v>
                </c:pt>
                <c:pt idx="24135" formatCode="m/d/yyyy\ h:mm">
                  <c:v>40577.916666664685</c:v>
                </c:pt>
                <c:pt idx="24136" formatCode="m/d/yyyy\ h:mm">
                  <c:v>40577.958333331371</c:v>
                </c:pt>
                <c:pt idx="24137" formatCode="m/d/yyyy\ h:mm">
                  <c:v>40577.999999998035</c:v>
                </c:pt>
                <c:pt idx="24138" formatCode="m/d/yyyy\ h:mm">
                  <c:v>40578.041666664671</c:v>
                </c:pt>
                <c:pt idx="24139" formatCode="m/d/yyyy\ h:mm">
                  <c:v>40578.083333331335</c:v>
                </c:pt>
                <c:pt idx="24140" formatCode="m/d/yyyy\ h:mm">
                  <c:v>40578.124999998028</c:v>
                </c:pt>
                <c:pt idx="24141" formatCode="m/d/yyyy\ h:mm">
                  <c:v>40578.166666664663</c:v>
                </c:pt>
                <c:pt idx="24142" formatCode="m/d/yyyy\ h:mm">
                  <c:v>40578.208333331335</c:v>
                </c:pt>
                <c:pt idx="24143" formatCode="m/d/yyyy\ h:mm">
                  <c:v>40578.249999998021</c:v>
                </c:pt>
                <c:pt idx="24144" formatCode="m/d/yyyy\ h:mm">
                  <c:v>40578.291666664642</c:v>
                </c:pt>
                <c:pt idx="24145" formatCode="m/d/yyyy\ h:mm">
                  <c:v>40578.333333331335</c:v>
                </c:pt>
                <c:pt idx="24146" formatCode="m/d/yyyy\ h:mm">
                  <c:v>40578.374999998021</c:v>
                </c:pt>
                <c:pt idx="24147" formatCode="m/d/yyyy\ h:mm">
                  <c:v>40578.416666664656</c:v>
                </c:pt>
                <c:pt idx="24148" formatCode="m/d/yyyy\ h:mm">
                  <c:v>40578.458333331342</c:v>
                </c:pt>
                <c:pt idx="24149" formatCode="m/d/yyyy\ h:mm">
                  <c:v>40578.499999997992</c:v>
                </c:pt>
                <c:pt idx="24150" formatCode="m/d/yyyy\ h:mm">
                  <c:v>40578.541666664634</c:v>
                </c:pt>
                <c:pt idx="24151" formatCode="m/d/yyyy\ h:mm">
                  <c:v>40578.58333333132</c:v>
                </c:pt>
                <c:pt idx="24152" formatCode="m/d/yyyy\ h:mm">
                  <c:v>40578.624999997992</c:v>
                </c:pt>
                <c:pt idx="24153" formatCode="m/d/yyyy\ h:mm">
                  <c:v>40578.666666664627</c:v>
                </c:pt>
                <c:pt idx="24154" formatCode="m/d/yyyy\ h:mm">
                  <c:v>40578.708333331306</c:v>
                </c:pt>
                <c:pt idx="24155" formatCode="m/d/yyyy\ h:mm">
                  <c:v>40578.749999997992</c:v>
                </c:pt>
                <c:pt idx="24156" formatCode="m/d/yyyy\ h:mm">
                  <c:v>40578.791666664605</c:v>
                </c:pt>
                <c:pt idx="24157" formatCode="m/d/yyyy\ h:mm">
                  <c:v>40578.833333331306</c:v>
                </c:pt>
                <c:pt idx="24158" formatCode="m/d/yyyy\ h:mm">
                  <c:v>40578.874999997999</c:v>
                </c:pt>
                <c:pt idx="24159" formatCode="m/d/yyyy\ h:mm">
                  <c:v>40578.916666664634</c:v>
                </c:pt>
                <c:pt idx="24160" formatCode="m/d/yyyy\ h:mm">
                  <c:v>40578.958333331298</c:v>
                </c:pt>
                <c:pt idx="24161" formatCode="m/d/yyyy\ h:mm">
                  <c:v>40578.999999997963</c:v>
                </c:pt>
                <c:pt idx="24162" formatCode="m/d/yyyy\ h:mm">
                  <c:v>40579.041666664612</c:v>
                </c:pt>
                <c:pt idx="24163" formatCode="m/d/yyyy\ h:mm">
                  <c:v>40579.083333331284</c:v>
                </c:pt>
                <c:pt idx="24164" formatCode="m/d/yyyy\ h:mm">
                  <c:v>40579.124999997963</c:v>
                </c:pt>
                <c:pt idx="24165" formatCode="m/d/yyyy\ h:mm">
                  <c:v>40579.166666664598</c:v>
                </c:pt>
                <c:pt idx="24166" formatCode="m/d/yyyy\ h:mm">
                  <c:v>40579.208333331284</c:v>
                </c:pt>
                <c:pt idx="24167" formatCode="m/d/yyyy\ h:mm">
                  <c:v>40579.249999997948</c:v>
                </c:pt>
                <c:pt idx="24168" formatCode="m/d/yyyy\ h:mm">
                  <c:v>40579.291666664576</c:v>
                </c:pt>
                <c:pt idx="24169" formatCode="m/d/yyyy\ h:mm">
                  <c:v>40579.333333331277</c:v>
                </c:pt>
                <c:pt idx="24170" formatCode="m/d/yyyy\ h:mm">
                  <c:v>40579.374999997955</c:v>
                </c:pt>
                <c:pt idx="24171" formatCode="m/d/yyyy\ h:mm">
                  <c:v>40579.416666664605</c:v>
                </c:pt>
                <c:pt idx="24172" formatCode="m/d/yyyy\ h:mm">
                  <c:v>40579.458333331269</c:v>
                </c:pt>
                <c:pt idx="24173" formatCode="m/d/yyyy\ h:mm">
                  <c:v>40579.499999997941</c:v>
                </c:pt>
                <c:pt idx="24174" formatCode="m/d/yyyy\ h:mm">
                  <c:v>40579.541666664583</c:v>
                </c:pt>
                <c:pt idx="24175" formatCode="m/d/yyyy\ h:mm">
                  <c:v>40579.583333331255</c:v>
                </c:pt>
                <c:pt idx="24176" formatCode="m/d/yyyy\ h:mm">
                  <c:v>40579.624999997941</c:v>
                </c:pt>
                <c:pt idx="24177" formatCode="m/d/yyyy\ h:mm">
                  <c:v>40579.666666664576</c:v>
                </c:pt>
                <c:pt idx="24178" formatCode="m/d/yyyy\ h:mm">
                  <c:v>40579.708333331255</c:v>
                </c:pt>
                <c:pt idx="24179" formatCode="m/d/yyyy\ h:mm">
                  <c:v>40579.749999997919</c:v>
                </c:pt>
                <c:pt idx="24180" formatCode="m/d/yyyy\ h:mm">
                  <c:v>40579.791666664554</c:v>
                </c:pt>
                <c:pt idx="24181" formatCode="m/d/yyyy\ h:mm">
                  <c:v>40579.833333331233</c:v>
                </c:pt>
                <c:pt idx="24182" formatCode="m/d/yyyy\ h:mm">
                  <c:v>40579.874999997926</c:v>
                </c:pt>
                <c:pt idx="24183" formatCode="m/d/yyyy\ h:mm">
                  <c:v>40579.916666664583</c:v>
                </c:pt>
                <c:pt idx="24184" formatCode="m/d/yyyy\ h:mm">
                  <c:v>40579.95833333124</c:v>
                </c:pt>
                <c:pt idx="24185" formatCode="m/d/yyyy\ h:mm">
                  <c:v>40579.999999997912</c:v>
                </c:pt>
                <c:pt idx="24186" formatCode="m/d/yyyy\ h:mm">
                  <c:v>40580.041666664554</c:v>
                </c:pt>
                <c:pt idx="24187" formatCode="m/d/yyyy\ h:mm">
                  <c:v>40580.083333331226</c:v>
                </c:pt>
                <c:pt idx="24188" formatCode="m/d/yyyy\ h:mm">
                  <c:v>40580.124999997897</c:v>
                </c:pt>
                <c:pt idx="24189" formatCode="m/d/yyyy\ h:mm">
                  <c:v>40580.166666664554</c:v>
                </c:pt>
                <c:pt idx="24190" formatCode="m/d/yyyy\ h:mm">
                  <c:v>40580.208333331226</c:v>
                </c:pt>
                <c:pt idx="24191" formatCode="m/d/yyyy\ h:mm">
                  <c:v>40580.24999999789</c:v>
                </c:pt>
                <c:pt idx="24192" formatCode="m/d/yyyy\ h:mm">
                  <c:v>40580.291666664532</c:v>
                </c:pt>
                <c:pt idx="24193" formatCode="m/d/yyyy\ h:mm">
                  <c:v>40580.333333331204</c:v>
                </c:pt>
                <c:pt idx="24194" formatCode="m/d/yyyy\ h:mm">
                  <c:v>40580.374999997897</c:v>
                </c:pt>
                <c:pt idx="24195" formatCode="m/d/yyyy\ h:mm">
                  <c:v>40580.416666664547</c:v>
                </c:pt>
                <c:pt idx="24196" formatCode="m/d/yyyy\ h:mm">
                  <c:v>40580.458333331211</c:v>
                </c:pt>
                <c:pt idx="24197" formatCode="m/d/yyyy\ h:mm">
                  <c:v>40580.499999997883</c:v>
                </c:pt>
                <c:pt idx="24198" formatCode="m/d/yyyy\ h:mm">
                  <c:v>40580.541666664525</c:v>
                </c:pt>
                <c:pt idx="24199" formatCode="m/d/yyyy\ h:mm">
                  <c:v>40580.583333331204</c:v>
                </c:pt>
                <c:pt idx="24200" formatCode="m/d/yyyy\ h:mm">
                  <c:v>40580.624999997868</c:v>
                </c:pt>
                <c:pt idx="24201" formatCode="m/d/yyyy\ h:mm">
                  <c:v>40580.666666664525</c:v>
                </c:pt>
                <c:pt idx="24202" formatCode="m/d/yyyy\ h:mm">
                  <c:v>40580.708333331197</c:v>
                </c:pt>
                <c:pt idx="24203" formatCode="m/d/yyyy\ h:mm">
                  <c:v>40580.749999997861</c:v>
                </c:pt>
                <c:pt idx="24204" formatCode="m/d/yyyy\ h:mm">
                  <c:v>40580.791666664503</c:v>
                </c:pt>
                <c:pt idx="24205" formatCode="m/d/yyyy\ h:mm">
                  <c:v>40580.833333331189</c:v>
                </c:pt>
                <c:pt idx="24206" formatCode="m/d/yyyy\ h:mm">
                  <c:v>40580.874999997875</c:v>
                </c:pt>
                <c:pt idx="24207" formatCode="m/d/yyyy\ h:mm">
                  <c:v>40580.916666664518</c:v>
                </c:pt>
                <c:pt idx="24208" formatCode="m/d/yyyy\ h:mm">
                  <c:v>40580.958333331197</c:v>
                </c:pt>
                <c:pt idx="24209" formatCode="m/d/yyyy\ h:mm">
                  <c:v>40580.999999997846</c:v>
                </c:pt>
                <c:pt idx="24210" formatCode="m/d/yyyy\ h:mm">
                  <c:v>40581.041666664496</c:v>
                </c:pt>
                <c:pt idx="24211" formatCode="m/d/yyyy\ h:mm">
                  <c:v>40581.083333331182</c:v>
                </c:pt>
                <c:pt idx="24212" formatCode="m/d/yyyy\ h:mm">
                  <c:v>40581.124999997839</c:v>
                </c:pt>
                <c:pt idx="24213" formatCode="m/d/yyyy\ h:mm">
                  <c:v>40581.166666664489</c:v>
                </c:pt>
                <c:pt idx="24214" formatCode="m/d/yyyy\ h:mm">
                  <c:v>40581.208333331168</c:v>
                </c:pt>
                <c:pt idx="24215" formatCode="m/d/yyyy\ h:mm">
                  <c:v>40581.249999997832</c:v>
                </c:pt>
                <c:pt idx="24216" formatCode="m/d/yyyy\ h:mm">
                  <c:v>40581.291666664467</c:v>
                </c:pt>
                <c:pt idx="24217" formatCode="m/d/yyyy\ h:mm">
                  <c:v>40581.33333333116</c:v>
                </c:pt>
                <c:pt idx="24218" formatCode="m/d/yyyy\ h:mm">
                  <c:v>40581.374999997846</c:v>
                </c:pt>
                <c:pt idx="24219" formatCode="m/d/yyyy\ h:mm">
                  <c:v>40581.416666664489</c:v>
                </c:pt>
                <c:pt idx="24220" formatCode="m/d/yyyy\ h:mm">
                  <c:v>40581.458333331168</c:v>
                </c:pt>
                <c:pt idx="24221" formatCode="m/d/yyyy\ h:mm">
                  <c:v>40581.499999997817</c:v>
                </c:pt>
                <c:pt idx="24222" formatCode="m/d/yyyy\ h:mm">
                  <c:v>40581.541666664474</c:v>
                </c:pt>
                <c:pt idx="24223" formatCode="m/d/yyyy\ h:mm">
                  <c:v>40581.583333331146</c:v>
                </c:pt>
                <c:pt idx="24224" formatCode="m/d/yyyy\ h:mm">
                  <c:v>40581.62499999781</c:v>
                </c:pt>
                <c:pt idx="24225" formatCode="m/d/yyyy\ h:mm">
                  <c:v>40581.666666664474</c:v>
                </c:pt>
                <c:pt idx="24226" formatCode="m/d/yyyy\ h:mm">
                  <c:v>40581.708333331138</c:v>
                </c:pt>
                <c:pt idx="24227" formatCode="m/d/yyyy\ h:mm">
                  <c:v>40581.749999997803</c:v>
                </c:pt>
                <c:pt idx="24228" formatCode="m/d/yyyy\ h:mm">
                  <c:v>40581.791666664438</c:v>
                </c:pt>
                <c:pt idx="24229" formatCode="m/d/yyyy\ h:mm">
                  <c:v>40581.833333331131</c:v>
                </c:pt>
                <c:pt idx="24230" formatCode="m/d/yyyy\ h:mm">
                  <c:v>40581.87499999781</c:v>
                </c:pt>
                <c:pt idx="24231" formatCode="m/d/yyyy\ h:mm">
                  <c:v>40581.91666666446</c:v>
                </c:pt>
                <c:pt idx="24232" formatCode="m/d/yyyy\ h:mm">
                  <c:v>40581.958333331146</c:v>
                </c:pt>
                <c:pt idx="24233" formatCode="m/d/yyyy\ h:mm">
                  <c:v>40581.999999997788</c:v>
                </c:pt>
                <c:pt idx="24234" formatCode="m/d/yyyy\ h:mm">
                  <c:v>40582.041666664438</c:v>
                </c:pt>
                <c:pt idx="24235" formatCode="m/d/yyyy\ h:mm">
                  <c:v>40582.083333331117</c:v>
                </c:pt>
                <c:pt idx="24236" formatCode="m/d/yyyy\ h:mm">
                  <c:v>40582.124999997781</c:v>
                </c:pt>
                <c:pt idx="24237" formatCode="m/d/yyyy\ h:mm">
                  <c:v>40582.166666664431</c:v>
                </c:pt>
                <c:pt idx="24238" formatCode="m/d/yyyy\ h:mm">
                  <c:v>40582.208333331109</c:v>
                </c:pt>
                <c:pt idx="24239" formatCode="m/d/yyyy\ h:mm">
                  <c:v>40582.249999997781</c:v>
                </c:pt>
                <c:pt idx="24240" formatCode="m/d/yyyy\ h:mm">
                  <c:v>40582.291666664409</c:v>
                </c:pt>
                <c:pt idx="24241" formatCode="m/d/yyyy\ h:mm">
                  <c:v>40582.333333331102</c:v>
                </c:pt>
                <c:pt idx="24242" formatCode="m/d/yyyy\ h:mm">
                  <c:v>40582.374999997788</c:v>
                </c:pt>
                <c:pt idx="24243" formatCode="m/d/yyyy\ h:mm">
                  <c:v>40582.416666664431</c:v>
                </c:pt>
                <c:pt idx="24244" formatCode="m/d/yyyy\ h:mm">
                  <c:v>40582.458333331109</c:v>
                </c:pt>
                <c:pt idx="24245" formatCode="m/d/yyyy\ h:mm">
                  <c:v>40582.499999997759</c:v>
                </c:pt>
                <c:pt idx="24246" formatCode="m/d/yyyy\ h:mm">
                  <c:v>40582.541666664409</c:v>
                </c:pt>
                <c:pt idx="24247" formatCode="m/d/yyyy\ h:mm">
                  <c:v>40582.583333331087</c:v>
                </c:pt>
                <c:pt idx="24248" formatCode="m/d/yyyy\ h:mm">
                  <c:v>40582.624999997752</c:v>
                </c:pt>
                <c:pt idx="24249" formatCode="m/d/yyyy\ h:mm">
                  <c:v>40582.666666664401</c:v>
                </c:pt>
                <c:pt idx="24250" formatCode="m/d/yyyy\ h:mm">
                  <c:v>40582.70833333108</c:v>
                </c:pt>
                <c:pt idx="24251" formatCode="m/d/yyyy\ h:mm">
                  <c:v>40582.749999997744</c:v>
                </c:pt>
                <c:pt idx="24252" formatCode="m/d/yyyy\ h:mm">
                  <c:v>40582.79166666438</c:v>
                </c:pt>
                <c:pt idx="24253" formatCode="m/d/yyyy\ h:mm">
                  <c:v>40582.833333331073</c:v>
                </c:pt>
                <c:pt idx="24254" formatCode="m/d/yyyy\ h:mm">
                  <c:v>40582.874999997752</c:v>
                </c:pt>
                <c:pt idx="24255" formatCode="m/d/yyyy\ h:mm">
                  <c:v>40582.916666664401</c:v>
                </c:pt>
                <c:pt idx="24256" formatCode="m/d/yyyy\ h:mm">
                  <c:v>40582.95833333108</c:v>
                </c:pt>
                <c:pt idx="24257" formatCode="m/d/yyyy\ h:mm">
                  <c:v>40582.99999999773</c:v>
                </c:pt>
                <c:pt idx="24258" formatCode="m/d/yyyy\ h:mm">
                  <c:v>40583.04166666438</c:v>
                </c:pt>
                <c:pt idx="24259" formatCode="m/d/yyyy\ h:mm">
                  <c:v>40583.083333331058</c:v>
                </c:pt>
                <c:pt idx="24260" formatCode="m/d/yyyy\ h:mm">
                  <c:v>40583.124999997723</c:v>
                </c:pt>
                <c:pt idx="24261" formatCode="m/d/yyyy\ h:mm">
                  <c:v>40583.166666664372</c:v>
                </c:pt>
                <c:pt idx="24262" formatCode="m/d/yyyy\ h:mm">
                  <c:v>40583.208333331051</c:v>
                </c:pt>
                <c:pt idx="24263" formatCode="m/d/yyyy\ h:mm">
                  <c:v>40583.249999997715</c:v>
                </c:pt>
                <c:pt idx="24264" formatCode="m/d/yyyy\ h:mm">
                  <c:v>40583.29166666435</c:v>
                </c:pt>
                <c:pt idx="24265" formatCode="m/d/yyyy\ h:mm">
                  <c:v>40583.333333331044</c:v>
                </c:pt>
                <c:pt idx="24266" formatCode="m/d/yyyy\ h:mm">
                  <c:v>40583.374999997723</c:v>
                </c:pt>
                <c:pt idx="24267" formatCode="m/d/yyyy\ h:mm">
                  <c:v>40583.416666664372</c:v>
                </c:pt>
                <c:pt idx="24268" formatCode="m/d/yyyy\ h:mm">
                  <c:v>40583.458333331051</c:v>
                </c:pt>
                <c:pt idx="24269" formatCode="m/d/yyyy\ h:mm">
                  <c:v>40583.499999997701</c:v>
                </c:pt>
                <c:pt idx="24270" formatCode="m/d/yyyy\ h:mm">
                  <c:v>40583.54166666435</c:v>
                </c:pt>
                <c:pt idx="24271" formatCode="m/d/yyyy\ h:mm">
                  <c:v>40583.583333331029</c:v>
                </c:pt>
                <c:pt idx="24272" formatCode="m/d/yyyy\ h:mm">
                  <c:v>40583.624999997694</c:v>
                </c:pt>
                <c:pt idx="24273" formatCode="m/d/yyyy\ h:mm">
                  <c:v>40583.666666664343</c:v>
                </c:pt>
                <c:pt idx="24274" formatCode="m/d/yyyy\ h:mm">
                  <c:v>40583.708333331022</c:v>
                </c:pt>
                <c:pt idx="24275" formatCode="m/d/yyyy\ h:mm">
                  <c:v>40583.749999997686</c:v>
                </c:pt>
                <c:pt idx="24276" formatCode="m/d/yyyy\ h:mm">
                  <c:v>40583.791666664321</c:v>
                </c:pt>
                <c:pt idx="24277" formatCode="m/d/yyyy\ h:mm">
                  <c:v>40583.833333331015</c:v>
                </c:pt>
                <c:pt idx="24278" formatCode="m/d/yyyy\ h:mm">
                  <c:v>40583.874999997694</c:v>
                </c:pt>
                <c:pt idx="24279" formatCode="m/d/yyyy\ h:mm">
                  <c:v>40583.916666664336</c:v>
                </c:pt>
                <c:pt idx="24280" formatCode="m/d/yyyy\ h:mm">
                  <c:v>40583.958333331022</c:v>
                </c:pt>
                <c:pt idx="24281" formatCode="m/d/yyyy\ h:mm">
                  <c:v>40583.999999997672</c:v>
                </c:pt>
                <c:pt idx="24282" formatCode="m/d/yyyy\ h:mm">
                  <c:v>40584.041666664321</c:v>
                </c:pt>
                <c:pt idx="24283" formatCode="m/d/yyyy\ h:mm">
                  <c:v>40584.083333331</c:v>
                </c:pt>
                <c:pt idx="24284" formatCode="m/d/yyyy\ h:mm">
                  <c:v>40584.124999997664</c:v>
                </c:pt>
                <c:pt idx="24285" formatCode="m/d/yyyy\ h:mm">
                  <c:v>40584.166666664314</c:v>
                </c:pt>
                <c:pt idx="24286" formatCode="m/d/yyyy\ h:mm">
                  <c:v>40584.208333330993</c:v>
                </c:pt>
                <c:pt idx="24287" formatCode="m/d/yyyy\ h:mm">
                  <c:v>40584.249999997657</c:v>
                </c:pt>
                <c:pt idx="24288" formatCode="m/d/yyyy\ h:mm">
                  <c:v>40584.291666664292</c:v>
                </c:pt>
                <c:pt idx="24289" formatCode="m/d/yyyy\ h:mm">
                  <c:v>40584.333333330993</c:v>
                </c:pt>
                <c:pt idx="24290" formatCode="m/d/yyyy\ h:mm">
                  <c:v>40584.374999997664</c:v>
                </c:pt>
                <c:pt idx="24291" formatCode="m/d/yyyy\ h:mm">
                  <c:v>40584.416666664314</c:v>
                </c:pt>
                <c:pt idx="24292" formatCode="m/d/yyyy\ h:mm">
                  <c:v>40584.458333331</c:v>
                </c:pt>
                <c:pt idx="24293" formatCode="m/d/yyyy\ h:mm">
                  <c:v>40584.499999997635</c:v>
                </c:pt>
                <c:pt idx="24294" formatCode="m/d/yyyy\ h:mm">
                  <c:v>40584.541666664292</c:v>
                </c:pt>
                <c:pt idx="24295" formatCode="m/d/yyyy\ h:mm">
                  <c:v>40584.583333330986</c:v>
                </c:pt>
                <c:pt idx="24296" formatCode="m/d/yyyy\ h:mm">
                  <c:v>40584.624999997635</c:v>
                </c:pt>
                <c:pt idx="24297" formatCode="m/d/yyyy\ h:mm">
                  <c:v>40584.666666664278</c:v>
                </c:pt>
                <c:pt idx="24298" formatCode="m/d/yyyy\ h:mm">
                  <c:v>40584.708333330978</c:v>
                </c:pt>
                <c:pt idx="24299" formatCode="m/d/yyyy\ h:mm">
                  <c:v>40584.749999997628</c:v>
                </c:pt>
                <c:pt idx="24300" formatCode="m/d/yyyy\ h:mm">
                  <c:v>40584.791666664256</c:v>
                </c:pt>
                <c:pt idx="24301" formatCode="m/d/yyyy\ h:mm">
                  <c:v>40584.833333330971</c:v>
                </c:pt>
                <c:pt idx="24302" formatCode="m/d/yyyy\ h:mm">
                  <c:v>40584.874999997635</c:v>
                </c:pt>
                <c:pt idx="24303" formatCode="m/d/yyyy\ h:mm">
                  <c:v>40584.916666664285</c:v>
                </c:pt>
                <c:pt idx="24304" formatCode="m/d/yyyy\ h:mm">
                  <c:v>40584.958333330971</c:v>
                </c:pt>
                <c:pt idx="24305" formatCode="m/d/yyyy\ h:mm">
                  <c:v>40584.999999997606</c:v>
                </c:pt>
                <c:pt idx="24306" formatCode="m/d/yyyy\ h:mm">
                  <c:v>40585.041666664263</c:v>
                </c:pt>
                <c:pt idx="24307" formatCode="m/d/yyyy\ h:mm">
                  <c:v>40585.083333330942</c:v>
                </c:pt>
                <c:pt idx="24308" formatCode="m/d/yyyy\ h:mm">
                  <c:v>40585.124999997606</c:v>
                </c:pt>
                <c:pt idx="24309" formatCode="m/d/yyyy\ h:mm">
                  <c:v>40585.166666664249</c:v>
                </c:pt>
                <c:pt idx="24310" formatCode="m/d/yyyy\ h:mm">
                  <c:v>40585.208333330942</c:v>
                </c:pt>
                <c:pt idx="24311" formatCode="m/d/yyyy\ h:mm">
                  <c:v>40585.249999997599</c:v>
                </c:pt>
                <c:pt idx="24312" formatCode="m/d/yyyy\ h:mm">
                  <c:v>40585.29166666422</c:v>
                </c:pt>
                <c:pt idx="24313" formatCode="m/d/yyyy\ h:mm">
                  <c:v>40585.333333330942</c:v>
                </c:pt>
                <c:pt idx="24314" formatCode="m/d/yyyy\ h:mm">
                  <c:v>40585.374999997606</c:v>
                </c:pt>
                <c:pt idx="24315" formatCode="m/d/yyyy\ h:mm">
                  <c:v>40585.416666664256</c:v>
                </c:pt>
                <c:pt idx="24316" formatCode="m/d/yyyy\ h:mm">
                  <c:v>40585.458333330949</c:v>
                </c:pt>
                <c:pt idx="24317" formatCode="m/d/yyyy\ h:mm">
                  <c:v>40585.499999997592</c:v>
                </c:pt>
                <c:pt idx="24318" formatCode="m/d/yyyy\ h:mm">
                  <c:v>40585.541666664227</c:v>
                </c:pt>
                <c:pt idx="24319" formatCode="m/d/yyyy\ h:mm">
                  <c:v>40585.583333330913</c:v>
                </c:pt>
                <c:pt idx="24320" formatCode="m/d/yyyy\ h:mm">
                  <c:v>40585.624999997592</c:v>
                </c:pt>
                <c:pt idx="24321" formatCode="m/d/yyyy\ h:mm">
                  <c:v>40585.66666666422</c:v>
                </c:pt>
                <c:pt idx="24322" formatCode="m/d/yyyy\ h:mm">
                  <c:v>40585.708333330913</c:v>
                </c:pt>
                <c:pt idx="24323" formatCode="m/d/yyyy\ h:mm">
                  <c:v>40585.749999997584</c:v>
                </c:pt>
                <c:pt idx="24324" formatCode="m/d/yyyy\ h:mm">
                  <c:v>40585.791666664205</c:v>
                </c:pt>
                <c:pt idx="24325" formatCode="m/d/yyyy\ h:mm">
                  <c:v>40585.833333330898</c:v>
                </c:pt>
                <c:pt idx="24326" formatCode="m/d/yyyy\ h:mm">
                  <c:v>40585.874999997584</c:v>
                </c:pt>
                <c:pt idx="24327" formatCode="m/d/yyyy\ h:mm">
                  <c:v>40585.916666664227</c:v>
                </c:pt>
                <c:pt idx="24328" formatCode="m/d/yyyy\ h:mm">
                  <c:v>40585.958333330906</c:v>
                </c:pt>
                <c:pt idx="24329" formatCode="m/d/yyyy\ h:mm">
                  <c:v>40585.999999997563</c:v>
                </c:pt>
                <c:pt idx="24330" formatCode="m/d/yyyy\ h:mm">
                  <c:v>40586.041666664198</c:v>
                </c:pt>
                <c:pt idx="24331" formatCode="m/d/yyyy\ h:mm">
                  <c:v>40586.083333330891</c:v>
                </c:pt>
                <c:pt idx="24332" formatCode="m/d/yyyy\ h:mm">
                  <c:v>40586.124999997548</c:v>
                </c:pt>
                <c:pt idx="24333" formatCode="m/d/yyyy\ h:mm">
                  <c:v>40586.16666666419</c:v>
                </c:pt>
                <c:pt idx="24334" formatCode="m/d/yyyy\ h:mm">
                  <c:v>40586.208333330891</c:v>
                </c:pt>
                <c:pt idx="24335" formatCode="m/d/yyyy\ h:mm">
                  <c:v>40586.249999997541</c:v>
                </c:pt>
                <c:pt idx="24336" formatCode="m/d/yyyy\ h:mm">
                  <c:v>40586.291666664176</c:v>
                </c:pt>
                <c:pt idx="24337" formatCode="m/d/yyyy\ h:mm">
                  <c:v>40586.333333330869</c:v>
                </c:pt>
                <c:pt idx="24338" formatCode="m/d/yyyy\ h:mm">
                  <c:v>40586.374999997548</c:v>
                </c:pt>
                <c:pt idx="24339" formatCode="m/d/yyyy\ h:mm">
                  <c:v>40586.416666664198</c:v>
                </c:pt>
                <c:pt idx="24340" formatCode="m/d/yyyy\ h:mm">
                  <c:v>40586.458333330876</c:v>
                </c:pt>
                <c:pt idx="24341" formatCode="m/d/yyyy\ h:mm">
                  <c:v>40586.499999997533</c:v>
                </c:pt>
                <c:pt idx="24342" formatCode="m/d/yyyy\ h:mm">
                  <c:v>40586.541666664176</c:v>
                </c:pt>
                <c:pt idx="24343" formatCode="m/d/yyyy\ h:mm">
                  <c:v>40586.583333330862</c:v>
                </c:pt>
                <c:pt idx="24344" formatCode="m/d/yyyy\ h:mm">
                  <c:v>40586.624999997519</c:v>
                </c:pt>
                <c:pt idx="24345" formatCode="m/d/yyyy\ h:mm">
                  <c:v>40586.666666664176</c:v>
                </c:pt>
                <c:pt idx="24346" formatCode="m/d/yyyy\ h:mm">
                  <c:v>40586.708333330847</c:v>
                </c:pt>
                <c:pt idx="24347" formatCode="m/d/yyyy\ h:mm">
                  <c:v>40586.749999997512</c:v>
                </c:pt>
                <c:pt idx="24348" formatCode="m/d/yyyy\ h:mm">
                  <c:v>40586.791666664154</c:v>
                </c:pt>
                <c:pt idx="24349" formatCode="m/d/yyyy\ h:mm">
                  <c:v>40586.83333333084</c:v>
                </c:pt>
                <c:pt idx="24350" formatCode="m/d/yyyy\ h:mm">
                  <c:v>40586.874999997526</c:v>
                </c:pt>
                <c:pt idx="24351" formatCode="m/d/yyyy\ h:mm">
                  <c:v>40586.916666664169</c:v>
                </c:pt>
                <c:pt idx="24352" formatCode="m/d/yyyy\ h:mm">
                  <c:v>40586.958333330847</c:v>
                </c:pt>
                <c:pt idx="24353" formatCode="m/d/yyyy\ h:mm">
                  <c:v>40586.999999997497</c:v>
                </c:pt>
                <c:pt idx="24354" formatCode="m/d/yyyy\ h:mm">
                  <c:v>40587.041666664154</c:v>
                </c:pt>
                <c:pt idx="24355" formatCode="m/d/yyyy\ h:mm">
                  <c:v>40587.083333330833</c:v>
                </c:pt>
                <c:pt idx="24356" formatCode="m/d/yyyy\ h:mm">
                  <c:v>40587.12499999749</c:v>
                </c:pt>
                <c:pt idx="24357" formatCode="m/d/yyyy\ h:mm">
                  <c:v>40587.166666664154</c:v>
                </c:pt>
                <c:pt idx="24358" formatCode="m/d/yyyy\ h:mm">
                  <c:v>40587.208333330818</c:v>
                </c:pt>
                <c:pt idx="24359" formatCode="m/d/yyyy\ h:mm">
                  <c:v>40587.249999997483</c:v>
                </c:pt>
                <c:pt idx="24360" formatCode="m/d/yyyy\ h:mm">
                  <c:v>40587.291666664118</c:v>
                </c:pt>
                <c:pt idx="24361" formatCode="m/d/yyyy\ h:mm">
                  <c:v>40587.333333330811</c:v>
                </c:pt>
                <c:pt idx="24362" formatCode="m/d/yyyy\ h:mm">
                  <c:v>40587.374999997497</c:v>
                </c:pt>
                <c:pt idx="24363" formatCode="m/d/yyyy\ h:mm">
                  <c:v>40587.416666664139</c:v>
                </c:pt>
                <c:pt idx="24364" formatCode="m/d/yyyy\ h:mm">
                  <c:v>40587.458333330826</c:v>
                </c:pt>
                <c:pt idx="24365" formatCode="m/d/yyyy\ h:mm">
                  <c:v>40587.499999997468</c:v>
                </c:pt>
                <c:pt idx="24366" formatCode="m/d/yyyy\ h:mm">
                  <c:v>40587.541666664125</c:v>
                </c:pt>
                <c:pt idx="24367" formatCode="m/d/yyyy\ h:mm">
                  <c:v>40587.583333330796</c:v>
                </c:pt>
                <c:pt idx="24368" formatCode="m/d/yyyy\ h:mm">
                  <c:v>40587.624999997461</c:v>
                </c:pt>
                <c:pt idx="24369" formatCode="m/d/yyyy\ h:mm">
                  <c:v>40587.666666664125</c:v>
                </c:pt>
                <c:pt idx="24370" formatCode="m/d/yyyy\ h:mm">
                  <c:v>40587.708333330789</c:v>
                </c:pt>
                <c:pt idx="24371" formatCode="m/d/yyyy\ h:mm">
                  <c:v>40587.749999997453</c:v>
                </c:pt>
                <c:pt idx="24372" formatCode="m/d/yyyy\ h:mm">
                  <c:v>40587.791666664089</c:v>
                </c:pt>
                <c:pt idx="24373" formatCode="m/d/yyyy\ h:mm">
                  <c:v>40587.833333330782</c:v>
                </c:pt>
                <c:pt idx="24374" formatCode="m/d/yyyy\ h:mm">
                  <c:v>40587.874999997461</c:v>
                </c:pt>
                <c:pt idx="24375" formatCode="m/d/yyyy\ h:mm">
                  <c:v>40587.91666666411</c:v>
                </c:pt>
                <c:pt idx="24376" formatCode="m/d/yyyy\ h:mm">
                  <c:v>40587.958333330796</c:v>
                </c:pt>
                <c:pt idx="24377" formatCode="m/d/yyyy\ h:mm">
                  <c:v>40587.999999997439</c:v>
                </c:pt>
                <c:pt idx="24378" formatCode="m/d/yyyy\ h:mm">
                  <c:v>40588.041666664089</c:v>
                </c:pt>
                <c:pt idx="24379" formatCode="m/d/yyyy\ h:mm">
                  <c:v>40588.083333330767</c:v>
                </c:pt>
                <c:pt idx="24380" formatCode="m/d/yyyy\ h:mm">
                  <c:v>40588.124999997432</c:v>
                </c:pt>
                <c:pt idx="24381" formatCode="m/d/yyyy\ h:mm">
                  <c:v>40588.166666664081</c:v>
                </c:pt>
                <c:pt idx="24382" formatCode="m/d/yyyy\ h:mm">
                  <c:v>40588.20833333076</c:v>
                </c:pt>
                <c:pt idx="24383" formatCode="m/d/yyyy\ h:mm">
                  <c:v>40588.249999997432</c:v>
                </c:pt>
                <c:pt idx="24384" formatCode="m/d/yyyy\ h:mm">
                  <c:v>40588.291666664067</c:v>
                </c:pt>
                <c:pt idx="24385" formatCode="m/d/yyyy\ h:mm">
                  <c:v>40588.333333330753</c:v>
                </c:pt>
                <c:pt idx="24386" formatCode="m/d/yyyy\ h:mm">
                  <c:v>40588.374999997439</c:v>
                </c:pt>
                <c:pt idx="24387" formatCode="m/d/yyyy\ h:mm">
                  <c:v>40588.416666664081</c:v>
                </c:pt>
                <c:pt idx="24388" formatCode="m/d/yyyy\ h:mm">
                  <c:v>40588.45833333076</c:v>
                </c:pt>
                <c:pt idx="24389" formatCode="m/d/yyyy\ h:mm">
                  <c:v>40588.49999999741</c:v>
                </c:pt>
                <c:pt idx="24390" formatCode="m/d/yyyy\ h:mm">
                  <c:v>40588.541666664074</c:v>
                </c:pt>
                <c:pt idx="24391" formatCode="m/d/yyyy\ h:mm">
                  <c:v>40588.583333330738</c:v>
                </c:pt>
                <c:pt idx="24392" formatCode="m/d/yyyy\ h:mm">
                  <c:v>40588.624999997402</c:v>
                </c:pt>
                <c:pt idx="24393" formatCode="m/d/yyyy\ h:mm">
                  <c:v>40588.666666664052</c:v>
                </c:pt>
                <c:pt idx="24394" formatCode="m/d/yyyy\ h:mm">
                  <c:v>40588.708333330731</c:v>
                </c:pt>
                <c:pt idx="24395" formatCode="m/d/yyyy\ h:mm">
                  <c:v>40588.749999997395</c:v>
                </c:pt>
                <c:pt idx="24396" formatCode="m/d/yyyy\ h:mm">
                  <c:v>40588.79166666403</c:v>
                </c:pt>
                <c:pt idx="24397" formatCode="m/d/yyyy\ h:mm">
                  <c:v>40588.833333330731</c:v>
                </c:pt>
                <c:pt idx="24398" formatCode="m/d/yyyy\ h:mm">
                  <c:v>40588.874999997402</c:v>
                </c:pt>
                <c:pt idx="24399" formatCode="m/d/yyyy\ h:mm">
                  <c:v>40588.916666664052</c:v>
                </c:pt>
                <c:pt idx="24400" formatCode="m/d/yyyy\ h:mm">
                  <c:v>40588.958333330738</c:v>
                </c:pt>
                <c:pt idx="24401" formatCode="m/d/yyyy\ h:mm">
                  <c:v>40588.999999997381</c:v>
                </c:pt>
                <c:pt idx="24402" formatCode="m/d/yyyy\ h:mm">
                  <c:v>40589.04166666403</c:v>
                </c:pt>
                <c:pt idx="24403" formatCode="m/d/yyyy\ h:mm">
                  <c:v>40589.083333330709</c:v>
                </c:pt>
                <c:pt idx="24404" formatCode="m/d/yyyy\ h:mm">
                  <c:v>40589.124999997373</c:v>
                </c:pt>
                <c:pt idx="24405" formatCode="m/d/yyyy\ h:mm">
                  <c:v>40589.166666664023</c:v>
                </c:pt>
                <c:pt idx="24406" formatCode="m/d/yyyy\ h:mm">
                  <c:v>40589.208333330702</c:v>
                </c:pt>
                <c:pt idx="24407" formatCode="m/d/yyyy\ h:mm">
                  <c:v>40589.249999997366</c:v>
                </c:pt>
                <c:pt idx="24408" formatCode="m/d/yyyy\ h:mm">
                  <c:v>40589.291666664001</c:v>
                </c:pt>
                <c:pt idx="24409" formatCode="m/d/yyyy\ h:mm">
                  <c:v>40589.333333330695</c:v>
                </c:pt>
                <c:pt idx="24410" formatCode="m/d/yyyy\ h:mm">
                  <c:v>40589.374999997373</c:v>
                </c:pt>
                <c:pt idx="24411" formatCode="m/d/yyyy\ h:mm">
                  <c:v>40589.416666664023</c:v>
                </c:pt>
                <c:pt idx="24412" formatCode="m/d/yyyy\ h:mm">
                  <c:v>40589.458333330702</c:v>
                </c:pt>
                <c:pt idx="24413" formatCode="m/d/yyyy\ h:mm">
                  <c:v>40589.499999997352</c:v>
                </c:pt>
                <c:pt idx="24414" formatCode="m/d/yyyy\ h:mm">
                  <c:v>40589.541666664001</c:v>
                </c:pt>
                <c:pt idx="24415" formatCode="m/d/yyyy\ h:mm">
                  <c:v>40589.58333333068</c:v>
                </c:pt>
                <c:pt idx="24416" formatCode="m/d/yyyy\ h:mm">
                  <c:v>40589.624999997344</c:v>
                </c:pt>
                <c:pt idx="24417" formatCode="m/d/yyyy\ h:mm">
                  <c:v>40589.666666663994</c:v>
                </c:pt>
                <c:pt idx="24418" formatCode="m/d/yyyy\ h:mm">
                  <c:v>40589.708333330673</c:v>
                </c:pt>
                <c:pt idx="24419" formatCode="m/d/yyyy\ h:mm">
                  <c:v>40589.749999997337</c:v>
                </c:pt>
                <c:pt idx="24420" formatCode="m/d/yyyy\ h:mm">
                  <c:v>40589.791666663972</c:v>
                </c:pt>
                <c:pt idx="24421" formatCode="m/d/yyyy\ h:mm">
                  <c:v>40589.833333330665</c:v>
                </c:pt>
                <c:pt idx="24422" formatCode="m/d/yyyy\ h:mm">
                  <c:v>40589.874999997344</c:v>
                </c:pt>
                <c:pt idx="24423" formatCode="m/d/yyyy\ h:mm">
                  <c:v>40589.916666663994</c:v>
                </c:pt>
                <c:pt idx="24424" formatCode="m/d/yyyy\ h:mm">
                  <c:v>40589.958333330673</c:v>
                </c:pt>
                <c:pt idx="24425" formatCode="m/d/yyyy\ h:mm">
                  <c:v>40589.999999997322</c:v>
                </c:pt>
                <c:pt idx="24426" formatCode="m/d/yyyy\ h:mm">
                  <c:v>40590.041666663972</c:v>
                </c:pt>
                <c:pt idx="24427" formatCode="m/d/yyyy\ h:mm">
                  <c:v>40590.083333330651</c:v>
                </c:pt>
                <c:pt idx="24428" formatCode="m/d/yyyy\ h:mm">
                  <c:v>40590.124999997315</c:v>
                </c:pt>
                <c:pt idx="24429" formatCode="m/d/yyyy\ h:mm">
                  <c:v>40590.166666663965</c:v>
                </c:pt>
                <c:pt idx="24430" formatCode="m/d/yyyy\ h:mm">
                  <c:v>40590.208333330644</c:v>
                </c:pt>
                <c:pt idx="24431" formatCode="m/d/yyyy\ h:mm">
                  <c:v>40590.249999997308</c:v>
                </c:pt>
                <c:pt idx="24432" formatCode="m/d/yyyy\ h:mm">
                  <c:v>40590.291666663943</c:v>
                </c:pt>
                <c:pt idx="24433" formatCode="m/d/yyyy\ h:mm">
                  <c:v>40590.333333330636</c:v>
                </c:pt>
                <c:pt idx="24434" formatCode="m/d/yyyy\ h:mm">
                  <c:v>40590.374999997315</c:v>
                </c:pt>
                <c:pt idx="24435" formatCode="m/d/yyyy\ h:mm">
                  <c:v>40590.416666663965</c:v>
                </c:pt>
                <c:pt idx="24436" formatCode="m/d/yyyy\ h:mm">
                  <c:v>40590.458333330644</c:v>
                </c:pt>
                <c:pt idx="24437" formatCode="m/d/yyyy\ h:mm">
                  <c:v>40590.499999997286</c:v>
                </c:pt>
                <c:pt idx="24438" formatCode="m/d/yyyy\ h:mm">
                  <c:v>40590.541666663943</c:v>
                </c:pt>
                <c:pt idx="24439" formatCode="m/d/yyyy\ h:mm">
                  <c:v>40590.583333330622</c:v>
                </c:pt>
                <c:pt idx="24440" formatCode="m/d/yyyy\ h:mm">
                  <c:v>40590.624999997286</c:v>
                </c:pt>
                <c:pt idx="24441" formatCode="m/d/yyyy\ h:mm">
                  <c:v>40590.666666663928</c:v>
                </c:pt>
                <c:pt idx="24442" formatCode="m/d/yyyy\ h:mm">
                  <c:v>40590.708333330615</c:v>
                </c:pt>
                <c:pt idx="24443" formatCode="m/d/yyyy\ h:mm">
                  <c:v>40590.749999997279</c:v>
                </c:pt>
                <c:pt idx="24444" formatCode="m/d/yyyy\ h:mm">
                  <c:v>40590.791666663907</c:v>
                </c:pt>
                <c:pt idx="24445" formatCode="m/d/yyyy\ h:mm">
                  <c:v>40590.833333330607</c:v>
                </c:pt>
                <c:pt idx="24446" formatCode="m/d/yyyy\ h:mm">
                  <c:v>40590.874999997286</c:v>
                </c:pt>
                <c:pt idx="24447" formatCode="m/d/yyyy\ h:mm">
                  <c:v>40590.916666663936</c:v>
                </c:pt>
                <c:pt idx="24448" formatCode="m/d/yyyy\ h:mm">
                  <c:v>40590.958333330615</c:v>
                </c:pt>
                <c:pt idx="24449" formatCode="m/d/yyyy\ h:mm">
                  <c:v>40590.999999997264</c:v>
                </c:pt>
                <c:pt idx="24450" formatCode="m/d/yyyy\ h:mm">
                  <c:v>40591.041666663914</c:v>
                </c:pt>
                <c:pt idx="24451" formatCode="m/d/yyyy\ h:mm">
                  <c:v>40591.083333330593</c:v>
                </c:pt>
                <c:pt idx="24452" formatCode="m/d/yyyy\ h:mm">
                  <c:v>40591.124999997257</c:v>
                </c:pt>
                <c:pt idx="24453" formatCode="m/d/yyyy\ h:mm">
                  <c:v>40591.166666663907</c:v>
                </c:pt>
                <c:pt idx="24454" formatCode="m/d/yyyy\ h:mm">
                  <c:v>40591.208333330593</c:v>
                </c:pt>
                <c:pt idx="24455" formatCode="m/d/yyyy\ h:mm">
                  <c:v>40591.24999999725</c:v>
                </c:pt>
                <c:pt idx="24456" formatCode="m/d/yyyy\ h:mm">
                  <c:v>40591.291666663878</c:v>
                </c:pt>
                <c:pt idx="24457" formatCode="m/d/yyyy\ h:mm">
                  <c:v>40591.333333330593</c:v>
                </c:pt>
                <c:pt idx="24458" formatCode="m/d/yyyy\ h:mm">
                  <c:v>40591.374999997242</c:v>
                </c:pt>
                <c:pt idx="24459" formatCode="m/d/yyyy\ h:mm">
                  <c:v>40591.416666663907</c:v>
                </c:pt>
                <c:pt idx="24460" formatCode="m/d/yyyy\ h:mm">
                  <c:v>40591.4583333306</c:v>
                </c:pt>
                <c:pt idx="24461" formatCode="m/d/yyyy\ h:mm">
                  <c:v>40591.499999997235</c:v>
                </c:pt>
                <c:pt idx="24462" formatCode="m/d/yyyy\ h:mm">
                  <c:v>40591.541666663878</c:v>
                </c:pt>
                <c:pt idx="24463" formatCode="m/d/yyyy\ h:mm">
                  <c:v>40591.583333330578</c:v>
                </c:pt>
                <c:pt idx="24464" formatCode="m/d/yyyy\ h:mm">
                  <c:v>40591.624999997228</c:v>
                </c:pt>
                <c:pt idx="24465" formatCode="m/d/yyyy\ h:mm">
                  <c:v>40591.66666666387</c:v>
                </c:pt>
                <c:pt idx="24466" formatCode="m/d/yyyy\ h:mm">
                  <c:v>40591.708333330571</c:v>
                </c:pt>
                <c:pt idx="24467" formatCode="m/d/yyyy\ h:mm">
                  <c:v>40591.749999997221</c:v>
                </c:pt>
                <c:pt idx="24468" formatCode="m/d/yyyy\ h:mm">
                  <c:v>40591.791666663856</c:v>
                </c:pt>
                <c:pt idx="24469" formatCode="m/d/yyyy\ h:mm">
                  <c:v>40591.833333330549</c:v>
                </c:pt>
                <c:pt idx="24470" formatCode="m/d/yyyy\ h:mm">
                  <c:v>40591.874999997213</c:v>
                </c:pt>
                <c:pt idx="24471" formatCode="m/d/yyyy\ h:mm">
                  <c:v>40591.916666663878</c:v>
                </c:pt>
                <c:pt idx="24472" formatCode="m/d/yyyy\ h:mm">
                  <c:v>40591.958333330556</c:v>
                </c:pt>
                <c:pt idx="24473" formatCode="m/d/yyyy\ h:mm">
                  <c:v>40591.999999997206</c:v>
                </c:pt>
                <c:pt idx="24474" formatCode="m/d/yyyy\ h:mm">
                  <c:v>40592.041666663848</c:v>
                </c:pt>
                <c:pt idx="24475" formatCode="m/d/yyyy\ h:mm">
                  <c:v>40592.083333330542</c:v>
                </c:pt>
                <c:pt idx="24476" formatCode="m/d/yyyy\ h:mm">
                  <c:v>40592.124999997199</c:v>
                </c:pt>
                <c:pt idx="24477" formatCode="m/d/yyyy\ h:mm">
                  <c:v>40592.166666663834</c:v>
                </c:pt>
                <c:pt idx="24478" formatCode="m/d/yyyy\ h:mm">
                  <c:v>40592.208333330542</c:v>
                </c:pt>
                <c:pt idx="24479" formatCode="m/d/yyyy\ h:mm">
                  <c:v>40592.249999997191</c:v>
                </c:pt>
                <c:pt idx="24480" formatCode="m/d/yyyy\ h:mm">
                  <c:v>40592.291666663819</c:v>
                </c:pt>
                <c:pt idx="24481" formatCode="m/d/yyyy\ h:mm">
                  <c:v>40592.333333330535</c:v>
                </c:pt>
                <c:pt idx="24482" formatCode="m/d/yyyy\ h:mm">
                  <c:v>40592.374999997206</c:v>
                </c:pt>
                <c:pt idx="24483" formatCode="m/d/yyyy\ h:mm">
                  <c:v>40592.416666663834</c:v>
                </c:pt>
                <c:pt idx="24484" formatCode="m/d/yyyy\ h:mm">
                  <c:v>40592.458333330535</c:v>
                </c:pt>
                <c:pt idx="24485" formatCode="m/d/yyyy\ h:mm">
                  <c:v>40592.499999997191</c:v>
                </c:pt>
                <c:pt idx="24486" formatCode="m/d/yyyy\ h:mm">
                  <c:v>40592.541666663819</c:v>
                </c:pt>
                <c:pt idx="24487" formatCode="m/d/yyyy\ h:mm">
                  <c:v>40592.583333330513</c:v>
                </c:pt>
                <c:pt idx="24488" formatCode="m/d/yyyy\ h:mm">
                  <c:v>40592.624999997184</c:v>
                </c:pt>
                <c:pt idx="24489" formatCode="m/d/yyyy\ h:mm">
                  <c:v>40592.666666663819</c:v>
                </c:pt>
                <c:pt idx="24490" formatCode="m/d/yyyy\ h:mm">
                  <c:v>40592.708333330498</c:v>
                </c:pt>
                <c:pt idx="24491" formatCode="m/d/yyyy\ h:mm">
                  <c:v>40592.749999997162</c:v>
                </c:pt>
                <c:pt idx="24492" formatCode="m/d/yyyy\ h:mm">
                  <c:v>40592.79166666379</c:v>
                </c:pt>
                <c:pt idx="24493" formatCode="m/d/yyyy\ h:mm">
                  <c:v>40592.833333330491</c:v>
                </c:pt>
                <c:pt idx="24494" formatCode="m/d/yyyy\ h:mm">
                  <c:v>40592.874999997184</c:v>
                </c:pt>
                <c:pt idx="24495" formatCode="m/d/yyyy\ h:mm">
                  <c:v>40592.916666663805</c:v>
                </c:pt>
                <c:pt idx="24496" formatCode="m/d/yyyy\ h:mm">
                  <c:v>40592.958333330505</c:v>
                </c:pt>
                <c:pt idx="24497" formatCode="m/d/yyyy\ h:mm">
                  <c:v>40592.999999997148</c:v>
                </c:pt>
                <c:pt idx="24498" formatCode="m/d/yyyy\ h:mm">
                  <c:v>40593.041666663783</c:v>
                </c:pt>
                <c:pt idx="24499" formatCode="m/d/yyyy\ h:mm">
                  <c:v>40593.083333330491</c:v>
                </c:pt>
                <c:pt idx="24500" formatCode="m/d/yyyy\ h:mm">
                  <c:v>40593.124999997141</c:v>
                </c:pt>
                <c:pt idx="24501" formatCode="m/d/yyyy\ h:mm">
                  <c:v>40593.166666663783</c:v>
                </c:pt>
                <c:pt idx="24502" formatCode="m/d/yyyy\ h:mm">
                  <c:v>40593.208333330469</c:v>
                </c:pt>
                <c:pt idx="24503" formatCode="m/d/yyyy\ h:mm">
                  <c:v>40593.249999997133</c:v>
                </c:pt>
                <c:pt idx="24504" formatCode="m/d/yyyy\ h:mm">
                  <c:v>40593.291666663761</c:v>
                </c:pt>
                <c:pt idx="24505" formatCode="m/d/yyyy\ h:mm">
                  <c:v>40593.333333330462</c:v>
                </c:pt>
                <c:pt idx="24506" formatCode="m/d/yyyy\ h:mm">
                  <c:v>40593.374999997148</c:v>
                </c:pt>
                <c:pt idx="24507" formatCode="m/d/yyyy\ h:mm">
                  <c:v>40593.416666663776</c:v>
                </c:pt>
                <c:pt idx="24508" formatCode="m/d/yyyy\ h:mm">
                  <c:v>40593.458333330476</c:v>
                </c:pt>
                <c:pt idx="24509" formatCode="m/d/yyyy\ h:mm">
                  <c:v>40593.499999997119</c:v>
                </c:pt>
                <c:pt idx="24510" formatCode="m/d/yyyy\ h:mm">
                  <c:v>40593.541666663754</c:v>
                </c:pt>
                <c:pt idx="24511" formatCode="m/d/yyyy\ h:mm">
                  <c:v>40593.583333330447</c:v>
                </c:pt>
                <c:pt idx="24512" formatCode="m/d/yyyy\ h:mm">
                  <c:v>40593.624999997111</c:v>
                </c:pt>
                <c:pt idx="24513" formatCode="m/d/yyyy\ h:mm">
                  <c:v>40593.666666663754</c:v>
                </c:pt>
                <c:pt idx="24514" formatCode="m/d/yyyy\ h:mm">
                  <c:v>40593.70833333044</c:v>
                </c:pt>
                <c:pt idx="24515" formatCode="m/d/yyyy\ h:mm">
                  <c:v>40593.749999997111</c:v>
                </c:pt>
                <c:pt idx="24516" formatCode="m/d/yyyy\ h:mm">
                  <c:v>40593.791666663725</c:v>
                </c:pt>
                <c:pt idx="24517" formatCode="m/d/yyyy\ h:mm">
                  <c:v>40593.833333330433</c:v>
                </c:pt>
                <c:pt idx="24518" formatCode="m/d/yyyy\ h:mm">
                  <c:v>40593.874999997119</c:v>
                </c:pt>
                <c:pt idx="24519" formatCode="m/d/yyyy\ h:mm">
                  <c:v>40593.916666663754</c:v>
                </c:pt>
                <c:pt idx="24520" formatCode="m/d/yyyy\ h:mm">
                  <c:v>40593.958333330447</c:v>
                </c:pt>
                <c:pt idx="24521" formatCode="m/d/yyyy\ h:mm">
                  <c:v>40593.99999999709</c:v>
                </c:pt>
                <c:pt idx="24522" formatCode="m/d/yyyy\ h:mm">
                  <c:v>40594.041666663732</c:v>
                </c:pt>
                <c:pt idx="24523" formatCode="m/d/yyyy\ h:mm">
                  <c:v>40594.083333330418</c:v>
                </c:pt>
                <c:pt idx="24524" formatCode="m/d/yyyy\ h:mm">
                  <c:v>40594.124999997082</c:v>
                </c:pt>
                <c:pt idx="24525" formatCode="m/d/yyyy\ h:mm">
                  <c:v>40594.166666663717</c:v>
                </c:pt>
                <c:pt idx="24526" formatCode="m/d/yyyy\ h:mm">
                  <c:v>40594.208333330411</c:v>
                </c:pt>
                <c:pt idx="24527" formatCode="m/d/yyyy\ h:mm">
                  <c:v>40594.249999997082</c:v>
                </c:pt>
                <c:pt idx="24528" formatCode="m/d/yyyy\ h:mm">
                  <c:v>40594.291666663696</c:v>
                </c:pt>
                <c:pt idx="24529" formatCode="m/d/yyyy\ h:mm">
                  <c:v>40594.333333330411</c:v>
                </c:pt>
                <c:pt idx="24530" formatCode="m/d/yyyy\ h:mm">
                  <c:v>40594.37499999709</c:v>
                </c:pt>
                <c:pt idx="24531" formatCode="m/d/yyyy\ h:mm">
                  <c:v>40594.416666663725</c:v>
                </c:pt>
                <c:pt idx="24532" formatCode="m/d/yyyy\ h:mm">
                  <c:v>40594.458333330418</c:v>
                </c:pt>
                <c:pt idx="24533" formatCode="m/d/yyyy\ h:mm">
                  <c:v>40594.499999997061</c:v>
                </c:pt>
                <c:pt idx="24534" formatCode="m/d/yyyy\ h:mm">
                  <c:v>40594.541666663703</c:v>
                </c:pt>
                <c:pt idx="24535" formatCode="m/d/yyyy\ h:mm">
                  <c:v>40594.583333330389</c:v>
                </c:pt>
                <c:pt idx="24536" formatCode="m/d/yyyy\ h:mm">
                  <c:v>40594.624999997053</c:v>
                </c:pt>
                <c:pt idx="24537" formatCode="m/d/yyyy\ h:mm">
                  <c:v>40594.666666663688</c:v>
                </c:pt>
                <c:pt idx="24538" formatCode="m/d/yyyy\ h:mm">
                  <c:v>40594.708333330382</c:v>
                </c:pt>
                <c:pt idx="24539" formatCode="m/d/yyyy\ h:mm">
                  <c:v>40594.749999997046</c:v>
                </c:pt>
                <c:pt idx="24540" formatCode="m/d/yyyy\ h:mm">
                  <c:v>40594.791666663667</c:v>
                </c:pt>
                <c:pt idx="24541" formatCode="m/d/yyyy\ h:mm">
                  <c:v>40594.833333330382</c:v>
                </c:pt>
                <c:pt idx="24542" formatCode="m/d/yyyy\ h:mm">
                  <c:v>40594.874999997053</c:v>
                </c:pt>
                <c:pt idx="24543" formatCode="m/d/yyyy\ h:mm">
                  <c:v>40594.916666663688</c:v>
                </c:pt>
                <c:pt idx="24544" formatCode="m/d/yyyy\ h:mm">
                  <c:v>40594.958333330389</c:v>
                </c:pt>
                <c:pt idx="24545" formatCode="m/d/yyyy\ h:mm">
                  <c:v>40594.999999997031</c:v>
                </c:pt>
                <c:pt idx="24546" formatCode="m/d/yyyy\ h:mm">
                  <c:v>40595.041666663667</c:v>
                </c:pt>
                <c:pt idx="24547" formatCode="m/d/yyyy\ h:mm">
                  <c:v>40595.08333333036</c:v>
                </c:pt>
                <c:pt idx="24548" formatCode="m/d/yyyy\ h:mm">
                  <c:v>40595.124999997031</c:v>
                </c:pt>
                <c:pt idx="24549" formatCode="m/d/yyyy\ h:mm">
                  <c:v>40595.166666663667</c:v>
                </c:pt>
                <c:pt idx="24550" formatCode="m/d/yyyy\ h:mm">
                  <c:v>40595.208333330353</c:v>
                </c:pt>
                <c:pt idx="24551" formatCode="m/d/yyyy\ h:mm">
                  <c:v>40595.249999997017</c:v>
                </c:pt>
                <c:pt idx="24552" formatCode="m/d/yyyy\ h:mm">
                  <c:v>40595.291666663637</c:v>
                </c:pt>
                <c:pt idx="24553" formatCode="m/d/yyyy\ h:mm">
                  <c:v>40595.333333330345</c:v>
                </c:pt>
                <c:pt idx="24554" formatCode="m/d/yyyy\ h:mm">
                  <c:v>40595.374999997024</c:v>
                </c:pt>
                <c:pt idx="24555" formatCode="m/d/yyyy\ h:mm">
                  <c:v>40595.416666663674</c:v>
                </c:pt>
                <c:pt idx="24556" formatCode="m/d/yyyy\ h:mm">
                  <c:v>40595.458333330353</c:v>
                </c:pt>
                <c:pt idx="24557" formatCode="m/d/yyyy\ h:mm">
                  <c:v>40595.499999997002</c:v>
                </c:pt>
                <c:pt idx="24558" formatCode="m/d/yyyy\ h:mm">
                  <c:v>40595.541666663637</c:v>
                </c:pt>
                <c:pt idx="24559" formatCode="m/d/yyyy\ h:mm">
                  <c:v>40595.583333330331</c:v>
                </c:pt>
                <c:pt idx="24560" formatCode="m/d/yyyy\ h:mm">
                  <c:v>40595.624999997002</c:v>
                </c:pt>
                <c:pt idx="24561" formatCode="m/d/yyyy\ h:mm">
                  <c:v>40595.66666666363</c:v>
                </c:pt>
                <c:pt idx="24562" formatCode="m/d/yyyy\ h:mm">
                  <c:v>40595.708333330331</c:v>
                </c:pt>
                <c:pt idx="24563" formatCode="m/d/yyyy\ h:mm">
                  <c:v>40595.749999997002</c:v>
                </c:pt>
                <c:pt idx="24564" formatCode="m/d/yyyy\ h:mm">
                  <c:v>40595.791666663608</c:v>
                </c:pt>
                <c:pt idx="24565" formatCode="m/d/yyyy\ h:mm">
                  <c:v>40595.833333330316</c:v>
                </c:pt>
                <c:pt idx="24566" formatCode="m/d/yyyy\ h:mm">
                  <c:v>40595.87499999701</c:v>
                </c:pt>
                <c:pt idx="24567" formatCode="m/d/yyyy\ h:mm">
                  <c:v>40595.91666666363</c:v>
                </c:pt>
                <c:pt idx="24568" formatCode="m/d/yyyy\ h:mm">
                  <c:v>40595.958333330324</c:v>
                </c:pt>
                <c:pt idx="24569" formatCode="m/d/yyyy\ h:mm">
                  <c:v>40595.999999996988</c:v>
                </c:pt>
                <c:pt idx="24570" formatCode="m/d/yyyy\ h:mm">
                  <c:v>40596.041666663608</c:v>
                </c:pt>
                <c:pt idx="24571" formatCode="m/d/yyyy\ h:mm">
                  <c:v>40596.083333330302</c:v>
                </c:pt>
                <c:pt idx="24572" formatCode="m/d/yyyy\ h:mm">
                  <c:v>40596.12499999698</c:v>
                </c:pt>
                <c:pt idx="24573" formatCode="m/d/yyyy\ h:mm">
                  <c:v>40596.166666663601</c:v>
                </c:pt>
                <c:pt idx="24574" formatCode="m/d/yyyy\ h:mm">
                  <c:v>40596.208333330294</c:v>
                </c:pt>
                <c:pt idx="24575" formatCode="m/d/yyyy\ h:mm">
                  <c:v>40596.249999996973</c:v>
                </c:pt>
                <c:pt idx="24576" formatCode="m/d/yyyy\ h:mm">
                  <c:v>40596.291666663579</c:v>
                </c:pt>
                <c:pt idx="24577" formatCode="m/d/yyyy\ h:mm">
                  <c:v>40596.333333330287</c:v>
                </c:pt>
                <c:pt idx="24578" formatCode="m/d/yyyy\ h:mm">
                  <c:v>40596.37499999698</c:v>
                </c:pt>
                <c:pt idx="24579" formatCode="m/d/yyyy\ h:mm">
                  <c:v>40596.416666663601</c:v>
                </c:pt>
                <c:pt idx="24580" formatCode="m/d/yyyy\ h:mm">
                  <c:v>40596.458333330294</c:v>
                </c:pt>
                <c:pt idx="24581" formatCode="m/d/yyyy\ h:mm">
                  <c:v>40596.499999996959</c:v>
                </c:pt>
                <c:pt idx="24582" formatCode="m/d/yyyy\ h:mm">
                  <c:v>40596.541666663587</c:v>
                </c:pt>
                <c:pt idx="24583" formatCode="m/d/yyyy\ h:mm">
                  <c:v>40596.583333330273</c:v>
                </c:pt>
                <c:pt idx="24584" formatCode="m/d/yyyy\ h:mm">
                  <c:v>40596.624999996951</c:v>
                </c:pt>
                <c:pt idx="24585" formatCode="m/d/yyyy\ h:mm">
                  <c:v>40596.666666663579</c:v>
                </c:pt>
                <c:pt idx="24586" formatCode="m/d/yyyy\ h:mm">
                  <c:v>40596.708333330265</c:v>
                </c:pt>
                <c:pt idx="24587" formatCode="m/d/yyyy\ h:mm">
                  <c:v>40596.749999996944</c:v>
                </c:pt>
                <c:pt idx="24588" formatCode="m/d/yyyy\ h:mm">
                  <c:v>40596.791666663565</c:v>
                </c:pt>
                <c:pt idx="24589" formatCode="m/d/yyyy\ h:mm">
                  <c:v>40596.833333330258</c:v>
                </c:pt>
                <c:pt idx="24590" formatCode="m/d/yyyy\ h:mm">
                  <c:v>40596.874999996951</c:v>
                </c:pt>
                <c:pt idx="24591" formatCode="m/d/yyyy\ h:mm">
                  <c:v>40596.916666663587</c:v>
                </c:pt>
                <c:pt idx="24592" formatCode="m/d/yyyy\ h:mm">
                  <c:v>40596.958333330265</c:v>
                </c:pt>
                <c:pt idx="24593" formatCode="m/d/yyyy\ h:mm">
                  <c:v>40596.99999999693</c:v>
                </c:pt>
                <c:pt idx="24594" formatCode="m/d/yyyy\ h:mm">
                  <c:v>40597.041666663565</c:v>
                </c:pt>
                <c:pt idx="24595" formatCode="m/d/yyyy\ h:mm">
                  <c:v>40597.083333330236</c:v>
                </c:pt>
                <c:pt idx="24596" formatCode="m/d/yyyy\ h:mm">
                  <c:v>40597.124999996922</c:v>
                </c:pt>
                <c:pt idx="24597" formatCode="m/d/yyyy\ h:mm">
                  <c:v>40597.166666663557</c:v>
                </c:pt>
                <c:pt idx="24598" formatCode="m/d/yyyy\ h:mm">
                  <c:v>40597.208333330236</c:v>
                </c:pt>
                <c:pt idx="24599" formatCode="m/d/yyyy\ h:mm">
                  <c:v>40597.249999996915</c:v>
                </c:pt>
                <c:pt idx="24600" formatCode="m/d/yyyy\ h:mm">
                  <c:v>40597.291666663536</c:v>
                </c:pt>
                <c:pt idx="24601" formatCode="m/d/yyyy\ h:mm">
                  <c:v>40597.333333330229</c:v>
                </c:pt>
                <c:pt idx="24602" formatCode="m/d/yyyy\ h:mm">
                  <c:v>40597.374999996915</c:v>
                </c:pt>
                <c:pt idx="24603" formatCode="m/d/yyyy\ h:mm">
                  <c:v>40597.416666663557</c:v>
                </c:pt>
                <c:pt idx="24604" formatCode="m/d/yyyy\ h:mm">
                  <c:v>40597.458333330236</c:v>
                </c:pt>
                <c:pt idx="24605" formatCode="m/d/yyyy\ h:mm">
                  <c:v>40597.499999996893</c:v>
                </c:pt>
                <c:pt idx="24606" formatCode="m/d/yyyy\ h:mm">
                  <c:v>40597.541666663528</c:v>
                </c:pt>
                <c:pt idx="24607" formatCode="m/d/yyyy\ h:mm">
                  <c:v>40597.583333330214</c:v>
                </c:pt>
                <c:pt idx="24608" formatCode="m/d/yyyy\ h:mm">
                  <c:v>40597.624999996893</c:v>
                </c:pt>
                <c:pt idx="24609" formatCode="m/d/yyyy\ h:mm">
                  <c:v>40597.666666663521</c:v>
                </c:pt>
                <c:pt idx="24610" formatCode="m/d/yyyy\ h:mm">
                  <c:v>40597.708333330207</c:v>
                </c:pt>
                <c:pt idx="24611" formatCode="m/d/yyyy\ h:mm">
                  <c:v>40597.749999996886</c:v>
                </c:pt>
                <c:pt idx="24612" formatCode="m/d/yyyy\ h:mm">
                  <c:v>40597.791666663506</c:v>
                </c:pt>
                <c:pt idx="24613" formatCode="m/d/yyyy\ h:mm">
                  <c:v>40597.8333333302</c:v>
                </c:pt>
                <c:pt idx="24614" formatCode="m/d/yyyy\ h:mm">
                  <c:v>40597.874999996893</c:v>
                </c:pt>
                <c:pt idx="24615" formatCode="m/d/yyyy\ h:mm">
                  <c:v>40597.916666663528</c:v>
                </c:pt>
                <c:pt idx="24616" formatCode="m/d/yyyy\ h:mm">
                  <c:v>40597.958333330207</c:v>
                </c:pt>
                <c:pt idx="24617" formatCode="m/d/yyyy\ h:mm">
                  <c:v>40597.999999996871</c:v>
                </c:pt>
                <c:pt idx="24618" formatCode="m/d/yyyy\ h:mm">
                  <c:v>40598.041666663506</c:v>
                </c:pt>
                <c:pt idx="24619" formatCode="m/d/yyyy\ h:mm">
                  <c:v>40598.083333330193</c:v>
                </c:pt>
                <c:pt idx="24620" formatCode="m/d/yyyy\ h:mm">
                  <c:v>40598.124999996864</c:v>
                </c:pt>
                <c:pt idx="24621" formatCode="m/d/yyyy\ h:mm">
                  <c:v>40598.166666663499</c:v>
                </c:pt>
                <c:pt idx="24622" formatCode="m/d/yyyy\ h:mm">
                  <c:v>40598.208333330193</c:v>
                </c:pt>
                <c:pt idx="24623" formatCode="m/d/yyyy\ h:mm">
                  <c:v>40598.249999996842</c:v>
                </c:pt>
                <c:pt idx="24624" formatCode="m/d/yyyy\ h:mm">
                  <c:v>40598.29166666347</c:v>
                </c:pt>
                <c:pt idx="24625" formatCode="m/d/yyyy\ h:mm">
                  <c:v>40598.333333330185</c:v>
                </c:pt>
                <c:pt idx="24626" formatCode="m/d/yyyy\ h:mm">
                  <c:v>40598.374999996864</c:v>
                </c:pt>
                <c:pt idx="24627" formatCode="m/d/yyyy\ h:mm">
                  <c:v>40598.416666663485</c:v>
                </c:pt>
                <c:pt idx="24628" formatCode="m/d/yyyy\ h:mm">
                  <c:v>40598.458333330185</c:v>
                </c:pt>
                <c:pt idx="24629" formatCode="m/d/yyyy\ h:mm">
                  <c:v>40598.499999996842</c:v>
                </c:pt>
                <c:pt idx="24630" formatCode="m/d/yyyy\ h:mm">
                  <c:v>40598.54166666347</c:v>
                </c:pt>
                <c:pt idx="24631" formatCode="m/d/yyyy\ h:mm">
                  <c:v>40598.583333330163</c:v>
                </c:pt>
                <c:pt idx="24632" formatCode="m/d/yyyy\ h:mm">
                  <c:v>40598.624999996835</c:v>
                </c:pt>
                <c:pt idx="24633" formatCode="m/d/yyyy\ h:mm">
                  <c:v>40598.66666666347</c:v>
                </c:pt>
                <c:pt idx="24634" formatCode="m/d/yyyy\ h:mm">
                  <c:v>40598.708333330149</c:v>
                </c:pt>
                <c:pt idx="24635" formatCode="m/d/yyyy\ h:mm">
                  <c:v>40598.749999996813</c:v>
                </c:pt>
                <c:pt idx="24636" formatCode="m/d/yyyy\ h:mm">
                  <c:v>40598.791666663441</c:v>
                </c:pt>
                <c:pt idx="24637" formatCode="m/d/yyyy\ h:mm">
                  <c:v>40598.833333330142</c:v>
                </c:pt>
                <c:pt idx="24638" formatCode="m/d/yyyy\ h:mm">
                  <c:v>40598.874999996835</c:v>
                </c:pt>
                <c:pt idx="24639" formatCode="m/d/yyyy\ h:mm">
                  <c:v>40598.91666666347</c:v>
                </c:pt>
                <c:pt idx="24640" formatCode="m/d/yyyy\ h:mm">
                  <c:v>40598.958333330156</c:v>
                </c:pt>
                <c:pt idx="24641" formatCode="m/d/yyyy\ h:mm">
                  <c:v>40598.999999996799</c:v>
                </c:pt>
                <c:pt idx="24642" formatCode="m/d/yyyy\ h:mm">
                  <c:v>40599.041666663434</c:v>
                </c:pt>
                <c:pt idx="24643" formatCode="m/d/yyyy\ h:mm">
                  <c:v>40599.083333330142</c:v>
                </c:pt>
                <c:pt idx="24644" formatCode="m/d/yyyy\ h:mm">
                  <c:v>40599.124999996791</c:v>
                </c:pt>
                <c:pt idx="24645" formatCode="m/d/yyyy\ h:mm">
                  <c:v>40599.166666663434</c:v>
                </c:pt>
                <c:pt idx="24646" formatCode="m/d/yyyy\ h:mm">
                  <c:v>40599.208333330134</c:v>
                </c:pt>
                <c:pt idx="24647" formatCode="m/d/yyyy\ h:mm">
                  <c:v>40599.249999996791</c:v>
                </c:pt>
                <c:pt idx="24648" formatCode="m/d/yyyy\ h:mm">
                  <c:v>40599.291666663412</c:v>
                </c:pt>
                <c:pt idx="24649" formatCode="m/d/yyyy\ h:mm">
                  <c:v>40599.333333330113</c:v>
                </c:pt>
                <c:pt idx="24650" formatCode="m/d/yyyy\ h:mm">
                  <c:v>40599.374999996799</c:v>
                </c:pt>
                <c:pt idx="24651" formatCode="m/d/yyyy\ h:mm">
                  <c:v>40599.416666663434</c:v>
                </c:pt>
                <c:pt idx="24652" formatCode="m/d/yyyy\ h:mm">
                  <c:v>40599.458333330134</c:v>
                </c:pt>
                <c:pt idx="24653" formatCode="m/d/yyyy\ h:mm">
                  <c:v>40599.499999996769</c:v>
                </c:pt>
                <c:pt idx="24654" formatCode="m/d/yyyy\ h:mm">
                  <c:v>40599.541666663419</c:v>
                </c:pt>
                <c:pt idx="24655" formatCode="m/d/yyyy\ h:mm">
                  <c:v>40599.583333330098</c:v>
                </c:pt>
                <c:pt idx="24656" formatCode="m/d/yyyy\ h:mm">
                  <c:v>40599.624999996762</c:v>
                </c:pt>
                <c:pt idx="24657" formatCode="m/d/yyyy\ h:mm">
                  <c:v>40599.666666663405</c:v>
                </c:pt>
                <c:pt idx="24658" formatCode="m/d/yyyy\ h:mm">
                  <c:v>40599.708333330091</c:v>
                </c:pt>
                <c:pt idx="24659" formatCode="m/d/yyyy\ h:mm">
                  <c:v>40599.749999996762</c:v>
                </c:pt>
                <c:pt idx="24660" formatCode="m/d/yyyy\ h:mm">
                  <c:v>40599.791666663376</c:v>
                </c:pt>
                <c:pt idx="24661" formatCode="m/d/yyyy\ h:mm">
                  <c:v>40599.833333330083</c:v>
                </c:pt>
                <c:pt idx="24662" formatCode="m/d/yyyy\ h:mm">
                  <c:v>40599.874999996769</c:v>
                </c:pt>
                <c:pt idx="24663" formatCode="m/d/yyyy\ h:mm">
                  <c:v>40599.916666663405</c:v>
                </c:pt>
                <c:pt idx="24664" formatCode="m/d/yyyy\ h:mm">
                  <c:v>40599.958333330098</c:v>
                </c:pt>
                <c:pt idx="24665" formatCode="m/d/yyyy\ h:mm">
                  <c:v>40599.99999999674</c:v>
                </c:pt>
                <c:pt idx="24666" formatCode="m/d/yyyy\ h:mm">
                  <c:v>40600.041666663383</c:v>
                </c:pt>
                <c:pt idx="24667" formatCode="m/d/yyyy\ h:mm">
                  <c:v>40600.083333330069</c:v>
                </c:pt>
                <c:pt idx="24668" formatCode="m/d/yyyy\ h:mm">
                  <c:v>40600.124999996733</c:v>
                </c:pt>
                <c:pt idx="24669" formatCode="m/d/yyyy\ h:mm">
                  <c:v>40600.166666663368</c:v>
                </c:pt>
                <c:pt idx="24670" formatCode="m/d/yyyy\ h:mm">
                  <c:v>40600.208333330062</c:v>
                </c:pt>
                <c:pt idx="24671" formatCode="m/d/yyyy\ h:mm">
                  <c:v>40600.249999996733</c:v>
                </c:pt>
                <c:pt idx="24672" formatCode="m/d/yyyy\ h:mm">
                  <c:v>40600.291666663346</c:v>
                </c:pt>
                <c:pt idx="24673" formatCode="m/d/yyyy\ h:mm">
                  <c:v>40600.333333330062</c:v>
                </c:pt>
                <c:pt idx="24674" formatCode="m/d/yyyy\ h:mm">
                  <c:v>40600.37499999674</c:v>
                </c:pt>
                <c:pt idx="24675" formatCode="m/d/yyyy\ h:mm">
                  <c:v>40600.416666663376</c:v>
                </c:pt>
                <c:pt idx="24676" formatCode="m/d/yyyy\ h:mm">
                  <c:v>40600.458333330069</c:v>
                </c:pt>
                <c:pt idx="24677" formatCode="m/d/yyyy\ h:mm">
                  <c:v>40600.499999996711</c:v>
                </c:pt>
                <c:pt idx="24678" formatCode="m/d/yyyy\ h:mm">
                  <c:v>40600.541666663354</c:v>
                </c:pt>
                <c:pt idx="24679" formatCode="m/d/yyyy\ h:mm">
                  <c:v>40600.58333333004</c:v>
                </c:pt>
                <c:pt idx="24680" formatCode="m/d/yyyy\ h:mm">
                  <c:v>40600.624999996711</c:v>
                </c:pt>
                <c:pt idx="24681" formatCode="m/d/yyyy\ h:mm">
                  <c:v>40600.666666663346</c:v>
                </c:pt>
                <c:pt idx="24682" formatCode="m/d/yyyy\ h:mm">
                  <c:v>40600.708333330032</c:v>
                </c:pt>
                <c:pt idx="24683" formatCode="m/d/yyyy\ h:mm">
                  <c:v>40600.749999996697</c:v>
                </c:pt>
                <c:pt idx="24684" formatCode="m/d/yyyy\ h:mm">
                  <c:v>40600.791666663317</c:v>
                </c:pt>
                <c:pt idx="24685" formatCode="m/d/yyyy\ h:mm">
                  <c:v>40600.833333330032</c:v>
                </c:pt>
                <c:pt idx="24686" formatCode="m/d/yyyy\ h:mm">
                  <c:v>40600.874999996704</c:v>
                </c:pt>
                <c:pt idx="24687" formatCode="m/d/yyyy\ h:mm">
                  <c:v>40600.916666663354</c:v>
                </c:pt>
                <c:pt idx="24688" formatCode="m/d/yyyy\ h:mm">
                  <c:v>40600.95833333004</c:v>
                </c:pt>
                <c:pt idx="24689" formatCode="m/d/yyyy\ h:mm">
                  <c:v>40600.999999996682</c:v>
                </c:pt>
                <c:pt idx="24690" formatCode="m/d/yyyy\ h:mm">
                  <c:v>40601.041666663317</c:v>
                </c:pt>
                <c:pt idx="24691" formatCode="m/d/yyyy\ h:mm">
                  <c:v>40601.083333330011</c:v>
                </c:pt>
                <c:pt idx="24692" formatCode="m/d/yyyy\ h:mm">
                  <c:v>40601.124999996682</c:v>
                </c:pt>
                <c:pt idx="24693" formatCode="m/d/yyyy\ h:mm">
                  <c:v>40601.166666663317</c:v>
                </c:pt>
                <c:pt idx="24694" formatCode="m/d/yyyy\ h:mm">
                  <c:v>40601.208333330003</c:v>
                </c:pt>
                <c:pt idx="24695" formatCode="m/d/yyyy\ h:mm">
                  <c:v>40601.249999996668</c:v>
                </c:pt>
                <c:pt idx="24696" formatCode="m/d/yyyy\ h:mm">
                  <c:v>40601.291666663288</c:v>
                </c:pt>
                <c:pt idx="24697" formatCode="m/d/yyyy\ h:mm">
                  <c:v>40601.333333330003</c:v>
                </c:pt>
                <c:pt idx="24698" formatCode="m/d/yyyy\ h:mm">
                  <c:v>40601.374999996675</c:v>
                </c:pt>
                <c:pt idx="24699" formatCode="m/d/yyyy\ h:mm">
                  <c:v>40601.416666663325</c:v>
                </c:pt>
                <c:pt idx="24700" formatCode="m/d/yyyy\ h:mm">
                  <c:v>40601.458333330011</c:v>
                </c:pt>
                <c:pt idx="24701" formatCode="m/d/yyyy\ h:mm">
                  <c:v>40601.499999996653</c:v>
                </c:pt>
                <c:pt idx="24702" formatCode="m/d/yyyy\ h:mm">
                  <c:v>40601.541666663288</c:v>
                </c:pt>
                <c:pt idx="24703" formatCode="m/d/yyyy\ h:mm">
                  <c:v>40601.583333329996</c:v>
                </c:pt>
                <c:pt idx="24704" formatCode="m/d/yyyy\ h:mm">
                  <c:v>40601.624999996646</c:v>
                </c:pt>
                <c:pt idx="24705" formatCode="m/d/yyyy\ h:mm">
                  <c:v>40601.666666663281</c:v>
                </c:pt>
                <c:pt idx="24706" formatCode="m/d/yyyy\ h:mm">
                  <c:v>40601.708333329996</c:v>
                </c:pt>
                <c:pt idx="24707" formatCode="m/d/yyyy\ h:mm">
                  <c:v>40601.749999996639</c:v>
                </c:pt>
                <c:pt idx="24708" formatCode="m/d/yyyy\ h:mm">
                  <c:v>40601.791666663259</c:v>
                </c:pt>
                <c:pt idx="24709" formatCode="m/d/yyyy\ h:mm">
                  <c:v>40601.833333329989</c:v>
                </c:pt>
                <c:pt idx="24710" formatCode="m/d/yyyy\ h:mm">
                  <c:v>40601.874999996646</c:v>
                </c:pt>
                <c:pt idx="24711" formatCode="m/d/yyyy\ h:mm">
                  <c:v>40601.916666663281</c:v>
                </c:pt>
                <c:pt idx="24712" formatCode="m/d/yyyy\ h:mm">
                  <c:v>40601.958333329996</c:v>
                </c:pt>
                <c:pt idx="24713" formatCode="m/d/yyyy\ h:mm">
                  <c:v>40601.999999996631</c:v>
                </c:pt>
                <c:pt idx="24714" formatCode="m/d/yyyy\ h:mm">
                  <c:v>40602.041666663266</c:v>
                </c:pt>
                <c:pt idx="24715" formatCode="m/d/yyyy\ h:mm">
                  <c:v>40602.083333329967</c:v>
                </c:pt>
                <c:pt idx="24716" formatCode="m/d/yyyy\ h:mm">
                  <c:v>40602.124999996617</c:v>
                </c:pt>
                <c:pt idx="24717" formatCode="m/d/yyyy\ h:mm">
                  <c:v>40602.166666663252</c:v>
                </c:pt>
                <c:pt idx="24718" formatCode="m/d/yyyy\ h:mm">
                  <c:v>40602.20833332996</c:v>
                </c:pt>
                <c:pt idx="24719" formatCode="m/d/yyyy\ h:mm">
                  <c:v>40602.249999996609</c:v>
                </c:pt>
                <c:pt idx="24720" formatCode="m/d/yyyy\ h:mm">
                  <c:v>40602.291666663237</c:v>
                </c:pt>
                <c:pt idx="24721" formatCode="m/d/yyyy\ h:mm">
                  <c:v>40602.333333329952</c:v>
                </c:pt>
                <c:pt idx="24722" formatCode="m/d/yyyy\ h:mm">
                  <c:v>40602.374999996617</c:v>
                </c:pt>
                <c:pt idx="24723" formatCode="m/d/yyyy\ h:mm">
                  <c:v>40602.416666663252</c:v>
                </c:pt>
                <c:pt idx="24724" formatCode="m/d/yyyy\ h:mm">
                  <c:v>40602.45833332996</c:v>
                </c:pt>
                <c:pt idx="24725" formatCode="m/d/yyyy\ h:mm">
                  <c:v>40602.499999996602</c:v>
                </c:pt>
                <c:pt idx="24726" formatCode="m/d/yyyy\ h:mm">
                  <c:v>40602.54166666323</c:v>
                </c:pt>
                <c:pt idx="24727" formatCode="m/d/yyyy\ h:mm">
                  <c:v>40602.583333329938</c:v>
                </c:pt>
                <c:pt idx="24728" formatCode="m/d/yyyy\ h:mm">
                  <c:v>40602.624999996602</c:v>
                </c:pt>
                <c:pt idx="24729" formatCode="m/d/yyyy\ h:mm">
                  <c:v>40602.666666663223</c:v>
                </c:pt>
                <c:pt idx="24730" formatCode="m/d/yyyy\ h:mm">
                  <c:v>40602.708333329931</c:v>
                </c:pt>
                <c:pt idx="24731" formatCode="m/d/yyyy\ h:mm">
                  <c:v>40602.749999996595</c:v>
                </c:pt>
                <c:pt idx="24732" formatCode="m/d/yyyy\ h:mm">
                  <c:v>40602.791666663201</c:v>
                </c:pt>
                <c:pt idx="24733" formatCode="m/d/yyyy\ h:mm">
                  <c:v>40602.833333329923</c:v>
                </c:pt>
                <c:pt idx="24734" formatCode="m/d/yyyy\ h:mm">
                  <c:v>40602.874999996602</c:v>
                </c:pt>
                <c:pt idx="24735" formatCode="m/d/yyyy\ h:mm">
                  <c:v>40602.916666663223</c:v>
                </c:pt>
                <c:pt idx="24736" formatCode="m/d/yyyy\ h:mm">
                  <c:v>40602.958333329931</c:v>
                </c:pt>
                <c:pt idx="24737" formatCode="m/d/yyyy\ h:mm">
                  <c:v>40602.99999999658</c:v>
                </c:pt>
                <c:pt idx="24738" formatCode="m/d/yyyy\ h:mm">
                  <c:v>40603.041666663201</c:v>
                </c:pt>
                <c:pt idx="24739" formatCode="m/d/yyyy\ h:mm">
                  <c:v>40603.083333329909</c:v>
                </c:pt>
                <c:pt idx="24740" formatCode="m/d/yyyy\ h:mm">
                  <c:v>40603.124999996573</c:v>
                </c:pt>
                <c:pt idx="24741" formatCode="m/d/yyyy\ h:mm">
                  <c:v>40603.166666663194</c:v>
                </c:pt>
                <c:pt idx="24742" formatCode="m/d/yyyy\ h:mm">
                  <c:v>40603.208333329902</c:v>
                </c:pt>
                <c:pt idx="24743" formatCode="m/d/yyyy\ h:mm">
                  <c:v>40603.249999996566</c:v>
                </c:pt>
                <c:pt idx="24744" formatCode="m/d/yyyy\ h:mm">
                  <c:v>40603.291666663179</c:v>
                </c:pt>
                <c:pt idx="24745" formatCode="m/d/yyyy\ h:mm">
                  <c:v>40603.333333329894</c:v>
                </c:pt>
                <c:pt idx="24746" formatCode="m/d/yyyy\ h:mm">
                  <c:v>40603.374999996573</c:v>
                </c:pt>
                <c:pt idx="24747" formatCode="m/d/yyyy\ h:mm">
                  <c:v>40603.416666663194</c:v>
                </c:pt>
                <c:pt idx="24748" formatCode="m/d/yyyy\ h:mm">
                  <c:v>40603.458333329902</c:v>
                </c:pt>
                <c:pt idx="24749" formatCode="m/d/yyyy\ h:mm">
                  <c:v>40603.499999996551</c:v>
                </c:pt>
                <c:pt idx="24750" formatCode="m/d/yyyy\ h:mm">
                  <c:v>40603.541666663179</c:v>
                </c:pt>
                <c:pt idx="24751" formatCode="m/d/yyyy\ h:mm">
                  <c:v>40603.58333332988</c:v>
                </c:pt>
                <c:pt idx="24752" formatCode="m/d/yyyy\ h:mm">
                  <c:v>40603.624999996544</c:v>
                </c:pt>
                <c:pt idx="24753" formatCode="m/d/yyyy\ h:mm">
                  <c:v>40603.666666663179</c:v>
                </c:pt>
                <c:pt idx="24754" formatCode="m/d/yyyy\ h:mm">
                  <c:v>40603.708333329872</c:v>
                </c:pt>
                <c:pt idx="24755" formatCode="m/d/yyyy\ h:mm">
                  <c:v>40603.749999996537</c:v>
                </c:pt>
                <c:pt idx="24756" formatCode="m/d/yyyy\ h:mm">
                  <c:v>40603.791666663157</c:v>
                </c:pt>
                <c:pt idx="24757" formatCode="m/d/yyyy\ h:mm">
                  <c:v>40603.833333329865</c:v>
                </c:pt>
                <c:pt idx="24758" formatCode="m/d/yyyy\ h:mm">
                  <c:v>40603.874999996544</c:v>
                </c:pt>
                <c:pt idx="24759" formatCode="m/d/yyyy\ h:mm">
                  <c:v>40603.916666663179</c:v>
                </c:pt>
                <c:pt idx="24760" formatCode="m/d/yyyy\ h:mm">
                  <c:v>40603.958333329865</c:v>
                </c:pt>
                <c:pt idx="24761" formatCode="m/d/yyyy\ h:mm">
                  <c:v>40603.999999996522</c:v>
                </c:pt>
                <c:pt idx="24762" formatCode="m/d/yyyy\ h:mm">
                  <c:v>40604.041666663157</c:v>
                </c:pt>
                <c:pt idx="24763" formatCode="m/d/yyyy\ h:mm">
                  <c:v>40604.083333329843</c:v>
                </c:pt>
                <c:pt idx="24764" formatCode="m/d/yyyy\ h:mm">
                  <c:v>40604.124999996515</c:v>
                </c:pt>
                <c:pt idx="24765" formatCode="m/d/yyyy\ h:mm">
                  <c:v>40604.16666666315</c:v>
                </c:pt>
                <c:pt idx="24766" formatCode="m/d/yyyy\ h:mm">
                  <c:v>40604.208333329843</c:v>
                </c:pt>
                <c:pt idx="24767" formatCode="m/d/yyyy\ h:mm">
                  <c:v>40604.249999996493</c:v>
                </c:pt>
                <c:pt idx="24768" formatCode="m/d/yyyy\ h:mm">
                  <c:v>40604.291666663121</c:v>
                </c:pt>
                <c:pt idx="24769" formatCode="m/d/yyyy\ h:mm">
                  <c:v>40604.333333329836</c:v>
                </c:pt>
                <c:pt idx="24770" formatCode="m/d/yyyy\ h:mm">
                  <c:v>40604.374999996515</c:v>
                </c:pt>
                <c:pt idx="24771" formatCode="m/d/yyyy\ h:mm">
                  <c:v>40604.41666666315</c:v>
                </c:pt>
                <c:pt idx="24772" formatCode="m/d/yyyy\ h:mm">
                  <c:v>40604.458333329843</c:v>
                </c:pt>
                <c:pt idx="24773" formatCode="m/d/yyyy\ h:mm">
                  <c:v>40604.499999996493</c:v>
                </c:pt>
                <c:pt idx="24774" formatCode="m/d/yyyy\ h:mm">
                  <c:v>40604.541666663121</c:v>
                </c:pt>
                <c:pt idx="24775" formatCode="m/d/yyyy\ h:mm">
                  <c:v>40604.583333329821</c:v>
                </c:pt>
                <c:pt idx="24776" formatCode="m/d/yyyy\ h:mm">
                  <c:v>40604.624999996486</c:v>
                </c:pt>
                <c:pt idx="24777" formatCode="m/d/yyyy\ h:mm">
                  <c:v>40604.666666663121</c:v>
                </c:pt>
                <c:pt idx="24778" formatCode="m/d/yyyy\ h:mm">
                  <c:v>40604.708333329814</c:v>
                </c:pt>
                <c:pt idx="24779" formatCode="m/d/yyyy\ h:mm">
                  <c:v>40604.749999996478</c:v>
                </c:pt>
                <c:pt idx="24780" formatCode="m/d/yyyy\ h:mm">
                  <c:v>40604.791666663099</c:v>
                </c:pt>
                <c:pt idx="24781" formatCode="m/d/yyyy\ h:mm">
                  <c:v>40604.833333329792</c:v>
                </c:pt>
                <c:pt idx="24782" formatCode="m/d/yyyy\ h:mm">
                  <c:v>40604.874999996486</c:v>
                </c:pt>
                <c:pt idx="24783" formatCode="m/d/yyyy\ h:mm">
                  <c:v>40604.916666663121</c:v>
                </c:pt>
                <c:pt idx="24784" formatCode="m/d/yyyy\ h:mm">
                  <c:v>40604.958333329814</c:v>
                </c:pt>
                <c:pt idx="24785" formatCode="m/d/yyyy\ h:mm">
                  <c:v>40604.999999996449</c:v>
                </c:pt>
                <c:pt idx="24786" formatCode="m/d/yyyy\ h:mm">
                  <c:v>40605.041666663099</c:v>
                </c:pt>
                <c:pt idx="24787" formatCode="m/d/yyyy\ h:mm">
                  <c:v>40605.083333329792</c:v>
                </c:pt>
                <c:pt idx="24788" formatCode="m/d/yyyy\ h:mm">
                  <c:v>40605.124999996442</c:v>
                </c:pt>
                <c:pt idx="24789" formatCode="m/d/yyyy\ h:mm">
                  <c:v>40605.166666663084</c:v>
                </c:pt>
                <c:pt idx="24790" formatCode="m/d/yyyy\ h:mm">
                  <c:v>40605.208333329785</c:v>
                </c:pt>
                <c:pt idx="24791" formatCode="m/d/yyyy\ h:mm">
                  <c:v>40605.249999996442</c:v>
                </c:pt>
                <c:pt idx="24792" formatCode="m/d/yyyy\ h:mm">
                  <c:v>40605.291666663063</c:v>
                </c:pt>
                <c:pt idx="24793" formatCode="m/d/yyyy\ h:mm">
                  <c:v>40605.333333329763</c:v>
                </c:pt>
                <c:pt idx="24794" formatCode="m/d/yyyy\ h:mm">
                  <c:v>40605.374999996449</c:v>
                </c:pt>
                <c:pt idx="24795" formatCode="m/d/yyyy\ h:mm">
                  <c:v>40605.416666663084</c:v>
                </c:pt>
                <c:pt idx="24796" formatCode="m/d/yyyy\ h:mm">
                  <c:v>40605.458333329785</c:v>
                </c:pt>
                <c:pt idx="24797" formatCode="m/d/yyyy\ h:mm">
                  <c:v>40605.499999996435</c:v>
                </c:pt>
                <c:pt idx="24798" formatCode="m/d/yyyy\ h:mm">
                  <c:v>40605.54166666307</c:v>
                </c:pt>
                <c:pt idx="24799" formatCode="m/d/yyyy\ h:mm">
                  <c:v>40605.583333329749</c:v>
                </c:pt>
                <c:pt idx="24800" formatCode="m/d/yyyy\ h:mm">
                  <c:v>40605.624999996413</c:v>
                </c:pt>
                <c:pt idx="24801" formatCode="m/d/yyyy\ h:mm">
                  <c:v>40605.666666663063</c:v>
                </c:pt>
                <c:pt idx="24802" formatCode="m/d/yyyy\ h:mm">
                  <c:v>40605.708333329741</c:v>
                </c:pt>
                <c:pt idx="24803" formatCode="m/d/yyyy\ h:mm">
                  <c:v>40605.749999996413</c:v>
                </c:pt>
                <c:pt idx="24804" formatCode="m/d/yyyy\ h:mm">
                  <c:v>40605.791666663041</c:v>
                </c:pt>
                <c:pt idx="24805" formatCode="m/d/yyyy\ h:mm">
                  <c:v>40605.833333329741</c:v>
                </c:pt>
                <c:pt idx="24806" formatCode="m/d/yyyy\ h:mm">
                  <c:v>40605.87499999642</c:v>
                </c:pt>
                <c:pt idx="24807" formatCode="m/d/yyyy\ h:mm">
                  <c:v>40605.916666663055</c:v>
                </c:pt>
                <c:pt idx="24808" formatCode="m/d/yyyy\ h:mm">
                  <c:v>40605.958333329749</c:v>
                </c:pt>
                <c:pt idx="24809" formatCode="m/d/yyyy\ h:mm">
                  <c:v>40605.999999996391</c:v>
                </c:pt>
                <c:pt idx="24810" formatCode="m/d/yyyy\ h:mm">
                  <c:v>40606.041666663034</c:v>
                </c:pt>
                <c:pt idx="24811" formatCode="m/d/yyyy\ h:mm">
                  <c:v>40606.083333329734</c:v>
                </c:pt>
                <c:pt idx="24812" formatCode="m/d/yyyy\ h:mm">
                  <c:v>40606.124999996391</c:v>
                </c:pt>
                <c:pt idx="24813" formatCode="m/d/yyyy\ h:mm">
                  <c:v>40606.166666663026</c:v>
                </c:pt>
                <c:pt idx="24814" formatCode="m/d/yyyy\ h:mm">
                  <c:v>40606.208333329712</c:v>
                </c:pt>
                <c:pt idx="24815" formatCode="m/d/yyyy\ h:mm">
                  <c:v>40606.249999996391</c:v>
                </c:pt>
                <c:pt idx="24816" formatCode="m/d/yyyy\ h:mm">
                  <c:v>40606.291666662997</c:v>
                </c:pt>
                <c:pt idx="24817" formatCode="m/d/yyyy\ h:mm">
                  <c:v>40606.333333329712</c:v>
                </c:pt>
                <c:pt idx="24818" formatCode="m/d/yyyy\ h:mm">
                  <c:v>40606.374999996391</c:v>
                </c:pt>
                <c:pt idx="24819" formatCode="m/d/yyyy\ h:mm">
                  <c:v>40606.416666663034</c:v>
                </c:pt>
                <c:pt idx="24820" formatCode="m/d/yyyy\ h:mm">
                  <c:v>40606.45833332972</c:v>
                </c:pt>
                <c:pt idx="24821" formatCode="m/d/yyyy\ h:mm">
                  <c:v>40606.499999996362</c:v>
                </c:pt>
                <c:pt idx="24822" formatCode="m/d/yyyy\ h:mm">
                  <c:v>40606.541666663004</c:v>
                </c:pt>
                <c:pt idx="24823" formatCode="m/d/yyyy\ h:mm">
                  <c:v>40606.583333329691</c:v>
                </c:pt>
                <c:pt idx="24824" formatCode="m/d/yyyy\ h:mm">
                  <c:v>40606.624999996362</c:v>
                </c:pt>
                <c:pt idx="24825" formatCode="m/d/yyyy\ h:mm">
                  <c:v>40606.666666662997</c:v>
                </c:pt>
                <c:pt idx="24826" formatCode="m/d/yyyy\ h:mm">
                  <c:v>40606.708333329683</c:v>
                </c:pt>
                <c:pt idx="24827" formatCode="m/d/yyyy\ h:mm">
                  <c:v>40606.749999996347</c:v>
                </c:pt>
                <c:pt idx="24828" formatCode="m/d/yyyy\ h:mm">
                  <c:v>40606.791666662975</c:v>
                </c:pt>
                <c:pt idx="24829" formatCode="m/d/yyyy\ h:mm">
                  <c:v>40606.833333329683</c:v>
                </c:pt>
                <c:pt idx="24830" formatCode="m/d/yyyy\ h:mm">
                  <c:v>40606.874999996355</c:v>
                </c:pt>
                <c:pt idx="24831" formatCode="m/d/yyyy\ h:mm">
                  <c:v>40606.916666663004</c:v>
                </c:pt>
                <c:pt idx="24832" formatCode="m/d/yyyy\ h:mm">
                  <c:v>40606.958333329691</c:v>
                </c:pt>
                <c:pt idx="24833" formatCode="m/d/yyyy\ h:mm">
                  <c:v>40606.999999996333</c:v>
                </c:pt>
                <c:pt idx="24834" formatCode="m/d/yyyy\ h:mm">
                  <c:v>40607.041666662983</c:v>
                </c:pt>
                <c:pt idx="24835" formatCode="m/d/yyyy\ h:mm">
                  <c:v>40607.083333329661</c:v>
                </c:pt>
                <c:pt idx="24836" formatCode="m/d/yyyy\ h:mm">
                  <c:v>40607.124999996333</c:v>
                </c:pt>
                <c:pt idx="24837" formatCode="m/d/yyyy\ h:mm">
                  <c:v>40607.166666662975</c:v>
                </c:pt>
                <c:pt idx="24838" formatCode="m/d/yyyy\ h:mm">
                  <c:v>40607.208333329661</c:v>
                </c:pt>
                <c:pt idx="24839" formatCode="m/d/yyyy\ h:mm">
                  <c:v>40607.249999996318</c:v>
                </c:pt>
                <c:pt idx="24840" formatCode="m/d/yyyy\ h:mm">
                  <c:v>40607.291666662954</c:v>
                </c:pt>
                <c:pt idx="24841" formatCode="m/d/yyyy\ h:mm">
                  <c:v>40607.333333329647</c:v>
                </c:pt>
                <c:pt idx="24842" formatCode="m/d/yyyy\ h:mm">
                  <c:v>40607.374999996326</c:v>
                </c:pt>
                <c:pt idx="24843" formatCode="m/d/yyyy\ h:mm">
                  <c:v>40607.416666662983</c:v>
                </c:pt>
                <c:pt idx="24844" formatCode="m/d/yyyy\ h:mm">
                  <c:v>40607.458333329654</c:v>
                </c:pt>
                <c:pt idx="24845" formatCode="m/d/yyyy\ h:mm">
                  <c:v>40607.499999996311</c:v>
                </c:pt>
                <c:pt idx="24846" formatCode="m/d/yyyy\ h:mm">
                  <c:v>40607.541666662954</c:v>
                </c:pt>
                <c:pt idx="24847" formatCode="m/d/yyyy\ h:mm">
                  <c:v>40607.583333329632</c:v>
                </c:pt>
                <c:pt idx="24848" formatCode="m/d/yyyy\ h:mm">
                  <c:v>40607.624999996297</c:v>
                </c:pt>
                <c:pt idx="24849" formatCode="m/d/yyyy\ h:mm">
                  <c:v>40607.666666662954</c:v>
                </c:pt>
                <c:pt idx="24850" formatCode="m/d/yyyy\ h:mm">
                  <c:v>40607.708333329632</c:v>
                </c:pt>
                <c:pt idx="24851" formatCode="m/d/yyyy\ h:mm">
                  <c:v>40607.749999996289</c:v>
                </c:pt>
                <c:pt idx="24852" formatCode="m/d/yyyy\ h:mm">
                  <c:v>40607.791666662932</c:v>
                </c:pt>
                <c:pt idx="24853" formatCode="m/d/yyyy\ h:mm">
                  <c:v>40607.833333329618</c:v>
                </c:pt>
                <c:pt idx="24854" formatCode="m/d/yyyy\ h:mm">
                  <c:v>40607.874999996297</c:v>
                </c:pt>
                <c:pt idx="24855" formatCode="m/d/yyyy\ h:mm">
                  <c:v>40607.916666662946</c:v>
                </c:pt>
                <c:pt idx="24856" formatCode="m/d/yyyy\ h:mm">
                  <c:v>40607.958333329625</c:v>
                </c:pt>
                <c:pt idx="24857" formatCode="m/d/yyyy\ h:mm">
                  <c:v>40607.999999996282</c:v>
                </c:pt>
                <c:pt idx="24858" formatCode="m/d/yyyy\ h:mm">
                  <c:v>40608.041666662924</c:v>
                </c:pt>
                <c:pt idx="24859" formatCode="m/d/yyyy\ h:mm">
                  <c:v>40608.083333329603</c:v>
                </c:pt>
                <c:pt idx="24860" formatCode="m/d/yyyy\ h:mm">
                  <c:v>40608.124999996267</c:v>
                </c:pt>
                <c:pt idx="24861" formatCode="m/d/yyyy\ h:mm">
                  <c:v>40608.166666662924</c:v>
                </c:pt>
                <c:pt idx="24862" formatCode="m/d/yyyy\ h:mm">
                  <c:v>40608.208333329603</c:v>
                </c:pt>
                <c:pt idx="24863" formatCode="m/d/yyyy\ h:mm">
                  <c:v>40608.24999999626</c:v>
                </c:pt>
                <c:pt idx="24864" formatCode="m/d/yyyy\ h:mm">
                  <c:v>40608.291666662903</c:v>
                </c:pt>
                <c:pt idx="24865" formatCode="m/d/yyyy\ h:mm">
                  <c:v>40608.333333329603</c:v>
                </c:pt>
                <c:pt idx="24866" formatCode="m/d/yyyy\ h:mm">
                  <c:v>40608.374999996267</c:v>
                </c:pt>
                <c:pt idx="24867" formatCode="m/d/yyyy\ h:mm">
                  <c:v>40608.416666662917</c:v>
                </c:pt>
                <c:pt idx="24868" formatCode="m/d/yyyy\ h:mm">
                  <c:v>40608.45833332961</c:v>
                </c:pt>
                <c:pt idx="24869" formatCode="m/d/yyyy\ h:mm">
                  <c:v>40608.499999996246</c:v>
                </c:pt>
                <c:pt idx="24870" formatCode="m/d/yyyy\ h:mm">
                  <c:v>40608.541666662895</c:v>
                </c:pt>
                <c:pt idx="24871" formatCode="m/d/yyyy\ h:mm">
                  <c:v>40608.583333329596</c:v>
                </c:pt>
                <c:pt idx="24872" formatCode="m/d/yyyy\ h:mm">
                  <c:v>40608.624999996238</c:v>
                </c:pt>
                <c:pt idx="24873" formatCode="m/d/yyyy\ h:mm">
                  <c:v>40608.666666662888</c:v>
                </c:pt>
                <c:pt idx="24874" formatCode="m/d/yyyy\ h:mm">
                  <c:v>40608.708333329589</c:v>
                </c:pt>
                <c:pt idx="24875" formatCode="m/d/yyyy\ h:mm">
                  <c:v>40608.749999996231</c:v>
                </c:pt>
                <c:pt idx="24876" formatCode="m/d/yyyy\ h:mm">
                  <c:v>40608.791666662866</c:v>
                </c:pt>
                <c:pt idx="24877" formatCode="m/d/yyyy\ h:mm">
                  <c:v>40608.833333329574</c:v>
                </c:pt>
                <c:pt idx="24878" formatCode="m/d/yyyy\ h:mm">
                  <c:v>40608.874999996246</c:v>
                </c:pt>
                <c:pt idx="24879" formatCode="m/d/yyyy\ h:mm">
                  <c:v>40608.916666662888</c:v>
                </c:pt>
                <c:pt idx="24880" formatCode="m/d/yyyy\ h:mm">
                  <c:v>40608.958333329581</c:v>
                </c:pt>
                <c:pt idx="24881" formatCode="m/d/yyyy\ h:mm">
                  <c:v>40608.999999996217</c:v>
                </c:pt>
                <c:pt idx="24882" formatCode="m/d/yyyy\ h:mm">
                  <c:v>40609.041666662866</c:v>
                </c:pt>
                <c:pt idx="24883" formatCode="m/d/yyyy\ h:mm">
                  <c:v>40609.08333332956</c:v>
                </c:pt>
                <c:pt idx="24884" formatCode="m/d/yyyy\ h:mm">
                  <c:v>40609.124999996209</c:v>
                </c:pt>
                <c:pt idx="24885" formatCode="m/d/yyyy\ h:mm">
                  <c:v>40609.166666662859</c:v>
                </c:pt>
                <c:pt idx="24886" formatCode="m/d/yyyy\ h:mm">
                  <c:v>40609.208333329552</c:v>
                </c:pt>
                <c:pt idx="24887" formatCode="m/d/yyyy\ h:mm">
                  <c:v>40609.249999996202</c:v>
                </c:pt>
                <c:pt idx="24888" formatCode="m/d/yyyy\ h:mm">
                  <c:v>40609.291666662837</c:v>
                </c:pt>
                <c:pt idx="24889" formatCode="m/d/yyyy\ h:mm">
                  <c:v>40609.333333329545</c:v>
                </c:pt>
                <c:pt idx="24890" formatCode="m/d/yyyy\ h:mm">
                  <c:v>40609.374999996217</c:v>
                </c:pt>
                <c:pt idx="24891" formatCode="m/d/yyyy\ h:mm">
                  <c:v>40609.416666662859</c:v>
                </c:pt>
                <c:pt idx="24892" formatCode="m/d/yyyy\ h:mm">
                  <c:v>40609.458333329552</c:v>
                </c:pt>
                <c:pt idx="24893" formatCode="m/d/yyyy\ h:mm">
                  <c:v>40609.499999996202</c:v>
                </c:pt>
                <c:pt idx="24894" formatCode="m/d/yyyy\ h:mm">
                  <c:v>40609.541666662837</c:v>
                </c:pt>
                <c:pt idx="24895" formatCode="m/d/yyyy\ h:mm">
                  <c:v>40609.58333332953</c:v>
                </c:pt>
                <c:pt idx="24896" formatCode="m/d/yyyy\ h:mm">
                  <c:v>40609.624999996195</c:v>
                </c:pt>
                <c:pt idx="24897" formatCode="m/d/yyyy\ h:mm">
                  <c:v>40609.66666666283</c:v>
                </c:pt>
                <c:pt idx="24898" formatCode="m/d/yyyy\ h:mm">
                  <c:v>40609.708333329523</c:v>
                </c:pt>
                <c:pt idx="24899" formatCode="m/d/yyyy\ h:mm">
                  <c:v>40609.749999996187</c:v>
                </c:pt>
                <c:pt idx="24900" formatCode="m/d/yyyy\ h:mm">
                  <c:v>40609.791666662808</c:v>
                </c:pt>
                <c:pt idx="24901" formatCode="m/d/yyyy\ h:mm">
                  <c:v>40609.833333329516</c:v>
                </c:pt>
                <c:pt idx="24902" formatCode="m/d/yyyy\ h:mm">
                  <c:v>40609.874999996195</c:v>
                </c:pt>
                <c:pt idx="24903" formatCode="m/d/yyyy\ h:mm">
                  <c:v>40609.91666666283</c:v>
                </c:pt>
                <c:pt idx="24904" formatCode="m/d/yyyy\ h:mm">
                  <c:v>40609.958333329523</c:v>
                </c:pt>
                <c:pt idx="24905" formatCode="m/d/yyyy\ h:mm">
                  <c:v>40609.999999996173</c:v>
                </c:pt>
                <c:pt idx="24906" formatCode="m/d/yyyy\ h:mm">
                  <c:v>40610.041666662808</c:v>
                </c:pt>
                <c:pt idx="24907" formatCode="m/d/yyyy\ h:mm">
                  <c:v>40610.083333329501</c:v>
                </c:pt>
                <c:pt idx="24908" formatCode="m/d/yyyy\ h:mm">
                  <c:v>40610.124999996166</c:v>
                </c:pt>
                <c:pt idx="24909" formatCode="m/d/yyyy\ h:mm">
                  <c:v>40610.166666662801</c:v>
                </c:pt>
                <c:pt idx="24910" formatCode="m/d/yyyy\ h:mm">
                  <c:v>40610.208333329494</c:v>
                </c:pt>
                <c:pt idx="24911" formatCode="m/d/yyyy\ h:mm">
                  <c:v>40610.249999996158</c:v>
                </c:pt>
                <c:pt idx="24912" formatCode="m/d/yyyy\ h:mm">
                  <c:v>40610.291666662772</c:v>
                </c:pt>
                <c:pt idx="24913" formatCode="m/d/yyyy\ h:mm">
                  <c:v>40610.333333329487</c:v>
                </c:pt>
                <c:pt idx="24914" formatCode="m/d/yyyy\ h:mm">
                  <c:v>40610.374999996166</c:v>
                </c:pt>
                <c:pt idx="24915" formatCode="m/d/yyyy\ h:mm">
                  <c:v>40610.416666662801</c:v>
                </c:pt>
                <c:pt idx="24916" formatCode="m/d/yyyy\ h:mm">
                  <c:v>40610.458333329494</c:v>
                </c:pt>
                <c:pt idx="24917" formatCode="m/d/yyyy\ h:mm">
                  <c:v>40610.499999996144</c:v>
                </c:pt>
                <c:pt idx="24918" formatCode="m/d/yyyy\ h:mm">
                  <c:v>40610.541666662772</c:v>
                </c:pt>
                <c:pt idx="24919" formatCode="m/d/yyyy\ h:mm">
                  <c:v>40610.583333329472</c:v>
                </c:pt>
                <c:pt idx="24920" formatCode="m/d/yyyy\ h:mm">
                  <c:v>40610.624999996136</c:v>
                </c:pt>
                <c:pt idx="24921" formatCode="m/d/yyyy\ h:mm">
                  <c:v>40610.666666662772</c:v>
                </c:pt>
                <c:pt idx="24922" formatCode="m/d/yyyy\ h:mm">
                  <c:v>40610.708333329465</c:v>
                </c:pt>
                <c:pt idx="24923" formatCode="m/d/yyyy\ h:mm">
                  <c:v>40610.749999996129</c:v>
                </c:pt>
                <c:pt idx="24924" formatCode="m/d/yyyy\ h:mm">
                  <c:v>40610.79166666275</c:v>
                </c:pt>
                <c:pt idx="24925" formatCode="m/d/yyyy\ h:mm">
                  <c:v>40610.833333329443</c:v>
                </c:pt>
                <c:pt idx="24926" formatCode="m/d/yyyy\ h:mm">
                  <c:v>40610.874999996136</c:v>
                </c:pt>
                <c:pt idx="24927" formatCode="m/d/yyyy\ h:mm">
                  <c:v>40610.916666662772</c:v>
                </c:pt>
                <c:pt idx="24928" formatCode="m/d/yyyy\ h:mm">
                  <c:v>40610.958333329465</c:v>
                </c:pt>
                <c:pt idx="24929" formatCode="m/d/yyyy\ h:mm">
                  <c:v>40610.999999996115</c:v>
                </c:pt>
                <c:pt idx="24930" formatCode="m/d/yyyy\ h:mm">
                  <c:v>40611.04166666275</c:v>
                </c:pt>
                <c:pt idx="24931" formatCode="m/d/yyyy\ h:mm">
                  <c:v>40611.083333329443</c:v>
                </c:pt>
                <c:pt idx="24932" formatCode="m/d/yyyy\ h:mm">
                  <c:v>40611.124999996093</c:v>
                </c:pt>
                <c:pt idx="24933" formatCode="m/d/yyyy\ h:mm">
                  <c:v>40611.166666662743</c:v>
                </c:pt>
                <c:pt idx="24934" formatCode="m/d/yyyy\ h:mm">
                  <c:v>40611.208333329436</c:v>
                </c:pt>
                <c:pt idx="24935" formatCode="m/d/yyyy\ h:mm">
                  <c:v>40611.249999996093</c:v>
                </c:pt>
                <c:pt idx="24936" formatCode="m/d/yyyy\ h:mm">
                  <c:v>40611.291666662721</c:v>
                </c:pt>
                <c:pt idx="24937" formatCode="m/d/yyyy\ h:mm">
                  <c:v>40611.333333329429</c:v>
                </c:pt>
                <c:pt idx="24938" formatCode="m/d/yyyy\ h:mm">
                  <c:v>40611.3749999961</c:v>
                </c:pt>
                <c:pt idx="24939" formatCode="m/d/yyyy\ h:mm">
                  <c:v>40611.416666662735</c:v>
                </c:pt>
                <c:pt idx="24940" formatCode="m/d/yyyy\ h:mm">
                  <c:v>40611.458333329436</c:v>
                </c:pt>
                <c:pt idx="24941" formatCode="m/d/yyyy\ h:mm">
                  <c:v>40611.499999996086</c:v>
                </c:pt>
                <c:pt idx="24942" formatCode="m/d/yyyy\ h:mm">
                  <c:v>40611.541666662721</c:v>
                </c:pt>
                <c:pt idx="24943" formatCode="m/d/yyyy\ h:mm">
                  <c:v>40611.583333329399</c:v>
                </c:pt>
                <c:pt idx="24944" formatCode="m/d/yyyy\ h:mm">
                  <c:v>40611.624999996078</c:v>
                </c:pt>
                <c:pt idx="24945" formatCode="m/d/yyyy\ h:mm">
                  <c:v>40611.666666662713</c:v>
                </c:pt>
                <c:pt idx="24946" formatCode="m/d/yyyy\ h:mm">
                  <c:v>40611.708333329392</c:v>
                </c:pt>
                <c:pt idx="24947" formatCode="m/d/yyyy\ h:mm">
                  <c:v>40611.749999996071</c:v>
                </c:pt>
                <c:pt idx="24948" formatCode="m/d/yyyy\ h:mm">
                  <c:v>40611.791666662692</c:v>
                </c:pt>
                <c:pt idx="24949" formatCode="m/d/yyyy\ h:mm">
                  <c:v>40611.833333329392</c:v>
                </c:pt>
                <c:pt idx="24950" formatCode="m/d/yyyy\ h:mm">
                  <c:v>40611.874999996071</c:v>
                </c:pt>
                <c:pt idx="24951" formatCode="m/d/yyyy\ h:mm">
                  <c:v>40611.916666662706</c:v>
                </c:pt>
                <c:pt idx="24952" formatCode="m/d/yyyy\ h:mm">
                  <c:v>40611.958333329399</c:v>
                </c:pt>
                <c:pt idx="24953" formatCode="m/d/yyyy\ h:mm">
                  <c:v>40611.999999996042</c:v>
                </c:pt>
                <c:pt idx="24954" formatCode="m/d/yyyy\ h:mm">
                  <c:v>40612.041666662684</c:v>
                </c:pt>
                <c:pt idx="24955" formatCode="m/d/yyyy\ h:mm">
                  <c:v>40612.083333329385</c:v>
                </c:pt>
                <c:pt idx="24956" formatCode="m/d/yyyy\ h:mm">
                  <c:v>40612.124999996042</c:v>
                </c:pt>
                <c:pt idx="24957" formatCode="m/d/yyyy\ h:mm">
                  <c:v>40612.166666662677</c:v>
                </c:pt>
                <c:pt idx="24958" formatCode="m/d/yyyy\ h:mm">
                  <c:v>40612.208333329363</c:v>
                </c:pt>
                <c:pt idx="24959" formatCode="m/d/yyyy\ h:mm">
                  <c:v>40612.249999996042</c:v>
                </c:pt>
                <c:pt idx="24960" formatCode="m/d/yyyy\ h:mm">
                  <c:v>40612.291666662655</c:v>
                </c:pt>
                <c:pt idx="24961" formatCode="m/d/yyyy\ h:mm">
                  <c:v>40612.333333329363</c:v>
                </c:pt>
                <c:pt idx="24962" formatCode="m/d/yyyy\ h:mm">
                  <c:v>40612.374999996049</c:v>
                </c:pt>
                <c:pt idx="24963" formatCode="m/d/yyyy\ h:mm">
                  <c:v>40612.416666662684</c:v>
                </c:pt>
                <c:pt idx="24964" formatCode="m/d/yyyy\ h:mm">
                  <c:v>40612.45833332937</c:v>
                </c:pt>
                <c:pt idx="24965" formatCode="m/d/yyyy\ h:mm">
                  <c:v>40612.499999996013</c:v>
                </c:pt>
                <c:pt idx="24966" formatCode="m/d/yyyy\ h:mm">
                  <c:v>40612.541666662662</c:v>
                </c:pt>
                <c:pt idx="24967" formatCode="m/d/yyyy\ h:mm">
                  <c:v>40612.583333329341</c:v>
                </c:pt>
                <c:pt idx="24968" formatCode="m/d/yyyy\ h:mm">
                  <c:v>40612.624999996013</c:v>
                </c:pt>
                <c:pt idx="24969" formatCode="m/d/yyyy\ h:mm">
                  <c:v>40612.666666662648</c:v>
                </c:pt>
                <c:pt idx="24970" formatCode="m/d/yyyy\ h:mm">
                  <c:v>40612.708333329341</c:v>
                </c:pt>
                <c:pt idx="24971" formatCode="m/d/yyyy\ h:mm">
                  <c:v>40612.749999995998</c:v>
                </c:pt>
                <c:pt idx="24972" formatCode="m/d/yyyy\ h:mm">
                  <c:v>40612.791666662619</c:v>
                </c:pt>
                <c:pt idx="24973" formatCode="m/d/yyyy\ h:mm">
                  <c:v>40612.833333329341</c:v>
                </c:pt>
                <c:pt idx="24974" formatCode="m/d/yyyy\ h:mm">
                  <c:v>40612.874999996005</c:v>
                </c:pt>
                <c:pt idx="24975" formatCode="m/d/yyyy\ h:mm">
                  <c:v>40612.916666662655</c:v>
                </c:pt>
                <c:pt idx="24976" formatCode="m/d/yyyy\ h:mm">
                  <c:v>40612.958333329341</c:v>
                </c:pt>
                <c:pt idx="24977" formatCode="m/d/yyyy\ h:mm">
                  <c:v>40612.999999995991</c:v>
                </c:pt>
                <c:pt idx="24978" formatCode="m/d/yyyy\ h:mm">
                  <c:v>40613.041666662619</c:v>
                </c:pt>
                <c:pt idx="24979" formatCode="m/d/yyyy\ h:mm">
                  <c:v>40613.083333329312</c:v>
                </c:pt>
                <c:pt idx="24980" formatCode="m/d/yyyy\ h:mm">
                  <c:v>40613.124999995991</c:v>
                </c:pt>
                <c:pt idx="24981" formatCode="m/d/yyyy\ h:mm">
                  <c:v>40613.166666662619</c:v>
                </c:pt>
                <c:pt idx="24982" formatCode="m/d/yyyy\ h:mm">
                  <c:v>40613.208333329312</c:v>
                </c:pt>
                <c:pt idx="24983" formatCode="m/d/yyyy\ h:mm">
                  <c:v>40613.249999995969</c:v>
                </c:pt>
                <c:pt idx="24984" formatCode="m/d/yyyy\ h:mm">
                  <c:v>40613.29166666259</c:v>
                </c:pt>
                <c:pt idx="24985" formatCode="m/d/yyyy\ h:mm">
                  <c:v>40613.333333329298</c:v>
                </c:pt>
                <c:pt idx="24986" formatCode="m/d/yyyy\ h:mm">
                  <c:v>40613.374999995976</c:v>
                </c:pt>
                <c:pt idx="24987" formatCode="m/d/yyyy\ h:mm">
                  <c:v>40613.416666662626</c:v>
                </c:pt>
                <c:pt idx="24988" formatCode="m/d/yyyy\ h:mm">
                  <c:v>40613.458333329305</c:v>
                </c:pt>
                <c:pt idx="24989" formatCode="m/d/yyyy\ h:mm">
                  <c:v>40613.499999995962</c:v>
                </c:pt>
                <c:pt idx="24990" formatCode="m/d/yyyy\ h:mm">
                  <c:v>40613.541666662597</c:v>
                </c:pt>
                <c:pt idx="24991" formatCode="m/d/yyyy\ h:mm">
                  <c:v>40613.583333329283</c:v>
                </c:pt>
                <c:pt idx="24992" formatCode="m/d/yyyy\ h:mm">
                  <c:v>40613.624999995947</c:v>
                </c:pt>
                <c:pt idx="24993" formatCode="m/d/yyyy\ h:mm">
                  <c:v>40613.66666666259</c:v>
                </c:pt>
                <c:pt idx="24994" formatCode="m/d/yyyy\ h:mm">
                  <c:v>40613.708333329283</c:v>
                </c:pt>
                <c:pt idx="24995" formatCode="m/d/yyyy\ h:mm">
                  <c:v>40613.74999999594</c:v>
                </c:pt>
                <c:pt idx="24996" formatCode="m/d/yyyy\ h:mm">
                  <c:v>40613.791666662575</c:v>
                </c:pt>
                <c:pt idx="24997" formatCode="m/d/yyyy\ h:mm">
                  <c:v>40613.833333329268</c:v>
                </c:pt>
                <c:pt idx="24998" formatCode="m/d/yyyy\ h:mm">
                  <c:v>40613.874999995947</c:v>
                </c:pt>
                <c:pt idx="24999" formatCode="m/d/yyyy\ h:mm">
                  <c:v>40613.916666662597</c:v>
                </c:pt>
                <c:pt idx="25000" formatCode="m/d/yyyy\ h:mm">
                  <c:v>40613.958333329276</c:v>
                </c:pt>
                <c:pt idx="25001" formatCode="m/d/yyyy\ h:mm">
                  <c:v>40613.999999995933</c:v>
                </c:pt>
                <c:pt idx="25002" formatCode="m/d/yyyy\ h:mm">
                  <c:v>40614.041666662575</c:v>
                </c:pt>
                <c:pt idx="25003" formatCode="m/d/yyyy\ h:mm">
                  <c:v>40614.083333329261</c:v>
                </c:pt>
                <c:pt idx="25004" formatCode="m/d/yyyy\ h:mm">
                  <c:v>40614.124999995918</c:v>
                </c:pt>
                <c:pt idx="25005" formatCode="m/d/yyyy\ h:mm">
                  <c:v>40614.166666662575</c:v>
                </c:pt>
                <c:pt idx="25006" formatCode="m/d/yyyy\ h:mm">
                  <c:v>40614.208333329247</c:v>
                </c:pt>
                <c:pt idx="25007" formatCode="m/d/yyyy\ h:mm">
                  <c:v>40614.249999995911</c:v>
                </c:pt>
                <c:pt idx="25008" formatCode="m/d/yyyy\ h:mm">
                  <c:v>40614.291666662553</c:v>
                </c:pt>
                <c:pt idx="25009" formatCode="m/d/yyyy\ h:mm">
                  <c:v>40614.333333329239</c:v>
                </c:pt>
                <c:pt idx="25010" formatCode="m/d/yyyy\ h:mm">
                  <c:v>40614.374999995925</c:v>
                </c:pt>
                <c:pt idx="25011" formatCode="m/d/yyyy\ h:mm">
                  <c:v>40614.416666662568</c:v>
                </c:pt>
                <c:pt idx="25012" formatCode="m/d/yyyy\ h:mm">
                  <c:v>40614.458333329247</c:v>
                </c:pt>
                <c:pt idx="25013" formatCode="m/d/yyyy\ h:mm">
                  <c:v>40614.499999995896</c:v>
                </c:pt>
                <c:pt idx="25014" formatCode="m/d/yyyy\ h:mm">
                  <c:v>40614.541666662546</c:v>
                </c:pt>
                <c:pt idx="25015" formatCode="m/d/yyyy\ h:mm">
                  <c:v>40614.583333329232</c:v>
                </c:pt>
                <c:pt idx="25016" formatCode="m/d/yyyy\ h:mm">
                  <c:v>40614.624999995889</c:v>
                </c:pt>
                <c:pt idx="25017" formatCode="m/d/yyyy\ h:mm">
                  <c:v>40614.666666662539</c:v>
                </c:pt>
                <c:pt idx="25018" formatCode="m/d/yyyy\ h:mm">
                  <c:v>40614.708333329218</c:v>
                </c:pt>
                <c:pt idx="25019" formatCode="m/d/yyyy\ h:mm">
                  <c:v>40614.749999995882</c:v>
                </c:pt>
                <c:pt idx="25020" formatCode="m/d/yyyy\ h:mm">
                  <c:v>40614.791666662517</c:v>
                </c:pt>
                <c:pt idx="25021" formatCode="m/d/yyyy\ h:mm">
                  <c:v>40614.83333332921</c:v>
                </c:pt>
                <c:pt idx="25022" formatCode="m/d/yyyy\ h:mm">
                  <c:v>40614.874999995896</c:v>
                </c:pt>
                <c:pt idx="25023" formatCode="m/d/yyyy\ h:mm">
                  <c:v>40614.916666662539</c:v>
                </c:pt>
                <c:pt idx="25024" formatCode="m/d/yyyy\ h:mm">
                  <c:v>40614.958333329218</c:v>
                </c:pt>
                <c:pt idx="25025" formatCode="m/d/yyyy\ h:mm">
                  <c:v>40614.999999995867</c:v>
                </c:pt>
                <c:pt idx="25026" formatCode="m/d/yyyy\ h:mm">
                  <c:v>40615.041666662524</c:v>
                </c:pt>
                <c:pt idx="25027" formatCode="m/d/yyyy\ h:mm">
                  <c:v>40615.083333329203</c:v>
                </c:pt>
                <c:pt idx="25028" formatCode="m/d/yyyy\ h:mm">
                  <c:v>40615.12499999586</c:v>
                </c:pt>
                <c:pt idx="25029" formatCode="m/d/yyyy\ h:mm">
                  <c:v>40615.166666662524</c:v>
                </c:pt>
                <c:pt idx="25030" formatCode="m/d/yyyy\ h:mm">
                  <c:v>40615.208333329203</c:v>
                </c:pt>
                <c:pt idx="25031" formatCode="m/d/yyyy\ h:mm">
                  <c:v>40615.249999995853</c:v>
                </c:pt>
                <c:pt idx="25032" formatCode="m/d/yyyy\ h:mm">
                  <c:v>40615.291666662488</c:v>
                </c:pt>
                <c:pt idx="25033" formatCode="m/d/yyyy\ h:mm">
                  <c:v>40615.333333329196</c:v>
                </c:pt>
                <c:pt idx="25034" formatCode="m/d/yyyy\ h:mm">
                  <c:v>40615.37499999586</c:v>
                </c:pt>
                <c:pt idx="25035" formatCode="m/d/yyyy\ h:mm">
                  <c:v>40615.41666666251</c:v>
                </c:pt>
                <c:pt idx="25036" formatCode="m/d/yyyy\ h:mm">
                  <c:v>40615.45833332921</c:v>
                </c:pt>
                <c:pt idx="25037" formatCode="m/d/yyyy\ h:mm">
                  <c:v>40615.499999995838</c:v>
                </c:pt>
                <c:pt idx="25038" formatCode="m/d/yyyy\ h:mm">
                  <c:v>40615.541666662488</c:v>
                </c:pt>
                <c:pt idx="25039" formatCode="m/d/yyyy\ h:mm">
                  <c:v>40615.583333329188</c:v>
                </c:pt>
                <c:pt idx="25040" formatCode="m/d/yyyy\ h:mm">
                  <c:v>40615.624999995831</c:v>
                </c:pt>
                <c:pt idx="25041" formatCode="m/d/yyyy\ h:mm">
                  <c:v>40615.666666662481</c:v>
                </c:pt>
                <c:pt idx="25042" formatCode="m/d/yyyy\ h:mm">
                  <c:v>40615.708333329174</c:v>
                </c:pt>
                <c:pt idx="25043" formatCode="m/d/yyyy\ h:mm">
                  <c:v>40615.749999995831</c:v>
                </c:pt>
                <c:pt idx="25044" formatCode="m/d/yyyy\ h:mm">
                  <c:v>40615.791666662459</c:v>
                </c:pt>
                <c:pt idx="25045" formatCode="m/d/yyyy\ h:mm">
                  <c:v>40615.833333329167</c:v>
                </c:pt>
                <c:pt idx="25046" formatCode="m/d/yyyy\ h:mm">
                  <c:v>40615.874999995838</c:v>
                </c:pt>
                <c:pt idx="25047" formatCode="m/d/yyyy\ h:mm">
                  <c:v>40615.916666662481</c:v>
                </c:pt>
                <c:pt idx="25048" formatCode="m/d/yyyy\ h:mm">
                  <c:v>40615.958333329174</c:v>
                </c:pt>
                <c:pt idx="25049" formatCode="m/d/yyyy\ h:mm">
                  <c:v>40615.999999995809</c:v>
                </c:pt>
                <c:pt idx="25050" formatCode="m/d/yyyy\ h:mm">
                  <c:v>40616.041666662459</c:v>
                </c:pt>
                <c:pt idx="25051" formatCode="m/d/yyyy\ h:mm">
                  <c:v>40616.083333329152</c:v>
                </c:pt>
                <c:pt idx="25052" formatCode="m/d/yyyy\ h:mm">
                  <c:v>40616.124999995802</c:v>
                </c:pt>
                <c:pt idx="25053" formatCode="m/d/yyyy\ h:mm">
                  <c:v>40616.166666662451</c:v>
                </c:pt>
                <c:pt idx="25054" formatCode="m/d/yyyy\ h:mm">
                  <c:v>40616.208333329145</c:v>
                </c:pt>
                <c:pt idx="25055" formatCode="m/d/yyyy\ h:mm">
                  <c:v>40616.249999995794</c:v>
                </c:pt>
                <c:pt idx="25056" formatCode="m/d/yyyy\ h:mm">
                  <c:v>40616.29166666243</c:v>
                </c:pt>
                <c:pt idx="25057" formatCode="m/d/yyyy\ h:mm">
                  <c:v>40616.333333329138</c:v>
                </c:pt>
                <c:pt idx="25058" formatCode="m/d/yyyy\ h:mm">
                  <c:v>40616.374999995802</c:v>
                </c:pt>
                <c:pt idx="25059" formatCode="m/d/yyyy\ h:mm">
                  <c:v>40616.416666662451</c:v>
                </c:pt>
                <c:pt idx="25060" formatCode="m/d/yyyy\ h:mm">
                  <c:v>40616.458333329145</c:v>
                </c:pt>
                <c:pt idx="25061" formatCode="m/d/yyyy\ h:mm">
                  <c:v>40616.49999999578</c:v>
                </c:pt>
                <c:pt idx="25062" formatCode="m/d/yyyy\ h:mm">
                  <c:v>40616.54166666243</c:v>
                </c:pt>
                <c:pt idx="25063" formatCode="m/d/yyyy\ h:mm">
                  <c:v>40616.583333329123</c:v>
                </c:pt>
                <c:pt idx="25064" formatCode="m/d/yyyy\ h:mm">
                  <c:v>40616.624999995773</c:v>
                </c:pt>
                <c:pt idx="25065" formatCode="m/d/yyyy\ h:mm">
                  <c:v>40616.666666662422</c:v>
                </c:pt>
                <c:pt idx="25066" formatCode="m/d/yyyy\ h:mm">
                  <c:v>40616.708333329116</c:v>
                </c:pt>
                <c:pt idx="25067" formatCode="m/d/yyyy\ h:mm">
                  <c:v>40616.749999995765</c:v>
                </c:pt>
                <c:pt idx="25068" formatCode="m/d/yyyy\ h:mm">
                  <c:v>40616.791666662401</c:v>
                </c:pt>
                <c:pt idx="25069" formatCode="m/d/yyyy\ h:mm">
                  <c:v>40616.833333329108</c:v>
                </c:pt>
                <c:pt idx="25070" formatCode="m/d/yyyy\ h:mm">
                  <c:v>40616.874999995773</c:v>
                </c:pt>
                <c:pt idx="25071" formatCode="m/d/yyyy\ h:mm">
                  <c:v>40616.916666662422</c:v>
                </c:pt>
                <c:pt idx="25072" formatCode="m/d/yyyy\ h:mm">
                  <c:v>40616.958333329116</c:v>
                </c:pt>
                <c:pt idx="25073" formatCode="m/d/yyyy\ h:mm">
                  <c:v>40616.999999995751</c:v>
                </c:pt>
                <c:pt idx="25074" formatCode="m/d/yyyy\ h:mm">
                  <c:v>40617.041666662401</c:v>
                </c:pt>
                <c:pt idx="25075" formatCode="m/d/yyyy\ h:mm">
                  <c:v>40617.083333329094</c:v>
                </c:pt>
                <c:pt idx="25076" formatCode="m/d/yyyy\ h:mm">
                  <c:v>40617.124999995744</c:v>
                </c:pt>
                <c:pt idx="25077" formatCode="m/d/yyyy\ h:mm">
                  <c:v>40617.166666662393</c:v>
                </c:pt>
                <c:pt idx="25078" formatCode="m/d/yyyy\ h:mm">
                  <c:v>40617.208333329087</c:v>
                </c:pt>
                <c:pt idx="25079" formatCode="m/d/yyyy\ h:mm">
                  <c:v>40617.249999995736</c:v>
                </c:pt>
                <c:pt idx="25080" formatCode="m/d/yyyy\ h:mm">
                  <c:v>40617.291666662371</c:v>
                </c:pt>
                <c:pt idx="25081" formatCode="m/d/yyyy\ h:mm">
                  <c:v>40617.333333329079</c:v>
                </c:pt>
                <c:pt idx="25082" formatCode="m/d/yyyy\ h:mm">
                  <c:v>40617.374999995744</c:v>
                </c:pt>
                <c:pt idx="25083" formatCode="m/d/yyyy\ h:mm">
                  <c:v>40617.416666662386</c:v>
                </c:pt>
                <c:pt idx="25084" formatCode="m/d/yyyy\ h:mm">
                  <c:v>40617.458333329087</c:v>
                </c:pt>
                <c:pt idx="25085" formatCode="m/d/yyyy\ h:mm">
                  <c:v>40617.499999995722</c:v>
                </c:pt>
                <c:pt idx="25086" formatCode="m/d/yyyy\ h:mm">
                  <c:v>40617.541666662371</c:v>
                </c:pt>
                <c:pt idx="25087" formatCode="m/d/yyyy\ h:mm">
                  <c:v>40617.583333329065</c:v>
                </c:pt>
                <c:pt idx="25088" formatCode="m/d/yyyy\ h:mm">
                  <c:v>40617.624999995714</c:v>
                </c:pt>
                <c:pt idx="25089" formatCode="m/d/yyyy\ h:mm">
                  <c:v>40617.666666662364</c:v>
                </c:pt>
                <c:pt idx="25090" formatCode="m/d/yyyy\ h:mm">
                  <c:v>40617.708333329043</c:v>
                </c:pt>
                <c:pt idx="25091" formatCode="m/d/yyyy\ h:mm">
                  <c:v>40617.749999995707</c:v>
                </c:pt>
                <c:pt idx="25092" formatCode="m/d/yyyy\ h:mm">
                  <c:v>40617.791666662342</c:v>
                </c:pt>
                <c:pt idx="25093" formatCode="m/d/yyyy\ h:mm">
                  <c:v>40617.833333329043</c:v>
                </c:pt>
                <c:pt idx="25094" formatCode="m/d/yyyy\ h:mm">
                  <c:v>40617.874999995714</c:v>
                </c:pt>
                <c:pt idx="25095" formatCode="m/d/yyyy\ h:mm">
                  <c:v>40617.916666662364</c:v>
                </c:pt>
                <c:pt idx="25096" formatCode="m/d/yyyy\ h:mm">
                  <c:v>40617.95833332905</c:v>
                </c:pt>
                <c:pt idx="25097" formatCode="m/d/yyyy\ h:mm">
                  <c:v>40617.999999995685</c:v>
                </c:pt>
                <c:pt idx="25098" formatCode="m/d/yyyy\ h:mm">
                  <c:v>40618.041666662342</c:v>
                </c:pt>
                <c:pt idx="25099" formatCode="m/d/yyyy\ h:mm">
                  <c:v>40618.083333329036</c:v>
                </c:pt>
                <c:pt idx="25100" formatCode="m/d/yyyy\ h:mm">
                  <c:v>40618.124999995685</c:v>
                </c:pt>
                <c:pt idx="25101" formatCode="m/d/yyyy\ h:mm">
                  <c:v>40618.166666662328</c:v>
                </c:pt>
                <c:pt idx="25102" formatCode="m/d/yyyy\ h:mm">
                  <c:v>40618.208333329028</c:v>
                </c:pt>
                <c:pt idx="25103" formatCode="m/d/yyyy\ h:mm">
                  <c:v>40618.249999995678</c:v>
                </c:pt>
                <c:pt idx="25104" formatCode="m/d/yyyy\ h:mm">
                  <c:v>40618.291666662306</c:v>
                </c:pt>
                <c:pt idx="25105" formatCode="m/d/yyyy\ h:mm">
                  <c:v>40618.333333329021</c:v>
                </c:pt>
                <c:pt idx="25106" formatCode="m/d/yyyy\ h:mm">
                  <c:v>40618.374999995685</c:v>
                </c:pt>
                <c:pt idx="25107" formatCode="m/d/yyyy\ h:mm">
                  <c:v>40618.416666662335</c:v>
                </c:pt>
                <c:pt idx="25108" formatCode="m/d/yyyy\ h:mm">
                  <c:v>40618.458333329028</c:v>
                </c:pt>
                <c:pt idx="25109" formatCode="m/d/yyyy\ h:mm">
                  <c:v>40618.499999995664</c:v>
                </c:pt>
                <c:pt idx="25110" formatCode="m/d/yyyy\ h:mm">
                  <c:v>40618.541666662313</c:v>
                </c:pt>
                <c:pt idx="25111" formatCode="m/d/yyyy\ h:mm">
                  <c:v>40618.583333329007</c:v>
                </c:pt>
                <c:pt idx="25112" formatCode="m/d/yyyy\ h:mm">
                  <c:v>40618.624999995656</c:v>
                </c:pt>
                <c:pt idx="25113" formatCode="m/d/yyyy\ h:mm">
                  <c:v>40618.666666662299</c:v>
                </c:pt>
                <c:pt idx="25114" formatCode="m/d/yyyy\ h:mm">
                  <c:v>40618.708333329007</c:v>
                </c:pt>
                <c:pt idx="25115" formatCode="m/d/yyyy\ h:mm">
                  <c:v>40618.749999995634</c:v>
                </c:pt>
                <c:pt idx="25116" formatCode="m/d/yyyy\ h:mm">
                  <c:v>40618.79166666227</c:v>
                </c:pt>
                <c:pt idx="25117" formatCode="m/d/yyyy\ h:mm">
                  <c:v>40618.833333328999</c:v>
                </c:pt>
                <c:pt idx="25118" formatCode="m/d/yyyy\ h:mm">
                  <c:v>40618.874999995642</c:v>
                </c:pt>
                <c:pt idx="25119" formatCode="m/d/yyyy\ h:mm">
                  <c:v>40618.916666662306</c:v>
                </c:pt>
                <c:pt idx="25120" formatCode="m/d/yyyy\ h:mm">
                  <c:v>40618.958333329007</c:v>
                </c:pt>
                <c:pt idx="25121" formatCode="m/d/yyyy\ h:mm">
                  <c:v>40618.999999995634</c:v>
                </c:pt>
                <c:pt idx="25122" formatCode="m/d/yyyy\ h:mm">
                  <c:v>40619.041666662277</c:v>
                </c:pt>
                <c:pt idx="25123" formatCode="m/d/yyyy\ h:mm">
                  <c:v>40619.083333328985</c:v>
                </c:pt>
                <c:pt idx="25124" formatCode="m/d/yyyy\ h:mm">
                  <c:v>40619.124999995627</c:v>
                </c:pt>
                <c:pt idx="25125" formatCode="m/d/yyyy\ h:mm">
                  <c:v>40619.16666666227</c:v>
                </c:pt>
                <c:pt idx="25126" formatCode="m/d/yyyy\ h:mm">
                  <c:v>40619.208333328985</c:v>
                </c:pt>
                <c:pt idx="25127" formatCode="m/d/yyyy\ h:mm">
                  <c:v>40619.24999999562</c:v>
                </c:pt>
                <c:pt idx="25128" formatCode="m/d/yyyy\ h:mm">
                  <c:v>40619.291666662255</c:v>
                </c:pt>
                <c:pt idx="25129" formatCode="m/d/yyyy\ h:mm">
                  <c:v>40619.33333332897</c:v>
                </c:pt>
                <c:pt idx="25130" formatCode="m/d/yyyy\ h:mm">
                  <c:v>40619.374999995613</c:v>
                </c:pt>
                <c:pt idx="25131" formatCode="m/d/yyyy\ h:mm">
                  <c:v>40619.416666662277</c:v>
                </c:pt>
                <c:pt idx="25132" formatCode="m/d/yyyy\ h:mm">
                  <c:v>40619.458333328977</c:v>
                </c:pt>
                <c:pt idx="25133" formatCode="m/d/yyyy\ h:mm">
                  <c:v>40619.499999995605</c:v>
                </c:pt>
                <c:pt idx="25134" formatCode="m/d/yyyy\ h:mm">
                  <c:v>40619.541666662248</c:v>
                </c:pt>
                <c:pt idx="25135" formatCode="m/d/yyyy\ h:mm">
                  <c:v>40619.583333328956</c:v>
                </c:pt>
                <c:pt idx="25136" formatCode="m/d/yyyy\ h:mm">
                  <c:v>40619.624999995598</c:v>
                </c:pt>
                <c:pt idx="25137" formatCode="m/d/yyyy\ h:mm">
                  <c:v>40619.666666662233</c:v>
                </c:pt>
                <c:pt idx="25138" formatCode="m/d/yyyy\ h:mm">
                  <c:v>40619.708333328948</c:v>
                </c:pt>
                <c:pt idx="25139" formatCode="m/d/yyyy\ h:mm">
                  <c:v>40619.749999995591</c:v>
                </c:pt>
                <c:pt idx="25140" formatCode="m/d/yyyy\ h:mm">
                  <c:v>40619.791666662219</c:v>
                </c:pt>
                <c:pt idx="25141" formatCode="m/d/yyyy\ h:mm">
                  <c:v>40619.833333328941</c:v>
                </c:pt>
                <c:pt idx="25142" formatCode="m/d/yyyy\ h:mm">
                  <c:v>40619.874999995598</c:v>
                </c:pt>
                <c:pt idx="25143" formatCode="m/d/yyyy\ h:mm">
                  <c:v>40619.916666662233</c:v>
                </c:pt>
                <c:pt idx="25144" formatCode="m/d/yyyy\ h:mm">
                  <c:v>40619.958333328948</c:v>
                </c:pt>
                <c:pt idx="25145" formatCode="m/d/yyyy\ h:mm">
                  <c:v>40619.999999995583</c:v>
                </c:pt>
                <c:pt idx="25146" formatCode="m/d/yyyy\ h:mm">
                  <c:v>40620.041666662219</c:v>
                </c:pt>
                <c:pt idx="25147" formatCode="m/d/yyyy\ h:mm">
                  <c:v>40620.083333328927</c:v>
                </c:pt>
                <c:pt idx="25148" formatCode="m/d/yyyy\ h:mm">
                  <c:v>40620.124999995569</c:v>
                </c:pt>
                <c:pt idx="25149" formatCode="m/d/yyyy\ h:mm">
                  <c:v>40620.166666662204</c:v>
                </c:pt>
                <c:pt idx="25150" formatCode="m/d/yyyy\ h:mm">
                  <c:v>40620.208333328919</c:v>
                </c:pt>
                <c:pt idx="25151" formatCode="m/d/yyyy\ h:mm">
                  <c:v>40620.249999995562</c:v>
                </c:pt>
                <c:pt idx="25152" formatCode="m/d/yyyy\ h:mm">
                  <c:v>40620.29166666219</c:v>
                </c:pt>
                <c:pt idx="25153" formatCode="m/d/yyyy\ h:mm">
                  <c:v>40620.333333328905</c:v>
                </c:pt>
                <c:pt idx="25154" formatCode="m/d/yyyy\ h:mm">
                  <c:v>40620.374999995576</c:v>
                </c:pt>
                <c:pt idx="25155" formatCode="m/d/yyyy\ h:mm">
                  <c:v>40620.416666662204</c:v>
                </c:pt>
                <c:pt idx="25156" formatCode="m/d/yyyy\ h:mm">
                  <c:v>40620.458333328912</c:v>
                </c:pt>
                <c:pt idx="25157" formatCode="m/d/yyyy\ h:mm">
                  <c:v>40620.499999995547</c:v>
                </c:pt>
                <c:pt idx="25158" formatCode="m/d/yyyy\ h:mm">
                  <c:v>40620.54166666219</c:v>
                </c:pt>
                <c:pt idx="25159" formatCode="m/d/yyyy\ h:mm">
                  <c:v>40620.583333328897</c:v>
                </c:pt>
                <c:pt idx="25160" formatCode="m/d/yyyy\ h:mm">
                  <c:v>40620.62499999554</c:v>
                </c:pt>
                <c:pt idx="25161" formatCode="m/d/yyyy\ h:mm">
                  <c:v>40620.66666666219</c:v>
                </c:pt>
                <c:pt idx="25162" formatCode="m/d/yyyy\ h:mm">
                  <c:v>40620.70833332889</c:v>
                </c:pt>
                <c:pt idx="25163" formatCode="m/d/yyyy\ h:mm">
                  <c:v>40620.749999995533</c:v>
                </c:pt>
                <c:pt idx="25164" formatCode="m/d/yyyy\ h:mm">
                  <c:v>40620.791666662168</c:v>
                </c:pt>
                <c:pt idx="25165" formatCode="m/d/yyyy\ h:mm">
                  <c:v>40620.833333328876</c:v>
                </c:pt>
                <c:pt idx="25166" formatCode="m/d/yyyy\ h:mm">
                  <c:v>40620.874999995547</c:v>
                </c:pt>
                <c:pt idx="25167" formatCode="m/d/yyyy\ h:mm">
                  <c:v>40620.91666666219</c:v>
                </c:pt>
                <c:pt idx="25168" formatCode="m/d/yyyy\ h:mm">
                  <c:v>40620.958333328897</c:v>
                </c:pt>
                <c:pt idx="25169" formatCode="m/d/yyyy\ h:mm">
                  <c:v>40620.999999995518</c:v>
                </c:pt>
                <c:pt idx="25170" formatCode="m/d/yyyy\ h:mm">
                  <c:v>40621.041666662175</c:v>
                </c:pt>
                <c:pt idx="25171" formatCode="m/d/yyyy\ h:mm">
                  <c:v>40621.083333328868</c:v>
                </c:pt>
                <c:pt idx="25172" formatCode="m/d/yyyy\ h:mm">
                  <c:v>40621.124999995511</c:v>
                </c:pt>
                <c:pt idx="25173" formatCode="m/d/yyyy\ h:mm">
                  <c:v>40621.166666662175</c:v>
                </c:pt>
                <c:pt idx="25174" formatCode="m/d/yyyy\ h:mm">
                  <c:v>40621.208333328854</c:v>
                </c:pt>
                <c:pt idx="25175" formatCode="m/d/yyyy\ h:mm">
                  <c:v>40621.249999995503</c:v>
                </c:pt>
                <c:pt idx="25176" formatCode="m/d/yyyy\ h:mm">
                  <c:v>40621.291666662139</c:v>
                </c:pt>
                <c:pt idx="25177" formatCode="m/d/yyyy\ h:mm">
                  <c:v>40621.333333328846</c:v>
                </c:pt>
                <c:pt idx="25178" formatCode="m/d/yyyy\ h:mm">
                  <c:v>40621.374999995511</c:v>
                </c:pt>
                <c:pt idx="25179" formatCode="m/d/yyyy\ h:mm">
                  <c:v>40621.41666666216</c:v>
                </c:pt>
                <c:pt idx="25180" formatCode="m/d/yyyy\ h:mm">
                  <c:v>40621.458333328861</c:v>
                </c:pt>
                <c:pt idx="25181" formatCode="m/d/yyyy\ h:mm">
                  <c:v>40621.499999995489</c:v>
                </c:pt>
                <c:pt idx="25182" formatCode="m/d/yyyy\ h:mm">
                  <c:v>40621.541666662139</c:v>
                </c:pt>
                <c:pt idx="25183" formatCode="m/d/yyyy\ h:mm">
                  <c:v>40621.583333328839</c:v>
                </c:pt>
                <c:pt idx="25184" formatCode="m/d/yyyy\ h:mm">
                  <c:v>40621.624999995482</c:v>
                </c:pt>
                <c:pt idx="25185" formatCode="m/d/yyyy\ h:mm">
                  <c:v>40621.666666662131</c:v>
                </c:pt>
                <c:pt idx="25186" formatCode="m/d/yyyy\ h:mm">
                  <c:v>40621.708333328825</c:v>
                </c:pt>
                <c:pt idx="25187" formatCode="m/d/yyyy\ h:mm">
                  <c:v>40621.749999995482</c:v>
                </c:pt>
                <c:pt idx="25188" formatCode="m/d/yyyy\ h:mm">
                  <c:v>40621.791666662117</c:v>
                </c:pt>
                <c:pt idx="25189" formatCode="m/d/yyyy\ h:mm">
                  <c:v>40621.833333328817</c:v>
                </c:pt>
                <c:pt idx="25190" formatCode="m/d/yyyy\ h:mm">
                  <c:v>40621.874999995489</c:v>
                </c:pt>
                <c:pt idx="25191" formatCode="m/d/yyyy\ h:mm">
                  <c:v>40621.916666662131</c:v>
                </c:pt>
                <c:pt idx="25192" formatCode="m/d/yyyy\ h:mm">
                  <c:v>40621.958333328825</c:v>
                </c:pt>
                <c:pt idx="25193" formatCode="m/d/yyyy\ h:mm">
                  <c:v>40621.99999999546</c:v>
                </c:pt>
                <c:pt idx="25194" formatCode="m/d/yyyy\ h:mm">
                  <c:v>40622.041666662124</c:v>
                </c:pt>
                <c:pt idx="25195" formatCode="m/d/yyyy\ h:mm">
                  <c:v>40622.083333328803</c:v>
                </c:pt>
                <c:pt idx="25196" formatCode="m/d/yyyy\ h:mm">
                  <c:v>40622.124999995453</c:v>
                </c:pt>
                <c:pt idx="25197" formatCode="m/d/yyyy\ h:mm">
                  <c:v>40622.166666662102</c:v>
                </c:pt>
                <c:pt idx="25198" formatCode="m/d/yyyy\ h:mm">
                  <c:v>40622.208333328796</c:v>
                </c:pt>
                <c:pt idx="25199" formatCode="m/d/yyyy\ h:mm">
                  <c:v>40622.249999995445</c:v>
                </c:pt>
                <c:pt idx="25200" formatCode="m/d/yyyy\ h:mm">
                  <c:v>40622.29166666208</c:v>
                </c:pt>
                <c:pt idx="25201" formatCode="m/d/yyyy\ h:mm">
                  <c:v>40622.333333328796</c:v>
                </c:pt>
                <c:pt idx="25202" formatCode="m/d/yyyy\ h:mm">
                  <c:v>40622.374999995453</c:v>
                </c:pt>
                <c:pt idx="25203" formatCode="m/d/yyyy\ h:mm">
                  <c:v>40622.416666662102</c:v>
                </c:pt>
                <c:pt idx="25204" formatCode="m/d/yyyy\ h:mm">
                  <c:v>40622.458333328796</c:v>
                </c:pt>
                <c:pt idx="25205" formatCode="m/d/yyyy\ h:mm">
                  <c:v>40622.499999995431</c:v>
                </c:pt>
                <c:pt idx="25206" formatCode="m/d/yyyy\ h:mm">
                  <c:v>40622.54166666208</c:v>
                </c:pt>
                <c:pt idx="25207" formatCode="m/d/yyyy\ h:mm">
                  <c:v>40622.583333328774</c:v>
                </c:pt>
                <c:pt idx="25208" formatCode="m/d/yyyy\ h:mm">
                  <c:v>40622.624999995423</c:v>
                </c:pt>
                <c:pt idx="25209" formatCode="m/d/yyyy\ h:mm">
                  <c:v>40622.666666662073</c:v>
                </c:pt>
                <c:pt idx="25210" formatCode="m/d/yyyy\ h:mm">
                  <c:v>40622.708333328766</c:v>
                </c:pt>
                <c:pt idx="25211" formatCode="m/d/yyyy\ h:mm">
                  <c:v>40622.749999995416</c:v>
                </c:pt>
                <c:pt idx="25212" formatCode="m/d/yyyy\ h:mm">
                  <c:v>40622.791666662051</c:v>
                </c:pt>
                <c:pt idx="25213" formatCode="m/d/yyyy\ h:mm">
                  <c:v>40622.833333328759</c:v>
                </c:pt>
                <c:pt idx="25214" formatCode="m/d/yyyy\ h:mm">
                  <c:v>40622.874999995423</c:v>
                </c:pt>
                <c:pt idx="25215" formatCode="m/d/yyyy\ h:mm">
                  <c:v>40622.916666662073</c:v>
                </c:pt>
                <c:pt idx="25216" formatCode="m/d/yyyy\ h:mm">
                  <c:v>40622.958333328766</c:v>
                </c:pt>
                <c:pt idx="25217" formatCode="m/d/yyyy\ h:mm">
                  <c:v>40622.999999995402</c:v>
                </c:pt>
                <c:pt idx="25218" formatCode="m/d/yyyy\ h:mm">
                  <c:v>40623.041666662051</c:v>
                </c:pt>
                <c:pt idx="25219" formatCode="m/d/yyyy\ h:mm">
                  <c:v>40623.083333328745</c:v>
                </c:pt>
                <c:pt idx="25220" formatCode="m/d/yyyy\ h:mm">
                  <c:v>40623.124999995394</c:v>
                </c:pt>
                <c:pt idx="25221" formatCode="m/d/yyyy\ h:mm">
                  <c:v>40623.166666662044</c:v>
                </c:pt>
                <c:pt idx="25222" formatCode="m/d/yyyy\ h:mm">
                  <c:v>40623.208333328737</c:v>
                </c:pt>
                <c:pt idx="25223" formatCode="m/d/yyyy\ h:mm">
                  <c:v>40623.249999995387</c:v>
                </c:pt>
                <c:pt idx="25224" formatCode="m/d/yyyy\ h:mm">
                  <c:v>40623.291666662022</c:v>
                </c:pt>
                <c:pt idx="25225" formatCode="m/d/yyyy\ h:mm">
                  <c:v>40623.33333332873</c:v>
                </c:pt>
                <c:pt idx="25226" formatCode="m/d/yyyy\ h:mm">
                  <c:v>40623.374999995394</c:v>
                </c:pt>
                <c:pt idx="25227" formatCode="m/d/yyyy\ h:mm">
                  <c:v>40623.416666662044</c:v>
                </c:pt>
                <c:pt idx="25228" formatCode="m/d/yyyy\ h:mm">
                  <c:v>40623.458333328737</c:v>
                </c:pt>
                <c:pt idx="25229" formatCode="m/d/yyyy\ h:mm">
                  <c:v>40623.499999995372</c:v>
                </c:pt>
                <c:pt idx="25230" formatCode="m/d/yyyy\ h:mm">
                  <c:v>40623.541666662022</c:v>
                </c:pt>
                <c:pt idx="25231" formatCode="m/d/yyyy\ h:mm">
                  <c:v>40623.583333328716</c:v>
                </c:pt>
                <c:pt idx="25232" formatCode="m/d/yyyy\ h:mm">
                  <c:v>40623.624999995365</c:v>
                </c:pt>
                <c:pt idx="25233" formatCode="m/d/yyyy\ h:mm">
                  <c:v>40623.666666662015</c:v>
                </c:pt>
                <c:pt idx="25234" formatCode="m/d/yyyy\ h:mm">
                  <c:v>40623.708333328708</c:v>
                </c:pt>
                <c:pt idx="25235" formatCode="m/d/yyyy\ h:mm">
                  <c:v>40623.749999995358</c:v>
                </c:pt>
                <c:pt idx="25236" formatCode="m/d/yyyy\ h:mm">
                  <c:v>40623.791666661993</c:v>
                </c:pt>
                <c:pt idx="25237" formatCode="m/d/yyyy\ h:mm">
                  <c:v>40623.833333328701</c:v>
                </c:pt>
                <c:pt idx="25238" formatCode="m/d/yyyy\ h:mm">
                  <c:v>40623.874999995365</c:v>
                </c:pt>
                <c:pt idx="25239" formatCode="m/d/yyyy\ h:mm">
                  <c:v>40623.916666662015</c:v>
                </c:pt>
                <c:pt idx="25240" formatCode="m/d/yyyy\ h:mm">
                  <c:v>40623.958333328708</c:v>
                </c:pt>
                <c:pt idx="25241" formatCode="m/d/yyyy\ h:mm">
                  <c:v>40623.999999995336</c:v>
                </c:pt>
                <c:pt idx="25242" formatCode="m/d/yyyy\ h:mm">
                  <c:v>40624.041666661993</c:v>
                </c:pt>
                <c:pt idx="25243" formatCode="m/d/yyyy\ h:mm">
                  <c:v>40624.083333328686</c:v>
                </c:pt>
                <c:pt idx="25244" formatCode="m/d/yyyy\ h:mm">
                  <c:v>40624.124999995336</c:v>
                </c:pt>
                <c:pt idx="25245" formatCode="m/d/yyyy\ h:mm">
                  <c:v>40624.166666661979</c:v>
                </c:pt>
                <c:pt idx="25246" formatCode="m/d/yyyy\ h:mm">
                  <c:v>40624.208333328679</c:v>
                </c:pt>
                <c:pt idx="25247" formatCode="m/d/yyyy\ h:mm">
                  <c:v>40624.249999995329</c:v>
                </c:pt>
                <c:pt idx="25248" formatCode="m/d/yyyy\ h:mm">
                  <c:v>40624.291666661957</c:v>
                </c:pt>
                <c:pt idx="25249" formatCode="m/d/yyyy\ h:mm">
                  <c:v>40624.333333328672</c:v>
                </c:pt>
                <c:pt idx="25250" formatCode="m/d/yyyy\ h:mm">
                  <c:v>40624.374999995336</c:v>
                </c:pt>
                <c:pt idx="25251" formatCode="m/d/yyyy\ h:mm">
                  <c:v>40624.416666661986</c:v>
                </c:pt>
                <c:pt idx="25252" formatCode="m/d/yyyy\ h:mm">
                  <c:v>40624.458333328679</c:v>
                </c:pt>
                <c:pt idx="25253" formatCode="m/d/yyyy\ h:mm">
                  <c:v>40624.499999995314</c:v>
                </c:pt>
                <c:pt idx="25254" formatCode="m/d/yyyy\ h:mm">
                  <c:v>40624.541666661964</c:v>
                </c:pt>
                <c:pt idx="25255" formatCode="m/d/yyyy\ h:mm">
                  <c:v>40624.583333328643</c:v>
                </c:pt>
                <c:pt idx="25256" formatCode="m/d/yyyy\ h:mm">
                  <c:v>40624.624999995307</c:v>
                </c:pt>
                <c:pt idx="25257" formatCode="m/d/yyyy\ h:mm">
                  <c:v>40624.666666661957</c:v>
                </c:pt>
                <c:pt idx="25258" formatCode="m/d/yyyy\ h:mm">
                  <c:v>40624.708333328643</c:v>
                </c:pt>
                <c:pt idx="25259" formatCode="m/d/yyyy\ h:mm">
                  <c:v>40624.7499999953</c:v>
                </c:pt>
                <c:pt idx="25260" formatCode="m/d/yyyy\ h:mm">
                  <c:v>40624.791666661928</c:v>
                </c:pt>
                <c:pt idx="25261" formatCode="m/d/yyyy\ h:mm">
                  <c:v>40624.833333328643</c:v>
                </c:pt>
                <c:pt idx="25262" formatCode="m/d/yyyy\ h:mm">
                  <c:v>40624.874999995292</c:v>
                </c:pt>
                <c:pt idx="25263" formatCode="m/d/yyyy\ h:mm">
                  <c:v>40624.916666661957</c:v>
                </c:pt>
                <c:pt idx="25264" formatCode="m/d/yyyy\ h:mm">
                  <c:v>40624.95833332865</c:v>
                </c:pt>
                <c:pt idx="25265" formatCode="m/d/yyyy\ h:mm">
                  <c:v>40624.999999995285</c:v>
                </c:pt>
                <c:pt idx="25266" formatCode="m/d/yyyy\ h:mm">
                  <c:v>40625.041666661928</c:v>
                </c:pt>
                <c:pt idx="25267" formatCode="m/d/yyyy\ h:mm">
                  <c:v>40625.083333328628</c:v>
                </c:pt>
                <c:pt idx="25268" formatCode="m/d/yyyy\ h:mm">
                  <c:v>40625.124999995278</c:v>
                </c:pt>
                <c:pt idx="25269" formatCode="m/d/yyyy\ h:mm">
                  <c:v>40625.16666666192</c:v>
                </c:pt>
                <c:pt idx="25270" formatCode="m/d/yyyy\ h:mm">
                  <c:v>40625.208333328621</c:v>
                </c:pt>
                <c:pt idx="25271" formatCode="m/d/yyyy\ h:mm">
                  <c:v>40625.249999995271</c:v>
                </c:pt>
                <c:pt idx="25272" formatCode="m/d/yyyy\ h:mm">
                  <c:v>40625.291666661906</c:v>
                </c:pt>
                <c:pt idx="25273" formatCode="m/d/yyyy\ h:mm">
                  <c:v>40625.333333328614</c:v>
                </c:pt>
                <c:pt idx="25274" formatCode="m/d/yyyy\ h:mm">
                  <c:v>40625.374999995263</c:v>
                </c:pt>
                <c:pt idx="25275" formatCode="m/d/yyyy\ h:mm">
                  <c:v>40625.416666661928</c:v>
                </c:pt>
                <c:pt idx="25276" formatCode="m/d/yyyy\ h:mm">
                  <c:v>40625.458333328621</c:v>
                </c:pt>
                <c:pt idx="25277" formatCode="m/d/yyyy\ h:mm">
                  <c:v>40625.499999995256</c:v>
                </c:pt>
                <c:pt idx="25278" formatCode="m/d/yyyy\ h:mm">
                  <c:v>40625.541666661898</c:v>
                </c:pt>
                <c:pt idx="25279" formatCode="m/d/yyyy\ h:mm">
                  <c:v>40625.583333328606</c:v>
                </c:pt>
                <c:pt idx="25280" formatCode="m/d/yyyy\ h:mm">
                  <c:v>40625.624999995234</c:v>
                </c:pt>
                <c:pt idx="25281" formatCode="m/d/yyyy\ h:mm">
                  <c:v>40625.666666661884</c:v>
                </c:pt>
                <c:pt idx="25282" formatCode="m/d/yyyy\ h:mm">
                  <c:v>40625.708333328599</c:v>
                </c:pt>
                <c:pt idx="25283" formatCode="m/d/yyyy\ h:mm">
                  <c:v>40625.749999995234</c:v>
                </c:pt>
                <c:pt idx="25284" formatCode="m/d/yyyy\ h:mm">
                  <c:v>40625.791666661869</c:v>
                </c:pt>
                <c:pt idx="25285" formatCode="m/d/yyyy\ h:mm">
                  <c:v>40625.833333328599</c:v>
                </c:pt>
                <c:pt idx="25286" formatCode="m/d/yyyy\ h:mm">
                  <c:v>40625.874999995242</c:v>
                </c:pt>
                <c:pt idx="25287" formatCode="m/d/yyyy\ h:mm">
                  <c:v>40625.916666661884</c:v>
                </c:pt>
                <c:pt idx="25288" formatCode="m/d/yyyy\ h:mm">
                  <c:v>40625.958333328599</c:v>
                </c:pt>
                <c:pt idx="25289" formatCode="m/d/yyyy\ h:mm">
                  <c:v>40625.999999995227</c:v>
                </c:pt>
                <c:pt idx="25290" formatCode="m/d/yyyy\ h:mm">
                  <c:v>40626.041666661869</c:v>
                </c:pt>
                <c:pt idx="25291" formatCode="m/d/yyyy\ h:mm">
                  <c:v>40626.083333328585</c:v>
                </c:pt>
                <c:pt idx="25292" formatCode="m/d/yyyy\ h:mm">
                  <c:v>40626.12499999522</c:v>
                </c:pt>
                <c:pt idx="25293" formatCode="m/d/yyyy\ h:mm">
                  <c:v>40626.166666661869</c:v>
                </c:pt>
                <c:pt idx="25294" formatCode="m/d/yyyy\ h:mm">
                  <c:v>40626.20833332857</c:v>
                </c:pt>
                <c:pt idx="25295" formatCode="m/d/yyyy\ h:mm">
                  <c:v>40626.249999995205</c:v>
                </c:pt>
                <c:pt idx="25296" formatCode="m/d/yyyy\ h:mm">
                  <c:v>40626.29166666184</c:v>
                </c:pt>
                <c:pt idx="25297" formatCode="m/d/yyyy\ h:mm">
                  <c:v>40626.333333328555</c:v>
                </c:pt>
                <c:pt idx="25298" formatCode="m/d/yyyy\ h:mm">
                  <c:v>40626.374999995212</c:v>
                </c:pt>
                <c:pt idx="25299" formatCode="m/d/yyyy\ h:mm">
                  <c:v>40626.416666661855</c:v>
                </c:pt>
                <c:pt idx="25300" formatCode="m/d/yyyy\ h:mm">
                  <c:v>40626.458333328577</c:v>
                </c:pt>
                <c:pt idx="25301" formatCode="m/d/yyyy\ h:mm">
                  <c:v>40626.499999995198</c:v>
                </c:pt>
                <c:pt idx="25302" formatCode="m/d/yyyy\ h:mm">
                  <c:v>40626.541666661833</c:v>
                </c:pt>
                <c:pt idx="25303" formatCode="m/d/yyyy\ h:mm">
                  <c:v>40626.583333328548</c:v>
                </c:pt>
                <c:pt idx="25304" formatCode="m/d/yyyy\ h:mm">
                  <c:v>40626.624999995191</c:v>
                </c:pt>
                <c:pt idx="25305" formatCode="m/d/yyyy\ h:mm">
                  <c:v>40626.666666661833</c:v>
                </c:pt>
                <c:pt idx="25306" formatCode="m/d/yyyy\ h:mm">
                  <c:v>40626.708333328541</c:v>
                </c:pt>
                <c:pt idx="25307" formatCode="m/d/yyyy\ h:mm">
                  <c:v>40626.749999995183</c:v>
                </c:pt>
                <c:pt idx="25308" formatCode="m/d/yyyy\ h:mm">
                  <c:v>40626.791666661811</c:v>
                </c:pt>
                <c:pt idx="25309" formatCode="m/d/yyyy\ h:mm">
                  <c:v>40626.833333328526</c:v>
                </c:pt>
                <c:pt idx="25310" formatCode="m/d/yyyy\ h:mm">
                  <c:v>40626.874999995198</c:v>
                </c:pt>
                <c:pt idx="25311" formatCode="m/d/yyyy\ h:mm">
                  <c:v>40626.916666661826</c:v>
                </c:pt>
                <c:pt idx="25312" formatCode="m/d/yyyy\ h:mm">
                  <c:v>40626.958333328548</c:v>
                </c:pt>
                <c:pt idx="25313" formatCode="m/d/yyyy\ h:mm">
                  <c:v>40626.999999995169</c:v>
                </c:pt>
                <c:pt idx="25314" formatCode="m/d/yyyy\ h:mm">
                  <c:v>40627.041666661804</c:v>
                </c:pt>
                <c:pt idx="25315" formatCode="m/d/yyyy\ h:mm">
                  <c:v>40627.083333328519</c:v>
                </c:pt>
                <c:pt idx="25316" formatCode="m/d/yyyy\ h:mm">
                  <c:v>40627.124999995161</c:v>
                </c:pt>
                <c:pt idx="25317" formatCode="m/d/yyyy\ h:mm">
                  <c:v>40627.166666661804</c:v>
                </c:pt>
                <c:pt idx="25318" formatCode="m/d/yyyy\ h:mm">
                  <c:v>40627.208333328505</c:v>
                </c:pt>
                <c:pt idx="25319" formatCode="m/d/yyyy\ h:mm">
                  <c:v>40627.249999995161</c:v>
                </c:pt>
                <c:pt idx="25320" formatCode="m/d/yyyy\ h:mm">
                  <c:v>40627.291666661775</c:v>
                </c:pt>
                <c:pt idx="25321" formatCode="m/d/yyyy\ h:mm">
                  <c:v>40627.333333328497</c:v>
                </c:pt>
                <c:pt idx="25322" formatCode="m/d/yyyy\ h:mm">
                  <c:v>40627.374999995169</c:v>
                </c:pt>
                <c:pt idx="25323" formatCode="m/d/yyyy\ h:mm">
                  <c:v>40627.416666661804</c:v>
                </c:pt>
                <c:pt idx="25324" formatCode="m/d/yyyy\ h:mm">
                  <c:v>40627.458333328512</c:v>
                </c:pt>
                <c:pt idx="25325" formatCode="m/d/yyyy\ h:mm">
                  <c:v>40627.49999999514</c:v>
                </c:pt>
                <c:pt idx="25326" formatCode="m/d/yyyy\ h:mm">
                  <c:v>40627.541666661782</c:v>
                </c:pt>
                <c:pt idx="25327" formatCode="m/d/yyyy\ h:mm">
                  <c:v>40627.58333332849</c:v>
                </c:pt>
                <c:pt idx="25328" formatCode="m/d/yyyy\ h:mm">
                  <c:v>40627.624999995132</c:v>
                </c:pt>
                <c:pt idx="25329" formatCode="m/d/yyyy\ h:mm">
                  <c:v>40627.666666661768</c:v>
                </c:pt>
                <c:pt idx="25330" formatCode="m/d/yyyy\ h:mm">
                  <c:v>40627.708333328475</c:v>
                </c:pt>
                <c:pt idx="25331" formatCode="m/d/yyyy\ h:mm">
                  <c:v>40627.749999995132</c:v>
                </c:pt>
                <c:pt idx="25332" formatCode="m/d/yyyy\ h:mm">
                  <c:v>40627.791666661746</c:v>
                </c:pt>
                <c:pt idx="25333" formatCode="m/d/yyyy\ h:mm">
                  <c:v>40627.833333328475</c:v>
                </c:pt>
                <c:pt idx="25334" formatCode="m/d/yyyy\ h:mm">
                  <c:v>40627.87499999514</c:v>
                </c:pt>
                <c:pt idx="25335" formatCode="m/d/yyyy\ h:mm">
                  <c:v>40627.916666661775</c:v>
                </c:pt>
                <c:pt idx="25336" formatCode="m/d/yyyy\ h:mm">
                  <c:v>40627.958333328475</c:v>
                </c:pt>
                <c:pt idx="25337" formatCode="m/d/yyyy\ h:mm">
                  <c:v>40627.999999995111</c:v>
                </c:pt>
                <c:pt idx="25338" formatCode="m/d/yyyy\ h:mm">
                  <c:v>40628.041666661753</c:v>
                </c:pt>
                <c:pt idx="25339" formatCode="m/d/yyyy\ h:mm">
                  <c:v>40628.083333328454</c:v>
                </c:pt>
                <c:pt idx="25340" formatCode="m/d/yyyy\ h:mm">
                  <c:v>40628.124999995103</c:v>
                </c:pt>
                <c:pt idx="25341" formatCode="m/d/yyyy\ h:mm">
                  <c:v>40628.166666661738</c:v>
                </c:pt>
                <c:pt idx="25342" formatCode="m/d/yyyy\ h:mm">
                  <c:v>40628.208333328446</c:v>
                </c:pt>
                <c:pt idx="25343" formatCode="m/d/yyyy\ h:mm">
                  <c:v>40628.249999995096</c:v>
                </c:pt>
                <c:pt idx="25344" formatCode="m/d/yyyy\ h:mm">
                  <c:v>40628.291666661717</c:v>
                </c:pt>
                <c:pt idx="25345" formatCode="m/d/yyyy\ h:mm">
                  <c:v>40628.333333328446</c:v>
                </c:pt>
                <c:pt idx="25346" formatCode="m/d/yyyy\ h:mm">
                  <c:v>40628.374999995103</c:v>
                </c:pt>
                <c:pt idx="25347" formatCode="m/d/yyyy\ h:mm">
                  <c:v>40628.416666661738</c:v>
                </c:pt>
                <c:pt idx="25348" formatCode="m/d/yyyy\ h:mm">
                  <c:v>40628.458333328446</c:v>
                </c:pt>
                <c:pt idx="25349" formatCode="m/d/yyyy\ h:mm">
                  <c:v>40628.499999995081</c:v>
                </c:pt>
                <c:pt idx="25350" formatCode="m/d/yyyy\ h:mm">
                  <c:v>40628.541666661717</c:v>
                </c:pt>
                <c:pt idx="25351" formatCode="m/d/yyyy\ h:mm">
                  <c:v>40628.583333328424</c:v>
                </c:pt>
                <c:pt idx="25352" formatCode="m/d/yyyy\ h:mm">
                  <c:v>40628.624999995081</c:v>
                </c:pt>
                <c:pt idx="25353" formatCode="m/d/yyyy\ h:mm">
                  <c:v>40628.666666661717</c:v>
                </c:pt>
                <c:pt idx="25354" formatCode="m/d/yyyy\ h:mm">
                  <c:v>40628.708333328417</c:v>
                </c:pt>
                <c:pt idx="25355" formatCode="m/d/yyyy\ h:mm">
                  <c:v>40628.749999995067</c:v>
                </c:pt>
                <c:pt idx="25356" formatCode="m/d/yyyy\ h:mm">
                  <c:v>40628.791666661687</c:v>
                </c:pt>
                <c:pt idx="25357" formatCode="m/d/yyyy\ h:mm">
                  <c:v>40628.83333332841</c:v>
                </c:pt>
                <c:pt idx="25358" formatCode="m/d/yyyy\ h:mm">
                  <c:v>40628.874999995074</c:v>
                </c:pt>
                <c:pt idx="25359" formatCode="m/d/yyyy\ h:mm">
                  <c:v>40628.916666661724</c:v>
                </c:pt>
                <c:pt idx="25360" formatCode="m/d/yyyy\ h:mm">
                  <c:v>40628.958333328417</c:v>
                </c:pt>
                <c:pt idx="25361" formatCode="m/d/yyyy\ h:mm">
                  <c:v>40628.999999995052</c:v>
                </c:pt>
                <c:pt idx="25362" formatCode="m/d/yyyy\ h:mm">
                  <c:v>40629.041666661687</c:v>
                </c:pt>
                <c:pt idx="25363" formatCode="m/d/yyyy\ h:mm">
                  <c:v>40629.083333328395</c:v>
                </c:pt>
                <c:pt idx="25364" formatCode="m/d/yyyy\ h:mm">
                  <c:v>40629.124999995045</c:v>
                </c:pt>
                <c:pt idx="25365" formatCode="m/d/yyyy\ h:mm">
                  <c:v>40629.16666666168</c:v>
                </c:pt>
                <c:pt idx="25366" formatCode="m/d/yyyy\ h:mm">
                  <c:v>40629.208333328395</c:v>
                </c:pt>
                <c:pt idx="25367" formatCode="m/d/yyyy\ h:mm">
                  <c:v>40629.249999995038</c:v>
                </c:pt>
                <c:pt idx="25368" formatCode="m/d/yyyy\ h:mm">
                  <c:v>40629.291666661658</c:v>
                </c:pt>
                <c:pt idx="25369" formatCode="m/d/yyyy\ h:mm">
                  <c:v>40629.333333328388</c:v>
                </c:pt>
                <c:pt idx="25370" formatCode="m/d/yyyy\ h:mm">
                  <c:v>40629.374999995045</c:v>
                </c:pt>
                <c:pt idx="25371" formatCode="m/d/yyyy\ h:mm">
                  <c:v>40629.41666666168</c:v>
                </c:pt>
                <c:pt idx="25372" formatCode="m/d/yyyy\ h:mm">
                  <c:v>40629.458333328395</c:v>
                </c:pt>
                <c:pt idx="25373" formatCode="m/d/yyyy\ h:mm">
                  <c:v>40629.499999995023</c:v>
                </c:pt>
                <c:pt idx="25374" formatCode="m/d/yyyy\ h:mm">
                  <c:v>40629.541666661658</c:v>
                </c:pt>
                <c:pt idx="25375" formatCode="m/d/yyyy\ h:mm">
                  <c:v>40629.583333328366</c:v>
                </c:pt>
                <c:pt idx="25376" formatCode="m/d/yyyy\ h:mm">
                  <c:v>40629.624999995016</c:v>
                </c:pt>
                <c:pt idx="25377" formatCode="m/d/yyyy\ h:mm">
                  <c:v>40629.666666661651</c:v>
                </c:pt>
                <c:pt idx="25378" formatCode="m/d/yyyy\ h:mm">
                  <c:v>40629.708333328359</c:v>
                </c:pt>
                <c:pt idx="25379" formatCode="m/d/yyyy\ h:mm">
                  <c:v>40629.749999995009</c:v>
                </c:pt>
                <c:pt idx="25380" formatCode="m/d/yyyy\ h:mm">
                  <c:v>40629.791666661629</c:v>
                </c:pt>
                <c:pt idx="25381" formatCode="m/d/yyyy\ h:mm">
                  <c:v>40629.833333328352</c:v>
                </c:pt>
                <c:pt idx="25382" formatCode="m/d/yyyy\ h:mm">
                  <c:v>40629.874999995016</c:v>
                </c:pt>
                <c:pt idx="25383" formatCode="m/d/yyyy\ h:mm">
                  <c:v>40629.916666661651</c:v>
                </c:pt>
                <c:pt idx="25384" formatCode="m/d/yyyy\ h:mm">
                  <c:v>40629.958333328359</c:v>
                </c:pt>
                <c:pt idx="25385" formatCode="m/d/yyyy\ h:mm">
                  <c:v>40629.999999995001</c:v>
                </c:pt>
                <c:pt idx="25386" formatCode="m/d/yyyy\ h:mm">
                  <c:v>40630.041666661629</c:v>
                </c:pt>
                <c:pt idx="25387" formatCode="m/d/yyyy\ h:mm">
                  <c:v>40630.083333328337</c:v>
                </c:pt>
                <c:pt idx="25388" formatCode="m/d/yyyy\ h:mm">
                  <c:v>40630.124999995001</c:v>
                </c:pt>
                <c:pt idx="25389" formatCode="m/d/yyyy\ h:mm">
                  <c:v>40630.166666661622</c:v>
                </c:pt>
                <c:pt idx="25390" formatCode="m/d/yyyy\ h:mm">
                  <c:v>40630.20833332833</c:v>
                </c:pt>
                <c:pt idx="25391" formatCode="m/d/yyyy\ h:mm">
                  <c:v>40630.249999994994</c:v>
                </c:pt>
                <c:pt idx="25392" formatCode="m/d/yyyy\ h:mm">
                  <c:v>40630.2916666616</c:v>
                </c:pt>
                <c:pt idx="25393" formatCode="m/d/yyyy\ h:mm">
                  <c:v>40630.333333328323</c:v>
                </c:pt>
                <c:pt idx="25394" formatCode="m/d/yyyy\ h:mm">
                  <c:v>40630.374999995001</c:v>
                </c:pt>
                <c:pt idx="25395" formatCode="m/d/yyyy\ h:mm">
                  <c:v>40630.416666661622</c:v>
                </c:pt>
                <c:pt idx="25396" formatCode="m/d/yyyy\ h:mm">
                  <c:v>40630.45833332833</c:v>
                </c:pt>
                <c:pt idx="25397" formatCode="m/d/yyyy\ h:mm">
                  <c:v>40630.49999999498</c:v>
                </c:pt>
                <c:pt idx="25398" formatCode="m/d/yyyy\ h:mm">
                  <c:v>40630.5416666616</c:v>
                </c:pt>
                <c:pt idx="25399" formatCode="m/d/yyyy\ h:mm">
                  <c:v>40630.583333328308</c:v>
                </c:pt>
                <c:pt idx="25400" formatCode="m/d/yyyy\ h:mm">
                  <c:v>40630.624999994972</c:v>
                </c:pt>
                <c:pt idx="25401" formatCode="m/d/yyyy\ h:mm">
                  <c:v>40630.666666661593</c:v>
                </c:pt>
                <c:pt idx="25402" formatCode="m/d/yyyy\ h:mm">
                  <c:v>40630.708333328301</c:v>
                </c:pt>
                <c:pt idx="25403" formatCode="m/d/yyyy\ h:mm">
                  <c:v>40630.749999994965</c:v>
                </c:pt>
                <c:pt idx="25404" formatCode="m/d/yyyy\ h:mm">
                  <c:v>40630.791666661571</c:v>
                </c:pt>
                <c:pt idx="25405" formatCode="m/d/yyyy\ h:mm">
                  <c:v>40630.833333328294</c:v>
                </c:pt>
                <c:pt idx="25406" formatCode="m/d/yyyy\ h:mm">
                  <c:v>40630.874999994965</c:v>
                </c:pt>
                <c:pt idx="25407" formatCode="m/d/yyyy\ h:mm">
                  <c:v>40630.916666661593</c:v>
                </c:pt>
                <c:pt idx="25408" formatCode="m/d/yyyy\ h:mm">
                  <c:v>40630.958333328301</c:v>
                </c:pt>
                <c:pt idx="25409" formatCode="m/d/yyyy\ h:mm">
                  <c:v>40630.999999994943</c:v>
                </c:pt>
                <c:pt idx="25410" formatCode="m/d/yyyy\ h:mm">
                  <c:v>40631.041666661578</c:v>
                </c:pt>
                <c:pt idx="25411" formatCode="m/d/yyyy\ h:mm">
                  <c:v>40631.083333328279</c:v>
                </c:pt>
                <c:pt idx="25412" formatCode="m/d/yyyy\ h:mm">
                  <c:v>40631.124999994943</c:v>
                </c:pt>
                <c:pt idx="25413" formatCode="m/d/yyyy\ h:mm">
                  <c:v>40631.166666661571</c:v>
                </c:pt>
                <c:pt idx="25414" formatCode="m/d/yyyy\ h:mm">
                  <c:v>40631.208333328272</c:v>
                </c:pt>
                <c:pt idx="25415" formatCode="m/d/yyyy\ h:mm">
                  <c:v>40631.249999994936</c:v>
                </c:pt>
                <c:pt idx="25416" formatCode="m/d/yyyy\ h:mm">
                  <c:v>40631.291666661557</c:v>
                </c:pt>
                <c:pt idx="25417" formatCode="m/d/yyyy\ h:mm">
                  <c:v>40631.333333328264</c:v>
                </c:pt>
                <c:pt idx="25418" formatCode="m/d/yyyy\ h:mm">
                  <c:v>40631.374999994943</c:v>
                </c:pt>
                <c:pt idx="25419" formatCode="m/d/yyyy\ h:mm">
                  <c:v>40631.416666661578</c:v>
                </c:pt>
                <c:pt idx="25420" formatCode="m/d/yyyy\ h:mm">
                  <c:v>40631.458333328264</c:v>
                </c:pt>
                <c:pt idx="25421" formatCode="m/d/yyyy\ h:mm">
                  <c:v>40631.499999994921</c:v>
                </c:pt>
                <c:pt idx="25422" formatCode="m/d/yyyy\ h:mm">
                  <c:v>40631.541666661557</c:v>
                </c:pt>
                <c:pt idx="25423" formatCode="m/d/yyyy\ h:mm">
                  <c:v>40631.583333328243</c:v>
                </c:pt>
                <c:pt idx="25424" formatCode="m/d/yyyy\ h:mm">
                  <c:v>40631.624999994914</c:v>
                </c:pt>
                <c:pt idx="25425" formatCode="m/d/yyyy\ h:mm">
                  <c:v>40631.666666661549</c:v>
                </c:pt>
                <c:pt idx="25426" formatCode="m/d/yyyy\ h:mm">
                  <c:v>40631.708333328243</c:v>
                </c:pt>
                <c:pt idx="25427" formatCode="m/d/yyyy\ h:mm">
                  <c:v>40631.749999994892</c:v>
                </c:pt>
                <c:pt idx="25428" formatCode="m/d/yyyy\ h:mm">
                  <c:v>40631.79166666152</c:v>
                </c:pt>
                <c:pt idx="25429" formatCode="m/d/yyyy\ h:mm">
                  <c:v>40631.833333328235</c:v>
                </c:pt>
                <c:pt idx="25430" formatCode="m/d/yyyy\ h:mm">
                  <c:v>40631.874999994914</c:v>
                </c:pt>
                <c:pt idx="25431" formatCode="m/d/yyyy\ h:mm">
                  <c:v>40631.916666661535</c:v>
                </c:pt>
                <c:pt idx="25432" formatCode="m/d/yyyy\ h:mm">
                  <c:v>40631.958333328235</c:v>
                </c:pt>
                <c:pt idx="25433" formatCode="m/d/yyyy\ h:mm">
                  <c:v>40631.999999994892</c:v>
                </c:pt>
                <c:pt idx="25434" formatCode="m/d/yyyy\ h:mm">
                  <c:v>40632.04166666152</c:v>
                </c:pt>
                <c:pt idx="25435" formatCode="m/d/yyyy\ h:mm">
                  <c:v>40632.083333328213</c:v>
                </c:pt>
                <c:pt idx="25436" formatCode="m/d/yyyy\ h:mm">
                  <c:v>40632.124999994885</c:v>
                </c:pt>
                <c:pt idx="25437" formatCode="m/d/yyyy\ h:mm">
                  <c:v>40632.16666666152</c:v>
                </c:pt>
                <c:pt idx="25438" formatCode="m/d/yyyy\ h:mm">
                  <c:v>40632.208333328213</c:v>
                </c:pt>
                <c:pt idx="25439" formatCode="m/d/yyyy\ h:mm">
                  <c:v>40632.249999994863</c:v>
                </c:pt>
                <c:pt idx="25440" formatCode="m/d/yyyy\ h:mm">
                  <c:v>40632.291666661491</c:v>
                </c:pt>
                <c:pt idx="25441" formatCode="m/d/yyyy\ h:mm">
                  <c:v>40632.333333328206</c:v>
                </c:pt>
                <c:pt idx="25442" formatCode="m/d/yyyy\ h:mm">
                  <c:v>40632.374999994885</c:v>
                </c:pt>
                <c:pt idx="25443" formatCode="m/d/yyyy\ h:mm">
                  <c:v>40632.41666666152</c:v>
                </c:pt>
                <c:pt idx="25444" formatCode="m/d/yyyy\ h:mm">
                  <c:v>40632.458333328221</c:v>
                </c:pt>
                <c:pt idx="25445" formatCode="m/d/yyyy\ h:mm">
                  <c:v>40632.499999994849</c:v>
                </c:pt>
                <c:pt idx="25446" formatCode="m/d/yyyy\ h:mm">
                  <c:v>40632.541666661484</c:v>
                </c:pt>
                <c:pt idx="25447" formatCode="m/d/yyyy\ h:mm">
                  <c:v>40632.583333328199</c:v>
                </c:pt>
                <c:pt idx="25448" formatCode="m/d/yyyy\ h:mm">
                  <c:v>40632.624999994841</c:v>
                </c:pt>
                <c:pt idx="25449" formatCode="m/d/yyyy\ h:mm">
                  <c:v>40632.666666661484</c:v>
                </c:pt>
                <c:pt idx="25450" formatCode="m/d/yyyy\ h:mm">
                  <c:v>40632.708333328199</c:v>
                </c:pt>
                <c:pt idx="25451" formatCode="m/d/yyyy\ h:mm">
                  <c:v>40632.749999994841</c:v>
                </c:pt>
                <c:pt idx="25452" formatCode="m/d/yyyy\ h:mm">
                  <c:v>40632.791666661462</c:v>
                </c:pt>
                <c:pt idx="25453" formatCode="m/d/yyyy\ h:mm">
                  <c:v>40632.833333328184</c:v>
                </c:pt>
                <c:pt idx="25454" formatCode="m/d/yyyy\ h:mm">
                  <c:v>40632.874999994849</c:v>
                </c:pt>
                <c:pt idx="25455" formatCode="m/d/yyyy\ h:mm">
                  <c:v>40632.916666661484</c:v>
                </c:pt>
                <c:pt idx="25456" formatCode="m/d/yyyy\ h:mm">
                  <c:v>40632.958333328199</c:v>
                </c:pt>
                <c:pt idx="25457" formatCode="m/d/yyyy\ h:mm">
                  <c:v>40632.999999994834</c:v>
                </c:pt>
                <c:pt idx="25458" formatCode="m/d/yyyy\ h:mm">
                  <c:v>40633.041666661469</c:v>
                </c:pt>
                <c:pt idx="25459" formatCode="m/d/yyyy\ h:mm">
                  <c:v>40633.08333332817</c:v>
                </c:pt>
                <c:pt idx="25460" formatCode="m/d/yyyy\ h:mm">
                  <c:v>40633.124999994812</c:v>
                </c:pt>
                <c:pt idx="25461" formatCode="m/d/yyyy\ h:mm">
                  <c:v>40633.166666661455</c:v>
                </c:pt>
                <c:pt idx="25462" formatCode="m/d/yyyy\ h:mm">
                  <c:v>40633.208333328155</c:v>
                </c:pt>
                <c:pt idx="25463" formatCode="m/d/yyyy\ h:mm">
                  <c:v>40633.249999994812</c:v>
                </c:pt>
                <c:pt idx="25464" formatCode="m/d/yyyy\ h:mm">
                  <c:v>40633.291666661426</c:v>
                </c:pt>
                <c:pt idx="25465" formatCode="m/d/yyyy\ h:mm">
                  <c:v>40633.333333328148</c:v>
                </c:pt>
                <c:pt idx="25466" formatCode="m/d/yyyy\ h:mm">
                  <c:v>40633.37499999482</c:v>
                </c:pt>
                <c:pt idx="25467" formatCode="m/d/yyyy\ h:mm">
                  <c:v>40633.416666661455</c:v>
                </c:pt>
                <c:pt idx="25468" formatCode="m/d/yyyy\ h:mm">
                  <c:v>40633.458333328163</c:v>
                </c:pt>
                <c:pt idx="25469" formatCode="m/d/yyyy\ h:mm">
                  <c:v>40633.49999999479</c:v>
                </c:pt>
                <c:pt idx="25470" formatCode="m/d/yyyy\ h:mm">
                  <c:v>40633.541666661433</c:v>
                </c:pt>
                <c:pt idx="25471" formatCode="m/d/yyyy\ h:mm">
                  <c:v>40633.583333328141</c:v>
                </c:pt>
                <c:pt idx="25472" formatCode="m/d/yyyy\ h:mm">
                  <c:v>40633.624999994783</c:v>
                </c:pt>
                <c:pt idx="25473" formatCode="m/d/yyyy\ h:mm">
                  <c:v>40633.666666661418</c:v>
                </c:pt>
                <c:pt idx="25474" formatCode="m/d/yyyy\ h:mm">
                  <c:v>40633.708333328126</c:v>
                </c:pt>
                <c:pt idx="25475" formatCode="m/d/yyyy\ h:mm">
                  <c:v>40633.749999994783</c:v>
                </c:pt>
                <c:pt idx="25476" formatCode="m/d/yyyy\ h:mm">
                  <c:v>40633.791666661396</c:v>
                </c:pt>
                <c:pt idx="25477" formatCode="m/d/yyyy\ h:mm">
                  <c:v>40633.833333328126</c:v>
                </c:pt>
                <c:pt idx="25478" formatCode="m/d/yyyy\ h:mm">
                  <c:v>40633.87499999479</c:v>
                </c:pt>
                <c:pt idx="25479" formatCode="m/d/yyyy\ h:mm">
                  <c:v>40633.916666661426</c:v>
                </c:pt>
                <c:pt idx="25480" formatCode="m/d/yyyy\ h:mm">
                  <c:v>40633.958333328126</c:v>
                </c:pt>
                <c:pt idx="25481" formatCode="m/d/yyyy\ h:mm">
                  <c:v>40633.999999994761</c:v>
                </c:pt>
                <c:pt idx="25482" formatCode="m/d/yyyy\ h:mm">
                  <c:v>40634.041666661404</c:v>
                </c:pt>
                <c:pt idx="25483" formatCode="m/d/yyyy\ h:mm">
                  <c:v>40634.083333328104</c:v>
                </c:pt>
                <c:pt idx="25484" formatCode="m/d/yyyy\ h:mm">
                  <c:v>40634.124999994761</c:v>
                </c:pt>
                <c:pt idx="25485" formatCode="m/d/yyyy\ h:mm">
                  <c:v>40634.166666661396</c:v>
                </c:pt>
                <c:pt idx="25486" formatCode="m/d/yyyy\ h:mm">
                  <c:v>40634.208333328097</c:v>
                </c:pt>
                <c:pt idx="25487" formatCode="m/d/yyyy\ h:mm">
                  <c:v>40634.249999994747</c:v>
                </c:pt>
                <c:pt idx="25488" formatCode="m/d/yyyy\ h:mm">
                  <c:v>40634.291666661367</c:v>
                </c:pt>
                <c:pt idx="25489" formatCode="m/d/yyyy\ h:mm">
                  <c:v>40634.333333328097</c:v>
                </c:pt>
                <c:pt idx="25490" formatCode="m/d/yyyy\ h:mm">
                  <c:v>40634.374999994754</c:v>
                </c:pt>
                <c:pt idx="25491" formatCode="m/d/yyyy\ h:mm">
                  <c:v>40634.416666661404</c:v>
                </c:pt>
                <c:pt idx="25492" formatCode="m/d/yyyy\ h:mm">
                  <c:v>40634.458333328097</c:v>
                </c:pt>
                <c:pt idx="25493" formatCode="m/d/yyyy\ h:mm">
                  <c:v>40634.499999994732</c:v>
                </c:pt>
                <c:pt idx="25494" formatCode="m/d/yyyy\ h:mm">
                  <c:v>40634.541666661367</c:v>
                </c:pt>
                <c:pt idx="25495" formatCode="m/d/yyyy\ h:mm">
                  <c:v>40634.583333328075</c:v>
                </c:pt>
                <c:pt idx="25496" formatCode="m/d/yyyy\ h:mm">
                  <c:v>40634.624999994732</c:v>
                </c:pt>
                <c:pt idx="25497" formatCode="m/d/yyyy\ h:mm">
                  <c:v>40634.666666661367</c:v>
                </c:pt>
                <c:pt idx="25498" formatCode="m/d/yyyy\ h:mm">
                  <c:v>40634.708333328068</c:v>
                </c:pt>
                <c:pt idx="25499" formatCode="m/d/yyyy\ h:mm">
                  <c:v>40634.749999994718</c:v>
                </c:pt>
                <c:pt idx="25500" formatCode="m/d/yyyy\ h:mm">
                  <c:v>40634.791666661338</c:v>
                </c:pt>
                <c:pt idx="25501" formatCode="m/d/yyyy\ h:mm">
                  <c:v>40634.833333328061</c:v>
                </c:pt>
                <c:pt idx="25502" formatCode="m/d/yyyy\ h:mm">
                  <c:v>40634.874999994725</c:v>
                </c:pt>
                <c:pt idx="25503" formatCode="m/d/yyyy\ h:mm">
                  <c:v>40634.916666661375</c:v>
                </c:pt>
                <c:pt idx="25504" formatCode="m/d/yyyy\ h:mm">
                  <c:v>40634.958333328068</c:v>
                </c:pt>
                <c:pt idx="25505" formatCode="m/d/yyyy\ h:mm">
                  <c:v>40634.999999994703</c:v>
                </c:pt>
                <c:pt idx="25506" formatCode="m/d/yyyy\ h:mm">
                  <c:v>40635.041666661338</c:v>
                </c:pt>
                <c:pt idx="25507" formatCode="m/d/yyyy\ h:mm">
                  <c:v>40635.083333328046</c:v>
                </c:pt>
                <c:pt idx="25508" formatCode="m/d/yyyy\ h:mm">
                  <c:v>40635.124999994696</c:v>
                </c:pt>
                <c:pt idx="25509" formatCode="m/d/yyyy\ h:mm">
                  <c:v>40635.166666661331</c:v>
                </c:pt>
                <c:pt idx="25510" formatCode="m/d/yyyy\ h:mm">
                  <c:v>40635.208333328046</c:v>
                </c:pt>
                <c:pt idx="25511" formatCode="m/d/yyyy\ h:mm">
                  <c:v>40635.249999994689</c:v>
                </c:pt>
                <c:pt idx="25512" formatCode="m/d/yyyy\ h:mm">
                  <c:v>40635.291666661309</c:v>
                </c:pt>
                <c:pt idx="25513" formatCode="m/d/yyyy\ h:mm">
                  <c:v>40635.333333328039</c:v>
                </c:pt>
                <c:pt idx="25514" formatCode="m/d/yyyy\ h:mm">
                  <c:v>40635.374999994696</c:v>
                </c:pt>
                <c:pt idx="25515" formatCode="m/d/yyyy\ h:mm">
                  <c:v>40635.416666661331</c:v>
                </c:pt>
                <c:pt idx="25516" formatCode="m/d/yyyy\ h:mm">
                  <c:v>40635.458333328046</c:v>
                </c:pt>
                <c:pt idx="25517" formatCode="m/d/yyyy\ h:mm">
                  <c:v>40635.499999994681</c:v>
                </c:pt>
                <c:pt idx="25518" formatCode="m/d/yyyy\ h:mm">
                  <c:v>40635.541666661316</c:v>
                </c:pt>
                <c:pt idx="25519" formatCode="m/d/yyyy\ h:mm">
                  <c:v>40635.583333328017</c:v>
                </c:pt>
                <c:pt idx="25520" formatCode="m/d/yyyy\ h:mm">
                  <c:v>40635.624999994667</c:v>
                </c:pt>
                <c:pt idx="25521" formatCode="m/d/yyyy\ h:mm">
                  <c:v>40635.666666661302</c:v>
                </c:pt>
                <c:pt idx="25522" formatCode="m/d/yyyy\ h:mm">
                  <c:v>40635.70833332801</c:v>
                </c:pt>
                <c:pt idx="25523" formatCode="m/d/yyyy\ h:mm">
                  <c:v>40635.749999994659</c:v>
                </c:pt>
                <c:pt idx="25524" formatCode="m/d/yyyy\ h:mm">
                  <c:v>40635.791666661287</c:v>
                </c:pt>
                <c:pt idx="25525" formatCode="m/d/yyyy\ h:mm">
                  <c:v>40635.833333328002</c:v>
                </c:pt>
                <c:pt idx="25526" formatCode="m/d/yyyy\ h:mm">
                  <c:v>40635.874999994667</c:v>
                </c:pt>
                <c:pt idx="25527" formatCode="m/d/yyyy\ h:mm">
                  <c:v>40635.916666661302</c:v>
                </c:pt>
                <c:pt idx="25528" formatCode="m/d/yyyy\ h:mm">
                  <c:v>40635.95833332801</c:v>
                </c:pt>
                <c:pt idx="25529" formatCode="m/d/yyyy\ h:mm">
                  <c:v>40635.999999994645</c:v>
                </c:pt>
                <c:pt idx="25530" formatCode="m/d/yyyy\ h:mm">
                  <c:v>40636.04166666128</c:v>
                </c:pt>
                <c:pt idx="25531" formatCode="m/d/yyyy\ h:mm">
                  <c:v>40636.083333327988</c:v>
                </c:pt>
                <c:pt idx="25532" formatCode="m/d/yyyy\ h:mm">
                  <c:v>40636.124999994638</c:v>
                </c:pt>
                <c:pt idx="25533" formatCode="m/d/yyyy\ h:mm">
                  <c:v>40636.166666661273</c:v>
                </c:pt>
                <c:pt idx="25534" formatCode="m/d/yyyy\ h:mm">
                  <c:v>40636.208333327981</c:v>
                </c:pt>
                <c:pt idx="25535" formatCode="m/d/yyyy\ h:mm">
                  <c:v>40636.24999999463</c:v>
                </c:pt>
                <c:pt idx="25536" formatCode="m/d/yyyy\ h:mm">
                  <c:v>40636.291666661251</c:v>
                </c:pt>
                <c:pt idx="25537" formatCode="m/d/yyyy\ h:mm">
                  <c:v>40636.333333327973</c:v>
                </c:pt>
                <c:pt idx="25538" formatCode="m/d/yyyy\ h:mm">
                  <c:v>40636.374999994638</c:v>
                </c:pt>
                <c:pt idx="25539" formatCode="m/d/yyyy\ h:mm">
                  <c:v>40636.416666661273</c:v>
                </c:pt>
                <c:pt idx="25540" formatCode="m/d/yyyy\ h:mm">
                  <c:v>40636.458333327981</c:v>
                </c:pt>
                <c:pt idx="25541" formatCode="m/d/yyyy\ h:mm">
                  <c:v>40636.499999994616</c:v>
                </c:pt>
                <c:pt idx="25542" formatCode="m/d/yyyy\ h:mm">
                  <c:v>40636.541666661251</c:v>
                </c:pt>
                <c:pt idx="25543" formatCode="m/d/yyyy\ h:mm">
                  <c:v>40636.583333327959</c:v>
                </c:pt>
                <c:pt idx="25544" formatCode="m/d/yyyy\ h:mm">
                  <c:v>40636.624999994609</c:v>
                </c:pt>
                <c:pt idx="25545" formatCode="m/d/yyyy\ h:mm">
                  <c:v>40636.666666661244</c:v>
                </c:pt>
                <c:pt idx="25546" formatCode="m/d/yyyy\ h:mm">
                  <c:v>40636.708333327952</c:v>
                </c:pt>
                <c:pt idx="25547" formatCode="m/d/yyyy\ h:mm">
                  <c:v>40636.749999994601</c:v>
                </c:pt>
                <c:pt idx="25548" formatCode="m/d/yyyy\ h:mm">
                  <c:v>40636.791666661222</c:v>
                </c:pt>
                <c:pt idx="25549" formatCode="m/d/yyyy\ h:mm">
                  <c:v>40636.833333327944</c:v>
                </c:pt>
                <c:pt idx="25550" formatCode="m/d/yyyy\ h:mm">
                  <c:v>40636.874999994616</c:v>
                </c:pt>
                <c:pt idx="25551" formatCode="m/d/yyyy\ h:mm">
                  <c:v>40636.916666661244</c:v>
                </c:pt>
                <c:pt idx="25552" formatCode="m/d/yyyy\ h:mm">
                  <c:v>40636.958333327952</c:v>
                </c:pt>
                <c:pt idx="25553" formatCode="m/d/yyyy\ h:mm">
                  <c:v>40636.999999994601</c:v>
                </c:pt>
                <c:pt idx="25554" formatCode="m/d/yyyy\ h:mm">
                  <c:v>40637.041666661222</c:v>
                </c:pt>
                <c:pt idx="25555" formatCode="m/d/yyyy\ h:mm">
                  <c:v>40637.08333332793</c:v>
                </c:pt>
                <c:pt idx="25556" formatCode="m/d/yyyy\ h:mm">
                  <c:v>40637.124999994594</c:v>
                </c:pt>
                <c:pt idx="25557" formatCode="m/d/yyyy\ h:mm">
                  <c:v>40637.166666661215</c:v>
                </c:pt>
                <c:pt idx="25558" formatCode="m/d/yyyy\ h:mm">
                  <c:v>40637.208333327922</c:v>
                </c:pt>
                <c:pt idx="25559" formatCode="m/d/yyyy\ h:mm">
                  <c:v>40637.249999994587</c:v>
                </c:pt>
                <c:pt idx="25560" formatCode="m/d/yyyy\ h:mm">
                  <c:v>40637.291666661193</c:v>
                </c:pt>
                <c:pt idx="25561" formatCode="m/d/yyyy\ h:mm">
                  <c:v>40637.333333327915</c:v>
                </c:pt>
                <c:pt idx="25562" formatCode="m/d/yyyy\ h:mm">
                  <c:v>40637.374999994594</c:v>
                </c:pt>
                <c:pt idx="25563" formatCode="m/d/yyyy\ h:mm">
                  <c:v>40637.416666661215</c:v>
                </c:pt>
                <c:pt idx="25564" formatCode="m/d/yyyy\ h:mm">
                  <c:v>40637.458333327915</c:v>
                </c:pt>
                <c:pt idx="25565" formatCode="m/d/yyyy\ h:mm">
                  <c:v>40637.499999994572</c:v>
                </c:pt>
                <c:pt idx="25566" formatCode="m/d/yyyy\ h:mm">
                  <c:v>40637.541666661193</c:v>
                </c:pt>
                <c:pt idx="25567" formatCode="m/d/yyyy\ h:mm">
                  <c:v>40637.583333327893</c:v>
                </c:pt>
                <c:pt idx="25568" formatCode="m/d/yyyy\ h:mm">
                  <c:v>40637.624999994565</c:v>
                </c:pt>
                <c:pt idx="25569" formatCode="m/d/yyyy\ h:mm">
                  <c:v>40637.666666661185</c:v>
                </c:pt>
                <c:pt idx="25570" formatCode="m/d/yyyy\ h:mm">
                  <c:v>40637.708333327893</c:v>
                </c:pt>
                <c:pt idx="25571" formatCode="m/d/yyyy\ h:mm">
                  <c:v>40637.749999994543</c:v>
                </c:pt>
                <c:pt idx="25572" formatCode="m/d/yyyy\ h:mm">
                  <c:v>40637.791666661171</c:v>
                </c:pt>
                <c:pt idx="25573" formatCode="m/d/yyyy\ h:mm">
                  <c:v>40637.833333327886</c:v>
                </c:pt>
                <c:pt idx="25574" formatCode="m/d/yyyy\ h:mm">
                  <c:v>40637.874999994565</c:v>
                </c:pt>
                <c:pt idx="25575" formatCode="m/d/yyyy\ h:mm">
                  <c:v>40637.916666661185</c:v>
                </c:pt>
                <c:pt idx="25576" formatCode="m/d/yyyy\ h:mm">
                  <c:v>40637.958333327893</c:v>
                </c:pt>
                <c:pt idx="25577" formatCode="m/d/yyyy\ h:mm">
                  <c:v>40637.999999994543</c:v>
                </c:pt>
                <c:pt idx="25578" formatCode="m/d/yyyy\ h:mm">
                  <c:v>40638.041666661171</c:v>
                </c:pt>
                <c:pt idx="25579" formatCode="m/d/yyyy\ h:mm">
                  <c:v>40638.083333327872</c:v>
                </c:pt>
                <c:pt idx="25580" formatCode="m/d/yyyy\ h:mm">
                  <c:v>40638.124999994536</c:v>
                </c:pt>
                <c:pt idx="25581" formatCode="m/d/yyyy\ h:mm">
                  <c:v>40638.166666661171</c:v>
                </c:pt>
                <c:pt idx="25582" formatCode="m/d/yyyy\ h:mm">
                  <c:v>40638.208333327864</c:v>
                </c:pt>
                <c:pt idx="25583" formatCode="m/d/yyyy\ h:mm">
                  <c:v>40638.249999994528</c:v>
                </c:pt>
                <c:pt idx="25584" formatCode="m/d/yyyy\ h:mm">
                  <c:v>40638.291666661149</c:v>
                </c:pt>
                <c:pt idx="25585" formatCode="m/d/yyyy\ h:mm">
                  <c:v>40638.333333327842</c:v>
                </c:pt>
                <c:pt idx="25586" formatCode="m/d/yyyy\ h:mm">
                  <c:v>40638.374999994536</c:v>
                </c:pt>
                <c:pt idx="25587" formatCode="m/d/yyyy\ h:mm">
                  <c:v>40638.416666661171</c:v>
                </c:pt>
                <c:pt idx="25588" formatCode="m/d/yyyy\ h:mm">
                  <c:v>40638.458333327864</c:v>
                </c:pt>
                <c:pt idx="25589" formatCode="m/d/yyyy\ h:mm">
                  <c:v>40638.499999994499</c:v>
                </c:pt>
                <c:pt idx="25590" formatCode="m/d/yyyy\ h:mm">
                  <c:v>40638.541666661149</c:v>
                </c:pt>
                <c:pt idx="25591" formatCode="m/d/yyyy\ h:mm">
                  <c:v>40638.583333327842</c:v>
                </c:pt>
                <c:pt idx="25592" formatCode="m/d/yyyy\ h:mm">
                  <c:v>40638.624999994492</c:v>
                </c:pt>
                <c:pt idx="25593" formatCode="m/d/yyyy\ h:mm">
                  <c:v>40638.666666661135</c:v>
                </c:pt>
                <c:pt idx="25594" formatCode="m/d/yyyy\ h:mm">
                  <c:v>40638.708333327835</c:v>
                </c:pt>
                <c:pt idx="25595" formatCode="m/d/yyyy\ h:mm">
                  <c:v>40638.749999994492</c:v>
                </c:pt>
                <c:pt idx="25596" formatCode="m/d/yyyy\ h:mm">
                  <c:v>40638.791666661113</c:v>
                </c:pt>
                <c:pt idx="25597" formatCode="m/d/yyyy\ h:mm">
                  <c:v>40638.833333327813</c:v>
                </c:pt>
                <c:pt idx="25598" formatCode="m/d/yyyy\ h:mm">
                  <c:v>40638.874999994499</c:v>
                </c:pt>
                <c:pt idx="25599" formatCode="m/d/yyyy\ h:mm">
                  <c:v>40638.916666661135</c:v>
                </c:pt>
                <c:pt idx="25600" formatCode="m/d/yyyy\ h:mm">
                  <c:v>40638.958333327835</c:v>
                </c:pt>
                <c:pt idx="25601" formatCode="m/d/yyyy\ h:mm">
                  <c:v>40638.999999994485</c:v>
                </c:pt>
                <c:pt idx="25602" formatCode="m/d/yyyy\ h:mm">
                  <c:v>40639.04166666112</c:v>
                </c:pt>
                <c:pt idx="25603" formatCode="m/d/yyyy\ h:mm">
                  <c:v>40639.083333327799</c:v>
                </c:pt>
                <c:pt idx="25604" formatCode="m/d/yyyy\ h:mm">
                  <c:v>40639.124999994463</c:v>
                </c:pt>
                <c:pt idx="25605" formatCode="m/d/yyyy\ h:mm">
                  <c:v>40639.166666661113</c:v>
                </c:pt>
                <c:pt idx="25606" formatCode="m/d/yyyy\ h:mm">
                  <c:v>40639.208333327791</c:v>
                </c:pt>
                <c:pt idx="25607" formatCode="m/d/yyyy\ h:mm">
                  <c:v>40639.249999994463</c:v>
                </c:pt>
                <c:pt idx="25608" formatCode="m/d/yyyy\ h:mm">
                  <c:v>40639.291666661091</c:v>
                </c:pt>
                <c:pt idx="25609" formatCode="m/d/yyyy\ h:mm">
                  <c:v>40639.333333327791</c:v>
                </c:pt>
                <c:pt idx="25610" formatCode="m/d/yyyy\ h:mm">
                  <c:v>40639.37499999447</c:v>
                </c:pt>
                <c:pt idx="25611" formatCode="m/d/yyyy\ h:mm">
                  <c:v>40639.416666661105</c:v>
                </c:pt>
                <c:pt idx="25612" formatCode="m/d/yyyy\ h:mm">
                  <c:v>40639.458333327799</c:v>
                </c:pt>
                <c:pt idx="25613" formatCode="m/d/yyyy\ h:mm">
                  <c:v>40639.499999994441</c:v>
                </c:pt>
                <c:pt idx="25614" formatCode="m/d/yyyy\ h:mm">
                  <c:v>40639.541666661084</c:v>
                </c:pt>
                <c:pt idx="25615" formatCode="m/d/yyyy\ h:mm">
                  <c:v>40639.583333327784</c:v>
                </c:pt>
                <c:pt idx="25616" formatCode="m/d/yyyy\ h:mm">
                  <c:v>40639.624999994441</c:v>
                </c:pt>
                <c:pt idx="25617" formatCode="m/d/yyyy\ h:mm">
                  <c:v>40639.666666661076</c:v>
                </c:pt>
                <c:pt idx="25618" formatCode="m/d/yyyy\ h:mm">
                  <c:v>40639.708333327762</c:v>
                </c:pt>
                <c:pt idx="25619" formatCode="m/d/yyyy\ h:mm">
                  <c:v>40639.749999994441</c:v>
                </c:pt>
                <c:pt idx="25620" formatCode="m/d/yyyy\ h:mm">
                  <c:v>40639.791666661047</c:v>
                </c:pt>
                <c:pt idx="25621" formatCode="m/d/yyyy\ h:mm">
                  <c:v>40639.833333327762</c:v>
                </c:pt>
                <c:pt idx="25622" formatCode="m/d/yyyy\ h:mm">
                  <c:v>40639.874999994441</c:v>
                </c:pt>
                <c:pt idx="25623" formatCode="m/d/yyyy\ h:mm">
                  <c:v>40639.916666661084</c:v>
                </c:pt>
                <c:pt idx="25624" formatCode="m/d/yyyy\ h:mm">
                  <c:v>40639.95833332777</c:v>
                </c:pt>
                <c:pt idx="25625" formatCode="m/d/yyyy\ h:mm">
                  <c:v>40639.999999994412</c:v>
                </c:pt>
                <c:pt idx="25626" formatCode="m/d/yyyy\ h:mm">
                  <c:v>40640.041666661054</c:v>
                </c:pt>
                <c:pt idx="25627" formatCode="m/d/yyyy\ h:mm">
                  <c:v>40640.083333327741</c:v>
                </c:pt>
                <c:pt idx="25628" formatCode="m/d/yyyy\ h:mm">
                  <c:v>40640.124999994412</c:v>
                </c:pt>
                <c:pt idx="25629" formatCode="m/d/yyyy\ h:mm">
                  <c:v>40640.166666661047</c:v>
                </c:pt>
                <c:pt idx="25630" formatCode="m/d/yyyy\ h:mm">
                  <c:v>40640.208333327733</c:v>
                </c:pt>
                <c:pt idx="25631" formatCode="m/d/yyyy\ h:mm">
                  <c:v>40640.249999994398</c:v>
                </c:pt>
                <c:pt idx="25632" formatCode="m/d/yyyy\ h:mm">
                  <c:v>40640.291666661018</c:v>
                </c:pt>
                <c:pt idx="25633" formatCode="m/d/yyyy\ h:mm">
                  <c:v>40640.333333327733</c:v>
                </c:pt>
                <c:pt idx="25634" formatCode="m/d/yyyy\ h:mm">
                  <c:v>40640.374999994405</c:v>
                </c:pt>
                <c:pt idx="25635" formatCode="m/d/yyyy\ h:mm">
                  <c:v>40640.416666661054</c:v>
                </c:pt>
                <c:pt idx="25636" formatCode="m/d/yyyy\ h:mm">
                  <c:v>40640.458333327741</c:v>
                </c:pt>
                <c:pt idx="25637" formatCode="m/d/yyyy\ h:mm">
                  <c:v>40640.499999994383</c:v>
                </c:pt>
                <c:pt idx="25638" formatCode="m/d/yyyy\ h:mm">
                  <c:v>40640.541666661018</c:v>
                </c:pt>
                <c:pt idx="25639" formatCode="m/d/yyyy\ h:mm">
                  <c:v>40640.583333327711</c:v>
                </c:pt>
                <c:pt idx="25640" formatCode="m/d/yyyy\ h:mm">
                  <c:v>40640.624999994383</c:v>
                </c:pt>
                <c:pt idx="25641" formatCode="m/d/yyyy\ h:mm">
                  <c:v>40640.666666661018</c:v>
                </c:pt>
                <c:pt idx="25642" formatCode="m/d/yyyy\ h:mm">
                  <c:v>40640.708333327711</c:v>
                </c:pt>
                <c:pt idx="25643" formatCode="m/d/yyyy\ h:mm">
                  <c:v>40640.749999994368</c:v>
                </c:pt>
                <c:pt idx="25644" formatCode="m/d/yyyy\ h:mm">
                  <c:v>40640.791666660989</c:v>
                </c:pt>
                <c:pt idx="25645" formatCode="m/d/yyyy\ h:mm">
                  <c:v>40640.833333327697</c:v>
                </c:pt>
                <c:pt idx="25646" formatCode="m/d/yyyy\ h:mm">
                  <c:v>40640.874999994376</c:v>
                </c:pt>
                <c:pt idx="25647" formatCode="m/d/yyyy\ h:mm">
                  <c:v>40640.916666661025</c:v>
                </c:pt>
                <c:pt idx="25648" formatCode="m/d/yyyy\ h:mm">
                  <c:v>40640.958333327704</c:v>
                </c:pt>
                <c:pt idx="25649" formatCode="m/d/yyyy\ h:mm">
                  <c:v>40640.999999994361</c:v>
                </c:pt>
                <c:pt idx="25650" formatCode="m/d/yyyy\ h:mm">
                  <c:v>40641.041666660996</c:v>
                </c:pt>
                <c:pt idx="25651" formatCode="m/d/yyyy\ h:mm">
                  <c:v>40641.083333327682</c:v>
                </c:pt>
                <c:pt idx="25652" formatCode="m/d/yyyy\ h:mm">
                  <c:v>40641.124999994347</c:v>
                </c:pt>
                <c:pt idx="25653" formatCode="m/d/yyyy\ h:mm">
                  <c:v>40641.166666660989</c:v>
                </c:pt>
                <c:pt idx="25654" formatCode="m/d/yyyy\ h:mm">
                  <c:v>40641.208333327682</c:v>
                </c:pt>
                <c:pt idx="25655" formatCode="m/d/yyyy\ h:mm">
                  <c:v>40641.249999994339</c:v>
                </c:pt>
                <c:pt idx="25656" formatCode="m/d/yyyy\ h:mm">
                  <c:v>40641.291666660974</c:v>
                </c:pt>
                <c:pt idx="25657" formatCode="m/d/yyyy\ h:mm">
                  <c:v>40641.333333327668</c:v>
                </c:pt>
                <c:pt idx="25658" formatCode="m/d/yyyy\ h:mm">
                  <c:v>40641.374999994347</c:v>
                </c:pt>
                <c:pt idx="25659" formatCode="m/d/yyyy\ h:mm">
                  <c:v>40641.416666660996</c:v>
                </c:pt>
                <c:pt idx="25660" formatCode="m/d/yyyy\ h:mm">
                  <c:v>40641.458333327675</c:v>
                </c:pt>
                <c:pt idx="25661" formatCode="m/d/yyyy\ h:mm">
                  <c:v>40641.499999994332</c:v>
                </c:pt>
                <c:pt idx="25662" formatCode="m/d/yyyy\ h:mm">
                  <c:v>40641.541666660974</c:v>
                </c:pt>
                <c:pt idx="25663" formatCode="m/d/yyyy\ h:mm">
                  <c:v>40641.583333327653</c:v>
                </c:pt>
                <c:pt idx="25664" formatCode="m/d/yyyy\ h:mm">
                  <c:v>40641.624999994317</c:v>
                </c:pt>
                <c:pt idx="25665" formatCode="m/d/yyyy\ h:mm">
                  <c:v>40641.666666660974</c:v>
                </c:pt>
                <c:pt idx="25666" formatCode="m/d/yyyy\ h:mm">
                  <c:v>40641.708333327646</c:v>
                </c:pt>
                <c:pt idx="25667" formatCode="m/d/yyyy\ h:mm">
                  <c:v>40641.74999999431</c:v>
                </c:pt>
                <c:pt idx="25668" formatCode="m/d/yyyy\ h:mm">
                  <c:v>40641.791666660953</c:v>
                </c:pt>
                <c:pt idx="25669" formatCode="m/d/yyyy\ h:mm">
                  <c:v>40641.833333327639</c:v>
                </c:pt>
                <c:pt idx="25670" formatCode="m/d/yyyy\ h:mm">
                  <c:v>40641.874999994317</c:v>
                </c:pt>
                <c:pt idx="25671" formatCode="m/d/yyyy\ h:mm">
                  <c:v>40641.916666660967</c:v>
                </c:pt>
                <c:pt idx="25672" formatCode="m/d/yyyy\ h:mm">
                  <c:v>40641.958333327646</c:v>
                </c:pt>
                <c:pt idx="25673" formatCode="m/d/yyyy\ h:mm">
                  <c:v>40641.999999994296</c:v>
                </c:pt>
                <c:pt idx="25674" formatCode="m/d/yyyy\ h:mm">
                  <c:v>40642.041666660945</c:v>
                </c:pt>
                <c:pt idx="25675" formatCode="m/d/yyyy\ h:mm">
                  <c:v>40642.083333327631</c:v>
                </c:pt>
                <c:pt idx="25676" formatCode="m/d/yyyy\ h:mm">
                  <c:v>40642.124999994288</c:v>
                </c:pt>
                <c:pt idx="25677" formatCode="m/d/yyyy\ h:mm">
                  <c:v>40642.166666660938</c:v>
                </c:pt>
                <c:pt idx="25678" formatCode="m/d/yyyy\ h:mm">
                  <c:v>40642.208333327617</c:v>
                </c:pt>
                <c:pt idx="25679" formatCode="m/d/yyyy\ h:mm">
                  <c:v>40642.249999994281</c:v>
                </c:pt>
                <c:pt idx="25680" formatCode="m/d/yyyy\ h:mm">
                  <c:v>40642.291666660916</c:v>
                </c:pt>
                <c:pt idx="25681" formatCode="m/d/yyyy\ h:mm">
                  <c:v>40642.33333332761</c:v>
                </c:pt>
                <c:pt idx="25682" formatCode="m/d/yyyy\ h:mm">
                  <c:v>40642.374999994296</c:v>
                </c:pt>
                <c:pt idx="25683" formatCode="m/d/yyyy\ h:mm">
                  <c:v>40642.416666660938</c:v>
                </c:pt>
                <c:pt idx="25684" formatCode="m/d/yyyy\ h:mm">
                  <c:v>40642.458333327617</c:v>
                </c:pt>
                <c:pt idx="25685" formatCode="m/d/yyyy\ h:mm">
                  <c:v>40642.499999994267</c:v>
                </c:pt>
                <c:pt idx="25686" formatCode="m/d/yyyy\ h:mm">
                  <c:v>40642.541666660924</c:v>
                </c:pt>
                <c:pt idx="25687" formatCode="m/d/yyyy\ h:mm">
                  <c:v>40642.583333327602</c:v>
                </c:pt>
                <c:pt idx="25688" formatCode="m/d/yyyy\ h:mm">
                  <c:v>40642.624999994259</c:v>
                </c:pt>
                <c:pt idx="25689" formatCode="m/d/yyyy\ h:mm">
                  <c:v>40642.666666660924</c:v>
                </c:pt>
                <c:pt idx="25690" formatCode="m/d/yyyy\ h:mm">
                  <c:v>40642.708333327602</c:v>
                </c:pt>
                <c:pt idx="25691" formatCode="m/d/yyyy\ h:mm">
                  <c:v>40642.749999994252</c:v>
                </c:pt>
                <c:pt idx="25692" formatCode="m/d/yyyy\ h:mm">
                  <c:v>40642.791666660887</c:v>
                </c:pt>
                <c:pt idx="25693" formatCode="m/d/yyyy\ h:mm">
                  <c:v>40642.833333327595</c:v>
                </c:pt>
                <c:pt idx="25694" formatCode="m/d/yyyy\ h:mm">
                  <c:v>40642.874999994259</c:v>
                </c:pt>
                <c:pt idx="25695" formatCode="m/d/yyyy\ h:mm">
                  <c:v>40642.916666660909</c:v>
                </c:pt>
                <c:pt idx="25696" formatCode="m/d/yyyy\ h:mm">
                  <c:v>40642.958333327602</c:v>
                </c:pt>
                <c:pt idx="25697" formatCode="m/d/yyyy\ h:mm">
                  <c:v>40642.999999994237</c:v>
                </c:pt>
                <c:pt idx="25698" formatCode="m/d/yyyy\ h:mm">
                  <c:v>40643.041666660887</c:v>
                </c:pt>
                <c:pt idx="25699" formatCode="m/d/yyyy\ h:mm">
                  <c:v>40643.08333332758</c:v>
                </c:pt>
                <c:pt idx="25700" formatCode="m/d/yyyy\ h:mm">
                  <c:v>40643.12499999423</c:v>
                </c:pt>
                <c:pt idx="25701" formatCode="m/d/yyyy\ h:mm">
                  <c:v>40643.16666666088</c:v>
                </c:pt>
                <c:pt idx="25702" formatCode="m/d/yyyy\ h:mm">
                  <c:v>40643.208333327573</c:v>
                </c:pt>
                <c:pt idx="25703" formatCode="m/d/yyyy\ h:mm">
                  <c:v>40643.249999994223</c:v>
                </c:pt>
                <c:pt idx="25704" formatCode="m/d/yyyy\ h:mm">
                  <c:v>40643.291666660858</c:v>
                </c:pt>
                <c:pt idx="25705" formatCode="m/d/yyyy\ h:mm">
                  <c:v>40643.333333327566</c:v>
                </c:pt>
                <c:pt idx="25706" formatCode="m/d/yyyy\ h:mm">
                  <c:v>40643.37499999423</c:v>
                </c:pt>
                <c:pt idx="25707" formatCode="m/d/yyyy\ h:mm">
                  <c:v>40643.41666666088</c:v>
                </c:pt>
                <c:pt idx="25708" formatCode="m/d/yyyy\ h:mm">
                  <c:v>40643.458333327573</c:v>
                </c:pt>
                <c:pt idx="25709" formatCode="m/d/yyyy\ h:mm">
                  <c:v>40643.499999994208</c:v>
                </c:pt>
                <c:pt idx="25710" formatCode="m/d/yyyy\ h:mm">
                  <c:v>40643.541666660858</c:v>
                </c:pt>
                <c:pt idx="25711" formatCode="m/d/yyyy\ h:mm">
                  <c:v>40643.583333327551</c:v>
                </c:pt>
                <c:pt idx="25712" formatCode="m/d/yyyy\ h:mm">
                  <c:v>40643.624999994201</c:v>
                </c:pt>
                <c:pt idx="25713" formatCode="m/d/yyyy\ h:mm">
                  <c:v>40643.666666660851</c:v>
                </c:pt>
                <c:pt idx="25714" formatCode="m/d/yyyy\ h:mm">
                  <c:v>40643.708333327544</c:v>
                </c:pt>
                <c:pt idx="25715" formatCode="m/d/yyyy\ h:mm">
                  <c:v>40643.749999994201</c:v>
                </c:pt>
                <c:pt idx="25716" formatCode="m/d/yyyy\ h:mm">
                  <c:v>40643.791666660822</c:v>
                </c:pt>
                <c:pt idx="25717" formatCode="m/d/yyyy\ h:mm">
                  <c:v>40643.833333327537</c:v>
                </c:pt>
                <c:pt idx="25718" formatCode="m/d/yyyy\ h:mm">
                  <c:v>40643.874999994208</c:v>
                </c:pt>
                <c:pt idx="25719" formatCode="m/d/yyyy\ h:mm">
                  <c:v>40643.916666660851</c:v>
                </c:pt>
                <c:pt idx="25720" formatCode="m/d/yyyy\ h:mm">
                  <c:v>40643.958333327544</c:v>
                </c:pt>
                <c:pt idx="25721" formatCode="m/d/yyyy\ h:mm">
                  <c:v>40643.999999994194</c:v>
                </c:pt>
                <c:pt idx="25722" formatCode="m/d/yyyy\ h:mm">
                  <c:v>40644.041666660822</c:v>
                </c:pt>
                <c:pt idx="25723" formatCode="m/d/yyyy\ h:mm">
                  <c:v>40644.083333327522</c:v>
                </c:pt>
                <c:pt idx="25724" formatCode="m/d/yyyy\ h:mm">
                  <c:v>40644.124999994187</c:v>
                </c:pt>
                <c:pt idx="25725" formatCode="m/d/yyyy\ h:mm">
                  <c:v>40644.166666660822</c:v>
                </c:pt>
                <c:pt idx="25726" formatCode="m/d/yyyy\ h:mm">
                  <c:v>40644.208333327515</c:v>
                </c:pt>
                <c:pt idx="25727" formatCode="m/d/yyyy\ h:mm">
                  <c:v>40644.249999994179</c:v>
                </c:pt>
                <c:pt idx="25728" formatCode="m/d/yyyy\ h:mm">
                  <c:v>40644.2916666608</c:v>
                </c:pt>
                <c:pt idx="25729" formatCode="m/d/yyyy\ h:mm">
                  <c:v>40644.333333327493</c:v>
                </c:pt>
                <c:pt idx="25730" formatCode="m/d/yyyy\ h:mm">
                  <c:v>40644.374999994187</c:v>
                </c:pt>
                <c:pt idx="25731" formatCode="m/d/yyyy\ h:mm">
                  <c:v>40644.416666660822</c:v>
                </c:pt>
                <c:pt idx="25732" formatCode="m/d/yyyy\ h:mm">
                  <c:v>40644.458333327515</c:v>
                </c:pt>
                <c:pt idx="25733" formatCode="m/d/yyyy\ h:mm">
                  <c:v>40644.499999994165</c:v>
                </c:pt>
                <c:pt idx="25734" formatCode="m/d/yyyy\ h:mm">
                  <c:v>40644.5416666608</c:v>
                </c:pt>
                <c:pt idx="25735" formatCode="m/d/yyyy\ h:mm">
                  <c:v>40644.583333327493</c:v>
                </c:pt>
                <c:pt idx="25736" formatCode="m/d/yyyy\ h:mm">
                  <c:v>40644.624999994143</c:v>
                </c:pt>
                <c:pt idx="25737" formatCode="m/d/yyyy\ h:mm">
                  <c:v>40644.666666660793</c:v>
                </c:pt>
                <c:pt idx="25738" formatCode="m/d/yyyy\ h:mm">
                  <c:v>40644.708333327486</c:v>
                </c:pt>
                <c:pt idx="25739" formatCode="m/d/yyyy\ h:mm">
                  <c:v>40644.749999994143</c:v>
                </c:pt>
                <c:pt idx="25740" formatCode="m/d/yyyy\ h:mm">
                  <c:v>40644.791666660771</c:v>
                </c:pt>
                <c:pt idx="25741" formatCode="m/d/yyyy\ h:mm">
                  <c:v>40644.833333327479</c:v>
                </c:pt>
                <c:pt idx="25742" formatCode="m/d/yyyy\ h:mm">
                  <c:v>40644.87499999415</c:v>
                </c:pt>
                <c:pt idx="25743" formatCode="m/d/yyyy\ h:mm">
                  <c:v>40644.916666660785</c:v>
                </c:pt>
                <c:pt idx="25744" formatCode="m/d/yyyy\ h:mm">
                  <c:v>40644.958333327486</c:v>
                </c:pt>
                <c:pt idx="25745" formatCode="m/d/yyyy\ h:mm">
                  <c:v>40644.999999994136</c:v>
                </c:pt>
                <c:pt idx="25746" formatCode="m/d/yyyy\ h:mm">
                  <c:v>40645.041666660771</c:v>
                </c:pt>
                <c:pt idx="25747" formatCode="m/d/yyyy\ h:mm">
                  <c:v>40645.083333327464</c:v>
                </c:pt>
                <c:pt idx="25748" formatCode="m/d/yyyy\ h:mm">
                  <c:v>40645.124999994128</c:v>
                </c:pt>
                <c:pt idx="25749" formatCode="m/d/yyyy\ h:mm">
                  <c:v>40645.166666660763</c:v>
                </c:pt>
                <c:pt idx="25750" formatCode="m/d/yyyy\ h:mm">
                  <c:v>40645.208333327442</c:v>
                </c:pt>
                <c:pt idx="25751" formatCode="m/d/yyyy\ h:mm">
                  <c:v>40645.249999994121</c:v>
                </c:pt>
                <c:pt idx="25752" formatCode="m/d/yyyy\ h:mm">
                  <c:v>40645.291666660742</c:v>
                </c:pt>
                <c:pt idx="25753" formatCode="m/d/yyyy\ h:mm">
                  <c:v>40645.333333327442</c:v>
                </c:pt>
                <c:pt idx="25754" formatCode="m/d/yyyy\ h:mm">
                  <c:v>40645.374999994121</c:v>
                </c:pt>
                <c:pt idx="25755" formatCode="m/d/yyyy\ h:mm">
                  <c:v>40645.416666660756</c:v>
                </c:pt>
                <c:pt idx="25756" formatCode="m/d/yyyy\ h:mm">
                  <c:v>40645.45833332745</c:v>
                </c:pt>
                <c:pt idx="25757" formatCode="m/d/yyyy\ h:mm">
                  <c:v>40645.499999994092</c:v>
                </c:pt>
                <c:pt idx="25758" formatCode="m/d/yyyy\ h:mm">
                  <c:v>40645.541666660734</c:v>
                </c:pt>
                <c:pt idx="25759" formatCode="m/d/yyyy\ h:mm">
                  <c:v>40645.583333327435</c:v>
                </c:pt>
                <c:pt idx="25760" formatCode="m/d/yyyy\ h:mm">
                  <c:v>40645.624999994092</c:v>
                </c:pt>
                <c:pt idx="25761" formatCode="m/d/yyyy\ h:mm">
                  <c:v>40645.666666660727</c:v>
                </c:pt>
                <c:pt idx="25762" formatCode="m/d/yyyy\ h:mm">
                  <c:v>40645.708333327413</c:v>
                </c:pt>
                <c:pt idx="25763" formatCode="m/d/yyyy\ h:mm">
                  <c:v>40645.749999994092</c:v>
                </c:pt>
                <c:pt idx="25764" formatCode="m/d/yyyy\ h:mm">
                  <c:v>40645.791666660705</c:v>
                </c:pt>
                <c:pt idx="25765" formatCode="m/d/yyyy\ h:mm">
                  <c:v>40645.833333327413</c:v>
                </c:pt>
                <c:pt idx="25766" formatCode="m/d/yyyy\ h:mm">
                  <c:v>40645.874999994099</c:v>
                </c:pt>
                <c:pt idx="25767" formatCode="m/d/yyyy\ h:mm">
                  <c:v>40645.916666660734</c:v>
                </c:pt>
                <c:pt idx="25768" formatCode="m/d/yyyy\ h:mm">
                  <c:v>40645.95833332742</c:v>
                </c:pt>
                <c:pt idx="25769" formatCode="m/d/yyyy\ h:mm">
                  <c:v>40645.999999994063</c:v>
                </c:pt>
                <c:pt idx="25770" formatCode="m/d/yyyy\ h:mm">
                  <c:v>40646.041666660713</c:v>
                </c:pt>
                <c:pt idx="25771" formatCode="m/d/yyyy\ h:mm">
                  <c:v>40646.083333327391</c:v>
                </c:pt>
                <c:pt idx="25772" formatCode="m/d/yyyy\ h:mm">
                  <c:v>40646.124999994063</c:v>
                </c:pt>
                <c:pt idx="25773" formatCode="m/d/yyyy\ h:mm">
                  <c:v>40646.166666660698</c:v>
                </c:pt>
                <c:pt idx="25774" formatCode="m/d/yyyy\ h:mm">
                  <c:v>40646.208333327391</c:v>
                </c:pt>
                <c:pt idx="25775" formatCode="m/d/yyyy\ h:mm">
                  <c:v>40646.249999994048</c:v>
                </c:pt>
                <c:pt idx="25776" formatCode="m/d/yyyy\ h:mm">
                  <c:v>40646.291666660669</c:v>
                </c:pt>
                <c:pt idx="25777" formatCode="m/d/yyyy\ h:mm">
                  <c:v>40646.333333327391</c:v>
                </c:pt>
                <c:pt idx="25778" formatCode="m/d/yyyy\ h:mm">
                  <c:v>40646.374999994056</c:v>
                </c:pt>
                <c:pt idx="25779" formatCode="m/d/yyyy\ h:mm">
                  <c:v>40646.416666660705</c:v>
                </c:pt>
                <c:pt idx="25780" formatCode="m/d/yyyy\ h:mm">
                  <c:v>40646.458333327391</c:v>
                </c:pt>
                <c:pt idx="25781" formatCode="m/d/yyyy\ h:mm">
                  <c:v>40646.499999994041</c:v>
                </c:pt>
                <c:pt idx="25782" formatCode="m/d/yyyy\ h:mm">
                  <c:v>40646.541666660669</c:v>
                </c:pt>
                <c:pt idx="25783" formatCode="m/d/yyyy\ h:mm">
                  <c:v>40646.583333327362</c:v>
                </c:pt>
                <c:pt idx="25784" formatCode="m/d/yyyy\ h:mm">
                  <c:v>40646.624999994041</c:v>
                </c:pt>
                <c:pt idx="25785" formatCode="m/d/yyyy\ h:mm">
                  <c:v>40646.666666660669</c:v>
                </c:pt>
                <c:pt idx="25786" formatCode="m/d/yyyy\ h:mm">
                  <c:v>40646.708333327362</c:v>
                </c:pt>
                <c:pt idx="25787" formatCode="m/d/yyyy\ h:mm">
                  <c:v>40646.749999994019</c:v>
                </c:pt>
                <c:pt idx="25788" formatCode="m/d/yyyy\ h:mm">
                  <c:v>40646.79166666064</c:v>
                </c:pt>
                <c:pt idx="25789" formatCode="m/d/yyyy\ h:mm">
                  <c:v>40646.833333327348</c:v>
                </c:pt>
                <c:pt idx="25790" formatCode="m/d/yyyy\ h:mm">
                  <c:v>40646.874999994026</c:v>
                </c:pt>
                <c:pt idx="25791" formatCode="m/d/yyyy\ h:mm">
                  <c:v>40646.916666660676</c:v>
                </c:pt>
                <c:pt idx="25792" formatCode="m/d/yyyy\ h:mm">
                  <c:v>40646.958333327355</c:v>
                </c:pt>
                <c:pt idx="25793" formatCode="m/d/yyyy\ h:mm">
                  <c:v>40646.999999994012</c:v>
                </c:pt>
                <c:pt idx="25794" formatCode="m/d/yyyy\ h:mm">
                  <c:v>40647.041666660647</c:v>
                </c:pt>
                <c:pt idx="25795" formatCode="m/d/yyyy\ h:mm">
                  <c:v>40647.083333327333</c:v>
                </c:pt>
                <c:pt idx="25796" formatCode="m/d/yyyy\ h:mm">
                  <c:v>40647.124999993997</c:v>
                </c:pt>
                <c:pt idx="25797" formatCode="m/d/yyyy\ h:mm">
                  <c:v>40647.166666660632</c:v>
                </c:pt>
                <c:pt idx="25798" formatCode="m/d/yyyy\ h:mm">
                  <c:v>40647.208333327333</c:v>
                </c:pt>
                <c:pt idx="25799" formatCode="m/d/yyyy\ h:mm">
                  <c:v>40647.24999999399</c:v>
                </c:pt>
                <c:pt idx="25800" formatCode="m/d/yyyy\ h:mm">
                  <c:v>40647.291666660618</c:v>
                </c:pt>
                <c:pt idx="25801" formatCode="m/d/yyyy\ h:mm">
                  <c:v>40647.333333327319</c:v>
                </c:pt>
                <c:pt idx="25802" formatCode="m/d/yyyy\ h:mm">
                  <c:v>40647.374999993997</c:v>
                </c:pt>
                <c:pt idx="25803" formatCode="m/d/yyyy\ h:mm">
                  <c:v>40647.416666660632</c:v>
                </c:pt>
                <c:pt idx="25804" formatCode="m/d/yyyy\ h:mm">
                  <c:v>40647.458333327326</c:v>
                </c:pt>
                <c:pt idx="25805" formatCode="m/d/yyyy\ h:mm">
                  <c:v>40647.499999993983</c:v>
                </c:pt>
                <c:pt idx="25806" formatCode="m/d/yyyy\ h:mm">
                  <c:v>40647.541666660618</c:v>
                </c:pt>
                <c:pt idx="25807" formatCode="m/d/yyyy\ h:mm">
                  <c:v>40647.583333327311</c:v>
                </c:pt>
                <c:pt idx="25808" formatCode="m/d/yyyy\ h:mm">
                  <c:v>40647.624999993968</c:v>
                </c:pt>
                <c:pt idx="25809" formatCode="m/d/yyyy\ h:mm">
                  <c:v>40647.666666660603</c:v>
                </c:pt>
                <c:pt idx="25810" formatCode="m/d/yyyy\ h:mm">
                  <c:v>40647.708333327297</c:v>
                </c:pt>
                <c:pt idx="25811" formatCode="m/d/yyyy\ h:mm">
                  <c:v>40647.749999993961</c:v>
                </c:pt>
                <c:pt idx="25812" formatCode="m/d/yyyy\ h:mm">
                  <c:v>40647.791666660589</c:v>
                </c:pt>
                <c:pt idx="25813" formatCode="m/d/yyyy\ h:mm">
                  <c:v>40647.833333327289</c:v>
                </c:pt>
                <c:pt idx="25814" formatCode="m/d/yyyy\ h:mm">
                  <c:v>40647.874999993976</c:v>
                </c:pt>
                <c:pt idx="25815" formatCode="m/d/yyyy\ h:mm">
                  <c:v>40647.916666660603</c:v>
                </c:pt>
                <c:pt idx="25816" formatCode="m/d/yyyy\ h:mm">
                  <c:v>40647.958333327297</c:v>
                </c:pt>
                <c:pt idx="25817" formatCode="m/d/yyyy\ h:mm">
                  <c:v>40647.999999993946</c:v>
                </c:pt>
                <c:pt idx="25818" formatCode="m/d/yyyy\ h:mm">
                  <c:v>40648.041666660589</c:v>
                </c:pt>
                <c:pt idx="25819" formatCode="m/d/yyyy\ h:mm">
                  <c:v>40648.083333327282</c:v>
                </c:pt>
                <c:pt idx="25820" formatCode="m/d/yyyy\ h:mm">
                  <c:v>40648.124999993939</c:v>
                </c:pt>
                <c:pt idx="25821" formatCode="m/d/yyyy\ h:mm">
                  <c:v>40648.166666660582</c:v>
                </c:pt>
                <c:pt idx="25822" formatCode="m/d/yyyy\ h:mm">
                  <c:v>40648.208333327268</c:v>
                </c:pt>
                <c:pt idx="25823" formatCode="m/d/yyyy\ h:mm">
                  <c:v>40648.249999993932</c:v>
                </c:pt>
                <c:pt idx="25824" formatCode="m/d/yyyy\ h:mm">
                  <c:v>40648.291666660567</c:v>
                </c:pt>
                <c:pt idx="25825" formatCode="m/d/yyyy\ h:mm">
                  <c:v>40648.33333332726</c:v>
                </c:pt>
                <c:pt idx="25826" formatCode="m/d/yyyy\ h:mm">
                  <c:v>40648.374999993946</c:v>
                </c:pt>
                <c:pt idx="25827" formatCode="m/d/yyyy\ h:mm">
                  <c:v>40648.416666660589</c:v>
                </c:pt>
                <c:pt idx="25828" formatCode="m/d/yyyy\ h:mm">
                  <c:v>40648.458333327268</c:v>
                </c:pt>
                <c:pt idx="25829" formatCode="m/d/yyyy\ h:mm">
                  <c:v>40648.499999993917</c:v>
                </c:pt>
                <c:pt idx="25830" formatCode="m/d/yyyy\ h:mm">
                  <c:v>40648.541666660574</c:v>
                </c:pt>
                <c:pt idx="25831" formatCode="m/d/yyyy\ h:mm">
                  <c:v>40648.583333327246</c:v>
                </c:pt>
                <c:pt idx="25832" formatCode="m/d/yyyy\ h:mm">
                  <c:v>40648.62499999391</c:v>
                </c:pt>
                <c:pt idx="25833" formatCode="m/d/yyyy\ h:mm">
                  <c:v>40648.666666660574</c:v>
                </c:pt>
                <c:pt idx="25834" formatCode="m/d/yyyy\ h:mm">
                  <c:v>40648.708333327239</c:v>
                </c:pt>
                <c:pt idx="25835" formatCode="m/d/yyyy\ h:mm">
                  <c:v>40648.749999993903</c:v>
                </c:pt>
                <c:pt idx="25836" formatCode="m/d/yyyy\ h:mm">
                  <c:v>40648.791666660538</c:v>
                </c:pt>
                <c:pt idx="25837" formatCode="m/d/yyyy\ h:mm">
                  <c:v>40648.833333327231</c:v>
                </c:pt>
                <c:pt idx="25838" formatCode="m/d/yyyy\ h:mm">
                  <c:v>40648.87499999391</c:v>
                </c:pt>
                <c:pt idx="25839" formatCode="m/d/yyyy\ h:mm">
                  <c:v>40648.91666666056</c:v>
                </c:pt>
                <c:pt idx="25840" formatCode="m/d/yyyy\ h:mm">
                  <c:v>40648.958333327246</c:v>
                </c:pt>
                <c:pt idx="25841" formatCode="m/d/yyyy\ h:mm">
                  <c:v>40648.999999993888</c:v>
                </c:pt>
                <c:pt idx="25842" formatCode="m/d/yyyy\ h:mm">
                  <c:v>40649.041666660538</c:v>
                </c:pt>
                <c:pt idx="25843" formatCode="m/d/yyyy\ h:mm">
                  <c:v>40649.083333327217</c:v>
                </c:pt>
                <c:pt idx="25844" formatCode="m/d/yyyy\ h:mm">
                  <c:v>40649.124999993881</c:v>
                </c:pt>
                <c:pt idx="25845" formatCode="m/d/yyyy\ h:mm">
                  <c:v>40649.166666660531</c:v>
                </c:pt>
                <c:pt idx="25846" formatCode="m/d/yyyy\ h:mm">
                  <c:v>40649.208333327209</c:v>
                </c:pt>
                <c:pt idx="25847" formatCode="m/d/yyyy\ h:mm">
                  <c:v>40649.249999993881</c:v>
                </c:pt>
                <c:pt idx="25848" formatCode="m/d/yyyy\ h:mm">
                  <c:v>40649.291666660509</c:v>
                </c:pt>
                <c:pt idx="25849" formatCode="m/d/yyyy\ h:mm">
                  <c:v>40649.333333327202</c:v>
                </c:pt>
                <c:pt idx="25850" formatCode="m/d/yyyy\ h:mm">
                  <c:v>40649.374999993888</c:v>
                </c:pt>
                <c:pt idx="25851" formatCode="m/d/yyyy\ h:mm">
                  <c:v>40649.416666660531</c:v>
                </c:pt>
                <c:pt idx="25852" formatCode="m/d/yyyy\ h:mm">
                  <c:v>40649.458333327217</c:v>
                </c:pt>
                <c:pt idx="25853" formatCode="m/d/yyyy\ h:mm">
                  <c:v>40649.499999993859</c:v>
                </c:pt>
                <c:pt idx="25854" formatCode="m/d/yyyy\ h:mm">
                  <c:v>40649.541666660509</c:v>
                </c:pt>
                <c:pt idx="25855" formatCode="m/d/yyyy\ h:mm">
                  <c:v>40649.583333327202</c:v>
                </c:pt>
                <c:pt idx="25856" formatCode="m/d/yyyy\ h:mm">
                  <c:v>40649.624999993852</c:v>
                </c:pt>
                <c:pt idx="25857" formatCode="m/d/yyyy\ h:mm">
                  <c:v>40649.666666660502</c:v>
                </c:pt>
                <c:pt idx="25858" formatCode="m/d/yyyy\ h:mm">
                  <c:v>40649.708333327195</c:v>
                </c:pt>
                <c:pt idx="25859" formatCode="m/d/yyyy\ h:mm">
                  <c:v>40649.749999993845</c:v>
                </c:pt>
                <c:pt idx="25860" formatCode="m/d/yyyy\ h:mm">
                  <c:v>40649.79166666048</c:v>
                </c:pt>
                <c:pt idx="25861" formatCode="m/d/yyyy\ h:mm">
                  <c:v>40649.833333327188</c:v>
                </c:pt>
                <c:pt idx="25862" formatCode="m/d/yyyy\ h:mm">
                  <c:v>40649.874999993852</c:v>
                </c:pt>
                <c:pt idx="25863" formatCode="m/d/yyyy\ h:mm">
                  <c:v>40649.916666660502</c:v>
                </c:pt>
                <c:pt idx="25864" formatCode="m/d/yyyy\ h:mm">
                  <c:v>40649.958333327195</c:v>
                </c:pt>
                <c:pt idx="25865" formatCode="m/d/yyyy\ h:mm">
                  <c:v>40649.99999999383</c:v>
                </c:pt>
                <c:pt idx="25866" formatCode="m/d/yyyy\ h:mm">
                  <c:v>40650.04166666048</c:v>
                </c:pt>
                <c:pt idx="25867" formatCode="m/d/yyyy\ h:mm">
                  <c:v>40650.083333327173</c:v>
                </c:pt>
                <c:pt idx="25868" formatCode="m/d/yyyy\ h:mm">
                  <c:v>40650.124999993823</c:v>
                </c:pt>
                <c:pt idx="25869" formatCode="m/d/yyyy\ h:mm">
                  <c:v>40650.166666660472</c:v>
                </c:pt>
                <c:pt idx="25870" formatCode="m/d/yyyy\ h:mm">
                  <c:v>40650.208333327166</c:v>
                </c:pt>
                <c:pt idx="25871" formatCode="m/d/yyyy\ h:mm">
                  <c:v>40650.249999993815</c:v>
                </c:pt>
                <c:pt idx="25872" formatCode="m/d/yyyy\ h:mm">
                  <c:v>40650.291666660451</c:v>
                </c:pt>
                <c:pt idx="25873" formatCode="m/d/yyyy\ h:mm">
                  <c:v>40650.333333327158</c:v>
                </c:pt>
                <c:pt idx="25874" formatCode="m/d/yyyy\ h:mm">
                  <c:v>40650.374999993823</c:v>
                </c:pt>
                <c:pt idx="25875" formatCode="m/d/yyyy\ h:mm">
                  <c:v>40650.416666660472</c:v>
                </c:pt>
                <c:pt idx="25876" formatCode="m/d/yyyy\ h:mm">
                  <c:v>40650.458333327166</c:v>
                </c:pt>
                <c:pt idx="25877" formatCode="m/d/yyyy\ h:mm">
                  <c:v>40650.499999993801</c:v>
                </c:pt>
                <c:pt idx="25878" formatCode="m/d/yyyy\ h:mm">
                  <c:v>40650.541666660451</c:v>
                </c:pt>
                <c:pt idx="25879" formatCode="m/d/yyyy\ h:mm">
                  <c:v>40650.583333327144</c:v>
                </c:pt>
                <c:pt idx="25880" formatCode="m/d/yyyy\ h:mm">
                  <c:v>40650.624999993794</c:v>
                </c:pt>
                <c:pt idx="25881" formatCode="m/d/yyyy\ h:mm">
                  <c:v>40650.666666660443</c:v>
                </c:pt>
                <c:pt idx="25882" formatCode="m/d/yyyy\ h:mm">
                  <c:v>40650.708333327137</c:v>
                </c:pt>
                <c:pt idx="25883" formatCode="m/d/yyyy\ h:mm">
                  <c:v>40650.749999993786</c:v>
                </c:pt>
                <c:pt idx="25884" formatCode="m/d/yyyy\ h:mm">
                  <c:v>40650.791666660421</c:v>
                </c:pt>
                <c:pt idx="25885" formatCode="m/d/yyyy\ h:mm">
                  <c:v>40650.833333327129</c:v>
                </c:pt>
                <c:pt idx="25886" formatCode="m/d/yyyy\ h:mm">
                  <c:v>40650.874999993794</c:v>
                </c:pt>
                <c:pt idx="25887" formatCode="m/d/yyyy\ h:mm">
                  <c:v>40650.916666660436</c:v>
                </c:pt>
                <c:pt idx="25888" formatCode="m/d/yyyy\ h:mm">
                  <c:v>40650.958333327137</c:v>
                </c:pt>
                <c:pt idx="25889" formatCode="m/d/yyyy\ h:mm">
                  <c:v>40650.999999993772</c:v>
                </c:pt>
                <c:pt idx="25890" formatCode="m/d/yyyy\ h:mm">
                  <c:v>40651.041666660421</c:v>
                </c:pt>
                <c:pt idx="25891" formatCode="m/d/yyyy\ h:mm">
                  <c:v>40651.083333327115</c:v>
                </c:pt>
                <c:pt idx="25892" formatCode="m/d/yyyy\ h:mm">
                  <c:v>40651.124999993765</c:v>
                </c:pt>
                <c:pt idx="25893" formatCode="m/d/yyyy\ h:mm">
                  <c:v>40651.166666660414</c:v>
                </c:pt>
                <c:pt idx="25894" formatCode="m/d/yyyy\ h:mm">
                  <c:v>40651.208333327093</c:v>
                </c:pt>
                <c:pt idx="25895" formatCode="m/d/yyyy\ h:mm">
                  <c:v>40651.249999993757</c:v>
                </c:pt>
                <c:pt idx="25896" formatCode="m/d/yyyy\ h:mm">
                  <c:v>40651.291666660392</c:v>
                </c:pt>
                <c:pt idx="25897" formatCode="m/d/yyyy\ h:mm">
                  <c:v>40651.333333327093</c:v>
                </c:pt>
                <c:pt idx="25898" formatCode="m/d/yyyy\ h:mm">
                  <c:v>40651.374999993765</c:v>
                </c:pt>
                <c:pt idx="25899" formatCode="m/d/yyyy\ h:mm">
                  <c:v>40651.416666660414</c:v>
                </c:pt>
                <c:pt idx="25900" formatCode="m/d/yyyy\ h:mm">
                  <c:v>40651.4583333271</c:v>
                </c:pt>
                <c:pt idx="25901" formatCode="m/d/yyyy\ h:mm">
                  <c:v>40651.499999993735</c:v>
                </c:pt>
                <c:pt idx="25902" formatCode="m/d/yyyy\ h:mm">
                  <c:v>40651.541666660392</c:v>
                </c:pt>
                <c:pt idx="25903" formatCode="m/d/yyyy\ h:mm">
                  <c:v>40651.583333327086</c:v>
                </c:pt>
                <c:pt idx="25904" formatCode="m/d/yyyy\ h:mm">
                  <c:v>40651.624999993735</c:v>
                </c:pt>
                <c:pt idx="25905" formatCode="m/d/yyyy\ h:mm">
                  <c:v>40651.666666660378</c:v>
                </c:pt>
                <c:pt idx="25906" formatCode="m/d/yyyy\ h:mm">
                  <c:v>40651.708333327078</c:v>
                </c:pt>
                <c:pt idx="25907" formatCode="m/d/yyyy\ h:mm">
                  <c:v>40651.749999993728</c:v>
                </c:pt>
                <c:pt idx="25908" formatCode="m/d/yyyy\ h:mm">
                  <c:v>40651.791666660356</c:v>
                </c:pt>
                <c:pt idx="25909" formatCode="m/d/yyyy\ h:mm">
                  <c:v>40651.833333327071</c:v>
                </c:pt>
                <c:pt idx="25910" formatCode="m/d/yyyy\ h:mm">
                  <c:v>40651.874999993735</c:v>
                </c:pt>
                <c:pt idx="25911" formatCode="m/d/yyyy\ h:mm">
                  <c:v>40651.916666660385</c:v>
                </c:pt>
                <c:pt idx="25912" formatCode="m/d/yyyy\ h:mm">
                  <c:v>40651.958333327071</c:v>
                </c:pt>
                <c:pt idx="25913" formatCode="m/d/yyyy\ h:mm">
                  <c:v>40651.999999993714</c:v>
                </c:pt>
                <c:pt idx="25914" formatCode="m/d/yyyy\ h:mm">
                  <c:v>40652.041666660363</c:v>
                </c:pt>
                <c:pt idx="25915" formatCode="m/d/yyyy\ h:mm">
                  <c:v>40652.083333327042</c:v>
                </c:pt>
                <c:pt idx="25916" formatCode="m/d/yyyy\ h:mm">
                  <c:v>40652.124999993706</c:v>
                </c:pt>
                <c:pt idx="25917" formatCode="m/d/yyyy\ h:mm">
                  <c:v>40652.166666660349</c:v>
                </c:pt>
                <c:pt idx="25918" formatCode="m/d/yyyy\ h:mm">
                  <c:v>40652.208333327042</c:v>
                </c:pt>
                <c:pt idx="25919" formatCode="m/d/yyyy\ h:mm">
                  <c:v>40652.249999993684</c:v>
                </c:pt>
                <c:pt idx="25920" formatCode="m/d/yyyy\ h:mm">
                  <c:v>40652.29166666032</c:v>
                </c:pt>
                <c:pt idx="25921" formatCode="m/d/yyyy\ h:mm">
                  <c:v>40652.333333327042</c:v>
                </c:pt>
                <c:pt idx="25922" formatCode="m/d/yyyy\ h:mm">
                  <c:v>40652.374999993692</c:v>
                </c:pt>
                <c:pt idx="25923" formatCode="m/d/yyyy\ h:mm">
                  <c:v>40652.416666660356</c:v>
                </c:pt>
                <c:pt idx="25924" formatCode="m/d/yyyy\ h:mm">
                  <c:v>40652.458333327049</c:v>
                </c:pt>
                <c:pt idx="25925" formatCode="m/d/yyyy\ h:mm">
                  <c:v>40652.499999993684</c:v>
                </c:pt>
                <c:pt idx="25926" formatCode="m/d/yyyy\ h:mm">
                  <c:v>40652.541666660327</c:v>
                </c:pt>
                <c:pt idx="25927" formatCode="m/d/yyyy\ h:mm">
                  <c:v>40652.583333327013</c:v>
                </c:pt>
                <c:pt idx="25928" formatCode="m/d/yyyy\ h:mm">
                  <c:v>40652.624999993677</c:v>
                </c:pt>
                <c:pt idx="25929" formatCode="m/d/yyyy\ h:mm">
                  <c:v>40652.66666666032</c:v>
                </c:pt>
                <c:pt idx="25930" formatCode="m/d/yyyy\ h:mm">
                  <c:v>40652.708333327013</c:v>
                </c:pt>
                <c:pt idx="25931" formatCode="m/d/yyyy\ h:mm">
                  <c:v>40652.74999999367</c:v>
                </c:pt>
                <c:pt idx="25932" formatCode="m/d/yyyy\ h:mm">
                  <c:v>40652.791666660305</c:v>
                </c:pt>
                <c:pt idx="25933" formatCode="m/d/yyyy\ h:mm">
                  <c:v>40652.833333327013</c:v>
                </c:pt>
                <c:pt idx="25934" formatCode="m/d/yyyy\ h:mm">
                  <c:v>40652.874999993663</c:v>
                </c:pt>
                <c:pt idx="25935" formatCode="m/d/yyyy\ h:mm">
                  <c:v>40652.916666660327</c:v>
                </c:pt>
                <c:pt idx="25936" formatCode="m/d/yyyy\ h:mm">
                  <c:v>40652.95833332702</c:v>
                </c:pt>
                <c:pt idx="25937" formatCode="m/d/yyyy\ h:mm">
                  <c:v>40652.999999993655</c:v>
                </c:pt>
                <c:pt idx="25938" formatCode="m/d/yyyy\ h:mm">
                  <c:v>40653.041666660298</c:v>
                </c:pt>
                <c:pt idx="25939" formatCode="m/d/yyyy\ h:mm">
                  <c:v>40653.083333327006</c:v>
                </c:pt>
                <c:pt idx="25940" formatCode="m/d/yyyy\ h:mm">
                  <c:v>40653.124999993634</c:v>
                </c:pt>
                <c:pt idx="25941" formatCode="m/d/yyyy\ h:mm">
                  <c:v>40653.166666660283</c:v>
                </c:pt>
                <c:pt idx="25942" formatCode="m/d/yyyy\ h:mm">
                  <c:v>40653.208333326998</c:v>
                </c:pt>
                <c:pt idx="25943" formatCode="m/d/yyyy\ h:mm">
                  <c:v>40653.249999993634</c:v>
                </c:pt>
                <c:pt idx="25944" formatCode="m/d/yyyy\ h:mm">
                  <c:v>40653.291666660269</c:v>
                </c:pt>
                <c:pt idx="25945" formatCode="m/d/yyyy\ h:mm">
                  <c:v>40653.333333326991</c:v>
                </c:pt>
                <c:pt idx="25946" formatCode="m/d/yyyy\ h:mm">
                  <c:v>40653.374999993641</c:v>
                </c:pt>
                <c:pt idx="25947" formatCode="m/d/yyyy\ h:mm">
                  <c:v>40653.416666660283</c:v>
                </c:pt>
                <c:pt idx="25948" formatCode="m/d/yyyy\ h:mm">
                  <c:v>40653.458333326998</c:v>
                </c:pt>
                <c:pt idx="25949" formatCode="m/d/yyyy\ h:mm">
                  <c:v>40653.499999993626</c:v>
                </c:pt>
                <c:pt idx="25950" formatCode="m/d/yyyy\ h:mm">
                  <c:v>40653.541666660269</c:v>
                </c:pt>
                <c:pt idx="25951" formatCode="m/d/yyyy\ h:mm">
                  <c:v>40653.583333326977</c:v>
                </c:pt>
                <c:pt idx="25952" formatCode="m/d/yyyy\ h:mm">
                  <c:v>40653.624999993604</c:v>
                </c:pt>
                <c:pt idx="25953" formatCode="m/d/yyyy\ h:mm">
                  <c:v>40653.666666660254</c:v>
                </c:pt>
                <c:pt idx="25954" formatCode="m/d/yyyy\ h:mm">
                  <c:v>40653.708333326969</c:v>
                </c:pt>
                <c:pt idx="25955" formatCode="m/d/yyyy\ h:mm">
                  <c:v>40653.749999993604</c:v>
                </c:pt>
                <c:pt idx="25956" formatCode="m/d/yyyy\ h:mm">
                  <c:v>40653.79166666024</c:v>
                </c:pt>
                <c:pt idx="25957" formatCode="m/d/yyyy\ h:mm">
                  <c:v>40653.833333326955</c:v>
                </c:pt>
                <c:pt idx="25958" formatCode="m/d/yyyy\ h:mm">
                  <c:v>40653.874999993612</c:v>
                </c:pt>
                <c:pt idx="25959" formatCode="m/d/yyyy\ h:mm">
                  <c:v>40653.916666660254</c:v>
                </c:pt>
                <c:pt idx="25960" formatCode="m/d/yyyy\ h:mm">
                  <c:v>40653.958333326962</c:v>
                </c:pt>
                <c:pt idx="25961" formatCode="m/d/yyyy\ h:mm">
                  <c:v>40653.999999993597</c:v>
                </c:pt>
                <c:pt idx="25962" formatCode="m/d/yyyy\ h:mm">
                  <c:v>40654.041666660232</c:v>
                </c:pt>
                <c:pt idx="25963" formatCode="m/d/yyyy\ h:mm">
                  <c:v>40654.083333326947</c:v>
                </c:pt>
                <c:pt idx="25964" formatCode="m/d/yyyy\ h:mm">
                  <c:v>40654.12499999359</c:v>
                </c:pt>
                <c:pt idx="25965" formatCode="m/d/yyyy\ h:mm">
                  <c:v>40654.166666660232</c:v>
                </c:pt>
                <c:pt idx="25966" formatCode="m/d/yyyy\ h:mm">
                  <c:v>40654.20833332694</c:v>
                </c:pt>
                <c:pt idx="25967" formatCode="m/d/yyyy\ h:mm">
                  <c:v>40654.249999993583</c:v>
                </c:pt>
                <c:pt idx="25968" formatCode="m/d/yyyy\ h:mm">
                  <c:v>40654.29166666021</c:v>
                </c:pt>
                <c:pt idx="25969" formatCode="m/d/yyyy\ h:mm">
                  <c:v>40654.333333326926</c:v>
                </c:pt>
                <c:pt idx="25970" formatCode="m/d/yyyy\ h:mm">
                  <c:v>40654.374999993597</c:v>
                </c:pt>
                <c:pt idx="25971" formatCode="m/d/yyyy\ h:mm">
                  <c:v>40654.416666660225</c:v>
                </c:pt>
                <c:pt idx="25972" formatCode="m/d/yyyy\ h:mm">
                  <c:v>40654.458333326947</c:v>
                </c:pt>
                <c:pt idx="25973" formatCode="m/d/yyyy\ h:mm">
                  <c:v>40654.499999993568</c:v>
                </c:pt>
                <c:pt idx="25974" formatCode="m/d/yyyy\ h:mm">
                  <c:v>40654.541666660203</c:v>
                </c:pt>
                <c:pt idx="25975" formatCode="m/d/yyyy\ h:mm">
                  <c:v>40654.583333326918</c:v>
                </c:pt>
                <c:pt idx="25976" formatCode="m/d/yyyy\ h:mm">
                  <c:v>40654.624999993561</c:v>
                </c:pt>
                <c:pt idx="25977" formatCode="m/d/yyyy\ h:mm">
                  <c:v>40654.666666660203</c:v>
                </c:pt>
                <c:pt idx="25978" formatCode="m/d/yyyy\ h:mm">
                  <c:v>40654.708333326904</c:v>
                </c:pt>
                <c:pt idx="25979" formatCode="m/d/yyyy\ h:mm">
                  <c:v>40654.749999993561</c:v>
                </c:pt>
                <c:pt idx="25980" formatCode="m/d/yyyy\ h:mm">
                  <c:v>40654.791666660181</c:v>
                </c:pt>
                <c:pt idx="25981" formatCode="m/d/yyyy\ h:mm">
                  <c:v>40654.833333326897</c:v>
                </c:pt>
                <c:pt idx="25982" formatCode="m/d/yyyy\ h:mm">
                  <c:v>40654.874999993568</c:v>
                </c:pt>
                <c:pt idx="25983" formatCode="m/d/yyyy\ h:mm">
                  <c:v>40654.916666660196</c:v>
                </c:pt>
                <c:pt idx="25984" formatCode="m/d/yyyy\ h:mm">
                  <c:v>40654.958333326911</c:v>
                </c:pt>
                <c:pt idx="25985" formatCode="m/d/yyyy\ h:mm">
                  <c:v>40654.999999993539</c:v>
                </c:pt>
                <c:pt idx="25986" formatCode="m/d/yyyy\ h:mm">
                  <c:v>40655.041666660181</c:v>
                </c:pt>
                <c:pt idx="25987" formatCode="m/d/yyyy\ h:mm">
                  <c:v>40655.083333326889</c:v>
                </c:pt>
                <c:pt idx="25988" formatCode="m/d/yyyy\ h:mm">
                  <c:v>40655.124999993532</c:v>
                </c:pt>
                <c:pt idx="25989" formatCode="m/d/yyyy\ h:mm">
                  <c:v>40655.166666660181</c:v>
                </c:pt>
                <c:pt idx="25990" formatCode="m/d/yyyy\ h:mm">
                  <c:v>40655.208333326875</c:v>
                </c:pt>
                <c:pt idx="25991" formatCode="m/d/yyyy\ h:mm">
                  <c:v>40655.249999993532</c:v>
                </c:pt>
                <c:pt idx="25992" formatCode="m/d/yyyy\ h:mm">
                  <c:v>40655.291666660167</c:v>
                </c:pt>
                <c:pt idx="25993" formatCode="m/d/yyyy\ h:mm">
                  <c:v>40655.333333326867</c:v>
                </c:pt>
                <c:pt idx="25994" formatCode="m/d/yyyy\ h:mm">
                  <c:v>40655.374999993539</c:v>
                </c:pt>
                <c:pt idx="25995" formatCode="m/d/yyyy\ h:mm">
                  <c:v>40655.416666660181</c:v>
                </c:pt>
                <c:pt idx="25996" formatCode="m/d/yyyy\ h:mm">
                  <c:v>40655.458333326875</c:v>
                </c:pt>
                <c:pt idx="25997" formatCode="m/d/yyyy\ h:mm">
                  <c:v>40655.49999999351</c:v>
                </c:pt>
                <c:pt idx="25998" formatCode="m/d/yyyy\ h:mm">
                  <c:v>40655.541666660174</c:v>
                </c:pt>
                <c:pt idx="25999" formatCode="m/d/yyyy\ h:mm">
                  <c:v>40655.583333326853</c:v>
                </c:pt>
                <c:pt idx="26000" formatCode="m/d/yyyy\ h:mm">
                  <c:v>40655.624999993503</c:v>
                </c:pt>
                <c:pt idx="26001" formatCode="m/d/yyyy\ h:mm">
                  <c:v>40655.666666660152</c:v>
                </c:pt>
                <c:pt idx="26002" formatCode="m/d/yyyy\ h:mm">
                  <c:v>40655.708333326846</c:v>
                </c:pt>
                <c:pt idx="26003" formatCode="m/d/yyyy\ h:mm">
                  <c:v>40655.749999993495</c:v>
                </c:pt>
                <c:pt idx="26004" formatCode="m/d/yyyy\ h:mm">
                  <c:v>40655.79166666013</c:v>
                </c:pt>
                <c:pt idx="26005" formatCode="m/d/yyyy\ h:mm">
                  <c:v>40655.833333326846</c:v>
                </c:pt>
                <c:pt idx="26006" formatCode="m/d/yyyy\ h:mm">
                  <c:v>40655.874999993503</c:v>
                </c:pt>
                <c:pt idx="26007" formatCode="m/d/yyyy\ h:mm">
                  <c:v>40655.916666660152</c:v>
                </c:pt>
                <c:pt idx="26008" formatCode="m/d/yyyy\ h:mm">
                  <c:v>40655.958333326846</c:v>
                </c:pt>
                <c:pt idx="26009" formatCode="m/d/yyyy\ h:mm">
                  <c:v>40655.999999993481</c:v>
                </c:pt>
                <c:pt idx="26010" formatCode="m/d/yyyy\ h:mm">
                  <c:v>40656.04166666013</c:v>
                </c:pt>
                <c:pt idx="26011" formatCode="m/d/yyyy\ h:mm">
                  <c:v>40656.083333326824</c:v>
                </c:pt>
                <c:pt idx="26012" formatCode="m/d/yyyy\ h:mm">
                  <c:v>40656.124999993473</c:v>
                </c:pt>
                <c:pt idx="26013" formatCode="m/d/yyyy\ h:mm">
                  <c:v>40656.166666660123</c:v>
                </c:pt>
                <c:pt idx="26014" formatCode="m/d/yyyy\ h:mm">
                  <c:v>40656.208333326817</c:v>
                </c:pt>
                <c:pt idx="26015" formatCode="m/d/yyyy\ h:mm">
                  <c:v>40656.249999993466</c:v>
                </c:pt>
                <c:pt idx="26016" formatCode="m/d/yyyy\ h:mm">
                  <c:v>40656.291666660101</c:v>
                </c:pt>
                <c:pt idx="26017" formatCode="m/d/yyyy\ h:mm">
                  <c:v>40656.333333326809</c:v>
                </c:pt>
                <c:pt idx="26018" formatCode="m/d/yyyy\ h:mm">
                  <c:v>40656.374999993473</c:v>
                </c:pt>
                <c:pt idx="26019" formatCode="m/d/yyyy\ h:mm">
                  <c:v>40656.416666660123</c:v>
                </c:pt>
                <c:pt idx="26020" formatCode="m/d/yyyy\ h:mm">
                  <c:v>40656.458333326817</c:v>
                </c:pt>
                <c:pt idx="26021" formatCode="m/d/yyyy\ h:mm">
                  <c:v>40656.499999993452</c:v>
                </c:pt>
                <c:pt idx="26022" formatCode="m/d/yyyy\ h:mm">
                  <c:v>40656.541666660101</c:v>
                </c:pt>
                <c:pt idx="26023" formatCode="m/d/yyyy\ h:mm">
                  <c:v>40656.583333326795</c:v>
                </c:pt>
                <c:pt idx="26024" formatCode="m/d/yyyy\ h:mm">
                  <c:v>40656.624999993444</c:v>
                </c:pt>
                <c:pt idx="26025" formatCode="m/d/yyyy\ h:mm">
                  <c:v>40656.666666660094</c:v>
                </c:pt>
                <c:pt idx="26026" formatCode="m/d/yyyy\ h:mm">
                  <c:v>40656.708333326787</c:v>
                </c:pt>
                <c:pt idx="26027" formatCode="m/d/yyyy\ h:mm">
                  <c:v>40656.749999993437</c:v>
                </c:pt>
                <c:pt idx="26028" formatCode="m/d/yyyy\ h:mm">
                  <c:v>40656.791666660072</c:v>
                </c:pt>
                <c:pt idx="26029" formatCode="m/d/yyyy\ h:mm">
                  <c:v>40656.83333332678</c:v>
                </c:pt>
                <c:pt idx="26030" formatCode="m/d/yyyy\ h:mm">
                  <c:v>40656.874999993444</c:v>
                </c:pt>
                <c:pt idx="26031" formatCode="m/d/yyyy\ h:mm">
                  <c:v>40656.916666660094</c:v>
                </c:pt>
                <c:pt idx="26032" formatCode="m/d/yyyy\ h:mm">
                  <c:v>40656.958333326787</c:v>
                </c:pt>
                <c:pt idx="26033" formatCode="m/d/yyyy\ h:mm">
                  <c:v>40656.999999993423</c:v>
                </c:pt>
                <c:pt idx="26034" formatCode="m/d/yyyy\ h:mm">
                  <c:v>40657.041666660072</c:v>
                </c:pt>
                <c:pt idx="26035" formatCode="m/d/yyyy\ h:mm">
                  <c:v>40657.083333326766</c:v>
                </c:pt>
                <c:pt idx="26036" formatCode="m/d/yyyy\ h:mm">
                  <c:v>40657.124999993415</c:v>
                </c:pt>
                <c:pt idx="26037" formatCode="m/d/yyyy\ h:mm">
                  <c:v>40657.166666660065</c:v>
                </c:pt>
                <c:pt idx="26038" formatCode="m/d/yyyy\ h:mm">
                  <c:v>40657.208333326758</c:v>
                </c:pt>
                <c:pt idx="26039" formatCode="m/d/yyyy\ h:mm">
                  <c:v>40657.249999993408</c:v>
                </c:pt>
                <c:pt idx="26040" formatCode="m/d/yyyy\ h:mm">
                  <c:v>40657.291666660043</c:v>
                </c:pt>
                <c:pt idx="26041" formatCode="m/d/yyyy\ h:mm">
                  <c:v>40657.333333326751</c:v>
                </c:pt>
                <c:pt idx="26042" formatCode="m/d/yyyy\ h:mm">
                  <c:v>40657.374999993415</c:v>
                </c:pt>
                <c:pt idx="26043" formatCode="m/d/yyyy\ h:mm">
                  <c:v>40657.416666660065</c:v>
                </c:pt>
                <c:pt idx="26044" formatCode="m/d/yyyy\ h:mm">
                  <c:v>40657.458333326758</c:v>
                </c:pt>
                <c:pt idx="26045" formatCode="m/d/yyyy\ h:mm">
                  <c:v>40657.499999993386</c:v>
                </c:pt>
                <c:pt idx="26046" formatCode="m/d/yyyy\ h:mm">
                  <c:v>40657.541666660043</c:v>
                </c:pt>
                <c:pt idx="26047" formatCode="m/d/yyyy\ h:mm">
                  <c:v>40657.583333326736</c:v>
                </c:pt>
                <c:pt idx="26048" formatCode="m/d/yyyy\ h:mm">
                  <c:v>40657.624999993386</c:v>
                </c:pt>
                <c:pt idx="26049" formatCode="m/d/yyyy\ h:mm">
                  <c:v>40657.666666660029</c:v>
                </c:pt>
                <c:pt idx="26050" formatCode="m/d/yyyy\ h:mm">
                  <c:v>40657.708333326729</c:v>
                </c:pt>
                <c:pt idx="26051" formatCode="m/d/yyyy\ h:mm">
                  <c:v>40657.749999993379</c:v>
                </c:pt>
                <c:pt idx="26052" formatCode="m/d/yyyy\ h:mm">
                  <c:v>40657.791666660007</c:v>
                </c:pt>
                <c:pt idx="26053" formatCode="m/d/yyyy\ h:mm">
                  <c:v>40657.833333326722</c:v>
                </c:pt>
                <c:pt idx="26054" formatCode="m/d/yyyy\ h:mm">
                  <c:v>40657.874999993386</c:v>
                </c:pt>
                <c:pt idx="26055" formatCode="m/d/yyyy\ h:mm">
                  <c:v>40657.916666660036</c:v>
                </c:pt>
                <c:pt idx="26056" formatCode="m/d/yyyy\ h:mm">
                  <c:v>40657.958333326729</c:v>
                </c:pt>
                <c:pt idx="26057" formatCode="m/d/yyyy\ h:mm">
                  <c:v>40657.999999993364</c:v>
                </c:pt>
                <c:pt idx="26058" formatCode="m/d/yyyy\ h:mm">
                  <c:v>40658.041666660014</c:v>
                </c:pt>
                <c:pt idx="26059" formatCode="m/d/yyyy\ h:mm">
                  <c:v>40658.083333326693</c:v>
                </c:pt>
                <c:pt idx="26060" formatCode="m/d/yyyy\ h:mm">
                  <c:v>40658.124999993357</c:v>
                </c:pt>
                <c:pt idx="26061" formatCode="m/d/yyyy\ h:mm">
                  <c:v>40658.166666660007</c:v>
                </c:pt>
                <c:pt idx="26062" formatCode="m/d/yyyy\ h:mm">
                  <c:v>40658.208333326693</c:v>
                </c:pt>
                <c:pt idx="26063" formatCode="m/d/yyyy\ h:mm">
                  <c:v>40658.24999999335</c:v>
                </c:pt>
                <c:pt idx="26064" formatCode="m/d/yyyy\ h:mm">
                  <c:v>40658.291666659985</c:v>
                </c:pt>
                <c:pt idx="26065" formatCode="m/d/yyyy\ h:mm">
                  <c:v>40658.333333326693</c:v>
                </c:pt>
                <c:pt idx="26066" formatCode="m/d/yyyy\ h:mm">
                  <c:v>40658.374999993342</c:v>
                </c:pt>
                <c:pt idx="26067" formatCode="m/d/yyyy\ h:mm">
                  <c:v>40658.416666660007</c:v>
                </c:pt>
                <c:pt idx="26068" formatCode="m/d/yyyy\ h:mm">
                  <c:v>40658.4583333267</c:v>
                </c:pt>
                <c:pt idx="26069" formatCode="m/d/yyyy\ h:mm">
                  <c:v>40658.499999993335</c:v>
                </c:pt>
                <c:pt idx="26070" formatCode="m/d/yyyy\ h:mm">
                  <c:v>40658.541666659985</c:v>
                </c:pt>
                <c:pt idx="26071" formatCode="m/d/yyyy\ h:mm">
                  <c:v>40658.583333326678</c:v>
                </c:pt>
                <c:pt idx="26072" formatCode="m/d/yyyy\ h:mm">
                  <c:v>40658.624999993328</c:v>
                </c:pt>
                <c:pt idx="26073" formatCode="m/d/yyyy\ h:mm">
                  <c:v>40658.666666659985</c:v>
                </c:pt>
                <c:pt idx="26074" formatCode="m/d/yyyy\ h:mm">
                  <c:v>40658.708333326671</c:v>
                </c:pt>
                <c:pt idx="26075" formatCode="m/d/yyyy\ h:mm">
                  <c:v>40658.749999993321</c:v>
                </c:pt>
                <c:pt idx="26076" formatCode="m/d/yyyy\ h:mm">
                  <c:v>40658.79166665997</c:v>
                </c:pt>
                <c:pt idx="26077" formatCode="m/d/yyyy\ h:mm">
                  <c:v>40658.833333326649</c:v>
                </c:pt>
                <c:pt idx="26078" formatCode="m/d/yyyy\ h:mm">
                  <c:v>40658.874999993313</c:v>
                </c:pt>
                <c:pt idx="26079" formatCode="m/d/yyyy\ h:mm">
                  <c:v>40658.916666659992</c:v>
                </c:pt>
                <c:pt idx="26080" formatCode="m/d/yyyy\ h:mm">
                  <c:v>40658.958333326656</c:v>
                </c:pt>
                <c:pt idx="26081" formatCode="m/d/yyyy\ h:mm">
                  <c:v>40658.999999993306</c:v>
                </c:pt>
                <c:pt idx="26082" formatCode="m/d/yyyy\ h:mm">
                  <c:v>40659.04166665997</c:v>
                </c:pt>
                <c:pt idx="26083" formatCode="m/d/yyyy\ h:mm">
                  <c:v>40659.083333326642</c:v>
                </c:pt>
                <c:pt idx="26084" formatCode="m/d/yyyy\ h:mm">
                  <c:v>40659.124999993284</c:v>
                </c:pt>
                <c:pt idx="26085" formatCode="m/d/yyyy\ h:mm">
                  <c:v>40659.166666659956</c:v>
                </c:pt>
                <c:pt idx="26086" formatCode="m/d/yyyy\ h:mm">
                  <c:v>40659.208333326642</c:v>
                </c:pt>
                <c:pt idx="26087" formatCode="m/d/yyyy\ h:mm">
                  <c:v>40659.249999993284</c:v>
                </c:pt>
                <c:pt idx="26088" formatCode="m/d/yyyy\ h:mm">
                  <c:v>40659.291666659934</c:v>
                </c:pt>
                <c:pt idx="26089" formatCode="m/d/yyyy\ h:mm">
                  <c:v>40659.333333326635</c:v>
                </c:pt>
                <c:pt idx="26090" formatCode="m/d/yyyy\ h:mm">
                  <c:v>40659.374999993292</c:v>
                </c:pt>
                <c:pt idx="26091" formatCode="m/d/yyyy\ h:mm">
                  <c:v>40659.416666659949</c:v>
                </c:pt>
                <c:pt idx="26092" formatCode="m/d/yyyy\ h:mm">
                  <c:v>40659.458333326635</c:v>
                </c:pt>
                <c:pt idx="26093" formatCode="m/d/yyyy\ h:mm">
                  <c:v>40659.499999993277</c:v>
                </c:pt>
                <c:pt idx="26094" formatCode="m/d/yyyy\ h:mm">
                  <c:v>40659.541666659934</c:v>
                </c:pt>
                <c:pt idx="26095" formatCode="m/d/yyyy\ h:mm">
                  <c:v>40659.583333326613</c:v>
                </c:pt>
                <c:pt idx="26096" formatCode="m/d/yyyy\ h:mm">
                  <c:v>40659.62499999327</c:v>
                </c:pt>
                <c:pt idx="26097" formatCode="m/d/yyyy\ h:mm">
                  <c:v>40659.666666659934</c:v>
                </c:pt>
                <c:pt idx="26098" formatCode="m/d/yyyy\ h:mm">
                  <c:v>40659.708333326613</c:v>
                </c:pt>
                <c:pt idx="26099" formatCode="m/d/yyyy\ h:mm">
                  <c:v>40659.749999993255</c:v>
                </c:pt>
                <c:pt idx="26100" formatCode="m/d/yyyy\ h:mm">
                  <c:v>40659.791666659905</c:v>
                </c:pt>
                <c:pt idx="26101" formatCode="m/d/yyyy\ h:mm">
                  <c:v>40659.833333326605</c:v>
                </c:pt>
                <c:pt idx="26102" formatCode="m/d/yyyy\ h:mm">
                  <c:v>40659.874999993262</c:v>
                </c:pt>
                <c:pt idx="26103" formatCode="m/d/yyyy\ h:mm">
                  <c:v>40659.916666659919</c:v>
                </c:pt>
                <c:pt idx="26104" formatCode="m/d/yyyy\ h:mm">
                  <c:v>40659.95833332662</c:v>
                </c:pt>
                <c:pt idx="26105" formatCode="m/d/yyyy\ h:mm">
                  <c:v>40659.999999993233</c:v>
                </c:pt>
                <c:pt idx="26106" formatCode="m/d/yyyy\ h:mm">
                  <c:v>40660.041666659905</c:v>
                </c:pt>
                <c:pt idx="26107" formatCode="m/d/yyyy\ h:mm">
                  <c:v>40660.083333326598</c:v>
                </c:pt>
                <c:pt idx="26108" formatCode="m/d/yyyy\ h:mm">
                  <c:v>40660.124999993226</c:v>
                </c:pt>
                <c:pt idx="26109" formatCode="m/d/yyyy\ h:mm">
                  <c:v>40660.166666659905</c:v>
                </c:pt>
                <c:pt idx="26110" formatCode="m/d/yyyy\ h:mm">
                  <c:v>40660.208333326591</c:v>
                </c:pt>
                <c:pt idx="26111" formatCode="m/d/yyyy\ h:mm">
                  <c:v>40660.249999993226</c:v>
                </c:pt>
                <c:pt idx="26112" formatCode="m/d/yyyy\ h:mm">
                  <c:v>40660.291666659868</c:v>
                </c:pt>
                <c:pt idx="26113" formatCode="m/d/yyyy\ h:mm">
                  <c:v>40660.333333326576</c:v>
                </c:pt>
                <c:pt idx="26114" formatCode="m/d/yyyy\ h:mm">
                  <c:v>40660.374999993233</c:v>
                </c:pt>
                <c:pt idx="26115" formatCode="m/d/yyyy\ h:mm">
                  <c:v>40660.41666665989</c:v>
                </c:pt>
                <c:pt idx="26116" formatCode="m/d/yyyy\ h:mm">
                  <c:v>40660.458333326598</c:v>
                </c:pt>
                <c:pt idx="26117" formatCode="m/d/yyyy\ h:mm">
                  <c:v>40660.499999993204</c:v>
                </c:pt>
                <c:pt idx="26118" formatCode="m/d/yyyy\ h:mm">
                  <c:v>40660.541666659876</c:v>
                </c:pt>
                <c:pt idx="26119" formatCode="m/d/yyyy\ h:mm">
                  <c:v>40660.583333326569</c:v>
                </c:pt>
                <c:pt idx="26120" formatCode="m/d/yyyy\ h:mm">
                  <c:v>40660.624999993204</c:v>
                </c:pt>
                <c:pt idx="26121" formatCode="m/d/yyyy\ h:mm">
                  <c:v>40660.666666659876</c:v>
                </c:pt>
                <c:pt idx="26122" formatCode="m/d/yyyy\ h:mm">
                  <c:v>40660.708333326555</c:v>
                </c:pt>
                <c:pt idx="26123" formatCode="m/d/yyyy\ h:mm">
                  <c:v>40660.749999993204</c:v>
                </c:pt>
                <c:pt idx="26124" formatCode="m/d/yyyy\ h:mm">
                  <c:v>40660.791666659847</c:v>
                </c:pt>
                <c:pt idx="26125" formatCode="m/d/yyyy\ h:mm">
                  <c:v>40660.833333326547</c:v>
                </c:pt>
                <c:pt idx="26126" formatCode="m/d/yyyy\ h:mm">
                  <c:v>40660.874999993212</c:v>
                </c:pt>
                <c:pt idx="26127" formatCode="m/d/yyyy\ h:mm">
                  <c:v>40660.916666659861</c:v>
                </c:pt>
                <c:pt idx="26128" formatCode="m/d/yyyy\ h:mm">
                  <c:v>40660.958333326562</c:v>
                </c:pt>
                <c:pt idx="26129" formatCode="m/d/yyyy\ h:mm">
                  <c:v>40660.99999999319</c:v>
                </c:pt>
                <c:pt idx="26130" formatCode="m/d/yyyy\ h:mm">
                  <c:v>40661.041666659854</c:v>
                </c:pt>
                <c:pt idx="26131" formatCode="m/d/yyyy\ h:mm">
                  <c:v>40661.08333332654</c:v>
                </c:pt>
                <c:pt idx="26132" formatCode="m/d/yyyy\ h:mm">
                  <c:v>40661.124999993182</c:v>
                </c:pt>
                <c:pt idx="26133" formatCode="m/d/yyyy\ h:mm">
                  <c:v>40661.166666659832</c:v>
                </c:pt>
                <c:pt idx="26134" formatCode="m/d/yyyy\ h:mm">
                  <c:v>40661.208333326525</c:v>
                </c:pt>
                <c:pt idx="26135" formatCode="m/d/yyyy\ h:mm">
                  <c:v>40661.249999993182</c:v>
                </c:pt>
                <c:pt idx="26136" formatCode="m/d/yyyy\ h:mm">
                  <c:v>40661.291666659818</c:v>
                </c:pt>
                <c:pt idx="26137" formatCode="m/d/yyyy\ h:mm">
                  <c:v>40661.333333326525</c:v>
                </c:pt>
                <c:pt idx="26138" formatCode="m/d/yyyy\ h:mm">
                  <c:v>40661.37499999319</c:v>
                </c:pt>
                <c:pt idx="26139" formatCode="m/d/yyyy\ h:mm">
                  <c:v>40661.416666659832</c:v>
                </c:pt>
                <c:pt idx="26140" formatCode="m/d/yyyy\ h:mm">
                  <c:v>40661.458333326525</c:v>
                </c:pt>
                <c:pt idx="26141" formatCode="m/d/yyyy\ h:mm">
                  <c:v>40661.499999993161</c:v>
                </c:pt>
                <c:pt idx="26142" formatCode="m/d/yyyy\ h:mm">
                  <c:v>40661.541666659825</c:v>
                </c:pt>
                <c:pt idx="26143" formatCode="m/d/yyyy\ h:mm">
                  <c:v>40661.583333326504</c:v>
                </c:pt>
                <c:pt idx="26144" formatCode="m/d/yyyy\ h:mm">
                  <c:v>40661.624999993153</c:v>
                </c:pt>
                <c:pt idx="26145" formatCode="m/d/yyyy\ h:mm">
                  <c:v>40661.666666659803</c:v>
                </c:pt>
                <c:pt idx="26146" formatCode="m/d/yyyy\ h:mm">
                  <c:v>40661.708333326496</c:v>
                </c:pt>
                <c:pt idx="26147" formatCode="m/d/yyyy\ h:mm">
                  <c:v>40661.749999993146</c:v>
                </c:pt>
                <c:pt idx="26148" formatCode="m/d/yyyy\ h:mm">
                  <c:v>40661.791666659781</c:v>
                </c:pt>
                <c:pt idx="26149" formatCode="m/d/yyyy\ h:mm">
                  <c:v>40661.833333326496</c:v>
                </c:pt>
                <c:pt idx="26150" formatCode="m/d/yyyy\ h:mm">
                  <c:v>40661.874999993153</c:v>
                </c:pt>
                <c:pt idx="26151" formatCode="m/d/yyyy\ h:mm">
                  <c:v>40661.916666659803</c:v>
                </c:pt>
                <c:pt idx="26152" formatCode="m/d/yyyy\ h:mm">
                  <c:v>40661.958333326496</c:v>
                </c:pt>
                <c:pt idx="26153" formatCode="m/d/yyyy\ h:mm">
                  <c:v>40661.999999993131</c:v>
                </c:pt>
                <c:pt idx="26154" formatCode="m/d/yyyy\ h:mm">
                  <c:v>40662.041666659781</c:v>
                </c:pt>
                <c:pt idx="26155" formatCode="m/d/yyyy\ h:mm">
                  <c:v>40662.083333326475</c:v>
                </c:pt>
                <c:pt idx="26156" formatCode="m/d/yyyy\ h:mm">
                  <c:v>40662.124999993131</c:v>
                </c:pt>
                <c:pt idx="26157" formatCode="m/d/yyyy\ h:mm">
                  <c:v>40662.166666659774</c:v>
                </c:pt>
                <c:pt idx="26158" formatCode="m/d/yyyy\ h:mm">
                  <c:v>40662.208333326467</c:v>
                </c:pt>
                <c:pt idx="26159" formatCode="m/d/yyyy\ h:mm">
                  <c:v>40662.249999993117</c:v>
                </c:pt>
                <c:pt idx="26160" formatCode="m/d/yyyy\ h:mm">
                  <c:v>40662.291666659752</c:v>
                </c:pt>
                <c:pt idx="26161" formatCode="m/d/yyyy\ h:mm">
                  <c:v>40662.33333332646</c:v>
                </c:pt>
                <c:pt idx="26162" formatCode="m/d/yyyy\ h:mm">
                  <c:v>40662.374999993124</c:v>
                </c:pt>
                <c:pt idx="26163" formatCode="m/d/yyyy\ h:mm">
                  <c:v>40662.416666659781</c:v>
                </c:pt>
                <c:pt idx="26164" formatCode="m/d/yyyy\ h:mm">
                  <c:v>40662.458333326467</c:v>
                </c:pt>
                <c:pt idx="26165" formatCode="m/d/yyyy\ h:mm">
                  <c:v>40662.499999993102</c:v>
                </c:pt>
                <c:pt idx="26166" formatCode="m/d/yyyy\ h:mm">
                  <c:v>40662.541666659752</c:v>
                </c:pt>
                <c:pt idx="26167" formatCode="m/d/yyyy\ h:mm">
                  <c:v>40662.583333326445</c:v>
                </c:pt>
                <c:pt idx="26168" formatCode="m/d/yyyy\ h:mm">
                  <c:v>40662.624999993095</c:v>
                </c:pt>
                <c:pt idx="26169" formatCode="m/d/yyyy\ h:mm">
                  <c:v>40662.666666659745</c:v>
                </c:pt>
                <c:pt idx="26170" formatCode="m/d/yyyy\ h:mm">
                  <c:v>40662.708333326445</c:v>
                </c:pt>
                <c:pt idx="26171" formatCode="m/d/yyyy\ h:mm">
                  <c:v>40662.749999993088</c:v>
                </c:pt>
                <c:pt idx="26172" formatCode="m/d/yyyy\ h:mm">
                  <c:v>40662.791666659723</c:v>
                </c:pt>
                <c:pt idx="26173" formatCode="m/d/yyyy\ h:mm">
                  <c:v>40662.833333326438</c:v>
                </c:pt>
                <c:pt idx="26174" formatCode="m/d/yyyy\ h:mm">
                  <c:v>40662.874999993095</c:v>
                </c:pt>
                <c:pt idx="26175" formatCode="m/d/yyyy\ h:mm">
                  <c:v>40662.916666659745</c:v>
                </c:pt>
                <c:pt idx="26176" formatCode="m/d/yyyy\ h:mm">
                  <c:v>40662.958333326445</c:v>
                </c:pt>
                <c:pt idx="26177" formatCode="m/d/yyyy\ h:mm">
                  <c:v>40662.999999993073</c:v>
                </c:pt>
                <c:pt idx="26178" formatCode="m/d/yyyy\ h:mm">
                  <c:v>40663.041666659723</c:v>
                </c:pt>
                <c:pt idx="26179" formatCode="m/d/yyyy\ h:mm">
                  <c:v>40663.083333326416</c:v>
                </c:pt>
                <c:pt idx="26180" formatCode="m/d/yyyy\ h:mm">
                  <c:v>40663.124999993066</c:v>
                </c:pt>
                <c:pt idx="26181" formatCode="m/d/yyyy\ h:mm">
                  <c:v>40663.166666659716</c:v>
                </c:pt>
                <c:pt idx="26182" formatCode="m/d/yyyy\ h:mm">
                  <c:v>40663.208333326409</c:v>
                </c:pt>
                <c:pt idx="26183" formatCode="m/d/yyyy\ h:mm">
                  <c:v>40663.249999993059</c:v>
                </c:pt>
                <c:pt idx="26184" formatCode="m/d/yyyy\ h:mm">
                  <c:v>40663.291666659694</c:v>
                </c:pt>
                <c:pt idx="26185" formatCode="m/d/yyyy\ h:mm">
                  <c:v>40663.333333326402</c:v>
                </c:pt>
                <c:pt idx="26186" formatCode="m/d/yyyy\ h:mm">
                  <c:v>40663.374999993066</c:v>
                </c:pt>
                <c:pt idx="26187" formatCode="m/d/yyyy\ h:mm">
                  <c:v>40663.416666659716</c:v>
                </c:pt>
                <c:pt idx="26188" formatCode="m/d/yyyy\ h:mm">
                  <c:v>40663.458333326409</c:v>
                </c:pt>
                <c:pt idx="26189" formatCode="m/d/yyyy\ h:mm">
                  <c:v>40663.499999993044</c:v>
                </c:pt>
                <c:pt idx="26190" formatCode="m/d/yyyy\ h:mm">
                  <c:v>40663.541666659694</c:v>
                </c:pt>
                <c:pt idx="26191" formatCode="m/d/yyyy\ h:mm">
                  <c:v>40663.583333326387</c:v>
                </c:pt>
                <c:pt idx="26192" formatCode="m/d/yyyy\ h:mm">
                  <c:v>40663.624999993037</c:v>
                </c:pt>
                <c:pt idx="26193" formatCode="m/d/yyyy\ h:mm">
                  <c:v>40663.666666659687</c:v>
                </c:pt>
                <c:pt idx="26194" formatCode="m/d/yyyy\ h:mm">
                  <c:v>40663.70833332638</c:v>
                </c:pt>
                <c:pt idx="26195" formatCode="m/d/yyyy\ h:mm">
                  <c:v>40663.74999999303</c:v>
                </c:pt>
                <c:pt idx="26196" formatCode="m/d/yyyy\ h:mm">
                  <c:v>40663.791666659665</c:v>
                </c:pt>
                <c:pt idx="26197" formatCode="m/d/yyyy\ h:mm">
                  <c:v>40663.833333326373</c:v>
                </c:pt>
                <c:pt idx="26198" formatCode="m/d/yyyy\ h:mm">
                  <c:v>40663.874999993037</c:v>
                </c:pt>
                <c:pt idx="26199" formatCode="m/d/yyyy\ h:mm">
                  <c:v>40663.916666659687</c:v>
                </c:pt>
                <c:pt idx="26200" formatCode="m/d/yyyy\ h:mm">
                  <c:v>40663.95833332638</c:v>
                </c:pt>
                <c:pt idx="26201" formatCode="m/d/yyyy\ h:mm">
                  <c:v>40663.999999993015</c:v>
                </c:pt>
                <c:pt idx="26202" formatCode="m/d/yyyy\ h:mm">
                  <c:v>40664.041666659665</c:v>
                </c:pt>
                <c:pt idx="26203" formatCode="m/d/yyyy\ h:mm">
                  <c:v>40664.083333326358</c:v>
                </c:pt>
                <c:pt idx="26204" formatCode="m/d/yyyy\ h:mm">
                  <c:v>40664.124999993008</c:v>
                </c:pt>
                <c:pt idx="26205" formatCode="m/d/yyyy\ h:mm">
                  <c:v>40664.166666659657</c:v>
                </c:pt>
                <c:pt idx="26206" formatCode="m/d/yyyy\ h:mm">
                  <c:v>40664.208333326351</c:v>
                </c:pt>
                <c:pt idx="26207" formatCode="m/d/yyyy\ h:mm">
                  <c:v>40664.249999993001</c:v>
                </c:pt>
                <c:pt idx="26208" formatCode="m/d/yyyy\ h:mm">
                  <c:v>40664.291666659636</c:v>
                </c:pt>
                <c:pt idx="26209" formatCode="m/d/yyyy\ h:mm">
                  <c:v>40664.333333326344</c:v>
                </c:pt>
                <c:pt idx="26210" formatCode="m/d/yyyy\ h:mm">
                  <c:v>40664.374999993008</c:v>
                </c:pt>
                <c:pt idx="26211" formatCode="m/d/yyyy\ h:mm">
                  <c:v>40664.416666659657</c:v>
                </c:pt>
                <c:pt idx="26212" formatCode="m/d/yyyy\ h:mm">
                  <c:v>40664.458333326351</c:v>
                </c:pt>
                <c:pt idx="26213" formatCode="m/d/yyyy\ h:mm">
                  <c:v>40664.499999992993</c:v>
                </c:pt>
                <c:pt idx="26214" formatCode="m/d/yyyy\ h:mm">
                  <c:v>40664.541666659628</c:v>
                </c:pt>
                <c:pt idx="26215" formatCode="m/d/yyyy\ h:mm">
                  <c:v>40664.583333326329</c:v>
                </c:pt>
                <c:pt idx="26216" formatCode="m/d/yyyy\ h:mm">
                  <c:v>40664.624999992993</c:v>
                </c:pt>
                <c:pt idx="26217" formatCode="m/d/yyyy\ h:mm">
                  <c:v>40664.666666659621</c:v>
                </c:pt>
                <c:pt idx="26218" formatCode="m/d/yyyy\ h:mm">
                  <c:v>40664.708333326322</c:v>
                </c:pt>
                <c:pt idx="26219" formatCode="m/d/yyyy\ h:mm">
                  <c:v>40664.749999992986</c:v>
                </c:pt>
                <c:pt idx="26220" formatCode="m/d/yyyy\ h:mm">
                  <c:v>40664.791666659607</c:v>
                </c:pt>
                <c:pt idx="26221" formatCode="m/d/yyyy\ h:mm">
                  <c:v>40664.833333326314</c:v>
                </c:pt>
                <c:pt idx="26222" formatCode="m/d/yyyy\ h:mm">
                  <c:v>40664.874999992993</c:v>
                </c:pt>
                <c:pt idx="26223" formatCode="m/d/yyyy\ h:mm">
                  <c:v>40664.916666659628</c:v>
                </c:pt>
                <c:pt idx="26224" formatCode="m/d/yyyy\ h:mm">
                  <c:v>40664.958333326314</c:v>
                </c:pt>
                <c:pt idx="26225" formatCode="m/d/yyyy\ h:mm">
                  <c:v>40664.999999992971</c:v>
                </c:pt>
                <c:pt idx="26226" formatCode="m/d/yyyy\ h:mm">
                  <c:v>40665.041666659607</c:v>
                </c:pt>
                <c:pt idx="26227" formatCode="m/d/yyyy\ h:mm">
                  <c:v>40665.083333326293</c:v>
                </c:pt>
                <c:pt idx="26228" formatCode="m/d/yyyy\ h:mm">
                  <c:v>40665.124999992964</c:v>
                </c:pt>
                <c:pt idx="26229" formatCode="m/d/yyyy\ h:mm">
                  <c:v>40665.166666659599</c:v>
                </c:pt>
                <c:pt idx="26230" formatCode="m/d/yyyy\ h:mm">
                  <c:v>40665.208333326293</c:v>
                </c:pt>
                <c:pt idx="26231" formatCode="m/d/yyyy\ h:mm">
                  <c:v>40665.249999992942</c:v>
                </c:pt>
                <c:pt idx="26232" formatCode="m/d/yyyy\ h:mm">
                  <c:v>40665.291666659577</c:v>
                </c:pt>
                <c:pt idx="26233" formatCode="m/d/yyyy\ h:mm">
                  <c:v>40665.333333326285</c:v>
                </c:pt>
                <c:pt idx="26234" formatCode="m/d/yyyy\ h:mm">
                  <c:v>40665.374999992964</c:v>
                </c:pt>
                <c:pt idx="26235" formatCode="m/d/yyyy\ h:mm">
                  <c:v>40665.416666659599</c:v>
                </c:pt>
                <c:pt idx="26236" formatCode="m/d/yyyy\ h:mm">
                  <c:v>40665.458333326293</c:v>
                </c:pt>
                <c:pt idx="26237" formatCode="m/d/yyyy\ h:mm">
                  <c:v>40665.499999992942</c:v>
                </c:pt>
                <c:pt idx="26238" formatCode="m/d/yyyy\ h:mm">
                  <c:v>40665.541666659585</c:v>
                </c:pt>
                <c:pt idx="26239" formatCode="m/d/yyyy\ h:mm">
                  <c:v>40665.583333326271</c:v>
                </c:pt>
                <c:pt idx="26240" formatCode="m/d/yyyy\ h:mm">
                  <c:v>40665.624999992935</c:v>
                </c:pt>
                <c:pt idx="26241" formatCode="m/d/yyyy\ h:mm">
                  <c:v>40665.666666659585</c:v>
                </c:pt>
                <c:pt idx="26242" formatCode="m/d/yyyy\ h:mm">
                  <c:v>40665.708333326249</c:v>
                </c:pt>
                <c:pt idx="26243" formatCode="m/d/yyyy\ h:mm">
                  <c:v>40665.749999992913</c:v>
                </c:pt>
                <c:pt idx="26244" formatCode="m/d/yyyy\ h:mm">
                  <c:v>40665.791666659563</c:v>
                </c:pt>
                <c:pt idx="26245" formatCode="m/d/yyyy\ h:mm">
                  <c:v>40665.833333326242</c:v>
                </c:pt>
                <c:pt idx="26246" formatCode="m/d/yyyy\ h:mm">
                  <c:v>40665.874999992935</c:v>
                </c:pt>
                <c:pt idx="26247" formatCode="m/d/yyyy\ h:mm">
                  <c:v>40665.916666659585</c:v>
                </c:pt>
                <c:pt idx="26248" formatCode="m/d/yyyy\ h:mm">
                  <c:v>40665.958333326256</c:v>
                </c:pt>
                <c:pt idx="26249" formatCode="m/d/yyyy\ h:mm">
                  <c:v>40665.999999992899</c:v>
                </c:pt>
                <c:pt idx="26250" formatCode="m/d/yyyy\ h:mm">
                  <c:v>40666.041666659556</c:v>
                </c:pt>
                <c:pt idx="26251" formatCode="m/d/yyyy\ h:mm">
                  <c:v>40666.083333326242</c:v>
                </c:pt>
                <c:pt idx="26252" formatCode="m/d/yyyy\ h:mm">
                  <c:v>40666.124999992891</c:v>
                </c:pt>
                <c:pt idx="26253" formatCode="m/d/yyyy\ h:mm">
                  <c:v>40666.166666659556</c:v>
                </c:pt>
                <c:pt idx="26254" formatCode="m/d/yyyy\ h:mm">
                  <c:v>40666.208333326234</c:v>
                </c:pt>
                <c:pt idx="26255" formatCode="m/d/yyyy\ h:mm">
                  <c:v>40666.249999992891</c:v>
                </c:pt>
                <c:pt idx="26256" formatCode="m/d/yyyy\ h:mm">
                  <c:v>40666.291666659527</c:v>
                </c:pt>
                <c:pt idx="26257" formatCode="m/d/yyyy\ h:mm">
                  <c:v>40666.333333326213</c:v>
                </c:pt>
                <c:pt idx="26258" formatCode="m/d/yyyy\ h:mm">
                  <c:v>40666.374999992899</c:v>
                </c:pt>
                <c:pt idx="26259" formatCode="m/d/yyyy\ h:mm">
                  <c:v>40666.416666659541</c:v>
                </c:pt>
                <c:pt idx="26260" formatCode="m/d/yyyy\ h:mm">
                  <c:v>40666.458333326234</c:v>
                </c:pt>
                <c:pt idx="26261" formatCode="m/d/yyyy\ h:mm">
                  <c:v>40666.499999992884</c:v>
                </c:pt>
                <c:pt idx="26262" formatCode="m/d/yyyy\ h:mm">
                  <c:v>40666.541666659534</c:v>
                </c:pt>
                <c:pt idx="26263" formatCode="m/d/yyyy\ h:mm">
                  <c:v>40666.583333326213</c:v>
                </c:pt>
                <c:pt idx="26264" formatCode="m/d/yyyy\ h:mm">
                  <c:v>40666.624999992862</c:v>
                </c:pt>
                <c:pt idx="26265" formatCode="m/d/yyyy\ h:mm">
                  <c:v>40666.666666659527</c:v>
                </c:pt>
                <c:pt idx="26266" formatCode="m/d/yyyy\ h:mm">
                  <c:v>40666.708333326205</c:v>
                </c:pt>
                <c:pt idx="26267" formatCode="m/d/yyyy\ h:mm">
                  <c:v>40666.749999992862</c:v>
                </c:pt>
                <c:pt idx="26268" formatCode="m/d/yyyy\ h:mm">
                  <c:v>40666.791666659497</c:v>
                </c:pt>
                <c:pt idx="26269" formatCode="m/d/yyyy\ h:mm">
                  <c:v>40666.833333326198</c:v>
                </c:pt>
                <c:pt idx="26270" formatCode="m/d/yyyy\ h:mm">
                  <c:v>40666.87499999287</c:v>
                </c:pt>
                <c:pt idx="26271" formatCode="m/d/yyyy\ h:mm">
                  <c:v>40666.916666659512</c:v>
                </c:pt>
                <c:pt idx="26272" formatCode="m/d/yyyy\ h:mm">
                  <c:v>40666.958333326213</c:v>
                </c:pt>
                <c:pt idx="26273" formatCode="m/d/yyyy\ h:mm">
                  <c:v>40666.99999999284</c:v>
                </c:pt>
                <c:pt idx="26274" formatCode="m/d/yyyy\ h:mm">
                  <c:v>40667.041666659505</c:v>
                </c:pt>
                <c:pt idx="26275" formatCode="m/d/yyyy\ h:mm">
                  <c:v>40667.083333326191</c:v>
                </c:pt>
                <c:pt idx="26276" formatCode="m/d/yyyy\ h:mm">
                  <c:v>40667.124999992833</c:v>
                </c:pt>
                <c:pt idx="26277" formatCode="m/d/yyyy\ h:mm">
                  <c:v>40667.166666659483</c:v>
                </c:pt>
                <c:pt idx="26278" formatCode="m/d/yyyy\ h:mm">
                  <c:v>40667.208333326176</c:v>
                </c:pt>
                <c:pt idx="26279" formatCode="m/d/yyyy\ h:mm">
                  <c:v>40667.249999992833</c:v>
                </c:pt>
                <c:pt idx="26280" formatCode="m/d/yyyy\ h:mm">
                  <c:v>40667.291666659468</c:v>
                </c:pt>
                <c:pt idx="26281" formatCode="m/d/yyyy\ h:mm">
                  <c:v>40667.333333326176</c:v>
                </c:pt>
                <c:pt idx="26282" formatCode="m/d/yyyy\ h:mm">
                  <c:v>40667.37499999284</c:v>
                </c:pt>
                <c:pt idx="26283" formatCode="m/d/yyyy\ h:mm">
                  <c:v>40667.416666659483</c:v>
                </c:pt>
                <c:pt idx="26284" formatCode="m/d/yyyy\ h:mm">
                  <c:v>40667.458333326176</c:v>
                </c:pt>
                <c:pt idx="26285" formatCode="m/d/yyyy\ h:mm">
                  <c:v>40667.499999992811</c:v>
                </c:pt>
                <c:pt idx="26286" formatCode="m/d/yyyy\ h:mm">
                  <c:v>40667.541666659476</c:v>
                </c:pt>
                <c:pt idx="26287" formatCode="m/d/yyyy\ h:mm">
                  <c:v>40667.583333326154</c:v>
                </c:pt>
                <c:pt idx="26288" formatCode="m/d/yyyy\ h:mm">
                  <c:v>40667.624999992811</c:v>
                </c:pt>
                <c:pt idx="26289" formatCode="m/d/yyyy\ h:mm">
                  <c:v>40667.666666659454</c:v>
                </c:pt>
                <c:pt idx="26290" formatCode="m/d/yyyy\ h:mm">
                  <c:v>40667.708333326147</c:v>
                </c:pt>
                <c:pt idx="26291" formatCode="m/d/yyyy\ h:mm">
                  <c:v>40667.749999992797</c:v>
                </c:pt>
                <c:pt idx="26292" formatCode="m/d/yyyy\ h:mm">
                  <c:v>40667.791666659432</c:v>
                </c:pt>
                <c:pt idx="26293" formatCode="m/d/yyyy\ h:mm">
                  <c:v>40667.833333326147</c:v>
                </c:pt>
                <c:pt idx="26294" formatCode="m/d/yyyy\ h:mm">
                  <c:v>40667.874999992804</c:v>
                </c:pt>
                <c:pt idx="26295" formatCode="m/d/yyyy\ h:mm">
                  <c:v>40667.916666659461</c:v>
                </c:pt>
                <c:pt idx="26296" formatCode="m/d/yyyy\ h:mm">
                  <c:v>40667.958333326147</c:v>
                </c:pt>
                <c:pt idx="26297" formatCode="m/d/yyyy\ h:mm">
                  <c:v>40667.999999992782</c:v>
                </c:pt>
                <c:pt idx="26298" formatCode="m/d/yyyy\ h:mm">
                  <c:v>40668.041666659432</c:v>
                </c:pt>
                <c:pt idx="26299" formatCode="m/d/yyyy\ h:mm">
                  <c:v>40668.083333326125</c:v>
                </c:pt>
                <c:pt idx="26300" formatCode="m/d/yyyy\ h:mm">
                  <c:v>40668.124999992782</c:v>
                </c:pt>
                <c:pt idx="26301" formatCode="m/d/yyyy\ h:mm">
                  <c:v>40668.166666659425</c:v>
                </c:pt>
                <c:pt idx="26302" formatCode="m/d/yyyy\ h:mm">
                  <c:v>40668.208333326118</c:v>
                </c:pt>
                <c:pt idx="26303" formatCode="m/d/yyyy\ h:mm">
                  <c:v>40668.249999992768</c:v>
                </c:pt>
                <c:pt idx="26304" formatCode="m/d/yyyy\ h:mm">
                  <c:v>40668.291666659403</c:v>
                </c:pt>
                <c:pt idx="26305" formatCode="m/d/yyyy\ h:mm">
                  <c:v>40668.333333326111</c:v>
                </c:pt>
                <c:pt idx="26306" formatCode="m/d/yyyy\ h:mm">
                  <c:v>40668.374999992775</c:v>
                </c:pt>
                <c:pt idx="26307" formatCode="m/d/yyyy\ h:mm">
                  <c:v>40668.416666659432</c:v>
                </c:pt>
                <c:pt idx="26308" formatCode="m/d/yyyy\ h:mm">
                  <c:v>40668.458333326118</c:v>
                </c:pt>
                <c:pt idx="26309" formatCode="m/d/yyyy\ h:mm">
                  <c:v>40668.499999992753</c:v>
                </c:pt>
                <c:pt idx="26310" formatCode="m/d/yyyy\ h:mm">
                  <c:v>40668.541666659403</c:v>
                </c:pt>
                <c:pt idx="26311" formatCode="m/d/yyyy\ h:mm">
                  <c:v>40668.583333326096</c:v>
                </c:pt>
                <c:pt idx="26312" formatCode="m/d/yyyy\ h:mm">
                  <c:v>40668.624999992746</c:v>
                </c:pt>
                <c:pt idx="26313" formatCode="m/d/yyyy\ h:mm">
                  <c:v>40668.666666659396</c:v>
                </c:pt>
                <c:pt idx="26314" formatCode="m/d/yyyy\ h:mm">
                  <c:v>40668.708333326096</c:v>
                </c:pt>
                <c:pt idx="26315" formatCode="m/d/yyyy\ h:mm">
                  <c:v>40668.749999992739</c:v>
                </c:pt>
                <c:pt idx="26316" formatCode="m/d/yyyy\ h:mm">
                  <c:v>40668.791666659374</c:v>
                </c:pt>
                <c:pt idx="26317" formatCode="m/d/yyyy\ h:mm">
                  <c:v>40668.833333326089</c:v>
                </c:pt>
                <c:pt idx="26318" formatCode="m/d/yyyy\ h:mm">
                  <c:v>40668.874999992746</c:v>
                </c:pt>
                <c:pt idx="26319" formatCode="m/d/yyyy\ h:mm">
                  <c:v>40668.916666659396</c:v>
                </c:pt>
                <c:pt idx="26320" formatCode="m/d/yyyy\ h:mm">
                  <c:v>40668.958333326096</c:v>
                </c:pt>
                <c:pt idx="26321" formatCode="m/d/yyyy\ h:mm">
                  <c:v>40668.999999992731</c:v>
                </c:pt>
                <c:pt idx="26322" formatCode="m/d/yyyy\ h:mm">
                  <c:v>40669.041666659374</c:v>
                </c:pt>
                <c:pt idx="26323" formatCode="m/d/yyyy\ h:mm">
                  <c:v>40669.083333326067</c:v>
                </c:pt>
                <c:pt idx="26324" formatCode="m/d/yyyy\ h:mm">
                  <c:v>40669.124999992717</c:v>
                </c:pt>
                <c:pt idx="26325" formatCode="m/d/yyyy\ h:mm">
                  <c:v>40669.166666659374</c:v>
                </c:pt>
                <c:pt idx="26326" formatCode="m/d/yyyy\ h:mm">
                  <c:v>40669.20833332606</c:v>
                </c:pt>
                <c:pt idx="26327" formatCode="m/d/yyyy\ h:mm">
                  <c:v>40669.249999992709</c:v>
                </c:pt>
                <c:pt idx="26328" formatCode="m/d/yyyy\ h:mm">
                  <c:v>40669.291666659352</c:v>
                </c:pt>
                <c:pt idx="26329" formatCode="m/d/yyyy\ h:mm">
                  <c:v>40669.333333326053</c:v>
                </c:pt>
                <c:pt idx="26330" formatCode="m/d/yyyy\ h:mm">
                  <c:v>40669.374999992717</c:v>
                </c:pt>
                <c:pt idx="26331" formatCode="m/d/yyyy\ h:mm">
                  <c:v>40669.416666659366</c:v>
                </c:pt>
                <c:pt idx="26332" formatCode="m/d/yyyy\ h:mm">
                  <c:v>40669.45833332606</c:v>
                </c:pt>
                <c:pt idx="26333" formatCode="m/d/yyyy\ h:mm">
                  <c:v>40669.499999992695</c:v>
                </c:pt>
                <c:pt idx="26334" formatCode="m/d/yyyy\ h:mm">
                  <c:v>40669.541666659345</c:v>
                </c:pt>
                <c:pt idx="26335" formatCode="m/d/yyyy\ h:mm">
                  <c:v>40669.583333326038</c:v>
                </c:pt>
                <c:pt idx="26336" formatCode="m/d/yyyy\ h:mm">
                  <c:v>40669.624999992688</c:v>
                </c:pt>
                <c:pt idx="26337" formatCode="m/d/yyyy\ h:mm">
                  <c:v>40669.666666659337</c:v>
                </c:pt>
                <c:pt idx="26338" formatCode="m/d/yyyy\ h:mm">
                  <c:v>40669.708333326031</c:v>
                </c:pt>
                <c:pt idx="26339" formatCode="m/d/yyyy\ h:mm">
                  <c:v>40669.74999999268</c:v>
                </c:pt>
                <c:pt idx="26340" formatCode="m/d/yyyy\ h:mm">
                  <c:v>40669.791666659316</c:v>
                </c:pt>
                <c:pt idx="26341" formatCode="m/d/yyyy\ h:mm">
                  <c:v>40669.833333326023</c:v>
                </c:pt>
                <c:pt idx="26342" formatCode="m/d/yyyy\ h:mm">
                  <c:v>40669.874999992688</c:v>
                </c:pt>
                <c:pt idx="26343" formatCode="m/d/yyyy\ h:mm">
                  <c:v>40669.916666659337</c:v>
                </c:pt>
                <c:pt idx="26344" formatCode="m/d/yyyy\ h:mm">
                  <c:v>40669.958333326031</c:v>
                </c:pt>
                <c:pt idx="26345" formatCode="m/d/yyyy\ h:mm">
                  <c:v>40669.999999992666</c:v>
                </c:pt>
                <c:pt idx="26346" formatCode="m/d/yyyy\ h:mm">
                  <c:v>40670.041666659316</c:v>
                </c:pt>
                <c:pt idx="26347" formatCode="m/d/yyyy\ h:mm">
                  <c:v>40670.083333326009</c:v>
                </c:pt>
                <c:pt idx="26348" formatCode="m/d/yyyy\ h:mm">
                  <c:v>40670.124999992659</c:v>
                </c:pt>
                <c:pt idx="26349" formatCode="m/d/yyyy\ h:mm">
                  <c:v>40670.166666659308</c:v>
                </c:pt>
                <c:pt idx="26350" formatCode="m/d/yyyy\ h:mm">
                  <c:v>40670.208333326002</c:v>
                </c:pt>
                <c:pt idx="26351" formatCode="m/d/yyyy\ h:mm">
                  <c:v>40670.249999992651</c:v>
                </c:pt>
                <c:pt idx="26352" formatCode="m/d/yyyy\ h:mm">
                  <c:v>40670.291666659286</c:v>
                </c:pt>
                <c:pt idx="26353" formatCode="m/d/yyyy\ h:mm">
                  <c:v>40670.333333325994</c:v>
                </c:pt>
                <c:pt idx="26354" formatCode="m/d/yyyy\ h:mm">
                  <c:v>40670.374999992659</c:v>
                </c:pt>
                <c:pt idx="26355" formatCode="m/d/yyyy\ h:mm">
                  <c:v>40670.416666659308</c:v>
                </c:pt>
                <c:pt idx="26356" formatCode="m/d/yyyy\ h:mm">
                  <c:v>40670.458333326002</c:v>
                </c:pt>
                <c:pt idx="26357" formatCode="m/d/yyyy\ h:mm">
                  <c:v>40670.499999992637</c:v>
                </c:pt>
                <c:pt idx="26358" formatCode="m/d/yyyy\ h:mm">
                  <c:v>40670.541666659286</c:v>
                </c:pt>
                <c:pt idx="26359" formatCode="m/d/yyyy\ h:mm">
                  <c:v>40670.58333332598</c:v>
                </c:pt>
                <c:pt idx="26360" formatCode="m/d/yyyy\ h:mm">
                  <c:v>40670.624999992629</c:v>
                </c:pt>
                <c:pt idx="26361" formatCode="m/d/yyyy\ h:mm">
                  <c:v>40670.666666659279</c:v>
                </c:pt>
                <c:pt idx="26362" formatCode="m/d/yyyy\ h:mm">
                  <c:v>40670.708333325972</c:v>
                </c:pt>
                <c:pt idx="26363" formatCode="m/d/yyyy\ h:mm">
                  <c:v>40670.749999992622</c:v>
                </c:pt>
                <c:pt idx="26364" formatCode="m/d/yyyy\ h:mm">
                  <c:v>40670.791666659257</c:v>
                </c:pt>
                <c:pt idx="26365" formatCode="m/d/yyyy\ h:mm">
                  <c:v>40670.833333325965</c:v>
                </c:pt>
                <c:pt idx="26366" formatCode="m/d/yyyy\ h:mm">
                  <c:v>40670.874999992629</c:v>
                </c:pt>
                <c:pt idx="26367" formatCode="m/d/yyyy\ h:mm">
                  <c:v>40670.916666659279</c:v>
                </c:pt>
                <c:pt idx="26368" formatCode="m/d/yyyy\ h:mm">
                  <c:v>40670.958333325965</c:v>
                </c:pt>
                <c:pt idx="26369" formatCode="m/d/yyyy\ h:mm">
                  <c:v>40670.999999992608</c:v>
                </c:pt>
                <c:pt idx="26370" formatCode="m/d/yyyy\ h:mm">
                  <c:v>40671.041666659257</c:v>
                </c:pt>
                <c:pt idx="26371" formatCode="m/d/yyyy\ h:mm">
                  <c:v>40671.083333325943</c:v>
                </c:pt>
                <c:pt idx="26372" formatCode="m/d/yyyy\ h:mm">
                  <c:v>40671.1249999926</c:v>
                </c:pt>
                <c:pt idx="26373" formatCode="m/d/yyyy\ h:mm">
                  <c:v>40671.16666665925</c:v>
                </c:pt>
                <c:pt idx="26374" formatCode="m/d/yyyy\ h:mm">
                  <c:v>40671.208333325943</c:v>
                </c:pt>
                <c:pt idx="26375" formatCode="m/d/yyyy\ h:mm">
                  <c:v>40671.249999992593</c:v>
                </c:pt>
                <c:pt idx="26376" formatCode="m/d/yyyy\ h:mm">
                  <c:v>40671.291666659221</c:v>
                </c:pt>
                <c:pt idx="26377" formatCode="m/d/yyyy\ h:mm">
                  <c:v>40671.333333325936</c:v>
                </c:pt>
                <c:pt idx="26378" formatCode="m/d/yyyy\ h:mm">
                  <c:v>40671.374999992608</c:v>
                </c:pt>
                <c:pt idx="26379" formatCode="m/d/yyyy\ h:mm">
                  <c:v>40671.41666665925</c:v>
                </c:pt>
                <c:pt idx="26380" formatCode="m/d/yyyy\ h:mm">
                  <c:v>40671.458333325943</c:v>
                </c:pt>
                <c:pt idx="26381" formatCode="m/d/yyyy\ h:mm">
                  <c:v>40671.499999992593</c:v>
                </c:pt>
                <c:pt idx="26382" formatCode="m/d/yyyy\ h:mm">
                  <c:v>40671.541666659221</c:v>
                </c:pt>
                <c:pt idx="26383" formatCode="m/d/yyyy\ h:mm">
                  <c:v>40671.583333325922</c:v>
                </c:pt>
                <c:pt idx="26384" formatCode="m/d/yyyy\ h:mm">
                  <c:v>40671.624999992586</c:v>
                </c:pt>
                <c:pt idx="26385" formatCode="m/d/yyyy\ h:mm">
                  <c:v>40671.666666659221</c:v>
                </c:pt>
                <c:pt idx="26386" formatCode="m/d/yyyy\ h:mm">
                  <c:v>40671.708333325914</c:v>
                </c:pt>
                <c:pt idx="26387" formatCode="m/d/yyyy\ h:mm">
                  <c:v>40671.749999992579</c:v>
                </c:pt>
                <c:pt idx="26388" formatCode="m/d/yyyy\ h:mm">
                  <c:v>40671.791666659199</c:v>
                </c:pt>
                <c:pt idx="26389" formatCode="m/d/yyyy\ h:mm">
                  <c:v>40671.833333325892</c:v>
                </c:pt>
                <c:pt idx="26390" formatCode="m/d/yyyy\ h:mm">
                  <c:v>40671.874999992586</c:v>
                </c:pt>
                <c:pt idx="26391" formatCode="m/d/yyyy\ h:mm">
                  <c:v>40671.916666659221</c:v>
                </c:pt>
                <c:pt idx="26392" formatCode="m/d/yyyy\ h:mm">
                  <c:v>40671.958333325914</c:v>
                </c:pt>
                <c:pt idx="26393" formatCode="m/d/yyyy\ h:mm">
                  <c:v>40671.999999992549</c:v>
                </c:pt>
                <c:pt idx="26394" formatCode="m/d/yyyy\ h:mm">
                  <c:v>40672.041666659199</c:v>
                </c:pt>
                <c:pt idx="26395" formatCode="m/d/yyyy\ h:mm">
                  <c:v>40672.083333325892</c:v>
                </c:pt>
                <c:pt idx="26396" formatCode="m/d/yyyy\ h:mm">
                  <c:v>40672.124999992542</c:v>
                </c:pt>
                <c:pt idx="26397" formatCode="m/d/yyyy\ h:mm">
                  <c:v>40672.166666659192</c:v>
                </c:pt>
                <c:pt idx="26398" formatCode="m/d/yyyy\ h:mm">
                  <c:v>40672.208333325885</c:v>
                </c:pt>
                <c:pt idx="26399" formatCode="m/d/yyyy\ h:mm">
                  <c:v>40672.249999992542</c:v>
                </c:pt>
                <c:pt idx="26400" formatCode="m/d/yyyy\ h:mm">
                  <c:v>40672.291666659177</c:v>
                </c:pt>
                <c:pt idx="26401" formatCode="m/d/yyyy\ h:mm">
                  <c:v>40672.333333325863</c:v>
                </c:pt>
                <c:pt idx="26402" formatCode="m/d/yyyy\ h:mm">
                  <c:v>40672.374999992549</c:v>
                </c:pt>
                <c:pt idx="26403" formatCode="m/d/yyyy\ h:mm">
                  <c:v>40672.416666659192</c:v>
                </c:pt>
                <c:pt idx="26404" formatCode="m/d/yyyy\ h:mm">
                  <c:v>40672.458333325885</c:v>
                </c:pt>
                <c:pt idx="26405" formatCode="m/d/yyyy\ h:mm">
                  <c:v>40672.499999992535</c:v>
                </c:pt>
                <c:pt idx="26406" formatCode="m/d/yyyy\ h:mm">
                  <c:v>40672.541666659185</c:v>
                </c:pt>
                <c:pt idx="26407" formatCode="m/d/yyyy\ h:mm">
                  <c:v>40672.583333325849</c:v>
                </c:pt>
                <c:pt idx="26408" formatCode="m/d/yyyy\ h:mm">
                  <c:v>40672.624999992513</c:v>
                </c:pt>
                <c:pt idx="26409" formatCode="m/d/yyyy\ h:mm">
                  <c:v>40672.666666659177</c:v>
                </c:pt>
                <c:pt idx="26410" formatCode="m/d/yyyy\ h:mm">
                  <c:v>40672.708333325842</c:v>
                </c:pt>
                <c:pt idx="26411" formatCode="m/d/yyyy\ h:mm">
                  <c:v>40672.749999992513</c:v>
                </c:pt>
                <c:pt idx="26412" formatCode="m/d/yyyy\ h:mm">
                  <c:v>40672.791666659148</c:v>
                </c:pt>
                <c:pt idx="26413" formatCode="m/d/yyyy\ h:mm">
                  <c:v>40672.833333325842</c:v>
                </c:pt>
                <c:pt idx="26414" formatCode="m/d/yyyy\ h:mm">
                  <c:v>40672.87499999252</c:v>
                </c:pt>
                <c:pt idx="26415" formatCode="m/d/yyyy\ h:mm">
                  <c:v>40672.916666659163</c:v>
                </c:pt>
                <c:pt idx="26416" formatCode="m/d/yyyy\ h:mm">
                  <c:v>40672.958333325849</c:v>
                </c:pt>
                <c:pt idx="26417" formatCode="m/d/yyyy\ h:mm">
                  <c:v>40672.999999992491</c:v>
                </c:pt>
                <c:pt idx="26418" formatCode="m/d/yyyy\ h:mm">
                  <c:v>40673.041666659155</c:v>
                </c:pt>
                <c:pt idx="26419" formatCode="m/d/yyyy\ h:mm">
                  <c:v>40673.083333325834</c:v>
                </c:pt>
                <c:pt idx="26420" formatCode="m/d/yyyy\ h:mm">
                  <c:v>40673.124999992491</c:v>
                </c:pt>
                <c:pt idx="26421" formatCode="m/d/yyyy\ h:mm">
                  <c:v>40673.166666659134</c:v>
                </c:pt>
                <c:pt idx="26422" formatCode="m/d/yyyy\ h:mm">
                  <c:v>40673.208333325812</c:v>
                </c:pt>
                <c:pt idx="26423" formatCode="m/d/yyyy\ h:mm">
                  <c:v>40673.249999992491</c:v>
                </c:pt>
                <c:pt idx="26424" formatCode="m/d/yyyy\ h:mm">
                  <c:v>40673.291666659119</c:v>
                </c:pt>
                <c:pt idx="26425" formatCode="m/d/yyyy\ h:mm">
                  <c:v>40673.333333325812</c:v>
                </c:pt>
                <c:pt idx="26426" formatCode="m/d/yyyy\ h:mm">
                  <c:v>40673.374999992491</c:v>
                </c:pt>
                <c:pt idx="26427" formatCode="m/d/yyyy\ h:mm">
                  <c:v>40673.416666659141</c:v>
                </c:pt>
                <c:pt idx="26428" formatCode="m/d/yyyy\ h:mm">
                  <c:v>40673.45833332582</c:v>
                </c:pt>
                <c:pt idx="26429" formatCode="m/d/yyyy\ h:mm">
                  <c:v>40673.499999992462</c:v>
                </c:pt>
                <c:pt idx="26430" formatCode="m/d/yyyy\ h:mm">
                  <c:v>40673.541666659126</c:v>
                </c:pt>
                <c:pt idx="26431" formatCode="m/d/yyyy\ h:mm">
                  <c:v>40673.583333325791</c:v>
                </c:pt>
                <c:pt idx="26432" formatCode="m/d/yyyy\ h:mm">
                  <c:v>40673.624999992462</c:v>
                </c:pt>
                <c:pt idx="26433" formatCode="m/d/yyyy\ h:mm">
                  <c:v>40673.666666659105</c:v>
                </c:pt>
                <c:pt idx="26434" formatCode="m/d/yyyy\ h:mm">
                  <c:v>40673.708333325783</c:v>
                </c:pt>
                <c:pt idx="26435" formatCode="m/d/yyyy\ h:mm">
                  <c:v>40673.749999992448</c:v>
                </c:pt>
                <c:pt idx="26436" formatCode="m/d/yyyy\ h:mm">
                  <c:v>40673.791666659083</c:v>
                </c:pt>
                <c:pt idx="26437" formatCode="m/d/yyyy\ h:mm">
                  <c:v>40673.833333325783</c:v>
                </c:pt>
                <c:pt idx="26438" formatCode="m/d/yyyy\ h:mm">
                  <c:v>40673.874999992455</c:v>
                </c:pt>
                <c:pt idx="26439" formatCode="m/d/yyyy\ h:mm">
                  <c:v>40673.916666659112</c:v>
                </c:pt>
                <c:pt idx="26440" formatCode="m/d/yyyy\ h:mm">
                  <c:v>40673.958333325791</c:v>
                </c:pt>
                <c:pt idx="26441" formatCode="m/d/yyyy\ h:mm">
                  <c:v>40673.999999992433</c:v>
                </c:pt>
                <c:pt idx="26442" formatCode="m/d/yyyy\ h:mm">
                  <c:v>40674.041666659083</c:v>
                </c:pt>
                <c:pt idx="26443" formatCode="m/d/yyyy\ h:mm">
                  <c:v>40674.083333325761</c:v>
                </c:pt>
                <c:pt idx="26444" formatCode="m/d/yyyy\ h:mm">
                  <c:v>40674.124999992433</c:v>
                </c:pt>
                <c:pt idx="26445" formatCode="m/d/yyyy\ h:mm">
                  <c:v>40674.166666659075</c:v>
                </c:pt>
                <c:pt idx="26446" formatCode="m/d/yyyy\ h:mm">
                  <c:v>40674.208333325761</c:v>
                </c:pt>
                <c:pt idx="26447" formatCode="m/d/yyyy\ h:mm">
                  <c:v>40674.249999992418</c:v>
                </c:pt>
                <c:pt idx="26448" formatCode="m/d/yyyy\ h:mm">
                  <c:v>40674.291666659054</c:v>
                </c:pt>
                <c:pt idx="26449" formatCode="m/d/yyyy\ h:mm">
                  <c:v>40674.333333325747</c:v>
                </c:pt>
                <c:pt idx="26450" formatCode="m/d/yyyy\ h:mm">
                  <c:v>40674.374999992426</c:v>
                </c:pt>
                <c:pt idx="26451" formatCode="m/d/yyyy\ h:mm">
                  <c:v>40674.416666659083</c:v>
                </c:pt>
                <c:pt idx="26452" formatCode="m/d/yyyy\ h:mm">
                  <c:v>40674.458333325754</c:v>
                </c:pt>
                <c:pt idx="26453" formatCode="m/d/yyyy\ h:mm">
                  <c:v>40674.499999992411</c:v>
                </c:pt>
                <c:pt idx="26454" formatCode="m/d/yyyy\ h:mm">
                  <c:v>40674.541666659054</c:v>
                </c:pt>
                <c:pt idx="26455" formatCode="m/d/yyyy\ h:mm">
                  <c:v>40674.583333325732</c:v>
                </c:pt>
                <c:pt idx="26456" formatCode="m/d/yyyy\ h:mm">
                  <c:v>40674.624999992397</c:v>
                </c:pt>
                <c:pt idx="26457" formatCode="m/d/yyyy\ h:mm">
                  <c:v>40674.666666659054</c:v>
                </c:pt>
                <c:pt idx="26458" formatCode="m/d/yyyy\ h:mm">
                  <c:v>40674.708333325732</c:v>
                </c:pt>
                <c:pt idx="26459" formatCode="m/d/yyyy\ h:mm">
                  <c:v>40674.749999992389</c:v>
                </c:pt>
                <c:pt idx="26460" formatCode="m/d/yyyy\ h:mm">
                  <c:v>40674.791666659032</c:v>
                </c:pt>
                <c:pt idx="26461" formatCode="m/d/yyyy\ h:mm">
                  <c:v>40674.833333325718</c:v>
                </c:pt>
                <c:pt idx="26462" formatCode="m/d/yyyy\ h:mm">
                  <c:v>40674.874999992397</c:v>
                </c:pt>
                <c:pt idx="26463" formatCode="m/d/yyyy\ h:mm">
                  <c:v>40674.916666659046</c:v>
                </c:pt>
                <c:pt idx="26464" formatCode="m/d/yyyy\ h:mm">
                  <c:v>40674.958333325725</c:v>
                </c:pt>
                <c:pt idx="26465" formatCode="m/d/yyyy\ h:mm">
                  <c:v>40674.999999992382</c:v>
                </c:pt>
                <c:pt idx="26466" formatCode="m/d/yyyy\ h:mm">
                  <c:v>40675.041666659024</c:v>
                </c:pt>
                <c:pt idx="26467" formatCode="m/d/yyyy\ h:mm">
                  <c:v>40675.083333325703</c:v>
                </c:pt>
                <c:pt idx="26468" formatCode="m/d/yyyy\ h:mm">
                  <c:v>40675.124999992368</c:v>
                </c:pt>
                <c:pt idx="26469" formatCode="m/d/yyyy\ h:mm">
                  <c:v>40675.166666659024</c:v>
                </c:pt>
                <c:pt idx="26470" formatCode="m/d/yyyy\ h:mm">
                  <c:v>40675.208333325696</c:v>
                </c:pt>
                <c:pt idx="26471" formatCode="m/d/yyyy\ h:mm">
                  <c:v>40675.24999999236</c:v>
                </c:pt>
                <c:pt idx="26472" formatCode="m/d/yyyy\ h:mm">
                  <c:v>40675.291666659003</c:v>
                </c:pt>
                <c:pt idx="26473" formatCode="m/d/yyyy\ h:mm">
                  <c:v>40675.333333325689</c:v>
                </c:pt>
                <c:pt idx="26474" formatCode="m/d/yyyy\ h:mm">
                  <c:v>40675.374999992368</c:v>
                </c:pt>
                <c:pt idx="26475" formatCode="m/d/yyyy\ h:mm">
                  <c:v>40675.416666659017</c:v>
                </c:pt>
                <c:pt idx="26476" formatCode="m/d/yyyy\ h:mm">
                  <c:v>40675.458333325696</c:v>
                </c:pt>
                <c:pt idx="26477" formatCode="m/d/yyyy\ h:mm">
                  <c:v>40675.499999992346</c:v>
                </c:pt>
                <c:pt idx="26478" formatCode="m/d/yyyy\ h:mm">
                  <c:v>40675.541666658995</c:v>
                </c:pt>
                <c:pt idx="26479" formatCode="m/d/yyyy\ h:mm">
                  <c:v>40675.583333325681</c:v>
                </c:pt>
                <c:pt idx="26480" formatCode="m/d/yyyy\ h:mm">
                  <c:v>40675.624999992338</c:v>
                </c:pt>
                <c:pt idx="26481" formatCode="m/d/yyyy\ h:mm">
                  <c:v>40675.666666658995</c:v>
                </c:pt>
                <c:pt idx="26482" formatCode="m/d/yyyy\ h:mm">
                  <c:v>40675.708333325667</c:v>
                </c:pt>
                <c:pt idx="26483" formatCode="m/d/yyyy\ h:mm">
                  <c:v>40675.749999992331</c:v>
                </c:pt>
                <c:pt idx="26484" formatCode="m/d/yyyy\ h:mm">
                  <c:v>40675.791666658981</c:v>
                </c:pt>
                <c:pt idx="26485" formatCode="m/d/yyyy\ h:mm">
                  <c:v>40675.83333332566</c:v>
                </c:pt>
                <c:pt idx="26486" formatCode="m/d/yyyy\ h:mm">
                  <c:v>40675.874999992346</c:v>
                </c:pt>
                <c:pt idx="26487" formatCode="m/d/yyyy\ h:mm">
                  <c:v>40675.916666659003</c:v>
                </c:pt>
                <c:pt idx="26488" formatCode="m/d/yyyy\ h:mm">
                  <c:v>40675.958333325667</c:v>
                </c:pt>
                <c:pt idx="26489" formatCode="m/d/yyyy\ h:mm">
                  <c:v>40675.999999992317</c:v>
                </c:pt>
                <c:pt idx="26490" formatCode="m/d/yyyy\ h:mm">
                  <c:v>40676.041666658981</c:v>
                </c:pt>
                <c:pt idx="26491" formatCode="m/d/yyyy\ h:mm">
                  <c:v>40676.083333325645</c:v>
                </c:pt>
                <c:pt idx="26492" formatCode="m/d/yyyy\ h:mm">
                  <c:v>40676.124999992309</c:v>
                </c:pt>
                <c:pt idx="26493" formatCode="m/d/yyyy\ h:mm">
                  <c:v>40676.166666658981</c:v>
                </c:pt>
                <c:pt idx="26494" formatCode="m/d/yyyy\ h:mm">
                  <c:v>40676.208333325638</c:v>
                </c:pt>
                <c:pt idx="26495" formatCode="m/d/yyyy\ h:mm">
                  <c:v>40676.249999992302</c:v>
                </c:pt>
                <c:pt idx="26496" formatCode="m/d/yyyy\ h:mm">
                  <c:v>40676.291666658952</c:v>
                </c:pt>
                <c:pt idx="26497" formatCode="m/d/yyyy\ h:mm">
                  <c:v>40676.333333325631</c:v>
                </c:pt>
                <c:pt idx="26498" formatCode="m/d/yyyy\ h:mm">
                  <c:v>40676.374999992309</c:v>
                </c:pt>
                <c:pt idx="26499" formatCode="m/d/yyyy\ h:mm">
                  <c:v>40676.416666658974</c:v>
                </c:pt>
                <c:pt idx="26500" formatCode="m/d/yyyy\ h:mm">
                  <c:v>40676.458333325638</c:v>
                </c:pt>
                <c:pt idx="26501" formatCode="m/d/yyyy\ h:mm">
                  <c:v>40676.499999992287</c:v>
                </c:pt>
                <c:pt idx="26502" formatCode="m/d/yyyy\ h:mm">
                  <c:v>40676.541666658952</c:v>
                </c:pt>
                <c:pt idx="26503" formatCode="m/d/yyyy\ h:mm">
                  <c:v>40676.583333325616</c:v>
                </c:pt>
                <c:pt idx="26504" formatCode="m/d/yyyy\ h:mm">
                  <c:v>40676.62499999228</c:v>
                </c:pt>
                <c:pt idx="26505" formatCode="m/d/yyyy\ h:mm">
                  <c:v>40676.666666658944</c:v>
                </c:pt>
                <c:pt idx="26506" formatCode="m/d/yyyy\ h:mm">
                  <c:v>40676.708333325609</c:v>
                </c:pt>
                <c:pt idx="26507" formatCode="m/d/yyyy\ h:mm">
                  <c:v>40676.749999992273</c:v>
                </c:pt>
                <c:pt idx="26508" formatCode="m/d/yyyy\ h:mm">
                  <c:v>40676.791666658923</c:v>
                </c:pt>
                <c:pt idx="26509" formatCode="m/d/yyyy\ h:mm">
                  <c:v>40676.833333325601</c:v>
                </c:pt>
                <c:pt idx="26510" formatCode="m/d/yyyy\ h:mm">
                  <c:v>40676.87499999228</c:v>
                </c:pt>
                <c:pt idx="26511" formatCode="m/d/yyyy\ h:mm">
                  <c:v>40676.916666658944</c:v>
                </c:pt>
                <c:pt idx="26512" formatCode="m/d/yyyy\ h:mm">
                  <c:v>40676.958333325616</c:v>
                </c:pt>
                <c:pt idx="26513" formatCode="m/d/yyyy\ h:mm">
                  <c:v>40676.999999992258</c:v>
                </c:pt>
                <c:pt idx="26514" formatCode="m/d/yyyy\ h:mm">
                  <c:v>40677.041666658923</c:v>
                </c:pt>
                <c:pt idx="26515" formatCode="m/d/yyyy\ h:mm">
                  <c:v>40677.083333325601</c:v>
                </c:pt>
                <c:pt idx="26516" formatCode="m/d/yyyy\ h:mm">
                  <c:v>40677.124999992251</c:v>
                </c:pt>
                <c:pt idx="26517" formatCode="m/d/yyyy\ h:mm">
                  <c:v>40677.166666658915</c:v>
                </c:pt>
                <c:pt idx="26518" formatCode="m/d/yyyy\ h:mm">
                  <c:v>40677.208333325594</c:v>
                </c:pt>
                <c:pt idx="26519" formatCode="m/d/yyyy\ h:mm">
                  <c:v>40677.249999992244</c:v>
                </c:pt>
                <c:pt idx="26520" formatCode="m/d/yyyy\ h:mm">
                  <c:v>40677.291666658894</c:v>
                </c:pt>
                <c:pt idx="26521" formatCode="m/d/yyyy\ h:mm">
                  <c:v>40677.333333325587</c:v>
                </c:pt>
                <c:pt idx="26522" formatCode="m/d/yyyy\ h:mm">
                  <c:v>40677.374999992251</c:v>
                </c:pt>
                <c:pt idx="26523" formatCode="m/d/yyyy\ h:mm">
                  <c:v>40677.416666658915</c:v>
                </c:pt>
                <c:pt idx="26524" formatCode="m/d/yyyy\ h:mm">
                  <c:v>40677.458333325594</c:v>
                </c:pt>
                <c:pt idx="26525" formatCode="m/d/yyyy\ h:mm">
                  <c:v>40677.499999992229</c:v>
                </c:pt>
                <c:pt idx="26526" formatCode="m/d/yyyy\ h:mm">
                  <c:v>40677.541666658894</c:v>
                </c:pt>
                <c:pt idx="26527" formatCode="m/d/yyyy\ h:mm">
                  <c:v>40677.583333325572</c:v>
                </c:pt>
                <c:pt idx="26528" formatCode="m/d/yyyy\ h:mm">
                  <c:v>40677.624999992222</c:v>
                </c:pt>
                <c:pt idx="26529" formatCode="m/d/yyyy\ h:mm">
                  <c:v>40677.666666658886</c:v>
                </c:pt>
                <c:pt idx="26530" formatCode="m/d/yyyy\ h:mm">
                  <c:v>40677.708333325565</c:v>
                </c:pt>
                <c:pt idx="26531" formatCode="m/d/yyyy\ h:mm">
                  <c:v>40677.749999992215</c:v>
                </c:pt>
                <c:pt idx="26532" formatCode="m/d/yyyy\ h:mm">
                  <c:v>40677.791666658864</c:v>
                </c:pt>
                <c:pt idx="26533" formatCode="m/d/yyyy\ h:mm">
                  <c:v>40677.833333325543</c:v>
                </c:pt>
                <c:pt idx="26534" formatCode="m/d/yyyy\ h:mm">
                  <c:v>40677.874999992222</c:v>
                </c:pt>
                <c:pt idx="26535" formatCode="m/d/yyyy\ h:mm">
                  <c:v>40677.916666658886</c:v>
                </c:pt>
                <c:pt idx="26536" formatCode="m/d/yyyy\ h:mm">
                  <c:v>40677.958333325565</c:v>
                </c:pt>
                <c:pt idx="26537" formatCode="m/d/yyyy\ h:mm">
                  <c:v>40677.9999999922</c:v>
                </c:pt>
                <c:pt idx="26538" formatCode="m/d/yyyy\ h:mm">
                  <c:v>40678.041666658864</c:v>
                </c:pt>
                <c:pt idx="26539" formatCode="m/d/yyyy\ h:mm">
                  <c:v>40678.083333325543</c:v>
                </c:pt>
                <c:pt idx="26540" formatCode="m/d/yyyy\ h:mm">
                  <c:v>40678.124999992193</c:v>
                </c:pt>
                <c:pt idx="26541" formatCode="m/d/yyyy\ h:mm">
                  <c:v>40678.166666658857</c:v>
                </c:pt>
                <c:pt idx="26542" formatCode="m/d/yyyy\ h:mm">
                  <c:v>40678.208333325536</c:v>
                </c:pt>
                <c:pt idx="26543" formatCode="m/d/yyyy\ h:mm">
                  <c:v>40678.249999992193</c:v>
                </c:pt>
                <c:pt idx="26544" formatCode="m/d/yyyy\ h:mm">
                  <c:v>40678.291666658828</c:v>
                </c:pt>
                <c:pt idx="26545" formatCode="m/d/yyyy\ h:mm">
                  <c:v>40678.333333325529</c:v>
                </c:pt>
                <c:pt idx="26546" formatCode="m/d/yyyy\ h:mm">
                  <c:v>40678.3749999922</c:v>
                </c:pt>
                <c:pt idx="26547" formatCode="m/d/yyyy\ h:mm">
                  <c:v>40678.416666658843</c:v>
                </c:pt>
                <c:pt idx="26548" formatCode="m/d/yyyy\ h:mm">
                  <c:v>40678.458333325536</c:v>
                </c:pt>
                <c:pt idx="26549" formatCode="m/d/yyyy\ h:mm">
                  <c:v>40678.499999992186</c:v>
                </c:pt>
                <c:pt idx="26550" formatCode="m/d/yyyy\ h:mm">
                  <c:v>40678.541666658835</c:v>
                </c:pt>
                <c:pt idx="26551" formatCode="m/d/yyyy\ h:mm">
                  <c:v>40678.583333325514</c:v>
                </c:pt>
                <c:pt idx="26552" formatCode="m/d/yyyy\ h:mm">
                  <c:v>40678.624999992178</c:v>
                </c:pt>
                <c:pt idx="26553" formatCode="m/d/yyyy\ h:mm">
                  <c:v>40678.666666658828</c:v>
                </c:pt>
                <c:pt idx="26554" formatCode="m/d/yyyy\ h:mm">
                  <c:v>40678.708333325492</c:v>
                </c:pt>
                <c:pt idx="26555" formatCode="m/d/yyyy\ h:mm">
                  <c:v>40678.749999992171</c:v>
                </c:pt>
                <c:pt idx="26556" formatCode="m/d/yyyy\ h:mm">
                  <c:v>40678.791666658799</c:v>
                </c:pt>
                <c:pt idx="26557" formatCode="m/d/yyyy\ h:mm">
                  <c:v>40678.833333325492</c:v>
                </c:pt>
                <c:pt idx="26558" formatCode="m/d/yyyy\ h:mm">
                  <c:v>40678.874999992171</c:v>
                </c:pt>
                <c:pt idx="26559" formatCode="m/d/yyyy\ h:mm">
                  <c:v>40678.916666658813</c:v>
                </c:pt>
                <c:pt idx="26560" formatCode="m/d/yyyy\ h:mm">
                  <c:v>40678.9583333255</c:v>
                </c:pt>
                <c:pt idx="26561" formatCode="m/d/yyyy\ h:mm">
                  <c:v>40678.999999992142</c:v>
                </c:pt>
                <c:pt idx="26562" formatCode="m/d/yyyy\ h:mm">
                  <c:v>40679.041666658806</c:v>
                </c:pt>
                <c:pt idx="26563" formatCode="m/d/yyyy\ h:mm">
                  <c:v>40679.083333325485</c:v>
                </c:pt>
                <c:pt idx="26564" formatCode="m/d/yyyy\ h:mm">
                  <c:v>40679.124999992142</c:v>
                </c:pt>
                <c:pt idx="26565" formatCode="m/d/yyyy\ h:mm">
                  <c:v>40679.166666658784</c:v>
                </c:pt>
                <c:pt idx="26566" formatCode="m/d/yyyy\ h:mm">
                  <c:v>40679.208333325463</c:v>
                </c:pt>
                <c:pt idx="26567" formatCode="m/d/yyyy\ h:mm">
                  <c:v>40679.249999992142</c:v>
                </c:pt>
                <c:pt idx="26568" formatCode="m/d/yyyy\ h:mm">
                  <c:v>40679.29166665877</c:v>
                </c:pt>
                <c:pt idx="26569" formatCode="m/d/yyyy\ h:mm">
                  <c:v>40679.333333325463</c:v>
                </c:pt>
                <c:pt idx="26570" formatCode="m/d/yyyy\ h:mm">
                  <c:v>40679.374999992149</c:v>
                </c:pt>
                <c:pt idx="26571" formatCode="m/d/yyyy\ h:mm">
                  <c:v>40679.416666658792</c:v>
                </c:pt>
                <c:pt idx="26572" formatCode="m/d/yyyy\ h:mm">
                  <c:v>40679.45833332547</c:v>
                </c:pt>
                <c:pt idx="26573" formatCode="m/d/yyyy\ h:mm">
                  <c:v>40679.499999992113</c:v>
                </c:pt>
                <c:pt idx="26574" formatCode="m/d/yyyy\ h:mm">
                  <c:v>40679.541666658777</c:v>
                </c:pt>
                <c:pt idx="26575" formatCode="m/d/yyyy\ h:mm">
                  <c:v>40679.583333325441</c:v>
                </c:pt>
                <c:pt idx="26576" formatCode="m/d/yyyy\ h:mm">
                  <c:v>40679.624999992113</c:v>
                </c:pt>
                <c:pt idx="26577" formatCode="m/d/yyyy\ h:mm">
                  <c:v>40679.66666665877</c:v>
                </c:pt>
                <c:pt idx="26578" formatCode="m/d/yyyy\ h:mm">
                  <c:v>40679.708333325441</c:v>
                </c:pt>
                <c:pt idx="26579" formatCode="m/d/yyyy\ h:mm">
                  <c:v>40679.749999992098</c:v>
                </c:pt>
                <c:pt idx="26580" formatCode="m/d/yyyy\ h:mm">
                  <c:v>40679.791666658733</c:v>
                </c:pt>
                <c:pt idx="26581" formatCode="m/d/yyyy\ h:mm">
                  <c:v>40679.833333325441</c:v>
                </c:pt>
                <c:pt idx="26582" formatCode="m/d/yyyy\ h:mm">
                  <c:v>40679.874999992106</c:v>
                </c:pt>
                <c:pt idx="26583" formatCode="m/d/yyyy\ h:mm">
                  <c:v>40679.916666658763</c:v>
                </c:pt>
                <c:pt idx="26584" formatCode="m/d/yyyy\ h:mm">
                  <c:v>40679.958333325449</c:v>
                </c:pt>
                <c:pt idx="26585" formatCode="m/d/yyyy\ h:mm">
                  <c:v>40679.999999992091</c:v>
                </c:pt>
                <c:pt idx="26586" formatCode="m/d/yyyy\ h:mm">
                  <c:v>40680.041666658733</c:v>
                </c:pt>
                <c:pt idx="26587" formatCode="m/d/yyyy\ h:mm">
                  <c:v>40680.083333325412</c:v>
                </c:pt>
                <c:pt idx="26588" formatCode="m/d/yyyy\ h:mm">
                  <c:v>40680.124999992091</c:v>
                </c:pt>
                <c:pt idx="26589" formatCode="m/d/yyyy\ h:mm">
                  <c:v>40680.166666658726</c:v>
                </c:pt>
                <c:pt idx="26590" formatCode="m/d/yyyy\ h:mm">
                  <c:v>40680.208333325412</c:v>
                </c:pt>
                <c:pt idx="26591" formatCode="m/d/yyyy\ h:mm">
                  <c:v>40680.249999992069</c:v>
                </c:pt>
                <c:pt idx="26592" formatCode="m/d/yyyy\ h:mm">
                  <c:v>40680.291666658704</c:v>
                </c:pt>
                <c:pt idx="26593" formatCode="m/d/yyyy\ h:mm">
                  <c:v>40680.333333325398</c:v>
                </c:pt>
                <c:pt idx="26594" formatCode="m/d/yyyy\ h:mm">
                  <c:v>40680.374999992076</c:v>
                </c:pt>
                <c:pt idx="26595" formatCode="m/d/yyyy\ h:mm">
                  <c:v>40680.416666658733</c:v>
                </c:pt>
                <c:pt idx="26596" formatCode="m/d/yyyy\ h:mm">
                  <c:v>40680.458333325405</c:v>
                </c:pt>
                <c:pt idx="26597" formatCode="m/d/yyyy\ h:mm">
                  <c:v>40680.499999992062</c:v>
                </c:pt>
                <c:pt idx="26598" formatCode="m/d/yyyy\ h:mm">
                  <c:v>40680.541666658704</c:v>
                </c:pt>
                <c:pt idx="26599" formatCode="m/d/yyyy\ h:mm">
                  <c:v>40680.583333325383</c:v>
                </c:pt>
                <c:pt idx="26600" formatCode="m/d/yyyy\ h:mm">
                  <c:v>40680.624999992047</c:v>
                </c:pt>
                <c:pt idx="26601" formatCode="m/d/yyyy\ h:mm">
                  <c:v>40680.666666658704</c:v>
                </c:pt>
                <c:pt idx="26602" formatCode="m/d/yyyy\ h:mm">
                  <c:v>40680.708333325383</c:v>
                </c:pt>
                <c:pt idx="26603" formatCode="m/d/yyyy\ h:mm">
                  <c:v>40680.74999999204</c:v>
                </c:pt>
                <c:pt idx="26604" formatCode="m/d/yyyy\ h:mm">
                  <c:v>40680.791666658683</c:v>
                </c:pt>
                <c:pt idx="26605" formatCode="m/d/yyyy\ h:mm">
                  <c:v>40680.833333325369</c:v>
                </c:pt>
                <c:pt idx="26606" formatCode="m/d/yyyy\ h:mm">
                  <c:v>40680.874999992047</c:v>
                </c:pt>
                <c:pt idx="26607" formatCode="m/d/yyyy\ h:mm">
                  <c:v>40680.916666658697</c:v>
                </c:pt>
                <c:pt idx="26608" formatCode="m/d/yyyy\ h:mm">
                  <c:v>40680.958333325376</c:v>
                </c:pt>
                <c:pt idx="26609" formatCode="m/d/yyyy\ h:mm">
                  <c:v>40680.999999992033</c:v>
                </c:pt>
                <c:pt idx="26610" formatCode="m/d/yyyy\ h:mm">
                  <c:v>40681.041666658675</c:v>
                </c:pt>
                <c:pt idx="26611" formatCode="m/d/yyyy\ h:mm">
                  <c:v>40681.083333325361</c:v>
                </c:pt>
                <c:pt idx="26612" formatCode="m/d/yyyy\ h:mm">
                  <c:v>40681.124999992018</c:v>
                </c:pt>
                <c:pt idx="26613" formatCode="m/d/yyyy\ h:mm">
                  <c:v>40681.166666658675</c:v>
                </c:pt>
                <c:pt idx="26614" formatCode="m/d/yyyy\ h:mm">
                  <c:v>40681.208333325347</c:v>
                </c:pt>
                <c:pt idx="26615" formatCode="m/d/yyyy\ h:mm">
                  <c:v>40681.249999992011</c:v>
                </c:pt>
                <c:pt idx="26616" formatCode="m/d/yyyy\ h:mm">
                  <c:v>40681.291666658653</c:v>
                </c:pt>
                <c:pt idx="26617" formatCode="m/d/yyyy\ h:mm">
                  <c:v>40681.333333325339</c:v>
                </c:pt>
                <c:pt idx="26618" formatCode="m/d/yyyy\ h:mm">
                  <c:v>40681.374999992026</c:v>
                </c:pt>
                <c:pt idx="26619" formatCode="m/d/yyyy\ h:mm">
                  <c:v>40681.416666658668</c:v>
                </c:pt>
                <c:pt idx="26620" formatCode="m/d/yyyy\ h:mm">
                  <c:v>40681.458333325347</c:v>
                </c:pt>
                <c:pt idx="26621" formatCode="m/d/yyyy\ h:mm">
                  <c:v>40681.499999991996</c:v>
                </c:pt>
                <c:pt idx="26622" formatCode="m/d/yyyy\ h:mm">
                  <c:v>40681.541666658646</c:v>
                </c:pt>
                <c:pt idx="26623" formatCode="m/d/yyyy\ h:mm">
                  <c:v>40681.583333325332</c:v>
                </c:pt>
                <c:pt idx="26624" formatCode="m/d/yyyy\ h:mm">
                  <c:v>40681.624999991989</c:v>
                </c:pt>
                <c:pt idx="26625" formatCode="m/d/yyyy\ h:mm">
                  <c:v>40681.666666658639</c:v>
                </c:pt>
                <c:pt idx="26626" formatCode="m/d/yyyy\ h:mm">
                  <c:v>40681.708333325318</c:v>
                </c:pt>
                <c:pt idx="26627" formatCode="m/d/yyyy\ h:mm">
                  <c:v>40681.749999991982</c:v>
                </c:pt>
                <c:pt idx="26628" formatCode="m/d/yyyy\ h:mm">
                  <c:v>40681.791666658617</c:v>
                </c:pt>
                <c:pt idx="26629" formatCode="m/d/yyyy\ h:mm">
                  <c:v>40681.83333332531</c:v>
                </c:pt>
                <c:pt idx="26630" formatCode="m/d/yyyy\ h:mm">
                  <c:v>40681.874999991996</c:v>
                </c:pt>
                <c:pt idx="26631" formatCode="m/d/yyyy\ h:mm">
                  <c:v>40681.916666658639</c:v>
                </c:pt>
                <c:pt idx="26632" formatCode="m/d/yyyy\ h:mm">
                  <c:v>40681.958333325318</c:v>
                </c:pt>
                <c:pt idx="26633" formatCode="m/d/yyyy\ h:mm">
                  <c:v>40681.999999991967</c:v>
                </c:pt>
                <c:pt idx="26634" formatCode="m/d/yyyy\ h:mm">
                  <c:v>40682.041666658624</c:v>
                </c:pt>
                <c:pt idx="26635" formatCode="m/d/yyyy\ h:mm">
                  <c:v>40682.083333325296</c:v>
                </c:pt>
                <c:pt idx="26636" formatCode="m/d/yyyy\ h:mm">
                  <c:v>40682.12499999196</c:v>
                </c:pt>
                <c:pt idx="26637" formatCode="m/d/yyyy\ h:mm">
                  <c:v>40682.166666658624</c:v>
                </c:pt>
                <c:pt idx="26638" formatCode="m/d/yyyy\ h:mm">
                  <c:v>40682.208333325289</c:v>
                </c:pt>
                <c:pt idx="26639" formatCode="m/d/yyyy\ h:mm">
                  <c:v>40682.249999991953</c:v>
                </c:pt>
                <c:pt idx="26640" formatCode="m/d/yyyy\ h:mm">
                  <c:v>40682.291666658588</c:v>
                </c:pt>
                <c:pt idx="26641" formatCode="m/d/yyyy\ h:mm">
                  <c:v>40682.333333325281</c:v>
                </c:pt>
                <c:pt idx="26642" formatCode="m/d/yyyy\ h:mm">
                  <c:v>40682.37499999196</c:v>
                </c:pt>
                <c:pt idx="26643" formatCode="m/d/yyyy\ h:mm">
                  <c:v>40682.41666665861</c:v>
                </c:pt>
                <c:pt idx="26644" formatCode="m/d/yyyy\ h:mm">
                  <c:v>40682.458333325296</c:v>
                </c:pt>
                <c:pt idx="26645" formatCode="m/d/yyyy\ h:mm">
                  <c:v>40682.499999991938</c:v>
                </c:pt>
                <c:pt idx="26646" formatCode="m/d/yyyy\ h:mm">
                  <c:v>40682.541666658595</c:v>
                </c:pt>
                <c:pt idx="26647" formatCode="m/d/yyyy\ h:mm">
                  <c:v>40682.583333325267</c:v>
                </c:pt>
                <c:pt idx="26648" formatCode="m/d/yyyy\ h:mm">
                  <c:v>40682.624999991931</c:v>
                </c:pt>
                <c:pt idx="26649" formatCode="m/d/yyyy\ h:mm">
                  <c:v>40682.666666658595</c:v>
                </c:pt>
                <c:pt idx="26650" formatCode="m/d/yyyy\ h:mm">
                  <c:v>40682.708333325259</c:v>
                </c:pt>
                <c:pt idx="26651" formatCode="m/d/yyyy\ h:mm">
                  <c:v>40682.749999991931</c:v>
                </c:pt>
                <c:pt idx="26652" formatCode="m/d/yyyy\ h:mm">
                  <c:v>40682.791666658573</c:v>
                </c:pt>
                <c:pt idx="26653" formatCode="m/d/yyyy\ h:mm">
                  <c:v>40682.833333325252</c:v>
                </c:pt>
                <c:pt idx="26654" formatCode="m/d/yyyy\ h:mm">
                  <c:v>40682.874999991938</c:v>
                </c:pt>
                <c:pt idx="26655" formatCode="m/d/yyyy\ h:mm">
                  <c:v>40682.916666658595</c:v>
                </c:pt>
                <c:pt idx="26656" formatCode="m/d/yyyy\ h:mm">
                  <c:v>40682.958333325259</c:v>
                </c:pt>
                <c:pt idx="26657" formatCode="m/d/yyyy\ h:mm">
                  <c:v>40682.999999991909</c:v>
                </c:pt>
                <c:pt idx="26658" formatCode="m/d/yyyy\ h:mm">
                  <c:v>40683.041666658573</c:v>
                </c:pt>
                <c:pt idx="26659" formatCode="m/d/yyyy\ h:mm">
                  <c:v>40683.083333325238</c:v>
                </c:pt>
                <c:pt idx="26660" formatCode="m/d/yyyy\ h:mm">
                  <c:v>40683.124999991902</c:v>
                </c:pt>
                <c:pt idx="26661" formatCode="m/d/yyyy\ h:mm">
                  <c:v>40683.166666658566</c:v>
                </c:pt>
                <c:pt idx="26662" formatCode="m/d/yyyy\ h:mm">
                  <c:v>40683.20833332523</c:v>
                </c:pt>
                <c:pt idx="26663" formatCode="m/d/yyyy\ h:mm">
                  <c:v>40683.249999991895</c:v>
                </c:pt>
                <c:pt idx="26664" formatCode="m/d/yyyy\ h:mm">
                  <c:v>40683.291666658544</c:v>
                </c:pt>
                <c:pt idx="26665" formatCode="m/d/yyyy\ h:mm">
                  <c:v>40683.333333325223</c:v>
                </c:pt>
                <c:pt idx="26666" formatCode="m/d/yyyy\ h:mm">
                  <c:v>40683.374999991902</c:v>
                </c:pt>
                <c:pt idx="26667" formatCode="m/d/yyyy\ h:mm">
                  <c:v>40683.416666658566</c:v>
                </c:pt>
                <c:pt idx="26668" formatCode="m/d/yyyy\ h:mm">
                  <c:v>40683.45833332523</c:v>
                </c:pt>
                <c:pt idx="26669" formatCode="m/d/yyyy\ h:mm">
                  <c:v>40683.49999999188</c:v>
                </c:pt>
                <c:pt idx="26670" formatCode="m/d/yyyy\ h:mm">
                  <c:v>40683.541666658544</c:v>
                </c:pt>
                <c:pt idx="26671" formatCode="m/d/yyyy\ h:mm">
                  <c:v>40683.583333325209</c:v>
                </c:pt>
                <c:pt idx="26672" formatCode="m/d/yyyy\ h:mm">
                  <c:v>40683.624999991873</c:v>
                </c:pt>
                <c:pt idx="26673" formatCode="m/d/yyyy\ h:mm">
                  <c:v>40683.666666658537</c:v>
                </c:pt>
                <c:pt idx="26674" formatCode="m/d/yyyy\ h:mm">
                  <c:v>40683.708333325201</c:v>
                </c:pt>
                <c:pt idx="26675" formatCode="m/d/yyyy\ h:mm">
                  <c:v>40683.749999991865</c:v>
                </c:pt>
                <c:pt idx="26676" formatCode="m/d/yyyy\ h:mm">
                  <c:v>40683.791666658515</c:v>
                </c:pt>
                <c:pt idx="26677" formatCode="m/d/yyyy\ h:mm">
                  <c:v>40683.833333325201</c:v>
                </c:pt>
                <c:pt idx="26678" formatCode="m/d/yyyy\ h:mm">
                  <c:v>40683.874999991873</c:v>
                </c:pt>
                <c:pt idx="26679" formatCode="m/d/yyyy\ h:mm">
                  <c:v>40683.916666658537</c:v>
                </c:pt>
                <c:pt idx="26680" formatCode="m/d/yyyy\ h:mm">
                  <c:v>40683.958333325209</c:v>
                </c:pt>
                <c:pt idx="26681" formatCode="m/d/yyyy\ h:mm">
                  <c:v>40683.999999991851</c:v>
                </c:pt>
                <c:pt idx="26682" formatCode="m/d/yyyy\ h:mm">
                  <c:v>40684.041666658515</c:v>
                </c:pt>
                <c:pt idx="26683" formatCode="m/d/yyyy\ h:mm">
                  <c:v>40684.083333325194</c:v>
                </c:pt>
                <c:pt idx="26684" formatCode="m/d/yyyy\ h:mm">
                  <c:v>40684.124999991844</c:v>
                </c:pt>
                <c:pt idx="26685" formatCode="m/d/yyyy\ h:mm">
                  <c:v>40684.166666658508</c:v>
                </c:pt>
                <c:pt idx="26686" formatCode="m/d/yyyy\ h:mm">
                  <c:v>40684.208333325187</c:v>
                </c:pt>
                <c:pt idx="26687" formatCode="m/d/yyyy\ h:mm">
                  <c:v>40684.249999991836</c:v>
                </c:pt>
                <c:pt idx="26688" formatCode="m/d/yyyy\ h:mm">
                  <c:v>40684.291666658479</c:v>
                </c:pt>
                <c:pt idx="26689" formatCode="m/d/yyyy\ h:mm">
                  <c:v>40684.333333325179</c:v>
                </c:pt>
                <c:pt idx="26690" formatCode="m/d/yyyy\ h:mm">
                  <c:v>40684.374999991844</c:v>
                </c:pt>
                <c:pt idx="26691" formatCode="m/d/yyyy\ h:mm">
                  <c:v>40684.416666658493</c:v>
                </c:pt>
                <c:pt idx="26692" formatCode="m/d/yyyy\ h:mm">
                  <c:v>40684.458333325187</c:v>
                </c:pt>
                <c:pt idx="26693" formatCode="m/d/yyyy\ h:mm">
                  <c:v>40684.499999991822</c:v>
                </c:pt>
                <c:pt idx="26694" formatCode="m/d/yyyy\ h:mm">
                  <c:v>40684.541666658486</c:v>
                </c:pt>
                <c:pt idx="26695" formatCode="m/d/yyyy\ h:mm">
                  <c:v>40684.583333325165</c:v>
                </c:pt>
                <c:pt idx="26696" formatCode="m/d/yyyy\ h:mm">
                  <c:v>40684.624999991815</c:v>
                </c:pt>
                <c:pt idx="26697" formatCode="m/d/yyyy\ h:mm">
                  <c:v>40684.666666658479</c:v>
                </c:pt>
                <c:pt idx="26698" formatCode="m/d/yyyy\ h:mm">
                  <c:v>40684.708333325143</c:v>
                </c:pt>
                <c:pt idx="26699" formatCode="m/d/yyyy\ h:mm">
                  <c:v>40684.749999991807</c:v>
                </c:pt>
                <c:pt idx="26700" formatCode="m/d/yyyy\ h:mm">
                  <c:v>40684.791666658457</c:v>
                </c:pt>
                <c:pt idx="26701" formatCode="m/d/yyyy\ h:mm">
                  <c:v>40684.833333325143</c:v>
                </c:pt>
                <c:pt idx="26702" formatCode="m/d/yyyy\ h:mm">
                  <c:v>40684.874999991815</c:v>
                </c:pt>
                <c:pt idx="26703" formatCode="m/d/yyyy\ h:mm">
                  <c:v>40684.916666658479</c:v>
                </c:pt>
                <c:pt idx="26704" formatCode="m/d/yyyy\ h:mm">
                  <c:v>40684.95833332515</c:v>
                </c:pt>
                <c:pt idx="26705" formatCode="m/d/yyyy\ h:mm">
                  <c:v>40684.999999991785</c:v>
                </c:pt>
                <c:pt idx="26706" formatCode="m/d/yyyy\ h:mm">
                  <c:v>40685.041666658457</c:v>
                </c:pt>
                <c:pt idx="26707" formatCode="m/d/yyyy\ h:mm">
                  <c:v>40685.083333325136</c:v>
                </c:pt>
                <c:pt idx="26708" formatCode="m/d/yyyy\ h:mm">
                  <c:v>40685.124999991785</c:v>
                </c:pt>
                <c:pt idx="26709" formatCode="m/d/yyyy\ h:mm">
                  <c:v>40685.16666665845</c:v>
                </c:pt>
                <c:pt idx="26710" formatCode="m/d/yyyy\ h:mm">
                  <c:v>40685.208333325128</c:v>
                </c:pt>
                <c:pt idx="26711" formatCode="m/d/yyyy\ h:mm">
                  <c:v>40685.249999991778</c:v>
                </c:pt>
                <c:pt idx="26712" formatCode="m/d/yyyy\ h:mm">
                  <c:v>40685.291666658421</c:v>
                </c:pt>
                <c:pt idx="26713" formatCode="m/d/yyyy\ h:mm">
                  <c:v>40685.333333325121</c:v>
                </c:pt>
                <c:pt idx="26714" formatCode="m/d/yyyy\ h:mm">
                  <c:v>40685.374999991785</c:v>
                </c:pt>
                <c:pt idx="26715" formatCode="m/d/yyyy\ h:mm">
                  <c:v>40685.416666658442</c:v>
                </c:pt>
                <c:pt idx="26716" formatCode="m/d/yyyy\ h:mm">
                  <c:v>40685.458333325121</c:v>
                </c:pt>
                <c:pt idx="26717" formatCode="m/d/yyyy\ h:mm">
                  <c:v>40685.499999991764</c:v>
                </c:pt>
                <c:pt idx="26718" formatCode="m/d/yyyy\ h:mm">
                  <c:v>40685.541666658428</c:v>
                </c:pt>
                <c:pt idx="26719" formatCode="m/d/yyyy\ h:mm">
                  <c:v>40685.583333325092</c:v>
                </c:pt>
                <c:pt idx="26720" formatCode="m/d/yyyy\ h:mm">
                  <c:v>40685.624999991756</c:v>
                </c:pt>
                <c:pt idx="26721" formatCode="m/d/yyyy\ h:mm">
                  <c:v>40685.666666658421</c:v>
                </c:pt>
                <c:pt idx="26722" formatCode="m/d/yyyy\ h:mm">
                  <c:v>40685.708333325092</c:v>
                </c:pt>
                <c:pt idx="26723" formatCode="m/d/yyyy\ h:mm">
                  <c:v>40685.749999991735</c:v>
                </c:pt>
                <c:pt idx="26724" formatCode="m/d/yyyy\ h:mm">
                  <c:v>40685.791666658384</c:v>
                </c:pt>
                <c:pt idx="26725" formatCode="m/d/yyyy\ h:mm">
                  <c:v>40685.833333325092</c:v>
                </c:pt>
                <c:pt idx="26726" formatCode="m/d/yyyy\ h:mm">
                  <c:v>40685.874999991742</c:v>
                </c:pt>
                <c:pt idx="26727" formatCode="m/d/yyyy\ h:mm">
                  <c:v>40685.916666658413</c:v>
                </c:pt>
                <c:pt idx="26728" formatCode="m/d/yyyy\ h:mm">
                  <c:v>40685.958333325099</c:v>
                </c:pt>
                <c:pt idx="26729" formatCode="m/d/yyyy\ h:mm">
                  <c:v>40685.999999991735</c:v>
                </c:pt>
                <c:pt idx="26730" formatCode="m/d/yyyy\ h:mm">
                  <c:v>40686.041666658384</c:v>
                </c:pt>
                <c:pt idx="26731" formatCode="m/d/yyyy\ h:mm">
                  <c:v>40686.083333325063</c:v>
                </c:pt>
                <c:pt idx="26732" formatCode="m/d/yyyy\ h:mm">
                  <c:v>40686.124999991727</c:v>
                </c:pt>
                <c:pt idx="26733" formatCode="m/d/yyyy\ h:mm">
                  <c:v>40686.166666658384</c:v>
                </c:pt>
                <c:pt idx="26734" formatCode="m/d/yyyy\ h:mm">
                  <c:v>40686.208333325063</c:v>
                </c:pt>
                <c:pt idx="26735" formatCode="m/d/yyyy\ h:mm">
                  <c:v>40686.24999999172</c:v>
                </c:pt>
                <c:pt idx="26736" formatCode="m/d/yyyy\ h:mm">
                  <c:v>40686.29166665837</c:v>
                </c:pt>
                <c:pt idx="26737" formatCode="m/d/yyyy\ h:mm">
                  <c:v>40686.333333325048</c:v>
                </c:pt>
                <c:pt idx="26738" formatCode="m/d/yyyy\ h:mm">
                  <c:v>40686.374999991713</c:v>
                </c:pt>
                <c:pt idx="26739" formatCode="m/d/yyyy\ h:mm">
                  <c:v>40686.416666658391</c:v>
                </c:pt>
                <c:pt idx="26740" formatCode="m/d/yyyy\ h:mm">
                  <c:v>40686.458333325056</c:v>
                </c:pt>
                <c:pt idx="26741" formatCode="m/d/yyyy\ h:mm">
                  <c:v>40686.499999991705</c:v>
                </c:pt>
                <c:pt idx="26742" formatCode="m/d/yyyy\ h:mm">
                  <c:v>40686.54166665837</c:v>
                </c:pt>
                <c:pt idx="26743" formatCode="m/d/yyyy\ h:mm">
                  <c:v>40686.583333325041</c:v>
                </c:pt>
                <c:pt idx="26744" formatCode="m/d/yyyy\ h:mm">
                  <c:v>40686.624999991684</c:v>
                </c:pt>
                <c:pt idx="26745" formatCode="m/d/yyyy\ h:mm">
                  <c:v>40686.666666658355</c:v>
                </c:pt>
                <c:pt idx="26746" formatCode="m/d/yyyy\ h:mm">
                  <c:v>40686.708333325041</c:v>
                </c:pt>
                <c:pt idx="26747" formatCode="m/d/yyyy\ h:mm">
                  <c:v>40686.749999991684</c:v>
                </c:pt>
                <c:pt idx="26748" formatCode="m/d/yyyy\ h:mm">
                  <c:v>40686.791666658333</c:v>
                </c:pt>
                <c:pt idx="26749" formatCode="m/d/yyyy\ h:mm">
                  <c:v>40686.833333325019</c:v>
                </c:pt>
                <c:pt idx="26750" formatCode="m/d/yyyy\ h:mm">
                  <c:v>40686.874999991691</c:v>
                </c:pt>
                <c:pt idx="26751" formatCode="m/d/yyyy\ h:mm">
                  <c:v>40686.916666658348</c:v>
                </c:pt>
                <c:pt idx="26752" formatCode="m/d/yyyy\ h:mm">
                  <c:v>40686.958333325027</c:v>
                </c:pt>
                <c:pt idx="26753" formatCode="m/d/yyyy\ h:mm">
                  <c:v>40686.999999991676</c:v>
                </c:pt>
                <c:pt idx="26754" formatCode="m/d/yyyy\ h:mm">
                  <c:v>40687.041666658326</c:v>
                </c:pt>
                <c:pt idx="26755" formatCode="m/d/yyyy\ h:mm">
                  <c:v>40687.083333325012</c:v>
                </c:pt>
                <c:pt idx="26756" formatCode="m/d/yyyy\ h:mm">
                  <c:v>40687.124999991654</c:v>
                </c:pt>
                <c:pt idx="26757" formatCode="m/d/yyyy\ h:mm">
                  <c:v>40687.166666658326</c:v>
                </c:pt>
                <c:pt idx="26758" formatCode="m/d/yyyy\ h:mm">
                  <c:v>40687.208333325012</c:v>
                </c:pt>
                <c:pt idx="26759" formatCode="m/d/yyyy\ h:mm">
                  <c:v>40687.249999991654</c:v>
                </c:pt>
                <c:pt idx="26760" formatCode="m/d/yyyy\ h:mm">
                  <c:v>40687.291666658304</c:v>
                </c:pt>
                <c:pt idx="26761" formatCode="m/d/yyyy\ h:mm">
                  <c:v>40687.333333325005</c:v>
                </c:pt>
                <c:pt idx="26762" formatCode="m/d/yyyy\ h:mm">
                  <c:v>40687.374999991662</c:v>
                </c:pt>
                <c:pt idx="26763" formatCode="m/d/yyyy\ h:mm">
                  <c:v>40687.416666658319</c:v>
                </c:pt>
                <c:pt idx="26764" formatCode="m/d/yyyy\ h:mm">
                  <c:v>40687.458333325012</c:v>
                </c:pt>
                <c:pt idx="26765" formatCode="m/d/yyyy\ h:mm">
                  <c:v>40687.499999991633</c:v>
                </c:pt>
                <c:pt idx="26766" formatCode="m/d/yyyy\ h:mm">
                  <c:v>40687.541666658304</c:v>
                </c:pt>
                <c:pt idx="26767" formatCode="m/d/yyyy\ h:mm">
                  <c:v>40687.583333324998</c:v>
                </c:pt>
                <c:pt idx="26768" formatCode="m/d/yyyy\ h:mm">
                  <c:v>40687.624999991625</c:v>
                </c:pt>
                <c:pt idx="26769" formatCode="m/d/yyyy\ h:mm">
                  <c:v>40687.666666658304</c:v>
                </c:pt>
                <c:pt idx="26770" formatCode="m/d/yyyy\ h:mm">
                  <c:v>40687.70833332499</c:v>
                </c:pt>
                <c:pt idx="26771" formatCode="m/d/yyyy\ h:mm">
                  <c:v>40687.749999991625</c:v>
                </c:pt>
                <c:pt idx="26772" formatCode="m/d/yyyy\ h:mm">
                  <c:v>40687.791666658268</c:v>
                </c:pt>
                <c:pt idx="26773" formatCode="m/d/yyyy\ h:mm">
                  <c:v>40687.833333324976</c:v>
                </c:pt>
                <c:pt idx="26774" formatCode="m/d/yyyy\ h:mm">
                  <c:v>40687.874999991633</c:v>
                </c:pt>
                <c:pt idx="26775" formatCode="m/d/yyyy\ h:mm">
                  <c:v>40687.91666665829</c:v>
                </c:pt>
                <c:pt idx="26776" formatCode="m/d/yyyy\ h:mm">
                  <c:v>40687.958333324998</c:v>
                </c:pt>
                <c:pt idx="26777" formatCode="m/d/yyyy\ h:mm">
                  <c:v>40687.999999991604</c:v>
                </c:pt>
                <c:pt idx="26778" formatCode="m/d/yyyy\ h:mm">
                  <c:v>40688.041666658275</c:v>
                </c:pt>
                <c:pt idx="26779" formatCode="m/d/yyyy\ h:mm">
                  <c:v>40688.083333324968</c:v>
                </c:pt>
                <c:pt idx="26780" formatCode="m/d/yyyy\ h:mm">
                  <c:v>40688.124999991604</c:v>
                </c:pt>
                <c:pt idx="26781" formatCode="m/d/yyyy\ h:mm">
                  <c:v>40688.166666658275</c:v>
                </c:pt>
                <c:pt idx="26782" formatCode="m/d/yyyy\ h:mm">
                  <c:v>40688.208333324954</c:v>
                </c:pt>
                <c:pt idx="26783" formatCode="m/d/yyyy\ h:mm">
                  <c:v>40688.249999991604</c:v>
                </c:pt>
                <c:pt idx="26784" formatCode="m/d/yyyy\ h:mm">
                  <c:v>40688.291666658239</c:v>
                </c:pt>
                <c:pt idx="26785" formatCode="m/d/yyyy\ h:mm">
                  <c:v>40688.333333324947</c:v>
                </c:pt>
                <c:pt idx="26786" formatCode="m/d/yyyy\ h:mm">
                  <c:v>40688.374999991611</c:v>
                </c:pt>
                <c:pt idx="26787" formatCode="m/d/yyyy\ h:mm">
                  <c:v>40688.416666658261</c:v>
                </c:pt>
                <c:pt idx="26788" formatCode="m/d/yyyy\ h:mm">
                  <c:v>40688.458333324961</c:v>
                </c:pt>
                <c:pt idx="26789" formatCode="m/d/yyyy\ h:mm">
                  <c:v>40688.499999991589</c:v>
                </c:pt>
                <c:pt idx="26790" formatCode="m/d/yyyy\ h:mm">
                  <c:v>40688.541666658239</c:v>
                </c:pt>
                <c:pt idx="26791" formatCode="m/d/yyyy\ h:mm">
                  <c:v>40688.583333324939</c:v>
                </c:pt>
                <c:pt idx="26792" formatCode="m/d/yyyy\ h:mm">
                  <c:v>40688.624999991582</c:v>
                </c:pt>
                <c:pt idx="26793" formatCode="m/d/yyyy\ h:mm">
                  <c:v>40688.666666658231</c:v>
                </c:pt>
                <c:pt idx="26794" formatCode="m/d/yyyy\ h:mm">
                  <c:v>40688.708333324925</c:v>
                </c:pt>
                <c:pt idx="26795" formatCode="m/d/yyyy\ h:mm">
                  <c:v>40688.749999991582</c:v>
                </c:pt>
                <c:pt idx="26796" formatCode="m/d/yyyy\ h:mm">
                  <c:v>40688.791666658217</c:v>
                </c:pt>
                <c:pt idx="26797" formatCode="m/d/yyyy\ h:mm">
                  <c:v>40688.833333324917</c:v>
                </c:pt>
                <c:pt idx="26798" formatCode="m/d/yyyy\ h:mm">
                  <c:v>40688.874999991589</c:v>
                </c:pt>
                <c:pt idx="26799" formatCode="m/d/yyyy\ h:mm">
                  <c:v>40688.916666658231</c:v>
                </c:pt>
                <c:pt idx="26800" formatCode="m/d/yyyy\ h:mm">
                  <c:v>40688.958333324925</c:v>
                </c:pt>
                <c:pt idx="26801" formatCode="m/d/yyyy\ h:mm">
                  <c:v>40688.99999999156</c:v>
                </c:pt>
                <c:pt idx="26802" formatCode="m/d/yyyy\ h:mm">
                  <c:v>40689.041666658224</c:v>
                </c:pt>
                <c:pt idx="26803" formatCode="m/d/yyyy\ h:mm">
                  <c:v>40689.083333324903</c:v>
                </c:pt>
                <c:pt idx="26804" formatCode="m/d/yyyy\ h:mm">
                  <c:v>40689.124999991553</c:v>
                </c:pt>
                <c:pt idx="26805" formatCode="m/d/yyyy\ h:mm">
                  <c:v>40689.166666658202</c:v>
                </c:pt>
                <c:pt idx="26806" formatCode="m/d/yyyy\ h:mm">
                  <c:v>40689.208333324896</c:v>
                </c:pt>
                <c:pt idx="26807" formatCode="m/d/yyyy\ h:mm">
                  <c:v>40689.249999991545</c:v>
                </c:pt>
                <c:pt idx="26808" formatCode="m/d/yyyy\ h:mm">
                  <c:v>40689.291666658188</c:v>
                </c:pt>
                <c:pt idx="26809" formatCode="m/d/yyyy\ h:mm">
                  <c:v>40689.333333324896</c:v>
                </c:pt>
                <c:pt idx="26810" formatCode="m/d/yyyy\ h:mm">
                  <c:v>40689.374999991553</c:v>
                </c:pt>
                <c:pt idx="26811" formatCode="m/d/yyyy\ h:mm">
                  <c:v>40689.416666658202</c:v>
                </c:pt>
                <c:pt idx="26812" formatCode="m/d/yyyy\ h:mm">
                  <c:v>40689.458333324896</c:v>
                </c:pt>
                <c:pt idx="26813" formatCode="m/d/yyyy\ h:mm">
                  <c:v>40689.499999991531</c:v>
                </c:pt>
                <c:pt idx="26814" formatCode="m/d/yyyy\ h:mm">
                  <c:v>40689.541666658195</c:v>
                </c:pt>
                <c:pt idx="26815" formatCode="m/d/yyyy\ h:mm">
                  <c:v>40689.583333324874</c:v>
                </c:pt>
                <c:pt idx="26816" formatCode="m/d/yyyy\ h:mm">
                  <c:v>40689.624999991531</c:v>
                </c:pt>
                <c:pt idx="26817" formatCode="m/d/yyyy\ h:mm">
                  <c:v>40689.666666658188</c:v>
                </c:pt>
                <c:pt idx="26818" formatCode="m/d/yyyy\ h:mm">
                  <c:v>40689.708333324867</c:v>
                </c:pt>
                <c:pt idx="26819" formatCode="m/d/yyyy\ h:mm">
                  <c:v>40689.749999991516</c:v>
                </c:pt>
                <c:pt idx="26820" formatCode="m/d/yyyy\ h:mm">
                  <c:v>40689.791666658166</c:v>
                </c:pt>
                <c:pt idx="26821" formatCode="m/d/yyyy\ h:mm">
                  <c:v>40689.833333324859</c:v>
                </c:pt>
                <c:pt idx="26822" formatCode="m/d/yyyy\ h:mm">
                  <c:v>40689.874999991524</c:v>
                </c:pt>
                <c:pt idx="26823" formatCode="m/d/yyyy\ h:mm">
                  <c:v>40689.916666658188</c:v>
                </c:pt>
                <c:pt idx="26824" formatCode="m/d/yyyy\ h:mm">
                  <c:v>40689.958333324867</c:v>
                </c:pt>
                <c:pt idx="26825" formatCode="m/d/yyyy\ h:mm">
                  <c:v>40689.999999991502</c:v>
                </c:pt>
                <c:pt idx="26826" formatCode="m/d/yyyy\ h:mm">
                  <c:v>40690.041666658166</c:v>
                </c:pt>
                <c:pt idx="26827" formatCode="m/d/yyyy\ h:mm">
                  <c:v>40690.083333324845</c:v>
                </c:pt>
                <c:pt idx="26828" formatCode="m/d/yyyy\ h:mm">
                  <c:v>40690.124999991494</c:v>
                </c:pt>
                <c:pt idx="26829" formatCode="m/d/yyyy\ h:mm">
                  <c:v>40690.166666658159</c:v>
                </c:pt>
                <c:pt idx="26830" formatCode="m/d/yyyy\ h:mm">
                  <c:v>40690.208333324837</c:v>
                </c:pt>
                <c:pt idx="26831" formatCode="m/d/yyyy\ h:mm">
                  <c:v>40690.249999991487</c:v>
                </c:pt>
                <c:pt idx="26832" formatCode="m/d/yyyy\ h:mm">
                  <c:v>40690.291666658137</c:v>
                </c:pt>
                <c:pt idx="26833" formatCode="m/d/yyyy\ h:mm">
                  <c:v>40690.33333332483</c:v>
                </c:pt>
                <c:pt idx="26834" formatCode="m/d/yyyy\ h:mm">
                  <c:v>40690.374999991494</c:v>
                </c:pt>
                <c:pt idx="26835" formatCode="m/d/yyyy\ h:mm">
                  <c:v>40690.416666658159</c:v>
                </c:pt>
                <c:pt idx="26836" formatCode="m/d/yyyy\ h:mm">
                  <c:v>40690.458333324837</c:v>
                </c:pt>
                <c:pt idx="26837" formatCode="m/d/yyyy\ h:mm">
                  <c:v>40690.499999991473</c:v>
                </c:pt>
                <c:pt idx="26838" formatCode="m/d/yyyy\ h:mm">
                  <c:v>40690.541666658137</c:v>
                </c:pt>
                <c:pt idx="26839" formatCode="m/d/yyyy\ h:mm">
                  <c:v>40690.583333324816</c:v>
                </c:pt>
                <c:pt idx="26840" formatCode="m/d/yyyy\ h:mm">
                  <c:v>40690.624999991465</c:v>
                </c:pt>
                <c:pt idx="26841" formatCode="m/d/yyyy\ h:mm">
                  <c:v>40690.66666665813</c:v>
                </c:pt>
                <c:pt idx="26842" formatCode="m/d/yyyy\ h:mm">
                  <c:v>40690.708333324808</c:v>
                </c:pt>
                <c:pt idx="26843" formatCode="m/d/yyyy\ h:mm">
                  <c:v>40690.749999991458</c:v>
                </c:pt>
                <c:pt idx="26844" formatCode="m/d/yyyy\ h:mm">
                  <c:v>40690.791666658108</c:v>
                </c:pt>
                <c:pt idx="26845" formatCode="m/d/yyyy\ h:mm">
                  <c:v>40690.833333324801</c:v>
                </c:pt>
                <c:pt idx="26846" formatCode="m/d/yyyy\ h:mm">
                  <c:v>40690.874999991465</c:v>
                </c:pt>
                <c:pt idx="26847" formatCode="m/d/yyyy\ h:mm">
                  <c:v>40690.91666665813</c:v>
                </c:pt>
                <c:pt idx="26848" formatCode="m/d/yyyy\ h:mm">
                  <c:v>40690.958333324808</c:v>
                </c:pt>
                <c:pt idx="26849" formatCode="m/d/yyyy\ h:mm">
                  <c:v>40690.999999991436</c:v>
                </c:pt>
                <c:pt idx="26850" formatCode="m/d/yyyy\ h:mm">
                  <c:v>40691.041666658108</c:v>
                </c:pt>
                <c:pt idx="26851" formatCode="m/d/yyyy\ h:mm">
                  <c:v>40691.083333324787</c:v>
                </c:pt>
                <c:pt idx="26852" formatCode="m/d/yyyy\ h:mm">
                  <c:v>40691.124999991436</c:v>
                </c:pt>
                <c:pt idx="26853" formatCode="m/d/yyyy\ h:mm">
                  <c:v>40691.1666666581</c:v>
                </c:pt>
                <c:pt idx="26854" formatCode="m/d/yyyy\ h:mm">
                  <c:v>40691.208333324779</c:v>
                </c:pt>
                <c:pt idx="26855" formatCode="m/d/yyyy\ h:mm">
                  <c:v>40691.249999991429</c:v>
                </c:pt>
                <c:pt idx="26856" formatCode="m/d/yyyy\ h:mm">
                  <c:v>40691.291666658071</c:v>
                </c:pt>
                <c:pt idx="26857" formatCode="m/d/yyyy\ h:mm">
                  <c:v>40691.333333324772</c:v>
                </c:pt>
                <c:pt idx="26858" formatCode="m/d/yyyy\ h:mm">
                  <c:v>40691.374999991436</c:v>
                </c:pt>
                <c:pt idx="26859" formatCode="m/d/yyyy\ h:mm">
                  <c:v>40691.416666658093</c:v>
                </c:pt>
                <c:pt idx="26860" formatCode="m/d/yyyy\ h:mm">
                  <c:v>40691.458333324779</c:v>
                </c:pt>
                <c:pt idx="26861" formatCode="m/d/yyyy\ h:mm">
                  <c:v>40691.499999991414</c:v>
                </c:pt>
                <c:pt idx="26862" formatCode="m/d/yyyy\ h:mm">
                  <c:v>40691.541666658079</c:v>
                </c:pt>
                <c:pt idx="26863" formatCode="m/d/yyyy\ h:mm">
                  <c:v>40691.583333324743</c:v>
                </c:pt>
                <c:pt idx="26864" formatCode="m/d/yyyy\ h:mm">
                  <c:v>40691.624999991407</c:v>
                </c:pt>
                <c:pt idx="26865" formatCode="m/d/yyyy\ h:mm">
                  <c:v>40691.666666658071</c:v>
                </c:pt>
                <c:pt idx="26866" formatCode="m/d/yyyy\ h:mm">
                  <c:v>40691.708333324743</c:v>
                </c:pt>
                <c:pt idx="26867" formatCode="m/d/yyyy\ h:mm">
                  <c:v>40691.7499999914</c:v>
                </c:pt>
                <c:pt idx="26868" formatCode="m/d/yyyy\ h:mm">
                  <c:v>40691.79166665805</c:v>
                </c:pt>
                <c:pt idx="26869" formatCode="m/d/yyyy\ h:mm">
                  <c:v>40691.833333324743</c:v>
                </c:pt>
                <c:pt idx="26870" formatCode="m/d/yyyy\ h:mm">
                  <c:v>40691.874999991393</c:v>
                </c:pt>
                <c:pt idx="26871" formatCode="m/d/yyyy\ h:mm">
                  <c:v>40691.916666658071</c:v>
                </c:pt>
                <c:pt idx="26872" formatCode="m/d/yyyy\ h:mm">
                  <c:v>40691.95833332475</c:v>
                </c:pt>
                <c:pt idx="26873" formatCode="m/d/yyyy\ h:mm">
                  <c:v>40691.999999991385</c:v>
                </c:pt>
                <c:pt idx="26874" formatCode="m/d/yyyy\ h:mm">
                  <c:v>40692.04166665805</c:v>
                </c:pt>
                <c:pt idx="26875" formatCode="m/d/yyyy\ h:mm">
                  <c:v>40692.083333324728</c:v>
                </c:pt>
                <c:pt idx="26876" formatCode="m/d/yyyy\ h:mm">
                  <c:v>40692.124999991378</c:v>
                </c:pt>
                <c:pt idx="26877" formatCode="m/d/yyyy\ h:mm">
                  <c:v>40692.166666658035</c:v>
                </c:pt>
                <c:pt idx="26878" formatCode="m/d/yyyy\ h:mm">
                  <c:v>40692.208333324721</c:v>
                </c:pt>
                <c:pt idx="26879" formatCode="m/d/yyyy\ h:mm">
                  <c:v>40692.249999991371</c:v>
                </c:pt>
                <c:pt idx="26880" formatCode="m/d/yyyy\ h:mm">
                  <c:v>40692.29166665802</c:v>
                </c:pt>
                <c:pt idx="26881" formatCode="m/d/yyyy\ h:mm">
                  <c:v>40692.333333324699</c:v>
                </c:pt>
                <c:pt idx="26882" formatCode="m/d/yyyy\ h:mm">
                  <c:v>40692.374999991363</c:v>
                </c:pt>
                <c:pt idx="26883" formatCode="m/d/yyyy\ h:mm">
                  <c:v>40692.416666658042</c:v>
                </c:pt>
                <c:pt idx="26884" formatCode="m/d/yyyy\ h:mm">
                  <c:v>40692.458333324706</c:v>
                </c:pt>
                <c:pt idx="26885" formatCode="m/d/yyyy\ h:mm">
                  <c:v>40692.499999991356</c:v>
                </c:pt>
                <c:pt idx="26886" formatCode="m/d/yyyy\ h:mm">
                  <c:v>40692.54166665802</c:v>
                </c:pt>
                <c:pt idx="26887" formatCode="m/d/yyyy\ h:mm">
                  <c:v>40692.583333324692</c:v>
                </c:pt>
                <c:pt idx="26888" formatCode="m/d/yyyy\ h:mm">
                  <c:v>40692.624999991334</c:v>
                </c:pt>
                <c:pt idx="26889" formatCode="m/d/yyyy\ h:mm">
                  <c:v>40692.666666658006</c:v>
                </c:pt>
                <c:pt idx="26890" formatCode="m/d/yyyy\ h:mm">
                  <c:v>40692.708333324692</c:v>
                </c:pt>
                <c:pt idx="26891" formatCode="m/d/yyyy\ h:mm">
                  <c:v>40692.749999991334</c:v>
                </c:pt>
                <c:pt idx="26892" formatCode="m/d/yyyy\ h:mm">
                  <c:v>40692.791666657984</c:v>
                </c:pt>
                <c:pt idx="26893" formatCode="m/d/yyyy\ h:mm">
                  <c:v>40692.833333324685</c:v>
                </c:pt>
                <c:pt idx="26894" formatCode="m/d/yyyy\ h:mm">
                  <c:v>40692.874999991342</c:v>
                </c:pt>
                <c:pt idx="26895" formatCode="m/d/yyyy\ h:mm">
                  <c:v>40692.916666657999</c:v>
                </c:pt>
                <c:pt idx="26896" formatCode="m/d/yyyy\ h:mm">
                  <c:v>40692.958333324685</c:v>
                </c:pt>
                <c:pt idx="26897" formatCode="m/d/yyyy\ h:mm">
                  <c:v>40692.999999991327</c:v>
                </c:pt>
                <c:pt idx="26898" formatCode="m/d/yyyy\ h:mm">
                  <c:v>40693.041666657984</c:v>
                </c:pt>
                <c:pt idx="26899" formatCode="m/d/yyyy\ h:mm">
                  <c:v>40693.083333324663</c:v>
                </c:pt>
                <c:pt idx="26900" formatCode="m/d/yyyy\ h:mm">
                  <c:v>40693.12499999132</c:v>
                </c:pt>
                <c:pt idx="26901" formatCode="m/d/yyyy\ h:mm">
                  <c:v>40693.166666657984</c:v>
                </c:pt>
                <c:pt idx="26902" formatCode="m/d/yyyy\ h:mm">
                  <c:v>40693.208333324648</c:v>
                </c:pt>
                <c:pt idx="26903" formatCode="m/d/yyyy\ h:mm">
                  <c:v>40693.249999991305</c:v>
                </c:pt>
                <c:pt idx="26904" formatCode="m/d/yyyy\ h:mm">
                  <c:v>40693.291666657955</c:v>
                </c:pt>
                <c:pt idx="26905" formatCode="m/d/yyyy\ h:mm">
                  <c:v>40693.333333324641</c:v>
                </c:pt>
                <c:pt idx="26906" formatCode="m/d/yyyy\ h:mm">
                  <c:v>40693.374999991313</c:v>
                </c:pt>
                <c:pt idx="26907" formatCode="m/d/yyyy\ h:mm">
                  <c:v>40693.416666657969</c:v>
                </c:pt>
                <c:pt idx="26908" formatCode="m/d/yyyy\ h:mm">
                  <c:v>40693.458333324656</c:v>
                </c:pt>
                <c:pt idx="26909" formatCode="m/d/yyyy\ h:mm">
                  <c:v>40693.499999991283</c:v>
                </c:pt>
                <c:pt idx="26910" formatCode="m/d/yyyy\ h:mm">
                  <c:v>40693.541666657955</c:v>
                </c:pt>
                <c:pt idx="26911" formatCode="m/d/yyyy\ h:mm">
                  <c:v>40693.583333324641</c:v>
                </c:pt>
                <c:pt idx="26912" formatCode="m/d/yyyy\ h:mm">
                  <c:v>40693.624999991276</c:v>
                </c:pt>
                <c:pt idx="26913" formatCode="m/d/yyyy\ h:mm">
                  <c:v>40693.666666657955</c:v>
                </c:pt>
                <c:pt idx="26914" formatCode="m/d/yyyy\ h:mm">
                  <c:v>40693.708333324619</c:v>
                </c:pt>
                <c:pt idx="26915" formatCode="m/d/yyyy\ h:mm">
                  <c:v>40693.749999991276</c:v>
                </c:pt>
                <c:pt idx="26916" formatCode="m/d/yyyy\ h:mm">
                  <c:v>40693.791666657919</c:v>
                </c:pt>
                <c:pt idx="26917" formatCode="m/d/yyyy\ h:mm">
                  <c:v>40693.833333324612</c:v>
                </c:pt>
                <c:pt idx="26918" formatCode="m/d/yyyy\ h:mm">
                  <c:v>40693.874999991283</c:v>
                </c:pt>
                <c:pt idx="26919" formatCode="m/d/yyyy\ h:mm">
                  <c:v>40693.91666665794</c:v>
                </c:pt>
                <c:pt idx="26920" formatCode="m/d/yyyy\ h:mm">
                  <c:v>40693.958333324626</c:v>
                </c:pt>
                <c:pt idx="26921" formatCode="m/d/yyyy\ h:mm">
                  <c:v>40693.999999991254</c:v>
                </c:pt>
                <c:pt idx="26922" formatCode="m/d/yyyy\ h:mm">
                  <c:v>40694.041666657926</c:v>
                </c:pt>
                <c:pt idx="26923" formatCode="m/d/yyyy\ h:mm">
                  <c:v>40694.083333324612</c:v>
                </c:pt>
                <c:pt idx="26924" formatCode="m/d/yyyy\ h:mm">
                  <c:v>40694.124999991254</c:v>
                </c:pt>
                <c:pt idx="26925" formatCode="m/d/yyyy\ h:mm">
                  <c:v>40694.166666657926</c:v>
                </c:pt>
                <c:pt idx="26926" formatCode="m/d/yyyy\ h:mm">
                  <c:v>40694.208333324605</c:v>
                </c:pt>
                <c:pt idx="26927" formatCode="m/d/yyyy\ h:mm">
                  <c:v>40694.249999991254</c:v>
                </c:pt>
                <c:pt idx="26928" formatCode="m/d/yyyy\ h:mm">
                  <c:v>40694.291666657897</c:v>
                </c:pt>
                <c:pt idx="26929" formatCode="m/d/yyyy\ h:mm">
                  <c:v>40694.333333324597</c:v>
                </c:pt>
                <c:pt idx="26930" formatCode="m/d/yyyy\ h:mm">
                  <c:v>40694.374999991247</c:v>
                </c:pt>
                <c:pt idx="26931" formatCode="m/d/yyyy\ h:mm">
                  <c:v>40694.416666657911</c:v>
                </c:pt>
                <c:pt idx="26932" formatCode="m/d/yyyy\ h:mm">
                  <c:v>40694.458333324612</c:v>
                </c:pt>
                <c:pt idx="26933" formatCode="m/d/yyyy\ h:mm">
                  <c:v>40694.499999991225</c:v>
                </c:pt>
                <c:pt idx="26934" formatCode="m/d/yyyy\ h:mm">
                  <c:v>40694.541666657904</c:v>
                </c:pt>
                <c:pt idx="26935" formatCode="m/d/yyyy\ h:mm">
                  <c:v>40694.58333332459</c:v>
                </c:pt>
                <c:pt idx="26936" formatCode="m/d/yyyy\ h:mm">
                  <c:v>40694.624999991225</c:v>
                </c:pt>
                <c:pt idx="26937" formatCode="m/d/yyyy\ h:mm">
                  <c:v>40694.666666657882</c:v>
                </c:pt>
                <c:pt idx="26938" formatCode="m/d/yyyy\ h:mm">
                  <c:v>40694.708333324576</c:v>
                </c:pt>
                <c:pt idx="26939" formatCode="m/d/yyyy\ h:mm">
                  <c:v>40694.749999991225</c:v>
                </c:pt>
                <c:pt idx="26940" formatCode="m/d/yyyy\ h:mm">
                  <c:v>40694.791666657868</c:v>
                </c:pt>
                <c:pt idx="26941" formatCode="m/d/yyyy\ h:mm">
                  <c:v>40694.833333324576</c:v>
                </c:pt>
                <c:pt idx="26942" formatCode="m/d/yyyy\ h:mm">
                  <c:v>40694.874999991218</c:v>
                </c:pt>
                <c:pt idx="26943" formatCode="m/d/yyyy\ h:mm">
                  <c:v>40694.916666657882</c:v>
                </c:pt>
                <c:pt idx="26944" formatCode="m/d/yyyy\ h:mm">
                  <c:v>40694.958333324576</c:v>
                </c:pt>
                <c:pt idx="26945" formatCode="m/d/yyyy\ h:mm">
                  <c:v>40694.999999991196</c:v>
                </c:pt>
                <c:pt idx="26946" formatCode="m/d/yyyy\ h:mm">
                  <c:v>40695.041666657875</c:v>
                </c:pt>
                <c:pt idx="26947" formatCode="m/d/yyyy\ h:mm">
                  <c:v>40695.083333324554</c:v>
                </c:pt>
                <c:pt idx="26948" formatCode="m/d/yyyy\ h:mm">
                  <c:v>40695.124999991196</c:v>
                </c:pt>
                <c:pt idx="26949" formatCode="m/d/yyyy\ h:mm">
                  <c:v>40695.166666657853</c:v>
                </c:pt>
                <c:pt idx="26950" formatCode="m/d/yyyy\ h:mm">
                  <c:v>40695.208333324546</c:v>
                </c:pt>
                <c:pt idx="26951" formatCode="m/d/yyyy\ h:mm">
                  <c:v>40695.249999991196</c:v>
                </c:pt>
                <c:pt idx="26952" formatCode="m/d/yyyy\ h:mm">
                  <c:v>40695.291666657831</c:v>
                </c:pt>
                <c:pt idx="26953" formatCode="m/d/yyyy\ h:mm">
                  <c:v>40695.333333324546</c:v>
                </c:pt>
                <c:pt idx="26954" formatCode="m/d/yyyy\ h:mm">
                  <c:v>40695.374999991203</c:v>
                </c:pt>
                <c:pt idx="26955" formatCode="m/d/yyyy\ h:mm">
                  <c:v>40695.416666657853</c:v>
                </c:pt>
                <c:pt idx="26956" formatCode="m/d/yyyy\ h:mm">
                  <c:v>40695.458333324546</c:v>
                </c:pt>
                <c:pt idx="26957" formatCode="m/d/yyyy\ h:mm">
                  <c:v>40695.499999991182</c:v>
                </c:pt>
                <c:pt idx="26958" formatCode="m/d/yyyy\ h:mm">
                  <c:v>40695.541666657831</c:v>
                </c:pt>
                <c:pt idx="26959" formatCode="m/d/yyyy\ h:mm">
                  <c:v>40695.583333324525</c:v>
                </c:pt>
                <c:pt idx="26960" formatCode="m/d/yyyy\ h:mm">
                  <c:v>40695.624999991182</c:v>
                </c:pt>
                <c:pt idx="26961" formatCode="m/d/yyyy\ h:mm">
                  <c:v>40695.666666657824</c:v>
                </c:pt>
                <c:pt idx="26962" formatCode="m/d/yyyy\ h:mm">
                  <c:v>40695.708333324517</c:v>
                </c:pt>
                <c:pt idx="26963" formatCode="m/d/yyyy\ h:mm">
                  <c:v>40695.749999991167</c:v>
                </c:pt>
                <c:pt idx="26964" formatCode="m/d/yyyy\ h:mm">
                  <c:v>40695.791666657802</c:v>
                </c:pt>
                <c:pt idx="26965" formatCode="m/d/yyyy\ h:mm">
                  <c:v>40695.83333332451</c:v>
                </c:pt>
                <c:pt idx="26966" formatCode="m/d/yyyy\ h:mm">
                  <c:v>40695.874999991174</c:v>
                </c:pt>
                <c:pt idx="26967" formatCode="m/d/yyyy\ h:mm">
                  <c:v>40695.916666657831</c:v>
                </c:pt>
                <c:pt idx="26968" formatCode="m/d/yyyy\ h:mm">
                  <c:v>40695.958333324517</c:v>
                </c:pt>
                <c:pt idx="26969" formatCode="m/d/yyyy\ h:mm">
                  <c:v>40695.999999991152</c:v>
                </c:pt>
                <c:pt idx="26970" formatCode="m/d/yyyy\ h:mm">
                  <c:v>40696.041666657802</c:v>
                </c:pt>
                <c:pt idx="26971" formatCode="m/d/yyyy\ h:mm">
                  <c:v>40696.083333324495</c:v>
                </c:pt>
                <c:pt idx="26972" formatCode="m/d/yyyy\ h:mm">
                  <c:v>40696.124999991145</c:v>
                </c:pt>
                <c:pt idx="26973" formatCode="m/d/yyyy\ h:mm">
                  <c:v>40696.166666657795</c:v>
                </c:pt>
                <c:pt idx="26974" formatCode="m/d/yyyy\ h:mm">
                  <c:v>40696.208333324495</c:v>
                </c:pt>
                <c:pt idx="26975" formatCode="m/d/yyyy\ h:mm">
                  <c:v>40696.249999991138</c:v>
                </c:pt>
                <c:pt idx="26976" formatCode="m/d/yyyy\ h:mm">
                  <c:v>40696.291666657773</c:v>
                </c:pt>
                <c:pt idx="26977" formatCode="m/d/yyyy\ h:mm">
                  <c:v>40696.333333324488</c:v>
                </c:pt>
                <c:pt idx="26978" formatCode="m/d/yyyy\ h:mm">
                  <c:v>40696.374999991145</c:v>
                </c:pt>
                <c:pt idx="26979" formatCode="m/d/yyyy\ h:mm">
                  <c:v>40696.416666657795</c:v>
                </c:pt>
                <c:pt idx="26980" formatCode="m/d/yyyy\ h:mm">
                  <c:v>40696.458333324495</c:v>
                </c:pt>
                <c:pt idx="26981" formatCode="m/d/yyyy\ h:mm">
                  <c:v>40696.499999991123</c:v>
                </c:pt>
                <c:pt idx="26982" formatCode="m/d/yyyy\ h:mm">
                  <c:v>40696.541666657773</c:v>
                </c:pt>
                <c:pt idx="26983" formatCode="m/d/yyyy\ h:mm">
                  <c:v>40696.583333324466</c:v>
                </c:pt>
                <c:pt idx="26984" formatCode="m/d/yyyy\ h:mm">
                  <c:v>40696.624999991116</c:v>
                </c:pt>
                <c:pt idx="26985" formatCode="m/d/yyyy\ h:mm">
                  <c:v>40696.666666657766</c:v>
                </c:pt>
                <c:pt idx="26986" formatCode="m/d/yyyy\ h:mm">
                  <c:v>40696.708333324459</c:v>
                </c:pt>
                <c:pt idx="26987" formatCode="m/d/yyyy\ h:mm">
                  <c:v>40696.749999991109</c:v>
                </c:pt>
                <c:pt idx="26988" formatCode="m/d/yyyy\ h:mm">
                  <c:v>40696.791666657744</c:v>
                </c:pt>
                <c:pt idx="26989" formatCode="m/d/yyyy\ h:mm">
                  <c:v>40696.833333324452</c:v>
                </c:pt>
                <c:pt idx="26990" formatCode="m/d/yyyy\ h:mm">
                  <c:v>40696.874999991116</c:v>
                </c:pt>
                <c:pt idx="26991" formatCode="m/d/yyyy\ h:mm">
                  <c:v>40696.916666657766</c:v>
                </c:pt>
                <c:pt idx="26992" formatCode="m/d/yyyy\ h:mm">
                  <c:v>40696.958333324459</c:v>
                </c:pt>
                <c:pt idx="26993" formatCode="m/d/yyyy\ h:mm">
                  <c:v>40696.999999991094</c:v>
                </c:pt>
                <c:pt idx="26994" formatCode="m/d/yyyy\ h:mm">
                  <c:v>40697.041666657744</c:v>
                </c:pt>
                <c:pt idx="26995" formatCode="m/d/yyyy\ h:mm">
                  <c:v>40697.083333324437</c:v>
                </c:pt>
                <c:pt idx="26996" formatCode="m/d/yyyy\ h:mm">
                  <c:v>40697.124999991087</c:v>
                </c:pt>
                <c:pt idx="26997" formatCode="m/d/yyyy\ h:mm">
                  <c:v>40697.166666657737</c:v>
                </c:pt>
                <c:pt idx="26998" formatCode="m/d/yyyy\ h:mm">
                  <c:v>40697.20833332443</c:v>
                </c:pt>
                <c:pt idx="26999" formatCode="m/d/yyyy\ h:mm">
                  <c:v>40697.24999999108</c:v>
                </c:pt>
                <c:pt idx="27000" formatCode="m/d/yyyy\ h:mm">
                  <c:v>40697.291666657715</c:v>
                </c:pt>
                <c:pt idx="27001" formatCode="m/d/yyyy\ h:mm">
                  <c:v>40697.333333324423</c:v>
                </c:pt>
                <c:pt idx="27002" formatCode="m/d/yyyy\ h:mm">
                  <c:v>40697.374999991087</c:v>
                </c:pt>
                <c:pt idx="27003" formatCode="m/d/yyyy\ h:mm">
                  <c:v>40697.416666657737</c:v>
                </c:pt>
                <c:pt idx="27004" formatCode="m/d/yyyy\ h:mm">
                  <c:v>40697.45833332443</c:v>
                </c:pt>
                <c:pt idx="27005" formatCode="m/d/yyyy\ h:mm">
                  <c:v>40697.499999991065</c:v>
                </c:pt>
                <c:pt idx="27006" formatCode="m/d/yyyy\ h:mm">
                  <c:v>40697.541666657715</c:v>
                </c:pt>
                <c:pt idx="27007" formatCode="m/d/yyyy\ h:mm">
                  <c:v>40697.583333324408</c:v>
                </c:pt>
                <c:pt idx="27008" formatCode="m/d/yyyy\ h:mm">
                  <c:v>40697.624999991058</c:v>
                </c:pt>
                <c:pt idx="27009" formatCode="m/d/yyyy\ h:mm">
                  <c:v>40697.666666657708</c:v>
                </c:pt>
                <c:pt idx="27010" formatCode="m/d/yyyy\ h:mm">
                  <c:v>40697.708333324401</c:v>
                </c:pt>
                <c:pt idx="27011" formatCode="m/d/yyyy\ h:mm">
                  <c:v>40697.749999991051</c:v>
                </c:pt>
                <c:pt idx="27012" formatCode="m/d/yyyy\ h:mm">
                  <c:v>40697.791666657686</c:v>
                </c:pt>
                <c:pt idx="27013" formatCode="m/d/yyyy\ h:mm">
                  <c:v>40697.833333324394</c:v>
                </c:pt>
                <c:pt idx="27014" formatCode="m/d/yyyy\ h:mm">
                  <c:v>40697.874999991043</c:v>
                </c:pt>
                <c:pt idx="27015" formatCode="m/d/yyyy\ h:mm">
                  <c:v>40697.916666657708</c:v>
                </c:pt>
                <c:pt idx="27016" formatCode="m/d/yyyy\ h:mm">
                  <c:v>40697.958333324401</c:v>
                </c:pt>
                <c:pt idx="27017" formatCode="m/d/yyyy\ h:mm">
                  <c:v>40697.999999991036</c:v>
                </c:pt>
                <c:pt idx="27018" formatCode="m/d/yyyy\ h:mm">
                  <c:v>40698.041666657678</c:v>
                </c:pt>
                <c:pt idx="27019" formatCode="m/d/yyyy\ h:mm">
                  <c:v>40698.083333324379</c:v>
                </c:pt>
                <c:pt idx="27020" formatCode="m/d/yyyy\ h:mm">
                  <c:v>40698.124999991029</c:v>
                </c:pt>
                <c:pt idx="27021" formatCode="m/d/yyyy\ h:mm">
                  <c:v>40698.166666657671</c:v>
                </c:pt>
                <c:pt idx="27022" formatCode="m/d/yyyy\ h:mm">
                  <c:v>40698.208333324372</c:v>
                </c:pt>
                <c:pt idx="27023" formatCode="m/d/yyyy\ h:mm">
                  <c:v>40698.249999991021</c:v>
                </c:pt>
                <c:pt idx="27024" formatCode="m/d/yyyy\ h:mm">
                  <c:v>40698.291666657657</c:v>
                </c:pt>
                <c:pt idx="27025" formatCode="m/d/yyyy\ h:mm">
                  <c:v>40698.333333324365</c:v>
                </c:pt>
                <c:pt idx="27026" formatCode="m/d/yyyy\ h:mm">
                  <c:v>40698.374999991029</c:v>
                </c:pt>
                <c:pt idx="27027" formatCode="m/d/yyyy\ h:mm">
                  <c:v>40698.416666657678</c:v>
                </c:pt>
                <c:pt idx="27028" formatCode="m/d/yyyy\ h:mm">
                  <c:v>40698.458333324365</c:v>
                </c:pt>
                <c:pt idx="27029" formatCode="m/d/yyyy\ h:mm">
                  <c:v>40698.499999991007</c:v>
                </c:pt>
                <c:pt idx="27030" formatCode="m/d/yyyy\ h:mm">
                  <c:v>40698.541666657657</c:v>
                </c:pt>
                <c:pt idx="27031" formatCode="m/d/yyyy\ h:mm">
                  <c:v>40698.583333324343</c:v>
                </c:pt>
                <c:pt idx="27032" formatCode="m/d/yyyy\ h:mm">
                  <c:v>40698.624999991</c:v>
                </c:pt>
                <c:pt idx="27033" formatCode="m/d/yyyy\ h:mm">
                  <c:v>40698.666666657649</c:v>
                </c:pt>
                <c:pt idx="27034" formatCode="m/d/yyyy\ h:mm">
                  <c:v>40698.708333324343</c:v>
                </c:pt>
                <c:pt idx="27035" formatCode="m/d/yyyy\ h:mm">
                  <c:v>40698.749999990992</c:v>
                </c:pt>
                <c:pt idx="27036" formatCode="m/d/yyyy\ h:mm">
                  <c:v>40698.79166665762</c:v>
                </c:pt>
                <c:pt idx="27037" formatCode="m/d/yyyy\ h:mm">
                  <c:v>40698.833333324335</c:v>
                </c:pt>
                <c:pt idx="27038" formatCode="m/d/yyyy\ h:mm">
                  <c:v>40698.874999991007</c:v>
                </c:pt>
                <c:pt idx="27039" formatCode="m/d/yyyy\ h:mm">
                  <c:v>40698.916666657635</c:v>
                </c:pt>
                <c:pt idx="27040" formatCode="m/d/yyyy\ h:mm">
                  <c:v>40698.958333324343</c:v>
                </c:pt>
                <c:pt idx="27041" formatCode="m/d/yyyy\ h:mm">
                  <c:v>40698.999999990992</c:v>
                </c:pt>
                <c:pt idx="27042" formatCode="m/d/yyyy\ h:mm">
                  <c:v>40699.04166665762</c:v>
                </c:pt>
                <c:pt idx="27043" formatCode="m/d/yyyy\ h:mm">
                  <c:v>40699.083333324321</c:v>
                </c:pt>
                <c:pt idx="27044" formatCode="m/d/yyyy\ h:mm">
                  <c:v>40699.124999990985</c:v>
                </c:pt>
                <c:pt idx="27045" formatCode="m/d/yyyy\ h:mm">
                  <c:v>40699.16666665762</c:v>
                </c:pt>
                <c:pt idx="27046" formatCode="m/d/yyyy\ h:mm">
                  <c:v>40699.208333324299</c:v>
                </c:pt>
                <c:pt idx="27047" formatCode="m/d/yyyy\ h:mm">
                  <c:v>40699.249999990963</c:v>
                </c:pt>
                <c:pt idx="27048" formatCode="m/d/yyyy\ h:mm">
                  <c:v>40699.291666657591</c:v>
                </c:pt>
                <c:pt idx="27049" formatCode="m/d/yyyy\ h:mm">
                  <c:v>40699.333333324292</c:v>
                </c:pt>
                <c:pt idx="27050" formatCode="m/d/yyyy\ h:mm">
                  <c:v>40699.374999990985</c:v>
                </c:pt>
                <c:pt idx="27051" formatCode="m/d/yyyy\ h:mm">
                  <c:v>40699.41666665762</c:v>
                </c:pt>
                <c:pt idx="27052" formatCode="m/d/yyyy\ h:mm">
                  <c:v>40699.458333324306</c:v>
                </c:pt>
                <c:pt idx="27053" formatCode="m/d/yyyy\ h:mm">
                  <c:v>40699.499999990949</c:v>
                </c:pt>
                <c:pt idx="27054" formatCode="m/d/yyyy\ h:mm">
                  <c:v>40699.541666657591</c:v>
                </c:pt>
                <c:pt idx="27055" formatCode="m/d/yyyy\ h:mm">
                  <c:v>40699.583333324292</c:v>
                </c:pt>
                <c:pt idx="27056" formatCode="m/d/yyyy\ h:mm">
                  <c:v>40699.624999990941</c:v>
                </c:pt>
                <c:pt idx="27057" formatCode="m/d/yyyy\ h:mm">
                  <c:v>40699.666666657591</c:v>
                </c:pt>
                <c:pt idx="27058" formatCode="m/d/yyyy\ h:mm">
                  <c:v>40699.708333324284</c:v>
                </c:pt>
                <c:pt idx="27059" formatCode="m/d/yyyy\ h:mm">
                  <c:v>40699.749999990941</c:v>
                </c:pt>
                <c:pt idx="27060" formatCode="m/d/yyyy\ h:mm">
                  <c:v>40699.791666657577</c:v>
                </c:pt>
                <c:pt idx="27061" formatCode="m/d/yyyy\ h:mm">
                  <c:v>40699.833333324263</c:v>
                </c:pt>
                <c:pt idx="27062" formatCode="m/d/yyyy\ h:mm">
                  <c:v>40699.874999990949</c:v>
                </c:pt>
                <c:pt idx="27063" formatCode="m/d/yyyy\ h:mm">
                  <c:v>40699.916666657591</c:v>
                </c:pt>
                <c:pt idx="27064" formatCode="m/d/yyyy\ h:mm">
                  <c:v>40699.958333324284</c:v>
                </c:pt>
                <c:pt idx="27065" formatCode="m/d/yyyy\ h:mm">
                  <c:v>40699.999999990934</c:v>
                </c:pt>
                <c:pt idx="27066" formatCode="m/d/yyyy\ h:mm">
                  <c:v>40700.041666657584</c:v>
                </c:pt>
                <c:pt idx="27067" formatCode="m/d/yyyy\ h:mm">
                  <c:v>40700.083333324248</c:v>
                </c:pt>
                <c:pt idx="27068" formatCode="m/d/yyyy\ h:mm">
                  <c:v>40700.124999990912</c:v>
                </c:pt>
                <c:pt idx="27069" formatCode="m/d/yyyy\ h:mm">
                  <c:v>40700.166666657577</c:v>
                </c:pt>
                <c:pt idx="27070" formatCode="m/d/yyyy\ h:mm">
                  <c:v>40700.208333324241</c:v>
                </c:pt>
                <c:pt idx="27071" formatCode="m/d/yyyy\ h:mm">
                  <c:v>40700.249999990912</c:v>
                </c:pt>
                <c:pt idx="27072" formatCode="m/d/yyyy\ h:mm">
                  <c:v>40700.291666657547</c:v>
                </c:pt>
                <c:pt idx="27073" formatCode="m/d/yyyy\ h:mm">
                  <c:v>40700.333333324241</c:v>
                </c:pt>
                <c:pt idx="27074" formatCode="m/d/yyyy\ h:mm">
                  <c:v>40700.37499999092</c:v>
                </c:pt>
                <c:pt idx="27075" formatCode="m/d/yyyy\ h:mm">
                  <c:v>40700.416666657562</c:v>
                </c:pt>
                <c:pt idx="27076" formatCode="m/d/yyyy\ h:mm">
                  <c:v>40700.458333324248</c:v>
                </c:pt>
                <c:pt idx="27077" formatCode="m/d/yyyy\ h:mm">
                  <c:v>40700.499999990891</c:v>
                </c:pt>
                <c:pt idx="27078" formatCode="m/d/yyyy\ h:mm">
                  <c:v>40700.541666657555</c:v>
                </c:pt>
                <c:pt idx="27079" formatCode="m/d/yyyy\ h:mm">
                  <c:v>40700.583333324219</c:v>
                </c:pt>
                <c:pt idx="27080" formatCode="m/d/yyyy\ h:mm">
                  <c:v>40700.624999990883</c:v>
                </c:pt>
                <c:pt idx="27081" formatCode="m/d/yyyy\ h:mm">
                  <c:v>40700.666666657533</c:v>
                </c:pt>
                <c:pt idx="27082" formatCode="m/d/yyyy\ h:mm">
                  <c:v>40700.708333324212</c:v>
                </c:pt>
                <c:pt idx="27083" formatCode="m/d/yyyy\ h:mm">
                  <c:v>40700.749999990883</c:v>
                </c:pt>
                <c:pt idx="27084" formatCode="m/d/yyyy\ h:mm">
                  <c:v>40700.791666657518</c:v>
                </c:pt>
                <c:pt idx="27085" formatCode="m/d/yyyy\ h:mm">
                  <c:v>40700.833333324212</c:v>
                </c:pt>
                <c:pt idx="27086" formatCode="m/d/yyyy\ h:mm">
                  <c:v>40700.874999990891</c:v>
                </c:pt>
                <c:pt idx="27087" formatCode="m/d/yyyy\ h:mm">
                  <c:v>40700.916666657533</c:v>
                </c:pt>
                <c:pt idx="27088" formatCode="m/d/yyyy\ h:mm">
                  <c:v>40700.958333324219</c:v>
                </c:pt>
                <c:pt idx="27089" formatCode="m/d/yyyy\ h:mm">
                  <c:v>40700.999999990861</c:v>
                </c:pt>
                <c:pt idx="27090" formatCode="m/d/yyyy\ h:mm">
                  <c:v>40701.041666657526</c:v>
                </c:pt>
                <c:pt idx="27091" formatCode="m/d/yyyy\ h:mm">
                  <c:v>40701.083333324204</c:v>
                </c:pt>
                <c:pt idx="27092" formatCode="m/d/yyyy\ h:mm">
                  <c:v>40701.124999990861</c:v>
                </c:pt>
                <c:pt idx="27093" formatCode="m/d/yyyy\ h:mm">
                  <c:v>40701.166666657504</c:v>
                </c:pt>
                <c:pt idx="27094" formatCode="m/d/yyyy\ h:mm">
                  <c:v>40701.208333324197</c:v>
                </c:pt>
                <c:pt idx="27095" formatCode="m/d/yyyy\ h:mm">
                  <c:v>40701.249999990847</c:v>
                </c:pt>
                <c:pt idx="27096" formatCode="m/d/yyyy\ h:mm">
                  <c:v>40701.291666657482</c:v>
                </c:pt>
                <c:pt idx="27097" formatCode="m/d/yyyy\ h:mm">
                  <c:v>40701.333333324197</c:v>
                </c:pt>
                <c:pt idx="27098" formatCode="m/d/yyyy\ h:mm">
                  <c:v>40701.374999990854</c:v>
                </c:pt>
                <c:pt idx="27099" formatCode="m/d/yyyy\ h:mm">
                  <c:v>40701.416666657511</c:v>
                </c:pt>
                <c:pt idx="27100" formatCode="m/d/yyyy\ h:mm">
                  <c:v>40701.458333324197</c:v>
                </c:pt>
                <c:pt idx="27101" formatCode="m/d/yyyy\ h:mm">
                  <c:v>40701.499999990832</c:v>
                </c:pt>
                <c:pt idx="27102" formatCode="m/d/yyyy\ h:mm">
                  <c:v>40701.541666657482</c:v>
                </c:pt>
                <c:pt idx="27103" formatCode="m/d/yyyy\ h:mm">
                  <c:v>40701.583333324175</c:v>
                </c:pt>
                <c:pt idx="27104" formatCode="m/d/yyyy\ h:mm">
                  <c:v>40701.624999990832</c:v>
                </c:pt>
                <c:pt idx="27105" formatCode="m/d/yyyy\ h:mm">
                  <c:v>40701.666666657475</c:v>
                </c:pt>
                <c:pt idx="27106" formatCode="m/d/yyyy\ h:mm">
                  <c:v>40701.708333324175</c:v>
                </c:pt>
                <c:pt idx="27107" formatCode="m/d/yyyy\ h:mm">
                  <c:v>40701.749999990818</c:v>
                </c:pt>
                <c:pt idx="27108" formatCode="m/d/yyyy\ h:mm">
                  <c:v>40701.791666657453</c:v>
                </c:pt>
                <c:pt idx="27109" formatCode="m/d/yyyy\ h:mm">
                  <c:v>40701.833333324168</c:v>
                </c:pt>
                <c:pt idx="27110" formatCode="m/d/yyyy\ h:mm">
                  <c:v>40701.874999990825</c:v>
                </c:pt>
                <c:pt idx="27111" formatCode="m/d/yyyy\ h:mm">
                  <c:v>40701.916666657482</c:v>
                </c:pt>
                <c:pt idx="27112" formatCode="m/d/yyyy\ h:mm">
                  <c:v>40701.958333324175</c:v>
                </c:pt>
                <c:pt idx="27113" formatCode="m/d/yyyy\ h:mm">
                  <c:v>40701.999999990803</c:v>
                </c:pt>
                <c:pt idx="27114" formatCode="m/d/yyyy\ h:mm">
                  <c:v>40702.041666657453</c:v>
                </c:pt>
                <c:pt idx="27115" formatCode="m/d/yyyy\ h:mm">
                  <c:v>40702.083333324146</c:v>
                </c:pt>
                <c:pt idx="27116" formatCode="m/d/yyyy\ h:mm">
                  <c:v>40702.124999990796</c:v>
                </c:pt>
                <c:pt idx="27117" formatCode="m/d/yyyy\ h:mm">
                  <c:v>40702.166666657446</c:v>
                </c:pt>
                <c:pt idx="27118" formatCode="m/d/yyyy\ h:mm">
                  <c:v>40702.208333324146</c:v>
                </c:pt>
                <c:pt idx="27119" formatCode="m/d/yyyy\ h:mm">
                  <c:v>40702.249999990789</c:v>
                </c:pt>
                <c:pt idx="27120" formatCode="m/d/yyyy\ h:mm">
                  <c:v>40702.291666657424</c:v>
                </c:pt>
                <c:pt idx="27121" formatCode="m/d/yyyy\ h:mm">
                  <c:v>40702.333333324139</c:v>
                </c:pt>
                <c:pt idx="27122" formatCode="m/d/yyyy\ h:mm">
                  <c:v>40702.374999990796</c:v>
                </c:pt>
                <c:pt idx="27123" formatCode="m/d/yyyy\ h:mm">
                  <c:v>40702.416666657446</c:v>
                </c:pt>
                <c:pt idx="27124" formatCode="m/d/yyyy\ h:mm">
                  <c:v>40702.458333324146</c:v>
                </c:pt>
                <c:pt idx="27125" formatCode="m/d/yyyy\ h:mm">
                  <c:v>40702.499999990781</c:v>
                </c:pt>
                <c:pt idx="27126" formatCode="m/d/yyyy\ h:mm">
                  <c:v>40702.541666657424</c:v>
                </c:pt>
                <c:pt idx="27127" formatCode="m/d/yyyy\ h:mm">
                  <c:v>40702.583333324117</c:v>
                </c:pt>
                <c:pt idx="27128" formatCode="m/d/yyyy\ h:mm">
                  <c:v>40702.624999990767</c:v>
                </c:pt>
                <c:pt idx="27129" formatCode="m/d/yyyy\ h:mm">
                  <c:v>40702.666666657424</c:v>
                </c:pt>
                <c:pt idx="27130" formatCode="m/d/yyyy\ h:mm">
                  <c:v>40702.70833332411</c:v>
                </c:pt>
                <c:pt idx="27131" formatCode="m/d/yyyy\ h:mm">
                  <c:v>40702.74999999076</c:v>
                </c:pt>
                <c:pt idx="27132" formatCode="m/d/yyyy\ h:mm">
                  <c:v>40702.791666657402</c:v>
                </c:pt>
                <c:pt idx="27133" formatCode="m/d/yyyy\ h:mm">
                  <c:v>40702.833333324103</c:v>
                </c:pt>
                <c:pt idx="27134" formatCode="m/d/yyyy\ h:mm">
                  <c:v>40702.874999990767</c:v>
                </c:pt>
                <c:pt idx="27135" formatCode="m/d/yyyy\ h:mm">
                  <c:v>40702.916666657416</c:v>
                </c:pt>
                <c:pt idx="27136" formatCode="m/d/yyyy\ h:mm">
                  <c:v>40702.95833332411</c:v>
                </c:pt>
                <c:pt idx="27137" formatCode="m/d/yyyy\ h:mm">
                  <c:v>40702.999999990745</c:v>
                </c:pt>
                <c:pt idx="27138" formatCode="m/d/yyyy\ h:mm">
                  <c:v>40703.041666657395</c:v>
                </c:pt>
                <c:pt idx="27139" formatCode="m/d/yyyy\ h:mm">
                  <c:v>40703.083333324088</c:v>
                </c:pt>
                <c:pt idx="27140" formatCode="m/d/yyyy\ h:mm">
                  <c:v>40703.124999990738</c:v>
                </c:pt>
                <c:pt idx="27141" formatCode="m/d/yyyy\ h:mm">
                  <c:v>40703.166666657387</c:v>
                </c:pt>
                <c:pt idx="27142" formatCode="m/d/yyyy\ h:mm">
                  <c:v>40703.208333324081</c:v>
                </c:pt>
                <c:pt idx="27143" formatCode="m/d/yyyy\ h:mm">
                  <c:v>40703.24999999073</c:v>
                </c:pt>
                <c:pt idx="27144" formatCode="m/d/yyyy\ h:mm">
                  <c:v>40703.291666657366</c:v>
                </c:pt>
                <c:pt idx="27145" formatCode="m/d/yyyy\ h:mm">
                  <c:v>40703.333333324073</c:v>
                </c:pt>
                <c:pt idx="27146" formatCode="m/d/yyyy\ h:mm">
                  <c:v>40703.374999990738</c:v>
                </c:pt>
                <c:pt idx="27147" formatCode="m/d/yyyy\ h:mm">
                  <c:v>40703.416666657387</c:v>
                </c:pt>
                <c:pt idx="27148" formatCode="m/d/yyyy\ h:mm">
                  <c:v>40703.458333324081</c:v>
                </c:pt>
                <c:pt idx="27149" formatCode="m/d/yyyy\ h:mm">
                  <c:v>40703.499999990716</c:v>
                </c:pt>
                <c:pt idx="27150" formatCode="m/d/yyyy\ h:mm">
                  <c:v>40703.541666657366</c:v>
                </c:pt>
                <c:pt idx="27151" formatCode="m/d/yyyy\ h:mm">
                  <c:v>40703.583333324059</c:v>
                </c:pt>
                <c:pt idx="27152" formatCode="m/d/yyyy\ h:mm">
                  <c:v>40703.624999990709</c:v>
                </c:pt>
                <c:pt idx="27153" formatCode="m/d/yyyy\ h:mm">
                  <c:v>40703.666666657358</c:v>
                </c:pt>
                <c:pt idx="27154" formatCode="m/d/yyyy\ h:mm">
                  <c:v>40703.708333324052</c:v>
                </c:pt>
                <c:pt idx="27155" formatCode="m/d/yyyy\ h:mm">
                  <c:v>40703.749999990701</c:v>
                </c:pt>
                <c:pt idx="27156" formatCode="m/d/yyyy\ h:mm">
                  <c:v>40703.791666657336</c:v>
                </c:pt>
                <c:pt idx="27157" formatCode="m/d/yyyy\ h:mm">
                  <c:v>40703.833333324044</c:v>
                </c:pt>
                <c:pt idx="27158" formatCode="m/d/yyyy\ h:mm">
                  <c:v>40703.874999990709</c:v>
                </c:pt>
                <c:pt idx="27159" formatCode="m/d/yyyy\ h:mm">
                  <c:v>40703.916666657358</c:v>
                </c:pt>
                <c:pt idx="27160" formatCode="m/d/yyyy\ h:mm">
                  <c:v>40703.958333324052</c:v>
                </c:pt>
                <c:pt idx="27161" formatCode="m/d/yyyy\ h:mm">
                  <c:v>40703.999999990687</c:v>
                </c:pt>
                <c:pt idx="27162" formatCode="m/d/yyyy\ h:mm">
                  <c:v>40704.041666657336</c:v>
                </c:pt>
                <c:pt idx="27163" formatCode="m/d/yyyy\ h:mm">
                  <c:v>40704.08333332403</c:v>
                </c:pt>
                <c:pt idx="27164" formatCode="m/d/yyyy\ h:mm">
                  <c:v>40704.124999990679</c:v>
                </c:pt>
                <c:pt idx="27165" formatCode="m/d/yyyy\ h:mm">
                  <c:v>40704.166666657329</c:v>
                </c:pt>
                <c:pt idx="27166" formatCode="m/d/yyyy\ h:mm">
                  <c:v>40704.208333324023</c:v>
                </c:pt>
                <c:pt idx="27167" formatCode="m/d/yyyy\ h:mm">
                  <c:v>40704.249999990672</c:v>
                </c:pt>
                <c:pt idx="27168" formatCode="m/d/yyyy\ h:mm">
                  <c:v>40704.291666657307</c:v>
                </c:pt>
                <c:pt idx="27169" formatCode="m/d/yyyy\ h:mm">
                  <c:v>40704.333333324015</c:v>
                </c:pt>
                <c:pt idx="27170" formatCode="m/d/yyyy\ h:mm">
                  <c:v>40704.374999990679</c:v>
                </c:pt>
                <c:pt idx="27171" formatCode="m/d/yyyy\ h:mm">
                  <c:v>40704.416666657329</c:v>
                </c:pt>
                <c:pt idx="27172" formatCode="m/d/yyyy\ h:mm">
                  <c:v>40704.458333324015</c:v>
                </c:pt>
                <c:pt idx="27173" formatCode="m/d/yyyy\ h:mm">
                  <c:v>40704.499999990658</c:v>
                </c:pt>
                <c:pt idx="27174" formatCode="m/d/yyyy\ h:mm">
                  <c:v>40704.541666657307</c:v>
                </c:pt>
                <c:pt idx="27175" formatCode="m/d/yyyy\ h:mm">
                  <c:v>40704.583333323993</c:v>
                </c:pt>
                <c:pt idx="27176" formatCode="m/d/yyyy\ h:mm">
                  <c:v>40704.62499999065</c:v>
                </c:pt>
                <c:pt idx="27177" formatCode="m/d/yyyy\ h:mm">
                  <c:v>40704.6666666573</c:v>
                </c:pt>
                <c:pt idx="27178" formatCode="m/d/yyyy\ h:mm">
                  <c:v>40704.708333323993</c:v>
                </c:pt>
                <c:pt idx="27179" formatCode="m/d/yyyy\ h:mm">
                  <c:v>40704.749999990636</c:v>
                </c:pt>
                <c:pt idx="27180" formatCode="m/d/yyyy\ h:mm">
                  <c:v>40704.791666657271</c:v>
                </c:pt>
                <c:pt idx="27181" formatCode="m/d/yyyy\ h:mm">
                  <c:v>40704.833333323986</c:v>
                </c:pt>
                <c:pt idx="27182" formatCode="m/d/yyyy\ h:mm">
                  <c:v>40704.874999990643</c:v>
                </c:pt>
                <c:pt idx="27183" formatCode="m/d/yyyy\ h:mm">
                  <c:v>40704.9166666573</c:v>
                </c:pt>
                <c:pt idx="27184" formatCode="m/d/yyyy\ h:mm">
                  <c:v>40704.958333323993</c:v>
                </c:pt>
                <c:pt idx="27185" formatCode="m/d/yyyy\ h:mm">
                  <c:v>40704.999999990629</c:v>
                </c:pt>
                <c:pt idx="27186" formatCode="m/d/yyyy\ h:mm">
                  <c:v>40705.041666657271</c:v>
                </c:pt>
                <c:pt idx="27187" formatCode="m/d/yyyy\ h:mm">
                  <c:v>40705.083333323972</c:v>
                </c:pt>
                <c:pt idx="27188" formatCode="m/d/yyyy\ h:mm">
                  <c:v>40705.124999990621</c:v>
                </c:pt>
                <c:pt idx="27189" formatCode="m/d/yyyy\ h:mm">
                  <c:v>40705.166666657271</c:v>
                </c:pt>
                <c:pt idx="27190" formatCode="m/d/yyyy\ h:mm">
                  <c:v>40705.208333323964</c:v>
                </c:pt>
                <c:pt idx="27191" formatCode="m/d/yyyy\ h:mm">
                  <c:v>40705.249999990614</c:v>
                </c:pt>
                <c:pt idx="27192" formatCode="m/d/yyyy\ h:mm">
                  <c:v>40705.291666657249</c:v>
                </c:pt>
                <c:pt idx="27193" formatCode="m/d/yyyy\ h:mm">
                  <c:v>40705.333333323942</c:v>
                </c:pt>
                <c:pt idx="27194" formatCode="m/d/yyyy\ h:mm">
                  <c:v>40705.374999990621</c:v>
                </c:pt>
                <c:pt idx="27195" formatCode="m/d/yyyy\ h:mm">
                  <c:v>40705.416666657271</c:v>
                </c:pt>
                <c:pt idx="27196" formatCode="m/d/yyyy\ h:mm">
                  <c:v>40705.458333323964</c:v>
                </c:pt>
                <c:pt idx="27197" formatCode="m/d/yyyy\ h:mm">
                  <c:v>40705.499999990599</c:v>
                </c:pt>
                <c:pt idx="27198" formatCode="m/d/yyyy\ h:mm">
                  <c:v>40705.541666657249</c:v>
                </c:pt>
                <c:pt idx="27199" formatCode="m/d/yyyy\ h:mm">
                  <c:v>40705.583333323942</c:v>
                </c:pt>
                <c:pt idx="27200" formatCode="m/d/yyyy\ h:mm">
                  <c:v>40705.624999990592</c:v>
                </c:pt>
                <c:pt idx="27201" formatCode="m/d/yyyy\ h:mm">
                  <c:v>40705.666666657235</c:v>
                </c:pt>
                <c:pt idx="27202" formatCode="m/d/yyyy\ h:mm">
                  <c:v>40705.708333323935</c:v>
                </c:pt>
                <c:pt idx="27203" formatCode="m/d/yyyy\ h:mm">
                  <c:v>40705.749999990592</c:v>
                </c:pt>
                <c:pt idx="27204" formatCode="m/d/yyyy\ h:mm">
                  <c:v>40705.791666657213</c:v>
                </c:pt>
                <c:pt idx="27205" formatCode="m/d/yyyy\ h:mm">
                  <c:v>40705.833333323913</c:v>
                </c:pt>
                <c:pt idx="27206" formatCode="m/d/yyyy\ h:mm">
                  <c:v>40705.874999990599</c:v>
                </c:pt>
                <c:pt idx="27207" formatCode="m/d/yyyy\ h:mm">
                  <c:v>40705.916666657235</c:v>
                </c:pt>
                <c:pt idx="27208" formatCode="m/d/yyyy\ h:mm">
                  <c:v>40705.958333323935</c:v>
                </c:pt>
                <c:pt idx="27209" formatCode="m/d/yyyy\ h:mm">
                  <c:v>40705.999999990585</c:v>
                </c:pt>
                <c:pt idx="27210" formatCode="m/d/yyyy\ h:mm">
                  <c:v>40706.04166665722</c:v>
                </c:pt>
                <c:pt idx="27211" formatCode="m/d/yyyy\ h:mm">
                  <c:v>40706.083333323899</c:v>
                </c:pt>
                <c:pt idx="27212" formatCode="m/d/yyyy\ h:mm">
                  <c:v>40706.124999990563</c:v>
                </c:pt>
                <c:pt idx="27213" formatCode="m/d/yyyy\ h:mm">
                  <c:v>40706.166666657213</c:v>
                </c:pt>
                <c:pt idx="27214" formatCode="m/d/yyyy\ h:mm">
                  <c:v>40706.208333323892</c:v>
                </c:pt>
                <c:pt idx="27215" formatCode="m/d/yyyy\ h:mm">
                  <c:v>40706.249999990563</c:v>
                </c:pt>
                <c:pt idx="27216" formatCode="m/d/yyyy\ h:mm">
                  <c:v>40706.291666657191</c:v>
                </c:pt>
                <c:pt idx="27217" formatCode="m/d/yyyy\ h:mm">
                  <c:v>40706.333333323892</c:v>
                </c:pt>
                <c:pt idx="27218" formatCode="m/d/yyyy\ h:mm">
                  <c:v>40706.37499999057</c:v>
                </c:pt>
                <c:pt idx="27219" formatCode="m/d/yyyy\ h:mm">
                  <c:v>40706.416666657205</c:v>
                </c:pt>
                <c:pt idx="27220" formatCode="m/d/yyyy\ h:mm">
                  <c:v>40706.458333323899</c:v>
                </c:pt>
                <c:pt idx="27221" formatCode="m/d/yyyy\ h:mm">
                  <c:v>40706.499999990541</c:v>
                </c:pt>
                <c:pt idx="27222" formatCode="m/d/yyyy\ h:mm">
                  <c:v>40706.541666657191</c:v>
                </c:pt>
                <c:pt idx="27223" formatCode="m/d/yyyy\ h:mm">
                  <c:v>40706.583333323884</c:v>
                </c:pt>
                <c:pt idx="27224" formatCode="m/d/yyyy\ h:mm">
                  <c:v>40706.624999990541</c:v>
                </c:pt>
                <c:pt idx="27225" formatCode="m/d/yyyy\ h:mm">
                  <c:v>40706.666666657184</c:v>
                </c:pt>
                <c:pt idx="27226" formatCode="m/d/yyyy\ h:mm">
                  <c:v>40706.708333323862</c:v>
                </c:pt>
                <c:pt idx="27227" formatCode="m/d/yyyy\ h:mm">
                  <c:v>40706.749999990541</c:v>
                </c:pt>
                <c:pt idx="27228" formatCode="m/d/yyyy\ h:mm">
                  <c:v>40706.791666657169</c:v>
                </c:pt>
                <c:pt idx="27229" formatCode="m/d/yyyy\ h:mm">
                  <c:v>40706.833333323862</c:v>
                </c:pt>
                <c:pt idx="27230" formatCode="m/d/yyyy\ h:mm">
                  <c:v>40706.874999990541</c:v>
                </c:pt>
                <c:pt idx="27231" formatCode="m/d/yyyy\ h:mm">
                  <c:v>40706.916666657191</c:v>
                </c:pt>
                <c:pt idx="27232" formatCode="m/d/yyyy\ h:mm">
                  <c:v>40706.95833332387</c:v>
                </c:pt>
                <c:pt idx="27233" formatCode="m/d/yyyy\ h:mm">
                  <c:v>40706.999999990512</c:v>
                </c:pt>
                <c:pt idx="27234" formatCode="m/d/yyyy\ h:mm">
                  <c:v>40707.041666657176</c:v>
                </c:pt>
                <c:pt idx="27235" formatCode="m/d/yyyy\ h:mm">
                  <c:v>40707.083333323841</c:v>
                </c:pt>
                <c:pt idx="27236" formatCode="m/d/yyyy\ h:mm">
                  <c:v>40707.124999990512</c:v>
                </c:pt>
                <c:pt idx="27237" formatCode="m/d/yyyy\ h:mm">
                  <c:v>40707.166666657155</c:v>
                </c:pt>
                <c:pt idx="27238" formatCode="m/d/yyyy\ h:mm">
                  <c:v>40707.208333323833</c:v>
                </c:pt>
                <c:pt idx="27239" formatCode="m/d/yyyy\ h:mm">
                  <c:v>40707.249999990498</c:v>
                </c:pt>
                <c:pt idx="27240" formatCode="m/d/yyyy\ h:mm">
                  <c:v>40707.291666657133</c:v>
                </c:pt>
                <c:pt idx="27241" formatCode="m/d/yyyy\ h:mm">
                  <c:v>40707.333333323833</c:v>
                </c:pt>
                <c:pt idx="27242" formatCode="m/d/yyyy\ h:mm">
                  <c:v>40707.374999990505</c:v>
                </c:pt>
                <c:pt idx="27243" formatCode="m/d/yyyy\ h:mm">
                  <c:v>40707.416666657162</c:v>
                </c:pt>
                <c:pt idx="27244" formatCode="m/d/yyyy\ h:mm">
                  <c:v>40707.458333323841</c:v>
                </c:pt>
                <c:pt idx="27245" formatCode="m/d/yyyy\ h:mm">
                  <c:v>40707.499999990483</c:v>
                </c:pt>
                <c:pt idx="27246" formatCode="m/d/yyyy\ h:mm">
                  <c:v>40707.541666657133</c:v>
                </c:pt>
                <c:pt idx="27247" formatCode="m/d/yyyy\ h:mm">
                  <c:v>40707.583333323812</c:v>
                </c:pt>
                <c:pt idx="27248" formatCode="m/d/yyyy\ h:mm">
                  <c:v>40707.624999990483</c:v>
                </c:pt>
                <c:pt idx="27249" formatCode="m/d/yyyy\ h:mm">
                  <c:v>40707.666666657125</c:v>
                </c:pt>
                <c:pt idx="27250" formatCode="m/d/yyyy\ h:mm">
                  <c:v>40707.708333323812</c:v>
                </c:pt>
                <c:pt idx="27251" formatCode="m/d/yyyy\ h:mm">
                  <c:v>40707.749999990468</c:v>
                </c:pt>
                <c:pt idx="27252" formatCode="m/d/yyyy\ h:mm">
                  <c:v>40707.791666657104</c:v>
                </c:pt>
                <c:pt idx="27253" formatCode="m/d/yyyy\ h:mm">
                  <c:v>40707.833333323797</c:v>
                </c:pt>
                <c:pt idx="27254" formatCode="m/d/yyyy\ h:mm">
                  <c:v>40707.874999990476</c:v>
                </c:pt>
                <c:pt idx="27255" formatCode="m/d/yyyy\ h:mm">
                  <c:v>40707.916666657133</c:v>
                </c:pt>
                <c:pt idx="27256" formatCode="m/d/yyyy\ h:mm">
                  <c:v>40707.958333323804</c:v>
                </c:pt>
                <c:pt idx="27257" formatCode="m/d/yyyy\ h:mm">
                  <c:v>40707.999999990461</c:v>
                </c:pt>
                <c:pt idx="27258" formatCode="m/d/yyyy\ h:mm">
                  <c:v>40708.041666657104</c:v>
                </c:pt>
                <c:pt idx="27259" formatCode="m/d/yyyy\ h:mm">
                  <c:v>40708.083333323782</c:v>
                </c:pt>
                <c:pt idx="27260" formatCode="m/d/yyyy\ h:mm">
                  <c:v>40708.124999990447</c:v>
                </c:pt>
                <c:pt idx="27261" formatCode="m/d/yyyy\ h:mm">
                  <c:v>40708.166666657104</c:v>
                </c:pt>
                <c:pt idx="27262" formatCode="m/d/yyyy\ h:mm">
                  <c:v>40708.208333323782</c:v>
                </c:pt>
                <c:pt idx="27263" formatCode="m/d/yyyy\ h:mm">
                  <c:v>40708.249999990439</c:v>
                </c:pt>
                <c:pt idx="27264" formatCode="m/d/yyyy\ h:mm">
                  <c:v>40708.291666657082</c:v>
                </c:pt>
                <c:pt idx="27265" formatCode="m/d/yyyy\ h:mm">
                  <c:v>40708.333333323768</c:v>
                </c:pt>
                <c:pt idx="27266" formatCode="m/d/yyyy\ h:mm">
                  <c:v>40708.374999990447</c:v>
                </c:pt>
                <c:pt idx="27267" formatCode="m/d/yyyy\ h:mm">
                  <c:v>40708.416666657096</c:v>
                </c:pt>
                <c:pt idx="27268" formatCode="m/d/yyyy\ h:mm">
                  <c:v>40708.458333323775</c:v>
                </c:pt>
                <c:pt idx="27269" formatCode="m/d/yyyy\ h:mm">
                  <c:v>40708.499999990432</c:v>
                </c:pt>
                <c:pt idx="27270" formatCode="m/d/yyyy\ h:mm">
                  <c:v>40708.541666657075</c:v>
                </c:pt>
                <c:pt idx="27271" formatCode="m/d/yyyy\ h:mm">
                  <c:v>40708.583333323753</c:v>
                </c:pt>
                <c:pt idx="27272" formatCode="m/d/yyyy\ h:mm">
                  <c:v>40708.624999990418</c:v>
                </c:pt>
                <c:pt idx="27273" formatCode="m/d/yyyy\ h:mm">
                  <c:v>40708.666666657075</c:v>
                </c:pt>
                <c:pt idx="27274" formatCode="m/d/yyyy\ h:mm">
                  <c:v>40708.708333323746</c:v>
                </c:pt>
                <c:pt idx="27275" formatCode="m/d/yyyy\ h:mm">
                  <c:v>40708.74999999041</c:v>
                </c:pt>
                <c:pt idx="27276" formatCode="m/d/yyyy\ h:mm">
                  <c:v>40708.791666657053</c:v>
                </c:pt>
                <c:pt idx="27277" formatCode="m/d/yyyy\ h:mm">
                  <c:v>40708.833333323739</c:v>
                </c:pt>
                <c:pt idx="27278" formatCode="m/d/yyyy\ h:mm">
                  <c:v>40708.874999990418</c:v>
                </c:pt>
                <c:pt idx="27279" formatCode="m/d/yyyy\ h:mm">
                  <c:v>40708.916666657067</c:v>
                </c:pt>
                <c:pt idx="27280" formatCode="m/d/yyyy\ h:mm">
                  <c:v>40708.958333323746</c:v>
                </c:pt>
                <c:pt idx="27281" formatCode="m/d/yyyy\ h:mm">
                  <c:v>40708.999999990396</c:v>
                </c:pt>
                <c:pt idx="27282" formatCode="m/d/yyyy\ h:mm">
                  <c:v>40709.041666657045</c:v>
                </c:pt>
                <c:pt idx="27283" formatCode="m/d/yyyy\ h:mm">
                  <c:v>40709.083333323731</c:v>
                </c:pt>
                <c:pt idx="27284" formatCode="m/d/yyyy\ h:mm">
                  <c:v>40709.124999990388</c:v>
                </c:pt>
                <c:pt idx="27285" formatCode="m/d/yyyy\ h:mm">
                  <c:v>40709.166666657038</c:v>
                </c:pt>
                <c:pt idx="27286" formatCode="m/d/yyyy\ h:mm">
                  <c:v>40709.208333323717</c:v>
                </c:pt>
                <c:pt idx="27287" formatCode="m/d/yyyy\ h:mm">
                  <c:v>40709.249999990381</c:v>
                </c:pt>
                <c:pt idx="27288" formatCode="m/d/yyyy\ h:mm">
                  <c:v>40709.291666657016</c:v>
                </c:pt>
                <c:pt idx="27289" formatCode="m/d/yyyy\ h:mm">
                  <c:v>40709.33333332371</c:v>
                </c:pt>
                <c:pt idx="27290" formatCode="m/d/yyyy\ h:mm">
                  <c:v>40709.374999990396</c:v>
                </c:pt>
                <c:pt idx="27291" formatCode="m/d/yyyy\ h:mm">
                  <c:v>40709.416666657038</c:v>
                </c:pt>
                <c:pt idx="27292" formatCode="m/d/yyyy\ h:mm">
                  <c:v>40709.458333323717</c:v>
                </c:pt>
                <c:pt idx="27293" formatCode="m/d/yyyy\ h:mm">
                  <c:v>40709.499999990367</c:v>
                </c:pt>
                <c:pt idx="27294" formatCode="m/d/yyyy\ h:mm">
                  <c:v>40709.541666657024</c:v>
                </c:pt>
                <c:pt idx="27295" formatCode="m/d/yyyy\ h:mm">
                  <c:v>40709.583333323695</c:v>
                </c:pt>
                <c:pt idx="27296" formatCode="m/d/yyyy\ h:mm">
                  <c:v>40709.624999990359</c:v>
                </c:pt>
                <c:pt idx="27297" formatCode="m/d/yyyy\ h:mm">
                  <c:v>40709.666666657024</c:v>
                </c:pt>
                <c:pt idx="27298" formatCode="m/d/yyyy\ h:mm">
                  <c:v>40709.708333323688</c:v>
                </c:pt>
                <c:pt idx="27299" formatCode="m/d/yyyy\ h:mm">
                  <c:v>40709.749999990352</c:v>
                </c:pt>
                <c:pt idx="27300" formatCode="m/d/yyyy\ h:mm">
                  <c:v>40709.791666656987</c:v>
                </c:pt>
                <c:pt idx="27301" formatCode="m/d/yyyy\ h:mm">
                  <c:v>40709.833333323681</c:v>
                </c:pt>
                <c:pt idx="27302" formatCode="m/d/yyyy\ h:mm">
                  <c:v>40709.874999990359</c:v>
                </c:pt>
                <c:pt idx="27303" formatCode="m/d/yyyy\ h:mm">
                  <c:v>40709.916666657009</c:v>
                </c:pt>
                <c:pt idx="27304" formatCode="m/d/yyyy\ h:mm">
                  <c:v>40709.958333323688</c:v>
                </c:pt>
                <c:pt idx="27305" formatCode="m/d/yyyy\ h:mm">
                  <c:v>40709.999999990338</c:v>
                </c:pt>
                <c:pt idx="27306" formatCode="m/d/yyyy\ h:mm">
                  <c:v>40710.041666656994</c:v>
                </c:pt>
                <c:pt idx="27307" formatCode="m/d/yyyy\ h:mm">
                  <c:v>40710.083333323666</c:v>
                </c:pt>
                <c:pt idx="27308" formatCode="m/d/yyyy\ h:mm">
                  <c:v>40710.12499999033</c:v>
                </c:pt>
                <c:pt idx="27309" formatCode="m/d/yyyy\ h:mm">
                  <c:v>40710.166666656994</c:v>
                </c:pt>
                <c:pt idx="27310" formatCode="m/d/yyyy\ h:mm">
                  <c:v>40710.208333323659</c:v>
                </c:pt>
                <c:pt idx="27311" formatCode="m/d/yyyy\ h:mm">
                  <c:v>40710.249999990323</c:v>
                </c:pt>
                <c:pt idx="27312" formatCode="m/d/yyyy\ h:mm">
                  <c:v>40710.291666656973</c:v>
                </c:pt>
                <c:pt idx="27313" formatCode="m/d/yyyy\ h:mm">
                  <c:v>40710.333333323651</c:v>
                </c:pt>
                <c:pt idx="27314" formatCode="m/d/yyyy\ h:mm">
                  <c:v>40710.37499999033</c:v>
                </c:pt>
                <c:pt idx="27315" formatCode="m/d/yyyy\ h:mm">
                  <c:v>40710.416666656994</c:v>
                </c:pt>
                <c:pt idx="27316" formatCode="m/d/yyyy\ h:mm">
                  <c:v>40710.458333323659</c:v>
                </c:pt>
                <c:pt idx="27317" formatCode="m/d/yyyy\ h:mm">
                  <c:v>40710.499999990308</c:v>
                </c:pt>
                <c:pt idx="27318" formatCode="m/d/yyyy\ h:mm">
                  <c:v>40710.541666656973</c:v>
                </c:pt>
                <c:pt idx="27319" formatCode="m/d/yyyy\ h:mm">
                  <c:v>40710.583333323637</c:v>
                </c:pt>
                <c:pt idx="27320" formatCode="m/d/yyyy\ h:mm">
                  <c:v>40710.624999990301</c:v>
                </c:pt>
                <c:pt idx="27321" formatCode="m/d/yyyy\ h:mm">
                  <c:v>40710.666666656965</c:v>
                </c:pt>
                <c:pt idx="27322" formatCode="m/d/yyyy\ h:mm">
                  <c:v>40710.70833332363</c:v>
                </c:pt>
                <c:pt idx="27323" formatCode="m/d/yyyy\ h:mm">
                  <c:v>40710.749999990294</c:v>
                </c:pt>
                <c:pt idx="27324" formatCode="m/d/yyyy\ h:mm">
                  <c:v>40710.791666656944</c:v>
                </c:pt>
                <c:pt idx="27325" formatCode="m/d/yyyy\ h:mm">
                  <c:v>40710.833333323622</c:v>
                </c:pt>
                <c:pt idx="27326" formatCode="m/d/yyyy\ h:mm">
                  <c:v>40710.874999990301</c:v>
                </c:pt>
                <c:pt idx="27327" formatCode="m/d/yyyy\ h:mm">
                  <c:v>40710.916666656965</c:v>
                </c:pt>
                <c:pt idx="27328" formatCode="m/d/yyyy\ h:mm">
                  <c:v>40710.95833332363</c:v>
                </c:pt>
                <c:pt idx="27329" formatCode="m/d/yyyy\ h:mm">
                  <c:v>40710.999999990279</c:v>
                </c:pt>
                <c:pt idx="27330" formatCode="m/d/yyyy\ h:mm">
                  <c:v>40711.041666656944</c:v>
                </c:pt>
                <c:pt idx="27331" formatCode="m/d/yyyy\ h:mm">
                  <c:v>40711.083333323608</c:v>
                </c:pt>
                <c:pt idx="27332" formatCode="m/d/yyyy\ h:mm">
                  <c:v>40711.124999990272</c:v>
                </c:pt>
                <c:pt idx="27333" formatCode="m/d/yyyy\ h:mm">
                  <c:v>40711.166666656936</c:v>
                </c:pt>
                <c:pt idx="27334" formatCode="m/d/yyyy\ h:mm">
                  <c:v>40711.208333323601</c:v>
                </c:pt>
                <c:pt idx="27335" formatCode="m/d/yyyy\ h:mm">
                  <c:v>40711.249999990265</c:v>
                </c:pt>
                <c:pt idx="27336" formatCode="m/d/yyyy\ h:mm">
                  <c:v>40711.291666656914</c:v>
                </c:pt>
                <c:pt idx="27337" formatCode="m/d/yyyy\ h:mm">
                  <c:v>40711.333333323593</c:v>
                </c:pt>
                <c:pt idx="27338" formatCode="m/d/yyyy\ h:mm">
                  <c:v>40711.374999990272</c:v>
                </c:pt>
                <c:pt idx="27339" formatCode="m/d/yyyy\ h:mm">
                  <c:v>40711.416666656936</c:v>
                </c:pt>
                <c:pt idx="27340" formatCode="m/d/yyyy\ h:mm">
                  <c:v>40711.458333323608</c:v>
                </c:pt>
                <c:pt idx="27341" formatCode="m/d/yyyy\ h:mm">
                  <c:v>40711.49999999025</c:v>
                </c:pt>
                <c:pt idx="27342" formatCode="m/d/yyyy\ h:mm">
                  <c:v>40711.541666656914</c:v>
                </c:pt>
                <c:pt idx="27343" formatCode="m/d/yyyy\ h:mm">
                  <c:v>40711.583333323593</c:v>
                </c:pt>
                <c:pt idx="27344" formatCode="m/d/yyyy\ h:mm">
                  <c:v>40711.624999990236</c:v>
                </c:pt>
                <c:pt idx="27345" formatCode="m/d/yyyy\ h:mm">
                  <c:v>40711.666666656907</c:v>
                </c:pt>
                <c:pt idx="27346" formatCode="m/d/yyyy\ h:mm">
                  <c:v>40711.708333323586</c:v>
                </c:pt>
                <c:pt idx="27347" formatCode="m/d/yyyy\ h:mm">
                  <c:v>40711.749999990236</c:v>
                </c:pt>
                <c:pt idx="27348" formatCode="m/d/yyyy\ h:mm">
                  <c:v>40711.791666656878</c:v>
                </c:pt>
                <c:pt idx="27349" formatCode="m/d/yyyy\ h:mm">
                  <c:v>40711.833333323579</c:v>
                </c:pt>
                <c:pt idx="27350" formatCode="m/d/yyyy\ h:mm">
                  <c:v>40711.874999990243</c:v>
                </c:pt>
                <c:pt idx="27351" formatCode="m/d/yyyy\ h:mm">
                  <c:v>40711.916666656893</c:v>
                </c:pt>
                <c:pt idx="27352" formatCode="m/d/yyyy\ h:mm">
                  <c:v>40711.958333323586</c:v>
                </c:pt>
                <c:pt idx="27353" formatCode="m/d/yyyy\ h:mm">
                  <c:v>40711.999999990221</c:v>
                </c:pt>
                <c:pt idx="27354" formatCode="m/d/yyyy\ h:mm">
                  <c:v>40712.041666656885</c:v>
                </c:pt>
                <c:pt idx="27355" formatCode="m/d/yyyy\ h:mm">
                  <c:v>40712.083333323564</c:v>
                </c:pt>
                <c:pt idx="27356" formatCode="m/d/yyyy\ h:mm">
                  <c:v>40712.124999990214</c:v>
                </c:pt>
                <c:pt idx="27357" formatCode="m/d/yyyy\ h:mm">
                  <c:v>40712.166666656878</c:v>
                </c:pt>
                <c:pt idx="27358" formatCode="m/d/yyyy\ h:mm">
                  <c:v>40712.208333323542</c:v>
                </c:pt>
                <c:pt idx="27359" formatCode="m/d/yyyy\ h:mm">
                  <c:v>40712.249999990207</c:v>
                </c:pt>
                <c:pt idx="27360" formatCode="m/d/yyyy\ h:mm">
                  <c:v>40712.291666656856</c:v>
                </c:pt>
                <c:pt idx="27361" formatCode="m/d/yyyy\ h:mm">
                  <c:v>40712.333333323542</c:v>
                </c:pt>
                <c:pt idx="27362" formatCode="m/d/yyyy\ h:mm">
                  <c:v>40712.374999990214</c:v>
                </c:pt>
                <c:pt idx="27363" formatCode="m/d/yyyy\ h:mm">
                  <c:v>40712.416666656878</c:v>
                </c:pt>
                <c:pt idx="27364" formatCode="m/d/yyyy\ h:mm">
                  <c:v>40712.45833332355</c:v>
                </c:pt>
                <c:pt idx="27365" formatCode="m/d/yyyy\ h:mm">
                  <c:v>40712.499999990192</c:v>
                </c:pt>
                <c:pt idx="27366" formatCode="m/d/yyyy\ h:mm">
                  <c:v>40712.541666656856</c:v>
                </c:pt>
                <c:pt idx="27367" formatCode="m/d/yyyy\ h:mm">
                  <c:v>40712.583333323535</c:v>
                </c:pt>
                <c:pt idx="27368" formatCode="m/d/yyyy\ h:mm">
                  <c:v>40712.624999990192</c:v>
                </c:pt>
                <c:pt idx="27369" formatCode="m/d/yyyy\ h:mm">
                  <c:v>40712.666666656834</c:v>
                </c:pt>
                <c:pt idx="27370" formatCode="m/d/yyyy\ h:mm">
                  <c:v>40712.708333323513</c:v>
                </c:pt>
                <c:pt idx="27371" formatCode="m/d/yyyy\ h:mm">
                  <c:v>40712.749999990192</c:v>
                </c:pt>
                <c:pt idx="27372" formatCode="m/d/yyyy\ h:mm">
                  <c:v>40712.79166665682</c:v>
                </c:pt>
                <c:pt idx="27373" formatCode="m/d/yyyy\ h:mm">
                  <c:v>40712.833333323513</c:v>
                </c:pt>
                <c:pt idx="27374" formatCode="m/d/yyyy\ h:mm">
                  <c:v>40712.874999990199</c:v>
                </c:pt>
                <c:pt idx="27375" formatCode="m/d/yyyy\ h:mm">
                  <c:v>40712.916666656842</c:v>
                </c:pt>
                <c:pt idx="27376" formatCode="m/d/yyyy\ h:mm">
                  <c:v>40712.95833332352</c:v>
                </c:pt>
                <c:pt idx="27377" formatCode="m/d/yyyy\ h:mm">
                  <c:v>40712.999999990163</c:v>
                </c:pt>
                <c:pt idx="27378" formatCode="m/d/yyyy\ h:mm">
                  <c:v>40713.041666656827</c:v>
                </c:pt>
                <c:pt idx="27379" formatCode="m/d/yyyy\ h:mm">
                  <c:v>40713.083333323491</c:v>
                </c:pt>
                <c:pt idx="27380" formatCode="m/d/yyyy\ h:mm">
                  <c:v>40713.124999990163</c:v>
                </c:pt>
                <c:pt idx="27381" formatCode="m/d/yyyy\ h:mm">
                  <c:v>40713.16666665682</c:v>
                </c:pt>
                <c:pt idx="27382" formatCode="m/d/yyyy\ h:mm">
                  <c:v>40713.208333323491</c:v>
                </c:pt>
                <c:pt idx="27383" formatCode="m/d/yyyy\ h:mm">
                  <c:v>40713.249999990148</c:v>
                </c:pt>
                <c:pt idx="27384" formatCode="m/d/yyyy\ h:mm">
                  <c:v>40713.291666656783</c:v>
                </c:pt>
                <c:pt idx="27385" formatCode="m/d/yyyy\ h:mm">
                  <c:v>40713.333333323491</c:v>
                </c:pt>
                <c:pt idx="27386" formatCode="m/d/yyyy\ h:mm">
                  <c:v>40713.374999990156</c:v>
                </c:pt>
                <c:pt idx="27387" formatCode="m/d/yyyy\ h:mm">
                  <c:v>40713.416666656813</c:v>
                </c:pt>
                <c:pt idx="27388" formatCode="m/d/yyyy\ h:mm">
                  <c:v>40713.458333323499</c:v>
                </c:pt>
                <c:pt idx="27389" formatCode="m/d/yyyy\ h:mm">
                  <c:v>40713.499999990141</c:v>
                </c:pt>
                <c:pt idx="27390" formatCode="m/d/yyyy\ h:mm">
                  <c:v>40713.541666656783</c:v>
                </c:pt>
                <c:pt idx="27391" formatCode="m/d/yyyy\ h:mm">
                  <c:v>40713.583333323462</c:v>
                </c:pt>
                <c:pt idx="27392" formatCode="m/d/yyyy\ h:mm">
                  <c:v>40713.624999990141</c:v>
                </c:pt>
                <c:pt idx="27393" formatCode="m/d/yyyy\ h:mm">
                  <c:v>40713.666666656776</c:v>
                </c:pt>
                <c:pt idx="27394" formatCode="m/d/yyyy\ h:mm">
                  <c:v>40713.708333323462</c:v>
                </c:pt>
                <c:pt idx="27395" formatCode="m/d/yyyy\ h:mm">
                  <c:v>40713.749999990119</c:v>
                </c:pt>
                <c:pt idx="27396" formatCode="m/d/yyyy\ h:mm">
                  <c:v>40713.791666656754</c:v>
                </c:pt>
                <c:pt idx="27397" formatCode="m/d/yyyy\ h:mm">
                  <c:v>40713.833333323448</c:v>
                </c:pt>
                <c:pt idx="27398" formatCode="m/d/yyyy\ h:mm">
                  <c:v>40713.874999990127</c:v>
                </c:pt>
                <c:pt idx="27399" formatCode="m/d/yyyy\ h:mm">
                  <c:v>40713.916666656783</c:v>
                </c:pt>
                <c:pt idx="27400" formatCode="m/d/yyyy\ h:mm">
                  <c:v>40713.958333323455</c:v>
                </c:pt>
                <c:pt idx="27401" formatCode="m/d/yyyy\ h:mm">
                  <c:v>40713.999999990112</c:v>
                </c:pt>
                <c:pt idx="27402" formatCode="m/d/yyyy\ h:mm">
                  <c:v>40714.041666656754</c:v>
                </c:pt>
                <c:pt idx="27403" formatCode="m/d/yyyy\ h:mm">
                  <c:v>40714.083333323433</c:v>
                </c:pt>
                <c:pt idx="27404" formatCode="m/d/yyyy\ h:mm">
                  <c:v>40714.124999990097</c:v>
                </c:pt>
                <c:pt idx="27405" formatCode="m/d/yyyy\ h:mm">
                  <c:v>40714.166666656754</c:v>
                </c:pt>
                <c:pt idx="27406" formatCode="m/d/yyyy\ h:mm">
                  <c:v>40714.208333323433</c:v>
                </c:pt>
                <c:pt idx="27407" formatCode="m/d/yyyy\ h:mm">
                  <c:v>40714.24999999009</c:v>
                </c:pt>
                <c:pt idx="27408" formatCode="m/d/yyyy\ h:mm">
                  <c:v>40714.291666656733</c:v>
                </c:pt>
                <c:pt idx="27409" formatCode="m/d/yyyy\ h:mm">
                  <c:v>40714.333333323419</c:v>
                </c:pt>
                <c:pt idx="27410" formatCode="m/d/yyyy\ h:mm">
                  <c:v>40714.374999990097</c:v>
                </c:pt>
                <c:pt idx="27411" formatCode="m/d/yyyy\ h:mm">
                  <c:v>40714.416666656747</c:v>
                </c:pt>
                <c:pt idx="27412" formatCode="m/d/yyyy\ h:mm">
                  <c:v>40714.458333323426</c:v>
                </c:pt>
                <c:pt idx="27413" formatCode="m/d/yyyy\ h:mm">
                  <c:v>40714.499999990083</c:v>
                </c:pt>
                <c:pt idx="27414" formatCode="m/d/yyyy\ h:mm">
                  <c:v>40714.541666656725</c:v>
                </c:pt>
                <c:pt idx="27415" formatCode="m/d/yyyy\ h:mm">
                  <c:v>40714.583333323411</c:v>
                </c:pt>
                <c:pt idx="27416" formatCode="m/d/yyyy\ h:mm">
                  <c:v>40714.624999990068</c:v>
                </c:pt>
                <c:pt idx="27417" formatCode="m/d/yyyy\ h:mm">
                  <c:v>40714.666666656725</c:v>
                </c:pt>
                <c:pt idx="27418" formatCode="m/d/yyyy\ h:mm">
                  <c:v>40714.708333323397</c:v>
                </c:pt>
                <c:pt idx="27419" formatCode="m/d/yyyy\ h:mm">
                  <c:v>40714.749999990061</c:v>
                </c:pt>
                <c:pt idx="27420" formatCode="m/d/yyyy\ h:mm">
                  <c:v>40714.791666656703</c:v>
                </c:pt>
                <c:pt idx="27421" formatCode="m/d/yyyy\ h:mm">
                  <c:v>40714.83333332339</c:v>
                </c:pt>
                <c:pt idx="27422" formatCode="m/d/yyyy\ h:mm">
                  <c:v>40714.874999990076</c:v>
                </c:pt>
                <c:pt idx="27423" formatCode="m/d/yyyy\ h:mm">
                  <c:v>40714.916666656718</c:v>
                </c:pt>
                <c:pt idx="27424" formatCode="m/d/yyyy\ h:mm">
                  <c:v>40714.958333323397</c:v>
                </c:pt>
                <c:pt idx="27425" formatCode="m/d/yyyy\ h:mm">
                  <c:v>40714.999999990046</c:v>
                </c:pt>
                <c:pt idx="27426" formatCode="m/d/yyyy\ h:mm">
                  <c:v>40715.041666656696</c:v>
                </c:pt>
                <c:pt idx="27427" formatCode="m/d/yyyy\ h:mm">
                  <c:v>40715.083333323382</c:v>
                </c:pt>
                <c:pt idx="27428" formatCode="m/d/yyyy\ h:mm">
                  <c:v>40715.124999990039</c:v>
                </c:pt>
                <c:pt idx="27429" formatCode="m/d/yyyy\ h:mm">
                  <c:v>40715.166666656689</c:v>
                </c:pt>
                <c:pt idx="27430" formatCode="m/d/yyyy\ h:mm">
                  <c:v>40715.208333323368</c:v>
                </c:pt>
                <c:pt idx="27431" formatCode="m/d/yyyy\ h:mm">
                  <c:v>40715.249999990032</c:v>
                </c:pt>
                <c:pt idx="27432" formatCode="m/d/yyyy\ h:mm">
                  <c:v>40715.291666656667</c:v>
                </c:pt>
                <c:pt idx="27433" formatCode="m/d/yyyy\ h:mm">
                  <c:v>40715.33333332336</c:v>
                </c:pt>
                <c:pt idx="27434" formatCode="m/d/yyyy\ h:mm">
                  <c:v>40715.374999990046</c:v>
                </c:pt>
                <c:pt idx="27435" formatCode="m/d/yyyy\ h:mm">
                  <c:v>40715.416666656689</c:v>
                </c:pt>
                <c:pt idx="27436" formatCode="m/d/yyyy\ h:mm">
                  <c:v>40715.458333323368</c:v>
                </c:pt>
                <c:pt idx="27437" formatCode="m/d/yyyy\ h:mm">
                  <c:v>40715.499999990017</c:v>
                </c:pt>
                <c:pt idx="27438" formatCode="m/d/yyyy\ h:mm">
                  <c:v>40715.541666656674</c:v>
                </c:pt>
                <c:pt idx="27439" formatCode="m/d/yyyy\ h:mm">
                  <c:v>40715.583333323346</c:v>
                </c:pt>
                <c:pt idx="27440" formatCode="m/d/yyyy\ h:mm">
                  <c:v>40715.62499999001</c:v>
                </c:pt>
                <c:pt idx="27441" formatCode="m/d/yyyy\ h:mm">
                  <c:v>40715.666666656674</c:v>
                </c:pt>
                <c:pt idx="27442" formatCode="m/d/yyyy\ h:mm">
                  <c:v>40715.708333323339</c:v>
                </c:pt>
                <c:pt idx="27443" formatCode="m/d/yyyy\ h:mm">
                  <c:v>40715.749999990003</c:v>
                </c:pt>
                <c:pt idx="27444" formatCode="m/d/yyyy\ h:mm">
                  <c:v>40715.791666656638</c:v>
                </c:pt>
                <c:pt idx="27445" formatCode="m/d/yyyy\ h:mm">
                  <c:v>40715.833333323331</c:v>
                </c:pt>
                <c:pt idx="27446" formatCode="m/d/yyyy\ h:mm">
                  <c:v>40715.87499999001</c:v>
                </c:pt>
                <c:pt idx="27447" formatCode="m/d/yyyy\ h:mm">
                  <c:v>40715.91666665666</c:v>
                </c:pt>
                <c:pt idx="27448" formatCode="m/d/yyyy\ h:mm">
                  <c:v>40715.958333323346</c:v>
                </c:pt>
                <c:pt idx="27449" formatCode="m/d/yyyy\ h:mm">
                  <c:v>40715.999999989988</c:v>
                </c:pt>
                <c:pt idx="27450" formatCode="m/d/yyyy\ h:mm">
                  <c:v>40716.041666656638</c:v>
                </c:pt>
                <c:pt idx="27451" formatCode="m/d/yyyy\ h:mm">
                  <c:v>40716.083333323317</c:v>
                </c:pt>
                <c:pt idx="27452" formatCode="m/d/yyyy\ h:mm">
                  <c:v>40716.124999989981</c:v>
                </c:pt>
                <c:pt idx="27453" formatCode="m/d/yyyy\ h:mm">
                  <c:v>40716.166666656631</c:v>
                </c:pt>
                <c:pt idx="27454" formatCode="m/d/yyyy\ h:mm">
                  <c:v>40716.208333323309</c:v>
                </c:pt>
                <c:pt idx="27455" formatCode="m/d/yyyy\ h:mm">
                  <c:v>40716.249999989981</c:v>
                </c:pt>
                <c:pt idx="27456" formatCode="m/d/yyyy\ h:mm">
                  <c:v>40716.291666656609</c:v>
                </c:pt>
                <c:pt idx="27457" formatCode="m/d/yyyy\ h:mm">
                  <c:v>40716.333333323302</c:v>
                </c:pt>
                <c:pt idx="27458" formatCode="m/d/yyyy\ h:mm">
                  <c:v>40716.374999989988</c:v>
                </c:pt>
                <c:pt idx="27459" formatCode="m/d/yyyy\ h:mm">
                  <c:v>40716.416666656631</c:v>
                </c:pt>
                <c:pt idx="27460" formatCode="m/d/yyyy\ h:mm">
                  <c:v>40716.458333323309</c:v>
                </c:pt>
                <c:pt idx="27461" formatCode="m/d/yyyy\ h:mm">
                  <c:v>40716.499999989959</c:v>
                </c:pt>
                <c:pt idx="27462" formatCode="m/d/yyyy\ h:mm">
                  <c:v>40716.541666656609</c:v>
                </c:pt>
                <c:pt idx="27463" formatCode="m/d/yyyy\ h:mm">
                  <c:v>40716.583333323288</c:v>
                </c:pt>
                <c:pt idx="27464" formatCode="m/d/yyyy\ h:mm">
                  <c:v>40716.624999989952</c:v>
                </c:pt>
                <c:pt idx="27465" formatCode="m/d/yyyy\ h:mm">
                  <c:v>40716.666666656602</c:v>
                </c:pt>
                <c:pt idx="27466" formatCode="m/d/yyyy\ h:mm">
                  <c:v>40716.70833332328</c:v>
                </c:pt>
                <c:pt idx="27467" formatCode="m/d/yyyy\ h:mm">
                  <c:v>40716.749999989945</c:v>
                </c:pt>
                <c:pt idx="27468" formatCode="m/d/yyyy\ h:mm">
                  <c:v>40716.791666656587</c:v>
                </c:pt>
                <c:pt idx="27469" formatCode="m/d/yyyy\ h:mm">
                  <c:v>40716.833333323273</c:v>
                </c:pt>
                <c:pt idx="27470" formatCode="m/d/yyyy\ h:mm">
                  <c:v>40716.874999989952</c:v>
                </c:pt>
                <c:pt idx="27471" formatCode="m/d/yyyy\ h:mm">
                  <c:v>40716.916666656602</c:v>
                </c:pt>
                <c:pt idx="27472" formatCode="m/d/yyyy\ h:mm">
                  <c:v>40716.95833332328</c:v>
                </c:pt>
                <c:pt idx="27473" formatCode="m/d/yyyy\ h:mm">
                  <c:v>40716.99999998993</c:v>
                </c:pt>
                <c:pt idx="27474" formatCode="m/d/yyyy\ h:mm">
                  <c:v>40717.041666656594</c:v>
                </c:pt>
                <c:pt idx="27475" formatCode="m/d/yyyy\ h:mm">
                  <c:v>40717.083333323259</c:v>
                </c:pt>
                <c:pt idx="27476" formatCode="m/d/yyyy\ h:mm">
                  <c:v>40717.124999989923</c:v>
                </c:pt>
                <c:pt idx="27477" formatCode="m/d/yyyy\ h:mm">
                  <c:v>40717.166666656587</c:v>
                </c:pt>
                <c:pt idx="27478" formatCode="m/d/yyyy\ h:mm">
                  <c:v>40717.208333323251</c:v>
                </c:pt>
                <c:pt idx="27479" formatCode="m/d/yyyy\ h:mm">
                  <c:v>40717.249999989916</c:v>
                </c:pt>
                <c:pt idx="27480" formatCode="m/d/yyyy\ h:mm">
                  <c:v>40717.291666656565</c:v>
                </c:pt>
                <c:pt idx="27481" formatCode="m/d/yyyy\ h:mm">
                  <c:v>40717.333333323244</c:v>
                </c:pt>
                <c:pt idx="27482" formatCode="m/d/yyyy\ h:mm">
                  <c:v>40717.374999989923</c:v>
                </c:pt>
                <c:pt idx="27483" formatCode="m/d/yyyy\ h:mm">
                  <c:v>40717.416666656587</c:v>
                </c:pt>
                <c:pt idx="27484" formatCode="m/d/yyyy\ h:mm">
                  <c:v>40717.458333323251</c:v>
                </c:pt>
                <c:pt idx="27485" formatCode="m/d/yyyy\ h:mm">
                  <c:v>40717.499999989901</c:v>
                </c:pt>
                <c:pt idx="27486" formatCode="m/d/yyyy\ h:mm">
                  <c:v>40717.541666656565</c:v>
                </c:pt>
                <c:pt idx="27487" formatCode="m/d/yyyy\ h:mm">
                  <c:v>40717.583333323229</c:v>
                </c:pt>
                <c:pt idx="27488" formatCode="m/d/yyyy\ h:mm">
                  <c:v>40717.624999989894</c:v>
                </c:pt>
                <c:pt idx="27489" formatCode="m/d/yyyy\ h:mm">
                  <c:v>40717.666666656558</c:v>
                </c:pt>
                <c:pt idx="27490" formatCode="m/d/yyyy\ h:mm">
                  <c:v>40717.708333323222</c:v>
                </c:pt>
                <c:pt idx="27491" formatCode="m/d/yyyy\ h:mm">
                  <c:v>40717.749999989886</c:v>
                </c:pt>
                <c:pt idx="27492" formatCode="m/d/yyyy\ h:mm">
                  <c:v>40717.791666656529</c:v>
                </c:pt>
                <c:pt idx="27493" formatCode="m/d/yyyy\ h:mm">
                  <c:v>40717.833333323215</c:v>
                </c:pt>
                <c:pt idx="27494" formatCode="m/d/yyyy\ h:mm">
                  <c:v>40717.874999989894</c:v>
                </c:pt>
                <c:pt idx="27495" formatCode="m/d/yyyy\ h:mm">
                  <c:v>40717.916666656543</c:v>
                </c:pt>
                <c:pt idx="27496" formatCode="m/d/yyyy\ h:mm">
                  <c:v>40717.958333323222</c:v>
                </c:pt>
                <c:pt idx="27497" formatCode="m/d/yyyy\ h:mm">
                  <c:v>40717.999999989872</c:v>
                </c:pt>
                <c:pt idx="27498" formatCode="m/d/yyyy\ h:mm">
                  <c:v>40718.041666656536</c:v>
                </c:pt>
                <c:pt idx="27499" formatCode="m/d/yyyy\ h:mm">
                  <c:v>40718.0833333232</c:v>
                </c:pt>
                <c:pt idx="27500" formatCode="m/d/yyyy\ h:mm">
                  <c:v>40718.124999989865</c:v>
                </c:pt>
                <c:pt idx="27501" formatCode="m/d/yyyy\ h:mm">
                  <c:v>40718.166666656529</c:v>
                </c:pt>
                <c:pt idx="27502" formatCode="m/d/yyyy\ h:mm">
                  <c:v>40718.208333323193</c:v>
                </c:pt>
                <c:pt idx="27503" formatCode="m/d/yyyy\ h:mm">
                  <c:v>40718.249999989857</c:v>
                </c:pt>
                <c:pt idx="27504" formatCode="m/d/yyyy\ h:mm">
                  <c:v>40718.291666656507</c:v>
                </c:pt>
                <c:pt idx="27505" formatCode="m/d/yyyy\ h:mm">
                  <c:v>40718.333333323193</c:v>
                </c:pt>
                <c:pt idx="27506" formatCode="m/d/yyyy\ h:mm">
                  <c:v>40718.374999989865</c:v>
                </c:pt>
                <c:pt idx="27507" formatCode="m/d/yyyy\ h:mm">
                  <c:v>40718.416666656529</c:v>
                </c:pt>
                <c:pt idx="27508" formatCode="m/d/yyyy\ h:mm">
                  <c:v>40718.4583333232</c:v>
                </c:pt>
                <c:pt idx="27509" formatCode="m/d/yyyy\ h:mm">
                  <c:v>40718.499999989835</c:v>
                </c:pt>
                <c:pt idx="27510" formatCode="m/d/yyyy\ h:mm">
                  <c:v>40718.541666656507</c:v>
                </c:pt>
                <c:pt idx="27511" formatCode="m/d/yyyy\ h:mm">
                  <c:v>40718.583333323186</c:v>
                </c:pt>
                <c:pt idx="27512" formatCode="m/d/yyyy\ h:mm">
                  <c:v>40718.624999989835</c:v>
                </c:pt>
                <c:pt idx="27513" formatCode="m/d/yyyy\ h:mm">
                  <c:v>40718.6666666565</c:v>
                </c:pt>
                <c:pt idx="27514" formatCode="m/d/yyyy\ h:mm">
                  <c:v>40718.708333323179</c:v>
                </c:pt>
                <c:pt idx="27515" formatCode="m/d/yyyy\ h:mm">
                  <c:v>40718.749999989828</c:v>
                </c:pt>
                <c:pt idx="27516" formatCode="m/d/yyyy\ h:mm">
                  <c:v>40718.791666656471</c:v>
                </c:pt>
                <c:pt idx="27517" formatCode="m/d/yyyy\ h:mm">
                  <c:v>40718.833333323171</c:v>
                </c:pt>
                <c:pt idx="27518" formatCode="m/d/yyyy\ h:mm">
                  <c:v>40718.874999989835</c:v>
                </c:pt>
                <c:pt idx="27519" formatCode="m/d/yyyy\ h:mm">
                  <c:v>40718.916666656492</c:v>
                </c:pt>
                <c:pt idx="27520" formatCode="m/d/yyyy\ h:mm">
                  <c:v>40718.958333323171</c:v>
                </c:pt>
                <c:pt idx="27521" formatCode="m/d/yyyy\ h:mm">
                  <c:v>40718.999999989814</c:v>
                </c:pt>
                <c:pt idx="27522" formatCode="m/d/yyyy\ h:mm">
                  <c:v>40719.041666656478</c:v>
                </c:pt>
                <c:pt idx="27523" formatCode="m/d/yyyy\ h:mm">
                  <c:v>40719.083333323142</c:v>
                </c:pt>
                <c:pt idx="27524" formatCode="m/d/yyyy\ h:mm">
                  <c:v>40719.124999989806</c:v>
                </c:pt>
                <c:pt idx="27525" formatCode="m/d/yyyy\ h:mm">
                  <c:v>40719.166666656471</c:v>
                </c:pt>
                <c:pt idx="27526" formatCode="m/d/yyyy\ h:mm">
                  <c:v>40719.208333323142</c:v>
                </c:pt>
                <c:pt idx="27527" formatCode="m/d/yyyy\ h:mm">
                  <c:v>40719.249999989785</c:v>
                </c:pt>
                <c:pt idx="27528" formatCode="m/d/yyyy\ h:mm">
                  <c:v>40719.291666656434</c:v>
                </c:pt>
                <c:pt idx="27529" formatCode="m/d/yyyy\ h:mm">
                  <c:v>40719.333333323142</c:v>
                </c:pt>
                <c:pt idx="27530" formatCode="m/d/yyyy\ h:mm">
                  <c:v>40719.374999989792</c:v>
                </c:pt>
                <c:pt idx="27531" formatCode="m/d/yyyy\ h:mm">
                  <c:v>40719.416666656463</c:v>
                </c:pt>
                <c:pt idx="27532" formatCode="m/d/yyyy\ h:mm">
                  <c:v>40719.458333323149</c:v>
                </c:pt>
                <c:pt idx="27533" formatCode="m/d/yyyy\ h:mm">
                  <c:v>40719.499999989785</c:v>
                </c:pt>
                <c:pt idx="27534" formatCode="m/d/yyyy\ h:mm">
                  <c:v>40719.541666656434</c:v>
                </c:pt>
                <c:pt idx="27535" formatCode="m/d/yyyy\ h:mm">
                  <c:v>40719.583333323113</c:v>
                </c:pt>
                <c:pt idx="27536" formatCode="m/d/yyyy\ h:mm">
                  <c:v>40719.624999989777</c:v>
                </c:pt>
                <c:pt idx="27537" formatCode="m/d/yyyy\ h:mm">
                  <c:v>40719.666666656434</c:v>
                </c:pt>
                <c:pt idx="27538" formatCode="m/d/yyyy\ h:mm">
                  <c:v>40719.708333323113</c:v>
                </c:pt>
                <c:pt idx="27539" formatCode="m/d/yyyy\ h:mm">
                  <c:v>40719.74999998977</c:v>
                </c:pt>
                <c:pt idx="27540" formatCode="m/d/yyyy\ h:mm">
                  <c:v>40719.79166665642</c:v>
                </c:pt>
                <c:pt idx="27541" formatCode="m/d/yyyy\ h:mm">
                  <c:v>40719.833333323098</c:v>
                </c:pt>
                <c:pt idx="27542" formatCode="m/d/yyyy\ h:mm">
                  <c:v>40719.874999989763</c:v>
                </c:pt>
                <c:pt idx="27543" formatCode="m/d/yyyy\ h:mm">
                  <c:v>40719.916666656442</c:v>
                </c:pt>
                <c:pt idx="27544" formatCode="m/d/yyyy\ h:mm">
                  <c:v>40719.958333323106</c:v>
                </c:pt>
                <c:pt idx="27545" formatCode="m/d/yyyy\ h:mm">
                  <c:v>40719.999999989755</c:v>
                </c:pt>
                <c:pt idx="27546" formatCode="m/d/yyyy\ h:mm">
                  <c:v>40720.04166665642</c:v>
                </c:pt>
                <c:pt idx="27547" formatCode="m/d/yyyy\ h:mm">
                  <c:v>40720.083333323091</c:v>
                </c:pt>
                <c:pt idx="27548" formatCode="m/d/yyyy\ h:mm">
                  <c:v>40720.124999989734</c:v>
                </c:pt>
                <c:pt idx="27549" formatCode="m/d/yyyy\ h:mm">
                  <c:v>40720.166666656405</c:v>
                </c:pt>
                <c:pt idx="27550" formatCode="m/d/yyyy\ h:mm">
                  <c:v>40720.208333323091</c:v>
                </c:pt>
                <c:pt idx="27551" formatCode="m/d/yyyy\ h:mm">
                  <c:v>40720.249999989734</c:v>
                </c:pt>
                <c:pt idx="27552" formatCode="m/d/yyyy\ h:mm">
                  <c:v>40720.291666656383</c:v>
                </c:pt>
                <c:pt idx="27553" formatCode="m/d/yyyy\ h:mm">
                  <c:v>40720.333333323069</c:v>
                </c:pt>
                <c:pt idx="27554" formatCode="m/d/yyyy\ h:mm">
                  <c:v>40720.374999989741</c:v>
                </c:pt>
                <c:pt idx="27555" formatCode="m/d/yyyy\ h:mm">
                  <c:v>40720.416666656398</c:v>
                </c:pt>
                <c:pt idx="27556" formatCode="m/d/yyyy\ h:mm">
                  <c:v>40720.458333323077</c:v>
                </c:pt>
                <c:pt idx="27557" formatCode="m/d/yyyy\ h:mm">
                  <c:v>40720.499999989726</c:v>
                </c:pt>
                <c:pt idx="27558" formatCode="m/d/yyyy\ h:mm">
                  <c:v>40720.541666656376</c:v>
                </c:pt>
                <c:pt idx="27559" formatCode="m/d/yyyy\ h:mm">
                  <c:v>40720.583333323062</c:v>
                </c:pt>
                <c:pt idx="27560" formatCode="m/d/yyyy\ h:mm">
                  <c:v>40720.624999989705</c:v>
                </c:pt>
                <c:pt idx="27561" formatCode="m/d/yyyy\ h:mm">
                  <c:v>40720.666666656376</c:v>
                </c:pt>
                <c:pt idx="27562" formatCode="m/d/yyyy\ h:mm">
                  <c:v>40720.708333323048</c:v>
                </c:pt>
                <c:pt idx="27563" formatCode="m/d/yyyy\ h:mm">
                  <c:v>40720.749999989705</c:v>
                </c:pt>
                <c:pt idx="27564" formatCode="m/d/yyyy\ h:mm">
                  <c:v>40720.791666656354</c:v>
                </c:pt>
                <c:pt idx="27565" formatCode="m/d/yyyy\ h:mm">
                  <c:v>40720.83333332304</c:v>
                </c:pt>
                <c:pt idx="27566" formatCode="m/d/yyyy\ h:mm">
                  <c:v>40720.874999989712</c:v>
                </c:pt>
                <c:pt idx="27567" formatCode="m/d/yyyy\ h:mm">
                  <c:v>40720.916666656369</c:v>
                </c:pt>
                <c:pt idx="27568" formatCode="m/d/yyyy\ h:mm">
                  <c:v>40720.958333323048</c:v>
                </c:pt>
                <c:pt idx="27569" formatCode="m/d/yyyy\ h:mm">
                  <c:v>40720.999999989683</c:v>
                </c:pt>
                <c:pt idx="27570" formatCode="m/d/yyyy\ h:mm">
                  <c:v>40721.041666656354</c:v>
                </c:pt>
                <c:pt idx="27571" formatCode="m/d/yyyy\ h:mm">
                  <c:v>40721.083333323033</c:v>
                </c:pt>
                <c:pt idx="27572" formatCode="m/d/yyyy\ h:mm">
                  <c:v>40721.124999989675</c:v>
                </c:pt>
                <c:pt idx="27573" formatCode="m/d/yyyy\ h:mm">
                  <c:v>40721.166666656354</c:v>
                </c:pt>
                <c:pt idx="27574" formatCode="m/d/yyyy\ h:mm">
                  <c:v>40721.208333323018</c:v>
                </c:pt>
                <c:pt idx="27575" formatCode="m/d/yyyy\ h:mm">
                  <c:v>40721.249999989675</c:v>
                </c:pt>
                <c:pt idx="27576" formatCode="m/d/yyyy\ h:mm">
                  <c:v>40721.291666656318</c:v>
                </c:pt>
                <c:pt idx="27577" formatCode="m/d/yyyy\ h:mm">
                  <c:v>40721.333333323011</c:v>
                </c:pt>
                <c:pt idx="27578" formatCode="m/d/yyyy\ h:mm">
                  <c:v>40721.374999989683</c:v>
                </c:pt>
                <c:pt idx="27579" formatCode="m/d/yyyy\ h:mm">
                  <c:v>40721.41666665634</c:v>
                </c:pt>
                <c:pt idx="27580" formatCode="m/d/yyyy\ h:mm">
                  <c:v>40721.458333323026</c:v>
                </c:pt>
                <c:pt idx="27581" formatCode="m/d/yyyy\ h:mm">
                  <c:v>40721.499999989654</c:v>
                </c:pt>
                <c:pt idx="27582" formatCode="m/d/yyyy\ h:mm">
                  <c:v>40721.541666656325</c:v>
                </c:pt>
                <c:pt idx="27583" formatCode="m/d/yyyy\ h:mm">
                  <c:v>40721.583333323011</c:v>
                </c:pt>
                <c:pt idx="27584" formatCode="m/d/yyyy\ h:mm">
                  <c:v>40721.624999989654</c:v>
                </c:pt>
                <c:pt idx="27585" formatCode="m/d/yyyy\ h:mm">
                  <c:v>40721.666666656325</c:v>
                </c:pt>
                <c:pt idx="27586" formatCode="m/d/yyyy\ h:mm">
                  <c:v>40721.708333323004</c:v>
                </c:pt>
                <c:pt idx="27587" formatCode="m/d/yyyy\ h:mm">
                  <c:v>40721.749999989654</c:v>
                </c:pt>
                <c:pt idx="27588" formatCode="m/d/yyyy\ h:mm">
                  <c:v>40721.791666656289</c:v>
                </c:pt>
                <c:pt idx="27589" formatCode="m/d/yyyy\ h:mm">
                  <c:v>40721.833333322997</c:v>
                </c:pt>
                <c:pt idx="27590" formatCode="m/d/yyyy\ h:mm">
                  <c:v>40721.874999989646</c:v>
                </c:pt>
                <c:pt idx="27591" formatCode="m/d/yyyy\ h:mm">
                  <c:v>40721.916666656311</c:v>
                </c:pt>
                <c:pt idx="27592" formatCode="m/d/yyyy\ h:mm">
                  <c:v>40721.958333323011</c:v>
                </c:pt>
                <c:pt idx="27593" formatCode="m/d/yyyy\ h:mm">
                  <c:v>40721.999999989624</c:v>
                </c:pt>
                <c:pt idx="27594" formatCode="m/d/yyyy\ h:mm">
                  <c:v>40722.041666656289</c:v>
                </c:pt>
                <c:pt idx="27595" formatCode="m/d/yyyy\ h:mm">
                  <c:v>40722.083333322989</c:v>
                </c:pt>
                <c:pt idx="27596" formatCode="m/d/yyyy\ h:mm">
                  <c:v>40722.124999989624</c:v>
                </c:pt>
                <c:pt idx="27597" formatCode="m/d/yyyy\ h:mm">
                  <c:v>40722.166666656281</c:v>
                </c:pt>
                <c:pt idx="27598" formatCode="m/d/yyyy\ h:mm">
                  <c:v>40722.208333322975</c:v>
                </c:pt>
                <c:pt idx="27599" formatCode="m/d/yyyy\ h:mm">
                  <c:v>40722.249999989624</c:v>
                </c:pt>
                <c:pt idx="27600" formatCode="m/d/yyyy\ h:mm">
                  <c:v>40722.291666656267</c:v>
                </c:pt>
                <c:pt idx="27601" formatCode="m/d/yyyy\ h:mm">
                  <c:v>40722.333333322968</c:v>
                </c:pt>
                <c:pt idx="27602" formatCode="m/d/yyyy\ h:mm">
                  <c:v>40722.374999989617</c:v>
                </c:pt>
                <c:pt idx="27603" formatCode="m/d/yyyy\ h:mm">
                  <c:v>40722.416666656281</c:v>
                </c:pt>
                <c:pt idx="27604" formatCode="m/d/yyyy\ h:mm">
                  <c:v>40722.458333322975</c:v>
                </c:pt>
                <c:pt idx="27605" formatCode="m/d/yyyy\ h:mm">
                  <c:v>40722.499999989595</c:v>
                </c:pt>
                <c:pt idx="27606" formatCode="m/d/yyyy\ h:mm">
                  <c:v>40722.541666656274</c:v>
                </c:pt>
                <c:pt idx="27607" formatCode="m/d/yyyy\ h:mm">
                  <c:v>40722.583333322953</c:v>
                </c:pt>
                <c:pt idx="27608" formatCode="m/d/yyyy\ h:mm">
                  <c:v>40722.624999989595</c:v>
                </c:pt>
                <c:pt idx="27609" formatCode="m/d/yyyy\ h:mm">
                  <c:v>40722.666666656252</c:v>
                </c:pt>
                <c:pt idx="27610" formatCode="m/d/yyyy\ h:mm">
                  <c:v>40722.708333322946</c:v>
                </c:pt>
                <c:pt idx="27611" formatCode="m/d/yyyy\ h:mm">
                  <c:v>40722.749999989595</c:v>
                </c:pt>
                <c:pt idx="27612" formatCode="m/d/yyyy\ h:mm">
                  <c:v>40722.791666656231</c:v>
                </c:pt>
                <c:pt idx="27613" formatCode="m/d/yyyy\ h:mm">
                  <c:v>40722.833333322946</c:v>
                </c:pt>
                <c:pt idx="27614" formatCode="m/d/yyyy\ h:mm">
                  <c:v>40722.874999989603</c:v>
                </c:pt>
                <c:pt idx="27615" formatCode="m/d/yyyy\ h:mm">
                  <c:v>40722.916666656252</c:v>
                </c:pt>
                <c:pt idx="27616" formatCode="m/d/yyyy\ h:mm">
                  <c:v>40722.958333322946</c:v>
                </c:pt>
                <c:pt idx="27617" formatCode="m/d/yyyy\ h:mm">
                  <c:v>40722.999999989581</c:v>
                </c:pt>
                <c:pt idx="27618" formatCode="m/d/yyyy\ h:mm">
                  <c:v>40723.041666656231</c:v>
                </c:pt>
                <c:pt idx="27619" formatCode="m/d/yyyy\ h:mm">
                  <c:v>40723.083333322924</c:v>
                </c:pt>
                <c:pt idx="27620" formatCode="m/d/yyyy\ h:mm">
                  <c:v>40723.124999989581</c:v>
                </c:pt>
                <c:pt idx="27621" formatCode="m/d/yyyy\ h:mm">
                  <c:v>40723.166666656223</c:v>
                </c:pt>
                <c:pt idx="27622" formatCode="m/d/yyyy\ h:mm">
                  <c:v>40723.208333322917</c:v>
                </c:pt>
                <c:pt idx="27623" formatCode="m/d/yyyy\ h:mm">
                  <c:v>40723.249999989566</c:v>
                </c:pt>
                <c:pt idx="27624" formatCode="m/d/yyyy\ h:mm">
                  <c:v>40723.291666656201</c:v>
                </c:pt>
                <c:pt idx="27625" formatCode="m/d/yyyy\ h:mm">
                  <c:v>40723.333333322909</c:v>
                </c:pt>
                <c:pt idx="27626" formatCode="m/d/yyyy\ h:mm">
                  <c:v>40723.374999989574</c:v>
                </c:pt>
                <c:pt idx="27627" formatCode="m/d/yyyy\ h:mm">
                  <c:v>40723.416666656223</c:v>
                </c:pt>
                <c:pt idx="27628" formatCode="m/d/yyyy\ h:mm">
                  <c:v>40723.458333322917</c:v>
                </c:pt>
                <c:pt idx="27629" formatCode="m/d/yyyy\ h:mm">
                  <c:v>40723.499999989552</c:v>
                </c:pt>
                <c:pt idx="27630" formatCode="m/d/yyyy\ h:mm">
                  <c:v>40723.541666656201</c:v>
                </c:pt>
                <c:pt idx="27631" formatCode="m/d/yyyy\ h:mm">
                  <c:v>40723.583333322895</c:v>
                </c:pt>
                <c:pt idx="27632" formatCode="m/d/yyyy\ h:mm">
                  <c:v>40723.624999989544</c:v>
                </c:pt>
                <c:pt idx="27633" formatCode="m/d/yyyy\ h:mm">
                  <c:v>40723.666666656194</c:v>
                </c:pt>
                <c:pt idx="27634" formatCode="m/d/yyyy\ h:mm">
                  <c:v>40723.708333322887</c:v>
                </c:pt>
                <c:pt idx="27635" formatCode="m/d/yyyy\ h:mm">
                  <c:v>40723.749999989537</c:v>
                </c:pt>
                <c:pt idx="27636" formatCode="m/d/yyyy\ h:mm">
                  <c:v>40723.79166665618</c:v>
                </c:pt>
                <c:pt idx="27637" formatCode="m/d/yyyy\ h:mm">
                  <c:v>40723.83333332288</c:v>
                </c:pt>
                <c:pt idx="27638" formatCode="m/d/yyyy\ h:mm">
                  <c:v>40723.874999989544</c:v>
                </c:pt>
                <c:pt idx="27639" formatCode="m/d/yyyy\ h:mm">
                  <c:v>40723.916666656201</c:v>
                </c:pt>
                <c:pt idx="27640" formatCode="m/d/yyyy\ h:mm">
                  <c:v>40723.958333322887</c:v>
                </c:pt>
                <c:pt idx="27641" formatCode="m/d/yyyy\ h:mm">
                  <c:v>40723.999999989523</c:v>
                </c:pt>
                <c:pt idx="27642" formatCode="m/d/yyyy\ h:mm">
                  <c:v>40724.041666656187</c:v>
                </c:pt>
                <c:pt idx="27643" formatCode="m/d/yyyy\ h:mm">
                  <c:v>40724.083333322866</c:v>
                </c:pt>
                <c:pt idx="27644" formatCode="m/d/yyyy\ h:mm">
                  <c:v>40724.124999989515</c:v>
                </c:pt>
                <c:pt idx="27645" formatCode="m/d/yyyy\ h:mm">
                  <c:v>40724.16666665618</c:v>
                </c:pt>
                <c:pt idx="27646" formatCode="m/d/yyyy\ h:mm">
                  <c:v>40724.208333322858</c:v>
                </c:pt>
                <c:pt idx="27647" formatCode="m/d/yyyy\ h:mm">
                  <c:v>40724.249999989508</c:v>
                </c:pt>
                <c:pt idx="27648" formatCode="m/d/yyyy\ h:mm">
                  <c:v>40724.291666656158</c:v>
                </c:pt>
                <c:pt idx="27649" formatCode="m/d/yyyy\ h:mm">
                  <c:v>40724.333333322851</c:v>
                </c:pt>
                <c:pt idx="27650" formatCode="m/d/yyyy\ h:mm">
                  <c:v>40724.374999989515</c:v>
                </c:pt>
                <c:pt idx="27651" formatCode="m/d/yyyy\ h:mm">
                  <c:v>40724.41666665618</c:v>
                </c:pt>
                <c:pt idx="27652" formatCode="m/d/yyyy\ h:mm">
                  <c:v>40724.458333322858</c:v>
                </c:pt>
                <c:pt idx="27653" formatCode="m/d/yyyy\ h:mm">
                  <c:v>40724.499999989494</c:v>
                </c:pt>
                <c:pt idx="27654" formatCode="m/d/yyyy\ h:mm">
                  <c:v>40724.541666656158</c:v>
                </c:pt>
                <c:pt idx="27655" formatCode="m/d/yyyy\ h:mm">
                  <c:v>40724.583333322837</c:v>
                </c:pt>
                <c:pt idx="27656" formatCode="m/d/yyyy\ h:mm">
                  <c:v>40724.624999989486</c:v>
                </c:pt>
                <c:pt idx="27657" formatCode="m/d/yyyy\ h:mm">
                  <c:v>40724.66666665615</c:v>
                </c:pt>
                <c:pt idx="27658" formatCode="m/d/yyyy\ h:mm">
                  <c:v>40724.708333322829</c:v>
                </c:pt>
                <c:pt idx="27659" formatCode="m/d/yyyy\ h:mm">
                  <c:v>40724.749999989479</c:v>
                </c:pt>
                <c:pt idx="27660" formatCode="m/d/yyyy\ h:mm">
                  <c:v>40724.791666656121</c:v>
                </c:pt>
                <c:pt idx="27661" formatCode="m/d/yyyy\ h:mm">
                  <c:v>40724.833333322822</c:v>
                </c:pt>
                <c:pt idx="27662" formatCode="m/d/yyyy\ h:mm">
                  <c:v>40724.874999989486</c:v>
                </c:pt>
                <c:pt idx="27663" formatCode="m/d/yyyy\ h:mm">
                  <c:v>40724.916666656143</c:v>
                </c:pt>
                <c:pt idx="27664" formatCode="m/d/yyyy\ h:mm">
                  <c:v>40724.958333322829</c:v>
                </c:pt>
                <c:pt idx="27665" formatCode="m/d/yyyy\ h:mm">
                  <c:v>40724.999999989464</c:v>
                </c:pt>
                <c:pt idx="27666" formatCode="m/d/yyyy\ h:mm">
                  <c:v>40725.041666656129</c:v>
                </c:pt>
                <c:pt idx="27667" formatCode="m/d/yyyy\ h:mm">
                  <c:v>40725.083333322793</c:v>
                </c:pt>
                <c:pt idx="27668" formatCode="m/d/yyyy\ h:mm">
                  <c:v>40725.124999989457</c:v>
                </c:pt>
                <c:pt idx="27669" formatCode="m/d/yyyy\ h:mm">
                  <c:v>40725.166666656121</c:v>
                </c:pt>
                <c:pt idx="27670" formatCode="m/d/yyyy\ h:mm">
                  <c:v>40725.208333322793</c:v>
                </c:pt>
                <c:pt idx="27671" formatCode="m/d/yyyy\ h:mm">
                  <c:v>40725.24999998945</c:v>
                </c:pt>
                <c:pt idx="27672" formatCode="m/d/yyyy\ h:mm">
                  <c:v>40725.2916666561</c:v>
                </c:pt>
                <c:pt idx="27673" formatCode="m/d/yyyy\ h:mm">
                  <c:v>40725.333333322793</c:v>
                </c:pt>
                <c:pt idx="27674" formatCode="m/d/yyyy\ h:mm">
                  <c:v>40725.374999989443</c:v>
                </c:pt>
                <c:pt idx="27675" formatCode="m/d/yyyy\ h:mm">
                  <c:v>40725.416666656121</c:v>
                </c:pt>
                <c:pt idx="27676" formatCode="m/d/yyyy\ h:mm">
                  <c:v>40725.4583333228</c:v>
                </c:pt>
                <c:pt idx="27677" formatCode="m/d/yyyy\ h:mm">
                  <c:v>40725.499999989435</c:v>
                </c:pt>
                <c:pt idx="27678" formatCode="m/d/yyyy\ h:mm">
                  <c:v>40725.5416666561</c:v>
                </c:pt>
                <c:pt idx="27679" formatCode="m/d/yyyy\ h:mm">
                  <c:v>40725.583333322778</c:v>
                </c:pt>
                <c:pt idx="27680" formatCode="m/d/yyyy\ h:mm">
                  <c:v>40725.624999989428</c:v>
                </c:pt>
                <c:pt idx="27681" formatCode="m/d/yyyy\ h:mm">
                  <c:v>40725.666666656085</c:v>
                </c:pt>
                <c:pt idx="27682" formatCode="m/d/yyyy\ h:mm">
                  <c:v>40725.708333322771</c:v>
                </c:pt>
                <c:pt idx="27683" formatCode="m/d/yyyy\ h:mm">
                  <c:v>40725.749999989421</c:v>
                </c:pt>
                <c:pt idx="27684" formatCode="m/d/yyyy\ h:mm">
                  <c:v>40725.79166665607</c:v>
                </c:pt>
                <c:pt idx="27685" formatCode="m/d/yyyy\ h:mm">
                  <c:v>40725.833333322749</c:v>
                </c:pt>
                <c:pt idx="27686" formatCode="m/d/yyyy\ h:mm">
                  <c:v>40725.874999989413</c:v>
                </c:pt>
                <c:pt idx="27687" formatCode="m/d/yyyy\ h:mm">
                  <c:v>40725.916666656092</c:v>
                </c:pt>
                <c:pt idx="27688" formatCode="m/d/yyyy\ h:mm">
                  <c:v>40725.958333322757</c:v>
                </c:pt>
                <c:pt idx="27689" formatCode="m/d/yyyy\ h:mm">
                  <c:v>40725.999999989406</c:v>
                </c:pt>
                <c:pt idx="27690" formatCode="m/d/yyyy\ h:mm">
                  <c:v>40726.04166665607</c:v>
                </c:pt>
                <c:pt idx="27691" formatCode="m/d/yyyy\ h:mm">
                  <c:v>40726.083333322742</c:v>
                </c:pt>
                <c:pt idx="27692" formatCode="m/d/yyyy\ h:mm">
                  <c:v>40726.124999989384</c:v>
                </c:pt>
                <c:pt idx="27693" formatCode="m/d/yyyy\ h:mm">
                  <c:v>40726.166666656056</c:v>
                </c:pt>
                <c:pt idx="27694" formatCode="m/d/yyyy\ h:mm">
                  <c:v>40726.208333322742</c:v>
                </c:pt>
                <c:pt idx="27695" formatCode="m/d/yyyy\ h:mm">
                  <c:v>40726.249999989384</c:v>
                </c:pt>
                <c:pt idx="27696" formatCode="m/d/yyyy\ h:mm">
                  <c:v>40726.291666656034</c:v>
                </c:pt>
                <c:pt idx="27697" formatCode="m/d/yyyy\ h:mm">
                  <c:v>40726.333333322735</c:v>
                </c:pt>
                <c:pt idx="27698" formatCode="m/d/yyyy\ h:mm">
                  <c:v>40726.374999989392</c:v>
                </c:pt>
                <c:pt idx="27699" formatCode="m/d/yyyy\ h:mm">
                  <c:v>40726.416666656049</c:v>
                </c:pt>
                <c:pt idx="27700" formatCode="m/d/yyyy\ h:mm">
                  <c:v>40726.458333322735</c:v>
                </c:pt>
                <c:pt idx="27701" formatCode="m/d/yyyy\ h:mm">
                  <c:v>40726.499999989377</c:v>
                </c:pt>
                <c:pt idx="27702" formatCode="m/d/yyyy\ h:mm">
                  <c:v>40726.541666656034</c:v>
                </c:pt>
                <c:pt idx="27703" formatCode="m/d/yyyy\ h:mm">
                  <c:v>40726.583333322713</c:v>
                </c:pt>
                <c:pt idx="27704" formatCode="m/d/yyyy\ h:mm">
                  <c:v>40726.62499998937</c:v>
                </c:pt>
                <c:pt idx="27705" formatCode="m/d/yyyy\ h:mm">
                  <c:v>40726.666666656034</c:v>
                </c:pt>
                <c:pt idx="27706" formatCode="m/d/yyyy\ h:mm">
                  <c:v>40726.708333322698</c:v>
                </c:pt>
                <c:pt idx="27707" formatCode="m/d/yyyy\ h:mm">
                  <c:v>40726.749999989355</c:v>
                </c:pt>
                <c:pt idx="27708" formatCode="m/d/yyyy\ h:mm">
                  <c:v>40726.791666656012</c:v>
                </c:pt>
                <c:pt idx="27709" formatCode="m/d/yyyy\ h:mm">
                  <c:v>40726.833333322691</c:v>
                </c:pt>
                <c:pt idx="27710" formatCode="m/d/yyyy\ h:mm">
                  <c:v>40726.874999989363</c:v>
                </c:pt>
                <c:pt idx="27711" formatCode="m/d/yyyy\ h:mm">
                  <c:v>40726.916666656034</c:v>
                </c:pt>
                <c:pt idx="27712" formatCode="m/d/yyyy\ h:mm">
                  <c:v>40726.958333322706</c:v>
                </c:pt>
                <c:pt idx="27713" formatCode="m/d/yyyy\ h:mm">
                  <c:v>40726.999999989333</c:v>
                </c:pt>
                <c:pt idx="27714" formatCode="m/d/yyyy\ h:mm">
                  <c:v>40727.041666656005</c:v>
                </c:pt>
                <c:pt idx="27715" formatCode="m/d/yyyy\ h:mm">
                  <c:v>40727.083333322691</c:v>
                </c:pt>
                <c:pt idx="27716" formatCode="m/d/yyyy\ h:mm">
                  <c:v>40727.124999989326</c:v>
                </c:pt>
                <c:pt idx="27717" formatCode="m/d/yyyy\ h:mm">
                  <c:v>40727.166666656005</c:v>
                </c:pt>
                <c:pt idx="27718" formatCode="m/d/yyyy\ h:mm">
                  <c:v>40727.208333322669</c:v>
                </c:pt>
                <c:pt idx="27719" formatCode="m/d/yyyy\ h:mm">
                  <c:v>40727.249999989326</c:v>
                </c:pt>
                <c:pt idx="27720" formatCode="m/d/yyyy\ h:mm">
                  <c:v>40727.291666655969</c:v>
                </c:pt>
                <c:pt idx="27721" formatCode="m/d/yyyy\ h:mm">
                  <c:v>40727.333333322662</c:v>
                </c:pt>
                <c:pt idx="27722" formatCode="m/d/yyyy\ h:mm">
                  <c:v>40727.374999989333</c:v>
                </c:pt>
                <c:pt idx="27723" formatCode="m/d/yyyy\ h:mm">
                  <c:v>40727.41666665599</c:v>
                </c:pt>
                <c:pt idx="27724" formatCode="m/d/yyyy\ h:mm">
                  <c:v>40727.458333322676</c:v>
                </c:pt>
                <c:pt idx="27725" formatCode="m/d/yyyy\ h:mm">
                  <c:v>40727.499999989304</c:v>
                </c:pt>
                <c:pt idx="27726" formatCode="m/d/yyyy\ h:mm">
                  <c:v>40727.541666655976</c:v>
                </c:pt>
                <c:pt idx="27727" formatCode="m/d/yyyy\ h:mm">
                  <c:v>40727.583333322647</c:v>
                </c:pt>
                <c:pt idx="27728" formatCode="m/d/yyyy\ h:mm">
                  <c:v>40727.624999989304</c:v>
                </c:pt>
                <c:pt idx="27729" formatCode="m/d/yyyy\ h:mm">
                  <c:v>40727.666666655976</c:v>
                </c:pt>
                <c:pt idx="27730" formatCode="m/d/yyyy\ h:mm">
                  <c:v>40727.70833332264</c:v>
                </c:pt>
                <c:pt idx="27731" formatCode="m/d/yyyy\ h:mm">
                  <c:v>40727.749999989304</c:v>
                </c:pt>
                <c:pt idx="27732" formatCode="m/d/yyyy\ h:mm">
                  <c:v>40727.791666655947</c:v>
                </c:pt>
                <c:pt idx="27733" formatCode="m/d/yyyy\ h:mm">
                  <c:v>40727.833333322633</c:v>
                </c:pt>
                <c:pt idx="27734" formatCode="m/d/yyyy\ h:mm">
                  <c:v>40727.874999989297</c:v>
                </c:pt>
                <c:pt idx="27735" formatCode="m/d/yyyy\ h:mm">
                  <c:v>40727.916666655961</c:v>
                </c:pt>
                <c:pt idx="27736" formatCode="m/d/yyyy\ h:mm">
                  <c:v>40727.958333322647</c:v>
                </c:pt>
                <c:pt idx="27737" formatCode="m/d/yyyy\ h:mm">
                  <c:v>40727.999999989275</c:v>
                </c:pt>
                <c:pt idx="27738" formatCode="m/d/yyyy\ h:mm">
                  <c:v>40728.041666655954</c:v>
                </c:pt>
                <c:pt idx="27739" formatCode="m/d/yyyy\ h:mm">
                  <c:v>40728.083333322618</c:v>
                </c:pt>
                <c:pt idx="27740" formatCode="m/d/yyyy\ h:mm">
                  <c:v>40728.124999989275</c:v>
                </c:pt>
                <c:pt idx="27741" formatCode="m/d/yyyy\ h:mm">
                  <c:v>40728.166666655932</c:v>
                </c:pt>
                <c:pt idx="27742" formatCode="m/d/yyyy\ h:mm">
                  <c:v>40728.208333322611</c:v>
                </c:pt>
                <c:pt idx="27743" formatCode="m/d/yyyy\ h:mm">
                  <c:v>40728.249999989275</c:v>
                </c:pt>
                <c:pt idx="27744" formatCode="m/d/yyyy\ h:mm">
                  <c:v>40728.291666655918</c:v>
                </c:pt>
                <c:pt idx="27745" formatCode="m/d/yyyy\ h:mm">
                  <c:v>40728.333333322611</c:v>
                </c:pt>
                <c:pt idx="27746" formatCode="m/d/yyyy\ h:mm">
                  <c:v>40728.374999989268</c:v>
                </c:pt>
                <c:pt idx="27747" formatCode="m/d/yyyy\ h:mm">
                  <c:v>40728.416666655932</c:v>
                </c:pt>
                <c:pt idx="27748" formatCode="m/d/yyyy\ h:mm">
                  <c:v>40728.458333322618</c:v>
                </c:pt>
                <c:pt idx="27749" formatCode="m/d/yyyy\ h:mm">
                  <c:v>40728.499999989246</c:v>
                </c:pt>
                <c:pt idx="27750" formatCode="m/d/yyyy\ h:mm">
                  <c:v>40728.541666655925</c:v>
                </c:pt>
                <c:pt idx="27751" formatCode="m/d/yyyy\ h:mm">
                  <c:v>40728.583333322604</c:v>
                </c:pt>
                <c:pt idx="27752" formatCode="m/d/yyyy\ h:mm">
                  <c:v>40728.624999989239</c:v>
                </c:pt>
                <c:pt idx="27753" formatCode="m/d/yyyy\ h:mm">
                  <c:v>40728.666666655903</c:v>
                </c:pt>
                <c:pt idx="27754" formatCode="m/d/yyyy\ h:mm">
                  <c:v>40728.708333322596</c:v>
                </c:pt>
                <c:pt idx="27755" formatCode="m/d/yyyy\ h:mm">
                  <c:v>40728.749999989232</c:v>
                </c:pt>
                <c:pt idx="27756" formatCode="m/d/yyyy\ h:mm">
                  <c:v>40728.791666655881</c:v>
                </c:pt>
                <c:pt idx="27757" formatCode="m/d/yyyy\ h:mm">
                  <c:v>40728.833333322596</c:v>
                </c:pt>
                <c:pt idx="27758" formatCode="m/d/yyyy\ h:mm">
                  <c:v>40728.874999989239</c:v>
                </c:pt>
                <c:pt idx="27759" formatCode="m/d/yyyy\ h:mm">
                  <c:v>40728.916666655903</c:v>
                </c:pt>
                <c:pt idx="27760" formatCode="m/d/yyyy\ h:mm">
                  <c:v>40728.958333322596</c:v>
                </c:pt>
                <c:pt idx="27761" formatCode="m/d/yyyy\ h:mm">
                  <c:v>40728.999999989224</c:v>
                </c:pt>
                <c:pt idx="27762" formatCode="m/d/yyyy\ h:mm">
                  <c:v>40729.041666655881</c:v>
                </c:pt>
                <c:pt idx="27763" formatCode="m/d/yyyy\ h:mm">
                  <c:v>40729.083333322575</c:v>
                </c:pt>
                <c:pt idx="27764" formatCode="m/d/yyyy\ h:mm">
                  <c:v>40729.124999989224</c:v>
                </c:pt>
                <c:pt idx="27765" formatCode="m/d/yyyy\ h:mm">
                  <c:v>40729.166666655874</c:v>
                </c:pt>
                <c:pt idx="27766" formatCode="m/d/yyyy\ h:mm">
                  <c:v>40729.208333322567</c:v>
                </c:pt>
                <c:pt idx="27767" formatCode="m/d/yyyy\ h:mm">
                  <c:v>40729.249999989202</c:v>
                </c:pt>
                <c:pt idx="27768" formatCode="m/d/yyyy\ h:mm">
                  <c:v>40729.291666655852</c:v>
                </c:pt>
                <c:pt idx="27769" formatCode="m/d/yyyy\ h:mm">
                  <c:v>40729.33333332256</c:v>
                </c:pt>
                <c:pt idx="27770" formatCode="m/d/yyyy\ h:mm">
                  <c:v>40729.37499998921</c:v>
                </c:pt>
                <c:pt idx="27771" formatCode="m/d/yyyy\ h:mm">
                  <c:v>40729.416666655881</c:v>
                </c:pt>
                <c:pt idx="27772" formatCode="m/d/yyyy\ h:mm">
                  <c:v>40729.458333322567</c:v>
                </c:pt>
                <c:pt idx="27773" formatCode="m/d/yyyy\ h:mm">
                  <c:v>40729.499999989195</c:v>
                </c:pt>
                <c:pt idx="27774" formatCode="m/d/yyyy\ h:mm">
                  <c:v>40729.541666655852</c:v>
                </c:pt>
                <c:pt idx="27775" formatCode="m/d/yyyy\ h:mm">
                  <c:v>40729.583333322546</c:v>
                </c:pt>
                <c:pt idx="27776" formatCode="m/d/yyyy\ h:mm">
                  <c:v>40729.624999989195</c:v>
                </c:pt>
                <c:pt idx="27777" formatCode="m/d/yyyy\ h:mm">
                  <c:v>40729.666666655845</c:v>
                </c:pt>
                <c:pt idx="27778" formatCode="m/d/yyyy\ h:mm">
                  <c:v>40729.708333322546</c:v>
                </c:pt>
                <c:pt idx="27779" formatCode="m/d/yyyy\ h:mm">
                  <c:v>40729.749999989188</c:v>
                </c:pt>
                <c:pt idx="27780" formatCode="m/d/yyyy\ h:mm">
                  <c:v>40729.791666655823</c:v>
                </c:pt>
                <c:pt idx="27781" formatCode="m/d/yyyy\ h:mm">
                  <c:v>40729.833333322538</c:v>
                </c:pt>
                <c:pt idx="27782" formatCode="m/d/yyyy\ h:mm">
                  <c:v>40729.874999989195</c:v>
                </c:pt>
                <c:pt idx="27783" formatCode="m/d/yyyy\ h:mm">
                  <c:v>40729.916666655845</c:v>
                </c:pt>
                <c:pt idx="27784" formatCode="m/d/yyyy\ h:mm">
                  <c:v>40729.958333322546</c:v>
                </c:pt>
                <c:pt idx="27785" formatCode="m/d/yyyy\ h:mm">
                  <c:v>40729.999999989173</c:v>
                </c:pt>
                <c:pt idx="27786" formatCode="m/d/yyyy\ h:mm">
                  <c:v>40730.041666655823</c:v>
                </c:pt>
                <c:pt idx="27787" formatCode="m/d/yyyy\ h:mm">
                  <c:v>40730.083333322516</c:v>
                </c:pt>
                <c:pt idx="27788" formatCode="m/d/yyyy\ h:mm">
                  <c:v>40730.124999989166</c:v>
                </c:pt>
                <c:pt idx="27789" formatCode="m/d/yyyy\ h:mm">
                  <c:v>40730.166666655816</c:v>
                </c:pt>
                <c:pt idx="27790" formatCode="m/d/yyyy\ h:mm">
                  <c:v>40730.208333322509</c:v>
                </c:pt>
                <c:pt idx="27791" formatCode="m/d/yyyy\ h:mm">
                  <c:v>40730.249999989159</c:v>
                </c:pt>
                <c:pt idx="27792" formatCode="m/d/yyyy\ h:mm">
                  <c:v>40730.291666655794</c:v>
                </c:pt>
                <c:pt idx="27793" formatCode="m/d/yyyy\ h:mm">
                  <c:v>40730.333333322502</c:v>
                </c:pt>
                <c:pt idx="27794" formatCode="m/d/yyyy\ h:mm">
                  <c:v>40730.374999989166</c:v>
                </c:pt>
                <c:pt idx="27795" formatCode="m/d/yyyy\ h:mm">
                  <c:v>40730.416666655816</c:v>
                </c:pt>
                <c:pt idx="27796" formatCode="m/d/yyyy\ h:mm">
                  <c:v>40730.458333322509</c:v>
                </c:pt>
                <c:pt idx="27797" formatCode="m/d/yyyy\ h:mm">
                  <c:v>40730.499999989144</c:v>
                </c:pt>
                <c:pt idx="27798" formatCode="m/d/yyyy\ h:mm">
                  <c:v>40730.541666655794</c:v>
                </c:pt>
                <c:pt idx="27799" formatCode="m/d/yyyy\ h:mm">
                  <c:v>40730.583333322487</c:v>
                </c:pt>
                <c:pt idx="27800" formatCode="m/d/yyyy\ h:mm">
                  <c:v>40730.624999989137</c:v>
                </c:pt>
                <c:pt idx="27801" formatCode="m/d/yyyy\ h:mm">
                  <c:v>40730.666666655787</c:v>
                </c:pt>
                <c:pt idx="27802" formatCode="m/d/yyyy\ h:mm">
                  <c:v>40730.70833332248</c:v>
                </c:pt>
                <c:pt idx="27803" formatCode="m/d/yyyy\ h:mm">
                  <c:v>40730.74999998913</c:v>
                </c:pt>
                <c:pt idx="27804" formatCode="m/d/yyyy\ h:mm">
                  <c:v>40730.791666655765</c:v>
                </c:pt>
                <c:pt idx="27805" formatCode="m/d/yyyy\ h:mm">
                  <c:v>40730.833333322473</c:v>
                </c:pt>
                <c:pt idx="27806" formatCode="m/d/yyyy\ h:mm">
                  <c:v>40730.874999989137</c:v>
                </c:pt>
                <c:pt idx="27807" formatCode="m/d/yyyy\ h:mm">
                  <c:v>40730.916666655787</c:v>
                </c:pt>
                <c:pt idx="27808" formatCode="m/d/yyyy\ h:mm">
                  <c:v>40730.95833332248</c:v>
                </c:pt>
                <c:pt idx="27809" formatCode="m/d/yyyy\ h:mm">
                  <c:v>40730.999999989115</c:v>
                </c:pt>
                <c:pt idx="27810" formatCode="m/d/yyyy\ h:mm">
                  <c:v>40731.041666655765</c:v>
                </c:pt>
                <c:pt idx="27811" formatCode="m/d/yyyy\ h:mm">
                  <c:v>40731.083333322458</c:v>
                </c:pt>
                <c:pt idx="27812" formatCode="m/d/yyyy\ h:mm">
                  <c:v>40731.124999989108</c:v>
                </c:pt>
                <c:pt idx="27813" formatCode="m/d/yyyy\ h:mm">
                  <c:v>40731.166666655758</c:v>
                </c:pt>
                <c:pt idx="27814" formatCode="m/d/yyyy\ h:mm">
                  <c:v>40731.208333322451</c:v>
                </c:pt>
                <c:pt idx="27815" formatCode="m/d/yyyy\ h:mm">
                  <c:v>40731.249999989101</c:v>
                </c:pt>
                <c:pt idx="27816" formatCode="m/d/yyyy\ h:mm">
                  <c:v>40731.291666655736</c:v>
                </c:pt>
                <c:pt idx="27817" formatCode="m/d/yyyy\ h:mm">
                  <c:v>40731.333333322444</c:v>
                </c:pt>
                <c:pt idx="27818" formatCode="m/d/yyyy\ h:mm">
                  <c:v>40731.374999989093</c:v>
                </c:pt>
                <c:pt idx="27819" formatCode="m/d/yyyy\ h:mm">
                  <c:v>40731.416666655758</c:v>
                </c:pt>
                <c:pt idx="27820" formatCode="m/d/yyyy\ h:mm">
                  <c:v>40731.458333322451</c:v>
                </c:pt>
                <c:pt idx="27821" formatCode="m/d/yyyy\ h:mm">
                  <c:v>40731.499999989086</c:v>
                </c:pt>
                <c:pt idx="27822" formatCode="m/d/yyyy\ h:mm">
                  <c:v>40731.541666655728</c:v>
                </c:pt>
                <c:pt idx="27823" formatCode="m/d/yyyy\ h:mm">
                  <c:v>40731.583333322429</c:v>
                </c:pt>
                <c:pt idx="27824" formatCode="m/d/yyyy\ h:mm">
                  <c:v>40731.624999989079</c:v>
                </c:pt>
                <c:pt idx="27825" formatCode="m/d/yyyy\ h:mm">
                  <c:v>40731.666666655721</c:v>
                </c:pt>
                <c:pt idx="27826" formatCode="m/d/yyyy\ h:mm">
                  <c:v>40731.708333322422</c:v>
                </c:pt>
                <c:pt idx="27827" formatCode="m/d/yyyy\ h:mm">
                  <c:v>40731.749999989072</c:v>
                </c:pt>
                <c:pt idx="27828" formatCode="m/d/yyyy\ h:mm">
                  <c:v>40731.791666655707</c:v>
                </c:pt>
                <c:pt idx="27829" formatCode="m/d/yyyy\ h:mm">
                  <c:v>40731.833333322415</c:v>
                </c:pt>
                <c:pt idx="27830" formatCode="m/d/yyyy\ h:mm">
                  <c:v>40731.874999989079</c:v>
                </c:pt>
                <c:pt idx="27831" formatCode="m/d/yyyy\ h:mm">
                  <c:v>40731.916666655728</c:v>
                </c:pt>
                <c:pt idx="27832" formatCode="m/d/yyyy\ h:mm">
                  <c:v>40731.958333322415</c:v>
                </c:pt>
                <c:pt idx="27833" formatCode="m/d/yyyy\ h:mm">
                  <c:v>40731.999999989057</c:v>
                </c:pt>
                <c:pt idx="27834" formatCode="m/d/yyyy\ h:mm">
                  <c:v>40732.041666655707</c:v>
                </c:pt>
                <c:pt idx="27835" formatCode="m/d/yyyy\ h:mm">
                  <c:v>40732.083333322393</c:v>
                </c:pt>
                <c:pt idx="27836" formatCode="m/d/yyyy\ h:mm">
                  <c:v>40732.12499998905</c:v>
                </c:pt>
                <c:pt idx="27837" formatCode="m/d/yyyy\ h:mm">
                  <c:v>40732.166666655699</c:v>
                </c:pt>
                <c:pt idx="27838" formatCode="m/d/yyyy\ h:mm">
                  <c:v>40732.208333322393</c:v>
                </c:pt>
                <c:pt idx="27839" formatCode="m/d/yyyy\ h:mm">
                  <c:v>40732.249999989035</c:v>
                </c:pt>
                <c:pt idx="27840" formatCode="m/d/yyyy\ h:mm">
                  <c:v>40732.29166665567</c:v>
                </c:pt>
                <c:pt idx="27841" formatCode="m/d/yyyy\ h:mm">
                  <c:v>40732.333333322385</c:v>
                </c:pt>
                <c:pt idx="27842" formatCode="m/d/yyyy\ h:mm">
                  <c:v>40732.374999989042</c:v>
                </c:pt>
                <c:pt idx="27843" formatCode="m/d/yyyy\ h:mm">
                  <c:v>40732.416666655685</c:v>
                </c:pt>
                <c:pt idx="27844" formatCode="m/d/yyyy\ h:mm">
                  <c:v>40732.458333322393</c:v>
                </c:pt>
                <c:pt idx="27845" formatCode="m/d/yyyy\ h:mm">
                  <c:v>40732.499999989028</c:v>
                </c:pt>
                <c:pt idx="27846" formatCode="m/d/yyyy\ h:mm">
                  <c:v>40732.54166665567</c:v>
                </c:pt>
                <c:pt idx="27847" formatCode="m/d/yyyy\ h:mm">
                  <c:v>40732.583333322371</c:v>
                </c:pt>
                <c:pt idx="27848" formatCode="m/d/yyyy\ h:mm">
                  <c:v>40732.624999989021</c:v>
                </c:pt>
                <c:pt idx="27849" formatCode="m/d/yyyy\ h:mm">
                  <c:v>40732.66666665567</c:v>
                </c:pt>
                <c:pt idx="27850" formatCode="m/d/yyyy\ h:mm">
                  <c:v>40732.708333322349</c:v>
                </c:pt>
                <c:pt idx="27851" formatCode="m/d/yyyy\ h:mm">
                  <c:v>40732.749999989006</c:v>
                </c:pt>
                <c:pt idx="27852" formatCode="m/d/yyyy\ h:mm">
                  <c:v>40732.791666655641</c:v>
                </c:pt>
                <c:pt idx="27853" formatCode="m/d/yyyy\ h:mm">
                  <c:v>40732.833333322342</c:v>
                </c:pt>
                <c:pt idx="27854" formatCode="m/d/yyyy\ h:mm">
                  <c:v>40732.874999989013</c:v>
                </c:pt>
                <c:pt idx="27855" formatCode="m/d/yyyy\ h:mm">
                  <c:v>40732.91666665567</c:v>
                </c:pt>
                <c:pt idx="27856" formatCode="m/d/yyyy\ h:mm">
                  <c:v>40732.958333322356</c:v>
                </c:pt>
                <c:pt idx="27857" formatCode="m/d/yyyy\ h:mm">
                  <c:v>40732.999999988999</c:v>
                </c:pt>
                <c:pt idx="27858" formatCode="m/d/yyyy\ h:mm">
                  <c:v>40733.041666655634</c:v>
                </c:pt>
                <c:pt idx="27859" formatCode="m/d/yyyy\ h:mm">
                  <c:v>40733.083333322342</c:v>
                </c:pt>
                <c:pt idx="27860" formatCode="m/d/yyyy\ h:mm">
                  <c:v>40733.124999988991</c:v>
                </c:pt>
                <c:pt idx="27861" formatCode="m/d/yyyy\ h:mm">
                  <c:v>40733.166666655634</c:v>
                </c:pt>
                <c:pt idx="27862" formatCode="m/d/yyyy\ h:mm">
                  <c:v>40733.208333322335</c:v>
                </c:pt>
                <c:pt idx="27863" formatCode="m/d/yyyy\ h:mm">
                  <c:v>40733.249999988991</c:v>
                </c:pt>
                <c:pt idx="27864" formatCode="m/d/yyyy\ h:mm">
                  <c:v>40733.291666655612</c:v>
                </c:pt>
                <c:pt idx="27865" formatCode="m/d/yyyy\ h:mm">
                  <c:v>40733.333333322313</c:v>
                </c:pt>
                <c:pt idx="27866" formatCode="m/d/yyyy\ h:mm">
                  <c:v>40733.374999988999</c:v>
                </c:pt>
                <c:pt idx="27867" formatCode="m/d/yyyy\ h:mm">
                  <c:v>40733.416666655634</c:v>
                </c:pt>
                <c:pt idx="27868" formatCode="m/d/yyyy\ h:mm">
                  <c:v>40733.458333322335</c:v>
                </c:pt>
                <c:pt idx="27869" formatCode="m/d/yyyy\ h:mm">
                  <c:v>40733.499999988984</c:v>
                </c:pt>
                <c:pt idx="27870" formatCode="m/d/yyyy\ h:mm">
                  <c:v>40733.541666655619</c:v>
                </c:pt>
                <c:pt idx="27871" formatCode="m/d/yyyy\ h:mm">
                  <c:v>40733.583333322298</c:v>
                </c:pt>
                <c:pt idx="27872" formatCode="m/d/yyyy\ h:mm">
                  <c:v>40733.624999988962</c:v>
                </c:pt>
                <c:pt idx="27873" formatCode="m/d/yyyy\ h:mm">
                  <c:v>40733.666666655605</c:v>
                </c:pt>
                <c:pt idx="27874" formatCode="m/d/yyyy\ h:mm">
                  <c:v>40733.708333322291</c:v>
                </c:pt>
                <c:pt idx="27875" formatCode="m/d/yyyy\ h:mm">
                  <c:v>40733.749999988962</c:v>
                </c:pt>
                <c:pt idx="27876" formatCode="m/d/yyyy\ h:mm">
                  <c:v>40733.791666655583</c:v>
                </c:pt>
                <c:pt idx="27877" formatCode="m/d/yyyy\ h:mm">
                  <c:v>40733.833333322291</c:v>
                </c:pt>
                <c:pt idx="27878" formatCode="m/d/yyyy\ h:mm">
                  <c:v>40733.87499998897</c:v>
                </c:pt>
                <c:pt idx="27879" formatCode="m/d/yyyy\ h:mm">
                  <c:v>40733.916666655605</c:v>
                </c:pt>
                <c:pt idx="27880" formatCode="m/d/yyyy\ h:mm">
                  <c:v>40733.958333322298</c:v>
                </c:pt>
                <c:pt idx="27881" formatCode="m/d/yyyy\ h:mm">
                  <c:v>40733.999999988941</c:v>
                </c:pt>
                <c:pt idx="27882" formatCode="m/d/yyyy\ h:mm">
                  <c:v>40734.04166665559</c:v>
                </c:pt>
                <c:pt idx="27883" formatCode="m/d/yyyy\ h:mm">
                  <c:v>40734.083333322269</c:v>
                </c:pt>
                <c:pt idx="27884" formatCode="m/d/yyyy\ h:mm">
                  <c:v>40734.124999988933</c:v>
                </c:pt>
                <c:pt idx="27885" formatCode="m/d/yyyy\ h:mm">
                  <c:v>40734.166666655583</c:v>
                </c:pt>
                <c:pt idx="27886" formatCode="m/d/yyyy\ h:mm">
                  <c:v>40734.208333322262</c:v>
                </c:pt>
                <c:pt idx="27887" formatCode="m/d/yyyy\ h:mm">
                  <c:v>40734.249999988933</c:v>
                </c:pt>
                <c:pt idx="27888" formatCode="m/d/yyyy\ h:mm">
                  <c:v>40734.291666655568</c:v>
                </c:pt>
                <c:pt idx="27889" formatCode="m/d/yyyy\ h:mm">
                  <c:v>40734.333333322262</c:v>
                </c:pt>
                <c:pt idx="27890" formatCode="m/d/yyyy\ h:mm">
                  <c:v>40734.374999988941</c:v>
                </c:pt>
                <c:pt idx="27891" formatCode="m/d/yyyy\ h:mm">
                  <c:v>40734.416666655583</c:v>
                </c:pt>
                <c:pt idx="27892" formatCode="m/d/yyyy\ h:mm">
                  <c:v>40734.458333322269</c:v>
                </c:pt>
                <c:pt idx="27893" formatCode="m/d/yyyy\ h:mm">
                  <c:v>40734.499999988911</c:v>
                </c:pt>
                <c:pt idx="27894" formatCode="m/d/yyyy\ h:mm">
                  <c:v>40734.541666655576</c:v>
                </c:pt>
                <c:pt idx="27895" formatCode="m/d/yyyy\ h:mm">
                  <c:v>40734.58333332224</c:v>
                </c:pt>
                <c:pt idx="27896" formatCode="m/d/yyyy\ h:mm">
                  <c:v>40734.624999988911</c:v>
                </c:pt>
                <c:pt idx="27897" formatCode="m/d/yyyy\ h:mm">
                  <c:v>40734.666666655554</c:v>
                </c:pt>
                <c:pt idx="27898" formatCode="m/d/yyyy\ h:mm">
                  <c:v>40734.708333322233</c:v>
                </c:pt>
                <c:pt idx="27899" formatCode="m/d/yyyy\ h:mm">
                  <c:v>40734.749999988897</c:v>
                </c:pt>
                <c:pt idx="27900" formatCode="m/d/yyyy\ h:mm">
                  <c:v>40734.791666655532</c:v>
                </c:pt>
                <c:pt idx="27901" formatCode="m/d/yyyy\ h:mm">
                  <c:v>40734.833333322233</c:v>
                </c:pt>
                <c:pt idx="27902" formatCode="m/d/yyyy\ h:mm">
                  <c:v>40734.874999988904</c:v>
                </c:pt>
                <c:pt idx="27903" formatCode="m/d/yyyy\ h:mm">
                  <c:v>40734.916666655561</c:v>
                </c:pt>
                <c:pt idx="27904" formatCode="m/d/yyyy\ h:mm">
                  <c:v>40734.95833332224</c:v>
                </c:pt>
                <c:pt idx="27905" formatCode="m/d/yyyy\ h:mm">
                  <c:v>40734.999999988882</c:v>
                </c:pt>
                <c:pt idx="27906" formatCode="m/d/yyyy\ h:mm">
                  <c:v>40735.041666655532</c:v>
                </c:pt>
                <c:pt idx="27907" formatCode="m/d/yyyy\ h:mm">
                  <c:v>40735.083333322211</c:v>
                </c:pt>
                <c:pt idx="27908" formatCode="m/d/yyyy\ h:mm">
                  <c:v>40735.124999988882</c:v>
                </c:pt>
                <c:pt idx="27909" formatCode="m/d/yyyy\ h:mm">
                  <c:v>40735.166666655525</c:v>
                </c:pt>
                <c:pt idx="27910" formatCode="m/d/yyyy\ h:mm">
                  <c:v>40735.208333322211</c:v>
                </c:pt>
                <c:pt idx="27911" formatCode="m/d/yyyy\ h:mm">
                  <c:v>40735.249999988868</c:v>
                </c:pt>
                <c:pt idx="27912" formatCode="m/d/yyyy\ h:mm">
                  <c:v>40735.291666655503</c:v>
                </c:pt>
                <c:pt idx="27913" formatCode="m/d/yyyy\ h:mm">
                  <c:v>40735.333333322211</c:v>
                </c:pt>
                <c:pt idx="27914" formatCode="m/d/yyyy\ h:mm">
                  <c:v>40735.374999988875</c:v>
                </c:pt>
                <c:pt idx="27915" formatCode="m/d/yyyy\ h:mm">
                  <c:v>40735.416666655532</c:v>
                </c:pt>
                <c:pt idx="27916" formatCode="m/d/yyyy\ h:mm">
                  <c:v>40735.458333322218</c:v>
                </c:pt>
                <c:pt idx="27917" formatCode="m/d/yyyy\ h:mm">
                  <c:v>40735.499999988853</c:v>
                </c:pt>
                <c:pt idx="27918" formatCode="m/d/yyyy\ h:mm">
                  <c:v>40735.541666655503</c:v>
                </c:pt>
                <c:pt idx="27919" formatCode="m/d/yyyy\ h:mm">
                  <c:v>40735.583333322196</c:v>
                </c:pt>
                <c:pt idx="27920" formatCode="m/d/yyyy\ h:mm">
                  <c:v>40735.624999988846</c:v>
                </c:pt>
                <c:pt idx="27921" formatCode="m/d/yyyy\ h:mm">
                  <c:v>40735.666666655496</c:v>
                </c:pt>
                <c:pt idx="27922" formatCode="m/d/yyyy\ h:mm">
                  <c:v>40735.708333322196</c:v>
                </c:pt>
                <c:pt idx="27923" formatCode="m/d/yyyy\ h:mm">
                  <c:v>40735.749999988839</c:v>
                </c:pt>
                <c:pt idx="27924" formatCode="m/d/yyyy\ h:mm">
                  <c:v>40735.791666655474</c:v>
                </c:pt>
                <c:pt idx="27925" formatCode="m/d/yyyy\ h:mm">
                  <c:v>40735.833333322189</c:v>
                </c:pt>
                <c:pt idx="27926" formatCode="m/d/yyyy\ h:mm">
                  <c:v>40735.874999988846</c:v>
                </c:pt>
                <c:pt idx="27927" formatCode="m/d/yyyy\ h:mm">
                  <c:v>40735.916666655496</c:v>
                </c:pt>
                <c:pt idx="27928" formatCode="m/d/yyyy\ h:mm">
                  <c:v>40735.958333322196</c:v>
                </c:pt>
                <c:pt idx="27929" formatCode="m/d/yyyy\ h:mm">
                  <c:v>40735.999999988831</c:v>
                </c:pt>
                <c:pt idx="27930" formatCode="m/d/yyyy\ h:mm">
                  <c:v>40736.041666655474</c:v>
                </c:pt>
                <c:pt idx="27931" formatCode="m/d/yyyy\ h:mm">
                  <c:v>40736.083333322167</c:v>
                </c:pt>
                <c:pt idx="27932" formatCode="m/d/yyyy\ h:mm">
                  <c:v>40736.124999988817</c:v>
                </c:pt>
                <c:pt idx="27933" formatCode="m/d/yyyy\ h:mm">
                  <c:v>40736.166666655474</c:v>
                </c:pt>
                <c:pt idx="27934" formatCode="m/d/yyyy\ h:mm">
                  <c:v>40736.20833332216</c:v>
                </c:pt>
                <c:pt idx="27935" formatCode="m/d/yyyy\ h:mm">
                  <c:v>40736.24999998881</c:v>
                </c:pt>
                <c:pt idx="27936" formatCode="m/d/yyyy\ h:mm">
                  <c:v>40736.291666655452</c:v>
                </c:pt>
                <c:pt idx="27937" formatCode="m/d/yyyy\ h:mm">
                  <c:v>40736.333333322153</c:v>
                </c:pt>
                <c:pt idx="27938" formatCode="m/d/yyyy\ h:mm">
                  <c:v>40736.374999988817</c:v>
                </c:pt>
                <c:pt idx="27939" formatCode="m/d/yyyy\ h:mm">
                  <c:v>40736.416666655467</c:v>
                </c:pt>
                <c:pt idx="27940" formatCode="m/d/yyyy\ h:mm">
                  <c:v>40736.45833332216</c:v>
                </c:pt>
                <c:pt idx="27941" formatCode="m/d/yyyy\ h:mm">
                  <c:v>40736.499999988795</c:v>
                </c:pt>
                <c:pt idx="27942" formatCode="m/d/yyyy\ h:mm">
                  <c:v>40736.541666655445</c:v>
                </c:pt>
                <c:pt idx="27943" formatCode="m/d/yyyy\ h:mm">
                  <c:v>40736.583333322145</c:v>
                </c:pt>
                <c:pt idx="27944" formatCode="m/d/yyyy\ h:mm">
                  <c:v>40736.624999988788</c:v>
                </c:pt>
                <c:pt idx="27945" formatCode="m/d/yyyy\ h:mm">
                  <c:v>40736.666666655437</c:v>
                </c:pt>
                <c:pt idx="27946" formatCode="m/d/yyyy\ h:mm">
                  <c:v>40736.708333322138</c:v>
                </c:pt>
                <c:pt idx="27947" formatCode="m/d/yyyy\ h:mm">
                  <c:v>40736.74999998878</c:v>
                </c:pt>
                <c:pt idx="27948" formatCode="m/d/yyyy\ h:mm">
                  <c:v>40736.791666655416</c:v>
                </c:pt>
                <c:pt idx="27949" formatCode="m/d/yyyy\ h:mm">
                  <c:v>40736.833333322124</c:v>
                </c:pt>
                <c:pt idx="27950" formatCode="m/d/yyyy\ h:mm">
                  <c:v>40736.874999988788</c:v>
                </c:pt>
                <c:pt idx="27951" formatCode="m/d/yyyy\ h:mm">
                  <c:v>40736.916666655437</c:v>
                </c:pt>
                <c:pt idx="27952" formatCode="m/d/yyyy\ h:mm">
                  <c:v>40736.958333322131</c:v>
                </c:pt>
                <c:pt idx="27953" formatCode="m/d/yyyy\ h:mm">
                  <c:v>40736.999999988766</c:v>
                </c:pt>
                <c:pt idx="27954" formatCode="m/d/yyyy\ h:mm">
                  <c:v>40737.041666655416</c:v>
                </c:pt>
                <c:pt idx="27955" formatCode="m/d/yyyy\ h:mm">
                  <c:v>40737.083333322109</c:v>
                </c:pt>
                <c:pt idx="27956" formatCode="m/d/yyyy\ h:mm">
                  <c:v>40737.124999988759</c:v>
                </c:pt>
                <c:pt idx="27957" formatCode="m/d/yyyy\ h:mm">
                  <c:v>40737.166666655408</c:v>
                </c:pt>
                <c:pt idx="27958" formatCode="m/d/yyyy\ h:mm">
                  <c:v>40737.208333322102</c:v>
                </c:pt>
                <c:pt idx="27959" formatCode="m/d/yyyy\ h:mm">
                  <c:v>40737.249999988751</c:v>
                </c:pt>
                <c:pt idx="27960" formatCode="m/d/yyyy\ h:mm">
                  <c:v>40737.291666655387</c:v>
                </c:pt>
                <c:pt idx="27961" formatCode="m/d/yyyy\ h:mm">
                  <c:v>40737.333333322094</c:v>
                </c:pt>
                <c:pt idx="27962" formatCode="m/d/yyyy\ h:mm">
                  <c:v>40737.374999988759</c:v>
                </c:pt>
                <c:pt idx="27963" formatCode="m/d/yyyy\ h:mm">
                  <c:v>40737.416666655408</c:v>
                </c:pt>
                <c:pt idx="27964" formatCode="m/d/yyyy\ h:mm">
                  <c:v>40737.458333322102</c:v>
                </c:pt>
                <c:pt idx="27965" formatCode="m/d/yyyy\ h:mm">
                  <c:v>40737.499999988737</c:v>
                </c:pt>
                <c:pt idx="27966" formatCode="m/d/yyyy\ h:mm">
                  <c:v>40737.541666655387</c:v>
                </c:pt>
                <c:pt idx="27967" formatCode="m/d/yyyy\ h:mm">
                  <c:v>40737.58333332208</c:v>
                </c:pt>
                <c:pt idx="27968" formatCode="m/d/yyyy\ h:mm">
                  <c:v>40737.62499998873</c:v>
                </c:pt>
                <c:pt idx="27969" formatCode="m/d/yyyy\ h:mm">
                  <c:v>40737.666666655379</c:v>
                </c:pt>
                <c:pt idx="27970" formatCode="m/d/yyyy\ h:mm">
                  <c:v>40737.708333322073</c:v>
                </c:pt>
                <c:pt idx="27971" formatCode="m/d/yyyy\ h:mm">
                  <c:v>40737.749999988722</c:v>
                </c:pt>
                <c:pt idx="27972" formatCode="m/d/yyyy\ h:mm">
                  <c:v>40737.791666655357</c:v>
                </c:pt>
                <c:pt idx="27973" formatCode="m/d/yyyy\ h:mm">
                  <c:v>40737.833333322065</c:v>
                </c:pt>
                <c:pt idx="27974" formatCode="m/d/yyyy\ h:mm">
                  <c:v>40737.87499998873</c:v>
                </c:pt>
                <c:pt idx="27975" formatCode="m/d/yyyy\ h:mm">
                  <c:v>40737.916666655379</c:v>
                </c:pt>
                <c:pt idx="27976" formatCode="m/d/yyyy\ h:mm">
                  <c:v>40737.958333322065</c:v>
                </c:pt>
                <c:pt idx="27977" formatCode="m/d/yyyy\ h:mm">
                  <c:v>40737.999999988708</c:v>
                </c:pt>
                <c:pt idx="27978" formatCode="m/d/yyyy\ h:mm">
                  <c:v>40738.041666655357</c:v>
                </c:pt>
                <c:pt idx="27979" formatCode="m/d/yyyy\ h:mm">
                  <c:v>40738.083333322043</c:v>
                </c:pt>
                <c:pt idx="27980" formatCode="m/d/yyyy\ h:mm">
                  <c:v>40738.1249999887</c:v>
                </c:pt>
                <c:pt idx="27981" formatCode="m/d/yyyy\ h:mm">
                  <c:v>40738.16666665535</c:v>
                </c:pt>
                <c:pt idx="27982" formatCode="m/d/yyyy\ h:mm">
                  <c:v>40738.208333322043</c:v>
                </c:pt>
                <c:pt idx="27983" formatCode="m/d/yyyy\ h:mm">
                  <c:v>40738.249999988686</c:v>
                </c:pt>
                <c:pt idx="27984" formatCode="m/d/yyyy\ h:mm">
                  <c:v>40738.291666655321</c:v>
                </c:pt>
                <c:pt idx="27985" formatCode="m/d/yyyy\ h:mm">
                  <c:v>40738.333333322036</c:v>
                </c:pt>
                <c:pt idx="27986" formatCode="m/d/yyyy\ h:mm">
                  <c:v>40738.374999988693</c:v>
                </c:pt>
                <c:pt idx="27987" formatCode="m/d/yyyy\ h:mm">
                  <c:v>40738.41666665535</c:v>
                </c:pt>
                <c:pt idx="27988" formatCode="m/d/yyyy\ h:mm">
                  <c:v>40738.458333322043</c:v>
                </c:pt>
                <c:pt idx="27989" formatCode="m/d/yyyy\ h:mm">
                  <c:v>40738.499999988679</c:v>
                </c:pt>
                <c:pt idx="27990" formatCode="m/d/yyyy\ h:mm">
                  <c:v>40738.541666655321</c:v>
                </c:pt>
                <c:pt idx="27991" formatCode="m/d/yyyy\ h:mm">
                  <c:v>40738.583333322022</c:v>
                </c:pt>
                <c:pt idx="27992" formatCode="m/d/yyyy\ h:mm">
                  <c:v>40738.624999988671</c:v>
                </c:pt>
                <c:pt idx="27993" formatCode="m/d/yyyy\ h:mm">
                  <c:v>40738.666666655321</c:v>
                </c:pt>
                <c:pt idx="27994" formatCode="m/d/yyyy\ h:mm">
                  <c:v>40738.708333322014</c:v>
                </c:pt>
                <c:pt idx="27995" formatCode="m/d/yyyy\ h:mm">
                  <c:v>40738.749999988664</c:v>
                </c:pt>
                <c:pt idx="27996" formatCode="m/d/yyyy\ h:mm">
                  <c:v>40738.791666655299</c:v>
                </c:pt>
                <c:pt idx="27997" formatCode="m/d/yyyy\ h:mm">
                  <c:v>40738.833333321993</c:v>
                </c:pt>
                <c:pt idx="27998" formatCode="m/d/yyyy\ h:mm">
                  <c:v>40738.874999988671</c:v>
                </c:pt>
                <c:pt idx="27999" formatCode="m/d/yyyy\ h:mm">
                  <c:v>40738.916666655321</c:v>
                </c:pt>
                <c:pt idx="28000" formatCode="m/d/yyyy\ h:mm">
                  <c:v>40738.958333322014</c:v>
                </c:pt>
                <c:pt idx="28001" formatCode="m/d/yyyy\ h:mm">
                  <c:v>40738.99999998865</c:v>
                </c:pt>
                <c:pt idx="28002" formatCode="m/d/yyyy\ h:mm">
                  <c:v>40739.041666655299</c:v>
                </c:pt>
                <c:pt idx="28003" formatCode="m/d/yyyy\ h:mm">
                  <c:v>40739.083333321993</c:v>
                </c:pt>
                <c:pt idx="28004" formatCode="m/d/yyyy\ h:mm">
                  <c:v>40739.124999988635</c:v>
                </c:pt>
                <c:pt idx="28005" formatCode="m/d/yyyy\ h:mm">
                  <c:v>40739.166666655285</c:v>
                </c:pt>
                <c:pt idx="28006" formatCode="m/d/yyyy\ h:mm">
                  <c:v>40739.208333321985</c:v>
                </c:pt>
                <c:pt idx="28007" formatCode="m/d/yyyy\ h:mm">
                  <c:v>40739.249999988635</c:v>
                </c:pt>
                <c:pt idx="28008" formatCode="m/d/yyyy\ h:mm">
                  <c:v>40739.291666655263</c:v>
                </c:pt>
                <c:pt idx="28009" formatCode="m/d/yyyy\ h:mm">
                  <c:v>40739.333333321963</c:v>
                </c:pt>
                <c:pt idx="28010" formatCode="m/d/yyyy\ h:mm">
                  <c:v>40739.374999988642</c:v>
                </c:pt>
                <c:pt idx="28011" formatCode="m/d/yyyy\ h:mm">
                  <c:v>40739.416666655285</c:v>
                </c:pt>
                <c:pt idx="28012" formatCode="m/d/yyyy\ h:mm">
                  <c:v>40739.458333321985</c:v>
                </c:pt>
                <c:pt idx="28013" formatCode="m/d/yyyy\ h:mm">
                  <c:v>40739.49999998862</c:v>
                </c:pt>
                <c:pt idx="28014" formatCode="m/d/yyyy\ h:mm">
                  <c:v>40739.54166665527</c:v>
                </c:pt>
                <c:pt idx="28015" formatCode="m/d/yyyy\ h:mm">
                  <c:v>40739.583333321949</c:v>
                </c:pt>
                <c:pt idx="28016" formatCode="m/d/yyyy\ h:mm">
                  <c:v>40739.624999988606</c:v>
                </c:pt>
                <c:pt idx="28017" formatCode="m/d/yyyy\ h:mm">
                  <c:v>40739.666666655263</c:v>
                </c:pt>
                <c:pt idx="28018" formatCode="m/d/yyyy\ h:mm">
                  <c:v>40739.708333321942</c:v>
                </c:pt>
                <c:pt idx="28019" formatCode="m/d/yyyy\ h:mm">
                  <c:v>40739.749999988606</c:v>
                </c:pt>
                <c:pt idx="28020" formatCode="m/d/yyyy\ h:mm">
                  <c:v>40739.791666655241</c:v>
                </c:pt>
                <c:pt idx="28021" formatCode="m/d/yyyy\ h:mm">
                  <c:v>40739.833333321942</c:v>
                </c:pt>
                <c:pt idx="28022" formatCode="m/d/yyyy\ h:mm">
                  <c:v>40739.874999988613</c:v>
                </c:pt>
                <c:pt idx="28023" formatCode="m/d/yyyy\ h:mm">
                  <c:v>40739.916666655256</c:v>
                </c:pt>
                <c:pt idx="28024" formatCode="m/d/yyyy\ h:mm">
                  <c:v>40739.958333321949</c:v>
                </c:pt>
                <c:pt idx="28025" formatCode="m/d/yyyy\ h:mm">
                  <c:v>40739.999999988591</c:v>
                </c:pt>
                <c:pt idx="28026" formatCode="m/d/yyyy\ h:mm">
                  <c:v>40740.041666655234</c:v>
                </c:pt>
                <c:pt idx="28027" formatCode="m/d/yyyy\ h:mm">
                  <c:v>40740.083333321934</c:v>
                </c:pt>
                <c:pt idx="28028" formatCode="m/d/yyyy\ h:mm">
                  <c:v>40740.124999988591</c:v>
                </c:pt>
                <c:pt idx="28029" formatCode="m/d/yyyy\ h:mm">
                  <c:v>40740.166666655226</c:v>
                </c:pt>
                <c:pt idx="28030" formatCode="m/d/yyyy\ h:mm">
                  <c:v>40740.208333321913</c:v>
                </c:pt>
                <c:pt idx="28031" formatCode="m/d/yyyy\ h:mm">
                  <c:v>40740.249999988591</c:v>
                </c:pt>
                <c:pt idx="28032" formatCode="m/d/yyyy\ h:mm">
                  <c:v>40740.291666655197</c:v>
                </c:pt>
                <c:pt idx="28033" formatCode="m/d/yyyy\ h:mm">
                  <c:v>40740.333333321913</c:v>
                </c:pt>
                <c:pt idx="28034" formatCode="m/d/yyyy\ h:mm">
                  <c:v>40740.374999988591</c:v>
                </c:pt>
                <c:pt idx="28035" formatCode="m/d/yyyy\ h:mm">
                  <c:v>40740.416666655234</c:v>
                </c:pt>
                <c:pt idx="28036" formatCode="m/d/yyyy\ h:mm">
                  <c:v>40740.45833332192</c:v>
                </c:pt>
                <c:pt idx="28037" formatCode="m/d/yyyy\ h:mm">
                  <c:v>40740.499999988562</c:v>
                </c:pt>
                <c:pt idx="28038" formatCode="m/d/yyyy\ h:mm">
                  <c:v>40740.541666655205</c:v>
                </c:pt>
                <c:pt idx="28039" formatCode="m/d/yyyy\ h:mm">
                  <c:v>40740.583333321891</c:v>
                </c:pt>
                <c:pt idx="28040" formatCode="m/d/yyyy\ h:mm">
                  <c:v>40740.624999988562</c:v>
                </c:pt>
                <c:pt idx="28041" formatCode="m/d/yyyy\ h:mm">
                  <c:v>40740.666666655197</c:v>
                </c:pt>
                <c:pt idx="28042" formatCode="m/d/yyyy\ h:mm">
                  <c:v>40740.708333321883</c:v>
                </c:pt>
                <c:pt idx="28043" formatCode="m/d/yyyy\ h:mm">
                  <c:v>40740.749999988548</c:v>
                </c:pt>
                <c:pt idx="28044" formatCode="m/d/yyyy\ h:mm">
                  <c:v>40740.791666655176</c:v>
                </c:pt>
                <c:pt idx="28045" formatCode="m/d/yyyy\ h:mm">
                  <c:v>40740.833333321883</c:v>
                </c:pt>
                <c:pt idx="28046" formatCode="m/d/yyyy\ h:mm">
                  <c:v>40740.874999988555</c:v>
                </c:pt>
                <c:pt idx="28047" formatCode="m/d/yyyy\ h:mm">
                  <c:v>40740.916666655205</c:v>
                </c:pt>
                <c:pt idx="28048" formatCode="m/d/yyyy\ h:mm">
                  <c:v>40740.958333321891</c:v>
                </c:pt>
                <c:pt idx="28049" formatCode="m/d/yyyy\ h:mm">
                  <c:v>40740.999999988533</c:v>
                </c:pt>
                <c:pt idx="28050" formatCode="m/d/yyyy\ h:mm">
                  <c:v>40741.041666655183</c:v>
                </c:pt>
                <c:pt idx="28051" formatCode="m/d/yyyy\ h:mm">
                  <c:v>40741.083333321862</c:v>
                </c:pt>
                <c:pt idx="28052" formatCode="m/d/yyyy\ h:mm">
                  <c:v>40741.124999988533</c:v>
                </c:pt>
                <c:pt idx="28053" formatCode="m/d/yyyy\ h:mm">
                  <c:v>40741.166666655176</c:v>
                </c:pt>
                <c:pt idx="28054" formatCode="m/d/yyyy\ h:mm">
                  <c:v>40741.208333321862</c:v>
                </c:pt>
                <c:pt idx="28055" formatCode="m/d/yyyy\ h:mm">
                  <c:v>40741.249999988519</c:v>
                </c:pt>
                <c:pt idx="28056" formatCode="m/d/yyyy\ h:mm">
                  <c:v>40741.291666655154</c:v>
                </c:pt>
                <c:pt idx="28057" formatCode="m/d/yyyy\ h:mm">
                  <c:v>40741.333333321847</c:v>
                </c:pt>
                <c:pt idx="28058" formatCode="m/d/yyyy\ h:mm">
                  <c:v>40741.374999988526</c:v>
                </c:pt>
                <c:pt idx="28059" formatCode="m/d/yyyy\ h:mm">
                  <c:v>40741.416666655183</c:v>
                </c:pt>
                <c:pt idx="28060" formatCode="m/d/yyyy\ h:mm">
                  <c:v>40741.458333321854</c:v>
                </c:pt>
                <c:pt idx="28061" formatCode="m/d/yyyy\ h:mm">
                  <c:v>40741.499999988511</c:v>
                </c:pt>
                <c:pt idx="28062" formatCode="m/d/yyyy\ h:mm">
                  <c:v>40741.541666655154</c:v>
                </c:pt>
                <c:pt idx="28063" formatCode="m/d/yyyy\ h:mm">
                  <c:v>40741.583333321832</c:v>
                </c:pt>
                <c:pt idx="28064" formatCode="m/d/yyyy\ h:mm">
                  <c:v>40741.624999988497</c:v>
                </c:pt>
                <c:pt idx="28065" formatCode="m/d/yyyy\ h:mm">
                  <c:v>40741.666666655154</c:v>
                </c:pt>
                <c:pt idx="28066" formatCode="m/d/yyyy\ h:mm">
                  <c:v>40741.708333321832</c:v>
                </c:pt>
                <c:pt idx="28067" formatCode="m/d/yyyy\ h:mm">
                  <c:v>40741.749999988489</c:v>
                </c:pt>
                <c:pt idx="28068" formatCode="m/d/yyyy\ h:mm">
                  <c:v>40741.791666655132</c:v>
                </c:pt>
                <c:pt idx="28069" formatCode="m/d/yyyy\ h:mm">
                  <c:v>40741.833333321818</c:v>
                </c:pt>
                <c:pt idx="28070" formatCode="m/d/yyyy\ h:mm">
                  <c:v>40741.874999988497</c:v>
                </c:pt>
                <c:pt idx="28071" formatCode="m/d/yyyy\ h:mm">
                  <c:v>40741.916666655146</c:v>
                </c:pt>
                <c:pt idx="28072" formatCode="m/d/yyyy\ h:mm">
                  <c:v>40741.958333321825</c:v>
                </c:pt>
                <c:pt idx="28073" formatCode="m/d/yyyy\ h:mm">
                  <c:v>40741.999999988482</c:v>
                </c:pt>
                <c:pt idx="28074" formatCode="m/d/yyyy\ h:mm">
                  <c:v>40742.041666655125</c:v>
                </c:pt>
                <c:pt idx="28075" formatCode="m/d/yyyy\ h:mm">
                  <c:v>40742.083333321803</c:v>
                </c:pt>
                <c:pt idx="28076" formatCode="m/d/yyyy\ h:mm">
                  <c:v>40742.124999988468</c:v>
                </c:pt>
                <c:pt idx="28077" formatCode="m/d/yyyy\ h:mm">
                  <c:v>40742.166666655125</c:v>
                </c:pt>
                <c:pt idx="28078" formatCode="m/d/yyyy\ h:mm">
                  <c:v>40742.208333321796</c:v>
                </c:pt>
                <c:pt idx="28079" formatCode="m/d/yyyy\ h:mm">
                  <c:v>40742.24999998846</c:v>
                </c:pt>
                <c:pt idx="28080" formatCode="m/d/yyyy\ h:mm">
                  <c:v>40742.291666655103</c:v>
                </c:pt>
                <c:pt idx="28081" formatCode="m/d/yyyy\ h:mm">
                  <c:v>40742.333333321789</c:v>
                </c:pt>
                <c:pt idx="28082" formatCode="m/d/yyyy\ h:mm">
                  <c:v>40742.374999988468</c:v>
                </c:pt>
                <c:pt idx="28083" formatCode="m/d/yyyy\ h:mm">
                  <c:v>40742.416666655117</c:v>
                </c:pt>
                <c:pt idx="28084" formatCode="m/d/yyyy\ h:mm">
                  <c:v>40742.458333321796</c:v>
                </c:pt>
                <c:pt idx="28085" formatCode="m/d/yyyy\ h:mm">
                  <c:v>40742.499999988446</c:v>
                </c:pt>
                <c:pt idx="28086" formatCode="m/d/yyyy\ h:mm">
                  <c:v>40742.541666655095</c:v>
                </c:pt>
                <c:pt idx="28087" formatCode="m/d/yyyy\ h:mm">
                  <c:v>40742.583333321782</c:v>
                </c:pt>
                <c:pt idx="28088" formatCode="m/d/yyyy\ h:mm">
                  <c:v>40742.624999988439</c:v>
                </c:pt>
                <c:pt idx="28089" formatCode="m/d/yyyy\ h:mm">
                  <c:v>40742.666666655088</c:v>
                </c:pt>
                <c:pt idx="28090" formatCode="m/d/yyyy\ h:mm">
                  <c:v>40742.708333321767</c:v>
                </c:pt>
                <c:pt idx="28091" formatCode="m/d/yyyy\ h:mm">
                  <c:v>40742.749999988431</c:v>
                </c:pt>
                <c:pt idx="28092" formatCode="m/d/yyyy\ h:mm">
                  <c:v>40742.791666655066</c:v>
                </c:pt>
                <c:pt idx="28093" formatCode="m/d/yyyy\ h:mm">
                  <c:v>40742.83333332176</c:v>
                </c:pt>
                <c:pt idx="28094" formatCode="m/d/yyyy\ h:mm">
                  <c:v>40742.874999988446</c:v>
                </c:pt>
                <c:pt idx="28095" formatCode="m/d/yyyy\ h:mm">
                  <c:v>40742.916666655088</c:v>
                </c:pt>
                <c:pt idx="28096" formatCode="m/d/yyyy\ h:mm">
                  <c:v>40742.958333321767</c:v>
                </c:pt>
                <c:pt idx="28097" formatCode="m/d/yyyy\ h:mm">
                  <c:v>40742.999999988417</c:v>
                </c:pt>
                <c:pt idx="28098" formatCode="m/d/yyyy\ h:mm">
                  <c:v>40743.041666655074</c:v>
                </c:pt>
                <c:pt idx="28099" formatCode="m/d/yyyy\ h:mm">
                  <c:v>40743.083333321745</c:v>
                </c:pt>
                <c:pt idx="28100" formatCode="m/d/yyyy\ h:mm">
                  <c:v>40743.124999988409</c:v>
                </c:pt>
                <c:pt idx="28101" formatCode="m/d/yyyy\ h:mm">
                  <c:v>40743.166666655074</c:v>
                </c:pt>
                <c:pt idx="28102" formatCode="m/d/yyyy\ h:mm">
                  <c:v>40743.208333321738</c:v>
                </c:pt>
                <c:pt idx="28103" formatCode="m/d/yyyy\ h:mm">
                  <c:v>40743.249999988402</c:v>
                </c:pt>
                <c:pt idx="28104" formatCode="m/d/yyyy\ h:mm">
                  <c:v>40743.291666655037</c:v>
                </c:pt>
                <c:pt idx="28105" formatCode="m/d/yyyy\ h:mm">
                  <c:v>40743.333333321731</c:v>
                </c:pt>
                <c:pt idx="28106" formatCode="m/d/yyyy\ h:mm">
                  <c:v>40743.374999988409</c:v>
                </c:pt>
                <c:pt idx="28107" formatCode="m/d/yyyy\ h:mm">
                  <c:v>40743.416666655059</c:v>
                </c:pt>
                <c:pt idx="28108" formatCode="m/d/yyyy\ h:mm">
                  <c:v>40743.458333321738</c:v>
                </c:pt>
                <c:pt idx="28109" formatCode="m/d/yyyy\ h:mm">
                  <c:v>40743.499999988388</c:v>
                </c:pt>
                <c:pt idx="28110" formatCode="m/d/yyyy\ h:mm">
                  <c:v>40743.541666655037</c:v>
                </c:pt>
                <c:pt idx="28111" formatCode="m/d/yyyy\ h:mm">
                  <c:v>40743.583333321716</c:v>
                </c:pt>
                <c:pt idx="28112" formatCode="m/d/yyyy\ h:mm">
                  <c:v>40743.62499998838</c:v>
                </c:pt>
                <c:pt idx="28113" formatCode="m/d/yyyy\ h:mm">
                  <c:v>40743.66666665503</c:v>
                </c:pt>
                <c:pt idx="28114" formatCode="m/d/yyyy\ h:mm">
                  <c:v>40743.708333321709</c:v>
                </c:pt>
                <c:pt idx="28115" formatCode="m/d/yyyy\ h:mm">
                  <c:v>40743.749999988373</c:v>
                </c:pt>
                <c:pt idx="28116" formatCode="m/d/yyyy\ h:mm">
                  <c:v>40743.791666655008</c:v>
                </c:pt>
                <c:pt idx="28117" formatCode="m/d/yyyy\ h:mm">
                  <c:v>40743.833333321702</c:v>
                </c:pt>
                <c:pt idx="28118" formatCode="m/d/yyyy\ h:mm">
                  <c:v>40743.87499998838</c:v>
                </c:pt>
                <c:pt idx="28119" formatCode="m/d/yyyy\ h:mm">
                  <c:v>40743.91666665503</c:v>
                </c:pt>
                <c:pt idx="28120" formatCode="m/d/yyyy\ h:mm">
                  <c:v>40743.958333321709</c:v>
                </c:pt>
                <c:pt idx="28121" formatCode="m/d/yyyy\ h:mm">
                  <c:v>40743.999999988358</c:v>
                </c:pt>
                <c:pt idx="28122" formatCode="m/d/yyyy\ h:mm">
                  <c:v>40744.041666655008</c:v>
                </c:pt>
                <c:pt idx="28123" formatCode="m/d/yyyy\ h:mm">
                  <c:v>40744.083333321687</c:v>
                </c:pt>
                <c:pt idx="28124" formatCode="m/d/yyyy\ h:mm">
                  <c:v>40744.124999988351</c:v>
                </c:pt>
                <c:pt idx="28125" formatCode="m/d/yyyy\ h:mm">
                  <c:v>40744.166666655001</c:v>
                </c:pt>
                <c:pt idx="28126" formatCode="m/d/yyyy\ h:mm">
                  <c:v>40744.20833332168</c:v>
                </c:pt>
                <c:pt idx="28127" formatCode="m/d/yyyy\ h:mm">
                  <c:v>40744.249999988344</c:v>
                </c:pt>
                <c:pt idx="28128" formatCode="m/d/yyyy\ h:mm">
                  <c:v>40744.291666654986</c:v>
                </c:pt>
                <c:pt idx="28129" formatCode="m/d/yyyy\ h:mm">
                  <c:v>40744.333333321672</c:v>
                </c:pt>
                <c:pt idx="28130" formatCode="m/d/yyyy\ h:mm">
                  <c:v>40744.374999988351</c:v>
                </c:pt>
                <c:pt idx="28131" formatCode="m/d/yyyy\ h:mm">
                  <c:v>40744.416666655001</c:v>
                </c:pt>
                <c:pt idx="28132" formatCode="m/d/yyyy\ h:mm">
                  <c:v>40744.45833332168</c:v>
                </c:pt>
                <c:pt idx="28133" formatCode="m/d/yyyy\ h:mm">
                  <c:v>40744.499999988329</c:v>
                </c:pt>
                <c:pt idx="28134" formatCode="m/d/yyyy\ h:mm">
                  <c:v>40744.541666654994</c:v>
                </c:pt>
                <c:pt idx="28135" formatCode="m/d/yyyy\ h:mm">
                  <c:v>40744.583333321658</c:v>
                </c:pt>
                <c:pt idx="28136" formatCode="m/d/yyyy\ h:mm">
                  <c:v>40744.624999988322</c:v>
                </c:pt>
                <c:pt idx="28137" formatCode="m/d/yyyy\ h:mm">
                  <c:v>40744.666666654986</c:v>
                </c:pt>
                <c:pt idx="28138" formatCode="m/d/yyyy\ h:mm">
                  <c:v>40744.708333321651</c:v>
                </c:pt>
                <c:pt idx="28139" formatCode="m/d/yyyy\ h:mm">
                  <c:v>40744.749999988315</c:v>
                </c:pt>
                <c:pt idx="28140" formatCode="m/d/yyyy\ h:mm">
                  <c:v>40744.791666654965</c:v>
                </c:pt>
                <c:pt idx="28141" formatCode="m/d/yyyy\ h:mm">
                  <c:v>40744.833333321636</c:v>
                </c:pt>
                <c:pt idx="28142" formatCode="m/d/yyyy\ h:mm">
                  <c:v>40744.874999988322</c:v>
                </c:pt>
                <c:pt idx="28143" formatCode="m/d/yyyy\ h:mm">
                  <c:v>40744.916666654986</c:v>
                </c:pt>
                <c:pt idx="28144" formatCode="m/d/yyyy\ h:mm">
                  <c:v>40744.958333321643</c:v>
                </c:pt>
                <c:pt idx="28145" formatCode="m/d/yyyy\ h:mm">
                  <c:v>40744.9999999883</c:v>
                </c:pt>
                <c:pt idx="28146" formatCode="m/d/yyyy\ h:mm">
                  <c:v>40745.041666654965</c:v>
                </c:pt>
                <c:pt idx="28147" formatCode="m/d/yyyy\ h:mm">
                  <c:v>40745.083333321629</c:v>
                </c:pt>
                <c:pt idx="28148" formatCode="m/d/yyyy\ h:mm">
                  <c:v>40745.124999988286</c:v>
                </c:pt>
                <c:pt idx="28149" formatCode="m/d/yyyy\ h:mm">
                  <c:v>40745.166666654957</c:v>
                </c:pt>
                <c:pt idx="28150" formatCode="m/d/yyyy\ h:mm">
                  <c:v>40745.208333321621</c:v>
                </c:pt>
                <c:pt idx="28151" formatCode="m/d/yyyy\ h:mm">
                  <c:v>40745.249999988286</c:v>
                </c:pt>
                <c:pt idx="28152" formatCode="m/d/yyyy\ h:mm">
                  <c:v>40745.291666654928</c:v>
                </c:pt>
                <c:pt idx="28153" formatCode="m/d/yyyy\ h:mm">
                  <c:v>40745.333333321614</c:v>
                </c:pt>
                <c:pt idx="28154" formatCode="m/d/yyyy\ h:mm">
                  <c:v>40745.374999988293</c:v>
                </c:pt>
                <c:pt idx="28155" formatCode="m/d/yyyy\ h:mm">
                  <c:v>40745.416666654943</c:v>
                </c:pt>
                <c:pt idx="28156" formatCode="m/d/yyyy\ h:mm">
                  <c:v>40745.458333321621</c:v>
                </c:pt>
                <c:pt idx="28157" formatCode="m/d/yyyy\ h:mm">
                  <c:v>40745.499999988271</c:v>
                </c:pt>
                <c:pt idx="28158" formatCode="m/d/yyyy\ h:mm">
                  <c:v>40745.541666654935</c:v>
                </c:pt>
                <c:pt idx="28159" formatCode="m/d/yyyy\ h:mm">
                  <c:v>40745.5833333216</c:v>
                </c:pt>
                <c:pt idx="28160" formatCode="m/d/yyyy\ h:mm">
                  <c:v>40745.624999988264</c:v>
                </c:pt>
                <c:pt idx="28161" formatCode="m/d/yyyy\ h:mm">
                  <c:v>40745.666666654928</c:v>
                </c:pt>
                <c:pt idx="28162" formatCode="m/d/yyyy\ h:mm">
                  <c:v>40745.708333321592</c:v>
                </c:pt>
                <c:pt idx="28163" formatCode="m/d/yyyy\ h:mm">
                  <c:v>40745.749999988257</c:v>
                </c:pt>
                <c:pt idx="28164" formatCode="m/d/yyyy\ h:mm">
                  <c:v>40745.791666654906</c:v>
                </c:pt>
                <c:pt idx="28165" formatCode="m/d/yyyy\ h:mm">
                  <c:v>40745.833333321592</c:v>
                </c:pt>
                <c:pt idx="28166" formatCode="m/d/yyyy\ h:mm">
                  <c:v>40745.874999988249</c:v>
                </c:pt>
                <c:pt idx="28167" formatCode="m/d/yyyy\ h:mm">
                  <c:v>40745.916666654928</c:v>
                </c:pt>
                <c:pt idx="28168" formatCode="m/d/yyyy\ h:mm">
                  <c:v>40745.9583333216</c:v>
                </c:pt>
                <c:pt idx="28169" formatCode="m/d/yyyy\ h:mm">
                  <c:v>40745.999999988235</c:v>
                </c:pt>
                <c:pt idx="28170" formatCode="m/d/yyyy\ h:mm">
                  <c:v>40746.041666654906</c:v>
                </c:pt>
                <c:pt idx="28171" formatCode="m/d/yyyy\ h:mm">
                  <c:v>40746.083333321585</c:v>
                </c:pt>
                <c:pt idx="28172" formatCode="m/d/yyyy\ h:mm">
                  <c:v>40746.124999988235</c:v>
                </c:pt>
                <c:pt idx="28173" formatCode="m/d/yyyy\ h:mm">
                  <c:v>40746.166666654884</c:v>
                </c:pt>
                <c:pt idx="28174" formatCode="m/d/yyyy\ h:mm">
                  <c:v>40746.208333321563</c:v>
                </c:pt>
                <c:pt idx="28175" formatCode="m/d/yyyy\ h:mm">
                  <c:v>40746.249999988228</c:v>
                </c:pt>
                <c:pt idx="28176" formatCode="m/d/yyyy\ h:mm">
                  <c:v>40746.29166665487</c:v>
                </c:pt>
                <c:pt idx="28177" formatCode="m/d/yyyy\ h:mm">
                  <c:v>40746.333333321563</c:v>
                </c:pt>
                <c:pt idx="28178" formatCode="m/d/yyyy\ h:mm">
                  <c:v>40746.374999988235</c:v>
                </c:pt>
                <c:pt idx="28179" formatCode="m/d/yyyy\ h:mm">
                  <c:v>40746.416666654892</c:v>
                </c:pt>
                <c:pt idx="28180" formatCode="m/d/yyyy\ h:mm">
                  <c:v>40746.458333321571</c:v>
                </c:pt>
                <c:pt idx="28181" formatCode="m/d/yyyy\ h:mm">
                  <c:v>40746.499999988206</c:v>
                </c:pt>
                <c:pt idx="28182" formatCode="m/d/yyyy\ h:mm">
                  <c:v>40746.541666654877</c:v>
                </c:pt>
                <c:pt idx="28183" formatCode="m/d/yyyy\ h:mm">
                  <c:v>40746.583333321541</c:v>
                </c:pt>
                <c:pt idx="28184" formatCode="m/d/yyyy\ h:mm">
                  <c:v>40746.624999988206</c:v>
                </c:pt>
                <c:pt idx="28185" formatCode="m/d/yyyy\ h:mm">
                  <c:v>40746.66666665487</c:v>
                </c:pt>
                <c:pt idx="28186" formatCode="m/d/yyyy\ h:mm">
                  <c:v>40746.708333321541</c:v>
                </c:pt>
                <c:pt idx="28187" formatCode="m/d/yyyy\ h:mm">
                  <c:v>40746.749999988198</c:v>
                </c:pt>
                <c:pt idx="28188" formatCode="m/d/yyyy\ h:mm">
                  <c:v>40746.791666654834</c:v>
                </c:pt>
                <c:pt idx="28189" formatCode="m/d/yyyy\ h:mm">
                  <c:v>40746.833333321541</c:v>
                </c:pt>
                <c:pt idx="28190" formatCode="m/d/yyyy\ h:mm">
                  <c:v>40746.874999988206</c:v>
                </c:pt>
                <c:pt idx="28191" formatCode="m/d/yyyy\ h:mm">
                  <c:v>40746.916666654863</c:v>
                </c:pt>
                <c:pt idx="28192" formatCode="m/d/yyyy\ h:mm">
                  <c:v>40746.958333321549</c:v>
                </c:pt>
                <c:pt idx="28193" formatCode="m/d/yyyy\ h:mm">
                  <c:v>40746.999999988191</c:v>
                </c:pt>
                <c:pt idx="28194" formatCode="m/d/yyyy\ h:mm">
                  <c:v>40747.041666654834</c:v>
                </c:pt>
                <c:pt idx="28195" formatCode="m/d/yyyy\ h:mm">
                  <c:v>40747.083333321512</c:v>
                </c:pt>
                <c:pt idx="28196" formatCode="m/d/yyyy\ h:mm">
                  <c:v>40747.124999988191</c:v>
                </c:pt>
                <c:pt idx="28197" formatCode="m/d/yyyy\ h:mm">
                  <c:v>40747.166666654834</c:v>
                </c:pt>
                <c:pt idx="28198" formatCode="m/d/yyyy\ h:mm">
                  <c:v>40747.208333321512</c:v>
                </c:pt>
                <c:pt idx="28199" formatCode="m/d/yyyy\ h:mm">
                  <c:v>40747.249999988169</c:v>
                </c:pt>
                <c:pt idx="28200" formatCode="m/d/yyyy\ h:mm">
                  <c:v>40747.291666654819</c:v>
                </c:pt>
                <c:pt idx="28201" formatCode="m/d/yyyy\ h:mm">
                  <c:v>40747.333333321498</c:v>
                </c:pt>
                <c:pt idx="28202" formatCode="m/d/yyyy\ h:mm">
                  <c:v>40747.374999988177</c:v>
                </c:pt>
                <c:pt idx="28203" formatCode="m/d/yyyy\ h:mm">
                  <c:v>40747.416666654841</c:v>
                </c:pt>
                <c:pt idx="28204" formatCode="m/d/yyyy\ h:mm">
                  <c:v>40747.458333321505</c:v>
                </c:pt>
                <c:pt idx="28205" formatCode="m/d/yyyy\ h:mm">
                  <c:v>40747.499999988162</c:v>
                </c:pt>
                <c:pt idx="28206" formatCode="m/d/yyyy\ h:mm">
                  <c:v>40747.541666654804</c:v>
                </c:pt>
                <c:pt idx="28207" formatCode="m/d/yyyy\ h:mm">
                  <c:v>40747.583333321483</c:v>
                </c:pt>
                <c:pt idx="28208" formatCode="m/d/yyyy\ h:mm">
                  <c:v>40747.624999988147</c:v>
                </c:pt>
                <c:pt idx="28209" formatCode="m/d/yyyy\ h:mm">
                  <c:v>40747.666666654804</c:v>
                </c:pt>
                <c:pt idx="28210" formatCode="m/d/yyyy\ h:mm">
                  <c:v>40747.708333321483</c:v>
                </c:pt>
                <c:pt idx="28211" formatCode="m/d/yyyy\ h:mm">
                  <c:v>40747.74999998814</c:v>
                </c:pt>
                <c:pt idx="28212" formatCode="m/d/yyyy\ h:mm">
                  <c:v>40747.791666654783</c:v>
                </c:pt>
                <c:pt idx="28213" formatCode="m/d/yyyy\ h:mm">
                  <c:v>40747.833333321469</c:v>
                </c:pt>
                <c:pt idx="28214" formatCode="m/d/yyyy\ h:mm">
                  <c:v>40747.874999988147</c:v>
                </c:pt>
                <c:pt idx="28215" formatCode="m/d/yyyy\ h:mm">
                  <c:v>40747.916666654797</c:v>
                </c:pt>
                <c:pt idx="28216" formatCode="m/d/yyyy\ h:mm">
                  <c:v>40747.958333321476</c:v>
                </c:pt>
                <c:pt idx="28217" formatCode="m/d/yyyy\ h:mm">
                  <c:v>40747.999999988133</c:v>
                </c:pt>
                <c:pt idx="28218" formatCode="m/d/yyyy\ h:mm">
                  <c:v>40748.041666654775</c:v>
                </c:pt>
                <c:pt idx="28219" formatCode="m/d/yyyy\ h:mm">
                  <c:v>40748.083333321461</c:v>
                </c:pt>
                <c:pt idx="28220" formatCode="m/d/yyyy\ h:mm">
                  <c:v>40748.124999988118</c:v>
                </c:pt>
                <c:pt idx="28221" formatCode="m/d/yyyy\ h:mm">
                  <c:v>40748.166666654775</c:v>
                </c:pt>
                <c:pt idx="28222" formatCode="m/d/yyyy\ h:mm">
                  <c:v>40748.208333321447</c:v>
                </c:pt>
                <c:pt idx="28223" formatCode="m/d/yyyy\ h:mm">
                  <c:v>40748.249999988111</c:v>
                </c:pt>
                <c:pt idx="28224" formatCode="m/d/yyyy\ h:mm">
                  <c:v>40748.291666654753</c:v>
                </c:pt>
                <c:pt idx="28225" formatCode="m/d/yyyy\ h:mm">
                  <c:v>40748.33333332144</c:v>
                </c:pt>
                <c:pt idx="28226" formatCode="m/d/yyyy\ h:mm">
                  <c:v>40748.374999988126</c:v>
                </c:pt>
                <c:pt idx="28227" formatCode="m/d/yyyy\ h:mm">
                  <c:v>40748.416666654768</c:v>
                </c:pt>
                <c:pt idx="28228" formatCode="m/d/yyyy\ h:mm">
                  <c:v>40748.458333321447</c:v>
                </c:pt>
                <c:pt idx="28229" formatCode="m/d/yyyy\ h:mm">
                  <c:v>40748.499999988097</c:v>
                </c:pt>
                <c:pt idx="28230" formatCode="m/d/yyyy\ h:mm">
                  <c:v>40748.541666654746</c:v>
                </c:pt>
                <c:pt idx="28231" formatCode="m/d/yyyy\ h:mm">
                  <c:v>40748.583333321432</c:v>
                </c:pt>
                <c:pt idx="28232" formatCode="m/d/yyyy\ h:mm">
                  <c:v>40748.624999988089</c:v>
                </c:pt>
                <c:pt idx="28233" formatCode="m/d/yyyy\ h:mm">
                  <c:v>40748.666666654739</c:v>
                </c:pt>
                <c:pt idx="28234" formatCode="m/d/yyyy\ h:mm">
                  <c:v>40748.708333321418</c:v>
                </c:pt>
                <c:pt idx="28235" formatCode="m/d/yyyy\ h:mm">
                  <c:v>40748.749999988082</c:v>
                </c:pt>
                <c:pt idx="28236" formatCode="m/d/yyyy\ h:mm">
                  <c:v>40748.791666654717</c:v>
                </c:pt>
                <c:pt idx="28237" formatCode="m/d/yyyy\ h:mm">
                  <c:v>40748.83333332141</c:v>
                </c:pt>
                <c:pt idx="28238" formatCode="m/d/yyyy\ h:mm">
                  <c:v>40748.874999988097</c:v>
                </c:pt>
                <c:pt idx="28239" formatCode="m/d/yyyy\ h:mm">
                  <c:v>40748.916666654739</c:v>
                </c:pt>
                <c:pt idx="28240" formatCode="m/d/yyyy\ h:mm">
                  <c:v>40748.958333321418</c:v>
                </c:pt>
                <c:pt idx="28241" formatCode="m/d/yyyy\ h:mm">
                  <c:v>40748.999999988067</c:v>
                </c:pt>
                <c:pt idx="28242" formatCode="m/d/yyyy\ h:mm">
                  <c:v>40749.041666654724</c:v>
                </c:pt>
                <c:pt idx="28243" formatCode="m/d/yyyy\ h:mm">
                  <c:v>40749.083333321396</c:v>
                </c:pt>
                <c:pt idx="28244" formatCode="m/d/yyyy\ h:mm">
                  <c:v>40749.12499998806</c:v>
                </c:pt>
                <c:pt idx="28245" formatCode="m/d/yyyy\ h:mm">
                  <c:v>40749.166666654724</c:v>
                </c:pt>
                <c:pt idx="28246" formatCode="m/d/yyyy\ h:mm">
                  <c:v>40749.208333321389</c:v>
                </c:pt>
                <c:pt idx="28247" formatCode="m/d/yyyy\ h:mm">
                  <c:v>40749.249999988053</c:v>
                </c:pt>
                <c:pt idx="28248" formatCode="m/d/yyyy\ h:mm">
                  <c:v>40749.291666654688</c:v>
                </c:pt>
                <c:pt idx="28249" formatCode="m/d/yyyy\ h:mm">
                  <c:v>40749.333333321381</c:v>
                </c:pt>
                <c:pt idx="28250" formatCode="m/d/yyyy\ h:mm">
                  <c:v>40749.37499998806</c:v>
                </c:pt>
                <c:pt idx="28251" formatCode="m/d/yyyy\ h:mm">
                  <c:v>40749.41666665471</c:v>
                </c:pt>
                <c:pt idx="28252" formatCode="m/d/yyyy\ h:mm">
                  <c:v>40749.458333321396</c:v>
                </c:pt>
                <c:pt idx="28253" formatCode="m/d/yyyy\ h:mm">
                  <c:v>40749.499999988038</c:v>
                </c:pt>
                <c:pt idx="28254" formatCode="m/d/yyyy\ h:mm">
                  <c:v>40749.541666654688</c:v>
                </c:pt>
                <c:pt idx="28255" formatCode="m/d/yyyy\ h:mm">
                  <c:v>40749.583333321367</c:v>
                </c:pt>
                <c:pt idx="28256" formatCode="m/d/yyyy\ h:mm">
                  <c:v>40749.624999988031</c:v>
                </c:pt>
                <c:pt idx="28257" formatCode="m/d/yyyy\ h:mm">
                  <c:v>40749.666666654681</c:v>
                </c:pt>
                <c:pt idx="28258" formatCode="m/d/yyyy\ h:mm">
                  <c:v>40749.70833332136</c:v>
                </c:pt>
                <c:pt idx="28259" formatCode="m/d/yyyy\ h:mm">
                  <c:v>40749.749999988031</c:v>
                </c:pt>
                <c:pt idx="28260" formatCode="m/d/yyyy\ h:mm">
                  <c:v>40749.791666654659</c:v>
                </c:pt>
                <c:pt idx="28261" formatCode="m/d/yyyy\ h:mm">
                  <c:v>40749.833333321352</c:v>
                </c:pt>
                <c:pt idx="28262" formatCode="m/d/yyyy\ h:mm">
                  <c:v>40749.874999988038</c:v>
                </c:pt>
                <c:pt idx="28263" formatCode="m/d/yyyy\ h:mm">
                  <c:v>40749.916666654681</c:v>
                </c:pt>
                <c:pt idx="28264" formatCode="m/d/yyyy\ h:mm">
                  <c:v>40749.95833332136</c:v>
                </c:pt>
                <c:pt idx="28265" formatCode="m/d/yyyy\ h:mm">
                  <c:v>40749.999999988009</c:v>
                </c:pt>
                <c:pt idx="28266" formatCode="m/d/yyyy\ h:mm">
                  <c:v>40750.041666654659</c:v>
                </c:pt>
                <c:pt idx="28267" formatCode="m/d/yyyy\ h:mm">
                  <c:v>40750.083333321338</c:v>
                </c:pt>
                <c:pt idx="28268" formatCode="m/d/yyyy\ h:mm">
                  <c:v>40750.124999988002</c:v>
                </c:pt>
                <c:pt idx="28269" formatCode="m/d/yyyy\ h:mm">
                  <c:v>40750.166666654652</c:v>
                </c:pt>
                <c:pt idx="28270" formatCode="m/d/yyyy\ h:mm">
                  <c:v>40750.20833332133</c:v>
                </c:pt>
                <c:pt idx="28271" formatCode="m/d/yyyy\ h:mm">
                  <c:v>40750.249999987995</c:v>
                </c:pt>
                <c:pt idx="28272" formatCode="m/d/yyyy\ h:mm">
                  <c:v>40750.29166665463</c:v>
                </c:pt>
                <c:pt idx="28273" formatCode="m/d/yyyy\ h:mm">
                  <c:v>40750.333333321323</c:v>
                </c:pt>
                <c:pt idx="28274" formatCode="m/d/yyyy\ h:mm">
                  <c:v>40750.374999988002</c:v>
                </c:pt>
                <c:pt idx="28275" formatCode="m/d/yyyy\ h:mm">
                  <c:v>40750.416666654652</c:v>
                </c:pt>
                <c:pt idx="28276" formatCode="m/d/yyyy\ h:mm">
                  <c:v>40750.45833332133</c:v>
                </c:pt>
                <c:pt idx="28277" formatCode="m/d/yyyy\ h:mm">
                  <c:v>40750.49999998798</c:v>
                </c:pt>
                <c:pt idx="28278" formatCode="m/d/yyyy\ h:mm">
                  <c:v>40750.54166665463</c:v>
                </c:pt>
                <c:pt idx="28279" formatCode="m/d/yyyy\ h:mm">
                  <c:v>40750.583333321309</c:v>
                </c:pt>
                <c:pt idx="28280" formatCode="m/d/yyyy\ h:mm">
                  <c:v>40750.624999987973</c:v>
                </c:pt>
                <c:pt idx="28281" formatCode="m/d/yyyy\ h:mm">
                  <c:v>40750.666666654623</c:v>
                </c:pt>
                <c:pt idx="28282" formatCode="m/d/yyyy\ h:mm">
                  <c:v>40750.708333321301</c:v>
                </c:pt>
                <c:pt idx="28283" formatCode="m/d/yyyy\ h:mm">
                  <c:v>40750.749999987966</c:v>
                </c:pt>
                <c:pt idx="28284" formatCode="m/d/yyyy\ h:mm">
                  <c:v>40750.791666654601</c:v>
                </c:pt>
                <c:pt idx="28285" formatCode="m/d/yyyy\ h:mm">
                  <c:v>40750.833333321294</c:v>
                </c:pt>
                <c:pt idx="28286" formatCode="m/d/yyyy\ h:mm">
                  <c:v>40750.874999987973</c:v>
                </c:pt>
                <c:pt idx="28287" formatCode="m/d/yyyy\ h:mm">
                  <c:v>40750.916666654623</c:v>
                </c:pt>
                <c:pt idx="28288" formatCode="m/d/yyyy\ h:mm">
                  <c:v>40750.958333321301</c:v>
                </c:pt>
                <c:pt idx="28289" formatCode="m/d/yyyy\ h:mm">
                  <c:v>40750.999999987951</c:v>
                </c:pt>
                <c:pt idx="28290" formatCode="m/d/yyyy\ h:mm">
                  <c:v>40751.041666654601</c:v>
                </c:pt>
                <c:pt idx="28291" formatCode="m/d/yyyy\ h:mm">
                  <c:v>40751.083333321279</c:v>
                </c:pt>
                <c:pt idx="28292" formatCode="m/d/yyyy\ h:mm">
                  <c:v>40751.124999987944</c:v>
                </c:pt>
                <c:pt idx="28293" formatCode="m/d/yyyy\ h:mm">
                  <c:v>40751.166666654593</c:v>
                </c:pt>
                <c:pt idx="28294" formatCode="m/d/yyyy\ h:mm">
                  <c:v>40751.208333321272</c:v>
                </c:pt>
                <c:pt idx="28295" formatCode="m/d/yyyy\ h:mm">
                  <c:v>40751.249999987936</c:v>
                </c:pt>
                <c:pt idx="28296" formatCode="m/d/yyyy\ h:mm">
                  <c:v>40751.291666654579</c:v>
                </c:pt>
                <c:pt idx="28297" formatCode="m/d/yyyy\ h:mm">
                  <c:v>40751.333333321265</c:v>
                </c:pt>
                <c:pt idx="28298" formatCode="m/d/yyyy\ h:mm">
                  <c:v>40751.374999987944</c:v>
                </c:pt>
                <c:pt idx="28299" formatCode="m/d/yyyy\ h:mm">
                  <c:v>40751.416666654593</c:v>
                </c:pt>
                <c:pt idx="28300" formatCode="m/d/yyyy\ h:mm">
                  <c:v>40751.458333321272</c:v>
                </c:pt>
                <c:pt idx="28301" formatCode="m/d/yyyy\ h:mm">
                  <c:v>40751.499999987922</c:v>
                </c:pt>
                <c:pt idx="28302" formatCode="m/d/yyyy\ h:mm">
                  <c:v>40751.541666654586</c:v>
                </c:pt>
                <c:pt idx="28303" formatCode="m/d/yyyy\ h:mm">
                  <c:v>40751.58333332125</c:v>
                </c:pt>
                <c:pt idx="28304" formatCode="m/d/yyyy\ h:mm">
                  <c:v>40751.624999987915</c:v>
                </c:pt>
                <c:pt idx="28305" formatCode="m/d/yyyy\ h:mm">
                  <c:v>40751.666666654579</c:v>
                </c:pt>
                <c:pt idx="28306" formatCode="m/d/yyyy\ h:mm">
                  <c:v>40751.708333321236</c:v>
                </c:pt>
                <c:pt idx="28307" formatCode="m/d/yyyy\ h:mm">
                  <c:v>40751.749999987907</c:v>
                </c:pt>
                <c:pt idx="28308" formatCode="m/d/yyyy\ h:mm">
                  <c:v>40751.791666654557</c:v>
                </c:pt>
                <c:pt idx="28309" formatCode="m/d/yyyy\ h:mm">
                  <c:v>40751.833333321236</c:v>
                </c:pt>
                <c:pt idx="28310" formatCode="m/d/yyyy\ h:mm">
                  <c:v>40751.874999987915</c:v>
                </c:pt>
                <c:pt idx="28311" formatCode="m/d/yyyy\ h:mm">
                  <c:v>40751.916666654579</c:v>
                </c:pt>
                <c:pt idx="28312" formatCode="m/d/yyyy\ h:mm">
                  <c:v>40751.958333321243</c:v>
                </c:pt>
                <c:pt idx="28313" formatCode="m/d/yyyy\ h:mm">
                  <c:v>40751.999999987886</c:v>
                </c:pt>
                <c:pt idx="28314" formatCode="m/d/yyyy\ h:mm">
                  <c:v>40752.041666654557</c:v>
                </c:pt>
                <c:pt idx="28315" formatCode="m/d/yyyy\ h:mm">
                  <c:v>40752.083333321221</c:v>
                </c:pt>
                <c:pt idx="28316" formatCode="m/d/yyyy\ h:mm">
                  <c:v>40752.124999987886</c:v>
                </c:pt>
                <c:pt idx="28317" formatCode="m/d/yyyy\ h:mm">
                  <c:v>40752.16666665455</c:v>
                </c:pt>
                <c:pt idx="28318" formatCode="m/d/yyyy\ h:mm">
                  <c:v>40752.208333321214</c:v>
                </c:pt>
                <c:pt idx="28319" formatCode="m/d/yyyy\ h:mm">
                  <c:v>40752.249999987878</c:v>
                </c:pt>
                <c:pt idx="28320" formatCode="m/d/yyyy\ h:mm">
                  <c:v>40752.291666654521</c:v>
                </c:pt>
                <c:pt idx="28321" formatCode="m/d/yyyy\ h:mm">
                  <c:v>40752.333333321207</c:v>
                </c:pt>
                <c:pt idx="28322" formatCode="m/d/yyyy\ h:mm">
                  <c:v>40752.374999987886</c:v>
                </c:pt>
                <c:pt idx="28323" formatCode="m/d/yyyy\ h:mm">
                  <c:v>40752.416666654542</c:v>
                </c:pt>
                <c:pt idx="28324" formatCode="m/d/yyyy\ h:mm">
                  <c:v>40752.458333321214</c:v>
                </c:pt>
                <c:pt idx="28325" formatCode="m/d/yyyy\ h:mm">
                  <c:v>40752.499999987864</c:v>
                </c:pt>
                <c:pt idx="28326" formatCode="m/d/yyyy\ h:mm">
                  <c:v>40752.541666654528</c:v>
                </c:pt>
                <c:pt idx="28327" formatCode="m/d/yyyy\ h:mm">
                  <c:v>40752.583333321192</c:v>
                </c:pt>
                <c:pt idx="28328" formatCode="m/d/yyyy\ h:mm">
                  <c:v>40752.624999987856</c:v>
                </c:pt>
                <c:pt idx="28329" formatCode="m/d/yyyy\ h:mm">
                  <c:v>40752.666666654521</c:v>
                </c:pt>
                <c:pt idx="28330" formatCode="m/d/yyyy\ h:mm">
                  <c:v>40752.708333321192</c:v>
                </c:pt>
                <c:pt idx="28331" formatCode="m/d/yyyy\ h:mm">
                  <c:v>40752.749999987835</c:v>
                </c:pt>
                <c:pt idx="28332" formatCode="m/d/yyyy\ h:mm">
                  <c:v>40752.791666654484</c:v>
                </c:pt>
                <c:pt idx="28333" formatCode="m/d/yyyy\ h:mm">
                  <c:v>40752.833333321192</c:v>
                </c:pt>
                <c:pt idx="28334" formatCode="m/d/yyyy\ h:mm">
                  <c:v>40752.874999987842</c:v>
                </c:pt>
                <c:pt idx="28335" formatCode="m/d/yyyy\ h:mm">
                  <c:v>40752.916666654513</c:v>
                </c:pt>
                <c:pt idx="28336" formatCode="m/d/yyyy\ h:mm">
                  <c:v>40752.958333321199</c:v>
                </c:pt>
                <c:pt idx="28337" formatCode="m/d/yyyy\ h:mm">
                  <c:v>40752.999999987835</c:v>
                </c:pt>
                <c:pt idx="28338" formatCode="m/d/yyyy\ h:mm">
                  <c:v>40753.041666654484</c:v>
                </c:pt>
                <c:pt idx="28339" formatCode="m/d/yyyy\ h:mm">
                  <c:v>40753.083333321163</c:v>
                </c:pt>
                <c:pt idx="28340" formatCode="m/d/yyyy\ h:mm">
                  <c:v>40753.124999987827</c:v>
                </c:pt>
                <c:pt idx="28341" formatCode="m/d/yyyy\ h:mm">
                  <c:v>40753.166666654484</c:v>
                </c:pt>
                <c:pt idx="28342" formatCode="m/d/yyyy\ h:mm">
                  <c:v>40753.208333321163</c:v>
                </c:pt>
                <c:pt idx="28343" formatCode="m/d/yyyy\ h:mm">
                  <c:v>40753.24999998782</c:v>
                </c:pt>
                <c:pt idx="28344" formatCode="m/d/yyyy\ h:mm">
                  <c:v>40753.29166665447</c:v>
                </c:pt>
                <c:pt idx="28345" formatCode="m/d/yyyy\ h:mm">
                  <c:v>40753.333333321149</c:v>
                </c:pt>
                <c:pt idx="28346" formatCode="m/d/yyyy\ h:mm">
                  <c:v>40753.374999987813</c:v>
                </c:pt>
                <c:pt idx="28347" formatCode="m/d/yyyy\ h:mm">
                  <c:v>40753.416666654492</c:v>
                </c:pt>
                <c:pt idx="28348" formatCode="m/d/yyyy\ h:mm">
                  <c:v>40753.458333321156</c:v>
                </c:pt>
                <c:pt idx="28349" formatCode="m/d/yyyy\ h:mm">
                  <c:v>40753.499999987805</c:v>
                </c:pt>
                <c:pt idx="28350" formatCode="m/d/yyyy\ h:mm">
                  <c:v>40753.54166665447</c:v>
                </c:pt>
                <c:pt idx="28351" formatCode="m/d/yyyy\ h:mm">
                  <c:v>40753.583333321141</c:v>
                </c:pt>
                <c:pt idx="28352" formatCode="m/d/yyyy\ h:mm">
                  <c:v>40753.624999987784</c:v>
                </c:pt>
                <c:pt idx="28353" formatCode="m/d/yyyy\ h:mm">
                  <c:v>40753.666666654455</c:v>
                </c:pt>
                <c:pt idx="28354" formatCode="m/d/yyyy\ h:mm">
                  <c:v>40753.708333321141</c:v>
                </c:pt>
                <c:pt idx="28355" formatCode="m/d/yyyy\ h:mm">
                  <c:v>40753.749999987784</c:v>
                </c:pt>
                <c:pt idx="28356" formatCode="m/d/yyyy\ h:mm">
                  <c:v>40753.791666654433</c:v>
                </c:pt>
                <c:pt idx="28357" formatCode="m/d/yyyy\ h:mm">
                  <c:v>40753.833333321119</c:v>
                </c:pt>
                <c:pt idx="28358" formatCode="m/d/yyyy\ h:mm">
                  <c:v>40753.874999987791</c:v>
                </c:pt>
                <c:pt idx="28359" formatCode="m/d/yyyy\ h:mm">
                  <c:v>40753.916666654448</c:v>
                </c:pt>
                <c:pt idx="28360" formatCode="m/d/yyyy\ h:mm">
                  <c:v>40753.958333321127</c:v>
                </c:pt>
                <c:pt idx="28361" formatCode="m/d/yyyy\ h:mm">
                  <c:v>40753.999999987776</c:v>
                </c:pt>
                <c:pt idx="28362" formatCode="m/d/yyyy\ h:mm">
                  <c:v>40754.041666654426</c:v>
                </c:pt>
                <c:pt idx="28363" formatCode="m/d/yyyy\ h:mm">
                  <c:v>40754.083333321112</c:v>
                </c:pt>
                <c:pt idx="28364" formatCode="m/d/yyyy\ h:mm">
                  <c:v>40754.124999987755</c:v>
                </c:pt>
                <c:pt idx="28365" formatCode="m/d/yyyy\ h:mm">
                  <c:v>40754.166666654426</c:v>
                </c:pt>
                <c:pt idx="28366" formatCode="m/d/yyyy\ h:mm">
                  <c:v>40754.208333321098</c:v>
                </c:pt>
                <c:pt idx="28367" formatCode="m/d/yyyy\ h:mm">
                  <c:v>40754.249999987755</c:v>
                </c:pt>
                <c:pt idx="28368" formatCode="m/d/yyyy\ h:mm">
                  <c:v>40754.291666654404</c:v>
                </c:pt>
                <c:pt idx="28369" formatCode="m/d/yyyy\ h:mm">
                  <c:v>40754.33333332109</c:v>
                </c:pt>
                <c:pt idx="28370" formatCode="m/d/yyyy\ h:mm">
                  <c:v>40754.374999987762</c:v>
                </c:pt>
                <c:pt idx="28371" formatCode="m/d/yyyy\ h:mm">
                  <c:v>40754.416666654419</c:v>
                </c:pt>
                <c:pt idx="28372" formatCode="m/d/yyyy\ h:mm">
                  <c:v>40754.458333321098</c:v>
                </c:pt>
                <c:pt idx="28373" formatCode="m/d/yyyy\ h:mm">
                  <c:v>40754.499999987733</c:v>
                </c:pt>
                <c:pt idx="28374" formatCode="m/d/yyyy\ h:mm">
                  <c:v>40754.541666654404</c:v>
                </c:pt>
                <c:pt idx="28375" formatCode="m/d/yyyy\ h:mm">
                  <c:v>40754.583333321083</c:v>
                </c:pt>
                <c:pt idx="28376" formatCode="m/d/yyyy\ h:mm">
                  <c:v>40754.624999987725</c:v>
                </c:pt>
                <c:pt idx="28377" formatCode="m/d/yyyy\ h:mm">
                  <c:v>40754.666666654404</c:v>
                </c:pt>
                <c:pt idx="28378" formatCode="m/d/yyyy\ h:mm">
                  <c:v>40754.708333321068</c:v>
                </c:pt>
                <c:pt idx="28379" formatCode="m/d/yyyy\ h:mm">
                  <c:v>40754.749999987725</c:v>
                </c:pt>
                <c:pt idx="28380" formatCode="m/d/yyyy\ h:mm">
                  <c:v>40754.791666654368</c:v>
                </c:pt>
                <c:pt idx="28381" formatCode="m/d/yyyy\ h:mm">
                  <c:v>40754.833333321061</c:v>
                </c:pt>
                <c:pt idx="28382" formatCode="m/d/yyyy\ h:mm">
                  <c:v>40754.874999987733</c:v>
                </c:pt>
                <c:pt idx="28383" formatCode="m/d/yyyy\ h:mm">
                  <c:v>40754.91666665439</c:v>
                </c:pt>
                <c:pt idx="28384" formatCode="m/d/yyyy\ h:mm">
                  <c:v>40754.958333321076</c:v>
                </c:pt>
                <c:pt idx="28385" formatCode="m/d/yyyy\ h:mm">
                  <c:v>40754.999999987704</c:v>
                </c:pt>
                <c:pt idx="28386" formatCode="m/d/yyyy\ h:mm">
                  <c:v>40755.041666654375</c:v>
                </c:pt>
                <c:pt idx="28387" formatCode="m/d/yyyy\ h:mm">
                  <c:v>40755.083333321047</c:v>
                </c:pt>
                <c:pt idx="28388" formatCode="m/d/yyyy\ h:mm">
                  <c:v>40755.124999987704</c:v>
                </c:pt>
                <c:pt idx="28389" formatCode="m/d/yyyy\ h:mm">
                  <c:v>40755.166666654375</c:v>
                </c:pt>
                <c:pt idx="28390" formatCode="m/d/yyyy\ h:mm">
                  <c:v>40755.208333321039</c:v>
                </c:pt>
                <c:pt idx="28391" formatCode="m/d/yyyy\ h:mm">
                  <c:v>40755.249999987704</c:v>
                </c:pt>
                <c:pt idx="28392" formatCode="m/d/yyyy\ h:mm">
                  <c:v>40755.291666654339</c:v>
                </c:pt>
                <c:pt idx="28393" formatCode="m/d/yyyy\ h:mm">
                  <c:v>40755.333333321032</c:v>
                </c:pt>
                <c:pt idx="28394" formatCode="m/d/yyyy\ h:mm">
                  <c:v>40755.374999987696</c:v>
                </c:pt>
                <c:pt idx="28395" formatCode="m/d/yyyy\ h:mm">
                  <c:v>40755.416666654361</c:v>
                </c:pt>
                <c:pt idx="28396" formatCode="m/d/yyyy\ h:mm">
                  <c:v>40755.458333321047</c:v>
                </c:pt>
                <c:pt idx="28397" formatCode="m/d/yyyy\ h:mm">
                  <c:v>40755.499999987675</c:v>
                </c:pt>
                <c:pt idx="28398" formatCode="m/d/yyyy\ h:mm">
                  <c:v>40755.541666654339</c:v>
                </c:pt>
                <c:pt idx="28399" formatCode="m/d/yyyy\ h:mm">
                  <c:v>40755.583333321018</c:v>
                </c:pt>
                <c:pt idx="28400" formatCode="m/d/yyyy\ h:mm">
                  <c:v>40755.624999987675</c:v>
                </c:pt>
                <c:pt idx="28401" formatCode="m/d/yyyy\ h:mm">
                  <c:v>40755.666666654331</c:v>
                </c:pt>
                <c:pt idx="28402" formatCode="m/d/yyyy\ h:mm">
                  <c:v>40755.70833332101</c:v>
                </c:pt>
                <c:pt idx="28403" formatCode="m/d/yyyy\ h:mm">
                  <c:v>40755.749999987675</c:v>
                </c:pt>
                <c:pt idx="28404" formatCode="m/d/yyyy\ h:mm">
                  <c:v>40755.791666654317</c:v>
                </c:pt>
                <c:pt idx="28405" formatCode="m/d/yyyy\ h:mm">
                  <c:v>40755.833333321003</c:v>
                </c:pt>
                <c:pt idx="28406" formatCode="m/d/yyyy\ h:mm">
                  <c:v>40755.874999987667</c:v>
                </c:pt>
                <c:pt idx="28407" formatCode="m/d/yyyy\ h:mm">
                  <c:v>40755.916666654331</c:v>
                </c:pt>
                <c:pt idx="28408" formatCode="m/d/yyyy\ h:mm">
                  <c:v>40755.958333321018</c:v>
                </c:pt>
                <c:pt idx="28409" formatCode="m/d/yyyy\ h:mm">
                  <c:v>40755.999999987645</c:v>
                </c:pt>
                <c:pt idx="28410" formatCode="m/d/yyyy\ h:mm">
                  <c:v>40756.041666654324</c:v>
                </c:pt>
                <c:pt idx="28411" formatCode="m/d/yyyy\ h:mm">
                  <c:v>40756.083333321003</c:v>
                </c:pt>
                <c:pt idx="28412" formatCode="m/d/yyyy\ h:mm">
                  <c:v>40756.124999987638</c:v>
                </c:pt>
                <c:pt idx="28413" formatCode="m/d/yyyy\ h:mm">
                  <c:v>40756.166666654302</c:v>
                </c:pt>
                <c:pt idx="28414" formatCode="m/d/yyyy\ h:mm">
                  <c:v>40756.208333320996</c:v>
                </c:pt>
                <c:pt idx="28415" formatCode="m/d/yyyy\ h:mm">
                  <c:v>40756.249999987631</c:v>
                </c:pt>
                <c:pt idx="28416" formatCode="m/d/yyyy\ h:mm">
                  <c:v>40756.291666654281</c:v>
                </c:pt>
                <c:pt idx="28417" formatCode="m/d/yyyy\ h:mm">
                  <c:v>40756.333333320996</c:v>
                </c:pt>
                <c:pt idx="28418" formatCode="m/d/yyyy\ h:mm">
                  <c:v>40756.374999987638</c:v>
                </c:pt>
                <c:pt idx="28419" formatCode="m/d/yyyy\ h:mm">
                  <c:v>40756.416666654302</c:v>
                </c:pt>
                <c:pt idx="28420" formatCode="m/d/yyyy\ h:mm">
                  <c:v>40756.458333320996</c:v>
                </c:pt>
                <c:pt idx="28421" formatCode="m/d/yyyy\ h:mm">
                  <c:v>40756.499999987624</c:v>
                </c:pt>
                <c:pt idx="28422" formatCode="m/d/yyyy\ h:mm">
                  <c:v>40756.541666654281</c:v>
                </c:pt>
                <c:pt idx="28423" formatCode="m/d/yyyy\ h:mm">
                  <c:v>40756.583333320974</c:v>
                </c:pt>
                <c:pt idx="28424" formatCode="m/d/yyyy\ h:mm">
                  <c:v>40756.624999987624</c:v>
                </c:pt>
                <c:pt idx="28425" formatCode="m/d/yyyy\ h:mm">
                  <c:v>40756.666666654273</c:v>
                </c:pt>
                <c:pt idx="28426" formatCode="m/d/yyyy\ h:mm">
                  <c:v>40756.708333320967</c:v>
                </c:pt>
                <c:pt idx="28427" formatCode="m/d/yyyy\ h:mm">
                  <c:v>40756.749999987602</c:v>
                </c:pt>
                <c:pt idx="28428" formatCode="m/d/yyyy\ h:mm">
                  <c:v>40756.791666654251</c:v>
                </c:pt>
                <c:pt idx="28429" formatCode="m/d/yyyy\ h:mm">
                  <c:v>40756.833333320959</c:v>
                </c:pt>
                <c:pt idx="28430" formatCode="m/d/yyyy\ h:mm">
                  <c:v>40756.874999987609</c:v>
                </c:pt>
                <c:pt idx="28431" formatCode="m/d/yyyy\ h:mm">
                  <c:v>40756.916666654273</c:v>
                </c:pt>
                <c:pt idx="28432" formatCode="m/d/yyyy\ h:mm">
                  <c:v>40756.958333320967</c:v>
                </c:pt>
                <c:pt idx="28433" formatCode="m/d/yyyy\ h:mm">
                  <c:v>40756.999999987594</c:v>
                </c:pt>
                <c:pt idx="28434" formatCode="m/d/yyyy\ h:mm">
                  <c:v>40757.041666654251</c:v>
                </c:pt>
                <c:pt idx="28435" formatCode="m/d/yyyy\ h:mm">
                  <c:v>40757.083333320945</c:v>
                </c:pt>
                <c:pt idx="28436" formatCode="m/d/yyyy\ h:mm">
                  <c:v>40757.124999987594</c:v>
                </c:pt>
                <c:pt idx="28437" formatCode="m/d/yyyy\ h:mm">
                  <c:v>40757.166666654244</c:v>
                </c:pt>
                <c:pt idx="28438" formatCode="m/d/yyyy\ h:mm">
                  <c:v>40757.208333320938</c:v>
                </c:pt>
                <c:pt idx="28439" formatCode="m/d/yyyy\ h:mm">
                  <c:v>40757.249999987587</c:v>
                </c:pt>
                <c:pt idx="28440" formatCode="m/d/yyyy\ h:mm">
                  <c:v>40757.291666654222</c:v>
                </c:pt>
                <c:pt idx="28441" formatCode="m/d/yyyy\ h:mm">
                  <c:v>40757.33333332093</c:v>
                </c:pt>
                <c:pt idx="28442" formatCode="m/d/yyyy\ h:mm">
                  <c:v>40757.374999987594</c:v>
                </c:pt>
                <c:pt idx="28443" formatCode="m/d/yyyy\ h:mm">
                  <c:v>40757.416666654244</c:v>
                </c:pt>
                <c:pt idx="28444" formatCode="m/d/yyyy\ h:mm">
                  <c:v>40757.458333320938</c:v>
                </c:pt>
                <c:pt idx="28445" formatCode="m/d/yyyy\ h:mm">
                  <c:v>40757.499999987573</c:v>
                </c:pt>
                <c:pt idx="28446" formatCode="m/d/yyyy\ h:mm">
                  <c:v>40757.541666654222</c:v>
                </c:pt>
                <c:pt idx="28447" formatCode="m/d/yyyy\ h:mm">
                  <c:v>40757.583333320916</c:v>
                </c:pt>
                <c:pt idx="28448" formatCode="m/d/yyyy\ h:mm">
                  <c:v>40757.624999987565</c:v>
                </c:pt>
                <c:pt idx="28449" formatCode="m/d/yyyy\ h:mm">
                  <c:v>40757.666666654215</c:v>
                </c:pt>
                <c:pt idx="28450" formatCode="m/d/yyyy\ h:mm">
                  <c:v>40757.708333320908</c:v>
                </c:pt>
                <c:pt idx="28451" formatCode="m/d/yyyy\ h:mm">
                  <c:v>40757.749999987558</c:v>
                </c:pt>
                <c:pt idx="28452" formatCode="m/d/yyyy\ h:mm">
                  <c:v>40757.791666654193</c:v>
                </c:pt>
                <c:pt idx="28453" formatCode="m/d/yyyy\ h:mm">
                  <c:v>40757.833333320901</c:v>
                </c:pt>
                <c:pt idx="28454" formatCode="m/d/yyyy\ h:mm">
                  <c:v>40757.874999987565</c:v>
                </c:pt>
                <c:pt idx="28455" formatCode="m/d/yyyy\ h:mm">
                  <c:v>40757.916666654215</c:v>
                </c:pt>
                <c:pt idx="28456" formatCode="m/d/yyyy\ h:mm">
                  <c:v>40757.958333320908</c:v>
                </c:pt>
                <c:pt idx="28457" formatCode="m/d/yyyy\ h:mm">
                  <c:v>40757.999999987544</c:v>
                </c:pt>
                <c:pt idx="28458" formatCode="m/d/yyyy\ h:mm">
                  <c:v>40758.041666654193</c:v>
                </c:pt>
                <c:pt idx="28459" formatCode="m/d/yyyy\ h:mm">
                  <c:v>40758.083333320887</c:v>
                </c:pt>
                <c:pt idx="28460" formatCode="m/d/yyyy\ h:mm">
                  <c:v>40758.124999987536</c:v>
                </c:pt>
                <c:pt idx="28461" formatCode="m/d/yyyy\ h:mm">
                  <c:v>40758.166666654186</c:v>
                </c:pt>
                <c:pt idx="28462" formatCode="m/d/yyyy\ h:mm">
                  <c:v>40758.208333320879</c:v>
                </c:pt>
                <c:pt idx="28463" formatCode="m/d/yyyy\ h:mm">
                  <c:v>40758.249999987529</c:v>
                </c:pt>
                <c:pt idx="28464" formatCode="m/d/yyyy\ h:mm">
                  <c:v>40758.291666654171</c:v>
                </c:pt>
                <c:pt idx="28465" formatCode="m/d/yyyy\ h:mm">
                  <c:v>40758.333333320872</c:v>
                </c:pt>
                <c:pt idx="28466" formatCode="m/d/yyyy\ h:mm">
                  <c:v>40758.374999987536</c:v>
                </c:pt>
                <c:pt idx="28467" formatCode="m/d/yyyy\ h:mm">
                  <c:v>40758.416666654193</c:v>
                </c:pt>
                <c:pt idx="28468" formatCode="m/d/yyyy\ h:mm">
                  <c:v>40758.458333320879</c:v>
                </c:pt>
                <c:pt idx="28469" formatCode="m/d/yyyy\ h:mm">
                  <c:v>40758.499999987514</c:v>
                </c:pt>
                <c:pt idx="28470" formatCode="m/d/yyyy\ h:mm">
                  <c:v>40758.541666654179</c:v>
                </c:pt>
                <c:pt idx="28471" formatCode="m/d/yyyy\ h:mm">
                  <c:v>40758.583333320843</c:v>
                </c:pt>
                <c:pt idx="28472" formatCode="m/d/yyyy\ h:mm">
                  <c:v>40758.624999987507</c:v>
                </c:pt>
                <c:pt idx="28473" formatCode="m/d/yyyy\ h:mm">
                  <c:v>40758.666666654171</c:v>
                </c:pt>
                <c:pt idx="28474" formatCode="m/d/yyyy\ h:mm">
                  <c:v>40758.708333320843</c:v>
                </c:pt>
                <c:pt idx="28475" formatCode="m/d/yyyy\ h:mm">
                  <c:v>40758.7499999875</c:v>
                </c:pt>
                <c:pt idx="28476" formatCode="m/d/yyyy\ h:mm">
                  <c:v>40758.79166665415</c:v>
                </c:pt>
                <c:pt idx="28477" formatCode="m/d/yyyy\ h:mm">
                  <c:v>40758.833333320843</c:v>
                </c:pt>
                <c:pt idx="28478" formatCode="m/d/yyyy\ h:mm">
                  <c:v>40758.874999987493</c:v>
                </c:pt>
                <c:pt idx="28479" formatCode="m/d/yyyy\ h:mm">
                  <c:v>40758.916666654171</c:v>
                </c:pt>
                <c:pt idx="28480" formatCode="m/d/yyyy\ h:mm">
                  <c:v>40758.95833332085</c:v>
                </c:pt>
                <c:pt idx="28481" formatCode="m/d/yyyy\ h:mm">
                  <c:v>40758.999999987485</c:v>
                </c:pt>
                <c:pt idx="28482" formatCode="m/d/yyyy\ h:mm">
                  <c:v>40759.04166665415</c:v>
                </c:pt>
                <c:pt idx="28483" formatCode="m/d/yyyy\ h:mm">
                  <c:v>40759.083333320828</c:v>
                </c:pt>
                <c:pt idx="28484" formatCode="m/d/yyyy\ h:mm">
                  <c:v>40759.124999987478</c:v>
                </c:pt>
                <c:pt idx="28485" formatCode="m/d/yyyy\ h:mm">
                  <c:v>40759.166666654135</c:v>
                </c:pt>
                <c:pt idx="28486" formatCode="m/d/yyyy\ h:mm">
                  <c:v>40759.208333320821</c:v>
                </c:pt>
                <c:pt idx="28487" formatCode="m/d/yyyy\ h:mm">
                  <c:v>40759.249999987471</c:v>
                </c:pt>
                <c:pt idx="28488" formatCode="m/d/yyyy\ h:mm">
                  <c:v>40759.29166665412</c:v>
                </c:pt>
                <c:pt idx="28489" formatCode="m/d/yyyy\ h:mm">
                  <c:v>40759.333333320799</c:v>
                </c:pt>
                <c:pt idx="28490" formatCode="m/d/yyyy\ h:mm">
                  <c:v>40759.374999987478</c:v>
                </c:pt>
                <c:pt idx="28491" formatCode="m/d/yyyy\ h:mm">
                  <c:v>40759.416666654142</c:v>
                </c:pt>
                <c:pt idx="28492" formatCode="m/d/yyyy\ h:mm">
                  <c:v>40759.458333320807</c:v>
                </c:pt>
                <c:pt idx="28493" formatCode="m/d/yyyy\ h:mm">
                  <c:v>40759.499999987456</c:v>
                </c:pt>
                <c:pt idx="28494" formatCode="m/d/yyyy\ h:mm">
                  <c:v>40759.54166665412</c:v>
                </c:pt>
                <c:pt idx="28495" formatCode="m/d/yyyy\ h:mm">
                  <c:v>40759.583333320792</c:v>
                </c:pt>
                <c:pt idx="28496" formatCode="m/d/yyyy\ h:mm">
                  <c:v>40759.624999987434</c:v>
                </c:pt>
                <c:pt idx="28497" formatCode="m/d/yyyy\ h:mm">
                  <c:v>40759.666666654106</c:v>
                </c:pt>
                <c:pt idx="28498" formatCode="m/d/yyyy\ h:mm">
                  <c:v>40759.708333320792</c:v>
                </c:pt>
                <c:pt idx="28499" formatCode="m/d/yyyy\ h:mm">
                  <c:v>40759.749999987434</c:v>
                </c:pt>
                <c:pt idx="28500" formatCode="m/d/yyyy\ h:mm">
                  <c:v>40759.791666654084</c:v>
                </c:pt>
                <c:pt idx="28501" formatCode="m/d/yyyy\ h:mm">
                  <c:v>40759.833333320785</c:v>
                </c:pt>
                <c:pt idx="28502" formatCode="m/d/yyyy\ h:mm">
                  <c:v>40759.874999987442</c:v>
                </c:pt>
                <c:pt idx="28503" formatCode="m/d/yyyy\ h:mm">
                  <c:v>40759.916666654099</c:v>
                </c:pt>
                <c:pt idx="28504" formatCode="m/d/yyyy\ h:mm">
                  <c:v>40759.958333320785</c:v>
                </c:pt>
                <c:pt idx="28505" formatCode="m/d/yyyy\ h:mm">
                  <c:v>40759.999999987427</c:v>
                </c:pt>
                <c:pt idx="28506" formatCode="m/d/yyyy\ h:mm">
                  <c:v>40760.041666654084</c:v>
                </c:pt>
                <c:pt idx="28507" formatCode="m/d/yyyy\ h:mm">
                  <c:v>40760.083333320763</c:v>
                </c:pt>
                <c:pt idx="28508" formatCode="m/d/yyyy\ h:mm">
                  <c:v>40760.12499998742</c:v>
                </c:pt>
                <c:pt idx="28509" formatCode="m/d/yyyy\ h:mm">
                  <c:v>40760.166666654084</c:v>
                </c:pt>
                <c:pt idx="28510" formatCode="m/d/yyyy\ h:mm">
                  <c:v>40760.208333320748</c:v>
                </c:pt>
                <c:pt idx="28511" formatCode="m/d/yyyy\ h:mm">
                  <c:v>40760.249999987405</c:v>
                </c:pt>
                <c:pt idx="28512" formatCode="m/d/yyyy\ h:mm">
                  <c:v>40760.291666654062</c:v>
                </c:pt>
                <c:pt idx="28513" formatCode="m/d/yyyy\ h:mm">
                  <c:v>40760.333333320741</c:v>
                </c:pt>
                <c:pt idx="28514" formatCode="m/d/yyyy\ h:mm">
                  <c:v>40760.374999987413</c:v>
                </c:pt>
                <c:pt idx="28515" formatCode="m/d/yyyy\ h:mm">
                  <c:v>40760.416666654084</c:v>
                </c:pt>
                <c:pt idx="28516" formatCode="m/d/yyyy\ h:mm">
                  <c:v>40760.458333320756</c:v>
                </c:pt>
                <c:pt idx="28517" formatCode="m/d/yyyy\ h:mm">
                  <c:v>40760.499999987383</c:v>
                </c:pt>
                <c:pt idx="28518" formatCode="m/d/yyyy\ h:mm">
                  <c:v>40760.541666654055</c:v>
                </c:pt>
                <c:pt idx="28519" formatCode="m/d/yyyy\ h:mm">
                  <c:v>40760.583333320741</c:v>
                </c:pt>
                <c:pt idx="28520" formatCode="m/d/yyyy\ h:mm">
                  <c:v>40760.624999987376</c:v>
                </c:pt>
                <c:pt idx="28521" formatCode="m/d/yyyy\ h:mm">
                  <c:v>40760.666666654055</c:v>
                </c:pt>
                <c:pt idx="28522" formatCode="m/d/yyyy\ h:mm">
                  <c:v>40760.708333320719</c:v>
                </c:pt>
                <c:pt idx="28523" formatCode="m/d/yyyy\ h:mm">
                  <c:v>40760.749999987376</c:v>
                </c:pt>
                <c:pt idx="28524" formatCode="m/d/yyyy\ h:mm">
                  <c:v>40760.791666654019</c:v>
                </c:pt>
                <c:pt idx="28525" formatCode="m/d/yyyy\ h:mm">
                  <c:v>40760.833333320712</c:v>
                </c:pt>
                <c:pt idx="28526" formatCode="m/d/yyyy\ h:mm">
                  <c:v>40760.874999987383</c:v>
                </c:pt>
                <c:pt idx="28527" formatCode="m/d/yyyy\ h:mm">
                  <c:v>40760.91666665404</c:v>
                </c:pt>
                <c:pt idx="28528" formatCode="m/d/yyyy\ h:mm">
                  <c:v>40760.958333320727</c:v>
                </c:pt>
                <c:pt idx="28529" formatCode="m/d/yyyy\ h:mm">
                  <c:v>40760.999999987354</c:v>
                </c:pt>
                <c:pt idx="28530" formatCode="m/d/yyyy\ h:mm">
                  <c:v>40761.041666654026</c:v>
                </c:pt>
                <c:pt idx="28531" formatCode="m/d/yyyy\ h:mm">
                  <c:v>40761.083333320697</c:v>
                </c:pt>
                <c:pt idx="28532" formatCode="m/d/yyyy\ h:mm">
                  <c:v>40761.124999987354</c:v>
                </c:pt>
                <c:pt idx="28533" formatCode="m/d/yyyy\ h:mm">
                  <c:v>40761.166666654026</c:v>
                </c:pt>
                <c:pt idx="28534" formatCode="m/d/yyyy\ h:mm">
                  <c:v>40761.20833332069</c:v>
                </c:pt>
                <c:pt idx="28535" formatCode="m/d/yyyy\ h:mm">
                  <c:v>40761.249999987354</c:v>
                </c:pt>
                <c:pt idx="28536" formatCode="m/d/yyyy\ h:mm">
                  <c:v>40761.291666653997</c:v>
                </c:pt>
                <c:pt idx="28537" formatCode="m/d/yyyy\ h:mm">
                  <c:v>40761.333333320683</c:v>
                </c:pt>
                <c:pt idx="28538" formatCode="m/d/yyyy\ h:mm">
                  <c:v>40761.374999987347</c:v>
                </c:pt>
                <c:pt idx="28539" formatCode="m/d/yyyy\ h:mm">
                  <c:v>40761.416666654011</c:v>
                </c:pt>
                <c:pt idx="28540" formatCode="m/d/yyyy\ h:mm">
                  <c:v>40761.458333320697</c:v>
                </c:pt>
                <c:pt idx="28541" formatCode="m/d/yyyy\ h:mm">
                  <c:v>40761.499999987325</c:v>
                </c:pt>
                <c:pt idx="28542" formatCode="m/d/yyyy\ h:mm">
                  <c:v>40761.541666654004</c:v>
                </c:pt>
                <c:pt idx="28543" formatCode="m/d/yyyy\ h:mm">
                  <c:v>40761.583333320668</c:v>
                </c:pt>
                <c:pt idx="28544" formatCode="m/d/yyyy\ h:mm">
                  <c:v>40761.624999987325</c:v>
                </c:pt>
                <c:pt idx="28545" formatCode="m/d/yyyy\ h:mm">
                  <c:v>40761.666666653982</c:v>
                </c:pt>
                <c:pt idx="28546" formatCode="m/d/yyyy\ h:mm">
                  <c:v>40761.708333320661</c:v>
                </c:pt>
                <c:pt idx="28547" formatCode="m/d/yyyy\ h:mm">
                  <c:v>40761.749999987325</c:v>
                </c:pt>
                <c:pt idx="28548" formatCode="m/d/yyyy\ h:mm">
                  <c:v>40761.791666653968</c:v>
                </c:pt>
                <c:pt idx="28549" formatCode="m/d/yyyy\ h:mm">
                  <c:v>40761.833333320661</c:v>
                </c:pt>
                <c:pt idx="28550" formatCode="m/d/yyyy\ h:mm">
                  <c:v>40761.874999987318</c:v>
                </c:pt>
                <c:pt idx="28551" formatCode="m/d/yyyy\ h:mm">
                  <c:v>40761.916666653982</c:v>
                </c:pt>
                <c:pt idx="28552" formatCode="m/d/yyyy\ h:mm">
                  <c:v>40761.958333320668</c:v>
                </c:pt>
                <c:pt idx="28553" formatCode="m/d/yyyy\ h:mm">
                  <c:v>40761.999999987296</c:v>
                </c:pt>
                <c:pt idx="28554" formatCode="m/d/yyyy\ h:mm">
                  <c:v>40762.041666653975</c:v>
                </c:pt>
                <c:pt idx="28555" formatCode="m/d/yyyy\ h:mm">
                  <c:v>40762.083333320639</c:v>
                </c:pt>
                <c:pt idx="28556" formatCode="m/d/yyyy\ h:mm">
                  <c:v>40762.124999987289</c:v>
                </c:pt>
                <c:pt idx="28557" formatCode="m/d/yyyy\ h:mm">
                  <c:v>40762.166666653953</c:v>
                </c:pt>
                <c:pt idx="28558" formatCode="m/d/yyyy\ h:mm">
                  <c:v>40762.208333320632</c:v>
                </c:pt>
                <c:pt idx="28559" formatCode="m/d/yyyy\ h:mm">
                  <c:v>40762.249999987282</c:v>
                </c:pt>
                <c:pt idx="28560" formatCode="m/d/yyyy\ h:mm">
                  <c:v>40762.291666653931</c:v>
                </c:pt>
                <c:pt idx="28561" formatCode="m/d/yyyy\ h:mm">
                  <c:v>40762.333333320632</c:v>
                </c:pt>
                <c:pt idx="28562" formatCode="m/d/yyyy\ h:mm">
                  <c:v>40762.374999987289</c:v>
                </c:pt>
                <c:pt idx="28563" formatCode="m/d/yyyy\ h:mm">
                  <c:v>40762.416666653953</c:v>
                </c:pt>
                <c:pt idx="28564" formatCode="m/d/yyyy\ h:mm">
                  <c:v>40762.458333320639</c:v>
                </c:pt>
                <c:pt idx="28565" formatCode="m/d/yyyy\ h:mm">
                  <c:v>40762.499999987274</c:v>
                </c:pt>
                <c:pt idx="28566" formatCode="m/d/yyyy\ h:mm">
                  <c:v>40762.541666653931</c:v>
                </c:pt>
                <c:pt idx="28567" formatCode="m/d/yyyy\ h:mm">
                  <c:v>40762.58333332061</c:v>
                </c:pt>
                <c:pt idx="28568" formatCode="m/d/yyyy\ h:mm">
                  <c:v>40762.624999987274</c:v>
                </c:pt>
                <c:pt idx="28569" formatCode="m/d/yyyy\ h:mm">
                  <c:v>40762.666666653924</c:v>
                </c:pt>
                <c:pt idx="28570" formatCode="m/d/yyyy\ h:mm">
                  <c:v>40762.708333320603</c:v>
                </c:pt>
                <c:pt idx="28571" formatCode="m/d/yyyy\ h:mm">
                  <c:v>40762.749999987253</c:v>
                </c:pt>
                <c:pt idx="28572" formatCode="m/d/yyyy\ h:mm">
                  <c:v>40762.791666653902</c:v>
                </c:pt>
                <c:pt idx="28573" formatCode="m/d/yyyy\ h:mm">
                  <c:v>40762.833333320603</c:v>
                </c:pt>
                <c:pt idx="28574" formatCode="m/d/yyyy\ h:mm">
                  <c:v>40762.87499998726</c:v>
                </c:pt>
                <c:pt idx="28575" formatCode="m/d/yyyy\ h:mm">
                  <c:v>40762.916666653931</c:v>
                </c:pt>
                <c:pt idx="28576" formatCode="m/d/yyyy\ h:mm">
                  <c:v>40762.95833332061</c:v>
                </c:pt>
                <c:pt idx="28577" formatCode="m/d/yyyy\ h:mm">
                  <c:v>40762.999999987238</c:v>
                </c:pt>
                <c:pt idx="28578" formatCode="m/d/yyyy\ h:mm">
                  <c:v>40763.041666653902</c:v>
                </c:pt>
                <c:pt idx="28579" formatCode="m/d/yyyy\ h:mm">
                  <c:v>40763.083333320596</c:v>
                </c:pt>
                <c:pt idx="28580" formatCode="m/d/yyyy\ h:mm">
                  <c:v>40763.124999987231</c:v>
                </c:pt>
                <c:pt idx="28581" formatCode="m/d/yyyy\ h:mm">
                  <c:v>40763.166666653895</c:v>
                </c:pt>
                <c:pt idx="28582" formatCode="m/d/yyyy\ h:mm">
                  <c:v>40763.208333320596</c:v>
                </c:pt>
                <c:pt idx="28583" formatCode="m/d/yyyy\ h:mm">
                  <c:v>40763.249999987223</c:v>
                </c:pt>
                <c:pt idx="28584" formatCode="m/d/yyyy\ h:mm">
                  <c:v>40763.291666653873</c:v>
                </c:pt>
                <c:pt idx="28585" formatCode="m/d/yyyy\ h:mm">
                  <c:v>40763.333333320588</c:v>
                </c:pt>
                <c:pt idx="28586" formatCode="m/d/yyyy\ h:mm">
                  <c:v>40763.374999987231</c:v>
                </c:pt>
                <c:pt idx="28587" formatCode="m/d/yyyy\ h:mm">
                  <c:v>40763.416666653895</c:v>
                </c:pt>
                <c:pt idx="28588" formatCode="m/d/yyyy\ h:mm">
                  <c:v>40763.458333320596</c:v>
                </c:pt>
                <c:pt idx="28589" formatCode="m/d/yyyy\ h:mm">
                  <c:v>40763.499999987209</c:v>
                </c:pt>
                <c:pt idx="28590" formatCode="m/d/yyyy\ h:mm">
                  <c:v>40763.541666653873</c:v>
                </c:pt>
                <c:pt idx="28591" formatCode="m/d/yyyy\ h:mm">
                  <c:v>40763.583333320566</c:v>
                </c:pt>
                <c:pt idx="28592" formatCode="m/d/yyyy\ h:mm">
                  <c:v>40763.624999987202</c:v>
                </c:pt>
                <c:pt idx="28593" formatCode="m/d/yyyy\ h:mm">
                  <c:v>40763.666666653866</c:v>
                </c:pt>
                <c:pt idx="28594" formatCode="m/d/yyyy\ h:mm">
                  <c:v>40763.708333320559</c:v>
                </c:pt>
                <c:pt idx="28595" formatCode="m/d/yyyy\ h:mm">
                  <c:v>40763.749999987194</c:v>
                </c:pt>
                <c:pt idx="28596" formatCode="m/d/yyyy\ h:mm">
                  <c:v>40763.791666653844</c:v>
                </c:pt>
                <c:pt idx="28597" formatCode="m/d/yyyy\ h:mm">
                  <c:v>40763.833333320552</c:v>
                </c:pt>
                <c:pt idx="28598" formatCode="m/d/yyyy\ h:mm">
                  <c:v>40763.874999987202</c:v>
                </c:pt>
                <c:pt idx="28599" formatCode="m/d/yyyy\ h:mm">
                  <c:v>40763.916666653866</c:v>
                </c:pt>
                <c:pt idx="28600" formatCode="m/d/yyyy\ h:mm">
                  <c:v>40763.958333320559</c:v>
                </c:pt>
                <c:pt idx="28601" formatCode="m/d/yyyy\ h:mm">
                  <c:v>40763.999999987194</c:v>
                </c:pt>
                <c:pt idx="28602" formatCode="m/d/yyyy\ h:mm">
                  <c:v>40764.041666653844</c:v>
                </c:pt>
                <c:pt idx="28603" formatCode="m/d/yyyy\ h:mm">
                  <c:v>40764.083333320537</c:v>
                </c:pt>
                <c:pt idx="28604" formatCode="m/d/yyyy\ h:mm">
                  <c:v>40764.124999987187</c:v>
                </c:pt>
                <c:pt idx="28605" formatCode="m/d/yyyy\ h:mm">
                  <c:v>40764.166666653837</c:v>
                </c:pt>
                <c:pt idx="28606" formatCode="m/d/yyyy\ h:mm">
                  <c:v>40764.20833332053</c:v>
                </c:pt>
                <c:pt idx="28607" formatCode="m/d/yyyy\ h:mm">
                  <c:v>40764.24999998718</c:v>
                </c:pt>
                <c:pt idx="28608" formatCode="m/d/yyyy\ h:mm">
                  <c:v>40764.291666653815</c:v>
                </c:pt>
                <c:pt idx="28609" formatCode="m/d/yyyy\ h:mm">
                  <c:v>40764.333333320523</c:v>
                </c:pt>
                <c:pt idx="28610" formatCode="m/d/yyyy\ h:mm">
                  <c:v>40764.374999987187</c:v>
                </c:pt>
                <c:pt idx="28611" formatCode="m/d/yyyy\ h:mm">
                  <c:v>40764.416666653837</c:v>
                </c:pt>
                <c:pt idx="28612" formatCode="m/d/yyyy\ h:mm">
                  <c:v>40764.45833332053</c:v>
                </c:pt>
                <c:pt idx="28613" formatCode="m/d/yyyy\ h:mm">
                  <c:v>40764.499999987165</c:v>
                </c:pt>
                <c:pt idx="28614" formatCode="m/d/yyyy\ h:mm">
                  <c:v>40764.541666653815</c:v>
                </c:pt>
                <c:pt idx="28615" formatCode="m/d/yyyy\ h:mm">
                  <c:v>40764.583333320508</c:v>
                </c:pt>
                <c:pt idx="28616" formatCode="m/d/yyyy\ h:mm">
                  <c:v>40764.624999987158</c:v>
                </c:pt>
                <c:pt idx="28617" formatCode="m/d/yyyy\ h:mm">
                  <c:v>40764.666666653808</c:v>
                </c:pt>
                <c:pt idx="28618" formatCode="m/d/yyyy\ h:mm">
                  <c:v>40764.708333320501</c:v>
                </c:pt>
                <c:pt idx="28619" formatCode="m/d/yyyy\ h:mm">
                  <c:v>40764.749999987151</c:v>
                </c:pt>
                <c:pt idx="28620" formatCode="m/d/yyyy\ h:mm">
                  <c:v>40764.791666653786</c:v>
                </c:pt>
                <c:pt idx="28621" formatCode="m/d/yyyy\ h:mm">
                  <c:v>40764.833333320494</c:v>
                </c:pt>
                <c:pt idx="28622" formatCode="m/d/yyyy\ h:mm">
                  <c:v>40764.874999987143</c:v>
                </c:pt>
                <c:pt idx="28623" formatCode="m/d/yyyy\ h:mm">
                  <c:v>40764.916666653808</c:v>
                </c:pt>
                <c:pt idx="28624" formatCode="m/d/yyyy\ h:mm">
                  <c:v>40764.958333320501</c:v>
                </c:pt>
                <c:pt idx="28625" formatCode="m/d/yyyy\ h:mm">
                  <c:v>40764.999999987136</c:v>
                </c:pt>
                <c:pt idx="28626" formatCode="m/d/yyyy\ h:mm">
                  <c:v>40765.041666653779</c:v>
                </c:pt>
                <c:pt idx="28627" formatCode="m/d/yyyy\ h:mm">
                  <c:v>40765.083333320479</c:v>
                </c:pt>
                <c:pt idx="28628" formatCode="m/d/yyyy\ h:mm">
                  <c:v>40765.124999987129</c:v>
                </c:pt>
                <c:pt idx="28629" formatCode="m/d/yyyy\ h:mm">
                  <c:v>40765.166666653771</c:v>
                </c:pt>
                <c:pt idx="28630" formatCode="m/d/yyyy\ h:mm">
                  <c:v>40765.208333320472</c:v>
                </c:pt>
                <c:pt idx="28631" formatCode="m/d/yyyy\ h:mm">
                  <c:v>40765.249999987122</c:v>
                </c:pt>
                <c:pt idx="28632" formatCode="m/d/yyyy\ h:mm">
                  <c:v>40765.291666653757</c:v>
                </c:pt>
                <c:pt idx="28633" formatCode="m/d/yyyy\ h:mm">
                  <c:v>40765.333333320465</c:v>
                </c:pt>
                <c:pt idx="28634" formatCode="m/d/yyyy\ h:mm">
                  <c:v>40765.374999987129</c:v>
                </c:pt>
                <c:pt idx="28635" formatCode="m/d/yyyy\ h:mm">
                  <c:v>40765.416666653779</c:v>
                </c:pt>
                <c:pt idx="28636" formatCode="m/d/yyyy\ h:mm">
                  <c:v>40765.458333320465</c:v>
                </c:pt>
                <c:pt idx="28637" formatCode="m/d/yyyy\ h:mm">
                  <c:v>40765.499999987107</c:v>
                </c:pt>
                <c:pt idx="28638" formatCode="m/d/yyyy\ h:mm">
                  <c:v>40765.541666653757</c:v>
                </c:pt>
                <c:pt idx="28639" formatCode="m/d/yyyy\ h:mm">
                  <c:v>40765.583333320443</c:v>
                </c:pt>
                <c:pt idx="28640" formatCode="m/d/yyyy\ h:mm">
                  <c:v>40765.6249999871</c:v>
                </c:pt>
                <c:pt idx="28641" formatCode="m/d/yyyy\ h:mm">
                  <c:v>40765.666666653749</c:v>
                </c:pt>
                <c:pt idx="28642" formatCode="m/d/yyyy\ h:mm">
                  <c:v>40765.708333320443</c:v>
                </c:pt>
                <c:pt idx="28643" formatCode="m/d/yyyy\ h:mm">
                  <c:v>40765.749999987085</c:v>
                </c:pt>
                <c:pt idx="28644" formatCode="m/d/yyyy\ h:mm">
                  <c:v>40765.79166665372</c:v>
                </c:pt>
                <c:pt idx="28645" formatCode="m/d/yyyy\ h:mm">
                  <c:v>40765.833333320435</c:v>
                </c:pt>
                <c:pt idx="28646" formatCode="m/d/yyyy\ h:mm">
                  <c:v>40765.874999987092</c:v>
                </c:pt>
                <c:pt idx="28647" formatCode="m/d/yyyy\ h:mm">
                  <c:v>40765.916666653735</c:v>
                </c:pt>
                <c:pt idx="28648" formatCode="m/d/yyyy\ h:mm">
                  <c:v>40765.958333320443</c:v>
                </c:pt>
                <c:pt idx="28649" formatCode="m/d/yyyy\ h:mm">
                  <c:v>40765.999999987078</c:v>
                </c:pt>
                <c:pt idx="28650" formatCode="m/d/yyyy\ h:mm">
                  <c:v>40766.04166665372</c:v>
                </c:pt>
                <c:pt idx="28651" formatCode="m/d/yyyy\ h:mm">
                  <c:v>40766.083333320421</c:v>
                </c:pt>
                <c:pt idx="28652" formatCode="m/d/yyyy\ h:mm">
                  <c:v>40766.124999987071</c:v>
                </c:pt>
                <c:pt idx="28653" formatCode="m/d/yyyy\ h:mm">
                  <c:v>40766.16666665372</c:v>
                </c:pt>
                <c:pt idx="28654" formatCode="m/d/yyyy\ h:mm">
                  <c:v>40766.208333320399</c:v>
                </c:pt>
                <c:pt idx="28655" formatCode="m/d/yyyy\ h:mm">
                  <c:v>40766.249999987056</c:v>
                </c:pt>
                <c:pt idx="28656" formatCode="m/d/yyyy\ h:mm">
                  <c:v>40766.291666653691</c:v>
                </c:pt>
                <c:pt idx="28657" formatCode="m/d/yyyy\ h:mm">
                  <c:v>40766.333333320392</c:v>
                </c:pt>
                <c:pt idx="28658" formatCode="m/d/yyyy\ h:mm">
                  <c:v>40766.374999987063</c:v>
                </c:pt>
                <c:pt idx="28659" formatCode="m/d/yyyy\ h:mm">
                  <c:v>40766.41666665372</c:v>
                </c:pt>
                <c:pt idx="28660" formatCode="m/d/yyyy\ h:mm">
                  <c:v>40766.458333320406</c:v>
                </c:pt>
                <c:pt idx="28661" formatCode="m/d/yyyy\ h:mm">
                  <c:v>40766.499999987034</c:v>
                </c:pt>
                <c:pt idx="28662" formatCode="m/d/yyyy\ h:mm">
                  <c:v>40766.541666653684</c:v>
                </c:pt>
                <c:pt idx="28663" formatCode="m/d/yyyy\ h:mm">
                  <c:v>40766.583333320392</c:v>
                </c:pt>
                <c:pt idx="28664" formatCode="m/d/yyyy\ h:mm">
                  <c:v>40766.624999987034</c:v>
                </c:pt>
                <c:pt idx="28665" formatCode="m/d/yyyy\ h:mm">
                  <c:v>40766.666666653684</c:v>
                </c:pt>
                <c:pt idx="28666" formatCode="m/d/yyyy\ h:mm">
                  <c:v>40766.708333320385</c:v>
                </c:pt>
                <c:pt idx="28667" formatCode="m/d/yyyy\ h:mm">
                  <c:v>40766.749999987034</c:v>
                </c:pt>
                <c:pt idx="28668" formatCode="m/d/yyyy\ h:mm">
                  <c:v>40766.791666653662</c:v>
                </c:pt>
                <c:pt idx="28669" formatCode="m/d/yyyy\ h:mm">
                  <c:v>40766.833333320363</c:v>
                </c:pt>
                <c:pt idx="28670" formatCode="m/d/yyyy\ h:mm">
                  <c:v>40766.874999987042</c:v>
                </c:pt>
                <c:pt idx="28671" formatCode="m/d/yyyy\ h:mm">
                  <c:v>40766.916666653684</c:v>
                </c:pt>
                <c:pt idx="28672" formatCode="m/d/yyyy\ h:mm">
                  <c:v>40766.958333320385</c:v>
                </c:pt>
                <c:pt idx="28673" formatCode="m/d/yyyy\ h:mm">
                  <c:v>40766.99999998702</c:v>
                </c:pt>
                <c:pt idx="28674" formatCode="m/d/yyyy\ h:mm">
                  <c:v>40767.041666653669</c:v>
                </c:pt>
                <c:pt idx="28675" formatCode="m/d/yyyy\ h:mm">
                  <c:v>40767.083333320348</c:v>
                </c:pt>
                <c:pt idx="28676" formatCode="m/d/yyyy\ h:mm">
                  <c:v>40767.124999987005</c:v>
                </c:pt>
                <c:pt idx="28677" formatCode="m/d/yyyy\ h:mm">
                  <c:v>40767.166666653655</c:v>
                </c:pt>
                <c:pt idx="28678" formatCode="m/d/yyyy\ h:mm">
                  <c:v>40767.208333320341</c:v>
                </c:pt>
                <c:pt idx="28679" formatCode="m/d/yyyy\ h:mm">
                  <c:v>40767.249999987005</c:v>
                </c:pt>
                <c:pt idx="28680" formatCode="m/d/yyyy\ h:mm">
                  <c:v>40767.291666653626</c:v>
                </c:pt>
                <c:pt idx="28681" formatCode="m/d/yyyy\ h:mm">
                  <c:v>40767.333333320341</c:v>
                </c:pt>
                <c:pt idx="28682" formatCode="m/d/yyyy\ h:mm">
                  <c:v>40767.374999987012</c:v>
                </c:pt>
                <c:pt idx="28683" formatCode="m/d/yyyy\ h:mm">
                  <c:v>40767.416666653655</c:v>
                </c:pt>
                <c:pt idx="28684" formatCode="m/d/yyyy\ h:mm">
                  <c:v>40767.458333320348</c:v>
                </c:pt>
                <c:pt idx="28685" formatCode="m/d/yyyy\ h:mm">
                  <c:v>40767.499999986991</c:v>
                </c:pt>
                <c:pt idx="28686" formatCode="m/d/yyyy\ h:mm">
                  <c:v>40767.541666653633</c:v>
                </c:pt>
                <c:pt idx="28687" formatCode="m/d/yyyy\ h:mm">
                  <c:v>40767.583333320319</c:v>
                </c:pt>
                <c:pt idx="28688" formatCode="m/d/yyyy\ h:mm">
                  <c:v>40767.624999986983</c:v>
                </c:pt>
                <c:pt idx="28689" formatCode="m/d/yyyy\ h:mm">
                  <c:v>40767.666666653618</c:v>
                </c:pt>
                <c:pt idx="28690" formatCode="m/d/yyyy\ h:mm">
                  <c:v>40767.708333320312</c:v>
                </c:pt>
                <c:pt idx="28691" formatCode="m/d/yyyy\ h:mm">
                  <c:v>40767.749999986983</c:v>
                </c:pt>
                <c:pt idx="28692" formatCode="m/d/yyyy\ h:mm">
                  <c:v>40767.791666653597</c:v>
                </c:pt>
                <c:pt idx="28693" formatCode="m/d/yyyy\ h:mm">
                  <c:v>40767.833333320312</c:v>
                </c:pt>
                <c:pt idx="28694" formatCode="m/d/yyyy\ h:mm">
                  <c:v>40767.874999986991</c:v>
                </c:pt>
                <c:pt idx="28695" formatCode="m/d/yyyy\ h:mm">
                  <c:v>40767.916666653626</c:v>
                </c:pt>
                <c:pt idx="28696" formatCode="m/d/yyyy\ h:mm">
                  <c:v>40767.958333320319</c:v>
                </c:pt>
                <c:pt idx="28697" formatCode="m/d/yyyy\ h:mm">
                  <c:v>40767.999999986961</c:v>
                </c:pt>
                <c:pt idx="28698" formatCode="m/d/yyyy\ h:mm">
                  <c:v>40768.041666653604</c:v>
                </c:pt>
                <c:pt idx="28699" formatCode="m/d/yyyy\ h:mm">
                  <c:v>40768.08333332029</c:v>
                </c:pt>
                <c:pt idx="28700" formatCode="m/d/yyyy\ h:mm">
                  <c:v>40768.124999986961</c:v>
                </c:pt>
                <c:pt idx="28701" formatCode="m/d/yyyy\ h:mm">
                  <c:v>40768.166666653597</c:v>
                </c:pt>
                <c:pt idx="28702" formatCode="m/d/yyyy\ h:mm">
                  <c:v>40768.208333320283</c:v>
                </c:pt>
                <c:pt idx="28703" formatCode="m/d/yyyy\ h:mm">
                  <c:v>40768.249999986947</c:v>
                </c:pt>
                <c:pt idx="28704" formatCode="m/d/yyyy\ h:mm">
                  <c:v>40768.291666653575</c:v>
                </c:pt>
                <c:pt idx="28705" formatCode="m/d/yyyy\ h:mm">
                  <c:v>40768.333333320283</c:v>
                </c:pt>
                <c:pt idx="28706" formatCode="m/d/yyyy\ h:mm">
                  <c:v>40768.374999986954</c:v>
                </c:pt>
                <c:pt idx="28707" formatCode="m/d/yyyy\ h:mm">
                  <c:v>40768.416666653604</c:v>
                </c:pt>
                <c:pt idx="28708" formatCode="m/d/yyyy\ h:mm">
                  <c:v>40768.45833332029</c:v>
                </c:pt>
                <c:pt idx="28709" formatCode="m/d/yyyy\ h:mm">
                  <c:v>40768.499999986932</c:v>
                </c:pt>
                <c:pt idx="28710" formatCode="m/d/yyyy\ h:mm">
                  <c:v>40768.541666653582</c:v>
                </c:pt>
                <c:pt idx="28711" formatCode="m/d/yyyy\ h:mm">
                  <c:v>40768.583333320261</c:v>
                </c:pt>
                <c:pt idx="28712" formatCode="m/d/yyyy\ h:mm">
                  <c:v>40768.624999986932</c:v>
                </c:pt>
                <c:pt idx="28713" formatCode="m/d/yyyy\ h:mm">
                  <c:v>40768.666666653575</c:v>
                </c:pt>
                <c:pt idx="28714" formatCode="m/d/yyyy\ h:mm">
                  <c:v>40768.708333320261</c:v>
                </c:pt>
                <c:pt idx="28715" formatCode="m/d/yyyy\ h:mm">
                  <c:v>40768.749999986918</c:v>
                </c:pt>
                <c:pt idx="28716" formatCode="m/d/yyyy\ h:mm">
                  <c:v>40768.791666653553</c:v>
                </c:pt>
                <c:pt idx="28717" formatCode="m/d/yyyy\ h:mm">
                  <c:v>40768.833333320246</c:v>
                </c:pt>
                <c:pt idx="28718" formatCode="m/d/yyyy\ h:mm">
                  <c:v>40768.874999986925</c:v>
                </c:pt>
                <c:pt idx="28719" formatCode="m/d/yyyy\ h:mm">
                  <c:v>40768.916666653582</c:v>
                </c:pt>
                <c:pt idx="28720" formatCode="m/d/yyyy\ h:mm">
                  <c:v>40768.958333320254</c:v>
                </c:pt>
                <c:pt idx="28721" formatCode="m/d/yyyy\ h:mm">
                  <c:v>40768.999999986903</c:v>
                </c:pt>
                <c:pt idx="28722" formatCode="m/d/yyyy\ h:mm">
                  <c:v>40769.041666653553</c:v>
                </c:pt>
                <c:pt idx="28723" formatCode="m/d/yyyy\ h:mm">
                  <c:v>40769.083333320232</c:v>
                </c:pt>
                <c:pt idx="28724" formatCode="m/d/yyyy\ h:mm">
                  <c:v>40769.124999986896</c:v>
                </c:pt>
                <c:pt idx="28725" formatCode="m/d/yyyy\ h:mm">
                  <c:v>40769.166666653546</c:v>
                </c:pt>
                <c:pt idx="28726" formatCode="m/d/yyyy\ h:mm">
                  <c:v>40769.208333320232</c:v>
                </c:pt>
                <c:pt idx="28727" formatCode="m/d/yyyy\ h:mm">
                  <c:v>40769.249999986889</c:v>
                </c:pt>
                <c:pt idx="28728" formatCode="m/d/yyyy\ h:mm">
                  <c:v>40769.291666653524</c:v>
                </c:pt>
                <c:pt idx="28729" formatCode="m/d/yyyy\ h:mm">
                  <c:v>40769.333333320217</c:v>
                </c:pt>
                <c:pt idx="28730" formatCode="m/d/yyyy\ h:mm">
                  <c:v>40769.374999986896</c:v>
                </c:pt>
                <c:pt idx="28731" formatCode="m/d/yyyy\ h:mm">
                  <c:v>40769.416666653546</c:v>
                </c:pt>
                <c:pt idx="28732" formatCode="m/d/yyyy\ h:mm">
                  <c:v>40769.458333320224</c:v>
                </c:pt>
                <c:pt idx="28733" formatCode="m/d/yyyy\ h:mm">
                  <c:v>40769.499999986881</c:v>
                </c:pt>
                <c:pt idx="28734" formatCode="m/d/yyyy\ h:mm">
                  <c:v>40769.541666653524</c:v>
                </c:pt>
                <c:pt idx="28735" formatCode="m/d/yyyy\ h:mm">
                  <c:v>40769.583333320203</c:v>
                </c:pt>
                <c:pt idx="28736" formatCode="m/d/yyyy\ h:mm">
                  <c:v>40769.624999986867</c:v>
                </c:pt>
                <c:pt idx="28737" formatCode="m/d/yyyy\ h:mm">
                  <c:v>40769.666666653524</c:v>
                </c:pt>
                <c:pt idx="28738" formatCode="m/d/yyyy\ h:mm">
                  <c:v>40769.708333320203</c:v>
                </c:pt>
                <c:pt idx="28739" formatCode="m/d/yyyy\ h:mm">
                  <c:v>40769.74999998686</c:v>
                </c:pt>
                <c:pt idx="28740" formatCode="m/d/yyyy\ h:mm">
                  <c:v>40769.791666653502</c:v>
                </c:pt>
                <c:pt idx="28741" formatCode="m/d/yyyy\ h:mm">
                  <c:v>40769.833333320203</c:v>
                </c:pt>
                <c:pt idx="28742" formatCode="m/d/yyyy\ h:mm">
                  <c:v>40769.874999986867</c:v>
                </c:pt>
                <c:pt idx="28743" formatCode="m/d/yyyy\ h:mm">
                  <c:v>40769.916666653517</c:v>
                </c:pt>
                <c:pt idx="28744" formatCode="m/d/yyyy\ h:mm">
                  <c:v>40769.95833332021</c:v>
                </c:pt>
                <c:pt idx="28745" formatCode="m/d/yyyy\ h:mm">
                  <c:v>40769.999999986845</c:v>
                </c:pt>
                <c:pt idx="28746" formatCode="m/d/yyyy\ h:mm">
                  <c:v>40770.041666653495</c:v>
                </c:pt>
                <c:pt idx="28747" formatCode="m/d/yyyy\ h:mm">
                  <c:v>40770.083333320195</c:v>
                </c:pt>
                <c:pt idx="28748" formatCode="m/d/yyyy\ h:mm">
                  <c:v>40770.124999986838</c:v>
                </c:pt>
                <c:pt idx="28749" formatCode="m/d/yyyy\ h:mm">
                  <c:v>40770.166666653487</c:v>
                </c:pt>
                <c:pt idx="28750" formatCode="m/d/yyyy\ h:mm">
                  <c:v>40770.208333320188</c:v>
                </c:pt>
                <c:pt idx="28751" formatCode="m/d/yyyy\ h:mm">
                  <c:v>40770.249999986831</c:v>
                </c:pt>
                <c:pt idx="28752" formatCode="m/d/yyyy\ h:mm">
                  <c:v>40770.291666653466</c:v>
                </c:pt>
                <c:pt idx="28753" formatCode="m/d/yyyy\ h:mm">
                  <c:v>40770.333333320174</c:v>
                </c:pt>
                <c:pt idx="28754" formatCode="m/d/yyyy\ h:mm">
                  <c:v>40770.374999986838</c:v>
                </c:pt>
                <c:pt idx="28755" formatCode="m/d/yyyy\ h:mm">
                  <c:v>40770.416666653487</c:v>
                </c:pt>
                <c:pt idx="28756" formatCode="m/d/yyyy\ h:mm">
                  <c:v>40770.458333320181</c:v>
                </c:pt>
                <c:pt idx="28757" formatCode="m/d/yyyy\ h:mm">
                  <c:v>40770.499999986816</c:v>
                </c:pt>
                <c:pt idx="28758" formatCode="m/d/yyyy\ h:mm">
                  <c:v>40770.541666653466</c:v>
                </c:pt>
                <c:pt idx="28759" formatCode="m/d/yyyy\ h:mm">
                  <c:v>40770.583333320159</c:v>
                </c:pt>
                <c:pt idx="28760" formatCode="m/d/yyyy\ h:mm">
                  <c:v>40770.624999986809</c:v>
                </c:pt>
                <c:pt idx="28761" formatCode="m/d/yyyy\ h:mm">
                  <c:v>40770.666666653458</c:v>
                </c:pt>
                <c:pt idx="28762" formatCode="m/d/yyyy\ h:mm">
                  <c:v>40770.708333320152</c:v>
                </c:pt>
                <c:pt idx="28763" formatCode="m/d/yyyy\ h:mm">
                  <c:v>40770.749999986801</c:v>
                </c:pt>
                <c:pt idx="28764" formatCode="m/d/yyyy\ h:mm">
                  <c:v>40770.791666653437</c:v>
                </c:pt>
                <c:pt idx="28765" formatCode="m/d/yyyy\ h:mm">
                  <c:v>40770.833333320144</c:v>
                </c:pt>
                <c:pt idx="28766" formatCode="m/d/yyyy\ h:mm">
                  <c:v>40770.874999986809</c:v>
                </c:pt>
                <c:pt idx="28767" formatCode="m/d/yyyy\ h:mm">
                  <c:v>40770.916666653458</c:v>
                </c:pt>
                <c:pt idx="28768" formatCode="m/d/yyyy\ h:mm">
                  <c:v>40770.958333320152</c:v>
                </c:pt>
                <c:pt idx="28769" formatCode="m/d/yyyy\ h:mm">
                  <c:v>40770.999999986787</c:v>
                </c:pt>
                <c:pt idx="28770" formatCode="m/d/yyyy\ h:mm">
                  <c:v>40771.041666653437</c:v>
                </c:pt>
                <c:pt idx="28771" formatCode="m/d/yyyy\ h:mm">
                  <c:v>40771.08333332013</c:v>
                </c:pt>
                <c:pt idx="28772" formatCode="m/d/yyyy\ h:mm">
                  <c:v>40771.12499998678</c:v>
                </c:pt>
                <c:pt idx="28773" formatCode="m/d/yyyy\ h:mm">
                  <c:v>40771.166666653429</c:v>
                </c:pt>
                <c:pt idx="28774" formatCode="m/d/yyyy\ h:mm">
                  <c:v>40771.208333320123</c:v>
                </c:pt>
                <c:pt idx="28775" formatCode="m/d/yyyy\ h:mm">
                  <c:v>40771.249999986772</c:v>
                </c:pt>
                <c:pt idx="28776" formatCode="m/d/yyyy\ h:mm">
                  <c:v>40771.291666653407</c:v>
                </c:pt>
                <c:pt idx="28777" formatCode="m/d/yyyy\ h:mm">
                  <c:v>40771.333333320115</c:v>
                </c:pt>
                <c:pt idx="28778" formatCode="m/d/yyyy\ h:mm">
                  <c:v>40771.37499998678</c:v>
                </c:pt>
                <c:pt idx="28779" formatCode="m/d/yyyy\ h:mm">
                  <c:v>40771.416666653429</c:v>
                </c:pt>
                <c:pt idx="28780" formatCode="m/d/yyyy\ h:mm">
                  <c:v>40771.458333320123</c:v>
                </c:pt>
                <c:pt idx="28781" formatCode="m/d/yyyy\ h:mm">
                  <c:v>40771.499999986758</c:v>
                </c:pt>
                <c:pt idx="28782" formatCode="m/d/yyyy\ h:mm">
                  <c:v>40771.541666653407</c:v>
                </c:pt>
                <c:pt idx="28783" formatCode="m/d/yyyy\ h:mm">
                  <c:v>40771.583333320101</c:v>
                </c:pt>
                <c:pt idx="28784" formatCode="m/d/yyyy\ h:mm">
                  <c:v>40771.62499998675</c:v>
                </c:pt>
                <c:pt idx="28785" formatCode="m/d/yyyy\ h:mm">
                  <c:v>40771.6666666534</c:v>
                </c:pt>
                <c:pt idx="28786" formatCode="m/d/yyyy\ h:mm">
                  <c:v>40771.708333320094</c:v>
                </c:pt>
                <c:pt idx="28787" formatCode="m/d/yyyy\ h:mm">
                  <c:v>40771.749999986736</c:v>
                </c:pt>
                <c:pt idx="28788" formatCode="m/d/yyyy\ h:mm">
                  <c:v>40771.791666653371</c:v>
                </c:pt>
                <c:pt idx="28789" formatCode="m/d/yyyy\ h:mm">
                  <c:v>40771.833333320086</c:v>
                </c:pt>
                <c:pt idx="28790" formatCode="m/d/yyyy\ h:mm">
                  <c:v>40771.874999986743</c:v>
                </c:pt>
                <c:pt idx="28791" formatCode="m/d/yyyy\ h:mm">
                  <c:v>40771.9166666534</c:v>
                </c:pt>
                <c:pt idx="28792" formatCode="m/d/yyyy\ h:mm">
                  <c:v>40771.958333320094</c:v>
                </c:pt>
                <c:pt idx="28793" formatCode="m/d/yyyy\ h:mm">
                  <c:v>40771.999999986729</c:v>
                </c:pt>
                <c:pt idx="28794" formatCode="m/d/yyyy\ h:mm">
                  <c:v>40772.041666653371</c:v>
                </c:pt>
                <c:pt idx="28795" formatCode="m/d/yyyy\ h:mm">
                  <c:v>40772.083333320072</c:v>
                </c:pt>
                <c:pt idx="28796" formatCode="m/d/yyyy\ h:mm">
                  <c:v>40772.124999986721</c:v>
                </c:pt>
                <c:pt idx="28797" formatCode="m/d/yyyy\ h:mm">
                  <c:v>40772.166666653371</c:v>
                </c:pt>
                <c:pt idx="28798" formatCode="m/d/yyyy\ h:mm">
                  <c:v>40772.208333320064</c:v>
                </c:pt>
                <c:pt idx="28799" formatCode="m/d/yyyy\ h:mm">
                  <c:v>40772.249999986714</c:v>
                </c:pt>
                <c:pt idx="28800" formatCode="m/d/yyyy\ h:mm">
                  <c:v>40772.291666653349</c:v>
                </c:pt>
                <c:pt idx="28801" formatCode="m/d/yyyy\ h:mm">
                  <c:v>40772.333333320043</c:v>
                </c:pt>
                <c:pt idx="28802" formatCode="m/d/yyyy\ h:mm">
                  <c:v>40772.374999986721</c:v>
                </c:pt>
                <c:pt idx="28803" formatCode="m/d/yyyy\ h:mm">
                  <c:v>40772.416666653371</c:v>
                </c:pt>
                <c:pt idx="28804" formatCode="m/d/yyyy\ h:mm">
                  <c:v>40772.458333320064</c:v>
                </c:pt>
                <c:pt idx="28805" formatCode="m/d/yyyy\ h:mm">
                  <c:v>40772.4999999867</c:v>
                </c:pt>
                <c:pt idx="28806" formatCode="m/d/yyyy\ h:mm">
                  <c:v>40772.541666653349</c:v>
                </c:pt>
                <c:pt idx="28807" formatCode="m/d/yyyy\ h:mm">
                  <c:v>40772.583333320043</c:v>
                </c:pt>
                <c:pt idx="28808" formatCode="m/d/yyyy\ h:mm">
                  <c:v>40772.624999986685</c:v>
                </c:pt>
                <c:pt idx="28809" formatCode="m/d/yyyy\ h:mm">
                  <c:v>40772.666666653335</c:v>
                </c:pt>
                <c:pt idx="28810" formatCode="m/d/yyyy\ h:mm">
                  <c:v>40772.708333320035</c:v>
                </c:pt>
                <c:pt idx="28811" formatCode="m/d/yyyy\ h:mm">
                  <c:v>40772.749999986685</c:v>
                </c:pt>
                <c:pt idx="28812" formatCode="m/d/yyyy\ h:mm">
                  <c:v>40772.791666653313</c:v>
                </c:pt>
                <c:pt idx="28813" formatCode="m/d/yyyy\ h:mm">
                  <c:v>40772.833333320013</c:v>
                </c:pt>
                <c:pt idx="28814" formatCode="m/d/yyyy\ h:mm">
                  <c:v>40772.874999986692</c:v>
                </c:pt>
                <c:pt idx="28815" formatCode="m/d/yyyy\ h:mm">
                  <c:v>40772.916666653335</c:v>
                </c:pt>
                <c:pt idx="28816" formatCode="m/d/yyyy\ h:mm">
                  <c:v>40772.958333320035</c:v>
                </c:pt>
                <c:pt idx="28817" formatCode="m/d/yyyy\ h:mm">
                  <c:v>40772.99999998667</c:v>
                </c:pt>
                <c:pt idx="28818" formatCode="m/d/yyyy\ h:mm">
                  <c:v>40773.04166665332</c:v>
                </c:pt>
                <c:pt idx="28819" formatCode="m/d/yyyy\ h:mm">
                  <c:v>40773.083333319999</c:v>
                </c:pt>
                <c:pt idx="28820" formatCode="m/d/yyyy\ h:mm">
                  <c:v>40773.124999986656</c:v>
                </c:pt>
                <c:pt idx="28821" formatCode="m/d/yyyy\ h:mm">
                  <c:v>40773.166666653313</c:v>
                </c:pt>
                <c:pt idx="28822" formatCode="m/d/yyyy\ h:mm">
                  <c:v>40773.208333319992</c:v>
                </c:pt>
                <c:pt idx="28823" formatCode="m/d/yyyy\ h:mm">
                  <c:v>40773.249999986656</c:v>
                </c:pt>
                <c:pt idx="28824" formatCode="m/d/yyyy\ h:mm">
                  <c:v>40773.291666653291</c:v>
                </c:pt>
                <c:pt idx="28825" formatCode="m/d/yyyy\ h:mm">
                  <c:v>40773.333333319992</c:v>
                </c:pt>
                <c:pt idx="28826" formatCode="m/d/yyyy\ h:mm">
                  <c:v>40773.374999986649</c:v>
                </c:pt>
                <c:pt idx="28827" formatCode="m/d/yyyy\ h:mm">
                  <c:v>40773.416666653306</c:v>
                </c:pt>
                <c:pt idx="28828" formatCode="m/d/yyyy\ h:mm">
                  <c:v>40773.458333319999</c:v>
                </c:pt>
                <c:pt idx="28829" formatCode="m/d/yyyy\ h:mm">
                  <c:v>40773.499999986634</c:v>
                </c:pt>
                <c:pt idx="28830" formatCode="m/d/yyyy\ h:mm">
                  <c:v>40773.541666653284</c:v>
                </c:pt>
                <c:pt idx="28831" formatCode="m/d/yyyy\ h:mm">
                  <c:v>40773.583333319984</c:v>
                </c:pt>
                <c:pt idx="28832" formatCode="m/d/yyyy\ h:mm">
                  <c:v>40773.624999986634</c:v>
                </c:pt>
                <c:pt idx="28833" formatCode="m/d/yyyy\ h:mm">
                  <c:v>40773.666666653276</c:v>
                </c:pt>
                <c:pt idx="28834" formatCode="m/d/yyyy\ h:mm">
                  <c:v>40773.708333319963</c:v>
                </c:pt>
                <c:pt idx="28835" formatCode="m/d/yyyy\ h:mm">
                  <c:v>40773.749999986627</c:v>
                </c:pt>
                <c:pt idx="28836" formatCode="m/d/yyyy\ h:mm">
                  <c:v>40773.791666653247</c:v>
                </c:pt>
                <c:pt idx="28837" formatCode="m/d/yyyy\ h:mm">
                  <c:v>40773.833333319963</c:v>
                </c:pt>
                <c:pt idx="28838" formatCode="m/d/yyyy\ h:mm">
                  <c:v>40773.874999986634</c:v>
                </c:pt>
                <c:pt idx="28839" formatCode="m/d/yyyy\ h:mm">
                  <c:v>40773.916666653284</c:v>
                </c:pt>
                <c:pt idx="28840" formatCode="m/d/yyyy\ h:mm">
                  <c:v>40773.95833331997</c:v>
                </c:pt>
                <c:pt idx="28841" formatCode="m/d/yyyy\ h:mm">
                  <c:v>40773.999999986605</c:v>
                </c:pt>
                <c:pt idx="28842" formatCode="m/d/yyyy\ h:mm">
                  <c:v>40774.041666653255</c:v>
                </c:pt>
                <c:pt idx="28843" formatCode="m/d/yyyy\ h:mm">
                  <c:v>40774.083333319941</c:v>
                </c:pt>
                <c:pt idx="28844" formatCode="m/d/yyyy\ h:mm">
                  <c:v>40774.124999986605</c:v>
                </c:pt>
                <c:pt idx="28845" formatCode="m/d/yyyy\ h:mm">
                  <c:v>40774.166666653247</c:v>
                </c:pt>
                <c:pt idx="28846" formatCode="m/d/yyyy\ h:mm">
                  <c:v>40774.208333319933</c:v>
                </c:pt>
                <c:pt idx="28847" formatCode="m/d/yyyy\ h:mm">
                  <c:v>40774.249999986598</c:v>
                </c:pt>
                <c:pt idx="28848" formatCode="m/d/yyyy\ h:mm">
                  <c:v>40774.291666653218</c:v>
                </c:pt>
                <c:pt idx="28849" formatCode="m/d/yyyy\ h:mm">
                  <c:v>40774.333333319933</c:v>
                </c:pt>
                <c:pt idx="28850" formatCode="m/d/yyyy\ h:mm">
                  <c:v>40774.374999986605</c:v>
                </c:pt>
                <c:pt idx="28851" formatCode="m/d/yyyy\ h:mm">
                  <c:v>40774.416666653255</c:v>
                </c:pt>
                <c:pt idx="28852" formatCode="m/d/yyyy\ h:mm">
                  <c:v>40774.458333319941</c:v>
                </c:pt>
                <c:pt idx="28853" formatCode="m/d/yyyy\ h:mm">
                  <c:v>40774.499999986583</c:v>
                </c:pt>
                <c:pt idx="28854" formatCode="m/d/yyyy\ h:mm">
                  <c:v>40774.541666653218</c:v>
                </c:pt>
                <c:pt idx="28855" formatCode="m/d/yyyy\ h:mm">
                  <c:v>40774.583333319912</c:v>
                </c:pt>
                <c:pt idx="28856" formatCode="m/d/yyyy\ h:mm">
                  <c:v>40774.624999986583</c:v>
                </c:pt>
                <c:pt idx="28857" formatCode="m/d/yyyy\ h:mm">
                  <c:v>40774.666666653218</c:v>
                </c:pt>
                <c:pt idx="28858" formatCode="m/d/yyyy\ h:mm">
                  <c:v>40774.708333319912</c:v>
                </c:pt>
                <c:pt idx="28859" formatCode="m/d/yyyy\ h:mm">
                  <c:v>40774.749999986569</c:v>
                </c:pt>
                <c:pt idx="28860" formatCode="m/d/yyyy\ h:mm">
                  <c:v>40774.791666653189</c:v>
                </c:pt>
                <c:pt idx="28861" formatCode="m/d/yyyy\ h:mm">
                  <c:v>40774.833333319897</c:v>
                </c:pt>
                <c:pt idx="28862" formatCode="m/d/yyyy\ h:mm">
                  <c:v>40774.874999986576</c:v>
                </c:pt>
                <c:pt idx="28863" formatCode="m/d/yyyy\ h:mm">
                  <c:v>40774.916666653226</c:v>
                </c:pt>
                <c:pt idx="28864" formatCode="m/d/yyyy\ h:mm">
                  <c:v>40774.958333319904</c:v>
                </c:pt>
                <c:pt idx="28865" formatCode="m/d/yyyy\ h:mm">
                  <c:v>40774.999999986561</c:v>
                </c:pt>
                <c:pt idx="28866" formatCode="m/d/yyyy\ h:mm">
                  <c:v>40775.041666653196</c:v>
                </c:pt>
                <c:pt idx="28867" formatCode="m/d/yyyy\ h:mm">
                  <c:v>40775.083333319883</c:v>
                </c:pt>
                <c:pt idx="28868" formatCode="m/d/yyyy\ h:mm">
                  <c:v>40775.124999986547</c:v>
                </c:pt>
                <c:pt idx="28869" formatCode="m/d/yyyy\ h:mm">
                  <c:v>40775.166666653189</c:v>
                </c:pt>
                <c:pt idx="28870" formatCode="m/d/yyyy\ h:mm">
                  <c:v>40775.208333319883</c:v>
                </c:pt>
                <c:pt idx="28871" formatCode="m/d/yyyy\ h:mm">
                  <c:v>40775.249999986539</c:v>
                </c:pt>
                <c:pt idx="28872" formatCode="m/d/yyyy\ h:mm">
                  <c:v>40775.291666653175</c:v>
                </c:pt>
                <c:pt idx="28873" formatCode="m/d/yyyy\ h:mm">
                  <c:v>40775.333333319868</c:v>
                </c:pt>
                <c:pt idx="28874" formatCode="m/d/yyyy\ h:mm">
                  <c:v>40775.374999986547</c:v>
                </c:pt>
                <c:pt idx="28875" formatCode="m/d/yyyy\ h:mm">
                  <c:v>40775.416666653196</c:v>
                </c:pt>
                <c:pt idx="28876" formatCode="m/d/yyyy\ h:mm">
                  <c:v>40775.458333319875</c:v>
                </c:pt>
                <c:pt idx="28877" formatCode="m/d/yyyy\ h:mm">
                  <c:v>40775.499999986532</c:v>
                </c:pt>
                <c:pt idx="28878" formatCode="m/d/yyyy\ h:mm">
                  <c:v>40775.541666653175</c:v>
                </c:pt>
                <c:pt idx="28879" formatCode="m/d/yyyy\ h:mm">
                  <c:v>40775.583333319853</c:v>
                </c:pt>
                <c:pt idx="28880" formatCode="m/d/yyyy\ h:mm">
                  <c:v>40775.624999986518</c:v>
                </c:pt>
                <c:pt idx="28881" formatCode="m/d/yyyy\ h:mm">
                  <c:v>40775.666666653175</c:v>
                </c:pt>
                <c:pt idx="28882" formatCode="m/d/yyyy\ h:mm">
                  <c:v>40775.708333319846</c:v>
                </c:pt>
                <c:pt idx="28883" formatCode="m/d/yyyy\ h:mm">
                  <c:v>40775.74999998651</c:v>
                </c:pt>
                <c:pt idx="28884" formatCode="m/d/yyyy\ h:mm">
                  <c:v>40775.791666653153</c:v>
                </c:pt>
                <c:pt idx="28885" formatCode="m/d/yyyy\ h:mm">
                  <c:v>40775.833333319839</c:v>
                </c:pt>
                <c:pt idx="28886" formatCode="m/d/yyyy\ h:mm">
                  <c:v>40775.874999986518</c:v>
                </c:pt>
                <c:pt idx="28887" formatCode="m/d/yyyy\ h:mm">
                  <c:v>40775.916666653167</c:v>
                </c:pt>
                <c:pt idx="28888" formatCode="m/d/yyyy\ h:mm">
                  <c:v>40775.958333319846</c:v>
                </c:pt>
                <c:pt idx="28889" formatCode="m/d/yyyy\ h:mm">
                  <c:v>40775.999999986496</c:v>
                </c:pt>
                <c:pt idx="28890" formatCode="m/d/yyyy\ h:mm">
                  <c:v>40776.041666653146</c:v>
                </c:pt>
                <c:pt idx="28891" formatCode="m/d/yyyy\ h:mm">
                  <c:v>40776.083333319832</c:v>
                </c:pt>
                <c:pt idx="28892" formatCode="m/d/yyyy\ h:mm">
                  <c:v>40776.124999986489</c:v>
                </c:pt>
                <c:pt idx="28893" formatCode="m/d/yyyy\ h:mm">
                  <c:v>40776.166666653138</c:v>
                </c:pt>
                <c:pt idx="28894" formatCode="m/d/yyyy\ h:mm">
                  <c:v>40776.208333319817</c:v>
                </c:pt>
                <c:pt idx="28895" formatCode="m/d/yyyy\ h:mm">
                  <c:v>40776.249999986481</c:v>
                </c:pt>
                <c:pt idx="28896" formatCode="m/d/yyyy\ h:mm">
                  <c:v>40776.291666653116</c:v>
                </c:pt>
                <c:pt idx="28897" formatCode="m/d/yyyy\ h:mm">
                  <c:v>40776.33333331981</c:v>
                </c:pt>
                <c:pt idx="28898" formatCode="m/d/yyyy\ h:mm">
                  <c:v>40776.374999986496</c:v>
                </c:pt>
                <c:pt idx="28899" formatCode="m/d/yyyy\ h:mm">
                  <c:v>40776.416666653138</c:v>
                </c:pt>
                <c:pt idx="28900" formatCode="m/d/yyyy\ h:mm">
                  <c:v>40776.458333319817</c:v>
                </c:pt>
                <c:pt idx="28901" formatCode="m/d/yyyy\ h:mm">
                  <c:v>40776.499999986467</c:v>
                </c:pt>
                <c:pt idx="28902" formatCode="m/d/yyyy\ h:mm">
                  <c:v>40776.541666653124</c:v>
                </c:pt>
                <c:pt idx="28903" formatCode="m/d/yyyy\ h:mm">
                  <c:v>40776.583333319795</c:v>
                </c:pt>
                <c:pt idx="28904" formatCode="m/d/yyyy\ h:mm">
                  <c:v>40776.624999986459</c:v>
                </c:pt>
                <c:pt idx="28905" formatCode="m/d/yyyy\ h:mm">
                  <c:v>40776.666666653124</c:v>
                </c:pt>
                <c:pt idx="28906" formatCode="m/d/yyyy\ h:mm">
                  <c:v>40776.708333319788</c:v>
                </c:pt>
                <c:pt idx="28907" formatCode="m/d/yyyy\ h:mm">
                  <c:v>40776.749999986452</c:v>
                </c:pt>
                <c:pt idx="28908" formatCode="m/d/yyyy\ h:mm">
                  <c:v>40776.791666653087</c:v>
                </c:pt>
                <c:pt idx="28909" formatCode="m/d/yyyy\ h:mm">
                  <c:v>40776.833333319781</c:v>
                </c:pt>
                <c:pt idx="28910" formatCode="m/d/yyyy\ h:mm">
                  <c:v>40776.874999986459</c:v>
                </c:pt>
                <c:pt idx="28911" formatCode="m/d/yyyy\ h:mm">
                  <c:v>40776.916666653109</c:v>
                </c:pt>
                <c:pt idx="28912" formatCode="m/d/yyyy\ h:mm">
                  <c:v>40776.958333319788</c:v>
                </c:pt>
                <c:pt idx="28913" formatCode="m/d/yyyy\ h:mm">
                  <c:v>40776.999999986438</c:v>
                </c:pt>
                <c:pt idx="28914" formatCode="m/d/yyyy\ h:mm">
                  <c:v>40777.041666653087</c:v>
                </c:pt>
                <c:pt idx="28915" formatCode="m/d/yyyy\ h:mm">
                  <c:v>40777.083333319766</c:v>
                </c:pt>
                <c:pt idx="28916" formatCode="m/d/yyyy\ h:mm">
                  <c:v>40777.12499998643</c:v>
                </c:pt>
                <c:pt idx="28917" formatCode="m/d/yyyy\ h:mm">
                  <c:v>40777.16666665308</c:v>
                </c:pt>
                <c:pt idx="28918" formatCode="m/d/yyyy\ h:mm">
                  <c:v>40777.208333319759</c:v>
                </c:pt>
                <c:pt idx="28919" formatCode="m/d/yyyy\ h:mm">
                  <c:v>40777.249999986423</c:v>
                </c:pt>
                <c:pt idx="28920" formatCode="m/d/yyyy\ h:mm">
                  <c:v>40777.291666653058</c:v>
                </c:pt>
                <c:pt idx="28921" formatCode="m/d/yyyy\ h:mm">
                  <c:v>40777.333333319752</c:v>
                </c:pt>
                <c:pt idx="28922" formatCode="m/d/yyyy\ h:mm">
                  <c:v>40777.37499998643</c:v>
                </c:pt>
                <c:pt idx="28923" formatCode="m/d/yyyy\ h:mm">
                  <c:v>40777.41666665308</c:v>
                </c:pt>
                <c:pt idx="28924" formatCode="m/d/yyyy\ h:mm">
                  <c:v>40777.458333319759</c:v>
                </c:pt>
                <c:pt idx="28925" formatCode="m/d/yyyy\ h:mm">
                  <c:v>40777.499999986409</c:v>
                </c:pt>
                <c:pt idx="28926" formatCode="m/d/yyyy\ h:mm">
                  <c:v>40777.541666653058</c:v>
                </c:pt>
                <c:pt idx="28927" formatCode="m/d/yyyy\ h:mm">
                  <c:v>40777.583333319737</c:v>
                </c:pt>
                <c:pt idx="28928" formatCode="m/d/yyyy\ h:mm">
                  <c:v>40777.624999986401</c:v>
                </c:pt>
                <c:pt idx="28929" formatCode="m/d/yyyy\ h:mm">
                  <c:v>40777.666666653051</c:v>
                </c:pt>
                <c:pt idx="28930" formatCode="m/d/yyyy\ h:mm">
                  <c:v>40777.70833331973</c:v>
                </c:pt>
                <c:pt idx="28931" formatCode="m/d/yyyy\ h:mm">
                  <c:v>40777.749999986394</c:v>
                </c:pt>
                <c:pt idx="28932" formatCode="m/d/yyyy\ h:mm">
                  <c:v>40777.791666653029</c:v>
                </c:pt>
                <c:pt idx="28933" formatCode="m/d/yyyy\ h:mm">
                  <c:v>40777.833333319722</c:v>
                </c:pt>
                <c:pt idx="28934" formatCode="m/d/yyyy\ h:mm">
                  <c:v>40777.874999986401</c:v>
                </c:pt>
                <c:pt idx="28935" formatCode="m/d/yyyy\ h:mm">
                  <c:v>40777.916666653051</c:v>
                </c:pt>
                <c:pt idx="28936" formatCode="m/d/yyyy\ h:mm">
                  <c:v>40777.95833331973</c:v>
                </c:pt>
                <c:pt idx="28937" formatCode="m/d/yyyy\ h:mm">
                  <c:v>40777.999999986379</c:v>
                </c:pt>
                <c:pt idx="28938" formatCode="m/d/yyyy\ h:mm">
                  <c:v>40778.041666653029</c:v>
                </c:pt>
                <c:pt idx="28939" formatCode="m/d/yyyy\ h:mm">
                  <c:v>40778.083333319708</c:v>
                </c:pt>
                <c:pt idx="28940" formatCode="m/d/yyyy\ h:mm">
                  <c:v>40778.124999986372</c:v>
                </c:pt>
                <c:pt idx="28941" formatCode="m/d/yyyy\ h:mm">
                  <c:v>40778.166666653022</c:v>
                </c:pt>
                <c:pt idx="28942" formatCode="m/d/yyyy\ h:mm">
                  <c:v>40778.208333319701</c:v>
                </c:pt>
                <c:pt idx="28943" formatCode="m/d/yyyy\ h:mm">
                  <c:v>40778.249999986365</c:v>
                </c:pt>
                <c:pt idx="28944" formatCode="m/d/yyyy\ h:mm">
                  <c:v>40778.291666653</c:v>
                </c:pt>
                <c:pt idx="28945" formatCode="m/d/yyyy\ h:mm">
                  <c:v>40778.333333319686</c:v>
                </c:pt>
                <c:pt idx="28946" formatCode="m/d/yyyy\ h:mm">
                  <c:v>40778.374999986372</c:v>
                </c:pt>
                <c:pt idx="28947" formatCode="m/d/yyyy\ h:mm">
                  <c:v>40778.416666653022</c:v>
                </c:pt>
                <c:pt idx="28948" formatCode="m/d/yyyy\ h:mm">
                  <c:v>40778.458333319693</c:v>
                </c:pt>
                <c:pt idx="28949" formatCode="m/d/yyyy\ h:mm">
                  <c:v>40778.49999998635</c:v>
                </c:pt>
                <c:pt idx="28950" formatCode="m/d/yyyy\ h:mm">
                  <c:v>40778.541666653</c:v>
                </c:pt>
                <c:pt idx="28951" formatCode="m/d/yyyy\ h:mm">
                  <c:v>40778.583333319679</c:v>
                </c:pt>
                <c:pt idx="28952" formatCode="m/d/yyyy\ h:mm">
                  <c:v>40778.624999986336</c:v>
                </c:pt>
                <c:pt idx="28953" formatCode="m/d/yyyy\ h:mm">
                  <c:v>40778.666666652993</c:v>
                </c:pt>
                <c:pt idx="28954" formatCode="m/d/yyyy\ h:mm">
                  <c:v>40778.708333319672</c:v>
                </c:pt>
                <c:pt idx="28955" formatCode="m/d/yyyy\ h:mm">
                  <c:v>40778.749999986336</c:v>
                </c:pt>
                <c:pt idx="28956" formatCode="m/d/yyyy\ h:mm">
                  <c:v>40778.791666652978</c:v>
                </c:pt>
                <c:pt idx="28957" formatCode="m/d/yyyy\ h:mm">
                  <c:v>40778.833333319664</c:v>
                </c:pt>
                <c:pt idx="28958" formatCode="m/d/yyyy\ h:mm">
                  <c:v>40778.874999986343</c:v>
                </c:pt>
                <c:pt idx="28959" formatCode="m/d/yyyy\ h:mm">
                  <c:v>40778.916666652993</c:v>
                </c:pt>
                <c:pt idx="28960" formatCode="m/d/yyyy\ h:mm">
                  <c:v>40778.958333319672</c:v>
                </c:pt>
                <c:pt idx="28961" formatCode="m/d/yyyy\ h:mm">
                  <c:v>40778.999999986321</c:v>
                </c:pt>
                <c:pt idx="28962" formatCode="m/d/yyyy\ h:mm">
                  <c:v>40779.041666652985</c:v>
                </c:pt>
                <c:pt idx="28963" formatCode="m/d/yyyy\ h:mm">
                  <c:v>40779.08333331965</c:v>
                </c:pt>
                <c:pt idx="28964" formatCode="m/d/yyyy\ h:mm">
                  <c:v>40779.124999986314</c:v>
                </c:pt>
                <c:pt idx="28965" formatCode="m/d/yyyy\ h:mm">
                  <c:v>40779.166666652978</c:v>
                </c:pt>
                <c:pt idx="28966" formatCode="m/d/yyyy\ h:mm">
                  <c:v>40779.208333319635</c:v>
                </c:pt>
                <c:pt idx="28967" formatCode="m/d/yyyy\ h:mm">
                  <c:v>40779.249999986307</c:v>
                </c:pt>
                <c:pt idx="28968" formatCode="m/d/yyyy\ h:mm">
                  <c:v>40779.291666652956</c:v>
                </c:pt>
                <c:pt idx="28969" formatCode="m/d/yyyy\ h:mm">
                  <c:v>40779.333333319635</c:v>
                </c:pt>
                <c:pt idx="28970" formatCode="m/d/yyyy\ h:mm">
                  <c:v>40779.374999986299</c:v>
                </c:pt>
                <c:pt idx="28971" formatCode="m/d/yyyy\ h:mm">
                  <c:v>40779.416666652978</c:v>
                </c:pt>
                <c:pt idx="28972" formatCode="m/d/yyyy\ h:mm">
                  <c:v>40779.458333319642</c:v>
                </c:pt>
                <c:pt idx="28973" formatCode="m/d/yyyy\ h:mm">
                  <c:v>40779.499999986285</c:v>
                </c:pt>
                <c:pt idx="28974" formatCode="m/d/yyyy\ h:mm">
                  <c:v>40779.541666652956</c:v>
                </c:pt>
                <c:pt idx="28975" formatCode="m/d/yyyy\ h:mm">
                  <c:v>40779.583333319621</c:v>
                </c:pt>
                <c:pt idx="28976" formatCode="m/d/yyyy\ h:mm">
                  <c:v>40779.624999986285</c:v>
                </c:pt>
                <c:pt idx="28977" formatCode="m/d/yyyy\ h:mm">
                  <c:v>40779.666666652935</c:v>
                </c:pt>
                <c:pt idx="28978" formatCode="m/d/yyyy\ h:mm">
                  <c:v>40779.708333319606</c:v>
                </c:pt>
                <c:pt idx="28979" formatCode="m/d/yyyy\ h:mm">
                  <c:v>40779.749999986278</c:v>
                </c:pt>
                <c:pt idx="28980" formatCode="m/d/yyyy\ h:mm">
                  <c:v>40779.79166665292</c:v>
                </c:pt>
                <c:pt idx="28981" formatCode="m/d/yyyy\ h:mm">
                  <c:v>40779.833333319606</c:v>
                </c:pt>
                <c:pt idx="28982" formatCode="m/d/yyyy\ h:mm">
                  <c:v>40779.874999986285</c:v>
                </c:pt>
                <c:pt idx="28983" formatCode="m/d/yyyy\ h:mm">
                  <c:v>40779.916666652942</c:v>
                </c:pt>
                <c:pt idx="28984" formatCode="m/d/yyyy\ h:mm">
                  <c:v>40779.958333319613</c:v>
                </c:pt>
                <c:pt idx="28985" formatCode="m/d/yyyy\ h:mm">
                  <c:v>40779.999999986256</c:v>
                </c:pt>
                <c:pt idx="28986" formatCode="m/d/yyyy\ h:mm">
                  <c:v>40780.041666652927</c:v>
                </c:pt>
                <c:pt idx="28987" formatCode="m/d/yyyy\ h:mm">
                  <c:v>40780.083333319591</c:v>
                </c:pt>
                <c:pt idx="28988" formatCode="m/d/yyyy\ h:mm">
                  <c:v>40780.124999986256</c:v>
                </c:pt>
                <c:pt idx="28989" formatCode="m/d/yyyy\ h:mm">
                  <c:v>40780.16666665292</c:v>
                </c:pt>
                <c:pt idx="28990" formatCode="m/d/yyyy\ h:mm">
                  <c:v>40780.208333319591</c:v>
                </c:pt>
                <c:pt idx="28991" formatCode="m/d/yyyy\ h:mm">
                  <c:v>40780.249999986234</c:v>
                </c:pt>
                <c:pt idx="28992" formatCode="m/d/yyyy\ h:mm">
                  <c:v>40780.291666652884</c:v>
                </c:pt>
                <c:pt idx="28993" formatCode="m/d/yyyy\ h:mm">
                  <c:v>40780.333333319591</c:v>
                </c:pt>
                <c:pt idx="28994" formatCode="m/d/yyyy\ h:mm">
                  <c:v>40780.374999986241</c:v>
                </c:pt>
                <c:pt idx="28995" formatCode="m/d/yyyy\ h:mm">
                  <c:v>40780.416666652913</c:v>
                </c:pt>
                <c:pt idx="28996" formatCode="m/d/yyyy\ h:mm">
                  <c:v>40780.458333319599</c:v>
                </c:pt>
                <c:pt idx="28997" formatCode="m/d/yyyy\ h:mm">
                  <c:v>40780.499999986234</c:v>
                </c:pt>
                <c:pt idx="28998" formatCode="m/d/yyyy\ h:mm">
                  <c:v>40780.541666652884</c:v>
                </c:pt>
                <c:pt idx="28999" formatCode="m/d/yyyy\ h:mm">
                  <c:v>40780.583333319562</c:v>
                </c:pt>
                <c:pt idx="29000" formatCode="m/d/yyyy\ h:mm">
                  <c:v>40780.624999986227</c:v>
                </c:pt>
                <c:pt idx="29001" formatCode="m/d/yyyy\ h:mm">
                  <c:v>40780.666666652884</c:v>
                </c:pt>
                <c:pt idx="29002" formatCode="m/d/yyyy\ h:mm">
                  <c:v>40780.708333319562</c:v>
                </c:pt>
                <c:pt idx="29003" formatCode="m/d/yyyy\ h:mm">
                  <c:v>40780.749999986205</c:v>
                </c:pt>
                <c:pt idx="29004" formatCode="m/d/yyyy\ h:mm">
                  <c:v>40780.791666652869</c:v>
                </c:pt>
                <c:pt idx="29005" formatCode="m/d/yyyy\ h:mm">
                  <c:v>40780.833333319548</c:v>
                </c:pt>
                <c:pt idx="29006" formatCode="m/d/yyyy\ h:mm">
                  <c:v>40780.874999986212</c:v>
                </c:pt>
                <c:pt idx="29007" formatCode="m/d/yyyy\ h:mm">
                  <c:v>40780.916666652891</c:v>
                </c:pt>
                <c:pt idx="29008" formatCode="m/d/yyyy\ h:mm">
                  <c:v>40780.958333319555</c:v>
                </c:pt>
                <c:pt idx="29009" formatCode="m/d/yyyy\ h:mm">
                  <c:v>40780.999999986205</c:v>
                </c:pt>
                <c:pt idx="29010" formatCode="m/d/yyyy\ h:mm">
                  <c:v>40781.041666652854</c:v>
                </c:pt>
                <c:pt idx="29011" formatCode="m/d/yyyy\ h:mm">
                  <c:v>40781.083333319533</c:v>
                </c:pt>
                <c:pt idx="29012" formatCode="m/d/yyyy\ h:mm">
                  <c:v>40781.124999986198</c:v>
                </c:pt>
                <c:pt idx="29013" formatCode="m/d/yyyy\ h:mm">
                  <c:v>40781.166666652854</c:v>
                </c:pt>
                <c:pt idx="29014" formatCode="m/d/yyyy\ h:mm">
                  <c:v>40781.208333319533</c:v>
                </c:pt>
                <c:pt idx="29015" formatCode="m/d/yyyy\ h:mm">
                  <c:v>40781.24999998619</c:v>
                </c:pt>
                <c:pt idx="29016" formatCode="m/d/yyyy\ h:mm">
                  <c:v>40781.291666652833</c:v>
                </c:pt>
                <c:pt idx="29017" formatCode="m/d/yyyy\ h:mm">
                  <c:v>40781.333333319519</c:v>
                </c:pt>
                <c:pt idx="29018" formatCode="m/d/yyyy\ h:mm">
                  <c:v>40781.374999986198</c:v>
                </c:pt>
                <c:pt idx="29019" formatCode="m/d/yyyy\ h:mm">
                  <c:v>40781.416666652847</c:v>
                </c:pt>
                <c:pt idx="29020" formatCode="m/d/yyyy\ h:mm">
                  <c:v>40781.458333319526</c:v>
                </c:pt>
                <c:pt idx="29021" formatCode="m/d/yyyy\ h:mm">
                  <c:v>40781.499999986183</c:v>
                </c:pt>
                <c:pt idx="29022" formatCode="m/d/yyyy\ h:mm">
                  <c:v>40781.541666652825</c:v>
                </c:pt>
                <c:pt idx="29023" formatCode="m/d/yyyy\ h:mm">
                  <c:v>40781.583333319511</c:v>
                </c:pt>
                <c:pt idx="29024" formatCode="m/d/yyyy\ h:mm">
                  <c:v>40781.624999986168</c:v>
                </c:pt>
                <c:pt idx="29025" formatCode="m/d/yyyy\ h:mm">
                  <c:v>40781.666666652825</c:v>
                </c:pt>
                <c:pt idx="29026" formatCode="m/d/yyyy\ h:mm">
                  <c:v>40781.708333319497</c:v>
                </c:pt>
                <c:pt idx="29027" formatCode="m/d/yyyy\ h:mm">
                  <c:v>40781.749999986161</c:v>
                </c:pt>
                <c:pt idx="29028" formatCode="m/d/yyyy\ h:mm">
                  <c:v>40781.791666652804</c:v>
                </c:pt>
                <c:pt idx="29029" formatCode="m/d/yyyy\ h:mm">
                  <c:v>40781.83333331949</c:v>
                </c:pt>
                <c:pt idx="29030" formatCode="m/d/yyyy\ h:mm">
                  <c:v>40781.874999986176</c:v>
                </c:pt>
                <c:pt idx="29031" formatCode="m/d/yyyy\ h:mm">
                  <c:v>40781.916666652818</c:v>
                </c:pt>
                <c:pt idx="29032" formatCode="m/d/yyyy\ h:mm">
                  <c:v>40781.958333319497</c:v>
                </c:pt>
                <c:pt idx="29033" formatCode="m/d/yyyy\ h:mm">
                  <c:v>40781.999999986147</c:v>
                </c:pt>
                <c:pt idx="29034" formatCode="m/d/yyyy\ h:mm">
                  <c:v>40782.041666652804</c:v>
                </c:pt>
                <c:pt idx="29035" formatCode="m/d/yyyy\ h:mm">
                  <c:v>40782.083333319482</c:v>
                </c:pt>
                <c:pt idx="29036" formatCode="m/d/yyyy\ h:mm">
                  <c:v>40782.124999986139</c:v>
                </c:pt>
                <c:pt idx="29037" formatCode="m/d/yyyy\ h:mm">
                  <c:v>40782.166666652804</c:v>
                </c:pt>
                <c:pt idx="29038" formatCode="m/d/yyyy\ h:mm">
                  <c:v>40782.208333319468</c:v>
                </c:pt>
                <c:pt idx="29039" formatCode="m/d/yyyy\ h:mm">
                  <c:v>40782.249999986132</c:v>
                </c:pt>
                <c:pt idx="29040" formatCode="m/d/yyyy\ h:mm">
                  <c:v>40782.291666652767</c:v>
                </c:pt>
                <c:pt idx="29041" formatCode="m/d/yyyy\ h:mm">
                  <c:v>40782.333333319461</c:v>
                </c:pt>
                <c:pt idx="29042" formatCode="m/d/yyyy\ h:mm">
                  <c:v>40782.374999986147</c:v>
                </c:pt>
                <c:pt idx="29043" formatCode="m/d/yyyy\ h:mm">
                  <c:v>40782.416666652789</c:v>
                </c:pt>
                <c:pt idx="29044" formatCode="m/d/yyyy\ h:mm">
                  <c:v>40782.458333319468</c:v>
                </c:pt>
                <c:pt idx="29045" formatCode="m/d/yyyy\ h:mm">
                  <c:v>40782.499999986117</c:v>
                </c:pt>
                <c:pt idx="29046" formatCode="m/d/yyyy\ h:mm">
                  <c:v>40782.541666652774</c:v>
                </c:pt>
                <c:pt idx="29047" formatCode="m/d/yyyy\ h:mm">
                  <c:v>40782.583333319446</c:v>
                </c:pt>
                <c:pt idx="29048" formatCode="m/d/yyyy\ h:mm">
                  <c:v>40782.62499998611</c:v>
                </c:pt>
                <c:pt idx="29049" formatCode="m/d/yyyy\ h:mm">
                  <c:v>40782.666666652774</c:v>
                </c:pt>
                <c:pt idx="29050" formatCode="m/d/yyyy\ h:mm">
                  <c:v>40782.708333319439</c:v>
                </c:pt>
                <c:pt idx="29051" formatCode="m/d/yyyy\ h:mm">
                  <c:v>40782.749999986103</c:v>
                </c:pt>
                <c:pt idx="29052" formatCode="m/d/yyyy\ h:mm">
                  <c:v>40782.791666652738</c:v>
                </c:pt>
                <c:pt idx="29053" formatCode="m/d/yyyy\ h:mm">
                  <c:v>40782.833333319431</c:v>
                </c:pt>
                <c:pt idx="29054" formatCode="m/d/yyyy\ h:mm">
                  <c:v>40782.87499998611</c:v>
                </c:pt>
                <c:pt idx="29055" formatCode="m/d/yyyy\ h:mm">
                  <c:v>40782.91666665276</c:v>
                </c:pt>
                <c:pt idx="29056" formatCode="m/d/yyyy\ h:mm">
                  <c:v>40782.958333319446</c:v>
                </c:pt>
                <c:pt idx="29057" formatCode="m/d/yyyy\ h:mm">
                  <c:v>40782.999999986088</c:v>
                </c:pt>
                <c:pt idx="29058" formatCode="m/d/yyyy\ h:mm">
                  <c:v>40783.041666652738</c:v>
                </c:pt>
                <c:pt idx="29059" formatCode="m/d/yyyy\ h:mm">
                  <c:v>40783.083333319417</c:v>
                </c:pt>
                <c:pt idx="29060" formatCode="m/d/yyyy\ h:mm">
                  <c:v>40783.124999986081</c:v>
                </c:pt>
                <c:pt idx="29061" formatCode="m/d/yyyy\ h:mm">
                  <c:v>40783.166666652731</c:v>
                </c:pt>
                <c:pt idx="29062" formatCode="m/d/yyyy\ h:mm">
                  <c:v>40783.20833331941</c:v>
                </c:pt>
                <c:pt idx="29063" formatCode="m/d/yyyy\ h:mm">
                  <c:v>40783.249999986081</c:v>
                </c:pt>
                <c:pt idx="29064" formatCode="m/d/yyyy\ h:mm">
                  <c:v>40783.291666652716</c:v>
                </c:pt>
                <c:pt idx="29065" formatCode="m/d/yyyy\ h:mm">
                  <c:v>40783.333333319402</c:v>
                </c:pt>
                <c:pt idx="29066" formatCode="m/d/yyyy\ h:mm">
                  <c:v>40783.374999986088</c:v>
                </c:pt>
                <c:pt idx="29067" formatCode="m/d/yyyy\ h:mm">
                  <c:v>40783.416666652731</c:v>
                </c:pt>
                <c:pt idx="29068" formatCode="m/d/yyyy\ h:mm">
                  <c:v>40783.45833331941</c:v>
                </c:pt>
                <c:pt idx="29069" formatCode="m/d/yyyy\ h:mm">
                  <c:v>40783.499999986059</c:v>
                </c:pt>
                <c:pt idx="29070" formatCode="m/d/yyyy\ h:mm">
                  <c:v>40783.541666652724</c:v>
                </c:pt>
                <c:pt idx="29071" formatCode="m/d/yyyy\ h:mm">
                  <c:v>40783.583333319388</c:v>
                </c:pt>
                <c:pt idx="29072" formatCode="m/d/yyyy\ h:mm">
                  <c:v>40783.624999986052</c:v>
                </c:pt>
                <c:pt idx="29073" formatCode="m/d/yyyy\ h:mm">
                  <c:v>40783.666666652702</c:v>
                </c:pt>
                <c:pt idx="29074" formatCode="m/d/yyyy\ h:mm">
                  <c:v>40783.70833331938</c:v>
                </c:pt>
                <c:pt idx="29075" formatCode="m/d/yyyy\ h:mm">
                  <c:v>40783.749999986045</c:v>
                </c:pt>
                <c:pt idx="29076" formatCode="m/d/yyyy\ h:mm">
                  <c:v>40783.79166665268</c:v>
                </c:pt>
                <c:pt idx="29077" formatCode="m/d/yyyy\ h:mm">
                  <c:v>40783.833333319373</c:v>
                </c:pt>
                <c:pt idx="29078" formatCode="m/d/yyyy\ h:mm">
                  <c:v>40783.874999986052</c:v>
                </c:pt>
                <c:pt idx="29079" formatCode="m/d/yyyy\ h:mm">
                  <c:v>40783.916666652702</c:v>
                </c:pt>
                <c:pt idx="29080" formatCode="m/d/yyyy\ h:mm">
                  <c:v>40783.95833331938</c:v>
                </c:pt>
                <c:pt idx="29081" formatCode="m/d/yyyy\ h:mm">
                  <c:v>40783.99999998603</c:v>
                </c:pt>
                <c:pt idx="29082" formatCode="m/d/yyyy\ h:mm">
                  <c:v>40784.04166665268</c:v>
                </c:pt>
                <c:pt idx="29083" formatCode="m/d/yyyy\ h:mm">
                  <c:v>40784.083333319359</c:v>
                </c:pt>
                <c:pt idx="29084" formatCode="m/d/yyyy\ h:mm">
                  <c:v>40784.124999986023</c:v>
                </c:pt>
                <c:pt idx="29085" formatCode="m/d/yyyy\ h:mm">
                  <c:v>40784.166666652673</c:v>
                </c:pt>
                <c:pt idx="29086" formatCode="m/d/yyyy\ h:mm">
                  <c:v>40784.208333319351</c:v>
                </c:pt>
                <c:pt idx="29087" formatCode="m/d/yyyy\ h:mm">
                  <c:v>40784.249999986016</c:v>
                </c:pt>
                <c:pt idx="29088" formatCode="m/d/yyyy\ h:mm">
                  <c:v>40784.291666652651</c:v>
                </c:pt>
                <c:pt idx="29089" formatCode="m/d/yyyy\ h:mm">
                  <c:v>40784.333333319344</c:v>
                </c:pt>
                <c:pt idx="29090" formatCode="m/d/yyyy\ h:mm">
                  <c:v>40784.374999986023</c:v>
                </c:pt>
                <c:pt idx="29091" formatCode="m/d/yyyy\ h:mm">
                  <c:v>40784.416666652673</c:v>
                </c:pt>
                <c:pt idx="29092" formatCode="m/d/yyyy\ h:mm">
                  <c:v>40784.458333319351</c:v>
                </c:pt>
                <c:pt idx="29093" formatCode="m/d/yyyy\ h:mm">
                  <c:v>40784.499999986001</c:v>
                </c:pt>
                <c:pt idx="29094" formatCode="m/d/yyyy\ h:mm">
                  <c:v>40784.541666652651</c:v>
                </c:pt>
                <c:pt idx="29095" formatCode="m/d/yyyy\ h:mm">
                  <c:v>40784.58333331933</c:v>
                </c:pt>
                <c:pt idx="29096" formatCode="m/d/yyyy\ h:mm">
                  <c:v>40784.624999985994</c:v>
                </c:pt>
                <c:pt idx="29097" formatCode="m/d/yyyy\ h:mm">
                  <c:v>40784.666666652643</c:v>
                </c:pt>
                <c:pt idx="29098" formatCode="m/d/yyyy\ h:mm">
                  <c:v>40784.708333319322</c:v>
                </c:pt>
                <c:pt idx="29099" formatCode="m/d/yyyy\ h:mm">
                  <c:v>40784.749999985987</c:v>
                </c:pt>
                <c:pt idx="29100" formatCode="m/d/yyyy\ h:mm">
                  <c:v>40784.791666652622</c:v>
                </c:pt>
                <c:pt idx="29101" formatCode="m/d/yyyy\ h:mm">
                  <c:v>40784.833333319315</c:v>
                </c:pt>
                <c:pt idx="29102" formatCode="m/d/yyyy\ h:mm">
                  <c:v>40784.874999985994</c:v>
                </c:pt>
                <c:pt idx="29103" formatCode="m/d/yyyy\ h:mm">
                  <c:v>40784.916666652636</c:v>
                </c:pt>
                <c:pt idx="29104" formatCode="m/d/yyyy\ h:mm">
                  <c:v>40784.958333319322</c:v>
                </c:pt>
                <c:pt idx="29105" formatCode="m/d/yyyy\ h:mm">
                  <c:v>40784.999999985972</c:v>
                </c:pt>
                <c:pt idx="29106" formatCode="m/d/yyyy\ h:mm">
                  <c:v>40785.041666652622</c:v>
                </c:pt>
                <c:pt idx="29107" formatCode="m/d/yyyy\ h:mm">
                  <c:v>40785.0833333193</c:v>
                </c:pt>
                <c:pt idx="29108" formatCode="m/d/yyyy\ h:mm">
                  <c:v>40785.124999985965</c:v>
                </c:pt>
                <c:pt idx="29109" formatCode="m/d/yyyy\ h:mm">
                  <c:v>40785.166666652614</c:v>
                </c:pt>
                <c:pt idx="29110" formatCode="m/d/yyyy\ h:mm">
                  <c:v>40785.208333319286</c:v>
                </c:pt>
                <c:pt idx="29111" formatCode="m/d/yyyy\ h:mm">
                  <c:v>40785.249999985957</c:v>
                </c:pt>
                <c:pt idx="29112" formatCode="m/d/yyyy\ h:mm">
                  <c:v>40785.291666652593</c:v>
                </c:pt>
                <c:pt idx="29113" formatCode="m/d/yyyy\ h:mm">
                  <c:v>40785.333333319286</c:v>
                </c:pt>
                <c:pt idx="29114" formatCode="m/d/yyyy\ h:mm">
                  <c:v>40785.374999985965</c:v>
                </c:pt>
                <c:pt idx="29115" formatCode="m/d/yyyy\ h:mm">
                  <c:v>40785.416666652614</c:v>
                </c:pt>
                <c:pt idx="29116" formatCode="m/d/yyyy\ h:mm">
                  <c:v>40785.458333319293</c:v>
                </c:pt>
                <c:pt idx="29117" formatCode="m/d/yyyy\ h:mm">
                  <c:v>40785.499999985936</c:v>
                </c:pt>
                <c:pt idx="29118" formatCode="m/d/yyyy\ h:mm">
                  <c:v>40785.541666652593</c:v>
                </c:pt>
                <c:pt idx="29119" formatCode="m/d/yyyy\ h:mm">
                  <c:v>40785.583333319271</c:v>
                </c:pt>
                <c:pt idx="29120" formatCode="m/d/yyyy\ h:mm">
                  <c:v>40785.624999985936</c:v>
                </c:pt>
                <c:pt idx="29121" formatCode="m/d/yyyy\ h:mm">
                  <c:v>40785.666666652585</c:v>
                </c:pt>
                <c:pt idx="29122" formatCode="m/d/yyyy\ h:mm">
                  <c:v>40785.708333319264</c:v>
                </c:pt>
                <c:pt idx="29123" formatCode="m/d/yyyy\ h:mm">
                  <c:v>40785.749999985928</c:v>
                </c:pt>
                <c:pt idx="29124" formatCode="m/d/yyyy\ h:mm">
                  <c:v>40785.791666652571</c:v>
                </c:pt>
                <c:pt idx="29125" formatCode="m/d/yyyy\ h:mm">
                  <c:v>40785.833333319257</c:v>
                </c:pt>
                <c:pt idx="29126" formatCode="m/d/yyyy\ h:mm">
                  <c:v>40785.874999985936</c:v>
                </c:pt>
                <c:pt idx="29127" formatCode="m/d/yyyy\ h:mm">
                  <c:v>40785.916666652593</c:v>
                </c:pt>
                <c:pt idx="29128" formatCode="m/d/yyyy\ h:mm">
                  <c:v>40785.958333319264</c:v>
                </c:pt>
                <c:pt idx="29129" formatCode="m/d/yyyy\ h:mm">
                  <c:v>40785.999999985914</c:v>
                </c:pt>
                <c:pt idx="29130" formatCode="m/d/yyyy\ h:mm">
                  <c:v>40786.041666652578</c:v>
                </c:pt>
                <c:pt idx="29131" formatCode="m/d/yyyy\ h:mm">
                  <c:v>40786.083333319235</c:v>
                </c:pt>
                <c:pt idx="29132" formatCode="m/d/yyyy\ h:mm">
                  <c:v>40786.124999985906</c:v>
                </c:pt>
                <c:pt idx="29133" formatCode="m/d/yyyy\ h:mm">
                  <c:v>40786.166666652571</c:v>
                </c:pt>
                <c:pt idx="29134" formatCode="m/d/yyyy\ h:mm">
                  <c:v>40786.208333319235</c:v>
                </c:pt>
                <c:pt idx="29135" formatCode="m/d/yyyy\ h:mm">
                  <c:v>40786.249999985885</c:v>
                </c:pt>
                <c:pt idx="29136" formatCode="m/d/yyyy\ h:mm">
                  <c:v>40786.291666652534</c:v>
                </c:pt>
                <c:pt idx="29137" formatCode="m/d/yyyy\ h:mm">
                  <c:v>40786.333333319228</c:v>
                </c:pt>
                <c:pt idx="29138" formatCode="m/d/yyyy\ h:mm">
                  <c:v>40786.374999985892</c:v>
                </c:pt>
                <c:pt idx="29139" formatCode="m/d/yyyy\ h:mm">
                  <c:v>40786.416666652563</c:v>
                </c:pt>
                <c:pt idx="29140" formatCode="m/d/yyyy\ h:mm">
                  <c:v>40786.458333319235</c:v>
                </c:pt>
                <c:pt idx="29141" formatCode="m/d/yyyy\ h:mm">
                  <c:v>40786.499999985885</c:v>
                </c:pt>
                <c:pt idx="29142" formatCode="m/d/yyyy\ h:mm">
                  <c:v>40786.541666652534</c:v>
                </c:pt>
                <c:pt idx="29143" formatCode="m/d/yyyy\ h:mm">
                  <c:v>40786.583333319206</c:v>
                </c:pt>
                <c:pt idx="29144" formatCode="m/d/yyyy\ h:mm">
                  <c:v>40786.624999985877</c:v>
                </c:pt>
                <c:pt idx="29145" formatCode="m/d/yyyy\ h:mm">
                  <c:v>40786.666666652534</c:v>
                </c:pt>
                <c:pt idx="29146" formatCode="m/d/yyyy\ h:mm">
                  <c:v>40786.708333319206</c:v>
                </c:pt>
                <c:pt idx="29147" formatCode="m/d/yyyy\ h:mm">
                  <c:v>40786.74999998587</c:v>
                </c:pt>
                <c:pt idx="29148" formatCode="m/d/yyyy\ h:mm">
                  <c:v>40786.79166665252</c:v>
                </c:pt>
                <c:pt idx="29149" formatCode="m/d/yyyy\ h:mm">
                  <c:v>40786.833333319199</c:v>
                </c:pt>
                <c:pt idx="29150" formatCode="m/d/yyyy\ h:mm">
                  <c:v>40786.874999985863</c:v>
                </c:pt>
                <c:pt idx="29151" formatCode="m/d/yyyy\ h:mm">
                  <c:v>40786.916666652542</c:v>
                </c:pt>
                <c:pt idx="29152" formatCode="m/d/yyyy\ h:mm">
                  <c:v>40786.958333319206</c:v>
                </c:pt>
                <c:pt idx="29153" formatCode="m/d/yyyy\ h:mm">
                  <c:v>40786.999999985856</c:v>
                </c:pt>
                <c:pt idx="29154" formatCode="m/d/yyyy\ h:mm">
                  <c:v>40787.04166665252</c:v>
                </c:pt>
                <c:pt idx="29155" formatCode="m/d/yyyy\ h:mm">
                  <c:v>40787.083333319191</c:v>
                </c:pt>
                <c:pt idx="29156" formatCode="m/d/yyyy\ h:mm">
                  <c:v>40787.124999985834</c:v>
                </c:pt>
                <c:pt idx="29157" formatCode="m/d/yyyy\ h:mm">
                  <c:v>40787.166666652505</c:v>
                </c:pt>
                <c:pt idx="29158" formatCode="m/d/yyyy\ h:mm">
                  <c:v>40787.208333319191</c:v>
                </c:pt>
                <c:pt idx="29159" formatCode="m/d/yyyy\ h:mm">
                  <c:v>40787.249999985834</c:v>
                </c:pt>
                <c:pt idx="29160" formatCode="m/d/yyyy\ h:mm">
                  <c:v>40787.291666652483</c:v>
                </c:pt>
                <c:pt idx="29161" formatCode="m/d/yyyy\ h:mm">
                  <c:v>40787.333333319169</c:v>
                </c:pt>
                <c:pt idx="29162" formatCode="m/d/yyyy\ h:mm">
                  <c:v>40787.374999985841</c:v>
                </c:pt>
                <c:pt idx="29163" formatCode="m/d/yyyy\ h:mm">
                  <c:v>40787.416666652498</c:v>
                </c:pt>
                <c:pt idx="29164" formatCode="m/d/yyyy\ h:mm">
                  <c:v>40787.458333319177</c:v>
                </c:pt>
                <c:pt idx="29165" formatCode="m/d/yyyy\ h:mm">
                  <c:v>40787.499999985826</c:v>
                </c:pt>
                <c:pt idx="29166" formatCode="m/d/yyyy\ h:mm">
                  <c:v>40787.541666652476</c:v>
                </c:pt>
                <c:pt idx="29167" formatCode="m/d/yyyy\ h:mm">
                  <c:v>40787.583333319162</c:v>
                </c:pt>
                <c:pt idx="29168" formatCode="m/d/yyyy\ h:mm">
                  <c:v>40787.624999985805</c:v>
                </c:pt>
                <c:pt idx="29169" formatCode="m/d/yyyy\ h:mm">
                  <c:v>40787.666666652476</c:v>
                </c:pt>
                <c:pt idx="29170" formatCode="m/d/yyyy\ h:mm">
                  <c:v>40787.708333319148</c:v>
                </c:pt>
                <c:pt idx="29171" formatCode="m/d/yyyy\ h:mm">
                  <c:v>40787.749999985805</c:v>
                </c:pt>
                <c:pt idx="29172" formatCode="m/d/yyyy\ h:mm">
                  <c:v>40787.791666652454</c:v>
                </c:pt>
                <c:pt idx="29173" formatCode="m/d/yyyy\ h:mm">
                  <c:v>40787.83333331914</c:v>
                </c:pt>
                <c:pt idx="29174" formatCode="m/d/yyyy\ h:mm">
                  <c:v>40787.874999985812</c:v>
                </c:pt>
                <c:pt idx="29175" formatCode="m/d/yyyy\ h:mm">
                  <c:v>40787.916666652469</c:v>
                </c:pt>
                <c:pt idx="29176" formatCode="m/d/yyyy\ h:mm">
                  <c:v>40787.958333319148</c:v>
                </c:pt>
                <c:pt idx="29177" formatCode="m/d/yyyy\ h:mm">
                  <c:v>40787.999999985783</c:v>
                </c:pt>
                <c:pt idx="29178" formatCode="m/d/yyyy\ h:mm">
                  <c:v>40788.041666652454</c:v>
                </c:pt>
                <c:pt idx="29179" formatCode="m/d/yyyy\ h:mm">
                  <c:v>40788.083333319133</c:v>
                </c:pt>
                <c:pt idx="29180" formatCode="m/d/yyyy\ h:mm">
                  <c:v>40788.124999985776</c:v>
                </c:pt>
                <c:pt idx="29181" formatCode="m/d/yyyy\ h:mm">
                  <c:v>40788.166666652454</c:v>
                </c:pt>
                <c:pt idx="29182" formatCode="m/d/yyyy\ h:mm">
                  <c:v>40788.208333319119</c:v>
                </c:pt>
                <c:pt idx="29183" formatCode="m/d/yyyy\ h:mm">
                  <c:v>40788.249999985776</c:v>
                </c:pt>
                <c:pt idx="29184" formatCode="m/d/yyyy\ h:mm">
                  <c:v>40788.291666652418</c:v>
                </c:pt>
                <c:pt idx="29185" formatCode="m/d/yyyy\ h:mm">
                  <c:v>40788.333333319111</c:v>
                </c:pt>
                <c:pt idx="29186" formatCode="m/d/yyyy\ h:mm">
                  <c:v>40788.374999985783</c:v>
                </c:pt>
                <c:pt idx="29187" formatCode="m/d/yyyy\ h:mm">
                  <c:v>40788.41666665244</c:v>
                </c:pt>
                <c:pt idx="29188" formatCode="m/d/yyyy\ h:mm">
                  <c:v>40788.458333319126</c:v>
                </c:pt>
                <c:pt idx="29189" formatCode="m/d/yyyy\ h:mm">
                  <c:v>40788.499999985754</c:v>
                </c:pt>
                <c:pt idx="29190" formatCode="m/d/yyyy\ h:mm">
                  <c:v>40788.541666652425</c:v>
                </c:pt>
                <c:pt idx="29191" formatCode="m/d/yyyy\ h:mm">
                  <c:v>40788.583333319097</c:v>
                </c:pt>
                <c:pt idx="29192" formatCode="m/d/yyyy\ h:mm">
                  <c:v>40788.624999985754</c:v>
                </c:pt>
                <c:pt idx="29193" formatCode="m/d/yyyy\ h:mm">
                  <c:v>40788.666666652425</c:v>
                </c:pt>
                <c:pt idx="29194" formatCode="m/d/yyyy\ h:mm">
                  <c:v>40788.708333319089</c:v>
                </c:pt>
                <c:pt idx="29195" formatCode="m/d/yyyy\ h:mm">
                  <c:v>40788.749999985754</c:v>
                </c:pt>
                <c:pt idx="29196" formatCode="m/d/yyyy\ h:mm">
                  <c:v>40788.791666652389</c:v>
                </c:pt>
                <c:pt idx="29197" formatCode="m/d/yyyy\ h:mm">
                  <c:v>40788.833333319082</c:v>
                </c:pt>
                <c:pt idx="29198" formatCode="m/d/yyyy\ h:mm">
                  <c:v>40788.874999985746</c:v>
                </c:pt>
                <c:pt idx="29199" formatCode="m/d/yyyy\ h:mm">
                  <c:v>40788.916666652411</c:v>
                </c:pt>
                <c:pt idx="29200" formatCode="m/d/yyyy\ h:mm">
                  <c:v>40788.958333319097</c:v>
                </c:pt>
                <c:pt idx="29201" formatCode="m/d/yyyy\ h:mm">
                  <c:v>40788.999999985725</c:v>
                </c:pt>
                <c:pt idx="29202" formatCode="m/d/yyyy\ h:mm">
                  <c:v>40789.041666652389</c:v>
                </c:pt>
                <c:pt idx="29203" formatCode="m/d/yyyy\ h:mm">
                  <c:v>40789.083333319068</c:v>
                </c:pt>
                <c:pt idx="29204" formatCode="m/d/yyyy\ h:mm">
                  <c:v>40789.124999985725</c:v>
                </c:pt>
                <c:pt idx="29205" formatCode="m/d/yyyy\ h:mm">
                  <c:v>40789.166666652382</c:v>
                </c:pt>
                <c:pt idx="29206" formatCode="m/d/yyyy\ h:mm">
                  <c:v>40789.20833331906</c:v>
                </c:pt>
                <c:pt idx="29207" formatCode="m/d/yyyy\ h:mm">
                  <c:v>40789.249999985725</c:v>
                </c:pt>
                <c:pt idx="29208" formatCode="m/d/yyyy\ h:mm">
                  <c:v>40789.291666652367</c:v>
                </c:pt>
                <c:pt idx="29209" formatCode="m/d/yyyy\ h:mm">
                  <c:v>40789.333333319053</c:v>
                </c:pt>
                <c:pt idx="29210" formatCode="m/d/yyyy\ h:mm">
                  <c:v>40789.374999985717</c:v>
                </c:pt>
                <c:pt idx="29211" formatCode="m/d/yyyy\ h:mm">
                  <c:v>40789.416666652382</c:v>
                </c:pt>
                <c:pt idx="29212" formatCode="m/d/yyyy\ h:mm">
                  <c:v>40789.45833331906</c:v>
                </c:pt>
                <c:pt idx="29213" formatCode="m/d/yyyy\ h:mm">
                  <c:v>40789.499999985695</c:v>
                </c:pt>
                <c:pt idx="29214" formatCode="m/d/yyyy\ h:mm">
                  <c:v>40789.541666652374</c:v>
                </c:pt>
                <c:pt idx="29215" formatCode="m/d/yyyy\ h:mm">
                  <c:v>40789.583333319039</c:v>
                </c:pt>
                <c:pt idx="29216" formatCode="m/d/yyyy\ h:mm">
                  <c:v>40789.624999985688</c:v>
                </c:pt>
                <c:pt idx="29217" formatCode="m/d/yyyy\ h:mm">
                  <c:v>40789.666666652352</c:v>
                </c:pt>
                <c:pt idx="29218" formatCode="m/d/yyyy\ h:mm">
                  <c:v>40789.708333319031</c:v>
                </c:pt>
                <c:pt idx="29219" formatCode="m/d/yyyy\ h:mm">
                  <c:v>40789.749999985681</c:v>
                </c:pt>
                <c:pt idx="29220" formatCode="m/d/yyyy\ h:mm">
                  <c:v>40789.791666652331</c:v>
                </c:pt>
                <c:pt idx="29221" formatCode="m/d/yyyy\ h:mm">
                  <c:v>40789.833333319031</c:v>
                </c:pt>
                <c:pt idx="29222" formatCode="m/d/yyyy\ h:mm">
                  <c:v>40789.874999985688</c:v>
                </c:pt>
                <c:pt idx="29223" formatCode="m/d/yyyy\ h:mm">
                  <c:v>40789.916666652352</c:v>
                </c:pt>
                <c:pt idx="29224" formatCode="m/d/yyyy\ h:mm">
                  <c:v>40789.958333319039</c:v>
                </c:pt>
                <c:pt idx="29225" formatCode="m/d/yyyy\ h:mm">
                  <c:v>40789.999999985674</c:v>
                </c:pt>
                <c:pt idx="29226" formatCode="m/d/yyyy\ h:mm">
                  <c:v>40790.041666652331</c:v>
                </c:pt>
                <c:pt idx="29227" formatCode="m/d/yyyy\ h:mm">
                  <c:v>40790.083333319009</c:v>
                </c:pt>
                <c:pt idx="29228" formatCode="m/d/yyyy\ h:mm">
                  <c:v>40790.124999985674</c:v>
                </c:pt>
                <c:pt idx="29229" formatCode="m/d/yyyy\ h:mm">
                  <c:v>40790.166666652323</c:v>
                </c:pt>
                <c:pt idx="29230" formatCode="m/d/yyyy\ h:mm">
                  <c:v>40790.208333319002</c:v>
                </c:pt>
                <c:pt idx="29231" formatCode="m/d/yyyy\ h:mm">
                  <c:v>40790.249999985652</c:v>
                </c:pt>
                <c:pt idx="29232" formatCode="m/d/yyyy\ h:mm">
                  <c:v>40790.291666652302</c:v>
                </c:pt>
                <c:pt idx="29233" formatCode="m/d/yyyy\ h:mm">
                  <c:v>40790.333333319002</c:v>
                </c:pt>
                <c:pt idx="29234" formatCode="m/d/yyyy\ h:mm">
                  <c:v>40790.374999985659</c:v>
                </c:pt>
                <c:pt idx="29235" formatCode="m/d/yyyy\ h:mm">
                  <c:v>40790.416666652323</c:v>
                </c:pt>
                <c:pt idx="29236" formatCode="m/d/yyyy\ h:mm">
                  <c:v>40790.458333319009</c:v>
                </c:pt>
                <c:pt idx="29237" formatCode="m/d/yyyy\ h:mm">
                  <c:v>40790.499999985637</c:v>
                </c:pt>
                <c:pt idx="29238" formatCode="m/d/yyyy\ h:mm">
                  <c:v>40790.541666652302</c:v>
                </c:pt>
                <c:pt idx="29239" formatCode="m/d/yyyy\ h:mm">
                  <c:v>40790.583333318995</c:v>
                </c:pt>
                <c:pt idx="29240" formatCode="m/d/yyyy\ h:mm">
                  <c:v>40790.62499998563</c:v>
                </c:pt>
                <c:pt idx="29241" formatCode="m/d/yyyy\ h:mm">
                  <c:v>40790.666666652294</c:v>
                </c:pt>
                <c:pt idx="29242" formatCode="m/d/yyyy\ h:mm">
                  <c:v>40790.708333318988</c:v>
                </c:pt>
                <c:pt idx="29243" formatCode="m/d/yyyy\ h:mm">
                  <c:v>40790.749999985623</c:v>
                </c:pt>
                <c:pt idx="29244" formatCode="m/d/yyyy\ h:mm">
                  <c:v>40790.791666652272</c:v>
                </c:pt>
                <c:pt idx="29245" formatCode="m/d/yyyy\ h:mm">
                  <c:v>40790.83333331898</c:v>
                </c:pt>
                <c:pt idx="29246" formatCode="m/d/yyyy\ h:mm">
                  <c:v>40790.87499998563</c:v>
                </c:pt>
                <c:pt idx="29247" formatCode="m/d/yyyy\ h:mm">
                  <c:v>40790.916666652294</c:v>
                </c:pt>
                <c:pt idx="29248" formatCode="m/d/yyyy\ h:mm">
                  <c:v>40790.958333318988</c:v>
                </c:pt>
                <c:pt idx="29249" formatCode="m/d/yyyy\ h:mm">
                  <c:v>40790.999999985608</c:v>
                </c:pt>
                <c:pt idx="29250" formatCode="m/d/yyyy\ h:mm">
                  <c:v>40791.041666652272</c:v>
                </c:pt>
                <c:pt idx="29251" formatCode="m/d/yyyy\ h:mm">
                  <c:v>40791.083333318966</c:v>
                </c:pt>
                <c:pt idx="29252" formatCode="m/d/yyyy\ h:mm">
                  <c:v>40791.124999985601</c:v>
                </c:pt>
                <c:pt idx="29253" formatCode="m/d/yyyy\ h:mm">
                  <c:v>40791.166666652265</c:v>
                </c:pt>
                <c:pt idx="29254" formatCode="m/d/yyyy\ h:mm">
                  <c:v>40791.208333318958</c:v>
                </c:pt>
                <c:pt idx="29255" formatCode="m/d/yyyy\ h:mm">
                  <c:v>40791.249999985594</c:v>
                </c:pt>
                <c:pt idx="29256" formatCode="m/d/yyyy\ h:mm">
                  <c:v>40791.291666652243</c:v>
                </c:pt>
                <c:pt idx="29257" formatCode="m/d/yyyy\ h:mm">
                  <c:v>40791.333333318951</c:v>
                </c:pt>
                <c:pt idx="29258" formatCode="m/d/yyyy\ h:mm">
                  <c:v>40791.374999985601</c:v>
                </c:pt>
                <c:pt idx="29259" formatCode="m/d/yyyy\ h:mm">
                  <c:v>40791.416666652265</c:v>
                </c:pt>
                <c:pt idx="29260" formatCode="m/d/yyyy\ h:mm">
                  <c:v>40791.458333318958</c:v>
                </c:pt>
                <c:pt idx="29261" formatCode="m/d/yyyy\ h:mm">
                  <c:v>40791.499999985594</c:v>
                </c:pt>
                <c:pt idx="29262" formatCode="m/d/yyyy\ h:mm">
                  <c:v>40791.541666652243</c:v>
                </c:pt>
                <c:pt idx="29263" formatCode="m/d/yyyy\ h:mm">
                  <c:v>40791.583333318937</c:v>
                </c:pt>
                <c:pt idx="29264" formatCode="m/d/yyyy\ h:mm">
                  <c:v>40791.624999985586</c:v>
                </c:pt>
                <c:pt idx="29265" formatCode="m/d/yyyy\ h:mm">
                  <c:v>40791.666666652229</c:v>
                </c:pt>
                <c:pt idx="29266" formatCode="m/d/yyyy\ h:mm">
                  <c:v>40791.708333318929</c:v>
                </c:pt>
                <c:pt idx="29267" formatCode="m/d/yyyy\ h:mm">
                  <c:v>40791.749999985579</c:v>
                </c:pt>
                <c:pt idx="29268" formatCode="m/d/yyyy\ h:mm">
                  <c:v>40791.791666652207</c:v>
                </c:pt>
                <c:pt idx="29269" formatCode="m/d/yyyy\ h:mm">
                  <c:v>40791.833333318922</c:v>
                </c:pt>
                <c:pt idx="29270" formatCode="m/d/yyyy\ h:mm">
                  <c:v>40791.874999985586</c:v>
                </c:pt>
                <c:pt idx="29271" formatCode="m/d/yyyy\ h:mm">
                  <c:v>40791.916666652236</c:v>
                </c:pt>
                <c:pt idx="29272" formatCode="m/d/yyyy\ h:mm">
                  <c:v>40791.958333318929</c:v>
                </c:pt>
                <c:pt idx="29273" formatCode="m/d/yyyy\ h:mm">
                  <c:v>40791.999999985565</c:v>
                </c:pt>
                <c:pt idx="29274" formatCode="m/d/yyyy\ h:mm">
                  <c:v>40792.041666652214</c:v>
                </c:pt>
                <c:pt idx="29275" formatCode="m/d/yyyy\ h:mm">
                  <c:v>40792.083333318893</c:v>
                </c:pt>
                <c:pt idx="29276" formatCode="m/d/yyyy\ h:mm">
                  <c:v>40792.124999985557</c:v>
                </c:pt>
                <c:pt idx="29277" formatCode="m/d/yyyy\ h:mm">
                  <c:v>40792.166666652207</c:v>
                </c:pt>
                <c:pt idx="29278" formatCode="m/d/yyyy\ h:mm">
                  <c:v>40792.208333318893</c:v>
                </c:pt>
                <c:pt idx="29279" formatCode="m/d/yyyy\ h:mm">
                  <c:v>40792.24999998555</c:v>
                </c:pt>
                <c:pt idx="29280" formatCode="m/d/yyyy\ h:mm">
                  <c:v>40792.291666652185</c:v>
                </c:pt>
                <c:pt idx="29281" formatCode="m/d/yyyy\ h:mm">
                  <c:v>40792.333333318893</c:v>
                </c:pt>
                <c:pt idx="29282" formatCode="m/d/yyyy\ h:mm">
                  <c:v>40792.374999985543</c:v>
                </c:pt>
                <c:pt idx="29283" formatCode="m/d/yyyy\ h:mm">
                  <c:v>40792.416666652207</c:v>
                </c:pt>
                <c:pt idx="29284" formatCode="m/d/yyyy\ h:mm">
                  <c:v>40792.4583333189</c:v>
                </c:pt>
                <c:pt idx="29285" formatCode="m/d/yyyy\ h:mm">
                  <c:v>40792.499999985535</c:v>
                </c:pt>
                <c:pt idx="29286" formatCode="m/d/yyyy\ h:mm">
                  <c:v>40792.541666652185</c:v>
                </c:pt>
                <c:pt idx="29287" formatCode="m/d/yyyy\ h:mm">
                  <c:v>40792.583333318878</c:v>
                </c:pt>
                <c:pt idx="29288" formatCode="m/d/yyyy\ h:mm">
                  <c:v>40792.624999985528</c:v>
                </c:pt>
                <c:pt idx="29289" formatCode="m/d/yyyy\ h:mm">
                  <c:v>40792.666666652185</c:v>
                </c:pt>
                <c:pt idx="29290" formatCode="m/d/yyyy\ h:mm">
                  <c:v>40792.708333318871</c:v>
                </c:pt>
                <c:pt idx="29291" formatCode="m/d/yyyy\ h:mm">
                  <c:v>40792.749999985521</c:v>
                </c:pt>
                <c:pt idx="29292" formatCode="m/d/yyyy\ h:mm">
                  <c:v>40792.791666652171</c:v>
                </c:pt>
                <c:pt idx="29293" formatCode="m/d/yyyy\ h:mm">
                  <c:v>40792.833333318849</c:v>
                </c:pt>
                <c:pt idx="29294" formatCode="m/d/yyyy\ h:mm">
                  <c:v>40792.874999985528</c:v>
                </c:pt>
                <c:pt idx="29295" formatCode="m/d/yyyy\ h:mm">
                  <c:v>40792.916666652192</c:v>
                </c:pt>
                <c:pt idx="29296" formatCode="m/d/yyyy\ h:mm">
                  <c:v>40792.958333318857</c:v>
                </c:pt>
                <c:pt idx="29297" formatCode="m/d/yyyy\ h:mm">
                  <c:v>40792.999999985506</c:v>
                </c:pt>
                <c:pt idx="29298" formatCode="m/d/yyyy\ h:mm">
                  <c:v>40793.041666652171</c:v>
                </c:pt>
                <c:pt idx="29299" formatCode="m/d/yyyy\ h:mm">
                  <c:v>40793.083333318842</c:v>
                </c:pt>
                <c:pt idx="29300" formatCode="m/d/yyyy\ h:mm">
                  <c:v>40793.124999985484</c:v>
                </c:pt>
                <c:pt idx="29301" formatCode="m/d/yyyy\ h:mm">
                  <c:v>40793.166666652156</c:v>
                </c:pt>
                <c:pt idx="29302" formatCode="m/d/yyyy\ h:mm">
                  <c:v>40793.208333318842</c:v>
                </c:pt>
                <c:pt idx="29303" formatCode="m/d/yyyy\ h:mm">
                  <c:v>40793.249999985484</c:v>
                </c:pt>
                <c:pt idx="29304" formatCode="m/d/yyyy\ h:mm">
                  <c:v>40793.291666652134</c:v>
                </c:pt>
                <c:pt idx="29305" formatCode="m/d/yyyy\ h:mm">
                  <c:v>40793.333333318835</c:v>
                </c:pt>
                <c:pt idx="29306" formatCode="m/d/yyyy\ h:mm">
                  <c:v>40793.374999985492</c:v>
                </c:pt>
                <c:pt idx="29307" formatCode="m/d/yyyy\ h:mm">
                  <c:v>40793.416666652149</c:v>
                </c:pt>
                <c:pt idx="29308" formatCode="m/d/yyyy\ h:mm">
                  <c:v>40793.458333318835</c:v>
                </c:pt>
                <c:pt idx="29309" formatCode="m/d/yyyy\ h:mm">
                  <c:v>40793.499999985477</c:v>
                </c:pt>
                <c:pt idx="29310" formatCode="m/d/yyyy\ h:mm">
                  <c:v>40793.541666652134</c:v>
                </c:pt>
                <c:pt idx="29311" formatCode="m/d/yyyy\ h:mm">
                  <c:v>40793.583333318813</c:v>
                </c:pt>
                <c:pt idx="29312" formatCode="m/d/yyyy\ h:mm">
                  <c:v>40793.62499998547</c:v>
                </c:pt>
                <c:pt idx="29313" formatCode="m/d/yyyy\ h:mm">
                  <c:v>40793.666666652134</c:v>
                </c:pt>
                <c:pt idx="29314" formatCode="m/d/yyyy\ h:mm">
                  <c:v>40793.708333318798</c:v>
                </c:pt>
                <c:pt idx="29315" formatCode="m/d/yyyy\ h:mm">
                  <c:v>40793.749999985455</c:v>
                </c:pt>
                <c:pt idx="29316" formatCode="m/d/yyyy\ h:mm">
                  <c:v>40793.791666652112</c:v>
                </c:pt>
                <c:pt idx="29317" formatCode="m/d/yyyy\ h:mm">
                  <c:v>40793.833333318791</c:v>
                </c:pt>
                <c:pt idx="29318" formatCode="m/d/yyyy\ h:mm">
                  <c:v>40793.874999985463</c:v>
                </c:pt>
                <c:pt idx="29319" formatCode="m/d/yyyy\ h:mm">
                  <c:v>40793.916666652134</c:v>
                </c:pt>
                <c:pt idx="29320" formatCode="m/d/yyyy\ h:mm">
                  <c:v>40793.958333318806</c:v>
                </c:pt>
                <c:pt idx="29321" formatCode="m/d/yyyy\ h:mm">
                  <c:v>40793.999999985434</c:v>
                </c:pt>
                <c:pt idx="29322" formatCode="m/d/yyyy\ h:mm">
                  <c:v>40794.041666652105</c:v>
                </c:pt>
                <c:pt idx="29323" formatCode="m/d/yyyy\ h:mm">
                  <c:v>40794.083333318791</c:v>
                </c:pt>
                <c:pt idx="29324" formatCode="m/d/yyyy\ h:mm">
                  <c:v>40794.124999985434</c:v>
                </c:pt>
                <c:pt idx="29325" formatCode="m/d/yyyy\ h:mm">
                  <c:v>40794.166666652105</c:v>
                </c:pt>
                <c:pt idx="29326" formatCode="m/d/yyyy\ h:mm">
                  <c:v>40794.208333318769</c:v>
                </c:pt>
                <c:pt idx="29327" formatCode="m/d/yyyy\ h:mm">
                  <c:v>40794.249999985434</c:v>
                </c:pt>
                <c:pt idx="29328" formatCode="m/d/yyyy\ h:mm">
                  <c:v>40794.291666652069</c:v>
                </c:pt>
                <c:pt idx="29329" formatCode="m/d/yyyy\ h:mm">
                  <c:v>40794.333333318762</c:v>
                </c:pt>
                <c:pt idx="29330" formatCode="m/d/yyyy\ h:mm">
                  <c:v>40794.374999985441</c:v>
                </c:pt>
                <c:pt idx="29331" formatCode="m/d/yyyy\ h:mm">
                  <c:v>40794.41666665209</c:v>
                </c:pt>
                <c:pt idx="29332" formatCode="m/d/yyyy\ h:mm">
                  <c:v>40794.458333318777</c:v>
                </c:pt>
                <c:pt idx="29333" formatCode="m/d/yyyy\ h:mm">
                  <c:v>40794.499999985404</c:v>
                </c:pt>
                <c:pt idx="29334" formatCode="m/d/yyyy\ h:mm">
                  <c:v>40794.541666652076</c:v>
                </c:pt>
                <c:pt idx="29335" formatCode="m/d/yyyy\ h:mm">
                  <c:v>40794.583333318747</c:v>
                </c:pt>
                <c:pt idx="29336" formatCode="m/d/yyyy\ h:mm">
                  <c:v>40794.624999985404</c:v>
                </c:pt>
                <c:pt idx="29337" formatCode="m/d/yyyy\ h:mm">
                  <c:v>40794.666666652076</c:v>
                </c:pt>
                <c:pt idx="29338" formatCode="m/d/yyyy\ h:mm">
                  <c:v>40794.70833331874</c:v>
                </c:pt>
                <c:pt idx="29339" formatCode="m/d/yyyy\ h:mm">
                  <c:v>40794.749999985404</c:v>
                </c:pt>
                <c:pt idx="29340" formatCode="m/d/yyyy\ h:mm">
                  <c:v>40794.791666652047</c:v>
                </c:pt>
                <c:pt idx="29341" formatCode="m/d/yyyy\ h:mm">
                  <c:v>40794.833333318733</c:v>
                </c:pt>
                <c:pt idx="29342" formatCode="m/d/yyyy\ h:mm">
                  <c:v>40794.874999985397</c:v>
                </c:pt>
                <c:pt idx="29343" formatCode="m/d/yyyy\ h:mm">
                  <c:v>40794.916666652061</c:v>
                </c:pt>
                <c:pt idx="29344" formatCode="m/d/yyyy\ h:mm">
                  <c:v>40794.958333318747</c:v>
                </c:pt>
                <c:pt idx="29345" formatCode="m/d/yyyy\ h:mm">
                  <c:v>40794.999999985375</c:v>
                </c:pt>
                <c:pt idx="29346" formatCode="m/d/yyyy\ h:mm">
                  <c:v>40795.041666652054</c:v>
                </c:pt>
                <c:pt idx="29347" formatCode="m/d/yyyy\ h:mm">
                  <c:v>40795.083333318718</c:v>
                </c:pt>
                <c:pt idx="29348" formatCode="m/d/yyyy\ h:mm">
                  <c:v>40795.124999985375</c:v>
                </c:pt>
                <c:pt idx="29349" formatCode="m/d/yyyy\ h:mm">
                  <c:v>40795.166666652032</c:v>
                </c:pt>
                <c:pt idx="29350" formatCode="m/d/yyyy\ h:mm">
                  <c:v>40795.208333318711</c:v>
                </c:pt>
                <c:pt idx="29351" formatCode="m/d/yyyy\ h:mm">
                  <c:v>40795.249999985375</c:v>
                </c:pt>
                <c:pt idx="29352" formatCode="m/d/yyyy\ h:mm">
                  <c:v>40795.291666652018</c:v>
                </c:pt>
                <c:pt idx="29353" formatCode="m/d/yyyy\ h:mm">
                  <c:v>40795.333333318711</c:v>
                </c:pt>
                <c:pt idx="29354" formatCode="m/d/yyyy\ h:mm">
                  <c:v>40795.374999985368</c:v>
                </c:pt>
                <c:pt idx="29355" formatCode="m/d/yyyy\ h:mm">
                  <c:v>40795.416666652032</c:v>
                </c:pt>
                <c:pt idx="29356" formatCode="m/d/yyyy\ h:mm">
                  <c:v>40795.458333318718</c:v>
                </c:pt>
                <c:pt idx="29357" formatCode="m/d/yyyy\ h:mm">
                  <c:v>40795.499999985346</c:v>
                </c:pt>
                <c:pt idx="29358" formatCode="m/d/yyyy\ h:mm">
                  <c:v>40795.541666652025</c:v>
                </c:pt>
                <c:pt idx="29359" formatCode="m/d/yyyy\ h:mm">
                  <c:v>40795.583333318689</c:v>
                </c:pt>
                <c:pt idx="29360" formatCode="m/d/yyyy\ h:mm">
                  <c:v>40795.624999985339</c:v>
                </c:pt>
                <c:pt idx="29361" formatCode="m/d/yyyy\ h:mm">
                  <c:v>40795.666666652003</c:v>
                </c:pt>
                <c:pt idx="29362" formatCode="m/d/yyyy\ h:mm">
                  <c:v>40795.708333318682</c:v>
                </c:pt>
                <c:pt idx="29363" formatCode="m/d/yyyy\ h:mm">
                  <c:v>40795.749999985332</c:v>
                </c:pt>
                <c:pt idx="29364" formatCode="m/d/yyyy\ h:mm">
                  <c:v>40795.791666651981</c:v>
                </c:pt>
                <c:pt idx="29365" formatCode="m/d/yyyy\ h:mm">
                  <c:v>40795.833333318682</c:v>
                </c:pt>
                <c:pt idx="29366" formatCode="m/d/yyyy\ h:mm">
                  <c:v>40795.874999985339</c:v>
                </c:pt>
                <c:pt idx="29367" formatCode="m/d/yyyy\ h:mm">
                  <c:v>40795.916666652003</c:v>
                </c:pt>
                <c:pt idx="29368" formatCode="m/d/yyyy\ h:mm">
                  <c:v>40795.958333318689</c:v>
                </c:pt>
                <c:pt idx="29369" formatCode="m/d/yyyy\ h:mm">
                  <c:v>40795.999999985324</c:v>
                </c:pt>
                <c:pt idx="29370" formatCode="m/d/yyyy\ h:mm">
                  <c:v>40796.041666651981</c:v>
                </c:pt>
                <c:pt idx="29371" formatCode="m/d/yyyy\ h:mm">
                  <c:v>40796.08333331866</c:v>
                </c:pt>
                <c:pt idx="29372" formatCode="m/d/yyyy\ h:mm">
                  <c:v>40796.124999985324</c:v>
                </c:pt>
                <c:pt idx="29373" formatCode="m/d/yyyy\ h:mm">
                  <c:v>40796.166666651974</c:v>
                </c:pt>
                <c:pt idx="29374" formatCode="m/d/yyyy\ h:mm">
                  <c:v>40796.208333318653</c:v>
                </c:pt>
                <c:pt idx="29375" formatCode="m/d/yyyy\ h:mm">
                  <c:v>40796.249999985303</c:v>
                </c:pt>
                <c:pt idx="29376" formatCode="m/d/yyyy\ h:mm">
                  <c:v>40796.291666651952</c:v>
                </c:pt>
                <c:pt idx="29377" formatCode="m/d/yyyy\ h:mm">
                  <c:v>40796.333333318646</c:v>
                </c:pt>
                <c:pt idx="29378" formatCode="m/d/yyyy\ h:mm">
                  <c:v>40796.37499998531</c:v>
                </c:pt>
                <c:pt idx="29379" formatCode="m/d/yyyy\ h:mm">
                  <c:v>40796.416666651981</c:v>
                </c:pt>
                <c:pt idx="29380" formatCode="m/d/yyyy\ h:mm">
                  <c:v>40796.458333318653</c:v>
                </c:pt>
                <c:pt idx="29381" formatCode="m/d/yyyy\ h:mm">
                  <c:v>40796.499999985288</c:v>
                </c:pt>
                <c:pt idx="29382" formatCode="m/d/yyyy\ h:mm">
                  <c:v>40796.541666651952</c:v>
                </c:pt>
                <c:pt idx="29383" formatCode="m/d/yyyy\ h:mm">
                  <c:v>40796.583333318631</c:v>
                </c:pt>
                <c:pt idx="29384" formatCode="m/d/yyyy\ h:mm">
                  <c:v>40796.624999985281</c:v>
                </c:pt>
                <c:pt idx="29385" formatCode="m/d/yyyy\ h:mm">
                  <c:v>40796.666666651945</c:v>
                </c:pt>
                <c:pt idx="29386" formatCode="m/d/yyyy\ h:mm">
                  <c:v>40796.708333318631</c:v>
                </c:pt>
                <c:pt idx="29387" formatCode="m/d/yyyy\ h:mm">
                  <c:v>40796.749999985273</c:v>
                </c:pt>
                <c:pt idx="29388" formatCode="m/d/yyyy\ h:mm">
                  <c:v>40796.791666651923</c:v>
                </c:pt>
                <c:pt idx="29389" formatCode="m/d/yyyy\ h:mm">
                  <c:v>40796.833333318616</c:v>
                </c:pt>
                <c:pt idx="29390" formatCode="m/d/yyyy\ h:mm">
                  <c:v>40796.874999985281</c:v>
                </c:pt>
                <c:pt idx="29391" formatCode="m/d/yyyy\ h:mm">
                  <c:v>40796.916666651945</c:v>
                </c:pt>
                <c:pt idx="29392" formatCode="m/d/yyyy\ h:mm">
                  <c:v>40796.958333318624</c:v>
                </c:pt>
                <c:pt idx="29393" formatCode="m/d/yyyy\ h:mm">
                  <c:v>40796.999999985259</c:v>
                </c:pt>
                <c:pt idx="29394" formatCode="m/d/yyyy\ h:mm">
                  <c:v>40797.041666651923</c:v>
                </c:pt>
                <c:pt idx="29395" formatCode="m/d/yyyy\ h:mm">
                  <c:v>40797.083333318602</c:v>
                </c:pt>
                <c:pt idx="29396" formatCode="m/d/yyyy\ h:mm">
                  <c:v>40797.124999985252</c:v>
                </c:pt>
                <c:pt idx="29397" formatCode="m/d/yyyy\ h:mm">
                  <c:v>40797.166666651916</c:v>
                </c:pt>
                <c:pt idx="29398" formatCode="m/d/yyyy\ h:mm">
                  <c:v>40797.208333318602</c:v>
                </c:pt>
                <c:pt idx="29399" formatCode="m/d/yyyy\ h:mm">
                  <c:v>40797.249999985244</c:v>
                </c:pt>
                <c:pt idx="29400" formatCode="m/d/yyyy\ h:mm">
                  <c:v>40797.291666651894</c:v>
                </c:pt>
                <c:pt idx="29401" formatCode="m/d/yyyy\ h:mm">
                  <c:v>40797.333333318602</c:v>
                </c:pt>
                <c:pt idx="29402" formatCode="m/d/yyyy\ h:mm">
                  <c:v>40797.374999985252</c:v>
                </c:pt>
                <c:pt idx="29403" formatCode="m/d/yyyy\ h:mm">
                  <c:v>40797.416666651916</c:v>
                </c:pt>
                <c:pt idx="29404" formatCode="m/d/yyyy\ h:mm">
                  <c:v>40797.458333318609</c:v>
                </c:pt>
                <c:pt idx="29405" formatCode="m/d/yyyy\ h:mm">
                  <c:v>40797.49999998523</c:v>
                </c:pt>
                <c:pt idx="29406" formatCode="m/d/yyyy\ h:mm">
                  <c:v>40797.541666651894</c:v>
                </c:pt>
                <c:pt idx="29407" formatCode="m/d/yyyy\ h:mm">
                  <c:v>40797.583333318587</c:v>
                </c:pt>
                <c:pt idx="29408" formatCode="m/d/yyyy\ h:mm">
                  <c:v>40797.624999985223</c:v>
                </c:pt>
                <c:pt idx="29409" formatCode="m/d/yyyy\ h:mm">
                  <c:v>40797.666666651887</c:v>
                </c:pt>
                <c:pt idx="29410" formatCode="m/d/yyyy\ h:mm">
                  <c:v>40797.70833331858</c:v>
                </c:pt>
                <c:pt idx="29411" formatCode="m/d/yyyy\ h:mm">
                  <c:v>40797.749999985215</c:v>
                </c:pt>
                <c:pt idx="29412" formatCode="m/d/yyyy\ h:mm">
                  <c:v>40797.791666651865</c:v>
                </c:pt>
                <c:pt idx="29413" formatCode="m/d/yyyy\ h:mm">
                  <c:v>40797.833333318573</c:v>
                </c:pt>
                <c:pt idx="29414" formatCode="m/d/yyyy\ h:mm">
                  <c:v>40797.874999985223</c:v>
                </c:pt>
                <c:pt idx="29415" formatCode="m/d/yyyy\ h:mm">
                  <c:v>40797.916666651887</c:v>
                </c:pt>
                <c:pt idx="29416" formatCode="m/d/yyyy\ h:mm">
                  <c:v>40797.95833331858</c:v>
                </c:pt>
                <c:pt idx="29417" formatCode="m/d/yyyy\ h:mm">
                  <c:v>40797.999999985201</c:v>
                </c:pt>
                <c:pt idx="29418" formatCode="m/d/yyyy\ h:mm">
                  <c:v>40798.041666651865</c:v>
                </c:pt>
                <c:pt idx="29419" formatCode="m/d/yyyy\ h:mm">
                  <c:v>40798.083333318558</c:v>
                </c:pt>
                <c:pt idx="29420" formatCode="m/d/yyyy\ h:mm">
                  <c:v>40798.124999985193</c:v>
                </c:pt>
                <c:pt idx="29421" formatCode="m/d/yyyy\ h:mm">
                  <c:v>40798.166666651858</c:v>
                </c:pt>
                <c:pt idx="29422" formatCode="m/d/yyyy\ h:mm">
                  <c:v>40798.208333318551</c:v>
                </c:pt>
                <c:pt idx="29423" formatCode="m/d/yyyy\ h:mm">
                  <c:v>40798.249999985186</c:v>
                </c:pt>
                <c:pt idx="29424" formatCode="m/d/yyyy\ h:mm">
                  <c:v>40798.291666651836</c:v>
                </c:pt>
                <c:pt idx="29425" formatCode="m/d/yyyy\ h:mm">
                  <c:v>40798.333333318544</c:v>
                </c:pt>
                <c:pt idx="29426" formatCode="m/d/yyyy\ h:mm">
                  <c:v>40798.374999985193</c:v>
                </c:pt>
                <c:pt idx="29427" formatCode="m/d/yyyy\ h:mm">
                  <c:v>40798.416666651858</c:v>
                </c:pt>
                <c:pt idx="29428" formatCode="m/d/yyyy\ h:mm">
                  <c:v>40798.458333318551</c:v>
                </c:pt>
                <c:pt idx="29429" formatCode="m/d/yyyy\ h:mm">
                  <c:v>40798.499999985186</c:v>
                </c:pt>
                <c:pt idx="29430" formatCode="m/d/yyyy\ h:mm">
                  <c:v>40798.541666651829</c:v>
                </c:pt>
                <c:pt idx="29431" formatCode="m/d/yyyy\ h:mm">
                  <c:v>40798.583333318529</c:v>
                </c:pt>
                <c:pt idx="29432" formatCode="m/d/yyyy\ h:mm">
                  <c:v>40798.624999985179</c:v>
                </c:pt>
                <c:pt idx="29433" formatCode="m/d/yyyy\ h:mm">
                  <c:v>40798.666666651821</c:v>
                </c:pt>
                <c:pt idx="29434" formatCode="m/d/yyyy\ h:mm">
                  <c:v>40798.708333318522</c:v>
                </c:pt>
                <c:pt idx="29435" formatCode="m/d/yyyy\ h:mm">
                  <c:v>40798.749999985172</c:v>
                </c:pt>
                <c:pt idx="29436" formatCode="m/d/yyyy\ h:mm">
                  <c:v>40798.791666651807</c:v>
                </c:pt>
                <c:pt idx="29437" formatCode="m/d/yyyy\ h:mm">
                  <c:v>40798.833333318515</c:v>
                </c:pt>
                <c:pt idx="29438" formatCode="m/d/yyyy\ h:mm">
                  <c:v>40798.874999985179</c:v>
                </c:pt>
                <c:pt idx="29439" formatCode="m/d/yyyy\ h:mm">
                  <c:v>40798.916666651829</c:v>
                </c:pt>
                <c:pt idx="29440" formatCode="m/d/yyyy\ h:mm">
                  <c:v>40798.958333318515</c:v>
                </c:pt>
                <c:pt idx="29441" formatCode="m/d/yyyy\ h:mm">
                  <c:v>40798.999999985157</c:v>
                </c:pt>
                <c:pt idx="29442" formatCode="m/d/yyyy\ h:mm">
                  <c:v>40799.041666651807</c:v>
                </c:pt>
                <c:pt idx="29443" formatCode="m/d/yyyy\ h:mm">
                  <c:v>40799.083333318493</c:v>
                </c:pt>
                <c:pt idx="29444" formatCode="m/d/yyyy\ h:mm">
                  <c:v>40799.12499998515</c:v>
                </c:pt>
                <c:pt idx="29445" formatCode="m/d/yyyy\ h:mm">
                  <c:v>40799.166666651799</c:v>
                </c:pt>
                <c:pt idx="29446" formatCode="m/d/yyyy\ h:mm">
                  <c:v>40799.208333318493</c:v>
                </c:pt>
                <c:pt idx="29447" formatCode="m/d/yyyy\ h:mm">
                  <c:v>40799.249999985135</c:v>
                </c:pt>
                <c:pt idx="29448" formatCode="m/d/yyyy\ h:mm">
                  <c:v>40799.29166665177</c:v>
                </c:pt>
                <c:pt idx="29449" formatCode="m/d/yyyy\ h:mm">
                  <c:v>40799.333333318486</c:v>
                </c:pt>
                <c:pt idx="29450" formatCode="m/d/yyyy\ h:mm">
                  <c:v>40799.374999985142</c:v>
                </c:pt>
                <c:pt idx="29451" formatCode="m/d/yyyy\ h:mm">
                  <c:v>40799.416666651785</c:v>
                </c:pt>
                <c:pt idx="29452" formatCode="m/d/yyyy\ h:mm">
                  <c:v>40799.458333318493</c:v>
                </c:pt>
                <c:pt idx="29453" formatCode="m/d/yyyy\ h:mm">
                  <c:v>40799.499999985128</c:v>
                </c:pt>
                <c:pt idx="29454" formatCode="m/d/yyyy\ h:mm">
                  <c:v>40799.54166665177</c:v>
                </c:pt>
                <c:pt idx="29455" formatCode="m/d/yyyy\ h:mm">
                  <c:v>40799.583333318471</c:v>
                </c:pt>
                <c:pt idx="29456" formatCode="m/d/yyyy\ h:mm">
                  <c:v>40799.624999985121</c:v>
                </c:pt>
                <c:pt idx="29457" formatCode="m/d/yyyy\ h:mm">
                  <c:v>40799.66666665177</c:v>
                </c:pt>
                <c:pt idx="29458" formatCode="m/d/yyyy\ h:mm">
                  <c:v>40799.708333318449</c:v>
                </c:pt>
                <c:pt idx="29459" formatCode="m/d/yyyy\ h:mm">
                  <c:v>40799.749999985106</c:v>
                </c:pt>
                <c:pt idx="29460" formatCode="m/d/yyyy\ h:mm">
                  <c:v>40799.791666651741</c:v>
                </c:pt>
                <c:pt idx="29461" formatCode="m/d/yyyy\ h:mm">
                  <c:v>40799.833333318442</c:v>
                </c:pt>
                <c:pt idx="29462" formatCode="m/d/yyyy\ h:mm">
                  <c:v>40799.874999985113</c:v>
                </c:pt>
                <c:pt idx="29463" formatCode="m/d/yyyy\ h:mm">
                  <c:v>40799.91666665177</c:v>
                </c:pt>
                <c:pt idx="29464" formatCode="m/d/yyyy\ h:mm">
                  <c:v>40799.958333318456</c:v>
                </c:pt>
                <c:pt idx="29465" formatCode="m/d/yyyy\ h:mm">
                  <c:v>40799.999999985084</c:v>
                </c:pt>
                <c:pt idx="29466" formatCode="m/d/yyyy\ h:mm">
                  <c:v>40800.041666651734</c:v>
                </c:pt>
                <c:pt idx="29467" formatCode="m/d/yyyy\ h:mm">
                  <c:v>40800.083333318442</c:v>
                </c:pt>
                <c:pt idx="29468" formatCode="m/d/yyyy\ h:mm">
                  <c:v>40800.124999985084</c:v>
                </c:pt>
                <c:pt idx="29469" formatCode="m/d/yyyy\ h:mm">
                  <c:v>40800.166666651734</c:v>
                </c:pt>
                <c:pt idx="29470" formatCode="m/d/yyyy\ h:mm">
                  <c:v>40800.208333318435</c:v>
                </c:pt>
                <c:pt idx="29471" formatCode="m/d/yyyy\ h:mm">
                  <c:v>40800.249999985084</c:v>
                </c:pt>
                <c:pt idx="29472" formatCode="m/d/yyyy\ h:mm">
                  <c:v>40800.291666651712</c:v>
                </c:pt>
                <c:pt idx="29473" formatCode="m/d/yyyy\ h:mm">
                  <c:v>40800.333333318413</c:v>
                </c:pt>
                <c:pt idx="29474" formatCode="m/d/yyyy\ h:mm">
                  <c:v>40800.374999985092</c:v>
                </c:pt>
                <c:pt idx="29475" formatCode="m/d/yyyy\ h:mm">
                  <c:v>40800.416666651734</c:v>
                </c:pt>
                <c:pt idx="29476" formatCode="m/d/yyyy\ h:mm">
                  <c:v>40800.458333318435</c:v>
                </c:pt>
                <c:pt idx="29477" formatCode="m/d/yyyy\ h:mm">
                  <c:v>40800.49999998507</c:v>
                </c:pt>
                <c:pt idx="29478" formatCode="m/d/yyyy\ h:mm">
                  <c:v>40800.541666651719</c:v>
                </c:pt>
                <c:pt idx="29479" formatCode="m/d/yyyy\ h:mm">
                  <c:v>40800.583333318398</c:v>
                </c:pt>
                <c:pt idx="29480" formatCode="m/d/yyyy\ h:mm">
                  <c:v>40800.624999985055</c:v>
                </c:pt>
                <c:pt idx="29481" formatCode="m/d/yyyy\ h:mm">
                  <c:v>40800.666666651705</c:v>
                </c:pt>
                <c:pt idx="29482" formatCode="m/d/yyyy\ h:mm">
                  <c:v>40800.708333318391</c:v>
                </c:pt>
                <c:pt idx="29483" formatCode="m/d/yyyy\ h:mm">
                  <c:v>40800.749999985055</c:v>
                </c:pt>
                <c:pt idx="29484" formatCode="m/d/yyyy\ h:mm">
                  <c:v>40800.791666651676</c:v>
                </c:pt>
                <c:pt idx="29485" formatCode="m/d/yyyy\ h:mm">
                  <c:v>40800.833333318391</c:v>
                </c:pt>
                <c:pt idx="29486" formatCode="m/d/yyyy\ h:mm">
                  <c:v>40800.874999985048</c:v>
                </c:pt>
                <c:pt idx="29487" formatCode="m/d/yyyy\ h:mm">
                  <c:v>40800.916666651705</c:v>
                </c:pt>
                <c:pt idx="29488" formatCode="m/d/yyyy\ h:mm">
                  <c:v>40800.958333318398</c:v>
                </c:pt>
                <c:pt idx="29489" formatCode="m/d/yyyy\ h:mm">
                  <c:v>40800.999999985026</c:v>
                </c:pt>
                <c:pt idx="29490" formatCode="m/d/yyyy\ h:mm">
                  <c:v>40801.041666651683</c:v>
                </c:pt>
                <c:pt idx="29491" formatCode="m/d/yyyy\ h:mm">
                  <c:v>40801.083333318369</c:v>
                </c:pt>
                <c:pt idx="29492" formatCode="m/d/yyyy\ h:mm">
                  <c:v>40801.124999985026</c:v>
                </c:pt>
                <c:pt idx="29493" formatCode="m/d/yyyy\ h:mm">
                  <c:v>40801.166666651668</c:v>
                </c:pt>
                <c:pt idx="29494" formatCode="m/d/yyyy\ h:mm">
                  <c:v>40801.208333318362</c:v>
                </c:pt>
                <c:pt idx="29495" formatCode="m/d/yyyy\ h:mm">
                  <c:v>40801.249999985026</c:v>
                </c:pt>
                <c:pt idx="29496" formatCode="m/d/yyyy\ h:mm">
                  <c:v>40801.291666651647</c:v>
                </c:pt>
                <c:pt idx="29497" formatCode="m/d/yyyy\ h:mm">
                  <c:v>40801.333333318362</c:v>
                </c:pt>
                <c:pt idx="29498" formatCode="m/d/yyyy\ h:mm">
                  <c:v>40801.374999985019</c:v>
                </c:pt>
                <c:pt idx="29499" formatCode="m/d/yyyy\ h:mm">
                  <c:v>40801.416666651676</c:v>
                </c:pt>
                <c:pt idx="29500" formatCode="m/d/yyyy\ h:mm">
                  <c:v>40801.458333318369</c:v>
                </c:pt>
                <c:pt idx="29501" formatCode="m/d/yyyy\ h:mm">
                  <c:v>40801.499999985004</c:v>
                </c:pt>
                <c:pt idx="29502" formatCode="m/d/yyyy\ h:mm">
                  <c:v>40801.541666651654</c:v>
                </c:pt>
                <c:pt idx="29503" formatCode="m/d/yyyy\ h:mm">
                  <c:v>40801.58333331834</c:v>
                </c:pt>
                <c:pt idx="29504" formatCode="m/d/yyyy\ h:mm">
                  <c:v>40801.624999985004</c:v>
                </c:pt>
                <c:pt idx="29505" formatCode="m/d/yyyy\ h:mm">
                  <c:v>40801.666666651647</c:v>
                </c:pt>
                <c:pt idx="29506" formatCode="m/d/yyyy\ h:mm">
                  <c:v>40801.708333318333</c:v>
                </c:pt>
                <c:pt idx="29507" formatCode="m/d/yyyy\ h:mm">
                  <c:v>40801.749999984997</c:v>
                </c:pt>
                <c:pt idx="29508" formatCode="m/d/yyyy\ h:mm">
                  <c:v>40801.791666651618</c:v>
                </c:pt>
                <c:pt idx="29509" formatCode="m/d/yyyy\ h:mm">
                  <c:v>40801.833333318333</c:v>
                </c:pt>
                <c:pt idx="29510" formatCode="m/d/yyyy\ h:mm">
                  <c:v>40801.874999985004</c:v>
                </c:pt>
                <c:pt idx="29511" formatCode="m/d/yyyy\ h:mm">
                  <c:v>40801.916666651654</c:v>
                </c:pt>
                <c:pt idx="29512" formatCode="m/d/yyyy\ h:mm">
                  <c:v>40801.95833331834</c:v>
                </c:pt>
                <c:pt idx="29513" formatCode="m/d/yyyy\ h:mm">
                  <c:v>40801.999999984982</c:v>
                </c:pt>
                <c:pt idx="29514" formatCode="m/d/yyyy\ h:mm">
                  <c:v>40802.041666651618</c:v>
                </c:pt>
                <c:pt idx="29515" formatCode="m/d/yyyy\ h:mm">
                  <c:v>40802.083333318311</c:v>
                </c:pt>
                <c:pt idx="29516" formatCode="m/d/yyyy\ h:mm">
                  <c:v>40802.124999984982</c:v>
                </c:pt>
                <c:pt idx="29517" formatCode="m/d/yyyy\ h:mm">
                  <c:v>40802.166666651618</c:v>
                </c:pt>
                <c:pt idx="29518" formatCode="m/d/yyyy\ h:mm">
                  <c:v>40802.208333318311</c:v>
                </c:pt>
                <c:pt idx="29519" formatCode="m/d/yyyy\ h:mm">
                  <c:v>40802.249999984968</c:v>
                </c:pt>
                <c:pt idx="29520" formatCode="m/d/yyyy\ h:mm">
                  <c:v>40802.291666651588</c:v>
                </c:pt>
                <c:pt idx="29521" formatCode="m/d/yyyy\ h:mm">
                  <c:v>40802.333333318296</c:v>
                </c:pt>
                <c:pt idx="29522" formatCode="m/d/yyyy\ h:mm">
                  <c:v>40802.374999984975</c:v>
                </c:pt>
                <c:pt idx="29523" formatCode="m/d/yyyy\ h:mm">
                  <c:v>40802.416666651625</c:v>
                </c:pt>
                <c:pt idx="29524" formatCode="m/d/yyyy\ h:mm">
                  <c:v>40802.458333318304</c:v>
                </c:pt>
                <c:pt idx="29525" formatCode="m/d/yyyy\ h:mm">
                  <c:v>40802.499999984953</c:v>
                </c:pt>
                <c:pt idx="29526" formatCode="m/d/yyyy\ h:mm">
                  <c:v>40802.541666651588</c:v>
                </c:pt>
                <c:pt idx="29527" formatCode="m/d/yyyy\ h:mm">
                  <c:v>40802.583333318282</c:v>
                </c:pt>
                <c:pt idx="29528" formatCode="m/d/yyyy\ h:mm">
                  <c:v>40802.624999984946</c:v>
                </c:pt>
                <c:pt idx="29529" formatCode="m/d/yyyy\ h:mm">
                  <c:v>40802.666666651588</c:v>
                </c:pt>
                <c:pt idx="29530" formatCode="m/d/yyyy\ h:mm">
                  <c:v>40802.708333318282</c:v>
                </c:pt>
                <c:pt idx="29531" formatCode="m/d/yyyy\ h:mm">
                  <c:v>40802.749999984939</c:v>
                </c:pt>
                <c:pt idx="29532" formatCode="m/d/yyyy\ h:mm">
                  <c:v>40802.791666651567</c:v>
                </c:pt>
                <c:pt idx="29533" formatCode="m/d/yyyy\ h:mm">
                  <c:v>40802.833333318267</c:v>
                </c:pt>
                <c:pt idx="29534" formatCode="m/d/yyyy\ h:mm">
                  <c:v>40802.874999984946</c:v>
                </c:pt>
                <c:pt idx="29535" formatCode="m/d/yyyy\ h:mm">
                  <c:v>40802.916666651596</c:v>
                </c:pt>
                <c:pt idx="29536" formatCode="m/d/yyyy\ h:mm">
                  <c:v>40802.958333318275</c:v>
                </c:pt>
                <c:pt idx="29537" formatCode="m/d/yyyy\ h:mm">
                  <c:v>40802.999999984931</c:v>
                </c:pt>
                <c:pt idx="29538" formatCode="m/d/yyyy\ h:mm">
                  <c:v>40803.041666651574</c:v>
                </c:pt>
                <c:pt idx="29539" formatCode="m/d/yyyy\ h:mm">
                  <c:v>40803.083333318253</c:v>
                </c:pt>
                <c:pt idx="29540" formatCode="m/d/yyyy\ h:mm">
                  <c:v>40803.124999984917</c:v>
                </c:pt>
                <c:pt idx="29541" formatCode="m/d/yyyy\ h:mm">
                  <c:v>40803.166666651574</c:v>
                </c:pt>
                <c:pt idx="29542" formatCode="m/d/yyyy\ h:mm">
                  <c:v>40803.208333318245</c:v>
                </c:pt>
                <c:pt idx="29543" formatCode="m/d/yyyy\ h:mm">
                  <c:v>40803.24999998491</c:v>
                </c:pt>
                <c:pt idx="29544" formatCode="m/d/yyyy\ h:mm">
                  <c:v>40803.291666651552</c:v>
                </c:pt>
                <c:pt idx="29545" formatCode="m/d/yyyy\ h:mm">
                  <c:v>40803.333333318238</c:v>
                </c:pt>
                <c:pt idx="29546" formatCode="m/d/yyyy\ h:mm">
                  <c:v>40803.374999984917</c:v>
                </c:pt>
                <c:pt idx="29547" formatCode="m/d/yyyy\ h:mm">
                  <c:v>40803.416666651567</c:v>
                </c:pt>
                <c:pt idx="29548" formatCode="m/d/yyyy\ h:mm">
                  <c:v>40803.458333318245</c:v>
                </c:pt>
                <c:pt idx="29549" formatCode="m/d/yyyy\ h:mm">
                  <c:v>40803.499999984895</c:v>
                </c:pt>
                <c:pt idx="29550" formatCode="m/d/yyyy\ h:mm">
                  <c:v>40803.541666651545</c:v>
                </c:pt>
                <c:pt idx="29551" formatCode="m/d/yyyy\ h:mm">
                  <c:v>40803.583333318231</c:v>
                </c:pt>
                <c:pt idx="29552" formatCode="m/d/yyyy\ h:mm">
                  <c:v>40803.624999984888</c:v>
                </c:pt>
                <c:pt idx="29553" formatCode="m/d/yyyy\ h:mm">
                  <c:v>40803.666666651538</c:v>
                </c:pt>
                <c:pt idx="29554" formatCode="m/d/yyyy\ h:mm">
                  <c:v>40803.708333318216</c:v>
                </c:pt>
                <c:pt idx="29555" formatCode="m/d/yyyy\ h:mm">
                  <c:v>40803.749999984881</c:v>
                </c:pt>
                <c:pt idx="29556" formatCode="m/d/yyyy\ h:mm">
                  <c:v>40803.791666651516</c:v>
                </c:pt>
                <c:pt idx="29557" formatCode="m/d/yyyy\ h:mm">
                  <c:v>40803.833333318209</c:v>
                </c:pt>
                <c:pt idx="29558" formatCode="m/d/yyyy\ h:mm">
                  <c:v>40803.874999984888</c:v>
                </c:pt>
                <c:pt idx="29559" formatCode="m/d/yyyy\ h:mm">
                  <c:v>40803.916666651538</c:v>
                </c:pt>
                <c:pt idx="29560" formatCode="m/d/yyyy\ h:mm">
                  <c:v>40803.958333318216</c:v>
                </c:pt>
                <c:pt idx="29561" formatCode="m/d/yyyy\ h:mm">
                  <c:v>40803.999999984866</c:v>
                </c:pt>
                <c:pt idx="29562" formatCode="m/d/yyyy\ h:mm">
                  <c:v>40804.041666651516</c:v>
                </c:pt>
                <c:pt idx="29563" formatCode="m/d/yyyy\ h:mm">
                  <c:v>40804.083333318202</c:v>
                </c:pt>
                <c:pt idx="29564" formatCode="m/d/yyyy\ h:mm">
                  <c:v>40804.124999984859</c:v>
                </c:pt>
                <c:pt idx="29565" formatCode="m/d/yyyy\ h:mm">
                  <c:v>40804.166666651508</c:v>
                </c:pt>
                <c:pt idx="29566" formatCode="m/d/yyyy\ h:mm">
                  <c:v>40804.208333318202</c:v>
                </c:pt>
                <c:pt idx="29567" formatCode="m/d/yyyy\ h:mm">
                  <c:v>40804.249999984851</c:v>
                </c:pt>
                <c:pt idx="29568" formatCode="m/d/yyyy\ h:mm">
                  <c:v>40804.291666651487</c:v>
                </c:pt>
                <c:pt idx="29569" formatCode="m/d/yyyy\ h:mm">
                  <c:v>40804.333333318194</c:v>
                </c:pt>
                <c:pt idx="29570" formatCode="m/d/yyyy\ h:mm">
                  <c:v>40804.374999984859</c:v>
                </c:pt>
                <c:pt idx="29571" formatCode="m/d/yyyy\ h:mm">
                  <c:v>40804.416666651508</c:v>
                </c:pt>
                <c:pt idx="29572" formatCode="m/d/yyyy\ h:mm">
                  <c:v>40804.458333318202</c:v>
                </c:pt>
                <c:pt idx="29573" formatCode="m/d/yyyy\ h:mm">
                  <c:v>40804.499999984837</c:v>
                </c:pt>
                <c:pt idx="29574" formatCode="m/d/yyyy\ h:mm">
                  <c:v>40804.541666651487</c:v>
                </c:pt>
                <c:pt idx="29575" formatCode="m/d/yyyy\ h:mm">
                  <c:v>40804.58333331818</c:v>
                </c:pt>
                <c:pt idx="29576" formatCode="m/d/yyyy\ h:mm">
                  <c:v>40804.62499998483</c:v>
                </c:pt>
                <c:pt idx="29577" formatCode="m/d/yyyy\ h:mm">
                  <c:v>40804.666666651479</c:v>
                </c:pt>
                <c:pt idx="29578" formatCode="m/d/yyyy\ h:mm">
                  <c:v>40804.708333318173</c:v>
                </c:pt>
                <c:pt idx="29579" formatCode="m/d/yyyy\ h:mm">
                  <c:v>40804.749999984822</c:v>
                </c:pt>
                <c:pt idx="29580" formatCode="m/d/yyyy\ h:mm">
                  <c:v>40804.791666651457</c:v>
                </c:pt>
                <c:pt idx="29581" formatCode="m/d/yyyy\ h:mm">
                  <c:v>40804.833333318165</c:v>
                </c:pt>
                <c:pt idx="29582" formatCode="m/d/yyyy\ h:mm">
                  <c:v>40804.87499998483</c:v>
                </c:pt>
                <c:pt idx="29583" formatCode="m/d/yyyy\ h:mm">
                  <c:v>40804.916666651479</c:v>
                </c:pt>
                <c:pt idx="29584" formatCode="m/d/yyyy\ h:mm">
                  <c:v>40804.958333318173</c:v>
                </c:pt>
                <c:pt idx="29585" formatCode="m/d/yyyy\ h:mm">
                  <c:v>40804.999999984808</c:v>
                </c:pt>
                <c:pt idx="29586" formatCode="m/d/yyyy\ h:mm">
                  <c:v>40805.041666651457</c:v>
                </c:pt>
                <c:pt idx="29587" formatCode="m/d/yyyy\ h:mm">
                  <c:v>40805.083333318151</c:v>
                </c:pt>
                <c:pt idx="29588" formatCode="m/d/yyyy\ h:mm">
                  <c:v>40805.124999984801</c:v>
                </c:pt>
                <c:pt idx="29589" formatCode="m/d/yyyy\ h:mm">
                  <c:v>40805.16666665145</c:v>
                </c:pt>
                <c:pt idx="29590" formatCode="m/d/yyyy\ h:mm">
                  <c:v>40805.208333318144</c:v>
                </c:pt>
                <c:pt idx="29591" formatCode="m/d/yyyy\ h:mm">
                  <c:v>40805.249999984786</c:v>
                </c:pt>
                <c:pt idx="29592" formatCode="m/d/yyyy\ h:mm">
                  <c:v>40805.291666651421</c:v>
                </c:pt>
                <c:pt idx="29593" formatCode="m/d/yyyy\ h:mm">
                  <c:v>40805.333333318136</c:v>
                </c:pt>
                <c:pt idx="29594" formatCode="m/d/yyyy\ h:mm">
                  <c:v>40805.374999984793</c:v>
                </c:pt>
                <c:pt idx="29595" formatCode="m/d/yyyy\ h:mm">
                  <c:v>40805.41666665145</c:v>
                </c:pt>
                <c:pt idx="29596" formatCode="m/d/yyyy\ h:mm">
                  <c:v>40805.458333318144</c:v>
                </c:pt>
                <c:pt idx="29597" formatCode="m/d/yyyy\ h:mm">
                  <c:v>40805.499999984779</c:v>
                </c:pt>
                <c:pt idx="29598" formatCode="m/d/yyyy\ h:mm">
                  <c:v>40805.541666651421</c:v>
                </c:pt>
                <c:pt idx="29599" formatCode="m/d/yyyy\ h:mm">
                  <c:v>40805.583333318122</c:v>
                </c:pt>
                <c:pt idx="29600" formatCode="m/d/yyyy\ h:mm">
                  <c:v>40805.624999984771</c:v>
                </c:pt>
                <c:pt idx="29601" formatCode="m/d/yyyy\ h:mm">
                  <c:v>40805.666666651421</c:v>
                </c:pt>
                <c:pt idx="29602" formatCode="m/d/yyyy\ h:mm">
                  <c:v>40805.708333318114</c:v>
                </c:pt>
                <c:pt idx="29603" formatCode="m/d/yyyy\ h:mm">
                  <c:v>40805.749999984764</c:v>
                </c:pt>
                <c:pt idx="29604" formatCode="m/d/yyyy\ h:mm">
                  <c:v>40805.791666651399</c:v>
                </c:pt>
                <c:pt idx="29605" formatCode="m/d/yyyy\ h:mm">
                  <c:v>40805.833333318093</c:v>
                </c:pt>
                <c:pt idx="29606" formatCode="m/d/yyyy\ h:mm">
                  <c:v>40805.874999984771</c:v>
                </c:pt>
                <c:pt idx="29607" formatCode="m/d/yyyy\ h:mm">
                  <c:v>40805.916666651421</c:v>
                </c:pt>
                <c:pt idx="29608" formatCode="m/d/yyyy\ h:mm">
                  <c:v>40805.958333318114</c:v>
                </c:pt>
                <c:pt idx="29609" formatCode="m/d/yyyy\ h:mm">
                  <c:v>40805.99999998475</c:v>
                </c:pt>
                <c:pt idx="29610" formatCode="m/d/yyyy\ h:mm">
                  <c:v>40806.041666651399</c:v>
                </c:pt>
                <c:pt idx="29611" formatCode="m/d/yyyy\ h:mm">
                  <c:v>40806.083333318093</c:v>
                </c:pt>
                <c:pt idx="29612" formatCode="m/d/yyyy\ h:mm">
                  <c:v>40806.124999984735</c:v>
                </c:pt>
                <c:pt idx="29613" formatCode="m/d/yyyy\ h:mm">
                  <c:v>40806.166666651385</c:v>
                </c:pt>
                <c:pt idx="29614" formatCode="m/d/yyyy\ h:mm">
                  <c:v>40806.208333318085</c:v>
                </c:pt>
                <c:pt idx="29615" formatCode="m/d/yyyy\ h:mm">
                  <c:v>40806.249999984735</c:v>
                </c:pt>
                <c:pt idx="29616" formatCode="m/d/yyyy\ h:mm">
                  <c:v>40806.291666651363</c:v>
                </c:pt>
                <c:pt idx="29617" formatCode="m/d/yyyy\ h:mm">
                  <c:v>40806.333333318078</c:v>
                </c:pt>
                <c:pt idx="29618" formatCode="m/d/yyyy\ h:mm">
                  <c:v>40806.374999984742</c:v>
                </c:pt>
                <c:pt idx="29619" formatCode="m/d/yyyy\ h:mm">
                  <c:v>40806.416666651385</c:v>
                </c:pt>
                <c:pt idx="29620" formatCode="m/d/yyyy\ h:mm">
                  <c:v>40806.458333318085</c:v>
                </c:pt>
                <c:pt idx="29621" formatCode="m/d/yyyy\ h:mm">
                  <c:v>40806.49999998472</c:v>
                </c:pt>
                <c:pt idx="29622" formatCode="m/d/yyyy\ h:mm">
                  <c:v>40806.54166665137</c:v>
                </c:pt>
                <c:pt idx="29623" formatCode="m/d/yyyy\ h:mm">
                  <c:v>40806.583333318049</c:v>
                </c:pt>
                <c:pt idx="29624" formatCode="m/d/yyyy\ h:mm">
                  <c:v>40806.624999984706</c:v>
                </c:pt>
                <c:pt idx="29625" formatCode="m/d/yyyy\ h:mm">
                  <c:v>40806.666666651363</c:v>
                </c:pt>
                <c:pt idx="29626" formatCode="m/d/yyyy\ h:mm">
                  <c:v>40806.708333318042</c:v>
                </c:pt>
                <c:pt idx="29627" formatCode="m/d/yyyy\ h:mm">
                  <c:v>40806.749999984706</c:v>
                </c:pt>
                <c:pt idx="29628" formatCode="m/d/yyyy\ h:mm">
                  <c:v>40806.791666651341</c:v>
                </c:pt>
                <c:pt idx="29629" formatCode="m/d/yyyy\ h:mm">
                  <c:v>40806.833333318042</c:v>
                </c:pt>
                <c:pt idx="29630" formatCode="m/d/yyyy\ h:mm">
                  <c:v>40806.874999984699</c:v>
                </c:pt>
                <c:pt idx="29631" formatCode="m/d/yyyy\ h:mm">
                  <c:v>40806.916666651356</c:v>
                </c:pt>
                <c:pt idx="29632" formatCode="m/d/yyyy\ h:mm">
                  <c:v>40806.958333318049</c:v>
                </c:pt>
                <c:pt idx="29633" formatCode="m/d/yyyy\ h:mm">
                  <c:v>40806.999999984684</c:v>
                </c:pt>
                <c:pt idx="29634" formatCode="m/d/yyyy\ h:mm">
                  <c:v>40807.041666651334</c:v>
                </c:pt>
                <c:pt idx="29635" formatCode="m/d/yyyy\ h:mm">
                  <c:v>40807.083333318034</c:v>
                </c:pt>
                <c:pt idx="29636" formatCode="m/d/yyyy\ h:mm">
                  <c:v>40807.124999984684</c:v>
                </c:pt>
                <c:pt idx="29637" formatCode="m/d/yyyy\ h:mm">
                  <c:v>40807.166666651327</c:v>
                </c:pt>
                <c:pt idx="29638" formatCode="m/d/yyyy\ h:mm">
                  <c:v>40807.208333318013</c:v>
                </c:pt>
                <c:pt idx="29639" formatCode="m/d/yyyy\ h:mm">
                  <c:v>40807.249999984677</c:v>
                </c:pt>
                <c:pt idx="29640" formatCode="m/d/yyyy\ h:mm">
                  <c:v>40807.291666651297</c:v>
                </c:pt>
                <c:pt idx="29641" formatCode="m/d/yyyy\ h:mm">
                  <c:v>40807.333333318013</c:v>
                </c:pt>
                <c:pt idx="29642" formatCode="m/d/yyyy\ h:mm">
                  <c:v>40807.374999984684</c:v>
                </c:pt>
                <c:pt idx="29643" formatCode="m/d/yyyy\ h:mm">
                  <c:v>40807.416666651334</c:v>
                </c:pt>
                <c:pt idx="29644" formatCode="m/d/yyyy\ h:mm">
                  <c:v>40807.45833331802</c:v>
                </c:pt>
                <c:pt idx="29645" formatCode="m/d/yyyy\ h:mm">
                  <c:v>40807.499999984655</c:v>
                </c:pt>
                <c:pt idx="29646" formatCode="m/d/yyyy\ h:mm">
                  <c:v>40807.541666651305</c:v>
                </c:pt>
                <c:pt idx="29647" formatCode="m/d/yyyy\ h:mm">
                  <c:v>40807.583333317991</c:v>
                </c:pt>
                <c:pt idx="29648" formatCode="m/d/yyyy\ h:mm">
                  <c:v>40807.624999984655</c:v>
                </c:pt>
                <c:pt idx="29649" formatCode="m/d/yyyy\ h:mm">
                  <c:v>40807.666666651297</c:v>
                </c:pt>
                <c:pt idx="29650" formatCode="m/d/yyyy\ h:mm">
                  <c:v>40807.708333317983</c:v>
                </c:pt>
                <c:pt idx="29651" formatCode="m/d/yyyy\ h:mm">
                  <c:v>40807.749999984633</c:v>
                </c:pt>
                <c:pt idx="29652" formatCode="m/d/yyyy\ h:mm">
                  <c:v>40807.791666651268</c:v>
                </c:pt>
                <c:pt idx="29653" formatCode="m/d/yyyy\ h:mm">
                  <c:v>40807.833333317983</c:v>
                </c:pt>
                <c:pt idx="29654" formatCode="m/d/yyyy\ h:mm">
                  <c:v>40807.87499998464</c:v>
                </c:pt>
                <c:pt idx="29655" formatCode="m/d/yyyy\ h:mm">
                  <c:v>40807.916666651305</c:v>
                </c:pt>
                <c:pt idx="29656" formatCode="m/d/yyyy\ h:mm">
                  <c:v>40807.958333317991</c:v>
                </c:pt>
                <c:pt idx="29657" formatCode="m/d/yyyy\ h:mm">
                  <c:v>40807.999999984626</c:v>
                </c:pt>
                <c:pt idx="29658" formatCode="m/d/yyyy\ h:mm">
                  <c:v>40808.041666651268</c:v>
                </c:pt>
                <c:pt idx="29659" formatCode="m/d/yyyy\ h:mm">
                  <c:v>40808.083333317962</c:v>
                </c:pt>
                <c:pt idx="29660" formatCode="m/d/yyyy\ h:mm">
                  <c:v>40808.124999984626</c:v>
                </c:pt>
                <c:pt idx="29661" formatCode="m/d/yyyy\ h:mm">
                  <c:v>40808.166666651268</c:v>
                </c:pt>
                <c:pt idx="29662" formatCode="m/d/yyyy\ h:mm">
                  <c:v>40808.208333317962</c:v>
                </c:pt>
                <c:pt idx="29663" formatCode="m/d/yyyy\ h:mm">
                  <c:v>40808.249999984604</c:v>
                </c:pt>
                <c:pt idx="29664" formatCode="m/d/yyyy\ h:mm">
                  <c:v>40808.291666651239</c:v>
                </c:pt>
                <c:pt idx="29665" formatCode="m/d/yyyy\ h:mm">
                  <c:v>40808.333333317947</c:v>
                </c:pt>
                <c:pt idx="29666" formatCode="m/d/yyyy\ h:mm">
                  <c:v>40808.374999984611</c:v>
                </c:pt>
                <c:pt idx="29667" formatCode="m/d/yyyy\ h:mm">
                  <c:v>40808.416666651276</c:v>
                </c:pt>
                <c:pt idx="29668" formatCode="m/d/yyyy\ h:mm">
                  <c:v>40808.458333317954</c:v>
                </c:pt>
                <c:pt idx="29669" formatCode="m/d/yyyy\ h:mm">
                  <c:v>40808.499999984604</c:v>
                </c:pt>
                <c:pt idx="29670" formatCode="m/d/yyyy\ h:mm">
                  <c:v>40808.541666651246</c:v>
                </c:pt>
                <c:pt idx="29671" formatCode="m/d/yyyy\ h:mm">
                  <c:v>40808.583333317933</c:v>
                </c:pt>
                <c:pt idx="29672" formatCode="m/d/yyyy\ h:mm">
                  <c:v>40808.624999984597</c:v>
                </c:pt>
                <c:pt idx="29673" formatCode="m/d/yyyy\ h:mm">
                  <c:v>40808.666666651232</c:v>
                </c:pt>
                <c:pt idx="29674" formatCode="m/d/yyyy\ h:mm">
                  <c:v>40808.708333317933</c:v>
                </c:pt>
                <c:pt idx="29675" formatCode="m/d/yyyy\ h:mm">
                  <c:v>40808.74999998459</c:v>
                </c:pt>
                <c:pt idx="29676" formatCode="m/d/yyyy\ h:mm">
                  <c:v>40808.791666651217</c:v>
                </c:pt>
                <c:pt idx="29677" formatCode="m/d/yyyy\ h:mm">
                  <c:v>40808.833333317918</c:v>
                </c:pt>
                <c:pt idx="29678" formatCode="m/d/yyyy\ h:mm">
                  <c:v>40808.874999984597</c:v>
                </c:pt>
                <c:pt idx="29679" formatCode="m/d/yyyy\ h:mm">
                  <c:v>40808.916666651232</c:v>
                </c:pt>
                <c:pt idx="29680" formatCode="m/d/yyyy\ h:mm">
                  <c:v>40808.958333317925</c:v>
                </c:pt>
                <c:pt idx="29681" formatCode="m/d/yyyy\ h:mm">
                  <c:v>40808.999999984582</c:v>
                </c:pt>
                <c:pt idx="29682" formatCode="m/d/yyyy\ h:mm">
                  <c:v>40809.041666651217</c:v>
                </c:pt>
                <c:pt idx="29683" formatCode="m/d/yyyy\ h:mm">
                  <c:v>40809.083333317903</c:v>
                </c:pt>
                <c:pt idx="29684" formatCode="m/d/yyyy\ h:mm">
                  <c:v>40809.124999984568</c:v>
                </c:pt>
                <c:pt idx="29685" formatCode="m/d/yyyy\ h:mm">
                  <c:v>40809.166666651203</c:v>
                </c:pt>
                <c:pt idx="29686" formatCode="m/d/yyyy\ h:mm">
                  <c:v>40809.208333317896</c:v>
                </c:pt>
                <c:pt idx="29687" formatCode="m/d/yyyy\ h:mm">
                  <c:v>40809.24999998456</c:v>
                </c:pt>
                <c:pt idx="29688" formatCode="m/d/yyyy\ h:mm">
                  <c:v>40809.291666651188</c:v>
                </c:pt>
                <c:pt idx="29689" formatCode="m/d/yyyy\ h:mm">
                  <c:v>40809.333333317889</c:v>
                </c:pt>
                <c:pt idx="29690" formatCode="m/d/yyyy\ h:mm">
                  <c:v>40809.374999984568</c:v>
                </c:pt>
                <c:pt idx="29691" formatCode="m/d/yyyy\ h:mm">
                  <c:v>40809.416666651203</c:v>
                </c:pt>
                <c:pt idx="29692" formatCode="m/d/yyyy\ h:mm">
                  <c:v>40809.458333317896</c:v>
                </c:pt>
                <c:pt idx="29693" formatCode="m/d/yyyy\ h:mm">
                  <c:v>40809.499999984546</c:v>
                </c:pt>
                <c:pt idx="29694" formatCode="m/d/yyyy\ h:mm">
                  <c:v>40809.541666651188</c:v>
                </c:pt>
                <c:pt idx="29695" formatCode="m/d/yyyy\ h:mm">
                  <c:v>40809.583333317882</c:v>
                </c:pt>
                <c:pt idx="29696" formatCode="m/d/yyyy\ h:mm">
                  <c:v>40809.624999984539</c:v>
                </c:pt>
                <c:pt idx="29697" formatCode="m/d/yyyy\ h:mm">
                  <c:v>40809.666666651181</c:v>
                </c:pt>
                <c:pt idx="29698" formatCode="m/d/yyyy\ h:mm">
                  <c:v>40809.708333317867</c:v>
                </c:pt>
                <c:pt idx="29699" formatCode="m/d/yyyy\ h:mm">
                  <c:v>40809.749999984531</c:v>
                </c:pt>
                <c:pt idx="29700" formatCode="m/d/yyyy\ h:mm">
                  <c:v>40809.791666651166</c:v>
                </c:pt>
                <c:pt idx="29701" formatCode="m/d/yyyy\ h:mm">
                  <c:v>40809.83333331786</c:v>
                </c:pt>
                <c:pt idx="29702" formatCode="m/d/yyyy\ h:mm">
                  <c:v>40809.874999984546</c:v>
                </c:pt>
                <c:pt idx="29703" formatCode="m/d/yyyy\ h:mm">
                  <c:v>40809.916666651188</c:v>
                </c:pt>
                <c:pt idx="29704" formatCode="m/d/yyyy\ h:mm">
                  <c:v>40809.958333317867</c:v>
                </c:pt>
                <c:pt idx="29705" formatCode="m/d/yyyy\ h:mm">
                  <c:v>40809.999999984517</c:v>
                </c:pt>
                <c:pt idx="29706" formatCode="m/d/yyyy\ h:mm">
                  <c:v>40810.041666651174</c:v>
                </c:pt>
                <c:pt idx="29707" formatCode="m/d/yyyy\ h:mm">
                  <c:v>40810.083333317845</c:v>
                </c:pt>
                <c:pt idx="29708" formatCode="m/d/yyyy\ h:mm">
                  <c:v>40810.124999984509</c:v>
                </c:pt>
                <c:pt idx="29709" formatCode="m/d/yyyy\ h:mm">
                  <c:v>40810.166666651174</c:v>
                </c:pt>
                <c:pt idx="29710" formatCode="m/d/yyyy\ h:mm">
                  <c:v>40810.208333317838</c:v>
                </c:pt>
                <c:pt idx="29711" formatCode="m/d/yyyy\ h:mm">
                  <c:v>40810.249999984502</c:v>
                </c:pt>
                <c:pt idx="29712" formatCode="m/d/yyyy\ h:mm">
                  <c:v>40810.291666651137</c:v>
                </c:pt>
                <c:pt idx="29713" formatCode="m/d/yyyy\ h:mm">
                  <c:v>40810.333333317831</c:v>
                </c:pt>
                <c:pt idx="29714" formatCode="m/d/yyyy\ h:mm">
                  <c:v>40810.374999984509</c:v>
                </c:pt>
                <c:pt idx="29715" formatCode="m/d/yyyy\ h:mm">
                  <c:v>40810.416666651159</c:v>
                </c:pt>
                <c:pt idx="29716" formatCode="m/d/yyyy\ h:mm">
                  <c:v>40810.458333317838</c:v>
                </c:pt>
                <c:pt idx="29717" formatCode="m/d/yyyy\ h:mm">
                  <c:v>40810.499999984488</c:v>
                </c:pt>
                <c:pt idx="29718" formatCode="m/d/yyyy\ h:mm">
                  <c:v>40810.541666651137</c:v>
                </c:pt>
                <c:pt idx="29719" formatCode="m/d/yyyy\ h:mm">
                  <c:v>40810.583333317816</c:v>
                </c:pt>
                <c:pt idx="29720" formatCode="m/d/yyyy\ h:mm">
                  <c:v>40810.62499998448</c:v>
                </c:pt>
                <c:pt idx="29721" formatCode="m/d/yyyy\ h:mm">
                  <c:v>40810.66666665113</c:v>
                </c:pt>
                <c:pt idx="29722" formatCode="m/d/yyyy\ h:mm">
                  <c:v>40810.708333317809</c:v>
                </c:pt>
                <c:pt idx="29723" formatCode="m/d/yyyy\ h:mm">
                  <c:v>40810.749999984473</c:v>
                </c:pt>
                <c:pt idx="29724" formatCode="m/d/yyyy\ h:mm">
                  <c:v>40810.791666651108</c:v>
                </c:pt>
                <c:pt idx="29725" formatCode="m/d/yyyy\ h:mm">
                  <c:v>40810.833333317802</c:v>
                </c:pt>
                <c:pt idx="29726" formatCode="m/d/yyyy\ h:mm">
                  <c:v>40810.87499998448</c:v>
                </c:pt>
                <c:pt idx="29727" formatCode="m/d/yyyy\ h:mm">
                  <c:v>40810.91666665113</c:v>
                </c:pt>
                <c:pt idx="29728" formatCode="m/d/yyyy\ h:mm">
                  <c:v>40810.958333317809</c:v>
                </c:pt>
                <c:pt idx="29729" formatCode="m/d/yyyy\ h:mm">
                  <c:v>40810.999999984459</c:v>
                </c:pt>
                <c:pt idx="29730" formatCode="m/d/yyyy\ h:mm">
                  <c:v>40811.041666651108</c:v>
                </c:pt>
                <c:pt idx="29731" formatCode="m/d/yyyy\ h:mm">
                  <c:v>40811.083333317787</c:v>
                </c:pt>
                <c:pt idx="29732" formatCode="m/d/yyyy\ h:mm">
                  <c:v>40811.124999984451</c:v>
                </c:pt>
                <c:pt idx="29733" formatCode="m/d/yyyy\ h:mm">
                  <c:v>40811.166666651101</c:v>
                </c:pt>
                <c:pt idx="29734" formatCode="m/d/yyyy\ h:mm">
                  <c:v>40811.20833331778</c:v>
                </c:pt>
                <c:pt idx="29735" formatCode="m/d/yyyy\ h:mm">
                  <c:v>40811.249999984444</c:v>
                </c:pt>
                <c:pt idx="29736" formatCode="m/d/yyyy\ h:mm">
                  <c:v>40811.291666651079</c:v>
                </c:pt>
                <c:pt idx="29737" formatCode="m/d/yyyy\ h:mm">
                  <c:v>40811.333333317772</c:v>
                </c:pt>
                <c:pt idx="29738" formatCode="m/d/yyyy\ h:mm">
                  <c:v>40811.374999984451</c:v>
                </c:pt>
                <c:pt idx="29739" formatCode="m/d/yyyy\ h:mm">
                  <c:v>40811.416666651101</c:v>
                </c:pt>
                <c:pt idx="29740" formatCode="m/d/yyyy\ h:mm">
                  <c:v>40811.45833331778</c:v>
                </c:pt>
                <c:pt idx="29741" formatCode="m/d/yyyy\ h:mm">
                  <c:v>40811.499999984429</c:v>
                </c:pt>
                <c:pt idx="29742" formatCode="m/d/yyyy\ h:mm">
                  <c:v>40811.541666651079</c:v>
                </c:pt>
                <c:pt idx="29743" formatCode="m/d/yyyy\ h:mm">
                  <c:v>40811.583333317758</c:v>
                </c:pt>
                <c:pt idx="29744" formatCode="m/d/yyyy\ h:mm">
                  <c:v>40811.624999984422</c:v>
                </c:pt>
                <c:pt idx="29745" formatCode="m/d/yyyy\ h:mm">
                  <c:v>40811.666666651072</c:v>
                </c:pt>
                <c:pt idx="29746" formatCode="m/d/yyyy\ h:mm">
                  <c:v>40811.708333317751</c:v>
                </c:pt>
                <c:pt idx="29747" formatCode="m/d/yyyy\ h:mm">
                  <c:v>40811.749999984415</c:v>
                </c:pt>
                <c:pt idx="29748" formatCode="m/d/yyyy\ h:mm">
                  <c:v>40811.79166665105</c:v>
                </c:pt>
                <c:pt idx="29749" formatCode="m/d/yyyy\ h:mm">
                  <c:v>40811.833333317736</c:v>
                </c:pt>
                <c:pt idx="29750" formatCode="m/d/yyyy\ h:mm">
                  <c:v>40811.874999984422</c:v>
                </c:pt>
                <c:pt idx="29751" formatCode="m/d/yyyy\ h:mm">
                  <c:v>40811.916666651072</c:v>
                </c:pt>
                <c:pt idx="29752" formatCode="m/d/yyyy\ h:mm">
                  <c:v>40811.958333317743</c:v>
                </c:pt>
                <c:pt idx="29753" formatCode="m/d/yyyy\ h:mm">
                  <c:v>40811.9999999844</c:v>
                </c:pt>
                <c:pt idx="29754" formatCode="m/d/yyyy\ h:mm">
                  <c:v>40812.04166665105</c:v>
                </c:pt>
                <c:pt idx="29755" formatCode="m/d/yyyy\ h:mm">
                  <c:v>40812.083333317729</c:v>
                </c:pt>
                <c:pt idx="29756" formatCode="m/d/yyyy\ h:mm">
                  <c:v>40812.124999984386</c:v>
                </c:pt>
                <c:pt idx="29757" formatCode="m/d/yyyy\ h:mm">
                  <c:v>40812.166666651043</c:v>
                </c:pt>
                <c:pt idx="29758" formatCode="m/d/yyyy\ h:mm">
                  <c:v>40812.208333317722</c:v>
                </c:pt>
                <c:pt idx="29759" formatCode="m/d/yyyy\ h:mm">
                  <c:v>40812.249999984386</c:v>
                </c:pt>
                <c:pt idx="29760" formatCode="m/d/yyyy\ h:mm">
                  <c:v>40812.291666651021</c:v>
                </c:pt>
                <c:pt idx="29761" formatCode="m/d/yyyy\ h:mm">
                  <c:v>40812.333333317714</c:v>
                </c:pt>
                <c:pt idx="29762" formatCode="m/d/yyyy\ h:mm">
                  <c:v>40812.374999984393</c:v>
                </c:pt>
                <c:pt idx="29763" formatCode="m/d/yyyy\ h:mm">
                  <c:v>40812.416666651035</c:v>
                </c:pt>
                <c:pt idx="29764" formatCode="m/d/yyyy\ h:mm">
                  <c:v>40812.458333317722</c:v>
                </c:pt>
                <c:pt idx="29765" formatCode="m/d/yyyy\ h:mm">
                  <c:v>40812.499999984371</c:v>
                </c:pt>
                <c:pt idx="29766" formatCode="m/d/yyyy\ h:mm">
                  <c:v>40812.541666651021</c:v>
                </c:pt>
                <c:pt idx="29767" formatCode="m/d/yyyy\ h:mm">
                  <c:v>40812.5833333177</c:v>
                </c:pt>
                <c:pt idx="29768" formatCode="m/d/yyyy\ h:mm">
                  <c:v>40812.624999984364</c:v>
                </c:pt>
                <c:pt idx="29769" formatCode="m/d/yyyy\ h:mm">
                  <c:v>40812.666666651014</c:v>
                </c:pt>
                <c:pt idx="29770" formatCode="m/d/yyyy\ h:mm">
                  <c:v>40812.708333317685</c:v>
                </c:pt>
                <c:pt idx="29771" formatCode="m/d/yyyy\ h:mm">
                  <c:v>40812.749999984357</c:v>
                </c:pt>
                <c:pt idx="29772" formatCode="m/d/yyyy\ h:mm">
                  <c:v>40812.791666650992</c:v>
                </c:pt>
                <c:pt idx="29773" formatCode="m/d/yyyy\ h:mm">
                  <c:v>40812.833333317685</c:v>
                </c:pt>
                <c:pt idx="29774" formatCode="m/d/yyyy\ h:mm">
                  <c:v>40812.874999984349</c:v>
                </c:pt>
                <c:pt idx="29775" formatCode="m/d/yyyy\ h:mm">
                  <c:v>40812.916666651014</c:v>
                </c:pt>
                <c:pt idx="29776" formatCode="m/d/yyyy\ h:mm">
                  <c:v>40812.958333317692</c:v>
                </c:pt>
                <c:pt idx="29777" formatCode="m/d/yyyy\ h:mm">
                  <c:v>40812.999999984335</c:v>
                </c:pt>
                <c:pt idx="29778" formatCode="m/d/yyyy\ h:mm">
                  <c:v>40813.041666650992</c:v>
                </c:pt>
                <c:pt idx="29779" formatCode="m/d/yyyy\ h:mm">
                  <c:v>40813.083333317671</c:v>
                </c:pt>
                <c:pt idx="29780" formatCode="m/d/yyyy\ h:mm">
                  <c:v>40813.124999984335</c:v>
                </c:pt>
                <c:pt idx="29781" formatCode="m/d/yyyy\ h:mm">
                  <c:v>40813.166666650985</c:v>
                </c:pt>
                <c:pt idx="29782" formatCode="m/d/yyyy\ h:mm">
                  <c:v>40813.208333317656</c:v>
                </c:pt>
                <c:pt idx="29783" formatCode="m/d/yyyy\ h:mm">
                  <c:v>40813.249999984328</c:v>
                </c:pt>
                <c:pt idx="29784" formatCode="m/d/yyyy\ h:mm">
                  <c:v>40813.29166665097</c:v>
                </c:pt>
                <c:pt idx="29785" formatCode="m/d/yyyy\ h:mm">
                  <c:v>40813.333333317656</c:v>
                </c:pt>
                <c:pt idx="29786" formatCode="m/d/yyyy\ h:mm">
                  <c:v>40813.374999984335</c:v>
                </c:pt>
                <c:pt idx="29787" formatCode="m/d/yyyy\ h:mm">
                  <c:v>40813.416666650992</c:v>
                </c:pt>
                <c:pt idx="29788" formatCode="m/d/yyyy\ h:mm">
                  <c:v>40813.458333317649</c:v>
                </c:pt>
                <c:pt idx="29789" formatCode="m/d/yyyy\ h:mm">
                  <c:v>40813.499999984306</c:v>
                </c:pt>
                <c:pt idx="29790" formatCode="m/d/yyyy\ h:mm">
                  <c:v>40813.541666650977</c:v>
                </c:pt>
                <c:pt idx="29791" formatCode="m/d/yyyy\ h:mm">
                  <c:v>40813.583333317634</c:v>
                </c:pt>
                <c:pt idx="29792" formatCode="m/d/yyyy\ h:mm">
                  <c:v>40813.624999984306</c:v>
                </c:pt>
                <c:pt idx="29793" formatCode="m/d/yyyy\ h:mm">
                  <c:v>40813.66666665097</c:v>
                </c:pt>
                <c:pt idx="29794" formatCode="m/d/yyyy\ h:mm">
                  <c:v>40813.708333317634</c:v>
                </c:pt>
                <c:pt idx="29795" formatCode="m/d/yyyy\ h:mm">
                  <c:v>40813.749999984284</c:v>
                </c:pt>
                <c:pt idx="29796" formatCode="m/d/yyyy\ h:mm">
                  <c:v>40813.791666650934</c:v>
                </c:pt>
                <c:pt idx="29797" formatCode="m/d/yyyy\ h:mm">
                  <c:v>40813.833333317627</c:v>
                </c:pt>
                <c:pt idx="29798" formatCode="m/d/yyyy\ h:mm">
                  <c:v>40813.874999984291</c:v>
                </c:pt>
                <c:pt idx="29799" formatCode="m/d/yyyy\ h:mm">
                  <c:v>40813.916666650963</c:v>
                </c:pt>
                <c:pt idx="29800" formatCode="m/d/yyyy\ h:mm">
                  <c:v>40813.958333317634</c:v>
                </c:pt>
                <c:pt idx="29801" formatCode="m/d/yyyy\ h:mm">
                  <c:v>40813.999999984284</c:v>
                </c:pt>
                <c:pt idx="29802" formatCode="m/d/yyyy\ h:mm">
                  <c:v>40814.041666650934</c:v>
                </c:pt>
                <c:pt idx="29803" formatCode="m/d/yyyy\ h:mm">
                  <c:v>40814.083333317605</c:v>
                </c:pt>
                <c:pt idx="29804" formatCode="m/d/yyyy\ h:mm">
                  <c:v>40814.124999984277</c:v>
                </c:pt>
                <c:pt idx="29805" formatCode="m/d/yyyy\ h:mm">
                  <c:v>40814.166666650934</c:v>
                </c:pt>
                <c:pt idx="29806" formatCode="m/d/yyyy\ h:mm">
                  <c:v>40814.208333317605</c:v>
                </c:pt>
                <c:pt idx="29807" formatCode="m/d/yyyy\ h:mm">
                  <c:v>40814.249999984255</c:v>
                </c:pt>
                <c:pt idx="29808" formatCode="m/d/yyyy\ h:mm">
                  <c:v>40814.291666650919</c:v>
                </c:pt>
                <c:pt idx="29809" formatCode="m/d/yyyy\ h:mm">
                  <c:v>40814.333333317598</c:v>
                </c:pt>
                <c:pt idx="29810" formatCode="m/d/yyyy\ h:mm">
                  <c:v>40814.374999984262</c:v>
                </c:pt>
                <c:pt idx="29811" formatCode="m/d/yyyy\ h:mm">
                  <c:v>40814.416666650941</c:v>
                </c:pt>
                <c:pt idx="29812" formatCode="m/d/yyyy\ h:mm">
                  <c:v>40814.458333317605</c:v>
                </c:pt>
                <c:pt idx="29813" formatCode="m/d/yyyy\ h:mm">
                  <c:v>40814.499999984255</c:v>
                </c:pt>
                <c:pt idx="29814" formatCode="m/d/yyyy\ h:mm">
                  <c:v>40814.541666650905</c:v>
                </c:pt>
                <c:pt idx="29815" formatCode="m/d/yyyy\ h:mm">
                  <c:v>40814.583333317583</c:v>
                </c:pt>
                <c:pt idx="29816" formatCode="m/d/yyyy\ h:mm">
                  <c:v>40814.624999984233</c:v>
                </c:pt>
                <c:pt idx="29817" formatCode="m/d/yyyy\ h:mm">
                  <c:v>40814.666666650905</c:v>
                </c:pt>
                <c:pt idx="29818" formatCode="m/d/yyyy\ h:mm">
                  <c:v>40814.708333317583</c:v>
                </c:pt>
                <c:pt idx="29819" formatCode="m/d/yyyy\ h:mm">
                  <c:v>40814.749999984226</c:v>
                </c:pt>
                <c:pt idx="29820" formatCode="m/d/yyyy\ h:mm">
                  <c:v>40814.791666650883</c:v>
                </c:pt>
                <c:pt idx="29821" formatCode="m/d/yyyy\ h:mm">
                  <c:v>40814.833333317569</c:v>
                </c:pt>
                <c:pt idx="29822" formatCode="m/d/yyyy\ h:mm">
                  <c:v>40814.874999984233</c:v>
                </c:pt>
                <c:pt idx="29823" formatCode="m/d/yyyy\ h:mm">
                  <c:v>40814.916666650897</c:v>
                </c:pt>
                <c:pt idx="29824" formatCode="m/d/yyyy\ h:mm">
                  <c:v>40814.958333317576</c:v>
                </c:pt>
                <c:pt idx="29825" formatCode="m/d/yyyy\ h:mm">
                  <c:v>40814.999999984226</c:v>
                </c:pt>
                <c:pt idx="29826" formatCode="m/d/yyyy\ h:mm">
                  <c:v>40815.041666650875</c:v>
                </c:pt>
                <c:pt idx="29827" formatCode="m/d/yyyy\ h:mm">
                  <c:v>40815.083333317561</c:v>
                </c:pt>
                <c:pt idx="29828" formatCode="m/d/yyyy\ h:mm">
                  <c:v>40815.124999984204</c:v>
                </c:pt>
                <c:pt idx="29829" formatCode="m/d/yyyy\ h:mm">
                  <c:v>40815.166666650875</c:v>
                </c:pt>
                <c:pt idx="29830" formatCode="m/d/yyyy\ h:mm">
                  <c:v>40815.208333317547</c:v>
                </c:pt>
                <c:pt idx="29831" formatCode="m/d/yyyy\ h:mm">
                  <c:v>40815.249999984204</c:v>
                </c:pt>
                <c:pt idx="29832" formatCode="m/d/yyyy\ h:mm">
                  <c:v>40815.291666650854</c:v>
                </c:pt>
                <c:pt idx="29833" formatCode="m/d/yyyy\ h:mm">
                  <c:v>40815.33333331754</c:v>
                </c:pt>
                <c:pt idx="29834" formatCode="m/d/yyyy\ h:mm">
                  <c:v>40815.374999984211</c:v>
                </c:pt>
                <c:pt idx="29835" formatCode="m/d/yyyy\ h:mm">
                  <c:v>40815.416666650868</c:v>
                </c:pt>
                <c:pt idx="29836" formatCode="m/d/yyyy\ h:mm">
                  <c:v>40815.458333317547</c:v>
                </c:pt>
                <c:pt idx="29837" formatCode="m/d/yyyy\ h:mm">
                  <c:v>40815.499999984197</c:v>
                </c:pt>
                <c:pt idx="29838" formatCode="m/d/yyyy\ h:mm">
                  <c:v>40815.541666650854</c:v>
                </c:pt>
                <c:pt idx="29839" formatCode="m/d/yyyy\ h:mm">
                  <c:v>40815.583333317532</c:v>
                </c:pt>
                <c:pt idx="29840" formatCode="m/d/yyyy\ h:mm">
                  <c:v>40815.624999984189</c:v>
                </c:pt>
                <c:pt idx="29841" formatCode="m/d/yyyy\ h:mm">
                  <c:v>40815.666666650854</c:v>
                </c:pt>
                <c:pt idx="29842" formatCode="m/d/yyyy\ h:mm">
                  <c:v>40815.708333317518</c:v>
                </c:pt>
                <c:pt idx="29843" formatCode="m/d/yyyy\ h:mm">
                  <c:v>40815.749999984182</c:v>
                </c:pt>
                <c:pt idx="29844" formatCode="m/d/yyyy\ h:mm">
                  <c:v>40815.791666650817</c:v>
                </c:pt>
                <c:pt idx="29845" formatCode="m/d/yyyy\ h:mm">
                  <c:v>40815.833333317511</c:v>
                </c:pt>
                <c:pt idx="29846" formatCode="m/d/yyyy\ h:mm">
                  <c:v>40815.874999984197</c:v>
                </c:pt>
                <c:pt idx="29847" formatCode="m/d/yyyy\ h:mm">
                  <c:v>40815.916666650839</c:v>
                </c:pt>
                <c:pt idx="29848" formatCode="m/d/yyyy\ h:mm">
                  <c:v>40815.958333317518</c:v>
                </c:pt>
                <c:pt idx="29849" formatCode="m/d/yyyy\ h:mm">
                  <c:v>40815.999999984168</c:v>
                </c:pt>
                <c:pt idx="29850" formatCode="m/d/yyyy\ h:mm">
                  <c:v>40816.041666650824</c:v>
                </c:pt>
                <c:pt idx="29851" formatCode="m/d/yyyy\ h:mm">
                  <c:v>40816.083333317496</c:v>
                </c:pt>
                <c:pt idx="29852" formatCode="m/d/yyyy\ h:mm">
                  <c:v>40816.12499998416</c:v>
                </c:pt>
                <c:pt idx="29853" formatCode="m/d/yyyy\ h:mm">
                  <c:v>40816.166666650824</c:v>
                </c:pt>
                <c:pt idx="29854" formatCode="m/d/yyyy\ h:mm">
                  <c:v>40816.208333317489</c:v>
                </c:pt>
                <c:pt idx="29855" formatCode="m/d/yyyy\ h:mm">
                  <c:v>40816.249999984153</c:v>
                </c:pt>
                <c:pt idx="29856" formatCode="m/d/yyyy\ h:mm">
                  <c:v>40816.291666650788</c:v>
                </c:pt>
                <c:pt idx="29857" formatCode="m/d/yyyy\ h:mm">
                  <c:v>40816.333333317481</c:v>
                </c:pt>
                <c:pt idx="29858" formatCode="m/d/yyyy\ h:mm">
                  <c:v>40816.37499998416</c:v>
                </c:pt>
                <c:pt idx="29859" formatCode="m/d/yyyy\ h:mm">
                  <c:v>40816.41666665081</c:v>
                </c:pt>
                <c:pt idx="29860" formatCode="m/d/yyyy\ h:mm">
                  <c:v>40816.458333317496</c:v>
                </c:pt>
                <c:pt idx="29861" formatCode="m/d/yyyy\ h:mm">
                  <c:v>40816.499999984138</c:v>
                </c:pt>
                <c:pt idx="29862" formatCode="m/d/yyyy\ h:mm">
                  <c:v>40816.541666650788</c:v>
                </c:pt>
                <c:pt idx="29863" formatCode="m/d/yyyy\ h:mm">
                  <c:v>40816.583333317467</c:v>
                </c:pt>
                <c:pt idx="29864" formatCode="m/d/yyyy\ h:mm">
                  <c:v>40816.624999984131</c:v>
                </c:pt>
                <c:pt idx="29865" formatCode="m/d/yyyy\ h:mm">
                  <c:v>40816.666666650781</c:v>
                </c:pt>
                <c:pt idx="29866" formatCode="m/d/yyyy\ h:mm">
                  <c:v>40816.70833331746</c:v>
                </c:pt>
                <c:pt idx="29867" formatCode="m/d/yyyy\ h:mm">
                  <c:v>40816.749999984131</c:v>
                </c:pt>
                <c:pt idx="29868" formatCode="m/d/yyyy\ h:mm">
                  <c:v>40816.791666650766</c:v>
                </c:pt>
                <c:pt idx="29869" formatCode="m/d/yyyy\ h:mm">
                  <c:v>40816.833333317452</c:v>
                </c:pt>
                <c:pt idx="29870" formatCode="m/d/yyyy\ h:mm">
                  <c:v>40816.874999984138</c:v>
                </c:pt>
                <c:pt idx="29871" formatCode="m/d/yyyy\ h:mm">
                  <c:v>40816.916666650781</c:v>
                </c:pt>
                <c:pt idx="29872" formatCode="m/d/yyyy\ h:mm">
                  <c:v>40816.95833331746</c:v>
                </c:pt>
                <c:pt idx="29873" formatCode="m/d/yyyy\ h:mm">
                  <c:v>40816.999999984109</c:v>
                </c:pt>
                <c:pt idx="29874" formatCode="m/d/yyyy\ h:mm">
                  <c:v>40817.041666650774</c:v>
                </c:pt>
                <c:pt idx="29875" formatCode="m/d/yyyy\ h:mm">
                  <c:v>40817.083333317438</c:v>
                </c:pt>
                <c:pt idx="29876" formatCode="m/d/yyyy\ h:mm">
                  <c:v>40817.124999984102</c:v>
                </c:pt>
                <c:pt idx="29877" formatCode="m/d/yyyy\ h:mm">
                  <c:v>40817.166666650752</c:v>
                </c:pt>
                <c:pt idx="29878" formatCode="m/d/yyyy\ h:mm">
                  <c:v>40817.208333317431</c:v>
                </c:pt>
                <c:pt idx="29879" formatCode="m/d/yyyy\ h:mm">
                  <c:v>40817.249999984095</c:v>
                </c:pt>
                <c:pt idx="29880" formatCode="m/d/yyyy\ h:mm">
                  <c:v>40817.29166665073</c:v>
                </c:pt>
                <c:pt idx="29881" formatCode="m/d/yyyy\ h:mm">
                  <c:v>40817.333333317423</c:v>
                </c:pt>
                <c:pt idx="29882" formatCode="m/d/yyyy\ h:mm">
                  <c:v>40817.374999984102</c:v>
                </c:pt>
                <c:pt idx="29883" formatCode="m/d/yyyy\ h:mm">
                  <c:v>40817.416666650752</c:v>
                </c:pt>
                <c:pt idx="29884" formatCode="m/d/yyyy\ h:mm">
                  <c:v>40817.458333317431</c:v>
                </c:pt>
                <c:pt idx="29885" formatCode="m/d/yyyy\ h:mm">
                  <c:v>40817.49999998408</c:v>
                </c:pt>
                <c:pt idx="29886" formatCode="m/d/yyyy\ h:mm">
                  <c:v>40817.54166665073</c:v>
                </c:pt>
                <c:pt idx="29887" formatCode="m/d/yyyy\ h:mm">
                  <c:v>40817.583333317409</c:v>
                </c:pt>
                <c:pt idx="29888" formatCode="m/d/yyyy\ h:mm">
                  <c:v>40817.624999984073</c:v>
                </c:pt>
                <c:pt idx="29889" formatCode="m/d/yyyy\ h:mm">
                  <c:v>40817.666666650723</c:v>
                </c:pt>
                <c:pt idx="29890" formatCode="m/d/yyyy\ h:mm">
                  <c:v>40817.708333317401</c:v>
                </c:pt>
                <c:pt idx="29891" formatCode="m/d/yyyy\ h:mm">
                  <c:v>40817.749999984066</c:v>
                </c:pt>
                <c:pt idx="29892" formatCode="m/d/yyyy\ h:mm">
                  <c:v>40817.791666650701</c:v>
                </c:pt>
                <c:pt idx="29893" formatCode="m/d/yyyy\ h:mm">
                  <c:v>40817.833333317394</c:v>
                </c:pt>
                <c:pt idx="29894" formatCode="m/d/yyyy\ h:mm">
                  <c:v>40817.874999984073</c:v>
                </c:pt>
                <c:pt idx="29895" formatCode="m/d/yyyy\ h:mm">
                  <c:v>40817.916666650723</c:v>
                </c:pt>
                <c:pt idx="29896" formatCode="m/d/yyyy\ h:mm">
                  <c:v>40817.958333317401</c:v>
                </c:pt>
                <c:pt idx="29897" formatCode="m/d/yyyy\ h:mm">
                  <c:v>40817.999999984051</c:v>
                </c:pt>
                <c:pt idx="29898" formatCode="m/d/yyyy\ h:mm">
                  <c:v>40818.041666650701</c:v>
                </c:pt>
                <c:pt idx="29899" formatCode="m/d/yyyy\ h:mm">
                  <c:v>40818.08333331738</c:v>
                </c:pt>
                <c:pt idx="29900" formatCode="m/d/yyyy\ h:mm">
                  <c:v>40818.124999984044</c:v>
                </c:pt>
                <c:pt idx="29901" formatCode="m/d/yyyy\ h:mm">
                  <c:v>40818.166666650694</c:v>
                </c:pt>
                <c:pt idx="29902" formatCode="m/d/yyyy\ h:mm">
                  <c:v>40818.208333317372</c:v>
                </c:pt>
                <c:pt idx="29903" formatCode="m/d/yyyy\ h:mm">
                  <c:v>40818.249999984037</c:v>
                </c:pt>
                <c:pt idx="29904" formatCode="m/d/yyyy\ h:mm">
                  <c:v>40818.291666650672</c:v>
                </c:pt>
                <c:pt idx="29905" formatCode="m/d/yyyy\ h:mm">
                  <c:v>40818.333333317365</c:v>
                </c:pt>
                <c:pt idx="29906" formatCode="m/d/yyyy\ h:mm">
                  <c:v>40818.374999984044</c:v>
                </c:pt>
                <c:pt idx="29907" formatCode="m/d/yyyy\ h:mm">
                  <c:v>40818.416666650694</c:v>
                </c:pt>
                <c:pt idx="29908" formatCode="m/d/yyyy\ h:mm">
                  <c:v>40818.458333317372</c:v>
                </c:pt>
                <c:pt idx="29909" formatCode="m/d/yyyy\ h:mm">
                  <c:v>40818.499999984022</c:v>
                </c:pt>
                <c:pt idx="29910" formatCode="m/d/yyyy\ h:mm">
                  <c:v>40818.541666650672</c:v>
                </c:pt>
                <c:pt idx="29911" formatCode="m/d/yyyy\ h:mm">
                  <c:v>40818.58333331735</c:v>
                </c:pt>
                <c:pt idx="29912" formatCode="m/d/yyyy\ h:mm">
                  <c:v>40818.624999984015</c:v>
                </c:pt>
                <c:pt idx="29913" formatCode="m/d/yyyy\ h:mm">
                  <c:v>40818.666666650664</c:v>
                </c:pt>
                <c:pt idx="29914" formatCode="m/d/yyyy\ h:mm">
                  <c:v>40818.708333317336</c:v>
                </c:pt>
                <c:pt idx="29915" formatCode="m/d/yyyy\ h:mm">
                  <c:v>40818.749999984007</c:v>
                </c:pt>
                <c:pt idx="29916" formatCode="m/d/yyyy\ h:mm">
                  <c:v>40818.791666650643</c:v>
                </c:pt>
                <c:pt idx="29917" formatCode="m/d/yyyy\ h:mm">
                  <c:v>40818.833333317336</c:v>
                </c:pt>
                <c:pt idx="29918" formatCode="m/d/yyyy\ h:mm">
                  <c:v>40818.874999984015</c:v>
                </c:pt>
                <c:pt idx="29919" formatCode="m/d/yyyy\ h:mm">
                  <c:v>40818.916666650664</c:v>
                </c:pt>
                <c:pt idx="29920" formatCode="m/d/yyyy\ h:mm">
                  <c:v>40818.958333317343</c:v>
                </c:pt>
                <c:pt idx="29921" formatCode="m/d/yyyy\ h:mm">
                  <c:v>40818.999999983986</c:v>
                </c:pt>
                <c:pt idx="29922" formatCode="m/d/yyyy\ h:mm">
                  <c:v>40819.041666650643</c:v>
                </c:pt>
                <c:pt idx="29923" formatCode="m/d/yyyy\ h:mm">
                  <c:v>40819.083333317321</c:v>
                </c:pt>
                <c:pt idx="29924" formatCode="m/d/yyyy\ h:mm">
                  <c:v>40819.124999983986</c:v>
                </c:pt>
                <c:pt idx="29925" formatCode="m/d/yyyy\ h:mm">
                  <c:v>40819.166666650628</c:v>
                </c:pt>
                <c:pt idx="29926" formatCode="m/d/yyyy\ h:mm">
                  <c:v>40819.208333317314</c:v>
                </c:pt>
                <c:pt idx="29927" formatCode="m/d/yyyy\ h:mm">
                  <c:v>40819.249999983978</c:v>
                </c:pt>
                <c:pt idx="29928" formatCode="m/d/yyyy\ h:mm">
                  <c:v>40819.291666650606</c:v>
                </c:pt>
                <c:pt idx="29929" formatCode="m/d/yyyy\ h:mm">
                  <c:v>40819.333333317307</c:v>
                </c:pt>
                <c:pt idx="29930" formatCode="m/d/yyyy\ h:mm">
                  <c:v>40819.374999983986</c:v>
                </c:pt>
                <c:pt idx="29931" formatCode="m/d/yyyy\ h:mm">
                  <c:v>40819.416666650635</c:v>
                </c:pt>
                <c:pt idx="29932" formatCode="m/d/yyyy\ h:mm">
                  <c:v>40819.458333317314</c:v>
                </c:pt>
                <c:pt idx="29933" formatCode="m/d/yyyy\ h:mm">
                  <c:v>40819.499999983964</c:v>
                </c:pt>
                <c:pt idx="29934" formatCode="m/d/yyyy\ h:mm">
                  <c:v>40819.541666650613</c:v>
                </c:pt>
                <c:pt idx="29935" formatCode="m/d/yyyy\ h:mm">
                  <c:v>40819.583333317285</c:v>
                </c:pt>
                <c:pt idx="29936" formatCode="m/d/yyyy\ h:mm">
                  <c:v>40819.624999983957</c:v>
                </c:pt>
                <c:pt idx="29937" formatCode="m/d/yyyy\ h:mm">
                  <c:v>40819.666666650599</c:v>
                </c:pt>
                <c:pt idx="29938" formatCode="m/d/yyyy\ h:mm">
                  <c:v>40819.708333317285</c:v>
                </c:pt>
                <c:pt idx="29939" formatCode="m/d/yyyy\ h:mm">
                  <c:v>40819.749999983935</c:v>
                </c:pt>
                <c:pt idx="29940" formatCode="m/d/yyyy\ h:mm">
                  <c:v>40819.791666650577</c:v>
                </c:pt>
                <c:pt idx="29941" formatCode="m/d/yyyy\ h:mm">
                  <c:v>40819.833333317278</c:v>
                </c:pt>
                <c:pt idx="29942" formatCode="m/d/yyyy\ h:mm">
                  <c:v>40819.874999983942</c:v>
                </c:pt>
                <c:pt idx="29943" formatCode="m/d/yyyy\ h:mm">
                  <c:v>40819.916666650606</c:v>
                </c:pt>
                <c:pt idx="29944" formatCode="m/d/yyyy\ h:mm">
                  <c:v>40819.958333317285</c:v>
                </c:pt>
                <c:pt idx="29945" formatCode="m/d/yyyy\ h:mm">
                  <c:v>40819.999999983935</c:v>
                </c:pt>
                <c:pt idx="29946" formatCode="m/d/yyyy\ h:mm">
                  <c:v>40820.041666650584</c:v>
                </c:pt>
                <c:pt idx="29947" formatCode="m/d/yyyy\ h:mm">
                  <c:v>40820.083333317256</c:v>
                </c:pt>
                <c:pt idx="29948" formatCode="m/d/yyyy\ h:mm">
                  <c:v>40820.124999983927</c:v>
                </c:pt>
                <c:pt idx="29949" formatCode="m/d/yyyy\ h:mm">
                  <c:v>40820.166666650584</c:v>
                </c:pt>
                <c:pt idx="29950" formatCode="m/d/yyyy\ h:mm">
                  <c:v>40820.208333317256</c:v>
                </c:pt>
                <c:pt idx="29951" formatCode="m/d/yyyy\ h:mm">
                  <c:v>40820.24999998392</c:v>
                </c:pt>
                <c:pt idx="29952" formatCode="m/d/yyyy\ h:mm">
                  <c:v>40820.29166665057</c:v>
                </c:pt>
                <c:pt idx="29953" formatCode="m/d/yyyy\ h:mm">
                  <c:v>40820.333333317234</c:v>
                </c:pt>
                <c:pt idx="29954" formatCode="m/d/yyyy\ h:mm">
                  <c:v>40820.374999983913</c:v>
                </c:pt>
                <c:pt idx="29955" formatCode="m/d/yyyy\ h:mm">
                  <c:v>40820.416666650592</c:v>
                </c:pt>
                <c:pt idx="29956" formatCode="m/d/yyyy\ h:mm">
                  <c:v>40820.458333317241</c:v>
                </c:pt>
                <c:pt idx="29957" formatCode="m/d/yyyy\ h:mm">
                  <c:v>40820.499999983906</c:v>
                </c:pt>
                <c:pt idx="29958" formatCode="m/d/yyyy\ h:mm">
                  <c:v>40820.54166665057</c:v>
                </c:pt>
                <c:pt idx="29959" formatCode="m/d/yyyy\ h:mm">
                  <c:v>40820.583333317234</c:v>
                </c:pt>
                <c:pt idx="29960" formatCode="m/d/yyyy\ h:mm">
                  <c:v>40820.624999983884</c:v>
                </c:pt>
                <c:pt idx="29961" formatCode="m/d/yyyy\ h:mm">
                  <c:v>40820.666666650555</c:v>
                </c:pt>
                <c:pt idx="29962" formatCode="m/d/yyyy\ h:mm">
                  <c:v>40820.708333317227</c:v>
                </c:pt>
                <c:pt idx="29963" formatCode="m/d/yyyy\ h:mm">
                  <c:v>40820.749999983884</c:v>
                </c:pt>
                <c:pt idx="29964" formatCode="m/d/yyyy\ h:mm">
                  <c:v>40820.791666650533</c:v>
                </c:pt>
                <c:pt idx="29965" formatCode="m/d/yyyy\ h:mm">
                  <c:v>40820.83333331722</c:v>
                </c:pt>
                <c:pt idx="29966" formatCode="m/d/yyyy\ h:mm">
                  <c:v>40820.874999983891</c:v>
                </c:pt>
                <c:pt idx="29967" formatCode="m/d/yyyy\ h:mm">
                  <c:v>40820.916666650548</c:v>
                </c:pt>
                <c:pt idx="29968" formatCode="m/d/yyyy\ h:mm">
                  <c:v>40820.958333317212</c:v>
                </c:pt>
                <c:pt idx="29969" formatCode="m/d/yyyy\ h:mm">
                  <c:v>40820.999999983876</c:v>
                </c:pt>
                <c:pt idx="29970" formatCode="m/d/yyyy\ h:mm">
                  <c:v>40821.041666650526</c:v>
                </c:pt>
                <c:pt idx="29971" formatCode="m/d/yyyy\ h:mm">
                  <c:v>40821.083333317205</c:v>
                </c:pt>
                <c:pt idx="29972" formatCode="m/d/yyyy\ h:mm">
                  <c:v>40821.124999983855</c:v>
                </c:pt>
                <c:pt idx="29973" formatCode="m/d/yyyy\ h:mm">
                  <c:v>40821.166666650526</c:v>
                </c:pt>
                <c:pt idx="29974" formatCode="m/d/yyyy\ h:mm">
                  <c:v>40821.208333317198</c:v>
                </c:pt>
                <c:pt idx="29975" formatCode="m/d/yyyy\ h:mm">
                  <c:v>40821.249999983855</c:v>
                </c:pt>
                <c:pt idx="29976" formatCode="m/d/yyyy\ h:mm">
                  <c:v>40821.291666650504</c:v>
                </c:pt>
                <c:pt idx="29977" formatCode="m/d/yyyy\ h:mm">
                  <c:v>40821.33333331719</c:v>
                </c:pt>
                <c:pt idx="29978" formatCode="m/d/yyyy\ h:mm">
                  <c:v>40821.374999983862</c:v>
                </c:pt>
                <c:pt idx="29979" formatCode="m/d/yyyy\ h:mm">
                  <c:v>40821.416666650519</c:v>
                </c:pt>
                <c:pt idx="29980" formatCode="m/d/yyyy\ h:mm">
                  <c:v>40821.458333317198</c:v>
                </c:pt>
                <c:pt idx="29981" formatCode="m/d/yyyy\ h:mm">
                  <c:v>40821.499999983833</c:v>
                </c:pt>
                <c:pt idx="29982" formatCode="m/d/yyyy\ h:mm">
                  <c:v>40821.541666650504</c:v>
                </c:pt>
                <c:pt idx="29983" formatCode="m/d/yyyy\ h:mm">
                  <c:v>40821.583333317183</c:v>
                </c:pt>
                <c:pt idx="29984" formatCode="m/d/yyyy\ h:mm">
                  <c:v>40821.624999983826</c:v>
                </c:pt>
                <c:pt idx="29985" formatCode="m/d/yyyy\ h:mm">
                  <c:v>40821.666666650504</c:v>
                </c:pt>
                <c:pt idx="29986" formatCode="m/d/yyyy\ h:mm">
                  <c:v>40821.708333317169</c:v>
                </c:pt>
                <c:pt idx="29987" formatCode="m/d/yyyy\ h:mm">
                  <c:v>40821.749999983826</c:v>
                </c:pt>
                <c:pt idx="29988" formatCode="m/d/yyyy\ h:mm">
                  <c:v>40821.791666650468</c:v>
                </c:pt>
                <c:pt idx="29989" formatCode="m/d/yyyy\ h:mm">
                  <c:v>40821.833333317161</c:v>
                </c:pt>
                <c:pt idx="29990" formatCode="m/d/yyyy\ h:mm">
                  <c:v>40821.874999983833</c:v>
                </c:pt>
                <c:pt idx="29991" formatCode="m/d/yyyy\ h:mm">
                  <c:v>40821.91666665049</c:v>
                </c:pt>
                <c:pt idx="29992" formatCode="m/d/yyyy\ h:mm">
                  <c:v>40821.958333317176</c:v>
                </c:pt>
                <c:pt idx="29993" formatCode="m/d/yyyy\ h:mm">
                  <c:v>40821.999999983804</c:v>
                </c:pt>
                <c:pt idx="29994" formatCode="m/d/yyyy\ h:mm">
                  <c:v>40822.041666650475</c:v>
                </c:pt>
                <c:pt idx="29995" formatCode="m/d/yyyy\ h:mm">
                  <c:v>40822.083333317147</c:v>
                </c:pt>
                <c:pt idx="29996" formatCode="m/d/yyyy\ h:mm">
                  <c:v>40822.124999983804</c:v>
                </c:pt>
                <c:pt idx="29997" formatCode="m/d/yyyy\ h:mm">
                  <c:v>40822.166666650475</c:v>
                </c:pt>
                <c:pt idx="29998" formatCode="m/d/yyyy\ h:mm">
                  <c:v>40822.208333317139</c:v>
                </c:pt>
                <c:pt idx="29999" formatCode="m/d/yyyy\ h:mm">
                  <c:v>40822.249999983804</c:v>
                </c:pt>
                <c:pt idx="30000" formatCode="m/d/yyyy\ h:mm">
                  <c:v>40822.291666650439</c:v>
                </c:pt>
                <c:pt idx="30001" formatCode="m/d/yyyy\ h:mm">
                  <c:v>40822.333333317132</c:v>
                </c:pt>
                <c:pt idx="30002" formatCode="m/d/yyyy\ h:mm">
                  <c:v>40822.374999983796</c:v>
                </c:pt>
                <c:pt idx="30003" formatCode="m/d/yyyy\ h:mm">
                  <c:v>40822.416666650461</c:v>
                </c:pt>
                <c:pt idx="30004" formatCode="m/d/yyyy\ h:mm">
                  <c:v>40822.458333317147</c:v>
                </c:pt>
                <c:pt idx="30005" formatCode="m/d/yyyy\ h:mm">
                  <c:v>40822.499999983775</c:v>
                </c:pt>
                <c:pt idx="30006" formatCode="m/d/yyyy\ h:mm">
                  <c:v>40822.541666650439</c:v>
                </c:pt>
                <c:pt idx="30007" formatCode="m/d/yyyy\ h:mm">
                  <c:v>40822.583333317118</c:v>
                </c:pt>
                <c:pt idx="30008" formatCode="m/d/yyyy\ h:mm">
                  <c:v>40822.624999983775</c:v>
                </c:pt>
                <c:pt idx="30009" formatCode="m/d/yyyy\ h:mm">
                  <c:v>40822.666666650432</c:v>
                </c:pt>
                <c:pt idx="30010" formatCode="m/d/yyyy\ h:mm">
                  <c:v>40822.70833331711</c:v>
                </c:pt>
                <c:pt idx="30011" formatCode="m/d/yyyy\ h:mm">
                  <c:v>40822.749999983775</c:v>
                </c:pt>
                <c:pt idx="30012" formatCode="m/d/yyyy\ h:mm">
                  <c:v>40822.791666650417</c:v>
                </c:pt>
                <c:pt idx="30013" formatCode="m/d/yyyy\ h:mm">
                  <c:v>40822.833333317103</c:v>
                </c:pt>
                <c:pt idx="30014" formatCode="m/d/yyyy\ h:mm">
                  <c:v>40822.874999983767</c:v>
                </c:pt>
                <c:pt idx="30015" formatCode="m/d/yyyy\ h:mm">
                  <c:v>40822.916666650432</c:v>
                </c:pt>
                <c:pt idx="30016" formatCode="m/d/yyyy\ h:mm">
                  <c:v>40822.95833331711</c:v>
                </c:pt>
                <c:pt idx="30017" formatCode="m/d/yyyy\ h:mm">
                  <c:v>40822.999999983746</c:v>
                </c:pt>
                <c:pt idx="30018" formatCode="m/d/yyyy\ h:mm">
                  <c:v>40823.041666650424</c:v>
                </c:pt>
                <c:pt idx="30019" formatCode="m/d/yyyy\ h:mm">
                  <c:v>40823.083333317089</c:v>
                </c:pt>
                <c:pt idx="30020" formatCode="m/d/yyyy\ h:mm">
                  <c:v>40823.124999983738</c:v>
                </c:pt>
                <c:pt idx="30021" formatCode="m/d/yyyy\ h:mm">
                  <c:v>40823.166666650402</c:v>
                </c:pt>
                <c:pt idx="30022" formatCode="m/d/yyyy\ h:mm">
                  <c:v>40823.208333317081</c:v>
                </c:pt>
                <c:pt idx="30023" formatCode="m/d/yyyy\ h:mm">
                  <c:v>40823.249999983731</c:v>
                </c:pt>
                <c:pt idx="30024" formatCode="m/d/yyyy\ h:mm">
                  <c:v>40823.291666650381</c:v>
                </c:pt>
                <c:pt idx="30025" formatCode="m/d/yyyy\ h:mm">
                  <c:v>40823.333333317081</c:v>
                </c:pt>
                <c:pt idx="30026" formatCode="m/d/yyyy\ h:mm">
                  <c:v>40823.374999983738</c:v>
                </c:pt>
                <c:pt idx="30027" formatCode="m/d/yyyy\ h:mm">
                  <c:v>40823.416666650402</c:v>
                </c:pt>
                <c:pt idx="30028" formatCode="m/d/yyyy\ h:mm">
                  <c:v>40823.458333317089</c:v>
                </c:pt>
                <c:pt idx="30029" formatCode="m/d/yyyy\ h:mm">
                  <c:v>40823.499999983724</c:v>
                </c:pt>
                <c:pt idx="30030" formatCode="m/d/yyyy\ h:mm">
                  <c:v>40823.541666650381</c:v>
                </c:pt>
                <c:pt idx="30031" formatCode="m/d/yyyy\ h:mm">
                  <c:v>40823.583333317059</c:v>
                </c:pt>
                <c:pt idx="30032" formatCode="m/d/yyyy\ h:mm">
                  <c:v>40823.624999983724</c:v>
                </c:pt>
                <c:pt idx="30033" formatCode="m/d/yyyy\ h:mm">
                  <c:v>40823.666666650373</c:v>
                </c:pt>
                <c:pt idx="30034" formatCode="m/d/yyyy\ h:mm">
                  <c:v>40823.708333317052</c:v>
                </c:pt>
                <c:pt idx="30035" formatCode="m/d/yyyy\ h:mm">
                  <c:v>40823.749999983702</c:v>
                </c:pt>
                <c:pt idx="30036" formatCode="m/d/yyyy\ h:mm">
                  <c:v>40823.791666650352</c:v>
                </c:pt>
                <c:pt idx="30037" formatCode="m/d/yyyy\ h:mm">
                  <c:v>40823.833333317045</c:v>
                </c:pt>
                <c:pt idx="30038" formatCode="m/d/yyyy\ h:mm">
                  <c:v>40823.874999983709</c:v>
                </c:pt>
                <c:pt idx="30039" formatCode="m/d/yyyy\ h:mm">
                  <c:v>40823.916666650373</c:v>
                </c:pt>
                <c:pt idx="30040" formatCode="m/d/yyyy\ h:mm">
                  <c:v>40823.958333317052</c:v>
                </c:pt>
                <c:pt idx="30041" formatCode="m/d/yyyy\ h:mm">
                  <c:v>40823.999999983687</c:v>
                </c:pt>
                <c:pt idx="30042" formatCode="m/d/yyyy\ h:mm">
                  <c:v>40824.041666650352</c:v>
                </c:pt>
                <c:pt idx="30043" formatCode="m/d/yyyy\ h:mm">
                  <c:v>40824.08333331703</c:v>
                </c:pt>
                <c:pt idx="30044" formatCode="m/d/yyyy\ h:mm">
                  <c:v>40824.12499998368</c:v>
                </c:pt>
                <c:pt idx="30045" formatCode="m/d/yyyy\ h:mm">
                  <c:v>40824.166666650344</c:v>
                </c:pt>
                <c:pt idx="30046" formatCode="m/d/yyyy\ h:mm">
                  <c:v>40824.208333317023</c:v>
                </c:pt>
                <c:pt idx="30047" formatCode="m/d/yyyy\ h:mm">
                  <c:v>40824.249999983673</c:v>
                </c:pt>
                <c:pt idx="30048" formatCode="m/d/yyyy\ h:mm">
                  <c:v>40824.291666650322</c:v>
                </c:pt>
                <c:pt idx="30049" formatCode="m/d/yyyy\ h:mm">
                  <c:v>40824.333333317016</c:v>
                </c:pt>
                <c:pt idx="30050" formatCode="m/d/yyyy\ h:mm">
                  <c:v>40824.37499998368</c:v>
                </c:pt>
                <c:pt idx="30051" formatCode="m/d/yyyy\ h:mm">
                  <c:v>40824.416666650344</c:v>
                </c:pt>
                <c:pt idx="30052" formatCode="m/d/yyyy\ h:mm">
                  <c:v>40824.458333317023</c:v>
                </c:pt>
                <c:pt idx="30053" formatCode="m/d/yyyy\ h:mm">
                  <c:v>40824.499999983658</c:v>
                </c:pt>
                <c:pt idx="30054" formatCode="m/d/yyyy\ h:mm">
                  <c:v>40824.541666650322</c:v>
                </c:pt>
                <c:pt idx="30055" formatCode="m/d/yyyy\ h:mm">
                  <c:v>40824.583333317001</c:v>
                </c:pt>
                <c:pt idx="30056" formatCode="m/d/yyyy\ h:mm">
                  <c:v>40824.624999983651</c:v>
                </c:pt>
                <c:pt idx="30057" formatCode="m/d/yyyy\ h:mm">
                  <c:v>40824.666666650315</c:v>
                </c:pt>
                <c:pt idx="30058" formatCode="m/d/yyyy\ h:mm">
                  <c:v>40824.708333317001</c:v>
                </c:pt>
                <c:pt idx="30059" formatCode="m/d/yyyy\ h:mm">
                  <c:v>40824.749999983644</c:v>
                </c:pt>
                <c:pt idx="30060" formatCode="m/d/yyyy\ h:mm">
                  <c:v>40824.791666650293</c:v>
                </c:pt>
                <c:pt idx="30061" formatCode="m/d/yyyy\ h:mm">
                  <c:v>40824.833333317001</c:v>
                </c:pt>
                <c:pt idx="30062" formatCode="m/d/yyyy\ h:mm">
                  <c:v>40824.874999983651</c:v>
                </c:pt>
                <c:pt idx="30063" formatCode="m/d/yyyy\ h:mm">
                  <c:v>40824.916666650315</c:v>
                </c:pt>
                <c:pt idx="30064" formatCode="m/d/yyyy\ h:mm">
                  <c:v>40824.958333317009</c:v>
                </c:pt>
                <c:pt idx="30065" formatCode="m/d/yyyy\ h:mm">
                  <c:v>40824.999999983629</c:v>
                </c:pt>
                <c:pt idx="30066" formatCode="m/d/yyyy\ h:mm">
                  <c:v>40825.041666650293</c:v>
                </c:pt>
                <c:pt idx="30067" formatCode="m/d/yyyy\ h:mm">
                  <c:v>40825.083333316987</c:v>
                </c:pt>
                <c:pt idx="30068" formatCode="m/d/yyyy\ h:mm">
                  <c:v>40825.124999983622</c:v>
                </c:pt>
                <c:pt idx="30069" formatCode="m/d/yyyy\ h:mm">
                  <c:v>40825.166666650279</c:v>
                </c:pt>
                <c:pt idx="30070" formatCode="m/d/yyyy\ h:mm">
                  <c:v>40825.208333316979</c:v>
                </c:pt>
                <c:pt idx="30071" formatCode="m/d/yyyy\ h:mm">
                  <c:v>40825.249999983615</c:v>
                </c:pt>
                <c:pt idx="30072" formatCode="m/d/yyyy\ h:mm">
                  <c:v>40825.291666650257</c:v>
                </c:pt>
                <c:pt idx="30073" formatCode="m/d/yyyy\ h:mm">
                  <c:v>40825.333333316972</c:v>
                </c:pt>
                <c:pt idx="30074" formatCode="m/d/yyyy\ h:mm">
                  <c:v>40825.374999983622</c:v>
                </c:pt>
                <c:pt idx="30075" formatCode="m/d/yyyy\ h:mm">
                  <c:v>40825.416666650286</c:v>
                </c:pt>
                <c:pt idx="30076" formatCode="m/d/yyyy\ h:mm">
                  <c:v>40825.458333316979</c:v>
                </c:pt>
                <c:pt idx="30077" formatCode="m/d/yyyy\ h:mm">
                  <c:v>40825.4999999836</c:v>
                </c:pt>
                <c:pt idx="30078" formatCode="m/d/yyyy\ h:mm">
                  <c:v>40825.541666650264</c:v>
                </c:pt>
                <c:pt idx="30079" formatCode="m/d/yyyy\ h:mm">
                  <c:v>40825.583333316943</c:v>
                </c:pt>
                <c:pt idx="30080" formatCode="m/d/yyyy\ h:mm">
                  <c:v>40825.624999983593</c:v>
                </c:pt>
                <c:pt idx="30081" formatCode="m/d/yyyy\ h:mm">
                  <c:v>40825.666666650257</c:v>
                </c:pt>
                <c:pt idx="30082" formatCode="m/d/yyyy\ h:mm">
                  <c:v>40825.708333316943</c:v>
                </c:pt>
                <c:pt idx="30083" formatCode="m/d/yyyy\ h:mm">
                  <c:v>40825.749999983585</c:v>
                </c:pt>
                <c:pt idx="30084" formatCode="m/d/yyyy\ h:mm">
                  <c:v>40825.791666650235</c:v>
                </c:pt>
                <c:pt idx="30085" formatCode="m/d/yyyy\ h:mm">
                  <c:v>40825.833333316943</c:v>
                </c:pt>
                <c:pt idx="30086" formatCode="m/d/yyyy\ h:mm">
                  <c:v>40825.874999983593</c:v>
                </c:pt>
                <c:pt idx="30087" formatCode="m/d/yyyy\ h:mm">
                  <c:v>40825.916666650257</c:v>
                </c:pt>
                <c:pt idx="30088" formatCode="m/d/yyyy\ h:mm">
                  <c:v>40825.95833331695</c:v>
                </c:pt>
                <c:pt idx="30089" formatCode="m/d/yyyy\ h:mm">
                  <c:v>40825.999999983585</c:v>
                </c:pt>
                <c:pt idx="30090" formatCode="m/d/yyyy\ h:mm">
                  <c:v>40826.041666650228</c:v>
                </c:pt>
                <c:pt idx="30091" formatCode="m/d/yyyy\ h:mm">
                  <c:v>40826.083333316928</c:v>
                </c:pt>
                <c:pt idx="30092" formatCode="m/d/yyyy\ h:mm">
                  <c:v>40826.124999983578</c:v>
                </c:pt>
                <c:pt idx="30093" formatCode="m/d/yyyy\ h:mm">
                  <c:v>40826.166666650221</c:v>
                </c:pt>
                <c:pt idx="30094" formatCode="m/d/yyyy\ h:mm">
                  <c:v>40826.208333316921</c:v>
                </c:pt>
                <c:pt idx="30095" formatCode="m/d/yyyy\ h:mm">
                  <c:v>40826.249999983571</c:v>
                </c:pt>
                <c:pt idx="30096" formatCode="m/d/yyyy\ h:mm">
                  <c:v>40826.291666650206</c:v>
                </c:pt>
                <c:pt idx="30097" formatCode="m/d/yyyy\ h:mm">
                  <c:v>40826.333333316899</c:v>
                </c:pt>
                <c:pt idx="30098" formatCode="m/d/yyyy\ h:mm">
                  <c:v>40826.374999983578</c:v>
                </c:pt>
                <c:pt idx="30099" formatCode="m/d/yyyy\ h:mm">
                  <c:v>40826.416666650228</c:v>
                </c:pt>
                <c:pt idx="30100" formatCode="m/d/yyyy\ h:mm">
                  <c:v>40826.458333316907</c:v>
                </c:pt>
                <c:pt idx="30101" formatCode="m/d/yyyy\ h:mm">
                  <c:v>40826.499999983556</c:v>
                </c:pt>
                <c:pt idx="30102" formatCode="m/d/yyyy\ h:mm">
                  <c:v>40826.541666650199</c:v>
                </c:pt>
                <c:pt idx="30103" formatCode="m/d/yyyy\ h:mm">
                  <c:v>40826.583333316892</c:v>
                </c:pt>
                <c:pt idx="30104" formatCode="m/d/yyyy\ h:mm">
                  <c:v>40826.624999983535</c:v>
                </c:pt>
                <c:pt idx="30105" formatCode="m/d/yyyy\ h:mm">
                  <c:v>40826.666666650191</c:v>
                </c:pt>
                <c:pt idx="30106" formatCode="m/d/yyyy\ h:mm">
                  <c:v>40826.708333316892</c:v>
                </c:pt>
                <c:pt idx="30107" formatCode="m/d/yyyy\ h:mm">
                  <c:v>40826.749999983535</c:v>
                </c:pt>
                <c:pt idx="30108" formatCode="m/d/yyyy\ h:mm">
                  <c:v>40826.791666650177</c:v>
                </c:pt>
                <c:pt idx="30109" formatCode="m/d/yyyy\ h:mm">
                  <c:v>40826.833333316885</c:v>
                </c:pt>
                <c:pt idx="30110" formatCode="m/d/yyyy\ h:mm">
                  <c:v>40826.874999983542</c:v>
                </c:pt>
                <c:pt idx="30111" formatCode="m/d/yyyy\ h:mm">
                  <c:v>40826.916666650199</c:v>
                </c:pt>
                <c:pt idx="30112" formatCode="m/d/yyyy\ h:mm">
                  <c:v>40826.958333316885</c:v>
                </c:pt>
                <c:pt idx="30113" formatCode="m/d/yyyy\ h:mm">
                  <c:v>40826.999999983527</c:v>
                </c:pt>
                <c:pt idx="30114" formatCode="m/d/yyyy\ h:mm">
                  <c:v>40827.041666650184</c:v>
                </c:pt>
                <c:pt idx="30115" formatCode="m/d/yyyy\ h:mm">
                  <c:v>40827.083333316863</c:v>
                </c:pt>
                <c:pt idx="30116" formatCode="m/d/yyyy\ h:mm">
                  <c:v>40827.12499998352</c:v>
                </c:pt>
                <c:pt idx="30117" formatCode="m/d/yyyy\ h:mm">
                  <c:v>40827.166666650184</c:v>
                </c:pt>
                <c:pt idx="30118" formatCode="m/d/yyyy\ h:mm">
                  <c:v>40827.208333316848</c:v>
                </c:pt>
                <c:pt idx="30119" formatCode="m/d/yyyy\ h:mm">
                  <c:v>40827.249999983505</c:v>
                </c:pt>
                <c:pt idx="30120" formatCode="m/d/yyyy\ h:mm">
                  <c:v>40827.291666650162</c:v>
                </c:pt>
                <c:pt idx="30121" formatCode="m/d/yyyy\ h:mm">
                  <c:v>40827.333333316841</c:v>
                </c:pt>
                <c:pt idx="30122" formatCode="m/d/yyyy\ h:mm">
                  <c:v>40827.374999983513</c:v>
                </c:pt>
                <c:pt idx="30123" formatCode="m/d/yyyy\ h:mm">
                  <c:v>40827.416666650184</c:v>
                </c:pt>
                <c:pt idx="30124" formatCode="m/d/yyyy\ h:mm">
                  <c:v>40827.458333316856</c:v>
                </c:pt>
                <c:pt idx="30125" formatCode="m/d/yyyy\ h:mm">
                  <c:v>40827.499999983484</c:v>
                </c:pt>
                <c:pt idx="30126" formatCode="m/d/yyyy\ h:mm">
                  <c:v>40827.541666650155</c:v>
                </c:pt>
                <c:pt idx="30127" formatCode="m/d/yyyy\ h:mm">
                  <c:v>40827.583333316841</c:v>
                </c:pt>
                <c:pt idx="30128" formatCode="m/d/yyyy\ h:mm">
                  <c:v>40827.624999983484</c:v>
                </c:pt>
                <c:pt idx="30129" formatCode="m/d/yyyy\ h:mm">
                  <c:v>40827.666666650155</c:v>
                </c:pt>
                <c:pt idx="30130" formatCode="m/d/yyyy\ h:mm">
                  <c:v>40827.708333316819</c:v>
                </c:pt>
                <c:pt idx="30131" formatCode="m/d/yyyy\ h:mm">
                  <c:v>40827.749999983484</c:v>
                </c:pt>
                <c:pt idx="30132" formatCode="m/d/yyyy\ h:mm">
                  <c:v>40827.791666650119</c:v>
                </c:pt>
                <c:pt idx="30133" formatCode="m/d/yyyy\ h:mm">
                  <c:v>40827.833333316812</c:v>
                </c:pt>
                <c:pt idx="30134" formatCode="m/d/yyyy\ h:mm">
                  <c:v>40827.874999983491</c:v>
                </c:pt>
                <c:pt idx="30135" formatCode="m/d/yyyy\ h:mm">
                  <c:v>40827.916666650141</c:v>
                </c:pt>
                <c:pt idx="30136" formatCode="m/d/yyyy\ h:mm">
                  <c:v>40827.958333316827</c:v>
                </c:pt>
                <c:pt idx="30137" formatCode="m/d/yyyy\ h:mm">
                  <c:v>40827.999999983454</c:v>
                </c:pt>
                <c:pt idx="30138" formatCode="m/d/yyyy\ h:mm">
                  <c:v>40828.041666650126</c:v>
                </c:pt>
                <c:pt idx="30139" formatCode="m/d/yyyy\ h:mm">
                  <c:v>40828.083333316798</c:v>
                </c:pt>
                <c:pt idx="30140" formatCode="m/d/yyyy\ h:mm">
                  <c:v>40828.124999983454</c:v>
                </c:pt>
                <c:pt idx="30141" formatCode="m/d/yyyy\ h:mm">
                  <c:v>40828.166666650126</c:v>
                </c:pt>
                <c:pt idx="30142" formatCode="m/d/yyyy\ h:mm">
                  <c:v>40828.20833331679</c:v>
                </c:pt>
                <c:pt idx="30143" formatCode="m/d/yyyy\ h:mm">
                  <c:v>40828.249999983454</c:v>
                </c:pt>
                <c:pt idx="30144" formatCode="m/d/yyyy\ h:mm">
                  <c:v>40828.291666650097</c:v>
                </c:pt>
                <c:pt idx="30145" formatCode="m/d/yyyy\ h:mm">
                  <c:v>40828.333333316783</c:v>
                </c:pt>
                <c:pt idx="30146" formatCode="m/d/yyyy\ h:mm">
                  <c:v>40828.374999983447</c:v>
                </c:pt>
                <c:pt idx="30147" formatCode="m/d/yyyy\ h:mm">
                  <c:v>40828.416666650111</c:v>
                </c:pt>
                <c:pt idx="30148" formatCode="m/d/yyyy\ h:mm">
                  <c:v>40828.458333316798</c:v>
                </c:pt>
                <c:pt idx="30149" formatCode="m/d/yyyy\ h:mm">
                  <c:v>40828.499999983425</c:v>
                </c:pt>
                <c:pt idx="30150" formatCode="m/d/yyyy\ h:mm">
                  <c:v>40828.541666650104</c:v>
                </c:pt>
                <c:pt idx="30151" formatCode="m/d/yyyy\ h:mm">
                  <c:v>40828.583333316768</c:v>
                </c:pt>
                <c:pt idx="30152" formatCode="m/d/yyyy\ h:mm">
                  <c:v>40828.624999983425</c:v>
                </c:pt>
                <c:pt idx="30153" formatCode="m/d/yyyy\ h:mm">
                  <c:v>40828.666666650082</c:v>
                </c:pt>
                <c:pt idx="30154" formatCode="m/d/yyyy\ h:mm">
                  <c:v>40828.708333316761</c:v>
                </c:pt>
                <c:pt idx="30155" formatCode="m/d/yyyy\ h:mm">
                  <c:v>40828.749999983425</c:v>
                </c:pt>
                <c:pt idx="30156" formatCode="m/d/yyyy\ h:mm">
                  <c:v>40828.791666650068</c:v>
                </c:pt>
                <c:pt idx="30157" formatCode="m/d/yyyy\ h:mm">
                  <c:v>40828.833333316761</c:v>
                </c:pt>
                <c:pt idx="30158" formatCode="m/d/yyyy\ h:mm">
                  <c:v>40828.874999983418</c:v>
                </c:pt>
                <c:pt idx="30159" formatCode="m/d/yyyy\ h:mm">
                  <c:v>40828.916666650082</c:v>
                </c:pt>
                <c:pt idx="30160" formatCode="m/d/yyyy\ h:mm">
                  <c:v>40828.958333316768</c:v>
                </c:pt>
                <c:pt idx="30161" formatCode="m/d/yyyy\ h:mm">
                  <c:v>40828.999999983404</c:v>
                </c:pt>
                <c:pt idx="30162" formatCode="m/d/yyyy\ h:mm">
                  <c:v>40829.041666650075</c:v>
                </c:pt>
                <c:pt idx="30163" formatCode="m/d/yyyy\ h:mm">
                  <c:v>40829.083333316739</c:v>
                </c:pt>
                <c:pt idx="30164" formatCode="m/d/yyyy\ h:mm">
                  <c:v>40829.124999983404</c:v>
                </c:pt>
                <c:pt idx="30165" formatCode="m/d/yyyy\ h:mm">
                  <c:v>40829.166666650053</c:v>
                </c:pt>
                <c:pt idx="30166" formatCode="m/d/yyyy\ h:mm">
                  <c:v>40829.208333316732</c:v>
                </c:pt>
                <c:pt idx="30167" formatCode="m/d/yyyy\ h:mm">
                  <c:v>40829.249999983382</c:v>
                </c:pt>
                <c:pt idx="30168" formatCode="m/d/yyyy\ h:mm">
                  <c:v>40829.291666650031</c:v>
                </c:pt>
                <c:pt idx="30169" formatCode="m/d/yyyy\ h:mm">
                  <c:v>40829.333333316732</c:v>
                </c:pt>
                <c:pt idx="30170" formatCode="m/d/yyyy\ h:mm">
                  <c:v>40829.374999983389</c:v>
                </c:pt>
                <c:pt idx="30171" formatCode="m/d/yyyy\ h:mm">
                  <c:v>40829.416666650053</c:v>
                </c:pt>
                <c:pt idx="30172" formatCode="m/d/yyyy\ h:mm">
                  <c:v>40829.458333316739</c:v>
                </c:pt>
                <c:pt idx="30173" formatCode="m/d/yyyy\ h:mm">
                  <c:v>40829.499999983374</c:v>
                </c:pt>
                <c:pt idx="30174" formatCode="m/d/yyyy\ h:mm">
                  <c:v>40829.541666650031</c:v>
                </c:pt>
                <c:pt idx="30175" formatCode="m/d/yyyy\ h:mm">
                  <c:v>40829.58333331671</c:v>
                </c:pt>
                <c:pt idx="30176" formatCode="m/d/yyyy\ h:mm">
                  <c:v>40829.624999983374</c:v>
                </c:pt>
                <c:pt idx="30177" formatCode="m/d/yyyy\ h:mm">
                  <c:v>40829.666666650024</c:v>
                </c:pt>
                <c:pt idx="30178" formatCode="m/d/yyyy\ h:mm">
                  <c:v>40829.708333316703</c:v>
                </c:pt>
                <c:pt idx="30179" formatCode="m/d/yyyy\ h:mm">
                  <c:v>40829.749999983353</c:v>
                </c:pt>
                <c:pt idx="30180" formatCode="m/d/yyyy\ h:mm">
                  <c:v>40829.791666650002</c:v>
                </c:pt>
                <c:pt idx="30181" formatCode="m/d/yyyy\ h:mm">
                  <c:v>40829.833333316696</c:v>
                </c:pt>
                <c:pt idx="30182" formatCode="m/d/yyyy\ h:mm">
                  <c:v>40829.87499998336</c:v>
                </c:pt>
                <c:pt idx="30183" formatCode="m/d/yyyy\ h:mm">
                  <c:v>40829.916666650031</c:v>
                </c:pt>
                <c:pt idx="30184" formatCode="m/d/yyyy\ h:mm">
                  <c:v>40829.958333316703</c:v>
                </c:pt>
                <c:pt idx="30185" formatCode="m/d/yyyy\ h:mm">
                  <c:v>40829.999999983338</c:v>
                </c:pt>
                <c:pt idx="30186" formatCode="m/d/yyyy\ h:mm">
                  <c:v>40830.041666650002</c:v>
                </c:pt>
                <c:pt idx="30187" formatCode="m/d/yyyy\ h:mm">
                  <c:v>40830.083333316681</c:v>
                </c:pt>
                <c:pt idx="30188" formatCode="m/d/yyyy\ h:mm">
                  <c:v>40830.124999983331</c:v>
                </c:pt>
                <c:pt idx="30189" formatCode="m/d/yyyy\ h:mm">
                  <c:v>40830.166666649995</c:v>
                </c:pt>
                <c:pt idx="30190" formatCode="m/d/yyyy\ h:mm">
                  <c:v>40830.208333316681</c:v>
                </c:pt>
                <c:pt idx="30191" formatCode="m/d/yyyy\ h:mm">
                  <c:v>40830.249999983324</c:v>
                </c:pt>
                <c:pt idx="30192" formatCode="m/d/yyyy\ h:mm">
                  <c:v>40830.29166664998</c:v>
                </c:pt>
                <c:pt idx="30193" formatCode="m/d/yyyy\ h:mm">
                  <c:v>40830.333333316667</c:v>
                </c:pt>
                <c:pt idx="30194" formatCode="m/d/yyyy\ h:mm">
                  <c:v>40830.374999983331</c:v>
                </c:pt>
                <c:pt idx="30195" formatCode="m/d/yyyy\ h:mm">
                  <c:v>40830.416666650002</c:v>
                </c:pt>
                <c:pt idx="30196" formatCode="m/d/yyyy\ h:mm">
                  <c:v>40830.458333316674</c:v>
                </c:pt>
                <c:pt idx="30197" formatCode="m/d/yyyy\ h:mm">
                  <c:v>40830.499999983324</c:v>
                </c:pt>
                <c:pt idx="30198" formatCode="m/d/yyyy\ h:mm">
                  <c:v>40830.541666649988</c:v>
                </c:pt>
                <c:pt idx="30199" formatCode="m/d/yyyy\ h:mm">
                  <c:v>40830.583333316652</c:v>
                </c:pt>
                <c:pt idx="30200" formatCode="m/d/yyyy\ h:mm">
                  <c:v>40830.624999983302</c:v>
                </c:pt>
                <c:pt idx="30201" formatCode="m/d/yyyy\ h:mm">
                  <c:v>40830.66666664998</c:v>
                </c:pt>
                <c:pt idx="30202" formatCode="m/d/yyyy\ h:mm">
                  <c:v>40830.708333316645</c:v>
                </c:pt>
                <c:pt idx="30203" formatCode="m/d/yyyy\ h:mm">
                  <c:v>40830.749999983294</c:v>
                </c:pt>
                <c:pt idx="30204" formatCode="m/d/yyyy\ h:mm">
                  <c:v>40830.791666649959</c:v>
                </c:pt>
                <c:pt idx="30205" formatCode="m/d/yyyy\ h:mm">
                  <c:v>40830.833333316637</c:v>
                </c:pt>
                <c:pt idx="30206" formatCode="m/d/yyyy\ h:mm">
                  <c:v>40830.874999983302</c:v>
                </c:pt>
                <c:pt idx="30207" formatCode="m/d/yyyy\ h:mm">
                  <c:v>40830.91666664998</c:v>
                </c:pt>
                <c:pt idx="30208" formatCode="m/d/yyyy\ h:mm">
                  <c:v>40830.958333316645</c:v>
                </c:pt>
                <c:pt idx="30209" formatCode="m/d/yyyy\ h:mm">
                  <c:v>40830.99999998328</c:v>
                </c:pt>
                <c:pt idx="30210" formatCode="m/d/yyyy\ h:mm">
                  <c:v>40831.041666649959</c:v>
                </c:pt>
                <c:pt idx="30211" formatCode="m/d/yyyy\ h:mm">
                  <c:v>40831.083333316623</c:v>
                </c:pt>
                <c:pt idx="30212" formatCode="m/d/yyyy\ h:mm">
                  <c:v>40831.124999983273</c:v>
                </c:pt>
                <c:pt idx="30213" formatCode="m/d/yyyy\ h:mm">
                  <c:v>40831.166666649951</c:v>
                </c:pt>
                <c:pt idx="30214" formatCode="m/d/yyyy\ h:mm">
                  <c:v>40831.208333316616</c:v>
                </c:pt>
                <c:pt idx="30215" formatCode="m/d/yyyy\ h:mm">
                  <c:v>40831.249999983265</c:v>
                </c:pt>
                <c:pt idx="30216" formatCode="m/d/yyyy\ h:mm">
                  <c:v>40831.29166664993</c:v>
                </c:pt>
                <c:pt idx="30217" formatCode="m/d/yyyy\ h:mm">
                  <c:v>40831.333333316608</c:v>
                </c:pt>
                <c:pt idx="30218" formatCode="m/d/yyyy\ h:mm">
                  <c:v>40831.374999983273</c:v>
                </c:pt>
                <c:pt idx="30219" formatCode="m/d/yyyy\ h:mm">
                  <c:v>40831.416666649951</c:v>
                </c:pt>
                <c:pt idx="30220" formatCode="m/d/yyyy\ h:mm">
                  <c:v>40831.458333316616</c:v>
                </c:pt>
                <c:pt idx="30221" formatCode="m/d/yyyy\ h:mm">
                  <c:v>40831.499999983251</c:v>
                </c:pt>
                <c:pt idx="30222" formatCode="m/d/yyyy\ h:mm">
                  <c:v>40831.54166664993</c:v>
                </c:pt>
                <c:pt idx="30223" formatCode="m/d/yyyy\ h:mm">
                  <c:v>40831.583333316601</c:v>
                </c:pt>
                <c:pt idx="30224" formatCode="m/d/yyyy\ h:mm">
                  <c:v>40831.624999983243</c:v>
                </c:pt>
                <c:pt idx="30225" formatCode="m/d/yyyy\ h:mm">
                  <c:v>40831.666666649922</c:v>
                </c:pt>
                <c:pt idx="30226" formatCode="m/d/yyyy\ h:mm">
                  <c:v>40831.708333316601</c:v>
                </c:pt>
                <c:pt idx="30227" formatCode="m/d/yyyy\ h:mm">
                  <c:v>40831.749999983229</c:v>
                </c:pt>
                <c:pt idx="30228" formatCode="m/d/yyyy\ h:mm">
                  <c:v>40831.7916666499</c:v>
                </c:pt>
                <c:pt idx="30229" formatCode="m/d/yyyy\ h:mm">
                  <c:v>40831.833333316594</c:v>
                </c:pt>
                <c:pt idx="30230" formatCode="m/d/yyyy\ h:mm">
                  <c:v>40831.874999983236</c:v>
                </c:pt>
                <c:pt idx="30231" formatCode="m/d/yyyy\ h:mm">
                  <c:v>40831.916666649922</c:v>
                </c:pt>
                <c:pt idx="30232" formatCode="m/d/yyyy\ h:mm">
                  <c:v>40831.958333316601</c:v>
                </c:pt>
                <c:pt idx="30233" formatCode="m/d/yyyy\ h:mm">
                  <c:v>40831.999999983222</c:v>
                </c:pt>
                <c:pt idx="30234" formatCode="m/d/yyyy\ h:mm">
                  <c:v>40832.0416666499</c:v>
                </c:pt>
                <c:pt idx="30235" formatCode="m/d/yyyy\ h:mm">
                  <c:v>40832.083333316579</c:v>
                </c:pt>
                <c:pt idx="30236" formatCode="m/d/yyyy\ h:mm">
                  <c:v>40832.124999983214</c:v>
                </c:pt>
                <c:pt idx="30237" formatCode="m/d/yyyy\ h:mm">
                  <c:v>40832.166666649886</c:v>
                </c:pt>
                <c:pt idx="30238" formatCode="m/d/yyyy\ h:mm">
                  <c:v>40832.208333316572</c:v>
                </c:pt>
                <c:pt idx="30239" formatCode="m/d/yyyy\ h:mm">
                  <c:v>40832.249999983207</c:v>
                </c:pt>
                <c:pt idx="30240" formatCode="m/d/yyyy\ h:mm">
                  <c:v>40832.291666649871</c:v>
                </c:pt>
                <c:pt idx="30241" formatCode="m/d/yyyy\ h:mm">
                  <c:v>40832.333333316565</c:v>
                </c:pt>
                <c:pt idx="30242" formatCode="m/d/yyyy\ h:mm">
                  <c:v>40832.374999983214</c:v>
                </c:pt>
                <c:pt idx="30243" formatCode="m/d/yyyy\ h:mm">
                  <c:v>40832.416666649893</c:v>
                </c:pt>
                <c:pt idx="30244" formatCode="m/d/yyyy\ h:mm">
                  <c:v>40832.458333316565</c:v>
                </c:pt>
                <c:pt idx="30245" formatCode="m/d/yyyy\ h:mm">
                  <c:v>40832.499999983193</c:v>
                </c:pt>
                <c:pt idx="30246" formatCode="m/d/yyyy\ h:mm">
                  <c:v>40832.541666649871</c:v>
                </c:pt>
                <c:pt idx="30247" formatCode="m/d/yyyy\ h:mm">
                  <c:v>40832.583333316543</c:v>
                </c:pt>
                <c:pt idx="30248" formatCode="m/d/yyyy\ h:mm">
                  <c:v>40832.624999983185</c:v>
                </c:pt>
                <c:pt idx="30249" formatCode="m/d/yyyy\ h:mm">
                  <c:v>40832.666666649864</c:v>
                </c:pt>
                <c:pt idx="30250" formatCode="m/d/yyyy\ h:mm">
                  <c:v>40832.708333316543</c:v>
                </c:pt>
                <c:pt idx="30251" formatCode="m/d/yyyy\ h:mm">
                  <c:v>40832.749999983185</c:v>
                </c:pt>
                <c:pt idx="30252" formatCode="m/d/yyyy\ h:mm">
                  <c:v>40832.791666649842</c:v>
                </c:pt>
                <c:pt idx="30253" formatCode="m/d/yyyy\ h:mm">
                  <c:v>40832.833333316536</c:v>
                </c:pt>
                <c:pt idx="30254" formatCode="m/d/yyyy\ h:mm">
                  <c:v>40832.874999983193</c:v>
                </c:pt>
                <c:pt idx="30255" formatCode="m/d/yyyy\ h:mm">
                  <c:v>40832.916666649864</c:v>
                </c:pt>
                <c:pt idx="30256" formatCode="m/d/yyyy\ h:mm">
                  <c:v>40832.958333316543</c:v>
                </c:pt>
                <c:pt idx="30257" formatCode="m/d/yyyy\ h:mm">
                  <c:v>40832.999999983178</c:v>
                </c:pt>
                <c:pt idx="30258" formatCode="m/d/yyyy\ h:mm">
                  <c:v>40833.041666649835</c:v>
                </c:pt>
                <c:pt idx="30259" formatCode="m/d/yyyy\ h:mm">
                  <c:v>40833.083333316521</c:v>
                </c:pt>
                <c:pt idx="30260" formatCode="m/d/yyyy\ h:mm">
                  <c:v>40833.124999983171</c:v>
                </c:pt>
                <c:pt idx="30261" formatCode="m/d/yyyy\ h:mm">
                  <c:v>40833.166666649835</c:v>
                </c:pt>
                <c:pt idx="30262" formatCode="m/d/yyyy\ h:mm">
                  <c:v>40833.208333316499</c:v>
                </c:pt>
                <c:pt idx="30263" formatCode="m/d/yyyy\ h:mm">
                  <c:v>40833.249999983156</c:v>
                </c:pt>
                <c:pt idx="30264" formatCode="m/d/yyyy\ h:mm">
                  <c:v>40833.291666649813</c:v>
                </c:pt>
                <c:pt idx="30265" formatCode="m/d/yyyy\ h:mm">
                  <c:v>40833.333333316492</c:v>
                </c:pt>
                <c:pt idx="30266" formatCode="m/d/yyyy\ h:mm">
                  <c:v>40833.374999983163</c:v>
                </c:pt>
                <c:pt idx="30267" formatCode="m/d/yyyy\ h:mm">
                  <c:v>40833.416666649835</c:v>
                </c:pt>
                <c:pt idx="30268" formatCode="m/d/yyyy\ h:mm">
                  <c:v>40833.458333316506</c:v>
                </c:pt>
                <c:pt idx="30269" formatCode="m/d/yyyy\ h:mm">
                  <c:v>40833.499999983134</c:v>
                </c:pt>
                <c:pt idx="30270" formatCode="m/d/yyyy\ h:mm">
                  <c:v>40833.541666649806</c:v>
                </c:pt>
                <c:pt idx="30271" formatCode="m/d/yyyy\ h:mm">
                  <c:v>40833.583333316492</c:v>
                </c:pt>
                <c:pt idx="30272" formatCode="m/d/yyyy\ h:mm">
                  <c:v>40833.624999983134</c:v>
                </c:pt>
                <c:pt idx="30273" formatCode="m/d/yyyy\ h:mm">
                  <c:v>40833.666666649806</c:v>
                </c:pt>
                <c:pt idx="30274" formatCode="m/d/yyyy\ h:mm">
                  <c:v>40833.708333316485</c:v>
                </c:pt>
                <c:pt idx="30275" formatCode="m/d/yyyy\ h:mm">
                  <c:v>40833.749999983134</c:v>
                </c:pt>
                <c:pt idx="30276" formatCode="m/d/yyyy\ h:mm">
                  <c:v>40833.791666649777</c:v>
                </c:pt>
                <c:pt idx="30277" formatCode="m/d/yyyy\ h:mm">
                  <c:v>40833.833333316463</c:v>
                </c:pt>
                <c:pt idx="30278" formatCode="m/d/yyyy\ h:mm">
                  <c:v>40833.874999983142</c:v>
                </c:pt>
                <c:pt idx="30279" formatCode="m/d/yyyy\ h:mm">
                  <c:v>40833.916666649791</c:v>
                </c:pt>
                <c:pt idx="30280" formatCode="m/d/yyyy\ h:mm">
                  <c:v>40833.958333316485</c:v>
                </c:pt>
                <c:pt idx="30281" formatCode="m/d/yyyy\ h:mm">
                  <c:v>40833.99999998312</c:v>
                </c:pt>
                <c:pt idx="30282" formatCode="m/d/yyyy\ h:mm">
                  <c:v>40834.041666649784</c:v>
                </c:pt>
                <c:pt idx="30283" formatCode="m/d/yyyy\ h:mm">
                  <c:v>40834.083333316448</c:v>
                </c:pt>
                <c:pt idx="30284" formatCode="m/d/yyyy\ h:mm">
                  <c:v>40834.124999983105</c:v>
                </c:pt>
                <c:pt idx="30285" formatCode="m/d/yyyy\ h:mm">
                  <c:v>40834.166666649777</c:v>
                </c:pt>
                <c:pt idx="30286" formatCode="m/d/yyyy\ h:mm">
                  <c:v>40834.208333316441</c:v>
                </c:pt>
                <c:pt idx="30287" formatCode="m/d/yyyy\ h:mm">
                  <c:v>40834.249999983105</c:v>
                </c:pt>
                <c:pt idx="30288" formatCode="m/d/yyyy\ h:mm">
                  <c:v>40834.291666649748</c:v>
                </c:pt>
                <c:pt idx="30289" formatCode="m/d/yyyy\ h:mm">
                  <c:v>40834.333333316441</c:v>
                </c:pt>
                <c:pt idx="30290" formatCode="m/d/yyyy\ h:mm">
                  <c:v>40834.374999983098</c:v>
                </c:pt>
                <c:pt idx="30291" formatCode="m/d/yyyy\ h:mm">
                  <c:v>40834.416666649762</c:v>
                </c:pt>
                <c:pt idx="30292" formatCode="m/d/yyyy\ h:mm">
                  <c:v>40834.458333316448</c:v>
                </c:pt>
                <c:pt idx="30293" formatCode="m/d/yyyy\ h:mm">
                  <c:v>40834.499999983076</c:v>
                </c:pt>
                <c:pt idx="30294" formatCode="m/d/yyyy\ h:mm">
                  <c:v>40834.541666649755</c:v>
                </c:pt>
                <c:pt idx="30295" formatCode="m/d/yyyy\ h:mm">
                  <c:v>40834.583333316419</c:v>
                </c:pt>
                <c:pt idx="30296" formatCode="m/d/yyyy\ h:mm">
                  <c:v>40834.624999983076</c:v>
                </c:pt>
                <c:pt idx="30297" formatCode="m/d/yyyy\ h:mm">
                  <c:v>40834.666666649733</c:v>
                </c:pt>
                <c:pt idx="30298" formatCode="m/d/yyyy\ h:mm">
                  <c:v>40834.708333316412</c:v>
                </c:pt>
                <c:pt idx="30299" formatCode="m/d/yyyy\ h:mm">
                  <c:v>40834.749999983076</c:v>
                </c:pt>
                <c:pt idx="30300" formatCode="m/d/yyyy\ h:mm">
                  <c:v>40834.791666649719</c:v>
                </c:pt>
                <c:pt idx="30301" formatCode="m/d/yyyy\ h:mm">
                  <c:v>40834.833333316412</c:v>
                </c:pt>
                <c:pt idx="30302" formatCode="m/d/yyyy\ h:mm">
                  <c:v>40834.874999983069</c:v>
                </c:pt>
                <c:pt idx="30303" formatCode="m/d/yyyy\ h:mm">
                  <c:v>40834.916666649733</c:v>
                </c:pt>
                <c:pt idx="30304" formatCode="m/d/yyyy\ h:mm">
                  <c:v>40834.958333316419</c:v>
                </c:pt>
                <c:pt idx="30305" formatCode="m/d/yyyy\ h:mm">
                  <c:v>40834.999999983054</c:v>
                </c:pt>
                <c:pt idx="30306" formatCode="m/d/yyyy\ h:mm">
                  <c:v>40835.041666649726</c:v>
                </c:pt>
                <c:pt idx="30307" formatCode="m/d/yyyy\ h:mm">
                  <c:v>40835.08333331639</c:v>
                </c:pt>
                <c:pt idx="30308" formatCode="m/d/yyyy\ h:mm">
                  <c:v>40835.124999983054</c:v>
                </c:pt>
                <c:pt idx="30309" formatCode="m/d/yyyy\ h:mm">
                  <c:v>40835.166666649704</c:v>
                </c:pt>
                <c:pt idx="30310" formatCode="m/d/yyyy\ h:mm">
                  <c:v>40835.208333316383</c:v>
                </c:pt>
                <c:pt idx="30311" formatCode="m/d/yyyy\ h:mm">
                  <c:v>40835.249999983032</c:v>
                </c:pt>
                <c:pt idx="30312" formatCode="m/d/yyyy\ h:mm">
                  <c:v>40835.291666649682</c:v>
                </c:pt>
                <c:pt idx="30313" formatCode="m/d/yyyy\ h:mm">
                  <c:v>40835.333333316383</c:v>
                </c:pt>
                <c:pt idx="30314" formatCode="m/d/yyyy\ h:mm">
                  <c:v>40835.37499998304</c:v>
                </c:pt>
                <c:pt idx="30315" formatCode="m/d/yyyy\ h:mm">
                  <c:v>40835.416666649711</c:v>
                </c:pt>
                <c:pt idx="30316" formatCode="m/d/yyyy\ h:mm">
                  <c:v>40835.45833331639</c:v>
                </c:pt>
                <c:pt idx="30317" formatCode="m/d/yyyy\ h:mm">
                  <c:v>40835.499999983025</c:v>
                </c:pt>
                <c:pt idx="30318" formatCode="m/d/yyyy\ h:mm">
                  <c:v>40835.541666649682</c:v>
                </c:pt>
                <c:pt idx="30319" formatCode="m/d/yyyy\ h:mm">
                  <c:v>40835.583333316361</c:v>
                </c:pt>
                <c:pt idx="30320" formatCode="m/d/yyyy\ h:mm">
                  <c:v>40835.624999983025</c:v>
                </c:pt>
                <c:pt idx="30321" formatCode="m/d/yyyy\ h:mm">
                  <c:v>40835.666666649675</c:v>
                </c:pt>
                <c:pt idx="30322" formatCode="m/d/yyyy\ h:mm">
                  <c:v>40835.708333316361</c:v>
                </c:pt>
                <c:pt idx="30323" formatCode="m/d/yyyy\ h:mm">
                  <c:v>40835.749999983003</c:v>
                </c:pt>
                <c:pt idx="30324" formatCode="m/d/yyyy\ h:mm">
                  <c:v>40835.791666649653</c:v>
                </c:pt>
                <c:pt idx="30325" formatCode="m/d/yyyy\ h:mm">
                  <c:v>40835.833333316346</c:v>
                </c:pt>
                <c:pt idx="30326" formatCode="m/d/yyyy\ h:mm">
                  <c:v>40835.874999983011</c:v>
                </c:pt>
                <c:pt idx="30327" formatCode="m/d/yyyy\ h:mm">
                  <c:v>40835.916666649682</c:v>
                </c:pt>
                <c:pt idx="30328" formatCode="m/d/yyyy\ h:mm">
                  <c:v>40835.958333316354</c:v>
                </c:pt>
                <c:pt idx="30329" formatCode="m/d/yyyy\ h:mm">
                  <c:v>40835.999999982996</c:v>
                </c:pt>
                <c:pt idx="30330" formatCode="m/d/yyyy\ h:mm">
                  <c:v>40836.041666649653</c:v>
                </c:pt>
                <c:pt idx="30331" formatCode="m/d/yyyy\ h:mm">
                  <c:v>40836.083333316332</c:v>
                </c:pt>
                <c:pt idx="30332" formatCode="m/d/yyyy\ h:mm">
                  <c:v>40836.124999982996</c:v>
                </c:pt>
                <c:pt idx="30333" formatCode="m/d/yyyy\ h:mm">
                  <c:v>40836.166666649646</c:v>
                </c:pt>
                <c:pt idx="30334" formatCode="m/d/yyyy\ h:mm">
                  <c:v>40836.208333316332</c:v>
                </c:pt>
                <c:pt idx="30335" formatCode="m/d/yyyy\ h:mm">
                  <c:v>40836.249999982989</c:v>
                </c:pt>
                <c:pt idx="30336" formatCode="m/d/yyyy\ h:mm">
                  <c:v>40836.291666649624</c:v>
                </c:pt>
                <c:pt idx="30337" formatCode="m/d/yyyy\ h:mm">
                  <c:v>40836.333333316317</c:v>
                </c:pt>
                <c:pt idx="30338" formatCode="m/d/yyyy\ h:mm">
                  <c:v>40836.374999982996</c:v>
                </c:pt>
                <c:pt idx="30339" formatCode="m/d/yyyy\ h:mm">
                  <c:v>40836.416666649646</c:v>
                </c:pt>
                <c:pt idx="30340" formatCode="m/d/yyyy\ h:mm">
                  <c:v>40836.458333316325</c:v>
                </c:pt>
                <c:pt idx="30341" formatCode="m/d/yyyy\ h:mm">
                  <c:v>40836.499999982982</c:v>
                </c:pt>
                <c:pt idx="30342" formatCode="m/d/yyyy\ h:mm">
                  <c:v>40836.541666649624</c:v>
                </c:pt>
                <c:pt idx="30343" formatCode="m/d/yyyy\ h:mm">
                  <c:v>40836.583333316303</c:v>
                </c:pt>
                <c:pt idx="30344" formatCode="m/d/yyyy\ h:mm">
                  <c:v>40836.624999982967</c:v>
                </c:pt>
                <c:pt idx="30345" formatCode="m/d/yyyy\ h:mm">
                  <c:v>40836.666666649624</c:v>
                </c:pt>
                <c:pt idx="30346" formatCode="m/d/yyyy\ h:mm">
                  <c:v>40836.708333316295</c:v>
                </c:pt>
                <c:pt idx="30347" formatCode="m/d/yyyy\ h:mm">
                  <c:v>40836.74999998296</c:v>
                </c:pt>
                <c:pt idx="30348" formatCode="m/d/yyyy\ h:mm">
                  <c:v>40836.791666649602</c:v>
                </c:pt>
                <c:pt idx="30349" formatCode="m/d/yyyy\ h:mm">
                  <c:v>40836.833333316288</c:v>
                </c:pt>
                <c:pt idx="30350" formatCode="m/d/yyyy\ h:mm">
                  <c:v>40836.874999982967</c:v>
                </c:pt>
                <c:pt idx="30351" formatCode="m/d/yyyy\ h:mm">
                  <c:v>40836.916666649617</c:v>
                </c:pt>
                <c:pt idx="30352" formatCode="m/d/yyyy\ h:mm">
                  <c:v>40836.958333316295</c:v>
                </c:pt>
                <c:pt idx="30353" formatCode="m/d/yyyy\ h:mm">
                  <c:v>40836.999999982945</c:v>
                </c:pt>
                <c:pt idx="30354" formatCode="m/d/yyyy\ h:mm">
                  <c:v>40837.041666649595</c:v>
                </c:pt>
                <c:pt idx="30355" formatCode="m/d/yyyy\ h:mm">
                  <c:v>40837.083333316281</c:v>
                </c:pt>
                <c:pt idx="30356" formatCode="m/d/yyyy\ h:mm">
                  <c:v>40837.124999982938</c:v>
                </c:pt>
                <c:pt idx="30357" formatCode="m/d/yyyy\ h:mm">
                  <c:v>40837.166666649595</c:v>
                </c:pt>
                <c:pt idx="30358" formatCode="m/d/yyyy\ h:mm">
                  <c:v>40837.208333316266</c:v>
                </c:pt>
                <c:pt idx="30359" formatCode="m/d/yyyy\ h:mm">
                  <c:v>40837.249999982931</c:v>
                </c:pt>
                <c:pt idx="30360" formatCode="m/d/yyyy\ h:mm">
                  <c:v>40837.29166664958</c:v>
                </c:pt>
                <c:pt idx="30361" formatCode="m/d/yyyy\ h:mm">
                  <c:v>40837.333333316259</c:v>
                </c:pt>
                <c:pt idx="30362" formatCode="m/d/yyyy\ h:mm">
                  <c:v>40837.374999982938</c:v>
                </c:pt>
                <c:pt idx="30363" formatCode="m/d/yyyy\ h:mm">
                  <c:v>40837.416666649602</c:v>
                </c:pt>
                <c:pt idx="30364" formatCode="m/d/yyyy\ h:mm">
                  <c:v>40837.458333316266</c:v>
                </c:pt>
                <c:pt idx="30365" formatCode="m/d/yyyy\ h:mm">
                  <c:v>40837.499999982916</c:v>
                </c:pt>
                <c:pt idx="30366" formatCode="m/d/yyyy\ h:mm">
                  <c:v>40837.54166664958</c:v>
                </c:pt>
                <c:pt idx="30367" formatCode="m/d/yyyy\ h:mm">
                  <c:v>40837.583333316245</c:v>
                </c:pt>
                <c:pt idx="30368" formatCode="m/d/yyyy\ h:mm">
                  <c:v>40837.624999982909</c:v>
                </c:pt>
                <c:pt idx="30369" formatCode="m/d/yyyy\ h:mm">
                  <c:v>40837.666666649573</c:v>
                </c:pt>
                <c:pt idx="30370" formatCode="m/d/yyyy\ h:mm">
                  <c:v>40837.708333316237</c:v>
                </c:pt>
                <c:pt idx="30371" formatCode="m/d/yyyy\ h:mm">
                  <c:v>40837.749999982901</c:v>
                </c:pt>
              </c:numCache>
            </c:numRef>
          </c:xVal>
          <c:yVal>
            <c:numRef>
              <c:f>'Penn-CT-Flow-Wx-ALL DATA.dat'!$E$5:$E$30376</c:f>
              <c:numCache>
                <c:formatCode>0</c:formatCode>
                <c:ptCount val="30372"/>
                <c:pt idx="0">
                  <c:v>1425</c:v>
                </c:pt>
                <c:pt idx="1">
                  <c:v>1375</c:v>
                </c:pt>
                <c:pt idx="2">
                  <c:v>1320</c:v>
                </c:pt>
                <c:pt idx="3">
                  <c:v>1284</c:v>
                </c:pt>
                <c:pt idx="4">
                  <c:v>1231</c:v>
                </c:pt>
                <c:pt idx="5">
                  <c:v>1195</c:v>
                </c:pt>
                <c:pt idx="6">
                  <c:v>1154</c:v>
                </c:pt>
                <c:pt idx="7">
                  <c:v>1102</c:v>
                </c:pt>
                <c:pt idx="8">
                  <c:v>1057</c:v>
                </c:pt>
                <c:pt idx="9">
                  <c:v>1010</c:v>
                </c:pt>
                <c:pt idx="10">
                  <c:v>966</c:v>
                </c:pt>
                <c:pt idx="11">
                  <c:v>924</c:v>
                </c:pt>
                <c:pt idx="12">
                  <c:v>989</c:v>
                </c:pt>
                <c:pt idx="13">
                  <c:v>932</c:v>
                </c:pt>
                <c:pt idx="14">
                  <c:v>879</c:v>
                </c:pt>
                <c:pt idx="15">
                  <c:v>834</c:v>
                </c:pt>
                <c:pt idx="16">
                  <c:v>805</c:v>
                </c:pt>
                <c:pt idx="17">
                  <c:v>765</c:v>
                </c:pt>
                <c:pt idx="18">
                  <c:v>729</c:v>
                </c:pt>
                <c:pt idx="19">
                  <c:v>686</c:v>
                </c:pt>
                <c:pt idx="20">
                  <c:v>656</c:v>
                </c:pt>
                <c:pt idx="21">
                  <c:v>639</c:v>
                </c:pt>
                <c:pt idx="22">
                  <c:v>611</c:v>
                </c:pt>
                <c:pt idx="23">
                  <c:v>593</c:v>
                </c:pt>
                <c:pt idx="24">
                  <c:v>571</c:v>
                </c:pt>
                <c:pt idx="25">
                  <c:v>566</c:v>
                </c:pt>
                <c:pt idx="26">
                  <c:v>544</c:v>
                </c:pt>
                <c:pt idx="27">
                  <c:v>546</c:v>
                </c:pt>
                <c:pt idx="28">
                  <c:v>622</c:v>
                </c:pt>
                <c:pt idx="29">
                  <c:v>602</c:v>
                </c:pt>
                <c:pt idx="30">
                  <c:v>586</c:v>
                </c:pt>
                <c:pt idx="31">
                  <c:v>571</c:v>
                </c:pt>
                <c:pt idx="32">
                  <c:v>557</c:v>
                </c:pt>
                <c:pt idx="33">
                  <c:v>538</c:v>
                </c:pt>
                <c:pt idx="34">
                  <c:v>533</c:v>
                </c:pt>
                <c:pt idx="35">
                  <c:v>519</c:v>
                </c:pt>
                <c:pt idx="36">
                  <c:v>610</c:v>
                </c:pt>
                <c:pt idx="37">
                  <c:v>595</c:v>
                </c:pt>
                <c:pt idx="38">
                  <c:v>586</c:v>
                </c:pt>
                <c:pt idx="39">
                  <c:v>575</c:v>
                </c:pt>
                <c:pt idx="40">
                  <c:v>565</c:v>
                </c:pt>
                <c:pt idx="41">
                  <c:v>552</c:v>
                </c:pt>
                <c:pt idx="42">
                  <c:v>577</c:v>
                </c:pt>
                <c:pt idx="43">
                  <c:v>565</c:v>
                </c:pt>
                <c:pt idx="44">
                  <c:v>556</c:v>
                </c:pt>
                <c:pt idx="45">
                  <c:v>577</c:v>
                </c:pt>
                <c:pt idx="46">
                  <c:v>566</c:v>
                </c:pt>
                <c:pt idx="47">
                  <c:v>548</c:v>
                </c:pt>
                <c:pt idx="48">
                  <c:v>540</c:v>
                </c:pt>
                <c:pt idx="49">
                  <c:v>534</c:v>
                </c:pt>
                <c:pt idx="50">
                  <c:v>532</c:v>
                </c:pt>
                <c:pt idx="51">
                  <c:v>529</c:v>
                </c:pt>
                <c:pt idx="52">
                  <c:v>526</c:v>
                </c:pt>
                <c:pt idx="53">
                  <c:v>520</c:v>
                </c:pt>
                <c:pt idx="54">
                  <c:v>771</c:v>
                </c:pt>
                <c:pt idx="55">
                  <c:v>753</c:v>
                </c:pt>
                <c:pt idx="56">
                  <c:v>738</c:v>
                </c:pt>
                <c:pt idx="57">
                  <c:v>722</c:v>
                </c:pt>
                <c:pt idx="58">
                  <c:v>708</c:v>
                </c:pt>
                <c:pt idx="59">
                  <c:v>689</c:v>
                </c:pt>
                <c:pt idx="60">
                  <c:v>675</c:v>
                </c:pt>
                <c:pt idx="61">
                  <c:v>661</c:v>
                </c:pt>
                <c:pt idx="62">
                  <c:v>646</c:v>
                </c:pt>
                <c:pt idx="63">
                  <c:v>634</c:v>
                </c:pt>
                <c:pt idx="64">
                  <c:v>624</c:v>
                </c:pt>
                <c:pt idx="65">
                  <c:v>629</c:v>
                </c:pt>
                <c:pt idx="66">
                  <c:v>620</c:v>
                </c:pt>
                <c:pt idx="67">
                  <c:v>611</c:v>
                </c:pt>
                <c:pt idx="68">
                  <c:v>598</c:v>
                </c:pt>
                <c:pt idx="69">
                  <c:v>787</c:v>
                </c:pt>
                <c:pt idx="70">
                  <c:v>775</c:v>
                </c:pt>
                <c:pt idx="71">
                  <c:v>764</c:v>
                </c:pt>
                <c:pt idx="72">
                  <c:v>751</c:v>
                </c:pt>
                <c:pt idx="73">
                  <c:v>740</c:v>
                </c:pt>
                <c:pt idx="74">
                  <c:v>1024</c:v>
                </c:pt>
                <c:pt idx="75">
                  <c:v>1008</c:v>
                </c:pt>
                <c:pt idx="76">
                  <c:v>993</c:v>
                </c:pt>
                <c:pt idx="77">
                  <c:v>980</c:v>
                </c:pt>
                <c:pt idx="78">
                  <c:v>968</c:v>
                </c:pt>
                <c:pt idx="79">
                  <c:v>960</c:v>
                </c:pt>
                <c:pt idx="80">
                  <c:v>954</c:v>
                </c:pt>
                <c:pt idx="81">
                  <c:v>951</c:v>
                </c:pt>
                <c:pt idx="82">
                  <c:v>1013</c:v>
                </c:pt>
                <c:pt idx="83">
                  <c:v>1006</c:v>
                </c:pt>
                <c:pt idx="84">
                  <c:v>999</c:v>
                </c:pt>
                <c:pt idx="85">
                  <c:v>991</c:v>
                </c:pt>
                <c:pt idx="86">
                  <c:v>983</c:v>
                </c:pt>
                <c:pt idx="87">
                  <c:v>972</c:v>
                </c:pt>
                <c:pt idx="88">
                  <c:v>1158</c:v>
                </c:pt>
                <c:pt idx="89">
                  <c:v>1136</c:v>
                </c:pt>
                <c:pt idx="90">
                  <c:v>1112</c:v>
                </c:pt>
                <c:pt idx="91">
                  <c:v>1088</c:v>
                </c:pt>
                <c:pt idx="92">
                  <c:v>1064</c:v>
                </c:pt>
                <c:pt idx="93">
                  <c:v>1041</c:v>
                </c:pt>
                <c:pt idx="94">
                  <c:v>1020</c:v>
                </c:pt>
                <c:pt idx="95">
                  <c:v>1013</c:v>
                </c:pt>
                <c:pt idx="96">
                  <c:v>992</c:v>
                </c:pt>
                <c:pt idx="97">
                  <c:v>974</c:v>
                </c:pt>
                <c:pt idx="98">
                  <c:v>960</c:v>
                </c:pt>
                <c:pt idx="99">
                  <c:v>943</c:v>
                </c:pt>
                <c:pt idx="100">
                  <c:v>929</c:v>
                </c:pt>
                <c:pt idx="101">
                  <c:v>915</c:v>
                </c:pt>
                <c:pt idx="102">
                  <c:v>889</c:v>
                </c:pt>
                <c:pt idx="103">
                  <c:v>877</c:v>
                </c:pt>
                <c:pt idx="104">
                  <c:v>863</c:v>
                </c:pt>
                <c:pt idx="105">
                  <c:v>841</c:v>
                </c:pt>
                <c:pt idx="106">
                  <c:v>823</c:v>
                </c:pt>
                <c:pt idx="107">
                  <c:v>805</c:v>
                </c:pt>
                <c:pt idx="108">
                  <c:v>789</c:v>
                </c:pt>
                <c:pt idx="109">
                  <c:v>775</c:v>
                </c:pt>
                <c:pt idx="110">
                  <c:v>762</c:v>
                </c:pt>
                <c:pt idx="111">
                  <c:v>744</c:v>
                </c:pt>
                <c:pt idx="112">
                  <c:v>733</c:v>
                </c:pt>
                <c:pt idx="113">
                  <c:v>724</c:v>
                </c:pt>
                <c:pt idx="114">
                  <c:v>701</c:v>
                </c:pt>
                <c:pt idx="115">
                  <c:v>775</c:v>
                </c:pt>
                <c:pt idx="116">
                  <c:v>759</c:v>
                </c:pt>
                <c:pt idx="117">
                  <c:v>747</c:v>
                </c:pt>
                <c:pt idx="118">
                  <c:v>733</c:v>
                </c:pt>
                <c:pt idx="119">
                  <c:v>1019</c:v>
                </c:pt>
                <c:pt idx="120">
                  <c:v>997</c:v>
                </c:pt>
                <c:pt idx="121">
                  <c:v>976</c:v>
                </c:pt>
                <c:pt idx="122">
                  <c:v>958</c:v>
                </c:pt>
                <c:pt idx="123">
                  <c:v>941</c:v>
                </c:pt>
                <c:pt idx="124">
                  <c:v>924</c:v>
                </c:pt>
                <c:pt idx="125">
                  <c:v>909</c:v>
                </c:pt>
                <c:pt idx="126">
                  <c:v>894</c:v>
                </c:pt>
                <c:pt idx="127">
                  <c:v>880</c:v>
                </c:pt>
                <c:pt idx="128">
                  <c:v>864</c:v>
                </c:pt>
                <c:pt idx="129">
                  <c:v>850</c:v>
                </c:pt>
                <c:pt idx="130">
                  <c:v>836</c:v>
                </c:pt>
                <c:pt idx="131">
                  <c:v>822</c:v>
                </c:pt>
                <c:pt idx="132">
                  <c:v>806</c:v>
                </c:pt>
                <c:pt idx="133">
                  <c:v>792</c:v>
                </c:pt>
                <c:pt idx="134">
                  <c:v>777</c:v>
                </c:pt>
                <c:pt idx="135">
                  <c:v>765</c:v>
                </c:pt>
                <c:pt idx="136">
                  <c:v>753</c:v>
                </c:pt>
                <c:pt idx="137">
                  <c:v>742</c:v>
                </c:pt>
                <c:pt idx="138">
                  <c:v>878</c:v>
                </c:pt>
                <c:pt idx="139">
                  <c:v>850</c:v>
                </c:pt>
                <c:pt idx="140">
                  <c:v>829</c:v>
                </c:pt>
                <c:pt idx="141">
                  <c:v>812</c:v>
                </c:pt>
                <c:pt idx="142">
                  <c:v>796</c:v>
                </c:pt>
                <c:pt idx="143">
                  <c:v>781</c:v>
                </c:pt>
                <c:pt idx="144">
                  <c:v>769</c:v>
                </c:pt>
                <c:pt idx="145">
                  <c:v>755</c:v>
                </c:pt>
                <c:pt idx="146">
                  <c:v>741</c:v>
                </c:pt>
                <c:pt idx="147">
                  <c:v>729</c:v>
                </c:pt>
                <c:pt idx="148">
                  <c:v>717</c:v>
                </c:pt>
                <c:pt idx="149">
                  <c:v>706</c:v>
                </c:pt>
                <c:pt idx="150">
                  <c:v>696</c:v>
                </c:pt>
                <c:pt idx="151">
                  <c:v>687</c:v>
                </c:pt>
                <c:pt idx="152">
                  <c:v>628</c:v>
                </c:pt>
                <c:pt idx="153">
                  <c:v>621</c:v>
                </c:pt>
                <c:pt idx="154">
                  <c:v>615</c:v>
                </c:pt>
                <c:pt idx="155">
                  <c:v>609</c:v>
                </c:pt>
                <c:pt idx="156">
                  <c:v>605</c:v>
                </c:pt>
                <c:pt idx="157">
                  <c:v>600</c:v>
                </c:pt>
                <c:pt idx="158">
                  <c:v>597</c:v>
                </c:pt>
                <c:pt idx="159">
                  <c:v>592</c:v>
                </c:pt>
                <c:pt idx="160">
                  <c:v>590</c:v>
                </c:pt>
                <c:pt idx="161">
                  <c:v>588</c:v>
                </c:pt>
                <c:pt idx="162">
                  <c:v>586</c:v>
                </c:pt>
                <c:pt idx="163">
                  <c:v>584</c:v>
                </c:pt>
                <c:pt idx="164">
                  <c:v>581</c:v>
                </c:pt>
                <c:pt idx="165">
                  <c:v>578</c:v>
                </c:pt>
                <c:pt idx="166">
                  <c:v>577</c:v>
                </c:pt>
                <c:pt idx="167">
                  <c:v>576</c:v>
                </c:pt>
                <c:pt idx="168">
                  <c:v>573</c:v>
                </c:pt>
                <c:pt idx="169">
                  <c:v>571</c:v>
                </c:pt>
                <c:pt idx="170">
                  <c:v>522</c:v>
                </c:pt>
                <c:pt idx="171">
                  <c:v>518</c:v>
                </c:pt>
                <c:pt idx="172">
                  <c:v>515</c:v>
                </c:pt>
                <c:pt idx="173">
                  <c:v>513</c:v>
                </c:pt>
                <c:pt idx="174">
                  <c:v>512</c:v>
                </c:pt>
                <c:pt idx="175">
                  <c:v>549</c:v>
                </c:pt>
                <c:pt idx="176">
                  <c:v>546</c:v>
                </c:pt>
                <c:pt idx="177">
                  <c:v>542</c:v>
                </c:pt>
                <c:pt idx="178">
                  <c:v>539</c:v>
                </c:pt>
                <c:pt idx="179">
                  <c:v>536</c:v>
                </c:pt>
                <c:pt idx="180">
                  <c:v>532</c:v>
                </c:pt>
                <c:pt idx="181">
                  <c:v>529</c:v>
                </c:pt>
                <c:pt idx="182">
                  <c:v>526</c:v>
                </c:pt>
                <c:pt idx="183">
                  <c:v>524</c:v>
                </c:pt>
                <c:pt idx="184">
                  <c:v>521</c:v>
                </c:pt>
                <c:pt idx="185">
                  <c:v>517</c:v>
                </c:pt>
                <c:pt idx="186">
                  <c:v>547</c:v>
                </c:pt>
                <c:pt idx="187">
                  <c:v>545</c:v>
                </c:pt>
                <c:pt idx="188">
                  <c:v>543</c:v>
                </c:pt>
                <c:pt idx="189">
                  <c:v>538</c:v>
                </c:pt>
                <c:pt idx="190">
                  <c:v>538</c:v>
                </c:pt>
                <c:pt idx="191">
                  <c:v>538</c:v>
                </c:pt>
                <c:pt idx="192">
                  <c:v>538</c:v>
                </c:pt>
                <c:pt idx="193">
                  <c:v>537</c:v>
                </c:pt>
                <c:pt idx="194">
                  <c:v>536</c:v>
                </c:pt>
                <c:pt idx="195">
                  <c:v>535</c:v>
                </c:pt>
                <c:pt idx="196">
                  <c:v>535</c:v>
                </c:pt>
                <c:pt idx="197">
                  <c:v>535</c:v>
                </c:pt>
                <c:pt idx="198">
                  <c:v>534</c:v>
                </c:pt>
                <c:pt idx="199">
                  <c:v>536</c:v>
                </c:pt>
                <c:pt idx="200">
                  <c:v>537</c:v>
                </c:pt>
                <c:pt idx="201">
                  <c:v>537</c:v>
                </c:pt>
                <c:pt idx="202">
                  <c:v>537</c:v>
                </c:pt>
                <c:pt idx="203">
                  <c:v>539</c:v>
                </c:pt>
                <c:pt idx="204">
                  <c:v>540</c:v>
                </c:pt>
                <c:pt idx="205">
                  <c:v>542</c:v>
                </c:pt>
                <c:pt idx="206">
                  <c:v>544</c:v>
                </c:pt>
                <c:pt idx="207">
                  <c:v>547</c:v>
                </c:pt>
                <c:pt idx="208">
                  <c:v>552</c:v>
                </c:pt>
                <c:pt idx="209">
                  <c:v>555</c:v>
                </c:pt>
                <c:pt idx="210">
                  <c:v>559</c:v>
                </c:pt>
                <c:pt idx="211">
                  <c:v>565</c:v>
                </c:pt>
                <c:pt idx="212">
                  <c:v>569</c:v>
                </c:pt>
                <c:pt idx="213">
                  <c:v>575</c:v>
                </c:pt>
                <c:pt idx="214">
                  <c:v>579</c:v>
                </c:pt>
                <c:pt idx="215">
                  <c:v>585</c:v>
                </c:pt>
                <c:pt idx="216">
                  <c:v>589</c:v>
                </c:pt>
                <c:pt idx="217">
                  <c:v>597</c:v>
                </c:pt>
                <c:pt idx="218">
                  <c:v>602</c:v>
                </c:pt>
                <c:pt idx="219">
                  <c:v>610</c:v>
                </c:pt>
                <c:pt idx="220">
                  <c:v>747</c:v>
                </c:pt>
                <c:pt idx="221">
                  <c:v>739</c:v>
                </c:pt>
                <c:pt idx="222">
                  <c:v>732</c:v>
                </c:pt>
                <c:pt idx="223">
                  <c:v>886</c:v>
                </c:pt>
                <c:pt idx="224">
                  <c:v>881</c:v>
                </c:pt>
                <c:pt idx="225">
                  <c:v>876</c:v>
                </c:pt>
                <c:pt idx="226">
                  <c:v>868</c:v>
                </c:pt>
                <c:pt idx="227">
                  <c:v>864</c:v>
                </c:pt>
                <c:pt idx="228">
                  <c:v>859</c:v>
                </c:pt>
                <c:pt idx="229">
                  <c:v>847</c:v>
                </c:pt>
                <c:pt idx="230">
                  <c:v>835</c:v>
                </c:pt>
                <c:pt idx="231">
                  <c:v>830</c:v>
                </c:pt>
                <c:pt idx="232">
                  <c:v>824</c:v>
                </c:pt>
                <c:pt idx="233">
                  <c:v>819</c:v>
                </c:pt>
                <c:pt idx="234">
                  <c:v>814</c:v>
                </c:pt>
                <c:pt idx="235">
                  <c:v>809</c:v>
                </c:pt>
                <c:pt idx="236">
                  <c:v>803</c:v>
                </c:pt>
                <c:pt idx="237">
                  <c:v>797</c:v>
                </c:pt>
                <c:pt idx="238">
                  <c:v>791</c:v>
                </c:pt>
                <c:pt idx="239">
                  <c:v>787</c:v>
                </c:pt>
                <c:pt idx="240">
                  <c:v>785</c:v>
                </c:pt>
                <c:pt idx="241">
                  <c:v>780</c:v>
                </c:pt>
                <c:pt idx="242">
                  <c:v>774</c:v>
                </c:pt>
                <c:pt idx="243">
                  <c:v>771</c:v>
                </c:pt>
                <c:pt idx="244">
                  <c:v>769</c:v>
                </c:pt>
                <c:pt idx="245">
                  <c:v>767</c:v>
                </c:pt>
                <c:pt idx="246">
                  <c:v>761</c:v>
                </c:pt>
                <c:pt idx="247">
                  <c:v>756</c:v>
                </c:pt>
                <c:pt idx="248">
                  <c:v>750</c:v>
                </c:pt>
                <c:pt idx="249">
                  <c:v>745</c:v>
                </c:pt>
                <c:pt idx="250">
                  <c:v>739</c:v>
                </c:pt>
                <c:pt idx="251">
                  <c:v>733</c:v>
                </c:pt>
                <c:pt idx="252">
                  <c:v>728</c:v>
                </c:pt>
                <c:pt idx="253">
                  <c:v>708</c:v>
                </c:pt>
                <c:pt idx="254">
                  <c:v>703</c:v>
                </c:pt>
                <c:pt idx="255">
                  <c:v>699</c:v>
                </c:pt>
                <c:pt idx="256">
                  <c:v>695</c:v>
                </c:pt>
                <c:pt idx="257">
                  <c:v>692</c:v>
                </c:pt>
                <c:pt idx="258">
                  <c:v>689</c:v>
                </c:pt>
                <c:pt idx="259">
                  <c:v>683</c:v>
                </c:pt>
                <c:pt idx="260">
                  <c:v>680</c:v>
                </c:pt>
                <c:pt idx="261">
                  <c:v>677</c:v>
                </c:pt>
                <c:pt idx="262">
                  <c:v>674</c:v>
                </c:pt>
                <c:pt idx="263">
                  <c:v>671</c:v>
                </c:pt>
                <c:pt idx="264">
                  <c:v>668</c:v>
                </c:pt>
                <c:pt idx="265">
                  <c:v>665</c:v>
                </c:pt>
                <c:pt idx="266">
                  <c:v>661</c:v>
                </c:pt>
                <c:pt idx="267">
                  <c:v>659</c:v>
                </c:pt>
                <c:pt idx="268">
                  <c:v>658</c:v>
                </c:pt>
                <c:pt idx="269">
                  <c:v>654</c:v>
                </c:pt>
                <c:pt idx="270">
                  <c:v>652</c:v>
                </c:pt>
                <c:pt idx="271">
                  <c:v>649</c:v>
                </c:pt>
                <c:pt idx="272">
                  <c:v>647</c:v>
                </c:pt>
                <c:pt idx="273">
                  <c:v>644</c:v>
                </c:pt>
                <c:pt idx="274">
                  <c:v>642</c:v>
                </c:pt>
                <c:pt idx="275">
                  <c:v>639</c:v>
                </c:pt>
                <c:pt idx="276">
                  <c:v>797</c:v>
                </c:pt>
                <c:pt idx="277">
                  <c:v>793</c:v>
                </c:pt>
                <c:pt idx="278">
                  <c:v>789</c:v>
                </c:pt>
                <c:pt idx="279">
                  <c:v>785</c:v>
                </c:pt>
                <c:pt idx="280">
                  <c:v>779</c:v>
                </c:pt>
                <c:pt idx="281">
                  <c:v>777</c:v>
                </c:pt>
                <c:pt idx="282">
                  <c:v>772</c:v>
                </c:pt>
                <c:pt idx="283">
                  <c:v>768</c:v>
                </c:pt>
                <c:pt idx="284">
                  <c:v>765</c:v>
                </c:pt>
                <c:pt idx="285">
                  <c:v>760</c:v>
                </c:pt>
                <c:pt idx="286">
                  <c:v>760</c:v>
                </c:pt>
                <c:pt idx="287">
                  <c:v>757</c:v>
                </c:pt>
                <c:pt idx="288">
                  <c:v>750</c:v>
                </c:pt>
                <c:pt idx="289">
                  <c:v>743</c:v>
                </c:pt>
                <c:pt idx="290">
                  <c:v>739</c:v>
                </c:pt>
                <c:pt idx="291">
                  <c:v>734</c:v>
                </c:pt>
                <c:pt idx="292">
                  <c:v>729</c:v>
                </c:pt>
                <c:pt idx="293">
                  <c:v>722</c:v>
                </c:pt>
                <c:pt idx="294">
                  <c:v>717</c:v>
                </c:pt>
                <c:pt idx="295">
                  <c:v>712</c:v>
                </c:pt>
                <c:pt idx="296">
                  <c:v>708</c:v>
                </c:pt>
                <c:pt idx="297">
                  <c:v>713</c:v>
                </c:pt>
                <c:pt idx="298">
                  <c:v>707</c:v>
                </c:pt>
                <c:pt idx="299">
                  <c:v>701</c:v>
                </c:pt>
                <c:pt idx="300">
                  <c:v>696</c:v>
                </c:pt>
                <c:pt idx="301">
                  <c:v>688</c:v>
                </c:pt>
                <c:pt idx="302">
                  <c:v>683</c:v>
                </c:pt>
                <c:pt idx="303">
                  <c:v>677</c:v>
                </c:pt>
                <c:pt idx="304">
                  <c:v>669</c:v>
                </c:pt>
                <c:pt idx="305">
                  <c:v>715</c:v>
                </c:pt>
                <c:pt idx="306">
                  <c:v>716</c:v>
                </c:pt>
                <c:pt idx="307">
                  <c:v>715</c:v>
                </c:pt>
                <c:pt idx="308">
                  <c:v>714</c:v>
                </c:pt>
                <c:pt idx="309">
                  <c:v>711</c:v>
                </c:pt>
                <c:pt idx="310">
                  <c:v>713</c:v>
                </c:pt>
                <c:pt idx="311">
                  <c:v>710</c:v>
                </c:pt>
                <c:pt idx="312">
                  <c:v>705</c:v>
                </c:pt>
                <c:pt idx="313">
                  <c:v>702</c:v>
                </c:pt>
                <c:pt idx="314">
                  <c:v>699</c:v>
                </c:pt>
                <c:pt idx="315">
                  <c:v>695</c:v>
                </c:pt>
                <c:pt idx="316">
                  <c:v>690</c:v>
                </c:pt>
                <c:pt idx="317">
                  <c:v>687</c:v>
                </c:pt>
                <c:pt idx="318">
                  <c:v>684</c:v>
                </c:pt>
                <c:pt idx="319">
                  <c:v>682</c:v>
                </c:pt>
                <c:pt idx="320">
                  <c:v>677</c:v>
                </c:pt>
                <c:pt idx="321">
                  <c:v>676</c:v>
                </c:pt>
                <c:pt idx="322">
                  <c:v>673</c:v>
                </c:pt>
                <c:pt idx="323">
                  <c:v>671</c:v>
                </c:pt>
                <c:pt idx="324">
                  <c:v>670</c:v>
                </c:pt>
                <c:pt idx="325">
                  <c:v>667</c:v>
                </c:pt>
                <c:pt idx="326">
                  <c:v>665</c:v>
                </c:pt>
                <c:pt idx="327">
                  <c:v>663</c:v>
                </c:pt>
                <c:pt idx="328">
                  <c:v>663</c:v>
                </c:pt>
                <c:pt idx="329">
                  <c:v>662</c:v>
                </c:pt>
                <c:pt idx="330">
                  <c:v>661</c:v>
                </c:pt>
                <c:pt idx="331">
                  <c:v>659</c:v>
                </c:pt>
                <c:pt idx="332">
                  <c:v>658</c:v>
                </c:pt>
                <c:pt idx="333">
                  <c:v>658</c:v>
                </c:pt>
                <c:pt idx="334">
                  <c:v>660</c:v>
                </c:pt>
                <c:pt idx="335">
                  <c:v>661</c:v>
                </c:pt>
                <c:pt idx="336">
                  <c:v>660</c:v>
                </c:pt>
                <c:pt idx="337">
                  <c:v>658</c:v>
                </c:pt>
                <c:pt idx="338">
                  <c:v>658</c:v>
                </c:pt>
                <c:pt idx="339">
                  <c:v>658</c:v>
                </c:pt>
                <c:pt idx="340">
                  <c:v>657</c:v>
                </c:pt>
                <c:pt idx="341">
                  <c:v>656</c:v>
                </c:pt>
                <c:pt idx="342">
                  <c:v>659</c:v>
                </c:pt>
                <c:pt idx="343">
                  <c:v>666</c:v>
                </c:pt>
                <c:pt idx="344">
                  <c:v>795</c:v>
                </c:pt>
                <c:pt idx="345">
                  <c:v>792</c:v>
                </c:pt>
                <c:pt idx="346">
                  <c:v>792</c:v>
                </c:pt>
                <c:pt idx="347">
                  <c:v>791</c:v>
                </c:pt>
                <c:pt idx="348">
                  <c:v>790</c:v>
                </c:pt>
                <c:pt idx="349">
                  <c:v>789</c:v>
                </c:pt>
                <c:pt idx="350">
                  <c:v>788</c:v>
                </c:pt>
                <c:pt idx="351">
                  <c:v>786</c:v>
                </c:pt>
                <c:pt idx="352">
                  <c:v>786</c:v>
                </c:pt>
                <c:pt idx="353">
                  <c:v>785</c:v>
                </c:pt>
                <c:pt idx="354">
                  <c:v>783</c:v>
                </c:pt>
                <c:pt idx="355">
                  <c:v>782</c:v>
                </c:pt>
                <c:pt idx="356">
                  <c:v>781</c:v>
                </c:pt>
                <c:pt idx="357">
                  <c:v>781</c:v>
                </c:pt>
                <c:pt idx="358">
                  <c:v>784</c:v>
                </c:pt>
                <c:pt idx="359">
                  <c:v>784</c:v>
                </c:pt>
                <c:pt idx="360">
                  <c:v>785</c:v>
                </c:pt>
                <c:pt idx="361">
                  <c:v>790</c:v>
                </c:pt>
                <c:pt idx="362">
                  <c:v>788</c:v>
                </c:pt>
                <c:pt idx="363">
                  <c:v>786</c:v>
                </c:pt>
                <c:pt idx="364">
                  <c:v>782</c:v>
                </c:pt>
                <c:pt idx="365">
                  <c:v>777</c:v>
                </c:pt>
                <c:pt idx="366">
                  <c:v>774</c:v>
                </c:pt>
                <c:pt idx="367">
                  <c:v>772</c:v>
                </c:pt>
                <c:pt idx="368">
                  <c:v>770</c:v>
                </c:pt>
                <c:pt idx="369">
                  <c:v>768</c:v>
                </c:pt>
                <c:pt idx="370">
                  <c:v>766</c:v>
                </c:pt>
                <c:pt idx="371">
                  <c:v>761</c:v>
                </c:pt>
                <c:pt idx="372">
                  <c:v>760</c:v>
                </c:pt>
                <c:pt idx="373">
                  <c:v>757</c:v>
                </c:pt>
                <c:pt idx="374">
                  <c:v>756</c:v>
                </c:pt>
                <c:pt idx="375">
                  <c:v>757</c:v>
                </c:pt>
                <c:pt idx="376">
                  <c:v>758</c:v>
                </c:pt>
                <c:pt idx="377">
                  <c:v>820</c:v>
                </c:pt>
                <c:pt idx="378">
                  <c:v>815</c:v>
                </c:pt>
                <c:pt idx="379">
                  <c:v>809</c:v>
                </c:pt>
                <c:pt idx="380">
                  <c:v>931</c:v>
                </c:pt>
                <c:pt idx="381">
                  <c:v>928</c:v>
                </c:pt>
                <c:pt idx="382">
                  <c:v>925</c:v>
                </c:pt>
                <c:pt idx="383">
                  <c:v>920</c:v>
                </c:pt>
                <c:pt idx="384">
                  <c:v>917</c:v>
                </c:pt>
                <c:pt idx="385">
                  <c:v>913</c:v>
                </c:pt>
                <c:pt idx="386">
                  <c:v>908</c:v>
                </c:pt>
                <c:pt idx="387">
                  <c:v>903</c:v>
                </c:pt>
                <c:pt idx="388">
                  <c:v>901</c:v>
                </c:pt>
                <c:pt idx="389">
                  <c:v>925</c:v>
                </c:pt>
                <c:pt idx="390">
                  <c:v>918</c:v>
                </c:pt>
                <c:pt idx="391">
                  <c:v>907</c:v>
                </c:pt>
                <c:pt idx="392">
                  <c:v>900</c:v>
                </c:pt>
                <c:pt idx="393">
                  <c:v>894</c:v>
                </c:pt>
                <c:pt idx="394">
                  <c:v>886</c:v>
                </c:pt>
                <c:pt idx="395">
                  <c:v>881</c:v>
                </c:pt>
                <c:pt idx="396">
                  <c:v>877</c:v>
                </c:pt>
                <c:pt idx="397">
                  <c:v>872</c:v>
                </c:pt>
                <c:pt idx="398">
                  <c:v>869</c:v>
                </c:pt>
                <c:pt idx="399">
                  <c:v>865</c:v>
                </c:pt>
                <c:pt idx="400">
                  <c:v>1137</c:v>
                </c:pt>
                <c:pt idx="401">
                  <c:v>1219</c:v>
                </c:pt>
                <c:pt idx="402">
                  <c:v>1205</c:v>
                </c:pt>
                <c:pt idx="403">
                  <c:v>1190</c:v>
                </c:pt>
                <c:pt idx="404">
                  <c:v>1171</c:v>
                </c:pt>
                <c:pt idx="405">
                  <c:v>1151</c:v>
                </c:pt>
                <c:pt idx="406">
                  <c:v>1132</c:v>
                </c:pt>
                <c:pt idx="407">
                  <c:v>1111</c:v>
                </c:pt>
                <c:pt idx="408">
                  <c:v>1089</c:v>
                </c:pt>
                <c:pt idx="409">
                  <c:v>1070</c:v>
                </c:pt>
                <c:pt idx="410">
                  <c:v>1050</c:v>
                </c:pt>
                <c:pt idx="411">
                  <c:v>1029</c:v>
                </c:pt>
                <c:pt idx="412">
                  <c:v>1005</c:v>
                </c:pt>
                <c:pt idx="413">
                  <c:v>987</c:v>
                </c:pt>
                <c:pt idx="414">
                  <c:v>968</c:v>
                </c:pt>
                <c:pt idx="415">
                  <c:v>949</c:v>
                </c:pt>
                <c:pt idx="416">
                  <c:v>933</c:v>
                </c:pt>
                <c:pt idx="417">
                  <c:v>918</c:v>
                </c:pt>
                <c:pt idx="418">
                  <c:v>905</c:v>
                </c:pt>
                <c:pt idx="419">
                  <c:v>891</c:v>
                </c:pt>
                <c:pt idx="420">
                  <c:v>877</c:v>
                </c:pt>
                <c:pt idx="421">
                  <c:v>862</c:v>
                </c:pt>
                <c:pt idx="422">
                  <c:v>848</c:v>
                </c:pt>
                <c:pt idx="423">
                  <c:v>835</c:v>
                </c:pt>
                <c:pt idx="424">
                  <c:v>819</c:v>
                </c:pt>
                <c:pt idx="425">
                  <c:v>810</c:v>
                </c:pt>
                <c:pt idx="426">
                  <c:v>799</c:v>
                </c:pt>
                <c:pt idx="427">
                  <c:v>791</c:v>
                </c:pt>
                <c:pt idx="428">
                  <c:v>782</c:v>
                </c:pt>
                <c:pt idx="429">
                  <c:v>774</c:v>
                </c:pt>
                <c:pt idx="430">
                  <c:v>768</c:v>
                </c:pt>
                <c:pt idx="431">
                  <c:v>762</c:v>
                </c:pt>
                <c:pt idx="432">
                  <c:v>754</c:v>
                </c:pt>
                <c:pt idx="433">
                  <c:v>741</c:v>
                </c:pt>
                <c:pt idx="434">
                  <c:v>819</c:v>
                </c:pt>
                <c:pt idx="435">
                  <c:v>815</c:v>
                </c:pt>
                <c:pt idx="436">
                  <c:v>811</c:v>
                </c:pt>
                <c:pt idx="437">
                  <c:v>808</c:v>
                </c:pt>
                <c:pt idx="438">
                  <c:v>808</c:v>
                </c:pt>
                <c:pt idx="439">
                  <c:v>805</c:v>
                </c:pt>
                <c:pt idx="440">
                  <c:v>806</c:v>
                </c:pt>
                <c:pt idx="441">
                  <c:v>805</c:v>
                </c:pt>
                <c:pt idx="442">
                  <c:v>808</c:v>
                </c:pt>
                <c:pt idx="443">
                  <c:v>808</c:v>
                </c:pt>
                <c:pt idx="444">
                  <c:v>807</c:v>
                </c:pt>
                <c:pt idx="445">
                  <c:v>806</c:v>
                </c:pt>
                <c:pt idx="446">
                  <c:v>805</c:v>
                </c:pt>
                <c:pt idx="447">
                  <c:v>803</c:v>
                </c:pt>
                <c:pt idx="448">
                  <c:v>802</c:v>
                </c:pt>
                <c:pt idx="449">
                  <c:v>824</c:v>
                </c:pt>
                <c:pt idx="450">
                  <c:v>828</c:v>
                </c:pt>
                <c:pt idx="451">
                  <c:v>831</c:v>
                </c:pt>
                <c:pt idx="452">
                  <c:v>834</c:v>
                </c:pt>
                <c:pt idx="453">
                  <c:v>840</c:v>
                </c:pt>
                <c:pt idx="454">
                  <c:v>843</c:v>
                </c:pt>
                <c:pt idx="455">
                  <c:v>849</c:v>
                </c:pt>
                <c:pt idx="456">
                  <c:v>857</c:v>
                </c:pt>
                <c:pt idx="457">
                  <c:v>872</c:v>
                </c:pt>
                <c:pt idx="458">
                  <c:v>1056</c:v>
                </c:pt>
                <c:pt idx="459">
                  <c:v>1050</c:v>
                </c:pt>
                <c:pt idx="460">
                  <c:v>1041</c:v>
                </c:pt>
                <c:pt idx="461">
                  <c:v>1051</c:v>
                </c:pt>
                <c:pt idx="462">
                  <c:v>1050</c:v>
                </c:pt>
                <c:pt idx="463">
                  <c:v>1048</c:v>
                </c:pt>
                <c:pt idx="464">
                  <c:v>1045</c:v>
                </c:pt>
                <c:pt idx="465">
                  <c:v>1045</c:v>
                </c:pt>
                <c:pt idx="466">
                  <c:v>1042</c:v>
                </c:pt>
                <c:pt idx="467">
                  <c:v>1043</c:v>
                </c:pt>
                <c:pt idx="468">
                  <c:v>1042</c:v>
                </c:pt>
                <c:pt idx="469">
                  <c:v>1042</c:v>
                </c:pt>
                <c:pt idx="470">
                  <c:v>1047</c:v>
                </c:pt>
                <c:pt idx="471">
                  <c:v>1059</c:v>
                </c:pt>
                <c:pt idx="472">
                  <c:v>1071</c:v>
                </c:pt>
                <c:pt idx="473">
                  <c:v>1077</c:v>
                </c:pt>
                <c:pt idx="474">
                  <c:v>1080</c:v>
                </c:pt>
                <c:pt idx="475">
                  <c:v>1080</c:v>
                </c:pt>
                <c:pt idx="476">
                  <c:v>1078</c:v>
                </c:pt>
                <c:pt idx="477">
                  <c:v>1080</c:v>
                </c:pt>
                <c:pt idx="478">
                  <c:v>1078</c:v>
                </c:pt>
                <c:pt idx="479">
                  <c:v>1074</c:v>
                </c:pt>
                <c:pt idx="480">
                  <c:v>1070</c:v>
                </c:pt>
                <c:pt idx="481">
                  <c:v>1065</c:v>
                </c:pt>
                <c:pt idx="482">
                  <c:v>1045</c:v>
                </c:pt>
                <c:pt idx="483">
                  <c:v>1041</c:v>
                </c:pt>
                <c:pt idx="484">
                  <c:v>1038</c:v>
                </c:pt>
                <c:pt idx="485">
                  <c:v>1033</c:v>
                </c:pt>
                <c:pt idx="486">
                  <c:v>1032</c:v>
                </c:pt>
                <c:pt idx="487">
                  <c:v>1030</c:v>
                </c:pt>
                <c:pt idx="488">
                  <c:v>1026</c:v>
                </c:pt>
                <c:pt idx="489">
                  <c:v>1021</c:v>
                </c:pt>
                <c:pt idx="490">
                  <c:v>1018</c:v>
                </c:pt>
                <c:pt idx="491">
                  <c:v>1017</c:v>
                </c:pt>
                <c:pt idx="492">
                  <c:v>1014</c:v>
                </c:pt>
                <c:pt idx="493">
                  <c:v>1011</c:v>
                </c:pt>
                <c:pt idx="494">
                  <c:v>1009</c:v>
                </c:pt>
                <c:pt idx="495">
                  <c:v>1007</c:v>
                </c:pt>
                <c:pt idx="496">
                  <c:v>1004</c:v>
                </c:pt>
                <c:pt idx="497">
                  <c:v>1002</c:v>
                </c:pt>
                <c:pt idx="498">
                  <c:v>999</c:v>
                </c:pt>
                <c:pt idx="499">
                  <c:v>996</c:v>
                </c:pt>
                <c:pt idx="500">
                  <c:v>996</c:v>
                </c:pt>
                <c:pt idx="501">
                  <c:v>993</c:v>
                </c:pt>
                <c:pt idx="502">
                  <c:v>990</c:v>
                </c:pt>
                <c:pt idx="503">
                  <c:v>988</c:v>
                </c:pt>
                <c:pt idx="504">
                  <c:v>985</c:v>
                </c:pt>
                <c:pt idx="505">
                  <c:v>981</c:v>
                </c:pt>
                <c:pt idx="506">
                  <c:v>983</c:v>
                </c:pt>
                <c:pt idx="507">
                  <c:v>980</c:v>
                </c:pt>
                <c:pt idx="508">
                  <c:v>977</c:v>
                </c:pt>
                <c:pt idx="509">
                  <c:v>975</c:v>
                </c:pt>
                <c:pt idx="510">
                  <c:v>972</c:v>
                </c:pt>
                <c:pt idx="511">
                  <c:v>972</c:v>
                </c:pt>
                <c:pt idx="512">
                  <c:v>970</c:v>
                </c:pt>
                <c:pt idx="513">
                  <c:v>968</c:v>
                </c:pt>
                <c:pt idx="514">
                  <c:v>965</c:v>
                </c:pt>
                <c:pt idx="515">
                  <c:v>966</c:v>
                </c:pt>
                <c:pt idx="516">
                  <c:v>964</c:v>
                </c:pt>
                <c:pt idx="517">
                  <c:v>959</c:v>
                </c:pt>
                <c:pt idx="518">
                  <c:v>960</c:v>
                </c:pt>
                <c:pt idx="519">
                  <c:v>958</c:v>
                </c:pt>
                <c:pt idx="520">
                  <c:v>958</c:v>
                </c:pt>
                <c:pt idx="521">
                  <c:v>957</c:v>
                </c:pt>
                <c:pt idx="522">
                  <c:v>956</c:v>
                </c:pt>
                <c:pt idx="523">
                  <c:v>956</c:v>
                </c:pt>
                <c:pt idx="524">
                  <c:v>955</c:v>
                </c:pt>
                <c:pt idx="525">
                  <c:v>954</c:v>
                </c:pt>
                <c:pt idx="526">
                  <c:v>955</c:v>
                </c:pt>
                <c:pt idx="527">
                  <c:v>953</c:v>
                </c:pt>
                <c:pt idx="528">
                  <c:v>950</c:v>
                </c:pt>
                <c:pt idx="529">
                  <c:v>949</c:v>
                </c:pt>
                <c:pt idx="530">
                  <c:v>949</c:v>
                </c:pt>
                <c:pt idx="531">
                  <c:v>949</c:v>
                </c:pt>
                <c:pt idx="532">
                  <c:v>946</c:v>
                </c:pt>
                <c:pt idx="533">
                  <c:v>946</c:v>
                </c:pt>
                <c:pt idx="534">
                  <c:v>945</c:v>
                </c:pt>
                <c:pt idx="535">
                  <c:v>943</c:v>
                </c:pt>
                <c:pt idx="536">
                  <c:v>941</c:v>
                </c:pt>
                <c:pt idx="537">
                  <c:v>942</c:v>
                </c:pt>
                <c:pt idx="538">
                  <c:v>942</c:v>
                </c:pt>
                <c:pt idx="539">
                  <c:v>941</c:v>
                </c:pt>
                <c:pt idx="540">
                  <c:v>939</c:v>
                </c:pt>
                <c:pt idx="541">
                  <c:v>941</c:v>
                </c:pt>
                <c:pt idx="542">
                  <c:v>939</c:v>
                </c:pt>
                <c:pt idx="543">
                  <c:v>938</c:v>
                </c:pt>
                <c:pt idx="544">
                  <c:v>937</c:v>
                </c:pt>
                <c:pt idx="545">
                  <c:v>936</c:v>
                </c:pt>
                <c:pt idx="546">
                  <c:v>935</c:v>
                </c:pt>
                <c:pt idx="547">
                  <c:v>934</c:v>
                </c:pt>
                <c:pt idx="548">
                  <c:v>934</c:v>
                </c:pt>
                <c:pt idx="549">
                  <c:v>935</c:v>
                </c:pt>
                <c:pt idx="550">
                  <c:v>936</c:v>
                </c:pt>
                <c:pt idx="551">
                  <c:v>934</c:v>
                </c:pt>
                <c:pt idx="552">
                  <c:v>934</c:v>
                </c:pt>
                <c:pt idx="553">
                  <c:v>936</c:v>
                </c:pt>
                <c:pt idx="554">
                  <c:v>934</c:v>
                </c:pt>
                <c:pt idx="555">
                  <c:v>934</c:v>
                </c:pt>
                <c:pt idx="556">
                  <c:v>934</c:v>
                </c:pt>
                <c:pt idx="557">
                  <c:v>933</c:v>
                </c:pt>
                <c:pt idx="558">
                  <c:v>932</c:v>
                </c:pt>
                <c:pt idx="559">
                  <c:v>932</c:v>
                </c:pt>
                <c:pt idx="560">
                  <c:v>931</c:v>
                </c:pt>
                <c:pt idx="561">
                  <c:v>931</c:v>
                </c:pt>
                <c:pt idx="562">
                  <c:v>929</c:v>
                </c:pt>
                <c:pt idx="563">
                  <c:v>931</c:v>
                </c:pt>
                <c:pt idx="564">
                  <c:v>931</c:v>
                </c:pt>
                <c:pt idx="565">
                  <c:v>930</c:v>
                </c:pt>
                <c:pt idx="566">
                  <c:v>931</c:v>
                </c:pt>
                <c:pt idx="567">
                  <c:v>930</c:v>
                </c:pt>
                <c:pt idx="568">
                  <c:v>930</c:v>
                </c:pt>
                <c:pt idx="569">
                  <c:v>929</c:v>
                </c:pt>
                <c:pt idx="570">
                  <c:v>929</c:v>
                </c:pt>
                <c:pt idx="571">
                  <c:v>929</c:v>
                </c:pt>
                <c:pt idx="572">
                  <c:v>929</c:v>
                </c:pt>
                <c:pt idx="573">
                  <c:v>929</c:v>
                </c:pt>
                <c:pt idx="574">
                  <c:v>930</c:v>
                </c:pt>
                <c:pt idx="575">
                  <c:v>1318</c:v>
                </c:pt>
                <c:pt idx="576">
                  <c:v>1305</c:v>
                </c:pt>
                <c:pt idx="577">
                  <c:v>1293</c:v>
                </c:pt>
                <c:pt idx="578">
                  <c:v>1286</c:v>
                </c:pt>
                <c:pt idx="579">
                  <c:v>1277</c:v>
                </c:pt>
                <c:pt idx="580">
                  <c:v>1266</c:v>
                </c:pt>
                <c:pt idx="581">
                  <c:v>1254</c:v>
                </c:pt>
                <c:pt idx="582">
                  <c:v>1243</c:v>
                </c:pt>
                <c:pt idx="583">
                  <c:v>1231</c:v>
                </c:pt>
                <c:pt idx="584">
                  <c:v>1218</c:v>
                </c:pt>
                <c:pt idx="585">
                  <c:v>1207</c:v>
                </c:pt>
                <c:pt idx="586">
                  <c:v>1195</c:v>
                </c:pt>
                <c:pt idx="587">
                  <c:v>1182</c:v>
                </c:pt>
                <c:pt idx="588">
                  <c:v>1170</c:v>
                </c:pt>
                <c:pt idx="589">
                  <c:v>1156</c:v>
                </c:pt>
                <c:pt idx="590">
                  <c:v>1145</c:v>
                </c:pt>
                <c:pt idx="591">
                  <c:v>1133</c:v>
                </c:pt>
                <c:pt idx="592">
                  <c:v>1120</c:v>
                </c:pt>
                <c:pt idx="593">
                  <c:v>1112</c:v>
                </c:pt>
                <c:pt idx="594">
                  <c:v>1103</c:v>
                </c:pt>
                <c:pt idx="595">
                  <c:v>1095</c:v>
                </c:pt>
                <c:pt idx="596">
                  <c:v>1087</c:v>
                </c:pt>
                <c:pt idx="597">
                  <c:v>1080</c:v>
                </c:pt>
                <c:pt idx="598">
                  <c:v>1073</c:v>
                </c:pt>
                <c:pt idx="599">
                  <c:v>1064</c:v>
                </c:pt>
                <c:pt idx="600">
                  <c:v>1055</c:v>
                </c:pt>
                <c:pt idx="601">
                  <c:v>1047</c:v>
                </c:pt>
                <c:pt idx="602">
                  <c:v>1039</c:v>
                </c:pt>
                <c:pt idx="603">
                  <c:v>1032</c:v>
                </c:pt>
                <c:pt idx="604">
                  <c:v>1025</c:v>
                </c:pt>
                <c:pt idx="605">
                  <c:v>1018</c:v>
                </c:pt>
                <c:pt idx="606">
                  <c:v>1011</c:v>
                </c:pt>
                <c:pt idx="607">
                  <c:v>1005</c:v>
                </c:pt>
                <c:pt idx="608">
                  <c:v>1000</c:v>
                </c:pt>
                <c:pt idx="609">
                  <c:v>997</c:v>
                </c:pt>
                <c:pt idx="610">
                  <c:v>992</c:v>
                </c:pt>
                <c:pt idx="611">
                  <c:v>987</c:v>
                </c:pt>
                <c:pt idx="612">
                  <c:v>967</c:v>
                </c:pt>
                <c:pt idx="613">
                  <c:v>965</c:v>
                </c:pt>
                <c:pt idx="614">
                  <c:v>961</c:v>
                </c:pt>
                <c:pt idx="615">
                  <c:v>957</c:v>
                </c:pt>
                <c:pt idx="616">
                  <c:v>954</c:v>
                </c:pt>
                <c:pt idx="617">
                  <c:v>951</c:v>
                </c:pt>
                <c:pt idx="618">
                  <c:v>948</c:v>
                </c:pt>
                <c:pt idx="619">
                  <c:v>948</c:v>
                </c:pt>
                <c:pt idx="620">
                  <c:v>945</c:v>
                </c:pt>
                <c:pt idx="621">
                  <c:v>944</c:v>
                </c:pt>
                <c:pt idx="622">
                  <c:v>943</c:v>
                </c:pt>
                <c:pt idx="623">
                  <c:v>940</c:v>
                </c:pt>
                <c:pt idx="624">
                  <c:v>938</c:v>
                </c:pt>
                <c:pt idx="625">
                  <c:v>937</c:v>
                </c:pt>
                <c:pt idx="626">
                  <c:v>935</c:v>
                </c:pt>
                <c:pt idx="627">
                  <c:v>943</c:v>
                </c:pt>
                <c:pt idx="628">
                  <c:v>942</c:v>
                </c:pt>
                <c:pt idx="629">
                  <c:v>942</c:v>
                </c:pt>
                <c:pt idx="630">
                  <c:v>942</c:v>
                </c:pt>
                <c:pt idx="631">
                  <c:v>942</c:v>
                </c:pt>
                <c:pt idx="632">
                  <c:v>943</c:v>
                </c:pt>
                <c:pt idx="633">
                  <c:v>943</c:v>
                </c:pt>
                <c:pt idx="634">
                  <c:v>945</c:v>
                </c:pt>
                <c:pt idx="635">
                  <c:v>935</c:v>
                </c:pt>
                <c:pt idx="636">
                  <c:v>936</c:v>
                </c:pt>
                <c:pt idx="637">
                  <c:v>943</c:v>
                </c:pt>
                <c:pt idx="638">
                  <c:v>1106</c:v>
                </c:pt>
                <c:pt idx="639">
                  <c:v>1105</c:v>
                </c:pt>
                <c:pt idx="640">
                  <c:v>1105</c:v>
                </c:pt>
                <c:pt idx="641">
                  <c:v>1104</c:v>
                </c:pt>
                <c:pt idx="642">
                  <c:v>1102</c:v>
                </c:pt>
                <c:pt idx="643">
                  <c:v>1101</c:v>
                </c:pt>
                <c:pt idx="644">
                  <c:v>1099</c:v>
                </c:pt>
                <c:pt idx="645">
                  <c:v>1100</c:v>
                </c:pt>
                <c:pt idx="646">
                  <c:v>1099</c:v>
                </c:pt>
                <c:pt idx="647">
                  <c:v>1097</c:v>
                </c:pt>
                <c:pt idx="648">
                  <c:v>1094</c:v>
                </c:pt>
                <c:pt idx="649">
                  <c:v>1092</c:v>
                </c:pt>
                <c:pt idx="650">
                  <c:v>1092</c:v>
                </c:pt>
                <c:pt idx="651">
                  <c:v>1093</c:v>
                </c:pt>
                <c:pt idx="652">
                  <c:v>1090</c:v>
                </c:pt>
                <c:pt idx="653">
                  <c:v>1088</c:v>
                </c:pt>
                <c:pt idx="654">
                  <c:v>1078</c:v>
                </c:pt>
                <c:pt idx="655">
                  <c:v>1080</c:v>
                </c:pt>
                <c:pt idx="656">
                  <c:v>1078</c:v>
                </c:pt>
                <c:pt idx="657">
                  <c:v>1078</c:v>
                </c:pt>
                <c:pt idx="658">
                  <c:v>1077</c:v>
                </c:pt>
                <c:pt idx="659">
                  <c:v>1074</c:v>
                </c:pt>
                <c:pt idx="660">
                  <c:v>1073</c:v>
                </c:pt>
                <c:pt idx="661">
                  <c:v>1070</c:v>
                </c:pt>
                <c:pt idx="662">
                  <c:v>1071</c:v>
                </c:pt>
                <c:pt idx="663">
                  <c:v>1069</c:v>
                </c:pt>
                <c:pt idx="664">
                  <c:v>1068</c:v>
                </c:pt>
                <c:pt idx="665">
                  <c:v>1067</c:v>
                </c:pt>
                <c:pt idx="666">
                  <c:v>1065</c:v>
                </c:pt>
                <c:pt idx="667">
                  <c:v>1064</c:v>
                </c:pt>
                <c:pt idx="668">
                  <c:v>1063</c:v>
                </c:pt>
                <c:pt idx="669">
                  <c:v>1063</c:v>
                </c:pt>
                <c:pt idx="670">
                  <c:v>1065</c:v>
                </c:pt>
                <c:pt idx="671">
                  <c:v>1062</c:v>
                </c:pt>
                <c:pt idx="672">
                  <c:v>1111</c:v>
                </c:pt>
                <c:pt idx="673">
                  <c:v>1112</c:v>
                </c:pt>
                <c:pt idx="674">
                  <c:v>1109</c:v>
                </c:pt>
                <c:pt idx="675">
                  <c:v>1111</c:v>
                </c:pt>
                <c:pt idx="676">
                  <c:v>1111</c:v>
                </c:pt>
                <c:pt idx="677">
                  <c:v>1111</c:v>
                </c:pt>
                <c:pt idx="678">
                  <c:v>1111</c:v>
                </c:pt>
                <c:pt idx="679">
                  <c:v>1110</c:v>
                </c:pt>
                <c:pt idx="680">
                  <c:v>1110</c:v>
                </c:pt>
                <c:pt idx="681">
                  <c:v>1109</c:v>
                </c:pt>
                <c:pt idx="682">
                  <c:v>1107</c:v>
                </c:pt>
                <c:pt idx="683">
                  <c:v>1108</c:v>
                </c:pt>
                <c:pt idx="684">
                  <c:v>1107</c:v>
                </c:pt>
                <c:pt idx="685">
                  <c:v>1105</c:v>
                </c:pt>
                <c:pt idx="686">
                  <c:v>1105</c:v>
                </c:pt>
                <c:pt idx="687">
                  <c:v>1103</c:v>
                </c:pt>
                <c:pt idx="688">
                  <c:v>1101</c:v>
                </c:pt>
                <c:pt idx="689">
                  <c:v>1099</c:v>
                </c:pt>
                <c:pt idx="690">
                  <c:v>1094</c:v>
                </c:pt>
                <c:pt idx="691">
                  <c:v>1093</c:v>
                </c:pt>
                <c:pt idx="692">
                  <c:v>1096</c:v>
                </c:pt>
                <c:pt idx="693">
                  <c:v>1095</c:v>
                </c:pt>
                <c:pt idx="694">
                  <c:v>1097</c:v>
                </c:pt>
                <c:pt idx="695">
                  <c:v>1096</c:v>
                </c:pt>
                <c:pt idx="696">
                  <c:v>1097</c:v>
                </c:pt>
                <c:pt idx="697">
                  <c:v>1098</c:v>
                </c:pt>
                <c:pt idx="698">
                  <c:v>1131</c:v>
                </c:pt>
                <c:pt idx="699">
                  <c:v>1133</c:v>
                </c:pt>
                <c:pt idx="700">
                  <c:v>1133</c:v>
                </c:pt>
                <c:pt idx="701">
                  <c:v>1135</c:v>
                </c:pt>
                <c:pt idx="702">
                  <c:v>1136</c:v>
                </c:pt>
                <c:pt idx="703">
                  <c:v>1138</c:v>
                </c:pt>
                <c:pt idx="704">
                  <c:v>1139</c:v>
                </c:pt>
                <c:pt idx="705">
                  <c:v>1140</c:v>
                </c:pt>
                <c:pt idx="706">
                  <c:v>1141</c:v>
                </c:pt>
                <c:pt idx="707">
                  <c:v>1140</c:v>
                </c:pt>
                <c:pt idx="708">
                  <c:v>1131</c:v>
                </c:pt>
                <c:pt idx="709">
                  <c:v>1134</c:v>
                </c:pt>
                <c:pt idx="710">
                  <c:v>1134</c:v>
                </c:pt>
                <c:pt idx="711">
                  <c:v>1135</c:v>
                </c:pt>
                <c:pt idx="712">
                  <c:v>1135</c:v>
                </c:pt>
                <c:pt idx="713">
                  <c:v>1140</c:v>
                </c:pt>
                <c:pt idx="714">
                  <c:v>1141</c:v>
                </c:pt>
                <c:pt idx="715">
                  <c:v>1143</c:v>
                </c:pt>
                <c:pt idx="716">
                  <c:v>1144</c:v>
                </c:pt>
                <c:pt idx="717">
                  <c:v>1146</c:v>
                </c:pt>
                <c:pt idx="718">
                  <c:v>1147</c:v>
                </c:pt>
                <c:pt idx="719">
                  <c:v>1148</c:v>
                </c:pt>
                <c:pt idx="720">
                  <c:v>1153</c:v>
                </c:pt>
                <c:pt idx="721">
                  <c:v>1155</c:v>
                </c:pt>
                <c:pt idx="722">
                  <c:v>1157</c:v>
                </c:pt>
                <c:pt idx="723">
                  <c:v>1150</c:v>
                </c:pt>
                <c:pt idx="724">
                  <c:v>1152</c:v>
                </c:pt>
                <c:pt idx="725">
                  <c:v>1155</c:v>
                </c:pt>
                <c:pt idx="726">
                  <c:v>1157</c:v>
                </c:pt>
                <c:pt idx="727">
                  <c:v>1163</c:v>
                </c:pt>
                <c:pt idx="728">
                  <c:v>1166</c:v>
                </c:pt>
                <c:pt idx="729">
                  <c:v>1168</c:v>
                </c:pt>
                <c:pt idx="730">
                  <c:v>1170</c:v>
                </c:pt>
                <c:pt idx="731">
                  <c:v>1171</c:v>
                </c:pt>
                <c:pt idx="732">
                  <c:v>1175</c:v>
                </c:pt>
                <c:pt idx="733">
                  <c:v>1177</c:v>
                </c:pt>
                <c:pt idx="734">
                  <c:v>1178</c:v>
                </c:pt>
                <c:pt idx="735">
                  <c:v>1179</c:v>
                </c:pt>
                <c:pt idx="736">
                  <c:v>1182</c:v>
                </c:pt>
                <c:pt idx="737">
                  <c:v>1175</c:v>
                </c:pt>
                <c:pt idx="738">
                  <c:v>1176</c:v>
                </c:pt>
                <c:pt idx="739">
                  <c:v>1177</c:v>
                </c:pt>
                <c:pt idx="740">
                  <c:v>1178</c:v>
                </c:pt>
                <c:pt idx="741">
                  <c:v>1182</c:v>
                </c:pt>
                <c:pt idx="742">
                  <c:v>1185</c:v>
                </c:pt>
                <c:pt idx="743">
                  <c:v>1187</c:v>
                </c:pt>
                <c:pt idx="744">
                  <c:v>1196</c:v>
                </c:pt>
                <c:pt idx="745">
                  <c:v>1199</c:v>
                </c:pt>
                <c:pt idx="746">
                  <c:v>1203</c:v>
                </c:pt>
                <c:pt idx="747">
                  <c:v>1206</c:v>
                </c:pt>
                <c:pt idx="748">
                  <c:v>1209</c:v>
                </c:pt>
                <c:pt idx="749">
                  <c:v>1211</c:v>
                </c:pt>
                <c:pt idx="750">
                  <c:v>1216</c:v>
                </c:pt>
                <c:pt idx="751">
                  <c:v>1210</c:v>
                </c:pt>
                <c:pt idx="752">
                  <c:v>1215</c:v>
                </c:pt>
                <c:pt idx="753">
                  <c:v>1217</c:v>
                </c:pt>
                <c:pt idx="754">
                  <c:v>1220</c:v>
                </c:pt>
                <c:pt idx="755">
                  <c:v>1222</c:v>
                </c:pt>
                <c:pt idx="756">
                  <c:v>1224</c:v>
                </c:pt>
                <c:pt idx="757">
                  <c:v>1230</c:v>
                </c:pt>
                <c:pt idx="758">
                  <c:v>1232</c:v>
                </c:pt>
                <c:pt idx="759">
                  <c:v>1234</c:v>
                </c:pt>
                <c:pt idx="760">
                  <c:v>1236</c:v>
                </c:pt>
                <c:pt idx="761">
                  <c:v>1239</c:v>
                </c:pt>
                <c:pt idx="762">
                  <c:v>1244</c:v>
                </c:pt>
                <c:pt idx="763">
                  <c:v>1247</c:v>
                </c:pt>
                <c:pt idx="764">
                  <c:v>1252</c:v>
                </c:pt>
                <c:pt idx="765">
                  <c:v>1254</c:v>
                </c:pt>
                <c:pt idx="766">
                  <c:v>1258</c:v>
                </c:pt>
                <c:pt idx="767">
                  <c:v>1260</c:v>
                </c:pt>
                <c:pt idx="768">
                  <c:v>1262</c:v>
                </c:pt>
                <c:pt idx="769">
                  <c:v>1259</c:v>
                </c:pt>
                <c:pt idx="770">
                  <c:v>1261</c:v>
                </c:pt>
                <c:pt idx="771">
                  <c:v>1262</c:v>
                </c:pt>
                <c:pt idx="772">
                  <c:v>1263</c:v>
                </c:pt>
                <c:pt idx="773">
                  <c:v>1267</c:v>
                </c:pt>
                <c:pt idx="774">
                  <c:v>1269</c:v>
                </c:pt>
                <c:pt idx="775">
                  <c:v>1272</c:v>
                </c:pt>
                <c:pt idx="776">
                  <c:v>1274</c:v>
                </c:pt>
                <c:pt idx="777">
                  <c:v>1276</c:v>
                </c:pt>
                <c:pt idx="778">
                  <c:v>1277</c:v>
                </c:pt>
                <c:pt idx="779">
                  <c:v>1278</c:v>
                </c:pt>
                <c:pt idx="780">
                  <c:v>1282</c:v>
                </c:pt>
                <c:pt idx="781">
                  <c:v>1283</c:v>
                </c:pt>
                <c:pt idx="782">
                  <c:v>1289</c:v>
                </c:pt>
                <c:pt idx="783">
                  <c:v>1289</c:v>
                </c:pt>
                <c:pt idx="784">
                  <c:v>1291</c:v>
                </c:pt>
                <c:pt idx="785">
                  <c:v>1292</c:v>
                </c:pt>
                <c:pt idx="786">
                  <c:v>1293</c:v>
                </c:pt>
                <c:pt idx="787">
                  <c:v>1299</c:v>
                </c:pt>
                <c:pt idx="788">
                  <c:v>1299</c:v>
                </c:pt>
                <c:pt idx="789">
                  <c:v>1301</c:v>
                </c:pt>
                <c:pt idx="790">
                  <c:v>1305</c:v>
                </c:pt>
                <c:pt idx="791">
                  <c:v>1305</c:v>
                </c:pt>
                <c:pt idx="792">
                  <c:v>1306</c:v>
                </c:pt>
                <c:pt idx="793">
                  <c:v>1309</c:v>
                </c:pt>
                <c:pt idx="794">
                  <c:v>1304</c:v>
                </c:pt>
                <c:pt idx="795">
                  <c:v>1305</c:v>
                </c:pt>
                <c:pt idx="796">
                  <c:v>1309</c:v>
                </c:pt>
                <c:pt idx="797">
                  <c:v>1310</c:v>
                </c:pt>
                <c:pt idx="798">
                  <c:v>1313</c:v>
                </c:pt>
                <c:pt idx="799">
                  <c:v>1313</c:v>
                </c:pt>
                <c:pt idx="800">
                  <c:v>1313</c:v>
                </c:pt>
                <c:pt idx="801">
                  <c:v>1313</c:v>
                </c:pt>
                <c:pt idx="802">
                  <c:v>1314</c:v>
                </c:pt>
                <c:pt idx="803">
                  <c:v>1318</c:v>
                </c:pt>
                <c:pt idx="804">
                  <c:v>1317</c:v>
                </c:pt>
                <c:pt idx="805">
                  <c:v>1319</c:v>
                </c:pt>
                <c:pt idx="806">
                  <c:v>1319</c:v>
                </c:pt>
                <c:pt idx="807">
                  <c:v>1319</c:v>
                </c:pt>
                <c:pt idx="808">
                  <c:v>1319</c:v>
                </c:pt>
                <c:pt idx="809">
                  <c:v>1324</c:v>
                </c:pt>
                <c:pt idx="810">
                  <c:v>1323</c:v>
                </c:pt>
                <c:pt idx="811">
                  <c:v>1326</c:v>
                </c:pt>
                <c:pt idx="812">
                  <c:v>1327</c:v>
                </c:pt>
                <c:pt idx="813">
                  <c:v>1328</c:v>
                </c:pt>
                <c:pt idx="814">
                  <c:v>1333</c:v>
                </c:pt>
                <c:pt idx="815">
                  <c:v>1335</c:v>
                </c:pt>
                <c:pt idx="816">
                  <c:v>1336</c:v>
                </c:pt>
                <c:pt idx="817">
                  <c:v>1336</c:v>
                </c:pt>
                <c:pt idx="818">
                  <c:v>1337</c:v>
                </c:pt>
                <c:pt idx="819">
                  <c:v>1342</c:v>
                </c:pt>
                <c:pt idx="820">
                  <c:v>1342</c:v>
                </c:pt>
                <c:pt idx="821">
                  <c:v>1343</c:v>
                </c:pt>
                <c:pt idx="822">
                  <c:v>1344</c:v>
                </c:pt>
                <c:pt idx="823">
                  <c:v>1344</c:v>
                </c:pt>
                <c:pt idx="824">
                  <c:v>1346</c:v>
                </c:pt>
                <c:pt idx="825">
                  <c:v>1350</c:v>
                </c:pt>
                <c:pt idx="826">
                  <c:v>1350</c:v>
                </c:pt>
                <c:pt idx="827">
                  <c:v>1352</c:v>
                </c:pt>
                <c:pt idx="828">
                  <c:v>1353</c:v>
                </c:pt>
                <c:pt idx="829">
                  <c:v>1352</c:v>
                </c:pt>
                <c:pt idx="830">
                  <c:v>1353</c:v>
                </c:pt>
                <c:pt idx="831">
                  <c:v>1357</c:v>
                </c:pt>
                <c:pt idx="832">
                  <c:v>1358</c:v>
                </c:pt>
                <c:pt idx="833">
                  <c:v>1360</c:v>
                </c:pt>
                <c:pt idx="834">
                  <c:v>1361</c:v>
                </c:pt>
                <c:pt idx="835">
                  <c:v>1361</c:v>
                </c:pt>
                <c:pt idx="836">
                  <c:v>1363</c:v>
                </c:pt>
                <c:pt idx="837">
                  <c:v>1369</c:v>
                </c:pt>
                <c:pt idx="838">
                  <c:v>1371</c:v>
                </c:pt>
                <c:pt idx="839">
                  <c:v>1371</c:v>
                </c:pt>
                <c:pt idx="840">
                  <c:v>1372</c:v>
                </c:pt>
                <c:pt idx="841">
                  <c:v>1373</c:v>
                </c:pt>
                <c:pt idx="842">
                  <c:v>1376</c:v>
                </c:pt>
                <c:pt idx="843">
                  <c:v>1376</c:v>
                </c:pt>
                <c:pt idx="844">
                  <c:v>1375</c:v>
                </c:pt>
                <c:pt idx="845">
                  <c:v>1380</c:v>
                </c:pt>
                <c:pt idx="846">
                  <c:v>1380</c:v>
                </c:pt>
                <c:pt idx="847">
                  <c:v>1382</c:v>
                </c:pt>
                <c:pt idx="848">
                  <c:v>1382</c:v>
                </c:pt>
                <c:pt idx="849">
                  <c:v>1384</c:v>
                </c:pt>
                <c:pt idx="850">
                  <c:v>1382</c:v>
                </c:pt>
                <c:pt idx="851">
                  <c:v>1387</c:v>
                </c:pt>
                <c:pt idx="852">
                  <c:v>1387</c:v>
                </c:pt>
                <c:pt idx="853">
                  <c:v>1388</c:v>
                </c:pt>
                <c:pt idx="854">
                  <c:v>1387</c:v>
                </c:pt>
                <c:pt idx="855">
                  <c:v>1390</c:v>
                </c:pt>
                <c:pt idx="856">
                  <c:v>1392</c:v>
                </c:pt>
                <c:pt idx="857">
                  <c:v>1390</c:v>
                </c:pt>
                <c:pt idx="858">
                  <c:v>1391</c:v>
                </c:pt>
                <c:pt idx="859">
                  <c:v>1391</c:v>
                </c:pt>
                <c:pt idx="860">
                  <c:v>1391</c:v>
                </c:pt>
                <c:pt idx="861">
                  <c:v>1396</c:v>
                </c:pt>
                <c:pt idx="862">
                  <c:v>1398</c:v>
                </c:pt>
                <c:pt idx="863">
                  <c:v>1397</c:v>
                </c:pt>
                <c:pt idx="864">
                  <c:v>1398</c:v>
                </c:pt>
                <c:pt idx="865">
                  <c:v>1402</c:v>
                </c:pt>
                <c:pt idx="866">
                  <c:v>1401</c:v>
                </c:pt>
                <c:pt idx="867">
                  <c:v>1402</c:v>
                </c:pt>
                <c:pt idx="868">
                  <c:v>1400</c:v>
                </c:pt>
                <c:pt idx="869">
                  <c:v>1403</c:v>
                </c:pt>
                <c:pt idx="870">
                  <c:v>1404</c:v>
                </c:pt>
                <c:pt idx="871">
                  <c:v>1403</c:v>
                </c:pt>
                <c:pt idx="872">
                  <c:v>1400</c:v>
                </c:pt>
                <c:pt idx="873">
                  <c:v>1399</c:v>
                </c:pt>
                <c:pt idx="874">
                  <c:v>1402</c:v>
                </c:pt>
                <c:pt idx="875">
                  <c:v>1400</c:v>
                </c:pt>
                <c:pt idx="876">
                  <c:v>1399</c:v>
                </c:pt>
                <c:pt idx="877">
                  <c:v>1398</c:v>
                </c:pt>
                <c:pt idx="878">
                  <c:v>1394</c:v>
                </c:pt>
                <c:pt idx="879">
                  <c:v>1399</c:v>
                </c:pt>
                <c:pt idx="880">
                  <c:v>1398</c:v>
                </c:pt>
                <c:pt idx="881">
                  <c:v>1397</c:v>
                </c:pt>
                <c:pt idx="882">
                  <c:v>1396</c:v>
                </c:pt>
                <c:pt idx="883">
                  <c:v>1400</c:v>
                </c:pt>
                <c:pt idx="884">
                  <c:v>1399</c:v>
                </c:pt>
                <c:pt idx="885">
                  <c:v>1398</c:v>
                </c:pt>
                <c:pt idx="886">
                  <c:v>1399</c:v>
                </c:pt>
                <c:pt idx="887">
                  <c:v>1398</c:v>
                </c:pt>
                <c:pt idx="888">
                  <c:v>1402</c:v>
                </c:pt>
                <c:pt idx="889">
                  <c:v>1401</c:v>
                </c:pt>
                <c:pt idx="890">
                  <c:v>1402</c:v>
                </c:pt>
                <c:pt idx="891">
                  <c:v>1401</c:v>
                </c:pt>
                <c:pt idx="892">
                  <c:v>1405</c:v>
                </c:pt>
                <c:pt idx="893">
                  <c:v>1405</c:v>
                </c:pt>
                <c:pt idx="894">
                  <c:v>1401</c:v>
                </c:pt>
                <c:pt idx="895">
                  <c:v>1405</c:v>
                </c:pt>
                <c:pt idx="896">
                  <c:v>1405</c:v>
                </c:pt>
                <c:pt idx="897">
                  <c:v>1405</c:v>
                </c:pt>
                <c:pt idx="898">
                  <c:v>1408</c:v>
                </c:pt>
                <c:pt idx="899">
                  <c:v>1409</c:v>
                </c:pt>
                <c:pt idx="900">
                  <c:v>1408</c:v>
                </c:pt>
                <c:pt idx="901">
                  <c:v>1407</c:v>
                </c:pt>
                <c:pt idx="902">
                  <c:v>1407</c:v>
                </c:pt>
                <c:pt idx="903">
                  <c:v>1412</c:v>
                </c:pt>
                <c:pt idx="904">
                  <c:v>1411</c:v>
                </c:pt>
                <c:pt idx="905">
                  <c:v>1410</c:v>
                </c:pt>
                <c:pt idx="906">
                  <c:v>1409</c:v>
                </c:pt>
                <c:pt idx="907">
                  <c:v>1413</c:v>
                </c:pt>
                <c:pt idx="908">
                  <c:v>1411</c:v>
                </c:pt>
                <c:pt idx="909">
                  <c:v>1411</c:v>
                </c:pt>
                <c:pt idx="910">
                  <c:v>1411</c:v>
                </c:pt>
                <c:pt idx="911">
                  <c:v>1414</c:v>
                </c:pt>
                <c:pt idx="912">
                  <c:v>1414</c:v>
                </c:pt>
                <c:pt idx="913">
                  <c:v>1414</c:v>
                </c:pt>
                <c:pt idx="914">
                  <c:v>1412</c:v>
                </c:pt>
                <c:pt idx="915">
                  <c:v>1414</c:v>
                </c:pt>
                <c:pt idx="916">
                  <c:v>1414</c:v>
                </c:pt>
                <c:pt idx="917">
                  <c:v>1413</c:v>
                </c:pt>
                <c:pt idx="918">
                  <c:v>1412</c:v>
                </c:pt>
                <c:pt idx="919">
                  <c:v>1414</c:v>
                </c:pt>
                <c:pt idx="920">
                  <c:v>1414</c:v>
                </c:pt>
                <c:pt idx="921">
                  <c:v>1414</c:v>
                </c:pt>
                <c:pt idx="922">
                  <c:v>1412</c:v>
                </c:pt>
                <c:pt idx="923">
                  <c:v>1415</c:v>
                </c:pt>
                <c:pt idx="924">
                  <c:v>1413</c:v>
                </c:pt>
                <c:pt idx="925">
                  <c:v>1416</c:v>
                </c:pt>
                <c:pt idx="926">
                  <c:v>1415</c:v>
                </c:pt>
                <c:pt idx="927">
                  <c:v>1414</c:v>
                </c:pt>
                <c:pt idx="928">
                  <c:v>1412</c:v>
                </c:pt>
                <c:pt idx="929">
                  <c:v>1416</c:v>
                </c:pt>
                <c:pt idx="930">
                  <c:v>1414</c:v>
                </c:pt>
                <c:pt idx="931">
                  <c:v>1413</c:v>
                </c:pt>
                <c:pt idx="932">
                  <c:v>1412</c:v>
                </c:pt>
                <c:pt idx="933">
                  <c:v>1416</c:v>
                </c:pt>
                <c:pt idx="934">
                  <c:v>1417</c:v>
                </c:pt>
                <c:pt idx="935">
                  <c:v>1415</c:v>
                </c:pt>
                <c:pt idx="936">
                  <c:v>1418</c:v>
                </c:pt>
                <c:pt idx="937">
                  <c:v>1416</c:v>
                </c:pt>
                <c:pt idx="938">
                  <c:v>1415</c:v>
                </c:pt>
                <c:pt idx="939">
                  <c:v>1411</c:v>
                </c:pt>
                <c:pt idx="940">
                  <c:v>1413</c:v>
                </c:pt>
                <c:pt idx="941">
                  <c:v>1411</c:v>
                </c:pt>
                <c:pt idx="942">
                  <c:v>1409</c:v>
                </c:pt>
                <c:pt idx="943">
                  <c:v>1403</c:v>
                </c:pt>
                <c:pt idx="944">
                  <c:v>1402</c:v>
                </c:pt>
                <c:pt idx="945">
                  <c:v>1400</c:v>
                </c:pt>
                <c:pt idx="946">
                  <c:v>1400</c:v>
                </c:pt>
                <c:pt idx="947">
                  <c:v>1401</c:v>
                </c:pt>
                <c:pt idx="948">
                  <c:v>1399</c:v>
                </c:pt>
                <c:pt idx="949">
                  <c:v>1396</c:v>
                </c:pt>
                <c:pt idx="950">
                  <c:v>1394</c:v>
                </c:pt>
                <c:pt idx="951">
                  <c:v>1394</c:v>
                </c:pt>
                <c:pt idx="952">
                  <c:v>1394</c:v>
                </c:pt>
                <c:pt idx="953">
                  <c:v>1391</c:v>
                </c:pt>
                <c:pt idx="954">
                  <c:v>1389</c:v>
                </c:pt>
                <c:pt idx="955">
                  <c:v>1394</c:v>
                </c:pt>
                <c:pt idx="956">
                  <c:v>1390</c:v>
                </c:pt>
                <c:pt idx="957">
                  <c:v>1390</c:v>
                </c:pt>
                <c:pt idx="958">
                  <c:v>1391</c:v>
                </c:pt>
                <c:pt idx="959">
                  <c:v>1394</c:v>
                </c:pt>
                <c:pt idx="960">
                  <c:v>1393</c:v>
                </c:pt>
                <c:pt idx="961">
                  <c:v>1390</c:v>
                </c:pt>
                <c:pt idx="962">
                  <c:v>1389</c:v>
                </c:pt>
                <c:pt idx="963">
                  <c:v>1386</c:v>
                </c:pt>
                <c:pt idx="964">
                  <c:v>1384</c:v>
                </c:pt>
                <c:pt idx="965">
                  <c:v>1387</c:v>
                </c:pt>
                <c:pt idx="966">
                  <c:v>1384</c:v>
                </c:pt>
                <c:pt idx="967">
                  <c:v>1383</c:v>
                </c:pt>
                <c:pt idx="968">
                  <c:v>1382</c:v>
                </c:pt>
                <c:pt idx="969">
                  <c:v>1380</c:v>
                </c:pt>
                <c:pt idx="970">
                  <c:v>1384</c:v>
                </c:pt>
                <c:pt idx="971">
                  <c:v>1381</c:v>
                </c:pt>
                <c:pt idx="972">
                  <c:v>1378</c:v>
                </c:pt>
                <c:pt idx="973">
                  <c:v>1375</c:v>
                </c:pt>
                <c:pt idx="974">
                  <c:v>1378</c:v>
                </c:pt>
                <c:pt idx="975">
                  <c:v>1376</c:v>
                </c:pt>
                <c:pt idx="976">
                  <c:v>1374</c:v>
                </c:pt>
                <c:pt idx="977">
                  <c:v>1372</c:v>
                </c:pt>
                <c:pt idx="978">
                  <c:v>1373</c:v>
                </c:pt>
                <c:pt idx="979">
                  <c:v>1370</c:v>
                </c:pt>
                <c:pt idx="980">
                  <c:v>1369</c:v>
                </c:pt>
                <c:pt idx="981">
                  <c:v>1373</c:v>
                </c:pt>
                <c:pt idx="982">
                  <c:v>1373</c:v>
                </c:pt>
                <c:pt idx="983">
                  <c:v>1371</c:v>
                </c:pt>
                <c:pt idx="984">
                  <c:v>1369</c:v>
                </c:pt>
                <c:pt idx="985">
                  <c:v>1366</c:v>
                </c:pt>
                <c:pt idx="986">
                  <c:v>1367</c:v>
                </c:pt>
                <c:pt idx="987">
                  <c:v>1364</c:v>
                </c:pt>
                <c:pt idx="988">
                  <c:v>1363</c:v>
                </c:pt>
                <c:pt idx="989">
                  <c:v>1366</c:v>
                </c:pt>
                <c:pt idx="990">
                  <c:v>1363</c:v>
                </c:pt>
                <c:pt idx="991">
                  <c:v>1360</c:v>
                </c:pt>
                <c:pt idx="992">
                  <c:v>1358</c:v>
                </c:pt>
                <c:pt idx="993">
                  <c:v>1361</c:v>
                </c:pt>
                <c:pt idx="994">
                  <c:v>1358</c:v>
                </c:pt>
                <c:pt idx="995">
                  <c:v>1356</c:v>
                </c:pt>
                <c:pt idx="996">
                  <c:v>1354</c:v>
                </c:pt>
                <c:pt idx="997">
                  <c:v>1355</c:v>
                </c:pt>
                <c:pt idx="998">
                  <c:v>1352</c:v>
                </c:pt>
                <c:pt idx="999">
                  <c:v>1349</c:v>
                </c:pt>
                <c:pt idx="1000">
                  <c:v>1347</c:v>
                </c:pt>
                <c:pt idx="1001">
                  <c:v>1345</c:v>
                </c:pt>
                <c:pt idx="1002">
                  <c:v>1343</c:v>
                </c:pt>
                <c:pt idx="1003">
                  <c:v>1346</c:v>
                </c:pt>
                <c:pt idx="1004">
                  <c:v>1345</c:v>
                </c:pt>
                <c:pt idx="1005">
                  <c:v>1341</c:v>
                </c:pt>
                <c:pt idx="1006">
                  <c:v>1341</c:v>
                </c:pt>
                <c:pt idx="1007">
                  <c:v>1342</c:v>
                </c:pt>
                <c:pt idx="1008">
                  <c:v>1340</c:v>
                </c:pt>
                <c:pt idx="1009">
                  <c:v>1339</c:v>
                </c:pt>
                <c:pt idx="1010">
                  <c:v>1337</c:v>
                </c:pt>
                <c:pt idx="1011">
                  <c:v>1336</c:v>
                </c:pt>
                <c:pt idx="1012">
                  <c:v>1334</c:v>
                </c:pt>
                <c:pt idx="1013">
                  <c:v>1335</c:v>
                </c:pt>
                <c:pt idx="1014">
                  <c:v>1333</c:v>
                </c:pt>
                <c:pt idx="1015">
                  <c:v>1331</c:v>
                </c:pt>
                <c:pt idx="1016">
                  <c:v>1328</c:v>
                </c:pt>
                <c:pt idx="1017">
                  <c:v>1332</c:v>
                </c:pt>
                <c:pt idx="1018">
                  <c:v>1330</c:v>
                </c:pt>
                <c:pt idx="1019">
                  <c:v>1327</c:v>
                </c:pt>
                <c:pt idx="1020">
                  <c:v>1326</c:v>
                </c:pt>
                <c:pt idx="1021">
                  <c:v>1328</c:v>
                </c:pt>
                <c:pt idx="1022">
                  <c:v>1327</c:v>
                </c:pt>
                <c:pt idx="1023">
                  <c:v>1325</c:v>
                </c:pt>
                <c:pt idx="1024">
                  <c:v>1325</c:v>
                </c:pt>
                <c:pt idx="1025">
                  <c:v>1327</c:v>
                </c:pt>
                <c:pt idx="1026">
                  <c:v>1326</c:v>
                </c:pt>
                <c:pt idx="1027">
                  <c:v>1324</c:v>
                </c:pt>
                <c:pt idx="1028">
                  <c:v>1324</c:v>
                </c:pt>
                <c:pt idx="1029">
                  <c:v>1324</c:v>
                </c:pt>
                <c:pt idx="1030">
                  <c:v>1326</c:v>
                </c:pt>
                <c:pt idx="1031">
                  <c:v>1323</c:v>
                </c:pt>
                <c:pt idx="1032">
                  <c:v>1320</c:v>
                </c:pt>
                <c:pt idx="1033">
                  <c:v>1321</c:v>
                </c:pt>
                <c:pt idx="1034">
                  <c:v>1316</c:v>
                </c:pt>
                <c:pt idx="1035">
                  <c:v>1316</c:v>
                </c:pt>
                <c:pt idx="1036">
                  <c:v>1315</c:v>
                </c:pt>
                <c:pt idx="1037">
                  <c:v>1313</c:v>
                </c:pt>
                <c:pt idx="1038">
                  <c:v>1312</c:v>
                </c:pt>
                <c:pt idx="1039">
                  <c:v>1317</c:v>
                </c:pt>
                <c:pt idx="1040">
                  <c:v>1316</c:v>
                </c:pt>
                <c:pt idx="1041">
                  <c:v>1316</c:v>
                </c:pt>
                <c:pt idx="1042">
                  <c:v>1316</c:v>
                </c:pt>
                <c:pt idx="1043">
                  <c:v>1316</c:v>
                </c:pt>
                <c:pt idx="1044">
                  <c:v>1321</c:v>
                </c:pt>
                <c:pt idx="1045">
                  <c:v>1320</c:v>
                </c:pt>
                <c:pt idx="1046">
                  <c:v>1320</c:v>
                </c:pt>
                <c:pt idx="1047">
                  <c:v>1320</c:v>
                </c:pt>
                <c:pt idx="1048">
                  <c:v>1319</c:v>
                </c:pt>
                <c:pt idx="1049">
                  <c:v>1319</c:v>
                </c:pt>
                <c:pt idx="1050">
                  <c:v>1320</c:v>
                </c:pt>
                <c:pt idx="1051">
                  <c:v>1319</c:v>
                </c:pt>
                <c:pt idx="1052">
                  <c:v>1325</c:v>
                </c:pt>
                <c:pt idx="1053">
                  <c:v>1322</c:v>
                </c:pt>
                <c:pt idx="1054">
                  <c:v>1324</c:v>
                </c:pt>
                <c:pt idx="1055">
                  <c:v>1324</c:v>
                </c:pt>
                <c:pt idx="1056">
                  <c:v>1325</c:v>
                </c:pt>
                <c:pt idx="1057">
                  <c:v>1329</c:v>
                </c:pt>
                <c:pt idx="1058">
                  <c:v>1303</c:v>
                </c:pt>
                <c:pt idx="1059">
                  <c:v>1298</c:v>
                </c:pt>
                <c:pt idx="1060">
                  <c:v>1298</c:v>
                </c:pt>
                <c:pt idx="1061">
                  <c:v>1303</c:v>
                </c:pt>
                <c:pt idx="1062">
                  <c:v>1302</c:v>
                </c:pt>
                <c:pt idx="1063">
                  <c:v>1300</c:v>
                </c:pt>
                <c:pt idx="1064">
                  <c:v>1298</c:v>
                </c:pt>
                <c:pt idx="1065">
                  <c:v>1299</c:v>
                </c:pt>
                <c:pt idx="1066">
                  <c:v>1305</c:v>
                </c:pt>
                <c:pt idx="1067">
                  <c:v>1302</c:v>
                </c:pt>
                <c:pt idx="1068">
                  <c:v>1300</c:v>
                </c:pt>
                <c:pt idx="1069">
                  <c:v>1302</c:v>
                </c:pt>
                <c:pt idx="1070">
                  <c:v>1302</c:v>
                </c:pt>
                <c:pt idx="1071">
                  <c:v>1300</c:v>
                </c:pt>
                <c:pt idx="1072">
                  <c:v>1299</c:v>
                </c:pt>
                <c:pt idx="1073">
                  <c:v>1302</c:v>
                </c:pt>
                <c:pt idx="1074">
                  <c:v>1301</c:v>
                </c:pt>
                <c:pt idx="1075">
                  <c:v>1301</c:v>
                </c:pt>
                <c:pt idx="1076">
                  <c:v>1304</c:v>
                </c:pt>
                <c:pt idx="1077">
                  <c:v>1304</c:v>
                </c:pt>
                <c:pt idx="1078">
                  <c:v>1306</c:v>
                </c:pt>
                <c:pt idx="1079">
                  <c:v>1309</c:v>
                </c:pt>
                <c:pt idx="1080">
                  <c:v>1309</c:v>
                </c:pt>
                <c:pt idx="1081">
                  <c:v>1313</c:v>
                </c:pt>
                <c:pt idx="1082">
                  <c:v>1313</c:v>
                </c:pt>
                <c:pt idx="1083">
                  <c:v>1312</c:v>
                </c:pt>
                <c:pt idx="1084">
                  <c:v>1316</c:v>
                </c:pt>
                <c:pt idx="1085">
                  <c:v>1316</c:v>
                </c:pt>
                <c:pt idx="1086">
                  <c:v>1316</c:v>
                </c:pt>
                <c:pt idx="1087">
                  <c:v>1321</c:v>
                </c:pt>
                <c:pt idx="1088">
                  <c:v>1321</c:v>
                </c:pt>
                <c:pt idx="1089">
                  <c:v>1322</c:v>
                </c:pt>
                <c:pt idx="1090">
                  <c:v>1321</c:v>
                </c:pt>
                <c:pt idx="1091">
                  <c:v>1325</c:v>
                </c:pt>
                <c:pt idx="1092">
                  <c:v>1324</c:v>
                </c:pt>
                <c:pt idx="1093">
                  <c:v>1323</c:v>
                </c:pt>
                <c:pt idx="1094">
                  <c:v>1327</c:v>
                </c:pt>
                <c:pt idx="1095">
                  <c:v>1326</c:v>
                </c:pt>
                <c:pt idx="1096">
                  <c:v>1325</c:v>
                </c:pt>
                <c:pt idx="1097">
                  <c:v>1326</c:v>
                </c:pt>
                <c:pt idx="1098">
                  <c:v>1327</c:v>
                </c:pt>
                <c:pt idx="1099">
                  <c:v>1330</c:v>
                </c:pt>
                <c:pt idx="1100">
                  <c:v>1330</c:v>
                </c:pt>
                <c:pt idx="1101">
                  <c:v>1330</c:v>
                </c:pt>
                <c:pt idx="1102">
                  <c:v>1337</c:v>
                </c:pt>
                <c:pt idx="1103">
                  <c:v>1337</c:v>
                </c:pt>
                <c:pt idx="1104">
                  <c:v>1336</c:v>
                </c:pt>
                <c:pt idx="1105">
                  <c:v>1338</c:v>
                </c:pt>
                <c:pt idx="1106">
                  <c:v>1338</c:v>
                </c:pt>
                <c:pt idx="1107">
                  <c:v>1338</c:v>
                </c:pt>
                <c:pt idx="1108">
                  <c:v>1342</c:v>
                </c:pt>
                <c:pt idx="1109">
                  <c:v>1341</c:v>
                </c:pt>
                <c:pt idx="1110">
                  <c:v>1344</c:v>
                </c:pt>
                <c:pt idx="1111">
                  <c:v>1344</c:v>
                </c:pt>
                <c:pt idx="1112">
                  <c:v>1343</c:v>
                </c:pt>
                <c:pt idx="1113">
                  <c:v>1335</c:v>
                </c:pt>
                <c:pt idx="1114">
                  <c:v>1334</c:v>
                </c:pt>
                <c:pt idx="1115">
                  <c:v>1333</c:v>
                </c:pt>
                <c:pt idx="1116">
                  <c:v>1332</c:v>
                </c:pt>
                <c:pt idx="1117">
                  <c:v>1332</c:v>
                </c:pt>
                <c:pt idx="1118">
                  <c:v>1332</c:v>
                </c:pt>
                <c:pt idx="1119">
                  <c:v>1339</c:v>
                </c:pt>
                <c:pt idx="1120">
                  <c:v>1338</c:v>
                </c:pt>
                <c:pt idx="1121">
                  <c:v>1336</c:v>
                </c:pt>
                <c:pt idx="1122">
                  <c:v>1339</c:v>
                </c:pt>
                <c:pt idx="1123">
                  <c:v>1336</c:v>
                </c:pt>
                <c:pt idx="1124">
                  <c:v>1339</c:v>
                </c:pt>
                <c:pt idx="1125">
                  <c:v>1340</c:v>
                </c:pt>
                <c:pt idx="1126">
                  <c:v>1341</c:v>
                </c:pt>
                <c:pt idx="1127">
                  <c:v>1342</c:v>
                </c:pt>
                <c:pt idx="1128">
                  <c:v>1342</c:v>
                </c:pt>
                <c:pt idx="1129">
                  <c:v>1341</c:v>
                </c:pt>
                <c:pt idx="1130">
                  <c:v>1344</c:v>
                </c:pt>
                <c:pt idx="1131">
                  <c:v>1343</c:v>
                </c:pt>
                <c:pt idx="1132">
                  <c:v>1343</c:v>
                </c:pt>
                <c:pt idx="1133">
                  <c:v>1345</c:v>
                </c:pt>
                <c:pt idx="1134">
                  <c:v>1344</c:v>
                </c:pt>
                <c:pt idx="1135">
                  <c:v>1343</c:v>
                </c:pt>
                <c:pt idx="1136">
                  <c:v>1346</c:v>
                </c:pt>
                <c:pt idx="1137">
                  <c:v>1346</c:v>
                </c:pt>
                <c:pt idx="1138">
                  <c:v>1345</c:v>
                </c:pt>
                <c:pt idx="1139">
                  <c:v>1344</c:v>
                </c:pt>
                <c:pt idx="1140">
                  <c:v>1346</c:v>
                </c:pt>
                <c:pt idx="1141">
                  <c:v>1343</c:v>
                </c:pt>
                <c:pt idx="1142">
                  <c:v>1345</c:v>
                </c:pt>
                <c:pt idx="1143">
                  <c:v>1344</c:v>
                </c:pt>
                <c:pt idx="1144">
                  <c:v>1342</c:v>
                </c:pt>
                <c:pt idx="1145">
                  <c:v>1344</c:v>
                </c:pt>
                <c:pt idx="1146">
                  <c:v>1343</c:v>
                </c:pt>
                <c:pt idx="1147">
                  <c:v>1342</c:v>
                </c:pt>
                <c:pt idx="1148">
                  <c:v>1345</c:v>
                </c:pt>
                <c:pt idx="1149">
                  <c:v>1343</c:v>
                </c:pt>
                <c:pt idx="1150">
                  <c:v>1342</c:v>
                </c:pt>
                <c:pt idx="1151">
                  <c:v>1341</c:v>
                </c:pt>
                <c:pt idx="1152">
                  <c:v>1343</c:v>
                </c:pt>
                <c:pt idx="1153">
                  <c:v>1341</c:v>
                </c:pt>
                <c:pt idx="1154">
                  <c:v>1342</c:v>
                </c:pt>
                <c:pt idx="1155">
                  <c:v>1340</c:v>
                </c:pt>
                <c:pt idx="1156">
                  <c:v>1339</c:v>
                </c:pt>
                <c:pt idx="1157">
                  <c:v>1341</c:v>
                </c:pt>
                <c:pt idx="1158">
                  <c:v>1341</c:v>
                </c:pt>
                <c:pt idx="1159">
                  <c:v>1340</c:v>
                </c:pt>
                <c:pt idx="1160">
                  <c:v>1340</c:v>
                </c:pt>
                <c:pt idx="1161">
                  <c:v>1340</c:v>
                </c:pt>
                <c:pt idx="1162">
                  <c:v>1340</c:v>
                </c:pt>
                <c:pt idx="1163">
                  <c:v>1341</c:v>
                </c:pt>
                <c:pt idx="1164">
                  <c:v>1342</c:v>
                </c:pt>
                <c:pt idx="1165">
                  <c:v>1343</c:v>
                </c:pt>
                <c:pt idx="1166">
                  <c:v>1343</c:v>
                </c:pt>
                <c:pt idx="1167">
                  <c:v>1339</c:v>
                </c:pt>
                <c:pt idx="1168">
                  <c:v>1335</c:v>
                </c:pt>
                <c:pt idx="1169">
                  <c:v>1328</c:v>
                </c:pt>
                <c:pt idx="1170">
                  <c:v>1325</c:v>
                </c:pt>
                <c:pt idx="1171">
                  <c:v>1322</c:v>
                </c:pt>
                <c:pt idx="1172">
                  <c:v>1318</c:v>
                </c:pt>
                <c:pt idx="1173">
                  <c:v>1315</c:v>
                </c:pt>
                <c:pt idx="1174">
                  <c:v>1315</c:v>
                </c:pt>
                <c:pt idx="1175">
                  <c:v>1310</c:v>
                </c:pt>
                <c:pt idx="1176">
                  <c:v>1309</c:v>
                </c:pt>
                <c:pt idx="1177">
                  <c:v>1307</c:v>
                </c:pt>
                <c:pt idx="1178">
                  <c:v>1306</c:v>
                </c:pt>
                <c:pt idx="1179">
                  <c:v>1303</c:v>
                </c:pt>
                <c:pt idx="1180">
                  <c:v>1303</c:v>
                </c:pt>
                <c:pt idx="1181">
                  <c:v>1302</c:v>
                </c:pt>
                <c:pt idx="1182">
                  <c:v>1301</c:v>
                </c:pt>
                <c:pt idx="1183">
                  <c:v>1300</c:v>
                </c:pt>
                <c:pt idx="1184">
                  <c:v>1299</c:v>
                </c:pt>
                <c:pt idx="1185">
                  <c:v>1299</c:v>
                </c:pt>
                <c:pt idx="1186">
                  <c:v>1298</c:v>
                </c:pt>
                <c:pt idx="1187">
                  <c:v>1297</c:v>
                </c:pt>
                <c:pt idx="1188">
                  <c:v>1296</c:v>
                </c:pt>
                <c:pt idx="1189">
                  <c:v>1296</c:v>
                </c:pt>
                <c:pt idx="1190">
                  <c:v>1294</c:v>
                </c:pt>
                <c:pt idx="1191">
                  <c:v>1295</c:v>
                </c:pt>
                <c:pt idx="1192">
                  <c:v>1293</c:v>
                </c:pt>
                <c:pt idx="1193">
                  <c:v>1292</c:v>
                </c:pt>
                <c:pt idx="1194">
                  <c:v>1291</c:v>
                </c:pt>
                <c:pt idx="1195">
                  <c:v>1291</c:v>
                </c:pt>
                <c:pt idx="1196">
                  <c:v>1290</c:v>
                </c:pt>
                <c:pt idx="1197">
                  <c:v>1290</c:v>
                </c:pt>
                <c:pt idx="1198">
                  <c:v>1291</c:v>
                </c:pt>
                <c:pt idx="1199">
                  <c:v>1289</c:v>
                </c:pt>
                <c:pt idx="1200">
                  <c:v>1288</c:v>
                </c:pt>
                <c:pt idx="1201">
                  <c:v>1287</c:v>
                </c:pt>
                <c:pt idx="1202">
                  <c:v>1283</c:v>
                </c:pt>
                <c:pt idx="1203">
                  <c:v>1282</c:v>
                </c:pt>
                <c:pt idx="1204">
                  <c:v>1282</c:v>
                </c:pt>
                <c:pt idx="1205">
                  <c:v>1281</c:v>
                </c:pt>
                <c:pt idx="1206">
                  <c:v>1280</c:v>
                </c:pt>
                <c:pt idx="1207">
                  <c:v>1279</c:v>
                </c:pt>
                <c:pt idx="1208">
                  <c:v>1278</c:v>
                </c:pt>
                <c:pt idx="1209">
                  <c:v>1336</c:v>
                </c:pt>
                <c:pt idx="1210">
                  <c:v>1330</c:v>
                </c:pt>
                <c:pt idx="1211">
                  <c:v>1328</c:v>
                </c:pt>
                <c:pt idx="1212">
                  <c:v>1324</c:v>
                </c:pt>
                <c:pt idx="1213">
                  <c:v>1323</c:v>
                </c:pt>
                <c:pt idx="1214">
                  <c:v>1319</c:v>
                </c:pt>
                <c:pt idx="1215">
                  <c:v>1319</c:v>
                </c:pt>
                <c:pt idx="1216">
                  <c:v>1315</c:v>
                </c:pt>
                <c:pt idx="1217">
                  <c:v>1315</c:v>
                </c:pt>
                <c:pt idx="1218">
                  <c:v>1312</c:v>
                </c:pt>
                <c:pt idx="1219">
                  <c:v>1311</c:v>
                </c:pt>
                <c:pt idx="1220">
                  <c:v>1309</c:v>
                </c:pt>
                <c:pt idx="1221">
                  <c:v>1309</c:v>
                </c:pt>
                <c:pt idx="1222">
                  <c:v>1308</c:v>
                </c:pt>
                <c:pt idx="1223">
                  <c:v>1307</c:v>
                </c:pt>
                <c:pt idx="1224">
                  <c:v>1294</c:v>
                </c:pt>
                <c:pt idx="1225">
                  <c:v>1292</c:v>
                </c:pt>
                <c:pt idx="1226">
                  <c:v>1289</c:v>
                </c:pt>
                <c:pt idx="1227">
                  <c:v>1288</c:v>
                </c:pt>
                <c:pt idx="1228">
                  <c:v>1285</c:v>
                </c:pt>
                <c:pt idx="1229">
                  <c:v>1283</c:v>
                </c:pt>
                <c:pt idx="1230">
                  <c:v>1282</c:v>
                </c:pt>
                <c:pt idx="1231">
                  <c:v>1280</c:v>
                </c:pt>
                <c:pt idx="1232">
                  <c:v>1280</c:v>
                </c:pt>
                <c:pt idx="1233">
                  <c:v>1277</c:v>
                </c:pt>
                <c:pt idx="1234">
                  <c:v>1277</c:v>
                </c:pt>
                <c:pt idx="1235">
                  <c:v>1275</c:v>
                </c:pt>
                <c:pt idx="1236">
                  <c:v>1274</c:v>
                </c:pt>
                <c:pt idx="1237">
                  <c:v>1271</c:v>
                </c:pt>
                <c:pt idx="1238">
                  <c:v>1269</c:v>
                </c:pt>
                <c:pt idx="1239">
                  <c:v>1268</c:v>
                </c:pt>
                <c:pt idx="1240">
                  <c:v>1267</c:v>
                </c:pt>
                <c:pt idx="1241">
                  <c:v>1267</c:v>
                </c:pt>
                <c:pt idx="1242">
                  <c:v>1267</c:v>
                </c:pt>
                <c:pt idx="1243">
                  <c:v>1266</c:v>
                </c:pt>
                <c:pt idx="1244">
                  <c:v>1266</c:v>
                </c:pt>
                <c:pt idx="1245">
                  <c:v>1267</c:v>
                </c:pt>
                <c:pt idx="1246">
                  <c:v>1269</c:v>
                </c:pt>
                <c:pt idx="1247">
                  <c:v>1269</c:v>
                </c:pt>
                <c:pt idx="1248">
                  <c:v>1270</c:v>
                </c:pt>
                <c:pt idx="1249">
                  <c:v>1269</c:v>
                </c:pt>
                <c:pt idx="1250">
                  <c:v>1269</c:v>
                </c:pt>
                <c:pt idx="1251">
                  <c:v>1267</c:v>
                </c:pt>
                <c:pt idx="1252">
                  <c:v>1266</c:v>
                </c:pt>
                <c:pt idx="1253">
                  <c:v>1265</c:v>
                </c:pt>
                <c:pt idx="1254">
                  <c:v>1265</c:v>
                </c:pt>
                <c:pt idx="1255">
                  <c:v>1264</c:v>
                </c:pt>
                <c:pt idx="1256">
                  <c:v>1264</c:v>
                </c:pt>
                <c:pt idx="1257">
                  <c:v>1264</c:v>
                </c:pt>
                <c:pt idx="1258">
                  <c:v>1264</c:v>
                </c:pt>
                <c:pt idx="1259">
                  <c:v>1263</c:v>
                </c:pt>
                <c:pt idx="1260">
                  <c:v>1263</c:v>
                </c:pt>
                <c:pt idx="1261">
                  <c:v>1262</c:v>
                </c:pt>
                <c:pt idx="1262">
                  <c:v>1261</c:v>
                </c:pt>
                <c:pt idx="1263">
                  <c:v>1261</c:v>
                </c:pt>
                <c:pt idx="1264">
                  <c:v>1261</c:v>
                </c:pt>
                <c:pt idx="1265">
                  <c:v>1260</c:v>
                </c:pt>
                <c:pt idx="1266">
                  <c:v>1260</c:v>
                </c:pt>
                <c:pt idx="1267">
                  <c:v>1260</c:v>
                </c:pt>
                <c:pt idx="1268">
                  <c:v>1261</c:v>
                </c:pt>
                <c:pt idx="1269">
                  <c:v>1262</c:v>
                </c:pt>
                <c:pt idx="1270">
                  <c:v>1263</c:v>
                </c:pt>
                <c:pt idx="1271">
                  <c:v>1263</c:v>
                </c:pt>
                <c:pt idx="1272">
                  <c:v>1264</c:v>
                </c:pt>
                <c:pt idx="1273">
                  <c:v>1264</c:v>
                </c:pt>
                <c:pt idx="1274">
                  <c:v>1265</c:v>
                </c:pt>
                <c:pt idx="1275">
                  <c:v>1263</c:v>
                </c:pt>
                <c:pt idx="1276">
                  <c:v>1264</c:v>
                </c:pt>
                <c:pt idx="1277">
                  <c:v>1264</c:v>
                </c:pt>
                <c:pt idx="1278">
                  <c:v>1264</c:v>
                </c:pt>
                <c:pt idx="1279">
                  <c:v>1264</c:v>
                </c:pt>
                <c:pt idx="1280">
                  <c:v>1264</c:v>
                </c:pt>
                <c:pt idx="1281">
                  <c:v>1265</c:v>
                </c:pt>
                <c:pt idx="1282">
                  <c:v>1265</c:v>
                </c:pt>
                <c:pt idx="1283">
                  <c:v>1264</c:v>
                </c:pt>
                <c:pt idx="1284">
                  <c:v>1264</c:v>
                </c:pt>
                <c:pt idx="1285">
                  <c:v>1263</c:v>
                </c:pt>
                <c:pt idx="1286">
                  <c:v>1263</c:v>
                </c:pt>
                <c:pt idx="1287">
                  <c:v>1262</c:v>
                </c:pt>
                <c:pt idx="1288">
                  <c:v>1262</c:v>
                </c:pt>
                <c:pt idx="1289">
                  <c:v>1262</c:v>
                </c:pt>
                <c:pt idx="1290">
                  <c:v>1261</c:v>
                </c:pt>
                <c:pt idx="1291">
                  <c:v>1261</c:v>
                </c:pt>
                <c:pt idx="1292">
                  <c:v>1261</c:v>
                </c:pt>
                <c:pt idx="1293">
                  <c:v>1261</c:v>
                </c:pt>
                <c:pt idx="1294">
                  <c:v>1261</c:v>
                </c:pt>
                <c:pt idx="1295">
                  <c:v>1260</c:v>
                </c:pt>
                <c:pt idx="1296">
                  <c:v>1260</c:v>
                </c:pt>
                <c:pt idx="1297">
                  <c:v>1841</c:v>
                </c:pt>
                <c:pt idx="1298">
                  <c:v>1822</c:v>
                </c:pt>
                <c:pt idx="1299">
                  <c:v>1807</c:v>
                </c:pt>
                <c:pt idx="1300">
                  <c:v>1794</c:v>
                </c:pt>
                <c:pt idx="1301">
                  <c:v>1783</c:v>
                </c:pt>
                <c:pt idx="1302">
                  <c:v>1766</c:v>
                </c:pt>
                <c:pt idx="1303">
                  <c:v>1751</c:v>
                </c:pt>
                <c:pt idx="1304">
                  <c:v>1734</c:v>
                </c:pt>
                <c:pt idx="1305">
                  <c:v>1721</c:v>
                </c:pt>
                <c:pt idx="1306">
                  <c:v>1705</c:v>
                </c:pt>
                <c:pt idx="1307">
                  <c:v>1689</c:v>
                </c:pt>
                <c:pt idx="1308">
                  <c:v>1685</c:v>
                </c:pt>
                <c:pt idx="1309">
                  <c:v>1685</c:v>
                </c:pt>
                <c:pt idx="1310">
                  <c:v>1695</c:v>
                </c:pt>
                <c:pt idx="1311">
                  <c:v>1702</c:v>
                </c:pt>
                <c:pt idx="1312">
                  <c:v>1695</c:v>
                </c:pt>
                <c:pt idx="1313">
                  <c:v>1681</c:v>
                </c:pt>
                <c:pt idx="1314">
                  <c:v>1670</c:v>
                </c:pt>
                <c:pt idx="1315">
                  <c:v>1652</c:v>
                </c:pt>
                <c:pt idx="1316">
                  <c:v>1639</c:v>
                </c:pt>
                <c:pt idx="1317">
                  <c:v>1626</c:v>
                </c:pt>
                <c:pt idx="1318">
                  <c:v>1614</c:v>
                </c:pt>
                <c:pt idx="1319">
                  <c:v>1603</c:v>
                </c:pt>
                <c:pt idx="1320">
                  <c:v>1593</c:v>
                </c:pt>
                <c:pt idx="1321">
                  <c:v>1585</c:v>
                </c:pt>
                <c:pt idx="1322">
                  <c:v>1573</c:v>
                </c:pt>
                <c:pt idx="1323">
                  <c:v>1567</c:v>
                </c:pt>
                <c:pt idx="1324">
                  <c:v>1561</c:v>
                </c:pt>
                <c:pt idx="1325">
                  <c:v>1554</c:v>
                </c:pt>
                <c:pt idx="1326">
                  <c:v>1551</c:v>
                </c:pt>
                <c:pt idx="1327">
                  <c:v>1545</c:v>
                </c:pt>
                <c:pt idx="1328">
                  <c:v>1544</c:v>
                </c:pt>
                <c:pt idx="1329">
                  <c:v>1541</c:v>
                </c:pt>
                <c:pt idx="1330">
                  <c:v>1536</c:v>
                </c:pt>
                <c:pt idx="1331">
                  <c:v>1537</c:v>
                </c:pt>
                <c:pt idx="1332">
                  <c:v>1532</c:v>
                </c:pt>
                <c:pt idx="1333">
                  <c:v>1528</c:v>
                </c:pt>
                <c:pt idx="1334">
                  <c:v>1528</c:v>
                </c:pt>
                <c:pt idx="1335">
                  <c:v>1527</c:v>
                </c:pt>
                <c:pt idx="1336">
                  <c:v>1522</c:v>
                </c:pt>
                <c:pt idx="1337">
                  <c:v>1524</c:v>
                </c:pt>
                <c:pt idx="1338">
                  <c:v>1517</c:v>
                </c:pt>
                <c:pt idx="1339">
                  <c:v>1520</c:v>
                </c:pt>
                <c:pt idx="1340">
                  <c:v>1519</c:v>
                </c:pt>
                <c:pt idx="1341">
                  <c:v>1520</c:v>
                </c:pt>
                <c:pt idx="1342">
                  <c:v>1518</c:v>
                </c:pt>
                <c:pt idx="1343">
                  <c:v>1518</c:v>
                </c:pt>
                <c:pt idx="1344">
                  <c:v>1518</c:v>
                </c:pt>
                <c:pt idx="1345">
                  <c:v>1518</c:v>
                </c:pt>
                <c:pt idx="1346">
                  <c:v>1518</c:v>
                </c:pt>
                <c:pt idx="1347">
                  <c:v>1518</c:v>
                </c:pt>
                <c:pt idx="1348">
                  <c:v>1518</c:v>
                </c:pt>
                <c:pt idx="1349">
                  <c:v>1518</c:v>
                </c:pt>
                <c:pt idx="1350">
                  <c:v>1518</c:v>
                </c:pt>
                <c:pt idx="1351">
                  <c:v>1518</c:v>
                </c:pt>
                <c:pt idx="1352">
                  <c:v>1518</c:v>
                </c:pt>
                <c:pt idx="1353">
                  <c:v>1518</c:v>
                </c:pt>
                <c:pt idx="1354">
                  <c:v>1518</c:v>
                </c:pt>
                <c:pt idx="1355">
                  <c:v>1518</c:v>
                </c:pt>
                <c:pt idx="1356">
                  <c:v>1518</c:v>
                </c:pt>
                <c:pt idx="1357">
                  <c:v>1518</c:v>
                </c:pt>
                <c:pt idx="1358">
                  <c:v>1518</c:v>
                </c:pt>
                <c:pt idx="1359">
                  <c:v>1518</c:v>
                </c:pt>
                <c:pt idx="1360">
                  <c:v>1518</c:v>
                </c:pt>
                <c:pt idx="1361">
                  <c:v>1518</c:v>
                </c:pt>
                <c:pt idx="1362">
                  <c:v>1518</c:v>
                </c:pt>
                <c:pt idx="1363">
                  <c:v>1518</c:v>
                </c:pt>
                <c:pt idx="1364">
                  <c:v>1518</c:v>
                </c:pt>
                <c:pt idx="1365">
                  <c:v>1518</c:v>
                </c:pt>
                <c:pt idx="1366">
                  <c:v>1518</c:v>
                </c:pt>
                <c:pt idx="1367">
                  <c:v>1518</c:v>
                </c:pt>
                <c:pt idx="1368">
                  <c:v>1518</c:v>
                </c:pt>
                <c:pt idx="1369">
                  <c:v>1518</c:v>
                </c:pt>
                <c:pt idx="1370">
                  <c:v>1518</c:v>
                </c:pt>
                <c:pt idx="1371">
                  <c:v>1518</c:v>
                </c:pt>
                <c:pt idx="1372">
                  <c:v>1518</c:v>
                </c:pt>
                <c:pt idx="1373">
                  <c:v>1518</c:v>
                </c:pt>
                <c:pt idx="1374">
                  <c:v>1518</c:v>
                </c:pt>
                <c:pt idx="1375">
                  <c:v>1518</c:v>
                </c:pt>
                <c:pt idx="1376">
                  <c:v>1518</c:v>
                </c:pt>
                <c:pt idx="1377">
                  <c:v>1518</c:v>
                </c:pt>
                <c:pt idx="1378">
                  <c:v>1518</c:v>
                </c:pt>
                <c:pt idx="1379">
                  <c:v>1518</c:v>
                </c:pt>
                <c:pt idx="1380">
                  <c:v>1518</c:v>
                </c:pt>
                <c:pt idx="1381">
                  <c:v>1518</c:v>
                </c:pt>
                <c:pt idx="1382">
                  <c:v>1518</c:v>
                </c:pt>
                <c:pt idx="1383">
                  <c:v>1518</c:v>
                </c:pt>
                <c:pt idx="1384">
                  <c:v>1518</c:v>
                </c:pt>
                <c:pt idx="1385">
                  <c:v>1518</c:v>
                </c:pt>
                <c:pt idx="1386">
                  <c:v>1518</c:v>
                </c:pt>
                <c:pt idx="1387">
                  <c:v>1518</c:v>
                </c:pt>
                <c:pt idx="1388">
                  <c:v>1518</c:v>
                </c:pt>
                <c:pt idx="1389">
                  <c:v>1518</c:v>
                </c:pt>
                <c:pt idx="1390">
                  <c:v>1518</c:v>
                </c:pt>
                <c:pt idx="1391">
                  <c:v>1518</c:v>
                </c:pt>
                <c:pt idx="1392">
                  <c:v>1518</c:v>
                </c:pt>
                <c:pt idx="1393">
                  <c:v>1518</c:v>
                </c:pt>
                <c:pt idx="1394">
                  <c:v>1518</c:v>
                </c:pt>
                <c:pt idx="1395">
                  <c:v>1518</c:v>
                </c:pt>
                <c:pt idx="1396">
                  <c:v>1518</c:v>
                </c:pt>
                <c:pt idx="1397">
                  <c:v>1518</c:v>
                </c:pt>
                <c:pt idx="1398">
                  <c:v>1518</c:v>
                </c:pt>
                <c:pt idx="1399">
                  <c:v>1518</c:v>
                </c:pt>
                <c:pt idx="1400">
                  <c:v>1518</c:v>
                </c:pt>
                <c:pt idx="1401">
                  <c:v>1518</c:v>
                </c:pt>
                <c:pt idx="1402">
                  <c:v>1518</c:v>
                </c:pt>
                <c:pt idx="1403">
                  <c:v>1518</c:v>
                </c:pt>
                <c:pt idx="1404">
                  <c:v>1518</c:v>
                </c:pt>
                <c:pt idx="1405">
                  <c:v>1518</c:v>
                </c:pt>
                <c:pt idx="1406">
                  <c:v>1518</c:v>
                </c:pt>
                <c:pt idx="1407">
                  <c:v>1518</c:v>
                </c:pt>
                <c:pt idx="1408">
                  <c:v>1518</c:v>
                </c:pt>
                <c:pt idx="1409">
                  <c:v>1518</c:v>
                </c:pt>
                <c:pt idx="1410">
                  <c:v>1518</c:v>
                </c:pt>
                <c:pt idx="1411">
                  <c:v>1518</c:v>
                </c:pt>
                <c:pt idx="1412">
                  <c:v>1518</c:v>
                </c:pt>
                <c:pt idx="1413">
                  <c:v>1518</c:v>
                </c:pt>
                <c:pt idx="1414">
                  <c:v>1518</c:v>
                </c:pt>
                <c:pt idx="1415">
                  <c:v>1518</c:v>
                </c:pt>
                <c:pt idx="1416">
                  <c:v>1518</c:v>
                </c:pt>
                <c:pt idx="1417">
                  <c:v>1518</c:v>
                </c:pt>
                <c:pt idx="1418">
                  <c:v>1518</c:v>
                </c:pt>
                <c:pt idx="1419">
                  <c:v>1518</c:v>
                </c:pt>
                <c:pt idx="1420">
                  <c:v>1518</c:v>
                </c:pt>
                <c:pt idx="1421">
                  <c:v>1518</c:v>
                </c:pt>
                <c:pt idx="1422">
                  <c:v>1518</c:v>
                </c:pt>
                <c:pt idx="1423">
                  <c:v>1518</c:v>
                </c:pt>
                <c:pt idx="1424">
                  <c:v>1518</c:v>
                </c:pt>
                <c:pt idx="1425">
                  <c:v>1518</c:v>
                </c:pt>
                <c:pt idx="1426">
                  <c:v>1518</c:v>
                </c:pt>
                <c:pt idx="1427">
                  <c:v>1518</c:v>
                </c:pt>
                <c:pt idx="1428">
                  <c:v>1518</c:v>
                </c:pt>
                <c:pt idx="1429">
                  <c:v>1518</c:v>
                </c:pt>
                <c:pt idx="1430">
                  <c:v>1518</c:v>
                </c:pt>
                <c:pt idx="1431">
                  <c:v>1518</c:v>
                </c:pt>
                <c:pt idx="1432">
                  <c:v>1518</c:v>
                </c:pt>
                <c:pt idx="1433">
                  <c:v>1518</c:v>
                </c:pt>
                <c:pt idx="1434">
                  <c:v>1518</c:v>
                </c:pt>
                <c:pt idx="1435">
                  <c:v>1518</c:v>
                </c:pt>
                <c:pt idx="1436">
                  <c:v>1518</c:v>
                </c:pt>
                <c:pt idx="1437">
                  <c:v>1518</c:v>
                </c:pt>
                <c:pt idx="1438">
                  <c:v>1518</c:v>
                </c:pt>
                <c:pt idx="1439">
                  <c:v>1518</c:v>
                </c:pt>
                <c:pt idx="1440">
                  <c:v>1518</c:v>
                </c:pt>
                <c:pt idx="1441">
                  <c:v>1518</c:v>
                </c:pt>
                <c:pt idx="1442">
                  <c:v>1518</c:v>
                </c:pt>
                <c:pt idx="1443">
                  <c:v>1518</c:v>
                </c:pt>
                <c:pt idx="1444">
                  <c:v>1518</c:v>
                </c:pt>
                <c:pt idx="1445">
                  <c:v>1518</c:v>
                </c:pt>
                <c:pt idx="1446">
                  <c:v>1518</c:v>
                </c:pt>
                <c:pt idx="1447">
                  <c:v>1518</c:v>
                </c:pt>
                <c:pt idx="1448">
                  <c:v>1518</c:v>
                </c:pt>
                <c:pt idx="1449">
                  <c:v>1518</c:v>
                </c:pt>
                <c:pt idx="1450">
                  <c:v>1518</c:v>
                </c:pt>
                <c:pt idx="1451">
                  <c:v>1518</c:v>
                </c:pt>
                <c:pt idx="1452">
                  <c:v>1518</c:v>
                </c:pt>
                <c:pt idx="1453">
                  <c:v>1518</c:v>
                </c:pt>
                <c:pt idx="1454">
                  <c:v>1518</c:v>
                </c:pt>
                <c:pt idx="1455">
                  <c:v>1518</c:v>
                </c:pt>
                <c:pt idx="1456">
                  <c:v>1518</c:v>
                </c:pt>
                <c:pt idx="1457">
                  <c:v>1518</c:v>
                </c:pt>
                <c:pt idx="1458">
                  <c:v>1518</c:v>
                </c:pt>
                <c:pt idx="1459">
                  <c:v>1518</c:v>
                </c:pt>
                <c:pt idx="1460">
                  <c:v>1518</c:v>
                </c:pt>
                <c:pt idx="1461">
                  <c:v>1518</c:v>
                </c:pt>
                <c:pt idx="1462">
                  <c:v>1518</c:v>
                </c:pt>
                <c:pt idx="1463">
                  <c:v>1518</c:v>
                </c:pt>
                <c:pt idx="1464">
                  <c:v>1518</c:v>
                </c:pt>
                <c:pt idx="1465">
                  <c:v>1518</c:v>
                </c:pt>
                <c:pt idx="1466">
                  <c:v>1518</c:v>
                </c:pt>
                <c:pt idx="1467">
                  <c:v>1518</c:v>
                </c:pt>
                <c:pt idx="1468">
                  <c:v>1518</c:v>
                </c:pt>
                <c:pt idx="1469">
                  <c:v>1518</c:v>
                </c:pt>
                <c:pt idx="1470">
                  <c:v>1518</c:v>
                </c:pt>
                <c:pt idx="1471">
                  <c:v>1518</c:v>
                </c:pt>
                <c:pt idx="1472">
                  <c:v>1518</c:v>
                </c:pt>
                <c:pt idx="1473">
                  <c:v>1518</c:v>
                </c:pt>
                <c:pt idx="1474">
                  <c:v>1518</c:v>
                </c:pt>
                <c:pt idx="1475">
                  <c:v>1518</c:v>
                </c:pt>
                <c:pt idx="1476">
                  <c:v>1518</c:v>
                </c:pt>
                <c:pt idx="1477">
                  <c:v>1518</c:v>
                </c:pt>
                <c:pt idx="1478">
                  <c:v>1518</c:v>
                </c:pt>
                <c:pt idx="1479">
                  <c:v>1518</c:v>
                </c:pt>
                <c:pt idx="1480">
                  <c:v>1518</c:v>
                </c:pt>
                <c:pt idx="1481">
                  <c:v>1518</c:v>
                </c:pt>
                <c:pt idx="1482">
                  <c:v>1518</c:v>
                </c:pt>
                <c:pt idx="1483">
                  <c:v>1518</c:v>
                </c:pt>
                <c:pt idx="1484">
                  <c:v>1518</c:v>
                </c:pt>
                <c:pt idx="1485">
                  <c:v>1518</c:v>
                </c:pt>
                <c:pt idx="1486">
                  <c:v>1518</c:v>
                </c:pt>
                <c:pt idx="1487">
                  <c:v>1518</c:v>
                </c:pt>
                <c:pt idx="1488">
                  <c:v>1518</c:v>
                </c:pt>
                <c:pt idx="1489">
                  <c:v>1518</c:v>
                </c:pt>
                <c:pt idx="1490">
                  <c:v>1518</c:v>
                </c:pt>
                <c:pt idx="1491">
                  <c:v>1518</c:v>
                </c:pt>
                <c:pt idx="1492">
                  <c:v>1518</c:v>
                </c:pt>
                <c:pt idx="1493">
                  <c:v>1518</c:v>
                </c:pt>
                <c:pt idx="1494">
                  <c:v>1518</c:v>
                </c:pt>
                <c:pt idx="1495">
                  <c:v>1518</c:v>
                </c:pt>
                <c:pt idx="1496">
                  <c:v>1518</c:v>
                </c:pt>
                <c:pt idx="1497">
                  <c:v>1518</c:v>
                </c:pt>
                <c:pt idx="1498">
                  <c:v>1518</c:v>
                </c:pt>
                <c:pt idx="1499">
                  <c:v>1518</c:v>
                </c:pt>
                <c:pt idx="1500">
                  <c:v>1518</c:v>
                </c:pt>
                <c:pt idx="1501">
                  <c:v>1518</c:v>
                </c:pt>
                <c:pt idx="1502">
                  <c:v>1518</c:v>
                </c:pt>
                <c:pt idx="1503">
                  <c:v>1518</c:v>
                </c:pt>
                <c:pt idx="1504">
                  <c:v>1518</c:v>
                </c:pt>
                <c:pt idx="1505">
                  <c:v>1518</c:v>
                </c:pt>
                <c:pt idx="1506">
                  <c:v>1518</c:v>
                </c:pt>
                <c:pt idx="1507">
                  <c:v>1518</c:v>
                </c:pt>
                <c:pt idx="1508">
                  <c:v>1518</c:v>
                </c:pt>
                <c:pt idx="1509">
                  <c:v>1518</c:v>
                </c:pt>
                <c:pt idx="1510">
                  <c:v>1518</c:v>
                </c:pt>
                <c:pt idx="1511">
                  <c:v>1518</c:v>
                </c:pt>
                <c:pt idx="1512">
                  <c:v>1518</c:v>
                </c:pt>
                <c:pt idx="1513">
                  <c:v>1518</c:v>
                </c:pt>
                <c:pt idx="1514">
                  <c:v>1518</c:v>
                </c:pt>
                <c:pt idx="1515">
                  <c:v>1518</c:v>
                </c:pt>
                <c:pt idx="1516">
                  <c:v>1518</c:v>
                </c:pt>
                <c:pt idx="1517">
                  <c:v>1518</c:v>
                </c:pt>
                <c:pt idx="1518">
                  <c:v>1518</c:v>
                </c:pt>
                <c:pt idx="1519">
                  <c:v>1518</c:v>
                </c:pt>
                <c:pt idx="1520">
                  <c:v>1518</c:v>
                </c:pt>
                <c:pt idx="1521">
                  <c:v>1518</c:v>
                </c:pt>
                <c:pt idx="1522">
                  <c:v>1518</c:v>
                </c:pt>
                <c:pt idx="1523">
                  <c:v>1518</c:v>
                </c:pt>
                <c:pt idx="1524">
                  <c:v>1518</c:v>
                </c:pt>
                <c:pt idx="1525">
                  <c:v>1518</c:v>
                </c:pt>
                <c:pt idx="1526">
                  <c:v>1518</c:v>
                </c:pt>
                <c:pt idx="1527">
                  <c:v>1518</c:v>
                </c:pt>
                <c:pt idx="1528">
                  <c:v>1518</c:v>
                </c:pt>
                <c:pt idx="1529">
                  <c:v>1518</c:v>
                </c:pt>
                <c:pt idx="1530">
                  <c:v>1518</c:v>
                </c:pt>
                <c:pt idx="1531">
                  <c:v>1518</c:v>
                </c:pt>
                <c:pt idx="1532">
                  <c:v>1518</c:v>
                </c:pt>
                <c:pt idx="1533">
                  <c:v>1518</c:v>
                </c:pt>
                <c:pt idx="1534">
                  <c:v>1518</c:v>
                </c:pt>
                <c:pt idx="1535">
                  <c:v>1518</c:v>
                </c:pt>
                <c:pt idx="1536">
                  <c:v>2039</c:v>
                </c:pt>
                <c:pt idx="1537">
                  <c:v>2035</c:v>
                </c:pt>
                <c:pt idx="1538">
                  <c:v>2026</c:v>
                </c:pt>
                <c:pt idx="1539">
                  <c:v>2019</c:v>
                </c:pt>
                <c:pt idx="1540">
                  <c:v>2009</c:v>
                </c:pt>
                <c:pt idx="1541">
                  <c:v>1999</c:v>
                </c:pt>
                <c:pt idx="1542">
                  <c:v>1986</c:v>
                </c:pt>
                <c:pt idx="1543">
                  <c:v>1976</c:v>
                </c:pt>
                <c:pt idx="1544">
                  <c:v>1957</c:v>
                </c:pt>
                <c:pt idx="1545">
                  <c:v>2005</c:v>
                </c:pt>
                <c:pt idx="1546">
                  <c:v>2040</c:v>
                </c:pt>
                <c:pt idx="1547">
                  <c:v>2038</c:v>
                </c:pt>
                <c:pt idx="1548">
                  <c:v>2032</c:v>
                </c:pt>
                <c:pt idx="1549">
                  <c:v>2037</c:v>
                </c:pt>
                <c:pt idx="1550">
                  <c:v>2048</c:v>
                </c:pt>
                <c:pt idx="1551">
                  <c:v>2037</c:v>
                </c:pt>
                <c:pt idx="1552">
                  <c:v>2036</c:v>
                </c:pt>
                <c:pt idx="1553">
                  <c:v>2033</c:v>
                </c:pt>
                <c:pt idx="1554">
                  <c:v>2035</c:v>
                </c:pt>
                <c:pt idx="1555">
                  <c:v>2029</c:v>
                </c:pt>
                <c:pt idx="1556">
                  <c:v>2025</c:v>
                </c:pt>
                <c:pt idx="1557">
                  <c:v>2017</c:v>
                </c:pt>
                <c:pt idx="1558">
                  <c:v>1985</c:v>
                </c:pt>
                <c:pt idx="1559">
                  <c:v>2039</c:v>
                </c:pt>
                <c:pt idx="1560">
                  <c:v>2035</c:v>
                </c:pt>
                <c:pt idx="1561">
                  <c:v>2057</c:v>
                </c:pt>
                <c:pt idx="1562">
                  <c:v>2059</c:v>
                </c:pt>
                <c:pt idx="1563">
                  <c:v>2056</c:v>
                </c:pt>
                <c:pt idx="1564">
                  <c:v>2057</c:v>
                </c:pt>
                <c:pt idx="1565">
                  <c:v>2051</c:v>
                </c:pt>
                <c:pt idx="1566">
                  <c:v>2050</c:v>
                </c:pt>
                <c:pt idx="1567">
                  <c:v>2045</c:v>
                </c:pt>
                <c:pt idx="1568">
                  <c:v>2043</c:v>
                </c:pt>
                <c:pt idx="1569">
                  <c:v>2041</c:v>
                </c:pt>
                <c:pt idx="1570">
                  <c:v>2025</c:v>
                </c:pt>
                <c:pt idx="1571">
                  <c:v>2056</c:v>
                </c:pt>
                <c:pt idx="1572">
                  <c:v>2046</c:v>
                </c:pt>
                <c:pt idx="1573">
                  <c:v>2050</c:v>
                </c:pt>
                <c:pt idx="1574">
                  <c:v>2063</c:v>
                </c:pt>
                <c:pt idx="1575">
                  <c:v>2063</c:v>
                </c:pt>
                <c:pt idx="1576">
                  <c:v>2064</c:v>
                </c:pt>
                <c:pt idx="1577">
                  <c:v>2061</c:v>
                </c:pt>
                <c:pt idx="1578">
                  <c:v>2052</c:v>
                </c:pt>
                <c:pt idx="1579">
                  <c:v>2056</c:v>
                </c:pt>
                <c:pt idx="1580">
                  <c:v>2052</c:v>
                </c:pt>
                <c:pt idx="1581">
                  <c:v>2047</c:v>
                </c:pt>
                <c:pt idx="1582">
                  <c:v>2036</c:v>
                </c:pt>
                <c:pt idx="1583">
                  <c:v>2062</c:v>
                </c:pt>
                <c:pt idx="1584">
                  <c:v>2059</c:v>
                </c:pt>
                <c:pt idx="1585">
                  <c:v>2058</c:v>
                </c:pt>
                <c:pt idx="1586">
                  <c:v>2069</c:v>
                </c:pt>
                <c:pt idx="1587">
                  <c:v>2069</c:v>
                </c:pt>
                <c:pt idx="1588">
                  <c:v>2068</c:v>
                </c:pt>
                <c:pt idx="1589">
                  <c:v>2066</c:v>
                </c:pt>
                <c:pt idx="1590">
                  <c:v>2062</c:v>
                </c:pt>
                <c:pt idx="1591">
                  <c:v>2057</c:v>
                </c:pt>
                <c:pt idx="1592">
                  <c:v>2052</c:v>
                </c:pt>
                <c:pt idx="1593">
                  <c:v>2043</c:v>
                </c:pt>
                <c:pt idx="1594">
                  <c:v>2068</c:v>
                </c:pt>
                <c:pt idx="1595">
                  <c:v>2064</c:v>
                </c:pt>
                <c:pt idx="1596">
                  <c:v>2073</c:v>
                </c:pt>
                <c:pt idx="1597">
                  <c:v>2072</c:v>
                </c:pt>
                <c:pt idx="1598">
                  <c:v>2071</c:v>
                </c:pt>
                <c:pt idx="1599">
                  <c:v>2068</c:v>
                </c:pt>
                <c:pt idx="1600">
                  <c:v>2070</c:v>
                </c:pt>
                <c:pt idx="1601">
                  <c:v>2065</c:v>
                </c:pt>
                <c:pt idx="1602">
                  <c:v>2065</c:v>
                </c:pt>
                <c:pt idx="1603">
                  <c:v>2058</c:v>
                </c:pt>
                <c:pt idx="1604">
                  <c:v>2054</c:v>
                </c:pt>
                <c:pt idx="1605">
                  <c:v>2069</c:v>
                </c:pt>
                <c:pt idx="1606">
                  <c:v>2079</c:v>
                </c:pt>
                <c:pt idx="1607">
                  <c:v>2078</c:v>
                </c:pt>
                <c:pt idx="1608">
                  <c:v>2078</c:v>
                </c:pt>
                <c:pt idx="1609">
                  <c:v>2078</c:v>
                </c:pt>
                <c:pt idx="1610">
                  <c:v>2078</c:v>
                </c:pt>
                <c:pt idx="1611">
                  <c:v>2077</c:v>
                </c:pt>
                <c:pt idx="1612">
                  <c:v>2076</c:v>
                </c:pt>
                <c:pt idx="1613">
                  <c:v>2069</c:v>
                </c:pt>
                <c:pt idx="1614">
                  <c:v>2065</c:v>
                </c:pt>
                <c:pt idx="1615">
                  <c:v>2077</c:v>
                </c:pt>
                <c:pt idx="1616">
                  <c:v>2086</c:v>
                </c:pt>
                <c:pt idx="1617">
                  <c:v>2083</c:v>
                </c:pt>
                <c:pt idx="1618">
                  <c:v>2082</c:v>
                </c:pt>
                <c:pt idx="1619">
                  <c:v>2080</c:v>
                </c:pt>
                <c:pt idx="1620">
                  <c:v>2084</c:v>
                </c:pt>
                <c:pt idx="1621">
                  <c:v>2083</c:v>
                </c:pt>
                <c:pt idx="1622">
                  <c:v>2076</c:v>
                </c:pt>
                <c:pt idx="1623">
                  <c:v>2074</c:v>
                </c:pt>
                <c:pt idx="1624">
                  <c:v>2071</c:v>
                </c:pt>
                <c:pt idx="1625">
                  <c:v>2068</c:v>
                </c:pt>
                <c:pt idx="1626">
                  <c:v>2083</c:v>
                </c:pt>
                <c:pt idx="1627">
                  <c:v>2085</c:v>
                </c:pt>
                <c:pt idx="1628">
                  <c:v>2085</c:v>
                </c:pt>
                <c:pt idx="1629">
                  <c:v>2085</c:v>
                </c:pt>
                <c:pt idx="1630">
                  <c:v>2083</c:v>
                </c:pt>
                <c:pt idx="1631">
                  <c:v>2080</c:v>
                </c:pt>
                <c:pt idx="1632">
                  <c:v>2081</c:v>
                </c:pt>
                <c:pt idx="1633">
                  <c:v>2082</c:v>
                </c:pt>
                <c:pt idx="1634">
                  <c:v>2079</c:v>
                </c:pt>
                <c:pt idx="1635">
                  <c:v>2077</c:v>
                </c:pt>
                <c:pt idx="1636">
                  <c:v>2084</c:v>
                </c:pt>
                <c:pt idx="1637">
                  <c:v>2086</c:v>
                </c:pt>
                <c:pt idx="1638">
                  <c:v>2086</c:v>
                </c:pt>
                <c:pt idx="1639">
                  <c:v>2087</c:v>
                </c:pt>
                <c:pt idx="1640">
                  <c:v>2089</c:v>
                </c:pt>
                <c:pt idx="1641">
                  <c:v>2082</c:v>
                </c:pt>
                <c:pt idx="1642">
                  <c:v>2082</c:v>
                </c:pt>
                <c:pt idx="1643">
                  <c:v>2079</c:v>
                </c:pt>
                <c:pt idx="1644">
                  <c:v>2079</c:v>
                </c:pt>
                <c:pt idx="1645">
                  <c:v>2083</c:v>
                </c:pt>
                <c:pt idx="1646">
                  <c:v>2087</c:v>
                </c:pt>
                <c:pt idx="1647">
                  <c:v>2087</c:v>
                </c:pt>
                <c:pt idx="1648">
                  <c:v>2087</c:v>
                </c:pt>
                <c:pt idx="1649">
                  <c:v>2088</c:v>
                </c:pt>
                <c:pt idx="1650">
                  <c:v>2082</c:v>
                </c:pt>
                <c:pt idx="1651">
                  <c:v>2082</c:v>
                </c:pt>
                <c:pt idx="1652">
                  <c:v>2082</c:v>
                </c:pt>
                <c:pt idx="1653">
                  <c:v>2079</c:v>
                </c:pt>
                <c:pt idx="1654">
                  <c:v>2092</c:v>
                </c:pt>
                <c:pt idx="1655">
                  <c:v>2092</c:v>
                </c:pt>
                <c:pt idx="1656">
                  <c:v>2087</c:v>
                </c:pt>
                <c:pt idx="1657">
                  <c:v>2086</c:v>
                </c:pt>
                <c:pt idx="1658">
                  <c:v>2089</c:v>
                </c:pt>
                <c:pt idx="1659">
                  <c:v>2087</c:v>
                </c:pt>
                <c:pt idx="1660">
                  <c:v>2087</c:v>
                </c:pt>
                <c:pt idx="1661">
                  <c:v>2084</c:v>
                </c:pt>
                <c:pt idx="1662">
                  <c:v>2087</c:v>
                </c:pt>
                <c:pt idx="1663">
                  <c:v>2087</c:v>
                </c:pt>
                <c:pt idx="1664">
                  <c:v>2087</c:v>
                </c:pt>
                <c:pt idx="1665">
                  <c:v>2088</c:v>
                </c:pt>
                <c:pt idx="1666">
                  <c:v>2088</c:v>
                </c:pt>
                <c:pt idx="1667">
                  <c:v>2086</c:v>
                </c:pt>
                <c:pt idx="1668">
                  <c:v>2085</c:v>
                </c:pt>
                <c:pt idx="1669">
                  <c:v>2086</c:v>
                </c:pt>
                <c:pt idx="1670">
                  <c:v>2087</c:v>
                </c:pt>
                <c:pt idx="1671">
                  <c:v>2090</c:v>
                </c:pt>
                <c:pt idx="1672">
                  <c:v>2088</c:v>
                </c:pt>
                <c:pt idx="1673">
                  <c:v>2090</c:v>
                </c:pt>
                <c:pt idx="1674">
                  <c:v>2089</c:v>
                </c:pt>
                <c:pt idx="1675">
                  <c:v>2088</c:v>
                </c:pt>
                <c:pt idx="1676">
                  <c:v>2090</c:v>
                </c:pt>
                <c:pt idx="1677">
                  <c:v>2089</c:v>
                </c:pt>
                <c:pt idx="1678">
                  <c:v>2086</c:v>
                </c:pt>
                <c:pt idx="1679">
                  <c:v>2088</c:v>
                </c:pt>
                <c:pt idx="1680">
                  <c:v>2091</c:v>
                </c:pt>
                <c:pt idx="1681">
                  <c:v>2092</c:v>
                </c:pt>
                <c:pt idx="1682">
                  <c:v>2090</c:v>
                </c:pt>
                <c:pt idx="1683">
                  <c:v>2092</c:v>
                </c:pt>
                <c:pt idx="1684">
                  <c:v>2087</c:v>
                </c:pt>
                <c:pt idx="1685">
                  <c:v>2086</c:v>
                </c:pt>
                <c:pt idx="1686">
                  <c:v>2090</c:v>
                </c:pt>
                <c:pt idx="1687">
                  <c:v>2090</c:v>
                </c:pt>
                <c:pt idx="1688">
                  <c:v>2091</c:v>
                </c:pt>
                <c:pt idx="1689">
                  <c:v>2088</c:v>
                </c:pt>
                <c:pt idx="1690">
                  <c:v>2087</c:v>
                </c:pt>
                <c:pt idx="1691">
                  <c:v>2088</c:v>
                </c:pt>
                <c:pt idx="1692">
                  <c:v>2086</c:v>
                </c:pt>
                <c:pt idx="1693">
                  <c:v>2088</c:v>
                </c:pt>
                <c:pt idx="1694">
                  <c:v>2091</c:v>
                </c:pt>
                <c:pt idx="1695">
                  <c:v>2092</c:v>
                </c:pt>
                <c:pt idx="1696">
                  <c:v>2086</c:v>
                </c:pt>
                <c:pt idx="1697">
                  <c:v>2087</c:v>
                </c:pt>
                <c:pt idx="1698">
                  <c:v>2088</c:v>
                </c:pt>
                <c:pt idx="1699">
                  <c:v>2088</c:v>
                </c:pt>
                <c:pt idx="1700">
                  <c:v>2089</c:v>
                </c:pt>
                <c:pt idx="1701">
                  <c:v>2088</c:v>
                </c:pt>
                <c:pt idx="1702">
                  <c:v>2086</c:v>
                </c:pt>
                <c:pt idx="1703">
                  <c:v>2089</c:v>
                </c:pt>
                <c:pt idx="1704">
                  <c:v>2089</c:v>
                </c:pt>
                <c:pt idx="1705">
                  <c:v>2088</c:v>
                </c:pt>
                <c:pt idx="1706">
                  <c:v>2088</c:v>
                </c:pt>
                <c:pt idx="1707">
                  <c:v>2091</c:v>
                </c:pt>
                <c:pt idx="1708">
                  <c:v>2087</c:v>
                </c:pt>
                <c:pt idx="1709">
                  <c:v>2084</c:v>
                </c:pt>
                <c:pt idx="1710">
                  <c:v>2085</c:v>
                </c:pt>
                <c:pt idx="1711">
                  <c:v>2086</c:v>
                </c:pt>
                <c:pt idx="1712">
                  <c:v>2089</c:v>
                </c:pt>
                <c:pt idx="1713">
                  <c:v>2087</c:v>
                </c:pt>
                <c:pt idx="1714">
                  <c:v>2084</c:v>
                </c:pt>
                <c:pt idx="1715">
                  <c:v>2088</c:v>
                </c:pt>
                <c:pt idx="1716">
                  <c:v>2082</c:v>
                </c:pt>
                <c:pt idx="1717">
                  <c:v>2081</c:v>
                </c:pt>
                <c:pt idx="1718">
                  <c:v>2084</c:v>
                </c:pt>
                <c:pt idx="1719">
                  <c:v>2085</c:v>
                </c:pt>
                <c:pt idx="1720">
                  <c:v>2084</c:v>
                </c:pt>
                <c:pt idx="1721">
                  <c:v>2085</c:v>
                </c:pt>
                <c:pt idx="1722">
                  <c:v>2081</c:v>
                </c:pt>
                <c:pt idx="1723">
                  <c:v>2079</c:v>
                </c:pt>
                <c:pt idx="1724">
                  <c:v>2081</c:v>
                </c:pt>
                <c:pt idx="1725">
                  <c:v>2079</c:v>
                </c:pt>
                <c:pt idx="1726">
                  <c:v>2084</c:v>
                </c:pt>
                <c:pt idx="1727">
                  <c:v>2083</c:v>
                </c:pt>
                <c:pt idx="1728">
                  <c:v>2085</c:v>
                </c:pt>
                <c:pt idx="1729">
                  <c:v>2085</c:v>
                </c:pt>
                <c:pt idx="1730">
                  <c:v>2081</c:v>
                </c:pt>
                <c:pt idx="1731">
                  <c:v>2077</c:v>
                </c:pt>
                <c:pt idx="1732">
                  <c:v>2077</c:v>
                </c:pt>
                <c:pt idx="1733">
                  <c:v>2080</c:v>
                </c:pt>
                <c:pt idx="1734">
                  <c:v>2081</c:v>
                </c:pt>
                <c:pt idx="1735">
                  <c:v>2081</c:v>
                </c:pt>
                <c:pt idx="1736">
                  <c:v>2080</c:v>
                </c:pt>
                <c:pt idx="1737">
                  <c:v>2078</c:v>
                </c:pt>
                <c:pt idx="1738">
                  <c:v>2078</c:v>
                </c:pt>
                <c:pt idx="1739">
                  <c:v>2077</c:v>
                </c:pt>
                <c:pt idx="1740">
                  <c:v>2077</c:v>
                </c:pt>
                <c:pt idx="1741">
                  <c:v>2078</c:v>
                </c:pt>
                <c:pt idx="1742">
                  <c:v>2079</c:v>
                </c:pt>
                <c:pt idx="1743">
                  <c:v>2080</c:v>
                </c:pt>
                <c:pt idx="1744">
                  <c:v>2080</c:v>
                </c:pt>
                <c:pt idx="1745">
                  <c:v>2074</c:v>
                </c:pt>
                <c:pt idx="1746">
                  <c:v>2075</c:v>
                </c:pt>
                <c:pt idx="1747">
                  <c:v>2072</c:v>
                </c:pt>
                <c:pt idx="1748">
                  <c:v>2077</c:v>
                </c:pt>
                <c:pt idx="1749">
                  <c:v>2079</c:v>
                </c:pt>
                <c:pt idx="1750">
                  <c:v>2078</c:v>
                </c:pt>
                <c:pt idx="1751">
                  <c:v>2078</c:v>
                </c:pt>
                <c:pt idx="1752">
                  <c:v>2079</c:v>
                </c:pt>
                <c:pt idx="1753">
                  <c:v>2078</c:v>
                </c:pt>
                <c:pt idx="1754">
                  <c:v>2078</c:v>
                </c:pt>
                <c:pt idx="1755">
                  <c:v>2076</c:v>
                </c:pt>
                <c:pt idx="1756">
                  <c:v>2074</c:v>
                </c:pt>
                <c:pt idx="1757">
                  <c:v>2074</c:v>
                </c:pt>
                <c:pt idx="1758">
                  <c:v>2074</c:v>
                </c:pt>
                <c:pt idx="1759">
                  <c:v>2073</c:v>
                </c:pt>
                <c:pt idx="1760">
                  <c:v>2073</c:v>
                </c:pt>
                <c:pt idx="1761">
                  <c:v>2075</c:v>
                </c:pt>
                <c:pt idx="1762">
                  <c:v>2075</c:v>
                </c:pt>
                <c:pt idx="1763">
                  <c:v>2073</c:v>
                </c:pt>
                <c:pt idx="1764">
                  <c:v>2075</c:v>
                </c:pt>
                <c:pt idx="1765">
                  <c:v>2076</c:v>
                </c:pt>
                <c:pt idx="1766">
                  <c:v>2077</c:v>
                </c:pt>
                <c:pt idx="1767">
                  <c:v>2077</c:v>
                </c:pt>
                <c:pt idx="1768">
                  <c:v>2071</c:v>
                </c:pt>
                <c:pt idx="1769">
                  <c:v>2071</c:v>
                </c:pt>
                <c:pt idx="1770">
                  <c:v>2071</c:v>
                </c:pt>
                <c:pt idx="1771">
                  <c:v>2073</c:v>
                </c:pt>
                <c:pt idx="1772">
                  <c:v>2074</c:v>
                </c:pt>
                <c:pt idx="1773">
                  <c:v>2074</c:v>
                </c:pt>
                <c:pt idx="1774">
                  <c:v>2074</c:v>
                </c:pt>
                <c:pt idx="1775">
                  <c:v>2074</c:v>
                </c:pt>
                <c:pt idx="1776">
                  <c:v>2075</c:v>
                </c:pt>
                <c:pt idx="1777">
                  <c:v>2079</c:v>
                </c:pt>
                <c:pt idx="1778">
                  <c:v>2072</c:v>
                </c:pt>
                <c:pt idx="1779">
                  <c:v>2071</c:v>
                </c:pt>
                <c:pt idx="1780">
                  <c:v>2071</c:v>
                </c:pt>
                <c:pt idx="1781">
                  <c:v>2072</c:v>
                </c:pt>
                <c:pt idx="1782">
                  <c:v>2072</c:v>
                </c:pt>
                <c:pt idx="1783">
                  <c:v>2070</c:v>
                </c:pt>
                <c:pt idx="1784">
                  <c:v>2072</c:v>
                </c:pt>
                <c:pt idx="1785">
                  <c:v>2071</c:v>
                </c:pt>
                <c:pt idx="1786">
                  <c:v>2072</c:v>
                </c:pt>
                <c:pt idx="1787">
                  <c:v>2071</c:v>
                </c:pt>
                <c:pt idx="1788">
                  <c:v>2068</c:v>
                </c:pt>
                <c:pt idx="1789">
                  <c:v>2068</c:v>
                </c:pt>
                <c:pt idx="1790">
                  <c:v>2065</c:v>
                </c:pt>
                <c:pt idx="1791">
                  <c:v>2068</c:v>
                </c:pt>
                <c:pt idx="1792">
                  <c:v>2069</c:v>
                </c:pt>
                <c:pt idx="1793">
                  <c:v>2068</c:v>
                </c:pt>
                <c:pt idx="1794">
                  <c:v>2068</c:v>
                </c:pt>
                <c:pt idx="1795">
                  <c:v>2069</c:v>
                </c:pt>
                <c:pt idx="1796">
                  <c:v>2070</c:v>
                </c:pt>
                <c:pt idx="1797">
                  <c:v>2070</c:v>
                </c:pt>
                <c:pt idx="1798">
                  <c:v>2069</c:v>
                </c:pt>
                <c:pt idx="1799">
                  <c:v>2068</c:v>
                </c:pt>
                <c:pt idx="1800">
                  <c:v>2067</c:v>
                </c:pt>
                <c:pt idx="1801">
                  <c:v>2068</c:v>
                </c:pt>
                <c:pt idx="1802">
                  <c:v>2064</c:v>
                </c:pt>
                <c:pt idx="1803">
                  <c:v>2062</c:v>
                </c:pt>
                <c:pt idx="1804">
                  <c:v>2062</c:v>
                </c:pt>
                <c:pt idx="1805">
                  <c:v>2062</c:v>
                </c:pt>
                <c:pt idx="1806">
                  <c:v>2060</c:v>
                </c:pt>
                <c:pt idx="1807">
                  <c:v>2059</c:v>
                </c:pt>
                <c:pt idx="1808">
                  <c:v>2060</c:v>
                </c:pt>
                <c:pt idx="1809">
                  <c:v>2058</c:v>
                </c:pt>
                <c:pt idx="1810">
                  <c:v>2060</c:v>
                </c:pt>
                <c:pt idx="1811">
                  <c:v>2059</c:v>
                </c:pt>
                <c:pt idx="1812">
                  <c:v>2060</c:v>
                </c:pt>
                <c:pt idx="1813">
                  <c:v>2060</c:v>
                </c:pt>
                <c:pt idx="1814">
                  <c:v>2061</c:v>
                </c:pt>
                <c:pt idx="1815">
                  <c:v>2061</c:v>
                </c:pt>
                <c:pt idx="1816">
                  <c:v>2060</c:v>
                </c:pt>
                <c:pt idx="1817">
                  <c:v>2054</c:v>
                </c:pt>
                <c:pt idx="1818">
                  <c:v>2056</c:v>
                </c:pt>
                <c:pt idx="1819">
                  <c:v>2056</c:v>
                </c:pt>
                <c:pt idx="1820">
                  <c:v>2058</c:v>
                </c:pt>
                <c:pt idx="1821">
                  <c:v>2055</c:v>
                </c:pt>
                <c:pt idx="1822">
                  <c:v>2057</c:v>
                </c:pt>
                <c:pt idx="1823">
                  <c:v>2056</c:v>
                </c:pt>
                <c:pt idx="1824">
                  <c:v>2055</c:v>
                </c:pt>
                <c:pt idx="1825">
                  <c:v>2063</c:v>
                </c:pt>
                <c:pt idx="1826">
                  <c:v>2062</c:v>
                </c:pt>
                <c:pt idx="1827">
                  <c:v>2062</c:v>
                </c:pt>
                <c:pt idx="1828">
                  <c:v>2062</c:v>
                </c:pt>
                <c:pt idx="1829">
                  <c:v>2061</c:v>
                </c:pt>
                <c:pt idx="1830">
                  <c:v>2062</c:v>
                </c:pt>
                <c:pt idx="1831">
                  <c:v>2060</c:v>
                </c:pt>
                <c:pt idx="1832">
                  <c:v>2064</c:v>
                </c:pt>
                <c:pt idx="1833">
                  <c:v>2065</c:v>
                </c:pt>
                <c:pt idx="1834">
                  <c:v>2061</c:v>
                </c:pt>
                <c:pt idx="1835">
                  <c:v>2064</c:v>
                </c:pt>
                <c:pt idx="1836">
                  <c:v>2058</c:v>
                </c:pt>
                <c:pt idx="1837">
                  <c:v>2059</c:v>
                </c:pt>
                <c:pt idx="1838">
                  <c:v>2059</c:v>
                </c:pt>
                <c:pt idx="1839">
                  <c:v>2059</c:v>
                </c:pt>
                <c:pt idx="1840">
                  <c:v>2059</c:v>
                </c:pt>
                <c:pt idx="1841">
                  <c:v>2058</c:v>
                </c:pt>
                <c:pt idx="1842">
                  <c:v>2059</c:v>
                </c:pt>
                <c:pt idx="1843">
                  <c:v>2058</c:v>
                </c:pt>
                <c:pt idx="1844">
                  <c:v>2062</c:v>
                </c:pt>
                <c:pt idx="1845">
                  <c:v>2054</c:v>
                </c:pt>
                <c:pt idx="1846">
                  <c:v>2056</c:v>
                </c:pt>
                <c:pt idx="1847">
                  <c:v>2054</c:v>
                </c:pt>
                <c:pt idx="1848">
                  <c:v>2054</c:v>
                </c:pt>
                <c:pt idx="1849">
                  <c:v>2054</c:v>
                </c:pt>
                <c:pt idx="1850">
                  <c:v>2057</c:v>
                </c:pt>
                <c:pt idx="1851">
                  <c:v>2054</c:v>
                </c:pt>
                <c:pt idx="1852">
                  <c:v>2059</c:v>
                </c:pt>
                <c:pt idx="1853">
                  <c:v>2053</c:v>
                </c:pt>
                <c:pt idx="1854">
                  <c:v>2053</c:v>
                </c:pt>
                <c:pt idx="1855">
                  <c:v>2052</c:v>
                </c:pt>
                <c:pt idx="1856">
                  <c:v>2050</c:v>
                </c:pt>
                <c:pt idx="1857">
                  <c:v>2053</c:v>
                </c:pt>
                <c:pt idx="1858">
                  <c:v>2055</c:v>
                </c:pt>
                <c:pt idx="1859">
                  <c:v>2053</c:v>
                </c:pt>
                <c:pt idx="1860">
                  <c:v>2054</c:v>
                </c:pt>
                <c:pt idx="1861">
                  <c:v>2051</c:v>
                </c:pt>
                <c:pt idx="1862">
                  <c:v>2051</c:v>
                </c:pt>
                <c:pt idx="1863">
                  <c:v>2049</c:v>
                </c:pt>
                <c:pt idx="1864">
                  <c:v>2047</c:v>
                </c:pt>
                <c:pt idx="1865">
                  <c:v>2049</c:v>
                </c:pt>
                <c:pt idx="1866">
                  <c:v>2049</c:v>
                </c:pt>
                <c:pt idx="1867">
                  <c:v>2052</c:v>
                </c:pt>
                <c:pt idx="1868">
                  <c:v>2053</c:v>
                </c:pt>
                <c:pt idx="1869">
                  <c:v>2045</c:v>
                </c:pt>
                <c:pt idx="1870">
                  <c:v>2048</c:v>
                </c:pt>
                <c:pt idx="1871">
                  <c:v>2047</c:v>
                </c:pt>
                <c:pt idx="1872">
                  <c:v>2049</c:v>
                </c:pt>
                <c:pt idx="1873">
                  <c:v>2050</c:v>
                </c:pt>
                <c:pt idx="1874">
                  <c:v>2047</c:v>
                </c:pt>
                <c:pt idx="1875">
                  <c:v>2048</c:v>
                </c:pt>
                <c:pt idx="1876">
                  <c:v>2050</c:v>
                </c:pt>
                <c:pt idx="1877">
                  <c:v>2047</c:v>
                </c:pt>
                <c:pt idx="1878">
                  <c:v>2048</c:v>
                </c:pt>
                <c:pt idx="1879">
                  <c:v>2045</c:v>
                </c:pt>
                <c:pt idx="1880">
                  <c:v>2046</c:v>
                </c:pt>
                <c:pt idx="1881">
                  <c:v>2047</c:v>
                </c:pt>
                <c:pt idx="1882">
                  <c:v>2047</c:v>
                </c:pt>
                <c:pt idx="1883">
                  <c:v>2049</c:v>
                </c:pt>
                <c:pt idx="1884">
                  <c:v>2049</c:v>
                </c:pt>
                <c:pt idx="1885">
                  <c:v>2047</c:v>
                </c:pt>
                <c:pt idx="1886">
                  <c:v>2049</c:v>
                </c:pt>
                <c:pt idx="1887">
                  <c:v>2045</c:v>
                </c:pt>
                <c:pt idx="1888">
                  <c:v>2043</c:v>
                </c:pt>
                <c:pt idx="1889">
                  <c:v>2044</c:v>
                </c:pt>
                <c:pt idx="1890">
                  <c:v>2043</c:v>
                </c:pt>
                <c:pt idx="1891">
                  <c:v>2041</c:v>
                </c:pt>
                <c:pt idx="1892">
                  <c:v>2042</c:v>
                </c:pt>
                <c:pt idx="1893">
                  <c:v>2045</c:v>
                </c:pt>
                <c:pt idx="1894">
                  <c:v>2045</c:v>
                </c:pt>
                <c:pt idx="1895">
                  <c:v>2045</c:v>
                </c:pt>
                <c:pt idx="1896">
                  <c:v>2047</c:v>
                </c:pt>
                <c:pt idx="1897">
                  <c:v>2042</c:v>
                </c:pt>
                <c:pt idx="1898">
                  <c:v>2042</c:v>
                </c:pt>
                <c:pt idx="1899">
                  <c:v>2040</c:v>
                </c:pt>
                <c:pt idx="1900">
                  <c:v>2039</c:v>
                </c:pt>
                <c:pt idx="1901">
                  <c:v>2041</c:v>
                </c:pt>
                <c:pt idx="1902">
                  <c:v>2040</c:v>
                </c:pt>
                <c:pt idx="1903">
                  <c:v>2042</c:v>
                </c:pt>
                <c:pt idx="1904">
                  <c:v>2043</c:v>
                </c:pt>
                <c:pt idx="1905">
                  <c:v>2042</c:v>
                </c:pt>
                <c:pt idx="1906">
                  <c:v>2044</c:v>
                </c:pt>
                <c:pt idx="1907">
                  <c:v>2040</c:v>
                </c:pt>
                <c:pt idx="1908">
                  <c:v>2039</c:v>
                </c:pt>
                <c:pt idx="1909">
                  <c:v>2039</c:v>
                </c:pt>
                <c:pt idx="1910">
                  <c:v>2040</c:v>
                </c:pt>
                <c:pt idx="1911">
                  <c:v>2038</c:v>
                </c:pt>
                <c:pt idx="1912">
                  <c:v>2039</c:v>
                </c:pt>
                <c:pt idx="1913">
                  <c:v>2040</c:v>
                </c:pt>
                <c:pt idx="1914">
                  <c:v>2040</c:v>
                </c:pt>
                <c:pt idx="1915">
                  <c:v>2042</c:v>
                </c:pt>
                <c:pt idx="1916">
                  <c:v>2037</c:v>
                </c:pt>
                <c:pt idx="1917">
                  <c:v>2038</c:v>
                </c:pt>
                <c:pt idx="1918">
                  <c:v>2038</c:v>
                </c:pt>
                <c:pt idx="1919">
                  <c:v>2038</c:v>
                </c:pt>
                <c:pt idx="1920">
                  <c:v>2038</c:v>
                </c:pt>
                <c:pt idx="1921">
                  <c:v>1706</c:v>
                </c:pt>
                <c:pt idx="1922">
                  <c:v>1702</c:v>
                </c:pt>
                <c:pt idx="1923">
                  <c:v>1704</c:v>
                </c:pt>
                <c:pt idx="1924">
                  <c:v>1703</c:v>
                </c:pt>
                <c:pt idx="1925">
                  <c:v>1715</c:v>
                </c:pt>
                <c:pt idx="1926">
                  <c:v>1720</c:v>
                </c:pt>
                <c:pt idx="1927">
                  <c:v>1717</c:v>
                </c:pt>
                <c:pt idx="1928">
                  <c:v>1721</c:v>
                </c:pt>
                <c:pt idx="1929">
                  <c:v>1721</c:v>
                </c:pt>
                <c:pt idx="1930">
                  <c:v>1719</c:v>
                </c:pt>
                <c:pt idx="1931">
                  <c:v>1718</c:v>
                </c:pt>
                <c:pt idx="1932">
                  <c:v>1718</c:v>
                </c:pt>
                <c:pt idx="1933">
                  <c:v>1722</c:v>
                </c:pt>
                <c:pt idx="1934">
                  <c:v>1719</c:v>
                </c:pt>
                <c:pt idx="1935">
                  <c:v>1718</c:v>
                </c:pt>
                <c:pt idx="1936">
                  <c:v>1720</c:v>
                </c:pt>
                <c:pt idx="1937">
                  <c:v>1720</c:v>
                </c:pt>
                <c:pt idx="1938">
                  <c:v>1720</c:v>
                </c:pt>
                <c:pt idx="1939">
                  <c:v>1722</c:v>
                </c:pt>
                <c:pt idx="1940">
                  <c:v>1721</c:v>
                </c:pt>
                <c:pt idx="1941">
                  <c:v>1717</c:v>
                </c:pt>
                <c:pt idx="1942">
                  <c:v>1717</c:v>
                </c:pt>
                <c:pt idx="1943">
                  <c:v>1719</c:v>
                </c:pt>
                <c:pt idx="1944">
                  <c:v>1720</c:v>
                </c:pt>
                <c:pt idx="1945">
                  <c:v>1718</c:v>
                </c:pt>
                <c:pt idx="1946">
                  <c:v>1721</c:v>
                </c:pt>
                <c:pt idx="1947">
                  <c:v>1718</c:v>
                </c:pt>
                <c:pt idx="1948">
                  <c:v>1723</c:v>
                </c:pt>
                <c:pt idx="1949">
                  <c:v>1722</c:v>
                </c:pt>
                <c:pt idx="1950">
                  <c:v>1720</c:v>
                </c:pt>
                <c:pt idx="1951">
                  <c:v>1720</c:v>
                </c:pt>
                <c:pt idx="1952">
                  <c:v>1719</c:v>
                </c:pt>
                <c:pt idx="1953">
                  <c:v>1723</c:v>
                </c:pt>
                <c:pt idx="1954">
                  <c:v>1723</c:v>
                </c:pt>
                <c:pt idx="1955">
                  <c:v>1721</c:v>
                </c:pt>
                <c:pt idx="1956">
                  <c:v>1719</c:v>
                </c:pt>
                <c:pt idx="1957">
                  <c:v>1723</c:v>
                </c:pt>
                <c:pt idx="1958">
                  <c:v>1722</c:v>
                </c:pt>
                <c:pt idx="1959">
                  <c:v>1722</c:v>
                </c:pt>
                <c:pt idx="1960">
                  <c:v>1720</c:v>
                </c:pt>
                <c:pt idx="1961">
                  <c:v>1719</c:v>
                </c:pt>
                <c:pt idx="1962">
                  <c:v>1723</c:v>
                </c:pt>
                <c:pt idx="1963">
                  <c:v>1721</c:v>
                </c:pt>
                <c:pt idx="1964">
                  <c:v>1721</c:v>
                </c:pt>
                <c:pt idx="1965">
                  <c:v>1718</c:v>
                </c:pt>
                <c:pt idx="1966">
                  <c:v>1718</c:v>
                </c:pt>
                <c:pt idx="1967">
                  <c:v>1721</c:v>
                </c:pt>
                <c:pt idx="1968">
                  <c:v>1722</c:v>
                </c:pt>
                <c:pt idx="1969">
                  <c:v>1721</c:v>
                </c:pt>
                <c:pt idx="1970">
                  <c:v>1720</c:v>
                </c:pt>
                <c:pt idx="1971">
                  <c:v>1717</c:v>
                </c:pt>
                <c:pt idx="1972">
                  <c:v>1722</c:v>
                </c:pt>
                <c:pt idx="1973">
                  <c:v>1723</c:v>
                </c:pt>
                <c:pt idx="1974">
                  <c:v>1721</c:v>
                </c:pt>
                <c:pt idx="1975">
                  <c:v>1721</c:v>
                </c:pt>
                <c:pt idx="1976">
                  <c:v>1719</c:v>
                </c:pt>
                <c:pt idx="1977">
                  <c:v>1721</c:v>
                </c:pt>
                <c:pt idx="1978">
                  <c:v>1723</c:v>
                </c:pt>
                <c:pt idx="1979">
                  <c:v>1724</c:v>
                </c:pt>
                <c:pt idx="1980">
                  <c:v>1721</c:v>
                </c:pt>
                <c:pt idx="1981">
                  <c:v>1725</c:v>
                </c:pt>
                <c:pt idx="1982">
                  <c:v>1725</c:v>
                </c:pt>
                <c:pt idx="1983">
                  <c:v>1724</c:v>
                </c:pt>
                <c:pt idx="1984">
                  <c:v>1723</c:v>
                </c:pt>
                <c:pt idx="1985">
                  <c:v>1724</c:v>
                </c:pt>
                <c:pt idx="1986">
                  <c:v>1724</c:v>
                </c:pt>
                <c:pt idx="1987">
                  <c:v>1724</c:v>
                </c:pt>
                <c:pt idx="1988">
                  <c:v>1722</c:v>
                </c:pt>
                <c:pt idx="1989">
                  <c:v>1723</c:v>
                </c:pt>
                <c:pt idx="1990">
                  <c:v>1719</c:v>
                </c:pt>
                <c:pt idx="1991">
                  <c:v>1726</c:v>
                </c:pt>
                <c:pt idx="1992">
                  <c:v>1724</c:v>
                </c:pt>
                <c:pt idx="1993">
                  <c:v>1722</c:v>
                </c:pt>
                <c:pt idx="1994">
                  <c:v>1723</c:v>
                </c:pt>
                <c:pt idx="1995">
                  <c:v>1726</c:v>
                </c:pt>
                <c:pt idx="1996">
                  <c:v>1722</c:v>
                </c:pt>
                <c:pt idx="1997">
                  <c:v>1725</c:v>
                </c:pt>
                <c:pt idx="1998">
                  <c:v>1724</c:v>
                </c:pt>
                <c:pt idx="1999">
                  <c:v>1722</c:v>
                </c:pt>
                <c:pt idx="2000">
                  <c:v>1724</c:v>
                </c:pt>
                <c:pt idx="2001">
                  <c:v>1726</c:v>
                </c:pt>
                <c:pt idx="2002">
                  <c:v>1724</c:v>
                </c:pt>
                <c:pt idx="2003">
                  <c:v>1725</c:v>
                </c:pt>
                <c:pt idx="2004">
                  <c:v>1724</c:v>
                </c:pt>
                <c:pt idx="2005">
                  <c:v>1726</c:v>
                </c:pt>
                <c:pt idx="2006">
                  <c:v>1724</c:v>
                </c:pt>
                <c:pt idx="2007">
                  <c:v>1725</c:v>
                </c:pt>
                <c:pt idx="2008">
                  <c:v>1724</c:v>
                </c:pt>
                <c:pt idx="2009">
                  <c:v>1721</c:v>
                </c:pt>
                <c:pt idx="2010">
                  <c:v>1725</c:v>
                </c:pt>
                <c:pt idx="2011">
                  <c:v>1724</c:v>
                </c:pt>
                <c:pt idx="2012">
                  <c:v>1723</c:v>
                </c:pt>
                <c:pt idx="2013">
                  <c:v>1719</c:v>
                </c:pt>
                <c:pt idx="2014">
                  <c:v>1720</c:v>
                </c:pt>
                <c:pt idx="2015">
                  <c:v>1724</c:v>
                </c:pt>
                <c:pt idx="2016">
                  <c:v>1724</c:v>
                </c:pt>
                <c:pt idx="2017">
                  <c:v>1723</c:v>
                </c:pt>
                <c:pt idx="2018">
                  <c:v>1722</c:v>
                </c:pt>
                <c:pt idx="2019">
                  <c:v>1721</c:v>
                </c:pt>
                <c:pt idx="2020">
                  <c:v>1725</c:v>
                </c:pt>
                <c:pt idx="2021">
                  <c:v>1723</c:v>
                </c:pt>
                <c:pt idx="2022">
                  <c:v>1723</c:v>
                </c:pt>
                <c:pt idx="2023">
                  <c:v>1723</c:v>
                </c:pt>
                <c:pt idx="2024">
                  <c:v>1720</c:v>
                </c:pt>
                <c:pt idx="2025">
                  <c:v>1723</c:v>
                </c:pt>
                <c:pt idx="2026">
                  <c:v>1723</c:v>
                </c:pt>
                <c:pt idx="2027">
                  <c:v>1721</c:v>
                </c:pt>
                <c:pt idx="2028">
                  <c:v>1721</c:v>
                </c:pt>
                <c:pt idx="2029">
                  <c:v>1719</c:v>
                </c:pt>
                <c:pt idx="2030">
                  <c:v>1717</c:v>
                </c:pt>
                <c:pt idx="2031">
                  <c:v>1721</c:v>
                </c:pt>
                <c:pt idx="2032">
                  <c:v>1720</c:v>
                </c:pt>
                <c:pt idx="2033">
                  <c:v>1716</c:v>
                </c:pt>
                <c:pt idx="2034">
                  <c:v>1717</c:v>
                </c:pt>
                <c:pt idx="2035">
                  <c:v>1721</c:v>
                </c:pt>
                <c:pt idx="2036">
                  <c:v>1721</c:v>
                </c:pt>
                <c:pt idx="2037">
                  <c:v>1718</c:v>
                </c:pt>
                <c:pt idx="2038">
                  <c:v>1717</c:v>
                </c:pt>
                <c:pt idx="2039">
                  <c:v>1719</c:v>
                </c:pt>
                <c:pt idx="2040">
                  <c:v>1719</c:v>
                </c:pt>
                <c:pt idx="2041">
                  <c:v>1718</c:v>
                </c:pt>
                <c:pt idx="2042">
                  <c:v>1716</c:v>
                </c:pt>
                <c:pt idx="2043">
                  <c:v>1717</c:v>
                </c:pt>
                <c:pt idx="2044">
                  <c:v>1717</c:v>
                </c:pt>
                <c:pt idx="2045">
                  <c:v>1719</c:v>
                </c:pt>
                <c:pt idx="2046">
                  <c:v>1718</c:v>
                </c:pt>
                <c:pt idx="2047">
                  <c:v>1718</c:v>
                </c:pt>
                <c:pt idx="2048">
                  <c:v>1714</c:v>
                </c:pt>
                <c:pt idx="2049">
                  <c:v>1715</c:v>
                </c:pt>
                <c:pt idx="2050">
                  <c:v>1713</c:v>
                </c:pt>
                <c:pt idx="2051">
                  <c:v>1716</c:v>
                </c:pt>
                <c:pt idx="2052">
                  <c:v>1717</c:v>
                </c:pt>
                <c:pt idx="2053">
                  <c:v>1716</c:v>
                </c:pt>
                <c:pt idx="2054">
                  <c:v>1715</c:v>
                </c:pt>
                <c:pt idx="2055">
                  <c:v>1712</c:v>
                </c:pt>
                <c:pt idx="2056">
                  <c:v>1717</c:v>
                </c:pt>
                <c:pt idx="2057">
                  <c:v>1715</c:v>
                </c:pt>
                <c:pt idx="2058">
                  <c:v>1715</c:v>
                </c:pt>
                <c:pt idx="2059">
                  <c:v>1712</c:v>
                </c:pt>
                <c:pt idx="2060">
                  <c:v>1712</c:v>
                </c:pt>
                <c:pt idx="2061">
                  <c:v>1716</c:v>
                </c:pt>
                <c:pt idx="2062">
                  <c:v>1716</c:v>
                </c:pt>
                <c:pt idx="2063">
                  <c:v>1715</c:v>
                </c:pt>
                <c:pt idx="2064">
                  <c:v>1712</c:v>
                </c:pt>
                <c:pt idx="2065">
                  <c:v>1709</c:v>
                </c:pt>
                <c:pt idx="2066">
                  <c:v>1715</c:v>
                </c:pt>
                <c:pt idx="2067">
                  <c:v>1712</c:v>
                </c:pt>
                <c:pt idx="2068">
                  <c:v>1712</c:v>
                </c:pt>
                <c:pt idx="2069">
                  <c:v>1711</c:v>
                </c:pt>
                <c:pt idx="2070">
                  <c:v>1709</c:v>
                </c:pt>
                <c:pt idx="2071">
                  <c:v>1714</c:v>
                </c:pt>
                <c:pt idx="2072">
                  <c:v>1712</c:v>
                </c:pt>
                <c:pt idx="2073">
                  <c:v>1710</c:v>
                </c:pt>
                <c:pt idx="2074">
                  <c:v>1710</c:v>
                </c:pt>
                <c:pt idx="2075">
                  <c:v>1708</c:v>
                </c:pt>
                <c:pt idx="2076">
                  <c:v>1713</c:v>
                </c:pt>
                <c:pt idx="2077">
                  <c:v>1712</c:v>
                </c:pt>
                <c:pt idx="2078">
                  <c:v>1708</c:v>
                </c:pt>
                <c:pt idx="2079">
                  <c:v>1711</c:v>
                </c:pt>
                <c:pt idx="2080">
                  <c:v>1709</c:v>
                </c:pt>
                <c:pt idx="2081">
                  <c:v>1711</c:v>
                </c:pt>
                <c:pt idx="2082">
                  <c:v>1710</c:v>
                </c:pt>
                <c:pt idx="2083">
                  <c:v>1709</c:v>
                </c:pt>
                <c:pt idx="2084">
                  <c:v>1709</c:v>
                </c:pt>
                <c:pt idx="2085">
                  <c:v>1713</c:v>
                </c:pt>
                <c:pt idx="2086">
                  <c:v>1711</c:v>
                </c:pt>
                <c:pt idx="2087">
                  <c:v>1714</c:v>
                </c:pt>
                <c:pt idx="2088">
                  <c:v>1712</c:v>
                </c:pt>
                <c:pt idx="2089">
                  <c:v>1705</c:v>
                </c:pt>
                <c:pt idx="2090">
                  <c:v>1709</c:v>
                </c:pt>
                <c:pt idx="2091">
                  <c:v>1709</c:v>
                </c:pt>
                <c:pt idx="2092">
                  <c:v>1709</c:v>
                </c:pt>
                <c:pt idx="2093">
                  <c:v>1707</c:v>
                </c:pt>
                <c:pt idx="2094">
                  <c:v>1705</c:v>
                </c:pt>
                <c:pt idx="2095">
                  <c:v>1710</c:v>
                </c:pt>
                <c:pt idx="2096">
                  <c:v>1709</c:v>
                </c:pt>
                <c:pt idx="2097">
                  <c:v>1709</c:v>
                </c:pt>
                <c:pt idx="2098">
                  <c:v>1707</c:v>
                </c:pt>
                <c:pt idx="2099">
                  <c:v>1706</c:v>
                </c:pt>
                <c:pt idx="2100">
                  <c:v>1709</c:v>
                </c:pt>
                <c:pt idx="2101">
                  <c:v>1708</c:v>
                </c:pt>
                <c:pt idx="2102">
                  <c:v>1705</c:v>
                </c:pt>
                <c:pt idx="2103">
                  <c:v>1706</c:v>
                </c:pt>
                <c:pt idx="2104">
                  <c:v>1703</c:v>
                </c:pt>
                <c:pt idx="2105">
                  <c:v>1706</c:v>
                </c:pt>
                <c:pt idx="2106">
                  <c:v>1708</c:v>
                </c:pt>
                <c:pt idx="2107">
                  <c:v>1706</c:v>
                </c:pt>
                <c:pt idx="2108">
                  <c:v>1705</c:v>
                </c:pt>
                <c:pt idx="2109">
                  <c:v>1703</c:v>
                </c:pt>
                <c:pt idx="2110">
                  <c:v>1710</c:v>
                </c:pt>
                <c:pt idx="2111">
                  <c:v>1706</c:v>
                </c:pt>
                <c:pt idx="2112">
                  <c:v>1709</c:v>
                </c:pt>
                <c:pt idx="2113">
                  <c:v>1702</c:v>
                </c:pt>
                <c:pt idx="2114">
                  <c:v>1701</c:v>
                </c:pt>
                <c:pt idx="2115">
                  <c:v>1703</c:v>
                </c:pt>
                <c:pt idx="2116">
                  <c:v>1712</c:v>
                </c:pt>
                <c:pt idx="2117">
                  <c:v>1709</c:v>
                </c:pt>
                <c:pt idx="2118">
                  <c:v>1716</c:v>
                </c:pt>
                <c:pt idx="2119">
                  <c:v>1715</c:v>
                </c:pt>
                <c:pt idx="2120">
                  <c:v>1715</c:v>
                </c:pt>
                <c:pt idx="2121">
                  <c:v>1712</c:v>
                </c:pt>
                <c:pt idx="2122">
                  <c:v>1711</c:v>
                </c:pt>
                <c:pt idx="2123">
                  <c:v>1713</c:v>
                </c:pt>
                <c:pt idx="2124">
                  <c:v>1712</c:v>
                </c:pt>
                <c:pt idx="2125">
                  <c:v>1711</c:v>
                </c:pt>
                <c:pt idx="2126">
                  <c:v>1710</c:v>
                </c:pt>
                <c:pt idx="2127">
                  <c:v>1708</c:v>
                </c:pt>
                <c:pt idx="2128">
                  <c:v>1708</c:v>
                </c:pt>
                <c:pt idx="2129">
                  <c:v>1709</c:v>
                </c:pt>
                <c:pt idx="2130">
                  <c:v>1708</c:v>
                </c:pt>
                <c:pt idx="2131">
                  <c:v>1708</c:v>
                </c:pt>
                <c:pt idx="2132">
                  <c:v>1708</c:v>
                </c:pt>
                <c:pt idx="2133">
                  <c:v>1706</c:v>
                </c:pt>
                <c:pt idx="2134">
                  <c:v>1705</c:v>
                </c:pt>
                <c:pt idx="2135">
                  <c:v>1708</c:v>
                </c:pt>
                <c:pt idx="2136">
                  <c:v>1705</c:v>
                </c:pt>
                <c:pt idx="2137">
                  <c:v>1705</c:v>
                </c:pt>
                <c:pt idx="2138">
                  <c:v>1704</c:v>
                </c:pt>
                <c:pt idx="2139">
                  <c:v>1706</c:v>
                </c:pt>
                <c:pt idx="2140">
                  <c:v>1705</c:v>
                </c:pt>
                <c:pt idx="2141">
                  <c:v>1705</c:v>
                </c:pt>
                <c:pt idx="2142">
                  <c:v>1706</c:v>
                </c:pt>
                <c:pt idx="2143">
                  <c:v>1705</c:v>
                </c:pt>
                <c:pt idx="2144">
                  <c:v>1705</c:v>
                </c:pt>
                <c:pt idx="2145">
                  <c:v>1704</c:v>
                </c:pt>
                <c:pt idx="2146">
                  <c:v>1704</c:v>
                </c:pt>
                <c:pt idx="2147">
                  <c:v>1704</c:v>
                </c:pt>
                <c:pt idx="2148">
                  <c:v>1704</c:v>
                </c:pt>
                <c:pt idx="2149">
                  <c:v>1704</c:v>
                </c:pt>
                <c:pt idx="2150">
                  <c:v>1704</c:v>
                </c:pt>
                <c:pt idx="2151">
                  <c:v>1703</c:v>
                </c:pt>
                <c:pt idx="2152">
                  <c:v>1703</c:v>
                </c:pt>
                <c:pt idx="2153">
                  <c:v>1703</c:v>
                </c:pt>
                <c:pt idx="2154">
                  <c:v>1702</c:v>
                </c:pt>
                <c:pt idx="2155">
                  <c:v>1701</c:v>
                </c:pt>
                <c:pt idx="2156">
                  <c:v>1701</c:v>
                </c:pt>
                <c:pt idx="2157">
                  <c:v>1702</c:v>
                </c:pt>
                <c:pt idx="2158">
                  <c:v>1700</c:v>
                </c:pt>
                <c:pt idx="2159">
                  <c:v>1700</c:v>
                </c:pt>
                <c:pt idx="2160">
                  <c:v>1701</c:v>
                </c:pt>
                <c:pt idx="2161">
                  <c:v>1698</c:v>
                </c:pt>
                <c:pt idx="2162">
                  <c:v>1700</c:v>
                </c:pt>
                <c:pt idx="2163">
                  <c:v>1699</c:v>
                </c:pt>
                <c:pt idx="2164">
                  <c:v>1698</c:v>
                </c:pt>
                <c:pt idx="2165">
                  <c:v>1699</c:v>
                </c:pt>
                <c:pt idx="2166">
                  <c:v>1699</c:v>
                </c:pt>
                <c:pt idx="2167">
                  <c:v>1699</c:v>
                </c:pt>
                <c:pt idx="2168">
                  <c:v>1698</c:v>
                </c:pt>
                <c:pt idx="2169">
                  <c:v>1698</c:v>
                </c:pt>
                <c:pt idx="2170">
                  <c:v>1697</c:v>
                </c:pt>
                <c:pt idx="2171">
                  <c:v>1699</c:v>
                </c:pt>
                <c:pt idx="2172">
                  <c:v>1698</c:v>
                </c:pt>
                <c:pt idx="2173">
                  <c:v>1699</c:v>
                </c:pt>
                <c:pt idx="2174">
                  <c:v>1697</c:v>
                </c:pt>
                <c:pt idx="2175">
                  <c:v>1697</c:v>
                </c:pt>
                <c:pt idx="2176">
                  <c:v>1697</c:v>
                </c:pt>
                <c:pt idx="2177">
                  <c:v>1696</c:v>
                </c:pt>
                <c:pt idx="2178">
                  <c:v>1695</c:v>
                </c:pt>
                <c:pt idx="2179">
                  <c:v>1695</c:v>
                </c:pt>
                <c:pt idx="2180">
                  <c:v>1696</c:v>
                </c:pt>
                <c:pt idx="2181">
                  <c:v>1695</c:v>
                </c:pt>
                <c:pt idx="2182">
                  <c:v>1694</c:v>
                </c:pt>
                <c:pt idx="2183">
                  <c:v>1693</c:v>
                </c:pt>
                <c:pt idx="2184">
                  <c:v>1693</c:v>
                </c:pt>
                <c:pt idx="2185">
                  <c:v>1693</c:v>
                </c:pt>
                <c:pt idx="2186">
                  <c:v>1693</c:v>
                </c:pt>
                <c:pt idx="2187">
                  <c:v>1694</c:v>
                </c:pt>
                <c:pt idx="2188">
                  <c:v>1692</c:v>
                </c:pt>
                <c:pt idx="2189">
                  <c:v>1692</c:v>
                </c:pt>
                <c:pt idx="2190">
                  <c:v>1692</c:v>
                </c:pt>
                <c:pt idx="2191">
                  <c:v>1691</c:v>
                </c:pt>
                <c:pt idx="2192">
                  <c:v>1691</c:v>
                </c:pt>
                <c:pt idx="2193">
                  <c:v>1690</c:v>
                </c:pt>
                <c:pt idx="2194">
                  <c:v>1690</c:v>
                </c:pt>
                <c:pt idx="2195">
                  <c:v>1689</c:v>
                </c:pt>
                <c:pt idx="2196">
                  <c:v>1690</c:v>
                </c:pt>
                <c:pt idx="2197">
                  <c:v>1689</c:v>
                </c:pt>
                <c:pt idx="2198">
                  <c:v>1688</c:v>
                </c:pt>
                <c:pt idx="2199">
                  <c:v>1690</c:v>
                </c:pt>
                <c:pt idx="2200">
                  <c:v>1689</c:v>
                </c:pt>
                <c:pt idx="2201">
                  <c:v>1688</c:v>
                </c:pt>
                <c:pt idx="2202">
                  <c:v>1689</c:v>
                </c:pt>
                <c:pt idx="2203">
                  <c:v>1687</c:v>
                </c:pt>
                <c:pt idx="2204">
                  <c:v>1687</c:v>
                </c:pt>
                <c:pt idx="2205">
                  <c:v>1686</c:v>
                </c:pt>
                <c:pt idx="2206">
                  <c:v>1686</c:v>
                </c:pt>
                <c:pt idx="2207">
                  <c:v>1569</c:v>
                </c:pt>
                <c:pt idx="2208">
                  <c:v>1571</c:v>
                </c:pt>
                <c:pt idx="2209">
                  <c:v>1569</c:v>
                </c:pt>
                <c:pt idx="2210">
                  <c:v>1567</c:v>
                </c:pt>
                <c:pt idx="2211">
                  <c:v>1567</c:v>
                </c:pt>
                <c:pt idx="2212">
                  <c:v>1567</c:v>
                </c:pt>
                <c:pt idx="2213">
                  <c:v>1565</c:v>
                </c:pt>
                <c:pt idx="2214">
                  <c:v>1565</c:v>
                </c:pt>
                <c:pt idx="2215">
                  <c:v>1565</c:v>
                </c:pt>
                <c:pt idx="2216">
                  <c:v>1565</c:v>
                </c:pt>
                <c:pt idx="2217">
                  <c:v>1566</c:v>
                </c:pt>
                <c:pt idx="2218">
                  <c:v>1565</c:v>
                </c:pt>
                <c:pt idx="2219">
                  <c:v>1565</c:v>
                </c:pt>
                <c:pt idx="2220">
                  <c:v>1564</c:v>
                </c:pt>
                <c:pt idx="2221">
                  <c:v>1563</c:v>
                </c:pt>
                <c:pt idx="2222">
                  <c:v>1564</c:v>
                </c:pt>
                <c:pt idx="2223">
                  <c:v>1563</c:v>
                </c:pt>
                <c:pt idx="2224">
                  <c:v>1563</c:v>
                </c:pt>
                <c:pt idx="2225">
                  <c:v>1563</c:v>
                </c:pt>
                <c:pt idx="2226">
                  <c:v>1563</c:v>
                </c:pt>
                <c:pt idx="2227">
                  <c:v>1562</c:v>
                </c:pt>
                <c:pt idx="2228">
                  <c:v>1563</c:v>
                </c:pt>
                <c:pt idx="2229">
                  <c:v>1563</c:v>
                </c:pt>
                <c:pt idx="2230">
                  <c:v>1562</c:v>
                </c:pt>
                <c:pt idx="2231">
                  <c:v>1562</c:v>
                </c:pt>
                <c:pt idx="2232">
                  <c:v>1564</c:v>
                </c:pt>
                <c:pt idx="2233">
                  <c:v>1561</c:v>
                </c:pt>
                <c:pt idx="2234">
                  <c:v>1560</c:v>
                </c:pt>
                <c:pt idx="2235">
                  <c:v>1560</c:v>
                </c:pt>
                <c:pt idx="2236">
                  <c:v>1560</c:v>
                </c:pt>
                <c:pt idx="2237">
                  <c:v>1560</c:v>
                </c:pt>
                <c:pt idx="2238">
                  <c:v>1560</c:v>
                </c:pt>
                <c:pt idx="2239">
                  <c:v>1559</c:v>
                </c:pt>
                <c:pt idx="2240">
                  <c:v>1557</c:v>
                </c:pt>
                <c:pt idx="2241">
                  <c:v>1559</c:v>
                </c:pt>
                <c:pt idx="2242">
                  <c:v>1559</c:v>
                </c:pt>
                <c:pt idx="2243">
                  <c:v>1559</c:v>
                </c:pt>
                <c:pt idx="2244">
                  <c:v>1558</c:v>
                </c:pt>
                <c:pt idx="2245">
                  <c:v>1557</c:v>
                </c:pt>
                <c:pt idx="2246">
                  <c:v>1558</c:v>
                </c:pt>
                <c:pt idx="2247">
                  <c:v>1556</c:v>
                </c:pt>
                <c:pt idx="2248">
                  <c:v>1556</c:v>
                </c:pt>
                <c:pt idx="2249">
                  <c:v>1554</c:v>
                </c:pt>
                <c:pt idx="2250">
                  <c:v>1554</c:v>
                </c:pt>
                <c:pt idx="2251">
                  <c:v>1555</c:v>
                </c:pt>
                <c:pt idx="2252">
                  <c:v>1555</c:v>
                </c:pt>
                <c:pt idx="2253">
                  <c:v>1556</c:v>
                </c:pt>
                <c:pt idx="2254">
                  <c:v>1555</c:v>
                </c:pt>
                <c:pt idx="2255">
                  <c:v>1555</c:v>
                </c:pt>
                <c:pt idx="2256">
                  <c:v>1555</c:v>
                </c:pt>
                <c:pt idx="2257">
                  <c:v>1555</c:v>
                </c:pt>
                <c:pt idx="2258">
                  <c:v>1555</c:v>
                </c:pt>
                <c:pt idx="2259">
                  <c:v>1553</c:v>
                </c:pt>
                <c:pt idx="2260">
                  <c:v>1553</c:v>
                </c:pt>
                <c:pt idx="2261">
                  <c:v>1553</c:v>
                </c:pt>
                <c:pt idx="2262">
                  <c:v>1551</c:v>
                </c:pt>
                <c:pt idx="2263">
                  <c:v>1552</c:v>
                </c:pt>
                <c:pt idx="2264">
                  <c:v>1551</c:v>
                </c:pt>
                <c:pt idx="2265">
                  <c:v>1551</c:v>
                </c:pt>
                <c:pt idx="2266">
                  <c:v>1549</c:v>
                </c:pt>
                <c:pt idx="2267">
                  <c:v>1551</c:v>
                </c:pt>
                <c:pt idx="2268">
                  <c:v>1551</c:v>
                </c:pt>
                <c:pt idx="2269">
                  <c:v>1550</c:v>
                </c:pt>
                <c:pt idx="2270">
                  <c:v>1549</c:v>
                </c:pt>
                <c:pt idx="2271">
                  <c:v>1549</c:v>
                </c:pt>
                <c:pt idx="2272">
                  <c:v>1548</c:v>
                </c:pt>
                <c:pt idx="2273">
                  <c:v>1549</c:v>
                </c:pt>
                <c:pt idx="2274">
                  <c:v>1549</c:v>
                </c:pt>
                <c:pt idx="2275">
                  <c:v>1549</c:v>
                </c:pt>
                <c:pt idx="2276">
                  <c:v>1549</c:v>
                </c:pt>
                <c:pt idx="2277">
                  <c:v>1549</c:v>
                </c:pt>
                <c:pt idx="2278">
                  <c:v>1550</c:v>
                </c:pt>
                <c:pt idx="2279">
                  <c:v>1548</c:v>
                </c:pt>
                <c:pt idx="2280">
                  <c:v>1552</c:v>
                </c:pt>
                <c:pt idx="2281">
                  <c:v>1548</c:v>
                </c:pt>
                <c:pt idx="2282">
                  <c:v>1550</c:v>
                </c:pt>
                <c:pt idx="2283">
                  <c:v>1545</c:v>
                </c:pt>
                <c:pt idx="2284">
                  <c:v>1547</c:v>
                </c:pt>
                <c:pt idx="2285">
                  <c:v>1546</c:v>
                </c:pt>
                <c:pt idx="2286">
                  <c:v>1545</c:v>
                </c:pt>
                <c:pt idx="2287">
                  <c:v>1546</c:v>
                </c:pt>
                <c:pt idx="2288">
                  <c:v>1545</c:v>
                </c:pt>
                <c:pt idx="2289">
                  <c:v>1545</c:v>
                </c:pt>
                <c:pt idx="2290">
                  <c:v>1545</c:v>
                </c:pt>
                <c:pt idx="2291">
                  <c:v>1545</c:v>
                </c:pt>
                <c:pt idx="2292">
                  <c:v>1545</c:v>
                </c:pt>
                <c:pt idx="2293">
                  <c:v>1544</c:v>
                </c:pt>
                <c:pt idx="2294">
                  <c:v>1545</c:v>
                </c:pt>
                <c:pt idx="2295">
                  <c:v>1544</c:v>
                </c:pt>
                <c:pt idx="2296">
                  <c:v>1543</c:v>
                </c:pt>
                <c:pt idx="2297">
                  <c:v>1543</c:v>
                </c:pt>
                <c:pt idx="2298">
                  <c:v>1543</c:v>
                </c:pt>
                <c:pt idx="2299">
                  <c:v>1544</c:v>
                </c:pt>
                <c:pt idx="2300">
                  <c:v>1543</c:v>
                </c:pt>
                <c:pt idx="2301">
                  <c:v>1543</c:v>
                </c:pt>
                <c:pt idx="2302">
                  <c:v>1545</c:v>
                </c:pt>
                <c:pt idx="2303">
                  <c:v>1543</c:v>
                </c:pt>
                <c:pt idx="2304">
                  <c:v>1542</c:v>
                </c:pt>
                <c:pt idx="2305">
                  <c:v>1542</c:v>
                </c:pt>
                <c:pt idx="2306">
                  <c:v>1542</c:v>
                </c:pt>
                <c:pt idx="2307">
                  <c:v>1541</c:v>
                </c:pt>
                <c:pt idx="2308">
                  <c:v>1540</c:v>
                </c:pt>
                <c:pt idx="2309">
                  <c:v>1540</c:v>
                </c:pt>
                <c:pt idx="2310">
                  <c:v>1539</c:v>
                </c:pt>
                <c:pt idx="2311">
                  <c:v>1539</c:v>
                </c:pt>
                <c:pt idx="2312">
                  <c:v>1538</c:v>
                </c:pt>
                <c:pt idx="2313">
                  <c:v>1538</c:v>
                </c:pt>
                <c:pt idx="2314">
                  <c:v>1538</c:v>
                </c:pt>
                <c:pt idx="2315">
                  <c:v>1537</c:v>
                </c:pt>
                <c:pt idx="2316">
                  <c:v>1538</c:v>
                </c:pt>
                <c:pt idx="2317">
                  <c:v>1537</c:v>
                </c:pt>
                <c:pt idx="2318">
                  <c:v>1537</c:v>
                </c:pt>
                <c:pt idx="2319">
                  <c:v>1537</c:v>
                </c:pt>
                <c:pt idx="2320">
                  <c:v>1536</c:v>
                </c:pt>
                <c:pt idx="2321">
                  <c:v>1536</c:v>
                </c:pt>
                <c:pt idx="2322">
                  <c:v>1536</c:v>
                </c:pt>
                <c:pt idx="2323">
                  <c:v>1535</c:v>
                </c:pt>
                <c:pt idx="2324">
                  <c:v>1536</c:v>
                </c:pt>
                <c:pt idx="2325">
                  <c:v>1535</c:v>
                </c:pt>
                <c:pt idx="2326">
                  <c:v>1537</c:v>
                </c:pt>
                <c:pt idx="2327">
                  <c:v>1536</c:v>
                </c:pt>
                <c:pt idx="2328">
                  <c:v>1535</c:v>
                </c:pt>
                <c:pt idx="2329">
                  <c:v>1534</c:v>
                </c:pt>
                <c:pt idx="2330">
                  <c:v>1534</c:v>
                </c:pt>
                <c:pt idx="2331">
                  <c:v>1534</c:v>
                </c:pt>
                <c:pt idx="2332">
                  <c:v>1534</c:v>
                </c:pt>
                <c:pt idx="2333">
                  <c:v>1534</c:v>
                </c:pt>
                <c:pt idx="2334">
                  <c:v>1531</c:v>
                </c:pt>
                <c:pt idx="2335">
                  <c:v>1531</c:v>
                </c:pt>
                <c:pt idx="2336">
                  <c:v>1531</c:v>
                </c:pt>
                <c:pt idx="2337">
                  <c:v>1532</c:v>
                </c:pt>
                <c:pt idx="2338">
                  <c:v>1531</c:v>
                </c:pt>
                <c:pt idx="2339">
                  <c:v>1531</c:v>
                </c:pt>
                <c:pt idx="2340">
                  <c:v>1530</c:v>
                </c:pt>
                <c:pt idx="2341">
                  <c:v>1531</c:v>
                </c:pt>
                <c:pt idx="2342">
                  <c:v>1530</c:v>
                </c:pt>
                <c:pt idx="2343">
                  <c:v>1529</c:v>
                </c:pt>
                <c:pt idx="2344">
                  <c:v>1529</c:v>
                </c:pt>
                <c:pt idx="2345">
                  <c:v>1530</c:v>
                </c:pt>
                <c:pt idx="2346">
                  <c:v>1529</c:v>
                </c:pt>
                <c:pt idx="2347">
                  <c:v>1528</c:v>
                </c:pt>
                <c:pt idx="2348">
                  <c:v>1527</c:v>
                </c:pt>
                <c:pt idx="2349">
                  <c:v>1529</c:v>
                </c:pt>
                <c:pt idx="2350">
                  <c:v>1532</c:v>
                </c:pt>
                <c:pt idx="2351">
                  <c:v>1533</c:v>
                </c:pt>
                <c:pt idx="2352">
                  <c:v>1531</c:v>
                </c:pt>
                <c:pt idx="2353">
                  <c:v>1533</c:v>
                </c:pt>
                <c:pt idx="2354">
                  <c:v>1534</c:v>
                </c:pt>
                <c:pt idx="2355">
                  <c:v>1529</c:v>
                </c:pt>
                <c:pt idx="2356">
                  <c:v>1527</c:v>
                </c:pt>
                <c:pt idx="2357">
                  <c:v>1527</c:v>
                </c:pt>
                <c:pt idx="2358">
                  <c:v>1526</c:v>
                </c:pt>
                <c:pt idx="2359">
                  <c:v>1526</c:v>
                </c:pt>
                <c:pt idx="2360">
                  <c:v>1526</c:v>
                </c:pt>
                <c:pt idx="2361">
                  <c:v>1524</c:v>
                </c:pt>
                <c:pt idx="2362">
                  <c:v>1524</c:v>
                </c:pt>
                <c:pt idx="2363">
                  <c:v>1526</c:v>
                </c:pt>
                <c:pt idx="2364">
                  <c:v>1524</c:v>
                </c:pt>
                <c:pt idx="2365">
                  <c:v>1525</c:v>
                </c:pt>
                <c:pt idx="2366">
                  <c:v>1525</c:v>
                </c:pt>
                <c:pt idx="2367">
                  <c:v>1525</c:v>
                </c:pt>
                <c:pt idx="2368">
                  <c:v>1522</c:v>
                </c:pt>
                <c:pt idx="2369">
                  <c:v>1524</c:v>
                </c:pt>
                <c:pt idx="2370">
                  <c:v>1523</c:v>
                </c:pt>
                <c:pt idx="2371">
                  <c:v>1522</c:v>
                </c:pt>
                <c:pt idx="2372">
                  <c:v>1524</c:v>
                </c:pt>
                <c:pt idx="2373">
                  <c:v>1525</c:v>
                </c:pt>
                <c:pt idx="2374">
                  <c:v>1526</c:v>
                </c:pt>
                <c:pt idx="2375">
                  <c:v>1529</c:v>
                </c:pt>
                <c:pt idx="2376">
                  <c:v>1531</c:v>
                </c:pt>
                <c:pt idx="2377">
                  <c:v>1533</c:v>
                </c:pt>
                <c:pt idx="2378">
                  <c:v>1526</c:v>
                </c:pt>
                <c:pt idx="2379">
                  <c:v>1524</c:v>
                </c:pt>
                <c:pt idx="2380">
                  <c:v>1523</c:v>
                </c:pt>
                <c:pt idx="2381">
                  <c:v>1523</c:v>
                </c:pt>
                <c:pt idx="2382">
                  <c:v>1522</c:v>
                </c:pt>
                <c:pt idx="2383">
                  <c:v>1521</c:v>
                </c:pt>
                <c:pt idx="2384">
                  <c:v>1520</c:v>
                </c:pt>
                <c:pt idx="2385">
                  <c:v>1520</c:v>
                </c:pt>
                <c:pt idx="2386">
                  <c:v>1521</c:v>
                </c:pt>
                <c:pt idx="2387">
                  <c:v>1522</c:v>
                </c:pt>
                <c:pt idx="2388">
                  <c:v>1521</c:v>
                </c:pt>
                <c:pt idx="2389">
                  <c:v>1521</c:v>
                </c:pt>
                <c:pt idx="2390">
                  <c:v>1521</c:v>
                </c:pt>
                <c:pt idx="2391">
                  <c:v>1519</c:v>
                </c:pt>
                <c:pt idx="2392">
                  <c:v>1519</c:v>
                </c:pt>
                <c:pt idx="2393">
                  <c:v>1521</c:v>
                </c:pt>
                <c:pt idx="2394">
                  <c:v>1521</c:v>
                </c:pt>
                <c:pt idx="2395">
                  <c:v>1520</c:v>
                </c:pt>
                <c:pt idx="2396">
                  <c:v>1519</c:v>
                </c:pt>
                <c:pt idx="2397">
                  <c:v>1522</c:v>
                </c:pt>
                <c:pt idx="2398">
                  <c:v>1523</c:v>
                </c:pt>
                <c:pt idx="2399">
                  <c:v>1526</c:v>
                </c:pt>
                <c:pt idx="2400">
                  <c:v>1523</c:v>
                </c:pt>
                <c:pt idx="2401">
                  <c:v>1531</c:v>
                </c:pt>
                <c:pt idx="2402">
                  <c:v>1521</c:v>
                </c:pt>
                <c:pt idx="2403">
                  <c:v>1520</c:v>
                </c:pt>
                <c:pt idx="2404">
                  <c:v>1520</c:v>
                </c:pt>
                <c:pt idx="2405">
                  <c:v>1520</c:v>
                </c:pt>
                <c:pt idx="2406">
                  <c:v>1518</c:v>
                </c:pt>
                <c:pt idx="2407">
                  <c:v>1516</c:v>
                </c:pt>
                <c:pt idx="2408">
                  <c:v>1517</c:v>
                </c:pt>
                <c:pt idx="2409">
                  <c:v>1518</c:v>
                </c:pt>
                <c:pt idx="2410">
                  <c:v>1517</c:v>
                </c:pt>
                <c:pt idx="2411">
                  <c:v>1517</c:v>
                </c:pt>
                <c:pt idx="2412">
                  <c:v>1517</c:v>
                </c:pt>
                <c:pt idx="2413">
                  <c:v>1516</c:v>
                </c:pt>
                <c:pt idx="2414">
                  <c:v>1516</c:v>
                </c:pt>
                <c:pt idx="2415">
                  <c:v>1515</c:v>
                </c:pt>
                <c:pt idx="2416">
                  <c:v>1516</c:v>
                </c:pt>
                <c:pt idx="2417">
                  <c:v>1515</c:v>
                </c:pt>
                <c:pt idx="2418">
                  <c:v>1516</c:v>
                </c:pt>
                <c:pt idx="2419">
                  <c:v>1515</c:v>
                </c:pt>
                <c:pt idx="2420">
                  <c:v>1516</c:v>
                </c:pt>
                <c:pt idx="2421">
                  <c:v>1518</c:v>
                </c:pt>
                <c:pt idx="2422">
                  <c:v>1519</c:v>
                </c:pt>
                <c:pt idx="2423">
                  <c:v>1515</c:v>
                </c:pt>
                <c:pt idx="2424">
                  <c:v>1519</c:v>
                </c:pt>
                <c:pt idx="2425">
                  <c:v>1523</c:v>
                </c:pt>
                <c:pt idx="2426">
                  <c:v>1514</c:v>
                </c:pt>
                <c:pt idx="2427">
                  <c:v>1514</c:v>
                </c:pt>
                <c:pt idx="2428">
                  <c:v>1516</c:v>
                </c:pt>
                <c:pt idx="2429">
                  <c:v>1512</c:v>
                </c:pt>
                <c:pt idx="2430">
                  <c:v>1514</c:v>
                </c:pt>
                <c:pt idx="2431">
                  <c:v>1512</c:v>
                </c:pt>
                <c:pt idx="2432">
                  <c:v>1512</c:v>
                </c:pt>
                <c:pt idx="2433">
                  <c:v>1514</c:v>
                </c:pt>
                <c:pt idx="2434">
                  <c:v>1511</c:v>
                </c:pt>
                <c:pt idx="2435">
                  <c:v>1511</c:v>
                </c:pt>
                <c:pt idx="2436">
                  <c:v>1511</c:v>
                </c:pt>
                <c:pt idx="2437">
                  <c:v>1510</c:v>
                </c:pt>
                <c:pt idx="2438">
                  <c:v>1510</c:v>
                </c:pt>
                <c:pt idx="2439">
                  <c:v>1510</c:v>
                </c:pt>
                <c:pt idx="2440">
                  <c:v>1511</c:v>
                </c:pt>
                <c:pt idx="2441">
                  <c:v>1511</c:v>
                </c:pt>
                <c:pt idx="2442">
                  <c:v>1510</c:v>
                </c:pt>
                <c:pt idx="2443">
                  <c:v>1510</c:v>
                </c:pt>
                <c:pt idx="2444">
                  <c:v>1510</c:v>
                </c:pt>
                <c:pt idx="2445">
                  <c:v>1511</c:v>
                </c:pt>
                <c:pt idx="2446">
                  <c:v>1512</c:v>
                </c:pt>
                <c:pt idx="2447">
                  <c:v>1513</c:v>
                </c:pt>
                <c:pt idx="2448">
                  <c:v>1512</c:v>
                </c:pt>
                <c:pt idx="2449">
                  <c:v>1512</c:v>
                </c:pt>
                <c:pt idx="2450">
                  <c:v>1510</c:v>
                </c:pt>
                <c:pt idx="2451">
                  <c:v>1511</c:v>
                </c:pt>
                <c:pt idx="2452">
                  <c:v>1511</c:v>
                </c:pt>
                <c:pt idx="2453">
                  <c:v>1509</c:v>
                </c:pt>
                <c:pt idx="2454">
                  <c:v>1510</c:v>
                </c:pt>
                <c:pt idx="2455">
                  <c:v>1508</c:v>
                </c:pt>
                <c:pt idx="2456">
                  <c:v>1509</c:v>
                </c:pt>
                <c:pt idx="2457">
                  <c:v>1511</c:v>
                </c:pt>
                <c:pt idx="2458">
                  <c:v>1510</c:v>
                </c:pt>
                <c:pt idx="2459">
                  <c:v>1510</c:v>
                </c:pt>
                <c:pt idx="2460">
                  <c:v>1509</c:v>
                </c:pt>
                <c:pt idx="2461">
                  <c:v>1508</c:v>
                </c:pt>
                <c:pt idx="2462">
                  <c:v>1507</c:v>
                </c:pt>
                <c:pt idx="2463">
                  <c:v>1506</c:v>
                </c:pt>
                <c:pt idx="2464">
                  <c:v>1508</c:v>
                </c:pt>
                <c:pt idx="2465">
                  <c:v>1508</c:v>
                </c:pt>
                <c:pt idx="2466">
                  <c:v>1507</c:v>
                </c:pt>
                <c:pt idx="2467">
                  <c:v>1507</c:v>
                </c:pt>
                <c:pt idx="2468">
                  <c:v>1507</c:v>
                </c:pt>
                <c:pt idx="2469">
                  <c:v>1507</c:v>
                </c:pt>
                <c:pt idx="2470">
                  <c:v>1507</c:v>
                </c:pt>
                <c:pt idx="2471">
                  <c:v>1510</c:v>
                </c:pt>
                <c:pt idx="2472">
                  <c:v>1515</c:v>
                </c:pt>
                <c:pt idx="2473">
                  <c:v>1511</c:v>
                </c:pt>
                <c:pt idx="2474">
                  <c:v>1508</c:v>
                </c:pt>
                <c:pt idx="2475">
                  <c:v>1507</c:v>
                </c:pt>
                <c:pt idx="2476">
                  <c:v>1505</c:v>
                </c:pt>
                <c:pt idx="2477">
                  <c:v>1506</c:v>
                </c:pt>
                <c:pt idx="2478">
                  <c:v>1505</c:v>
                </c:pt>
                <c:pt idx="2479">
                  <c:v>1505</c:v>
                </c:pt>
                <c:pt idx="2480">
                  <c:v>1505</c:v>
                </c:pt>
                <c:pt idx="2481">
                  <c:v>1505</c:v>
                </c:pt>
                <c:pt idx="2482">
                  <c:v>1505</c:v>
                </c:pt>
                <c:pt idx="2483">
                  <c:v>1506</c:v>
                </c:pt>
                <c:pt idx="2484">
                  <c:v>1504</c:v>
                </c:pt>
                <c:pt idx="2485">
                  <c:v>1506</c:v>
                </c:pt>
                <c:pt idx="2486">
                  <c:v>1506</c:v>
                </c:pt>
                <c:pt idx="2487">
                  <c:v>1505</c:v>
                </c:pt>
                <c:pt idx="2488">
                  <c:v>1507</c:v>
                </c:pt>
                <c:pt idx="2489">
                  <c:v>1506</c:v>
                </c:pt>
                <c:pt idx="2490">
                  <c:v>1506</c:v>
                </c:pt>
                <c:pt idx="2491">
                  <c:v>1508</c:v>
                </c:pt>
                <c:pt idx="2492">
                  <c:v>1508</c:v>
                </c:pt>
                <c:pt idx="2493">
                  <c:v>1511</c:v>
                </c:pt>
                <c:pt idx="2494">
                  <c:v>1512</c:v>
                </c:pt>
                <c:pt idx="2495">
                  <c:v>1515</c:v>
                </c:pt>
                <c:pt idx="2496">
                  <c:v>1514</c:v>
                </c:pt>
                <c:pt idx="2497">
                  <c:v>1515</c:v>
                </c:pt>
                <c:pt idx="2498">
                  <c:v>1517</c:v>
                </c:pt>
                <c:pt idx="2499">
                  <c:v>1517</c:v>
                </c:pt>
                <c:pt idx="2500">
                  <c:v>1517</c:v>
                </c:pt>
                <c:pt idx="2501">
                  <c:v>1516</c:v>
                </c:pt>
                <c:pt idx="2502">
                  <c:v>1517</c:v>
                </c:pt>
                <c:pt idx="2503">
                  <c:v>1518</c:v>
                </c:pt>
                <c:pt idx="2504">
                  <c:v>1519</c:v>
                </c:pt>
                <c:pt idx="2505">
                  <c:v>1521</c:v>
                </c:pt>
                <c:pt idx="2506">
                  <c:v>1522</c:v>
                </c:pt>
                <c:pt idx="2507">
                  <c:v>1522</c:v>
                </c:pt>
                <c:pt idx="2508">
                  <c:v>1524</c:v>
                </c:pt>
                <c:pt idx="2509">
                  <c:v>1525</c:v>
                </c:pt>
                <c:pt idx="2510">
                  <c:v>1527</c:v>
                </c:pt>
                <c:pt idx="2511">
                  <c:v>1527</c:v>
                </c:pt>
                <c:pt idx="2512">
                  <c:v>1529</c:v>
                </c:pt>
                <c:pt idx="2513">
                  <c:v>1531</c:v>
                </c:pt>
                <c:pt idx="2514">
                  <c:v>1532</c:v>
                </c:pt>
                <c:pt idx="2515">
                  <c:v>1534</c:v>
                </c:pt>
                <c:pt idx="2516">
                  <c:v>1535</c:v>
                </c:pt>
                <c:pt idx="2517">
                  <c:v>1541</c:v>
                </c:pt>
                <c:pt idx="2518">
                  <c:v>1543</c:v>
                </c:pt>
                <c:pt idx="2519">
                  <c:v>1542</c:v>
                </c:pt>
                <c:pt idx="2520">
                  <c:v>1550</c:v>
                </c:pt>
                <c:pt idx="2521">
                  <c:v>1552</c:v>
                </c:pt>
                <c:pt idx="2522">
                  <c:v>1553</c:v>
                </c:pt>
                <c:pt idx="2523">
                  <c:v>1554</c:v>
                </c:pt>
                <c:pt idx="2524">
                  <c:v>1553</c:v>
                </c:pt>
                <c:pt idx="2525">
                  <c:v>1554</c:v>
                </c:pt>
                <c:pt idx="2526">
                  <c:v>1556</c:v>
                </c:pt>
                <c:pt idx="2527">
                  <c:v>1557</c:v>
                </c:pt>
                <c:pt idx="2528">
                  <c:v>1560</c:v>
                </c:pt>
                <c:pt idx="2529">
                  <c:v>1562</c:v>
                </c:pt>
                <c:pt idx="2530">
                  <c:v>1564</c:v>
                </c:pt>
                <c:pt idx="2531">
                  <c:v>1565</c:v>
                </c:pt>
                <c:pt idx="2532">
                  <c:v>1568</c:v>
                </c:pt>
                <c:pt idx="2533">
                  <c:v>1568</c:v>
                </c:pt>
                <c:pt idx="2534">
                  <c:v>1571</c:v>
                </c:pt>
                <c:pt idx="2535">
                  <c:v>1572</c:v>
                </c:pt>
                <c:pt idx="2536">
                  <c:v>1574</c:v>
                </c:pt>
                <c:pt idx="2537">
                  <c:v>1577</c:v>
                </c:pt>
                <c:pt idx="2538">
                  <c:v>1577</c:v>
                </c:pt>
                <c:pt idx="2539">
                  <c:v>1579</c:v>
                </c:pt>
                <c:pt idx="2540">
                  <c:v>1579</c:v>
                </c:pt>
                <c:pt idx="2541">
                  <c:v>1583</c:v>
                </c:pt>
                <c:pt idx="2542">
                  <c:v>1586</c:v>
                </c:pt>
                <c:pt idx="2543">
                  <c:v>1588</c:v>
                </c:pt>
                <c:pt idx="2544">
                  <c:v>1592</c:v>
                </c:pt>
                <c:pt idx="2545">
                  <c:v>1591</c:v>
                </c:pt>
                <c:pt idx="2546">
                  <c:v>1593</c:v>
                </c:pt>
                <c:pt idx="2547">
                  <c:v>1587</c:v>
                </c:pt>
                <c:pt idx="2548">
                  <c:v>1587</c:v>
                </c:pt>
                <c:pt idx="2549">
                  <c:v>1588</c:v>
                </c:pt>
                <c:pt idx="2550">
                  <c:v>1588</c:v>
                </c:pt>
                <c:pt idx="2551">
                  <c:v>1589</c:v>
                </c:pt>
                <c:pt idx="2552">
                  <c:v>1589</c:v>
                </c:pt>
                <c:pt idx="2553">
                  <c:v>1591</c:v>
                </c:pt>
                <c:pt idx="2554">
                  <c:v>1591</c:v>
                </c:pt>
                <c:pt idx="2555">
                  <c:v>1592</c:v>
                </c:pt>
                <c:pt idx="2556">
                  <c:v>1592</c:v>
                </c:pt>
                <c:pt idx="2557">
                  <c:v>1593</c:v>
                </c:pt>
                <c:pt idx="2558">
                  <c:v>1593</c:v>
                </c:pt>
                <c:pt idx="2559">
                  <c:v>1594</c:v>
                </c:pt>
                <c:pt idx="2560">
                  <c:v>1594</c:v>
                </c:pt>
                <c:pt idx="2561">
                  <c:v>1595</c:v>
                </c:pt>
                <c:pt idx="2562">
                  <c:v>1596</c:v>
                </c:pt>
                <c:pt idx="2563">
                  <c:v>1596</c:v>
                </c:pt>
                <c:pt idx="2564">
                  <c:v>1596</c:v>
                </c:pt>
                <c:pt idx="2565">
                  <c:v>1599</c:v>
                </c:pt>
                <c:pt idx="2566">
                  <c:v>1601</c:v>
                </c:pt>
                <c:pt idx="2567">
                  <c:v>1602</c:v>
                </c:pt>
                <c:pt idx="2568">
                  <c:v>1602</c:v>
                </c:pt>
                <c:pt idx="2569">
                  <c:v>1602</c:v>
                </c:pt>
                <c:pt idx="2570">
                  <c:v>1603</c:v>
                </c:pt>
                <c:pt idx="2571">
                  <c:v>1599</c:v>
                </c:pt>
                <c:pt idx="2572">
                  <c:v>1598</c:v>
                </c:pt>
                <c:pt idx="2573">
                  <c:v>1598</c:v>
                </c:pt>
                <c:pt idx="2574">
                  <c:v>1596</c:v>
                </c:pt>
                <c:pt idx="2575">
                  <c:v>1596</c:v>
                </c:pt>
                <c:pt idx="2576">
                  <c:v>1596</c:v>
                </c:pt>
                <c:pt idx="2577">
                  <c:v>1597</c:v>
                </c:pt>
                <c:pt idx="2578">
                  <c:v>1598</c:v>
                </c:pt>
                <c:pt idx="2579">
                  <c:v>1598</c:v>
                </c:pt>
                <c:pt idx="2580">
                  <c:v>1598</c:v>
                </c:pt>
                <c:pt idx="2581">
                  <c:v>1597</c:v>
                </c:pt>
                <c:pt idx="2582">
                  <c:v>1596</c:v>
                </c:pt>
                <c:pt idx="2583">
                  <c:v>1596</c:v>
                </c:pt>
                <c:pt idx="2584">
                  <c:v>1596</c:v>
                </c:pt>
                <c:pt idx="2585">
                  <c:v>1597</c:v>
                </c:pt>
                <c:pt idx="2586">
                  <c:v>1596</c:v>
                </c:pt>
                <c:pt idx="2587">
                  <c:v>1596</c:v>
                </c:pt>
                <c:pt idx="2588">
                  <c:v>1597</c:v>
                </c:pt>
                <c:pt idx="2589">
                  <c:v>1599</c:v>
                </c:pt>
                <c:pt idx="2590">
                  <c:v>1600</c:v>
                </c:pt>
                <c:pt idx="2591">
                  <c:v>1600</c:v>
                </c:pt>
                <c:pt idx="2592">
                  <c:v>1602</c:v>
                </c:pt>
                <c:pt idx="2593">
                  <c:v>1600</c:v>
                </c:pt>
                <c:pt idx="2594">
                  <c:v>1600</c:v>
                </c:pt>
                <c:pt idx="2595">
                  <c:v>1598</c:v>
                </c:pt>
                <c:pt idx="2596">
                  <c:v>1596</c:v>
                </c:pt>
                <c:pt idx="2597">
                  <c:v>1596</c:v>
                </c:pt>
                <c:pt idx="2598">
                  <c:v>1595</c:v>
                </c:pt>
                <c:pt idx="2599">
                  <c:v>1594</c:v>
                </c:pt>
                <c:pt idx="2600">
                  <c:v>1594</c:v>
                </c:pt>
                <c:pt idx="2601">
                  <c:v>1595</c:v>
                </c:pt>
                <c:pt idx="2602">
                  <c:v>1595</c:v>
                </c:pt>
                <c:pt idx="2603">
                  <c:v>1596</c:v>
                </c:pt>
                <c:pt idx="2604">
                  <c:v>1597</c:v>
                </c:pt>
                <c:pt idx="2605">
                  <c:v>1597</c:v>
                </c:pt>
                <c:pt idx="2606">
                  <c:v>1597</c:v>
                </c:pt>
                <c:pt idx="2607">
                  <c:v>1598</c:v>
                </c:pt>
                <c:pt idx="2608">
                  <c:v>1598</c:v>
                </c:pt>
                <c:pt idx="2609">
                  <c:v>1598</c:v>
                </c:pt>
                <c:pt idx="2610">
                  <c:v>1598</c:v>
                </c:pt>
                <c:pt idx="2611">
                  <c:v>1599</c:v>
                </c:pt>
                <c:pt idx="2612">
                  <c:v>1599</c:v>
                </c:pt>
                <c:pt idx="2613">
                  <c:v>1602</c:v>
                </c:pt>
                <c:pt idx="2614">
                  <c:v>1602</c:v>
                </c:pt>
                <c:pt idx="2615">
                  <c:v>1605</c:v>
                </c:pt>
                <c:pt idx="2616">
                  <c:v>1606</c:v>
                </c:pt>
                <c:pt idx="2617">
                  <c:v>1604</c:v>
                </c:pt>
                <c:pt idx="2618">
                  <c:v>1604</c:v>
                </c:pt>
                <c:pt idx="2619">
                  <c:v>1600</c:v>
                </c:pt>
                <c:pt idx="2620">
                  <c:v>1600</c:v>
                </c:pt>
                <c:pt idx="2621">
                  <c:v>1600</c:v>
                </c:pt>
                <c:pt idx="2622">
                  <c:v>1599</c:v>
                </c:pt>
                <c:pt idx="2623">
                  <c:v>1599</c:v>
                </c:pt>
                <c:pt idx="2624">
                  <c:v>1600</c:v>
                </c:pt>
                <c:pt idx="2625">
                  <c:v>1599</c:v>
                </c:pt>
                <c:pt idx="2626">
                  <c:v>1599</c:v>
                </c:pt>
                <c:pt idx="2627">
                  <c:v>1599</c:v>
                </c:pt>
                <c:pt idx="2628">
                  <c:v>1601</c:v>
                </c:pt>
                <c:pt idx="2629">
                  <c:v>1602</c:v>
                </c:pt>
                <c:pt idx="2630">
                  <c:v>1601</c:v>
                </c:pt>
                <c:pt idx="2631">
                  <c:v>1601</c:v>
                </c:pt>
                <c:pt idx="2632">
                  <c:v>1601</c:v>
                </c:pt>
                <c:pt idx="2633">
                  <c:v>1602</c:v>
                </c:pt>
                <c:pt idx="2634">
                  <c:v>1602</c:v>
                </c:pt>
                <c:pt idx="2635">
                  <c:v>1600</c:v>
                </c:pt>
                <c:pt idx="2636">
                  <c:v>1602</c:v>
                </c:pt>
                <c:pt idx="2637">
                  <c:v>1605</c:v>
                </c:pt>
                <c:pt idx="2638">
                  <c:v>1606</c:v>
                </c:pt>
                <c:pt idx="2639">
                  <c:v>1608</c:v>
                </c:pt>
                <c:pt idx="2640">
                  <c:v>1609</c:v>
                </c:pt>
                <c:pt idx="2641">
                  <c:v>1603</c:v>
                </c:pt>
                <c:pt idx="2642">
                  <c:v>1603</c:v>
                </c:pt>
                <c:pt idx="2643">
                  <c:v>1603</c:v>
                </c:pt>
                <c:pt idx="2644">
                  <c:v>1603</c:v>
                </c:pt>
                <c:pt idx="2645">
                  <c:v>1604</c:v>
                </c:pt>
                <c:pt idx="2646">
                  <c:v>1604</c:v>
                </c:pt>
                <c:pt idx="2647">
                  <c:v>1605</c:v>
                </c:pt>
                <c:pt idx="2648">
                  <c:v>1604</c:v>
                </c:pt>
                <c:pt idx="2649">
                  <c:v>1605</c:v>
                </c:pt>
                <c:pt idx="2650">
                  <c:v>1606</c:v>
                </c:pt>
                <c:pt idx="2651">
                  <c:v>1605</c:v>
                </c:pt>
                <c:pt idx="2652">
                  <c:v>1606</c:v>
                </c:pt>
                <c:pt idx="2653">
                  <c:v>1606</c:v>
                </c:pt>
                <c:pt idx="2654">
                  <c:v>1607</c:v>
                </c:pt>
                <c:pt idx="2655">
                  <c:v>1607</c:v>
                </c:pt>
                <c:pt idx="2656">
                  <c:v>1607</c:v>
                </c:pt>
                <c:pt idx="2657">
                  <c:v>1608</c:v>
                </c:pt>
                <c:pt idx="2658">
                  <c:v>1608</c:v>
                </c:pt>
                <c:pt idx="2659">
                  <c:v>1610</c:v>
                </c:pt>
                <c:pt idx="2660">
                  <c:v>1610</c:v>
                </c:pt>
                <c:pt idx="2661">
                  <c:v>1614</c:v>
                </c:pt>
                <c:pt idx="2662">
                  <c:v>1614</c:v>
                </c:pt>
                <c:pt idx="2663">
                  <c:v>1617</c:v>
                </c:pt>
                <c:pt idx="2664">
                  <c:v>1617</c:v>
                </c:pt>
                <c:pt idx="2665">
                  <c:v>1612</c:v>
                </c:pt>
                <c:pt idx="2666">
                  <c:v>1615</c:v>
                </c:pt>
                <c:pt idx="2667">
                  <c:v>1614</c:v>
                </c:pt>
                <c:pt idx="2668">
                  <c:v>1612</c:v>
                </c:pt>
                <c:pt idx="2669">
                  <c:v>1611</c:v>
                </c:pt>
                <c:pt idx="2670">
                  <c:v>1611</c:v>
                </c:pt>
                <c:pt idx="2671">
                  <c:v>1612</c:v>
                </c:pt>
                <c:pt idx="2672">
                  <c:v>1612</c:v>
                </c:pt>
                <c:pt idx="2673">
                  <c:v>1613</c:v>
                </c:pt>
                <c:pt idx="2674">
                  <c:v>1613</c:v>
                </c:pt>
                <c:pt idx="2675">
                  <c:v>1613</c:v>
                </c:pt>
                <c:pt idx="2676">
                  <c:v>1613</c:v>
                </c:pt>
                <c:pt idx="2677">
                  <c:v>1614</c:v>
                </c:pt>
                <c:pt idx="2678">
                  <c:v>1615</c:v>
                </c:pt>
                <c:pt idx="2679">
                  <c:v>1615</c:v>
                </c:pt>
                <c:pt idx="2680">
                  <c:v>1616</c:v>
                </c:pt>
                <c:pt idx="2681">
                  <c:v>1617</c:v>
                </c:pt>
                <c:pt idx="2682">
                  <c:v>1617</c:v>
                </c:pt>
                <c:pt idx="2683">
                  <c:v>1617</c:v>
                </c:pt>
                <c:pt idx="2684">
                  <c:v>1616</c:v>
                </c:pt>
                <c:pt idx="2685">
                  <c:v>1620</c:v>
                </c:pt>
                <c:pt idx="2686">
                  <c:v>1620</c:v>
                </c:pt>
                <c:pt idx="2687">
                  <c:v>1623</c:v>
                </c:pt>
                <c:pt idx="2688">
                  <c:v>1622</c:v>
                </c:pt>
                <c:pt idx="2689">
                  <c:v>1619</c:v>
                </c:pt>
                <c:pt idx="2690">
                  <c:v>1620</c:v>
                </c:pt>
                <c:pt idx="2691">
                  <c:v>1619</c:v>
                </c:pt>
                <c:pt idx="2692">
                  <c:v>1620</c:v>
                </c:pt>
                <c:pt idx="2693">
                  <c:v>1619</c:v>
                </c:pt>
                <c:pt idx="2694">
                  <c:v>1619</c:v>
                </c:pt>
                <c:pt idx="2695">
                  <c:v>1619</c:v>
                </c:pt>
                <c:pt idx="2696">
                  <c:v>1620</c:v>
                </c:pt>
                <c:pt idx="2697">
                  <c:v>1619</c:v>
                </c:pt>
                <c:pt idx="2698">
                  <c:v>1620</c:v>
                </c:pt>
                <c:pt idx="2699">
                  <c:v>1620</c:v>
                </c:pt>
                <c:pt idx="2700">
                  <c:v>1621</c:v>
                </c:pt>
                <c:pt idx="2701">
                  <c:v>1621</c:v>
                </c:pt>
                <c:pt idx="2702">
                  <c:v>1622</c:v>
                </c:pt>
                <c:pt idx="2703">
                  <c:v>1621</c:v>
                </c:pt>
                <c:pt idx="2704">
                  <c:v>1621</c:v>
                </c:pt>
                <c:pt idx="2705">
                  <c:v>1621</c:v>
                </c:pt>
                <c:pt idx="2706">
                  <c:v>1621</c:v>
                </c:pt>
                <c:pt idx="2707">
                  <c:v>1622</c:v>
                </c:pt>
                <c:pt idx="2708">
                  <c:v>1621</c:v>
                </c:pt>
                <c:pt idx="2709">
                  <c:v>1624</c:v>
                </c:pt>
                <c:pt idx="2710">
                  <c:v>1627</c:v>
                </c:pt>
                <c:pt idx="2711">
                  <c:v>1627</c:v>
                </c:pt>
                <c:pt idx="2712">
                  <c:v>1628</c:v>
                </c:pt>
                <c:pt idx="2713">
                  <c:v>1624</c:v>
                </c:pt>
                <c:pt idx="2714">
                  <c:v>1626</c:v>
                </c:pt>
                <c:pt idx="2715">
                  <c:v>1623</c:v>
                </c:pt>
                <c:pt idx="2716">
                  <c:v>1623</c:v>
                </c:pt>
                <c:pt idx="2717">
                  <c:v>1622</c:v>
                </c:pt>
                <c:pt idx="2718">
                  <c:v>1623</c:v>
                </c:pt>
                <c:pt idx="2719">
                  <c:v>1623</c:v>
                </c:pt>
                <c:pt idx="2720">
                  <c:v>1623</c:v>
                </c:pt>
                <c:pt idx="2721">
                  <c:v>1622</c:v>
                </c:pt>
                <c:pt idx="2722">
                  <c:v>1623</c:v>
                </c:pt>
                <c:pt idx="2723">
                  <c:v>1623</c:v>
                </c:pt>
                <c:pt idx="2724">
                  <c:v>1622</c:v>
                </c:pt>
                <c:pt idx="2725">
                  <c:v>1624</c:v>
                </c:pt>
                <c:pt idx="2726">
                  <c:v>1623</c:v>
                </c:pt>
                <c:pt idx="2727">
                  <c:v>1624</c:v>
                </c:pt>
                <c:pt idx="2728">
                  <c:v>1624</c:v>
                </c:pt>
                <c:pt idx="2729">
                  <c:v>1623</c:v>
                </c:pt>
                <c:pt idx="2730">
                  <c:v>1622</c:v>
                </c:pt>
                <c:pt idx="2731">
                  <c:v>1623</c:v>
                </c:pt>
                <c:pt idx="2732">
                  <c:v>1622</c:v>
                </c:pt>
                <c:pt idx="2733">
                  <c:v>1625</c:v>
                </c:pt>
                <c:pt idx="2734">
                  <c:v>1627</c:v>
                </c:pt>
                <c:pt idx="2735">
                  <c:v>1629</c:v>
                </c:pt>
                <c:pt idx="2736">
                  <c:v>1630</c:v>
                </c:pt>
                <c:pt idx="2737">
                  <c:v>1626</c:v>
                </c:pt>
                <c:pt idx="2738">
                  <c:v>1628</c:v>
                </c:pt>
                <c:pt idx="2739">
                  <c:v>1624</c:v>
                </c:pt>
                <c:pt idx="2740">
                  <c:v>1624</c:v>
                </c:pt>
                <c:pt idx="2741">
                  <c:v>1623</c:v>
                </c:pt>
                <c:pt idx="2742">
                  <c:v>1621</c:v>
                </c:pt>
                <c:pt idx="2743">
                  <c:v>1622</c:v>
                </c:pt>
                <c:pt idx="2744">
                  <c:v>1621</c:v>
                </c:pt>
                <c:pt idx="2745">
                  <c:v>1621</c:v>
                </c:pt>
                <c:pt idx="2746">
                  <c:v>1620</c:v>
                </c:pt>
                <c:pt idx="2747">
                  <c:v>1620</c:v>
                </c:pt>
                <c:pt idx="2748">
                  <c:v>1619</c:v>
                </c:pt>
                <c:pt idx="2749">
                  <c:v>1619</c:v>
                </c:pt>
                <c:pt idx="2750">
                  <c:v>1620</c:v>
                </c:pt>
                <c:pt idx="2751">
                  <c:v>1619</c:v>
                </c:pt>
                <c:pt idx="2752">
                  <c:v>1620</c:v>
                </c:pt>
                <c:pt idx="2753">
                  <c:v>1620</c:v>
                </c:pt>
                <c:pt idx="2754">
                  <c:v>1620</c:v>
                </c:pt>
                <c:pt idx="2755">
                  <c:v>1619</c:v>
                </c:pt>
                <c:pt idx="2756">
                  <c:v>1619</c:v>
                </c:pt>
                <c:pt idx="2757">
                  <c:v>1622</c:v>
                </c:pt>
                <c:pt idx="2758">
                  <c:v>1624</c:v>
                </c:pt>
                <c:pt idx="2759">
                  <c:v>1625</c:v>
                </c:pt>
                <c:pt idx="2760">
                  <c:v>1627</c:v>
                </c:pt>
                <c:pt idx="2761">
                  <c:v>1623</c:v>
                </c:pt>
                <c:pt idx="2762">
                  <c:v>1624</c:v>
                </c:pt>
                <c:pt idx="2763">
                  <c:v>1622</c:v>
                </c:pt>
                <c:pt idx="2764">
                  <c:v>1619</c:v>
                </c:pt>
                <c:pt idx="2765">
                  <c:v>1619</c:v>
                </c:pt>
                <c:pt idx="2766">
                  <c:v>1618</c:v>
                </c:pt>
                <c:pt idx="2767">
                  <c:v>1617</c:v>
                </c:pt>
                <c:pt idx="2768">
                  <c:v>1616</c:v>
                </c:pt>
                <c:pt idx="2769">
                  <c:v>1616</c:v>
                </c:pt>
                <c:pt idx="2770">
                  <c:v>1616</c:v>
                </c:pt>
                <c:pt idx="2771">
                  <c:v>1616</c:v>
                </c:pt>
                <c:pt idx="2772">
                  <c:v>1614</c:v>
                </c:pt>
                <c:pt idx="2773">
                  <c:v>1616</c:v>
                </c:pt>
                <c:pt idx="2774">
                  <c:v>1615</c:v>
                </c:pt>
                <c:pt idx="2775">
                  <c:v>1616</c:v>
                </c:pt>
                <c:pt idx="2776">
                  <c:v>1615</c:v>
                </c:pt>
                <c:pt idx="2777">
                  <c:v>1615</c:v>
                </c:pt>
                <c:pt idx="2778">
                  <c:v>1617</c:v>
                </c:pt>
                <c:pt idx="2779">
                  <c:v>1616</c:v>
                </c:pt>
                <c:pt idx="2780">
                  <c:v>1617</c:v>
                </c:pt>
                <c:pt idx="2781">
                  <c:v>1621</c:v>
                </c:pt>
                <c:pt idx="2782">
                  <c:v>1623</c:v>
                </c:pt>
                <c:pt idx="2783">
                  <c:v>1624</c:v>
                </c:pt>
                <c:pt idx="2784">
                  <c:v>1626</c:v>
                </c:pt>
                <c:pt idx="2785">
                  <c:v>1621</c:v>
                </c:pt>
                <c:pt idx="2786">
                  <c:v>1623</c:v>
                </c:pt>
                <c:pt idx="2787">
                  <c:v>1623</c:v>
                </c:pt>
                <c:pt idx="2788">
                  <c:v>1623</c:v>
                </c:pt>
                <c:pt idx="2789">
                  <c:v>1624</c:v>
                </c:pt>
                <c:pt idx="2790">
                  <c:v>1624</c:v>
                </c:pt>
                <c:pt idx="2791">
                  <c:v>1626</c:v>
                </c:pt>
                <c:pt idx="2792">
                  <c:v>1626</c:v>
                </c:pt>
                <c:pt idx="2793">
                  <c:v>1627</c:v>
                </c:pt>
                <c:pt idx="2794">
                  <c:v>1628</c:v>
                </c:pt>
                <c:pt idx="2795">
                  <c:v>1629</c:v>
                </c:pt>
                <c:pt idx="2796">
                  <c:v>1630</c:v>
                </c:pt>
                <c:pt idx="2797">
                  <c:v>1631</c:v>
                </c:pt>
                <c:pt idx="2798">
                  <c:v>1632</c:v>
                </c:pt>
                <c:pt idx="2799">
                  <c:v>1634</c:v>
                </c:pt>
                <c:pt idx="2800">
                  <c:v>1635</c:v>
                </c:pt>
                <c:pt idx="2801">
                  <c:v>1637</c:v>
                </c:pt>
                <c:pt idx="2802">
                  <c:v>1638</c:v>
                </c:pt>
                <c:pt idx="2803">
                  <c:v>1639</c:v>
                </c:pt>
                <c:pt idx="2804">
                  <c:v>1640</c:v>
                </c:pt>
                <c:pt idx="2805">
                  <c:v>1644</c:v>
                </c:pt>
                <c:pt idx="2806">
                  <c:v>1646</c:v>
                </c:pt>
                <c:pt idx="2807">
                  <c:v>1649</c:v>
                </c:pt>
                <c:pt idx="2808">
                  <c:v>1651</c:v>
                </c:pt>
                <c:pt idx="2809">
                  <c:v>1649</c:v>
                </c:pt>
                <c:pt idx="2810">
                  <c:v>1649</c:v>
                </c:pt>
                <c:pt idx="2811">
                  <c:v>1649</c:v>
                </c:pt>
                <c:pt idx="2812">
                  <c:v>1653</c:v>
                </c:pt>
                <c:pt idx="2813">
                  <c:v>1652</c:v>
                </c:pt>
                <c:pt idx="2814">
                  <c:v>1653</c:v>
                </c:pt>
                <c:pt idx="2815">
                  <c:v>1653</c:v>
                </c:pt>
                <c:pt idx="2816">
                  <c:v>1655</c:v>
                </c:pt>
                <c:pt idx="2817">
                  <c:v>1656</c:v>
                </c:pt>
                <c:pt idx="2818">
                  <c:v>1657</c:v>
                </c:pt>
                <c:pt idx="2819">
                  <c:v>1657</c:v>
                </c:pt>
                <c:pt idx="2820">
                  <c:v>1660</c:v>
                </c:pt>
                <c:pt idx="2821">
                  <c:v>1660</c:v>
                </c:pt>
                <c:pt idx="2822">
                  <c:v>1660</c:v>
                </c:pt>
                <c:pt idx="2823">
                  <c:v>1663</c:v>
                </c:pt>
                <c:pt idx="2824">
                  <c:v>1664</c:v>
                </c:pt>
                <c:pt idx="2825">
                  <c:v>1665</c:v>
                </c:pt>
                <c:pt idx="2826">
                  <c:v>1667</c:v>
                </c:pt>
                <c:pt idx="2827">
                  <c:v>1668</c:v>
                </c:pt>
                <c:pt idx="2828">
                  <c:v>1669</c:v>
                </c:pt>
                <c:pt idx="2829">
                  <c:v>1675</c:v>
                </c:pt>
                <c:pt idx="2830">
                  <c:v>1678</c:v>
                </c:pt>
                <c:pt idx="2831">
                  <c:v>1679</c:v>
                </c:pt>
                <c:pt idx="2832">
                  <c:v>1676</c:v>
                </c:pt>
                <c:pt idx="2833">
                  <c:v>1676</c:v>
                </c:pt>
                <c:pt idx="2834">
                  <c:v>1678</c:v>
                </c:pt>
                <c:pt idx="2835">
                  <c:v>1680</c:v>
                </c:pt>
                <c:pt idx="2836">
                  <c:v>1680</c:v>
                </c:pt>
                <c:pt idx="2837">
                  <c:v>1682</c:v>
                </c:pt>
                <c:pt idx="2838">
                  <c:v>1681</c:v>
                </c:pt>
                <c:pt idx="2839">
                  <c:v>1680</c:v>
                </c:pt>
                <c:pt idx="2840">
                  <c:v>1682</c:v>
                </c:pt>
                <c:pt idx="2841">
                  <c:v>1684</c:v>
                </c:pt>
                <c:pt idx="2842">
                  <c:v>1684</c:v>
                </c:pt>
                <c:pt idx="2843">
                  <c:v>1683</c:v>
                </c:pt>
                <c:pt idx="2844">
                  <c:v>1684</c:v>
                </c:pt>
                <c:pt idx="2845">
                  <c:v>1685</c:v>
                </c:pt>
                <c:pt idx="2846">
                  <c:v>1685</c:v>
                </c:pt>
                <c:pt idx="2847">
                  <c:v>1685</c:v>
                </c:pt>
                <c:pt idx="2848">
                  <c:v>1687</c:v>
                </c:pt>
                <c:pt idx="2849">
                  <c:v>1687</c:v>
                </c:pt>
                <c:pt idx="2850">
                  <c:v>1688</c:v>
                </c:pt>
                <c:pt idx="2851">
                  <c:v>1687</c:v>
                </c:pt>
                <c:pt idx="2852">
                  <c:v>1689</c:v>
                </c:pt>
                <c:pt idx="2853">
                  <c:v>1694</c:v>
                </c:pt>
                <c:pt idx="2854">
                  <c:v>1693</c:v>
                </c:pt>
                <c:pt idx="2855">
                  <c:v>1694</c:v>
                </c:pt>
                <c:pt idx="2856">
                  <c:v>1695</c:v>
                </c:pt>
                <c:pt idx="2857">
                  <c:v>1694</c:v>
                </c:pt>
                <c:pt idx="2858">
                  <c:v>1693</c:v>
                </c:pt>
                <c:pt idx="2859">
                  <c:v>1692</c:v>
                </c:pt>
                <c:pt idx="2860">
                  <c:v>1692</c:v>
                </c:pt>
                <c:pt idx="2861">
                  <c:v>1692</c:v>
                </c:pt>
                <c:pt idx="2862">
                  <c:v>1691</c:v>
                </c:pt>
                <c:pt idx="2863">
                  <c:v>1690</c:v>
                </c:pt>
                <c:pt idx="2864">
                  <c:v>1690</c:v>
                </c:pt>
                <c:pt idx="2865">
                  <c:v>1691</c:v>
                </c:pt>
                <c:pt idx="2866">
                  <c:v>1692</c:v>
                </c:pt>
                <c:pt idx="2867">
                  <c:v>1691</c:v>
                </c:pt>
                <c:pt idx="2868">
                  <c:v>1690</c:v>
                </c:pt>
                <c:pt idx="2869">
                  <c:v>1691</c:v>
                </c:pt>
                <c:pt idx="2870">
                  <c:v>1690</c:v>
                </c:pt>
                <c:pt idx="2871">
                  <c:v>1691</c:v>
                </c:pt>
                <c:pt idx="2872">
                  <c:v>1691</c:v>
                </c:pt>
                <c:pt idx="2873">
                  <c:v>1690</c:v>
                </c:pt>
                <c:pt idx="2874">
                  <c:v>1688</c:v>
                </c:pt>
                <c:pt idx="2875">
                  <c:v>1687</c:v>
                </c:pt>
                <c:pt idx="2876">
                  <c:v>1688</c:v>
                </c:pt>
                <c:pt idx="2877">
                  <c:v>1691</c:v>
                </c:pt>
                <c:pt idx="2878">
                  <c:v>1692</c:v>
                </c:pt>
                <c:pt idx="2879">
                  <c:v>1692</c:v>
                </c:pt>
                <c:pt idx="2880">
                  <c:v>1694</c:v>
                </c:pt>
                <c:pt idx="2881">
                  <c:v>1687</c:v>
                </c:pt>
                <c:pt idx="2882">
                  <c:v>1687</c:v>
                </c:pt>
                <c:pt idx="2883">
                  <c:v>1685</c:v>
                </c:pt>
                <c:pt idx="2884">
                  <c:v>1683</c:v>
                </c:pt>
                <c:pt idx="2885">
                  <c:v>1681</c:v>
                </c:pt>
                <c:pt idx="2886">
                  <c:v>1680</c:v>
                </c:pt>
                <c:pt idx="2887">
                  <c:v>1678</c:v>
                </c:pt>
                <c:pt idx="2888">
                  <c:v>1676</c:v>
                </c:pt>
                <c:pt idx="2889">
                  <c:v>1677</c:v>
                </c:pt>
                <c:pt idx="2890">
                  <c:v>1675</c:v>
                </c:pt>
                <c:pt idx="2891">
                  <c:v>1676</c:v>
                </c:pt>
                <c:pt idx="2892">
                  <c:v>1675</c:v>
                </c:pt>
                <c:pt idx="2893">
                  <c:v>1674</c:v>
                </c:pt>
                <c:pt idx="2894">
                  <c:v>1673</c:v>
                </c:pt>
                <c:pt idx="2895">
                  <c:v>1673</c:v>
                </c:pt>
                <c:pt idx="2896">
                  <c:v>1671</c:v>
                </c:pt>
                <c:pt idx="2897">
                  <c:v>1670</c:v>
                </c:pt>
                <c:pt idx="2898">
                  <c:v>1671</c:v>
                </c:pt>
                <c:pt idx="2899">
                  <c:v>1669</c:v>
                </c:pt>
                <c:pt idx="2900">
                  <c:v>1668</c:v>
                </c:pt>
                <c:pt idx="2901">
                  <c:v>1671</c:v>
                </c:pt>
                <c:pt idx="2902">
                  <c:v>1669</c:v>
                </c:pt>
                <c:pt idx="2903">
                  <c:v>1667</c:v>
                </c:pt>
                <c:pt idx="2904">
                  <c:v>1669</c:v>
                </c:pt>
                <c:pt idx="2905">
                  <c:v>1667</c:v>
                </c:pt>
                <c:pt idx="2906">
                  <c:v>1666</c:v>
                </c:pt>
                <c:pt idx="2907">
                  <c:v>1662</c:v>
                </c:pt>
                <c:pt idx="2908">
                  <c:v>1661</c:v>
                </c:pt>
                <c:pt idx="2909">
                  <c:v>1659</c:v>
                </c:pt>
                <c:pt idx="2910">
                  <c:v>1658</c:v>
                </c:pt>
                <c:pt idx="2911">
                  <c:v>1657</c:v>
                </c:pt>
                <c:pt idx="2912">
                  <c:v>1656</c:v>
                </c:pt>
                <c:pt idx="2913">
                  <c:v>1656</c:v>
                </c:pt>
                <c:pt idx="2914">
                  <c:v>1655</c:v>
                </c:pt>
                <c:pt idx="2915">
                  <c:v>1656</c:v>
                </c:pt>
                <c:pt idx="2916">
                  <c:v>1656</c:v>
                </c:pt>
                <c:pt idx="2917">
                  <c:v>1655</c:v>
                </c:pt>
                <c:pt idx="2918">
                  <c:v>1655</c:v>
                </c:pt>
                <c:pt idx="2919">
                  <c:v>1649</c:v>
                </c:pt>
                <c:pt idx="2920">
                  <c:v>1641</c:v>
                </c:pt>
                <c:pt idx="2921">
                  <c:v>1651</c:v>
                </c:pt>
                <c:pt idx="2922">
                  <c:v>1650</c:v>
                </c:pt>
                <c:pt idx="2923">
                  <c:v>1649</c:v>
                </c:pt>
                <c:pt idx="2924">
                  <c:v>1647</c:v>
                </c:pt>
                <c:pt idx="2925">
                  <c:v>1649</c:v>
                </c:pt>
                <c:pt idx="2926">
                  <c:v>1647</c:v>
                </c:pt>
                <c:pt idx="2927">
                  <c:v>1649</c:v>
                </c:pt>
                <c:pt idx="2928">
                  <c:v>1649</c:v>
                </c:pt>
                <c:pt idx="2929">
                  <c:v>1644</c:v>
                </c:pt>
                <c:pt idx="2930">
                  <c:v>1644</c:v>
                </c:pt>
                <c:pt idx="2931">
                  <c:v>1641</c:v>
                </c:pt>
                <c:pt idx="2932">
                  <c:v>1639</c:v>
                </c:pt>
                <c:pt idx="2933">
                  <c:v>1637</c:v>
                </c:pt>
                <c:pt idx="2934">
                  <c:v>1636</c:v>
                </c:pt>
                <c:pt idx="2935">
                  <c:v>1634</c:v>
                </c:pt>
                <c:pt idx="2936">
                  <c:v>1634</c:v>
                </c:pt>
                <c:pt idx="2937">
                  <c:v>1632</c:v>
                </c:pt>
                <c:pt idx="2938">
                  <c:v>1632</c:v>
                </c:pt>
                <c:pt idx="2939">
                  <c:v>1631</c:v>
                </c:pt>
                <c:pt idx="2940">
                  <c:v>1630</c:v>
                </c:pt>
                <c:pt idx="2941">
                  <c:v>1630</c:v>
                </c:pt>
                <c:pt idx="2942">
                  <c:v>1628</c:v>
                </c:pt>
                <c:pt idx="2943">
                  <c:v>1626</c:v>
                </c:pt>
                <c:pt idx="2944">
                  <c:v>1627</c:v>
                </c:pt>
                <c:pt idx="2945">
                  <c:v>1626</c:v>
                </c:pt>
                <c:pt idx="2946">
                  <c:v>1625</c:v>
                </c:pt>
                <c:pt idx="2947">
                  <c:v>1625</c:v>
                </c:pt>
                <c:pt idx="2948">
                  <c:v>1623</c:v>
                </c:pt>
                <c:pt idx="2949">
                  <c:v>1624</c:v>
                </c:pt>
                <c:pt idx="3406">
                  <c:v>1476</c:v>
                </c:pt>
                <c:pt idx="3407">
                  <c:v>1475</c:v>
                </c:pt>
                <c:pt idx="3408">
                  <c:v>1480</c:v>
                </c:pt>
                <c:pt idx="3409">
                  <c:v>1481</c:v>
                </c:pt>
                <c:pt idx="3410">
                  <c:v>1485</c:v>
                </c:pt>
                <c:pt idx="3411">
                  <c:v>1481</c:v>
                </c:pt>
                <c:pt idx="3412">
                  <c:v>1488</c:v>
                </c:pt>
                <c:pt idx="3413">
                  <c:v>1483</c:v>
                </c:pt>
                <c:pt idx="3414">
                  <c:v>1483</c:v>
                </c:pt>
                <c:pt idx="3415">
                  <c:v>1485</c:v>
                </c:pt>
                <c:pt idx="3416">
                  <c:v>1486</c:v>
                </c:pt>
                <c:pt idx="3417">
                  <c:v>1483</c:v>
                </c:pt>
                <c:pt idx="3418">
                  <c:v>1485</c:v>
                </c:pt>
                <c:pt idx="3419">
                  <c:v>1489</c:v>
                </c:pt>
                <c:pt idx="3420">
                  <c:v>1491</c:v>
                </c:pt>
                <c:pt idx="3421">
                  <c:v>1493</c:v>
                </c:pt>
                <c:pt idx="3422">
                  <c:v>1497</c:v>
                </c:pt>
                <c:pt idx="3423">
                  <c:v>1496</c:v>
                </c:pt>
                <c:pt idx="3424">
                  <c:v>1501</c:v>
                </c:pt>
                <c:pt idx="3425">
                  <c:v>1493</c:v>
                </c:pt>
                <c:pt idx="3426">
                  <c:v>1487</c:v>
                </c:pt>
                <c:pt idx="3427">
                  <c:v>1487</c:v>
                </c:pt>
                <c:pt idx="3428">
                  <c:v>1487</c:v>
                </c:pt>
                <c:pt idx="3429">
                  <c:v>1486</c:v>
                </c:pt>
                <c:pt idx="3430">
                  <c:v>1486</c:v>
                </c:pt>
                <c:pt idx="3431">
                  <c:v>1486</c:v>
                </c:pt>
                <c:pt idx="3432">
                  <c:v>1484</c:v>
                </c:pt>
                <c:pt idx="3433">
                  <c:v>1485</c:v>
                </c:pt>
                <c:pt idx="3434">
                  <c:v>1485</c:v>
                </c:pt>
                <c:pt idx="3435">
                  <c:v>1485</c:v>
                </c:pt>
                <c:pt idx="3436">
                  <c:v>1483</c:v>
                </c:pt>
                <c:pt idx="3437">
                  <c:v>1482</c:v>
                </c:pt>
                <c:pt idx="3438">
                  <c:v>1481</c:v>
                </c:pt>
                <c:pt idx="3439">
                  <c:v>1481</c:v>
                </c:pt>
                <c:pt idx="3440">
                  <c:v>1481</c:v>
                </c:pt>
                <c:pt idx="3441">
                  <c:v>1482</c:v>
                </c:pt>
                <c:pt idx="3442">
                  <c:v>1481</c:v>
                </c:pt>
                <c:pt idx="3443">
                  <c:v>1482</c:v>
                </c:pt>
                <c:pt idx="3444">
                  <c:v>1480</c:v>
                </c:pt>
                <c:pt idx="3445">
                  <c:v>1480</c:v>
                </c:pt>
                <c:pt idx="3446">
                  <c:v>1480</c:v>
                </c:pt>
                <c:pt idx="3447">
                  <c:v>1480</c:v>
                </c:pt>
                <c:pt idx="3448">
                  <c:v>1480</c:v>
                </c:pt>
                <c:pt idx="3449">
                  <c:v>1481</c:v>
                </c:pt>
                <c:pt idx="3450">
                  <c:v>1483</c:v>
                </c:pt>
                <c:pt idx="3451">
                  <c:v>1482</c:v>
                </c:pt>
                <c:pt idx="3452">
                  <c:v>1482</c:v>
                </c:pt>
                <c:pt idx="3453">
                  <c:v>1484</c:v>
                </c:pt>
                <c:pt idx="3454">
                  <c:v>1482</c:v>
                </c:pt>
                <c:pt idx="3455">
                  <c:v>1486</c:v>
                </c:pt>
                <c:pt idx="3456">
                  <c:v>1486</c:v>
                </c:pt>
                <c:pt idx="3457">
                  <c:v>1485</c:v>
                </c:pt>
                <c:pt idx="3458">
                  <c:v>1484</c:v>
                </c:pt>
                <c:pt idx="3459">
                  <c:v>1484</c:v>
                </c:pt>
                <c:pt idx="3460">
                  <c:v>1483</c:v>
                </c:pt>
                <c:pt idx="3461">
                  <c:v>1484</c:v>
                </c:pt>
                <c:pt idx="3462">
                  <c:v>1483</c:v>
                </c:pt>
                <c:pt idx="3463">
                  <c:v>1482</c:v>
                </c:pt>
                <c:pt idx="3464">
                  <c:v>1483</c:v>
                </c:pt>
                <c:pt idx="3465">
                  <c:v>1483</c:v>
                </c:pt>
                <c:pt idx="3466">
                  <c:v>1482</c:v>
                </c:pt>
                <c:pt idx="3467">
                  <c:v>1483</c:v>
                </c:pt>
                <c:pt idx="3468">
                  <c:v>1482</c:v>
                </c:pt>
                <c:pt idx="3469">
                  <c:v>1483</c:v>
                </c:pt>
                <c:pt idx="3470">
                  <c:v>1483</c:v>
                </c:pt>
                <c:pt idx="3471">
                  <c:v>1463</c:v>
                </c:pt>
                <c:pt idx="3472">
                  <c:v>1481</c:v>
                </c:pt>
                <c:pt idx="3473">
                  <c:v>1471</c:v>
                </c:pt>
                <c:pt idx="3474">
                  <c:v>1476</c:v>
                </c:pt>
                <c:pt idx="3475">
                  <c:v>1477</c:v>
                </c:pt>
                <c:pt idx="3476">
                  <c:v>1473</c:v>
                </c:pt>
                <c:pt idx="3477">
                  <c:v>1476</c:v>
                </c:pt>
                <c:pt idx="3478">
                  <c:v>1481</c:v>
                </c:pt>
                <c:pt idx="3479">
                  <c:v>1484</c:v>
                </c:pt>
                <c:pt idx="3480">
                  <c:v>1482</c:v>
                </c:pt>
                <c:pt idx="3481">
                  <c:v>1481</c:v>
                </c:pt>
                <c:pt idx="3482">
                  <c:v>1481</c:v>
                </c:pt>
                <c:pt idx="3483">
                  <c:v>1480</c:v>
                </c:pt>
                <c:pt idx="3484">
                  <c:v>1480</c:v>
                </c:pt>
                <c:pt idx="3485">
                  <c:v>1482</c:v>
                </c:pt>
                <c:pt idx="3486">
                  <c:v>1481</c:v>
                </c:pt>
                <c:pt idx="3487">
                  <c:v>1481</c:v>
                </c:pt>
                <c:pt idx="3488">
                  <c:v>1482</c:v>
                </c:pt>
                <c:pt idx="3489">
                  <c:v>1482</c:v>
                </c:pt>
                <c:pt idx="3490">
                  <c:v>1483</c:v>
                </c:pt>
                <c:pt idx="3491">
                  <c:v>1484</c:v>
                </c:pt>
                <c:pt idx="3492">
                  <c:v>1483</c:v>
                </c:pt>
                <c:pt idx="3493">
                  <c:v>1483</c:v>
                </c:pt>
                <c:pt idx="3494">
                  <c:v>1483</c:v>
                </c:pt>
                <c:pt idx="3495">
                  <c:v>1483</c:v>
                </c:pt>
                <c:pt idx="3496">
                  <c:v>1482</c:v>
                </c:pt>
                <c:pt idx="3497">
                  <c:v>1483</c:v>
                </c:pt>
                <c:pt idx="3498">
                  <c:v>1482</c:v>
                </c:pt>
                <c:pt idx="3499">
                  <c:v>1482</c:v>
                </c:pt>
                <c:pt idx="3500">
                  <c:v>1482</c:v>
                </c:pt>
                <c:pt idx="3501">
                  <c:v>1485</c:v>
                </c:pt>
                <c:pt idx="3502">
                  <c:v>1484</c:v>
                </c:pt>
                <c:pt idx="3503">
                  <c:v>1483</c:v>
                </c:pt>
                <c:pt idx="3504">
                  <c:v>1486</c:v>
                </c:pt>
                <c:pt idx="3505">
                  <c:v>1482</c:v>
                </c:pt>
                <c:pt idx="3506">
                  <c:v>1482</c:v>
                </c:pt>
                <c:pt idx="3507">
                  <c:v>1480</c:v>
                </c:pt>
                <c:pt idx="3508">
                  <c:v>1480</c:v>
                </c:pt>
                <c:pt idx="3509">
                  <c:v>1480</c:v>
                </c:pt>
                <c:pt idx="3510">
                  <c:v>1480</c:v>
                </c:pt>
                <c:pt idx="3511">
                  <c:v>1483</c:v>
                </c:pt>
                <c:pt idx="3512">
                  <c:v>1484</c:v>
                </c:pt>
                <c:pt idx="3513">
                  <c:v>1480</c:v>
                </c:pt>
                <c:pt idx="3514">
                  <c:v>1481</c:v>
                </c:pt>
                <c:pt idx="3515">
                  <c:v>1480</c:v>
                </c:pt>
                <c:pt idx="3516">
                  <c:v>1484</c:v>
                </c:pt>
                <c:pt idx="3517">
                  <c:v>1484</c:v>
                </c:pt>
                <c:pt idx="3518">
                  <c:v>1518</c:v>
                </c:pt>
                <c:pt idx="3519">
                  <c:v>1519</c:v>
                </c:pt>
                <c:pt idx="3520">
                  <c:v>1521</c:v>
                </c:pt>
                <c:pt idx="3521">
                  <c:v>1521</c:v>
                </c:pt>
                <c:pt idx="3522">
                  <c:v>1520</c:v>
                </c:pt>
                <c:pt idx="3523">
                  <c:v>1517</c:v>
                </c:pt>
                <c:pt idx="3524">
                  <c:v>1519</c:v>
                </c:pt>
                <c:pt idx="3525">
                  <c:v>1521</c:v>
                </c:pt>
                <c:pt idx="3526">
                  <c:v>1520</c:v>
                </c:pt>
                <c:pt idx="3527">
                  <c:v>1516</c:v>
                </c:pt>
                <c:pt idx="3528">
                  <c:v>1518</c:v>
                </c:pt>
                <c:pt idx="3529">
                  <c:v>1516</c:v>
                </c:pt>
                <c:pt idx="3530">
                  <c:v>1518</c:v>
                </c:pt>
                <c:pt idx="3531">
                  <c:v>1517</c:v>
                </c:pt>
                <c:pt idx="3532">
                  <c:v>1515</c:v>
                </c:pt>
                <c:pt idx="3533">
                  <c:v>1517</c:v>
                </c:pt>
                <c:pt idx="3534">
                  <c:v>1518</c:v>
                </c:pt>
                <c:pt idx="3535">
                  <c:v>1520</c:v>
                </c:pt>
                <c:pt idx="3536">
                  <c:v>1515</c:v>
                </c:pt>
                <c:pt idx="3537">
                  <c:v>1516</c:v>
                </c:pt>
                <c:pt idx="3538">
                  <c:v>1516</c:v>
                </c:pt>
                <c:pt idx="3539">
                  <c:v>1518</c:v>
                </c:pt>
                <c:pt idx="3540">
                  <c:v>1515</c:v>
                </c:pt>
                <c:pt idx="3541">
                  <c:v>1516</c:v>
                </c:pt>
                <c:pt idx="3542">
                  <c:v>1516</c:v>
                </c:pt>
                <c:pt idx="3543">
                  <c:v>1516</c:v>
                </c:pt>
                <c:pt idx="3544">
                  <c:v>1517</c:v>
                </c:pt>
                <c:pt idx="3545">
                  <c:v>1517</c:v>
                </c:pt>
                <c:pt idx="3546">
                  <c:v>1518</c:v>
                </c:pt>
                <c:pt idx="3547">
                  <c:v>1517</c:v>
                </c:pt>
                <c:pt idx="3548">
                  <c:v>1517</c:v>
                </c:pt>
                <c:pt idx="3549">
                  <c:v>1518</c:v>
                </c:pt>
                <c:pt idx="3550">
                  <c:v>1519</c:v>
                </c:pt>
                <c:pt idx="3551">
                  <c:v>1517</c:v>
                </c:pt>
                <c:pt idx="3552">
                  <c:v>1516</c:v>
                </c:pt>
                <c:pt idx="3553">
                  <c:v>1523</c:v>
                </c:pt>
                <c:pt idx="3554">
                  <c:v>1524</c:v>
                </c:pt>
                <c:pt idx="3555">
                  <c:v>1524</c:v>
                </c:pt>
                <c:pt idx="3556">
                  <c:v>1523</c:v>
                </c:pt>
                <c:pt idx="3557">
                  <c:v>1517</c:v>
                </c:pt>
                <c:pt idx="3558">
                  <c:v>1518</c:v>
                </c:pt>
                <c:pt idx="3559">
                  <c:v>1517</c:v>
                </c:pt>
                <c:pt idx="3560">
                  <c:v>1522</c:v>
                </c:pt>
                <c:pt idx="3561">
                  <c:v>1524</c:v>
                </c:pt>
                <c:pt idx="3562">
                  <c:v>1524</c:v>
                </c:pt>
                <c:pt idx="3563">
                  <c:v>1522</c:v>
                </c:pt>
                <c:pt idx="3564">
                  <c:v>1522</c:v>
                </c:pt>
                <c:pt idx="3565">
                  <c:v>1523</c:v>
                </c:pt>
                <c:pt idx="3566">
                  <c:v>1522</c:v>
                </c:pt>
                <c:pt idx="3567">
                  <c:v>1522</c:v>
                </c:pt>
                <c:pt idx="3568">
                  <c:v>1524</c:v>
                </c:pt>
                <c:pt idx="3569">
                  <c:v>1522</c:v>
                </c:pt>
                <c:pt idx="3570">
                  <c:v>1523</c:v>
                </c:pt>
                <c:pt idx="3571">
                  <c:v>1523</c:v>
                </c:pt>
                <c:pt idx="3572">
                  <c:v>1519</c:v>
                </c:pt>
                <c:pt idx="3573">
                  <c:v>1524</c:v>
                </c:pt>
                <c:pt idx="3574">
                  <c:v>1526</c:v>
                </c:pt>
                <c:pt idx="3575">
                  <c:v>1526</c:v>
                </c:pt>
                <c:pt idx="3576">
                  <c:v>1526</c:v>
                </c:pt>
                <c:pt idx="3577">
                  <c:v>1527</c:v>
                </c:pt>
                <c:pt idx="3578">
                  <c:v>1527</c:v>
                </c:pt>
                <c:pt idx="3579">
                  <c:v>1526</c:v>
                </c:pt>
                <c:pt idx="3580">
                  <c:v>1526</c:v>
                </c:pt>
                <c:pt idx="3581">
                  <c:v>1523</c:v>
                </c:pt>
                <c:pt idx="3582">
                  <c:v>1522</c:v>
                </c:pt>
                <c:pt idx="3583">
                  <c:v>1524</c:v>
                </c:pt>
                <c:pt idx="3584">
                  <c:v>1522</c:v>
                </c:pt>
                <c:pt idx="3585">
                  <c:v>1520</c:v>
                </c:pt>
                <c:pt idx="3586">
                  <c:v>1522</c:v>
                </c:pt>
                <c:pt idx="3587">
                  <c:v>1521</c:v>
                </c:pt>
                <c:pt idx="3588">
                  <c:v>1527</c:v>
                </c:pt>
                <c:pt idx="3589">
                  <c:v>1522</c:v>
                </c:pt>
                <c:pt idx="3590">
                  <c:v>1521</c:v>
                </c:pt>
                <c:pt idx="3591">
                  <c:v>1524</c:v>
                </c:pt>
                <c:pt idx="3592">
                  <c:v>1525</c:v>
                </c:pt>
                <c:pt idx="3593">
                  <c:v>1524</c:v>
                </c:pt>
                <c:pt idx="3594">
                  <c:v>1524</c:v>
                </c:pt>
                <c:pt idx="3595">
                  <c:v>1525</c:v>
                </c:pt>
                <c:pt idx="3596">
                  <c:v>1525</c:v>
                </c:pt>
                <c:pt idx="3597">
                  <c:v>1525</c:v>
                </c:pt>
                <c:pt idx="3598">
                  <c:v>1528</c:v>
                </c:pt>
                <c:pt idx="3599">
                  <c:v>1528</c:v>
                </c:pt>
                <c:pt idx="3600">
                  <c:v>1527</c:v>
                </c:pt>
                <c:pt idx="3601">
                  <c:v>1527</c:v>
                </c:pt>
                <c:pt idx="3602">
                  <c:v>1527</c:v>
                </c:pt>
                <c:pt idx="3603">
                  <c:v>1526</c:v>
                </c:pt>
                <c:pt idx="3604">
                  <c:v>1526</c:v>
                </c:pt>
                <c:pt idx="3605">
                  <c:v>1527</c:v>
                </c:pt>
                <c:pt idx="3606">
                  <c:v>1525</c:v>
                </c:pt>
                <c:pt idx="3607">
                  <c:v>1526</c:v>
                </c:pt>
                <c:pt idx="3608">
                  <c:v>1525</c:v>
                </c:pt>
                <c:pt idx="3609">
                  <c:v>1526</c:v>
                </c:pt>
                <c:pt idx="3610">
                  <c:v>1525</c:v>
                </c:pt>
                <c:pt idx="3611">
                  <c:v>1525</c:v>
                </c:pt>
                <c:pt idx="3612">
                  <c:v>1525</c:v>
                </c:pt>
                <c:pt idx="3613">
                  <c:v>1526</c:v>
                </c:pt>
                <c:pt idx="3614">
                  <c:v>1525</c:v>
                </c:pt>
                <c:pt idx="3615">
                  <c:v>1526</c:v>
                </c:pt>
                <c:pt idx="3616">
                  <c:v>1525</c:v>
                </c:pt>
                <c:pt idx="3617">
                  <c:v>1526</c:v>
                </c:pt>
                <c:pt idx="3618">
                  <c:v>1527</c:v>
                </c:pt>
                <c:pt idx="3619">
                  <c:v>1527</c:v>
                </c:pt>
                <c:pt idx="3620">
                  <c:v>1529</c:v>
                </c:pt>
                <c:pt idx="3621">
                  <c:v>1528</c:v>
                </c:pt>
                <c:pt idx="3622">
                  <c:v>1530</c:v>
                </c:pt>
                <c:pt idx="3623">
                  <c:v>1531</c:v>
                </c:pt>
                <c:pt idx="3624">
                  <c:v>1530</c:v>
                </c:pt>
                <c:pt idx="3625">
                  <c:v>1531</c:v>
                </c:pt>
                <c:pt idx="3626">
                  <c:v>1530</c:v>
                </c:pt>
                <c:pt idx="3627">
                  <c:v>1531</c:v>
                </c:pt>
                <c:pt idx="3628">
                  <c:v>1529</c:v>
                </c:pt>
                <c:pt idx="3629">
                  <c:v>1529</c:v>
                </c:pt>
                <c:pt idx="3630">
                  <c:v>1527</c:v>
                </c:pt>
                <c:pt idx="3631">
                  <c:v>1529</c:v>
                </c:pt>
                <c:pt idx="3632">
                  <c:v>1529</c:v>
                </c:pt>
                <c:pt idx="3633">
                  <c:v>1529</c:v>
                </c:pt>
                <c:pt idx="3634">
                  <c:v>1529</c:v>
                </c:pt>
                <c:pt idx="3635">
                  <c:v>1531</c:v>
                </c:pt>
                <c:pt idx="3636">
                  <c:v>1533</c:v>
                </c:pt>
                <c:pt idx="3637">
                  <c:v>1533</c:v>
                </c:pt>
                <c:pt idx="3638">
                  <c:v>1534</c:v>
                </c:pt>
                <c:pt idx="3639">
                  <c:v>1532</c:v>
                </c:pt>
                <c:pt idx="3640">
                  <c:v>1532</c:v>
                </c:pt>
                <c:pt idx="3641">
                  <c:v>1532</c:v>
                </c:pt>
                <c:pt idx="3642">
                  <c:v>1532</c:v>
                </c:pt>
                <c:pt idx="3643">
                  <c:v>1533</c:v>
                </c:pt>
                <c:pt idx="3644">
                  <c:v>1534</c:v>
                </c:pt>
                <c:pt idx="3645">
                  <c:v>1534</c:v>
                </c:pt>
                <c:pt idx="3646">
                  <c:v>1534</c:v>
                </c:pt>
                <c:pt idx="3647">
                  <c:v>1535</c:v>
                </c:pt>
                <c:pt idx="3648">
                  <c:v>1535</c:v>
                </c:pt>
                <c:pt idx="3649">
                  <c:v>1533</c:v>
                </c:pt>
                <c:pt idx="3650">
                  <c:v>1533</c:v>
                </c:pt>
                <c:pt idx="3651">
                  <c:v>1534</c:v>
                </c:pt>
                <c:pt idx="3652">
                  <c:v>1534</c:v>
                </c:pt>
                <c:pt idx="3653">
                  <c:v>1533</c:v>
                </c:pt>
                <c:pt idx="3654">
                  <c:v>1531</c:v>
                </c:pt>
                <c:pt idx="3655">
                  <c:v>1531</c:v>
                </c:pt>
                <c:pt idx="3656">
                  <c:v>1531</c:v>
                </c:pt>
                <c:pt idx="3657">
                  <c:v>1530</c:v>
                </c:pt>
                <c:pt idx="3658">
                  <c:v>1532</c:v>
                </c:pt>
                <c:pt idx="3659">
                  <c:v>1532</c:v>
                </c:pt>
                <c:pt idx="3660">
                  <c:v>1532</c:v>
                </c:pt>
                <c:pt idx="3661">
                  <c:v>1532</c:v>
                </c:pt>
                <c:pt idx="3662">
                  <c:v>1532</c:v>
                </c:pt>
                <c:pt idx="3663">
                  <c:v>1531</c:v>
                </c:pt>
                <c:pt idx="3664">
                  <c:v>1532</c:v>
                </c:pt>
                <c:pt idx="3665">
                  <c:v>1534</c:v>
                </c:pt>
                <c:pt idx="3666">
                  <c:v>1533</c:v>
                </c:pt>
                <c:pt idx="3667">
                  <c:v>1533</c:v>
                </c:pt>
                <c:pt idx="3668">
                  <c:v>1535</c:v>
                </c:pt>
                <c:pt idx="3669">
                  <c:v>1536</c:v>
                </c:pt>
                <c:pt idx="3670">
                  <c:v>1535</c:v>
                </c:pt>
                <c:pt idx="3671">
                  <c:v>1537</c:v>
                </c:pt>
                <c:pt idx="3672">
                  <c:v>1537</c:v>
                </c:pt>
                <c:pt idx="3673">
                  <c:v>1536</c:v>
                </c:pt>
                <c:pt idx="3674">
                  <c:v>1534</c:v>
                </c:pt>
                <c:pt idx="3675">
                  <c:v>1536</c:v>
                </c:pt>
                <c:pt idx="3676">
                  <c:v>1533</c:v>
                </c:pt>
                <c:pt idx="3677">
                  <c:v>1535</c:v>
                </c:pt>
                <c:pt idx="3678">
                  <c:v>1535</c:v>
                </c:pt>
                <c:pt idx="3679">
                  <c:v>1534</c:v>
                </c:pt>
                <c:pt idx="3680">
                  <c:v>1534</c:v>
                </c:pt>
                <c:pt idx="3681">
                  <c:v>1534</c:v>
                </c:pt>
                <c:pt idx="3682">
                  <c:v>1534</c:v>
                </c:pt>
                <c:pt idx="3683">
                  <c:v>1534</c:v>
                </c:pt>
                <c:pt idx="3684">
                  <c:v>1534</c:v>
                </c:pt>
                <c:pt idx="3685">
                  <c:v>1532</c:v>
                </c:pt>
                <c:pt idx="3686">
                  <c:v>1535</c:v>
                </c:pt>
                <c:pt idx="3687">
                  <c:v>1534</c:v>
                </c:pt>
                <c:pt idx="3688">
                  <c:v>1535</c:v>
                </c:pt>
                <c:pt idx="3689">
                  <c:v>1533</c:v>
                </c:pt>
                <c:pt idx="3690">
                  <c:v>1533</c:v>
                </c:pt>
                <c:pt idx="3691">
                  <c:v>1535</c:v>
                </c:pt>
                <c:pt idx="3692">
                  <c:v>1534</c:v>
                </c:pt>
                <c:pt idx="3693">
                  <c:v>1534</c:v>
                </c:pt>
                <c:pt idx="3694">
                  <c:v>1534</c:v>
                </c:pt>
                <c:pt idx="3695">
                  <c:v>1536</c:v>
                </c:pt>
                <c:pt idx="3696">
                  <c:v>1534</c:v>
                </c:pt>
                <c:pt idx="3697">
                  <c:v>1536</c:v>
                </c:pt>
                <c:pt idx="3698">
                  <c:v>1537</c:v>
                </c:pt>
                <c:pt idx="3699">
                  <c:v>1537</c:v>
                </c:pt>
                <c:pt idx="3700">
                  <c:v>1536</c:v>
                </c:pt>
                <c:pt idx="3701">
                  <c:v>1534</c:v>
                </c:pt>
                <c:pt idx="3702">
                  <c:v>1539</c:v>
                </c:pt>
                <c:pt idx="3703">
                  <c:v>1539</c:v>
                </c:pt>
                <c:pt idx="3704">
                  <c:v>1538</c:v>
                </c:pt>
                <c:pt idx="3705">
                  <c:v>1538</c:v>
                </c:pt>
                <c:pt idx="3706">
                  <c:v>1539</c:v>
                </c:pt>
                <c:pt idx="3707">
                  <c:v>1538</c:v>
                </c:pt>
                <c:pt idx="3708">
                  <c:v>1537</c:v>
                </c:pt>
                <c:pt idx="3709">
                  <c:v>1537</c:v>
                </c:pt>
                <c:pt idx="3710">
                  <c:v>1538</c:v>
                </c:pt>
                <c:pt idx="3711">
                  <c:v>1536</c:v>
                </c:pt>
                <c:pt idx="3712">
                  <c:v>1535</c:v>
                </c:pt>
                <c:pt idx="3713">
                  <c:v>1534</c:v>
                </c:pt>
                <c:pt idx="3714">
                  <c:v>1534</c:v>
                </c:pt>
                <c:pt idx="3715">
                  <c:v>1535</c:v>
                </c:pt>
                <c:pt idx="3716">
                  <c:v>1534</c:v>
                </c:pt>
                <c:pt idx="3717">
                  <c:v>1535</c:v>
                </c:pt>
                <c:pt idx="3718">
                  <c:v>1536</c:v>
                </c:pt>
                <c:pt idx="3719">
                  <c:v>1536</c:v>
                </c:pt>
                <c:pt idx="3720">
                  <c:v>1536</c:v>
                </c:pt>
                <c:pt idx="3721">
                  <c:v>1532</c:v>
                </c:pt>
                <c:pt idx="3722">
                  <c:v>1535</c:v>
                </c:pt>
                <c:pt idx="3723">
                  <c:v>1534</c:v>
                </c:pt>
                <c:pt idx="3724">
                  <c:v>1532</c:v>
                </c:pt>
                <c:pt idx="3725">
                  <c:v>1531</c:v>
                </c:pt>
                <c:pt idx="3726">
                  <c:v>1531</c:v>
                </c:pt>
                <c:pt idx="3727">
                  <c:v>1530</c:v>
                </c:pt>
                <c:pt idx="3728">
                  <c:v>1529</c:v>
                </c:pt>
                <c:pt idx="3729">
                  <c:v>1531</c:v>
                </c:pt>
                <c:pt idx="3730">
                  <c:v>1532</c:v>
                </c:pt>
                <c:pt idx="3731">
                  <c:v>1531</c:v>
                </c:pt>
                <c:pt idx="3732">
                  <c:v>1531</c:v>
                </c:pt>
                <c:pt idx="3733">
                  <c:v>1531</c:v>
                </c:pt>
                <c:pt idx="3734">
                  <c:v>1531</c:v>
                </c:pt>
                <c:pt idx="3735">
                  <c:v>1533</c:v>
                </c:pt>
                <c:pt idx="3736">
                  <c:v>1534</c:v>
                </c:pt>
                <c:pt idx="3737">
                  <c:v>1533</c:v>
                </c:pt>
                <c:pt idx="3738">
                  <c:v>1532</c:v>
                </c:pt>
                <c:pt idx="3739">
                  <c:v>1533</c:v>
                </c:pt>
                <c:pt idx="3740">
                  <c:v>1533</c:v>
                </c:pt>
                <c:pt idx="3741">
                  <c:v>1533</c:v>
                </c:pt>
                <c:pt idx="3742">
                  <c:v>1535</c:v>
                </c:pt>
                <c:pt idx="3743">
                  <c:v>1536</c:v>
                </c:pt>
                <c:pt idx="3744">
                  <c:v>1536</c:v>
                </c:pt>
                <c:pt idx="3745">
                  <c:v>1532</c:v>
                </c:pt>
                <c:pt idx="3746">
                  <c:v>1535</c:v>
                </c:pt>
                <c:pt idx="3747">
                  <c:v>1537</c:v>
                </c:pt>
                <c:pt idx="3748">
                  <c:v>1537</c:v>
                </c:pt>
                <c:pt idx="3749">
                  <c:v>1538</c:v>
                </c:pt>
                <c:pt idx="3750">
                  <c:v>1539</c:v>
                </c:pt>
                <c:pt idx="3751">
                  <c:v>1541</c:v>
                </c:pt>
                <c:pt idx="3752">
                  <c:v>1542</c:v>
                </c:pt>
                <c:pt idx="3753">
                  <c:v>1545</c:v>
                </c:pt>
                <c:pt idx="3754">
                  <c:v>1547</c:v>
                </c:pt>
                <c:pt idx="3755">
                  <c:v>1554</c:v>
                </c:pt>
                <c:pt idx="3756">
                  <c:v>1555</c:v>
                </c:pt>
                <c:pt idx="3757">
                  <c:v>1561</c:v>
                </c:pt>
                <c:pt idx="3758">
                  <c:v>1563</c:v>
                </c:pt>
                <c:pt idx="3759">
                  <c:v>1566</c:v>
                </c:pt>
                <c:pt idx="3760">
                  <c:v>1566</c:v>
                </c:pt>
                <c:pt idx="3761">
                  <c:v>1568</c:v>
                </c:pt>
                <c:pt idx="3762">
                  <c:v>1571</c:v>
                </c:pt>
                <c:pt idx="3763">
                  <c:v>1573</c:v>
                </c:pt>
                <c:pt idx="3764">
                  <c:v>1575</c:v>
                </c:pt>
                <c:pt idx="3765">
                  <c:v>1578</c:v>
                </c:pt>
                <c:pt idx="3766">
                  <c:v>1571</c:v>
                </c:pt>
                <c:pt idx="3767">
                  <c:v>1574</c:v>
                </c:pt>
                <c:pt idx="3768">
                  <c:v>1574</c:v>
                </c:pt>
                <c:pt idx="3769">
                  <c:v>1573</c:v>
                </c:pt>
                <c:pt idx="3770">
                  <c:v>1576</c:v>
                </c:pt>
                <c:pt idx="3771">
                  <c:v>1575</c:v>
                </c:pt>
                <c:pt idx="3772">
                  <c:v>1574</c:v>
                </c:pt>
                <c:pt idx="3773">
                  <c:v>1572</c:v>
                </c:pt>
                <c:pt idx="3774">
                  <c:v>1573</c:v>
                </c:pt>
                <c:pt idx="3775">
                  <c:v>1572</c:v>
                </c:pt>
                <c:pt idx="3776">
                  <c:v>1574</c:v>
                </c:pt>
                <c:pt idx="3777">
                  <c:v>1574</c:v>
                </c:pt>
                <c:pt idx="3778">
                  <c:v>1574</c:v>
                </c:pt>
                <c:pt idx="3779">
                  <c:v>1573</c:v>
                </c:pt>
                <c:pt idx="3780">
                  <c:v>1576</c:v>
                </c:pt>
                <c:pt idx="3781">
                  <c:v>1576</c:v>
                </c:pt>
                <c:pt idx="3782">
                  <c:v>1575</c:v>
                </c:pt>
                <c:pt idx="3783">
                  <c:v>1577</c:v>
                </c:pt>
                <c:pt idx="3784">
                  <c:v>1577</c:v>
                </c:pt>
                <c:pt idx="3785">
                  <c:v>1575</c:v>
                </c:pt>
                <c:pt idx="3786">
                  <c:v>1576</c:v>
                </c:pt>
                <c:pt idx="3787">
                  <c:v>1576</c:v>
                </c:pt>
                <c:pt idx="3788">
                  <c:v>1574</c:v>
                </c:pt>
                <c:pt idx="3789">
                  <c:v>1575</c:v>
                </c:pt>
                <c:pt idx="3790">
                  <c:v>1577</c:v>
                </c:pt>
                <c:pt idx="3791">
                  <c:v>1577</c:v>
                </c:pt>
                <c:pt idx="3792">
                  <c:v>1579</c:v>
                </c:pt>
                <c:pt idx="3793">
                  <c:v>1578</c:v>
                </c:pt>
                <c:pt idx="3794">
                  <c:v>1577</c:v>
                </c:pt>
                <c:pt idx="3795">
                  <c:v>1576</c:v>
                </c:pt>
                <c:pt idx="3796">
                  <c:v>1575</c:v>
                </c:pt>
                <c:pt idx="3797">
                  <c:v>1575</c:v>
                </c:pt>
                <c:pt idx="3798">
                  <c:v>1573</c:v>
                </c:pt>
                <c:pt idx="3799">
                  <c:v>1571</c:v>
                </c:pt>
                <c:pt idx="3800">
                  <c:v>1569</c:v>
                </c:pt>
                <c:pt idx="3801">
                  <c:v>1571</c:v>
                </c:pt>
                <c:pt idx="3802">
                  <c:v>1570</c:v>
                </c:pt>
                <c:pt idx="3803">
                  <c:v>1568</c:v>
                </c:pt>
                <c:pt idx="3804">
                  <c:v>1569</c:v>
                </c:pt>
                <c:pt idx="3805">
                  <c:v>1567</c:v>
                </c:pt>
                <c:pt idx="3806">
                  <c:v>1567</c:v>
                </c:pt>
                <c:pt idx="3807">
                  <c:v>1568</c:v>
                </c:pt>
                <c:pt idx="3808">
                  <c:v>1565</c:v>
                </c:pt>
                <c:pt idx="3809">
                  <c:v>1564</c:v>
                </c:pt>
                <c:pt idx="3810">
                  <c:v>1564</c:v>
                </c:pt>
                <c:pt idx="3811">
                  <c:v>1563</c:v>
                </c:pt>
                <c:pt idx="3812">
                  <c:v>1563</c:v>
                </c:pt>
                <c:pt idx="3813">
                  <c:v>1566</c:v>
                </c:pt>
                <c:pt idx="3814">
                  <c:v>1564</c:v>
                </c:pt>
                <c:pt idx="3815">
                  <c:v>1565</c:v>
                </c:pt>
                <c:pt idx="3816">
                  <c:v>1563</c:v>
                </c:pt>
                <c:pt idx="3817">
                  <c:v>1561</c:v>
                </c:pt>
                <c:pt idx="3818">
                  <c:v>1561</c:v>
                </c:pt>
                <c:pt idx="3819">
                  <c:v>1559</c:v>
                </c:pt>
                <c:pt idx="3820">
                  <c:v>1557</c:v>
                </c:pt>
                <c:pt idx="3821">
                  <c:v>1557</c:v>
                </c:pt>
                <c:pt idx="3822">
                  <c:v>1554</c:v>
                </c:pt>
                <c:pt idx="3823">
                  <c:v>1553</c:v>
                </c:pt>
                <c:pt idx="3824">
                  <c:v>1553</c:v>
                </c:pt>
                <c:pt idx="3825">
                  <c:v>1556</c:v>
                </c:pt>
                <c:pt idx="3826">
                  <c:v>1553</c:v>
                </c:pt>
                <c:pt idx="3827">
                  <c:v>1551</c:v>
                </c:pt>
                <c:pt idx="3828">
                  <c:v>1551</c:v>
                </c:pt>
                <c:pt idx="3829">
                  <c:v>1552</c:v>
                </c:pt>
                <c:pt idx="3830">
                  <c:v>1549</c:v>
                </c:pt>
                <c:pt idx="3831">
                  <c:v>1548</c:v>
                </c:pt>
                <c:pt idx="3832">
                  <c:v>1548</c:v>
                </c:pt>
                <c:pt idx="3833">
                  <c:v>1549</c:v>
                </c:pt>
                <c:pt idx="3834">
                  <c:v>1547</c:v>
                </c:pt>
                <c:pt idx="3835">
                  <c:v>1548</c:v>
                </c:pt>
                <c:pt idx="3836">
                  <c:v>1547</c:v>
                </c:pt>
                <c:pt idx="3837">
                  <c:v>1549</c:v>
                </c:pt>
                <c:pt idx="3838">
                  <c:v>1548</c:v>
                </c:pt>
                <c:pt idx="3839">
                  <c:v>1550</c:v>
                </c:pt>
                <c:pt idx="3840">
                  <c:v>1543</c:v>
                </c:pt>
                <c:pt idx="3841">
                  <c:v>1540</c:v>
                </c:pt>
                <c:pt idx="3842">
                  <c:v>1542</c:v>
                </c:pt>
                <c:pt idx="3843">
                  <c:v>1542</c:v>
                </c:pt>
                <c:pt idx="3844">
                  <c:v>1540</c:v>
                </c:pt>
                <c:pt idx="3845">
                  <c:v>1538</c:v>
                </c:pt>
                <c:pt idx="3846">
                  <c:v>1538</c:v>
                </c:pt>
                <c:pt idx="3847">
                  <c:v>1537</c:v>
                </c:pt>
                <c:pt idx="3848">
                  <c:v>1536</c:v>
                </c:pt>
                <c:pt idx="3849">
                  <c:v>1536</c:v>
                </c:pt>
                <c:pt idx="3850">
                  <c:v>1535</c:v>
                </c:pt>
                <c:pt idx="3851">
                  <c:v>1536</c:v>
                </c:pt>
                <c:pt idx="3852">
                  <c:v>1534</c:v>
                </c:pt>
                <c:pt idx="3853">
                  <c:v>1530</c:v>
                </c:pt>
                <c:pt idx="3854">
                  <c:v>1529</c:v>
                </c:pt>
                <c:pt idx="3855">
                  <c:v>1529</c:v>
                </c:pt>
                <c:pt idx="3856">
                  <c:v>1528</c:v>
                </c:pt>
                <c:pt idx="3857">
                  <c:v>1527</c:v>
                </c:pt>
                <c:pt idx="3858">
                  <c:v>1527</c:v>
                </c:pt>
                <c:pt idx="3859">
                  <c:v>1527</c:v>
                </c:pt>
                <c:pt idx="3860">
                  <c:v>1525</c:v>
                </c:pt>
                <c:pt idx="3861">
                  <c:v>1524</c:v>
                </c:pt>
                <c:pt idx="3862">
                  <c:v>1523</c:v>
                </c:pt>
                <c:pt idx="3863">
                  <c:v>1524</c:v>
                </c:pt>
                <c:pt idx="3864">
                  <c:v>1523</c:v>
                </c:pt>
                <c:pt idx="3865">
                  <c:v>1522</c:v>
                </c:pt>
                <c:pt idx="3866">
                  <c:v>1524</c:v>
                </c:pt>
                <c:pt idx="3867">
                  <c:v>1521</c:v>
                </c:pt>
                <c:pt idx="3868">
                  <c:v>1521</c:v>
                </c:pt>
                <c:pt idx="3869">
                  <c:v>1520</c:v>
                </c:pt>
                <c:pt idx="3870">
                  <c:v>1520</c:v>
                </c:pt>
                <c:pt idx="3871">
                  <c:v>1518</c:v>
                </c:pt>
                <c:pt idx="3872">
                  <c:v>1517</c:v>
                </c:pt>
                <c:pt idx="3873">
                  <c:v>1517</c:v>
                </c:pt>
                <c:pt idx="3874">
                  <c:v>1516</c:v>
                </c:pt>
                <c:pt idx="3875">
                  <c:v>1514</c:v>
                </c:pt>
                <c:pt idx="3876">
                  <c:v>1514</c:v>
                </c:pt>
                <c:pt idx="3877">
                  <c:v>1513</c:v>
                </c:pt>
                <c:pt idx="3878">
                  <c:v>1512</c:v>
                </c:pt>
                <c:pt idx="3879">
                  <c:v>1510</c:v>
                </c:pt>
                <c:pt idx="3880">
                  <c:v>1511</c:v>
                </c:pt>
                <c:pt idx="3881">
                  <c:v>1510</c:v>
                </c:pt>
                <c:pt idx="3882">
                  <c:v>1509</c:v>
                </c:pt>
                <c:pt idx="3883">
                  <c:v>1510</c:v>
                </c:pt>
                <c:pt idx="3884">
                  <c:v>1509</c:v>
                </c:pt>
                <c:pt idx="3885">
                  <c:v>1511</c:v>
                </c:pt>
                <c:pt idx="3886">
                  <c:v>1511</c:v>
                </c:pt>
                <c:pt idx="3887">
                  <c:v>1511</c:v>
                </c:pt>
                <c:pt idx="3888">
                  <c:v>1510</c:v>
                </c:pt>
                <c:pt idx="3889">
                  <c:v>1509</c:v>
                </c:pt>
                <c:pt idx="3890">
                  <c:v>1508</c:v>
                </c:pt>
                <c:pt idx="3891">
                  <c:v>1508</c:v>
                </c:pt>
                <c:pt idx="3892">
                  <c:v>1507</c:v>
                </c:pt>
                <c:pt idx="3893">
                  <c:v>1504</c:v>
                </c:pt>
                <c:pt idx="3894">
                  <c:v>1504</c:v>
                </c:pt>
                <c:pt idx="3895">
                  <c:v>1504</c:v>
                </c:pt>
                <c:pt idx="3896">
                  <c:v>1504</c:v>
                </c:pt>
                <c:pt idx="3897">
                  <c:v>1503</c:v>
                </c:pt>
                <c:pt idx="3898">
                  <c:v>1504</c:v>
                </c:pt>
                <c:pt idx="3899">
                  <c:v>1505</c:v>
                </c:pt>
                <c:pt idx="3900">
                  <c:v>1504</c:v>
                </c:pt>
                <c:pt idx="3901">
                  <c:v>1501</c:v>
                </c:pt>
                <c:pt idx="3902">
                  <c:v>1502</c:v>
                </c:pt>
                <c:pt idx="3903">
                  <c:v>1503</c:v>
                </c:pt>
                <c:pt idx="3904">
                  <c:v>1504</c:v>
                </c:pt>
                <c:pt idx="3905">
                  <c:v>1503</c:v>
                </c:pt>
                <c:pt idx="3906">
                  <c:v>1503</c:v>
                </c:pt>
                <c:pt idx="3907">
                  <c:v>1500</c:v>
                </c:pt>
                <c:pt idx="3908">
                  <c:v>1499</c:v>
                </c:pt>
                <c:pt idx="3909">
                  <c:v>1503</c:v>
                </c:pt>
                <c:pt idx="3910">
                  <c:v>1502</c:v>
                </c:pt>
                <c:pt idx="3911">
                  <c:v>1505</c:v>
                </c:pt>
                <c:pt idx="3912">
                  <c:v>1505</c:v>
                </c:pt>
                <c:pt idx="3913">
                  <c:v>1502</c:v>
                </c:pt>
                <c:pt idx="3914">
                  <c:v>1502</c:v>
                </c:pt>
                <c:pt idx="3915">
                  <c:v>1501</c:v>
                </c:pt>
                <c:pt idx="3916">
                  <c:v>1500</c:v>
                </c:pt>
                <c:pt idx="3917">
                  <c:v>1498</c:v>
                </c:pt>
                <c:pt idx="3918">
                  <c:v>1499</c:v>
                </c:pt>
                <c:pt idx="3919">
                  <c:v>1497</c:v>
                </c:pt>
                <c:pt idx="3920">
                  <c:v>1496</c:v>
                </c:pt>
                <c:pt idx="3921">
                  <c:v>1495</c:v>
                </c:pt>
                <c:pt idx="3922">
                  <c:v>1497</c:v>
                </c:pt>
                <c:pt idx="3923">
                  <c:v>1497</c:v>
                </c:pt>
                <c:pt idx="3924">
                  <c:v>1497</c:v>
                </c:pt>
                <c:pt idx="3925">
                  <c:v>1494</c:v>
                </c:pt>
                <c:pt idx="3926">
                  <c:v>1494</c:v>
                </c:pt>
                <c:pt idx="3927">
                  <c:v>1495</c:v>
                </c:pt>
                <c:pt idx="3928">
                  <c:v>1493</c:v>
                </c:pt>
                <c:pt idx="3929">
                  <c:v>1491</c:v>
                </c:pt>
                <c:pt idx="3930">
                  <c:v>1492</c:v>
                </c:pt>
                <c:pt idx="3931">
                  <c:v>1491</c:v>
                </c:pt>
                <c:pt idx="3932">
                  <c:v>1491</c:v>
                </c:pt>
                <c:pt idx="3933">
                  <c:v>1492</c:v>
                </c:pt>
                <c:pt idx="3934">
                  <c:v>1491</c:v>
                </c:pt>
                <c:pt idx="3935">
                  <c:v>1493</c:v>
                </c:pt>
                <c:pt idx="3936">
                  <c:v>1491</c:v>
                </c:pt>
                <c:pt idx="3937">
                  <c:v>1489</c:v>
                </c:pt>
                <c:pt idx="3938">
                  <c:v>1491</c:v>
                </c:pt>
                <c:pt idx="3939">
                  <c:v>1490</c:v>
                </c:pt>
                <c:pt idx="3940">
                  <c:v>1488</c:v>
                </c:pt>
                <c:pt idx="3941">
                  <c:v>1488</c:v>
                </c:pt>
                <c:pt idx="3942">
                  <c:v>1487</c:v>
                </c:pt>
                <c:pt idx="3943">
                  <c:v>1487</c:v>
                </c:pt>
                <c:pt idx="3944">
                  <c:v>1487</c:v>
                </c:pt>
                <c:pt idx="3945">
                  <c:v>1486</c:v>
                </c:pt>
                <c:pt idx="3946">
                  <c:v>1486</c:v>
                </c:pt>
                <c:pt idx="3947">
                  <c:v>1485</c:v>
                </c:pt>
                <c:pt idx="3948">
                  <c:v>1485</c:v>
                </c:pt>
                <c:pt idx="3949">
                  <c:v>1486</c:v>
                </c:pt>
                <c:pt idx="3950">
                  <c:v>1487</c:v>
                </c:pt>
                <c:pt idx="3951">
                  <c:v>1485</c:v>
                </c:pt>
                <c:pt idx="3952">
                  <c:v>1485</c:v>
                </c:pt>
                <c:pt idx="3953">
                  <c:v>1485</c:v>
                </c:pt>
                <c:pt idx="3954">
                  <c:v>1484</c:v>
                </c:pt>
                <c:pt idx="3955">
                  <c:v>1484</c:v>
                </c:pt>
                <c:pt idx="3956">
                  <c:v>1484</c:v>
                </c:pt>
                <c:pt idx="3957">
                  <c:v>1487</c:v>
                </c:pt>
                <c:pt idx="3958">
                  <c:v>1488</c:v>
                </c:pt>
                <c:pt idx="3959">
                  <c:v>1490</c:v>
                </c:pt>
                <c:pt idx="3960">
                  <c:v>1488</c:v>
                </c:pt>
                <c:pt idx="3961">
                  <c:v>1485</c:v>
                </c:pt>
                <c:pt idx="3962">
                  <c:v>1485</c:v>
                </c:pt>
                <c:pt idx="3963">
                  <c:v>1485</c:v>
                </c:pt>
                <c:pt idx="3964">
                  <c:v>1482</c:v>
                </c:pt>
                <c:pt idx="3965">
                  <c:v>1482</c:v>
                </c:pt>
                <c:pt idx="3966">
                  <c:v>1481</c:v>
                </c:pt>
                <c:pt idx="3967">
                  <c:v>1482</c:v>
                </c:pt>
                <c:pt idx="3968">
                  <c:v>1482</c:v>
                </c:pt>
                <c:pt idx="3969">
                  <c:v>1482</c:v>
                </c:pt>
                <c:pt idx="3970">
                  <c:v>1481</c:v>
                </c:pt>
                <c:pt idx="3971">
                  <c:v>1481</c:v>
                </c:pt>
                <c:pt idx="3972">
                  <c:v>1461</c:v>
                </c:pt>
                <c:pt idx="3973">
                  <c:v>1483</c:v>
                </c:pt>
                <c:pt idx="3974">
                  <c:v>1482</c:v>
                </c:pt>
                <c:pt idx="3975">
                  <c:v>1482</c:v>
                </c:pt>
                <c:pt idx="3976">
                  <c:v>1481</c:v>
                </c:pt>
                <c:pt idx="3977">
                  <c:v>1480</c:v>
                </c:pt>
                <c:pt idx="3978">
                  <c:v>1479</c:v>
                </c:pt>
                <c:pt idx="3979">
                  <c:v>1480</c:v>
                </c:pt>
                <c:pt idx="3980">
                  <c:v>1479</c:v>
                </c:pt>
                <c:pt idx="3981">
                  <c:v>1479</c:v>
                </c:pt>
                <c:pt idx="3982">
                  <c:v>1479</c:v>
                </c:pt>
                <c:pt idx="3983">
                  <c:v>1480</c:v>
                </c:pt>
                <c:pt idx="3984">
                  <c:v>1480</c:v>
                </c:pt>
                <c:pt idx="3985">
                  <c:v>1479</c:v>
                </c:pt>
                <c:pt idx="3986">
                  <c:v>1479</c:v>
                </c:pt>
                <c:pt idx="3987">
                  <c:v>1480</c:v>
                </c:pt>
                <c:pt idx="3988">
                  <c:v>1480</c:v>
                </c:pt>
                <c:pt idx="3989">
                  <c:v>1478</c:v>
                </c:pt>
                <c:pt idx="3990">
                  <c:v>1477</c:v>
                </c:pt>
                <c:pt idx="3991">
                  <c:v>1496</c:v>
                </c:pt>
                <c:pt idx="3992">
                  <c:v>1494</c:v>
                </c:pt>
                <c:pt idx="3993">
                  <c:v>1496</c:v>
                </c:pt>
                <c:pt idx="3994">
                  <c:v>1497</c:v>
                </c:pt>
                <c:pt idx="3995">
                  <c:v>1496</c:v>
                </c:pt>
                <c:pt idx="3996">
                  <c:v>1497</c:v>
                </c:pt>
                <c:pt idx="3997">
                  <c:v>1497</c:v>
                </c:pt>
                <c:pt idx="3998">
                  <c:v>1496</c:v>
                </c:pt>
                <c:pt idx="3999">
                  <c:v>1496</c:v>
                </c:pt>
                <c:pt idx="4000">
                  <c:v>1497</c:v>
                </c:pt>
                <c:pt idx="4001">
                  <c:v>1496</c:v>
                </c:pt>
                <c:pt idx="4002">
                  <c:v>1496</c:v>
                </c:pt>
                <c:pt idx="4003">
                  <c:v>1497</c:v>
                </c:pt>
                <c:pt idx="4004">
                  <c:v>1496</c:v>
                </c:pt>
                <c:pt idx="4005">
                  <c:v>1497</c:v>
                </c:pt>
                <c:pt idx="4006">
                  <c:v>1495</c:v>
                </c:pt>
                <c:pt idx="4007">
                  <c:v>1499</c:v>
                </c:pt>
                <c:pt idx="4008">
                  <c:v>1497</c:v>
                </c:pt>
                <c:pt idx="4009">
                  <c:v>1498</c:v>
                </c:pt>
                <c:pt idx="4010">
                  <c:v>1497</c:v>
                </c:pt>
                <c:pt idx="4011">
                  <c:v>1497</c:v>
                </c:pt>
                <c:pt idx="4012">
                  <c:v>1496</c:v>
                </c:pt>
                <c:pt idx="4013">
                  <c:v>1495</c:v>
                </c:pt>
                <c:pt idx="4014">
                  <c:v>1494</c:v>
                </c:pt>
                <c:pt idx="4015">
                  <c:v>1495</c:v>
                </c:pt>
                <c:pt idx="4016">
                  <c:v>1494</c:v>
                </c:pt>
                <c:pt idx="4017">
                  <c:v>1493</c:v>
                </c:pt>
                <c:pt idx="4018">
                  <c:v>1494</c:v>
                </c:pt>
                <c:pt idx="4019">
                  <c:v>1493</c:v>
                </c:pt>
                <c:pt idx="4020">
                  <c:v>1492</c:v>
                </c:pt>
                <c:pt idx="4021">
                  <c:v>1491</c:v>
                </c:pt>
                <c:pt idx="4022">
                  <c:v>1491</c:v>
                </c:pt>
                <c:pt idx="4023">
                  <c:v>1490</c:v>
                </c:pt>
                <c:pt idx="4024">
                  <c:v>1492</c:v>
                </c:pt>
                <c:pt idx="4025">
                  <c:v>1490</c:v>
                </c:pt>
                <c:pt idx="4026">
                  <c:v>1490</c:v>
                </c:pt>
                <c:pt idx="4027">
                  <c:v>1489</c:v>
                </c:pt>
                <c:pt idx="4028">
                  <c:v>1488</c:v>
                </c:pt>
                <c:pt idx="4029">
                  <c:v>1488</c:v>
                </c:pt>
                <c:pt idx="4030">
                  <c:v>1490</c:v>
                </c:pt>
                <c:pt idx="4031">
                  <c:v>1491</c:v>
                </c:pt>
                <c:pt idx="4032">
                  <c:v>1489</c:v>
                </c:pt>
                <c:pt idx="4033">
                  <c:v>1488</c:v>
                </c:pt>
                <c:pt idx="4034">
                  <c:v>1488</c:v>
                </c:pt>
                <c:pt idx="4035">
                  <c:v>1487</c:v>
                </c:pt>
                <c:pt idx="4036">
                  <c:v>1484</c:v>
                </c:pt>
                <c:pt idx="4037">
                  <c:v>1485</c:v>
                </c:pt>
                <c:pt idx="4038">
                  <c:v>1484</c:v>
                </c:pt>
                <c:pt idx="4039">
                  <c:v>1484</c:v>
                </c:pt>
                <c:pt idx="4040">
                  <c:v>1483</c:v>
                </c:pt>
                <c:pt idx="4041">
                  <c:v>1483</c:v>
                </c:pt>
                <c:pt idx="4042">
                  <c:v>1483</c:v>
                </c:pt>
                <c:pt idx="4043">
                  <c:v>1484</c:v>
                </c:pt>
                <c:pt idx="4044">
                  <c:v>1483</c:v>
                </c:pt>
                <c:pt idx="4045">
                  <c:v>1482</c:v>
                </c:pt>
                <c:pt idx="4046">
                  <c:v>1482</c:v>
                </c:pt>
                <c:pt idx="4047">
                  <c:v>1484</c:v>
                </c:pt>
                <c:pt idx="4048">
                  <c:v>1483</c:v>
                </c:pt>
                <c:pt idx="4049">
                  <c:v>1483</c:v>
                </c:pt>
                <c:pt idx="4050">
                  <c:v>1482</c:v>
                </c:pt>
                <c:pt idx="4051">
                  <c:v>1482</c:v>
                </c:pt>
                <c:pt idx="4052">
                  <c:v>1483</c:v>
                </c:pt>
                <c:pt idx="4053">
                  <c:v>1485</c:v>
                </c:pt>
                <c:pt idx="4054">
                  <c:v>1486</c:v>
                </c:pt>
                <c:pt idx="4055">
                  <c:v>1484</c:v>
                </c:pt>
                <c:pt idx="4056">
                  <c:v>1484</c:v>
                </c:pt>
                <c:pt idx="4057">
                  <c:v>1483</c:v>
                </c:pt>
                <c:pt idx="4058">
                  <c:v>1481</c:v>
                </c:pt>
                <c:pt idx="4059">
                  <c:v>1480</c:v>
                </c:pt>
                <c:pt idx="4060">
                  <c:v>1482</c:v>
                </c:pt>
                <c:pt idx="4061">
                  <c:v>1480</c:v>
                </c:pt>
                <c:pt idx="4062">
                  <c:v>1479</c:v>
                </c:pt>
                <c:pt idx="4063">
                  <c:v>1479</c:v>
                </c:pt>
                <c:pt idx="4064">
                  <c:v>1479</c:v>
                </c:pt>
                <c:pt idx="4065">
                  <c:v>1480</c:v>
                </c:pt>
                <c:pt idx="4066">
                  <c:v>1480</c:v>
                </c:pt>
                <c:pt idx="4067">
                  <c:v>1480</c:v>
                </c:pt>
                <c:pt idx="4068">
                  <c:v>1480</c:v>
                </c:pt>
                <c:pt idx="4069">
                  <c:v>1481</c:v>
                </c:pt>
                <c:pt idx="4070">
                  <c:v>1481</c:v>
                </c:pt>
                <c:pt idx="4071">
                  <c:v>1480</c:v>
                </c:pt>
                <c:pt idx="4072">
                  <c:v>1481</c:v>
                </c:pt>
                <c:pt idx="4073">
                  <c:v>1479</c:v>
                </c:pt>
                <c:pt idx="4074">
                  <c:v>1481</c:v>
                </c:pt>
                <c:pt idx="4075">
                  <c:v>1477</c:v>
                </c:pt>
                <c:pt idx="4076">
                  <c:v>1479</c:v>
                </c:pt>
                <c:pt idx="4077">
                  <c:v>1481</c:v>
                </c:pt>
                <c:pt idx="4078">
                  <c:v>1480</c:v>
                </c:pt>
                <c:pt idx="4079">
                  <c:v>1484</c:v>
                </c:pt>
                <c:pt idx="4080">
                  <c:v>1483</c:v>
                </c:pt>
                <c:pt idx="4081">
                  <c:v>1482</c:v>
                </c:pt>
                <c:pt idx="4082">
                  <c:v>1482</c:v>
                </c:pt>
                <c:pt idx="4083">
                  <c:v>1480</c:v>
                </c:pt>
                <c:pt idx="4084">
                  <c:v>1479</c:v>
                </c:pt>
                <c:pt idx="4085">
                  <c:v>1477</c:v>
                </c:pt>
                <c:pt idx="4086">
                  <c:v>1476</c:v>
                </c:pt>
                <c:pt idx="4087">
                  <c:v>1476</c:v>
                </c:pt>
                <c:pt idx="4088">
                  <c:v>1476</c:v>
                </c:pt>
                <c:pt idx="4089">
                  <c:v>1475</c:v>
                </c:pt>
                <c:pt idx="4090">
                  <c:v>1472</c:v>
                </c:pt>
                <c:pt idx="4091">
                  <c:v>1472</c:v>
                </c:pt>
                <c:pt idx="4092">
                  <c:v>1471</c:v>
                </c:pt>
                <c:pt idx="4093">
                  <c:v>1472</c:v>
                </c:pt>
                <c:pt idx="4094">
                  <c:v>1472</c:v>
                </c:pt>
                <c:pt idx="4095">
                  <c:v>1473</c:v>
                </c:pt>
                <c:pt idx="4096">
                  <c:v>1472</c:v>
                </c:pt>
                <c:pt idx="4097">
                  <c:v>1473</c:v>
                </c:pt>
                <c:pt idx="4098">
                  <c:v>1472</c:v>
                </c:pt>
                <c:pt idx="4099">
                  <c:v>1472</c:v>
                </c:pt>
                <c:pt idx="4100">
                  <c:v>1473</c:v>
                </c:pt>
                <c:pt idx="4101">
                  <c:v>1473</c:v>
                </c:pt>
                <c:pt idx="4102">
                  <c:v>1473</c:v>
                </c:pt>
                <c:pt idx="4103">
                  <c:v>1473</c:v>
                </c:pt>
                <c:pt idx="4104">
                  <c:v>1474</c:v>
                </c:pt>
                <c:pt idx="4105">
                  <c:v>1472</c:v>
                </c:pt>
                <c:pt idx="4106">
                  <c:v>1473</c:v>
                </c:pt>
                <c:pt idx="4107">
                  <c:v>1472</c:v>
                </c:pt>
                <c:pt idx="4108">
                  <c:v>1472</c:v>
                </c:pt>
                <c:pt idx="4109">
                  <c:v>1471</c:v>
                </c:pt>
                <c:pt idx="4110">
                  <c:v>1471</c:v>
                </c:pt>
                <c:pt idx="4111">
                  <c:v>1470</c:v>
                </c:pt>
                <c:pt idx="4112">
                  <c:v>1469</c:v>
                </c:pt>
                <c:pt idx="4113">
                  <c:v>1467</c:v>
                </c:pt>
                <c:pt idx="4114">
                  <c:v>1470</c:v>
                </c:pt>
                <c:pt idx="4115">
                  <c:v>1470</c:v>
                </c:pt>
                <c:pt idx="4116">
                  <c:v>1470</c:v>
                </c:pt>
                <c:pt idx="4117">
                  <c:v>1470</c:v>
                </c:pt>
                <c:pt idx="4118">
                  <c:v>1470</c:v>
                </c:pt>
                <c:pt idx="4119">
                  <c:v>1469</c:v>
                </c:pt>
                <c:pt idx="4120">
                  <c:v>1468</c:v>
                </c:pt>
                <c:pt idx="4121">
                  <c:v>1467</c:v>
                </c:pt>
                <c:pt idx="4122">
                  <c:v>1467</c:v>
                </c:pt>
                <c:pt idx="4123">
                  <c:v>1467</c:v>
                </c:pt>
                <c:pt idx="4124">
                  <c:v>1468</c:v>
                </c:pt>
                <c:pt idx="4125">
                  <c:v>1468</c:v>
                </c:pt>
                <c:pt idx="9973">
                  <c:v>2024.5</c:v>
                </c:pt>
                <c:pt idx="9974">
                  <c:v>2019.5</c:v>
                </c:pt>
                <c:pt idx="9975">
                  <c:v>2028.2</c:v>
                </c:pt>
                <c:pt idx="9976">
                  <c:v>2021.2</c:v>
                </c:pt>
                <c:pt idx="9977">
                  <c:v>2025.9</c:v>
                </c:pt>
                <c:pt idx="9978">
                  <c:v>2029.6</c:v>
                </c:pt>
                <c:pt idx="9979">
                  <c:v>2024.6</c:v>
                </c:pt>
                <c:pt idx="9980">
                  <c:v>2024.7</c:v>
                </c:pt>
                <c:pt idx="9981">
                  <c:v>2029.5</c:v>
                </c:pt>
                <c:pt idx="9982">
                  <c:v>2013.5</c:v>
                </c:pt>
                <c:pt idx="9983">
                  <c:v>2029.5</c:v>
                </c:pt>
                <c:pt idx="9984">
                  <c:v>2023.1</c:v>
                </c:pt>
                <c:pt idx="9985">
                  <c:v>2028.8</c:v>
                </c:pt>
                <c:pt idx="9986">
                  <c:v>2022.3</c:v>
                </c:pt>
                <c:pt idx="9987">
                  <c:v>2024.7</c:v>
                </c:pt>
                <c:pt idx="9988">
                  <c:v>2019.2</c:v>
                </c:pt>
                <c:pt idx="9989">
                  <c:v>2023.2</c:v>
                </c:pt>
                <c:pt idx="9990">
                  <c:v>2025.8</c:v>
                </c:pt>
                <c:pt idx="9991">
                  <c:v>2024.3</c:v>
                </c:pt>
                <c:pt idx="9992">
                  <c:v>2018</c:v>
                </c:pt>
                <c:pt idx="9993">
                  <c:v>2023.5</c:v>
                </c:pt>
                <c:pt idx="9994">
                  <c:v>2016.4</c:v>
                </c:pt>
                <c:pt idx="9995">
                  <c:v>2017.7</c:v>
                </c:pt>
                <c:pt idx="9996">
                  <c:v>2028.9</c:v>
                </c:pt>
                <c:pt idx="9997">
                  <c:v>2027.1</c:v>
                </c:pt>
                <c:pt idx="9998">
                  <c:v>2022.3</c:v>
                </c:pt>
                <c:pt idx="9999">
                  <c:v>2019.9</c:v>
                </c:pt>
                <c:pt idx="10000">
                  <c:v>2027.9</c:v>
                </c:pt>
                <c:pt idx="10001">
                  <c:v>2024.4</c:v>
                </c:pt>
                <c:pt idx="10002">
                  <c:v>2026.1</c:v>
                </c:pt>
                <c:pt idx="10003">
                  <c:v>2030.2</c:v>
                </c:pt>
                <c:pt idx="10004">
                  <c:v>2029.6</c:v>
                </c:pt>
                <c:pt idx="10005">
                  <c:v>2024.7</c:v>
                </c:pt>
                <c:pt idx="10006">
                  <c:v>2033.7</c:v>
                </c:pt>
                <c:pt idx="10007">
                  <c:v>2033</c:v>
                </c:pt>
                <c:pt idx="10008">
                  <c:v>2031.2</c:v>
                </c:pt>
                <c:pt idx="10009">
                  <c:v>2033.8</c:v>
                </c:pt>
                <c:pt idx="10010">
                  <c:v>2032.9</c:v>
                </c:pt>
                <c:pt idx="10011">
                  <c:v>2027.8</c:v>
                </c:pt>
                <c:pt idx="10012">
                  <c:v>2032.1</c:v>
                </c:pt>
                <c:pt idx="10013">
                  <c:v>2033.6</c:v>
                </c:pt>
                <c:pt idx="10014">
                  <c:v>2036.7</c:v>
                </c:pt>
                <c:pt idx="10015">
                  <c:v>2031.7</c:v>
                </c:pt>
                <c:pt idx="10016">
                  <c:v>2031.2</c:v>
                </c:pt>
                <c:pt idx="10017">
                  <c:v>2036.5</c:v>
                </c:pt>
                <c:pt idx="10018">
                  <c:v>2036</c:v>
                </c:pt>
                <c:pt idx="10019">
                  <c:v>2039.4</c:v>
                </c:pt>
                <c:pt idx="10020">
                  <c:v>2027.6</c:v>
                </c:pt>
                <c:pt idx="10021">
                  <c:v>2037</c:v>
                </c:pt>
                <c:pt idx="10022">
                  <c:v>2037.3</c:v>
                </c:pt>
                <c:pt idx="10023">
                  <c:v>2038.5</c:v>
                </c:pt>
                <c:pt idx="10024">
                  <c:v>2041.7</c:v>
                </c:pt>
                <c:pt idx="10025">
                  <c:v>2042.6</c:v>
                </c:pt>
                <c:pt idx="10026">
                  <c:v>2045.3</c:v>
                </c:pt>
                <c:pt idx="10027">
                  <c:v>2047.3</c:v>
                </c:pt>
                <c:pt idx="10028">
                  <c:v>2046.5</c:v>
                </c:pt>
                <c:pt idx="10029">
                  <c:v>2046.5</c:v>
                </c:pt>
                <c:pt idx="10030">
                  <c:v>2046.5</c:v>
                </c:pt>
                <c:pt idx="10031">
                  <c:v>2052.1999999999998</c:v>
                </c:pt>
                <c:pt idx="10032">
                  <c:v>2050.8000000000002</c:v>
                </c:pt>
                <c:pt idx="10033">
                  <c:v>2050.6</c:v>
                </c:pt>
                <c:pt idx="10034">
                  <c:v>2049.6999999999998</c:v>
                </c:pt>
                <c:pt idx="10035">
                  <c:v>2049</c:v>
                </c:pt>
                <c:pt idx="10036">
                  <c:v>2047.5</c:v>
                </c:pt>
                <c:pt idx="10037">
                  <c:v>2056.3000000000002</c:v>
                </c:pt>
                <c:pt idx="10038">
                  <c:v>2054.5</c:v>
                </c:pt>
                <c:pt idx="10039">
                  <c:v>2055.1</c:v>
                </c:pt>
                <c:pt idx="10040">
                  <c:v>2050.6999999999998</c:v>
                </c:pt>
                <c:pt idx="10041">
                  <c:v>2049.8000000000002</c:v>
                </c:pt>
                <c:pt idx="10042">
                  <c:v>2054.6999999999998</c:v>
                </c:pt>
                <c:pt idx="10043">
                  <c:v>2046.3</c:v>
                </c:pt>
                <c:pt idx="10044">
                  <c:v>2051.8000000000002</c:v>
                </c:pt>
                <c:pt idx="10045">
                  <c:v>2046.1</c:v>
                </c:pt>
                <c:pt idx="10046">
                  <c:v>2050.9</c:v>
                </c:pt>
                <c:pt idx="10047">
                  <c:v>2052.3000000000002</c:v>
                </c:pt>
                <c:pt idx="10048">
                  <c:v>2057.6</c:v>
                </c:pt>
                <c:pt idx="10049">
                  <c:v>2055.3000000000002</c:v>
                </c:pt>
                <c:pt idx="10050">
                  <c:v>2059.1999999999998</c:v>
                </c:pt>
                <c:pt idx="10051">
                  <c:v>2059.4</c:v>
                </c:pt>
                <c:pt idx="10052">
                  <c:v>2053.6</c:v>
                </c:pt>
                <c:pt idx="10053">
                  <c:v>2061.1</c:v>
                </c:pt>
                <c:pt idx="10054">
                  <c:v>2060.1999999999998</c:v>
                </c:pt>
                <c:pt idx="10055">
                  <c:v>2058.5</c:v>
                </c:pt>
                <c:pt idx="10056">
                  <c:v>2060.3000000000002</c:v>
                </c:pt>
                <c:pt idx="10057">
                  <c:v>2058.6999999999998</c:v>
                </c:pt>
                <c:pt idx="10058">
                  <c:v>2064.3000000000002</c:v>
                </c:pt>
                <c:pt idx="10059">
                  <c:v>2062.6</c:v>
                </c:pt>
                <c:pt idx="10060">
                  <c:v>2063.5</c:v>
                </c:pt>
                <c:pt idx="10061">
                  <c:v>2061.6999999999998</c:v>
                </c:pt>
                <c:pt idx="10062">
                  <c:v>2069.9</c:v>
                </c:pt>
                <c:pt idx="10063">
                  <c:v>2064.9</c:v>
                </c:pt>
                <c:pt idx="10064">
                  <c:v>2063.1999999999998</c:v>
                </c:pt>
                <c:pt idx="10065">
                  <c:v>2062.1999999999998</c:v>
                </c:pt>
                <c:pt idx="10066">
                  <c:v>2061.1</c:v>
                </c:pt>
                <c:pt idx="10067">
                  <c:v>2057.1999999999998</c:v>
                </c:pt>
                <c:pt idx="10068">
                  <c:v>2061.6</c:v>
                </c:pt>
                <c:pt idx="10069">
                  <c:v>2060.9</c:v>
                </c:pt>
                <c:pt idx="10070">
                  <c:v>2065.5</c:v>
                </c:pt>
                <c:pt idx="10071">
                  <c:v>2063.5</c:v>
                </c:pt>
                <c:pt idx="10072">
                  <c:v>2068.6</c:v>
                </c:pt>
                <c:pt idx="10073">
                  <c:v>2069.6</c:v>
                </c:pt>
                <c:pt idx="10074">
                  <c:v>2068.9</c:v>
                </c:pt>
                <c:pt idx="10075">
                  <c:v>2071</c:v>
                </c:pt>
                <c:pt idx="10076">
                  <c:v>2069.9</c:v>
                </c:pt>
                <c:pt idx="10077">
                  <c:v>2073.3000000000002</c:v>
                </c:pt>
                <c:pt idx="10078">
                  <c:v>2074.9</c:v>
                </c:pt>
                <c:pt idx="10079">
                  <c:v>2072.3000000000002</c:v>
                </c:pt>
                <c:pt idx="10080">
                  <c:v>2073.1</c:v>
                </c:pt>
                <c:pt idx="10081">
                  <c:v>2072.1999999999998</c:v>
                </c:pt>
                <c:pt idx="10082">
                  <c:v>2073.9</c:v>
                </c:pt>
                <c:pt idx="10083">
                  <c:v>2076.4</c:v>
                </c:pt>
                <c:pt idx="10084">
                  <c:v>2076.4</c:v>
                </c:pt>
                <c:pt idx="10085">
                  <c:v>2074.6</c:v>
                </c:pt>
                <c:pt idx="10086">
                  <c:v>2073.6</c:v>
                </c:pt>
                <c:pt idx="10087">
                  <c:v>2079.3000000000002</c:v>
                </c:pt>
                <c:pt idx="10088">
                  <c:v>2075.3000000000002</c:v>
                </c:pt>
                <c:pt idx="10089">
                  <c:v>2075.3000000000002</c:v>
                </c:pt>
                <c:pt idx="10090">
                  <c:v>2073.6</c:v>
                </c:pt>
                <c:pt idx="10091">
                  <c:v>2066.3000000000002</c:v>
                </c:pt>
                <c:pt idx="10092">
                  <c:v>2071.8000000000002</c:v>
                </c:pt>
                <c:pt idx="10093">
                  <c:v>2075.1</c:v>
                </c:pt>
                <c:pt idx="10094">
                  <c:v>2075.6999999999998</c:v>
                </c:pt>
                <c:pt idx="10095">
                  <c:v>2070.3000000000002</c:v>
                </c:pt>
                <c:pt idx="10096">
                  <c:v>2075.9</c:v>
                </c:pt>
                <c:pt idx="10097">
                  <c:v>2077</c:v>
                </c:pt>
                <c:pt idx="10098">
                  <c:v>2078.6</c:v>
                </c:pt>
                <c:pt idx="10099">
                  <c:v>2077.1999999999998</c:v>
                </c:pt>
                <c:pt idx="10100">
                  <c:v>2077.6</c:v>
                </c:pt>
                <c:pt idx="10101">
                  <c:v>2080.9</c:v>
                </c:pt>
                <c:pt idx="10102">
                  <c:v>2079.3000000000002</c:v>
                </c:pt>
                <c:pt idx="10103">
                  <c:v>2079.1</c:v>
                </c:pt>
                <c:pt idx="10104">
                  <c:v>2078.4</c:v>
                </c:pt>
                <c:pt idx="10105">
                  <c:v>2076.6</c:v>
                </c:pt>
                <c:pt idx="10106">
                  <c:v>2080.1</c:v>
                </c:pt>
                <c:pt idx="10107">
                  <c:v>2080.1</c:v>
                </c:pt>
                <c:pt idx="10108">
                  <c:v>2079.1999999999998</c:v>
                </c:pt>
                <c:pt idx="10109">
                  <c:v>2077.4</c:v>
                </c:pt>
                <c:pt idx="10110">
                  <c:v>2075.5</c:v>
                </c:pt>
                <c:pt idx="10111">
                  <c:v>2080.5</c:v>
                </c:pt>
                <c:pt idx="10112">
                  <c:v>2077.3000000000002</c:v>
                </c:pt>
                <c:pt idx="10113">
                  <c:v>2076.6</c:v>
                </c:pt>
                <c:pt idx="10114">
                  <c:v>2073.6999999999998</c:v>
                </c:pt>
                <c:pt idx="10115">
                  <c:v>2070</c:v>
                </c:pt>
                <c:pt idx="10116">
                  <c:v>2069.8000000000002</c:v>
                </c:pt>
                <c:pt idx="10117">
                  <c:v>2075.4</c:v>
                </c:pt>
                <c:pt idx="10118">
                  <c:v>2071.6</c:v>
                </c:pt>
                <c:pt idx="10119">
                  <c:v>2069.1</c:v>
                </c:pt>
                <c:pt idx="10120">
                  <c:v>2074.5</c:v>
                </c:pt>
                <c:pt idx="10121">
                  <c:v>2074.6</c:v>
                </c:pt>
                <c:pt idx="10122">
                  <c:v>2073.4</c:v>
                </c:pt>
                <c:pt idx="10123">
                  <c:v>2072</c:v>
                </c:pt>
                <c:pt idx="10124">
                  <c:v>2070.4</c:v>
                </c:pt>
                <c:pt idx="10125">
                  <c:v>2074.6999999999998</c:v>
                </c:pt>
                <c:pt idx="10126">
                  <c:v>2073.6999999999998</c:v>
                </c:pt>
                <c:pt idx="10127">
                  <c:v>2072.6999999999998</c:v>
                </c:pt>
                <c:pt idx="10128">
                  <c:v>2069.6</c:v>
                </c:pt>
                <c:pt idx="10129">
                  <c:v>2073.6</c:v>
                </c:pt>
                <c:pt idx="10130">
                  <c:v>2072.1</c:v>
                </c:pt>
                <c:pt idx="10131">
                  <c:v>2070.4</c:v>
                </c:pt>
                <c:pt idx="10132">
                  <c:v>2067.8000000000002</c:v>
                </c:pt>
                <c:pt idx="10133">
                  <c:v>2066.8000000000002</c:v>
                </c:pt>
                <c:pt idx="10134">
                  <c:v>2069.1999999999998</c:v>
                </c:pt>
                <c:pt idx="10135">
                  <c:v>2069</c:v>
                </c:pt>
                <c:pt idx="10136">
                  <c:v>2066.8000000000002</c:v>
                </c:pt>
                <c:pt idx="10137">
                  <c:v>2065.3000000000002</c:v>
                </c:pt>
                <c:pt idx="10138">
                  <c:v>2061.6999999999998</c:v>
                </c:pt>
                <c:pt idx="10139">
                  <c:v>2062.5</c:v>
                </c:pt>
                <c:pt idx="10140">
                  <c:v>2063.5</c:v>
                </c:pt>
                <c:pt idx="10141">
                  <c:v>2053.8000000000002</c:v>
                </c:pt>
                <c:pt idx="10142">
                  <c:v>2063.5</c:v>
                </c:pt>
                <c:pt idx="10143">
                  <c:v>2052.6999999999998</c:v>
                </c:pt>
                <c:pt idx="10144">
                  <c:v>2065.1999999999998</c:v>
                </c:pt>
                <c:pt idx="10145">
                  <c:v>2061.3000000000002</c:v>
                </c:pt>
                <c:pt idx="10146">
                  <c:v>2061.8000000000002</c:v>
                </c:pt>
                <c:pt idx="10147">
                  <c:v>2060.8000000000002</c:v>
                </c:pt>
                <c:pt idx="10148">
                  <c:v>2059.3000000000002</c:v>
                </c:pt>
                <c:pt idx="10149">
                  <c:v>2061</c:v>
                </c:pt>
                <c:pt idx="10150">
                  <c:v>2060.9</c:v>
                </c:pt>
                <c:pt idx="10151">
                  <c:v>2061</c:v>
                </c:pt>
                <c:pt idx="10152">
                  <c:v>2060.3000000000002</c:v>
                </c:pt>
                <c:pt idx="10153">
                  <c:v>2056.1</c:v>
                </c:pt>
                <c:pt idx="10154">
                  <c:v>2061.1</c:v>
                </c:pt>
                <c:pt idx="10155">
                  <c:v>2058.6999999999998</c:v>
                </c:pt>
                <c:pt idx="10156">
                  <c:v>2056.9</c:v>
                </c:pt>
                <c:pt idx="10157">
                  <c:v>2054.5</c:v>
                </c:pt>
                <c:pt idx="10158">
                  <c:v>2057.6</c:v>
                </c:pt>
                <c:pt idx="10159">
                  <c:v>2057.5</c:v>
                </c:pt>
                <c:pt idx="10160">
                  <c:v>2055.5</c:v>
                </c:pt>
                <c:pt idx="10161">
                  <c:v>2051.1999999999998</c:v>
                </c:pt>
                <c:pt idx="10162">
                  <c:v>2050</c:v>
                </c:pt>
                <c:pt idx="10163">
                  <c:v>2045.2</c:v>
                </c:pt>
                <c:pt idx="10164">
                  <c:v>2051.6</c:v>
                </c:pt>
                <c:pt idx="10165">
                  <c:v>2041.7</c:v>
                </c:pt>
                <c:pt idx="10166">
                  <c:v>2052.6999999999998</c:v>
                </c:pt>
                <c:pt idx="10167">
                  <c:v>2043.8</c:v>
                </c:pt>
                <c:pt idx="10168">
                  <c:v>2052.5</c:v>
                </c:pt>
                <c:pt idx="10169">
                  <c:v>2050.9</c:v>
                </c:pt>
                <c:pt idx="10170">
                  <c:v>2050.3000000000002</c:v>
                </c:pt>
                <c:pt idx="10171">
                  <c:v>2048.6</c:v>
                </c:pt>
                <c:pt idx="10172">
                  <c:v>2051.4</c:v>
                </c:pt>
                <c:pt idx="10173">
                  <c:v>2052.1</c:v>
                </c:pt>
                <c:pt idx="10174">
                  <c:v>2050.3000000000002</c:v>
                </c:pt>
                <c:pt idx="10175">
                  <c:v>2051.3000000000002</c:v>
                </c:pt>
                <c:pt idx="10176">
                  <c:v>2046.3</c:v>
                </c:pt>
                <c:pt idx="10177">
                  <c:v>2051.4</c:v>
                </c:pt>
                <c:pt idx="10178">
                  <c:v>2048.1</c:v>
                </c:pt>
                <c:pt idx="10179">
                  <c:v>2048.8000000000002</c:v>
                </c:pt>
                <c:pt idx="10180">
                  <c:v>2046.4</c:v>
                </c:pt>
                <c:pt idx="10181">
                  <c:v>2043.1</c:v>
                </c:pt>
                <c:pt idx="10182">
                  <c:v>2044.7</c:v>
                </c:pt>
                <c:pt idx="10183">
                  <c:v>2047</c:v>
                </c:pt>
                <c:pt idx="10184">
                  <c:v>2046.5</c:v>
                </c:pt>
                <c:pt idx="10185">
                  <c:v>2044</c:v>
                </c:pt>
                <c:pt idx="10186">
                  <c:v>2041.4</c:v>
                </c:pt>
                <c:pt idx="10187">
                  <c:v>2041.2</c:v>
                </c:pt>
                <c:pt idx="10188">
                  <c:v>2036.8</c:v>
                </c:pt>
                <c:pt idx="10189">
                  <c:v>2043.2</c:v>
                </c:pt>
                <c:pt idx="10190">
                  <c:v>2043.7</c:v>
                </c:pt>
                <c:pt idx="10191">
                  <c:v>2043</c:v>
                </c:pt>
                <c:pt idx="10192">
                  <c:v>2045.4</c:v>
                </c:pt>
                <c:pt idx="10193">
                  <c:v>2045.4</c:v>
                </c:pt>
                <c:pt idx="10194">
                  <c:v>2044</c:v>
                </c:pt>
                <c:pt idx="10195">
                  <c:v>2043</c:v>
                </c:pt>
                <c:pt idx="10196">
                  <c:v>2047.3</c:v>
                </c:pt>
                <c:pt idx="10197">
                  <c:v>2047.6</c:v>
                </c:pt>
                <c:pt idx="10198">
                  <c:v>2045</c:v>
                </c:pt>
                <c:pt idx="10199">
                  <c:v>2045.9</c:v>
                </c:pt>
                <c:pt idx="10200">
                  <c:v>2044.1</c:v>
                </c:pt>
                <c:pt idx="10201">
                  <c:v>2047.5</c:v>
                </c:pt>
                <c:pt idx="10202">
                  <c:v>2048.1</c:v>
                </c:pt>
                <c:pt idx="10203">
                  <c:v>2046.8</c:v>
                </c:pt>
                <c:pt idx="10204">
                  <c:v>2045.8</c:v>
                </c:pt>
                <c:pt idx="10205">
                  <c:v>2043.4</c:v>
                </c:pt>
                <c:pt idx="10206">
                  <c:v>2048.9</c:v>
                </c:pt>
                <c:pt idx="10207">
                  <c:v>2049</c:v>
                </c:pt>
                <c:pt idx="10208">
                  <c:v>2049.1999999999998</c:v>
                </c:pt>
                <c:pt idx="10209">
                  <c:v>2046</c:v>
                </c:pt>
                <c:pt idx="10210">
                  <c:v>2050.6999999999998</c:v>
                </c:pt>
                <c:pt idx="10211">
                  <c:v>2037</c:v>
                </c:pt>
                <c:pt idx="10212">
                  <c:v>2047.1</c:v>
                </c:pt>
                <c:pt idx="10213">
                  <c:v>2045.1</c:v>
                </c:pt>
                <c:pt idx="10214">
                  <c:v>2051.1</c:v>
                </c:pt>
                <c:pt idx="10215">
                  <c:v>2051.9</c:v>
                </c:pt>
                <c:pt idx="10216">
                  <c:v>2052</c:v>
                </c:pt>
                <c:pt idx="10217">
                  <c:v>2050.6999999999998</c:v>
                </c:pt>
                <c:pt idx="10218">
                  <c:v>2054.3000000000002</c:v>
                </c:pt>
                <c:pt idx="10219">
                  <c:v>2055.4</c:v>
                </c:pt>
                <c:pt idx="10220">
                  <c:v>2058</c:v>
                </c:pt>
                <c:pt idx="10221">
                  <c:v>2056.6</c:v>
                </c:pt>
                <c:pt idx="10222">
                  <c:v>2055.9</c:v>
                </c:pt>
                <c:pt idx="10223">
                  <c:v>2059.9</c:v>
                </c:pt>
                <c:pt idx="10224">
                  <c:v>2059.1999999999998</c:v>
                </c:pt>
                <c:pt idx="10225">
                  <c:v>2060.8000000000002</c:v>
                </c:pt>
                <c:pt idx="10226">
                  <c:v>2059.9</c:v>
                </c:pt>
                <c:pt idx="10227">
                  <c:v>2058.1999999999998</c:v>
                </c:pt>
                <c:pt idx="10228">
                  <c:v>2063.1999999999998</c:v>
                </c:pt>
                <c:pt idx="10229">
                  <c:v>2062.3000000000002</c:v>
                </c:pt>
                <c:pt idx="10230">
                  <c:v>2061.6999999999998</c:v>
                </c:pt>
                <c:pt idx="10231">
                  <c:v>2062.3000000000002</c:v>
                </c:pt>
                <c:pt idx="10232">
                  <c:v>2065</c:v>
                </c:pt>
                <c:pt idx="10233">
                  <c:v>2065.6</c:v>
                </c:pt>
                <c:pt idx="10234">
                  <c:v>2067</c:v>
                </c:pt>
                <c:pt idx="10235">
                  <c:v>2066.6999999999998</c:v>
                </c:pt>
                <c:pt idx="10236">
                  <c:v>2059</c:v>
                </c:pt>
                <c:pt idx="10237">
                  <c:v>2067</c:v>
                </c:pt>
                <c:pt idx="10238">
                  <c:v>2070.1999999999998</c:v>
                </c:pt>
                <c:pt idx="10239">
                  <c:v>2064</c:v>
                </c:pt>
                <c:pt idx="10240">
                  <c:v>2066.1</c:v>
                </c:pt>
                <c:pt idx="10241">
                  <c:v>2064.9</c:v>
                </c:pt>
                <c:pt idx="10242">
                  <c:v>2070.4</c:v>
                </c:pt>
                <c:pt idx="10243">
                  <c:v>2073.6</c:v>
                </c:pt>
                <c:pt idx="10244">
                  <c:v>2072.9</c:v>
                </c:pt>
                <c:pt idx="10245">
                  <c:v>2072.1</c:v>
                </c:pt>
                <c:pt idx="10246">
                  <c:v>2075.4</c:v>
                </c:pt>
                <c:pt idx="10247">
                  <c:v>2076.3000000000002</c:v>
                </c:pt>
                <c:pt idx="10248">
                  <c:v>2075.3000000000002</c:v>
                </c:pt>
                <c:pt idx="10249">
                  <c:v>2075.3000000000002</c:v>
                </c:pt>
                <c:pt idx="10250">
                  <c:v>2072.9</c:v>
                </c:pt>
                <c:pt idx="10251">
                  <c:v>2077.9</c:v>
                </c:pt>
                <c:pt idx="10252">
                  <c:v>2078.6999999999998</c:v>
                </c:pt>
                <c:pt idx="10253">
                  <c:v>2078.5</c:v>
                </c:pt>
                <c:pt idx="10254">
                  <c:v>2078.4</c:v>
                </c:pt>
                <c:pt idx="10255">
                  <c:v>2076.4</c:v>
                </c:pt>
                <c:pt idx="10256">
                  <c:v>2078.3000000000002</c:v>
                </c:pt>
                <c:pt idx="10257">
                  <c:v>2079.3000000000002</c:v>
                </c:pt>
                <c:pt idx="10258">
                  <c:v>2079.6999999999998</c:v>
                </c:pt>
                <c:pt idx="10259">
                  <c:v>2066.4</c:v>
                </c:pt>
                <c:pt idx="10260">
                  <c:v>2079.3000000000002</c:v>
                </c:pt>
                <c:pt idx="10261">
                  <c:v>2081.3000000000002</c:v>
                </c:pt>
                <c:pt idx="10262">
                  <c:v>2080.8000000000002</c:v>
                </c:pt>
                <c:pt idx="10263">
                  <c:v>2079.1</c:v>
                </c:pt>
                <c:pt idx="10264">
                  <c:v>2075.1999999999998</c:v>
                </c:pt>
                <c:pt idx="10265">
                  <c:v>2082</c:v>
                </c:pt>
                <c:pt idx="10266">
                  <c:v>2084</c:v>
                </c:pt>
                <c:pt idx="10267">
                  <c:v>2081.4</c:v>
                </c:pt>
                <c:pt idx="10268">
                  <c:v>2082.4</c:v>
                </c:pt>
                <c:pt idx="10269">
                  <c:v>2085.1</c:v>
                </c:pt>
                <c:pt idx="10270">
                  <c:v>2085</c:v>
                </c:pt>
                <c:pt idx="10271">
                  <c:v>2085.1</c:v>
                </c:pt>
                <c:pt idx="10272">
                  <c:v>2086</c:v>
                </c:pt>
                <c:pt idx="10273">
                  <c:v>2083.3000000000002</c:v>
                </c:pt>
                <c:pt idx="10274">
                  <c:v>2085.8000000000002</c:v>
                </c:pt>
                <c:pt idx="10275">
                  <c:v>2086.6999999999998</c:v>
                </c:pt>
                <c:pt idx="10276">
                  <c:v>2086.6</c:v>
                </c:pt>
                <c:pt idx="10277">
                  <c:v>2084.9</c:v>
                </c:pt>
                <c:pt idx="10278">
                  <c:v>2083</c:v>
                </c:pt>
                <c:pt idx="10279">
                  <c:v>2088.1</c:v>
                </c:pt>
                <c:pt idx="10280">
                  <c:v>2083.6999999999998</c:v>
                </c:pt>
                <c:pt idx="10281">
                  <c:v>2083.5</c:v>
                </c:pt>
                <c:pt idx="10282">
                  <c:v>2080.6</c:v>
                </c:pt>
                <c:pt idx="10283">
                  <c:v>2080.5</c:v>
                </c:pt>
                <c:pt idx="10284">
                  <c:v>2079.8000000000002</c:v>
                </c:pt>
                <c:pt idx="10285">
                  <c:v>2070.6999999999998</c:v>
                </c:pt>
                <c:pt idx="10286">
                  <c:v>2081.4</c:v>
                </c:pt>
                <c:pt idx="10287">
                  <c:v>2076.3000000000002</c:v>
                </c:pt>
                <c:pt idx="10288">
                  <c:v>2086.5</c:v>
                </c:pt>
                <c:pt idx="10289">
                  <c:v>2084.4</c:v>
                </c:pt>
                <c:pt idx="10290">
                  <c:v>2084.3000000000002</c:v>
                </c:pt>
                <c:pt idx="10291">
                  <c:v>2082.9</c:v>
                </c:pt>
                <c:pt idx="10292">
                  <c:v>2085.6999999999998</c:v>
                </c:pt>
                <c:pt idx="10293">
                  <c:v>2084.8000000000002</c:v>
                </c:pt>
                <c:pt idx="10294">
                  <c:v>2084</c:v>
                </c:pt>
                <c:pt idx="10295">
                  <c:v>2081.4</c:v>
                </c:pt>
                <c:pt idx="10296">
                  <c:v>2085.6</c:v>
                </c:pt>
                <c:pt idx="10297">
                  <c:v>2083.9</c:v>
                </c:pt>
                <c:pt idx="10298">
                  <c:v>2082.1999999999998</c:v>
                </c:pt>
                <c:pt idx="10299">
                  <c:v>2079.6999999999998</c:v>
                </c:pt>
                <c:pt idx="10300">
                  <c:v>2076.3000000000002</c:v>
                </c:pt>
                <c:pt idx="10301">
                  <c:v>2082.1999999999998</c:v>
                </c:pt>
                <c:pt idx="10302">
                  <c:v>2079.5</c:v>
                </c:pt>
                <c:pt idx="10303">
                  <c:v>2075.1</c:v>
                </c:pt>
                <c:pt idx="10304">
                  <c:v>2074</c:v>
                </c:pt>
                <c:pt idx="10305">
                  <c:v>2076.4</c:v>
                </c:pt>
                <c:pt idx="10306">
                  <c:v>2073.3000000000002</c:v>
                </c:pt>
                <c:pt idx="10307">
                  <c:v>2064.1999999999998</c:v>
                </c:pt>
                <c:pt idx="10308">
                  <c:v>2068.8000000000002</c:v>
                </c:pt>
                <c:pt idx="10309">
                  <c:v>2057.5</c:v>
                </c:pt>
                <c:pt idx="10310">
                  <c:v>2072</c:v>
                </c:pt>
                <c:pt idx="10311">
                  <c:v>2071.6</c:v>
                </c:pt>
                <c:pt idx="10312">
                  <c:v>2072.9</c:v>
                </c:pt>
                <c:pt idx="10313">
                  <c:v>2069.6</c:v>
                </c:pt>
                <c:pt idx="10314">
                  <c:v>2072.4</c:v>
                </c:pt>
                <c:pt idx="10315">
                  <c:v>2072.6999999999998</c:v>
                </c:pt>
                <c:pt idx="10316">
                  <c:v>2070.5</c:v>
                </c:pt>
                <c:pt idx="10317">
                  <c:v>2069.6</c:v>
                </c:pt>
                <c:pt idx="10318">
                  <c:v>2065.6</c:v>
                </c:pt>
                <c:pt idx="10319">
                  <c:v>2071.3000000000002</c:v>
                </c:pt>
                <c:pt idx="10320">
                  <c:v>2068.8000000000002</c:v>
                </c:pt>
                <c:pt idx="10321">
                  <c:v>2068</c:v>
                </c:pt>
                <c:pt idx="10322">
                  <c:v>2065.6</c:v>
                </c:pt>
                <c:pt idx="10323">
                  <c:v>2067.1999999999998</c:v>
                </c:pt>
                <c:pt idx="10324">
                  <c:v>2066.3000000000002</c:v>
                </c:pt>
                <c:pt idx="10325">
                  <c:v>2066.1999999999998</c:v>
                </c:pt>
                <c:pt idx="10326">
                  <c:v>2061.9</c:v>
                </c:pt>
                <c:pt idx="10327">
                  <c:v>2059.1</c:v>
                </c:pt>
                <c:pt idx="10328">
                  <c:v>2059.8000000000002</c:v>
                </c:pt>
                <c:pt idx="10329">
                  <c:v>2060.1999999999998</c:v>
                </c:pt>
                <c:pt idx="10330">
                  <c:v>2058.1</c:v>
                </c:pt>
                <c:pt idx="10331">
                  <c:v>2049.1</c:v>
                </c:pt>
                <c:pt idx="10332">
                  <c:v>2045.4</c:v>
                </c:pt>
                <c:pt idx="10333">
                  <c:v>2059</c:v>
                </c:pt>
                <c:pt idx="10334">
                  <c:v>2052.8000000000002</c:v>
                </c:pt>
                <c:pt idx="10335">
                  <c:v>2049.5</c:v>
                </c:pt>
                <c:pt idx="10336">
                  <c:v>2052.1</c:v>
                </c:pt>
                <c:pt idx="10337">
                  <c:v>2048.3000000000002</c:v>
                </c:pt>
                <c:pt idx="10338">
                  <c:v>2053.5</c:v>
                </c:pt>
                <c:pt idx="10339">
                  <c:v>2052.1</c:v>
                </c:pt>
                <c:pt idx="10340">
                  <c:v>2050.6</c:v>
                </c:pt>
                <c:pt idx="10341">
                  <c:v>2048.1</c:v>
                </c:pt>
                <c:pt idx="10342">
                  <c:v>2050.8000000000002</c:v>
                </c:pt>
                <c:pt idx="10343">
                  <c:v>2051.5</c:v>
                </c:pt>
                <c:pt idx="10344">
                  <c:v>2049.1999999999998</c:v>
                </c:pt>
                <c:pt idx="10345">
                  <c:v>2046.7</c:v>
                </c:pt>
                <c:pt idx="10346">
                  <c:v>2044.9</c:v>
                </c:pt>
                <c:pt idx="10347">
                  <c:v>2045.8</c:v>
                </c:pt>
                <c:pt idx="10348">
                  <c:v>2047.6</c:v>
                </c:pt>
                <c:pt idx="10349">
                  <c:v>2045.8</c:v>
                </c:pt>
                <c:pt idx="10350">
                  <c:v>2041.3</c:v>
                </c:pt>
                <c:pt idx="10351">
                  <c:v>2040.5</c:v>
                </c:pt>
                <c:pt idx="10352">
                  <c:v>2042.2</c:v>
                </c:pt>
                <c:pt idx="10353">
                  <c:v>2040.4</c:v>
                </c:pt>
                <c:pt idx="10354">
                  <c:v>2038.8</c:v>
                </c:pt>
                <c:pt idx="10355">
                  <c:v>2029.6</c:v>
                </c:pt>
                <c:pt idx="10356">
                  <c:v>2031</c:v>
                </c:pt>
                <c:pt idx="10357">
                  <c:v>2034.1</c:v>
                </c:pt>
                <c:pt idx="10358">
                  <c:v>2034.2</c:v>
                </c:pt>
                <c:pt idx="10359">
                  <c:v>2037.1</c:v>
                </c:pt>
                <c:pt idx="10360">
                  <c:v>2033</c:v>
                </c:pt>
                <c:pt idx="10361">
                  <c:v>2029.2</c:v>
                </c:pt>
                <c:pt idx="10362">
                  <c:v>2034.4</c:v>
                </c:pt>
                <c:pt idx="10363">
                  <c:v>2035.9</c:v>
                </c:pt>
                <c:pt idx="10364">
                  <c:v>2033.1</c:v>
                </c:pt>
                <c:pt idx="10365">
                  <c:v>2030.6</c:v>
                </c:pt>
                <c:pt idx="10366">
                  <c:v>2029</c:v>
                </c:pt>
                <c:pt idx="10367">
                  <c:v>2032.2</c:v>
                </c:pt>
                <c:pt idx="10368">
                  <c:v>2032.3</c:v>
                </c:pt>
                <c:pt idx="10369">
                  <c:v>2031.6</c:v>
                </c:pt>
                <c:pt idx="10370">
                  <c:v>2028.4</c:v>
                </c:pt>
                <c:pt idx="10371">
                  <c:v>2030.8</c:v>
                </c:pt>
                <c:pt idx="10372">
                  <c:v>2030</c:v>
                </c:pt>
                <c:pt idx="10373">
                  <c:v>2028.4</c:v>
                </c:pt>
                <c:pt idx="10374">
                  <c:v>2025.7</c:v>
                </c:pt>
                <c:pt idx="10375">
                  <c:v>2028.1</c:v>
                </c:pt>
                <c:pt idx="10376">
                  <c:v>2026.5</c:v>
                </c:pt>
                <c:pt idx="10377">
                  <c:v>2024.1</c:v>
                </c:pt>
                <c:pt idx="10378">
                  <c:v>2022.5</c:v>
                </c:pt>
                <c:pt idx="10379">
                  <c:v>2010.6</c:v>
                </c:pt>
                <c:pt idx="10380">
                  <c:v>2023.7</c:v>
                </c:pt>
                <c:pt idx="10381">
                  <c:v>2022.5</c:v>
                </c:pt>
                <c:pt idx="10382">
                  <c:v>2015.9</c:v>
                </c:pt>
                <c:pt idx="10383">
                  <c:v>2019.7</c:v>
                </c:pt>
                <c:pt idx="10384">
                  <c:v>2017.8</c:v>
                </c:pt>
                <c:pt idx="10385">
                  <c:v>2018.5</c:v>
                </c:pt>
                <c:pt idx="10386">
                  <c:v>2021.1</c:v>
                </c:pt>
                <c:pt idx="10387">
                  <c:v>2020.3</c:v>
                </c:pt>
                <c:pt idx="10388">
                  <c:v>2017.3</c:v>
                </c:pt>
                <c:pt idx="10389">
                  <c:v>2014.8</c:v>
                </c:pt>
                <c:pt idx="10390">
                  <c:v>2018</c:v>
                </c:pt>
                <c:pt idx="10391">
                  <c:v>2018</c:v>
                </c:pt>
                <c:pt idx="10392">
                  <c:v>2014.9</c:v>
                </c:pt>
                <c:pt idx="10393">
                  <c:v>2013.5</c:v>
                </c:pt>
                <c:pt idx="10394">
                  <c:v>2010.9</c:v>
                </c:pt>
                <c:pt idx="10395">
                  <c:v>2014.1</c:v>
                </c:pt>
                <c:pt idx="10396">
                  <c:v>2012.5</c:v>
                </c:pt>
                <c:pt idx="10397">
                  <c:v>2010.1</c:v>
                </c:pt>
                <c:pt idx="10398">
                  <c:v>2009.1</c:v>
                </c:pt>
                <c:pt idx="10399">
                  <c:v>2007.2</c:v>
                </c:pt>
                <c:pt idx="10400">
                  <c:v>2010.2</c:v>
                </c:pt>
                <c:pt idx="10401">
                  <c:v>2007.8</c:v>
                </c:pt>
                <c:pt idx="10402">
                  <c:v>2007.3</c:v>
                </c:pt>
                <c:pt idx="10403">
                  <c:v>2004.1</c:v>
                </c:pt>
                <c:pt idx="10404">
                  <c:v>2007.1</c:v>
                </c:pt>
                <c:pt idx="10405">
                  <c:v>2007.3</c:v>
                </c:pt>
                <c:pt idx="10406">
                  <c:v>2004</c:v>
                </c:pt>
                <c:pt idx="10407">
                  <c:v>2007.1</c:v>
                </c:pt>
                <c:pt idx="10408">
                  <c:v>2003.9</c:v>
                </c:pt>
                <c:pt idx="10409">
                  <c:v>2003.1</c:v>
                </c:pt>
                <c:pt idx="10410">
                  <c:v>2001.9</c:v>
                </c:pt>
                <c:pt idx="10411">
                  <c:v>1998.9</c:v>
                </c:pt>
                <c:pt idx="10412">
                  <c:v>2003.9</c:v>
                </c:pt>
                <c:pt idx="10413">
                  <c:v>2002.4</c:v>
                </c:pt>
                <c:pt idx="10414">
                  <c:v>2001.4</c:v>
                </c:pt>
                <c:pt idx="10415">
                  <c:v>2000</c:v>
                </c:pt>
                <c:pt idx="10416">
                  <c:v>1998.4</c:v>
                </c:pt>
                <c:pt idx="10417">
                  <c:v>2000.8</c:v>
                </c:pt>
                <c:pt idx="10418">
                  <c:v>1999.3</c:v>
                </c:pt>
                <c:pt idx="10419">
                  <c:v>1997.6</c:v>
                </c:pt>
                <c:pt idx="10420">
                  <c:v>1995.3</c:v>
                </c:pt>
                <c:pt idx="10421">
                  <c:v>1993</c:v>
                </c:pt>
                <c:pt idx="10422">
                  <c:v>1997.5</c:v>
                </c:pt>
                <c:pt idx="10423">
                  <c:v>1995.6</c:v>
                </c:pt>
                <c:pt idx="10424">
                  <c:v>1992.2</c:v>
                </c:pt>
                <c:pt idx="10425">
                  <c:v>1989.9</c:v>
                </c:pt>
                <c:pt idx="10426">
                  <c:v>1993.2</c:v>
                </c:pt>
                <c:pt idx="10427">
                  <c:v>1988.3</c:v>
                </c:pt>
                <c:pt idx="10428">
                  <c:v>1993.4</c:v>
                </c:pt>
                <c:pt idx="10429">
                  <c:v>1989.3</c:v>
                </c:pt>
                <c:pt idx="10430">
                  <c:v>1986.6</c:v>
                </c:pt>
                <c:pt idx="10431">
                  <c:v>1990.8</c:v>
                </c:pt>
                <c:pt idx="10432">
                  <c:v>1990.1</c:v>
                </c:pt>
                <c:pt idx="10433">
                  <c:v>1988</c:v>
                </c:pt>
                <c:pt idx="10434">
                  <c:v>1989.1</c:v>
                </c:pt>
                <c:pt idx="10435">
                  <c:v>1988</c:v>
                </c:pt>
                <c:pt idx="10436">
                  <c:v>1987.4</c:v>
                </c:pt>
                <c:pt idx="10437">
                  <c:v>1985.3</c:v>
                </c:pt>
                <c:pt idx="10438">
                  <c:v>1983.7</c:v>
                </c:pt>
                <c:pt idx="10439">
                  <c:v>1987.7</c:v>
                </c:pt>
                <c:pt idx="10440">
                  <c:v>1986.1</c:v>
                </c:pt>
                <c:pt idx="10441">
                  <c:v>1985.3</c:v>
                </c:pt>
                <c:pt idx="10442">
                  <c:v>1982.9</c:v>
                </c:pt>
                <c:pt idx="10443">
                  <c:v>1978.3</c:v>
                </c:pt>
                <c:pt idx="10444">
                  <c:v>1985.2</c:v>
                </c:pt>
                <c:pt idx="10445">
                  <c:v>1984.4</c:v>
                </c:pt>
                <c:pt idx="10446">
                  <c:v>1982.7</c:v>
                </c:pt>
                <c:pt idx="10447">
                  <c:v>1981.7</c:v>
                </c:pt>
                <c:pt idx="10448">
                  <c:v>1977.2</c:v>
                </c:pt>
                <c:pt idx="10449">
                  <c:v>1979.2</c:v>
                </c:pt>
                <c:pt idx="10450">
                  <c:v>1978.3</c:v>
                </c:pt>
                <c:pt idx="10451">
                  <c:v>1969.1</c:v>
                </c:pt>
                <c:pt idx="10452">
                  <c:v>1968</c:v>
                </c:pt>
                <c:pt idx="10453">
                  <c:v>1966.6</c:v>
                </c:pt>
                <c:pt idx="10454">
                  <c:v>1973.6</c:v>
                </c:pt>
                <c:pt idx="10455">
                  <c:v>1969.5</c:v>
                </c:pt>
                <c:pt idx="10456">
                  <c:v>1973.9</c:v>
                </c:pt>
                <c:pt idx="10457">
                  <c:v>1976.4</c:v>
                </c:pt>
                <c:pt idx="10458">
                  <c:v>1977.4</c:v>
                </c:pt>
                <c:pt idx="10459">
                  <c:v>1974.2</c:v>
                </c:pt>
                <c:pt idx="10460">
                  <c:v>1973.6</c:v>
                </c:pt>
                <c:pt idx="10461">
                  <c:v>1969.1</c:v>
                </c:pt>
                <c:pt idx="10462">
                  <c:v>1973.6</c:v>
                </c:pt>
                <c:pt idx="10463">
                  <c:v>1972.1</c:v>
                </c:pt>
                <c:pt idx="10464">
                  <c:v>1971.4</c:v>
                </c:pt>
                <c:pt idx="10465">
                  <c:v>1970</c:v>
                </c:pt>
                <c:pt idx="10466">
                  <c:v>1970</c:v>
                </c:pt>
                <c:pt idx="10467">
                  <c:v>1968.4</c:v>
                </c:pt>
                <c:pt idx="10468">
                  <c:v>1968.4</c:v>
                </c:pt>
                <c:pt idx="10469">
                  <c:v>1966.2</c:v>
                </c:pt>
                <c:pt idx="10470">
                  <c:v>1967.5</c:v>
                </c:pt>
                <c:pt idx="10471">
                  <c:v>1967.1</c:v>
                </c:pt>
                <c:pt idx="10472">
                  <c:v>1965.1</c:v>
                </c:pt>
                <c:pt idx="10473">
                  <c:v>1960.6</c:v>
                </c:pt>
                <c:pt idx="10474">
                  <c:v>1958</c:v>
                </c:pt>
                <c:pt idx="10475">
                  <c:v>1952.3</c:v>
                </c:pt>
                <c:pt idx="10476">
                  <c:v>1956.4</c:v>
                </c:pt>
                <c:pt idx="10477">
                  <c:v>1946.1</c:v>
                </c:pt>
                <c:pt idx="10478">
                  <c:v>1954.5</c:v>
                </c:pt>
                <c:pt idx="10479">
                  <c:v>1955.2</c:v>
                </c:pt>
                <c:pt idx="10480">
                  <c:v>1958.2</c:v>
                </c:pt>
                <c:pt idx="10481">
                  <c:v>1957.6</c:v>
                </c:pt>
                <c:pt idx="10482">
                  <c:v>1956.9</c:v>
                </c:pt>
                <c:pt idx="10483">
                  <c:v>1957.7</c:v>
                </c:pt>
                <c:pt idx="10484">
                  <c:v>1955.6</c:v>
                </c:pt>
                <c:pt idx="10485">
                  <c:v>1953.4</c:v>
                </c:pt>
                <c:pt idx="10486">
                  <c:v>1952.6</c:v>
                </c:pt>
                <c:pt idx="10487">
                  <c:v>1951.2</c:v>
                </c:pt>
                <c:pt idx="10488">
                  <c:v>1954.2</c:v>
                </c:pt>
                <c:pt idx="10489">
                  <c:v>1952</c:v>
                </c:pt>
                <c:pt idx="10490">
                  <c:v>1951.3</c:v>
                </c:pt>
                <c:pt idx="10491">
                  <c:v>1951.3</c:v>
                </c:pt>
                <c:pt idx="10492">
                  <c:v>1947.6</c:v>
                </c:pt>
                <c:pt idx="10493">
                  <c:v>1949.2</c:v>
                </c:pt>
                <c:pt idx="10494">
                  <c:v>1949.6</c:v>
                </c:pt>
                <c:pt idx="10495">
                  <c:v>1948.1</c:v>
                </c:pt>
                <c:pt idx="10496">
                  <c:v>1944.9</c:v>
                </c:pt>
                <c:pt idx="10497">
                  <c:v>1937.9</c:v>
                </c:pt>
                <c:pt idx="10498">
                  <c:v>1946.4</c:v>
                </c:pt>
                <c:pt idx="10499">
                  <c:v>1935.9</c:v>
                </c:pt>
                <c:pt idx="10500">
                  <c:v>1935</c:v>
                </c:pt>
                <c:pt idx="10501">
                  <c:v>1930.5</c:v>
                </c:pt>
                <c:pt idx="10502">
                  <c:v>1940.5</c:v>
                </c:pt>
                <c:pt idx="10503">
                  <c:v>1939.2</c:v>
                </c:pt>
                <c:pt idx="10504">
                  <c:v>1942.5</c:v>
                </c:pt>
                <c:pt idx="10505">
                  <c:v>1938.2</c:v>
                </c:pt>
                <c:pt idx="10506">
                  <c:v>1937.1</c:v>
                </c:pt>
                <c:pt idx="10507">
                  <c:v>1940.8</c:v>
                </c:pt>
                <c:pt idx="10508">
                  <c:v>1940.3</c:v>
                </c:pt>
                <c:pt idx="10509">
                  <c:v>1938.7</c:v>
                </c:pt>
                <c:pt idx="10510">
                  <c:v>1937.1</c:v>
                </c:pt>
                <c:pt idx="10511">
                  <c:v>1933.6</c:v>
                </c:pt>
                <c:pt idx="10512">
                  <c:v>1938.7</c:v>
                </c:pt>
                <c:pt idx="10513">
                  <c:v>1937.2</c:v>
                </c:pt>
                <c:pt idx="10514">
                  <c:v>1934.2</c:v>
                </c:pt>
                <c:pt idx="10515">
                  <c:v>1933.6</c:v>
                </c:pt>
                <c:pt idx="10516">
                  <c:v>1929.9</c:v>
                </c:pt>
                <c:pt idx="10517">
                  <c:v>1932.9</c:v>
                </c:pt>
                <c:pt idx="10518">
                  <c:v>1932.7</c:v>
                </c:pt>
                <c:pt idx="10519">
                  <c:v>1930.9</c:v>
                </c:pt>
                <c:pt idx="10520">
                  <c:v>1928.3</c:v>
                </c:pt>
                <c:pt idx="10521">
                  <c:v>1930.3</c:v>
                </c:pt>
                <c:pt idx="10522">
                  <c:v>1928.7</c:v>
                </c:pt>
                <c:pt idx="10523">
                  <c:v>1917.5</c:v>
                </c:pt>
                <c:pt idx="10524">
                  <c:v>1920.3</c:v>
                </c:pt>
                <c:pt idx="10525">
                  <c:v>1919.8</c:v>
                </c:pt>
                <c:pt idx="10526">
                  <c:v>1927.1</c:v>
                </c:pt>
                <c:pt idx="10527">
                  <c:v>1926.3</c:v>
                </c:pt>
                <c:pt idx="10528">
                  <c:v>1921.7</c:v>
                </c:pt>
                <c:pt idx="10529">
                  <c:v>1926.1</c:v>
                </c:pt>
                <c:pt idx="10530">
                  <c:v>1924.3</c:v>
                </c:pt>
                <c:pt idx="10531">
                  <c:v>1924.6</c:v>
                </c:pt>
                <c:pt idx="10532">
                  <c:v>1920.5</c:v>
                </c:pt>
                <c:pt idx="10533">
                  <c:v>1919.6</c:v>
                </c:pt>
                <c:pt idx="10534">
                  <c:v>1922.6</c:v>
                </c:pt>
                <c:pt idx="10535">
                  <c:v>1921.9</c:v>
                </c:pt>
                <c:pt idx="10536">
                  <c:v>1920.4</c:v>
                </c:pt>
                <c:pt idx="10537">
                  <c:v>1917.6</c:v>
                </c:pt>
                <c:pt idx="10538">
                  <c:v>1919</c:v>
                </c:pt>
                <c:pt idx="10539">
                  <c:v>1919</c:v>
                </c:pt>
                <c:pt idx="10540">
                  <c:v>1916.9</c:v>
                </c:pt>
                <c:pt idx="10541">
                  <c:v>1914.8</c:v>
                </c:pt>
                <c:pt idx="10542">
                  <c:v>1916.7</c:v>
                </c:pt>
                <c:pt idx="10543">
                  <c:v>1916.5</c:v>
                </c:pt>
                <c:pt idx="10544">
                  <c:v>1914.6</c:v>
                </c:pt>
                <c:pt idx="10545">
                  <c:v>1911.8</c:v>
                </c:pt>
                <c:pt idx="10546">
                  <c:v>1907.7</c:v>
                </c:pt>
                <c:pt idx="10547">
                  <c:v>1903</c:v>
                </c:pt>
                <c:pt idx="10548">
                  <c:v>1906.3</c:v>
                </c:pt>
                <c:pt idx="10549">
                  <c:v>1898.6</c:v>
                </c:pt>
                <c:pt idx="10550">
                  <c:v>1901.9</c:v>
                </c:pt>
                <c:pt idx="10551">
                  <c:v>1898.5</c:v>
                </c:pt>
                <c:pt idx="10552">
                  <c:v>1910</c:v>
                </c:pt>
                <c:pt idx="10553">
                  <c:v>1909.5</c:v>
                </c:pt>
                <c:pt idx="10554">
                  <c:v>1907</c:v>
                </c:pt>
                <c:pt idx="10555">
                  <c:v>1907</c:v>
                </c:pt>
                <c:pt idx="10556">
                  <c:v>1903.2</c:v>
                </c:pt>
                <c:pt idx="10557">
                  <c:v>1906.7</c:v>
                </c:pt>
                <c:pt idx="10558">
                  <c:v>1907.6</c:v>
                </c:pt>
                <c:pt idx="10559">
                  <c:v>1905.4</c:v>
                </c:pt>
                <c:pt idx="10560">
                  <c:v>1903.9</c:v>
                </c:pt>
                <c:pt idx="10561">
                  <c:v>1901.7</c:v>
                </c:pt>
                <c:pt idx="10562">
                  <c:v>1903.9</c:v>
                </c:pt>
                <c:pt idx="10563">
                  <c:v>1904.5</c:v>
                </c:pt>
                <c:pt idx="10564">
                  <c:v>1901.7</c:v>
                </c:pt>
                <c:pt idx="10565">
                  <c:v>1898.2</c:v>
                </c:pt>
                <c:pt idx="10566">
                  <c:v>1901.5</c:v>
                </c:pt>
                <c:pt idx="10567">
                  <c:v>1901.2</c:v>
                </c:pt>
                <c:pt idx="10568">
                  <c:v>1900.1</c:v>
                </c:pt>
                <c:pt idx="10569">
                  <c:v>1896.9</c:v>
                </c:pt>
                <c:pt idx="10570">
                  <c:v>1892.4</c:v>
                </c:pt>
                <c:pt idx="10571">
                  <c:v>1895.8</c:v>
                </c:pt>
                <c:pt idx="10572">
                  <c:v>1893.4</c:v>
                </c:pt>
                <c:pt idx="10573">
                  <c:v>1894.7</c:v>
                </c:pt>
                <c:pt idx="10574">
                  <c:v>1889.4</c:v>
                </c:pt>
                <c:pt idx="10575">
                  <c:v>1890.2</c:v>
                </c:pt>
                <c:pt idx="10576">
                  <c:v>1892.4</c:v>
                </c:pt>
                <c:pt idx="10577">
                  <c:v>1890.9</c:v>
                </c:pt>
                <c:pt idx="10578">
                  <c:v>1890.6</c:v>
                </c:pt>
                <c:pt idx="10579">
                  <c:v>1892.8</c:v>
                </c:pt>
                <c:pt idx="10580">
                  <c:v>1891.4</c:v>
                </c:pt>
                <c:pt idx="10581">
                  <c:v>1891.6</c:v>
                </c:pt>
                <c:pt idx="10582">
                  <c:v>1890.2</c:v>
                </c:pt>
                <c:pt idx="10583">
                  <c:v>1888</c:v>
                </c:pt>
                <c:pt idx="10584">
                  <c:v>1890.9</c:v>
                </c:pt>
                <c:pt idx="10585">
                  <c:v>1890.3</c:v>
                </c:pt>
                <c:pt idx="10586">
                  <c:v>1889.5</c:v>
                </c:pt>
                <c:pt idx="10587">
                  <c:v>1883.9</c:v>
                </c:pt>
                <c:pt idx="10588">
                  <c:v>1887.4</c:v>
                </c:pt>
                <c:pt idx="10589">
                  <c:v>1888.7</c:v>
                </c:pt>
                <c:pt idx="10590">
                  <c:v>1886.2</c:v>
                </c:pt>
                <c:pt idx="10591">
                  <c:v>1884.2</c:v>
                </c:pt>
                <c:pt idx="10592">
                  <c:v>1886.3</c:v>
                </c:pt>
                <c:pt idx="10593">
                  <c:v>1885.1</c:v>
                </c:pt>
                <c:pt idx="10594">
                  <c:v>1881.4</c:v>
                </c:pt>
                <c:pt idx="10595">
                  <c:v>1881.9</c:v>
                </c:pt>
                <c:pt idx="10596">
                  <c:v>1878.1</c:v>
                </c:pt>
                <c:pt idx="10597">
                  <c:v>1874.8</c:v>
                </c:pt>
                <c:pt idx="10598">
                  <c:v>1880.2</c:v>
                </c:pt>
                <c:pt idx="10599">
                  <c:v>1873.1</c:v>
                </c:pt>
                <c:pt idx="10600">
                  <c:v>1880.1</c:v>
                </c:pt>
                <c:pt idx="10601">
                  <c:v>1876.2</c:v>
                </c:pt>
                <c:pt idx="10602">
                  <c:v>1875.8</c:v>
                </c:pt>
                <c:pt idx="10603">
                  <c:v>1879.5</c:v>
                </c:pt>
                <c:pt idx="10604">
                  <c:v>1878.4</c:v>
                </c:pt>
                <c:pt idx="10605">
                  <c:v>1877.7</c:v>
                </c:pt>
                <c:pt idx="10606">
                  <c:v>1873.4</c:v>
                </c:pt>
                <c:pt idx="10607">
                  <c:v>1879</c:v>
                </c:pt>
                <c:pt idx="10608">
                  <c:v>1877.1</c:v>
                </c:pt>
                <c:pt idx="10609">
                  <c:v>1875.7</c:v>
                </c:pt>
                <c:pt idx="10610">
                  <c:v>1875.7</c:v>
                </c:pt>
                <c:pt idx="10611">
                  <c:v>1875.6</c:v>
                </c:pt>
                <c:pt idx="10612">
                  <c:v>1873.6</c:v>
                </c:pt>
                <c:pt idx="10613">
                  <c:v>1871.3</c:v>
                </c:pt>
                <c:pt idx="10614">
                  <c:v>1873.3</c:v>
                </c:pt>
                <c:pt idx="10615">
                  <c:v>1872.4</c:v>
                </c:pt>
                <c:pt idx="10616">
                  <c:v>1869.9</c:v>
                </c:pt>
                <c:pt idx="10617">
                  <c:v>1866.9</c:v>
                </c:pt>
                <c:pt idx="10618">
                  <c:v>1863.3</c:v>
                </c:pt>
                <c:pt idx="10619">
                  <c:v>1858.5</c:v>
                </c:pt>
                <c:pt idx="10620">
                  <c:v>1860.6</c:v>
                </c:pt>
                <c:pt idx="10621">
                  <c:v>1861.7</c:v>
                </c:pt>
                <c:pt idx="10622">
                  <c:v>1861.9</c:v>
                </c:pt>
                <c:pt idx="10623">
                  <c:v>1857.2</c:v>
                </c:pt>
                <c:pt idx="10624">
                  <c:v>1865.8</c:v>
                </c:pt>
                <c:pt idx="10625">
                  <c:v>1864.9</c:v>
                </c:pt>
                <c:pt idx="10626">
                  <c:v>1864.1</c:v>
                </c:pt>
                <c:pt idx="10627">
                  <c:v>1862.5</c:v>
                </c:pt>
                <c:pt idx="10628">
                  <c:v>1860.7</c:v>
                </c:pt>
                <c:pt idx="10629">
                  <c:v>1864.1</c:v>
                </c:pt>
                <c:pt idx="10630">
                  <c:v>1864.1</c:v>
                </c:pt>
                <c:pt idx="10631">
                  <c:v>1862.8</c:v>
                </c:pt>
                <c:pt idx="10632">
                  <c:v>1861.4</c:v>
                </c:pt>
                <c:pt idx="10633">
                  <c:v>1858.6</c:v>
                </c:pt>
                <c:pt idx="10634">
                  <c:v>1863.4</c:v>
                </c:pt>
                <c:pt idx="10635">
                  <c:v>1862.1</c:v>
                </c:pt>
                <c:pt idx="10636">
                  <c:v>1860.9</c:v>
                </c:pt>
                <c:pt idx="10637">
                  <c:v>1858</c:v>
                </c:pt>
                <c:pt idx="10638">
                  <c:v>1859.1</c:v>
                </c:pt>
                <c:pt idx="10639">
                  <c:v>1858.3</c:v>
                </c:pt>
                <c:pt idx="10640">
                  <c:v>1857.4</c:v>
                </c:pt>
                <c:pt idx="10641">
                  <c:v>1853.9</c:v>
                </c:pt>
                <c:pt idx="10642">
                  <c:v>1853.1</c:v>
                </c:pt>
                <c:pt idx="10643">
                  <c:v>1853</c:v>
                </c:pt>
                <c:pt idx="10644">
                  <c:v>1847</c:v>
                </c:pt>
                <c:pt idx="10645">
                  <c:v>1842.9</c:v>
                </c:pt>
                <c:pt idx="10646">
                  <c:v>1849.4</c:v>
                </c:pt>
                <c:pt idx="10647">
                  <c:v>1850.4</c:v>
                </c:pt>
                <c:pt idx="10648">
                  <c:v>1853.2</c:v>
                </c:pt>
                <c:pt idx="10649">
                  <c:v>1852.2</c:v>
                </c:pt>
                <c:pt idx="10650">
                  <c:v>1850.1</c:v>
                </c:pt>
                <c:pt idx="10651">
                  <c:v>1848.2</c:v>
                </c:pt>
                <c:pt idx="10652">
                  <c:v>1852.5</c:v>
                </c:pt>
                <c:pt idx="10653">
                  <c:v>1852.7</c:v>
                </c:pt>
                <c:pt idx="10654">
                  <c:v>1851.2</c:v>
                </c:pt>
                <c:pt idx="10655">
                  <c:v>1849.2</c:v>
                </c:pt>
                <c:pt idx="10656">
                  <c:v>1847.1</c:v>
                </c:pt>
                <c:pt idx="10657">
                  <c:v>1851.9</c:v>
                </c:pt>
                <c:pt idx="10658">
                  <c:v>1849.3</c:v>
                </c:pt>
                <c:pt idx="10659">
                  <c:v>1849.9</c:v>
                </c:pt>
                <c:pt idx="10660">
                  <c:v>1847.2</c:v>
                </c:pt>
                <c:pt idx="10661">
                  <c:v>1844.5</c:v>
                </c:pt>
                <c:pt idx="10662">
                  <c:v>1847.1</c:v>
                </c:pt>
                <c:pt idx="10663">
                  <c:v>1846.3</c:v>
                </c:pt>
                <c:pt idx="10664">
                  <c:v>1845.5</c:v>
                </c:pt>
                <c:pt idx="10665">
                  <c:v>1843.3</c:v>
                </c:pt>
                <c:pt idx="10666">
                  <c:v>1840.3</c:v>
                </c:pt>
                <c:pt idx="10667">
                  <c:v>1835.8</c:v>
                </c:pt>
                <c:pt idx="10668">
                  <c:v>1837.1</c:v>
                </c:pt>
                <c:pt idx="10669">
                  <c:v>1841.4</c:v>
                </c:pt>
                <c:pt idx="10670">
                  <c:v>1838.5</c:v>
                </c:pt>
                <c:pt idx="10671">
                  <c:v>1838.3</c:v>
                </c:pt>
                <c:pt idx="10672">
                  <c:v>1842</c:v>
                </c:pt>
                <c:pt idx="10673">
                  <c:v>1841.3</c:v>
                </c:pt>
                <c:pt idx="10674">
                  <c:v>1841</c:v>
                </c:pt>
                <c:pt idx="10675">
                  <c:v>1839.6</c:v>
                </c:pt>
                <c:pt idx="10676">
                  <c:v>1838</c:v>
                </c:pt>
                <c:pt idx="10677">
                  <c:v>1836.5</c:v>
                </c:pt>
                <c:pt idx="10678">
                  <c:v>1841.2</c:v>
                </c:pt>
                <c:pt idx="10679">
                  <c:v>1840.6</c:v>
                </c:pt>
                <c:pt idx="10680">
                  <c:v>1839.2</c:v>
                </c:pt>
                <c:pt idx="10681">
                  <c:v>1838.6</c:v>
                </c:pt>
                <c:pt idx="10682">
                  <c:v>1836.5</c:v>
                </c:pt>
                <c:pt idx="10683">
                  <c:v>1833.3</c:v>
                </c:pt>
                <c:pt idx="10684">
                  <c:v>1837.3</c:v>
                </c:pt>
                <c:pt idx="10685">
                  <c:v>1835.3</c:v>
                </c:pt>
                <c:pt idx="10686">
                  <c:v>1834.3</c:v>
                </c:pt>
                <c:pt idx="10687">
                  <c:v>1834.3</c:v>
                </c:pt>
                <c:pt idx="10688">
                  <c:v>1828.1</c:v>
                </c:pt>
                <c:pt idx="10689">
                  <c:v>1833.2</c:v>
                </c:pt>
                <c:pt idx="10690">
                  <c:v>1832.6</c:v>
                </c:pt>
                <c:pt idx="10691">
                  <c:v>1831.7</c:v>
                </c:pt>
                <c:pt idx="10692">
                  <c:v>1831.7</c:v>
                </c:pt>
                <c:pt idx="10696">
                  <c:v>1828.9</c:v>
                </c:pt>
                <c:pt idx="10697">
                  <c:v>1837.8000000000002</c:v>
                </c:pt>
                <c:pt idx="10698">
                  <c:v>1808.1999999999998</c:v>
                </c:pt>
                <c:pt idx="10699">
                  <c:v>1829.6999999999998</c:v>
                </c:pt>
                <c:pt idx="10700">
                  <c:v>1843.3000000000002</c:v>
                </c:pt>
                <c:pt idx="10701">
                  <c:v>1835</c:v>
                </c:pt>
                <c:pt idx="10702">
                  <c:v>1842.4</c:v>
                </c:pt>
                <c:pt idx="10703">
                  <c:v>1849</c:v>
                </c:pt>
                <c:pt idx="10704">
                  <c:v>1848.1</c:v>
                </c:pt>
                <c:pt idx="10705">
                  <c:v>1842.6999999999998</c:v>
                </c:pt>
                <c:pt idx="10706">
                  <c:v>1849</c:v>
                </c:pt>
                <c:pt idx="10707">
                  <c:v>1844.1999999999998</c:v>
                </c:pt>
                <c:pt idx="10708">
                  <c:v>1849</c:v>
                </c:pt>
                <c:pt idx="10709">
                  <c:v>1850.6</c:v>
                </c:pt>
                <c:pt idx="10710">
                  <c:v>1842.6999999999998</c:v>
                </c:pt>
                <c:pt idx="10711">
                  <c:v>1845.8000000000002</c:v>
                </c:pt>
                <c:pt idx="10712">
                  <c:v>1837.3000000000002</c:v>
                </c:pt>
                <c:pt idx="10713">
                  <c:v>1840.8000000000002</c:v>
                </c:pt>
                <c:pt idx="10714">
                  <c:v>1835.3000000000002</c:v>
                </c:pt>
                <c:pt idx="10715">
                  <c:v>1830.8000000000002</c:v>
                </c:pt>
                <c:pt idx="10716">
                  <c:v>1831.6</c:v>
                </c:pt>
                <c:pt idx="10717">
                  <c:v>1820.5</c:v>
                </c:pt>
                <c:pt idx="10718">
                  <c:v>1819.6999999999998</c:v>
                </c:pt>
                <c:pt idx="10719">
                  <c:v>1821.4</c:v>
                </c:pt>
                <c:pt idx="10720">
                  <c:v>1832.6999999999998</c:v>
                </c:pt>
                <c:pt idx="10721">
                  <c:v>1822.5</c:v>
                </c:pt>
                <c:pt idx="10722">
                  <c:v>1820.6</c:v>
                </c:pt>
                <c:pt idx="10723">
                  <c:v>1822.6999999999998</c:v>
                </c:pt>
                <c:pt idx="10724">
                  <c:v>1830</c:v>
                </c:pt>
                <c:pt idx="10725">
                  <c:v>1843.1</c:v>
                </c:pt>
                <c:pt idx="10726">
                  <c:v>1836.4</c:v>
                </c:pt>
                <c:pt idx="10727">
                  <c:v>1842.6999999999998</c:v>
                </c:pt>
                <c:pt idx="10728">
                  <c:v>1835.1</c:v>
                </c:pt>
                <c:pt idx="10729">
                  <c:v>1838.9</c:v>
                </c:pt>
                <c:pt idx="10730">
                  <c:v>1838.9</c:v>
                </c:pt>
                <c:pt idx="10731">
                  <c:v>1829.6999999999998</c:v>
                </c:pt>
                <c:pt idx="10732">
                  <c:v>1829.6999999999998</c:v>
                </c:pt>
                <c:pt idx="10733">
                  <c:v>1836.6999999999998</c:v>
                </c:pt>
                <c:pt idx="10734">
                  <c:v>1831.3000000000002</c:v>
                </c:pt>
                <c:pt idx="10735">
                  <c:v>1832.8000000000002</c:v>
                </c:pt>
                <c:pt idx="10736">
                  <c:v>1840.5</c:v>
                </c:pt>
                <c:pt idx="10737">
                  <c:v>1829.6</c:v>
                </c:pt>
                <c:pt idx="10738">
                  <c:v>1831.6999999999998</c:v>
                </c:pt>
                <c:pt idx="10739">
                  <c:v>1826.1999999999998</c:v>
                </c:pt>
                <c:pt idx="10740">
                  <c:v>1832.1</c:v>
                </c:pt>
                <c:pt idx="10741">
                  <c:v>1828.1</c:v>
                </c:pt>
                <c:pt idx="10742">
                  <c:v>1826.1</c:v>
                </c:pt>
                <c:pt idx="10743">
                  <c:v>1813.1</c:v>
                </c:pt>
                <c:pt idx="10744">
                  <c:v>1822.6</c:v>
                </c:pt>
                <c:pt idx="10745">
                  <c:v>1829.6</c:v>
                </c:pt>
                <c:pt idx="10746">
                  <c:v>1830.9</c:v>
                </c:pt>
                <c:pt idx="10747">
                  <c:v>1823.9</c:v>
                </c:pt>
                <c:pt idx="10748">
                  <c:v>1828.1999999999998</c:v>
                </c:pt>
                <c:pt idx="10749">
                  <c:v>1829.9</c:v>
                </c:pt>
                <c:pt idx="10750">
                  <c:v>1831.1</c:v>
                </c:pt>
                <c:pt idx="10751">
                  <c:v>1825.1</c:v>
                </c:pt>
                <c:pt idx="10752">
                  <c:v>1830.6</c:v>
                </c:pt>
                <c:pt idx="10753">
                  <c:v>1822.9</c:v>
                </c:pt>
                <c:pt idx="10754">
                  <c:v>1829.1999999999998</c:v>
                </c:pt>
                <c:pt idx="10755">
                  <c:v>1826.6999999999998</c:v>
                </c:pt>
                <c:pt idx="10756">
                  <c:v>1827.6</c:v>
                </c:pt>
                <c:pt idx="10757">
                  <c:v>1828.4</c:v>
                </c:pt>
                <c:pt idx="10758">
                  <c:v>1829.1</c:v>
                </c:pt>
                <c:pt idx="10759">
                  <c:v>1829.1</c:v>
                </c:pt>
                <c:pt idx="10760">
                  <c:v>1826.1</c:v>
                </c:pt>
                <c:pt idx="10761">
                  <c:v>1827.4</c:v>
                </c:pt>
                <c:pt idx="10762">
                  <c:v>1828</c:v>
                </c:pt>
                <c:pt idx="10763">
                  <c:v>1825.6</c:v>
                </c:pt>
                <c:pt idx="10764">
                  <c:v>1823.4</c:v>
                </c:pt>
                <c:pt idx="10765">
                  <c:v>1816.4</c:v>
                </c:pt>
                <c:pt idx="10766">
                  <c:v>1814.6999999999998</c:v>
                </c:pt>
                <c:pt idx="10767">
                  <c:v>1805.9</c:v>
                </c:pt>
                <c:pt idx="10768">
                  <c:v>1814.9</c:v>
                </c:pt>
                <c:pt idx="10769">
                  <c:v>1811.4</c:v>
                </c:pt>
                <c:pt idx="10770">
                  <c:v>1818.6</c:v>
                </c:pt>
                <c:pt idx="10771">
                  <c:v>1821</c:v>
                </c:pt>
                <c:pt idx="10772">
                  <c:v>1816.8000000000002</c:v>
                </c:pt>
                <c:pt idx="10773">
                  <c:v>1813.6999999999998</c:v>
                </c:pt>
                <c:pt idx="10774">
                  <c:v>1818.1999999999998</c:v>
                </c:pt>
                <c:pt idx="10775">
                  <c:v>1818.6</c:v>
                </c:pt>
                <c:pt idx="10776">
                  <c:v>1820.6</c:v>
                </c:pt>
                <c:pt idx="10777">
                  <c:v>1818.5</c:v>
                </c:pt>
                <c:pt idx="10778">
                  <c:v>1818.4</c:v>
                </c:pt>
                <c:pt idx="10779">
                  <c:v>1817</c:v>
                </c:pt>
                <c:pt idx="10780">
                  <c:v>1814.6999999999998</c:v>
                </c:pt>
                <c:pt idx="10781">
                  <c:v>1817</c:v>
                </c:pt>
                <c:pt idx="10782">
                  <c:v>1807.8000000000002</c:v>
                </c:pt>
                <c:pt idx="10783">
                  <c:v>1809.5</c:v>
                </c:pt>
                <c:pt idx="10784">
                  <c:v>1806.4</c:v>
                </c:pt>
                <c:pt idx="10785">
                  <c:v>1808.5</c:v>
                </c:pt>
                <c:pt idx="10786">
                  <c:v>1820.5</c:v>
                </c:pt>
                <c:pt idx="10787">
                  <c:v>1822.5</c:v>
                </c:pt>
                <c:pt idx="10788">
                  <c:v>1811.8000000000002</c:v>
                </c:pt>
                <c:pt idx="10789">
                  <c:v>1814.1</c:v>
                </c:pt>
                <c:pt idx="10790">
                  <c:v>1808</c:v>
                </c:pt>
                <c:pt idx="10791">
                  <c:v>1812.3000000000002</c:v>
                </c:pt>
                <c:pt idx="10792">
                  <c:v>1817.1999999999998</c:v>
                </c:pt>
                <c:pt idx="10793">
                  <c:v>1816.9</c:v>
                </c:pt>
                <c:pt idx="10794">
                  <c:v>1819.9</c:v>
                </c:pt>
                <c:pt idx="10795">
                  <c:v>1816</c:v>
                </c:pt>
                <c:pt idx="10796">
                  <c:v>1814.6</c:v>
                </c:pt>
                <c:pt idx="10797">
                  <c:v>1819.5</c:v>
                </c:pt>
                <c:pt idx="10798">
                  <c:v>1817.9</c:v>
                </c:pt>
                <c:pt idx="10799">
                  <c:v>1819.4</c:v>
                </c:pt>
                <c:pt idx="10800">
                  <c:v>1816.4</c:v>
                </c:pt>
                <c:pt idx="10801">
                  <c:v>1811</c:v>
                </c:pt>
                <c:pt idx="10802">
                  <c:v>1815.5</c:v>
                </c:pt>
                <c:pt idx="10803">
                  <c:v>1814.1</c:v>
                </c:pt>
                <c:pt idx="10804">
                  <c:v>1813.1999999999998</c:v>
                </c:pt>
                <c:pt idx="10805">
                  <c:v>1810.1999999999998</c:v>
                </c:pt>
                <c:pt idx="10806">
                  <c:v>1812.6</c:v>
                </c:pt>
                <c:pt idx="10807">
                  <c:v>1812.6</c:v>
                </c:pt>
                <c:pt idx="10808">
                  <c:v>1811.6999999999998</c:v>
                </c:pt>
                <c:pt idx="10809">
                  <c:v>1811.5</c:v>
                </c:pt>
                <c:pt idx="10810">
                  <c:v>1807.1</c:v>
                </c:pt>
                <c:pt idx="10811">
                  <c:v>1810.5</c:v>
                </c:pt>
                <c:pt idx="10812">
                  <c:v>1795.6999999999998</c:v>
                </c:pt>
                <c:pt idx="10813">
                  <c:v>1792.9</c:v>
                </c:pt>
                <c:pt idx="10814">
                  <c:v>1800.4</c:v>
                </c:pt>
                <c:pt idx="10815">
                  <c:v>1790.4</c:v>
                </c:pt>
                <c:pt idx="10816">
                  <c:v>1800.4</c:v>
                </c:pt>
                <c:pt idx="10817">
                  <c:v>1799.1999999999998</c:v>
                </c:pt>
                <c:pt idx="10818">
                  <c:v>1800.1</c:v>
                </c:pt>
                <c:pt idx="10819">
                  <c:v>1792.5</c:v>
                </c:pt>
                <c:pt idx="10820">
                  <c:v>1796.9</c:v>
                </c:pt>
                <c:pt idx="10821">
                  <c:v>1795.4</c:v>
                </c:pt>
                <c:pt idx="10822">
                  <c:v>1797.1</c:v>
                </c:pt>
                <c:pt idx="10823">
                  <c:v>1796.9</c:v>
                </c:pt>
                <c:pt idx="10824">
                  <c:v>1796.6999999999998</c:v>
                </c:pt>
                <c:pt idx="10825">
                  <c:v>1793.9</c:v>
                </c:pt>
                <c:pt idx="10826">
                  <c:v>1796</c:v>
                </c:pt>
                <c:pt idx="10827">
                  <c:v>1793.1</c:v>
                </c:pt>
                <c:pt idx="10828">
                  <c:v>1793.1999999999998</c:v>
                </c:pt>
                <c:pt idx="10829">
                  <c:v>1791</c:v>
                </c:pt>
                <c:pt idx="10830">
                  <c:v>1790.8000000000002</c:v>
                </c:pt>
                <c:pt idx="10831">
                  <c:v>1791</c:v>
                </c:pt>
                <c:pt idx="10832">
                  <c:v>1790.1</c:v>
                </c:pt>
                <c:pt idx="10833">
                  <c:v>1790.1</c:v>
                </c:pt>
                <c:pt idx="10834">
                  <c:v>1789.1</c:v>
                </c:pt>
                <c:pt idx="10835">
                  <c:v>1786.6999999999998</c:v>
                </c:pt>
                <c:pt idx="10836">
                  <c:v>1788.6</c:v>
                </c:pt>
                <c:pt idx="10837">
                  <c:v>1782.5</c:v>
                </c:pt>
                <c:pt idx="10838">
                  <c:v>1779.9</c:v>
                </c:pt>
                <c:pt idx="10839">
                  <c:v>1770.5</c:v>
                </c:pt>
                <c:pt idx="10840">
                  <c:v>1784.3000000000002</c:v>
                </c:pt>
                <c:pt idx="10841">
                  <c:v>1784.3000000000002</c:v>
                </c:pt>
                <c:pt idx="10842">
                  <c:v>1784</c:v>
                </c:pt>
                <c:pt idx="10843">
                  <c:v>1780.6</c:v>
                </c:pt>
                <c:pt idx="10844">
                  <c:v>1780</c:v>
                </c:pt>
                <c:pt idx="10845">
                  <c:v>1780.1999999999998</c:v>
                </c:pt>
                <c:pt idx="10846">
                  <c:v>1781.8000000000002</c:v>
                </c:pt>
                <c:pt idx="10847">
                  <c:v>1780</c:v>
                </c:pt>
                <c:pt idx="10848">
                  <c:v>1781.6</c:v>
                </c:pt>
                <c:pt idx="10849">
                  <c:v>1778.6999999999998</c:v>
                </c:pt>
                <c:pt idx="10850">
                  <c:v>1780.8000000000002</c:v>
                </c:pt>
                <c:pt idx="10851">
                  <c:v>1780</c:v>
                </c:pt>
                <c:pt idx="10852">
                  <c:v>1777.9</c:v>
                </c:pt>
                <c:pt idx="10853">
                  <c:v>1780.1999999999998</c:v>
                </c:pt>
                <c:pt idx="10854">
                  <c:v>1778.6999999999998</c:v>
                </c:pt>
                <c:pt idx="10855">
                  <c:v>1777.1999999999998</c:v>
                </c:pt>
                <c:pt idx="10856">
                  <c:v>1779.5</c:v>
                </c:pt>
                <c:pt idx="10857">
                  <c:v>1777.6</c:v>
                </c:pt>
                <c:pt idx="10858">
                  <c:v>1778.4</c:v>
                </c:pt>
                <c:pt idx="10859">
                  <c:v>1776.1999999999998</c:v>
                </c:pt>
                <c:pt idx="10860">
                  <c:v>1772.9</c:v>
                </c:pt>
                <c:pt idx="10861">
                  <c:v>1776.9</c:v>
                </c:pt>
                <c:pt idx="10862">
                  <c:v>1779.6999999999998</c:v>
                </c:pt>
                <c:pt idx="10863">
                  <c:v>1778.6</c:v>
                </c:pt>
                <c:pt idx="10864">
                  <c:v>1783.9</c:v>
                </c:pt>
                <c:pt idx="10865">
                  <c:v>1767.9</c:v>
                </c:pt>
                <c:pt idx="10866">
                  <c:v>1782.8000000000002</c:v>
                </c:pt>
                <c:pt idx="10867">
                  <c:v>1777.1999999999998</c:v>
                </c:pt>
                <c:pt idx="10868">
                  <c:v>1786.3000000000002</c:v>
                </c:pt>
                <c:pt idx="10869">
                  <c:v>1783.4</c:v>
                </c:pt>
                <c:pt idx="10870">
                  <c:v>1790.6999999999998</c:v>
                </c:pt>
                <c:pt idx="10871">
                  <c:v>1790.1</c:v>
                </c:pt>
                <c:pt idx="10872">
                  <c:v>1788.6999999999998</c:v>
                </c:pt>
                <c:pt idx="10873">
                  <c:v>1789.9</c:v>
                </c:pt>
                <c:pt idx="10874">
                  <c:v>1792.4</c:v>
                </c:pt>
                <c:pt idx="10875">
                  <c:v>1792.3000000000002</c:v>
                </c:pt>
                <c:pt idx="10876">
                  <c:v>1793</c:v>
                </c:pt>
                <c:pt idx="10877">
                  <c:v>1793</c:v>
                </c:pt>
                <c:pt idx="10878">
                  <c:v>1791.5</c:v>
                </c:pt>
                <c:pt idx="10879">
                  <c:v>1792.9</c:v>
                </c:pt>
                <c:pt idx="10880">
                  <c:v>1792.8000000000002</c:v>
                </c:pt>
                <c:pt idx="10881">
                  <c:v>1791.9</c:v>
                </c:pt>
                <c:pt idx="10882">
                  <c:v>1792.3000000000002</c:v>
                </c:pt>
                <c:pt idx="10883">
                  <c:v>1792.1999999999998</c:v>
                </c:pt>
                <c:pt idx="10884">
                  <c:v>1786.3000000000002</c:v>
                </c:pt>
                <c:pt idx="10885">
                  <c:v>1783.6999999999998</c:v>
                </c:pt>
                <c:pt idx="10886">
                  <c:v>1778.1999999999998</c:v>
                </c:pt>
                <c:pt idx="10887">
                  <c:v>1774</c:v>
                </c:pt>
                <c:pt idx="10888">
                  <c:v>1780.1</c:v>
                </c:pt>
                <c:pt idx="10889">
                  <c:v>1779.6</c:v>
                </c:pt>
                <c:pt idx="10890">
                  <c:v>1777</c:v>
                </c:pt>
                <c:pt idx="10891">
                  <c:v>1786.4</c:v>
                </c:pt>
                <c:pt idx="10892">
                  <c:v>1785.5</c:v>
                </c:pt>
                <c:pt idx="10893">
                  <c:v>1787</c:v>
                </c:pt>
                <c:pt idx="10894">
                  <c:v>1791</c:v>
                </c:pt>
                <c:pt idx="10895">
                  <c:v>1789.6</c:v>
                </c:pt>
                <c:pt idx="10896">
                  <c:v>1788.9</c:v>
                </c:pt>
                <c:pt idx="10897">
                  <c:v>1790.4</c:v>
                </c:pt>
                <c:pt idx="10898">
                  <c:v>1791</c:v>
                </c:pt>
                <c:pt idx="10899">
                  <c:v>1790.5</c:v>
                </c:pt>
                <c:pt idx="10900">
                  <c:v>1791</c:v>
                </c:pt>
                <c:pt idx="10901">
                  <c:v>1791</c:v>
                </c:pt>
                <c:pt idx="10902">
                  <c:v>1788.8000000000002</c:v>
                </c:pt>
                <c:pt idx="10903">
                  <c:v>1790.4</c:v>
                </c:pt>
                <c:pt idx="10904">
                  <c:v>1789.6</c:v>
                </c:pt>
                <c:pt idx="10905">
                  <c:v>1787.8000000000002</c:v>
                </c:pt>
                <c:pt idx="10906">
                  <c:v>1786.1999999999998</c:v>
                </c:pt>
                <c:pt idx="10907">
                  <c:v>1788.1</c:v>
                </c:pt>
                <c:pt idx="10908">
                  <c:v>1782</c:v>
                </c:pt>
                <c:pt idx="10909">
                  <c:v>1777.9</c:v>
                </c:pt>
                <c:pt idx="10910">
                  <c:v>1772.4</c:v>
                </c:pt>
                <c:pt idx="10911">
                  <c:v>1772.1999999999998</c:v>
                </c:pt>
                <c:pt idx="10912">
                  <c:v>1772.5</c:v>
                </c:pt>
                <c:pt idx="10913">
                  <c:v>1779.1</c:v>
                </c:pt>
                <c:pt idx="10914">
                  <c:v>1772.6</c:v>
                </c:pt>
                <c:pt idx="10915">
                  <c:v>1781.1</c:v>
                </c:pt>
                <c:pt idx="10916">
                  <c:v>1786.4</c:v>
                </c:pt>
                <c:pt idx="10917">
                  <c:v>1787.5</c:v>
                </c:pt>
                <c:pt idx="10918">
                  <c:v>1786</c:v>
                </c:pt>
                <c:pt idx="10919">
                  <c:v>1786.4</c:v>
                </c:pt>
                <c:pt idx="10920">
                  <c:v>1786.5</c:v>
                </c:pt>
                <c:pt idx="10921">
                  <c:v>1788.3000000000002</c:v>
                </c:pt>
                <c:pt idx="10922">
                  <c:v>1783.6</c:v>
                </c:pt>
                <c:pt idx="10923">
                  <c:v>1788.1</c:v>
                </c:pt>
                <c:pt idx="10924">
                  <c:v>1787.3000000000002</c:v>
                </c:pt>
                <c:pt idx="10925">
                  <c:v>1785.9</c:v>
                </c:pt>
                <c:pt idx="10926">
                  <c:v>1787.3000000000002</c:v>
                </c:pt>
                <c:pt idx="10927">
                  <c:v>1786.6</c:v>
                </c:pt>
                <c:pt idx="10928">
                  <c:v>1785.9</c:v>
                </c:pt>
                <c:pt idx="10929">
                  <c:v>1785.6</c:v>
                </c:pt>
                <c:pt idx="10930">
                  <c:v>1785.4</c:v>
                </c:pt>
                <c:pt idx="10931">
                  <c:v>1783.6</c:v>
                </c:pt>
                <c:pt idx="10932">
                  <c:v>1778.4</c:v>
                </c:pt>
                <c:pt idx="10933">
                  <c:v>1775.9</c:v>
                </c:pt>
                <c:pt idx="10934">
                  <c:v>1783.4</c:v>
                </c:pt>
                <c:pt idx="10935">
                  <c:v>1766.6</c:v>
                </c:pt>
                <c:pt idx="10936">
                  <c:v>1770.6999999999998</c:v>
                </c:pt>
                <c:pt idx="10937">
                  <c:v>1773.4</c:v>
                </c:pt>
                <c:pt idx="10938">
                  <c:v>1780.1</c:v>
                </c:pt>
                <c:pt idx="10939">
                  <c:v>1782</c:v>
                </c:pt>
                <c:pt idx="10940">
                  <c:v>1776.6999999999998</c:v>
                </c:pt>
                <c:pt idx="10941">
                  <c:v>1781.5</c:v>
                </c:pt>
                <c:pt idx="10942">
                  <c:v>1782.6</c:v>
                </c:pt>
                <c:pt idx="10943">
                  <c:v>1782.3000000000002</c:v>
                </c:pt>
                <c:pt idx="10944">
                  <c:v>1780.8000000000002</c:v>
                </c:pt>
                <c:pt idx="10945">
                  <c:v>1780.8000000000002</c:v>
                </c:pt>
                <c:pt idx="10946">
                  <c:v>1777.1</c:v>
                </c:pt>
                <c:pt idx="10947">
                  <c:v>1779.9</c:v>
                </c:pt>
                <c:pt idx="10948">
                  <c:v>1780.1</c:v>
                </c:pt>
                <c:pt idx="10949">
                  <c:v>1780.6999999999998</c:v>
                </c:pt>
                <c:pt idx="10950">
                  <c:v>1780.6999999999998</c:v>
                </c:pt>
                <c:pt idx="10951">
                  <c:v>1780</c:v>
                </c:pt>
                <c:pt idx="10952">
                  <c:v>1780</c:v>
                </c:pt>
                <c:pt idx="10953">
                  <c:v>1778.1999999999998</c:v>
                </c:pt>
                <c:pt idx="10954">
                  <c:v>1777.4</c:v>
                </c:pt>
                <c:pt idx="10955">
                  <c:v>1778.5</c:v>
                </c:pt>
                <c:pt idx="10956">
                  <c:v>1772.5</c:v>
                </c:pt>
                <c:pt idx="10957">
                  <c:v>1769.9</c:v>
                </c:pt>
                <c:pt idx="10958">
                  <c:v>1767.5</c:v>
                </c:pt>
                <c:pt idx="10959">
                  <c:v>1759.8000000000002</c:v>
                </c:pt>
                <c:pt idx="10960">
                  <c:v>1774.3000000000002</c:v>
                </c:pt>
                <c:pt idx="10961">
                  <c:v>1771.6999999999998</c:v>
                </c:pt>
                <c:pt idx="10962">
                  <c:v>1772.6</c:v>
                </c:pt>
                <c:pt idx="10963">
                  <c:v>1772.6</c:v>
                </c:pt>
                <c:pt idx="10964">
                  <c:v>1773.6</c:v>
                </c:pt>
                <c:pt idx="10965">
                  <c:v>1773.4</c:v>
                </c:pt>
                <c:pt idx="10966">
                  <c:v>1773.6999999999998</c:v>
                </c:pt>
                <c:pt idx="10967">
                  <c:v>1774.8000000000002</c:v>
                </c:pt>
                <c:pt idx="10968">
                  <c:v>1774.1</c:v>
                </c:pt>
                <c:pt idx="10969">
                  <c:v>1774.1999999999998</c:v>
                </c:pt>
                <c:pt idx="10970">
                  <c:v>1772.8000000000002</c:v>
                </c:pt>
                <c:pt idx="10971">
                  <c:v>1771.3000000000002</c:v>
                </c:pt>
                <c:pt idx="10972">
                  <c:v>1770.6999999999998</c:v>
                </c:pt>
                <c:pt idx="10973">
                  <c:v>1771.1999999999998</c:v>
                </c:pt>
                <c:pt idx="10974">
                  <c:v>1771.3000000000002</c:v>
                </c:pt>
                <c:pt idx="10975">
                  <c:v>1769.9</c:v>
                </c:pt>
                <c:pt idx="10976">
                  <c:v>1770.6</c:v>
                </c:pt>
                <c:pt idx="10977">
                  <c:v>1769.6999999999998</c:v>
                </c:pt>
                <c:pt idx="10978">
                  <c:v>1767.9</c:v>
                </c:pt>
                <c:pt idx="10979">
                  <c:v>1768.6</c:v>
                </c:pt>
                <c:pt idx="10980">
                  <c:v>1762.1</c:v>
                </c:pt>
                <c:pt idx="10981">
                  <c:v>1758.6999999999998</c:v>
                </c:pt>
                <c:pt idx="10982">
                  <c:v>1755.6999999999998</c:v>
                </c:pt>
                <c:pt idx="10983">
                  <c:v>1746.9</c:v>
                </c:pt>
                <c:pt idx="10984">
                  <c:v>1745</c:v>
                </c:pt>
                <c:pt idx="10985">
                  <c:v>1757.3000000000002</c:v>
                </c:pt>
                <c:pt idx="10986">
                  <c:v>1757.3000000000002</c:v>
                </c:pt>
                <c:pt idx="10987">
                  <c:v>1756.9</c:v>
                </c:pt>
                <c:pt idx="10988">
                  <c:v>1754.3000000000002</c:v>
                </c:pt>
                <c:pt idx="10989">
                  <c:v>1756.9</c:v>
                </c:pt>
                <c:pt idx="10990">
                  <c:v>1759.8000000000002</c:v>
                </c:pt>
                <c:pt idx="10991">
                  <c:v>1760.1</c:v>
                </c:pt>
                <c:pt idx="10992">
                  <c:v>1758</c:v>
                </c:pt>
                <c:pt idx="10993">
                  <c:v>1759.6</c:v>
                </c:pt>
                <c:pt idx="10994">
                  <c:v>1759.5</c:v>
                </c:pt>
                <c:pt idx="10995">
                  <c:v>1758</c:v>
                </c:pt>
                <c:pt idx="10996">
                  <c:v>1758.3000000000002</c:v>
                </c:pt>
                <c:pt idx="10997">
                  <c:v>1757.5</c:v>
                </c:pt>
                <c:pt idx="10998">
                  <c:v>1756.8000000000002</c:v>
                </c:pt>
                <c:pt idx="10999">
                  <c:v>1756.8000000000002</c:v>
                </c:pt>
                <c:pt idx="11000">
                  <c:v>1758.9</c:v>
                </c:pt>
                <c:pt idx="11001">
                  <c:v>1754.4</c:v>
                </c:pt>
                <c:pt idx="11002">
                  <c:v>1752.4</c:v>
                </c:pt>
                <c:pt idx="11003">
                  <c:v>1751.6999999999998</c:v>
                </c:pt>
                <c:pt idx="11004">
                  <c:v>1752.9</c:v>
                </c:pt>
                <c:pt idx="11005">
                  <c:v>1751.9</c:v>
                </c:pt>
                <c:pt idx="11006">
                  <c:v>1747</c:v>
                </c:pt>
                <c:pt idx="11007">
                  <c:v>1736.3</c:v>
                </c:pt>
                <c:pt idx="11008">
                  <c:v>1749</c:v>
                </c:pt>
                <c:pt idx="11009">
                  <c:v>1751.1999999999998</c:v>
                </c:pt>
                <c:pt idx="11010">
                  <c:v>1752.5</c:v>
                </c:pt>
                <c:pt idx="11011">
                  <c:v>1748.5</c:v>
                </c:pt>
                <c:pt idx="11012">
                  <c:v>1747.8</c:v>
                </c:pt>
                <c:pt idx="11013">
                  <c:v>1749.9</c:v>
                </c:pt>
                <c:pt idx="11014">
                  <c:v>1746</c:v>
                </c:pt>
                <c:pt idx="11015">
                  <c:v>1749.6999999999998</c:v>
                </c:pt>
                <c:pt idx="11016">
                  <c:v>1750.4</c:v>
                </c:pt>
                <c:pt idx="11017">
                  <c:v>1747.5</c:v>
                </c:pt>
                <c:pt idx="11018">
                  <c:v>1749.6</c:v>
                </c:pt>
                <c:pt idx="11019">
                  <c:v>1749.6</c:v>
                </c:pt>
                <c:pt idx="11020">
                  <c:v>1749.5</c:v>
                </c:pt>
                <c:pt idx="11021">
                  <c:v>1749</c:v>
                </c:pt>
                <c:pt idx="11022">
                  <c:v>1749.6</c:v>
                </c:pt>
                <c:pt idx="11023">
                  <c:v>1747.6</c:v>
                </c:pt>
                <c:pt idx="11024">
                  <c:v>1748.9</c:v>
                </c:pt>
                <c:pt idx="11025">
                  <c:v>1748</c:v>
                </c:pt>
                <c:pt idx="11026">
                  <c:v>1749.1</c:v>
                </c:pt>
                <c:pt idx="11027">
                  <c:v>1747.5</c:v>
                </c:pt>
                <c:pt idx="11028">
                  <c:v>1741.8</c:v>
                </c:pt>
                <c:pt idx="11029">
                  <c:v>1740.8</c:v>
                </c:pt>
                <c:pt idx="11030">
                  <c:v>1737.8</c:v>
                </c:pt>
                <c:pt idx="11031">
                  <c:v>1734.3</c:v>
                </c:pt>
                <c:pt idx="11032">
                  <c:v>1732.6</c:v>
                </c:pt>
                <c:pt idx="11033">
                  <c:v>1732.3</c:v>
                </c:pt>
                <c:pt idx="11034">
                  <c:v>1733.4</c:v>
                </c:pt>
                <c:pt idx="11035">
                  <c:v>1741.2</c:v>
                </c:pt>
                <c:pt idx="11036">
                  <c:v>1744.2</c:v>
                </c:pt>
                <c:pt idx="11037">
                  <c:v>1743.1</c:v>
                </c:pt>
                <c:pt idx="11038">
                  <c:v>1743.6</c:v>
                </c:pt>
                <c:pt idx="11039">
                  <c:v>1744.4</c:v>
                </c:pt>
                <c:pt idx="11040">
                  <c:v>1742.3</c:v>
                </c:pt>
                <c:pt idx="11041">
                  <c:v>1743.9</c:v>
                </c:pt>
                <c:pt idx="11042">
                  <c:v>1743.7</c:v>
                </c:pt>
                <c:pt idx="11043">
                  <c:v>1744</c:v>
                </c:pt>
                <c:pt idx="11044">
                  <c:v>1742.5</c:v>
                </c:pt>
                <c:pt idx="11045">
                  <c:v>1741.6</c:v>
                </c:pt>
                <c:pt idx="11046">
                  <c:v>1740.9</c:v>
                </c:pt>
                <c:pt idx="11047">
                  <c:v>1738.2</c:v>
                </c:pt>
                <c:pt idx="11048">
                  <c:v>1739</c:v>
                </c:pt>
                <c:pt idx="11049">
                  <c:v>1739.5</c:v>
                </c:pt>
                <c:pt idx="11050">
                  <c:v>1739.3</c:v>
                </c:pt>
                <c:pt idx="11051">
                  <c:v>1736</c:v>
                </c:pt>
                <c:pt idx="11052">
                  <c:v>1732.5</c:v>
                </c:pt>
                <c:pt idx="11053">
                  <c:v>1731.3</c:v>
                </c:pt>
                <c:pt idx="11054">
                  <c:v>1723.6</c:v>
                </c:pt>
                <c:pt idx="11055">
                  <c:v>1720.7</c:v>
                </c:pt>
                <c:pt idx="11056">
                  <c:v>1721.6</c:v>
                </c:pt>
                <c:pt idx="11057">
                  <c:v>1722.9</c:v>
                </c:pt>
                <c:pt idx="11058">
                  <c:v>1717.9</c:v>
                </c:pt>
                <c:pt idx="11059">
                  <c:v>1731.3</c:v>
                </c:pt>
                <c:pt idx="11060">
                  <c:v>1727.3</c:v>
                </c:pt>
                <c:pt idx="11061">
                  <c:v>1731.8</c:v>
                </c:pt>
                <c:pt idx="11062">
                  <c:v>1730.6</c:v>
                </c:pt>
                <c:pt idx="11063">
                  <c:v>1731.4</c:v>
                </c:pt>
                <c:pt idx="11064">
                  <c:v>1731.4</c:v>
                </c:pt>
                <c:pt idx="11065">
                  <c:v>1730.1</c:v>
                </c:pt>
                <c:pt idx="11066">
                  <c:v>1730.8</c:v>
                </c:pt>
                <c:pt idx="11067">
                  <c:v>1730.1</c:v>
                </c:pt>
                <c:pt idx="11068">
                  <c:v>1729.5</c:v>
                </c:pt>
                <c:pt idx="11069">
                  <c:v>1728.8</c:v>
                </c:pt>
                <c:pt idx="11070">
                  <c:v>1727.5</c:v>
                </c:pt>
                <c:pt idx="11071">
                  <c:v>1724.6</c:v>
                </c:pt>
                <c:pt idx="11072">
                  <c:v>1724.7</c:v>
                </c:pt>
                <c:pt idx="11073">
                  <c:v>1724.4</c:v>
                </c:pt>
                <c:pt idx="11074">
                  <c:v>1724.2</c:v>
                </c:pt>
                <c:pt idx="11075">
                  <c:v>1723.3</c:v>
                </c:pt>
                <c:pt idx="11076">
                  <c:v>1718.2</c:v>
                </c:pt>
                <c:pt idx="11077">
                  <c:v>1716.2</c:v>
                </c:pt>
                <c:pt idx="11078">
                  <c:v>1713.1</c:v>
                </c:pt>
                <c:pt idx="11079">
                  <c:v>1709.4</c:v>
                </c:pt>
                <c:pt idx="11080">
                  <c:v>1710.7</c:v>
                </c:pt>
                <c:pt idx="11081">
                  <c:v>1711.4</c:v>
                </c:pt>
                <c:pt idx="11082">
                  <c:v>1706.4</c:v>
                </c:pt>
                <c:pt idx="11083">
                  <c:v>1711.9</c:v>
                </c:pt>
                <c:pt idx="11084">
                  <c:v>1715</c:v>
                </c:pt>
                <c:pt idx="11085">
                  <c:v>1715.5</c:v>
                </c:pt>
                <c:pt idx="11086">
                  <c:v>1715</c:v>
                </c:pt>
                <c:pt idx="11087">
                  <c:v>1717.3</c:v>
                </c:pt>
                <c:pt idx="11088">
                  <c:v>1717.4</c:v>
                </c:pt>
                <c:pt idx="11089">
                  <c:v>1715.4</c:v>
                </c:pt>
                <c:pt idx="11090">
                  <c:v>1716.7</c:v>
                </c:pt>
                <c:pt idx="11091">
                  <c:v>1714.7</c:v>
                </c:pt>
                <c:pt idx="11092">
                  <c:v>1716</c:v>
                </c:pt>
                <c:pt idx="11093">
                  <c:v>1714.1</c:v>
                </c:pt>
                <c:pt idx="11094">
                  <c:v>1712.8</c:v>
                </c:pt>
                <c:pt idx="11095">
                  <c:v>1711.3</c:v>
                </c:pt>
                <c:pt idx="11096">
                  <c:v>1712</c:v>
                </c:pt>
                <c:pt idx="11097">
                  <c:v>1711.8</c:v>
                </c:pt>
                <c:pt idx="11098">
                  <c:v>1712.9</c:v>
                </c:pt>
                <c:pt idx="11099">
                  <c:v>1709.9</c:v>
                </c:pt>
                <c:pt idx="11100">
                  <c:v>1704.5</c:v>
                </c:pt>
                <c:pt idx="11101">
                  <c:v>1703.6</c:v>
                </c:pt>
                <c:pt idx="11102">
                  <c:v>1700.7</c:v>
                </c:pt>
                <c:pt idx="11103">
                  <c:v>1697.4</c:v>
                </c:pt>
                <c:pt idx="11104">
                  <c:v>1696.1</c:v>
                </c:pt>
                <c:pt idx="11105">
                  <c:v>1696.5</c:v>
                </c:pt>
                <c:pt idx="11106">
                  <c:v>1695.9</c:v>
                </c:pt>
                <c:pt idx="11107">
                  <c:v>1706.4</c:v>
                </c:pt>
                <c:pt idx="11108">
                  <c:v>1703.3</c:v>
                </c:pt>
                <c:pt idx="11109">
                  <c:v>1707.1</c:v>
                </c:pt>
                <c:pt idx="11110">
                  <c:v>1707.7</c:v>
                </c:pt>
                <c:pt idx="11111">
                  <c:v>1707.2</c:v>
                </c:pt>
                <c:pt idx="11112">
                  <c:v>1705.8</c:v>
                </c:pt>
                <c:pt idx="11113">
                  <c:v>1707.2</c:v>
                </c:pt>
                <c:pt idx="11114">
                  <c:v>1703.2</c:v>
                </c:pt>
                <c:pt idx="11115">
                  <c:v>1704.6</c:v>
                </c:pt>
                <c:pt idx="11116">
                  <c:v>1705.5</c:v>
                </c:pt>
                <c:pt idx="11117">
                  <c:v>1705.4</c:v>
                </c:pt>
                <c:pt idx="11118">
                  <c:v>1704.1</c:v>
                </c:pt>
                <c:pt idx="11119">
                  <c:v>1702.7</c:v>
                </c:pt>
                <c:pt idx="11120">
                  <c:v>1702</c:v>
                </c:pt>
                <c:pt idx="11121">
                  <c:v>1701.6</c:v>
                </c:pt>
                <c:pt idx="11122">
                  <c:v>1701.3</c:v>
                </c:pt>
                <c:pt idx="11123">
                  <c:v>1698.3</c:v>
                </c:pt>
                <c:pt idx="11124">
                  <c:v>1696.6</c:v>
                </c:pt>
                <c:pt idx="11125">
                  <c:v>1694.9</c:v>
                </c:pt>
                <c:pt idx="11126">
                  <c:v>1694</c:v>
                </c:pt>
                <c:pt idx="11127">
                  <c:v>1689.1</c:v>
                </c:pt>
                <c:pt idx="11128">
                  <c:v>1692.2</c:v>
                </c:pt>
                <c:pt idx="11129">
                  <c:v>1689.4</c:v>
                </c:pt>
                <c:pt idx="11130">
                  <c:v>1687.3</c:v>
                </c:pt>
                <c:pt idx="11131">
                  <c:v>1690.5</c:v>
                </c:pt>
                <c:pt idx="11132">
                  <c:v>1695.3</c:v>
                </c:pt>
                <c:pt idx="11133">
                  <c:v>1696</c:v>
                </c:pt>
                <c:pt idx="11134">
                  <c:v>1696.9</c:v>
                </c:pt>
                <c:pt idx="11135">
                  <c:v>1696.4</c:v>
                </c:pt>
                <c:pt idx="11136">
                  <c:v>1694.4</c:v>
                </c:pt>
                <c:pt idx="11137">
                  <c:v>1694.5</c:v>
                </c:pt>
                <c:pt idx="11138">
                  <c:v>1694.4</c:v>
                </c:pt>
                <c:pt idx="11139">
                  <c:v>1694.7</c:v>
                </c:pt>
                <c:pt idx="11140">
                  <c:v>1691.8</c:v>
                </c:pt>
                <c:pt idx="11141">
                  <c:v>1693</c:v>
                </c:pt>
                <c:pt idx="11142">
                  <c:v>1693.1</c:v>
                </c:pt>
                <c:pt idx="11143">
                  <c:v>1693</c:v>
                </c:pt>
                <c:pt idx="11144">
                  <c:v>1692.5</c:v>
                </c:pt>
                <c:pt idx="11145">
                  <c:v>1692.9</c:v>
                </c:pt>
                <c:pt idx="11146">
                  <c:v>1691.5</c:v>
                </c:pt>
                <c:pt idx="11147">
                  <c:v>1690.5</c:v>
                </c:pt>
                <c:pt idx="11148">
                  <c:v>1686</c:v>
                </c:pt>
                <c:pt idx="11149">
                  <c:v>1682</c:v>
                </c:pt>
                <c:pt idx="11150">
                  <c:v>1683.1</c:v>
                </c:pt>
                <c:pt idx="11151">
                  <c:v>1680</c:v>
                </c:pt>
                <c:pt idx="11152">
                  <c:v>1673.9</c:v>
                </c:pt>
                <c:pt idx="11153">
                  <c:v>1676.7</c:v>
                </c:pt>
                <c:pt idx="11154">
                  <c:v>1677</c:v>
                </c:pt>
                <c:pt idx="11155">
                  <c:v>1682.1</c:v>
                </c:pt>
                <c:pt idx="11156">
                  <c:v>1686.6</c:v>
                </c:pt>
                <c:pt idx="11157">
                  <c:v>1683.9</c:v>
                </c:pt>
                <c:pt idx="11158">
                  <c:v>1688.4</c:v>
                </c:pt>
                <c:pt idx="11159">
                  <c:v>1687.3</c:v>
                </c:pt>
                <c:pt idx="11160">
                  <c:v>1687.2</c:v>
                </c:pt>
                <c:pt idx="11161">
                  <c:v>1686.5</c:v>
                </c:pt>
                <c:pt idx="11162">
                  <c:v>1687.4</c:v>
                </c:pt>
                <c:pt idx="11163">
                  <c:v>1686.6</c:v>
                </c:pt>
                <c:pt idx="11164">
                  <c:v>1686.5</c:v>
                </c:pt>
                <c:pt idx="11165">
                  <c:v>1686</c:v>
                </c:pt>
                <c:pt idx="11166">
                  <c:v>1687.4</c:v>
                </c:pt>
                <c:pt idx="11167">
                  <c:v>1687.4</c:v>
                </c:pt>
                <c:pt idx="11168">
                  <c:v>1686</c:v>
                </c:pt>
                <c:pt idx="11169">
                  <c:v>1686.4</c:v>
                </c:pt>
                <c:pt idx="11170">
                  <c:v>1683.5</c:v>
                </c:pt>
                <c:pt idx="11171">
                  <c:v>1682.1</c:v>
                </c:pt>
                <c:pt idx="11172">
                  <c:v>1681.9</c:v>
                </c:pt>
                <c:pt idx="11173">
                  <c:v>1678.9</c:v>
                </c:pt>
                <c:pt idx="11174">
                  <c:v>1676</c:v>
                </c:pt>
                <c:pt idx="11175">
                  <c:v>1683.2</c:v>
                </c:pt>
                <c:pt idx="11176">
                  <c:v>1680.9</c:v>
                </c:pt>
                <c:pt idx="11177">
                  <c:v>1682.7</c:v>
                </c:pt>
                <c:pt idx="11178">
                  <c:v>1681.6</c:v>
                </c:pt>
                <c:pt idx="11179">
                  <c:v>1684.6</c:v>
                </c:pt>
                <c:pt idx="11180">
                  <c:v>1682.5</c:v>
                </c:pt>
                <c:pt idx="11181">
                  <c:v>1681.7</c:v>
                </c:pt>
                <c:pt idx="11182">
                  <c:v>1685.2</c:v>
                </c:pt>
                <c:pt idx="11183">
                  <c:v>1687.8</c:v>
                </c:pt>
                <c:pt idx="11184">
                  <c:v>1687.2</c:v>
                </c:pt>
                <c:pt idx="11185">
                  <c:v>1685.7</c:v>
                </c:pt>
                <c:pt idx="11186">
                  <c:v>1687.1</c:v>
                </c:pt>
                <c:pt idx="11187">
                  <c:v>1685.3</c:v>
                </c:pt>
                <c:pt idx="11188">
                  <c:v>1686.3</c:v>
                </c:pt>
                <c:pt idx="11189">
                  <c:v>1686.5</c:v>
                </c:pt>
                <c:pt idx="11190">
                  <c:v>1685.8</c:v>
                </c:pt>
                <c:pt idx="11191">
                  <c:v>1685.9</c:v>
                </c:pt>
                <c:pt idx="11192">
                  <c:v>1685.9</c:v>
                </c:pt>
                <c:pt idx="11193">
                  <c:v>1682.3</c:v>
                </c:pt>
                <c:pt idx="11194">
                  <c:v>1680.9</c:v>
                </c:pt>
                <c:pt idx="11195">
                  <c:v>1680.8</c:v>
                </c:pt>
                <c:pt idx="11196">
                  <c:v>1679</c:v>
                </c:pt>
                <c:pt idx="11197">
                  <c:v>1679.1</c:v>
                </c:pt>
                <c:pt idx="11198">
                  <c:v>1678.2</c:v>
                </c:pt>
                <c:pt idx="11199">
                  <c:v>1675.4</c:v>
                </c:pt>
                <c:pt idx="11200">
                  <c:v>1671.1</c:v>
                </c:pt>
                <c:pt idx="11201">
                  <c:v>1687.5</c:v>
                </c:pt>
                <c:pt idx="11202">
                  <c:v>1669.1</c:v>
                </c:pt>
                <c:pt idx="11203">
                  <c:v>1665.9</c:v>
                </c:pt>
                <c:pt idx="11204">
                  <c:v>1674.3</c:v>
                </c:pt>
                <c:pt idx="11205">
                  <c:v>1675.5</c:v>
                </c:pt>
                <c:pt idx="11206">
                  <c:v>1676.7</c:v>
                </c:pt>
                <c:pt idx="11207">
                  <c:v>1677.9</c:v>
                </c:pt>
                <c:pt idx="11208">
                  <c:v>1679.2</c:v>
                </c:pt>
                <c:pt idx="11209">
                  <c:v>1678.8</c:v>
                </c:pt>
                <c:pt idx="11210">
                  <c:v>1677.5</c:v>
                </c:pt>
                <c:pt idx="11211">
                  <c:v>1677.1</c:v>
                </c:pt>
                <c:pt idx="11212">
                  <c:v>1674.5</c:v>
                </c:pt>
                <c:pt idx="11213">
                  <c:v>1675.7</c:v>
                </c:pt>
                <c:pt idx="11214">
                  <c:v>1676.4</c:v>
                </c:pt>
                <c:pt idx="11215">
                  <c:v>1677.8</c:v>
                </c:pt>
                <c:pt idx="11216">
                  <c:v>1671.9</c:v>
                </c:pt>
                <c:pt idx="11217">
                  <c:v>1673.6</c:v>
                </c:pt>
                <c:pt idx="11218">
                  <c:v>1675.5</c:v>
                </c:pt>
                <c:pt idx="11219">
                  <c:v>1672.4</c:v>
                </c:pt>
                <c:pt idx="11220">
                  <c:v>1675</c:v>
                </c:pt>
                <c:pt idx="11221">
                  <c:v>1670.1</c:v>
                </c:pt>
                <c:pt idx="11222">
                  <c:v>1668</c:v>
                </c:pt>
                <c:pt idx="11223">
                  <c:v>1663.4</c:v>
                </c:pt>
                <c:pt idx="11224">
                  <c:v>1670.7</c:v>
                </c:pt>
                <c:pt idx="11225">
                  <c:v>1663.8</c:v>
                </c:pt>
                <c:pt idx="11226">
                  <c:v>1663.6</c:v>
                </c:pt>
                <c:pt idx="11227">
                  <c:v>1671.3</c:v>
                </c:pt>
                <c:pt idx="11228">
                  <c:v>1672.9</c:v>
                </c:pt>
                <c:pt idx="11229">
                  <c:v>1671</c:v>
                </c:pt>
                <c:pt idx="11230">
                  <c:v>1672.5</c:v>
                </c:pt>
                <c:pt idx="11231">
                  <c:v>1672</c:v>
                </c:pt>
                <c:pt idx="11232">
                  <c:v>1671.9</c:v>
                </c:pt>
                <c:pt idx="11233">
                  <c:v>1672.6</c:v>
                </c:pt>
                <c:pt idx="11234">
                  <c:v>1673.3</c:v>
                </c:pt>
                <c:pt idx="11235">
                  <c:v>1673.4</c:v>
                </c:pt>
                <c:pt idx="11236">
                  <c:v>1672</c:v>
                </c:pt>
                <c:pt idx="11237">
                  <c:v>1670.1</c:v>
                </c:pt>
                <c:pt idx="11238">
                  <c:v>1670.1</c:v>
                </c:pt>
                <c:pt idx="11239">
                  <c:v>1670.8</c:v>
                </c:pt>
                <c:pt idx="11240">
                  <c:v>1670.1</c:v>
                </c:pt>
                <c:pt idx="11241">
                  <c:v>1675.3</c:v>
                </c:pt>
                <c:pt idx="11242">
                  <c:v>1670.9</c:v>
                </c:pt>
                <c:pt idx="11243">
                  <c:v>1672.5</c:v>
                </c:pt>
                <c:pt idx="11244">
                  <c:v>1669.9</c:v>
                </c:pt>
                <c:pt idx="11245">
                  <c:v>1669.4</c:v>
                </c:pt>
                <c:pt idx="11246">
                  <c:v>1670.8</c:v>
                </c:pt>
                <c:pt idx="11247">
                  <c:v>1661.6</c:v>
                </c:pt>
                <c:pt idx="11248">
                  <c:v>1659.4</c:v>
                </c:pt>
                <c:pt idx="11249">
                  <c:v>1664</c:v>
                </c:pt>
                <c:pt idx="11250">
                  <c:v>1660.6</c:v>
                </c:pt>
                <c:pt idx="11251">
                  <c:v>1666.8</c:v>
                </c:pt>
                <c:pt idx="11252">
                  <c:v>1666.4</c:v>
                </c:pt>
                <c:pt idx="11253">
                  <c:v>1670.4</c:v>
                </c:pt>
                <c:pt idx="11254">
                  <c:v>1670.1</c:v>
                </c:pt>
                <c:pt idx="11255">
                  <c:v>1670.9</c:v>
                </c:pt>
                <c:pt idx="11256">
                  <c:v>1669</c:v>
                </c:pt>
                <c:pt idx="11257">
                  <c:v>1671.1</c:v>
                </c:pt>
                <c:pt idx="11258">
                  <c:v>1671</c:v>
                </c:pt>
                <c:pt idx="11259">
                  <c:v>1670.5</c:v>
                </c:pt>
                <c:pt idx="11260">
                  <c:v>1670.5</c:v>
                </c:pt>
                <c:pt idx="11261">
                  <c:v>1665.9</c:v>
                </c:pt>
                <c:pt idx="11262">
                  <c:v>1667.9</c:v>
                </c:pt>
                <c:pt idx="11263">
                  <c:v>1666.6</c:v>
                </c:pt>
                <c:pt idx="11264">
                  <c:v>1667.1</c:v>
                </c:pt>
                <c:pt idx="11265">
                  <c:v>1665.5</c:v>
                </c:pt>
                <c:pt idx="11266">
                  <c:v>1666.1</c:v>
                </c:pt>
                <c:pt idx="11267">
                  <c:v>1662.6</c:v>
                </c:pt>
                <c:pt idx="11268">
                  <c:v>1659.9</c:v>
                </c:pt>
                <c:pt idx="11269">
                  <c:v>1660.1</c:v>
                </c:pt>
                <c:pt idx="11270">
                  <c:v>1660.6</c:v>
                </c:pt>
                <c:pt idx="11271">
                  <c:v>1657.3</c:v>
                </c:pt>
                <c:pt idx="11272">
                  <c:v>1652.4</c:v>
                </c:pt>
                <c:pt idx="11273">
                  <c:v>1660.9</c:v>
                </c:pt>
                <c:pt idx="11274">
                  <c:v>1659</c:v>
                </c:pt>
                <c:pt idx="11275">
                  <c:v>1660.2</c:v>
                </c:pt>
                <c:pt idx="11276">
                  <c:v>1660.3</c:v>
                </c:pt>
                <c:pt idx="11277">
                  <c:v>1661.6</c:v>
                </c:pt>
                <c:pt idx="11278">
                  <c:v>1662.3</c:v>
                </c:pt>
                <c:pt idx="11279">
                  <c:v>1663.7</c:v>
                </c:pt>
                <c:pt idx="11280">
                  <c:v>1663.7</c:v>
                </c:pt>
                <c:pt idx="11281">
                  <c:v>1663.7</c:v>
                </c:pt>
                <c:pt idx="11282">
                  <c:v>1663.3</c:v>
                </c:pt>
                <c:pt idx="11283">
                  <c:v>1663.2</c:v>
                </c:pt>
                <c:pt idx="11284">
                  <c:v>1661.2</c:v>
                </c:pt>
                <c:pt idx="11285">
                  <c:v>1661.3</c:v>
                </c:pt>
                <c:pt idx="11286">
                  <c:v>1661.3</c:v>
                </c:pt>
                <c:pt idx="11287">
                  <c:v>1661.9</c:v>
                </c:pt>
                <c:pt idx="11288">
                  <c:v>1660.6</c:v>
                </c:pt>
                <c:pt idx="11289">
                  <c:v>1659.5</c:v>
                </c:pt>
                <c:pt idx="11290">
                  <c:v>1658.5</c:v>
                </c:pt>
                <c:pt idx="11291">
                  <c:v>1657.9</c:v>
                </c:pt>
                <c:pt idx="11292">
                  <c:v>1654.1</c:v>
                </c:pt>
                <c:pt idx="11293">
                  <c:v>1654.2</c:v>
                </c:pt>
                <c:pt idx="11294">
                  <c:v>1659.2</c:v>
                </c:pt>
                <c:pt idx="11295">
                  <c:v>1649.5</c:v>
                </c:pt>
                <c:pt idx="11296">
                  <c:v>1649.1</c:v>
                </c:pt>
                <c:pt idx="11297">
                  <c:v>1649.8</c:v>
                </c:pt>
                <c:pt idx="11298">
                  <c:v>1653.8</c:v>
                </c:pt>
                <c:pt idx="11299">
                  <c:v>1650</c:v>
                </c:pt>
                <c:pt idx="11300">
                  <c:v>1652.1</c:v>
                </c:pt>
                <c:pt idx="11301">
                  <c:v>1656.1</c:v>
                </c:pt>
                <c:pt idx="11302">
                  <c:v>1656.6</c:v>
                </c:pt>
                <c:pt idx="11303">
                  <c:v>1655.3</c:v>
                </c:pt>
                <c:pt idx="11304">
                  <c:v>1656.6</c:v>
                </c:pt>
                <c:pt idx="11305">
                  <c:v>1656.7</c:v>
                </c:pt>
                <c:pt idx="11306">
                  <c:v>1656.1</c:v>
                </c:pt>
                <c:pt idx="11307">
                  <c:v>1656.2</c:v>
                </c:pt>
                <c:pt idx="11308">
                  <c:v>1656.1</c:v>
                </c:pt>
                <c:pt idx="11309">
                  <c:v>1652.9</c:v>
                </c:pt>
                <c:pt idx="11310">
                  <c:v>1654.2</c:v>
                </c:pt>
                <c:pt idx="11311">
                  <c:v>1654.1</c:v>
                </c:pt>
                <c:pt idx="11312">
                  <c:v>1655.3</c:v>
                </c:pt>
                <c:pt idx="11313">
                  <c:v>1653.8</c:v>
                </c:pt>
                <c:pt idx="11314">
                  <c:v>1654.6</c:v>
                </c:pt>
                <c:pt idx="11315">
                  <c:v>1652.3</c:v>
                </c:pt>
                <c:pt idx="11316">
                  <c:v>1647.8</c:v>
                </c:pt>
                <c:pt idx="11317">
                  <c:v>1647.4</c:v>
                </c:pt>
                <c:pt idx="11318">
                  <c:v>1647.4</c:v>
                </c:pt>
                <c:pt idx="11319">
                  <c:v>1644.4</c:v>
                </c:pt>
                <c:pt idx="11320">
                  <c:v>1643.3</c:v>
                </c:pt>
                <c:pt idx="11321">
                  <c:v>1646.1</c:v>
                </c:pt>
                <c:pt idx="11322">
                  <c:v>1644.5</c:v>
                </c:pt>
                <c:pt idx="11323">
                  <c:v>1649.1</c:v>
                </c:pt>
                <c:pt idx="11324">
                  <c:v>1650.6</c:v>
                </c:pt>
                <c:pt idx="11325">
                  <c:v>1649.5</c:v>
                </c:pt>
                <c:pt idx="11326">
                  <c:v>1645.8</c:v>
                </c:pt>
                <c:pt idx="11327">
                  <c:v>1651.1</c:v>
                </c:pt>
                <c:pt idx="11328">
                  <c:v>1649</c:v>
                </c:pt>
                <c:pt idx="11329">
                  <c:v>1647.7</c:v>
                </c:pt>
                <c:pt idx="11330">
                  <c:v>1648.5</c:v>
                </c:pt>
                <c:pt idx="11331">
                  <c:v>1646.4</c:v>
                </c:pt>
                <c:pt idx="11332">
                  <c:v>1645.9</c:v>
                </c:pt>
                <c:pt idx="11333">
                  <c:v>1643.2</c:v>
                </c:pt>
                <c:pt idx="11334">
                  <c:v>1645.3</c:v>
                </c:pt>
                <c:pt idx="11335">
                  <c:v>1644.6</c:v>
                </c:pt>
                <c:pt idx="11336">
                  <c:v>1644.5</c:v>
                </c:pt>
                <c:pt idx="11337">
                  <c:v>1643.8</c:v>
                </c:pt>
                <c:pt idx="11338">
                  <c:v>1644.9</c:v>
                </c:pt>
                <c:pt idx="11339">
                  <c:v>1640.6</c:v>
                </c:pt>
                <c:pt idx="11340">
                  <c:v>1639.4</c:v>
                </c:pt>
                <c:pt idx="11341">
                  <c:v>1636.6</c:v>
                </c:pt>
                <c:pt idx="11342">
                  <c:v>1637.3</c:v>
                </c:pt>
                <c:pt idx="11343">
                  <c:v>1632</c:v>
                </c:pt>
                <c:pt idx="11344">
                  <c:v>1631.9</c:v>
                </c:pt>
                <c:pt idx="11345">
                  <c:v>1631.4</c:v>
                </c:pt>
                <c:pt idx="11346">
                  <c:v>1631.2</c:v>
                </c:pt>
                <c:pt idx="11347">
                  <c:v>1634.7</c:v>
                </c:pt>
                <c:pt idx="11348">
                  <c:v>1635.8</c:v>
                </c:pt>
                <c:pt idx="11349">
                  <c:v>1638.7</c:v>
                </c:pt>
                <c:pt idx="11350">
                  <c:v>1638.2</c:v>
                </c:pt>
                <c:pt idx="11351">
                  <c:v>1634.8</c:v>
                </c:pt>
                <c:pt idx="11352">
                  <c:v>1636.9</c:v>
                </c:pt>
                <c:pt idx="11353">
                  <c:v>1636.9</c:v>
                </c:pt>
                <c:pt idx="11354">
                  <c:v>1635.8</c:v>
                </c:pt>
                <c:pt idx="11355">
                  <c:v>1635.8</c:v>
                </c:pt>
                <c:pt idx="11356">
                  <c:v>1635.8</c:v>
                </c:pt>
                <c:pt idx="11357">
                  <c:v>1635.2</c:v>
                </c:pt>
                <c:pt idx="11358">
                  <c:v>1633.2</c:v>
                </c:pt>
                <c:pt idx="11359">
                  <c:v>1632.6</c:v>
                </c:pt>
                <c:pt idx="11360">
                  <c:v>1633.1</c:v>
                </c:pt>
                <c:pt idx="11361">
                  <c:v>1632.4</c:v>
                </c:pt>
                <c:pt idx="11362">
                  <c:v>1630.9</c:v>
                </c:pt>
                <c:pt idx="11363">
                  <c:v>1628.5</c:v>
                </c:pt>
                <c:pt idx="11364">
                  <c:v>1626</c:v>
                </c:pt>
                <c:pt idx="11365">
                  <c:v>1622.1</c:v>
                </c:pt>
                <c:pt idx="11366">
                  <c:v>1622.2</c:v>
                </c:pt>
                <c:pt idx="11836">
                  <c:v>1544</c:v>
                </c:pt>
                <c:pt idx="11837">
                  <c:v>1514.6</c:v>
                </c:pt>
                <c:pt idx="11838">
                  <c:v>1508.2</c:v>
                </c:pt>
                <c:pt idx="11839">
                  <c:v>1527.8</c:v>
                </c:pt>
                <c:pt idx="11840">
                  <c:v>1537.9</c:v>
                </c:pt>
                <c:pt idx="11841">
                  <c:v>1531.8</c:v>
                </c:pt>
                <c:pt idx="11842">
                  <c:v>1541.7</c:v>
                </c:pt>
                <c:pt idx="11843">
                  <c:v>1540.2</c:v>
                </c:pt>
                <c:pt idx="11844">
                  <c:v>1539</c:v>
                </c:pt>
                <c:pt idx="11845">
                  <c:v>1540.6</c:v>
                </c:pt>
                <c:pt idx="11846">
                  <c:v>1540.9</c:v>
                </c:pt>
                <c:pt idx="11847">
                  <c:v>1547.6</c:v>
                </c:pt>
                <c:pt idx="11848">
                  <c:v>1544.1</c:v>
                </c:pt>
                <c:pt idx="11849">
                  <c:v>1543.7</c:v>
                </c:pt>
                <c:pt idx="11850">
                  <c:v>1541</c:v>
                </c:pt>
                <c:pt idx="11851">
                  <c:v>1542.6</c:v>
                </c:pt>
                <c:pt idx="11852">
                  <c:v>1545.8</c:v>
                </c:pt>
                <c:pt idx="11853">
                  <c:v>1535.8</c:v>
                </c:pt>
                <c:pt idx="11854">
                  <c:v>1545.7</c:v>
                </c:pt>
                <c:pt idx="11855">
                  <c:v>1539.4</c:v>
                </c:pt>
                <c:pt idx="11856">
                  <c:v>1540.5</c:v>
                </c:pt>
                <c:pt idx="11857">
                  <c:v>1544</c:v>
                </c:pt>
                <c:pt idx="11858">
                  <c:v>1543.3</c:v>
                </c:pt>
                <c:pt idx="11859">
                  <c:v>1543.1</c:v>
                </c:pt>
                <c:pt idx="11860">
                  <c:v>1537.4</c:v>
                </c:pt>
                <c:pt idx="11861">
                  <c:v>1545.3</c:v>
                </c:pt>
                <c:pt idx="11862">
                  <c:v>1538.3</c:v>
                </c:pt>
                <c:pt idx="11863">
                  <c:v>1542.3</c:v>
                </c:pt>
                <c:pt idx="11864">
                  <c:v>1533.6</c:v>
                </c:pt>
                <c:pt idx="11865">
                  <c:v>1542.7</c:v>
                </c:pt>
                <c:pt idx="11866">
                  <c:v>1539.2</c:v>
                </c:pt>
                <c:pt idx="11867">
                  <c:v>1541.2</c:v>
                </c:pt>
                <c:pt idx="11868">
                  <c:v>1542.4</c:v>
                </c:pt>
                <c:pt idx="11869">
                  <c:v>1543.6</c:v>
                </c:pt>
                <c:pt idx="11870">
                  <c:v>1537.4</c:v>
                </c:pt>
                <c:pt idx="11871">
                  <c:v>1545.2</c:v>
                </c:pt>
                <c:pt idx="11872">
                  <c:v>1541.4</c:v>
                </c:pt>
                <c:pt idx="11873">
                  <c:v>1542.5</c:v>
                </c:pt>
                <c:pt idx="11874">
                  <c:v>1543</c:v>
                </c:pt>
                <c:pt idx="11875">
                  <c:v>1543.5</c:v>
                </c:pt>
                <c:pt idx="11876">
                  <c:v>1541.7</c:v>
                </c:pt>
                <c:pt idx="11877">
                  <c:v>1544.1</c:v>
                </c:pt>
                <c:pt idx="11878">
                  <c:v>1540.6</c:v>
                </c:pt>
                <c:pt idx="11879">
                  <c:v>1543.8</c:v>
                </c:pt>
                <c:pt idx="11880">
                  <c:v>1542.2</c:v>
                </c:pt>
                <c:pt idx="11881">
                  <c:v>1541.2</c:v>
                </c:pt>
                <c:pt idx="11882">
                  <c:v>1540.8</c:v>
                </c:pt>
                <c:pt idx="11883">
                  <c:v>1539.2</c:v>
                </c:pt>
                <c:pt idx="11884">
                  <c:v>1539.1</c:v>
                </c:pt>
                <c:pt idx="11885">
                  <c:v>1534.1</c:v>
                </c:pt>
                <c:pt idx="11886">
                  <c:v>1539.4</c:v>
                </c:pt>
                <c:pt idx="11887">
                  <c:v>1539.7</c:v>
                </c:pt>
                <c:pt idx="11888">
                  <c:v>1541.2</c:v>
                </c:pt>
                <c:pt idx="11889">
                  <c:v>1534.6</c:v>
                </c:pt>
                <c:pt idx="11890">
                  <c:v>1542</c:v>
                </c:pt>
                <c:pt idx="11891">
                  <c:v>1539.5</c:v>
                </c:pt>
                <c:pt idx="11892">
                  <c:v>1541.1</c:v>
                </c:pt>
                <c:pt idx="11893">
                  <c:v>1537.9</c:v>
                </c:pt>
                <c:pt idx="11894">
                  <c:v>1537.9</c:v>
                </c:pt>
                <c:pt idx="11895">
                  <c:v>1541.8</c:v>
                </c:pt>
                <c:pt idx="11896">
                  <c:v>1540.2</c:v>
                </c:pt>
                <c:pt idx="11897">
                  <c:v>1537.4</c:v>
                </c:pt>
                <c:pt idx="11898">
                  <c:v>1539.1</c:v>
                </c:pt>
                <c:pt idx="11899">
                  <c:v>1535.8</c:v>
                </c:pt>
                <c:pt idx="11900">
                  <c:v>1531.1</c:v>
                </c:pt>
                <c:pt idx="11901">
                  <c:v>1530.5</c:v>
                </c:pt>
                <c:pt idx="11902">
                  <c:v>1536</c:v>
                </c:pt>
                <c:pt idx="11903">
                  <c:v>1533.1</c:v>
                </c:pt>
                <c:pt idx="11904">
                  <c:v>1534.8</c:v>
                </c:pt>
                <c:pt idx="11905">
                  <c:v>1535</c:v>
                </c:pt>
                <c:pt idx="11906">
                  <c:v>1535.1</c:v>
                </c:pt>
                <c:pt idx="11907">
                  <c:v>1535.8</c:v>
                </c:pt>
                <c:pt idx="11908">
                  <c:v>1534.7</c:v>
                </c:pt>
                <c:pt idx="11909">
                  <c:v>1534.8</c:v>
                </c:pt>
                <c:pt idx="11910">
                  <c:v>1529.2</c:v>
                </c:pt>
                <c:pt idx="11911">
                  <c:v>1533.2</c:v>
                </c:pt>
                <c:pt idx="11912">
                  <c:v>1533</c:v>
                </c:pt>
                <c:pt idx="11913">
                  <c:v>1529.5</c:v>
                </c:pt>
                <c:pt idx="11914">
                  <c:v>1531.8</c:v>
                </c:pt>
                <c:pt idx="11915">
                  <c:v>1526.9</c:v>
                </c:pt>
                <c:pt idx="11916">
                  <c:v>1535.7</c:v>
                </c:pt>
                <c:pt idx="11917">
                  <c:v>1532.8</c:v>
                </c:pt>
                <c:pt idx="11918">
                  <c:v>1530.6</c:v>
                </c:pt>
                <c:pt idx="11919">
                  <c:v>1535.6</c:v>
                </c:pt>
                <c:pt idx="11920">
                  <c:v>1533.9</c:v>
                </c:pt>
                <c:pt idx="11921">
                  <c:v>1532.8</c:v>
                </c:pt>
                <c:pt idx="11922">
                  <c:v>1535.7</c:v>
                </c:pt>
                <c:pt idx="11923">
                  <c:v>1531.3</c:v>
                </c:pt>
                <c:pt idx="11924">
                  <c:v>1528.6</c:v>
                </c:pt>
                <c:pt idx="11925">
                  <c:v>1528.7</c:v>
                </c:pt>
                <c:pt idx="11926">
                  <c:v>1531.9</c:v>
                </c:pt>
                <c:pt idx="11927">
                  <c:v>1532.8</c:v>
                </c:pt>
                <c:pt idx="11928">
                  <c:v>1532.8</c:v>
                </c:pt>
                <c:pt idx="11929">
                  <c:v>1528.4</c:v>
                </c:pt>
                <c:pt idx="11930">
                  <c:v>1526.6</c:v>
                </c:pt>
                <c:pt idx="11931">
                  <c:v>1530.1</c:v>
                </c:pt>
                <c:pt idx="11932">
                  <c:v>1528.9</c:v>
                </c:pt>
                <c:pt idx="11933">
                  <c:v>1530.3</c:v>
                </c:pt>
                <c:pt idx="11934">
                  <c:v>1527.8</c:v>
                </c:pt>
                <c:pt idx="11935">
                  <c:v>1526.8</c:v>
                </c:pt>
                <c:pt idx="11936">
                  <c:v>1527.7</c:v>
                </c:pt>
                <c:pt idx="11937">
                  <c:v>1527.8</c:v>
                </c:pt>
                <c:pt idx="11938">
                  <c:v>1525.3</c:v>
                </c:pt>
                <c:pt idx="11939">
                  <c:v>1525.8</c:v>
                </c:pt>
                <c:pt idx="11940">
                  <c:v>1523.5</c:v>
                </c:pt>
                <c:pt idx="11941">
                  <c:v>1526.4</c:v>
                </c:pt>
                <c:pt idx="11942">
                  <c:v>1525.5</c:v>
                </c:pt>
                <c:pt idx="11943">
                  <c:v>1526.6</c:v>
                </c:pt>
                <c:pt idx="11944">
                  <c:v>1526.6</c:v>
                </c:pt>
                <c:pt idx="11945">
                  <c:v>1524.3</c:v>
                </c:pt>
                <c:pt idx="11946">
                  <c:v>1523.4</c:v>
                </c:pt>
                <c:pt idx="11947">
                  <c:v>1524</c:v>
                </c:pt>
                <c:pt idx="11948">
                  <c:v>1523.9</c:v>
                </c:pt>
                <c:pt idx="11949">
                  <c:v>1520.7</c:v>
                </c:pt>
                <c:pt idx="11950">
                  <c:v>1523.8</c:v>
                </c:pt>
                <c:pt idx="11951">
                  <c:v>1522</c:v>
                </c:pt>
                <c:pt idx="11952">
                  <c:v>1518.8</c:v>
                </c:pt>
                <c:pt idx="11953">
                  <c:v>1518</c:v>
                </c:pt>
                <c:pt idx="11954">
                  <c:v>1520.8</c:v>
                </c:pt>
                <c:pt idx="11955">
                  <c:v>1513.6</c:v>
                </c:pt>
                <c:pt idx="11956">
                  <c:v>1512.5</c:v>
                </c:pt>
                <c:pt idx="11957">
                  <c:v>1520.8</c:v>
                </c:pt>
                <c:pt idx="11958">
                  <c:v>1519.1</c:v>
                </c:pt>
                <c:pt idx="11959">
                  <c:v>1518.2</c:v>
                </c:pt>
                <c:pt idx="11960">
                  <c:v>1513.9</c:v>
                </c:pt>
                <c:pt idx="11961">
                  <c:v>1518.8</c:v>
                </c:pt>
                <c:pt idx="11962">
                  <c:v>1518.1</c:v>
                </c:pt>
                <c:pt idx="11963">
                  <c:v>1517.2</c:v>
                </c:pt>
                <c:pt idx="11964">
                  <c:v>1514.4</c:v>
                </c:pt>
                <c:pt idx="11965">
                  <c:v>1516.6</c:v>
                </c:pt>
                <c:pt idx="11966">
                  <c:v>1517.9</c:v>
                </c:pt>
                <c:pt idx="11967">
                  <c:v>1518.4</c:v>
                </c:pt>
                <c:pt idx="11968">
                  <c:v>1516.2</c:v>
                </c:pt>
                <c:pt idx="11969">
                  <c:v>1519</c:v>
                </c:pt>
                <c:pt idx="11970">
                  <c:v>1516.3</c:v>
                </c:pt>
                <c:pt idx="11971">
                  <c:v>1513.7</c:v>
                </c:pt>
                <c:pt idx="11972">
                  <c:v>1510.4</c:v>
                </c:pt>
                <c:pt idx="11973">
                  <c:v>1511.9</c:v>
                </c:pt>
                <c:pt idx="11974">
                  <c:v>1513.9</c:v>
                </c:pt>
                <c:pt idx="11975">
                  <c:v>1517.2</c:v>
                </c:pt>
                <c:pt idx="11976">
                  <c:v>1515.8</c:v>
                </c:pt>
                <c:pt idx="11977">
                  <c:v>1513.8</c:v>
                </c:pt>
                <c:pt idx="11978">
                  <c:v>1509.2</c:v>
                </c:pt>
                <c:pt idx="11979">
                  <c:v>1515.7</c:v>
                </c:pt>
                <c:pt idx="11980">
                  <c:v>1513.8</c:v>
                </c:pt>
                <c:pt idx="11981">
                  <c:v>1516.3</c:v>
                </c:pt>
                <c:pt idx="11982">
                  <c:v>1512.4</c:v>
                </c:pt>
                <c:pt idx="11983">
                  <c:v>1512.7</c:v>
                </c:pt>
                <c:pt idx="11984">
                  <c:v>1515</c:v>
                </c:pt>
                <c:pt idx="11985">
                  <c:v>1516</c:v>
                </c:pt>
                <c:pt idx="11986">
                  <c:v>1515.6</c:v>
                </c:pt>
                <c:pt idx="11987">
                  <c:v>1514.9</c:v>
                </c:pt>
                <c:pt idx="11988">
                  <c:v>1513.9</c:v>
                </c:pt>
                <c:pt idx="11989">
                  <c:v>1516.3</c:v>
                </c:pt>
                <c:pt idx="11990">
                  <c:v>1515.6</c:v>
                </c:pt>
                <c:pt idx="11991">
                  <c:v>1515.2</c:v>
                </c:pt>
                <c:pt idx="11992">
                  <c:v>1517.5</c:v>
                </c:pt>
                <c:pt idx="11993">
                  <c:v>1519.1</c:v>
                </c:pt>
                <c:pt idx="11994">
                  <c:v>1517.3</c:v>
                </c:pt>
                <c:pt idx="11995">
                  <c:v>1514.6</c:v>
                </c:pt>
                <c:pt idx="11996">
                  <c:v>1515.9</c:v>
                </c:pt>
                <c:pt idx="11997">
                  <c:v>1514.5</c:v>
                </c:pt>
                <c:pt idx="11998">
                  <c:v>1513.5</c:v>
                </c:pt>
                <c:pt idx="11999">
                  <c:v>1515.9</c:v>
                </c:pt>
                <c:pt idx="12000">
                  <c:v>1518.5</c:v>
                </c:pt>
                <c:pt idx="12001">
                  <c:v>1518.6</c:v>
                </c:pt>
                <c:pt idx="12002">
                  <c:v>1518.3</c:v>
                </c:pt>
                <c:pt idx="12003">
                  <c:v>1515.3</c:v>
                </c:pt>
                <c:pt idx="12004">
                  <c:v>1515.4</c:v>
                </c:pt>
                <c:pt idx="12005">
                  <c:v>1515.8</c:v>
                </c:pt>
                <c:pt idx="12006">
                  <c:v>1512</c:v>
                </c:pt>
                <c:pt idx="12007">
                  <c:v>1516.4</c:v>
                </c:pt>
                <c:pt idx="12008">
                  <c:v>1520.8</c:v>
                </c:pt>
                <c:pt idx="12009">
                  <c:v>1520</c:v>
                </c:pt>
                <c:pt idx="12010">
                  <c:v>1520.7</c:v>
                </c:pt>
                <c:pt idx="12011">
                  <c:v>1519.7</c:v>
                </c:pt>
                <c:pt idx="12012">
                  <c:v>1519.1</c:v>
                </c:pt>
                <c:pt idx="12013">
                  <c:v>1517.2</c:v>
                </c:pt>
                <c:pt idx="12014">
                  <c:v>1523.5</c:v>
                </c:pt>
                <c:pt idx="12015">
                  <c:v>1523.6</c:v>
                </c:pt>
                <c:pt idx="12016">
                  <c:v>1523.7</c:v>
                </c:pt>
                <c:pt idx="12017">
                  <c:v>1522.7</c:v>
                </c:pt>
                <c:pt idx="12018">
                  <c:v>1520.9</c:v>
                </c:pt>
                <c:pt idx="12019">
                  <c:v>1519.8</c:v>
                </c:pt>
                <c:pt idx="12020">
                  <c:v>1519.7</c:v>
                </c:pt>
                <c:pt idx="12021">
                  <c:v>1520.2</c:v>
                </c:pt>
                <c:pt idx="12022">
                  <c:v>1526.9</c:v>
                </c:pt>
                <c:pt idx="12023">
                  <c:v>1527.8</c:v>
                </c:pt>
                <c:pt idx="12024">
                  <c:v>1523.4</c:v>
                </c:pt>
                <c:pt idx="12025">
                  <c:v>1521.1</c:v>
                </c:pt>
                <c:pt idx="12026">
                  <c:v>1522.4</c:v>
                </c:pt>
                <c:pt idx="12027">
                  <c:v>1521.2</c:v>
                </c:pt>
                <c:pt idx="12028">
                  <c:v>1525.2</c:v>
                </c:pt>
                <c:pt idx="12029">
                  <c:v>1526.1</c:v>
                </c:pt>
                <c:pt idx="12030">
                  <c:v>1523.1</c:v>
                </c:pt>
                <c:pt idx="12031">
                  <c:v>1527.9</c:v>
                </c:pt>
                <c:pt idx="12032">
                  <c:v>1527.9</c:v>
                </c:pt>
                <c:pt idx="12033">
                  <c:v>1527</c:v>
                </c:pt>
                <c:pt idx="12034">
                  <c:v>1526.8</c:v>
                </c:pt>
                <c:pt idx="12035">
                  <c:v>1526</c:v>
                </c:pt>
                <c:pt idx="12036">
                  <c:v>1523.9</c:v>
                </c:pt>
                <c:pt idx="12037">
                  <c:v>1530.4</c:v>
                </c:pt>
                <c:pt idx="12038">
                  <c:v>1531.1</c:v>
                </c:pt>
                <c:pt idx="12039">
                  <c:v>1529.4</c:v>
                </c:pt>
                <c:pt idx="12040">
                  <c:v>1528.8</c:v>
                </c:pt>
                <c:pt idx="12041">
                  <c:v>1526.8</c:v>
                </c:pt>
                <c:pt idx="12042">
                  <c:v>1524.6</c:v>
                </c:pt>
                <c:pt idx="12043">
                  <c:v>1522.3</c:v>
                </c:pt>
                <c:pt idx="12044">
                  <c:v>1523.3</c:v>
                </c:pt>
                <c:pt idx="12045">
                  <c:v>1527.5</c:v>
                </c:pt>
                <c:pt idx="12046">
                  <c:v>1524.9</c:v>
                </c:pt>
                <c:pt idx="12047">
                  <c:v>1530.1</c:v>
                </c:pt>
                <c:pt idx="12048">
                  <c:v>1529</c:v>
                </c:pt>
                <c:pt idx="12049">
                  <c:v>1529.1</c:v>
                </c:pt>
                <c:pt idx="12050">
                  <c:v>1528.1</c:v>
                </c:pt>
                <c:pt idx="12051">
                  <c:v>1526.4</c:v>
                </c:pt>
                <c:pt idx="12052">
                  <c:v>1528.7</c:v>
                </c:pt>
                <c:pt idx="12053">
                  <c:v>1527.1</c:v>
                </c:pt>
                <c:pt idx="12054">
                  <c:v>1523.7</c:v>
                </c:pt>
                <c:pt idx="12055">
                  <c:v>1520.7</c:v>
                </c:pt>
                <c:pt idx="12056">
                  <c:v>1518.7</c:v>
                </c:pt>
                <c:pt idx="12057">
                  <c:v>1525.6</c:v>
                </c:pt>
                <c:pt idx="12058">
                  <c:v>1529.8</c:v>
                </c:pt>
                <c:pt idx="12059">
                  <c:v>1528.7</c:v>
                </c:pt>
                <c:pt idx="12060">
                  <c:v>1528.8</c:v>
                </c:pt>
                <c:pt idx="12061">
                  <c:v>1530.4</c:v>
                </c:pt>
                <c:pt idx="12062">
                  <c:v>1531.8</c:v>
                </c:pt>
                <c:pt idx="12063">
                  <c:v>1529</c:v>
                </c:pt>
                <c:pt idx="12064">
                  <c:v>1528.5</c:v>
                </c:pt>
                <c:pt idx="12065">
                  <c:v>1524.7</c:v>
                </c:pt>
                <c:pt idx="12066">
                  <c:v>1530.1</c:v>
                </c:pt>
                <c:pt idx="12067">
                  <c:v>1530.6</c:v>
                </c:pt>
                <c:pt idx="12068">
                  <c:v>1526.2</c:v>
                </c:pt>
                <c:pt idx="12069">
                  <c:v>1526.1</c:v>
                </c:pt>
                <c:pt idx="12070">
                  <c:v>1521.2</c:v>
                </c:pt>
                <c:pt idx="12071">
                  <c:v>1519.4</c:v>
                </c:pt>
                <c:pt idx="12072">
                  <c:v>1524.1</c:v>
                </c:pt>
                <c:pt idx="12073">
                  <c:v>1528.8</c:v>
                </c:pt>
                <c:pt idx="12074">
                  <c:v>1524.2</c:v>
                </c:pt>
                <c:pt idx="12075">
                  <c:v>1522.4</c:v>
                </c:pt>
                <c:pt idx="12076">
                  <c:v>1521.8</c:v>
                </c:pt>
                <c:pt idx="12077">
                  <c:v>1522.8</c:v>
                </c:pt>
                <c:pt idx="12078">
                  <c:v>1527.2</c:v>
                </c:pt>
                <c:pt idx="12079">
                  <c:v>1526.4</c:v>
                </c:pt>
                <c:pt idx="12080">
                  <c:v>1523.8</c:v>
                </c:pt>
                <c:pt idx="12081">
                  <c:v>1522.9</c:v>
                </c:pt>
                <c:pt idx="12082">
                  <c:v>1526.4</c:v>
                </c:pt>
                <c:pt idx="12083">
                  <c:v>1520.4</c:v>
                </c:pt>
                <c:pt idx="12084">
                  <c:v>1522.8</c:v>
                </c:pt>
                <c:pt idx="12085">
                  <c:v>1525.6</c:v>
                </c:pt>
                <c:pt idx="12086">
                  <c:v>1526</c:v>
                </c:pt>
                <c:pt idx="12087">
                  <c:v>1525.1</c:v>
                </c:pt>
                <c:pt idx="12088">
                  <c:v>1527.2</c:v>
                </c:pt>
                <c:pt idx="12089">
                  <c:v>1526.8</c:v>
                </c:pt>
                <c:pt idx="12090">
                  <c:v>1526.9</c:v>
                </c:pt>
                <c:pt idx="12091">
                  <c:v>1525.1</c:v>
                </c:pt>
                <c:pt idx="12092">
                  <c:v>1527.2</c:v>
                </c:pt>
                <c:pt idx="12093">
                  <c:v>1527.2</c:v>
                </c:pt>
                <c:pt idx="12094">
                  <c:v>1528.8</c:v>
                </c:pt>
                <c:pt idx="12095">
                  <c:v>1526.7</c:v>
                </c:pt>
                <c:pt idx="12096">
                  <c:v>1525.1</c:v>
                </c:pt>
                <c:pt idx="12097">
                  <c:v>1526.1</c:v>
                </c:pt>
                <c:pt idx="12098">
                  <c:v>1524.3</c:v>
                </c:pt>
                <c:pt idx="12099">
                  <c:v>1522.7</c:v>
                </c:pt>
                <c:pt idx="12100">
                  <c:v>1528</c:v>
                </c:pt>
                <c:pt idx="12101">
                  <c:v>1527.6</c:v>
                </c:pt>
                <c:pt idx="12102">
                  <c:v>1525.3</c:v>
                </c:pt>
                <c:pt idx="12103">
                  <c:v>1520.7</c:v>
                </c:pt>
                <c:pt idx="12104">
                  <c:v>1527.4</c:v>
                </c:pt>
                <c:pt idx="12105">
                  <c:v>1523.8</c:v>
                </c:pt>
                <c:pt idx="12106">
                  <c:v>1527.2</c:v>
                </c:pt>
                <c:pt idx="12107">
                  <c:v>1528</c:v>
                </c:pt>
                <c:pt idx="12108">
                  <c:v>1527.2</c:v>
                </c:pt>
                <c:pt idx="12109">
                  <c:v>1528.9</c:v>
                </c:pt>
                <c:pt idx="12110">
                  <c:v>1526.2</c:v>
                </c:pt>
                <c:pt idx="12111">
                  <c:v>1529.4</c:v>
                </c:pt>
                <c:pt idx="12112">
                  <c:v>1532.3</c:v>
                </c:pt>
                <c:pt idx="12113">
                  <c:v>1531.2</c:v>
                </c:pt>
                <c:pt idx="12114">
                  <c:v>1528.9</c:v>
                </c:pt>
                <c:pt idx="12115">
                  <c:v>1520.7</c:v>
                </c:pt>
                <c:pt idx="12116">
                  <c:v>1527.2</c:v>
                </c:pt>
                <c:pt idx="12117">
                  <c:v>1527.9</c:v>
                </c:pt>
                <c:pt idx="12118">
                  <c:v>1522.9</c:v>
                </c:pt>
                <c:pt idx="12119">
                  <c:v>1526.7</c:v>
                </c:pt>
                <c:pt idx="12120">
                  <c:v>1527.7</c:v>
                </c:pt>
                <c:pt idx="12121">
                  <c:v>1523.9</c:v>
                </c:pt>
                <c:pt idx="12122">
                  <c:v>1519.2</c:v>
                </c:pt>
                <c:pt idx="12123">
                  <c:v>1528.4</c:v>
                </c:pt>
                <c:pt idx="12124">
                  <c:v>1528</c:v>
                </c:pt>
                <c:pt idx="12125">
                  <c:v>1524.7</c:v>
                </c:pt>
                <c:pt idx="12126">
                  <c:v>1526.1</c:v>
                </c:pt>
                <c:pt idx="12127">
                  <c:v>1522.2</c:v>
                </c:pt>
                <c:pt idx="12128">
                  <c:v>1526.1</c:v>
                </c:pt>
                <c:pt idx="12129">
                  <c:v>1524.9</c:v>
                </c:pt>
                <c:pt idx="12130">
                  <c:v>1524.2</c:v>
                </c:pt>
                <c:pt idx="12131">
                  <c:v>1524.4</c:v>
                </c:pt>
                <c:pt idx="12132">
                  <c:v>1525.9</c:v>
                </c:pt>
                <c:pt idx="12133">
                  <c:v>1525.9</c:v>
                </c:pt>
                <c:pt idx="12134">
                  <c:v>1523.8</c:v>
                </c:pt>
                <c:pt idx="12135">
                  <c:v>1523.8</c:v>
                </c:pt>
                <c:pt idx="12136">
                  <c:v>1523.7</c:v>
                </c:pt>
                <c:pt idx="12137">
                  <c:v>1524.4</c:v>
                </c:pt>
                <c:pt idx="12138">
                  <c:v>1522.1</c:v>
                </c:pt>
                <c:pt idx="12139">
                  <c:v>1520</c:v>
                </c:pt>
                <c:pt idx="12140">
                  <c:v>1520.4</c:v>
                </c:pt>
                <c:pt idx="12141">
                  <c:v>1522.2</c:v>
                </c:pt>
                <c:pt idx="12142">
                  <c:v>1520</c:v>
                </c:pt>
                <c:pt idx="12143">
                  <c:v>1520.2</c:v>
                </c:pt>
                <c:pt idx="12144">
                  <c:v>1520.2</c:v>
                </c:pt>
                <c:pt idx="12145">
                  <c:v>1519.2</c:v>
                </c:pt>
                <c:pt idx="12146">
                  <c:v>1519</c:v>
                </c:pt>
                <c:pt idx="12147">
                  <c:v>1516.9</c:v>
                </c:pt>
                <c:pt idx="12148">
                  <c:v>1515.9</c:v>
                </c:pt>
                <c:pt idx="12149">
                  <c:v>1513.2</c:v>
                </c:pt>
                <c:pt idx="12150">
                  <c:v>1513.3</c:v>
                </c:pt>
                <c:pt idx="12151">
                  <c:v>1515.1</c:v>
                </c:pt>
                <c:pt idx="12152">
                  <c:v>1513.5</c:v>
                </c:pt>
                <c:pt idx="12153">
                  <c:v>1518</c:v>
                </c:pt>
                <c:pt idx="12154">
                  <c:v>1516.1</c:v>
                </c:pt>
                <c:pt idx="12155">
                  <c:v>1512.9</c:v>
                </c:pt>
                <c:pt idx="12156">
                  <c:v>1517.3</c:v>
                </c:pt>
                <c:pt idx="12157">
                  <c:v>1511.9</c:v>
                </c:pt>
                <c:pt idx="12158">
                  <c:v>1513</c:v>
                </c:pt>
                <c:pt idx="12159">
                  <c:v>1516.3</c:v>
                </c:pt>
                <c:pt idx="12160">
                  <c:v>1513.6</c:v>
                </c:pt>
                <c:pt idx="12161">
                  <c:v>1510.8</c:v>
                </c:pt>
                <c:pt idx="12162">
                  <c:v>1507.8</c:v>
                </c:pt>
                <c:pt idx="12163">
                  <c:v>1517</c:v>
                </c:pt>
                <c:pt idx="12164">
                  <c:v>1513.6</c:v>
                </c:pt>
                <c:pt idx="12165">
                  <c:v>1512.5</c:v>
                </c:pt>
                <c:pt idx="12166">
                  <c:v>1516.7</c:v>
                </c:pt>
                <c:pt idx="12167">
                  <c:v>1513.1</c:v>
                </c:pt>
                <c:pt idx="12168">
                  <c:v>1509.9</c:v>
                </c:pt>
                <c:pt idx="12169">
                  <c:v>1514</c:v>
                </c:pt>
                <c:pt idx="12170">
                  <c:v>1513</c:v>
                </c:pt>
                <c:pt idx="12171">
                  <c:v>1512.2</c:v>
                </c:pt>
                <c:pt idx="12172">
                  <c:v>1513.7</c:v>
                </c:pt>
                <c:pt idx="12173">
                  <c:v>1509.7</c:v>
                </c:pt>
                <c:pt idx="12174">
                  <c:v>1511.9</c:v>
                </c:pt>
                <c:pt idx="12175">
                  <c:v>1508.8</c:v>
                </c:pt>
                <c:pt idx="12176">
                  <c:v>1511.8</c:v>
                </c:pt>
                <c:pt idx="12177">
                  <c:v>1508.7</c:v>
                </c:pt>
                <c:pt idx="12178">
                  <c:v>1506.5</c:v>
                </c:pt>
                <c:pt idx="12179">
                  <c:v>1507.5</c:v>
                </c:pt>
                <c:pt idx="12180">
                  <c:v>1512.5</c:v>
                </c:pt>
                <c:pt idx="12181">
                  <c:v>1509.7</c:v>
                </c:pt>
                <c:pt idx="12182">
                  <c:v>1511.5</c:v>
                </c:pt>
                <c:pt idx="12183">
                  <c:v>1508.3</c:v>
                </c:pt>
                <c:pt idx="12184">
                  <c:v>1512.2</c:v>
                </c:pt>
                <c:pt idx="12185">
                  <c:v>1510.6</c:v>
                </c:pt>
                <c:pt idx="12186">
                  <c:v>1505.8</c:v>
                </c:pt>
                <c:pt idx="12187">
                  <c:v>1505.7</c:v>
                </c:pt>
                <c:pt idx="12188">
                  <c:v>1507.8</c:v>
                </c:pt>
                <c:pt idx="12189">
                  <c:v>1506.5</c:v>
                </c:pt>
                <c:pt idx="12190">
                  <c:v>1502.3</c:v>
                </c:pt>
                <c:pt idx="12191">
                  <c:v>1504.1</c:v>
                </c:pt>
                <c:pt idx="12192">
                  <c:v>1503.8</c:v>
                </c:pt>
                <c:pt idx="12193">
                  <c:v>1509.1</c:v>
                </c:pt>
                <c:pt idx="12194">
                  <c:v>1505.3</c:v>
                </c:pt>
                <c:pt idx="12195">
                  <c:v>1507.3</c:v>
                </c:pt>
                <c:pt idx="12196">
                  <c:v>1510.9</c:v>
                </c:pt>
                <c:pt idx="12197">
                  <c:v>1511.4</c:v>
                </c:pt>
                <c:pt idx="12198">
                  <c:v>1510.2</c:v>
                </c:pt>
                <c:pt idx="12199">
                  <c:v>1513</c:v>
                </c:pt>
                <c:pt idx="12200">
                  <c:v>1509.8</c:v>
                </c:pt>
                <c:pt idx="12201">
                  <c:v>1514</c:v>
                </c:pt>
                <c:pt idx="12202">
                  <c:v>1511.2</c:v>
                </c:pt>
                <c:pt idx="12203">
                  <c:v>1511.3</c:v>
                </c:pt>
                <c:pt idx="12204">
                  <c:v>1512.4</c:v>
                </c:pt>
                <c:pt idx="12205">
                  <c:v>1510.8</c:v>
                </c:pt>
                <c:pt idx="12206">
                  <c:v>1505.9</c:v>
                </c:pt>
                <c:pt idx="12207">
                  <c:v>1512.5</c:v>
                </c:pt>
                <c:pt idx="12208">
                  <c:v>1511</c:v>
                </c:pt>
                <c:pt idx="12209">
                  <c:v>1499.8</c:v>
                </c:pt>
                <c:pt idx="12210">
                  <c:v>1513</c:v>
                </c:pt>
                <c:pt idx="12211">
                  <c:v>1515.1</c:v>
                </c:pt>
                <c:pt idx="12212">
                  <c:v>1512.7</c:v>
                </c:pt>
                <c:pt idx="12213">
                  <c:v>1512.7</c:v>
                </c:pt>
                <c:pt idx="12214">
                  <c:v>1507.5</c:v>
                </c:pt>
                <c:pt idx="12215">
                  <c:v>1506.7</c:v>
                </c:pt>
                <c:pt idx="12216">
                  <c:v>1503.7</c:v>
                </c:pt>
                <c:pt idx="12217">
                  <c:v>1508.6</c:v>
                </c:pt>
                <c:pt idx="12218">
                  <c:v>1506.8</c:v>
                </c:pt>
                <c:pt idx="12219">
                  <c:v>1503.8</c:v>
                </c:pt>
                <c:pt idx="12220">
                  <c:v>1506.1</c:v>
                </c:pt>
                <c:pt idx="12221">
                  <c:v>1506.8</c:v>
                </c:pt>
                <c:pt idx="12222">
                  <c:v>1504.8</c:v>
                </c:pt>
                <c:pt idx="12223">
                  <c:v>1503.2</c:v>
                </c:pt>
                <c:pt idx="12224">
                  <c:v>1504</c:v>
                </c:pt>
                <c:pt idx="12225">
                  <c:v>1503.3</c:v>
                </c:pt>
                <c:pt idx="12226">
                  <c:v>1502.8</c:v>
                </c:pt>
                <c:pt idx="12227">
                  <c:v>1506.1</c:v>
                </c:pt>
                <c:pt idx="12228">
                  <c:v>1504.5</c:v>
                </c:pt>
                <c:pt idx="12229">
                  <c:v>1501.2</c:v>
                </c:pt>
                <c:pt idx="12230">
                  <c:v>1501.3</c:v>
                </c:pt>
                <c:pt idx="12231">
                  <c:v>1501.8</c:v>
                </c:pt>
                <c:pt idx="12232">
                  <c:v>1496</c:v>
                </c:pt>
                <c:pt idx="12233">
                  <c:v>1496.1</c:v>
                </c:pt>
                <c:pt idx="12234">
                  <c:v>1499.2</c:v>
                </c:pt>
                <c:pt idx="12235">
                  <c:v>1498.6</c:v>
                </c:pt>
                <c:pt idx="12236">
                  <c:v>1495.5</c:v>
                </c:pt>
                <c:pt idx="12237">
                  <c:v>1497.1</c:v>
                </c:pt>
                <c:pt idx="12238">
                  <c:v>1499.9</c:v>
                </c:pt>
                <c:pt idx="12239">
                  <c:v>1496.4</c:v>
                </c:pt>
                <c:pt idx="12240">
                  <c:v>1492.8</c:v>
                </c:pt>
                <c:pt idx="12241">
                  <c:v>1495.8</c:v>
                </c:pt>
                <c:pt idx="12242">
                  <c:v>1498.1</c:v>
                </c:pt>
                <c:pt idx="12243">
                  <c:v>1496.8</c:v>
                </c:pt>
                <c:pt idx="12244">
                  <c:v>1495.5</c:v>
                </c:pt>
                <c:pt idx="12245">
                  <c:v>1501.4</c:v>
                </c:pt>
                <c:pt idx="12246">
                  <c:v>1498.5</c:v>
                </c:pt>
                <c:pt idx="12247">
                  <c:v>1493.9</c:v>
                </c:pt>
                <c:pt idx="12248">
                  <c:v>1498.9</c:v>
                </c:pt>
                <c:pt idx="12249">
                  <c:v>1495.9</c:v>
                </c:pt>
                <c:pt idx="12250">
                  <c:v>1492.8</c:v>
                </c:pt>
                <c:pt idx="12251">
                  <c:v>1496.7</c:v>
                </c:pt>
                <c:pt idx="12252">
                  <c:v>1494</c:v>
                </c:pt>
                <c:pt idx="12253">
                  <c:v>1491.3</c:v>
                </c:pt>
                <c:pt idx="12254">
                  <c:v>1493.5</c:v>
                </c:pt>
                <c:pt idx="12255">
                  <c:v>1492</c:v>
                </c:pt>
                <c:pt idx="12256">
                  <c:v>1491</c:v>
                </c:pt>
                <c:pt idx="12257">
                  <c:v>1490.4</c:v>
                </c:pt>
                <c:pt idx="12258">
                  <c:v>1495.2</c:v>
                </c:pt>
                <c:pt idx="12259">
                  <c:v>1491.9</c:v>
                </c:pt>
                <c:pt idx="12260">
                  <c:v>1491</c:v>
                </c:pt>
                <c:pt idx="12261">
                  <c:v>1495.7</c:v>
                </c:pt>
                <c:pt idx="12262">
                  <c:v>1490.9</c:v>
                </c:pt>
                <c:pt idx="12263">
                  <c:v>1491.2</c:v>
                </c:pt>
                <c:pt idx="12264">
                  <c:v>1485.8</c:v>
                </c:pt>
                <c:pt idx="12265">
                  <c:v>1492.6</c:v>
                </c:pt>
                <c:pt idx="12266">
                  <c:v>1493.3</c:v>
                </c:pt>
                <c:pt idx="12267">
                  <c:v>1490.2</c:v>
                </c:pt>
                <c:pt idx="12268">
                  <c:v>1493.7</c:v>
                </c:pt>
                <c:pt idx="12269">
                  <c:v>1494.2</c:v>
                </c:pt>
                <c:pt idx="12270">
                  <c:v>1496.5</c:v>
                </c:pt>
                <c:pt idx="12271">
                  <c:v>1491.9</c:v>
                </c:pt>
                <c:pt idx="12272">
                  <c:v>1487.9</c:v>
                </c:pt>
                <c:pt idx="12273">
                  <c:v>1485.6</c:v>
                </c:pt>
                <c:pt idx="12274">
                  <c:v>1487.2</c:v>
                </c:pt>
                <c:pt idx="12275">
                  <c:v>1489.8</c:v>
                </c:pt>
                <c:pt idx="12276">
                  <c:v>1491</c:v>
                </c:pt>
                <c:pt idx="12277">
                  <c:v>1492.6</c:v>
                </c:pt>
                <c:pt idx="12278">
                  <c:v>1498</c:v>
                </c:pt>
                <c:pt idx="12279">
                  <c:v>1495.9</c:v>
                </c:pt>
                <c:pt idx="12280">
                  <c:v>1490.6</c:v>
                </c:pt>
                <c:pt idx="12281">
                  <c:v>1494.8</c:v>
                </c:pt>
                <c:pt idx="12282">
                  <c:v>1490.2</c:v>
                </c:pt>
                <c:pt idx="12283">
                  <c:v>1488.6</c:v>
                </c:pt>
                <c:pt idx="12284">
                  <c:v>1488.1</c:v>
                </c:pt>
                <c:pt idx="12285">
                  <c:v>1491.2</c:v>
                </c:pt>
                <c:pt idx="12286">
                  <c:v>1489.1</c:v>
                </c:pt>
                <c:pt idx="12287">
                  <c:v>1488</c:v>
                </c:pt>
                <c:pt idx="12288">
                  <c:v>1492</c:v>
                </c:pt>
                <c:pt idx="12289">
                  <c:v>1488.7</c:v>
                </c:pt>
                <c:pt idx="12290">
                  <c:v>1484.6</c:v>
                </c:pt>
                <c:pt idx="12291">
                  <c:v>1482.4</c:v>
                </c:pt>
                <c:pt idx="12292">
                  <c:v>1487.6</c:v>
                </c:pt>
                <c:pt idx="12293">
                  <c:v>1487</c:v>
                </c:pt>
                <c:pt idx="12294">
                  <c:v>1485.4</c:v>
                </c:pt>
                <c:pt idx="12295">
                  <c:v>1488.9</c:v>
                </c:pt>
                <c:pt idx="12296">
                  <c:v>1490</c:v>
                </c:pt>
                <c:pt idx="12297">
                  <c:v>1486.5</c:v>
                </c:pt>
                <c:pt idx="12298">
                  <c:v>1484.9</c:v>
                </c:pt>
                <c:pt idx="12299">
                  <c:v>1489.2</c:v>
                </c:pt>
                <c:pt idx="12300">
                  <c:v>1487.1</c:v>
                </c:pt>
                <c:pt idx="12301">
                  <c:v>1486.7</c:v>
                </c:pt>
                <c:pt idx="12302">
                  <c:v>1482.1</c:v>
                </c:pt>
                <c:pt idx="12303">
                  <c:v>1484.2</c:v>
                </c:pt>
                <c:pt idx="12304">
                  <c:v>1487.4</c:v>
                </c:pt>
                <c:pt idx="12305">
                  <c:v>1486.9</c:v>
                </c:pt>
                <c:pt idx="12306">
                  <c:v>1491.6</c:v>
                </c:pt>
                <c:pt idx="12307">
                  <c:v>1490.7</c:v>
                </c:pt>
                <c:pt idx="12308">
                  <c:v>1486.4</c:v>
                </c:pt>
                <c:pt idx="12309">
                  <c:v>1483.8</c:v>
                </c:pt>
                <c:pt idx="12310">
                  <c:v>1488</c:v>
                </c:pt>
                <c:pt idx="12311">
                  <c:v>1487.8</c:v>
                </c:pt>
                <c:pt idx="12312">
                  <c:v>1483.6</c:v>
                </c:pt>
                <c:pt idx="12313">
                  <c:v>1482.5</c:v>
                </c:pt>
                <c:pt idx="12314">
                  <c:v>1486.8</c:v>
                </c:pt>
                <c:pt idx="12315">
                  <c:v>1486.3</c:v>
                </c:pt>
                <c:pt idx="12316">
                  <c:v>1482.8</c:v>
                </c:pt>
                <c:pt idx="12317">
                  <c:v>1486.1</c:v>
                </c:pt>
                <c:pt idx="12318">
                  <c:v>1484.6</c:v>
                </c:pt>
                <c:pt idx="12319">
                  <c:v>1482</c:v>
                </c:pt>
                <c:pt idx="12320">
                  <c:v>1481.9</c:v>
                </c:pt>
                <c:pt idx="12321">
                  <c:v>1480</c:v>
                </c:pt>
                <c:pt idx="12322">
                  <c:v>1477.1</c:v>
                </c:pt>
                <c:pt idx="12323">
                  <c:v>1482.3</c:v>
                </c:pt>
                <c:pt idx="12324">
                  <c:v>1481.5</c:v>
                </c:pt>
                <c:pt idx="12325">
                  <c:v>1486.7</c:v>
                </c:pt>
                <c:pt idx="12326">
                  <c:v>1485.1</c:v>
                </c:pt>
                <c:pt idx="12327">
                  <c:v>1483</c:v>
                </c:pt>
                <c:pt idx="12328">
                  <c:v>1481.9</c:v>
                </c:pt>
                <c:pt idx="12329">
                  <c:v>1478.9</c:v>
                </c:pt>
                <c:pt idx="12330">
                  <c:v>1486</c:v>
                </c:pt>
                <c:pt idx="12331">
                  <c:v>1482.9</c:v>
                </c:pt>
                <c:pt idx="12332">
                  <c:v>1482.4</c:v>
                </c:pt>
                <c:pt idx="12333">
                  <c:v>1481.3</c:v>
                </c:pt>
                <c:pt idx="12334">
                  <c:v>1485</c:v>
                </c:pt>
                <c:pt idx="12335">
                  <c:v>1482.8</c:v>
                </c:pt>
                <c:pt idx="12336">
                  <c:v>1480</c:v>
                </c:pt>
                <c:pt idx="12337">
                  <c:v>1481.5</c:v>
                </c:pt>
                <c:pt idx="12338">
                  <c:v>1484.7</c:v>
                </c:pt>
                <c:pt idx="12339">
                  <c:v>1482.1</c:v>
                </c:pt>
                <c:pt idx="12340">
                  <c:v>1482.1</c:v>
                </c:pt>
                <c:pt idx="12341">
                  <c:v>1487</c:v>
                </c:pt>
                <c:pt idx="12342">
                  <c:v>1485.7</c:v>
                </c:pt>
                <c:pt idx="12343">
                  <c:v>1480.6</c:v>
                </c:pt>
                <c:pt idx="12344">
                  <c:v>1487.4</c:v>
                </c:pt>
                <c:pt idx="12345">
                  <c:v>1486.4</c:v>
                </c:pt>
                <c:pt idx="12346">
                  <c:v>1485.6</c:v>
                </c:pt>
                <c:pt idx="12347">
                  <c:v>1480.4</c:v>
                </c:pt>
                <c:pt idx="12348">
                  <c:v>1483.1</c:v>
                </c:pt>
                <c:pt idx="12349">
                  <c:v>1487.7</c:v>
                </c:pt>
                <c:pt idx="12350">
                  <c:v>1487.4</c:v>
                </c:pt>
                <c:pt idx="12351">
                  <c:v>1485.6</c:v>
                </c:pt>
                <c:pt idx="12352">
                  <c:v>1479.6</c:v>
                </c:pt>
                <c:pt idx="12353">
                  <c:v>1485.7</c:v>
                </c:pt>
                <c:pt idx="12354">
                  <c:v>1484.8</c:v>
                </c:pt>
                <c:pt idx="12355">
                  <c:v>1480.3</c:v>
                </c:pt>
                <c:pt idx="12356">
                  <c:v>1484.3</c:v>
                </c:pt>
                <c:pt idx="12357">
                  <c:v>1481.2</c:v>
                </c:pt>
                <c:pt idx="12358">
                  <c:v>1477.6</c:v>
                </c:pt>
                <c:pt idx="12359">
                  <c:v>1480.4</c:v>
                </c:pt>
                <c:pt idx="12360">
                  <c:v>1484.8</c:v>
                </c:pt>
                <c:pt idx="12361">
                  <c:v>1482.3</c:v>
                </c:pt>
                <c:pt idx="12362">
                  <c:v>1484.1</c:v>
                </c:pt>
                <c:pt idx="12363">
                  <c:v>1482.7</c:v>
                </c:pt>
                <c:pt idx="12364">
                  <c:v>1482.3</c:v>
                </c:pt>
                <c:pt idx="12365">
                  <c:v>1483.9</c:v>
                </c:pt>
                <c:pt idx="12366">
                  <c:v>1481.2</c:v>
                </c:pt>
                <c:pt idx="12367">
                  <c:v>1480.7</c:v>
                </c:pt>
                <c:pt idx="12368">
                  <c:v>1479.8</c:v>
                </c:pt>
                <c:pt idx="12369">
                  <c:v>1478.1</c:v>
                </c:pt>
                <c:pt idx="12370">
                  <c:v>1475.6</c:v>
                </c:pt>
                <c:pt idx="12371">
                  <c:v>1469.3</c:v>
                </c:pt>
                <c:pt idx="12372">
                  <c:v>1471</c:v>
                </c:pt>
                <c:pt idx="12373">
                  <c:v>1473.4</c:v>
                </c:pt>
                <c:pt idx="12374">
                  <c:v>1472.6</c:v>
                </c:pt>
                <c:pt idx="12375">
                  <c:v>1480.7</c:v>
                </c:pt>
                <c:pt idx="12376">
                  <c:v>1479.8</c:v>
                </c:pt>
                <c:pt idx="12377">
                  <c:v>1476.5</c:v>
                </c:pt>
                <c:pt idx="12378">
                  <c:v>1476.7</c:v>
                </c:pt>
                <c:pt idx="12379">
                  <c:v>1474.7</c:v>
                </c:pt>
                <c:pt idx="12380">
                  <c:v>1479.3</c:v>
                </c:pt>
                <c:pt idx="12381">
                  <c:v>1477.2</c:v>
                </c:pt>
                <c:pt idx="12382">
                  <c:v>1473.2</c:v>
                </c:pt>
                <c:pt idx="12383">
                  <c:v>1472.6</c:v>
                </c:pt>
                <c:pt idx="12384">
                  <c:v>1475.5</c:v>
                </c:pt>
                <c:pt idx="12385">
                  <c:v>1475.3</c:v>
                </c:pt>
                <c:pt idx="12386">
                  <c:v>1473.4</c:v>
                </c:pt>
                <c:pt idx="12387">
                  <c:v>1471.6</c:v>
                </c:pt>
                <c:pt idx="12388">
                  <c:v>1474.7</c:v>
                </c:pt>
                <c:pt idx="12389">
                  <c:v>1474.4</c:v>
                </c:pt>
                <c:pt idx="12390">
                  <c:v>1473.9</c:v>
                </c:pt>
                <c:pt idx="12391">
                  <c:v>1470.8</c:v>
                </c:pt>
                <c:pt idx="12392">
                  <c:v>1470.1</c:v>
                </c:pt>
                <c:pt idx="12393">
                  <c:v>1474.2</c:v>
                </c:pt>
                <c:pt idx="12394">
                  <c:v>1472.6</c:v>
                </c:pt>
                <c:pt idx="12395">
                  <c:v>1471</c:v>
                </c:pt>
                <c:pt idx="12396">
                  <c:v>1476.8</c:v>
                </c:pt>
                <c:pt idx="12397">
                  <c:v>1472.1</c:v>
                </c:pt>
                <c:pt idx="12398">
                  <c:v>1474.6</c:v>
                </c:pt>
                <c:pt idx="12399">
                  <c:v>1474.7</c:v>
                </c:pt>
                <c:pt idx="12400">
                  <c:v>1473</c:v>
                </c:pt>
                <c:pt idx="12401">
                  <c:v>1470.1</c:v>
                </c:pt>
                <c:pt idx="12402">
                  <c:v>1475.1</c:v>
                </c:pt>
                <c:pt idx="12403">
                  <c:v>1476.2</c:v>
                </c:pt>
                <c:pt idx="12404">
                  <c:v>1472.2</c:v>
                </c:pt>
                <c:pt idx="12405">
                  <c:v>1471</c:v>
                </c:pt>
                <c:pt idx="12406">
                  <c:v>1469.3</c:v>
                </c:pt>
                <c:pt idx="12407">
                  <c:v>1473.7</c:v>
                </c:pt>
                <c:pt idx="12408">
                  <c:v>1472.1</c:v>
                </c:pt>
                <c:pt idx="12409">
                  <c:v>1471.1</c:v>
                </c:pt>
                <c:pt idx="12410">
                  <c:v>1469.3</c:v>
                </c:pt>
                <c:pt idx="12411">
                  <c:v>1462.4</c:v>
                </c:pt>
                <c:pt idx="12412">
                  <c:v>1473.8</c:v>
                </c:pt>
                <c:pt idx="12413">
                  <c:v>1473.3</c:v>
                </c:pt>
                <c:pt idx="12414">
                  <c:v>1474</c:v>
                </c:pt>
                <c:pt idx="12415">
                  <c:v>1476.5</c:v>
                </c:pt>
                <c:pt idx="12416">
                  <c:v>1469.7</c:v>
                </c:pt>
                <c:pt idx="12417">
                  <c:v>1475.2</c:v>
                </c:pt>
                <c:pt idx="12418">
                  <c:v>1472.6</c:v>
                </c:pt>
                <c:pt idx="12419">
                  <c:v>1472.1</c:v>
                </c:pt>
                <c:pt idx="12420">
                  <c:v>1470.7</c:v>
                </c:pt>
                <c:pt idx="12421">
                  <c:v>1475.5</c:v>
                </c:pt>
                <c:pt idx="12422">
                  <c:v>1473.9</c:v>
                </c:pt>
                <c:pt idx="12423">
                  <c:v>1467.3</c:v>
                </c:pt>
                <c:pt idx="12427">
                  <c:v>1453.6</c:v>
                </c:pt>
                <c:pt idx="12428">
                  <c:v>1448.2</c:v>
                </c:pt>
                <c:pt idx="12429">
                  <c:v>1451.8</c:v>
                </c:pt>
                <c:pt idx="12430">
                  <c:v>1451.9</c:v>
                </c:pt>
                <c:pt idx="12431">
                  <c:v>1452.3</c:v>
                </c:pt>
                <c:pt idx="12432">
                  <c:v>1450.4</c:v>
                </c:pt>
                <c:pt idx="12433">
                  <c:v>1451.4</c:v>
                </c:pt>
                <c:pt idx="12434">
                  <c:v>1451.1</c:v>
                </c:pt>
                <c:pt idx="12435">
                  <c:v>1445.1</c:v>
                </c:pt>
                <c:pt idx="12436">
                  <c:v>1451.1</c:v>
                </c:pt>
                <c:pt idx="12437">
                  <c:v>1449</c:v>
                </c:pt>
                <c:pt idx="12438">
                  <c:v>1445</c:v>
                </c:pt>
                <c:pt idx="12439">
                  <c:v>1451</c:v>
                </c:pt>
                <c:pt idx="12440">
                  <c:v>1447.5</c:v>
                </c:pt>
                <c:pt idx="12441">
                  <c:v>1449.5</c:v>
                </c:pt>
                <c:pt idx="12442">
                  <c:v>1451.4</c:v>
                </c:pt>
                <c:pt idx="12443">
                  <c:v>1450.1</c:v>
                </c:pt>
                <c:pt idx="12444">
                  <c:v>1451.3</c:v>
                </c:pt>
                <c:pt idx="12445">
                  <c:v>1450.8</c:v>
                </c:pt>
                <c:pt idx="12446">
                  <c:v>1449.5</c:v>
                </c:pt>
                <c:pt idx="12447">
                  <c:v>1450.8</c:v>
                </c:pt>
                <c:pt idx="12448">
                  <c:v>1450.4</c:v>
                </c:pt>
                <c:pt idx="12449">
                  <c:v>1451.4</c:v>
                </c:pt>
                <c:pt idx="12450">
                  <c:v>1450.4</c:v>
                </c:pt>
                <c:pt idx="12451">
                  <c:v>1449</c:v>
                </c:pt>
                <c:pt idx="12452">
                  <c:v>1450</c:v>
                </c:pt>
                <c:pt idx="12453">
                  <c:v>1448.6</c:v>
                </c:pt>
                <c:pt idx="12454">
                  <c:v>1449.2</c:v>
                </c:pt>
                <c:pt idx="12455">
                  <c:v>1448.8</c:v>
                </c:pt>
                <c:pt idx="12456">
                  <c:v>1447.2</c:v>
                </c:pt>
                <c:pt idx="12457">
                  <c:v>1447.3</c:v>
                </c:pt>
                <c:pt idx="12458">
                  <c:v>1448.2</c:v>
                </c:pt>
                <c:pt idx="12459">
                  <c:v>1448.6</c:v>
                </c:pt>
                <c:pt idx="12460">
                  <c:v>1447.9</c:v>
                </c:pt>
                <c:pt idx="12461">
                  <c:v>1447.4</c:v>
                </c:pt>
                <c:pt idx="12462">
                  <c:v>1447.1</c:v>
                </c:pt>
                <c:pt idx="12463">
                  <c:v>1446.6</c:v>
                </c:pt>
                <c:pt idx="12464">
                  <c:v>1446.2</c:v>
                </c:pt>
                <c:pt idx="12465">
                  <c:v>1445.2</c:v>
                </c:pt>
                <c:pt idx="12466">
                  <c:v>1441.5</c:v>
                </c:pt>
                <c:pt idx="12467">
                  <c:v>1443.6</c:v>
                </c:pt>
                <c:pt idx="12468">
                  <c:v>1441.7</c:v>
                </c:pt>
                <c:pt idx="12469">
                  <c:v>1442.3</c:v>
                </c:pt>
                <c:pt idx="12470">
                  <c:v>1444.1</c:v>
                </c:pt>
                <c:pt idx="12471">
                  <c:v>1444.2</c:v>
                </c:pt>
                <c:pt idx="12472">
                  <c:v>1443.6</c:v>
                </c:pt>
                <c:pt idx="12473">
                  <c:v>1443.2</c:v>
                </c:pt>
                <c:pt idx="12474">
                  <c:v>1443.7</c:v>
                </c:pt>
                <c:pt idx="12475">
                  <c:v>1444.1</c:v>
                </c:pt>
                <c:pt idx="12476">
                  <c:v>1443.2</c:v>
                </c:pt>
                <c:pt idx="12477">
                  <c:v>1442.3</c:v>
                </c:pt>
                <c:pt idx="12478">
                  <c:v>1442.3</c:v>
                </c:pt>
                <c:pt idx="12479">
                  <c:v>1442.3</c:v>
                </c:pt>
                <c:pt idx="12480">
                  <c:v>1442.3</c:v>
                </c:pt>
                <c:pt idx="12481">
                  <c:v>1442.8</c:v>
                </c:pt>
                <c:pt idx="12482">
                  <c:v>1442.8</c:v>
                </c:pt>
                <c:pt idx="12483">
                  <c:v>1442.5</c:v>
                </c:pt>
                <c:pt idx="12484">
                  <c:v>1442.3</c:v>
                </c:pt>
                <c:pt idx="12485">
                  <c:v>1442.4</c:v>
                </c:pt>
                <c:pt idx="12486">
                  <c:v>1442.7</c:v>
                </c:pt>
                <c:pt idx="12487">
                  <c:v>1442.2</c:v>
                </c:pt>
                <c:pt idx="12488">
                  <c:v>1438</c:v>
                </c:pt>
                <c:pt idx="12489">
                  <c:v>1442.1</c:v>
                </c:pt>
                <c:pt idx="12490">
                  <c:v>1441.4</c:v>
                </c:pt>
                <c:pt idx="12491">
                  <c:v>1441</c:v>
                </c:pt>
                <c:pt idx="12492">
                  <c:v>1441.8</c:v>
                </c:pt>
                <c:pt idx="12493">
                  <c:v>1441.9</c:v>
                </c:pt>
                <c:pt idx="12494">
                  <c:v>1441</c:v>
                </c:pt>
                <c:pt idx="12495">
                  <c:v>1441.9</c:v>
                </c:pt>
                <c:pt idx="12496">
                  <c:v>1437.4</c:v>
                </c:pt>
                <c:pt idx="12497">
                  <c:v>1440.5</c:v>
                </c:pt>
                <c:pt idx="12498">
                  <c:v>1437</c:v>
                </c:pt>
                <c:pt idx="12499">
                  <c:v>1440.2</c:v>
                </c:pt>
                <c:pt idx="12500">
                  <c:v>1438.8</c:v>
                </c:pt>
                <c:pt idx="12501">
                  <c:v>1440.1</c:v>
                </c:pt>
                <c:pt idx="12502">
                  <c:v>1435.2</c:v>
                </c:pt>
                <c:pt idx="12503">
                  <c:v>1437.9</c:v>
                </c:pt>
                <c:pt idx="12504">
                  <c:v>1438.7</c:v>
                </c:pt>
                <c:pt idx="12505">
                  <c:v>1438</c:v>
                </c:pt>
                <c:pt idx="12506">
                  <c:v>1437.6</c:v>
                </c:pt>
                <c:pt idx="12507">
                  <c:v>1438.2</c:v>
                </c:pt>
                <c:pt idx="12508">
                  <c:v>1437.1</c:v>
                </c:pt>
                <c:pt idx="12509">
                  <c:v>1438.9</c:v>
                </c:pt>
                <c:pt idx="12510">
                  <c:v>1438.6</c:v>
                </c:pt>
                <c:pt idx="12511">
                  <c:v>1436</c:v>
                </c:pt>
                <c:pt idx="12512">
                  <c:v>1437.4</c:v>
                </c:pt>
                <c:pt idx="12513">
                  <c:v>1435.6</c:v>
                </c:pt>
                <c:pt idx="12514">
                  <c:v>1438.4</c:v>
                </c:pt>
                <c:pt idx="12515">
                  <c:v>1438.5</c:v>
                </c:pt>
                <c:pt idx="12516">
                  <c:v>1438.2</c:v>
                </c:pt>
                <c:pt idx="12517">
                  <c:v>1437.8</c:v>
                </c:pt>
                <c:pt idx="12518">
                  <c:v>1437.4</c:v>
                </c:pt>
                <c:pt idx="12519">
                  <c:v>1437.9</c:v>
                </c:pt>
                <c:pt idx="12520">
                  <c:v>1437.9</c:v>
                </c:pt>
                <c:pt idx="12521">
                  <c:v>1434.7</c:v>
                </c:pt>
                <c:pt idx="12522">
                  <c:v>1437.8</c:v>
                </c:pt>
                <c:pt idx="12523">
                  <c:v>1436.5</c:v>
                </c:pt>
                <c:pt idx="12524">
                  <c:v>1436.5</c:v>
                </c:pt>
                <c:pt idx="12525">
                  <c:v>1434.3</c:v>
                </c:pt>
                <c:pt idx="12526">
                  <c:v>1434.7</c:v>
                </c:pt>
                <c:pt idx="12527">
                  <c:v>1434.3</c:v>
                </c:pt>
                <c:pt idx="12528">
                  <c:v>1432.5</c:v>
                </c:pt>
                <c:pt idx="12529">
                  <c:v>1432.1</c:v>
                </c:pt>
                <c:pt idx="12530">
                  <c:v>1434.6</c:v>
                </c:pt>
                <c:pt idx="12531">
                  <c:v>1434.3</c:v>
                </c:pt>
                <c:pt idx="12532">
                  <c:v>1434.4</c:v>
                </c:pt>
                <c:pt idx="12533">
                  <c:v>1433.3</c:v>
                </c:pt>
                <c:pt idx="12534">
                  <c:v>1433.6</c:v>
                </c:pt>
                <c:pt idx="12535">
                  <c:v>1432.7</c:v>
                </c:pt>
                <c:pt idx="12536">
                  <c:v>1428.3</c:v>
                </c:pt>
                <c:pt idx="12537">
                  <c:v>1431.9</c:v>
                </c:pt>
                <c:pt idx="12538">
                  <c:v>1430.9</c:v>
                </c:pt>
                <c:pt idx="12539">
                  <c:v>1432.2</c:v>
                </c:pt>
                <c:pt idx="12540">
                  <c:v>1431.6</c:v>
                </c:pt>
                <c:pt idx="12541">
                  <c:v>1432.2</c:v>
                </c:pt>
                <c:pt idx="12542">
                  <c:v>1433</c:v>
                </c:pt>
                <c:pt idx="12543">
                  <c:v>1431.7</c:v>
                </c:pt>
                <c:pt idx="12544">
                  <c:v>1431.7</c:v>
                </c:pt>
                <c:pt idx="12545">
                  <c:v>1432.1</c:v>
                </c:pt>
                <c:pt idx="12546">
                  <c:v>1431.7</c:v>
                </c:pt>
                <c:pt idx="12547">
                  <c:v>1431.6</c:v>
                </c:pt>
                <c:pt idx="12548">
                  <c:v>1431.6</c:v>
                </c:pt>
                <c:pt idx="12549">
                  <c:v>1430.8</c:v>
                </c:pt>
                <c:pt idx="12550">
                  <c:v>1430.8</c:v>
                </c:pt>
                <c:pt idx="12551">
                  <c:v>1430.8</c:v>
                </c:pt>
                <c:pt idx="12552">
                  <c:v>1430</c:v>
                </c:pt>
                <c:pt idx="12553">
                  <c:v>1430.3</c:v>
                </c:pt>
                <c:pt idx="12554">
                  <c:v>1430.3</c:v>
                </c:pt>
                <c:pt idx="12555">
                  <c:v>1430.2</c:v>
                </c:pt>
                <c:pt idx="12556">
                  <c:v>1429.3</c:v>
                </c:pt>
                <c:pt idx="12557">
                  <c:v>1430.2</c:v>
                </c:pt>
                <c:pt idx="12558">
                  <c:v>1430</c:v>
                </c:pt>
                <c:pt idx="12559">
                  <c:v>1430.1</c:v>
                </c:pt>
                <c:pt idx="12560">
                  <c:v>1426.1</c:v>
                </c:pt>
                <c:pt idx="12561">
                  <c:v>1428.1</c:v>
                </c:pt>
                <c:pt idx="12562">
                  <c:v>1428.3</c:v>
                </c:pt>
                <c:pt idx="12563">
                  <c:v>1428.8</c:v>
                </c:pt>
                <c:pt idx="12564">
                  <c:v>1429.4</c:v>
                </c:pt>
                <c:pt idx="12565">
                  <c:v>1429.5</c:v>
                </c:pt>
                <c:pt idx="12566">
                  <c:v>1428.7</c:v>
                </c:pt>
                <c:pt idx="12567">
                  <c:v>1429</c:v>
                </c:pt>
                <c:pt idx="12568">
                  <c:v>1429</c:v>
                </c:pt>
                <c:pt idx="12569">
                  <c:v>1428.1</c:v>
                </c:pt>
                <c:pt idx="12570">
                  <c:v>1429</c:v>
                </c:pt>
                <c:pt idx="12571">
                  <c:v>1428.6</c:v>
                </c:pt>
                <c:pt idx="12572">
                  <c:v>1425.5</c:v>
                </c:pt>
                <c:pt idx="12573">
                  <c:v>1427.7</c:v>
                </c:pt>
                <c:pt idx="12574">
                  <c:v>1427.3</c:v>
                </c:pt>
                <c:pt idx="12575">
                  <c:v>1425.9</c:v>
                </c:pt>
                <c:pt idx="12576">
                  <c:v>1426.8</c:v>
                </c:pt>
                <c:pt idx="12577">
                  <c:v>1426.4</c:v>
                </c:pt>
                <c:pt idx="12578">
                  <c:v>1426.3</c:v>
                </c:pt>
                <c:pt idx="12579">
                  <c:v>1426.8</c:v>
                </c:pt>
                <c:pt idx="12580">
                  <c:v>1426.6</c:v>
                </c:pt>
                <c:pt idx="12581">
                  <c:v>1425.8</c:v>
                </c:pt>
                <c:pt idx="12582">
                  <c:v>1426.6</c:v>
                </c:pt>
                <c:pt idx="12583">
                  <c:v>1424.9</c:v>
                </c:pt>
                <c:pt idx="12584">
                  <c:v>1425.1</c:v>
                </c:pt>
                <c:pt idx="12585">
                  <c:v>1424.9</c:v>
                </c:pt>
                <c:pt idx="12586">
                  <c:v>1424.9</c:v>
                </c:pt>
                <c:pt idx="12587">
                  <c:v>1423.6</c:v>
                </c:pt>
                <c:pt idx="12588">
                  <c:v>1422.7</c:v>
                </c:pt>
                <c:pt idx="12589">
                  <c:v>1425.5</c:v>
                </c:pt>
                <c:pt idx="12590">
                  <c:v>1424.6</c:v>
                </c:pt>
                <c:pt idx="12591">
                  <c:v>1423.3</c:v>
                </c:pt>
                <c:pt idx="12592">
                  <c:v>1425.8</c:v>
                </c:pt>
                <c:pt idx="12593">
                  <c:v>1424.6</c:v>
                </c:pt>
                <c:pt idx="12594">
                  <c:v>1425.9</c:v>
                </c:pt>
                <c:pt idx="12595">
                  <c:v>1421.5</c:v>
                </c:pt>
                <c:pt idx="12596">
                  <c:v>1425</c:v>
                </c:pt>
                <c:pt idx="12597">
                  <c:v>1422.4</c:v>
                </c:pt>
                <c:pt idx="12598">
                  <c:v>1422.4</c:v>
                </c:pt>
                <c:pt idx="12599">
                  <c:v>1424.7</c:v>
                </c:pt>
                <c:pt idx="12600">
                  <c:v>1425.1</c:v>
                </c:pt>
                <c:pt idx="12601">
                  <c:v>1425.5</c:v>
                </c:pt>
                <c:pt idx="12602">
                  <c:v>1425.4</c:v>
                </c:pt>
                <c:pt idx="12603">
                  <c:v>1424</c:v>
                </c:pt>
                <c:pt idx="12604">
                  <c:v>1423.2</c:v>
                </c:pt>
                <c:pt idx="12605">
                  <c:v>1424.8</c:v>
                </c:pt>
                <c:pt idx="12606">
                  <c:v>1424.6</c:v>
                </c:pt>
                <c:pt idx="12607">
                  <c:v>1424.1</c:v>
                </c:pt>
                <c:pt idx="12608">
                  <c:v>1423.6</c:v>
                </c:pt>
                <c:pt idx="12609">
                  <c:v>1423.1</c:v>
                </c:pt>
                <c:pt idx="12610">
                  <c:v>1422.9</c:v>
                </c:pt>
                <c:pt idx="12611">
                  <c:v>1422.6</c:v>
                </c:pt>
                <c:pt idx="12612">
                  <c:v>1421.4</c:v>
                </c:pt>
                <c:pt idx="12613">
                  <c:v>1422.8</c:v>
                </c:pt>
                <c:pt idx="12614">
                  <c:v>1422.7</c:v>
                </c:pt>
                <c:pt idx="12615">
                  <c:v>1423.3</c:v>
                </c:pt>
                <c:pt idx="12616">
                  <c:v>1423.6</c:v>
                </c:pt>
                <c:pt idx="12617">
                  <c:v>1422.8</c:v>
                </c:pt>
                <c:pt idx="12618">
                  <c:v>1423.2</c:v>
                </c:pt>
                <c:pt idx="12619">
                  <c:v>1423.7</c:v>
                </c:pt>
                <c:pt idx="12620">
                  <c:v>1421.5</c:v>
                </c:pt>
                <c:pt idx="12621">
                  <c:v>1422</c:v>
                </c:pt>
                <c:pt idx="12622">
                  <c:v>1422.3</c:v>
                </c:pt>
                <c:pt idx="12623">
                  <c:v>1421.9</c:v>
                </c:pt>
                <c:pt idx="12624">
                  <c:v>1421.1</c:v>
                </c:pt>
                <c:pt idx="12625">
                  <c:v>1422.3</c:v>
                </c:pt>
                <c:pt idx="12626">
                  <c:v>1421.4</c:v>
                </c:pt>
                <c:pt idx="12627">
                  <c:v>1421.9</c:v>
                </c:pt>
                <c:pt idx="12628">
                  <c:v>1420.6</c:v>
                </c:pt>
                <c:pt idx="12629">
                  <c:v>1422.6</c:v>
                </c:pt>
                <c:pt idx="12630">
                  <c:v>1421.1</c:v>
                </c:pt>
                <c:pt idx="12631">
                  <c:v>1421.2</c:v>
                </c:pt>
                <c:pt idx="12632">
                  <c:v>1421.4</c:v>
                </c:pt>
                <c:pt idx="12633">
                  <c:v>1417.8</c:v>
                </c:pt>
                <c:pt idx="12634">
                  <c:v>1419.8</c:v>
                </c:pt>
                <c:pt idx="12635">
                  <c:v>1421.4</c:v>
                </c:pt>
                <c:pt idx="12636">
                  <c:v>1421.8</c:v>
                </c:pt>
                <c:pt idx="12637">
                  <c:v>1421.1</c:v>
                </c:pt>
                <c:pt idx="12638">
                  <c:v>1421.4</c:v>
                </c:pt>
                <c:pt idx="12639">
                  <c:v>1421</c:v>
                </c:pt>
                <c:pt idx="12640">
                  <c:v>1420.6</c:v>
                </c:pt>
                <c:pt idx="12641">
                  <c:v>1421.5</c:v>
                </c:pt>
                <c:pt idx="12642">
                  <c:v>1421.5</c:v>
                </c:pt>
                <c:pt idx="12643">
                  <c:v>1420.6</c:v>
                </c:pt>
                <c:pt idx="12644">
                  <c:v>1420.5</c:v>
                </c:pt>
                <c:pt idx="12645">
                  <c:v>1418.8</c:v>
                </c:pt>
                <c:pt idx="12646">
                  <c:v>1420.1</c:v>
                </c:pt>
                <c:pt idx="12647">
                  <c:v>1420.5</c:v>
                </c:pt>
                <c:pt idx="12648">
                  <c:v>1421.4</c:v>
                </c:pt>
                <c:pt idx="12649">
                  <c:v>1420</c:v>
                </c:pt>
                <c:pt idx="12650">
                  <c:v>1420</c:v>
                </c:pt>
                <c:pt idx="12651">
                  <c:v>1419.6</c:v>
                </c:pt>
                <c:pt idx="12652">
                  <c:v>1419.6</c:v>
                </c:pt>
                <c:pt idx="12653">
                  <c:v>1419.1</c:v>
                </c:pt>
                <c:pt idx="12654">
                  <c:v>1419.3</c:v>
                </c:pt>
                <c:pt idx="12655">
                  <c:v>1419.2</c:v>
                </c:pt>
                <c:pt idx="12656">
                  <c:v>1418.1</c:v>
                </c:pt>
                <c:pt idx="12657">
                  <c:v>1418.8</c:v>
                </c:pt>
                <c:pt idx="12658">
                  <c:v>1418.4</c:v>
                </c:pt>
                <c:pt idx="12659">
                  <c:v>1416.6</c:v>
                </c:pt>
                <c:pt idx="12660">
                  <c:v>1418.7</c:v>
                </c:pt>
                <c:pt idx="12661">
                  <c:v>1416.9</c:v>
                </c:pt>
                <c:pt idx="12662">
                  <c:v>1417.8</c:v>
                </c:pt>
                <c:pt idx="12663">
                  <c:v>1417.9</c:v>
                </c:pt>
                <c:pt idx="12664">
                  <c:v>1416.2</c:v>
                </c:pt>
                <c:pt idx="12665">
                  <c:v>1416.6</c:v>
                </c:pt>
                <c:pt idx="12666">
                  <c:v>1414</c:v>
                </c:pt>
                <c:pt idx="12667">
                  <c:v>1415.7</c:v>
                </c:pt>
                <c:pt idx="12668">
                  <c:v>1414.9</c:v>
                </c:pt>
                <c:pt idx="12669">
                  <c:v>1415.8</c:v>
                </c:pt>
                <c:pt idx="12670">
                  <c:v>1414.5</c:v>
                </c:pt>
                <c:pt idx="12671">
                  <c:v>1415.4</c:v>
                </c:pt>
                <c:pt idx="12672">
                  <c:v>1415.4</c:v>
                </c:pt>
                <c:pt idx="12673">
                  <c:v>1414.5</c:v>
                </c:pt>
                <c:pt idx="12674">
                  <c:v>1414.4</c:v>
                </c:pt>
                <c:pt idx="12675">
                  <c:v>1414.6</c:v>
                </c:pt>
                <c:pt idx="12676">
                  <c:v>1414.4</c:v>
                </c:pt>
                <c:pt idx="12677">
                  <c:v>1412.5</c:v>
                </c:pt>
                <c:pt idx="12678">
                  <c:v>1413</c:v>
                </c:pt>
                <c:pt idx="12679">
                  <c:v>1411.3</c:v>
                </c:pt>
                <c:pt idx="12680">
                  <c:v>1412.1</c:v>
                </c:pt>
                <c:pt idx="12681">
                  <c:v>1412.7</c:v>
                </c:pt>
                <c:pt idx="12682">
                  <c:v>1412.3</c:v>
                </c:pt>
                <c:pt idx="12683">
                  <c:v>1412.2</c:v>
                </c:pt>
                <c:pt idx="12684">
                  <c:v>1411</c:v>
                </c:pt>
                <c:pt idx="12685">
                  <c:v>1411.9</c:v>
                </c:pt>
                <c:pt idx="12686">
                  <c:v>1411.9</c:v>
                </c:pt>
                <c:pt idx="12687">
                  <c:v>1411.5</c:v>
                </c:pt>
                <c:pt idx="12688">
                  <c:v>1411.5</c:v>
                </c:pt>
                <c:pt idx="12689">
                  <c:v>1409.8</c:v>
                </c:pt>
                <c:pt idx="12690">
                  <c:v>1410.6</c:v>
                </c:pt>
                <c:pt idx="12691">
                  <c:v>1408.1</c:v>
                </c:pt>
                <c:pt idx="12692">
                  <c:v>1408.4</c:v>
                </c:pt>
                <c:pt idx="12693">
                  <c:v>1408.5</c:v>
                </c:pt>
                <c:pt idx="12694">
                  <c:v>1407.7</c:v>
                </c:pt>
                <c:pt idx="12695">
                  <c:v>1408.1</c:v>
                </c:pt>
                <c:pt idx="12696">
                  <c:v>1406.3</c:v>
                </c:pt>
                <c:pt idx="12697">
                  <c:v>1406.8</c:v>
                </c:pt>
                <c:pt idx="12698">
                  <c:v>1405.1</c:v>
                </c:pt>
                <c:pt idx="12699">
                  <c:v>1404.8</c:v>
                </c:pt>
                <c:pt idx="12700">
                  <c:v>1405.4</c:v>
                </c:pt>
                <c:pt idx="12701">
                  <c:v>1404.9</c:v>
                </c:pt>
                <c:pt idx="12702">
                  <c:v>1404.4</c:v>
                </c:pt>
                <c:pt idx="12703">
                  <c:v>1404.1</c:v>
                </c:pt>
                <c:pt idx="12704">
                  <c:v>1403.4</c:v>
                </c:pt>
                <c:pt idx="12705">
                  <c:v>1402.9</c:v>
                </c:pt>
                <c:pt idx="12706">
                  <c:v>1403.1</c:v>
                </c:pt>
                <c:pt idx="12707">
                  <c:v>1402.7</c:v>
                </c:pt>
                <c:pt idx="12708">
                  <c:v>1402.4</c:v>
                </c:pt>
                <c:pt idx="12709">
                  <c:v>1400.4</c:v>
                </c:pt>
                <c:pt idx="12710">
                  <c:v>1402.1</c:v>
                </c:pt>
                <c:pt idx="12711">
                  <c:v>1401.3</c:v>
                </c:pt>
                <c:pt idx="12712">
                  <c:v>1400.9</c:v>
                </c:pt>
                <c:pt idx="12713">
                  <c:v>1399.5</c:v>
                </c:pt>
                <c:pt idx="12714">
                  <c:v>1399.5</c:v>
                </c:pt>
                <c:pt idx="12715">
                  <c:v>1399.6</c:v>
                </c:pt>
                <c:pt idx="12716">
                  <c:v>1397.5</c:v>
                </c:pt>
                <c:pt idx="12717">
                  <c:v>1397.4</c:v>
                </c:pt>
                <c:pt idx="12718">
                  <c:v>1396.2</c:v>
                </c:pt>
                <c:pt idx="12719">
                  <c:v>1398.3</c:v>
                </c:pt>
                <c:pt idx="12720">
                  <c:v>1398.8</c:v>
                </c:pt>
                <c:pt idx="12721">
                  <c:v>1397.5</c:v>
                </c:pt>
                <c:pt idx="12722">
                  <c:v>1397</c:v>
                </c:pt>
                <c:pt idx="12723">
                  <c:v>1395.5</c:v>
                </c:pt>
                <c:pt idx="12724">
                  <c:v>1396.9</c:v>
                </c:pt>
                <c:pt idx="12725">
                  <c:v>1396.9</c:v>
                </c:pt>
                <c:pt idx="12726">
                  <c:v>1396.2</c:v>
                </c:pt>
                <c:pt idx="12727">
                  <c:v>1396.1</c:v>
                </c:pt>
                <c:pt idx="12728">
                  <c:v>1396.4</c:v>
                </c:pt>
                <c:pt idx="12729">
                  <c:v>1394.8</c:v>
                </c:pt>
                <c:pt idx="12730">
                  <c:v>1394.4</c:v>
                </c:pt>
                <c:pt idx="12731">
                  <c:v>1394.5</c:v>
                </c:pt>
                <c:pt idx="12732">
                  <c:v>1394.1</c:v>
                </c:pt>
                <c:pt idx="12733">
                  <c:v>1394.5</c:v>
                </c:pt>
                <c:pt idx="12734">
                  <c:v>1394.1</c:v>
                </c:pt>
                <c:pt idx="12735">
                  <c:v>1394.5</c:v>
                </c:pt>
                <c:pt idx="12736">
                  <c:v>1394.5</c:v>
                </c:pt>
                <c:pt idx="12737">
                  <c:v>1394.2</c:v>
                </c:pt>
                <c:pt idx="12738">
                  <c:v>1394.1</c:v>
                </c:pt>
                <c:pt idx="12739">
                  <c:v>1392.8</c:v>
                </c:pt>
                <c:pt idx="12740">
                  <c:v>1392</c:v>
                </c:pt>
                <c:pt idx="12741">
                  <c:v>1393.3</c:v>
                </c:pt>
                <c:pt idx="12742">
                  <c:v>1392</c:v>
                </c:pt>
                <c:pt idx="12743">
                  <c:v>1393.7</c:v>
                </c:pt>
                <c:pt idx="12744">
                  <c:v>1392.4</c:v>
                </c:pt>
                <c:pt idx="12745">
                  <c:v>1393.7</c:v>
                </c:pt>
                <c:pt idx="12746">
                  <c:v>1394.4</c:v>
                </c:pt>
                <c:pt idx="12747">
                  <c:v>1394.2</c:v>
                </c:pt>
                <c:pt idx="12748">
                  <c:v>1393.5</c:v>
                </c:pt>
                <c:pt idx="12749">
                  <c:v>1393</c:v>
                </c:pt>
                <c:pt idx="12750">
                  <c:v>1394.3</c:v>
                </c:pt>
                <c:pt idx="12751">
                  <c:v>1393.3</c:v>
                </c:pt>
                <c:pt idx="12752">
                  <c:v>1394.5</c:v>
                </c:pt>
                <c:pt idx="12753">
                  <c:v>1393.2</c:v>
                </c:pt>
                <c:pt idx="12754">
                  <c:v>1394.6</c:v>
                </c:pt>
                <c:pt idx="12755">
                  <c:v>1395.2</c:v>
                </c:pt>
                <c:pt idx="12756">
                  <c:v>1394.5</c:v>
                </c:pt>
                <c:pt idx="12757">
                  <c:v>1394.6</c:v>
                </c:pt>
                <c:pt idx="12758">
                  <c:v>1395</c:v>
                </c:pt>
                <c:pt idx="12759">
                  <c:v>1395</c:v>
                </c:pt>
                <c:pt idx="12760">
                  <c:v>1394.6</c:v>
                </c:pt>
                <c:pt idx="12761">
                  <c:v>1394.6</c:v>
                </c:pt>
                <c:pt idx="12762">
                  <c:v>1394.2</c:v>
                </c:pt>
                <c:pt idx="12763">
                  <c:v>1394.6</c:v>
                </c:pt>
                <c:pt idx="12764">
                  <c:v>1395</c:v>
                </c:pt>
                <c:pt idx="12765">
                  <c:v>1394.6</c:v>
                </c:pt>
                <c:pt idx="12766">
                  <c:v>1394.5</c:v>
                </c:pt>
                <c:pt idx="12767">
                  <c:v>1394.6</c:v>
                </c:pt>
                <c:pt idx="12768">
                  <c:v>1394.6</c:v>
                </c:pt>
                <c:pt idx="12769">
                  <c:v>1393.8</c:v>
                </c:pt>
                <c:pt idx="12770">
                  <c:v>1394.9</c:v>
                </c:pt>
                <c:pt idx="12771">
                  <c:v>1394.4</c:v>
                </c:pt>
                <c:pt idx="12772">
                  <c:v>1394.1</c:v>
                </c:pt>
                <c:pt idx="12773">
                  <c:v>1393.9</c:v>
                </c:pt>
                <c:pt idx="12774">
                  <c:v>1394</c:v>
                </c:pt>
                <c:pt idx="12775">
                  <c:v>1393.8</c:v>
                </c:pt>
                <c:pt idx="12776">
                  <c:v>1393.4</c:v>
                </c:pt>
                <c:pt idx="12777">
                  <c:v>1392.8</c:v>
                </c:pt>
                <c:pt idx="12778">
                  <c:v>1392.9</c:v>
                </c:pt>
                <c:pt idx="12779">
                  <c:v>1392.6</c:v>
                </c:pt>
                <c:pt idx="12780">
                  <c:v>1392.4</c:v>
                </c:pt>
                <c:pt idx="12781">
                  <c:v>1392.9</c:v>
                </c:pt>
                <c:pt idx="12782">
                  <c:v>1393.3</c:v>
                </c:pt>
                <c:pt idx="12783">
                  <c:v>1391.5</c:v>
                </c:pt>
                <c:pt idx="12784">
                  <c:v>1392.8</c:v>
                </c:pt>
                <c:pt idx="12785">
                  <c:v>1392.8</c:v>
                </c:pt>
                <c:pt idx="12786">
                  <c:v>1392.4</c:v>
                </c:pt>
                <c:pt idx="12787">
                  <c:v>1392</c:v>
                </c:pt>
                <c:pt idx="12788">
                  <c:v>1390.3</c:v>
                </c:pt>
                <c:pt idx="12789">
                  <c:v>1390.8</c:v>
                </c:pt>
                <c:pt idx="12790">
                  <c:v>1390.8</c:v>
                </c:pt>
                <c:pt idx="12791">
                  <c:v>1391.1</c:v>
                </c:pt>
                <c:pt idx="12792">
                  <c:v>1390.4</c:v>
                </c:pt>
                <c:pt idx="12793">
                  <c:v>1390.4</c:v>
                </c:pt>
                <c:pt idx="12794">
                  <c:v>1389.5</c:v>
                </c:pt>
                <c:pt idx="12795">
                  <c:v>1389.9</c:v>
                </c:pt>
                <c:pt idx="12796">
                  <c:v>1389.5</c:v>
                </c:pt>
                <c:pt idx="12797">
                  <c:v>1389.8</c:v>
                </c:pt>
                <c:pt idx="12798">
                  <c:v>1389.1</c:v>
                </c:pt>
                <c:pt idx="12799">
                  <c:v>1388.6</c:v>
                </c:pt>
                <c:pt idx="12800">
                  <c:v>1388.8</c:v>
                </c:pt>
                <c:pt idx="12801">
                  <c:v>1388.4</c:v>
                </c:pt>
                <c:pt idx="12802">
                  <c:v>1388.6</c:v>
                </c:pt>
                <c:pt idx="12803">
                  <c:v>1388.7</c:v>
                </c:pt>
                <c:pt idx="12804">
                  <c:v>1388.7</c:v>
                </c:pt>
                <c:pt idx="12805">
                  <c:v>1388.6</c:v>
                </c:pt>
                <c:pt idx="12806">
                  <c:v>1388.6</c:v>
                </c:pt>
                <c:pt idx="12807">
                  <c:v>1389.1</c:v>
                </c:pt>
                <c:pt idx="12808">
                  <c:v>1388.6</c:v>
                </c:pt>
                <c:pt idx="12809">
                  <c:v>1387.8</c:v>
                </c:pt>
                <c:pt idx="12810">
                  <c:v>1388.7</c:v>
                </c:pt>
                <c:pt idx="12811">
                  <c:v>1388.6</c:v>
                </c:pt>
                <c:pt idx="12812">
                  <c:v>1387.8</c:v>
                </c:pt>
                <c:pt idx="12813">
                  <c:v>1386.9</c:v>
                </c:pt>
                <c:pt idx="12814">
                  <c:v>1387.4</c:v>
                </c:pt>
                <c:pt idx="12815">
                  <c:v>1388.6</c:v>
                </c:pt>
                <c:pt idx="12816">
                  <c:v>1389.7</c:v>
                </c:pt>
                <c:pt idx="12817">
                  <c:v>1388.9</c:v>
                </c:pt>
                <c:pt idx="12818">
                  <c:v>1389.1</c:v>
                </c:pt>
                <c:pt idx="12819">
                  <c:v>1389.7</c:v>
                </c:pt>
                <c:pt idx="12820">
                  <c:v>1389.6</c:v>
                </c:pt>
                <c:pt idx="12821">
                  <c:v>1390.5</c:v>
                </c:pt>
                <c:pt idx="12822">
                  <c:v>1391.2</c:v>
                </c:pt>
                <c:pt idx="12823">
                  <c:v>1391.9</c:v>
                </c:pt>
                <c:pt idx="12824">
                  <c:v>1391.8</c:v>
                </c:pt>
                <c:pt idx="12825">
                  <c:v>1392</c:v>
                </c:pt>
                <c:pt idx="12826">
                  <c:v>1393.4</c:v>
                </c:pt>
                <c:pt idx="12827">
                  <c:v>1393.4</c:v>
                </c:pt>
                <c:pt idx="12828">
                  <c:v>1393.1</c:v>
                </c:pt>
                <c:pt idx="12829">
                  <c:v>1394.3</c:v>
                </c:pt>
                <c:pt idx="12830">
                  <c:v>1394.7</c:v>
                </c:pt>
                <c:pt idx="12831">
                  <c:v>1395.2</c:v>
                </c:pt>
                <c:pt idx="12832">
                  <c:v>1395.6</c:v>
                </c:pt>
                <c:pt idx="12833">
                  <c:v>1395.2</c:v>
                </c:pt>
                <c:pt idx="12834">
                  <c:v>1396.1</c:v>
                </c:pt>
                <c:pt idx="12835">
                  <c:v>1395.6</c:v>
                </c:pt>
                <c:pt idx="12836">
                  <c:v>1395.1</c:v>
                </c:pt>
                <c:pt idx="12837">
                  <c:v>1397.2</c:v>
                </c:pt>
                <c:pt idx="12838">
                  <c:v>1395</c:v>
                </c:pt>
                <c:pt idx="12839">
                  <c:v>1395.6</c:v>
                </c:pt>
                <c:pt idx="12840">
                  <c:v>1395.4</c:v>
                </c:pt>
                <c:pt idx="12841">
                  <c:v>1395</c:v>
                </c:pt>
                <c:pt idx="12842">
                  <c:v>1395</c:v>
                </c:pt>
                <c:pt idx="12843">
                  <c:v>1395.7</c:v>
                </c:pt>
                <c:pt idx="12844">
                  <c:v>1394.2</c:v>
                </c:pt>
                <c:pt idx="12845">
                  <c:v>1394.5</c:v>
                </c:pt>
                <c:pt idx="12846">
                  <c:v>1393.9</c:v>
                </c:pt>
                <c:pt idx="12847">
                  <c:v>1392.6</c:v>
                </c:pt>
                <c:pt idx="12848">
                  <c:v>1393.5</c:v>
                </c:pt>
                <c:pt idx="12849">
                  <c:v>1392.2</c:v>
                </c:pt>
                <c:pt idx="12850">
                  <c:v>1390.9</c:v>
                </c:pt>
                <c:pt idx="12851">
                  <c:v>1391.9</c:v>
                </c:pt>
                <c:pt idx="12852">
                  <c:v>1391.6</c:v>
                </c:pt>
                <c:pt idx="12853">
                  <c:v>1391.8</c:v>
                </c:pt>
                <c:pt idx="12854">
                  <c:v>1391.3</c:v>
                </c:pt>
                <c:pt idx="12855">
                  <c:v>1390.4</c:v>
                </c:pt>
                <c:pt idx="12856">
                  <c:v>1390.9</c:v>
                </c:pt>
                <c:pt idx="12857">
                  <c:v>1385</c:v>
                </c:pt>
                <c:pt idx="12858">
                  <c:v>1388.4</c:v>
                </c:pt>
                <c:pt idx="12859">
                  <c:v>1388.8</c:v>
                </c:pt>
                <c:pt idx="12860">
                  <c:v>1387.6</c:v>
                </c:pt>
                <c:pt idx="12861">
                  <c:v>1386.7</c:v>
                </c:pt>
                <c:pt idx="12862">
                  <c:v>1386.3</c:v>
                </c:pt>
                <c:pt idx="12863">
                  <c:v>1385.9</c:v>
                </c:pt>
                <c:pt idx="12864">
                  <c:v>1385.9</c:v>
                </c:pt>
                <c:pt idx="12865">
                  <c:v>1385.1</c:v>
                </c:pt>
                <c:pt idx="12866">
                  <c:v>1384.6</c:v>
                </c:pt>
                <c:pt idx="12867">
                  <c:v>1384.7</c:v>
                </c:pt>
                <c:pt idx="12868">
                  <c:v>1383</c:v>
                </c:pt>
                <c:pt idx="12869">
                  <c:v>1383</c:v>
                </c:pt>
                <c:pt idx="12870">
                  <c:v>1382.1</c:v>
                </c:pt>
                <c:pt idx="12871">
                  <c:v>1382.8</c:v>
                </c:pt>
                <c:pt idx="12872">
                  <c:v>1382.1</c:v>
                </c:pt>
                <c:pt idx="12873">
                  <c:v>1381.5</c:v>
                </c:pt>
                <c:pt idx="12874">
                  <c:v>1381.6</c:v>
                </c:pt>
                <c:pt idx="12875">
                  <c:v>1381.1</c:v>
                </c:pt>
                <c:pt idx="12876">
                  <c:v>1381.2</c:v>
                </c:pt>
                <c:pt idx="12877">
                  <c:v>1380.5</c:v>
                </c:pt>
                <c:pt idx="12878">
                  <c:v>1380</c:v>
                </c:pt>
                <c:pt idx="12879">
                  <c:v>1380.8</c:v>
                </c:pt>
                <c:pt idx="12880">
                  <c:v>1380.1</c:v>
                </c:pt>
                <c:pt idx="12881">
                  <c:v>1381.7</c:v>
                </c:pt>
                <c:pt idx="12882">
                  <c:v>1381.8</c:v>
                </c:pt>
                <c:pt idx="12883">
                  <c:v>1381</c:v>
                </c:pt>
                <c:pt idx="12884">
                  <c:v>1381</c:v>
                </c:pt>
                <c:pt idx="12885">
                  <c:v>1380.9</c:v>
                </c:pt>
                <c:pt idx="12886">
                  <c:v>1378.5</c:v>
                </c:pt>
                <c:pt idx="12887">
                  <c:v>1378.4</c:v>
                </c:pt>
                <c:pt idx="12888">
                  <c:v>1377.2</c:v>
                </c:pt>
                <c:pt idx="12889">
                  <c:v>1378</c:v>
                </c:pt>
                <c:pt idx="12890">
                  <c:v>1377.1</c:v>
                </c:pt>
                <c:pt idx="12891">
                  <c:v>1377.4</c:v>
                </c:pt>
                <c:pt idx="12892">
                  <c:v>1377.2</c:v>
                </c:pt>
                <c:pt idx="12893">
                  <c:v>1374.2</c:v>
                </c:pt>
                <c:pt idx="12894">
                  <c:v>1376.4</c:v>
                </c:pt>
                <c:pt idx="12895">
                  <c:v>1375.9</c:v>
                </c:pt>
                <c:pt idx="12896">
                  <c:v>1376.1</c:v>
                </c:pt>
                <c:pt idx="12897">
                  <c:v>1376</c:v>
                </c:pt>
                <c:pt idx="12898">
                  <c:v>1375.1</c:v>
                </c:pt>
                <c:pt idx="12899">
                  <c:v>1374.1</c:v>
                </c:pt>
                <c:pt idx="12900">
                  <c:v>1373</c:v>
                </c:pt>
                <c:pt idx="12901">
                  <c:v>1373.1</c:v>
                </c:pt>
                <c:pt idx="12902">
                  <c:v>1373.6</c:v>
                </c:pt>
                <c:pt idx="12903">
                  <c:v>1372.7</c:v>
                </c:pt>
                <c:pt idx="12904">
                  <c:v>1372.8</c:v>
                </c:pt>
                <c:pt idx="12905">
                  <c:v>1372.3</c:v>
                </c:pt>
                <c:pt idx="12906">
                  <c:v>1371.1</c:v>
                </c:pt>
                <c:pt idx="12907">
                  <c:v>1371.1</c:v>
                </c:pt>
                <c:pt idx="12908">
                  <c:v>1370.2</c:v>
                </c:pt>
                <c:pt idx="12909">
                  <c:v>1369.9</c:v>
                </c:pt>
                <c:pt idx="12910">
                  <c:v>1369.2</c:v>
                </c:pt>
                <c:pt idx="12911">
                  <c:v>1369.1</c:v>
                </c:pt>
                <c:pt idx="12912">
                  <c:v>1368.6</c:v>
                </c:pt>
                <c:pt idx="12913">
                  <c:v>1367.9</c:v>
                </c:pt>
                <c:pt idx="12914">
                  <c:v>1367.9</c:v>
                </c:pt>
                <c:pt idx="12915">
                  <c:v>1367.9</c:v>
                </c:pt>
                <c:pt idx="12916">
                  <c:v>1366.7</c:v>
                </c:pt>
                <c:pt idx="12917">
                  <c:v>1366.6</c:v>
                </c:pt>
                <c:pt idx="12918">
                  <c:v>1366.8</c:v>
                </c:pt>
                <c:pt idx="12919">
                  <c:v>1367.3</c:v>
                </c:pt>
                <c:pt idx="12920">
                  <c:v>1366.1</c:v>
                </c:pt>
                <c:pt idx="12921">
                  <c:v>1365.9</c:v>
                </c:pt>
                <c:pt idx="12922">
                  <c:v>1365.7</c:v>
                </c:pt>
                <c:pt idx="12923">
                  <c:v>1366.2</c:v>
                </c:pt>
                <c:pt idx="12924">
                  <c:v>1365.9</c:v>
                </c:pt>
                <c:pt idx="12925">
                  <c:v>1366.3</c:v>
                </c:pt>
                <c:pt idx="12926">
                  <c:v>1366.3</c:v>
                </c:pt>
                <c:pt idx="12927">
                  <c:v>1366.3</c:v>
                </c:pt>
                <c:pt idx="12928">
                  <c:v>1366.3</c:v>
                </c:pt>
                <c:pt idx="12929">
                  <c:v>1367.1</c:v>
                </c:pt>
                <c:pt idx="12930">
                  <c:v>1367.1</c:v>
                </c:pt>
                <c:pt idx="12931">
                  <c:v>1366.7</c:v>
                </c:pt>
                <c:pt idx="12932">
                  <c:v>1367.1</c:v>
                </c:pt>
                <c:pt idx="12933">
                  <c:v>1367.5</c:v>
                </c:pt>
                <c:pt idx="12934">
                  <c:v>1366.7</c:v>
                </c:pt>
                <c:pt idx="12935">
                  <c:v>1367.1</c:v>
                </c:pt>
                <c:pt idx="12936">
                  <c:v>1366.7</c:v>
                </c:pt>
                <c:pt idx="12937">
                  <c:v>1367.6</c:v>
                </c:pt>
                <c:pt idx="12938">
                  <c:v>1366.6</c:v>
                </c:pt>
                <c:pt idx="12939">
                  <c:v>1367.5</c:v>
                </c:pt>
                <c:pt idx="12940">
                  <c:v>1367.5</c:v>
                </c:pt>
                <c:pt idx="12941">
                  <c:v>1367</c:v>
                </c:pt>
                <c:pt idx="12942">
                  <c:v>1366.9</c:v>
                </c:pt>
                <c:pt idx="12943">
                  <c:v>1367.8</c:v>
                </c:pt>
                <c:pt idx="12944">
                  <c:v>1367.3</c:v>
                </c:pt>
                <c:pt idx="12945">
                  <c:v>1366.5</c:v>
                </c:pt>
                <c:pt idx="12946">
                  <c:v>1367.5</c:v>
                </c:pt>
                <c:pt idx="12947">
                  <c:v>1367.4</c:v>
                </c:pt>
                <c:pt idx="12948">
                  <c:v>1367.8</c:v>
                </c:pt>
                <c:pt idx="12949">
                  <c:v>1368.3</c:v>
                </c:pt>
                <c:pt idx="12950">
                  <c:v>1367.5</c:v>
                </c:pt>
                <c:pt idx="12951">
                  <c:v>1367.9</c:v>
                </c:pt>
                <c:pt idx="12952">
                  <c:v>1368.7</c:v>
                </c:pt>
                <c:pt idx="12953">
                  <c:v>1367.9</c:v>
                </c:pt>
                <c:pt idx="12954">
                  <c:v>1367.9</c:v>
                </c:pt>
                <c:pt idx="12955">
                  <c:v>1367.9</c:v>
                </c:pt>
                <c:pt idx="12956">
                  <c:v>1367.1</c:v>
                </c:pt>
                <c:pt idx="12957">
                  <c:v>1367.9</c:v>
                </c:pt>
                <c:pt idx="12958">
                  <c:v>1367.5</c:v>
                </c:pt>
                <c:pt idx="12959">
                  <c:v>1368.3</c:v>
                </c:pt>
                <c:pt idx="12960">
                  <c:v>1367.5</c:v>
                </c:pt>
                <c:pt idx="12961">
                  <c:v>1367.1</c:v>
                </c:pt>
                <c:pt idx="12962">
                  <c:v>1367.4</c:v>
                </c:pt>
                <c:pt idx="12963">
                  <c:v>1367.8</c:v>
                </c:pt>
                <c:pt idx="12964">
                  <c:v>1366.9</c:v>
                </c:pt>
                <c:pt idx="12965">
                  <c:v>1366.6</c:v>
                </c:pt>
                <c:pt idx="12966">
                  <c:v>1366.5</c:v>
                </c:pt>
                <c:pt idx="12967">
                  <c:v>1366.4</c:v>
                </c:pt>
                <c:pt idx="12968">
                  <c:v>1365.9</c:v>
                </c:pt>
                <c:pt idx="12969">
                  <c:v>1365.6</c:v>
                </c:pt>
                <c:pt idx="12970">
                  <c:v>1366</c:v>
                </c:pt>
                <c:pt idx="12971">
                  <c:v>1365.3</c:v>
                </c:pt>
                <c:pt idx="12972">
                  <c:v>1365.8</c:v>
                </c:pt>
                <c:pt idx="12973">
                  <c:v>1366.2</c:v>
                </c:pt>
                <c:pt idx="12974">
                  <c:v>1365.4</c:v>
                </c:pt>
                <c:pt idx="12975">
                  <c:v>1364.2</c:v>
                </c:pt>
                <c:pt idx="12976">
                  <c:v>1365.8</c:v>
                </c:pt>
                <c:pt idx="12977">
                  <c:v>1365</c:v>
                </c:pt>
                <c:pt idx="12978">
                  <c:v>1364.5</c:v>
                </c:pt>
                <c:pt idx="12979">
                  <c:v>1364.6</c:v>
                </c:pt>
                <c:pt idx="12980">
                  <c:v>1365</c:v>
                </c:pt>
                <c:pt idx="12981">
                  <c:v>1364.5</c:v>
                </c:pt>
                <c:pt idx="12982">
                  <c:v>1364.2</c:v>
                </c:pt>
                <c:pt idx="12983">
                  <c:v>1364.2</c:v>
                </c:pt>
                <c:pt idx="12984">
                  <c:v>1363.8</c:v>
                </c:pt>
                <c:pt idx="12985">
                  <c:v>1363.3</c:v>
                </c:pt>
                <c:pt idx="12986">
                  <c:v>1363.8</c:v>
                </c:pt>
                <c:pt idx="12987">
                  <c:v>1363.3</c:v>
                </c:pt>
                <c:pt idx="12988">
                  <c:v>1363.6</c:v>
                </c:pt>
                <c:pt idx="12989">
                  <c:v>1363.6</c:v>
                </c:pt>
                <c:pt idx="12990">
                  <c:v>1364.1</c:v>
                </c:pt>
                <c:pt idx="12991">
                  <c:v>1364</c:v>
                </c:pt>
                <c:pt idx="12992">
                  <c:v>1364</c:v>
                </c:pt>
                <c:pt idx="12993">
                  <c:v>1363.1</c:v>
                </c:pt>
                <c:pt idx="12994">
                  <c:v>1361.7</c:v>
                </c:pt>
                <c:pt idx="12995">
                  <c:v>1363.6</c:v>
                </c:pt>
                <c:pt idx="12996">
                  <c:v>1363.3</c:v>
                </c:pt>
                <c:pt idx="12997">
                  <c:v>1363.7</c:v>
                </c:pt>
                <c:pt idx="12998">
                  <c:v>1363.7</c:v>
                </c:pt>
                <c:pt idx="12999">
                  <c:v>1363.4</c:v>
                </c:pt>
                <c:pt idx="13000">
                  <c:v>1363.2</c:v>
                </c:pt>
                <c:pt idx="13001">
                  <c:v>1363.3</c:v>
                </c:pt>
                <c:pt idx="13002">
                  <c:v>1362.9</c:v>
                </c:pt>
                <c:pt idx="13003">
                  <c:v>1362.9</c:v>
                </c:pt>
                <c:pt idx="13004">
                  <c:v>1362.3</c:v>
                </c:pt>
                <c:pt idx="13005">
                  <c:v>1361.2</c:v>
                </c:pt>
                <c:pt idx="13006">
                  <c:v>1361.6</c:v>
                </c:pt>
                <c:pt idx="13007">
                  <c:v>1360.9</c:v>
                </c:pt>
                <c:pt idx="13008">
                  <c:v>1362</c:v>
                </c:pt>
                <c:pt idx="13009">
                  <c:v>1360.9</c:v>
                </c:pt>
                <c:pt idx="13010">
                  <c:v>1361.3</c:v>
                </c:pt>
                <c:pt idx="13011">
                  <c:v>1360.4</c:v>
                </c:pt>
                <c:pt idx="13012">
                  <c:v>1360.4</c:v>
                </c:pt>
                <c:pt idx="13013">
                  <c:v>1360</c:v>
                </c:pt>
                <c:pt idx="13014">
                  <c:v>1360</c:v>
                </c:pt>
                <c:pt idx="13015">
                  <c:v>1360.4</c:v>
                </c:pt>
                <c:pt idx="13016">
                  <c:v>1359.6</c:v>
                </c:pt>
                <c:pt idx="13017">
                  <c:v>1359.4</c:v>
                </c:pt>
                <c:pt idx="13018">
                  <c:v>1358.8</c:v>
                </c:pt>
                <c:pt idx="13019">
                  <c:v>1358.4</c:v>
                </c:pt>
                <c:pt idx="13020">
                  <c:v>1357.9</c:v>
                </c:pt>
                <c:pt idx="13021">
                  <c:v>1358</c:v>
                </c:pt>
                <c:pt idx="13022">
                  <c:v>1358</c:v>
                </c:pt>
                <c:pt idx="13023">
                  <c:v>1357.2</c:v>
                </c:pt>
                <c:pt idx="13024">
                  <c:v>1358.1</c:v>
                </c:pt>
                <c:pt idx="13025">
                  <c:v>1358</c:v>
                </c:pt>
                <c:pt idx="13026">
                  <c:v>1358</c:v>
                </c:pt>
                <c:pt idx="13027">
                  <c:v>1357.2</c:v>
                </c:pt>
                <c:pt idx="13028">
                  <c:v>1357.2</c:v>
                </c:pt>
                <c:pt idx="13029">
                  <c:v>1356.9</c:v>
                </c:pt>
                <c:pt idx="13030">
                  <c:v>1356.8</c:v>
                </c:pt>
                <c:pt idx="13031">
                  <c:v>1356.7</c:v>
                </c:pt>
                <c:pt idx="13032">
                  <c:v>1356.5</c:v>
                </c:pt>
                <c:pt idx="13033">
                  <c:v>1356.4</c:v>
                </c:pt>
                <c:pt idx="13034">
                  <c:v>1356.5</c:v>
                </c:pt>
                <c:pt idx="13035">
                  <c:v>1356.7</c:v>
                </c:pt>
                <c:pt idx="13036">
                  <c:v>1356.1</c:v>
                </c:pt>
                <c:pt idx="13037">
                  <c:v>1356.1</c:v>
                </c:pt>
                <c:pt idx="13038">
                  <c:v>1355.9</c:v>
                </c:pt>
                <c:pt idx="13039">
                  <c:v>1355.5</c:v>
                </c:pt>
                <c:pt idx="13040">
                  <c:v>1355</c:v>
                </c:pt>
                <c:pt idx="13041">
                  <c:v>1355.1</c:v>
                </c:pt>
                <c:pt idx="13042">
                  <c:v>1355.2</c:v>
                </c:pt>
                <c:pt idx="13043">
                  <c:v>1355.5</c:v>
                </c:pt>
                <c:pt idx="13044">
                  <c:v>1355.5</c:v>
                </c:pt>
                <c:pt idx="13045">
                  <c:v>1356</c:v>
                </c:pt>
                <c:pt idx="13046">
                  <c:v>1355.2</c:v>
                </c:pt>
                <c:pt idx="13047">
                  <c:v>1354.8</c:v>
                </c:pt>
                <c:pt idx="13048">
                  <c:v>1355.9</c:v>
                </c:pt>
                <c:pt idx="13049">
                  <c:v>1356.3</c:v>
                </c:pt>
                <c:pt idx="13050">
                  <c:v>1356</c:v>
                </c:pt>
                <c:pt idx="13051">
                  <c:v>1355.5</c:v>
                </c:pt>
                <c:pt idx="13052">
                  <c:v>1354.8</c:v>
                </c:pt>
                <c:pt idx="13053">
                  <c:v>1354.8</c:v>
                </c:pt>
                <c:pt idx="13054">
                  <c:v>1355.6</c:v>
                </c:pt>
                <c:pt idx="13055">
                  <c:v>1355.2</c:v>
                </c:pt>
                <c:pt idx="13056">
                  <c:v>1356.4</c:v>
                </c:pt>
                <c:pt idx="13057">
                  <c:v>1355.5</c:v>
                </c:pt>
                <c:pt idx="13058">
                  <c:v>1355.1</c:v>
                </c:pt>
                <c:pt idx="13059">
                  <c:v>1355.9</c:v>
                </c:pt>
                <c:pt idx="13060">
                  <c:v>1355.8</c:v>
                </c:pt>
                <c:pt idx="13061">
                  <c:v>1355.5</c:v>
                </c:pt>
                <c:pt idx="13062">
                  <c:v>1355.1</c:v>
                </c:pt>
                <c:pt idx="13063">
                  <c:v>1354.6</c:v>
                </c:pt>
                <c:pt idx="13064">
                  <c:v>1355.4</c:v>
                </c:pt>
                <c:pt idx="13065">
                  <c:v>1354.8</c:v>
                </c:pt>
                <c:pt idx="13066">
                  <c:v>1355.3</c:v>
                </c:pt>
                <c:pt idx="13067">
                  <c:v>1355.4</c:v>
                </c:pt>
                <c:pt idx="13068">
                  <c:v>1355.9</c:v>
                </c:pt>
                <c:pt idx="13069">
                  <c:v>1355.5</c:v>
                </c:pt>
                <c:pt idx="13070">
                  <c:v>1355.9</c:v>
                </c:pt>
                <c:pt idx="13071">
                  <c:v>1355.9</c:v>
                </c:pt>
                <c:pt idx="13072">
                  <c:v>1356.3</c:v>
                </c:pt>
                <c:pt idx="13073">
                  <c:v>1355.1</c:v>
                </c:pt>
                <c:pt idx="13074">
                  <c:v>1355.5</c:v>
                </c:pt>
                <c:pt idx="13075">
                  <c:v>1355.5</c:v>
                </c:pt>
                <c:pt idx="13076">
                  <c:v>1355.1</c:v>
                </c:pt>
                <c:pt idx="13077">
                  <c:v>1355.1</c:v>
                </c:pt>
                <c:pt idx="13078">
                  <c:v>1353.9</c:v>
                </c:pt>
                <c:pt idx="13079">
                  <c:v>1353</c:v>
                </c:pt>
                <c:pt idx="13080">
                  <c:v>1353.5</c:v>
                </c:pt>
                <c:pt idx="13081">
                  <c:v>1352.6</c:v>
                </c:pt>
                <c:pt idx="13082">
                  <c:v>1353.5</c:v>
                </c:pt>
                <c:pt idx="13083">
                  <c:v>1352.6</c:v>
                </c:pt>
                <c:pt idx="13084">
                  <c:v>1352.2</c:v>
                </c:pt>
                <c:pt idx="13085">
                  <c:v>1351.8</c:v>
                </c:pt>
                <c:pt idx="13086">
                  <c:v>1351.9</c:v>
                </c:pt>
                <c:pt idx="13087">
                  <c:v>1350.9</c:v>
                </c:pt>
                <c:pt idx="13088">
                  <c:v>1349.9</c:v>
                </c:pt>
                <c:pt idx="13089">
                  <c:v>1349.2</c:v>
                </c:pt>
                <c:pt idx="13090">
                  <c:v>1349.3</c:v>
                </c:pt>
                <c:pt idx="13091">
                  <c:v>1349.4</c:v>
                </c:pt>
                <c:pt idx="13092">
                  <c:v>1349.4</c:v>
                </c:pt>
                <c:pt idx="13093">
                  <c:v>1349.8</c:v>
                </c:pt>
                <c:pt idx="13094">
                  <c:v>1349.5</c:v>
                </c:pt>
                <c:pt idx="13095">
                  <c:v>1349</c:v>
                </c:pt>
                <c:pt idx="13096">
                  <c:v>1349.1</c:v>
                </c:pt>
                <c:pt idx="13097">
                  <c:v>1349.1</c:v>
                </c:pt>
                <c:pt idx="13098">
                  <c:v>1349.1</c:v>
                </c:pt>
                <c:pt idx="13099">
                  <c:v>1349.1</c:v>
                </c:pt>
                <c:pt idx="13100">
                  <c:v>1348.6</c:v>
                </c:pt>
                <c:pt idx="13101">
                  <c:v>1348.7</c:v>
                </c:pt>
                <c:pt idx="13102">
                  <c:v>1347.5</c:v>
                </c:pt>
                <c:pt idx="13103">
                  <c:v>1347.5</c:v>
                </c:pt>
                <c:pt idx="13104">
                  <c:v>1347.9</c:v>
                </c:pt>
                <c:pt idx="13105">
                  <c:v>1347.5</c:v>
                </c:pt>
                <c:pt idx="13106">
                  <c:v>1347.5</c:v>
                </c:pt>
                <c:pt idx="13107">
                  <c:v>1347.8</c:v>
                </c:pt>
                <c:pt idx="13108">
                  <c:v>1347.3</c:v>
                </c:pt>
                <c:pt idx="13109">
                  <c:v>1347.1</c:v>
                </c:pt>
                <c:pt idx="13110">
                  <c:v>1347.6</c:v>
                </c:pt>
                <c:pt idx="13111">
                  <c:v>1346.1</c:v>
                </c:pt>
                <c:pt idx="13112">
                  <c:v>1346.1</c:v>
                </c:pt>
                <c:pt idx="13113">
                  <c:v>1345.5</c:v>
                </c:pt>
                <c:pt idx="13114">
                  <c:v>1345.2</c:v>
                </c:pt>
                <c:pt idx="13115">
                  <c:v>1344.6</c:v>
                </c:pt>
                <c:pt idx="13116">
                  <c:v>1344.7</c:v>
                </c:pt>
                <c:pt idx="13117">
                  <c:v>1344.7</c:v>
                </c:pt>
                <c:pt idx="13118">
                  <c:v>1344.4</c:v>
                </c:pt>
                <c:pt idx="13119">
                  <c:v>1343.5</c:v>
                </c:pt>
                <c:pt idx="13120">
                  <c:v>1343.4</c:v>
                </c:pt>
                <c:pt idx="13121">
                  <c:v>1343.6</c:v>
                </c:pt>
                <c:pt idx="13122">
                  <c:v>1343.2</c:v>
                </c:pt>
                <c:pt idx="13123">
                  <c:v>1343.2</c:v>
                </c:pt>
                <c:pt idx="13124">
                  <c:v>1342</c:v>
                </c:pt>
                <c:pt idx="13125">
                  <c:v>1341.5</c:v>
                </c:pt>
                <c:pt idx="13126">
                  <c:v>1341.2</c:v>
                </c:pt>
                <c:pt idx="13127">
                  <c:v>1340.8</c:v>
                </c:pt>
                <c:pt idx="13128">
                  <c:v>1340.4</c:v>
                </c:pt>
                <c:pt idx="13129">
                  <c:v>1340</c:v>
                </c:pt>
                <c:pt idx="13130">
                  <c:v>1340</c:v>
                </c:pt>
                <c:pt idx="13131">
                  <c:v>1339.6</c:v>
                </c:pt>
                <c:pt idx="13132">
                  <c:v>1339.6</c:v>
                </c:pt>
                <c:pt idx="13133">
                  <c:v>1339.1</c:v>
                </c:pt>
                <c:pt idx="13134">
                  <c:v>1338.6</c:v>
                </c:pt>
                <c:pt idx="13135">
                  <c:v>1338.7</c:v>
                </c:pt>
                <c:pt idx="13136">
                  <c:v>1337.9</c:v>
                </c:pt>
                <c:pt idx="13137">
                  <c:v>1337.9</c:v>
                </c:pt>
                <c:pt idx="13138">
                  <c:v>1337.2</c:v>
                </c:pt>
                <c:pt idx="13139">
                  <c:v>1337.7</c:v>
                </c:pt>
                <c:pt idx="13140">
                  <c:v>1336.9</c:v>
                </c:pt>
                <c:pt idx="13141">
                  <c:v>1336.9</c:v>
                </c:pt>
                <c:pt idx="13142">
                  <c:v>1336.2</c:v>
                </c:pt>
                <c:pt idx="13143">
                  <c:v>1336.9</c:v>
                </c:pt>
                <c:pt idx="13144">
                  <c:v>1336.5</c:v>
                </c:pt>
                <c:pt idx="13145">
                  <c:v>1336.9</c:v>
                </c:pt>
                <c:pt idx="13146">
                  <c:v>1336.5</c:v>
                </c:pt>
                <c:pt idx="13147">
                  <c:v>1335.4</c:v>
                </c:pt>
                <c:pt idx="13148">
                  <c:v>1335.8</c:v>
                </c:pt>
                <c:pt idx="13149">
                  <c:v>1335.7</c:v>
                </c:pt>
                <c:pt idx="13150">
                  <c:v>1335</c:v>
                </c:pt>
                <c:pt idx="13151">
                  <c:v>1335.4</c:v>
                </c:pt>
                <c:pt idx="13152">
                  <c:v>1334.6</c:v>
                </c:pt>
                <c:pt idx="13153">
                  <c:v>1335</c:v>
                </c:pt>
                <c:pt idx="13154">
                  <c:v>1334.9</c:v>
                </c:pt>
                <c:pt idx="13155">
                  <c:v>1335.3</c:v>
                </c:pt>
                <c:pt idx="13156">
                  <c:v>1334.4</c:v>
                </c:pt>
                <c:pt idx="13157">
                  <c:v>1334.9</c:v>
                </c:pt>
                <c:pt idx="13158">
                  <c:v>1334.8</c:v>
                </c:pt>
                <c:pt idx="13159">
                  <c:v>1334.1</c:v>
                </c:pt>
                <c:pt idx="13160">
                  <c:v>1334.1</c:v>
                </c:pt>
                <c:pt idx="13161">
                  <c:v>1333</c:v>
                </c:pt>
                <c:pt idx="13162">
                  <c:v>1333.6</c:v>
                </c:pt>
                <c:pt idx="13163">
                  <c:v>1333.3</c:v>
                </c:pt>
                <c:pt idx="13164">
                  <c:v>1333</c:v>
                </c:pt>
                <c:pt idx="13165">
                  <c:v>1333.4</c:v>
                </c:pt>
                <c:pt idx="13166">
                  <c:v>1333.8</c:v>
                </c:pt>
                <c:pt idx="13167">
                  <c:v>1333.8</c:v>
                </c:pt>
                <c:pt idx="13168">
                  <c:v>1333.4</c:v>
                </c:pt>
                <c:pt idx="13169">
                  <c:v>1333.8</c:v>
                </c:pt>
                <c:pt idx="13170">
                  <c:v>1333</c:v>
                </c:pt>
                <c:pt idx="13171">
                  <c:v>1333.8</c:v>
                </c:pt>
                <c:pt idx="13172">
                  <c:v>1332.6</c:v>
                </c:pt>
                <c:pt idx="13173">
                  <c:v>1333</c:v>
                </c:pt>
                <c:pt idx="13174">
                  <c:v>1332.6</c:v>
                </c:pt>
                <c:pt idx="13175">
                  <c:v>1331.8</c:v>
                </c:pt>
                <c:pt idx="13176">
                  <c:v>1331.8</c:v>
                </c:pt>
                <c:pt idx="13177">
                  <c:v>1332.2</c:v>
                </c:pt>
                <c:pt idx="13178">
                  <c:v>1332.2</c:v>
                </c:pt>
                <c:pt idx="13179">
                  <c:v>1331.7</c:v>
                </c:pt>
                <c:pt idx="13180">
                  <c:v>1331.6</c:v>
                </c:pt>
                <c:pt idx="13181">
                  <c:v>1331.6</c:v>
                </c:pt>
                <c:pt idx="13182">
                  <c:v>1332.1</c:v>
                </c:pt>
                <c:pt idx="13183">
                  <c:v>1331.3</c:v>
                </c:pt>
                <c:pt idx="13184">
                  <c:v>1331.3</c:v>
                </c:pt>
                <c:pt idx="13185">
                  <c:v>1329.9</c:v>
                </c:pt>
                <c:pt idx="13186">
                  <c:v>1330.5</c:v>
                </c:pt>
                <c:pt idx="13187">
                  <c:v>1330.2</c:v>
                </c:pt>
                <c:pt idx="13188">
                  <c:v>1330.7</c:v>
                </c:pt>
                <c:pt idx="13189">
                  <c:v>1330.6</c:v>
                </c:pt>
                <c:pt idx="13190">
                  <c:v>1330.7</c:v>
                </c:pt>
                <c:pt idx="13191">
                  <c:v>1331.4</c:v>
                </c:pt>
                <c:pt idx="13192">
                  <c:v>1331.8</c:v>
                </c:pt>
                <c:pt idx="13193">
                  <c:v>1331.8</c:v>
                </c:pt>
                <c:pt idx="13194">
                  <c:v>1331.4</c:v>
                </c:pt>
                <c:pt idx="13195">
                  <c:v>1331.8</c:v>
                </c:pt>
                <c:pt idx="13196">
                  <c:v>1331.8</c:v>
                </c:pt>
                <c:pt idx="13197">
                  <c:v>1332.2</c:v>
                </c:pt>
                <c:pt idx="13198">
                  <c:v>1331.4</c:v>
                </c:pt>
                <c:pt idx="13199">
                  <c:v>1331.8</c:v>
                </c:pt>
                <c:pt idx="13200">
                  <c:v>1332.2</c:v>
                </c:pt>
                <c:pt idx="13201">
                  <c:v>1331.8</c:v>
                </c:pt>
                <c:pt idx="13202">
                  <c:v>1332.6</c:v>
                </c:pt>
                <c:pt idx="13203">
                  <c:v>1332.5</c:v>
                </c:pt>
                <c:pt idx="13204">
                  <c:v>1332.9</c:v>
                </c:pt>
                <c:pt idx="13205">
                  <c:v>1330.2</c:v>
                </c:pt>
                <c:pt idx="13210">
                  <c:v>1332.5</c:v>
                </c:pt>
                <c:pt idx="13211">
                  <c:v>1331.3</c:v>
                </c:pt>
                <c:pt idx="13212">
                  <c:v>1330.9</c:v>
                </c:pt>
                <c:pt idx="13213">
                  <c:v>1333.7</c:v>
                </c:pt>
                <c:pt idx="13214">
                  <c:v>1332.6</c:v>
                </c:pt>
                <c:pt idx="13215">
                  <c:v>1333.7</c:v>
                </c:pt>
                <c:pt idx="13216">
                  <c:v>1334.4</c:v>
                </c:pt>
                <c:pt idx="13217">
                  <c:v>1334.5</c:v>
                </c:pt>
                <c:pt idx="13218">
                  <c:v>1334.8</c:v>
                </c:pt>
                <c:pt idx="13219">
                  <c:v>1334.8</c:v>
                </c:pt>
                <c:pt idx="13220">
                  <c:v>1336</c:v>
                </c:pt>
                <c:pt idx="13221">
                  <c:v>1334.4</c:v>
                </c:pt>
                <c:pt idx="13222">
                  <c:v>1334.5</c:v>
                </c:pt>
                <c:pt idx="13223">
                  <c:v>1336</c:v>
                </c:pt>
                <c:pt idx="13224">
                  <c:v>1334.1</c:v>
                </c:pt>
                <c:pt idx="13225">
                  <c:v>1331.3</c:v>
                </c:pt>
                <c:pt idx="13226">
                  <c:v>1332</c:v>
                </c:pt>
                <c:pt idx="13227">
                  <c:v>1334</c:v>
                </c:pt>
                <c:pt idx="13228">
                  <c:v>1333.9</c:v>
                </c:pt>
                <c:pt idx="13229">
                  <c:v>1330.7</c:v>
                </c:pt>
                <c:pt idx="13230">
                  <c:v>1333.7</c:v>
                </c:pt>
                <c:pt idx="13231">
                  <c:v>1339.1</c:v>
                </c:pt>
                <c:pt idx="13232">
                  <c:v>1332</c:v>
                </c:pt>
                <c:pt idx="13233">
                  <c:v>1332.3</c:v>
                </c:pt>
                <c:pt idx="13234">
                  <c:v>1329.1</c:v>
                </c:pt>
                <c:pt idx="13235">
                  <c:v>1329.8</c:v>
                </c:pt>
                <c:pt idx="13236">
                  <c:v>1327.7</c:v>
                </c:pt>
                <c:pt idx="13237">
                  <c:v>1331.4</c:v>
                </c:pt>
                <c:pt idx="13238">
                  <c:v>1336.8</c:v>
                </c:pt>
                <c:pt idx="13239">
                  <c:v>1327</c:v>
                </c:pt>
                <c:pt idx="13240">
                  <c:v>1337.5</c:v>
                </c:pt>
                <c:pt idx="13241">
                  <c:v>1329.6</c:v>
                </c:pt>
                <c:pt idx="13242">
                  <c:v>1330.9</c:v>
                </c:pt>
                <c:pt idx="13243">
                  <c:v>1328.9</c:v>
                </c:pt>
                <c:pt idx="13244">
                  <c:v>1325.8</c:v>
                </c:pt>
                <c:pt idx="13245">
                  <c:v>1330.9</c:v>
                </c:pt>
                <c:pt idx="13246">
                  <c:v>1328.5</c:v>
                </c:pt>
                <c:pt idx="13247">
                  <c:v>1328.5</c:v>
                </c:pt>
                <c:pt idx="13248">
                  <c:v>1328.1</c:v>
                </c:pt>
                <c:pt idx="13249">
                  <c:v>1327.4</c:v>
                </c:pt>
                <c:pt idx="13250">
                  <c:v>1327</c:v>
                </c:pt>
                <c:pt idx="13251">
                  <c:v>1327</c:v>
                </c:pt>
                <c:pt idx="13252">
                  <c:v>1323.1</c:v>
                </c:pt>
                <c:pt idx="13253">
                  <c:v>1326.1</c:v>
                </c:pt>
                <c:pt idx="13254">
                  <c:v>1324.9</c:v>
                </c:pt>
                <c:pt idx="13255">
                  <c:v>1325.8</c:v>
                </c:pt>
                <c:pt idx="13256">
                  <c:v>1323.9</c:v>
                </c:pt>
                <c:pt idx="13257">
                  <c:v>1322.7</c:v>
                </c:pt>
                <c:pt idx="13258">
                  <c:v>1323.8</c:v>
                </c:pt>
                <c:pt idx="13259">
                  <c:v>1323.8</c:v>
                </c:pt>
                <c:pt idx="13260">
                  <c:v>1322.8</c:v>
                </c:pt>
                <c:pt idx="13261">
                  <c:v>1323</c:v>
                </c:pt>
                <c:pt idx="13262">
                  <c:v>1323.3</c:v>
                </c:pt>
                <c:pt idx="13263">
                  <c:v>1322.8</c:v>
                </c:pt>
                <c:pt idx="13264">
                  <c:v>1318.9</c:v>
                </c:pt>
                <c:pt idx="13265">
                  <c:v>1322.8</c:v>
                </c:pt>
                <c:pt idx="13266">
                  <c:v>1318.2</c:v>
                </c:pt>
                <c:pt idx="13267">
                  <c:v>1320.5</c:v>
                </c:pt>
                <c:pt idx="13268">
                  <c:v>1330.2</c:v>
                </c:pt>
                <c:pt idx="13269">
                  <c:v>1318.5</c:v>
                </c:pt>
                <c:pt idx="13270">
                  <c:v>1321.2</c:v>
                </c:pt>
                <c:pt idx="13271">
                  <c:v>1320.4</c:v>
                </c:pt>
                <c:pt idx="13272">
                  <c:v>1322.4</c:v>
                </c:pt>
                <c:pt idx="13273">
                  <c:v>1318.5</c:v>
                </c:pt>
                <c:pt idx="13274">
                  <c:v>1320.8</c:v>
                </c:pt>
                <c:pt idx="13275">
                  <c:v>1320.8</c:v>
                </c:pt>
                <c:pt idx="13276">
                  <c:v>1322.3</c:v>
                </c:pt>
                <c:pt idx="13277">
                  <c:v>1321.9</c:v>
                </c:pt>
                <c:pt idx="13278">
                  <c:v>1317</c:v>
                </c:pt>
                <c:pt idx="13279">
                  <c:v>1320.5</c:v>
                </c:pt>
                <c:pt idx="13280">
                  <c:v>1321.3</c:v>
                </c:pt>
                <c:pt idx="13281">
                  <c:v>1315.8</c:v>
                </c:pt>
                <c:pt idx="13282">
                  <c:v>1317.9</c:v>
                </c:pt>
                <c:pt idx="13283">
                  <c:v>1320.4</c:v>
                </c:pt>
                <c:pt idx="13284">
                  <c:v>1319.3</c:v>
                </c:pt>
                <c:pt idx="13285">
                  <c:v>1318.4</c:v>
                </c:pt>
                <c:pt idx="13286">
                  <c:v>1319.3</c:v>
                </c:pt>
                <c:pt idx="13287">
                  <c:v>1316.6</c:v>
                </c:pt>
                <c:pt idx="13288">
                  <c:v>1318.5</c:v>
                </c:pt>
                <c:pt idx="13289">
                  <c:v>1318.6</c:v>
                </c:pt>
                <c:pt idx="13290">
                  <c:v>1318.6</c:v>
                </c:pt>
                <c:pt idx="13291">
                  <c:v>1318.6</c:v>
                </c:pt>
                <c:pt idx="13292">
                  <c:v>1317.9</c:v>
                </c:pt>
                <c:pt idx="13293">
                  <c:v>1317.5</c:v>
                </c:pt>
                <c:pt idx="13294">
                  <c:v>1317.2</c:v>
                </c:pt>
                <c:pt idx="13295">
                  <c:v>1315.6</c:v>
                </c:pt>
                <c:pt idx="13296">
                  <c:v>1315.2</c:v>
                </c:pt>
                <c:pt idx="13297">
                  <c:v>1315.6</c:v>
                </c:pt>
                <c:pt idx="13298">
                  <c:v>1314.6</c:v>
                </c:pt>
                <c:pt idx="13299">
                  <c:v>1312.6</c:v>
                </c:pt>
                <c:pt idx="13300">
                  <c:v>1314.5</c:v>
                </c:pt>
                <c:pt idx="13301">
                  <c:v>1314</c:v>
                </c:pt>
                <c:pt idx="13302">
                  <c:v>1313.8</c:v>
                </c:pt>
                <c:pt idx="13303">
                  <c:v>1321.8</c:v>
                </c:pt>
                <c:pt idx="13304">
                  <c:v>1312.9</c:v>
                </c:pt>
                <c:pt idx="13305">
                  <c:v>1312.5</c:v>
                </c:pt>
                <c:pt idx="13306">
                  <c:v>1310.5</c:v>
                </c:pt>
                <c:pt idx="13307">
                  <c:v>1310.5</c:v>
                </c:pt>
                <c:pt idx="13308">
                  <c:v>1310.0999999999999</c:v>
                </c:pt>
                <c:pt idx="13309">
                  <c:v>1311.2</c:v>
                </c:pt>
                <c:pt idx="13310">
                  <c:v>1320.8</c:v>
                </c:pt>
                <c:pt idx="13311">
                  <c:v>1311.5</c:v>
                </c:pt>
                <c:pt idx="13312">
                  <c:v>1308.8</c:v>
                </c:pt>
                <c:pt idx="13313">
                  <c:v>1311.1</c:v>
                </c:pt>
                <c:pt idx="13314">
                  <c:v>1311.1</c:v>
                </c:pt>
                <c:pt idx="13315">
                  <c:v>1309.2</c:v>
                </c:pt>
                <c:pt idx="13316">
                  <c:v>1311.2</c:v>
                </c:pt>
                <c:pt idx="13317">
                  <c:v>1310.3</c:v>
                </c:pt>
                <c:pt idx="13318">
                  <c:v>1309.2</c:v>
                </c:pt>
                <c:pt idx="13319">
                  <c:v>1305.8</c:v>
                </c:pt>
                <c:pt idx="13320">
                  <c:v>1309.2</c:v>
                </c:pt>
                <c:pt idx="13321">
                  <c:v>1309.5999999999999</c:v>
                </c:pt>
                <c:pt idx="13322">
                  <c:v>1310</c:v>
                </c:pt>
                <c:pt idx="13323">
                  <c:v>1309.3</c:v>
                </c:pt>
                <c:pt idx="13324">
                  <c:v>1315.7</c:v>
                </c:pt>
                <c:pt idx="13325">
                  <c:v>1309.9000000000001</c:v>
                </c:pt>
                <c:pt idx="13326">
                  <c:v>1310.0999999999999</c:v>
                </c:pt>
                <c:pt idx="13327">
                  <c:v>1310.4000000000001</c:v>
                </c:pt>
                <c:pt idx="13328">
                  <c:v>1309.5</c:v>
                </c:pt>
                <c:pt idx="13329">
                  <c:v>1309.9000000000001</c:v>
                </c:pt>
                <c:pt idx="13330">
                  <c:v>1309.8</c:v>
                </c:pt>
                <c:pt idx="13331">
                  <c:v>1310.5999999999999</c:v>
                </c:pt>
                <c:pt idx="13332">
                  <c:v>1313.2</c:v>
                </c:pt>
                <c:pt idx="13333">
                  <c:v>1309.7</c:v>
                </c:pt>
                <c:pt idx="13334">
                  <c:v>1310.5</c:v>
                </c:pt>
                <c:pt idx="13335">
                  <c:v>1308.5</c:v>
                </c:pt>
                <c:pt idx="13336">
                  <c:v>1310.4000000000001</c:v>
                </c:pt>
                <c:pt idx="13337">
                  <c:v>1311.9</c:v>
                </c:pt>
                <c:pt idx="13338">
                  <c:v>1307.7</c:v>
                </c:pt>
                <c:pt idx="13339">
                  <c:v>1312.2</c:v>
                </c:pt>
                <c:pt idx="13340">
                  <c:v>1312.2</c:v>
                </c:pt>
                <c:pt idx="13341">
                  <c:v>1308.8</c:v>
                </c:pt>
                <c:pt idx="13342">
                  <c:v>1312.7</c:v>
                </c:pt>
                <c:pt idx="13343">
                  <c:v>1312.2</c:v>
                </c:pt>
                <c:pt idx="13344">
                  <c:v>1312.6</c:v>
                </c:pt>
                <c:pt idx="13345">
                  <c:v>1311.8</c:v>
                </c:pt>
                <c:pt idx="13346">
                  <c:v>1315</c:v>
                </c:pt>
                <c:pt idx="13347">
                  <c:v>1312.6</c:v>
                </c:pt>
                <c:pt idx="13348">
                  <c:v>1313.4</c:v>
                </c:pt>
                <c:pt idx="13349">
                  <c:v>1312.2</c:v>
                </c:pt>
                <c:pt idx="13350">
                  <c:v>1313.1</c:v>
                </c:pt>
                <c:pt idx="13351">
                  <c:v>1311.1</c:v>
                </c:pt>
                <c:pt idx="13352">
                  <c:v>1308.8</c:v>
                </c:pt>
                <c:pt idx="13353">
                  <c:v>1309.2</c:v>
                </c:pt>
                <c:pt idx="13354">
                  <c:v>1307.3</c:v>
                </c:pt>
                <c:pt idx="13355">
                  <c:v>1310.2</c:v>
                </c:pt>
                <c:pt idx="13356">
                  <c:v>1306</c:v>
                </c:pt>
                <c:pt idx="13357">
                  <c:v>1305.5999999999999</c:v>
                </c:pt>
                <c:pt idx="13358">
                  <c:v>1304</c:v>
                </c:pt>
                <c:pt idx="13359">
                  <c:v>1302.3</c:v>
                </c:pt>
                <c:pt idx="13360">
                  <c:v>1301.2</c:v>
                </c:pt>
                <c:pt idx="13361">
                  <c:v>1302.7</c:v>
                </c:pt>
                <c:pt idx="13362">
                  <c:v>1302</c:v>
                </c:pt>
                <c:pt idx="13363">
                  <c:v>1302</c:v>
                </c:pt>
                <c:pt idx="13364">
                  <c:v>1301.2</c:v>
                </c:pt>
                <c:pt idx="13365">
                  <c:v>1305.3</c:v>
                </c:pt>
                <c:pt idx="13366">
                  <c:v>1302.7</c:v>
                </c:pt>
                <c:pt idx="13367">
                  <c:v>1300.4000000000001</c:v>
                </c:pt>
                <c:pt idx="13368">
                  <c:v>1300.8</c:v>
                </c:pt>
                <c:pt idx="13369">
                  <c:v>1299.7</c:v>
                </c:pt>
                <c:pt idx="13370">
                  <c:v>1299.8</c:v>
                </c:pt>
                <c:pt idx="13371">
                  <c:v>1298.2</c:v>
                </c:pt>
                <c:pt idx="13372">
                  <c:v>1299.3</c:v>
                </c:pt>
                <c:pt idx="13373">
                  <c:v>1299.3</c:v>
                </c:pt>
                <c:pt idx="13374">
                  <c:v>1303.3</c:v>
                </c:pt>
                <c:pt idx="13375">
                  <c:v>1297.4000000000001</c:v>
                </c:pt>
                <c:pt idx="13376">
                  <c:v>1298.9000000000001</c:v>
                </c:pt>
                <c:pt idx="13377">
                  <c:v>1298.0999999999999</c:v>
                </c:pt>
                <c:pt idx="13378">
                  <c:v>1297.3</c:v>
                </c:pt>
                <c:pt idx="13379">
                  <c:v>1297.4000000000001</c:v>
                </c:pt>
                <c:pt idx="13380">
                  <c:v>1297.3</c:v>
                </c:pt>
                <c:pt idx="13381">
                  <c:v>1295</c:v>
                </c:pt>
                <c:pt idx="13382">
                  <c:v>1295.3</c:v>
                </c:pt>
                <c:pt idx="13383">
                  <c:v>1294.0999999999999</c:v>
                </c:pt>
                <c:pt idx="13384">
                  <c:v>1295.3</c:v>
                </c:pt>
                <c:pt idx="13385">
                  <c:v>1292</c:v>
                </c:pt>
                <c:pt idx="13386">
                  <c:v>1294.5</c:v>
                </c:pt>
                <c:pt idx="13387">
                  <c:v>1293.4000000000001</c:v>
                </c:pt>
                <c:pt idx="13388">
                  <c:v>1291.9000000000001</c:v>
                </c:pt>
                <c:pt idx="13389">
                  <c:v>1293.0999999999999</c:v>
                </c:pt>
                <c:pt idx="13390">
                  <c:v>1292.2</c:v>
                </c:pt>
                <c:pt idx="13391">
                  <c:v>1287.5999999999999</c:v>
                </c:pt>
                <c:pt idx="13392">
                  <c:v>1292.3</c:v>
                </c:pt>
                <c:pt idx="13393">
                  <c:v>1290.5</c:v>
                </c:pt>
                <c:pt idx="13394">
                  <c:v>1289.4000000000001</c:v>
                </c:pt>
                <c:pt idx="13395">
                  <c:v>1289</c:v>
                </c:pt>
                <c:pt idx="13396">
                  <c:v>1290.5</c:v>
                </c:pt>
                <c:pt idx="13397">
                  <c:v>1288.5</c:v>
                </c:pt>
                <c:pt idx="13398">
                  <c:v>1288.3</c:v>
                </c:pt>
                <c:pt idx="13399">
                  <c:v>1287.5</c:v>
                </c:pt>
                <c:pt idx="13400">
                  <c:v>1288.3</c:v>
                </c:pt>
                <c:pt idx="13401">
                  <c:v>1286</c:v>
                </c:pt>
                <c:pt idx="13402">
                  <c:v>1288.5999999999999</c:v>
                </c:pt>
                <c:pt idx="13403">
                  <c:v>1287.8</c:v>
                </c:pt>
                <c:pt idx="13404">
                  <c:v>1287.0999999999999</c:v>
                </c:pt>
                <c:pt idx="13405">
                  <c:v>1287.7</c:v>
                </c:pt>
                <c:pt idx="13406">
                  <c:v>1287.7</c:v>
                </c:pt>
                <c:pt idx="13407">
                  <c:v>1288.3</c:v>
                </c:pt>
                <c:pt idx="13408">
                  <c:v>1288.7</c:v>
                </c:pt>
                <c:pt idx="13409">
                  <c:v>1289.4000000000001</c:v>
                </c:pt>
                <c:pt idx="13410">
                  <c:v>1288.3</c:v>
                </c:pt>
                <c:pt idx="13411">
                  <c:v>1287.2</c:v>
                </c:pt>
                <c:pt idx="13412">
                  <c:v>1288.2</c:v>
                </c:pt>
                <c:pt idx="13413">
                  <c:v>1287.9000000000001</c:v>
                </c:pt>
                <c:pt idx="13414">
                  <c:v>1288.3</c:v>
                </c:pt>
                <c:pt idx="13415">
                  <c:v>1292.7</c:v>
                </c:pt>
                <c:pt idx="13416">
                  <c:v>1293.5</c:v>
                </c:pt>
                <c:pt idx="13417">
                  <c:v>1292.7</c:v>
                </c:pt>
                <c:pt idx="13418">
                  <c:v>1291.5</c:v>
                </c:pt>
                <c:pt idx="13419">
                  <c:v>1291.3</c:v>
                </c:pt>
                <c:pt idx="13420">
                  <c:v>1291.5</c:v>
                </c:pt>
                <c:pt idx="13421">
                  <c:v>1291.2</c:v>
                </c:pt>
                <c:pt idx="13422">
                  <c:v>1286.4000000000001</c:v>
                </c:pt>
                <c:pt idx="13423">
                  <c:v>1295.7</c:v>
                </c:pt>
                <c:pt idx="13424">
                  <c:v>1290.8</c:v>
                </c:pt>
                <c:pt idx="13425">
                  <c:v>1291.0999999999999</c:v>
                </c:pt>
                <c:pt idx="13426">
                  <c:v>1292.9000000000001</c:v>
                </c:pt>
                <c:pt idx="13427">
                  <c:v>1296.2</c:v>
                </c:pt>
                <c:pt idx="13428">
                  <c:v>1296.3</c:v>
                </c:pt>
                <c:pt idx="13429">
                  <c:v>1295.9000000000001</c:v>
                </c:pt>
                <c:pt idx="13430">
                  <c:v>1297</c:v>
                </c:pt>
                <c:pt idx="13431">
                  <c:v>1297.0999999999999</c:v>
                </c:pt>
                <c:pt idx="13432">
                  <c:v>1298.2</c:v>
                </c:pt>
                <c:pt idx="13433">
                  <c:v>1295.5999999999999</c:v>
                </c:pt>
                <c:pt idx="13434">
                  <c:v>1296.5999999999999</c:v>
                </c:pt>
                <c:pt idx="13435">
                  <c:v>1300</c:v>
                </c:pt>
                <c:pt idx="13436">
                  <c:v>1301.0999999999999</c:v>
                </c:pt>
                <c:pt idx="13437">
                  <c:v>1297.8</c:v>
                </c:pt>
                <c:pt idx="13438">
                  <c:v>1300.5</c:v>
                </c:pt>
                <c:pt idx="13439">
                  <c:v>1294.8</c:v>
                </c:pt>
                <c:pt idx="13440">
                  <c:v>1297.8</c:v>
                </c:pt>
                <c:pt idx="13441">
                  <c:v>1298.5</c:v>
                </c:pt>
                <c:pt idx="13442">
                  <c:v>1295.5</c:v>
                </c:pt>
                <c:pt idx="13443">
                  <c:v>1298.2</c:v>
                </c:pt>
                <c:pt idx="13444">
                  <c:v>1296</c:v>
                </c:pt>
                <c:pt idx="13445">
                  <c:v>1297.0999999999999</c:v>
                </c:pt>
                <c:pt idx="13446">
                  <c:v>1294.5999999999999</c:v>
                </c:pt>
                <c:pt idx="13447">
                  <c:v>1297.4000000000001</c:v>
                </c:pt>
                <c:pt idx="13448">
                  <c:v>1297.0999999999999</c:v>
                </c:pt>
                <c:pt idx="13449">
                  <c:v>1297.4000000000001</c:v>
                </c:pt>
                <c:pt idx="13450">
                  <c:v>1296.5999999999999</c:v>
                </c:pt>
                <c:pt idx="13451">
                  <c:v>1303.4000000000001</c:v>
                </c:pt>
                <c:pt idx="13452">
                  <c:v>1296.5</c:v>
                </c:pt>
                <c:pt idx="13453">
                  <c:v>1295.5</c:v>
                </c:pt>
                <c:pt idx="13454">
                  <c:v>1291.4000000000001</c:v>
                </c:pt>
                <c:pt idx="13455">
                  <c:v>1293</c:v>
                </c:pt>
                <c:pt idx="13456">
                  <c:v>1292.7</c:v>
                </c:pt>
                <c:pt idx="13457">
                  <c:v>1294.2</c:v>
                </c:pt>
                <c:pt idx="13458">
                  <c:v>1293.4000000000001</c:v>
                </c:pt>
                <c:pt idx="13459">
                  <c:v>1293.5</c:v>
                </c:pt>
                <c:pt idx="13460">
                  <c:v>1295.3</c:v>
                </c:pt>
                <c:pt idx="13461">
                  <c:v>1293.5</c:v>
                </c:pt>
                <c:pt idx="13462">
                  <c:v>1300.0999999999999</c:v>
                </c:pt>
                <c:pt idx="13463">
                  <c:v>1294.9000000000001</c:v>
                </c:pt>
                <c:pt idx="13464">
                  <c:v>1294.5</c:v>
                </c:pt>
                <c:pt idx="13465">
                  <c:v>1292.2</c:v>
                </c:pt>
                <c:pt idx="13466">
                  <c:v>1291.9000000000001</c:v>
                </c:pt>
                <c:pt idx="13467">
                  <c:v>1293.7</c:v>
                </c:pt>
                <c:pt idx="13468">
                  <c:v>1294.9000000000001</c:v>
                </c:pt>
                <c:pt idx="13469">
                  <c:v>1289.9000000000001</c:v>
                </c:pt>
                <c:pt idx="13470">
                  <c:v>1294.0999999999999</c:v>
                </c:pt>
                <c:pt idx="13471">
                  <c:v>1299.4000000000001</c:v>
                </c:pt>
                <c:pt idx="13472">
                  <c:v>1296</c:v>
                </c:pt>
                <c:pt idx="13473">
                  <c:v>1299.9000000000001</c:v>
                </c:pt>
                <c:pt idx="13474">
                  <c:v>1301.0999999999999</c:v>
                </c:pt>
                <c:pt idx="13475">
                  <c:v>1301.5999999999999</c:v>
                </c:pt>
                <c:pt idx="13476">
                  <c:v>1300.7</c:v>
                </c:pt>
                <c:pt idx="13477">
                  <c:v>1301.5</c:v>
                </c:pt>
                <c:pt idx="13478">
                  <c:v>1300.5</c:v>
                </c:pt>
                <c:pt idx="13479">
                  <c:v>1312.2</c:v>
                </c:pt>
                <c:pt idx="13480">
                  <c:v>1303.9000000000001</c:v>
                </c:pt>
                <c:pt idx="13481">
                  <c:v>1302</c:v>
                </c:pt>
                <c:pt idx="13482">
                  <c:v>1299.8</c:v>
                </c:pt>
                <c:pt idx="13483">
                  <c:v>1297.5</c:v>
                </c:pt>
                <c:pt idx="13484">
                  <c:v>1303.2</c:v>
                </c:pt>
                <c:pt idx="13485">
                  <c:v>1302.0999999999999</c:v>
                </c:pt>
                <c:pt idx="13486">
                  <c:v>1302.0999999999999</c:v>
                </c:pt>
                <c:pt idx="13487">
                  <c:v>1298.8</c:v>
                </c:pt>
                <c:pt idx="13488">
                  <c:v>1300.2</c:v>
                </c:pt>
                <c:pt idx="13489">
                  <c:v>1299.2</c:v>
                </c:pt>
                <c:pt idx="13490">
                  <c:v>1299.2</c:v>
                </c:pt>
                <c:pt idx="13491">
                  <c:v>1296.9000000000001</c:v>
                </c:pt>
                <c:pt idx="13492">
                  <c:v>1293.5</c:v>
                </c:pt>
                <c:pt idx="13493">
                  <c:v>1297.7</c:v>
                </c:pt>
                <c:pt idx="13494">
                  <c:v>1294.0999999999999</c:v>
                </c:pt>
                <c:pt idx="13495">
                  <c:v>1296.5999999999999</c:v>
                </c:pt>
                <c:pt idx="13496">
                  <c:v>1296.9000000000001</c:v>
                </c:pt>
                <c:pt idx="13497">
                  <c:v>1295.8</c:v>
                </c:pt>
                <c:pt idx="13498">
                  <c:v>1296.0999999999999</c:v>
                </c:pt>
                <c:pt idx="13499">
                  <c:v>1295.4000000000001</c:v>
                </c:pt>
                <c:pt idx="13500">
                  <c:v>1294.9000000000001</c:v>
                </c:pt>
                <c:pt idx="13501">
                  <c:v>1292.3</c:v>
                </c:pt>
                <c:pt idx="13502">
                  <c:v>1286.4000000000001</c:v>
                </c:pt>
                <c:pt idx="13503">
                  <c:v>1291.7</c:v>
                </c:pt>
                <c:pt idx="13504">
                  <c:v>1292.8</c:v>
                </c:pt>
                <c:pt idx="13505">
                  <c:v>1293.5999999999999</c:v>
                </c:pt>
                <c:pt idx="13506">
                  <c:v>1293.5999999999999</c:v>
                </c:pt>
                <c:pt idx="13507">
                  <c:v>1293.5999999999999</c:v>
                </c:pt>
                <c:pt idx="13508">
                  <c:v>1294</c:v>
                </c:pt>
                <c:pt idx="13509">
                  <c:v>1293.5</c:v>
                </c:pt>
                <c:pt idx="13510">
                  <c:v>1293.3</c:v>
                </c:pt>
                <c:pt idx="13511">
                  <c:v>1292.5</c:v>
                </c:pt>
                <c:pt idx="13512">
                  <c:v>1292.0999999999999</c:v>
                </c:pt>
                <c:pt idx="13513">
                  <c:v>1292.0999999999999</c:v>
                </c:pt>
                <c:pt idx="13514">
                  <c:v>1291</c:v>
                </c:pt>
                <c:pt idx="13515">
                  <c:v>1291.3</c:v>
                </c:pt>
                <c:pt idx="13516">
                  <c:v>1291.7</c:v>
                </c:pt>
                <c:pt idx="13517">
                  <c:v>1287.0999999999999</c:v>
                </c:pt>
                <c:pt idx="13518">
                  <c:v>1292.0999999999999</c:v>
                </c:pt>
                <c:pt idx="13519">
                  <c:v>1293</c:v>
                </c:pt>
                <c:pt idx="13520">
                  <c:v>1291.8</c:v>
                </c:pt>
                <c:pt idx="13521">
                  <c:v>1293.5</c:v>
                </c:pt>
                <c:pt idx="13522">
                  <c:v>1292.4000000000001</c:v>
                </c:pt>
                <c:pt idx="13523">
                  <c:v>1288.4000000000001</c:v>
                </c:pt>
                <c:pt idx="13524">
                  <c:v>1299.7</c:v>
                </c:pt>
                <c:pt idx="13525">
                  <c:v>1288.0999999999999</c:v>
                </c:pt>
                <c:pt idx="13526">
                  <c:v>1291</c:v>
                </c:pt>
                <c:pt idx="13527">
                  <c:v>1293.5</c:v>
                </c:pt>
                <c:pt idx="13528">
                  <c:v>1289.5</c:v>
                </c:pt>
                <c:pt idx="13529">
                  <c:v>1291.7</c:v>
                </c:pt>
                <c:pt idx="13530">
                  <c:v>1288</c:v>
                </c:pt>
                <c:pt idx="13531">
                  <c:v>1293.5</c:v>
                </c:pt>
                <c:pt idx="13532">
                  <c:v>1292.4000000000001</c:v>
                </c:pt>
                <c:pt idx="13533">
                  <c:v>1293.9000000000001</c:v>
                </c:pt>
                <c:pt idx="13534">
                  <c:v>1293.5</c:v>
                </c:pt>
                <c:pt idx="13535">
                  <c:v>1294.3</c:v>
                </c:pt>
                <c:pt idx="13536">
                  <c:v>1294.3</c:v>
                </c:pt>
                <c:pt idx="13537">
                  <c:v>1292.8</c:v>
                </c:pt>
                <c:pt idx="13538">
                  <c:v>1293.5</c:v>
                </c:pt>
                <c:pt idx="13539">
                  <c:v>1294</c:v>
                </c:pt>
                <c:pt idx="13540">
                  <c:v>1292.8</c:v>
                </c:pt>
                <c:pt idx="13541">
                  <c:v>1293.9000000000001</c:v>
                </c:pt>
                <c:pt idx="13542">
                  <c:v>1293.7</c:v>
                </c:pt>
                <c:pt idx="13543">
                  <c:v>1292.2</c:v>
                </c:pt>
                <c:pt idx="13544">
                  <c:v>1294</c:v>
                </c:pt>
                <c:pt idx="13545">
                  <c:v>1294</c:v>
                </c:pt>
                <c:pt idx="13546">
                  <c:v>1297.7</c:v>
                </c:pt>
                <c:pt idx="13547">
                  <c:v>1291.3</c:v>
                </c:pt>
                <c:pt idx="13548">
                  <c:v>1292.0999999999999</c:v>
                </c:pt>
                <c:pt idx="13549">
                  <c:v>1292.4000000000001</c:v>
                </c:pt>
                <c:pt idx="13550">
                  <c:v>1291.2</c:v>
                </c:pt>
                <c:pt idx="13551">
                  <c:v>1292.5</c:v>
                </c:pt>
                <c:pt idx="13552">
                  <c:v>1292.8</c:v>
                </c:pt>
                <c:pt idx="13553">
                  <c:v>1289.9000000000001</c:v>
                </c:pt>
                <c:pt idx="13554">
                  <c:v>1291.4000000000001</c:v>
                </c:pt>
                <c:pt idx="13555">
                  <c:v>1293.9000000000001</c:v>
                </c:pt>
                <c:pt idx="13556">
                  <c:v>1288.4000000000001</c:v>
                </c:pt>
                <c:pt idx="13557">
                  <c:v>1300</c:v>
                </c:pt>
                <c:pt idx="13558">
                  <c:v>1292.9000000000001</c:v>
                </c:pt>
                <c:pt idx="13559">
                  <c:v>1292.8</c:v>
                </c:pt>
                <c:pt idx="13560">
                  <c:v>1291.7</c:v>
                </c:pt>
                <c:pt idx="13561">
                  <c:v>1300.3</c:v>
                </c:pt>
                <c:pt idx="13562">
                  <c:v>1292.5</c:v>
                </c:pt>
                <c:pt idx="13563">
                  <c:v>1292.5</c:v>
                </c:pt>
                <c:pt idx="13564">
                  <c:v>1294.4000000000001</c:v>
                </c:pt>
                <c:pt idx="13565">
                  <c:v>1293.9000000000001</c:v>
                </c:pt>
                <c:pt idx="13566">
                  <c:v>1294.0999999999999</c:v>
                </c:pt>
                <c:pt idx="13567">
                  <c:v>1294</c:v>
                </c:pt>
                <c:pt idx="13568">
                  <c:v>1294</c:v>
                </c:pt>
                <c:pt idx="13569">
                  <c:v>1294</c:v>
                </c:pt>
                <c:pt idx="13570">
                  <c:v>1294</c:v>
                </c:pt>
                <c:pt idx="13571">
                  <c:v>1293.9000000000001</c:v>
                </c:pt>
                <c:pt idx="13572">
                  <c:v>1294.5999999999999</c:v>
                </c:pt>
                <c:pt idx="13573">
                  <c:v>1294.7</c:v>
                </c:pt>
                <c:pt idx="13574">
                  <c:v>1293.7</c:v>
                </c:pt>
                <c:pt idx="13575">
                  <c:v>1301.8</c:v>
                </c:pt>
                <c:pt idx="13576">
                  <c:v>1293.5</c:v>
                </c:pt>
                <c:pt idx="13577">
                  <c:v>1293.9000000000001</c:v>
                </c:pt>
                <c:pt idx="13578">
                  <c:v>1294.2</c:v>
                </c:pt>
                <c:pt idx="13579">
                  <c:v>1293.9000000000001</c:v>
                </c:pt>
                <c:pt idx="13580">
                  <c:v>1293.5</c:v>
                </c:pt>
                <c:pt idx="13581">
                  <c:v>1295.7</c:v>
                </c:pt>
                <c:pt idx="13582">
                  <c:v>1296.0999999999999</c:v>
                </c:pt>
                <c:pt idx="13583">
                  <c:v>1296.4000000000001</c:v>
                </c:pt>
                <c:pt idx="13584">
                  <c:v>1296.4000000000001</c:v>
                </c:pt>
                <c:pt idx="13585">
                  <c:v>1296.4000000000001</c:v>
                </c:pt>
                <c:pt idx="13586">
                  <c:v>1296.4000000000001</c:v>
                </c:pt>
                <c:pt idx="13587">
                  <c:v>1295.5999999999999</c:v>
                </c:pt>
                <c:pt idx="13588">
                  <c:v>1297.0999999999999</c:v>
                </c:pt>
                <c:pt idx="13589">
                  <c:v>1297.4000000000001</c:v>
                </c:pt>
                <c:pt idx="13590">
                  <c:v>1296.4000000000001</c:v>
                </c:pt>
                <c:pt idx="13591">
                  <c:v>1296.7</c:v>
                </c:pt>
                <c:pt idx="13592">
                  <c:v>1296.4000000000001</c:v>
                </c:pt>
                <c:pt idx="13593">
                  <c:v>1295.8</c:v>
                </c:pt>
                <c:pt idx="13594">
                  <c:v>1302.3</c:v>
                </c:pt>
                <c:pt idx="13595">
                  <c:v>1291</c:v>
                </c:pt>
                <c:pt idx="13596">
                  <c:v>1294.8</c:v>
                </c:pt>
                <c:pt idx="13597">
                  <c:v>1296.3</c:v>
                </c:pt>
                <c:pt idx="13598">
                  <c:v>1297.0999999999999</c:v>
                </c:pt>
                <c:pt idx="13599">
                  <c:v>1294.0999999999999</c:v>
                </c:pt>
                <c:pt idx="13600">
                  <c:v>1297.0999999999999</c:v>
                </c:pt>
                <c:pt idx="13601">
                  <c:v>1293.0999999999999</c:v>
                </c:pt>
                <c:pt idx="13602">
                  <c:v>1296.9000000000001</c:v>
                </c:pt>
                <c:pt idx="13603">
                  <c:v>1292.4000000000001</c:v>
                </c:pt>
                <c:pt idx="13604">
                  <c:v>1302.4000000000001</c:v>
                </c:pt>
                <c:pt idx="13605">
                  <c:v>1292.7</c:v>
                </c:pt>
                <c:pt idx="13606">
                  <c:v>1295.5999999999999</c:v>
                </c:pt>
                <c:pt idx="13607">
                  <c:v>1295.5999999999999</c:v>
                </c:pt>
                <c:pt idx="13608">
                  <c:v>1295.3</c:v>
                </c:pt>
                <c:pt idx="13609">
                  <c:v>1292.3</c:v>
                </c:pt>
                <c:pt idx="13610">
                  <c:v>1296</c:v>
                </c:pt>
                <c:pt idx="13611">
                  <c:v>1295.3</c:v>
                </c:pt>
                <c:pt idx="13612">
                  <c:v>1294.2</c:v>
                </c:pt>
                <c:pt idx="13613">
                  <c:v>1293.7</c:v>
                </c:pt>
                <c:pt idx="13614">
                  <c:v>1293.9000000000001</c:v>
                </c:pt>
                <c:pt idx="13615">
                  <c:v>1291.9000000000001</c:v>
                </c:pt>
                <c:pt idx="13616">
                  <c:v>1293.5999999999999</c:v>
                </c:pt>
                <c:pt idx="13617">
                  <c:v>1290.4000000000001</c:v>
                </c:pt>
                <c:pt idx="13618">
                  <c:v>1289.7</c:v>
                </c:pt>
                <c:pt idx="13619">
                  <c:v>1293.5</c:v>
                </c:pt>
                <c:pt idx="13620">
                  <c:v>1293.5</c:v>
                </c:pt>
                <c:pt idx="13621">
                  <c:v>1292.2</c:v>
                </c:pt>
                <c:pt idx="13622">
                  <c:v>1291.7</c:v>
                </c:pt>
                <c:pt idx="13623">
                  <c:v>1292</c:v>
                </c:pt>
                <c:pt idx="13624">
                  <c:v>1290.8</c:v>
                </c:pt>
                <c:pt idx="13625">
                  <c:v>1292</c:v>
                </c:pt>
                <c:pt idx="13626">
                  <c:v>1291.3</c:v>
                </c:pt>
                <c:pt idx="13627">
                  <c:v>1292.4000000000001</c:v>
                </c:pt>
                <c:pt idx="13628">
                  <c:v>1290.5</c:v>
                </c:pt>
                <c:pt idx="13629">
                  <c:v>1290.9000000000001</c:v>
                </c:pt>
                <c:pt idx="13630">
                  <c:v>1291.3</c:v>
                </c:pt>
                <c:pt idx="13631">
                  <c:v>1289</c:v>
                </c:pt>
                <c:pt idx="13632">
                  <c:v>1289.8</c:v>
                </c:pt>
                <c:pt idx="13633">
                  <c:v>1287.9000000000001</c:v>
                </c:pt>
                <c:pt idx="13634">
                  <c:v>1290.5999999999999</c:v>
                </c:pt>
                <c:pt idx="13635">
                  <c:v>1289.0999999999999</c:v>
                </c:pt>
                <c:pt idx="13636">
                  <c:v>1289.0999999999999</c:v>
                </c:pt>
                <c:pt idx="13637">
                  <c:v>1289.0999999999999</c:v>
                </c:pt>
                <c:pt idx="13638">
                  <c:v>1285.9000000000001</c:v>
                </c:pt>
                <c:pt idx="13639">
                  <c:v>1287.7</c:v>
                </c:pt>
                <c:pt idx="13640">
                  <c:v>1292.4000000000001</c:v>
                </c:pt>
                <c:pt idx="13641">
                  <c:v>1286.9000000000001</c:v>
                </c:pt>
                <c:pt idx="13642">
                  <c:v>1286.8</c:v>
                </c:pt>
                <c:pt idx="13643">
                  <c:v>1289.5</c:v>
                </c:pt>
                <c:pt idx="13644">
                  <c:v>1286.5</c:v>
                </c:pt>
                <c:pt idx="13645">
                  <c:v>1281.7</c:v>
                </c:pt>
                <c:pt idx="13646">
                  <c:v>1282.7</c:v>
                </c:pt>
                <c:pt idx="13647">
                  <c:v>1285.4000000000001</c:v>
                </c:pt>
                <c:pt idx="13648">
                  <c:v>1285.5</c:v>
                </c:pt>
                <c:pt idx="13649">
                  <c:v>1285.4000000000001</c:v>
                </c:pt>
                <c:pt idx="13650">
                  <c:v>1285.8</c:v>
                </c:pt>
                <c:pt idx="13651">
                  <c:v>1285.8</c:v>
                </c:pt>
                <c:pt idx="13652">
                  <c:v>1283.9000000000001</c:v>
                </c:pt>
                <c:pt idx="13653">
                  <c:v>1286.5</c:v>
                </c:pt>
                <c:pt idx="13654">
                  <c:v>1285.4000000000001</c:v>
                </c:pt>
                <c:pt idx="13655">
                  <c:v>1286.5</c:v>
                </c:pt>
                <c:pt idx="13656">
                  <c:v>1285.7</c:v>
                </c:pt>
                <c:pt idx="13657">
                  <c:v>1286.2</c:v>
                </c:pt>
                <c:pt idx="13658">
                  <c:v>1285.4000000000001</c:v>
                </c:pt>
                <c:pt idx="13659">
                  <c:v>1281.7</c:v>
                </c:pt>
                <c:pt idx="13660">
                  <c:v>1287.2</c:v>
                </c:pt>
                <c:pt idx="13661">
                  <c:v>1287.2</c:v>
                </c:pt>
                <c:pt idx="13662">
                  <c:v>1286.5</c:v>
                </c:pt>
                <c:pt idx="13663">
                  <c:v>1288.2</c:v>
                </c:pt>
                <c:pt idx="13664">
                  <c:v>1287.5</c:v>
                </c:pt>
                <c:pt idx="13665">
                  <c:v>1288.4000000000001</c:v>
                </c:pt>
                <c:pt idx="13666">
                  <c:v>1288.4000000000001</c:v>
                </c:pt>
                <c:pt idx="13667">
                  <c:v>1288.9000000000001</c:v>
                </c:pt>
                <c:pt idx="13668">
                  <c:v>1289.3</c:v>
                </c:pt>
                <c:pt idx="13669">
                  <c:v>1289.5</c:v>
                </c:pt>
                <c:pt idx="13670">
                  <c:v>1289.9000000000001</c:v>
                </c:pt>
                <c:pt idx="13671">
                  <c:v>1288.2</c:v>
                </c:pt>
                <c:pt idx="13672">
                  <c:v>1291.3</c:v>
                </c:pt>
                <c:pt idx="13673">
                  <c:v>1287.0999999999999</c:v>
                </c:pt>
                <c:pt idx="13674">
                  <c:v>1289</c:v>
                </c:pt>
                <c:pt idx="13675">
                  <c:v>1293</c:v>
                </c:pt>
                <c:pt idx="13676">
                  <c:v>1287.9000000000001</c:v>
                </c:pt>
                <c:pt idx="13677">
                  <c:v>1293.0999999999999</c:v>
                </c:pt>
                <c:pt idx="13678">
                  <c:v>1292.8</c:v>
                </c:pt>
                <c:pt idx="13679">
                  <c:v>1287.8</c:v>
                </c:pt>
                <c:pt idx="13680">
                  <c:v>1292</c:v>
                </c:pt>
                <c:pt idx="13681">
                  <c:v>1293.0999999999999</c:v>
                </c:pt>
                <c:pt idx="13682">
                  <c:v>1289.7</c:v>
                </c:pt>
                <c:pt idx="13683">
                  <c:v>1294.0999999999999</c:v>
                </c:pt>
                <c:pt idx="13684">
                  <c:v>1292.2</c:v>
                </c:pt>
                <c:pt idx="13685">
                  <c:v>1290.3</c:v>
                </c:pt>
                <c:pt idx="13686">
                  <c:v>1299</c:v>
                </c:pt>
                <c:pt idx="13687">
                  <c:v>1288.0999999999999</c:v>
                </c:pt>
                <c:pt idx="13688">
                  <c:v>1286.5</c:v>
                </c:pt>
                <c:pt idx="13689">
                  <c:v>1291</c:v>
                </c:pt>
                <c:pt idx="13690">
                  <c:v>1293.0999999999999</c:v>
                </c:pt>
                <c:pt idx="13691">
                  <c:v>1291.7</c:v>
                </c:pt>
                <c:pt idx="13692">
                  <c:v>1291.9000000000001</c:v>
                </c:pt>
                <c:pt idx="13693">
                  <c:v>1291.7</c:v>
                </c:pt>
                <c:pt idx="13694">
                  <c:v>1292.8</c:v>
                </c:pt>
                <c:pt idx="13695">
                  <c:v>1291.0999999999999</c:v>
                </c:pt>
                <c:pt idx="13696">
                  <c:v>1297.9000000000001</c:v>
                </c:pt>
                <c:pt idx="13697">
                  <c:v>1293.8</c:v>
                </c:pt>
                <c:pt idx="13698">
                  <c:v>1294.2</c:v>
                </c:pt>
                <c:pt idx="13699">
                  <c:v>1293.4000000000001</c:v>
                </c:pt>
                <c:pt idx="13700">
                  <c:v>1293.4000000000001</c:v>
                </c:pt>
                <c:pt idx="13701">
                  <c:v>1287.4000000000001</c:v>
                </c:pt>
                <c:pt idx="13702">
                  <c:v>1293</c:v>
                </c:pt>
                <c:pt idx="13703">
                  <c:v>1298.2</c:v>
                </c:pt>
                <c:pt idx="13704">
                  <c:v>1292.7</c:v>
                </c:pt>
                <c:pt idx="13705">
                  <c:v>1292.7</c:v>
                </c:pt>
                <c:pt idx="13706">
                  <c:v>1289.3</c:v>
                </c:pt>
                <c:pt idx="13707">
                  <c:v>1290.9000000000001</c:v>
                </c:pt>
                <c:pt idx="13708">
                  <c:v>1291.9000000000001</c:v>
                </c:pt>
                <c:pt idx="13709">
                  <c:v>1287.4000000000001</c:v>
                </c:pt>
                <c:pt idx="13710">
                  <c:v>1292.4000000000001</c:v>
                </c:pt>
                <c:pt idx="13711">
                  <c:v>1291.2</c:v>
                </c:pt>
                <c:pt idx="13712">
                  <c:v>1290.5</c:v>
                </c:pt>
                <c:pt idx="13713">
                  <c:v>1298.3</c:v>
                </c:pt>
                <c:pt idx="13714">
                  <c:v>1289.4000000000001</c:v>
                </c:pt>
                <c:pt idx="13715">
                  <c:v>1295.0999999999999</c:v>
                </c:pt>
                <c:pt idx="13716">
                  <c:v>1300.7</c:v>
                </c:pt>
                <c:pt idx="13717">
                  <c:v>1293.2</c:v>
                </c:pt>
                <c:pt idx="13718">
                  <c:v>1290.0999999999999</c:v>
                </c:pt>
                <c:pt idx="13719">
                  <c:v>1289.4000000000001</c:v>
                </c:pt>
                <c:pt idx="13720">
                  <c:v>1286.4000000000001</c:v>
                </c:pt>
                <c:pt idx="13721">
                  <c:v>1290.5</c:v>
                </c:pt>
                <c:pt idx="13722">
                  <c:v>1290.2</c:v>
                </c:pt>
                <c:pt idx="13723">
                  <c:v>1289.7</c:v>
                </c:pt>
                <c:pt idx="13724">
                  <c:v>1289.4000000000001</c:v>
                </c:pt>
                <c:pt idx="13725">
                  <c:v>1289</c:v>
                </c:pt>
                <c:pt idx="13726">
                  <c:v>1290.5</c:v>
                </c:pt>
                <c:pt idx="13727">
                  <c:v>1290.0999999999999</c:v>
                </c:pt>
                <c:pt idx="13728">
                  <c:v>1289</c:v>
                </c:pt>
                <c:pt idx="13729">
                  <c:v>1298.3</c:v>
                </c:pt>
                <c:pt idx="13730">
                  <c:v>1287.5</c:v>
                </c:pt>
                <c:pt idx="13731">
                  <c:v>1287.9000000000001</c:v>
                </c:pt>
                <c:pt idx="13732">
                  <c:v>1284.2</c:v>
                </c:pt>
                <c:pt idx="13733">
                  <c:v>1286.8</c:v>
                </c:pt>
                <c:pt idx="13734">
                  <c:v>1285.8</c:v>
                </c:pt>
                <c:pt idx="13735">
                  <c:v>1290.2</c:v>
                </c:pt>
                <c:pt idx="13736">
                  <c:v>1285.7</c:v>
                </c:pt>
                <c:pt idx="13737">
                  <c:v>1285.8</c:v>
                </c:pt>
                <c:pt idx="13738">
                  <c:v>1285.5999999999999</c:v>
                </c:pt>
                <c:pt idx="13739">
                  <c:v>1284.8</c:v>
                </c:pt>
                <c:pt idx="13740">
                  <c:v>1284.5999999999999</c:v>
                </c:pt>
                <c:pt idx="13741">
                  <c:v>1284.5999999999999</c:v>
                </c:pt>
                <c:pt idx="13742">
                  <c:v>1284.5999999999999</c:v>
                </c:pt>
                <c:pt idx="13743">
                  <c:v>1284.5999999999999</c:v>
                </c:pt>
                <c:pt idx="13744">
                  <c:v>1284.5999999999999</c:v>
                </c:pt>
                <c:pt idx="13745">
                  <c:v>1285.3</c:v>
                </c:pt>
                <c:pt idx="13746">
                  <c:v>1283.9000000000001</c:v>
                </c:pt>
                <c:pt idx="13747">
                  <c:v>1284.2</c:v>
                </c:pt>
                <c:pt idx="13748">
                  <c:v>1284.5999999999999</c:v>
                </c:pt>
                <c:pt idx="13749">
                  <c:v>1284.5999999999999</c:v>
                </c:pt>
                <c:pt idx="13750">
                  <c:v>1283.9000000000001</c:v>
                </c:pt>
                <c:pt idx="13751">
                  <c:v>1283.9000000000001</c:v>
                </c:pt>
                <c:pt idx="13752">
                  <c:v>1283.5</c:v>
                </c:pt>
                <c:pt idx="13753">
                  <c:v>1281.3</c:v>
                </c:pt>
                <c:pt idx="13754">
                  <c:v>1283.8</c:v>
                </c:pt>
                <c:pt idx="13755">
                  <c:v>1291.2</c:v>
                </c:pt>
                <c:pt idx="13756">
                  <c:v>1280.2</c:v>
                </c:pt>
                <c:pt idx="13757">
                  <c:v>1283.0999999999999</c:v>
                </c:pt>
                <c:pt idx="13758">
                  <c:v>1293.2</c:v>
                </c:pt>
                <c:pt idx="13759">
                  <c:v>1282.0999999999999</c:v>
                </c:pt>
                <c:pt idx="13760">
                  <c:v>1283.2</c:v>
                </c:pt>
                <c:pt idx="13761">
                  <c:v>1282.9000000000001</c:v>
                </c:pt>
                <c:pt idx="13762">
                  <c:v>1281.4000000000001</c:v>
                </c:pt>
                <c:pt idx="13763">
                  <c:v>1281.9000000000001</c:v>
                </c:pt>
                <c:pt idx="13764">
                  <c:v>1282.0999999999999</c:v>
                </c:pt>
                <c:pt idx="13765">
                  <c:v>1284.0999999999999</c:v>
                </c:pt>
                <c:pt idx="13766">
                  <c:v>1284.2</c:v>
                </c:pt>
                <c:pt idx="13767">
                  <c:v>1285.5999999999999</c:v>
                </c:pt>
                <c:pt idx="13768">
                  <c:v>1284.5</c:v>
                </c:pt>
                <c:pt idx="13769">
                  <c:v>1286</c:v>
                </c:pt>
                <c:pt idx="13770">
                  <c:v>1287.0999999999999</c:v>
                </c:pt>
                <c:pt idx="13771">
                  <c:v>1281.9000000000001</c:v>
                </c:pt>
                <c:pt idx="13772">
                  <c:v>1284.9000000000001</c:v>
                </c:pt>
                <c:pt idx="13773">
                  <c:v>1286</c:v>
                </c:pt>
                <c:pt idx="13774">
                  <c:v>1286.4000000000001</c:v>
                </c:pt>
                <c:pt idx="13775">
                  <c:v>1285.9000000000001</c:v>
                </c:pt>
                <c:pt idx="13776">
                  <c:v>1286</c:v>
                </c:pt>
                <c:pt idx="13777">
                  <c:v>1285.3</c:v>
                </c:pt>
                <c:pt idx="13778">
                  <c:v>1285.5999999999999</c:v>
                </c:pt>
                <c:pt idx="13779">
                  <c:v>1287.0999999999999</c:v>
                </c:pt>
                <c:pt idx="13780">
                  <c:v>1284.2</c:v>
                </c:pt>
                <c:pt idx="13781">
                  <c:v>1285.9000000000001</c:v>
                </c:pt>
                <c:pt idx="13782">
                  <c:v>1287.2</c:v>
                </c:pt>
                <c:pt idx="13783">
                  <c:v>1287.5</c:v>
                </c:pt>
                <c:pt idx="13784">
                  <c:v>1293.3</c:v>
                </c:pt>
                <c:pt idx="13785">
                  <c:v>1287.4000000000001</c:v>
                </c:pt>
                <c:pt idx="13786">
                  <c:v>1292.3</c:v>
                </c:pt>
                <c:pt idx="13787">
                  <c:v>1284.5</c:v>
                </c:pt>
                <c:pt idx="13788">
                  <c:v>1284.5</c:v>
                </c:pt>
                <c:pt idx="13789">
                  <c:v>1286.4000000000001</c:v>
                </c:pt>
                <c:pt idx="13790">
                  <c:v>1283.7</c:v>
                </c:pt>
                <c:pt idx="13791">
                  <c:v>1287.4000000000001</c:v>
                </c:pt>
                <c:pt idx="13792">
                  <c:v>1287.0999999999999</c:v>
                </c:pt>
                <c:pt idx="13793">
                  <c:v>1287</c:v>
                </c:pt>
                <c:pt idx="13794">
                  <c:v>1285.2</c:v>
                </c:pt>
                <c:pt idx="13795">
                  <c:v>1285.9000000000001</c:v>
                </c:pt>
                <c:pt idx="13796">
                  <c:v>1285.3</c:v>
                </c:pt>
                <c:pt idx="13797">
                  <c:v>1291.5</c:v>
                </c:pt>
                <c:pt idx="13798">
                  <c:v>1280.9000000000001</c:v>
                </c:pt>
                <c:pt idx="13799">
                  <c:v>1283.8</c:v>
                </c:pt>
                <c:pt idx="13800">
                  <c:v>1280.5</c:v>
                </c:pt>
                <c:pt idx="13801">
                  <c:v>1283.4000000000001</c:v>
                </c:pt>
                <c:pt idx="13802">
                  <c:v>1281.2</c:v>
                </c:pt>
                <c:pt idx="13803">
                  <c:v>1278.3</c:v>
                </c:pt>
                <c:pt idx="13804">
                  <c:v>1282.7</c:v>
                </c:pt>
                <c:pt idx="13805">
                  <c:v>1283</c:v>
                </c:pt>
                <c:pt idx="13806">
                  <c:v>1282.0999999999999</c:v>
                </c:pt>
                <c:pt idx="13807">
                  <c:v>1282.0999999999999</c:v>
                </c:pt>
                <c:pt idx="13808">
                  <c:v>1280.0999999999999</c:v>
                </c:pt>
                <c:pt idx="13809">
                  <c:v>1281.0999999999999</c:v>
                </c:pt>
                <c:pt idx="13810">
                  <c:v>1280.8</c:v>
                </c:pt>
                <c:pt idx="13811">
                  <c:v>1280.3</c:v>
                </c:pt>
                <c:pt idx="13812">
                  <c:v>1278.7</c:v>
                </c:pt>
                <c:pt idx="13813">
                  <c:v>1279.9000000000001</c:v>
                </c:pt>
                <c:pt idx="13814">
                  <c:v>1279.4000000000001</c:v>
                </c:pt>
                <c:pt idx="13815">
                  <c:v>1279.4000000000001</c:v>
                </c:pt>
                <c:pt idx="13816">
                  <c:v>1279.4000000000001</c:v>
                </c:pt>
                <c:pt idx="13817">
                  <c:v>1279.4000000000001</c:v>
                </c:pt>
                <c:pt idx="13818">
                  <c:v>1278.7</c:v>
                </c:pt>
                <c:pt idx="13819">
                  <c:v>1280.5</c:v>
                </c:pt>
                <c:pt idx="13820">
                  <c:v>1279.8</c:v>
                </c:pt>
                <c:pt idx="13821">
                  <c:v>1279.8</c:v>
                </c:pt>
                <c:pt idx="13822">
                  <c:v>1276.5</c:v>
                </c:pt>
                <c:pt idx="13823">
                  <c:v>1279.5</c:v>
                </c:pt>
                <c:pt idx="13824">
                  <c:v>1276.2</c:v>
                </c:pt>
                <c:pt idx="13825">
                  <c:v>1280.9000000000001</c:v>
                </c:pt>
                <c:pt idx="13826">
                  <c:v>1281.5999999999999</c:v>
                </c:pt>
                <c:pt idx="13827">
                  <c:v>1272.9000000000001</c:v>
                </c:pt>
                <c:pt idx="13828">
                  <c:v>1280.5</c:v>
                </c:pt>
                <c:pt idx="13829">
                  <c:v>1279.4000000000001</c:v>
                </c:pt>
                <c:pt idx="13830">
                  <c:v>1279.5</c:v>
                </c:pt>
                <c:pt idx="13831">
                  <c:v>1276.5</c:v>
                </c:pt>
                <c:pt idx="13832">
                  <c:v>1281.2</c:v>
                </c:pt>
                <c:pt idx="13833">
                  <c:v>1280.7</c:v>
                </c:pt>
                <c:pt idx="13834">
                  <c:v>1283.5999999999999</c:v>
                </c:pt>
                <c:pt idx="13835">
                  <c:v>1281.2</c:v>
                </c:pt>
                <c:pt idx="13836">
                  <c:v>1278.5999999999999</c:v>
                </c:pt>
                <c:pt idx="13837">
                  <c:v>1283.5</c:v>
                </c:pt>
                <c:pt idx="13838">
                  <c:v>1285</c:v>
                </c:pt>
                <c:pt idx="13839">
                  <c:v>1284.7</c:v>
                </c:pt>
                <c:pt idx="13840">
                  <c:v>1285.8</c:v>
                </c:pt>
                <c:pt idx="13841">
                  <c:v>1281.4000000000001</c:v>
                </c:pt>
                <c:pt idx="13842">
                  <c:v>1285.2</c:v>
                </c:pt>
                <c:pt idx="13843">
                  <c:v>1280.3</c:v>
                </c:pt>
                <c:pt idx="13844">
                  <c:v>1284.4000000000001</c:v>
                </c:pt>
                <c:pt idx="13845">
                  <c:v>1281.9000000000001</c:v>
                </c:pt>
                <c:pt idx="13846">
                  <c:v>1282.0999999999999</c:v>
                </c:pt>
                <c:pt idx="13847">
                  <c:v>1281.9000000000001</c:v>
                </c:pt>
                <c:pt idx="13848">
                  <c:v>1283.3</c:v>
                </c:pt>
                <c:pt idx="13849">
                  <c:v>1280.4000000000001</c:v>
                </c:pt>
                <c:pt idx="13850">
                  <c:v>1279.0999999999999</c:v>
                </c:pt>
                <c:pt idx="13851">
                  <c:v>1278.3</c:v>
                </c:pt>
                <c:pt idx="13852">
                  <c:v>1278.7</c:v>
                </c:pt>
                <c:pt idx="13853">
                  <c:v>1278.4000000000001</c:v>
                </c:pt>
                <c:pt idx="13854">
                  <c:v>1276.5999999999999</c:v>
                </c:pt>
                <c:pt idx="13855">
                  <c:v>1278.5</c:v>
                </c:pt>
                <c:pt idx="13856">
                  <c:v>1276.2</c:v>
                </c:pt>
                <c:pt idx="13857">
                  <c:v>1276.5</c:v>
                </c:pt>
                <c:pt idx="13858">
                  <c:v>1274.4000000000001</c:v>
                </c:pt>
                <c:pt idx="13859">
                  <c:v>1276.3</c:v>
                </c:pt>
                <c:pt idx="13860">
                  <c:v>1274.2</c:v>
                </c:pt>
                <c:pt idx="13861">
                  <c:v>1275.3</c:v>
                </c:pt>
                <c:pt idx="13862">
                  <c:v>1275.2</c:v>
                </c:pt>
                <c:pt idx="13863">
                  <c:v>1275.7</c:v>
                </c:pt>
                <c:pt idx="13864">
                  <c:v>1275.2</c:v>
                </c:pt>
                <c:pt idx="13865">
                  <c:v>1274.4000000000001</c:v>
                </c:pt>
                <c:pt idx="13866">
                  <c:v>1271.8</c:v>
                </c:pt>
                <c:pt idx="13867">
                  <c:v>1273.3</c:v>
                </c:pt>
                <c:pt idx="13868">
                  <c:v>1272.5999999999999</c:v>
                </c:pt>
                <c:pt idx="13869">
                  <c:v>1272.9000000000001</c:v>
                </c:pt>
                <c:pt idx="13870">
                  <c:v>1272.5</c:v>
                </c:pt>
                <c:pt idx="13871">
                  <c:v>1275.4000000000001</c:v>
                </c:pt>
                <c:pt idx="13872">
                  <c:v>1271.8</c:v>
                </c:pt>
                <c:pt idx="13873">
                  <c:v>1272.9000000000001</c:v>
                </c:pt>
                <c:pt idx="13874">
                  <c:v>1271.4000000000001</c:v>
                </c:pt>
                <c:pt idx="13875">
                  <c:v>1272.5999999999999</c:v>
                </c:pt>
                <c:pt idx="13876">
                  <c:v>1270.8</c:v>
                </c:pt>
                <c:pt idx="13877">
                  <c:v>1271.2</c:v>
                </c:pt>
                <c:pt idx="13878">
                  <c:v>1270.5</c:v>
                </c:pt>
                <c:pt idx="13879">
                  <c:v>1269.3</c:v>
                </c:pt>
                <c:pt idx="13880">
                  <c:v>1269.4000000000001</c:v>
                </c:pt>
                <c:pt idx="13881">
                  <c:v>1267.9000000000001</c:v>
                </c:pt>
                <c:pt idx="13882">
                  <c:v>1267.9000000000001</c:v>
                </c:pt>
                <c:pt idx="13883">
                  <c:v>1269.3</c:v>
                </c:pt>
                <c:pt idx="13884">
                  <c:v>1269</c:v>
                </c:pt>
                <c:pt idx="13885">
                  <c:v>1266.5</c:v>
                </c:pt>
                <c:pt idx="13886">
                  <c:v>1263.2</c:v>
                </c:pt>
                <c:pt idx="13887">
                  <c:v>1265.9000000000001</c:v>
                </c:pt>
                <c:pt idx="13888">
                  <c:v>1266.5</c:v>
                </c:pt>
                <c:pt idx="13889">
                  <c:v>1267</c:v>
                </c:pt>
                <c:pt idx="13890">
                  <c:v>1267</c:v>
                </c:pt>
                <c:pt idx="13891">
                  <c:v>1266.3</c:v>
                </c:pt>
                <c:pt idx="13892">
                  <c:v>1266.2</c:v>
                </c:pt>
                <c:pt idx="13893">
                  <c:v>1268.4000000000001</c:v>
                </c:pt>
                <c:pt idx="13894">
                  <c:v>1265.9000000000001</c:v>
                </c:pt>
                <c:pt idx="13895">
                  <c:v>1260.9000000000001</c:v>
                </c:pt>
                <c:pt idx="13896">
                  <c:v>1265.2</c:v>
                </c:pt>
                <c:pt idx="13897">
                  <c:v>1266.2</c:v>
                </c:pt>
                <c:pt idx="13898">
                  <c:v>1265.9000000000001</c:v>
                </c:pt>
                <c:pt idx="13899">
                  <c:v>1264.5</c:v>
                </c:pt>
                <c:pt idx="13900">
                  <c:v>1263.0999999999999</c:v>
                </c:pt>
                <c:pt idx="13901">
                  <c:v>1259.8</c:v>
                </c:pt>
                <c:pt idx="13902">
                  <c:v>1260.0999999999999</c:v>
                </c:pt>
                <c:pt idx="13903">
                  <c:v>1263.0999999999999</c:v>
                </c:pt>
                <c:pt idx="13904">
                  <c:v>1263.8</c:v>
                </c:pt>
                <c:pt idx="13905">
                  <c:v>1264.0999999999999</c:v>
                </c:pt>
                <c:pt idx="13906">
                  <c:v>1263.7</c:v>
                </c:pt>
                <c:pt idx="13907">
                  <c:v>1263.4000000000001</c:v>
                </c:pt>
                <c:pt idx="13908">
                  <c:v>1258.3</c:v>
                </c:pt>
                <c:pt idx="13909">
                  <c:v>1262.7</c:v>
                </c:pt>
                <c:pt idx="13910">
                  <c:v>1261.8</c:v>
                </c:pt>
                <c:pt idx="13911">
                  <c:v>1259.9000000000001</c:v>
                </c:pt>
                <c:pt idx="13912">
                  <c:v>1260.2</c:v>
                </c:pt>
                <c:pt idx="13913">
                  <c:v>1262.4000000000001</c:v>
                </c:pt>
                <c:pt idx="13914">
                  <c:v>1262.8</c:v>
                </c:pt>
                <c:pt idx="13915">
                  <c:v>1262</c:v>
                </c:pt>
                <c:pt idx="13916">
                  <c:v>1263.5</c:v>
                </c:pt>
                <c:pt idx="13917">
                  <c:v>1263.5</c:v>
                </c:pt>
                <c:pt idx="13918">
                  <c:v>1262</c:v>
                </c:pt>
                <c:pt idx="13919">
                  <c:v>1261.7</c:v>
                </c:pt>
                <c:pt idx="13920">
                  <c:v>1263.0999999999999</c:v>
                </c:pt>
                <c:pt idx="13921">
                  <c:v>1263.4000000000001</c:v>
                </c:pt>
                <c:pt idx="13922">
                  <c:v>1262.7</c:v>
                </c:pt>
                <c:pt idx="13923">
                  <c:v>1263.4000000000001</c:v>
                </c:pt>
                <c:pt idx="13924">
                  <c:v>1262.4000000000001</c:v>
                </c:pt>
                <c:pt idx="13925">
                  <c:v>1264.8</c:v>
                </c:pt>
                <c:pt idx="13926">
                  <c:v>1261.7</c:v>
                </c:pt>
                <c:pt idx="13927">
                  <c:v>1261.7</c:v>
                </c:pt>
                <c:pt idx="13928">
                  <c:v>1263.0999999999999</c:v>
                </c:pt>
                <c:pt idx="13929">
                  <c:v>1259.8</c:v>
                </c:pt>
                <c:pt idx="13930">
                  <c:v>1263.2</c:v>
                </c:pt>
                <c:pt idx="13931">
                  <c:v>1260.7</c:v>
                </c:pt>
                <c:pt idx="13932">
                  <c:v>1263.5999999999999</c:v>
                </c:pt>
                <c:pt idx="13933">
                  <c:v>1262.3</c:v>
                </c:pt>
                <c:pt idx="13934">
                  <c:v>1262.8</c:v>
                </c:pt>
                <c:pt idx="13935">
                  <c:v>1264.8</c:v>
                </c:pt>
                <c:pt idx="13936">
                  <c:v>1265.2</c:v>
                </c:pt>
                <c:pt idx="13937">
                  <c:v>1264.5</c:v>
                </c:pt>
                <c:pt idx="13938">
                  <c:v>1264.9000000000001</c:v>
                </c:pt>
                <c:pt idx="13939">
                  <c:v>1264.5</c:v>
                </c:pt>
                <c:pt idx="13940">
                  <c:v>1262.3</c:v>
                </c:pt>
                <c:pt idx="13941">
                  <c:v>1265.5999999999999</c:v>
                </c:pt>
                <c:pt idx="13942">
                  <c:v>1262</c:v>
                </c:pt>
                <c:pt idx="13943">
                  <c:v>1264.5999999999999</c:v>
                </c:pt>
                <c:pt idx="13944">
                  <c:v>1260.9000000000001</c:v>
                </c:pt>
                <c:pt idx="13945">
                  <c:v>1262.4000000000001</c:v>
                </c:pt>
                <c:pt idx="13946">
                  <c:v>1264.9000000000001</c:v>
                </c:pt>
                <c:pt idx="13947">
                  <c:v>1264.2</c:v>
                </c:pt>
                <c:pt idx="13948">
                  <c:v>1264.9000000000001</c:v>
                </c:pt>
                <c:pt idx="13949">
                  <c:v>1261.7</c:v>
                </c:pt>
                <c:pt idx="13950">
                  <c:v>1262.9000000000001</c:v>
                </c:pt>
                <c:pt idx="13951">
                  <c:v>1263.5999999999999</c:v>
                </c:pt>
                <c:pt idx="13952">
                  <c:v>1261</c:v>
                </c:pt>
                <c:pt idx="13953">
                  <c:v>1263.5999999999999</c:v>
                </c:pt>
                <c:pt idx="13954">
                  <c:v>1257.4000000000001</c:v>
                </c:pt>
                <c:pt idx="13955">
                  <c:v>1264.4000000000001</c:v>
                </c:pt>
                <c:pt idx="13956">
                  <c:v>1262.4000000000001</c:v>
                </c:pt>
                <c:pt idx="13957">
                  <c:v>1264.4000000000001</c:v>
                </c:pt>
                <c:pt idx="13958">
                  <c:v>1265</c:v>
                </c:pt>
                <c:pt idx="13959">
                  <c:v>1264.8</c:v>
                </c:pt>
                <c:pt idx="13960">
                  <c:v>1267.8</c:v>
                </c:pt>
                <c:pt idx="13961">
                  <c:v>1266.2</c:v>
                </c:pt>
                <c:pt idx="13962">
                  <c:v>1268.8</c:v>
                </c:pt>
                <c:pt idx="13963">
                  <c:v>1272.3</c:v>
                </c:pt>
                <c:pt idx="13964">
                  <c:v>1265.0999999999999</c:v>
                </c:pt>
                <c:pt idx="13965">
                  <c:v>1268.7</c:v>
                </c:pt>
                <c:pt idx="13966">
                  <c:v>1264.7</c:v>
                </c:pt>
                <c:pt idx="13967">
                  <c:v>1275.5999999999999</c:v>
                </c:pt>
                <c:pt idx="13968">
                  <c:v>1269.7</c:v>
                </c:pt>
                <c:pt idx="13969">
                  <c:v>1265.0999999999999</c:v>
                </c:pt>
                <c:pt idx="13970">
                  <c:v>1266.5999999999999</c:v>
                </c:pt>
                <c:pt idx="13971">
                  <c:v>1268</c:v>
                </c:pt>
                <c:pt idx="13972">
                  <c:v>1268.7</c:v>
                </c:pt>
                <c:pt idx="13973">
                  <c:v>1266.5999999999999</c:v>
                </c:pt>
                <c:pt idx="13974">
                  <c:v>1266.0999999999999</c:v>
                </c:pt>
                <c:pt idx="13975">
                  <c:v>1267.4000000000001</c:v>
                </c:pt>
                <c:pt idx="13976">
                  <c:v>1262.8</c:v>
                </c:pt>
                <c:pt idx="13977">
                  <c:v>1264.7</c:v>
                </c:pt>
                <c:pt idx="13978">
                  <c:v>1263</c:v>
                </c:pt>
                <c:pt idx="13979">
                  <c:v>1262.2</c:v>
                </c:pt>
                <c:pt idx="13980">
                  <c:v>1259.9000000000001</c:v>
                </c:pt>
                <c:pt idx="13981">
                  <c:v>1263</c:v>
                </c:pt>
                <c:pt idx="13982">
                  <c:v>1264.0999999999999</c:v>
                </c:pt>
                <c:pt idx="13983">
                  <c:v>1264.5</c:v>
                </c:pt>
                <c:pt idx="13984">
                  <c:v>1264.0999999999999</c:v>
                </c:pt>
                <c:pt idx="13985">
                  <c:v>1264.9000000000001</c:v>
                </c:pt>
                <c:pt idx="13986">
                  <c:v>1260.2</c:v>
                </c:pt>
                <c:pt idx="13987">
                  <c:v>1263.8</c:v>
                </c:pt>
                <c:pt idx="13988">
                  <c:v>1263.0999999999999</c:v>
                </c:pt>
                <c:pt idx="13989">
                  <c:v>1263.5</c:v>
                </c:pt>
                <c:pt idx="13990">
                  <c:v>1261.3</c:v>
                </c:pt>
                <c:pt idx="13991">
                  <c:v>1261</c:v>
                </c:pt>
                <c:pt idx="13992">
                  <c:v>1261</c:v>
                </c:pt>
                <c:pt idx="13993">
                  <c:v>1259.5999999999999</c:v>
                </c:pt>
                <c:pt idx="13994">
                  <c:v>1259.9000000000001</c:v>
                </c:pt>
                <c:pt idx="13995">
                  <c:v>1257.8</c:v>
                </c:pt>
                <c:pt idx="13996">
                  <c:v>1260.5999999999999</c:v>
                </c:pt>
                <c:pt idx="13997">
                  <c:v>1257.9000000000001</c:v>
                </c:pt>
                <c:pt idx="13998">
                  <c:v>1258</c:v>
                </c:pt>
                <c:pt idx="13999">
                  <c:v>1255.7</c:v>
                </c:pt>
                <c:pt idx="14000">
                  <c:v>1257.8</c:v>
                </c:pt>
                <c:pt idx="14001">
                  <c:v>1257.4000000000001</c:v>
                </c:pt>
                <c:pt idx="14002">
                  <c:v>1256.3</c:v>
                </c:pt>
                <c:pt idx="14003">
                  <c:v>1258.5</c:v>
                </c:pt>
                <c:pt idx="14004">
                  <c:v>1257</c:v>
                </c:pt>
                <c:pt idx="14005">
                  <c:v>1255.4000000000001</c:v>
                </c:pt>
                <c:pt idx="14006">
                  <c:v>1258</c:v>
                </c:pt>
                <c:pt idx="14007">
                  <c:v>1253.3</c:v>
                </c:pt>
                <c:pt idx="14008">
                  <c:v>1257.2</c:v>
                </c:pt>
                <c:pt idx="14009">
                  <c:v>1256.9000000000001</c:v>
                </c:pt>
                <c:pt idx="14010">
                  <c:v>1256.8</c:v>
                </c:pt>
                <c:pt idx="14011">
                  <c:v>1257.5</c:v>
                </c:pt>
                <c:pt idx="14012">
                  <c:v>1254.4000000000001</c:v>
                </c:pt>
                <c:pt idx="14013">
                  <c:v>1256.4000000000001</c:v>
                </c:pt>
                <c:pt idx="14014">
                  <c:v>1256.8</c:v>
                </c:pt>
                <c:pt idx="14015">
                  <c:v>1255.8</c:v>
                </c:pt>
                <c:pt idx="14016">
                  <c:v>1251.5999999999999</c:v>
                </c:pt>
                <c:pt idx="14017">
                  <c:v>1255.8</c:v>
                </c:pt>
                <c:pt idx="14018">
                  <c:v>1255.8</c:v>
                </c:pt>
                <c:pt idx="14019">
                  <c:v>1255.8</c:v>
                </c:pt>
                <c:pt idx="14020">
                  <c:v>1255.0999999999999</c:v>
                </c:pt>
                <c:pt idx="14021">
                  <c:v>1256.0999999999999</c:v>
                </c:pt>
                <c:pt idx="14022">
                  <c:v>1255.5</c:v>
                </c:pt>
                <c:pt idx="14023">
                  <c:v>1256.3</c:v>
                </c:pt>
                <c:pt idx="14024">
                  <c:v>1256.7</c:v>
                </c:pt>
                <c:pt idx="14025">
                  <c:v>1254.2</c:v>
                </c:pt>
                <c:pt idx="14026">
                  <c:v>1254.3</c:v>
                </c:pt>
                <c:pt idx="14027">
                  <c:v>1255</c:v>
                </c:pt>
                <c:pt idx="14028">
                  <c:v>1253.9000000000001</c:v>
                </c:pt>
                <c:pt idx="14029">
                  <c:v>1256.0999999999999</c:v>
                </c:pt>
                <c:pt idx="14030">
                  <c:v>1257.2</c:v>
                </c:pt>
                <c:pt idx="14031">
                  <c:v>1256.4000000000001</c:v>
                </c:pt>
                <c:pt idx="14032">
                  <c:v>1256</c:v>
                </c:pt>
                <c:pt idx="14033">
                  <c:v>1253.9000000000001</c:v>
                </c:pt>
                <c:pt idx="14034">
                  <c:v>1256.0999999999999</c:v>
                </c:pt>
                <c:pt idx="14035">
                  <c:v>1257.0999999999999</c:v>
                </c:pt>
                <c:pt idx="14036">
                  <c:v>1253.2</c:v>
                </c:pt>
                <c:pt idx="14037">
                  <c:v>1257.5</c:v>
                </c:pt>
                <c:pt idx="14038">
                  <c:v>1257.0999999999999</c:v>
                </c:pt>
                <c:pt idx="14039">
                  <c:v>1257.9000000000001</c:v>
                </c:pt>
                <c:pt idx="14040">
                  <c:v>1256.0999999999999</c:v>
                </c:pt>
                <c:pt idx="14041">
                  <c:v>1257.2</c:v>
                </c:pt>
                <c:pt idx="14042">
                  <c:v>1252.5999999999999</c:v>
                </c:pt>
                <c:pt idx="14043">
                  <c:v>1256.8</c:v>
                </c:pt>
                <c:pt idx="14044">
                  <c:v>1253.9000000000001</c:v>
                </c:pt>
                <c:pt idx="14045">
                  <c:v>1254.3</c:v>
                </c:pt>
                <c:pt idx="14046">
                  <c:v>1257.4000000000001</c:v>
                </c:pt>
                <c:pt idx="14047">
                  <c:v>1257.5999999999999</c:v>
                </c:pt>
                <c:pt idx="14048">
                  <c:v>1257.8</c:v>
                </c:pt>
                <c:pt idx="14049">
                  <c:v>1258.3</c:v>
                </c:pt>
                <c:pt idx="14050">
                  <c:v>1254.9000000000001</c:v>
                </c:pt>
                <c:pt idx="14051">
                  <c:v>1250.2</c:v>
                </c:pt>
                <c:pt idx="14052">
                  <c:v>1254.8</c:v>
                </c:pt>
                <c:pt idx="14053">
                  <c:v>1253.7</c:v>
                </c:pt>
                <c:pt idx="14054">
                  <c:v>1262.2</c:v>
                </c:pt>
                <c:pt idx="14055">
                  <c:v>1259.2</c:v>
                </c:pt>
                <c:pt idx="14056">
                  <c:v>1263.9000000000001</c:v>
                </c:pt>
                <c:pt idx="14057">
                  <c:v>1259.5</c:v>
                </c:pt>
                <c:pt idx="14058">
                  <c:v>1261</c:v>
                </c:pt>
                <c:pt idx="14059">
                  <c:v>1260.3</c:v>
                </c:pt>
                <c:pt idx="14060">
                  <c:v>1261</c:v>
                </c:pt>
                <c:pt idx="14061">
                  <c:v>1260.2</c:v>
                </c:pt>
                <c:pt idx="14062">
                  <c:v>1260.9000000000001</c:v>
                </c:pt>
                <c:pt idx="14063">
                  <c:v>1259.5</c:v>
                </c:pt>
                <c:pt idx="14064">
                  <c:v>1260.5999999999999</c:v>
                </c:pt>
                <c:pt idx="14065">
                  <c:v>1260.5999999999999</c:v>
                </c:pt>
                <c:pt idx="14066">
                  <c:v>1259.5</c:v>
                </c:pt>
                <c:pt idx="14067">
                  <c:v>1258.8</c:v>
                </c:pt>
                <c:pt idx="14068">
                  <c:v>1260.5999999999999</c:v>
                </c:pt>
                <c:pt idx="14069">
                  <c:v>1259.9000000000001</c:v>
                </c:pt>
                <c:pt idx="14070">
                  <c:v>1259.2</c:v>
                </c:pt>
                <c:pt idx="14071">
                  <c:v>1258.8</c:v>
                </c:pt>
                <c:pt idx="14072">
                  <c:v>1259.7</c:v>
                </c:pt>
                <c:pt idx="14073">
                  <c:v>1257.7</c:v>
                </c:pt>
                <c:pt idx="14074">
                  <c:v>1259.3</c:v>
                </c:pt>
                <c:pt idx="14075">
                  <c:v>1258.0999999999999</c:v>
                </c:pt>
                <c:pt idx="14076">
                  <c:v>1258.4000000000001</c:v>
                </c:pt>
                <c:pt idx="14077">
                  <c:v>1259.8</c:v>
                </c:pt>
                <c:pt idx="14078">
                  <c:v>1260.4000000000001</c:v>
                </c:pt>
                <c:pt idx="14079">
                  <c:v>1260.2</c:v>
                </c:pt>
                <c:pt idx="14080">
                  <c:v>1259.8</c:v>
                </c:pt>
                <c:pt idx="14081">
                  <c:v>1259.8</c:v>
                </c:pt>
                <c:pt idx="14082">
                  <c:v>1256.3</c:v>
                </c:pt>
                <c:pt idx="14083">
                  <c:v>1259.5</c:v>
                </c:pt>
                <c:pt idx="14084">
                  <c:v>1258.4000000000001</c:v>
                </c:pt>
                <c:pt idx="14085">
                  <c:v>1260.0999999999999</c:v>
                </c:pt>
                <c:pt idx="14086">
                  <c:v>1260.5</c:v>
                </c:pt>
                <c:pt idx="14087">
                  <c:v>1259.4000000000001</c:v>
                </c:pt>
                <c:pt idx="14088">
                  <c:v>1255.5</c:v>
                </c:pt>
                <c:pt idx="14089">
                  <c:v>1259.4000000000001</c:v>
                </c:pt>
                <c:pt idx="14090">
                  <c:v>1259.5</c:v>
                </c:pt>
                <c:pt idx="14091">
                  <c:v>1259.0999999999999</c:v>
                </c:pt>
                <c:pt idx="14092">
                  <c:v>1259.0999999999999</c:v>
                </c:pt>
                <c:pt idx="14093">
                  <c:v>1258.3</c:v>
                </c:pt>
                <c:pt idx="14094">
                  <c:v>1258.9000000000001</c:v>
                </c:pt>
                <c:pt idx="14095">
                  <c:v>1258.3</c:v>
                </c:pt>
                <c:pt idx="14096">
                  <c:v>1257.9000000000001</c:v>
                </c:pt>
                <c:pt idx="14097">
                  <c:v>1254.7</c:v>
                </c:pt>
                <c:pt idx="14098">
                  <c:v>1258.5</c:v>
                </c:pt>
                <c:pt idx="14099">
                  <c:v>1256.3</c:v>
                </c:pt>
                <c:pt idx="14100">
                  <c:v>1264</c:v>
                </c:pt>
                <c:pt idx="14101">
                  <c:v>1257.2</c:v>
                </c:pt>
                <c:pt idx="14102">
                  <c:v>1256.8</c:v>
                </c:pt>
                <c:pt idx="14103">
                  <c:v>1256.3</c:v>
                </c:pt>
                <c:pt idx="14104">
                  <c:v>1255.9000000000001</c:v>
                </c:pt>
                <c:pt idx="14105">
                  <c:v>1256.3</c:v>
                </c:pt>
                <c:pt idx="14106">
                  <c:v>1255.2</c:v>
                </c:pt>
                <c:pt idx="14107">
                  <c:v>1253.8</c:v>
                </c:pt>
                <c:pt idx="14108">
                  <c:v>1255.9000000000001</c:v>
                </c:pt>
                <c:pt idx="14109">
                  <c:v>1255.2</c:v>
                </c:pt>
                <c:pt idx="14110">
                  <c:v>1252.0999999999999</c:v>
                </c:pt>
                <c:pt idx="14111">
                  <c:v>1255.2</c:v>
                </c:pt>
                <c:pt idx="14112">
                  <c:v>1254.5</c:v>
                </c:pt>
                <c:pt idx="14113">
                  <c:v>1254.5999999999999</c:v>
                </c:pt>
                <c:pt idx="14114">
                  <c:v>1255.5999999999999</c:v>
                </c:pt>
                <c:pt idx="14115">
                  <c:v>1260.9000000000001</c:v>
                </c:pt>
                <c:pt idx="14116">
                  <c:v>1254.4000000000001</c:v>
                </c:pt>
                <c:pt idx="14117">
                  <c:v>1254.8</c:v>
                </c:pt>
                <c:pt idx="14118">
                  <c:v>1253.2</c:v>
                </c:pt>
                <c:pt idx="14119">
                  <c:v>1254.2</c:v>
                </c:pt>
                <c:pt idx="14120">
                  <c:v>1254.0999999999999</c:v>
                </c:pt>
                <c:pt idx="14121">
                  <c:v>1254.0999999999999</c:v>
                </c:pt>
                <c:pt idx="14122">
                  <c:v>1254.2</c:v>
                </c:pt>
                <c:pt idx="14123">
                  <c:v>1253.8</c:v>
                </c:pt>
                <c:pt idx="14124">
                  <c:v>1254</c:v>
                </c:pt>
                <c:pt idx="14125">
                  <c:v>1253</c:v>
                </c:pt>
                <c:pt idx="14126">
                  <c:v>1250.3</c:v>
                </c:pt>
                <c:pt idx="14127">
                  <c:v>1252.8</c:v>
                </c:pt>
                <c:pt idx="14128">
                  <c:v>1251.4000000000001</c:v>
                </c:pt>
                <c:pt idx="14129">
                  <c:v>1253.9000000000001</c:v>
                </c:pt>
                <c:pt idx="14130">
                  <c:v>1252.8</c:v>
                </c:pt>
                <c:pt idx="14131">
                  <c:v>1252.5</c:v>
                </c:pt>
                <c:pt idx="14132">
                  <c:v>1253.8</c:v>
                </c:pt>
                <c:pt idx="14133">
                  <c:v>1253</c:v>
                </c:pt>
                <c:pt idx="14134">
                  <c:v>1252.0999999999999</c:v>
                </c:pt>
                <c:pt idx="14135">
                  <c:v>1252.4000000000001</c:v>
                </c:pt>
                <c:pt idx="14136">
                  <c:v>1252.8</c:v>
                </c:pt>
                <c:pt idx="14137">
                  <c:v>1252.8</c:v>
                </c:pt>
                <c:pt idx="14138">
                  <c:v>1252.0999999999999</c:v>
                </c:pt>
                <c:pt idx="14139">
                  <c:v>1251.4000000000001</c:v>
                </c:pt>
                <c:pt idx="14140">
                  <c:v>1252.9000000000001</c:v>
                </c:pt>
                <c:pt idx="14141">
                  <c:v>1253.2</c:v>
                </c:pt>
                <c:pt idx="14142">
                  <c:v>1252.5999999999999</c:v>
                </c:pt>
                <c:pt idx="14143">
                  <c:v>1253.5999999999999</c:v>
                </c:pt>
                <c:pt idx="14144">
                  <c:v>1252.8</c:v>
                </c:pt>
                <c:pt idx="14145">
                  <c:v>1250.3</c:v>
                </c:pt>
                <c:pt idx="14146">
                  <c:v>1253.4000000000001</c:v>
                </c:pt>
                <c:pt idx="14147">
                  <c:v>1253.5999999999999</c:v>
                </c:pt>
                <c:pt idx="14148">
                  <c:v>1253</c:v>
                </c:pt>
                <c:pt idx="14149">
                  <c:v>1254.4000000000001</c:v>
                </c:pt>
                <c:pt idx="14150">
                  <c:v>1253.2</c:v>
                </c:pt>
                <c:pt idx="14151">
                  <c:v>1254.0999999999999</c:v>
                </c:pt>
                <c:pt idx="14152">
                  <c:v>1253.5</c:v>
                </c:pt>
                <c:pt idx="14153">
                  <c:v>1253.0999999999999</c:v>
                </c:pt>
                <c:pt idx="14154">
                  <c:v>1251.0999999999999</c:v>
                </c:pt>
                <c:pt idx="14155">
                  <c:v>1246.8</c:v>
                </c:pt>
                <c:pt idx="14156">
                  <c:v>1251.7</c:v>
                </c:pt>
                <c:pt idx="14157">
                  <c:v>1254.5</c:v>
                </c:pt>
                <c:pt idx="14158">
                  <c:v>1251.7</c:v>
                </c:pt>
                <c:pt idx="14159">
                  <c:v>1253.2</c:v>
                </c:pt>
                <c:pt idx="14160">
                  <c:v>1254.5</c:v>
                </c:pt>
                <c:pt idx="14161">
                  <c:v>1254.5999999999999</c:v>
                </c:pt>
                <c:pt idx="14162">
                  <c:v>1253.0999999999999</c:v>
                </c:pt>
                <c:pt idx="14163">
                  <c:v>1250.2</c:v>
                </c:pt>
                <c:pt idx="14164">
                  <c:v>1253.5</c:v>
                </c:pt>
                <c:pt idx="14165">
                  <c:v>1253.7</c:v>
                </c:pt>
                <c:pt idx="14166">
                  <c:v>1253.3</c:v>
                </c:pt>
                <c:pt idx="14167">
                  <c:v>1251.5999999999999</c:v>
                </c:pt>
                <c:pt idx="14168">
                  <c:v>1250.0999999999999</c:v>
                </c:pt>
                <c:pt idx="14169">
                  <c:v>1251.9000000000001</c:v>
                </c:pt>
                <c:pt idx="14170">
                  <c:v>1253.2</c:v>
                </c:pt>
                <c:pt idx="14171">
                  <c:v>1252.9000000000001</c:v>
                </c:pt>
                <c:pt idx="14172">
                  <c:v>1252.0999999999999</c:v>
                </c:pt>
                <c:pt idx="14173">
                  <c:v>1251.8</c:v>
                </c:pt>
                <c:pt idx="14174">
                  <c:v>1251.5999999999999</c:v>
                </c:pt>
                <c:pt idx="14175">
                  <c:v>1251.9000000000001</c:v>
                </c:pt>
                <c:pt idx="14176">
                  <c:v>1254.7</c:v>
                </c:pt>
                <c:pt idx="14177">
                  <c:v>1254.4000000000001</c:v>
                </c:pt>
                <c:pt idx="14178">
                  <c:v>1261.5</c:v>
                </c:pt>
                <c:pt idx="14179">
                  <c:v>1254.7</c:v>
                </c:pt>
                <c:pt idx="14180">
                  <c:v>1253.7</c:v>
                </c:pt>
                <c:pt idx="14181">
                  <c:v>1255</c:v>
                </c:pt>
                <c:pt idx="14182">
                  <c:v>1266.0999999999999</c:v>
                </c:pt>
                <c:pt idx="14183">
                  <c:v>1254</c:v>
                </c:pt>
                <c:pt idx="14184">
                  <c:v>1254.7</c:v>
                </c:pt>
                <c:pt idx="14185">
                  <c:v>1256.2</c:v>
                </c:pt>
                <c:pt idx="14186">
                  <c:v>1258.3</c:v>
                </c:pt>
                <c:pt idx="14187">
                  <c:v>1255.8</c:v>
                </c:pt>
                <c:pt idx="14188">
                  <c:v>1254.7</c:v>
                </c:pt>
                <c:pt idx="14189">
                  <c:v>1255.8</c:v>
                </c:pt>
                <c:pt idx="14190">
                  <c:v>1255.2</c:v>
                </c:pt>
                <c:pt idx="14191">
                  <c:v>1249.0999999999999</c:v>
                </c:pt>
                <c:pt idx="14192">
                  <c:v>1253.8</c:v>
                </c:pt>
                <c:pt idx="14193">
                  <c:v>1253.5</c:v>
                </c:pt>
                <c:pt idx="14194">
                  <c:v>1254.8</c:v>
                </c:pt>
                <c:pt idx="14195">
                  <c:v>1253.5999999999999</c:v>
                </c:pt>
                <c:pt idx="14196">
                  <c:v>1254</c:v>
                </c:pt>
                <c:pt idx="14197">
                  <c:v>1253.5999999999999</c:v>
                </c:pt>
                <c:pt idx="14198">
                  <c:v>1252.7</c:v>
                </c:pt>
                <c:pt idx="14199">
                  <c:v>1250.2</c:v>
                </c:pt>
                <c:pt idx="14200">
                  <c:v>1253.7</c:v>
                </c:pt>
                <c:pt idx="14201">
                  <c:v>1252</c:v>
                </c:pt>
                <c:pt idx="14202">
                  <c:v>1252.7</c:v>
                </c:pt>
                <c:pt idx="14203">
                  <c:v>1252</c:v>
                </c:pt>
                <c:pt idx="14204">
                  <c:v>1252.7</c:v>
                </c:pt>
                <c:pt idx="14205">
                  <c:v>1251.3</c:v>
                </c:pt>
                <c:pt idx="14206">
                  <c:v>1252.3</c:v>
                </c:pt>
                <c:pt idx="14207">
                  <c:v>1246.4000000000001</c:v>
                </c:pt>
                <c:pt idx="14208">
                  <c:v>1250.5</c:v>
                </c:pt>
                <c:pt idx="14209">
                  <c:v>1249.5</c:v>
                </c:pt>
                <c:pt idx="14210">
                  <c:v>1250.2</c:v>
                </c:pt>
                <c:pt idx="14211">
                  <c:v>1249.9000000000001</c:v>
                </c:pt>
                <c:pt idx="14212">
                  <c:v>1249.5</c:v>
                </c:pt>
                <c:pt idx="14213">
                  <c:v>1249.2</c:v>
                </c:pt>
                <c:pt idx="14214">
                  <c:v>1248.0999999999999</c:v>
                </c:pt>
                <c:pt idx="14215">
                  <c:v>1248.0999999999999</c:v>
                </c:pt>
                <c:pt idx="14216">
                  <c:v>1246.8</c:v>
                </c:pt>
                <c:pt idx="14217">
                  <c:v>1245.0999999999999</c:v>
                </c:pt>
                <c:pt idx="14218">
                  <c:v>1247.5</c:v>
                </c:pt>
                <c:pt idx="14219">
                  <c:v>1246.5999999999999</c:v>
                </c:pt>
                <c:pt idx="14220">
                  <c:v>1244.5999999999999</c:v>
                </c:pt>
                <c:pt idx="14221">
                  <c:v>1249.8</c:v>
                </c:pt>
                <c:pt idx="14222">
                  <c:v>1244.5999999999999</c:v>
                </c:pt>
                <c:pt idx="14223">
                  <c:v>1250</c:v>
                </c:pt>
                <c:pt idx="14224">
                  <c:v>1243.7</c:v>
                </c:pt>
                <c:pt idx="14225">
                  <c:v>1242.7</c:v>
                </c:pt>
                <c:pt idx="14226">
                  <c:v>1242.5999999999999</c:v>
                </c:pt>
                <c:pt idx="14227">
                  <c:v>1245</c:v>
                </c:pt>
                <c:pt idx="14228">
                  <c:v>1252.0999999999999</c:v>
                </c:pt>
                <c:pt idx="14229">
                  <c:v>1243</c:v>
                </c:pt>
                <c:pt idx="14230">
                  <c:v>1243.4000000000001</c:v>
                </c:pt>
                <c:pt idx="14231">
                  <c:v>1244.8</c:v>
                </c:pt>
                <c:pt idx="14232">
                  <c:v>1243.7</c:v>
                </c:pt>
                <c:pt idx="14233">
                  <c:v>1244.4000000000001</c:v>
                </c:pt>
                <c:pt idx="14234">
                  <c:v>1250.7</c:v>
                </c:pt>
                <c:pt idx="14235">
                  <c:v>1245.4000000000001</c:v>
                </c:pt>
                <c:pt idx="14236">
                  <c:v>1241.9000000000001</c:v>
                </c:pt>
                <c:pt idx="14237">
                  <c:v>1243.7</c:v>
                </c:pt>
                <c:pt idx="14238">
                  <c:v>1240.9000000000001</c:v>
                </c:pt>
                <c:pt idx="14239">
                  <c:v>1239.7</c:v>
                </c:pt>
                <c:pt idx="14240">
                  <c:v>1243.2</c:v>
                </c:pt>
                <c:pt idx="14241">
                  <c:v>1252.9000000000001</c:v>
                </c:pt>
                <c:pt idx="14242">
                  <c:v>1248.8</c:v>
                </c:pt>
                <c:pt idx="14243">
                  <c:v>1241.5999999999999</c:v>
                </c:pt>
                <c:pt idx="14244">
                  <c:v>1243.3</c:v>
                </c:pt>
                <c:pt idx="14245">
                  <c:v>1244.4000000000001</c:v>
                </c:pt>
                <c:pt idx="14246">
                  <c:v>1241.5</c:v>
                </c:pt>
                <c:pt idx="14247">
                  <c:v>1244.9000000000001</c:v>
                </c:pt>
                <c:pt idx="14248">
                  <c:v>1246.7</c:v>
                </c:pt>
                <c:pt idx="14249">
                  <c:v>1244.9000000000001</c:v>
                </c:pt>
                <c:pt idx="14250">
                  <c:v>1253.4000000000001</c:v>
                </c:pt>
                <c:pt idx="14251">
                  <c:v>1244.5999999999999</c:v>
                </c:pt>
                <c:pt idx="14252">
                  <c:v>1243</c:v>
                </c:pt>
                <c:pt idx="14253">
                  <c:v>1242.9000000000001</c:v>
                </c:pt>
                <c:pt idx="14254">
                  <c:v>1249.3</c:v>
                </c:pt>
                <c:pt idx="14255">
                  <c:v>1242.9000000000001</c:v>
                </c:pt>
                <c:pt idx="14256">
                  <c:v>1244.0999999999999</c:v>
                </c:pt>
                <c:pt idx="14257">
                  <c:v>1253.5</c:v>
                </c:pt>
                <c:pt idx="14258">
                  <c:v>1242.4000000000001</c:v>
                </c:pt>
                <c:pt idx="14259">
                  <c:v>1246.9000000000001</c:v>
                </c:pt>
                <c:pt idx="14260">
                  <c:v>1242.3</c:v>
                </c:pt>
                <c:pt idx="14261">
                  <c:v>1242</c:v>
                </c:pt>
                <c:pt idx="14262">
                  <c:v>1240.9000000000001</c:v>
                </c:pt>
                <c:pt idx="14263">
                  <c:v>1241.5</c:v>
                </c:pt>
                <c:pt idx="14264">
                  <c:v>1239.5</c:v>
                </c:pt>
                <c:pt idx="14265">
                  <c:v>1239.0999999999999</c:v>
                </c:pt>
                <c:pt idx="14266">
                  <c:v>1237.5</c:v>
                </c:pt>
                <c:pt idx="14267">
                  <c:v>1247.9000000000001</c:v>
                </c:pt>
                <c:pt idx="14268">
                  <c:v>1239.3</c:v>
                </c:pt>
                <c:pt idx="14269">
                  <c:v>1239</c:v>
                </c:pt>
                <c:pt idx="14270">
                  <c:v>1234</c:v>
                </c:pt>
                <c:pt idx="14271">
                  <c:v>1238</c:v>
                </c:pt>
                <c:pt idx="14272">
                  <c:v>1238.3</c:v>
                </c:pt>
                <c:pt idx="14273">
                  <c:v>1237</c:v>
                </c:pt>
                <c:pt idx="14274">
                  <c:v>1237.3</c:v>
                </c:pt>
                <c:pt idx="14275">
                  <c:v>1236.3</c:v>
                </c:pt>
                <c:pt idx="14276">
                  <c:v>1234.9000000000001</c:v>
                </c:pt>
                <c:pt idx="14277">
                  <c:v>1237.3</c:v>
                </c:pt>
                <c:pt idx="14278">
                  <c:v>1237.7</c:v>
                </c:pt>
                <c:pt idx="14279">
                  <c:v>1236</c:v>
                </c:pt>
                <c:pt idx="14280">
                  <c:v>1235.2</c:v>
                </c:pt>
                <c:pt idx="14281">
                  <c:v>1236.7</c:v>
                </c:pt>
                <c:pt idx="14282">
                  <c:v>1236</c:v>
                </c:pt>
                <c:pt idx="14283">
                  <c:v>1235.3</c:v>
                </c:pt>
                <c:pt idx="14284">
                  <c:v>1233.2</c:v>
                </c:pt>
                <c:pt idx="14285">
                  <c:v>1235</c:v>
                </c:pt>
                <c:pt idx="14286">
                  <c:v>1233.8</c:v>
                </c:pt>
                <c:pt idx="14287">
                  <c:v>1234.3</c:v>
                </c:pt>
                <c:pt idx="14288">
                  <c:v>1234.2</c:v>
                </c:pt>
                <c:pt idx="14289">
                  <c:v>1233.5</c:v>
                </c:pt>
                <c:pt idx="14290">
                  <c:v>1232.0999999999999</c:v>
                </c:pt>
                <c:pt idx="14291">
                  <c:v>1234.2</c:v>
                </c:pt>
                <c:pt idx="14292">
                  <c:v>1232</c:v>
                </c:pt>
                <c:pt idx="14293">
                  <c:v>1230</c:v>
                </c:pt>
                <c:pt idx="14294">
                  <c:v>1233.3</c:v>
                </c:pt>
                <c:pt idx="14295">
                  <c:v>1231.0999999999999</c:v>
                </c:pt>
                <c:pt idx="14296">
                  <c:v>1231.5</c:v>
                </c:pt>
                <c:pt idx="14297">
                  <c:v>1232.9000000000001</c:v>
                </c:pt>
                <c:pt idx="14298">
                  <c:v>1231.5</c:v>
                </c:pt>
                <c:pt idx="14299">
                  <c:v>1228.8</c:v>
                </c:pt>
                <c:pt idx="14300">
                  <c:v>1231.2</c:v>
                </c:pt>
                <c:pt idx="14301">
                  <c:v>1233.2</c:v>
                </c:pt>
                <c:pt idx="14302">
                  <c:v>1233.5999999999999</c:v>
                </c:pt>
                <c:pt idx="14303">
                  <c:v>1229.5</c:v>
                </c:pt>
                <c:pt idx="14304">
                  <c:v>1233</c:v>
                </c:pt>
                <c:pt idx="14305">
                  <c:v>1231.9000000000001</c:v>
                </c:pt>
                <c:pt idx="14306">
                  <c:v>1232.2</c:v>
                </c:pt>
                <c:pt idx="14307">
                  <c:v>1227.2</c:v>
                </c:pt>
                <c:pt idx="14308">
                  <c:v>1231.5999999999999</c:v>
                </c:pt>
                <c:pt idx="14309">
                  <c:v>1230.5</c:v>
                </c:pt>
                <c:pt idx="14310">
                  <c:v>1231</c:v>
                </c:pt>
                <c:pt idx="14311">
                  <c:v>1228.8</c:v>
                </c:pt>
                <c:pt idx="14312">
                  <c:v>1231.5</c:v>
                </c:pt>
                <c:pt idx="14313">
                  <c:v>1228.7</c:v>
                </c:pt>
                <c:pt idx="14314">
                  <c:v>1230.8</c:v>
                </c:pt>
                <c:pt idx="14315">
                  <c:v>1232.0999999999999</c:v>
                </c:pt>
                <c:pt idx="14316">
                  <c:v>1230.0999999999999</c:v>
                </c:pt>
                <c:pt idx="14317">
                  <c:v>1228.8</c:v>
                </c:pt>
                <c:pt idx="14318">
                  <c:v>1229</c:v>
                </c:pt>
                <c:pt idx="14319">
                  <c:v>1228.5999999999999</c:v>
                </c:pt>
                <c:pt idx="14320">
                  <c:v>1229.5999999999999</c:v>
                </c:pt>
                <c:pt idx="14321">
                  <c:v>1229.3</c:v>
                </c:pt>
                <c:pt idx="14322">
                  <c:v>1228.2</c:v>
                </c:pt>
                <c:pt idx="14323">
                  <c:v>1223.8</c:v>
                </c:pt>
                <c:pt idx="14324">
                  <c:v>1229.2</c:v>
                </c:pt>
                <c:pt idx="14325">
                  <c:v>1230.2</c:v>
                </c:pt>
                <c:pt idx="14326">
                  <c:v>1228.2</c:v>
                </c:pt>
                <c:pt idx="14327">
                  <c:v>1226.0999999999999</c:v>
                </c:pt>
                <c:pt idx="14328">
                  <c:v>1230.5999999999999</c:v>
                </c:pt>
                <c:pt idx="14329">
                  <c:v>1227.9000000000001</c:v>
                </c:pt>
                <c:pt idx="14330">
                  <c:v>1224.0999999999999</c:v>
                </c:pt>
                <c:pt idx="14331">
                  <c:v>1229.5</c:v>
                </c:pt>
                <c:pt idx="14332">
                  <c:v>1231.2</c:v>
                </c:pt>
                <c:pt idx="14333">
                  <c:v>1229.8</c:v>
                </c:pt>
                <c:pt idx="14334">
                  <c:v>1230.5999999999999</c:v>
                </c:pt>
                <c:pt idx="14335">
                  <c:v>1230.5999999999999</c:v>
                </c:pt>
                <c:pt idx="14336">
                  <c:v>1229.3</c:v>
                </c:pt>
                <c:pt idx="14337">
                  <c:v>1227.3</c:v>
                </c:pt>
                <c:pt idx="14338">
                  <c:v>1230.9000000000001</c:v>
                </c:pt>
                <c:pt idx="14339">
                  <c:v>1228.5999999999999</c:v>
                </c:pt>
                <c:pt idx="14340">
                  <c:v>1225.9000000000001</c:v>
                </c:pt>
                <c:pt idx="14341">
                  <c:v>1232.5999999999999</c:v>
                </c:pt>
                <c:pt idx="14342">
                  <c:v>1232.5999999999999</c:v>
                </c:pt>
                <c:pt idx="14343">
                  <c:v>1233.5</c:v>
                </c:pt>
                <c:pt idx="14344">
                  <c:v>1233.9000000000001</c:v>
                </c:pt>
                <c:pt idx="14345">
                  <c:v>1233.4000000000001</c:v>
                </c:pt>
                <c:pt idx="14346">
                  <c:v>1231.4000000000001</c:v>
                </c:pt>
                <c:pt idx="14347">
                  <c:v>1229.7</c:v>
                </c:pt>
                <c:pt idx="14348">
                  <c:v>1236.9000000000001</c:v>
                </c:pt>
                <c:pt idx="14349">
                  <c:v>1231.4000000000001</c:v>
                </c:pt>
                <c:pt idx="14350">
                  <c:v>1233.8</c:v>
                </c:pt>
                <c:pt idx="14351">
                  <c:v>1236.0999999999999</c:v>
                </c:pt>
                <c:pt idx="14352">
                  <c:v>1237.2</c:v>
                </c:pt>
                <c:pt idx="14353">
                  <c:v>1244.0999999999999</c:v>
                </c:pt>
                <c:pt idx="14354">
                  <c:v>1233.8</c:v>
                </c:pt>
                <c:pt idx="14355">
                  <c:v>1236.8</c:v>
                </c:pt>
                <c:pt idx="14356">
                  <c:v>1237.5999999999999</c:v>
                </c:pt>
                <c:pt idx="14357">
                  <c:v>1243.7</c:v>
                </c:pt>
                <c:pt idx="14358">
                  <c:v>1234.5999999999999</c:v>
                </c:pt>
                <c:pt idx="14359">
                  <c:v>1236.8</c:v>
                </c:pt>
                <c:pt idx="14360">
                  <c:v>1234.0999999999999</c:v>
                </c:pt>
                <c:pt idx="14361">
                  <c:v>1235.9000000000001</c:v>
                </c:pt>
                <c:pt idx="14362">
                  <c:v>1231</c:v>
                </c:pt>
                <c:pt idx="14363">
                  <c:v>1235.8</c:v>
                </c:pt>
                <c:pt idx="14364">
                  <c:v>1235.0999999999999</c:v>
                </c:pt>
                <c:pt idx="14365">
                  <c:v>1233.0999999999999</c:v>
                </c:pt>
                <c:pt idx="14366">
                  <c:v>1235.9000000000001</c:v>
                </c:pt>
                <c:pt idx="14367">
                  <c:v>1237.2</c:v>
                </c:pt>
                <c:pt idx="14368">
                  <c:v>1236.0999999999999</c:v>
                </c:pt>
                <c:pt idx="14369">
                  <c:v>1231.5999999999999</c:v>
                </c:pt>
                <c:pt idx="14370">
                  <c:v>1234.7</c:v>
                </c:pt>
                <c:pt idx="14371">
                  <c:v>1237.0999999999999</c:v>
                </c:pt>
                <c:pt idx="14372">
                  <c:v>1235.8</c:v>
                </c:pt>
                <c:pt idx="14373">
                  <c:v>1236.4000000000001</c:v>
                </c:pt>
                <c:pt idx="14374">
                  <c:v>1236.0999999999999</c:v>
                </c:pt>
                <c:pt idx="14375">
                  <c:v>1235.8</c:v>
                </c:pt>
                <c:pt idx="14376">
                  <c:v>1236.0999999999999</c:v>
                </c:pt>
                <c:pt idx="14377">
                  <c:v>1233.3</c:v>
                </c:pt>
                <c:pt idx="14378">
                  <c:v>1230.4000000000001</c:v>
                </c:pt>
                <c:pt idx="14379">
                  <c:v>1232.4000000000001</c:v>
                </c:pt>
                <c:pt idx="14380">
                  <c:v>1232</c:v>
                </c:pt>
                <c:pt idx="14381">
                  <c:v>1230.7</c:v>
                </c:pt>
                <c:pt idx="14382">
                  <c:v>1237.2</c:v>
                </c:pt>
                <c:pt idx="14383">
                  <c:v>1241.9000000000001</c:v>
                </c:pt>
                <c:pt idx="14384">
                  <c:v>1231.8</c:v>
                </c:pt>
                <c:pt idx="14385">
                  <c:v>1231.7</c:v>
                </c:pt>
                <c:pt idx="14386">
                  <c:v>1232.3</c:v>
                </c:pt>
                <c:pt idx="14387">
                  <c:v>1228.8</c:v>
                </c:pt>
                <c:pt idx="14388">
                  <c:v>1230.9000000000001</c:v>
                </c:pt>
                <c:pt idx="14389">
                  <c:v>1230.4000000000001</c:v>
                </c:pt>
                <c:pt idx="14390">
                  <c:v>1225.4000000000001</c:v>
                </c:pt>
                <c:pt idx="14391">
                  <c:v>1229.7</c:v>
                </c:pt>
                <c:pt idx="14392">
                  <c:v>1228.4000000000001</c:v>
                </c:pt>
                <c:pt idx="14393">
                  <c:v>1225.8</c:v>
                </c:pt>
                <c:pt idx="14394">
                  <c:v>1228.8</c:v>
                </c:pt>
                <c:pt idx="14395">
                  <c:v>1226.4000000000001</c:v>
                </c:pt>
                <c:pt idx="14396">
                  <c:v>1225.8</c:v>
                </c:pt>
                <c:pt idx="14397">
                  <c:v>1223.8</c:v>
                </c:pt>
                <c:pt idx="14398">
                  <c:v>1227.7</c:v>
                </c:pt>
                <c:pt idx="14399">
                  <c:v>1227.0999999999999</c:v>
                </c:pt>
                <c:pt idx="14400">
                  <c:v>1227.8</c:v>
                </c:pt>
                <c:pt idx="14401">
                  <c:v>1226.8</c:v>
                </c:pt>
                <c:pt idx="14402">
                  <c:v>1226.4000000000001</c:v>
                </c:pt>
                <c:pt idx="14403">
                  <c:v>1225.0999999999999</c:v>
                </c:pt>
                <c:pt idx="14404">
                  <c:v>1226.0999999999999</c:v>
                </c:pt>
                <c:pt idx="14405">
                  <c:v>1224.7</c:v>
                </c:pt>
                <c:pt idx="14406">
                  <c:v>1225</c:v>
                </c:pt>
                <c:pt idx="14407">
                  <c:v>1223.3</c:v>
                </c:pt>
                <c:pt idx="14408">
                  <c:v>1219.5999999999999</c:v>
                </c:pt>
                <c:pt idx="14409">
                  <c:v>1223.2</c:v>
                </c:pt>
                <c:pt idx="14410">
                  <c:v>1219</c:v>
                </c:pt>
                <c:pt idx="14411">
                  <c:v>1223.9000000000001</c:v>
                </c:pt>
                <c:pt idx="14412">
                  <c:v>1223.8</c:v>
                </c:pt>
                <c:pt idx="14413">
                  <c:v>1221.7</c:v>
                </c:pt>
                <c:pt idx="14414">
                  <c:v>1218.4000000000001</c:v>
                </c:pt>
                <c:pt idx="14415">
                  <c:v>1224.4000000000001</c:v>
                </c:pt>
                <c:pt idx="14416">
                  <c:v>1223.4000000000001</c:v>
                </c:pt>
                <c:pt idx="14417">
                  <c:v>1223.8</c:v>
                </c:pt>
                <c:pt idx="14418">
                  <c:v>1223.0999999999999</c:v>
                </c:pt>
                <c:pt idx="14419">
                  <c:v>1225.8</c:v>
                </c:pt>
                <c:pt idx="14420">
                  <c:v>1223.0999999999999</c:v>
                </c:pt>
                <c:pt idx="14421">
                  <c:v>1221.4000000000001</c:v>
                </c:pt>
                <c:pt idx="14422">
                  <c:v>1223.5</c:v>
                </c:pt>
                <c:pt idx="14423">
                  <c:v>1220.0999999999999</c:v>
                </c:pt>
                <c:pt idx="14424">
                  <c:v>1222.4000000000001</c:v>
                </c:pt>
                <c:pt idx="14425">
                  <c:v>1222</c:v>
                </c:pt>
                <c:pt idx="14426">
                  <c:v>1221.8</c:v>
                </c:pt>
                <c:pt idx="14427">
                  <c:v>1224.0999999999999</c:v>
                </c:pt>
                <c:pt idx="14428">
                  <c:v>1223.8</c:v>
                </c:pt>
                <c:pt idx="14429">
                  <c:v>1225.2</c:v>
                </c:pt>
                <c:pt idx="14430">
                  <c:v>1225.7</c:v>
                </c:pt>
                <c:pt idx="14431">
                  <c:v>1227.5999999999999</c:v>
                </c:pt>
                <c:pt idx="14432">
                  <c:v>1216.5999999999999</c:v>
                </c:pt>
                <c:pt idx="14433">
                  <c:v>1223.0999999999999</c:v>
                </c:pt>
                <c:pt idx="14434">
                  <c:v>1224.2</c:v>
                </c:pt>
                <c:pt idx="14435">
                  <c:v>1228.3</c:v>
                </c:pt>
                <c:pt idx="14436">
                  <c:v>1223.5999999999999</c:v>
                </c:pt>
                <c:pt idx="14437">
                  <c:v>1223.5999999999999</c:v>
                </c:pt>
                <c:pt idx="14438">
                  <c:v>1226.4000000000001</c:v>
                </c:pt>
                <c:pt idx="14439">
                  <c:v>1227.7</c:v>
                </c:pt>
                <c:pt idx="14440">
                  <c:v>1226.8</c:v>
                </c:pt>
                <c:pt idx="14441">
                  <c:v>1228.0999999999999</c:v>
                </c:pt>
                <c:pt idx="14442">
                  <c:v>1228.8</c:v>
                </c:pt>
                <c:pt idx="14443">
                  <c:v>1234.3</c:v>
                </c:pt>
                <c:pt idx="14444">
                  <c:v>1227.7</c:v>
                </c:pt>
                <c:pt idx="14445">
                  <c:v>1227</c:v>
                </c:pt>
                <c:pt idx="14446">
                  <c:v>1228.0999999999999</c:v>
                </c:pt>
                <c:pt idx="14447">
                  <c:v>1227.0999999999999</c:v>
                </c:pt>
                <c:pt idx="14448">
                  <c:v>1230.0999999999999</c:v>
                </c:pt>
                <c:pt idx="14449">
                  <c:v>1229.4000000000001</c:v>
                </c:pt>
                <c:pt idx="14450">
                  <c:v>1228.0999999999999</c:v>
                </c:pt>
                <c:pt idx="14451">
                  <c:v>1220.7</c:v>
                </c:pt>
                <c:pt idx="14452">
                  <c:v>1221.5999999999999</c:v>
                </c:pt>
                <c:pt idx="14453">
                  <c:v>1229.5</c:v>
                </c:pt>
                <c:pt idx="14454">
                  <c:v>1228.7</c:v>
                </c:pt>
                <c:pt idx="14455">
                  <c:v>1225.5</c:v>
                </c:pt>
                <c:pt idx="14456">
                  <c:v>1227.5</c:v>
                </c:pt>
                <c:pt idx="14457">
                  <c:v>1221.8</c:v>
                </c:pt>
                <c:pt idx="14458">
                  <c:v>1227.0999999999999</c:v>
                </c:pt>
                <c:pt idx="14459">
                  <c:v>1228.7</c:v>
                </c:pt>
                <c:pt idx="14460">
                  <c:v>1227.8</c:v>
                </c:pt>
                <c:pt idx="14461">
                  <c:v>1225.4000000000001</c:v>
                </c:pt>
                <c:pt idx="14462">
                  <c:v>1223.4000000000001</c:v>
                </c:pt>
                <c:pt idx="14463">
                  <c:v>1224.4000000000001</c:v>
                </c:pt>
                <c:pt idx="14464">
                  <c:v>1227.8</c:v>
                </c:pt>
                <c:pt idx="14465">
                  <c:v>1226.5</c:v>
                </c:pt>
                <c:pt idx="14466">
                  <c:v>1223.3</c:v>
                </c:pt>
                <c:pt idx="14467">
                  <c:v>1219</c:v>
                </c:pt>
                <c:pt idx="14468">
                  <c:v>1223</c:v>
                </c:pt>
                <c:pt idx="14469">
                  <c:v>1226.8</c:v>
                </c:pt>
                <c:pt idx="14470">
                  <c:v>1228.2</c:v>
                </c:pt>
                <c:pt idx="14471">
                  <c:v>1227.4000000000001</c:v>
                </c:pt>
                <c:pt idx="14472">
                  <c:v>1227.8</c:v>
                </c:pt>
                <c:pt idx="14473">
                  <c:v>1227.0999999999999</c:v>
                </c:pt>
                <c:pt idx="14474">
                  <c:v>1224.4000000000001</c:v>
                </c:pt>
                <c:pt idx="14475">
                  <c:v>1224.8</c:v>
                </c:pt>
                <c:pt idx="14476">
                  <c:v>1227.0999999999999</c:v>
                </c:pt>
                <c:pt idx="14477">
                  <c:v>1227.0999999999999</c:v>
                </c:pt>
                <c:pt idx="14478">
                  <c:v>1217.8</c:v>
                </c:pt>
                <c:pt idx="14479">
                  <c:v>1224.8</c:v>
                </c:pt>
                <c:pt idx="14480">
                  <c:v>1221.5999999999999</c:v>
                </c:pt>
                <c:pt idx="14481">
                  <c:v>1225.8</c:v>
                </c:pt>
                <c:pt idx="14482">
                  <c:v>1225.4000000000001</c:v>
                </c:pt>
                <c:pt idx="14483">
                  <c:v>1225.0999999999999</c:v>
                </c:pt>
                <c:pt idx="14484">
                  <c:v>1222.8</c:v>
                </c:pt>
                <c:pt idx="14485">
                  <c:v>1219.4000000000001</c:v>
                </c:pt>
                <c:pt idx="14486">
                  <c:v>1220.8</c:v>
                </c:pt>
                <c:pt idx="14487">
                  <c:v>1220</c:v>
                </c:pt>
                <c:pt idx="14488">
                  <c:v>1224.0999999999999</c:v>
                </c:pt>
                <c:pt idx="14489">
                  <c:v>1225.0999999999999</c:v>
                </c:pt>
                <c:pt idx="14490">
                  <c:v>1230.2</c:v>
                </c:pt>
                <c:pt idx="14491">
                  <c:v>1220.7</c:v>
                </c:pt>
                <c:pt idx="14492">
                  <c:v>1223.8</c:v>
                </c:pt>
                <c:pt idx="14493">
                  <c:v>1225.0999999999999</c:v>
                </c:pt>
                <c:pt idx="14494">
                  <c:v>1223.4000000000001</c:v>
                </c:pt>
                <c:pt idx="14495">
                  <c:v>1226.5</c:v>
                </c:pt>
                <c:pt idx="14496">
                  <c:v>1226.8</c:v>
                </c:pt>
                <c:pt idx="14497">
                  <c:v>1225.4000000000001</c:v>
                </c:pt>
                <c:pt idx="14498">
                  <c:v>1223.7</c:v>
                </c:pt>
                <c:pt idx="14499">
                  <c:v>1232.2</c:v>
                </c:pt>
                <c:pt idx="14500">
                  <c:v>1222.7</c:v>
                </c:pt>
                <c:pt idx="14501">
                  <c:v>1225.8</c:v>
                </c:pt>
                <c:pt idx="14502">
                  <c:v>1226.3</c:v>
                </c:pt>
                <c:pt idx="14503">
                  <c:v>1224.5</c:v>
                </c:pt>
                <c:pt idx="14504">
                  <c:v>1225.0999999999999</c:v>
                </c:pt>
                <c:pt idx="14505">
                  <c:v>1223.4000000000001</c:v>
                </c:pt>
                <c:pt idx="14506">
                  <c:v>1221.4000000000001</c:v>
                </c:pt>
                <c:pt idx="14507">
                  <c:v>1224.5999999999999</c:v>
                </c:pt>
                <c:pt idx="14508">
                  <c:v>1222.5999999999999</c:v>
                </c:pt>
                <c:pt idx="14509">
                  <c:v>1221</c:v>
                </c:pt>
                <c:pt idx="14510">
                  <c:v>1226.9000000000001</c:v>
                </c:pt>
                <c:pt idx="14511">
                  <c:v>1226.7</c:v>
                </c:pt>
                <c:pt idx="14512">
                  <c:v>1226.7</c:v>
                </c:pt>
                <c:pt idx="14513">
                  <c:v>1226</c:v>
                </c:pt>
                <c:pt idx="14514">
                  <c:v>1223.7</c:v>
                </c:pt>
                <c:pt idx="14515">
                  <c:v>1227.4000000000001</c:v>
                </c:pt>
                <c:pt idx="14516">
                  <c:v>1227.4000000000001</c:v>
                </c:pt>
                <c:pt idx="14517">
                  <c:v>1227</c:v>
                </c:pt>
                <c:pt idx="14518">
                  <c:v>1227.5999999999999</c:v>
                </c:pt>
                <c:pt idx="14519">
                  <c:v>1227.3</c:v>
                </c:pt>
                <c:pt idx="14520">
                  <c:v>1226</c:v>
                </c:pt>
                <c:pt idx="14521">
                  <c:v>1227.7</c:v>
                </c:pt>
                <c:pt idx="14522">
                  <c:v>1224.3</c:v>
                </c:pt>
                <c:pt idx="14523">
                  <c:v>1219.5999999999999</c:v>
                </c:pt>
                <c:pt idx="14524">
                  <c:v>1223.2</c:v>
                </c:pt>
                <c:pt idx="14525">
                  <c:v>1224.3</c:v>
                </c:pt>
                <c:pt idx="14526">
                  <c:v>1220.4000000000001</c:v>
                </c:pt>
                <c:pt idx="14527">
                  <c:v>1227</c:v>
                </c:pt>
                <c:pt idx="14528">
                  <c:v>1226.4000000000001</c:v>
                </c:pt>
                <c:pt idx="14529">
                  <c:v>1226.3</c:v>
                </c:pt>
                <c:pt idx="14530">
                  <c:v>1226.2</c:v>
                </c:pt>
                <c:pt idx="14531">
                  <c:v>1222.4000000000001</c:v>
                </c:pt>
                <c:pt idx="14532">
                  <c:v>1227.9000000000001</c:v>
                </c:pt>
                <c:pt idx="14533">
                  <c:v>1231.4000000000001</c:v>
                </c:pt>
                <c:pt idx="14534">
                  <c:v>1230.4000000000001</c:v>
                </c:pt>
                <c:pt idx="14535">
                  <c:v>1216.5</c:v>
                </c:pt>
                <c:pt idx="14536">
                  <c:v>1222.5999999999999</c:v>
                </c:pt>
                <c:pt idx="14537">
                  <c:v>1228.3</c:v>
                </c:pt>
                <c:pt idx="14538">
                  <c:v>1226.3</c:v>
                </c:pt>
                <c:pt idx="14539">
                  <c:v>1225.5999999999999</c:v>
                </c:pt>
                <c:pt idx="14540">
                  <c:v>1230.7</c:v>
                </c:pt>
                <c:pt idx="14541">
                  <c:v>1224.9000000000001</c:v>
                </c:pt>
                <c:pt idx="14542">
                  <c:v>1231</c:v>
                </c:pt>
                <c:pt idx="14543">
                  <c:v>1227.7</c:v>
                </c:pt>
                <c:pt idx="14544">
                  <c:v>1228.3</c:v>
                </c:pt>
                <c:pt idx="14545">
                  <c:v>1230.4000000000001</c:v>
                </c:pt>
                <c:pt idx="14546">
                  <c:v>1229.7</c:v>
                </c:pt>
                <c:pt idx="14547">
                  <c:v>1228</c:v>
                </c:pt>
                <c:pt idx="14548">
                  <c:v>1221.5</c:v>
                </c:pt>
                <c:pt idx="14549">
                  <c:v>1229</c:v>
                </c:pt>
                <c:pt idx="14550">
                  <c:v>1229.5</c:v>
                </c:pt>
                <c:pt idx="14551">
                  <c:v>1228.9000000000001</c:v>
                </c:pt>
                <c:pt idx="14552">
                  <c:v>1228.5999999999999</c:v>
                </c:pt>
                <c:pt idx="14553">
                  <c:v>1228.5999999999999</c:v>
                </c:pt>
                <c:pt idx="14554">
                  <c:v>1227.8</c:v>
                </c:pt>
                <c:pt idx="14555">
                  <c:v>1228.2</c:v>
                </c:pt>
                <c:pt idx="14556">
                  <c:v>1227.2</c:v>
                </c:pt>
                <c:pt idx="14557">
                  <c:v>1227.2</c:v>
                </c:pt>
                <c:pt idx="14558">
                  <c:v>1219</c:v>
                </c:pt>
                <c:pt idx="14559">
                  <c:v>1223.9000000000001</c:v>
                </c:pt>
                <c:pt idx="14560">
                  <c:v>1227</c:v>
                </c:pt>
                <c:pt idx="14561">
                  <c:v>1224.9000000000001</c:v>
                </c:pt>
                <c:pt idx="14562">
                  <c:v>1221.9000000000001</c:v>
                </c:pt>
                <c:pt idx="14563">
                  <c:v>1221.9000000000001</c:v>
                </c:pt>
                <c:pt idx="14564">
                  <c:v>1226.7</c:v>
                </c:pt>
                <c:pt idx="14565">
                  <c:v>1225.5999999999999</c:v>
                </c:pt>
                <c:pt idx="14566">
                  <c:v>1227.3</c:v>
                </c:pt>
                <c:pt idx="14567">
                  <c:v>1225.9000000000001</c:v>
                </c:pt>
                <c:pt idx="14568">
                  <c:v>1226</c:v>
                </c:pt>
                <c:pt idx="14569">
                  <c:v>1221.3</c:v>
                </c:pt>
                <c:pt idx="14570">
                  <c:v>1225.3</c:v>
                </c:pt>
                <c:pt idx="14571">
                  <c:v>1225.3</c:v>
                </c:pt>
                <c:pt idx="14572">
                  <c:v>1222.3</c:v>
                </c:pt>
                <c:pt idx="14573">
                  <c:v>1219.5999999999999</c:v>
                </c:pt>
                <c:pt idx="14574">
                  <c:v>1224.8</c:v>
                </c:pt>
                <c:pt idx="14575">
                  <c:v>1224.4000000000001</c:v>
                </c:pt>
                <c:pt idx="14576">
                  <c:v>1223.9000000000001</c:v>
                </c:pt>
                <c:pt idx="14577">
                  <c:v>1223.5</c:v>
                </c:pt>
                <c:pt idx="14578">
                  <c:v>1224.4000000000001</c:v>
                </c:pt>
                <c:pt idx="14579">
                  <c:v>1224.2</c:v>
                </c:pt>
                <c:pt idx="14580">
                  <c:v>1223.5999999999999</c:v>
                </c:pt>
                <c:pt idx="14581">
                  <c:v>1223.8</c:v>
                </c:pt>
                <c:pt idx="14582">
                  <c:v>1219.9000000000001</c:v>
                </c:pt>
                <c:pt idx="14583">
                  <c:v>1226.5999999999999</c:v>
                </c:pt>
                <c:pt idx="14584">
                  <c:v>1222.7</c:v>
                </c:pt>
                <c:pt idx="14585">
                  <c:v>1223.3</c:v>
                </c:pt>
                <c:pt idx="14586">
                  <c:v>1223</c:v>
                </c:pt>
                <c:pt idx="14587">
                  <c:v>1222.7</c:v>
                </c:pt>
                <c:pt idx="14588">
                  <c:v>1222.7</c:v>
                </c:pt>
                <c:pt idx="14589">
                  <c:v>1221.4000000000001</c:v>
                </c:pt>
                <c:pt idx="14590">
                  <c:v>1221.7</c:v>
                </c:pt>
                <c:pt idx="14591">
                  <c:v>1221.3</c:v>
                </c:pt>
                <c:pt idx="14592">
                  <c:v>1220.0999999999999</c:v>
                </c:pt>
                <c:pt idx="14593">
                  <c:v>1216.7</c:v>
                </c:pt>
                <c:pt idx="14594">
                  <c:v>1221.7</c:v>
                </c:pt>
                <c:pt idx="14595">
                  <c:v>1222.7</c:v>
                </c:pt>
                <c:pt idx="14596">
                  <c:v>1221.7</c:v>
                </c:pt>
                <c:pt idx="14597">
                  <c:v>1221.7</c:v>
                </c:pt>
                <c:pt idx="14598">
                  <c:v>1221.5</c:v>
                </c:pt>
                <c:pt idx="14599">
                  <c:v>1221.7</c:v>
                </c:pt>
                <c:pt idx="14600">
                  <c:v>1231.9000000000001</c:v>
                </c:pt>
                <c:pt idx="14601">
                  <c:v>1221.3</c:v>
                </c:pt>
                <c:pt idx="14602">
                  <c:v>1217.2</c:v>
                </c:pt>
                <c:pt idx="14603">
                  <c:v>1221</c:v>
                </c:pt>
                <c:pt idx="14604">
                  <c:v>1218.3</c:v>
                </c:pt>
                <c:pt idx="14605">
                  <c:v>1220.4000000000001</c:v>
                </c:pt>
                <c:pt idx="14606">
                  <c:v>1220.5</c:v>
                </c:pt>
                <c:pt idx="14607">
                  <c:v>1229.5</c:v>
                </c:pt>
                <c:pt idx="14608">
                  <c:v>1219.7</c:v>
                </c:pt>
                <c:pt idx="14609">
                  <c:v>1218.0999999999999</c:v>
                </c:pt>
                <c:pt idx="14610">
                  <c:v>1214</c:v>
                </c:pt>
                <c:pt idx="14611">
                  <c:v>1221.0999999999999</c:v>
                </c:pt>
                <c:pt idx="14612">
                  <c:v>1221.0999999999999</c:v>
                </c:pt>
                <c:pt idx="14613">
                  <c:v>1221.0999999999999</c:v>
                </c:pt>
                <c:pt idx="14614">
                  <c:v>1221.2</c:v>
                </c:pt>
                <c:pt idx="14615">
                  <c:v>1220.8</c:v>
                </c:pt>
                <c:pt idx="14616">
                  <c:v>1221.0999999999999</c:v>
                </c:pt>
                <c:pt idx="14617">
                  <c:v>1220.4000000000001</c:v>
                </c:pt>
                <c:pt idx="14618">
                  <c:v>1219.8</c:v>
                </c:pt>
                <c:pt idx="14619">
                  <c:v>1220.8</c:v>
                </c:pt>
                <c:pt idx="14620">
                  <c:v>1215.8</c:v>
                </c:pt>
                <c:pt idx="14621">
                  <c:v>1219.9000000000001</c:v>
                </c:pt>
                <c:pt idx="14622">
                  <c:v>1219.3</c:v>
                </c:pt>
                <c:pt idx="14623">
                  <c:v>1220.0999999999999</c:v>
                </c:pt>
                <c:pt idx="14624">
                  <c:v>1218.4000000000001</c:v>
                </c:pt>
                <c:pt idx="14625">
                  <c:v>1220.5</c:v>
                </c:pt>
                <c:pt idx="14626">
                  <c:v>1220.5999999999999</c:v>
                </c:pt>
                <c:pt idx="14627">
                  <c:v>1220</c:v>
                </c:pt>
                <c:pt idx="14628">
                  <c:v>1220.8</c:v>
                </c:pt>
                <c:pt idx="14629">
                  <c:v>1220.5999999999999</c:v>
                </c:pt>
                <c:pt idx="14630">
                  <c:v>1219.2</c:v>
                </c:pt>
                <c:pt idx="14631">
                  <c:v>1215.0999999999999</c:v>
                </c:pt>
                <c:pt idx="14632">
                  <c:v>1220.2</c:v>
                </c:pt>
                <c:pt idx="14633">
                  <c:v>1221.5</c:v>
                </c:pt>
                <c:pt idx="14634">
                  <c:v>1220.5999999999999</c:v>
                </c:pt>
                <c:pt idx="14635">
                  <c:v>1220.2</c:v>
                </c:pt>
                <c:pt idx="14636">
                  <c:v>1220.2</c:v>
                </c:pt>
                <c:pt idx="14637">
                  <c:v>1216.8</c:v>
                </c:pt>
                <c:pt idx="14638">
                  <c:v>1217.2</c:v>
                </c:pt>
                <c:pt idx="14639">
                  <c:v>1218.0999999999999</c:v>
                </c:pt>
                <c:pt idx="14640">
                  <c:v>1214.9000000000001</c:v>
                </c:pt>
                <c:pt idx="14641">
                  <c:v>1221.2</c:v>
                </c:pt>
                <c:pt idx="14642">
                  <c:v>1221.2</c:v>
                </c:pt>
                <c:pt idx="14643">
                  <c:v>1221.2</c:v>
                </c:pt>
                <c:pt idx="14644">
                  <c:v>1219.5</c:v>
                </c:pt>
                <c:pt idx="14645">
                  <c:v>1220.2</c:v>
                </c:pt>
                <c:pt idx="14646">
                  <c:v>1219</c:v>
                </c:pt>
                <c:pt idx="14647">
                  <c:v>1214.4000000000001</c:v>
                </c:pt>
                <c:pt idx="14648">
                  <c:v>1227.9000000000001</c:v>
                </c:pt>
                <c:pt idx="14649">
                  <c:v>1220.7</c:v>
                </c:pt>
                <c:pt idx="14650">
                  <c:v>1220.7</c:v>
                </c:pt>
                <c:pt idx="14651">
                  <c:v>1220.8</c:v>
                </c:pt>
                <c:pt idx="14652">
                  <c:v>1220.4000000000001</c:v>
                </c:pt>
                <c:pt idx="14653">
                  <c:v>1220</c:v>
                </c:pt>
                <c:pt idx="14654">
                  <c:v>1220.3</c:v>
                </c:pt>
                <c:pt idx="14655">
                  <c:v>1216.2</c:v>
                </c:pt>
                <c:pt idx="14656">
                  <c:v>1220.5</c:v>
                </c:pt>
                <c:pt idx="14657">
                  <c:v>1220.5</c:v>
                </c:pt>
                <c:pt idx="14658">
                  <c:v>1219.0999999999999</c:v>
                </c:pt>
                <c:pt idx="14659">
                  <c:v>1220.9000000000001</c:v>
                </c:pt>
                <c:pt idx="14660">
                  <c:v>1221.2</c:v>
                </c:pt>
                <c:pt idx="14661">
                  <c:v>1217.2</c:v>
                </c:pt>
                <c:pt idx="14662">
                  <c:v>1214.5</c:v>
                </c:pt>
                <c:pt idx="14663">
                  <c:v>1218.8</c:v>
                </c:pt>
                <c:pt idx="14664">
                  <c:v>1221.2</c:v>
                </c:pt>
                <c:pt idx="14665">
                  <c:v>1220.9000000000001</c:v>
                </c:pt>
                <c:pt idx="14666">
                  <c:v>1221.2</c:v>
                </c:pt>
                <c:pt idx="14667">
                  <c:v>1221.2</c:v>
                </c:pt>
                <c:pt idx="14668">
                  <c:v>1219.2</c:v>
                </c:pt>
                <c:pt idx="14669">
                  <c:v>1222.2</c:v>
                </c:pt>
                <c:pt idx="14670">
                  <c:v>1221.4000000000001</c:v>
                </c:pt>
                <c:pt idx="14671">
                  <c:v>1220.8</c:v>
                </c:pt>
                <c:pt idx="14672">
                  <c:v>1221.5</c:v>
                </c:pt>
                <c:pt idx="14673">
                  <c:v>1218.4000000000001</c:v>
                </c:pt>
                <c:pt idx="14674">
                  <c:v>1220.7</c:v>
                </c:pt>
                <c:pt idx="14675">
                  <c:v>1218.7</c:v>
                </c:pt>
                <c:pt idx="14676">
                  <c:v>1220</c:v>
                </c:pt>
                <c:pt idx="14677">
                  <c:v>1214.8</c:v>
                </c:pt>
                <c:pt idx="14678">
                  <c:v>1221.5999999999999</c:v>
                </c:pt>
                <c:pt idx="14679">
                  <c:v>1221.4000000000001</c:v>
                </c:pt>
                <c:pt idx="14680">
                  <c:v>1221.5</c:v>
                </c:pt>
                <c:pt idx="14681">
                  <c:v>1221.2</c:v>
                </c:pt>
                <c:pt idx="14682">
                  <c:v>1221.8</c:v>
                </c:pt>
                <c:pt idx="14683">
                  <c:v>1221.0999999999999</c:v>
                </c:pt>
                <c:pt idx="14684">
                  <c:v>1223.0999999999999</c:v>
                </c:pt>
                <c:pt idx="14685">
                  <c:v>1222.7</c:v>
                </c:pt>
                <c:pt idx="14686">
                  <c:v>1223.0999999999999</c:v>
                </c:pt>
                <c:pt idx="14687">
                  <c:v>1222.7</c:v>
                </c:pt>
                <c:pt idx="14688">
                  <c:v>1223.0999999999999</c:v>
                </c:pt>
                <c:pt idx="14689">
                  <c:v>1222.4000000000001</c:v>
                </c:pt>
                <c:pt idx="14690">
                  <c:v>1222.7</c:v>
                </c:pt>
                <c:pt idx="14691">
                  <c:v>1222.0999999999999</c:v>
                </c:pt>
                <c:pt idx="14692">
                  <c:v>1219.7</c:v>
                </c:pt>
                <c:pt idx="14693">
                  <c:v>1225.0999999999999</c:v>
                </c:pt>
                <c:pt idx="14694">
                  <c:v>1224.9000000000001</c:v>
                </c:pt>
                <c:pt idx="14695">
                  <c:v>1225.4000000000001</c:v>
                </c:pt>
                <c:pt idx="14696">
                  <c:v>1225.0999999999999</c:v>
                </c:pt>
                <c:pt idx="14697">
                  <c:v>1225.5999999999999</c:v>
                </c:pt>
                <c:pt idx="14698">
                  <c:v>1225.5</c:v>
                </c:pt>
                <c:pt idx="14699">
                  <c:v>1222.8</c:v>
                </c:pt>
                <c:pt idx="14700">
                  <c:v>1224.9000000000001</c:v>
                </c:pt>
                <c:pt idx="14701">
                  <c:v>1226.5</c:v>
                </c:pt>
                <c:pt idx="14702">
                  <c:v>1225.8</c:v>
                </c:pt>
                <c:pt idx="14703">
                  <c:v>1226</c:v>
                </c:pt>
                <c:pt idx="14704">
                  <c:v>1225</c:v>
                </c:pt>
                <c:pt idx="14705">
                  <c:v>1226</c:v>
                </c:pt>
                <c:pt idx="14706">
                  <c:v>1226.4000000000001</c:v>
                </c:pt>
                <c:pt idx="14707">
                  <c:v>1224.3</c:v>
                </c:pt>
                <c:pt idx="14708">
                  <c:v>1225.7</c:v>
                </c:pt>
                <c:pt idx="14709">
                  <c:v>1222.5999999999999</c:v>
                </c:pt>
                <c:pt idx="14710">
                  <c:v>1223.5999999999999</c:v>
                </c:pt>
                <c:pt idx="14711">
                  <c:v>1227.5999999999999</c:v>
                </c:pt>
                <c:pt idx="14712">
                  <c:v>1228.4000000000001</c:v>
                </c:pt>
                <c:pt idx="14713">
                  <c:v>1225.9000000000001</c:v>
                </c:pt>
                <c:pt idx="14714">
                  <c:v>1221.9000000000001</c:v>
                </c:pt>
                <c:pt idx="14715">
                  <c:v>1228.4000000000001</c:v>
                </c:pt>
                <c:pt idx="14716">
                  <c:v>1228</c:v>
                </c:pt>
                <c:pt idx="14717">
                  <c:v>1227.7</c:v>
                </c:pt>
                <c:pt idx="14718">
                  <c:v>1227.5999999999999</c:v>
                </c:pt>
                <c:pt idx="14719">
                  <c:v>1227.2</c:v>
                </c:pt>
                <c:pt idx="14720">
                  <c:v>1227.5999999999999</c:v>
                </c:pt>
                <c:pt idx="14721">
                  <c:v>1227.4000000000001</c:v>
                </c:pt>
                <c:pt idx="14722">
                  <c:v>1227.5999999999999</c:v>
                </c:pt>
                <c:pt idx="14723">
                  <c:v>1223.7</c:v>
                </c:pt>
                <c:pt idx="14724">
                  <c:v>1226.8</c:v>
                </c:pt>
                <c:pt idx="14725">
                  <c:v>1226</c:v>
                </c:pt>
                <c:pt idx="14726">
                  <c:v>1222.7</c:v>
                </c:pt>
                <c:pt idx="14727">
                  <c:v>1226.5999999999999</c:v>
                </c:pt>
                <c:pt idx="14728">
                  <c:v>1227.4000000000001</c:v>
                </c:pt>
                <c:pt idx="14729">
                  <c:v>1226.8</c:v>
                </c:pt>
                <c:pt idx="14730">
                  <c:v>1225.7</c:v>
                </c:pt>
                <c:pt idx="14731">
                  <c:v>1224.7</c:v>
                </c:pt>
                <c:pt idx="14732">
                  <c:v>1226</c:v>
                </c:pt>
                <c:pt idx="14733">
                  <c:v>1222.5999999999999</c:v>
                </c:pt>
                <c:pt idx="14734">
                  <c:v>1225.7</c:v>
                </c:pt>
                <c:pt idx="14735">
                  <c:v>1225.4000000000001</c:v>
                </c:pt>
                <c:pt idx="14736">
                  <c:v>1228.4000000000001</c:v>
                </c:pt>
                <c:pt idx="14737">
                  <c:v>1217.5999999999999</c:v>
                </c:pt>
                <c:pt idx="14738">
                  <c:v>1222.4000000000001</c:v>
                </c:pt>
                <c:pt idx="14739">
                  <c:v>1224.0999999999999</c:v>
                </c:pt>
                <c:pt idx="14740">
                  <c:v>1212</c:v>
                </c:pt>
                <c:pt idx="14741">
                  <c:v>1223.3</c:v>
                </c:pt>
                <c:pt idx="14742">
                  <c:v>1223.2</c:v>
                </c:pt>
                <c:pt idx="14743">
                  <c:v>1223.4000000000001</c:v>
                </c:pt>
                <c:pt idx="14744">
                  <c:v>1223.0999999999999</c:v>
                </c:pt>
                <c:pt idx="14745">
                  <c:v>1222.5999999999999</c:v>
                </c:pt>
                <c:pt idx="14746">
                  <c:v>1223.9000000000001</c:v>
                </c:pt>
                <c:pt idx="14747">
                  <c:v>1223.2</c:v>
                </c:pt>
                <c:pt idx="14748">
                  <c:v>1222.2</c:v>
                </c:pt>
                <c:pt idx="14749">
                  <c:v>1222.2</c:v>
                </c:pt>
                <c:pt idx="14750">
                  <c:v>1222.0999999999999</c:v>
                </c:pt>
                <c:pt idx="14751">
                  <c:v>1221.3</c:v>
                </c:pt>
                <c:pt idx="14752">
                  <c:v>1221.4000000000001</c:v>
                </c:pt>
                <c:pt idx="14753">
                  <c:v>1221</c:v>
                </c:pt>
                <c:pt idx="14754">
                  <c:v>1220.7</c:v>
                </c:pt>
                <c:pt idx="14755">
                  <c:v>1221.4000000000001</c:v>
                </c:pt>
                <c:pt idx="14756">
                  <c:v>1221</c:v>
                </c:pt>
                <c:pt idx="14757">
                  <c:v>1220.4000000000001</c:v>
                </c:pt>
                <c:pt idx="14758">
                  <c:v>1218.3</c:v>
                </c:pt>
                <c:pt idx="14759">
                  <c:v>1215.3</c:v>
                </c:pt>
                <c:pt idx="14760">
                  <c:v>1221.5999999999999</c:v>
                </c:pt>
                <c:pt idx="14761">
                  <c:v>1221.7</c:v>
                </c:pt>
                <c:pt idx="14762">
                  <c:v>1221.4000000000001</c:v>
                </c:pt>
                <c:pt idx="14763">
                  <c:v>1221.0999999999999</c:v>
                </c:pt>
                <c:pt idx="14764">
                  <c:v>1221.7</c:v>
                </c:pt>
                <c:pt idx="14765">
                  <c:v>1221.4000000000001</c:v>
                </c:pt>
                <c:pt idx="14766">
                  <c:v>1221</c:v>
                </c:pt>
                <c:pt idx="14767">
                  <c:v>1220.5</c:v>
                </c:pt>
                <c:pt idx="14768">
                  <c:v>1220.8</c:v>
                </c:pt>
                <c:pt idx="14769">
                  <c:v>1216</c:v>
                </c:pt>
                <c:pt idx="14770">
                  <c:v>1220.5</c:v>
                </c:pt>
                <c:pt idx="14771">
                  <c:v>1221.4000000000001</c:v>
                </c:pt>
                <c:pt idx="14772">
                  <c:v>1221.4000000000001</c:v>
                </c:pt>
                <c:pt idx="14773">
                  <c:v>1221.2</c:v>
                </c:pt>
                <c:pt idx="14774">
                  <c:v>1221.0999999999999</c:v>
                </c:pt>
                <c:pt idx="14775">
                  <c:v>1222</c:v>
                </c:pt>
                <c:pt idx="14776">
                  <c:v>1222</c:v>
                </c:pt>
                <c:pt idx="14777">
                  <c:v>1221.3</c:v>
                </c:pt>
                <c:pt idx="14778">
                  <c:v>1218.5999999999999</c:v>
                </c:pt>
                <c:pt idx="14779">
                  <c:v>1221.3</c:v>
                </c:pt>
                <c:pt idx="14780">
                  <c:v>1222.3</c:v>
                </c:pt>
                <c:pt idx="14781">
                  <c:v>1222</c:v>
                </c:pt>
                <c:pt idx="14782">
                  <c:v>1221.9000000000001</c:v>
                </c:pt>
                <c:pt idx="14783">
                  <c:v>1222.9000000000001</c:v>
                </c:pt>
                <c:pt idx="14784">
                  <c:v>1223</c:v>
                </c:pt>
                <c:pt idx="14785">
                  <c:v>1223</c:v>
                </c:pt>
                <c:pt idx="14786">
                  <c:v>1218.5999999999999</c:v>
                </c:pt>
                <c:pt idx="14787">
                  <c:v>1223.3</c:v>
                </c:pt>
                <c:pt idx="14788">
                  <c:v>1223.3</c:v>
                </c:pt>
                <c:pt idx="14789">
                  <c:v>1219.3</c:v>
                </c:pt>
                <c:pt idx="14790">
                  <c:v>1222.9000000000001</c:v>
                </c:pt>
                <c:pt idx="14791">
                  <c:v>1223.7</c:v>
                </c:pt>
                <c:pt idx="14792">
                  <c:v>1227.3</c:v>
                </c:pt>
                <c:pt idx="14793">
                  <c:v>1218.7</c:v>
                </c:pt>
                <c:pt idx="14794">
                  <c:v>1214.0999999999999</c:v>
                </c:pt>
                <c:pt idx="14795">
                  <c:v>1222.4000000000001</c:v>
                </c:pt>
                <c:pt idx="14796">
                  <c:v>1224</c:v>
                </c:pt>
                <c:pt idx="14797">
                  <c:v>1222.4000000000001</c:v>
                </c:pt>
                <c:pt idx="14798">
                  <c:v>1221.8</c:v>
                </c:pt>
                <c:pt idx="14799">
                  <c:v>1225.5999999999999</c:v>
                </c:pt>
                <c:pt idx="14800">
                  <c:v>1225.4000000000001</c:v>
                </c:pt>
                <c:pt idx="14801">
                  <c:v>1226</c:v>
                </c:pt>
                <c:pt idx="14802">
                  <c:v>1226</c:v>
                </c:pt>
                <c:pt idx="14803">
                  <c:v>1225.7</c:v>
                </c:pt>
                <c:pt idx="14804">
                  <c:v>1227</c:v>
                </c:pt>
                <c:pt idx="14805">
                  <c:v>1226.3</c:v>
                </c:pt>
                <c:pt idx="14806">
                  <c:v>1219.9000000000001</c:v>
                </c:pt>
                <c:pt idx="14807">
                  <c:v>1225</c:v>
                </c:pt>
                <c:pt idx="14808">
                  <c:v>1224.9000000000001</c:v>
                </c:pt>
                <c:pt idx="14809">
                  <c:v>1224.5999999999999</c:v>
                </c:pt>
                <c:pt idx="14810">
                  <c:v>1225.3</c:v>
                </c:pt>
                <c:pt idx="14811">
                  <c:v>1225.3</c:v>
                </c:pt>
                <c:pt idx="14812">
                  <c:v>1225.3</c:v>
                </c:pt>
                <c:pt idx="14813">
                  <c:v>1225.3</c:v>
                </c:pt>
                <c:pt idx="14814">
                  <c:v>1224.5</c:v>
                </c:pt>
                <c:pt idx="14815">
                  <c:v>1220.2</c:v>
                </c:pt>
                <c:pt idx="14816">
                  <c:v>1223.5999999999999</c:v>
                </c:pt>
                <c:pt idx="14817">
                  <c:v>1220.7</c:v>
                </c:pt>
                <c:pt idx="14818">
                  <c:v>1220.5999999999999</c:v>
                </c:pt>
                <c:pt idx="14819">
                  <c:v>1220.5999999999999</c:v>
                </c:pt>
                <c:pt idx="14820">
                  <c:v>1221.2</c:v>
                </c:pt>
                <c:pt idx="14821">
                  <c:v>1220.5</c:v>
                </c:pt>
                <c:pt idx="14822">
                  <c:v>1221</c:v>
                </c:pt>
                <c:pt idx="14823">
                  <c:v>1221.2</c:v>
                </c:pt>
                <c:pt idx="14824">
                  <c:v>1218.2</c:v>
                </c:pt>
                <c:pt idx="14825">
                  <c:v>1220.3</c:v>
                </c:pt>
                <c:pt idx="14826">
                  <c:v>1218</c:v>
                </c:pt>
                <c:pt idx="14827">
                  <c:v>1220.9000000000001</c:v>
                </c:pt>
                <c:pt idx="14828">
                  <c:v>1217.9000000000001</c:v>
                </c:pt>
                <c:pt idx="14829">
                  <c:v>1220.2</c:v>
                </c:pt>
                <c:pt idx="14830">
                  <c:v>1220.3</c:v>
                </c:pt>
                <c:pt idx="14831">
                  <c:v>1220.3</c:v>
                </c:pt>
                <c:pt idx="14832">
                  <c:v>1221.5999999999999</c:v>
                </c:pt>
                <c:pt idx="14833">
                  <c:v>1221.5999999999999</c:v>
                </c:pt>
                <c:pt idx="14834">
                  <c:v>1217.2</c:v>
                </c:pt>
                <c:pt idx="14835">
                  <c:v>1220.5999999999999</c:v>
                </c:pt>
                <c:pt idx="14836">
                  <c:v>1219.5999999999999</c:v>
                </c:pt>
                <c:pt idx="14837">
                  <c:v>1219.9000000000001</c:v>
                </c:pt>
                <c:pt idx="14838">
                  <c:v>1219.8</c:v>
                </c:pt>
                <c:pt idx="14839">
                  <c:v>1219.0999999999999</c:v>
                </c:pt>
                <c:pt idx="14840">
                  <c:v>1213.2</c:v>
                </c:pt>
                <c:pt idx="14841">
                  <c:v>1218.7</c:v>
                </c:pt>
                <c:pt idx="14842">
                  <c:v>1209.2</c:v>
                </c:pt>
                <c:pt idx="14843">
                  <c:v>1215.5999999999999</c:v>
                </c:pt>
                <c:pt idx="14844">
                  <c:v>1204</c:v>
                </c:pt>
                <c:pt idx="14845">
                  <c:v>1213</c:v>
                </c:pt>
                <c:pt idx="14846">
                  <c:v>1216.5999999999999</c:v>
                </c:pt>
                <c:pt idx="14847">
                  <c:v>1225.2</c:v>
                </c:pt>
                <c:pt idx="14848">
                  <c:v>1223.9000000000001</c:v>
                </c:pt>
                <c:pt idx="14849">
                  <c:v>1220.9000000000001</c:v>
                </c:pt>
                <c:pt idx="14850">
                  <c:v>1225.5999999999999</c:v>
                </c:pt>
                <c:pt idx="14851">
                  <c:v>1225.3</c:v>
                </c:pt>
                <c:pt idx="14852">
                  <c:v>1224.5999999999999</c:v>
                </c:pt>
                <c:pt idx="14853">
                  <c:v>1224.9000000000001</c:v>
                </c:pt>
                <c:pt idx="14854">
                  <c:v>1225.2</c:v>
                </c:pt>
                <c:pt idx="14855">
                  <c:v>1224.9000000000001</c:v>
                </c:pt>
                <c:pt idx="14856">
                  <c:v>1225</c:v>
                </c:pt>
                <c:pt idx="14857">
                  <c:v>1225.3</c:v>
                </c:pt>
                <c:pt idx="14858">
                  <c:v>1225</c:v>
                </c:pt>
                <c:pt idx="14859">
                  <c:v>1224.7</c:v>
                </c:pt>
                <c:pt idx="14860">
                  <c:v>1223.9000000000001</c:v>
                </c:pt>
                <c:pt idx="14861">
                  <c:v>1217.9000000000001</c:v>
                </c:pt>
                <c:pt idx="14862">
                  <c:v>1221.2</c:v>
                </c:pt>
                <c:pt idx="14863">
                  <c:v>1221.9000000000001</c:v>
                </c:pt>
                <c:pt idx="14864">
                  <c:v>1220.9000000000001</c:v>
                </c:pt>
                <c:pt idx="14865">
                  <c:v>1220.0999999999999</c:v>
                </c:pt>
                <c:pt idx="14866">
                  <c:v>1220.0999999999999</c:v>
                </c:pt>
                <c:pt idx="14867">
                  <c:v>1224.9000000000001</c:v>
                </c:pt>
                <c:pt idx="14868">
                  <c:v>1216.5999999999999</c:v>
                </c:pt>
                <c:pt idx="14869">
                  <c:v>1219.9000000000001</c:v>
                </c:pt>
                <c:pt idx="14870">
                  <c:v>1213.7</c:v>
                </c:pt>
                <c:pt idx="14871">
                  <c:v>1221.9000000000001</c:v>
                </c:pt>
                <c:pt idx="14872">
                  <c:v>1222.2</c:v>
                </c:pt>
                <c:pt idx="14873">
                  <c:v>1218.7</c:v>
                </c:pt>
                <c:pt idx="14874">
                  <c:v>1223.2</c:v>
                </c:pt>
                <c:pt idx="14875">
                  <c:v>1216.0999999999999</c:v>
                </c:pt>
                <c:pt idx="14876">
                  <c:v>1222.9000000000001</c:v>
                </c:pt>
                <c:pt idx="14877">
                  <c:v>1222.5</c:v>
                </c:pt>
                <c:pt idx="14878">
                  <c:v>1220.5999999999999</c:v>
                </c:pt>
                <c:pt idx="14879">
                  <c:v>1215.8</c:v>
                </c:pt>
                <c:pt idx="14880">
                  <c:v>1219.5999999999999</c:v>
                </c:pt>
                <c:pt idx="14881">
                  <c:v>1216.5999999999999</c:v>
                </c:pt>
                <c:pt idx="14882">
                  <c:v>1218.9000000000001</c:v>
                </c:pt>
                <c:pt idx="14883">
                  <c:v>1219.9000000000001</c:v>
                </c:pt>
                <c:pt idx="14884">
                  <c:v>1219.3</c:v>
                </c:pt>
                <c:pt idx="14885">
                  <c:v>1217.5999999999999</c:v>
                </c:pt>
                <c:pt idx="14886">
                  <c:v>1212.3</c:v>
                </c:pt>
                <c:pt idx="14887">
                  <c:v>1214.4000000000001</c:v>
                </c:pt>
                <c:pt idx="14888">
                  <c:v>1217.5</c:v>
                </c:pt>
                <c:pt idx="14889">
                  <c:v>1216.4000000000001</c:v>
                </c:pt>
                <c:pt idx="14890">
                  <c:v>1215.0999999999999</c:v>
                </c:pt>
                <c:pt idx="14891">
                  <c:v>1217</c:v>
                </c:pt>
                <c:pt idx="14892">
                  <c:v>1223.0999999999999</c:v>
                </c:pt>
                <c:pt idx="14893">
                  <c:v>1211.2</c:v>
                </c:pt>
                <c:pt idx="14894">
                  <c:v>1217.3</c:v>
                </c:pt>
                <c:pt idx="14895">
                  <c:v>1217.2</c:v>
                </c:pt>
                <c:pt idx="14896">
                  <c:v>1216.2</c:v>
                </c:pt>
                <c:pt idx="14897">
                  <c:v>1208</c:v>
                </c:pt>
                <c:pt idx="14898">
                  <c:v>1217.9000000000001</c:v>
                </c:pt>
                <c:pt idx="14899">
                  <c:v>1216.2</c:v>
                </c:pt>
                <c:pt idx="14900">
                  <c:v>1211.9000000000001</c:v>
                </c:pt>
                <c:pt idx="14901">
                  <c:v>1207.7</c:v>
                </c:pt>
                <c:pt idx="14902">
                  <c:v>1210.3</c:v>
                </c:pt>
                <c:pt idx="14903">
                  <c:v>1212.9000000000001</c:v>
                </c:pt>
                <c:pt idx="14904">
                  <c:v>1217.5999999999999</c:v>
                </c:pt>
                <c:pt idx="14905">
                  <c:v>1213.2</c:v>
                </c:pt>
                <c:pt idx="14906">
                  <c:v>1210.9000000000001</c:v>
                </c:pt>
                <c:pt idx="14907">
                  <c:v>1213.9000000000001</c:v>
                </c:pt>
                <c:pt idx="14908">
                  <c:v>1212.9000000000001</c:v>
                </c:pt>
                <c:pt idx="14909">
                  <c:v>1214.2</c:v>
                </c:pt>
                <c:pt idx="14910">
                  <c:v>1216.9000000000001</c:v>
                </c:pt>
                <c:pt idx="14911">
                  <c:v>1213</c:v>
                </c:pt>
                <c:pt idx="14912">
                  <c:v>1217.4000000000001</c:v>
                </c:pt>
                <c:pt idx="14913">
                  <c:v>1217.0999999999999</c:v>
                </c:pt>
                <c:pt idx="14914">
                  <c:v>1215.9000000000001</c:v>
                </c:pt>
                <c:pt idx="14915">
                  <c:v>1217.0999999999999</c:v>
                </c:pt>
                <c:pt idx="14916">
                  <c:v>1217.5999999999999</c:v>
                </c:pt>
                <c:pt idx="14917">
                  <c:v>1208.8</c:v>
                </c:pt>
                <c:pt idx="14918">
                  <c:v>1217.4000000000001</c:v>
                </c:pt>
                <c:pt idx="14919">
                  <c:v>1217.8</c:v>
                </c:pt>
                <c:pt idx="14920">
                  <c:v>1216.2</c:v>
                </c:pt>
                <c:pt idx="14921">
                  <c:v>1212.9000000000001</c:v>
                </c:pt>
                <c:pt idx="14922">
                  <c:v>1217.5</c:v>
                </c:pt>
                <c:pt idx="14923">
                  <c:v>1218.2</c:v>
                </c:pt>
                <c:pt idx="14924">
                  <c:v>1218.5</c:v>
                </c:pt>
                <c:pt idx="14925">
                  <c:v>1218.5</c:v>
                </c:pt>
                <c:pt idx="14926">
                  <c:v>1217.5999999999999</c:v>
                </c:pt>
                <c:pt idx="14927">
                  <c:v>1214.9000000000001</c:v>
                </c:pt>
                <c:pt idx="14928">
                  <c:v>1221</c:v>
                </c:pt>
                <c:pt idx="14929">
                  <c:v>1217.3</c:v>
                </c:pt>
                <c:pt idx="14930">
                  <c:v>1213.9000000000001</c:v>
                </c:pt>
                <c:pt idx="14931">
                  <c:v>1206.3</c:v>
                </c:pt>
                <c:pt idx="14932">
                  <c:v>1216.5999999999999</c:v>
                </c:pt>
                <c:pt idx="14933">
                  <c:v>1217.5999999999999</c:v>
                </c:pt>
                <c:pt idx="14934">
                  <c:v>1217.2</c:v>
                </c:pt>
                <c:pt idx="14935">
                  <c:v>1216.9000000000001</c:v>
                </c:pt>
                <c:pt idx="14936">
                  <c:v>1219.5999999999999</c:v>
                </c:pt>
                <c:pt idx="14937">
                  <c:v>1210</c:v>
                </c:pt>
                <c:pt idx="14938">
                  <c:v>1209.7</c:v>
                </c:pt>
                <c:pt idx="14939">
                  <c:v>1212.5999999999999</c:v>
                </c:pt>
                <c:pt idx="14940">
                  <c:v>1209.3</c:v>
                </c:pt>
                <c:pt idx="14941">
                  <c:v>1214.5999999999999</c:v>
                </c:pt>
                <c:pt idx="14942">
                  <c:v>1210.9000000000001</c:v>
                </c:pt>
                <c:pt idx="14943">
                  <c:v>1209.9000000000001</c:v>
                </c:pt>
                <c:pt idx="14944">
                  <c:v>1213.3</c:v>
                </c:pt>
                <c:pt idx="14945">
                  <c:v>1213.7</c:v>
                </c:pt>
                <c:pt idx="14946">
                  <c:v>1214</c:v>
                </c:pt>
                <c:pt idx="14947">
                  <c:v>1207.7</c:v>
                </c:pt>
                <c:pt idx="14948">
                  <c:v>1210</c:v>
                </c:pt>
                <c:pt idx="14949">
                  <c:v>1209</c:v>
                </c:pt>
                <c:pt idx="14950">
                  <c:v>1210.7</c:v>
                </c:pt>
                <c:pt idx="14951">
                  <c:v>1213.5</c:v>
                </c:pt>
                <c:pt idx="14952">
                  <c:v>1208.9000000000001</c:v>
                </c:pt>
                <c:pt idx="14953">
                  <c:v>1212.5</c:v>
                </c:pt>
                <c:pt idx="14954">
                  <c:v>1206.2</c:v>
                </c:pt>
                <c:pt idx="14955">
                  <c:v>1205.5</c:v>
                </c:pt>
                <c:pt idx="14956">
                  <c:v>1204.2</c:v>
                </c:pt>
                <c:pt idx="14957">
                  <c:v>1199.9000000000001</c:v>
                </c:pt>
                <c:pt idx="14958">
                  <c:v>1208.2</c:v>
                </c:pt>
                <c:pt idx="14959">
                  <c:v>1200.5</c:v>
                </c:pt>
                <c:pt idx="14960">
                  <c:v>1210.5999999999999</c:v>
                </c:pt>
                <c:pt idx="14961">
                  <c:v>1209</c:v>
                </c:pt>
                <c:pt idx="14962">
                  <c:v>1211</c:v>
                </c:pt>
                <c:pt idx="14963">
                  <c:v>1212.5999999999999</c:v>
                </c:pt>
                <c:pt idx="14964">
                  <c:v>1211.2</c:v>
                </c:pt>
                <c:pt idx="14965">
                  <c:v>1210.4000000000001</c:v>
                </c:pt>
                <c:pt idx="14966">
                  <c:v>1210.8</c:v>
                </c:pt>
                <c:pt idx="14967">
                  <c:v>1210.5999999999999</c:v>
                </c:pt>
                <c:pt idx="14968">
                  <c:v>1210.2</c:v>
                </c:pt>
                <c:pt idx="14969">
                  <c:v>1210</c:v>
                </c:pt>
                <c:pt idx="14970">
                  <c:v>1209.2</c:v>
                </c:pt>
                <c:pt idx="14971">
                  <c:v>1209.2</c:v>
                </c:pt>
                <c:pt idx="14972">
                  <c:v>1209.7</c:v>
                </c:pt>
                <c:pt idx="14973">
                  <c:v>1209</c:v>
                </c:pt>
                <c:pt idx="14974">
                  <c:v>1208.7</c:v>
                </c:pt>
                <c:pt idx="14975">
                  <c:v>1208.3</c:v>
                </c:pt>
                <c:pt idx="14976">
                  <c:v>1208</c:v>
                </c:pt>
                <c:pt idx="14977">
                  <c:v>1208</c:v>
                </c:pt>
                <c:pt idx="14978">
                  <c:v>1207.7</c:v>
                </c:pt>
                <c:pt idx="14979">
                  <c:v>1207.7</c:v>
                </c:pt>
                <c:pt idx="14980">
                  <c:v>1208.0999999999999</c:v>
                </c:pt>
                <c:pt idx="14981">
                  <c:v>1207.0999999999999</c:v>
                </c:pt>
                <c:pt idx="14982">
                  <c:v>1207</c:v>
                </c:pt>
                <c:pt idx="14983">
                  <c:v>1207.5999999999999</c:v>
                </c:pt>
                <c:pt idx="14984">
                  <c:v>1207.3</c:v>
                </c:pt>
                <c:pt idx="14985">
                  <c:v>1207.9000000000001</c:v>
                </c:pt>
                <c:pt idx="14986">
                  <c:v>1203.9000000000001</c:v>
                </c:pt>
                <c:pt idx="14987">
                  <c:v>1207.0999999999999</c:v>
                </c:pt>
                <c:pt idx="14988">
                  <c:v>1207.0999999999999</c:v>
                </c:pt>
                <c:pt idx="14989">
                  <c:v>1207.2</c:v>
                </c:pt>
                <c:pt idx="14990">
                  <c:v>1202.9000000000001</c:v>
                </c:pt>
                <c:pt idx="14991">
                  <c:v>1211</c:v>
                </c:pt>
                <c:pt idx="14992">
                  <c:v>1202.8</c:v>
                </c:pt>
                <c:pt idx="14993">
                  <c:v>1199.3</c:v>
                </c:pt>
                <c:pt idx="14994">
                  <c:v>1205.0999999999999</c:v>
                </c:pt>
                <c:pt idx="14995">
                  <c:v>1205.7</c:v>
                </c:pt>
                <c:pt idx="14996">
                  <c:v>1205.5</c:v>
                </c:pt>
                <c:pt idx="14997">
                  <c:v>1205.0999999999999</c:v>
                </c:pt>
                <c:pt idx="14998">
                  <c:v>1204.2</c:v>
                </c:pt>
                <c:pt idx="14999">
                  <c:v>1204.2</c:v>
                </c:pt>
                <c:pt idx="15000">
                  <c:v>1203.5</c:v>
                </c:pt>
                <c:pt idx="15001">
                  <c:v>1203.5999999999999</c:v>
                </c:pt>
                <c:pt idx="15002">
                  <c:v>1204.2</c:v>
                </c:pt>
                <c:pt idx="15003">
                  <c:v>1203.9000000000001</c:v>
                </c:pt>
                <c:pt idx="15004">
                  <c:v>1203.5999999999999</c:v>
                </c:pt>
                <c:pt idx="15005">
                  <c:v>1203.5999999999999</c:v>
                </c:pt>
                <c:pt idx="15006">
                  <c:v>1203.5</c:v>
                </c:pt>
                <c:pt idx="15007">
                  <c:v>1203.0999999999999</c:v>
                </c:pt>
                <c:pt idx="15008">
                  <c:v>1202.4000000000001</c:v>
                </c:pt>
                <c:pt idx="15009">
                  <c:v>1203.7</c:v>
                </c:pt>
                <c:pt idx="15010">
                  <c:v>1203.9000000000001</c:v>
                </c:pt>
                <c:pt idx="15011">
                  <c:v>1203.4000000000001</c:v>
                </c:pt>
                <c:pt idx="15012">
                  <c:v>1204.2</c:v>
                </c:pt>
                <c:pt idx="15013">
                  <c:v>1204.7</c:v>
                </c:pt>
                <c:pt idx="15014">
                  <c:v>1207</c:v>
                </c:pt>
                <c:pt idx="15015">
                  <c:v>1200.9000000000001</c:v>
                </c:pt>
                <c:pt idx="15016">
                  <c:v>1204.9000000000001</c:v>
                </c:pt>
                <c:pt idx="15017">
                  <c:v>1203.9000000000001</c:v>
                </c:pt>
                <c:pt idx="15018">
                  <c:v>1199.3</c:v>
                </c:pt>
                <c:pt idx="15019">
                  <c:v>1203.8</c:v>
                </c:pt>
                <c:pt idx="15020">
                  <c:v>1200.5999999999999</c:v>
                </c:pt>
                <c:pt idx="15021">
                  <c:v>1202.9000000000001</c:v>
                </c:pt>
                <c:pt idx="15022">
                  <c:v>1202.4000000000001</c:v>
                </c:pt>
                <c:pt idx="15023">
                  <c:v>1204.2</c:v>
                </c:pt>
                <c:pt idx="15024">
                  <c:v>1202.5</c:v>
                </c:pt>
                <c:pt idx="15025">
                  <c:v>1199.3</c:v>
                </c:pt>
                <c:pt idx="15026">
                  <c:v>1207.8</c:v>
                </c:pt>
                <c:pt idx="15027">
                  <c:v>1198.3</c:v>
                </c:pt>
                <c:pt idx="15028">
                  <c:v>1206.8</c:v>
                </c:pt>
                <c:pt idx="15029">
                  <c:v>1205.5</c:v>
                </c:pt>
                <c:pt idx="15030">
                  <c:v>1205.4000000000001</c:v>
                </c:pt>
                <c:pt idx="15031">
                  <c:v>1207.2</c:v>
                </c:pt>
                <c:pt idx="15032">
                  <c:v>1204.8</c:v>
                </c:pt>
                <c:pt idx="15033">
                  <c:v>1207.0999999999999</c:v>
                </c:pt>
                <c:pt idx="15034">
                  <c:v>1205.5999999999999</c:v>
                </c:pt>
                <c:pt idx="15035">
                  <c:v>1205.8</c:v>
                </c:pt>
                <c:pt idx="15036">
                  <c:v>1203.5999999999999</c:v>
                </c:pt>
                <c:pt idx="15037">
                  <c:v>1202.4000000000001</c:v>
                </c:pt>
                <c:pt idx="15038">
                  <c:v>1201.0999999999999</c:v>
                </c:pt>
                <c:pt idx="15039">
                  <c:v>1199.8</c:v>
                </c:pt>
                <c:pt idx="15040">
                  <c:v>1204.5</c:v>
                </c:pt>
                <c:pt idx="15041">
                  <c:v>1207.7</c:v>
                </c:pt>
                <c:pt idx="15042">
                  <c:v>1202.2</c:v>
                </c:pt>
                <c:pt idx="15043">
                  <c:v>1204.8</c:v>
                </c:pt>
                <c:pt idx="15044">
                  <c:v>1197.4000000000001</c:v>
                </c:pt>
                <c:pt idx="15045">
                  <c:v>1207.5</c:v>
                </c:pt>
                <c:pt idx="15046">
                  <c:v>1203.5</c:v>
                </c:pt>
                <c:pt idx="15047">
                  <c:v>1208.0999999999999</c:v>
                </c:pt>
                <c:pt idx="15048">
                  <c:v>1206.8</c:v>
                </c:pt>
                <c:pt idx="15049">
                  <c:v>1201.3</c:v>
                </c:pt>
                <c:pt idx="15050">
                  <c:v>1206.5</c:v>
                </c:pt>
                <c:pt idx="15051">
                  <c:v>1207.2</c:v>
                </c:pt>
                <c:pt idx="15052">
                  <c:v>1208.0999999999999</c:v>
                </c:pt>
                <c:pt idx="15053">
                  <c:v>1208.0999999999999</c:v>
                </c:pt>
                <c:pt idx="15054">
                  <c:v>1208.2</c:v>
                </c:pt>
                <c:pt idx="15055">
                  <c:v>1207.7</c:v>
                </c:pt>
                <c:pt idx="15056">
                  <c:v>1207.7</c:v>
                </c:pt>
                <c:pt idx="15057">
                  <c:v>1205.2</c:v>
                </c:pt>
                <c:pt idx="15058">
                  <c:v>1207.3</c:v>
                </c:pt>
                <c:pt idx="15059">
                  <c:v>1206.2</c:v>
                </c:pt>
                <c:pt idx="15060">
                  <c:v>1205.4000000000001</c:v>
                </c:pt>
                <c:pt idx="15061">
                  <c:v>1207.0999999999999</c:v>
                </c:pt>
                <c:pt idx="15062">
                  <c:v>1210.3</c:v>
                </c:pt>
                <c:pt idx="15063">
                  <c:v>1204</c:v>
                </c:pt>
                <c:pt idx="15064">
                  <c:v>1203.9000000000001</c:v>
                </c:pt>
                <c:pt idx="15065">
                  <c:v>1210.7</c:v>
                </c:pt>
                <c:pt idx="15066">
                  <c:v>1209.7</c:v>
                </c:pt>
                <c:pt idx="15067">
                  <c:v>1209.7</c:v>
                </c:pt>
                <c:pt idx="15068">
                  <c:v>1210.4000000000001</c:v>
                </c:pt>
                <c:pt idx="15069">
                  <c:v>1209.7</c:v>
                </c:pt>
                <c:pt idx="15070">
                  <c:v>1207</c:v>
                </c:pt>
                <c:pt idx="15071">
                  <c:v>1211.4000000000001</c:v>
                </c:pt>
                <c:pt idx="15072">
                  <c:v>1211.4000000000001</c:v>
                </c:pt>
                <c:pt idx="15073">
                  <c:v>1209</c:v>
                </c:pt>
                <c:pt idx="15074">
                  <c:v>1209.4000000000001</c:v>
                </c:pt>
                <c:pt idx="15075">
                  <c:v>1208.4000000000001</c:v>
                </c:pt>
                <c:pt idx="15076">
                  <c:v>1197.5999999999999</c:v>
                </c:pt>
                <c:pt idx="15077">
                  <c:v>1211.7</c:v>
                </c:pt>
                <c:pt idx="15078">
                  <c:v>1211.9000000000001</c:v>
                </c:pt>
                <c:pt idx="15079">
                  <c:v>1212.3</c:v>
                </c:pt>
                <c:pt idx="15080">
                  <c:v>1211.8</c:v>
                </c:pt>
                <c:pt idx="15081">
                  <c:v>1212.9000000000001</c:v>
                </c:pt>
                <c:pt idx="15082">
                  <c:v>1212.2</c:v>
                </c:pt>
                <c:pt idx="15083">
                  <c:v>1213.4000000000001</c:v>
                </c:pt>
                <c:pt idx="15084">
                  <c:v>1212.4000000000001</c:v>
                </c:pt>
                <c:pt idx="15085">
                  <c:v>1212.0999999999999</c:v>
                </c:pt>
                <c:pt idx="15086">
                  <c:v>1212.4000000000001</c:v>
                </c:pt>
                <c:pt idx="15087">
                  <c:v>1213.5999999999999</c:v>
                </c:pt>
                <c:pt idx="15088">
                  <c:v>1214</c:v>
                </c:pt>
                <c:pt idx="15089">
                  <c:v>1211</c:v>
                </c:pt>
                <c:pt idx="15090">
                  <c:v>1213</c:v>
                </c:pt>
                <c:pt idx="15091">
                  <c:v>1213</c:v>
                </c:pt>
                <c:pt idx="15092">
                  <c:v>1213</c:v>
                </c:pt>
                <c:pt idx="15093">
                  <c:v>1213</c:v>
                </c:pt>
                <c:pt idx="15094">
                  <c:v>1213.4000000000001</c:v>
                </c:pt>
                <c:pt idx="15095">
                  <c:v>1213.0999999999999</c:v>
                </c:pt>
                <c:pt idx="15096">
                  <c:v>1213.3</c:v>
                </c:pt>
                <c:pt idx="15097">
                  <c:v>1213.0999999999999</c:v>
                </c:pt>
                <c:pt idx="15098">
                  <c:v>1212.7</c:v>
                </c:pt>
                <c:pt idx="15099">
                  <c:v>1212.5999999999999</c:v>
                </c:pt>
                <c:pt idx="15100">
                  <c:v>1212.4000000000001</c:v>
                </c:pt>
                <c:pt idx="15101">
                  <c:v>1213.3</c:v>
                </c:pt>
                <c:pt idx="15102">
                  <c:v>1212.8</c:v>
                </c:pt>
                <c:pt idx="15103">
                  <c:v>1212.5999999999999</c:v>
                </c:pt>
                <c:pt idx="15104">
                  <c:v>1211.9000000000001</c:v>
                </c:pt>
                <c:pt idx="15105">
                  <c:v>1211.5999999999999</c:v>
                </c:pt>
                <c:pt idx="15106">
                  <c:v>1211.8</c:v>
                </c:pt>
                <c:pt idx="15107">
                  <c:v>1212.3</c:v>
                </c:pt>
                <c:pt idx="15108">
                  <c:v>1212.0999999999999</c:v>
                </c:pt>
                <c:pt idx="15109">
                  <c:v>1212.2</c:v>
                </c:pt>
                <c:pt idx="15110">
                  <c:v>1211.7</c:v>
                </c:pt>
                <c:pt idx="15111">
                  <c:v>1211.8</c:v>
                </c:pt>
                <c:pt idx="15112">
                  <c:v>1211.7</c:v>
                </c:pt>
                <c:pt idx="15113">
                  <c:v>1211.7</c:v>
                </c:pt>
                <c:pt idx="15114">
                  <c:v>1211.7</c:v>
                </c:pt>
                <c:pt idx="15115">
                  <c:v>1211.3</c:v>
                </c:pt>
                <c:pt idx="15116">
                  <c:v>1212.3</c:v>
                </c:pt>
                <c:pt idx="15117">
                  <c:v>1212.5999999999999</c:v>
                </c:pt>
                <c:pt idx="15118">
                  <c:v>1212.3</c:v>
                </c:pt>
                <c:pt idx="15119">
                  <c:v>1212.5999999999999</c:v>
                </c:pt>
                <c:pt idx="15120">
                  <c:v>1209</c:v>
                </c:pt>
                <c:pt idx="15121">
                  <c:v>1212.3</c:v>
                </c:pt>
                <c:pt idx="15122">
                  <c:v>1212.5999999999999</c:v>
                </c:pt>
                <c:pt idx="15123">
                  <c:v>1212.8</c:v>
                </c:pt>
                <c:pt idx="15124">
                  <c:v>1212.5999999999999</c:v>
                </c:pt>
                <c:pt idx="15125">
                  <c:v>1212.9000000000001</c:v>
                </c:pt>
                <c:pt idx="15126">
                  <c:v>1209.7</c:v>
                </c:pt>
                <c:pt idx="15127">
                  <c:v>1213.5</c:v>
                </c:pt>
                <c:pt idx="15128">
                  <c:v>1213.0999999999999</c:v>
                </c:pt>
                <c:pt idx="15129">
                  <c:v>1213.8</c:v>
                </c:pt>
                <c:pt idx="15130">
                  <c:v>1213.5999999999999</c:v>
                </c:pt>
                <c:pt idx="15131">
                  <c:v>1212.8</c:v>
                </c:pt>
                <c:pt idx="15132">
                  <c:v>1213.8</c:v>
                </c:pt>
                <c:pt idx="15133">
                  <c:v>1213.7</c:v>
                </c:pt>
                <c:pt idx="15134">
                  <c:v>1213.2</c:v>
                </c:pt>
                <c:pt idx="15135">
                  <c:v>1214</c:v>
                </c:pt>
                <c:pt idx="15136">
                  <c:v>1213.5999999999999</c:v>
                </c:pt>
                <c:pt idx="15137">
                  <c:v>1212.8</c:v>
                </c:pt>
                <c:pt idx="15138">
                  <c:v>1211.2</c:v>
                </c:pt>
                <c:pt idx="15139">
                  <c:v>1214.5</c:v>
                </c:pt>
                <c:pt idx="15140">
                  <c:v>1214.8</c:v>
                </c:pt>
                <c:pt idx="15141">
                  <c:v>1214.8</c:v>
                </c:pt>
                <c:pt idx="15142">
                  <c:v>1214.8</c:v>
                </c:pt>
                <c:pt idx="15143">
                  <c:v>1215.5</c:v>
                </c:pt>
                <c:pt idx="15144">
                  <c:v>1217.2</c:v>
                </c:pt>
                <c:pt idx="15145">
                  <c:v>1216.2</c:v>
                </c:pt>
                <c:pt idx="15146">
                  <c:v>1210.8</c:v>
                </c:pt>
                <c:pt idx="15147">
                  <c:v>1207.3</c:v>
                </c:pt>
                <c:pt idx="15148">
                  <c:v>1212.3</c:v>
                </c:pt>
                <c:pt idx="15149">
                  <c:v>1212.5</c:v>
                </c:pt>
                <c:pt idx="15150">
                  <c:v>1205.8</c:v>
                </c:pt>
                <c:pt idx="15151">
                  <c:v>1214</c:v>
                </c:pt>
                <c:pt idx="15152">
                  <c:v>1210.9000000000001</c:v>
                </c:pt>
                <c:pt idx="15153">
                  <c:v>1211</c:v>
                </c:pt>
                <c:pt idx="15154">
                  <c:v>1208.7</c:v>
                </c:pt>
                <c:pt idx="15155">
                  <c:v>1207.0999999999999</c:v>
                </c:pt>
                <c:pt idx="15156">
                  <c:v>1208.0999999999999</c:v>
                </c:pt>
                <c:pt idx="15157">
                  <c:v>1209.9000000000001</c:v>
                </c:pt>
                <c:pt idx="15158">
                  <c:v>1210.7</c:v>
                </c:pt>
                <c:pt idx="15159">
                  <c:v>1209.9000000000001</c:v>
                </c:pt>
                <c:pt idx="15160">
                  <c:v>1209.3</c:v>
                </c:pt>
                <c:pt idx="15161">
                  <c:v>1212.9000000000001</c:v>
                </c:pt>
                <c:pt idx="15162">
                  <c:v>1212.5999999999999</c:v>
                </c:pt>
                <c:pt idx="15163">
                  <c:v>1211.9000000000001</c:v>
                </c:pt>
                <c:pt idx="15164">
                  <c:v>1213</c:v>
                </c:pt>
                <c:pt idx="15165">
                  <c:v>1212</c:v>
                </c:pt>
                <c:pt idx="15166">
                  <c:v>1211.9000000000001</c:v>
                </c:pt>
                <c:pt idx="15167">
                  <c:v>1212.9000000000001</c:v>
                </c:pt>
                <c:pt idx="15168">
                  <c:v>1212.3</c:v>
                </c:pt>
                <c:pt idx="15169">
                  <c:v>1213</c:v>
                </c:pt>
                <c:pt idx="15170">
                  <c:v>1211.5999999999999</c:v>
                </c:pt>
                <c:pt idx="15171">
                  <c:v>1211.5999999999999</c:v>
                </c:pt>
                <c:pt idx="15172">
                  <c:v>1208</c:v>
                </c:pt>
                <c:pt idx="15173">
                  <c:v>1210.7</c:v>
                </c:pt>
                <c:pt idx="15174">
                  <c:v>1208.2</c:v>
                </c:pt>
                <c:pt idx="15175">
                  <c:v>1210.5999999999999</c:v>
                </c:pt>
                <c:pt idx="15176">
                  <c:v>1210.0999999999999</c:v>
                </c:pt>
                <c:pt idx="15177">
                  <c:v>1209.9000000000001</c:v>
                </c:pt>
                <c:pt idx="15178">
                  <c:v>1210</c:v>
                </c:pt>
                <c:pt idx="15179">
                  <c:v>1209.8</c:v>
                </c:pt>
                <c:pt idx="15180">
                  <c:v>1209.5</c:v>
                </c:pt>
                <c:pt idx="15181">
                  <c:v>1209.3</c:v>
                </c:pt>
                <c:pt idx="15182">
                  <c:v>1209</c:v>
                </c:pt>
                <c:pt idx="15183">
                  <c:v>1209</c:v>
                </c:pt>
                <c:pt idx="15184">
                  <c:v>1209.3</c:v>
                </c:pt>
                <c:pt idx="15185">
                  <c:v>1209.3</c:v>
                </c:pt>
                <c:pt idx="15186">
                  <c:v>1209.7</c:v>
                </c:pt>
                <c:pt idx="15187">
                  <c:v>1209.5999999999999</c:v>
                </c:pt>
                <c:pt idx="15188">
                  <c:v>1209.3</c:v>
                </c:pt>
                <c:pt idx="15189">
                  <c:v>1209.3</c:v>
                </c:pt>
                <c:pt idx="15190">
                  <c:v>1209</c:v>
                </c:pt>
                <c:pt idx="15191">
                  <c:v>1209.7</c:v>
                </c:pt>
                <c:pt idx="15192">
                  <c:v>1209.7</c:v>
                </c:pt>
                <c:pt idx="15193">
                  <c:v>1209.3</c:v>
                </c:pt>
                <c:pt idx="15194">
                  <c:v>1209.3</c:v>
                </c:pt>
                <c:pt idx="15195">
                  <c:v>1209.7</c:v>
                </c:pt>
                <c:pt idx="15196">
                  <c:v>1209.5999999999999</c:v>
                </c:pt>
                <c:pt idx="15197">
                  <c:v>1209.2</c:v>
                </c:pt>
                <c:pt idx="15198">
                  <c:v>1209.5</c:v>
                </c:pt>
                <c:pt idx="15199">
                  <c:v>1208.9000000000001</c:v>
                </c:pt>
                <c:pt idx="15200">
                  <c:v>1207.9000000000001</c:v>
                </c:pt>
                <c:pt idx="15201">
                  <c:v>1208.5</c:v>
                </c:pt>
                <c:pt idx="15202">
                  <c:v>1207.8</c:v>
                </c:pt>
                <c:pt idx="15203">
                  <c:v>1208.8</c:v>
                </c:pt>
                <c:pt idx="15204">
                  <c:v>1207.9000000000001</c:v>
                </c:pt>
                <c:pt idx="15205">
                  <c:v>1206.7</c:v>
                </c:pt>
                <c:pt idx="15206">
                  <c:v>1202.5999999999999</c:v>
                </c:pt>
                <c:pt idx="15207">
                  <c:v>1204.4000000000001</c:v>
                </c:pt>
                <c:pt idx="15208">
                  <c:v>1209.9000000000001</c:v>
                </c:pt>
                <c:pt idx="15209">
                  <c:v>1209.5999999999999</c:v>
                </c:pt>
                <c:pt idx="15210">
                  <c:v>1207.9000000000001</c:v>
                </c:pt>
                <c:pt idx="15211">
                  <c:v>1204.3</c:v>
                </c:pt>
                <c:pt idx="15212">
                  <c:v>1207.5999999999999</c:v>
                </c:pt>
                <c:pt idx="15213">
                  <c:v>1210.2</c:v>
                </c:pt>
                <c:pt idx="15214">
                  <c:v>1203.3</c:v>
                </c:pt>
                <c:pt idx="15215">
                  <c:v>1197.5</c:v>
                </c:pt>
                <c:pt idx="15216">
                  <c:v>1197.7</c:v>
                </c:pt>
                <c:pt idx="15217">
                  <c:v>1203.3</c:v>
                </c:pt>
                <c:pt idx="15218">
                  <c:v>1214.2</c:v>
                </c:pt>
                <c:pt idx="15219">
                  <c:v>1212.2</c:v>
                </c:pt>
                <c:pt idx="15220">
                  <c:v>1209.2</c:v>
                </c:pt>
                <c:pt idx="15221">
                  <c:v>1201.3</c:v>
                </c:pt>
                <c:pt idx="15222">
                  <c:v>1210.4000000000001</c:v>
                </c:pt>
                <c:pt idx="15223">
                  <c:v>1209.9000000000001</c:v>
                </c:pt>
                <c:pt idx="15224">
                  <c:v>1210.4000000000001</c:v>
                </c:pt>
                <c:pt idx="15225">
                  <c:v>1207.5999999999999</c:v>
                </c:pt>
                <c:pt idx="15226">
                  <c:v>1209.5</c:v>
                </c:pt>
                <c:pt idx="15227">
                  <c:v>1206.5</c:v>
                </c:pt>
                <c:pt idx="15228">
                  <c:v>1211.9000000000001</c:v>
                </c:pt>
                <c:pt idx="15229">
                  <c:v>1206.7</c:v>
                </c:pt>
                <c:pt idx="15230">
                  <c:v>1204.0999999999999</c:v>
                </c:pt>
                <c:pt idx="15231">
                  <c:v>1208.2</c:v>
                </c:pt>
                <c:pt idx="15232">
                  <c:v>1212.3</c:v>
                </c:pt>
                <c:pt idx="15233">
                  <c:v>1211.8</c:v>
                </c:pt>
                <c:pt idx="15234">
                  <c:v>1212</c:v>
                </c:pt>
                <c:pt idx="15235">
                  <c:v>1212.0999999999999</c:v>
                </c:pt>
                <c:pt idx="15236">
                  <c:v>1211.8</c:v>
                </c:pt>
                <c:pt idx="15237">
                  <c:v>1211.8</c:v>
                </c:pt>
                <c:pt idx="15238">
                  <c:v>1211.5</c:v>
                </c:pt>
                <c:pt idx="15239">
                  <c:v>1210.8</c:v>
                </c:pt>
                <c:pt idx="15240">
                  <c:v>1210.8</c:v>
                </c:pt>
                <c:pt idx="15241">
                  <c:v>1210.2</c:v>
                </c:pt>
                <c:pt idx="15242">
                  <c:v>1208.8</c:v>
                </c:pt>
                <c:pt idx="15243">
                  <c:v>1210.9000000000001</c:v>
                </c:pt>
                <c:pt idx="15244">
                  <c:v>1210.2</c:v>
                </c:pt>
                <c:pt idx="15245">
                  <c:v>1209.9000000000001</c:v>
                </c:pt>
                <c:pt idx="15246">
                  <c:v>1208.5999999999999</c:v>
                </c:pt>
                <c:pt idx="15247">
                  <c:v>1209.2</c:v>
                </c:pt>
                <c:pt idx="15248">
                  <c:v>1207.5999999999999</c:v>
                </c:pt>
                <c:pt idx="15249">
                  <c:v>1207.8</c:v>
                </c:pt>
                <c:pt idx="15250">
                  <c:v>1208.5</c:v>
                </c:pt>
                <c:pt idx="15251">
                  <c:v>1205.5</c:v>
                </c:pt>
                <c:pt idx="15252">
                  <c:v>1206.5999999999999</c:v>
                </c:pt>
                <c:pt idx="15253">
                  <c:v>1205.9000000000001</c:v>
                </c:pt>
                <c:pt idx="15254">
                  <c:v>1204.2</c:v>
                </c:pt>
                <c:pt idx="15255">
                  <c:v>1201.8</c:v>
                </c:pt>
                <c:pt idx="15256">
                  <c:v>1206</c:v>
                </c:pt>
                <c:pt idx="15257">
                  <c:v>1208.3</c:v>
                </c:pt>
                <c:pt idx="15258">
                  <c:v>1202.7</c:v>
                </c:pt>
                <c:pt idx="15259">
                  <c:v>1201.0999999999999</c:v>
                </c:pt>
                <c:pt idx="15260">
                  <c:v>1200.7</c:v>
                </c:pt>
                <c:pt idx="15261">
                  <c:v>1206.4000000000001</c:v>
                </c:pt>
                <c:pt idx="15262">
                  <c:v>1206</c:v>
                </c:pt>
                <c:pt idx="15263">
                  <c:v>1205.7</c:v>
                </c:pt>
                <c:pt idx="15264">
                  <c:v>1199.5</c:v>
                </c:pt>
                <c:pt idx="15265">
                  <c:v>1200.4000000000001</c:v>
                </c:pt>
                <c:pt idx="15266">
                  <c:v>1205</c:v>
                </c:pt>
                <c:pt idx="15267">
                  <c:v>1204.0999999999999</c:v>
                </c:pt>
                <c:pt idx="15268">
                  <c:v>1200.8</c:v>
                </c:pt>
                <c:pt idx="15269">
                  <c:v>1203.7</c:v>
                </c:pt>
                <c:pt idx="15270">
                  <c:v>1204.3</c:v>
                </c:pt>
                <c:pt idx="15271">
                  <c:v>1204.4000000000001</c:v>
                </c:pt>
                <c:pt idx="15272">
                  <c:v>1203.5999999999999</c:v>
                </c:pt>
                <c:pt idx="15273">
                  <c:v>1205.5999999999999</c:v>
                </c:pt>
                <c:pt idx="15274">
                  <c:v>1198.5999999999999</c:v>
                </c:pt>
                <c:pt idx="15275">
                  <c:v>1196.3</c:v>
                </c:pt>
                <c:pt idx="15276">
                  <c:v>1200.8</c:v>
                </c:pt>
                <c:pt idx="15277">
                  <c:v>1204.5</c:v>
                </c:pt>
                <c:pt idx="15278">
                  <c:v>1204.4000000000001</c:v>
                </c:pt>
                <c:pt idx="15279">
                  <c:v>1202.9000000000001</c:v>
                </c:pt>
                <c:pt idx="15280">
                  <c:v>1205.4000000000001</c:v>
                </c:pt>
                <c:pt idx="15281">
                  <c:v>1203.4000000000001</c:v>
                </c:pt>
                <c:pt idx="15282">
                  <c:v>1202.0999999999999</c:v>
                </c:pt>
                <c:pt idx="15283">
                  <c:v>1200.7</c:v>
                </c:pt>
                <c:pt idx="15284">
                  <c:v>1204.7</c:v>
                </c:pt>
                <c:pt idx="15285">
                  <c:v>1205.7</c:v>
                </c:pt>
                <c:pt idx="15286">
                  <c:v>1195.8</c:v>
                </c:pt>
                <c:pt idx="15287">
                  <c:v>1204</c:v>
                </c:pt>
                <c:pt idx="15288">
                  <c:v>1205.9000000000001</c:v>
                </c:pt>
                <c:pt idx="15289">
                  <c:v>1206.3</c:v>
                </c:pt>
                <c:pt idx="15290">
                  <c:v>1205.9000000000001</c:v>
                </c:pt>
                <c:pt idx="15291">
                  <c:v>1206.3</c:v>
                </c:pt>
                <c:pt idx="15292">
                  <c:v>1206.7</c:v>
                </c:pt>
                <c:pt idx="15293">
                  <c:v>1206.5</c:v>
                </c:pt>
                <c:pt idx="15294">
                  <c:v>1205.7</c:v>
                </c:pt>
                <c:pt idx="15295">
                  <c:v>1205.9000000000001</c:v>
                </c:pt>
                <c:pt idx="15296">
                  <c:v>1202.0999999999999</c:v>
                </c:pt>
                <c:pt idx="15297">
                  <c:v>1203</c:v>
                </c:pt>
                <c:pt idx="15298">
                  <c:v>1203.0999999999999</c:v>
                </c:pt>
                <c:pt idx="15299">
                  <c:v>1194.5</c:v>
                </c:pt>
                <c:pt idx="15300">
                  <c:v>1194.5999999999999</c:v>
                </c:pt>
                <c:pt idx="15301">
                  <c:v>1199.3</c:v>
                </c:pt>
                <c:pt idx="15302">
                  <c:v>1203.5999999999999</c:v>
                </c:pt>
                <c:pt idx="15303">
                  <c:v>1203.3</c:v>
                </c:pt>
                <c:pt idx="15304">
                  <c:v>1205.5999999999999</c:v>
                </c:pt>
                <c:pt idx="15305">
                  <c:v>1208.5999999999999</c:v>
                </c:pt>
                <c:pt idx="15306">
                  <c:v>1208.5</c:v>
                </c:pt>
                <c:pt idx="15307">
                  <c:v>1208.5</c:v>
                </c:pt>
                <c:pt idx="15308">
                  <c:v>1208.3</c:v>
                </c:pt>
                <c:pt idx="15309">
                  <c:v>1208.5</c:v>
                </c:pt>
                <c:pt idx="15310">
                  <c:v>1209.5</c:v>
                </c:pt>
                <c:pt idx="15311">
                  <c:v>1210.2</c:v>
                </c:pt>
                <c:pt idx="15312">
                  <c:v>1210.2</c:v>
                </c:pt>
                <c:pt idx="15313">
                  <c:v>1210.2</c:v>
                </c:pt>
                <c:pt idx="15314">
                  <c:v>1210.2</c:v>
                </c:pt>
                <c:pt idx="15315">
                  <c:v>1210.5999999999999</c:v>
                </c:pt>
                <c:pt idx="15316">
                  <c:v>1209.9000000000001</c:v>
                </c:pt>
                <c:pt idx="15317">
                  <c:v>1210.5</c:v>
                </c:pt>
                <c:pt idx="15318">
                  <c:v>1210.0999999999999</c:v>
                </c:pt>
                <c:pt idx="15319">
                  <c:v>1209.8</c:v>
                </c:pt>
                <c:pt idx="15320">
                  <c:v>1208.3</c:v>
                </c:pt>
                <c:pt idx="15321">
                  <c:v>1210.4000000000001</c:v>
                </c:pt>
                <c:pt idx="15322">
                  <c:v>1209.8</c:v>
                </c:pt>
                <c:pt idx="15323">
                  <c:v>1210.2</c:v>
                </c:pt>
                <c:pt idx="15324">
                  <c:v>1210</c:v>
                </c:pt>
                <c:pt idx="15325">
                  <c:v>1209.2</c:v>
                </c:pt>
                <c:pt idx="15326">
                  <c:v>1209</c:v>
                </c:pt>
                <c:pt idx="15327">
                  <c:v>1209.0999999999999</c:v>
                </c:pt>
                <c:pt idx="15328">
                  <c:v>1212</c:v>
                </c:pt>
                <c:pt idx="15329">
                  <c:v>1211.3</c:v>
                </c:pt>
                <c:pt idx="15330">
                  <c:v>1208.9000000000001</c:v>
                </c:pt>
                <c:pt idx="15331">
                  <c:v>1212.5999999999999</c:v>
                </c:pt>
                <c:pt idx="15332">
                  <c:v>1212</c:v>
                </c:pt>
                <c:pt idx="15333">
                  <c:v>1211.3</c:v>
                </c:pt>
                <c:pt idx="15334">
                  <c:v>1211.3</c:v>
                </c:pt>
                <c:pt idx="15335">
                  <c:v>1211</c:v>
                </c:pt>
                <c:pt idx="15336">
                  <c:v>1221</c:v>
                </c:pt>
                <c:pt idx="15337">
                  <c:v>1220.7</c:v>
                </c:pt>
                <c:pt idx="15338">
                  <c:v>1220.9000000000001</c:v>
                </c:pt>
                <c:pt idx="15339">
                  <c:v>1220.7</c:v>
                </c:pt>
                <c:pt idx="15340">
                  <c:v>1220.3</c:v>
                </c:pt>
                <c:pt idx="15341">
                  <c:v>1219.9000000000001</c:v>
                </c:pt>
                <c:pt idx="15342">
                  <c:v>1220.0999999999999</c:v>
                </c:pt>
                <c:pt idx="15343">
                  <c:v>1219.5999999999999</c:v>
                </c:pt>
                <c:pt idx="15344">
                  <c:v>1219.4000000000001</c:v>
                </c:pt>
                <c:pt idx="15345">
                  <c:v>1219.3</c:v>
                </c:pt>
                <c:pt idx="15346">
                  <c:v>1218.9000000000001</c:v>
                </c:pt>
                <c:pt idx="15347">
                  <c:v>1218.5999999999999</c:v>
                </c:pt>
                <c:pt idx="15348">
                  <c:v>1218.5</c:v>
                </c:pt>
                <c:pt idx="15349">
                  <c:v>1219.7</c:v>
                </c:pt>
                <c:pt idx="15350">
                  <c:v>1218.9000000000001</c:v>
                </c:pt>
                <c:pt idx="15351">
                  <c:v>1218.8</c:v>
                </c:pt>
                <c:pt idx="15352">
                  <c:v>1219.0999999999999</c:v>
                </c:pt>
                <c:pt idx="15353">
                  <c:v>1219.0999999999999</c:v>
                </c:pt>
                <c:pt idx="15354">
                  <c:v>1219</c:v>
                </c:pt>
                <c:pt idx="15355">
                  <c:v>1219</c:v>
                </c:pt>
                <c:pt idx="15356">
                  <c:v>1219.3</c:v>
                </c:pt>
                <c:pt idx="15357">
                  <c:v>1219.3</c:v>
                </c:pt>
                <c:pt idx="15358">
                  <c:v>1219</c:v>
                </c:pt>
                <c:pt idx="15359">
                  <c:v>1219</c:v>
                </c:pt>
                <c:pt idx="15360">
                  <c:v>1218.7</c:v>
                </c:pt>
                <c:pt idx="15361">
                  <c:v>1219</c:v>
                </c:pt>
                <c:pt idx="15362">
                  <c:v>1218.5999999999999</c:v>
                </c:pt>
                <c:pt idx="15363">
                  <c:v>1218.5999999999999</c:v>
                </c:pt>
                <c:pt idx="15364">
                  <c:v>1218.5999999999999</c:v>
                </c:pt>
                <c:pt idx="15365">
                  <c:v>1209.9000000000001</c:v>
                </c:pt>
                <c:pt idx="15366">
                  <c:v>1209.5</c:v>
                </c:pt>
                <c:pt idx="15367">
                  <c:v>1208.2</c:v>
                </c:pt>
                <c:pt idx="15368">
                  <c:v>1200.2</c:v>
                </c:pt>
                <c:pt idx="15369">
                  <c:v>1209.0999999999999</c:v>
                </c:pt>
                <c:pt idx="15370">
                  <c:v>1209.5999999999999</c:v>
                </c:pt>
                <c:pt idx="15371">
                  <c:v>1210.3</c:v>
                </c:pt>
                <c:pt idx="15372">
                  <c:v>1210</c:v>
                </c:pt>
                <c:pt idx="15373">
                  <c:v>1207.5999999999999</c:v>
                </c:pt>
                <c:pt idx="15374">
                  <c:v>1210</c:v>
                </c:pt>
                <c:pt idx="15375">
                  <c:v>1210.4000000000001</c:v>
                </c:pt>
                <c:pt idx="15376">
                  <c:v>1211</c:v>
                </c:pt>
                <c:pt idx="15377">
                  <c:v>1210.7</c:v>
                </c:pt>
                <c:pt idx="15378">
                  <c:v>1208</c:v>
                </c:pt>
                <c:pt idx="15379">
                  <c:v>1207.7</c:v>
                </c:pt>
                <c:pt idx="15380">
                  <c:v>1211</c:v>
                </c:pt>
                <c:pt idx="15381">
                  <c:v>1208.7</c:v>
                </c:pt>
                <c:pt idx="15382">
                  <c:v>1205.7</c:v>
                </c:pt>
                <c:pt idx="15383">
                  <c:v>1211.3</c:v>
                </c:pt>
                <c:pt idx="15384">
                  <c:v>1212</c:v>
                </c:pt>
                <c:pt idx="15385">
                  <c:v>1211.5999999999999</c:v>
                </c:pt>
                <c:pt idx="15386">
                  <c:v>1211.5999999999999</c:v>
                </c:pt>
                <c:pt idx="15387">
                  <c:v>1215</c:v>
                </c:pt>
                <c:pt idx="15388">
                  <c:v>1214.7</c:v>
                </c:pt>
                <c:pt idx="15389">
                  <c:v>1211.9000000000001</c:v>
                </c:pt>
                <c:pt idx="15390">
                  <c:v>1214.4000000000001</c:v>
                </c:pt>
                <c:pt idx="15391">
                  <c:v>1209.9000000000001</c:v>
                </c:pt>
                <c:pt idx="15392">
                  <c:v>1205</c:v>
                </c:pt>
                <c:pt idx="15393">
                  <c:v>1213.4000000000001</c:v>
                </c:pt>
                <c:pt idx="15394">
                  <c:v>1211.9000000000001</c:v>
                </c:pt>
                <c:pt idx="15395">
                  <c:v>1212.8</c:v>
                </c:pt>
                <c:pt idx="15396">
                  <c:v>1203.8</c:v>
                </c:pt>
                <c:pt idx="15397">
                  <c:v>1213.5999999999999</c:v>
                </c:pt>
                <c:pt idx="15398">
                  <c:v>1205</c:v>
                </c:pt>
                <c:pt idx="15399">
                  <c:v>1204.0999999999999</c:v>
                </c:pt>
                <c:pt idx="15400">
                  <c:v>1205.4000000000001</c:v>
                </c:pt>
                <c:pt idx="15401">
                  <c:v>1205.4000000000001</c:v>
                </c:pt>
                <c:pt idx="15402">
                  <c:v>1200.5999999999999</c:v>
                </c:pt>
                <c:pt idx="15403">
                  <c:v>1195</c:v>
                </c:pt>
                <c:pt idx="15404">
                  <c:v>1205.7</c:v>
                </c:pt>
                <c:pt idx="15405">
                  <c:v>1203.0999999999999</c:v>
                </c:pt>
                <c:pt idx="15406">
                  <c:v>1206.0999999999999</c:v>
                </c:pt>
                <c:pt idx="15407">
                  <c:v>1198.9000000000001</c:v>
                </c:pt>
                <c:pt idx="15408">
                  <c:v>1203.8</c:v>
                </c:pt>
                <c:pt idx="15409">
                  <c:v>1204.5</c:v>
                </c:pt>
                <c:pt idx="15410">
                  <c:v>1204.4000000000001</c:v>
                </c:pt>
                <c:pt idx="15411">
                  <c:v>1204.0999999999999</c:v>
                </c:pt>
                <c:pt idx="15412">
                  <c:v>1204.4000000000001</c:v>
                </c:pt>
                <c:pt idx="15413">
                  <c:v>1204.8</c:v>
                </c:pt>
                <c:pt idx="15414">
                  <c:v>1203.2</c:v>
                </c:pt>
                <c:pt idx="15415">
                  <c:v>1203.3</c:v>
                </c:pt>
                <c:pt idx="15416">
                  <c:v>1201.8</c:v>
                </c:pt>
                <c:pt idx="15417">
                  <c:v>1196.7</c:v>
                </c:pt>
                <c:pt idx="15418">
                  <c:v>1196.8</c:v>
                </c:pt>
                <c:pt idx="15419">
                  <c:v>1200.9000000000001</c:v>
                </c:pt>
                <c:pt idx="15420">
                  <c:v>1200.3</c:v>
                </c:pt>
                <c:pt idx="15421">
                  <c:v>1203</c:v>
                </c:pt>
                <c:pt idx="15422">
                  <c:v>1202.5</c:v>
                </c:pt>
                <c:pt idx="15423">
                  <c:v>1199.2</c:v>
                </c:pt>
                <c:pt idx="15424">
                  <c:v>1202.0999999999999</c:v>
                </c:pt>
                <c:pt idx="15425">
                  <c:v>1203.8</c:v>
                </c:pt>
                <c:pt idx="15426">
                  <c:v>1203.2</c:v>
                </c:pt>
                <c:pt idx="15427">
                  <c:v>1199.5999999999999</c:v>
                </c:pt>
                <c:pt idx="15428">
                  <c:v>1202.0999999999999</c:v>
                </c:pt>
                <c:pt idx="15429">
                  <c:v>1199.5</c:v>
                </c:pt>
                <c:pt idx="15430">
                  <c:v>1195.5999999999999</c:v>
                </c:pt>
                <c:pt idx="15431">
                  <c:v>1202.8</c:v>
                </c:pt>
                <c:pt idx="15432">
                  <c:v>1203.0999999999999</c:v>
                </c:pt>
                <c:pt idx="15433">
                  <c:v>1203.8</c:v>
                </c:pt>
                <c:pt idx="15434">
                  <c:v>1201.2</c:v>
                </c:pt>
                <c:pt idx="15435">
                  <c:v>1199.5</c:v>
                </c:pt>
                <c:pt idx="15436">
                  <c:v>1197.9000000000001</c:v>
                </c:pt>
                <c:pt idx="15437">
                  <c:v>1199.0999999999999</c:v>
                </c:pt>
                <c:pt idx="15438">
                  <c:v>1199.0999999999999</c:v>
                </c:pt>
                <c:pt idx="15439">
                  <c:v>1205.2</c:v>
                </c:pt>
                <c:pt idx="15440">
                  <c:v>1197.9000000000001</c:v>
                </c:pt>
                <c:pt idx="15441">
                  <c:v>1198.3</c:v>
                </c:pt>
                <c:pt idx="15442">
                  <c:v>1199.7</c:v>
                </c:pt>
                <c:pt idx="15443">
                  <c:v>1201.0999999999999</c:v>
                </c:pt>
                <c:pt idx="15444">
                  <c:v>1199.8</c:v>
                </c:pt>
                <c:pt idx="15445">
                  <c:v>1200.9000000000001</c:v>
                </c:pt>
                <c:pt idx="15446">
                  <c:v>1194.8</c:v>
                </c:pt>
                <c:pt idx="15447">
                  <c:v>1203.7</c:v>
                </c:pt>
                <c:pt idx="15448">
                  <c:v>1197.2</c:v>
                </c:pt>
                <c:pt idx="15449">
                  <c:v>1196.9000000000001</c:v>
                </c:pt>
                <c:pt idx="15450">
                  <c:v>1192</c:v>
                </c:pt>
                <c:pt idx="15451">
                  <c:v>1197.5999999999999</c:v>
                </c:pt>
                <c:pt idx="15452">
                  <c:v>1192.0999999999999</c:v>
                </c:pt>
                <c:pt idx="15453">
                  <c:v>1201.8</c:v>
                </c:pt>
                <c:pt idx="15454">
                  <c:v>1201.0999999999999</c:v>
                </c:pt>
                <c:pt idx="15455">
                  <c:v>1202.8</c:v>
                </c:pt>
                <c:pt idx="15456">
                  <c:v>1203.7</c:v>
                </c:pt>
                <c:pt idx="15457">
                  <c:v>1201.2</c:v>
                </c:pt>
                <c:pt idx="15458">
                  <c:v>1202.4000000000001</c:v>
                </c:pt>
                <c:pt idx="15459">
                  <c:v>1207.4000000000001</c:v>
                </c:pt>
                <c:pt idx="15460">
                  <c:v>1201.5</c:v>
                </c:pt>
                <c:pt idx="15461">
                  <c:v>1197.8</c:v>
                </c:pt>
                <c:pt idx="15462">
                  <c:v>1204.4000000000001</c:v>
                </c:pt>
                <c:pt idx="15463">
                  <c:v>1196.7</c:v>
                </c:pt>
                <c:pt idx="15464">
                  <c:v>1194.5</c:v>
                </c:pt>
                <c:pt idx="15465">
                  <c:v>1199.7</c:v>
                </c:pt>
                <c:pt idx="15466">
                  <c:v>1197.2</c:v>
                </c:pt>
                <c:pt idx="15467">
                  <c:v>1197.5</c:v>
                </c:pt>
                <c:pt idx="15468">
                  <c:v>1193.7</c:v>
                </c:pt>
                <c:pt idx="15469">
                  <c:v>1202.7</c:v>
                </c:pt>
                <c:pt idx="15470">
                  <c:v>1203.2</c:v>
                </c:pt>
                <c:pt idx="15471">
                  <c:v>1203.3</c:v>
                </c:pt>
                <c:pt idx="15472">
                  <c:v>1203.5</c:v>
                </c:pt>
                <c:pt idx="15473">
                  <c:v>1201.3</c:v>
                </c:pt>
                <c:pt idx="15474">
                  <c:v>1199.3</c:v>
                </c:pt>
                <c:pt idx="15475">
                  <c:v>1203.3</c:v>
                </c:pt>
                <c:pt idx="15476">
                  <c:v>1203.9000000000001</c:v>
                </c:pt>
                <c:pt idx="15477">
                  <c:v>1203.5</c:v>
                </c:pt>
                <c:pt idx="15478">
                  <c:v>1203.2</c:v>
                </c:pt>
                <c:pt idx="15479">
                  <c:v>1203.3</c:v>
                </c:pt>
                <c:pt idx="15480">
                  <c:v>1202.9000000000001</c:v>
                </c:pt>
                <c:pt idx="15481">
                  <c:v>1202.7</c:v>
                </c:pt>
                <c:pt idx="15482">
                  <c:v>1202.3</c:v>
                </c:pt>
                <c:pt idx="15483">
                  <c:v>1201.5999999999999</c:v>
                </c:pt>
                <c:pt idx="15484">
                  <c:v>1200.5999999999999</c:v>
                </c:pt>
                <c:pt idx="15485">
                  <c:v>1203.3</c:v>
                </c:pt>
                <c:pt idx="15486">
                  <c:v>1202.9000000000001</c:v>
                </c:pt>
                <c:pt idx="15487">
                  <c:v>1203.8</c:v>
                </c:pt>
                <c:pt idx="15488">
                  <c:v>1203</c:v>
                </c:pt>
                <c:pt idx="15489">
                  <c:v>1202.8</c:v>
                </c:pt>
                <c:pt idx="15490">
                  <c:v>1201.3</c:v>
                </c:pt>
                <c:pt idx="15491">
                  <c:v>1203</c:v>
                </c:pt>
                <c:pt idx="15492">
                  <c:v>1200.2</c:v>
                </c:pt>
                <c:pt idx="15493">
                  <c:v>1203.3</c:v>
                </c:pt>
                <c:pt idx="15494">
                  <c:v>1202.3</c:v>
                </c:pt>
                <c:pt idx="15495">
                  <c:v>1203.3</c:v>
                </c:pt>
                <c:pt idx="15496">
                  <c:v>1199.9000000000001</c:v>
                </c:pt>
                <c:pt idx="15497">
                  <c:v>1202.0999999999999</c:v>
                </c:pt>
                <c:pt idx="15498">
                  <c:v>1192.2</c:v>
                </c:pt>
                <c:pt idx="15499">
                  <c:v>1193.5</c:v>
                </c:pt>
                <c:pt idx="15500">
                  <c:v>1198.2</c:v>
                </c:pt>
                <c:pt idx="15501">
                  <c:v>1201.5</c:v>
                </c:pt>
                <c:pt idx="15502">
                  <c:v>1205.8</c:v>
                </c:pt>
                <c:pt idx="15503">
                  <c:v>1206</c:v>
                </c:pt>
                <c:pt idx="15504">
                  <c:v>1205.5</c:v>
                </c:pt>
                <c:pt idx="15505">
                  <c:v>1202.5</c:v>
                </c:pt>
                <c:pt idx="15506">
                  <c:v>1201.2</c:v>
                </c:pt>
                <c:pt idx="15507">
                  <c:v>1204.2</c:v>
                </c:pt>
                <c:pt idx="15508">
                  <c:v>1205.2</c:v>
                </c:pt>
                <c:pt idx="15509">
                  <c:v>1203.4000000000001</c:v>
                </c:pt>
                <c:pt idx="15510">
                  <c:v>1201.8</c:v>
                </c:pt>
                <c:pt idx="15511">
                  <c:v>1205.5999999999999</c:v>
                </c:pt>
                <c:pt idx="15512">
                  <c:v>1204.5</c:v>
                </c:pt>
                <c:pt idx="15513">
                  <c:v>1206.5999999999999</c:v>
                </c:pt>
                <c:pt idx="15514">
                  <c:v>1203.3</c:v>
                </c:pt>
                <c:pt idx="15515">
                  <c:v>1227.4000000000001</c:v>
                </c:pt>
                <c:pt idx="15516">
                  <c:v>1216.3</c:v>
                </c:pt>
                <c:pt idx="15517">
                  <c:v>1216.7</c:v>
                </c:pt>
                <c:pt idx="15518">
                  <c:v>1225.7</c:v>
                </c:pt>
                <c:pt idx="15519">
                  <c:v>1224.0999999999999</c:v>
                </c:pt>
                <c:pt idx="15520">
                  <c:v>1226.9000000000001</c:v>
                </c:pt>
                <c:pt idx="15521">
                  <c:v>1226.9000000000001</c:v>
                </c:pt>
                <c:pt idx="15522">
                  <c:v>1224.8</c:v>
                </c:pt>
                <c:pt idx="15523">
                  <c:v>1224.8</c:v>
                </c:pt>
                <c:pt idx="15524">
                  <c:v>1223.8</c:v>
                </c:pt>
                <c:pt idx="15525">
                  <c:v>1223.4000000000001</c:v>
                </c:pt>
                <c:pt idx="15526">
                  <c:v>1223.5</c:v>
                </c:pt>
                <c:pt idx="15527">
                  <c:v>1222.8</c:v>
                </c:pt>
                <c:pt idx="15528">
                  <c:v>1222.7</c:v>
                </c:pt>
                <c:pt idx="15529">
                  <c:v>1219.4000000000001</c:v>
                </c:pt>
                <c:pt idx="15530">
                  <c:v>1222.8</c:v>
                </c:pt>
                <c:pt idx="15531">
                  <c:v>1223.9000000000001</c:v>
                </c:pt>
                <c:pt idx="15532">
                  <c:v>1223.8</c:v>
                </c:pt>
                <c:pt idx="15533">
                  <c:v>1223.3</c:v>
                </c:pt>
                <c:pt idx="15534">
                  <c:v>1223.0999999999999</c:v>
                </c:pt>
                <c:pt idx="15535">
                  <c:v>1223.5</c:v>
                </c:pt>
                <c:pt idx="15536">
                  <c:v>1222.9000000000001</c:v>
                </c:pt>
                <c:pt idx="15537">
                  <c:v>1222.2</c:v>
                </c:pt>
                <c:pt idx="15538">
                  <c:v>1217.7</c:v>
                </c:pt>
                <c:pt idx="15539">
                  <c:v>1218</c:v>
                </c:pt>
                <c:pt idx="15540">
                  <c:v>1219.3</c:v>
                </c:pt>
                <c:pt idx="15541">
                  <c:v>1217.5999999999999</c:v>
                </c:pt>
                <c:pt idx="15542">
                  <c:v>1212.8</c:v>
                </c:pt>
                <c:pt idx="15543">
                  <c:v>1212.5999999999999</c:v>
                </c:pt>
                <c:pt idx="15544">
                  <c:v>1213</c:v>
                </c:pt>
                <c:pt idx="15545">
                  <c:v>1213.0999999999999</c:v>
                </c:pt>
                <c:pt idx="15546">
                  <c:v>1218.7</c:v>
                </c:pt>
                <c:pt idx="15547">
                  <c:v>1213.0999999999999</c:v>
                </c:pt>
                <c:pt idx="15548">
                  <c:v>1216.0999999999999</c:v>
                </c:pt>
                <c:pt idx="15549">
                  <c:v>1220</c:v>
                </c:pt>
                <c:pt idx="15550">
                  <c:v>1217.3</c:v>
                </c:pt>
                <c:pt idx="15551">
                  <c:v>1214.7</c:v>
                </c:pt>
                <c:pt idx="15552">
                  <c:v>1213</c:v>
                </c:pt>
                <c:pt idx="15553">
                  <c:v>1217.7</c:v>
                </c:pt>
                <c:pt idx="15554">
                  <c:v>1219</c:v>
                </c:pt>
                <c:pt idx="15555">
                  <c:v>1215</c:v>
                </c:pt>
                <c:pt idx="15556">
                  <c:v>1218.0999999999999</c:v>
                </c:pt>
                <c:pt idx="15557">
                  <c:v>1217.5999999999999</c:v>
                </c:pt>
                <c:pt idx="15558">
                  <c:v>1218.3</c:v>
                </c:pt>
                <c:pt idx="15559">
                  <c:v>1216.2</c:v>
                </c:pt>
                <c:pt idx="15560">
                  <c:v>1217.5999999999999</c:v>
                </c:pt>
                <c:pt idx="15561">
                  <c:v>1218.3</c:v>
                </c:pt>
                <c:pt idx="15562">
                  <c:v>1223.4000000000001</c:v>
                </c:pt>
                <c:pt idx="15563">
                  <c:v>1223.5999999999999</c:v>
                </c:pt>
                <c:pt idx="15564">
                  <c:v>1207.4000000000001</c:v>
                </c:pt>
                <c:pt idx="15565">
                  <c:v>1217.5999999999999</c:v>
                </c:pt>
                <c:pt idx="15566">
                  <c:v>1225.5999999999999</c:v>
                </c:pt>
                <c:pt idx="15567">
                  <c:v>1221.3</c:v>
                </c:pt>
                <c:pt idx="15568">
                  <c:v>1222.7</c:v>
                </c:pt>
                <c:pt idx="15569">
                  <c:v>1224.7</c:v>
                </c:pt>
                <c:pt idx="15570">
                  <c:v>1222.3</c:v>
                </c:pt>
                <c:pt idx="15571">
                  <c:v>1219</c:v>
                </c:pt>
                <c:pt idx="15572">
                  <c:v>1237.7</c:v>
                </c:pt>
                <c:pt idx="15573">
                  <c:v>1231.5</c:v>
                </c:pt>
                <c:pt idx="15574">
                  <c:v>1236.9000000000001</c:v>
                </c:pt>
                <c:pt idx="15575">
                  <c:v>1233.2</c:v>
                </c:pt>
                <c:pt idx="15576">
                  <c:v>1234.5999999999999</c:v>
                </c:pt>
                <c:pt idx="15577">
                  <c:v>1234.2</c:v>
                </c:pt>
                <c:pt idx="15578">
                  <c:v>1231.8</c:v>
                </c:pt>
                <c:pt idx="15579">
                  <c:v>1229.4000000000001</c:v>
                </c:pt>
                <c:pt idx="15580">
                  <c:v>1230.0999999999999</c:v>
                </c:pt>
                <c:pt idx="15581">
                  <c:v>1229.5999999999999</c:v>
                </c:pt>
                <c:pt idx="15582">
                  <c:v>1233</c:v>
                </c:pt>
                <c:pt idx="15583">
                  <c:v>1232.4000000000001</c:v>
                </c:pt>
                <c:pt idx="15584">
                  <c:v>1230.8</c:v>
                </c:pt>
                <c:pt idx="15585">
                  <c:v>1232.5999999999999</c:v>
                </c:pt>
                <c:pt idx="15586">
                  <c:v>1262.4000000000001</c:v>
                </c:pt>
                <c:pt idx="15587">
                  <c:v>1258.5999999999999</c:v>
                </c:pt>
                <c:pt idx="15588">
                  <c:v>1265.7</c:v>
                </c:pt>
                <c:pt idx="15589">
                  <c:v>1263</c:v>
                </c:pt>
                <c:pt idx="15590">
                  <c:v>1258.5</c:v>
                </c:pt>
                <c:pt idx="15591">
                  <c:v>1263.8</c:v>
                </c:pt>
                <c:pt idx="15592">
                  <c:v>1257.5</c:v>
                </c:pt>
                <c:pt idx="15593">
                  <c:v>1259.9000000000001</c:v>
                </c:pt>
                <c:pt idx="15594">
                  <c:v>1262.7</c:v>
                </c:pt>
                <c:pt idx="15595">
                  <c:v>1259.2</c:v>
                </c:pt>
                <c:pt idx="15596">
                  <c:v>1254.2</c:v>
                </c:pt>
                <c:pt idx="15597">
                  <c:v>1260.3</c:v>
                </c:pt>
                <c:pt idx="15598">
                  <c:v>1257.8</c:v>
                </c:pt>
                <c:pt idx="15599">
                  <c:v>1270.5999999999999</c:v>
                </c:pt>
                <c:pt idx="15600">
                  <c:v>1270.3</c:v>
                </c:pt>
                <c:pt idx="15601">
                  <c:v>1264.9000000000001</c:v>
                </c:pt>
                <c:pt idx="15602">
                  <c:v>1262.8</c:v>
                </c:pt>
                <c:pt idx="15603">
                  <c:v>1261.3</c:v>
                </c:pt>
                <c:pt idx="15604">
                  <c:v>1262.4000000000001</c:v>
                </c:pt>
                <c:pt idx="15605">
                  <c:v>1270.8</c:v>
                </c:pt>
                <c:pt idx="15606">
                  <c:v>1265.5999999999999</c:v>
                </c:pt>
                <c:pt idx="15607">
                  <c:v>1273.7</c:v>
                </c:pt>
                <c:pt idx="15608">
                  <c:v>1268</c:v>
                </c:pt>
                <c:pt idx="15609">
                  <c:v>1264.5</c:v>
                </c:pt>
                <c:pt idx="15610">
                  <c:v>1262.5999999999999</c:v>
                </c:pt>
                <c:pt idx="15611">
                  <c:v>1267.8</c:v>
                </c:pt>
                <c:pt idx="15612">
                  <c:v>1268.2</c:v>
                </c:pt>
                <c:pt idx="15613">
                  <c:v>1265.5999999999999</c:v>
                </c:pt>
                <c:pt idx="15614">
                  <c:v>1264.3</c:v>
                </c:pt>
                <c:pt idx="15615">
                  <c:v>1264.9000000000001</c:v>
                </c:pt>
                <c:pt idx="15616">
                  <c:v>1269.5999999999999</c:v>
                </c:pt>
                <c:pt idx="15617">
                  <c:v>1267.7</c:v>
                </c:pt>
                <c:pt idx="15618">
                  <c:v>1269.2</c:v>
                </c:pt>
                <c:pt idx="15619">
                  <c:v>1259.5</c:v>
                </c:pt>
                <c:pt idx="15620">
                  <c:v>1268.5</c:v>
                </c:pt>
                <c:pt idx="15621">
                  <c:v>1261</c:v>
                </c:pt>
                <c:pt idx="15622">
                  <c:v>1262.7</c:v>
                </c:pt>
                <c:pt idx="15623">
                  <c:v>1272</c:v>
                </c:pt>
                <c:pt idx="15624">
                  <c:v>1265.2</c:v>
                </c:pt>
                <c:pt idx="15625">
                  <c:v>1254.3</c:v>
                </c:pt>
                <c:pt idx="15626">
                  <c:v>1269.9000000000001</c:v>
                </c:pt>
                <c:pt idx="15627">
                  <c:v>1263.0999999999999</c:v>
                </c:pt>
                <c:pt idx="15628">
                  <c:v>1252.0999999999999</c:v>
                </c:pt>
                <c:pt idx="15629">
                  <c:v>1252.9000000000001</c:v>
                </c:pt>
                <c:pt idx="15630">
                  <c:v>1257.5</c:v>
                </c:pt>
                <c:pt idx="15631">
                  <c:v>1248</c:v>
                </c:pt>
                <c:pt idx="15632">
                  <c:v>1246.3</c:v>
                </c:pt>
                <c:pt idx="15633">
                  <c:v>1250.8</c:v>
                </c:pt>
                <c:pt idx="15634">
                  <c:v>1253.0999999999999</c:v>
                </c:pt>
                <c:pt idx="15635">
                  <c:v>1253.4000000000001</c:v>
                </c:pt>
                <c:pt idx="15636">
                  <c:v>1245.4000000000001</c:v>
                </c:pt>
                <c:pt idx="15637">
                  <c:v>1251.4000000000001</c:v>
                </c:pt>
                <c:pt idx="15638">
                  <c:v>1248.5999999999999</c:v>
                </c:pt>
                <c:pt idx="15639">
                  <c:v>1253.0999999999999</c:v>
                </c:pt>
                <c:pt idx="15640">
                  <c:v>1256.3</c:v>
                </c:pt>
                <c:pt idx="15641">
                  <c:v>1254.9000000000001</c:v>
                </c:pt>
                <c:pt idx="15642">
                  <c:v>1254.9000000000001</c:v>
                </c:pt>
                <c:pt idx="15643">
                  <c:v>1256.3</c:v>
                </c:pt>
                <c:pt idx="15644">
                  <c:v>1230</c:v>
                </c:pt>
                <c:pt idx="15645">
                  <c:v>1232.7</c:v>
                </c:pt>
                <c:pt idx="15646">
                  <c:v>1233.7</c:v>
                </c:pt>
                <c:pt idx="15647">
                  <c:v>1226.5999999999999</c:v>
                </c:pt>
                <c:pt idx="15648">
                  <c:v>1232.7</c:v>
                </c:pt>
                <c:pt idx="15649">
                  <c:v>1232.4000000000001</c:v>
                </c:pt>
                <c:pt idx="15650">
                  <c:v>1223.5999999999999</c:v>
                </c:pt>
                <c:pt idx="15651">
                  <c:v>1227.5999999999999</c:v>
                </c:pt>
                <c:pt idx="15652">
                  <c:v>1222.2</c:v>
                </c:pt>
                <c:pt idx="15653">
                  <c:v>1219.2</c:v>
                </c:pt>
                <c:pt idx="15654">
                  <c:v>1210.5999999999999</c:v>
                </c:pt>
                <c:pt idx="15655">
                  <c:v>1215.8</c:v>
                </c:pt>
                <c:pt idx="15656">
                  <c:v>1215.0999999999999</c:v>
                </c:pt>
                <c:pt idx="15657">
                  <c:v>1212.0999999999999</c:v>
                </c:pt>
                <c:pt idx="15658">
                  <c:v>1217.2</c:v>
                </c:pt>
                <c:pt idx="15659">
                  <c:v>1214.8</c:v>
                </c:pt>
                <c:pt idx="15660">
                  <c:v>1220.2</c:v>
                </c:pt>
                <c:pt idx="15661">
                  <c:v>1223.4000000000001</c:v>
                </c:pt>
                <c:pt idx="15662">
                  <c:v>1219.9000000000001</c:v>
                </c:pt>
                <c:pt idx="15663">
                  <c:v>1226.5</c:v>
                </c:pt>
                <c:pt idx="15664">
                  <c:v>1228.2</c:v>
                </c:pt>
                <c:pt idx="15665">
                  <c:v>1228</c:v>
                </c:pt>
                <c:pt idx="15666">
                  <c:v>1228</c:v>
                </c:pt>
                <c:pt idx="15667">
                  <c:v>1230.3</c:v>
                </c:pt>
                <c:pt idx="15668">
                  <c:v>1228.7</c:v>
                </c:pt>
                <c:pt idx="15669">
                  <c:v>1225.2</c:v>
                </c:pt>
                <c:pt idx="15670">
                  <c:v>1231.7</c:v>
                </c:pt>
                <c:pt idx="15671">
                  <c:v>1229.4000000000001</c:v>
                </c:pt>
                <c:pt idx="15672">
                  <c:v>1228.4000000000001</c:v>
                </c:pt>
                <c:pt idx="15673">
                  <c:v>1230.8</c:v>
                </c:pt>
                <c:pt idx="15674">
                  <c:v>1229.0999999999999</c:v>
                </c:pt>
                <c:pt idx="15675">
                  <c:v>1220.3</c:v>
                </c:pt>
                <c:pt idx="15676">
                  <c:v>1224.7</c:v>
                </c:pt>
                <c:pt idx="15677">
                  <c:v>1224.9000000000001</c:v>
                </c:pt>
                <c:pt idx="15678">
                  <c:v>1227.8</c:v>
                </c:pt>
                <c:pt idx="15679">
                  <c:v>1227.3</c:v>
                </c:pt>
                <c:pt idx="15680">
                  <c:v>1228.4000000000001</c:v>
                </c:pt>
                <c:pt idx="15681">
                  <c:v>1227.7</c:v>
                </c:pt>
                <c:pt idx="15682">
                  <c:v>1227.5</c:v>
                </c:pt>
                <c:pt idx="15683">
                  <c:v>1227.7</c:v>
                </c:pt>
                <c:pt idx="15684">
                  <c:v>1229.5</c:v>
                </c:pt>
                <c:pt idx="15685">
                  <c:v>1228.8</c:v>
                </c:pt>
                <c:pt idx="15686">
                  <c:v>1215.5</c:v>
                </c:pt>
                <c:pt idx="15687">
                  <c:v>1213.4000000000001</c:v>
                </c:pt>
                <c:pt idx="15688">
                  <c:v>1208.4000000000001</c:v>
                </c:pt>
                <c:pt idx="15689">
                  <c:v>1203.2</c:v>
                </c:pt>
                <c:pt idx="15690">
                  <c:v>1214.0999999999999</c:v>
                </c:pt>
                <c:pt idx="15691">
                  <c:v>1213.8</c:v>
                </c:pt>
                <c:pt idx="15692">
                  <c:v>1214.5</c:v>
                </c:pt>
                <c:pt idx="15693">
                  <c:v>1213.4000000000001</c:v>
                </c:pt>
                <c:pt idx="15694">
                  <c:v>1213.0999999999999</c:v>
                </c:pt>
                <c:pt idx="15695">
                  <c:v>1213.8</c:v>
                </c:pt>
                <c:pt idx="15696">
                  <c:v>1213.5</c:v>
                </c:pt>
                <c:pt idx="15697">
                  <c:v>1213.7</c:v>
                </c:pt>
                <c:pt idx="15698">
                  <c:v>1213.8</c:v>
                </c:pt>
                <c:pt idx="15699">
                  <c:v>1213.0999999999999</c:v>
                </c:pt>
                <c:pt idx="15700">
                  <c:v>1210.0999999999999</c:v>
                </c:pt>
                <c:pt idx="15701">
                  <c:v>1212.3</c:v>
                </c:pt>
                <c:pt idx="15702">
                  <c:v>1213.4000000000001</c:v>
                </c:pt>
                <c:pt idx="15703">
                  <c:v>1212.4000000000001</c:v>
                </c:pt>
                <c:pt idx="15704">
                  <c:v>1211.7</c:v>
                </c:pt>
                <c:pt idx="15705">
                  <c:v>1213.7</c:v>
                </c:pt>
                <c:pt idx="15706">
                  <c:v>1211.3</c:v>
                </c:pt>
                <c:pt idx="15707">
                  <c:v>1211.4000000000001</c:v>
                </c:pt>
                <c:pt idx="15708">
                  <c:v>1201.5</c:v>
                </c:pt>
                <c:pt idx="15709">
                  <c:v>1206.2</c:v>
                </c:pt>
                <c:pt idx="15710">
                  <c:v>1212.7</c:v>
                </c:pt>
                <c:pt idx="15711">
                  <c:v>1216.3</c:v>
                </c:pt>
                <c:pt idx="15712">
                  <c:v>1216</c:v>
                </c:pt>
                <c:pt idx="15713">
                  <c:v>1216.0999999999999</c:v>
                </c:pt>
                <c:pt idx="15714">
                  <c:v>1216.7</c:v>
                </c:pt>
                <c:pt idx="15715">
                  <c:v>1213.4000000000001</c:v>
                </c:pt>
                <c:pt idx="15716">
                  <c:v>1218.5999999999999</c:v>
                </c:pt>
                <c:pt idx="15717">
                  <c:v>1217</c:v>
                </c:pt>
                <c:pt idx="15718">
                  <c:v>1215.9000000000001</c:v>
                </c:pt>
                <c:pt idx="15719">
                  <c:v>1218.9000000000001</c:v>
                </c:pt>
                <c:pt idx="15720">
                  <c:v>1216.3</c:v>
                </c:pt>
                <c:pt idx="15721">
                  <c:v>1216.3</c:v>
                </c:pt>
                <c:pt idx="15722">
                  <c:v>1217.3</c:v>
                </c:pt>
                <c:pt idx="15723">
                  <c:v>1212.4000000000001</c:v>
                </c:pt>
                <c:pt idx="15724">
                  <c:v>1212.9000000000001</c:v>
                </c:pt>
                <c:pt idx="15725">
                  <c:v>1208.3</c:v>
                </c:pt>
                <c:pt idx="15726">
                  <c:v>1212.2</c:v>
                </c:pt>
                <c:pt idx="15727">
                  <c:v>1203.5</c:v>
                </c:pt>
                <c:pt idx="15728">
                  <c:v>1209.8</c:v>
                </c:pt>
                <c:pt idx="15729">
                  <c:v>1205.0999999999999</c:v>
                </c:pt>
                <c:pt idx="15730">
                  <c:v>1206.2</c:v>
                </c:pt>
                <c:pt idx="15731">
                  <c:v>1205.8</c:v>
                </c:pt>
                <c:pt idx="15732">
                  <c:v>1227.9000000000001</c:v>
                </c:pt>
                <c:pt idx="15733">
                  <c:v>1226.0999999999999</c:v>
                </c:pt>
                <c:pt idx="15734">
                  <c:v>1225.3</c:v>
                </c:pt>
                <c:pt idx="15735">
                  <c:v>1227.4000000000001</c:v>
                </c:pt>
                <c:pt idx="15736">
                  <c:v>1230.5</c:v>
                </c:pt>
                <c:pt idx="15737">
                  <c:v>1229.5</c:v>
                </c:pt>
                <c:pt idx="15738">
                  <c:v>1228.0999999999999</c:v>
                </c:pt>
                <c:pt idx="15739">
                  <c:v>1224.0999999999999</c:v>
                </c:pt>
                <c:pt idx="15740">
                  <c:v>1222.7</c:v>
                </c:pt>
                <c:pt idx="15741">
                  <c:v>1222</c:v>
                </c:pt>
                <c:pt idx="15742">
                  <c:v>1217.9000000000001</c:v>
                </c:pt>
                <c:pt idx="15743">
                  <c:v>1226.7</c:v>
                </c:pt>
                <c:pt idx="15744">
                  <c:v>1222.5999999999999</c:v>
                </c:pt>
                <c:pt idx="15745">
                  <c:v>1219.9000000000001</c:v>
                </c:pt>
                <c:pt idx="15746">
                  <c:v>1219.9000000000001</c:v>
                </c:pt>
                <c:pt idx="15747">
                  <c:v>1221</c:v>
                </c:pt>
                <c:pt idx="15748">
                  <c:v>1217</c:v>
                </c:pt>
                <c:pt idx="15749">
                  <c:v>1217.7</c:v>
                </c:pt>
                <c:pt idx="15750">
                  <c:v>1217.9000000000001</c:v>
                </c:pt>
                <c:pt idx="15751">
                  <c:v>1218.9000000000001</c:v>
                </c:pt>
                <c:pt idx="15752">
                  <c:v>1222.9000000000001</c:v>
                </c:pt>
                <c:pt idx="15753">
                  <c:v>1220.0999999999999</c:v>
                </c:pt>
                <c:pt idx="15754">
                  <c:v>1223.7</c:v>
                </c:pt>
                <c:pt idx="15755">
                  <c:v>1224.7</c:v>
                </c:pt>
                <c:pt idx="15756">
                  <c:v>1224.5</c:v>
                </c:pt>
                <c:pt idx="15757">
                  <c:v>1224.0999999999999</c:v>
                </c:pt>
                <c:pt idx="15758">
                  <c:v>1222.5999999999999</c:v>
                </c:pt>
                <c:pt idx="15759">
                  <c:v>1225.4000000000001</c:v>
                </c:pt>
                <c:pt idx="15760">
                  <c:v>1222.2</c:v>
                </c:pt>
                <c:pt idx="15761">
                  <c:v>1224.8</c:v>
                </c:pt>
                <c:pt idx="15762">
                  <c:v>1219</c:v>
                </c:pt>
                <c:pt idx="15763">
                  <c:v>1219.4000000000001</c:v>
                </c:pt>
                <c:pt idx="15764">
                  <c:v>1218.7</c:v>
                </c:pt>
                <c:pt idx="15765">
                  <c:v>1218.5999999999999</c:v>
                </c:pt>
                <c:pt idx="15766">
                  <c:v>1219.3</c:v>
                </c:pt>
                <c:pt idx="15767">
                  <c:v>1218.7</c:v>
                </c:pt>
                <c:pt idx="15768">
                  <c:v>1219.0999999999999</c:v>
                </c:pt>
                <c:pt idx="15769">
                  <c:v>1218.4000000000001</c:v>
                </c:pt>
                <c:pt idx="15770">
                  <c:v>1218.4000000000001</c:v>
                </c:pt>
                <c:pt idx="15771">
                  <c:v>1218</c:v>
                </c:pt>
                <c:pt idx="15772">
                  <c:v>1218</c:v>
                </c:pt>
                <c:pt idx="15773">
                  <c:v>1215</c:v>
                </c:pt>
                <c:pt idx="15774">
                  <c:v>1218</c:v>
                </c:pt>
                <c:pt idx="15775">
                  <c:v>1217.3</c:v>
                </c:pt>
                <c:pt idx="15776">
                  <c:v>1216.8</c:v>
                </c:pt>
                <c:pt idx="15777">
                  <c:v>1216.9000000000001</c:v>
                </c:pt>
                <c:pt idx="15778">
                  <c:v>1216.3</c:v>
                </c:pt>
                <c:pt idx="15779">
                  <c:v>1216.0999999999999</c:v>
                </c:pt>
                <c:pt idx="15780">
                  <c:v>1216.7</c:v>
                </c:pt>
                <c:pt idx="15781">
                  <c:v>1218.5</c:v>
                </c:pt>
                <c:pt idx="15782">
                  <c:v>1219.2</c:v>
                </c:pt>
                <c:pt idx="15783">
                  <c:v>1220.0999999999999</c:v>
                </c:pt>
                <c:pt idx="15784">
                  <c:v>1220</c:v>
                </c:pt>
                <c:pt idx="15785">
                  <c:v>1220.3</c:v>
                </c:pt>
                <c:pt idx="15786">
                  <c:v>1221.7</c:v>
                </c:pt>
                <c:pt idx="15787">
                  <c:v>1209</c:v>
                </c:pt>
                <c:pt idx="15788">
                  <c:v>1209.3</c:v>
                </c:pt>
                <c:pt idx="15789">
                  <c:v>1209.3</c:v>
                </c:pt>
                <c:pt idx="15790">
                  <c:v>1208.9000000000001</c:v>
                </c:pt>
                <c:pt idx="15791">
                  <c:v>1209.5999999999999</c:v>
                </c:pt>
                <c:pt idx="15792">
                  <c:v>1209.5999999999999</c:v>
                </c:pt>
                <c:pt idx="15793">
                  <c:v>1209.3</c:v>
                </c:pt>
                <c:pt idx="15794">
                  <c:v>1209.5999999999999</c:v>
                </c:pt>
                <c:pt idx="15795">
                  <c:v>1210.3</c:v>
                </c:pt>
                <c:pt idx="15796">
                  <c:v>1210</c:v>
                </c:pt>
                <c:pt idx="15797">
                  <c:v>1210.9000000000001</c:v>
                </c:pt>
                <c:pt idx="15798">
                  <c:v>1210.3</c:v>
                </c:pt>
                <c:pt idx="15799">
                  <c:v>1209.7</c:v>
                </c:pt>
                <c:pt idx="15800">
                  <c:v>1209.7</c:v>
                </c:pt>
                <c:pt idx="15801">
                  <c:v>1206.8</c:v>
                </c:pt>
                <c:pt idx="15802">
                  <c:v>1207.5999999999999</c:v>
                </c:pt>
                <c:pt idx="15803">
                  <c:v>1205.5</c:v>
                </c:pt>
                <c:pt idx="15804">
                  <c:v>1206.7</c:v>
                </c:pt>
                <c:pt idx="15805">
                  <c:v>1211.9000000000001</c:v>
                </c:pt>
                <c:pt idx="15806">
                  <c:v>1208.7</c:v>
                </c:pt>
                <c:pt idx="15807">
                  <c:v>1210.7</c:v>
                </c:pt>
                <c:pt idx="15808">
                  <c:v>1227.5999999999999</c:v>
                </c:pt>
                <c:pt idx="15809">
                  <c:v>1214.5</c:v>
                </c:pt>
                <c:pt idx="15810">
                  <c:v>1222.5999999999999</c:v>
                </c:pt>
                <c:pt idx="15811">
                  <c:v>1215.5</c:v>
                </c:pt>
                <c:pt idx="15812">
                  <c:v>1235.8</c:v>
                </c:pt>
                <c:pt idx="15813">
                  <c:v>1223.8</c:v>
                </c:pt>
                <c:pt idx="15814">
                  <c:v>1236.8</c:v>
                </c:pt>
                <c:pt idx="15815">
                  <c:v>1236.8</c:v>
                </c:pt>
                <c:pt idx="15816">
                  <c:v>1239.5999999999999</c:v>
                </c:pt>
                <c:pt idx="15817">
                  <c:v>1236.4000000000001</c:v>
                </c:pt>
                <c:pt idx="15818">
                  <c:v>1235.8</c:v>
                </c:pt>
                <c:pt idx="15819">
                  <c:v>1236.4000000000001</c:v>
                </c:pt>
                <c:pt idx="15820">
                  <c:v>1234.5</c:v>
                </c:pt>
                <c:pt idx="15821">
                  <c:v>1234.0999999999999</c:v>
                </c:pt>
                <c:pt idx="15822">
                  <c:v>1233.0999999999999</c:v>
                </c:pt>
                <c:pt idx="15823">
                  <c:v>1235.3</c:v>
                </c:pt>
                <c:pt idx="15824">
                  <c:v>1230.0999999999999</c:v>
                </c:pt>
                <c:pt idx="15825">
                  <c:v>1231.5</c:v>
                </c:pt>
                <c:pt idx="15826">
                  <c:v>1228.2</c:v>
                </c:pt>
                <c:pt idx="15827">
                  <c:v>1230.3</c:v>
                </c:pt>
                <c:pt idx="15828">
                  <c:v>1227.9000000000001</c:v>
                </c:pt>
                <c:pt idx="15829">
                  <c:v>1230.5999999999999</c:v>
                </c:pt>
                <c:pt idx="15830">
                  <c:v>1230.4000000000001</c:v>
                </c:pt>
                <c:pt idx="15831">
                  <c:v>1231.5999999999999</c:v>
                </c:pt>
                <c:pt idx="15832">
                  <c:v>1231.7</c:v>
                </c:pt>
                <c:pt idx="15833">
                  <c:v>1231.4000000000001</c:v>
                </c:pt>
                <c:pt idx="15834">
                  <c:v>1231.4000000000001</c:v>
                </c:pt>
                <c:pt idx="15835">
                  <c:v>1230.7</c:v>
                </c:pt>
                <c:pt idx="15836">
                  <c:v>1230.8</c:v>
                </c:pt>
                <c:pt idx="15837">
                  <c:v>1230.8</c:v>
                </c:pt>
                <c:pt idx="15838">
                  <c:v>1230.5</c:v>
                </c:pt>
                <c:pt idx="15839">
                  <c:v>1230.0999999999999</c:v>
                </c:pt>
                <c:pt idx="15840">
                  <c:v>1229.4000000000001</c:v>
                </c:pt>
                <c:pt idx="15841">
                  <c:v>1230.8</c:v>
                </c:pt>
                <c:pt idx="15842">
                  <c:v>1231.0999999999999</c:v>
                </c:pt>
                <c:pt idx="15843">
                  <c:v>1230.8</c:v>
                </c:pt>
                <c:pt idx="15844">
                  <c:v>1229.8</c:v>
                </c:pt>
                <c:pt idx="15845">
                  <c:v>1229.5999999999999</c:v>
                </c:pt>
                <c:pt idx="15846">
                  <c:v>1229.3</c:v>
                </c:pt>
                <c:pt idx="15847">
                  <c:v>1219.9000000000001</c:v>
                </c:pt>
                <c:pt idx="15848">
                  <c:v>1219.2</c:v>
                </c:pt>
                <c:pt idx="15849">
                  <c:v>1219.0999999999999</c:v>
                </c:pt>
                <c:pt idx="15850">
                  <c:v>1219.8</c:v>
                </c:pt>
                <c:pt idx="15851">
                  <c:v>1219.5</c:v>
                </c:pt>
                <c:pt idx="15852">
                  <c:v>1220.0999999999999</c:v>
                </c:pt>
                <c:pt idx="15853">
                  <c:v>1219.3</c:v>
                </c:pt>
                <c:pt idx="15854">
                  <c:v>1219.8</c:v>
                </c:pt>
                <c:pt idx="15855">
                  <c:v>1219.8</c:v>
                </c:pt>
                <c:pt idx="15856">
                  <c:v>1219.9000000000001</c:v>
                </c:pt>
                <c:pt idx="15857">
                  <c:v>1221.7</c:v>
                </c:pt>
                <c:pt idx="15858">
                  <c:v>1222</c:v>
                </c:pt>
                <c:pt idx="15859">
                  <c:v>1222</c:v>
                </c:pt>
                <c:pt idx="15860">
                  <c:v>1222.2</c:v>
                </c:pt>
                <c:pt idx="15861">
                  <c:v>1222</c:v>
                </c:pt>
                <c:pt idx="15862">
                  <c:v>1221.5999999999999</c:v>
                </c:pt>
                <c:pt idx="15863">
                  <c:v>1219.5999999999999</c:v>
                </c:pt>
                <c:pt idx="15864">
                  <c:v>1219.3</c:v>
                </c:pt>
                <c:pt idx="15865">
                  <c:v>1219.2</c:v>
                </c:pt>
                <c:pt idx="15866">
                  <c:v>1219.3</c:v>
                </c:pt>
                <c:pt idx="15867">
                  <c:v>1220.9000000000001</c:v>
                </c:pt>
                <c:pt idx="15868">
                  <c:v>1220.9000000000001</c:v>
                </c:pt>
                <c:pt idx="15869">
                  <c:v>1220.5999999999999</c:v>
                </c:pt>
                <c:pt idx="15870">
                  <c:v>1220.3</c:v>
                </c:pt>
                <c:pt idx="15871">
                  <c:v>1218.5999999999999</c:v>
                </c:pt>
                <c:pt idx="15872">
                  <c:v>1220.5</c:v>
                </c:pt>
                <c:pt idx="15873">
                  <c:v>1216.5</c:v>
                </c:pt>
                <c:pt idx="15874">
                  <c:v>1220.9000000000001</c:v>
                </c:pt>
                <c:pt idx="15875">
                  <c:v>1220.3</c:v>
                </c:pt>
                <c:pt idx="15876">
                  <c:v>1220.4000000000001</c:v>
                </c:pt>
                <c:pt idx="15877">
                  <c:v>1220.2</c:v>
                </c:pt>
                <c:pt idx="15878">
                  <c:v>1220.5999999999999</c:v>
                </c:pt>
                <c:pt idx="15879">
                  <c:v>1220.4000000000001</c:v>
                </c:pt>
                <c:pt idx="15880">
                  <c:v>1220.5</c:v>
                </c:pt>
                <c:pt idx="15881">
                  <c:v>1221.2</c:v>
                </c:pt>
                <c:pt idx="15882">
                  <c:v>1220.9000000000001</c:v>
                </c:pt>
                <c:pt idx="15883">
                  <c:v>1221.2</c:v>
                </c:pt>
                <c:pt idx="15884">
                  <c:v>1223.2</c:v>
                </c:pt>
                <c:pt idx="15885">
                  <c:v>1221.2</c:v>
                </c:pt>
                <c:pt idx="15886">
                  <c:v>1222.2</c:v>
                </c:pt>
                <c:pt idx="15887">
                  <c:v>1222.2</c:v>
                </c:pt>
                <c:pt idx="15888">
                  <c:v>1232</c:v>
                </c:pt>
                <c:pt idx="15889">
                  <c:v>1230.0999999999999</c:v>
                </c:pt>
                <c:pt idx="15890">
                  <c:v>1225</c:v>
                </c:pt>
                <c:pt idx="15891">
                  <c:v>1232</c:v>
                </c:pt>
                <c:pt idx="15892">
                  <c:v>1231.7</c:v>
                </c:pt>
                <c:pt idx="15893">
                  <c:v>1232.4000000000001</c:v>
                </c:pt>
                <c:pt idx="15894">
                  <c:v>1232.2</c:v>
                </c:pt>
                <c:pt idx="15895">
                  <c:v>1231.0999999999999</c:v>
                </c:pt>
                <c:pt idx="15896">
                  <c:v>1230</c:v>
                </c:pt>
                <c:pt idx="15897">
                  <c:v>1228.5</c:v>
                </c:pt>
                <c:pt idx="15898">
                  <c:v>1228.0999999999999</c:v>
                </c:pt>
                <c:pt idx="15899">
                  <c:v>1231.3</c:v>
                </c:pt>
                <c:pt idx="15900">
                  <c:v>1231.5999999999999</c:v>
                </c:pt>
                <c:pt idx="15901">
                  <c:v>1230.9000000000001</c:v>
                </c:pt>
                <c:pt idx="15902">
                  <c:v>1229.9000000000001</c:v>
                </c:pt>
                <c:pt idx="15903">
                  <c:v>1232.0999999999999</c:v>
                </c:pt>
                <c:pt idx="15904">
                  <c:v>1232.5999999999999</c:v>
                </c:pt>
                <c:pt idx="15905">
                  <c:v>1232.3</c:v>
                </c:pt>
                <c:pt idx="15906">
                  <c:v>1232.2</c:v>
                </c:pt>
                <c:pt idx="15907">
                  <c:v>1233</c:v>
                </c:pt>
                <c:pt idx="15908">
                  <c:v>1233</c:v>
                </c:pt>
                <c:pt idx="15909">
                  <c:v>1233.3</c:v>
                </c:pt>
                <c:pt idx="15910">
                  <c:v>1233.9000000000001</c:v>
                </c:pt>
                <c:pt idx="15911">
                  <c:v>1231.5</c:v>
                </c:pt>
                <c:pt idx="15912">
                  <c:v>1226.8</c:v>
                </c:pt>
                <c:pt idx="15913">
                  <c:v>1238.8</c:v>
                </c:pt>
                <c:pt idx="15914">
                  <c:v>1239.5</c:v>
                </c:pt>
                <c:pt idx="15915">
                  <c:v>1234.4000000000001</c:v>
                </c:pt>
                <c:pt idx="15916">
                  <c:v>1225.5</c:v>
                </c:pt>
                <c:pt idx="15917">
                  <c:v>1229.7</c:v>
                </c:pt>
                <c:pt idx="15918">
                  <c:v>1232.8</c:v>
                </c:pt>
                <c:pt idx="15919">
                  <c:v>1232.3</c:v>
                </c:pt>
                <c:pt idx="15920">
                  <c:v>1227.0999999999999</c:v>
                </c:pt>
                <c:pt idx="15921">
                  <c:v>1224.2</c:v>
                </c:pt>
                <c:pt idx="15922">
                  <c:v>1228</c:v>
                </c:pt>
                <c:pt idx="15923">
                  <c:v>1227.4000000000001</c:v>
                </c:pt>
                <c:pt idx="15924">
                  <c:v>1228.9000000000001</c:v>
                </c:pt>
                <c:pt idx="15925">
                  <c:v>1226.7</c:v>
                </c:pt>
                <c:pt idx="15926">
                  <c:v>1230.3</c:v>
                </c:pt>
                <c:pt idx="15927">
                  <c:v>1234.4000000000001</c:v>
                </c:pt>
                <c:pt idx="15928">
                  <c:v>1233.2</c:v>
                </c:pt>
                <c:pt idx="15929">
                  <c:v>1225</c:v>
                </c:pt>
                <c:pt idx="15930">
                  <c:v>1229.0999999999999</c:v>
                </c:pt>
                <c:pt idx="15931">
                  <c:v>1232.2</c:v>
                </c:pt>
                <c:pt idx="15932">
                  <c:v>1235.5999999999999</c:v>
                </c:pt>
                <c:pt idx="15933">
                  <c:v>1235.2</c:v>
                </c:pt>
                <c:pt idx="15934">
                  <c:v>1231.5999999999999</c:v>
                </c:pt>
                <c:pt idx="15935">
                  <c:v>1234.2</c:v>
                </c:pt>
                <c:pt idx="15936">
                  <c:v>1236.4000000000001</c:v>
                </c:pt>
                <c:pt idx="15937">
                  <c:v>1233.5</c:v>
                </c:pt>
                <c:pt idx="15938">
                  <c:v>1234.3</c:v>
                </c:pt>
                <c:pt idx="15939">
                  <c:v>1218</c:v>
                </c:pt>
                <c:pt idx="15940">
                  <c:v>1219.3</c:v>
                </c:pt>
                <c:pt idx="15941">
                  <c:v>1214.5</c:v>
                </c:pt>
                <c:pt idx="15942">
                  <c:v>1213.8</c:v>
                </c:pt>
                <c:pt idx="15943">
                  <c:v>1217.9000000000001</c:v>
                </c:pt>
                <c:pt idx="15944">
                  <c:v>1214.9000000000001</c:v>
                </c:pt>
                <c:pt idx="15945">
                  <c:v>1218.2</c:v>
                </c:pt>
                <c:pt idx="15946">
                  <c:v>1217.5999999999999</c:v>
                </c:pt>
                <c:pt idx="15947">
                  <c:v>1209.4000000000001</c:v>
                </c:pt>
                <c:pt idx="15948">
                  <c:v>1210.5999999999999</c:v>
                </c:pt>
                <c:pt idx="15949">
                  <c:v>1211</c:v>
                </c:pt>
                <c:pt idx="15950">
                  <c:v>1210.7</c:v>
                </c:pt>
                <c:pt idx="15951">
                  <c:v>1210.5</c:v>
                </c:pt>
                <c:pt idx="15952">
                  <c:v>1210.0999999999999</c:v>
                </c:pt>
                <c:pt idx="15953">
                  <c:v>1210.2</c:v>
                </c:pt>
                <c:pt idx="15954">
                  <c:v>1209.9000000000001</c:v>
                </c:pt>
                <c:pt idx="15955">
                  <c:v>1209.8</c:v>
                </c:pt>
                <c:pt idx="15956">
                  <c:v>1209.5</c:v>
                </c:pt>
                <c:pt idx="15957">
                  <c:v>1209.2</c:v>
                </c:pt>
                <c:pt idx="15958">
                  <c:v>1209.2</c:v>
                </c:pt>
                <c:pt idx="15959">
                  <c:v>1209.9000000000001</c:v>
                </c:pt>
                <c:pt idx="15960">
                  <c:v>1209.5999999999999</c:v>
                </c:pt>
                <c:pt idx="15961">
                  <c:v>1209.5999999999999</c:v>
                </c:pt>
                <c:pt idx="15962">
                  <c:v>1209.9000000000001</c:v>
                </c:pt>
                <c:pt idx="15963">
                  <c:v>1209.5</c:v>
                </c:pt>
                <c:pt idx="15964">
                  <c:v>1209.2</c:v>
                </c:pt>
                <c:pt idx="15965">
                  <c:v>1208.7</c:v>
                </c:pt>
                <c:pt idx="15966">
                  <c:v>1208.9000000000001</c:v>
                </c:pt>
                <c:pt idx="15967">
                  <c:v>1208.5999999999999</c:v>
                </c:pt>
                <c:pt idx="15968">
                  <c:v>1206.9000000000001</c:v>
                </c:pt>
                <c:pt idx="15969">
                  <c:v>1207.7</c:v>
                </c:pt>
                <c:pt idx="15970">
                  <c:v>1208.4000000000001</c:v>
                </c:pt>
                <c:pt idx="15971">
                  <c:v>1208.3</c:v>
                </c:pt>
                <c:pt idx="15972">
                  <c:v>1208.5999999999999</c:v>
                </c:pt>
                <c:pt idx="15973">
                  <c:v>1208.5999999999999</c:v>
                </c:pt>
                <c:pt idx="15974">
                  <c:v>1208.5</c:v>
                </c:pt>
                <c:pt idx="15975">
                  <c:v>1208.2</c:v>
                </c:pt>
                <c:pt idx="15976">
                  <c:v>1209.7</c:v>
                </c:pt>
                <c:pt idx="15977">
                  <c:v>1209.2</c:v>
                </c:pt>
                <c:pt idx="15978">
                  <c:v>1202.2</c:v>
                </c:pt>
                <c:pt idx="15979">
                  <c:v>1204.2</c:v>
                </c:pt>
                <c:pt idx="15980">
                  <c:v>1210.0999999999999</c:v>
                </c:pt>
                <c:pt idx="15981">
                  <c:v>1207.0999999999999</c:v>
                </c:pt>
                <c:pt idx="15982">
                  <c:v>1209.0999999999999</c:v>
                </c:pt>
                <c:pt idx="15983">
                  <c:v>1211.0999999999999</c:v>
                </c:pt>
                <c:pt idx="15984">
                  <c:v>1210.0999999999999</c:v>
                </c:pt>
                <c:pt idx="15985">
                  <c:v>1207.8</c:v>
                </c:pt>
                <c:pt idx="15986">
                  <c:v>1208.4000000000001</c:v>
                </c:pt>
                <c:pt idx="15987">
                  <c:v>1210.8</c:v>
                </c:pt>
                <c:pt idx="15988">
                  <c:v>1210.0999999999999</c:v>
                </c:pt>
                <c:pt idx="15989">
                  <c:v>1210.8</c:v>
                </c:pt>
                <c:pt idx="15990">
                  <c:v>1209.7</c:v>
                </c:pt>
                <c:pt idx="15991">
                  <c:v>1209.5999999999999</c:v>
                </c:pt>
                <c:pt idx="15992">
                  <c:v>1210.8</c:v>
                </c:pt>
                <c:pt idx="15993">
                  <c:v>1208.0999999999999</c:v>
                </c:pt>
                <c:pt idx="15994">
                  <c:v>1209.9000000000001</c:v>
                </c:pt>
                <c:pt idx="15995">
                  <c:v>1208.8</c:v>
                </c:pt>
                <c:pt idx="15996">
                  <c:v>1212</c:v>
                </c:pt>
                <c:pt idx="15997">
                  <c:v>1208.2</c:v>
                </c:pt>
                <c:pt idx="15998">
                  <c:v>1206.3</c:v>
                </c:pt>
                <c:pt idx="15999">
                  <c:v>1206.2</c:v>
                </c:pt>
                <c:pt idx="16000">
                  <c:v>1206.3</c:v>
                </c:pt>
                <c:pt idx="16001">
                  <c:v>1205.7</c:v>
                </c:pt>
                <c:pt idx="16002">
                  <c:v>1212.9000000000001</c:v>
                </c:pt>
                <c:pt idx="16003">
                  <c:v>1209</c:v>
                </c:pt>
                <c:pt idx="16004">
                  <c:v>1209.9000000000001</c:v>
                </c:pt>
                <c:pt idx="16005">
                  <c:v>1218.9000000000001</c:v>
                </c:pt>
                <c:pt idx="16006">
                  <c:v>1213.5999999999999</c:v>
                </c:pt>
                <c:pt idx="16007">
                  <c:v>1213.2</c:v>
                </c:pt>
                <c:pt idx="16008">
                  <c:v>1212.5999999999999</c:v>
                </c:pt>
                <c:pt idx="16009">
                  <c:v>1217</c:v>
                </c:pt>
                <c:pt idx="16010">
                  <c:v>1210</c:v>
                </c:pt>
                <c:pt idx="16011">
                  <c:v>1213.2</c:v>
                </c:pt>
                <c:pt idx="16012">
                  <c:v>1209.3</c:v>
                </c:pt>
                <c:pt idx="16013">
                  <c:v>1210.9000000000001</c:v>
                </c:pt>
                <c:pt idx="16014">
                  <c:v>1211.7</c:v>
                </c:pt>
                <c:pt idx="16015">
                  <c:v>1208.0999999999999</c:v>
                </c:pt>
                <c:pt idx="16016">
                  <c:v>1208.5999999999999</c:v>
                </c:pt>
                <c:pt idx="16017">
                  <c:v>1209</c:v>
                </c:pt>
                <c:pt idx="16018">
                  <c:v>1204.5999999999999</c:v>
                </c:pt>
                <c:pt idx="16019">
                  <c:v>1212.5</c:v>
                </c:pt>
                <c:pt idx="16020">
                  <c:v>1213.9000000000001</c:v>
                </c:pt>
                <c:pt idx="16021">
                  <c:v>1212.5999999999999</c:v>
                </c:pt>
                <c:pt idx="16022">
                  <c:v>1212.4000000000001</c:v>
                </c:pt>
                <c:pt idx="16023">
                  <c:v>1212.8</c:v>
                </c:pt>
                <c:pt idx="16024">
                  <c:v>1212.5999999999999</c:v>
                </c:pt>
                <c:pt idx="16025">
                  <c:v>1212</c:v>
                </c:pt>
                <c:pt idx="16026">
                  <c:v>1211.3</c:v>
                </c:pt>
                <c:pt idx="16027">
                  <c:v>1210</c:v>
                </c:pt>
                <c:pt idx="16028">
                  <c:v>1213.7</c:v>
                </c:pt>
                <c:pt idx="16029">
                  <c:v>1210.3</c:v>
                </c:pt>
                <c:pt idx="16030">
                  <c:v>1209</c:v>
                </c:pt>
                <c:pt idx="16031">
                  <c:v>1213.5999999999999</c:v>
                </c:pt>
                <c:pt idx="16032">
                  <c:v>1213.3</c:v>
                </c:pt>
                <c:pt idx="16033">
                  <c:v>1213.3</c:v>
                </c:pt>
                <c:pt idx="16034">
                  <c:v>1213</c:v>
                </c:pt>
                <c:pt idx="16035">
                  <c:v>1213</c:v>
                </c:pt>
                <c:pt idx="16036">
                  <c:v>1212.5999999999999</c:v>
                </c:pt>
                <c:pt idx="16037">
                  <c:v>1212</c:v>
                </c:pt>
                <c:pt idx="16038">
                  <c:v>1209.2</c:v>
                </c:pt>
                <c:pt idx="16039">
                  <c:v>1209</c:v>
                </c:pt>
                <c:pt idx="16040">
                  <c:v>1208.2</c:v>
                </c:pt>
                <c:pt idx="16041">
                  <c:v>1214.0999999999999</c:v>
                </c:pt>
                <c:pt idx="16042">
                  <c:v>1213.4000000000001</c:v>
                </c:pt>
                <c:pt idx="16043">
                  <c:v>1212.4000000000001</c:v>
                </c:pt>
                <c:pt idx="16044">
                  <c:v>1213.0999999999999</c:v>
                </c:pt>
                <c:pt idx="16045">
                  <c:v>1210.7</c:v>
                </c:pt>
                <c:pt idx="16046">
                  <c:v>1212.8</c:v>
                </c:pt>
                <c:pt idx="16047">
                  <c:v>1211.7</c:v>
                </c:pt>
                <c:pt idx="16048">
                  <c:v>1208.0999999999999</c:v>
                </c:pt>
                <c:pt idx="16049">
                  <c:v>1215.9000000000001</c:v>
                </c:pt>
                <c:pt idx="16050">
                  <c:v>1207.5</c:v>
                </c:pt>
                <c:pt idx="16051">
                  <c:v>1218.5</c:v>
                </c:pt>
                <c:pt idx="16052">
                  <c:v>1209.2</c:v>
                </c:pt>
                <c:pt idx="16053">
                  <c:v>1211.7</c:v>
                </c:pt>
                <c:pt idx="16054">
                  <c:v>1207.5</c:v>
                </c:pt>
                <c:pt idx="16055">
                  <c:v>1212.2</c:v>
                </c:pt>
                <c:pt idx="16056">
                  <c:v>1213.9000000000001</c:v>
                </c:pt>
                <c:pt idx="16057">
                  <c:v>1213.5999999999999</c:v>
                </c:pt>
                <c:pt idx="16058">
                  <c:v>1212.9000000000001</c:v>
                </c:pt>
                <c:pt idx="16059">
                  <c:v>1211.5999999999999</c:v>
                </c:pt>
                <c:pt idx="16060">
                  <c:v>1210.5</c:v>
                </c:pt>
                <c:pt idx="16061">
                  <c:v>1211.3</c:v>
                </c:pt>
                <c:pt idx="16062">
                  <c:v>1211</c:v>
                </c:pt>
                <c:pt idx="16063">
                  <c:v>1209.4000000000001</c:v>
                </c:pt>
                <c:pt idx="16064">
                  <c:v>1210.9000000000001</c:v>
                </c:pt>
                <c:pt idx="16065">
                  <c:v>1201.5999999999999</c:v>
                </c:pt>
                <c:pt idx="16066">
                  <c:v>1207.3</c:v>
                </c:pt>
                <c:pt idx="16067">
                  <c:v>1205.5999999999999</c:v>
                </c:pt>
                <c:pt idx="16068">
                  <c:v>1206</c:v>
                </c:pt>
                <c:pt idx="16069">
                  <c:v>1209.3</c:v>
                </c:pt>
                <c:pt idx="16070">
                  <c:v>1198.9000000000001</c:v>
                </c:pt>
                <c:pt idx="16071">
                  <c:v>1210.2</c:v>
                </c:pt>
                <c:pt idx="16072">
                  <c:v>1210.5</c:v>
                </c:pt>
                <c:pt idx="16073">
                  <c:v>1209.9000000000001</c:v>
                </c:pt>
                <c:pt idx="16074">
                  <c:v>1205.5999999999999</c:v>
                </c:pt>
                <c:pt idx="16075">
                  <c:v>1209</c:v>
                </c:pt>
                <c:pt idx="16076">
                  <c:v>1210.3</c:v>
                </c:pt>
                <c:pt idx="16077">
                  <c:v>1204.0999999999999</c:v>
                </c:pt>
                <c:pt idx="16078">
                  <c:v>1201.0999999999999</c:v>
                </c:pt>
                <c:pt idx="16079">
                  <c:v>1206.7</c:v>
                </c:pt>
                <c:pt idx="16080">
                  <c:v>1211.3</c:v>
                </c:pt>
                <c:pt idx="16081">
                  <c:v>1200.5</c:v>
                </c:pt>
                <c:pt idx="16082">
                  <c:v>1209.0999999999999</c:v>
                </c:pt>
                <c:pt idx="16083">
                  <c:v>1207.0999999999999</c:v>
                </c:pt>
                <c:pt idx="16084">
                  <c:v>1207.4000000000001</c:v>
                </c:pt>
                <c:pt idx="16085">
                  <c:v>1207.2</c:v>
                </c:pt>
                <c:pt idx="16086">
                  <c:v>1206.9000000000001</c:v>
                </c:pt>
                <c:pt idx="16087">
                  <c:v>1202.5999999999999</c:v>
                </c:pt>
                <c:pt idx="16088">
                  <c:v>1203.0999999999999</c:v>
                </c:pt>
                <c:pt idx="16089">
                  <c:v>1206.2</c:v>
                </c:pt>
                <c:pt idx="16090">
                  <c:v>1198</c:v>
                </c:pt>
                <c:pt idx="16091">
                  <c:v>1205.3</c:v>
                </c:pt>
                <c:pt idx="16092">
                  <c:v>1202.7</c:v>
                </c:pt>
                <c:pt idx="16093">
                  <c:v>1202.2</c:v>
                </c:pt>
                <c:pt idx="16094">
                  <c:v>1198.2</c:v>
                </c:pt>
                <c:pt idx="16095">
                  <c:v>1202.7</c:v>
                </c:pt>
                <c:pt idx="16096">
                  <c:v>1205.0999999999999</c:v>
                </c:pt>
                <c:pt idx="16097">
                  <c:v>1204.5999999999999</c:v>
                </c:pt>
                <c:pt idx="16098">
                  <c:v>1204.3</c:v>
                </c:pt>
                <c:pt idx="16099">
                  <c:v>1204.5999999999999</c:v>
                </c:pt>
                <c:pt idx="16100">
                  <c:v>1204.3</c:v>
                </c:pt>
                <c:pt idx="16101">
                  <c:v>1204.5999999999999</c:v>
                </c:pt>
                <c:pt idx="16102">
                  <c:v>1204.3</c:v>
                </c:pt>
                <c:pt idx="16103">
                  <c:v>1203.7</c:v>
                </c:pt>
                <c:pt idx="16104">
                  <c:v>1203.5999999999999</c:v>
                </c:pt>
                <c:pt idx="16105">
                  <c:v>1202.0999999999999</c:v>
                </c:pt>
                <c:pt idx="16106">
                  <c:v>1199.4000000000001</c:v>
                </c:pt>
                <c:pt idx="16107">
                  <c:v>1202.4000000000001</c:v>
                </c:pt>
                <c:pt idx="16108">
                  <c:v>1200.8</c:v>
                </c:pt>
                <c:pt idx="16109">
                  <c:v>1197.8</c:v>
                </c:pt>
                <c:pt idx="16110">
                  <c:v>1203.4000000000001</c:v>
                </c:pt>
                <c:pt idx="16111">
                  <c:v>1200.5</c:v>
                </c:pt>
                <c:pt idx="16112">
                  <c:v>1202.4000000000001</c:v>
                </c:pt>
                <c:pt idx="16113">
                  <c:v>1200.8</c:v>
                </c:pt>
                <c:pt idx="16114">
                  <c:v>1202.7</c:v>
                </c:pt>
                <c:pt idx="16115">
                  <c:v>1203.7</c:v>
                </c:pt>
                <c:pt idx="16116">
                  <c:v>1200.2</c:v>
                </c:pt>
                <c:pt idx="16117">
                  <c:v>1204.0999999999999</c:v>
                </c:pt>
                <c:pt idx="16118">
                  <c:v>1200.5</c:v>
                </c:pt>
                <c:pt idx="16119">
                  <c:v>1203.0999999999999</c:v>
                </c:pt>
                <c:pt idx="16120">
                  <c:v>1202.5</c:v>
                </c:pt>
                <c:pt idx="16121">
                  <c:v>1205.2</c:v>
                </c:pt>
                <c:pt idx="16122">
                  <c:v>1205.4000000000001</c:v>
                </c:pt>
                <c:pt idx="16123">
                  <c:v>1210.8</c:v>
                </c:pt>
                <c:pt idx="16124">
                  <c:v>1200.9000000000001</c:v>
                </c:pt>
                <c:pt idx="16125">
                  <c:v>1206.0999999999999</c:v>
                </c:pt>
                <c:pt idx="16126">
                  <c:v>1206.0999999999999</c:v>
                </c:pt>
                <c:pt idx="16127">
                  <c:v>1206.4000000000001</c:v>
                </c:pt>
                <c:pt idx="16128">
                  <c:v>1203.5</c:v>
                </c:pt>
                <c:pt idx="16129">
                  <c:v>1205.5</c:v>
                </c:pt>
                <c:pt idx="16130">
                  <c:v>1206.8</c:v>
                </c:pt>
                <c:pt idx="16131">
                  <c:v>1206.0999999999999</c:v>
                </c:pt>
                <c:pt idx="16132">
                  <c:v>1205.8</c:v>
                </c:pt>
                <c:pt idx="16133">
                  <c:v>1207.4000000000001</c:v>
                </c:pt>
                <c:pt idx="16134">
                  <c:v>1201</c:v>
                </c:pt>
                <c:pt idx="16135">
                  <c:v>1202.2</c:v>
                </c:pt>
                <c:pt idx="16136">
                  <c:v>1202.8</c:v>
                </c:pt>
                <c:pt idx="16137">
                  <c:v>1199.3</c:v>
                </c:pt>
                <c:pt idx="16138">
                  <c:v>1202.2</c:v>
                </c:pt>
                <c:pt idx="16139">
                  <c:v>1196.8</c:v>
                </c:pt>
                <c:pt idx="16140">
                  <c:v>1202.3</c:v>
                </c:pt>
                <c:pt idx="16141">
                  <c:v>1203.0999999999999</c:v>
                </c:pt>
                <c:pt idx="16142">
                  <c:v>1206.5</c:v>
                </c:pt>
                <c:pt idx="16143">
                  <c:v>1200.2</c:v>
                </c:pt>
                <c:pt idx="16144">
                  <c:v>1210</c:v>
                </c:pt>
                <c:pt idx="16145">
                  <c:v>1204.9000000000001</c:v>
                </c:pt>
                <c:pt idx="16146">
                  <c:v>1206.0999999999999</c:v>
                </c:pt>
                <c:pt idx="16147">
                  <c:v>1207.0999999999999</c:v>
                </c:pt>
                <c:pt idx="16148">
                  <c:v>1207.4000000000001</c:v>
                </c:pt>
                <c:pt idx="16149">
                  <c:v>1207.0999999999999</c:v>
                </c:pt>
                <c:pt idx="16150">
                  <c:v>1207.0999999999999</c:v>
                </c:pt>
                <c:pt idx="16151">
                  <c:v>1206.5</c:v>
                </c:pt>
                <c:pt idx="16152">
                  <c:v>1206.5</c:v>
                </c:pt>
                <c:pt idx="16153">
                  <c:v>1205.9000000000001</c:v>
                </c:pt>
                <c:pt idx="16154">
                  <c:v>1205.5</c:v>
                </c:pt>
                <c:pt idx="16155">
                  <c:v>1204.9000000000001</c:v>
                </c:pt>
                <c:pt idx="16156">
                  <c:v>1204.5999999999999</c:v>
                </c:pt>
                <c:pt idx="16157">
                  <c:v>1203.5999999999999</c:v>
                </c:pt>
                <c:pt idx="16158">
                  <c:v>1203.5999999999999</c:v>
                </c:pt>
                <c:pt idx="16159">
                  <c:v>1200.9000000000001</c:v>
                </c:pt>
                <c:pt idx="16160">
                  <c:v>1204.4000000000001</c:v>
                </c:pt>
                <c:pt idx="16161">
                  <c:v>1203.3</c:v>
                </c:pt>
                <c:pt idx="16162">
                  <c:v>1203.9000000000001</c:v>
                </c:pt>
                <c:pt idx="16163">
                  <c:v>1203.0999999999999</c:v>
                </c:pt>
                <c:pt idx="16164">
                  <c:v>1200.5</c:v>
                </c:pt>
                <c:pt idx="16165">
                  <c:v>1203.3</c:v>
                </c:pt>
                <c:pt idx="16166">
                  <c:v>1201.4000000000001</c:v>
                </c:pt>
                <c:pt idx="16167">
                  <c:v>1201.5999999999999</c:v>
                </c:pt>
                <c:pt idx="16168">
                  <c:v>1201.2</c:v>
                </c:pt>
                <c:pt idx="16169">
                  <c:v>1199.5999999999999</c:v>
                </c:pt>
                <c:pt idx="16170">
                  <c:v>1203.9000000000001</c:v>
                </c:pt>
                <c:pt idx="16171">
                  <c:v>1203.7</c:v>
                </c:pt>
                <c:pt idx="16172">
                  <c:v>1203.7</c:v>
                </c:pt>
                <c:pt idx="16173">
                  <c:v>1203.7</c:v>
                </c:pt>
                <c:pt idx="16174">
                  <c:v>1203.7</c:v>
                </c:pt>
                <c:pt idx="16175">
                  <c:v>1203.4000000000001</c:v>
                </c:pt>
                <c:pt idx="16176">
                  <c:v>1203</c:v>
                </c:pt>
                <c:pt idx="16177">
                  <c:v>1203</c:v>
                </c:pt>
                <c:pt idx="16178">
                  <c:v>1202.0999999999999</c:v>
                </c:pt>
                <c:pt idx="16179">
                  <c:v>1201.7</c:v>
                </c:pt>
                <c:pt idx="16180">
                  <c:v>1200.5</c:v>
                </c:pt>
                <c:pt idx="16181">
                  <c:v>1198.0999999999999</c:v>
                </c:pt>
                <c:pt idx="16182">
                  <c:v>1202.5</c:v>
                </c:pt>
                <c:pt idx="16183">
                  <c:v>1197.9000000000001</c:v>
                </c:pt>
                <c:pt idx="16184">
                  <c:v>1199.8</c:v>
                </c:pt>
                <c:pt idx="16185">
                  <c:v>1200.7</c:v>
                </c:pt>
                <c:pt idx="16186">
                  <c:v>1201.5</c:v>
                </c:pt>
                <c:pt idx="16187">
                  <c:v>1201.8</c:v>
                </c:pt>
                <c:pt idx="16188">
                  <c:v>1202.2</c:v>
                </c:pt>
                <c:pt idx="16189">
                  <c:v>1201.9000000000001</c:v>
                </c:pt>
                <c:pt idx="16190">
                  <c:v>1201.0999999999999</c:v>
                </c:pt>
                <c:pt idx="16191">
                  <c:v>1201.5999999999999</c:v>
                </c:pt>
                <c:pt idx="16192">
                  <c:v>1201.4000000000001</c:v>
                </c:pt>
                <c:pt idx="16193">
                  <c:v>1200.8</c:v>
                </c:pt>
                <c:pt idx="16194">
                  <c:v>1199.4000000000001</c:v>
                </c:pt>
                <c:pt idx="16195">
                  <c:v>1196.5999999999999</c:v>
                </c:pt>
                <c:pt idx="16196">
                  <c:v>1202.8</c:v>
                </c:pt>
                <c:pt idx="16197">
                  <c:v>1202.7</c:v>
                </c:pt>
                <c:pt idx="16198">
                  <c:v>1203</c:v>
                </c:pt>
                <c:pt idx="16199">
                  <c:v>1203</c:v>
                </c:pt>
                <c:pt idx="16200">
                  <c:v>1202.4000000000001</c:v>
                </c:pt>
                <c:pt idx="16201">
                  <c:v>1202.7</c:v>
                </c:pt>
                <c:pt idx="16202">
                  <c:v>1201.7</c:v>
                </c:pt>
                <c:pt idx="16203">
                  <c:v>1200.7</c:v>
                </c:pt>
                <c:pt idx="16204">
                  <c:v>1198.5</c:v>
                </c:pt>
                <c:pt idx="16205">
                  <c:v>1203.3</c:v>
                </c:pt>
                <c:pt idx="16206">
                  <c:v>1203.8</c:v>
                </c:pt>
                <c:pt idx="16207">
                  <c:v>1194.9000000000001</c:v>
                </c:pt>
                <c:pt idx="16208">
                  <c:v>1202.3</c:v>
                </c:pt>
                <c:pt idx="16209">
                  <c:v>1202.3</c:v>
                </c:pt>
                <c:pt idx="16210">
                  <c:v>1203.3</c:v>
                </c:pt>
                <c:pt idx="16211">
                  <c:v>1202.9000000000001</c:v>
                </c:pt>
                <c:pt idx="16212">
                  <c:v>1201.7</c:v>
                </c:pt>
                <c:pt idx="16213">
                  <c:v>1232.5999999999999</c:v>
                </c:pt>
                <c:pt idx="16214">
                  <c:v>1233.3</c:v>
                </c:pt>
                <c:pt idx="16215">
                  <c:v>1233</c:v>
                </c:pt>
                <c:pt idx="16216">
                  <c:v>1233.4000000000001</c:v>
                </c:pt>
                <c:pt idx="16217">
                  <c:v>1231.7</c:v>
                </c:pt>
                <c:pt idx="16218">
                  <c:v>1228.4000000000001</c:v>
                </c:pt>
                <c:pt idx="16219">
                  <c:v>1234.7</c:v>
                </c:pt>
                <c:pt idx="16220">
                  <c:v>1234.8</c:v>
                </c:pt>
                <c:pt idx="16221">
                  <c:v>1234.5</c:v>
                </c:pt>
                <c:pt idx="16222">
                  <c:v>1233.4000000000001</c:v>
                </c:pt>
                <c:pt idx="16223">
                  <c:v>1232.3</c:v>
                </c:pt>
                <c:pt idx="16224">
                  <c:v>1236.2</c:v>
                </c:pt>
                <c:pt idx="16225">
                  <c:v>1235.8</c:v>
                </c:pt>
                <c:pt idx="16226">
                  <c:v>1235.9000000000001</c:v>
                </c:pt>
                <c:pt idx="16227">
                  <c:v>1236.5</c:v>
                </c:pt>
                <c:pt idx="16228">
                  <c:v>1236.4000000000001</c:v>
                </c:pt>
                <c:pt idx="16229">
                  <c:v>1234.2</c:v>
                </c:pt>
                <c:pt idx="16230">
                  <c:v>1233.5</c:v>
                </c:pt>
                <c:pt idx="16231">
                  <c:v>1227.4000000000001</c:v>
                </c:pt>
                <c:pt idx="16232">
                  <c:v>1201</c:v>
                </c:pt>
                <c:pt idx="16233">
                  <c:v>1204.3</c:v>
                </c:pt>
                <c:pt idx="16234">
                  <c:v>1202.5999999999999</c:v>
                </c:pt>
                <c:pt idx="16235">
                  <c:v>1202.3</c:v>
                </c:pt>
                <c:pt idx="16236">
                  <c:v>1205.7</c:v>
                </c:pt>
                <c:pt idx="16237">
                  <c:v>1205.7</c:v>
                </c:pt>
                <c:pt idx="16238">
                  <c:v>1206</c:v>
                </c:pt>
                <c:pt idx="16239">
                  <c:v>1207.8</c:v>
                </c:pt>
                <c:pt idx="16240">
                  <c:v>1206</c:v>
                </c:pt>
                <c:pt idx="16241">
                  <c:v>1208.7</c:v>
                </c:pt>
                <c:pt idx="16242">
                  <c:v>1209</c:v>
                </c:pt>
                <c:pt idx="16243">
                  <c:v>1209.3</c:v>
                </c:pt>
                <c:pt idx="16244">
                  <c:v>1209.5999999999999</c:v>
                </c:pt>
                <c:pt idx="16245">
                  <c:v>1209.5999999999999</c:v>
                </c:pt>
                <c:pt idx="16246">
                  <c:v>1209.8</c:v>
                </c:pt>
                <c:pt idx="16247">
                  <c:v>1210.3</c:v>
                </c:pt>
                <c:pt idx="16248">
                  <c:v>1210</c:v>
                </c:pt>
                <c:pt idx="16249">
                  <c:v>1206.7</c:v>
                </c:pt>
                <c:pt idx="16250">
                  <c:v>1211</c:v>
                </c:pt>
                <c:pt idx="16251">
                  <c:v>1209.5999999999999</c:v>
                </c:pt>
                <c:pt idx="16252">
                  <c:v>1209.4000000000001</c:v>
                </c:pt>
                <c:pt idx="16253">
                  <c:v>1214.8</c:v>
                </c:pt>
                <c:pt idx="16254">
                  <c:v>1207.5999999999999</c:v>
                </c:pt>
                <c:pt idx="16255">
                  <c:v>1210.5</c:v>
                </c:pt>
                <c:pt idx="16256">
                  <c:v>1202.5</c:v>
                </c:pt>
                <c:pt idx="16257">
                  <c:v>1212.0999999999999</c:v>
                </c:pt>
                <c:pt idx="16258">
                  <c:v>1200.7</c:v>
                </c:pt>
                <c:pt idx="16259">
                  <c:v>1208.7</c:v>
                </c:pt>
                <c:pt idx="16260">
                  <c:v>1199.5</c:v>
                </c:pt>
                <c:pt idx="16261">
                  <c:v>1202.0999999999999</c:v>
                </c:pt>
                <c:pt idx="16262">
                  <c:v>1200.9000000000001</c:v>
                </c:pt>
                <c:pt idx="16263">
                  <c:v>1210.7</c:v>
                </c:pt>
                <c:pt idx="16264">
                  <c:v>1213</c:v>
                </c:pt>
                <c:pt idx="16265">
                  <c:v>1211.5</c:v>
                </c:pt>
                <c:pt idx="16266">
                  <c:v>1209.8</c:v>
                </c:pt>
                <c:pt idx="16267">
                  <c:v>1211.5</c:v>
                </c:pt>
                <c:pt idx="16268">
                  <c:v>1211.5</c:v>
                </c:pt>
                <c:pt idx="16269">
                  <c:v>1208.9000000000001</c:v>
                </c:pt>
                <c:pt idx="16270">
                  <c:v>1211.2</c:v>
                </c:pt>
                <c:pt idx="16271">
                  <c:v>1210.5</c:v>
                </c:pt>
                <c:pt idx="16272">
                  <c:v>1210.3</c:v>
                </c:pt>
                <c:pt idx="16273">
                  <c:v>1209.5999999999999</c:v>
                </c:pt>
                <c:pt idx="16274">
                  <c:v>1208.9000000000001</c:v>
                </c:pt>
                <c:pt idx="16275">
                  <c:v>1210.3</c:v>
                </c:pt>
                <c:pt idx="16276">
                  <c:v>1209.5999999999999</c:v>
                </c:pt>
                <c:pt idx="16277">
                  <c:v>1209.9000000000001</c:v>
                </c:pt>
                <c:pt idx="16278">
                  <c:v>1209.5</c:v>
                </c:pt>
                <c:pt idx="16279">
                  <c:v>1202.5</c:v>
                </c:pt>
                <c:pt idx="16280">
                  <c:v>1194.5</c:v>
                </c:pt>
                <c:pt idx="16281">
                  <c:v>1197.7</c:v>
                </c:pt>
                <c:pt idx="16282">
                  <c:v>1204.0999999999999</c:v>
                </c:pt>
                <c:pt idx="16283">
                  <c:v>1205.9000000000001</c:v>
                </c:pt>
                <c:pt idx="16284">
                  <c:v>1207.5999999999999</c:v>
                </c:pt>
                <c:pt idx="16285">
                  <c:v>1205.2</c:v>
                </c:pt>
                <c:pt idx="16286">
                  <c:v>1206</c:v>
                </c:pt>
                <c:pt idx="16287">
                  <c:v>1204</c:v>
                </c:pt>
                <c:pt idx="16288">
                  <c:v>1206.8</c:v>
                </c:pt>
                <c:pt idx="16289">
                  <c:v>1206.3</c:v>
                </c:pt>
                <c:pt idx="16290">
                  <c:v>1205.5999999999999</c:v>
                </c:pt>
                <c:pt idx="16291">
                  <c:v>1204.9000000000001</c:v>
                </c:pt>
                <c:pt idx="16292">
                  <c:v>1203.3</c:v>
                </c:pt>
                <c:pt idx="16293">
                  <c:v>1206.5999999999999</c:v>
                </c:pt>
                <c:pt idx="16294">
                  <c:v>1206.3</c:v>
                </c:pt>
                <c:pt idx="16295">
                  <c:v>1205.9000000000001</c:v>
                </c:pt>
                <c:pt idx="16296">
                  <c:v>1205.5999999999999</c:v>
                </c:pt>
                <c:pt idx="16297">
                  <c:v>1205.3</c:v>
                </c:pt>
                <c:pt idx="16298">
                  <c:v>1205</c:v>
                </c:pt>
                <c:pt idx="16299">
                  <c:v>1204.4000000000001</c:v>
                </c:pt>
                <c:pt idx="16300">
                  <c:v>1203.5999999999999</c:v>
                </c:pt>
                <c:pt idx="16301">
                  <c:v>1202.3</c:v>
                </c:pt>
                <c:pt idx="16302">
                  <c:v>1204.7</c:v>
                </c:pt>
                <c:pt idx="16303">
                  <c:v>1193.0999999999999</c:v>
                </c:pt>
                <c:pt idx="16304">
                  <c:v>1203.0999999999999</c:v>
                </c:pt>
                <c:pt idx="16305">
                  <c:v>1201.5999999999999</c:v>
                </c:pt>
                <c:pt idx="16306">
                  <c:v>1201.3</c:v>
                </c:pt>
                <c:pt idx="16307">
                  <c:v>1198.5</c:v>
                </c:pt>
                <c:pt idx="16308">
                  <c:v>1199.7</c:v>
                </c:pt>
                <c:pt idx="16309">
                  <c:v>1203</c:v>
                </c:pt>
                <c:pt idx="16310">
                  <c:v>1203.5</c:v>
                </c:pt>
                <c:pt idx="16311">
                  <c:v>1202.9000000000001</c:v>
                </c:pt>
                <c:pt idx="16312">
                  <c:v>1202.5999999999999</c:v>
                </c:pt>
                <c:pt idx="16313">
                  <c:v>1199.5</c:v>
                </c:pt>
                <c:pt idx="16314">
                  <c:v>1201.8</c:v>
                </c:pt>
                <c:pt idx="16315">
                  <c:v>1203.0999999999999</c:v>
                </c:pt>
                <c:pt idx="16316">
                  <c:v>1203.0999999999999</c:v>
                </c:pt>
                <c:pt idx="16317">
                  <c:v>1203.4000000000001</c:v>
                </c:pt>
                <c:pt idx="16318">
                  <c:v>1203</c:v>
                </c:pt>
                <c:pt idx="16319">
                  <c:v>1202.8</c:v>
                </c:pt>
                <c:pt idx="16320">
                  <c:v>1201.8</c:v>
                </c:pt>
                <c:pt idx="16321">
                  <c:v>1199.0999999999999</c:v>
                </c:pt>
                <c:pt idx="16322">
                  <c:v>1202.5</c:v>
                </c:pt>
                <c:pt idx="16323">
                  <c:v>1202.4000000000001</c:v>
                </c:pt>
                <c:pt idx="16324">
                  <c:v>1203.3</c:v>
                </c:pt>
                <c:pt idx="16325">
                  <c:v>1203</c:v>
                </c:pt>
                <c:pt idx="16326">
                  <c:v>1202.5999999999999</c:v>
                </c:pt>
                <c:pt idx="16327">
                  <c:v>1191.3</c:v>
                </c:pt>
                <c:pt idx="16328">
                  <c:v>1184.2</c:v>
                </c:pt>
                <c:pt idx="16329">
                  <c:v>1194.5</c:v>
                </c:pt>
                <c:pt idx="16330">
                  <c:v>1196.7</c:v>
                </c:pt>
                <c:pt idx="16331">
                  <c:v>1202.3</c:v>
                </c:pt>
                <c:pt idx="16332">
                  <c:v>1204.4000000000001</c:v>
                </c:pt>
                <c:pt idx="16333">
                  <c:v>1202.0999999999999</c:v>
                </c:pt>
                <c:pt idx="16334">
                  <c:v>1202.8</c:v>
                </c:pt>
                <c:pt idx="16335">
                  <c:v>1202.5999999999999</c:v>
                </c:pt>
                <c:pt idx="16336">
                  <c:v>1200.9000000000001</c:v>
                </c:pt>
                <c:pt idx="16337">
                  <c:v>1204</c:v>
                </c:pt>
                <c:pt idx="16338">
                  <c:v>1203.5999999999999</c:v>
                </c:pt>
                <c:pt idx="16339">
                  <c:v>1203.3</c:v>
                </c:pt>
                <c:pt idx="16340">
                  <c:v>1202.7</c:v>
                </c:pt>
                <c:pt idx="16341">
                  <c:v>1204.9000000000001</c:v>
                </c:pt>
                <c:pt idx="16342">
                  <c:v>1204.9000000000001</c:v>
                </c:pt>
                <c:pt idx="16343">
                  <c:v>1204.5999999999999</c:v>
                </c:pt>
                <c:pt idx="16344">
                  <c:v>1204.9000000000001</c:v>
                </c:pt>
                <c:pt idx="16345">
                  <c:v>1204.5999999999999</c:v>
                </c:pt>
                <c:pt idx="16346">
                  <c:v>1204.9000000000001</c:v>
                </c:pt>
                <c:pt idx="16347">
                  <c:v>1204.7</c:v>
                </c:pt>
                <c:pt idx="16348">
                  <c:v>1204.5</c:v>
                </c:pt>
                <c:pt idx="16349">
                  <c:v>1210</c:v>
                </c:pt>
                <c:pt idx="16350">
                  <c:v>1202.0999999999999</c:v>
                </c:pt>
                <c:pt idx="16351">
                  <c:v>1201.9000000000001</c:v>
                </c:pt>
                <c:pt idx="16352">
                  <c:v>1198</c:v>
                </c:pt>
                <c:pt idx="16353">
                  <c:v>1202.9000000000001</c:v>
                </c:pt>
                <c:pt idx="16354">
                  <c:v>1200.5999999999999</c:v>
                </c:pt>
                <c:pt idx="16355">
                  <c:v>1195.8</c:v>
                </c:pt>
                <c:pt idx="16356">
                  <c:v>1208.2</c:v>
                </c:pt>
                <c:pt idx="16357">
                  <c:v>1201.4000000000001</c:v>
                </c:pt>
                <c:pt idx="16358">
                  <c:v>1201</c:v>
                </c:pt>
                <c:pt idx="16359">
                  <c:v>1204.7</c:v>
                </c:pt>
                <c:pt idx="16360">
                  <c:v>1203.0999999999999</c:v>
                </c:pt>
                <c:pt idx="16361">
                  <c:v>1193.3</c:v>
                </c:pt>
                <c:pt idx="16362">
                  <c:v>1199.2</c:v>
                </c:pt>
                <c:pt idx="16363">
                  <c:v>1200.8</c:v>
                </c:pt>
                <c:pt idx="16364">
                  <c:v>1203.8</c:v>
                </c:pt>
                <c:pt idx="16365">
                  <c:v>1207.4000000000001</c:v>
                </c:pt>
                <c:pt idx="16366">
                  <c:v>1208.8</c:v>
                </c:pt>
                <c:pt idx="16367">
                  <c:v>1206</c:v>
                </c:pt>
                <c:pt idx="16368">
                  <c:v>1204.5999999999999</c:v>
                </c:pt>
                <c:pt idx="16369">
                  <c:v>1204.2</c:v>
                </c:pt>
                <c:pt idx="16370">
                  <c:v>1200</c:v>
                </c:pt>
                <c:pt idx="16371">
                  <c:v>1201.9000000000001</c:v>
                </c:pt>
                <c:pt idx="16372">
                  <c:v>1196.7</c:v>
                </c:pt>
                <c:pt idx="16373">
                  <c:v>1202.5</c:v>
                </c:pt>
                <c:pt idx="16374">
                  <c:v>1211.5</c:v>
                </c:pt>
                <c:pt idx="16375">
                  <c:v>1200.5</c:v>
                </c:pt>
                <c:pt idx="16376">
                  <c:v>1203.4000000000001</c:v>
                </c:pt>
                <c:pt idx="16377">
                  <c:v>1194</c:v>
                </c:pt>
                <c:pt idx="16378">
                  <c:v>1204.4000000000001</c:v>
                </c:pt>
                <c:pt idx="16379">
                  <c:v>1202.2</c:v>
                </c:pt>
                <c:pt idx="16380">
                  <c:v>1200.9000000000001</c:v>
                </c:pt>
                <c:pt idx="16381">
                  <c:v>1208.2</c:v>
                </c:pt>
                <c:pt idx="16382">
                  <c:v>1201.8</c:v>
                </c:pt>
                <c:pt idx="16383">
                  <c:v>1205</c:v>
                </c:pt>
                <c:pt idx="16384">
                  <c:v>1205.3</c:v>
                </c:pt>
                <c:pt idx="16385">
                  <c:v>1209.2</c:v>
                </c:pt>
                <c:pt idx="16386">
                  <c:v>1201.3</c:v>
                </c:pt>
                <c:pt idx="16387">
                  <c:v>1206.5999999999999</c:v>
                </c:pt>
                <c:pt idx="16388">
                  <c:v>1205.9000000000001</c:v>
                </c:pt>
                <c:pt idx="16389">
                  <c:v>1206.3</c:v>
                </c:pt>
                <c:pt idx="16390">
                  <c:v>1203.3</c:v>
                </c:pt>
                <c:pt idx="16391">
                  <c:v>1205.3</c:v>
                </c:pt>
                <c:pt idx="16392">
                  <c:v>1205.5999999999999</c:v>
                </c:pt>
                <c:pt idx="16393">
                  <c:v>1205</c:v>
                </c:pt>
                <c:pt idx="16394">
                  <c:v>1204.5999999999999</c:v>
                </c:pt>
                <c:pt idx="16395">
                  <c:v>1204</c:v>
                </c:pt>
                <c:pt idx="16396">
                  <c:v>1200</c:v>
                </c:pt>
                <c:pt idx="16397">
                  <c:v>1203.2</c:v>
                </c:pt>
                <c:pt idx="16398">
                  <c:v>1203.3</c:v>
                </c:pt>
                <c:pt idx="16399">
                  <c:v>1196.5999999999999</c:v>
                </c:pt>
                <c:pt idx="16400">
                  <c:v>1191.3</c:v>
                </c:pt>
                <c:pt idx="16401">
                  <c:v>1201.4000000000001</c:v>
                </c:pt>
                <c:pt idx="16402">
                  <c:v>1202.4000000000001</c:v>
                </c:pt>
                <c:pt idx="16403">
                  <c:v>1203.8</c:v>
                </c:pt>
                <c:pt idx="16404">
                  <c:v>1203.0999999999999</c:v>
                </c:pt>
                <c:pt idx="16405">
                  <c:v>1197.9000000000001</c:v>
                </c:pt>
                <c:pt idx="16406">
                  <c:v>1202</c:v>
                </c:pt>
                <c:pt idx="16407">
                  <c:v>1202.4000000000001</c:v>
                </c:pt>
                <c:pt idx="16408">
                  <c:v>1203.2</c:v>
                </c:pt>
                <c:pt idx="16409">
                  <c:v>1202.5999999999999</c:v>
                </c:pt>
                <c:pt idx="16410">
                  <c:v>1200.0999999999999</c:v>
                </c:pt>
                <c:pt idx="16411">
                  <c:v>1203.5999999999999</c:v>
                </c:pt>
                <c:pt idx="16412">
                  <c:v>1204.9000000000001</c:v>
                </c:pt>
                <c:pt idx="16413">
                  <c:v>1204.9000000000001</c:v>
                </c:pt>
                <c:pt idx="16414">
                  <c:v>1204.9000000000001</c:v>
                </c:pt>
                <c:pt idx="16415">
                  <c:v>1205.2</c:v>
                </c:pt>
                <c:pt idx="16416">
                  <c:v>1204.8</c:v>
                </c:pt>
                <c:pt idx="16417">
                  <c:v>1204.5</c:v>
                </c:pt>
                <c:pt idx="16418">
                  <c:v>1203.3</c:v>
                </c:pt>
                <c:pt idx="16419">
                  <c:v>1205.3</c:v>
                </c:pt>
                <c:pt idx="16420">
                  <c:v>1205.5</c:v>
                </c:pt>
                <c:pt idx="16421">
                  <c:v>1206.4000000000001</c:v>
                </c:pt>
                <c:pt idx="16422">
                  <c:v>1205.0999999999999</c:v>
                </c:pt>
                <c:pt idx="16423">
                  <c:v>1198.2</c:v>
                </c:pt>
                <c:pt idx="16424">
                  <c:v>1200.2</c:v>
                </c:pt>
                <c:pt idx="16425">
                  <c:v>1198.7</c:v>
                </c:pt>
                <c:pt idx="16426">
                  <c:v>1200.4000000000001</c:v>
                </c:pt>
                <c:pt idx="16427">
                  <c:v>1204.3</c:v>
                </c:pt>
                <c:pt idx="16428">
                  <c:v>1198.4000000000001</c:v>
                </c:pt>
                <c:pt idx="16429">
                  <c:v>1197.7</c:v>
                </c:pt>
                <c:pt idx="16430">
                  <c:v>1205.2</c:v>
                </c:pt>
                <c:pt idx="16431">
                  <c:v>1205.5</c:v>
                </c:pt>
                <c:pt idx="16432">
                  <c:v>1207.5999999999999</c:v>
                </c:pt>
                <c:pt idx="16433">
                  <c:v>1208.0999999999999</c:v>
                </c:pt>
                <c:pt idx="16434">
                  <c:v>1208.0999999999999</c:v>
                </c:pt>
                <c:pt idx="16435">
                  <c:v>1200.0999999999999</c:v>
                </c:pt>
                <c:pt idx="16436">
                  <c:v>1208.0999999999999</c:v>
                </c:pt>
                <c:pt idx="16437">
                  <c:v>1208.4000000000001</c:v>
                </c:pt>
                <c:pt idx="16438">
                  <c:v>1208.0999999999999</c:v>
                </c:pt>
                <c:pt idx="16439">
                  <c:v>1211.7</c:v>
                </c:pt>
                <c:pt idx="16440">
                  <c:v>1209.7</c:v>
                </c:pt>
                <c:pt idx="16441">
                  <c:v>1199.9000000000001</c:v>
                </c:pt>
                <c:pt idx="16442">
                  <c:v>1208.7</c:v>
                </c:pt>
                <c:pt idx="16443">
                  <c:v>1206.7</c:v>
                </c:pt>
                <c:pt idx="16444">
                  <c:v>1208.3</c:v>
                </c:pt>
                <c:pt idx="16445">
                  <c:v>1208.4000000000001</c:v>
                </c:pt>
                <c:pt idx="16446">
                  <c:v>1210.5999999999999</c:v>
                </c:pt>
                <c:pt idx="16447">
                  <c:v>1202.5</c:v>
                </c:pt>
                <c:pt idx="16448">
                  <c:v>1204.2</c:v>
                </c:pt>
                <c:pt idx="16449">
                  <c:v>1207.0999999999999</c:v>
                </c:pt>
                <c:pt idx="16450">
                  <c:v>1198.7</c:v>
                </c:pt>
                <c:pt idx="16451">
                  <c:v>1196.8</c:v>
                </c:pt>
                <c:pt idx="16452">
                  <c:v>1197.5999999999999</c:v>
                </c:pt>
                <c:pt idx="16453">
                  <c:v>1197.4000000000001</c:v>
                </c:pt>
                <c:pt idx="16454">
                  <c:v>1205.5</c:v>
                </c:pt>
                <c:pt idx="16455">
                  <c:v>1206.0999999999999</c:v>
                </c:pt>
                <c:pt idx="16456">
                  <c:v>1201.7</c:v>
                </c:pt>
                <c:pt idx="16457">
                  <c:v>1207.0999999999999</c:v>
                </c:pt>
                <c:pt idx="16458">
                  <c:v>1212</c:v>
                </c:pt>
                <c:pt idx="16459">
                  <c:v>1204.5</c:v>
                </c:pt>
                <c:pt idx="16460">
                  <c:v>1201.3</c:v>
                </c:pt>
                <c:pt idx="16461">
                  <c:v>1202.2</c:v>
                </c:pt>
                <c:pt idx="16462">
                  <c:v>1203.2</c:v>
                </c:pt>
                <c:pt idx="16463">
                  <c:v>1204.9000000000001</c:v>
                </c:pt>
                <c:pt idx="16464">
                  <c:v>1203.8</c:v>
                </c:pt>
                <c:pt idx="16465">
                  <c:v>1204.5999999999999</c:v>
                </c:pt>
                <c:pt idx="16466">
                  <c:v>1204.2</c:v>
                </c:pt>
                <c:pt idx="16467">
                  <c:v>1204</c:v>
                </c:pt>
                <c:pt idx="16468">
                  <c:v>1203.2</c:v>
                </c:pt>
                <c:pt idx="16469">
                  <c:v>1202.8</c:v>
                </c:pt>
                <c:pt idx="16470">
                  <c:v>1202.3</c:v>
                </c:pt>
                <c:pt idx="16471">
                  <c:v>1193</c:v>
                </c:pt>
                <c:pt idx="16472">
                  <c:v>1189.0999999999999</c:v>
                </c:pt>
                <c:pt idx="16473">
                  <c:v>1199.0999999999999</c:v>
                </c:pt>
                <c:pt idx="16474">
                  <c:v>1200.3</c:v>
                </c:pt>
                <c:pt idx="16475">
                  <c:v>1197.5999999999999</c:v>
                </c:pt>
                <c:pt idx="16476">
                  <c:v>1200</c:v>
                </c:pt>
                <c:pt idx="16477">
                  <c:v>1200.4000000000001</c:v>
                </c:pt>
                <c:pt idx="16478">
                  <c:v>1199.8</c:v>
                </c:pt>
                <c:pt idx="16479">
                  <c:v>1201.4000000000001</c:v>
                </c:pt>
                <c:pt idx="16480">
                  <c:v>1201.2</c:v>
                </c:pt>
                <c:pt idx="16481">
                  <c:v>1201.7</c:v>
                </c:pt>
                <c:pt idx="16482">
                  <c:v>1202</c:v>
                </c:pt>
                <c:pt idx="16483">
                  <c:v>1201.8</c:v>
                </c:pt>
                <c:pt idx="16484">
                  <c:v>1201.5</c:v>
                </c:pt>
                <c:pt idx="16485">
                  <c:v>1201.8</c:v>
                </c:pt>
                <c:pt idx="16486">
                  <c:v>1201.8</c:v>
                </c:pt>
                <c:pt idx="16487">
                  <c:v>1202.0999999999999</c:v>
                </c:pt>
                <c:pt idx="16488">
                  <c:v>1201.5</c:v>
                </c:pt>
                <c:pt idx="16489">
                  <c:v>1201.5</c:v>
                </c:pt>
                <c:pt idx="16490">
                  <c:v>1201.4000000000001</c:v>
                </c:pt>
                <c:pt idx="16491">
                  <c:v>1200.9000000000001</c:v>
                </c:pt>
                <c:pt idx="16492">
                  <c:v>1200.0999999999999</c:v>
                </c:pt>
                <c:pt idx="16493">
                  <c:v>1201.8</c:v>
                </c:pt>
                <c:pt idx="16494">
                  <c:v>1200</c:v>
                </c:pt>
                <c:pt idx="16495">
                  <c:v>1191.2</c:v>
                </c:pt>
                <c:pt idx="16496">
                  <c:v>1197.5</c:v>
                </c:pt>
                <c:pt idx="16497">
                  <c:v>1201.7</c:v>
                </c:pt>
                <c:pt idx="16498">
                  <c:v>1197.2</c:v>
                </c:pt>
                <c:pt idx="16499">
                  <c:v>1196.3</c:v>
                </c:pt>
                <c:pt idx="16500">
                  <c:v>1198.5</c:v>
                </c:pt>
                <c:pt idx="16501">
                  <c:v>1196.5999999999999</c:v>
                </c:pt>
                <c:pt idx="16502">
                  <c:v>1194.8</c:v>
                </c:pt>
                <c:pt idx="16503">
                  <c:v>1192.0999999999999</c:v>
                </c:pt>
                <c:pt idx="16504">
                  <c:v>1201.8</c:v>
                </c:pt>
                <c:pt idx="16505">
                  <c:v>1199.4000000000001</c:v>
                </c:pt>
                <c:pt idx="16506">
                  <c:v>1202.4000000000001</c:v>
                </c:pt>
                <c:pt idx="16507">
                  <c:v>1202.5999999999999</c:v>
                </c:pt>
                <c:pt idx="16508">
                  <c:v>1202.4000000000001</c:v>
                </c:pt>
                <c:pt idx="16509">
                  <c:v>1203</c:v>
                </c:pt>
                <c:pt idx="16510">
                  <c:v>1201.5999999999999</c:v>
                </c:pt>
                <c:pt idx="16511">
                  <c:v>1201.7</c:v>
                </c:pt>
                <c:pt idx="16512">
                  <c:v>1201.0999999999999</c:v>
                </c:pt>
                <c:pt idx="16513">
                  <c:v>1203.3</c:v>
                </c:pt>
                <c:pt idx="16514">
                  <c:v>1203.7</c:v>
                </c:pt>
                <c:pt idx="16515">
                  <c:v>1203.7</c:v>
                </c:pt>
                <c:pt idx="16516">
                  <c:v>1203.9000000000001</c:v>
                </c:pt>
                <c:pt idx="16517">
                  <c:v>1203.5</c:v>
                </c:pt>
                <c:pt idx="16518">
                  <c:v>1202.2</c:v>
                </c:pt>
                <c:pt idx="16519">
                  <c:v>1198.0999999999999</c:v>
                </c:pt>
                <c:pt idx="16520">
                  <c:v>1202</c:v>
                </c:pt>
                <c:pt idx="16521">
                  <c:v>1202.0999999999999</c:v>
                </c:pt>
                <c:pt idx="16522">
                  <c:v>1199.0999999999999</c:v>
                </c:pt>
                <c:pt idx="16523">
                  <c:v>1197.9000000000001</c:v>
                </c:pt>
                <c:pt idx="16524">
                  <c:v>1198.5</c:v>
                </c:pt>
                <c:pt idx="16525">
                  <c:v>1197.5</c:v>
                </c:pt>
                <c:pt idx="16526">
                  <c:v>1198.5</c:v>
                </c:pt>
                <c:pt idx="16527">
                  <c:v>1197.9000000000001</c:v>
                </c:pt>
                <c:pt idx="16528">
                  <c:v>1198.8</c:v>
                </c:pt>
                <c:pt idx="16529">
                  <c:v>1199</c:v>
                </c:pt>
                <c:pt idx="16530">
                  <c:v>1198.9000000000001</c:v>
                </c:pt>
                <c:pt idx="16531">
                  <c:v>1199.5999999999999</c:v>
                </c:pt>
                <c:pt idx="16532">
                  <c:v>1197.7</c:v>
                </c:pt>
                <c:pt idx="16533">
                  <c:v>1206.8</c:v>
                </c:pt>
                <c:pt idx="16534">
                  <c:v>1207.0999999999999</c:v>
                </c:pt>
                <c:pt idx="16535">
                  <c:v>1207.0999999999999</c:v>
                </c:pt>
                <c:pt idx="16536">
                  <c:v>1207.2</c:v>
                </c:pt>
                <c:pt idx="16537">
                  <c:v>1206.8</c:v>
                </c:pt>
                <c:pt idx="16538">
                  <c:v>1206.8</c:v>
                </c:pt>
                <c:pt idx="16539">
                  <c:v>1206.4000000000001</c:v>
                </c:pt>
                <c:pt idx="16540">
                  <c:v>1204.4000000000001</c:v>
                </c:pt>
                <c:pt idx="16541">
                  <c:v>1200.5</c:v>
                </c:pt>
                <c:pt idx="16542">
                  <c:v>1204.7</c:v>
                </c:pt>
                <c:pt idx="16543">
                  <c:v>1188.0999999999999</c:v>
                </c:pt>
                <c:pt idx="16544">
                  <c:v>1197.2</c:v>
                </c:pt>
                <c:pt idx="16545">
                  <c:v>1200.8</c:v>
                </c:pt>
                <c:pt idx="16546">
                  <c:v>1207.2</c:v>
                </c:pt>
                <c:pt idx="16547">
                  <c:v>1201.8</c:v>
                </c:pt>
                <c:pt idx="16548">
                  <c:v>1203.9000000000001</c:v>
                </c:pt>
                <c:pt idx="16549">
                  <c:v>1203.9000000000001</c:v>
                </c:pt>
                <c:pt idx="16550">
                  <c:v>1204.8</c:v>
                </c:pt>
                <c:pt idx="16551">
                  <c:v>1206.2</c:v>
                </c:pt>
                <c:pt idx="16552">
                  <c:v>1206.5999999999999</c:v>
                </c:pt>
                <c:pt idx="16553">
                  <c:v>1205.8</c:v>
                </c:pt>
                <c:pt idx="16554">
                  <c:v>1204.8</c:v>
                </c:pt>
                <c:pt idx="16555">
                  <c:v>1207.0999999999999</c:v>
                </c:pt>
                <c:pt idx="16556">
                  <c:v>1207.0999999999999</c:v>
                </c:pt>
                <c:pt idx="16557">
                  <c:v>1204.4000000000001</c:v>
                </c:pt>
                <c:pt idx="16558">
                  <c:v>1197.2</c:v>
                </c:pt>
                <c:pt idx="16559">
                  <c:v>1206.4000000000001</c:v>
                </c:pt>
                <c:pt idx="16560">
                  <c:v>1206.4000000000001</c:v>
                </c:pt>
                <c:pt idx="16561">
                  <c:v>1206.7</c:v>
                </c:pt>
                <c:pt idx="16562">
                  <c:v>1206.8</c:v>
                </c:pt>
                <c:pt idx="16563">
                  <c:v>1206.4000000000001</c:v>
                </c:pt>
                <c:pt idx="16564">
                  <c:v>1206.2</c:v>
                </c:pt>
                <c:pt idx="16565">
                  <c:v>1205.7</c:v>
                </c:pt>
                <c:pt idx="16566">
                  <c:v>1204</c:v>
                </c:pt>
                <c:pt idx="16567">
                  <c:v>1203</c:v>
                </c:pt>
                <c:pt idx="16568">
                  <c:v>1199.3</c:v>
                </c:pt>
                <c:pt idx="16569">
                  <c:v>1198.5999999999999</c:v>
                </c:pt>
                <c:pt idx="16570">
                  <c:v>1199.7</c:v>
                </c:pt>
                <c:pt idx="16571">
                  <c:v>1202.3</c:v>
                </c:pt>
                <c:pt idx="16572">
                  <c:v>1201.5999999999999</c:v>
                </c:pt>
                <c:pt idx="16573">
                  <c:v>1205</c:v>
                </c:pt>
                <c:pt idx="16574">
                  <c:v>1203.5999999999999</c:v>
                </c:pt>
                <c:pt idx="16575">
                  <c:v>1207.3</c:v>
                </c:pt>
                <c:pt idx="16576">
                  <c:v>1209.5</c:v>
                </c:pt>
                <c:pt idx="16577">
                  <c:v>1205.2</c:v>
                </c:pt>
                <c:pt idx="16578">
                  <c:v>1202.3</c:v>
                </c:pt>
                <c:pt idx="16579">
                  <c:v>1204.5999999999999</c:v>
                </c:pt>
                <c:pt idx="16580">
                  <c:v>1208.9000000000001</c:v>
                </c:pt>
                <c:pt idx="16581">
                  <c:v>1207.3</c:v>
                </c:pt>
                <c:pt idx="16582">
                  <c:v>1208.5999999999999</c:v>
                </c:pt>
                <c:pt idx="16583">
                  <c:v>1208.3</c:v>
                </c:pt>
                <c:pt idx="16584">
                  <c:v>1211</c:v>
                </c:pt>
                <c:pt idx="16585">
                  <c:v>1201.4000000000001</c:v>
                </c:pt>
                <c:pt idx="16586">
                  <c:v>1203.7</c:v>
                </c:pt>
                <c:pt idx="16587">
                  <c:v>1202.7</c:v>
                </c:pt>
                <c:pt idx="16588">
                  <c:v>1204.2</c:v>
                </c:pt>
                <c:pt idx="16589">
                  <c:v>1199.5</c:v>
                </c:pt>
                <c:pt idx="16590">
                  <c:v>1196.2</c:v>
                </c:pt>
                <c:pt idx="16591">
                  <c:v>1198.3</c:v>
                </c:pt>
                <c:pt idx="16592">
                  <c:v>1196.9000000000001</c:v>
                </c:pt>
                <c:pt idx="16593">
                  <c:v>1204.7</c:v>
                </c:pt>
                <c:pt idx="16594">
                  <c:v>1194.9000000000001</c:v>
                </c:pt>
                <c:pt idx="16595">
                  <c:v>1206.9000000000001</c:v>
                </c:pt>
                <c:pt idx="16596">
                  <c:v>1204.5999999999999</c:v>
                </c:pt>
                <c:pt idx="16597">
                  <c:v>1203.5</c:v>
                </c:pt>
                <c:pt idx="16598">
                  <c:v>1205.0999999999999</c:v>
                </c:pt>
                <c:pt idx="16599">
                  <c:v>1203.0999999999999</c:v>
                </c:pt>
                <c:pt idx="16600">
                  <c:v>1207.3</c:v>
                </c:pt>
                <c:pt idx="16601">
                  <c:v>1208.0999999999999</c:v>
                </c:pt>
                <c:pt idx="16602">
                  <c:v>1207.3</c:v>
                </c:pt>
                <c:pt idx="16603">
                  <c:v>1207.0999999999999</c:v>
                </c:pt>
                <c:pt idx="16604">
                  <c:v>1206.0999999999999</c:v>
                </c:pt>
                <c:pt idx="16605">
                  <c:v>1206</c:v>
                </c:pt>
                <c:pt idx="16606">
                  <c:v>1205.0999999999999</c:v>
                </c:pt>
                <c:pt idx="16607">
                  <c:v>1206.7</c:v>
                </c:pt>
                <c:pt idx="16608">
                  <c:v>1206.0999999999999</c:v>
                </c:pt>
                <c:pt idx="16609">
                  <c:v>1212.7</c:v>
                </c:pt>
                <c:pt idx="16610">
                  <c:v>1197.5999999999999</c:v>
                </c:pt>
                <c:pt idx="16611">
                  <c:v>1199.5</c:v>
                </c:pt>
                <c:pt idx="16612">
                  <c:v>1204.0999999999999</c:v>
                </c:pt>
                <c:pt idx="16613">
                  <c:v>1196.9000000000001</c:v>
                </c:pt>
                <c:pt idx="16614">
                  <c:v>1201.2</c:v>
                </c:pt>
                <c:pt idx="16615">
                  <c:v>1203.4000000000001</c:v>
                </c:pt>
                <c:pt idx="16616">
                  <c:v>1198.0999999999999</c:v>
                </c:pt>
                <c:pt idx="16617">
                  <c:v>1193.9000000000001</c:v>
                </c:pt>
                <c:pt idx="16618">
                  <c:v>1197</c:v>
                </c:pt>
                <c:pt idx="16619">
                  <c:v>1196.3</c:v>
                </c:pt>
                <c:pt idx="16620">
                  <c:v>1204.9000000000001</c:v>
                </c:pt>
                <c:pt idx="16621">
                  <c:v>1205.7</c:v>
                </c:pt>
                <c:pt idx="16622">
                  <c:v>1205.4000000000001</c:v>
                </c:pt>
                <c:pt idx="16623">
                  <c:v>1202.9000000000001</c:v>
                </c:pt>
                <c:pt idx="16624">
                  <c:v>1201.8</c:v>
                </c:pt>
                <c:pt idx="16625">
                  <c:v>1207.3</c:v>
                </c:pt>
                <c:pt idx="16626">
                  <c:v>1210.3</c:v>
                </c:pt>
                <c:pt idx="16627">
                  <c:v>1200.0999999999999</c:v>
                </c:pt>
                <c:pt idx="16628">
                  <c:v>1206.9000000000001</c:v>
                </c:pt>
                <c:pt idx="16629">
                  <c:v>1196.9000000000001</c:v>
                </c:pt>
                <c:pt idx="16630">
                  <c:v>1200.8</c:v>
                </c:pt>
                <c:pt idx="16631">
                  <c:v>1203.4000000000001</c:v>
                </c:pt>
                <c:pt idx="16632">
                  <c:v>1203.4000000000001</c:v>
                </c:pt>
                <c:pt idx="16633">
                  <c:v>1200.8</c:v>
                </c:pt>
                <c:pt idx="16634">
                  <c:v>1203.0999999999999</c:v>
                </c:pt>
                <c:pt idx="16635">
                  <c:v>1198.9000000000001</c:v>
                </c:pt>
                <c:pt idx="16636">
                  <c:v>1202.8</c:v>
                </c:pt>
                <c:pt idx="16637">
                  <c:v>1198.2</c:v>
                </c:pt>
                <c:pt idx="16638">
                  <c:v>1201.4000000000001</c:v>
                </c:pt>
                <c:pt idx="16639">
                  <c:v>1199.9000000000001</c:v>
                </c:pt>
                <c:pt idx="16640">
                  <c:v>1193.5</c:v>
                </c:pt>
                <c:pt idx="16641">
                  <c:v>1202.2</c:v>
                </c:pt>
                <c:pt idx="16642">
                  <c:v>1196.4000000000001</c:v>
                </c:pt>
                <c:pt idx="16643">
                  <c:v>1202.5999999999999</c:v>
                </c:pt>
                <c:pt idx="16644">
                  <c:v>1201.5</c:v>
                </c:pt>
                <c:pt idx="16645">
                  <c:v>1201.4000000000001</c:v>
                </c:pt>
                <c:pt idx="16646">
                  <c:v>1205</c:v>
                </c:pt>
                <c:pt idx="16647">
                  <c:v>1203.5</c:v>
                </c:pt>
                <c:pt idx="16648">
                  <c:v>1199.4000000000001</c:v>
                </c:pt>
                <c:pt idx="16649">
                  <c:v>1204.7</c:v>
                </c:pt>
                <c:pt idx="16650">
                  <c:v>1204.0999999999999</c:v>
                </c:pt>
                <c:pt idx="16651">
                  <c:v>1201.5</c:v>
                </c:pt>
                <c:pt idx="16652">
                  <c:v>1204.2</c:v>
                </c:pt>
                <c:pt idx="16653">
                  <c:v>1204.2</c:v>
                </c:pt>
                <c:pt idx="16654">
                  <c:v>1203.8</c:v>
                </c:pt>
                <c:pt idx="16655">
                  <c:v>1203.2</c:v>
                </c:pt>
                <c:pt idx="16656">
                  <c:v>1203.0999999999999</c:v>
                </c:pt>
                <c:pt idx="16657">
                  <c:v>1202.0999999999999</c:v>
                </c:pt>
                <c:pt idx="16658">
                  <c:v>1201.3</c:v>
                </c:pt>
                <c:pt idx="16659">
                  <c:v>1203.5999999999999</c:v>
                </c:pt>
                <c:pt idx="16660">
                  <c:v>1197.5</c:v>
                </c:pt>
                <c:pt idx="16661">
                  <c:v>1195.4000000000001</c:v>
                </c:pt>
                <c:pt idx="16662">
                  <c:v>1198.7</c:v>
                </c:pt>
                <c:pt idx="16663">
                  <c:v>1191.4000000000001</c:v>
                </c:pt>
                <c:pt idx="16664">
                  <c:v>1198.3</c:v>
                </c:pt>
                <c:pt idx="16665">
                  <c:v>1189.4000000000001</c:v>
                </c:pt>
                <c:pt idx="16666">
                  <c:v>1196.3</c:v>
                </c:pt>
                <c:pt idx="16667">
                  <c:v>1195.0999999999999</c:v>
                </c:pt>
                <c:pt idx="16668">
                  <c:v>1198.9000000000001</c:v>
                </c:pt>
                <c:pt idx="16669">
                  <c:v>1201.3</c:v>
                </c:pt>
                <c:pt idx="16670">
                  <c:v>1200.7</c:v>
                </c:pt>
                <c:pt idx="16671">
                  <c:v>1200.7</c:v>
                </c:pt>
                <c:pt idx="16672">
                  <c:v>1203.3</c:v>
                </c:pt>
                <c:pt idx="16673">
                  <c:v>1202.2</c:v>
                </c:pt>
                <c:pt idx="16674">
                  <c:v>1199.9000000000001</c:v>
                </c:pt>
                <c:pt idx="16675">
                  <c:v>1201.5</c:v>
                </c:pt>
                <c:pt idx="16676">
                  <c:v>1200.9000000000001</c:v>
                </c:pt>
                <c:pt idx="16677">
                  <c:v>1203.8</c:v>
                </c:pt>
                <c:pt idx="16678">
                  <c:v>1201.3</c:v>
                </c:pt>
                <c:pt idx="16679">
                  <c:v>1201.5</c:v>
                </c:pt>
                <c:pt idx="16680">
                  <c:v>1204.8</c:v>
                </c:pt>
                <c:pt idx="16681">
                  <c:v>1200.9000000000001</c:v>
                </c:pt>
                <c:pt idx="16682">
                  <c:v>1198.3</c:v>
                </c:pt>
                <c:pt idx="16683">
                  <c:v>1200.5999999999999</c:v>
                </c:pt>
                <c:pt idx="16684">
                  <c:v>1204.2</c:v>
                </c:pt>
                <c:pt idx="16685">
                  <c:v>1201.4000000000001</c:v>
                </c:pt>
                <c:pt idx="16686">
                  <c:v>1197.5999999999999</c:v>
                </c:pt>
                <c:pt idx="16687">
                  <c:v>1194.3</c:v>
                </c:pt>
                <c:pt idx="16688">
                  <c:v>1201.7</c:v>
                </c:pt>
                <c:pt idx="16689">
                  <c:v>1198.0999999999999</c:v>
                </c:pt>
                <c:pt idx="16690">
                  <c:v>1197.0999999999999</c:v>
                </c:pt>
                <c:pt idx="16691">
                  <c:v>1196.5</c:v>
                </c:pt>
                <c:pt idx="16692">
                  <c:v>1191.4000000000001</c:v>
                </c:pt>
                <c:pt idx="16693">
                  <c:v>1202.2</c:v>
                </c:pt>
                <c:pt idx="16694">
                  <c:v>1205.8</c:v>
                </c:pt>
                <c:pt idx="16695">
                  <c:v>1207.3</c:v>
                </c:pt>
                <c:pt idx="16696">
                  <c:v>1196.2</c:v>
                </c:pt>
                <c:pt idx="16697">
                  <c:v>1207.4000000000001</c:v>
                </c:pt>
                <c:pt idx="16698">
                  <c:v>1207.9000000000001</c:v>
                </c:pt>
                <c:pt idx="16699">
                  <c:v>1204.9000000000001</c:v>
                </c:pt>
                <c:pt idx="16700">
                  <c:v>1205.0999999999999</c:v>
                </c:pt>
                <c:pt idx="16701">
                  <c:v>1205.3</c:v>
                </c:pt>
                <c:pt idx="16702">
                  <c:v>1206</c:v>
                </c:pt>
                <c:pt idx="16703">
                  <c:v>1208.0999999999999</c:v>
                </c:pt>
                <c:pt idx="16704">
                  <c:v>1207.5</c:v>
                </c:pt>
                <c:pt idx="16705">
                  <c:v>1207.0999999999999</c:v>
                </c:pt>
                <c:pt idx="16706">
                  <c:v>1207.5</c:v>
                </c:pt>
                <c:pt idx="16707">
                  <c:v>1207.5</c:v>
                </c:pt>
                <c:pt idx="16708">
                  <c:v>1202.5999999999999</c:v>
                </c:pt>
                <c:pt idx="16709">
                  <c:v>1203.7</c:v>
                </c:pt>
                <c:pt idx="16710">
                  <c:v>1206.5</c:v>
                </c:pt>
                <c:pt idx="16711">
                  <c:v>1205.8</c:v>
                </c:pt>
                <c:pt idx="16712">
                  <c:v>1204.5999999999999</c:v>
                </c:pt>
                <c:pt idx="16713">
                  <c:v>1204.8</c:v>
                </c:pt>
                <c:pt idx="16714">
                  <c:v>1205.3</c:v>
                </c:pt>
                <c:pt idx="16715">
                  <c:v>1204.5</c:v>
                </c:pt>
                <c:pt idx="16716">
                  <c:v>1204.8</c:v>
                </c:pt>
                <c:pt idx="16717">
                  <c:v>1205.9000000000001</c:v>
                </c:pt>
                <c:pt idx="16718">
                  <c:v>1205.5</c:v>
                </c:pt>
                <c:pt idx="16719">
                  <c:v>1205.5</c:v>
                </c:pt>
                <c:pt idx="16720">
                  <c:v>1205</c:v>
                </c:pt>
                <c:pt idx="16721">
                  <c:v>1204.9000000000001</c:v>
                </c:pt>
                <c:pt idx="16722">
                  <c:v>1204.9000000000001</c:v>
                </c:pt>
                <c:pt idx="16723">
                  <c:v>1204.9000000000001</c:v>
                </c:pt>
                <c:pt idx="16724">
                  <c:v>1204.2</c:v>
                </c:pt>
                <c:pt idx="16725">
                  <c:v>1204.2</c:v>
                </c:pt>
                <c:pt idx="16726">
                  <c:v>1204.2</c:v>
                </c:pt>
                <c:pt idx="16727">
                  <c:v>1204.2</c:v>
                </c:pt>
                <c:pt idx="16728">
                  <c:v>1204</c:v>
                </c:pt>
                <c:pt idx="16729">
                  <c:v>1203.5999999999999</c:v>
                </c:pt>
                <c:pt idx="16730">
                  <c:v>1203.9000000000001</c:v>
                </c:pt>
                <c:pt idx="16731">
                  <c:v>1204.3</c:v>
                </c:pt>
                <c:pt idx="16732">
                  <c:v>1204.2</c:v>
                </c:pt>
                <c:pt idx="16733">
                  <c:v>1203.4000000000001</c:v>
                </c:pt>
                <c:pt idx="16734">
                  <c:v>1201.8</c:v>
                </c:pt>
                <c:pt idx="16735">
                  <c:v>1188.7</c:v>
                </c:pt>
                <c:pt idx="16736">
                  <c:v>1201.9000000000001</c:v>
                </c:pt>
                <c:pt idx="16737">
                  <c:v>1204.0999999999999</c:v>
                </c:pt>
                <c:pt idx="16738">
                  <c:v>1203.8</c:v>
                </c:pt>
                <c:pt idx="16739">
                  <c:v>1202.5</c:v>
                </c:pt>
                <c:pt idx="16740">
                  <c:v>1202.7</c:v>
                </c:pt>
                <c:pt idx="16741">
                  <c:v>1202.9000000000001</c:v>
                </c:pt>
                <c:pt idx="16742">
                  <c:v>1203</c:v>
                </c:pt>
                <c:pt idx="16743">
                  <c:v>1203.7</c:v>
                </c:pt>
                <c:pt idx="16744">
                  <c:v>1203.7</c:v>
                </c:pt>
                <c:pt idx="16745">
                  <c:v>1203.9000000000001</c:v>
                </c:pt>
                <c:pt idx="16746">
                  <c:v>1204.5</c:v>
                </c:pt>
                <c:pt idx="16747">
                  <c:v>1204.2</c:v>
                </c:pt>
                <c:pt idx="16748">
                  <c:v>1204.2</c:v>
                </c:pt>
                <c:pt idx="16749">
                  <c:v>1204.5</c:v>
                </c:pt>
                <c:pt idx="16750">
                  <c:v>1204.9000000000001</c:v>
                </c:pt>
                <c:pt idx="16751">
                  <c:v>1205.2</c:v>
                </c:pt>
                <c:pt idx="16752">
                  <c:v>1204.9000000000001</c:v>
                </c:pt>
                <c:pt idx="16753">
                  <c:v>1204.5999999999999</c:v>
                </c:pt>
                <c:pt idx="16754">
                  <c:v>1205.8</c:v>
                </c:pt>
                <c:pt idx="16755">
                  <c:v>1205.5</c:v>
                </c:pt>
                <c:pt idx="16756">
                  <c:v>1202.5999999999999</c:v>
                </c:pt>
                <c:pt idx="16757">
                  <c:v>1205.4000000000001</c:v>
                </c:pt>
                <c:pt idx="16758">
                  <c:v>1203.8</c:v>
                </c:pt>
                <c:pt idx="16759">
                  <c:v>1190</c:v>
                </c:pt>
                <c:pt idx="16760">
                  <c:v>1204.3</c:v>
                </c:pt>
                <c:pt idx="16761">
                  <c:v>1204.3</c:v>
                </c:pt>
                <c:pt idx="16762">
                  <c:v>1204.5999999999999</c:v>
                </c:pt>
                <c:pt idx="16763">
                  <c:v>1204.0999999999999</c:v>
                </c:pt>
                <c:pt idx="16764">
                  <c:v>1206.7</c:v>
                </c:pt>
                <c:pt idx="16765">
                  <c:v>1205.5999999999999</c:v>
                </c:pt>
                <c:pt idx="16766">
                  <c:v>1206.7</c:v>
                </c:pt>
                <c:pt idx="16767">
                  <c:v>1207.3</c:v>
                </c:pt>
                <c:pt idx="16768">
                  <c:v>1207.4000000000001</c:v>
                </c:pt>
                <c:pt idx="16769">
                  <c:v>1207.8</c:v>
                </c:pt>
                <c:pt idx="16770">
                  <c:v>1208.0999999999999</c:v>
                </c:pt>
                <c:pt idx="16771">
                  <c:v>1207.8</c:v>
                </c:pt>
                <c:pt idx="16772">
                  <c:v>1208.0999999999999</c:v>
                </c:pt>
                <c:pt idx="16773">
                  <c:v>1207.7</c:v>
                </c:pt>
                <c:pt idx="16774">
                  <c:v>1208.0999999999999</c:v>
                </c:pt>
                <c:pt idx="16775">
                  <c:v>1208.8</c:v>
                </c:pt>
                <c:pt idx="16776">
                  <c:v>1208.7</c:v>
                </c:pt>
                <c:pt idx="16777">
                  <c:v>1208.8</c:v>
                </c:pt>
                <c:pt idx="16778">
                  <c:v>1208.8</c:v>
                </c:pt>
                <c:pt idx="16779">
                  <c:v>1208.8</c:v>
                </c:pt>
                <c:pt idx="16780">
                  <c:v>1208.2</c:v>
                </c:pt>
                <c:pt idx="16781">
                  <c:v>1208.7</c:v>
                </c:pt>
                <c:pt idx="16782">
                  <c:v>1205.5</c:v>
                </c:pt>
                <c:pt idx="16783">
                  <c:v>1200.0999999999999</c:v>
                </c:pt>
                <c:pt idx="16784">
                  <c:v>1206.3</c:v>
                </c:pt>
                <c:pt idx="16785">
                  <c:v>1207.9000000000001</c:v>
                </c:pt>
                <c:pt idx="16786">
                  <c:v>1207.0999999999999</c:v>
                </c:pt>
                <c:pt idx="16787">
                  <c:v>1208.3</c:v>
                </c:pt>
                <c:pt idx="16788">
                  <c:v>1206.5</c:v>
                </c:pt>
                <c:pt idx="16789">
                  <c:v>1207.3</c:v>
                </c:pt>
                <c:pt idx="16790">
                  <c:v>1208.4000000000001</c:v>
                </c:pt>
                <c:pt idx="16791">
                  <c:v>1208.2</c:v>
                </c:pt>
                <c:pt idx="16792">
                  <c:v>1208.9000000000001</c:v>
                </c:pt>
                <c:pt idx="16793">
                  <c:v>1209.3</c:v>
                </c:pt>
                <c:pt idx="16794">
                  <c:v>1209.4000000000001</c:v>
                </c:pt>
                <c:pt idx="16795">
                  <c:v>1209.3</c:v>
                </c:pt>
                <c:pt idx="16796">
                  <c:v>1209.3</c:v>
                </c:pt>
                <c:pt idx="16797">
                  <c:v>1209.3</c:v>
                </c:pt>
                <c:pt idx="16798">
                  <c:v>1209.3</c:v>
                </c:pt>
                <c:pt idx="16799">
                  <c:v>1209.3</c:v>
                </c:pt>
                <c:pt idx="16800">
                  <c:v>1209.3</c:v>
                </c:pt>
                <c:pt idx="16801">
                  <c:v>1209</c:v>
                </c:pt>
                <c:pt idx="16802">
                  <c:v>1209.0999999999999</c:v>
                </c:pt>
                <c:pt idx="16803">
                  <c:v>1208.8</c:v>
                </c:pt>
                <c:pt idx="16804">
                  <c:v>1209.2</c:v>
                </c:pt>
                <c:pt idx="16805">
                  <c:v>1208</c:v>
                </c:pt>
                <c:pt idx="16806">
                  <c:v>1203.4000000000001</c:v>
                </c:pt>
                <c:pt idx="16807">
                  <c:v>1197</c:v>
                </c:pt>
                <c:pt idx="16808">
                  <c:v>1205.3</c:v>
                </c:pt>
                <c:pt idx="16809">
                  <c:v>1205.5999999999999</c:v>
                </c:pt>
                <c:pt idx="16810">
                  <c:v>1206.8</c:v>
                </c:pt>
                <c:pt idx="16811">
                  <c:v>1206.8</c:v>
                </c:pt>
                <c:pt idx="16812">
                  <c:v>1206.2</c:v>
                </c:pt>
                <c:pt idx="16813">
                  <c:v>1207</c:v>
                </c:pt>
                <c:pt idx="16814">
                  <c:v>1207.7</c:v>
                </c:pt>
                <c:pt idx="16815">
                  <c:v>1208.0999999999999</c:v>
                </c:pt>
                <c:pt idx="16816">
                  <c:v>1208.4000000000001</c:v>
                </c:pt>
                <c:pt idx="16817">
                  <c:v>1208.7</c:v>
                </c:pt>
                <c:pt idx="16818">
                  <c:v>1208.9000000000001</c:v>
                </c:pt>
                <c:pt idx="16819">
                  <c:v>1208.5999999999999</c:v>
                </c:pt>
                <c:pt idx="16820">
                  <c:v>1208.5999999999999</c:v>
                </c:pt>
                <c:pt idx="16821">
                  <c:v>1209</c:v>
                </c:pt>
                <c:pt idx="16822">
                  <c:v>1208.5999999999999</c:v>
                </c:pt>
                <c:pt idx="16823">
                  <c:v>1208.5999999999999</c:v>
                </c:pt>
                <c:pt idx="16824">
                  <c:v>1208.5999999999999</c:v>
                </c:pt>
                <c:pt idx="16825">
                  <c:v>1208.3</c:v>
                </c:pt>
                <c:pt idx="16826">
                  <c:v>1208.3</c:v>
                </c:pt>
                <c:pt idx="16827">
                  <c:v>1207.5999999999999</c:v>
                </c:pt>
                <c:pt idx="16828">
                  <c:v>1206.9000000000001</c:v>
                </c:pt>
                <c:pt idx="16829">
                  <c:v>1207.0999999999999</c:v>
                </c:pt>
                <c:pt idx="16830">
                  <c:v>1204.9000000000001</c:v>
                </c:pt>
                <c:pt idx="16831">
                  <c:v>1205.0999999999999</c:v>
                </c:pt>
                <c:pt idx="16832">
                  <c:v>1205</c:v>
                </c:pt>
                <c:pt idx="16833">
                  <c:v>1204.0999999999999</c:v>
                </c:pt>
                <c:pt idx="16834">
                  <c:v>1204.4000000000001</c:v>
                </c:pt>
                <c:pt idx="16835">
                  <c:v>1207.0999999999999</c:v>
                </c:pt>
                <c:pt idx="16836">
                  <c:v>1208</c:v>
                </c:pt>
                <c:pt idx="16837">
                  <c:v>1206.5999999999999</c:v>
                </c:pt>
                <c:pt idx="16838">
                  <c:v>1208.0999999999999</c:v>
                </c:pt>
                <c:pt idx="16839">
                  <c:v>1208.5</c:v>
                </c:pt>
                <c:pt idx="16840">
                  <c:v>1208.9000000000001</c:v>
                </c:pt>
                <c:pt idx="16841">
                  <c:v>1208.9000000000001</c:v>
                </c:pt>
                <c:pt idx="16842">
                  <c:v>1209.2</c:v>
                </c:pt>
                <c:pt idx="16843">
                  <c:v>1209.5999999999999</c:v>
                </c:pt>
                <c:pt idx="16844">
                  <c:v>1209.2</c:v>
                </c:pt>
                <c:pt idx="16845">
                  <c:v>1217.9000000000001</c:v>
                </c:pt>
                <c:pt idx="16846">
                  <c:v>1209.5</c:v>
                </c:pt>
                <c:pt idx="16847">
                  <c:v>1209.8</c:v>
                </c:pt>
                <c:pt idx="16848">
                  <c:v>1209.8</c:v>
                </c:pt>
                <c:pt idx="16849">
                  <c:v>1209.0999999999999</c:v>
                </c:pt>
                <c:pt idx="16850">
                  <c:v>1210.4000000000001</c:v>
                </c:pt>
                <c:pt idx="16851">
                  <c:v>1210.7</c:v>
                </c:pt>
                <c:pt idx="16852">
                  <c:v>1208.2</c:v>
                </c:pt>
                <c:pt idx="16853">
                  <c:v>1209.8</c:v>
                </c:pt>
                <c:pt idx="16854">
                  <c:v>1210</c:v>
                </c:pt>
                <c:pt idx="16855">
                  <c:v>1203.5999999999999</c:v>
                </c:pt>
                <c:pt idx="16856">
                  <c:v>1200.9000000000001</c:v>
                </c:pt>
                <c:pt idx="16857">
                  <c:v>1203.3</c:v>
                </c:pt>
                <c:pt idx="16858">
                  <c:v>1205.8</c:v>
                </c:pt>
                <c:pt idx="16859">
                  <c:v>1211.0999999999999</c:v>
                </c:pt>
                <c:pt idx="16860">
                  <c:v>1203.8</c:v>
                </c:pt>
                <c:pt idx="16861">
                  <c:v>1202.9000000000001</c:v>
                </c:pt>
                <c:pt idx="16862">
                  <c:v>1212.5999999999999</c:v>
                </c:pt>
                <c:pt idx="16863">
                  <c:v>1213.7</c:v>
                </c:pt>
                <c:pt idx="16864">
                  <c:v>1211.5</c:v>
                </c:pt>
                <c:pt idx="16865">
                  <c:v>1214.4000000000001</c:v>
                </c:pt>
                <c:pt idx="16866">
                  <c:v>1213.7</c:v>
                </c:pt>
                <c:pt idx="16867">
                  <c:v>1214.4000000000001</c:v>
                </c:pt>
                <c:pt idx="16868">
                  <c:v>1214.4000000000001</c:v>
                </c:pt>
                <c:pt idx="16869">
                  <c:v>1214</c:v>
                </c:pt>
                <c:pt idx="16870">
                  <c:v>1213.4000000000001</c:v>
                </c:pt>
                <c:pt idx="16871">
                  <c:v>1212.5999999999999</c:v>
                </c:pt>
                <c:pt idx="16872">
                  <c:v>1211.8</c:v>
                </c:pt>
                <c:pt idx="16873">
                  <c:v>1214.4000000000001</c:v>
                </c:pt>
                <c:pt idx="16874">
                  <c:v>1214.7</c:v>
                </c:pt>
                <c:pt idx="16875">
                  <c:v>1214.4000000000001</c:v>
                </c:pt>
                <c:pt idx="16876">
                  <c:v>1214.2</c:v>
                </c:pt>
                <c:pt idx="16877">
                  <c:v>1213.3</c:v>
                </c:pt>
                <c:pt idx="16878">
                  <c:v>1198.5999999999999</c:v>
                </c:pt>
                <c:pt idx="16879">
                  <c:v>1194.5999999999999</c:v>
                </c:pt>
                <c:pt idx="16880">
                  <c:v>1206.5</c:v>
                </c:pt>
                <c:pt idx="16881">
                  <c:v>1209.4000000000001</c:v>
                </c:pt>
                <c:pt idx="16882">
                  <c:v>1209.5</c:v>
                </c:pt>
                <c:pt idx="16883">
                  <c:v>1210.9000000000001</c:v>
                </c:pt>
                <c:pt idx="16884">
                  <c:v>1211.3</c:v>
                </c:pt>
                <c:pt idx="16885">
                  <c:v>1210.8</c:v>
                </c:pt>
                <c:pt idx="16886">
                  <c:v>1211.7</c:v>
                </c:pt>
                <c:pt idx="16887">
                  <c:v>1211.5999999999999</c:v>
                </c:pt>
                <c:pt idx="16888">
                  <c:v>1211.7</c:v>
                </c:pt>
                <c:pt idx="16889">
                  <c:v>1211.7</c:v>
                </c:pt>
                <c:pt idx="16890">
                  <c:v>1211.7</c:v>
                </c:pt>
                <c:pt idx="16891">
                  <c:v>1211.3</c:v>
                </c:pt>
                <c:pt idx="16892">
                  <c:v>1211</c:v>
                </c:pt>
                <c:pt idx="16893">
                  <c:v>1211.3</c:v>
                </c:pt>
                <c:pt idx="16894">
                  <c:v>1212</c:v>
                </c:pt>
                <c:pt idx="16895">
                  <c:v>1211.3</c:v>
                </c:pt>
                <c:pt idx="16896">
                  <c:v>1211.7</c:v>
                </c:pt>
                <c:pt idx="16897">
                  <c:v>1211.3</c:v>
                </c:pt>
                <c:pt idx="16898">
                  <c:v>1211</c:v>
                </c:pt>
                <c:pt idx="16899">
                  <c:v>1211</c:v>
                </c:pt>
                <c:pt idx="16900">
                  <c:v>1210.8</c:v>
                </c:pt>
                <c:pt idx="16901">
                  <c:v>1209.5</c:v>
                </c:pt>
                <c:pt idx="16902">
                  <c:v>1206.5999999999999</c:v>
                </c:pt>
                <c:pt idx="16903">
                  <c:v>1194.0999999999999</c:v>
                </c:pt>
                <c:pt idx="16904">
                  <c:v>1202</c:v>
                </c:pt>
                <c:pt idx="16905">
                  <c:v>1207.8</c:v>
                </c:pt>
                <c:pt idx="16906">
                  <c:v>1207.5999999999999</c:v>
                </c:pt>
                <c:pt idx="16907">
                  <c:v>1208.5999999999999</c:v>
                </c:pt>
                <c:pt idx="16908">
                  <c:v>1208.2</c:v>
                </c:pt>
                <c:pt idx="16909">
                  <c:v>1210</c:v>
                </c:pt>
                <c:pt idx="16910">
                  <c:v>1211</c:v>
                </c:pt>
                <c:pt idx="16911">
                  <c:v>1211</c:v>
                </c:pt>
                <c:pt idx="16912">
                  <c:v>1208.9000000000001</c:v>
                </c:pt>
                <c:pt idx="16913">
                  <c:v>1212.0999999999999</c:v>
                </c:pt>
                <c:pt idx="16914">
                  <c:v>1211.7</c:v>
                </c:pt>
                <c:pt idx="16915">
                  <c:v>1211.5999999999999</c:v>
                </c:pt>
                <c:pt idx="16916">
                  <c:v>1211.7</c:v>
                </c:pt>
                <c:pt idx="16917">
                  <c:v>1208.4000000000001</c:v>
                </c:pt>
                <c:pt idx="16918">
                  <c:v>1209.4000000000001</c:v>
                </c:pt>
                <c:pt idx="16919">
                  <c:v>1211.7</c:v>
                </c:pt>
                <c:pt idx="16920">
                  <c:v>1211.7</c:v>
                </c:pt>
                <c:pt idx="16921">
                  <c:v>1212.0999999999999</c:v>
                </c:pt>
                <c:pt idx="16922">
                  <c:v>1211.7</c:v>
                </c:pt>
                <c:pt idx="16923">
                  <c:v>1211.0999999999999</c:v>
                </c:pt>
                <c:pt idx="16924">
                  <c:v>1209.8</c:v>
                </c:pt>
                <c:pt idx="16925">
                  <c:v>1209.2</c:v>
                </c:pt>
                <c:pt idx="16926">
                  <c:v>1208.2</c:v>
                </c:pt>
                <c:pt idx="16927">
                  <c:v>1206.7</c:v>
                </c:pt>
                <c:pt idx="16928">
                  <c:v>1206.4000000000001</c:v>
                </c:pt>
                <c:pt idx="16929">
                  <c:v>1206.8</c:v>
                </c:pt>
                <c:pt idx="16930">
                  <c:v>1206.8</c:v>
                </c:pt>
                <c:pt idx="16931">
                  <c:v>1205.8</c:v>
                </c:pt>
                <c:pt idx="16932">
                  <c:v>1208.8</c:v>
                </c:pt>
                <c:pt idx="16933">
                  <c:v>1207.7</c:v>
                </c:pt>
                <c:pt idx="16934">
                  <c:v>1207.4000000000001</c:v>
                </c:pt>
                <c:pt idx="16935">
                  <c:v>1208</c:v>
                </c:pt>
                <c:pt idx="16936">
                  <c:v>1209.0999999999999</c:v>
                </c:pt>
                <c:pt idx="16937">
                  <c:v>1209.4000000000001</c:v>
                </c:pt>
                <c:pt idx="16938">
                  <c:v>1211.0999999999999</c:v>
                </c:pt>
                <c:pt idx="16939">
                  <c:v>1206.7</c:v>
                </c:pt>
                <c:pt idx="16940">
                  <c:v>1208.8</c:v>
                </c:pt>
                <c:pt idx="16941">
                  <c:v>1208.7</c:v>
                </c:pt>
                <c:pt idx="16942">
                  <c:v>1209</c:v>
                </c:pt>
                <c:pt idx="16943">
                  <c:v>1209.0999999999999</c:v>
                </c:pt>
                <c:pt idx="16944">
                  <c:v>1208.8</c:v>
                </c:pt>
                <c:pt idx="16945">
                  <c:v>1209.4000000000001</c:v>
                </c:pt>
                <c:pt idx="16946">
                  <c:v>1209.4000000000001</c:v>
                </c:pt>
                <c:pt idx="16947">
                  <c:v>1209</c:v>
                </c:pt>
                <c:pt idx="16948">
                  <c:v>1208.9000000000001</c:v>
                </c:pt>
                <c:pt idx="16949">
                  <c:v>1208.5</c:v>
                </c:pt>
                <c:pt idx="16950">
                  <c:v>1207.0999999999999</c:v>
                </c:pt>
                <c:pt idx="16951">
                  <c:v>1203</c:v>
                </c:pt>
                <c:pt idx="16952">
                  <c:v>1193.4000000000001</c:v>
                </c:pt>
                <c:pt idx="16953">
                  <c:v>1191.5</c:v>
                </c:pt>
                <c:pt idx="16954">
                  <c:v>1195</c:v>
                </c:pt>
                <c:pt idx="16955">
                  <c:v>1187.7</c:v>
                </c:pt>
                <c:pt idx="16956">
                  <c:v>1193.4000000000001</c:v>
                </c:pt>
                <c:pt idx="16957">
                  <c:v>1194</c:v>
                </c:pt>
                <c:pt idx="16958">
                  <c:v>1195</c:v>
                </c:pt>
                <c:pt idx="16959">
                  <c:v>1196.7</c:v>
                </c:pt>
                <c:pt idx="16960">
                  <c:v>1195.7</c:v>
                </c:pt>
                <c:pt idx="16961">
                  <c:v>1201.4000000000001</c:v>
                </c:pt>
                <c:pt idx="16962">
                  <c:v>1200.8</c:v>
                </c:pt>
                <c:pt idx="16963">
                  <c:v>1198.9000000000001</c:v>
                </c:pt>
                <c:pt idx="16964">
                  <c:v>1211.7</c:v>
                </c:pt>
                <c:pt idx="16965">
                  <c:v>1209</c:v>
                </c:pt>
                <c:pt idx="16966">
                  <c:v>1211.7</c:v>
                </c:pt>
                <c:pt idx="16967">
                  <c:v>1212</c:v>
                </c:pt>
                <c:pt idx="16968">
                  <c:v>1212</c:v>
                </c:pt>
                <c:pt idx="16969">
                  <c:v>1211.5999999999999</c:v>
                </c:pt>
                <c:pt idx="16970">
                  <c:v>1212.3</c:v>
                </c:pt>
                <c:pt idx="16971">
                  <c:v>1212.3</c:v>
                </c:pt>
                <c:pt idx="16972">
                  <c:v>1212</c:v>
                </c:pt>
                <c:pt idx="16973">
                  <c:v>1211.5</c:v>
                </c:pt>
                <c:pt idx="16974">
                  <c:v>1200.9000000000001</c:v>
                </c:pt>
                <c:pt idx="16975">
                  <c:v>1193.5</c:v>
                </c:pt>
                <c:pt idx="16976">
                  <c:v>1202.0999999999999</c:v>
                </c:pt>
                <c:pt idx="16977">
                  <c:v>1207</c:v>
                </c:pt>
                <c:pt idx="16978">
                  <c:v>1208.7</c:v>
                </c:pt>
                <c:pt idx="16979">
                  <c:v>1208.7</c:v>
                </c:pt>
                <c:pt idx="16980">
                  <c:v>1209.8</c:v>
                </c:pt>
                <c:pt idx="16981">
                  <c:v>1210.8</c:v>
                </c:pt>
                <c:pt idx="16982">
                  <c:v>1211.4000000000001</c:v>
                </c:pt>
                <c:pt idx="16983">
                  <c:v>1211.8</c:v>
                </c:pt>
                <c:pt idx="16984">
                  <c:v>1212.0999999999999</c:v>
                </c:pt>
                <c:pt idx="16985">
                  <c:v>1213</c:v>
                </c:pt>
                <c:pt idx="16986">
                  <c:v>1213</c:v>
                </c:pt>
                <c:pt idx="16987">
                  <c:v>1212.5999999999999</c:v>
                </c:pt>
                <c:pt idx="16988">
                  <c:v>1212.5999999999999</c:v>
                </c:pt>
                <c:pt idx="16989">
                  <c:v>1212.9000000000001</c:v>
                </c:pt>
                <c:pt idx="16990">
                  <c:v>1212.5999999999999</c:v>
                </c:pt>
                <c:pt idx="16991">
                  <c:v>1213</c:v>
                </c:pt>
                <c:pt idx="16992">
                  <c:v>1212.5</c:v>
                </c:pt>
                <c:pt idx="16993">
                  <c:v>1212.9000000000001</c:v>
                </c:pt>
                <c:pt idx="16994">
                  <c:v>1212.5999999999999</c:v>
                </c:pt>
                <c:pt idx="16995">
                  <c:v>1212.5999999999999</c:v>
                </c:pt>
                <c:pt idx="16996">
                  <c:v>1212.5999999999999</c:v>
                </c:pt>
                <c:pt idx="16997">
                  <c:v>1211.9000000000001</c:v>
                </c:pt>
                <c:pt idx="16998">
                  <c:v>1207.0999999999999</c:v>
                </c:pt>
                <c:pt idx="16999">
                  <c:v>1193.5999999999999</c:v>
                </c:pt>
                <c:pt idx="17000">
                  <c:v>1210.5999999999999</c:v>
                </c:pt>
                <c:pt idx="17001">
                  <c:v>1210</c:v>
                </c:pt>
                <c:pt idx="17002">
                  <c:v>1210.8</c:v>
                </c:pt>
                <c:pt idx="17003">
                  <c:v>1209.9000000000001</c:v>
                </c:pt>
                <c:pt idx="17004">
                  <c:v>1211.0999999999999</c:v>
                </c:pt>
                <c:pt idx="17005">
                  <c:v>1211.2</c:v>
                </c:pt>
                <c:pt idx="17006">
                  <c:v>1211.0999999999999</c:v>
                </c:pt>
                <c:pt idx="17007">
                  <c:v>1211.8</c:v>
                </c:pt>
                <c:pt idx="17008">
                  <c:v>1211.9000000000001</c:v>
                </c:pt>
                <c:pt idx="17009">
                  <c:v>1212.8</c:v>
                </c:pt>
                <c:pt idx="17010">
                  <c:v>1213.2</c:v>
                </c:pt>
                <c:pt idx="17011">
                  <c:v>1212.9000000000001</c:v>
                </c:pt>
                <c:pt idx="17012">
                  <c:v>1213.5999999999999</c:v>
                </c:pt>
                <c:pt idx="17013">
                  <c:v>1213.2</c:v>
                </c:pt>
                <c:pt idx="17014">
                  <c:v>1213.5</c:v>
                </c:pt>
                <c:pt idx="17015">
                  <c:v>1213.2</c:v>
                </c:pt>
                <c:pt idx="17016">
                  <c:v>1213.2</c:v>
                </c:pt>
                <c:pt idx="17017">
                  <c:v>1213.0999999999999</c:v>
                </c:pt>
                <c:pt idx="17018">
                  <c:v>1212.8</c:v>
                </c:pt>
                <c:pt idx="17019">
                  <c:v>1213.2</c:v>
                </c:pt>
                <c:pt idx="17020">
                  <c:v>1213.2</c:v>
                </c:pt>
                <c:pt idx="17021">
                  <c:v>1212.5</c:v>
                </c:pt>
                <c:pt idx="17022">
                  <c:v>1199.5</c:v>
                </c:pt>
                <c:pt idx="17023">
                  <c:v>1195.7</c:v>
                </c:pt>
                <c:pt idx="17024">
                  <c:v>1209.0999999999999</c:v>
                </c:pt>
                <c:pt idx="17025">
                  <c:v>1210</c:v>
                </c:pt>
                <c:pt idx="17026">
                  <c:v>1212.4000000000001</c:v>
                </c:pt>
                <c:pt idx="17027">
                  <c:v>1208.2</c:v>
                </c:pt>
                <c:pt idx="17028">
                  <c:v>1212.7</c:v>
                </c:pt>
                <c:pt idx="17029">
                  <c:v>1212</c:v>
                </c:pt>
                <c:pt idx="17030">
                  <c:v>1210.5</c:v>
                </c:pt>
                <c:pt idx="17031">
                  <c:v>1211.5</c:v>
                </c:pt>
                <c:pt idx="17032">
                  <c:v>1212.2</c:v>
                </c:pt>
                <c:pt idx="17033">
                  <c:v>1212.4000000000001</c:v>
                </c:pt>
                <c:pt idx="17034">
                  <c:v>1212.8</c:v>
                </c:pt>
                <c:pt idx="17035">
                  <c:v>1212.4000000000001</c:v>
                </c:pt>
                <c:pt idx="17036">
                  <c:v>1213.8</c:v>
                </c:pt>
                <c:pt idx="17037">
                  <c:v>1213.8</c:v>
                </c:pt>
                <c:pt idx="17038">
                  <c:v>1213.5</c:v>
                </c:pt>
                <c:pt idx="17039">
                  <c:v>1213.7</c:v>
                </c:pt>
                <c:pt idx="17040">
                  <c:v>1213.4000000000001</c:v>
                </c:pt>
                <c:pt idx="17041">
                  <c:v>1213.7</c:v>
                </c:pt>
                <c:pt idx="17042">
                  <c:v>1213.8</c:v>
                </c:pt>
                <c:pt idx="17043">
                  <c:v>1213.4000000000001</c:v>
                </c:pt>
                <c:pt idx="17044">
                  <c:v>1212.7</c:v>
                </c:pt>
                <c:pt idx="17045">
                  <c:v>1211.4000000000001</c:v>
                </c:pt>
                <c:pt idx="17046">
                  <c:v>1210.9000000000001</c:v>
                </c:pt>
                <c:pt idx="17047">
                  <c:v>1205.9000000000001</c:v>
                </c:pt>
                <c:pt idx="17048">
                  <c:v>1209.4000000000001</c:v>
                </c:pt>
                <c:pt idx="17049">
                  <c:v>1206</c:v>
                </c:pt>
                <c:pt idx="17050">
                  <c:v>1211.9000000000001</c:v>
                </c:pt>
                <c:pt idx="17051">
                  <c:v>1211.5999999999999</c:v>
                </c:pt>
                <c:pt idx="17052">
                  <c:v>1212.7</c:v>
                </c:pt>
                <c:pt idx="17053">
                  <c:v>1211.7</c:v>
                </c:pt>
                <c:pt idx="17054">
                  <c:v>1211</c:v>
                </c:pt>
                <c:pt idx="17055">
                  <c:v>1211.5999999999999</c:v>
                </c:pt>
                <c:pt idx="17056">
                  <c:v>1214.2</c:v>
                </c:pt>
                <c:pt idx="17057">
                  <c:v>1214.4000000000001</c:v>
                </c:pt>
                <c:pt idx="17058">
                  <c:v>1214.0999999999999</c:v>
                </c:pt>
                <c:pt idx="17059">
                  <c:v>1214.8</c:v>
                </c:pt>
                <c:pt idx="17060">
                  <c:v>1215.4000000000001</c:v>
                </c:pt>
                <c:pt idx="17061">
                  <c:v>1210.0999999999999</c:v>
                </c:pt>
                <c:pt idx="17062">
                  <c:v>1204.8</c:v>
                </c:pt>
                <c:pt idx="17063">
                  <c:v>1211</c:v>
                </c:pt>
                <c:pt idx="17064">
                  <c:v>1215.2</c:v>
                </c:pt>
                <c:pt idx="17065">
                  <c:v>1214.9000000000001</c:v>
                </c:pt>
                <c:pt idx="17066">
                  <c:v>1215.2</c:v>
                </c:pt>
                <c:pt idx="17067">
                  <c:v>1215</c:v>
                </c:pt>
                <c:pt idx="17068">
                  <c:v>1214.7</c:v>
                </c:pt>
                <c:pt idx="17069">
                  <c:v>1215.3</c:v>
                </c:pt>
                <c:pt idx="17070">
                  <c:v>1208.0999999999999</c:v>
                </c:pt>
                <c:pt idx="17071">
                  <c:v>1202.8</c:v>
                </c:pt>
                <c:pt idx="17072">
                  <c:v>1194.5999999999999</c:v>
                </c:pt>
                <c:pt idx="17073">
                  <c:v>1205.9000000000001</c:v>
                </c:pt>
                <c:pt idx="17074">
                  <c:v>1210.5999999999999</c:v>
                </c:pt>
                <c:pt idx="17075">
                  <c:v>1209.8</c:v>
                </c:pt>
                <c:pt idx="17076">
                  <c:v>1212.9000000000001</c:v>
                </c:pt>
                <c:pt idx="17077">
                  <c:v>1212.2</c:v>
                </c:pt>
                <c:pt idx="17078">
                  <c:v>1215.8</c:v>
                </c:pt>
                <c:pt idx="17079">
                  <c:v>1216.2</c:v>
                </c:pt>
                <c:pt idx="17080">
                  <c:v>1214.0999999999999</c:v>
                </c:pt>
                <c:pt idx="17081">
                  <c:v>1212.7</c:v>
                </c:pt>
                <c:pt idx="17082">
                  <c:v>1216.2</c:v>
                </c:pt>
                <c:pt idx="17083">
                  <c:v>1214.5999999999999</c:v>
                </c:pt>
                <c:pt idx="17084">
                  <c:v>1214.2</c:v>
                </c:pt>
                <c:pt idx="17085">
                  <c:v>1216.9000000000001</c:v>
                </c:pt>
                <c:pt idx="17086">
                  <c:v>1217.2</c:v>
                </c:pt>
                <c:pt idx="17087">
                  <c:v>1216.9000000000001</c:v>
                </c:pt>
                <c:pt idx="17088">
                  <c:v>1212.9000000000001</c:v>
                </c:pt>
                <c:pt idx="17089">
                  <c:v>1216.5999999999999</c:v>
                </c:pt>
                <c:pt idx="17090">
                  <c:v>1216.9000000000001</c:v>
                </c:pt>
                <c:pt idx="17091">
                  <c:v>1216.2</c:v>
                </c:pt>
                <c:pt idx="17092">
                  <c:v>1219.3</c:v>
                </c:pt>
                <c:pt idx="17093">
                  <c:v>1209.2</c:v>
                </c:pt>
                <c:pt idx="17094">
                  <c:v>1209.0999999999999</c:v>
                </c:pt>
                <c:pt idx="17095">
                  <c:v>1207.5</c:v>
                </c:pt>
                <c:pt idx="17096">
                  <c:v>1212.5</c:v>
                </c:pt>
                <c:pt idx="17097">
                  <c:v>1222.8</c:v>
                </c:pt>
                <c:pt idx="17098">
                  <c:v>1204.5</c:v>
                </c:pt>
                <c:pt idx="17099">
                  <c:v>1211.5</c:v>
                </c:pt>
                <c:pt idx="17100">
                  <c:v>1212</c:v>
                </c:pt>
                <c:pt idx="17101">
                  <c:v>1207.3</c:v>
                </c:pt>
                <c:pt idx="17102">
                  <c:v>1214.4000000000001</c:v>
                </c:pt>
                <c:pt idx="17103">
                  <c:v>1217.0999999999999</c:v>
                </c:pt>
                <c:pt idx="17104">
                  <c:v>1212</c:v>
                </c:pt>
                <c:pt idx="17105">
                  <c:v>1214.8</c:v>
                </c:pt>
                <c:pt idx="17106">
                  <c:v>1215.5</c:v>
                </c:pt>
                <c:pt idx="17107">
                  <c:v>1217.5</c:v>
                </c:pt>
                <c:pt idx="17108">
                  <c:v>1214.0999999999999</c:v>
                </c:pt>
                <c:pt idx="17109">
                  <c:v>1217.8</c:v>
                </c:pt>
                <c:pt idx="17110">
                  <c:v>1216.8</c:v>
                </c:pt>
                <c:pt idx="17111">
                  <c:v>1218.4000000000001</c:v>
                </c:pt>
                <c:pt idx="17112">
                  <c:v>1215.0999999999999</c:v>
                </c:pt>
                <c:pt idx="17113">
                  <c:v>1217.5999999999999</c:v>
                </c:pt>
                <c:pt idx="17114">
                  <c:v>1215.2</c:v>
                </c:pt>
                <c:pt idx="17115">
                  <c:v>1217.9000000000001</c:v>
                </c:pt>
                <c:pt idx="17116">
                  <c:v>1218.5999999999999</c:v>
                </c:pt>
                <c:pt idx="17117">
                  <c:v>1217.5</c:v>
                </c:pt>
                <c:pt idx="17118">
                  <c:v>1221.5999999999999</c:v>
                </c:pt>
                <c:pt idx="17119">
                  <c:v>1216.4000000000001</c:v>
                </c:pt>
                <c:pt idx="17120">
                  <c:v>1214.9000000000001</c:v>
                </c:pt>
                <c:pt idx="17121">
                  <c:v>1214.2</c:v>
                </c:pt>
                <c:pt idx="17122">
                  <c:v>1212.9000000000001</c:v>
                </c:pt>
                <c:pt idx="17123">
                  <c:v>1213.4000000000001</c:v>
                </c:pt>
                <c:pt idx="17124">
                  <c:v>1217.4000000000001</c:v>
                </c:pt>
                <c:pt idx="17125">
                  <c:v>1218.3</c:v>
                </c:pt>
                <c:pt idx="17126">
                  <c:v>1217.5999999999999</c:v>
                </c:pt>
                <c:pt idx="17127">
                  <c:v>1217.0999999999999</c:v>
                </c:pt>
                <c:pt idx="17128">
                  <c:v>1217.2</c:v>
                </c:pt>
                <c:pt idx="17129">
                  <c:v>1217.0999999999999</c:v>
                </c:pt>
                <c:pt idx="17130">
                  <c:v>1216.9000000000001</c:v>
                </c:pt>
                <c:pt idx="17131">
                  <c:v>1216.4000000000001</c:v>
                </c:pt>
                <c:pt idx="17132">
                  <c:v>1215.9000000000001</c:v>
                </c:pt>
                <c:pt idx="17133">
                  <c:v>1215.4000000000001</c:v>
                </c:pt>
                <c:pt idx="17134">
                  <c:v>1216.5999999999999</c:v>
                </c:pt>
                <c:pt idx="17135">
                  <c:v>1216.3</c:v>
                </c:pt>
                <c:pt idx="17136">
                  <c:v>1214</c:v>
                </c:pt>
                <c:pt idx="17137">
                  <c:v>1216.4000000000001</c:v>
                </c:pt>
                <c:pt idx="17138">
                  <c:v>1215</c:v>
                </c:pt>
                <c:pt idx="17139">
                  <c:v>1214.9000000000001</c:v>
                </c:pt>
                <c:pt idx="17140">
                  <c:v>1214.4000000000001</c:v>
                </c:pt>
                <c:pt idx="17141">
                  <c:v>1213.5</c:v>
                </c:pt>
                <c:pt idx="17142">
                  <c:v>1211.8</c:v>
                </c:pt>
                <c:pt idx="17143">
                  <c:v>1213</c:v>
                </c:pt>
                <c:pt idx="17144">
                  <c:v>1205.5</c:v>
                </c:pt>
                <c:pt idx="17145">
                  <c:v>1211.5</c:v>
                </c:pt>
                <c:pt idx="17146">
                  <c:v>1210.3</c:v>
                </c:pt>
                <c:pt idx="17147">
                  <c:v>1218.4000000000001</c:v>
                </c:pt>
                <c:pt idx="17148">
                  <c:v>1211.4000000000001</c:v>
                </c:pt>
                <c:pt idx="17149">
                  <c:v>1211.3</c:v>
                </c:pt>
                <c:pt idx="17150">
                  <c:v>1213.8</c:v>
                </c:pt>
                <c:pt idx="17151">
                  <c:v>1215.3</c:v>
                </c:pt>
                <c:pt idx="17152">
                  <c:v>1216.5</c:v>
                </c:pt>
                <c:pt idx="17153">
                  <c:v>1214.7</c:v>
                </c:pt>
                <c:pt idx="17154">
                  <c:v>1212.9000000000001</c:v>
                </c:pt>
                <c:pt idx="17155">
                  <c:v>1214</c:v>
                </c:pt>
                <c:pt idx="17156">
                  <c:v>1212</c:v>
                </c:pt>
                <c:pt idx="17157">
                  <c:v>1215.3</c:v>
                </c:pt>
                <c:pt idx="17158">
                  <c:v>1225.4000000000001</c:v>
                </c:pt>
                <c:pt idx="17159">
                  <c:v>1225.4000000000001</c:v>
                </c:pt>
                <c:pt idx="17160">
                  <c:v>1225.0999999999999</c:v>
                </c:pt>
                <c:pt idx="17161">
                  <c:v>1224.8</c:v>
                </c:pt>
                <c:pt idx="17162">
                  <c:v>1225.4000000000001</c:v>
                </c:pt>
                <c:pt idx="17163">
                  <c:v>1224.7</c:v>
                </c:pt>
                <c:pt idx="17164">
                  <c:v>1224.8</c:v>
                </c:pt>
                <c:pt idx="17165">
                  <c:v>1224.5999999999999</c:v>
                </c:pt>
                <c:pt idx="17166">
                  <c:v>1221.4000000000001</c:v>
                </c:pt>
                <c:pt idx="17167">
                  <c:v>1221</c:v>
                </c:pt>
                <c:pt idx="17168">
                  <c:v>1225.4000000000001</c:v>
                </c:pt>
                <c:pt idx="17169">
                  <c:v>1221.5</c:v>
                </c:pt>
                <c:pt idx="17170">
                  <c:v>1218.0999999999999</c:v>
                </c:pt>
                <c:pt idx="17171">
                  <c:v>1221.3</c:v>
                </c:pt>
                <c:pt idx="17172">
                  <c:v>1221</c:v>
                </c:pt>
                <c:pt idx="17173">
                  <c:v>1220.2</c:v>
                </c:pt>
                <c:pt idx="17174">
                  <c:v>1220.5</c:v>
                </c:pt>
                <c:pt idx="17175">
                  <c:v>1220.9000000000001</c:v>
                </c:pt>
                <c:pt idx="17176">
                  <c:v>1225</c:v>
                </c:pt>
                <c:pt idx="17177">
                  <c:v>1225.2</c:v>
                </c:pt>
                <c:pt idx="17178">
                  <c:v>1218.7</c:v>
                </c:pt>
                <c:pt idx="17179">
                  <c:v>1217.3</c:v>
                </c:pt>
                <c:pt idx="17180">
                  <c:v>1217</c:v>
                </c:pt>
                <c:pt idx="17181">
                  <c:v>1217.7</c:v>
                </c:pt>
                <c:pt idx="17182">
                  <c:v>1217.7</c:v>
                </c:pt>
                <c:pt idx="17183">
                  <c:v>1214.7</c:v>
                </c:pt>
                <c:pt idx="17184">
                  <c:v>1214.4000000000001</c:v>
                </c:pt>
                <c:pt idx="17185">
                  <c:v>1214.4000000000001</c:v>
                </c:pt>
                <c:pt idx="17186">
                  <c:v>1214.4000000000001</c:v>
                </c:pt>
                <c:pt idx="17187">
                  <c:v>1214.3</c:v>
                </c:pt>
                <c:pt idx="17188">
                  <c:v>1214.2</c:v>
                </c:pt>
                <c:pt idx="17189">
                  <c:v>1213.8</c:v>
                </c:pt>
                <c:pt idx="17190">
                  <c:v>1195.3</c:v>
                </c:pt>
                <c:pt idx="17191">
                  <c:v>1192.0999999999999</c:v>
                </c:pt>
                <c:pt idx="17192">
                  <c:v>1210.0999999999999</c:v>
                </c:pt>
                <c:pt idx="17193">
                  <c:v>1210.7</c:v>
                </c:pt>
                <c:pt idx="17194">
                  <c:v>1210.9000000000001</c:v>
                </c:pt>
                <c:pt idx="17195">
                  <c:v>1208.5999999999999</c:v>
                </c:pt>
                <c:pt idx="17196">
                  <c:v>1210.4000000000001</c:v>
                </c:pt>
                <c:pt idx="17197">
                  <c:v>1209.0999999999999</c:v>
                </c:pt>
                <c:pt idx="17198">
                  <c:v>1212.0999999999999</c:v>
                </c:pt>
                <c:pt idx="17199">
                  <c:v>1214</c:v>
                </c:pt>
                <c:pt idx="17200">
                  <c:v>1214.3</c:v>
                </c:pt>
                <c:pt idx="17201">
                  <c:v>1214.3</c:v>
                </c:pt>
                <c:pt idx="17202">
                  <c:v>1214.7</c:v>
                </c:pt>
                <c:pt idx="17203">
                  <c:v>1214.4000000000001</c:v>
                </c:pt>
                <c:pt idx="17204">
                  <c:v>1214</c:v>
                </c:pt>
                <c:pt idx="17205">
                  <c:v>1215.4000000000001</c:v>
                </c:pt>
                <c:pt idx="17206">
                  <c:v>1215.4000000000001</c:v>
                </c:pt>
                <c:pt idx="17207">
                  <c:v>1215</c:v>
                </c:pt>
                <c:pt idx="17208">
                  <c:v>1215</c:v>
                </c:pt>
                <c:pt idx="17209">
                  <c:v>1214.5</c:v>
                </c:pt>
                <c:pt idx="17210">
                  <c:v>1214.7</c:v>
                </c:pt>
                <c:pt idx="17211">
                  <c:v>1214.3</c:v>
                </c:pt>
                <c:pt idx="17212">
                  <c:v>1213</c:v>
                </c:pt>
                <c:pt idx="17213">
                  <c:v>1210.5999999999999</c:v>
                </c:pt>
                <c:pt idx="17214">
                  <c:v>1208.7</c:v>
                </c:pt>
                <c:pt idx="17215">
                  <c:v>1194.0999999999999</c:v>
                </c:pt>
                <c:pt idx="17216">
                  <c:v>1209.3</c:v>
                </c:pt>
                <c:pt idx="17217">
                  <c:v>1209.7</c:v>
                </c:pt>
                <c:pt idx="17218">
                  <c:v>1211.3</c:v>
                </c:pt>
                <c:pt idx="17219">
                  <c:v>1213</c:v>
                </c:pt>
                <c:pt idx="17220">
                  <c:v>1212.5999999999999</c:v>
                </c:pt>
                <c:pt idx="17221">
                  <c:v>1214.2</c:v>
                </c:pt>
                <c:pt idx="17222">
                  <c:v>1215</c:v>
                </c:pt>
                <c:pt idx="17223">
                  <c:v>1216.2</c:v>
                </c:pt>
                <c:pt idx="17224">
                  <c:v>1215.5999999999999</c:v>
                </c:pt>
                <c:pt idx="17225">
                  <c:v>1210.9000000000001</c:v>
                </c:pt>
                <c:pt idx="17226">
                  <c:v>1217.2</c:v>
                </c:pt>
                <c:pt idx="17227">
                  <c:v>1217.9000000000001</c:v>
                </c:pt>
                <c:pt idx="17228">
                  <c:v>1218.2</c:v>
                </c:pt>
                <c:pt idx="17229">
                  <c:v>1217.9000000000001</c:v>
                </c:pt>
                <c:pt idx="17230">
                  <c:v>1218.5</c:v>
                </c:pt>
                <c:pt idx="17231">
                  <c:v>1218.5</c:v>
                </c:pt>
                <c:pt idx="17232">
                  <c:v>1217.2</c:v>
                </c:pt>
                <c:pt idx="17233">
                  <c:v>1218.2</c:v>
                </c:pt>
                <c:pt idx="17234">
                  <c:v>1218</c:v>
                </c:pt>
                <c:pt idx="17235">
                  <c:v>1216.5999999999999</c:v>
                </c:pt>
                <c:pt idx="17236">
                  <c:v>1213</c:v>
                </c:pt>
                <c:pt idx="17237">
                  <c:v>1210.5999999999999</c:v>
                </c:pt>
                <c:pt idx="17238">
                  <c:v>1206.4000000000001</c:v>
                </c:pt>
                <c:pt idx="17239">
                  <c:v>1215.0999999999999</c:v>
                </c:pt>
                <c:pt idx="17240">
                  <c:v>1213.5</c:v>
                </c:pt>
                <c:pt idx="17241">
                  <c:v>1217</c:v>
                </c:pt>
                <c:pt idx="17242">
                  <c:v>1211.3</c:v>
                </c:pt>
                <c:pt idx="17243">
                  <c:v>1215.7</c:v>
                </c:pt>
                <c:pt idx="17244">
                  <c:v>1215.2</c:v>
                </c:pt>
                <c:pt idx="17245">
                  <c:v>1218</c:v>
                </c:pt>
                <c:pt idx="17246">
                  <c:v>1220.0999999999999</c:v>
                </c:pt>
                <c:pt idx="17247">
                  <c:v>1221</c:v>
                </c:pt>
                <c:pt idx="17248">
                  <c:v>1222.0999999999999</c:v>
                </c:pt>
                <c:pt idx="17249">
                  <c:v>1222.5</c:v>
                </c:pt>
                <c:pt idx="17250">
                  <c:v>1222.3</c:v>
                </c:pt>
                <c:pt idx="17251">
                  <c:v>1222.5</c:v>
                </c:pt>
                <c:pt idx="17252">
                  <c:v>1221.9000000000001</c:v>
                </c:pt>
                <c:pt idx="17253">
                  <c:v>1219.5</c:v>
                </c:pt>
                <c:pt idx="17254">
                  <c:v>1222.9000000000001</c:v>
                </c:pt>
                <c:pt idx="17255">
                  <c:v>1221.2</c:v>
                </c:pt>
                <c:pt idx="17256">
                  <c:v>1222.9000000000001</c:v>
                </c:pt>
                <c:pt idx="17257">
                  <c:v>1222.9000000000001</c:v>
                </c:pt>
                <c:pt idx="17258">
                  <c:v>1221.5</c:v>
                </c:pt>
                <c:pt idx="17259">
                  <c:v>1222.8</c:v>
                </c:pt>
                <c:pt idx="17260">
                  <c:v>1222</c:v>
                </c:pt>
                <c:pt idx="17261">
                  <c:v>1215.5999999999999</c:v>
                </c:pt>
                <c:pt idx="17262">
                  <c:v>1218.9000000000001</c:v>
                </c:pt>
                <c:pt idx="17263">
                  <c:v>1217</c:v>
                </c:pt>
                <c:pt idx="17264">
                  <c:v>1216.7</c:v>
                </c:pt>
                <c:pt idx="17265">
                  <c:v>1218.5</c:v>
                </c:pt>
                <c:pt idx="17266">
                  <c:v>1216.7</c:v>
                </c:pt>
                <c:pt idx="17267">
                  <c:v>1219.4000000000001</c:v>
                </c:pt>
                <c:pt idx="17268">
                  <c:v>1220.8</c:v>
                </c:pt>
                <c:pt idx="17269">
                  <c:v>1220.9000000000001</c:v>
                </c:pt>
                <c:pt idx="17270">
                  <c:v>1214.8</c:v>
                </c:pt>
                <c:pt idx="17271">
                  <c:v>1216.5999999999999</c:v>
                </c:pt>
                <c:pt idx="17272">
                  <c:v>1221.8</c:v>
                </c:pt>
                <c:pt idx="17273">
                  <c:v>1220.4000000000001</c:v>
                </c:pt>
                <c:pt idx="17274">
                  <c:v>1223.0999999999999</c:v>
                </c:pt>
                <c:pt idx="17275">
                  <c:v>1221.4000000000001</c:v>
                </c:pt>
                <c:pt idx="17276">
                  <c:v>1216.4000000000001</c:v>
                </c:pt>
                <c:pt idx="17277">
                  <c:v>1223.0999999999999</c:v>
                </c:pt>
                <c:pt idx="17278">
                  <c:v>1222.7</c:v>
                </c:pt>
                <c:pt idx="17279">
                  <c:v>1222.8</c:v>
                </c:pt>
                <c:pt idx="17280">
                  <c:v>1222.4000000000001</c:v>
                </c:pt>
                <c:pt idx="17281">
                  <c:v>1221.0999999999999</c:v>
                </c:pt>
                <c:pt idx="17282">
                  <c:v>1221.5</c:v>
                </c:pt>
                <c:pt idx="17283">
                  <c:v>1218.4000000000001</c:v>
                </c:pt>
                <c:pt idx="17284">
                  <c:v>1220.5999999999999</c:v>
                </c:pt>
                <c:pt idx="17285">
                  <c:v>1219.5999999999999</c:v>
                </c:pt>
                <c:pt idx="17286">
                  <c:v>1217.8</c:v>
                </c:pt>
                <c:pt idx="17287">
                  <c:v>1211.0999999999999</c:v>
                </c:pt>
                <c:pt idx="17288">
                  <c:v>1215.8</c:v>
                </c:pt>
                <c:pt idx="17289">
                  <c:v>1216.0999999999999</c:v>
                </c:pt>
                <c:pt idx="17290">
                  <c:v>1210.2</c:v>
                </c:pt>
                <c:pt idx="17291">
                  <c:v>1215.5999999999999</c:v>
                </c:pt>
                <c:pt idx="17292">
                  <c:v>1215.8</c:v>
                </c:pt>
                <c:pt idx="17293">
                  <c:v>1225</c:v>
                </c:pt>
                <c:pt idx="17294">
                  <c:v>1212.8</c:v>
                </c:pt>
                <c:pt idx="17295">
                  <c:v>1219</c:v>
                </c:pt>
                <c:pt idx="17296">
                  <c:v>1218.4000000000001</c:v>
                </c:pt>
                <c:pt idx="17297">
                  <c:v>1219</c:v>
                </c:pt>
                <c:pt idx="17298">
                  <c:v>1218.4000000000001</c:v>
                </c:pt>
                <c:pt idx="17299">
                  <c:v>1219</c:v>
                </c:pt>
                <c:pt idx="17300">
                  <c:v>1219</c:v>
                </c:pt>
                <c:pt idx="17301">
                  <c:v>1220</c:v>
                </c:pt>
                <c:pt idx="17302">
                  <c:v>1219.7</c:v>
                </c:pt>
                <c:pt idx="17303">
                  <c:v>1219.7</c:v>
                </c:pt>
                <c:pt idx="17304">
                  <c:v>1220</c:v>
                </c:pt>
                <c:pt idx="17305">
                  <c:v>1219.7</c:v>
                </c:pt>
                <c:pt idx="17306">
                  <c:v>1219.4000000000001</c:v>
                </c:pt>
                <c:pt idx="17307">
                  <c:v>1219.3</c:v>
                </c:pt>
                <c:pt idx="17308">
                  <c:v>1219.2</c:v>
                </c:pt>
                <c:pt idx="17309">
                  <c:v>1217.5</c:v>
                </c:pt>
                <c:pt idx="17310">
                  <c:v>1218.2</c:v>
                </c:pt>
                <c:pt idx="17311">
                  <c:v>1217.9000000000001</c:v>
                </c:pt>
                <c:pt idx="17312">
                  <c:v>1218</c:v>
                </c:pt>
                <c:pt idx="17313">
                  <c:v>1219</c:v>
                </c:pt>
                <c:pt idx="17314">
                  <c:v>1216.4000000000001</c:v>
                </c:pt>
                <c:pt idx="17315">
                  <c:v>1213.3</c:v>
                </c:pt>
                <c:pt idx="17316">
                  <c:v>1217.7</c:v>
                </c:pt>
                <c:pt idx="17317">
                  <c:v>1218.2</c:v>
                </c:pt>
                <c:pt idx="17318">
                  <c:v>1218.4000000000001</c:v>
                </c:pt>
                <c:pt idx="17319">
                  <c:v>1219.9000000000001</c:v>
                </c:pt>
                <c:pt idx="17320">
                  <c:v>1220.2</c:v>
                </c:pt>
                <c:pt idx="17321">
                  <c:v>1219.7</c:v>
                </c:pt>
                <c:pt idx="17322">
                  <c:v>1218</c:v>
                </c:pt>
                <c:pt idx="17323">
                  <c:v>1215.4000000000001</c:v>
                </c:pt>
                <c:pt idx="17324">
                  <c:v>1219</c:v>
                </c:pt>
                <c:pt idx="17325">
                  <c:v>1219.0999999999999</c:v>
                </c:pt>
                <c:pt idx="17326">
                  <c:v>1219.0999999999999</c:v>
                </c:pt>
                <c:pt idx="17327">
                  <c:v>1218.0999999999999</c:v>
                </c:pt>
                <c:pt idx="17328">
                  <c:v>1218.4000000000001</c:v>
                </c:pt>
                <c:pt idx="17329">
                  <c:v>1218.4000000000001</c:v>
                </c:pt>
                <c:pt idx="17330">
                  <c:v>1218.0999999999999</c:v>
                </c:pt>
                <c:pt idx="17331">
                  <c:v>1217.4000000000001</c:v>
                </c:pt>
                <c:pt idx="17332">
                  <c:v>1217.8</c:v>
                </c:pt>
                <c:pt idx="17333">
                  <c:v>1216.9000000000001</c:v>
                </c:pt>
                <c:pt idx="17334">
                  <c:v>1214.5999999999999</c:v>
                </c:pt>
                <c:pt idx="17335">
                  <c:v>1210.9000000000001</c:v>
                </c:pt>
                <c:pt idx="17336">
                  <c:v>1210.5</c:v>
                </c:pt>
                <c:pt idx="17337">
                  <c:v>1208.7</c:v>
                </c:pt>
                <c:pt idx="17338">
                  <c:v>1212.2</c:v>
                </c:pt>
                <c:pt idx="17339">
                  <c:v>1215.5999999999999</c:v>
                </c:pt>
                <c:pt idx="17340">
                  <c:v>1215.2</c:v>
                </c:pt>
                <c:pt idx="17341">
                  <c:v>1214.5</c:v>
                </c:pt>
                <c:pt idx="17342">
                  <c:v>1215.5</c:v>
                </c:pt>
                <c:pt idx="17343">
                  <c:v>1216</c:v>
                </c:pt>
                <c:pt idx="17344">
                  <c:v>1215.5999999999999</c:v>
                </c:pt>
                <c:pt idx="17345">
                  <c:v>1215.0999999999999</c:v>
                </c:pt>
                <c:pt idx="17346">
                  <c:v>1215.0999999999999</c:v>
                </c:pt>
                <c:pt idx="17347">
                  <c:v>1214.9000000000001</c:v>
                </c:pt>
                <c:pt idx="17348">
                  <c:v>1214.9000000000001</c:v>
                </c:pt>
                <c:pt idx="17349">
                  <c:v>1214.5</c:v>
                </c:pt>
                <c:pt idx="17350">
                  <c:v>1214.8</c:v>
                </c:pt>
                <c:pt idx="17351">
                  <c:v>1214.5</c:v>
                </c:pt>
                <c:pt idx="17352">
                  <c:v>1214.5999999999999</c:v>
                </c:pt>
                <c:pt idx="17353">
                  <c:v>1214.2</c:v>
                </c:pt>
                <c:pt idx="17354">
                  <c:v>1212.5999999999999</c:v>
                </c:pt>
                <c:pt idx="17355">
                  <c:v>1209.5</c:v>
                </c:pt>
                <c:pt idx="17356">
                  <c:v>1212.9000000000001</c:v>
                </c:pt>
                <c:pt idx="17357">
                  <c:v>1212.2</c:v>
                </c:pt>
                <c:pt idx="17358">
                  <c:v>1212.8</c:v>
                </c:pt>
                <c:pt idx="17359">
                  <c:v>1207.8</c:v>
                </c:pt>
                <c:pt idx="17360">
                  <c:v>1210.9000000000001</c:v>
                </c:pt>
                <c:pt idx="17361">
                  <c:v>1210.0999999999999</c:v>
                </c:pt>
                <c:pt idx="17362">
                  <c:v>1212.2</c:v>
                </c:pt>
                <c:pt idx="17363">
                  <c:v>1213.3</c:v>
                </c:pt>
                <c:pt idx="17364">
                  <c:v>1212.5</c:v>
                </c:pt>
                <c:pt idx="17365">
                  <c:v>1213.8</c:v>
                </c:pt>
                <c:pt idx="17366">
                  <c:v>1213.8</c:v>
                </c:pt>
                <c:pt idx="17367">
                  <c:v>1214.7</c:v>
                </c:pt>
                <c:pt idx="17368">
                  <c:v>1215.0999999999999</c:v>
                </c:pt>
                <c:pt idx="17369">
                  <c:v>1215.4000000000001</c:v>
                </c:pt>
                <c:pt idx="17370">
                  <c:v>1215.4000000000001</c:v>
                </c:pt>
                <c:pt idx="17371">
                  <c:v>1215.7</c:v>
                </c:pt>
                <c:pt idx="17372">
                  <c:v>1215.8</c:v>
                </c:pt>
                <c:pt idx="17373">
                  <c:v>1215.4000000000001</c:v>
                </c:pt>
                <c:pt idx="17374">
                  <c:v>1216.8</c:v>
                </c:pt>
                <c:pt idx="17375">
                  <c:v>1213.5</c:v>
                </c:pt>
                <c:pt idx="17376">
                  <c:v>1216.0999999999999</c:v>
                </c:pt>
                <c:pt idx="17377">
                  <c:v>1216.2</c:v>
                </c:pt>
                <c:pt idx="17378">
                  <c:v>1216.2</c:v>
                </c:pt>
                <c:pt idx="17379">
                  <c:v>1216.4000000000001</c:v>
                </c:pt>
                <c:pt idx="17380">
                  <c:v>1215.7</c:v>
                </c:pt>
                <c:pt idx="17381">
                  <c:v>1216</c:v>
                </c:pt>
                <c:pt idx="17382">
                  <c:v>1211.9000000000001</c:v>
                </c:pt>
                <c:pt idx="17383">
                  <c:v>1197.8</c:v>
                </c:pt>
                <c:pt idx="17384">
                  <c:v>1210</c:v>
                </c:pt>
                <c:pt idx="17385">
                  <c:v>1210.5999999999999</c:v>
                </c:pt>
                <c:pt idx="17386">
                  <c:v>1211.2</c:v>
                </c:pt>
                <c:pt idx="17387">
                  <c:v>1210.8</c:v>
                </c:pt>
                <c:pt idx="17388">
                  <c:v>1210.7</c:v>
                </c:pt>
                <c:pt idx="17389">
                  <c:v>1214.3</c:v>
                </c:pt>
                <c:pt idx="17390">
                  <c:v>1214.0999999999999</c:v>
                </c:pt>
                <c:pt idx="17391">
                  <c:v>1214.0999999999999</c:v>
                </c:pt>
                <c:pt idx="17392">
                  <c:v>1214.0999999999999</c:v>
                </c:pt>
                <c:pt idx="17393">
                  <c:v>1210.8</c:v>
                </c:pt>
                <c:pt idx="17394">
                  <c:v>1214.5</c:v>
                </c:pt>
                <c:pt idx="17395">
                  <c:v>1214.0999999999999</c:v>
                </c:pt>
                <c:pt idx="17396">
                  <c:v>1215.2</c:v>
                </c:pt>
                <c:pt idx="17397">
                  <c:v>1214.5999999999999</c:v>
                </c:pt>
                <c:pt idx="17398">
                  <c:v>1215.2</c:v>
                </c:pt>
                <c:pt idx="17399">
                  <c:v>1214.8</c:v>
                </c:pt>
                <c:pt idx="17400">
                  <c:v>1214.9000000000001</c:v>
                </c:pt>
                <c:pt idx="17401">
                  <c:v>1214.8</c:v>
                </c:pt>
                <c:pt idx="17402">
                  <c:v>1214.5</c:v>
                </c:pt>
                <c:pt idx="17403">
                  <c:v>1214.2</c:v>
                </c:pt>
                <c:pt idx="17404">
                  <c:v>1215.0999999999999</c:v>
                </c:pt>
                <c:pt idx="17405">
                  <c:v>1218.5999999999999</c:v>
                </c:pt>
                <c:pt idx="17406">
                  <c:v>1216.5999999999999</c:v>
                </c:pt>
                <c:pt idx="17407">
                  <c:v>1208.4000000000001</c:v>
                </c:pt>
                <c:pt idx="17408">
                  <c:v>1213.4000000000001</c:v>
                </c:pt>
                <c:pt idx="17409">
                  <c:v>1218.8</c:v>
                </c:pt>
                <c:pt idx="17410">
                  <c:v>1216.3</c:v>
                </c:pt>
                <c:pt idx="17411">
                  <c:v>1217.9000000000001</c:v>
                </c:pt>
                <c:pt idx="17412">
                  <c:v>1217.7</c:v>
                </c:pt>
                <c:pt idx="17413">
                  <c:v>1217.5</c:v>
                </c:pt>
                <c:pt idx="17414">
                  <c:v>1216.5999999999999</c:v>
                </c:pt>
                <c:pt idx="17415">
                  <c:v>1217.5999999999999</c:v>
                </c:pt>
                <c:pt idx="17416">
                  <c:v>1221.2</c:v>
                </c:pt>
                <c:pt idx="17417">
                  <c:v>1221.5</c:v>
                </c:pt>
                <c:pt idx="17418">
                  <c:v>1221.9000000000001</c:v>
                </c:pt>
                <c:pt idx="17419">
                  <c:v>1221.9000000000001</c:v>
                </c:pt>
                <c:pt idx="17420">
                  <c:v>1221.9000000000001</c:v>
                </c:pt>
                <c:pt idx="17421">
                  <c:v>1222.5</c:v>
                </c:pt>
                <c:pt idx="17422">
                  <c:v>1222.2</c:v>
                </c:pt>
                <c:pt idx="17423">
                  <c:v>1222.5</c:v>
                </c:pt>
                <c:pt idx="17424">
                  <c:v>1222.5</c:v>
                </c:pt>
                <c:pt idx="17425">
                  <c:v>1222.0999999999999</c:v>
                </c:pt>
                <c:pt idx="17426">
                  <c:v>1222.2</c:v>
                </c:pt>
                <c:pt idx="17427">
                  <c:v>1221.7</c:v>
                </c:pt>
                <c:pt idx="17428">
                  <c:v>1221.3</c:v>
                </c:pt>
                <c:pt idx="17429">
                  <c:v>1222.4000000000001</c:v>
                </c:pt>
                <c:pt idx="17430">
                  <c:v>1216.5</c:v>
                </c:pt>
                <c:pt idx="17431">
                  <c:v>1200.7</c:v>
                </c:pt>
                <c:pt idx="17432">
                  <c:v>1217.7</c:v>
                </c:pt>
                <c:pt idx="17433">
                  <c:v>1216.5999999999999</c:v>
                </c:pt>
                <c:pt idx="17434">
                  <c:v>1217.3</c:v>
                </c:pt>
                <c:pt idx="17435">
                  <c:v>1221.2</c:v>
                </c:pt>
                <c:pt idx="17436">
                  <c:v>1220.8</c:v>
                </c:pt>
                <c:pt idx="17437">
                  <c:v>1220.0999999999999</c:v>
                </c:pt>
                <c:pt idx="17438">
                  <c:v>1222.8</c:v>
                </c:pt>
                <c:pt idx="17439">
                  <c:v>1221.0999999999999</c:v>
                </c:pt>
                <c:pt idx="17440">
                  <c:v>1219</c:v>
                </c:pt>
                <c:pt idx="17441">
                  <c:v>1222.4000000000001</c:v>
                </c:pt>
                <c:pt idx="17442">
                  <c:v>1222.4000000000001</c:v>
                </c:pt>
                <c:pt idx="17443">
                  <c:v>1222.4000000000001</c:v>
                </c:pt>
                <c:pt idx="17444">
                  <c:v>1222.0999999999999</c:v>
                </c:pt>
                <c:pt idx="17445">
                  <c:v>1222.3</c:v>
                </c:pt>
                <c:pt idx="17446">
                  <c:v>1222.0999999999999</c:v>
                </c:pt>
                <c:pt idx="17447">
                  <c:v>1221.7</c:v>
                </c:pt>
                <c:pt idx="17448">
                  <c:v>1222.0999999999999</c:v>
                </c:pt>
                <c:pt idx="17449">
                  <c:v>1221.4000000000001</c:v>
                </c:pt>
                <c:pt idx="17450">
                  <c:v>1221</c:v>
                </c:pt>
                <c:pt idx="17451">
                  <c:v>1221</c:v>
                </c:pt>
                <c:pt idx="17452">
                  <c:v>1221</c:v>
                </c:pt>
                <c:pt idx="17453">
                  <c:v>1220.8</c:v>
                </c:pt>
                <c:pt idx="17454">
                  <c:v>1216.5</c:v>
                </c:pt>
                <c:pt idx="17455">
                  <c:v>1212.7</c:v>
                </c:pt>
                <c:pt idx="17456">
                  <c:v>1224.2</c:v>
                </c:pt>
                <c:pt idx="17457">
                  <c:v>1224.0999999999999</c:v>
                </c:pt>
                <c:pt idx="17458">
                  <c:v>1223.7</c:v>
                </c:pt>
                <c:pt idx="17459">
                  <c:v>1222.0999999999999</c:v>
                </c:pt>
                <c:pt idx="17460">
                  <c:v>1222.5</c:v>
                </c:pt>
                <c:pt idx="17461">
                  <c:v>1223.4000000000001</c:v>
                </c:pt>
                <c:pt idx="17462">
                  <c:v>1223.3</c:v>
                </c:pt>
                <c:pt idx="17463">
                  <c:v>1224.2</c:v>
                </c:pt>
                <c:pt idx="17464">
                  <c:v>1225.2</c:v>
                </c:pt>
                <c:pt idx="17465">
                  <c:v>1225.7</c:v>
                </c:pt>
                <c:pt idx="17466">
                  <c:v>1226</c:v>
                </c:pt>
                <c:pt idx="17467">
                  <c:v>1226.4000000000001</c:v>
                </c:pt>
                <c:pt idx="17468">
                  <c:v>1226.7</c:v>
                </c:pt>
                <c:pt idx="17469">
                  <c:v>1226.7</c:v>
                </c:pt>
                <c:pt idx="17470">
                  <c:v>1227</c:v>
                </c:pt>
                <c:pt idx="17471">
                  <c:v>1227.4000000000001</c:v>
                </c:pt>
                <c:pt idx="17472">
                  <c:v>1227.4000000000001</c:v>
                </c:pt>
                <c:pt idx="17473">
                  <c:v>1227.3</c:v>
                </c:pt>
                <c:pt idx="17474">
                  <c:v>1227.4000000000001</c:v>
                </c:pt>
                <c:pt idx="17475">
                  <c:v>1227.5999999999999</c:v>
                </c:pt>
                <c:pt idx="17476">
                  <c:v>1226.8</c:v>
                </c:pt>
                <c:pt idx="17477">
                  <c:v>1227.2</c:v>
                </c:pt>
                <c:pt idx="17478">
                  <c:v>1216.8</c:v>
                </c:pt>
                <c:pt idx="17479">
                  <c:v>1203.5</c:v>
                </c:pt>
                <c:pt idx="17480">
                  <c:v>1219.7</c:v>
                </c:pt>
                <c:pt idx="17481">
                  <c:v>1225.0999999999999</c:v>
                </c:pt>
                <c:pt idx="17482">
                  <c:v>1226.0999999999999</c:v>
                </c:pt>
                <c:pt idx="17483">
                  <c:v>1226.9000000000001</c:v>
                </c:pt>
                <c:pt idx="17484">
                  <c:v>1226.8</c:v>
                </c:pt>
                <c:pt idx="17485">
                  <c:v>1223.4000000000001</c:v>
                </c:pt>
                <c:pt idx="17486">
                  <c:v>1221.3</c:v>
                </c:pt>
                <c:pt idx="17487">
                  <c:v>1216.7</c:v>
                </c:pt>
                <c:pt idx="17488">
                  <c:v>1224.4000000000001</c:v>
                </c:pt>
                <c:pt idx="17489">
                  <c:v>1224.3</c:v>
                </c:pt>
                <c:pt idx="17490">
                  <c:v>1224.5999999999999</c:v>
                </c:pt>
                <c:pt idx="17491">
                  <c:v>1224</c:v>
                </c:pt>
                <c:pt idx="17492">
                  <c:v>1223</c:v>
                </c:pt>
                <c:pt idx="17493">
                  <c:v>1225</c:v>
                </c:pt>
                <c:pt idx="17494">
                  <c:v>1224.9000000000001</c:v>
                </c:pt>
                <c:pt idx="17495">
                  <c:v>1225</c:v>
                </c:pt>
                <c:pt idx="17496">
                  <c:v>1224.5999999999999</c:v>
                </c:pt>
                <c:pt idx="17497">
                  <c:v>1225.7</c:v>
                </c:pt>
                <c:pt idx="17498">
                  <c:v>1224.7</c:v>
                </c:pt>
                <c:pt idx="17499">
                  <c:v>1225.4000000000001</c:v>
                </c:pt>
                <c:pt idx="17500">
                  <c:v>1224.4000000000001</c:v>
                </c:pt>
                <c:pt idx="17501">
                  <c:v>1223.5999999999999</c:v>
                </c:pt>
                <c:pt idx="17502">
                  <c:v>1214</c:v>
                </c:pt>
                <c:pt idx="17503">
                  <c:v>1202.0999999999999</c:v>
                </c:pt>
                <c:pt idx="17504">
                  <c:v>1219.9000000000001</c:v>
                </c:pt>
                <c:pt idx="17505">
                  <c:v>1218.5999999999999</c:v>
                </c:pt>
                <c:pt idx="17506">
                  <c:v>1216.7</c:v>
                </c:pt>
                <c:pt idx="17507">
                  <c:v>1223.8</c:v>
                </c:pt>
                <c:pt idx="17508">
                  <c:v>1225.4000000000001</c:v>
                </c:pt>
                <c:pt idx="17509">
                  <c:v>1226.3</c:v>
                </c:pt>
                <c:pt idx="17510">
                  <c:v>1227.0999999999999</c:v>
                </c:pt>
                <c:pt idx="17511">
                  <c:v>1227.2</c:v>
                </c:pt>
                <c:pt idx="17512">
                  <c:v>1229.4000000000001</c:v>
                </c:pt>
                <c:pt idx="17513">
                  <c:v>1229.9000000000001</c:v>
                </c:pt>
                <c:pt idx="17514">
                  <c:v>1229.5999999999999</c:v>
                </c:pt>
                <c:pt idx="17515">
                  <c:v>1230.4000000000001</c:v>
                </c:pt>
                <c:pt idx="17516">
                  <c:v>1232</c:v>
                </c:pt>
                <c:pt idx="17517">
                  <c:v>1227</c:v>
                </c:pt>
                <c:pt idx="17518">
                  <c:v>1230.3</c:v>
                </c:pt>
                <c:pt idx="17519">
                  <c:v>1229.5999999999999</c:v>
                </c:pt>
                <c:pt idx="17520">
                  <c:v>1229.5999999999999</c:v>
                </c:pt>
                <c:pt idx="17521">
                  <c:v>1229.2</c:v>
                </c:pt>
                <c:pt idx="17522">
                  <c:v>1229.5999999999999</c:v>
                </c:pt>
                <c:pt idx="17523">
                  <c:v>1229.2</c:v>
                </c:pt>
                <c:pt idx="17524">
                  <c:v>1228.7</c:v>
                </c:pt>
                <c:pt idx="17525">
                  <c:v>1227.5</c:v>
                </c:pt>
                <c:pt idx="17526">
                  <c:v>1226.0999999999999</c:v>
                </c:pt>
                <c:pt idx="17527">
                  <c:v>1227.3</c:v>
                </c:pt>
                <c:pt idx="17528">
                  <c:v>1224.3</c:v>
                </c:pt>
                <c:pt idx="17529">
                  <c:v>1222.8</c:v>
                </c:pt>
                <c:pt idx="17530">
                  <c:v>1225.0999999999999</c:v>
                </c:pt>
                <c:pt idx="17531">
                  <c:v>1225.0999999999999</c:v>
                </c:pt>
                <c:pt idx="17532">
                  <c:v>1224.0999999999999</c:v>
                </c:pt>
                <c:pt idx="17533">
                  <c:v>1226</c:v>
                </c:pt>
                <c:pt idx="17534">
                  <c:v>1226.3</c:v>
                </c:pt>
                <c:pt idx="17535">
                  <c:v>1224.5</c:v>
                </c:pt>
                <c:pt idx="17536">
                  <c:v>1227.5</c:v>
                </c:pt>
                <c:pt idx="17537">
                  <c:v>1227.5999999999999</c:v>
                </c:pt>
                <c:pt idx="17538">
                  <c:v>1228</c:v>
                </c:pt>
                <c:pt idx="17539">
                  <c:v>1228.3</c:v>
                </c:pt>
                <c:pt idx="17540">
                  <c:v>1228.3</c:v>
                </c:pt>
                <c:pt idx="17541">
                  <c:v>1229</c:v>
                </c:pt>
                <c:pt idx="17542">
                  <c:v>1228</c:v>
                </c:pt>
                <c:pt idx="17543">
                  <c:v>1228.7</c:v>
                </c:pt>
                <c:pt idx="17544">
                  <c:v>1228.7</c:v>
                </c:pt>
                <c:pt idx="17545">
                  <c:v>1228.4000000000001</c:v>
                </c:pt>
                <c:pt idx="17546">
                  <c:v>1228.0999999999999</c:v>
                </c:pt>
                <c:pt idx="17547">
                  <c:v>1229</c:v>
                </c:pt>
                <c:pt idx="17548">
                  <c:v>1228.5999999999999</c:v>
                </c:pt>
                <c:pt idx="17549">
                  <c:v>1228.3</c:v>
                </c:pt>
                <c:pt idx="17550">
                  <c:v>1213.2</c:v>
                </c:pt>
                <c:pt idx="17551">
                  <c:v>1207.0999999999999</c:v>
                </c:pt>
                <c:pt idx="17552">
                  <c:v>1222.0999999999999</c:v>
                </c:pt>
                <c:pt idx="17553">
                  <c:v>1224.5999999999999</c:v>
                </c:pt>
                <c:pt idx="17554">
                  <c:v>1226.3</c:v>
                </c:pt>
                <c:pt idx="17555">
                  <c:v>1223.2</c:v>
                </c:pt>
                <c:pt idx="17556">
                  <c:v>1228.5999999999999</c:v>
                </c:pt>
                <c:pt idx="17557">
                  <c:v>1225.8</c:v>
                </c:pt>
                <c:pt idx="17558">
                  <c:v>1227.7</c:v>
                </c:pt>
                <c:pt idx="17559">
                  <c:v>1228.5999999999999</c:v>
                </c:pt>
                <c:pt idx="17560">
                  <c:v>1228.3</c:v>
                </c:pt>
                <c:pt idx="17561">
                  <c:v>1229.0999999999999</c:v>
                </c:pt>
                <c:pt idx="17562">
                  <c:v>1228.7</c:v>
                </c:pt>
                <c:pt idx="17563">
                  <c:v>1228.3</c:v>
                </c:pt>
                <c:pt idx="17564">
                  <c:v>1227.7</c:v>
                </c:pt>
                <c:pt idx="17565">
                  <c:v>1229.4000000000001</c:v>
                </c:pt>
                <c:pt idx="17566">
                  <c:v>1226.5999999999999</c:v>
                </c:pt>
                <c:pt idx="17567">
                  <c:v>1229</c:v>
                </c:pt>
                <c:pt idx="17568">
                  <c:v>1226.7</c:v>
                </c:pt>
                <c:pt idx="17569">
                  <c:v>1228.8</c:v>
                </c:pt>
                <c:pt idx="17570">
                  <c:v>1228</c:v>
                </c:pt>
                <c:pt idx="17571">
                  <c:v>1227.0999999999999</c:v>
                </c:pt>
                <c:pt idx="17572">
                  <c:v>1227.5999999999999</c:v>
                </c:pt>
                <c:pt idx="17573">
                  <c:v>1226.2</c:v>
                </c:pt>
                <c:pt idx="17574">
                  <c:v>1223.5999999999999</c:v>
                </c:pt>
                <c:pt idx="17575">
                  <c:v>1222.8</c:v>
                </c:pt>
                <c:pt idx="17576">
                  <c:v>1223.0999999999999</c:v>
                </c:pt>
                <c:pt idx="17577">
                  <c:v>1223.7</c:v>
                </c:pt>
                <c:pt idx="17578">
                  <c:v>1222.5</c:v>
                </c:pt>
                <c:pt idx="17579">
                  <c:v>1224.5</c:v>
                </c:pt>
                <c:pt idx="17580">
                  <c:v>1222.0999999999999</c:v>
                </c:pt>
                <c:pt idx="17581">
                  <c:v>1223.5</c:v>
                </c:pt>
                <c:pt idx="17582">
                  <c:v>1225.8</c:v>
                </c:pt>
                <c:pt idx="17583">
                  <c:v>1226.3</c:v>
                </c:pt>
                <c:pt idx="17584">
                  <c:v>1227.9000000000001</c:v>
                </c:pt>
                <c:pt idx="17585">
                  <c:v>1228</c:v>
                </c:pt>
                <c:pt idx="17586">
                  <c:v>1227.5999999999999</c:v>
                </c:pt>
                <c:pt idx="17587">
                  <c:v>1226</c:v>
                </c:pt>
                <c:pt idx="17588">
                  <c:v>1224.4000000000001</c:v>
                </c:pt>
                <c:pt idx="17589">
                  <c:v>1227.3</c:v>
                </c:pt>
                <c:pt idx="17590">
                  <c:v>1227.3</c:v>
                </c:pt>
                <c:pt idx="17591">
                  <c:v>1227</c:v>
                </c:pt>
                <c:pt idx="17592">
                  <c:v>1227</c:v>
                </c:pt>
                <c:pt idx="17593">
                  <c:v>1226.7</c:v>
                </c:pt>
                <c:pt idx="17594">
                  <c:v>1226.3</c:v>
                </c:pt>
                <c:pt idx="17595">
                  <c:v>1226.5</c:v>
                </c:pt>
                <c:pt idx="17596">
                  <c:v>1226</c:v>
                </c:pt>
                <c:pt idx="17597">
                  <c:v>1224.5</c:v>
                </c:pt>
                <c:pt idx="17598">
                  <c:v>1219.0999999999999</c:v>
                </c:pt>
                <c:pt idx="17599">
                  <c:v>1215.5999999999999</c:v>
                </c:pt>
                <c:pt idx="17600">
                  <c:v>1217.5</c:v>
                </c:pt>
                <c:pt idx="17601">
                  <c:v>1222.5</c:v>
                </c:pt>
                <c:pt idx="17602">
                  <c:v>1220.2</c:v>
                </c:pt>
                <c:pt idx="17603">
                  <c:v>1223.0999999999999</c:v>
                </c:pt>
                <c:pt idx="17604">
                  <c:v>1216.5999999999999</c:v>
                </c:pt>
                <c:pt idx="17605">
                  <c:v>1218.9000000000001</c:v>
                </c:pt>
                <c:pt idx="17606">
                  <c:v>1224</c:v>
                </c:pt>
                <c:pt idx="17607">
                  <c:v>1224.8</c:v>
                </c:pt>
                <c:pt idx="17608">
                  <c:v>1221.2</c:v>
                </c:pt>
                <c:pt idx="17609">
                  <c:v>1224.5999999999999</c:v>
                </c:pt>
                <c:pt idx="17610">
                  <c:v>1225.3</c:v>
                </c:pt>
                <c:pt idx="17611">
                  <c:v>1225.3</c:v>
                </c:pt>
                <c:pt idx="17612">
                  <c:v>1224.9000000000001</c:v>
                </c:pt>
                <c:pt idx="17613">
                  <c:v>1225.3</c:v>
                </c:pt>
                <c:pt idx="17614">
                  <c:v>1225.5999999999999</c:v>
                </c:pt>
                <c:pt idx="17615">
                  <c:v>1225.5999999999999</c:v>
                </c:pt>
                <c:pt idx="17616">
                  <c:v>1225.5999999999999</c:v>
                </c:pt>
                <c:pt idx="17617">
                  <c:v>1226.3</c:v>
                </c:pt>
                <c:pt idx="17618">
                  <c:v>1226.3</c:v>
                </c:pt>
                <c:pt idx="17619">
                  <c:v>1226.3</c:v>
                </c:pt>
                <c:pt idx="17620">
                  <c:v>1225.7</c:v>
                </c:pt>
                <c:pt idx="17621">
                  <c:v>1224</c:v>
                </c:pt>
                <c:pt idx="17622">
                  <c:v>1225.4000000000001</c:v>
                </c:pt>
                <c:pt idx="17623">
                  <c:v>1219.5999999999999</c:v>
                </c:pt>
                <c:pt idx="17624">
                  <c:v>1221.2</c:v>
                </c:pt>
                <c:pt idx="17625">
                  <c:v>1220.8</c:v>
                </c:pt>
                <c:pt idx="17626">
                  <c:v>1220.4000000000001</c:v>
                </c:pt>
                <c:pt idx="17627">
                  <c:v>1222.4000000000001</c:v>
                </c:pt>
                <c:pt idx="17628">
                  <c:v>1226.4000000000001</c:v>
                </c:pt>
                <c:pt idx="17629">
                  <c:v>1225.5999999999999</c:v>
                </c:pt>
                <c:pt idx="17630">
                  <c:v>1225.2</c:v>
                </c:pt>
                <c:pt idx="17631">
                  <c:v>1226.7</c:v>
                </c:pt>
                <c:pt idx="17632">
                  <c:v>1227.8</c:v>
                </c:pt>
                <c:pt idx="17633">
                  <c:v>1228</c:v>
                </c:pt>
                <c:pt idx="17634">
                  <c:v>1228</c:v>
                </c:pt>
                <c:pt idx="17635">
                  <c:v>1228.0999999999999</c:v>
                </c:pt>
                <c:pt idx="17636">
                  <c:v>1228.0999999999999</c:v>
                </c:pt>
                <c:pt idx="17637">
                  <c:v>1228.4000000000001</c:v>
                </c:pt>
                <c:pt idx="17638">
                  <c:v>1228.4000000000001</c:v>
                </c:pt>
                <c:pt idx="17639">
                  <c:v>1228.0999999999999</c:v>
                </c:pt>
                <c:pt idx="17640">
                  <c:v>1228.0999999999999</c:v>
                </c:pt>
                <c:pt idx="17641">
                  <c:v>1228.0999999999999</c:v>
                </c:pt>
                <c:pt idx="17642">
                  <c:v>1228.2</c:v>
                </c:pt>
                <c:pt idx="17643">
                  <c:v>1228</c:v>
                </c:pt>
                <c:pt idx="17644">
                  <c:v>1226.5</c:v>
                </c:pt>
                <c:pt idx="17645">
                  <c:v>1227.0999999999999</c:v>
                </c:pt>
                <c:pt idx="17646">
                  <c:v>1214.5999999999999</c:v>
                </c:pt>
                <c:pt idx="17647">
                  <c:v>1207.5</c:v>
                </c:pt>
                <c:pt idx="17648">
                  <c:v>1218.4000000000001</c:v>
                </c:pt>
                <c:pt idx="17649">
                  <c:v>1226</c:v>
                </c:pt>
                <c:pt idx="17650">
                  <c:v>1226</c:v>
                </c:pt>
                <c:pt idx="17651">
                  <c:v>1226.5</c:v>
                </c:pt>
                <c:pt idx="17652">
                  <c:v>1226.7</c:v>
                </c:pt>
                <c:pt idx="17653">
                  <c:v>1226.8</c:v>
                </c:pt>
                <c:pt idx="17654">
                  <c:v>1224.3</c:v>
                </c:pt>
                <c:pt idx="17655">
                  <c:v>1227.8</c:v>
                </c:pt>
                <c:pt idx="17656">
                  <c:v>1228.4000000000001</c:v>
                </c:pt>
                <c:pt idx="17657">
                  <c:v>1228.7</c:v>
                </c:pt>
                <c:pt idx="17658">
                  <c:v>1229.2</c:v>
                </c:pt>
                <c:pt idx="17659">
                  <c:v>1229.0999999999999</c:v>
                </c:pt>
                <c:pt idx="17660">
                  <c:v>1229.0999999999999</c:v>
                </c:pt>
                <c:pt idx="17661">
                  <c:v>1229.0999999999999</c:v>
                </c:pt>
                <c:pt idx="17662">
                  <c:v>1229.4000000000001</c:v>
                </c:pt>
                <c:pt idx="17663">
                  <c:v>1229.2</c:v>
                </c:pt>
                <c:pt idx="17664">
                  <c:v>1229.0999999999999</c:v>
                </c:pt>
                <c:pt idx="17665">
                  <c:v>1228.8</c:v>
                </c:pt>
                <c:pt idx="17666">
                  <c:v>1229.0999999999999</c:v>
                </c:pt>
                <c:pt idx="17667">
                  <c:v>1228.3</c:v>
                </c:pt>
                <c:pt idx="17668">
                  <c:v>1228</c:v>
                </c:pt>
                <c:pt idx="17669">
                  <c:v>1228.3</c:v>
                </c:pt>
                <c:pt idx="17670">
                  <c:v>1212.8</c:v>
                </c:pt>
                <c:pt idx="17671">
                  <c:v>1204.5999999999999</c:v>
                </c:pt>
                <c:pt idx="17672">
                  <c:v>1213.5999999999999</c:v>
                </c:pt>
                <c:pt idx="17673">
                  <c:v>1225.9000000000001</c:v>
                </c:pt>
                <c:pt idx="17674">
                  <c:v>1226.2</c:v>
                </c:pt>
                <c:pt idx="17675">
                  <c:v>1224.8</c:v>
                </c:pt>
                <c:pt idx="17676">
                  <c:v>1225.8</c:v>
                </c:pt>
                <c:pt idx="17677">
                  <c:v>1225.8</c:v>
                </c:pt>
                <c:pt idx="17678">
                  <c:v>1225.9000000000001</c:v>
                </c:pt>
                <c:pt idx="17679">
                  <c:v>1225.5999999999999</c:v>
                </c:pt>
                <c:pt idx="17680">
                  <c:v>1228.3</c:v>
                </c:pt>
                <c:pt idx="17681">
                  <c:v>1228.5999999999999</c:v>
                </c:pt>
                <c:pt idx="17682">
                  <c:v>1228.7</c:v>
                </c:pt>
                <c:pt idx="17683">
                  <c:v>1228.5999999999999</c:v>
                </c:pt>
                <c:pt idx="17684">
                  <c:v>1228.7</c:v>
                </c:pt>
                <c:pt idx="17685">
                  <c:v>1228.7</c:v>
                </c:pt>
                <c:pt idx="17686">
                  <c:v>1229.4000000000001</c:v>
                </c:pt>
                <c:pt idx="17687">
                  <c:v>1229.7</c:v>
                </c:pt>
                <c:pt idx="17688">
                  <c:v>1229.4000000000001</c:v>
                </c:pt>
                <c:pt idx="17689">
                  <c:v>1229.7</c:v>
                </c:pt>
                <c:pt idx="17690">
                  <c:v>1229.7</c:v>
                </c:pt>
                <c:pt idx="17691">
                  <c:v>1229.5999999999999</c:v>
                </c:pt>
                <c:pt idx="17692">
                  <c:v>1229.3</c:v>
                </c:pt>
                <c:pt idx="17693">
                  <c:v>1228.8</c:v>
                </c:pt>
                <c:pt idx="17694">
                  <c:v>1220.4000000000001</c:v>
                </c:pt>
                <c:pt idx="17695">
                  <c:v>1231.3</c:v>
                </c:pt>
                <c:pt idx="17696">
                  <c:v>1223</c:v>
                </c:pt>
                <c:pt idx="17697">
                  <c:v>1239.2</c:v>
                </c:pt>
                <c:pt idx="17698">
                  <c:v>1235.4000000000001</c:v>
                </c:pt>
                <c:pt idx="17699">
                  <c:v>1241.3</c:v>
                </c:pt>
                <c:pt idx="17700">
                  <c:v>1237.7</c:v>
                </c:pt>
                <c:pt idx="17701">
                  <c:v>1240.4000000000001</c:v>
                </c:pt>
                <c:pt idx="17702">
                  <c:v>1242.2</c:v>
                </c:pt>
                <c:pt idx="17703">
                  <c:v>1243.7</c:v>
                </c:pt>
                <c:pt idx="17704">
                  <c:v>1244.5999999999999</c:v>
                </c:pt>
                <c:pt idx="17705">
                  <c:v>1251.0999999999999</c:v>
                </c:pt>
                <c:pt idx="17706">
                  <c:v>1252.2</c:v>
                </c:pt>
                <c:pt idx="17707">
                  <c:v>1252.8</c:v>
                </c:pt>
                <c:pt idx="17708">
                  <c:v>1252.8</c:v>
                </c:pt>
                <c:pt idx="17709">
                  <c:v>1253.2</c:v>
                </c:pt>
                <c:pt idx="17710">
                  <c:v>1253.5</c:v>
                </c:pt>
                <c:pt idx="17711">
                  <c:v>1253.8</c:v>
                </c:pt>
                <c:pt idx="17712">
                  <c:v>1254.0999999999999</c:v>
                </c:pt>
                <c:pt idx="17713">
                  <c:v>1253.8</c:v>
                </c:pt>
                <c:pt idx="17714">
                  <c:v>1253.9000000000001</c:v>
                </c:pt>
                <c:pt idx="17715">
                  <c:v>1254</c:v>
                </c:pt>
                <c:pt idx="17716">
                  <c:v>1253.2</c:v>
                </c:pt>
                <c:pt idx="17717">
                  <c:v>1251</c:v>
                </c:pt>
                <c:pt idx="17718">
                  <c:v>1243.4000000000001</c:v>
                </c:pt>
                <c:pt idx="17719">
                  <c:v>1243.7</c:v>
                </c:pt>
                <c:pt idx="17720">
                  <c:v>1249.8</c:v>
                </c:pt>
                <c:pt idx="17721">
                  <c:v>1240</c:v>
                </c:pt>
                <c:pt idx="17722">
                  <c:v>1240.5999999999999</c:v>
                </c:pt>
                <c:pt idx="17723">
                  <c:v>1241.3</c:v>
                </c:pt>
                <c:pt idx="17724">
                  <c:v>1234.9000000000001</c:v>
                </c:pt>
                <c:pt idx="17725">
                  <c:v>1233.7</c:v>
                </c:pt>
                <c:pt idx="17726">
                  <c:v>1233.2</c:v>
                </c:pt>
                <c:pt idx="17727">
                  <c:v>1235</c:v>
                </c:pt>
                <c:pt idx="17728">
                  <c:v>1236.5</c:v>
                </c:pt>
                <c:pt idx="17729">
                  <c:v>1235.5999999999999</c:v>
                </c:pt>
                <c:pt idx="17730">
                  <c:v>1235.5999999999999</c:v>
                </c:pt>
                <c:pt idx="17731">
                  <c:v>1234.3</c:v>
                </c:pt>
                <c:pt idx="17732">
                  <c:v>1237.0999999999999</c:v>
                </c:pt>
                <c:pt idx="17733">
                  <c:v>1237.0999999999999</c:v>
                </c:pt>
                <c:pt idx="17734">
                  <c:v>1237.4000000000001</c:v>
                </c:pt>
                <c:pt idx="17735">
                  <c:v>1237.4000000000001</c:v>
                </c:pt>
                <c:pt idx="17736">
                  <c:v>1237.7</c:v>
                </c:pt>
                <c:pt idx="17737">
                  <c:v>1237.0999999999999</c:v>
                </c:pt>
                <c:pt idx="17738">
                  <c:v>1237.4000000000001</c:v>
                </c:pt>
                <c:pt idx="17739">
                  <c:v>1237.0999999999999</c:v>
                </c:pt>
                <c:pt idx="17740">
                  <c:v>1235.5999999999999</c:v>
                </c:pt>
                <c:pt idx="17741">
                  <c:v>1235.0999999999999</c:v>
                </c:pt>
                <c:pt idx="17742">
                  <c:v>1233.8</c:v>
                </c:pt>
                <c:pt idx="17743">
                  <c:v>1220</c:v>
                </c:pt>
                <c:pt idx="17744">
                  <c:v>1227.5999999999999</c:v>
                </c:pt>
                <c:pt idx="17745">
                  <c:v>1229.0999999999999</c:v>
                </c:pt>
                <c:pt idx="17746">
                  <c:v>1229.2</c:v>
                </c:pt>
                <c:pt idx="17747">
                  <c:v>1235.3</c:v>
                </c:pt>
                <c:pt idx="17748">
                  <c:v>1236.9000000000001</c:v>
                </c:pt>
                <c:pt idx="17749">
                  <c:v>1236.5</c:v>
                </c:pt>
                <c:pt idx="17750">
                  <c:v>1234.5999999999999</c:v>
                </c:pt>
                <c:pt idx="17751">
                  <c:v>1236.0999999999999</c:v>
                </c:pt>
                <c:pt idx="17752">
                  <c:v>1237.9000000000001</c:v>
                </c:pt>
                <c:pt idx="17753">
                  <c:v>1237.9000000000001</c:v>
                </c:pt>
                <c:pt idx="17754">
                  <c:v>1237.5999999999999</c:v>
                </c:pt>
                <c:pt idx="17755">
                  <c:v>1238</c:v>
                </c:pt>
                <c:pt idx="17756">
                  <c:v>1238</c:v>
                </c:pt>
                <c:pt idx="17757">
                  <c:v>1238</c:v>
                </c:pt>
                <c:pt idx="17758">
                  <c:v>1238.0999999999999</c:v>
                </c:pt>
                <c:pt idx="17759">
                  <c:v>1237.3</c:v>
                </c:pt>
                <c:pt idx="17760">
                  <c:v>1237.3</c:v>
                </c:pt>
                <c:pt idx="17761">
                  <c:v>1236.5999999999999</c:v>
                </c:pt>
                <c:pt idx="17762">
                  <c:v>1239.3</c:v>
                </c:pt>
                <c:pt idx="17763">
                  <c:v>1239.9000000000001</c:v>
                </c:pt>
                <c:pt idx="17764">
                  <c:v>1238.5999999999999</c:v>
                </c:pt>
                <c:pt idx="17765">
                  <c:v>1237.4000000000001</c:v>
                </c:pt>
                <c:pt idx="17766">
                  <c:v>1221.0999999999999</c:v>
                </c:pt>
                <c:pt idx="17767">
                  <c:v>1204.3</c:v>
                </c:pt>
                <c:pt idx="17768">
                  <c:v>1204.3</c:v>
                </c:pt>
                <c:pt idx="17769">
                  <c:v>1204.3</c:v>
                </c:pt>
                <c:pt idx="17770">
                  <c:v>1204.3</c:v>
                </c:pt>
                <c:pt idx="17771">
                  <c:v>1204.3</c:v>
                </c:pt>
                <c:pt idx="17772">
                  <c:v>1204.3</c:v>
                </c:pt>
                <c:pt idx="17773">
                  <c:v>1204.3</c:v>
                </c:pt>
                <c:pt idx="17774">
                  <c:v>1204.3</c:v>
                </c:pt>
                <c:pt idx="17775">
                  <c:v>1204.3</c:v>
                </c:pt>
                <c:pt idx="17776">
                  <c:v>1204.3</c:v>
                </c:pt>
                <c:pt idx="17777">
                  <c:v>1204.3</c:v>
                </c:pt>
                <c:pt idx="17778">
                  <c:v>1204.3</c:v>
                </c:pt>
                <c:pt idx="17779">
                  <c:v>1204.3</c:v>
                </c:pt>
                <c:pt idx="17780">
                  <c:v>1204.3</c:v>
                </c:pt>
                <c:pt idx="17781">
                  <c:v>1204.3</c:v>
                </c:pt>
                <c:pt idx="17782">
                  <c:v>1204.3</c:v>
                </c:pt>
                <c:pt idx="17783">
                  <c:v>1204.3</c:v>
                </c:pt>
                <c:pt idx="17784">
                  <c:v>1204.3</c:v>
                </c:pt>
                <c:pt idx="17785">
                  <c:v>1204.3</c:v>
                </c:pt>
                <c:pt idx="17786">
                  <c:v>1204.3</c:v>
                </c:pt>
                <c:pt idx="17787">
                  <c:v>1204.3</c:v>
                </c:pt>
                <c:pt idx="17788">
                  <c:v>1204.3</c:v>
                </c:pt>
                <c:pt idx="17789">
                  <c:v>1204.3</c:v>
                </c:pt>
                <c:pt idx="17790">
                  <c:v>1204.3</c:v>
                </c:pt>
                <c:pt idx="17791">
                  <c:v>1204.3</c:v>
                </c:pt>
                <c:pt idx="17792">
                  <c:v>1204.3</c:v>
                </c:pt>
                <c:pt idx="17793">
                  <c:v>1204.3</c:v>
                </c:pt>
                <c:pt idx="17794">
                  <c:v>1204.3</c:v>
                </c:pt>
                <c:pt idx="17795">
                  <c:v>1204.3</c:v>
                </c:pt>
                <c:pt idx="17796">
                  <c:v>1204.3</c:v>
                </c:pt>
                <c:pt idx="17797">
                  <c:v>1204.3</c:v>
                </c:pt>
                <c:pt idx="17798">
                  <c:v>1204.3</c:v>
                </c:pt>
                <c:pt idx="17799">
                  <c:v>1204.3</c:v>
                </c:pt>
                <c:pt idx="17800">
                  <c:v>1204.3</c:v>
                </c:pt>
                <c:pt idx="17801">
                  <c:v>1204.3</c:v>
                </c:pt>
                <c:pt idx="17802">
                  <c:v>1204.3</c:v>
                </c:pt>
                <c:pt idx="17803">
                  <c:v>1204.3</c:v>
                </c:pt>
                <c:pt idx="17804">
                  <c:v>1204.3</c:v>
                </c:pt>
                <c:pt idx="17805">
                  <c:v>1204.3</c:v>
                </c:pt>
                <c:pt idx="17806">
                  <c:v>1204.3</c:v>
                </c:pt>
                <c:pt idx="17807">
                  <c:v>1204.3</c:v>
                </c:pt>
                <c:pt idx="17808">
                  <c:v>1204.3</c:v>
                </c:pt>
                <c:pt idx="17809">
                  <c:v>1204.3</c:v>
                </c:pt>
                <c:pt idx="17810">
                  <c:v>1204.3</c:v>
                </c:pt>
                <c:pt idx="17811">
                  <c:v>1204.3</c:v>
                </c:pt>
                <c:pt idx="17812">
                  <c:v>1204.3</c:v>
                </c:pt>
                <c:pt idx="17813">
                  <c:v>1204.3</c:v>
                </c:pt>
                <c:pt idx="17814">
                  <c:v>1204.3</c:v>
                </c:pt>
                <c:pt idx="17815">
                  <c:v>1204.3</c:v>
                </c:pt>
                <c:pt idx="17816">
                  <c:v>1204.3</c:v>
                </c:pt>
                <c:pt idx="17817">
                  <c:v>1204.3</c:v>
                </c:pt>
                <c:pt idx="17818">
                  <c:v>1204.3</c:v>
                </c:pt>
                <c:pt idx="17819">
                  <c:v>1204.3</c:v>
                </c:pt>
                <c:pt idx="17820">
                  <c:v>1204.3</c:v>
                </c:pt>
                <c:pt idx="17821">
                  <c:v>1204.3</c:v>
                </c:pt>
                <c:pt idx="17822">
                  <c:v>1204.3</c:v>
                </c:pt>
                <c:pt idx="17823">
                  <c:v>1204.3</c:v>
                </c:pt>
                <c:pt idx="17824">
                  <c:v>1204.3</c:v>
                </c:pt>
                <c:pt idx="17825">
                  <c:v>1204.3</c:v>
                </c:pt>
                <c:pt idx="17826">
                  <c:v>1204.3</c:v>
                </c:pt>
                <c:pt idx="17827">
                  <c:v>1204.3</c:v>
                </c:pt>
                <c:pt idx="17828">
                  <c:v>1204.3</c:v>
                </c:pt>
                <c:pt idx="17829">
                  <c:v>1204.3</c:v>
                </c:pt>
                <c:pt idx="17830">
                  <c:v>1204.3</c:v>
                </c:pt>
                <c:pt idx="17831">
                  <c:v>1204.3</c:v>
                </c:pt>
                <c:pt idx="17832">
                  <c:v>1204.3</c:v>
                </c:pt>
                <c:pt idx="17833">
                  <c:v>1204.3</c:v>
                </c:pt>
                <c:pt idx="17834">
                  <c:v>1204.3</c:v>
                </c:pt>
                <c:pt idx="17835">
                  <c:v>1204.3</c:v>
                </c:pt>
                <c:pt idx="17836">
                  <c:v>1204.3</c:v>
                </c:pt>
                <c:pt idx="17837">
                  <c:v>1204.3</c:v>
                </c:pt>
                <c:pt idx="17838">
                  <c:v>1204.3</c:v>
                </c:pt>
                <c:pt idx="17839">
                  <c:v>1204.3</c:v>
                </c:pt>
                <c:pt idx="17840">
                  <c:v>1204.3</c:v>
                </c:pt>
                <c:pt idx="17841">
                  <c:v>1204.3</c:v>
                </c:pt>
                <c:pt idx="17842">
                  <c:v>1204.3</c:v>
                </c:pt>
                <c:pt idx="17843">
                  <c:v>1204.3</c:v>
                </c:pt>
                <c:pt idx="17844">
                  <c:v>1204.3</c:v>
                </c:pt>
                <c:pt idx="17845">
                  <c:v>1204.3</c:v>
                </c:pt>
                <c:pt idx="17846">
                  <c:v>1204.3</c:v>
                </c:pt>
                <c:pt idx="17847">
                  <c:v>1204.3</c:v>
                </c:pt>
                <c:pt idx="17848">
                  <c:v>1204.3</c:v>
                </c:pt>
                <c:pt idx="17849">
                  <c:v>1204.3</c:v>
                </c:pt>
                <c:pt idx="17850">
                  <c:v>1204.3</c:v>
                </c:pt>
                <c:pt idx="17851">
                  <c:v>1204.3</c:v>
                </c:pt>
                <c:pt idx="17852">
                  <c:v>1204.3</c:v>
                </c:pt>
                <c:pt idx="17853">
                  <c:v>1204.3</c:v>
                </c:pt>
                <c:pt idx="17854">
                  <c:v>1204.3</c:v>
                </c:pt>
                <c:pt idx="17855">
                  <c:v>1204.3</c:v>
                </c:pt>
                <c:pt idx="17856">
                  <c:v>1204.3</c:v>
                </c:pt>
                <c:pt idx="17857">
                  <c:v>1204.3</c:v>
                </c:pt>
                <c:pt idx="17858">
                  <c:v>1204.3</c:v>
                </c:pt>
                <c:pt idx="17859">
                  <c:v>1204.3</c:v>
                </c:pt>
                <c:pt idx="17860">
                  <c:v>1204.3</c:v>
                </c:pt>
                <c:pt idx="17861">
                  <c:v>1204.3</c:v>
                </c:pt>
                <c:pt idx="17862">
                  <c:v>1204.3</c:v>
                </c:pt>
                <c:pt idx="17863">
                  <c:v>1204.3</c:v>
                </c:pt>
                <c:pt idx="17864">
                  <c:v>1204.3</c:v>
                </c:pt>
                <c:pt idx="17865">
                  <c:v>1204.3</c:v>
                </c:pt>
                <c:pt idx="17866">
                  <c:v>1204.3</c:v>
                </c:pt>
                <c:pt idx="17867">
                  <c:v>1204.3</c:v>
                </c:pt>
                <c:pt idx="17868">
                  <c:v>1204.3</c:v>
                </c:pt>
                <c:pt idx="17869">
                  <c:v>1204.3</c:v>
                </c:pt>
                <c:pt idx="17870">
                  <c:v>1204.3</c:v>
                </c:pt>
                <c:pt idx="17871">
                  <c:v>1204.3</c:v>
                </c:pt>
                <c:pt idx="17872">
                  <c:v>1204.3</c:v>
                </c:pt>
                <c:pt idx="17873">
                  <c:v>1204.3</c:v>
                </c:pt>
                <c:pt idx="17874">
                  <c:v>1204.3</c:v>
                </c:pt>
                <c:pt idx="17875">
                  <c:v>1204.3</c:v>
                </c:pt>
                <c:pt idx="17876">
                  <c:v>1204.3</c:v>
                </c:pt>
                <c:pt idx="17877">
                  <c:v>1204.3</c:v>
                </c:pt>
                <c:pt idx="17878">
                  <c:v>1204.3</c:v>
                </c:pt>
                <c:pt idx="17879">
                  <c:v>1204.3</c:v>
                </c:pt>
                <c:pt idx="17880">
                  <c:v>1204.3</c:v>
                </c:pt>
                <c:pt idx="17881">
                  <c:v>1204.3</c:v>
                </c:pt>
                <c:pt idx="17882">
                  <c:v>1204.3</c:v>
                </c:pt>
                <c:pt idx="17883">
                  <c:v>1204.3</c:v>
                </c:pt>
                <c:pt idx="17884">
                  <c:v>1204.3</c:v>
                </c:pt>
                <c:pt idx="17885">
                  <c:v>1204.3</c:v>
                </c:pt>
                <c:pt idx="17886">
                  <c:v>1204.3</c:v>
                </c:pt>
                <c:pt idx="17887">
                  <c:v>1204.3</c:v>
                </c:pt>
                <c:pt idx="17888">
                  <c:v>1204.3</c:v>
                </c:pt>
                <c:pt idx="17889">
                  <c:v>1204.3</c:v>
                </c:pt>
                <c:pt idx="17890">
                  <c:v>1204.3</c:v>
                </c:pt>
                <c:pt idx="17891">
                  <c:v>1204.3</c:v>
                </c:pt>
                <c:pt idx="17892">
                  <c:v>1204.3</c:v>
                </c:pt>
                <c:pt idx="17893">
                  <c:v>1204.3</c:v>
                </c:pt>
                <c:pt idx="17894">
                  <c:v>1204.3</c:v>
                </c:pt>
                <c:pt idx="17895">
                  <c:v>1204.3</c:v>
                </c:pt>
                <c:pt idx="17896">
                  <c:v>1204.3</c:v>
                </c:pt>
                <c:pt idx="17897">
                  <c:v>1204.3</c:v>
                </c:pt>
                <c:pt idx="17898">
                  <c:v>1204.3</c:v>
                </c:pt>
                <c:pt idx="17899">
                  <c:v>1204.3</c:v>
                </c:pt>
                <c:pt idx="17900">
                  <c:v>1204.3</c:v>
                </c:pt>
                <c:pt idx="17901">
                  <c:v>1204.3</c:v>
                </c:pt>
                <c:pt idx="17902">
                  <c:v>1204.3</c:v>
                </c:pt>
                <c:pt idx="17903">
                  <c:v>1204.3</c:v>
                </c:pt>
                <c:pt idx="17904">
                  <c:v>1204.3</c:v>
                </c:pt>
                <c:pt idx="17905">
                  <c:v>1204.3</c:v>
                </c:pt>
                <c:pt idx="17906">
                  <c:v>1204.3</c:v>
                </c:pt>
                <c:pt idx="17907">
                  <c:v>1204.3</c:v>
                </c:pt>
                <c:pt idx="17908">
                  <c:v>1204.3</c:v>
                </c:pt>
                <c:pt idx="17909">
                  <c:v>1204.3</c:v>
                </c:pt>
                <c:pt idx="17910">
                  <c:v>1204.3</c:v>
                </c:pt>
                <c:pt idx="17911">
                  <c:v>1204.3</c:v>
                </c:pt>
                <c:pt idx="17912">
                  <c:v>1204.3</c:v>
                </c:pt>
                <c:pt idx="17913">
                  <c:v>1204.3</c:v>
                </c:pt>
                <c:pt idx="17914">
                  <c:v>1204.3</c:v>
                </c:pt>
                <c:pt idx="17915">
                  <c:v>1204.3</c:v>
                </c:pt>
                <c:pt idx="17916">
                  <c:v>1204.3</c:v>
                </c:pt>
                <c:pt idx="17917">
                  <c:v>1204.3</c:v>
                </c:pt>
                <c:pt idx="17918">
                  <c:v>1204.3</c:v>
                </c:pt>
                <c:pt idx="17919">
                  <c:v>1204.3</c:v>
                </c:pt>
                <c:pt idx="17920">
                  <c:v>1204.3</c:v>
                </c:pt>
                <c:pt idx="17921">
                  <c:v>1204.3</c:v>
                </c:pt>
                <c:pt idx="17922">
                  <c:v>1204.3</c:v>
                </c:pt>
                <c:pt idx="17923">
                  <c:v>1204.3</c:v>
                </c:pt>
                <c:pt idx="17924">
                  <c:v>1204.3</c:v>
                </c:pt>
                <c:pt idx="17925">
                  <c:v>1204.3</c:v>
                </c:pt>
                <c:pt idx="17926">
                  <c:v>1204.3</c:v>
                </c:pt>
                <c:pt idx="17927">
                  <c:v>1204.3</c:v>
                </c:pt>
                <c:pt idx="17928">
                  <c:v>1204.3</c:v>
                </c:pt>
                <c:pt idx="17929">
                  <c:v>1204.3</c:v>
                </c:pt>
                <c:pt idx="17930">
                  <c:v>1204.3</c:v>
                </c:pt>
                <c:pt idx="17931">
                  <c:v>1204.3</c:v>
                </c:pt>
                <c:pt idx="17932">
                  <c:v>1226.2</c:v>
                </c:pt>
                <c:pt idx="17933">
                  <c:v>1229.2</c:v>
                </c:pt>
                <c:pt idx="17934">
                  <c:v>1223</c:v>
                </c:pt>
                <c:pt idx="17935">
                  <c:v>1220.0999999999999</c:v>
                </c:pt>
                <c:pt idx="17936">
                  <c:v>1231.0999999999999</c:v>
                </c:pt>
                <c:pt idx="17937">
                  <c:v>1229.9000000000001</c:v>
                </c:pt>
                <c:pt idx="17938">
                  <c:v>1228.5999999999999</c:v>
                </c:pt>
                <c:pt idx="17939">
                  <c:v>1233</c:v>
                </c:pt>
                <c:pt idx="17940">
                  <c:v>1232.8</c:v>
                </c:pt>
                <c:pt idx="17941">
                  <c:v>1230.0999999999999</c:v>
                </c:pt>
                <c:pt idx="17942">
                  <c:v>1228.0999999999999</c:v>
                </c:pt>
                <c:pt idx="17943">
                  <c:v>1231.0999999999999</c:v>
                </c:pt>
                <c:pt idx="17944">
                  <c:v>1231.8</c:v>
                </c:pt>
                <c:pt idx="17945">
                  <c:v>1232</c:v>
                </c:pt>
                <c:pt idx="17946">
                  <c:v>1231.7</c:v>
                </c:pt>
                <c:pt idx="17947">
                  <c:v>1231.8</c:v>
                </c:pt>
                <c:pt idx="17948">
                  <c:v>1232.2</c:v>
                </c:pt>
                <c:pt idx="17949">
                  <c:v>1232.0999999999999</c:v>
                </c:pt>
                <c:pt idx="17950">
                  <c:v>1231.9000000000001</c:v>
                </c:pt>
                <c:pt idx="17951">
                  <c:v>1232.5</c:v>
                </c:pt>
                <c:pt idx="17952">
                  <c:v>1232.5999999999999</c:v>
                </c:pt>
                <c:pt idx="17953">
                  <c:v>1236.8</c:v>
                </c:pt>
                <c:pt idx="17954">
                  <c:v>1234.8</c:v>
                </c:pt>
                <c:pt idx="17955">
                  <c:v>1232.7</c:v>
                </c:pt>
                <c:pt idx="17956">
                  <c:v>1228</c:v>
                </c:pt>
                <c:pt idx="17957">
                  <c:v>1229.4000000000001</c:v>
                </c:pt>
                <c:pt idx="17958">
                  <c:v>1233.2</c:v>
                </c:pt>
                <c:pt idx="17959">
                  <c:v>1234.5999999999999</c:v>
                </c:pt>
                <c:pt idx="17960">
                  <c:v>1233.5999999999999</c:v>
                </c:pt>
                <c:pt idx="17961">
                  <c:v>1233.9000000000001</c:v>
                </c:pt>
                <c:pt idx="17962">
                  <c:v>1234.9000000000001</c:v>
                </c:pt>
                <c:pt idx="17963">
                  <c:v>1229.0999999999999</c:v>
                </c:pt>
                <c:pt idx="17964">
                  <c:v>1229.5999999999999</c:v>
                </c:pt>
                <c:pt idx="17965">
                  <c:v>1229.9000000000001</c:v>
                </c:pt>
                <c:pt idx="17966">
                  <c:v>1230.2</c:v>
                </c:pt>
                <c:pt idx="17967">
                  <c:v>1229.5999999999999</c:v>
                </c:pt>
                <c:pt idx="17968">
                  <c:v>1229.2</c:v>
                </c:pt>
                <c:pt idx="17969">
                  <c:v>1229.2</c:v>
                </c:pt>
                <c:pt idx="17970">
                  <c:v>1229.2</c:v>
                </c:pt>
                <c:pt idx="17971">
                  <c:v>1230</c:v>
                </c:pt>
                <c:pt idx="17972">
                  <c:v>1230.3</c:v>
                </c:pt>
                <c:pt idx="17973">
                  <c:v>1231</c:v>
                </c:pt>
                <c:pt idx="17974">
                  <c:v>1230.5</c:v>
                </c:pt>
                <c:pt idx="17975">
                  <c:v>1231</c:v>
                </c:pt>
                <c:pt idx="17976">
                  <c:v>1230.9000000000001</c:v>
                </c:pt>
                <c:pt idx="17977">
                  <c:v>1230.5999999999999</c:v>
                </c:pt>
                <c:pt idx="17978">
                  <c:v>1227.3</c:v>
                </c:pt>
                <c:pt idx="17979">
                  <c:v>1235.0999999999999</c:v>
                </c:pt>
                <c:pt idx="17980">
                  <c:v>1234</c:v>
                </c:pt>
                <c:pt idx="17981">
                  <c:v>1231.5999999999999</c:v>
                </c:pt>
                <c:pt idx="17982">
                  <c:v>1233.3</c:v>
                </c:pt>
                <c:pt idx="17983">
                  <c:v>1231.5999999999999</c:v>
                </c:pt>
                <c:pt idx="17984">
                  <c:v>1230.5</c:v>
                </c:pt>
                <c:pt idx="17985">
                  <c:v>1230.2</c:v>
                </c:pt>
                <c:pt idx="17986">
                  <c:v>1230.2</c:v>
                </c:pt>
                <c:pt idx="17987">
                  <c:v>1229.9000000000001</c:v>
                </c:pt>
                <c:pt idx="17988">
                  <c:v>1229.5999999999999</c:v>
                </c:pt>
                <c:pt idx="17989">
                  <c:v>1229.3</c:v>
                </c:pt>
                <c:pt idx="17990">
                  <c:v>1229.9000000000001</c:v>
                </c:pt>
                <c:pt idx="17991">
                  <c:v>1229.5</c:v>
                </c:pt>
                <c:pt idx="17992">
                  <c:v>1229.5999999999999</c:v>
                </c:pt>
                <c:pt idx="17993">
                  <c:v>1229.8</c:v>
                </c:pt>
                <c:pt idx="17994">
                  <c:v>1228.9000000000001</c:v>
                </c:pt>
                <c:pt idx="17995">
                  <c:v>1229.5</c:v>
                </c:pt>
                <c:pt idx="17996">
                  <c:v>1229.5999999999999</c:v>
                </c:pt>
                <c:pt idx="17997">
                  <c:v>1229.4000000000001</c:v>
                </c:pt>
                <c:pt idx="17998">
                  <c:v>1229.5999999999999</c:v>
                </c:pt>
                <c:pt idx="17999">
                  <c:v>1229.9000000000001</c:v>
                </c:pt>
                <c:pt idx="18000">
                  <c:v>1229.3</c:v>
                </c:pt>
                <c:pt idx="18001">
                  <c:v>1232.7</c:v>
                </c:pt>
                <c:pt idx="18002">
                  <c:v>1227.3</c:v>
                </c:pt>
                <c:pt idx="18003">
                  <c:v>1232.0999999999999</c:v>
                </c:pt>
                <c:pt idx="18004">
                  <c:v>1229.7</c:v>
                </c:pt>
                <c:pt idx="18005">
                  <c:v>1228.5999999999999</c:v>
                </c:pt>
                <c:pt idx="18006">
                  <c:v>1232.3</c:v>
                </c:pt>
                <c:pt idx="18007">
                  <c:v>1231.9000000000001</c:v>
                </c:pt>
                <c:pt idx="18008">
                  <c:v>1230.7</c:v>
                </c:pt>
                <c:pt idx="18009">
                  <c:v>1230.7</c:v>
                </c:pt>
                <c:pt idx="18010">
                  <c:v>1230.8</c:v>
                </c:pt>
                <c:pt idx="18011">
                  <c:v>1230</c:v>
                </c:pt>
                <c:pt idx="18012">
                  <c:v>1230.8</c:v>
                </c:pt>
                <c:pt idx="18013">
                  <c:v>1231.2</c:v>
                </c:pt>
                <c:pt idx="18014">
                  <c:v>1231.2</c:v>
                </c:pt>
                <c:pt idx="18015">
                  <c:v>1231.0999999999999</c:v>
                </c:pt>
                <c:pt idx="18016">
                  <c:v>1231.2</c:v>
                </c:pt>
                <c:pt idx="18017">
                  <c:v>1231.2</c:v>
                </c:pt>
                <c:pt idx="18018">
                  <c:v>1230.5999999999999</c:v>
                </c:pt>
                <c:pt idx="18019">
                  <c:v>1230.5999999999999</c:v>
                </c:pt>
                <c:pt idx="18020">
                  <c:v>1231</c:v>
                </c:pt>
                <c:pt idx="18021">
                  <c:v>1230.5999999999999</c:v>
                </c:pt>
                <c:pt idx="18022">
                  <c:v>1230.3</c:v>
                </c:pt>
                <c:pt idx="18023">
                  <c:v>1230.5999999999999</c:v>
                </c:pt>
                <c:pt idx="18024">
                  <c:v>1231</c:v>
                </c:pt>
                <c:pt idx="18025">
                  <c:v>1234.8</c:v>
                </c:pt>
                <c:pt idx="18026">
                  <c:v>1241.0999999999999</c:v>
                </c:pt>
                <c:pt idx="18027">
                  <c:v>1235.0999999999999</c:v>
                </c:pt>
                <c:pt idx="18028">
                  <c:v>1234.3</c:v>
                </c:pt>
                <c:pt idx="18029">
                  <c:v>1229.9000000000001</c:v>
                </c:pt>
                <c:pt idx="18030">
                  <c:v>1235</c:v>
                </c:pt>
                <c:pt idx="18031">
                  <c:v>1234.9000000000001</c:v>
                </c:pt>
                <c:pt idx="18032">
                  <c:v>1230.2</c:v>
                </c:pt>
                <c:pt idx="18033">
                  <c:v>1229.5</c:v>
                </c:pt>
                <c:pt idx="18034">
                  <c:v>1228.5999999999999</c:v>
                </c:pt>
                <c:pt idx="18035">
                  <c:v>1228.3</c:v>
                </c:pt>
                <c:pt idx="18036">
                  <c:v>1227.8</c:v>
                </c:pt>
                <c:pt idx="18037">
                  <c:v>1227.7</c:v>
                </c:pt>
                <c:pt idx="18038">
                  <c:v>1227.4000000000001</c:v>
                </c:pt>
                <c:pt idx="18039">
                  <c:v>1227.8</c:v>
                </c:pt>
                <c:pt idx="18040">
                  <c:v>1229</c:v>
                </c:pt>
                <c:pt idx="18041">
                  <c:v>1227.8</c:v>
                </c:pt>
                <c:pt idx="18042">
                  <c:v>1227.5</c:v>
                </c:pt>
                <c:pt idx="18043">
                  <c:v>1227.5</c:v>
                </c:pt>
                <c:pt idx="18044">
                  <c:v>1227.3</c:v>
                </c:pt>
                <c:pt idx="18045">
                  <c:v>1225</c:v>
                </c:pt>
                <c:pt idx="18046">
                  <c:v>1224.9000000000001</c:v>
                </c:pt>
                <c:pt idx="18047">
                  <c:v>1224.7</c:v>
                </c:pt>
                <c:pt idx="18048">
                  <c:v>1227.5999999999999</c:v>
                </c:pt>
                <c:pt idx="18049">
                  <c:v>1239.5999999999999</c:v>
                </c:pt>
                <c:pt idx="18050">
                  <c:v>1244.0999999999999</c:v>
                </c:pt>
                <c:pt idx="18051">
                  <c:v>1225.7</c:v>
                </c:pt>
                <c:pt idx="18052">
                  <c:v>1228.3</c:v>
                </c:pt>
                <c:pt idx="18053">
                  <c:v>1229.7</c:v>
                </c:pt>
                <c:pt idx="18054">
                  <c:v>1229.8</c:v>
                </c:pt>
                <c:pt idx="18055">
                  <c:v>1227.3</c:v>
                </c:pt>
                <c:pt idx="18056">
                  <c:v>1228.3</c:v>
                </c:pt>
                <c:pt idx="18057">
                  <c:v>1225.0999999999999</c:v>
                </c:pt>
                <c:pt idx="18058">
                  <c:v>1226.2</c:v>
                </c:pt>
                <c:pt idx="18059">
                  <c:v>1225.3</c:v>
                </c:pt>
                <c:pt idx="18060">
                  <c:v>1225.0999999999999</c:v>
                </c:pt>
                <c:pt idx="18061">
                  <c:v>1225.0999999999999</c:v>
                </c:pt>
                <c:pt idx="18062">
                  <c:v>1225.2</c:v>
                </c:pt>
                <c:pt idx="18063">
                  <c:v>1225.0999999999999</c:v>
                </c:pt>
                <c:pt idx="18064">
                  <c:v>1225.2</c:v>
                </c:pt>
                <c:pt idx="18065">
                  <c:v>1224.8</c:v>
                </c:pt>
                <c:pt idx="18066">
                  <c:v>1224.9000000000001</c:v>
                </c:pt>
                <c:pt idx="18067">
                  <c:v>1224.5</c:v>
                </c:pt>
                <c:pt idx="18068">
                  <c:v>1224.5</c:v>
                </c:pt>
                <c:pt idx="18069">
                  <c:v>1224.0999999999999</c:v>
                </c:pt>
                <c:pt idx="18070">
                  <c:v>1223.7</c:v>
                </c:pt>
                <c:pt idx="18071">
                  <c:v>1224.5999999999999</c:v>
                </c:pt>
                <c:pt idx="18072">
                  <c:v>1224.2</c:v>
                </c:pt>
                <c:pt idx="18073">
                  <c:v>1229.3</c:v>
                </c:pt>
                <c:pt idx="18074">
                  <c:v>1231.5</c:v>
                </c:pt>
                <c:pt idx="18075">
                  <c:v>1230.7</c:v>
                </c:pt>
                <c:pt idx="18076">
                  <c:v>1226.0999999999999</c:v>
                </c:pt>
                <c:pt idx="18077">
                  <c:v>1223.4000000000001</c:v>
                </c:pt>
                <c:pt idx="18078">
                  <c:v>1224.3</c:v>
                </c:pt>
                <c:pt idx="18079">
                  <c:v>1227.8</c:v>
                </c:pt>
                <c:pt idx="18080">
                  <c:v>1223.7</c:v>
                </c:pt>
                <c:pt idx="18081">
                  <c:v>1225.0999999999999</c:v>
                </c:pt>
                <c:pt idx="18082">
                  <c:v>1225.2</c:v>
                </c:pt>
                <c:pt idx="18083">
                  <c:v>1223.9000000000001</c:v>
                </c:pt>
                <c:pt idx="18084">
                  <c:v>1223.5</c:v>
                </c:pt>
                <c:pt idx="18085">
                  <c:v>1223.2</c:v>
                </c:pt>
                <c:pt idx="18086">
                  <c:v>1223.5</c:v>
                </c:pt>
                <c:pt idx="18087">
                  <c:v>1223.2</c:v>
                </c:pt>
                <c:pt idx="18088">
                  <c:v>1223.2</c:v>
                </c:pt>
                <c:pt idx="18089">
                  <c:v>1221.9000000000001</c:v>
                </c:pt>
                <c:pt idx="18090">
                  <c:v>1220.5</c:v>
                </c:pt>
                <c:pt idx="18091">
                  <c:v>1220.3</c:v>
                </c:pt>
                <c:pt idx="18092">
                  <c:v>1220.5999999999999</c:v>
                </c:pt>
                <c:pt idx="18093">
                  <c:v>1220.9000000000001</c:v>
                </c:pt>
                <c:pt idx="18094">
                  <c:v>1221.5</c:v>
                </c:pt>
                <c:pt idx="18095">
                  <c:v>1220.8</c:v>
                </c:pt>
                <c:pt idx="18096">
                  <c:v>1220.4000000000001</c:v>
                </c:pt>
                <c:pt idx="18097">
                  <c:v>1236.7</c:v>
                </c:pt>
                <c:pt idx="18098">
                  <c:v>1233.7</c:v>
                </c:pt>
                <c:pt idx="18099">
                  <c:v>1229.9000000000001</c:v>
                </c:pt>
                <c:pt idx="18100">
                  <c:v>1227.2</c:v>
                </c:pt>
                <c:pt idx="18101">
                  <c:v>1223.7</c:v>
                </c:pt>
                <c:pt idx="18102">
                  <c:v>1227.2</c:v>
                </c:pt>
                <c:pt idx="18103">
                  <c:v>1228.5999999999999</c:v>
                </c:pt>
                <c:pt idx="18104">
                  <c:v>1227.8</c:v>
                </c:pt>
                <c:pt idx="18105">
                  <c:v>1228.3</c:v>
                </c:pt>
                <c:pt idx="18106">
                  <c:v>1224.7</c:v>
                </c:pt>
                <c:pt idx="18107">
                  <c:v>1219.7</c:v>
                </c:pt>
                <c:pt idx="18108">
                  <c:v>1214.0999999999999</c:v>
                </c:pt>
                <c:pt idx="18109">
                  <c:v>1208.4000000000001</c:v>
                </c:pt>
                <c:pt idx="18110">
                  <c:v>1202.4000000000001</c:v>
                </c:pt>
                <c:pt idx="18111">
                  <c:v>1196.0999999999999</c:v>
                </c:pt>
                <c:pt idx="18112">
                  <c:v>1192.0999999999999</c:v>
                </c:pt>
                <c:pt idx="18113">
                  <c:v>1186.2</c:v>
                </c:pt>
                <c:pt idx="18114">
                  <c:v>1184.7</c:v>
                </c:pt>
                <c:pt idx="18115">
                  <c:v>1184.5</c:v>
                </c:pt>
                <c:pt idx="18116">
                  <c:v>1185.7</c:v>
                </c:pt>
                <c:pt idx="18117">
                  <c:v>1187</c:v>
                </c:pt>
                <c:pt idx="18118">
                  <c:v>1189</c:v>
                </c:pt>
                <c:pt idx="18119">
                  <c:v>1191.7</c:v>
                </c:pt>
                <c:pt idx="18120">
                  <c:v>1195.0999999999999</c:v>
                </c:pt>
                <c:pt idx="18121">
                  <c:v>1207.0999999999999</c:v>
                </c:pt>
                <c:pt idx="18122">
                  <c:v>1202.9000000000001</c:v>
                </c:pt>
                <c:pt idx="18123">
                  <c:v>1212.5999999999999</c:v>
                </c:pt>
                <c:pt idx="18124">
                  <c:v>1213.0999999999999</c:v>
                </c:pt>
                <c:pt idx="18125">
                  <c:v>1216.5999999999999</c:v>
                </c:pt>
                <c:pt idx="18126">
                  <c:v>1220.2</c:v>
                </c:pt>
                <c:pt idx="18127">
                  <c:v>1225.9000000000001</c:v>
                </c:pt>
                <c:pt idx="18128">
                  <c:v>1227.8</c:v>
                </c:pt>
                <c:pt idx="18129">
                  <c:v>1230.4000000000001</c:v>
                </c:pt>
                <c:pt idx="18130">
                  <c:v>1229.9000000000001</c:v>
                </c:pt>
                <c:pt idx="18131">
                  <c:v>1230.3</c:v>
                </c:pt>
                <c:pt idx="18132">
                  <c:v>1228.9000000000001</c:v>
                </c:pt>
                <c:pt idx="18133">
                  <c:v>1223.5</c:v>
                </c:pt>
                <c:pt idx="18134">
                  <c:v>1219.2</c:v>
                </c:pt>
                <c:pt idx="18135">
                  <c:v>1213.5</c:v>
                </c:pt>
                <c:pt idx="18136">
                  <c:v>1208.2</c:v>
                </c:pt>
                <c:pt idx="18137">
                  <c:v>1206.5</c:v>
                </c:pt>
                <c:pt idx="18138">
                  <c:v>1206.7</c:v>
                </c:pt>
                <c:pt idx="18139">
                  <c:v>1208.7</c:v>
                </c:pt>
                <c:pt idx="18140">
                  <c:v>1212.5999999999999</c:v>
                </c:pt>
                <c:pt idx="18141">
                  <c:v>1217.7</c:v>
                </c:pt>
                <c:pt idx="18142">
                  <c:v>1223.2</c:v>
                </c:pt>
                <c:pt idx="18143">
                  <c:v>1230.2</c:v>
                </c:pt>
                <c:pt idx="18144">
                  <c:v>1236</c:v>
                </c:pt>
                <c:pt idx="18145">
                  <c:v>1244.2</c:v>
                </c:pt>
                <c:pt idx="18146">
                  <c:v>1254.3</c:v>
                </c:pt>
                <c:pt idx="18147">
                  <c:v>1258.0999999999999</c:v>
                </c:pt>
                <c:pt idx="18148">
                  <c:v>1271.5</c:v>
                </c:pt>
                <c:pt idx="18149">
                  <c:v>1277.2</c:v>
                </c:pt>
                <c:pt idx="18150">
                  <c:v>1283.8</c:v>
                </c:pt>
                <c:pt idx="18151">
                  <c:v>1293</c:v>
                </c:pt>
                <c:pt idx="18152">
                  <c:v>1298.9000000000001</c:v>
                </c:pt>
                <c:pt idx="18153">
                  <c:v>1304.5999999999999</c:v>
                </c:pt>
                <c:pt idx="18154">
                  <c:v>1308.8</c:v>
                </c:pt>
                <c:pt idx="18155">
                  <c:v>1310.4000000000001</c:v>
                </c:pt>
                <c:pt idx="18156">
                  <c:v>1312</c:v>
                </c:pt>
                <c:pt idx="18157">
                  <c:v>1316.6</c:v>
                </c:pt>
                <c:pt idx="18158">
                  <c:v>1317.6</c:v>
                </c:pt>
                <c:pt idx="18159">
                  <c:v>1319.3</c:v>
                </c:pt>
                <c:pt idx="18160">
                  <c:v>1321.5</c:v>
                </c:pt>
                <c:pt idx="18161">
                  <c:v>1323</c:v>
                </c:pt>
                <c:pt idx="18162">
                  <c:v>1326.6</c:v>
                </c:pt>
                <c:pt idx="18163">
                  <c:v>1329.3</c:v>
                </c:pt>
                <c:pt idx="18164">
                  <c:v>1332.1</c:v>
                </c:pt>
                <c:pt idx="18165">
                  <c:v>1339.1</c:v>
                </c:pt>
                <c:pt idx="18166">
                  <c:v>1344.9</c:v>
                </c:pt>
                <c:pt idx="18167">
                  <c:v>1350.2</c:v>
                </c:pt>
                <c:pt idx="18168">
                  <c:v>1356</c:v>
                </c:pt>
                <c:pt idx="18169">
                  <c:v>1366.8</c:v>
                </c:pt>
                <c:pt idx="18170">
                  <c:v>1370.7</c:v>
                </c:pt>
                <c:pt idx="18171">
                  <c:v>1381</c:v>
                </c:pt>
                <c:pt idx="18172">
                  <c:v>1388.6</c:v>
                </c:pt>
                <c:pt idx="18173">
                  <c:v>1392.3</c:v>
                </c:pt>
                <c:pt idx="18174">
                  <c:v>1398.3</c:v>
                </c:pt>
                <c:pt idx="18175">
                  <c:v>1405.1</c:v>
                </c:pt>
                <c:pt idx="18176">
                  <c:v>1403.1</c:v>
                </c:pt>
                <c:pt idx="18177">
                  <c:v>1398.2</c:v>
                </c:pt>
                <c:pt idx="18178">
                  <c:v>1392.2</c:v>
                </c:pt>
                <c:pt idx="18179">
                  <c:v>1398.1</c:v>
                </c:pt>
                <c:pt idx="18180">
                  <c:v>1400.5</c:v>
                </c:pt>
                <c:pt idx="18181">
                  <c:v>1395.5</c:v>
                </c:pt>
                <c:pt idx="18182">
                  <c:v>1400</c:v>
                </c:pt>
                <c:pt idx="18183">
                  <c:v>1397.4</c:v>
                </c:pt>
                <c:pt idx="18184">
                  <c:v>1398.3</c:v>
                </c:pt>
                <c:pt idx="18185">
                  <c:v>1398.1</c:v>
                </c:pt>
                <c:pt idx="18186">
                  <c:v>1404.7</c:v>
                </c:pt>
                <c:pt idx="18187">
                  <c:v>1406</c:v>
                </c:pt>
                <c:pt idx="18188">
                  <c:v>1406.4</c:v>
                </c:pt>
                <c:pt idx="18189">
                  <c:v>1412</c:v>
                </c:pt>
                <c:pt idx="18190">
                  <c:v>1419.4</c:v>
                </c:pt>
                <c:pt idx="18191">
                  <c:v>1406.9</c:v>
                </c:pt>
                <c:pt idx="18192">
                  <c:v>1417.2</c:v>
                </c:pt>
                <c:pt idx="18193">
                  <c:v>1423.6</c:v>
                </c:pt>
                <c:pt idx="18194">
                  <c:v>1435.3</c:v>
                </c:pt>
                <c:pt idx="18195">
                  <c:v>1426.7</c:v>
                </c:pt>
                <c:pt idx="18196">
                  <c:v>1440.7</c:v>
                </c:pt>
                <c:pt idx="18197">
                  <c:v>1433</c:v>
                </c:pt>
                <c:pt idx="18198">
                  <c:v>1450.5</c:v>
                </c:pt>
                <c:pt idx="18199">
                  <c:v>1447.5</c:v>
                </c:pt>
                <c:pt idx="18200">
                  <c:v>1455.5</c:v>
                </c:pt>
                <c:pt idx="18201">
                  <c:v>1453.4</c:v>
                </c:pt>
                <c:pt idx="18202">
                  <c:v>1456</c:v>
                </c:pt>
                <c:pt idx="18203">
                  <c:v>1456.3</c:v>
                </c:pt>
                <c:pt idx="18204">
                  <c:v>1460.7</c:v>
                </c:pt>
                <c:pt idx="18205">
                  <c:v>1460.7</c:v>
                </c:pt>
                <c:pt idx="18206">
                  <c:v>1474.7</c:v>
                </c:pt>
                <c:pt idx="18207">
                  <c:v>1477.9</c:v>
                </c:pt>
                <c:pt idx="18208">
                  <c:v>1473.7</c:v>
                </c:pt>
                <c:pt idx="18209">
                  <c:v>1475.4</c:v>
                </c:pt>
                <c:pt idx="18210">
                  <c:v>1475.4</c:v>
                </c:pt>
                <c:pt idx="18211">
                  <c:v>1481</c:v>
                </c:pt>
                <c:pt idx="18212">
                  <c:v>1484.3</c:v>
                </c:pt>
                <c:pt idx="18213">
                  <c:v>1494.2</c:v>
                </c:pt>
                <c:pt idx="18214">
                  <c:v>1480.8</c:v>
                </c:pt>
                <c:pt idx="18215">
                  <c:v>1479.9</c:v>
                </c:pt>
                <c:pt idx="18216">
                  <c:v>1483.1</c:v>
                </c:pt>
                <c:pt idx="18217">
                  <c:v>1489.3</c:v>
                </c:pt>
                <c:pt idx="18218">
                  <c:v>1495.7</c:v>
                </c:pt>
                <c:pt idx="18219">
                  <c:v>1500.9</c:v>
                </c:pt>
                <c:pt idx="18220">
                  <c:v>1501.6</c:v>
                </c:pt>
                <c:pt idx="18221">
                  <c:v>1519</c:v>
                </c:pt>
                <c:pt idx="18222">
                  <c:v>1513.9</c:v>
                </c:pt>
                <c:pt idx="18223">
                  <c:v>1515.7</c:v>
                </c:pt>
                <c:pt idx="18224">
                  <c:v>1521.9</c:v>
                </c:pt>
                <c:pt idx="18225">
                  <c:v>1515.6</c:v>
                </c:pt>
                <c:pt idx="18226">
                  <c:v>1516.9</c:v>
                </c:pt>
                <c:pt idx="18227">
                  <c:v>1532.1</c:v>
                </c:pt>
                <c:pt idx="18228">
                  <c:v>1525.7</c:v>
                </c:pt>
                <c:pt idx="18229">
                  <c:v>1532.3</c:v>
                </c:pt>
                <c:pt idx="18230">
                  <c:v>1525.9</c:v>
                </c:pt>
                <c:pt idx="18231">
                  <c:v>1535.1</c:v>
                </c:pt>
                <c:pt idx="18232">
                  <c:v>1535.5</c:v>
                </c:pt>
                <c:pt idx="18233">
                  <c:v>1545.8</c:v>
                </c:pt>
                <c:pt idx="18234">
                  <c:v>1548.9</c:v>
                </c:pt>
                <c:pt idx="18235">
                  <c:v>1546.4</c:v>
                </c:pt>
                <c:pt idx="18236">
                  <c:v>1552.1</c:v>
                </c:pt>
                <c:pt idx="18237">
                  <c:v>1531</c:v>
                </c:pt>
                <c:pt idx="18238">
                  <c:v>1527.1</c:v>
                </c:pt>
                <c:pt idx="18239">
                  <c:v>1535.7</c:v>
                </c:pt>
                <c:pt idx="18240">
                  <c:v>1545.3</c:v>
                </c:pt>
                <c:pt idx="18241">
                  <c:v>1543</c:v>
                </c:pt>
                <c:pt idx="18242">
                  <c:v>1548.9</c:v>
                </c:pt>
                <c:pt idx="18243">
                  <c:v>1563.3</c:v>
                </c:pt>
                <c:pt idx="18244">
                  <c:v>1588.8</c:v>
                </c:pt>
                <c:pt idx="18245">
                  <c:v>1597.9</c:v>
                </c:pt>
                <c:pt idx="18246">
                  <c:v>1591.2</c:v>
                </c:pt>
                <c:pt idx="18247">
                  <c:v>1587.1</c:v>
                </c:pt>
                <c:pt idx="18248">
                  <c:v>1595.4</c:v>
                </c:pt>
                <c:pt idx="18249">
                  <c:v>1605.2</c:v>
                </c:pt>
                <c:pt idx="18250">
                  <c:v>1603.1</c:v>
                </c:pt>
                <c:pt idx="18251">
                  <c:v>1597.5</c:v>
                </c:pt>
                <c:pt idx="18252">
                  <c:v>1590.6</c:v>
                </c:pt>
                <c:pt idx="18253">
                  <c:v>1590.2</c:v>
                </c:pt>
                <c:pt idx="18254">
                  <c:v>1603.4</c:v>
                </c:pt>
                <c:pt idx="18255">
                  <c:v>1598</c:v>
                </c:pt>
                <c:pt idx="18256">
                  <c:v>1596.4</c:v>
                </c:pt>
                <c:pt idx="18257">
                  <c:v>1606.5</c:v>
                </c:pt>
                <c:pt idx="18258">
                  <c:v>1605.4</c:v>
                </c:pt>
                <c:pt idx="18259">
                  <c:v>1612.7</c:v>
                </c:pt>
                <c:pt idx="18260">
                  <c:v>1612.6</c:v>
                </c:pt>
                <c:pt idx="18261">
                  <c:v>1616.1</c:v>
                </c:pt>
                <c:pt idx="18262">
                  <c:v>1619</c:v>
                </c:pt>
                <c:pt idx="18263">
                  <c:v>1620.1</c:v>
                </c:pt>
                <c:pt idx="18264">
                  <c:v>1618.2</c:v>
                </c:pt>
                <c:pt idx="18265">
                  <c:v>1620.6</c:v>
                </c:pt>
                <c:pt idx="18266">
                  <c:v>1620</c:v>
                </c:pt>
                <c:pt idx="18267">
                  <c:v>1622.8</c:v>
                </c:pt>
                <c:pt idx="18268">
                  <c:v>1621.4</c:v>
                </c:pt>
                <c:pt idx="18269">
                  <c:v>1620.4</c:v>
                </c:pt>
                <c:pt idx="18270">
                  <c:v>1590.2</c:v>
                </c:pt>
                <c:pt idx="18271">
                  <c:v>1594.9</c:v>
                </c:pt>
                <c:pt idx="18272">
                  <c:v>1581.6</c:v>
                </c:pt>
                <c:pt idx="18273">
                  <c:v>1589.7</c:v>
                </c:pt>
                <c:pt idx="18274">
                  <c:v>1582.4</c:v>
                </c:pt>
                <c:pt idx="18275">
                  <c:v>1588.3</c:v>
                </c:pt>
                <c:pt idx="18276">
                  <c:v>1591.8</c:v>
                </c:pt>
                <c:pt idx="18277">
                  <c:v>1579.9</c:v>
                </c:pt>
                <c:pt idx="18278">
                  <c:v>1577.3</c:v>
                </c:pt>
                <c:pt idx="18279">
                  <c:v>1574</c:v>
                </c:pt>
                <c:pt idx="18280">
                  <c:v>1569</c:v>
                </c:pt>
                <c:pt idx="18281">
                  <c:v>1567.9</c:v>
                </c:pt>
                <c:pt idx="18282">
                  <c:v>1563.8</c:v>
                </c:pt>
                <c:pt idx="18283">
                  <c:v>1557.6</c:v>
                </c:pt>
                <c:pt idx="18284">
                  <c:v>1566</c:v>
                </c:pt>
                <c:pt idx="18285">
                  <c:v>1567</c:v>
                </c:pt>
                <c:pt idx="18286">
                  <c:v>1565.8</c:v>
                </c:pt>
                <c:pt idx="18287">
                  <c:v>1565.5</c:v>
                </c:pt>
                <c:pt idx="18288">
                  <c:v>1576.6</c:v>
                </c:pt>
                <c:pt idx="18289">
                  <c:v>1575.2</c:v>
                </c:pt>
                <c:pt idx="18290">
                  <c:v>1576.6</c:v>
                </c:pt>
                <c:pt idx="18291">
                  <c:v>1578.3</c:v>
                </c:pt>
                <c:pt idx="18292">
                  <c:v>1579.6</c:v>
                </c:pt>
                <c:pt idx="18293">
                  <c:v>1562.2</c:v>
                </c:pt>
                <c:pt idx="18294">
                  <c:v>1577.7</c:v>
                </c:pt>
                <c:pt idx="18295">
                  <c:v>1578.2</c:v>
                </c:pt>
                <c:pt idx="18296">
                  <c:v>1580.6</c:v>
                </c:pt>
                <c:pt idx="18297">
                  <c:v>1584.1</c:v>
                </c:pt>
                <c:pt idx="18298">
                  <c:v>1583.3</c:v>
                </c:pt>
                <c:pt idx="18299">
                  <c:v>1579.8</c:v>
                </c:pt>
                <c:pt idx="18300">
                  <c:v>1577</c:v>
                </c:pt>
                <c:pt idx="18301">
                  <c:v>1576.3</c:v>
                </c:pt>
                <c:pt idx="18302">
                  <c:v>1576.6</c:v>
                </c:pt>
                <c:pt idx="18303">
                  <c:v>1563.6</c:v>
                </c:pt>
                <c:pt idx="18304">
                  <c:v>1562.5</c:v>
                </c:pt>
                <c:pt idx="18305">
                  <c:v>1565.5</c:v>
                </c:pt>
                <c:pt idx="18306">
                  <c:v>1555.5</c:v>
                </c:pt>
                <c:pt idx="18307">
                  <c:v>1551.4</c:v>
                </c:pt>
                <c:pt idx="18308">
                  <c:v>1555.4</c:v>
                </c:pt>
                <c:pt idx="18309">
                  <c:v>1558.9</c:v>
                </c:pt>
                <c:pt idx="18310">
                  <c:v>1568.1</c:v>
                </c:pt>
                <c:pt idx="18311">
                  <c:v>1574</c:v>
                </c:pt>
                <c:pt idx="18312">
                  <c:v>1572.9</c:v>
                </c:pt>
                <c:pt idx="18313">
                  <c:v>1578.2</c:v>
                </c:pt>
                <c:pt idx="18314">
                  <c:v>1587.7</c:v>
                </c:pt>
                <c:pt idx="18315">
                  <c:v>1561.5</c:v>
                </c:pt>
                <c:pt idx="18316">
                  <c:v>1560.6</c:v>
                </c:pt>
                <c:pt idx="18317">
                  <c:v>1591.4</c:v>
                </c:pt>
                <c:pt idx="18318">
                  <c:v>1587.8</c:v>
                </c:pt>
                <c:pt idx="18319">
                  <c:v>1571.4</c:v>
                </c:pt>
                <c:pt idx="18320">
                  <c:v>1569.7</c:v>
                </c:pt>
                <c:pt idx="18321">
                  <c:v>1582.6</c:v>
                </c:pt>
                <c:pt idx="18322">
                  <c:v>1580</c:v>
                </c:pt>
                <c:pt idx="18323">
                  <c:v>1568.9</c:v>
                </c:pt>
                <c:pt idx="18324">
                  <c:v>1556.7</c:v>
                </c:pt>
                <c:pt idx="18325">
                  <c:v>1564.7</c:v>
                </c:pt>
                <c:pt idx="18326">
                  <c:v>1558.8</c:v>
                </c:pt>
                <c:pt idx="18327">
                  <c:v>1574.6</c:v>
                </c:pt>
                <c:pt idx="18328">
                  <c:v>1594.3</c:v>
                </c:pt>
                <c:pt idx="18329">
                  <c:v>1593.6</c:v>
                </c:pt>
                <c:pt idx="18330">
                  <c:v>1603.2</c:v>
                </c:pt>
                <c:pt idx="18331">
                  <c:v>1603.2</c:v>
                </c:pt>
                <c:pt idx="18332">
                  <c:v>1609.5</c:v>
                </c:pt>
                <c:pt idx="18333">
                  <c:v>1617.2</c:v>
                </c:pt>
                <c:pt idx="18334">
                  <c:v>1635.9</c:v>
                </c:pt>
                <c:pt idx="18335">
                  <c:v>1642.5</c:v>
                </c:pt>
                <c:pt idx="18336">
                  <c:v>1637.5</c:v>
                </c:pt>
                <c:pt idx="18337">
                  <c:v>1634.9</c:v>
                </c:pt>
                <c:pt idx="18338">
                  <c:v>1649.5</c:v>
                </c:pt>
                <c:pt idx="18339">
                  <c:v>1637.5</c:v>
                </c:pt>
                <c:pt idx="18340">
                  <c:v>1653</c:v>
                </c:pt>
                <c:pt idx="18341">
                  <c:v>1660</c:v>
                </c:pt>
                <c:pt idx="18342">
                  <c:v>1658.1</c:v>
                </c:pt>
                <c:pt idx="18343">
                  <c:v>1662.7</c:v>
                </c:pt>
                <c:pt idx="18344">
                  <c:v>1664.7</c:v>
                </c:pt>
                <c:pt idx="18345">
                  <c:v>1682.7</c:v>
                </c:pt>
                <c:pt idx="18346">
                  <c:v>1691.2</c:v>
                </c:pt>
                <c:pt idx="18347">
                  <c:v>1701.5</c:v>
                </c:pt>
                <c:pt idx="18348">
                  <c:v>1703.1</c:v>
                </c:pt>
                <c:pt idx="18349">
                  <c:v>1696.4</c:v>
                </c:pt>
                <c:pt idx="18350">
                  <c:v>1713</c:v>
                </c:pt>
                <c:pt idx="18351">
                  <c:v>1715</c:v>
                </c:pt>
                <c:pt idx="18352">
                  <c:v>1723.6</c:v>
                </c:pt>
                <c:pt idx="18353">
                  <c:v>1730.6</c:v>
                </c:pt>
                <c:pt idx="18354">
                  <c:v>1734.3</c:v>
                </c:pt>
                <c:pt idx="18355">
                  <c:v>1731</c:v>
                </c:pt>
                <c:pt idx="18356">
                  <c:v>1736.5</c:v>
                </c:pt>
                <c:pt idx="18357">
                  <c:v>1749.9</c:v>
                </c:pt>
                <c:pt idx="18358">
                  <c:v>1750.2</c:v>
                </c:pt>
                <c:pt idx="18359">
                  <c:v>1760.6</c:v>
                </c:pt>
                <c:pt idx="18360">
                  <c:v>1774.9</c:v>
                </c:pt>
                <c:pt idx="18361">
                  <c:v>1788.3</c:v>
                </c:pt>
                <c:pt idx="18362">
                  <c:v>1792.2</c:v>
                </c:pt>
                <c:pt idx="18363">
                  <c:v>1793.6</c:v>
                </c:pt>
                <c:pt idx="18364">
                  <c:v>1804.1</c:v>
                </c:pt>
                <c:pt idx="18365">
                  <c:v>1819.1</c:v>
                </c:pt>
                <c:pt idx="18366">
                  <c:v>1827.9</c:v>
                </c:pt>
                <c:pt idx="18367">
                  <c:v>1835.7</c:v>
                </c:pt>
                <c:pt idx="18368">
                  <c:v>1838.7</c:v>
                </c:pt>
                <c:pt idx="18369">
                  <c:v>1844.6</c:v>
                </c:pt>
                <c:pt idx="18370">
                  <c:v>1862.9</c:v>
                </c:pt>
                <c:pt idx="18371">
                  <c:v>1868.5</c:v>
                </c:pt>
                <c:pt idx="18372">
                  <c:v>1878</c:v>
                </c:pt>
                <c:pt idx="18373">
                  <c:v>1875.3</c:v>
                </c:pt>
                <c:pt idx="18374">
                  <c:v>1877.1</c:v>
                </c:pt>
                <c:pt idx="18375">
                  <c:v>1880.9</c:v>
                </c:pt>
                <c:pt idx="18376">
                  <c:v>1869.3</c:v>
                </c:pt>
                <c:pt idx="18377">
                  <c:v>1876.7</c:v>
                </c:pt>
                <c:pt idx="18378">
                  <c:v>1882.4</c:v>
                </c:pt>
                <c:pt idx="18379">
                  <c:v>1881</c:v>
                </c:pt>
                <c:pt idx="18380">
                  <c:v>1895</c:v>
                </c:pt>
                <c:pt idx="18381">
                  <c:v>1893.3</c:v>
                </c:pt>
                <c:pt idx="18382">
                  <c:v>1901.1</c:v>
                </c:pt>
                <c:pt idx="18383">
                  <c:v>1906</c:v>
                </c:pt>
                <c:pt idx="18384">
                  <c:v>1926.6</c:v>
                </c:pt>
                <c:pt idx="18385">
                  <c:v>1930.9</c:v>
                </c:pt>
                <c:pt idx="18386">
                  <c:v>1927.3</c:v>
                </c:pt>
                <c:pt idx="18387">
                  <c:v>1957</c:v>
                </c:pt>
                <c:pt idx="18388">
                  <c:v>1966.5</c:v>
                </c:pt>
                <c:pt idx="18389">
                  <c:v>1976.6</c:v>
                </c:pt>
                <c:pt idx="18390">
                  <c:v>1984.5</c:v>
                </c:pt>
                <c:pt idx="18391">
                  <c:v>1995</c:v>
                </c:pt>
                <c:pt idx="18392">
                  <c:v>2005.2</c:v>
                </c:pt>
                <c:pt idx="18393">
                  <c:v>2004.1</c:v>
                </c:pt>
                <c:pt idx="18394">
                  <c:v>2015.7</c:v>
                </c:pt>
                <c:pt idx="18395">
                  <c:v>2018.7</c:v>
                </c:pt>
                <c:pt idx="18396">
                  <c:v>2019.7</c:v>
                </c:pt>
                <c:pt idx="18397">
                  <c:v>2018.8</c:v>
                </c:pt>
                <c:pt idx="18398">
                  <c:v>2020.6</c:v>
                </c:pt>
                <c:pt idx="18399">
                  <c:v>2011.8</c:v>
                </c:pt>
                <c:pt idx="18400">
                  <c:v>2002.7</c:v>
                </c:pt>
                <c:pt idx="18401">
                  <c:v>1999.4</c:v>
                </c:pt>
                <c:pt idx="18402">
                  <c:v>2003.7</c:v>
                </c:pt>
                <c:pt idx="18403">
                  <c:v>2002.2</c:v>
                </c:pt>
                <c:pt idx="18404">
                  <c:v>2002.2</c:v>
                </c:pt>
                <c:pt idx="18405">
                  <c:v>2005.2</c:v>
                </c:pt>
                <c:pt idx="18406">
                  <c:v>2008.4</c:v>
                </c:pt>
                <c:pt idx="18407">
                  <c:v>2023.2</c:v>
                </c:pt>
                <c:pt idx="18408">
                  <c:v>2011.8</c:v>
                </c:pt>
                <c:pt idx="18409">
                  <c:v>2022.4</c:v>
                </c:pt>
                <c:pt idx="18410">
                  <c:v>2028.9</c:v>
                </c:pt>
                <c:pt idx="18411">
                  <c:v>2035.4</c:v>
                </c:pt>
                <c:pt idx="18412">
                  <c:v>2028.4</c:v>
                </c:pt>
                <c:pt idx="18413">
                  <c:v>2028.2</c:v>
                </c:pt>
                <c:pt idx="18414">
                  <c:v>2036.8</c:v>
                </c:pt>
                <c:pt idx="18415">
                  <c:v>2052.6</c:v>
                </c:pt>
                <c:pt idx="18416">
                  <c:v>2053.8000000000002</c:v>
                </c:pt>
                <c:pt idx="18417">
                  <c:v>2054.1</c:v>
                </c:pt>
                <c:pt idx="18418">
                  <c:v>2057.5</c:v>
                </c:pt>
                <c:pt idx="18419">
                  <c:v>2046.4</c:v>
                </c:pt>
                <c:pt idx="18420">
                  <c:v>2042.1</c:v>
                </c:pt>
                <c:pt idx="18421">
                  <c:v>2030</c:v>
                </c:pt>
                <c:pt idx="18422">
                  <c:v>2042.6</c:v>
                </c:pt>
                <c:pt idx="18423">
                  <c:v>2058.9</c:v>
                </c:pt>
                <c:pt idx="18424">
                  <c:v>2065.8000000000002</c:v>
                </c:pt>
                <c:pt idx="18425">
                  <c:v>2056.1</c:v>
                </c:pt>
                <c:pt idx="18426">
                  <c:v>2051.6999999999998</c:v>
                </c:pt>
                <c:pt idx="18427">
                  <c:v>2050.8000000000002</c:v>
                </c:pt>
                <c:pt idx="18428">
                  <c:v>2055</c:v>
                </c:pt>
                <c:pt idx="18429">
                  <c:v>2050.6</c:v>
                </c:pt>
                <c:pt idx="18430">
                  <c:v>2056.4</c:v>
                </c:pt>
                <c:pt idx="18431">
                  <c:v>2053.3000000000002</c:v>
                </c:pt>
                <c:pt idx="18432">
                  <c:v>2047.9</c:v>
                </c:pt>
                <c:pt idx="18433">
                  <c:v>2042.6</c:v>
                </c:pt>
                <c:pt idx="18434">
                  <c:v>2058</c:v>
                </c:pt>
                <c:pt idx="18435">
                  <c:v>2049.9</c:v>
                </c:pt>
                <c:pt idx="18436">
                  <c:v>2051.5</c:v>
                </c:pt>
                <c:pt idx="18437">
                  <c:v>2050.6999999999998</c:v>
                </c:pt>
                <c:pt idx="18438">
                  <c:v>2045.9</c:v>
                </c:pt>
                <c:pt idx="18439">
                  <c:v>2039.2</c:v>
                </c:pt>
                <c:pt idx="18440">
                  <c:v>2035.1</c:v>
                </c:pt>
                <c:pt idx="18441">
                  <c:v>2042</c:v>
                </c:pt>
                <c:pt idx="18442">
                  <c:v>2038</c:v>
                </c:pt>
                <c:pt idx="18443">
                  <c:v>2032.2</c:v>
                </c:pt>
                <c:pt idx="18444">
                  <c:v>2032.2</c:v>
                </c:pt>
                <c:pt idx="18445">
                  <c:v>1999.2</c:v>
                </c:pt>
                <c:pt idx="18446">
                  <c:v>2012.4</c:v>
                </c:pt>
                <c:pt idx="18447">
                  <c:v>2003</c:v>
                </c:pt>
                <c:pt idx="18448">
                  <c:v>1989.8</c:v>
                </c:pt>
                <c:pt idx="18449">
                  <c:v>1976</c:v>
                </c:pt>
                <c:pt idx="18450">
                  <c:v>1963.1</c:v>
                </c:pt>
                <c:pt idx="18451">
                  <c:v>1957.7</c:v>
                </c:pt>
                <c:pt idx="18452">
                  <c:v>1952.3</c:v>
                </c:pt>
                <c:pt idx="18453">
                  <c:v>1949.4</c:v>
                </c:pt>
                <c:pt idx="18454">
                  <c:v>1949.1</c:v>
                </c:pt>
                <c:pt idx="18455">
                  <c:v>1946.8</c:v>
                </c:pt>
                <c:pt idx="18456">
                  <c:v>1947</c:v>
                </c:pt>
                <c:pt idx="18457">
                  <c:v>1947.7</c:v>
                </c:pt>
                <c:pt idx="18458">
                  <c:v>1943.1</c:v>
                </c:pt>
                <c:pt idx="18459">
                  <c:v>1944.3</c:v>
                </c:pt>
                <c:pt idx="18460">
                  <c:v>1942</c:v>
                </c:pt>
                <c:pt idx="18461">
                  <c:v>1941.6</c:v>
                </c:pt>
                <c:pt idx="18462">
                  <c:v>1945.1</c:v>
                </c:pt>
                <c:pt idx="18463">
                  <c:v>1945.4</c:v>
                </c:pt>
                <c:pt idx="18464">
                  <c:v>1949.7</c:v>
                </c:pt>
                <c:pt idx="18465">
                  <c:v>1946.4</c:v>
                </c:pt>
                <c:pt idx="18466">
                  <c:v>1947.9</c:v>
                </c:pt>
                <c:pt idx="18467">
                  <c:v>1949.5</c:v>
                </c:pt>
                <c:pt idx="18468">
                  <c:v>1952.3</c:v>
                </c:pt>
                <c:pt idx="18469">
                  <c:v>1951.3</c:v>
                </c:pt>
                <c:pt idx="18470">
                  <c:v>1952.1</c:v>
                </c:pt>
                <c:pt idx="18471">
                  <c:v>1952.7</c:v>
                </c:pt>
                <c:pt idx="18472">
                  <c:v>1951.8</c:v>
                </c:pt>
                <c:pt idx="18473">
                  <c:v>1953.2</c:v>
                </c:pt>
                <c:pt idx="18474">
                  <c:v>1955.5</c:v>
                </c:pt>
                <c:pt idx="18475">
                  <c:v>1952.9</c:v>
                </c:pt>
                <c:pt idx="18476">
                  <c:v>1955.2</c:v>
                </c:pt>
                <c:pt idx="18477">
                  <c:v>1956.7</c:v>
                </c:pt>
                <c:pt idx="18478">
                  <c:v>1956.4</c:v>
                </c:pt>
                <c:pt idx="18479">
                  <c:v>1960.8</c:v>
                </c:pt>
                <c:pt idx="18480">
                  <c:v>1960.2</c:v>
                </c:pt>
                <c:pt idx="18481">
                  <c:v>1963.2</c:v>
                </c:pt>
                <c:pt idx="18482">
                  <c:v>1966.7</c:v>
                </c:pt>
                <c:pt idx="18483">
                  <c:v>1963.6</c:v>
                </c:pt>
                <c:pt idx="18484">
                  <c:v>1965.2</c:v>
                </c:pt>
                <c:pt idx="18485">
                  <c:v>1965.5</c:v>
                </c:pt>
                <c:pt idx="18486">
                  <c:v>1965.7</c:v>
                </c:pt>
                <c:pt idx="18487">
                  <c:v>1960.1</c:v>
                </c:pt>
                <c:pt idx="18488">
                  <c:v>1959.3</c:v>
                </c:pt>
                <c:pt idx="18489">
                  <c:v>1959.4</c:v>
                </c:pt>
                <c:pt idx="18490">
                  <c:v>1969.6</c:v>
                </c:pt>
                <c:pt idx="18491">
                  <c:v>1969.5</c:v>
                </c:pt>
                <c:pt idx="18492">
                  <c:v>1968.4</c:v>
                </c:pt>
                <c:pt idx="18493">
                  <c:v>1968.3</c:v>
                </c:pt>
                <c:pt idx="18494">
                  <c:v>1970.7</c:v>
                </c:pt>
                <c:pt idx="18495">
                  <c:v>1970.7</c:v>
                </c:pt>
                <c:pt idx="18496">
                  <c:v>1968.9</c:v>
                </c:pt>
                <c:pt idx="18497">
                  <c:v>1968.9</c:v>
                </c:pt>
                <c:pt idx="18498">
                  <c:v>1968.8</c:v>
                </c:pt>
                <c:pt idx="18499">
                  <c:v>1968.7</c:v>
                </c:pt>
                <c:pt idx="18500">
                  <c:v>1968.6</c:v>
                </c:pt>
                <c:pt idx="18501">
                  <c:v>1970.9</c:v>
                </c:pt>
                <c:pt idx="18502">
                  <c:v>1971.2</c:v>
                </c:pt>
                <c:pt idx="18503">
                  <c:v>1970.5</c:v>
                </c:pt>
                <c:pt idx="18504">
                  <c:v>1972</c:v>
                </c:pt>
                <c:pt idx="18505">
                  <c:v>1972</c:v>
                </c:pt>
                <c:pt idx="18506">
                  <c:v>1972.7</c:v>
                </c:pt>
                <c:pt idx="18507">
                  <c:v>1974.8</c:v>
                </c:pt>
                <c:pt idx="18508">
                  <c:v>1973.1</c:v>
                </c:pt>
                <c:pt idx="18509">
                  <c:v>1970.2</c:v>
                </c:pt>
                <c:pt idx="18510">
                  <c:v>1970.3</c:v>
                </c:pt>
                <c:pt idx="18511">
                  <c:v>1971.6</c:v>
                </c:pt>
                <c:pt idx="18512">
                  <c:v>1972.5</c:v>
                </c:pt>
                <c:pt idx="18513">
                  <c:v>1970.3</c:v>
                </c:pt>
                <c:pt idx="18514">
                  <c:v>1969.5</c:v>
                </c:pt>
                <c:pt idx="18515">
                  <c:v>1968.4</c:v>
                </c:pt>
                <c:pt idx="18516">
                  <c:v>1968.5</c:v>
                </c:pt>
                <c:pt idx="18517">
                  <c:v>1967.6</c:v>
                </c:pt>
                <c:pt idx="18518">
                  <c:v>1969.2</c:v>
                </c:pt>
                <c:pt idx="18519">
                  <c:v>1966.8</c:v>
                </c:pt>
                <c:pt idx="18520">
                  <c:v>1966.7</c:v>
                </c:pt>
                <c:pt idx="18521">
                  <c:v>1967.6</c:v>
                </c:pt>
                <c:pt idx="18522">
                  <c:v>1965.9</c:v>
                </c:pt>
                <c:pt idx="18523">
                  <c:v>1965.9</c:v>
                </c:pt>
                <c:pt idx="18524">
                  <c:v>1965.1</c:v>
                </c:pt>
                <c:pt idx="18525">
                  <c:v>1965.8</c:v>
                </c:pt>
                <c:pt idx="18526">
                  <c:v>1967.4</c:v>
                </c:pt>
                <c:pt idx="18527">
                  <c:v>1967.2</c:v>
                </c:pt>
                <c:pt idx="18528">
                  <c:v>1966.2</c:v>
                </c:pt>
                <c:pt idx="18529">
                  <c:v>1971.7</c:v>
                </c:pt>
                <c:pt idx="18530">
                  <c:v>1970.5</c:v>
                </c:pt>
                <c:pt idx="18531">
                  <c:v>1970.3</c:v>
                </c:pt>
                <c:pt idx="18532">
                  <c:v>1969.4</c:v>
                </c:pt>
                <c:pt idx="18533">
                  <c:v>1969.2</c:v>
                </c:pt>
                <c:pt idx="18534">
                  <c:v>1970.9</c:v>
                </c:pt>
                <c:pt idx="18535">
                  <c:v>1972</c:v>
                </c:pt>
                <c:pt idx="18536">
                  <c:v>1971.4</c:v>
                </c:pt>
                <c:pt idx="18537">
                  <c:v>1969.9</c:v>
                </c:pt>
                <c:pt idx="18538">
                  <c:v>1970.3</c:v>
                </c:pt>
                <c:pt idx="18539">
                  <c:v>1970</c:v>
                </c:pt>
                <c:pt idx="18540">
                  <c:v>1972.9</c:v>
                </c:pt>
                <c:pt idx="18541">
                  <c:v>1973.7</c:v>
                </c:pt>
                <c:pt idx="18542">
                  <c:v>1976</c:v>
                </c:pt>
                <c:pt idx="18543">
                  <c:v>1974.4</c:v>
                </c:pt>
                <c:pt idx="18544">
                  <c:v>1976</c:v>
                </c:pt>
                <c:pt idx="18545">
                  <c:v>1975.3</c:v>
                </c:pt>
                <c:pt idx="18546">
                  <c:v>1977</c:v>
                </c:pt>
                <c:pt idx="18547">
                  <c:v>1977.1</c:v>
                </c:pt>
                <c:pt idx="18548">
                  <c:v>1977.8</c:v>
                </c:pt>
                <c:pt idx="18549">
                  <c:v>1978.6</c:v>
                </c:pt>
                <c:pt idx="18550">
                  <c:v>1976.9</c:v>
                </c:pt>
                <c:pt idx="18551">
                  <c:v>1980</c:v>
                </c:pt>
                <c:pt idx="18552">
                  <c:v>1979.4</c:v>
                </c:pt>
                <c:pt idx="18553">
                  <c:v>1980.1</c:v>
                </c:pt>
                <c:pt idx="18554">
                  <c:v>1980</c:v>
                </c:pt>
                <c:pt idx="18555">
                  <c:v>1978.1</c:v>
                </c:pt>
                <c:pt idx="18556">
                  <c:v>1976.8</c:v>
                </c:pt>
                <c:pt idx="18557">
                  <c:v>1975.5</c:v>
                </c:pt>
                <c:pt idx="18558">
                  <c:v>1975.9</c:v>
                </c:pt>
                <c:pt idx="18559">
                  <c:v>1975.6</c:v>
                </c:pt>
                <c:pt idx="18560">
                  <c:v>1975</c:v>
                </c:pt>
                <c:pt idx="18561">
                  <c:v>1970.1</c:v>
                </c:pt>
                <c:pt idx="18562">
                  <c:v>1967</c:v>
                </c:pt>
                <c:pt idx="18563">
                  <c:v>1964.4</c:v>
                </c:pt>
                <c:pt idx="18564">
                  <c:v>2038.2</c:v>
                </c:pt>
                <c:pt idx="18565">
                  <c:v>2036.5</c:v>
                </c:pt>
                <c:pt idx="18566">
                  <c:v>2035.5</c:v>
                </c:pt>
                <c:pt idx="18567">
                  <c:v>2036.6</c:v>
                </c:pt>
                <c:pt idx="18568">
                  <c:v>2036.5</c:v>
                </c:pt>
                <c:pt idx="18569">
                  <c:v>2038.4</c:v>
                </c:pt>
                <c:pt idx="18570">
                  <c:v>2040.9</c:v>
                </c:pt>
                <c:pt idx="18571">
                  <c:v>2037.6</c:v>
                </c:pt>
                <c:pt idx="18572">
                  <c:v>2039.4</c:v>
                </c:pt>
                <c:pt idx="18573">
                  <c:v>2038.7</c:v>
                </c:pt>
                <c:pt idx="18574">
                  <c:v>2038.7</c:v>
                </c:pt>
                <c:pt idx="18575">
                  <c:v>2040.4</c:v>
                </c:pt>
                <c:pt idx="18576">
                  <c:v>2041</c:v>
                </c:pt>
                <c:pt idx="18577">
                  <c:v>2043.2</c:v>
                </c:pt>
                <c:pt idx="18578">
                  <c:v>2041.5</c:v>
                </c:pt>
                <c:pt idx="18579">
                  <c:v>2044.3</c:v>
                </c:pt>
                <c:pt idx="18580">
                  <c:v>2039.2</c:v>
                </c:pt>
                <c:pt idx="18581">
                  <c:v>2041.1</c:v>
                </c:pt>
                <c:pt idx="18582">
                  <c:v>2056.1999999999998</c:v>
                </c:pt>
                <c:pt idx="18583">
                  <c:v>2062.5</c:v>
                </c:pt>
                <c:pt idx="18584">
                  <c:v>2064.3000000000002</c:v>
                </c:pt>
                <c:pt idx="18585">
                  <c:v>2066.4</c:v>
                </c:pt>
                <c:pt idx="18586">
                  <c:v>2068.8000000000002</c:v>
                </c:pt>
                <c:pt idx="18587">
                  <c:v>2070.1999999999998</c:v>
                </c:pt>
                <c:pt idx="18588">
                  <c:v>2072.9</c:v>
                </c:pt>
                <c:pt idx="18589">
                  <c:v>2072</c:v>
                </c:pt>
                <c:pt idx="18590">
                  <c:v>2072.9</c:v>
                </c:pt>
                <c:pt idx="18591">
                  <c:v>2076.3000000000002</c:v>
                </c:pt>
                <c:pt idx="18592">
                  <c:v>2077.3000000000002</c:v>
                </c:pt>
                <c:pt idx="18593">
                  <c:v>2078.1999999999998</c:v>
                </c:pt>
                <c:pt idx="18594">
                  <c:v>2079.1</c:v>
                </c:pt>
                <c:pt idx="18595">
                  <c:v>2081.8000000000002</c:v>
                </c:pt>
                <c:pt idx="18596">
                  <c:v>2081.8000000000002</c:v>
                </c:pt>
                <c:pt idx="18597">
                  <c:v>2082.6</c:v>
                </c:pt>
                <c:pt idx="18598">
                  <c:v>2085.3000000000002</c:v>
                </c:pt>
                <c:pt idx="18599">
                  <c:v>2085.1999999999998</c:v>
                </c:pt>
                <c:pt idx="18600">
                  <c:v>2090.1</c:v>
                </c:pt>
                <c:pt idx="18601">
                  <c:v>2089.1999999999998</c:v>
                </c:pt>
                <c:pt idx="18602">
                  <c:v>2089</c:v>
                </c:pt>
                <c:pt idx="18603">
                  <c:v>2091.4</c:v>
                </c:pt>
                <c:pt idx="18604">
                  <c:v>2089.3000000000002</c:v>
                </c:pt>
                <c:pt idx="18605">
                  <c:v>2093.9</c:v>
                </c:pt>
                <c:pt idx="18606">
                  <c:v>2094.8000000000002</c:v>
                </c:pt>
                <c:pt idx="18607">
                  <c:v>2097.3000000000002</c:v>
                </c:pt>
                <c:pt idx="18608">
                  <c:v>2100.3000000000002</c:v>
                </c:pt>
                <c:pt idx="18609">
                  <c:v>2103.1999999999998</c:v>
                </c:pt>
                <c:pt idx="18610">
                  <c:v>2100</c:v>
                </c:pt>
                <c:pt idx="18611">
                  <c:v>2103.3000000000002</c:v>
                </c:pt>
                <c:pt idx="18612">
                  <c:v>2106.1</c:v>
                </c:pt>
                <c:pt idx="18613">
                  <c:v>2107.1</c:v>
                </c:pt>
                <c:pt idx="18614">
                  <c:v>2108.8000000000002</c:v>
                </c:pt>
                <c:pt idx="18615">
                  <c:v>2109.8000000000002</c:v>
                </c:pt>
                <c:pt idx="18616">
                  <c:v>2111.6</c:v>
                </c:pt>
                <c:pt idx="18617">
                  <c:v>2111.6</c:v>
                </c:pt>
                <c:pt idx="18618">
                  <c:v>2113.5</c:v>
                </c:pt>
                <c:pt idx="18619">
                  <c:v>2114.3000000000002</c:v>
                </c:pt>
                <c:pt idx="18620">
                  <c:v>2115.3000000000002</c:v>
                </c:pt>
                <c:pt idx="18621">
                  <c:v>2114.4</c:v>
                </c:pt>
                <c:pt idx="18622">
                  <c:v>2115.4</c:v>
                </c:pt>
                <c:pt idx="18623">
                  <c:v>2117.9</c:v>
                </c:pt>
                <c:pt idx="18624">
                  <c:v>2118.9</c:v>
                </c:pt>
                <c:pt idx="18625">
                  <c:v>2120.1</c:v>
                </c:pt>
                <c:pt idx="18626">
                  <c:v>2117.3000000000002</c:v>
                </c:pt>
                <c:pt idx="18627">
                  <c:v>2120.4</c:v>
                </c:pt>
                <c:pt idx="18628">
                  <c:v>2120.4</c:v>
                </c:pt>
                <c:pt idx="18629">
                  <c:v>2119.6999999999998</c:v>
                </c:pt>
                <c:pt idx="18630">
                  <c:v>2120</c:v>
                </c:pt>
                <c:pt idx="18631">
                  <c:v>2121.9</c:v>
                </c:pt>
                <c:pt idx="18632">
                  <c:v>2122</c:v>
                </c:pt>
                <c:pt idx="18633">
                  <c:v>2123.9</c:v>
                </c:pt>
                <c:pt idx="18634">
                  <c:v>2123.3000000000002</c:v>
                </c:pt>
                <c:pt idx="18635">
                  <c:v>2125.4</c:v>
                </c:pt>
                <c:pt idx="18636">
                  <c:v>2125.5</c:v>
                </c:pt>
                <c:pt idx="18637">
                  <c:v>2127.1999999999998</c:v>
                </c:pt>
                <c:pt idx="18638">
                  <c:v>2128.1999999999998</c:v>
                </c:pt>
                <c:pt idx="18639">
                  <c:v>2124.4</c:v>
                </c:pt>
                <c:pt idx="18640">
                  <c:v>2126.4</c:v>
                </c:pt>
                <c:pt idx="18641">
                  <c:v>2127.3000000000002</c:v>
                </c:pt>
                <c:pt idx="18642">
                  <c:v>2127.4</c:v>
                </c:pt>
                <c:pt idx="18643">
                  <c:v>2127.3000000000002</c:v>
                </c:pt>
                <c:pt idx="18644">
                  <c:v>2127.1999999999998</c:v>
                </c:pt>
                <c:pt idx="18645">
                  <c:v>2129.1</c:v>
                </c:pt>
                <c:pt idx="18646">
                  <c:v>2127.1</c:v>
                </c:pt>
                <c:pt idx="18647">
                  <c:v>2127.9</c:v>
                </c:pt>
                <c:pt idx="18648">
                  <c:v>2127.3000000000002</c:v>
                </c:pt>
                <c:pt idx="18649">
                  <c:v>2127.8000000000002</c:v>
                </c:pt>
                <c:pt idx="18650">
                  <c:v>2129.1999999999998</c:v>
                </c:pt>
                <c:pt idx="18651">
                  <c:v>2126.1999999999998</c:v>
                </c:pt>
                <c:pt idx="18652">
                  <c:v>2129.5</c:v>
                </c:pt>
                <c:pt idx="18653">
                  <c:v>2128.6999999999998</c:v>
                </c:pt>
                <c:pt idx="18654">
                  <c:v>2126.6</c:v>
                </c:pt>
                <c:pt idx="18655">
                  <c:v>2125.8000000000002</c:v>
                </c:pt>
                <c:pt idx="18656">
                  <c:v>2126.6</c:v>
                </c:pt>
                <c:pt idx="18657">
                  <c:v>2124.8000000000002</c:v>
                </c:pt>
                <c:pt idx="18658">
                  <c:v>2123.6</c:v>
                </c:pt>
                <c:pt idx="18659">
                  <c:v>2125.1999999999998</c:v>
                </c:pt>
                <c:pt idx="18660">
                  <c:v>2125.3000000000002</c:v>
                </c:pt>
                <c:pt idx="18661">
                  <c:v>2123.3000000000002</c:v>
                </c:pt>
                <c:pt idx="18662">
                  <c:v>2125.1</c:v>
                </c:pt>
                <c:pt idx="18663">
                  <c:v>2125.1999999999998</c:v>
                </c:pt>
                <c:pt idx="18664">
                  <c:v>2123.3000000000002</c:v>
                </c:pt>
                <c:pt idx="18665">
                  <c:v>2124.1999999999998</c:v>
                </c:pt>
                <c:pt idx="18666">
                  <c:v>2125.1999999999998</c:v>
                </c:pt>
                <c:pt idx="18667">
                  <c:v>2121.5</c:v>
                </c:pt>
                <c:pt idx="18668">
                  <c:v>2119.6999999999998</c:v>
                </c:pt>
                <c:pt idx="18669">
                  <c:v>2122.3000000000002</c:v>
                </c:pt>
                <c:pt idx="18670">
                  <c:v>2122</c:v>
                </c:pt>
                <c:pt idx="18671">
                  <c:v>2120.6</c:v>
                </c:pt>
                <c:pt idx="18672">
                  <c:v>2118.1999999999998</c:v>
                </c:pt>
                <c:pt idx="18673">
                  <c:v>2118.6999999999998</c:v>
                </c:pt>
                <c:pt idx="18674">
                  <c:v>2119.1999999999998</c:v>
                </c:pt>
                <c:pt idx="18675">
                  <c:v>2114.9</c:v>
                </c:pt>
                <c:pt idx="18676">
                  <c:v>2113.3000000000002</c:v>
                </c:pt>
                <c:pt idx="18677">
                  <c:v>2114.8000000000002</c:v>
                </c:pt>
                <c:pt idx="18678">
                  <c:v>2112.5</c:v>
                </c:pt>
                <c:pt idx="18679">
                  <c:v>2115.6</c:v>
                </c:pt>
                <c:pt idx="18680">
                  <c:v>2111.8000000000002</c:v>
                </c:pt>
                <c:pt idx="18681">
                  <c:v>2113.1999999999998</c:v>
                </c:pt>
                <c:pt idx="18682">
                  <c:v>2108.8000000000002</c:v>
                </c:pt>
                <c:pt idx="18683">
                  <c:v>2110</c:v>
                </c:pt>
                <c:pt idx="18684">
                  <c:v>2110.1</c:v>
                </c:pt>
                <c:pt idx="18685">
                  <c:v>2107.4</c:v>
                </c:pt>
                <c:pt idx="18686">
                  <c:v>2107.5</c:v>
                </c:pt>
                <c:pt idx="18687">
                  <c:v>2108.1999999999998</c:v>
                </c:pt>
                <c:pt idx="18688">
                  <c:v>2107.3000000000002</c:v>
                </c:pt>
                <c:pt idx="18689">
                  <c:v>2102.9</c:v>
                </c:pt>
                <c:pt idx="18690">
                  <c:v>2102.9</c:v>
                </c:pt>
                <c:pt idx="18691">
                  <c:v>2101.1</c:v>
                </c:pt>
                <c:pt idx="18692">
                  <c:v>2102.8000000000002</c:v>
                </c:pt>
                <c:pt idx="18693">
                  <c:v>2100.1999999999998</c:v>
                </c:pt>
                <c:pt idx="18694">
                  <c:v>2099.1999999999998</c:v>
                </c:pt>
                <c:pt idx="18695">
                  <c:v>2099.1</c:v>
                </c:pt>
                <c:pt idx="18696">
                  <c:v>2098.3000000000002</c:v>
                </c:pt>
                <c:pt idx="18697">
                  <c:v>2094</c:v>
                </c:pt>
                <c:pt idx="18698">
                  <c:v>2095.1</c:v>
                </c:pt>
                <c:pt idx="18699">
                  <c:v>2092.6999999999998</c:v>
                </c:pt>
                <c:pt idx="18700">
                  <c:v>2089.8000000000002</c:v>
                </c:pt>
                <c:pt idx="18701">
                  <c:v>2089.1999999999998</c:v>
                </c:pt>
                <c:pt idx="18702">
                  <c:v>2088.4</c:v>
                </c:pt>
                <c:pt idx="18703">
                  <c:v>2089.1</c:v>
                </c:pt>
                <c:pt idx="18704">
                  <c:v>2086.9</c:v>
                </c:pt>
                <c:pt idx="18705">
                  <c:v>2085.5</c:v>
                </c:pt>
                <c:pt idx="18706">
                  <c:v>2084.1</c:v>
                </c:pt>
                <c:pt idx="18707">
                  <c:v>2082.8000000000002</c:v>
                </c:pt>
                <c:pt idx="18708">
                  <c:v>2081.1999999999998</c:v>
                </c:pt>
                <c:pt idx="18709">
                  <c:v>2083</c:v>
                </c:pt>
                <c:pt idx="18710">
                  <c:v>2079.3000000000002</c:v>
                </c:pt>
                <c:pt idx="18711">
                  <c:v>2081.1999999999998</c:v>
                </c:pt>
                <c:pt idx="18712">
                  <c:v>2076.8000000000002</c:v>
                </c:pt>
                <c:pt idx="18713">
                  <c:v>2074.9</c:v>
                </c:pt>
                <c:pt idx="18714">
                  <c:v>2076.6999999999998</c:v>
                </c:pt>
                <c:pt idx="18715">
                  <c:v>2074.1</c:v>
                </c:pt>
                <c:pt idx="18716">
                  <c:v>2071.5</c:v>
                </c:pt>
                <c:pt idx="18717">
                  <c:v>2070.5</c:v>
                </c:pt>
                <c:pt idx="18718">
                  <c:v>2067.9</c:v>
                </c:pt>
                <c:pt idx="18719">
                  <c:v>2066.9</c:v>
                </c:pt>
                <c:pt idx="18720">
                  <c:v>2065.4</c:v>
                </c:pt>
                <c:pt idx="18721">
                  <c:v>2061.6</c:v>
                </c:pt>
                <c:pt idx="18722">
                  <c:v>2059.8000000000002</c:v>
                </c:pt>
                <c:pt idx="18723">
                  <c:v>2062</c:v>
                </c:pt>
                <c:pt idx="18724">
                  <c:v>2058.9</c:v>
                </c:pt>
                <c:pt idx="18725">
                  <c:v>2053.9</c:v>
                </c:pt>
                <c:pt idx="18726">
                  <c:v>2057.1</c:v>
                </c:pt>
                <c:pt idx="18727">
                  <c:v>2052.6</c:v>
                </c:pt>
                <c:pt idx="18728">
                  <c:v>2053.6</c:v>
                </c:pt>
                <c:pt idx="18729">
                  <c:v>2052.1999999999998</c:v>
                </c:pt>
                <c:pt idx="18730">
                  <c:v>2050.3000000000002</c:v>
                </c:pt>
                <c:pt idx="18731">
                  <c:v>2047.1</c:v>
                </c:pt>
                <c:pt idx="18732">
                  <c:v>2045.5</c:v>
                </c:pt>
                <c:pt idx="18733">
                  <c:v>2043.8</c:v>
                </c:pt>
                <c:pt idx="18734">
                  <c:v>2041.3</c:v>
                </c:pt>
                <c:pt idx="18735">
                  <c:v>2040.3</c:v>
                </c:pt>
                <c:pt idx="18736">
                  <c:v>2037</c:v>
                </c:pt>
                <c:pt idx="18737">
                  <c:v>2035.3</c:v>
                </c:pt>
                <c:pt idx="18738">
                  <c:v>2033.6</c:v>
                </c:pt>
                <c:pt idx="18739">
                  <c:v>2030.3</c:v>
                </c:pt>
                <c:pt idx="18740">
                  <c:v>2032</c:v>
                </c:pt>
                <c:pt idx="18741">
                  <c:v>2026.9</c:v>
                </c:pt>
                <c:pt idx="18742">
                  <c:v>2025.2</c:v>
                </c:pt>
                <c:pt idx="18743">
                  <c:v>2024.2</c:v>
                </c:pt>
                <c:pt idx="18744">
                  <c:v>2021.1</c:v>
                </c:pt>
                <c:pt idx="18745">
                  <c:v>2014.1</c:v>
                </c:pt>
                <c:pt idx="18746">
                  <c:v>2016.1</c:v>
                </c:pt>
                <c:pt idx="18747">
                  <c:v>2014.8</c:v>
                </c:pt>
                <c:pt idx="18748">
                  <c:v>2010.7</c:v>
                </c:pt>
                <c:pt idx="18749">
                  <c:v>2006.2</c:v>
                </c:pt>
                <c:pt idx="18750">
                  <c:v>2005.3</c:v>
                </c:pt>
                <c:pt idx="18751">
                  <c:v>2005.5</c:v>
                </c:pt>
                <c:pt idx="18752">
                  <c:v>2004</c:v>
                </c:pt>
                <c:pt idx="18753">
                  <c:v>2000.8</c:v>
                </c:pt>
                <c:pt idx="18754">
                  <c:v>1998.2</c:v>
                </c:pt>
                <c:pt idx="18755">
                  <c:v>1994.6</c:v>
                </c:pt>
                <c:pt idx="18756">
                  <c:v>1993</c:v>
                </c:pt>
                <c:pt idx="18757">
                  <c:v>1990.5</c:v>
                </c:pt>
                <c:pt idx="18758">
                  <c:v>1989</c:v>
                </c:pt>
                <c:pt idx="18759">
                  <c:v>1984.9</c:v>
                </c:pt>
                <c:pt idx="18760">
                  <c:v>1981.7</c:v>
                </c:pt>
                <c:pt idx="18761">
                  <c:v>1979.3</c:v>
                </c:pt>
                <c:pt idx="18762">
                  <c:v>1977.6</c:v>
                </c:pt>
                <c:pt idx="18763">
                  <c:v>1975.3</c:v>
                </c:pt>
                <c:pt idx="18764">
                  <c:v>1973.7</c:v>
                </c:pt>
                <c:pt idx="18765">
                  <c:v>1971.2</c:v>
                </c:pt>
                <c:pt idx="18766">
                  <c:v>1969.5</c:v>
                </c:pt>
                <c:pt idx="18767">
                  <c:v>1968.6</c:v>
                </c:pt>
                <c:pt idx="18768">
                  <c:v>1962.1</c:v>
                </c:pt>
                <c:pt idx="18769">
                  <c:v>1964.7</c:v>
                </c:pt>
                <c:pt idx="18770">
                  <c:v>1960.6</c:v>
                </c:pt>
                <c:pt idx="18771">
                  <c:v>1958.1</c:v>
                </c:pt>
                <c:pt idx="18772">
                  <c:v>1956.1</c:v>
                </c:pt>
                <c:pt idx="18773">
                  <c:v>1952.9</c:v>
                </c:pt>
                <c:pt idx="18774">
                  <c:v>1951.8</c:v>
                </c:pt>
                <c:pt idx="18775">
                  <c:v>1947.8</c:v>
                </c:pt>
                <c:pt idx="18776">
                  <c:v>1946.9</c:v>
                </c:pt>
                <c:pt idx="18777">
                  <c:v>1942.2</c:v>
                </c:pt>
                <c:pt idx="18778">
                  <c:v>1941.8</c:v>
                </c:pt>
                <c:pt idx="18779">
                  <c:v>1939.5</c:v>
                </c:pt>
                <c:pt idx="18780">
                  <c:v>1935.8</c:v>
                </c:pt>
                <c:pt idx="18781">
                  <c:v>1934.4</c:v>
                </c:pt>
                <c:pt idx="18782">
                  <c:v>1932</c:v>
                </c:pt>
                <c:pt idx="18783">
                  <c:v>1929.7</c:v>
                </c:pt>
                <c:pt idx="18784">
                  <c:v>1927.3</c:v>
                </c:pt>
                <c:pt idx="18785">
                  <c:v>1926.6</c:v>
                </c:pt>
                <c:pt idx="18786">
                  <c:v>1924.3</c:v>
                </c:pt>
                <c:pt idx="18787">
                  <c:v>1920.6</c:v>
                </c:pt>
                <c:pt idx="18788">
                  <c:v>1919.7</c:v>
                </c:pt>
                <c:pt idx="18789">
                  <c:v>1915.9</c:v>
                </c:pt>
                <c:pt idx="18790">
                  <c:v>1915.2</c:v>
                </c:pt>
                <c:pt idx="18791">
                  <c:v>1913.6</c:v>
                </c:pt>
                <c:pt idx="18792">
                  <c:v>1910.5</c:v>
                </c:pt>
                <c:pt idx="18793">
                  <c:v>1908.8</c:v>
                </c:pt>
                <c:pt idx="18794">
                  <c:v>1906.4</c:v>
                </c:pt>
                <c:pt idx="18795">
                  <c:v>1903.8</c:v>
                </c:pt>
                <c:pt idx="18796">
                  <c:v>1902.2</c:v>
                </c:pt>
                <c:pt idx="18797">
                  <c:v>1900.4</c:v>
                </c:pt>
                <c:pt idx="18798">
                  <c:v>1900.1</c:v>
                </c:pt>
                <c:pt idx="18799">
                  <c:v>1899.9</c:v>
                </c:pt>
                <c:pt idx="18800">
                  <c:v>1897.7</c:v>
                </c:pt>
                <c:pt idx="18801">
                  <c:v>1897.2</c:v>
                </c:pt>
                <c:pt idx="18802">
                  <c:v>1893.5</c:v>
                </c:pt>
                <c:pt idx="18803">
                  <c:v>1894.7</c:v>
                </c:pt>
                <c:pt idx="18804">
                  <c:v>1891.1</c:v>
                </c:pt>
                <c:pt idx="18805">
                  <c:v>1887.5</c:v>
                </c:pt>
                <c:pt idx="18806">
                  <c:v>1887.4</c:v>
                </c:pt>
                <c:pt idx="18807">
                  <c:v>1886</c:v>
                </c:pt>
                <c:pt idx="18808">
                  <c:v>1882.4</c:v>
                </c:pt>
                <c:pt idx="18809">
                  <c:v>1883.8</c:v>
                </c:pt>
                <c:pt idx="18810">
                  <c:v>1880.9</c:v>
                </c:pt>
                <c:pt idx="18811">
                  <c:v>1881.6</c:v>
                </c:pt>
                <c:pt idx="18812">
                  <c:v>1878.7</c:v>
                </c:pt>
                <c:pt idx="18813">
                  <c:v>1876.3</c:v>
                </c:pt>
                <c:pt idx="18814">
                  <c:v>1874.1</c:v>
                </c:pt>
                <c:pt idx="18815">
                  <c:v>1874.1</c:v>
                </c:pt>
                <c:pt idx="18816">
                  <c:v>1869.7</c:v>
                </c:pt>
                <c:pt idx="18817">
                  <c:v>1872</c:v>
                </c:pt>
                <c:pt idx="18818">
                  <c:v>1870.7</c:v>
                </c:pt>
                <c:pt idx="18819">
                  <c:v>1867.1</c:v>
                </c:pt>
                <c:pt idx="18820">
                  <c:v>1867</c:v>
                </c:pt>
                <c:pt idx="18821">
                  <c:v>1864</c:v>
                </c:pt>
                <c:pt idx="18822">
                  <c:v>1863.8</c:v>
                </c:pt>
                <c:pt idx="18823">
                  <c:v>1863.2</c:v>
                </c:pt>
                <c:pt idx="18824">
                  <c:v>1861.5</c:v>
                </c:pt>
                <c:pt idx="18825">
                  <c:v>1858.8</c:v>
                </c:pt>
                <c:pt idx="18826">
                  <c:v>1857.5</c:v>
                </c:pt>
                <c:pt idx="18827">
                  <c:v>1858.4</c:v>
                </c:pt>
                <c:pt idx="18828">
                  <c:v>1856.2</c:v>
                </c:pt>
                <c:pt idx="18829">
                  <c:v>1852.7</c:v>
                </c:pt>
                <c:pt idx="18830">
                  <c:v>1852.8</c:v>
                </c:pt>
                <c:pt idx="18831">
                  <c:v>1852</c:v>
                </c:pt>
                <c:pt idx="18832">
                  <c:v>1851.2</c:v>
                </c:pt>
                <c:pt idx="18833">
                  <c:v>1849.8</c:v>
                </c:pt>
                <c:pt idx="18834">
                  <c:v>1848.4</c:v>
                </c:pt>
                <c:pt idx="18835">
                  <c:v>1847.1</c:v>
                </c:pt>
                <c:pt idx="18836">
                  <c:v>1845</c:v>
                </c:pt>
                <c:pt idx="18837">
                  <c:v>1843.5</c:v>
                </c:pt>
                <c:pt idx="18838">
                  <c:v>1842.8</c:v>
                </c:pt>
                <c:pt idx="18839">
                  <c:v>1842</c:v>
                </c:pt>
                <c:pt idx="18840">
                  <c:v>1841.5</c:v>
                </c:pt>
                <c:pt idx="18841">
                  <c:v>1839.4</c:v>
                </c:pt>
                <c:pt idx="18842">
                  <c:v>1836.3</c:v>
                </c:pt>
                <c:pt idx="18843">
                  <c:v>1836.3</c:v>
                </c:pt>
                <c:pt idx="18844">
                  <c:v>1834.4</c:v>
                </c:pt>
                <c:pt idx="18845">
                  <c:v>1831.3</c:v>
                </c:pt>
                <c:pt idx="18846">
                  <c:v>1831.7</c:v>
                </c:pt>
                <c:pt idx="18847">
                  <c:v>1831.9</c:v>
                </c:pt>
                <c:pt idx="18848">
                  <c:v>1831</c:v>
                </c:pt>
                <c:pt idx="18849">
                  <c:v>1829.5</c:v>
                </c:pt>
                <c:pt idx="18850">
                  <c:v>1826.6</c:v>
                </c:pt>
                <c:pt idx="18851">
                  <c:v>1827.2</c:v>
                </c:pt>
                <c:pt idx="18852">
                  <c:v>1826.1</c:v>
                </c:pt>
                <c:pt idx="18853">
                  <c:v>1824.6</c:v>
                </c:pt>
                <c:pt idx="18854">
                  <c:v>1823.9</c:v>
                </c:pt>
                <c:pt idx="18855">
                  <c:v>1823.9</c:v>
                </c:pt>
                <c:pt idx="18856">
                  <c:v>1821.2</c:v>
                </c:pt>
                <c:pt idx="18857">
                  <c:v>1821.8</c:v>
                </c:pt>
                <c:pt idx="18858">
                  <c:v>1819.2</c:v>
                </c:pt>
                <c:pt idx="18859">
                  <c:v>1818.4</c:v>
                </c:pt>
                <c:pt idx="18860">
                  <c:v>1819.1</c:v>
                </c:pt>
                <c:pt idx="18861">
                  <c:v>1817</c:v>
                </c:pt>
                <c:pt idx="18862">
                  <c:v>1816.4</c:v>
                </c:pt>
                <c:pt idx="18863">
                  <c:v>1814.8</c:v>
                </c:pt>
                <c:pt idx="18864">
                  <c:v>1814.4</c:v>
                </c:pt>
                <c:pt idx="18865">
                  <c:v>1816</c:v>
                </c:pt>
                <c:pt idx="18866">
                  <c:v>1814.9</c:v>
                </c:pt>
                <c:pt idx="18867">
                  <c:v>1815.3</c:v>
                </c:pt>
                <c:pt idx="18868">
                  <c:v>1814.9</c:v>
                </c:pt>
                <c:pt idx="18869">
                  <c:v>1812.4</c:v>
                </c:pt>
                <c:pt idx="18870">
                  <c:v>1813.1</c:v>
                </c:pt>
                <c:pt idx="18871">
                  <c:v>1809.8</c:v>
                </c:pt>
                <c:pt idx="18872">
                  <c:v>1813.6</c:v>
                </c:pt>
                <c:pt idx="18873">
                  <c:v>1808.7</c:v>
                </c:pt>
                <c:pt idx="18874">
                  <c:v>1806.8</c:v>
                </c:pt>
                <c:pt idx="18875">
                  <c:v>1811.6</c:v>
                </c:pt>
                <c:pt idx="18876">
                  <c:v>1806.1</c:v>
                </c:pt>
                <c:pt idx="18877">
                  <c:v>1808.3</c:v>
                </c:pt>
                <c:pt idx="18878">
                  <c:v>1802.8</c:v>
                </c:pt>
                <c:pt idx="18879">
                  <c:v>1798.7</c:v>
                </c:pt>
                <c:pt idx="18880">
                  <c:v>1808.3</c:v>
                </c:pt>
                <c:pt idx="18881">
                  <c:v>1806.1</c:v>
                </c:pt>
                <c:pt idx="18882">
                  <c:v>1796.7</c:v>
                </c:pt>
                <c:pt idx="18883">
                  <c:v>1797.3</c:v>
                </c:pt>
                <c:pt idx="18884">
                  <c:v>1802.8</c:v>
                </c:pt>
                <c:pt idx="18885">
                  <c:v>1799.4</c:v>
                </c:pt>
                <c:pt idx="18886">
                  <c:v>1802.7</c:v>
                </c:pt>
                <c:pt idx="18887">
                  <c:v>1795.2</c:v>
                </c:pt>
                <c:pt idx="18888">
                  <c:v>1800.3</c:v>
                </c:pt>
                <c:pt idx="18889">
                  <c:v>1792.2</c:v>
                </c:pt>
                <c:pt idx="18890">
                  <c:v>1796.2</c:v>
                </c:pt>
                <c:pt idx="18891">
                  <c:v>1798.3</c:v>
                </c:pt>
                <c:pt idx="18892">
                  <c:v>1796.9</c:v>
                </c:pt>
                <c:pt idx="18893">
                  <c:v>1789.7</c:v>
                </c:pt>
                <c:pt idx="18894">
                  <c:v>1799</c:v>
                </c:pt>
                <c:pt idx="18895">
                  <c:v>1789.5</c:v>
                </c:pt>
                <c:pt idx="18896">
                  <c:v>1786.2</c:v>
                </c:pt>
                <c:pt idx="18897">
                  <c:v>1794.8</c:v>
                </c:pt>
                <c:pt idx="18898">
                  <c:v>1788.6</c:v>
                </c:pt>
                <c:pt idx="18899">
                  <c:v>1796.1</c:v>
                </c:pt>
                <c:pt idx="18900">
                  <c:v>1787.9</c:v>
                </c:pt>
                <c:pt idx="18901">
                  <c:v>1786.7</c:v>
                </c:pt>
                <c:pt idx="18902">
                  <c:v>1794.7</c:v>
                </c:pt>
                <c:pt idx="18903">
                  <c:v>1790.6</c:v>
                </c:pt>
                <c:pt idx="18904">
                  <c:v>1791.4</c:v>
                </c:pt>
                <c:pt idx="18905">
                  <c:v>1790.6</c:v>
                </c:pt>
                <c:pt idx="18906">
                  <c:v>1788.1</c:v>
                </c:pt>
                <c:pt idx="18907">
                  <c:v>1786</c:v>
                </c:pt>
                <c:pt idx="18908">
                  <c:v>1782.7</c:v>
                </c:pt>
                <c:pt idx="18909">
                  <c:v>1786.7</c:v>
                </c:pt>
                <c:pt idx="18910">
                  <c:v>1785.3</c:v>
                </c:pt>
                <c:pt idx="18911">
                  <c:v>1784.7</c:v>
                </c:pt>
                <c:pt idx="18912">
                  <c:v>1780.9</c:v>
                </c:pt>
                <c:pt idx="18913">
                  <c:v>1785.9</c:v>
                </c:pt>
                <c:pt idx="18914">
                  <c:v>1778</c:v>
                </c:pt>
                <c:pt idx="18915">
                  <c:v>1781.4</c:v>
                </c:pt>
                <c:pt idx="18916">
                  <c:v>1786.5</c:v>
                </c:pt>
                <c:pt idx="18917">
                  <c:v>1783.1</c:v>
                </c:pt>
                <c:pt idx="18918">
                  <c:v>1778.1</c:v>
                </c:pt>
                <c:pt idx="18919">
                  <c:v>1780.3</c:v>
                </c:pt>
                <c:pt idx="18920">
                  <c:v>1776.2</c:v>
                </c:pt>
                <c:pt idx="18921">
                  <c:v>1777.2</c:v>
                </c:pt>
                <c:pt idx="18922">
                  <c:v>1781.1</c:v>
                </c:pt>
                <c:pt idx="18923">
                  <c:v>1780</c:v>
                </c:pt>
                <c:pt idx="18924">
                  <c:v>1773.4</c:v>
                </c:pt>
                <c:pt idx="18925">
                  <c:v>1775.3</c:v>
                </c:pt>
                <c:pt idx="18926">
                  <c:v>1778.7</c:v>
                </c:pt>
                <c:pt idx="18927">
                  <c:v>1778</c:v>
                </c:pt>
                <c:pt idx="18928">
                  <c:v>1772.6</c:v>
                </c:pt>
                <c:pt idx="18929">
                  <c:v>1768</c:v>
                </c:pt>
                <c:pt idx="18930">
                  <c:v>1774</c:v>
                </c:pt>
                <c:pt idx="18931">
                  <c:v>1770</c:v>
                </c:pt>
                <c:pt idx="18932">
                  <c:v>1774.6</c:v>
                </c:pt>
                <c:pt idx="18933">
                  <c:v>1766.8</c:v>
                </c:pt>
                <c:pt idx="18934">
                  <c:v>1773.3</c:v>
                </c:pt>
                <c:pt idx="18935">
                  <c:v>1772.5</c:v>
                </c:pt>
                <c:pt idx="18936">
                  <c:v>1764.1</c:v>
                </c:pt>
                <c:pt idx="18937">
                  <c:v>1775.2</c:v>
                </c:pt>
                <c:pt idx="18938">
                  <c:v>1766.3</c:v>
                </c:pt>
                <c:pt idx="18939">
                  <c:v>1761.2</c:v>
                </c:pt>
                <c:pt idx="18940">
                  <c:v>1763</c:v>
                </c:pt>
                <c:pt idx="18941">
                  <c:v>1765.4</c:v>
                </c:pt>
                <c:pt idx="18942">
                  <c:v>1765.2</c:v>
                </c:pt>
                <c:pt idx="18943">
                  <c:v>1768.3</c:v>
                </c:pt>
                <c:pt idx="18944">
                  <c:v>1769.2</c:v>
                </c:pt>
                <c:pt idx="18945">
                  <c:v>1758.2</c:v>
                </c:pt>
                <c:pt idx="18946">
                  <c:v>1763.3</c:v>
                </c:pt>
                <c:pt idx="18947">
                  <c:v>1764.2</c:v>
                </c:pt>
                <c:pt idx="18948">
                  <c:v>1759</c:v>
                </c:pt>
                <c:pt idx="18949">
                  <c:v>1760.3</c:v>
                </c:pt>
                <c:pt idx="18950">
                  <c:v>1763.6</c:v>
                </c:pt>
                <c:pt idx="18951">
                  <c:v>1754.5</c:v>
                </c:pt>
                <c:pt idx="18952">
                  <c:v>1765.5</c:v>
                </c:pt>
                <c:pt idx="18953">
                  <c:v>1764.9</c:v>
                </c:pt>
                <c:pt idx="18954">
                  <c:v>1755.7</c:v>
                </c:pt>
                <c:pt idx="18955">
                  <c:v>1758.3</c:v>
                </c:pt>
                <c:pt idx="18956">
                  <c:v>1751.2</c:v>
                </c:pt>
                <c:pt idx="18957">
                  <c:v>1761.6</c:v>
                </c:pt>
                <c:pt idx="18958">
                  <c:v>1754.8</c:v>
                </c:pt>
                <c:pt idx="18959">
                  <c:v>1758.3</c:v>
                </c:pt>
                <c:pt idx="18960">
                  <c:v>1763</c:v>
                </c:pt>
                <c:pt idx="18961">
                  <c:v>1748.7</c:v>
                </c:pt>
                <c:pt idx="18962">
                  <c:v>1751.9</c:v>
                </c:pt>
                <c:pt idx="18963">
                  <c:v>1759.1</c:v>
                </c:pt>
                <c:pt idx="18964">
                  <c:v>1755.7</c:v>
                </c:pt>
                <c:pt idx="18965">
                  <c:v>1757.1</c:v>
                </c:pt>
                <c:pt idx="18966">
                  <c:v>1757.3</c:v>
                </c:pt>
                <c:pt idx="18967">
                  <c:v>1756.4</c:v>
                </c:pt>
                <c:pt idx="18968">
                  <c:v>1758.1</c:v>
                </c:pt>
                <c:pt idx="18969">
                  <c:v>1749.9</c:v>
                </c:pt>
                <c:pt idx="18970">
                  <c:v>1758</c:v>
                </c:pt>
                <c:pt idx="18971">
                  <c:v>1749.7</c:v>
                </c:pt>
                <c:pt idx="18972">
                  <c:v>1752.6</c:v>
                </c:pt>
                <c:pt idx="18973">
                  <c:v>1748.6</c:v>
                </c:pt>
                <c:pt idx="18974">
                  <c:v>1754.4</c:v>
                </c:pt>
                <c:pt idx="18975">
                  <c:v>1759.6</c:v>
                </c:pt>
                <c:pt idx="18976">
                  <c:v>1754.4</c:v>
                </c:pt>
                <c:pt idx="18977">
                  <c:v>1752.5</c:v>
                </c:pt>
                <c:pt idx="18978">
                  <c:v>1750</c:v>
                </c:pt>
                <c:pt idx="18979">
                  <c:v>1763</c:v>
                </c:pt>
                <c:pt idx="18980">
                  <c:v>1761</c:v>
                </c:pt>
                <c:pt idx="18981">
                  <c:v>1757</c:v>
                </c:pt>
                <c:pt idx="18982">
                  <c:v>1755.7</c:v>
                </c:pt>
                <c:pt idx="18983">
                  <c:v>1748.6</c:v>
                </c:pt>
                <c:pt idx="18984">
                  <c:v>1757.8</c:v>
                </c:pt>
                <c:pt idx="18985">
                  <c:v>1749.7</c:v>
                </c:pt>
                <c:pt idx="18986">
                  <c:v>1753.9</c:v>
                </c:pt>
                <c:pt idx="18987">
                  <c:v>1753.1</c:v>
                </c:pt>
                <c:pt idx="18988">
                  <c:v>1744.1</c:v>
                </c:pt>
                <c:pt idx="18989">
                  <c:v>1749.8</c:v>
                </c:pt>
                <c:pt idx="18990">
                  <c:v>1749.2</c:v>
                </c:pt>
                <c:pt idx="18991">
                  <c:v>1747</c:v>
                </c:pt>
                <c:pt idx="18992">
                  <c:v>1747.3</c:v>
                </c:pt>
                <c:pt idx="18993">
                  <c:v>1749.7</c:v>
                </c:pt>
                <c:pt idx="18994">
                  <c:v>1746.6</c:v>
                </c:pt>
                <c:pt idx="18995">
                  <c:v>1750.5</c:v>
                </c:pt>
                <c:pt idx="18996">
                  <c:v>1747.4</c:v>
                </c:pt>
                <c:pt idx="18997">
                  <c:v>1756.3</c:v>
                </c:pt>
                <c:pt idx="18998">
                  <c:v>1753.3</c:v>
                </c:pt>
                <c:pt idx="18999">
                  <c:v>1747.5</c:v>
                </c:pt>
                <c:pt idx="19000">
                  <c:v>1746.1</c:v>
                </c:pt>
                <c:pt idx="19001">
                  <c:v>1756.6</c:v>
                </c:pt>
                <c:pt idx="19002">
                  <c:v>1743</c:v>
                </c:pt>
                <c:pt idx="19003">
                  <c:v>1746.2</c:v>
                </c:pt>
                <c:pt idx="19004">
                  <c:v>1744.9</c:v>
                </c:pt>
                <c:pt idx="19005">
                  <c:v>1744.9</c:v>
                </c:pt>
                <c:pt idx="19006">
                  <c:v>1748</c:v>
                </c:pt>
                <c:pt idx="19007">
                  <c:v>1742.9</c:v>
                </c:pt>
                <c:pt idx="19008">
                  <c:v>1744.5</c:v>
                </c:pt>
                <c:pt idx="19009">
                  <c:v>1747.3</c:v>
                </c:pt>
                <c:pt idx="19010">
                  <c:v>1741.7</c:v>
                </c:pt>
                <c:pt idx="19011">
                  <c:v>1750.2</c:v>
                </c:pt>
                <c:pt idx="19012">
                  <c:v>1746.2</c:v>
                </c:pt>
                <c:pt idx="19013">
                  <c:v>1744.1</c:v>
                </c:pt>
                <c:pt idx="19014">
                  <c:v>1749.9</c:v>
                </c:pt>
                <c:pt idx="19015">
                  <c:v>1749.6</c:v>
                </c:pt>
                <c:pt idx="19016">
                  <c:v>1741</c:v>
                </c:pt>
                <c:pt idx="19017">
                  <c:v>1744.9</c:v>
                </c:pt>
                <c:pt idx="19018">
                  <c:v>1745.2</c:v>
                </c:pt>
                <c:pt idx="19019">
                  <c:v>1737.8</c:v>
                </c:pt>
                <c:pt idx="19020">
                  <c:v>1747.5</c:v>
                </c:pt>
                <c:pt idx="19021">
                  <c:v>1739.9</c:v>
                </c:pt>
                <c:pt idx="19022">
                  <c:v>1748.2</c:v>
                </c:pt>
                <c:pt idx="19023">
                  <c:v>1746.3</c:v>
                </c:pt>
                <c:pt idx="19024">
                  <c:v>1746.9</c:v>
                </c:pt>
                <c:pt idx="19025">
                  <c:v>1739.2</c:v>
                </c:pt>
                <c:pt idx="19026">
                  <c:v>1742.5</c:v>
                </c:pt>
                <c:pt idx="19027">
                  <c:v>1748.9</c:v>
                </c:pt>
                <c:pt idx="19028">
                  <c:v>1740.6</c:v>
                </c:pt>
                <c:pt idx="19029">
                  <c:v>1744.4</c:v>
                </c:pt>
                <c:pt idx="19030">
                  <c:v>1743.1</c:v>
                </c:pt>
                <c:pt idx="19031">
                  <c:v>1737.9</c:v>
                </c:pt>
                <c:pt idx="19032">
                  <c:v>1743.4</c:v>
                </c:pt>
                <c:pt idx="19033">
                  <c:v>1737.1</c:v>
                </c:pt>
                <c:pt idx="19034">
                  <c:v>1740.1</c:v>
                </c:pt>
                <c:pt idx="19035">
                  <c:v>1740.3</c:v>
                </c:pt>
                <c:pt idx="19036">
                  <c:v>1739.9</c:v>
                </c:pt>
                <c:pt idx="19037">
                  <c:v>1741.3</c:v>
                </c:pt>
                <c:pt idx="19038">
                  <c:v>1735.8</c:v>
                </c:pt>
                <c:pt idx="19039">
                  <c:v>1741.6</c:v>
                </c:pt>
                <c:pt idx="19040">
                  <c:v>1738.5</c:v>
                </c:pt>
                <c:pt idx="19041">
                  <c:v>1740.5</c:v>
                </c:pt>
                <c:pt idx="19042">
                  <c:v>1731.4</c:v>
                </c:pt>
                <c:pt idx="19043">
                  <c:v>1736</c:v>
                </c:pt>
                <c:pt idx="19044">
                  <c:v>1739.3</c:v>
                </c:pt>
                <c:pt idx="19045">
                  <c:v>1738.6</c:v>
                </c:pt>
                <c:pt idx="19046">
                  <c:v>1733.5</c:v>
                </c:pt>
                <c:pt idx="19047">
                  <c:v>1733.5</c:v>
                </c:pt>
                <c:pt idx="19048">
                  <c:v>1739.2</c:v>
                </c:pt>
                <c:pt idx="19049">
                  <c:v>1742.5</c:v>
                </c:pt>
                <c:pt idx="19050">
                  <c:v>1738</c:v>
                </c:pt>
                <c:pt idx="19051">
                  <c:v>1739.3</c:v>
                </c:pt>
                <c:pt idx="19052">
                  <c:v>1731.8</c:v>
                </c:pt>
                <c:pt idx="19053">
                  <c:v>1731</c:v>
                </c:pt>
                <c:pt idx="19054">
                  <c:v>1737.3</c:v>
                </c:pt>
                <c:pt idx="19055">
                  <c:v>1733.4</c:v>
                </c:pt>
                <c:pt idx="19056">
                  <c:v>1735.6</c:v>
                </c:pt>
                <c:pt idx="19057">
                  <c:v>1732.7</c:v>
                </c:pt>
                <c:pt idx="19058">
                  <c:v>1733.9</c:v>
                </c:pt>
                <c:pt idx="19059">
                  <c:v>1735.5</c:v>
                </c:pt>
                <c:pt idx="19060">
                  <c:v>1732.3</c:v>
                </c:pt>
                <c:pt idx="19061">
                  <c:v>1734.6</c:v>
                </c:pt>
                <c:pt idx="19062">
                  <c:v>1732</c:v>
                </c:pt>
                <c:pt idx="19063">
                  <c:v>1738.1</c:v>
                </c:pt>
                <c:pt idx="19064">
                  <c:v>1733</c:v>
                </c:pt>
                <c:pt idx="19065">
                  <c:v>1733.8</c:v>
                </c:pt>
                <c:pt idx="19066">
                  <c:v>1735.3</c:v>
                </c:pt>
                <c:pt idx="19067">
                  <c:v>1734.3</c:v>
                </c:pt>
                <c:pt idx="19068">
                  <c:v>1734.3</c:v>
                </c:pt>
                <c:pt idx="19069">
                  <c:v>1728</c:v>
                </c:pt>
                <c:pt idx="19070">
                  <c:v>1731.1</c:v>
                </c:pt>
                <c:pt idx="19071">
                  <c:v>1733.1</c:v>
                </c:pt>
                <c:pt idx="19072">
                  <c:v>1728.1</c:v>
                </c:pt>
                <c:pt idx="19073">
                  <c:v>1726.9</c:v>
                </c:pt>
                <c:pt idx="19074">
                  <c:v>1732.5</c:v>
                </c:pt>
                <c:pt idx="19075">
                  <c:v>1724.9</c:v>
                </c:pt>
                <c:pt idx="19076">
                  <c:v>1731.3</c:v>
                </c:pt>
                <c:pt idx="19077">
                  <c:v>1728.2</c:v>
                </c:pt>
                <c:pt idx="19078">
                  <c:v>1724.9</c:v>
                </c:pt>
                <c:pt idx="19079">
                  <c:v>1731.1</c:v>
                </c:pt>
                <c:pt idx="19080">
                  <c:v>1726.5</c:v>
                </c:pt>
                <c:pt idx="19081">
                  <c:v>1731.2</c:v>
                </c:pt>
                <c:pt idx="19082">
                  <c:v>1725.4</c:v>
                </c:pt>
                <c:pt idx="19083">
                  <c:v>1720.2</c:v>
                </c:pt>
                <c:pt idx="19084">
                  <c:v>1728.3</c:v>
                </c:pt>
                <c:pt idx="19085">
                  <c:v>1718.5</c:v>
                </c:pt>
                <c:pt idx="19086">
                  <c:v>1722.5</c:v>
                </c:pt>
                <c:pt idx="19087">
                  <c:v>1722.3</c:v>
                </c:pt>
                <c:pt idx="19088">
                  <c:v>1727.5</c:v>
                </c:pt>
                <c:pt idx="19089">
                  <c:v>1723</c:v>
                </c:pt>
                <c:pt idx="19090">
                  <c:v>1721.5</c:v>
                </c:pt>
                <c:pt idx="19091">
                  <c:v>1724.2</c:v>
                </c:pt>
                <c:pt idx="19092">
                  <c:v>1724.9</c:v>
                </c:pt>
                <c:pt idx="19093">
                  <c:v>1719.3</c:v>
                </c:pt>
                <c:pt idx="19094">
                  <c:v>1715.6</c:v>
                </c:pt>
                <c:pt idx="19095">
                  <c:v>1718.7</c:v>
                </c:pt>
                <c:pt idx="19096">
                  <c:v>1718.1</c:v>
                </c:pt>
                <c:pt idx="19097">
                  <c:v>1722.6</c:v>
                </c:pt>
                <c:pt idx="19098">
                  <c:v>1724.4</c:v>
                </c:pt>
                <c:pt idx="19099">
                  <c:v>1720.6</c:v>
                </c:pt>
                <c:pt idx="19100">
                  <c:v>1713.1</c:v>
                </c:pt>
                <c:pt idx="19101">
                  <c:v>1713.8</c:v>
                </c:pt>
                <c:pt idx="19102">
                  <c:v>1709.3</c:v>
                </c:pt>
                <c:pt idx="19103">
                  <c:v>1719.3</c:v>
                </c:pt>
                <c:pt idx="19104">
                  <c:v>1712.5</c:v>
                </c:pt>
                <c:pt idx="19105">
                  <c:v>1713.3</c:v>
                </c:pt>
                <c:pt idx="19106">
                  <c:v>1714.2</c:v>
                </c:pt>
                <c:pt idx="19107">
                  <c:v>1712.6</c:v>
                </c:pt>
                <c:pt idx="19108">
                  <c:v>1712.9</c:v>
                </c:pt>
                <c:pt idx="19109">
                  <c:v>1714.7</c:v>
                </c:pt>
                <c:pt idx="19110">
                  <c:v>1708.3</c:v>
                </c:pt>
                <c:pt idx="19111">
                  <c:v>1712.8</c:v>
                </c:pt>
                <c:pt idx="19112">
                  <c:v>1706.3</c:v>
                </c:pt>
                <c:pt idx="19113">
                  <c:v>1710.9</c:v>
                </c:pt>
                <c:pt idx="19114">
                  <c:v>1709.8</c:v>
                </c:pt>
                <c:pt idx="19115">
                  <c:v>1711.7</c:v>
                </c:pt>
                <c:pt idx="19116">
                  <c:v>1709</c:v>
                </c:pt>
                <c:pt idx="19117">
                  <c:v>1709</c:v>
                </c:pt>
                <c:pt idx="19118">
                  <c:v>1710.8</c:v>
                </c:pt>
                <c:pt idx="19119">
                  <c:v>1712.1</c:v>
                </c:pt>
                <c:pt idx="19120">
                  <c:v>1709.6</c:v>
                </c:pt>
                <c:pt idx="19121">
                  <c:v>1707.7</c:v>
                </c:pt>
                <c:pt idx="19122">
                  <c:v>1711.5</c:v>
                </c:pt>
                <c:pt idx="19123">
                  <c:v>1712.7</c:v>
                </c:pt>
                <c:pt idx="19124">
                  <c:v>1705.9</c:v>
                </c:pt>
                <c:pt idx="19125">
                  <c:v>1708.4</c:v>
                </c:pt>
                <c:pt idx="19126">
                  <c:v>1705.2</c:v>
                </c:pt>
                <c:pt idx="19127">
                  <c:v>1709.6</c:v>
                </c:pt>
                <c:pt idx="19128">
                  <c:v>1705.4</c:v>
                </c:pt>
                <c:pt idx="19129">
                  <c:v>1707.2</c:v>
                </c:pt>
                <c:pt idx="19130">
                  <c:v>1706.2</c:v>
                </c:pt>
                <c:pt idx="19131">
                  <c:v>1701.3</c:v>
                </c:pt>
                <c:pt idx="19132">
                  <c:v>1702.9</c:v>
                </c:pt>
                <c:pt idx="19133">
                  <c:v>1707.1</c:v>
                </c:pt>
                <c:pt idx="19134">
                  <c:v>1704.7</c:v>
                </c:pt>
                <c:pt idx="19135">
                  <c:v>1702.5</c:v>
                </c:pt>
                <c:pt idx="19136">
                  <c:v>1705.4</c:v>
                </c:pt>
                <c:pt idx="19137">
                  <c:v>1706.6</c:v>
                </c:pt>
                <c:pt idx="19138">
                  <c:v>1701.5</c:v>
                </c:pt>
                <c:pt idx="19139">
                  <c:v>1701.7</c:v>
                </c:pt>
                <c:pt idx="19140">
                  <c:v>1704.1</c:v>
                </c:pt>
                <c:pt idx="19141">
                  <c:v>1703</c:v>
                </c:pt>
                <c:pt idx="19142">
                  <c:v>1698.7</c:v>
                </c:pt>
                <c:pt idx="19143">
                  <c:v>1702.4</c:v>
                </c:pt>
                <c:pt idx="19144">
                  <c:v>1701.8</c:v>
                </c:pt>
                <c:pt idx="19145">
                  <c:v>1696.9</c:v>
                </c:pt>
                <c:pt idx="19146">
                  <c:v>1695</c:v>
                </c:pt>
                <c:pt idx="19147">
                  <c:v>1700.5</c:v>
                </c:pt>
                <c:pt idx="19148">
                  <c:v>1700.6</c:v>
                </c:pt>
                <c:pt idx="19149">
                  <c:v>1696.9</c:v>
                </c:pt>
                <c:pt idx="19150">
                  <c:v>1692.6</c:v>
                </c:pt>
                <c:pt idx="19151">
                  <c:v>1693.8</c:v>
                </c:pt>
                <c:pt idx="19152">
                  <c:v>1685.7</c:v>
                </c:pt>
                <c:pt idx="19153">
                  <c:v>1694</c:v>
                </c:pt>
                <c:pt idx="19154">
                  <c:v>1692</c:v>
                </c:pt>
                <c:pt idx="19155">
                  <c:v>1685.9</c:v>
                </c:pt>
                <c:pt idx="19156">
                  <c:v>1697.1</c:v>
                </c:pt>
                <c:pt idx="19157">
                  <c:v>1691.8</c:v>
                </c:pt>
                <c:pt idx="19158">
                  <c:v>1690</c:v>
                </c:pt>
                <c:pt idx="19159">
                  <c:v>1693.4</c:v>
                </c:pt>
                <c:pt idx="19160">
                  <c:v>1697.2</c:v>
                </c:pt>
                <c:pt idx="19161">
                  <c:v>1692.5</c:v>
                </c:pt>
                <c:pt idx="19162">
                  <c:v>1692</c:v>
                </c:pt>
                <c:pt idx="19163">
                  <c:v>1695.1</c:v>
                </c:pt>
                <c:pt idx="19164">
                  <c:v>1694.6</c:v>
                </c:pt>
                <c:pt idx="19165">
                  <c:v>1694</c:v>
                </c:pt>
                <c:pt idx="19166">
                  <c:v>1689.2</c:v>
                </c:pt>
                <c:pt idx="19167">
                  <c:v>1689.7</c:v>
                </c:pt>
                <c:pt idx="19168">
                  <c:v>1687.3</c:v>
                </c:pt>
                <c:pt idx="19169">
                  <c:v>1690.4</c:v>
                </c:pt>
                <c:pt idx="19170">
                  <c:v>1688</c:v>
                </c:pt>
                <c:pt idx="19171">
                  <c:v>1688</c:v>
                </c:pt>
                <c:pt idx="19172">
                  <c:v>1684.5</c:v>
                </c:pt>
                <c:pt idx="19173">
                  <c:v>1687.4</c:v>
                </c:pt>
                <c:pt idx="19174">
                  <c:v>1685.6</c:v>
                </c:pt>
                <c:pt idx="19175">
                  <c:v>1689.1</c:v>
                </c:pt>
                <c:pt idx="19176">
                  <c:v>1686</c:v>
                </c:pt>
                <c:pt idx="19177">
                  <c:v>1685.2</c:v>
                </c:pt>
                <c:pt idx="19178">
                  <c:v>1685.5</c:v>
                </c:pt>
                <c:pt idx="19179">
                  <c:v>1677.4</c:v>
                </c:pt>
                <c:pt idx="19180">
                  <c:v>1678</c:v>
                </c:pt>
                <c:pt idx="19181">
                  <c:v>1680</c:v>
                </c:pt>
                <c:pt idx="19182">
                  <c:v>1674.8</c:v>
                </c:pt>
                <c:pt idx="19183">
                  <c:v>1673.6</c:v>
                </c:pt>
                <c:pt idx="19184">
                  <c:v>1682.5</c:v>
                </c:pt>
                <c:pt idx="19185">
                  <c:v>1686</c:v>
                </c:pt>
                <c:pt idx="19186">
                  <c:v>1680.6</c:v>
                </c:pt>
                <c:pt idx="19187">
                  <c:v>1685.5</c:v>
                </c:pt>
                <c:pt idx="19188">
                  <c:v>1680.2</c:v>
                </c:pt>
                <c:pt idx="19189">
                  <c:v>1680.3</c:v>
                </c:pt>
                <c:pt idx="19190">
                  <c:v>1672.5</c:v>
                </c:pt>
                <c:pt idx="19191">
                  <c:v>1682.8</c:v>
                </c:pt>
                <c:pt idx="19192">
                  <c:v>1679.7</c:v>
                </c:pt>
                <c:pt idx="19193">
                  <c:v>1679.7</c:v>
                </c:pt>
                <c:pt idx="19194">
                  <c:v>1676.2</c:v>
                </c:pt>
                <c:pt idx="19195">
                  <c:v>1675</c:v>
                </c:pt>
                <c:pt idx="19196">
                  <c:v>1674.4</c:v>
                </c:pt>
                <c:pt idx="19197">
                  <c:v>1674.4</c:v>
                </c:pt>
                <c:pt idx="19198">
                  <c:v>1672.6</c:v>
                </c:pt>
                <c:pt idx="19199">
                  <c:v>1675.6</c:v>
                </c:pt>
                <c:pt idx="19200">
                  <c:v>1675.1</c:v>
                </c:pt>
                <c:pt idx="19201">
                  <c:v>1679.9</c:v>
                </c:pt>
                <c:pt idx="19202">
                  <c:v>1675.7</c:v>
                </c:pt>
                <c:pt idx="19203">
                  <c:v>1672.5</c:v>
                </c:pt>
                <c:pt idx="19204">
                  <c:v>1677.7</c:v>
                </c:pt>
                <c:pt idx="19205">
                  <c:v>1669.9</c:v>
                </c:pt>
                <c:pt idx="19206">
                  <c:v>1672.7</c:v>
                </c:pt>
                <c:pt idx="19207">
                  <c:v>1672.7</c:v>
                </c:pt>
                <c:pt idx="19208">
                  <c:v>1672.3</c:v>
                </c:pt>
                <c:pt idx="19209">
                  <c:v>1665.9</c:v>
                </c:pt>
                <c:pt idx="19210">
                  <c:v>1665.7</c:v>
                </c:pt>
                <c:pt idx="19211">
                  <c:v>1670.3</c:v>
                </c:pt>
                <c:pt idx="19212">
                  <c:v>1671</c:v>
                </c:pt>
                <c:pt idx="19213">
                  <c:v>1669.8</c:v>
                </c:pt>
                <c:pt idx="19214">
                  <c:v>1666.2</c:v>
                </c:pt>
                <c:pt idx="19215">
                  <c:v>1667.4</c:v>
                </c:pt>
                <c:pt idx="19216">
                  <c:v>1670.4</c:v>
                </c:pt>
                <c:pt idx="19217">
                  <c:v>1669.2</c:v>
                </c:pt>
                <c:pt idx="19218">
                  <c:v>1663.9</c:v>
                </c:pt>
                <c:pt idx="19219">
                  <c:v>1659.8</c:v>
                </c:pt>
                <c:pt idx="19220">
                  <c:v>1667.5</c:v>
                </c:pt>
                <c:pt idx="19221">
                  <c:v>1664.6</c:v>
                </c:pt>
                <c:pt idx="19222">
                  <c:v>1666.2</c:v>
                </c:pt>
                <c:pt idx="19223">
                  <c:v>1668.3</c:v>
                </c:pt>
                <c:pt idx="19224">
                  <c:v>1662.8</c:v>
                </c:pt>
                <c:pt idx="19225">
                  <c:v>1668.2</c:v>
                </c:pt>
                <c:pt idx="19226">
                  <c:v>1667.3</c:v>
                </c:pt>
                <c:pt idx="19227">
                  <c:v>1668.3</c:v>
                </c:pt>
                <c:pt idx="19228">
                  <c:v>1670.3</c:v>
                </c:pt>
                <c:pt idx="19229">
                  <c:v>1660.9</c:v>
                </c:pt>
                <c:pt idx="19230">
                  <c:v>1659.4</c:v>
                </c:pt>
                <c:pt idx="19231">
                  <c:v>1659.8</c:v>
                </c:pt>
                <c:pt idx="19232">
                  <c:v>1657.6</c:v>
                </c:pt>
                <c:pt idx="19233">
                  <c:v>1654.8</c:v>
                </c:pt>
                <c:pt idx="19234">
                  <c:v>1661.5</c:v>
                </c:pt>
                <c:pt idx="19235">
                  <c:v>1658.1</c:v>
                </c:pt>
                <c:pt idx="19236">
                  <c:v>1657.6</c:v>
                </c:pt>
                <c:pt idx="19237">
                  <c:v>1655.3</c:v>
                </c:pt>
                <c:pt idx="19238">
                  <c:v>1655.2</c:v>
                </c:pt>
                <c:pt idx="19239">
                  <c:v>1654.6</c:v>
                </c:pt>
                <c:pt idx="19240">
                  <c:v>1659.9</c:v>
                </c:pt>
                <c:pt idx="19241">
                  <c:v>1653.5</c:v>
                </c:pt>
                <c:pt idx="19242">
                  <c:v>1650.6</c:v>
                </c:pt>
                <c:pt idx="19243">
                  <c:v>1647.7</c:v>
                </c:pt>
                <c:pt idx="19244">
                  <c:v>1648.4</c:v>
                </c:pt>
                <c:pt idx="19245">
                  <c:v>1652.4</c:v>
                </c:pt>
                <c:pt idx="19246">
                  <c:v>1651.8</c:v>
                </c:pt>
                <c:pt idx="19247">
                  <c:v>1655.3</c:v>
                </c:pt>
                <c:pt idx="19248">
                  <c:v>1654.5</c:v>
                </c:pt>
                <c:pt idx="19249">
                  <c:v>1646.5</c:v>
                </c:pt>
                <c:pt idx="19250">
                  <c:v>1642</c:v>
                </c:pt>
                <c:pt idx="19251">
                  <c:v>1637.4</c:v>
                </c:pt>
                <c:pt idx="19252">
                  <c:v>1637.9</c:v>
                </c:pt>
                <c:pt idx="19253">
                  <c:v>1635.9</c:v>
                </c:pt>
                <c:pt idx="19254">
                  <c:v>1656.4</c:v>
                </c:pt>
                <c:pt idx="19255">
                  <c:v>1656.6</c:v>
                </c:pt>
                <c:pt idx="19256">
                  <c:v>1652.5</c:v>
                </c:pt>
                <c:pt idx="19257">
                  <c:v>1649.9</c:v>
                </c:pt>
                <c:pt idx="19258">
                  <c:v>1647.4</c:v>
                </c:pt>
                <c:pt idx="19259">
                  <c:v>1653</c:v>
                </c:pt>
                <c:pt idx="19260">
                  <c:v>1650.8</c:v>
                </c:pt>
                <c:pt idx="19261">
                  <c:v>1650.2</c:v>
                </c:pt>
                <c:pt idx="19262">
                  <c:v>1648.5</c:v>
                </c:pt>
                <c:pt idx="19263">
                  <c:v>1649</c:v>
                </c:pt>
                <c:pt idx="19264">
                  <c:v>1649.6</c:v>
                </c:pt>
                <c:pt idx="19265">
                  <c:v>1646.7</c:v>
                </c:pt>
                <c:pt idx="19266">
                  <c:v>1646.2</c:v>
                </c:pt>
                <c:pt idx="19267">
                  <c:v>1649.1</c:v>
                </c:pt>
                <c:pt idx="19268">
                  <c:v>1645.6</c:v>
                </c:pt>
                <c:pt idx="19269">
                  <c:v>1645.6</c:v>
                </c:pt>
                <c:pt idx="19270">
                  <c:v>1641.5</c:v>
                </c:pt>
                <c:pt idx="19271">
                  <c:v>1635.3</c:v>
                </c:pt>
                <c:pt idx="19272">
                  <c:v>1635</c:v>
                </c:pt>
                <c:pt idx="19273">
                  <c:v>1630.9</c:v>
                </c:pt>
                <c:pt idx="19274">
                  <c:v>1644.5</c:v>
                </c:pt>
                <c:pt idx="19275">
                  <c:v>1644.1</c:v>
                </c:pt>
                <c:pt idx="19276">
                  <c:v>1643.8</c:v>
                </c:pt>
                <c:pt idx="19277">
                  <c:v>1639</c:v>
                </c:pt>
                <c:pt idx="19278">
                  <c:v>1641.1</c:v>
                </c:pt>
                <c:pt idx="19279">
                  <c:v>1639.9</c:v>
                </c:pt>
                <c:pt idx="19280">
                  <c:v>1641.4</c:v>
                </c:pt>
                <c:pt idx="19281">
                  <c:v>1639.1</c:v>
                </c:pt>
                <c:pt idx="19282">
                  <c:v>1635.5</c:v>
                </c:pt>
                <c:pt idx="19283">
                  <c:v>1637.6</c:v>
                </c:pt>
                <c:pt idx="19284">
                  <c:v>1643.5</c:v>
                </c:pt>
                <c:pt idx="19285">
                  <c:v>1634.3</c:v>
                </c:pt>
                <c:pt idx="19286">
                  <c:v>1636.1</c:v>
                </c:pt>
                <c:pt idx="19287">
                  <c:v>1637.2</c:v>
                </c:pt>
                <c:pt idx="19288">
                  <c:v>1634.9</c:v>
                </c:pt>
                <c:pt idx="19289">
                  <c:v>1634.3</c:v>
                </c:pt>
                <c:pt idx="19290">
                  <c:v>1634.9</c:v>
                </c:pt>
                <c:pt idx="19291">
                  <c:v>1634.3</c:v>
                </c:pt>
                <c:pt idx="19292">
                  <c:v>1631</c:v>
                </c:pt>
                <c:pt idx="19293">
                  <c:v>1636.6</c:v>
                </c:pt>
                <c:pt idx="19294">
                  <c:v>1635.4</c:v>
                </c:pt>
                <c:pt idx="19295">
                  <c:v>1635.3</c:v>
                </c:pt>
                <c:pt idx="19296">
                  <c:v>1630.4</c:v>
                </c:pt>
                <c:pt idx="19297">
                  <c:v>1625.9</c:v>
                </c:pt>
                <c:pt idx="19298">
                  <c:v>1624.1</c:v>
                </c:pt>
                <c:pt idx="19299">
                  <c:v>1619.9</c:v>
                </c:pt>
                <c:pt idx="19300">
                  <c:v>1624.4</c:v>
                </c:pt>
                <c:pt idx="19301">
                  <c:v>1630.5</c:v>
                </c:pt>
                <c:pt idx="19302">
                  <c:v>1635.5</c:v>
                </c:pt>
                <c:pt idx="19303">
                  <c:v>1642.2</c:v>
                </c:pt>
                <c:pt idx="19304">
                  <c:v>1635.2</c:v>
                </c:pt>
                <c:pt idx="19305">
                  <c:v>1624.9</c:v>
                </c:pt>
                <c:pt idx="19306">
                  <c:v>1625.8</c:v>
                </c:pt>
                <c:pt idx="19307">
                  <c:v>1628.2</c:v>
                </c:pt>
                <c:pt idx="19308">
                  <c:v>1627</c:v>
                </c:pt>
                <c:pt idx="19309">
                  <c:v>1620.8</c:v>
                </c:pt>
                <c:pt idx="19310">
                  <c:v>1619.2</c:v>
                </c:pt>
                <c:pt idx="19311">
                  <c:v>1618</c:v>
                </c:pt>
                <c:pt idx="19312">
                  <c:v>1630.9</c:v>
                </c:pt>
                <c:pt idx="19313">
                  <c:v>1628.2</c:v>
                </c:pt>
                <c:pt idx="19314">
                  <c:v>1631.6</c:v>
                </c:pt>
                <c:pt idx="19315">
                  <c:v>1626</c:v>
                </c:pt>
                <c:pt idx="19316">
                  <c:v>1626.5</c:v>
                </c:pt>
                <c:pt idx="19317">
                  <c:v>1625.3</c:v>
                </c:pt>
                <c:pt idx="19318">
                  <c:v>1628.1</c:v>
                </c:pt>
                <c:pt idx="19319">
                  <c:v>1626.9</c:v>
                </c:pt>
                <c:pt idx="19320">
                  <c:v>1622.2</c:v>
                </c:pt>
                <c:pt idx="19321">
                  <c:v>1623.1</c:v>
                </c:pt>
                <c:pt idx="19322">
                  <c:v>1630.6</c:v>
                </c:pt>
                <c:pt idx="19323">
                  <c:v>1625.1</c:v>
                </c:pt>
                <c:pt idx="19324">
                  <c:v>1626.1</c:v>
                </c:pt>
                <c:pt idx="19325">
                  <c:v>1622.1</c:v>
                </c:pt>
                <c:pt idx="19326">
                  <c:v>1626.2</c:v>
                </c:pt>
                <c:pt idx="19327">
                  <c:v>1625.9</c:v>
                </c:pt>
                <c:pt idx="19328">
                  <c:v>1622.3</c:v>
                </c:pt>
                <c:pt idx="19329">
                  <c:v>1622.3</c:v>
                </c:pt>
                <c:pt idx="19330">
                  <c:v>1633.1</c:v>
                </c:pt>
                <c:pt idx="19331">
                  <c:v>1635.4</c:v>
                </c:pt>
                <c:pt idx="19332">
                  <c:v>1634.5</c:v>
                </c:pt>
                <c:pt idx="19333">
                  <c:v>1630.4</c:v>
                </c:pt>
                <c:pt idx="19334">
                  <c:v>1624.3</c:v>
                </c:pt>
                <c:pt idx="19335">
                  <c:v>1626</c:v>
                </c:pt>
                <c:pt idx="19336">
                  <c:v>1628.8</c:v>
                </c:pt>
                <c:pt idx="19337">
                  <c:v>1628.3</c:v>
                </c:pt>
                <c:pt idx="19338">
                  <c:v>1625.5</c:v>
                </c:pt>
                <c:pt idx="19339">
                  <c:v>1625.4</c:v>
                </c:pt>
                <c:pt idx="19340">
                  <c:v>1630.6</c:v>
                </c:pt>
                <c:pt idx="19341">
                  <c:v>1629.3</c:v>
                </c:pt>
                <c:pt idx="19342">
                  <c:v>1628.2</c:v>
                </c:pt>
                <c:pt idx="19343">
                  <c:v>1624.2</c:v>
                </c:pt>
                <c:pt idx="19344">
                  <c:v>1635.4</c:v>
                </c:pt>
                <c:pt idx="19345">
                  <c:v>1633.5</c:v>
                </c:pt>
                <c:pt idx="19346">
                  <c:v>1635.6</c:v>
                </c:pt>
                <c:pt idx="19347">
                  <c:v>1631.8</c:v>
                </c:pt>
                <c:pt idx="19348">
                  <c:v>1626.2</c:v>
                </c:pt>
                <c:pt idx="19349">
                  <c:v>1626.9</c:v>
                </c:pt>
                <c:pt idx="19350">
                  <c:v>1623.7</c:v>
                </c:pt>
                <c:pt idx="19351">
                  <c:v>1631.5</c:v>
                </c:pt>
                <c:pt idx="19352">
                  <c:v>1632</c:v>
                </c:pt>
                <c:pt idx="19353">
                  <c:v>1627.8</c:v>
                </c:pt>
                <c:pt idx="19354">
                  <c:v>1633.3</c:v>
                </c:pt>
                <c:pt idx="19355">
                  <c:v>1633.4</c:v>
                </c:pt>
                <c:pt idx="19356">
                  <c:v>1627.6</c:v>
                </c:pt>
                <c:pt idx="19357">
                  <c:v>1631</c:v>
                </c:pt>
                <c:pt idx="19358">
                  <c:v>1628.3</c:v>
                </c:pt>
                <c:pt idx="19359">
                  <c:v>1629.4</c:v>
                </c:pt>
                <c:pt idx="19360">
                  <c:v>1629.5</c:v>
                </c:pt>
                <c:pt idx="19361">
                  <c:v>1625.5</c:v>
                </c:pt>
                <c:pt idx="19362">
                  <c:v>1629.3</c:v>
                </c:pt>
                <c:pt idx="19363">
                  <c:v>1627.8</c:v>
                </c:pt>
                <c:pt idx="19364">
                  <c:v>1627.8</c:v>
                </c:pt>
                <c:pt idx="19365">
                  <c:v>1624.3</c:v>
                </c:pt>
                <c:pt idx="19366">
                  <c:v>1623</c:v>
                </c:pt>
                <c:pt idx="19367">
                  <c:v>1618.5</c:v>
                </c:pt>
                <c:pt idx="19368">
                  <c:v>1635.8</c:v>
                </c:pt>
                <c:pt idx="19369">
                  <c:v>1628.2</c:v>
                </c:pt>
                <c:pt idx="19370">
                  <c:v>1624.7</c:v>
                </c:pt>
                <c:pt idx="19371">
                  <c:v>1615.9</c:v>
                </c:pt>
                <c:pt idx="19372">
                  <c:v>1606.7</c:v>
                </c:pt>
                <c:pt idx="19373">
                  <c:v>1601.7</c:v>
                </c:pt>
                <c:pt idx="19374">
                  <c:v>1635.3</c:v>
                </c:pt>
                <c:pt idx="19375">
                  <c:v>1634.2</c:v>
                </c:pt>
                <c:pt idx="19376">
                  <c:v>1638.6</c:v>
                </c:pt>
                <c:pt idx="19377">
                  <c:v>1639.5</c:v>
                </c:pt>
                <c:pt idx="19378">
                  <c:v>1638.5</c:v>
                </c:pt>
                <c:pt idx="19379">
                  <c:v>1642.5</c:v>
                </c:pt>
                <c:pt idx="19380">
                  <c:v>1652.4</c:v>
                </c:pt>
                <c:pt idx="19381">
                  <c:v>1647.2</c:v>
                </c:pt>
                <c:pt idx="19382">
                  <c:v>1641.4</c:v>
                </c:pt>
                <c:pt idx="19383">
                  <c:v>1640.9</c:v>
                </c:pt>
                <c:pt idx="19384">
                  <c:v>1632.9</c:v>
                </c:pt>
                <c:pt idx="19385">
                  <c:v>1623.8</c:v>
                </c:pt>
                <c:pt idx="19386">
                  <c:v>1643.1</c:v>
                </c:pt>
                <c:pt idx="19387">
                  <c:v>1637.9</c:v>
                </c:pt>
                <c:pt idx="19388">
                  <c:v>1646.6</c:v>
                </c:pt>
                <c:pt idx="19389">
                  <c:v>1652.5</c:v>
                </c:pt>
                <c:pt idx="19390">
                  <c:v>1657</c:v>
                </c:pt>
                <c:pt idx="19391">
                  <c:v>1649.3</c:v>
                </c:pt>
                <c:pt idx="19392">
                  <c:v>1650.6</c:v>
                </c:pt>
                <c:pt idx="19393">
                  <c:v>1653.5</c:v>
                </c:pt>
                <c:pt idx="19394">
                  <c:v>1659.5</c:v>
                </c:pt>
                <c:pt idx="19395">
                  <c:v>1656.2</c:v>
                </c:pt>
                <c:pt idx="19396">
                  <c:v>1651.9</c:v>
                </c:pt>
                <c:pt idx="19397">
                  <c:v>1652.5</c:v>
                </c:pt>
                <c:pt idx="19398">
                  <c:v>1657.1</c:v>
                </c:pt>
                <c:pt idx="19399">
                  <c:v>1659.8</c:v>
                </c:pt>
                <c:pt idx="19400">
                  <c:v>1653.4</c:v>
                </c:pt>
                <c:pt idx="19401">
                  <c:v>1653.7</c:v>
                </c:pt>
                <c:pt idx="19402">
                  <c:v>1648.6</c:v>
                </c:pt>
                <c:pt idx="19403">
                  <c:v>1644.3</c:v>
                </c:pt>
                <c:pt idx="19404">
                  <c:v>1632.4</c:v>
                </c:pt>
                <c:pt idx="19405">
                  <c:v>1651.9</c:v>
                </c:pt>
                <c:pt idx="19406">
                  <c:v>1653.1</c:v>
                </c:pt>
                <c:pt idx="19407">
                  <c:v>1644.9</c:v>
                </c:pt>
                <c:pt idx="19408">
                  <c:v>1639.1</c:v>
                </c:pt>
                <c:pt idx="19409">
                  <c:v>1635.9</c:v>
                </c:pt>
                <c:pt idx="19410">
                  <c:v>1655.5</c:v>
                </c:pt>
                <c:pt idx="19411">
                  <c:v>1658.4</c:v>
                </c:pt>
                <c:pt idx="19412">
                  <c:v>1655.5</c:v>
                </c:pt>
                <c:pt idx="19413">
                  <c:v>1654.3</c:v>
                </c:pt>
                <c:pt idx="19414">
                  <c:v>1660.6</c:v>
                </c:pt>
                <c:pt idx="19415">
                  <c:v>1660.5</c:v>
                </c:pt>
                <c:pt idx="19416">
                  <c:v>1668.5</c:v>
                </c:pt>
                <c:pt idx="19417">
                  <c:v>1660.8</c:v>
                </c:pt>
                <c:pt idx="19418">
                  <c:v>1658.3</c:v>
                </c:pt>
                <c:pt idx="19419">
                  <c:v>1657.6</c:v>
                </c:pt>
                <c:pt idx="19420">
                  <c:v>1657.1</c:v>
                </c:pt>
                <c:pt idx="19421">
                  <c:v>1653.1</c:v>
                </c:pt>
                <c:pt idx="19422">
                  <c:v>1652.5</c:v>
                </c:pt>
                <c:pt idx="19423">
                  <c:v>1653.6</c:v>
                </c:pt>
                <c:pt idx="19424">
                  <c:v>1651.7</c:v>
                </c:pt>
                <c:pt idx="19425">
                  <c:v>1649.7</c:v>
                </c:pt>
                <c:pt idx="19426">
                  <c:v>1650</c:v>
                </c:pt>
                <c:pt idx="19427">
                  <c:v>1649.5</c:v>
                </c:pt>
                <c:pt idx="19428">
                  <c:v>1651.4</c:v>
                </c:pt>
                <c:pt idx="19429">
                  <c:v>1650.7</c:v>
                </c:pt>
                <c:pt idx="19430">
                  <c:v>1650.8</c:v>
                </c:pt>
                <c:pt idx="19431">
                  <c:v>1642.1</c:v>
                </c:pt>
                <c:pt idx="19432">
                  <c:v>1640.5</c:v>
                </c:pt>
                <c:pt idx="19433">
                  <c:v>1635.8</c:v>
                </c:pt>
                <c:pt idx="19434">
                  <c:v>1638.7</c:v>
                </c:pt>
                <c:pt idx="19435">
                  <c:v>1639.9</c:v>
                </c:pt>
                <c:pt idx="19436">
                  <c:v>1635.8</c:v>
                </c:pt>
                <c:pt idx="19437">
                  <c:v>1632</c:v>
                </c:pt>
                <c:pt idx="19438">
                  <c:v>1635.7</c:v>
                </c:pt>
                <c:pt idx="19439">
                  <c:v>1638.3</c:v>
                </c:pt>
                <c:pt idx="19440">
                  <c:v>1638.6</c:v>
                </c:pt>
                <c:pt idx="19441">
                  <c:v>1636.5</c:v>
                </c:pt>
                <c:pt idx="19442">
                  <c:v>1637.9</c:v>
                </c:pt>
                <c:pt idx="19443">
                  <c:v>1634.7</c:v>
                </c:pt>
                <c:pt idx="19444">
                  <c:v>1635.2</c:v>
                </c:pt>
                <c:pt idx="19445">
                  <c:v>1634.6</c:v>
                </c:pt>
                <c:pt idx="19446">
                  <c:v>1628.5</c:v>
                </c:pt>
                <c:pt idx="19447">
                  <c:v>1623.9</c:v>
                </c:pt>
                <c:pt idx="19448">
                  <c:v>1615.6</c:v>
                </c:pt>
                <c:pt idx="19449">
                  <c:v>1608.6</c:v>
                </c:pt>
                <c:pt idx="19450">
                  <c:v>1606.9</c:v>
                </c:pt>
                <c:pt idx="19451">
                  <c:v>1598.4</c:v>
                </c:pt>
                <c:pt idx="19452">
                  <c:v>1587.6</c:v>
                </c:pt>
                <c:pt idx="19453">
                  <c:v>1595.7</c:v>
                </c:pt>
                <c:pt idx="19454">
                  <c:v>1590.8</c:v>
                </c:pt>
                <c:pt idx="19455">
                  <c:v>1598</c:v>
                </c:pt>
                <c:pt idx="19456">
                  <c:v>1628.5</c:v>
                </c:pt>
                <c:pt idx="19457">
                  <c:v>1622.4</c:v>
                </c:pt>
                <c:pt idx="19458">
                  <c:v>1619.9</c:v>
                </c:pt>
                <c:pt idx="19459">
                  <c:v>1625.7</c:v>
                </c:pt>
                <c:pt idx="19460">
                  <c:v>1618.4</c:v>
                </c:pt>
                <c:pt idx="19461">
                  <c:v>1622.4</c:v>
                </c:pt>
                <c:pt idx="19462">
                  <c:v>1625.7</c:v>
                </c:pt>
                <c:pt idx="19463">
                  <c:v>1623.3</c:v>
                </c:pt>
                <c:pt idx="19464">
                  <c:v>1623.1</c:v>
                </c:pt>
                <c:pt idx="19465">
                  <c:v>1622.8</c:v>
                </c:pt>
                <c:pt idx="19466">
                  <c:v>1620.9</c:v>
                </c:pt>
                <c:pt idx="19467">
                  <c:v>1625</c:v>
                </c:pt>
                <c:pt idx="19468">
                  <c:v>1625.8</c:v>
                </c:pt>
                <c:pt idx="19469">
                  <c:v>1622.9</c:v>
                </c:pt>
                <c:pt idx="19470">
                  <c:v>1621.7</c:v>
                </c:pt>
                <c:pt idx="19471">
                  <c:v>1613.1</c:v>
                </c:pt>
                <c:pt idx="19472">
                  <c:v>1620</c:v>
                </c:pt>
                <c:pt idx="19473">
                  <c:v>1616.3</c:v>
                </c:pt>
                <c:pt idx="19474">
                  <c:v>1616.6</c:v>
                </c:pt>
                <c:pt idx="19475">
                  <c:v>1614.5</c:v>
                </c:pt>
                <c:pt idx="19476">
                  <c:v>1615.7</c:v>
                </c:pt>
                <c:pt idx="19477">
                  <c:v>1615.6</c:v>
                </c:pt>
                <c:pt idx="19478">
                  <c:v>1613.5</c:v>
                </c:pt>
                <c:pt idx="19479">
                  <c:v>1613.4</c:v>
                </c:pt>
                <c:pt idx="19480">
                  <c:v>1616.2</c:v>
                </c:pt>
                <c:pt idx="19481">
                  <c:v>1614.1</c:v>
                </c:pt>
                <c:pt idx="19482">
                  <c:v>1614</c:v>
                </c:pt>
                <c:pt idx="19483">
                  <c:v>1613.5</c:v>
                </c:pt>
                <c:pt idx="19484">
                  <c:v>1611.3</c:v>
                </c:pt>
                <c:pt idx="19485">
                  <c:v>1613.5</c:v>
                </c:pt>
                <c:pt idx="19486">
                  <c:v>1610.1</c:v>
                </c:pt>
                <c:pt idx="19487">
                  <c:v>1617.3</c:v>
                </c:pt>
                <c:pt idx="19488">
                  <c:v>1613.7</c:v>
                </c:pt>
                <c:pt idx="19489">
                  <c:v>1613.3</c:v>
                </c:pt>
                <c:pt idx="19490">
                  <c:v>1613</c:v>
                </c:pt>
                <c:pt idx="19491">
                  <c:v>1613.8</c:v>
                </c:pt>
                <c:pt idx="19492">
                  <c:v>1608.3</c:v>
                </c:pt>
                <c:pt idx="19493">
                  <c:v>1605.6</c:v>
                </c:pt>
                <c:pt idx="19494">
                  <c:v>1611.8</c:v>
                </c:pt>
                <c:pt idx="19495">
                  <c:v>1608</c:v>
                </c:pt>
                <c:pt idx="19496">
                  <c:v>1606.6</c:v>
                </c:pt>
                <c:pt idx="19497">
                  <c:v>1603.7</c:v>
                </c:pt>
                <c:pt idx="19498">
                  <c:v>1605.1</c:v>
                </c:pt>
                <c:pt idx="19499">
                  <c:v>1605.8</c:v>
                </c:pt>
                <c:pt idx="19500">
                  <c:v>1603.1</c:v>
                </c:pt>
                <c:pt idx="19501">
                  <c:v>1600.8</c:v>
                </c:pt>
                <c:pt idx="19502">
                  <c:v>1611.9</c:v>
                </c:pt>
                <c:pt idx="19503">
                  <c:v>1607.4</c:v>
                </c:pt>
                <c:pt idx="19504">
                  <c:v>1606.4</c:v>
                </c:pt>
                <c:pt idx="19505">
                  <c:v>1608.5</c:v>
                </c:pt>
                <c:pt idx="19506">
                  <c:v>1604.2</c:v>
                </c:pt>
                <c:pt idx="19507">
                  <c:v>1605.3</c:v>
                </c:pt>
                <c:pt idx="19508">
                  <c:v>1607.4</c:v>
                </c:pt>
                <c:pt idx="19509">
                  <c:v>1603.6</c:v>
                </c:pt>
                <c:pt idx="19510">
                  <c:v>1604.2</c:v>
                </c:pt>
                <c:pt idx="19511">
                  <c:v>1604.7</c:v>
                </c:pt>
                <c:pt idx="19512">
                  <c:v>1603.5</c:v>
                </c:pt>
                <c:pt idx="19513">
                  <c:v>1606.5</c:v>
                </c:pt>
                <c:pt idx="19514">
                  <c:v>1609.9</c:v>
                </c:pt>
                <c:pt idx="19515">
                  <c:v>1611.5</c:v>
                </c:pt>
                <c:pt idx="19516">
                  <c:v>1609.7</c:v>
                </c:pt>
                <c:pt idx="19517">
                  <c:v>1601.8</c:v>
                </c:pt>
                <c:pt idx="19518">
                  <c:v>1603.6</c:v>
                </c:pt>
                <c:pt idx="19519">
                  <c:v>1606.3</c:v>
                </c:pt>
                <c:pt idx="19520">
                  <c:v>1604.4</c:v>
                </c:pt>
                <c:pt idx="19521">
                  <c:v>1605.6</c:v>
                </c:pt>
                <c:pt idx="19522">
                  <c:v>1604.9</c:v>
                </c:pt>
                <c:pt idx="19523">
                  <c:v>1605.2</c:v>
                </c:pt>
                <c:pt idx="19524">
                  <c:v>1606.9</c:v>
                </c:pt>
                <c:pt idx="19525">
                  <c:v>1602</c:v>
                </c:pt>
                <c:pt idx="19526">
                  <c:v>1605.9</c:v>
                </c:pt>
                <c:pt idx="19527">
                  <c:v>1603.6</c:v>
                </c:pt>
                <c:pt idx="19528">
                  <c:v>1605.2</c:v>
                </c:pt>
                <c:pt idx="19529">
                  <c:v>1604.6</c:v>
                </c:pt>
                <c:pt idx="19530">
                  <c:v>1604.2</c:v>
                </c:pt>
                <c:pt idx="19531">
                  <c:v>1605.3</c:v>
                </c:pt>
                <c:pt idx="19532">
                  <c:v>1604.8</c:v>
                </c:pt>
                <c:pt idx="19533">
                  <c:v>1600.9</c:v>
                </c:pt>
                <c:pt idx="19534">
                  <c:v>1603.4</c:v>
                </c:pt>
                <c:pt idx="19535">
                  <c:v>1602.3</c:v>
                </c:pt>
                <c:pt idx="19536">
                  <c:v>1602.7</c:v>
                </c:pt>
                <c:pt idx="19537">
                  <c:v>1606</c:v>
                </c:pt>
                <c:pt idx="19538">
                  <c:v>1606.8</c:v>
                </c:pt>
                <c:pt idx="19539">
                  <c:v>1607.6</c:v>
                </c:pt>
                <c:pt idx="19540">
                  <c:v>1613.2</c:v>
                </c:pt>
                <c:pt idx="19541">
                  <c:v>1604.5</c:v>
                </c:pt>
                <c:pt idx="19542">
                  <c:v>1602.6</c:v>
                </c:pt>
                <c:pt idx="19543">
                  <c:v>1603</c:v>
                </c:pt>
                <c:pt idx="19544">
                  <c:v>1601.7</c:v>
                </c:pt>
                <c:pt idx="19545">
                  <c:v>1603.5</c:v>
                </c:pt>
                <c:pt idx="19546">
                  <c:v>1604</c:v>
                </c:pt>
                <c:pt idx="19547">
                  <c:v>1599.8</c:v>
                </c:pt>
                <c:pt idx="19548">
                  <c:v>1598.7</c:v>
                </c:pt>
                <c:pt idx="19549">
                  <c:v>1600.9</c:v>
                </c:pt>
                <c:pt idx="19550">
                  <c:v>1595.5</c:v>
                </c:pt>
                <c:pt idx="19551">
                  <c:v>1593.9</c:v>
                </c:pt>
                <c:pt idx="19552">
                  <c:v>1591.7</c:v>
                </c:pt>
                <c:pt idx="19553">
                  <c:v>1590.6</c:v>
                </c:pt>
                <c:pt idx="19554">
                  <c:v>1587.3</c:v>
                </c:pt>
                <c:pt idx="19555">
                  <c:v>1585.7</c:v>
                </c:pt>
                <c:pt idx="19556">
                  <c:v>1583.5</c:v>
                </c:pt>
                <c:pt idx="19557">
                  <c:v>1584.1</c:v>
                </c:pt>
                <c:pt idx="19558">
                  <c:v>1578.2</c:v>
                </c:pt>
                <c:pt idx="19559">
                  <c:v>1577.5</c:v>
                </c:pt>
                <c:pt idx="19560">
                  <c:v>1572.6</c:v>
                </c:pt>
                <c:pt idx="19561">
                  <c:v>1571.3</c:v>
                </c:pt>
                <c:pt idx="19562">
                  <c:v>1569.5</c:v>
                </c:pt>
                <c:pt idx="19563">
                  <c:v>1564.4</c:v>
                </c:pt>
                <c:pt idx="19564">
                  <c:v>1573.9</c:v>
                </c:pt>
                <c:pt idx="19565">
                  <c:v>1571.4</c:v>
                </c:pt>
                <c:pt idx="19566">
                  <c:v>1568</c:v>
                </c:pt>
                <c:pt idx="19567">
                  <c:v>1561.2</c:v>
                </c:pt>
                <c:pt idx="19568">
                  <c:v>1554</c:v>
                </c:pt>
                <c:pt idx="19569">
                  <c:v>1554.3</c:v>
                </c:pt>
                <c:pt idx="19570">
                  <c:v>1603.1</c:v>
                </c:pt>
                <c:pt idx="19571">
                  <c:v>1597.3</c:v>
                </c:pt>
                <c:pt idx="19572">
                  <c:v>1602.6</c:v>
                </c:pt>
                <c:pt idx="19573">
                  <c:v>1603</c:v>
                </c:pt>
                <c:pt idx="19574">
                  <c:v>1599.9</c:v>
                </c:pt>
                <c:pt idx="19575">
                  <c:v>1601.5</c:v>
                </c:pt>
                <c:pt idx="19576">
                  <c:v>1600.9</c:v>
                </c:pt>
                <c:pt idx="19577">
                  <c:v>1594.4</c:v>
                </c:pt>
                <c:pt idx="19578">
                  <c:v>1595.5</c:v>
                </c:pt>
                <c:pt idx="19579">
                  <c:v>1593.3</c:v>
                </c:pt>
                <c:pt idx="19580">
                  <c:v>1588.5</c:v>
                </c:pt>
                <c:pt idx="19581">
                  <c:v>1588</c:v>
                </c:pt>
                <c:pt idx="19582">
                  <c:v>1585.7</c:v>
                </c:pt>
                <c:pt idx="19583">
                  <c:v>1580.9</c:v>
                </c:pt>
                <c:pt idx="19584">
                  <c:v>1580.9</c:v>
                </c:pt>
                <c:pt idx="19585">
                  <c:v>1580.5</c:v>
                </c:pt>
                <c:pt idx="19586">
                  <c:v>1574.8</c:v>
                </c:pt>
                <c:pt idx="19587">
                  <c:v>1577.9</c:v>
                </c:pt>
                <c:pt idx="19588">
                  <c:v>1608.8</c:v>
                </c:pt>
                <c:pt idx="19589">
                  <c:v>1602.2</c:v>
                </c:pt>
                <c:pt idx="19590">
                  <c:v>1602.4</c:v>
                </c:pt>
                <c:pt idx="19591">
                  <c:v>1603.2</c:v>
                </c:pt>
                <c:pt idx="19592">
                  <c:v>1597.7</c:v>
                </c:pt>
                <c:pt idx="19593">
                  <c:v>1596.6</c:v>
                </c:pt>
                <c:pt idx="19594">
                  <c:v>1596</c:v>
                </c:pt>
                <c:pt idx="19595">
                  <c:v>1591.7</c:v>
                </c:pt>
                <c:pt idx="19596">
                  <c:v>1590.6</c:v>
                </c:pt>
                <c:pt idx="19597">
                  <c:v>1589.1</c:v>
                </c:pt>
                <c:pt idx="19598">
                  <c:v>1584.7</c:v>
                </c:pt>
                <c:pt idx="19599">
                  <c:v>1584.2</c:v>
                </c:pt>
                <c:pt idx="19600">
                  <c:v>1580.9</c:v>
                </c:pt>
                <c:pt idx="19601">
                  <c:v>1576.2</c:v>
                </c:pt>
                <c:pt idx="19602">
                  <c:v>1575.6</c:v>
                </c:pt>
                <c:pt idx="19603">
                  <c:v>1573.4</c:v>
                </c:pt>
                <c:pt idx="19604">
                  <c:v>1602.6</c:v>
                </c:pt>
                <c:pt idx="19605">
                  <c:v>1603.7</c:v>
                </c:pt>
                <c:pt idx="19606">
                  <c:v>1601.5</c:v>
                </c:pt>
                <c:pt idx="19607">
                  <c:v>1597.6</c:v>
                </c:pt>
                <c:pt idx="19608">
                  <c:v>1597.5</c:v>
                </c:pt>
                <c:pt idx="19609">
                  <c:v>1601.2</c:v>
                </c:pt>
                <c:pt idx="19610">
                  <c:v>1597.6</c:v>
                </c:pt>
                <c:pt idx="19611">
                  <c:v>1592.5</c:v>
                </c:pt>
                <c:pt idx="19612">
                  <c:v>1589.9</c:v>
                </c:pt>
                <c:pt idx="19613">
                  <c:v>1588.7</c:v>
                </c:pt>
                <c:pt idx="19614">
                  <c:v>1589.6</c:v>
                </c:pt>
                <c:pt idx="19615">
                  <c:v>1589.9</c:v>
                </c:pt>
                <c:pt idx="19616">
                  <c:v>1585.2</c:v>
                </c:pt>
                <c:pt idx="19617">
                  <c:v>1584.7</c:v>
                </c:pt>
                <c:pt idx="19618">
                  <c:v>1583.8</c:v>
                </c:pt>
                <c:pt idx="19619">
                  <c:v>1580.2</c:v>
                </c:pt>
                <c:pt idx="19620">
                  <c:v>1615.8</c:v>
                </c:pt>
                <c:pt idx="19621">
                  <c:v>1617.4</c:v>
                </c:pt>
                <c:pt idx="19622">
                  <c:v>1615.7</c:v>
                </c:pt>
                <c:pt idx="19623">
                  <c:v>1615.3</c:v>
                </c:pt>
                <c:pt idx="19624">
                  <c:v>1616.9</c:v>
                </c:pt>
                <c:pt idx="19625">
                  <c:v>1618.5</c:v>
                </c:pt>
                <c:pt idx="19626">
                  <c:v>1613.5</c:v>
                </c:pt>
                <c:pt idx="19627">
                  <c:v>1614.5</c:v>
                </c:pt>
                <c:pt idx="19628">
                  <c:v>1615.1</c:v>
                </c:pt>
                <c:pt idx="19629">
                  <c:v>1612.3</c:v>
                </c:pt>
                <c:pt idx="19630">
                  <c:v>1611.7</c:v>
                </c:pt>
                <c:pt idx="19631">
                  <c:v>1612.5</c:v>
                </c:pt>
                <c:pt idx="19632">
                  <c:v>1612.9</c:v>
                </c:pt>
                <c:pt idx="19633">
                  <c:v>1612.7</c:v>
                </c:pt>
                <c:pt idx="19634">
                  <c:v>1614.2</c:v>
                </c:pt>
                <c:pt idx="19635">
                  <c:v>1615.6</c:v>
                </c:pt>
                <c:pt idx="19636">
                  <c:v>1606.2</c:v>
                </c:pt>
                <c:pt idx="19637">
                  <c:v>1605.4</c:v>
                </c:pt>
                <c:pt idx="19638">
                  <c:v>1605.4</c:v>
                </c:pt>
                <c:pt idx="19639">
                  <c:v>1604.8</c:v>
                </c:pt>
                <c:pt idx="19640">
                  <c:v>1637.7</c:v>
                </c:pt>
                <c:pt idx="19641">
                  <c:v>1639.9</c:v>
                </c:pt>
                <c:pt idx="19642">
                  <c:v>1641.3</c:v>
                </c:pt>
                <c:pt idx="19643">
                  <c:v>1638.4</c:v>
                </c:pt>
                <c:pt idx="19644">
                  <c:v>1639.5</c:v>
                </c:pt>
                <c:pt idx="19645">
                  <c:v>1639.5</c:v>
                </c:pt>
                <c:pt idx="19646">
                  <c:v>1637.2</c:v>
                </c:pt>
                <c:pt idx="19647">
                  <c:v>1637.1</c:v>
                </c:pt>
                <c:pt idx="19648">
                  <c:v>1637.7</c:v>
                </c:pt>
                <c:pt idx="19649">
                  <c:v>1637.1</c:v>
                </c:pt>
                <c:pt idx="19650">
                  <c:v>1634.1</c:v>
                </c:pt>
                <c:pt idx="19651">
                  <c:v>1634.2</c:v>
                </c:pt>
                <c:pt idx="19652">
                  <c:v>1633.4</c:v>
                </c:pt>
                <c:pt idx="19653">
                  <c:v>1629.5</c:v>
                </c:pt>
                <c:pt idx="19654">
                  <c:v>1629.7</c:v>
                </c:pt>
                <c:pt idx="19655">
                  <c:v>1629.2</c:v>
                </c:pt>
                <c:pt idx="19656">
                  <c:v>1629</c:v>
                </c:pt>
                <c:pt idx="19657">
                  <c:v>1625.7</c:v>
                </c:pt>
                <c:pt idx="19658">
                  <c:v>1624.8</c:v>
                </c:pt>
                <c:pt idx="19659">
                  <c:v>1623.2</c:v>
                </c:pt>
                <c:pt idx="19660">
                  <c:v>1623</c:v>
                </c:pt>
                <c:pt idx="19661">
                  <c:v>1660.7</c:v>
                </c:pt>
                <c:pt idx="19662">
                  <c:v>1657.8</c:v>
                </c:pt>
                <c:pt idx="19663">
                  <c:v>1660.2</c:v>
                </c:pt>
                <c:pt idx="19664">
                  <c:v>1658.6</c:v>
                </c:pt>
                <c:pt idx="19665">
                  <c:v>1657.8</c:v>
                </c:pt>
                <c:pt idx="19666">
                  <c:v>1657.7</c:v>
                </c:pt>
                <c:pt idx="19667">
                  <c:v>1659.1</c:v>
                </c:pt>
                <c:pt idx="19668">
                  <c:v>1655.5</c:v>
                </c:pt>
                <c:pt idx="19669">
                  <c:v>1655.5</c:v>
                </c:pt>
                <c:pt idx="19670">
                  <c:v>1655.5</c:v>
                </c:pt>
                <c:pt idx="19671">
                  <c:v>1655.5</c:v>
                </c:pt>
                <c:pt idx="19672">
                  <c:v>1651.5</c:v>
                </c:pt>
                <c:pt idx="19673">
                  <c:v>1650.9</c:v>
                </c:pt>
                <c:pt idx="19674">
                  <c:v>1651</c:v>
                </c:pt>
                <c:pt idx="19675">
                  <c:v>1650.3</c:v>
                </c:pt>
                <c:pt idx="19676">
                  <c:v>1646.8</c:v>
                </c:pt>
                <c:pt idx="19677">
                  <c:v>1645.1</c:v>
                </c:pt>
                <c:pt idx="19678">
                  <c:v>1645.5</c:v>
                </c:pt>
                <c:pt idx="19679">
                  <c:v>1645.4</c:v>
                </c:pt>
                <c:pt idx="19680">
                  <c:v>1642.1</c:v>
                </c:pt>
                <c:pt idx="19681">
                  <c:v>1642.2</c:v>
                </c:pt>
                <c:pt idx="19682">
                  <c:v>1674.9</c:v>
                </c:pt>
                <c:pt idx="19683">
                  <c:v>1677.8</c:v>
                </c:pt>
                <c:pt idx="19684">
                  <c:v>1676.8</c:v>
                </c:pt>
                <c:pt idx="19685">
                  <c:v>1676.5</c:v>
                </c:pt>
                <c:pt idx="19686">
                  <c:v>1676.8</c:v>
                </c:pt>
                <c:pt idx="19687">
                  <c:v>1677.6</c:v>
                </c:pt>
                <c:pt idx="19688">
                  <c:v>1675.8</c:v>
                </c:pt>
                <c:pt idx="19689">
                  <c:v>1675.5</c:v>
                </c:pt>
                <c:pt idx="19690">
                  <c:v>1675.5</c:v>
                </c:pt>
                <c:pt idx="19691">
                  <c:v>1676.6</c:v>
                </c:pt>
                <c:pt idx="19692">
                  <c:v>1676.6</c:v>
                </c:pt>
                <c:pt idx="19693">
                  <c:v>1672.4</c:v>
                </c:pt>
                <c:pt idx="19694">
                  <c:v>1673</c:v>
                </c:pt>
                <c:pt idx="19695">
                  <c:v>1674.3</c:v>
                </c:pt>
                <c:pt idx="19696">
                  <c:v>1674.9</c:v>
                </c:pt>
                <c:pt idx="19697">
                  <c:v>1670.7</c:v>
                </c:pt>
                <c:pt idx="19698">
                  <c:v>1671.3</c:v>
                </c:pt>
                <c:pt idx="19699">
                  <c:v>1672.8</c:v>
                </c:pt>
                <c:pt idx="19700">
                  <c:v>1672.3</c:v>
                </c:pt>
                <c:pt idx="19701">
                  <c:v>1669.3</c:v>
                </c:pt>
                <c:pt idx="19702">
                  <c:v>1670.9</c:v>
                </c:pt>
                <c:pt idx="19703">
                  <c:v>1671.5</c:v>
                </c:pt>
                <c:pt idx="19704">
                  <c:v>1673.1</c:v>
                </c:pt>
                <c:pt idx="19705">
                  <c:v>1679.3</c:v>
                </c:pt>
                <c:pt idx="19706">
                  <c:v>1714.7</c:v>
                </c:pt>
                <c:pt idx="19707">
                  <c:v>1721.8</c:v>
                </c:pt>
                <c:pt idx="19708">
                  <c:v>1725.5</c:v>
                </c:pt>
                <c:pt idx="19709">
                  <c:v>1725.5</c:v>
                </c:pt>
                <c:pt idx="19710">
                  <c:v>1725.5</c:v>
                </c:pt>
                <c:pt idx="19711">
                  <c:v>1725.5</c:v>
                </c:pt>
                <c:pt idx="19712">
                  <c:v>1725.5</c:v>
                </c:pt>
                <c:pt idx="19713">
                  <c:v>1725.5</c:v>
                </c:pt>
                <c:pt idx="19714">
                  <c:v>1725.5</c:v>
                </c:pt>
                <c:pt idx="19715">
                  <c:v>1725.5</c:v>
                </c:pt>
                <c:pt idx="19716">
                  <c:v>1725.8</c:v>
                </c:pt>
                <c:pt idx="19717">
                  <c:v>1743</c:v>
                </c:pt>
                <c:pt idx="19718">
                  <c:v>1756.9</c:v>
                </c:pt>
                <c:pt idx="19719">
                  <c:v>1768.9</c:v>
                </c:pt>
                <c:pt idx="19720">
                  <c:v>1779.4</c:v>
                </c:pt>
                <c:pt idx="19721">
                  <c:v>1794.4</c:v>
                </c:pt>
                <c:pt idx="19722">
                  <c:v>1803.2</c:v>
                </c:pt>
                <c:pt idx="19723">
                  <c:v>1814.5</c:v>
                </c:pt>
                <c:pt idx="19724">
                  <c:v>1827.5</c:v>
                </c:pt>
                <c:pt idx="19725">
                  <c:v>1829.5</c:v>
                </c:pt>
                <c:pt idx="19726">
                  <c:v>1844.8</c:v>
                </c:pt>
                <c:pt idx="19727">
                  <c:v>1853.9</c:v>
                </c:pt>
                <c:pt idx="19728">
                  <c:v>1860.8</c:v>
                </c:pt>
                <c:pt idx="19729">
                  <c:v>1870.1</c:v>
                </c:pt>
                <c:pt idx="19730">
                  <c:v>1873.5</c:v>
                </c:pt>
                <c:pt idx="19731">
                  <c:v>1884.4</c:v>
                </c:pt>
                <c:pt idx="19732">
                  <c:v>1886.9</c:v>
                </c:pt>
                <c:pt idx="19733">
                  <c:v>1890.4</c:v>
                </c:pt>
                <c:pt idx="19734">
                  <c:v>1897.7</c:v>
                </c:pt>
                <c:pt idx="19735">
                  <c:v>1898.1</c:v>
                </c:pt>
                <c:pt idx="19736">
                  <c:v>1896.7</c:v>
                </c:pt>
                <c:pt idx="19737">
                  <c:v>1897.9</c:v>
                </c:pt>
                <c:pt idx="19738">
                  <c:v>1902.8</c:v>
                </c:pt>
                <c:pt idx="19739">
                  <c:v>1904.3</c:v>
                </c:pt>
                <c:pt idx="19740">
                  <c:v>1906.8</c:v>
                </c:pt>
                <c:pt idx="19741">
                  <c:v>1905.2</c:v>
                </c:pt>
                <c:pt idx="19742">
                  <c:v>1907.4</c:v>
                </c:pt>
                <c:pt idx="19743">
                  <c:v>1910</c:v>
                </c:pt>
                <c:pt idx="19744">
                  <c:v>1913.5</c:v>
                </c:pt>
                <c:pt idx="19745">
                  <c:v>1913.7</c:v>
                </c:pt>
                <c:pt idx="19746">
                  <c:v>1915.3</c:v>
                </c:pt>
                <c:pt idx="19747">
                  <c:v>1910.8</c:v>
                </c:pt>
                <c:pt idx="19748">
                  <c:v>1913.7</c:v>
                </c:pt>
                <c:pt idx="19749">
                  <c:v>1916</c:v>
                </c:pt>
                <c:pt idx="19750">
                  <c:v>1917.6</c:v>
                </c:pt>
                <c:pt idx="19751">
                  <c:v>1918.3</c:v>
                </c:pt>
                <c:pt idx="19752">
                  <c:v>1919.1</c:v>
                </c:pt>
                <c:pt idx="19753">
                  <c:v>1919.2</c:v>
                </c:pt>
                <c:pt idx="19754">
                  <c:v>1919.3</c:v>
                </c:pt>
                <c:pt idx="19755">
                  <c:v>1921.6</c:v>
                </c:pt>
                <c:pt idx="19756">
                  <c:v>1922.4</c:v>
                </c:pt>
                <c:pt idx="19757">
                  <c:v>1923.9</c:v>
                </c:pt>
                <c:pt idx="19758">
                  <c:v>1920.8</c:v>
                </c:pt>
                <c:pt idx="19759">
                  <c:v>1925</c:v>
                </c:pt>
                <c:pt idx="19760">
                  <c:v>1923.4</c:v>
                </c:pt>
                <c:pt idx="19761">
                  <c:v>1926.6</c:v>
                </c:pt>
                <c:pt idx="19762">
                  <c:v>1930.5</c:v>
                </c:pt>
                <c:pt idx="19763">
                  <c:v>1933.2</c:v>
                </c:pt>
                <c:pt idx="19764">
                  <c:v>1935.3</c:v>
                </c:pt>
                <c:pt idx="19765">
                  <c:v>1937</c:v>
                </c:pt>
                <c:pt idx="19766">
                  <c:v>1937.8</c:v>
                </c:pt>
                <c:pt idx="19767">
                  <c:v>1939.8</c:v>
                </c:pt>
                <c:pt idx="19768">
                  <c:v>1938.4</c:v>
                </c:pt>
                <c:pt idx="19769">
                  <c:v>1944.1</c:v>
                </c:pt>
                <c:pt idx="19770">
                  <c:v>1946.5</c:v>
                </c:pt>
                <c:pt idx="19771">
                  <c:v>1950.5</c:v>
                </c:pt>
                <c:pt idx="19772">
                  <c:v>1951.4</c:v>
                </c:pt>
                <c:pt idx="19773">
                  <c:v>1953.9</c:v>
                </c:pt>
                <c:pt idx="19774">
                  <c:v>1955.6</c:v>
                </c:pt>
                <c:pt idx="19775">
                  <c:v>1958.7</c:v>
                </c:pt>
                <c:pt idx="19776">
                  <c:v>1961.2</c:v>
                </c:pt>
                <c:pt idx="19777">
                  <c:v>1961.2</c:v>
                </c:pt>
                <c:pt idx="19778">
                  <c:v>1966.8</c:v>
                </c:pt>
                <c:pt idx="19779">
                  <c:v>1967</c:v>
                </c:pt>
                <c:pt idx="19780">
                  <c:v>1968.6</c:v>
                </c:pt>
                <c:pt idx="19781">
                  <c:v>1973.3</c:v>
                </c:pt>
                <c:pt idx="19782">
                  <c:v>1975</c:v>
                </c:pt>
                <c:pt idx="19783">
                  <c:v>1977.1</c:v>
                </c:pt>
                <c:pt idx="19784">
                  <c:v>1978.8</c:v>
                </c:pt>
                <c:pt idx="19785">
                  <c:v>1981.2</c:v>
                </c:pt>
                <c:pt idx="19786">
                  <c:v>1984</c:v>
                </c:pt>
                <c:pt idx="19787">
                  <c:v>1985.5</c:v>
                </c:pt>
                <c:pt idx="19788">
                  <c:v>1990.8</c:v>
                </c:pt>
                <c:pt idx="19789">
                  <c:v>1994.1</c:v>
                </c:pt>
                <c:pt idx="19790">
                  <c:v>1996.6</c:v>
                </c:pt>
                <c:pt idx="19791">
                  <c:v>1999.9</c:v>
                </c:pt>
                <c:pt idx="19792">
                  <c:v>2002.6</c:v>
                </c:pt>
                <c:pt idx="19793">
                  <c:v>2004.9</c:v>
                </c:pt>
                <c:pt idx="19794">
                  <c:v>2008.3</c:v>
                </c:pt>
                <c:pt idx="19795">
                  <c:v>2010.7</c:v>
                </c:pt>
                <c:pt idx="19796">
                  <c:v>2013.5</c:v>
                </c:pt>
                <c:pt idx="19797">
                  <c:v>2017.6</c:v>
                </c:pt>
                <c:pt idx="19798">
                  <c:v>2018.5</c:v>
                </c:pt>
                <c:pt idx="19799">
                  <c:v>2017.8</c:v>
                </c:pt>
                <c:pt idx="19800">
                  <c:v>2021.2</c:v>
                </c:pt>
                <c:pt idx="19801">
                  <c:v>2023.7</c:v>
                </c:pt>
                <c:pt idx="19802">
                  <c:v>2027</c:v>
                </c:pt>
                <c:pt idx="19803">
                  <c:v>2029.6</c:v>
                </c:pt>
                <c:pt idx="19804">
                  <c:v>2031.2</c:v>
                </c:pt>
                <c:pt idx="19805">
                  <c:v>2033.7</c:v>
                </c:pt>
                <c:pt idx="19806">
                  <c:v>2037.6</c:v>
                </c:pt>
                <c:pt idx="19807">
                  <c:v>2038.2</c:v>
                </c:pt>
                <c:pt idx="19808">
                  <c:v>2040.3</c:v>
                </c:pt>
                <c:pt idx="19809">
                  <c:v>2042.1</c:v>
                </c:pt>
                <c:pt idx="19810">
                  <c:v>2041.4</c:v>
                </c:pt>
                <c:pt idx="19811">
                  <c:v>2046.9</c:v>
                </c:pt>
                <c:pt idx="19812">
                  <c:v>2051.1</c:v>
                </c:pt>
                <c:pt idx="19813">
                  <c:v>2054.1999999999998</c:v>
                </c:pt>
                <c:pt idx="19814">
                  <c:v>2055</c:v>
                </c:pt>
                <c:pt idx="19815">
                  <c:v>2056.5</c:v>
                </c:pt>
                <c:pt idx="19816">
                  <c:v>2057.8000000000002</c:v>
                </c:pt>
                <c:pt idx="19817">
                  <c:v>2059.1</c:v>
                </c:pt>
                <c:pt idx="19818">
                  <c:v>2061.6999999999998</c:v>
                </c:pt>
                <c:pt idx="19819">
                  <c:v>2064.4</c:v>
                </c:pt>
                <c:pt idx="19820">
                  <c:v>2066.1</c:v>
                </c:pt>
                <c:pt idx="19821">
                  <c:v>2067.6999999999998</c:v>
                </c:pt>
                <c:pt idx="19822">
                  <c:v>2068.8000000000002</c:v>
                </c:pt>
                <c:pt idx="19823">
                  <c:v>2069.6</c:v>
                </c:pt>
                <c:pt idx="19824">
                  <c:v>2072.4</c:v>
                </c:pt>
                <c:pt idx="19825">
                  <c:v>2073.1999999999998</c:v>
                </c:pt>
                <c:pt idx="19826">
                  <c:v>2074</c:v>
                </c:pt>
                <c:pt idx="19827">
                  <c:v>2075.8000000000002</c:v>
                </c:pt>
                <c:pt idx="19828">
                  <c:v>2076.6</c:v>
                </c:pt>
                <c:pt idx="19829">
                  <c:v>2079.1</c:v>
                </c:pt>
                <c:pt idx="19830">
                  <c:v>2080.6999999999998</c:v>
                </c:pt>
                <c:pt idx="19831">
                  <c:v>2081.3000000000002</c:v>
                </c:pt>
                <c:pt idx="19832">
                  <c:v>2083</c:v>
                </c:pt>
                <c:pt idx="19833">
                  <c:v>2083.3000000000002</c:v>
                </c:pt>
                <c:pt idx="19834">
                  <c:v>2086.6999999999998</c:v>
                </c:pt>
                <c:pt idx="19835">
                  <c:v>2087</c:v>
                </c:pt>
                <c:pt idx="19836">
                  <c:v>2088.9</c:v>
                </c:pt>
                <c:pt idx="19837">
                  <c:v>2086.1</c:v>
                </c:pt>
                <c:pt idx="19838">
                  <c:v>2089.5</c:v>
                </c:pt>
                <c:pt idx="19839">
                  <c:v>2091.6</c:v>
                </c:pt>
                <c:pt idx="19840">
                  <c:v>2091</c:v>
                </c:pt>
                <c:pt idx="19841">
                  <c:v>2093.5</c:v>
                </c:pt>
                <c:pt idx="19842">
                  <c:v>2093.6</c:v>
                </c:pt>
                <c:pt idx="19843">
                  <c:v>2090</c:v>
                </c:pt>
                <c:pt idx="19844">
                  <c:v>2094.5</c:v>
                </c:pt>
                <c:pt idx="19845">
                  <c:v>2094.5</c:v>
                </c:pt>
                <c:pt idx="19846">
                  <c:v>2095.5</c:v>
                </c:pt>
                <c:pt idx="19847">
                  <c:v>2095.4</c:v>
                </c:pt>
                <c:pt idx="19848">
                  <c:v>2095.6</c:v>
                </c:pt>
                <c:pt idx="19849">
                  <c:v>2097.3000000000002</c:v>
                </c:pt>
                <c:pt idx="19850">
                  <c:v>2097.3000000000002</c:v>
                </c:pt>
                <c:pt idx="19851">
                  <c:v>2097.1999999999998</c:v>
                </c:pt>
                <c:pt idx="19852">
                  <c:v>2094.4</c:v>
                </c:pt>
                <c:pt idx="19853">
                  <c:v>2098.6</c:v>
                </c:pt>
                <c:pt idx="19854">
                  <c:v>2099.5</c:v>
                </c:pt>
                <c:pt idx="19855">
                  <c:v>2099</c:v>
                </c:pt>
                <c:pt idx="19856">
                  <c:v>2098.6999999999998</c:v>
                </c:pt>
                <c:pt idx="19857">
                  <c:v>2101.9</c:v>
                </c:pt>
                <c:pt idx="19858">
                  <c:v>2100.3000000000002</c:v>
                </c:pt>
                <c:pt idx="19859">
                  <c:v>2101.6</c:v>
                </c:pt>
                <c:pt idx="19860">
                  <c:v>2100.6</c:v>
                </c:pt>
                <c:pt idx="19861">
                  <c:v>2101.9</c:v>
                </c:pt>
                <c:pt idx="19862">
                  <c:v>2101.1</c:v>
                </c:pt>
                <c:pt idx="19863">
                  <c:v>2101.6</c:v>
                </c:pt>
                <c:pt idx="19864">
                  <c:v>2101</c:v>
                </c:pt>
                <c:pt idx="19865">
                  <c:v>2102.6</c:v>
                </c:pt>
                <c:pt idx="19866">
                  <c:v>2097.3000000000002</c:v>
                </c:pt>
                <c:pt idx="19867">
                  <c:v>2103.6</c:v>
                </c:pt>
                <c:pt idx="19868">
                  <c:v>2102.6999999999998</c:v>
                </c:pt>
                <c:pt idx="19869">
                  <c:v>2102.8000000000002</c:v>
                </c:pt>
                <c:pt idx="19870">
                  <c:v>2103.6999999999998</c:v>
                </c:pt>
                <c:pt idx="19871">
                  <c:v>2104.6</c:v>
                </c:pt>
                <c:pt idx="19872">
                  <c:v>2104.6</c:v>
                </c:pt>
                <c:pt idx="19873">
                  <c:v>2105.5</c:v>
                </c:pt>
                <c:pt idx="19874">
                  <c:v>2104.6999999999998</c:v>
                </c:pt>
                <c:pt idx="19875">
                  <c:v>2103.8000000000002</c:v>
                </c:pt>
                <c:pt idx="19876">
                  <c:v>2103.6999999999998</c:v>
                </c:pt>
                <c:pt idx="19877">
                  <c:v>2104.6</c:v>
                </c:pt>
                <c:pt idx="19878">
                  <c:v>2105.3000000000002</c:v>
                </c:pt>
                <c:pt idx="19879">
                  <c:v>2104.3000000000002</c:v>
                </c:pt>
                <c:pt idx="19880">
                  <c:v>2104.8000000000002</c:v>
                </c:pt>
                <c:pt idx="19881">
                  <c:v>2101.6999999999998</c:v>
                </c:pt>
                <c:pt idx="19882">
                  <c:v>2102.1999999999998</c:v>
                </c:pt>
                <c:pt idx="19883">
                  <c:v>2102</c:v>
                </c:pt>
                <c:pt idx="19884">
                  <c:v>2103.6999999999998</c:v>
                </c:pt>
                <c:pt idx="19885">
                  <c:v>2103.6</c:v>
                </c:pt>
                <c:pt idx="19886">
                  <c:v>2104.3000000000002</c:v>
                </c:pt>
                <c:pt idx="19887">
                  <c:v>2102.1999999999998</c:v>
                </c:pt>
                <c:pt idx="19888">
                  <c:v>2102.9</c:v>
                </c:pt>
                <c:pt idx="19889">
                  <c:v>2102.6999999999998</c:v>
                </c:pt>
                <c:pt idx="19890">
                  <c:v>2101.9</c:v>
                </c:pt>
                <c:pt idx="19891">
                  <c:v>2102.8000000000002</c:v>
                </c:pt>
                <c:pt idx="19892">
                  <c:v>2101.9</c:v>
                </c:pt>
                <c:pt idx="19893">
                  <c:v>2102</c:v>
                </c:pt>
                <c:pt idx="19894">
                  <c:v>2103.6999999999998</c:v>
                </c:pt>
                <c:pt idx="19895">
                  <c:v>2101.1</c:v>
                </c:pt>
                <c:pt idx="19896">
                  <c:v>2102.8000000000002</c:v>
                </c:pt>
                <c:pt idx="19897">
                  <c:v>2100</c:v>
                </c:pt>
                <c:pt idx="19898">
                  <c:v>2101</c:v>
                </c:pt>
                <c:pt idx="19899">
                  <c:v>2099.3000000000002</c:v>
                </c:pt>
                <c:pt idx="19900">
                  <c:v>2099.1</c:v>
                </c:pt>
                <c:pt idx="19901">
                  <c:v>2098.1</c:v>
                </c:pt>
                <c:pt idx="19902">
                  <c:v>2092.6999999999998</c:v>
                </c:pt>
                <c:pt idx="19903">
                  <c:v>2096.3000000000002</c:v>
                </c:pt>
                <c:pt idx="19904">
                  <c:v>2096.1999999999998</c:v>
                </c:pt>
                <c:pt idx="19905">
                  <c:v>2094.1999999999998</c:v>
                </c:pt>
                <c:pt idx="19906">
                  <c:v>2093.8000000000002</c:v>
                </c:pt>
                <c:pt idx="19907">
                  <c:v>2093.3000000000002</c:v>
                </c:pt>
                <c:pt idx="19908">
                  <c:v>2094</c:v>
                </c:pt>
                <c:pt idx="19909">
                  <c:v>2093.1999999999998</c:v>
                </c:pt>
                <c:pt idx="19910">
                  <c:v>2092</c:v>
                </c:pt>
                <c:pt idx="19911">
                  <c:v>2091.5</c:v>
                </c:pt>
                <c:pt idx="19912">
                  <c:v>2090.3000000000002</c:v>
                </c:pt>
                <c:pt idx="19913">
                  <c:v>2090.1999999999998</c:v>
                </c:pt>
                <c:pt idx="19914">
                  <c:v>2089.4</c:v>
                </c:pt>
                <c:pt idx="19915">
                  <c:v>2086.5</c:v>
                </c:pt>
                <c:pt idx="19916">
                  <c:v>2087.4</c:v>
                </c:pt>
                <c:pt idx="19917">
                  <c:v>2086.6</c:v>
                </c:pt>
                <c:pt idx="19918">
                  <c:v>2085.6</c:v>
                </c:pt>
                <c:pt idx="19919">
                  <c:v>2084.8000000000002</c:v>
                </c:pt>
                <c:pt idx="19920">
                  <c:v>2083.1999999999998</c:v>
                </c:pt>
                <c:pt idx="19921">
                  <c:v>2081.3000000000002</c:v>
                </c:pt>
                <c:pt idx="19922">
                  <c:v>2081.3000000000002</c:v>
                </c:pt>
                <c:pt idx="19923">
                  <c:v>2079.6</c:v>
                </c:pt>
                <c:pt idx="19924">
                  <c:v>2078.6</c:v>
                </c:pt>
                <c:pt idx="19925">
                  <c:v>2077.6</c:v>
                </c:pt>
                <c:pt idx="19926">
                  <c:v>2076.6999999999998</c:v>
                </c:pt>
                <c:pt idx="19927">
                  <c:v>2073</c:v>
                </c:pt>
                <c:pt idx="19928">
                  <c:v>2074.1999999999998</c:v>
                </c:pt>
                <c:pt idx="19929">
                  <c:v>2071.6</c:v>
                </c:pt>
                <c:pt idx="19930">
                  <c:v>2070.4</c:v>
                </c:pt>
                <c:pt idx="19931">
                  <c:v>2068.3000000000002</c:v>
                </c:pt>
                <c:pt idx="19932">
                  <c:v>2066.5</c:v>
                </c:pt>
                <c:pt idx="19933">
                  <c:v>2066.9</c:v>
                </c:pt>
                <c:pt idx="19934">
                  <c:v>2062</c:v>
                </c:pt>
                <c:pt idx="19935">
                  <c:v>2065.1999999999998</c:v>
                </c:pt>
                <c:pt idx="19936">
                  <c:v>2064.8000000000002</c:v>
                </c:pt>
                <c:pt idx="19937">
                  <c:v>2063.8000000000002</c:v>
                </c:pt>
                <c:pt idx="19938">
                  <c:v>2062.1</c:v>
                </c:pt>
                <c:pt idx="19939">
                  <c:v>2061.3000000000002</c:v>
                </c:pt>
                <c:pt idx="19940">
                  <c:v>2060.4</c:v>
                </c:pt>
                <c:pt idx="19941">
                  <c:v>2058.6999999999998</c:v>
                </c:pt>
                <c:pt idx="19942">
                  <c:v>2059.5</c:v>
                </c:pt>
                <c:pt idx="19943">
                  <c:v>2056.1999999999998</c:v>
                </c:pt>
                <c:pt idx="19944">
                  <c:v>2056.1999999999998</c:v>
                </c:pt>
                <c:pt idx="19945">
                  <c:v>2053.5</c:v>
                </c:pt>
                <c:pt idx="19946">
                  <c:v>2054.4</c:v>
                </c:pt>
                <c:pt idx="19947">
                  <c:v>2053.6</c:v>
                </c:pt>
                <c:pt idx="19948">
                  <c:v>2051.6999999999998</c:v>
                </c:pt>
                <c:pt idx="19949">
                  <c:v>2050</c:v>
                </c:pt>
                <c:pt idx="19950">
                  <c:v>2049.8000000000002</c:v>
                </c:pt>
                <c:pt idx="19951">
                  <c:v>2046.8</c:v>
                </c:pt>
                <c:pt idx="19952">
                  <c:v>2046.4</c:v>
                </c:pt>
                <c:pt idx="19953">
                  <c:v>2045.2</c:v>
                </c:pt>
                <c:pt idx="19954">
                  <c:v>2043.4</c:v>
                </c:pt>
                <c:pt idx="19955">
                  <c:v>2042.9</c:v>
                </c:pt>
                <c:pt idx="19956">
                  <c:v>2040.8</c:v>
                </c:pt>
                <c:pt idx="19957">
                  <c:v>2039.9</c:v>
                </c:pt>
                <c:pt idx="19958">
                  <c:v>2039.5</c:v>
                </c:pt>
                <c:pt idx="19959">
                  <c:v>2038.4</c:v>
                </c:pt>
                <c:pt idx="19960">
                  <c:v>2037.1</c:v>
                </c:pt>
                <c:pt idx="19961">
                  <c:v>2036.3</c:v>
                </c:pt>
                <c:pt idx="19962">
                  <c:v>2036.2</c:v>
                </c:pt>
                <c:pt idx="19963">
                  <c:v>2034.6</c:v>
                </c:pt>
                <c:pt idx="19964">
                  <c:v>2033.7</c:v>
                </c:pt>
                <c:pt idx="19965">
                  <c:v>2032.9</c:v>
                </c:pt>
                <c:pt idx="19966">
                  <c:v>2029.7</c:v>
                </c:pt>
                <c:pt idx="19967">
                  <c:v>2029.6</c:v>
                </c:pt>
                <c:pt idx="19968">
                  <c:v>2026.9</c:v>
                </c:pt>
                <c:pt idx="19969">
                  <c:v>2025.4</c:v>
                </c:pt>
                <c:pt idx="19970">
                  <c:v>2025.4</c:v>
                </c:pt>
                <c:pt idx="19971">
                  <c:v>2023.7</c:v>
                </c:pt>
                <c:pt idx="19972">
                  <c:v>2022.8</c:v>
                </c:pt>
                <c:pt idx="19973">
                  <c:v>2021.1</c:v>
                </c:pt>
                <c:pt idx="19974">
                  <c:v>2018.4</c:v>
                </c:pt>
                <c:pt idx="19975">
                  <c:v>2019.4</c:v>
                </c:pt>
                <c:pt idx="19976">
                  <c:v>2016.9</c:v>
                </c:pt>
                <c:pt idx="19977">
                  <c:v>2014.6</c:v>
                </c:pt>
                <c:pt idx="19978">
                  <c:v>2015.9</c:v>
                </c:pt>
                <c:pt idx="19979">
                  <c:v>2014.2</c:v>
                </c:pt>
                <c:pt idx="19980">
                  <c:v>2012.4</c:v>
                </c:pt>
                <c:pt idx="19981">
                  <c:v>2012.8</c:v>
                </c:pt>
                <c:pt idx="19982">
                  <c:v>2013.1</c:v>
                </c:pt>
                <c:pt idx="19983">
                  <c:v>2011.2</c:v>
                </c:pt>
                <c:pt idx="19984">
                  <c:v>2009.8</c:v>
                </c:pt>
                <c:pt idx="19985">
                  <c:v>2009.3</c:v>
                </c:pt>
                <c:pt idx="19986">
                  <c:v>2009.3</c:v>
                </c:pt>
                <c:pt idx="19987">
                  <c:v>2008.5</c:v>
                </c:pt>
                <c:pt idx="19988">
                  <c:v>2006.9</c:v>
                </c:pt>
                <c:pt idx="19989">
                  <c:v>2006.9</c:v>
                </c:pt>
                <c:pt idx="19990">
                  <c:v>2005.2</c:v>
                </c:pt>
                <c:pt idx="19991">
                  <c:v>2003.5</c:v>
                </c:pt>
                <c:pt idx="19992">
                  <c:v>2003.6</c:v>
                </c:pt>
                <c:pt idx="19993">
                  <c:v>2002.7</c:v>
                </c:pt>
                <c:pt idx="19994">
                  <c:v>2002.8</c:v>
                </c:pt>
                <c:pt idx="19995">
                  <c:v>2001.2</c:v>
                </c:pt>
                <c:pt idx="19996">
                  <c:v>2000.2</c:v>
                </c:pt>
                <c:pt idx="19997">
                  <c:v>1999.4</c:v>
                </c:pt>
                <c:pt idx="19998">
                  <c:v>1997.4</c:v>
                </c:pt>
                <c:pt idx="19999">
                  <c:v>1994.5</c:v>
                </c:pt>
                <c:pt idx="20000">
                  <c:v>1994.7</c:v>
                </c:pt>
                <c:pt idx="20001">
                  <c:v>1989</c:v>
                </c:pt>
                <c:pt idx="20002">
                  <c:v>1991.6</c:v>
                </c:pt>
                <c:pt idx="20003">
                  <c:v>1991.5</c:v>
                </c:pt>
                <c:pt idx="20004">
                  <c:v>1990.2</c:v>
                </c:pt>
                <c:pt idx="20005">
                  <c:v>1983.9</c:v>
                </c:pt>
                <c:pt idx="20006">
                  <c:v>1990.2</c:v>
                </c:pt>
                <c:pt idx="20007">
                  <c:v>1981.5</c:v>
                </c:pt>
                <c:pt idx="20008">
                  <c:v>1988.8</c:v>
                </c:pt>
                <c:pt idx="20009">
                  <c:v>1985.5</c:v>
                </c:pt>
                <c:pt idx="20010">
                  <c:v>1988</c:v>
                </c:pt>
                <c:pt idx="20011">
                  <c:v>1987.2</c:v>
                </c:pt>
                <c:pt idx="20012">
                  <c:v>1986.4</c:v>
                </c:pt>
                <c:pt idx="20013">
                  <c:v>1983.2</c:v>
                </c:pt>
                <c:pt idx="20014">
                  <c:v>1984.9</c:v>
                </c:pt>
                <c:pt idx="20015">
                  <c:v>1984</c:v>
                </c:pt>
                <c:pt idx="20016">
                  <c:v>1984</c:v>
                </c:pt>
                <c:pt idx="20017">
                  <c:v>1983.3</c:v>
                </c:pt>
                <c:pt idx="20018">
                  <c:v>1979.2</c:v>
                </c:pt>
                <c:pt idx="20019">
                  <c:v>1982.6</c:v>
                </c:pt>
                <c:pt idx="20020">
                  <c:v>1981.5</c:v>
                </c:pt>
                <c:pt idx="20021">
                  <c:v>1976.7</c:v>
                </c:pt>
                <c:pt idx="20022">
                  <c:v>1979.9</c:v>
                </c:pt>
                <c:pt idx="20023">
                  <c:v>1976.3</c:v>
                </c:pt>
                <c:pt idx="20024">
                  <c:v>1979.9</c:v>
                </c:pt>
                <c:pt idx="20025">
                  <c:v>1979.3</c:v>
                </c:pt>
                <c:pt idx="20026">
                  <c:v>1979</c:v>
                </c:pt>
                <c:pt idx="20027">
                  <c:v>1977.8</c:v>
                </c:pt>
                <c:pt idx="20028">
                  <c:v>1974.8</c:v>
                </c:pt>
                <c:pt idx="20029">
                  <c:v>1976</c:v>
                </c:pt>
                <c:pt idx="20030">
                  <c:v>1973.6</c:v>
                </c:pt>
                <c:pt idx="20031">
                  <c:v>1976.1</c:v>
                </c:pt>
                <c:pt idx="20032">
                  <c:v>1975</c:v>
                </c:pt>
                <c:pt idx="20033">
                  <c:v>1975.3</c:v>
                </c:pt>
                <c:pt idx="20034">
                  <c:v>1974.4</c:v>
                </c:pt>
                <c:pt idx="20035">
                  <c:v>1972.9</c:v>
                </c:pt>
                <c:pt idx="20036">
                  <c:v>1973</c:v>
                </c:pt>
                <c:pt idx="20037">
                  <c:v>1973</c:v>
                </c:pt>
                <c:pt idx="20038">
                  <c:v>1973</c:v>
                </c:pt>
                <c:pt idx="20039">
                  <c:v>1971.5</c:v>
                </c:pt>
                <c:pt idx="20040">
                  <c:v>1971.5</c:v>
                </c:pt>
                <c:pt idx="20041">
                  <c:v>1970.8</c:v>
                </c:pt>
                <c:pt idx="20042">
                  <c:v>1970.6</c:v>
                </c:pt>
                <c:pt idx="20043">
                  <c:v>1969.9</c:v>
                </c:pt>
                <c:pt idx="20044">
                  <c:v>1967.4</c:v>
                </c:pt>
                <c:pt idx="20045">
                  <c:v>1968.1</c:v>
                </c:pt>
                <c:pt idx="20046">
                  <c:v>1967.1</c:v>
                </c:pt>
                <c:pt idx="20047">
                  <c:v>1962.5</c:v>
                </c:pt>
                <c:pt idx="20048">
                  <c:v>1965.8</c:v>
                </c:pt>
                <c:pt idx="20049">
                  <c:v>1966.1</c:v>
                </c:pt>
                <c:pt idx="20050">
                  <c:v>1964.7</c:v>
                </c:pt>
                <c:pt idx="20051">
                  <c:v>1964.5</c:v>
                </c:pt>
                <c:pt idx="20052">
                  <c:v>1963.4</c:v>
                </c:pt>
                <c:pt idx="20053">
                  <c:v>1962</c:v>
                </c:pt>
                <c:pt idx="20054">
                  <c:v>1963.5</c:v>
                </c:pt>
                <c:pt idx="20055">
                  <c:v>1962.7</c:v>
                </c:pt>
                <c:pt idx="20056">
                  <c:v>1962.7</c:v>
                </c:pt>
                <c:pt idx="20057">
                  <c:v>1959.3</c:v>
                </c:pt>
                <c:pt idx="20058">
                  <c:v>1960.2</c:v>
                </c:pt>
                <c:pt idx="20059">
                  <c:v>1960.1</c:v>
                </c:pt>
                <c:pt idx="20060">
                  <c:v>1961.1</c:v>
                </c:pt>
                <c:pt idx="20061">
                  <c:v>1960.3</c:v>
                </c:pt>
                <c:pt idx="20062">
                  <c:v>1959.5</c:v>
                </c:pt>
                <c:pt idx="20063">
                  <c:v>1958.7</c:v>
                </c:pt>
                <c:pt idx="20064">
                  <c:v>1958</c:v>
                </c:pt>
                <c:pt idx="20065">
                  <c:v>1954.8</c:v>
                </c:pt>
                <c:pt idx="20066">
                  <c:v>1955.6</c:v>
                </c:pt>
                <c:pt idx="20067">
                  <c:v>1954.8</c:v>
                </c:pt>
                <c:pt idx="20068">
                  <c:v>1954.7</c:v>
                </c:pt>
                <c:pt idx="20069">
                  <c:v>1954.4</c:v>
                </c:pt>
                <c:pt idx="20070">
                  <c:v>1950</c:v>
                </c:pt>
                <c:pt idx="20071">
                  <c:v>1949</c:v>
                </c:pt>
                <c:pt idx="20072">
                  <c:v>1950.2</c:v>
                </c:pt>
                <c:pt idx="20073">
                  <c:v>1946.7</c:v>
                </c:pt>
                <c:pt idx="20074">
                  <c:v>1949</c:v>
                </c:pt>
                <c:pt idx="20075">
                  <c:v>1948.4</c:v>
                </c:pt>
                <c:pt idx="20076">
                  <c:v>1948.3</c:v>
                </c:pt>
                <c:pt idx="20077">
                  <c:v>1944.1</c:v>
                </c:pt>
                <c:pt idx="20078">
                  <c:v>1945.3</c:v>
                </c:pt>
                <c:pt idx="20079">
                  <c:v>1945.5</c:v>
                </c:pt>
                <c:pt idx="20080">
                  <c:v>1945</c:v>
                </c:pt>
                <c:pt idx="20081">
                  <c:v>1943.8</c:v>
                </c:pt>
                <c:pt idx="20082">
                  <c:v>1942.2</c:v>
                </c:pt>
                <c:pt idx="20083">
                  <c:v>1941.5</c:v>
                </c:pt>
                <c:pt idx="20084">
                  <c:v>1939.9</c:v>
                </c:pt>
                <c:pt idx="20085">
                  <c:v>1940</c:v>
                </c:pt>
                <c:pt idx="20086">
                  <c:v>1939.2</c:v>
                </c:pt>
                <c:pt idx="20087">
                  <c:v>1937.7</c:v>
                </c:pt>
                <c:pt idx="20088">
                  <c:v>1937</c:v>
                </c:pt>
                <c:pt idx="20089">
                  <c:v>1935.5</c:v>
                </c:pt>
                <c:pt idx="20090">
                  <c:v>1933.9</c:v>
                </c:pt>
                <c:pt idx="20091">
                  <c:v>1933.9</c:v>
                </c:pt>
                <c:pt idx="20092">
                  <c:v>1930.7</c:v>
                </c:pt>
                <c:pt idx="20093">
                  <c:v>1931.3</c:v>
                </c:pt>
                <c:pt idx="20094">
                  <c:v>1932.3</c:v>
                </c:pt>
                <c:pt idx="20095">
                  <c:v>1930</c:v>
                </c:pt>
                <c:pt idx="20096">
                  <c:v>1930.3</c:v>
                </c:pt>
                <c:pt idx="20097">
                  <c:v>1928.8</c:v>
                </c:pt>
                <c:pt idx="20098">
                  <c:v>1928.8</c:v>
                </c:pt>
                <c:pt idx="20099">
                  <c:v>1927.6</c:v>
                </c:pt>
                <c:pt idx="20100">
                  <c:v>1924.2</c:v>
                </c:pt>
                <c:pt idx="20101">
                  <c:v>1924.2</c:v>
                </c:pt>
                <c:pt idx="20102">
                  <c:v>1924.4</c:v>
                </c:pt>
                <c:pt idx="20103">
                  <c:v>1925.4</c:v>
                </c:pt>
                <c:pt idx="20104">
                  <c:v>1924.6</c:v>
                </c:pt>
                <c:pt idx="20105">
                  <c:v>1924.6</c:v>
                </c:pt>
                <c:pt idx="20106">
                  <c:v>1924.7</c:v>
                </c:pt>
                <c:pt idx="20107">
                  <c:v>1923.3</c:v>
                </c:pt>
                <c:pt idx="20108">
                  <c:v>1922.5</c:v>
                </c:pt>
                <c:pt idx="20109">
                  <c:v>1921.8</c:v>
                </c:pt>
                <c:pt idx="20110">
                  <c:v>1920.8</c:v>
                </c:pt>
                <c:pt idx="20111">
                  <c:v>1920.2</c:v>
                </c:pt>
                <c:pt idx="20112">
                  <c:v>1918.6</c:v>
                </c:pt>
                <c:pt idx="20113">
                  <c:v>1917.1</c:v>
                </c:pt>
                <c:pt idx="20114">
                  <c:v>1918.7</c:v>
                </c:pt>
                <c:pt idx="20115">
                  <c:v>1916.5</c:v>
                </c:pt>
                <c:pt idx="20116">
                  <c:v>1915.5</c:v>
                </c:pt>
                <c:pt idx="20117">
                  <c:v>1916.1</c:v>
                </c:pt>
                <c:pt idx="20118">
                  <c:v>1914.6</c:v>
                </c:pt>
                <c:pt idx="20119">
                  <c:v>1913.2</c:v>
                </c:pt>
                <c:pt idx="20120">
                  <c:v>1911.8</c:v>
                </c:pt>
                <c:pt idx="20121">
                  <c:v>1912.2</c:v>
                </c:pt>
                <c:pt idx="20122">
                  <c:v>1910.6</c:v>
                </c:pt>
                <c:pt idx="20123">
                  <c:v>1908.3</c:v>
                </c:pt>
                <c:pt idx="20124">
                  <c:v>1910.1</c:v>
                </c:pt>
                <c:pt idx="20125">
                  <c:v>1907.5</c:v>
                </c:pt>
                <c:pt idx="20126">
                  <c:v>1907.3</c:v>
                </c:pt>
                <c:pt idx="20127">
                  <c:v>1905.7</c:v>
                </c:pt>
                <c:pt idx="20128">
                  <c:v>1905.8</c:v>
                </c:pt>
                <c:pt idx="20129">
                  <c:v>1904.9</c:v>
                </c:pt>
                <c:pt idx="20130">
                  <c:v>1902.7</c:v>
                </c:pt>
                <c:pt idx="20131">
                  <c:v>1902.2</c:v>
                </c:pt>
                <c:pt idx="20132">
                  <c:v>1899.8</c:v>
                </c:pt>
                <c:pt idx="20133">
                  <c:v>1899.8</c:v>
                </c:pt>
                <c:pt idx="20134">
                  <c:v>1899.8</c:v>
                </c:pt>
                <c:pt idx="20135">
                  <c:v>1899.1</c:v>
                </c:pt>
                <c:pt idx="20136">
                  <c:v>1897.7</c:v>
                </c:pt>
                <c:pt idx="20137">
                  <c:v>1896.2</c:v>
                </c:pt>
                <c:pt idx="20138">
                  <c:v>1893.9</c:v>
                </c:pt>
                <c:pt idx="20139">
                  <c:v>1893.2</c:v>
                </c:pt>
                <c:pt idx="20140">
                  <c:v>1891.7</c:v>
                </c:pt>
                <c:pt idx="20141">
                  <c:v>1888.6</c:v>
                </c:pt>
                <c:pt idx="20142">
                  <c:v>1886.9</c:v>
                </c:pt>
                <c:pt idx="20143">
                  <c:v>1887.2</c:v>
                </c:pt>
                <c:pt idx="20144">
                  <c:v>1885.9</c:v>
                </c:pt>
                <c:pt idx="20145">
                  <c:v>1885.3</c:v>
                </c:pt>
                <c:pt idx="20146">
                  <c:v>1885.2</c:v>
                </c:pt>
                <c:pt idx="20147">
                  <c:v>1884</c:v>
                </c:pt>
                <c:pt idx="20148">
                  <c:v>1882.3</c:v>
                </c:pt>
                <c:pt idx="20149">
                  <c:v>1880.6</c:v>
                </c:pt>
                <c:pt idx="20150">
                  <c:v>1879</c:v>
                </c:pt>
                <c:pt idx="20151">
                  <c:v>1877.9</c:v>
                </c:pt>
                <c:pt idx="20152">
                  <c:v>1874.7</c:v>
                </c:pt>
                <c:pt idx="20153">
                  <c:v>1876.2</c:v>
                </c:pt>
                <c:pt idx="20154">
                  <c:v>1874</c:v>
                </c:pt>
                <c:pt idx="20155">
                  <c:v>1872.6</c:v>
                </c:pt>
                <c:pt idx="20156">
                  <c:v>1872.6</c:v>
                </c:pt>
                <c:pt idx="20157">
                  <c:v>1872</c:v>
                </c:pt>
                <c:pt idx="20158">
                  <c:v>1869</c:v>
                </c:pt>
                <c:pt idx="20159">
                  <c:v>1867.7</c:v>
                </c:pt>
                <c:pt idx="20160">
                  <c:v>1864.8</c:v>
                </c:pt>
                <c:pt idx="20161">
                  <c:v>1866.1</c:v>
                </c:pt>
                <c:pt idx="20162">
                  <c:v>1864.7</c:v>
                </c:pt>
                <c:pt idx="20163">
                  <c:v>1863.3</c:v>
                </c:pt>
                <c:pt idx="20164">
                  <c:v>1860.3</c:v>
                </c:pt>
                <c:pt idx="20165">
                  <c:v>1856.6</c:v>
                </c:pt>
                <c:pt idx="20166">
                  <c:v>1859.5</c:v>
                </c:pt>
                <c:pt idx="20167">
                  <c:v>1855.8</c:v>
                </c:pt>
                <c:pt idx="20168">
                  <c:v>1856.9</c:v>
                </c:pt>
                <c:pt idx="20169">
                  <c:v>1856.1</c:v>
                </c:pt>
                <c:pt idx="20170">
                  <c:v>1853.5</c:v>
                </c:pt>
                <c:pt idx="20171">
                  <c:v>1850.9</c:v>
                </c:pt>
                <c:pt idx="20172">
                  <c:v>1846.7</c:v>
                </c:pt>
                <c:pt idx="20173">
                  <c:v>1851.3</c:v>
                </c:pt>
                <c:pt idx="20174">
                  <c:v>1847.7</c:v>
                </c:pt>
                <c:pt idx="20175">
                  <c:v>1848.7</c:v>
                </c:pt>
                <c:pt idx="20176">
                  <c:v>1847.1</c:v>
                </c:pt>
                <c:pt idx="20177">
                  <c:v>1845.3</c:v>
                </c:pt>
                <c:pt idx="20178">
                  <c:v>1845.4</c:v>
                </c:pt>
                <c:pt idx="20179">
                  <c:v>1844.7</c:v>
                </c:pt>
                <c:pt idx="20180">
                  <c:v>1843.9</c:v>
                </c:pt>
                <c:pt idx="20181">
                  <c:v>1842.6</c:v>
                </c:pt>
                <c:pt idx="20182">
                  <c:v>1841.1</c:v>
                </c:pt>
                <c:pt idx="20183">
                  <c:v>1839</c:v>
                </c:pt>
                <c:pt idx="20184">
                  <c:v>1839.1</c:v>
                </c:pt>
                <c:pt idx="20185">
                  <c:v>1838.4</c:v>
                </c:pt>
                <c:pt idx="20186">
                  <c:v>1836.9</c:v>
                </c:pt>
                <c:pt idx="20187">
                  <c:v>1834.1</c:v>
                </c:pt>
                <c:pt idx="20188">
                  <c:v>1836</c:v>
                </c:pt>
                <c:pt idx="20189">
                  <c:v>1833.7</c:v>
                </c:pt>
                <c:pt idx="20190">
                  <c:v>1833.9</c:v>
                </c:pt>
                <c:pt idx="20191">
                  <c:v>1833</c:v>
                </c:pt>
                <c:pt idx="20192">
                  <c:v>1833</c:v>
                </c:pt>
                <c:pt idx="20193">
                  <c:v>1832</c:v>
                </c:pt>
                <c:pt idx="20194">
                  <c:v>1829.1</c:v>
                </c:pt>
                <c:pt idx="20195">
                  <c:v>1827.7</c:v>
                </c:pt>
                <c:pt idx="20196">
                  <c:v>1828.9</c:v>
                </c:pt>
                <c:pt idx="20197">
                  <c:v>1827.8</c:v>
                </c:pt>
                <c:pt idx="20198">
                  <c:v>1826.5</c:v>
                </c:pt>
                <c:pt idx="20199">
                  <c:v>1825.4</c:v>
                </c:pt>
                <c:pt idx="20200">
                  <c:v>1823.7</c:v>
                </c:pt>
                <c:pt idx="20201">
                  <c:v>1821.5</c:v>
                </c:pt>
                <c:pt idx="20202">
                  <c:v>1823.7</c:v>
                </c:pt>
                <c:pt idx="20203">
                  <c:v>1820.3</c:v>
                </c:pt>
                <c:pt idx="20204">
                  <c:v>1820.3</c:v>
                </c:pt>
                <c:pt idx="20205">
                  <c:v>1820.4</c:v>
                </c:pt>
                <c:pt idx="20206">
                  <c:v>1818.3</c:v>
                </c:pt>
                <c:pt idx="20207">
                  <c:v>1818.3</c:v>
                </c:pt>
                <c:pt idx="20208">
                  <c:v>1817</c:v>
                </c:pt>
                <c:pt idx="20209">
                  <c:v>1815.6</c:v>
                </c:pt>
                <c:pt idx="20210">
                  <c:v>1812.8</c:v>
                </c:pt>
                <c:pt idx="20211">
                  <c:v>1810</c:v>
                </c:pt>
                <c:pt idx="20212">
                  <c:v>1813.3</c:v>
                </c:pt>
                <c:pt idx="20213">
                  <c:v>1811.4</c:v>
                </c:pt>
                <c:pt idx="20214">
                  <c:v>1809.7</c:v>
                </c:pt>
                <c:pt idx="20215">
                  <c:v>1808.1</c:v>
                </c:pt>
                <c:pt idx="20216">
                  <c:v>1806.4</c:v>
                </c:pt>
                <c:pt idx="20217">
                  <c:v>1804.1</c:v>
                </c:pt>
                <c:pt idx="20218">
                  <c:v>1803.6</c:v>
                </c:pt>
                <c:pt idx="20219">
                  <c:v>1802.7</c:v>
                </c:pt>
                <c:pt idx="20220">
                  <c:v>1802.1</c:v>
                </c:pt>
                <c:pt idx="20221">
                  <c:v>1801.1</c:v>
                </c:pt>
                <c:pt idx="20222">
                  <c:v>1798.8</c:v>
                </c:pt>
                <c:pt idx="20223">
                  <c:v>1799.9</c:v>
                </c:pt>
                <c:pt idx="20224">
                  <c:v>1797.8</c:v>
                </c:pt>
                <c:pt idx="20225">
                  <c:v>1797.7</c:v>
                </c:pt>
                <c:pt idx="20226">
                  <c:v>1797.8</c:v>
                </c:pt>
                <c:pt idx="20227">
                  <c:v>1795.8</c:v>
                </c:pt>
                <c:pt idx="20228">
                  <c:v>1795.9</c:v>
                </c:pt>
                <c:pt idx="20229">
                  <c:v>1795.3</c:v>
                </c:pt>
                <c:pt idx="20230">
                  <c:v>1795.3</c:v>
                </c:pt>
                <c:pt idx="20231">
                  <c:v>1794</c:v>
                </c:pt>
                <c:pt idx="20232">
                  <c:v>1793.2</c:v>
                </c:pt>
                <c:pt idx="20233">
                  <c:v>1791.3</c:v>
                </c:pt>
                <c:pt idx="20234">
                  <c:v>1788.6</c:v>
                </c:pt>
                <c:pt idx="20235">
                  <c:v>1790</c:v>
                </c:pt>
                <c:pt idx="20236">
                  <c:v>1790</c:v>
                </c:pt>
                <c:pt idx="20237">
                  <c:v>1787.8</c:v>
                </c:pt>
                <c:pt idx="20238">
                  <c:v>1787.5</c:v>
                </c:pt>
                <c:pt idx="20239">
                  <c:v>1786.4</c:v>
                </c:pt>
                <c:pt idx="20240">
                  <c:v>1784.8</c:v>
                </c:pt>
                <c:pt idx="20241">
                  <c:v>1782.3</c:v>
                </c:pt>
                <c:pt idx="20242">
                  <c:v>1783.1</c:v>
                </c:pt>
                <c:pt idx="20243">
                  <c:v>1780.6</c:v>
                </c:pt>
                <c:pt idx="20244">
                  <c:v>1780.9</c:v>
                </c:pt>
                <c:pt idx="20245">
                  <c:v>1775.4</c:v>
                </c:pt>
                <c:pt idx="20246">
                  <c:v>1777.4</c:v>
                </c:pt>
                <c:pt idx="20247">
                  <c:v>1776.8</c:v>
                </c:pt>
                <c:pt idx="20248">
                  <c:v>1777.4</c:v>
                </c:pt>
                <c:pt idx="20249">
                  <c:v>1777.3</c:v>
                </c:pt>
                <c:pt idx="20250">
                  <c:v>1777.3</c:v>
                </c:pt>
                <c:pt idx="20251">
                  <c:v>1775.9</c:v>
                </c:pt>
                <c:pt idx="20252">
                  <c:v>1776.1</c:v>
                </c:pt>
                <c:pt idx="20253">
                  <c:v>1774.7</c:v>
                </c:pt>
                <c:pt idx="20254">
                  <c:v>1775.3</c:v>
                </c:pt>
                <c:pt idx="20255">
                  <c:v>1774.1</c:v>
                </c:pt>
                <c:pt idx="20256">
                  <c:v>1772.8</c:v>
                </c:pt>
                <c:pt idx="20257">
                  <c:v>1772.1</c:v>
                </c:pt>
                <c:pt idx="20258">
                  <c:v>1770.8</c:v>
                </c:pt>
                <c:pt idx="20259">
                  <c:v>1768.7</c:v>
                </c:pt>
                <c:pt idx="20260">
                  <c:v>1768.7</c:v>
                </c:pt>
                <c:pt idx="20261">
                  <c:v>1769.9</c:v>
                </c:pt>
                <c:pt idx="20262">
                  <c:v>1767.5</c:v>
                </c:pt>
                <c:pt idx="20263">
                  <c:v>1766.6</c:v>
                </c:pt>
                <c:pt idx="20264">
                  <c:v>1764.4</c:v>
                </c:pt>
                <c:pt idx="20265">
                  <c:v>1762.4</c:v>
                </c:pt>
                <c:pt idx="20266">
                  <c:v>1763.3</c:v>
                </c:pt>
                <c:pt idx="20267">
                  <c:v>1761</c:v>
                </c:pt>
                <c:pt idx="20268">
                  <c:v>1763</c:v>
                </c:pt>
                <c:pt idx="20269">
                  <c:v>1759.9</c:v>
                </c:pt>
                <c:pt idx="20270">
                  <c:v>1762.7</c:v>
                </c:pt>
                <c:pt idx="20271">
                  <c:v>1761.7</c:v>
                </c:pt>
                <c:pt idx="20272">
                  <c:v>1761</c:v>
                </c:pt>
                <c:pt idx="20273">
                  <c:v>1759.5</c:v>
                </c:pt>
                <c:pt idx="20274">
                  <c:v>1759.1</c:v>
                </c:pt>
                <c:pt idx="20275">
                  <c:v>1757.8</c:v>
                </c:pt>
                <c:pt idx="20276">
                  <c:v>1757.1</c:v>
                </c:pt>
                <c:pt idx="20277">
                  <c:v>1757.2</c:v>
                </c:pt>
                <c:pt idx="20278">
                  <c:v>1756.5</c:v>
                </c:pt>
                <c:pt idx="20279">
                  <c:v>1754.6</c:v>
                </c:pt>
                <c:pt idx="20280">
                  <c:v>1753.3</c:v>
                </c:pt>
                <c:pt idx="20281">
                  <c:v>1752.7</c:v>
                </c:pt>
                <c:pt idx="20282">
                  <c:v>1752.8</c:v>
                </c:pt>
                <c:pt idx="20283">
                  <c:v>1752.1</c:v>
                </c:pt>
                <c:pt idx="20284">
                  <c:v>1752</c:v>
                </c:pt>
                <c:pt idx="20285">
                  <c:v>1750.7</c:v>
                </c:pt>
                <c:pt idx="20286">
                  <c:v>1748</c:v>
                </c:pt>
                <c:pt idx="20287">
                  <c:v>1749.4</c:v>
                </c:pt>
                <c:pt idx="20288">
                  <c:v>1747.4</c:v>
                </c:pt>
                <c:pt idx="20289">
                  <c:v>1742.2</c:v>
                </c:pt>
                <c:pt idx="20290">
                  <c:v>1747.5</c:v>
                </c:pt>
                <c:pt idx="20291">
                  <c:v>1746.5</c:v>
                </c:pt>
                <c:pt idx="20292">
                  <c:v>1744.8</c:v>
                </c:pt>
                <c:pt idx="20293">
                  <c:v>1746.4</c:v>
                </c:pt>
                <c:pt idx="20294">
                  <c:v>1744.7</c:v>
                </c:pt>
                <c:pt idx="20295">
                  <c:v>1746.6</c:v>
                </c:pt>
                <c:pt idx="20296">
                  <c:v>1746.6</c:v>
                </c:pt>
                <c:pt idx="20297">
                  <c:v>1744.2</c:v>
                </c:pt>
                <c:pt idx="20298">
                  <c:v>1745.5</c:v>
                </c:pt>
                <c:pt idx="20299">
                  <c:v>1745.5</c:v>
                </c:pt>
                <c:pt idx="20300">
                  <c:v>1744.2</c:v>
                </c:pt>
                <c:pt idx="20301">
                  <c:v>1743.6</c:v>
                </c:pt>
                <c:pt idx="20302">
                  <c:v>1743.6</c:v>
                </c:pt>
                <c:pt idx="20303">
                  <c:v>1741.6</c:v>
                </c:pt>
                <c:pt idx="20304">
                  <c:v>1737.9</c:v>
                </c:pt>
                <c:pt idx="20305">
                  <c:v>1740.4</c:v>
                </c:pt>
                <c:pt idx="20306">
                  <c:v>1739.8</c:v>
                </c:pt>
                <c:pt idx="20307">
                  <c:v>1738.5</c:v>
                </c:pt>
                <c:pt idx="20308">
                  <c:v>1737.7</c:v>
                </c:pt>
                <c:pt idx="20309">
                  <c:v>1737.3</c:v>
                </c:pt>
                <c:pt idx="20310">
                  <c:v>1735.2</c:v>
                </c:pt>
                <c:pt idx="20311">
                  <c:v>1734.6</c:v>
                </c:pt>
                <c:pt idx="20312">
                  <c:v>1734.4</c:v>
                </c:pt>
                <c:pt idx="20313">
                  <c:v>1733.7</c:v>
                </c:pt>
                <c:pt idx="20314">
                  <c:v>1733.5</c:v>
                </c:pt>
                <c:pt idx="20315">
                  <c:v>1728.6</c:v>
                </c:pt>
                <c:pt idx="20316">
                  <c:v>1730.6</c:v>
                </c:pt>
                <c:pt idx="20317">
                  <c:v>1728.8</c:v>
                </c:pt>
                <c:pt idx="20318">
                  <c:v>1730</c:v>
                </c:pt>
                <c:pt idx="20319">
                  <c:v>1727.4</c:v>
                </c:pt>
                <c:pt idx="20320">
                  <c:v>1728.2</c:v>
                </c:pt>
                <c:pt idx="20321">
                  <c:v>1725.8</c:v>
                </c:pt>
                <c:pt idx="20322">
                  <c:v>1726.5</c:v>
                </c:pt>
                <c:pt idx="20323">
                  <c:v>1725.3</c:v>
                </c:pt>
                <c:pt idx="20324">
                  <c:v>1721.6</c:v>
                </c:pt>
                <c:pt idx="20325">
                  <c:v>1720.3</c:v>
                </c:pt>
                <c:pt idx="20326">
                  <c:v>1722.8</c:v>
                </c:pt>
                <c:pt idx="20327">
                  <c:v>1724.7</c:v>
                </c:pt>
                <c:pt idx="20328">
                  <c:v>1719.7</c:v>
                </c:pt>
                <c:pt idx="20329">
                  <c:v>1720.4</c:v>
                </c:pt>
                <c:pt idx="20330">
                  <c:v>1718.5</c:v>
                </c:pt>
                <c:pt idx="20331">
                  <c:v>1719.2</c:v>
                </c:pt>
                <c:pt idx="20332">
                  <c:v>1718.4</c:v>
                </c:pt>
                <c:pt idx="20333">
                  <c:v>1716.5</c:v>
                </c:pt>
                <c:pt idx="20334">
                  <c:v>1715.9</c:v>
                </c:pt>
                <c:pt idx="20335">
                  <c:v>1714.2</c:v>
                </c:pt>
                <c:pt idx="20336">
                  <c:v>1715.5</c:v>
                </c:pt>
                <c:pt idx="20337">
                  <c:v>1713</c:v>
                </c:pt>
                <c:pt idx="20338">
                  <c:v>1712.4</c:v>
                </c:pt>
                <c:pt idx="20339">
                  <c:v>1711.6</c:v>
                </c:pt>
                <c:pt idx="20340">
                  <c:v>1705.7</c:v>
                </c:pt>
                <c:pt idx="20341">
                  <c:v>1709.1</c:v>
                </c:pt>
                <c:pt idx="20342">
                  <c:v>1708.2</c:v>
                </c:pt>
                <c:pt idx="20343">
                  <c:v>1707.6</c:v>
                </c:pt>
                <c:pt idx="20344">
                  <c:v>1703.6</c:v>
                </c:pt>
                <c:pt idx="20345">
                  <c:v>1705</c:v>
                </c:pt>
                <c:pt idx="20346">
                  <c:v>1703.3</c:v>
                </c:pt>
                <c:pt idx="20347">
                  <c:v>1703.8</c:v>
                </c:pt>
                <c:pt idx="20348">
                  <c:v>1700.2</c:v>
                </c:pt>
                <c:pt idx="20349">
                  <c:v>1703.3</c:v>
                </c:pt>
                <c:pt idx="20350">
                  <c:v>1699</c:v>
                </c:pt>
                <c:pt idx="20351">
                  <c:v>1700.8</c:v>
                </c:pt>
                <c:pt idx="20352">
                  <c:v>1698.3</c:v>
                </c:pt>
                <c:pt idx="20353">
                  <c:v>1699.5</c:v>
                </c:pt>
                <c:pt idx="20354">
                  <c:v>1699.5</c:v>
                </c:pt>
                <c:pt idx="20355">
                  <c:v>1699</c:v>
                </c:pt>
                <c:pt idx="20356">
                  <c:v>1698.3</c:v>
                </c:pt>
                <c:pt idx="20357">
                  <c:v>1693.3</c:v>
                </c:pt>
                <c:pt idx="20358">
                  <c:v>1695.6</c:v>
                </c:pt>
                <c:pt idx="20359">
                  <c:v>1692.5</c:v>
                </c:pt>
                <c:pt idx="20360">
                  <c:v>1694</c:v>
                </c:pt>
                <c:pt idx="20361">
                  <c:v>1693.3</c:v>
                </c:pt>
                <c:pt idx="20362">
                  <c:v>1690.5</c:v>
                </c:pt>
                <c:pt idx="20363">
                  <c:v>1693.6</c:v>
                </c:pt>
                <c:pt idx="20364">
                  <c:v>1692.5</c:v>
                </c:pt>
                <c:pt idx="20365">
                  <c:v>1691.4</c:v>
                </c:pt>
                <c:pt idx="20366">
                  <c:v>1691.2</c:v>
                </c:pt>
                <c:pt idx="20367">
                  <c:v>1691.1</c:v>
                </c:pt>
                <c:pt idx="20368">
                  <c:v>1691.4</c:v>
                </c:pt>
                <c:pt idx="20369">
                  <c:v>1691.2</c:v>
                </c:pt>
                <c:pt idx="20370">
                  <c:v>1689.3</c:v>
                </c:pt>
                <c:pt idx="20371">
                  <c:v>1691.1</c:v>
                </c:pt>
                <c:pt idx="20372">
                  <c:v>1689.9</c:v>
                </c:pt>
                <c:pt idx="20373">
                  <c:v>1689.3</c:v>
                </c:pt>
                <c:pt idx="20374">
                  <c:v>1688.6</c:v>
                </c:pt>
                <c:pt idx="20375">
                  <c:v>1688</c:v>
                </c:pt>
                <c:pt idx="20376">
                  <c:v>1687.4</c:v>
                </c:pt>
                <c:pt idx="20377">
                  <c:v>1687.4</c:v>
                </c:pt>
                <c:pt idx="20378">
                  <c:v>1687.4</c:v>
                </c:pt>
                <c:pt idx="20379">
                  <c:v>1686.8</c:v>
                </c:pt>
                <c:pt idx="20380">
                  <c:v>1685.6</c:v>
                </c:pt>
                <c:pt idx="20381">
                  <c:v>1685</c:v>
                </c:pt>
                <c:pt idx="20382">
                  <c:v>1683.6</c:v>
                </c:pt>
                <c:pt idx="20383">
                  <c:v>1682.5</c:v>
                </c:pt>
                <c:pt idx="20384">
                  <c:v>1681.7</c:v>
                </c:pt>
                <c:pt idx="20385">
                  <c:v>1681.5</c:v>
                </c:pt>
                <c:pt idx="20386">
                  <c:v>1679.2</c:v>
                </c:pt>
                <c:pt idx="20387">
                  <c:v>1678.8</c:v>
                </c:pt>
                <c:pt idx="20388">
                  <c:v>1678.8</c:v>
                </c:pt>
                <c:pt idx="20389">
                  <c:v>1677.2</c:v>
                </c:pt>
                <c:pt idx="20390">
                  <c:v>1677.7</c:v>
                </c:pt>
                <c:pt idx="20391">
                  <c:v>1678.1</c:v>
                </c:pt>
                <c:pt idx="20392">
                  <c:v>1676.9</c:v>
                </c:pt>
                <c:pt idx="20393">
                  <c:v>1676.6</c:v>
                </c:pt>
                <c:pt idx="20394">
                  <c:v>1675.4</c:v>
                </c:pt>
                <c:pt idx="20395">
                  <c:v>1674.9</c:v>
                </c:pt>
                <c:pt idx="20396">
                  <c:v>1673.2</c:v>
                </c:pt>
                <c:pt idx="20397">
                  <c:v>1672.5</c:v>
                </c:pt>
                <c:pt idx="20398">
                  <c:v>1673.2</c:v>
                </c:pt>
                <c:pt idx="20399">
                  <c:v>1673.2</c:v>
                </c:pt>
                <c:pt idx="20400">
                  <c:v>1672.1</c:v>
                </c:pt>
                <c:pt idx="20401">
                  <c:v>1670.3</c:v>
                </c:pt>
                <c:pt idx="20402">
                  <c:v>1670.4</c:v>
                </c:pt>
                <c:pt idx="20403">
                  <c:v>1669.7</c:v>
                </c:pt>
                <c:pt idx="20404">
                  <c:v>1666.6</c:v>
                </c:pt>
                <c:pt idx="20405">
                  <c:v>1667.1</c:v>
                </c:pt>
                <c:pt idx="20406">
                  <c:v>1667.1</c:v>
                </c:pt>
                <c:pt idx="20407">
                  <c:v>1665.2</c:v>
                </c:pt>
                <c:pt idx="20408">
                  <c:v>1664.3</c:v>
                </c:pt>
                <c:pt idx="20409">
                  <c:v>1663.3</c:v>
                </c:pt>
                <c:pt idx="20410">
                  <c:v>1662.6</c:v>
                </c:pt>
                <c:pt idx="20411">
                  <c:v>1663.6</c:v>
                </c:pt>
                <c:pt idx="20412">
                  <c:v>1662.2</c:v>
                </c:pt>
                <c:pt idx="20413">
                  <c:v>1662.5</c:v>
                </c:pt>
                <c:pt idx="20414">
                  <c:v>1661.8</c:v>
                </c:pt>
                <c:pt idx="20415">
                  <c:v>1662.4</c:v>
                </c:pt>
                <c:pt idx="20416">
                  <c:v>1662.2</c:v>
                </c:pt>
                <c:pt idx="20417">
                  <c:v>1660.4</c:v>
                </c:pt>
                <c:pt idx="20418">
                  <c:v>1660.9</c:v>
                </c:pt>
                <c:pt idx="20419">
                  <c:v>1659.2</c:v>
                </c:pt>
                <c:pt idx="20420">
                  <c:v>1659.3</c:v>
                </c:pt>
                <c:pt idx="20421">
                  <c:v>1658.7</c:v>
                </c:pt>
                <c:pt idx="20422">
                  <c:v>1658.7</c:v>
                </c:pt>
                <c:pt idx="20423">
                  <c:v>1655.2</c:v>
                </c:pt>
                <c:pt idx="20424">
                  <c:v>1658.1</c:v>
                </c:pt>
                <c:pt idx="20425">
                  <c:v>1657.4</c:v>
                </c:pt>
                <c:pt idx="20426">
                  <c:v>1655.7</c:v>
                </c:pt>
                <c:pt idx="20427">
                  <c:v>1654.6</c:v>
                </c:pt>
                <c:pt idx="20428">
                  <c:v>1655.1</c:v>
                </c:pt>
                <c:pt idx="20429">
                  <c:v>1654.4</c:v>
                </c:pt>
                <c:pt idx="20430">
                  <c:v>1653.5</c:v>
                </c:pt>
                <c:pt idx="20431">
                  <c:v>1653.8</c:v>
                </c:pt>
                <c:pt idx="20432">
                  <c:v>1651.1</c:v>
                </c:pt>
                <c:pt idx="20433">
                  <c:v>1649.2</c:v>
                </c:pt>
                <c:pt idx="20434">
                  <c:v>1649.1</c:v>
                </c:pt>
                <c:pt idx="20435">
                  <c:v>1650</c:v>
                </c:pt>
                <c:pt idx="20436">
                  <c:v>1649.2</c:v>
                </c:pt>
                <c:pt idx="20437">
                  <c:v>1648.8</c:v>
                </c:pt>
                <c:pt idx="20438">
                  <c:v>1648.1</c:v>
                </c:pt>
                <c:pt idx="20439">
                  <c:v>1649.5</c:v>
                </c:pt>
                <c:pt idx="20440">
                  <c:v>1648.4</c:v>
                </c:pt>
                <c:pt idx="20441">
                  <c:v>1648.1</c:v>
                </c:pt>
                <c:pt idx="20442">
                  <c:v>1647.5</c:v>
                </c:pt>
                <c:pt idx="20443">
                  <c:v>1645.8</c:v>
                </c:pt>
                <c:pt idx="20444">
                  <c:v>1641.7</c:v>
                </c:pt>
                <c:pt idx="20445">
                  <c:v>1647.1</c:v>
                </c:pt>
                <c:pt idx="20446">
                  <c:v>1644.2</c:v>
                </c:pt>
                <c:pt idx="20447">
                  <c:v>1643.1</c:v>
                </c:pt>
                <c:pt idx="20448">
                  <c:v>1642.5</c:v>
                </c:pt>
                <c:pt idx="20449">
                  <c:v>1641.4</c:v>
                </c:pt>
                <c:pt idx="20450">
                  <c:v>1642</c:v>
                </c:pt>
                <c:pt idx="20451">
                  <c:v>1640.9</c:v>
                </c:pt>
                <c:pt idx="20452">
                  <c:v>1640.2</c:v>
                </c:pt>
                <c:pt idx="20453">
                  <c:v>1638.5</c:v>
                </c:pt>
                <c:pt idx="20454">
                  <c:v>1638</c:v>
                </c:pt>
                <c:pt idx="20455">
                  <c:v>1636.4</c:v>
                </c:pt>
                <c:pt idx="20456">
                  <c:v>1635.2</c:v>
                </c:pt>
                <c:pt idx="20457">
                  <c:v>1633.2</c:v>
                </c:pt>
                <c:pt idx="20458">
                  <c:v>1633.2</c:v>
                </c:pt>
                <c:pt idx="20459">
                  <c:v>1632.5</c:v>
                </c:pt>
                <c:pt idx="20460">
                  <c:v>1633</c:v>
                </c:pt>
                <c:pt idx="20461">
                  <c:v>1632.4</c:v>
                </c:pt>
                <c:pt idx="20462">
                  <c:v>1632</c:v>
                </c:pt>
                <c:pt idx="20463">
                  <c:v>1628.4</c:v>
                </c:pt>
                <c:pt idx="20464">
                  <c:v>1631.3</c:v>
                </c:pt>
                <c:pt idx="20465">
                  <c:v>1630.5</c:v>
                </c:pt>
                <c:pt idx="20466">
                  <c:v>1630</c:v>
                </c:pt>
                <c:pt idx="20467">
                  <c:v>1630.5</c:v>
                </c:pt>
                <c:pt idx="20468">
                  <c:v>1630.6</c:v>
                </c:pt>
                <c:pt idx="20469">
                  <c:v>1628.3</c:v>
                </c:pt>
                <c:pt idx="20470">
                  <c:v>1627.9</c:v>
                </c:pt>
                <c:pt idx="20471">
                  <c:v>1628.5</c:v>
                </c:pt>
                <c:pt idx="20472">
                  <c:v>1628</c:v>
                </c:pt>
                <c:pt idx="20473">
                  <c:v>1627.3</c:v>
                </c:pt>
                <c:pt idx="20474">
                  <c:v>1626.2</c:v>
                </c:pt>
                <c:pt idx="20475">
                  <c:v>1626.2</c:v>
                </c:pt>
                <c:pt idx="20476">
                  <c:v>1624.4</c:v>
                </c:pt>
                <c:pt idx="20477">
                  <c:v>1626</c:v>
                </c:pt>
                <c:pt idx="20478">
                  <c:v>1624.8</c:v>
                </c:pt>
                <c:pt idx="20479">
                  <c:v>1623</c:v>
                </c:pt>
                <c:pt idx="20480">
                  <c:v>1623.8</c:v>
                </c:pt>
                <c:pt idx="20481">
                  <c:v>1622.2</c:v>
                </c:pt>
                <c:pt idx="20482">
                  <c:v>1622.9</c:v>
                </c:pt>
                <c:pt idx="20483">
                  <c:v>1621.8</c:v>
                </c:pt>
                <c:pt idx="20484">
                  <c:v>1620.8</c:v>
                </c:pt>
                <c:pt idx="20485">
                  <c:v>1620.8</c:v>
                </c:pt>
                <c:pt idx="20486">
                  <c:v>1619.6</c:v>
                </c:pt>
                <c:pt idx="20487">
                  <c:v>1618.2</c:v>
                </c:pt>
                <c:pt idx="20488">
                  <c:v>1627</c:v>
                </c:pt>
                <c:pt idx="20489">
                  <c:v>1618.9</c:v>
                </c:pt>
                <c:pt idx="20490">
                  <c:v>1620.6</c:v>
                </c:pt>
                <c:pt idx="20491">
                  <c:v>1620.1</c:v>
                </c:pt>
                <c:pt idx="20492">
                  <c:v>1617.2</c:v>
                </c:pt>
                <c:pt idx="20493">
                  <c:v>1617.3</c:v>
                </c:pt>
                <c:pt idx="20494">
                  <c:v>1617.4</c:v>
                </c:pt>
                <c:pt idx="20495">
                  <c:v>1616.8</c:v>
                </c:pt>
                <c:pt idx="20496">
                  <c:v>1615.7</c:v>
                </c:pt>
                <c:pt idx="20497">
                  <c:v>1614.1</c:v>
                </c:pt>
                <c:pt idx="20498">
                  <c:v>1614.6</c:v>
                </c:pt>
                <c:pt idx="20499">
                  <c:v>1612.9</c:v>
                </c:pt>
                <c:pt idx="20500">
                  <c:v>1612.9</c:v>
                </c:pt>
                <c:pt idx="20501">
                  <c:v>1612.1</c:v>
                </c:pt>
                <c:pt idx="20502">
                  <c:v>1611.5</c:v>
                </c:pt>
                <c:pt idx="20503">
                  <c:v>1611.8</c:v>
                </c:pt>
                <c:pt idx="20504">
                  <c:v>1610.5</c:v>
                </c:pt>
                <c:pt idx="20505">
                  <c:v>1609.4</c:v>
                </c:pt>
                <c:pt idx="20506">
                  <c:v>1609.6</c:v>
                </c:pt>
                <c:pt idx="20507">
                  <c:v>1608.3</c:v>
                </c:pt>
                <c:pt idx="20508">
                  <c:v>1609.5</c:v>
                </c:pt>
                <c:pt idx="20509">
                  <c:v>1609.3</c:v>
                </c:pt>
                <c:pt idx="20510">
                  <c:v>1606.6</c:v>
                </c:pt>
                <c:pt idx="20511">
                  <c:v>1607.7</c:v>
                </c:pt>
                <c:pt idx="20512">
                  <c:v>1606.5</c:v>
                </c:pt>
                <c:pt idx="20513">
                  <c:v>1607.9</c:v>
                </c:pt>
                <c:pt idx="20514">
                  <c:v>1607.2</c:v>
                </c:pt>
                <c:pt idx="20515">
                  <c:v>1605.7</c:v>
                </c:pt>
                <c:pt idx="20516">
                  <c:v>1605.2</c:v>
                </c:pt>
                <c:pt idx="20517">
                  <c:v>1604.1</c:v>
                </c:pt>
                <c:pt idx="20518">
                  <c:v>1604.1</c:v>
                </c:pt>
                <c:pt idx="20519">
                  <c:v>1603</c:v>
                </c:pt>
                <c:pt idx="20520">
                  <c:v>1602.8</c:v>
                </c:pt>
                <c:pt idx="20521">
                  <c:v>1602.9</c:v>
                </c:pt>
                <c:pt idx="20522">
                  <c:v>1603.4</c:v>
                </c:pt>
                <c:pt idx="20523">
                  <c:v>1603.7</c:v>
                </c:pt>
                <c:pt idx="20524">
                  <c:v>1602.8</c:v>
                </c:pt>
                <c:pt idx="20525">
                  <c:v>1602.9</c:v>
                </c:pt>
                <c:pt idx="20526">
                  <c:v>1602.2</c:v>
                </c:pt>
                <c:pt idx="20527">
                  <c:v>1600.1</c:v>
                </c:pt>
                <c:pt idx="20528">
                  <c:v>1600.3</c:v>
                </c:pt>
                <c:pt idx="20529">
                  <c:v>1599.8</c:v>
                </c:pt>
                <c:pt idx="20530">
                  <c:v>1601.5</c:v>
                </c:pt>
                <c:pt idx="20531">
                  <c:v>1600.2</c:v>
                </c:pt>
                <c:pt idx="20532">
                  <c:v>1601.2</c:v>
                </c:pt>
                <c:pt idx="20533">
                  <c:v>1597.6</c:v>
                </c:pt>
                <c:pt idx="20534">
                  <c:v>1598.9</c:v>
                </c:pt>
                <c:pt idx="20535">
                  <c:v>1600.2</c:v>
                </c:pt>
                <c:pt idx="20536">
                  <c:v>1598.8</c:v>
                </c:pt>
                <c:pt idx="20537">
                  <c:v>1599.1</c:v>
                </c:pt>
                <c:pt idx="20538">
                  <c:v>1599.1</c:v>
                </c:pt>
                <c:pt idx="20539">
                  <c:v>1599.6</c:v>
                </c:pt>
                <c:pt idx="20540">
                  <c:v>1597.5</c:v>
                </c:pt>
                <c:pt idx="20541">
                  <c:v>1598.6</c:v>
                </c:pt>
                <c:pt idx="20542">
                  <c:v>1597</c:v>
                </c:pt>
                <c:pt idx="20543">
                  <c:v>1595.8</c:v>
                </c:pt>
                <c:pt idx="20544">
                  <c:v>1595.3</c:v>
                </c:pt>
                <c:pt idx="20545">
                  <c:v>1594.2</c:v>
                </c:pt>
                <c:pt idx="20546">
                  <c:v>1593.7</c:v>
                </c:pt>
                <c:pt idx="20547">
                  <c:v>1594.3</c:v>
                </c:pt>
                <c:pt idx="20548">
                  <c:v>1594.2</c:v>
                </c:pt>
                <c:pt idx="20549">
                  <c:v>1592</c:v>
                </c:pt>
                <c:pt idx="20550">
                  <c:v>1592.3</c:v>
                </c:pt>
                <c:pt idx="20551">
                  <c:v>1590.4</c:v>
                </c:pt>
                <c:pt idx="20552">
                  <c:v>1591.2</c:v>
                </c:pt>
                <c:pt idx="20553">
                  <c:v>1590.4</c:v>
                </c:pt>
                <c:pt idx="20554">
                  <c:v>1588.7</c:v>
                </c:pt>
                <c:pt idx="20555">
                  <c:v>1588.1</c:v>
                </c:pt>
                <c:pt idx="20556">
                  <c:v>1587.9</c:v>
                </c:pt>
                <c:pt idx="20557">
                  <c:v>1584.7</c:v>
                </c:pt>
                <c:pt idx="20558">
                  <c:v>1586.7</c:v>
                </c:pt>
                <c:pt idx="20559">
                  <c:v>1587.1</c:v>
                </c:pt>
                <c:pt idx="20560">
                  <c:v>1586.9</c:v>
                </c:pt>
                <c:pt idx="20561">
                  <c:v>1586</c:v>
                </c:pt>
                <c:pt idx="20562">
                  <c:v>1586</c:v>
                </c:pt>
                <c:pt idx="20563">
                  <c:v>1585.9</c:v>
                </c:pt>
                <c:pt idx="20564">
                  <c:v>1585.6</c:v>
                </c:pt>
                <c:pt idx="20565">
                  <c:v>1581.8</c:v>
                </c:pt>
                <c:pt idx="20566">
                  <c:v>1584.4</c:v>
                </c:pt>
                <c:pt idx="20567">
                  <c:v>1584</c:v>
                </c:pt>
                <c:pt idx="20568">
                  <c:v>1584</c:v>
                </c:pt>
                <c:pt idx="20569">
                  <c:v>1581.8</c:v>
                </c:pt>
                <c:pt idx="20570">
                  <c:v>1582.9</c:v>
                </c:pt>
                <c:pt idx="20571">
                  <c:v>1581.9</c:v>
                </c:pt>
                <c:pt idx="20572">
                  <c:v>1580.7</c:v>
                </c:pt>
                <c:pt idx="20573">
                  <c:v>1581.7</c:v>
                </c:pt>
                <c:pt idx="20574">
                  <c:v>1580</c:v>
                </c:pt>
                <c:pt idx="20575">
                  <c:v>1579.5</c:v>
                </c:pt>
                <c:pt idx="20576">
                  <c:v>1578.2</c:v>
                </c:pt>
                <c:pt idx="20577">
                  <c:v>1577</c:v>
                </c:pt>
                <c:pt idx="20578">
                  <c:v>1578.5</c:v>
                </c:pt>
                <c:pt idx="20579">
                  <c:v>1579.9</c:v>
                </c:pt>
                <c:pt idx="20580">
                  <c:v>1578.2</c:v>
                </c:pt>
                <c:pt idx="20581">
                  <c:v>1578.7</c:v>
                </c:pt>
                <c:pt idx="20582">
                  <c:v>1577.8</c:v>
                </c:pt>
                <c:pt idx="20583">
                  <c:v>1577.7</c:v>
                </c:pt>
                <c:pt idx="20584">
                  <c:v>1577.4</c:v>
                </c:pt>
                <c:pt idx="20585">
                  <c:v>1577</c:v>
                </c:pt>
                <c:pt idx="20586">
                  <c:v>1578.1</c:v>
                </c:pt>
                <c:pt idx="20587">
                  <c:v>1576.6</c:v>
                </c:pt>
                <c:pt idx="20588">
                  <c:v>1577.7</c:v>
                </c:pt>
                <c:pt idx="20589">
                  <c:v>1576</c:v>
                </c:pt>
                <c:pt idx="20590">
                  <c:v>1575.2</c:v>
                </c:pt>
                <c:pt idx="20591">
                  <c:v>1575</c:v>
                </c:pt>
                <c:pt idx="20592">
                  <c:v>1574.5</c:v>
                </c:pt>
                <c:pt idx="20593">
                  <c:v>1573.9</c:v>
                </c:pt>
                <c:pt idx="20594">
                  <c:v>1573</c:v>
                </c:pt>
                <c:pt idx="20595">
                  <c:v>1574.6</c:v>
                </c:pt>
                <c:pt idx="20596">
                  <c:v>1573.5</c:v>
                </c:pt>
                <c:pt idx="20597">
                  <c:v>1572.7</c:v>
                </c:pt>
                <c:pt idx="20598">
                  <c:v>1572.2</c:v>
                </c:pt>
                <c:pt idx="20599">
                  <c:v>1570.5</c:v>
                </c:pt>
                <c:pt idx="20600">
                  <c:v>1570</c:v>
                </c:pt>
                <c:pt idx="20601">
                  <c:v>1571.1</c:v>
                </c:pt>
                <c:pt idx="20602">
                  <c:v>1568.6</c:v>
                </c:pt>
                <c:pt idx="20603">
                  <c:v>1567.5</c:v>
                </c:pt>
                <c:pt idx="20604">
                  <c:v>1567.4</c:v>
                </c:pt>
                <c:pt idx="20605">
                  <c:v>1568.2</c:v>
                </c:pt>
                <c:pt idx="20606">
                  <c:v>1568.1</c:v>
                </c:pt>
                <c:pt idx="20607">
                  <c:v>1566</c:v>
                </c:pt>
                <c:pt idx="20608">
                  <c:v>1568.5</c:v>
                </c:pt>
                <c:pt idx="20609">
                  <c:v>1568.3</c:v>
                </c:pt>
                <c:pt idx="20610">
                  <c:v>1567.7</c:v>
                </c:pt>
                <c:pt idx="20611">
                  <c:v>1568.7</c:v>
                </c:pt>
                <c:pt idx="20612">
                  <c:v>1567.3</c:v>
                </c:pt>
                <c:pt idx="20613">
                  <c:v>1567.7</c:v>
                </c:pt>
                <c:pt idx="20614">
                  <c:v>1566.8</c:v>
                </c:pt>
                <c:pt idx="20615">
                  <c:v>1565.5</c:v>
                </c:pt>
                <c:pt idx="20616">
                  <c:v>1566.7</c:v>
                </c:pt>
                <c:pt idx="20617">
                  <c:v>1566.1</c:v>
                </c:pt>
                <c:pt idx="20618">
                  <c:v>1565.6</c:v>
                </c:pt>
                <c:pt idx="20619">
                  <c:v>1565.6</c:v>
                </c:pt>
                <c:pt idx="20620">
                  <c:v>1565.6</c:v>
                </c:pt>
                <c:pt idx="20621">
                  <c:v>1565.2</c:v>
                </c:pt>
                <c:pt idx="20622">
                  <c:v>1564.7</c:v>
                </c:pt>
                <c:pt idx="20623">
                  <c:v>1564.6</c:v>
                </c:pt>
                <c:pt idx="20624">
                  <c:v>1563.2</c:v>
                </c:pt>
                <c:pt idx="20625">
                  <c:v>1560.7</c:v>
                </c:pt>
                <c:pt idx="20626">
                  <c:v>1562.8</c:v>
                </c:pt>
                <c:pt idx="20627">
                  <c:v>1562.9</c:v>
                </c:pt>
                <c:pt idx="20628">
                  <c:v>1562.6</c:v>
                </c:pt>
                <c:pt idx="20629">
                  <c:v>1561.4</c:v>
                </c:pt>
                <c:pt idx="20630">
                  <c:v>1562.2</c:v>
                </c:pt>
                <c:pt idx="20631">
                  <c:v>1562.5</c:v>
                </c:pt>
                <c:pt idx="20632">
                  <c:v>1563.8</c:v>
                </c:pt>
                <c:pt idx="20633">
                  <c:v>1562.9</c:v>
                </c:pt>
                <c:pt idx="20634">
                  <c:v>1562.4</c:v>
                </c:pt>
                <c:pt idx="20635">
                  <c:v>1563.5</c:v>
                </c:pt>
                <c:pt idx="20636">
                  <c:v>1561.9</c:v>
                </c:pt>
                <c:pt idx="20637">
                  <c:v>1561.3</c:v>
                </c:pt>
                <c:pt idx="20638">
                  <c:v>1560.8</c:v>
                </c:pt>
                <c:pt idx="20639">
                  <c:v>1560.8</c:v>
                </c:pt>
                <c:pt idx="20640">
                  <c:v>1561.3</c:v>
                </c:pt>
                <c:pt idx="20641">
                  <c:v>1560.3</c:v>
                </c:pt>
                <c:pt idx="20642">
                  <c:v>1560.9</c:v>
                </c:pt>
                <c:pt idx="20643">
                  <c:v>1559.3</c:v>
                </c:pt>
                <c:pt idx="20644">
                  <c:v>1558.7</c:v>
                </c:pt>
                <c:pt idx="20645">
                  <c:v>1557.2</c:v>
                </c:pt>
                <c:pt idx="20646">
                  <c:v>1558.2</c:v>
                </c:pt>
                <c:pt idx="20647">
                  <c:v>1556.1</c:v>
                </c:pt>
                <c:pt idx="20648">
                  <c:v>1556.1</c:v>
                </c:pt>
                <c:pt idx="20649">
                  <c:v>1555</c:v>
                </c:pt>
                <c:pt idx="20650">
                  <c:v>1557.2</c:v>
                </c:pt>
                <c:pt idx="20651">
                  <c:v>1554.2</c:v>
                </c:pt>
                <c:pt idx="20652">
                  <c:v>1553.9</c:v>
                </c:pt>
                <c:pt idx="20653">
                  <c:v>1553.8</c:v>
                </c:pt>
                <c:pt idx="20654">
                  <c:v>1552.4</c:v>
                </c:pt>
                <c:pt idx="20655">
                  <c:v>1551.8</c:v>
                </c:pt>
                <c:pt idx="20656">
                  <c:v>1550.3</c:v>
                </c:pt>
                <c:pt idx="20657">
                  <c:v>1551.6</c:v>
                </c:pt>
                <c:pt idx="20658">
                  <c:v>1553.2</c:v>
                </c:pt>
                <c:pt idx="20659">
                  <c:v>1552.6</c:v>
                </c:pt>
                <c:pt idx="20660">
                  <c:v>1553.2</c:v>
                </c:pt>
                <c:pt idx="20661">
                  <c:v>1552.7</c:v>
                </c:pt>
                <c:pt idx="20662">
                  <c:v>1552.1</c:v>
                </c:pt>
                <c:pt idx="20663">
                  <c:v>1551.7</c:v>
                </c:pt>
                <c:pt idx="20664">
                  <c:v>1550.6</c:v>
                </c:pt>
                <c:pt idx="20665">
                  <c:v>1550.6</c:v>
                </c:pt>
                <c:pt idx="20666">
                  <c:v>1550</c:v>
                </c:pt>
                <c:pt idx="20667">
                  <c:v>1550.5</c:v>
                </c:pt>
                <c:pt idx="20668">
                  <c:v>1550.5</c:v>
                </c:pt>
                <c:pt idx="20669">
                  <c:v>1550</c:v>
                </c:pt>
                <c:pt idx="20670">
                  <c:v>1550.4</c:v>
                </c:pt>
                <c:pt idx="20671">
                  <c:v>1548.8</c:v>
                </c:pt>
                <c:pt idx="20672">
                  <c:v>1545.3</c:v>
                </c:pt>
                <c:pt idx="20673">
                  <c:v>1546</c:v>
                </c:pt>
                <c:pt idx="20674">
                  <c:v>1546.9</c:v>
                </c:pt>
                <c:pt idx="20675">
                  <c:v>1546.5</c:v>
                </c:pt>
                <c:pt idx="20676">
                  <c:v>1546.9</c:v>
                </c:pt>
                <c:pt idx="20677">
                  <c:v>1546.3</c:v>
                </c:pt>
                <c:pt idx="20678">
                  <c:v>1545.3</c:v>
                </c:pt>
                <c:pt idx="20679">
                  <c:v>1545.6</c:v>
                </c:pt>
                <c:pt idx="20680">
                  <c:v>1545.9</c:v>
                </c:pt>
                <c:pt idx="20681">
                  <c:v>1545.7</c:v>
                </c:pt>
                <c:pt idx="20682">
                  <c:v>1545.7</c:v>
                </c:pt>
                <c:pt idx="20683">
                  <c:v>1546.2</c:v>
                </c:pt>
                <c:pt idx="20684">
                  <c:v>1544.6</c:v>
                </c:pt>
                <c:pt idx="20685">
                  <c:v>1545.7</c:v>
                </c:pt>
                <c:pt idx="20686">
                  <c:v>1543.8</c:v>
                </c:pt>
                <c:pt idx="20687">
                  <c:v>1544.3</c:v>
                </c:pt>
                <c:pt idx="20688">
                  <c:v>1543.8</c:v>
                </c:pt>
                <c:pt idx="20689">
                  <c:v>1542.2</c:v>
                </c:pt>
                <c:pt idx="20690">
                  <c:v>1542.6</c:v>
                </c:pt>
                <c:pt idx="20691">
                  <c:v>1541.7</c:v>
                </c:pt>
                <c:pt idx="20692">
                  <c:v>1541.2</c:v>
                </c:pt>
                <c:pt idx="20693">
                  <c:v>1541.1</c:v>
                </c:pt>
                <c:pt idx="20694">
                  <c:v>1540.8</c:v>
                </c:pt>
                <c:pt idx="20695">
                  <c:v>1540</c:v>
                </c:pt>
                <c:pt idx="20696">
                  <c:v>1540.7</c:v>
                </c:pt>
                <c:pt idx="20697">
                  <c:v>1538.3</c:v>
                </c:pt>
                <c:pt idx="20698">
                  <c:v>1539.6</c:v>
                </c:pt>
                <c:pt idx="20699">
                  <c:v>1538.8</c:v>
                </c:pt>
                <c:pt idx="20700">
                  <c:v>1537.6</c:v>
                </c:pt>
                <c:pt idx="20701">
                  <c:v>1536.7</c:v>
                </c:pt>
                <c:pt idx="20702">
                  <c:v>1537.3</c:v>
                </c:pt>
                <c:pt idx="20703">
                  <c:v>1537.9</c:v>
                </c:pt>
                <c:pt idx="20704">
                  <c:v>1537.5</c:v>
                </c:pt>
                <c:pt idx="20705">
                  <c:v>1538.2</c:v>
                </c:pt>
                <c:pt idx="20706">
                  <c:v>1537.6</c:v>
                </c:pt>
                <c:pt idx="20707">
                  <c:v>1536.2</c:v>
                </c:pt>
                <c:pt idx="20708">
                  <c:v>1536.7</c:v>
                </c:pt>
                <c:pt idx="20709">
                  <c:v>1537.2</c:v>
                </c:pt>
                <c:pt idx="20710">
                  <c:v>1536.2</c:v>
                </c:pt>
                <c:pt idx="20711">
                  <c:v>1535.8</c:v>
                </c:pt>
                <c:pt idx="20712">
                  <c:v>1535.7</c:v>
                </c:pt>
                <c:pt idx="20713">
                  <c:v>1534.1</c:v>
                </c:pt>
                <c:pt idx="20714">
                  <c:v>1535.2</c:v>
                </c:pt>
                <c:pt idx="20715">
                  <c:v>1535.1</c:v>
                </c:pt>
                <c:pt idx="20716">
                  <c:v>1534.1</c:v>
                </c:pt>
                <c:pt idx="20717">
                  <c:v>1534</c:v>
                </c:pt>
                <c:pt idx="20718">
                  <c:v>1532.9</c:v>
                </c:pt>
                <c:pt idx="20719">
                  <c:v>1532.2</c:v>
                </c:pt>
                <c:pt idx="20720">
                  <c:v>1531.4</c:v>
                </c:pt>
                <c:pt idx="20721">
                  <c:v>1533.1</c:v>
                </c:pt>
                <c:pt idx="20722">
                  <c:v>1531.5</c:v>
                </c:pt>
                <c:pt idx="20723">
                  <c:v>1530</c:v>
                </c:pt>
                <c:pt idx="20724">
                  <c:v>1530.7</c:v>
                </c:pt>
                <c:pt idx="20725">
                  <c:v>1530.4</c:v>
                </c:pt>
                <c:pt idx="20726">
                  <c:v>1529.9</c:v>
                </c:pt>
                <c:pt idx="20727">
                  <c:v>1529.8</c:v>
                </c:pt>
                <c:pt idx="20728">
                  <c:v>1530</c:v>
                </c:pt>
                <c:pt idx="20729">
                  <c:v>1529.1</c:v>
                </c:pt>
                <c:pt idx="20730">
                  <c:v>1528.7</c:v>
                </c:pt>
                <c:pt idx="20731">
                  <c:v>1528.7</c:v>
                </c:pt>
                <c:pt idx="20732">
                  <c:v>1528.6</c:v>
                </c:pt>
                <c:pt idx="20733">
                  <c:v>1528.6</c:v>
                </c:pt>
                <c:pt idx="20734">
                  <c:v>1525.7</c:v>
                </c:pt>
                <c:pt idx="20735">
                  <c:v>1528.2</c:v>
                </c:pt>
                <c:pt idx="20736">
                  <c:v>1526.6</c:v>
                </c:pt>
                <c:pt idx="20737">
                  <c:v>1527.2</c:v>
                </c:pt>
                <c:pt idx="20738">
                  <c:v>1525.7</c:v>
                </c:pt>
                <c:pt idx="20739">
                  <c:v>1527.3</c:v>
                </c:pt>
                <c:pt idx="20740">
                  <c:v>1525.1</c:v>
                </c:pt>
                <c:pt idx="20741">
                  <c:v>1527.1</c:v>
                </c:pt>
                <c:pt idx="20742">
                  <c:v>1524.9</c:v>
                </c:pt>
                <c:pt idx="20743">
                  <c:v>1524.9</c:v>
                </c:pt>
                <c:pt idx="20744">
                  <c:v>1523.8</c:v>
                </c:pt>
                <c:pt idx="20745">
                  <c:v>1522.8</c:v>
                </c:pt>
                <c:pt idx="20746">
                  <c:v>1524.1</c:v>
                </c:pt>
                <c:pt idx="20747">
                  <c:v>1521.5</c:v>
                </c:pt>
                <c:pt idx="20748">
                  <c:v>1523.2</c:v>
                </c:pt>
                <c:pt idx="20749">
                  <c:v>1521.5</c:v>
                </c:pt>
                <c:pt idx="20750">
                  <c:v>1523.1</c:v>
                </c:pt>
                <c:pt idx="20751">
                  <c:v>1524</c:v>
                </c:pt>
                <c:pt idx="20752">
                  <c:v>1523.5</c:v>
                </c:pt>
                <c:pt idx="20753">
                  <c:v>1524</c:v>
                </c:pt>
                <c:pt idx="20754">
                  <c:v>1523.6</c:v>
                </c:pt>
                <c:pt idx="20755">
                  <c:v>1524</c:v>
                </c:pt>
                <c:pt idx="20756">
                  <c:v>1524</c:v>
                </c:pt>
                <c:pt idx="20757">
                  <c:v>1524.5</c:v>
                </c:pt>
                <c:pt idx="20758">
                  <c:v>1523.5</c:v>
                </c:pt>
                <c:pt idx="20759">
                  <c:v>1524.2</c:v>
                </c:pt>
                <c:pt idx="20760">
                  <c:v>1521.2</c:v>
                </c:pt>
                <c:pt idx="20761">
                  <c:v>1522.2</c:v>
                </c:pt>
                <c:pt idx="20762">
                  <c:v>1521.2</c:v>
                </c:pt>
                <c:pt idx="20763">
                  <c:v>1520.1</c:v>
                </c:pt>
                <c:pt idx="20764">
                  <c:v>1521</c:v>
                </c:pt>
                <c:pt idx="20765">
                  <c:v>1520.9</c:v>
                </c:pt>
                <c:pt idx="20766">
                  <c:v>1520.8</c:v>
                </c:pt>
                <c:pt idx="20767">
                  <c:v>1517.8</c:v>
                </c:pt>
                <c:pt idx="20768">
                  <c:v>1517.5</c:v>
                </c:pt>
                <c:pt idx="20769">
                  <c:v>1517.5</c:v>
                </c:pt>
                <c:pt idx="20770">
                  <c:v>1517.1</c:v>
                </c:pt>
                <c:pt idx="20771">
                  <c:v>1517.3</c:v>
                </c:pt>
                <c:pt idx="20772">
                  <c:v>1516.8</c:v>
                </c:pt>
                <c:pt idx="20773">
                  <c:v>1516.4</c:v>
                </c:pt>
                <c:pt idx="20774">
                  <c:v>1517.3</c:v>
                </c:pt>
                <c:pt idx="20775">
                  <c:v>1516.9</c:v>
                </c:pt>
                <c:pt idx="20776">
                  <c:v>1517.4</c:v>
                </c:pt>
                <c:pt idx="20777">
                  <c:v>1516.7</c:v>
                </c:pt>
                <c:pt idx="20778">
                  <c:v>1517.2</c:v>
                </c:pt>
                <c:pt idx="20779">
                  <c:v>1516.7</c:v>
                </c:pt>
                <c:pt idx="20780">
                  <c:v>1517.2</c:v>
                </c:pt>
                <c:pt idx="20781">
                  <c:v>1517.7</c:v>
                </c:pt>
                <c:pt idx="20782">
                  <c:v>1517.2</c:v>
                </c:pt>
                <c:pt idx="20783">
                  <c:v>1515.8</c:v>
                </c:pt>
                <c:pt idx="20784">
                  <c:v>1515.7</c:v>
                </c:pt>
                <c:pt idx="20785">
                  <c:v>1516.2</c:v>
                </c:pt>
                <c:pt idx="20786">
                  <c:v>1513.7</c:v>
                </c:pt>
                <c:pt idx="20787">
                  <c:v>1515.2</c:v>
                </c:pt>
                <c:pt idx="20788">
                  <c:v>1515.1</c:v>
                </c:pt>
                <c:pt idx="20789">
                  <c:v>1514.6</c:v>
                </c:pt>
                <c:pt idx="20790">
                  <c:v>1513.6</c:v>
                </c:pt>
                <c:pt idx="20791">
                  <c:v>1514.4</c:v>
                </c:pt>
                <c:pt idx="20792">
                  <c:v>1512.8</c:v>
                </c:pt>
                <c:pt idx="20793">
                  <c:v>1514.3</c:v>
                </c:pt>
                <c:pt idx="20794">
                  <c:v>1512.2</c:v>
                </c:pt>
                <c:pt idx="20795">
                  <c:v>1512.7</c:v>
                </c:pt>
                <c:pt idx="20796">
                  <c:v>1510.2</c:v>
                </c:pt>
                <c:pt idx="20797">
                  <c:v>1511.7</c:v>
                </c:pt>
                <c:pt idx="20798">
                  <c:v>1512.2</c:v>
                </c:pt>
                <c:pt idx="20799">
                  <c:v>1512.9</c:v>
                </c:pt>
                <c:pt idx="20800">
                  <c:v>1512.4</c:v>
                </c:pt>
                <c:pt idx="20801">
                  <c:v>1511.2</c:v>
                </c:pt>
                <c:pt idx="20802">
                  <c:v>1512.7</c:v>
                </c:pt>
                <c:pt idx="20803">
                  <c:v>1512.6</c:v>
                </c:pt>
                <c:pt idx="20804">
                  <c:v>1513.6</c:v>
                </c:pt>
                <c:pt idx="20805">
                  <c:v>1511.8</c:v>
                </c:pt>
                <c:pt idx="20806">
                  <c:v>1511.9</c:v>
                </c:pt>
                <c:pt idx="20807">
                  <c:v>1511.3</c:v>
                </c:pt>
                <c:pt idx="20808">
                  <c:v>1511.8</c:v>
                </c:pt>
                <c:pt idx="20809">
                  <c:v>1511.3</c:v>
                </c:pt>
                <c:pt idx="20810">
                  <c:v>1511.7</c:v>
                </c:pt>
                <c:pt idx="20811">
                  <c:v>1511.8</c:v>
                </c:pt>
                <c:pt idx="20812">
                  <c:v>1510.7</c:v>
                </c:pt>
                <c:pt idx="20813">
                  <c:v>1509.2</c:v>
                </c:pt>
                <c:pt idx="20814">
                  <c:v>1511.5</c:v>
                </c:pt>
                <c:pt idx="20815">
                  <c:v>1509</c:v>
                </c:pt>
                <c:pt idx="20816">
                  <c:v>1509.2</c:v>
                </c:pt>
                <c:pt idx="20817">
                  <c:v>1510.1</c:v>
                </c:pt>
                <c:pt idx="20818">
                  <c:v>1510</c:v>
                </c:pt>
                <c:pt idx="20819">
                  <c:v>1509.3</c:v>
                </c:pt>
                <c:pt idx="20820">
                  <c:v>1506</c:v>
                </c:pt>
                <c:pt idx="20821">
                  <c:v>1508.3</c:v>
                </c:pt>
                <c:pt idx="20822">
                  <c:v>1508.6</c:v>
                </c:pt>
                <c:pt idx="20823">
                  <c:v>1509.4</c:v>
                </c:pt>
                <c:pt idx="20824">
                  <c:v>1509</c:v>
                </c:pt>
                <c:pt idx="20825">
                  <c:v>1508.7</c:v>
                </c:pt>
                <c:pt idx="20826">
                  <c:v>1509.2</c:v>
                </c:pt>
                <c:pt idx="20827">
                  <c:v>1508.7</c:v>
                </c:pt>
                <c:pt idx="20828">
                  <c:v>1508.8</c:v>
                </c:pt>
                <c:pt idx="20829">
                  <c:v>1508.3</c:v>
                </c:pt>
                <c:pt idx="20830">
                  <c:v>1508.9</c:v>
                </c:pt>
                <c:pt idx="20831">
                  <c:v>1508.9</c:v>
                </c:pt>
                <c:pt idx="20832">
                  <c:v>1507.4</c:v>
                </c:pt>
                <c:pt idx="20833">
                  <c:v>1508.3</c:v>
                </c:pt>
                <c:pt idx="20834">
                  <c:v>1506.3</c:v>
                </c:pt>
                <c:pt idx="20835">
                  <c:v>1506.8</c:v>
                </c:pt>
                <c:pt idx="20836">
                  <c:v>1508.2</c:v>
                </c:pt>
                <c:pt idx="20837">
                  <c:v>1507.6</c:v>
                </c:pt>
                <c:pt idx="20838">
                  <c:v>1508.1</c:v>
                </c:pt>
                <c:pt idx="20839">
                  <c:v>1507</c:v>
                </c:pt>
                <c:pt idx="20840">
                  <c:v>1506</c:v>
                </c:pt>
                <c:pt idx="20841">
                  <c:v>1505.6</c:v>
                </c:pt>
                <c:pt idx="20842">
                  <c:v>1506.2</c:v>
                </c:pt>
                <c:pt idx="20843">
                  <c:v>1506.9</c:v>
                </c:pt>
                <c:pt idx="20844">
                  <c:v>1504.5</c:v>
                </c:pt>
                <c:pt idx="20845">
                  <c:v>1502.4</c:v>
                </c:pt>
                <c:pt idx="20846">
                  <c:v>1503.5</c:v>
                </c:pt>
                <c:pt idx="20847">
                  <c:v>1504</c:v>
                </c:pt>
                <c:pt idx="20848">
                  <c:v>1503.6</c:v>
                </c:pt>
                <c:pt idx="20849">
                  <c:v>1503.3</c:v>
                </c:pt>
                <c:pt idx="20850">
                  <c:v>1504.3</c:v>
                </c:pt>
                <c:pt idx="20851">
                  <c:v>1502.9</c:v>
                </c:pt>
                <c:pt idx="20852">
                  <c:v>1504.4</c:v>
                </c:pt>
                <c:pt idx="20853">
                  <c:v>1504.4</c:v>
                </c:pt>
                <c:pt idx="20854">
                  <c:v>1503.5</c:v>
                </c:pt>
                <c:pt idx="20855">
                  <c:v>1502.5</c:v>
                </c:pt>
                <c:pt idx="20856">
                  <c:v>1504</c:v>
                </c:pt>
                <c:pt idx="20857">
                  <c:v>1503.5</c:v>
                </c:pt>
                <c:pt idx="20858">
                  <c:v>1502</c:v>
                </c:pt>
                <c:pt idx="20859">
                  <c:v>1502</c:v>
                </c:pt>
                <c:pt idx="20860">
                  <c:v>1501.1</c:v>
                </c:pt>
                <c:pt idx="20861">
                  <c:v>1502.3</c:v>
                </c:pt>
                <c:pt idx="20862">
                  <c:v>1500.3</c:v>
                </c:pt>
                <c:pt idx="20863">
                  <c:v>1501.3</c:v>
                </c:pt>
                <c:pt idx="20864">
                  <c:v>1502.3</c:v>
                </c:pt>
                <c:pt idx="20865">
                  <c:v>1502.8</c:v>
                </c:pt>
                <c:pt idx="20866">
                  <c:v>1502.8</c:v>
                </c:pt>
                <c:pt idx="20867">
                  <c:v>1499.5</c:v>
                </c:pt>
                <c:pt idx="20868">
                  <c:v>1501.5</c:v>
                </c:pt>
                <c:pt idx="20869">
                  <c:v>1502</c:v>
                </c:pt>
                <c:pt idx="20870">
                  <c:v>1502.1</c:v>
                </c:pt>
                <c:pt idx="20871">
                  <c:v>1503.7</c:v>
                </c:pt>
                <c:pt idx="20872">
                  <c:v>1502.2</c:v>
                </c:pt>
                <c:pt idx="20873">
                  <c:v>1502.9</c:v>
                </c:pt>
                <c:pt idx="20874">
                  <c:v>1503.5</c:v>
                </c:pt>
                <c:pt idx="20875">
                  <c:v>1503.4</c:v>
                </c:pt>
                <c:pt idx="20876">
                  <c:v>1503.5</c:v>
                </c:pt>
                <c:pt idx="20877">
                  <c:v>1503.5</c:v>
                </c:pt>
                <c:pt idx="20878">
                  <c:v>1503</c:v>
                </c:pt>
                <c:pt idx="20879">
                  <c:v>1503.5</c:v>
                </c:pt>
                <c:pt idx="20880">
                  <c:v>1503.5</c:v>
                </c:pt>
                <c:pt idx="20881">
                  <c:v>1503.5</c:v>
                </c:pt>
                <c:pt idx="20882">
                  <c:v>1500.5</c:v>
                </c:pt>
                <c:pt idx="20883">
                  <c:v>1502.9</c:v>
                </c:pt>
                <c:pt idx="20884">
                  <c:v>1503.5</c:v>
                </c:pt>
                <c:pt idx="20885">
                  <c:v>1503.4</c:v>
                </c:pt>
                <c:pt idx="20886">
                  <c:v>1501.8</c:v>
                </c:pt>
                <c:pt idx="20887">
                  <c:v>1500.8</c:v>
                </c:pt>
                <c:pt idx="20888">
                  <c:v>1501.8</c:v>
                </c:pt>
                <c:pt idx="20889">
                  <c:v>1502</c:v>
                </c:pt>
                <c:pt idx="20890">
                  <c:v>1502.9</c:v>
                </c:pt>
                <c:pt idx="20891">
                  <c:v>1502.1</c:v>
                </c:pt>
                <c:pt idx="20892">
                  <c:v>1501.6</c:v>
                </c:pt>
                <c:pt idx="20893">
                  <c:v>1501.9</c:v>
                </c:pt>
                <c:pt idx="20894">
                  <c:v>1502.1</c:v>
                </c:pt>
                <c:pt idx="20895">
                  <c:v>1501</c:v>
                </c:pt>
                <c:pt idx="20896">
                  <c:v>1503.2</c:v>
                </c:pt>
                <c:pt idx="20897">
                  <c:v>1502.9</c:v>
                </c:pt>
                <c:pt idx="20898">
                  <c:v>1501.9</c:v>
                </c:pt>
                <c:pt idx="20899">
                  <c:v>1503.2</c:v>
                </c:pt>
                <c:pt idx="20900">
                  <c:v>1502.9</c:v>
                </c:pt>
                <c:pt idx="20901">
                  <c:v>1501.5</c:v>
                </c:pt>
                <c:pt idx="20902">
                  <c:v>1502.4</c:v>
                </c:pt>
                <c:pt idx="20903">
                  <c:v>1502.9</c:v>
                </c:pt>
                <c:pt idx="20904">
                  <c:v>1502.5</c:v>
                </c:pt>
                <c:pt idx="20905">
                  <c:v>1502.5</c:v>
                </c:pt>
                <c:pt idx="20906">
                  <c:v>1499</c:v>
                </c:pt>
                <c:pt idx="20907">
                  <c:v>1500.5</c:v>
                </c:pt>
                <c:pt idx="20908">
                  <c:v>1501.5</c:v>
                </c:pt>
                <c:pt idx="20909">
                  <c:v>1501.8</c:v>
                </c:pt>
                <c:pt idx="20910">
                  <c:v>1501.7</c:v>
                </c:pt>
                <c:pt idx="20911">
                  <c:v>1499.6</c:v>
                </c:pt>
                <c:pt idx="20912">
                  <c:v>1499.9</c:v>
                </c:pt>
                <c:pt idx="20913">
                  <c:v>1499.9</c:v>
                </c:pt>
                <c:pt idx="20914">
                  <c:v>1500.4</c:v>
                </c:pt>
                <c:pt idx="20915">
                  <c:v>1500.1</c:v>
                </c:pt>
                <c:pt idx="20916">
                  <c:v>1500.5</c:v>
                </c:pt>
                <c:pt idx="20917">
                  <c:v>1500.6</c:v>
                </c:pt>
                <c:pt idx="20918">
                  <c:v>1498.2</c:v>
                </c:pt>
                <c:pt idx="20919">
                  <c:v>1499.6</c:v>
                </c:pt>
                <c:pt idx="20920">
                  <c:v>1499.4</c:v>
                </c:pt>
                <c:pt idx="20921">
                  <c:v>1499.4</c:v>
                </c:pt>
                <c:pt idx="20922">
                  <c:v>1498</c:v>
                </c:pt>
                <c:pt idx="20923">
                  <c:v>1498.5</c:v>
                </c:pt>
                <c:pt idx="20924">
                  <c:v>1497.6</c:v>
                </c:pt>
                <c:pt idx="20925">
                  <c:v>1498</c:v>
                </c:pt>
                <c:pt idx="20926">
                  <c:v>1497.1</c:v>
                </c:pt>
                <c:pt idx="20927">
                  <c:v>1498</c:v>
                </c:pt>
                <c:pt idx="20928">
                  <c:v>1499.1</c:v>
                </c:pt>
                <c:pt idx="20929">
                  <c:v>1498.5</c:v>
                </c:pt>
                <c:pt idx="20930">
                  <c:v>1500</c:v>
                </c:pt>
                <c:pt idx="20931">
                  <c:v>1501.1</c:v>
                </c:pt>
                <c:pt idx="20932">
                  <c:v>1499.9</c:v>
                </c:pt>
                <c:pt idx="20933">
                  <c:v>1499.8</c:v>
                </c:pt>
                <c:pt idx="20934">
                  <c:v>1499.6</c:v>
                </c:pt>
                <c:pt idx="20935">
                  <c:v>1499.2</c:v>
                </c:pt>
                <c:pt idx="20936">
                  <c:v>1498.5</c:v>
                </c:pt>
                <c:pt idx="20937">
                  <c:v>1500.6</c:v>
                </c:pt>
                <c:pt idx="20938">
                  <c:v>1500.3</c:v>
                </c:pt>
                <c:pt idx="20939">
                  <c:v>1495.9</c:v>
                </c:pt>
                <c:pt idx="20940">
                  <c:v>1500.1</c:v>
                </c:pt>
                <c:pt idx="20941">
                  <c:v>1498.9</c:v>
                </c:pt>
                <c:pt idx="20942">
                  <c:v>1500.5</c:v>
                </c:pt>
                <c:pt idx="20943">
                  <c:v>1502.3</c:v>
                </c:pt>
                <c:pt idx="20944">
                  <c:v>1501</c:v>
                </c:pt>
                <c:pt idx="20945">
                  <c:v>1500.5</c:v>
                </c:pt>
                <c:pt idx="20946">
                  <c:v>1501</c:v>
                </c:pt>
                <c:pt idx="20947">
                  <c:v>1500</c:v>
                </c:pt>
                <c:pt idx="20948">
                  <c:v>1499.6</c:v>
                </c:pt>
                <c:pt idx="20949">
                  <c:v>1500.6</c:v>
                </c:pt>
                <c:pt idx="20950">
                  <c:v>1497.6</c:v>
                </c:pt>
                <c:pt idx="20951">
                  <c:v>1496.2</c:v>
                </c:pt>
                <c:pt idx="20952">
                  <c:v>1500.1</c:v>
                </c:pt>
                <c:pt idx="20953">
                  <c:v>1498.2</c:v>
                </c:pt>
                <c:pt idx="20954">
                  <c:v>1496.6</c:v>
                </c:pt>
                <c:pt idx="20955">
                  <c:v>1496.7</c:v>
                </c:pt>
                <c:pt idx="20956">
                  <c:v>1497.3</c:v>
                </c:pt>
                <c:pt idx="20957">
                  <c:v>1497.6</c:v>
                </c:pt>
                <c:pt idx="20958">
                  <c:v>1497.5</c:v>
                </c:pt>
                <c:pt idx="20959">
                  <c:v>1494.5</c:v>
                </c:pt>
                <c:pt idx="20960">
                  <c:v>1494.6</c:v>
                </c:pt>
                <c:pt idx="20961">
                  <c:v>1494</c:v>
                </c:pt>
                <c:pt idx="20962">
                  <c:v>1495.2</c:v>
                </c:pt>
                <c:pt idx="20963">
                  <c:v>1494.3</c:v>
                </c:pt>
                <c:pt idx="20964">
                  <c:v>1488.4</c:v>
                </c:pt>
                <c:pt idx="20965">
                  <c:v>1491.9</c:v>
                </c:pt>
                <c:pt idx="20966">
                  <c:v>1491.7</c:v>
                </c:pt>
                <c:pt idx="20967">
                  <c:v>1493.2</c:v>
                </c:pt>
                <c:pt idx="20968">
                  <c:v>1491.4</c:v>
                </c:pt>
                <c:pt idx="20969">
                  <c:v>1493.9</c:v>
                </c:pt>
                <c:pt idx="20970">
                  <c:v>1491.9</c:v>
                </c:pt>
                <c:pt idx="20971">
                  <c:v>1493.3</c:v>
                </c:pt>
                <c:pt idx="20972">
                  <c:v>1491.9</c:v>
                </c:pt>
                <c:pt idx="20973">
                  <c:v>1491.5</c:v>
                </c:pt>
                <c:pt idx="20974">
                  <c:v>1493.4</c:v>
                </c:pt>
                <c:pt idx="20975">
                  <c:v>1491.5</c:v>
                </c:pt>
                <c:pt idx="20976">
                  <c:v>1491.9</c:v>
                </c:pt>
                <c:pt idx="20977">
                  <c:v>1491.4</c:v>
                </c:pt>
                <c:pt idx="20978">
                  <c:v>1493.4</c:v>
                </c:pt>
                <c:pt idx="20979">
                  <c:v>1492.4</c:v>
                </c:pt>
                <c:pt idx="20980">
                  <c:v>1492</c:v>
                </c:pt>
                <c:pt idx="20981">
                  <c:v>1492.8</c:v>
                </c:pt>
                <c:pt idx="20982">
                  <c:v>1491.8</c:v>
                </c:pt>
                <c:pt idx="20983">
                  <c:v>1491.3</c:v>
                </c:pt>
                <c:pt idx="20984">
                  <c:v>1490</c:v>
                </c:pt>
                <c:pt idx="20985">
                  <c:v>1488.7</c:v>
                </c:pt>
                <c:pt idx="20986">
                  <c:v>1490.1</c:v>
                </c:pt>
                <c:pt idx="20987">
                  <c:v>1491.4</c:v>
                </c:pt>
                <c:pt idx="20988">
                  <c:v>1488.3</c:v>
                </c:pt>
                <c:pt idx="20989">
                  <c:v>1488.8</c:v>
                </c:pt>
                <c:pt idx="20990">
                  <c:v>1490.6</c:v>
                </c:pt>
                <c:pt idx="20991">
                  <c:v>1490.4</c:v>
                </c:pt>
                <c:pt idx="20992">
                  <c:v>1489.9</c:v>
                </c:pt>
                <c:pt idx="20993">
                  <c:v>1489.5</c:v>
                </c:pt>
                <c:pt idx="20994">
                  <c:v>1490.6</c:v>
                </c:pt>
                <c:pt idx="20995">
                  <c:v>1486.7</c:v>
                </c:pt>
                <c:pt idx="20996">
                  <c:v>1490.6</c:v>
                </c:pt>
                <c:pt idx="20997">
                  <c:v>1488.6</c:v>
                </c:pt>
                <c:pt idx="20998">
                  <c:v>1490.6</c:v>
                </c:pt>
                <c:pt idx="20999">
                  <c:v>1490</c:v>
                </c:pt>
                <c:pt idx="21000">
                  <c:v>1489.5</c:v>
                </c:pt>
                <c:pt idx="21001">
                  <c:v>1488.5</c:v>
                </c:pt>
                <c:pt idx="21002">
                  <c:v>1490.8</c:v>
                </c:pt>
                <c:pt idx="21003">
                  <c:v>1489.9</c:v>
                </c:pt>
                <c:pt idx="21004">
                  <c:v>1489.3</c:v>
                </c:pt>
                <c:pt idx="21005">
                  <c:v>1489.2</c:v>
                </c:pt>
                <c:pt idx="21006">
                  <c:v>1490.2</c:v>
                </c:pt>
                <c:pt idx="21007">
                  <c:v>1488.3</c:v>
                </c:pt>
                <c:pt idx="21008">
                  <c:v>1488.5</c:v>
                </c:pt>
                <c:pt idx="21009">
                  <c:v>1485.2</c:v>
                </c:pt>
                <c:pt idx="21010">
                  <c:v>1491.5</c:v>
                </c:pt>
                <c:pt idx="21011">
                  <c:v>1490.1</c:v>
                </c:pt>
                <c:pt idx="21012">
                  <c:v>1489.2</c:v>
                </c:pt>
                <c:pt idx="21013">
                  <c:v>1489.5</c:v>
                </c:pt>
                <c:pt idx="21014">
                  <c:v>1489.8</c:v>
                </c:pt>
                <c:pt idx="21015">
                  <c:v>1488.3</c:v>
                </c:pt>
                <c:pt idx="21016">
                  <c:v>1488.3</c:v>
                </c:pt>
                <c:pt idx="21017">
                  <c:v>1488.4</c:v>
                </c:pt>
                <c:pt idx="21018">
                  <c:v>1488.9</c:v>
                </c:pt>
                <c:pt idx="21019">
                  <c:v>1489.4</c:v>
                </c:pt>
                <c:pt idx="21020">
                  <c:v>1489</c:v>
                </c:pt>
                <c:pt idx="21021">
                  <c:v>1488.5</c:v>
                </c:pt>
                <c:pt idx="21022">
                  <c:v>1486.6</c:v>
                </c:pt>
                <c:pt idx="21023">
                  <c:v>1489</c:v>
                </c:pt>
                <c:pt idx="21024">
                  <c:v>1487</c:v>
                </c:pt>
                <c:pt idx="21025">
                  <c:v>1488.5</c:v>
                </c:pt>
                <c:pt idx="21026">
                  <c:v>1488</c:v>
                </c:pt>
                <c:pt idx="21027">
                  <c:v>1487.9</c:v>
                </c:pt>
                <c:pt idx="21028">
                  <c:v>1486.9</c:v>
                </c:pt>
                <c:pt idx="21029">
                  <c:v>1486.4</c:v>
                </c:pt>
                <c:pt idx="21030">
                  <c:v>1487.3</c:v>
                </c:pt>
                <c:pt idx="21031">
                  <c:v>1484.7</c:v>
                </c:pt>
                <c:pt idx="21032">
                  <c:v>1486.2</c:v>
                </c:pt>
                <c:pt idx="21033">
                  <c:v>1487.5</c:v>
                </c:pt>
                <c:pt idx="21034">
                  <c:v>1483.6</c:v>
                </c:pt>
                <c:pt idx="21035">
                  <c:v>1487.6</c:v>
                </c:pt>
                <c:pt idx="21036">
                  <c:v>1483.1</c:v>
                </c:pt>
                <c:pt idx="21037">
                  <c:v>1485.2</c:v>
                </c:pt>
                <c:pt idx="21038">
                  <c:v>1485.9</c:v>
                </c:pt>
                <c:pt idx="21039">
                  <c:v>1485.5</c:v>
                </c:pt>
                <c:pt idx="21040">
                  <c:v>1485.9</c:v>
                </c:pt>
                <c:pt idx="21041">
                  <c:v>1482.2</c:v>
                </c:pt>
                <c:pt idx="21042">
                  <c:v>1484.6</c:v>
                </c:pt>
                <c:pt idx="21043">
                  <c:v>1486.5</c:v>
                </c:pt>
                <c:pt idx="21044">
                  <c:v>1486.6</c:v>
                </c:pt>
                <c:pt idx="21045">
                  <c:v>1485.1</c:v>
                </c:pt>
                <c:pt idx="21046">
                  <c:v>1483.3</c:v>
                </c:pt>
                <c:pt idx="21047">
                  <c:v>1486.1</c:v>
                </c:pt>
                <c:pt idx="21048">
                  <c:v>1485.6</c:v>
                </c:pt>
                <c:pt idx="21049">
                  <c:v>1484.1</c:v>
                </c:pt>
                <c:pt idx="21050">
                  <c:v>1482.7</c:v>
                </c:pt>
                <c:pt idx="21051">
                  <c:v>1483.6</c:v>
                </c:pt>
                <c:pt idx="21052">
                  <c:v>1480.2</c:v>
                </c:pt>
                <c:pt idx="21053">
                  <c:v>1484.5</c:v>
                </c:pt>
                <c:pt idx="21054">
                  <c:v>1485</c:v>
                </c:pt>
                <c:pt idx="21055">
                  <c:v>1483.8</c:v>
                </c:pt>
                <c:pt idx="21056">
                  <c:v>1482.7</c:v>
                </c:pt>
                <c:pt idx="21057">
                  <c:v>1481.4</c:v>
                </c:pt>
                <c:pt idx="21058">
                  <c:v>1482.5</c:v>
                </c:pt>
                <c:pt idx="21059">
                  <c:v>1483.6</c:v>
                </c:pt>
                <c:pt idx="21060">
                  <c:v>1480.9</c:v>
                </c:pt>
                <c:pt idx="21061">
                  <c:v>1480.9</c:v>
                </c:pt>
                <c:pt idx="21062">
                  <c:v>1481.5</c:v>
                </c:pt>
                <c:pt idx="21063">
                  <c:v>1480.3</c:v>
                </c:pt>
                <c:pt idx="21064">
                  <c:v>1481.7</c:v>
                </c:pt>
                <c:pt idx="21065">
                  <c:v>1481.3</c:v>
                </c:pt>
                <c:pt idx="21066">
                  <c:v>1478.9</c:v>
                </c:pt>
                <c:pt idx="21067">
                  <c:v>1481.3</c:v>
                </c:pt>
                <c:pt idx="21068">
                  <c:v>1481.7</c:v>
                </c:pt>
                <c:pt idx="21069">
                  <c:v>1481.4</c:v>
                </c:pt>
                <c:pt idx="21070">
                  <c:v>1481.3</c:v>
                </c:pt>
                <c:pt idx="21071">
                  <c:v>1482.2</c:v>
                </c:pt>
                <c:pt idx="21072">
                  <c:v>1480.3</c:v>
                </c:pt>
                <c:pt idx="21073">
                  <c:v>1480.8</c:v>
                </c:pt>
                <c:pt idx="21074">
                  <c:v>1480.7</c:v>
                </c:pt>
                <c:pt idx="21075">
                  <c:v>1481.3</c:v>
                </c:pt>
                <c:pt idx="21076">
                  <c:v>1482.2</c:v>
                </c:pt>
                <c:pt idx="21077">
                  <c:v>1480.7</c:v>
                </c:pt>
                <c:pt idx="21078">
                  <c:v>1482.5</c:v>
                </c:pt>
                <c:pt idx="21079">
                  <c:v>1481.4</c:v>
                </c:pt>
                <c:pt idx="21080">
                  <c:v>1478.5</c:v>
                </c:pt>
                <c:pt idx="21081">
                  <c:v>1480.5</c:v>
                </c:pt>
                <c:pt idx="21082">
                  <c:v>1478.2</c:v>
                </c:pt>
                <c:pt idx="21083">
                  <c:v>1479.5</c:v>
                </c:pt>
                <c:pt idx="21084">
                  <c:v>1479.5</c:v>
                </c:pt>
                <c:pt idx="21085">
                  <c:v>1479.3</c:v>
                </c:pt>
                <c:pt idx="21086">
                  <c:v>1478.1</c:v>
                </c:pt>
                <c:pt idx="21087">
                  <c:v>1477.4</c:v>
                </c:pt>
                <c:pt idx="21088">
                  <c:v>1479.1</c:v>
                </c:pt>
                <c:pt idx="21089">
                  <c:v>1475.5</c:v>
                </c:pt>
                <c:pt idx="21090">
                  <c:v>1480.3</c:v>
                </c:pt>
                <c:pt idx="21091">
                  <c:v>1479.4</c:v>
                </c:pt>
                <c:pt idx="21092">
                  <c:v>1480.3</c:v>
                </c:pt>
                <c:pt idx="21093">
                  <c:v>1478.8</c:v>
                </c:pt>
                <c:pt idx="21094">
                  <c:v>1478.4</c:v>
                </c:pt>
                <c:pt idx="21095">
                  <c:v>1477.5</c:v>
                </c:pt>
                <c:pt idx="21096">
                  <c:v>1477.5</c:v>
                </c:pt>
                <c:pt idx="21097">
                  <c:v>1478</c:v>
                </c:pt>
                <c:pt idx="21098">
                  <c:v>1478.3</c:v>
                </c:pt>
                <c:pt idx="21099">
                  <c:v>1476.9</c:v>
                </c:pt>
                <c:pt idx="21100">
                  <c:v>1475.5</c:v>
                </c:pt>
                <c:pt idx="21101">
                  <c:v>1477.2</c:v>
                </c:pt>
                <c:pt idx="21102">
                  <c:v>1474.4</c:v>
                </c:pt>
                <c:pt idx="21103">
                  <c:v>1476</c:v>
                </c:pt>
                <c:pt idx="21104">
                  <c:v>1476.3</c:v>
                </c:pt>
                <c:pt idx="21105">
                  <c:v>1475.7</c:v>
                </c:pt>
                <c:pt idx="21106">
                  <c:v>1476.6</c:v>
                </c:pt>
                <c:pt idx="21107">
                  <c:v>1475.3</c:v>
                </c:pt>
                <c:pt idx="21108">
                  <c:v>1473.4</c:v>
                </c:pt>
                <c:pt idx="21109">
                  <c:v>1474.9</c:v>
                </c:pt>
                <c:pt idx="21110">
                  <c:v>1474.4</c:v>
                </c:pt>
                <c:pt idx="21111">
                  <c:v>1474.6</c:v>
                </c:pt>
                <c:pt idx="21112">
                  <c:v>1473</c:v>
                </c:pt>
                <c:pt idx="21113">
                  <c:v>1475</c:v>
                </c:pt>
                <c:pt idx="21114">
                  <c:v>1474.6</c:v>
                </c:pt>
                <c:pt idx="21115">
                  <c:v>1474.6</c:v>
                </c:pt>
                <c:pt idx="21116">
                  <c:v>1473.7</c:v>
                </c:pt>
                <c:pt idx="21117">
                  <c:v>1471.8</c:v>
                </c:pt>
                <c:pt idx="21118">
                  <c:v>1474.7</c:v>
                </c:pt>
                <c:pt idx="21119">
                  <c:v>1471.3</c:v>
                </c:pt>
                <c:pt idx="21120">
                  <c:v>1475.1</c:v>
                </c:pt>
                <c:pt idx="21121">
                  <c:v>1473.7</c:v>
                </c:pt>
                <c:pt idx="21122">
                  <c:v>1474.1</c:v>
                </c:pt>
                <c:pt idx="21123">
                  <c:v>1472.7</c:v>
                </c:pt>
                <c:pt idx="21124">
                  <c:v>1473.1</c:v>
                </c:pt>
                <c:pt idx="21125">
                  <c:v>1470.6</c:v>
                </c:pt>
                <c:pt idx="21126">
                  <c:v>1471.9</c:v>
                </c:pt>
                <c:pt idx="21127">
                  <c:v>1472.3</c:v>
                </c:pt>
                <c:pt idx="21128">
                  <c:v>1471.1</c:v>
                </c:pt>
                <c:pt idx="21129">
                  <c:v>1470.6</c:v>
                </c:pt>
                <c:pt idx="21130">
                  <c:v>1471.8</c:v>
                </c:pt>
                <c:pt idx="21131">
                  <c:v>1468.6</c:v>
                </c:pt>
                <c:pt idx="21132">
                  <c:v>1472.2</c:v>
                </c:pt>
                <c:pt idx="21133">
                  <c:v>1467.9</c:v>
                </c:pt>
                <c:pt idx="21134">
                  <c:v>1470.4</c:v>
                </c:pt>
                <c:pt idx="21135">
                  <c:v>1471</c:v>
                </c:pt>
                <c:pt idx="21136">
                  <c:v>1471.6</c:v>
                </c:pt>
                <c:pt idx="21137">
                  <c:v>1470.3</c:v>
                </c:pt>
                <c:pt idx="21138">
                  <c:v>1469.4</c:v>
                </c:pt>
                <c:pt idx="21139">
                  <c:v>1472.2</c:v>
                </c:pt>
                <c:pt idx="21140">
                  <c:v>1471.3</c:v>
                </c:pt>
                <c:pt idx="21141">
                  <c:v>1469.5</c:v>
                </c:pt>
                <c:pt idx="21142">
                  <c:v>1470.5</c:v>
                </c:pt>
                <c:pt idx="21143">
                  <c:v>1469.9</c:v>
                </c:pt>
                <c:pt idx="21144">
                  <c:v>1468.5</c:v>
                </c:pt>
                <c:pt idx="21145">
                  <c:v>1467.2</c:v>
                </c:pt>
                <c:pt idx="21146">
                  <c:v>1469.1</c:v>
                </c:pt>
                <c:pt idx="21147">
                  <c:v>1468.4</c:v>
                </c:pt>
                <c:pt idx="21148">
                  <c:v>1467.5</c:v>
                </c:pt>
                <c:pt idx="21149">
                  <c:v>1467.4</c:v>
                </c:pt>
                <c:pt idx="21150">
                  <c:v>1466.9</c:v>
                </c:pt>
                <c:pt idx="21151">
                  <c:v>1467</c:v>
                </c:pt>
                <c:pt idx="21152">
                  <c:v>1466.9</c:v>
                </c:pt>
                <c:pt idx="21153">
                  <c:v>1465.5</c:v>
                </c:pt>
                <c:pt idx="21154">
                  <c:v>1466.6</c:v>
                </c:pt>
                <c:pt idx="21155">
                  <c:v>1465.6</c:v>
                </c:pt>
                <c:pt idx="21156">
                  <c:v>1464.7</c:v>
                </c:pt>
                <c:pt idx="21157">
                  <c:v>1464.3</c:v>
                </c:pt>
                <c:pt idx="21158">
                  <c:v>1465.3</c:v>
                </c:pt>
                <c:pt idx="21159">
                  <c:v>1461.9</c:v>
                </c:pt>
                <c:pt idx="21160">
                  <c:v>1462.8</c:v>
                </c:pt>
                <c:pt idx="21161">
                  <c:v>1466.1</c:v>
                </c:pt>
                <c:pt idx="21162">
                  <c:v>1464.2</c:v>
                </c:pt>
                <c:pt idx="21163">
                  <c:v>1463.3</c:v>
                </c:pt>
                <c:pt idx="21164">
                  <c:v>1463</c:v>
                </c:pt>
                <c:pt idx="21165">
                  <c:v>1464.8</c:v>
                </c:pt>
                <c:pt idx="21166">
                  <c:v>1462.5</c:v>
                </c:pt>
                <c:pt idx="21167">
                  <c:v>1465.3</c:v>
                </c:pt>
                <c:pt idx="21168">
                  <c:v>1465.8</c:v>
                </c:pt>
                <c:pt idx="21169">
                  <c:v>1462.9</c:v>
                </c:pt>
                <c:pt idx="21170">
                  <c:v>1463.4</c:v>
                </c:pt>
                <c:pt idx="21171">
                  <c:v>1462.8</c:v>
                </c:pt>
                <c:pt idx="21172">
                  <c:v>1461.9</c:v>
                </c:pt>
                <c:pt idx="21173">
                  <c:v>1462.3</c:v>
                </c:pt>
                <c:pt idx="21174">
                  <c:v>1463.4</c:v>
                </c:pt>
                <c:pt idx="21175">
                  <c:v>1460.5</c:v>
                </c:pt>
                <c:pt idx="21176">
                  <c:v>1462.8</c:v>
                </c:pt>
                <c:pt idx="21177">
                  <c:v>1461.2</c:v>
                </c:pt>
                <c:pt idx="21178">
                  <c:v>1460.7</c:v>
                </c:pt>
                <c:pt idx="21179">
                  <c:v>1460</c:v>
                </c:pt>
                <c:pt idx="21180">
                  <c:v>1461.5</c:v>
                </c:pt>
                <c:pt idx="21181">
                  <c:v>1458.9</c:v>
                </c:pt>
                <c:pt idx="21182">
                  <c:v>1459.4</c:v>
                </c:pt>
                <c:pt idx="21183">
                  <c:v>1460.7</c:v>
                </c:pt>
                <c:pt idx="21184">
                  <c:v>1457.7</c:v>
                </c:pt>
                <c:pt idx="21185">
                  <c:v>1457.7</c:v>
                </c:pt>
                <c:pt idx="21186">
                  <c:v>1460.1</c:v>
                </c:pt>
                <c:pt idx="21187">
                  <c:v>1461</c:v>
                </c:pt>
                <c:pt idx="21188">
                  <c:v>1460.5</c:v>
                </c:pt>
                <c:pt idx="21189">
                  <c:v>1460.1</c:v>
                </c:pt>
                <c:pt idx="21190">
                  <c:v>1461.5</c:v>
                </c:pt>
                <c:pt idx="21191">
                  <c:v>1460.1</c:v>
                </c:pt>
                <c:pt idx="21192">
                  <c:v>1461</c:v>
                </c:pt>
                <c:pt idx="21193">
                  <c:v>1460.6</c:v>
                </c:pt>
                <c:pt idx="21194">
                  <c:v>1460.1</c:v>
                </c:pt>
                <c:pt idx="21195">
                  <c:v>1459.6</c:v>
                </c:pt>
                <c:pt idx="21196">
                  <c:v>1458.7</c:v>
                </c:pt>
                <c:pt idx="21197">
                  <c:v>1458.2</c:v>
                </c:pt>
                <c:pt idx="21198">
                  <c:v>1458.5</c:v>
                </c:pt>
                <c:pt idx="21199">
                  <c:v>1457.4</c:v>
                </c:pt>
                <c:pt idx="21200">
                  <c:v>1460.4</c:v>
                </c:pt>
                <c:pt idx="21201">
                  <c:v>1457.1</c:v>
                </c:pt>
                <c:pt idx="21202">
                  <c:v>1457.8</c:v>
                </c:pt>
                <c:pt idx="21203">
                  <c:v>1459.2</c:v>
                </c:pt>
                <c:pt idx="21204">
                  <c:v>1455.6</c:v>
                </c:pt>
                <c:pt idx="21205">
                  <c:v>1459.7</c:v>
                </c:pt>
                <c:pt idx="21206">
                  <c:v>1458.2</c:v>
                </c:pt>
                <c:pt idx="21207">
                  <c:v>1457.5</c:v>
                </c:pt>
                <c:pt idx="21208">
                  <c:v>1455.3</c:v>
                </c:pt>
                <c:pt idx="21209">
                  <c:v>1458.2</c:v>
                </c:pt>
                <c:pt idx="21210">
                  <c:v>1458.6</c:v>
                </c:pt>
                <c:pt idx="21211">
                  <c:v>1456.8</c:v>
                </c:pt>
                <c:pt idx="21212">
                  <c:v>1456.8</c:v>
                </c:pt>
                <c:pt idx="21213">
                  <c:v>1457.7</c:v>
                </c:pt>
                <c:pt idx="21214">
                  <c:v>1457.9</c:v>
                </c:pt>
                <c:pt idx="21215">
                  <c:v>1457.4</c:v>
                </c:pt>
                <c:pt idx="21216">
                  <c:v>1456.9</c:v>
                </c:pt>
                <c:pt idx="21217">
                  <c:v>1457.7</c:v>
                </c:pt>
                <c:pt idx="21218">
                  <c:v>1455.5</c:v>
                </c:pt>
                <c:pt idx="21219">
                  <c:v>1455.5</c:v>
                </c:pt>
                <c:pt idx="21220">
                  <c:v>1454.5</c:v>
                </c:pt>
                <c:pt idx="21221">
                  <c:v>1455.8</c:v>
                </c:pt>
                <c:pt idx="21222">
                  <c:v>1454.9</c:v>
                </c:pt>
                <c:pt idx="21223">
                  <c:v>1456.9</c:v>
                </c:pt>
                <c:pt idx="21224">
                  <c:v>1455.1</c:v>
                </c:pt>
                <c:pt idx="21225">
                  <c:v>1455.3</c:v>
                </c:pt>
                <c:pt idx="21226">
                  <c:v>1453.8</c:v>
                </c:pt>
                <c:pt idx="21227">
                  <c:v>1454.6</c:v>
                </c:pt>
                <c:pt idx="21228">
                  <c:v>1450.5</c:v>
                </c:pt>
                <c:pt idx="21229">
                  <c:v>1450.6</c:v>
                </c:pt>
                <c:pt idx="21230">
                  <c:v>1452.9</c:v>
                </c:pt>
                <c:pt idx="21231">
                  <c:v>1450.6</c:v>
                </c:pt>
                <c:pt idx="21232">
                  <c:v>1454</c:v>
                </c:pt>
                <c:pt idx="21233">
                  <c:v>1451.3</c:v>
                </c:pt>
                <c:pt idx="21234">
                  <c:v>1452.7</c:v>
                </c:pt>
                <c:pt idx="21235">
                  <c:v>1453.6</c:v>
                </c:pt>
                <c:pt idx="21236">
                  <c:v>1451.8</c:v>
                </c:pt>
                <c:pt idx="21237">
                  <c:v>1450.9</c:v>
                </c:pt>
                <c:pt idx="21238">
                  <c:v>1445.4</c:v>
                </c:pt>
                <c:pt idx="21239">
                  <c:v>1450.1</c:v>
                </c:pt>
                <c:pt idx="21240">
                  <c:v>1450.6</c:v>
                </c:pt>
                <c:pt idx="21241">
                  <c:v>1448.8</c:v>
                </c:pt>
                <c:pt idx="21242">
                  <c:v>1450.6</c:v>
                </c:pt>
                <c:pt idx="21243">
                  <c:v>1448.3</c:v>
                </c:pt>
                <c:pt idx="21244">
                  <c:v>1448.6</c:v>
                </c:pt>
                <c:pt idx="21245">
                  <c:v>1448</c:v>
                </c:pt>
                <c:pt idx="21246">
                  <c:v>1444.5</c:v>
                </c:pt>
                <c:pt idx="21247">
                  <c:v>1446.1</c:v>
                </c:pt>
                <c:pt idx="21248">
                  <c:v>1448.6</c:v>
                </c:pt>
                <c:pt idx="21249">
                  <c:v>1447</c:v>
                </c:pt>
                <c:pt idx="21250">
                  <c:v>1444.3</c:v>
                </c:pt>
                <c:pt idx="21251">
                  <c:v>1444.8</c:v>
                </c:pt>
                <c:pt idx="21252">
                  <c:v>1442.6</c:v>
                </c:pt>
                <c:pt idx="21253">
                  <c:v>1447.1</c:v>
                </c:pt>
                <c:pt idx="21254">
                  <c:v>1444.5</c:v>
                </c:pt>
                <c:pt idx="21255">
                  <c:v>1446.1</c:v>
                </c:pt>
                <c:pt idx="21256">
                  <c:v>1443.6</c:v>
                </c:pt>
                <c:pt idx="21257">
                  <c:v>1445.8</c:v>
                </c:pt>
                <c:pt idx="21258">
                  <c:v>1447.2</c:v>
                </c:pt>
                <c:pt idx="21259">
                  <c:v>1445.8</c:v>
                </c:pt>
                <c:pt idx="21260">
                  <c:v>1444.5</c:v>
                </c:pt>
                <c:pt idx="21261">
                  <c:v>1441.9</c:v>
                </c:pt>
                <c:pt idx="21262">
                  <c:v>1444.2</c:v>
                </c:pt>
                <c:pt idx="21263">
                  <c:v>1441.4</c:v>
                </c:pt>
                <c:pt idx="21264">
                  <c:v>1445.5</c:v>
                </c:pt>
                <c:pt idx="21265">
                  <c:v>1446</c:v>
                </c:pt>
                <c:pt idx="21266">
                  <c:v>1445.5</c:v>
                </c:pt>
                <c:pt idx="21267">
                  <c:v>1443.2</c:v>
                </c:pt>
                <c:pt idx="21268">
                  <c:v>1444.1</c:v>
                </c:pt>
                <c:pt idx="21269">
                  <c:v>1440.7</c:v>
                </c:pt>
                <c:pt idx="21270">
                  <c:v>1442.1</c:v>
                </c:pt>
                <c:pt idx="21271">
                  <c:v>1441.4</c:v>
                </c:pt>
                <c:pt idx="21272">
                  <c:v>1441</c:v>
                </c:pt>
                <c:pt idx="21273">
                  <c:v>1438.2</c:v>
                </c:pt>
                <c:pt idx="21274">
                  <c:v>1442.2</c:v>
                </c:pt>
                <c:pt idx="21275">
                  <c:v>1442.9</c:v>
                </c:pt>
                <c:pt idx="21276">
                  <c:v>1440.5</c:v>
                </c:pt>
                <c:pt idx="21277">
                  <c:v>1437.3</c:v>
                </c:pt>
                <c:pt idx="21278">
                  <c:v>1443</c:v>
                </c:pt>
                <c:pt idx="21279">
                  <c:v>1440.2</c:v>
                </c:pt>
                <c:pt idx="21280">
                  <c:v>1440.8</c:v>
                </c:pt>
                <c:pt idx="21281">
                  <c:v>1440.3</c:v>
                </c:pt>
                <c:pt idx="21282">
                  <c:v>1441.7</c:v>
                </c:pt>
                <c:pt idx="21283">
                  <c:v>1441.8</c:v>
                </c:pt>
                <c:pt idx="21284">
                  <c:v>1440.4</c:v>
                </c:pt>
                <c:pt idx="21285">
                  <c:v>1440</c:v>
                </c:pt>
                <c:pt idx="21286">
                  <c:v>1440.4</c:v>
                </c:pt>
                <c:pt idx="21287">
                  <c:v>1443.2</c:v>
                </c:pt>
                <c:pt idx="21288">
                  <c:v>1437.3</c:v>
                </c:pt>
                <c:pt idx="21289">
                  <c:v>1441.4</c:v>
                </c:pt>
                <c:pt idx="21290">
                  <c:v>1433.8</c:v>
                </c:pt>
                <c:pt idx="21291">
                  <c:v>1437.3</c:v>
                </c:pt>
                <c:pt idx="21292">
                  <c:v>1439.9</c:v>
                </c:pt>
                <c:pt idx="21293">
                  <c:v>1437.7</c:v>
                </c:pt>
                <c:pt idx="21294">
                  <c:v>1436.7</c:v>
                </c:pt>
                <c:pt idx="21295">
                  <c:v>1438.4</c:v>
                </c:pt>
                <c:pt idx="21296">
                  <c:v>1439.3</c:v>
                </c:pt>
                <c:pt idx="21297">
                  <c:v>1438.9</c:v>
                </c:pt>
                <c:pt idx="21298">
                  <c:v>1438</c:v>
                </c:pt>
                <c:pt idx="21299">
                  <c:v>1436.6</c:v>
                </c:pt>
                <c:pt idx="21300">
                  <c:v>1439</c:v>
                </c:pt>
                <c:pt idx="21301">
                  <c:v>1435.9</c:v>
                </c:pt>
                <c:pt idx="21302">
                  <c:v>1439.9</c:v>
                </c:pt>
                <c:pt idx="21303">
                  <c:v>1440</c:v>
                </c:pt>
                <c:pt idx="21304">
                  <c:v>1440</c:v>
                </c:pt>
                <c:pt idx="21305">
                  <c:v>1434.6</c:v>
                </c:pt>
                <c:pt idx="21306">
                  <c:v>1440.5</c:v>
                </c:pt>
                <c:pt idx="21307">
                  <c:v>1439.5</c:v>
                </c:pt>
                <c:pt idx="21308">
                  <c:v>1437.8</c:v>
                </c:pt>
                <c:pt idx="21309">
                  <c:v>1434.8</c:v>
                </c:pt>
                <c:pt idx="21310">
                  <c:v>1438.3</c:v>
                </c:pt>
                <c:pt idx="21311">
                  <c:v>1438.8</c:v>
                </c:pt>
                <c:pt idx="21312">
                  <c:v>1438.3</c:v>
                </c:pt>
                <c:pt idx="21313">
                  <c:v>1436.9</c:v>
                </c:pt>
                <c:pt idx="21314">
                  <c:v>1437.4</c:v>
                </c:pt>
                <c:pt idx="21315">
                  <c:v>1436.9</c:v>
                </c:pt>
                <c:pt idx="21316">
                  <c:v>1436.5</c:v>
                </c:pt>
                <c:pt idx="21317">
                  <c:v>1438.6</c:v>
                </c:pt>
                <c:pt idx="21318">
                  <c:v>1438.9</c:v>
                </c:pt>
                <c:pt idx="21319">
                  <c:v>1436.5</c:v>
                </c:pt>
                <c:pt idx="21320">
                  <c:v>1437.4</c:v>
                </c:pt>
                <c:pt idx="21321">
                  <c:v>1435.5</c:v>
                </c:pt>
                <c:pt idx="21322">
                  <c:v>1429</c:v>
                </c:pt>
                <c:pt idx="21323">
                  <c:v>1436.4</c:v>
                </c:pt>
                <c:pt idx="21324">
                  <c:v>1434.9</c:v>
                </c:pt>
                <c:pt idx="21325">
                  <c:v>1436</c:v>
                </c:pt>
                <c:pt idx="21326">
                  <c:v>1432.6</c:v>
                </c:pt>
                <c:pt idx="21327">
                  <c:v>1433.1</c:v>
                </c:pt>
                <c:pt idx="21328">
                  <c:v>1431.9</c:v>
                </c:pt>
                <c:pt idx="21329">
                  <c:v>1435.9</c:v>
                </c:pt>
                <c:pt idx="21330">
                  <c:v>1435.5</c:v>
                </c:pt>
                <c:pt idx="21331">
                  <c:v>1433.8</c:v>
                </c:pt>
                <c:pt idx="21332">
                  <c:v>1432</c:v>
                </c:pt>
                <c:pt idx="21333">
                  <c:v>1433.4</c:v>
                </c:pt>
                <c:pt idx="21334">
                  <c:v>1429.4</c:v>
                </c:pt>
                <c:pt idx="21335">
                  <c:v>1435.7</c:v>
                </c:pt>
                <c:pt idx="21336">
                  <c:v>1428.9</c:v>
                </c:pt>
                <c:pt idx="21337">
                  <c:v>1432.9</c:v>
                </c:pt>
                <c:pt idx="21338">
                  <c:v>1429.8</c:v>
                </c:pt>
                <c:pt idx="21339">
                  <c:v>1430.3</c:v>
                </c:pt>
                <c:pt idx="21340">
                  <c:v>1428</c:v>
                </c:pt>
                <c:pt idx="21341">
                  <c:v>1431.8</c:v>
                </c:pt>
                <c:pt idx="21342">
                  <c:v>1432.2</c:v>
                </c:pt>
                <c:pt idx="21343">
                  <c:v>1430.3</c:v>
                </c:pt>
                <c:pt idx="21344">
                  <c:v>1429.7</c:v>
                </c:pt>
                <c:pt idx="21345">
                  <c:v>1429.5</c:v>
                </c:pt>
                <c:pt idx="21346">
                  <c:v>1432.8</c:v>
                </c:pt>
                <c:pt idx="21347">
                  <c:v>1432.8</c:v>
                </c:pt>
                <c:pt idx="21348">
                  <c:v>1431.7</c:v>
                </c:pt>
                <c:pt idx="21349">
                  <c:v>1425.6</c:v>
                </c:pt>
                <c:pt idx="21350">
                  <c:v>1432.5</c:v>
                </c:pt>
                <c:pt idx="21351">
                  <c:v>1430.4</c:v>
                </c:pt>
                <c:pt idx="21352">
                  <c:v>1428.3</c:v>
                </c:pt>
                <c:pt idx="21353">
                  <c:v>1434.2</c:v>
                </c:pt>
                <c:pt idx="21354">
                  <c:v>1435.1</c:v>
                </c:pt>
                <c:pt idx="21355">
                  <c:v>1430.6</c:v>
                </c:pt>
                <c:pt idx="21356">
                  <c:v>1433.7</c:v>
                </c:pt>
                <c:pt idx="21357">
                  <c:v>1433.2</c:v>
                </c:pt>
                <c:pt idx="21358">
                  <c:v>1429.3</c:v>
                </c:pt>
                <c:pt idx="21359">
                  <c:v>1426.5</c:v>
                </c:pt>
                <c:pt idx="21360">
                  <c:v>1434.1</c:v>
                </c:pt>
                <c:pt idx="21361">
                  <c:v>1433.7</c:v>
                </c:pt>
                <c:pt idx="21362">
                  <c:v>1433.3</c:v>
                </c:pt>
                <c:pt idx="21363">
                  <c:v>1427.5</c:v>
                </c:pt>
                <c:pt idx="21364">
                  <c:v>1426.5</c:v>
                </c:pt>
                <c:pt idx="21365">
                  <c:v>1433.7</c:v>
                </c:pt>
                <c:pt idx="21366">
                  <c:v>1430.9</c:v>
                </c:pt>
                <c:pt idx="21367">
                  <c:v>1433</c:v>
                </c:pt>
                <c:pt idx="21368">
                  <c:v>1431.8</c:v>
                </c:pt>
                <c:pt idx="21369">
                  <c:v>1430.9</c:v>
                </c:pt>
                <c:pt idx="21370">
                  <c:v>1428.2</c:v>
                </c:pt>
                <c:pt idx="21371">
                  <c:v>1429.9</c:v>
                </c:pt>
                <c:pt idx="21372">
                  <c:v>1427.2</c:v>
                </c:pt>
                <c:pt idx="21373">
                  <c:v>1431.3</c:v>
                </c:pt>
                <c:pt idx="21374">
                  <c:v>1429.2</c:v>
                </c:pt>
                <c:pt idx="21375">
                  <c:v>1427.8</c:v>
                </c:pt>
                <c:pt idx="21376">
                  <c:v>1431.8</c:v>
                </c:pt>
                <c:pt idx="21377">
                  <c:v>1428.8</c:v>
                </c:pt>
                <c:pt idx="21378">
                  <c:v>1427.9</c:v>
                </c:pt>
                <c:pt idx="21379">
                  <c:v>1423.5</c:v>
                </c:pt>
                <c:pt idx="21380">
                  <c:v>1429.3</c:v>
                </c:pt>
                <c:pt idx="21381">
                  <c:v>1425</c:v>
                </c:pt>
                <c:pt idx="21382">
                  <c:v>1432.5</c:v>
                </c:pt>
                <c:pt idx="21383">
                  <c:v>1429.3</c:v>
                </c:pt>
                <c:pt idx="21384">
                  <c:v>1431.5</c:v>
                </c:pt>
                <c:pt idx="21385">
                  <c:v>1428.8</c:v>
                </c:pt>
                <c:pt idx="21386">
                  <c:v>1432</c:v>
                </c:pt>
                <c:pt idx="21387">
                  <c:v>1426.1</c:v>
                </c:pt>
                <c:pt idx="21388">
                  <c:v>1431</c:v>
                </c:pt>
                <c:pt idx="21389">
                  <c:v>1430.5</c:v>
                </c:pt>
                <c:pt idx="21390">
                  <c:v>1424.1</c:v>
                </c:pt>
                <c:pt idx="21391">
                  <c:v>1422.3</c:v>
                </c:pt>
                <c:pt idx="21392">
                  <c:v>1426.5</c:v>
                </c:pt>
                <c:pt idx="21393">
                  <c:v>1427.1</c:v>
                </c:pt>
                <c:pt idx="21394">
                  <c:v>1428.3</c:v>
                </c:pt>
                <c:pt idx="21395">
                  <c:v>1426.1</c:v>
                </c:pt>
                <c:pt idx="21396">
                  <c:v>1426.9</c:v>
                </c:pt>
                <c:pt idx="21397">
                  <c:v>1426.4</c:v>
                </c:pt>
                <c:pt idx="21398">
                  <c:v>1422.8</c:v>
                </c:pt>
                <c:pt idx="21399">
                  <c:v>1425.2</c:v>
                </c:pt>
                <c:pt idx="21400">
                  <c:v>1429.8</c:v>
                </c:pt>
                <c:pt idx="21401">
                  <c:v>1427.5</c:v>
                </c:pt>
                <c:pt idx="21402">
                  <c:v>1422.7</c:v>
                </c:pt>
                <c:pt idx="21403">
                  <c:v>1424.2</c:v>
                </c:pt>
                <c:pt idx="21404">
                  <c:v>1421.9</c:v>
                </c:pt>
                <c:pt idx="21405">
                  <c:v>1427.6</c:v>
                </c:pt>
                <c:pt idx="21406">
                  <c:v>1428.5</c:v>
                </c:pt>
                <c:pt idx="21407">
                  <c:v>1424.1</c:v>
                </c:pt>
                <c:pt idx="21408">
                  <c:v>1426.2</c:v>
                </c:pt>
                <c:pt idx="21409">
                  <c:v>1425.8</c:v>
                </c:pt>
                <c:pt idx="21410">
                  <c:v>1423.1</c:v>
                </c:pt>
                <c:pt idx="21411">
                  <c:v>1426.9</c:v>
                </c:pt>
                <c:pt idx="21412">
                  <c:v>1427.2</c:v>
                </c:pt>
                <c:pt idx="21413">
                  <c:v>1422.3</c:v>
                </c:pt>
                <c:pt idx="21414">
                  <c:v>1423.6</c:v>
                </c:pt>
                <c:pt idx="21415">
                  <c:v>1427.7</c:v>
                </c:pt>
                <c:pt idx="21416">
                  <c:v>1420.2</c:v>
                </c:pt>
                <c:pt idx="21417">
                  <c:v>1426.2</c:v>
                </c:pt>
                <c:pt idx="21418">
                  <c:v>1423.9</c:v>
                </c:pt>
                <c:pt idx="21419">
                  <c:v>1427.2</c:v>
                </c:pt>
                <c:pt idx="21420">
                  <c:v>1422.9</c:v>
                </c:pt>
                <c:pt idx="21421">
                  <c:v>1419.6</c:v>
                </c:pt>
                <c:pt idx="21422">
                  <c:v>1423.1</c:v>
                </c:pt>
                <c:pt idx="21423">
                  <c:v>1422.2</c:v>
                </c:pt>
                <c:pt idx="21424">
                  <c:v>1425.5</c:v>
                </c:pt>
                <c:pt idx="21425">
                  <c:v>1426.3</c:v>
                </c:pt>
                <c:pt idx="21426">
                  <c:v>1421.9</c:v>
                </c:pt>
                <c:pt idx="21427">
                  <c:v>1426.8</c:v>
                </c:pt>
                <c:pt idx="21428">
                  <c:v>1422.4</c:v>
                </c:pt>
                <c:pt idx="21429">
                  <c:v>1422.8</c:v>
                </c:pt>
                <c:pt idx="21430">
                  <c:v>1423.7</c:v>
                </c:pt>
                <c:pt idx="21431">
                  <c:v>1422.8</c:v>
                </c:pt>
                <c:pt idx="21432">
                  <c:v>1421</c:v>
                </c:pt>
                <c:pt idx="21433">
                  <c:v>1420.7</c:v>
                </c:pt>
                <c:pt idx="21434">
                  <c:v>1425.6</c:v>
                </c:pt>
                <c:pt idx="21435">
                  <c:v>1425.1</c:v>
                </c:pt>
                <c:pt idx="21436">
                  <c:v>1419.7</c:v>
                </c:pt>
                <c:pt idx="21437">
                  <c:v>1417.5</c:v>
                </c:pt>
                <c:pt idx="21438">
                  <c:v>1418.8</c:v>
                </c:pt>
                <c:pt idx="21439">
                  <c:v>1423</c:v>
                </c:pt>
                <c:pt idx="21440">
                  <c:v>1423</c:v>
                </c:pt>
                <c:pt idx="21441">
                  <c:v>1418.6</c:v>
                </c:pt>
                <c:pt idx="21442">
                  <c:v>1418</c:v>
                </c:pt>
                <c:pt idx="21443">
                  <c:v>1418.1</c:v>
                </c:pt>
                <c:pt idx="21444">
                  <c:v>1420.7</c:v>
                </c:pt>
                <c:pt idx="21445">
                  <c:v>1415.5</c:v>
                </c:pt>
                <c:pt idx="21446">
                  <c:v>1415.8</c:v>
                </c:pt>
                <c:pt idx="21447">
                  <c:v>1414.4</c:v>
                </c:pt>
                <c:pt idx="21448">
                  <c:v>1415.8</c:v>
                </c:pt>
                <c:pt idx="21449">
                  <c:v>1422.4</c:v>
                </c:pt>
                <c:pt idx="21450">
                  <c:v>1421.2</c:v>
                </c:pt>
                <c:pt idx="21451">
                  <c:v>1419.9</c:v>
                </c:pt>
                <c:pt idx="21452">
                  <c:v>1422.1</c:v>
                </c:pt>
                <c:pt idx="21453">
                  <c:v>1416.7</c:v>
                </c:pt>
                <c:pt idx="21454">
                  <c:v>1419.7</c:v>
                </c:pt>
                <c:pt idx="21455">
                  <c:v>1417.6</c:v>
                </c:pt>
                <c:pt idx="21456">
                  <c:v>1420.8</c:v>
                </c:pt>
                <c:pt idx="21457">
                  <c:v>1417.2</c:v>
                </c:pt>
                <c:pt idx="21458">
                  <c:v>1417.5</c:v>
                </c:pt>
                <c:pt idx="21459">
                  <c:v>1417.9</c:v>
                </c:pt>
                <c:pt idx="21460">
                  <c:v>1414.5</c:v>
                </c:pt>
                <c:pt idx="21461">
                  <c:v>1413.9</c:v>
                </c:pt>
                <c:pt idx="21462">
                  <c:v>1417</c:v>
                </c:pt>
                <c:pt idx="21463">
                  <c:v>1414.3</c:v>
                </c:pt>
                <c:pt idx="21464">
                  <c:v>1419</c:v>
                </c:pt>
                <c:pt idx="21465">
                  <c:v>1416.8</c:v>
                </c:pt>
                <c:pt idx="21466">
                  <c:v>1418</c:v>
                </c:pt>
                <c:pt idx="21467">
                  <c:v>1421.3</c:v>
                </c:pt>
                <c:pt idx="21468">
                  <c:v>1419.7</c:v>
                </c:pt>
                <c:pt idx="21469">
                  <c:v>1417.1</c:v>
                </c:pt>
                <c:pt idx="21470">
                  <c:v>1412.2</c:v>
                </c:pt>
                <c:pt idx="21471">
                  <c:v>1413.3</c:v>
                </c:pt>
                <c:pt idx="21472">
                  <c:v>1414.8</c:v>
                </c:pt>
                <c:pt idx="21473">
                  <c:v>1420.1</c:v>
                </c:pt>
                <c:pt idx="21474">
                  <c:v>1418.7</c:v>
                </c:pt>
                <c:pt idx="21475">
                  <c:v>1417.6</c:v>
                </c:pt>
                <c:pt idx="21476">
                  <c:v>1417.6</c:v>
                </c:pt>
                <c:pt idx="21477">
                  <c:v>1418.9</c:v>
                </c:pt>
                <c:pt idx="21478">
                  <c:v>1415</c:v>
                </c:pt>
                <c:pt idx="21479">
                  <c:v>1416.3</c:v>
                </c:pt>
                <c:pt idx="21480">
                  <c:v>1412.3</c:v>
                </c:pt>
                <c:pt idx="21481">
                  <c:v>1415.1</c:v>
                </c:pt>
                <c:pt idx="21482">
                  <c:v>1417.2</c:v>
                </c:pt>
                <c:pt idx="21483">
                  <c:v>1416.9</c:v>
                </c:pt>
                <c:pt idx="21484">
                  <c:v>1412.4</c:v>
                </c:pt>
                <c:pt idx="21485">
                  <c:v>1415.4</c:v>
                </c:pt>
                <c:pt idx="21486">
                  <c:v>1407</c:v>
                </c:pt>
                <c:pt idx="21487">
                  <c:v>1418</c:v>
                </c:pt>
                <c:pt idx="21488">
                  <c:v>1416.5</c:v>
                </c:pt>
                <c:pt idx="21489">
                  <c:v>1412</c:v>
                </c:pt>
                <c:pt idx="21490">
                  <c:v>1411.4</c:v>
                </c:pt>
                <c:pt idx="21491">
                  <c:v>1411.2</c:v>
                </c:pt>
                <c:pt idx="21492">
                  <c:v>1409.5</c:v>
                </c:pt>
                <c:pt idx="21493">
                  <c:v>1414.2</c:v>
                </c:pt>
                <c:pt idx="21494">
                  <c:v>1414.4</c:v>
                </c:pt>
                <c:pt idx="21495">
                  <c:v>1404.4</c:v>
                </c:pt>
                <c:pt idx="21496">
                  <c:v>1410.9</c:v>
                </c:pt>
                <c:pt idx="21497">
                  <c:v>1407.1</c:v>
                </c:pt>
                <c:pt idx="21498">
                  <c:v>1410.6</c:v>
                </c:pt>
                <c:pt idx="21499">
                  <c:v>1412.8</c:v>
                </c:pt>
                <c:pt idx="21500">
                  <c:v>1411.1</c:v>
                </c:pt>
                <c:pt idx="21501">
                  <c:v>1414.7</c:v>
                </c:pt>
                <c:pt idx="21502">
                  <c:v>1414.6</c:v>
                </c:pt>
                <c:pt idx="21503">
                  <c:v>1409.3</c:v>
                </c:pt>
                <c:pt idx="21504">
                  <c:v>1411.2</c:v>
                </c:pt>
                <c:pt idx="21505">
                  <c:v>1406</c:v>
                </c:pt>
                <c:pt idx="21506">
                  <c:v>1412.5</c:v>
                </c:pt>
                <c:pt idx="21507">
                  <c:v>1408.9</c:v>
                </c:pt>
                <c:pt idx="21508">
                  <c:v>1411.6</c:v>
                </c:pt>
                <c:pt idx="21509">
                  <c:v>1407.1</c:v>
                </c:pt>
                <c:pt idx="21510">
                  <c:v>1410.9</c:v>
                </c:pt>
                <c:pt idx="21511">
                  <c:v>1408.2</c:v>
                </c:pt>
                <c:pt idx="21512">
                  <c:v>1409.7</c:v>
                </c:pt>
                <c:pt idx="21513">
                  <c:v>1402.8</c:v>
                </c:pt>
                <c:pt idx="21514">
                  <c:v>1408.3</c:v>
                </c:pt>
                <c:pt idx="21515">
                  <c:v>1401.5</c:v>
                </c:pt>
                <c:pt idx="21516">
                  <c:v>1410.5</c:v>
                </c:pt>
                <c:pt idx="21517">
                  <c:v>1410.4</c:v>
                </c:pt>
                <c:pt idx="21518">
                  <c:v>1404.7</c:v>
                </c:pt>
                <c:pt idx="21519">
                  <c:v>1408.5</c:v>
                </c:pt>
                <c:pt idx="21520">
                  <c:v>1407.1</c:v>
                </c:pt>
                <c:pt idx="21521">
                  <c:v>1410.6</c:v>
                </c:pt>
                <c:pt idx="21522">
                  <c:v>1409.7</c:v>
                </c:pt>
                <c:pt idx="21523">
                  <c:v>1403.6</c:v>
                </c:pt>
                <c:pt idx="21524">
                  <c:v>1410.2</c:v>
                </c:pt>
                <c:pt idx="21525">
                  <c:v>1409.8</c:v>
                </c:pt>
                <c:pt idx="21526">
                  <c:v>1404.6</c:v>
                </c:pt>
                <c:pt idx="21527">
                  <c:v>1409.5</c:v>
                </c:pt>
                <c:pt idx="21528">
                  <c:v>1404.7</c:v>
                </c:pt>
                <c:pt idx="21529">
                  <c:v>1398.6</c:v>
                </c:pt>
                <c:pt idx="21530">
                  <c:v>1408.1</c:v>
                </c:pt>
                <c:pt idx="21531">
                  <c:v>1405</c:v>
                </c:pt>
                <c:pt idx="21532">
                  <c:v>1408.1</c:v>
                </c:pt>
                <c:pt idx="21533">
                  <c:v>1408.7</c:v>
                </c:pt>
                <c:pt idx="21534">
                  <c:v>1407</c:v>
                </c:pt>
                <c:pt idx="21535">
                  <c:v>1400</c:v>
                </c:pt>
                <c:pt idx="21536">
                  <c:v>1406.3</c:v>
                </c:pt>
                <c:pt idx="21537">
                  <c:v>1403.5</c:v>
                </c:pt>
                <c:pt idx="21538">
                  <c:v>1407.4</c:v>
                </c:pt>
                <c:pt idx="21539">
                  <c:v>1400.7</c:v>
                </c:pt>
                <c:pt idx="21540">
                  <c:v>1404.7</c:v>
                </c:pt>
                <c:pt idx="21541">
                  <c:v>1403.9</c:v>
                </c:pt>
                <c:pt idx="21542">
                  <c:v>1403.5</c:v>
                </c:pt>
                <c:pt idx="21543">
                  <c:v>1395.9</c:v>
                </c:pt>
                <c:pt idx="21544">
                  <c:v>1403.6</c:v>
                </c:pt>
                <c:pt idx="21545">
                  <c:v>1400.7</c:v>
                </c:pt>
                <c:pt idx="21546">
                  <c:v>1405.4</c:v>
                </c:pt>
                <c:pt idx="21547">
                  <c:v>1405.4</c:v>
                </c:pt>
                <c:pt idx="21548">
                  <c:v>1399.4</c:v>
                </c:pt>
                <c:pt idx="21549">
                  <c:v>1403.7</c:v>
                </c:pt>
                <c:pt idx="21550">
                  <c:v>1404.9</c:v>
                </c:pt>
                <c:pt idx="21551">
                  <c:v>1392.5</c:v>
                </c:pt>
                <c:pt idx="21552">
                  <c:v>1405.9</c:v>
                </c:pt>
                <c:pt idx="21553">
                  <c:v>1403.2</c:v>
                </c:pt>
                <c:pt idx="21554">
                  <c:v>1395.6</c:v>
                </c:pt>
                <c:pt idx="21555">
                  <c:v>1402.9</c:v>
                </c:pt>
                <c:pt idx="21556">
                  <c:v>1405</c:v>
                </c:pt>
                <c:pt idx="21557">
                  <c:v>1402.4</c:v>
                </c:pt>
                <c:pt idx="21558">
                  <c:v>1400</c:v>
                </c:pt>
                <c:pt idx="21559">
                  <c:v>1404.4</c:v>
                </c:pt>
                <c:pt idx="21560">
                  <c:v>1399.1</c:v>
                </c:pt>
                <c:pt idx="21561">
                  <c:v>1405.2</c:v>
                </c:pt>
                <c:pt idx="21562">
                  <c:v>1404.7</c:v>
                </c:pt>
                <c:pt idx="21563">
                  <c:v>1401.9</c:v>
                </c:pt>
                <c:pt idx="21564">
                  <c:v>1396.3</c:v>
                </c:pt>
                <c:pt idx="21565">
                  <c:v>1392.8</c:v>
                </c:pt>
                <c:pt idx="21566">
                  <c:v>1400.8</c:v>
                </c:pt>
                <c:pt idx="21567">
                  <c:v>1397.7</c:v>
                </c:pt>
                <c:pt idx="21568">
                  <c:v>1403.4</c:v>
                </c:pt>
                <c:pt idx="21569">
                  <c:v>1401.6</c:v>
                </c:pt>
                <c:pt idx="21570">
                  <c:v>1393.5</c:v>
                </c:pt>
                <c:pt idx="21571">
                  <c:v>1403.8</c:v>
                </c:pt>
                <c:pt idx="21572">
                  <c:v>1400.8</c:v>
                </c:pt>
                <c:pt idx="21573">
                  <c:v>1394.9</c:v>
                </c:pt>
                <c:pt idx="21574">
                  <c:v>1401.7</c:v>
                </c:pt>
                <c:pt idx="21575">
                  <c:v>1396.5</c:v>
                </c:pt>
                <c:pt idx="21576">
                  <c:v>1400</c:v>
                </c:pt>
                <c:pt idx="21577">
                  <c:v>1397</c:v>
                </c:pt>
                <c:pt idx="21578">
                  <c:v>1400.8</c:v>
                </c:pt>
                <c:pt idx="21579">
                  <c:v>1397.9</c:v>
                </c:pt>
                <c:pt idx="21580">
                  <c:v>1391.9</c:v>
                </c:pt>
                <c:pt idx="21581">
                  <c:v>1396.9</c:v>
                </c:pt>
                <c:pt idx="21582">
                  <c:v>1400.3</c:v>
                </c:pt>
                <c:pt idx="21583">
                  <c:v>1399.3</c:v>
                </c:pt>
                <c:pt idx="21584">
                  <c:v>1390.5</c:v>
                </c:pt>
                <c:pt idx="21585">
                  <c:v>1400</c:v>
                </c:pt>
                <c:pt idx="21586">
                  <c:v>1398.9</c:v>
                </c:pt>
                <c:pt idx="21587">
                  <c:v>1399</c:v>
                </c:pt>
                <c:pt idx="21588">
                  <c:v>1396.7</c:v>
                </c:pt>
                <c:pt idx="21589">
                  <c:v>1398.3</c:v>
                </c:pt>
                <c:pt idx="21590">
                  <c:v>1397.2</c:v>
                </c:pt>
                <c:pt idx="21591">
                  <c:v>1387.5</c:v>
                </c:pt>
                <c:pt idx="21592">
                  <c:v>1380.5</c:v>
                </c:pt>
                <c:pt idx="21593">
                  <c:v>1398.3</c:v>
                </c:pt>
                <c:pt idx="21594">
                  <c:v>1397.9</c:v>
                </c:pt>
                <c:pt idx="21595">
                  <c:v>1392.8</c:v>
                </c:pt>
                <c:pt idx="21596">
                  <c:v>1387.2</c:v>
                </c:pt>
                <c:pt idx="21597">
                  <c:v>1391</c:v>
                </c:pt>
                <c:pt idx="21598">
                  <c:v>1394</c:v>
                </c:pt>
                <c:pt idx="21599">
                  <c:v>1389.4</c:v>
                </c:pt>
                <c:pt idx="21600">
                  <c:v>1394.4</c:v>
                </c:pt>
                <c:pt idx="21601">
                  <c:v>1391.9</c:v>
                </c:pt>
                <c:pt idx="21602">
                  <c:v>1394.4</c:v>
                </c:pt>
                <c:pt idx="21603">
                  <c:v>1391.6</c:v>
                </c:pt>
                <c:pt idx="21604">
                  <c:v>1387.2</c:v>
                </c:pt>
                <c:pt idx="21605">
                  <c:v>1396</c:v>
                </c:pt>
                <c:pt idx="21606">
                  <c:v>1390.9</c:v>
                </c:pt>
                <c:pt idx="21607">
                  <c:v>1393.2</c:v>
                </c:pt>
                <c:pt idx="21608">
                  <c:v>1388.2</c:v>
                </c:pt>
                <c:pt idx="21609">
                  <c:v>1388.1</c:v>
                </c:pt>
                <c:pt idx="21610">
                  <c:v>1394.7</c:v>
                </c:pt>
                <c:pt idx="21611">
                  <c:v>1391.1</c:v>
                </c:pt>
                <c:pt idx="21612">
                  <c:v>1380.9</c:v>
                </c:pt>
                <c:pt idx="21613">
                  <c:v>1393.4</c:v>
                </c:pt>
                <c:pt idx="21614">
                  <c:v>1392.7</c:v>
                </c:pt>
                <c:pt idx="21615">
                  <c:v>1392.9</c:v>
                </c:pt>
                <c:pt idx="21616">
                  <c:v>1392.1</c:v>
                </c:pt>
                <c:pt idx="21617">
                  <c:v>1392.1</c:v>
                </c:pt>
                <c:pt idx="21618">
                  <c:v>1392.4</c:v>
                </c:pt>
                <c:pt idx="21619">
                  <c:v>1389.1</c:v>
                </c:pt>
                <c:pt idx="21620">
                  <c:v>1394.6</c:v>
                </c:pt>
                <c:pt idx="21621">
                  <c:v>1393.2</c:v>
                </c:pt>
                <c:pt idx="21622">
                  <c:v>1389.3</c:v>
                </c:pt>
                <c:pt idx="21623">
                  <c:v>1387.9</c:v>
                </c:pt>
                <c:pt idx="21624">
                  <c:v>1393.7</c:v>
                </c:pt>
                <c:pt idx="21625">
                  <c:v>1396</c:v>
                </c:pt>
                <c:pt idx="21626">
                  <c:v>1390.4</c:v>
                </c:pt>
                <c:pt idx="21627">
                  <c:v>1393.9</c:v>
                </c:pt>
                <c:pt idx="21628">
                  <c:v>1394.2</c:v>
                </c:pt>
                <c:pt idx="21629">
                  <c:v>1391.6</c:v>
                </c:pt>
                <c:pt idx="21630">
                  <c:v>1391.1</c:v>
                </c:pt>
                <c:pt idx="21631">
                  <c:v>1393.2</c:v>
                </c:pt>
                <c:pt idx="21632">
                  <c:v>1392.2</c:v>
                </c:pt>
                <c:pt idx="21633">
                  <c:v>1394.5</c:v>
                </c:pt>
                <c:pt idx="21634">
                  <c:v>1395.3</c:v>
                </c:pt>
                <c:pt idx="21635">
                  <c:v>1397.5</c:v>
                </c:pt>
                <c:pt idx="21636">
                  <c:v>1397.4</c:v>
                </c:pt>
                <c:pt idx="21637">
                  <c:v>1400.2</c:v>
                </c:pt>
                <c:pt idx="21638">
                  <c:v>1399.7</c:v>
                </c:pt>
                <c:pt idx="21639">
                  <c:v>1399.4</c:v>
                </c:pt>
                <c:pt idx="21640">
                  <c:v>1400.2</c:v>
                </c:pt>
                <c:pt idx="21641">
                  <c:v>1399.3</c:v>
                </c:pt>
                <c:pt idx="21642">
                  <c:v>1398.6</c:v>
                </c:pt>
                <c:pt idx="21643">
                  <c:v>1397.8</c:v>
                </c:pt>
                <c:pt idx="21644">
                  <c:v>1396.9</c:v>
                </c:pt>
                <c:pt idx="21645">
                  <c:v>1400.7</c:v>
                </c:pt>
                <c:pt idx="21646">
                  <c:v>1400.8</c:v>
                </c:pt>
                <c:pt idx="21647">
                  <c:v>1401.6</c:v>
                </c:pt>
                <c:pt idx="21648">
                  <c:v>1400.8</c:v>
                </c:pt>
                <c:pt idx="21649">
                  <c:v>1400.3</c:v>
                </c:pt>
                <c:pt idx="21650">
                  <c:v>1400.4</c:v>
                </c:pt>
                <c:pt idx="21651">
                  <c:v>1400.3</c:v>
                </c:pt>
                <c:pt idx="21652">
                  <c:v>1400.3</c:v>
                </c:pt>
                <c:pt idx="21653">
                  <c:v>1400.7</c:v>
                </c:pt>
                <c:pt idx="21654">
                  <c:v>1400.4</c:v>
                </c:pt>
                <c:pt idx="21655">
                  <c:v>1400.2</c:v>
                </c:pt>
                <c:pt idx="21656">
                  <c:v>1400.5</c:v>
                </c:pt>
                <c:pt idx="21657">
                  <c:v>1397.8</c:v>
                </c:pt>
                <c:pt idx="21658">
                  <c:v>1398.8</c:v>
                </c:pt>
                <c:pt idx="21659">
                  <c:v>1399.2</c:v>
                </c:pt>
                <c:pt idx="21660">
                  <c:v>1400.5</c:v>
                </c:pt>
                <c:pt idx="21661">
                  <c:v>1400.7</c:v>
                </c:pt>
                <c:pt idx="21662">
                  <c:v>1396.7</c:v>
                </c:pt>
                <c:pt idx="21663">
                  <c:v>1398.2</c:v>
                </c:pt>
                <c:pt idx="21664">
                  <c:v>1400</c:v>
                </c:pt>
                <c:pt idx="21665">
                  <c:v>1399.5</c:v>
                </c:pt>
                <c:pt idx="21666">
                  <c:v>1397</c:v>
                </c:pt>
                <c:pt idx="21667">
                  <c:v>1398.2</c:v>
                </c:pt>
                <c:pt idx="21668">
                  <c:v>1399.2</c:v>
                </c:pt>
                <c:pt idx="21669">
                  <c:v>1394.9</c:v>
                </c:pt>
                <c:pt idx="21670">
                  <c:v>1397</c:v>
                </c:pt>
                <c:pt idx="21671">
                  <c:v>1397</c:v>
                </c:pt>
                <c:pt idx="21672">
                  <c:v>1397.4</c:v>
                </c:pt>
                <c:pt idx="21673">
                  <c:v>1393.2</c:v>
                </c:pt>
                <c:pt idx="21674">
                  <c:v>1395.3</c:v>
                </c:pt>
                <c:pt idx="21675">
                  <c:v>1395.8</c:v>
                </c:pt>
                <c:pt idx="21676">
                  <c:v>1395.8</c:v>
                </c:pt>
                <c:pt idx="21677">
                  <c:v>1394</c:v>
                </c:pt>
                <c:pt idx="21678">
                  <c:v>1395.3</c:v>
                </c:pt>
                <c:pt idx="21679">
                  <c:v>1396.2</c:v>
                </c:pt>
                <c:pt idx="21680">
                  <c:v>1393.1</c:v>
                </c:pt>
                <c:pt idx="21681">
                  <c:v>1395</c:v>
                </c:pt>
                <c:pt idx="21682">
                  <c:v>1394.6</c:v>
                </c:pt>
                <c:pt idx="21683">
                  <c:v>1390.4</c:v>
                </c:pt>
                <c:pt idx="21684">
                  <c:v>1391.9</c:v>
                </c:pt>
                <c:pt idx="21685">
                  <c:v>1392.2</c:v>
                </c:pt>
                <c:pt idx="21686">
                  <c:v>1392.6</c:v>
                </c:pt>
                <c:pt idx="21687">
                  <c:v>1389.8</c:v>
                </c:pt>
                <c:pt idx="21688">
                  <c:v>1391.6</c:v>
                </c:pt>
                <c:pt idx="21689">
                  <c:v>1392.4</c:v>
                </c:pt>
                <c:pt idx="21690">
                  <c:v>1392.4</c:v>
                </c:pt>
                <c:pt idx="21691">
                  <c:v>1389.5</c:v>
                </c:pt>
                <c:pt idx="21692">
                  <c:v>1389.9</c:v>
                </c:pt>
                <c:pt idx="21693">
                  <c:v>1390.9</c:v>
                </c:pt>
                <c:pt idx="21694">
                  <c:v>1388.3</c:v>
                </c:pt>
                <c:pt idx="21695">
                  <c:v>1389.2</c:v>
                </c:pt>
                <c:pt idx="21696">
                  <c:v>1389.1</c:v>
                </c:pt>
                <c:pt idx="21697">
                  <c:v>1384.7</c:v>
                </c:pt>
                <c:pt idx="21698">
                  <c:v>1386</c:v>
                </c:pt>
                <c:pt idx="21699">
                  <c:v>1387.3</c:v>
                </c:pt>
                <c:pt idx="21700">
                  <c:v>1386.8</c:v>
                </c:pt>
                <c:pt idx="21701">
                  <c:v>1385.7</c:v>
                </c:pt>
                <c:pt idx="21702">
                  <c:v>1387.3</c:v>
                </c:pt>
                <c:pt idx="21703">
                  <c:v>1388.8</c:v>
                </c:pt>
                <c:pt idx="21704">
                  <c:v>1386.5</c:v>
                </c:pt>
                <c:pt idx="21705">
                  <c:v>1388.3</c:v>
                </c:pt>
                <c:pt idx="21706">
                  <c:v>1390.2</c:v>
                </c:pt>
                <c:pt idx="21707">
                  <c:v>1390</c:v>
                </c:pt>
                <c:pt idx="21708">
                  <c:v>1387.1</c:v>
                </c:pt>
                <c:pt idx="21709">
                  <c:v>1389</c:v>
                </c:pt>
                <c:pt idx="21710">
                  <c:v>1390.7</c:v>
                </c:pt>
                <c:pt idx="21711">
                  <c:v>1386.9</c:v>
                </c:pt>
                <c:pt idx="21712">
                  <c:v>1390</c:v>
                </c:pt>
                <c:pt idx="21713">
                  <c:v>1390.7</c:v>
                </c:pt>
                <c:pt idx="21714">
                  <c:v>1387.4</c:v>
                </c:pt>
                <c:pt idx="21715">
                  <c:v>1390.4</c:v>
                </c:pt>
                <c:pt idx="21716">
                  <c:v>1391.2</c:v>
                </c:pt>
                <c:pt idx="21717">
                  <c:v>1389.9</c:v>
                </c:pt>
                <c:pt idx="21718">
                  <c:v>1391.2</c:v>
                </c:pt>
                <c:pt idx="21719">
                  <c:v>1388.6</c:v>
                </c:pt>
                <c:pt idx="21720">
                  <c:v>1388.3</c:v>
                </c:pt>
                <c:pt idx="21721">
                  <c:v>1388.7</c:v>
                </c:pt>
                <c:pt idx="21722">
                  <c:v>1386.3</c:v>
                </c:pt>
                <c:pt idx="21723">
                  <c:v>1388.7</c:v>
                </c:pt>
                <c:pt idx="21724">
                  <c:v>1388.3</c:v>
                </c:pt>
                <c:pt idx="21725">
                  <c:v>1385.8</c:v>
                </c:pt>
                <c:pt idx="21726">
                  <c:v>1386.6</c:v>
                </c:pt>
                <c:pt idx="21727">
                  <c:v>1383</c:v>
                </c:pt>
                <c:pt idx="21728">
                  <c:v>1384.2</c:v>
                </c:pt>
                <c:pt idx="21729">
                  <c:v>1385.3</c:v>
                </c:pt>
                <c:pt idx="21730">
                  <c:v>1382.2</c:v>
                </c:pt>
                <c:pt idx="21731">
                  <c:v>1384.1</c:v>
                </c:pt>
                <c:pt idx="21732">
                  <c:v>1381.5</c:v>
                </c:pt>
                <c:pt idx="21733">
                  <c:v>1383</c:v>
                </c:pt>
                <c:pt idx="21734">
                  <c:v>1384.4</c:v>
                </c:pt>
                <c:pt idx="21735">
                  <c:v>1382.8</c:v>
                </c:pt>
                <c:pt idx="21736">
                  <c:v>1385</c:v>
                </c:pt>
                <c:pt idx="21737">
                  <c:v>1381.5</c:v>
                </c:pt>
                <c:pt idx="21738">
                  <c:v>1383.7</c:v>
                </c:pt>
                <c:pt idx="21739">
                  <c:v>1381.5</c:v>
                </c:pt>
                <c:pt idx="21740">
                  <c:v>1383.7</c:v>
                </c:pt>
                <c:pt idx="21741">
                  <c:v>1382.5</c:v>
                </c:pt>
                <c:pt idx="21742">
                  <c:v>1383.3</c:v>
                </c:pt>
                <c:pt idx="21743">
                  <c:v>1382.4</c:v>
                </c:pt>
                <c:pt idx="21744">
                  <c:v>1384.5</c:v>
                </c:pt>
                <c:pt idx="21745">
                  <c:v>1382.1</c:v>
                </c:pt>
                <c:pt idx="21746">
                  <c:v>1378.7</c:v>
                </c:pt>
                <c:pt idx="21747">
                  <c:v>1382.1</c:v>
                </c:pt>
                <c:pt idx="21748">
                  <c:v>1380</c:v>
                </c:pt>
                <c:pt idx="21749">
                  <c:v>1382.4</c:v>
                </c:pt>
                <c:pt idx="21750">
                  <c:v>1382.7</c:v>
                </c:pt>
                <c:pt idx="21751">
                  <c:v>1380.4</c:v>
                </c:pt>
                <c:pt idx="21752">
                  <c:v>1382.9</c:v>
                </c:pt>
                <c:pt idx="21753">
                  <c:v>1381.5</c:v>
                </c:pt>
                <c:pt idx="21754">
                  <c:v>1383.2</c:v>
                </c:pt>
                <c:pt idx="21755">
                  <c:v>1381.7</c:v>
                </c:pt>
                <c:pt idx="21756">
                  <c:v>1381</c:v>
                </c:pt>
                <c:pt idx="21757">
                  <c:v>1382.7</c:v>
                </c:pt>
                <c:pt idx="21758">
                  <c:v>1382</c:v>
                </c:pt>
                <c:pt idx="21759">
                  <c:v>1382</c:v>
                </c:pt>
                <c:pt idx="21760">
                  <c:v>1381.7</c:v>
                </c:pt>
                <c:pt idx="21761">
                  <c:v>1381.7</c:v>
                </c:pt>
                <c:pt idx="21762">
                  <c:v>1379.6</c:v>
                </c:pt>
                <c:pt idx="21763">
                  <c:v>1376.3</c:v>
                </c:pt>
                <c:pt idx="21764">
                  <c:v>1380.1</c:v>
                </c:pt>
                <c:pt idx="21765">
                  <c:v>1380</c:v>
                </c:pt>
                <c:pt idx="21766">
                  <c:v>1380</c:v>
                </c:pt>
                <c:pt idx="21767">
                  <c:v>1379.7</c:v>
                </c:pt>
                <c:pt idx="21768">
                  <c:v>1378.8</c:v>
                </c:pt>
                <c:pt idx="21769">
                  <c:v>1376.7</c:v>
                </c:pt>
                <c:pt idx="21770">
                  <c:v>1374.1</c:v>
                </c:pt>
                <c:pt idx="21771">
                  <c:v>1377.9</c:v>
                </c:pt>
                <c:pt idx="21772">
                  <c:v>1377.1</c:v>
                </c:pt>
                <c:pt idx="21773">
                  <c:v>1377.9</c:v>
                </c:pt>
                <c:pt idx="21774">
                  <c:v>1376.2</c:v>
                </c:pt>
                <c:pt idx="21775">
                  <c:v>1373.7</c:v>
                </c:pt>
                <c:pt idx="21776">
                  <c:v>1377.5</c:v>
                </c:pt>
                <c:pt idx="21777">
                  <c:v>1376.6</c:v>
                </c:pt>
                <c:pt idx="21778">
                  <c:v>1376.6</c:v>
                </c:pt>
                <c:pt idx="21779">
                  <c:v>1374.9</c:v>
                </c:pt>
                <c:pt idx="21780">
                  <c:v>1371.4</c:v>
                </c:pt>
                <c:pt idx="21781">
                  <c:v>1375.3</c:v>
                </c:pt>
                <c:pt idx="21782">
                  <c:v>1375.8</c:v>
                </c:pt>
                <c:pt idx="21783">
                  <c:v>1373.8</c:v>
                </c:pt>
                <c:pt idx="21784">
                  <c:v>1371.8</c:v>
                </c:pt>
                <c:pt idx="21785">
                  <c:v>1373.8</c:v>
                </c:pt>
                <c:pt idx="21786">
                  <c:v>1374.3</c:v>
                </c:pt>
                <c:pt idx="21787">
                  <c:v>1373.5</c:v>
                </c:pt>
                <c:pt idx="21788">
                  <c:v>1371</c:v>
                </c:pt>
                <c:pt idx="21789">
                  <c:v>1373.8</c:v>
                </c:pt>
                <c:pt idx="21790">
                  <c:v>1374.7</c:v>
                </c:pt>
                <c:pt idx="21791">
                  <c:v>1373</c:v>
                </c:pt>
                <c:pt idx="21792">
                  <c:v>1371</c:v>
                </c:pt>
                <c:pt idx="21793">
                  <c:v>1374.3</c:v>
                </c:pt>
                <c:pt idx="21794">
                  <c:v>1373.9</c:v>
                </c:pt>
                <c:pt idx="21795">
                  <c:v>1373</c:v>
                </c:pt>
                <c:pt idx="21796">
                  <c:v>1369.3</c:v>
                </c:pt>
                <c:pt idx="21797">
                  <c:v>1374.6</c:v>
                </c:pt>
                <c:pt idx="21798">
                  <c:v>1373.7</c:v>
                </c:pt>
                <c:pt idx="21799">
                  <c:v>1371.7</c:v>
                </c:pt>
                <c:pt idx="21800">
                  <c:v>1374.2</c:v>
                </c:pt>
                <c:pt idx="21801">
                  <c:v>1374.6</c:v>
                </c:pt>
                <c:pt idx="21802">
                  <c:v>1373.3</c:v>
                </c:pt>
                <c:pt idx="21803">
                  <c:v>1370</c:v>
                </c:pt>
                <c:pt idx="21804">
                  <c:v>1374.5</c:v>
                </c:pt>
                <c:pt idx="21805">
                  <c:v>1372.9</c:v>
                </c:pt>
                <c:pt idx="21806">
                  <c:v>1374.6</c:v>
                </c:pt>
                <c:pt idx="21807">
                  <c:v>1373.8</c:v>
                </c:pt>
                <c:pt idx="21808">
                  <c:v>1372.5</c:v>
                </c:pt>
                <c:pt idx="21809">
                  <c:v>1370.1</c:v>
                </c:pt>
                <c:pt idx="21810">
                  <c:v>1374.2</c:v>
                </c:pt>
                <c:pt idx="21811">
                  <c:v>1373.9</c:v>
                </c:pt>
                <c:pt idx="21812">
                  <c:v>1370.5</c:v>
                </c:pt>
                <c:pt idx="21813">
                  <c:v>1373.9</c:v>
                </c:pt>
                <c:pt idx="21814">
                  <c:v>1373.9</c:v>
                </c:pt>
                <c:pt idx="21815">
                  <c:v>1375.1</c:v>
                </c:pt>
                <c:pt idx="21816">
                  <c:v>1375.1</c:v>
                </c:pt>
                <c:pt idx="21817">
                  <c:v>1372.6</c:v>
                </c:pt>
                <c:pt idx="21818">
                  <c:v>1375.5</c:v>
                </c:pt>
                <c:pt idx="21819">
                  <c:v>1374.7</c:v>
                </c:pt>
                <c:pt idx="21820">
                  <c:v>1373</c:v>
                </c:pt>
                <c:pt idx="21821">
                  <c:v>1375.1</c:v>
                </c:pt>
                <c:pt idx="21822">
                  <c:v>1375</c:v>
                </c:pt>
                <c:pt idx="21823">
                  <c:v>1373.5</c:v>
                </c:pt>
                <c:pt idx="21824">
                  <c:v>1375.5</c:v>
                </c:pt>
                <c:pt idx="21825">
                  <c:v>1375.9</c:v>
                </c:pt>
                <c:pt idx="21826">
                  <c:v>1373</c:v>
                </c:pt>
                <c:pt idx="21827">
                  <c:v>1375.6</c:v>
                </c:pt>
                <c:pt idx="21828">
                  <c:v>1373.9</c:v>
                </c:pt>
                <c:pt idx="21829">
                  <c:v>1372.3</c:v>
                </c:pt>
                <c:pt idx="21830">
                  <c:v>1373.8</c:v>
                </c:pt>
                <c:pt idx="21831">
                  <c:v>1373.8</c:v>
                </c:pt>
                <c:pt idx="21832">
                  <c:v>1371.3</c:v>
                </c:pt>
                <c:pt idx="21833">
                  <c:v>1373.4</c:v>
                </c:pt>
                <c:pt idx="21834">
                  <c:v>1372.1</c:v>
                </c:pt>
                <c:pt idx="21835">
                  <c:v>1368.5</c:v>
                </c:pt>
                <c:pt idx="21836">
                  <c:v>1373</c:v>
                </c:pt>
                <c:pt idx="21837">
                  <c:v>1371.8</c:v>
                </c:pt>
                <c:pt idx="21838">
                  <c:v>1375.9</c:v>
                </c:pt>
                <c:pt idx="21839">
                  <c:v>1373.4</c:v>
                </c:pt>
                <c:pt idx="21840">
                  <c:v>1371.3</c:v>
                </c:pt>
                <c:pt idx="21841">
                  <c:v>1373.9</c:v>
                </c:pt>
                <c:pt idx="21842">
                  <c:v>1374.2</c:v>
                </c:pt>
                <c:pt idx="21843">
                  <c:v>1371.8</c:v>
                </c:pt>
                <c:pt idx="21844">
                  <c:v>1374.7</c:v>
                </c:pt>
                <c:pt idx="21845">
                  <c:v>1374.6</c:v>
                </c:pt>
                <c:pt idx="21846">
                  <c:v>1373.7</c:v>
                </c:pt>
                <c:pt idx="21847">
                  <c:v>1372.4</c:v>
                </c:pt>
                <c:pt idx="21848">
                  <c:v>1374.6</c:v>
                </c:pt>
                <c:pt idx="21849">
                  <c:v>1375.2</c:v>
                </c:pt>
                <c:pt idx="21850">
                  <c:v>1374.9</c:v>
                </c:pt>
                <c:pt idx="21851">
                  <c:v>1372.3</c:v>
                </c:pt>
                <c:pt idx="21852">
                  <c:v>1373.6</c:v>
                </c:pt>
                <c:pt idx="21853">
                  <c:v>1373.6</c:v>
                </c:pt>
                <c:pt idx="21854">
                  <c:v>1373.5</c:v>
                </c:pt>
                <c:pt idx="21855">
                  <c:v>1372.2</c:v>
                </c:pt>
                <c:pt idx="21856">
                  <c:v>1374.1</c:v>
                </c:pt>
                <c:pt idx="21857">
                  <c:v>1374.1</c:v>
                </c:pt>
                <c:pt idx="21858">
                  <c:v>1373.8</c:v>
                </c:pt>
                <c:pt idx="21859">
                  <c:v>1373.3</c:v>
                </c:pt>
                <c:pt idx="21860">
                  <c:v>1372</c:v>
                </c:pt>
                <c:pt idx="21861">
                  <c:v>1373.3</c:v>
                </c:pt>
                <c:pt idx="21862">
                  <c:v>1373.3</c:v>
                </c:pt>
                <c:pt idx="21863">
                  <c:v>1373.3</c:v>
                </c:pt>
                <c:pt idx="21864">
                  <c:v>1371.6</c:v>
                </c:pt>
                <c:pt idx="21865">
                  <c:v>1369.5</c:v>
                </c:pt>
                <c:pt idx="21866">
                  <c:v>1372.1</c:v>
                </c:pt>
                <c:pt idx="21867">
                  <c:v>1372.4</c:v>
                </c:pt>
                <c:pt idx="21868">
                  <c:v>1373</c:v>
                </c:pt>
                <c:pt idx="21869">
                  <c:v>1372</c:v>
                </c:pt>
                <c:pt idx="21870">
                  <c:v>1369.4</c:v>
                </c:pt>
                <c:pt idx="21871">
                  <c:v>1371.3</c:v>
                </c:pt>
                <c:pt idx="21872">
                  <c:v>1372.3</c:v>
                </c:pt>
                <c:pt idx="21873">
                  <c:v>1372.3</c:v>
                </c:pt>
                <c:pt idx="21874">
                  <c:v>1372</c:v>
                </c:pt>
                <c:pt idx="21875">
                  <c:v>1371</c:v>
                </c:pt>
                <c:pt idx="21876">
                  <c:v>1367.8</c:v>
                </c:pt>
                <c:pt idx="21877">
                  <c:v>1371.6</c:v>
                </c:pt>
                <c:pt idx="21878">
                  <c:v>1370.8</c:v>
                </c:pt>
                <c:pt idx="21879">
                  <c:v>1370.9</c:v>
                </c:pt>
                <c:pt idx="21880">
                  <c:v>1370.7</c:v>
                </c:pt>
                <c:pt idx="21881">
                  <c:v>1370.1</c:v>
                </c:pt>
                <c:pt idx="21882">
                  <c:v>1369.2</c:v>
                </c:pt>
                <c:pt idx="21883">
                  <c:v>1367.1</c:v>
                </c:pt>
                <c:pt idx="21884">
                  <c:v>1370.1</c:v>
                </c:pt>
                <c:pt idx="21885">
                  <c:v>1370.8</c:v>
                </c:pt>
                <c:pt idx="21886">
                  <c:v>1370.8</c:v>
                </c:pt>
                <c:pt idx="21887">
                  <c:v>1369.6</c:v>
                </c:pt>
                <c:pt idx="21888">
                  <c:v>1368</c:v>
                </c:pt>
                <c:pt idx="21889">
                  <c:v>1366.3</c:v>
                </c:pt>
                <c:pt idx="21890">
                  <c:v>1368.8</c:v>
                </c:pt>
                <c:pt idx="21891">
                  <c:v>1368.4</c:v>
                </c:pt>
                <c:pt idx="21892">
                  <c:v>1368.4</c:v>
                </c:pt>
                <c:pt idx="21893">
                  <c:v>1368.7</c:v>
                </c:pt>
                <c:pt idx="21894">
                  <c:v>1367.1</c:v>
                </c:pt>
                <c:pt idx="21895">
                  <c:v>1366.2</c:v>
                </c:pt>
                <c:pt idx="21896">
                  <c:v>1364.2</c:v>
                </c:pt>
                <c:pt idx="21897">
                  <c:v>1368.6</c:v>
                </c:pt>
                <c:pt idx="21898">
                  <c:v>1368.2</c:v>
                </c:pt>
                <c:pt idx="21899">
                  <c:v>1367.8</c:v>
                </c:pt>
                <c:pt idx="21900">
                  <c:v>1367.3</c:v>
                </c:pt>
                <c:pt idx="21901">
                  <c:v>1365.3</c:v>
                </c:pt>
                <c:pt idx="21902">
                  <c:v>1363.3</c:v>
                </c:pt>
                <c:pt idx="21903">
                  <c:v>1367.2</c:v>
                </c:pt>
                <c:pt idx="21904">
                  <c:v>1366.4</c:v>
                </c:pt>
                <c:pt idx="21905">
                  <c:v>1366.3</c:v>
                </c:pt>
                <c:pt idx="21906">
                  <c:v>1365.9</c:v>
                </c:pt>
                <c:pt idx="21907">
                  <c:v>1364.7</c:v>
                </c:pt>
                <c:pt idx="21908">
                  <c:v>1362.7</c:v>
                </c:pt>
                <c:pt idx="21909">
                  <c:v>1366.3</c:v>
                </c:pt>
                <c:pt idx="21910">
                  <c:v>1367.2</c:v>
                </c:pt>
                <c:pt idx="21911">
                  <c:v>1366</c:v>
                </c:pt>
                <c:pt idx="21912">
                  <c:v>1364.7</c:v>
                </c:pt>
                <c:pt idx="21913">
                  <c:v>1363.4</c:v>
                </c:pt>
                <c:pt idx="21914">
                  <c:v>1365.5</c:v>
                </c:pt>
                <c:pt idx="21915">
                  <c:v>1365.2</c:v>
                </c:pt>
                <c:pt idx="21916">
                  <c:v>1365.1</c:v>
                </c:pt>
                <c:pt idx="21917">
                  <c:v>1364.6</c:v>
                </c:pt>
                <c:pt idx="21918">
                  <c:v>1364.2</c:v>
                </c:pt>
                <c:pt idx="21919">
                  <c:v>1362.1</c:v>
                </c:pt>
                <c:pt idx="21920">
                  <c:v>1365</c:v>
                </c:pt>
                <c:pt idx="21921">
                  <c:v>1364.9</c:v>
                </c:pt>
                <c:pt idx="21922">
                  <c:v>1364.6</c:v>
                </c:pt>
                <c:pt idx="21923">
                  <c:v>1363.4</c:v>
                </c:pt>
                <c:pt idx="21924">
                  <c:v>1362.6</c:v>
                </c:pt>
                <c:pt idx="21925">
                  <c:v>1360</c:v>
                </c:pt>
                <c:pt idx="21926">
                  <c:v>1363.4</c:v>
                </c:pt>
                <c:pt idx="21927">
                  <c:v>1363.9</c:v>
                </c:pt>
                <c:pt idx="21928">
                  <c:v>1363.5</c:v>
                </c:pt>
                <c:pt idx="21929">
                  <c:v>1363.5</c:v>
                </c:pt>
                <c:pt idx="21930">
                  <c:v>1360.2</c:v>
                </c:pt>
                <c:pt idx="21931">
                  <c:v>1362.7</c:v>
                </c:pt>
                <c:pt idx="21932">
                  <c:v>1362.6</c:v>
                </c:pt>
                <c:pt idx="21933">
                  <c:v>1362.6</c:v>
                </c:pt>
                <c:pt idx="21934">
                  <c:v>1361.4</c:v>
                </c:pt>
                <c:pt idx="21935">
                  <c:v>1359.8</c:v>
                </c:pt>
                <c:pt idx="21936">
                  <c:v>1361.4</c:v>
                </c:pt>
                <c:pt idx="21937">
                  <c:v>1361.1</c:v>
                </c:pt>
                <c:pt idx="21938">
                  <c:v>1360.2</c:v>
                </c:pt>
                <c:pt idx="21939">
                  <c:v>1359.1</c:v>
                </c:pt>
                <c:pt idx="21940">
                  <c:v>1356.6</c:v>
                </c:pt>
                <c:pt idx="21941">
                  <c:v>1360.5</c:v>
                </c:pt>
                <c:pt idx="21942">
                  <c:v>1360.2</c:v>
                </c:pt>
                <c:pt idx="21943">
                  <c:v>1359.3</c:v>
                </c:pt>
                <c:pt idx="21944">
                  <c:v>1357.7</c:v>
                </c:pt>
                <c:pt idx="21945">
                  <c:v>1355.5</c:v>
                </c:pt>
                <c:pt idx="21946">
                  <c:v>1359.6</c:v>
                </c:pt>
                <c:pt idx="21947">
                  <c:v>1358.7</c:v>
                </c:pt>
                <c:pt idx="21948">
                  <c:v>1357.6</c:v>
                </c:pt>
                <c:pt idx="21949">
                  <c:v>1356.7</c:v>
                </c:pt>
                <c:pt idx="21950">
                  <c:v>1358.6</c:v>
                </c:pt>
                <c:pt idx="21951">
                  <c:v>1357.7</c:v>
                </c:pt>
                <c:pt idx="21952">
                  <c:v>1356.9</c:v>
                </c:pt>
                <c:pt idx="21953">
                  <c:v>1356.6</c:v>
                </c:pt>
                <c:pt idx="21954">
                  <c:v>1353.3</c:v>
                </c:pt>
                <c:pt idx="21955">
                  <c:v>1358.1</c:v>
                </c:pt>
                <c:pt idx="21956">
                  <c:v>1357.4</c:v>
                </c:pt>
                <c:pt idx="21957">
                  <c:v>1355.3</c:v>
                </c:pt>
                <c:pt idx="21958">
                  <c:v>1353.7</c:v>
                </c:pt>
                <c:pt idx="21959">
                  <c:v>1356.6</c:v>
                </c:pt>
                <c:pt idx="21960">
                  <c:v>1356.1</c:v>
                </c:pt>
                <c:pt idx="21961">
                  <c:v>1354.1</c:v>
                </c:pt>
                <c:pt idx="21962">
                  <c:v>1351.7</c:v>
                </c:pt>
                <c:pt idx="21963">
                  <c:v>1355</c:v>
                </c:pt>
                <c:pt idx="21964">
                  <c:v>1354.9</c:v>
                </c:pt>
                <c:pt idx="21965">
                  <c:v>1353.3</c:v>
                </c:pt>
                <c:pt idx="21966">
                  <c:v>1350.9</c:v>
                </c:pt>
                <c:pt idx="21967">
                  <c:v>1354</c:v>
                </c:pt>
                <c:pt idx="21968">
                  <c:v>1353.6</c:v>
                </c:pt>
                <c:pt idx="21969">
                  <c:v>1352.8</c:v>
                </c:pt>
                <c:pt idx="21970">
                  <c:v>1350</c:v>
                </c:pt>
                <c:pt idx="21971">
                  <c:v>1352.8</c:v>
                </c:pt>
                <c:pt idx="21972">
                  <c:v>1352.9</c:v>
                </c:pt>
                <c:pt idx="21973">
                  <c:v>1351.2</c:v>
                </c:pt>
                <c:pt idx="21974">
                  <c:v>1348.4</c:v>
                </c:pt>
                <c:pt idx="21975">
                  <c:v>1350.9</c:v>
                </c:pt>
                <c:pt idx="21976">
                  <c:v>1350.9</c:v>
                </c:pt>
                <c:pt idx="21977">
                  <c:v>1350.5</c:v>
                </c:pt>
                <c:pt idx="21978">
                  <c:v>1348.8</c:v>
                </c:pt>
                <c:pt idx="21979">
                  <c:v>1345.7</c:v>
                </c:pt>
                <c:pt idx="21980">
                  <c:v>1350</c:v>
                </c:pt>
                <c:pt idx="21981">
                  <c:v>1349.3</c:v>
                </c:pt>
                <c:pt idx="21982">
                  <c:v>1348.5</c:v>
                </c:pt>
                <c:pt idx="21983">
                  <c:v>1346.9</c:v>
                </c:pt>
                <c:pt idx="21984">
                  <c:v>1348.8</c:v>
                </c:pt>
                <c:pt idx="21985">
                  <c:v>1348.5</c:v>
                </c:pt>
                <c:pt idx="21986">
                  <c:v>1348.1</c:v>
                </c:pt>
                <c:pt idx="21987">
                  <c:v>1347.2</c:v>
                </c:pt>
                <c:pt idx="21988">
                  <c:v>1346.1</c:v>
                </c:pt>
                <c:pt idx="21989">
                  <c:v>1344</c:v>
                </c:pt>
                <c:pt idx="21990">
                  <c:v>1347.2</c:v>
                </c:pt>
                <c:pt idx="21991">
                  <c:v>1346.2</c:v>
                </c:pt>
                <c:pt idx="21992">
                  <c:v>1346.8</c:v>
                </c:pt>
                <c:pt idx="21993">
                  <c:v>1345.1</c:v>
                </c:pt>
                <c:pt idx="21994">
                  <c:v>1343.2</c:v>
                </c:pt>
                <c:pt idx="21995">
                  <c:v>1345.5</c:v>
                </c:pt>
                <c:pt idx="21996">
                  <c:v>1344.6</c:v>
                </c:pt>
                <c:pt idx="21997">
                  <c:v>1345.1</c:v>
                </c:pt>
                <c:pt idx="21998">
                  <c:v>1342.5</c:v>
                </c:pt>
                <c:pt idx="21999">
                  <c:v>1344.5</c:v>
                </c:pt>
                <c:pt idx="22000">
                  <c:v>1342.9</c:v>
                </c:pt>
                <c:pt idx="22001">
                  <c:v>1342.8</c:v>
                </c:pt>
                <c:pt idx="22002">
                  <c:v>1340.9</c:v>
                </c:pt>
                <c:pt idx="22003">
                  <c:v>1338.9</c:v>
                </c:pt>
                <c:pt idx="22004">
                  <c:v>1342.6</c:v>
                </c:pt>
                <c:pt idx="22005">
                  <c:v>1343.3</c:v>
                </c:pt>
                <c:pt idx="22006">
                  <c:v>1340.6</c:v>
                </c:pt>
                <c:pt idx="22007">
                  <c:v>1337</c:v>
                </c:pt>
                <c:pt idx="22008">
                  <c:v>1341.3</c:v>
                </c:pt>
                <c:pt idx="22009">
                  <c:v>1340.1</c:v>
                </c:pt>
                <c:pt idx="22010">
                  <c:v>1338.6</c:v>
                </c:pt>
                <c:pt idx="22011">
                  <c:v>1336.6</c:v>
                </c:pt>
                <c:pt idx="22012">
                  <c:v>1339.4</c:v>
                </c:pt>
                <c:pt idx="22013">
                  <c:v>1337.7</c:v>
                </c:pt>
                <c:pt idx="22014">
                  <c:v>1337.6</c:v>
                </c:pt>
                <c:pt idx="22015">
                  <c:v>1334.2</c:v>
                </c:pt>
                <c:pt idx="22016">
                  <c:v>1337.7</c:v>
                </c:pt>
                <c:pt idx="22017">
                  <c:v>1337.4</c:v>
                </c:pt>
                <c:pt idx="22018">
                  <c:v>1335.9</c:v>
                </c:pt>
                <c:pt idx="22019">
                  <c:v>1337.4</c:v>
                </c:pt>
                <c:pt idx="22020">
                  <c:v>1336.5</c:v>
                </c:pt>
                <c:pt idx="22021">
                  <c:v>1334.8</c:v>
                </c:pt>
                <c:pt idx="22022">
                  <c:v>1336.9</c:v>
                </c:pt>
                <c:pt idx="22023">
                  <c:v>1337</c:v>
                </c:pt>
                <c:pt idx="22024">
                  <c:v>1335.5</c:v>
                </c:pt>
                <c:pt idx="22025">
                  <c:v>1332.3</c:v>
                </c:pt>
                <c:pt idx="22026">
                  <c:v>1336.2</c:v>
                </c:pt>
                <c:pt idx="22027">
                  <c:v>1335.8</c:v>
                </c:pt>
                <c:pt idx="22028">
                  <c:v>1333.5</c:v>
                </c:pt>
                <c:pt idx="22029">
                  <c:v>1331.5</c:v>
                </c:pt>
                <c:pt idx="22030">
                  <c:v>1335</c:v>
                </c:pt>
                <c:pt idx="22031">
                  <c:v>1334.3</c:v>
                </c:pt>
                <c:pt idx="22032">
                  <c:v>1331.9</c:v>
                </c:pt>
                <c:pt idx="22033">
                  <c:v>1335.4</c:v>
                </c:pt>
                <c:pt idx="22034">
                  <c:v>1333.9</c:v>
                </c:pt>
                <c:pt idx="22035">
                  <c:v>1331.4</c:v>
                </c:pt>
                <c:pt idx="22036">
                  <c:v>1334.6</c:v>
                </c:pt>
                <c:pt idx="22037">
                  <c:v>1333.4</c:v>
                </c:pt>
                <c:pt idx="22038">
                  <c:v>1331</c:v>
                </c:pt>
                <c:pt idx="22039">
                  <c:v>1328.7</c:v>
                </c:pt>
                <c:pt idx="22040">
                  <c:v>1332.6</c:v>
                </c:pt>
                <c:pt idx="22041">
                  <c:v>1331.1</c:v>
                </c:pt>
                <c:pt idx="22042">
                  <c:v>1328.3</c:v>
                </c:pt>
                <c:pt idx="22043">
                  <c:v>1331.1</c:v>
                </c:pt>
                <c:pt idx="22044">
                  <c:v>1329.2</c:v>
                </c:pt>
                <c:pt idx="22045">
                  <c:v>1327</c:v>
                </c:pt>
                <c:pt idx="22046">
                  <c:v>1330.7</c:v>
                </c:pt>
                <c:pt idx="22047">
                  <c:v>1328.8</c:v>
                </c:pt>
                <c:pt idx="22048">
                  <c:v>1326.8</c:v>
                </c:pt>
                <c:pt idx="22049">
                  <c:v>1330.4</c:v>
                </c:pt>
                <c:pt idx="22050">
                  <c:v>1328.8</c:v>
                </c:pt>
                <c:pt idx="22051">
                  <c:v>1325.6</c:v>
                </c:pt>
                <c:pt idx="22052">
                  <c:v>1329.2</c:v>
                </c:pt>
                <c:pt idx="22053">
                  <c:v>1327.6</c:v>
                </c:pt>
                <c:pt idx="22054">
                  <c:v>1329.7</c:v>
                </c:pt>
                <c:pt idx="22055">
                  <c:v>1327.2</c:v>
                </c:pt>
                <c:pt idx="22056">
                  <c:v>1325.2</c:v>
                </c:pt>
                <c:pt idx="22057">
                  <c:v>1328</c:v>
                </c:pt>
                <c:pt idx="22058">
                  <c:v>1325.2</c:v>
                </c:pt>
                <c:pt idx="22059">
                  <c:v>1327.3</c:v>
                </c:pt>
                <c:pt idx="22060">
                  <c:v>1326.1</c:v>
                </c:pt>
                <c:pt idx="22061">
                  <c:v>1324.1</c:v>
                </c:pt>
                <c:pt idx="22062">
                  <c:v>1326.6</c:v>
                </c:pt>
                <c:pt idx="22063">
                  <c:v>1325.5</c:v>
                </c:pt>
                <c:pt idx="22064">
                  <c:v>1323.2</c:v>
                </c:pt>
                <c:pt idx="22065">
                  <c:v>1326.5</c:v>
                </c:pt>
                <c:pt idx="22066">
                  <c:v>1324.7</c:v>
                </c:pt>
                <c:pt idx="22067">
                  <c:v>1322.3</c:v>
                </c:pt>
                <c:pt idx="22068">
                  <c:v>1325.7</c:v>
                </c:pt>
                <c:pt idx="22069">
                  <c:v>1324.4</c:v>
                </c:pt>
                <c:pt idx="22070">
                  <c:v>1326.6</c:v>
                </c:pt>
                <c:pt idx="22071">
                  <c:v>1326.3</c:v>
                </c:pt>
                <c:pt idx="22072">
                  <c:v>1324.4</c:v>
                </c:pt>
                <c:pt idx="22073">
                  <c:v>1326.4</c:v>
                </c:pt>
                <c:pt idx="22074">
                  <c:v>1326</c:v>
                </c:pt>
                <c:pt idx="22075">
                  <c:v>1323.7</c:v>
                </c:pt>
                <c:pt idx="22076">
                  <c:v>1321.3</c:v>
                </c:pt>
                <c:pt idx="22077">
                  <c:v>1324.9</c:v>
                </c:pt>
                <c:pt idx="22078">
                  <c:v>1323.3</c:v>
                </c:pt>
                <c:pt idx="22079">
                  <c:v>1321</c:v>
                </c:pt>
                <c:pt idx="22080">
                  <c:v>1322.9</c:v>
                </c:pt>
                <c:pt idx="22081">
                  <c:v>1321.8</c:v>
                </c:pt>
                <c:pt idx="22082">
                  <c:v>1321</c:v>
                </c:pt>
                <c:pt idx="22083">
                  <c:v>1317.9</c:v>
                </c:pt>
                <c:pt idx="22084">
                  <c:v>1322.1</c:v>
                </c:pt>
                <c:pt idx="22085">
                  <c:v>1320.6</c:v>
                </c:pt>
                <c:pt idx="22086">
                  <c:v>1318.6</c:v>
                </c:pt>
                <c:pt idx="22087">
                  <c:v>1320.9</c:v>
                </c:pt>
                <c:pt idx="22088">
                  <c:v>1320.2</c:v>
                </c:pt>
                <c:pt idx="22089">
                  <c:v>1319.6</c:v>
                </c:pt>
                <c:pt idx="22090">
                  <c:v>1317.2</c:v>
                </c:pt>
                <c:pt idx="22091">
                  <c:v>1320.4</c:v>
                </c:pt>
                <c:pt idx="22092">
                  <c:v>1319.2</c:v>
                </c:pt>
                <c:pt idx="22093">
                  <c:v>1317.3</c:v>
                </c:pt>
                <c:pt idx="22094">
                  <c:v>1315.4</c:v>
                </c:pt>
                <c:pt idx="22095">
                  <c:v>1318.5</c:v>
                </c:pt>
                <c:pt idx="22096">
                  <c:v>1317.6</c:v>
                </c:pt>
                <c:pt idx="22097">
                  <c:v>1315.3</c:v>
                </c:pt>
                <c:pt idx="22098">
                  <c:v>1318</c:v>
                </c:pt>
                <c:pt idx="22099">
                  <c:v>1317.5</c:v>
                </c:pt>
                <c:pt idx="22100">
                  <c:v>1316.4</c:v>
                </c:pt>
                <c:pt idx="22101">
                  <c:v>1313.4</c:v>
                </c:pt>
                <c:pt idx="22102">
                  <c:v>1311.8</c:v>
                </c:pt>
                <c:pt idx="22103">
                  <c:v>1316.8</c:v>
                </c:pt>
                <c:pt idx="22104">
                  <c:v>1316</c:v>
                </c:pt>
                <c:pt idx="22105">
                  <c:v>1314.5</c:v>
                </c:pt>
                <c:pt idx="22106">
                  <c:v>1312.5</c:v>
                </c:pt>
                <c:pt idx="22107">
                  <c:v>1315.3</c:v>
                </c:pt>
                <c:pt idx="22108">
                  <c:v>1314.6</c:v>
                </c:pt>
                <c:pt idx="22109">
                  <c:v>1314.5</c:v>
                </c:pt>
                <c:pt idx="22110">
                  <c:v>1312.9</c:v>
                </c:pt>
                <c:pt idx="22111">
                  <c:v>1311</c:v>
                </c:pt>
                <c:pt idx="22112">
                  <c:v>1313.9</c:v>
                </c:pt>
                <c:pt idx="22113">
                  <c:v>1313</c:v>
                </c:pt>
                <c:pt idx="22114">
                  <c:v>1312.9</c:v>
                </c:pt>
                <c:pt idx="22115">
                  <c:v>1311.7</c:v>
                </c:pt>
                <c:pt idx="22116">
                  <c:v>1308.8</c:v>
                </c:pt>
                <c:pt idx="22117">
                  <c:v>1312.4</c:v>
                </c:pt>
                <c:pt idx="22118">
                  <c:v>1312.9</c:v>
                </c:pt>
                <c:pt idx="22119">
                  <c:v>1312.6</c:v>
                </c:pt>
                <c:pt idx="22120">
                  <c:v>1311.8</c:v>
                </c:pt>
                <c:pt idx="22121">
                  <c:v>1309.9000000000001</c:v>
                </c:pt>
                <c:pt idx="22122">
                  <c:v>1307</c:v>
                </c:pt>
                <c:pt idx="22123">
                  <c:v>1312.3</c:v>
                </c:pt>
                <c:pt idx="22124">
                  <c:v>1311.2</c:v>
                </c:pt>
                <c:pt idx="22125">
                  <c:v>1310.7</c:v>
                </c:pt>
                <c:pt idx="22126">
                  <c:v>1310.3</c:v>
                </c:pt>
                <c:pt idx="22127">
                  <c:v>1308.5</c:v>
                </c:pt>
                <c:pt idx="22128">
                  <c:v>1306.5999999999999</c:v>
                </c:pt>
                <c:pt idx="22129">
                  <c:v>1310</c:v>
                </c:pt>
                <c:pt idx="22130">
                  <c:v>1309.3</c:v>
                </c:pt>
                <c:pt idx="22131">
                  <c:v>1308.9000000000001</c:v>
                </c:pt>
                <c:pt idx="22132">
                  <c:v>1307.8</c:v>
                </c:pt>
                <c:pt idx="22133">
                  <c:v>1305.9000000000001</c:v>
                </c:pt>
                <c:pt idx="22134">
                  <c:v>1308.0999999999999</c:v>
                </c:pt>
                <c:pt idx="22135">
                  <c:v>1308.4000000000001</c:v>
                </c:pt>
                <c:pt idx="22136">
                  <c:v>1308.5</c:v>
                </c:pt>
                <c:pt idx="22137">
                  <c:v>1307.8</c:v>
                </c:pt>
                <c:pt idx="22138">
                  <c:v>1306.5999999999999</c:v>
                </c:pt>
                <c:pt idx="22139">
                  <c:v>1304.5999999999999</c:v>
                </c:pt>
                <c:pt idx="22140">
                  <c:v>1306.4000000000001</c:v>
                </c:pt>
                <c:pt idx="22141">
                  <c:v>1306.5</c:v>
                </c:pt>
                <c:pt idx="22142">
                  <c:v>1306.5999999999999</c:v>
                </c:pt>
                <c:pt idx="22143">
                  <c:v>1305.3</c:v>
                </c:pt>
                <c:pt idx="22144">
                  <c:v>1303.7</c:v>
                </c:pt>
                <c:pt idx="22145">
                  <c:v>1306.3</c:v>
                </c:pt>
                <c:pt idx="22146">
                  <c:v>1305.5</c:v>
                </c:pt>
                <c:pt idx="22147">
                  <c:v>1305.5</c:v>
                </c:pt>
                <c:pt idx="22148">
                  <c:v>1305.2</c:v>
                </c:pt>
                <c:pt idx="22149">
                  <c:v>1303.3</c:v>
                </c:pt>
                <c:pt idx="22150">
                  <c:v>1305.5</c:v>
                </c:pt>
                <c:pt idx="22151">
                  <c:v>1305.5999999999999</c:v>
                </c:pt>
                <c:pt idx="22152">
                  <c:v>1304.9000000000001</c:v>
                </c:pt>
                <c:pt idx="22153">
                  <c:v>1303.7</c:v>
                </c:pt>
                <c:pt idx="22154">
                  <c:v>1302.5999999999999</c:v>
                </c:pt>
                <c:pt idx="22155">
                  <c:v>1304.8</c:v>
                </c:pt>
                <c:pt idx="22156">
                  <c:v>1304.0999999999999</c:v>
                </c:pt>
                <c:pt idx="22157">
                  <c:v>1303.5999999999999</c:v>
                </c:pt>
                <c:pt idx="22158">
                  <c:v>1301.5999999999999</c:v>
                </c:pt>
                <c:pt idx="22159">
                  <c:v>1303.9000000000001</c:v>
                </c:pt>
                <c:pt idx="22160">
                  <c:v>1303.8</c:v>
                </c:pt>
                <c:pt idx="22161">
                  <c:v>1302.3</c:v>
                </c:pt>
                <c:pt idx="22162">
                  <c:v>1300.5</c:v>
                </c:pt>
                <c:pt idx="22163">
                  <c:v>1303.0999999999999</c:v>
                </c:pt>
                <c:pt idx="22164">
                  <c:v>1302.0999999999999</c:v>
                </c:pt>
                <c:pt idx="22165">
                  <c:v>1300.8</c:v>
                </c:pt>
                <c:pt idx="22166">
                  <c:v>1298.5999999999999</c:v>
                </c:pt>
                <c:pt idx="22167">
                  <c:v>1302.2</c:v>
                </c:pt>
                <c:pt idx="22168">
                  <c:v>1301.4000000000001</c:v>
                </c:pt>
                <c:pt idx="22169">
                  <c:v>1300.3</c:v>
                </c:pt>
                <c:pt idx="22170">
                  <c:v>1303.7</c:v>
                </c:pt>
                <c:pt idx="22171">
                  <c:v>1303.7</c:v>
                </c:pt>
                <c:pt idx="22172">
                  <c:v>1301.4000000000001</c:v>
                </c:pt>
                <c:pt idx="22173">
                  <c:v>1303.7</c:v>
                </c:pt>
                <c:pt idx="22174">
                  <c:v>1303.9000000000001</c:v>
                </c:pt>
                <c:pt idx="22175">
                  <c:v>1302.5</c:v>
                </c:pt>
                <c:pt idx="22176">
                  <c:v>1300.2</c:v>
                </c:pt>
                <c:pt idx="22177">
                  <c:v>1303.5999999999999</c:v>
                </c:pt>
                <c:pt idx="22178">
                  <c:v>1303.3</c:v>
                </c:pt>
                <c:pt idx="22179">
                  <c:v>1301.4000000000001</c:v>
                </c:pt>
                <c:pt idx="22180">
                  <c:v>1304.7</c:v>
                </c:pt>
                <c:pt idx="22181">
                  <c:v>1304</c:v>
                </c:pt>
                <c:pt idx="22182">
                  <c:v>1302.3</c:v>
                </c:pt>
                <c:pt idx="22183">
                  <c:v>1301.0999999999999</c:v>
                </c:pt>
                <c:pt idx="22184">
                  <c:v>1304.0999999999999</c:v>
                </c:pt>
                <c:pt idx="22185">
                  <c:v>1303.5999999999999</c:v>
                </c:pt>
                <c:pt idx="22186">
                  <c:v>1302.0999999999999</c:v>
                </c:pt>
                <c:pt idx="22187">
                  <c:v>1299.9000000000001</c:v>
                </c:pt>
                <c:pt idx="22188">
                  <c:v>1303.8</c:v>
                </c:pt>
                <c:pt idx="22189">
                  <c:v>1302.5</c:v>
                </c:pt>
                <c:pt idx="22190">
                  <c:v>1300.4000000000001</c:v>
                </c:pt>
                <c:pt idx="22191">
                  <c:v>1302.9000000000001</c:v>
                </c:pt>
                <c:pt idx="22192">
                  <c:v>1302.5</c:v>
                </c:pt>
                <c:pt idx="22193">
                  <c:v>1301.3</c:v>
                </c:pt>
                <c:pt idx="22194">
                  <c:v>1300.3</c:v>
                </c:pt>
                <c:pt idx="22195">
                  <c:v>1304</c:v>
                </c:pt>
                <c:pt idx="22196">
                  <c:v>1302.0999999999999</c:v>
                </c:pt>
                <c:pt idx="22197">
                  <c:v>1300.9000000000001</c:v>
                </c:pt>
                <c:pt idx="22198">
                  <c:v>1304.3</c:v>
                </c:pt>
                <c:pt idx="22199">
                  <c:v>1302.8</c:v>
                </c:pt>
                <c:pt idx="22200">
                  <c:v>1301.0999999999999</c:v>
                </c:pt>
                <c:pt idx="22201">
                  <c:v>1303.7</c:v>
                </c:pt>
                <c:pt idx="22202">
                  <c:v>1303.7</c:v>
                </c:pt>
                <c:pt idx="22203">
                  <c:v>1301.8</c:v>
                </c:pt>
                <c:pt idx="22204">
                  <c:v>1304.4000000000001</c:v>
                </c:pt>
                <c:pt idx="22205">
                  <c:v>1303.5</c:v>
                </c:pt>
                <c:pt idx="22206">
                  <c:v>1303.7</c:v>
                </c:pt>
                <c:pt idx="22207">
                  <c:v>1305.5</c:v>
                </c:pt>
                <c:pt idx="22208">
                  <c:v>1305.5999999999999</c:v>
                </c:pt>
                <c:pt idx="22209">
                  <c:v>1305</c:v>
                </c:pt>
                <c:pt idx="22210">
                  <c:v>1301.7</c:v>
                </c:pt>
                <c:pt idx="22211">
                  <c:v>1306.0999999999999</c:v>
                </c:pt>
                <c:pt idx="22212">
                  <c:v>1306.3</c:v>
                </c:pt>
                <c:pt idx="22213">
                  <c:v>1305.3</c:v>
                </c:pt>
                <c:pt idx="22214">
                  <c:v>1303.9000000000001</c:v>
                </c:pt>
                <c:pt idx="22215">
                  <c:v>1306.3</c:v>
                </c:pt>
                <c:pt idx="22216">
                  <c:v>1306.3</c:v>
                </c:pt>
                <c:pt idx="22217">
                  <c:v>1305.8</c:v>
                </c:pt>
                <c:pt idx="22218">
                  <c:v>1304.4000000000001</c:v>
                </c:pt>
                <c:pt idx="22219">
                  <c:v>1302.4000000000001</c:v>
                </c:pt>
                <c:pt idx="22220">
                  <c:v>1305.9000000000001</c:v>
                </c:pt>
                <c:pt idx="22221">
                  <c:v>1305.0999999999999</c:v>
                </c:pt>
                <c:pt idx="22222">
                  <c:v>1303.5999999999999</c:v>
                </c:pt>
                <c:pt idx="22223">
                  <c:v>1301.8</c:v>
                </c:pt>
                <c:pt idx="22224">
                  <c:v>1299.9000000000001</c:v>
                </c:pt>
                <c:pt idx="22225">
                  <c:v>1303.2</c:v>
                </c:pt>
                <c:pt idx="22226">
                  <c:v>1301.4000000000001</c:v>
                </c:pt>
                <c:pt idx="22227">
                  <c:v>1299.8</c:v>
                </c:pt>
                <c:pt idx="22228">
                  <c:v>1302.2</c:v>
                </c:pt>
                <c:pt idx="22229">
                  <c:v>1301.3</c:v>
                </c:pt>
                <c:pt idx="22230">
                  <c:v>1300.7</c:v>
                </c:pt>
                <c:pt idx="22231">
                  <c:v>1298</c:v>
                </c:pt>
                <c:pt idx="22232">
                  <c:v>1301.5999999999999</c:v>
                </c:pt>
                <c:pt idx="22233">
                  <c:v>1299.9000000000001</c:v>
                </c:pt>
                <c:pt idx="22234">
                  <c:v>1297.5</c:v>
                </c:pt>
                <c:pt idx="22235">
                  <c:v>1300.4000000000001</c:v>
                </c:pt>
                <c:pt idx="22236">
                  <c:v>1299.4000000000001</c:v>
                </c:pt>
                <c:pt idx="22237">
                  <c:v>1297.2</c:v>
                </c:pt>
                <c:pt idx="22238">
                  <c:v>1301.0999999999999</c:v>
                </c:pt>
                <c:pt idx="22239">
                  <c:v>1298.9000000000001</c:v>
                </c:pt>
                <c:pt idx="22240">
                  <c:v>1302.0999999999999</c:v>
                </c:pt>
                <c:pt idx="22241">
                  <c:v>1301.8</c:v>
                </c:pt>
                <c:pt idx="22242">
                  <c:v>1301.4000000000001</c:v>
                </c:pt>
                <c:pt idx="22243">
                  <c:v>1303.9000000000001</c:v>
                </c:pt>
                <c:pt idx="22244">
                  <c:v>1304</c:v>
                </c:pt>
                <c:pt idx="22245">
                  <c:v>1302.9000000000001</c:v>
                </c:pt>
                <c:pt idx="22246">
                  <c:v>1302.9000000000001</c:v>
                </c:pt>
                <c:pt idx="22247">
                  <c:v>1300.5999999999999</c:v>
                </c:pt>
                <c:pt idx="22248">
                  <c:v>1305.0999999999999</c:v>
                </c:pt>
                <c:pt idx="22249">
                  <c:v>1304.4000000000001</c:v>
                </c:pt>
                <c:pt idx="22250">
                  <c:v>1304.7</c:v>
                </c:pt>
                <c:pt idx="22251">
                  <c:v>1304.4000000000001</c:v>
                </c:pt>
                <c:pt idx="22252">
                  <c:v>1304.4000000000001</c:v>
                </c:pt>
                <c:pt idx="22253">
                  <c:v>1302.9000000000001</c:v>
                </c:pt>
                <c:pt idx="22254">
                  <c:v>1300.9000000000001</c:v>
                </c:pt>
                <c:pt idx="22255">
                  <c:v>1303.4000000000001</c:v>
                </c:pt>
                <c:pt idx="22256">
                  <c:v>1302.9000000000001</c:v>
                </c:pt>
                <c:pt idx="22257">
                  <c:v>1302.8</c:v>
                </c:pt>
                <c:pt idx="22258">
                  <c:v>1302.0999999999999</c:v>
                </c:pt>
                <c:pt idx="22259">
                  <c:v>1301.2</c:v>
                </c:pt>
                <c:pt idx="22260">
                  <c:v>1300.5999999999999</c:v>
                </c:pt>
                <c:pt idx="22261">
                  <c:v>1298.7</c:v>
                </c:pt>
                <c:pt idx="22262">
                  <c:v>1296.9000000000001</c:v>
                </c:pt>
                <c:pt idx="22263">
                  <c:v>1300.5999999999999</c:v>
                </c:pt>
                <c:pt idx="22264">
                  <c:v>1299.9000000000001</c:v>
                </c:pt>
                <c:pt idx="22265">
                  <c:v>1300.3</c:v>
                </c:pt>
                <c:pt idx="22266">
                  <c:v>1300.3</c:v>
                </c:pt>
                <c:pt idx="22267">
                  <c:v>1298.9000000000001</c:v>
                </c:pt>
                <c:pt idx="22268">
                  <c:v>1297.7</c:v>
                </c:pt>
                <c:pt idx="22269">
                  <c:v>1295.5</c:v>
                </c:pt>
                <c:pt idx="22270">
                  <c:v>1299.5999999999999</c:v>
                </c:pt>
                <c:pt idx="22271">
                  <c:v>1298.9000000000001</c:v>
                </c:pt>
                <c:pt idx="22272">
                  <c:v>1299.3</c:v>
                </c:pt>
                <c:pt idx="22273">
                  <c:v>1298.0999999999999</c:v>
                </c:pt>
                <c:pt idx="22274">
                  <c:v>1297.0999999999999</c:v>
                </c:pt>
                <c:pt idx="22275">
                  <c:v>1295.8</c:v>
                </c:pt>
                <c:pt idx="22276">
                  <c:v>1294.8</c:v>
                </c:pt>
                <c:pt idx="22277">
                  <c:v>1297</c:v>
                </c:pt>
                <c:pt idx="22278">
                  <c:v>1297.5999999999999</c:v>
                </c:pt>
                <c:pt idx="22279">
                  <c:v>1297.5999999999999</c:v>
                </c:pt>
                <c:pt idx="22280">
                  <c:v>1296.9000000000001</c:v>
                </c:pt>
                <c:pt idx="22281">
                  <c:v>1296.5</c:v>
                </c:pt>
                <c:pt idx="22282">
                  <c:v>1294.7</c:v>
                </c:pt>
                <c:pt idx="22283">
                  <c:v>1293.0999999999999</c:v>
                </c:pt>
                <c:pt idx="22284">
                  <c:v>1296.5</c:v>
                </c:pt>
                <c:pt idx="22285">
                  <c:v>1296</c:v>
                </c:pt>
                <c:pt idx="22286">
                  <c:v>1295.8</c:v>
                </c:pt>
                <c:pt idx="22287">
                  <c:v>1294.8</c:v>
                </c:pt>
                <c:pt idx="22288">
                  <c:v>1293.5999999999999</c:v>
                </c:pt>
                <c:pt idx="22289">
                  <c:v>1296.3</c:v>
                </c:pt>
                <c:pt idx="22290">
                  <c:v>1295.5</c:v>
                </c:pt>
                <c:pt idx="22291">
                  <c:v>1295.9000000000001</c:v>
                </c:pt>
                <c:pt idx="22292">
                  <c:v>1295.9000000000001</c:v>
                </c:pt>
                <c:pt idx="22293">
                  <c:v>1294.7</c:v>
                </c:pt>
                <c:pt idx="22294">
                  <c:v>1292.9000000000001</c:v>
                </c:pt>
                <c:pt idx="22295">
                  <c:v>1296.5999999999999</c:v>
                </c:pt>
                <c:pt idx="22296">
                  <c:v>1297.3</c:v>
                </c:pt>
                <c:pt idx="22297">
                  <c:v>1296.7</c:v>
                </c:pt>
                <c:pt idx="22298">
                  <c:v>1296.2</c:v>
                </c:pt>
                <c:pt idx="22299">
                  <c:v>1295.0999999999999</c:v>
                </c:pt>
                <c:pt idx="22300">
                  <c:v>1292.5</c:v>
                </c:pt>
                <c:pt idx="22301">
                  <c:v>1296.9000000000001</c:v>
                </c:pt>
                <c:pt idx="22302">
                  <c:v>1296.5</c:v>
                </c:pt>
                <c:pt idx="22303">
                  <c:v>1296.5</c:v>
                </c:pt>
                <c:pt idx="22304">
                  <c:v>1295.3</c:v>
                </c:pt>
                <c:pt idx="22305">
                  <c:v>1293.7</c:v>
                </c:pt>
                <c:pt idx="22306">
                  <c:v>1297.3</c:v>
                </c:pt>
                <c:pt idx="22307">
                  <c:v>1298.3</c:v>
                </c:pt>
                <c:pt idx="22308">
                  <c:v>1296.5</c:v>
                </c:pt>
                <c:pt idx="22309">
                  <c:v>1294.4000000000001</c:v>
                </c:pt>
                <c:pt idx="22310">
                  <c:v>1297.5</c:v>
                </c:pt>
                <c:pt idx="22311">
                  <c:v>1296.9000000000001</c:v>
                </c:pt>
                <c:pt idx="22312">
                  <c:v>1297.7</c:v>
                </c:pt>
                <c:pt idx="22313">
                  <c:v>1296.2</c:v>
                </c:pt>
                <c:pt idx="22314">
                  <c:v>1294.7</c:v>
                </c:pt>
                <c:pt idx="22315">
                  <c:v>1297.7</c:v>
                </c:pt>
                <c:pt idx="22316">
                  <c:v>1297.8</c:v>
                </c:pt>
                <c:pt idx="22317">
                  <c:v>1297.7</c:v>
                </c:pt>
                <c:pt idx="22318">
                  <c:v>1296.2</c:v>
                </c:pt>
                <c:pt idx="22319">
                  <c:v>1294.3</c:v>
                </c:pt>
                <c:pt idx="22320">
                  <c:v>1297.3</c:v>
                </c:pt>
                <c:pt idx="22321">
                  <c:v>1297.5999999999999</c:v>
                </c:pt>
                <c:pt idx="22322">
                  <c:v>1296.9000000000001</c:v>
                </c:pt>
                <c:pt idx="22323">
                  <c:v>1296.2</c:v>
                </c:pt>
                <c:pt idx="22324">
                  <c:v>1294.5999999999999</c:v>
                </c:pt>
                <c:pt idx="22325">
                  <c:v>1297.7</c:v>
                </c:pt>
                <c:pt idx="22326">
                  <c:v>1297.7</c:v>
                </c:pt>
                <c:pt idx="22327">
                  <c:v>1298.3</c:v>
                </c:pt>
                <c:pt idx="22328">
                  <c:v>1297.5999999999999</c:v>
                </c:pt>
                <c:pt idx="22329">
                  <c:v>1296.4000000000001</c:v>
                </c:pt>
                <c:pt idx="22330">
                  <c:v>1298.2</c:v>
                </c:pt>
                <c:pt idx="22331">
                  <c:v>1298.3</c:v>
                </c:pt>
                <c:pt idx="22332">
                  <c:v>1297.5</c:v>
                </c:pt>
                <c:pt idx="22333">
                  <c:v>1296.0999999999999</c:v>
                </c:pt>
                <c:pt idx="22334">
                  <c:v>1293.5999999999999</c:v>
                </c:pt>
                <c:pt idx="22335">
                  <c:v>1297.3</c:v>
                </c:pt>
                <c:pt idx="22336">
                  <c:v>1296.5</c:v>
                </c:pt>
                <c:pt idx="22337">
                  <c:v>1295.2</c:v>
                </c:pt>
                <c:pt idx="22338">
                  <c:v>1294</c:v>
                </c:pt>
                <c:pt idx="22339">
                  <c:v>1297.7</c:v>
                </c:pt>
                <c:pt idx="22340">
                  <c:v>1296.9000000000001</c:v>
                </c:pt>
                <c:pt idx="22341">
                  <c:v>1295.4000000000001</c:v>
                </c:pt>
                <c:pt idx="22342">
                  <c:v>1297.9000000000001</c:v>
                </c:pt>
                <c:pt idx="22343">
                  <c:v>1297</c:v>
                </c:pt>
                <c:pt idx="22344">
                  <c:v>1297</c:v>
                </c:pt>
                <c:pt idx="22345">
                  <c:v>1295.0999999999999</c:v>
                </c:pt>
                <c:pt idx="22346">
                  <c:v>1298</c:v>
                </c:pt>
                <c:pt idx="22347">
                  <c:v>1297.3</c:v>
                </c:pt>
                <c:pt idx="22348">
                  <c:v>1296.0999999999999</c:v>
                </c:pt>
                <c:pt idx="22349">
                  <c:v>1293.9000000000001</c:v>
                </c:pt>
                <c:pt idx="22350">
                  <c:v>1298.5999999999999</c:v>
                </c:pt>
                <c:pt idx="22351">
                  <c:v>1297.4000000000001</c:v>
                </c:pt>
                <c:pt idx="22352">
                  <c:v>1295.2</c:v>
                </c:pt>
                <c:pt idx="22353">
                  <c:v>1297.9000000000001</c:v>
                </c:pt>
                <c:pt idx="22354">
                  <c:v>1297.4000000000001</c:v>
                </c:pt>
                <c:pt idx="22355">
                  <c:v>1296.5</c:v>
                </c:pt>
                <c:pt idx="22356">
                  <c:v>1294.5</c:v>
                </c:pt>
                <c:pt idx="22357">
                  <c:v>1297.4000000000001</c:v>
                </c:pt>
                <c:pt idx="22358">
                  <c:v>1296.8</c:v>
                </c:pt>
                <c:pt idx="22359">
                  <c:v>1295.8</c:v>
                </c:pt>
                <c:pt idx="22360">
                  <c:v>1297.2</c:v>
                </c:pt>
                <c:pt idx="22361">
                  <c:v>1297.7</c:v>
                </c:pt>
                <c:pt idx="22362">
                  <c:v>1294.7</c:v>
                </c:pt>
                <c:pt idx="22363">
                  <c:v>1297.5999999999999</c:v>
                </c:pt>
                <c:pt idx="22364">
                  <c:v>1296.2</c:v>
                </c:pt>
                <c:pt idx="22365">
                  <c:v>1295.3</c:v>
                </c:pt>
                <c:pt idx="22366">
                  <c:v>1298</c:v>
                </c:pt>
                <c:pt idx="22367">
                  <c:v>1297.5999999999999</c:v>
                </c:pt>
                <c:pt idx="22368">
                  <c:v>1296.5</c:v>
                </c:pt>
                <c:pt idx="22369">
                  <c:v>1293.9000000000001</c:v>
                </c:pt>
                <c:pt idx="22370">
                  <c:v>1298.4000000000001</c:v>
                </c:pt>
                <c:pt idx="22371">
                  <c:v>1297.3</c:v>
                </c:pt>
                <c:pt idx="22372">
                  <c:v>1296.5</c:v>
                </c:pt>
                <c:pt idx="22373">
                  <c:v>1293.9000000000001</c:v>
                </c:pt>
                <c:pt idx="22374">
                  <c:v>1296.9000000000001</c:v>
                </c:pt>
                <c:pt idx="22375">
                  <c:v>1297.8</c:v>
                </c:pt>
                <c:pt idx="22376">
                  <c:v>1296.5</c:v>
                </c:pt>
                <c:pt idx="22377">
                  <c:v>1294.7</c:v>
                </c:pt>
                <c:pt idx="22378">
                  <c:v>1297.5</c:v>
                </c:pt>
                <c:pt idx="22379">
                  <c:v>1297.8</c:v>
                </c:pt>
                <c:pt idx="22380">
                  <c:v>1295.8</c:v>
                </c:pt>
                <c:pt idx="22381">
                  <c:v>1296.5</c:v>
                </c:pt>
                <c:pt idx="22382">
                  <c:v>1294.5</c:v>
                </c:pt>
                <c:pt idx="22383">
                  <c:v>1293.8</c:v>
                </c:pt>
                <c:pt idx="22384">
                  <c:v>1296.5</c:v>
                </c:pt>
                <c:pt idx="22385">
                  <c:v>1296.5</c:v>
                </c:pt>
                <c:pt idx="22386">
                  <c:v>1296.9000000000001</c:v>
                </c:pt>
                <c:pt idx="22387">
                  <c:v>1296.5</c:v>
                </c:pt>
                <c:pt idx="22388">
                  <c:v>1296.3</c:v>
                </c:pt>
                <c:pt idx="22389">
                  <c:v>1296.0999999999999</c:v>
                </c:pt>
                <c:pt idx="22390">
                  <c:v>1294.7</c:v>
                </c:pt>
                <c:pt idx="22391">
                  <c:v>1292.4000000000001</c:v>
                </c:pt>
                <c:pt idx="22392">
                  <c:v>1295.0999999999999</c:v>
                </c:pt>
                <c:pt idx="22393">
                  <c:v>1294</c:v>
                </c:pt>
                <c:pt idx="22394">
                  <c:v>1293.5999999999999</c:v>
                </c:pt>
                <c:pt idx="22395">
                  <c:v>1293.9000000000001</c:v>
                </c:pt>
                <c:pt idx="22396">
                  <c:v>1292.5</c:v>
                </c:pt>
                <c:pt idx="22397">
                  <c:v>1290.5999999999999</c:v>
                </c:pt>
                <c:pt idx="22398">
                  <c:v>1292.8</c:v>
                </c:pt>
                <c:pt idx="22399">
                  <c:v>1291.7</c:v>
                </c:pt>
                <c:pt idx="22400">
                  <c:v>1291.3</c:v>
                </c:pt>
                <c:pt idx="22401">
                  <c:v>1290.5999999999999</c:v>
                </c:pt>
                <c:pt idx="22402">
                  <c:v>1289.5</c:v>
                </c:pt>
                <c:pt idx="22403">
                  <c:v>1286.5</c:v>
                </c:pt>
                <c:pt idx="22404">
                  <c:v>1290.4000000000001</c:v>
                </c:pt>
                <c:pt idx="22405">
                  <c:v>1290.0999999999999</c:v>
                </c:pt>
                <c:pt idx="22406">
                  <c:v>1288.7</c:v>
                </c:pt>
                <c:pt idx="22407">
                  <c:v>1285.9000000000001</c:v>
                </c:pt>
                <c:pt idx="22408">
                  <c:v>1289.3</c:v>
                </c:pt>
                <c:pt idx="22409">
                  <c:v>1288.4000000000001</c:v>
                </c:pt>
                <c:pt idx="22410">
                  <c:v>1287.3</c:v>
                </c:pt>
                <c:pt idx="22411">
                  <c:v>1284.4000000000001</c:v>
                </c:pt>
                <c:pt idx="22412">
                  <c:v>1289.0999999999999</c:v>
                </c:pt>
                <c:pt idx="22413">
                  <c:v>1287.7</c:v>
                </c:pt>
                <c:pt idx="22414">
                  <c:v>1285.0999999999999</c:v>
                </c:pt>
                <c:pt idx="22415">
                  <c:v>1289.0999999999999</c:v>
                </c:pt>
                <c:pt idx="22416">
                  <c:v>1286.5999999999999</c:v>
                </c:pt>
                <c:pt idx="22417">
                  <c:v>1285.2</c:v>
                </c:pt>
                <c:pt idx="22418">
                  <c:v>1288.8</c:v>
                </c:pt>
                <c:pt idx="22419">
                  <c:v>1288</c:v>
                </c:pt>
                <c:pt idx="22420">
                  <c:v>1286.2</c:v>
                </c:pt>
                <c:pt idx="22421">
                  <c:v>1289.5999999999999</c:v>
                </c:pt>
                <c:pt idx="22422">
                  <c:v>1288.0999999999999</c:v>
                </c:pt>
                <c:pt idx="22423">
                  <c:v>1288.2</c:v>
                </c:pt>
                <c:pt idx="22424">
                  <c:v>1289.7</c:v>
                </c:pt>
                <c:pt idx="22425">
                  <c:v>1289.8</c:v>
                </c:pt>
                <c:pt idx="22426">
                  <c:v>1290.5</c:v>
                </c:pt>
                <c:pt idx="22427">
                  <c:v>1289.5999999999999</c:v>
                </c:pt>
                <c:pt idx="22428">
                  <c:v>1287</c:v>
                </c:pt>
                <c:pt idx="22429">
                  <c:v>1290.3</c:v>
                </c:pt>
                <c:pt idx="22430">
                  <c:v>1290.9000000000001</c:v>
                </c:pt>
                <c:pt idx="22431">
                  <c:v>1289.5999999999999</c:v>
                </c:pt>
                <c:pt idx="22432">
                  <c:v>1289.0999999999999</c:v>
                </c:pt>
                <c:pt idx="22433">
                  <c:v>1288.4000000000001</c:v>
                </c:pt>
                <c:pt idx="22434">
                  <c:v>1286.5999999999999</c:v>
                </c:pt>
                <c:pt idx="22435">
                  <c:v>1290.3</c:v>
                </c:pt>
                <c:pt idx="22436">
                  <c:v>1290.2</c:v>
                </c:pt>
                <c:pt idx="22437">
                  <c:v>1289.2</c:v>
                </c:pt>
                <c:pt idx="22438">
                  <c:v>1289.0999999999999</c:v>
                </c:pt>
                <c:pt idx="22439">
                  <c:v>1287.3</c:v>
                </c:pt>
                <c:pt idx="22440">
                  <c:v>1285.4000000000001</c:v>
                </c:pt>
                <c:pt idx="22441">
                  <c:v>1289.0999999999999</c:v>
                </c:pt>
                <c:pt idx="22442">
                  <c:v>1288.4000000000001</c:v>
                </c:pt>
                <c:pt idx="22443">
                  <c:v>1288.9000000000001</c:v>
                </c:pt>
                <c:pt idx="22444">
                  <c:v>1288.4000000000001</c:v>
                </c:pt>
                <c:pt idx="22445">
                  <c:v>1287.5999999999999</c:v>
                </c:pt>
                <c:pt idx="22446">
                  <c:v>1289</c:v>
                </c:pt>
                <c:pt idx="22447">
                  <c:v>1288.3</c:v>
                </c:pt>
                <c:pt idx="22448">
                  <c:v>1287.9000000000001</c:v>
                </c:pt>
                <c:pt idx="22449">
                  <c:v>1288</c:v>
                </c:pt>
                <c:pt idx="22450">
                  <c:v>1287.7</c:v>
                </c:pt>
                <c:pt idx="22451">
                  <c:v>1285.7</c:v>
                </c:pt>
                <c:pt idx="22452">
                  <c:v>1284.2</c:v>
                </c:pt>
                <c:pt idx="22453">
                  <c:v>1286.0999999999999</c:v>
                </c:pt>
                <c:pt idx="22454">
                  <c:v>1285</c:v>
                </c:pt>
                <c:pt idx="22455">
                  <c:v>1286.2</c:v>
                </c:pt>
                <c:pt idx="22456">
                  <c:v>1284.7</c:v>
                </c:pt>
                <c:pt idx="22457">
                  <c:v>1284.7</c:v>
                </c:pt>
                <c:pt idx="22458">
                  <c:v>1284.8</c:v>
                </c:pt>
                <c:pt idx="22459">
                  <c:v>1283.7</c:v>
                </c:pt>
                <c:pt idx="22460">
                  <c:v>1283.7</c:v>
                </c:pt>
                <c:pt idx="22461">
                  <c:v>1283.7</c:v>
                </c:pt>
                <c:pt idx="22462">
                  <c:v>1283</c:v>
                </c:pt>
                <c:pt idx="22463">
                  <c:v>1283.0999999999999</c:v>
                </c:pt>
                <c:pt idx="22464">
                  <c:v>1282.5999999999999</c:v>
                </c:pt>
                <c:pt idx="22465">
                  <c:v>1281.9000000000001</c:v>
                </c:pt>
                <c:pt idx="22466">
                  <c:v>1279.7</c:v>
                </c:pt>
                <c:pt idx="22467">
                  <c:v>1278.3</c:v>
                </c:pt>
                <c:pt idx="22468">
                  <c:v>1281.5</c:v>
                </c:pt>
                <c:pt idx="22469">
                  <c:v>1281.0999999999999</c:v>
                </c:pt>
                <c:pt idx="22470">
                  <c:v>1281</c:v>
                </c:pt>
                <c:pt idx="22471">
                  <c:v>1280.7</c:v>
                </c:pt>
                <c:pt idx="22472">
                  <c:v>1280.4000000000001</c:v>
                </c:pt>
                <c:pt idx="22473">
                  <c:v>1280.0999999999999</c:v>
                </c:pt>
                <c:pt idx="22474">
                  <c:v>1278.7</c:v>
                </c:pt>
                <c:pt idx="22475">
                  <c:v>1279</c:v>
                </c:pt>
                <c:pt idx="22476">
                  <c:v>1278.5999999999999</c:v>
                </c:pt>
                <c:pt idx="22477">
                  <c:v>1278.0999999999999</c:v>
                </c:pt>
                <c:pt idx="22478">
                  <c:v>1276.4000000000001</c:v>
                </c:pt>
                <c:pt idx="22479">
                  <c:v>1274.9000000000001</c:v>
                </c:pt>
                <c:pt idx="22480">
                  <c:v>1278.3</c:v>
                </c:pt>
                <c:pt idx="22481">
                  <c:v>1277.9000000000001</c:v>
                </c:pt>
                <c:pt idx="22482">
                  <c:v>1277.5999999999999</c:v>
                </c:pt>
                <c:pt idx="22483">
                  <c:v>1277.5</c:v>
                </c:pt>
                <c:pt idx="22484">
                  <c:v>1278</c:v>
                </c:pt>
                <c:pt idx="22485">
                  <c:v>1277.9000000000001</c:v>
                </c:pt>
                <c:pt idx="22486">
                  <c:v>1277.0999999999999</c:v>
                </c:pt>
                <c:pt idx="22487">
                  <c:v>1277.2</c:v>
                </c:pt>
                <c:pt idx="22488">
                  <c:v>1275.8</c:v>
                </c:pt>
                <c:pt idx="22489">
                  <c:v>1274.3</c:v>
                </c:pt>
                <c:pt idx="22490">
                  <c:v>1272.8</c:v>
                </c:pt>
                <c:pt idx="22491">
                  <c:v>1275.7</c:v>
                </c:pt>
                <c:pt idx="22492">
                  <c:v>1275.8</c:v>
                </c:pt>
                <c:pt idx="22493">
                  <c:v>1276.2</c:v>
                </c:pt>
                <c:pt idx="22494">
                  <c:v>1275.7</c:v>
                </c:pt>
                <c:pt idx="22495">
                  <c:v>1274.5999999999999</c:v>
                </c:pt>
                <c:pt idx="22496">
                  <c:v>1273.0999999999999</c:v>
                </c:pt>
                <c:pt idx="22497">
                  <c:v>1275.3</c:v>
                </c:pt>
                <c:pt idx="22498">
                  <c:v>1275.7</c:v>
                </c:pt>
                <c:pt idx="22499">
                  <c:v>1276.4000000000001</c:v>
                </c:pt>
                <c:pt idx="22500">
                  <c:v>1275.5999999999999</c:v>
                </c:pt>
                <c:pt idx="22501">
                  <c:v>1275.3</c:v>
                </c:pt>
                <c:pt idx="22502">
                  <c:v>1273.9000000000001</c:v>
                </c:pt>
                <c:pt idx="22503">
                  <c:v>1272.0999999999999</c:v>
                </c:pt>
                <c:pt idx="22504">
                  <c:v>1275.7</c:v>
                </c:pt>
                <c:pt idx="22505">
                  <c:v>1275.7</c:v>
                </c:pt>
                <c:pt idx="22506">
                  <c:v>1275.4000000000001</c:v>
                </c:pt>
                <c:pt idx="22507">
                  <c:v>1275</c:v>
                </c:pt>
                <c:pt idx="22508">
                  <c:v>1273.2</c:v>
                </c:pt>
                <c:pt idx="22509">
                  <c:v>1276.0999999999999</c:v>
                </c:pt>
                <c:pt idx="22510">
                  <c:v>1275.8</c:v>
                </c:pt>
                <c:pt idx="22511">
                  <c:v>1275.4000000000001</c:v>
                </c:pt>
                <c:pt idx="22512">
                  <c:v>1275.4000000000001</c:v>
                </c:pt>
                <c:pt idx="22513">
                  <c:v>1274.2</c:v>
                </c:pt>
                <c:pt idx="22514">
                  <c:v>1276.5</c:v>
                </c:pt>
                <c:pt idx="22515">
                  <c:v>1277.0999999999999</c:v>
                </c:pt>
                <c:pt idx="22516">
                  <c:v>1277.0999999999999</c:v>
                </c:pt>
                <c:pt idx="22517">
                  <c:v>1275.5999999999999</c:v>
                </c:pt>
                <c:pt idx="22518">
                  <c:v>1274.5999999999999</c:v>
                </c:pt>
                <c:pt idx="22519">
                  <c:v>1276.7</c:v>
                </c:pt>
                <c:pt idx="22520">
                  <c:v>1277.0999999999999</c:v>
                </c:pt>
                <c:pt idx="22521">
                  <c:v>1276.3</c:v>
                </c:pt>
                <c:pt idx="22522">
                  <c:v>1275.0999999999999</c:v>
                </c:pt>
                <c:pt idx="22523">
                  <c:v>1277.4000000000001</c:v>
                </c:pt>
                <c:pt idx="22524">
                  <c:v>1277.9000000000001</c:v>
                </c:pt>
                <c:pt idx="22525">
                  <c:v>1276.9000000000001</c:v>
                </c:pt>
                <c:pt idx="22526">
                  <c:v>1276.2</c:v>
                </c:pt>
                <c:pt idx="22527">
                  <c:v>1274.5</c:v>
                </c:pt>
                <c:pt idx="22528">
                  <c:v>1278.8</c:v>
                </c:pt>
                <c:pt idx="22529">
                  <c:v>1278.8</c:v>
                </c:pt>
                <c:pt idx="22530">
                  <c:v>1279.5999999999999</c:v>
                </c:pt>
                <c:pt idx="22531">
                  <c:v>1279.2</c:v>
                </c:pt>
                <c:pt idx="22532">
                  <c:v>1278.5</c:v>
                </c:pt>
                <c:pt idx="22533">
                  <c:v>1277</c:v>
                </c:pt>
                <c:pt idx="22534">
                  <c:v>1279.9000000000001</c:v>
                </c:pt>
                <c:pt idx="22535">
                  <c:v>1279.5</c:v>
                </c:pt>
                <c:pt idx="22536">
                  <c:v>1280.3</c:v>
                </c:pt>
                <c:pt idx="22537">
                  <c:v>1279.7</c:v>
                </c:pt>
                <c:pt idx="22538">
                  <c:v>1279.2</c:v>
                </c:pt>
                <c:pt idx="22539">
                  <c:v>1278.9000000000001</c:v>
                </c:pt>
                <c:pt idx="22540">
                  <c:v>1278.5</c:v>
                </c:pt>
                <c:pt idx="22541">
                  <c:v>1278.0999999999999</c:v>
                </c:pt>
                <c:pt idx="22542">
                  <c:v>1279.2</c:v>
                </c:pt>
                <c:pt idx="22543">
                  <c:v>1278.0999999999999</c:v>
                </c:pt>
                <c:pt idx="22544">
                  <c:v>1277.7</c:v>
                </c:pt>
                <c:pt idx="22545">
                  <c:v>1277.7</c:v>
                </c:pt>
                <c:pt idx="22546">
                  <c:v>1277.0999999999999</c:v>
                </c:pt>
                <c:pt idx="22547">
                  <c:v>1276.0999999999999</c:v>
                </c:pt>
                <c:pt idx="22548">
                  <c:v>1275</c:v>
                </c:pt>
                <c:pt idx="22549">
                  <c:v>1276.2</c:v>
                </c:pt>
                <c:pt idx="22550">
                  <c:v>1277.3</c:v>
                </c:pt>
                <c:pt idx="22551">
                  <c:v>1276.7</c:v>
                </c:pt>
                <c:pt idx="22552">
                  <c:v>1276.7</c:v>
                </c:pt>
                <c:pt idx="22553">
                  <c:v>1275</c:v>
                </c:pt>
                <c:pt idx="22554">
                  <c:v>1275</c:v>
                </c:pt>
                <c:pt idx="22555">
                  <c:v>1274.5999999999999</c:v>
                </c:pt>
                <c:pt idx="22556">
                  <c:v>1275.5999999999999</c:v>
                </c:pt>
                <c:pt idx="22557">
                  <c:v>1274.5999999999999</c:v>
                </c:pt>
                <c:pt idx="22558">
                  <c:v>1273.9000000000001</c:v>
                </c:pt>
                <c:pt idx="22559">
                  <c:v>1273.5</c:v>
                </c:pt>
                <c:pt idx="22560">
                  <c:v>1273.2</c:v>
                </c:pt>
                <c:pt idx="22561">
                  <c:v>1272.8</c:v>
                </c:pt>
                <c:pt idx="22562">
                  <c:v>1273.2</c:v>
                </c:pt>
                <c:pt idx="22563">
                  <c:v>1272.5</c:v>
                </c:pt>
                <c:pt idx="22564">
                  <c:v>1271.4000000000001</c:v>
                </c:pt>
                <c:pt idx="22565">
                  <c:v>1270.3</c:v>
                </c:pt>
                <c:pt idx="22566">
                  <c:v>1268.9000000000001</c:v>
                </c:pt>
                <c:pt idx="22567">
                  <c:v>1272.0999999999999</c:v>
                </c:pt>
                <c:pt idx="22568">
                  <c:v>1271.7</c:v>
                </c:pt>
                <c:pt idx="22569">
                  <c:v>1270.5999999999999</c:v>
                </c:pt>
                <c:pt idx="22570">
                  <c:v>1270.8</c:v>
                </c:pt>
                <c:pt idx="22571">
                  <c:v>1271.2</c:v>
                </c:pt>
                <c:pt idx="22572">
                  <c:v>1271.5999999999999</c:v>
                </c:pt>
                <c:pt idx="22573">
                  <c:v>1270.9000000000001</c:v>
                </c:pt>
                <c:pt idx="22574">
                  <c:v>1270.7</c:v>
                </c:pt>
                <c:pt idx="22575">
                  <c:v>1270.7</c:v>
                </c:pt>
                <c:pt idx="22576">
                  <c:v>1270.7</c:v>
                </c:pt>
                <c:pt idx="22577">
                  <c:v>1271</c:v>
                </c:pt>
                <c:pt idx="22578">
                  <c:v>1270.3</c:v>
                </c:pt>
                <c:pt idx="22579">
                  <c:v>1269.9000000000001</c:v>
                </c:pt>
                <c:pt idx="22580">
                  <c:v>1270.7</c:v>
                </c:pt>
                <c:pt idx="22581">
                  <c:v>1270.7</c:v>
                </c:pt>
                <c:pt idx="22582">
                  <c:v>1269.9000000000001</c:v>
                </c:pt>
                <c:pt idx="22583">
                  <c:v>1268.5</c:v>
                </c:pt>
                <c:pt idx="22584">
                  <c:v>1266.8</c:v>
                </c:pt>
                <c:pt idx="22585">
                  <c:v>1268.5999999999999</c:v>
                </c:pt>
                <c:pt idx="22586">
                  <c:v>1269</c:v>
                </c:pt>
                <c:pt idx="22587">
                  <c:v>1268.9000000000001</c:v>
                </c:pt>
                <c:pt idx="22588">
                  <c:v>1269.3</c:v>
                </c:pt>
                <c:pt idx="22589">
                  <c:v>1268.5</c:v>
                </c:pt>
                <c:pt idx="22590">
                  <c:v>1268.5999999999999</c:v>
                </c:pt>
                <c:pt idx="22591">
                  <c:v>1268.5</c:v>
                </c:pt>
                <c:pt idx="22592">
                  <c:v>1269.2</c:v>
                </c:pt>
                <c:pt idx="22593">
                  <c:v>1268.9000000000001</c:v>
                </c:pt>
                <c:pt idx="22594">
                  <c:v>1268.4000000000001</c:v>
                </c:pt>
                <c:pt idx="22595">
                  <c:v>1269.3</c:v>
                </c:pt>
                <c:pt idx="22596">
                  <c:v>1269</c:v>
                </c:pt>
                <c:pt idx="22597">
                  <c:v>1269.0999999999999</c:v>
                </c:pt>
                <c:pt idx="22598">
                  <c:v>1268.5</c:v>
                </c:pt>
                <c:pt idx="22599">
                  <c:v>1267.8</c:v>
                </c:pt>
                <c:pt idx="22600">
                  <c:v>1267.0999999999999</c:v>
                </c:pt>
                <c:pt idx="22601">
                  <c:v>1268.5999999999999</c:v>
                </c:pt>
                <c:pt idx="22602">
                  <c:v>1268.9000000000001</c:v>
                </c:pt>
                <c:pt idx="22603">
                  <c:v>1269.2</c:v>
                </c:pt>
                <c:pt idx="22604">
                  <c:v>1269.3</c:v>
                </c:pt>
                <c:pt idx="22605">
                  <c:v>1269.5999999999999</c:v>
                </c:pt>
                <c:pt idx="22606">
                  <c:v>1268.9000000000001</c:v>
                </c:pt>
                <c:pt idx="22607">
                  <c:v>1269.3</c:v>
                </c:pt>
                <c:pt idx="22608">
                  <c:v>1269.7</c:v>
                </c:pt>
                <c:pt idx="22609">
                  <c:v>1269.3</c:v>
                </c:pt>
                <c:pt idx="22610">
                  <c:v>1269.7</c:v>
                </c:pt>
                <c:pt idx="22611">
                  <c:v>1269.9000000000001</c:v>
                </c:pt>
                <c:pt idx="22612">
                  <c:v>1270.0999999999999</c:v>
                </c:pt>
                <c:pt idx="22613">
                  <c:v>1269.3</c:v>
                </c:pt>
                <c:pt idx="22614">
                  <c:v>1270</c:v>
                </c:pt>
                <c:pt idx="22615">
                  <c:v>1270.3</c:v>
                </c:pt>
                <c:pt idx="22616">
                  <c:v>1269.8</c:v>
                </c:pt>
                <c:pt idx="22617">
                  <c:v>1269.2</c:v>
                </c:pt>
                <c:pt idx="22618">
                  <c:v>1267.7</c:v>
                </c:pt>
                <c:pt idx="22619">
                  <c:v>1269.2</c:v>
                </c:pt>
                <c:pt idx="22620">
                  <c:v>1269.5</c:v>
                </c:pt>
                <c:pt idx="22621">
                  <c:v>1269.2</c:v>
                </c:pt>
                <c:pt idx="22622">
                  <c:v>1269.2</c:v>
                </c:pt>
                <c:pt idx="22623">
                  <c:v>1269.3</c:v>
                </c:pt>
                <c:pt idx="22624">
                  <c:v>1269.3</c:v>
                </c:pt>
                <c:pt idx="22625">
                  <c:v>1269.3</c:v>
                </c:pt>
                <c:pt idx="22626">
                  <c:v>1268.9000000000001</c:v>
                </c:pt>
                <c:pt idx="22627">
                  <c:v>1269.3</c:v>
                </c:pt>
                <c:pt idx="22628">
                  <c:v>1269.5999999999999</c:v>
                </c:pt>
                <c:pt idx="22629">
                  <c:v>1268.9000000000001</c:v>
                </c:pt>
                <c:pt idx="22630">
                  <c:v>1268.9000000000001</c:v>
                </c:pt>
                <c:pt idx="22631">
                  <c:v>1268.5999999999999</c:v>
                </c:pt>
                <c:pt idx="22632">
                  <c:v>1268.5</c:v>
                </c:pt>
                <c:pt idx="22633">
                  <c:v>1267.0999999999999</c:v>
                </c:pt>
                <c:pt idx="22634">
                  <c:v>1265.3</c:v>
                </c:pt>
                <c:pt idx="22635">
                  <c:v>1269.3</c:v>
                </c:pt>
                <c:pt idx="22636">
                  <c:v>1268.5</c:v>
                </c:pt>
                <c:pt idx="22637">
                  <c:v>1269.5999999999999</c:v>
                </c:pt>
                <c:pt idx="22638">
                  <c:v>1268.8</c:v>
                </c:pt>
                <c:pt idx="22639">
                  <c:v>1269</c:v>
                </c:pt>
                <c:pt idx="22640">
                  <c:v>1269.3</c:v>
                </c:pt>
                <c:pt idx="22641">
                  <c:v>1268.8</c:v>
                </c:pt>
                <c:pt idx="22642">
                  <c:v>1268.9000000000001</c:v>
                </c:pt>
                <c:pt idx="22643">
                  <c:v>1270.3</c:v>
                </c:pt>
                <c:pt idx="22644">
                  <c:v>1269.9000000000001</c:v>
                </c:pt>
                <c:pt idx="22645">
                  <c:v>1270.3</c:v>
                </c:pt>
                <c:pt idx="22646">
                  <c:v>1269.2</c:v>
                </c:pt>
                <c:pt idx="22647">
                  <c:v>1268.9000000000001</c:v>
                </c:pt>
                <c:pt idx="22648">
                  <c:v>1267.4000000000001</c:v>
                </c:pt>
                <c:pt idx="22649">
                  <c:v>1271.0999999999999</c:v>
                </c:pt>
                <c:pt idx="22650">
                  <c:v>1270.7</c:v>
                </c:pt>
                <c:pt idx="22651">
                  <c:v>1271.4000000000001</c:v>
                </c:pt>
                <c:pt idx="22652">
                  <c:v>1270.3</c:v>
                </c:pt>
                <c:pt idx="22653">
                  <c:v>1271.0999999999999</c:v>
                </c:pt>
                <c:pt idx="22654">
                  <c:v>1271.4000000000001</c:v>
                </c:pt>
                <c:pt idx="22655">
                  <c:v>1271.4000000000001</c:v>
                </c:pt>
                <c:pt idx="22656">
                  <c:v>1271</c:v>
                </c:pt>
                <c:pt idx="22657">
                  <c:v>1270.7</c:v>
                </c:pt>
                <c:pt idx="22658">
                  <c:v>1270</c:v>
                </c:pt>
                <c:pt idx="22659">
                  <c:v>1270.8</c:v>
                </c:pt>
                <c:pt idx="22660">
                  <c:v>1270</c:v>
                </c:pt>
                <c:pt idx="22661">
                  <c:v>1270.3</c:v>
                </c:pt>
                <c:pt idx="22662">
                  <c:v>1269.8</c:v>
                </c:pt>
                <c:pt idx="22663">
                  <c:v>1270</c:v>
                </c:pt>
                <c:pt idx="22664">
                  <c:v>1269.4000000000001</c:v>
                </c:pt>
                <c:pt idx="22665">
                  <c:v>1268.9000000000001</c:v>
                </c:pt>
                <c:pt idx="22666">
                  <c:v>1267</c:v>
                </c:pt>
                <c:pt idx="22667">
                  <c:v>1265.4000000000001</c:v>
                </c:pt>
                <c:pt idx="22668">
                  <c:v>1268.5</c:v>
                </c:pt>
                <c:pt idx="22669">
                  <c:v>1268.9000000000001</c:v>
                </c:pt>
                <c:pt idx="22670">
                  <c:v>1268.5</c:v>
                </c:pt>
                <c:pt idx="22671">
                  <c:v>1268.2</c:v>
                </c:pt>
                <c:pt idx="22672">
                  <c:v>1268.5999999999999</c:v>
                </c:pt>
                <c:pt idx="22673">
                  <c:v>1268.5</c:v>
                </c:pt>
                <c:pt idx="22674">
                  <c:v>1267.8</c:v>
                </c:pt>
                <c:pt idx="22675">
                  <c:v>1267.8</c:v>
                </c:pt>
                <c:pt idx="22676">
                  <c:v>1268.2</c:v>
                </c:pt>
                <c:pt idx="22677">
                  <c:v>1268.2</c:v>
                </c:pt>
                <c:pt idx="22678">
                  <c:v>1267.8</c:v>
                </c:pt>
                <c:pt idx="22679">
                  <c:v>1267.5</c:v>
                </c:pt>
                <c:pt idx="22680">
                  <c:v>1266.7</c:v>
                </c:pt>
                <c:pt idx="22681">
                  <c:v>1267.0999999999999</c:v>
                </c:pt>
                <c:pt idx="22682">
                  <c:v>1266.7</c:v>
                </c:pt>
                <c:pt idx="22683">
                  <c:v>1265.5999999999999</c:v>
                </c:pt>
                <c:pt idx="22684">
                  <c:v>1264.8</c:v>
                </c:pt>
                <c:pt idx="22685">
                  <c:v>1267.5</c:v>
                </c:pt>
                <c:pt idx="22686">
                  <c:v>1267.3</c:v>
                </c:pt>
                <c:pt idx="22687">
                  <c:v>1267.0999999999999</c:v>
                </c:pt>
                <c:pt idx="22688">
                  <c:v>1266.8</c:v>
                </c:pt>
                <c:pt idx="22689">
                  <c:v>1267</c:v>
                </c:pt>
                <c:pt idx="22690">
                  <c:v>1267.3</c:v>
                </c:pt>
                <c:pt idx="22691">
                  <c:v>1267.4000000000001</c:v>
                </c:pt>
                <c:pt idx="22692">
                  <c:v>1266.2</c:v>
                </c:pt>
                <c:pt idx="22693">
                  <c:v>1266.9000000000001</c:v>
                </c:pt>
                <c:pt idx="22694">
                  <c:v>1267.0999999999999</c:v>
                </c:pt>
                <c:pt idx="22695">
                  <c:v>1267.0999999999999</c:v>
                </c:pt>
                <c:pt idx="22696">
                  <c:v>1266.7</c:v>
                </c:pt>
                <c:pt idx="22697">
                  <c:v>1266.0999999999999</c:v>
                </c:pt>
                <c:pt idx="22698">
                  <c:v>1266.4000000000001</c:v>
                </c:pt>
                <c:pt idx="22699">
                  <c:v>1266.4000000000001</c:v>
                </c:pt>
                <c:pt idx="22700">
                  <c:v>1266</c:v>
                </c:pt>
                <c:pt idx="22701">
                  <c:v>1266.7</c:v>
                </c:pt>
                <c:pt idx="22702">
                  <c:v>1265.3</c:v>
                </c:pt>
                <c:pt idx="22703">
                  <c:v>1265.3</c:v>
                </c:pt>
                <c:pt idx="22704">
                  <c:v>1264.2</c:v>
                </c:pt>
                <c:pt idx="22705">
                  <c:v>1264</c:v>
                </c:pt>
                <c:pt idx="22706">
                  <c:v>1262.4000000000001</c:v>
                </c:pt>
                <c:pt idx="22707">
                  <c:v>1261.5999999999999</c:v>
                </c:pt>
                <c:pt idx="22708">
                  <c:v>1264</c:v>
                </c:pt>
                <c:pt idx="22709">
                  <c:v>1264.7</c:v>
                </c:pt>
                <c:pt idx="22710">
                  <c:v>1264.5</c:v>
                </c:pt>
                <c:pt idx="22711">
                  <c:v>1264.2</c:v>
                </c:pt>
                <c:pt idx="22712">
                  <c:v>1263.7</c:v>
                </c:pt>
                <c:pt idx="22713">
                  <c:v>1264.0999999999999</c:v>
                </c:pt>
                <c:pt idx="22714">
                  <c:v>1263.2</c:v>
                </c:pt>
                <c:pt idx="22715">
                  <c:v>1263.2</c:v>
                </c:pt>
                <c:pt idx="22716">
                  <c:v>1262.5999999999999</c:v>
                </c:pt>
                <c:pt idx="22717">
                  <c:v>1263.0999999999999</c:v>
                </c:pt>
                <c:pt idx="22718">
                  <c:v>1262.8</c:v>
                </c:pt>
                <c:pt idx="22719">
                  <c:v>1262</c:v>
                </c:pt>
                <c:pt idx="22720">
                  <c:v>1261.3</c:v>
                </c:pt>
                <c:pt idx="22721">
                  <c:v>1260</c:v>
                </c:pt>
                <c:pt idx="22722">
                  <c:v>1263.5999999999999</c:v>
                </c:pt>
                <c:pt idx="22723">
                  <c:v>1262.8</c:v>
                </c:pt>
                <c:pt idx="22724">
                  <c:v>1262.2</c:v>
                </c:pt>
                <c:pt idx="22725">
                  <c:v>1263.5999999999999</c:v>
                </c:pt>
                <c:pt idx="22726">
                  <c:v>1263.5999999999999</c:v>
                </c:pt>
                <c:pt idx="22727">
                  <c:v>1263.5999999999999</c:v>
                </c:pt>
                <c:pt idx="22728">
                  <c:v>1263.2</c:v>
                </c:pt>
                <c:pt idx="22729">
                  <c:v>1263.5999999999999</c:v>
                </c:pt>
                <c:pt idx="22730">
                  <c:v>1263.5999999999999</c:v>
                </c:pt>
                <c:pt idx="22731">
                  <c:v>1263.3</c:v>
                </c:pt>
                <c:pt idx="22732">
                  <c:v>1262.5</c:v>
                </c:pt>
                <c:pt idx="22733">
                  <c:v>1264.3</c:v>
                </c:pt>
                <c:pt idx="22734">
                  <c:v>1262.8</c:v>
                </c:pt>
                <c:pt idx="22735">
                  <c:v>1262.0999999999999</c:v>
                </c:pt>
                <c:pt idx="22736">
                  <c:v>1264.9000000000001</c:v>
                </c:pt>
                <c:pt idx="22737">
                  <c:v>1265.2</c:v>
                </c:pt>
                <c:pt idx="22738">
                  <c:v>1265.8</c:v>
                </c:pt>
                <c:pt idx="22739">
                  <c:v>1265.3</c:v>
                </c:pt>
                <c:pt idx="22740">
                  <c:v>1265.4000000000001</c:v>
                </c:pt>
                <c:pt idx="22741">
                  <c:v>1265.5</c:v>
                </c:pt>
                <c:pt idx="22742">
                  <c:v>1265.3</c:v>
                </c:pt>
                <c:pt idx="22743">
                  <c:v>1264.9000000000001</c:v>
                </c:pt>
                <c:pt idx="22744">
                  <c:v>1264.5</c:v>
                </c:pt>
                <c:pt idx="22745">
                  <c:v>1264.9000000000001</c:v>
                </c:pt>
                <c:pt idx="22746">
                  <c:v>1264.5</c:v>
                </c:pt>
                <c:pt idx="22747">
                  <c:v>1264.5999999999999</c:v>
                </c:pt>
                <c:pt idx="22748">
                  <c:v>1264.3</c:v>
                </c:pt>
                <c:pt idx="22749">
                  <c:v>1263.9000000000001</c:v>
                </c:pt>
                <c:pt idx="22750">
                  <c:v>1263.9000000000001</c:v>
                </c:pt>
                <c:pt idx="22751">
                  <c:v>1263.4000000000001</c:v>
                </c:pt>
                <c:pt idx="22752">
                  <c:v>1263.2</c:v>
                </c:pt>
                <c:pt idx="22753">
                  <c:v>1262.5</c:v>
                </c:pt>
                <c:pt idx="22754">
                  <c:v>1262.5999999999999</c:v>
                </c:pt>
                <c:pt idx="22755">
                  <c:v>1262.5</c:v>
                </c:pt>
                <c:pt idx="22756">
                  <c:v>1262.5</c:v>
                </c:pt>
                <c:pt idx="22757">
                  <c:v>1261.0999999999999</c:v>
                </c:pt>
                <c:pt idx="22758">
                  <c:v>1260.3</c:v>
                </c:pt>
                <c:pt idx="22759">
                  <c:v>1259.2</c:v>
                </c:pt>
                <c:pt idx="22760">
                  <c:v>1262</c:v>
                </c:pt>
                <c:pt idx="22761">
                  <c:v>1261.9000000000001</c:v>
                </c:pt>
                <c:pt idx="22762">
                  <c:v>1261.7</c:v>
                </c:pt>
                <c:pt idx="22763">
                  <c:v>1261.5999999999999</c:v>
                </c:pt>
                <c:pt idx="22764">
                  <c:v>1260.8</c:v>
                </c:pt>
                <c:pt idx="22765">
                  <c:v>1261.3</c:v>
                </c:pt>
                <c:pt idx="22766">
                  <c:v>1261.7</c:v>
                </c:pt>
                <c:pt idx="22767">
                  <c:v>1261.4000000000001</c:v>
                </c:pt>
                <c:pt idx="22768">
                  <c:v>1261.4000000000001</c:v>
                </c:pt>
                <c:pt idx="22769">
                  <c:v>1261.0999999999999</c:v>
                </c:pt>
                <c:pt idx="22770">
                  <c:v>1260.7</c:v>
                </c:pt>
                <c:pt idx="22771">
                  <c:v>1261.0999999999999</c:v>
                </c:pt>
                <c:pt idx="22772">
                  <c:v>1260.9000000000001</c:v>
                </c:pt>
                <c:pt idx="22773">
                  <c:v>1259.5999999999999</c:v>
                </c:pt>
                <c:pt idx="22774">
                  <c:v>1262.0999999999999</c:v>
                </c:pt>
                <c:pt idx="22775">
                  <c:v>1262.8</c:v>
                </c:pt>
                <c:pt idx="22776">
                  <c:v>1262.0999999999999</c:v>
                </c:pt>
                <c:pt idx="22777">
                  <c:v>1262.0999999999999</c:v>
                </c:pt>
                <c:pt idx="22778">
                  <c:v>1262.4000000000001</c:v>
                </c:pt>
                <c:pt idx="22779">
                  <c:v>1262.4000000000001</c:v>
                </c:pt>
                <c:pt idx="22780">
                  <c:v>1261.8</c:v>
                </c:pt>
                <c:pt idx="22781">
                  <c:v>1262</c:v>
                </c:pt>
                <c:pt idx="22782">
                  <c:v>1262.9000000000001</c:v>
                </c:pt>
                <c:pt idx="22783">
                  <c:v>1263.2</c:v>
                </c:pt>
                <c:pt idx="22784">
                  <c:v>1263.2</c:v>
                </c:pt>
                <c:pt idx="22785">
                  <c:v>1263.2</c:v>
                </c:pt>
                <c:pt idx="22786">
                  <c:v>1262.9000000000001</c:v>
                </c:pt>
                <c:pt idx="22787">
                  <c:v>1263.3</c:v>
                </c:pt>
                <c:pt idx="22788">
                  <c:v>1261.8</c:v>
                </c:pt>
                <c:pt idx="22789">
                  <c:v>1262.3</c:v>
                </c:pt>
                <c:pt idx="22790">
                  <c:v>1260.9000000000001</c:v>
                </c:pt>
                <c:pt idx="22791">
                  <c:v>1259.2</c:v>
                </c:pt>
                <c:pt idx="22792">
                  <c:v>1262.8</c:v>
                </c:pt>
                <c:pt idx="22793">
                  <c:v>1262.8</c:v>
                </c:pt>
                <c:pt idx="22794">
                  <c:v>1262.8</c:v>
                </c:pt>
                <c:pt idx="22795">
                  <c:v>1262.8</c:v>
                </c:pt>
                <c:pt idx="22796">
                  <c:v>1261.8</c:v>
                </c:pt>
                <c:pt idx="22797">
                  <c:v>1262.0999999999999</c:v>
                </c:pt>
                <c:pt idx="22798">
                  <c:v>1262.0999999999999</c:v>
                </c:pt>
                <c:pt idx="22799">
                  <c:v>1262.2</c:v>
                </c:pt>
                <c:pt idx="22800">
                  <c:v>1262.0999999999999</c:v>
                </c:pt>
                <c:pt idx="22801">
                  <c:v>1261.8</c:v>
                </c:pt>
                <c:pt idx="22802">
                  <c:v>1262.2</c:v>
                </c:pt>
                <c:pt idx="22803">
                  <c:v>1261.9000000000001</c:v>
                </c:pt>
                <c:pt idx="22804">
                  <c:v>1261.5</c:v>
                </c:pt>
                <c:pt idx="22805">
                  <c:v>1260.7</c:v>
                </c:pt>
                <c:pt idx="22806">
                  <c:v>1260.0999999999999</c:v>
                </c:pt>
                <c:pt idx="22807">
                  <c:v>1263.0999999999999</c:v>
                </c:pt>
                <c:pt idx="22808">
                  <c:v>1262.3</c:v>
                </c:pt>
                <c:pt idx="22809">
                  <c:v>1262.5999999999999</c:v>
                </c:pt>
                <c:pt idx="22810">
                  <c:v>1262.2</c:v>
                </c:pt>
                <c:pt idx="22811">
                  <c:v>1262.8</c:v>
                </c:pt>
                <c:pt idx="22812">
                  <c:v>1262.2</c:v>
                </c:pt>
                <c:pt idx="22813">
                  <c:v>1262.5</c:v>
                </c:pt>
                <c:pt idx="22814">
                  <c:v>1263.2</c:v>
                </c:pt>
                <c:pt idx="22815">
                  <c:v>1262.5</c:v>
                </c:pt>
                <c:pt idx="22816">
                  <c:v>1261.5999999999999</c:v>
                </c:pt>
                <c:pt idx="22817">
                  <c:v>1262.2</c:v>
                </c:pt>
                <c:pt idx="22818">
                  <c:v>1261.0999999999999</c:v>
                </c:pt>
                <c:pt idx="22819">
                  <c:v>1263.7</c:v>
                </c:pt>
                <c:pt idx="22820">
                  <c:v>1263.3</c:v>
                </c:pt>
                <c:pt idx="22821">
                  <c:v>1264.3</c:v>
                </c:pt>
                <c:pt idx="22822">
                  <c:v>1262.9000000000001</c:v>
                </c:pt>
                <c:pt idx="22823">
                  <c:v>1264.5999999999999</c:v>
                </c:pt>
                <c:pt idx="22824">
                  <c:v>1263.9000000000001</c:v>
                </c:pt>
                <c:pt idx="22825">
                  <c:v>1263.9000000000001</c:v>
                </c:pt>
                <c:pt idx="22826">
                  <c:v>1262.5</c:v>
                </c:pt>
                <c:pt idx="22827">
                  <c:v>1263.8</c:v>
                </c:pt>
                <c:pt idx="22828">
                  <c:v>1263</c:v>
                </c:pt>
                <c:pt idx="22829">
                  <c:v>1262.8</c:v>
                </c:pt>
                <c:pt idx="22830">
                  <c:v>1263.0999999999999</c:v>
                </c:pt>
                <c:pt idx="22831">
                  <c:v>1263.8</c:v>
                </c:pt>
                <c:pt idx="22832">
                  <c:v>1263.8</c:v>
                </c:pt>
                <c:pt idx="22833">
                  <c:v>1262.7</c:v>
                </c:pt>
                <c:pt idx="22834">
                  <c:v>1262.5</c:v>
                </c:pt>
                <c:pt idx="22835">
                  <c:v>1263.8</c:v>
                </c:pt>
                <c:pt idx="22836">
                  <c:v>1262.7</c:v>
                </c:pt>
                <c:pt idx="22837">
                  <c:v>1261.4000000000001</c:v>
                </c:pt>
                <c:pt idx="22838">
                  <c:v>1261.9000000000001</c:v>
                </c:pt>
                <c:pt idx="22839">
                  <c:v>1261</c:v>
                </c:pt>
                <c:pt idx="22840">
                  <c:v>1261.9000000000001</c:v>
                </c:pt>
                <c:pt idx="22841">
                  <c:v>1261.8</c:v>
                </c:pt>
                <c:pt idx="22842">
                  <c:v>1261.4000000000001</c:v>
                </c:pt>
                <c:pt idx="22843">
                  <c:v>1261.4000000000001</c:v>
                </c:pt>
                <c:pt idx="22844">
                  <c:v>1261.5</c:v>
                </c:pt>
                <c:pt idx="22845">
                  <c:v>1260.4000000000001</c:v>
                </c:pt>
                <c:pt idx="22846">
                  <c:v>1258.5999999999999</c:v>
                </c:pt>
                <c:pt idx="22847">
                  <c:v>1257.5999999999999</c:v>
                </c:pt>
                <c:pt idx="22848">
                  <c:v>1255.8</c:v>
                </c:pt>
                <c:pt idx="22849">
                  <c:v>1260</c:v>
                </c:pt>
                <c:pt idx="22850">
                  <c:v>1260.4000000000001</c:v>
                </c:pt>
                <c:pt idx="22851">
                  <c:v>1260.2</c:v>
                </c:pt>
                <c:pt idx="22852">
                  <c:v>1259.4000000000001</c:v>
                </c:pt>
                <c:pt idx="22853">
                  <c:v>1259</c:v>
                </c:pt>
                <c:pt idx="22854">
                  <c:v>1259.8</c:v>
                </c:pt>
                <c:pt idx="22855">
                  <c:v>1259.2</c:v>
                </c:pt>
                <c:pt idx="22856">
                  <c:v>1259.4000000000001</c:v>
                </c:pt>
                <c:pt idx="22857">
                  <c:v>1258.4000000000001</c:v>
                </c:pt>
                <c:pt idx="22858">
                  <c:v>1259</c:v>
                </c:pt>
                <c:pt idx="22859">
                  <c:v>1258.7</c:v>
                </c:pt>
                <c:pt idx="22860">
                  <c:v>1258.5</c:v>
                </c:pt>
                <c:pt idx="22861">
                  <c:v>1258.5999999999999</c:v>
                </c:pt>
                <c:pt idx="22862">
                  <c:v>1258.5</c:v>
                </c:pt>
                <c:pt idx="22863">
                  <c:v>1258.7</c:v>
                </c:pt>
                <c:pt idx="22864">
                  <c:v>1258.0999999999999</c:v>
                </c:pt>
                <c:pt idx="22865">
                  <c:v>1257.5999999999999</c:v>
                </c:pt>
                <c:pt idx="22866">
                  <c:v>1258.0999999999999</c:v>
                </c:pt>
                <c:pt idx="22867">
                  <c:v>1258.2</c:v>
                </c:pt>
                <c:pt idx="22868">
                  <c:v>1257.9000000000001</c:v>
                </c:pt>
                <c:pt idx="22869">
                  <c:v>1257.8</c:v>
                </c:pt>
                <c:pt idx="22870">
                  <c:v>1257.9000000000001</c:v>
                </c:pt>
                <c:pt idx="22871">
                  <c:v>1258.3</c:v>
                </c:pt>
                <c:pt idx="22872">
                  <c:v>1257.2</c:v>
                </c:pt>
                <c:pt idx="22873">
                  <c:v>1258.4000000000001</c:v>
                </c:pt>
                <c:pt idx="22874">
                  <c:v>1258</c:v>
                </c:pt>
                <c:pt idx="22875">
                  <c:v>1256.5999999999999</c:v>
                </c:pt>
                <c:pt idx="22876">
                  <c:v>1256.8</c:v>
                </c:pt>
                <c:pt idx="22877">
                  <c:v>1255.5</c:v>
                </c:pt>
                <c:pt idx="22878">
                  <c:v>1254.4000000000001</c:v>
                </c:pt>
                <c:pt idx="22879">
                  <c:v>1252.5999999999999</c:v>
                </c:pt>
                <c:pt idx="22880">
                  <c:v>1257.5999999999999</c:v>
                </c:pt>
                <c:pt idx="22881">
                  <c:v>1257.9000000000001</c:v>
                </c:pt>
                <c:pt idx="22882">
                  <c:v>1257.8</c:v>
                </c:pt>
                <c:pt idx="22883">
                  <c:v>1257.9000000000001</c:v>
                </c:pt>
                <c:pt idx="22884">
                  <c:v>1257.5999999999999</c:v>
                </c:pt>
                <c:pt idx="22885">
                  <c:v>1258.3</c:v>
                </c:pt>
                <c:pt idx="22886">
                  <c:v>1258</c:v>
                </c:pt>
                <c:pt idx="22887">
                  <c:v>1257.2</c:v>
                </c:pt>
                <c:pt idx="22888">
                  <c:v>1258</c:v>
                </c:pt>
                <c:pt idx="22889">
                  <c:v>1258.5999999999999</c:v>
                </c:pt>
                <c:pt idx="22890">
                  <c:v>1258.7</c:v>
                </c:pt>
                <c:pt idx="22891">
                  <c:v>1258.7</c:v>
                </c:pt>
                <c:pt idx="22892">
                  <c:v>1258.3</c:v>
                </c:pt>
                <c:pt idx="22893">
                  <c:v>1259</c:v>
                </c:pt>
                <c:pt idx="22894">
                  <c:v>1258.5999999999999</c:v>
                </c:pt>
                <c:pt idx="22895">
                  <c:v>1259.3</c:v>
                </c:pt>
                <c:pt idx="22896">
                  <c:v>1258.7</c:v>
                </c:pt>
                <c:pt idx="22897">
                  <c:v>1259</c:v>
                </c:pt>
                <c:pt idx="22898">
                  <c:v>1258.3</c:v>
                </c:pt>
                <c:pt idx="22899">
                  <c:v>1257.9000000000001</c:v>
                </c:pt>
                <c:pt idx="22900">
                  <c:v>1256.0999999999999</c:v>
                </c:pt>
                <c:pt idx="22901">
                  <c:v>1254.4000000000001</c:v>
                </c:pt>
                <c:pt idx="22902">
                  <c:v>1259.3</c:v>
                </c:pt>
                <c:pt idx="22903">
                  <c:v>1259.2</c:v>
                </c:pt>
                <c:pt idx="22904">
                  <c:v>1258.7</c:v>
                </c:pt>
                <c:pt idx="22905">
                  <c:v>1259.3</c:v>
                </c:pt>
                <c:pt idx="22906">
                  <c:v>1259.4000000000001</c:v>
                </c:pt>
                <c:pt idx="22907">
                  <c:v>1259.4000000000001</c:v>
                </c:pt>
                <c:pt idx="22908">
                  <c:v>1259.5</c:v>
                </c:pt>
                <c:pt idx="22909">
                  <c:v>1258.9000000000001</c:v>
                </c:pt>
                <c:pt idx="22910">
                  <c:v>1258.7</c:v>
                </c:pt>
                <c:pt idx="22911">
                  <c:v>1259.4000000000001</c:v>
                </c:pt>
                <c:pt idx="22912">
                  <c:v>1259.7</c:v>
                </c:pt>
                <c:pt idx="22913">
                  <c:v>1260</c:v>
                </c:pt>
                <c:pt idx="22914">
                  <c:v>1259.2</c:v>
                </c:pt>
                <c:pt idx="22915">
                  <c:v>1257.9000000000001</c:v>
                </c:pt>
                <c:pt idx="22916">
                  <c:v>1256.8</c:v>
                </c:pt>
                <c:pt idx="22917">
                  <c:v>1255.5</c:v>
                </c:pt>
                <c:pt idx="22918">
                  <c:v>1260.8</c:v>
                </c:pt>
                <c:pt idx="22919">
                  <c:v>1260.4000000000001</c:v>
                </c:pt>
                <c:pt idx="22920">
                  <c:v>1260.8</c:v>
                </c:pt>
                <c:pt idx="22921">
                  <c:v>1260.7</c:v>
                </c:pt>
                <c:pt idx="22922">
                  <c:v>1261</c:v>
                </c:pt>
                <c:pt idx="22923">
                  <c:v>1260.4000000000001</c:v>
                </c:pt>
                <c:pt idx="22924">
                  <c:v>1261.0999999999999</c:v>
                </c:pt>
                <c:pt idx="22925">
                  <c:v>1260.8</c:v>
                </c:pt>
                <c:pt idx="22926">
                  <c:v>1262</c:v>
                </c:pt>
                <c:pt idx="22927">
                  <c:v>1261.4000000000001</c:v>
                </c:pt>
                <c:pt idx="22928">
                  <c:v>1261.2</c:v>
                </c:pt>
                <c:pt idx="22929">
                  <c:v>1257.8</c:v>
                </c:pt>
                <c:pt idx="22930">
                  <c:v>1261.5999999999999</c:v>
                </c:pt>
                <c:pt idx="22931">
                  <c:v>1262.4000000000001</c:v>
                </c:pt>
                <c:pt idx="22932">
                  <c:v>1262.7</c:v>
                </c:pt>
                <c:pt idx="22933">
                  <c:v>1261.0999999999999</c:v>
                </c:pt>
                <c:pt idx="22934">
                  <c:v>1261.0999999999999</c:v>
                </c:pt>
                <c:pt idx="22935">
                  <c:v>1261.3</c:v>
                </c:pt>
                <c:pt idx="22936">
                  <c:v>1261.5999999999999</c:v>
                </c:pt>
                <c:pt idx="22937">
                  <c:v>1261.3</c:v>
                </c:pt>
                <c:pt idx="22938">
                  <c:v>1263.2</c:v>
                </c:pt>
                <c:pt idx="22939">
                  <c:v>1262.5999999999999</c:v>
                </c:pt>
                <c:pt idx="22940">
                  <c:v>1263.3</c:v>
                </c:pt>
                <c:pt idx="22941">
                  <c:v>1262.8</c:v>
                </c:pt>
                <c:pt idx="22942">
                  <c:v>1262.2</c:v>
                </c:pt>
                <c:pt idx="22943">
                  <c:v>1262.3</c:v>
                </c:pt>
                <c:pt idx="22944">
                  <c:v>1262.2</c:v>
                </c:pt>
                <c:pt idx="22945">
                  <c:v>1262.9000000000001</c:v>
                </c:pt>
                <c:pt idx="22946">
                  <c:v>1262.2</c:v>
                </c:pt>
                <c:pt idx="22947">
                  <c:v>1261.2</c:v>
                </c:pt>
                <c:pt idx="22948">
                  <c:v>1261.5999999999999</c:v>
                </c:pt>
                <c:pt idx="22949">
                  <c:v>1260.4000000000001</c:v>
                </c:pt>
                <c:pt idx="22950">
                  <c:v>1261</c:v>
                </c:pt>
                <c:pt idx="22951">
                  <c:v>1260.5999999999999</c:v>
                </c:pt>
                <c:pt idx="22952">
                  <c:v>1260.4000000000001</c:v>
                </c:pt>
                <c:pt idx="22953">
                  <c:v>1258.5</c:v>
                </c:pt>
                <c:pt idx="22954">
                  <c:v>1255.8</c:v>
                </c:pt>
                <c:pt idx="22955">
                  <c:v>1259.4000000000001</c:v>
                </c:pt>
                <c:pt idx="22956">
                  <c:v>1259.7</c:v>
                </c:pt>
                <c:pt idx="22957">
                  <c:v>1259.5999999999999</c:v>
                </c:pt>
                <c:pt idx="22958">
                  <c:v>1258.9000000000001</c:v>
                </c:pt>
                <c:pt idx="22959">
                  <c:v>1259.0999999999999</c:v>
                </c:pt>
                <c:pt idx="22960">
                  <c:v>1259.0999999999999</c:v>
                </c:pt>
                <c:pt idx="22961">
                  <c:v>1258.8</c:v>
                </c:pt>
                <c:pt idx="22962">
                  <c:v>1258.5</c:v>
                </c:pt>
                <c:pt idx="22963">
                  <c:v>1258.4000000000001</c:v>
                </c:pt>
                <c:pt idx="22964">
                  <c:v>1258.4000000000001</c:v>
                </c:pt>
                <c:pt idx="22965">
                  <c:v>1257.9000000000001</c:v>
                </c:pt>
                <c:pt idx="22966">
                  <c:v>1257.2</c:v>
                </c:pt>
                <c:pt idx="22967">
                  <c:v>1256.5999999999999</c:v>
                </c:pt>
                <c:pt idx="22968">
                  <c:v>1257.0999999999999</c:v>
                </c:pt>
                <c:pt idx="22969">
                  <c:v>1257</c:v>
                </c:pt>
                <c:pt idx="22970">
                  <c:v>1255.7</c:v>
                </c:pt>
                <c:pt idx="22971">
                  <c:v>1255.3</c:v>
                </c:pt>
                <c:pt idx="22972">
                  <c:v>1256.5</c:v>
                </c:pt>
                <c:pt idx="22973">
                  <c:v>1255.7</c:v>
                </c:pt>
                <c:pt idx="22974">
                  <c:v>1254</c:v>
                </c:pt>
                <c:pt idx="22975">
                  <c:v>1252.3</c:v>
                </c:pt>
                <c:pt idx="22976">
                  <c:v>1255.3</c:v>
                </c:pt>
                <c:pt idx="22977">
                  <c:v>1255.3</c:v>
                </c:pt>
                <c:pt idx="22978">
                  <c:v>1254.7</c:v>
                </c:pt>
                <c:pt idx="22979">
                  <c:v>1255.2</c:v>
                </c:pt>
                <c:pt idx="22980">
                  <c:v>1255.5999999999999</c:v>
                </c:pt>
                <c:pt idx="22981">
                  <c:v>1254.8</c:v>
                </c:pt>
                <c:pt idx="22982">
                  <c:v>1254.7</c:v>
                </c:pt>
                <c:pt idx="22983">
                  <c:v>1254.0999999999999</c:v>
                </c:pt>
                <c:pt idx="22984">
                  <c:v>1254</c:v>
                </c:pt>
                <c:pt idx="22985">
                  <c:v>1255</c:v>
                </c:pt>
                <c:pt idx="22986">
                  <c:v>1253.5</c:v>
                </c:pt>
                <c:pt idx="22987">
                  <c:v>1253.2</c:v>
                </c:pt>
                <c:pt idx="22988">
                  <c:v>1253.8</c:v>
                </c:pt>
                <c:pt idx="22989">
                  <c:v>1253.2</c:v>
                </c:pt>
                <c:pt idx="22990">
                  <c:v>1254.5</c:v>
                </c:pt>
                <c:pt idx="22991">
                  <c:v>1253.7</c:v>
                </c:pt>
                <c:pt idx="22992">
                  <c:v>1253.2</c:v>
                </c:pt>
                <c:pt idx="22993">
                  <c:v>1253.5999999999999</c:v>
                </c:pt>
                <c:pt idx="22994">
                  <c:v>1253</c:v>
                </c:pt>
                <c:pt idx="22995">
                  <c:v>1251.5999999999999</c:v>
                </c:pt>
                <c:pt idx="22996">
                  <c:v>1249.5</c:v>
                </c:pt>
                <c:pt idx="22997">
                  <c:v>1252.8</c:v>
                </c:pt>
                <c:pt idx="22998">
                  <c:v>1252.9000000000001</c:v>
                </c:pt>
                <c:pt idx="22999">
                  <c:v>1251.2</c:v>
                </c:pt>
                <c:pt idx="23000">
                  <c:v>1252.5</c:v>
                </c:pt>
                <c:pt idx="23001">
                  <c:v>1252.4000000000001</c:v>
                </c:pt>
                <c:pt idx="23002">
                  <c:v>1252.5999999999999</c:v>
                </c:pt>
                <c:pt idx="23003">
                  <c:v>1251.5999999999999</c:v>
                </c:pt>
                <c:pt idx="23004">
                  <c:v>1252.7</c:v>
                </c:pt>
                <c:pt idx="23005">
                  <c:v>1252.7</c:v>
                </c:pt>
                <c:pt idx="23006">
                  <c:v>1251.9000000000001</c:v>
                </c:pt>
                <c:pt idx="23007">
                  <c:v>1252.9000000000001</c:v>
                </c:pt>
                <c:pt idx="23008">
                  <c:v>1252.4000000000001</c:v>
                </c:pt>
                <c:pt idx="23009">
                  <c:v>1251.5</c:v>
                </c:pt>
                <c:pt idx="23010">
                  <c:v>1252.8</c:v>
                </c:pt>
                <c:pt idx="23011">
                  <c:v>1251.5999999999999</c:v>
                </c:pt>
                <c:pt idx="23012">
                  <c:v>1252.7</c:v>
                </c:pt>
                <c:pt idx="23013">
                  <c:v>1251.7</c:v>
                </c:pt>
                <c:pt idx="23014">
                  <c:v>1248.0999999999999</c:v>
                </c:pt>
                <c:pt idx="23015">
                  <c:v>1251.5</c:v>
                </c:pt>
                <c:pt idx="23016">
                  <c:v>1250.3</c:v>
                </c:pt>
                <c:pt idx="23017">
                  <c:v>1248.5</c:v>
                </c:pt>
                <c:pt idx="23018">
                  <c:v>1247.4000000000001</c:v>
                </c:pt>
                <c:pt idx="23019">
                  <c:v>1249.9000000000001</c:v>
                </c:pt>
                <c:pt idx="23020">
                  <c:v>1250.9000000000001</c:v>
                </c:pt>
                <c:pt idx="23021">
                  <c:v>1250.3</c:v>
                </c:pt>
                <c:pt idx="23022">
                  <c:v>1251.7</c:v>
                </c:pt>
                <c:pt idx="23023">
                  <c:v>1251.2</c:v>
                </c:pt>
                <c:pt idx="23024">
                  <c:v>1250.4000000000001</c:v>
                </c:pt>
                <c:pt idx="23025">
                  <c:v>1249.0999999999999</c:v>
                </c:pt>
                <c:pt idx="23026">
                  <c:v>1250.5999999999999</c:v>
                </c:pt>
                <c:pt idx="23027">
                  <c:v>1250.4000000000001</c:v>
                </c:pt>
                <c:pt idx="23028">
                  <c:v>1250.8</c:v>
                </c:pt>
                <c:pt idx="23029">
                  <c:v>1249.0999999999999</c:v>
                </c:pt>
                <c:pt idx="23030">
                  <c:v>1249.9000000000001</c:v>
                </c:pt>
                <c:pt idx="23031">
                  <c:v>1250</c:v>
                </c:pt>
                <c:pt idx="23032">
                  <c:v>1250</c:v>
                </c:pt>
                <c:pt idx="23033">
                  <c:v>1248.9000000000001</c:v>
                </c:pt>
                <c:pt idx="23034">
                  <c:v>1246.8</c:v>
                </c:pt>
                <c:pt idx="23035">
                  <c:v>1250.3</c:v>
                </c:pt>
                <c:pt idx="23036">
                  <c:v>1250.0999999999999</c:v>
                </c:pt>
                <c:pt idx="23037">
                  <c:v>1250.3</c:v>
                </c:pt>
                <c:pt idx="23038">
                  <c:v>1250.9000000000001</c:v>
                </c:pt>
                <c:pt idx="23039">
                  <c:v>1249.9000000000001</c:v>
                </c:pt>
                <c:pt idx="23040">
                  <c:v>1250.0999999999999</c:v>
                </c:pt>
                <c:pt idx="23041">
                  <c:v>1250.0999999999999</c:v>
                </c:pt>
                <c:pt idx="23042">
                  <c:v>1249.3</c:v>
                </c:pt>
                <c:pt idx="23043">
                  <c:v>1250.8</c:v>
                </c:pt>
                <c:pt idx="23044">
                  <c:v>1250.9000000000001</c:v>
                </c:pt>
                <c:pt idx="23045">
                  <c:v>1250.7</c:v>
                </c:pt>
                <c:pt idx="23046">
                  <c:v>1250.4000000000001</c:v>
                </c:pt>
                <c:pt idx="23047">
                  <c:v>1251.0999999999999</c:v>
                </c:pt>
                <c:pt idx="23048">
                  <c:v>1252.3</c:v>
                </c:pt>
                <c:pt idx="23049">
                  <c:v>1252</c:v>
                </c:pt>
                <c:pt idx="23050">
                  <c:v>1252.5</c:v>
                </c:pt>
                <c:pt idx="23051">
                  <c:v>1252.2</c:v>
                </c:pt>
                <c:pt idx="23052">
                  <c:v>1252</c:v>
                </c:pt>
                <c:pt idx="23053">
                  <c:v>1251.9000000000001</c:v>
                </c:pt>
                <c:pt idx="23054">
                  <c:v>1251.5999999999999</c:v>
                </c:pt>
                <c:pt idx="23055">
                  <c:v>1252</c:v>
                </c:pt>
                <c:pt idx="23056">
                  <c:v>1251.7</c:v>
                </c:pt>
                <c:pt idx="23057">
                  <c:v>1251.5999999999999</c:v>
                </c:pt>
                <c:pt idx="23058">
                  <c:v>1250.3</c:v>
                </c:pt>
                <c:pt idx="23059">
                  <c:v>1249.8</c:v>
                </c:pt>
                <c:pt idx="23060">
                  <c:v>1248.0999999999999</c:v>
                </c:pt>
                <c:pt idx="23061">
                  <c:v>1245.7</c:v>
                </c:pt>
                <c:pt idx="23062">
                  <c:v>1250.3</c:v>
                </c:pt>
                <c:pt idx="23063">
                  <c:v>1249.9000000000001</c:v>
                </c:pt>
                <c:pt idx="23064">
                  <c:v>1250.0999999999999</c:v>
                </c:pt>
                <c:pt idx="23065">
                  <c:v>1249.8</c:v>
                </c:pt>
                <c:pt idx="23066">
                  <c:v>1249.5999999999999</c:v>
                </c:pt>
                <c:pt idx="23067">
                  <c:v>1248.8</c:v>
                </c:pt>
                <c:pt idx="23068">
                  <c:v>1249</c:v>
                </c:pt>
                <c:pt idx="23069">
                  <c:v>1248.5</c:v>
                </c:pt>
                <c:pt idx="23070">
                  <c:v>1248.4000000000001</c:v>
                </c:pt>
                <c:pt idx="23071">
                  <c:v>1249</c:v>
                </c:pt>
                <c:pt idx="23072">
                  <c:v>1248.5999999999999</c:v>
                </c:pt>
                <c:pt idx="23073">
                  <c:v>1248.0999999999999</c:v>
                </c:pt>
                <c:pt idx="23074">
                  <c:v>1248.2</c:v>
                </c:pt>
                <c:pt idx="23075">
                  <c:v>1248.5999999999999</c:v>
                </c:pt>
                <c:pt idx="23076">
                  <c:v>1248</c:v>
                </c:pt>
                <c:pt idx="23077">
                  <c:v>1248.2</c:v>
                </c:pt>
                <c:pt idx="23078">
                  <c:v>1247.4000000000001</c:v>
                </c:pt>
                <c:pt idx="23079">
                  <c:v>1247.2</c:v>
                </c:pt>
                <c:pt idx="23080">
                  <c:v>1247.8</c:v>
                </c:pt>
                <c:pt idx="23081">
                  <c:v>1247.2</c:v>
                </c:pt>
                <c:pt idx="23082">
                  <c:v>1247.5</c:v>
                </c:pt>
                <c:pt idx="23083">
                  <c:v>1247.5999999999999</c:v>
                </c:pt>
                <c:pt idx="23084">
                  <c:v>1247.3</c:v>
                </c:pt>
                <c:pt idx="23085">
                  <c:v>1247.0999999999999</c:v>
                </c:pt>
                <c:pt idx="23086">
                  <c:v>1246.9000000000001</c:v>
                </c:pt>
                <c:pt idx="23087">
                  <c:v>1246.9000000000001</c:v>
                </c:pt>
                <c:pt idx="23088">
                  <c:v>1246.2</c:v>
                </c:pt>
                <c:pt idx="23089">
                  <c:v>1246.0999999999999</c:v>
                </c:pt>
                <c:pt idx="23090">
                  <c:v>1245.5</c:v>
                </c:pt>
                <c:pt idx="23091">
                  <c:v>1245.9000000000001</c:v>
                </c:pt>
                <c:pt idx="23092">
                  <c:v>1245.5</c:v>
                </c:pt>
                <c:pt idx="23093">
                  <c:v>1245.0999999999999</c:v>
                </c:pt>
                <c:pt idx="23094">
                  <c:v>1245</c:v>
                </c:pt>
                <c:pt idx="23095">
                  <c:v>1245</c:v>
                </c:pt>
                <c:pt idx="23096">
                  <c:v>1245.2</c:v>
                </c:pt>
                <c:pt idx="23097">
                  <c:v>1244.8</c:v>
                </c:pt>
                <c:pt idx="23098">
                  <c:v>1244.7</c:v>
                </c:pt>
                <c:pt idx="23099">
                  <c:v>1243.7</c:v>
                </c:pt>
                <c:pt idx="23100">
                  <c:v>1242.5999999999999</c:v>
                </c:pt>
                <c:pt idx="23101">
                  <c:v>1240.2</c:v>
                </c:pt>
                <c:pt idx="23102">
                  <c:v>1244</c:v>
                </c:pt>
                <c:pt idx="23103">
                  <c:v>1243.8</c:v>
                </c:pt>
                <c:pt idx="23104">
                  <c:v>1244.5</c:v>
                </c:pt>
                <c:pt idx="23105">
                  <c:v>1243.5</c:v>
                </c:pt>
                <c:pt idx="23106">
                  <c:v>1244.0999999999999</c:v>
                </c:pt>
                <c:pt idx="23107">
                  <c:v>1244.3</c:v>
                </c:pt>
                <c:pt idx="23108">
                  <c:v>1244.3</c:v>
                </c:pt>
                <c:pt idx="23109">
                  <c:v>1243.8</c:v>
                </c:pt>
                <c:pt idx="23110">
                  <c:v>1243.8</c:v>
                </c:pt>
                <c:pt idx="23111">
                  <c:v>1244</c:v>
                </c:pt>
                <c:pt idx="23112">
                  <c:v>1243.8</c:v>
                </c:pt>
                <c:pt idx="23113">
                  <c:v>1243.8</c:v>
                </c:pt>
                <c:pt idx="23114">
                  <c:v>1244.4000000000001</c:v>
                </c:pt>
                <c:pt idx="23115">
                  <c:v>1244.7</c:v>
                </c:pt>
                <c:pt idx="23116">
                  <c:v>1244.3</c:v>
                </c:pt>
                <c:pt idx="23117">
                  <c:v>1244.0999999999999</c:v>
                </c:pt>
                <c:pt idx="23118">
                  <c:v>1244.3</c:v>
                </c:pt>
                <c:pt idx="23119">
                  <c:v>1244.3</c:v>
                </c:pt>
                <c:pt idx="23120">
                  <c:v>1244.7</c:v>
                </c:pt>
                <c:pt idx="23121">
                  <c:v>1243.9000000000001</c:v>
                </c:pt>
                <c:pt idx="23122">
                  <c:v>1243.3</c:v>
                </c:pt>
                <c:pt idx="23123">
                  <c:v>1243.9000000000001</c:v>
                </c:pt>
                <c:pt idx="23124">
                  <c:v>1246</c:v>
                </c:pt>
                <c:pt idx="23125">
                  <c:v>1245.9000000000001</c:v>
                </c:pt>
                <c:pt idx="23126">
                  <c:v>1246</c:v>
                </c:pt>
                <c:pt idx="23127">
                  <c:v>1246.0999999999999</c:v>
                </c:pt>
                <c:pt idx="23128">
                  <c:v>1245.8</c:v>
                </c:pt>
                <c:pt idx="23129">
                  <c:v>1245.7</c:v>
                </c:pt>
                <c:pt idx="23130">
                  <c:v>1246.2</c:v>
                </c:pt>
                <c:pt idx="23131">
                  <c:v>1245.8</c:v>
                </c:pt>
                <c:pt idx="23132">
                  <c:v>1246.4000000000001</c:v>
                </c:pt>
                <c:pt idx="23133">
                  <c:v>1246.0999999999999</c:v>
                </c:pt>
                <c:pt idx="23134">
                  <c:v>1245.5</c:v>
                </c:pt>
                <c:pt idx="23135">
                  <c:v>1245.2</c:v>
                </c:pt>
                <c:pt idx="23136">
                  <c:v>1245.7</c:v>
                </c:pt>
                <c:pt idx="23137">
                  <c:v>1245.5</c:v>
                </c:pt>
                <c:pt idx="23138">
                  <c:v>1244.4000000000001</c:v>
                </c:pt>
                <c:pt idx="23139">
                  <c:v>1245</c:v>
                </c:pt>
                <c:pt idx="23140">
                  <c:v>1244.5999999999999</c:v>
                </c:pt>
                <c:pt idx="23141">
                  <c:v>1244.4000000000001</c:v>
                </c:pt>
                <c:pt idx="23142">
                  <c:v>1244.8</c:v>
                </c:pt>
                <c:pt idx="23143">
                  <c:v>1244.5</c:v>
                </c:pt>
                <c:pt idx="23144">
                  <c:v>1243.2</c:v>
                </c:pt>
                <c:pt idx="23145">
                  <c:v>1243.9000000000001</c:v>
                </c:pt>
                <c:pt idx="23146">
                  <c:v>1243.3</c:v>
                </c:pt>
                <c:pt idx="23147">
                  <c:v>1243.2</c:v>
                </c:pt>
                <c:pt idx="23148">
                  <c:v>1243</c:v>
                </c:pt>
                <c:pt idx="23149">
                  <c:v>1242.8</c:v>
                </c:pt>
                <c:pt idx="23150">
                  <c:v>1242.3</c:v>
                </c:pt>
                <c:pt idx="23151">
                  <c:v>1242.7</c:v>
                </c:pt>
                <c:pt idx="23152">
                  <c:v>1242.4000000000001</c:v>
                </c:pt>
                <c:pt idx="23153">
                  <c:v>1242.2</c:v>
                </c:pt>
                <c:pt idx="23154">
                  <c:v>1241.4000000000001</c:v>
                </c:pt>
                <c:pt idx="23155">
                  <c:v>1241.9000000000001</c:v>
                </c:pt>
                <c:pt idx="23156">
                  <c:v>1241.7</c:v>
                </c:pt>
                <c:pt idx="23157">
                  <c:v>1241.4000000000001</c:v>
                </c:pt>
                <c:pt idx="23158">
                  <c:v>1242</c:v>
                </c:pt>
                <c:pt idx="23159">
                  <c:v>1241.5999999999999</c:v>
                </c:pt>
                <c:pt idx="23160">
                  <c:v>1241.7</c:v>
                </c:pt>
                <c:pt idx="23161">
                  <c:v>1241.2</c:v>
                </c:pt>
                <c:pt idx="23162">
                  <c:v>1241.0999999999999</c:v>
                </c:pt>
                <c:pt idx="23163">
                  <c:v>1240.5999999999999</c:v>
                </c:pt>
                <c:pt idx="23164">
                  <c:v>1240.5999999999999</c:v>
                </c:pt>
                <c:pt idx="23165">
                  <c:v>1240.7</c:v>
                </c:pt>
                <c:pt idx="23166">
                  <c:v>1240.5</c:v>
                </c:pt>
                <c:pt idx="23167">
                  <c:v>1240.2</c:v>
                </c:pt>
                <c:pt idx="23168">
                  <c:v>1240.8</c:v>
                </c:pt>
                <c:pt idx="23169">
                  <c:v>1240.2</c:v>
                </c:pt>
                <c:pt idx="23170">
                  <c:v>1240.3</c:v>
                </c:pt>
                <c:pt idx="23171">
                  <c:v>1239.8</c:v>
                </c:pt>
                <c:pt idx="23172">
                  <c:v>1239.7</c:v>
                </c:pt>
                <c:pt idx="23173">
                  <c:v>1238.7</c:v>
                </c:pt>
                <c:pt idx="23174">
                  <c:v>1236.9000000000001</c:v>
                </c:pt>
                <c:pt idx="23175">
                  <c:v>1236.0999999999999</c:v>
                </c:pt>
                <c:pt idx="23176">
                  <c:v>1238.8</c:v>
                </c:pt>
                <c:pt idx="23177">
                  <c:v>1239.3</c:v>
                </c:pt>
                <c:pt idx="23178">
                  <c:v>1239.5999999999999</c:v>
                </c:pt>
                <c:pt idx="23179">
                  <c:v>1239.3</c:v>
                </c:pt>
                <c:pt idx="23180">
                  <c:v>1239.5</c:v>
                </c:pt>
                <c:pt idx="23181">
                  <c:v>1239.5</c:v>
                </c:pt>
                <c:pt idx="23182">
                  <c:v>1240.2</c:v>
                </c:pt>
                <c:pt idx="23183">
                  <c:v>1240.5</c:v>
                </c:pt>
                <c:pt idx="23184">
                  <c:v>1240</c:v>
                </c:pt>
                <c:pt idx="23185">
                  <c:v>1240.5999999999999</c:v>
                </c:pt>
                <c:pt idx="23186">
                  <c:v>1239.2</c:v>
                </c:pt>
                <c:pt idx="23187">
                  <c:v>1241</c:v>
                </c:pt>
                <c:pt idx="23188">
                  <c:v>1240.7</c:v>
                </c:pt>
                <c:pt idx="23189">
                  <c:v>1241.0999999999999</c:v>
                </c:pt>
                <c:pt idx="23190">
                  <c:v>1240.5999999999999</c:v>
                </c:pt>
                <c:pt idx="23191">
                  <c:v>1240.3</c:v>
                </c:pt>
                <c:pt idx="23192">
                  <c:v>1241.2</c:v>
                </c:pt>
                <c:pt idx="23193">
                  <c:v>1241</c:v>
                </c:pt>
                <c:pt idx="23194">
                  <c:v>1241</c:v>
                </c:pt>
                <c:pt idx="23195">
                  <c:v>1241</c:v>
                </c:pt>
                <c:pt idx="23196">
                  <c:v>1239.7</c:v>
                </c:pt>
                <c:pt idx="23197">
                  <c:v>1238.5</c:v>
                </c:pt>
                <c:pt idx="23198">
                  <c:v>1241.3</c:v>
                </c:pt>
                <c:pt idx="23199">
                  <c:v>1241.7</c:v>
                </c:pt>
                <c:pt idx="23200">
                  <c:v>1242.2</c:v>
                </c:pt>
                <c:pt idx="23201">
                  <c:v>1241.9000000000001</c:v>
                </c:pt>
                <c:pt idx="23202">
                  <c:v>1243</c:v>
                </c:pt>
                <c:pt idx="23203">
                  <c:v>1242.2</c:v>
                </c:pt>
                <c:pt idx="23204">
                  <c:v>1242.0999999999999</c:v>
                </c:pt>
                <c:pt idx="23205">
                  <c:v>1243.3</c:v>
                </c:pt>
                <c:pt idx="23206">
                  <c:v>1243.3</c:v>
                </c:pt>
                <c:pt idx="23207">
                  <c:v>1242.9000000000001</c:v>
                </c:pt>
                <c:pt idx="23208">
                  <c:v>1242.5</c:v>
                </c:pt>
                <c:pt idx="23209">
                  <c:v>1243.9000000000001</c:v>
                </c:pt>
                <c:pt idx="23210">
                  <c:v>1243.4000000000001</c:v>
                </c:pt>
                <c:pt idx="23211">
                  <c:v>1243.3</c:v>
                </c:pt>
                <c:pt idx="23212">
                  <c:v>1244.5999999999999</c:v>
                </c:pt>
                <c:pt idx="23213">
                  <c:v>1243.0999999999999</c:v>
                </c:pt>
                <c:pt idx="23214">
                  <c:v>1242.8</c:v>
                </c:pt>
                <c:pt idx="23215">
                  <c:v>1243.3</c:v>
                </c:pt>
                <c:pt idx="23216">
                  <c:v>1242.2</c:v>
                </c:pt>
                <c:pt idx="23217">
                  <c:v>1243.0999999999999</c:v>
                </c:pt>
                <c:pt idx="23218">
                  <c:v>1242.7</c:v>
                </c:pt>
                <c:pt idx="23219">
                  <c:v>1242.7</c:v>
                </c:pt>
                <c:pt idx="23220">
                  <c:v>1242.4000000000001</c:v>
                </c:pt>
                <c:pt idx="23221">
                  <c:v>1242.5999999999999</c:v>
                </c:pt>
                <c:pt idx="23222">
                  <c:v>1242.2</c:v>
                </c:pt>
                <c:pt idx="23223">
                  <c:v>1242.0999999999999</c:v>
                </c:pt>
                <c:pt idx="23224">
                  <c:v>1241.9000000000001</c:v>
                </c:pt>
                <c:pt idx="23225">
                  <c:v>1242</c:v>
                </c:pt>
                <c:pt idx="23226">
                  <c:v>1241.5</c:v>
                </c:pt>
                <c:pt idx="23227">
                  <c:v>1241.9000000000001</c:v>
                </c:pt>
                <c:pt idx="23228">
                  <c:v>1241.3</c:v>
                </c:pt>
                <c:pt idx="23229">
                  <c:v>1241.5</c:v>
                </c:pt>
                <c:pt idx="23230">
                  <c:v>1241.3</c:v>
                </c:pt>
                <c:pt idx="23231">
                  <c:v>1240.5999999999999</c:v>
                </c:pt>
                <c:pt idx="23232">
                  <c:v>1240.4000000000001</c:v>
                </c:pt>
                <c:pt idx="23233">
                  <c:v>1239.5999999999999</c:v>
                </c:pt>
                <c:pt idx="23234">
                  <c:v>1238.3</c:v>
                </c:pt>
                <c:pt idx="23235">
                  <c:v>1237.0999999999999</c:v>
                </c:pt>
                <c:pt idx="23236">
                  <c:v>1236.3</c:v>
                </c:pt>
                <c:pt idx="23237">
                  <c:v>1239.9000000000001</c:v>
                </c:pt>
                <c:pt idx="23238">
                  <c:v>1239.9000000000001</c:v>
                </c:pt>
                <c:pt idx="23239">
                  <c:v>1239.4000000000001</c:v>
                </c:pt>
                <c:pt idx="23240">
                  <c:v>1239.7</c:v>
                </c:pt>
                <c:pt idx="23241">
                  <c:v>1239.7</c:v>
                </c:pt>
                <c:pt idx="23242">
                  <c:v>1240.0999999999999</c:v>
                </c:pt>
                <c:pt idx="23243">
                  <c:v>1239.7</c:v>
                </c:pt>
                <c:pt idx="23244">
                  <c:v>1239.4000000000001</c:v>
                </c:pt>
                <c:pt idx="23245">
                  <c:v>1238.7</c:v>
                </c:pt>
                <c:pt idx="23246">
                  <c:v>1239.5</c:v>
                </c:pt>
                <c:pt idx="23247">
                  <c:v>1238.2</c:v>
                </c:pt>
                <c:pt idx="23248">
                  <c:v>1239.0999999999999</c:v>
                </c:pt>
                <c:pt idx="23249">
                  <c:v>1238.5</c:v>
                </c:pt>
                <c:pt idx="23250">
                  <c:v>1239.3</c:v>
                </c:pt>
                <c:pt idx="23251">
                  <c:v>1238.5</c:v>
                </c:pt>
                <c:pt idx="23252">
                  <c:v>1239.2</c:v>
                </c:pt>
                <c:pt idx="23253">
                  <c:v>1238.7</c:v>
                </c:pt>
                <c:pt idx="23254">
                  <c:v>1238.2</c:v>
                </c:pt>
                <c:pt idx="23255">
                  <c:v>1237.5999999999999</c:v>
                </c:pt>
                <c:pt idx="23256">
                  <c:v>1236.3</c:v>
                </c:pt>
                <c:pt idx="23257">
                  <c:v>1234.5999999999999</c:v>
                </c:pt>
                <c:pt idx="23258">
                  <c:v>1238.9000000000001</c:v>
                </c:pt>
                <c:pt idx="23259">
                  <c:v>1239.2</c:v>
                </c:pt>
                <c:pt idx="23260">
                  <c:v>1239.0999999999999</c:v>
                </c:pt>
                <c:pt idx="23261">
                  <c:v>1239</c:v>
                </c:pt>
                <c:pt idx="23262">
                  <c:v>1238.7</c:v>
                </c:pt>
                <c:pt idx="23263">
                  <c:v>1239</c:v>
                </c:pt>
                <c:pt idx="23264">
                  <c:v>1238.7</c:v>
                </c:pt>
                <c:pt idx="23265">
                  <c:v>1237.2</c:v>
                </c:pt>
                <c:pt idx="23266">
                  <c:v>1236.8</c:v>
                </c:pt>
                <c:pt idx="23267">
                  <c:v>1235.5999999999999</c:v>
                </c:pt>
                <c:pt idx="23268">
                  <c:v>1238.5999999999999</c:v>
                </c:pt>
                <c:pt idx="23269">
                  <c:v>1240</c:v>
                </c:pt>
                <c:pt idx="23270">
                  <c:v>1240</c:v>
                </c:pt>
                <c:pt idx="23271">
                  <c:v>1240.5</c:v>
                </c:pt>
                <c:pt idx="23272">
                  <c:v>1240.5999999999999</c:v>
                </c:pt>
                <c:pt idx="23273">
                  <c:v>1240.7</c:v>
                </c:pt>
                <c:pt idx="23274">
                  <c:v>1240.4000000000001</c:v>
                </c:pt>
                <c:pt idx="23275">
                  <c:v>1241</c:v>
                </c:pt>
                <c:pt idx="23276">
                  <c:v>1240.8</c:v>
                </c:pt>
                <c:pt idx="23277">
                  <c:v>1241.0999999999999</c:v>
                </c:pt>
                <c:pt idx="23278">
                  <c:v>1240.8</c:v>
                </c:pt>
                <c:pt idx="23279">
                  <c:v>1239.5</c:v>
                </c:pt>
                <c:pt idx="23280">
                  <c:v>1239.0999999999999</c:v>
                </c:pt>
                <c:pt idx="23281">
                  <c:v>1237.9000000000001</c:v>
                </c:pt>
                <c:pt idx="23282">
                  <c:v>1236.9000000000001</c:v>
                </c:pt>
                <c:pt idx="23283">
                  <c:v>1240.7</c:v>
                </c:pt>
                <c:pt idx="23284">
                  <c:v>1240.7</c:v>
                </c:pt>
                <c:pt idx="23285">
                  <c:v>1240.0999999999999</c:v>
                </c:pt>
                <c:pt idx="23286">
                  <c:v>1240.3</c:v>
                </c:pt>
                <c:pt idx="23287">
                  <c:v>1240.4000000000001</c:v>
                </c:pt>
                <c:pt idx="23288">
                  <c:v>1239.9000000000001</c:v>
                </c:pt>
                <c:pt idx="23289">
                  <c:v>1240.2</c:v>
                </c:pt>
                <c:pt idx="23290">
                  <c:v>1238.4000000000001</c:v>
                </c:pt>
                <c:pt idx="23291">
                  <c:v>1238.8</c:v>
                </c:pt>
                <c:pt idx="23292">
                  <c:v>1238.3</c:v>
                </c:pt>
                <c:pt idx="23293">
                  <c:v>1238.5</c:v>
                </c:pt>
                <c:pt idx="23294">
                  <c:v>1238.2</c:v>
                </c:pt>
                <c:pt idx="23295">
                  <c:v>1238</c:v>
                </c:pt>
                <c:pt idx="23296">
                  <c:v>1238.8</c:v>
                </c:pt>
                <c:pt idx="23297">
                  <c:v>1237.2</c:v>
                </c:pt>
                <c:pt idx="23298">
                  <c:v>1237.5999999999999</c:v>
                </c:pt>
                <c:pt idx="23299">
                  <c:v>1235.4000000000001</c:v>
                </c:pt>
                <c:pt idx="23300">
                  <c:v>1235.4000000000001</c:v>
                </c:pt>
                <c:pt idx="23301">
                  <c:v>1238</c:v>
                </c:pt>
                <c:pt idx="23302">
                  <c:v>1238</c:v>
                </c:pt>
                <c:pt idx="23303">
                  <c:v>1237.9000000000001</c:v>
                </c:pt>
                <c:pt idx="23304">
                  <c:v>1237.0999999999999</c:v>
                </c:pt>
                <c:pt idx="23305">
                  <c:v>1237.7</c:v>
                </c:pt>
                <c:pt idx="23306">
                  <c:v>1236.5</c:v>
                </c:pt>
                <c:pt idx="23307">
                  <c:v>1237.4000000000001</c:v>
                </c:pt>
                <c:pt idx="23308">
                  <c:v>1235.9000000000001</c:v>
                </c:pt>
                <c:pt idx="23309">
                  <c:v>1237.2</c:v>
                </c:pt>
                <c:pt idx="23310">
                  <c:v>1236.3</c:v>
                </c:pt>
                <c:pt idx="23311">
                  <c:v>1236.0999999999999</c:v>
                </c:pt>
                <c:pt idx="23312">
                  <c:v>1235.9000000000001</c:v>
                </c:pt>
                <c:pt idx="23313">
                  <c:v>1235</c:v>
                </c:pt>
                <c:pt idx="23314">
                  <c:v>1235.9000000000001</c:v>
                </c:pt>
                <c:pt idx="23315">
                  <c:v>1235.5999999999999</c:v>
                </c:pt>
                <c:pt idx="23316">
                  <c:v>1236.2</c:v>
                </c:pt>
                <c:pt idx="23317">
                  <c:v>1234.9000000000001</c:v>
                </c:pt>
                <c:pt idx="23318">
                  <c:v>1234.2</c:v>
                </c:pt>
                <c:pt idx="23321">
                  <c:v>1235.4000000000001</c:v>
                </c:pt>
                <c:pt idx="23322">
                  <c:v>1234.5999999999999</c:v>
                </c:pt>
                <c:pt idx="23323">
                  <c:v>1233.3</c:v>
                </c:pt>
                <c:pt idx="23324">
                  <c:v>1233.4000000000001</c:v>
                </c:pt>
                <c:pt idx="23325">
                  <c:v>1233</c:v>
                </c:pt>
                <c:pt idx="23326">
                  <c:v>1233.9000000000001</c:v>
                </c:pt>
                <c:pt idx="23327">
                  <c:v>1232.7</c:v>
                </c:pt>
                <c:pt idx="23328">
                  <c:v>1232.5</c:v>
                </c:pt>
                <c:pt idx="23329">
                  <c:v>1232.5</c:v>
                </c:pt>
                <c:pt idx="23330">
                  <c:v>1231.5999999999999</c:v>
                </c:pt>
                <c:pt idx="23331">
                  <c:v>1231.3</c:v>
                </c:pt>
                <c:pt idx="23332">
                  <c:v>1230.2</c:v>
                </c:pt>
                <c:pt idx="23333">
                  <c:v>1229.5999999999999</c:v>
                </c:pt>
                <c:pt idx="23334">
                  <c:v>1229.7</c:v>
                </c:pt>
                <c:pt idx="23335">
                  <c:v>1229.5999999999999</c:v>
                </c:pt>
                <c:pt idx="23336">
                  <c:v>1228.5999999999999</c:v>
                </c:pt>
                <c:pt idx="23337">
                  <c:v>1228.2</c:v>
                </c:pt>
                <c:pt idx="23338">
                  <c:v>1228</c:v>
                </c:pt>
                <c:pt idx="23339">
                  <c:v>1226.8</c:v>
                </c:pt>
                <c:pt idx="23340">
                  <c:v>1227.9000000000001</c:v>
                </c:pt>
                <c:pt idx="23341">
                  <c:v>1225.5</c:v>
                </c:pt>
                <c:pt idx="23342">
                  <c:v>1226.0999999999999</c:v>
                </c:pt>
                <c:pt idx="23343">
                  <c:v>1225.9000000000001</c:v>
                </c:pt>
                <c:pt idx="23344">
                  <c:v>1223.4000000000001</c:v>
                </c:pt>
                <c:pt idx="23345">
                  <c:v>1224.3</c:v>
                </c:pt>
                <c:pt idx="23346">
                  <c:v>1225.8</c:v>
                </c:pt>
                <c:pt idx="23347">
                  <c:v>1224.5999999999999</c:v>
                </c:pt>
                <c:pt idx="23348">
                  <c:v>1224.2</c:v>
                </c:pt>
                <c:pt idx="23349">
                  <c:v>1225.7</c:v>
                </c:pt>
                <c:pt idx="23350">
                  <c:v>1225</c:v>
                </c:pt>
                <c:pt idx="23351">
                  <c:v>1224</c:v>
                </c:pt>
                <c:pt idx="23352">
                  <c:v>1224.7</c:v>
                </c:pt>
                <c:pt idx="23353">
                  <c:v>1223.3</c:v>
                </c:pt>
                <c:pt idx="23354">
                  <c:v>1221.0999999999999</c:v>
                </c:pt>
                <c:pt idx="23355">
                  <c:v>1224</c:v>
                </c:pt>
                <c:pt idx="23356">
                  <c:v>1223.3</c:v>
                </c:pt>
                <c:pt idx="23357">
                  <c:v>1222.9000000000001</c:v>
                </c:pt>
                <c:pt idx="23358">
                  <c:v>1222.2</c:v>
                </c:pt>
                <c:pt idx="23359">
                  <c:v>1223.2</c:v>
                </c:pt>
                <c:pt idx="23360">
                  <c:v>1223.2</c:v>
                </c:pt>
                <c:pt idx="23361">
                  <c:v>1221.8</c:v>
                </c:pt>
                <c:pt idx="23362">
                  <c:v>1222.7</c:v>
                </c:pt>
                <c:pt idx="23363">
                  <c:v>1222</c:v>
                </c:pt>
                <c:pt idx="23364">
                  <c:v>1222.0999999999999</c:v>
                </c:pt>
                <c:pt idx="23365">
                  <c:v>1222.2</c:v>
                </c:pt>
                <c:pt idx="23366">
                  <c:v>1221</c:v>
                </c:pt>
                <c:pt idx="23367">
                  <c:v>1221.0999999999999</c:v>
                </c:pt>
                <c:pt idx="23368">
                  <c:v>1220.8</c:v>
                </c:pt>
                <c:pt idx="23369">
                  <c:v>1221.9000000000001</c:v>
                </c:pt>
                <c:pt idx="23370">
                  <c:v>1221.7</c:v>
                </c:pt>
                <c:pt idx="23371">
                  <c:v>1221.2</c:v>
                </c:pt>
                <c:pt idx="23372">
                  <c:v>1220.9000000000001</c:v>
                </c:pt>
                <c:pt idx="23373">
                  <c:v>1221.3</c:v>
                </c:pt>
                <c:pt idx="23374">
                  <c:v>1220.8</c:v>
                </c:pt>
                <c:pt idx="23375">
                  <c:v>1221.5</c:v>
                </c:pt>
                <c:pt idx="23376">
                  <c:v>1221</c:v>
                </c:pt>
                <c:pt idx="23377">
                  <c:v>1220.8</c:v>
                </c:pt>
                <c:pt idx="23378">
                  <c:v>1221.3</c:v>
                </c:pt>
                <c:pt idx="23379">
                  <c:v>1220.9000000000001</c:v>
                </c:pt>
                <c:pt idx="23380">
                  <c:v>1221.5999999999999</c:v>
                </c:pt>
                <c:pt idx="23381">
                  <c:v>1221.5999999999999</c:v>
                </c:pt>
                <c:pt idx="23382">
                  <c:v>1221</c:v>
                </c:pt>
                <c:pt idx="23383">
                  <c:v>1220.2</c:v>
                </c:pt>
                <c:pt idx="23384">
                  <c:v>1219.0999999999999</c:v>
                </c:pt>
                <c:pt idx="23385">
                  <c:v>1222.3</c:v>
                </c:pt>
                <c:pt idx="23386">
                  <c:v>1222.4000000000001</c:v>
                </c:pt>
                <c:pt idx="23387">
                  <c:v>1222.9000000000001</c:v>
                </c:pt>
                <c:pt idx="23388">
                  <c:v>1222.5999999999999</c:v>
                </c:pt>
                <c:pt idx="23389">
                  <c:v>1223.4000000000001</c:v>
                </c:pt>
                <c:pt idx="23390">
                  <c:v>1223.5999999999999</c:v>
                </c:pt>
                <c:pt idx="23391">
                  <c:v>1222.5999999999999</c:v>
                </c:pt>
                <c:pt idx="23392">
                  <c:v>1223.4000000000001</c:v>
                </c:pt>
                <c:pt idx="23393">
                  <c:v>1223.5</c:v>
                </c:pt>
                <c:pt idx="23394">
                  <c:v>1223.9000000000001</c:v>
                </c:pt>
                <c:pt idx="23395">
                  <c:v>1223.5999999999999</c:v>
                </c:pt>
                <c:pt idx="23396">
                  <c:v>1223.5</c:v>
                </c:pt>
                <c:pt idx="23397">
                  <c:v>1223.5999999999999</c:v>
                </c:pt>
                <c:pt idx="23398">
                  <c:v>1223.2</c:v>
                </c:pt>
                <c:pt idx="23399">
                  <c:v>1224.3</c:v>
                </c:pt>
                <c:pt idx="23400">
                  <c:v>1224.2</c:v>
                </c:pt>
                <c:pt idx="23401">
                  <c:v>1223.7</c:v>
                </c:pt>
                <c:pt idx="23402">
                  <c:v>1223.5999999999999</c:v>
                </c:pt>
                <c:pt idx="23403">
                  <c:v>1224</c:v>
                </c:pt>
                <c:pt idx="23404">
                  <c:v>1224</c:v>
                </c:pt>
                <c:pt idx="23405">
                  <c:v>1223.9000000000001</c:v>
                </c:pt>
                <c:pt idx="23406">
                  <c:v>1223.3</c:v>
                </c:pt>
                <c:pt idx="23407">
                  <c:v>1223.3</c:v>
                </c:pt>
                <c:pt idx="23408">
                  <c:v>1222.5999999999999</c:v>
                </c:pt>
                <c:pt idx="23409">
                  <c:v>1223.5999999999999</c:v>
                </c:pt>
                <c:pt idx="23410">
                  <c:v>1222.9000000000001</c:v>
                </c:pt>
                <c:pt idx="23411">
                  <c:v>1223</c:v>
                </c:pt>
                <c:pt idx="23412">
                  <c:v>1222.5</c:v>
                </c:pt>
                <c:pt idx="23413">
                  <c:v>1223.4000000000001</c:v>
                </c:pt>
                <c:pt idx="23414">
                  <c:v>1224.2</c:v>
                </c:pt>
                <c:pt idx="23415">
                  <c:v>1223.8</c:v>
                </c:pt>
                <c:pt idx="23416">
                  <c:v>1223</c:v>
                </c:pt>
                <c:pt idx="23417">
                  <c:v>1224.3</c:v>
                </c:pt>
                <c:pt idx="23418">
                  <c:v>1223.5999999999999</c:v>
                </c:pt>
                <c:pt idx="23419">
                  <c:v>1224.3</c:v>
                </c:pt>
                <c:pt idx="23420">
                  <c:v>1223.5999999999999</c:v>
                </c:pt>
                <c:pt idx="23421">
                  <c:v>1224</c:v>
                </c:pt>
                <c:pt idx="23422">
                  <c:v>1225.2</c:v>
                </c:pt>
                <c:pt idx="23423">
                  <c:v>1224.9000000000001</c:v>
                </c:pt>
                <c:pt idx="23424">
                  <c:v>1224.0999999999999</c:v>
                </c:pt>
                <c:pt idx="23425">
                  <c:v>1223</c:v>
                </c:pt>
                <c:pt idx="23426">
                  <c:v>1223.9000000000001</c:v>
                </c:pt>
                <c:pt idx="23427">
                  <c:v>1223.5999999999999</c:v>
                </c:pt>
                <c:pt idx="23428">
                  <c:v>1224.5</c:v>
                </c:pt>
                <c:pt idx="23429">
                  <c:v>1225.5999999999999</c:v>
                </c:pt>
                <c:pt idx="23430">
                  <c:v>1224.9000000000001</c:v>
                </c:pt>
                <c:pt idx="23431">
                  <c:v>1224.9000000000001</c:v>
                </c:pt>
                <c:pt idx="23432">
                  <c:v>1224.4000000000001</c:v>
                </c:pt>
                <c:pt idx="23433">
                  <c:v>1225.5999999999999</c:v>
                </c:pt>
                <c:pt idx="23434">
                  <c:v>1224.7</c:v>
                </c:pt>
                <c:pt idx="23435">
                  <c:v>1224.0999999999999</c:v>
                </c:pt>
                <c:pt idx="23436">
                  <c:v>1224</c:v>
                </c:pt>
                <c:pt idx="23437">
                  <c:v>1224.7</c:v>
                </c:pt>
                <c:pt idx="23438">
                  <c:v>1223.9000000000001</c:v>
                </c:pt>
                <c:pt idx="23439">
                  <c:v>1224.3</c:v>
                </c:pt>
                <c:pt idx="23440">
                  <c:v>1224.5</c:v>
                </c:pt>
                <c:pt idx="23441">
                  <c:v>1224.0999999999999</c:v>
                </c:pt>
                <c:pt idx="23442">
                  <c:v>1224.3</c:v>
                </c:pt>
                <c:pt idx="23443">
                  <c:v>1223.3</c:v>
                </c:pt>
                <c:pt idx="23444">
                  <c:v>1224.3</c:v>
                </c:pt>
                <c:pt idx="23445">
                  <c:v>1222.5999999999999</c:v>
                </c:pt>
                <c:pt idx="23446">
                  <c:v>1223.9000000000001</c:v>
                </c:pt>
                <c:pt idx="23447">
                  <c:v>1224</c:v>
                </c:pt>
                <c:pt idx="23448">
                  <c:v>1223.2</c:v>
                </c:pt>
                <c:pt idx="23449">
                  <c:v>1223.7</c:v>
                </c:pt>
                <c:pt idx="23450">
                  <c:v>1224.0999999999999</c:v>
                </c:pt>
                <c:pt idx="23451">
                  <c:v>1223.8</c:v>
                </c:pt>
                <c:pt idx="23452">
                  <c:v>1223.3</c:v>
                </c:pt>
                <c:pt idx="23453">
                  <c:v>1223.4000000000001</c:v>
                </c:pt>
                <c:pt idx="23454">
                  <c:v>1223.5999999999999</c:v>
                </c:pt>
                <c:pt idx="23455">
                  <c:v>1223</c:v>
                </c:pt>
                <c:pt idx="23456">
                  <c:v>1222.9000000000001</c:v>
                </c:pt>
                <c:pt idx="23457">
                  <c:v>1223.2</c:v>
                </c:pt>
                <c:pt idx="23458">
                  <c:v>1222.3</c:v>
                </c:pt>
                <c:pt idx="23459">
                  <c:v>1222</c:v>
                </c:pt>
                <c:pt idx="23460">
                  <c:v>1223.2</c:v>
                </c:pt>
                <c:pt idx="23461">
                  <c:v>1223.5999999999999</c:v>
                </c:pt>
                <c:pt idx="23462">
                  <c:v>1221.8</c:v>
                </c:pt>
                <c:pt idx="23463">
                  <c:v>1222.5</c:v>
                </c:pt>
                <c:pt idx="23464">
                  <c:v>1220.8</c:v>
                </c:pt>
                <c:pt idx="23465">
                  <c:v>1222.9000000000001</c:v>
                </c:pt>
                <c:pt idx="23466">
                  <c:v>1222.7</c:v>
                </c:pt>
                <c:pt idx="23467">
                  <c:v>1223.5999999999999</c:v>
                </c:pt>
                <c:pt idx="23468">
                  <c:v>1223.5999999999999</c:v>
                </c:pt>
                <c:pt idx="23469">
                  <c:v>1223.3</c:v>
                </c:pt>
                <c:pt idx="23470">
                  <c:v>1223.3</c:v>
                </c:pt>
                <c:pt idx="23471">
                  <c:v>1223.4000000000001</c:v>
                </c:pt>
                <c:pt idx="23472">
                  <c:v>1222.5999999999999</c:v>
                </c:pt>
                <c:pt idx="23473">
                  <c:v>1222.3</c:v>
                </c:pt>
                <c:pt idx="23474">
                  <c:v>1223.3</c:v>
                </c:pt>
                <c:pt idx="23475">
                  <c:v>1223.7</c:v>
                </c:pt>
                <c:pt idx="23476">
                  <c:v>1223.8</c:v>
                </c:pt>
                <c:pt idx="23477">
                  <c:v>1224</c:v>
                </c:pt>
                <c:pt idx="23478">
                  <c:v>1222.9000000000001</c:v>
                </c:pt>
                <c:pt idx="23479">
                  <c:v>1224.0999999999999</c:v>
                </c:pt>
                <c:pt idx="23480">
                  <c:v>1224.8</c:v>
                </c:pt>
                <c:pt idx="23481">
                  <c:v>1224.4000000000001</c:v>
                </c:pt>
                <c:pt idx="23482">
                  <c:v>1225</c:v>
                </c:pt>
                <c:pt idx="23483">
                  <c:v>1224.5999999999999</c:v>
                </c:pt>
                <c:pt idx="23484">
                  <c:v>1224.7</c:v>
                </c:pt>
                <c:pt idx="23485">
                  <c:v>1225.3</c:v>
                </c:pt>
                <c:pt idx="23486">
                  <c:v>1225.3</c:v>
                </c:pt>
                <c:pt idx="23487">
                  <c:v>1225.5999999999999</c:v>
                </c:pt>
                <c:pt idx="23488">
                  <c:v>1225.9000000000001</c:v>
                </c:pt>
                <c:pt idx="23489">
                  <c:v>1226.3</c:v>
                </c:pt>
                <c:pt idx="23490">
                  <c:v>1225.5999999999999</c:v>
                </c:pt>
                <c:pt idx="23491">
                  <c:v>1226.3</c:v>
                </c:pt>
                <c:pt idx="23492">
                  <c:v>1225.7</c:v>
                </c:pt>
                <c:pt idx="23493">
                  <c:v>1225.7</c:v>
                </c:pt>
                <c:pt idx="23494">
                  <c:v>1224.9000000000001</c:v>
                </c:pt>
                <c:pt idx="23495">
                  <c:v>1223.5</c:v>
                </c:pt>
                <c:pt idx="23496">
                  <c:v>1226.2</c:v>
                </c:pt>
                <c:pt idx="23497">
                  <c:v>1226.3</c:v>
                </c:pt>
                <c:pt idx="23498">
                  <c:v>1226.5999999999999</c:v>
                </c:pt>
                <c:pt idx="23499">
                  <c:v>1227</c:v>
                </c:pt>
                <c:pt idx="23500">
                  <c:v>1226.9000000000001</c:v>
                </c:pt>
                <c:pt idx="23501">
                  <c:v>1226.5999999999999</c:v>
                </c:pt>
                <c:pt idx="23502">
                  <c:v>1227.4000000000001</c:v>
                </c:pt>
                <c:pt idx="23503">
                  <c:v>1227.2</c:v>
                </c:pt>
                <c:pt idx="23504">
                  <c:v>1227.9000000000001</c:v>
                </c:pt>
                <c:pt idx="23505">
                  <c:v>1226.7</c:v>
                </c:pt>
                <c:pt idx="23506">
                  <c:v>1227.3</c:v>
                </c:pt>
                <c:pt idx="23507">
                  <c:v>1226.8</c:v>
                </c:pt>
                <c:pt idx="23508">
                  <c:v>1227.9000000000001</c:v>
                </c:pt>
                <c:pt idx="23509">
                  <c:v>1227.3</c:v>
                </c:pt>
                <c:pt idx="23510">
                  <c:v>1227.5999999999999</c:v>
                </c:pt>
                <c:pt idx="23511">
                  <c:v>1228.0999999999999</c:v>
                </c:pt>
                <c:pt idx="23512">
                  <c:v>1228.3</c:v>
                </c:pt>
                <c:pt idx="23513">
                  <c:v>1227.9000000000001</c:v>
                </c:pt>
                <c:pt idx="23514">
                  <c:v>1225.5</c:v>
                </c:pt>
                <c:pt idx="23515">
                  <c:v>1228.0999999999999</c:v>
                </c:pt>
                <c:pt idx="23516">
                  <c:v>1228.4000000000001</c:v>
                </c:pt>
                <c:pt idx="23517">
                  <c:v>1228.2</c:v>
                </c:pt>
                <c:pt idx="23518">
                  <c:v>1226.2</c:v>
                </c:pt>
                <c:pt idx="23519">
                  <c:v>1223.7</c:v>
                </c:pt>
                <c:pt idx="23520">
                  <c:v>1226.9000000000001</c:v>
                </c:pt>
                <c:pt idx="23521">
                  <c:v>1228.0999999999999</c:v>
                </c:pt>
                <c:pt idx="23522">
                  <c:v>1228.0999999999999</c:v>
                </c:pt>
                <c:pt idx="23523">
                  <c:v>1226.8</c:v>
                </c:pt>
                <c:pt idx="23524">
                  <c:v>1227.9000000000001</c:v>
                </c:pt>
                <c:pt idx="23525">
                  <c:v>1227.5</c:v>
                </c:pt>
                <c:pt idx="23526">
                  <c:v>1228.4000000000001</c:v>
                </c:pt>
                <c:pt idx="23527">
                  <c:v>1227.7</c:v>
                </c:pt>
                <c:pt idx="23528">
                  <c:v>1228.3</c:v>
                </c:pt>
                <c:pt idx="23529">
                  <c:v>1227.7</c:v>
                </c:pt>
                <c:pt idx="23530">
                  <c:v>1227</c:v>
                </c:pt>
                <c:pt idx="23531">
                  <c:v>1226.3</c:v>
                </c:pt>
                <c:pt idx="23532">
                  <c:v>1226.3</c:v>
                </c:pt>
                <c:pt idx="23533">
                  <c:v>1226.4000000000001</c:v>
                </c:pt>
                <c:pt idx="23534">
                  <c:v>1226.4000000000001</c:v>
                </c:pt>
                <c:pt idx="23535">
                  <c:v>1226.4000000000001</c:v>
                </c:pt>
                <c:pt idx="23536">
                  <c:v>1226.4000000000001</c:v>
                </c:pt>
                <c:pt idx="23537">
                  <c:v>1226.4000000000001</c:v>
                </c:pt>
                <c:pt idx="23538">
                  <c:v>1226.4000000000001</c:v>
                </c:pt>
                <c:pt idx="23539">
                  <c:v>1226.4000000000001</c:v>
                </c:pt>
                <c:pt idx="23540">
                  <c:v>1226.4000000000001</c:v>
                </c:pt>
                <c:pt idx="23541">
                  <c:v>1226.4000000000001</c:v>
                </c:pt>
                <c:pt idx="23542">
                  <c:v>1226.4000000000001</c:v>
                </c:pt>
                <c:pt idx="23543">
                  <c:v>1226.4000000000001</c:v>
                </c:pt>
                <c:pt idx="23544">
                  <c:v>1226.4000000000001</c:v>
                </c:pt>
                <c:pt idx="23545">
                  <c:v>1226.4000000000001</c:v>
                </c:pt>
                <c:pt idx="23546">
                  <c:v>1226.4000000000001</c:v>
                </c:pt>
                <c:pt idx="23547">
                  <c:v>1226.4000000000001</c:v>
                </c:pt>
                <c:pt idx="23548">
                  <c:v>1226.4000000000001</c:v>
                </c:pt>
                <c:pt idx="23549">
                  <c:v>1226.4000000000001</c:v>
                </c:pt>
                <c:pt idx="23550">
                  <c:v>1226.4000000000001</c:v>
                </c:pt>
                <c:pt idx="23551">
                  <c:v>1226.4000000000001</c:v>
                </c:pt>
                <c:pt idx="23552">
                  <c:v>1226.3</c:v>
                </c:pt>
                <c:pt idx="23553">
                  <c:v>1225.3</c:v>
                </c:pt>
                <c:pt idx="23554">
                  <c:v>1225.3</c:v>
                </c:pt>
                <c:pt idx="23555">
                  <c:v>1225.3</c:v>
                </c:pt>
                <c:pt idx="23556">
                  <c:v>1225.3</c:v>
                </c:pt>
                <c:pt idx="23557">
                  <c:v>1225.3</c:v>
                </c:pt>
                <c:pt idx="23558">
                  <c:v>1225.3</c:v>
                </c:pt>
                <c:pt idx="23559">
                  <c:v>1225.3</c:v>
                </c:pt>
                <c:pt idx="23560">
                  <c:v>1225.3</c:v>
                </c:pt>
                <c:pt idx="23561">
                  <c:v>1225.3</c:v>
                </c:pt>
                <c:pt idx="23562">
                  <c:v>1223.5999999999999</c:v>
                </c:pt>
                <c:pt idx="23563">
                  <c:v>1224.3</c:v>
                </c:pt>
                <c:pt idx="23564">
                  <c:v>1224.3</c:v>
                </c:pt>
                <c:pt idx="23565">
                  <c:v>1224.3</c:v>
                </c:pt>
                <c:pt idx="23566">
                  <c:v>1224.3</c:v>
                </c:pt>
                <c:pt idx="23567">
                  <c:v>1224.3</c:v>
                </c:pt>
                <c:pt idx="23568">
                  <c:v>1224.3</c:v>
                </c:pt>
                <c:pt idx="23569">
                  <c:v>1224.3</c:v>
                </c:pt>
                <c:pt idx="23570">
                  <c:v>1224.3</c:v>
                </c:pt>
                <c:pt idx="23571">
                  <c:v>1224.3</c:v>
                </c:pt>
                <c:pt idx="23572">
                  <c:v>1224.3</c:v>
                </c:pt>
                <c:pt idx="23573">
                  <c:v>1224.3</c:v>
                </c:pt>
                <c:pt idx="23574">
                  <c:v>1224.3</c:v>
                </c:pt>
                <c:pt idx="23575">
                  <c:v>1224.3</c:v>
                </c:pt>
                <c:pt idx="23576">
                  <c:v>1224.3</c:v>
                </c:pt>
                <c:pt idx="23577">
                  <c:v>1224.3</c:v>
                </c:pt>
                <c:pt idx="23578">
                  <c:v>1224.3</c:v>
                </c:pt>
                <c:pt idx="23579">
                  <c:v>1224.3</c:v>
                </c:pt>
                <c:pt idx="23580">
                  <c:v>1224.3</c:v>
                </c:pt>
                <c:pt idx="23581">
                  <c:v>1224.3</c:v>
                </c:pt>
                <c:pt idx="23582">
                  <c:v>1224.3</c:v>
                </c:pt>
                <c:pt idx="23583">
                  <c:v>1224.3</c:v>
                </c:pt>
                <c:pt idx="23584">
                  <c:v>1224.3</c:v>
                </c:pt>
                <c:pt idx="23585">
                  <c:v>1224.3</c:v>
                </c:pt>
                <c:pt idx="23586">
                  <c:v>1224.3</c:v>
                </c:pt>
                <c:pt idx="23587">
                  <c:v>1224.3</c:v>
                </c:pt>
                <c:pt idx="23588">
                  <c:v>1224.3</c:v>
                </c:pt>
                <c:pt idx="23589">
                  <c:v>1224.3</c:v>
                </c:pt>
                <c:pt idx="23590">
                  <c:v>1224.3</c:v>
                </c:pt>
                <c:pt idx="23591">
                  <c:v>1224.3</c:v>
                </c:pt>
                <c:pt idx="23592">
                  <c:v>1224.3</c:v>
                </c:pt>
                <c:pt idx="23593">
                  <c:v>1224.3</c:v>
                </c:pt>
                <c:pt idx="23594">
                  <c:v>1224.3</c:v>
                </c:pt>
                <c:pt idx="23595">
                  <c:v>1224.3</c:v>
                </c:pt>
                <c:pt idx="23596">
                  <c:v>1224.3</c:v>
                </c:pt>
                <c:pt idx="23597">
                  <c:v>1224.3</c:v>
                </c:pt>
                <c:pt idx="23598">
                  <c:v>1224.3</c:v>
                </c:pt>
                <c:pt idx="23599">
                  <c:v>1224.3</c:v>
                </c:pt>
                <c:pt idx="23600">
                  <c:v>1224.3</c:v>
                </c:pt>
                <c:pt idx="23601">
                  <c:v>1224.3</c:v>
                </c:pt>
                <c:pt idx="23602">
                  <c:v>1224.3</c:v>
                </c:pt>
                <c:pt idx="23603">
                  <c:v>1224.3</c:v>
                </c:pt>
                <c:pt idx="23604">
                  <c:v>1224.3</c:v>
                </c:pt>
                <c:pt idx="23605">
                  <c:v>1224.3</c:v>
                </c:pt>
                <c:pt idx="23606">
                  <c:v>1224.3</c:v>
                </c:pt>
                <c:pt idx="23607">
                  <c:v>1224.3</c:v>
                </c:pt>
                <c:pt idx="23608">
                  <c:v>1224.3</c:v>
                </c:pt>
                <c:pt idx="23609">
                  <c:v>1224.3</c:v>
                </c:pt>
                <c:pt idx="23610">
                  <c:v>1224.3</c:v>
                </c:pt>
                <c:pt idx="23611">
                  <c:v>1216.3</c:v>
                </c:pt>
                <c:pt idx="23612">
                  <c:v>1216.7</c:v>
                </c:pt>
                <c:pt idx="23613">
                  <c:v>1216.5</c:v>
                </c:pt>
                <c:pt idx="23614">
                  <c:v>1216.5</c:v>
                </c:pt>
                <c:pt idx="23615">
                  <c:v>1216.5</c:v>
                </c:pt>
                <c:pt idx="23616">
                  <c:v>1216.5</c:v>
                </c:pt>
                <c:pt idx="23617">
                  <c:v>1216.5</c:v>
                </c:pt>
                <c:pt idx="23618">
                  <c:v>1216.5</c:v>
                </c:pt>
                <c:pt idx="23619">
                  <c:v>1216.5</c:v>
                </c:pt>
                <c:pt idx="23620">
                  <c:v>1216.5</c:v>
                </c:pt>
                <c:pt idx="23621">
                  <c:v>1216.5</c:v>
                </c:pt>
                <c:pt idx="23622">
                  <c:v>1216.5</c:v>
                </c:pt>
                <c:pt idx="23623">
                  <c:v>1216.5</c:v>
                </c:pt>
                <c:pt idx="23624">
                  <c:v>1216.5</c:v>
                </c:pt>
                <c:pt idx="23625">
                  <c:v>1216.5</c:v>
                </c:pt>
                <c:pt idx="23626">
                  <c:v>1216.5</c:v>
                </c:pt>
                <c:pt idx="23627">
                  <c:v>1216.5</c:v>
                </c:pt>
                <c:pt idx="23628">
                  <c:v>1216.5</c:v>
                </c:pt>
                <c:pt idx="23629">
                  <c:v>1216.5</c:v>
                </c:pt>
                <c:pt idx="23630">
                  <c:v>1216.4000000000001</c:v>
                </c:pt>
                <c:pt idx="23631">
                  <c:v>1216.2</c:v>
                </c:pt>
                <c:pt idx="23632">
                  <c:v>1216.2</c:v>
                </c:pt>
                <c:pt idx="23633">
                  <c:v>1216.2</c:v>
                </c:pt>
                <c:pt idx="23634">
                  <c:v>1216.2</c:v>
                </c:pt>
                <c:pt idx="23635">
                  <c:v>1216.2</c:v>
                </c:pt>
                <c:pt idx="23636">
                  <c:v>1216.2</c:v>
                </c:pt>
                <c:pt idx="23637">
                  <c:v>1216.2</c:v>
                </c:pt>
                <c:pt idx="23638">
                  <c:v>1216.2</c:v>
                </c:pt>
                <c:pt idx="23639">
                  <c:v>1216.2</c:v>
                </c:pt>
                <c:pt idx="23640">
                  <c:v>1216.2</c:v>
                </c:pt>
                <c:pt idx="23641">
                  <c:v>1216.2</c:v>
                </c:pt>
                <c:pt idx="23642">
                  <c:v>1216.2</c:v>
                </c:pt>
                <c:pt idx="23643">
                  <c:v>1216.2</c:v>
                </c:pt>
                <c:pt idx="23644">
                  <c:v>1216.2</c:v>
                </c:pt>
                <c:pt idx="23645">
                  <c:v>1216.2</c:v>
                </c:pt>
                <c:pt idx="23646">
                  <c:v>1216.2</c:v>
                </c:pt>
                <c:pt idx="23647">
                  <c:v>1216.2</c:v>
                </c:pt>
                <c:pt idx="23648">
                  <c:v>1216.2</c:v>
                </c:pt>
                <c:pt idx="23649">
                  <c:v>1216.2</c:v>
                </c:pt>
                <c:pt idx="23650">
                  <c:v>1216.2</c:v>
                </c:pt>
                <c:pt idx="23651">
                  <c:v>1216.2</c:v>
                </c:pt>
                <c:pt idx="23652">
                  <c:v>1216.2</c:v>
                </c:pt>
                <c:pt idx="23653">
                  <c:v>1216.2</c:v>
                </c:pt>
                <c:pt idx="23654">
                  <c:v>1216.2</c:v>
                </c:pt>
                <c:pt idx="23655">
                  <c:v>1219.5</c:v>
                </c:pt>
                <c:pt idx="23656">
                  <c:v>1220</c:v>
                </c:pt>
                <c:pt idx="23657">
                  <c:v>1220</c:v>
                </c:pt>
                <c:pt idx="23658">
                  <c:v>1220</c:v>
                </c:pt>
                <c:pt idx="23659">
                  <c:v>1220</c:v>
                </c:pt>
                <c:pt idx="23660">
                  <c:v>1220</c:v>
                </c:pt>
                <c:pt idx="23661">
                  <c:v>1218.3</c:v>
                </c:pt>
                <c:pt idx="23662">
                  <c:v>1218.3</c:v>
                </c:pt>
                <c:pt idx="23663">
                  <c:v>1218.3</c:v>
                </c:pt>
                <c:pt idx="23664">
                  <c:v>1218.3</c:v>
                </c:pt>
                <c:pt idx="23665">
                  <c:v>1218.3</c:v>
                </c:pt>
                <c:pt idx="23666">
                  <c:v>1218.3</c:v>
                </c:pt>
                <c:pt idx="23667">
                  <c:v>1218.3</c:v>
                </c:pt>
                <c:pt idx="23668">
                  <c:v>1218.3</c:v>
                </c:pt>
                <c:pt idx="23669">
                  <c:v>1218.3</c:v>
                </c:pt>
                <c:pt idx="23670">
                  <c:v>1218.3</c:v>
                </c:pt>
                <c:pt idx="23671">
                  <c:v>1218.3</c:v>
                </c:pt>
                <c:pt idx="23672">
                  <c:v>1218.3</c:v>
                </c:pt>
                <c:pt idx="23673">
                  <c:v>1218.3</c:v>
                </c:pt>
                <c:pt idx="23674">
                  <c:v>1218.3</c:v>
                </c:pt>
                <c:pt idx="23675">
                  <c:v>1216.4000000000001</c:v>
                </c:pt>
                <c:pt idx="23676">
                  <c:v>1216.5999999999999</c:v>
                </c:pt>
                <c:pt idx="23677">
                  <c:v>1216.5999999999999</c:v>
                </c:pt>
                <c:pt idx="23678">
                  <c:v>1216.5999999999999</c:v>
                </c:pt>
                <c:pt idx="23679">
                  <c:v>1216.5999999999999</c:v>
                </c:pt>
                <c:pt idx="23680">
                  <c:v>1216.5999999999999</c:v>
                </c:pt>
                <c:pt idx="23681">
                  <c:v>1216.5999999999999</c:v>
                </c:pt>
                <c:pt idx="23682">
                  <c:v>1216.5999999999999</c:v>
                </c:pt>
                <c:pt idx="23683">
                  <c:v>1216.5999999999999</c:v>
                </c:pt>
                <c:pt idx="23684">
                  <c:v>1216.5999999999999</c:v>
                </c:pt>
                <c:pt idx="23685">
                  <c:v>1217</c:v>
                </c:pt>
                <c:pt idx="23686">
                  <c:v>1218.3</c:v>
                </c:pt>
                <c:pt idx="23687">
                  <c:v>1218.3</c:v>
                </c:pt>
                <c:pt idx="23688">
                  <c:v>1218.3</c:v>
                </c:pt>
                <c:pt idx="23689">
                  <c:v>1218.3</c:v>
                </c:pt>
                <c:pt idx="23690">
                  <c:v>1218.3</c:v>
                </c:pt>
                <c:pt idx="23691">
                  <c:v>1218.3</c:v>
                </c:pt>
                <c:pt idx="23692">
                  <c:v>1218.3</c:v>
                </c:pt>
                <c:pt idx="23693">
                  <c:v>1218.3</c:v>
                </c:pt>
                <c:pt idx="23694">
                  <c:v>1218.3</c:v>
                </c:pt>
                <c:pt idx="23695">
                  <c:v>1218.3</c:v>
                </c:pt>
                <c:pt idx="23696">
                  <c:v>1219.0999999999999</c:v>
                </c:pt>
                <c:pt idx="23697">
                  <c:v>1219.3</c:v>
                </c:pt>
                <c:pt idx="23698">
                  <c:v>1219.3</c:v>
                </c:pt>
                <c:pt idx="23699">
                  <c:v>1219.3</c:v>
                </c:pt>
                <c:pt idx="23700">
                  <c:v>1219.3</c:v>
                </c:pt>
                <c:pt idx="23701">
                  <c:v>1219.3</c:v>
                </c:pt>
                <c:pt idx="23702">
                  <c:v>1219.3</c:v>
                </c:pt>
                <c:pt idx="23703">
                  <c:v>1219.3</c:v>
                </c:pt>
                <c:pt idx="23704">
                  <c:v>1219.3</c:v>
                </c:pt>
                <c:pt idx="23705">
                  <c:v>1219.3</c:v>
                </c:pt>
                <c:pt idx="23706">
                  <c:v>1219.3</c:v>
                </c:pt>
                <c:pt idx="23707">
                  <c:v>1219.3</c:v>
                </c:pt>
                <c:pt idx="23708">
                  <c:v>1219.3</c:v>
                </c:pt>
                <c:pt idx="23709">
                  <c:v>1219.3</c:v>
                </c:pt>
                <c:pt idx="23710">
                  <c:v>1219.3</c:v>
                </c:pt>
                <c:pt idx="23711">
                  <c:v>1219.3</c:v>
                </c:pt>
                <c:pt idx="23712">
                  <c:v>1219.3</c:v>
                </c:pt>
                <c:pt idx="23713">
                  <c:v>1219.3</c:v>
                </c:pt>
                <c:pt idx="23714">
                  <c:v>1219.3</c:v>
                </c:pt>
                <c:pt idx="23715">
                  <c:v>1219.3</c:v>
                </c:pt>
                <c:pt idx="23716">
                  <c:v>1219.3</c:v>
                </c:pt>
                <c:pt idx="23717">
                  <c:v>1219.3</c:v>
                </c:pt>
                <c:pt idx="23718">
                  <c:v>1219.3</c:v>
                </c:pt>
                <c:pt idx="23719">
                  <c:v>1219.3</c:v>
                </c:pt>
                <c:pt idx="23720">
                  <c:v>1219.3</c:v>
                </c:pt>
                <c:pt idx="23721">
                  <c:v>1219.3</c:v>
                </c:pt>
                <c:pt idx="23722">
                  <c:v>1219.3</c:v>
                </c:pt>
                <c:pt idx="23723">
                  <c:v>1219.3</c:v>
                </c:pt>
                <c:pt idx="23724">
                  <c:v>1219.3</c:v>
                </c:pt>
                <c:pt idx="23725">
                  <c:v>1219.3</c:v>
                </c:pt>
                <c:pt idx="23726">
                  <c:v>1219.3</c:v>
                </c:pt>
                <c:pt idx="23727">
                  <c:v>1219.3</c:v>
                </c:pt>
                <c:pt idx="23728">
                  <c:v>1219.3</c:v>
                </c:pt>
                <c:pt idx="23729">
                  <c:v>1219.3</c:v>
                </c:pt>
                <c:pt idx="23730">
                  <c:v>1219.3</c:v>
                </c:pt>
                <c:pt idx="23731">
                  <c:v>1219.9000000000001</c:v>
                </c:pt>
                <c:pt idx="23732">
                  <c:v>1218.7</c:v>
                </c:pt>
                <c:pt idx="23733">
                  <c:v>1218.3</c:v>
                </c:pt>
                <c:pt idx="23734">
                  <c:v>1220.3</c:v>
                </c:pt>
                <c:pt idx="23735">
                  <c:v>1219.7</c:v>
                </c:pt>
                <c:pt idx="23736">
                  <c:v>1219.7</c:v>
                </c:pt>
                <c:pt idx="23737">
                  <c:v>1219.7</c:v>
                </c:pt>
                <c:pt idx="23738">
                  <c:v>1219.7</c:v>
                </c:pt>
                <c:pt idx="23739">
                  <c:v>1219.7</c:v>
                </c:pt>
                <c:pt idx="23740">
                  <c:v>1219.7</c:v>
                </c:pt>
                <c:pt idx="23741">
                  <c:v>1219.7</c:v>
                </c:pt>
                <c:pt idx="23742">
                  <c:v>1219.7</c:v>
                </c:pt>
                <c:pt idx="23743">
                  <c:v>1219.7</c:v>
                </c:pt>
                <c:pt idx="23744">
                  <c:v>1219.7</c:v>
                </c:pt>
                <c:pt idx="23745">
                  <c:v>1219.7</c:v>
                </c:pt>
                <c:pt idx="23746">
                  <c:v>1219.7</c:v>
                </c:pt>
                <c:pt idx="23747">
                  <c:v>1219.7</c:v>
                </c:pt>
                <c:pt idx="23748">
                  <c:v>1219.7</c:v>
                </c:pt>
                <c:pt idx="23749">
                  <c:v>1219.7</c:v>
                </c:pt>
                <c:pt idx="23750">
                  <c:v>1219.7</c:v>
                </c:pt>
                <c:pt idx="23751">
                  <c:v>1219.7</c:v>
                </c:pt>
                <c:pt idx="23752">
                  <c:v>1219.7</c:v>
                </c:pt>
                <c:pt idx="23753">
                  <c:v>1219.7</c:v>
                </c:pt>
                <c:pt idx="23754">
                  <c:v>1219.7</c:v>
                </c:pt>
                <c:pt idx="23755">
                  <c:v>1219.7</c:v>
                </c:pt>
                <c:pt idx="23756">
                  <c:v>1219.7</c:v>
                </c:pt>
                <c:pt idx="23757">
                  <c:v>1219.7</c:v>
                </c:pt>
                <c:pt idx="23758">
                  <c:v>1219.7</c:v>
                </c:pt>
                <c:pt idx="23759">
                  <c:v>1212.4000000000001</c:v>
                </c:pt>
                <c:pt idx="23760">
                  <c:v>1215</c:v>
                </c:pt>
                <c:pt idx="23761">
                  <c:v>1215.2</c:v>
                </c:pt>
                <c:pt idx="23762">
                  <c:v>1214.5999999999999</c:v>
                </c:pt>
                <c:pt idx="23763">
                  <c:v>1214.5999999999999</c:v>
                </c:pt>
                <c:pt idx="23764">
                  <c:v>1214.5999999999999</c:v>
                </c:pt>
                <c:pt idx="23765">
                  <c:v>1214.5999999999999</c:v>
                </c:pt>
                <c:pt idx="23766">
                  <c:v>1214.5999999999999</c:v>
                </c:pt>
                <c:pt idx="23767">
                  <c:v>1211.7</c:v>
                </c:pt>
                <c:pt idx="23768">
                  <c:v>1211.2</c:v>
                </c:pt>
                <c:pt idx="23769">
                  <c:v>1211.2</c:v>
                </c:pt>
                <c:pt idx="23770">
                  <c:v>1213.0999999999999</c:v>
                </c:pt>
                <c:pt idx="23771">
                  <c:v>1214.8</c:v>
                </c:pt>
                <c:pt idx="23772">
                  <c:v>1214.8</c:v>
                </c:pt>
                <c:pt idx="23773">
                  <c:v>1214.8</c:v>
                </c:pt>
                <c:pt idx="23774">
                  <c:v>1214.8</c:v>
                </c:pt>
                <c:pt idx="23775">
                  <c:v>1214.8</c:v>
                </c:pt>
                <c:pt idx="23776">
                  <c:v>1214.8</c:v>
                </c:pt>
                <c:pt idx="23777">
                  <c:v>1214.8</c:v>
                </c:pt>
                <c:pt idx="23778">
                  <c:v>1214.8</c:v>
                </c:pt>
                <c:pt idx="23779">
                  <c:v>1214.8</c:v>
                </c:pt>
                <c:pt idx="23780">
                  <c:v>1214.8</c:v>
                </c:pt>
                <c:pt idx="23781">
                  <c:v>1214.8</c:v>
                </c:pt>
                <c:pt idx="23782">
                  <c:v>1214.8</c:v>
                </c:pt>
                <c:pt idx="23783">
                  <c:v>1214.8</c:v>
                </c:pt>
                <c:pt idx="23784">
                  <c:v>1214.8</c:v>
                </c:pt>
                <c:pt idx="23785">
                  <c:v>1214.8</c:v>
                </c:pt>
                <c:pt idx="23786">
                  <c:v>1214.8</c:v>
                </c:pt>
                <c:pt idx="23787">
                  <c:v>1214.8</c:v>
                </c:pt>
                <c:pt idx="23788">
                  <c:v>1214.8</c:v>
                </c:pt>
                <c:pt idx="23789">
                  <c:v>1214.8</c:v>
                </c:pt>
                <c:pt idx="23790">
                  <c:v>1214.8</c:v>
                </c:pt>
                <c:pt idx="23791">
                  <c:v>1214.8</c:v>
                </c:pt>
                <c:pt idx="23792">
                  <c:v>1214.8</c:v>
                </c:pt>
                <c:pt idx="23793">
                  <c:v>1214.8</c:v>
                </c:pt>
                <c:pt idx="23794">
                  <c:v>1214.7</c:v>
                </c:pt>
                <c:pt idx="23795">
                  <c:v>1214.7</c:v>
                </c:pt>
                <c:pt idx="23796">
                  <c:v>1214.7</c:v>
                </c:pt>
                <c:pt idx="23797">
                  <c:v>1214.7</c:v>
                </c:pt>
                <c:pt idx="23798">
                  <c:v>1214.7</c:v>
                </c:pt>
                <c:pt idx="23799">
                  <c:v>1214.7</c:v>
                </c:pt>
                <c:pt idx="23800">
                  <c:v>1214.7</c:v>
                </c:pt>
                <c:pt idx="23801">
                  <c:v>1214.7</c:v>
                </c:pt>
                <c:pt idx="23802">
                  <c:v>1214.7</c:v>
                </c:pt>
                <c:pt idx="23803">
                  <c:v>1214.7</c:v>
                </c:pt>
                <c:pt idx="23804">
                  <c:v>1214.7</c:v>
                </c:pt>
                <c:pt idx="23805">
                  <c:v>1212.8</c:v>
                </c:pt>
                <c:pt idx="23806">
                  <c:v>1212.9000000000001</c:v>
                </c:pt>
                <c:pt idx="23807">
                  <c:v>1212.5</c:v>
                </c:pt>
                <c:pt idx="23808">
                  <c:v>1211.5</c:v>
                </c:pt>
                <c:pt idx="23809">
                  <c:v>1212.3</c:v>
                </c:pt>
                <c:pt idx="23810">
                  <c:v>1211.5999999999999</c:v>
                </c:pt>
                <c:pt idx="23811">
                  <c:v>1213</c:v>
                </c:pt>
                <c:pt idx="23812">
                  <c:v>1212.2</c:v>
                </c:pt>
                <c:pt idx="23813">
                  <c:v>1213.2</c:v>
                </c:pt>
                <c:pt idx="23814">
                  <c:v>1213.3</c:v>
                </c:pt>
                <c:pt idx="23815">
                  <c:v>1213.0999999999999</c:v>
                </c:pt>
                <c:pt idx="23816">
                  <c:v>1212.9000000000001</c:v>
                </c:pt>
                <c:pt idx="23817">
                  <c:v>1212.7</c:v>
                </c:pt>
                <c:pt idx="23818">
                  <c:v>1213</c:v>
                </c:pt>
                <c:pt idx="23819">
                  <c:v>1212.5999999999999</c:v>
                </c:pt>
                <c:pt idx="23820">
                  <c:v>1213.4000000000001</c:v>
                </c:pt>
                <c:pt idx="23821">
                  <c:v>1213.4000000000001</c:v>
                </c:pt>
                <c:pt idx="23822">
                  <c:v>1213.7</c:v>
                </c:pt>
                <c:pt idx="23823">
                  <c:v>1213.3</c:v>
                </c:pt>
                <c:pt idx="23824">
                  <c:v>1213.4000000000001</c:v>
                </c:pt>
                <c:pt idx="23825">
                  <c:v>1213.5999999999999</c:v>
                </c:pt>
                <c:pt idx="23826">
                  <c:v>1213.5999999999999</c:v>
                </c:pt>
                <c:pt idx="23827">
                  <c:v>1213.5999999999999</c:v>
                </c:pt>
                <c:pt idx="23828">
                  <c:v>1201.0999999999999</c:v>
                </c:pt>
                <c:pt idx="23829">
                  <c:v>1201.0999999999999</c:v>
                </c:pt>
                <c:pt idx="23830">
                  <c:v>1201.0999999999999</c:v>
                </c:pt>
                <c:pt idx="23831">
                  <c:v>1201.0999999999999</c:v>
                </c:pt>
                <c:pt idx="23832">
                  <c:v>1201.0999999999999</c:v>
                </c:pt>
                <c:pt idx="23833">
                  <c:v>1201.0999999999999</c:v>
                </c:pt>
                <c:pt idx="23834">
                  <c:v>1201.0999999999999</c:v>
                </c:pt>
                <c:pt idx="23835">
                  <c:v>1201.0999999999999</c:v>
                </c:pt>
                <c:pt idx="23836">
                  <c:v>1211.5</c:v>
                </c:pt>
                <c:pt idx="23837">
                  <c:v>1211.5999999999999</c:v>
                </c:pt>
                <c:pt idx="23838">
                  <c:v>1211.5999999999999</c:v>
                </c:pt>
                <c:pt idx="23839">
                  <c:v>1211.5999999999999</c:v>
                </c:pt>
                <c:pt idx="23840">
                  <c:v>1211.5999999999999</c:v>
                </c:pt>
                <c:pt idx="23841">
                  <c:v>1211.5999999999999</c:v>
                </c:pt>
                <c:pt idx="23842">
                  <c:v>1209.0999999999999</c:v>
                </c:pt>
                <c:pt idx="23843">
                  <c:v>1209.0999999999999</c:v>
                </c:pt>
                <c:pt idx="23844">
                  <c:v>1213.9000000000001</c:v>
                </c:pt>
                <c:pt idx="23845">
                  <c:v>1213.5999999999999</c:v>
                </c:pt>
                <c:pt idx="23846">
                  <c:v>1213.5999999999999</c:v>
                </c:pt>
                <c:pt idx="23847">
                  <c:v>1213.5999999999999</c:v>
                </c:pt>
                <c:pt idx="23848">
                  <c:v>1213.5999999999999</c:v>
                </c:pt>
                <c:pt idx="23849">
                  <c:v>1213.5999999999999</c:v>
                </c:pt>
                <c:pt idx="23850">
                  <c:v>1213.5999999999999</c:v>
                </c:pt>
                <c:pt idx="23851">
                  <c:v>1213.5999999999999</c:v>
                </c:pt>
                <c:pt idx="23852">
                  <c:v>1213.5999999999999</c:v>
                </c:pt>
                <c:pt idx="23853">
                  <c:v>1213.5999999999999</c:v>
                </c:pt>
                <c:pt idx="23854">
                  <c:v>1213.5999999999999</c:v>
                </c:pt>
                <c:pt idx="23855">
                  <c:v>1213.5999999999999</c:v>
                </c:pt>
                <c:pt idx="23856">
                  <c:v>1213.5999999999999</c:v>
                </c:pt>
                <c:pt idx="23857">
                  <c:v>1213.5999999999999</c:v>
                </c:pt>
                <c:pt idx="23858">
                  <c:v>1213.5999999999999</c:v>
                </c:pt>
                <c:pt idx="23859">
                  <c:v>1213.5999999999999</c:v>
                </c:pt>
                <c:pt idx="23860">
                  <c:v>1213.5999999999999</c:v>
                </c:pt>
                <c:pt idx="23861">
                  <c:v>1213.5999999999999</c:v>
                </c:pt>
                <c:pt idx="23862">
                  <c:v>1213.5999999999999</c:v>
                </c:pt>
                <c:pt idx="23863">
                  <c:v>1208</c:v>
                </c:pt>
                <c:pt idx="23864">
                  <c:v>1214.5</c:v>
                </c:pt>
                <c:pt idx="23865">
                  <c:v>1214.5</c:v>
                </c:pt>
                <c:pt idx="23866">
                  <c:v>1213</c:v>
                </c:pt>
                <c:pt idx="23867">
                  <c:v>1213.7</c:v>
                </c:pt>
                <c:pt idx="23868">
                  <c:v>1211.7</c:v>
                </c:pt>
                <c:pt idx="23869">
                  <c:v>1213.5999999999999</c:v>
                </c:pt>
                <c:pt idx="23870">
                  <c:v>1213.7</c:v>
                </c:pt>
                <c:pt idx="23871">
                  <c:v>1212.5</c:v>
                </c:pt>
                <c:pt idx="23872">
                  <c:v>1211.8</c:v>
                </c:pt>
                <c:pt idx="23873">
                  <c:v>1210.5999999999999</c:v>
                </c:pt>
                <c:pt idx="23874">
                  <c:v>1212.5</c:v>
                </c:pt>
                <c:pt idx="23875">
                  <c:v>1212.3</c:v>
                </c:pt>
                <c:pt idx="23876">
                  <c:v>1212.2</c:v>
                </c:pt>
                <c:pt idx="23877">
                  <c:v>1212.2</c:v>
                </c:pt>
                <c:pt idx="23878">
                  <c:v>1212.9000000000001</c:v>
                </c:pt>
                <c:pt idx="23879">
                  <c:v>1212.2</c:v>
                </c:pt>
                <c:pt idx="23880">
                  <c:v>1212.2</c:v>
                </c:pt>
                <c:pt idx="23881">
                  <c:v>1212.2</c:v>
                </c:pt>
                <c:pt idx="23882">
                  <c:v>1212.5</c:v>
                </c:pt>
                <c:pt idx="23883">
                  <c:v>1212</c:v>
                </c:pt>
                <c:pt idx="23884">
                  <c:v>1213.0999999999999</c:v>
                </c:pt>
                <c:pt idx="23885">
                  <c:v>1213.0999999999999</c:v>
                </c:pt>
                <c:pt idx="23886">
                  <c:v>1213.9000000000001</c:v>
                </c:pt>
                <c:pt idx="23887">
                  <c:v>1213.7</c:v>
                </c:pt>
                <c:pt idx="23888">
                  <c:v>1214.3</c:v>
                </c:pt>
                <c:pt idx="23889">
                  <c:v>1214.3</c:v>
                </c:pt>
                <c:pt idx="23890">
                  <c:v>1214.7</c:v>
                </c:pt>
                <c:pt idx="23891">
                  <c:v>1214.7</c:v>
                </c:pt>
                <c:pt idx="23892">
                  <c:v>1214.7</c:v>
                </c:pt>
                <c:pt idx="23893">
                  <c:v>1214.7</c:v>
                </c:pt>
                <c:pt idx="23894">
                  <c:v>1215.5</c:v>
                </c:pt>
                <c:pt idx="23895">
                  <c:v>1215.5</c:v>
                </c:pt>
                <c:pt idx="23896">
                  <c:v>1214.2</c:v>
                </c:pt>
                <c:pt idx="23897">
                  <c:v>1214.2</c:v>
                </c:pt>
                <c:pt idx="23898">
                  <c:v>1214.2</c:v>
                </c:pt>
                <c:pt idx="23899">
                  <c:v>1214.2</c:v>
                </c:pt>
                <c:pt idx="23900">
                  <c:v>1215.4000000000001</c:v>
                </c:pt>
                <c:pt idx="23901">
                  <c:v>1214.5</c:v>
                </c:pt>
                <c:pt idx="23902">
                  <c:v>1214.5999999999999</c:v>
                </c:pt>
                <c:pt idx="23903">
                  <c:v>1214.3</c:v>
                </c:pt>
                <c:pt idx="23904">
                  <c:v>1214.3</c:v>
                </c:pt>
                <c:pt idx="23905">
                  <c:v>1214.3</c:v>
                </c:pt>
                <c:pt idx="23906">
                  <c:v>1214.3</c:v>
                </c:pt>
                <c:pt idx="23907">
                  <c:v>1214.2</c:v>
                </c:pt>
                <c:pt idx="23908">
                  <c:v>1214.2</c:v>
                </c:pt>
                <c:pt idx="23909">
                  <c:v>1212.3</c:v>
                </c:pt>
                <c:pt idx="23910">
                  <c:v>1212.3</c:v>
                </c:pt>
                <c:pt idx="23911">
                  <c:v>1213.9000000000001</c:v>
                </c:pt>
                <c:pt idx="23912">
                  <c:v>1212.2</c:v>
                </c:pt>
                <c:pt idx="23913">
                  <c:v>1212.8</c:v>
                </c:pt>
                <c:pt idx="23914">
                  <c:v>1213.5</c:v>
                </c:pt>
                <c:pt idx="23915">
                  <c:v>1213.5</c:v>
                </c:pt>
                <c:pt idx="23916">
                  <c:v>1212.7</c:v>
                </c:pt>
                <c:pt idx="23917">
                  <c:v>1212.7</c:v>
                </c:pt>
                <c:pt idx="23918">
                  <c:v>1214.5</c:v>
                </c:pt>
                <c:pt idx="23919">
                  <c:v>1212.5</c:v>
                </c:pt>
                <c:pt idx="23920">
                  <c:v>1214.2</c:v>
                </c:pt>
                <c:pt idx="23921">
                  <c:v>1214.8</c:v>
                </c:pt>
                <c:pt idx="23922">
                  <c:v>1214.8</c:v>
                </c:pt>
                <c:pt idx="23923">
                  <c:v>1214.8</c:v>
                </c:pt>
                <c:pt idx="23924">
                  <c:v>1214.7</c:v>
                </c:pt>
                <c:pt idx="23925">
                  <c:v>1214.7</c:v>
                </c:pt>
                <c:pt idx="23926">
                  <c:v>1215.4000000000001</c:v>
                </c:pt>
                <c:pt idx="23927">
                  <c:v>1215.4000000000001</c:v>
                </c:pt>
                <c:pt idx="23928">
                  <c:v>1215.4000000000001</c:v>
                </c:pt>
                <c:pt idx="23929">
                  <c:v>1215.4000000000001</c:v>
                </c:pt>
                <c:pt idx="23930">
                  <c:v>1215.4000000000001</c:v>
                </c:pt>
                <c:pt idx="23931">
                  <c:v>1215.4000000000001</c:v>
                </c:pt>
                <c:pt idx="23932">
                  <c:v>1215.4000000000001</c:v>
                </c:pt>
                <c:pt idx="23933">
                  <c:v>1214.0999999999999</c:v>
                </c:pt>
                <c:pt idx="23934">
                  <c:v>1214.7</c:v>
                </c:pt>
                <c:pt idx="23935">
                  <c:v>1214.7</c:v>
                </c:pt>
                <c:pt idx="23936">
                  <c:v>1214.7</c:v>
                </c:pt>
                <c:pt idx="23937">
                  <c:v>1215.7</c:v>
                </c:pt>
                <c:pt idx="23938">
                  <c:v>1215.7</c:v>
                </c:pt>
                <c:pt idx="23939">
                  <c:v>1215.7</c:v>
                </c:pt>
                <c:pt idx="23940">
                  <c:v>1214.5999999999999</c:v>
                </c:pt>
                <c:pt idx="23941">
                  <c:v>1214.3</c:v>
                </c:pt>
                <c:pt idx="23942">
                  <c:v>1214.3</c:v>
                </c:pt>
                <c:pt idx="23943">
                  <c:v>1214.3</c:v>
                </c:pt>
                <c:pt idx="23944">
                  <c:v>1213.8</c:v>
                </c:pt>
                <c:pt idx="23945">
                  <c:v>1213.8</c:v>
                </c:pt>
                <c:pt idx="23946">
                  <c:v>1213.8</c:v>
                </c:pt>
                <c:pt idx="23947">
                  <c:v>1213.8</c:v>
                </c:pt>
                <c:pt idx="23948">
                  <c:v>1213.8</c:v>
                </c:pt>
                <c:pt idx="23949">
                  <c:v>1213.8</c:v>
                </c:pt>
                <c:pt idx="23950">
                  <c:v>1212.7</c:v>
                </c:pt>
                <c:pt idx="23951">
                  <c:v>1213.3</c:v>
                </c:pt>
                <c:pt idx="23952">
                  <c:v>1213.3</c:v>
                </c:pt>
                <c:pt idx="23953">
                  <c:v>1213.3</c:v>
                </c:pt>
                <c:pt idx="23954">
                  <c:v>1213.3</c:v>
                </c:pt>
                <c:pt idx="23955">
                  <c:v>1213.3</c:v>
                </c:pt>
                <c:pt idx="23956">
                  <c:v>1212.5</c:v>
                </c:pt>
                <c:pt idx="23957">
                  <c:v>1212.5</c:v>
                </c:pt>
                <c:pt idx="23958">
                  <c:v>1213.4000000000001</c:v>
                </c:pt>
                <c:pt idx="23959">
                  <c:v>1212.0999999999999</c:v>
                </c:pt>
                <c:pt idx="23960">
                  <c:v>1212.0999999999999</c:v>
                </c:pt>
                <c:pt idx="23961">
                  <c:v>1213</c:v>
                </c:pt>
                <c:pt idx="23962">
                  <c:v>1213</c:v>
                </c:pt>
                <c:pt idx="23963">
                  <c:v>1213</c:v>
                </c:pt>
                <c:pt idx="23964">
                  <c:v>1213</c:v>
                </c:pt>
                <c:pt idx="23965">
                  <c:v>1213</c:v>
                </c:pt>
                <c:pt idx="23966">
                  <c:v>1213</c:v>
                </c:pt>
                <c:pt idx="23967">
                  <c:v>1213</c:v>
                </c:pt>
                <c:pt idx="23968">
                  <c:v>1213</c:v>
                </c:pt>
                <c:pt idx="23969">
                  <c:v>1212.9000000000001</c:v>
                </c:pt>
                <c:pt idx="23970">
                  <c:v>1212.7</c:v>
                </c:pt>
                <c:pt idx="23971">
                  <c:v>1213</c:v>
                </c:pt>
                <c:pt idx="23972">
                  <c:v>1213</c:v>
                </c:pt>
                <c:pt idx="23973">
                  <c:v>1212.7</c:v>
                </c:pt>
                <c:pt idx="23974">
                  <c:v>1212.7</c:v>
                </c:pt>
                <c:pt idx="23975">
                  <c:v>1213</c:v>
                </c:pt>
                <c:pt idx="23976">
                  <c:v>1213.3</c:v>
                </c:pt>
                <c:pt idx="23977">
                  <c:v>1213.3</c:v>
                </c:pt>
                <c:pt idx="23978">
                  <c:v>1212.7</c:v>
                </c:pt>
                <c:pt idx="23979">
                  <c:v>1212.7</c:v>
                </c:pt>
                <c:pt idx="23980">
                  <c:v>1213.4000000000001</c:v>
                </c:pt>
                <c:pt idx="23981">
                  <c:v>1213.4000000000001</c:v>
                </c:pt>
                <c:pt idx="23982">
                  <c:v>1213.4000000000001</c:v>
                </c:pt>
                <c:pt idx="23983">
                  <c:v>1213.4000000000001</c:v>
                </c:pt>
                <c:pt idx="23984">
                  <c:v>1213.4000000000001</c:v>
                </c:pt>
                <c:pt idx="23985">
                  <c:v>1213.4000000000001</c:v>
                </c:pt>
                <c:pt idx="23986">
                  <c:v>1213.4000000000001</c:v>
                </c:pt>
                <c:pt idx="23987">
                  <c:v>1213.4000000000001</c:v>
                </c:pt>
                <c:pt idx="23988">
                  <c:v>1213.4000000000001</c:v>
                </c:pt>
                <c:pt idx="23989">
                  <c:v>1213.4000000000001</c:v>
                </c:pt>
                <c:pt idx="23990">
                  <c:v>1213.4000000000001</c:v>
                </c:pt>
                <c:pt idx="23991">
                  <c:v>1213.4000000000001</c:v>
                </c:pt>
                <c:pt idx="23992">
                  <c:v>1213.4000000000001</c:v>
                </c:pt>
                <c:pt idx="23993">
                  <c:v>1213.4000000000001</c:v>
                </c:pt>
                <c:pt idx="23994">
                  <c:v>1213.4000000000001</c:v>
                </c:pt>
                <c:pt idx="23995">
                  <c:v>1213.4000000000001</c:v>
                </c:pt>
                <c:pt idx="23996">
                  <c:v>1212.7</c:v>
                </c:pt>
                <c:pt idx="23997">
                  <c:v>1212.7</c:v>
                </c:pt>
                <c:pt idx="23998">
                  <c:v>1214</c:v>
                </c:pt>
                <c:pt idx="23999">
                  <c:v>1214</c:v>
                </c:pt>
                <c:pt idx="24000">
                  <c:v>1214</c:v>
                </c:pt>
                <c:pt idx="24001">
                  <c:v>1214</c:v>
                </c:pt>
                <c:pt idx="24002">
                  <c:v>1214</c:v>
                </c:pt>
                <c:pt idx="24003">
                  <c:v>1214</c:v>
                </c:pt>
                <c:pt idx="24004">
                  <c:v>1214</c:v>
                </c:pt>
                <c:pt idx="24005">
                  <c:v>1214</c:v>
                </c:pt>
                <c:pt idx="24006">
                  <c:v>1214</c:v>
                </c:pt>
                <c:pt idx="24007">
                  <c:v>1214</c:v>
                </c:pt>
                <c:pt idx="24008">
                  <c:v>1214</c:v>
                </c:pt>
                <c:pt idx="24009">
                  <c:v>1214.9000000000001</c:v>
                </c:pt>
                <c:pt idx="24010">
                  <c:v>1214.9000000000001</c:v>
                </c:pt>
                <c:pt idx="24011">
                  <c:v>1216.5</c:v>
                </c:pt>
                <c:pt idx="24012">
                  <c:v>1216.5</c:v>
                </c:pt>
                <c:pt idx="24013">
                  <c:v>1216.5</c:v>
                </c:pt>
                <c:pt idx="24014">
                  <c:v>1216.5</c:v>
                </c:pt>
                <c:pt idx="24015">
                  <c:v>1216.5</c:v>
                </c:pt>
                <c:pt idx="24016">
                  <c:v>1216.5</c:v>
                </c:pt>
                <c:pt idx="24017">
                  <c:v>1216.5</c:v>
                </c:pt>
                <c:pt idx="24018">
                  <c:v>1216.5</c:v>
                </c:pt>
                <c:pt idx="24019">
                  <c:v>1216.5</c:v>
                </c:pt>
                <c:pt idx="24020">
                  <c:v>1216.5</c:v>
                </c:pt>
                <c:pt idx="24021">
                  <c:v>1216.5</c:v>
                </c:pt>
                <c:pt idx="24022">
                  <c:v>1216.0999999999999</c:v>
                </c:pt>
                <c:pt idx="24023">
                  <c:v>1217.5</c:v>
                </c:pt>
                <c:pt idx="24024">
                  <c:v>1215.9000000000001</c:v>
                </c:pt>
                <c:pt idx="24025">
                  <c:v>1217.9000000000001</c:v>
                </c:pt>
                <c:pt idx="24026">
                  <c:v>1217.9000000000001</c:v>
                </c:pt>
                <c:pt idx="24027">
                  <c:v>1217.9000000000001</c:v>
                </c:pt>
                <c:pt idx="24028">
                  <c:v>1217.5999999999999</c:v>
                </c:pt>
                <c:pt idx="24029">
                  <c:v>1208.5999999999999</c:v>
                </c:pt>
                <c:pt idx="24030">
                  <c:v>1217.9000000000001</c:v>
                </c:pt>
                <c:pt idx="24031">
                  <c:v>1213.2</c:v>
                </c:pt>
                <c:pt idx="24032">
                  <c:v>1216.8</c:v>
                </c:pt>
                <c:pt idx="24033">
                  <c:v>1216.8</c:v>
                </c:pt>
                <c:pt idx="24034">
                  <c:v>1216.8</c:v>
                </c:pt>
                <c:pt idx="24035">
                  <c:v>1217.9000000000001</c:v>
                </c:pt>
                <c:pt idx="24036">
                  <c:v>1217.2</c:v>
                </c:pt>
                <c:pt idx="24037">
                  <c:v>1217.2</c:v>
                </c:pt>
                <c:pt idx="24038">
                  <c:v>1217.2</c:v>
                </c:pt>
                <c:pt idx="24039">
                  <c:v>1217.2</c:v>
                </c:pt>
                <c:pt idx="24040">
                  <c:v>1217.2</c:v>
                </c:pt>
                <c:pt idx="24041">
                  <c:v>1217.2</c:v>
                </c:pt>
                <c:pt idx="24042">
                  <c:v>1217.2</c:v>
                </c:pt>
                <c:pt idx="24043">
                  <c:v>1217.2</c:v>
                </c:pt>
                <c:pt idx="24044">
                  <c:v>1218.2</c:v>
                </c:pt>
                <c:pt idx="24045">
                  <c:v>1218.2</c:v>
                </c:pt>
                <c:pt idx="24046">
                  <c:v>1218.2</c:v>
                </c:pt>
                <c:pt idx="24047">
                  <c:v>1218.2</c:v>
                </c:pt>
                <c:pt idx="24048">
                  <c:v>1218.2</c:v>
                </c:pt>
                <c:pt idx="24049">
                  <c:v>1218.2</c:v>
                </c:pt>
                <c:pt idx="24050">
                  <c:v>1218.2</c:v>
                </c:pt>
                <c:pt idx="24051">
                  <c:v>1218.2</c:v>
                </c:pt>
                <c:pt idx="24052">
                  <c:v>1218.2</c:v>
                </c:pt>
                <c:pt idx="24053">
                  <c:v>1217.9000000000001</c:v>
                </c:pt>
                <c:pt idx="24054">
                  <c:v>1218.5</c:v>
                </c:pt>
                <c:pt idx="24055">
                  <c:v>1217.5</c:v>
                </c:pt>
                <c:pt idx="24056">
                  <c:v>1217.5</c:v>
                </c:pt>
                <c:pt idx="24057">
                  <c:v>1217.5</c:v>
                </c:pt>
                <c:pt idx="24058">
                  <c:v>1217.2</c:v>
                </c:pt>
                <c:pt idx="24059">
                  <c:v>1217.2</c:v>
                </c:pt>
                <c:pt idx="24060">
                  <c:v>1218.5999999999999</c:v>
                </c:pt>
                <c:pt idx="24061">
                  <c:v>1218.5</c:v>
                </c:pt>
                <c:pt idx="24062">
                  <c:v>1218.4000000000001</c:v>
                </c:pt>
                <c:pt idx="24063">
                  <c:v>1217.2</c:v>
                </c:pt>
                <c:pt idx="24064">
                  <c:v>1215.4000000000001</c:v>
                </c:pt>
                <c:pt idx="24065">
                  <c:v>1218.5</c:v>
                </c:pt>
                <c:pt idx="24066">
                  <c:v>1219.2</c:v>
                </c:pt>
                <c:pt idx="24067">
                  <c:v>1219.2</c:v>
                </c:pt>
                <c:pt idx="24068">
                  <c:v>1219.0999999999999</c:v>
                </c:pt>
                <c:pt idx="24069">
                  <c:v>1219.5</c:v>
                </c:pt>
                <c:pt idx="24070">
                  <c:v>1219.8</c:v>
                </c:pt>
                <c:pt idx="24071">
                  <c:v>1219.8</c:v>
                </c:pt>
                <c:pt idx="24072">
                  <c:v>1219.4000000000001</c:v>
                </c:pt>
                <c:pt idx="24073">
                  <c:v>1218.4000000000001</c:v>
                </c:pt>
                <c:pt idx="24074">
                  <c:v>1220.5</c:v>
                </c:pt>
                <c:pt idx="24075">
                  <c:v>1219.0999999999999</c:v>
                </c:pt>
                <c:pt idx="24076">
                  <c:v>1218.2</c:v>
                </c:pt>
                <c:pt idx="24077">
                  <c:v>1218.2</c:v>
                </c:pt>
                <c:pt idx="24078">
                  <c:v>1218.2</c:v>
                </c:pt>
                <c:pt idx="24079">
                  <c:v>1218.2</c:v>
                </c:pt>
                <c:pt idx="24080">
                  <c:v>1218.2</c:v>
                </c:pt>
                <c:pt idx="24081">
                  <c:v>1218.8</c:v>
                </c:pt>
                <c:pt idx="24082">
                  <c:v>1218.8</c:v>
                </c:pt>
                <c:pt idx="24083">
                  <c:v>1219.5</c:v>
                </c:pt>
                <c:pt idx="24084">
                  <c:v>1219.5</c:v>
                </c:pt>
                <c:pt idx="24085">
                  <c:v>1219</c:v>
                </c:pt>
                <c:pt idx="24086">
                  <c:v>1218.7</c:v>
                </c:pt>
                <c:pt idx="24087">
                  <c:v>1217.7</c:v>
                </c:pt>
                <c:pt idx="24088">
                  <c:v>1217.7</c:v>
                </c:pt>
                <c:pt idx="24089">
                  <c:v>1217.7</c:v>
                </c:pt>
                <c:pt idx="24090">
                  <c:v>1217.7</c:v>
                </c:pt>
                <c:pt idx="24091">
                  <c:v>1218.4000000000001</c:v>
                </c:pt>
                <c:pt idx="24092">
                  <c:v>1218.2</c:v>
                </c:pt>
                <c:pt idx="24093">
                  <c:v>1218.2</c:v>
                </c:pt>
                <c:pt idx="24094">
                  <c:v>1218.2</c:v>
                </c:pt>
                <c:pt idx="24095">
                  <c:v>1218.2</c:v>
                </c:pt>
                <c:pt idx="24096">
                  <c:v>1218.0999999999999</c:v>
                </c:pt>
                <c:pt idx="24097">
                  <c:v>1217.4000000000001</c:v>
                </c:pt>
                <c:pt idx="24098">
                  <c:v>1217.4000000000001</c:v>
                </c:pt>
                <c:pt idx="24099">
                  <c:v>1217.4000000000001</c:v>
                </c:pt>
                <c:pt idx="24100">
                  <c:v>1217.4000000000001</c:v>
                </c:pt>
                <c:pt idx="24101">
                  <c:v>1216.9000000000001</c:v>
                </c:pt>
                <c:pt idx="24102">
                  <c:v>1216.9000000000001</c:v>
                </c:pt>
                <c:pt idx="24103">
                  <c:v>1216.9000000000001</c:v>
                </c:pt>
                <c:pt idx="24104">
                  <c:v>1216.8</c:v>
                </c:pt>
                <c:pt idx="24105">
                  <c:v>1216.7</c:v>
                </c:pt>
                <c:pt idx="24106">
                  <c:v>1216.7</c:v>
                </c:pt>
                <c:pt idx="24107">
                  <c:v>1216.7</c:v>
                </c:pt>
                <c:pt idx="24108">
                  <c:v>1216.7</c:v>
                </c:pt>
                <c:pt idx="24109">
                  <c:v>1214.5</c:v>
                </c:pt>
                <c:pt idx="24110">
                  <c:v>1214.5</c:v>
                </c:pt>
                <c:pt idx="24111">
                  <c:v>1214.5</c:v>
                </c:pt>
                <c:pt idx="24112">
                  <c:v>1214.5</c:v>
                </c:pt>
                <c:pt idx="24113">
                  <c:v>1214.5</c:v>
                </c:pt>
                <c:pt idx="24114">
                  <c:v>1214.5</c:v>
                </c:pt>
                <c:pt idx="24115">
                  <c:v>1214.5</c:v>
                </c:pt>
                <c:pt idx="24116">
                  <c:v>1214.5</c:v>
                </c:pt>
                <c:pt idx="24117">
                  <c:v>1214.5</c:v>
                </c:pt>
                <c:pt idx="24118">
                  <c:v>1213.9000000000001</c:v>
                </c:pt>
                <c:pt idx="24119">
                  <c:v>1213.5999999999999</c:v>
                </c:pt>
                <c:pt idx="24120">
                  <c:v>1213.7</c:v>
                </c:pt>
                <c:pt idx="24121">
                  <c:v>1213.3</c:v>
                </c:pt>
                <c:pt idx="24122">
                  <c:v>1213.3</c:v>
                </c:pt>
                <c:pt idx="24123">
                  <c:v>1213.3</c:v>
                </c:pt>
                <c:pt idx="24124">
                  <c:v>1213.3</c:v>
                </c:pt>
                <c:pt idx="24125">
                  <c:v>1213.3</c:v>
                </c:pt>
                <c:pt idx="24126">
                  <c:v>1207.2</c:v>
                </c:pt>
                <c:pt idx="24127">
                  <c:v>1207.2</c:v>
                </c:pt>
                <c:pt idx="24128">
                  <c:v>1210.0999999999999</c:v>
                </c:pt>
                <c:pt idx="24129">
                  <c:v>1210.0999999999999</c:v>
                </c:pt>
                <c:pt idx="24130">
                  <c:v>1210.0999999999999</c:v>
                </c:pt>
                <c:pt idx="24131">
                  <c:v>1209.8</c:v>
                </c:pt>
                <c:pt idx="24132">
                  <c:v>1208.8</c:v>
                </c:pt>
                <c:pt idx="24133">
                  <c:v>1209.0999999999999</c:v>
                </c:pt>
                <c:pt idx="24134">
                  <c:v>1209.0999999999999</c:v>
                </c:pt>
                <c:pt idx="24135">
                  <c:v>1209.2</c:v>
                </c:pt>
                <c:pt idx="24136">
                  <c:v>1209.2</c:v>
                </c:pt>
                <c:pt idx="24137">
                  <c:v>1209.2</c:v>
                </c:pt>
                <c:pt idx="24138">
                  <c:v>1208.2</c:v>
                </c:pt>
                <c:pt idx="24139">
                  <c:v>1208.2</c:v>
                </c:pt>
                <c:pt idx="24140">
                  <c:v>1208.2</c:v>
                </c:pt>
                <c:pt idx="24141">
                  <c:v>1208.2</c:v>
                </c:pt>
                <c:pt idx="24142">
                  <c:v>1207.5999999999999</c:v>
                </c:pt>
                <c:pt idx="24143">
                  <c:v>1207.5</c:v>
                </c:pt>
                <c:pt idx="24144">
                  <c:v>1207.5</c:v>
                </c:pt>
                <c:pt idx="24145">
                  <c:v>1207.5</c:v>
                </c:pt>
                <c:pt idx="24146">
                  <c:v>1207.5</c:v>
                </c:pt>
                <c:pt idx="24147">
                  <c:v>1207.5</c:v>
                </c:pt>
                <c:pt idx="24148">
                  <c:v>1206</c:v>
                </c:pt>
                <c:pt idx="24149">
                  <c:v>1207.3</c:v>
                </c:pt>
                <c:pt idx="24150">
                  <c:v>1207.3</c:v>
                </c:pt>
                <c:pt idx="24151">
                  <c:v>1207.3</c:v>
                </c:pt>
                <c:pt idx="24152">
                  <c:v>1207.3</c:v>
                </c:pt>
                <c:pt idx="24153">
                  <c:v>1207</c:v>
                </c:pt>
                <c:pt idx="24154">
                  <c:v>1207</c:v>
                </c:pt>
                <c:pt idx="24155">
                  <c:v>1206</c:v>
                </c:pt>
                <c:pt idx="24156">
                  <c:v>1207.3</c:v>
                </c:pt>
                <c:pt idx="24157">
                  <c:v>1207.3</c:v>
                </c:pt>
                <c:pt idx="24158">
                  <c:v>1207.3</c:v>
                </c:pt>
                <c:pt idx="24159">
                  <c:v>1207.3</c:v>
                </c:pt>
                <c:pt idx="24160">
                  <c:v>1207.3</c:v>
                </c:pt>
                <c:pt idx="24161">
                  <c:v>1207.5999999999999</c:v>
                </c:pt>
                <c:pt idx="24162">
                  <c:v>1207.5999999999999</c:v>
                </c:pt>
                <c:pt idx="24163">
                  <c:v>1208.2</c:v>
                </c:pt>
                <c:pt idx="24164">
                  <c:v>1208.2</c:v>
                </c:pt>
                <c:pt idx="24165">
                  <c:v>1208.2</c:v>
                </c:pt>
                <c:pt idx="24166">
                  <c:v>1204.2</c:v>
                </c:pt>
                <c:pt idx="24167">
                  <c:v>1208.2</c:v>
                </c:pt>
                <c:pt idx="24168">
                  <c:v>1208.2</c:v>
                </c:pt>
                <c:pt idx="24169">
                  <c:v>1207.9000000000001</c:v>
                </c:pt>
                <c:pt idx="24170">
                  <c:v>1206.8</c:v>
                </c:pt>
                <c:pt idx="24171">
                  <c:v>1206.9000000000001</c:v>
                </c:pt>
                <c:pt idx="24172">
                  <c:v>1206.9000000000001</c:v>
                </c:pt>
                <c:pt idx="24173">
                  <c:v>1206.9000000000001</c:v>
                </c:pt>
                <c:pt idx="24174">
                  <c:v>1208.5</c:v>
                </c:pt>
                <c:pt idx="24175">
                  <c:v>1208.5</c:v>
                </c:pt>
                <c:pt idx="24176">
                  <c:v>1210.5</c:v>
                </c:pt>
                <c:pt idx="24177">
                  <c:v>1210.2</c:v>
                </c:pt>
                <c:pt idx="24178">
                  <c:v>1210.4000000000001</c:v>
                </c:pt>
                <c:pt idx="24179">
                  <c:v>1210.4000000000001</c:v>
                </c:pt>
                <c:pt idx="24180">
                  <c:v>1210.4000000000001</c:v>
                </c:pt>
                <c:pt idx="24181">
                  <c:v>1210.4000000000001</c:v>
                </c:pt>
                <c:pt idx="24182">
                  <c:v>1210.4000000000001</c:v>
                </c:pt>
                <c:pt idx="24183">
                  <c:v>1211.5</c:v>
                </c:pt>
                <c:pt idx="24184">
                  <c:v>1210.8</c:v>
                </c:pt>
                <c:pt idx="24185">
                  <c:v>1212.8</c:v>
                </c:pt>
                <c:pt idx="24186">
                  <c:v>1211.0999999999999</c:v>
                </c:pt>
                <c:pt idx="24187">
                  <c:v>1212.5</c:v>
                </c:pt>
                <c:pt idx="24188">
                  <c:v>1212.5</c:v>
                </c:pt>
                <c:pt idx="24189">
                  <c:v>1212.5</c:v>
                </c:pt>
                <c:pt idx="24190">
                  <c:v>1214.5999999999999</c:v>
                </c:pt>
                <c:pt idx="24191">
                  <c:v>1214.5999999999999</c:v>
                </c:pt>
                <c:pt idx="24192">
                  <c:v>1213.3</c:v>
                </c:pt>
                <c:pt idx="24193">
                  <c:v>1213.3</c:v>
                </c:pt>
                <c:pt idx="24194">
                  <c:v>1214.7</c:v>
                </c:pt>
                <c:pt idx="24195">
                  <c:v>1214.4000000000001</c:v>
                </c:pt>
                <c:pt idx="24196">
                  <c:v>1213.7</c:v>
                </c:pt>
                <c:pt idx="24197">
                  <c:v>1213.7</c:v>
                </c:pt>
                <c:pt idx="24198">
                  <c:v>1213.7</c:v>
                </c:pt>
                <c:pt idx="24199">
                  <c:v>1214.4000000000001</c:v>
                </c:pt>
                <c:pt idx="24200">
                  <c:v>1214.4000000000001</c:v>
                </c:pt>
                <c:pt idx="24201">
                  <c:v>1214.4000000000001</c:v>
                </c:pt>
                <c:pt idx="24202">
                  <c:v>1214.7</c:v>
                </c:pt>
                <c:pt idx="24203">
                  <c:v>1214.7</c:v>
                </c:pt>
                <c:pt idx="24204">
                  <c:v>1214.7</c:v>
                </c:pt>
                <c:pt idx="24205">
                  <c:v>1214.7</c:v>
                </c:pt>
                <c:pt idx="24206">
                  <c:v>1214.7</c:v>
                </c:pt>
                <c:pt idx="24207">
                  <c:v>1214.3</c:v>
                </c:pt>
                <c:pt idx="24208">
                  <c:v>1214.4000000000001</c:v>
                </c:pt>
                <c:pt idx="24209">
                  <c:v>1212.7</c:v>
                </c:pt>
                <c:pt idx="24210">
                  <c:v>1212.7</c:v>
                </c:pt>
                <c:pt idx="24211">
                  <c:v>1212.7</c:v>
                </c:pt>
                <c:pt idx="24212">
                  <c:v>1212.7</c:v>
                </c:pt>
                <c:pt idx="24213">
                  <c:v>1212.7</c:v>
                </c:pt>
                <c:pt idx="24214">
                  <c:v>1212.7</c:v>
                </c:pt>
                <c:pt idx="24215">
                  <c:v>1212.7</c:v>
                </c:pt>
                <c:pt idx="24216">
                  <c:v>1212.5</c:v>
                </c:pt>
                <c:pt idx="24217">
                  <c:v>1212.5</c:v>
                </c:pt>
                <c:pt idx="24218">
                  <c:v>1212.0999999999999</c:v>
                </c:pt>
                <c:pt idx="24219">
                  <c:v>1211.5</c:v>
                </c:pt>
                <c:pt idx="24220">
                  <c:v>1211.0999999999999</c:v>
                </c:pt>
                <c:pt idx="24221">
                  <c:v>1211.2</c:v>
                </c:pt>
                <c:pt idx="24222">
                  <c:v>1210.8</c:v>
                </c:pt>
                <c:pt idx="24223">
                  <c:v>1210.8</c:v>
                </c:pt>
                <c:pt idx="24224">
                  <c:v>1210.8</c:v>
                </c:pt>
                <c:pt idx="24225">
                  <c:v>1210.8</c:v>
                </c:pt>
                <c:pt idx="24226">
                  <c:v>1210.8</c:v>
                </c:pt>
                <c:pt idx="24227">
                  <c:v>1210.8</c:v>
                </c:pt>
                <c:pt idx="24228">
                  <c:v>1210.8</c:v>
                </c:pt>
                <c:pt idx="24229">
                  <c:v>1211.5</c:v>
                </c:pt>
                <c:pt idx="24230">
                  <c:v>1211.5</c:v>
                </c:pt>
                <c:pt idx="24231">
                  <c:v>1211.0999999999999</c:v>
                </c:pt>
                <c:pt idx="24232">
                  <c:v>1211.0999999999999</c:v>
                </c:pt>
                <c:pt idx="24233">
                  <c:v>1211.0999999999999</c:v>
                </c:pt>
                <c:pt idx="24234">
                  <c:v>1211.0999999999999</c:v>
                </c:pt>
                <c:pt idx="24235">
                  <c:v>1211.0999999999999</c:v>
                </c:pt>
                <c:pt idx="24236">
                  <c:v>1211.0999999999999</c:v>
                </c:pt>
                <c:pt idx="24237">
                  <c:v>1211.0999999999999</c:v>
                </c:pt>
                <c:pt idx="24238">
                  <c:v>1211.0999999999999</c:v>
                </c:pt>
                <c:pt idx="24239">
                  <c:v>1211.0999999999999</c:v>
                </c:pt>
                <c:pt idx="24240">
                  <c:v>1212.5</c:v>
                </c:pt>
                <c:pt idx="24241">
                  <c:v>1212.5</c:v>
                </c:pt>
                <c:pt idx="24242">
                  <c:v>1213.2</c:v>
                </c:pt>
                <c:pt idx="24243">
                  <c:v>1213.2</c:v>
                </c:pt>
                <c:pt idx="24244">
                  <c:v>1213.4000000000001</c:v>
                </c:pt>
                <c:pt idx="24245">
                  <c:v>1213.7</c:v>
                </c:pt>
                <c:pt idx="24246">
                  <c:v>1214.4000000000001</c:v>
                </c:pt>
                <c:pt idx="24247">
                  <c:v>1213.8</c:v>
                </c:pt>
                <c:pt idx="24248">
                  <c:v>1213.8</c:v>
                </c:pt>
                <c:pt idx="24249">
                  <c:v>1213.8</c:v>
                </c:pt>
                <c:pt idx="24250">
                  <c:v>1213.8</c:v>
                </c:pt>
                <c:pt idx="24251">
                  <c:v>1213.8</c:v>
                </c:pt>
                <c:pt idx="24252">
                  <c:v>1213.8</c:v>
                </c:pt>
                <c:pt idx="24253">
                  <c:v>1215.4000000000001</c:v>
                </c:pt>
                <c:pt idx="24254">
                  <c:v>1214.0999999999999</c:v>
                </c:pt>
                <c:pt idx="24255">
                  <c:v>1214.8</c:v>
                </c:pt>
                <c:pt idx="24256">
                  <c:v>1215.3</c:v>
                </c:pt>
                <c:pt idx="24257">
                  <c:v>1215.5</c:v>
                </c:pt>
                <c:pt idx="24258">
                  <c:v>1215.4000000000001</c:v>
                </c:pt>
                <c:pt idx="24259">
                  <c:v>1215.4000000000001</c:v>
                </c:pt>
                <c:pt idx="24260">
                  <c:v>1215.4000000000001</c:v>
                </c:pt>
                <c:pt idx="24261">
                  <c:v>1215.4000000000001</c:v>
                </c:pt>
                <c:pt idx="24262">
                  <c:v>1215.4000000000001</c:v>
                </c:pt>
                <c:pt idx="24263">
                  <c:v>1215.4000000000001</c:v>
                </c:pt>
                <c:pt idx="24264">
                  <c:v>1215.4000000000001</c:v>
                </c:pt>
                <c:pt idx="24265">
                  <c:v>1215.4000000000001</c:v>
                </c:pt>
                <c:pt idx="24266">
                  <c:v>1215.4000000000001</c:v>
                </c:pt>
                <c:pt idx="24267">
                  <c:v>1215.4000000000001</c:v>
                </c:pt>
                <c:pt idx="24268">
                  <c:v>1215.4000000000001</c:v>
                </c:pt>
                <c:pt idx="24269">
                  <c:v>1215.4000000000001</c:v>
                </c:pt>
                <c:pt idx="24270">
                  <c:v>1215.4000000000001</c:v>
                </c:pt>
                <c:pt idx="24271">
                  <c:v>1215.4000000000001</c:v>
                </c:pt>
                <c:pt idx="24272">
                  <c:v>1215.4000000000001</c:v>
                </c:pt>
                <c:pt idx="24273">
                  <c:v>1215.4000000000001</c:v>
                </c:pt>
                <c:pt idx="24274">
                  <c:v>1215.4000000000001</c:v>
                </c:pt>
                <c:pt idx="24275">
                  <c:v>1215.4000000000001</c:v>
                </c:pt>
                <c:pt idx="24276">
                  <c:v>1215.4000000000001</c:v>
                </c:pt>
                <c:pt idx="24277">
                  <c:v>1215.4000000000001</c:v>
                </c:pt>
                <c:pt idx="24278">
                  <c:v>1215.4000000000001</c:v>
                </c:pt>
                <c:pt idx="24279">
                  <c:v>1215.4000000000001</c:v>
                </c:pt>
                <c:pt idx="24280">
                  <c:v>1215.4000000000001</c:v>
                </c:pt>
                <c:pt idx="24281">
                  <c:v>1215.4000000000001</c:v>
                </c:pt>
                <c:pt idx="24282">
                  <c:v>1215.4000000000001</c:v>
                </c:pt>
                <c:pt idx="24283">
                  <c:v>1212.3</c:v>
                </c:pt>
                <c:pt idx="24284">
                  <c:v>1211.9000000000001</c:v>
                </c:pt>
                <c:pt idx="24285">
                  <c:v>1211.5999999999999</c:v>
                </c:pt>
                <c:pt idx="24286">
                  <c:v>1211.7</c:v>
                </c:pt>
                <c:pt idx="24287">
                  <c:v>1211.5999999999999</c:v>
                </c:pt>
                <c:pt idx="24288">
                  <c:v>1211</c:v>
                </c:pt>
                <c:pt idx="24289">
                  <c:v>1210.9000000000001</c:v>
                </c:pt>
                <c:pt idx="24290">
                  <c:v>1210.9000000000001</c:v>
                </c:pt>
                <c:pt idx="24291">
                  <c:v>1210.9000000000001</c:v>
                </c:pt>
                <c:pt idx="24292">
                  <c:v>1210.9000000000001</c:v>
                </c:pt>
                <c:pt idx="24293">
                  <c:v>1209</c:v>
                </c:pt>
                <c:pt idx="24294">
                  <c:v>1210.7</c:v>
                </c:pt>
                <c:pt idx="24295">
                  <c:v>1210</c:v>
                </c:pt>
                <c:pt idx="24296">
                  <c:v>1209.7</c:v>
                </c:pt>
                <c:pt idx="24297">
                  <c:v>1209.7</c:v>
                </c:pt>
                <c:pt idx="24298">
                  <c:v>1209.7</c:v>
                </c:pt>
                <c:pt idx="24299">
                  <c:v>1209.7</c:v>
                </c:pt>
                <c:pt idx="24300">
                  <c:v>1209.7</c:v>
                </c:pt>
                <c:pt idx="24301">
                  <c:v>1209.7</c:v>
                </c:pt>
                <c:pt idx="24302">
                  <c:v>1211.5</c:v>
                </c:pt>
                <c:pt idx="24303">
                  <c:v>1211.4000000000001</c:v>
                </c:pt>
                <c:pt idx="24304">
                  <c:v>1211.4000000000001</c:v>
                </c:pt>
                <c:pt idx="24305">
                  <c:v>1211.4000000000001</c:v>
                </c:pt>
                <c:pt idx="24306">
                  <c:v>1211.4000000000001</c:v>
                </c:pt>
                <c:pt idx="24307">
                  <c:v>1211.4000000000001</c:v>
                </c:pt>
                <c:pt idx="24308">
                  <c:v>1211.4000000000001</c:v>
                </c:pt>
                <c:pt idx="24309">
                  <c:v>1211.4000000000001</c:v>
                </c:pt>
                <c:pt idx="24310">
                  <c:v>1212</c:v>
                </c:pt>
                <c:pt idx="24311">
                  <c:v>1212.3</c:v>
                </c:pt>
                <c:pt idx="24312">
                  <c:v>1211.5999999999999</c:v>
                </c:pt>
                <c:pt idx="24313">
                  <c:v>1211.3</c:v>
                </c:pt>
                <c:pt idx="24314">
                  <c:v>1211.5999999999999</c:v>
                </c:pt>
                <c:pt idx="24315">
                  <c:v>1211.3</c:v>
                </c:pt>
                <c:pt idx="24316">
                  <c:v>1211.3</c:v>
                </c:pt>
                <c:pt idx="24317">
                  <c:v>1211.3</c:v>
                </c:pt>
                <c:pt idx="24318">
                  <c:v>1211.3</c:v>
                </c:pt>
                <c:pt idx="24319">
                  <c:v>1211.3</c:v>
                </c:pt>
                <c:pt idx="24320">
                  <c:v>1211.3</c:v>
                </c:pt>
                <c:pt idx="24321">
                  <c:v>1210.3</c:v>
                </c:pt>
                <c:pt idx="24322">
                  <c:v>1210.3</c:v>
                </c:pt>
                <c:pt idx="24323">
                  <c:v>1210.3</c:v>
                </c:pt>
                <c:pt idx="24324">
                  <c:v>1210</c:v>
                </c:pt>
                <c:pt idx="24325">
                  <c:v>1210</c:v>
                </c:pt>
                <c:pt idx="24326">
                  <c:v>1210</c:v>
                </c:pt>
                <c:pt idx="24327">
                  <c:v>1209.7</c:v>
                </c:pt>
                <c:pt idx="24328">
                  <c:v>1210.0999999999999</c:v>
                </c:pt>
                <c:pt idx="24329">
                  <c:v>1209.7</c:v>
                </c:pt>
                <c:pt idx="24330">
                  <c:v>1209.7</c:v>
                </c:pt>
                <c:pt idx="24331">
                  <c:v>1209.7</c:v>
                </c:pt>
                <c:pt idx="24332">
                  <c:v>1209.7</c:v>
                </c:pt>
                <c:pt idx="24333">
                  <c:v>1209.7</c:v>
                </c:pt>
                <c:pt idx="24334">
                  <c:v>1209.5</c:v>
                </c:pt>
                <c:pt idx="24335">
                  <c:v>1208.0999999999999</c:v>
                </c:pt>
                <c:pt idx="24336">
                  <c:v>1207.9000000000001</c:v>
                </c:pt>
                <c:pt idx="24337">
                  <c:v>1208.8</c:v>
                </c:pt>
                <c:pt idx="24338">
                  <c:v>1208.5</c:v>
                </c:pt>
                <c:pt idx="24339">
                  <c:v>1208.0999999999999</c:v>
                </c:pt>
                <c:pt idx="24340">
                  <c:v>1208.2</c:v>
                </c:pt>
                <c:pt idx="24341">
                  <c:v>1207.9000000000001</c:v>
                </c:pt>
                <c:pt idx="24342">
                  <c:v>1207.9000000000001</c:v>
                </c:pt>
                <c:pt idx="24343">
                  <c:v>1207.8</c:v>
                </c:pt>
                <c:pt idx="24344">
                  <c:v>1207.5999999999999</c:v>
                </c:pt>
                <c:pt idx="24345">
                  <c:v>1207.5999999999999</c:v>
                </c:pt>
                <c:pt idx="24346">
                  <c:v>1207.5999999999999</c:v>
                </c:pt>
                <c:pt idx="24347">
                  <c:v>1207.5999999999999</c:v>
                </c:pt>
                <c:pt idx="24348">
                  <c:v>1207.5999999999999</c:v>
                </c:pt>
                <c:pt idx="24349">
                  <c:v>1207</c:v>
                </c:pt>
                <c:pt idx="24350">
                  <c:v>1207.8</c:v>
                </c:pt>
                <c:pt idx="24351">
                  <c:v>1207.8</c:v>
                </c:pt>
                <c:pt idx="24352">
                  <c:v>1207.8</c:v>
                </c:pt>
                <c:pt idx="24353">
                  <c:v>1207.8</c:v>
                </c:pt>
                <c:pt idx="24354">
                  <c:v>1208.3</c:v>
                </c:pt>
                <c:pt idx="24355">
                  <c:v>1208.4000000000001</c:v>
                </c:pt>
                <c:pt idx="24356">
                  <c:v>1208.2</c:v>
                </c:pt>
                <c:pt idx="24357">
                  <c:v>1208.2</c:v>
                </c:pt>
                <c:pt idx="24358">
                  <c:v>1208.5</c:v>
                </c:pt>
                <c:pt idx="24359">
                  <c:v>1208.2</c:v>
                </c:pt>
                <c:pt idx="24360">
                  <c:v>1208.3</c:v>
                </c:pt>
                <c:pt idx="24361">
                  <c:v>1208</c:v>
                </c:pt>
                <c:pt idx="24362">
                  <c:v>1208.2</c:v>
                </c:pt>
                <c:pt idx="24363">
                  <c:v>1208.5</c:v>
                </c:pt>
                <c:pt idx="24364">
                  <c:v>1208.5999999999999</c:v>
                </c:pt>
                <c:pt idx="24365">
                  <c:v>1208.2</c:v>
                </c:pt>
                <c:pt idx="24366">
                  <c:v>1208.5</c:v>
                </c:pt>
                <c:pt idx="24367">
                  <c:v>1208.9000000000001</c:v>
                </c:pt>
                <c:pt idx="24368">
                  <c:v>1208.9000000000001</c:v>
                </c:pt>
                <c:pt idx="24369">
                  <c:v>1208.9000000000001</c:v>
                </c:pt>
                <c:pt idx="24370">
                  <c:v>1209.5</c:v>
                </c:pt>
                <c:pt idx="24371">
                  <c:v>1209.8</c:v>
                </c:pt>
                <c:pt idx="24372">
                  <c:v>1209.8</c:v>
                </c:pt>
                <c:pt idx="24373">
                  <c:v>1210.5</c:v>
                </c:pt>
                <c:pt idx="24374">
                  <c:v>1211.0999999999999</c:v>
                </c:pt>
                <c:pt idx="24375">
                  <c:v>1211.8</c:v>
                </c:pt>
                <c:pt idx="24376">
                  <c:v>1211.5</c:v>
                </c:pt>
                <c:pt idx="24377">
                  <c:v>1211.8</c:v>
                </c:pt>
                <c:pt idx="24378">
                  <c:v>1211.9000000000001</c:v>
                </c:pt>
                <c:pt idx="24379">
                  <c:v>1212.3</c:v>
                </c:pt>
                <c:pt idx="24380">
                  <c:v>1212.4000000000001</c:v>
                </c:pt>
                <c:pt idx="24381">
                  <c:v>1212.7</c:v>
                </c:pt>
                <c:pt idx="24382">
                  <c:v>1212.4000000000001</c:v>
                </c:pt>
                <c:pt idx="24383">
                  <c:v>1212.7</c:v>
                </c:pt>
                <c:pt idx="24384">
                  <c:v>1212.8</c:v>
                </c:pt>
                <c:pt idx="24385">
                  <c:v>1212.7</c:v>
                </c:pt>
                <c:pt idx="24386">
                  <c:v>1212.0999999999999</c:v>
                </c:pt>
                <c:pt idx="24387">
                  <c:v>1212.4000000000001</c:v>
                </c:pt>
                <c:pt idx="24388">
                  <c:v>1212.3</c:v>
                </c:pt>
                <c:pt idx="24389">
                  <c:v>1212.4000000000001</c:v>
                </c:pt>
                <c:pt idx="24390">
                  <c:v>1212.0999999999999</c:v>
                </c:pt>
                <c:pt idx="24391">
                  <c:v>1212.7</c:v>
                </c:pt>
                <c:pt idx="24392">
                  <c:v>1212.4000000000001</c:v>
                </c:pt>
                <c:pt idx="24393">
                  <c:v>1212.4000000000001</c:v>
                </c:pt>
                <c:pt idx="24394">
                  <c:v>1212.7</c:v>
                </c:pt>
                <c:pt idx="24395">
                  <c:v>1213.0999999999999</c:v>
                </c:pt>
                <c:pt idx="24396">
                  <c:v>1213.0999999999999</c:v>
                </c:pt>
                <c:pt idx="24397">
                  <c:v>1213.3</c:v>
                </c:pt>
                <c:pt idx="24398">
                  <c:v>1213.4000000000001</c:v>
                </c:pt>
                <c:pt idx="24399">
                  <c:v>1213.4000000000001</c:v>
                </c:pt>
                <c:pt idx="24400">
                  <c:v>1213.7</c:v>
                </c:pt>
                <c:pt idx="24401">
                  <c:v>1214.4000000000001</c:v>
                </c:pt>
                <c:pt idx="24402">
                  <c:v>1214.3</c:v>
                </c:pt>
                <c:pt idx="24403">
                  <c:v>1214.7</c:v>
                </c:pt>
                <c:pt idx="24404">
                  <c:v>1215.3</c:v>
                </c:pt>
                <c:pt idx="24405">
                  <c:v>1215.3</c:v>
                </c:pt>
                <c:pt idx="24406">
                  <c:v>1215.7</c:v>
                </c:pt>
                <c:pt idx="24407">
                  <c:v>1216</c:v>
                </c:pt>
                <c:pt idx="24408">
                  <c:v>1217</c:v>
                </c:pt>
                <c:pt idx="24409">
                  <c:v>1217</c:v>
                </c:pt>
                <c:pt idx="24410">
                  <c:v>1217.2</c:v>
                </c:pt>
                <c:pt idx="24411">
                  <c:v>1216.5999999999999</c:v>
                </c:pt>
                <c:pt idx="24412">
                  <c:v>1217.3</c:v>
                </c:pt>
                <c:pt idx="24413">
                  <c:v>1217.5999999999999</c:v>
                </c:pt>
                <c:pt idx="24414">
                  <c:v>1216.9000000000001</c:v>
                </c:pt>
                <c:pt idx="24415">
                  <c:v>1216.5999999999999</c:v>
                </c:pt>
                <c:pt idx="24416">
                  <c:v>1217.5</c:v>
                </c:pt>
                <c:pt idx="24417">
                  <c:v>1217.5999999999999</c:v>
                </c:pt>
                <c:pt idx="24418">
                  <c:v>1217.5999999999999</c:v>
                </c:pt>
                <c:pt idx="24419">
                  <c:v>1217</c:v>
                </c:pt>
                <c:pt idx="24420">
                  <c:v>1217.5999999999999</c:v>
                </c:pt>
                <c:pt idx="24421">
                  <c:v>1217.5999999999999</c:v>
                </c:pt>
                <c:pt idx="24422">
                  <c:v>1217.5999999999999</c:v>
                </c:pt>
                <c:pt idx="24423">
                  <c:v>1217.5</c:v>
                </c:pt>
                <c:pt idx="24424">
                  <c:v>1217.5999999999999</c:v>
                </c:pt>
                <c:pt idx="24425">
                  <c:v>1217.3</c:v>
                </c:pt>
                <c:pt idx="24426">
                  <c:v>1217.5999999999999</c:v>
                </c:pt>
                <c:pt idx="24427">
                  <c:v>1217.5999999999999</c:v>
                </c:pt>
                <c:pt idx="24428">
                  <c:v>1217.5</c:v>
                </c:pt>
                <c:pt idx="24429">
                  <c:v>1218.5999999999999</c:v>
                </c:pt>
                <c:pt idx="24430">
                  <c:v>1218.5999999999999</c:v>
                </c:pt>
                <c:pt idx="24431">
                  <c:v>1218.5999999999999</c:v>
                </c:pt>
                <c:pt idx="24432">
                  <c:v>1218.5999999999999</c:v>
                </c:pt>
                <c:pt idx="24433">
                  <c:v>1218.9000000000001</c:v>
                </c:pt>
                <c:pt idx="24434">
                  <c:v>1219.5999999999999</c:v>
                </c:pt>
                <c:pt idx="24435">
                  <c:v>1219.3</c:v>
                </c:pt>
                <c:pt idx="24436">
                  <c:v>1219.8</c:v>
                </c:pt>
                <c:pt idx="24437">
                  <c:v>1220.9000000000001</c:v>
                </c:pt>
                <c:pt idx="24438">
                  <c:v>1220.9000000000001</c:v>
                </c:pt>
                <c:pt idx="24439">
                  <c:v>1221.2</c:v>
                </c:pt>
                <c:pt idx="24440">
                  <c:v>1221.9000000000001</c:v>
                </c:pt>
                <c:pt idx="24441">
                  <c:v>1221.5999999999999</c:v>
                </c:pt>
                <c:pt idx="24442">
                  <c:v>1221.9000000000001</c:v>
                </c:pt>
                <c:pt idx="24443">
                  <c:v>1222.8</c:v>
                </c:pt>
                <c:pt idx="24444">
                  <c:v>1222.5</c:v>
                </c:pt>
                <c:pt idx="24445">
                  <c:v>1222.9000000000001</c:v>
                </c:pt>
                <c:pt idx="24446">
                  <c:v>1223.2</c:v>
                </c:pt>
                <c:pt idx="24447">
                  <c:v>1220.9000000000001</c:v>
                </c:pt>
                <c:pt idx="24448">
                  <c:v>1224.0999999999999</c:v>
                </c:pt>
                <c:pt idx="24449">
                  <c:v>1223.8</c:v>
                </c:pt>
                <c:pt idx="24450">
                  <c:v>1224.5</c:v>
                </c:pt>
                <c:pt idx="24451">
                  <c:v>1224.8</c:v>
                </c:pt>
                <c:pt idx="24452">
                  <c:v>1224.8</c:v>
                </c:pt>
                <c:pt idx="24453">
                  <c:v>1224.8</c:v>
                </c:pt>
                <c:pt idx="24454">
                  <c:v>1225.7</c:v>
                </c:pt>
                <c:pt idx="24455">
                  <c:v>1225.7</c:v>
                </c:pt>
                <c:pt idx="24456">
                  <c:v>1225.7</c:v>
                </c:pt>
                <c:pt idx="24457">
                  <c:v>1226.5</c:v>
                </c:pt>
                <c:pt idx="24458">
                  <c:v>1226</c:v>
                </c:pt>
                <c:pt idx="24459">
                  <c:v>1226.3</c:v>
                </c:pt>
                <c:pt idx="24460">
                  <c:v>1226.4000000000001</c:v>
                </c:pt>
                <c:pt idx="24461">
                  <c:v>1226.7</c:v>
                </c:pt>
                <c:pt idx="24462">
                  <c:v>1227</c:v>
                </c:pt>
                <c:pt idx="24463">
                  <c:v>1226.7</c:v>
                </c:pt>
                <c:pt idx="24464">
                  <c:v>1227.5999999999999</c:v>
                </c:pt>
                <c:pt idx="24465">
                  <c:v>1228</c:v>
                </c:pt>
                <c:pt idx="24466">
                  <c:v>1227.5999999999999</c:v>
                </c:pt>
                <c:pt idx="24467">
                  <c:v>1228.3</c:v>
                </c:pt>
                <c:pt idx="24468">
                  <c:v>1228.5999999999999</c:v>
                </c:pt>
                <c:pt idx="24469">
                  <c:v>1228.9000000000001</c:v>
                </c:pt>
                <c:pt idx="24470">
                  <c:v>1229.3</c:v>
                </c:pt>
                <c:pt idx="24471">
                  <c:v>1229</c:v>
                </c:pt>
                <c:pt idx="24472">
                  <c:v>1228.5999999999999</c:v>
                </c:pt>
                <c:pt idx="24473">
                  <c:v>1228.5999999999999</c:v>
                </c:pt>
                <c:pt idx="24474">
                  <c:v>1228.7</c:v>
                </c:pt>
                <c:pt idx="24475">
                  <c:v>1228.5999999999999</c:v>
                </c:pt>
                <c:pt idx="24476">
                  <c:v>1228.3</c:v>
                </c:pt>
                <c:pt idx="24477">
                  <c:v>1228.3</c:v>
                </c:pt>
                <c:pt idx="24478">
                  <c:v>1228.3</c:v>
                </c:pt>
                <c:pt idx="24479">
                  <c:v>1227.9000000000001</c:v>
                </c:pt>
                <c:pt idx="24480">
                  <c:v>1227.5999999999999</c:v>
                </c:pt>
                <c:pt idx="24481">
                  <c:v>1227.3</c:v>
                </c:pt>
                <c:pt idx="24482">
                  <c:v>1226.7</c:v>
                </c:pt>
                <c:pt idx="24483">
                  <c:v>1226.3</c:v>
                </c:pt>
                <c:pt idx="24484">
                  <c:v>1226</c:v>
                </c:pt>
                <c:pt idx="24485">
                  <c:v>1225.3</c:v>
                </c:pt>
                <c:pt idx="24486">
                  <c:v>1224.5999999999999</c:v>
                </c:pt>
                <c:pt idx="24487">
                  <c:v>1224.3</c:v>
                </c:pt>
                <c:pt idx="24488">
                  <c:v>1224.3</c:v>
                </c:pt>
                <c:pt idx="24489">
                  <c:v>1223.7</c:v>
                </c:pt>
                <c:pt idx="24490">
                  <c:v>1223.7</c:v>
                </c:pt>
                <c:pt idx="24491">
                  <c:v>1223.4000000000001</c:v>
                </c:pt>
                <c:pt idx="24492">
                  <c:v>1223</c:v>
                </c:pt>
                <c:pt idx="24493">
                  <c:v>1223</c:v>
                </c:pt>
                <c:pt idx="24494">
                  <c:v>1222.4000000000001</c:v>
                </c:pt>
                <c:pt idx="24495">
                  <c:v>1221.7</c:v>
                </c:pt>
                <c:pt idx="24496">
                  <c:v>1222</c:v>
                </c:pt>
                <c:pt idx="24497">
                  <c:v>1221.7</c:v>
                </c:pt>
                <c:pt idx="24498">
                  <c:v>1221.4000000000001</c:v>
                </c:pt>
                <c:pt idx="24499">
                  <c:v>1221.0999999999999</c:v>
                </c:pt>
                <c:pt idx="24500">
                  <c:v>1221.4000000000001</c:v>
                </c:pt>
                <c:pt idx="24501">
                  <c:v>1221</c:v>
                </c:pt>
                <c:pt idx="24502">
                  <c:v>1221</c:v>
                </c:pt>
                <c:pt idx="24503">
                  <c:v>1220.7</c:v>
                </c:pt>
                <c:pt idx="24504">
                  <c:v>1220.7</c:v>
                </c:pt>
                <c:pt idx="24505">
                  <c:v>1220.7</c:v>
                </c:pt>
                <c:pt idx="24506">
                  <c:v>1220.7</c:v>
                </c:pt>
                <c:pt idx="24507">
                  <c:v>1220.7</c:v>
                </c:pt>
                <c:pt idx="24508">
                  <c:v>1220.7</c:v>
                </c:pt>
                <c:pt idx="24509">
                  <c:v>1220.7</c:v>
                </c:pt>
                <c:pt idx="24510">
                  <c:v>1220.7</c:v>
                </c:pt>
                <c:pt idx="24511">
                  <c:v>1220.7</c:v>
                </c:pt>
                <c:pt idx="24512">
                  <c:v>1219.7</c:v>
                </c:pt>
                <c:pt idx="24513">
                  <c:v>1219</c:v>
                </c:pt>
                <c:pt idx="24514">
                  <c:v>1219</c:v>
                </c:pt>
                <c:pt idx="24515">
                  <c:v>1219</c:v>
                </c:pt>
                <c:pt idx="24516">
                  <c:v>1219</c:v>
                </c:pt>
                <c:pt idx="24517">
                  <c:v>1219.8</c:v>
                </c:pt>
                <c:pt idx="24518">
                  <c:v>1219.8</c:v>
                </c:pt>
                <c:pt idx="24519">
                  <c:v>1219.8</c:v>
                </c:pt>
                <c:pt idx="24520">
                  <c:v>1219.8</c:v>
                </c:pt>
                <c:pt idx="24521">
                  <c:v>1219.8</c:v>
                </c:pt>
                <c:pt idx="24522">
                  <c:v>1219.8</c:v>
                </c:pt>
                <c:pt idx="24523">
                  <c:v>1220.4000000000001</c:v>
                </c:pt>
                <c:pt idx="24524">
                  <c:v>1220.0999999999999</c:v>
                </c:pt>
                <c:pt idx="24525">
                  <c:v>1220.8</c:v>
                </c:pt>
                <c:pt idx="24526">
                  <c:v>1221.4000000000001</c:v>
                </c:pt>
                <c:pt idx="24527">
                  <c:v>1221.4000000000001</c:v>
                </c:pt>
                <c:pt idx="24528">
                  <c:v>1220.7</c:v>
                </c:pt>
                <c:pt idx="24529">
                  <c:v>1220.7</c:v>
                </c:pt>
                <c:pt idx="24530">
                  <c:v>1220.7</c:v>
                </c:pt>
                <c:pt idx="24531">
                  <c:v>1222.7</c:v>
                </c:pt>
                <c:pt idx="24532">
                  <c:v>1222.3</c:v>
                </c:pt>
                <c:pt idx="24533">
                  <c:v>1223</c:v>
                </c:pt>
                <c:pt idx="24534">
                  <c:v>1223</c:v>
                </c:pt>
                <c:pt idx="24535">
                  <c:v>1223</c:v>
                </c:pt>
                <c:pt idx="24536">
                  <c:v>1224.2</c:v>
                </c:pt>
                <c:pt idx="24537">
                  <c:v>1224.9000000000001</c:v>
                </c:pt>
                <c:pt idx="24538">
                  <c:v>1224.5999999999999</c:v>
                </c:pt>
                <c:pt idx="24539">
                  <c:v>1225.3</c:v>
                </c:pt>
                <c:pt idx="24540">
                  <c:v>1225.7</c:v>
                </c:pt>
                <c:pt idx="24541">
                  <c:v>1225.9000000000001</c:v>
                </c:pt>
                <c:pt idx="24542">
                  <c:v>1226.3</c:v>
                </c:pt>
                <c:pt idx="24543">
                  <c:v>1226.2</c:v>
                </c:pt>
                <c:pt idx="24544">
                  <c:v>1226.2</c:v>
                </c:pt>
                <c:pt idx="24545">
                  <c:v>1226.3</c:v>
                </c:pt>
                <c:pt idx="24546">
                  <c:v>1226.2</c:v>
                </c:pt>
                <c:pt idx="24547">
                  <c:v>1226.9000000000001</c:v>
                </c:pt>
                <c:pt idx="24548">
                  <c:v>1226.5</c:v>
                </c:pt>
                <c:pt idx="24549">
                  <c:v>1226.9000000000001</c:v>
                </c:pt>
                <c:pt idx="24550">
                  <c:v>1226.9000000000001</c:v>
                </c:pt>
                <c:pt idx="24551">
                  <c:v>1226.8</c:v>
                </c:pt>
                <c:pt idx="24552">
                  <c:v>1226.9000000000001</c:v>
                </c:pt>
                <c:pt idx="24553">
                  <c:v>1226.9000000000001</c:v>
                </c:pt>
                <c:pt idx="24554">
                  <c:v>1226.5999999999999</c:v>
                </c:pt>
                <c:pt idx="24555">
                  <c:v>1226.9000000000001</c:v>
                </c:pt>
                <c:pt idx="24556">
                  <c:v>1226.9000000000001</c:v>
                </c:pt>
                <c:pt idx="24557">
                  <c:v>1226.2</c:v>
                </c:pt>
                <c:pt idx="24558">
                  <c:v>1226.5999999999999</c:v>
                </c:pt>
                <c:pt idx="24559">
                  <c:v>1226.5999999999999</c:v>
                </c:pt>
                <c:pt idx="24560">
                  <c:v>1225.9000000000001</c:v>
                </c:pt>
                <c:pt idx="24561">
                  <c:v>1225.9000000000001</c:v>
                </c:pt>
                <c:pt idx="24562">
                  <c:v>1225.9000000000001</c:v>
                </c:pt>
                <c:pt idx="24563">
                  <c:v>1225.2</c:v>
                </c:pt>
                <c:pt idx="24564">
                  <c:v>1225</c:v>
                </c:pt>
                <c:pt idx="24565">
                  <c:v>1224.5999999999999</c:v>
                </c:pt>
                <c:pt idx="24566">
                  <c:v>1224.9000000000001</c:v>
                </c:pt>
                <c:pt idx="24567">
                  <c:v>1223.9000000000001</c:v>
                </c:pt>
                <c:pt idx="24568">
                  <c:v>1223.9000000000001</c:v>
                </c:pt>
                <c:pt idx="24569">
                  <c:v>1223.9000000000001</c:v>
                </c:pt>
                <c:pt idx="24570">
                  <c:v>1223.9000000000001</c:v>
                </c:pt>
                <c:pt idx="24571">
                  <c:v>1223.9000000000001</c:v>
                </c:pt>
                <c:pt idx="24572">
                  <c:v>1223.7</c:v>
                </c:pt>
                <c:pt idx="24573">
                  <c:v>1223.7</c:v>
                </c:pt>
                <c:pt idx="24574">
                  <c:v>1223.4000000000001</c:v>
                </c:pt>
                <c:pt idx="24575">
                  <c:v>1223</c:v>
                </c:pt>
                <c:pt idx="24576">
                  <c:v>1222.7</c:v>
                </c:pt>
                <c:pt idx="24577">
                  <c:v>1223</c:v>
                </c:pt>
                <c:pt idx="24578">
                  <c:v>1223</c:v>
                </c:pt>
                <c:pt idx="24579">
                  <c:v>1223</c:v>
                </c:pt>
                <c:pt idx="24580">
                  <c:v>1223</c:v>
                </c:pt>
                <c:pt idx="24581">
                  <c:v>1223</c:v>
                </c:pt>
                <c:pt idx="24582">
                  <c:v>1223</c:v>
                </c:pt>
                <c:pt idx="24583">
                  <c:v>1223</c:v>
                </c:pt>
                <c:pt idx="24584">
                  <c:v>1223</c:v>
                </c:pt>
                <c:pt idx="24585">
                  <c:v>1223</c:v>
                </c:pt>
                <c:pt idx="24586">
                  <c:v>1223</c:v>
                </c:pt>
                <c:pt idx="24587">
                  <c:v>1223</c:v>
                </c:pt>
                <c:pt idx="24588">
                  <c:v>1223</c:v>
                </c:pt>
                <c:pt idx="24589">
                  <c:v>1221.4000000000001</c:v>
                </c:pt>
                <c:pt idx="24590">
                  <c:v>1221.8</c:v>
                </c:pt>
                <c:pt idx="24591">
                  <c:v>1221.0999999999999</c:v>
                </c:pt>
                <c:pt idx="24592">
                  <c:v>1221.0999999999999</c:v>
                </c:pt>
                <c:pt idx="24593">
                  <c:v>1220.8</c:v>
                </c:pt>
                <c:pt idx="24594">
                  <c:v>1220.0999999999999</c:v>
                </c:pt>
                <c:pt idx="24595">
                  <c:v>1220.0999999999999</c:v>
                </c:pt>
                <c:pt idx="24596">
                  <c:v>1220.0999999999999</c:v>
                </c:pt>
                <c:pt idx="24597">
                  <c:v>1220.0999999999999</c:v>
                </c:pt>
                <c:pt idx="24598">
                  <c:v>1220.0999999999999</c:v>
                </c:pt>
                <c:pt idx="24599">
                  <c:v>1220.0999999999999</c:v>
                </c:pt>
                <c:pt idx="24600">
                  <c:v>1220.7</c:v>
                </c:pt>
                <c:pt idx="24601">
                  <c:v>1221.0999999999999</c:v>
                </c:pt>
                <c:pt idx="24602">
                  <c:v>1220.7</c:v>
                </c:pt>
                <c:pt idx="24603">
                  <c:v>1221.0999999999999</c:v>
                </c:pt>
                <c:pt idx="24604">
                  <c:v>1220.7</c:v>
                </c:pt>
                <c:pt idx="24605">
                  <c:v>1220.7</c:v>
                </c:pt>
                <c:pt idx="24606">
                  <c:v>1220.7</c:v>
                </c:pt>
                <c:pt idx="24607">
                  <c:v>1220.7</c:v>
                </c:pt>
                <c:pt idx="24608">
                  <c:v>1220.7</c:v>
                </c:pt>
                <c:pt idx="24609">
                  <c:v>1220.7</c:v>
                </c:pt>
                <c:pt idx="24610">
                  <c:v>1220.7</c:v>
                </c:pt>
                <c:pt idx="24611">
                  <c:v>1220.7</c:v>
                </c:pt>
                <c:pt idx="24612">
                  <c:v>1220.7</c:v>
                </c:pt>
                <c:pt idx="24613">
                  <c:v>1220.9000000000001</c:v>
                </c:pt>
                <c:pt idx="24614">
                  <c:v>1220.9000000000001</c:v>
                </c:pt>
                <c:pt idx="24615">
                  <c:v>1220.5</c:v>
                </c:pt>
                <c:pt idx="24616">
                  <c:v>1220.0999999999999</c:v>
                </c:pt>
                <c:pt idx="24617">
                  <c:v>1220.5</c:v>
                </c:pt>
                <c:pt idx="24618">
                  <c:v>1220.5</c:v>
                </c:pt>
                <c:pt idx="24619">
                  <c:v>1220.0999999999999</c:v>
                </c:pt>
                <c:pt idx="24620">
                  <c:v>1220.2</c:v>
                </c:pt>
                <c:pt idx="24621">
                  <c:v>1220.5</c:v>
                </c:pt>
                <c:pt idx="24622">
                  <c:v>1220.0999999999999</c:v>
                </c:pt>
                <c:pt idx="24623">
                  <c:v>1220.2</c:v>
                </c:pt>
                <c:pt idx="24624">
                  <c:v>1220.5</c:v>
                </c:pt>
                <c:pt idx="24625">
                  <c:v>1220.2</c:v>
                </c:pt>
                <c:pt idx="24626">
                  <c:v>1220.0999999999999</c:v>
                </c:pt>
                <c:pt idx="24627">
                  <c:v>1220.0999999999999</c:v>
                </c:pt>
                <c:pt idx="24628">
                  <c:v>1220.5</c:v>
                </c:pt>
                <c:pt idx="24629">
                  <c:v>1219.8</c:v>
                </c:pt>
                <c:pt idx="24630">
                  <c:v>1219.8</c:v>
                </c:pt>
                <c:pt idx="24631">
                  <c:v>1219.8</c:v>
                </c:pt>
                <c:pt idx="24632">
                  <c:v>1220.5</c:v>
                </c:pt>
                <c:pt idx="24633">
                  <c:v>1220.5999999999999</c:v>
                </c:pt>
                <c:pt idx="24634">
                  <c:v>1220.2</c:v>
                </c:pt>
                <c:pt idx="24635">
                  <c:v>1220.9000000000001</c:v>
                </c:pt>
                <c:pt idx="24636">
                  <c:v>1220.8</c:v>
                </c:pt>
                <c:pt idx="24637">
                  <c:v>1220.8</c:v>
                </c:pt>
                <c:pt idx="24638">
                  <c:v>1220.8</c:v>
                </c:pt>
                <c:pt idx="24639">
                  <c:v>1220.8</c:v>
                </c:pt>
                <c:pt idx="24640">
                  <c:v>1220.8</c:v>
                </c:pt>
                <c:pt idx="24641">
                  <c:v>1220.8</c:v>
                </c:pt>
                <c:pt idx="24642">
                  <c:v>1221.0999999999999</c:v>
                </c:pt>
                <c:pt idx="24643">
                  <c:v>1221.5</c:v>
                </c:pt>
                <c:pt idx="24644">
                  <c:v>1221.5999999999999</c:v>
                </c:pt>
                <c:pt idx="24645">
                  <c:v>1221.8</c:v>
                </c:pt>
                <c:pt idx="24646">
                  <c:v>1221.9000000000001</c:v>
                </c:pt>
                <c:pt idx="24647">
                  <c:v>1221.5</c:v>
                </c:pt>
                <c:pt idx="24648">
                  <c:v>1221.5</c:v>
                </c:pt>
                <c:pt idx="24649">
                  <c:v>1221.2</c:v>
                </c:pt>
                <c:pt idx="24650">
                  <c:v>1221.5</c:v>
                </c:pt>
                <c:pt idx="24651">
                  <c:v>1221.9000000000001</c:v>
                </c:pt>
                <c:pt idx="24652">
                  <c:v>1221.5</c:v>
                </c:pt>
                <c:pt idx="24653">
                  <c:v>1221.5</c:v>
                </c:pt>
                <c:pt idx="24654">
                  <c:v>1221.5</c:v>
                </c:pt>
                <c:pt idx="24655">
                  <c:v>1221.5</c:v>
                </c:pt>
                <c:pt idx="24656">
                  <c:v>1221.5</c:v>
                </c:pt>
                <c:pt idx="24657">
                  <c:v>1221.5</c:v>
                </c:pt>
                <c:pt idx="24658">
                  <c:v>1221.5</c:v>
                </c:pt>
                <c:pt idx="24659">
                  <c:v>1221.5</c:v>
                </c:pt>
                <c:pt idx="24660">
                  <c:v>1221.5</c:v>
                </c:pt>
                <c:pt idx="24661">
                  <c:v>1221.5</c:v>
                </c:pt>
                <c:pt idx="24662">
                  <c:v>1221.5</c:v>
                </c:pt>
                <c:pt idx="24663">
                  <c:v>1221.5</c:v>
                </c:pt>
                <c:pt idx="24664">
                  <c:v>1221.5</c:v>
                </c:pt>
                <c:pt idx="24665">
                  <c:v>1221.9000000000001</c:v>
                </c:pt>
                <c:pt idx="24666">
                  <c:v>1222.5</c:v>
                </c:pt>
                <c:pt idx="24667">
                  <c:v>1222.5</c:v>
                </c:pt>
                <c:pt idx="24668">
                  <c:v>1222.5</c:v>
                </c:pt>
                <c:pt idx="24669">
                  <c:v>1222.5</c:v>
                </c:pt>
                <c:pt idx="24670">
                  <c:v>1222.5</c:v>
                </c:pt>
                <c:pt idx="24671">
                  <c:v>1222.5</c:v>
                </c:pt>
                <c:pt idx="24672">
                  <c:v>1222.5</c:v>
                </c:pt>
                <c:pt idx="24673">
                  <c:v>1222.5</c:v>
                </c:pt>
                <c:pt idx="24674">
                  <c:v>1222.5</c:v>
                </c:pt>
                <c:pt idx="24675">
                  <c:v>1222.5</c:v>
                </c:pt>
                <c:pt idx="24676">
                  <c:v>1222.5</c:v>
                </c:pt>
                <c:pt idx="24677">
                  <c:v>1222.5</c:v>
                </c:pt>
                <c:pt idx="24678">
                  <c:v>1222.5</c:v>
                </c:pt>
                <c:pt idx="24679">
                  <c:v>1222.5</c:v>
                </c:pt>
                <c:pt idx="24680">
                  <c:v>1222.5</c:v>
                </c:pt>
                <c:pt idx="24681">
                  <c:v>1222.5</c:v>
                </c:pt>
                <c:pt idx="24682">
                  <c:v>1223.8</c:v>
                </c:pt>
                <c:pt idx="24683">
                  <c:v>1223.8</c:v>
                </c:pt>
                <c:pt idx="24684">
                  <c:v>1223.8</c:v>
                </c:pt>
                <c:pt idx="24685">
                  <c:v>1223.8</c:v>
                </c:pt>
                <c:pt idx="24686">
                  <c:v>1223.5</c:v>
                </c:pt>
                <c:pt idx="24687">
                  <c:v>1224.2</c:v>
                </c:pt>
                <c:pt idx="24688">
                  <c:v>1223.5999999999999</c:v>
                </c:pt>
                <c:pt idx="24689">
                  <c:v>1223.5999999999999</c:v>
                </c:pt>
                <c:pt idx="24690">
                  <c:v>1223.5999999999999</c:v>
                </c:pt>
                <c:pt idx="24691">
                  <c:v>1223.5999999999999</c:v>
                </c:pt>
                <c:pt idx="24692">
                  <c:v>1223.5999999999999</c:v>
                </c:pt>
                <c:pt idx="24693">
                  <c:v>1223.5999999999999</c:v>
                </c:pt>
                <c:pt idx="24694">
                  <c:v>1223.5999999999999</c:v>
                </c:pt>
                <c:pt idx="24695">
                  <c:v>1222.5</c:v>
                </c:pt>
                <c:pt idx="24696">
                  <c:v>1223.5</c:v>
                </c:pt>
                <c:pt idx="24697">
                  <c:v>1223.2</c:v>
                </c:pt>
                <c:pt idx="24698">
                  <c:v>1222.9000000000001</c:v>
                </c:pt>
                <c:pt idx="24699">
                  <c:v>1223.2</c:v>
                </c:pt>
                <c:pt idx="24700">
                  <c:v>1222.2</c:v>
                </c:pt>
                <c:pt idx="24701">
                  <c:v>1221.9000000000001</c:v>
                </c:pt>
                <c:pt idx="24702">
                  <c:v>1221.9000000000001</c:v>
                </c:pt>
                <c:pt idx="24703">
                  <c:v>1221.9000000000001</c:v>
                </c:pt>
                <c:pt idx="24704">
                  <c:v>1220.9000000000001</c:v>
                </c:pt>
                <c:pt idx="24705">
                  <c:v>1213.9000000000001</c:v>
                </c:pt>
                <c:pt idx="24706">
                  <c:v>1222.5999999999999</c:v>
                </c:pt>
                <c:pt idx="24707">
                  <c:v>1222.9000000000001</c:v>
                </c:pt>
                <c:pt idx="24708">
                  <c:v>1222.9000000000001</c:v>
                </c:pt>
                <c:pt idx="24709">
                  <c:v>1222.9000000000001</c:v>
                </c:pt>
                <c:pt idx="24710">
                  <c:v>1223.5999999999999</c:v>
                </c:pt>
                <c:pt idx="24711">
                  <c:v>1223.5999999999999</c:v>
                </c:pt>
                <c:pt idx="24712">
                  <c:v>1223.5999999999999</c:v>
                </c:pt>
                <c:pt idx="24713">
                  <c:v>1223.5999999999999</c:v>
                </c:pt>
                <c:pt idx="24714">
                  <c:v>1223.2</c:v>
                </c:pt>
                <c:pt idx="24715">
                  <c:v>1223.2</c:v>
                </c:pt>
                <c:pt idx="24716">
                  <c:v>1224.5999999999999</c:v>
                </c:pt>
                <c:pt idx="24717">
                  <c:v>1224.5999999999999</c:v>
                </c:pt>
                <c:pt idx="24718">
                  <c:v>1224.5999999999999</c:v>
                </c:pt>
                <c:pt idx="24719">
                  <c:v>1224.5999999999999</c:v>
                </c:pt>
                <c:pt idx="24720">
                  <c:v>1224.5999999999999</c:v>
                </c:pt>
                <c:pt idx="24721">
                  <c:v>1224.5999999999999</c:v>
                </c:pt>
                <c:pt idx="24722">
                  <c:v>1224.5999999999999</c:v>
                </c:pt>
                <c:pt idx="24723">
                  <c:v>1223.9000000000001</c:v>
                </c:pt>
                <c:pt idx="24724">
                  <c:v>1223.5999999999999</c:v>
                </c:pt>
                <c:pt idx="24725">
                  <c:v>1223.5999999999999</c:v>
                </c:pt>
                <c:pt idx="24726">
                  <c:v>1223.5999999999999</c:v>
                </c:pt>
                <c:pt idx="24727">
                  <c:v>1223.5999999999999</c:v>
                </c:pt>
                <c:pt idx="24728">
                  <c:v>1223.5999999999999</c:v>
                </c:pt>
                <c:pt idx="24729">
                  <c:v>1223.5999999999999</c:v>
                </c:pt>
                <c:pt idx="24730">
                  <c:v>1223.5999999999999</c:v>
                </c:pt>
                <c:pt idx="24731">
                  <c:v>1223.5999999999999</c:v>
                </c:pt>
                <c:pt idx="24732">
                  <c:v>1223.5999999999999</c:v>
                </c:pt>
                <c:pt idx="24733">
                  <c:v>1223.5999999999999</c:v>
                </c:pt>
                <c:pt idx="24734">
                  <c:v>1220.4000000000001</c:v>
                </c:pt>
                <c:pt idx="24735">
                  <c:v>1219.7</c:v>
                </c:pt>
                <c:pt idx="24736">
                  <c:v>1219.0999999999999</c:v>
                </c:pt>
                <c:pt idx="24737">
                  <c:v>1218.7</c:v>
                </c:pt>
                <c:pt idx="24738">
                  <c:v>1218.7</c:v>
                </c:pt>
                <c:pt idx="24739">
                  <c:v>1218.7</c:v>
                </c:pt>
                <c:pt idx="24740">
                  <c:v>1218.7</c:v>
                </c:pt>
                <c:pt idx="24741">
                  <c:v>1218.7</c:v>
                </c:pt>
                <c:pt idx="24742">
                  <c:v>1218.5</c:v>
                </c:pt>
                <c:pt idx="24743">
                  <c:v>1218.0999999999999</c:v>
                </c:pt>
                <c:pt idx="24744">
                  <c:v>1218.0999999999999</c:v>
                </c:pt>
                <c:pt idx="24745">
                  <c:v>1217.8</c:v>
                </c:pt>
                <c:pt idx="24746">
                  <c:v>1217.4000000000001</c:v>
                </c:pt>
                <c:pt idx="24747">
                  <c:v>1217.4000000000001</c:v>
                </c:pt>
                <c:pt idx="24748">
                  <c:v>1217.4000000000001</c:v>
                </c:pt>
                <c:pt idx="24749">
                  <c:v>1217.4000000000001</c:v>
                </c:pt>
                <c:pt idx="24750">
                  <c:v>1217.4000000000001</c:v>
                </c:pt>
                <c:pt idx="24751">
                  <c:v>1217.4000000000001</c:v>
                </c:pt>
                <c:pt idx="24752">
                  <c:v>1217.4000000000001</c:v>
                </c:pt>
                <c:pt idx="24753">
                  <c:v>1217.4000000000001</c:v>
                </c:pt>
                <c:pt idx="24754">
                  <c:v>1217.4000000000001</c:v>
                </c:pt>
                <c:pt idx="24755">
                  <c:v>1217.4000000000001</c:v>
                </c:pt>
                <c:pt idx="24756">
                  <c:v>1217.9000000000001</c:v>
                </c:pt>
                <c:pt idx="24757">
                  <c:v>1217.8</c:v>
                </c:pt>
                <c:pt idx="24758">
                  <c:v>1217.8</c:v>
                </c:pt>
                <c:pt idx="24759">
                  <c:v>1217.8</c:v>
                </c:pt>
                <c:pt idx="24760">
                  <c:v>1217.5</c:v>
                </c:pt>
                <c:pt idx="24761">
                  <c:v>1217.5</c:v>
                </c:pt>
                <c:pt idx="24762">
                  <c:v>1217.5</c:v>
                </c:pt>
                <c:pt idx="24763">
                  <c:v>1217.5</c:v>
                </c:pt>
                <c:pt idx="24764">
                  <c:v>1217.5</c:v>
                </c:pt>
                <c:pt idx="24765">
                  <c:v>1217.5</c:v>
                </c:pt>
                <c:pt idx="24766">
                  <c:v>1217.5</c:v>
                </c:pt>
                <c:pt idx="24767">
                  <c:v>1217.5</c:v>
                </c:pt>
                <c:pt idx="24768">
                  <c:v>1217.5</c:v>
                </c:pt>
                <c:pt idx="24769">
                  <c:v>1217.5</c:v>
                </c:pt>
                <c:pt idx="24770">
                  <c:v>1217.5</c:v>
                </c:pt>
                <c:pt idx="24771">
                  <c:v>1217.5999999999999</c:v>
                </c:pt>
                <c:pt idx="24772">
                  <c:v>1217.5999999999999</c:v>
                </c:pt>
                <c:pt idx="24773">
                  <c:v>1217.5</c:v>
                </c:pt>
                <c:pt idx="24774">
                  <c:v>1217.5</c:v>
                </c:pt>
                <c:pt idx="24775">
                  <c:v>1217.5</c:v>
                </c:pt>
                <c:pt idx="24776">
                  <c:v>1217.5</c:v>
                </c:pt>
                <c:pt idx="24777">
                  <c:v>1217.5</c:v>
                </c:pt>
                <c:pt idx="24778">
                  <c:v>1217.5</c:v>
                </c:pt>
                <c:pt idx="24779">
                  <c:v>1217.5</c:v>
                </c:pt>
                <c:pt idx="24780">
                  <c:v>1217.5</c:v>
                </c:pt>
                <c:pt idx="24781">
                  <c:v>1218.9000000000001</c:v>
                </c:pt>
                <c:pt idx="24782">
                  <c:v>1218.5</c:v>
                </c:pt>
                <c:pt idx="24783">
                  <c:v>1219.2</c:v>
                </c:pt>
                <c:pt idx="24784">
                  <c:v>1218.8</c:v>
                </c:pt>
                <c:pt idx="24785">
                  <c:v>1218.8</c:v>
                </c:pt>
                <c:pt idx="24786">
                  <c:v>1218.8</c:v>
                </c:pt>
                <c:pt idx="24787">
                  <c:v>1218.8</c:v>
                </c:pt>
                <c:pt idx="24788">
                  <c:v>1218.8</c:v>
                </c:pt>
                <c:pt idx="24789">
                  <c:v>1217.9000000000001</c:v>
                </c:pt>
                <c:pt idx="24790">
                  <c:v>1217.8</c:v>
                </c:pt>
                <c:pt idx="24791">
                  <c:v>1217.8</c:v>
                </c:pt>
                <c:pt idx="24792">
                  <c:v>1217.8</c:v>
                </c:pt>
                <c:pt idx="24793">
                  <c:v>1217.8</c:v>
                </c:pt>
                <c:pt idx="24794">
                  <c:v>1217.8</c:v>
                </c:pt>
                <c:pt idx="24795">
                  <c:v>1217.8</c:v>
                </c:pt>
                <c:pt idx="24796">
                  <c:v>1221.5</c:v>
                </c:pt>
                <c:pt idx="24797">
                  <c:v>1221.5</c:v>
                </c:pt>
                <c:pt idx="24798">
                  <c:v>1221.5</c:v>
                </c:pt>
                <c:pt idx="24799">
                  <c:v>1221.5</c:v>
                </c:pt>
                <c:pt idx="24800">
                  <c:v>1221.5</c:v>
                </c:pt>
                <c:pt idx="24801">
                  <c:v>1221.5</c:v>
                </c:pt>
                <c:pt idx="24802">
                  <c:v>1221.5</c:v>
                </c:pt>
                <c:pt idx="24803">
                  <c:v>1221.5</c:v>
                </c:pt>
                <c:pt idx="24804">
                  <c:v>1221.5</c:v>
                </c:pt>
                <c:pt idx="24805">
                  <c:v>1221.5</c:v>
                </c:pt>
                <c:pt idx="24806">
                  <c:v>1221.5</c:v>
                </c:pt>
                <c:pt idx="24807">
                  <c:v>1221.5</c:v>
                </c:pt>
                <c:pt idx="24808">
                  <c:v>1221.5</c:v>
                </c:pt>
                <c:pt idx="24809">
                  <c:v>1222.8</c:v>
                </c:pt>
                <c:pt idx="24810">
                  <c:v>1223.5</c:v>
                </c:pt>
                <c:pt idx="24811">
                  <c:v>1223.4000000000001</c:v>
                </c:pt>
                <c:pt idx="24812">
                  <c:v>1223.4000000000001</c:v>
                </c:pt>
                <c:pt idx="24813">
                  <c:v>1223.4000000000001</c:v>
                </c:pt>
                <c:pt idx="24814">
                  <c:v>1223.4000000000001</c:v>
                </c:pt>
                <c:pt idx="24815">
                  <c:v>1223.4000000000001</c:v>
                </c:pt>
                <c:pt idx="24816">
                  <c:v>1223.4000000000001</c:v>
                </c:pt>
                <c:pt idx="24817">
                  <c:v>1223.4000000000001</c:v>
                </c:pt>
                <c:pt idx="24818">
                  <c:v>1224.7</c:v>
                </c:pt>
                <c:pt idx="24819">
                  <c:v>1224.7</c:v>
                </c:pt>
                <c:pt idx="24820">
                  <c:v>1225.4000000000001</c:v>
                </c:pt>
                <c:pt idx="24821">
                  <c:v>1224.0999999999999</c:v>
                </c:pt>
                <c:pt idx="24822">
                  <c:v>1224.0999999999999</c:v>
                </c:pt>
                <c:pt idx="24823">
                  <c:v>1224.0999999999999</c:v>
                </c:pt>
                <c:pt idx="24824">
                  <c:v>1224.0999999999999</c:v>
                </c:pt>
                <c:pt idx="24825">
                  <c:v>1224.0999999999999</c:v>
                </c:pt>
                <c:pt idx="24826">
                  <c:v>1224.0999999999999</c:v>
                </c:pt>
                <c:pt idx="24827">
                  <c:v>1224.0999999999999</c:v>
                </c:pt>
                <c:pt idx="24828">
                  <c:v>1224.0999999999999</c:v>
                </c:pt>
                <c:pt idx="24829">
                  <c:v>1224.0999999999999</c:v>
                </c:pt>
                <c:pt idx="24830">
                  <c:v>1226.0999999999999</c:v>
                </c:pt>
                <c:pt idx="24831">
                  <c:v>1226.0999999999999</c:v>
                </c:pt>
                <c:pt idx="24832">
                  <c:v>1225.8</c:v>
                </c:pt>
                <c:pt idx="24833">
                  <c:v>1225.8</c:v>
                </c:pt>
                <c:pt idx="24834">
                  <c:v>1225.8</c:v>
                </c:pt>
                <c:pt idx="24835">
                  <c:v>1225.8</c:v>
                </c:pt>
                <c:pt idx="24836">
                  <c:v>1225.8</c:v>
                </c:pt>
                <c:pt idx="24837">
                  <c:v>1225.8</c:v>
                </c:pt>
                <c:pt idx="24838">
                  <c:v>1225.8</c:v>
                </c:pt>
                <c:pt idx="24839">
                  <c:v>1225.8</c:v>
                </c:pt>
                <c:pt idx="24840">
                  <c:v>1225.8</c:v>
                </c:pt>
                <c:pt idx="24841">
                  <c:v>1224.8</c:v>
                </c:pt>
                <c:pt idx="24842">
                  <c:v>1225.2</c:v>
                </c:pt>
                <c:pt idx="24843">
                  <c:v>1225.2</c:v>
                </c:pt>
                <c:pt idx="24844">
                  <c:v>1225.2</c:v>
                </c:pt>
                <c:pt idx="24845">
                  <c:v>1225.2</c:v>
                </c:pt>
                <c:pt idx="24846">
                  <c:v>1225.2</c:v>
                </c:pt>
                <c:pt idx="24847">
                  <c:v>1225.2</c:v>
                </c:pt>
                <c:pt idx="24848">
                  <c:v>1225.2</c:v>
                </c:pt>
                <c:pt idx="24849">
                  <c:v>1225.2</c:v>
                </c:pt>
                <c:pt idx="24850">
                  <c:v>1225.2</c:v>
                </c:pt>
                <c:pt idx="24851">
                  <c:v>1225.2</c:v>
                </c:pt>
                <c:pt idx="24852">
                  <c:v>1225.2</c:v>
                </c:pt>
                <c:pt idx="24853">
                  <c:v>1225.2</c:v>
                </c:pt>
                <c:pt idx="24854">
                  <c:v>1225.2</c:v>
                </c:pt>
                <c:pt idx="24855">
                  <c:v>1225.2</c:v>
                </c:pt>
                <c:pt idx="24856">
                  <c:v>1225.2</c:v>
                </c:pt>
                <c:pt idx="24857">
                  <c:v>1225.2</c:v>
                </c:pt>
                <c:pt idx="24858">
                  <c:v>1225.2</c:v>
                </c:pt>
                <c:pt idx="24859">
                  <c:v>1225.2</c:v>
                </c:pt>
                <c:pt idx="24860">
                  <c:v>1225.2</c:v>
                </c:pt>
                <c:pt idx="24861">
                  <c:v>1222.0999999999999</c:v>
                </c:pt>
                <c:pt idx="24862">
                  <c:v>1223.0999999999999</c:v>
                </c:pt>
                <c:pt idx="24863">
                  <c:v>1223.4000000000001</c:v>
                </c:pt>
                <c:pt idx="24864">
                  <c:v>1223.4000000000001</c:v>
                </c:pt>
                <c:pt idx="24865">
                  <c:v>1223.0999999999999</c:v>
                </c:pt>
                <c:pt idx="24866">
                  <c:v>1223.8</c:v>
                </c:pt>
                <c:pt idx="24867">
                  <c:v>1223.8</c:v>
                </c:pt>
                <c:pt idx="24868">
                  <c:v>1223.4000000000001</c:v>
                </c:pt>
                <c:pt idx="24869">
                  <c:v>1223.4000000000001</c:v>
                </c:pt>
                <c:pt idx="24870">
                  <c:v>1223.4000000000001</c:v>
                </c:pt>
                <c:pt idx="24871">
                  <c:v>1223.4000000000001</c:v>
                </c:pt>
                <c:pt idx="24872">
                  <c:v>1223.4000000000001</c:v>
                </c:pt>
                <c:pt idx="24873">
                  <c:v>1223.4000000000001</c:v>
                </c:pt>
                <c:pt idx="24874">
                  <c:v>1224.7</c:v>
                </c:pt>
                <c:pt idx="24875">
                  <c:v>1225</c:v>
                </c:pt>
                <c:pt idx="24876">
                  <c:v>1225.4000000000001</c:v>
                </c:pt>
                <c:pt idx="24877">
                  <c:v>1225.4000000000001</c:v>
                </c:pt>
                <c:pt idx="24878">
                  <c:v>1225.4000000000001</c:v>
                </c:pt>
                <c:pt idx="24879">
                  <c:v>1225.4000000000001</c:v>
                </c:pt>
                <c:pt idx="24880">
                  <c:v>1225.4000000000001</c:v>
                </c:pt>
                <c:pt idx="24881">
                  <c:v>1225.4000000000001</c:v>
                </c:pt>
                <c:pt idx="24882">
                  <c:v>1225.4000000000001</c:v>
                </c:pt>
                <c:pt idx="24883">
                  <c:v>1225.4000000000001</c:v>
                </c:pt>
                <c:pt idx="24884">
                  <c:v>1225.4000000000001</c:v>
                </c:pt>
                <c:pt idx="24885">
                  <c:v>1225.4000000000001</c:v>
                </c:pt>
                <c:pt idx="24886">
                  <c:v>1225.4000000000001</c:v>
                </c:pt>
                <c:pt idx="24887">
                  <c:v>1227.7</c:v>
                </c:pt>
                <c:pt idx="24888">
                  <c:v>1228</c:v>
                </c:pt>
                <c:pt idx="24889">
                  <c:v>1227.7</c:v>
                </c:pt>
                <c:pt idx="24890">
                  <c:v>1227.7</c:v>
                </c:pt>
                <c:pt idx="24891">
                  <c:v>1227.7</c:v>
                </c:pt>
                <c:pt idx="24892">
                  <c:v>1228.3</c:v>
                </c:pt>
                <c:pt idx="24893">
                  <c:v>1228.7</c:v>
                </c:pt>
                <c:pt idx="24894">
                  <c:v>1229</c:v>
                </c:pt>
                <c:pt idx="24895">
                  <c:v>1229</c:v>
                </c:pt>
                <c:pt idx="24896">
                  <c:v>1229</c:v>
                </c:pt>
                <c:pt idx="24897">
                  <c:v>1229</c:v>
                </c:pt>
                <c:pt idx="24898">
                  <c:v>1229</c:v>
                </c:pt>
                <c:pt idx="24899">
                  <c:v>1229</c:v>
                </c:pt>
                <c:pt idx="24900">
                  <c:v>1229</c:v>
                </c:pt>
                <c:pt idx="24901">
                  <c:v>1230.4000000000001</c:v>
                </c:pt>
                <c:pt idx="24902">
                  <c:v>1230.4000000000001</c:v>
                </c:pt>
                <c:pt idx="24903">
                  <c:v>1230.4000000000001</c:v>
                </c:pt>
                <c:pt idx="24904">
                  <c:v>1230.4000000000001</c:v>
                </c:pt>
                <c:pt idx="24905">
                  <c:v>1230.4000000000001</c:v>
                </c:pt>
                <c:pt idx="24906">
                  <c:v>1230.4000000000001</c:v>
                </c:pt>
                <c:pt idx="24907">
                  <c:v>1230.4000000000001</c:v>
                </c:pt>
                <c:pt idx="24908">
                  <c:v>1230.5999999999999</c:v>
                </c:pt>
                <c:pt idx="24909">
                  <c:v>1231</c:v>
                </c:pt>
                <c:pt idx="24910">
                  <c:v>1230.9000000000001</c:v>
                </c:pt>
                <c:pt idx="24911">
                  <c:v>1231.5999999999999</c:v>
                </c:pt>
                <c:pt idx="24912">
                  <c:v>1231.5999999999999</c:v>
                </c:pt>
                <c:pt idx="24913">
                  <c:v>1231.5999999999999</c:v>
                </c:pt>
                <c:pt idx="24914">
                  <c:v>1231.7</c:v>
                </c:pt>
                <c:pt idx="24915">
                  <c:v>1231.7</c:v>
                </c:pt>
                <c:pt idx="24916">
                  <c:v>1231.7</c:v>
                </c:pt>
                <c:pt idx="24917">
                  <c:v>1231.7</c:v>
                </c:pt>
                <c:pt idx="24918">
                  <c:v>1231.7</c:v>
                </c:pt>
                <c:pt idx="24919">
                  <c:v>1231.7</c:v>
                </c:pt>
                <c:pt idx="24920">
                  <c:v>1231.7</c:v>
                </c:pt>
                <c:pt idx="24921">
                  <c:v>1231.7</c:v>
                </c:pt>
                <c:pt idx="24922">
                  <c:v>1231.7</c:v>
                </c:pt>
                <c:pt idx="24923">
                  <c:v>1231.7</c:v>
                </c:pt>
                <c:pt idx="24924">
                  <c:v>1231.7</c:v>
                </c:pt>
                <c:pt idx="24925">
                  <c:v>1231.7</c:v>
                </c:pt>
                <c:pt idx="24926">
                  <c:v>1231.7</c:v>
                </c:pt>
                <c:pt idx="24927">
                  <c:v>1231.7</c:v>
                </c:pt>
                <c:pt idx="24928">
                  <c:v>1231.7</c:v>
                </c:pt>
                <c:pt idx="24929">
                  <c:v>1231.7</c:v>
                </c:pt>
                <c:pt idx="24930">
                  <c:v>1231.7</c:v>
                </c:pt>
                <c:pt idx="24931">
                  <c:v>1231.7</c:v>
                </c:pt>
                <c:pt idx="24932">
                  <c:v>1231.7</c:v>
                </c:pt>
                <c:pt idx="24933">
                  <c:v>1230.7</c:v>
                </c:pt>
                <c:pt idx="24934">
                  <c:v>1230</c:v>
                </c:pt>
                <c:pt idx="24935">
                  <c:v>1230</c:v>
                </c:pt>
                <c:pt idx="24936">
                  <c:v>1229.4000000000001</c:v>
                </c:pt>
                <c:pt idx="24937">
                  <c:v>1229.4000000000001</c:v>
                </c:pt>
                <c:pt idx="24938">
                  <c:v>1229.4000000000001</c:v>
                </c:pt>
                <c:pt idx="24939">
                  <c:v>1228.4000000000001</c:v>
                </c:pt>
                <c:pt idx="24940">
                  <c:v>1228.4000000000001</c:v>
                </c:pt>
                <c:pt idx="24941">
                  <c:v>1228.4000000000001</c:v>
                </c:pt>
                <c:pt idx="24942">
                  <c:v>1227.0999999999999</c:v>
                </c:pt>
                <c:pt idx="24943">
                  <c:v>1227.0999999999999</c:v>
                </c:pt>
                <c:pt idx="24944">
                  <c:v>1227</c:v>
                </c:pt>
                <c:pt idx="24945">
                  <c:v>1227</c:v>
                </c:pt>
                <c:pt idx="24946">
                  <c:v>1227</c:v>
                </c:pt>
                <c:pt idx="24947">
                  <c:v>1227</c:v>
                </c:pt>
                <c:pt idx="24948">
                  <c:v>1226.0999999999999</c:v>
                </c:pt>
                <c:pt idx="24949">
                  <c:v>1226</c:v>
                </c:pt>
                <c:pt idx="24950">
                  <c:v>1226</c:v>
                </c:pt>
                <c:pt idx="24951">
                  <c:v>1225.4000000000001</c:v>
                </c:pt>
                <c:pt idx="24952">
                  <c:v>1225</c:v>
                </c:pt>
                <c:pt idx="24953">
                  <c:v>1224.4000000000001</c:v>
                </c:pt>
                <c:pt idx="24954">
                  <c:v>1224.4000000000001</c:v>
                </c:pt>
                <c:pt idx="24955">
                  <c:v>1224.4000000000001</c:v>
                </c:pt>
                <c:pt idx="24956">
                  <c:v>1212.0999999999999</c:v>
                </c:pt>
                <c:pt idx="24957">
                  <c:v>1222.4000000000001</c:v>
                </c:pt>
                <c:pt idx="24958">
                  <c:v>1222.4000000000001</c:v>
                </c:pt>
                <c:pt idx="24959">
                  <c:v>1222.4000000000001</c:v>
                </c:pt>
                <c:pt idx="24960">
                  <c:v>1222.4000000000001</c:v>
                </c:pt>
                <c:pt idx="24961">
                  <c:v>1222.4000000000001</c:v>
                </c:pt>
                <c:pt idx="24962">
                  <c:v>1222.4000000000001</c:v>
                </c:pt>
                <c:pt idx="24963">
                  <c:v>1222.4000000000001</c:v>
                </c:pt>
                <c:pt idx="24964">
                  <c:v>1222.4000000000001</c:v>
                </c:pt>
                <c:pt idx="24965">
                  <c:v>1222.4000000000001</c:v>
                </c:pt>
                <c:pt idx="24966">
                  <c:v>1222.4000000000001</c:v>
                </c:pt>
                <c:pt idx="24967">
                  <c:v>1222.4000000000001</c:v>
                </c:pt>
                <c:pt idx="24968">
                  <c:v>1219.9000000000001</c:v>
                </c:pt>
                <c:pt idx="24969">
                  <c:v>1220.5</c:v>
                </c:pt>
                <c:pt idx="24970">
                  <c:v>1220.5999999999999</c:v>
                </c:pt>
                <c:pt idx="24971">
                  <c:v>1220.5</c:v>
                </c:pt>
                <c:pt idx="24972">
                  <c:v>1220.3</c:v>
                </c:pt>
                <c:pt idx="24973">
                  <c:v>1220.3</c:v>
                </c:pt>
                <c:pt idx="24974">
                  <c:v>1220.2</c:v>
                </c:pt>
                <c:pt idx="24975">
                  <c:v>1220.2</c:v>
                </c:pt>
                <c:pt idx="24976">
                  <c:v>1220</c:v>
                </c:pt>
                <c:pt idx="24977">
                  <c:v>1219.5999999999999</c:v>
                </c:pt>
                <c:pt idx="24978">
                  <c:v>1219.5999999999999</c:v>
                </c:pt>
                <c:pt idx="24979">
                  <c:v>1219.5999999999999</c:v>
                </c:pt>
                <c:pt idx="24980">
                  <c:v>1219.5999999999999</c:v>
                </c:pt>
                <c:pt idx="24981">
                  <c:v>1215.5999999999999</c:v>
                </c:pt>
                <c:pt idx="24982">
                  <c:v>1215.5999999999999</c:v>
                </c:pt>
                <c:pt idx="24983">
                  <c:v>1215.5999999999999</c:v>
                </c:pt>
                <c:pt idx="24984">
                  <c:v>1223.3</c:v>
                </c:pt>
                <c:pt idx="24985">
                  <c:v>1223.3</c:v>
                </c:pt>
                <c:pt idx="24986">
                  <c:v>1223.5999999999999</c:v>
                </c:pt>
                <c:pt idx="24987">
                  <c:v>1223.5999999999999</c:v>
                </c:pt>
                <c:pt idx="24988">
                  <c:v>1223.5999999999999</c:v>
                </c:pt>
                <c:pt idx="24989">
                  <c:v>1223.5999999999999</c:v>
                </c:pt>
                <c:pt idx="24990">
                  <c:v>1224.2</c:v>
                </c:pt>
                <c:pt idx="24991">
                  <c:v>1224.9000000000001</c:v>
                </c:pt>
                <c:pt idx="24992">
                  <c:v>1225.5</c:v>
                </c:pt>
                <c:pt idx="24993">
                  <c:v>1225.3</c:v>
                </c:pt>
                <c:pt idx="24994">
                  <c:v>1225.9000000000001</c:v>
                </c:pt>
                <c:pt idx="24995">
                  <c:v>1225.9000000000001</c:v>
                </c:pt>
                <c:pt idx="24996">
                  <c:v>1225.9000000000001</c:v>
                </c:pt>
                <c:pt idx="24997">
                  <c:v>1226.5</c:v>
                </c:pt>
                <c:pt idx="24998">
                  <c:v>1226.5</c:v>
                </c:pt>
                <c:pt idx="24999">
                  <c:v>1227.2</c:v>
                </c:pt>
                <c:pt idx="25000">
                  <c:v>1226.2</c:v>
                </c:pt>
                <c:pt idx="25001">
                  <c:v>1226.2</c:v>
                </c:pt>
                <c:pt idx="25002">
                  <c:v>1226.2</c:v>
                </c:pt>
                <c:pt idx="25003">
                  <c:v>1226.2</c:v>
                </c:pt>
                <c:pt idx="25004">
                  <c:v>1228.2</c:v>
                </c:pt>
                <c:pt idx="25005">
                  <c:v>1227.2</c:v>
                </c:pt>
                <c:pt idx="25006">
                  <c:v>1227.2</c:v>
                </c:pt>
                <c:pt idx="25007">
                  <c:v>1227.2</c:v>
                </c:pt>
                <c:pt idx="25008">
                  <c:v>1227.2</c:v>
                </c:pt>
                <c:pt idx="25009">
                  <c:v>1227.2</c:v>
                </c:pt>
                <c:pt idx="25010">
                  <c:v>1227.2</c:v>
                </c:pt>
                <c:pt idx="25011">
                  <c:v>1227.2</c:v>
                </c:pt>
                <c:pt idx="25012">
                  <c:v>1227.2</c:v>
                </c:pt>
                <c:pt idx="25013">
                  <c:v>1227.2</c:v>
                </c:pt>
                <c:pt idx="25014">
                  <c:v>1226.0999999999999</c:v>
                </c:pt>
                <c:pt idx="25015">
                  <c:v>1226.2</c:v>
                </c:pt>
                <c:pt idx="25016">
                  <c:v>1225.8</c:v>
                </c:pt>
                <c:pt idx="25017">
                  <c:v>1225.8</c:v>
                </c:pt>
                <c:pt idx="25018">
                  <c:v>1225.8</c:v>
                </c:pt>
                <c:pt idx="25019">
                  <c:v>1225.8</c:v>
                </c:pt>
                <c:pt idx="25020">
                  <c:v>1226.7</c:v>
                </c:pt>
                <c:pt idx="25021">
                  <c:v>1227.0999999999999</c:v>
                </c:pt>
                <c:pt idx="25022">
                  <c:v>1227.0999999999999</c:v>
                </c:pt>
                <c:pt idx="25023">
                  <c:v>1227.5</c:v>
                </c:pt>
                <c:pt idx="25024">
                  <c:v>1227.5</c:v>
                </c:pt>
                <c:pt idx="25025">
                  <c:v>1227.5</c:v>
                </c:pt>
                <c:pt idx="25026">
                  <c:v>1227.5</c:v>
                </c:pt>
                <c:pt idx="25027">
                  <c:v>1227.5</c:v>
                </c:pt>
                <c:pt idx="25028">
                  <c:v>1227.5</c:v>
                </c:pt>
                <c:pt idx="25029">
                  <c:v>1227.5</c:v>
                </c:pt>
                <c:pt idx="25030">
                  <c:v>1227.5</c:v>
                </c:pt>
                <c:pt idx="25031">
                  <c:v>1227.8</c:v>
                </c:pt>
                <c:pt idx="25032">
                  <c:v>1227.4000000000001</c:v>
                </c:pt>
                <c:pt idx="25033">
                  <c:v>1227.4000000000001</c:v>
                </c:pt>
                <c:pt idx="25034">
                  <c:v>1227.4000000000001</c:v>
                </c:pt>
                <c:pt idx="25035">
                  <c:v>1227.4000000000001</c:v>
                </c:pt>
                <c:pt idx="25036">
                  <c:v>1227.4000000000001</c:v>
                </c:pt>
                <c:pt idx="25037">
                  <c:v>1227.4000000000001</c:v>
                </c:pt>
                <c:pt idx="25038">
                  <c:v>1227.4000000000001</c:v>
                </c:pt>
                <c:pt idx="25039">
                  <c:v>1227.4000000000001</c:v>
                </c:pt>
                <c:pt idx="25040">
                  <c:v>1227.4000000000001</c:v>
                </c:pt>
                <c:pt idx="25041">
                  <c:v>1227.4000000000001</c:v>
                </c:pt>
                <c:pt idx="25042">
                  <c:v>1227.4000000000001</c:v>
                </c:pt>
                <c:pt idx="25043">
                  <c:v>1227.4000000000001</c:v>
                </c:pt>
                <c:pt idx="25044">
                  <c:v>1227.4000000000001</c:v>
                </c:pt>
                <c:pt idx="25045">
                  <c:v>1227.4000000000001</c:v>
                </c:pt>
                <c:pt idx="25046">
                  <c:v>1227.4000000000001</c:v>
                </c:pt>
                <c:pt idx="25047">
                  <c:v>1227.4000000000001</c:v>
                </c:pt>
                <c:pt idx="25048">
                  <c:v>1227.4000000000001</c:v>
                </c:pt>
                <c:pt idx="25049">
                  <c:v>1227.4000000000001</c:v>
                </c:pt>
                <c:pt idx="25050">
                  <c:v>1226</c:v>
                </c:pt>
                <c:pt idx="25051">
                  <c:v>1225.8</c:v>
                </c:pt>
                <c:pt idx="25052">
                  <c:v>1224.7</c:v>
                </c:pt>
                <c:pt idx="25053">
                  <c:v>1227.5</c:v>
                </c:pt>
                <c:pt idx="25054">
                  <c:v>1227.0999999999999</c:v>
                </c:pt>
                <c:pt idx="25055">
                  <c:v>1227.0999999999999</c:v>
                </c:pt>
                <c:pt idx="25056">
                  <c:v>1227.0999999999999</c:v>
                </c:pt>
                <c:pt idx="25057">
                  <c:v>1227.5</c:v>
                </c:pt>
                <c:pt idx="25058">
                  <c:v>1227.0999999999999</c:v>
                </c:pt>
                <c:pt idx="25059">
                  <c:v>1227.2</c:v>
                </c:pt>
                <c:pt idx="25060">
                  <c:v>1227.2</c:v>
                </c:pt>
                <c:pt idx="25061">
                  <c:v>1227.2</c:v>
                </c:pt>
                <c:pt idx="25062">
                  <c:v>1227.2</c:v>
                </c:pt>
                <c:pt idx="25063">
                  <c:v>1227.2</c:v>
                </c:pt>
                <c:pt idx="25064">
                  <c:v>1227.2</c:v>
                </c:pt>
                <c:pt idx="25065">
                  <c:v>1227.2</c:v>
                </c:pt>
                <c:pt idx="25066">
                  <c:v>1225.8</c:v>
                </c:pt>
                <c:pt idx="25067">
                  <c:v>1225.8</c:v>
                </c:pt>
                <c:pt idx="25068">
                  <c:v>1225.7</c:v>
                </c:pt>
                <c:pt idx="25069">
                  <c:v>1225.7</c:v>
                </c:pt>
                <c:pt idx="25070">
                  <c:v>1225.7</c:v>
                </c:pt>
                <c:pt idx="25071">
                  <c:v>1225.7</c:v>
                </c:pt>
                <c:pt idx="25072">
                  <c:v>1225.7</c:v>
                </c:pt>
                <c:pt idx="25073">
                  <c:v>1225.7</c:v>
                </c:pt>
                <c:pt idx="25074">
                  <c:v>1225.7</c:v>
                </c:pt>
                <c:pt idx="25075">
                  <c:v>1225.7</c:v>
                </c:pt>
                <c:pt idx="25076">
                  <c:v>1225.7</c:v>
                </c:pt>
                <c:pt idx="25077">
                  <c:v>1225.7</c:v>
                </c:pt>
                <c:pt idx="25078">
                  <c:v>1225.7</c:v>
                </c:pt>
                <c:pt idx="25079">
                  <c:v>1225.7</c:v>
                </c:pt>
                <c:pt idx="25080">
                  <c:v>1226.0999999999999</c:v>
                </c:pt>
                <c:pt idx="25081">
                  <c:v>1226.4000000000001</c:v>
                </c:pt>
                <c:pt idx="25082">
                  <c:v>1226.0999999999999</c:v>
                </c:pt>
                <c:pt idx="25083">
                  <c:v>1226.0999999999999</c:v>
                </c:pt>
                <c:pt idx="25084">
                  <c:v>1226.0999999999999</c:v>
                </c:pt>
                <c:pt idx="25085">
                  <c:v>1226.0999999999999</c:v>
                </c:pt>
                <c:pt idx="25086">
                  <c:v>1226.0999999999999</c:v>
                </c:pt>
                <c:pt idx="25087">
                  <c:v>1226.0999999999999</c:v>
                </c:pt>
                <c:pt idx="25088">
                  <c:v>1226.0999999999999</c:v>
                </c:pt>
                <c:pt idx="25089">
                  <c:v>1226.0999999999999</c:v>
                </c:pt>
                <c:pt idx="25090">
                  <c:v>1226.0999999999999</c:v>
                </c:pt>
                <c:pt idx="25091">
                  <c:v>1226.0999999999999</c:v>
                </c:pt>
                <c:pt idx="25092">
                  <c:v>1226.0999999999999</c:v>
                </c:pt>
                <c:pt idx="25093">
                  <c:v>1226.0999999999999</c:v>
                </c:pt>
                <c:pt idx="25094">
                  <c:v>1226.0999999999999</c:v>
                </c:pt>
                <c:pt idx="25095">
                  <c:v>1226.0999999999999</c:v>
                </c:pt>
                <c:pt idx="25096">
                  <c:v>1227.4000000000001</c:v>
                </c:pt>
                <c:pt idx="25097">
                  <c:v>1227.8</c:v>
                </c:pt>
                <c:pt idx="25098">
                  <c:v>1227.8</c:v>
                </c:pt>
                <c:pt idx="25099">
                  <c:v>1227.8</c:v>
                </c:pt>
                <c:pt idx="25100">
                  <c:v>1227.8</c:v>
                </c:pt>
                <c:pt idx="25101">
                  <c:v>1227.8</c:v>
                </c:pt>
                <c:pt idx="25102">
                  <c:v>1227.8</c:v>
                </c:pt>
                <c:pt idx="25103">
                  <c:v>1227.8</c:v>
                </c:pt>
                <c:pt idx="25104">
                  <c:v>1227.8</c:v>
                </c:pt>
                <c:pt idx="25105">
                  <c:v>1228.4000000000001</c:v>
                </c:pt>
                <c:pt idx="25106">
                  <c:v>1228.0999999999999</c:v>
                </c:pt>
                <c:pt idx="25107">
                  <c:v>1228.0999999999999</c:v>
                </c:pt>
                <c:pt idx="25108">
                  <c:v>1228.0999999999999</c:v>
                </c:pt>
                <c:pt idx="25109">
                  <c:v>1228.0999999999999</c:v>
                </c:pt>
                <c:pt idx="25110">
                  <c:v>1228.0999999999999</c:v>
                </c:pt>
                <c:pt idx="25111">
                  <c:v>1228.0999999999999</c:v>
                </c:pt>
                <c:pt idx="25112">
                  <c:v>1228.0999999999999</c:v>
                </c:pt>
                <c:pt idx="25113">
                  <c:v>1228.0999999999999</c:v>
                </c:pt>
                <c:pt idx="25114">
                  <c:v>1228.0999999999999</c:v>
                </c:pt>
                <c:pt idx="25115">
                  <c:v>1228.0999999999999</c:v>
                </c:pt>
                <c:pt idx="25116">
                  <c:v>1228.0999999999999</c:v>
                </c:pt>
                <c:pt idx="25117">
                  <c:v>1228.0999999999999</c:v>
                </c:pt>
                <c:pt idx="25118">
                  <c:v>1228.0999999999999</c:v>
                </c:pt>
                <c:pt idx="25119">
                  <c:v>1228.0999999999999</c:v>
                </c:pt>
                <c:pt idx="25120">
                  <c:v>1228.0999999999999</c:v>
                </c:pt>
                <c:pt idx="25121">
                  <c:v>1228.0999999999999</c:v>
                </c:pt>
                <c:pt idx="25122">
                  <c:v>1228.0999999999999</c:v>
                </c:pt>
                <c:pt idx="25123">
                  <c:v>1228.0999999999999</c:v>
                </c:pt>
                <c:pt idx="25124">
                  <c:v>1230.0999999999999</c:v>
                </c:pt>
                <c:pt idx="25125">
                  <c:v>1229.4000000000001</c:v>
                </c:pt>
                <c:pt idx="25126">
                  <c:v>1229</c:v>
                </c:pt>
                <c:pt idx="25127">
                  <c:v>1229</c:v>
                </c:pt>
                <c:pt idx="25128">
                  <c:v>1231.7</c:v>
                </c:pt>
                <c:pt idx="25129">
                  <c:v>1231.4000000000001</c:v>
                </c:pt>
                <c:pt idx="25130">
                  <c:v>1231.4000000000001</c:v>
                </c:pt>
                <c:pt idx="25131">
                  <c:v>1231.7</c:v>
                </c:pt>
                <c:pt idx="25132">
                  <c:v>1232.0999999999999</c:v>
                </c:pt>
                <c:pt idx="25133">
                  <c:v>1232.4000000000001</c:v>
                </c:pt>
                <c:pt idx="25134">
                  <c:v>1232.4000000000001</c:v>
                </c:pt>
                <c:pt idx="25135">
                  <c:v>1232.4000000000001</c:v>
                </c:pt>
                <c:pt idx="25136">
                  <c:v>1232.4000000000001</c:v>
                </c:pt>
                <c:pt idx="25137">
                  <c:v>1232.4000000000001</c:v>
                </c:pt>
                <c:pt idx="25138">
                  <c:v>1232.7</c:v>
                </c:pt>
                <c:pt idx="25139">
                  <c:v>1232.8</c:v>
                </c:pt>
                <c:pt idx="25140">
                  <c:v>1233.0999999999999</c:v>
                </c:pt>
                <c:pt idx="25141">
                  <c:v>1233.0999999999999</c:v>
                </c:pt>
                <c:pt idx="25142">
                  <c:v>1232.4000000000001</c:v>
                </c:pt>
                <c:pt idx="25143">
                  <c:v>1232.7</c:v>
                </c:pt>
                <c:pt idx="25144">
                  <c:v>1232.7</c:v>
                </c:pt>
                <c:pt idx="25145">
                  <c:v>1232.7</c:v>
                </c:pt>
                <c:pt idx="25146">
                  <c:v>1232</c:v>
                </c:pt>
                <c:pt idx="25147">
                  <c:v>1218.5</c:v>
                </c:pt>
                <c:pt idx="25148">
                  <c:v>1214.5</c:v>
                </c:pt>
                <c:pt idx="25149">
                  <c:v>1231.7</c:v>
                </c:pt>
                <c:pt idx="25150">
                  <c:v>1232.3</c:v>
                </c:pt>
                <c:pt idx="25151">
                  <c:v>1232</c:v>
                </c:pt>
                <c:pt idx="25152">
                  <c:v>1232</c:v>
                </c:pt>
                <c:pt idx="25153">
                  <c:v>1231.7</c:v>
                </c:pt>
                <c:pt idx="25154">
                  <c:v>1231.7</c:v>
                </c:pt>
                <c:pt idx="25155">
                  <c:v>1231.4000000000001</c:v>
                </c:pt>
                <c:pt idx="25156">
                  <c:v>1231.7</c:v>
                </c:pt>
                <c:pt idx="25157">
                  <c:v>1231.7</c:v>
                </c:pt>
                <c:pt idx="25158">
                  <c:v>1231.7</c:v>
                </c:pt>
                <c:pt idx="25159">
                  <c:v>1231.7</c:v>
                </c:pt>
                <c:pt idx="25160">
                  <c:v>1231.3</c:v>
                </c:pt>
                <c:pt idx="25161">
                  <c:v>1231</c:v>
                </c:pt>
                <c:pt idx="25162">
                  <c:v>1230.9000000000001</c:v>
                </c:pt>
                <c:pt idx="25163">
                  <c:v>1230.9000000000001</c:v>
                </c:pt>
                <c:pt idx="25164">
                  <c:v>1230.9000000000001</c:v>
                </c:pt>
                <c:pt idx="25165">
                  <c:v>1230.9000000000001</c:v>
                </c:pt>
                <c:pt idx="25166">
                  <c:v>1230.3</c:v>
                </c:pt>
                <c:pt idx="25167">
                  <c:v>1229.7</c:v>
                </c:pt>
                <c:pt idx="25168">
                  <c:v>1229.7</c:v>
                </c:pt>
                <c:pt idx="25169">
                  <c:v>1229.7</c:v>
                </c:pt>
                <c:pt idx="25170">
                  <c:v>1229.7</c:v>
                </c:pt>
                <c:pt idx="25171">
                  <c:v>1230</c:v>
                </c:pt>
                <c:pt idx="25172">
                  <c:v>1230</c:v>
                </c:pt>
                <c:pt idx="25173">
                  <c:v>1229.7</c:v>
                </c:pt>
                <c:pt idx="25174">
                  <c:v>1229.7</c:v>
                </c:pt>
                <c:pt idx="25175">
                  <c:v>1229.7</c:v>
                </c:pt>
                <c:pt idx="25176">
                  <c:v>1229.7</c:v>
                </c:pt>
                <c:pt idx="25177">
                  <c:v>1229.7</c:v>
                </c:pt>
                <c:pt idx="25178">
                  <c:v>1229.7</c:v>
                </c:pt>
                <c:pt idx="25179">
                  <c:v>1229.7</c:v>
                </c:pt>
                <c:pt idx="25180">
                  <c:v>1229.7</c:v>
                </c:pt>
                <c:pt idx="25181">
                  <c:v>1228.7</c:v>
                </c:pt>
                <c:pt idx="25182">
                  <c:v>1227.5999999999999</c:v>
                </c:pt>
                <c:pt idx="25183">
                  <c:v>1226.9000000000001</c:v>
                </c:pt>
                <c:pt idx="25184">
                  <c:v>1226.9000000000001</c:v>
                </c:pt>
                <c:pt idx="25185">
                  <c:v>1226.9000000000001</c:v>
                </c:pt>
                <c:pt idx="25186">
                  <c:v>1226.9000000000001</c:v>
                </c:pt>
                <c:pt idx="25187">
                  <c:v>1226.9000000000001</c:v>
                </c:pt>
                <c:pt idx="25188">
                  <c:v>1226.9000000000001</c:v>
                </c:pt>
                <c:pt idx="25189">
                  <c:v>1226.9000000000001</c:v>
                </c:pt>
                <c:pt idx="25190">
                  <c:v>1226.9000000000001</c:v>
                </c:pt>
                <c:pt idx="25191">
                  <c:v>1230</c:v>
                </c:pt>
                <c:pt idx="25192">
                  <c:v>1230</c:v>
                </c:pt>
                <c:pt idx="25193">
                  <c:v>1230</c:v>
                </c:pt>
                <c:pt idx="25194">
                  <c:v>1230</c:v>
                </c:pt>
                <c:pt idx="25195">
                  <c:v>1230</c:v>
                </c:pt>
                <c:pt idx="25196">
                  <c:v>1230</c:v>
                </c:pt>
                <c:pt idx="25197">
                  <c:v>1230</c:v>
                </c:pt>
                <c:pt idx="25198">
                  <c:v>1230</c:v>
                </c:pt>
                <c:pt idx="25199">
                  <c:v>1230</c:v>
                </c:pt>
                <c:pt idx="25200">
                  <c:v>1231.7</c:v>
                </c:pt>
                <c:pt idx="25201">
                  <c:v>1230.9000000000001</c:v>
                </c:pt>
                <c:pt idx="25202">
                  <c:v>1233.2</c:v>
                </c:pt>
                <c:pt idx="25203">
                  <c:v>1233.7</c:v>
                </c:pt>
                <c:pt idx="25204">
                  <c:v>1233.7</c:v>
                </c:pt>
                <c:pt idx="25205">
                  <c:v>1233.7</c:v>
                </c:pt>
                <c:pt idx="25206">
                  <c:v>1233.7</c:v>
                </c:pt>
                <c:pt idx="25207">
                  <c:v>1233.7</c:v>
                </c:pt>
                <c:pt idx="25208">
                  <c:v>1234.8</c:v>
                </c:pt>
                <c:pt idx="25209">
                  <c:v>1234.7</c:v>
                </c:pt>
                <c:pt idx="25210">
                  <c:v>1234.8</c:v>
                </c:pt>
                <c:pt idx="25211">
                  <c:v>1234.8</c:v>
                </c:pt>
                <c:pt idx="25212">
                  <c:v>1234.8</c:v>
                </c:pt>
                <c:pt idx="25213">
                  <c:v>1234.8</c:v>
                </c:pt>
                <c:pt idx="25214">
                  <c:v>1234.8</c:v>
                </c:pt>
                <c:pt idx="25215">
                  <c:v>1234.8</c:v>
                </c:pt>
                <c:pt idx="25216">
                  <c:v>1234.8</c:v>
                </c:pt>
                <c:pt idx="25217">
                  <c:v>1234.8</c:v>
                </c:pt>
                <c:pt idx="25218">
                  <c:v>1234.8</c:v>
                </c:pt>
                <c:pt idx="25219">
                  <c:v>1234.8</c:v>
                </c:pt>
                <c:pt idx="25220">
                  <c:v>1234.8</c:v>
                </c:pt>
                <c:pt idx="25221">
                  <c:v>1234.8</c:v>
                </c:pt>
                <c:pt idx="25222">
                  <c:v>1234.8</c:v>
                </c:pt>
                <c:pt idx="25223">
                  <c:v>1234.8</c:v>
                </c:pt>
                <c:pt idx="25224">
                  <c:v>1234.8</c:v>
                </c:pt>
                <c:pt idx="25225">
                  <c:v>1234.8</c:v>
                </c:pt>
                <c:pt idx="25226">
                  <c:v>1234.8</c:v>
                </c:pt>
                <c:pt idx="25227">
                  <c:v>1234.8</c:v>
                </c:pt>
                <c:pt idx="25228">
                  <c:v>1234.8</c:v>
                </c:pt>
                <c:pt idx="25229">
                  <c:v>1234.8</c:v>
                </c:pt>
                <c:pt idx="25230">
                  <c:v>1234.8</c:v>
                </c:pt>
                <c:pt idx="25231">
                  <c:v>1234.8</c:v>
                </c:pt>
                <c:pt idx="25232">
                  <c:v>1234.8</c:v>
                </c:pt>
                <c:pt idx="25233">
                  <c:v>1234.8</c:v>
                </c:pt>
                <c:pt idx="25234">
                  <c:v>1233.9000000000001</c:v>
                </c:pt>
                <c:pt idx="25235">
                  <c:v>1233.9000000000001</c:v>
                </c:pt>
                <c:pt idx="25236">
                  <c:v>1233.9000000000001</c:v>
                </c:pt>
                <c:pt idx="25237">
                  <c:v>1233.5999999999999</c:v>
                </c:pt>
                <c:pt idx="25238">
                  <c:v>1233.5999999999999</c:v>
                </c:pt>
                <c:pt idx="25239">
                  <c:v>1233.5999999999999</c:v>
                </c:pt>
                <c:pt idx="25240">
                  <c:v>1234.2</c:v>
                </c:pt>
                <c:pt idx="25241">
                  <c:v>1234.5999999999999</c:v>
                </c:pt>
                <c:pt idx="25242">
                  <c:v>1234.9000000000001</c:v>
                </c:pt>
                <c:pt idx="25243">
                  <c:v>1234.9000000000001</c:v>
                </c:pt>
                <c:pt idx="25244">
                  <c:v>1234.9000000000001</c:v>
                </c:pt>
                <c:pt idx="25245">
                  <c:v>1234.9000000000001</c:v>
                </c:pt>
                <c:pt idx="25246">
                  <c:v>1235.5</c:v>
                </c:pt>
                <c:pt idx="25247">
                  <c:v>1235.9000000000001</c:v>
                </c:pt>
                <c:pt idx="25248">
                  <c:v>1235.9000000000001</c:v>
                </c:pt>
                <c:pt idx="25249">
                  <c:v>1235.9000000000001</c:v>
                </c:pt>
                <c:pt idx="25250">
                  <c:v>1235.9000000000001</c:v>
                </c:pt>
                <c:pt idx="25251">
                  <c:v>1236.5999999999999</c:v>
                </c:pt>
                <c:pt idx="25252">
                  <c:v>1236.2</c:v>
                </c:pt>
                <c:pt idx="25253">
                  <c:v>1236.2</c:v>
                </c:pt>
                <c:pt idx="25254">
                  <c:v>1236.2</c:v>
                </c:pt>
                <c:pt idx="25255">
                  <c:v>1236.2</c:v>
                </c:pt>
                <c:pt idx="25256">
                  <c:v>1236.2</c:v>
                </c:pt>
                <c:pt idx="25257">
                  <c:v>1237.2</c:v>
                </c:pt>
                <c:pt idx="25258">
                  <c:v>1237.2</c:v>
                </c:pt>
                <c:pt idx="25259">
                  <c:v>1237.2</c:v>
                </c:pt>
                <c:pt idx="25260">
                  <c:v>1237.2</c:v>
                </c:pt>
                <c:pt idx="25261">
                  <c:v>1237.2</c:v>
                </c:pt>
                <c:pt idx="25262">
                  <c:v>1237.2</c:v>
                </c:pt>
                <c:pt idx="25263">
                  <c:v>1237.2</c:v>
                </c:pt>
                <c:pt idx="25264">
                  <c:v>1237.2</c:v>
                </c:pt>
                <c:pt idx="25265">
                  <c:v>1237.2</c:v>
                </c:pt>
                <c:pt idx="25266">
                  <c:v>1238.5999999999999</c:v>
                </c:pt>
                <c:pt idx="25267">
                  <c:v>1238.9000000000001</c:v>
                </c:pt>
                <c:pt idx="25268">
                  <c:v>1239.2</c:v>
                </c:pt>
                <c:pt idx="25269">
                  <c:v>1238.9000000000001</c:v>
                </c:pt>
                <c:pt idx="25270">
                  <c:v>1238.9000000000001</c:v>
                </c:pt>
                <c:pt idx="25271">
                  <c:v>1238.9000000000001</c:v>
                </c:pt>
                <c:pt idx="25272">
                  <c:v>1238.9000000000001</c:v>
                </c:pt>
                <c:pt idx="25273">
                  <c:v>1238.9000000000001</c:v>
                </c:pt>
                <c:pt idx="25274">
                  <c:v>1238.9000000000001</c:v>
                </c:pt>
                <c:pt idx="25275">
                  <c:v>1238.9000000000001</c:v>
                </c:pt>
                <c:pt idx="25276">
                  <c:v>1238.9000000000001</c:v>
                </c:pt>
                <c:pt idx="25277">
                  <c:v>1238.9000000000001</c:v>
                </c:pt>
                <c:pt idx="25278">
                  <c:v>1238.9000000000001</c:v>
                </c:pt>
                <c:pt idx="25279">
                  <c:v>1238.9000000000001</c:v>
                </c:pt>
                <c:pt idx="25280">
                  <c:v>1238.9000000000001</c:v>
                </c:pt>
                <c:pt idx="25281">
                  <c:v>1238.9000000000001</c:v>
                </c:pt>
                <c:pt idx="25282">
                  <c:v>1235.5999999999999</c:v>
                </c:pt>
                <c:pt idx="25283">
                  <c:v>1236</c:v>
                </c:pt>
                <c:pt idx="25284">
                  <c:v>1235.9000000000001</c:v>
                </c:pt>
                <c:pt idx="25285">
                  <c:v>1235.2</c:v>
                </c:pt>
                <c:pt idx="25286">
                  <c:v>1235.2</c:v>
                </c:pt>
                <c:pt idx="25287">
                  <c:v>1235.2</c:v>
                </c:pt>
                <c:pt idx="25288">
                  <c:v>1230.0999999999999</c:v>
                </c:pt>
                <c:pt idx="25289">
                  <c:v>1230.0999999999999</c:v>
                </c:pt>
                <c:pt idx="25290">
                  <c:v>1233.5999999999999</c:v>
                </c:pt>
                <c:pt idx="25291">
                  <c:v>1233.5999999999999</c:v>
                </c:pt>
                <c:pt idx="25292">
                  <c:v>1233.5999999999999</c:v>
                </c:pt>
                <c:pt idx="25293">
                  <c:v>1233.5999999999999</c:v>
                </c:pt>
                <c:pt idx="25294">
                  <c:v>1233.5999999999999</c:v>
                </c:pt>
                <c:pt idx="25295">
                  <c:v>1233.5999999999999</c:v>
                </c:pt>
                <c:pt idx="25296">
                  <c:v>1233.5999999999999</c:v>
                </c:pt>
                <c:pt idx="25297">
                  <c:v>1233.5999999999999</c:v>
                </c:pt>
                <c:pt idx="25298">
                  <c:v>1233.5999999999999</c:v>
                </c:pt>
                <c:pt idx="25299">
                  <c:v>1233.5999999999999</c:v>
                </c:pt>
                <c:pt idx="25300">
                  <c:v>1231.5999999999999</c:v>
                </c:pt>
                <c:pt idx="25301">
                  <c:v>1231</c:v>
                </c:pt>
                <c:pt idx="25302">
                  <c:v>1231.3</c:v>
                </c:pt>
                <c:pt idx="25303">
                  <c:v>1231.3</c:v>
                </c:pt>
                <c:pt idx="25304">
                  <c:v>1231.3</c:v>
                </c:pt>
                <c:pt idx="25305">
                  <c:v>1231.3</c:v>
                </c:pt>
                <c:pt idx="25306">
                  <c:v>1230.5999999999999</c:v>
                </c:pt>
                <c:pt idx="25307">
                  <c:v>1230.3</c:v>
                </c:pt>
                <c:pt idx="25308">
                  <c:v>1230.3</c:v>
                </c:pt>
                <c:pt idx="25309">
                  <c:v>1230.3</c:v>
                </c:pt>
                <c:pt idx="25310">
                  <c:v>1230.3</c:v>
                </c:pt>
                <c:pt idx="25311">
                  <c:v>1230.3</c:v>
                </c:pt>
                <c:pt idx="25312">
                  <c:v>1230.3</c:v>
                </c:pt>
                <c:pt idx="25313">
                  <c:v>1230.3</c:v>
                </c:pt>
                <c:pt idx="25314">
                  <c:v>1230.3</c:v>
                </c:pt>
                <c:pt idx="25315">
                  <c:v>1230.3</c:v>
                </c:pt>
                <c:pt idx="25316">
                  <c:v>1232.2</c:v>
                </c:pt>
                <c:pt idx="25317">
                  <c:v>1232.5</c:v>
                </c:pt>
                <c:pt idx="25318">
                  <c:v>1232.5</c:v>
                </c:pt>
                <c:pt idx="25319">
                  <c:v>1232.8</c:v>
                </c:pt>
                <c:pt idx="25320">
                  <c:v>1232.8</c:v>
                </c:pt>
                <c:pt idx="25321">
                  <c:v>1232.8</c:v>
                </c:pt>
                <c:pt idx="25322">
                  <c:v>1232.8</c:v>
                </c:pt>
                <c:pt idx="25323">
                  <c:v>1232.8</c:v>
                </c:pt>
                <c:pt idx="25324">
                  <c:v>1231.0999999999999</c:v>
                </c:pt>
                <c:pt idx="25325">
                  <c:v>1230.8</c:v>
                </c:pt>
                <c:pt idx="25326">
                  <c:v>1230.8</c:v>
                </c:pt>
                <c:pt idx="25327">
                  <c:v>1230.8</c:v>
                </c:pt>
                <c:pt idx="25328">
                  <c:v>1230.8</c:v>
                </c:pt>
                <c:pt idx="25329">
                  <c:v>1230.8</c:v>
                </c:pt>
                <c:pt idx="25330">
                  <c:v>1230.8</c:v>
                </c:pt>
                <c:pt idx="25331">
                  <c:v>1230.8</c:v>
                </c:pt>
                <c:pt idx="25332">
                  <c:v>1230.8</c:v>
                </c:pt>
                <c:pt idx="25333">
                  <c:v>1230.2</c:v>
                </c:pt>
                <c:pt idx="25334">
                  <c:v>1229.9000000000001</c:v>
                </c:pt>
                <c:pt idx="25335">
                  <c:v>1230.2</c:v>
                </c:pt>
                <c:pt idx="25336">
                  <c:v>1230.2</c:v>
                </c:pt>
                <c:pt idx="25337">
                  <c:v>1229.5999999999999</c:v>
                </c:pt>
                <c:pt idx="25338">
                  <c:v>1229.5999999999999</c:v>
                </c:pt>
                <c:pt idx="25339">
                  <c:v>1229.5999999999999</c:v>
                </c:pt>
                <c:pt idx="25340">
                  <c:v>1229.5999999999999</c:v>
                </c:pt>
                <c:pt idx="25341">
                  <c:v>1229.5999999999999</c:v>
                </c:pt>
                <c:pt idx="25342">
                  <c:v>1229.5999999999999</c:v>
                </c:pt>
                <c:pt idx="25343">
                  <c:v>1229.5999999999999</c:v>
                </c:pt>
                <c:pt idx="25344">
                  <c:v>1229.5999999999999</c:v>
                </c:pt>
                <c:pt idx="25345">
                  <c:v>1229.5999999999999</c:v>
                </c:pt>
                <c:pt idx="25346">
                  <c:v>1229.5999999999999</c:v>
                </c:pt>
                <c:pt idx="25347">
                  <c:v>1231.5999999999999</c:v>
                </c:pt>
                <c:pt idx="25348">
                  <c:v>1231.5999999999999</c:v>
                </c:pt>
                <c:pt idx="25349">
                  <c:v>1231.7</c:v>
                </c:pt>
                <c:pt idx="25350">
                  <c:v>1231.5</c:v>
                </c:pt>
                <c:pt idx="25351">
                  <c:v>1231.5</c:v>
                </c:pt>
                <c:pt idx="25352">
                  <c:v>1231.5</c:v>
                </c:pt>
                <c:pt idx="25353">
                  <c:v>1231.5</c:v>
                </c:pt>
                <c:pt idx="25354">
                  <c:v>1231.5</c:v>
                </c:pt>
                <c:pt idx="25355">
                  <c:v>1231.5</c:v>
                </c:pt>
                <c:pt idx="25356">
                  <c:v>1231.5</c:v>
                </c:pt>
                <c:pt idx="25357">
                  <c:v>1231.5</c:v>
                </c:pt>
                <c:pt idx="25358">
                  <c:v>1230.2</c:v>
                </c:pt>
                <c:pt idx="25359">
                  <c:v>1230.2</c:v>
                </c:pt>
                <c:pt idx="25360">
                  <c:v>1228.9000000000001</c:v>
                </c:pt>
                <c:pt idx="25361">
                  <c:v>1228.5</c:v>
                </c:pt>
                <c:pt idx="25362">
                  <c:v>1228.5</c:v>
                </c:pt>
                <c:pt idx="25363">
                  <c:v>1228.5</c:v>
                </c:pt>
                <c:pt idx="25364">
                  <c:v>1228.5</c:v>
                </c:pt>
                <c:pt idx="25365">
                  <c:v>1228.5</c:v>
                </c:pt>
                <c:pt idx="25366">
                  <c:v>1230.3</c:v>
                </c:pt>
                <c:pt idx="25367">
                  <c:v>1230.3</c:v>
                </c:pt>
                <c:pt idx="25368">
                  <c:v>1230.5999999999999</c:v>
                </c:pt>
                <c:pt idx="25369">
                  <c:v>1230.3</c:v>
                </c:pt>
                <c:pt idx="25370">
                  <c:v>1230.3</c:v>
                </c:pt>
                <c:pt idx="25371">
                  <c:v>1229.3</c:v>
                </c:pt>
                <c:pt idx="25372">
                  <c:v>1228.9000000000001</c:v>
                </c:pt>
                <c:pt idx="25373">
                  <c:v>1228.9000000000001</c:v>
                </c:pt>
                <c:pt idx="25374">
                  <c:v>1228.9000000000001</c:v>
                </c:pt>
                <c:pt idx="25375">
                  <c:v>1228.9000000000001</c:v>
                </c:pt>
                <c:pt idx="25376">
                  <c:v>1228.9000000000001</c:v>
                </c:pt>
                <c:pt idx="25377">
                  <c:v>1229.9000000000001</c:v>
                </c:pt>
                <c:pt idx="25378">
                  <c:v>1230.9000000000001</c:v>
                </c:pt>
                <c:pt idx="25379">
                  <c:v>1230.9000000000001</c:v>
                </c:pt>
                <c:pt idx="25380">
                  <c:v>1230.9000000000001</c:v>
                </c:pt>
                <c:pt idx="25381">
                  <c:v>1230.9000000000001</c:v>
                </c:pt>
                <c:pt idx="25382">
                  <c:v>1230.9000000000001</c:v>
                </c:pt>
                <c:pt idx="25383">
                  <c:v>1230.9000000000001</c:v>
                </c:pt>
                <c:pt idx="25384">
                  <c:v>1230.2</c:v>
                </c:pt>
                <c:pt idx="25385">
                  <c:v>1230.9000000000001</c:v>
                </c:pt>
                <c:pt idx="25386">
                  <c:v>1230.9000000000001</c:v>
                </c:pt>
                <c:pt idx="25387">
                  <c:v>1230.9000000000001</c:v>
                </c:pt>
                <c:pt idx="25388">
                  <c:v>1230.3</c:v>
                </c:pt>
                <c:pt idx="25389">
                  <c:v>1229.5999999999999</c:v>
                </c:pt>
                <c:pt idx="25390">
                  <c:v>1229.5999999999999</c:v>
                </c:pt>
                <c:pt idx="25391">
                  <c:v>1229.5999999999999</c:v>
                </c:pt>
                <c:pt idx="25392">
                  <c:v>1229.5999999999999</c:v>
                </c:pt>
                <c:pt idx="25393">
                  <c:v>1229.5999999999999</c:v>
                </c:pt>
                <c:pt idx="25394">
                  <c:v>1229.5999999999999</c:v>
                </c:pt>
                <c:pt idx="25395">
                  <c:v>1229.5999999999999</c:v>
                </c:pt>
                <c:pt idx="25396">
                  <c:v>1229.5999999999999</c:v>
                </c:pt>
                <c:pt idx="25397">
                  <c:v>1230.7</c:v>
                </c:pt>
                <c:pt idx="25398">
                  <c:v>1230.5999999999999</c:v>
                </c:pt>
                <c:pt idx="25399">
                  <c:v>1230.4000000000001</c:v>
                </c:pt>
                <c:pt idx="25400">
                  <c:v>1230.4000000000001</c:v>
                </c:pt>
                <c:pt idx="25401">
                  <c:v>1230.4000000000001</c:v>
                </c:pt>
                <c:pt idx="25402">
                  <c:v>1229.7</c:v>
                </c:pt>
                <c:pt idx="25403">
                  <c:v>1229.9000000000001</c:v>
                </c:pt>
                <c:pt idx="25404">
                  <c:v>1228.5999999999999</c:v>
                </c:pt>
                <c:pt idx="25405">
                  <c:v>1228.5999999999999</c:v>
                </c:pt>
                <c:pt idx="25406">
                  <c:v>1228.5999999999999</c:v>
                </c:pt>
                <c:pt idx="25407">
                  <c:v>1228.5999999999999</c:v>
                </c:pt>
                <c:pt idx="25408">
                  <c:v>1228.5999999999999</c:v>
                </c:pt>
                <c:pt idx="25409">
                  <c:v>1228.5999999999999</c:v>
                </c:pt>
                <c:pt idx="25410">
                  <c:v>1228.5999999999999</c:v>
                </c:pt>
                <c:pt idx="25411">
                  <c:v>1228.5999999999999</c:v>
                </c:pt>
                <c:pt idx="25412">
                  <c:v>1228.5999999999999</c:v>
                </c:pt>
                <c:pt idx="25413">
                  <c:v>1228.5999999999999</c:v>
                </c:pt>
                <c:pt idx="25414">
                  <c:v>1228.5999999999999</c:v>
                </c:pt>
                <c:pt idx="25415">
                  <c:v>1231</c:v>
                </c:pt>
                <c:pt idx="25416">
                  <c:v>1230.5999999999999</c:v>
                </c:pt>
                <c:pt idx="25417">
                  <c:v>1230.5999999999999</c:v>
                </c:pt>
                <c:pt idx="25418">
                  <c:v>1230.5999999999999</c:v>
                </c:pt>
                <c:pt idx="25419">
                  <c:v>1230.5999999999999</c:v>
                </c:pt>
                <c:pt idx="25420">
                  <c:v>1230.5999999999999</c:v>
                </c:pt>
                <c:pt idx="25421">
                  <c:v>1230.4000000000001</c:v>
                </c:pt>
                <c:pt idx="25422">
                  <c:v>1230.4000000000001</c:v>
                </c:pt>
                <c:pt idx="25423">
                  <c:v>1230</c:v>
                </c:pt>
                <c:pt idx="25424">
                  <c:v>1230</c:v>
                </c:pt>
                <c:pt idx="25425">
                  <c:v>1230</c:v>
                </c:pt>
                <c:pt idx="25426">
                  <c:v>1230</c:v>
                </c:pt>
                <c:pt idx="25427">
                  <c:v>1230</c:v>
                </c:pt>
                <c:pt idx="25428">
                  <c:v>1230</c:v>
                </c:pt>
                <c:pt idx="25429">
                  <c:v>1230</c:v>
                </c:pt>
                <c:pt idx="25430">
                  <c:v>1230</c:v>
                </c:pt>
                <c:pt idx="25431">
                  <c:v>1230</c:v>
                </c:pt>
                <c:pt idx="25432">
                  <c:v>1230</c:v>
                </c:pt>
                <c:pt idx="25433">
                  <c:v>1230</c:v>
                </c:pt>
                <c:pt idx="25434">
                  <c:v>1230</c:v>
                </c:pt>
                <c:pt idx="25435">
                  <c:v>1230</c:v>
                </c:pt>
                <c:pt idx="25436">
                  <c:v>1230</c:v>
                </c:pt>
                <c:pt idx="25437">
                  <c:v>1230</c:v>
                </c:pt>
                <c:pt idx="25438">
                  <c:v>1230</c:v>
                </c:pt>
                <c:pt idx="25439">
                  <c:v>1230</c:v>
                </c:pt>
                <c:pt idx="25440">
                  <c:v>1230</c:v>
                </c:pt>
                <c:pt idx="25441">
                  <c:v>1230</c:v>
                </c:pt>
                <c:pt idx="25442">
                  <c:v>1230</c:v>
                </c:pt>
                <c:pt idx="25443">
                  <c:v>1229</c:v>
                </c:pt>
                <c:pt idx="25444">
                  <c:v>1228.4000000000001</c:v>
                </c:pt>
                <c:pt idx="25445">
                  <c:v>1228.4000000000001</c:v>
                </c:pt>
                <c:pt idx="25446">
                  <c:v>1228.7</c:v>
                </c:pt>
                <c:pt idx="25447">
                  <c:v>1228.7</c:v>
                </c:pt>
                <c:pt idx="25448">
                  <c:v>1228.7</c:v>
                </c:pt>
                <c:pt idx="25449">
                  <c:v>1228.7</c:v>
                </c:pt>
                <c:pt idx="25450">
                  <c:v>1228.7</c:v>
                </c:pt>
                <c:pt idx="25451">
                  <c:v>1228.7</c:v>
                </c:pt>
                <c:pt idx="25452">
                  <c:v>1228.7</c:v>
                </c:pt>
                <c:pt idx="25453">
                  <c:v>1228.7</c:v>
                </c:pt>
                <c:pt idx="25454">
                  <c:v>1228.9000000000001</c:v>
                </c:pt>
                <c:pt idx="25455">
                  <c:v>1229</c:v>
                </c:pt>
                <c:pt idx="25456">
                  <c:v>1229</c:v>
                </c:pt>
                <c:pt idx="25457">
                  <c:v>1229</c:v>
                </c:pt>
                <c:pt idx="25458">
                  <c:v>1229</c:v>
                </c:pt>
                <c:pt idx="25459">
                  <c:v>1229</c:v>
                </c:pt>
                <c:pt idx="25460">
                  <c:v>1229</c:v>
                </c:pt>
                <c:pt idx="25461">
                  <c:v>1229</c:v>
                </c:pt>
                <c:pt idx="25462">
                  <c:v>1228.4000000000001</c:v>
                </c:pt>
                <c:pt idx="25463">
                  <c:v>1228.4000000000001</c:v>
                </c:pt>
                <c:pt idx="25464">
                  <c:v>1228.4000000000001</c:v>
                </c:pt>
                <c:pt idx="25465">
                  <c:v>1228.4000000000001</c:v>
                </c:pt>
                <c:pt idx="25466">
                  <c:v>1228.4000000000001</c:v>
                </c:pt>
                <c:pt idx="25467">
                  <c:v>1228.4000000000001</c:v>
                </c:pt>
                <c:pt idx="25468">
                  <c:v>1229.4000000000001</c:v>
                </c:pt>
                <c:pt idx="25469">
                  <c:v>1229.7</c:v>
                </c:pt>
                <c:pt idx="25470">
                  <c:v>1229.4000000000001</c:v>
                </c:pt>
                <c:pt idx="25471">
                  <c:v>1229.4000000000001</c:v>
                </c:pt>
                <c:pt idx="25472">
                  <c:v>1229.4000000000001</c:v>
                </c:pt>
                <c:pt idx="25473">
                  <c:v>1229.4000000000001</c:v>
                </c:pt>
                <c:pt idx="25474">
                  <c:v>1229.4000000000001</c:v>
                </c:pt>
                <c:pt idx="25475">
                  <c:v>1229.4000000000001</c:v>
                </c:pt>
                <c:pt idx="25476">
                  <c:v>1229.4000000000001</c:v>
                </c:pt>
                <c:pt idx="25477">
                  <c:v>1229.4000000000001</c:v>
                </c:pt>
                <c:pt idx="25478">
                  <c:v>1230.0999999999999</c:v>
                </c:pt>
                <c:pt idx="25479">
                  <c:v>1230</c:v>
                </c:pt>
                <c:pt idx="25480">
                  <c:v>1230</c:v>
                </c:pt>
                <c:pt idx="25481">
                  <c:v>1230</c:v>
                </c:pt>
                <c:pt idx="25482">
                  <c:v>1230</c:v>
                </c:pt>
                <c:pt idx="25483">
                  <c:v>1230</c:v>
                </c:pt>
                <c:pt idx="25484">
                  <c:v>1230</c:v>
                </c:pt>
                <c:pt idx="25485">
                  <c:v>1230</c:v>
                </c:pt>
                <c:pt idx="25486">
                  <c:v>1230</c:v>
                </c:pt>
                <c:pt idx="25487">
                  <c:v>1230</c:v>
                </c:pt>
                <c:pt idx="25488">
                  <c:v>1230</c:v>
                </c:pt>
                <c:pt idx="25489">
                  <c:v>1230</c:v>
                </c:pt>
                <c:pt idx="25490">
                  <c:v>1230</c:v>
                </c:pt>
                <c:pt idx="25491">
                  <c:v>1230</c:v>
                </c:pt>
                <c:pt idx="25492">
                  <c:v>1230</c:v>
                </c:pt>
                <c:pt idx="25493">
                  <c:v>1230</c:v>
                </c:pt>
                <c:pt idx="25494">
                  <c:v>1230</c:v>
                </c:pt>
                <c:pt idx="25495">
                  <c:v>1230</c:v>
                </c:pt>
                <c:pt idx="25496">
                  <c:v>1230</c:v>
                </c:pt>
                <c:pt idx="25497">
                  <c:v>1230</c:v>
                </c:pt>
                <c:pt idx="25498">
                  <c:v>1230</c:v>
                </c:pt>
                <c:pt idx="25499">
                  <c:v>1230</c:v>
                </c:pt>
                <c:pt idx="25500">
                  <c:v>1230</c:v>
                </c:pt>
                <c:pt idx="25501">
                  <c:v>1230</c:v>
                </c:pt>
                <c:pt idx="25502">
                  <c:v>1230</c:v>
                </c:pt>
                <c:pt idx="25503">
                  <c:v>1230</c:v>
                </c:pt>
                <c:pt idx="25504">
                  <c:v>1230</c:v>
                </c:pt>
                <c:pt idx="25505">
                  <c:v>1230</c:v>
                </c:pt>
                <c:pt idx="25506">
                  <c:v>1230</c:v>
                </c:pt>
                <c:pt idx="25507">
                  <c:v>1230</c:v>
                </c:pt>
                <c:pt idx="25508">
                  <c:v>1230</c:v>
                </c:pt>
                <c:pt idx="25509">
                  <c:v>1230</c:v>
                </c:pt>
                <c:pt idx="25510">
                  <c:v>1230</c:v>
                </c:pt>
                <c:pt idx="25511">
                  <c:v>1230.4000000000001</c:v>
                </c:pt>
                <c:pt idx="25512">
                  <c:v>1230.4000000000001</c:v>
                </c:pt>
                <c:pt idx="25513">
                  <c:v>1230.8</c:v>
                </c:pt>
                <c:pt idx="25514">
                  <c:v>1230.4000000000001</c:v>
                </c:pt>
                <c:pt idx="25515">
                  <c:v>1230.4000000000001</c:v>
                </c:pt>
                <c:pt idx="25516">
                  <c:v>1230.4000000000001</c:v>
                </c:pt>
                <c:pt idx="25517">
                  <c:v>1230.7</c:v>
                </c:pt>
                <c:pt idx="25518">
                  <c:v>1229</c:v>
                </c:pt>
                <c:pt idx="25519">
                  <c:v>1230.4000000000001</c:v>
                </c:pt>
                <c:pt idx="25520">
                  <c:v>1230.4000000000001</c:v>
                </c:pt>
                <c:pt idx="25521">
                  <c:v>1230.4000000000001</c:v>
                </c:pt>
                <c:pt idx="25522">
                  <c:v>1230.4000000000001</c:v>
                </c:pt>
                <c:pt idx="25523">
                  <c:v>1230.4000000000001</c:v>
                </c:pt>
                <c:pt idx="25524">
                  <c:v>1230.4000000000001</c:v>
                </c:pt>
                <c:pt idx="25525">
                  <c:v>1230.7</c:v>
                </c:pt>
                <c:pt idx="25526">
                  <c:v>1231</c:v>
                </c:pt>
                <c:pt idx="25527">
                  <c:v>1231.0999999999999</c:v>
                </c:pt>
                <c:pt idx="25528">
                  <c:v>1231</c:v>
                </c:pt>
                <c:pt idx="25529">
                  <c:v>1230.5999999999999</c:v>
                </c:pt>
                <c:pt idx="25530">
                  <c:v>1231.4000000000001</c:v>
                </c:pt>
                <c:pt idx="25531">
                  <c:v>1231.3</c:v>
                </c:pt>
                <c:pt idx="25532">
                  <c:v>1231.3</c:v>
                </c:pt>
                <c:pt idx="25533">
                  <c:v>1231.3</c:v>
                </c:pt>
                <c:pt idx="25534">
                  <c:v>1232</c:v>
                </c:pt>
                <c:pt idx="25535">
                  <c:v>1232.4000000000001</c:v>
                </c:pt>
                <c:pt idx="25536">
                  <c:v>1232.3</c:v>
                </c:pt>
                <c:pt idx="25537">
                  <c:v>1231.7</c:v>
                </c:pt>
                <c:pt idx="25538">
                  <c:v>1231.7</c:v>
                </c:pt>
                <c:pt idx="25539">
                  <c:v>1231.7</c:v>
                </c:pt>
                <c:pt idx="25540">
                  <c:v>1231.7</c:v>
                </c:pt>
                <c:pt idx="25541">
                  <c:v>1231.7</c:v>
                </c:pt>
                <c:pt idx="25542">
                  <c:v>1231.7</c:v>
                </c:pt>
                <c:pt idx="25543">
                  <c:v>1231.7</c:v>
                </c:pt>
                <c:pt idx="25544">
                  <c:v>1231.7</c:v>
                </c:pt>
                <c:pt idx="25545">
                  <c:v>1234.3</c:v>
                </c:pt>
                <c:pt idx="25546">
                  <c:v>1234.3</c:v>
                </c:pt>
                <c:pt idx="25547">
                  <c:v>1234.5999999999999</c:v>
                </c:pt>
                <c:pt idx="25548">
                  <c:v>1234.5999999999999</c:v>
                </c:pt>
                <c:pt idx="25549">
                  <c:v>1234.5999999999999</c:v>
                </c:pt>
                <c:pt idx="25550">
                  <c:v>1234.5999999999999</c:v>
                </c:pt>
                <c:pt idx="25551">
                  <c:v>1235.5999999999999</c:v>
                </c:pt>
                <c:pt idx="25552">
                  <c:v>1236.7</c:v>
                </c:pt>
                <c:pt idx="25553">
                  <c:v>1236.7</c:v>
                </c:pt>
                <c:pt idx="25554">
                  <c:v>1237.7</c:v>
                </c:pt>
                <c:pt idx="25555">
                  <c:v>1237.5999999999999</c:v>
                </c:pt>
                <c:pt idx="25556">
                  <c:v>1237.5999999999999</c:v>
                </c:pt>
                <c:pt idx="25557">
                  <c:v>1237.5999999999999</c:v>
                </c:pt>
                <c:pt idx="25558">
                  <c:v>1237.5999999999999</c:v>
                </c:pt>
                <c:pt idx="25559">
                  <c:v>1237.5999999999999</c:v>
                </c:pt>
                <c:pt idx="25560">
                  <c:v>1237.5999999999999</c:v>
                </c:pt>
                <c:pt idx="25561">
                  <c:v>1237.5999999999999</c:v>
                </c:pt>
                <c:pt idx="25562">
                  <c:v>1238</c:v>
                </c:pt>
                <c:pt idx="25563">
                  <c:v>1238</c:v>
                </c:pt>
                <c:pt idx="25564">
                  <c:v>1238.4000000000001</c:v>
                </c:pt>
                <c:pt idx="25565">
                  <c:v>1238.4000000000001</c:v>
                </c:pt>
                <c:pt idx="25566">
                  <c:v>1238.4000000000001</c:v>
                </c:pt>
                <c:pt idx="25567">
                  <c:v>1238.4000000000001</c:v>
                </c:pt>
                <c:pt idx="25568">
                  <c:v>1238.4000000000001</c:v>
                </c:pt>
                <c:pt idx="25569">
                  <c:v>1238.4000000000001</c:v>
                </c:pt>
                <c:pt idx="25570">
                  <c:v>1238.4000000000001</c:v>
                </c:pt>
                <c:pt idx="25571">
                  <c:v>1238.4000000000001</c:v>
                </c:pt>
                <c:pt idx="25572">
                  <c:v>1238.4000000000001</c:v>
                </c:pt>
                <c:pt idx="25573">
                  <c:v>1238.4000000000001</c:v>
                </c:pt>
                <c:pt idx="25574">
                  <c:v>1238.4000000000001</c:v>
                </c:pt>
                <c:pt idx="25575">
                  <c:v>1238.4000000000001</c:v>
                </c:pt>
                <c:pt idx="25576">
                  <c:v>1236.5999999999999</c:v>
                </c:pt>
                <c:pt idx="25577">
                  <c:v>1237</c:v>
                </c:pt>
                <c:pt idx="25578">
                  <c:v>1236.5999999999999</c:v>
                </c:pt>
                <c:pt idx="25579">
                  <c:v>1236.3</c:v>
                </c:pt>
                <c:pt idx="25580">
                  <c:v>1236.3</c:v>
                </c:pt>
                <c:pt idx="25581">
                  <c:v>1236.3</c:v>
                </c:pt>
                <c:pt idx="25582">
                  <c:v>1236.3</c:v>
                </c:pt>
                <c:pt idx="25583">
                  <c:v>1236.3</c:v>
                </c:pt>
                <c:pt idx="25584">
                  <c:v>1236.3</c:v>
                </c:pt>
                <c:pt idx="25585">
                  <c:v>1236.3</c:v>
                </c:pt>
                <c:pt idx="25586">
                  <c:v>1235.2</c:v>
                </c:pt>
                <c:pt idx="25587">
                  <c:v>1235.2</c:v>
                </c:pt>
                <c:pt idx="25588">
                  <c:v>1235.2</c:v>
                </c:pt>
                <c:pt idx="25589">
                  <c:v>1235.2</c:v>
                </c:pt>
                <c:pt idx="25590">
                  <c:v>1235.2</c:v>
                </c:pt>
                <c:pt idx="25591">
                  <c:v>1235.2</c:v>
                </c:pt>
                <c:pt idx="25592">
                  <c:v>1234.9000000000001</c:v>
                </c:pt>
                <c:pt idx="25593">
                  <c:v>1234.5999999999999</c:v>
                </c:pt>
                <c:pt idx="25594">
                  <c:v>1234.7</c:v>
                </c:pt>
                <c:pt idx="25595">
                  <c:v>1233.9000000000001</c:v>
                </c:pt>
                <c:pt idx="25596">
                  <c:v>1233.9000000000001</c:v>
                </c:pt>
                <c:pt idx="25597">
                  <c:v>1233.9000000000001</c:v>
                </c:pt>
                <c:pt idx="25598">
                  <c:v>1233.9000000000001</c:v>
                </c:pt>
                <c:pt idx="25599">
                  <c:v>1233.9000000000001</c:v>
                </c:pt>
                <c:pt idx="25600">
                  <c:v>1233.9000000000001</c:v>
                </c:pt>
                <c:pt idx="25601">
                  <c:v>1234.3</c:v>
                </c:pt>
                <c:pt idx="25602">
                  <c:v>1234.2</c:v>
                </c:pt>
                <c:pt idx="25603">
                  <c:v>1234.3</c:v>
                </c:pt>
                <c:pt idx="25604">
                  <c:v>1234.3</c:v>
                </c:pt>
                <c:pt idx="25605">
                  <c:v>1234.3</c:v>
                </c:pt>
                <c:pt idx="25606">
                  <c:v>1234.3</c:v>
                </c:pt>
                <c:pt idx="25607">
                  <c:v>1234.3</c:v>
                </c:pt>
                <c:pt idx="25608">
                  <c:v>1234.3</c:v>
                </c:pt>
                <c:pt idx="25609">
                  <c:v>1234.3</c:v>
                </c:pt>
                <c:pt idx="25610">
                  <c:v>1234.3</c:v>
                </c:pt>
                <c:pt idx="25611">
                  <c:v>1234.3</c:v>
                </c:pt>
                <c:pt idx="25612">
                  <c:v>1234.3</c:v>
                </c:pt>
                <c:pt idx="25613">
                  <c:v>1234.3</c:v>
                </c:pt>
                <c:pt idx="25614">
                  <c:v>1234.5999999999999</c:v>
                </c:pt>
                <c:pt idx="25615">
                  <c:v>1234.9000000000001</c:v>
                </c:pt>
                <c:pt idx="25616">
                  <c:v>1234.9000000000001</c:v>
                </c:pt>
                <c:pt idx="25617">
                  <c:v>1234.9000000000001</c:v>
                </c:pt>
                <c:pt idx="25618">
                  <c:v>1234.9000000000001</c:v>
                </c:pt>
                <c:pt idx="25619">
                  <c:v>1234.9000000000001</c:v>
                </c:pt>
                <c:pt idx="25620">
                  <c:v>1234.9000000000001</c:v>
                </c:pt>
                <c:pt idx="25621">
                  <c:v>1234.9000000000001</c:v>
                </c:pt>
                <c:pt idx="25622">
                  <c:v>1234.9000000000001</c:v>
                </c:pt>
                <c:pt idx="25623">
                  <c:v>1234.9000000000001</c:v>
                </c:pt>
                <c:pt idx="25624">
                  <c:v>1235.2</c:v>
                </c:pt>
                <c:pt idx="25625">
                  <c:v>1235.7</c:v>
                </c:pt>
                <c:pt idx="25626">
                  <c:v>1236</c:v>
                </c:pt>
                <c:pt idx="25627">
                  <c:v>1236</c:v>
                </c:pt>
                <c:pt idx="25628">
                  <c:v>1236</c:v>
                </c:pt>
                <c:pt idx="25629">
                  <c:v>1236</c:v>
                </c:pt>
                <c:pt idx="25630">
                  <c:v>1236</c:v>
                </c:pt>
                <c:pt idx="25631">
                  <c:v>1236</c:v>
                </c:pt>
                <c:pt idx="25632">
                  <c:v>1236</c:v>
                </c:pt>
                <c:pt idx="25633">
                  <c:v>1236</c:v>
                </c:pt>
                <c:pt idx="25634">
                  <c:v>1236</c:v>
                </c:pt>
                <c:pt idx="25635">
                  <c:v>1236</c:v>
                </c:pt>
                <c:pt idx="25636">
                  <c:v>1236.2</c:v>
                </c:pt>
                <c:pt idx="25637">
                  <c:v>1236.3</c:v>
                </c:pt>
                <c:pt idx="25638">
                  <c:v>1236</c:v>
                </c:pt>
                <c:pt idx="25639">
                  <c:v>1236.3</c:v>
                </c:pt>
                <c:pt idx="25640">
                  <c:v>1236.3</c:v>
                </c:pt>
                <c:pt idx="25641">
                  <c:v>1236.3</c:v>
                </c:pt>
                <c:pt idx="25642">
                  <c:v>1236.3</c:v>
                </c:pt>
                <c:pt idx="25643">
                  <c:v>1236.3</c:v>
                </c:pt>
                <c:pt idx="25644">
                  <c:v>1236.3</c:v>
                </c:pt>
                <c:pt idx="25645">
                  <c:v>1236.3</c:v>
                </c:pt>
                <c:pt idx="25646">
                  <c:v>1236.3</c:v>
                </c:pt>
                <c:pt idx="25647">
                  <c:v>1236.3</c:v>
                </c:pt>
                <c:pt idx="25648">
                  <c:v>1236.3</c:v>
                </c:pt>
                <c:pt idx="25649">
                  <c:v>1237.3</c:v>
                </c:pt>
                <c:pt idx="25650">
                  <c:v>1237.7</c:v>
                </c:pt>
                <c:pt idx="25651">
                  <c:v>1237.5999999999999</c:v>
                </c:pt>
                <c:pt idx="25652">
                  <c:v>1238</c:v>
                </c:pt>
                <c:pt idx="25653">
                  <c:v>1237.2</c:v>
                </c:pt>
                <c:pt idx="25654">
                  <c:v>1237.2</c:v>
                </c:pt>
                <c:pt idx="25655">
                  <c:v>1237.2</c:v>
                </c:pt>
                <c:pt idx="25656">
                  <c:v>1237.2</c:v>
                </c:pt>
                <c:pt idx="25657">
                  <c:v>1237.2</c:v>
                </c:pt>
                <c:pt idx="25658">
                  <c:v>1237.2</c:v>
                </c:pt>
                <c:pt idx="25659">
                  <c:v>1238.9000000000001</c:v>
                </c:pt>
                <c:pt idx="25660">
                  <c:v>1239</c:v>
                </c:pt>
                <c:pt idx="25661">
                  <c:v>1238.9000000000001</c:v>
                </c:pt>
                <c:pt idx="25662">
                  <c:v>1238.9000000000001</c:v>
                </c:pt>
                <c:pt idx="25663">
                  <c:v>1238.9000000000001</c:v>
                </c:pt>
                <c:pt idx="25664">
                  <c:v>1238.9000000000001</c:v>
                </c:pt>
                <c:pt idx="25665">
                  <c:v>1238.9000000000001</c:v>
                </c:pt>
                <c:pt idx="25666">
                  <c:v>1238.9000000000001</c:v>
                </c:pt>
                <c:pt idx="25667">
                  <c:v>1238.9000000000001</c:v>
                </c:pt>
                <c:pt idx="25668">
                  <c:v>1238.5999999999999</c:v>
                </c:pt>
                <c:pt idx="25669">
                  <c:v>1238.5999999999999</c:v>
                </c:pt>
                <c:pt idx="25670">
                  <c:v>1238.5999999999999</c:v>
                </c:pt>
                <c:pt idx="25671">
                  <c:v>1238.5999999999999</c:v>
                </c:pt>
                <c:pt idx="25672">
                  <c:v>1239</c:v>
                </c:pt>
                <c:pt idx="25673">
                  <c:v>1238.9000000000001</c:v>
                </c:pt>
                <c:pt idx="25674">
                  <c:v>1238.9000000000001</c:v>
                </c:pt>
                <c:pt idx="25675">
                  <c:v>1238.5999999999999</c:v>
                </c:pt>
                <c:pt idx="25676">
                  <c:v>1238.5999999999999</c:v>
                </c:pt>
                <c:pt idx="25677">
                  <c:v>1238.5999999999999</c:v>
                </c:pt>
                <c:pt idx="25678">
                  <c:v>1238.5999999999999</c:v>
                </c:pt>
                <c:pt idx="25679">
                  <c:v>1238.5999999999999</c:v>
                </c:pt>
                <c:pt idx="25680">
                  <c:v>1238.5999999999999</c:v>
                </c:pt>
                <c:pt idx="25681">
                  <c:v>1238.5999999999999</c:v>
                </c:pt>
                <c:pt idx="25682">
                  <c:v>1238.5999999999999</c:v>
                </c:pt>
                <c:pt idx="25683">
                  <c:v>1238.5999999999999</c:v>
                </c:pt>
                <c:pt idx="25684">
                  <c:v>1238.5999999999999</c:v>
                </c:pt>
                <c:pt idx="25685">
                  <c:v>1238.5999999999999</c:v>
                </c:pt>
                <c:pt idx="25686">
                  <c:v>1238.5999999999999</c:v>
                </c:pt>
                <c:pt idx="25687">
                  <c:v>1238.5999999999999</c:v>
                </c:pt>
                <c:pt idx="25688">
                  <c:v>1238.5999999999999</c:v>
                </c:pt>
                <c:pt idx="25689">
                  <c:v>1238.5999999999999</c:v>
                </c:pt>
                <c:pt idx="25690">
                  <c:v>1238.5999999999999</c:v>
                </c:pt>
                <c:pt idx="25691">
                  <c:v>1238.5999999999999</c:v>
                </c:pt>
                <c:pt idx="25692">
                  <c:v>1238.5999999999999</c:v>
                </c:pt>
                <c:pt idx="25693">
                  <c:v>1238.5999999999999</c:v>
                </c:pt>
                <c:pt idx="25694">
                  <c:v>1238.5999999999999</c:v>
                </c:pt>
                <c:pt idx="25695">
                  <c:v>1238.5999999999999</c:v>
                </c:pt>
                <c:pt idx="25696">
                  <c:v>1238.5999999999999</c:v>
                </c:pt>
                <c:pt idx="25697">
                  <c:v>1238.5999999999999</c:v>
                </c:pt>
                <c:pt idx="25698">
                  <c:v>1240.3</c:v>
                </c:pt>
                <c:pt idx="25699">
                  <c:v>1239.9000000000001</c:v>
                </c:pt>
                <c:pt idx="25700">
                  <c:v>1239.9000000000001</c:v>
                </c:pt>
                <c:pt idx="25701">
                  <c:v>1239.9000000000001</c:v>
                </c:pt>
                <c:pt idx="25702">
                  <c:v>1239.9000000000001</c:v>
                </c:pt>
                <c:pt idx="25703">
                  <c:v>1240.2</c:v>
                </c:pt>
                <c:pt idx="25704">
                  <c:v>1240.2</c:v>
                </c:pt>
                <c:pt idx="25705">
                  <c:v>1240.2</c:v>
                </c:pt>
                <c:pt idx="25706">
                  <c:v>1240.2</c:v>
                </c:pt>
                <c:pt idx="25707">
                  <c:v>1240.2</c:v>
                </c:pt>
                <c:pt idx="25708">
                  <c:v>1240.2</c:v>
                </c:pt>
                <c:pt idx="25709">
                  <c:v>1240.2</c:v>
                </c:pt>
                <c:pt idx="25710">
                  <c:v>1240.2</c:v>
                </c:pt>
                <c:pt idx="25711">
                  <c:v>1240.2</c:v>
                </c:pt>
                <c:pt idx="25712">
                  <c:v>1240.2</c:v>
                </c:pt>
                <c:pt idx="25713">
                  <c:v>1240.2</c:v>
                </c:pt>
                <c:pt idx="25714">
                  <c:v>1240.2</c:v>
                </c:pt>
                <c:pt idx="25715">
                  <c:v>1240.2</c:v>
                </c:pt>
                <c:pt idx="25716">
                  <c:v>1240.2</c:v>
                </c:pt>
                <c:pt idx="25717">
                  <c:v>1240.2</c:v>
                </c:pt>
                <c:pt idx="25718">
                  <c:v>1240.2</c:v>
                </c:pt>
                <c:pt idx="25719">
                  <c:v>1240.2</c:v>
                </c:pt>
                <c:pt idx="25720">
                  <c:v>1240.2</c:v>
                </c:pt>
                <c:pt idx="25721">
                  <c:v>1240.2</c:v>
                </c:pt>
                <c:pt idx="25722">
                  <c:v>1240.2</c:v>
                </c:pt>
                <c:pt idx="25723">
                  <c:v>1240.2</c:v>
                </c:pt>
                <c:pt idx="25724">
                  <c:v>1243.4000000000001</c:v>
                </c:pt>
                <c:pt idx="25725">
                  <c:v>1243.3</c:v>
                </c:pt>
                <c:pt idx="25726">
                  <c:v>1243.7</c:v>
                </c:pt>
                <c:pt idx="25727">
                  <c:v>1243.7</c:v>
                </c:pt>
                <c:pt idx="25728">
                  <c:v>1243.7</c:v>
                </c:pt>
                <c:pt idx="25729">
                  <c:v>1243.0999999999999</c:v>
                </c:pt>
                <c:pt idx="25730">
                  <c:v>1243</c:v>
                </c:pt>
                <c:pt idx="25731">
                  <c:v>1243</c:v>
                </c:pt>
                <c:pt idx="25732">
                  <c:v>1243</c:v>
                </c:pt>
                <c:pt idx="25733">
                  <c:v>1241.5999999999999</c:v>
                </c:pt>
                <c:pt idx="25734">
                  <c:v>1242</c:v>
                </c:pt>
                <c:pt idx="25735">
                  <c:v>1242</c:v>
                </c:pt>
                <c:pt idx="25736">
                  <c:v>1242</c:v>
                </c:pt>
                <c:pt idx="25737">
                  <c:v>1242</c:v>
                </c:pt>
                <c:pt idx="25738">
                  <c:v>1242</c:v>
                </c:pt>
                <c:pt idx="25739">
                  <c:v>1242</c:v>
                </c:pt>
                <c:pt idx="25740">
                  <c:v>1242</c:v>
                </c:pt>
                <c:pt idx="25741">
                  <c:v>1242</c:v>
                </c:pt>
                <c:pt idx="25742">
                  <c:v>1242</c:v>
                </c:pt>
                <c:pt idx="25743">
                  <c:v>1242</c:v>
                </c:pt>
                <c:pt idx="25744">
                  <c:v>1240.5999999999999</c:v>
                </c:pt>
                <c:pt idx="25745">
                  <c:v>1241</c:v>
                </c:pt>
                <c:pt idx="25746">
                  <c:v>1240.3</c:v>
                </c:pt>
                <c:pt idx="25747">
                  <c:v>1240</c:v>
                </c:pt>
                <c:pt idx="25748">
                  <c:v>1240</c:v>
                </c:pt>
                <c:pt idx="25749">
                  <c:v>1237.9000000000001</c:v>
                </c:pt>
                <c:pt idx="25750">
                  <c:v>1240</c:v>
                </c:pt>
                <c:pt idx="25751">
                  <c:v>1239.5999999999999</c:v>
                </c:pt>
                <c:pt idx="25752">
                  <c:v>1239.5999999999999</c:v>
                </c:pt>
                <c:pt idx="25753">
                  <c:v>1239.5999999999999</c:v>
                </c:pt>
                <c:pt idx="25754">
                  <c:v>1240.5999999999999</c:v>
                </c:pt>
                <c:pt idx="25755">
                  <c:v>1240.4000000000001</c:v>
                </c:pt>
                <c:pt idx="25756">
                  <c:v>1240.4000000000001</c:v>
                </c:pt>
                <c:pt idx="25757">
                  <c:v>1240.4000000000001</c:v>
                </c:pt>
                <c:pt idx="25758">
                  <c:v>1240.4000000000001</c:v>
                </c:pt>
                <c:pt idx="25759">
                  <c:v>1241</c:v>
                </c:pt>
                <c:pt idx="25760">
                  <c:v>1240.7</c:v>
                </c:pt>
                <c:pt idx="25761">
                  <c:v>1206.2</c:v>
                </c:pt>
                <c:pt idx="25762">
                  <c:v>1206.2</c:v>
                </c:pt>
                <c:pt idx="25763">
                  <c:v>1206.2</c:v>
                </c:pt>
                <c:pt idx="25764">
                  <c:v>1241.7</c:v>
                </c:pt>
                <c:pt idx="25765">
                  <c:v>1241.7</c:v>
                </c:pt>
                <c:pt idx="25766">
                  <c:v>1241.7</c:v>
                </c:pt>
                <c:pt idx="25767">
                  <c:v>1241.7</c:v>
                </c:pt>
                <c:pt idx="25768">
                  <c:v>1241.7</c:v>
                </c:pt>
                <c:pt idx="25769">
                  <c:v>1241.7</c:v>
                </c:pt>
                <c:pt idx="25770">
                  <c:v>1241.7</c:v>
                </c:pt>
                <c:pt idx="25771">
                  <c:v>1241.7</c:v>
                </c:pt>
                <c:pt idx="25772">
                  <c:v>1242.7</c:v>
                </c:pt>
                <c:pt idx="25773">
                  <c:v>1243.7</c:v>
                </c:pt>
                <c:pt idx="25774">
                  <c:v>1244</c:v>
                </c:pt>
                <c:pt idx="25775">
                  <c:v>1244</c:v>
                </c:pt>
                <c:pt idx="25776">
                  <c:v>1244</c:v>
                </c:pt>
                <c:pt idx="25777">
                  <c:v>1244</c:v>
                </c:pt>
                <c:pt idx="25778">
                  <c:v>1244</c:v>
                </c:pt>
                <c:pt idx="25779">
                  <c:v>1244</c:v>
                </c:pt>
                <c:pt idx="25780">
                  <c:v>1244</c:v>
                </c:pt>
                <c:pt idx="25781">
                  <c:v>1244.7</c:v>
                </c:pt>
                <c:pt idx="25782">
                  <c:v>1245.0999999999999</c:v>
                </c:pt>
                <c:pt idx="25783">
                  <c:v>1245.4000000000001</c:v>
                </c:pt>
                <c:pt idx="25784">
                  <c:v>1245.4000000000001</c:v>
                </c:pt>
                <c:pt idx="25785">
                  <c:v>1245.3</c:v>
                </c:pt>
                <c:pt idx="25786">
                  <c:v>1245.3</c:v>
                </c:pt>
                <c:pt idx="25787">
                  <c:v>1245.3</c:v>
                </c:pt>
                <c:pt idx="25788">
                  <c:v>1245.3</c:v>
                </c:pt>
                <c:pt idx="25789">
                  <c:v>1245.3</c:v>
                </c:pt>
                <c:pt idx="25790">
                  <c:v>1245.3</c:v>
                </c:pt>
                <c:pt idx="25791">
                  <c:v>1245.3</c:v>
                </c:pt>
                <c:pt idx="25792">
                  <c:v>1245.3</c:v>
                </c:pt>
                <c:pt idx="25793">
                  <c:v>1245.3</c:v>
                </c:pt>
                <c:pt idx="25794">
                  <c:v>1245.3</c:v>
                </c:pt>
                <c:pt idx="25795">
                  <c:v>1245.3</c:v>
                </c:pt>
                <c:pt idx="25796">
                  <c:v>1245.3</c:v>
                </c:pt>
                <c:pt idx="25797">
                  <c:v>1245.3</c:v>
                </c:pt>
                <c:pt idx="25798">
                  <c:v>1245.3</c:v>
                </c:pt>
                <c:pt idx="25799">
                  <c:v>1247</c:v>
                </c:pt>
                <c:pt idx="25800">
                  <c:v>1246.9000000000001</c:v>
                </c:pt>
                <c:pt idx="25801">
                  <c:v>1246.5999999999999</c:v>
                </c:pt>
                <c:pt idx="25802">
                  <c:v>1246.5999999999999</c:v>
                </c:pt>
                <c:pt idx="25803">
                  <c:v>1246.5999999999999</c:v>
                </c:pt>
                <c:pt idx="25804">
                  <c:v>1247</c:v>
                </c:pt>
                <c:pt idx="25805">
                  <c:v>1247.3</c:v>
                </c:pt>
                <c:pt idx="25806">
                  <c:v>1247</c:v>
                </c:pt>
                <c:pt idx="25807">
                  <c:v>1247.5999999999999</c:v>
                </c:pt>
                <c:pt idx="25808">
                  <c:v>1247.5999999999999</c:v>
                </c:pt>
                <c:pt idx="25809">
                  <c:v>1247.5999999999999</c:v>
                </c:pt>
                <c:pt idx="25810">
                  <c:v>1248.3</c:v>
                </c:pt>
                <c:pt idx="25811">
                  <c:v>1248.3</c:v>
                </c:pt>
                <c:pt idx="25812">
                  <c:v>1249.3</c:v>
                </c:pt>
                <c:pt idx="25813">
                  <c:v>1250</c:v>
                </c:pt>
                <c:pt idx="25814">
                  <c:v>1249.5999999999999</c:v>
                </c:pt>
                <c:pt idx="25815">
                  <c:v>1249.5999999999999</c:v>
                </c:pt>
                <c:pt idx="25816">
                  <c:v>1249.5999999999999</c:v>
                </c:pt>
                <c:pt idx="25817">
                  <c:v>1249.5999999999999</c:v>
                </c:pt>
                <c:pt idx="25818">
                  <c:v>1249.5999999999999</c:v>
                </c:pt>
                <c:pt idx="25819">
                  <c:v>1249.5999999999999</c:v>
                </c:pt>
                <c:pt idx="25820">
                  <c:v>1250.2</c:v>
                </c:pt>
                <c:pt idx="25821">
                  <c:v>1250.4000000000001</c:v>
                </c:pt>
                <c:pt idx="25822">
                  <c:v>1250.2</c:v>
                </c:pt>
                <c:pt idx="25823">
                  <c:v>1250.2</c:v>
                </c:pt>
                <c:pt idx="25824">
                  <c:v>1250.2</c:v>
                </c:pt>
                <c:pt idx="25825">
                  <c:v>1250.2</c:v>
                </c:pt>
                <c:pt idx="25826">
                  <c:v>1250.2</c:v>
                </c:pt>
                <c:pt idx="25827">
                  <c:v>1250.2</c:v>
                </c:pt>
                <c:pt idx="25828">
                  <c:v>1250.2</c:v>
                </c:pt>
                <c:pt idx="25829">
                  <c:v>1250.2</c:v>
                </c:pt>
                <c:pt idx="25830">
                  <c:v>1250.2</c:v>
                </c:pt>
                <c:pt idx="25831">
                  <c:v>1250.2</c:v>
                </c:pt>
                <c:pt idx="25832">
                  <c:v>1250.2</c:v>
                </c:pt>
                <c:pt idx="25833">
                  <c:v>1250.2</c:v>
                </c:pt>
                <c:pt idx="25834">
                  <c:v>1250.2</c:v>
                </c:pt>
                <c:pt idx="25835">
                  <c:v>1250.2</c:v>
                </c:pt>
                <c:pt idx="25836">
                  <c:v>1250.2</c:v>
                </c:pt>
                <c:pt idx="25837">
                  <c:v>1250.2</c:v>
                </c:pt>
                <c:pt idx="25838">
                  <c:v>1250.2</c:v>
                </c:pt>
                <c:pt idx="25839">
                  <c:v>1250.2</c:v>
                </c:pt>
                <c:pt idx="25840">
                  <c:v>1247.5</c:v>
                </c:pt>
                <c:pt idx="25841">
                  <c:v>1247.5</c:v>
                </c:pt>
                <c:pt idx="25842">
                  <c:v>1246.8</c:v>
                </c:pt>
                <c:pt idx="25843">
                  <c:v>1246.8</c:v>
                </c:pt>
                <c:pt idx="25844">
                  <c:v>1246.8</c:v>
                </c:pt>
                <c:pt idx="25845">
                  <c:v>1247.2</c:v>
                </c:pt>
                <c:pt idx="25846">
                  <c:v>1246.8</c:v>
                </c:pt>
                <c:pt idx="25847">
                  <c:v>1247.0999999999999</c:v>
                </c:pt>
                <c:pt idx="25848">
                  <c:v>1242</c:v>
                </c:pt>
                <c:pt idx="25849">
                  <c:v>1242</c:v>
                </c:pt>
                <c:pt idx="25850">
                  <c:v>1242</c:v>
                </c:pt>
                <c:pt idx="25851">
                  <c:v>1242</c:v>
                </c:pt>
                <c:pt idx="25852">
                  <c:v>1242</c:v>
                </c:pt>
                <c:pt idx="25853">
                  <c:v>1242</c:v>
                </c:pt>
                <c:pt idx="25854">
                  <c:v>1242</c:v>
                </c:pt>
                <c:pt idx="25855">
                  <c:v>1246.0999999999999</c:v>
                </c:pt>
                <c:pt idx="25856">
                  <c:v>1245.8</c:v>
                </c:pt>
                <c:pt idx="25857">
                  <c:v>1246.0999999999999</c:v>
                </c:pt>
                <c:pt idx="25858">
                  <c:v>1246.0999999999999</c:v>
                </c:pt>
                <c:pt idx="25859">
                  <c:v>1246.0999999999999</c:v>
                </c:pt>
                <c:pt idx="25860">
                  <c:v>1246.0999999999999</c:v>
                </c:pt>
                <c:pt idx="25861">
                  <c:v>1246.2</c:v>
                </c:pt>
                <c:pt idx="25862">
                  <c:v>1246.4000000000001</c:v>
                </c:pt>
                <c:pt idx="25863">
                  <c:v>1246</c:v>
                </c:pt>
                <c:pt idx="25864">
                  <c:v>1246.0999999999999</c:v>
                </c:pt>
                <c:pt idx="25865">
                  <c:v>1209.8</c:v>
                </c:pt>
                <c:pt idx="25866">
                  <c:v>1209.8</c:v>
                </c:pt>
                <c:pt idx="25867">
                  <c:v>1209.8</c:v>
                </c:pt>
                <c:pt idx="25868">
                  <c:v>1209.8</c:v>
                </c:pt>
                <c:pt idx="25869">
                  <c:v>1209.8</c:v>
                </c:pt>
                <c:pt idx="25870">
                  <c:v>1209.8</c:v>
                </c:pt>
                <c:pt idx="25871">
                  <c:v>1209.8</c:v>
                </c:pt>
                <c:pt idx="25872">
                  <c:v>1209.8</c:v>
                </c:pt>
                <c:pt idx="25873">
                  <c:v>1209.8</c:v>
                </c:pt>
                <c:pt idx="25874">
                  <c:v>1247.0999999999999</c:v>
                </c:pt>
                <c:pt idx="25875">
                  <c:v>1247.0999999999999</c:v>
                </c:pt>
                <c:pt idx="25876">
                  <c:v>1247.0999999999999</c:v>
                </c:pt>
                <c:pt idx="25877">
                  <c:v>1247.0999999999999</c:v>
                </c:pt>
                <c:pt idx="25878">
                  <c:v>1247.0999999999999</c:v>
                </c:pt>
                <c:pt idx="25879">
                  <c:v>1247.0999999999999</c:v>
                </c:pt>
                <c:pt idx="25880">
                  <c:v>1247.0999999999999</c:v>
                </c:pt>
                <c:pt idx="25881">
                  <c:v>1247.0999999999999</c:v>
                </c:pt>
                <c:pt idx="25882">
                  <c:v>1247.0999999999999</c:v>
                </c:pt>
                <c:pt idx="25883">
                  <c:v>1247.0999999999999</c:v>
                </c:pt>
                <c:pt idx="25884">
                  <c:v>1247.0999999999999</c:v>
                </c:pt>
                <c:pt idx="25885">
                  <c:v>1247.8</c:v>
                </c:pt>
                <c:pt idx="25886">
                  <c:v>1247.8</c:v>
                </c:pt>
                <c:pt idx="25887">
                  <c:v>1247.8</c:v>
                </c:pt>
                <c:pt idx="25888">
                  <c:v>1247.8</c:v>
                </c:pt>
                <c:pt idx="25889">
                  <c:v>1247.8</c:v>
                </c:pt>
                <c:pt idx="25890">
                  <c:v>1247.8</c:v>
                </c:pt>
                <c:pt idx="25891">
                  <c:v>1247.8</c:v>
                </c:pt>
                <c:pt idx="25892">
                  <c:v>1247.8</c:v>
                </c:pt>
                <c:pt idx="25893">
                  <c:v>1247.8</c:v>
                </c:pt>
                <c:pt idx="25894">
                  <c:v>1247.8</c:v>
                </c:pt>
                <c:pt idx="25895">
                  <c:v>1247.8</c:v>
                </c:pt>
                <c:pt idx="25896">
                  <c:v>1247.8</c:v>
                </c:pt>
                <c:pt idx="25897">
                  <c:v>1247.8</c:v>
                </c:pt>
                <c:pt idx="25898">
                  <c:v>1247.8</c:v>
                </c:pt>
                <c:pt idx="25899">
                  <c:v>1247.8</c:v>
                </c:pt>
                <c:pt idx="25900">
                  <c:v>1247.8</c:v>
                </c:pt>
                <c:pt idx="25901">
                  <c:v>1247.8</c:v>
                </c:pt>
                <c:pt idx="25902">
                  <c:v>1247.8</c:v>
                </c:pt>
                <c:pt idx="25903">
                  <c:v>1247.8</c:v>
                </c:pt>
                <c:pt idx="25904">
                  <c:v>1247.8</c:v>
                </c:pt>
                <c:pt idx="25905">
                  <c:v>1247.8</c:v>
                </c:pt>
                <c:pt idx="25906">
                  <c:v>1247.8</c:v>
                </c:pt>
                <c:pt idx="25907">
                  <c:v>1247.8</c:v>
                </c:pt>
                <c:pt idx="25908">
                  <c:v>1247.8</c:v>
                </c:pt>
                <c:pt idx="25909">
                  <c:v>1247.8</c:v>
                </c:pt>
                <c:pt idx="25910">
                  <c:v>1248.4000000000001</c:v>
                </c:pt>
                <c:pt idx="25911">
                  <c:v>1248.4000000000001</c:v>
                </c:pt>
                <c:pt idx="25912">
                  <c:v>1248.0999999999999</c:v>
                </c:pt>
                <c:pt idx="25913">
                  <c:v>1248.0999999999999</c:v>
                </c:pt>
                <c:pt idx="25914">
                  <c:v>1248.0999999999999</c:v>
                </c:pt>
                <c:pt idx="25915">
                  <c:v>1248.0999999999999</c:v>
                </c:pt>
                <c:pt idx="25916">
                  <c:v>1248.0999999999999</c:v>
                </c:pt>
                <c:pt idx="25917">
                  <c:v>1248.0999999999999</c:v>
                </c:pt>
                <c:pt idx="25918">
                  <c:v>1248.0999999999999</c:v>
                </c:pt>
                <c:pt idx="25919">
                  <c:v>1248.4000000000001</c:v>
                </c:pt>
                <c:pt idx="25920">
                  <c:v>1248.7</c:v>
                </c:pt>
                <c:pt idx="25921">
                  <c:v>1248.7</c:v>
                </c:pt>
                <c:pt idx="25922">
                  <c:v>1249.0999999999999</c:v>
                </c:pt>
                <c:pt idx="25923">
                  <c:v>1248.4000000000001</c:v>
                </c:pt>
                <c:pt idx="25924">
                  <c:v>1248.4000000000001</c:v>
                </c:pt>
                <c:pt idx="25925">
                  <c:v>1248.4000000000001</c:v>
                </c:pt>
                <c:pt idx="25926">
                  <c:v>1248.4000000000001</c:v>
                </c:pt>
                <c:pt idx="25927">
                  <c:v>1248.4000000000001</c:v>
                </c:pt>
                <c:pt idx="25928">
                  <c:v>1248.4000000000001</c:v>
                </c:pt>
                <c:pt idx="25929">
                  <c:v>1248.4000000000001</c:v>
                </c:pt>
                <c:pt idx="25930">
                  <c:v>1248.4000000000001</c:v>
                </c:pt>
                <c:pt idx="25931">
                  <c:v>1248.4000000000001</c:v>
                </c:pt>
                <c:pt idx="25932">
                  <c:v>1248.4000000000001</c:v>
                </c:pt>
                <c:pt idx="25933">
                  <c:v>1248.4000000000001</c:v>
                </c:pt>
                <c:pt idx="25934">
                  <c:v>1248.4000000000001</c:v>
                </c:pt>
                <c:pt idx="25935">
                  <c:v>1248.4000000000001</c:v>
                </c:pt>
                <c:pt idx="25936">
                  <c:v>1248.4000000000001</c:v>
                </c:pt>
                <c:pt idx="25937">
                  <c:v>1248.4000000000001</c:v>
                </c:pt>
                <c:pt idx="25938">
                  <c:v>1248.4000000000001</c:v>
                </c:pt>
                <c:pt idx="25939">
                  <c:v>1248.4000000000001</c:v>
                </c:pt>
                <c:pt idx="25940">
                  <c:v>1248.4000000000001</c:v>
                </c:pt>
                <c:pt idx="25941">
                  <c:v>1248.4000000000001</c:v>
                </c:pt>
                <c:pt idx="25942">
                  <c:v>1248.4000000000001</c:v>
                </c:pt>
                <c:pt idx="25943">
                  <c:v>1248.4000000000001</c:v>
                </c:pt>
                <c:pt idx="25944">
                  <c:v>1248.4000000000001</c:v>
                </c:pt>
                <c:pt idx="25945">
                  <c:v>1248.4000000000001</c:v>
                </c:pt>
                <c:pt idx="25946">
                  <c:v>1248.4000000000001</c:v>
                </c:pt>
                <c:pt idx="25947">
                  <c:v>1248.4000000000001</c:v>
                </c:pt>
                <c:pt idx="25948">
                  <c:v>1248.4000000000001</c:v>
                </c:pt>
                <c:pt idx="25949">
                  <c:v>1247.7</c:v>
                </c:pt>
                <c:pt idx="25950">
                  <c:v>1248</c:v>
                </c:pt>
                <c:pt idx="25951">
                  <c:v>1248</c:v>
                </c:pt>
                <c:pt idx="25952">
                  <c:v>1248</c:v>
                </c:pt>
                <c:pt idx="25953">
                  <c:v>1247.3</c:v>
                </c:pt>
                <c:pt idx="25954">
                  <c:v>1247.3</c:v>
                </c:pt>
                <c:pt idx="25955">
                  <c:v>1247</c:v>
                </c:pt>
                <c:pt idx="25956">
                  <c:v>1247</c:v>
                </c:pt>
                <c:pt idx="25957">
                  <c:v>1247</c:v>
                </c:pt>
                <c:pt idx="25958">
                  <c:v>1246.7</c:v>
                </c:pt>
                <c:pt idx="25959">
                  <c:v>1246.3</c:v>
                </c:pt>
                <c:pt idx="25960">
                  <c:v>1246.3</c:v>
                </c:pt>
                <c:pt idx="25961">
                  <c:v>1246.3</c:v>
                </c:pt>
                <c:pt idx="25962">
                  <c:v>1246.3</c:v>
                </c:pt>
                <c:pt idx="25963">
                  <c:v>1246.3</c:v>
                </c:pt>
                <c:pt idx="25964">
                  <c:v>1246.3</c:v>
                </c:pt>
                <c:pt idx="25965">
                  <c:v>1246.3</c:v>
                </c:pt>
                <c:pt idx="25966">
                  <c:v>1246.3</c:v>
                </c:pt>
                <c:pt idx="25967">
                  <c:v>1246.3</c:v>
                </c:pt>
                <c:pt idx="25968">
                  <c:v>1245.7</c:v>
                </c:pt>
                <c:pt idx="25969">
                  <c:v>1245.7</c:v>
                </c:pt>
                <c:pt idx="25970">
                  <c:v>1245.7</c:v>
                </c:pt>
                <c:pt idx="25971">
                  <c:v>1245.5999999999999</c:v>
                </c:pt>
                <c:pt idx="25972">
                  <c:v>1245.3</c:v>
                </c:pt>
                <c:pt idx="25973">
                  <c:v>1245.3</c:v>
                </c:pt>
                <c:pt idx="25974">
                  <c:v>1245.3</c:v>
                </c:pt>
                <c:pt idx="25975">
                  <c:v>1245.3</c:v>
                </c:pt>
                <c:pt idx="25976">
                  <c:v>1245.3</c:v>
                </c:pt>
                <c:pt idx="25977">
                  <c:v>1245.3</c:v>
                </c:pt>
                <c:pt idx="25978">
                  <c:v>1245.3</c:v>
                </c:pt>
                <c:pt idx="25979">
                  <c:v>1245.3</c:v>
                </c:pt>
                <c:pt idx="25980">
                  <c:v>1245.3</c:v>
                </c:pt>
                <c:pt idx="25981">
                  <c:v>1245.3</c:v>
                </c:pt>
                <c:pt idx="25982">
                  <c:v>1245.3</c:v>
                </c:pt>
                <c:pt idx="25983">
                  <c:v>1245.3</c:v>
                </c:pt>
                <c:pt idx="25984">
                  <c:v>1245.3</c:v>
                </c:pt>
                <c:pt idx="25985">
                  <c:v>1245.7</c:v>
                </c:pt>
                <c:pt idx="25986">
                  <c:v>1245.7</c:v>
                </c:pt>
                <c:pt idx="25987">
                  <c:v>1245.7</c:v>
                </c:pt>
                <c:pt idx="25988">
                  <c:v>1244.5999999999999</c:v>
                </c:pt>
                <c:pt idx="25989">
                  <c:v>1244.5999999999999</c:v>
                </c:pt>
                <c:pt idx="25990">
                  <c:v>1244.5999999999999</c:v>
                </c:pt>
                <c:pt idx="25991">
                  <c:v>1244.5999999999999</c:v>
                </c:pt>
                <c:pt idx="25992">
                  <c:v>1244.5999999999999</c:v>
                </c:pt>
                <c:pt idx="25993">
                  <c:v>1244.5999999999999</c:v>
                </c:pt>
                <c:pt idx="25994">
                  <c:v>1244.5999999999999</c:v>
                </c:pt>
                <c:pt idx="25995">
                  <c:v>1244.5999999999999</c:v>
                </c:pt>
                <c:pt idx="25996">
                  <c:v>1244.5999999999999</c:v>
                </c:pt>
                <c:pt idx="25997">
                  <c:v>1244.5999999999999</c:v>
                </c:pt>
                <c:pt idx="25998">
                  <c:v>1244.5999999999999</c:v>
                </c:pt>
                <c:pt idx="25999">
                  <c:v>1244.5999999999999</c:v>
                </c:pt>
                <c:pt idx="26000">
                  <c:v>1244.5999999999999</c:v>
                </c:pt>
                <c:pt idx="26001">
                  <c:v>1244.5999999999999</c:v>
                </c:pt>
                <c:pt idx="26002">
                  <c:v>1244.5999999999999</c:v>
                </c:pt>
                <c:pt idx="26003">
                  <c:v>1246</c:v>
                </c:pt>
                <c:pt idx="26004">
                  <c:v>1246</c:v>
                </c:pt>
                <c:pt idx="26005">
                  <c:v>1246</c:v>
                </c:pt>
                <c:pt idx="26006">
                  <c:v>1246</c:v>
                </c:pt>
                <c:pt idx="26007">
                  <c:v>1246</c:v>
                </c:pt>
                <c:pt idx="26008">
                  <c:v>1246</c:v>
                </c:pt>
                <c:pt idx="26009">
                  <c:v>1246</c:v>
                </c:pt>
                <c:pt idx="26010">
                  <c:v>1246</c:v>
                </c:pt>
                <c:pt idx="26011">
                  <c:v>1246</c:v>
                </c:pt>
                <c:pt idx="26012">
                  <c:v>1246.3</c:v>
                </c:pt>
                <c:pt idx="26013">
                  <c:v>1246.3</c:v>
                </c:pt>
                <c:pt idx="26014">
                  <c:v>1246.3</c:v>
                </c:pt>
                <c:pt idx="26015">
                  <c:v>1246.3</c:v>
                </c:pt>
                <c:pt idx="26016">
                  <c:v>1246.4000000000001</c:v>
                </c:pt>
                <c:pt idx="26017">
                  <c:v>1246.3</c:v>
                </c:pt>
                <c:pt idx="26018">
                  <c:v>1245.9000000000001</c:v>
                </c:pt>
                <c:pt idx="26019">
                  <c:v>1245.9000000000001</c:v>
                </c:pt>
                <c:pt idx="26020">
                  <c:v>1245.9000000000001</c:v>
                </c:pt>
                <c:pt idx="26021">
                  <c:v>1245.9000000000001</c:v>
                </c:pt>
                <c:pt idx="26022">
                  <c:v>1245.9000000000001</c:v>
                </c:pt>
                <c:pt idx="26023">
                  <c:v>1245.9000000000001</c:v>
                </c:pt>
                <c:pt idx="26024">
                  <c:v>1245.9000000000001</c:v>
                </c:pt>
                <c:pt idx="26025">
                  <c:v>1245.9000000000001</c:v>
                </c:pt>
                <c:pt idx="26026">
                  <c:v>1245.9000000000001</c:v>
                </c:pt>
                <c:pt idx="26027">
                  <c:v>1245.9000000000001</c:v>
                </c:pt>
                <c:pt idx="26028">
                  <c:v>1245.9000000000001</c:v>
                </c:pt>
                <c:pt idx="26029">
                  <c:v>1245.9000000000001</c:v>
                </c:pt>
                <c:pt idx="26030">
                  <c:v>1245.9000000000001</c:v>
                </c:pt>
                <c:pt idx="26031">
                  <c:v>1246</c:v>
                </c:pt>
                <c:pt idx="26032">
                  <c:v>1246</c:v>
                </c:pt>
                <c:pt idx="26033">
                  <c:v>1246</c:v>
                </c:pt>
                <c:pt idx="26034">
                  <c:v>1246</c:v>
                </c:pt>
                <c:pt idx="26035">
                  <c:v>1246</c:v>
                </c:pt>
                <c:pt idx="26036">
                  <c:v>1246</c:v>
                </c:pt>
                <c:pt idx="26037">
                  <c:v>1246</c:v>
                </c:pt>
                <c:pt idx="26038">
                  <c:v>1246</c:v>
                </c:pt>
                <c:pt idx="26039">
                  <c:v>1246</c:v>
                </c:pt>
                <c:pt idx="26040">
                  <c:v>1246</c:v>
                </c:pt>
                <c:pt idx="26041">
                  <c:v>1246</c:v>
                </c:pt>
                <c:pt idx="26042">
                  <c:v>1246</c:v>
                </c:pt>
                <c:pt idx="26043">
                  <c:v>1246</c:v>
                </c:pt>
                <c:pt idx="26044">
                  <c:v>1246</c:v>
                </c:pt>
                <c:pt idx="26045">
                  <c:v>1246</c:v>
                </c:pt>
                <c:pt idx="26046">
                  <c:v>1246</c:v>
                </c:pt>
                <c:pt idx="26047">
                  <c:v>1246</c:v>
                </c:pt>
                <c:pt idx="26048">
                  <c:v>1246</c:v>
                </c:pt>
                <c:pt idx="26049">
                  <c:v>1246</c:v>
                </c:pt>
                <c:pt idx="26050">
                  <c:v>1246</c:v>
                </c:pt>
                <c:pt idx="26051">
                  <c:v>1246</c:v>
                </c:pt>
                <c:pt idx="26052">
                  <c:v>1246.3</c:v>
                </c:pt>
                <c:pt idx="26053">
                  <c:v>1245.5999999999999</c:v>
                </c:pt>
                <c:pt idx="26054">
                  <c:v>1245.5999999999999</c:v>
                </c:pt>
                <c:pt idx="26055">
                  <c:v>1245.5999999999999</c:v>
                </c:pt>
                <c:pt idx="26056">
                  <c:v>1245.5999999999999</c:v>
                </c:pt>
                <c:pt idx="26057">
                  <c:v>1245.5999999999999</c:v>
                </c:pt>
                <c:pt idx="26058">
                  <c:v>1244.9000000000001</c:v>
                </c:pt>
                <c:pt idx="26059">
                  <c:v>1244.9000000000001</c:v>
                </c:pt>
                <c:pt idx="26060">
                  <c:v>1245.5999999999999</c:v>
                </c:pt>
                <c:pt idx="26061">
                  <c:v>1245.5999999999999</c:v>
                </c:pt>
                <c:pt idx="26062">
                  <c:v>1245.5999999999999</c:v>
                </c:pt>
                <c:pt idx="26063">
                  <c:v>1245.5999999999999</c:v>
                </c:pt>
                <c:pt idx="26064">
                  <c:v>1245.5999999999999</c:v>
                </c:pt>
                <c:pt idx="26065">
                  <c:v>1245.5999999999999</c:v>
                </c:pt>
                <c:pt idx="26066">
                  <c:v>1246</c:v>
                </c:pt>
                <c:pt idx="26067">
                  <c:v>1246.2</c:v>
                </c:pt>
                <c:pt idx="26068">
                  <c:v>1246.2</c:v>
                </c:pt>
                <c:pt idx="26069">
                  <c:v>1246.2</c:v>
                </c:pt>
                <c:pt idx="26070">
                  <c:v>1246</c:v>
                </c:pt>
                <c:pt idx="26071">
                  <c:v>1245.5999999999999</c:v>
                </c:pt>
                <c:pt idx="26072">
                  <c:v>1245.5999999999999</c:v>
                </c:pt>
                <c:pt idx="26073">
                  <c:v>1245.5999999999999</c:v>
                </c:pt>
                <c:pt idx="26074">
                  <c:v>1245.5999999999999</c:v>
                </c:pt>
                <c:pt idx="26075">
                  <c:v>1245.5999999999999</c:v>
                </c:pt>
                <c:pt idx="26076">
                  <c:v>1245.5999999999999</c:v>
                </c:pt>
                <c:pt idx="26077">
                  <c:v>1245.5999999999999</c:v>
                </c:pt>
                <c:pt idx="26078">
                  <c:v>1245.5999999999999</c:v>
                </c:pt>
                <c:pt idx="26079">
                  <c:v>1245.5999999999999</c:v>
                </c:pt>
                <c:pt idx="26080">
                  <c:v>1245.5999999999999</c:v>
                </c:pt>
                <c:pt idx="26081">
                  <c:v>1245.5999999999999</c:v>
                </c:pt>
                <c:pt idx="26082">
                  <c:v>1245.5999999999999</c:v>
                </c:pt>
                <c:pt idx="26083">
                  <c:v>1245.5999999999999</c:v>
                </c:pt>
                <c:pt idx="26084">
                  <c:v>1245.5999999999999</c:v>
                </c:pt>
                <c:pt idx="26085">
                  <c:v>1245.5999999999999</c:v>
                </c:pt>
                <c:pt idx="26086">
                  <c:v>1245.5999999999999</c:v>
                </c:pt>
                <c:pt idx="26087">
                  <c:v>1245.5999999999999</c:v>
                </c:pt>
                <c:pt idx="26088">
                  <c:v>1245.5999999999999</c:v>
                </c:pt>
                <c:pt idx="26089">
                  <c:v>1245.5999999999999</c:v>
                </c:pt>
                <c:pt idx="26090">
                  <c:v>1245.5999999999999</c:v>
                </c:pt>
                <c:pt idx="26091">
                  <c:v>1245.5999999999999</c:v>
                </c:pt>
                <c:pt idx="26092">
                  <c:v>1245.5999999999999</c:v>
                </c:pt>
                <c:pt idx="26093">
                  <c:v>1245.5999999999999</c:v>
                </c:pt>
                <c:pt idx="26094">
                  <c:v>1245.5999999999999</c:v>
                </c:pt>
                <c:pt idx="26095">
                  <c:v>1245.5999999999999</c:v>
                </c:pt>
                <c:pt idx="26096">
                  <c:v>1245.5999999999999</c:v>
                </c:pt>
                <c:pt idx="26097">
                  <c:v>1245.5999999999999</c:v>
                </c:pt>
                <c:pt idx="26098">
                  <c:v>1245.5999999999999</c:v>
                </c:pt>
                <c:pt idx="26099">
                  <c:v>1245.5999999999999</c:v>
                </c:pt>
                <c:pt idx="26100">
                  <c:v>1245.5999999999999</c:v>
                </c:pt>
                <c:pt idx="26101">
                  <c:v>1245.5999999999999</c:v>
                </c:pt>
                <c:pt idx="26102">
                  <c:v>1245.5999999999999</c:v>
                </c:pt>
                <c:pt idx="26103">
                  <c:v>1245.5999999999999</c:v>
                </c:pt>
                <c:pt idx="26104">
                  <c:v>1247</c:v>
                </c:pt>
                <c:pt idx="26105">
                  <c:v>1247.3</c:v>
                </c:pt>
                <c:pt idx="26106">
                  <c:v>1247.5999999999999</c:v>
                </c:pt>
                <c:pt idx="26107">
                  <c:v>1247.5999999999999</c:v>
                </c:pt>
                <c:pt idx="26108">
                  <c:v>1247.5999999999999</c:v>
                </c:pt>
                <c:pt idx="26109">
                  <c:v>1247.5999999999999</c:v>
                </c:pt>
                <c:pt idx="26110">
                  <c:v>1247.5999999999999</c:v>
                </c:pt>
                <c:pt idx="26111">
                  <c:v>1248</c:v>
                </c:pt>
                <c:pt idx="26112">
                  <c:v>1248</c:v>
                </c:pt>
                <c:pt idx="26113">
                  <c:v>1248</c:v>
                </c:pt>
                <c:pt idx="26114">
                  <c:v>1248</c:v>
                </c:pt>
                <c:pt idx="26115">
                  <c:v>1247.5999999999999</c:v>
                </c:pt>
                <c:pt idx="26116">
                  <c:v>1243.8</c:v>
                </c:pt>
                <c:pt idx="26117">
                  <c:v>1246.9000000000001</c:v>
                </c:pt>
                <c:pt idx="26118">
                  <c:v>1246.9000000000001</c:v>
                </c:pt>
                <c:pt idx="26119">
                  <c:v>1246.9000000000001</c:v>
                </c:pt>
                <c:pt idx="26120">
                  <c:v>1246.9000000000001</c:v>
                </c:pt>
                <c:pt idx="26121">
                  <c:v>1246.9000000000001</c:v>
                </c:pt>
                <c:pt idx="26122">
                  <c:v>1246.9000000000001</c:v>
                </c:pt>
                <c:pt idx="26123">
                  <c:v>1250.5</c:v>
                </c:pt>
                <c:pt idx="26124">
                  <c:v>1250.5</c:v>
                </c:pt>
                <c:pt idx="26125">
                  <c:v>1250.0999999999999</c:v>
                </c:pt>
                <c:pt idx="26126">
                  <c:v>1250.5</c:v>
                </c:pt>
                <c:pt idx="26127">
                  <c:v>1247.3</c:v>
                </c:pt>
                <c:pt idx="26128">
                  <c:v>1243.5</c:v>
                </c:pt>
                <c:pt idx="26129">
                  <c:v>1243.5</c:v>
                </c:pt>
                <c:pt idx="26130">
                  <c:v>1243.5</c:v>
                </c:pt>
                <c:pt idx="26131">
                  <c:v>1250.0999999999999</c:v>
                </c:pt>
                <c:pt idx="26132">
                  <c:v>1229.4000000000001</c:v>
                </c:pt>
                <c:pt idx="26133">
                  <c:v>1249.8</c:v>
                </c:pt>
                <c:pt idx="26134">
                  <c:v>1249.4000000000001</c:v>
                </c:pt>
                <c:pt idx="26135">
                  <c:v>1249.4000000000001</c:v>
                </c:pt>
                <c:pt idx="26136">
                  <c:v>1249.4000000000001</c:v>
                </c:pt>
                <c:pt idx="26137">
                  <c:v>1249.4000000000001</c:v>
                </c:pt>
                <c:pt idx="26138">
                  <c:v>1249.8</c:v>
                </c:pt>
                <c:pt idx="26139">
                  <c:v>1249.8</c:v>
                </c:pt>
                <c:pt idx="26140">
                  <c:v>1249.4000000000001</c:v>
                </c:pt>
                <c:pt idx="26141">
                  <c:v>1249.4000000000001</c:v>
                </c:pt>
                <c:pt idx="26142">
                  <c:v>1249.0999999999999</c:v>
                </c:pt>
                <c:pt idx="26143">
                  <c:v>1249.0999999999999</c:v>
                </c:pt>
                <c:pt idx="26144">
                  <c:v>1248.8</c:v>
                </c:pt>
                <c:pt idx="26145">
                  <c:v>1248.4000000000001</c:v>
                </c:pt>
                <c:pt idx="26146">
                  <c:v>1247.7</c:v>
                </c:pt>
                <c:pt idx="26147">
                  <c:v>1247.4000000000001</c:v>
                </c:pt>
                <c:pt idx="26148">
                  <c:v>1247.3</c:v>
                </c:pt>
                <c:pt idx="26149">
                  <c:v>1247</c:v>
                </c:pt>
                <c:pt idx="26150">
                  <c:v>1244.5999999999999</c:v>
                </c:pt>
                <c:pt idx="26151">
                  <c:v>1244.5999999999999</c:v>
                </c:pt>
                <c:pt idx="26152">
                  <c:v>1244.3</c:v>
                </c:pt>
                <c:pt idx="26153">
                  <c:v>1243.9000000000001</c:v>
                </c:pt>
                <c:pt idx="26154">
                  <c:v>1243.5999999999999</c:v>
                </c:pt>
                <c:pt idx="26155">
                  <c:v>1243.5999999999999</c:v>
                </c:pt>
                <c:pt idx="26156">
                  <c:v>1243.5999999999999</c:v>
                </c:pt>
                <c:pt idx="26157">
                  <c:v>1243.3</c:v>
                </c:pt>
                <c:pt idx="26158">
                  <c:v>1243.3</c:v>
                </c:pt>
                <c:pt idx="26159">
                  <c:v>1243.3</c:v>
                </c:pt>
                <c:pt idx="26160">
                  <c:v>1243.3</c:v>
                </c:pt>
                <c:pt idx="26161">
                  <c:v>1243.3</c:v>
                </c:pt>
                <c:pt idx="26162">
                  <c:v>1242.5999999999999</c:v>
                </c:pt>
                <c:pt idx="26163">
                  <c:v>1243</c:v>
                </c:pt>
                <c:pt idx="26164">
                  <c:v>1243</c:v>
                </c:pt>
                <c:pt idx="26165">
                  <c:v>1237.5</c:v>
                </c:pt>
                <c:pt idx="26166">
                  <c:v>1237.5</c:v>
                </c:pt>
                <c:pt idx="26167">
                  <c:v>1242.3</c:v>
                </c:pt>
                <c:pt idx="26168">
                  <c:v>1243</c:v>
                </c:pt>
                <c:pt idx="26169">
                  <c:v>1242.5999999999999</c:v>
                </c:pt>
                <c:pt idx="26170">
                  <c:v>1242.5999999999999</c:v>
                </c:pt>
                <c:pt idx="26171">
                  <c:v>1242.5999999999999</c:v>
                </c:pt>
                <c:pt idx="26172">
                  <c:v>1242.9000000000001</c:v>
                </c:pt>
                <c:pt idx="26173">
                  <c:v>1242.9000000000001</c:v>
                </c:pt>
                <c:pt idx="26174">
                  <c:v>1242.9000000000001</c:v>
                </c:pt>
                <c:pt idx="26175">
                  <c:v>1243.9000000000001</c:v>
                </c:pt>
                <c:pt idx="26176">
                  <c:v>1244.3</c:v>
                </c:pt>
                <c:pt idx="26177">
                  <c:v>1244.3</c:v>
                </c:pt>
                <c:pt idx="26178">
                  <c:v>1244.2</c:v>
                </c:pt>
                <c:pt idx="26179">
                  <c:v>1244.9000000000001</c:v>
                </c:pt>
                <c:pt idx="26180">
                  <c:v>1244.9000000000001</c:v>
                </c:pt>
                <c:pt idx="26181">
                  <c:v>1245.5</c:v>
                </c:pt>
                <c:pt idx="26182">
                  <c:v>1245.5999999999999</c:v>
                </c:pt>
                <c:pt idx="26183">
                  <c:v>1245.5999999999999</c:v>
                </c:pt>
                <c:pt idx="26184">
                  <c:v>1246</c:v>
                </c:pt>
                <c:pt idx="26185">
                  <c:v>1246</c:v>
                </c:pt>
                <c:pt idx="26186">
                  <c:v>1245.9000000000001</c:v>
                </c:pt>
                <c:pt idx="26187">
                  <c:v>1245.9000000000001</c:v>
                </c:pt>
                <c:pt idx="26188">
                  <c:v>1246.5999999999999</c:v>
                </c:pt>
                <c:pt idx="26189">
                  <c:v>1246.5999999999999</c:v>
                </c:pt>
                <c:pt idx="26190">
                  <c:v>1246.5999999999999</c:v>
                </c:pt>
                <c:pt idx="26191">
                  <c:v>1246.5999999999999</c:v>
                </c:pt>
                <c:pt idx="26192">
                  <c:v>1246.7</c:v>
                </c:pt>
                <c:pt idx="26193">
                  <c:v>1247</c:v>
                </c:pt>
                <c:pt idx="26194">
                  <c:v>1247</c:v>
                </c:pt>
                <c:pt idx="26195">
                  <c:v>1247</c:v>
                </c:pt>
                <c:pt idx="26196">
                  <c:v>1247</c:v>
                </c:pt>
                <c:pt idx="26197">
                  <c:v>1247.3</c:v>
                </c:pt>
                <c:pt idx="26198">
                  <c:v>1247</c:v>
                </c:pt>
                <c:pt idx="26199">
                  <c:v>1247.3</c:v>
                </c:pt>
                <c:pt idx="26200">
                  <c:v>1247.3</c:v>
                </c:pt>
                <c:pt idx="26201">
                  <c:v>1247.3</c:v>
                </c:pt>
                <c:pt idx="26202">
                  <c:v>1247.3</c:v>
                </c:pt>
                <c:pt idx="26203">
                  <c:v>1246.9000000000001</c:v>
                </c:pt>
                <c:pt idx="26204">
                  <c:v>1247.3</c:v>
                </c:pt>
                <c:pt idx="26205">
                  <c:v>1247.3</c:v>
                </c:pt>
                <c:pt idx="26206">
                  <c:v>1247.3</c:v>
                </c:pt>
                <c:pt idx="26207">
                  <c:v>1247.3</c:v>
                </c:pt>
                <c:pt idx="26208">
                  <c:v>1247.3</c:v>
                </c:pt>
                <c:pt idx="26209">
                  <c:v>1247.3</c:v>
                </c:pt>
                <c:pt idx="26210">
                  <c:v>1247</c:v>
                </c:pt>
                <c:pt idx="26211">
                  <c:v>1247</c:v>
                </c:pt>
                <c:pt idx="26212">
                  <c:v>1247</c:v>
                </c:pt>
                <c:pt idx="26213">
                  <c:v>1247</c:v>
                </c:pt>
                <c:pt idx="26214">
                  <c:v>1247</c:v>
                </c:pt>
                <c:pt idx="26215">
                  <c:v>1245.9000000000001</c:v>
                </c:pt>
                <c:pt idx="26216">
                  <c:v>1245.9000000000001</c:v>
                </c:pt>
                <c:pt idx="26217">
                  <c:v>1245.9000000000001</c:v>
                </c:pt>
                <c:pt idx="26218">
                  <c:v>1245.8</c:v>
                </c:pt>
                <c:pt idx="26219">
                  <c:v>1246.3</c:v>
                </c:pt>
                <c:pt idx="26220">
                  <c:v>1246</c:v>
                </c:pt>
                <c:pt idx="26221">
                  <c:v>1246</c:v>
                </c:pt>
                <c:pt idx="26222">
                  <c:v>1217.9000000000001</c:v>
                </c:pt>
                <c:pt idx="26223">
                  <c:v>1217.9000000000001</c:v>
                </c:pt>
                <c:pt idx="26224">
                  <c:v>1245.5999999999999</c:v>
                </c:pt>
                <c:pt idx="26225">
                  <c:v>1245.5999999999999</c:v>
                </c:pt>
                <c:pt idx="26226">
                  <c:v>1245.5999999999999</c:v>
                </c:pt>
                <c:pt idx="26227">
                  <c:v>1245.5999999999999</c:v>
                </c:pt>
                <c:pt idx="26228">
                  <c:v>1245.5999999999999</c:v>
                </c:pt>
                <c:pt idx="26229">
                  <c:v>1245.5999999999999</c:v>
                </c:pt>
                <c:pt idx="26230">
                  <c:v>1245.5999999999999</c:v>
                </c:pt>
                <c:pt idx="26231">
                  <c:v>1245.5999999999999</c:v>
                </c:pt>
                <c:pt idx="26232">
                  <c:v>1245.5999999999999</c:v>
                </c:pt>
                <c:pt idx="26233">
                  <c:v>1246</c:v>
                </c:pt>
                <c:pt idx="26234">
                  <c:v>1245.5999999999999</c:v>
                </c:pt>
                <c:pt idx="26235">
                  <c:v>1245.5999999999999</c:v>
                </c:pt>
                <c:pt idx="26236">
                  <c:v>1245.3</c:v>
                </c:pt>
                <c:pt idx="26237">
                  <c:v>1245.3</c:v>
                </c:pt>
                <c:pt idx="26238">
                  <c:v>1245.3</c:v>
                </c:pt>
                <c:pt idx="26239">
                  <c:v>1245.3</c:v>
                </c:pt>
                <c:pt idx="26240">
                  <c:v>1245.3</c:v>
                </c:pt>
                <c:pt idx="26241">
                  <c:v>1245.3</c:v>
                </c:pt>
                <c:pt idx="26242">
                  <c:v>1244.5999999999999</c:v>
                </c:pt>
                <c:pt idx="26243">
                  <c:v>1244.5999999999999</c:v>
                </c:pt>
                <c:pt idx="26244">
                  <c:v>1244.5999999999999</c:v>
                </c:pt>
                <c:pt idx="26245">
                  <c:v>1244.5999999999999</c:v>
                </c:pt>
                <c:pt idx="26246">
                  <c:v>1244.5999999999999</c:v>
                </c:pt>
                <c:pt idx="26247">
                  <c:v>1243.3</c:v>
                </c:pt>
                <c:pt idx="26248">
                  <c:v>1243.3</c:v>
                </c:pt>
                <c:pt idx="26249">
                  <c:v>1243.3</c:v>
                </c:pt>
                <c:pt idx="26250">
                  <c:v>1243.3</c:v>
                </c:pt>
                <c:pt idx="26251">
                  <c:v>1243.3</c:v>
                </c:pt>
                <c:pt idx="26252">
                  <c:v>1242.3</c:v>
                </c:pt>
                <c:pt idx="26253">
                  <c:v>1242.2</c:v>
                </c:pt>
                <c:pt idx="26254">
                  <c:v>1242.2</c:v>
                </c:pt>
                <c:pt idx="26255">
                  <c:v>1240.8</c:v>
                </c:pt>
                <c:pt idx="26256">
                  <c:v>1241.9000000000001</c:v>
                </c:pt>
                <c:pt idx="26257">
                  <c:v>1241.5999999999999</c:v>
                </c:pt>
                <c:pt idx="26258">
                  <c:v>1241.2</c:v>
                </c:pt>
                <c:pt idx="26259">
                  <c:v>1241.3</c:v>
                </c:pt>
                <c:pt idx="26260">
                  <c:v>1241.3</c:v>
                </c:pt>
                <c:pt idx="26261">
                  <c:v>1241.3</c:v>
                </c:pt>
                <c:pt idx="26262">
                  <c:v>1241.3</c:v>
                </c:pt>
                <c:pt idx="26263">
                  <c:v>1240.9000000000001</c:v>
                </c:pt>
                <c:pt idx="26264">
                  <c:v>1240.2</c:v>
                </c:pt>
                <c:pt idx="26265">
                  <c:v>1240.2</c:v>
                </c:pt>
                <c:pt idx="26266">
                  <c:v>1240.2</c:v>
                </c:pt>
                <c:pt idx="26267">
                  <c:v>1240.2</c:v>
                </c:pt>
                <c:pt idx="26268">
                  <c:v>1240.2</c:v>
                </c:pt>
                <c:pt idx="26269">
                  <c:v>1240.2</c:v>
                </c:pt>
                <c:pt idx="26270">
                  <c:v>1240.2</c:v>
                </c:pt>
                <c:pt idx="26271">
                  <c:v>1240.2</c:v>
                </c:pt>
                <c:pt idx="26272">
                  <c:v>1240.2</c:v>
                </c:pt>
                <c:pt idx="26273">
                  <c:v>1239.5999999999999</c:v>
                </c:pt>
                <c:pt idx="26274">
                  <c:v>1240</c:v>
                </c:pt>
                <c:pt idx="26275">
                  <c:v>1240</c:v>
                </c:pt>
                <c:pt idx="26276">
                  <c:v>1240</c:v>
                </c:pt>
                <c:pt idx="26277">
                  <c:v>1240</c:v>
                </c:pt>
                <c:pt idx="26278">
                  <c:v>1240</c:v>
                </c:pt>
                <c:pt idx="26279">
                  <c:v>1239.7</c:v>
                </c:pt>
                <c:pt idx="26280">
                  <c:v>1239.7</c:v>
                </c:pt>
                <c:pt idx="26281">
                  <c:v>1239.7</c:v>
                </c:pt>
                <c:pt idx="26282">
                  <c:v>1239.7</c:v>
                </c:pt>
                <c:pt idx="26283">
                  <c:v>1239.7</c:v>
                </c:pt>
                <c:pt idx="26284">
                  <c:v>1239.7</c:v>
                </c:pt>
                <c:pt idx="26285">
                  <c:v>1239.7</c:v>
                </c:pt>
                <c:pt idx="26286">
                  <c:v>1239.7</c:v>
                </c:pt>
                <c:pt idx="26287">
                  <c:v>1239.7</c:v>
                </c:pt>
                <c:pt idx="26288">
                  <c:v>1239.3</c:v>
                </c:pt>
                <c:pt idx="26289">
                  <c:v>1239.3</c:v>
                </c:pt>
                <c:pt idx="26290">
                  <c:v>1239.3</c:v>
                </c:pt>
                <c:pt idx="26291">
                  <c:v>1239.3</c:v>
                </c:pt>
                <c:pt idx="26292">
                  <c:v>1239.3</c:v>
                </c:pt>
                <c:pt idx="26293">
                  <c:v>1239.3</c:v>
                </c:pt>
                <c:pt idx="26294">
                  <c:v>1239.3</c:v>
                </c:pt>
                <c:pt idx="26295">
                  <c:v>1239.3</c:v>
                </c:pt>
                <c:pt idx="26296">
                  <c:v>1239.3</c:v>
                </c:pt>
                <c:pt idx="26297">
                  <c:v>1239.3</c:v>
                </c:pt>
                <c:pt idx="26298">
                  <c:v>1239.7</c:v>
                </c:pt>
                <c:pt idx="26299">
                  <c:v>1240</c:v>
                </c:pt>
                <c:pt idx="26300">
                  <c:v>1240</c:v>
                </c:pt>
                <c:pt idx="26301">
                  <c:v>1240</c:v>
                </c:pt>
                <c:pt idx="26302">
                  <c:v>1240</c:v>
                </c:pt>
                <c:pt idx="26303">
                  <c:v>1240</c:v>
                </c:pt>
                <c:pt idx="26304">
                  <c:v>1240</c:v>
                </c:pt>
                <c:pt idx="26305">
                  <c:v>1240.4000000000001</c:v>
                </c:pt>
                <c:pt idx="26306">
                  <c:v>1240.3</c:v>
                </c:pt>
                <c:pt idx="26307">
                  <c:v>1240.7</c:v>
                </c:pt>
                <c:pt idx="26308">
                  <c:v>1240.7</c:v>
                </c:pt>
                <c:pt idx="26309">
                  <c:v>1240.7</c:v>
                </c:pt>
                <c:pt idx="26310">
                  <c:v>1240.7</c:v>
                </c:pt>
                <c:pt idx="26311">
                  <c:v>1236.5999999999999</c:v>
                </c:pt>
                <c:pt idx="26312">
                  <c:v>1217.5999999999999</c:v>
                </c:pt>
                <c:pt idx="26313">
                  <c:v>1217.5999999999999</c:v>
                </c:pt>
                <c:pt idx="26314">
                  <c:v>1217.5999999999999</c:v>
                </c:pt>
                <c:pt idx="26315">
                  <c:v>1217.5999999999999</c:v>
                </c:pt>
                <c:pt idx="26316">
                  <c:v>1217.5999999999999</c:v>
                </c:pt>
                <c:pt idx="26317">
                  <c:v>1230.8</c:v>
                </c:pt>
                <c:pt idx="26318">
                  <c:v>1240.7</c:v>
                </c:pt>
                <c:pt idx="26319">
                  <c:v>1240.4000000000001</c:v>
                </c:pt>
                <c:pt idx="26320">
                  <c:v>1240.4000000000001</c:v>
                </c:pt>
                <c:pt idx="26321">
                  <c:v>1240.4000000000001</c:v>
                </c:pt>
                <c:pt idx="26322">
                  <c:v>1240.4000000000001</c:v>
                </c:pt>
                <c:pt idx="26323">
                  <c:v>1240.4000000000001</c:v>
                </c:pt>
                <c:pt idx="26324">
                  <c:v>1240.4000000000001</c:v>
                </c:pt>
                <c:pt idx="26325">
                  <c:v>1240</c:v>
                </c:pt>
                <c:pt idx="26326">
                  <c:v>1240</c:v>
                </c:pt>
                <c:pt idx="26327">
                  <c:v>1239.7</c:v>
                </c:pt>
                <c:pt idx="26328">
                  <c:v>1239.7</c:v>
                </c:pt>
                <c:pt idx="26329">
                  <c:v>1239.7</c:v>
                </c:pt>
                <c:pt idx="26330">
                  <c:v>1239.3</c:v>
                </c:pt>
                <c:pt idx="26331">
                  <c:v>1239.7</c:v>
                </c:pt>
                <c:pt idx="26332">
                  <c:v>1240</c:v>
                </c:pt>
                <c:pt idx="26333">
                  <c:v>1240</c:v>
                </c:pt>
                <c:pt idx="26334">
                  <c:v>1240</c:v>
                </c:pt>
                <c:pt idx="26335">
                  <c:v>1240.0999999999999</c:v>
                </c:pt>
                <c:pt idx="26336">
                  <c:v>1240.4000000000001</c:v>
                </c:pt>
                <c:pt idx="26337">
                  <c:v>1239.7</c:v>
                </c:pt>
                <c:pt idx="26338">
                  <c:v>1239.7</c:v>
                </c:pt>
                <c:pt idx="26339">
                  <c:v>1239.7</c:v>
                </c:pt>
                <c:pt idx="26340">
                  <c:v>1239.7</c:v>
                </c:pt>
                <c:pt idx="26341">
                  <c:v>1239.7</c:v>
                </c:pt>
                <c:pt idx="26342">
                  <c:v>1239.7</c:v>
                </c:pt>
                <c:pt idx="26343">
                  <c:v>1239.7</c:v>
                </c:pt>
                <c:pt idx="26344">
                  <c:v>1239.7</c:v>
                </c:pt>
                <c:pt idx="26345">
                  <c:v>1239.7</c:v>
                </c:pt>
                <c:pt idx="26346">
                  <c:v>1239.7</c:v>
                </c:pt>
                <c:pt idx="26347">
                  <c:v>1240.2</c:v>
                </c:pt>
                <c:pt idx="26348">
                  <c:v>1241.5</c:v>
                </c:pt>
                <c:pt idx="26349">
                  <c:v>1241.5</c:v>
                </c:pt>
                <c:pt idx="26350">
                  <c:v>1241.5</c:v>
                </c:pt>
                <c:pt idx="26351">
                  <c:v>1241.5</c:v>
                </c:pt>
                <c:pt idx="26352">
                  <c:v>1241.5</c:v>
                </c:pt>
                <c:pt idx="26353">
                  <c:v>1241.5</c:v>
                </c:pt>
                <c:pt idx="26354">
                  <c:v>1242.8</c:v>
                </c:pt>
                <c:pt idx="26355">
                  <c:v>1242.8</c:v>
                </c:pt>
                <c:pt idx="26356">
                  <c:v>1242.8</c:v>
                </c:pt>
                <c:pt idx="26357">
                  <c:v>1242.8</c:v>
                </c:pt>
                <c:pt idx="26358">
                  <c:v>1242.8</c:v>
                </c:pt>
                <c:pt idx="26359">
                  <c:v>1242.8</c:v>
                </c:pt>
                <c:pt idx="26360">
                  <c:v>1242.9000000000001</c:v>
                </c:pt>
                <c:pt idx="26361">
                  <c:v>1242.9000000000001</c:v>
                </c:pt>
                <c:pt idx="26362">
                  <c:v>1242.9000000000001</c:v>
                </c:pt>
                <c:pt idx="26363">
                  <c:v>1242.9000000000001</c:v>
                </c:pt>
                <c:pt idx="26364">
                  <c:v>1242.9000000000001</c:v>
                </c:pt>
                <c:pt idx="26365">
                  <c:v>1243.9000000000001</c:v>
                </c:pt>
                <c:pt idx="26366">
                  <c:v>1243.9000000000001</c:v>
                </c:pt>
                <c:pt idx="26367">
                  <c:v>1243.7</c:v>
                </c:pt>
                <c:pt idx="26368">
                  <c:v>1243.7</c:v>
                </c:pt>
                <c:pt idx="26369">
                  <c:v>1243.7</c:v>
                </c:pt>
                <c:pt idx="26370">
                  <c:v>1243.7</c:v>
                </c:pt>
                <c:pt idx="26371">
                  <c:v>1243.7</c:v>
                </c:pt>
                <c:pt idx="26372">
                  <c:v>1243.7</c:v>
                </c:pt>
                <c:pt idx="26373">
                  <c:v>1243.7</c:v>
                </c:pt>
                <c:pt idx="26374">
                  <c:v>1244</c:v>
                </c:pt>
                <c:pt idx="26375">
                  <c:v>1244.3</c:v>
                </c:pt>
                <c:pt idx="26376">
                  <c:v>1243.5999999999999</c:v>
                </c:pt>
                <c:pt idx="26377">
                  <c:v>1243.5999999999999</c:v>
                </c:pt>
                <c:pt idx="26378">
                  <c:v>1243.5999999999999</c:v>
                </c:pt>
                <c:pt idx="26379">
                  <c:v>1243.5999999999999</c:v>
                </c:pt>
                <c:pt idx="26380">
                  <c:v>1243.5999999999999</c:v>
                </c:pt>
                <c:pt idx="26381">
                  <c:v>1243.5999999999999</c:v>
                </c:pt>
                <c:pt idx="26382">
                  <c:v>1243.9000000000001</c:v>
                </c:pt>
                <c:pt idx="26383">
                  <c:v>1243.9000000000001</c:v>
                </c:pt>
                <c:pt idx="26384">
                  <c:v>1243.9000000000001</c:v>
                </c:pt>
                <c:pt idx="26385">
                  <c:v>1244.0999999999999</c:v>
                </c:pt>
                <c:pt idx="26386">
                  <c:v>1244.5</c:v>
                </c:pt>
                <c:pt idx="26387">
                  <c:v>1244.8</c:v>
                </c:pt>
                <c:pt idx="26388">
                  <c:v>1244.8</c:v>
                </c:pt>
                <c:pt idx="26389">
                  <c:v>1244.8</c:v>
                </c:pt>
                <c:pt idx="26390">
                  <c:v>1244.8</c:v>
                </c:pt>
                <c:pt idx="26391">
                  <c:v>1244.8</c:v>
                </c:pt>
                <c:pt idx="26392">
                  <c:v>1244.8</c:v>
                </c:pt>
                <c:pt idx="26393">
                  <c:v>1243.8</c:v>
                </c:pt>
                <c:pt idx="26394">
                  <c:v>1243.8</c:v>
                </c:pt>
                <c:pt idx="26395">
                  <c:v>1242.3</c:v>
                </c:pt>
                <c:pt idx="26396">
                  <c:v>1245.2</c:v>
                </c:pt>
                <c:pt idx="26397">
                  <c:v>1245.2</c:v>
                </c:pt>
                <c:pt idx="26398">
                  <c:v>1245.2</c:v>
                </c:pt>
                <c:pt idx="26399">
                  <c:v>1245.2</c:v>
                </c:pt>
                <c:pt idx="26400">
                  <c:v>1245.2</c:v>
                </c:pt>
                <c:pt idx="26401">
                  <c:v>1245.3</c:v>
                </c:pt>
                <c:pt idx="26402">
                  <c:v>1245.5</c:v>
                </c:pt>
                <c:pt idx="26403">
                  <c:v>1245.5</c:v>
                </c:pt>
                <c:pt idx="26404">
                  <c:v>1245.5</c:v>
                </c:pt>
                <c:pt idx="26405">
                  <c:v>1245.5</c:v>
                </c:pt>
                <c:pt idx="26406">
                  <c:v>1245.5</c:v>
                </c:pt>
                <c:pt idx="26407">
                  <c:v>1245.5</c:v>
                </c:pt>
                <c:pt idx="26408">
                  <c:v>1245.5</c:v>
                </c:pt>
                <c:pt idx="26409">
                  <c:v>1245.5</c:v>
                </c:pt>
                <c:pt idx="26410">
                  <c:v>1245.5</c:v>
                </c:pt>
                <c:pt idx="26411">
                  <c:v>1245.5</c:v>
                </c:pt>
                <c:pt idx="26412">
                  <c:v>1246.5</c:v>
                </c:pt>
                <c:pt idx="26413">
                  <c:v>1246.0999999999999</c:v>
                </c:pt>
                <c:pt idx="26414">
                  <c:v>1246.8</c:v>
                </c:pt>
                <c:pt idx="26415">
                  <c:v>1246.8</c:v>
                </c:pt>
                <c:pt idx="26416">
                  <c:v>1246.8</c:v>
                </c:pt>
                <c:pt idx="26417">
                  <c:v>1246.8</c:v>
                </c:pt>
                <c:pt idx="26418">
                  <c:v>1246.8</c:v>
                </c:pt>
                <c:pt idx="26419">
                  <c:v>1246.8</c:v>
                </c:pt>
                <c:pt idx="26420">
                  <c:v>1246.8</c:v>
                </c:pt>
                <c:pt idx="26421">
                  <c:v>1227.5</c:v>
                </c:pt>
                <c:pt idx="26422">
                  <c:v>1247.5</c:v>
                </c:pt>
                <c:pt idx="26423">
                  <c:v>1247.5</c:v>
                </c:pt>
                <c:pt idx="26424">
                  <c:v>1247.5</c:v>
                </c:pt>
                <c:pt idx="26425">
                  <c:v>1247.5</c:v>
                </c:pt>
                <c:pt idx="26426">
                  <c:v>1248.5</c:v>
                </c:pt>
                <c:pt idx="26427">
                  <c:v>1248.5</c:v>
                </c:pt>
                <c:pt idx="26428">
                  <c:v>1248.5</c:v>
                </c:pt>
                <c:pt idx="26429">
                  <c:v>1248.5</c:v>
                </c:pt>
                <c:pt idx="26430">
                  <c:v>1248.5</c:v>
                </c:pt>
                <c:pt idx="26431">
                  <c:v>1248.5</c:v>
                </c:pt>
                <c:pt idx="26432">
                  <c:v>1248.5</c:v>
                </c:pt>
                <c:pt idx="26433">
                  <c:v>1248.5</c:v>
                </c:pt>
                <c:pt idx="26434">
                  <c:v>1246.3</c:v>
                </c:pt>
                <c:pt idx="26435">
                  <c:v>1249.0999999999999</c:v>
                </c:pt>
                <c:pt idx="26436">
                  <c:v>1248.9000000000001</c:v>
                </c:pt>
                <c:pt idx="26437">
                  <c:v>1248.9000000000001</c:v>
                </c:pt>
                <c:pt idx="26438">
                  <c:v>1249.2</c:v>
                </c:pt>
                <c:pt idx="26439">
                  <c:v>1249.2</c:v>
                </c:pt>
                <c:pt idx="26440">
                  <c:v>1249.5999999999999</c:v>
                </c:pt>
                <c:pt idx="26441">
                  <c:v>1249.5</c:v>
                </c:pt>
                <c:pt idx="26442">
                  <c:v>1249.5</c:v>
                </c:pt>
                <c:pt idx="26443">
                  <c:v>1249.4000000000001</c:v>
                </c:pt>
                <c:pt idx="26444">
                  <c:v>1234.5</c:v>
                </c:pt>
                <c:pt idx="26445">
                  <c:v>1234.5</c:v>
                </c:pt>
                <c:pt idx="26446">
                  <c:v>1219.5999999999999</c:v>
                </c:pt>
                <c:pt idx="26447">
                  <c:v>1249.8</c:v>
                </c:pt>
                <c:pt idx="26448">
                  <c:v>1250.0999999999999</c:v>
                </c:pt>
                <c:pt idx="26449">
                  <c:v>1250.0999999999999</c:v>
                </c:pt>
                <c:pt idx="26450">
                  <c:v>1250.0999999999999</c:v>
                </c:pt>
                <c:pt idx="26451">
                  <c:v>1249.8</c:v>
                </c:pt>
                <c:pt idx="26452">
                  <c:v>1249.8</c:v>
                </c:pt>
                <c:pt idx="26453">
                  <c:v>1220.2</c:v>
                </c:pt>
                <c:pt idx="26454">
                  <c:v>1220.2</c:v>
                </c:pt>
                <c:pt idx="26455">
                  <c:v>1250.5</c:v>
                </c:pt>
                <c:pt idx="26456">
                  <c:v>1250.0999999999999</c:v>
                </c:pt>
                <c:pt idx="26457">
                  <c:v>1246.3</c:v>
                </c:pt>
                <c:pt idx="26458">
                  <c:v>1246.3</c:v>
                </c:pt>
                <c:pt idx="26459">
                  <c:v>1246.3</c:v>
                </c:pt>
                <c:pt idx="26460">
                  <c:v>1246.3</c:v>
                </c:pt>
                <c:pt idx="26461">
                  <c:v>1246.3</c:v>
                </c:pt>
                <c:pt idx="26462">
                  <c:v>1246.3</c:v>
                </c:pt>
                <c:pt idx="26463">
                  <c:v>1246.3</c:v>
                </c:pt>
                <c:pt idx="26464">
                  <c:v>1246.3</c:v>
                </c:pt>
                <c:pt idx="26465">
                  <c:v>1246.3</c:v>
                </c:pt>
                <c:pt idx="26466">
                  <c:v>1246.3</c:v>
                </c:pt>
                <c:pt idx="26467">
                  <c:v>1246.3</c:v>
                </c:pt>
                <c:pt idx="26468">
                  <c:v>1246.3</c:v>
                </c:pt>
                <c:pt idx="26469">
                  <c:v>1246.3</c:v>
                </c:pt>
                <c:pt idx="26470">
                  <c:v>1246.3</c:v>
                </c:pt>
                <c:pt idx="26471">
                  <c:v>1246.3</c:v>
                </c:pt>
                <c:pt idx="26472">
                  <c:v>1246.3</c:v>
                </c:pt>
                <c:pt idx="26473">
                  <c:v>1246.3</c:v>
                </c:pt>
                <c:pt idx="26474">
                  <c:v>1246.3</c:v>
                </c:pt>
                <c:pt idx="26475">
                  <c:v>1251.8</c:v>
                </c:pt>
                <c:pt idx="26476">
                  <c:v>1240.7</c:v>
                </c:pt>
                <c:pt idx="26477">
                  <c:v>1252.3</c:v>
                </c:pt>
                <c:pt idx="26478">
                  <c:v>1252.3</c:v>
                </c:pt>
                <c:pt idx="26479">
                  <c:v>1252.3</c:v>
                </c:pt>
                <c:pt idx="26480">
                  <c:v>1252.3</c:v>
                </c:pt>
                <c:pt idx="26481">
                  <c:v>1252.3</c:v>
                </c:pt>
                <c:pt idx="26482">
                  <c:v>1252.3</c:v>
                </c:pt>
                <c:pt idx="26483">
                  <c:v>1252.3</c:v>
                </c:pt>
                <c:pt idx="26484">
                  <c:v>1252.3</c:v>
                </c:pt>
                <c:pt idx="26485">
                  <c:v>1252.5</c:v>
                </c:pt>
                <c:pt idx="26486">
                  <c:v>1252.9000000000001</c:v>
                </c:pt>
                <c:pt idx="26487">
                  <c:v>1252.9000000000001</c:v>
                </c:pt>
                <c:pt idx="26488">
                  <c:v>1252.9000000000001</c:v>
                </c:pt>
                <c:pt idx="26489">
                  <c:v>1253.2</c:v>
                </c:pt>
                <c:pt idx="26490">
                  <c:v>1253.2</c:v>
                </c:pt>
                <c:pt idx="26491">
                  <c:v>1253.2</c:v>
                </c:pt>
                <c:pt idx="26492">
                  <c:v>1253.2</c:v>
                </c:pt>
                <c:pt idx="26493">
                  <c:v>1252.9000000000001</c:v>
                </c:pt>
                <c:pt idx="26494">
                  <c:v>1253.3</c:v>
                </c:pt>
                <c:pt idx="26495">
                  <c:v>1253.2</c:v>
                </c:pt>
                <c:pt idx="26496">
                  <c:v>1253.2</c:v>
                </c:pt>
                <c:pt idx="26497">
                  <c:v>1253.2</c:v>
                </c:pt>
                <c:pt idx="26498">
                  <c:v>1253.2</c:v>
                </c:pt>
                <c:pt idx="26499">
                  <c:v>1253.2</c:v>
                </c:pt>
                <c:pt idx="26500">
                  <c:v>1252.9000000000001</c:v>
                </c:pt>
                <c:pt idx="26501">
                  <c:v>1252.9000000000001</c:v>
                </c:pt>
                <c:pt idx="26502">
                  <c:v>1252.9000000000001</c:v>
                </c:pt>
                <c:pt idx="26503">
                  <c:v>1252.9000000000001</c:v>
                </c:pt>
                <c:pt idx="26504">
                  <c:v>1252.9000000000001</c:v>
                </c:pt>
                <c:pt idx="26505">
                  <c:v>1252.5</c:v>
                </c:pt>
                <c:pt idx="26506">
                  <c:v>1251.8</c:v>
                </c:pt>
                <c:pt idx="26507">
                  <c:v>1252.2</c:v>
                </c:pt>
                <c:pt idx="26508">
                  <c:v>1252.2</c:v>
                </c:pt>
                <c:pt idx="26509">
                  <c:v>1252.2</c:v>
                </c:pt>
                <c:pt idx="26510">
                  <c:v>1252.2</c:v>
                </c:pt>
                <c:pt idx="26511">
                  <c:v>1252.2</c:v>
                </c:pt>
                <c:pt idx="26512">
                  <c:v>1252.2</c:v>
                </c:pt>
                <c:pt idx="26513">
                  <c:v>1252.2</c:v>
                </c:pt>
                <c:pt idx="26514">
                  <c:v>1252.2</c:v>
                </c:pt>
                <c:pt idx="26515">
                  <c:v>1249.0999999999999</c:v>
                </c:pt>
                <c:pt idx="26516">
                  <c:v>1251.2</c:v>
                </c:pt>
                <c:pt idx="26517">
                  <c:v>1250.9000000000001</c:v>
                </c:pt>
                <c:pt idx="26518">
                  <c:v>1250.9000000000001</c:v>
                </c:pt>
                <c:pt idx="26519">
                  <c:v>1250.9000000000001</c:v>
                </c:pt>
                <c:pt idx="26520">
                  <c:v>1250.9000000000001</c:v>
                </c:pt>
                <c:pt idx="26521">
                  <c:v>1250.9000000000001</c:v>
                </c:pt>
                <c:pt idx="26522">
                  <c:v>1250.9000000000001</c:v>
                </c:pt>
                <c:pt idx="26523">
                  <c:v>1250.9000000000001</c:v>
                </c:pt>
                <c:pt idx="26524">
                  <c:v>1250.9000000000001</c:v>
                </c:pt>
                <c:pt idx="26525">
                  <c:v>1250.9000000000001</c:v>
                </c:pt>
                <c:pt idx="26526">
                  <c:v>1250.9000000000001</c:v>
                </c:pt>
                <c:pt idx="26527">
                  <c:v>1250.9000000000001</c:v>
                </c:pt>
                <c:pt idx="26528">
                  <c:v>1250.9000000000001</c:v>
                </c:pt>
                <c:pt idx="26529">
                  <c:v>1250.9000000000001</c:v>
                </c:pt>
                <c:pt idx="26530">
                  <c:v>1250.9000000000001</c:v>
                </c:pt>
                <c:pt idx="26531">
                  <c:v>1250.9000000000001</c:v>
                </c:pt>
                <c:pt idx="26532">
                  <c:v>1250.9000000000001</c:v>
                </c:pt>
                <c:pt idx="26533">
                  <c:v>1250.9000000000001</c:v>
                </c:pt>
                <c:pt idx="26534">
                  <c:v>1251.9000000000001</c:v>
                </c:pt>
                <c:pt idx="26535">
                  <c:v>1251.9000000000001</c:v>
                </c:pt>
                <c:pt idx="26536">
                  <c:v>1251.5</c:v>
                </c:pt>
                <c:pt idx="26537">
                  <c:v>1250.9000000000001</c:v>
                </c:pt>
                <c:pt idx="26538">
                  <c:v>1250.9000000000001</c:v>
                </c:pt>
                <c:pt idx="26539">
                  <c:v>1250.9000000000001</c:v>
                </c:pt>
                <c:pt idx="26540">
                  <c:v>1250.9000000000001</c:v>
                </c:pt>
                <c:pt idx="26541">
                  <c:v>1250.9000000000001</c:v>
                </c:pt>
                <c:pt idx="26542">
                  <c:v>1252.5999999999999</c:v>
                </c:pt>
                <c:pt idx="26543">
                  <c:v>1252.5999999999999</c:v>
                </c:pt>
                <c:pt idx="26544">
                  <c:v>1252.5999999999999</c:v>
                </c:pt>
                <c:pt idx="26545">
                  <c:v>1253</c:v>
                </c:pt>
                <c:pt idx="26546">
                  <c:v>1252.9000000000001</c:v>
                </c:pt>
                <c:pt idx="26547">
                  <c:v>1253</c:v>
                </c:pt>
                <c:pt idx="26548">
                  <c:v>1253</c:v>
                </c:pt>
                <c:pt idx="26549">
                  <c:v>1253</c:v>
                </c:pt>
                <c:pt idx="26550">
                  <c:v>1253</c:v>
                </c:pt>
                <c:pt idx="26551">
                  <c:v>1253</c:v>
                </c:pt>
                <c:pt idx="26552">
                  <c:v>1253</c:v>
                </c:pt>
                <c:pt idx="26553">
                  <c:v>1253</c:v>
                </c:pt>
                <c:pt idx="26554">
                  <c:v>1253</c:v>
                </c:pt>
                <c:pt idx="26555">
                  <c:v>1254</c:v>
                </c:pt>
                <c:pt idx="26556">
                  <c:v>1253.9000000000001</c:v>
                </c:pt>
                <c:pt idx="26557">
                  <c:v>1253.5</c:v>
                </c:pt>
                <c:pt idx="26558">
                  <c:v>1253.5</c:v>
                </c:pt>
                <c:pt idx="26559">
                  <c:v>1253.5</c:v>
                </c:pt>
                <c:pt idx="26560">
                  <c:v>1253.5</c:v>
                </c:pt>
                <c:pt idx="26561">
                  <c:v>1253.5</c:v>
                </c:pt>
                <c:pt idx="26562">
                  <c:v>1253.5</c:v>
                </c:pt>
                <c:pt idx="26563">
                  <c:v>1253.5</c:v>
                </c:pt>
                <c:pt idx="26564">
                  <c:v>1255.4000000000001</c:v>
                </c:pt>
                <c:pt idx="26565">
                  <c:v>1255.3</c:v>
                </c:pt>
                <c:pt idx="26566">
                  <c:v>1255.3</c:v>
                </c:pt>
                <c:pt idx="26567">
                  <c:v>1255.3</c:v>
                </c:pt>
                <c:pt idx="26568">
                  <c:v>1255.3</c:v>
                </c:pt>
                <c:pt idx="26569">
                  <c:v>1255.3</c:v>
                </c:pt>
                <c:pt idx="26570">
                  <c:v>1255.3</c:v>
                </c:pt>
                <c:pt idx="26571">
                  <c:v>1255.3</c:v>
                </c:pt>
                <c:pt idx="26572">
                  <c:v>1255.3</c:v>
                </c:pt>
                <c:pt idx="26573">
                  <c:v>1255.3</c:v>
                </c:pt>
                <c:pt idx="26574">
                  <c:v>1255.3</c:v>
                </c:pt>
                <c:pt idx="26575">
                  <c:v>1255.3</c:v>
                </c:pt>
                <c:pt idx="26576">
                  <c:v>1255.3</c:v>
                </c:pt>
                <c:pt idx="26577">
                  <c:v>1255.3</c:v>
                </c:pt>
                <c:pt idx="26578">
                  <c:v>1256.7</c:v>
                </c:pt>
                <c:pt idx="26579">
                  <c:v>1257.0999999999999</c:v>
                </c:pt>
                <c:pt idx="26580">
                  <c:v>1257.0999999999999</c:v>
                </c:pt>
                <c:pt idx="26581">
                  <c:v>1257.0999999999999</c:v>
                </c:pt>
                <c:pt idx="26582">
                  <c:v>1257.0999999999999</c:v>
                </c:pt>
                <c:pt idx="26583">
                  <c:v>1257.0999999999999</c:v>
                </c:pt>
                <c:pt idx="26584">
                  <c:v>1257.0999999999999</c:v>
                </c:pt>
                <c:pt idx="26585">
                  <c:v>1257.0999999999999</c:v>
                </c:pt>
                <c:pt idx="26586">
                  <c:v>1257.0999999999999</c:v>
                </c:pt>
                <c:pt idx="26587">
                  <c:v>1257.0999999999999</c:v>
                </c:pt>
                <c:pt idx="26588">
                  <c:v>1257.0999999999999</c:v>
                </c:pt>
                <c:pt idx="26589">
                  <c:v>1257.0999999999999</c:v>
                </c:pt>
                <c:pt idx="26590">
                  <c:v>1257.0999999999999</c:v>
                </c:pt>
                <c:pt idx="26591">
                  <c:v>1257.8</c:v>
                </c:pt>
                <c:pt idx="26592">
                  <c:v>1258.2</c:v>
                </c:pt>
                <c:pt idx="26593">
                  <c:v>1258.0999999999999</c:v>
                </c:pt>
                <c:pt idx="26594">
                  <c:v>1258.0999999999999</c:v>
                </c:pt>
                <c:pt idx="26595">
                  <c:v>1258.0999999999999</c:v>
                </c:pt>
                <c:pt idx="26596">
                  <c:v>1258.0999999999999</c:v>
                </c:pt>
                <c:pt idx="26597">
                  <c:v>1258.0999999999999</c:v>
                </c:pt>
                <c:pt idx="26598">
                  <c:v>1258.0999999999999</c:v>
                </c:pt>
                <c:pt idx="26599">
                  <c:v>1258.0999999999999</c:v>
                </c:pt>
                <c:pt idx="26600">
                  <c:v>1258.0999999999999</c:v>
                </c:pt>
                <c:pt idx="26601">
                  <c:v>1258.0999999999999</c:v>
                </c:pt>
                <c:pt idx="26602">
                  <c:v>1258.0999999999999</c:v>
                </c:pt>
                <c:pt idx="26603">
                  <c:v>1258.0999999999999</c:v>
                </c:pt>
                <c:pt idx="26604">
                  <c:v>1259.0999999999999</c:v>
                </c:pt>
                <c:pt idx="26605">
                  <c:v>1259.0999999999999</c:v>
                </c:pt>
                <c:pt idx="26606">
                  <c:v>1259.0999999999999</c:v>
                </c:pt>
                <c:pt idx="26607">
                  <c:v>1259.0999999999999</c:v>
                </c:pt>
                <c:pt idx="26608">
                  <c:v>1259.0999999999999</c:v>
                </c:pt>
                <c:pt idx="26609">
                  <c:v>1259.0999999999999</c:v>
                </c:pt>
                <c:pt idx="26610">
                  <c:v>1259.0999999999999</c:v>
                </c:pt>
                <c:pt idx="26611">
                  <c:v>1259.0999999999999</c:v>
                </c:pt>
                <c:pt idx="26612">
                  <c:v>1259.0999999999999</c:v>
                </c:pt>
                <c:pt idx="26613">
                  <c:v>1260.5</c:v>
                </c:pt>
                <c:pt idx="26614">
                  <c:v>1260.4000000000001</c:v>
                </c:pt>
                <c:pt idx="26615">
                  <c:v>1260.5</c:v>
                </c:pt>
                <c:pt idx="26616">
                  <c:v>1260.5</c:v>
                </c:pt>
                <c:pt idx="26617">
                  <c:v>1260.5</c:v>
                </c:pt>
                <c:pt idx="26618">
                  <c:v>1260.5</c:v>
                </c:pt>
                <c:pt idx="26619">
                  <c:v>1260.5</c:v>
                </c:pt>
                <c:pt idx="26620">
                  <c:v>1260.5</c:v>
                </c:pt>
                <c:pt idx="26621">
                  <c:v>1260.5</c:v>
                </c:pt>
                <c:pt idx="26622">
                  <c:v>1260.5</c:v>
                </c:pt>
                <c:pt idx="26623">
                  <c:v>1260.5</c:v>
                </c:pt>
                <c:pt idx="26624">
                  <c:v>1261.0999999999999</c:v>
                </c:pt>
                <c:pt idx="26625">
                  <c:v>1261.4000000000001</c:v>
                </c:pt>
                <c:pt idx="26626">
                  <c:v>1261.4000000000001</c:v>
                </c:pt>
                <c:pt idx="26627">
                  <c:v>1261.4000000000001</c:v>
                </c:pt>
                <c:pt idx="26628">
                  <c:v>1261.5</c:v>
                </c:pt>
                <c:pt idx="26629">
                  <c:v>1261.5</c:v>
                </c:pt>
                <c:pt idx="26630">
                  <c:v>1261.5</c:v>
                </c:pt>
                <c:pt idx="26631">
                  <c:v>1261.5</c:v>
                </c:pt>
                <c:pt idx="26632">
                  <c:v>1261.5</c:v>
                </c:pt>
                <c:pt idx="26633">
                  <c:v>1261.5</c:v>
                </c:pt>
                <c:pt idx="26634">
                  <c:v>1261.5</c:v>
                </c:pt>
                <c:pt idx="26635">
                  <c:v>1261.5</c:v>
                </c:pt>
                <c:pt idx="26636">
                  <c:v>1261.5</c:v>
                </c:pt>
                <c:pt idx="26637">
                  <c:v>1261.5</c:v>
                </c:pt>
                <c:pt idx="26638">
                  <c:v>1261.5</c:v>
                </c:pt>
                <c:pt idx="26639">
                  <c:v>1261.5</c:v>
                </c:pt>
                <c:pt idx="26640">
                  <c:v>1261.5</c:v>
                </c:pt>
                <c:pt idx="26641">
                  <c:v>1261.5</c:v>
                </c:pt>
                <c:pt idx="26642">
                  <c:v>1261.5</c:v>
                </c:pt>
                <c:pt idx="26643">
                  <c:v>1261.5</c:v>
                </c:pt>
                <c:pt idx="26644">
                  <c:v>1261.5</c:v>
                </c:pt>
                <c:pt idx="26645">
                  <c:v>1261.5</c:v>
                </c:pt>
                <c:pt idx="26646">
                  <c:v>1261.5</c:v>
                </c:pt>
                <c:pt idx="26647">
                  <c:v>1261.5</c:v>
                </c:pt>
                <c:pt idx="26648">
                  <c:v>1261.5</c:v>
                </c:pt>
                <c:pt idx="26649">
                  <c:v>1261.5</c:v>
                </c:pt>
                <c:pt idx="26650">
                  <c:v>1261.5</c:v>
                </c:pt>
                <c:pt idx="26651">
                  <c:v>1261.5</c:v>
                </c:pt>
                <c:pt idx="26652">
                  <c:v>1261.5</c:v>
                </c:pt>
                <c:pt idx="26653">
                  <c:v>1261.5</c:v>
                </c:pt>
                <c:pt idx="26654">
                  <c:v>1261.5</c:v>
                </c:pt>
                <c:pt idx="26655">
                  <c:v>1261.5</c:v>
                </c:pt>
                <c:pt idx="26656">
                  <c:v>1263.9000000000001</c:v>
                </c:pt>
                <c:pt idx="26657">
                  <c:v>1264.2</c:v>
                </c:pt>
                <c:pt idx="26658">
                  <c:v>1264.2</c:v>
                </c:pt>
                <c:pt idx="26659">
                  <c:v>1264.0999999999999</c:v>
                </c:pt>
                <c:pt idx="26660">
                  <c:v>1264.0999999999999</c:v>
                </c:pt>
                <c:pt idx="26661">
                  <c:v>1264.0999999999999</c:v>
                </c:pt>
                <c:pt idx="26662">
                  <c:v>1264.0999999999999</c:v>
                </c:pt>
                <c:pt idx="26663">
                  <c:v>1264.0999999999999</c:v>
                </c:pt>
                <c:pt idx="26664">
                  <c:v>1265.2</c:v>
                </c:pt>
                <c:pt idx="26665">
                  <c:v>1265.2</c:v>
                </c:pt>
                <c:pt idx="26666">
                  <c:v>1265.3</c:v>
                </c:pt>
                <c:pt idx="26667">
                  <c:v>1265.3</c:v>
                </c:pt>
                <c:pt idx="26668">
                  <c:v>1265.3</c:v>
                </c:pt>
                <c:pt idx="26669">
                  <c:v>1265.5999999999999</c:v>
                </c:pt>
                <c:pt idx="26670">
                  <c:v>1265.5999999999999</c:v>
                </c:pt>
                <c:pt idx="26671">
                  <c:v>1265.5999999999999</c:v>
                </c:pt>
                <c:pt idx="26672">
                  <c:v>1265.5999999999999</c:v>
                </c:pt>
                <c:pt idx="26673">
                  <c:v>1265.5999999999999</c:v>
                </c:pt>
                <c:pt idx="26674">
                  <c:v>1265.5999999999999</c:v>
                </c:pt>
                <c:pt idx="26675">
                  <c:v>1265.5999999999999</c:v>
                </c:pt>
                <c:pt idx="26676">
                  <c:v>1265.5999999999999</c:v>
                </c:pt>
                <c:pt idx="26677">
                  <c:v>1265.5999999999999</c:v>
                </c:pt>
                <c:pt idx="26678">
                  <c:v>1265.5999999999999</c:v>
                </c:pt>
                <c:pt idx="26679">
                  <c:v>1265.5999999999999</c:v>
                </c:pt>
                <c:pt idx="26680">
                  <c:v>1265.5999999999999</c:v>
                </c:pt>
                <c:pt idx="26681">
                  <c:v>1265.5999999999999</c:v>
                </c:pt>
                <c:pt idx="26682">
                  <c:v>1265.5999999999999</c:v>
                </c:pt>
                <c:pt idx="26683">
                  <c:v>1265.5999999999999</c:v>
                </c:pt>
                <c:pt idx="26684">
                  <c:v>1265.0999999999999</c:v>
                </c:pt>
                <c:pt idx="26685">
                  <c:v>1265.0999999999999</c:v>
                </c:pt>
                <c:pt idx="26686">
                  <c:v>1265.0999999999999</c:v>
                </c:pt>
                <c:pt idx="26687">
                  <c:v>1265.0999999999999</c:v>
                </c:pt>
                <c:pt idx="26688">
                  <c:v>1265.0999999999999</c:v>
                </c:pt>
                <c:pt idx="26689">
                  <c:v>1265.0999999999999</c:v>
                </c:pt>
                <c:pt idx="26690">
                  <c:v>1265.0999999999999</c:v>
                </c:pt>
                <c:pt idx="26691">
                  <c:v>1266.5999999999999</c:v>
                </c:pt>
                <c:pt idx="26692">
                  <c:v>1267</c:v>
                </c:pt>
                <c:pt idx="26693">
                  <c:v>1267</c:v>
                </c:pt>
                <c:pt idx="26694">
                  <c:v>1267</c:v>
                </c:pt>
                <c:pt idx="26695">
                  <c:v>1267</c:v>
                </c:pt>
                <c:pt idx="26696">
                  <c:v>1267</c:v>
                </c:pt>
                <c:pt idx="26697">
                  <c:v>1267</c:v>
                </c:pt>
                <c:pt idx="26698">
                  <c:v>1267</c:v>
                </c:pt>
                <c:pt idx="26699">
                  <c:v>1267</c:v>
                </c:pt>
                <c:pt idx="26700">
                  <c:v>1267</c:v>
                </c:pt>
                <c:pt idx="26701">
                  <c:v>1267.3</c:v>
                </c:pt>
                <c:pt idx="26702">
                  <c:v>1267</c:v>
                </c:pt>
                <c:pt idx="26703">
                  <c:v>1267</c:v>
                </c:pt>
                <c:pt idx="26704">
                  <c:v>1267</c:v>
                </c:pt>
                <c:pt idx="26705">
                  <c:v>1267</c:v>
                </c:pt>
                <c:pt idx="26706">
                  <c:v>1267</c:v>
                </c:pt>
                <c:pt idx="26707">
                  <c:v>1267</c:v>
                </c:pt>
                <c:pt idx="26708">
                  <c:v>1267</c:v>
                </c:pt>
                <c:pt idx="26709">
                  <c:v>1267.3</c:v>
                </c:pt>
                <c:pt idx="26710">
                  <c:v>1267.4000000000001</c:v>
                </c:pt>
                <c:pt idx="26711">
                  <c:v>1267.4000000000001</c:v>
                </c:pt>
                <c:pt idx="26712">
                  <c:v>1267</c:v>
                </c:pt>
                <c:pt idx="26713">
                  <c:v>1267</c:v>
                </c:pt>
                <c:pt idx="26714">
                  <c:v>1267</c:v>
                </c:pt>
                <c:pt idx="26715">
                  <c:v>1267</c:v>
                </c:pt>
                <c:pt idx="26716">
                  <c:v>1267</c:v>
                </c:pt>
                <c:pt idx="26717">
                  <c:v>1267</c:v>
                </c:pt>
                <c:pt idx="26718">
                  <c:v>1263.5999999999999</c:v>
                </c:pt>
                <c:pt idx="26719">
                  <c:v>1267.7</c:v>
                </c:pt>
                <c:pt idx="26720">
                  <c:v>1267.7</c:v>
                </c:pt>
                <c:pt idx="26721">
                  <c:v>1267.7</c:v>
                </c:pt>
                <c:pt idx="26722">
                  <c:v>1267.7</c:v>
                </c:pt>
                <c:pt idx="26723">
                  <c:v>1267.5999999999999</c:v>
                </c:pt>
                <c:pt idx="26724">
                  <c:v>1267.5999999999999</c:v>
                </c:pt>
                <c:pt idx="26725">
                  <c:v>1267.5999999999999</c:v>
                </c:pt>
                <c:pt idx="26726">
                  <c:v>1268</c:v>
                </c:pt>
                <c:pt idx="26727">
                  <c:v>1268</c:v>
                </c:pt>
                <c:pt idx="26728">
                  <c:v>1268</c:v>
                </c:pt>
                <c:pt idx="26729">
                  <c:v>1268</c:v>
                </c:pt>
                <c:pt idx="26730">
                  <c:v>1268</c:v>
                </c:pt>
                <c:pt idx="26731">
                  <c:v>1268</c:v>
                </c:pt>
                <c:pt idx="26732">
                  <c:v>1268</c:v>
                </c:pt>
                <c:pt idx="26733">
                  <c:v>1268</c:v>
                </c:pt>
                <c:pt idx="26734">
                  <c:v>1268</c:v>
                </c:pt>
                <c:pt idx="26735">
                  <c:v>1268</c:v>
                </c:pt>
                <c:pt idx="26736">
                  <c:v>1268</c:v>
                </c:pt>
                <c:pt idx="26737">
                  <c:v>1268</c:v>
                </c:pt>
                <c:pt idx="26738">
                  <c:v>1268.4000000000001</c:v>
                </c:pt>
                <c:pt idx="26739">
                  <c:v>1268.0999999999999</c:v>
                </c:pt>
                <c:pt idx="26740">
                  <c:v>1268.0999999999999</c:v>
                </c:pt>
                <c:pt idx="26741">
                  <c:v>1268.0999999999999</c:v>
                </c:pt>
                <c:pt idx="26742">
                  <c:v>1268.0999999999999</c:v>
                </c:pt>
                <c:pt idx="26743">
                  <c:v>1268.0999999999999</c:v>
                </c:pt>
                <c:pt idx="26744">
                  <c:v>1268.8</c:v>
                </c:pt>
                <c:pt idx="26745">
                  <c:v>1268.7</c:v>
                </c:pt>
                <c:pt idx="26746">
                  <c:v>1268.7</c:v>
                </c:pt>
                <c:pt idx="26747">
                  <c:v>1268.7</c:v>
                </c:pt>
                <c:pt idx="26748">
                  <c:v>1268.7</c:v>
                </c:pt>
                <c:pt idx="26749">
                  <c:v>1268.7</c:v>
                </c:pt>
                <c:pt idx="26750">
                  <c:v>1268.7</c:v>
                </c:pt>
                <c:pt idx="26751">
                  <c:v>1268.7</c:v>
                </c:pt>
                <c:pt idx="26752">
                  <c:v>1268.4000000000001</c:v>
                </c:pt>
                <c:pt idx="26753">
                  <c:v>1268.4000000000001</c:v>
                </c:pt>
                <c:pt idx="26754">
                  <c:v>1268.4000000000001</c:v>
                </c:pt>
                <c:pt idx="26755">
                  <c:v>1268.4000000000001</c:v>
                </c:pt>
                <c:pt idx="26756">
                  <c:v>1268.4000000000001</c:v>
                </c:pt>
                <c:pt idx="26757">
                  <c:v>1268.4000000000001</c:v>
                </c:pt>
                <c:pt idx="26758">
                  <c:v>1268.4000000000001</c:v>
                </c:pt>
                <c:pt idx="26759">
                  <c:v>1268.4000000000001</c:v>
                </c:pt>
                <c:pt idx="26760">
                  <c:v>1268.4000000000001</c:v>
                </c:pt>
                <c:pt idx="26761">
                  <c:v>1268.4000000000001</c:v>
                </c:pt>
                <c:pt idx="26762">
                  <c:v>1268.4000000000001</c:v>
                </c:pt>
                <c:pt idx="26763">
                  <c:v>1268.4000000000001</c:v>
                </c:pt>
                <c:pt idx="26764">
                  <c:v>1268.4000000000001</c:v>
                </c:pt>
                <c:pt idx="26765">
                  <c:v>1268.4000000000001</c:v>
                </c:pt>
                <c:pt idx="26766">
                  <c:v>1268.4000000000001</c:v>
                </c:pt>
                <c:pt idx="26767">
                  <c:v>1268.4000000000001</c:v>
                </c:pt>
                <c:pt idx="26768">
                  <c:v>1268.4000000000001</c:v>
                </c:pt>
                <c:pt idx="26769">
                  <c:v>1268.4000000000001</c:v>
                </c:pt>
                <c:pt idx="26770">
                  <c:v>1268.4000000000001</c:v>
                </c:pt>
                <c:pt idx="26771">
                  <c:v>1268.4000000000001</c:v>
                </c:pt>
                <c:pt idx="26772">
                  <c:v>1271.5</c:v>
                </c:pt>
                <c:pt idx="26773">
                  <c:v>1270.8</c:v>
                </c:pt>
                <c:pt idx="26774">
                  <c:v>1270.4000000000001</c:v>
                </c:pt>
                <c:pt idx="26775">
                  <c:v>1270.4000000000001</c:v>
                </c:pt>
                <c:pt idx="26776">
                  <c:v>1270.8</c:v>
                </c:pt>
                <c:pt idx="26777">
                  <c:v>1270.8</c:v>
                </c:pt>
                <c:pt idx="26778">
                  <c:v>1271.2</c:v>
                </c:pt>
                <c:pt idx="26779">
                  <c:v>1271.0999999999999</c:v>
                </c:pt>
                <c:pt idx="26780">
                  <c:v>1271.5</c:v>
                </c:pt>
                <c:pt idx="26781">
                  <c:v>1271.5999999999999</c:v>
                </c:pt>
                <c:pt idx="26782">
                  <c:v>1271.9000000000001</c:v>
                </c:pt>
                <c:pt idx="26783">
                  <c:v>1271.9000000000001</c:v>
                </c:pt>
                <c:pt idx="26784">
                  <c:v>1272.2</c:v>
                </c:pt>
                <c:pt idx="26785">
                  <c:v>1272.2</c:v>
                </c:pt>
                <c:pt idx="26786">
                  <c:v>1272.2</c:v>
                </c:pt>
                <c:pt idx="26787">
                  <c:v>1271.8</c:v>
                </c:pt>
                <c:pt idx="26788">
                  <c:v>1271.5999999999999</c:v>
                </c:pt>
                <c:pt idx="26789">
                  <c:v>1272.2</c:v>
                </c:pt>
                <c:pt idx="26790">
                  <c:v>1272.2</c:v>
                </c:pt>
                <c:pt idx="26791">
                  <c:v>1272.2</c:v>
                </c:pt>
                <c:pt idx="26792">
                  <c:v>1232.8</c:v>
                </c:pt>
                <c:pt idx="26793">
                  <c:v>1232.8</c:v>
                </c:pt>
                <c:pt idx="26794">
                  <c:v>1232.8</c:v>
                </c:pt>
                <c:pt idx="26795">
                  <c:v>1241</c:v>
                </c:pt>
                <c:pt idx="26796">
                  <c:v>1258.5999999999999</c:v>
                </c:pt>
                <c:pt idx="26797">
                  <c:v>1258.5999999999999</c:v>
                </c:pt>
                <c:pt idx="26798">
                  <c:v>1258.5999999999999</c:v>
                </c:pt>
                <c:pt idx="26799">
                  <c:v>1272.9000000000001</c:v>
                </c:pt>
                <c:pt idx="26800">
                  <c:v>1273</c:v>
                </c:pt>
                <c:pt idx="26801">
                  <c:v>1272.5999999999999</c:v>
                </c:pt>
                <c:pt idx="26802">
                  <c:v>1272.9000000000001</c:v>
                </c:pt>
                <c:pt idx="26803">
                  <c:v>1272.9000000000001</c:v>
                </c:pt>
                <c:pt idx="26804">
                  <c:v>1272.9000000000001</c:v>
                </c:pt>
                <c:pt idx="26805">
                  <c:v>1272.9000000000001</c:v>
                </c:pt>
                <c:pt idx="26806">
                  <c:v>1272.9000000000001</c:v>
                </c:pt>
                <c:pt idx="26807">
                  <c:v>1272.9000000000001</c:v>
                </c:pt>
                <c:pt idx="26808">
                  <c:v>1272.9000000000001</c:v>
                </c:pt>
                <c:pt idx="26809">
                  <c:v>1272.3</c:v>
                </c:pt>
                <c:pt idx="26810">
                  <c:v>1271.9000000000001</c:v>
                </c:pt>
                <c:pt idx="26811">
                  <c:v>1270.8</c:v>
                </c:pt>
                <c:pt idx="26812">
                  <c:v>1270.8</c:v>
                </c:pt>
                <c:pt idx="26813">
                  <c:v>1270.8</c:v>
                </c:pt>
                <c:pt idx="26814">
                  <c:v>1270.8</c:v>
                </c:pt>
                <c:pt idx="26815">
                  <c:v>1270.8</c:v>
                </c:pt>
                <c:pt idx="26816">
                  <c:v>1270</c:v>
                </c:pt>
                <c:pt idx="26817">
                  <c:v>1270.7</c:v>
                </c:pt>
                <c:pt idx="26818">
                  <c:v>1270.7</c:v>
                </c:pt>
                <c:pt idx="26819">
                  <c:v>1270.7</c:v>
                </c:pt>
                <c:pt idx="26820">
                  <c:v>1270.7</c:v>
                </c:pt>
                <c:pt idx="26821">
                  <c:v>1270.7</c:v>
                </c:pt>
                <c:pt idx="26822">
                  <c:v>1270.7</c:v>
                </c:pt>
                <c:pt idx="26823">
                  <c:v>1270.0999999999999</c:v>
                </c:pt>
                <c:pt idx="26824">
                  <c:v>1269</c:v>
                </c:pt>
                <c:pt idx="26825">
                  <c:v>1268.5999999999999</c:v>
                </c:pt>
                <c:pt idx="26826">
                  <c:v>1269.2</c:v>
                </c:pt>
                <c:pt idx="26827">
                  <c:v>1269.2</c:v>
                </c:pt>
                <c:pt idx="26828">
                  <c:v>1269.3</c:v>
                </c:pt>
                <c:pt idx="26829">
                  <c:v>1270.8</c:v>
                </c:pt>
                <c:pt idx="26830">
                  <c:v>1270.4000000000001</c:v>
                </c:pt>
                <c:pt idx="26831">
                  <c:v>1270.7</c:v>
                </c:pt>
                <c:pt idx="26832">
                  <c:v>1271.2</c:v>
                </c:pt>
                <c:pt idx="26833">
                  <c:v>1271.4000000000001</c:v>
                </c:pt>
                <c:pt idx="26834">
                  <c:v>1271.4000000000001</c:v>
                </c:pt>
                <c:pt idx="26835">
                  <c:v>1271.4000000000001</c:v>
                </c:pt>
                <c:pt idx="26836">
                  <c:v>1271.4000000000001</c:v>
                </c:pt>
                <c:pt idx="26837">
                  <c:v>1271.4000000000001</c:v>
                </c:pt>
                <c:pt idx="26838">
                  <c:v>1271.4000000000001</c:v>
                </c:pt>
                <c:pt idx="26839">
                  <c:v>1271.4000000000001</c:v>
                </c:pt>
                <c:pt idx="26840">
                  <c:v>1272.2</c:v>
                </c:pt>
                <c:pt idx="26841">
                  <c:v>1272.5</c:v>
                </c:pt>
                <c:pt idx="26842">
                  <c:v>1272.5</c:v>
                </c:pt>
                <c:pt idx="26843">
                  <c:v>1272.5</c:v>
                </c:pt>
                <c:pt idx="26844">
                  <c:v>1272.5</c:v>
                </c:pt>
                <c:pt idx="26845">
                  <c:v>1272.5</c:v>
                </c:pt>
                <c:pt idx="26846">
                  <c:v>1272.9000000000001</c:v>
                </c:pt>
                <c:pt idx="26847">
                  <c:v>1272.9000000000001</c:v>
                </c:pt>
                <c:pt idx="26848">
                  <c:v>1272.8</c:v>
                </c:pt>
                <c:pt idx="26849">
                  <c:v>1273.2</c:v>
                </c:pt>
                <c:pt idx="26850">
                  <c:v>1273.2</c:v>
                </c:pt>
                <c:pt idx="26851">
                  <c:v>1273.2</c:v>
                </c:pt>
                <c:pt idx="26852">
                  <c:v>1273.2</c:v>
                </c:pt>
                <c:pt idx="26853">
                  <c:v>1273.2</c:v>
                </c:pt>
                <c:pt idx="26854">
                  <c:v>1273.9000000000001</c:v>
                </c:pt>
                <c:pt idx="26855">
                  <c:v>1273.9000000000001</c:v>
                </c:pt>
                <c:pt idx="26856">
                  <c:v>1274.3</c:v>
                </c:pt>
                <c:pt idx="26857">
                  <c:v>1274.3</c:v>
                </c:pt>
                <c:pt idx="26858">
                  <c:v>1273.5999999999999</c:v>
                </c:pt>
                <c:pt idx="26859">
                  <c:v>1273.5999999999999</c:v>
                </c:pt>
                <c:pt idx="26860">
                  <c:v>1273.5999999999999</c:v>
                </c:pt>
                <c:pt idx="26861">
                  <c:v>1273.5999999999999</c:v>
                </c:pt>
                <c:pt idx="26862">
                  <c:v>1273.5999999999999</c:v>
                </c:pt>
                <c:pt idx="26863">
                  <c:v>1273.5999999999999</c:v>
                </c:pt>
                <c:pt idx="26864">
                  <c:v>1273.5999999999999</c:v>
                </c:pt>
                <c:pt idx="26865">
                  <c:v>1273.5999999999999</c:v>
                </c:pt>
                <c:pt idx="26866">
                  <c:v>1273.5999999999999</c:v>
                </c:pt>
                <c:pt idx="26867">
                  <c:v>1274.2</c:v>
                </c:pt>
                <c:pt idx="26868">
                  <c:v>1273.5999999999999</c:v>
                </c:pt>
                <c:pt idx="26869">
                  <c:v>1272.9000000000001</c:v>
                </c:pt>
                <c:pt idx="26870">
                  <c:v>1272.5999999999999</c:v>
                </c:pt>
                <c:pt idx="26871">
                  <c:v>1272.5999999999999</c:v>
                </c:pt>
                <c:pt idx="26872">
                  <c:v>1272.5999999999999</c:v>
                </c:pt>
                <c:pt idx="26873">
                  <c:v>1272.5999999999999</c:v>
                </c:pt>
                <c:pt idx="26874">
                  <c:v>1272.5999999999999</c:v>
                </c:pt>
                <c:pt idx="26875">
                  <c:v>1272.5999999999999</c:v>
                </c:pt>
                <c:pt idx="26876">
                  <c:v>1273.8</c:v>
                </c:pt>
                <c:pt idx="26877">
                  <c:v>1273.8</c:v>
                </c:pt>
                <c:pt idx="26878">
                  <c:v>1274.2</c:v>
                </c:pt>
                <c:pt idx="26879">
                  <c:v>1274.2</c:v>
                </c:pt>
                <c:pt idx="26880">
                  <c:v>1274.2</c:v>
                </c:pt>
                <c:pt idx="26881">
                  <c:v>1274.2</c:v>
                </c:pt>
                <c:pt idx="26882">
                  <c:v>1274.2</c:v>
                </c:pt>
                <c:pt idx="26883">
                  <c:v>1274.2</c:v>
                </c:pt>
                <c:pt idx="26884">
                  <c:v>1274.2</c:v>
                </c:pt>
                <c:pt idx="26885">
                  <c:v>1274.2</c:v>
                </c:pt>
                <c:pt idx="26886">
                  <c:v>1274.2</c:v>
                </c:pt>
                <c:pt idx="26887">
                  <c:v>1273.8</c:v>
                </c:pt>
                <c:pt idx="26888">
                  <c:v>1274.2</c:v>
                </c:pt>
                <c:pt idx="26889">
                  <c:v>1274.5999999999999</c:v>
                </c:pt>
                <c:pt idx="26890">
                  <c:v>1274.5</c:v>
                </c:pt>
                <c:pt idx="26891">
                  <c:v>1274.5</c:v>
                </c:pt>
                <c:pt idx="26892">
                  <c:v>1274.5</c:v>
                </c:pt>
                <c:pt idx="26893">
                  <c:v>1274.5</c:v>
                </c:pt>
                <c:pt idx="26894">
                  <c:v>1274.5</c:v>
                </c:pt>
                <c:pt idx="26895">
                  <c:v>1274.5</c:v>
                </c:pt>
                <c:pt idx="26896">
                  <c:v>1274.5</c:v>
                </c:pt>
                <c:pt idx="26897">
                  <c:v>1274.5</c:v>
                </c:pt>
                <c:pt idx="26898">
                  <c:v>1274.5</c:v>
                </c:pt>
                <c:pt idx="26899">
                  <c:v>1275.4000000000001</c:v>
                </c:pt>
                <c:pt idx="26900">
                  <c:v>1275.7</c:v>
                </c:pt>
                <c:pt idx="26901">
                  <c:v>1246.0999999999999</c:v>
                </c:pt>
                <c:pt idx="26902">
                  <c:v>1275.3</c:v>
                </c:pt>
                <c:pt idx="26903">
                  <c:v>1275.9000000000001</c:v>
                </c:pt>
                <c:pt idx="26904">
                  <c:v>1275.9000000000001</c:v>
                </c:pt>
                <c:pt idx="26905">
                  <c:v>1275.9000000000001</c:v>
                </c:pt>
                <c:pt idx="26906">
                  <c:v>1275.9000000000001</c:v>
                </c:pt>
                <c:pt idx="26907">
                  <c:v>1275.9000000000001</c:v>
                </c:pt>
                <c:pt idx="26908">
                  <c:v>1275.9000000000001</c:v>
                </c:pt>
                <c:pt idx="26909">
                  <c:v>1275.9000000000001</c:v>
                </c:pt>
                <c:pt idx="26910">
                  <c:v>1275.9000000000001</c:v>
                </c:pt>
                <c:pt idx="26911">
                  <c:v>1276</c:v>
                </c:pt>
                <c:pt idx="26912">
                  <c:v>1276.3</c:v>
                </c:pt>
                <c:pt idx="26913">
                  <c:v>1275.9000000000001</c:v>
                </c:pt>
                <c:pt idx="26914">
                  <c:v>1275.5</c:v>
                </c:pt>
                <c:pt idx="26915">
                  <c:v>1275.5</c:v>
                </c:pt>
                <c:pt idx="26916">
                  <c:v>1275.5</c:v>
                </c:pt>
                <c:pt idx="26917">
                  <c:v>1275.5</c:v>
                </c:pt>
                <c:pt idx="26918">
                  <c:v>1275.5</c:v>
                </c:pt>
                <c:pt idx="26919">
                  <c:v>1275.5</c:v>
                </c:pt>
                <c:pt idx="26920">
                  <c:v>1275.5</c:v>
                </c:pt>
                <c:pt idx="26921">
                  <c:v>1275.5</c:v>
                </c:pt>
                <c:pt idx="26922">
                  <c:v>1275.5</c:v>
                </c:pt>
                <c:pt idx="26923">
                  <c:v>1276.5999999999999</c:v>
                </c:pt>
                <c:pt idx="26924">
                  <c:v>1277.7</c:v>
                </c:pt>
                <c:pt idx="26925">
                  <c:v>1277.7</c:v>
                </c:pt>
                <c:pt idx="26926">
                  <c:v>1277.7</c:v>
                </c:pt>
                <c:pt idx="26927">
                  <c:v>1277.7</c:v>
                </c:pt>
                <c:pt idx="26928">
                  <c:v>1277.7</c:v>
                </c:pt>
                <c:pt idx="26929">
                  <c:v>1277.7</c:v>
                </c:pt>
                <c:pt idx="26930">
                  <c:v>1277.7</c:v>
                </c:pt>
                <c:pt idx="26931">
                  <c:v>1277.7</c:v>
                </c:pt>
                <c:pt idx="26932">
                  <c:v>1277.3</c:v>
                </c:pt>
                <c:pt idx="26933">
                  <c:v>1277.7</c:v>
                </c:pt>
                <c:pt idx="26934">
                  <c:v>1277.7</c:v>
                </c:pt>
                <c:pt idx="26935">
                  <c:v>1277.7</c:v>
                </c:pt>
                <c:pt idx="26936">
                  <c:v>1277.7</c:v>
                </c:pt>
                <c:pt idx="26937">
                  <c:v>1277.7</c:v>
                </c:pt>
                <c:pt idx="26938">
                  <c:v>1277.7</c:v>
                </c:pt>
                <c:pt idx="26939">
                  <c:v>1277.7</c:v>
                </c:pt>
                <c:pt idx="26940">
                  <c:v>1277.7</c:v>
                </c:pt>
                <c:pt idx="26941">
                  <c:v>1277.7</c:v>
                </c:pt>
                <c:pt idx="26942">
                  <c:v>1277.7</c:v>
                </c:pt>
                <c:pt idx="26943">
                  <c:v>1277.7</c:v>
                </c:pt>
                <c:pt idx="26944">
                  <c:v>1277.7</c:v>
                </c:pt>
                <c:pt idx="26945">
                  <c:v>1274.0999999999999</c:v>
                </c:pt>
                <c:pt idx="26946">
                  <c:v>1274.0999999999999</c:v>
                </c:pt>
                <c:pt idx="26947">
                  <c:v>1275</c:v>
                </c:pt>
                <c:pt idx="26948">
                  <c:v>1275.2</c:v>
                </c:pt>
                <c:pt idx="26949">
                  <c:v>1275.2</c:v>
                </c:pt>
                <c:pt idx="26950">
                  <c:v>1275.2</c:v>
                </c:pt>
                <c:pt idx="26951">
                  <c:v>1275.2</c:v>
                </c:pt>
                <c:pt idx="26952">
                  <c:v>1275.2</c:v>
                </c:pt>
                <c:pt idx="26953">
                  <c:v>1275.2</c:v>
                </c:pt>
                <c:pt idx="26954">
                  <c:v>1275.2</c:v>
                </c:pt>
                <c:pt idx="26955">
                  <c:v>1275.2</c:v>
                </c:pt>
                <c:pt idx="26956">
                  <c:v>1275.2</c:v>
                </c:pt>
                <c:pt idx="26957">
                  <c:v>1275.2</c:v>
                </c:pt>
                <c:pt idx="26958">
                  <c:v>1275.2</c:v>
                </c:pt>
                <c:pt idx="26959">
                  <c:v>1275.2</c:v>
                </c:pt>
                <c:pt idx="26960">
                  <c:v>1274.9000000000001</c:v>
                </c:pt>
                <c:pt idx="26961">
                  <c:v>1274.5</c:v>
                </c:pt>
                <c:pt idx="26962">
                  <c:v>1273.7</c:v>
                </c:pt>
                <c:pt idx="26963">
                  <c:v>1273.7</c:v>
                </c:pt>
                <c:pt idx="26964">
                  <c:v>1273.7</c:v>
                </c:pt>
                <c:pt idx="26965">
                  <c:v>1273.7</c:v>
                </c:pt>
                <c:pt idx="26966">
                  <c:v>1273.7</c:v>
                </c:pt>
                <c:pt idx="26967">
                  <c:v>1273.7</c:v>
                </c:pt>
                <c:pt idx="26968">
                  <c:v>1273.7</c:v>
                </c:pt>
                <c:pt idx="26969">
                  <c:v>1273.7</c:v>
                </c:pt>
                <c:pt idx="26970">
                  <c:v>1272.0999999999999</c:v>
                </c:pt>
                <c:pt idx="26971">
                  <c:v>1271.4000000000001</c:v>
                </c:pt>
                <c:pt idx="26972">
                  <c:v>1272</c:v>
                </c:pt>
                <c:pt idx="26973">
                  <c:v>1272</c:v>
                </c:pt>
                <c:pt idx="26974">
                  <c:v>1272</c:v>
                </c:pt>
                <c:pt idx="26975">
                  <c:v>1272</c:v>
                </c:pt>
                <c:pt idx="26976">
                  <c:v>1272</c:v>
                </c:pt>
                <c:pt idx="26977">
                  <c:v>1272</c:v>
                </c:pt>
                <c:pt idx="26978">
                  <c:v>1272</c:v>
                </c:pt>
                <c:pt idx="26979">
                  <c:v>1272</c:v>
                </c:pt>
                <c:pt idx="26980">
                  <c:v>1272</c:v>
                </c:pt>
                <c:pt idx="26981">
                  <c:v>1271.2</c:v>
                </c:pt>
                <c:pt idx="26982">
                  <c:v>1270.8</c:v>
                </c:pt>
                <c:pt idx="26983">
                  <c:v>1270.5999999999999</c:v>
                </c:pt>
                <c:pt idx="26984">
                  <c:v>1270.8</c:v>
                </c:pt>
                <c:pt idx="26985">
                  <c:v>1270.8</c:v>
                </c:pt>
                <c:pt idx="26986">
                  <c:v>1270.8</c:v>
                </c:pt>
                <c:pt idx="26987">
                  <c:v>1270.8</c:v>
                </c:pt>
                <c:pt idx="26988">
                  <c:v>1270.8</c:v>
                </c:pt>
                <c:pt idx="26989">
                  <c:v>1270.8</c:v>
                </c:pt>
                <c:pt idx="26990">
                  <c:v>1270.8</c:v>
                </c:pt>
                <c:pt idx="26991">
                  <c:v>1270.8</c:v>
                </c:pt>
                <c:pt idx="26992">
                  <c:v>1270.8</c:v>
                </c:pt>
                <c:pt idx="26993">
                  <c:v>1270.8</c:v>
                </c:pt>
                <c:pt idx="26994">
                  <c:v>1270.8</c:v>
                </c:pt>
                <c:pt idx="26995">
                  <c:v>1270.8</c:v>
                </c:pt>
                <c:pt idx="26996">
                  <c:v>1270.8</c:v>
                </c:pt>
                <c:pt idx="26997">
                  <c:v>1270.8</c:v>
                </c:pt>
                <c:pt idx="26998">
                  <c:v>1270.8</c:v>
                </c:pt>
                <c:pt idx="26999">
                  <c:v>1270.8</c:v>
                </c:pt>
                <c:pt idx="27000">
                  <c:v>1270</c:v>
                </c:pt>
                <c:pt idx="27001">
                  <c:v>1270.0999999999999</c:v>
                </c:pt>
                <c:pt idx="27002">
                  <c:v>1270.0999999999999</c:v>
                </c:pt>
                <c:pt idx="27003">
                  <c:v>1270.0999999999999</c:v>
                </c:pt>
                <c:pt idx="27004">
                  <c:v>1270.0999999999999</c:v>
                </c:pt>
                <c:pt idx="27005">
                  <c:v>1269.8</c:v>
                </c:pt>
                <c:pt idx="27006">
                  <c:v>1269.8</c:v>
                </c:pt>
                <c:pt idx="27007">
                  <c:v>1269.8</c:v>
                </c:pt>
                <c:pt idx="27008">
                  <c:v>1269.8</c:v>
                </c:pt>
                <c:pt idx="27009">
                  <c:v>1269.8</c:v>
                </c:pt>
                <c:pt idx="27010">
                  <c:v>1269.8</c:v>
                </c:pt>
                <c:pt idx="27011">
                  <c:v>1269.8</c:v>
                </c:pt>
                <c:pt idx="27012">
                  <c:v>1268.7</c:v>
                </c:pt>
                <c:pt idx="27013">
                  <c:v>1267.9000000000001</c:v>
                </c:pt>
                <c:pt idx="27014">
                  <c:v>1267.9000000000001</c:v>
                </c:pt>
                <c:pt idx="27015">
                  <c:v>1267.9000000000001</c:v>
                </c:pt>
                <c:pt idx="27016">
                  <c:v>1267.9000000000001</c:v>
                </c:pt>
                <c:pt idx="27017">
                  <c:v>1270.2</c:v>
                </c:pt>
                <c:pt idx="27018">
                  <c:v>1270.2</c:v>
                </c:pt>
                <c:pt idx="27019">
                  <c:v>1270.5</c:v>
                </c:pt>
                <c:pt idx="27020">
                  <c:v>1270.0999999999999</c:v>
                </c:pt>
                <c:pt idx="27021">
                  <c:v>1270.0999999999999</c:v>
                </c:pt>
                <c:pt idx="27022">
                  <c:v>1270.0999999999999</c:v>
                </c:pt>
                <c:pt idx="27023">
                  <c:v>1270.0999999999999</c:v>
                </c:pt>
                <c:pt idx="27024">
                  <c:v>1270.0999999999999</c:v>
                </c:pt>
                <c:pt idx="27025">
                  <c:v>1270.0999999999999</c:v>
                </c:pt>
                <c:pt idx="27026">
                  <c:v>1270.0999999999999</c:v>
                </c:pt>
                <c:pt idx="27027">
                  <c:v>1270.0999999999999</c:v>
                </c:pt>
                <c:pt idx="27028">
                  <c:v>1270.0999999999999</c:v>
                </c:pt>
                <c:pt idx="27029">
                  <c:v>1270.0999999999999</c:v>
                </c:pt>
                <c:pt idx="27030">
                  <c:v>1270.0999999999999</c:v>
                </c:pt>
                <c:pt idx="27031">
                  <c:v>1270.0999999999999</c:v>
                </c:pt>
                <c:pt idx="27032">
                  <c:v>1270.0999999999999</c:v>
                </c:pt>
                <c:pt idx="27033">
                  <c:v>1270.0999999999999</c:v>
                </c:pt>
                <c:pt idx="27034">
                  <c:v>1270.0999999999999</c:v>
                </c:pt>
                <c:pt idx="27035">
                  <c:v>1269.5999999999999</c:v>
                </c:pt>
                <c:pt idx="27036">
                  <c:v>1268.3</c:v>
                </c:pt>
                <c:pt idx="27037">
                  <c:v>1266.5999999999999</c:v>
                </c:pt>
                <c:pt idx="27038">
                  <c:v>1266.5999999999999</c:v>
                </c:pt>
                <c:pt idx="27039">
                  <c:v>1266.5999999999999</c:v>
                </c:pt>
                <c:pt idx="27040">
                  <c:v>1266.5999999999999</c:v>
                </c:pt>
                <c:pt idx="27041">
                  <c:v>1266.5999999999999</c:v>
                </c:pt>
                <c:pt idx="27042">
                  <c:v>1266.5999999999999</c:v>
                </c:pt>
                <c:pt idx="27043">
                  <c:v>1266.5999999999999</c:v>
                </c:pt>
                <c:pt idx="27044">
                  <c:v>1266.5999999999999</c:v>
                </c:pt>
                <c:pt idx="27045">
                  <c:v>1266.5999999999999</c:v>
                </c:pt>
                <c:pt idx="27046">
                  <c:v>1266.5999999999999</c:v>
                </c:pt>
                <c:pt idx="27047">
                  <c:v>1266.5999999999999</c:v>
                </c:pt>
                <c:pt idx="27048">
                  <c:v>1266.5999999999999</c:v>
                </c:pt>
                <c:pt idx="27049">
                  <c:v>1266.5999999999999</c:v>
                </c:pt>
                <c:pt idx="27050">
                  <c:v>1266.5999999999999</c:v>
                </c:pt>
                <c:pt idx="27051">
                  <c:v>1266.5999999999999</c:v>
                </c:pt>
                <c:pt idx="27052">
                  <c:v>1269.4000000000001</c:v>
                </c:pt>
                <c:pt idx="27053">
                  <c:v>1270.0999999999999</c:v>
                </c:pt>
                <c:pt idx="27054">
                  <c:v>1269.8</c:v>
                </c:pt>
                <c:pt idx="27055">
                  <c:v>1269</c:v>
                </c:pt>
                <c:pt idx="27056">
                  <c:v>1267.3</c:v>
                </c:pt>
                <c:pt idx="27057">
                  <c:v>1266.9000000000001</c:v>
                </c:pt>
                <c:pt idx="27058">
                  <c:v>1266.5999999999999</c:v>
                </c:pt>
                <c:pt idx="27059">
                  <c:v>1266.5999999999999</c:v>
                </c:pt>
                <c:pt idx="27060">
                  <c:v>1266.5999999999999</c:v>
                </c:pt>
                <c:pt idx="27061">
                  <c:v>1266.5999999999999</c:v>
                </c:pt>
                <c:pt idx="27062">
                  <c:v>1266.5999999999999</c:v>
                </c:pt>
                <c:pt idx="27063">
                  <c:v>1266.5999999999999</c:v>
                </c:pt>
                <c:pt idx="27064">
                  <c:v>1266.5999999999999</c:v>
                </c:pt>
                <c:pt idx="27065">
                  <c:v>1266.5999999999999</c:v>
                </c:pt>
                <c:pt idx="27066">
                  <c:v>1266.5999999999999</c:v>
                </c:pt>
                <c:pt idx="27067">
                  <c:v>1266.5999999999999</c:v>
                </c:pt>
                <c:pt idx="27068">
                  <c:v>1266.5999999999999</c:v>
                </c:pt>
                <c:pt idx="27069">
                  <c:v>1266.5999999999999</c:v>
                </c:pt>
                <c:pt idx="27070">
                  <c:v>1261.5999999999999</c:v>
                </c:pt>
                <c:pt idx="27071">
                  <c:v>1260.7</c:v>
                </c:pt>
                <c:pt idx="27072">
                  <c:v>1258.5</c:v>
                </c:pt>
                <c:pt idx="27073">
                  <c:v>1258.5</c:v>
                </c:pt>
                <c:pt idx="27074">
                  <c:v>1258.5</c:v>
                </c:pt>
                <c:pt idx="27075">
                  <c:v>1258.5</c:v>
                </c:pt>
                <c:pt idx="27076">
                  <c:v>1258.5</c:v>
                </c:pt>
                <c:pt idx="27077">
                  <c:v>1258.5</c:v>
                </c:pt>
                <c:pt idx="27078">
                  <c:v>1258.5</c:v>
                </c:pt>
                <c:pt idx="27079">
                  <c:v>1258.5</c:v>
                </c:pt>
                <c:pt idx="27080">
                  <c:v>1258.5</c:v>
                </c:pt>
                <c:pt idx="27081">
                  <c:v>1258.5</c:v>
                </c:pt>
                <c:pt idx="27082">
                  <c:v>1258.5</c:v>
                </c:pt>
                <c:pt idx="27083">
                  <c:v>1258.5</c:v>
                </c:pt>
                <c:pt idx="27084">
                  <c:v>1255</c:v>
                </c:pt>
                <c:pt idx="27085">
                  <c:v>1254.5</c:v>
                </c:pt>
                <c:pt idx="27086">
                  <c:v>1255.8</c:v>
                </c:pt>
                <c:pt idx="27087">
                  <c:v>1255.4000000000001</c:v>
                </c:pt>
                <c:pt idx="27088">
                  <c:v>1255.4000000000001</c:v>
                </c:pt>
                <c:pt idx="27089">
                  <c:v>1255.4000000000001</c:v>
                </c:pt>
                <c:pt idx="27090">
                  <c:v>1255.4000000000001</c:v>
                </c:pt>
                <c:pt idx="27091">
                  <c:v>1255.4000000000001</c:v>
                </c:pt>
                <c:pt idx="27092">
                  <c:v>1255.4000000000001</c:v>
                </c:pt>
                <c:pt idx="27093">
                  <c:v>1255.4000000000001</c:v>
                </c:pt>
                <c:pt idx="27094">
                  <c:v>1255.4000000000001</c:v>
                </c:pt>
                <c:pt idx="27095">
                  <c:v>1255.4000000000001</c:v>
                </c:pt>
                <c:pt idx="27096">
                  <c:v>1255.4000000000001</c:v>
                </c:pt>
                <c:pt idx="27097">
                  <c:v>1255.4000000000001</c:v>
                </c:pt>
                <c:pt idx="27098">
                  <c:v>1255.4000000000001</c:v>
                </c:pt>
                <c:pt idx="27099">
                  <c:v>1233.3</c:v>
                </c:pt>
                <c:pt idx="27100">
                  <c:v>1233.5999999999999</c:v>
                </c:pt>
                <c:pt idx="27101">
                  <c:v>1233.5999999999999</c:v>
                </c:pt>
                <c:pt idx="27102">
                  <c:v>1233.5999999999999</c:v>
                </c:pt>
                <c:pt idx="27103">
                  <c:v>1233.5999999999999</c:v>
                </c:pt>
                <c:pt idx="27104">
                  <c:v>1233.5999999999999</c:v>
                </c:pt>
                <c:pt idx="27105">
                  <c:v>1233.5999999999999</c:v>
                </c:pt>
                <c:pt idx="27106">
                  <c:v>1233.5999999999999</c:v>
                </c:pt>
                <c:pt idx="27107">
                  <c:v>1233.5999999999999</c:v>
                </c:pt>
                <c:pt idx="27108">
                  <c:v>1233.5999999999999</c:v>
                </c:pt>
                <c:pt idx="27109">
                  <c:v>1242.9000000000001</c:v>
                </c:pt>
                <c:pt idx="27110">
                  <c:v>1244.4000000000001</c:v>
                </c:pt>
                <c:pt idx="27111">
                  <c:v>1244.7</c:v>
                </c:pt>
                <c:pt idx="27112">
                  <c:v>1244.7</c:v>
                </c:pt>
                <c:pt idx="27113">
                  <c:v>1244.7</c:v>
                </c:pt>
                <c:pt idx="27114">
                  <c:v>1244.7</c:v>
                </c:pt>
                <c:pt idx="27115">
                  <c:v>1244.7</c:v>
                </c:pt>
                <c:pt idx="27116">
                  <c:v>1244.7</c:v>
                </c:pt>
                <c:pt idx="27117">
                  <c:v>1244.7</c:v>
                </c:pt>
                <c:pt idx="27118">
                  <c:v>1244.7</c:v>
                </c:pt>
                <c:pt idx="27119">
                  <c:v>1244.7</c:v>
                </c:pt>
                <c:pt idx="27120">
                  <c:v>1244.7</c:v>
                </c:pt>
                <c:pt idx="27121">
                  <c:v>1244.7</c:v>
                </c:pt>
                <c:pt idx="27122">
                  <c:v>1244.7</c:v>
                </c:pt>
                <c:pt idx="27123">
                  <c:v>1244.7</c:v>
                </c:pt>
                <c:pt idx="27124">
                  <c:v>1244.7</c:v>
                </c:pt>
                <c:pt idx="27125">
                  <c:v>1237.9000000000001</c:v>
                </c:pt>
                <c:pt idx="27126">
                  <c:v>1239.5</c:v>
                </c:pt>
                <c:pt idx="27127">
                  <c:v>1241.5999999999999</c:v>
                </c:pt>
                <c:pt idx="27128">
                  <c:v>1241.5999999999999</c:v>
                </c:pt>
                <c:pt idx="27129">
                  <c:v>1246.3</c:v>
                </c:pt>
                <c:pt idx="27130">
                  <c:v>1246.7</c:v>
                </c:pt>
                <c:pt idx="27131">
                  <c:v>1246.7</c:v>
                </c:pt>
                <c:pt idx="27132">
                  <c:v>1246.7</c:v>
                </c:pt>
                <c:pt idx="27133">
                  <c:v>1246.7</c:v>
                </c:pt>
                <c:pt idx="27134">
                  <c:v>1246.7</c:v>
                </c:pt>
                <c:pt idx="27135">
                  <c:v>1246.7</c:v>
                </c:pt>
                <c:pt idx="27136">
                  <c:v>1246.7</c:v>
                </c:pt>
                <c:pt idx="27137">
                  <c:v>1246.7</c:v>
                </c:pt>
                <c:pt idx="27138">
                  <c:v>1246.7</c:v>
                </c:pt>
                <c:pt idx="27139">
                  <c:v>1246.7</c:v>
                </c:pt>
                <c:pt idx="27140">
                  <c:v>1246.7</c:v>
                </c:pt>
                <c:pt idx="27141">
                  <c:v>1259.7</c:v>
                </c:pt>
                <c:pt idx="27142">
                  <c:v>1260.0999999999999</c:v>
                </c:pt>
                <c:pt idx="27143">
                  <c:v>1260.0999999999999</c:v>
                </c:pt>
                <c:pt idx="27144">
                  <c:v>1260.0999999999999</c:v>
                </c:pt>
                <c:pt idx="27145">
                  <c:v>1260.0999999999999</c:v>
                </c:pt>
                <c:pt idx="27146">
                  <c:v>1264.5</c:v>
                </c:pt>
                <c:pt idx="27147">
                  <c:v>1265.5999999999999</c:v>
                </c:pt>
                <c:pt idx="27148">
                  <c:v>1265.5999999999999</c:v>
                </c:pt>
                <c:pt idx="27149">
                  <c:v>1265.5999999999999</c:v>
                </c:pt>
                <c:pt idx="27150">
                  <c:v>1265.5999999999999</c:v>
                </c:pt>
                <c:pt idx="27151">
                  <c:v>1265.5999999999999</c:v>
                </c:pt>
                <c:pt idx="27152">
                  <c:v>1265.5999999999999</c:v>
                </c:pt>
                <c:pt idx="27153">
                  <c:v>1265.5999999999999</c:v>
                </c:pt>
                <c:pt idx="27154">
                  <c:v>1265.5999999999999</c:v>
                </c:pt>
                <c:pt idx="27155">
                  <c:v>1265.5999999999999</c:v>
                </c:pt>
                <c:pt idx="27156">
                  <c:v>1265.5999999999999</c:v>
                </c:pt>
                <c:pt idx="27157">
                  <c:v>1260.4000000000001</c:v>
                </c:pt>
                <c:pt idx="27158">
                  <c:v>1293.9000000000001</c:v>
                </c:pt>
                <c:pt idx="27159">
                  <c:v>1295</c:v>
                </c:pt>
                <c:pt idx="27160">
                  <c:v>1295</c:v>
                </c:pt>
                <c:pt idx="27161">
                  <c:v>1295</c:v>
                </c:pt>
                <c:pt idx="27162">
                  <c:v>1295</c:v>
                </c:pt>
                <c:pt idx="27163">
                  <c:v>1295</c:v>
                </c:pt>
                <c:pt idx="27164">
                  <c:v>1295</c:v>
                </c:pt>
                <c:pt idx="27165">
                  <c:v>1295</c:v>
                </c:pt>
                <c:pt idx="27166">
                  <c:v>1295</c:v>
                </c:pt>
                <c:pt idx="27167">
                  <c:v>1295</c:v>
                </c:pt>
                <c:pt idx="27168">
                  <c:v>1294.5999999999999</c:v>
                </c:pt>
                <c:pt idx="27169">
                  <c:v>1295.3</c:v>
                </c:pt>
                <c:pt idx="27170">
                  <c:v>1295.7</c:v>
                </c:pt>
                <c:pt idx="27171">
                  <c:v>1295.7</c:v>
                </c:pt>
                <c:pt idx="27172">
                  <c:v>1295.7</c:v>
                </c:pt>
                <c:pt idx="27173">
                  <c:v>1295.7</c:v>
                </c:pt>
                <c:pt idx="27174">
                  <c:v>1295.7</c:v>
                </c:pt>
                <c:pt idx="27175">
                  <c:v>1295.7</c:v>
                </c:pt>
                <c:pt idx="27176">
                  <c:v>1295.7</c:v>
                </c:pt>
                <c:pt idx="27177">
                  <c:v>1295.7</c:v>
                </c:pt>
                <c:pt idx="27178">
                  <c:v>1295.7</c:v>
                </c:pt>
                <c:pt idx="27179">
                  <c:v>1295.7</c:v>
                </c:pt>
                <c:pt idx="27180">
                  <c:v>1295.7</c:v>
                </c:pt>
                <c:pt idx="27181">
                  <c:v>1371</c:v>
                </c:pt>
                <c:pt idx="27182">
                  <c:v>1375.5</c:v>
                </c:pt>
                <c:pt idx="27183">
                  <c:v>1378.7</c:v>
                </c:pt>
                <c:pt idx="27184">
                  <c:v>1381.2</c:v>
                </c:pt>
                <c:pt idx="27185">
                  <c:v>1381.2</c:v>
                </c:pt>
                <c:pt idx="27186">
                  <c:v>1381.2</c:v>
                </c:pt>
                <c:pt idx="27187">
                  <c:v>1381.2</c:v>
                </c:pt>
                <c:pt idx="27188">
                  <c:v>1381.2</c:v>
                </c:pt>
                <c:pt idx="27189">
                  <c:v>1388.9</c:v>
                </c:pt>
                <c:pt idx="27190">
                  <c:v>1389.3</c:v>
                </c:pt>
                <c:pt idx="27191">
                  <c:v>1392.3</c:v>
                </c:pt>
                <c:pt idx="27192">
                  <c:v>1394</c:v>
                </c:pt>
                <c:pt idx="27193">
                  <c:v>1396.9</c:v>
                </c:pt>
                <c:pt idx="27194">
                  <c:v>1400.3</c:v>
                </c:pt>
                <c:pt idx="27195">
                  <c:v>1404.1</c:v>
                </c:pt>
                <c:pt idx="27196">
                  <c:v>1406.6</c:v>
                </c:pt>
                <c:pt idx="27197">
                  <c:v>1410.4</c:v>
                </c:pt>
                <c:pt idx="27198">
                  <c:v>1414.7</c:v>
                </c:pt>
                <c:pt idx="27199">
                  <c:v>1418.5</c:v>
                </c:pt>
                <c:pt idx="27200">
                  <c:v>1424.4</c:v>
                </c:pt>
                <c:pt idx="27201">
                  <c:v>1429.6</c:v>
                </c:pt>
                <c:pt idx="27202">
                  <c:v>1434.4</c:v>
                </c:pt>
                <c:pt idx="27203">
                  <c:v>1437.4</c:v>
                </c:pt>
                <c:pt idx="27204">
                  <c:v>1437.4</c:v>
                </c:pt>
                <c:pt idx="27205">
                  <c:v>1437.4</c:v>
                </c:pt>
                <c:pt idx="27206">
                  <c:v>1437.4</c:v>
                </c:pt>
                <c:pt idx="27207">
                  <c:v>1444.1</c:v>
                </c:pt>
                <c:pt idx="27208">
                  <c:v>1445.7</c:v>
                </c:pt>
                <c:pt idx="27209">
                  <c:v>1450.8</c:v>
                </c:pt>
                <c:pt idx="27210">
                  <c:v>1453.6</c:v>
                </c:pt>
                <c:pt idx="27211">
                  <c:v>1456</c:v>
                </c:pt>
                <c:pt idx="27212">
                  <c:v>1456.7</c:v>
                </c:pt>
                <c:pt idx="27213">
                  <c:v>1459</c:v>
                </c:pt>
                <c:pt idx="27214">
                  <c:v>1459.4</c:v>
                </c:pt>
                <c:pt idx="27215">
                  <c:v>1460.3</c:v>
                </c:pt>
                <c:pt idx="27216">
                  <c:v>1462</c:v>
                </c:pt>
                <c:pt idx="27217">
                  <c:v>1463.4</c:v>
                </c:pt>
                <c:pt idx="27218">
                  <c:v>1465.6</c:v>
                </c:pt>
                <c:pt idx="27219">
                  <c:v>1468.3</c:v>
                </c:pt>
                <c:pt idx="27220">
                  <c:v>1471</c:v>
                </c:pt>
                <c:pt idx="27221">
                  <c:v>1474.1</c:v>
                </c:pt>
                <c:pt idx="27222">
                  <c:v>1477.7</c:v>
                </c:pt>
                <c:pt idx="27223">
                  <c:v>1481.5</c:v>
                </c:pt>
                <c:pt idx="27224">
                  <c:v>1485.6</c:v>
                </c:pt>
                <c:pt idx="27225">
                  <c:v>1489.3</c:v>
                </c:pt>
                <c:pt idx="27226">
                  <c:v>1493.5</c:v>
                </c:pt>
                <c:pt idx="27227">
                  <c:v>1498.2</c:v>
                </c:pt>
                <c:pt idx="27228">
                  <c:v>1502.4</c:v>
                </c:pt>
                <c:pt idx="27229">
                  <c:v>1506.8</c:v>
                </c:pt>
                <c:pt idx="27230">
                  <c:v>1511.5</c:v>
                </c:pt>
                <c:pt idx="27231">
                  <c:v>1515.9</c:v>
                </c:pt>
                <c:pt idx="27232">
                  <c:v>1520.4</c:v>
                </c:pt>
                <c:pt idx="27233">
                  <c:v>1524.4</c:v>
                </c:pt>
                <c:pt idx="27234">
                  <c:v>1528.4</c:v>
                </c:pt>
                <c:pt idx="27235">
                  <c:v>1532.2</c:v>
                </c:pt>
                <c:pt idx="27236">
                  <c:v>1530.2</c:v>
                </c:pt>
                <c:pt idx="27237">
                  <c:v>1528.9</c:v>
                </c:pt>
                <c:pt idx="27238">
                  <c:v>1531</c:v>
                </c:pt>
                <c:pt idx="27239">
                  <c:v>1534.6</c:v>
                </c:pt>
                <c:pt idx="27240">
                  <c:v>1537.1</c:v>
                </c:pt>
                <c:pt idx="27241">
                  <c:v>1538.6</c:v>
                </c:pt>
                <c:pt idx="27242">
                  <c:v>1540</c:v>
                </c:pt>
                <c:pt idx="27243">
                  <c:v>1541.4</c:v>
                </c:pt>
                <c:pt idx="27244">
                  <c:v>1543.5</c:v>
                </c:pt>
                <c:pt idx="27245">
                  <c:v>1544.9</c:v>
                </c:pt>
                <c:pt idx="27246">
                  <c:v>1547.4</c:v>
                </c:pt>
                <c:pt idx="27247">
                  <c:v>1549.8</c:v>
                </c:pt>
                <c:pt idx="27248">
                  <c:v>1550.7</c:v>
                </c:pt>
                <c:pt idx="27249">
                  <c:v>1552.1</c:v>
                </c:pt>
                <c:pt idx="27250">
                  <c:v>1556.6</c:v>
                </c:pt>
                <c:pt idx="27251">
                  <c:v>1612</c:v>
                </c:pt>
                <c:pt idx="27252">
                  <c:v>1628.3</c:v>
                </c:pt>
                <c:pt idx="27253">
                  <c:v>1621.8</c:v>
                </c:pt>
                <c:pt idx="27254">
                  <c:v>1620.6</c:v>
                </c:pt>
                <c:pt idx="27255">
                  <c:v>1623.5</c:v>
                </c:pt>
                <c:pt idx="27256">
                  <c:v>1624.6</c:v>
                </c:pt>
                <c:pt idx="27257">
                  <c:v>1625.9</c:v>
                </c:pt>
                <c:pt idx="27258">
                  <c:v>1624.9</c:v>
                </c:pt>
                <c:pt idx="27259">
                  <c:v>1625.1</c:v>
                </c:pt>
                <c:pt idx="27260">
                  <c:v>1624.7</c:v>
                </c:pt>
                <c:pt idx="27261">
                  <c:v>1624</c:v>
                </c:pt>
                <c:pt idx="27262">
                  <c:v>1624.6</c:v>
                </c:pt>
                <c:pt idx="27263">
                  <c:v>1624.1</c:v>
                </c:pt>
                <c:pt idx="27264">
                  <c:v>1624.1</c:v>
                </c:pt>
                <c:pt idx="27265">
                  <c:v>1623.5</c:v>
                </c:pt>
                <c:pt idx="27266">
                  <c:v>1624.5</c:v>
                </c:pt>
                <c:pt idx="27267">
                  <c:v>1626.2</c:v>
                </c:pt>
                <c:pt idx="27268">
                  <c:v>1626.1</c:v>
                </c:pt>
                <c:pt idx="27269">
                  <c:v>1630</c:v>
                </c:pt>
                <c:pt idx="27270">
                  <c:v>1634.4</c:v>
                </c:pt>
                <c:pt idx="27271">
                  <c:v>1638.3</c:v>
                </c:pt>
                <c:pt idx="27272">
                  <c:v>1642.9</c:v>
                </c:pt>
                <c:pt idx="27273">
                  <c:v>1647.4</c:v>
                </c:pt>
                <c:pt idx="27274">
                  <c:v>1651.9</c:v>
                </c:pt>
                <c:pt idx="27275">
                  <c:v>1655.9</c:v>
                </c:pt>
                <c:pt idx="27276">
                  <c:v>1660.6</c:v>
                </c:pt>
                <c:pt idx="27277">
                  <c:v>1664</c:v>
                </c:pt>
                <c:pt idx="27278">
                  <c:v>1668.6</c:v>
                </c:pt>
                <c:pt idx="27279">
                  <c:v>1672</c:v>
                </c:pt>
                <c:pt idx="27280">
                  <c:v>1675.6</c:v>
                </c:pt>
                <c:pt idx="27281">
                  <c:v>1681.6</c:v>
                </c:pt>
                <c:pt idx="27282">
                  <c:v>1686.4</c:v>
                </c:pt>
                <c:pt idx="27283">
                  <c:v>1688.9</c:v>
                </c:pt>
                <c:pt idx="27284">
                  <c:v>1693.2</c:v>
                </c:pt>
                <c:pt idx="27285">
                  <c:v>1701.7</c:v>
                </c:pt>
                <c:pt idx="27286">
                  <c:v>1708.5</c:v>
                </c:pt>
                <c:pt idx="27287">
                  <c:v>1714.1</c:v>
                </c:pt>
                <c:pt idx="27288">
                  <c:v>1718.5</c:v>
                </c:pt>
                <c:pt idx="27289">
                  <c:v>1722.7</c:v>
                </c:pt>
                <c:pt idx="27290">
                  <c:v>1725.8</c:v>
                </c:pt>
                <c:pt idx="27291">
                  <c:v>1730.2</c:v>
                </c:pt>
                <c:pt idx="27292">
                  <c:v>1734</c:v>
                </c:pt>
                <c:pt idx="27293">
                  <c:v>1737.1</c:v>
                </c:pt>
                <c:pt idx="27294">
                  <c:v>1740.8</c:v>
                </c:pt>
                <c:pt idx="27295">
                  <c:v>1744</c:v>
                </c:pt>
                <c:pt idx="27296">
                  <c:v>1747.2</c:v>
                </c:pt>
                <c:pt idx="27297">
                  <c:v>1749.1</c:v>
                </c:pt>
                <c:pt idx="27298">
                  <c:v>1753.5</c:v>
                </c:pt>
                <c:pt idx="27299">
                  <c:v>1756.5</c:v>
                </c:pt>
                <c:pt idx="27300">
                  <c:v>1761.2</c:v>
                </c:pt>
                <c:pt idx="27301">
                  <c:v>1770.9</c:v>
                </c:pt>
                <c:pt idx="27302">
                  <c:v>1776.1</c:v>
                </c:pt>
                <c:pt idx="27303">
                  <c:v>1781.4</c:v>
                </c:pt>
                <c:pt idx="27304">
                  <c:v>1787.6</c:v>
                </c:pt>
                <c:pt idx="27305">
                  <c:v>1791.8</c:v>
                </c:pt>
                <c:pt idx="27306">
                  <c:v>1790.1</c:v>
                </c:pt>
                <c:pt idx="27307">
                  <c:v>1798.6</c:v>
                </c:pt>
                <c:pt idx="27308">
                  <c:v>1802.9</c:v>
                </c:pt>
                <c:pt idx="27309">
                  <c:v>1806.5</c:v>
                </c:pt>
                <c:pt idx="27310">
                  <c:v>1808</c:v>
                </c:pt>
                <c:pt idx="27311">
                  <c:v>1810.2</c:v>
                </c:pt>
                <c:pt idx="27312">
                  <c:v>1811.5</c:v>
                </c:pt>
                <c:pt idx="27313">
                  <c:v>1813.1</c:v>
                </c:pt>
                <c:pt idx="27314">
                  <c:v>1816.4</c:v>
                </c:pt>
                <c:pt idx="27315">
                  <c:v>1824.1</c:v>
                </c:pt>
                <c:pt idx="27316">
                  <c:v>1827.5</c:v>
                </c:pt>
                <c:pt idx="27317">
                  <c:v>1830.3</c:v>
                </c:pt>
                <c:pt idx="27318">
                  <c:v>1832.3</c:v>
                </c:pt>
                <c:pt idx="27319">
                  <c:v>1839.4</c:v>
                </c:pt>
                <c:pt idx="27320">
                  <c:v>1843.1</c:v>
                </c:pt>
                <c:pt idx="27321">
                  <c:v>1847.1</c:v>
                </c:pt>
                <c:pt idx="27322">
                  <c:v>1849.9</c:v>
                </c:pt>
                <c:pt idx="27323">
                  <c:v>1849.9</c:v>
                </c:pt>
                <c:pt idx="27324">
                  <c:v>1865.8</c:v>
                </c:pt>
                <c:pt idx="27325">
                  <c:v>1870.7</c:v>
                </c:pt>
                <c:pt idx="27326">
                  <c:v>1872.2</c:v>
                </c:pt>
                <c:pt idx="27327">
                  <c:v>1874.7</c:v>
                </c:pt>
                <c:pt idx="27328">
                  <c:v>1879.2</c:v>
                </c:pt>
                <c:pt idx="27329">
                  <c:v>1880.9</c:v>
                </c:pt>
                <c:pt idx="27330">
                  <c:v>1882.5</c:v>
                </c:pt>
                <c:pt idx="27331">
                  <c:v>1882.6</c:v>
                </c:pt>
                <c:pt idx="27332">
                  <c:v>1882.6</c:v>
                </c:pt>
                <c:pt idx="27333">
                  <c:v>1882.6</c:v>
                </c:pt>
                <c:pt idx="27334">
                  <c:v>1882.6</c:v>
                </c:pt>
                <c:pt idx="27335">
                  <c:v>1882.6</c:v>
                </c:pt>
                <c:pt idx="27336">
                  <c:v>1883.8</c:v>
                </c:pt>
                <c:pt idx="27337">
                  <c:v>1880.5</c:v>
                </c:pt>
                <c:pt idx="27338">
                  <c:v>1882.3</c:v>
                </c:pt>
                <c:pt idx="27339">
                  <c:v>1883.5</c:v>
                </c:pt>
                <c:pt idx="27340">
                  <c:v>1882.7</c:v>
                </c:pt>
                <c:pt idx="27341">
                  <c:v>1886.4</c:v>
                </c:pt>
                <c:pt idx="27342">
                  <c:v>1886.4</c:v>
                </c:pt>
                <c:pt idx="27343">
                  <c:v>1892.9</c:v>
                </c:pt>
                <c:pt idx="27344">
                  <c:v>1893.7</c:v>
                </c:pt>
                <c:pt idx="27345">
                  <c:v>1896.3</c:v>
                </c:pt>
                <c:pt idx="27346">
                  <c:v>1902.2</c:v>
                </c:pt>
                <c:pt idx="27347">
                  <c:v>1908.9</c:v>
                </c:pt>
                <c:pt idx="27348">
                  <c:v>1912.5</c:v>
                </c:pt>
                <c:pt idx="27349">
                  <c:v>1915.3</c:v>
                </c:pt>
                <c:pt idx="27350">
                  <c:v>1917.7</c:v>
                </c:pt>
                <c:pt idx="27351">
                  <c:v>1920.7</c:v>
                </c:pt>
                <c:pt idx="27352">
                  <c:v>1923</c:v>
                </c:pt>
                <c:pt idx="27353">
                  <c:v>1925.3</c:v>
                </c:pt>
                <c:pt idx="27354">
                  <c:v>1926.1</c:v>
                </c:pt>
                <c:pt idx="27355">
                  <c:v>1930.7</c:v>
                </c:pt>
                <c:pt idx="27356">
                  <c:v>1933.9</c:v>
                </c:pt>
                <c:pt idx="27357">
                  <c:v>1936.2</c:v>
                </c:pt>
                <c:pt idx="27358">
                  <c:v>1940.7</c:v>
                </c:pt>
                <c:pt idx="27359">
                  <c:v>1941.5</c:v>
                </c:pt>
                <c:pt idx="27360">
                  <c:v>1946.8</c:v>
                </c:pt>
                <c:pt idx="27361">
                  <c:v>1948.5</c:v>
                </c:pt>
                <c:pt idx="27362">
                  <c:v>1954.7</c:v>
                </c:pt>
                <c:pt idx="27363">
                  <c:v>1957.8</c:v>
                </c:pt>
                <c:pt idx="27364">
                  <c:v>1960.9</c:v>
                </c:pt>
                <c:pt idx="27365">
                  <c:v>1964</c:v>
                </c:pt>
                <c:pt idx="27366">
                  <c:v>1967</c:v>
                </c:pt>
                <c:pt idx="27367">
                  <c:v>1973.3</c:v>
                </c:pt>
                <c:pt idx="27368">
                  <c:v>1976.5</c:v>
                </c:pt>
                <c:pt idx="27369">
                  <c:v>1981.2</c:v>
                </c:pt>
                <c:pt idx="27370">
                  <c:v>1984.4</c:v>
                </c:pt>
                <c:pt idx="27371">
                  <c:v>1986.6</c:v>
                </c:pt>
                <c:pt idx="27372">
                  <c:v>1990.7</c:v>
                </c:pt>
                <c:pt idx="27373">
                  <c:v>1997.2</c:v>
                </c:pt>
                <c:pt idx="27374">
                  <c:v>2001.2</c:v>
                </c:pt>
                <c:pt idx="27375">
                  <c:v>2006</c:v>
                </c:pt>
                <c:pt idx="27376">
                  <c:v>2009.3</c:v>
                </c:pt>
                <c:pt idx="27377">
                  <c:v>2011.8</c:v>
                </c:pt>
                <c:pt idx="27378">
                  <c:v>2013.5</c:v>
                </c:pt>
                <c:pt idx="27379">
                  <c:v>2015.2</c:v>
                </c:pt>
                <c:pt idx="27380">
                  <c:v>2017.9</c:v>
                </c:pt>
                <c:pt idx="27381">
                  <c:v>2020.2</c:v>
                </c:pt>
                <c:pt idx="27382">
                  <c:v>2021.9</c:v>
                </c:pt>
                <c:pt idx="27383">
                  <c:v>2025.4</c:v>
                </c:pt>
                <c:pt idx="27384">
                  <c:v>2027.1</c:v>
                </c:pt>
                <c:pt idx="27385">
                  <c:v>2029.6</c:v>
                </c:pt>
                <c:pt idx="27386">
                  <c:v>2033.7</c:v>
                </c:pt>
                <c:pt idx="27387">
                  <c:v>2036.4</c:v>
                </c:pt>
                <c:pt idx="27388">
                  <c:v>2039.7</c:v>
                </c:pt>
                <c:pt idx="27389">
                  <c:v>2044</c:v>
                </c:pt>
                <c:pt idx="27390">
                  <c:v>2046.5</c:v>
                </c:pt>
                <c:pt idx="27391">
                  <c:v>2048.9</c:v>
                </c:pt>
                <c:pt idx="27392">
                  <c:v>2051.4</c:v>
                </c:pt>
                <c:pt idx="27393">
                  <c:v>2053.1</c:v>
                </c:pt>
                <c:pt idx="27394">
                  <c:v>2059.9</c:v>
                </c:pt>
                <c:pt idx="27395">
                  <c:v>2062.4</c:v>
                </c:pt>
                <c:pt idx="27396">
                  <c:v>2065.9</c:v>
                </c:pt>
                <c:pt idx="27397">
                  <c:v>2067.5</c:v>
                </c:pt>
                <c:pt idx="27398">
                  <c:v>2068.4</c:v>
                </c:pt>
                <c:pt idx="27399">
                  <c:v>2070.9</c:v>
                </c:pt>
                <c:pt idx="27400">
                  <c:v>2070.1999999999998</c:v>
                </c:pt>
                <c:pt idx="27401">
                  <c:v>2072</c:v>
                </c:pt>
                <c:pt idx="27402">
                  <c:v>2073.6999999999998</c:v>
                </c:pt>
                <c:pt idx="27403">
                  <c:v>2074.6999999999998</c:v>
                </c:pt>
                <c:pt idx="27404">
                  <c:v>2075.6</c:v>
                </c:pt>
                <c:pt idx="27405">
                  <c:v>2075.6</c:v>
                </c:pt>
                <c:pt idx="27406">
                  <c:v>2076.4</c:v>
                </c:pt>
                <c:pt idx="27407">
                  <c:v>2078.1999999999998</c:v>
                </c:pt>
                <c:pt idx="27408">
                  <c:v>2079.1999999999998</c:v>
                </c:pt>
                <c:pt idx="27409">
                  <c:v>2081</c:v>
                </c:pt>
                <c:pt idx="27410">
                  <c:v>2080.9</c:v>
                </c:pt>
                <c:pt idx="27411">
                  <c:v>2083.6</c:v>
                </c:pt>
                <c:pt idx="27412">
                  <c:v>2082.5</c:v>
                </c:pt>
                <c:pt idx="27413">
                  <c:v>2086</c:v>
                </c:pt>
                <c:pt idx="27414">
                  <c:v>2086</c:v>
                </c:pt>
                <c:pt idx="27415">
                  <c:v>2090.4</c:v>
                </c:pt>
                <c:pt idx="27416">
                  <c:v>2090.3000000000002</c:v>
                </c:pt>
                <c:pt idx="27417">
                  <c:v>2090.1999999999998</c:v>
                </c:pt>
                <c:pt idx="27418">
                  <c:v>2095.6</c:v>
                </c:pt>
                <c:pt idx="27419">
                  <c:v>2099.1999999999998</c:v>
                </c:pt>
                <c:pt idx="27420">
                  <c:v>2100.6999999999998</c:v>
                </c:pt>
                <c:pt idx="27421">
                  <c:v>2102.6999999999998</c:v>
                </c:pt>
                <c:pt idx="27422">
                  <c:v>2103.3000000000002</c:v>
                </c:pt>
                <c:pt idx="27423">
                  <c:v>2105.1</c:v>
                </c:pt>
                <c:pt idx="27424">
                  <c:v>2107</c:v>
                </c:pt>
                <c:pt idx="27425">
                  <c:v>2108.6</c:v>
                </c:pt>
                <c:pt idx="27426">
                  <c:v>2110.6</c:v>
                </c:pt>
                <c:pt idx="27427">
                  <c:v>2110.4</c:v>
                </c:pt>
                <c:pt idx="27428">
                  <c:v>2111.3000000000002</c:v>
                </c:pt>
                <c:pt idx="27429">
                  <c:v>2112.1</c:v>
                </c:pt>
                <c:pt idx="27430">
                  <c:v>2112.1</c:v>
                </c:pt>
                <c:pt idx="27431">
                  <c:v>2113</c:v>
                </c:pt>
                <c:pt idx="27432">
                  <c:v>2113.9</c:v>
                </c:pt>
                <c:pt idx="27433">
                  <c:v>2114.9</c:v>
                </c:pt>
                <c:pt idx="27434">
                  <c:v>2115.6999999999998</c:v>
                </c:pt>
                <c:pt idx="27435">
                  <c:v>2115.6</c:v>
                </c:pt>
                <c:pt idx="27436">
                  <c:v>2116.6</c:v>
                </c:pt>
                <c:pt idx="27437">
                  <c:v>2117.5</c:v>
                </c:pt>
                <c:pt idx="27438">
                  <c:v>2117.4</c:v>
                </c:pt>
                <c:pt idx="27439">
                  <c:v>2118.1999999999998</c:v>
                </c:pt>
                <c:pt idx="27440">
                  <c:v>2118.1999999999998</c:v>
                </c:pt>
                <c:pt idx="27441">
                  <c:v>2119.1999999999998</c:v>
                </c:pt>
                <c:pt idx="27442">
                  <c:v>2120.9</c:v>
                </c:pt>
                <c:pt idx="27443">
                  <c:v>2120.6999999999998</c:v>
                </c:pt>
                <c:pt idx="27444">
                  <c:v>2122.6</c:v>
                </c:pt>
                <c:pt idx="27445">
                  <c:v>2123.4</c:v>
                </c:pt>
                <c:pt idx="27446">
                  <c:v>2122.5</c:v>
                </c:pt>
                <c:pt idx="27447">
                  <c:v>2124.1999999999998</c:v>
                </c:pt>
                <c:pt idx="27448">
                  <c:v>2118</c:v>
                </c:pt>
                <c:pt idx="27449">
                  <c:v>2119</c:v>
                </c:pt>
                <c:pt idx="27450">
                  <c:v>2117.5</c:v>
                </c:pt>
                <c:pt idx="27451">
                  <c:v>2113.1</c:v>
                </c:pt>
                <c:pt idx="27452">
                  <c:v>2108.6999999999998</c:v>
                </c:pt>
                <c:pt idx="27453">
                  <c:v>2107.8000000000002</c:v>
                </c:pt>
                <c:pt idx="27454">
                  <c:v>2102.4</c:v>
                </c:pt>
                <c:pt idx="27455">
                  <c:v>2096</c:v>
                </c:pt>
                <c:pt idx="27456">
                  <c:v>2103.3000000000002</c:v>
                </c:pt>
                <c:pt idx="27457">
                  <c:v>2104.3000000000002</c:v>
                </c:pt>
                <c:pt idx="27458">
                  <c:v>2105</c:v>
                </c:pt>
                <c:pt idx="27459">
                  <c:v>2103.1</c:v>
                </c:pt>
                <c:pt idx="27460">
                  <c:v>2104</c:v>
                </c:pt>
                <c:pt idx="27461">
                  <c:v>2103</c:v>
                </c:pt>
                <c:pt idx="27462">
                  <c:v>2101.1999999999998</c:v>
                </c:pt>
                <c:pt idx="27463">
                  <c:v>2095.6999999999998</c:v>
                </c:pt>
                <c:pt idx="27464">
                  <c:v>2101.8000000000002</c:v>
                </c:pt>
                <c:pt idx="27465">
                  <c:v>2100</c:v>
                </c:pt>
                <c:pt idx="27466">
                  <c:v>2100.6999999999998</c:v>
                </c:pt>
                <c:pt idx="27467">
                  <c:v>2098.5</c:v>
                </c:pt>
                <c:pt idx="27468">
                  <c:v>2098.6999999999998</c:v>
                </c:pt>
                <c:pt idx="27469">
                  <c:v>2099.6</c:v>
                </c:pt>
                <c:pt idx="27470">
                  <c:v>2097.6</c:v>
                </c:pt>
                <c:pt idx="27471">
                  <c:v>2098.4</c:v>
                </c:pt>
                <c:pt idx="27472">
                  <c:v>2093.5</c:v>
                </c:pt>
                <c:pt idx="27473">
                  <c:v>2088.9</c:v>
                </c:pt>
                <c:pt idx="27474">
                  <c:v>2081.1</c:v>
                </c:pt>
                <c:pt idx="27475">
                  <c:v>2078.8000000000002</c:v>
                </c:pt>
                <c:pt idx="27476">
                  <c:v>2074.5</c:v>
                </c:pt>
                <c:pt idx="27477">
                  <c:v>2072.1999999999998</c:v>
                </c:pt>
                <c:pt idx="27478">
                  <c:v>2068.9</c:v>
                </c:pt>
                <c:pt idx="27479">
                  <c:v>2067.1</c:v>
                </c:pt>
                <c:pt idx="27480">
                  <c:v>2065.5</c:v>
                </c:pt>
                <c:pt idx="27481">
                  <c:v>2063.9</c:v>
                </c:pt>
                <c:pt idx="27482">
                  <c:v>2061.4</c:v>
                </c:pt>
                <c:pt idx="27483">
                  <c:v>2057.9</c:v>
                </c:pt>
                <c:pt idx="27484">
                  <c:v>2052.9</c:v>
                </c:pt>
                <c:pt idx="27485">
                  <c:v>2053</c:v>
                </c:pt>
                <c:pt idx="27486">
                  <c:v>2050.6</c:v>
                </c:pt>
                <c:pt idx="27487">
                  <c:v>2050.3000000000002</c:v>
                </c:pt>
                <c:pt idx="27488">
                  <c:v>2048.6</c:v>
                </c:pt>
                <c:pt idx="27489">
                  <c:v>2048.9</c:v>
                </c:pt>
                <c:pt idx="27490">
                  <c:v>2049</c:v>
                </c:pt>
                <c:pt idx="27491">
                  <c:v>2047</c:v>
                </c:pt>
                <c:pt idx="27492">
                  <c:v>2047.5</c:v>
                </c:pt>
                <c:pt idx="27493">
                  <c:v>2046.2</c:v>
                </c:pt>
                <c:pt idx="27494">
                  <c:v>2045.6</c:v>
                </c:pt>
                <c:pt idx="27495">
                  <c:v>2045.4</c:v>
                </c:pt>
                <c:pt idx="27496">
                  <c:v>2044.8</c:v>
                </c:pt>
                <c:pt idx="27497">
                  <c:v>2039.4</c:v>
                </c:pt>
                <c:pt idx="27498">
                  <c:v>2036.3</c:v>
                </c:pt>
                <c:pt idx="27499">
                  <c:v>2018.6</c:v>
                </c:pt>
                <c:pt idx="27500">
                  <c:v>2026.7</c:v>
                </c:pt>
                <c:pt idx="27501">
                  <c:v>2021.9</c:v>
                </c:pt>
                <c:pt idx="27502">
                  <c:v>2018.5</c:v>
                </c:pt>
                <c:pt idx="27503">
                  <c:v>2017.8</c:v>
                </c:pt>
                <c:pt idx="27504">
                  <c:v>2012.4</c:v>
                </c:pt>
                <c:pt idx="27505">
                  <c:v>2014.6</c:v>
                </c:pt>
                <c:pt idx="27506">
                  <c:v>2005</c:v>
                </c:pt>
                <c:pt idx="27507">
                  <c:v>2004.4</c:v>
                </c:pt>
                <c:pt idx="27508">
                  <c:v>2010.4</c:v>
                </c:pt>
                <c:pt idx="27509">
                  <c:v>2005.2</c:v>
                </c:pt>
                <c:pt idx="27510">
                  <c:v>2010.7</c:v>
                </c:pt>
                <c:pt idx="27511">
                  <c:v>2011.8</c:v>
                </c:pt>
                <c:pt idx="27512">
                  <c:v>2008.2</c:v>
                </c:pt>
                <c:pt idx="27513">
                  <c:v>2006.7</c:v>
                </c:pt>
                <c:pt idx="27514">
                  <c:v>2013.1</c:v>
                </c:pt>
                <c:pt idx="27515">
                  <c:v>2008</c:v>
                </c:pt>
                <c:pt idx="27516">
                  <c:v>2009.1</c:v>
                </c:pt>
                <c:pt idx="27517">
                  <c:v>2016.3</c:v>
                </c:pt>
                <c:pt idx="27518">
                  <c:v>2014</c:v>
                </c:pt>
                <c:pt idx="27519">
                  <c:v>2021.6</c:v>
                </c:pt>
                <c:pt idx="27520">
                  <c:v>2017.9</c:v>
                </c:pt>
                <c:pt idx="27521">
                  <c:v>2006.1</c:v>
                </c:pt>
                <c:pt idx="27522">
                  <c:v>2005.7</c:v>
                </c:pt>
                <c:pt idx="27523">
                  <c:v>2018.3</c:v>
                </c:pt>
                <c:pt idx="27524">
                  <c:v>2019.1</c:v>
                </c:pt>
                <c:pt idx="27525">
                  <c:v>2012.5</c:v>
                </c:pt>
                <c:pt idx="27526">
                  <c:v>2019.2</c:v>
                </c:pt>
                <c:pt idx="27527">
                  <c:v>2016.9</c:v>
                </c:pt>
                <c:pt idx="27528">
                  <c:v>2020.8</c:v>
                </c:pt>
                <c:pt idx="27529">
                  <c:v>2021.6</c:v>
                </c:pt>
                <c:pt idx="27530">
                  <c:v>2021.7</c:v>
                </c:pt>
                <c:pt idx="27531">
                  <c:v>2006.1</c:v>
                </c:pt>
                <c:pt idx="27532">
                  <c:v>2016.2</c:v>
                </c:pt>
                <c:pt idx="27533">
                  <c:v>1992.2</c:v>
                </c:pt>
                <c:pt idx="27534">
                  <c:v>2017.1</c:v>
                </c:pt>
                <c:pt idx="27535">
                  <c:v>2018.3</c:v>
                </c:pt>
                <c:pt idx="27536">
                  <c:v>1990.4</c:v>
                </c:pt>
                <c:pt idx="27537">
                  <c:v>2025.5</c:v>
                </c:pt>
                <c:pt idx="27538">
                  <c:v>2024.9</c:v>
                </c:pt>
                <c:pt idx="27539">
                  <c:v>2031.9</c:v>
                </c:pt>
                <c:pt idx="27540">
                  <c:v>2033.2</c:v>
                </c:pt>
                <c:pt idx="27541">
                  <c:v>2038.3</c:v>
                </c:pt>
                <c:pt idx="27542">
                  <c:v>2038.3</c:v>
                </c:pt>
                <c:pt idx="27543">
                  <c:v>2038.9</c:v>
                </c:pt>
                <c:pt idx="27544">
                  <c:v>2037.4</c:v>
                </c:pt>
                <c:pt idx="27545">
                  <c:v>2034</c:v>
                </c:pt>
                <c:pt idx="27546">
                  <c:v>2014.6</c:v>
                </c:pt>
                <c:pt idx="27547">
                  <c:v>2015.4</c:v>
                </c:pt>
                <c:pt idx="27548">
                  <c:v>2000.8</c:v>
                </c:pt>
                <c:pt idx="27549">
                  <c:v>2023.6</c:v>
                </c:pt>
                <c:pt idx="27550">
                  <c:v>2018.9</c:v>
                </c:pt>
                <c:pt idx="27551">
                  <c:v>2020.9</c:v>
                </c:pt>
                <c:pt idx="27552">
                  <c:v>2016.9</c:v>
                </c:pt>
                <c:pt idx="27553">
                  <c:v>2013.4</c:v>
                </c:pt>
                <c:pt idx="27554">
                  <c:v>2014.6</c:v>
                </c:pt>
                <c:pt idx="27555">
                  <c:v>2010.9</c:v>
                </c:pt>
                <c:pt idx="27556">
                  <c:v>2007.2</c:v>
                </c:pt>
                <c:pt idx="27557">
                  <c:v>2006.1</c:v>
                </c:pt>
                <c:pt idx="27558">
                  <c:v>2005</c:v>
                </c:pt>
                <c:pt idx="27559">
                  <c:v>2019.6</c:v>
                </c:pt>
                <c:pt idx="27560">
                  <c:v>2021.5</c:v>
                </c:pt>
                <c:pt idx="27561">
                  <c:v>2024.5</c:v>
                </c:pt>
                <c:pt idx="27562">
                  <c:v>2026.4</c:v>
                </c:pt>
                <c:pt idx="27563">
                  <c:v>2027.9</c:v>
                </c:pt>
                <c:pt idx="27564">
                  <c:v>2028.2</c:v>
                </c:pt>
                <c:pt idx="27565">
                  <c:v>2028.9</c:v>
                </c:pt>
                <c:pt idx="27566">
                  <c:v>2031</c:v>
                </c:pt>
                <c:pt idx="27567">
                  <c:v>2031.1</c:v>
                </c:pt>
                <c:pt idx="27568">
                  <c:v>2030.7</c:v>
                </c:pt>
                <c:pt idx="27569">
                  <c:v>2031.3</c:v>
                </c:pt>
                <c:pt idx="27570">
                  <c:v>2030.4</c:v>
                </c:pt>
                <c:pt idx="27571">
                  <c:v>2030.5</c:v>
                </c:pt>
                <c:pt idx="27572">
                  <c:v>2028.8</c:v>
                </c:pt>
                <c:pt idx="27573">
                  <c:v>2028.9</c:v>
                </c:pt>
                <c:pt idx="27574">
                  <c:v>2027.1</c:v>
                </c:pt>
                <c:pt idx="27575">
                  <c:v>2026.4</c:v>
                </c:pt>
                <c:pt idx="27576">
                  <c:v>2023.9</c:v>
                </c:pt>
                <c:pt idx="27577">
                  <c:v>2021.4</c:v>
                </c:pt>
                <c:pt idx="27578">
                  <c:v>2022.2</c:v>
                </c:pt>
                <c:pt idx="27579">
                  <c:v>2022.2</c:v>
                </c:pt>
                <c:pt idx="27580">
                  <c:v>2021.4</c:v>
                </c:pt>
                <c:pt idx="27581">
                  <c:v>2020.4</c:v>
                </c:pt>
                <c:pt idx="27582">
                  <c:v>2021.4</c:v>
                </c:pt>
                <c:pt idx="27583">
                  <c:v>2020.6</c:v>
                </c:pt>
                <c:pt idx="27584">
                  <c:v>2019.1</c:v>
                </c:pt>
                <c:pt idx="27585">
                  <c:v>2022</c:v>
                </c:pt>
                <c:pt idx="27586">
                  <c:v>2021.4</c:v>
                </c:pt>
                <c:pt idx="27587">
                  <c:v>2020.7</c:v>
                </c:pt>
                <c:pt idx="27588">
                  <c:v>2022.1</c:v>
                </c:pt>
                <c:pt idx="27589">
                  <c:v>2021.9</c:v>
                </c:pt>
                <c:pt idx="27590">
                  <c:v>2021.5</c:v>
                </c:pt>
                <c:pt idx="27591">
                  <c:v>2022.3</c:v>
                </c:pt>
                <c:pt idx="27592">
                  <c:v>2018.8</c:v>
                </c:pt>
                <c:pt idx="27593">
                  <c:v>2019.1</c:v>
                </c:pt>
                <c:pt idx="27594">
                  <c:v>2017.8</c:v>
                </c:pt>
                <c:pt idx="27595">
                  <c:v>2016.3</c:v>
                </c:pt>
                <c:pt idx="27596">
                  <c:v>2014.6</c:v>
                </c:pt>
                <c:pt idx="27597">
                  <c:v>2012.4</c:v>
                </c:pt>
                <c:pt idx="27598">
                  <c:v>2009.2</c:v>
                </c:pt>
                <c:pt idx="27599">
                  <c:v>2006.9</c:v>
                </c:pt>
                <c:pt idx="27600">
                  <c:v>2002.8</c:v>
                </c:pt>
                <c:pt idx="27601">
                  <c:v>2000.4</c:v>
                </c:pt>
                <c:pt idx="27602">
                  <c:v>1995.5</c:v>
                </c:pt>
                <c:pt idx="27603">
                  <c:v>1994</c:v>
                </c:pt>
                <c:pt idx="27604">
                  <c:v>1990.8</c:v>
                </c:pt>
                <c:pt idx="27605">
                  <c:v>1987.6</c:v>
                </c:pt>
                <c:pt idx="27606">
                  <c:v>1987.5</c:v>
                </c:pt>
                <c:pt idx="27607">
                  <c:v>1986.2</c:v>
                </c:pt>
                <c:pt idx="27608">
                  <c:v>1984.7</c:v>
                </c:pt>
                <c:pt idx="27609">
                  <c:v>1986.7</c:v>
                </c:pt>
                <c:pt idx="27610">
                  <c:v>1982.6</c:v>
                </c:pt>
                <c:pt idx="27611">
                  <c:v>1981.4</c:v>
                </c:pt>
                <c:pt idx="27612">
                  <c:v>1981.7</c:v>
                </c:pt>
                <c:pt idx="27613">
                  <c:v>1980.2</c:v>
                </c:pt>
                <c:pt idx="27614">
                  <c:v>1981.1</c:v>
                </c:pt>
                <c:pt idx="27615">
                  <c:v>1980</c:v>
                </c:pt>
                <c:pt idx="27616">
                  <c:v>1979</c:v>
                </c:pt>
                <c:pt idx="27617">
                  <c:v>1976.1</c:v>
                </c:pt>
                <c:pt idx="27618">
                  <c:v>1972.7</c:v>
                </c:pt>
                <c:pt idx="27619">
                  <c:v>1968.2</c:v>
                </c:pt>
                <c:pt idx="27620">
                  <c:v>1962.8</c:v>
                </c:pt>
                <c:pt idx="27621">
                  <c:v>1960.6</c:v>
                </c:pt>
                <c:pt idx="27622">
                  <c:v>1954.5</c:v>
                </c:pt>
                <c:pt idx="27623">
                  <c:v>1947</c:v>
                </c:pt>
                <c:pt idx="27624">
                  <c:v>1947.1</c:v>
                </c:pt>
                <c:pt idx="27625">
                  <c:v>1946.2</c:v>
                </c:pt>
                <c:pt idx="27626">
                  <c:v>1943.1</c:v>
                </c:pt>
                <c:pt idx="27627">
                  <c:v>1940.7</c:v>
                </c:pt>
                <c:pt idx="27628">
                  <c:v>1939.1</c:v>
                </c:pt>
                <c:pt idx="27629">
                  <c:v>1940.7</c:v>
                </c:pt>
                <c:pt idx="27630">
                  <c:v>1943.7</c:v>
                </c:pt>
                <c:pt idx="27631">
                  <c:v>1943.1</c:v>
                </c:pt>
                <c:pt idx="27632">
                  <c:v>1944.2</c:v>
                </c:pt>
                <c:pt idx="27633">
                  <c:v>1948.5</c:v>
                </c:pt>
                <c:pt idx="27634">
                  <c:v>1947.8</c:v>
                </c:pt>
                <c:pt idx="27635">
                  <c:v>1948.1</c:v>
                </c:pt>
                <c:pt idx="27636">
                  <c:v>1952.4</c:v>
                </c:pt>
                <c:pt idx="27637">
                  <c:v>1951.8</c:v>
                </c:pt>
                <c:pt idx="27638">
                  <c:v>1952.3</c:v>
                </c:pt>
                <c:pt idx="27639">
                  <c:v>1954</c:v>
                </c:pt>
                <c:pt idx="27640">
                  <c:v>1951.7</c:v>
                </c:pt>
                <c:pt idx="27641">
                  <c:v>1950</c:v>
                </c:pt>
                <c:pt idx="27642">
                  <c:v>1951</c:v>
                </c:pt>
                <c:pt idx="27643">
                  <c:v>1950.3</c:v>
                </c:pt>
                <c:pt idx="27644">
                  <c:v>1949.5</c:v>
                </c:pt>
                <c:pt idx="27645">
                  <c:v>1949.5</c:v>
                </c:pt>
                <c:pt idx="27646">
                  <c:v>1948</c:v>
                </c:pt>
                <c:pt idx="27647">
                  <c:v>1946.4</c:v>
                </c:pt>
                <c:pt idx="27648">
                  <c:v>1946.3</c:v>
                </c:pt>
                <c:pt idx="27649">
                  <c:v>1944.8</c:v>
                </c:pt>
                <c:pt idx="27650">
                  <c:v>1944.8</c:v>
                </c:pt>
                <c:pt idx="27651">
                  <c:v>1943.2</c:v>
                </c:pt>
                <c:pt idx="27652">
                  <c:v>1943.1</c:v>
                </c:pt>
                <c:pt idx="27653">
                  <c:v>1943.8</c:v>
                </c:pt>
                <c:pt idx="27654">
                  <c:v>1945.1</c:v>
                </c:pt>
                <c:pt idx="27655">
                  <c:v>1946.4</c:v>
                </c:pt>
                <c:pt idx="27656">
                  <c:v>1947.6</c:v>
                </c:pt>
                <c:pt idx="27657">
                  <c:v>1945.8</c:v>
                </c:pt>
                <c:pt idx="27658">
                  <c:v>1949.2</c:v>
                </c:pt>
                <c:pt idx="27659">
                  <c:v>1949.7</c:v>
                </c:pt>
                <c:pt idx="27660">
                  <c:v>1950.1</c:v>
                </c:pt>
                <c:pt idx="27661">
                  <c:v>1956.2</c:v>
                </c:pt>
                <c:pt idx="27662">
                  <c:v>1961.6</c:v>
                </c:pt>
                <c:pt idx="27663">
                  <c:v>1967.5</c:v>
                </c:pt>
                <c:pt idx="27664">
                  <c:v>1975.6</c:v>
                </c:pt>
                <c:pt idx="27665">
                  <c:v>1976.3</c:v>
                </c:pt>
                <c:pt idx="27666">
                  <c:v>1978.6</c:v>
                </c:pt>
                <c:pt idx="27667">
                  <c:v>1978.7</c:v>
                </c:pt>
                <c:pt idx="27668">
                  <c:v>1978.6</c:v>
                </c:pt>
                <c:pt idx="27669">
                  <c:v>1898.9</c:v>
                </c:pt>
                <c:pt idx="27670">
                  <c:v>1896.6</c:v>
                </c:pt>
                <c:pt idx="27671">
                  <c:v>1889.1</c:v>
                </c:pt>
                <c:pt idx="27672">
                  <c:v>1889.1</c:v>
                </c:pt>
                <c:pt idx="27673">
                  <c:v>1879.4</c:v>
                </c:pt>
                <c:pt idx="27674">
                  <c:v>1879.9</c:v>
                </c:pt>
                <c:pt idx="27675">
                  <c:v>1872.4</c:v>
                </c:pt>
                <c:pt idx="27676">
                  <c:v>1860.6</c:v>
                </c:pt>
                <c:pt idx="27677">
                  <c:v>1854.7</c:v>
                </c:pt>
                <c:pt idx="27678">
                  <c:v>1846.4</c:v>
                </c:pt>
                <c:pt idx="27679">
                  <c:v>1849.6</c:v>
                </c:pt>
                <c:pt idx="27680">
                  <c:v>1845.3</c:v>
                </c:pt>
                <c:pt idx="27681">
                  <c:v>1836.8</c:v>
                </c:pt>
                <c:pt idx="27682">
                  <c:v>1847.2</c:v>
                </c:pt>
                <c:pt idx="27683">
                  <c:v>1839</c:v>
                </c:pt>
                <c:pt idx="27684">
                  <c:v>1845.4</c:v>
                </c:pt>
                <c:pt idx="27685">
                  <c:v>1903.2</c:v>
                </c:pt>
                <c:pt idx="27686">
                  <c:v>1927.5</c:v>
                </c:pt>
                <c:pt idx="27687">
                  <c:v>1933</c:v>
                </c:pt>
                <c:pt idx="27688">
                  <c:v>1929.5</c:v>
                </c:pt>
                <c:pt idx="27689">
                  <c:v>1926.7</c:v>
                </c:pt>
                <c:pt idx="27690">
                  <c:v>1924.9</c:v>
                </c:pt>
                <c:pt idx="27691">
                  <c:v>1926.5</c:v>
                </c:pt>
                <c:pt idx="27692">
                  <c:v>1921.2</c:v>
                </c:pt>
                <c:pt idx="27693">
                  <c:v>1917.4</c:v>
                </c:pt>
                <c:pt idx="27694">
                  <c:v>1913.8</c:v>
                </c:pt>
                <c:pt idx="27695">
                  <c:v>1907.8</c:v>
                </c:pt>
                <c:pt idx="27696">
                  <c:v>2015.5</c:v>
                </c:pt>
                <c:pt idx="27697">
                  <c:v>1991.6</c:v>
                </c:pt>
                <c:pt idx="27698">
                  <c:v>1978.6</c:v>
                </c:pt>
                <c:pt idx="27699">
                  <c:v>1999.9</c:v>
                </c:pt>
                <c:pt idx="27700">
                  <c:v>1986</c:v>
                </c:pt>
                <c:pt idx="27701">
                  <c:v>1983.5</c:v>
                </c:pt>
                <c:pt idx="27702">
                  <c:v>1973.7</c:v>
                </c:pt>
                <c:pt idx="27703">
                  <c:v>2007.7</c:v>
                </c:pt>
                <c:pt idx="27704">
                  <c:v>2000.5</c:v>
                </c:pt>
                <c:pt idx="27705">
                  <c:v>1992.7</c:v>
                </c:pt>
                <c:pt idx="27706">
                  <c:v>1993.7</c:v>
                </c:pt>
                <c:pt idx="27707">
                  <c:v>1985.3</c:v>
                </c:pt>
                <c:pt idx="27708">
                  <c:v>1971.1</c:v>
                </c:pt>
                <c:pt idx="27709">
                  <c:v>1974</c:v>
                </c:pt>
                <c:pt idx="27710">
                  <c:v>1975.3</c:v>
                </c:pt>
                <c:pt idx="27711">
                  <c:v>1962.5</c:v>
                </c:pt>
                <c:pt idx="27712">
                  <c:v>1945.3</c:v>
                </c:pt>
                <c:pt idx="27713">
                  <c:v>1952.9</c:v>
                </c:pt>
                <c:pt idx="27714">
                  <c:v>1964.3</c:v>
                </c:pt>
                <c:pt idx="27715">
                  <c:v>1949.6</c:v>
                </c:pt>
                <c:pt idx="27716">
                  <c:v>1937.2</c:v>
                </c:pt>
                <c:pt idx="27717">
                  <c:v>1930.2</c:v>
                </c:pt>
                <c:pt idx="27718">
                  <c:v>1928.7</c:v>
                </c:pt>
                <c:pt idx="27719">
                  <c:v>1940.6</c:v>
                </c:pt>
                <c:pt idx="27720">
                  <c:v>1923.7</c:v>
                </c:pt>
                <c:pt idx="27721">
                  <c:v>1929.8</c:v>
                </c:pt>
                <c:pt idx="27722">
                  <c:v>1917.1</c:v>
                </c:pt>
                <c:pt idx="27723">
                  <c:v>1922.3</c:v>
                </c:pt>
                <c:pt idx="27724">
                  <c:v>1932.5</c:v>
                </c:pt>
                <c:pt idx="27725">
                  <c:v>1922.5</c:v>
                </c:pt>
                <c:pt idx="27726">
                  <c:v>1914.6</c:v>
                </c:pt>
                <c:pt idx="27727">
                  <c:v>1902.9</c:v>
                </c:pt>
                <c:pt idx="27728">
                  <c:v>1894.3</c:v>
                </c:pt>
                <c:pt idx="27729">
                  <c:v>1862</c:v>
                </c:pt>
                <c:pt idx="27730">
                  <c:v>1862.3</c:v>
                </c:pt>
                <c:pt idx="27731">
                  <c:v>1862.9</c:v>
                </c:pt>
                <c:pt idx="27732">
                  <c:v>1859.9</c:v>
                </c:pt>
                <c:pt idx="27733">
                  <c:v>1864.7</c:v>
                </c:pt>
                <c:pt idx="27734">
                  <c:v>1866.3</c:v>
                </c:pt>
                <c:pt idx="27735">
                  <c:v>1866.4</c:v>
                </c:pt>
                <c:pt idx="27736">
                  <c:v>1866.5</c:v>
                </c:pt>
                <c:pt idx="27737">
                  <c:v>1864.4</c:v>
                </c:pt>
                <c:pt idx="27738">
                  <c:v>1865.5</c:v>
                </c:pt>
                <c:pt idx="27739">
                  <c:v>1865.8</c:v>
                </c:pt>
                <c:pt idx="27740">
                  <c:v>1867.2</c:v>
                </c:pt>
                <c:pt idx="27741">
                  <c:v>1865.8</c:v>
                </c:pt>
                <c:pt idx="27742">
                  <c:v>1865.7</c:v>
                </c:pt>
                <c:pt idx="27743">
                  <c:v>1864.3</c:v>
                </c:pt>
                <c:pt idx="27744">
                  <c:v>1857.1</c:v>
                </c:pt>
                <c:pt idx="27745">
                  <c:v>1860</c:v>
                </c:pt>
                <c:pt idx="27746">
                  <c:v>1860</c:v>
                </c:pt>
                <c:pt idx="27747">
                  <c:v>1859.4</c:v>
                </c:pt>
                <c:pt idx="27748">
                  <c:v>1858</c:v>
                </c:pt>
                <c:pt idx="27749">
                  <c:v>1858</c:v>
                </c:pt>
                <c:pt idx="27750">
                  <c:v>1857.9</c:v>
                </c:pt>
                <c:pt idx="27751">
                  <c:v>1856.6</c:v>
                </c:pt>
                <c:pt idx="27752">
                  <c:v>1857.9</c:v>
                </c:pt>
                <c:pt idx="27753">
                  <c:v>1856.8</c:v>
                </c:pt>
                <c:pt idx="27754">
                  <c:v>1856.3</c:v>
                </c:pt>
                <c:pt idx="27755">
                  <c:v>1857.4</c:v>
                </c:pt>
                <c:pt idx="27756">
                  <c:v>1857.6</c:v>
                </c:pt>
                <c:pt idx="27757">
                  <c:v>1858.9</c:v>
                </c:pt>
                <c:pt idx="27758">
                  <c:v>1858</c:v>
                </c:pt>
                <c:pt idx="27759">
                  <c:v>1857.9</c:v>
                </c:pt>
                <c:pt idx="27760">
                  <c:v>1858</c:v>
                </c:pt>
                <c:pt idx="27761">
                  <c:v>1857.5</c:v>
                </c:pt>
                <c:pt idx="27762">
                  <c:v>1856.2</c:v>
                </c:pt>
                <c:pt idx="27763">
                  <c:v>1855.5</c:v>
                </c:pt>
                <c:pt idx="27764">
                  <c:v>1857.7</c:v>
                </c:pt>
                <c:pt idx="27765">
                  <c:v>1857</c:v>
                </c:pt>
                <c:pt idx="27766">
                  <c:v>1856.9</c:v>
                </c:pt>
                <c:pt idx="27767">
                  <c:v>1856.9</c:v>
                </c:pt>
                <c:pt idx="27768">
                  <c:v>1858.4</c:v>
                </c:pt>
                <c:pt idx="27769">
                  <c:v>1857.7</c:v>
                </c:pt>
                <c:pt idx="27770">
                  <c:v>1858.4</c:v>
                </c:pt>
                <c:pt idx="27771">
                  <c:v>1858.4</c:v>
                </c:pt>
                <c:pt idx="27772">
                  <c:v>1858.4</c:v>
                </c:pt>
                <c:pt idx="27773">
                  <c:v>1858.4</c:v>
                </c:pt>
                <c:pt idx="27774">
                  <c:v>1856.9</c:v>
                </c:pt>
                <c:pt idx="27775">
                  <c:v>1857.3</c:v>
                </c:pt>
                <c:pt idx="27776">
                  <c:v>1858.2</c:v>
                </c:pt>
                <c:pt idx="27777">
                  <c:v>1856.8</c:v>
                </c:pt>
                <c:pt idx="27778">
                  <c:v>1856.7</c:v>
                </c:pt>
                <c:pt idx="27779">
                  <c:v>1855.9</c:v>
                </c:pt>
                <c:pt idx="27780">
                  <c:v>1856.9</c:v>
                </c:pt>
                <c:pt idx="27781">
                  <c:v>1855.8</c:v>
                </c:pt>
                <c:pt idx="27782">
                  <c:v>1856.9</c:v>
                </c:pt>
                <c:pt idx="27783">
                  <c:v>1855.6</c:v>
                </c:pt>
                <c:pt idx="27784">
                  <c:v>1855.4</c:v>
                </c:pt>
                <c:pt idx="27785">
                  <c:v>1857.3</c:v>
                </c:pt>
                <c:pt idx="27786">
                  <c:v>1857.3</c:v>
                </c:pt>
                <c:pt idx="27787">
                  <c:v>1859.5</c:v>
                </c:pt>
                <c:pt idx="27788">
                  <c:v>1859.6</c:v>
                </c:pt>
                <c:pt idx="27789">
                  <c:v>1859.2</c:v>
                </c:pt>
                <c:pt idx="27790">
                  <c:v>1858.8</c:v>
                </c:pt>
                <c:pt idx="27791">
                  <c:v>1860.3</c:v>
                </c:pt>
                <c:pt idx="27792">
                  <c:v>1859.7</c:v>
                </c:pt>
                <c:pt idx="27793">
                  <c:v>1859</c:v>
                </c:pt>
                <c:pt idx="27794">
                  <c:v>1859.1</c:v>
                </c:pt>
                <c:pt idx="27795">
                  <c:v>1858.3</c:v>
                </c:pt>
                <c:pt idx="27796">
                  <c:v>1857.8</c:v>
                </c:pt>
                <c:pt idx="27797">
                  <c:v>1857.7</c:v>
                </c:pt>
                <c:pt idx="27798">
                  <c:v>1854.8</c:v>
                </c:pt>
                <c:pt idx="27799">
                  <c:v>1853.7</c:v>
                </c:pt>
                <c:pt idx="27800">
                  <c:v>1856.3</c:v>
                </c:pt>
                <c:pt idx="27801">
                  <c:v>1855.4</c:v>
                </c:pt>
                <c:pt idx="27802">
                  <c:v>1854.8</c:v>
                </c:pt>
                <c:pt idx="27803">
                  <c:v>1855</c:v>
                </c:pt>
                <c:pt idx="27804">
                  <c:v>1853.8</c:v>
                </c:pt>
                <c:pt idx="27805">
                  <c:v>1853.7</c:v>
                </c:pt>
                <c:pt idx="27806">
                  <c:v>1853.5</c:v>
                </c:pt>
                <c:pt idx="27807">
                  <c:v>1853.7</c:v>
                </c:pt>
                <c:pt idx="27808">
                  <c:v>1853.1</c:v>
                </c:pt>
                <c:pt idx="27809">
                  <c:v>1852.4</c:v>
                </c:pt>
                <c:pt idx="27810">
                  <c:v>1854.8</c:v>
                </c:pt>
                <c:pt idx="27811">
                  <c:v>1854.7</c:v>
                </c:pt>
                <c:pt idx="27812">
                  <c:v>1854.2</c:v>
                </c:pt>
                <c:pt idx="27813">
                  <c:v>1856.3</c:v>
                </c:pt>
                <c:pt idx="27814">
                  <c:v>1856.3</c:v>
                </c:pt>
                <c:pt idx="27815">
                  <c:v>1856.4</c:v>
                </c:pt>
                <c:pt idx="27816">
                  <c:v>1854.2</c:v>
                </c:pt>
                <c:pt idx="27817">
                  <c:v>1853.6</c:v>
                </c:pt>
                <c:pt idx="27818">
                  <c:v>1852.2</c:v>
                </c:pt>
                <c:pt idx="27819">
                  <c:v>1852.3</c:v>
                </c:pt>
                <c:pt idx="27820">
                  <c:v>1851.6</c:v>
                </c:pt>
                <c:pt idx="27821">
                  <c:v>1850.9</c:v>
                </c:pt>
                <c:pt idx="27822">
                  <c:v>1850.8</c:v>
                </c:pt>
                <c:pt idx="27823">
                  <c:v>1850.5</c:v>
                </c:pt>
                <c:pt idx="27824">
                  <c:v>1849.8</c:v>
                </c:pt>
                <c:pt idx="27825">
                  <c:v>1852.7</c:v>
                </c:pt>
                <c:pt idx="27826">
                  <c:v>1852.9</c:v>
                </c:pt>
                <c:pt idx="27827">
                  <c:v>1854.5</c:v>
                </c:pt>
                <c:pt idx="27828">
                  <c:v>1855.6</c:v>
                </c:pt>
                <c:pt idx="27829">
                  <c:v>1856.5</c:v>
                </c:pt>
                <c:pt idx="27830">
                  <c:v>1857.3</c:v>
                </c:pt>
                <c:pt idx="27831">
                  <c:v>1858.3</c:v>
                </c:pt>
                <c:pt idx="27832">
                  <c:v>1860</c:v>
                </c:pt>
                <c:pt idx="27833">
                  <c:v>1861.8</c:v>
                </c:pt>
                <c:pt idx="27834">
                  <c:v>1864.4</c:v>
                </c:pt>
                <c:pt idx="27835">
                  <c:v>1867.4</c:v>
                </c:pt>
                <c:pt idx="27836">
                  <c:v>1868.2</c:v>
                </c:pt>
                <c:pt idx="27837">
                  <c:v>1871.2</c:v>
                </c:pt>
                <c:pt idx="27838">
                  <c:v>1871</c:v>
                </c:pt>
                <c:pt idx="27839">
                  <c:v>1871.8</c:v>
                </c:pt>
                <c:pt idx="27840">
                  <c:v>1873.3</c:v>
                </c:pt>
                <c:pt idx="27841">
                  <c:v>1874.1</c:v>
                </c:pt>
                <c:pt idx="27842">
                  <c:v>1874</c:v>
                </c:pt>
                <c:pt idx="27843">
                  <c:v>1875.6</c:v>
                </c:pt>
                <c:pt idx="27844">
                  <c:v>1874.9</c:v>
                </c:pt>
                <c:pt idx="27845">
                  <c:v>1875.6</c:v>
                </c:pt>
                <c:pt idx="27846">
                  <c:v>1875.5</c:v>
                </c:pt>
                <c:pt idx="27847">
                  <c:v>1874.1</c:v>
                </c:pt>
                <c:pt idx="27848">
                  <c:v>1874.2</c:v>
                </c:pt>
                <c:pt idx="27849">
                  <c:v>1872.6</c:v>
                </c:pt>
                <c:pt idx="27850">
                  <c:v>1870.8</c:v>
                </c:pt>
                <c:pt idx="27851">
                  <c:v>1874.1</c:v>
                </c:pt>
                <c:pt idx="27852">
                  <c:v>1874.4</c:v>
                </c:pt>
                <c:pt idx="27853">
                  <c:v>1874.7</c:v>
                </c:pt>
                <c:pt idx="27854">
                  <c:v>1874.7</c:v>
                </c:pt>
                <c:pt idx="27855">
                  <c:v>1876.2</c:v>
                </c:pt>
                <c:pt idx="27856">
                  <c:v>1879.3</c:v>
                </c:pt>
                <c:pt idx="27857">
                  <c:v>1882.2</c:v>
                </c:pt>
                <c:pt idx="27858">
                  <c:v>1884.5</c:v>
                </c:pt>
                <c:pt idx="27859">
                  <c:v>1886.7</c:v>
                </c:pt>
                <c:pt idx="27860">
                  <c:v>1887.5</c:v>
                </c:pt>
                <c:pt idx="27861">
                  <c:v>1891.1</c:v>
                </c:pt>
                <c:pt idx="27862">
                  <c:v>1891.8</c:v>
                </c:pt>
                <c:pt idx="27863">
                  <c:v>1893.9</c:v>
                </c:pt>
                <c:pt idx="27864">
                  <c:v>1896.2</c:v>
                </c:pt>
                <c:pt idx="27865">
                  <c:v>1897.8</c:v>
                </c:pt>
                <c:pt idx="27866">
                  <c:v>1895.6</c:v>
                </c:pt>
                <c:pt idx="27867">
                  <c:v>1895.6</c:v>
                </c:pt>
                <c:pt idx="27868">
                  <c:v>1897.7</c:v>
                </c:pt>
                <c:pt idx="27869">
                  <c:v>1897.8</c:v>
                </c:pt>
                <c:pt idx="27870">
                  <c:v>1899</c:v>
                </c:pt>
                <c:pt idx="27871">
                  <c:v>1901.8</c:v>
                </c:pt>
                <c:pt idx="27872">
                  <c:v>1902.5</c:v>
                </c:pt>
                <c:pt idx="27873">
                  <c:v>1903.7</c:v>
                </c:pt>
                <c:pt idx="27874">
                  <c:v>1903.8</c:v>
                </c:pt>
                <c:pt idx="27875">
                  <c:v>1907.6</c:v>
                </c:pt>
                <c:pt idx="27876">
                  <c:v>1909.6</c:v>
                </c:pt>
                <c:pt idx="27877">
                  <c:v>1910.4</c:v>
                </c:pt>
                <c:pt idx="27878">
                  <c:v>1915.3</c:v>
                </c:pt>
                <c:pt idx="27879">
                  <c:v>1914.5</c:v>
                </c:pt>
                <c:pt idx="27880">
                  <c:v>1918.1</c:v>
                </c:pt>
                <c:pt idx="27881">
                  <c:v>1919.2</c:v>
                </c:pt>
                <c:pt idx="27882">
                  <c:v>1921.4</c:v>
                </c:pt>
                <c:pt idx="27883">
                  <c:v>1923.1</c:v>
                </c:pt>
                <c:pt idx="27884">
                  <c:v>1925.3</c:v>
                </c:pt>
                <c:pt idx="27885">
                  <c:v>1923.1</c:v>
                </c:pt>
                <c:pt idx="27886">
                  <c:v>1923.1</c:v>
                </c:pt>
                <c:pt idx="27887">
                  <c:v>1923.1</c:v>
                </c:pt>
                <c:pt idx="27888">
                  <c:v>1923.1</c:v>
                </c:pt>
                <c:pt idx="27889">
                  <c:v>1923.1</c:v>
                </c:pt>
                <c:pt idx="27890">
                  <c:v>1923.1</c:v>
                </c:pt>
                <c:pt idx="27891">
                  <c:v>1923.1</c:v>
                </c:pt>
                <c:pt idx="27892">
                  <c:v>1923.1</c:v>
                </c:pt>
                <c:pt idx="27893">
                  <c:v>1923.1</c:v>
                </c:pt>
                <c:pt idx="27894">
                  <c:v>1923.1</c:v>
                </c:pt>
                <c:pt idx="27895">
                  <c:v>1923.1</c:v>
                </c:pt>
                <c:pt idx="27896">
                  <c:v>1923.1</c:v>
                </c:pt>
                <c:pt idx="27897">
                  <c:v>1923.1</c:v>
                </c:pt>
                <c:pt idx="27898">
                  <c:v>1923.1</c:v>
                </c:pt>
                <c:pt idx="27899">
                  <c:v>1923.1</c:v>
                </c:pt>
                <c:pt idx="27900">
                  <c:v>1923.1</c:v>
                </c:pt>
                <c:pt idx="27901">
                  <c:v>1923.1</c:v>
                </c:pt>
                <c:pt idx="27902">
                  <c:v>1923.1</c:v>
                </c:pt>
                <c:pt idx="27903">
                  <c:v>1923.1</c:v>
                </c:pt>
                <c:pt idx="27904">
                  <c:v>1923.1</c:v>
                </c:pt>
                <c:pt idx="27905">
                  <c:v>1923.1</c:v>
                </c:pt>
                <c:pt idx="27906">
                  <c:v>1923.1</c:v>
                </c:pt>
                <c:pt idx="27907">
                  <c:v>1923.1</c:v>
                </c:pt>
                <c:pt idx="27908">
                  <c:v>1923.1</c:v>
                </c:pt>
                <c:pt idx="27909">
                  <c:v>1923.1</c:v>
                </c:pt>
                <c:pt idx="27910">
                  <c:v>1923.1</c:v>
                </c:pt>
                <c:pt idx="27911">
                  <c:v>1923.1</c:v>
                </c:pt>
                <c:pt idx="27912">
                  <c:v>1923.1</c:v>
                </c:pt>
                <c:pt idx="27913">
                  <c:v>1923.1</c:v>
                </c:pt>
                <c:pt idx="27914">
                  <c:v>1923.1</c:v>
                </c:pt>
                <c:pt idx="27915">
                  <c:v>1923.1</c:v>
                </c:pt>
                <c:pt idx="27916">
                  <c:v>1923.1</c:v>
                </c:pt>
                <c:pt idx="27917">
                  <c:v>1923.1</c:v>
                </c:pt>
                <c:pt idx="27918">
                  <c:v>1923.1</c:v>
                </c:pt>
                <c:pt idx="27919">
                  <c:v>1923.1</c:v>
                </c:pt>
                <c:pt idx="27920">
                  <c:v>1923.1</c:v>
                </c:pt>
                <c:pt idx="27921">
                  <c:v>1923.1</c:v>
                </c:pt>
                <c:pt idx="27922">
                  <c:v>1923.1</c:v>
                </c:pt>
                <c:pt idx="27923">
                  <c:v>1923.1</c:v>
                </c:pt>
                <c:pt idx="27924">
                  <c:v>1923.1</c:v>
                </c:pt>
                <c:pt idx="27925">
                  <c:v>1923.1</c:v>
                </c:pt>
                <c:pt idx="27926">
                  <c:v>1923.1</c:v>
                </c:pt>
                <c:pt idx="27927">
                  <c:v>1923.1</c:v>
                </c:pt>
                <c:pt idx="27928">
                  <c:v>1923.1</c:v>
                </c:pt>
                <c:pt idx="27929">
                  <c:v>1923.1</c:v>
                </c:pt>
                <c:pt idx="27930">
                  <c:v>1923.1</c:v>
                </c:pt>
                <c:pt idx="27931">
                  <c:v>1923.1</c:v>
                </c:pt>
                <c:pt idx="27932">
                  <c:v>1923.1</c:v>
                </c:pt>
                <c:pt idx="27933">
                  <c:v>1923.1</c:v>
                </c:pt>
                <c:pt idx="27934">
                  <c:v>1923.1</c:v>
                </c:pt>
                <c:pt idx="27935">
                  <c:v>1923.1</c:v>
                </c:pt>
                <c:pt idx="27936">
                  <c:v>1923.1</c:v>
                </c:pt>
                <c:pt idx="27937">
                  <c:v>1923.1</c:v>
                </c:pt>
                <c:pt idx="27938">
                  <c:v>1923.1</c:v>
                </c:pt>
                <c:pt idx="27939">
                  <c:v>1923.1</c:v>
                </c:pt>
                <c:pt idx="27940">
                  <c:v>1923.1</c:v>
                </c:pt>
                <c:pt idx="27941">
                  <c:v>1923.1</c:v>
                </c:pt>
                <c:pt idx="27942">
                  <c:v>1923.1</c:v>
                </c:pt>
                <c:pt idx="27943">
                  <c:v>1923.1</c:v>
                </c:pt>
                <c:pt idx="27944">
                  <c:v>1923.1</c:v>
                </c:pt>
                <c:pt idx="27945">
                  <c:v>1923.1</c:v>
                </c:pt>
                <c:pt idx="27946">
                  <c:v>1923.1</c:v>
                </c:pt>
                <c:pt idx="27947">
                  <c:v>1923.1</c:v>
                </c:pt>
                <c:pt idx="27948">
                  <c:v>1923.1</c:v>
                </c:pt>
                <c:pt idx="27949">
                  <c:v>1923.1</c:v>
                </c:pt>
                <c:pt idx="27950">
                  <c:v>1923.1</c:v>
                </c:pt>
                <c:pt idx="27951">
                  <c:v>1923.1</c:v>
                </c:pt>
                <c:pt idx="27952">
                  <c:v>1923.1</c:v>
                </c:pt>
                <c:pt idx="27953">
                  <c:v>1923.1</c:v>
                </c:pt>
                <c:pt idx="27954">
                  <c:v>1923.1</c:v>
                </c:pt>
                <c:pt idx="27955">
                  <c:v>1923.1</c:v>
                </c:pt>
                <c:pt idx="27956">
                  <c:v>1923.1</c:v>
                </c:pt>
                <c:pt idx="27957">
                  <c:v>1923.1</c:v>
                </c:pt>
                <c:pt idx="27958">
                  <c:v>1923.1</c:v>
                </c:pt>
                <c:pt idx="27959">
                  <c:v>1923.1</c:v>
                </c:pt>
                <c:pt idx="27960">
                  <c:v>1923.1</c:v>
                </c:pt>
                <c:pt idx="27961">
                  <c:v>1923.1</c:v>
                </c:pt>
                <c:pt idx="27962">
                  <c:v>1923.1</c:v>
                </c:pt>
                <c:pt idx="27963">
                  <c:v>1923.1</c:v>
                </c:pt>
                <c:pt idx="27964">
                  <c:v>1923.1</c:v>
                </c:pt>
                <c:pt idx="27965">
                  <c:v>1923.1</c:v>
                </c:pt>
                <c:pt idx="27966">
                  <c:v>1923.1</c:v>
                </c:pt>
                <c:pt idx="27967">
                  <c:v>1923.1</c:v>
                </c:pt>
                <c:pt idx="27968">
                  <c:v>1923.1</c:v>
                </c:pt>
                <c:pt idx="27969">
                  <c:v>1923.1</c:v>
                </c:pt>
                <c:pt idx="27970">
                  <c:v>1923.1</c:v>
                </c:pt>
                <c:pt idx="27971">
                  <c:v>1923.1</c:v>
                </c:pt>
                <c:pt idx="27972">
                  <c:v>1923.1</c:v>
                </c:pt>
                <c:pt idx="27973">
                  <c:v>1923.1</c:v>
                </c:pt>
                <c:pt idx="27974">
                  <c:v>1923.1</c:v>
                </c:pt>
                <c:pt idx="27975">
                  <c:v>1923.1</c:v>
                </c:pt>
                <c:pt idx="27976">
                  <c:v>1923.1</c:v>
                </c:pt>
                <c:pt idx="27977">
                  <c:v>1923.1</c:v>
                </c:pt>
                <c:pt idx="27978">
                  <c:v>1923.1</c:v>
                </c:pt>
                <c:pt idx="27979">
                  <c:v>1923.1</c:v>
                </c:pt>
                <c:pt idx="27980">
                  <c:v>1923.1</c:v>
                </c:pt>
                <c:pt idx="27981">
                  <c:v>1923.1</c:v>
                </c:pt>
                <c:pt idx="27982">
                  <c:v>1923.1</c:v>
                </c:pt>
                <c:pt idx="27983">
                  <c:v>1923.1</c:v>
                </c:pt>
                <c:pt idx="27984">
                  <c:v>1923.1</c:v>
                </c:pt>
                <c:pt idx="27985">
                  <c:v>1923.1</c:v>
                </c:pt>
                <c:pt idx="27986">
                  <c:v>1923.1</c:v>
                </c:pt>
                <c:pt idx="27987">
                  <c:v>1923.1</c:v>
                </c:pt>
                <c:pt idx="27988">
                  <c:v>1923.1</c:v>
                </c:pt>
                <c:pt idx="27989">
                  <c:v>1923.1</c:v>
                </c:pt>
                <c:pt idx="27990">
                  <c:v>1923.1</c:v>
                </c:pt>
                <c:pt idx="27991">
                  <c:v>1923.1</c:v>
                </c:pt>
                <c:pt idx="27992">
                  <c:v>1923.1</c:v>
                </c:pt>
                <c:pt idx="27993">
                  <c:v>1923.1</c:v>
                </c:pt>
                <c:pt idx="27994">
                  <c:v>1923.1</c:v>
                </c:pt>
                <c:pt idx="27995">
                  <c:v>1923.1</c:v>
                </c:pt>
                <c:pt idx="27996">
                  <c:v>1923.1</c:v>
                </c:pt>
                <c:pt idx="27997">
                  <c:v>1923.1</c:v>
                </c:pt>
                <c:pt idx="27998">
                  <c:v>1923.1</c:v>
                </c:pt>
                <c:pt idx="27999">
                  <c:v>1980.9</c:v>
                </c:pt>
                <c:pt idx="28000">
                  <c:v>1980.9</c:v>
                </c:pt>
                <c:pt idx="28001">
                  <c:v>1977</c:v>
                </c:pt>
                <c:pt idx="28002">
                  <c:v>1982.4</c:v>
                </c:pt>
                <c:pt idx="28003">
                  <c:v>1980.1</c:v>
                </c:pt>
                <c:pt idx="28004">
                  <c:v>1984.3</c:v>
                </c:pt>
                <c:pt idx="28005">
                  <c:v>1984.3</c:v>
                </c:pt>
                <c:pt idx="28006">
                  <c:v>1986.7</c:v>
                </c:pt>
                <c:pt idx="28007">
                  <c:v>1985.1</c:v>
                </c:pt>
                <c:pt idx="28008">
                  <c:v>1986.6</c:v>
                </c:pt>
                <c:pt idx="28009">
                  <c:v>1987.4</c:v>
                </c:pt>
                <c:pt idx="28010">
                  <c:v>1986.6</c:v>
                </c:pt>
                <c:pt idx="28011">
                  <c:v>1988.4</c:v>
                </c:pt>
                <c:pt idx="28012">
                  <c:v>1989.2</c:v>
                </c:pt>
                <c:pt idx="28013">
                  <c:v>1986.6</c:v>
                </c:pt>
                <c:pt idx="28014">
                  <c:v>1986.5</c:v>
                </c:pt>
                <c:pt idx="28015">
                  <c:v>1986.3</c:v>
                </c:pt>
                <c:pt idx="28016">
                  <c:v>1987.9</c:v>
                </c:pt>
                <c:pt idx="28017">
                  <c:v>1987.5</c:v>
                </c:pt>
                <c:pt idx="28018">
                  <c:v>1979.2</c:v>
                </c:pt>
                <c:pt idx="28019">
                  <c:v>1984</c:v>
                </c:pt>
                <c:pt idx="28020">
                  <c:v>1986.4</c:v>
                </c:pt>
                <c:pt idx="28021">
                  <c:v>1979.3</c:v>
                </c:pt>
                <c:pt idx="28022">
                  <c:v>1986.8</c:v>
                </c:pt>
                <c:pt idx="28023">
                  <c:v>1981.6</c:v>
                </c:pt>
                <c:pt idx="28024">
                  <c:v>1984.2</c:v>
                </c:pt>
                <c:pt idx="28025">
                  <c:v>1984.7</c:v>
                </c:pt>
                <c:pt idx="28026">
                  <c:v>1982.6</c:v>
                </c:pt>
                <c:pt idx="28027">
                  <c:v>1982.5</c:v>
                </c:pt>
                <c:pt idx="28028">
                  <c:v>1985.6</c:v>
                </c:pt>
                <c:pt idx="28029">
                  <c:v>1981.7</c:v>
                </c:pt>
                <c:pt idx="28030">
                  <c:v>1983.3</c:v>
                </c:pt>
                <c:pt idx="28031">
                  <c:v>1982.4</c:v>
                </c:pt>
                <c:pt idx="28032">
                  <c:v>1983.3</c:v>
                </c:pt>
                <c:pt idx="28033">
                  <c:v>1980.1</c:v>
                </c:pt>
                <c:pt idx="28034">
                  <c:v>1980.1</c:v>
                </c:pt>
                <c:pt idx="28035">
                  <c:v>1981.7</c:v>
                </c:pt>
                <c:pt idx="28036">
                  <c:v>1981.7</c:v>
                </c:pt>
                <c:pt idx="28037">
                  <c:v>1980.9</c:v>
                </c:pt>
                <c:pt idx="28038">
                  <c:v>1982.2</c:v>
                </c:pt>
                <c:pt idx="28039">
                  <c:v>1982.1</c:v>
                </c:pt>
                <c:pt idx="28040">
                  <c:v>1981.3</c:v>
                </c:pt>
                <c:pt idx="28041">
                  <c:v>1979.3</c:v>
                </c:pt>
                <c:pt idx="28042">
                  <c:v>1980.9</c:v>
                </c:pt>
                <c:pt idx="28043">
                  <c:v>1977</c:v>
                </c:pt>
                <c:pt idx="28044">
                  <c:v>1976.8</c:v>
                </c:pt>
                <c:pt idx="28045">
                  <c:v>1980.3</c:v>
                </c:pt>
                <c:pt idx="28046">
                  <c:v>1979.2</c:v>
                </c:pt>
                <c:pt idx="28047">
                  <c:v>1978.7</c:v>
                </c:pt>
                <c:pt idx="28048">
                  <c:v>1976.4</c:v>
                </c:pt>
                <c:pt idx="28049">
                  <c:v>1975.9</c:v>
                </c:pt>
                <c:pt idx="28050">
                  <c:v>1978.1</c:v>
                </c:pt>
                <c:pt idx="28051">
                  <c:v>1976.8</c:v>
                </c:pt>
                <c:pt idx="28052">
                  <c:v>1978.5</c:v>
                </c:pt>
                <c:pt idx="28053">
                  <c:v>1977.6</c:v>
                </c:pt>
                <c:pt idx="28054">
                  <c:v>1971.2</c:v>
                </c:pt>
                <c:pt idx="28055">
                  <c:v>1976.1</c:v>
                </c:pt>
                <c:pt idx="28056">
                  <c:v>1971.4</c:v>
                </c:pt>
                <c:pt idx="28057">
                  <c:v>1969.8</c:v>
                </c:pt>
                <c:pt idx="28058">
                  <c:v>1966.6</c:v>
                </c:pt>
                <c:pt idx="28059">
                  <c:v>1967.4</c:v>
                </c:pt>
                <c:pt idx="28060">
                  <c:v>1961.2</c:v>
                </c:pt>
                <c:pt idx="28061">
                  <c:v>1962.7</c:v>
                </c:pt>
                <c:pt idx="28062">
                  <c:v>1958.6</c:v>
                </c:pt>
                <c:pt idx="28063">
                  <c:v>1959.4</c:v>
                </c:pt>
                <c:pt idx="28064">
                  <c:v>1956.8</c:v>
                </c:pt>
                <c:pt idx="28065">
                  <c:v>1950.5</c:v>
                </c:pt>
                <c:pt idx="28066">
                  <c:v>1951.2</c:v>
                </c:pt>
                <c:pt idx="28067">
                  <c:v>1944.8</c:v>
                </c:pt>
                <c:pt idx="28068">
                  <c:v>1941.2</c:v>
                </c:pt>
                <c:pt idx="28069">
                  <c:v>1940.6</c:v>
                </c:pt>
                <c:pt idx="28070">
                  <c:v>1939.9</c:v>
                </c:pt>
                <c:pt idx="28071">
                  <c:v>1937.6</c:v>
                </c:pt>
                <c:pt idx="28072">
                  <c:v>1933.8</c:v>
                </c:pt>
                <c:pt idx="28073">
                  <c:v>1933.5</c:v>
                </c:pt>
                <c:pt idx="28074">
                  <c:v>1932.1</c:v>
                </c:pt>
                <c:pt idx="28075">
                  <c:v>1929.5</c:v>
                </c:pt>
                <c:pt idx="28076">
                  <c:v>1928</c:v>
                </c:pt>
                <c:pt idx="28077">
                  <c:v>1928</c:v>
                </c:pt>
                <c:pt idx="28078">
                  <c:v>1924.3</c:v>
                </c:pt>
                <c:pt idx="28079">
                  <c:v>1924.3</c:v>
                </c:pt>
                <c:pt idx="28080">
                  <c:v>1920.5</c:v>
                </c:pt>
                <c:pt idx="28081">
                  <c:v>1917.5</c:v>
                </c:pt>
                <c:pt idx="28082">
                  <c:v>1916.9</c:v>
                </c:pt>
                <c:pt idx="28083">
                  <c:v>1916.9</c:v>
                </c:pt>
                <c:pt idx="28084">
                  <c:v>1916.2</c:v>
                </c:pt>
                <c:pt idx="28085">
                  <c:v>1914</c:v>
                </c:pt>
                <c:pt idx="28086">
                  <c:v>1913</c:v>
                </c:pt>
                <c:pt idx="28087">
                  <c:v>1911.3</c:v>
                </c:pt>
                <c:pt idx="28088">
                  <c:v>1909.7</c:v>
                </c:pt>
                <c:pt idx="28089">
                  <c:v>1908.8</c:v>
                </c:pt>
                <c:pt idx="28090">
                  <c:v>1904.7</c:v>
                </c:pt>
                <c:pt idx="28091">
                  <c:v>1905.6</c:v>
                </c:pt>
                <c:pt idx="28092">
                  <c:v>1899.4</c:v>
                </c:pt>
                <c:pt idx="28093">
                  <c:v>1900.7</c:v>
                </c:pt>
                <c:pt idx="28094">
                  <c:v>1903.4</c:v>
                </c:pt>
                <c:pt idx="28095">
                  <c:v>1901</c:v>
                </c:pt>
                <c:pt idx="28096">
                  <c:v>1900.9</c:v>
                </c:pt>
                <c:pt idx="28097">
                  <c:v>1898.3</c:v>
                </c:pt>
                <c:pt idx="28098">
                  <c:v>1897.7</c:v>
                </c:pt>
                <c:pt idx="28099">
                  <c:v>1899.3</c:v>
                </c:pt>
                <c:pt idx="28100">
                  <c:v>1898.6</c:v>
                </c:pt>
                <c:pt idx="28101">
                  <c:v>1897.8</c:v>
                </c:pt>
                <c:pt idx="28102">
                  <c:v>1897.1</c:v>
                </c:pt>
                <c:pt idx="28103">
                  <c:v>1896.5</c:v>
                </c:pt>
                <c:pt idx="28104">
                  <c:v>1893.5</c:v>
                </c:pt>
                <c:pt idx="28105">
                  <c:v>1892.1</c:v>
                </c:pt>
                <c:pt idx="28106">
                  <c:v>1891.4</c:v>
                </c:pt>
                <c:pt idx="28107">
                  <c:v>1889.1</c:v>
                </c:pt>
                <c:pt idx="28108">
                  <c:v>1889.1</c:v>
                </c:pt>
                <c:pt idx="28109">
                  <c:v>1889.2</c:v>
                </c:pt>
                <c:pt idx="28110">
                  <c:v>1887.7</c:v>
                </c:pt>
                <c:pt idx="28111">
                  <c:v>1888.1</c:v>
                </c:pt>
                <c:pt idx="28112">
                  <c:v>1886.7</c:v>
                </c:pt>
                <c:pt idx="28113">
                  <c:v>1886.2</c:v>
                </c:pt>
                <c:pt idx="28114">
                  <c:v>1881.4</c:v>
                </c:pt>
                <c:pt idx="28115">
                  <c:v>1880.8</c:v>
                </c:pt>
                <c:pt idx="28116">
                  <c:v>1878.2</c:v>
                </c:pt>
                <c:pt idx="28117">
                  <c:v>1876.9</c:v>
                </c:pt>
                <c:pt idx="28118">
                  <c:v>1879.4</c:v>
                </c:pt>
                <c:pt idx="28119">
                  <c:v>1880</c:v>
                </c:pt>
                <c:pt idx="28120">
                  <c:v>1878.5</c:v>
                </c:pt>
                <c:pt idx="28121">
                  <c:v>1878.5</c:v>
                </c:pt>
                <c:pt idx="28122">
                  <c:v>1877.1</c:v>
                </c:pt>
                <c:pt idx="28123">
                  <c:v>1879.1</c:v>
                </c:pt>
                <c:pt idx="28124">
                  <c:v>1879.2</c:v>
                </c:pt>
                <c:pt idx="28125">
                  <c:v>1877.7</c:v>
                </c:pt>
                <c:pt idx="28126">
                  <c:v>1879.2</c:v>
                </c:pt>
                <c:pt idx="28127">
                  <c:v>1877</c:v>
                </c:pt>
                <c:pt idx="28128">
                  <c:v>1874.8</c:v>
                </c:pt>
                <c:pt idx="28129">
                  <c:v>1875.6</c:v>
                </c:pt>
                <c:pt idx="28130">
                  <c:v>1874.8</c:v>
                </c:pt>
                <c:pt idx="28131">
                  <c:v>1877.1</c:v>
                </c:pt>
                <c:pt idx="28132">
                  <c:v>1877.1</c:v>
                </c:pt>
                <c:pt idx="28133">
                  <c:v>1877</c:v>
                </c:pt>
                <c:pt idx="28134">
                  <c:v>1879.2</c:v>
                </c:pt>
                <c:pt idx="28135">
                  <c:v>1878.8</c:v>
                </c:pt>
                <c:pt idx="28136">
                  <c:v>1879.8</c:v>
                </c:pt>
                <c:pt idx="28137">
                  <c:v>1880.9</c:v>
                </c:pt>
                <c:pt idx="28138">
                  <c:v>1878.2</c:v>
                </c:pt>
                <c:pt idx="28139">
                  <c:v>1878.2</c:v>
                </c:pt>
                <c:pt idx="28140">
                  <c:v>1876.2</c:v>
                </c:pt>
                <c:pt idx="28141">
                  <c:v>1879</c:v>
                </c:pt>
                <c:pt idx="28142">
                  <c:v>1879.6</c:v>
                </c:pt>
                <c:pt idx="28143">
                  <c:v>1879</c:v>
                </c:pt>
                <c:pt idx="28144">
                  <c:v>1880.9</c:v>
                </c:pt>
                <c:pt idx="28145">
                  <c:v>1881.6</c:v>
                </c:pt>
                <c:pt idx="28146">
                  <c:v>1879.8</c:v>
                </c:pt>
                <c:pt idx="28147">
                  <c:v>1881.8</c:v>
                </c:pt>
                <c:pt idx="28148">
                  <c:v>1881.5</c:v>
                </c:pt>
                <c:pt idx="28149">
                  <c:v>1881.4</c:v>
                </c:pt>
                <c:pt idx="28150">
                  <c:v>1882.9</c:v>
                </c:pt>
                <c:pt idx="28151">
                  <c:v>1882.9</c:v>
                </c:pt>
                <c:pt idx="28152">
                  <c:v>1884.4</c:v>
                </c:pt>
                <c:pt idx="28153">
                  <c:v>1882.2</c:v>
                </c:pt>
                <c:pt idx="28154">
                  <c:v>1882.2</c:v>
                </c:pt>
                <c:pt idx="28155">
                  <c:v>1882.1</c:v>
                </c:pt>
                <c:pt idx="28156">
                  <c:v>1882.9</c:v>
                </c:pt>
                <c:pt idx="28157">
                  <c:v>1884.4</c:v>
                </c:pt>
                <c:pt idx="28158">
                  <c:v>1885</c:v>
                </c:pt>
                <c:pt idx="28159">
                  <c:v>1883.9</c:v>
                </c:pt>
                <c:pt idx="28160">
                  <c:v>1883.3</c:v>
                </c:pt>
                <c:pt idx="28161">
                  <c:v>1884.3</c:v>
                </c:pt>
                <c:pt idx="28162">
                  <c:v>1883.6</c:v>
                </c:pt>
                <c:pt idx="28163">
                  <c:v>1880.1</c:v>
                </c:pt>
                <c:pt idx="28164">
                  <c:v>1878.4</c:v>
                </c:pt>
                <c:pt idx="28165">
                  <c:v>1883.1</c:v>
                </c:pt>
                <c:pt idx="28166">
                  <c:v>1881</c:v>
                </c:pt>
                <c:pt idx="28167">
                  <c:v>1881.3</c:v>
                </c:pt>
                <c:pt idx="28168">
                  <c:v>1882.3</c:v>
                </c:pt>
                <c:pt idx="28169">
                  <c:v>1882.5</c:v>
                </c:pt>
                <c:pt idx="28170">
                  <c:v>1880.4</c:v>
                </c:pt>
                <c:pt idx="28171">
                  <c:v>1882.7</c:v>
                </c:pt>
                <c:pt idx="28172">
                  <c:v>1882.8</c:v>
                </c:pt>
                <c:pt idx="28173">
                  <c:v>1884.2</c:v>
                </c:pt>
                <c:pt idx="28174">
                  <c:v>1883.5</c:v>
                </c:pt>
                <c:pt idx="28175">
                  <c:v>1885</c:v>
                </c:pt>
                <c:pt idx="28176">
                  <c:v>1884.3</c:v>
                </c:pt>
                <c:pt idx="28177">
                  <c:v>1885</c:v>
                </c:pt>
                <c:pt idx="28178">
                  <c:v>1884.3</c:v>
                </c:pt>
                <c:pt idx="28179">
                  <c:v>1885.8</c:v>
                </c:pt>
                <c:pt idx="28180">
                  <c:v>1883.5</c:v>
                </c:pt>
                <c:pt idx="28181">
                  <c:v>1884.3</c:v>
                </c:pt>
                <c:pt idx="28182">
                  <c:v>1885</c:v>
                </c:pt>
                <c:pt idx="28183">
                  <c:v>1884.1</c:v>
                </c:pt>
                <c:pt idx="28184">
                  <c:v>1886.1</c:v>
                </c:pt>
                <c:pt idx="28185">
                  <c:v>1881.8</c:v>
                </c:pt>
                <c:pt idx="28186">
                  <c:v>1884.2</c:v>
                </c:pt>
                <c:pt idx="28187">
                  <c:v>1879.5</c:v>
                </c:pt>
                <c:pt idx="28188">
                  <c:v>1881.4</c:v>
                </c:pt>
                <c:pt idx="28189">
                  <c:v>1882.9</c:v>
                </c:pt>
                <c:pt idx="28190">
                  <c:v>1881.2</c:v>
                </c:pt>
                <c:pt idx="28191">
                  <c:v>1882.9</c:v>
                </c:pt>
                <c:pt idx="28192">
                  <c:v>1884</c:v>
                </c:pt>
                <c:pt idx="28193">
                  <c:v>1883.1</c:v>
                </c:pt>
                <c:pt idx="28194">
                  <c:v>1882.9</c:v>
                </c:pt>
                <c:pt idx="28195">
                  <c:v>1884.1</c:v>
                </c:pt>
                <c:pt idx="28196">
                  <c:v>1885</c:v>
                </c:pt>
                <c:pt idx="28197">
                  <c:v>1884.3</c:v>
                </c:pt>
                <c:pt idx="28198">
                  <c:v>1884.3</c:v>
                </c:pt>
                <c:pt idx="28199">
                  <c:v>1884.3</c:v>
                </c:pt>
                <c:pt idx="28200">
                  <c:v>1884.2</c:v>
                </c:pt>
                <c:pt idx="28201">
                  <c:v>1885.7</c:v>
                </c:pt>
                <c:pt idx="28202">
                  <c:v>1884.2</c:v>
                </c:pt>
                <c:pt idx="28203">
                  <c:v>1884.3</c:v>
                </c:pt>
                <c:pt idx="28204">
                  <c:v>1883.5</c:v>
                </c:pt>
                <c:pt idx="28205">
                  <c:v>1884.9</c:v>
                </c:pt>
                <c:pt idx="28206">
                  <c:v>1885.6</c:v>
                </c:pt>
                <c:pt idx="28207">
                  <c:v>1884.6</c:v>
                </c:pt>
                <c:pt idx="28208">
                  <c:v>1885.5</c:v>
                </c:pt>
                <c:pt idx="28209">
                  <c:v>1885.6</c:v>
                </c:pt>
                <c:pt idx="28210">
                  <c:v>1881.4</c:v>
                </c:pt>
                <c:pt idx="28211">
                  <c:v>1882.6</c:v>
                </c:pt>
                <c:pt idx="28212">
                  <c:v>1879.8</c:v>
                </c:pt>
                <c:pt idx="28213">
                  <c:v>1879.7</c:v>
                </c:pt>
                <c:pt idx="28214">
                  <c:v>1882.7</c:v>
                </c:pt>
                <c:pt idx="28215">
                  <c:v>1882.1</c:v>
                </c:pt>
                <c:pt idx="28216">
                  <c:v>1883.8</c:v>
                </c:pt>
                <c:pt idx="28217">
                  <c:v>1881.8</c:v>
                </c:pt>
                <c:pt idx="28218">
                  <c:v>1883</c:v>
                </c:pt>
                <c:pt idx="28219">
                  <c:v>1881.7</c:v>
                </c:pt>
                <c:pt idx="28220">
                  <c:v>1881.3</c:v>
                </c:pt>
                <c:pt idx="28221">
                  <c:v>1882</c:v>
                </c:pt>
                <c:pt idx="28222">
                  <c:v>1881.3</c:v>
                </c:pt>
                <c:pt idx="28223">
                  <c:v>1881.3</c:v>
                </c:pt>
                <c:pt idx="28224">
                  <c:v>1880.6</c:v>
                </c:pt>
                <c:pt idx="28225">
                  <c:v>1880.6</c:v>
                </c:pt>
                <c:pt idx="28226">
                  <c:v>1880.5</c:v>
                </c:pt>
                <c:pt idx="28227">
                  <c:v>1879.9</c:v>
                </c:pt>
                <c:pt idx="28228">
                  <c:v>1879.8</c:v>
                </c:pt>
                <c:pt idx="28229">
                  <c:v>1877.7</c:v>
                </c:pt>
                <c:pt idx="28230">
                  <c:v>1878.3</c:v>
                </c:pt>
                <c:pt idx="28231">
                  <c:v>1878.8</c:v>
                </c:pt>
                <c:pt idx="28232">
                  <c:v>1877.4</c:v>
                </c:pt>
                <c:pt idx="28233">
                  <c:v>1878</c:v>
                </c:pt>
                <c:pt idx="28234">
                  <c:v>1876.3</c:v>
                </c:pt>
                <c:pt idx="28235">
                  <c:v>1874.2</c:v>
                </c:pt>
                <c:pt idx="28236">
                  <c:v>1874.4</c:v>
                </c:pt>
                <c:pt idx="28237">
                  <c:v>1869.9</c:v>
                </c:pt>
                <c:pt idx="28238">
                  <c:v>1874.8</c:v>
                </c:pt>
                <c:pt idx="28239">
                  <c:v>1869.7</c:v>
                </c:pt>
                <c:pt idx="28240">
                  <c:v>1872.1</c:v>
                </c:pt>
                <c:pt idx="28241">
                  <c:v>1872</c:v>
                </c:pt>
                <c:pt idx="28242">
                  <c:v>1871.5</c:v>
                </c:pt>
                <c:pt idx="28243">
                  <c:v>1872.5</c:v>
                </c:pt>
                <c:pt idx="28244">
                  <c:v>1872</c:v>
                </c:pt>
                <c:pt idx="28245">
                  <c:v>1870.5</c:v>
                </c:pt>
                <c:pt idx="28246">
                  <c:v>1871.1</c:v>
                </c:pt>
                <c:pt idx="28247">
                  <c:v>1870.5</c:v>
                </c:pt>
                <c:pt idx="28248">
                  <c:v>1871.2</c:v>
                </c:pt>
                <c:pt idx="28249">
                  <c:v>1868.3</c:v>
                </c:pt>
                <c:pt idx="28250">
                  <c:v>1867.6</c:v>
                </c:pt>
                <c:pt idx="28251">
                  <c:v>1866.9</c:v>
                </c:pt>
                <c:pt idx="28252">
                  <c:v>1866.9</c:v>
                </c:pt>
                <c:pt idx="28253">
                  <c:v>1866.9</c:v>
                </c:pt>
                <c:pt idx="28254">
                  <c:v>1865.4</c:v>
                </c:pt>
                <c:pt idx="28255">
                  <c:v>1866.7</c:v>
                </c:pt>
                <c:pt idx="28256">
                  <c:v>1865.2</c:v>
                </c:pt>
                <c:pt idx="28257">
                  <c:v>1861.8</c:v>
                </c:pt>
                <c:pt idx="28258">
                  <c:v>1860.4</c:v>
                </c:pt>
                <c:pt idx="28259">
                  <c:v>1862.5</c:v>
                </c:pt>
                <c:pt idx="28260">
                  <c:v>1861.9</c:v>
                </c:pt>
                <c:pt idx="28261">
                  <c:v>1859.3</c:v>
                </c:pt>
                <c:pt idx="28262">
                  <c:v>1861.4</c:v>
                </c:pt>
                <c:pt idx="28263">
                  <c:v>1860.1</c:v>
                </c:pt>
                <c:pt idx="28264">
                  <c:v>1859.7</c:v>
                </c:pt>
                <c:pt idx="28265">
                  <c:v>1856.9</c:v>
                </c:pt>
                <c:pt idx="28266">
                  <c:v>1859.6</c:v>
                </c:pt>
                <c:pt idx="28267">
                  <c:v>1858.4</c:v>
                </c:pt>
                <c:pt idx="28268">
                  <c:v>1859.2</c:v>
                </c:pt>
                <c:pt idx="28269">
                  <c:v>1858.4</c:v>
                </c:pt>
                <c:pt idx="28270">
                  <c:v>1858.6</c:v>
                </c:pt>
                <c:pt idx="28271">
                  <c:v>1857.1</c:v>
                </c:pt>
                <c:pt idx="28272">
                  <c:v>1856.4</c:v>
                </c:pt>
                <c:pt idx="28273">
                  <c:v>1857</c:v>
                </c:pt>
                <c:pt idx="28274">
                  <c:v>1854.2</c:v>
                </c:pt>
                <c:pt idx="28275">
                  <c:v>1854.1</c:v>
                </c:pt>
                <c:pt idx="28276">
                  <c:v>1852.1</c:v>
                </c:pt>
                <c:pt idx="28277">
                  <c:v>1853.5</c:v>
                </c:pt>
                <c:pt idx="28278">
                  <c:v>1850.6</c:v>
                </c:pt>
                <c:pt idx="28279">
                  <c:v>1849.7</c:v>
                </c:pt>
                <c:pt idx="28280">
                  <c:v>1849.7</c:v>
                </c:pt>
                <c:pt idx="28281">
                  <c:v>1850.1</c:v>
                </c:pt>
                <c:pt idx="28282">
                  <c:v>1850</c:v>
                </c:pt>
                <c:pt idx="28283">
                  <c:v>1848.1</c:v>
                </c:pt>
                <c:pt idx="28284">
                  <c:v>1849.5</c:v>
                </c:pt>
                <c:pt idx="28285">
                  <c:v>1847.5</c:v>
                </c:pt>
                <c:pt idx="28286">
                  <c:v>1846.6</c:v>
                </c:pt>
                <c:pt idx="28287">
                  <c:v>1847.7</c:v>
                </c:pt>
                <c:pt idx="28288">
                  <c:v>1849.2</c:v>
                </c:pt>
                <c:pt idx="28289">
                  <c:v>1847.1</c:v>
                </c:pt>
                <c:pt idx="28290">
                  <c:v>1845.6</c:v>
                </c:pt>
                <c:pt idx="28291">
                  <c:v>1847</c:v>
                </c:pt>
                <c:pt idx="28292">
                  <c:v>1845.7</c:v>
                </c:pt>
                <c:pt idx="28293">
                  <c:v>1845.8</c:v>
                </c:pt>
                <c:pt idx="28294">
                  <c:v>1847.2</c:v>
                </c:pt>
                <c:pt idx="28295">
                  <c:v>1845.7</c:v>
                </c:pt>
                <c:pt idx="28296">
                  <c:v>1845.8</c:v>
                </c:pt>
                <c:pt idx="28297">
                  <c:v>1844.3</c:v>
                </c:pt>
                <c:pt idx="28298">
                  <c:v>1845.7</c:v>
                </c:pt>
                <c:pt idx="28299">
                  <c:v>1842.9</c:v>
                </c:pt>
                <c:pt idx="28300">
                  <c:v>1843</c:v>
                </c:pt>
                <c:pt idx="28301">
                  <c:v>1843.6</c:v>
                </c:pt>
                <c:pt idx="28302">
                  <c:v>1842.7</c:v>
                </c:pt>
                <c:pt idx="28303">
                  <c:v>1843.3</c:v>
                </c:pt>
                <c:pt idx="28304">
                  <c:v>1842.8</c:v>
                </c:pt>
                <c:pt idx="28305">
                  <c:v>1843.6</c:v>
                </c:pt>
                <c:pt idx="28306">
                  <c:v>1840.2</c:v>
                </c:pt>
                <c:pt idx="28307">
                  <c:v>1838.9</c:v>
                </c:pt>
                <c:pt idx="28308">
                  <c:v>1841.3</c:v>
                </c:pt>
                <c:pt idx="28309">
                  <c:v>1838.8</c:v>
                </c:pt>
                <c:pt idx="28310">
                  <c:v>1839.9</c:v>
                </c:pt>
                <c:pt idx="28311">
                  <c:v>1838</c:v>
                </c:pt>
                <c:pt idx="28312">
                  <c:v>1838.8</c:v>
                </c:pt>
                <c:pt idx="28313">
                  <c:v>1837.5</c:v>
                </c:pt>
                <c:pt idx="28314">
                  <c:v>1838</c:v>
                </c:pt>
                <c:pt idx="28315">
                  <c:v>1838.9</c:v>
                </c:pt>
                <c:pt idx="28316">
                  <c:v>1839.4</c:v>
                </c:pt>
                <c:pt idx="28317">
                  <c:v>1840.1</c:v>
                </c:pt>
                <c:pt idx="28318">
                  <c:v>1840.1</c:v>
                </c:pt>
                <c:pt idx="28319">
                  <c:v>1840.1</c:v>
                </c:pt>
                <c:pt idx="28320">
                  <c:v>1839.6</c:v>
                </c:pt>
                <c:pt idx="28321">
                  <c:v>1838.8</c:v>
                </c:pt>
                <c:pt idx="28322">
                  <c:v>1837.5</c:v>
                </c:pt>
                <c:pt idx="28323">
                  <c:v>1838.3</c:v>
                </c:pt>
                <c:pt idx="28324">
                  <c:v>1836.3</c:v>
                </c:pt>
                <c:pt idx="28325">
                  <c:v>1838.3</c:v>
                </c:pt>
                <c:pt idx="28326">
                  <c:v>1837.5</c:v>
                </c:pt>
                <c:pt idx="28327">
                  <c:v>1836.6</c:v>
                </c:pt>
                <c:pt idx="28328">
                  <c:v>1835.8</c:v>
                </c:pt>
                <c:pt idx="28329">
                  <c:v>1834.6</c:v>
                </c:pt>
                <c:pt idx="28330">
                  <c:v>1830.2</c:v>
                </c:pt>
                <c:pt idx="28331">
                  <c:v>1831.5</c:v>
                </c:pt>
                <c:pt idx="28332">
                  <c:v>1831.8</c:v>
                </c:pt>
                <c:pt idx="28333">
                  <c:v>1832.6</c:v>
                </c:pt>
                <c:pt idx="28334">
                  <c:v>1833.2</c:v>
                </c:pt>
                <c:pt idx="28335">
                  <c:v>1832.1</c:v>
                </c:pt>
                <c:pt idx="28336">
                  <c:v>1830.4</c:v>
                </c:pt>
                <c:pt idx="28337">
                  <c:v>1831.4</c:v>
                </c:pt>
                <c:pt idx="28338">
                  <c:v>1829.2</c:v>
                </c:pt>
                <c:pt idx="28339">
                  <c:v>1830.6</c:v>
                </c:pt>
                <c:pt idx="28340">
                  <c:v>1828.6</c:v>
                </c:pt>
                <c:pt idx="28341">
                  <c:v>1828.6</c:v>
                </c:pt>
                <c:pt idx="28342">
                  <c:v>1828.4</c:v>
                </c:pt>
                <c:pt idx="28343">
                  <c:v>1828.6</c:v>
                </c:pt>
                <c:pt idx="28344">
                  <c:v>1827.9</c:v>
                </c:pt>
                <c:pt idx="28345">
                  <c:v>1827.9</c:v>
                </c:pt>
                <c:pt idx="28346">
                  <c:v>1827</c:v>
                </c:pt>
                <c:pt idx="28347">
                  <c:v>1826.5</c:v>
                </c:pt>
                <c:pt idx="28348">
                  <c:v>1826.4</c:v>
                </c:pt>
                <c:pt idx="28349">
                  <c:v>1826.4</c:v>
                </c:pt>
                <c:pt idx="28350">
                  <c:v>1824.9</c:v>
                </c:pt>
                <c:pt idx="28351">
                  <c:v>1824.8</c:v>
                </c:pt>
                <c:pt idx="28352">
                  <c:v>1824.8</c:v>
                </c:pt>
                <c:pt idx="28353">
                  <c:v>1825</c:v>
                </c:pt>
                <c:pt idx="28354">
                  <c:v>1825</c:v>
                </c:pt>
                <c:pt idx="28355">
                  <c:v>1825</c:v>
                </c:pt>
                <c:pt idx="28356">
                  <c:v>1825</c:v>
                </c:pt>
                <c:pt idx="28357">
                  <c:v>1825</c:v>
                </c:pt>
                <c:pt idx="28358">
                  <c:v>1825</c:v>
                </c:pt>
                <c:pt idx="28359">
                  <c:v>1825</c:v>
                </c:pt>
                <c:pt idx="28360">
                  <c:v>1825</c:v>
                </c:pt>
                <c:pt idx="28361">
                  <c:v>1825</c:v>
                </c:pt>
                <c:pt idx="28362">
                  <c:v>1825</c:v>
                </c:pt>
                <c:pt idx="28363">
                  <c:v>1825</c:v>
                </c:pt>
                <c:pt idx="28364">
                  <c:v>1825</c:v>
                </c:pt>
                <c:pt idx="28365">
                  <c:v>1825</c:v>
                </c:pt>
                <c:pt idx="28366">
                  <c:v>1825</c:v>
                </c:pt>
                <c:pt idx="28367">
                  <c:v>1825</c:v>
                </c:pt>
                <c:pt idx="28368">
                  <c:v>1825</c:v>
                </c:pt>
                <c:pt idx="28369">
                  <c:v>1825</c:v>
                </c:pt>
                <c:pt idx="28370">
                  <c:v>1825</c:v>
                </c:pt>
                <c:pt idx="28371">
                  <c:v>1825</c:v>
                </c:pt>
                <c:pt idx="28372">
                  <c:v>1825</c:v>
                </c:pt>
                <c:pt idx="28373">
                  <c:v>1825</c:v>
                </c:pt>
                <c:pt idx="28374">
                  <c:v>1825</c:v>
                </c:pt>
                <c:pt idx="28375">
                  <c:v>1824</c:v>
                </c:pt>
                <c:pt idx="28376">
                  <c:v>1824</c:v>
                </c:pt>
                <c:pt idx="28377">
                  <c:v>1824</c:v>
                </c:pt>
                <c:pt idx="28378">
                  <c:v>1824</c:v>
                </c:pt>
                <c:pt idx="28379">
                  <c:v>1824</c:v>
                </c:pt>
                <c:pt idx="28380">
                  <c:v>1824</c:v>
                </c:pt>
                <c:pt idx="28381">
                  <c:v>1824</c:v>
                </c:pt>
                <c:pt idx="28382">
                  <c:v>1824</c:v>
                </c:pt>
                <c:pt idx="28383">
                  <c:v>1824</c:v>
                </c:pt>
                <c:pt idx="28384">
                  <c:v>1824</c:v>
                </c:pt>
                <c:pt idx="28385">
                  <c:v>1824</c:v>
                </c:pt>
                <c:pt idx="28386">
                  <c:v>1824</c:v>
                </c:pt>
                <c:pt idx="28387">
                  <c:v>1824</c:v>
                </c:pt>
                <c:pt idx="28388">
                  <c:v>1824</c:v>
                </c:pt>
                <c:pt idx="28389">
                  <c:v>1824</c:v>
                </c:pt>
                <c:pt idx="28390">
                  <c:v>1824</c:v>
                </c:pt>
                <c:pt idx="28391">
                  <c:v>1824</c:v>
                </c:pt>
                <c:pt idx="28392">
                  <c:v>1824</c:v>
                </c:pt>
                <c:pt idx="28393">
                  <c:v>1824</c:v>
                </c:pt>
                <c:pt idx="28394">
                  <c:v>1824</c:v>
                </c:pt>
                <c:pt idx="28395">
                  <c:v>1824</c:v>
                </c:pt>
                <c:pt idx="28396">
                  <c:v>1824</c:v>
                </c:pt>
                <c:pt idx="28397">
                  <c:v>1822.7</c:v>
                </c:pt>
                <c:pt idx="28398">
                  <c:v>1824</c:v>
                </c:pt>
                <c:pt idx="28399">
                  <c:v>1821.9</c:v>
                </c:pt>
                <c:pt idx="28400">
                  <c:v>1823.2</c:v>
                </c:pt>
                <c:pt idx="28401">
                  <c:v>1821.6</c:v>
                </c:pt>
                <c:pt idx="28402">
                  <c:v>1821</c:v>
                </c:pt>
                <c:pt idx="28403">
                  <c:v>1819.4</c:v>
                </c:pt>
                <c:pt idx="28404">
                  <c:v>1823.5</c:v>
                </c:pt>
                <c:pt idx="28405">
                  <c:v>1824.1</c:v>
                </c:pt>
                <c:pt idx="28406">
                  <c:v>1821.6</c:v>
                </c:pt>
                <c:pt idx="28407">
                  <c:v>1823.2</c:v>
                </c:pt>
                <c:pt idx="28408">
                  <c:v>1824</c:v>
                </c:pt>
                <c:pt idx="28409">
                  <c:v>1825.2</c:v>
                </c:pt>
                <c:pt idx="28410">
                  <c:v>1824.6</c:v>
                </c:pt>
                <c:pt idx="28411">
                  <c:v>1823.9</c:v>
                </c:pt>
                <c:pt idx="28412">
                  <c:v>1824</c:v>
                </c:pt>
                <c:pt idx="28413">
                  <c:v>1824.6</c:v>
                </c:pt>
                <c:pt idx="28414">
                  <c:v>1826.1</c:v>
                </c:pt>
                <c:pt idx="28415">
                  <c:v>1826</c:v>
                </c:pt>
                <c:pt idx="28416">
                  <c:v>1825.4</c:v>
                </c:pt>
                <c:pt idx="28417">
                  <c:v>1827.5</c:v>
                </c:pt>
                <c:pt idx="28418">
                  <c:v>1826.9</c:v>
                </c:pt>
                <c:pt idx="28419">
                  <c:v>1826.1</c:v>
                </c:pt>
                <c:pt idx="28420">
                  <c:v>1826.8</c:v>
                </c:pt>
                <c:pt idx="28421">
                  <c:v>1828.1</c:v>
                </c:pt>
                <c:pt idx="28422">
                  <c:v>1828.1</c:v>
                </c:pt>
                <c:pt idx="28423">
                  <c:v>1826.5</c:v>
                </c:pt>
                <c:pt idx="28424">
                  <c:v>1827.7</c:v>
                </c:pt>
                <c:pt idx="28425">
                  <c:v>1826.8</c:v>
                </c:pt>
                <c:pt idx="28426">
                  <c:v>1823</c:v>
                </c:pt>
                <c:pt idx="28427">
                  <c:v>1824.4</c:v>
                </c:pt>
                <c:pt idx="28428">
                  <c:v>1825.5</c:v>
                </c:pt>
                <c:pt idx="28429">
                  <c:v>1824.2</c:v>
                </c:pt>
                <c:pt idx="28430">
                  <c:v>1826.5</c:v>
                </c:pt>
                <c:pt idx="28431">
                  <c:v>1825.6</c:v>
                </c:pt>
                <c:pt idx="28432">
                  <c:v>1827.2</c:v>
                </c:pt>
                <c:pt idx="28433">
                  <c:v>1826.3</c:v>
                </c:pt>
                <c:pt idx="28434">
                  <c:v>1827</c:v>
                </c:pt>
                <c:pt idx="28435">
                  <c:v>1827.9</c:v>
                </c:pt>
                <c:pt idx="28436">
                  <c:v>1828.7</c:v>
                </c:pt>
                <c:pt idx="28437">
                  <c:v>1828</c:v>
                </c:pt>
                <c:pt idx="28438">
                  <c:v>1826.7</c:v>
                </c:pt>
                <c:pt idx="28439">
                  <c:v>1829.4</c:v>
                </c:pt>
                <c:pt idx="28440">
                  <c:v>1829.4</c:v>
                </c:pt>
                <c:pt idx="28441">
                  <c:v>1828.7</c:v>
                </c:pt>
                <c:pt idx="28442">
                  <c:v>1827.4</c:v>
                </c:pt>
                <c:pt idx="28443">
                  <c:v>1828</c:v>
                </c:pt>
                <c:pt idx="28444">
                  <c:v>1826.6</c:v>
                </c:pt>
                <c:pt idx="28445">
                  <c:v>1828</c:v>
                </c:pt>
                <c:pt idx="28446">
                  <c:v>1828.4</c:v>
                </c:pt>
                <c:pt idx="28447">
                  <c:v>1827.4</c:v>
                </c:pt>
                <c:pt idx="28448">
                  <c:v>1826.9</c:v>
                </c:pt>
                <c:pt idx="28449">
                  <c:v>1828.1</c:v>
                </c:pt>
                <c:pt idx="28450">
                  <c:v>1826.6</c:v>
                </c:pt>
                <c:pt idx="28451">
                  <c:v>1826.9</c:v>
                </c:pt>
                <c:pt idx="28452">
                  <c:v>1824.8</c:v>
                </c:pt>
                <c:pt idx="28453">
                  <c:v>1825.5</c:v>
                </c:pt>
                <c:pt idx="28454">
                  <c:v>1824.8</c:v>
                </c:pt>
                <c:pt idx="28455">
                  <c:v>1825.6</c:v>
                </c:pt>
                <c:pt idx="28456">
                  <c:v>1824.9</c:v>
                </c:pt>
                <c:pt idx="28457">
                  <c:v>1824.2</c:v>
                </c:pt>
                <c:pt idx="28458">
                  <c:v>1825.4</c:v>
                </c:pt>
                <c:pt idx="28459">
                  <c:v>1824.4</c:v>
                </c:pt>
                <c:pt idx="28460">
                  <c:v>1824.9</c:v>
                </c:pt>
                <c:pt idx="28461">
                  <c:v>1823.7</c:v>
                </c:pt>
                <c:pt idx="28462">
                  <c:v>1824.4</c:v>
                </c:pt>
                <c:pt idx="28463">
                  <c:v>1824.4</c:v>
                </c:pt>
                <c:pt idx="28464">
                  <c:v>1824.4</c:v>
                </c:pt>
                <c:pt idx="28465">
                  <c:v>1823.8</c:v>
                </c:pt>
                <c:pt idx="28466">
                  <c:v>1823.8</c:v>
                </c:pt>
                <c:pt idx="28467">
                  <c:v>1823.8</c:v>
                </c:pt>
                <c:pt idx="28468">
                  <c:v>1823.1</c:v>
                </c:pt>
                <c:pt idx="28469">
                  <c:v>1823.2</c:v>
                </c:pt>
                <c:pt idx="28470">
                  <c:v>1823.7</c:v>
                </c:pt>
                <c:pt idx="28471">
                  <c:v>1824.4</c:v>
                </c:pt>
                <c:pt idx="28472">
                  <c:v>1822.5</c:v>
                </c:pt>
                <c:pt idx="28473">
                  <c:v>1821.2</c:v>
                </c:pt>
                <c:pt idx="28474">
                  <c:v>1820.4</c:v>
                </c:pt>
                <c:pt idx="28475">
                  <c:v>1816.8</c:v>
                </c:pt>
                <c:pt idx="28476">
                  <c:v>1817.5</c:v>
                </c:pt>
                <c:pt idx="28477">
                  <c:v>1819.1</c:v>
                </c:pt>
                <c:pt idx="28478">
                  <c:v>1817.9</c:v>
                </c:pt>
                <c:pt idx="28479">
                  <c:v>1820.8</c:v>
                </c:pt>
                <c:pt idx="28480">
                  <c:v>1821.7</c:v>
                </c:pt>
                <c:pt idx="28481">
                  <c:v>1820.4</c:v>
                </c:pt>
                <c:pt idx="28482">
                  <c:v>1821.5</c:v>
                </c:pt>
                <c:pt idx="28483">
                  <c:v>1821</c:v>
                </c:pt>
                <c:pt idx="28484">
                  <c:v>1821.7</c:v>
                </c:pt>
                <c:pt idx="28485">
                  <c:v>1819.6</c:v>
                </c:pt>
                <c:pt idx="28486">
                  <c:v>1821</c:v>
                </c:pt>
                <c:pt idx="28487">
                  <c:v>1821</c:v>
                </c:pt>
                <c:pt idx="28488">
                  <c:v>1821</c:v>
                </c:pt>
                <c:pt idx="28489">
                  <c:v>1819.7</c:v>
                </c:pt>
                <c:pt idx="28490">
                  <c:v>1819.8</c:v>
                </c:pt>
                <c:pt idx="28491">
                  <c:v>1820.4</c:v>
                </c:pt>
                <c:pt idx="28492">
                  <c:v>1819.5</c:v>
                </c:pt>
                <c:pt idx="28493">
                  <c:v>1819.6</c:v>
                </c:pt>
                <c:pt idx="28494">
                  <c:v>1818.2</c:v>
                </c:pt>
                <c:pt idx="28495">
                  <c:v>1818.7</c:v>
                </c:pt>
                <c:pt idx="28496">
                  <c:v>1819.1</c:v>
                </c:pt>
                <c:pt idx="28497">
                  <c:v>1816.8</c:v>
                </c:pt>
                <c:pt idx="28498">
                  <c:v>1816.6</c:v>
                </c:pt>
                <c:pt idx="28499">
                  <c:v>1812.1</c:v>
                </c:pt>
                <c:pt idx="28500">
                  <c:v>1818.4</c:v>
                </c:pt>
                <c:pt idx="28501">
                  <c:v>1818.7</c:v>
                </c:pt>
                <c:pt idx="28502">
                  <c:v>1818.3</c:v>
                </c:pt>
                <c:pt idx="28503">
                  <c:v>1817.7</c:v>
                </c:pt>
                <c:pt idx="28504">
                  <c:v>1817</c:v>
                </c:pt>
                <c:pt idx="28505">
                  <c:v>1818.6</c:v>
                </c:pt>
                <c:pt idx="28506">
                  <c:v>1818</c:v>
                </c:pt>
                <c:pt idx="28507">
                  <c:v>1817.5</c:v>
                </c:pt>
                <c:pt idx="28508">
                  <c:v>1818.2</c:v>
                </c:pt>
                <c:pt idx="28509">
                  <c:v>1819.5</c:v>
                </c:pt>
                <c:pt idx="28510">
                  <c:v>1818.9</c:v>
                </c:pt>
                <c:pt idx="28511">
                  <c:v>1818.1</c:v>
                </c:pt>
                <c:pt idx="28512">
                  <c:v>1818.2</c:v>
                </c:pt>
                <c:pt idx="28513">
                  <c:v>1820.2</c:v>
                </c:pt>
                <c:pt idx="28514">
                  <c:v>1819.6</c:v>
                </c:pt>
                <c:pt idx="28515">
                  <c:v>1818.8</c:v>
                </c:pt>
                <c:pt idx="28516">
                  <c:v>1820.2</c:v>
                </c:pt>
                <c:pt idx="28517">
                  <c:v>1820.2</c:v>
                </c:pt>
                <c:pt idx="28518">
                  <c:v>1818.8</c:v>
                </c:pt>
                <c:pt idx="28519">
                  <c:v>1820.1</c:v>
                </c:pt>
                <c:pt idx="28520">
                  <c:v>1820.4</c:v>
                </c:pt>
                <c:pt idx="28521">
                  <c:v>1817</c:v>
                </c:pt>
                <c:pt idx="28522">
                  <c:v>1813.9</c:v>
                </c:pt>
                <c:pt idx="28523">
                  <c:v>1816.6</c:v>
                </c:pt>
                <c:pt idx="28524">
                  <c:v>1817.5</c:v>
                </c:pt>
                <c:pt idx="28525">
                  <c:v>1816.9</c:v>
                </c:pt>
                <c:pt idx="28526">
                  <c:v>1820.1</c:v>
                </c:pt>
                <c:pt idx="28527">
                  <c:v>1818.2</c:v>
                </c:pt>
                <c:pt idx="28528">
                  <c:v>1817.7</c:v>
                </c:pt>
                <c:pt idx="28529">
                  <c:v>1820.1</c:v>
                </c:pt>
                <c:pt idx="28530">
                  <c:v>1817.4</c:v>
                </c:pt>
                <c:pt idx="28531">
                  <c:v>1818.6</c:v>
                </c:pt>
                <c:pt idx="28532">
                  <c:v>1816</c:v>
                </c:pt>
                <c:pt idx="28533">
                  <c:v>1816.5</c:v>
                </c:pt>
                <c:pt idx="28534">
                  <c:v>1816.6</c:v>
                </c:pt>
                <c:pt idx="28535">
                  <c:v>1816.6</c:v>
                </c:pt>
                <c:pt idx="28536">
                  <c:v>1816.5</c:v>
                </c:pt>
                <c:pt idx="28537">
                  <c:v>1814.5</c:v>
                </c:pt>
                <c:pt idx="28538">
                  <c:v>1815.8</c:v>
                </c:pt>
                <c:pt idx="28539">
                  <c:v>1814.5</c:v>
                </c:pt>
                <c:pt idx="28540">
                  <c:v>1813.8</c:v>
                </c:pt>
                <c:pt idx="28541">
                  <c:v>1813.8</c:v>
                </c:pt>
                <c:pt idx="28542">
                  <c:v>1813.6</c:v>
                </c:pt>
                <c:pt idx="28543">
                  <c:v>1815</c:v>
                </c:pt>
                <c:pt idx="28544">
                  <c:v>1814.4</c:v>
                </c:pt>
                <c:pt idx="28545">
                  <c:v>1812.4</c:v>
                </c:pt>
                <c:pt idx="28546">
                  <c:v>1811.1</c:v>
                </c:pt>
                <c:pt idx="28547">
                  <c:v>1810.1</c:v>
                </c:pt>
                <c:pt idx="28548">
                  <c:v>1811.1</c:v>
                </c:pt>
                <c:pt idx="28549">
                  <c:v>1813.8</c:v>
                </c:pt>
                <c:pt idx="28550">
                  <c:v>1813.2</c:v>
                </c:pt>
                <c:pt idx="28551">
                  <c:v>1815.3</c:v>
                </c:pt>
                <c:pt idx="28552">
                  <c:v>1814.5</c:v>
                </c:pt>
                <c:pt idx="28553">
                  <c:v>1815.4</c:v>
                </c:pt>
                <c:pt idx="28554">
                  <c:v>1816.5</c:v>
                </c:pt>
                <c:pt idx="28555">
                  <c:v>1815.6</c:v>
                </c:pt>
                <c:pt idx="28556">
                  <c:v>1815.6</c:v>
                </c:pt>
                <c:pt idx="28557">
                  <c:v>1815.7</c:v>
                </c:pt>
                <c:pt idx="28558">
                  <c:v>1816.4</c:v>
                </c:pt>
                <c:pt idx="28559">
                  <c:v>1815.7</c:v>
                </c:pt>
                <c:pt idx="28560">
                  <c:v>1817</c:v>
                </c:pt>
                <c:pt idx="28561">
                  <c:v>1816.4</c:v>
                </c:pt>
                <c:pt idx="28562">
                  <c:v>1817.1</c:v>
                </c:pt>
                <c:pt idx="28563">
                  <c:v>1817</c:v>
                </c:pt>
                <c:pt idx="28564">
                  <c:v>1817</c:v>
                </c:pt>
                <c:pt idx="28565">
                  <c:v>1817.2</c:v>
                </c:pt>
                <c:pt idx="28566">
                  <c:v>1816.2</c:v>
                </c:pt>
                <c:pt idx="28567">
                  <c:v>1816.2</c:v>
                </c:pt>
                <c:pt idx="28568">
                  <c:v>1816.5</c:v>
                </c:pt>
                <c:pt idx="28569">
                  <c:v>1818.4</c:v>
                </c:pt>
                <c:pt idx="28570">
                  <c:v>1814.7</c:v>
                </c:pt>
                <c:pt idx="28571">
                  <c:v>1811.8</c:v>
                </c:pt>
                <c:pt idx="28572">
                  <c:v>1812.3</c:v>
                </c:pt>
                <c:pt idx="28573">
                  <c:v>1815.1</c:v>
                </c:pt>
                <c:pt idx="28574">
                  <c:v>1816</c:v>
                </c:pt>
                <c:pt idx="28575">
                  <c:v>1816.1</c:v>
                </c:pt>
                <c:pt idx="28576">
                  <c:v>1816.8</c:v>
                </c:pt>
                <c:pt idx="28577">
                  <c:v>1816.3</c:v>
                </c:pt>
                <c:pt idx="28578">
                  <c:v>1817.4</c:v>
                </c:pt>
                <c:pt idx="28579">
                  <c:v>1816.8</c:v>
                </c:pt>
                <c:pt idx="28580">
                  <c:v>1817.6</c:v>
                </c:pt>
                <c:pt idx="28581">
                  <c:v>1816.9</c:v>
                </c:pt>
                <c:pt idx="28582">
                  <c:v>1818.2</c:v>
                </c:pt>
                <c:pt idx="28583">
                  <c:v>1816.2</c:v>
                </c:pt>
                <c:pt idx="28584">
                  <c:v>1816.9</c:v>
                </c:pt>
                <c:pt idx="28585">
                  <c:v>1815.5</c:v>
                </c:pt>
                <c:pt idx="28586">
                  <c:v>1816.9</c:v>
                </c:pt>
                <c:pt idx="28587">
                  <c:v>1816.9</c:v>
                </c:pt>
                <c:pt idx="28588">
                  <c:v>1815.5</c:v>
                </c:pt>
                <c:pt idx="28589">
                  <c:v>1816.2</c:v>
                </c:pt>
                <c:pt idx="28590">
                  <c:v>1816.8</c:v>
                </c:pt>
                <c:pt idx="28591">
                  <c:v>1815.4</c:v>
                </c:pt>
                <c:pt idx="28592">
                  <c:v>1816.7</c:v>
                </c:pt>
                <c:pt idx="28593">
                  <c:v>1814</c:v>
                </c:pt>
                <c:pt idx="28594">
                  <c:v>1812.5</c:v>
                </c:pt>
                <c:pt idx="28595">
                  <c:v>1811.3</c:v>
                </c:pt>
                <c:pt idx="28596">
                  <c:v>1814</c:v>
                </c:pt>
                <c:pt idx="28597">
                  <c:v>1809.6</c:v>
                </c:pt>
                <c:pt idx="28598">
                  <c:v>1813.9</c:v>
                </c:pt>
                <c:pt idx="28599">
                  <c:v>1812.8</c:v>
                </c:pt>
                <c:pt idx="28600">
                  <c:v>1813.8</c:v>
                </c:pt>
                <c:pt idx="28601">
                  <c:v>1812.8</c:v>
                </c:pt>
                <c:pt idx="28602">
                  <c:v>1812.7</c:v>
                </c:pt>
                <c:pt idx="28603">
                  <c:v>1813.2</c:v>
                </c:pt>
                <c:pt idx="28604">
                  <c:v>1814</c:v>
                </c:pt>
                <c:pt idx="28605">
                  <c:v>1814</c:v>
                </c:pt>
                <c:pt idx="28606">
                  <c:v>1813.9</c:v>
                </c:pt>
                <c:pt idx="28607">
                  <c:v>1814.7</c:v>
                </c:pt>
                <c:pt idx="28608">
                  <c:v>1812.7</c:v>
                </c:pt>
                <c:pt idx="28609">
                  <c:v>1811.8</c:v>
                </c:pt>
                <c:pt idx="28610">
                  <c:v>1811.8</c:v>
                </c:pt>
                <c:pt idx="28611">
                  <c:v>1809.8</c:v>
                </c:pt>
                <c:pt idx="28612">
                  <c:v>1809.1</c:v>
                </c:pt>
                <c:pt idx="28613">
                  <c:v>1807.7</c:v>
                </c:pt>
                <c:pt idx="28614">
                  <c:v>1808.3</c:v>
                </c:pt>
                <c:pt idx="28615">
                  <c:v>1806.9</c:v>
                </c:pt>
                <c:pt idx="28616">
                  <c:v>1805.7</c:v>
                </c:pt>
                <c:pt idx="28617">
                  <c:v>1806.2</c:v>
                </c:pt>
                <c:pt idx="28618">
                  <c:v>1801.1</c:v>
                </c:pt>
                <c:pt idx="28619">
                  <c:v>1802.7</c:v>
                </c:pt>
                <c:pt idx="28620">
                  <c:v>1800.8</c:v>
                </c:pt>
                <c:pt idx="28621">
                  <c:v>1801.8</c:v>
                </c:pt>
                <c:pt idx="28622">
                  <c:v>1802.9</c:v>
                </c:pt>
                <c:pt idx="28623">
                  <c:v>1802.3</c:v>
                </c:pt>
                <c:pt idx="28624">
                  <c:v>1802.9</c:v>
                </c:pt>
                <c:pt idx="28625">
                  <c:v>1803.4</c:v>
                </c:pt>
                <c:pt idx="28626">
                  <c:v>1802.4</c:v>
                </c:pt>
                <c:pt idx="28627">
                  <c:v>1803</c:v>
                </c:pt>
                <c:pt idx="28628">
                  <c:v>1803.1</c:v>
                </c:pt>
                <c:pt idx="28629">
                  <c:v>1802</c:v>
                </c:pt>
                <c:pt idx="28630">
                  <c:v>1803.9</c:v>
                </c:pt>
                <c:pt idx="28631">
                  <c:v>1804.7</c:v>
                </c:pt>
                <c:pt idx="28632">
                  <c:v>1803.9</c:v>
                </c:pt>
                <c:pt idx="28633">
                  <c:v>1804.6</c:v>
                </c:pt>
                <c:pt idx="28634">
                  <c:v>1804.6</c:v>
                </c:pt>
                <c:pt idx="28635">
                  <c:v>1805.3</c:v>
                </c:pt>
                <c:pt idx="28636">
                  <c:v>1806</c:v>
                </c:pt>
                <c:pt idx="28637">
                  <c:v>1806.7</c:v>
                </c:pt>
                <c:pt idx="28638">
                  <c:v>1806.6</c:v>
                </c:pt>
                <c:pt idx="28639">
                  <c:v>1805.2</c:v>
                </c:pt>
                <c:pt idx="28640">
                  <c:v>1805.3</c:v>
                </c:pt>
                <c:pt idx="28641">
                  <c:v>1804.5</c:v>
                </c:pt>
                <c:pt idx="28642">
                  <c:v>1799.7</c:v>
                </c:pt>
                <c:pt idx="28643">
                  <c:v>1802.2</c:v>
                </c:pt>
                <c:pt idx="28644">
                  <c:v>1802.5</c:v>
                </c:pt>
                <c:pt idx="28645">
                  <c:v>1801.5</c:v>
                </c:pt>
                <c:pt idx="28646">
                  <c:v>1802.2</c:v>
                </c:pt>
                <c:pt idx="28647">
                  <c:v>1804.4</c:v>
                </c:pt>
                <c:pt idx="28648">
                  <c:v>1803.8</c:v>
                </c:pt>
                <c:pt idx="28649">
                  <c:v>1802.8</c:v>
                </c:pt>
                <c:pt idx="28650">
                  <c:v>1802.2</c:v>
                </c:pt>
                <c:pt idx="28651">
                  <c:v>1801.6</c:v>
                </c:pt>
                <c:pt idx="28652">
                  <c:v>1800.4</c:v>
                </c:pt>
                <c:pt idx="28653">
                  <c:v>1802.4</c:v>
                </c:pt>
                <c:pt idx="28654">
                  <c:v>1801.8</c:v>
                </c:pt>
                <c:pt idx="28655">
                  <c:v>1801.1</c:v>
                </c:pt>
                <c:pt idx="28656">
                  <c:v>1800.3</c:v>
                </c:pt>
                <c:pt idx="28657">
                  <c:v>1798.3</c:v>
                </c:pt>
                <c:pt idx="28658">
                  <c:v>1799</c:v>
                </c:pt>
                <c:pt idx="28659">
                  <c:v>1796.3</c:v>
                </c:pt>
                <c:pt idx="28660">
                  <c:v>1796.3</c:v>
                </c:pt>
                <c:pt idx="28661">
                  <c:v>1795.7</c:v>
                </c:pt>
                <c:pt idx="28662">
                  <c:v>1794.1</c:v>
                </c:pt>
                <c:pt idx="28663">
                  <c:v>1793.4</c:v>
                </c:pt>
                <c:pt idx="28664">
                  <c:v>1792.3</c:v>
                </c:pt>
                <c:pt idx="28665">
                  <c:v>1793.7</c:v>
                </c:pt>
                <c:pt idx="28666">
                  <c:v>1787.7</c:v>
                </c:pt>
                <c:pt idx="28667">
                  <c:v>1788.4</c:v>
                </c:pt>
                <c:pt idx="28668">
                  <c:v>1787.1</c:v>
                </c:pt>
                <c:pt idx="28669">
                  <c:v>1787.2</c:v>
                </c:pt>
                <c:pt idx="28670">
                  <c:v>1789.6</c:v>
                </c:pt>
                <c:pt idx="28671">
                  <c:v>1787.3</c:v>
                </c:pt>
                <c:pt idx="28672">
                  <c:v>1787.4</c:v>
                </c:pt>
                <c:pt idx="28673">
                  <c:v>1786.7</c:v>
                </c:pt>
                <c:pt idx="28674">
                  <c:v>1787.7</c:v>
                </c:pt>
                <c:pt idx="28675">
                  <c:v>1786.1</c:v>
                </c:pt>
                <c:pt idx="28676">
                  <c:v>1786.2</c:v>
                </c:pt>
                <c:pt idx="28677">
                  <c:v>1784.8</c:v>
                </c:pt>
                <c:pt idx="28678">
                  <c:v>1784.1</c:v>
                </c:pt>
                <c:pt idx="28679">
                  <c:v>1783.4</c:v>
                </c:pt>
                <c:pt idx="28680">
                  <c:v>1782.8</c:v>
                </c:pt>
                <c:pt idx="28681">
                  <c:v>1782.8</c:v>
                </c:pt>
                <c:pt idx="28682">
                  <c:v>1780.9</c:v>
                </c:pt>
                <c:pt idx="28683">
                  <c:v>1782.2</c:v>
                </c:pt>
                <c:pt idx="28684">
                  <c:v>1780.3</c:v>
                </c:pt>
                <c:pt idx="28685">
                  <c:v>1779.5</c:v>
                </c:pt>
                <c:pt idx="28686">
                  <c:v>1780.1</c:v>
                </c:pt>
                <c:pt idx="28687">
                  <c:v>1778</c:v>
                </c:pt>
                <c:pt idx="28688">
                  <c:v>1775.1</c:v>
                </c:pt>
                <c:pt idx="28689">
                  <c:v>1774.9</c:v>
                </c:pt>
                <c:pt idx="28690">
                  <c:v>1771</c:v>
                </c:pt>
                <c:pt idx="28691">
                  <c:v>1771.6</c:v>
                </c:pt>
                <c:pt idx="28692">
                  <c:v>1772.9</c:v>
                </c:pt>
                <c:pt idx="28693">
                  <c:v>1772.8</c:v>
                </c:pt>
                <c:pt idx="28694">
                  <c:v>1773.4</c:v>
                </c:pt>
                <c:pt idx="28695">
                  <c:v>1772.2</c:v>
                </c:pt>
                <c:pt idx="28696">
                  <c:v>1772.9</c:v>
                </c:pt>
                <c:pt idx="28697">
                  <c:v>1773.2</c:v>
                </c:pt>
                <c:pt idx="28698">
                  <c:v>1772.2</c:v>
                </c:pt>
                <c:pt idx="28699">
                  <c:v>1769.6</c:v>
                </c:pt>
                <c:pt idx="28700">
                  <c:v>1772.2</c:v>
                </c:pt>
                <c:pt idx="28701">
                  <c:v>1769</c:v>
                </c:pt>
                <c:pt idx="28702">
                  <c:v>1769.6</c:v>
                </c:pt>
                <c:pt idx="28703">
                  <c:v>1769</c:v>
                </c:pt>
                <c:pt idx="28704">
                  <c:v>1767.1</c:v>
                </c:pt>
                <c:pt idx="28705">
                  <c:v>1767.7</c:v>
                </c:pt>
                <c:pt idx="28706">
                  <c:v>1767</c:v>
                </c:pt>
                <c:pt idx="28707">
                  <c:v>1764.3</c:v>
                </c:pt>
                <c:pt idx="28708">
                  <c:v>1765.1</c:v>
                </c:pt>
                <c:pt idx="28709">
                  <c:v>1764.4</c:v>
                </c:pt>
                <c:pt idx="28710">
                  <c:v>1763.6</c:v>
                </c:pt>
                <c:pt idx="28711">
                  <c:v>1762.4</c:v>
                </c:pt>
                <c:pt idx="28712">
                  <c:v>1762.3</c:v>
                </c:pt>
                <c:pt idx="28713">
                  <c:v>1759.9</c:v>
                </c:pt>
                <c:pt idx="28714">
                  <c:v>1755.6</c:v>
                </c:pt>
                <c:pt idx="28715">
                  <c:v>1758.2</c:v>
                </c:pt>
                <c:pt idx="28716">
                  <c:v>1756.4</c:v>
                </c:pt>
                <c:pt idx="28717">
                  <c:v>1757.4</c:v>
                </c:pt>
                <c:pt idx="28718">
                  <c:v>1757.5</c:v>
                </c:pt>
                <c:pt idx="28719">
                  <c:v>1758.1</c:v>
                </c:pt>
                <c:pt idx="28720">
                  <c:v>1757.2</c:v>
                </c:pt>
                <c:pt idx="28721">
                  <c:v>1755.9</c:v>
                </c:pt>
                <c:pt idx="28722">
                  <c:v>1754.2</c:v>
                </c:pt>
                <c:pt idx="28723">
                  <c:v>1753.2</c:v>
                </c:pt>
                <c:pt idx="28724">
                  <c:v>1753.9</c:v>
                </c:pt>
                <c:pt idx="28725">
                  <c:v>1752.1</c:v>
                </c:pt>
                <c:pt idx="28726">
                  <c:v>1754</c:v>
                </c:pt>
                <c:pt idx="28727">
                  <c:v>1753.4</c:v>
                </c:pt>
                <c:pt idx="28728">
                  <c:v>1752.8</c:v>
                </c:pt>
                <c:pt idx="28729">
                  <c:v>1752.9</c:v>
                </c:pt>
                <c:pt idx="28730">
                  <c:v>1752.8</c:v>
                </c:pt>
                <c:pt idx="28731">
                  <c:v>1750.3</c:v>
                </c:pt>
                <c:pt idx="28732">
                  <c:v>1749</c:v>
                </c:pt>
                <c:pt idx="28733">
                  <c:v>1749</c:v>
                </c:pt>
                <c:pt idx="28734">
                  <c:v>1748.6</c:v>
                </c:pt>
                <c:pt idx="28735">
                  <c:v>1748.2</c:v>
                </c:pt>
                <c:pt idx="28736">
                  <c:v>1748.7</c:v>
                </c:pt>
                <c:pt idx="28737">
                  <c:v>1748.1</c:v>
                </c:pt>
                <c:pt idx="28738">
                  <c:v>1744.5</c:v>
                </c:pt>
                <c:pt idx="28739">
                  <c:v>1744.1</c:v>
                </c:pt>
                <c:pt idx="28740">
                  <c:v>1744.7</c:v>
                </c:pt>
                <c:pt idx="28741">
                  <c:v>1744.3</c:v>
                </c:pt>
                <c:pt idx="28742">
                  <c:v>1741.9</c:v>
                </c:pt>
                <c:pt idx="28743">
                  <c:v>1744.1</c:v>
                </c:pt>
                <c:pt idx="28744">
                  <c:v>1742.9</c:v>
                </c:pt>
                <c:pt idx="28745">
                  <c:v>1743.5</c:v>
                </c:pt>
                <c:pt idx="28746">
                  <c:v>1742.3</c:v>
                </c:pt>
                <c:pt idx="28747">
                  <c:v>1742</c:v>
                </c:pt>
                <c:pt idx="28748">
                  <c:v>1740.8</c:v>
                </c:pt>
                <c:pt idx="28749">
                  <c:v>1740.8</c:v>
                </c:pt>
                <c:pt idx="28750">
                  <c:v>1740</c:v>
                </c:pt>
                <c:pt idx="28751">
                  <c:v>1740.8</c:v>
                </c:pt>
                <c:pt idx="28752">
                  <c:v>1740.8</c:v>
                </c:pt>
                <c:pt idx="28753">
                  <c:v>1739.5</c:v>
                </c:pt>
                <c:pt idx="28754">
                  <c:v>1739</c:v>
                </c:pt>
                <c:pt idx="28755">
                  <c:v>1737.6</c:v>
                </c:pt>
                <c:pt idx="28756">
                  <c:v>1738.9</c:v>
                </c:pt>
                <c:pt idx="28757">
                  <c:v>1737.6</c:v>
                </c:pt>
                <c:pt idx="28758">
                  <c:v>1735.7</c:v>
                </c:pt>
                <c:pt idx="28759">
                  <c:v>1737.2</c:v>
                </c:pt>
                <c:pt idx="28760">
                  <c:v>1735.7</c:v>
                </c:pt>
                <c:pt idx="28761">
                  <c:v>1734.9</c:v>
                </c:pt>
                <c:pt idx="28762">
                  <c:v>1735.5</c:v>
                </c:pt>
                <c:pt idx="28763">
                  <c:v>1730.6</c:v>
                </c:pt>
                <c:pt idx="28764">
                  <c:v>1728.3</c:v>
                </c:pt>
                <c:pt idx="28765">
                  <c:v>1734.8</c:v>
                </c:pt>
                <c:pt idx="28766">
                  <c:v>1733.9</c:v>
                </c:pt>
                <c:pt idx="28767">
                  <c:v>1734.2</c:v>
                </c:pt>
                <c:pt idx="28768">
                  <c:v>1733.9</c:v>
                </c:pt>
                <c:pt idx="28769">
                  <c:v>1732.9</c:v>
                </c:pt>
                <c:pt idx="28770">
                  <c:v>1733.5</c:v>
                </c:pt>
                <c:pt idx="28771">
                  <c:v>1733.7</c:v>
                </c:pt>
                <c:pt idx="28772">
                  <c:v>1732</c:v>
                </c:pt>
                <c:pt idx="28773">
                  <c:v>1732</c:v>
                </c:pt>
                <c:pt idx="28774">
                  <c:v>1732</c:v>
                </c:pt>
                <c:pt idx="28775">
                  <c:v>1731.3</c:v>
                </c:pt>
                <c:pt idx="28776">
                  <c:v>1732</c:v>
                </c:pt>
                <c:pt idx="28777">
                  <c:v>1729.4</c:v>
                </c:pt>
                <c:pt idx="28778">
                  <c:v>1730</c:v>
                </c:pt>
                <c:pt idx="28779">
                  <c:v>1730.2</c:v>
                </c:pt>
                <c:pt idx="28780">
                  <c:v>1729.3</c:v>
                </c:pt>
                <c:pt idx="28781">
                  <c:v>1728.7</c:v>
                </c:pt>
                <c:pt idx="28782">
                  <c:v>1729.3</c:v>
                </c:pt>
                <c:pt idx="28783">
                  <c:v>1727.3</c:v>
                </c:pt>
                <c:pt idx="28784">
                  <c:v>1726.9</c:v>
                </c:pt>
                <c:pt idx="28785">
                  <c:v>1725.5</c:v>
                </c:pt>
                <c:pt idx="28786">
                  <c:v>1725.4</c:v>
                </c:pt>
                <c:pt idx="28787">
                  <c:v>1722.6</c:v>
                </c:pt>
                <c:pt idx="28788">
                  <c:v>1725.8</c:v>
                </c:pt>
                <c:pt idx="28789">
                  <c:v>1724.4</c:v>
                </c:pt>
                <c:pt idx="28790">
                  <c:v>1725.2</c:v>
                </c:pt>
                <c:pt idx="28791">
                  <c:v>1723.2</c:v>
                </c:pt>
                <c:pt idx="28792">
                  <c:v>1723.5</c:v>
                </c:pt>
                <c:pt idx="28793">
                  <c:v>1725.1</c:v>
                </c:pt>
                <c:pt idx="28794">
                  <c:v>1723.9</c:v>
                </c:pt>
                <c:pt idx="28795">
                  <c:v>1721</c:v>
                </c:pt>
                <c:pt idx="28796">
                  <c:v>1721.2</c:v>
                </c:pt>
                <c:pt idx="28797">
                  <c:v>1722.4</c:v>
                </c:pt>
                <c:pt idx="28798">
                  <c:v>1721.7</c:v>
                </c:pt>
                <c:pt idx="28799">
                  <c:v>1721.1</c:v>
                </c:pt>
                <c:pt idx="28800">
                  <c:v>1721.1</c:v>
                </c:pt>
                <c:pt idx="28801">
                  <c:v>1719.9</c:v>
                </c:pt>
                <c:pt idx="28802">
                  <c:v>1720</c:v>
                </c:pt>
                <c:pt idx="28803">
                  <c:v>1719.3</c:v>
                </c:pt>
                <c:pt idx="28804">
                  <c:v>1718.1</c:v>
                </c:pt>
                <c:pt idx="28805">
                  <c:v>1718.1</c:v>
                </c:pt>
                <c:pt idx="28806">
                  <c:v>1716.2</c:v>
                </c:pt>
                <c:pt idx="28807">
                  <c:v>1717.9</c:v>
                </c:pt>
                <c:pt idx="28808">
                  <c:v>1715.8</c:v>
                </c:pt>
                <c:pt idx="28809">
                  <c:v>1714.9</c:v>
                </c:pt>
                <c:pt idx="28810">
                  <c:v>1711.3</c:v>
                </c:pt>
                <c:pt idx="28811">
                  <c:v>1710.8</c:v>
                </c:pt>
                <c:pt idx="28812">
                  <c:v>1708.9</c:v>
                </c:pt>
                <c:pt idx="28813">
                  <c:v>1708.1</c:v>
                </c:pt>
                <c:pt idx="28814">
                  <c:v>1712.9</c:v>
                </c:pt>
                <c:pt idx="28815">
                  <c:v>1710.3</c:v>
                </c:pt>
                <c:pt idx="28816">
                  <c:v>1711.1</c:v>
                </c:pt>
                <c:pt idx="28817">
                  <c:v>1709.8</c:v>
                </c:pt>
                <c:pt idx="28818">
                  <c:v>1709.1</c:v>
                </c:pt>
                <c:pt idx="28819">
                  <c:v>1708.8</c:v>
                </c:pt>
                <c:pt idx="28820">
                  <c:v>1710</c:v>
                </c:pt>
                <c:pt idx="28821">
                  <c:v>1709.4</c:v>
                </c:pt>
                <c:pt idx="28822">
                  <c:v>1710</c:v>
                </c:pt>
                <c:pt idx="28823">
                  <c:v>1708.8</c:v>
                </c:pt>
                <c:pt idx="28824">
                  <c:v>1707.1</c:v>
                </c:pt>
                <c:pt idx="28825">
                  <c:v>1707.1</c:v>
                </c:pt>
                <c:pt idx="28826">
                  <c:v>1706.4</c:v>
                </c:pt>
                <c:pt idx="28827">
                  <c:v>1706.4</c:v>
                </c:pt>
                <c:pt idx="28828">
                  <c:v>1705.8</c:v>
                </c:pt>
                <c:pt idx="28829">
                  <c:v>1705.8</c:v>
                </c:pt>
                <c:pt idx="28830">
                  <c:v>1704.4</c:v>
                </c:pt>
                <c:pt idx="28831">
                  <c:v>1705.4</c:v>
                </c:pt>
                <c:pt idx="28832">
                  <c:v>1704.5</c:v>
                </c:pt>
                <c:pt idx="28833">
                  <c:v>1703.1</c:v>
                </c:pt>
                <c:pt idx="28834">
                  <c:v>1703</c:v>
                </c:pt>
                <c:pt idx="28835">
                  <c:v>1700.9</c:v>
                </c:pt>
                <c:pt idx="28836">
                  <c:v>1697.4</c:v>
                </c:pt>
                <c:pt idx="28837">
                  <c:v>1699.2</c:v>
                </c:pt>
                <c:pt idx="28838">
                  <c:v>1700.2</c:v>
                </c:pt>
                <c:pt idx="28839">
                  <c:v>1701.5</c:v>
                </c:pt>
                <c:pt idx="28840">
                  <c:v>1701.9</c:v>
                </c:pt>
                <c:pt idx="28841">
                  <c:v>1701.2</c:v>
                </c:pt>
                <c:pt idx="28842">
                  <c:v>1699.4</c:v>
                </c:pt>
                <c:pt idx="28843">
                  <c:v>1700.9</c:v>
                </c:pt>
                <c:pt idx="28844">
                  <c:v>1698.5</c:v>
                </c:pt>
                <c:pt idx="28845">
                  <c:v>1699.7</c:v>
                </c:pt>
                <c:pt idx="28846">
                  <c:v>1698.6</c:v>
                </c:pt>
                <c:pt idx="28847">
                  <c:v>1698</c:v>
                </c:pt>
                <c:pt idx="28848">
                  <c:v>1698</c:v>
                </c:pt>
                <c:pt idx="28849">
                  <c:v>1696.1</c:v>
                </c:pt>
                <c:pt idx="28850">
                  <c:v>1696.8</c:v>
                </c:pt>
                <c:pt idx="28851">
                  <c:v>1695.5</c:v>
                </c:pt>
                <c:pt idx="28852">
                  <c:v>1696.1</c:v>
                </c:pt>
                <c:pt idx="28853">
                  <c:v>1691.9</c:v>
                </c:pt>
                <c:pt idx="28854">
                  <c:v>1691.6</c:v>
                </c:pt>
                <c:pt idx="28855">
                  <c:v>1693.5</c:v>
                </c:pt>
                <c:pt idx="28856">
                  <c:v>1695</c:v>
                </c:pt>
                <c:pt idx="28857">
                  <c:v>1692.7</c:v>
                </c:pt>
                <c:pt idx="28858">
                  <c:v>1693.6</c:v>
                </c:pt>
                <c:pt idx="28859">
                  <c:v>1694.4</c:v>
                </c:pt>
                <c:pt idx="28860">
                  <c:v>1693.5</c:v>
                </c:pt>
                <c:pt idx="28861">
                  <c:v>1692.1</c:v>
                </c:pt>
                <c:pt idx="28862">
                  <c:v>1691.6</c:v>
                </c:pt>
                <c:pt idx="28863">
                  <c:v>1690.3</c:v>
                </c:pt>
                <c:pt idx="28864">
                  <c:v>1690.8</c:v>
                </c:pt>
                <c:pt idx="28865">
                  <c:v>1691.5</c:v>
                </c:pt>
                <c:pt idx="28866">
                  <c:v>1691</c:v>
                </c:pt>
                <c:pt idx="28867">
                  <c:v>1690.4</c:v>
                </c:pt>
                <c:pt idx="28868">
                  <c:v>1690.6</c:v>
                </c:pt>
                <c:pt idx="28869">
                  <c:v>1688.7</c:v>
                </c:pt>
                <c:pt idx="28870">
                  <c:v>1691.1</c:v>
                </c:pt>
                <c:pt idx="28871">
                  <c:v>1692.3</c:v>
                </c:pt>
                <c:pt idx="28872">
                  <c:v>1689.4</c:v>
                </c:pt>
                <c:pt idx="28873">
                  <c:v>1689.3</c:v>
                </c:pt>
                <c:pt idx="28874">
                  <c:v>1688.7</c:v>
                </c:pt>
                <c:pt idx="28875">
                  <c:v>1688.7</c:v>
                </c:pt>
                <c:pt idx="28876">
                  <c:v>1686.4</c:v>
                </c:pt>
                <c:pt idx="28877">
                  <c:v>1687.6</c:v>
                </c:pt>
                <c:pt idx="28878">
                  <c:v>1687.9</c:v>
                </c:pt>
                <c:pt idx="28879">
                  <c:v>1686.1</c:v>
                </c:pt>
                <c:pt idx="28880">
                  <c:v>1685.3</c:v>
                </c:pt>
                <c:pt idx="28881">
                  <c:v>1685.8</c:v>
                </c:pt>
                <c:pt idx="28882">
                  <c:v>1679.9</c:v>
                </c:pt>
                <c:pt idx="28883">
                  <c:v>1679.8</c:v>
                </c:pt>
                <c:pt idx="28884">
                  <c:v>1685.5</c:v>
                </c:pt>
                <c:pt idx="28885">
                  <c:v>1682.8</c:v>
                </c:pt>
                <c:pt idx="28886">
                  <c:v>1683</c:v>
                </c:pt>
                <c:pt idx="28887">
                  <c:v>1682.5</c:v>
                </c:pt>
                <c:pt idx="28888">
                  <c:v>1684.1</c:v>
                </c:pt>
                <c:pt idx="28889">
                  <c:v>1684.7</c:v>
                </c:pt>
                <c:pt idx="28890">
                  <c:v>1683</c:v>
                </c:pt>
                <c:pt idx="28891">
                  <c:v>1681.9</c:v>
                </c:pt>
                <c:pt idx="28892">
                  <c:v>1682.6</c:v>
                </c:pt>
                <c:pt idx="28893">
                  <c:v>1682.1</c:v>
                </c:pt>
                <c:pt idx="28894">
                  <c:v>1680.7</c:v>
                </c:pt>
                <c:pt idx="28895">
                  <c:v>1681.4</c:v>
                </c:pt>
                <c:pt idx="28896">
                  <c:v>1680.8</c:v>
                </c:pt>
                <c:pt idx="28897">
                  <c:v>1679.7</c:v>
                </c:pt>
                <c:pt idx="28898">
                  <c:v>1679.6</c:v>
                </c:pt>
                <c:pt idx="28899">
                  <c:v>1678.4</c:v>
                </c:pt>
                <c:pt idx="28900">
                  <c:v>1678.5</c:v>
                </c:pt>
                <c:pt idx="28901">
                  <c:v>1677.9</c:v>
                </c:pt>
                <c:pt idx="28902">
                  <c:v>1676</c:v>
                </c:pt>
                <c:pt idx="28903">
                  <c:v>1674.7</c:v>
                </c:pt>
                <c:pt idx="28904">
                  <c:v>1673.9</c:v>
                </c:pt>
                <c:pt idx="28905">
                  <c:v>1674.3</c:v>
                </c:pt>
                <c:pt idx="28906">
                  <c:v>1671.7</c:v>
                </c:pt>
                <c:pt idx="28907">
                  <c:v>1669.4</c:v>
                </c:pt>
                <c:pt idx="28908">
                  <c:v>1670.7</c:v>
                </c:pt>
                <c:pt idx="28909">
                  <c:v>1670.7</c:v>
                </c:pt>
                <c:pt idx="28910">
                  <c:v>1671.5</c:v>
                </c:pt>
                <c:pt idx="28911">
                  <c:v>1670.1</c:v>
                </c:pt>
                <c:pt idx="28912">
                  <c:v>1670.4</c:v>
                </c:pt>
                <c:pt idx="28913">
                  <c:v>1670.1</c:v>
                </c:pt>
                <c:pt idx="28914">
                  <c:v>1669.9</c:v>
                </c:pt>
                <c:pt idx="28915">
                  <c:v>1668.3</c:v>
                </c:pt>
                <c:pt idx="28916">
                  <c:v>1670.1</c:v>
                </c:pt>
                <c:pt idx="28917">
                  <c:v>1669.6</c:v>
                </c:pt>
                <c:pt idx="28918">
                  <c:v>1669.5</c:v>
                </c:pt>
                <c:pt idx="28919">
                  <c:v>1668.9</c:v>
                </c:pt>
                <c:pt idx="28920">
                  <c:v>1668.9</c:v>
                </c:pt>
                <c:pt idx="28921">
                  <c:v>1666.7</c:v>
                </c:pt>
                <c:pt idx="28922">
                  <c:v>1667.3</c:v>
                </c:pt>
                <c:pt idx="28923">
                  <c:v>1666.1</c:v>
                </c:pt>
                <c:pt idx="28924">
                  <c:v>1666.1</c:v>
                </c:pt>
                <c:pt idx="28925">
                  <c:v>1665</c:v>
                </c:pt>
                <c:pt idx="28926">
                  <c:v>1665.3</c:v>
                </c:pt>
                <c:pt idx="28927">
                  <c:v>1664.8</c:v>
                </c:pt>
                <c:pt idx="28928">
                  <c:v>1662.1</c:v>
                </c:pt>
                <c:pt idx="28929">
                  <c:v>1662.8</c:v>
                </c:pt>
                <c:pt idx="28930">
                  <c:v>1657.5</c:v>
                </c:pt>
                <c:pt idx="28931">
                  <c:v>1659.4</c:v>
                </c:pt>
                <c:pt idx="28932">
                  <c:v>1658.6</c:v>
                </c:pt>
                <c:pt idx="28933">
                  <c:v>1658.2</c:v>
                </c:pt>
                <c:pt idx="28934">
                  <c:v>1662.2</c:v>
                </c:pt>
                <c:pt idx="28935">
                  <c:v>1659.6</c:v>
                </c:pt>
                <c:pt idx="28936">
                  <c:v>1660</c:v>
                </c:pt>
                <c:pt idx="28937">
                  <c:v>1660.6</c:v>
                </c:pt>
                <c:pt idx="28938">
                  <c:v>1660.6</c:v>
                </c:pt>
                <c:pt idx="28939">
                  <c:v>1660.2</c:v>
                </c:pt>
                <c:pt idx="28940">
                  <c:v>1659.6</c:v>
                </c:pt>
                <c:pt idx="28941">
                  <c:v>1659.7</c:v>
                </c:pt>
                <c:pt idx="28942">
                  <c:v>1659.2</c:v>
                </c:pt>
                <c:pt idx="28943">
                  <c:v>1659.2</c:v>
                </c:pt>
                <c:pt idx="28944">
                  <c:v>1659.2</c:v>
                </c:pt>
                <c:pt idx="28945">
                  <c:v>1659.2</c:v>
                </c:pt>
                <c:pt idx="28946">
                  <c:v>1657.5</c:v>
                </c:pt>
                <c:pt idx="28947">
                  <c:v>1656.9</c:v>
                </c:pt>
                <c:pt idx="28948">
                  <c:v>1656.9</c:v>
                </c:pt>
                <c:pt idx="28949">
                  <c:v>1655.8</c:v>
                </c:pt>
                <c:pt idx="28950">
                  <c:v>1655.6</c:v>
                </c:pt>
                <c:pt idx="28951">
                  <c:v>1656.7</c:v>
                </c:pt>
                <c:pt idx="28952">
                  <c:v>1654.8</c:v>
                </c:pt>
                <c:pt idx="28953">
                  <c:v>1653.9</c:v>
                </c:pt>
                <c:pt idx="28954">
                  <c:v>1649.9</c:v>
                </c:pt>
                <c:pt idx="28955">
                  <c:v>1651.3</c:v>
                </c:pt>
                <c:pt idx="28956">
                  <c:v>1652.4</c:v>
                </c:pt>
                <c:pt idx="28957">
                  <c:v>1650.9</c:v>
                </c:pt>
                <c:pt idx="28958">
                  <c:v>1651.9</c:v>
                </c:pt>
                <c:pt idx="28959">
                  <c:v>1650.4</c:v>
                </c:pt>
                <c:pt idx="28960">
                  <c:v>1651.8</c:v>
                </c:pt>
                <c:pt idx="28961">
                  <c:v>1650.7</c:v>
                </c:pt>
                <c:pt idx="28962">
                  <c:v>1649.4</c:v>
                </c:pt>
                <c:pt idx="28963">
                  <c:v>1649.9</c:v>
                </c:pt>
                <c:pt idx="28964">
                  <c:v>1650</c:v>
                </c:pt>
                <c:pt idx="28965">
                  <c:v>1651</c:v>
                </c:pt>
                <c:pt idx="28966">
                  <c:v>1650.5</c:v>
                </c:pt>
                <c:pt idx="28967">
                  <c:v>1649.3</c:v>
                </c:pt>
                <c:pt idx="28968">
                  <c:v>1650</c:v>
                </c:pt>
                <c:pt idx="28969">
                  <c:v>1650</c:v>
                </c:pt>
                <c:pt idx="28970">
                  <c:v>1649.3</c:v>
                </c:pt>
                <c:pt idx="28971">
                  <c:v>1647.1</c:v>
                </c:pt>
                <c:pt idx="28972">
                  <c:v>1647.7</c:v>
                </c:pt>
                <c:pt idx="28973">
                  <c:v>1646.6</c:v>
                </c:pt>
                <c:pt idx="28974">
                  <c:v>1647.1</c:v>
                </c:pt>
                <c:pt idx="28975">
                  <c:v>1647.4</c:v>
                </c:pt>
                <c:pt idx="28976">
                  <c:v>1646.3</c:v>
                </c:pt>
                <c:pt idx="28977">
                  <c:v>1644.7</c:v>
                </c:pt>
                <c:pt idx="28978">
                  <c:v>1644.8</c:v>
                </c:pt>
                <c:pt idx="28979">
                  <c:v>1645.2</c:v>
                </c:pt>
                <c:pt idx="28980">
                  <c:v>1643.5</c:v>
                </c:pt>
                <c:pt idx="28981">
                  <c:v>1644.6</c:v>
                </c:pt>
                <c:pt idx="28982">
                  <c:v>1644.2</c:v>
                </c:pt>
                <c:pt idx="28983">
                  <c:v>1641.3</c:v>
                </c:pt>
                <c:pt idx="28984">
                  <c:v>1643.1</c:v>
                </c:pt>
                <c:pt idx="28985">
                  <c:v>1642.9</c:v>
                </c:pt>
                <c:pt idx="28986">
                  <c:v>1643.3</c:v>
                </c:pt>
                <c:pt idx="28987">
                  <c:v>1641.8</c:v>
                </c:pt>
                <c:pt idx="28988">
                  <c:v>1641.3</c:v>
                </c:pt>
                <c:pt idx="28989">
                  <c:v>1639.5</c:v>
                </c:pt>
                <c:pt idx="28990">
                  <c:v>1640.1</c:v>
                </c:pt>
                <c:pt idx="28991">
                  <c:v>1640.7</c:v>
                </c:pt>
                <c:pt idx="28992">
                  <c:v>1639</c:v>
                </c:pt>
                <c:pt idx="28993">
                  <c:v>1637.9</c:v>
                </c:pt>
                <c:pt idx="28994">
                  <c:v>1637.9</c:v>
                </c:pt>
                <c:pt idx="28995">
                  <c:v>1639.1</c:v>
                </c:pt>
                <c:pt idx="28996">
                  <c:v>1637.9</c:v>
                </c:pt>
                <c:pt idx="28997">
                  <c:v>1637.9</c:v>
                </c:pt>
                <c:pt idx="28998">
                  <c:v>1637.9</c:v>
                </c:pt>
                <c:pt idx="28999">
                  <c:v>1635.4</c:v>
                </c:pt>
                <c:pt idx="29000">
                  <c:v>1636</c:v>
                </c:pt>
                <c:pt idx="29001">
                  <c:v>1634.9</c:v>
                </c:pt>
                <c:pt idx="29002">
                  <c:v>1632.6</c:v>
                </c:pt>
                <c:pt idx="29003">
                  <c:v>1629.4</c:v>
                </c:pt>
                <c:pt idx="29004">
                  <c:v>1631.1</c:v>
                </c:pt>
                <c:pt idx="29005">
                  <c:v>1632.2</c:v>
                </c:pt>
                <c:pt idx="29006">
                  <c:v>1633.5</c:v>
                </c:pt>
                <c:pt idx="29007">
                  <c:v>1633.7</c:v>
                </c:pt>
                <c:pt idx="29008">
                  <c:v>1633.1</c:v>
                </c:pt>
                <c:pt idx="29009">
                  <c:v>1633</c:v>
                </c:pt>
                <c:pt idx="29010">
                  <c:v>1632.1</c:v>
                </c:pt>
                <c:pt idx="29011">
                  <c:v>1631.6</c:v>
                </c:pt>
                <c:pt idx="29012">
                  <c:v>1632.7</c:v>
                </c:pt>
                <c:pt idx="29013">
                  <c:v>1632.2</c:v>
                </c:pt>
                <c:pt idx="29014">
                  <c:v>1632.8</c:v>
                </c:pt>
                <c:pt idx="29015">
                  <c:v>1632.8</c:v>
                </c:pt>
                <c:pt idx="29016">
                  <c:v>1632.3</c:v>
                </c:pt>
                <c:pt idx="29017">
                  <c:v>1631.2</c:v>
                </c:pt>
                <c:pt idx="29018">
                  <c:v>1630</c:v>
                </c:pt>
                <c:pt idx="29019">
                  <c:v>1628.8</c:v>
                </c:pt>
                <c:pt idx="29020">
                  <c:v>1628.8</c:v>
                </c:pt>
                <c:pt idx="29021">
                  <c:v>1628.3</c:v>
                </c:pt>
                <c:pt idx="29022">
                  <c:v>1628.2</c:v>
                </c:pt>
                <c:pt idx="29023">
                  <c:v>1628.6</c:v>
                </c:pt>
                <c:pt idx="29024">
                  <c:v>1627.2</c:v>
                </c:pt>
                <c:pt idx="29025">
                  <c:v>1628.5</c:v>
                </c:pt>
                <c:pt idx="29026">
                  <c:v>1627.1</c:v>
                </c:pt>
                <c:pt idx="29027">
                  <c:v>1626.8</c:v>
                </c:pt>
                <c:pt idx="29028">
                  <c:v>1625.7</c:v>
                </c:pt>
                <c:pt idx="29029">
                  <c:v>1626.3</c:v>
                </c:pt>
                <c:pt idx="29030">
                  <c:v>1623.2</c:v>
                </c:pt>
                <c:pt idx="29031">
                  <c:v>1625</c:v>
                </c:pt>
                <c:pt idx="29032">
                  <c:v>1624.1</c:v>
                </c:pt>
                <c:pt idx="29033">
                  <c:v>1623.8</c:v>
                </c:pt>
                <c:pt idx="29034">
                  <c:v>1622.2</c:v>
                </c:pt>
                <c:pt idx="29035">
                  <c:v>1621.9</c:v>
                </c:pt>
                <c:pt idx="29036">
                  <c:v>1622.5</c:v>
                </c:pt>
                <c:pt idx="29037">
                  <c:v>1623</c:v>
                </c:pt>
                <c:pt idx="29038">
                  <c:v>1621.9</c:v>
                </c:pt>
                <c:pt idx="29039">
                  <c:v>1621.5</c:v>
                </c:pt>
                <c:pt idx="29040">
                  <c:v>1622.5</c:v>
                </c:pt>
                <c:pt idx="29041">
                  <c:v>1622.5</c:v>
                </c:pt>
                <c:pt idx="29042">
                  <c:v>1619.8</c:v>
                </c:pt>
                <c:pt idx="29043">
                  <c:v>1619.3</c:v>
                </c:pt>
                <c:pt idx="29044">
                  <c:v>1619.2</c:v>
                </c:pt>
                <c:pt idx="29045">
                  <c:v>1617</c:v>
                </c:pt>
                <c:pt idx="29046">
                  <c:v>1617.5</c:v>
                </c:pt>
                <c:pt idx="29047">
                  <c:v>1616.3</c:v>
                </c:pt>
                <c:pt idx="29048">
                  <c:v>1615.7</c:v>
                </c:pt>
                <c:pt idx="29049">
                  <c:v>1614.9</c:v>
                </c:pt>
                <c:pt idx="29050">
                  <c:v>1611.1</c:v>
                </c:pt>
                <c:pt idx="29051">
                  <c:v>1610.1</c:v>
                </c:pt>
                <c:pt idx="29052">
                  <c:v>1613.8</c:v>
                </c:pt>
                <c:pt idx="29053">
                  <c:v>1612.8</c:v>
                </c:pt>
                <c:pt idx="29054">
                  <c:v>1614.1</c:v>
                </c:pt>
                <c:pt idx="29055">
                  <c:v>1614.1</c:v>
                </c:pt>
                <c:pt idx="29056">
                  <c:v>1614</c:v>
                </c:pt>
                <c:pt idx="29057">
                  <c:v>1612.2</c:v>
                </c:pt>
                <c:pt idx="29058">
                  <c:v>1611.7</c:v>
                </c:pt>
                <c:pt idx="29059">
                  <c:v>1613.2</c:v>
                </c:pt>
                <c:pt idx="29060">
                  <c:v>1613.1</c:v>
                </c:pt>
                <c:pt idx="29061">
                  <c:v>1612.3</c:v>
                </c:pt>
                <c:pt idx="29062">
                  <c:v>1611.6</c:v>
                </c:pt>
                <c:pt idx="29063">
                  <c:v>1611.7</c:v>
                </c:pt>
                <c:pt idx="29064">
                  <c:v>1611.8</c:v>
                </c:pt>
                <c:pt idx="29065">
                  <c:v>1611.1</c:v>
                </c:pt>
                <c:pt idx="29066">
                  <c:v>1609.5</c:v>
                </c:pt>
                <c:pt idx="29067">
                  <c:v>1609.4</c:v>
                </c:pt>
                <c:pt idx="29068">
                  <c:v>1609.9</c:v>
                </c:pt>
                <c:pt idx="29069">
                  <c:v>1608.8</c:v>
                </c:pt>
                <c:pt idx="29070">
                  <c:v>1608.6</c:v>
                </c:pt>
                <c:pt idx="29071">
                  <c:v>1607.1</c:v>
                </c:pt>
                <c:pt idx="29072">
                  <c:v>1608.1</c:v>
                </c:pt>
                <c:pt idx="29073">
                  <c:v>1606.9</c:v>
                </c:pt>
                <c:pt idx="29074">
                  <c:v>1603.8</c:v>
                </c:pt>
                <c:pt idx="29075">
                  <c:v>1607</c:v>
                </c:pt>
                <c:pt idx="29076">
                  <c:v>1607.4</c:v>
                </c:pt>
                <c:pt idx="29077">
                  <c:v>1607.2</c:v>
                </c:pt>
                <c:pt idx="29078">
                  <c:v>1605.9</c:v>
                </c:pt>
                <c:pt idx="29079">
                  <c:v>1606.2</c:v>
                </c:pt>
                <c:pt idx="29080">
                  <c:v>1606.8</c:v>
                </c:pt>
                <c:pt idx="29081">
                  <c:v>1605.4</c:v>
                </c:pt>
                <c:pt idx="29082">
                  <c:v>1605.1</c:v>
                </c:pt>
                <c:pt idx="29083">
                  <c:v>1605.3</c:v>
                </c:pt>
                <c:pt idx="29084">
                  <c:v>1604.8</c:v>
                </c:pt>
                <c:pt idx="29085">
                  <c:v>1605.4</c:v>
                </c:pt>
                <c:pt idx="29086">
                  <c:v>1605.4</c:v>
                </c:pt>
                <c:pt idx="29087">
                  <c:v>1606</c:v>
                </c:pt>
                <c:pt idx="29088">
                  <c:v>1604.3</c:v>
                </c:pt>
                <c:pt idx="29089">
                  <c:v>1603.2</c:v>
                </c:pt>
                <c:pt idx="29090">
                  <c:v>1603.7</c:v>
                </c:pt>
                <c:pt idx="29091">
                  <c:v>1601.5</c:v>
                </c:pt>
                <c:pt idx="29092">
                  <c:v>1601.5</c:v>
                </c:pt>
                <c:pt idx="29093">
                  <c:v>1601.2</c:v>
                </c:pt>
                <c:pt idx="29094">
                  <c:v>1600.6</c:v>
                </c:pt>
                <c:pt idx="29095">
                  <c:v>1601.3</c:v>
                </c:pt>
                <c:pt idx="29096">
                  <c:v>1600.9</c:v>
                </c:pt>
                <c:pt idx="29097">
                  <c:v>1600.2</c:v>
                </c:pt>
                <c:pt idx="29098">
                  <c:v>1600.9</c:v>
                </c:pt>
                <c:pt idx="29099">
                  <c:v>1600</c:v>
                </c:pt>
                <c:pt idx="29100">
                  <c:v>1600.6</c:v>
                </c:pt>
                <c:pt idx="29101">
                  <c:v>1598.6</c:v>
                </c:pt>
                <c:pt idx="29102">
                  <c:v>1598.7</c:v>
                </c:pt>
                <c:pt idx="29103">
                  <c:v>1596.7</c:v>
                </c:pt>
                <c:pt idx="29104">
                  <c:v>1599</c:v>
                </c:pt>
                <c:pt idx="29105">
                  <c:v>1598.1</c:v>
                </c:pt>
                <c:pt idx="29106">
                  <c:v>1598</c:v>
                </c:pt>
                <c:pt idx="29107">
                  <c:v>1597.2</c:v>
                </c:pt>
                <c:pt idx="29108">
                  <c:v>1597.8</c:v>
                </c:pt>
                <c:pt idx="29109">
                  <c:v>1598.9</c:v>
                </c:pt>
                <c:pt idx="29110">
                  <c:v>1596.1</c:v>
                </c:pt>
                <c:pt idx="29111">
                  <c:v>1596.7</c:v>
                </c:pt>
                <c:pt idx="29112">
                  <c:v>1596.7</c:v>
                </c:pt>
                <c:pt idx="29113">
                  <c:v>1596</c:v>
                </c:pt>
                <c:pt idx="29114">
                  <c:v>1596.7</c:v>
                </c:pt>
                <c:pt idx="29115">
                  <c:v>1595.6</c:v>
                </c:pt>
                <c:pt idx="29116">
                  <c:v>1596.6</c:v>
                </c:pt>
                <c:pt idx="29117">
                  <c:v>1596</c:v>
                </c:pt>
                <c:pt idx="29118">
                  <c:v>1593.8</c:v>
                </c:pt>
                <c:pt idx="29119">
                  <c:v>1595.9</c:v>
                </c:pt>
                <c:pt idx="29120">
                  <c:v>1593.4</c:v>
                </c:pt>
                <c:pt idx="29121">
                  <c:v>1592.6</c:v>
                </c:pt>
                <c:pt idx="29122">
                  <c:v>1591.5</c:v>
                </c:pt>
                <c:pt idx="29123">
                  <c:v>1590.7</c:v>
                </c:pt>
                <c:pt idx="29124">
                  <c:v>1591.8</c:v>
                </c:pt>
                <c:pt idx="29125">
                  <c:v>1591.8</c:v>
                </c:pt>
                <c:pt idx="29126">
                  <c:v>1591.2</c:v>
                </c:pt>
                <c:pt idx="29127">
                  <c:v>1590.9</c:v>
                </c:pt>
                <c:pt idx="29128">
                  <c:v>1590.8</c:v>
                </c:pt>
                <c:pt idx="29129">
                  <c:v>1589.6</c:v>
                </c:pt>
                <c:pt idx="29130">
                  <c:v>1591.1</c:v>
                </c:pt>
                <c:pt idx="29131">
                  <c:v>1590.5</c:v>
                </c:pt>
                <c:pt idx="29132">
                  <c:v>1590.1</c:v>
                </c:pt>
                <c:pt idx="29133">
                  <c:v>1590.1</c:v>
                </c:pt>
                <c:pt idx="29134">
                  <c:v>1589.6</c:v>
                </c:pt>
                <c:pt idx="29135">
                  <c:v>1590.1</c:v>
                </c:pt>
                <c:pt idx="29136">
                  <c:v>1590.1</c:v>
                </c:pt>
                <c:pt idx="29137">
                  <c:v>1589.6</c:v>
                </c:pt>
                <c:pt idx="29138">
                  <c:v>1589.6</c:v>
                </c:pt>
                <c:pt idx="29139">
                  <c:v>1587.4</c:v>
                </c:pt>
                <c:pt idx="29140">
                  <c:v>1587.6</c:v>
                </c:pt>
                <c:pt idx="29141">
                  <c:v>1587.4</c:v>
                </c:pt>
                <c:pt idx="29142">
                  <c:v>1586.9</c:v>
                </c:pt>
                <c:pt idx="29143">
                  <c:v>1586.6</c:v>
                </c:pt>
                <c:pt idx="29144">
                  <c:v>1586.4</c:v>
                </c:pt>
                <c:pt idx="29145">
                  <c:v>1584.4</c:v>
                </c:pt>
                <c:pt idx="29146">
                  <c:v>1581.5</c:v>
                </c:pt>
                <c:pt idx="29147">
                  <c:v>1583</c:v>
                </c:pt>
                <c:pt idx="29148">
                  <c:v>1584.8</c:v>
                </c:pt>
                <c:pt idx="29149">
                  <c:v>1584.1</c:v>
                </c:pt>
                <c:pt idx="29150">
                  <c:v>1583.2</c:v>
                </c:pt>
                <c:pt idx="29151">
                  <c:v>1583.5</c:v>
                </c:pt>
                <c:pt idx="29152">
                  <c:v>1582.5</c:v>
                </c:pt>
                <c:pt idx="29153">
                  <c:v>1582.6</c:v>
                </c:pt>
                <c:pt idx="29154">
                  <c:v>1581.4</c:v>
                </c:pt>
                <c:pt idx="29155">
                  <c:v>1582.6</c:v>
                </c:pt>
                <c:pt idx="29156">
                  <c:v>1582.2</c:v>
                </c:pt>
                <c:pt idx="29157">
                  <c:v>1580.6</c:v>
                </c:pt>
                <c:pt idx="29158">
                  <c:v>1581.6</c:v>
                </c:pt>
                <c:pt idx="29159">
                  <c:v>1581.6</c:v>
                </c:pt>
                <c:pt idx="29160">
                  <c:v>1580</c:v>
                </c:pt>
                <c:pt idx="29161">
                  <c:v>1579.4</c:v>
                </c:pt>
                <c:pt idx="29162">
                  <c:v>1579.9</c:v>
                </c:pt>
                <c:pt idx="29163">
                  <c:v>1580</c:v>
                </c:pt>
                <c:pt idx="29164">
                  <c:v>1579.3</c:v>
                </c:pt>
                <c:pt idx="29165">
                  <c:v>1578.9</c:v>
                </c:pt>
                <c:pt idx="29166">
                  <c:v>1579.3</c:v>
                </c:pt>
                <c:pt idx="29167">
                  <c:v>1578.9</c:v>
                </c:pt>
                <c:pt idx="29168">
                  <c:v>1577.2</c:v>
                </c:pt>
                <c:pt idx="29169">
                  <c:v>1578.1</c:v>
                </c:pt>
                <c:pt idx="29170">
                  <c:v>1576.1</c:v>
                </c:pt>
                <c:pt idx="29171">
                  <c:v>1573.9</c:v>
                </c:pt>
                <c:pt idx="29172">
                  <c:v>1578.1</c:v>
                </c:pt>
                <c:pt idx="29173">
                  <c:v>1575.1</c:v>
                </c:pt>
                <c:pt idx="29174">
                  <c:v>1577.2</c:v>
                </c:pt>
                <c:pt idx="29175">
                  <c:v>1576.3</c:v>
                </c:pt>
                <c:pt idx="29176">
                  <c:v>1576</c:v>
                </c:pt>
                <c:pt idx="29177">
                  <c:v>1575.9</c:v>
                </c:pt>
                <c:pt idx="29178">
                  <c:v>1574.8</c:v>
                </c:pt>
                <c:pt idx="29179">
                  <c:v>1575.1</c:v>
                </c:pt>
                <c:pt idx="29180">
                  <c:v>1574.6</c:v>
                </c:pt>
                <c:pt idx="29181">
                  <c:v>1573.5</c:v>
                </c:pt>
                <c:pt idx="29182">
                  <c:v>1572.6</c:v>
                </c:pt>
                <c:pt idx="29183">
                  <c:v>1573.6</c:v>
                </c:pt>
                <c:pt idx="29184">
                  <c:v>1574.2</c:v>
                </c:pt>
                <c:pt idx="29185">
                  <c:v>1573.5</c:v>
                </c:pt>
                <c:pt idx="29186">
                  <c:v>1572.5</c:v>
                </c:pt>
                <c:pt idx="29187">
                  <c:v>1572</c:v>
                </c:pt>
                <c:pt idx="29188">
                  <c:v>1572.3</c:v>
                </c:pt>
                <c:pt idx="29189">
                  <c:v>1571.5</c:v>
                </c:pt>
                <c:pt idx="29190">
                  <c:v>1572.5</c:v>
                </c:pt>
                <c:pt idx="29191">
                  <c:v>1571.8</c:v>
                </c:pt>
                <c:pt idx="29192">
                  <c:v>1571.5</c:v>
                </c:pt>
                <c:pt idx="29193">
                  <c:v>1570.4</c:v>
                </c:pt>
                <c:pt idx="29194">
                  <c:v>1570.4</c:v>
                </c:pt>
                <c:pt idx="29195">
                  <c:v>1575.4</c:v>
                </c:pt>
                <c:pt idx="29196">
                  <c:v>1575.4</c:v>
                </c:pt>
                <c:pt idx="29197">
                  <c:v>1576.7</c:v>
                </c:pt>
                <c:pt idx="29198">
                  <c:v>1574.2</c:v>
                </c:pt>
                <c:pt idx="29199">
                  <c:v>1575.1</c:v>
                </c:pt>
                <c:pt idx="29200">
                  <c:v>1573.1</c:v>
                </c:pt>
                <c:pt idx="29201">
                  <c:v>1573.5</c:v>
                </c:pt>
                <c:pt idx="29202">
                  <c:v>1573.5</c:v>
                </c:pt>
                <c:pt idx="29203">
                  <c:v>1574.2</c:v>
                </c:pt>
                <c:pt idx="29204">
                  <c:v>1573.3</c:v>
                </c:pt>
                <c:pt idx="29205">
                  <c:v>1574.8</c:v>
                </c:pt>
                <c:pt idx="29206">
                  <c:v>1574.3</c:v>
                </c:pt>
                <c:pt idx="29207">
                  <c:v>1573.3</c:v>
                </c:pt>
                <c:pt idx="29208">
                  <c:v>1573.3</c:v>
                </c:pt>
                <c:pt idx="29209">
                  <c:v>1573.8</c:v>
                </c:pt>
                <c:pt idx="29210">
                  <c:v>1573.7</c:v>
                </c:pt>
                <c:pt idx="29211">
                  <c:v>1573.3</c:v>
                </c:pt>
                <c:pt idx="29212">
                  <c:v>1573.7</c:v>
                </c:pt>
                <c:pt idx="29213">
                  <c:v>1573.2</c:v>
                </c:pt>
                <c:pt idx="29214">
                  <c:v>1573.7</c:v>
                </c:pt>
                <c:pt idx="29215">
                  <c:v>1571.5</c:v>
                </c:pt>
                <c:pt idx="29216">
                  <c:v>1573.7</c:v>
                </c:pt>
                <c:pt idx="29217">
                  <c:v>1573.1</c:v>
                </c:pt>
                <c:pt idx="29218">
                  <c:v>1571.5</c:v>
                </c:pt>
                <c:pt idx="29219">
                  <c:v>1572.4</c:v>
                </c:pt>
                <c:pt idx="29220">
                  <c:v>1575.3</c:v>
                </c:pt>
                <c:pt idx="29221">
                  <c:v>1570.5</c:v>
                </c:pt>
                <c:pt idx="29222">
                  <c:v>1573.1</c:v>
                </c:pt>
                <c:pt idx="29223">
                  <c:v>1570.2</c:v>
                </c:pt>
                <c:pt idx="29224">
                  <c:v>1571.8</c:v>
                </c:pt>
                <c:pt idx="29225">
                  <c:v>1571.5</c:v>
                </c:pt>
                <c:pt idx="29226">
                  <c:v>1572.3</c:v>
                </c:pt>
                <c:pt idx="29227">
                  <c:v>1571.5</c:v>
                </c:pt>
                <c:pt idx="29228">
                  <c:v>1573.3</c:v>
                </c:pt>
                <c:pt idx="29229">
                  <c:v>1572.7</c:v>
                </c:pt>
                <c:pt idx="29230">
                  <c:v>1573.2</c:v>
                </c:pt>
                <c:pt idx="29231">
                  <c:v>1572.8</c:v>
                </c:pt>
                <c:pt idx="29232">
                  <c:v>1573.3</c:v>
                </c:pt>
                <c:pt idx="29233">
                  <c:v>1573.2</c:v>
                </c:pt>
                <c:pt idx="29234">
                  <c:v>1572.6</c:v>
                </c:pt>
                <c:pt idx="29235">
                  <c:v>1571.1</c:v>
                </c:pt>
                <c:pt idx="29236">
                  <c:v>1571.3</c:v>
                </c:pt>
                <c:pt idx="29237">
                  <c:v>1569.8</c:v>
                </c:pt>
                <c:pt idx="29238">
                  <c:v>1570</c:v>
                </c:pt>
                <c:pt idx="29239">
                  <c:v>1567.8</c:v>
                </c:pt>
                <c:pt idx="29240">
                  <c:v>1571.5</c:v>
                </c:pt>
                <c:pt idx="29241">
                  <c:v>1570.3</c:v>
                </c:pt>
                <c:pt idx="29242">
                  <c:v>1568</c:v>
                </c:pt>
                <c:pt idx="29243">
                  <c:v>1569.9</c:v>
                </c:pt>
                <c:pt idx="29244">
                  <c:v>1570.9</c:v>
                </c:pt>
                <c:pt idx="29245">
                  <c:v>1567.5</c:v>
                </c:pt>
                <c:pt idx="29246">
                  <c:v>1564.4</c:v>
                </c:pt>
                <c:pt idx="29247">
                  <c:v>1566.9</c:v>
                </c:pt>
                <c:pt idx="29248">
                  <c:v>1568.7</c:v>
                </c:pt>
                <c:pt idx="29249">
                  <c:v>1569.7</c:v>
                </c:pt>
                <c:pt idx="29250">
                  <c:v>1569.1</c:v>
                </c:pt>
                <c:pt idx="29251">
                  <c:v>1567.4</c:v>
                </c:pt>
                <c:pt idx="29252">
                  <c:v>1569</c:v>
                </c:pt>
                <c:pt idx="29253">
                  <c:v>1567.4</c:v>
                </c:pt>
                <c:pt idx="29254">
                  <c:v>1567.4</c:v>
                </c:pt>
                <c:pt idx="29255">
                  <c:v>1569.7</c:v>
                </c:pt>
                <c:pt idx="29256">
                  <c:v>1568.1</c:v>
                </c:pt>
                <c:pt idx="29257">
                  <c:v>1567.1</c:v>
                </c:pt>
                <c:pt idx="29258">
                  <c:v>1567.4</c:v>
                </c:pt>
                <c:pt idx="29259">
                  <c:v>1567.6</c:v>
                </c:pt>
                <c:pt idx="29260">
                  <c:v>1563.9</c:v>
                </c:pt>
                <c:pt idx="29261">
                  <c:v>1566.4</c:v>
                </c:pt>
                <c:pt idx="29262">
                  <c:v>1565</c:v>
                </c:pt>
                <c:pt idx="29263">
                  <c:v>1564.8</c:v>
                </c:pt>
                <c:pt idx="29264">
                  <c:v>1565.1</c:v>
                </c:pt>
                <c:pt idx="29265">
                  <c:v>1564.9</c:v>
                </c:pt>
                <c:pt idx="29266">
                  <c:v>1564.5</c:v>
                </c:pt>
                <c:pt idx="29267">
                  <c:v>1563.9</c:v>
                </c:pt>
                <c:pt idx="29268">
                  <c:v>1562.5</c:v>
                </c:pt>
                <c:pt idx="29269">
                  <c:v>1562.6</c:v>
                </c:pt>
                <c:pt idx="29270">
                  <c:v>1563</c:v>
                </c:pt>
                <c:pt idx="29271">
                  <c:v>1560.3</c:v>
                </c:pt>
                <c:pt idx="29272">
                  <c:v>1562.4</c:v>
                </c:pt>
                <c:pt idx="29273">
                  <c:v>1561.3</c:v>
                </c:pt>
                <c:pt idx="29274">
                  <c:v>1560.8</c:v>
                </c:pt>
                <c:pt idx="29275">
                  <c:v>1560.7</c:v>
                </c:pt>
                <c:pt idx="29276">
                  <c:v>1560.1</c:v>
                </c:pt>
                <c:pt idx="29277">
                  <c:v>1560.6</c:v>
                </c:pt>
                <c:pt idx="29278">
                  <c:v>1560</c:v>
                </c:pt>
                <c:pt idx="29279">
                  <c:v>1560.6</c:v>
                </c:pt>
                <c:pt idx="29280">
                  <c:v>1560</c:v>
                </c:pt>
                <c:pt idx="29281">
                  <c:v>1558.1</c:v>
                </c:pt>
                <c:pt idx="29282">
                  <c:v>1557.5</c:v>
                </c:pt>
                <c:pt idx="29283">
                  <c:v>1558.1</c:v>
                </c:pt>
                <c:pt idx="29284">
                  <c:v>1558.4</c:v>
                </c:pt>
                <c:pt idx="29285">
                  <c:v>1557.9</c:v>
                </c:pt>
                <c:pt idx="29286">
                  <c:v>1557.4</c:v>
                </c:pt>
                <c:pt idx="29287">
                  <c:v>1557.6</c:v>
                </c:pt>
                <c:pt idx="29288">
                  <c:v>1556.1</c:v>
                </c:pt>
                <c:pt idx="29289">
                  <c:v>1556.5</c:v>
                </c:pt>
                <c:pt idx="29290">
                  <c:v>1556</c:v>
                </c:pt>
                <c:pt idx="29291">
                  <c:v>1554.5</c:v>
                </c:pt>
                <c:pt idx="29292">
                  <c:v>1554</c:v>
                </c:pt>
                <c:pt idx="29293">
                  <c:v>1553.1</c:v>
                </c:pt>
                <c:pt idx="29294">
                  <c:v>1553.6</c:v>
                </c:pt>
                <c:pt idx="29295">
                  <c:v>1553</c:v>
                </c:pt>
                <c:pt idx="29296">
                  <c:v>1553.3</c:v>
                </c:pt>
                <c:pt idx="29297">
                  <c:v>1552.1</c:v>
                </c:pt>
                <c:pt idx="29298">
                  <c:v>1549.6</c:v>
                </c:pt>
                <c:pt idx="29299">
                  <c:v>1552.2</c:v>
                </c:pt>
                <c:pt idx="29300">
                  <c:v>1550.7</c:v>
                </c:pt>
                <c:pt idx="29301">
                  <c:v>1550.7</c:v>
                </c:pt>
                <c:pt idx="29302">
                  <c:v>1550.7</c:v>
                </c:pt>
                <c:pt idx="29303">
                  <c:v>1550.2</c:v>
                </c:pt>
                <c:pt idx="29304">
                  <c:v>1549.7</c:v>
                </c:pt>
                <c:pt idx="29305">
                  <c:v>1547.7</c:v>
                </c:pt>
                <c:pt idx="29306">
                  <c:v>1547.6</c:v>
                </c:pt>
                <c:pt idx="29307">
                  <c:v>1546.6</c:v>
                </c:pt>
                <c:pt idx="29308">
                  <c:v>1544.6</c:v>
                </c:pt>
                <c:pt idx="29309">
                  <c:v>1546</c:v>
                </c:pt>
                <c:pt idx="29310">
                  <c:v>1542.9</c:v>
                </c:pt>
                <c:pt idx="29311">
                  <c:v>1544.7</c:v>
                </c:pt>
                <c:pt idx="29312">
                  <c:v>1544</c:v>
                </c:pt>
                <c:pt idx="29313">
                  <c:v>1543.6</c:v>
                </c:pt>
                <c:pt idx="29314">
                  <c:v>1544.9</c:v>
                </c:pt>
                <c:pt idx="29315">
                  <c:v>1544.3</c:v>
                </c:pt>
                <c:pt idx="29316">
                  <c:v>1540.4</c:v>
                </c:pt>
                <c:pt idx="29317">
                  <c:v>1541.8</c:v>
                </c:pt>
                <c:pt idx="29318">
                  <c:v>1540.9</c:v>
                </c:pt>
                <c:pt idx="29319">
                  <c:v>1541.9</c:v>
                </c:pt>
                <c:pt idx="29320">
                  <c:v>1539.7</c:v>
                </c:pt>
                <c:pt idx="29321">
                  <c:v>1539.7</c:v>
                </c:pt>
                <c:pt idx="29322">
                  <c:v>1537.8</c:v>
                </c:pt>
                <c:pt idx="29323">
                  <c:v>1539.4</c:v>
                </c:pt>
                <c:pt idx="29324">
                  <c:v>1539.4</c:v>
                </c:pt>
                <c:pt idx="29325">
                  <c:v>1538.5</c:v>
                </c:pt>
                <c:pt idx="29326">
                  <c:v>1536.5</c:v>
                </c:pt>
                <c:pt idx="29327">
                  <c:v>1536.9</c:v>
                </c:pt>
                <c:pt idx="29328">
                  <c:v>1535.5</c:v>
                </c:pt>
                <c:pt idx="29329">
                  <c:v>1536</c:v>
                </c:pt>
                <c:pt idx="29330">
                  <c:v>1534.9</c:v>
                </c:pt>
                <c:pt idx="29331">
                  <c:v>1533.5</c:v>
                </c:pt>
                <c:pt idx="29332">
                  <c:v>1534.4</c:v>
                </c:pt>
                <c:pt idx="29333">
                  <c:v>1532.9</c:v>
                </c:pt>
                <c:pt idx="29334">
                  <c:v>1531.9</c:v>
                </c:pt>
                <c:pt idx="29335">
                  <c:v>1529.4</c:v>
                </c:pt>
                <c:pt idx="29336">
                  <c:v>1530.4</c:v>
                </c:pt>
                <c:pt idx="29337">
                  <c:v>1531.1</c:v>
                </c:pt>
                <c:pt idx="29338">
                  <c:v>1530.1</c:v>
                </c:pt>
                <c:pt idx="29339">
                  <c:v>1528.6</c:v>
                </c:pt>
                <c:pt idx="29340">
                  <c:v>1530.5</c:v>
                </c:pt>
                <c:pt idx="29341">
                  <c:v>1526.4</c:v>
                </c:pt>
                <c:pt idx="29342">
                  <c:v>1527</c:v>
                </c:pt>
                <c:pt idx="29343">
                  <c:v>1526.2</c:v>
                </c:pt>
                <c:pt idx="29344">
                  <c:v>1528.1</c:v>
                </c:pt>
                <c:pt idx="29345">
                  <c:v>1528.3</c:v>
                </c:pt>
                <c:pt idx="29346">
                  <c:v>1527.3</c:v>
                </c:pt>
                <c:pt idx="29347">
                  <c:v>1526.4</c:v>
                </c:pt>
                <c:pt idx="29348">
                  <c:v>1527</c:v>
                </c:pt>
                <c:pt idx="29349">
                  <c:v>1527.4</c:v>
                </c:pt>
                <c:pt idx="29350">
                  <c:v>1528.5</c:v>
                </c:pt>
                <c:pt idx="29351">
                  <c:v>1528</c:v>
                </c:pt>
                <c:pt idx="29352">
                  <c:v>1527.5</c:v>
                </c:pt>
                <c:pt idx="29353">
                  <c:v>1527.5</c:v>
                </c:pt>
                <c:pt idx="29354">
                  <c:v>1525.4</c:v>
                </c:pt>
                <c:pt idx="29355">
                  <c:v>1526.4</c:v>
                </c:pt>
                <c:pt idx="29356">
                  <c:v>1525.9</c:v>
                </c:pt>
                <c:pt idx="29357">
                  <c:v>1525.5</c:v>
                </c:pt>
                <c:pt idx="29358">
                  <c:v>1526.8</c:v>
                </c:pt>
                <c:pt idx="29359">
                  <c:v>1526</c:v>
                </c:pt>
                <c:pt idx="29360">
                  <c:v>1525.7</c:v>
                </c:pt>
                <c:pt idx="29361">
                  <c:v>1527.5</c:v>
                </c:pt>
                <c:pt idx="29362">
                  <c:v>1524.7</c:v>
                </c:pt>
                <c:pt idx="29363">
                  <c:v>1524.2</c:v>
                </c:pt>
                <c:pt idx="29364">
                  <c:v>1526.2</c:v>
                </c:pt>
                <c:pt idx="29365">
                  <c:v>1523.8</c:v>
                </c:pt>
                <c:pt idx="29366">
                  <c:v>1523.9</c:v>
                </c:pt>
                <c:pt idx="29367">
                  <c:v>1525.5</c:v>
                </c:pt>
                <c:pt idx="29368">
                  <c:v>1524.7</c:v>
                </c:pt>
                <c:pt idx="29369">
                  <c:v>1525.7</c:v>
                </c:pt>
                <c:pt idx="29370">
                  <c:v>1525.5</c:v>
                </c:pt>
                <c:pt idx="29371">
                  <c:v>1524.8</c:v>
                </c:pt>
                <c:pt idx="29372">
                  <c:v>1525.4</c:v>
                </c:pt>
                <c:pt idx="29373">
                  <c:v>1524.9</c:v>
                </c:pt>
                <c:pt idx="29374">
                  <c:v>1525.5</c:v>
                </c:pt>
                <c:pt idx="29375">
                  <c:v>1526.4</c:v>
                </c:pt>
                <c:pt idx="29376">
                  <c:v>1525.5</c:v>
                </c:pt>
                <c:pt idx="29377">
                  <c:v>1524.8</c:v>
                </c:pt>
                <c:pt idx="29378">
                  <c:v>1525.4</c:v>
                </c:pt>
                <c:pt idx="29379">
                  <c:v>1524</c:v>
                </c:pt>
                <c:pt idx="29380">
                  <c:v>1524.9</c:v>
                </c:pt>
                <c:pt idx="29381">
                  <c:v>1525</c:v>
                </c:pt>
                <c:pt idx="29382">
                  <c:v>1524.6</c:v>
                </c:pt>
                <c:pt idx="29383">
                  <c:v>1524.1</c:v>
                </c:pt>
                <c:pt idx="29384">
                  <c:v>1523.5</c:v>
                </c:pt>
                <c:pt idx="29385">
                  <c:v>1523.9</c:v>
                </c:pt>
                <c:pt idx="29386">
                  <c:v>1523.8</c:v>
                </c:pt>
                <c:pt idx="29387">
                  <c:v>1523.7</c:v>
                </c:pt>
                <c:pt idx="29388">
                  <c:v>1523.1</c:v>
                </c:pt>
                <c:pt idx="29389">
                  <c:v>1523.7</c:v>
                </c:pt>
                <c:pt idx="29390">
                  <c:v>1523.6</c:v>
                </c:pt>
                <c:pt idx="29391">
                  <c:v>1524</c:v>
                </c:pt>
                <c:pt idx="29392">
                  <c:v>1523.3</c:v>
                </c:pt>
                <c:pt idx="29393">
                  <c:v>1522.2</c:v>
                </c:pt>
                <c:pt idx="29394">
                  <c:v>1523.9</c:v>
                </c:pt>
                <c:pt idx="29395">
                  <c:v>1521.7</c:v>
                </c:pt>
                <c:pt idx="29396">
                  <c:v>1522.6</c:v>
                </c:pt>
                <c:pt idx="29397">
                  <c:v>1523.4</c:v>
                </c:pt>
                <c:pt idx="29398">
                  <c:v>1523.7</c:v>
                </c:pt>
                <c:pt idx="29399">
                  <c:v>1522.2</c:v>
                </c:pt>
                <c:pt idx="29400">
                  <c:v>1521.3</c:v>
                </c:pt>
                <c:pt idx="29401">
                  <c:v>1521.1</c:v>
                </c:pt>
                <c:pt idx="29402">
                  <c:v>1519.7</c:v>
                </c:pt>
                <c:pt idx="29403">
                  <c:v>1521.9</c:v>
                </c:pt>
                <c:pt idx="29404">
                  <c:v>1520.4</c:v>
                </c:pt>
                <c:pt idx="29405">
                  <c:v>1520.7</c:v>
                </c:pt>
                <c:pt idx="29406">
                  <c:v>1518.7</c:v>
                </c:pt>
                <c:pt idx="29407">
                  <c:v>1520.4</c:v>
                </c:pt>
                <c:pt idx="29408">
                  <c:v>1519.3</c:v>
                </c:pt>
                <c:pt idx="29409">
                  <c:v>1519.4</c:v>
                </c:pt>
                <c:pt idx="29410">
                  <c:v>1521</c:v>
                </c:pt>
                <c:pt idx="29411">
                  <c:v>1519.3</c:v>
                </c:pt>
                <c:pt idx="29412">
                  <c:v>1519</c:v>
                </c:pt>
                <c:pt idx="29413">
                  <c:v>1517.3</c:v>
                </c:pt>
                <c:pt idx="29414">
                  <c:v>1517.4</c:v>
                </c:pt>
                <c:pt idx="29415">
                  <c:v>1516.7</c:v>
                </c:pt>
                <c:pt idx="29416">
                  <c:v>1517.5</c:v>
                </c:pt>
                <c:pt idx="29417">
                  <c:v>1517.8</c:v>
                </c:pt>
                <c:pt idx="29418">
                  <c:v>1515.9</c:v>
                </c:pt>
                <c:pt idx="29419">
                  <c:v>1517.6</c:v>
                </c:pt>
                <c:pt idx="29420">
                  <c:v>1517.6</c:v>
                </c:pt>
                <c:pt idx="29421">
                  <c:v>1518.1</c:v>
                </c:pt>
                <c:pt idx="29422">
                  <c:v>1518</c:v>
                </c:pt>
                <c:pt idx="29423">
                  <c:v>1517.6</c:v>
                </c:pt>
                <c:pt idx="29424">
                  <c:v>1516.4</c:v>
                </c:pt>
                <c:pt idx="29425">
                  <c:v>1518.3</c:v>
                </c:pt>
                <c:pt idx="29426">
                  <c:v>1517.4</c:v>
                </c:pt>
                <c:pt idx="29427">
                  <c:v>1516.3</c:v>
                </c:pt>
                <c:pt idx="29428">
                  <c:v>1517.5</c:v>
                </c:pt>
                <c:pt idx="29429">
                  <c:v>1516.9</c:v>
                </c:pt>
                <c:pt idx="29430">
                  <c:v>1515.7</c:v>
                </c:pt>
                <c:pt idx="29431">
                  <c:v>1513.2</c:v>
                </c:pt>
                <c:pt idx="29432">
                  <c:v>1516.9</c:v>
                </c:pt>
                <c:pt idx="29433">
                  <c:v>1516.7</c:v>
                </c:pt>
                <c:pt idx="29434">
                  <c:v>1516.3</c:v>
                </c:pt>
                <c:pt idx="29435">
                  <c:v>1515.9</c:v>
                </c:pt>
                <c:pt idx="29436">
                  <c:v>1517.7</c:v>
                </c:pt>
                <c:pt idx="29437">
                  <c:v>1514.5</c:v>
                </c:pt>
                <c:pt idx="29438">
                  <c:v>1515.6</c:v>
                </c:pt>
                <c:pt idx="29439">
                  <c:v>1512.6</c:v>
                </c:pt>
                <c:pt idx="29440">
                  <c:v>1514.4</c:v>
                </c:pt>
                <c:pt idx="29441">
                  <c:v>1515.4</c:v>
                </c:pt>
                <c:pt idx="29442">
                  <c:v>1513.3</c:v>
                </c:pt>
                <c:pt idx="29443">
                  <c:v>1515.2</c:v>
                </c:pt>
                <c:pt idx="29444">
                  <c:v>1513.5</c:v>
                </c:pt>
                <c:pt idx="29445">
                  <c:v>1513.7</c:v>
                </c:pt>
                <c:pt idx="29446">
                  <c:v>1513.2</c:v>
                </c:pt>
                <c:pt idx="29447">
                  <c:v>1512.7</c:v>
                </c:pt>
                <c:pt idx="29448">
                  <c:v>1512</c:v>
                </c:pt>
                <c:pt idx="29449">
                  <c:v>1512.6</c:v>
                </c:pt>
                <c:pt idx="29450">
                  <c:v>1510.4</c:v>
                </c:pt>
                <c:pt idx="29451">
                  <c:v>1510.3</c:v>
                </c:pt>
                <c:pt idx="29452">
                  <c:v>1510.4</c:v>
                </c:pt>
                <c:pt idx="29453">
                  <c:v>1511.3</c:v>
                </c:pt>
                <c:pt idx="29454">
                  <c:v>1510.8</c:v>
                </c:pt>
                <c:pt idx="29455">
                  <c:v>1510.2</c:v>
                </c:pt>
                <c:pt idx="29456">
                  <c:v>1509.8</c:v>
                </c:pt>
                <c:pt idx="29457">
                  <c:v>1510.7</c:v>
                </c:pt>
                <c:pt idx="29458">
                  <c:v>1508.6</c:v>
                </c:pt>
                <c:pt idx="29459">
                  <c:v>1508.3</c:v>
                </c:pt>
                <c:pt idx="29460">
                  <c:v>1507.7</c:v>
                </c:pt>
                <c:pt idx="29461">
                  <c:v>1505.7</c:v>
                </c:pt>
                <c:pt idx="29462">
                  <c:v>1506.9</c:v>
                </c:pt>
                <c:pt idx="29463">
                  <c:v>1506.1</c:v>
                </c:pt>
                <c:pt idx="29464">
                  <c:v>1506.5</c:v>
                </c:pt>
                <c:pt idx="29465">
                  <c:v>1506.8</c:v>
                </c:pt>
                <c:pt idx="29466">
                  <c:v>1505.2</c:v>
                </c:pt>
                <c:pt idx="29467">
                  <c:v>1506.8</c:v>
                </c:pt>
                <c:pt idx="29468">
                  <c:v>1507.3</c:v>
                </c:pt>
                <c:pt idx="29469">
                  <c:v>1505.9</c:v>
                </c:pt>
                <c:pt idx="29470">
                  <c:v>1504.6</c:v>
                </c:pt>
                <c:pt idx="29471">
                  <c:v>1505.6</c:v>
                </c:pt>
                <c:pt idx="29472">
                  <c:v>1506.9</c:v>
                </c:pt>
                <c:pt idx="29473">
                  <c:v>1507</c:v>
                </c:pt>
                <c:pt idx="29474">
                  <c:v>1506.9</c:v>
                </c:pt>
                <c:pt idx="29475">
                  <c:v>1506.2</c:v>
                </c:pt>
                <c:pt idx="29476">
                  <c:v>1507.5</c:v>
                </c:pt>
                <c:pt idx="29477">
                  <c:v>1505.6</c:v>
                </c:pt>
                <c:pt idx="29478">
                  <c:v>1506.4</c:v>
                </c:pt>
                <c:pt idx="29479">
                  <c:v>1507.2</c:v>
                </c:pt>
                <c:pt idx="29480">
                  <c:v>1506.1</c:v>
                </c:pt>
                <c:pt idx="29481">
                  <c:v>1508</c:v>
                </c:pt>
                <c:pt idx="29482">
                  <c:v>1506</c:v>
                </c:pt>
                <c:pt idx="29483">
                  <c:v>1506.4</c:v>
                </c:pt>
                <c:pt idx="29484">
                  <c:v>1506</c:v>
                </c:pt>
                <c:pt idx="29485">
                  <c:v>1502.8</c:v>
                </c:pt>
                <c:pt idx="29486">
                  <c:v>1502.2</c:v>
                </c:pt>
                <c:pt idx="29487">
                  <c:v>1505.3</c:v>
                </c:pt>
                <c:pt idx="29488">
                  <c:v>1505.4</c:v>
                </c:pt>
                <c:pt idx="29489">
                  <c:v>1504.5</c:v>
                </c:pt>
                <c:pt idx="29490">
                  <c:v>1504.5</c:v>
                </c:pt>
                <c:pt idx="29491">
                  <c:v>1504.2</c:v>
                </c:pt>
                <c:pt idx="29492">
                  <c:v>1505.2</c:v>
                </c:pt>
                <c:pt idx="29493">
                  <c:v>1504.3</c:v>
                </c:pt>
                <c:pt idx="29494">
                  <c:v>1505.7</c:v>
                </c:pt>
                <c:pt idx="29495">
                  <c:v>1503.4</c:v>
                </c:pt>
                <c:pt idx="29496">
                  <c:v>1501.7</c:v>
                </c:pt>
                <c:pt idx="29497">
                  <c:v>1506.1</c:v>
                </c:pt>
                <c:pt idx="29498">
                  <c:v>1504.1</c:v>
                </c:pt>
                <c:pt idx="29499">
                  <c:v>1503.2</c:v>
                </c:pt>
                <c:pt idx="29500">
                  <c:v>1505.1</c:v>
                </c:pt>
                <c:pt idx="29501">
                  <c:v>1502.7</c:v>
                </c:pt>
                <c:pt idx="29502">
                  <c:v>1504.1</c:v>
                </c:pt>
                <c:pt idx="29503">
                  <c:v>1502.4</c:v>
                </c:pt>
                <c:pt idx="29504">
                  <c:v>1501.9</c:v>
                </c:pt>
                <c:pt idx="29505">
                  <c:v>1503.1</c:v>
                </c:pt>
                <c:pt idx="29506">
                  <c:v>1502.4</c:v>
                </c:pt>
                <c:pt idx="29507">
                  <c:v>1502.3</c:v>
                </c:pt>
                <c:pt idx="29508">
                  <c:v>1502</c:v>
                </c:pt>
                <c:pt idx="29509">
                  <c:v>1500.9</c:v>
                </c:pt>
                <c:pt idx="29510">
                  <c:v>1501.5</c:v>
                </c:pt>
                <c:pt idx="29511">
                  <c:v>1502.3</c:v>
                </c:pt>
                <c:pt idx="29512">
                  <c:v>1501.2</c:v>
                </c:pt>
                <c:pt idx="29513">
                  <c:v>1503.2</c:v>
                </c:pt>
                <c:pt idx="29514">
                  <c:v>1502.1</c:v>
                </c:pt>
                <c:pt idx="29515">
                  <c:v>1502.2</c:v>
                </c:pt>
                <c:pt idx="29516">
                  <c:v>1501.2</c:v>
                </c:pt>
                <c:pt idx="29517">
                  <c:v>1501.7</c:v>
                </c:pt>
                <c:pt idx="29518">
                  <c:v>1502.2</c:v>
                </c:pt>
                <c:pt idx="29519">
                  <c:v>1502.4</c:v>
                </c:pt>
                <c:pt idx="29520">
                  <c:v>1502.7</c:v>
                </c:pt>
                <c:pt idx="29521">
                  <c:v>1498.5</c:v>
                </c:pt>
                <c:pt idx="29522">
                  <c:v>1500.2</c:v>
                </c:pt>
                <c:pt idx="29523">
                  <c:v>1500.9</c:v>
                </c:pt>
                <c:pt idx="29524">
                  <c:v>1500.7</c:v>
                </c:pt>
                <c:pt idx="29525">
                  <c:v>1500.3</c:v>
                </c:pt>
                <c:pt idx="29526">
                  <c:v>1499.3</c:v>
                </c:pt>
                <c:pt idx="29527">
                  <c:v>1501.7</c:v>
                </c:pt>
                <c:pt idx="29528">
                  <c:v>1500.8</c:v>
                </c:pt>
                <c:pt idx="29529">
                  <c:v>1500.6</c:v>
                </c:pt>
                <c:pt idx="29530">
                  <c:v>1498.9</c:v>
                </c:pt>
                <c:pt idx="29531">
                  <c:v>1498.7</c:v>
                </c:pt>
                <c:pt idx="29532">
                  <c:v>1500.1</c:v>
                </c:pt>
                <c:pt idx="29533">
                  <c:v>1499.6</c:v>
                </c:pt>
                <c:pt idx="29534">
                  <c:v>1497.3</c:v>
                </c:pt>
                <c:pt idx="29535">
                  <c:v>1498.9</c:v>
                </c:pt>
                <c:pt idx="29536">
                  <c:v>1501.1</c:v>
                </c:pt>
                <c:pt idx="29537">
                  <c:v>1499.8</c:v>
                </c:pt>
                <c:pt idx="29538">
                  <c:v>1500.7</c:v>
                </c:pt>
                <c:pt idx="29539">
                  <c:v>1501.2</c:v>
                </c:pt>
                <c:pt idx="29540">
                  <c:v>1499.2</c:v>
                </c:pt>
                <c:pt idx="29541">
                  <c:v>1500.8</c:v>
                </c:pt>
                <c:pt idx="29542">
                  <c:v>1502.2</c:v>
                </c:pt>
                <c:pt idx="29543">
                  <c:v>1501.2</c:v>
                </c:pt>
                <c:pt idx="29544">
                  <c:v>1502.3</c:v>
                </c:pt>
                <c:pt idx="29545">
                  <c:v>1501.4</c:v>
                </c:pt>
                <c:pt idx="29546">
                  <c:v>1500.3</c:v>
                </c:pt>
                <c:pt idx="29547">
                  <c:v>1502.7</c:v>
                </c:pt>
                <c:pt idx="29548">
                  <c:v>1502.1</c:v>
                </c:pt>
                <c:pt idx="29549">
                  <c:v>1502.1</c:v>
                </c:pt>
                <c:pt idx="29550">
                  <c:v>1502.6</c:v>
                </c:pt>
                <c:pt idx="29551">
                  <c:v>1503.5</c:v>
                </c:pt>
                <c:pt idx="29552">
                  <c:v>1503.2</c:v>
                </c:pt>
                <c:pt idx="29553">
                  <c:v>1504.8</c:v>
                </c:pt>
                <c:pt idx="29554">
                  <c:v>1505.3</c:v>
                </c:pt>
                <c:pt idx="29555">
                  <c:v>1505.5</c:v>
                </c:pt>
                <c:pt idx="29556">
                  <c:v>1505.5</c:v>
                </c:pt>
                <c:pt idx="29557">
                  <c:v>1505.3</c:v>
                </c:pt>
                <c:pt idx="29558">
                  <c:v>1506.4</c:v>
                </c:pt>
                <c:pt idx="29559">
                  <c:v>1507.1</c:v>
                </c:pt>
                <c:pt idx="29560">
                  <c:v>1507.6</c:v>
                </c:pt>
                <c:pt idx="29561">
                  <c:v>1507.4</c:v>
                </c:pt>
                <c:pt idx="29562">
                  <c:v>1508.8</c:v>
                </c:pt>
                <c:pt idx="29563">
                  <c:v>1510.8</c:v>
                </c:pt>
                <c:pt idx="29564">
                  <c:v>1509.4</c:v>
                </c:pt>
                <c:pt idx="29565">
                  <c:v>1509</c:v>
                </c:pt>
                <c:pt idx="29566">
                  <c:v>1511</c:v>
                </c:pt>
                <c:pt idx="29567">
                  <c:v>1509.8</c:v>
                </c:pt>
                <c:pt idx="29568">
                  <c:v>1510.4</c:v>
                </c:pt>
                <c:pt idx="29569">
                  <c:v>1511.9</c:v>
                </c:pt>
                <c:pt idx="29570">
                  <c:v>1512.2</c:v>
                </c:pt>
                <c:pt idx="29571">
                  <c:v>1512.4</c:v>
                </c:pt>
                <c:pt idx="29572">
                  <c:v>1512.7</c:v>
                </c:pt>
                <c:pt idx="29573">
                  <c:v>1511.7</c:v>
                </c:pt>
                <c:pt idx="29574">
                  <c:v>1511</c:v>
                </c:pt>
                <c:pt idx="29575">
                  <c:v>1514.2</c:v>
                </c:pt>
                <c:pt idx="29576">
                  <c:v>1513.6</c:v>
                </c:pt>
                <c:pt idx="29577">
                  <c:v>1514</c:v>
                </c:pt>
                <c:pt idx="29578">
                  <c:v>1514.1</c:v>
                </c:pt>
                <c:pt idx="29579">
                  <c:v>1510.9</c:v>
                </c:pt>
                <c:pt idx="29580">
                  <c:v>1515.6</c:v>
                </c:pt>
                <c:pt idx="29581">
                  <c:v>1511.8</c:v>
                </c:pt>
                <c:pt idx="29582">
                  <c:v>1512.6</c:v>
                </c:pt>
                <c:pt idx="29583">
                  <c:v>1512.4</c:v>
                </c:pt>
                <c:pt idx="29584">
                  <c:v>1514.7</c:v>
                </c:pt>
                <c:pt idx="29585">
                  <c:v>1516</c:v>
                </c:pt>
                <c:pt idx="29586">
                  <c:v>1513.8</c:v>
                </c:pt>
                <c:pt idx="29587">
                  <c:v>1515.9</c:v>
                </c:pt>
                <c:pt idx="29588">
                  <c:v>1515.9</c:v>
                </c:pt>
                <c:pt idx="29589">
                  <c:v>1515.5</c:v>
                </c:pt>
                <c:pt idx="29590">
                  <c:v>1516.3</c:v>
                </c:pt>
                <c:pt idx="29591">
                  <c:v>1517.9</c:v>
                </c:pt>
                <c:pt idx="29592">
                  <c:v>1518.3</c:v>
                </c:pt>
                <c:pt idx="29593">
                  <c:v>1516.5</c:v>
                </c:pt>
                <c:pt idx="29594">
                  <c:v>1516</c:v>
                </c:pt>
                <c:pt idx="29595">
                  <c:v>1517.1</c:v>
                </c:pt>
                <c:pt idx="29596">
                  <c:v>1517</c:v>
                </c:pt>
                <c:pt idx="29597">
                  <c:v>1516.5</c:v>
                </c:pt>
                <c:pt idx="29598">
                  <c:v>1516.9</c:v>
                </c:pt>
                <c:pt idx="29599">
                  <c:v>1516.2</c:v>
                </c:pt>
                <c:pt idx="29600">
                  <c:v>1517.1</c:v>
                </c:pt>
                <c:pt idx="29601">
                  <c:v>1516.9</c:v>
                </c:pt>
                <c:pt idx="29602">
                  <c:v>1517.5</c:v>
                </c:pt>
                <c:pt idx="29603">
                  <c:v>1516.7</c:v>
                </c:pt>
                <c:pt idx="29604">
                  <c:v>1517.5</c:v>
                </c:pt>
                <c:pt idx="29605">
                  <c:v>1516</c:v>
                </c:pt>
                <c:pt idx="29606">
                  <c:v>1514.7</c:v>
                </c:pt>
                <c:pt idx="29607">
                  <c:v>1518.5</c:v>
                </c:pt>
                <c:pt idx="29608">
                  <c:v>1515.4</c:v>
                </c:pt>
                <c:pt idx="29609">
                  <c:v>1517.1</c:v>
                </c:pt>
                <c:pt idx="29610">
                  <c:v>1516.7</c:v>
                </c:pt>
                <c:pt idx="29611">
                  <c:v>1516.8</c:v>
                </c:pt>
                <c:pt idx="29612">
                  <c:v>1516.9</c:v>
                </c:pt>
                <c:pt idx="29613">
                  <c:v>1517.3</c:v>
                </c:pt>
                <c:pt idx="29614">
                  <c:v>1517.1</c:v>
                </c:pt>
                <c:pt idx="29615">
                  <c:v>1518.8</c:v>
                </c:pt>
                <c:pt idx="29616">
                  <c:v>1516.8</c:v>
                </c:pt>
                <c:pt idx="29617">
                  <c:v>1517.7</c:v>
                </c:pt>
                <c:pt idx="29618">
                  <c:v>1517.4</c:v>
                </c:pt>
                <c:pt idx="29619">
                  <c:v>1517.3</c:v>
                </c:pt>
                <c:pt idx="29620">
                  <c:v>1516.4</c:v>
                </c:pt>
                <c:pt idx="29621">
                  <c:v>1517.4</c:v>
                </c:pt>
                <c:pt idx="29622">
                  <c:v>1518.1</c:v>
                </c:pt>
                <c:pt idx="29623">
                  <c:v>1517.6</c:v>
                </c:pt>
                <c:pt idx="29624">
                  <c:v>1517.6</c:v>
                </c:pt>
                <c:pt idx="29625">
                  <c:v>1515.5</c:v>
                </c:pt>
                <c:pt idx="29626">
                  <c:v>1517.1</c:v>
                </c:pt>
                <c:pt idx="29627">
                  <c:v>1518.2</c:v>
                </c:pt>
                <c:pt idx="29628">
                  <c:v>1518.1</c:v>
                </c:pt>
                <c:pt idx="29629">
                  <c:v>1515.7</c:v>
                </c:pt>
                <c:pt idx="29630">
                  <c:v>1518</c:v>
                </c:pt>
                <c:pt idx="29631">
                  <c:v>1517</c:v>
                </c:pt>
                <c:pt idx="29632">
                  <c:v>1518.6</c:v>
                </c:pt>
                <c:pt idx="29633">
                  <c:v>1516</c:v>
                </c:pt>
                <c:pt idx="29634">
                  <c:v>1517.1</c:v>
                </c:pt>
                <c:pt idx="29635">
                  <c:v>1516.6</c:v>
                </c:pt>
                <c:pt idx="29636">
                  <c:v>1517</c:v>
                </c:pt>
                <c:pt idx="29637">
                  <c:v>1517.2</c:v>
                </c:pt>
                <c:pt idx="29638">
                  <c:v>1516.2</c:v>
                </c:pt>
                <c:pt idx="29639">
                  <c:v>1516.2</c:v>
                </c:pt>
                <c:pt idx="29640">
                  <c:v>1516.3</c:v>
                </c:pt>
                <c:pt idx="29641">
                  <c:v>1514.8</c:v>
                </c:pt>
                <c:pt idx="29642">
                  <c:v>1514.2</c:v>
                </c:pt>
                <c:pt idx="29643">
                  <c:v>1514.2</c:v>
                </c:pt>
                <c:pt idx="29644">
                  <c:v>1514.3</c:v>
                </c:pt>
                <c:pt idx="29645">
                  <c:v>1513.8</c:v>
                </c:pt>
                <c:pt idx="29646">
                  <c:v>1512.8</c:v>
                </c:pt>
                <c:pt idx="29647">
                  <c:v>1513.6</c:v>
                </c:pt>
                <c:pt idx="29648">
                  <c:v>1514.4</c:v>
                </c:pt>
                <c:pt idx="29649">
                  <c:v>1515.1</c:v>
                </c:pt>
                <c:pt idx="29650">
                  <c:v>1515.1</c:v>
                </c:pt>
                <c:pt idx="29651">
                  <c:v>1510.6</c:v>
                </c:pt>
                <c:pt idx="29652">
                  <c:v>1511.6</c:v>
                </c:pt>
                <c:pt idx="29653">
                  <c:v>1512.2</c:v>
                </c:pt>
                <c:pt idx="29654">
                  <c:v>1511.3</c:v>
                </c:pt>
                <c:pt idx="29655">
                  <c:v>1512.5</c:v>
                </c:pt>
                <c:pt idx="29656">
                  <c:v>1511.8</c:v>
                </c:pt>
                <c:pt idx="29657">
                  <c:v>1511.8</c:v>
                </c:pt>
                <c:pt idx="29658">
                  <c:v>1511.7</c:v>
                </c:pt>
                <c:pt idx="29659">
                  <c:v>1511.8</c:v>
                </c:pt>
                <c:pt idx="29660">
                  <c:v>1512.8</c:v>
                </c:pt>
                <c:pt idx="29661">
                  <c:v>1512.3</c:v>
                </c:pt>
                <c:pt idx="29662">
                  <c:v>1510.7</c:v>
                </c:pt>
                <c:pt idx="29663">
                  <c:v>1511.7</c:v>
                </c:pt>
                <c:pt idx="29664">
                  <c:v>1511.6</c:v>
                </c:pt>
                <c:pt idx="29665">
                  <c:v>1512.1</c:v>
                </c:pt>
                <c:pt idx="29666">
                  <c:v>1511.5</c:v>
                </c:pt>
                <c:pt idx="29667">
                  <c:v>1509.8</c:v>
                </c:pt>
                <c:pt idx="29668">
                  <c:v>1509.8</c:v>
                </c:pt>
                <c:pt idx="29669">
                  <c:v>1510.6</c:v>
                </c:pt>
                <c:pt idx="29670">
                  <c:v>1509.2</c:v>
                </c:pt>
                <c:pt idx="29671">
                  <c:v>1509.6</c:v>
                </c:pt>
                <c:pt idx="29672">
                  <c:v>1508.4</c:v>
                </c:pt>
                <c:pt idx="29673">
                  <c:v>1511.2</c:v>
                </c:pt>
                <c:pt idx="29674">
                  <c:v>1509</c:v>
                </c:pt>
                <c:pt idx="29675">
                  <c:v>1509.1</c:v>
                </c:pt>
                <c:pt idx="29676">
                  <c:v>1507.4</c:v>
                </c:pt>
                <c:pt idx="29677">
                  <c:v>1507.7</c:v>
                </c:pt>
                <c:pt idx="29678">
                  <c:v>1508.3</c:v>
                </c:pt>
                <c:pt idx="29679">
                  <c:v>1504.8</c:v>
                </c:pt>
                <c:pt idx="29680">
                  <c:v>1506.2</c:v>
                </c:pt>
                <c:pt idx="29681">
                  <c:v>1506.4</c:v>
                </c:pt>
                <c:pt idx="29682">
                  <c:v>1506.5</c:v>
                </c:pt>
                <c:pt idx="29683">
                  <c:v>1505.2</c:v>
                </c:pt>
                <c:pt idx="29684">
                  <c:v>1505.9</c:v>
                </c:pt>
                <c:pt idx="29685">
                  <c:v>1504.7</c:v>
                </c:pt>
                <c:pt idx="29686">
                  <c:v>1505.2</c:v>
                </c:pt>
                <c:pt idx="29687">
                  <c:v>1503.2</c:v>
                </c:pt>
                <c:pt idx="29688">
                  <c:v>1504.9</c:v>
                </c:pt>
                <c:pt idx="29689">
                  <c:v>1503.7</c:v>
                </c:pt>
                <c:pt idx="29690">
                  <c:v>1503</c:v>
                </c:pt>
                <c:pt idx="29691">
                  <c:v>1502.7</c:v>
                </c:pt>
                <c:pt idx="29692">
                  <c:v>1503</c:v>
                </c:pt>
                <c:pt idx="29693">
                  <c:v>1502.1</c:v>
                </c:pt>
                <c:pt idx="29694">
                  <c:v>1503</c:v>
                </c:pt>
                <c:pt idx="29695">
                  <c:v>1501.8</c:v>
                </c:pt>
                <c:pt idx="29696">
                  <c:v>1502.6</c:v>
                </c:pt>
                <c:pt idx="29697">
                  <c:v>1501.6</c:v>
                </c:pt>
                <c:pt idx="29698">
                  <c:v>1500.3</c:v>
                </c:pt>
                <c:pt idx="29699">
                  <c:v>1500.2</c:v>
                </c:pt>
                <c:pt idx="29700">
                  <c:v>1500.7</c:v>
                </c:pt>
                <c:pt idx="29701">
                  <c:v>1499.7</c:v>
                </c:pt>
                <c:pt idx="29702">
                  <c:v>1498.5</c:v>
                </c:pt>
                <c:pt idx="29703">
                  <c:v>1499.6</c:v>
                </c:pt>
                <c:pt idx="29704">
                  <c:v>1496.9</c:v>
                </c:pt>
                <c:pt idx="29705">
                  <c:v>1497</c:v>
                </c:pt>
                <c:pt idx="29706">
                  <c:v>1497</c:v>
                </c:pt>
                <c:pt idx="29707">
                  <c:v>1497</c:v>
                </c:pt>
                <c:pt idx="29708">
                  <c:v>1498.1</c:v>
                </c:pt>
                <c:pt idx="29709">
                  <c:v>1499</c:v>
                </c:pt>
                <c:pt idx="29710">
                  <c:v>1495.3</c:v>
                </c:pt>
                <c:pt idx="29711">
                  <c:v>1497.3</c:v>
                </c:pt>
                <c:pt idx="29712">
                  <c:v>1497.7</c:v>
                </c:pt>
                <c:pt idx="29713">
                  <c:v>1496.7</c:v>
                </c:pt>
                <c:pt idx="29714">
                  <c:v>1496.1</c:v>
                </c:pt>
                <c:pt idx="29715">
                  <c:v>1495.3</c:v>
                </c:pt>
                <c:pt idx="29716">
                  <c:v>1495.3</c:v>
                </c:pt>
                <c:pt idx="29717">
                  <c:v>1493.8</c:v>
                </c:pt>
                <c:pt idx="29718">
                  <c:v>1495</c:v>
                </c:pt>
                <c:pt idx="29719">
                  <c:v>1495.6</c:v>
                </c:pt>
                <c:pt idx="29720">
                  <c:v>1492.7</c:v>
                </c:pt>
                <c:pt idx="29721">
                  <c:v>1495.5</c:v>
                </c:pt>
                <c:pt idx="29722">
                  <c:v>1492.5</c:v>
                </c:pt>
                <c:pt idx="29723">
                  <c:v>1492.8</c:v>
                </c:pt>
                <c:pt idx="29724">
                  <c:v>1493.9</c:v>
                </c:pt>
                <c:pt idx="29725">
                  <c:v>1493.9</c:v>
                </c:pt>
                <c:pt idx="29726">
                  <c:v>1491.8</c:v>
                </c:pt>
                <c:pt idx="29727">
                  <c:v>1490.1</c:v>
                </c:pt>
                <c:pt idx="29728">
                  <c:v>1492.4</c:v>
                </c:pt>
                <c:pt idx="29729">
                  <c:v>1492.6</c:v>
                </c:pt>
                <c:pt idx="29730">
                  <c:v>1492.2</c:v>
                </c:pt>
                <c:pt idx="29731">
                  <c:v>1492.2</c:v>
                </c:pt>
                <c:pt idx="29732">
                  <c:v>1491.4</c:v>
                </c:pt>
                <c:pt idx="29733">
                  <c:v>1492.9</c:v>
                </c:pt>
                <c:pt idx="29734">
                  <c:v>1492.9</c:v>
                </c:pt>
                <c:pt idx="29735">
                  <c:v>1491.8</c:v>
                </c:pt>
                <c:pt idx="29736">
                  <c:v>1490.6</c:v>
                </c:pt>
                <c:pt idx="29737">
                  <c:v>1492.5</c:v>
                </c:pt>
                <c:pt idx="29738">
                  <c:v>1492</c:v>
                </c:pt>
                <c:pt idx="29739">
                  <c:v>1491.5</c:v>
                </c:pt>
                <c:pt idx="29740">
                  <c:v>1491.1</c:v>
                </c:pt>
                <c:pt idx="29741">
                  <c:v>1490.4</c:v>
                </c:pt>
                <c:pt idx="29742">
                  <c:v>1491.1</c:v>
                </c:pt>
                <c:pt idx="29743">
                  <c:v>1491.1</c:v>
                </c:pt>
                <c:pt idx="29744">
                  <c:v>1490.3</c:v>
                </c:pt>
                <c:pt idx="29745">
                  <c:v>1490.6</c:v>
                </c:pt>
                <c:pt idx="29746">
                  <c:v>1489.1</c:v>
                </c:pt>
                <c:pt idx="29747">
                  <c:v>1491</c:v>
                </c:pt>
                <c:pt idx="29748">
                  <c:v>1488.8</c:v>
                </c:pt>
                <c:pt idx="29749">
                  <c:v>1489.8</c:v>
                </c:pt>
                <c:pt idx="29750">
                  <c:v>1490.1</c:v>
                </c:pt>
                <c:pt idx="29751">
                  <c:v>1487</c:v>
                </c:pt>
                <c:pt idx="29752">
                  <c:v>1489.5</c:v>
                </c:pt>
                <c:pt idx="29753">
                  <c:v>1489.3</c:v>
                </c:pt>
                <c:pt idx="29754">
                  <c:v>1489</c:v>
                </c:pt>
                <c:pt idx="29755">
                  <c:v>1489</c:v>
                </c:pt>
                <c:pt idx="29756">
                  <c:v>1488.6</c:v>
                </c:pt>
                <c:pt idx="29757">
                  <c:v>1488.7</c:v>
                </c:pt>
                <c:pt idx="29758">
                  <c:v>1489.6</c:v>
                </c:pt>
                <c:pt idx="29759">
                  <c:v>1488.7</c:v>
                </c:pt>
                <c:pt idx="29760">
                  <c:v>1488.6</c:v>
                </c:pt>
                <c:pt idx="29761">
                  <c:v>1489.8</c:v>
                </c:pt>
                <c:pt idx="29762">
                  <c:v>1488.4</c:v>
                </c:pt>
                <c:pt idx="29763">
                  <c:v>1487.5</c:v>
                </c:pt>
                <c:pt idx="29764">
                  <c:v>1488.3</c:v>
                </c:pt>
                <c:pt idx="29765">
                  <c:v>1488.2</c:v>
                </c:pt>
                <c:pt idx="29766">
                  <c:v>1487</c:v>
                </c:pt>
                <c:pt idx="29767">
                  <c:v>1487.1</c:v>
                </c:pt>
                <c:pt idx="29768">
                  <c:v>1486.8</c:v>
                </c:pt>
                <c:pt idx="29769">
                  <c:v>1487.1</c:v>
                </c:pt>
                <c:pt idx="29770">
                  <c:v>1487.7</c:v>
                </c:pt>
                <c:pt idx="29771">
                  <c:v>1488.2</c:v>
                </c:pt>
                <c:pt idx="29772">
                  <c:v>1487.2</c:v>
                </c:pt>
                <c:pt idx="29773">
                  <c:v>1486.8</c:v>
                </c:pt>
                <c:pt idx="29774">
                  <c:v>1482.4</c:v>
                </c:pt>
                <c:pt idx="29775">
                  <c:v>1486.1</c:v>
                </c:pt>
                <c:pt idx="29776">
                  <c:v>1483.8</c:v>
                </c:pt>
                <c:pt idx="29777">
                  <c:v>1484.9</c:v>
                </c:pt>
                <c:pt idx="29778">
                  <c:v>1483.9</c:v>
                </c:pt>
                <c:pt idx="29779">
                  <c:v>1485.8</c:v>
                </c:pt>
                <c:pt idx="29780">
                  <c:v>1484.3</c:v>
                </c:pt>
                <c:pt idx="29781">
                  <c:v>1483.4</c:v>
                </c:pt>
                <c:pt idx="29782">
                  <c:v>1483.9</c:v>
                </c:pt>
                <c:pt idx="29783">
                  <c:v>1484.9</c:v>
                </c:pt>
                <c:pt idx="29784">
                  <c:v>1483.8</c:v>
                </c:pt>
                <c:pt idx="29785">
                  <c:v>1481.6</c:v>
                </c:pt>
                <c:pt idx="29786">
                  <c:v>1482.8</c:v>
                </c:pt>
                <c:pt idx="29787">
                  <c:v>1481.8</c:v>
                </c:pt>
                <c:pt idx="29788">
                  <c:v>1482.5</c:v>
                </c:pt>
                <c:pt idx="29789">
                  <c:v>1481.1</c:v>
                </c:pt>
                <c:pt idx="29790">
                  <c:v>1481.4</c:v>
                </c:pt>
                <c:pt idx="29791">
                  <c:v>1480.5</c:v>
                </c:pt>
                <c:pt idx="29792">
                  <c:v>1479.9</c:v>
                </c:pt>
                <c:pt idx="29793">
                  <c:v>1478.9</c:v>
                </c:pt>
                <c:pt idx="29794">
                  <c:v>1479.7</c:v>
                </c:pt>
                <c:pt idx="29795">
                  <c:v>1479.3</c:v>
                </c:pt>
                <c:pt idx="29796">
                  <c:v>1477.3</c:v>
                </c:pt>
                <c:pt idx="29797">
                  <c:v>1478</c:v>
                </c:pt>
                <c:pt idx="29798">
                  <c:v>1474.6</c:v>
                </c:pt>
                <c:pt idx="29799">
                  <c:v>1476.5</c:v>
                </c:pt>
                <c:pt idx="29800">
                  <c:v>1476.1</c:v>
                </c:pt>
                <c:pt idx="29801">
                  <c:v>1476.4</c:v>
                </c:pt>
                <c:pt idx="29802">
                  <c:v>1472.1</c:v>
                </c:pt>
                <c:pt idx="29803">
                  <c:v>1472.4</c:v>
                </c:pt>
                <c:pt idx="29804">
                  <c:v>1475.1</c:v>
                </c:pt>
                <c:pt idx="29805">
                  <c:v>1475.7</c:v>
                </c:pt>
                <c:pt idx="29806">
                  <c:v>1475.6</c:v>
                </c:pt>
                <c:pt idx="29807">
                  <c:v>1475.4</c:v>
                </c:pt>
                <c:pt idx="29808">
                  <c:v>1475.3</c:v>
                </c:pt>
                <c:pt idx="29809">
                  <c:v>1474</c:v>
                </c:pt>
                <c:pt idx="29810">
                  <c:v>1475.2</c:v>
                </c:pt>
                <c:pt idx="29811">
                  <c:v>1472.8</c:v>
                </c:pt>
                <c:pt idx="29812">
                  <c:v>1474.5</c:v>
                </c:pt>
                <c:pt idx="29813">
                  <c:v>1474.2</c:v>
                </c:pt>
                <c:pt idx="29814">
                  <c:v>1473.8</c:v>
                </c:pt>
                <c:pt idx="29815">
                  <c:v>1473.1</c:v>
                </c:pt>
                <c:pt idx="29816">
                  <c:v>1472.7</c:v>
                </c:pt>
                <c:pt idx="29817">
                  <c:v>1473.8</c:v>
                </c:pt>
                <c:pt idx="29818">
                  <c:v>1472.5</c:v>
                </c:pt>
                <c:pt idx="29819">
                  <c:v>1471.9</c:v>
                </c:pt>
                <c:pt idx="29820">
                  <c:v>1472.3</c:v>
                </c:pt>
                <c:pt idx="29821">
                  <c:v>1470.1</c:v>
                </c:pt>
                <c:pt idx="29822">
                  <c:v>1474</c:v>
                </c:pt>
                <c:pt idx="29823">
                  <c:v>1472.3</c:v>
                </c:pt>
                <c:pt idx="29824">
                  <c:v>1470.2</c:v>
                </c:pt>
                <c:pt idx="29825">
                  <c:v>1471.1</c:v>
                </c:pt>
                <c:pt idx="29826">
                  <c:v>1470.3</c:v>
                </c:pt>
                <c:pt idx="29827">
                  <c:v>1470.7</c:v>
                </c:pt>
                <c:pt idx="29828">
                  <c:v>1472.3</c:v>
                </c:pt>
                <c:pt idx="29829">
                  <c:v>1469.1</c:v>
                </c:pt>
                <c:pt idx="29830">
                  <c:v>1461.7</c:v>
                </c:pt>
                <c:pt idx="29831">
                  <c:v>1469.4</c:v>
                </c:pt>
                <c:pt idx="29832">
                  <c:v>1470.5</c:v>
                </c:pt>
                <c:pt idx="29833">
                  <c:v>1469.7</c:v>
                </c:pt>
                <c:pt idx="29834">
                  <c:v>1469.3</c:v>
                </c:pt>
                <c:pt idx="29835">
                  <c:v>1469.7</c:v>
                </c:pt>
                <c:pt idx="29836">
                  <c:v>1465.1</c:v>
                </c:pt>
                <c:pt idx="29837">
                  <c:v>1469.1</c:v>
                </c:pt>
                <c:pt idx="29838">
                  <c:v>1468.2</c:v>
                </c:pt>
                <c:pt idx="29839">
                  <c:v>1469.1</c:v>
                </c:pt>
                <c:pt idx="29840">
                  <c:v>1469.6</c:v>
                </c:pt>
                <c:pt idx="29841">
                  <c:v>1468</c:v>
                </c:pt>
                <c:pt idx="29842">
                  <c:v>1466.5</c:v>
                </c:pt>
                <c:pt idx="29843">
                  <c:v>1465.6</c:v>
                </c:pt>
                <c:pt idx="29844">
                  <c:v>1464.3</c:v>
                </c:pt>
                <c:pt idx="29845">
                  <c:v>1463</c:v>
                </c:pt>
                <c:pt idx="29846">
                  <c:v>1463.7</c:v>
                </c:pt>
                <c:pt idx="29847">
                  <c:v>1464.3</c:v>
                </c:pt>
                <c:pt idx="29848">
                  <c:v>1462.2</c:v>
                </c:pt>
                <c:pt idx="29849">
                  <c:v>1463.7</c:v>
                </c:pt>
                <c:pt idx="29850">
                  <c:v>1463.6</c:v>
                </c:pt>
                <c:pt idx="29851">
                  <c:v>1463</c:v>
                </c:pt>
                <c:pt idx="29852">
                  <c:v>1462.7</c:v>
                </c:pt>
                <c:pt idx="29853">
                  <c:v>1462.2</c:v>
                </c:pt>
                <c:pt idx="29854">
                  <c:v>1462.2</c:v>
                </c:pt>
                <c:pt idx="29855">
                  <c:v>1463.5</c:v>
                </c:pt>
                <c:pt idx="29856">
                  <c:v>1463.1</c:v>
                </c:pt>
                <c:pt idx="29857">
                  <c:v>1462.5</c:v>
                </c:pt>
                <c:pt idx="29858">
                  <c:v>1461.7</c:v>
                </c:pt>
                <c:pt idx="29859">
                  <c:v>1460.8</c:v>
                </c:pt>
                <c:pt idx="29860">
                  <c:v>1459.8</c:v>
                </c:pt>
                <c:pt idx="29861">
                  <c:v>1460.8</c:v>
                </c:pt>
                <c:pt idx="29862">
                  <c:v>1459.6</c:v>
                </c:pt>
                <c:pt idx="29863">
                  <c:v>1459.8</c:v>
                </c:pt>
                <c:pt idx="29864">
                  <c:v>1453.8</c:v>
                </c:pt>
                <c:pt idx="29865">
                  <c:v>1460.5</c:v>
                </c:pt>
                <c:pt idx="29866">
                  <c:v>1461.3</c:v>
                </c:pt>
                <c:pt idx="29867">
                  <c:v>1458.4</c:v>
                </c:pt>
                <c:pt idx="29868">
                  <c:v>1459.7</c:v>
                </c:pt>
                <c:pt idx="29869">
                  <c:v>1458.9</c:v>
                </c:pt>
                <c:pt idx="29870">
                  <c:v>1456.8</c:v>
                </c:pt>
                <c:pt idx="29871">
                  <c:v>1458.8</c:v>
                </c:pt>
                <c:pt idx="29872">
                  <c:v>1457.5</c:v>
                </c:pt>
                <c:pt idx="29873">
                  <c:v>1458.9</c:v>
                </c:pt>
                <c:pt idx="29874">
                  <c:v>1455</c:v>
                </c:pt>
                <c:pt idx="29875">
                  <c:v>1459.3</c:v>
                </c:pt>
                <c:pt idx="29876">
                  <c:v>1457.2</c:v>
                </c:pt>
                <c:pt idx="29877">
                  <c:v>1458.9</c:v>
                </c:pt>
                <c:pt idx="29878">
                  <c:v>1457.1</c:v>
                </c:pt>
                <c:pt idx="29879">
                  <c:v>1458</c:v>
                </c:pt>
                <c:pt idx="29880">
                  <c:v>1457.2</c:v>
                </c:pt>
                <c:pt idx="29881">
                  <c:v>1457.9</c:v>
                </c:pt>
                <c:pt idx="29882">
                  <c:v>1458.5</c:v>
                </c:pt>
                <c:pt idx="29883">
                  <c:v>1456.5</c:v>
                </c:pt>
                <c:pt idx="29884">
                  <c:v>1458.7</c:v>
                </c:pt>
                <c:pt idx="29885">
                  <c:v>1457.9</c:v>
                </c:pt>
                <c:pt idx="29886">
                  <c:v>1458.1</c:v>
                </c:pt>
                <c:pt idx="29887">
                  <c:v>1458.6</c:v>
                </c:pt>
                <c:pt idx="29888">
                  <c:v>1457.5</c:v>
                </c:pt>
                <c:pt idx="29889">
                  <c:v>1459.2</c:v>
                </c:pt>
                <c:pt idx="29890">
                  <c:v>1457.9</c:v>
                </c:pt>
                <c:pt idx="29891">
                  <c:v>1458</c:v>
                </c:pt>
                <c:pt idx="29892">
                  <c:v>1457.5</c:v>
                </c:pt>
                <c:pt idx="29893">
                  <c:v>1457.9</c:v>
                </c:pt>
                <c:pt idx="29894">
                  <c:v>1457.6</c:v>
                </c:pt>
                <c:pt idx="29895">
                  <c:v>1456.7</c:v>
                </c:pt>
                <c:pt idx="29896">
                  <c:v>1455.7</c:v>
                </c:pt>
                <c:pt idx="29897">
                  <c:v>1456.5</c:v>
                </c:pt>
                <c:pt idx="29898">
                  <c:v>1456.1</c:v>
                </c:pt>
                <c:pt idx="29899">
                  <c:v>1456.3</c:v>
                </c:pt>
                <c:pt idx="29900">
                  <c:v>1455.7</c:v>
                </c:pt>
                <c:pt idx="29901">
                  <c:v>1455.9</c:v>
                </c:pt>
                <c:pt idx="29902">
                  <c:v>1454.5</c:v>
                </c:pt>
                <c:pt idx="29903">
                  <c:v>1453.3</c:v>
                </c:pt>
                <c:pt idx="29904">
                  <c:v>1453.8</c:v>
                </c:pt>
                <c:pt idx="29905">
                  <c:v>1454</c:v>
                </c:pt>
                <c:pt idx="29906">
                  <c:v>1452.6</c:v>
                </c:pt>
                <c:pt idx="29907">
                  <c:v>1452.2</c:v>
                </c:pt>
                <c:pt idx="29908">
                  <c:v>1453.2</c:v>
                </c:pt>
                <c:pt idx="29909">
                  <c:v>1453.1</c:v>
                </c:pt>
                <c:pt idx="29910">
                  <c:v>1452</c:v>
                </c:pt>
                <c:pt idx="29911">
                  <c:v>1448.3</c:v>
                </c:pt>
                <c:pt idx="29912">
                  <c:v>1451</c:v>
                </c:pt>
                <c:pt idx="29913">
                  <c:v>1453</c:v>
                </c:pt>
                <c:pt idx="29914">
                  <c:v>1452.3</c:v>
                </c:pt>
                <c:pt idx="29915">
                  <c:v>1447.9</c:v>
                </c:pt>
                <c:pt idx="29916">
                  <c:v>1451.3</c:v>
                </c:pt>
                <c:pt idx="29917">
                  <c:v>1450.3</c:v>
                </c:pt>
                <c:pt idx="29918">
                  <c:v>1451.1</c:v>
                </c:pt>
                <c:pt idx="29919">
                  <c:v>1449.6</c:v>
                </c:pt>
                <c:pt idx="29920">
                  <c:v>1450.1</c:v>
                </c:pt>
                <c:pt idx="29921">
                  <c:v>1449.7</c:v>
                </c:pt>
                <c:pt idx="29922">
                  <c:v>1450.3</c:v>
                </c:pt>
                <c:pt idx="29923">
                  <c:v>1450.3</c:v>
                </c:pt>
                <c:pt idx="29924">
                  <c:v>1449.6</c:v>
                </c:pt>
                <c:pt idx="29925">
                  <c:v>1448.6</c:v>
                </c:pt>
                <c:pt idx="29926">
                  <c:v>1450</c:v>
                </c:pt>
                <c:pt idx="29927">
                  <c:v>1449.3</c:v>
                </c:pt>
                <c:pt idx="29928">
                  <c:v>1449.1</c:v>
                </c:pt>
                <c:pt idx="29929">
                  <c:v>1448.7</c:v>
                </c:pt>
                <c:pt idx="29930">
                  <c:v>1446</c:v>
                </c:pt>
                <c:pt idx="29931">
                  <c:v>1449.1</c:v>
                </c:pt>
                <c:pt idx="29932">
                  <c:v>1448.1</c:v>
                </c:pt>
                <c:pt idx="29933">
                  <c:v>1449.1</c:v>
                </c:pt>
                <c:pt idx="29934">
                  <c:v>1448.8</c:v>
                </c:pt>
                <c:pt idx="29935">
                  <c:v>1447.7</c:v>
                </c:pt>
                <c:pt idx="29936">
                  <c:v>1447.2</c:v>
                </c:pt>
                <c:pt idx="29937">
                  <c:v>1447.1</c:v>
                </c:pt>
                <c:pt idx="29938">
                  <c:v>1448.7</c:v>
                </c:pt>
                <c:pt idx="29939">
                  <c:v>1447.8</c:v>
                </c:pt>
                <c:pt idx="29940">
                  <c:v>1448.3</c:v>
                </c:pt>
                <c:pt idx="29941">
                  <c:v>1444.9</c:v>
                </c:pt>
                <c:pt idx="29942">
                  <c:v>1444.3</c:v>
                </c:pt>
                <c:pt idx="29943">
                  <c:v>1444.9</c:v>
                </c:pt>
                <c:pt idx="29944">
                  <c:v>1445.4</c:v>
                </c:pt>
                <c:pt idx="29945">
                  <c:v>1443.7</c:v>
                </c:pt>
                <c:pt idx="29946">
                  <c:v>1444.5</c:v>
                </c:pt>
                <c:pt idx="29947">
                  <c:v>1443.1</c:v>
                </c:pt>
                <c:pt idx="29948">
                  <c:v>1442.3</c:v>
                </c:pt>
                <c:pt idx="29949">
                  <c:v>1443.6</c:v>
                </c:pt>
                <c:pt idx="29950">
                  <c:v>1442.9</c:v>
                </c:pt>
                <c:pt idx="29951">
                  <c:v>1443.2</c:v>
                </c:pt>
                <c:pt idx="29952">
                  <c:v>1442.6</c:v>
                </c:pt>
                <c:pt idx="29953">
                  <c:v>1443.4</c:v>
                </c:pt>
                <c:pt idx="29954">
                  <c:v>1441.2</c:v>
                </c:pt>
                <c:pt idx="29955">
                  <c:v>1442.5</c:v>
                </c:pt>
                <c:pt idx="29956">
                  <c:v>1440.7</c:v>
                </c:pt>
                <c:pt idx="29957">
                  <c:v>1438.9</c:v>
                </c:pt>
                <c:pt idx="29958">
                  <c:v>1439.2</c:v>
                </c:pt>
                <c:pt idx="29959">
                  <c:v>1440.8</c:v>
                </c:pt>
                <c:pt idx="29960">
                  <c:v>1439.7</c:v>
                </c:pt>
                <c:pt idx="29961">
                  <c:v>1439.8</c:v>
                </c:pt>
                <c:pt idx="29962">
                  <c:v>1440.6</c:v>
                </c:pt>
                <c:pt idx="29963">
                  <c:v>1439.2</c:v>
                </c:pt>
                <c:pt idx="29964">
                  <c:v>1438.2</c:v>
                </c:pt>
                <c:pt idx="29965">
                  <c:v>1436.4</c:v>
                </c:pt>
                <c:pt idx="29966">
                  <c:v>1434.3</c:v>
                </c:pt>
                <c:pt idx="29967">
                  <c:v>1437.7</c:v>
                </c:pt>
                <c:pt idx="29968">
                  <c:v>1438.9</c:v>
                </c:pt>
                <c:pt idx="29969">
                  <c:v>1437.9</c:v>
                </c:pt>
                <c:pt idx="29970">
                  <c:v>1438.3</c:v>
                </c:pt>
                <c:pt idx="29971">
                  <c:v>1438.2</c:v>
                </c:pt>
                <c:pt idx="29972">
                  <c:v>1437.8</c:v>
                </c:pt>
                <c:pt idx="29973">
                  <c:v>1437.5</c:v>
                </c:pt>
                <c:pt idx="29974">
                  <c:v>1438.6</c:v>
                </c:pt>
                <c:pt idx="29975">
                  <c:v>1438.6</c:v>
                </c:pt>
                <c:pt idx="29976">
                  <c:v>1436.9</c:v>
                </c:pt>
                <c:pt idx="29977">
                  <c:v>1436</c:v>
                </c:pt>
                <c:pt idx="29978">
                  <c:v>1432.9</c:v>
                </c:pt>
                <c:pt idx="29979">
                  <c:v>1436.9</c:v>
                </c:pt>
                <c:pt idx="29980">
                  <c:v>1437.9</c:v>
                </c:pt>
                <c:pt idx="29981">
                  <c:v>1436.2</c:v>
                </c:pt>
                <c:pt idx="29982">
                  <c:v>1437</c:v>
                </c:pt>
                <c:pt idx="29983">
                  <c:v>1437.2</c:v>
                </c:pt>
                <c:pt idx="29984">
                  <c:v>1436.9</c:v>
                </c:pt>
                <c:pt idx="29985">
                  <c:v>1437.5</c:v>
                </c:pt>
                <c:pt idx="29986">
                  <c:v>1436</c:v>
                </c:pt>
                <c:pt idx="29987">
                  <c:v>1438.6</c:v>
                </c:pt>
                <c:pt idx="29988">
                  <c:v>1435.1</c:v>
                </c:pt>
                <c:pt idx="29989">
                  <c:v>1435.8</c:v>
                </c:pt>
                <c:pt idx="29990">
                  <c:v>1437.2</c:v>
                </c:pt>
                <c:pt idx="29991">
                  <c:v>1434.7</c:v>
                </c:pt>
                <c:pt idx="29992">
                  <c:v>1435.7</c:v>
                </c:pt>
                <c:pt idx="29993">
                  <c:v>1435.7</c:v>
                </c:pt>
                <c:pt idx="29994">
                  <c:v>1435.7</c:v>
                </c:pt>
                <c:pt idx="29995">
                  <c:v>1434.8</c:v>
                </c:pt>
                <c:pt idx="29996">
                  <c:v>1435.4</c:v>
                </c:pt>
                <c:pt idx="29997">
                  <c:v>1434.8</c:v>
                </c:pt>
                <c:pt idx="29998">
                  <c:v>1433.1</c:v>
                </c:pt>
                <c:pt idx="29999">
                  <c:v>1434.8</c:v>
                </c:pt>
                <c:pt idx="30000">
                  <c:v>1434.8</c:v>
                </c:pt>
                <c:pt idx="30001">
                  <c:v>1434.1</c:v>
                </c:pt>
                <c:pt idx="30002">
                  <c:v>1434.5</c:v>
                </c:pt>
                <c:pt idx="30003">
                  <c:v>1434</c:v>
                </c:pt>
                <c:pt idx="30004">
                  <c:v>1433.5</c:v>
                </c:pt>
                <c:pt idx="30005">
                  <c:v>1433</c:v>
                </c:pt>
                <c:pt idx="30006">
                  <c:v>1432.1</c:v>
                </c:pt>
                <c:pt idx="30007">
                  <c:v>1431.5</c:v>
                </c:pt>
                <c:pt idx="30008">
                  <c:v>1430.3</c:v>
                </c:pt>
                <c:pt idx="30009">
                  <c:v>1431.7</c:v>
                </c:pt>
                <c:pt idx="30010">
                  <c:v>1431.9</c:v>
                </c:pt>
                <c:pt idx="30011">
                  <c:v>1431.8</c:v>
                </c:pt>
                <c:pt idx="30012">
                  <c:v>1430.1</c:v>
                </c:pt>
                <c:pt idx="30013">
                  <c:v>1429.9</c:v>
                </c:pt>
                <c:pt idx="30014">
                  <c:v>1430.9</c:v>
                </c:pt>
                <c:pt idx="30015">
                  <c:v>1431.2</c:v>
                </c:pt>
                <c:pt idx="30016">
                  <c:v>1432</c:v>
                </c:pt>
                <c:pt idx="30017">
                  <c:v>1432.1</c:v>
                </c:pt>
                <c:pt idx="30018">
                  <c:v>1433.1</c:v>
                </c:pt>
                <c:pt idx="30019">
                  <c:v>1431.8</c:v>
                </c:pt>
                <c:pt idx="30020">
                  <c:v>1432.9</c:v>
                </c:pt>
                <c:pt idx="30021">
                  <c:v>1434.2</c:v>
                </c:pt>
                <c:pt idx="30022">
                  <c:v>1433.7</c:v>
                </c:pt>
                <c:pt idx="30023">
                  <c:v>1434</c:v>
                </c:pt>
                <c:pt idx="30024">
                  <c:v>1432.7</c:v>
                </c:pt>
                <c:pt idx="30025">
                  <c:v>1432.1</c:v>
                </c:pt>
                <c:pt idx="30026">
                  <c:v>1433.2</c:v>
                </c:pt>
                <c:pt idx="30027">
                  <c:v>1432.6</c:v>
                </c:pt>
                <c:pt idx="30028">
                  <c:v>1432.1</c:v>
                </c:pt>
                <c:pt idx="30029">
                  <c:v>1431.6</c:v>
                </c:pt>
                <c:pt idx="30030">
                  <c:v>1431.9</c:v>
                </c:pt>
                <c:pt idx="30031">
                  <c:v>1433</c:v>
                </c:pt>
                <c:pt idx="30032">
                  <c:v>1432.6</c:v>
                </c:pt>
                <c:pt idx="30033">
                  <c:v>1431.7</c:v>
                </c:pt>
                <c:pt idx="30034">
                  <c:v>1430.1</c:v>
                </c:pt>
                <c:pt idx="30035">
                  <c:v>1428.4</c:v>
                </c:pt>
                <c:pt idx="30036">
                  <c:v>1430.6</c:v>
                </c:pt>
                <c:pt idx="30037">
                  <c:v>1429</c:v>
                </c:pt>
                <c:pt idx="30038">
                  <c:v>1432.3</c:v>
                </c:pt>
                <c:pt idx="30039">
                  <c:v>1431.2</c:v>
                </c:pt>
                <c:pt idx="30040">
                  <c:v>1428.5</c:v>
                </c:pt>
                <c:pt idx="30041">
                  <c:v>1428.2</c:v>
                </c:pt>
                <c:pt idx="30042">
                  <c:v>1427.9</c:v>
                </c:pt>
                <c:pt idx="30043">
                  <c:v>1425</c:v>
                </c:pt>
                <c:pt idx="30044">
                  <c:v>1425.9</c:v>
                </c:pt>
                <c:pt idx="30045">
                  <c:v>1425.6</c:v>
                </c:pt>
                <c:pt idx="30046">
                  <c:v>1424.2</c:v>
                </c:pt>
                <c:pt idx="30047">
                  <c:v>1424.3</c:v>
                </c:pt>
                <c:pt idx="30048">
                  <c:v>1423.5</c:v>
                </c:pt>
                <c:pt idx="30049">
                  <c:v>1423.8</c:v>
                </c:pt>
                <c:pt idx="30050">
                  <c:v>1423.5</c:v>
                </c:pt>
                <c:pt idx="30051">
                  <c:v>1420.3</c:v>
                </c:pt>
                <c:pt idx="30052">
                  <c:v>1420.4</c:v>
                </c:pt>
                <c:pt idx="30053">
                  <c:v>1421.1</c:v>
                </c:pt>
                <c:pt idx="30054">
                  <c:v>1419.2</c:v>
                </c:pt>
                <c:pt idx="30055">
                  <c:v>1419.6</c:v>
                </c:pt>
                <c:pt idx="30056">
                  <c:v>1420.1</c:v>
                </c:pt>
                <c:pt idx="30057">
                  <c:v>1418.6</c:v>
                </c:pt>
                <c:pt idx="30058">
                  <c:v>1422.1</c:v>
                </c:pt>
                <c:pt idx="30059">
                  <c:v>1419.6</c:v>
                </c:pt>
                <c:pt idx="30060">
                  <c:v>1419.9</c:v>
                </c:pt>
                <c:pt idx="30061">
                  <c:v>1422</c:v>
                </c:pt>
                <c:pt idx="30062">
                  <c:v>1420.9</c:v>
                </c:pt>
                <c:pt idx="30063">
                  <c:v>1420.5</c:v>
                </c:pt>
                <c:pt idx="30064">
                  <c:v>1420.5</c:v>
                </c:pt>
                <c:pt idx="30065">
                  <c:v>1421.3</c:v>
                </c:pt>
                <c:pt idx="30066">
                  <c:v>1422.4</c:v>
                </c:pt>
                <c:pt idx="30067">
                  <c:v>1421.6</c:v>
                </c:pt>
                <c:pt idx="30068">
                  <c:v>1419.9</c:v>
                </c:pt>
                <c:pt idx="30069">
                  <c:v>1421.1</c:v>
                </c:pt>
                <c:pt idx="30070">
                  <c:v>1421.2</c:v>
                </c:pt>
                <c:pt idx="30071">
                  <c:v>1420.7</c:v>
                </c:pt>
                <c:pt idx="30072">
                  <c:v>1420.6</c:v>
                </c:pt>
                <c:pt idx="30073">
                  <c:v>1419.9</c:v>
                </c:pt>
                <c:pt idx="30074">
                  <c:v>1419.4</c:v>
                </c:pt>
                <c:pt idx="30075">
                  <c:v>1419.4</c:v>
                </c:pt>
                <c:pt idx="30076">
                  <c:v>1418.1</c:v>
                </c:pt>
                <c:pt idx="30077">
                  <c:v>1417.2</c:v>
                </c:pt>
                <c:pt idx="30078">
                  <c:v>1417.3</c:v>
                </c:pt>
                <c:pt idx="30079">
                  <c:v>1414.8</c:v>
                </c:pt>
                <c:pt idx="30080">
                  <c:v>1415.8</c:v>
                </c:pt>
                <c:pt idx="30081">
                  <c:v>1416.1</c:v>
                </c:pt>
                <c:pt idx="30082">
                  <c:v>1416.5</c:v>
                </c:pt>
                <c:pt idx="30083">
                  <c:v>1415.5</c:v>
                </c:pt>
                <c:pt idx="30084">
                  <c:v>1414.5</c:v>
                </c:pt>
                <c:pt idx="30085">
                  <c:v>1413.4</c:v>
                </c:pt>
                <c:pt idx="30086">
                  <c:v>1414.2</c:v>
                </c:pt>
                <c:pt idx="30087">
                  <c:v>1413.2</c:v>
                </c:pt>
                <c:pt idx="30088">
                  <c:v>1413.4</c:v>
                </c:pt>
                <c:pt idx="30089">
                  <c:v>1413.4</c:v>
                </c:pt>
                <c:pt idx="30090">
                  <c:v>1411.8</c:v>
                </c:pt>
                <c:pt idx="30091">
                  <c:v>1411.6</c:v>
                </c:pt>
                <c:pt idx="30092">
                  <c:v>1414.2</c:v>
                </c:pt>
                <c:pt idx="30093">
                  <c:v>1413.7</c:v>
                </c:pt>
                <c:pt idx="30094">
                  <c:v>1414</c:v>
                </c:pt>
                <c:pt idx="30095">
                  <c:v>1412.4</c:v>
                </c:pt>
                <c:pt idx="30096">
                  <c:v>1412.9</c:v>
                </c:pt>
                <c:pt idx="30097">
                  <c:v>1412.9</c:v>
                </c:pt>
                <c:pt idx="30098">
                  <c:v>1412</c:v>
                </c:pt>
                <c:pt idx="30099">
                  <c:v>1412</c:v>
                </c:pt>
                <c:pt idx="30100">
                  <c:v>1412</c:v>
                </c:pt>
                <c:pt idx="30101">
                  <c:v>1412.1</c:v>
                </c:pt>
                <c:pt idx="30102">
                  <c:v>1411.2</c:v>
                </c:pt>
                <c:pt idx="30103">
                  <c:v>1411.4</c:v>
                </c:pt>
                <c:pt idx="30104">
                  <c:v>1411.7</c:v>
                </c:pt>
                <c:pt idx="30105">
                  <c:v>1411.3</c:v>
                </c:pt>
                <c:pt idx="30106">
                  <c:v>1411.4</c:v>
                </c:pt>
                <c:pt idx="30107">
                  <c:v>1411</c:v>
                </c:pt>
                <c:pt idx="30108">
                  <c:v>1411.4</c:v>
                </c:pt>
                <c:pt idx="30109">
                  <c:v>1412.1</c:v>
                </c:pt>
                <c:pt idx="30110">
                  <c:v>1413.5</c:v>
                </c:pt>
                <c:pt idx="30111">
                  <c:v>1410.3</c:v>
                </c:pt>
                <c:pt idx="30112">
                  <c:v>1410.1</c:v>
                </c:pt>
                <c:pt idx="30113">
                  <c:v>1410.5</c:v>
                </c:pt>
                <c:pt idx="30114">
                  <c:v>1408.1</c:v>
                </c:pt>
                <c:pt idx="30115">
                  <c:v>1409</c:v>
                </c:pt>
                <c:pt idx="30116">
                  <c:v>1406.9</c:v>
                </c:pt>
                <c:pt idx="30117">
                  <c:v>1408.1</c:v>
                </c:pt>
                <c:pt idx="30118">
                  <c:v>1408.6</c:v>
                </c:pt>
                <c:pt idx="30119">
                  <c:v>1408.2</c:v>
                </c:pt>
                <c:pt idx="30120">
                  <c:v>1408.2</c:v>
                </c:pt>
                <c:pt idx="30121">
                  <c:v>1407.7</c:v>
                </c:pt>
                <c:pt idx="30122">
                  <c:v>1405.1</c:v>
                </c:pt>
                <c:pt idx="30123">
                  <c:v>1406.3</c:v>
                </c:pt>
                <c:pt idx="30124">
                  <c:v>1405.5</c:v>
                </c:pt>
                <c:pt idx="30125">
                  <c:v>1407.3</c:v>
                </c:pt>
                <c:pt idx="30126">
                  <c:v>1405</c:v>
                </c:pt>
                <c:pt idx="30127">
                  <c:v>1405.1</c:v>
                </c:pt>
                <c:pt idx="30128">
                  <c:v>1404.6</c:v>
                </c:pt>
                <c:pt idx="30129">
                  <c:v>1406.8</c:v>
                </c:pt>
                <c:pt idx="30130">
                  <c:v>1404.6</c:v>
                </c:pt>
                <c:pt idx="30131">
                  <c:v>1405.3</c:v>
                </c:pt>
                <c:pt idx="30132">
                  <c:v>1403.9</c:v>
                </c:pt>
                <c:pt idx="30133">
                  <c:v>1404.2</c:v>
                </c:pt>
                <c:pt idx="30134">
                  <c:v>1403.8</c:v>
                </c:pt>
                <c:pt idx="30135">
                  <c:v>1403.9</c:v>
                </c:pt>
                <c:pt idx="30136">
                  <c:v>1403.9</c:v>
                </c:pt>
                <c:pt idx="30137">
                  <c:v>1403.7</c:v>
                </c:pt>
                <c:pt idx="30138">
                  <c:v>1403.9</c:v>
                </c:pt>
                <c:pt idx="30139">
                  <c:v>1402.3</c:v>
                </c:pt>
                <c:pt idx="30140">
                  <c:v>1404.1</c:v>
                </c:pt>
                <c:pt idx="30141">
                  <c:v>1401.5</c:v>
                </c:pt>
                <c:pt idx="30142">
                  <c:v>1402.7</c:v>
                </c:pt>
                <c:pt idx="30143">
                  <c:v>1401.1</c:v>
                </c:pt>
                <c:pt idx="30144">
                  <c:v>1401.8</c:v>
                </c:pt>
                <c:pt idx="30145">
                  <c:v>1400.9</c:v>
                </c:pt>
                <c:pt idx="30146">
                  <c:v>1401</c:v>
                </c:pt>
                <c:pt idx="30147">
                  <c:v>1401.8</c:v>
                </c:pt>
                <c:pt idx="30148">
                  <c:v>1400.1</c:v>
                </c:pt>
                <c:pt idx="30149">
                  <c:v>1398.3</c:v>
                </c:pt>
                <c:pt idx="30150">
                  <c:v>1400.4</c:v>
                </c:pt>
                <c:pt idx="30151">
                  <c:v>1399.9</c:v>
                </c:pt>
                <c:pt idx="30152">
                  <c:v>1398.7</c:v>
                </c:pt>
                <c:pt idx="30153">
                  <c:v>1396</c:v>
                </c:pt>
                <c:pt idx="30154">
                  <c:v>1396.5</c:v>
                </c:pt>
                <c:pt idx="30155">
                  <c:v>1397</c:v>
                </c:pt>
                <c:pt idx="30156">
                  <c:v>1396.8</c:v>
                </c:pt>
                <c:pt idx="30157">
                  <c:v>1396.2</c:v>
                </c:pt>
                <c:pt idx="30158">
                  <c:v>1395.8</c:v>
                </c:pt>
                <c:pt idx="30159">
                  <c:v>1394.4</c:v>
                </c:pt>
                <c:pt idx="30160">
                  <c:v>1394.4</c:v>
                </c:pt>
                <c:pt idx="30161">
                  <c:v>1391.5</c:v>
                </c:pt>
                <c:pt idx="30162">
                  <c:v>1393.5</c:v>
                </c:pt>
                <c:pt idx="30163">
                  <c:v>1392.1</c:v>
                </c:pt>
                <c:pt idx="30164">
                  <c:v>1392.9</c:v>
                </c:pt>
                <c:pt idx="30165">
                  <c:v>1392.8</c:v>
                </c:pt>
                <c:pt idx="30166">
                  <c:v>1393.1</c:v>
                </c:pt>
                <c:pt idx="30167">
                  <c:v>1392.3</c:v>
                </c:pt>
                <c:pt idx="30168">
                  <c:v>1389.6</c:v>
                </c:pt>
                <c:pt idx="30169">
                  <c:v>1390.5</c:v>
                </c:pt>
                <c:pt idx="30170">
                  <c:v>1391</c:v>
                </c:pt>
                <c:pt idx="30171">
                  <c:v>1389.3</c:v>
                </c:pt>
                <c:pt idx="30172">
                  <c:v>1389.7</c:v>
                </c:pt>
                <c:pt idx="30173">
                  <c:v>1389.2</c:v>
                </c:pt>
                <c:pt idx="30174">
                  <c:v>1389.1</c:v>
                </c:pt>
                <c:pt idx="30175">
                  <c:v>1387.8</c:v>
                </c:pt>
                <c:pt idx="30176">
                  <c:v>1386</c:v>
                </c:pt>
                <c:pt idx="30177">
                  <c:v>1387.9</c:v>
                </c:pt>
                <c:pt idx="30178">
                  <c:v>1386.2</c:v>
                </c:pt>
                <c:pt idx="30179">
                  <c:v>1387.3</c:v>
                </c:pt>
                <c:pt idx="30180">
                  <c:v>1387.7</c:v>
                </c:pt>
                <c:pt idx="30181">
                  <c:v>1384</c:v>
                </c:pt>
                <c:pt idx="30182">
                  <c:v>1381.2</c:v>
                </c:pt>
                <c:pt idx="30183">
                  <c:v>1383.3</c:v>
                </c:pt>
                <c:pt idx="30184">
                  <c:v>1383.2</c:v>
                </c:pt>
                <c:pt idx="30185">
                  <c:v>1383.1</c:v>
                </c:pt>
                <c:pt idx="30186">
                  <c:v>1384.7</c:v>
                </c:pt>
                <c:pt idx="30187">
                  <c:v>1385.1</c:v>
                </c:pt>
                <c:pt idx="30188">
                  <c:v>1383.9</c:v>
                </c:pt>
                <c:pt idx="30189">
                  <c:v>1384.7</c:v>
                </c:pt>
                <c:pt idx="30190">
                  <c:v>1384.6</c:v>
                </c:pt>
                <c:pt idx="30191">
                  <c:v>1383.8</c:v>
                </c:pt>
                <c:pt idx="30192">
                  <c:v>1385.2</c:v>
                </c:pt>
                <c:pt idx="30193">
                  <c:v>1383.1</c:v>
                </c:pt>
                <c:pt idx="30194">
                  <c:v>1383.8</c:v>
                </c:pt>
                <c:pt idx="30195">
                  <c:v>1383.5</c:v>
                </c:pt>
                <c:pt idx="30196">
                  <c:v>1384.7</c:v>
                </c:pt>
                <c:pt idx="30197">
                  <c:v>1381.7</c:v>
                </c:pt>
                <c:pt idx="30198">
                  <c:v>1382.3</c:v>
                </c:pt>
                <c:pt idx="30199">
                  <c:v>1382</c:v>
                </c:pt>
                <c:pt idx="30200">
                  <c:v>1382</c:v>
                </c:pt>
                <c:pt idx="30201">
                  <c:v>1381.2</c:v>
                </c:pt>
                <c:pt idx="30202">
                  <c:v>1380.1</c:v>
                </c:pt>
                <c:pt idx="30203">
                  <c:v>1383.9</c:v>
                </c:pt>
                <c:pt idx="30204">
                  <c:v>1382.2</c:v>
                </c:pt>
                <c:pt idx="30205">
                  <c:v>1382.1</c:v>
                </c:pt>
                <c:pt idx="30206">
                  <c:v>1378.8</c:v>
                </c:pt>
                <c:pt idx="30207">
                  <c:v>1378.7</c:v>
                </c:pt>
                <c:pt idx="30208">
                  <c:v>1378.4</c:v>
                </c:pt>
                <c:pt idx="30209">
                  <c:v>1378.9</c:v>
                </c:pt>
                <c:pt idx="30210">
                  <c:v>1379</c:v>
                </c:pt>
                <c:pt idx="30211">
                  <c:v>1378.1</c:v>
                </c:pt>
                <c:pt idx="30212">
                  <c:v>1378.1</c:v>
                </c:pt>
                <c:pt idx="30213">
                  <c:v>1378.6</c:v>
                </c:pt>
                <c:pt idx="30214">
                  <c:v>1373.9</c:v>
                </c:pt>
                <c:pt idx="30215">
                  <c:v>1378.4</c:v>
                </c:pt>
                <c:pt idx="30216">
                  <c:v>1377.5</c:v>
                </c:pt>
                <c:pt idx="30217">
                  <c:v>1377.2</c:v>
                </c:pt>
                <c:pt idx="30218">
                  <c:v>1376.5</c:v>
                </c:pt>
                <c:pt idx="30219">
                  <c:v>1377.3</c:v>
                </c:pt>
                <c:pt idx="30220">
                  <c:v>1374.8</c:v>
                </c:pt>
                <c:pt idx="30221">
                  <c:v>1374.3</c:v>
                </c:pt>
                <c:pt idx="30222">
                  <c:v>1374</c:v>
                </c:pt>
                <c:pt idx="30223">
                  <c:v>1374.1</c:v>
                </c:pt>
                <c:pt idx="30224">
                  <c:v>1374.1</c:v>
                </c:pt>
                <c:pt idx="30225">
                  <c:v>1375.3</c:v>
                </c:pt>
                <c:pt idx="30226">
                  <c:v>1374.5</c:v>
                </c:pt>
                <c:pt idx="30227">
                  <c:v>1372.6</c:v>
                </c:pt>
                <c:pt idx="30228">
                  <c:v>1373.1</c:v>
                </c:pt>
                <c:pt idx="30229">
                  <c:v>1373</c:v>
                </c:pt>
                <c:pt idx="30230">
                  <c:v>1371.9</c:v>
                </c:pt>
                <c:pt idx="30231">
                  <c:v>1370.7</c:v>
                </c:pt>
                <c:pt idx="30232">
                  <c:v>1371.1</c:v>
                </c:pt>
                <c:pt idx="30233">
                  <c:v>1371.1</c:v>
                </c:pt>
                <c:pt idx="30234">
                  <c:v>1371.2</c:v>
                </c:pt>
                <c:pt idx="30235">
                  <c:v>1369.4</c:v>
                </c:pt>
                <c:pt idx="30236">
                  <c:v>1370</c:v>
                </c:pt>
                <c:pt idx="30237">
                  <c:v>1369.2</c:v>
                </c:pt>
                <c:pt idx="30238">
                  <c:v>1369.4</c:v>
                </c:pt>
                <c:pt idx="30239">
                  <c:v>1368.8</c:v>
                </c:pt>
                <c:pt idx="30240">
                  <c:v>1368.8</c:v>
                </c:pt>
                <c:pt idx="30241">
                  <c:v>1368.9</c:v>
                </c:pt>
                <c:pt idx="30242">
                  <c:v>1367.7</c:v>
                </c:pt>
                <c:pt idx="30243">
                  <c:v>1366.8</c:v>
                </c:pt>
                <c:pt idx="30244">
                  <c:v>1367.5</c:v>
                </c:pt>
                <c:pt idx="30245">
                  <c:v>1367.4</c:v>
                </c:pt>
                <c:pt idx="30246">
                  <c:v>1364.8</c:v>
                </c:pt>
                <c:pt idx="30247">
                  <c:v>1365.4</c:v>
                </c:pt>
                <c:pt idx="30248">
                  <c:v>1366.5</c:v>
                </c:pt>
                <c:pt idx="30249">
                  <c:v>1366.6</c:v>
                </c:pt>
                <c:pt idx="30250">
                  <c:v>1365.9</c:v>
                </c:pt>
                <c:pt idx="30251">
                  <c:v>1365</c:v>
                </c:pt>
                <c:pt idx="30252">
                  <c:v>1364.6</c:v>
                </c:pt>
                <c:pt idx="30253">
                  <c:v>1364.3</c:v>
                </c:pt>
                <c:pt idx="30254">
                  <c:v>1364.1</c:v>
                </c:pt>
                <c:pt idx="30255">
                  <c:v>1363.5</c:v>
                </c:pt>
                <c:pt idx="30256">
                  <c:v>1362.5</c:v>
                </c:pt>
                <c:pt idx="30257">
                  <c:v>1363.8</c:v>
                </c:pt>
                <c:pt idx="30258">
                  <c:v>1362.3</c:v>
                </c:pt>
                <c:pt idx="30259">
                  <c:v>1361.6</c:v>
                </c:pt>
                <c:pt idx="30260">
                  <c:v>1361.5</c:v>
                </c:pt>
                <c:pt idx="30261">
                  <c:v>1361.1</c:v>
                </c:pt>
                <c:pt idx="30262">
                  <c:v>1361.9</c:v>
                </c:pt>
                <c:pt idx="30263">
                  <c:v>1361.5</c:v>
                </c:pt>
                <c:pt idx="30264">
                  <c:v>1360</c:v>
                </c:pt>
                <c:pt idx="30265">
                  <c:v>1359.9</c:v>
                </c:pt>
                <c:pt idx="30266">
                  <c:v>1360.4</c:v>
                </c:pt>
                <c:pt idx="30267">
                  <c:v>1359.6</c:v>
                </c:pt>
                <c:pt idx="30268">
                  <c:v>1360.6</c:v>
                </c:pt>
                <c:pt idx="30269">
                  <c:v>1359.6</c:v>
                </c:pt>
                <c:pt idx="30270">
                  <c:v>1358</c:v>
                </c:pt>
                <c:pt idx="30271">
                  <c:v>1357.8</c:v>
                </c:pt>
                <c:pt idx="30272">
                  <c:v>1359.2</c:v>
                </c:pt>
                <c:pt idx="30273">
                  <c:v>1360.3</c:v>
                </c:pt>
                <c:pt idx="30274">
                  <c:v>1360.5</c:v>
                </c:pt>
                <c:pt idx="30275">
                  <c:v>1359.3</c:v>
                </c:pt>
                <c:pt idx="30276">
                  <c:v>1361.3</c:v>
                </c:pt>
                <c:pt idx="30277">
                  <c:v>1361.5</c:v>
                </c:pt>
                <c:pt idx="30278">
                  <c:v>1359.8</c:v>
                </c:pt>
                <c:pt idx="30279">
                  <c:v>1361.5</c:v>
                </c:pt>
                <c:pt idx="30280">
                  <c:v>1361.8</c:v>
                </c:pt>
                <c:pt idx="30281">
                  <c:v>1361.8</c:v>
                </c:pt>
                <c:pt idx="30282">
                  <c:v>1361.3</c:v>
                </c:pt>
                <c:pt idx="30283">
                  <c:v>1361.5</c:v>
                </c:pt>
                <c:pt idx="30284">
                  <c:v>1359.8</c:v>
                </c:pt>
                <c:pt idx="30285">
                  <c:v>1361.6</c:v>
                </c:pt>
                <c:pt idx="30286">
                  <c:v>1361.3</c:v>
                </c:pt>
                <c:pt idx="30287">
                  <c:v>1361.8</c:v>
                </c:pt>
                <c:pt idx="30288">
                  <c:v>1359.8</c:v>
                </c:pt>
                <c:pt idx="30289">
                  <c:v>1360.2</c:v>
                </c:pt>
                <c:pt idx="30290">
                  <c:v>1360.4</c:v>
                </c:pt>
                <c:pt idx="30291">
                  <c:v>1360.2</c:v>
                </c:pt>
                <c:pt idx="30292">
                  <c:v>1357.3</c:v>
                </c:pt>
                <c:pt idx="30293">
                  <c:v>1359.4</c:v>
                </c:pt>
                <c:pt idx="30294">
                  <c:v>1356.3</c:v>
                </c:pt>
                <c:pt idx="30295">
                  <c:v>1358.5</c:v>
                </c:pt>
                <c:pt idx="30296">
                  <c:v>1359.2</c:v>
                </c:pt>
                <c:pt idx="30297">
                  <c:v>1359.1</c:v>
                </c:pt>
                <c:pt idx="30298">
                  <c:v>1357.6</c:v>
                </c:pt>
                <c:pt idx="30299">
                  <c:v>1360.3</c:v>
                </c:pt>
                <c:pt idx="30300">
                  <c:v>1358.5</c:v>
                </c:pt>
                <c:pt idx="30301">
                  <c:v>1356.8</c:v>
                </c:pt>
                <c:pt idx="30302">
                  <c:v>1357.6</c:v>
                </c:pt>
                <c:pt idx="30303">
                  <c:v>1356.1</c:v>
                </c:pt>
                <c:pt idx="30304">
                  <c:v>1356.5</c:v>
                </c:pt>
                <c:pt idx="30305">
                  <c:v>1356.9</c:v>
                </c:pt>
                <c:pt idx="30306">
                  <c:v>1355.6</c:v>
                </c:pt>
                <c:pt idx="30307">
                  <c:v>1356</c:v>
                </c:pt>
                <c:pt idx="30308">
                  <c:v>1354.1</c:v>
                </c:pt>
                <c:pt idx="30309">
                  <c:v>1356.1</c:v>
                </c:pt>
                <c:pt idx="30310">
                  <c:v>1355</c:v>
                </c:pt>
                <c:pt idx="30311">
                  <c:v>1355.6</c:v>
                </c:pt>
                <c:pt idx="30312">
                  <c:v>1355.6</c:v>
                </c:pt>
                <c:pt idx="30313">
                  <c:v>1355.9</c:v>
                </c:pt>
                <c:pt idx="30314">
                  <c:v>1354.7</c:v>
                </c:pt>
                <c:pt idx="30315">
                  <c:v>1354.3</c:v>
                </c:pt>
                <c:pt idx="30316">
                  <c:v>1353.6</c:v>
                </c:pt>
                <c:pt idx="30317">
                  <c:v>1355.5</c:v>
                </c:pt>
                <c:pt idx="30318">
                  <c:v>1354.1</c:v>
                </c:pt>
                <c:pt idx="30319">
                  <c:v>1353.6</c:v>
                </c:pt>
                <c:pt idx="30320">
                  <c:v>1354</c:v>
                </c:pt>
                <c:pt idx="30321">
                  <c:v>1354.2</c:v>
                </c:pt>
                <c:pt idx="30322">
                  <c:v>1354</c:v>
                </c:pt>
                <c:pt idx="30323">
                  <c:v>1355.2</c:v>
                </c:pt>
                <c:pt idx="30324">
                  <c:v>1353.2</c:v>
                </c:pt>
                <c:pt idx="30325">
                  <c:v>1354.1</c:v>
                </c:pt>
                <c:pt idx="30326">
                  <c:v>1352.1</c:v>
                </c:pt>
                <c:pt idx="30327">
                  <c:v>1353.3</c:v>
                </c:pt>
                <c:pt idx="30328">
                  <c:v>1353.1</c:v>
                </c:pt>
                <c:pt idx="30329">
                  <c:v>1353.5</c:v>
                </c:pt>
                <c:pt idx="30330">
                  <c:v>1350.3</c:v>
                </c:pt>
                <c:pt idx="30331">
                  <c:v>1353.2</c:v>
                </c:pt>
                <c:pt idx="30332">
                  <c:v>1354.3</c:v>
                </c:pt>
                <c:pt idx="30333">
                  <c:v>1354.1</c:v>
                </c:pt>
                <c:pt idx="30334">
                  <c:v>1353</c:v>
                </c:pt>
                <c:pt idx="30335">
                  <c:v>1353.2</c:v>
                </c:pt>
                <c:pt idx="30336">
                  <c:v>1353.7</c:v>
                </c:pt>
                <c:pt idx="30337">
                  <c:v>1354.4</c:v>
                </c:pt>
                <c:pt idx="30338">
                  <c:v>1353.7</c:v>
                </c:pt>
                <c:pt idx="30339">
                  <c:v>1353.6</c:v>
                </c:pt>
                <c:pt idx="30340">
                  <c:v>1354.1</c:v>
                </c:pt>
                <c:pt idx="30341">
                  <c:v>1354.1</c:v>
                </c:pt>
                <c:pt idx="30342">
                  <c:v>1354</c:v>
                </c:pt>
                <c:pt idx="30343">
                  <c:v>1355.4</c:v>
                </c:pt>
                <c:pt idx="30344">
                  <c:v>1354.7</c:v>
                </c:pt>
                <c:pt idx="30345">
                  <c:v>1354</c:v>
                </c:pt>
                <c:pt idx="30346">
                  <c:v>1354.1</c:v>
                </c:pt>
                <c:pt idx="30347">
                  <c:v>1355.5</c:v>
                </c:pt>
                <c:pt idx="30348">
                  <c:v>1354.6</c:v>
                </c:pt>
                <c:pt idx="30349">
                  <c:v>1353.9</c:v>
                </c:pt>
                <c:pt idx="30350">
                  <c:v>1353.7</c:v>
                </c:pt>
                <c:pt idx="30351">
                  <c:v>1354.4</c:v>
                </c:pt>
                <c:pt idx="30352">
                  <c:v>1354.1</c:v>
                </c:pt>
                <c:pt idx="30353">
                  <c:v>1353.3</c:v>
                </c:pt>
                <c:pt idx="30354">
                  <c:v>1354</c:v>
                </c:pt>
                <c:pt idx="30355">
                  <c:v>1354</c:v>
                </c:pt>
                <c:pt idx="30356">
                  <c:v>1354.9</c:v>
                </c:pt>
                <c:pt idx="30357">
                  <c:v>1354.8</c:v>
                </c:pt>
                <c:pt idx="30358">
                  <c:v>1352.8</c:v>
                </c:pt>
                <c:pt idx="30359">
                  <c:v>1353.7</c:v>
                </c:pt>
                <c:pt idx="30360">
                  <c:v>1354.1</c:v>
                </c:pt>
                <c:pt idx="30361">
                  <c:v>1353.7</c:v>
                </c:pt>
                <c:pt idx="30362">
                  <c:v>1353</c:v>
                </c:pt>
                <c:pt idx="30363">
                  <c:v>1352</c:v>
                </c:pt>
                <c:pt idx="30364">
                  <c:v>1352.5</c:v>
                </c:pt>
                <c:pt idx="30365">
                  <c:v>1351.1</c:v>
                </c:pt>
                <c:pt idx="30366">
                  <c:v>1350.8</c:v>
                </c:pt>
                <c:pt idx="30367">
                  <c:v>1350.8</c:v>
                </c:pt>
                <c:pt idx="30368">
                  <c:v>1350.5</c:v>
                </c:pt>
                <c:pt idx="30369">
                  <c:v>1351.1</c:v>
                </c:pt>
                <c:pt idx="30370">
                  <c:v>1350.4</c:v>
                </c:pt>
                <c:pt idx="30371">
                  <c:v>1350.4</c:v>
                </c:pt>
              </c:numCache>
            </c:numRef>
          </c:yVal>
        </c:ser>
        <c:axId val="38562816"/>
        <c:axId val="38568704"/>
      </c:scatterChart>
      <c:valAx>
        <c:axId val="38538624"/>
        <c:scaling>
          <c:orientation val="minMax"/>
          <c:max val="40860"/>
          <c:min val="39660"/>
        </c:scaling>
        <c:axPos val="b"/>
        <c:numFmt formatCode="[$-409]mmm\-yy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560896"/>
        <c:crosses val="autoZero"/>
        <c:crossBetween val="midCat"/>
      </c:valAx>
      <c:valAx>
        <c:axId val="38560896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Pb (ug/L)   </a:t>
                </a:r>
              </a:p>
            </c:rich>
          </c:tx>
          <c:layout>
            <c:manualLayout>
              <c:xMode val="edge"/>
              <c:yMode val="edge"/>
              <c:x val="6.3612751531058652E-3"/>
              <c:y val="0.17241358128106338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538624"/>
        <c:crosses val="autoZero"/>
        <c:crossBetween val="midCat"/>
      </c:valAx>
      <c:valAx>
        <c:axId val="38562816"/>
        <c:scaling>
          <c:orientation val="minMax"/>
        </c:scaling>
        <c:delete val="1"/>
        <c:axPos val="b"/>
        <c:numFmt formatCode="m/d/yy\ h:mm;@" sourceLinked="1"/>
        <c:tickLblPos val="none"/>
        <c:crossAx val="38568704"/>
        <c:crosses val="autoZero"/>
        <c:crossBetween val="midCat"/>
      </c:valAx>
      <c:valAx>
        <c:axId val="38568704"/>
        <c:scaling>
          <c:orientation val="minMax"/>
          <c:max val="2500"/>
          <c:min val="1000"/>
        </c:scaling>
        <c:axPos val="r"/>
        <c:title>
          <c:tx>
            <c:rich>
              <a:bodyPr rot="5400000" vert="horz"/>
              <a:lstStyle/>
              <a:p>
                <a:pPr algn="ctr"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Cond (uS/cm)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1"/>
        <c:tickLblPos val="nextTo"/>
        <c:spPr>
          <a:ln>
            <a:solidFill>
              <a:srgbClr val="000000"/>
            </a:solidFill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562816"/>
        <c:crosses val="max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1"/>
          <c:order val="0"/>
          <c:spPr>
            <a:ln w="28575"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'EPA-GRAB-TM-ALLDATA.dat'!$B$3:$B$19</c:f>
              <c:numCache>
                <c:formatCode>General</c:formatCode>
                <c:ptCount val="17"/>
                <c:pt idx="7" formatCode="m/d/yyyy">
                  <c:v>38833</c:v>
                </c:pt>
                <c:pt idx="8" formatCode="mm/dd/yyyy">
                  <c:v>38847</c:v>
                </c:pt>
                <c:pt idx="9" formatCode="mm/dd/yyyy">
                  <c:v>38861</c:v>
                </c:pt>
                <c:pt idx="10" formatCode="mm/dd/yyyy">
                  <c:v>38875</c:v>
                </c:pt>
                <c:pt idx="11" formatCode="mm/dd/yyyy">
                  <c:v>38889</c:v>
                </c:pt>
                <c:pt idx="12" formatCode="mm/dd/yyyy">
                  <c:v>38910</c:v>
                </c:pt>
                <c:pt idx="13" formatCode="m/d/yy;@">
                  <c:v>39272</c:v>
                </c:pt>
                <c:pt idx="14" formatCode="m/d/yy;@">
                  <c:v>39351</c:v>
                </c:pt>
                <c:pt idx="15" formatCode="mm/dd/yyyy">
                  <c:v>39455</c:v>
                </c:pt>
                <c:pt idx="16" formatCode="mm/dd/yyyy">
                  <c:v>39497</c:v>
                </c:pt>
              </c:numCache>
            </c:numRef>
          </c:xVal>
          <c:yVal>
            <c:numRef>
              <c:f>'EPA-GRAB-TM-ALLDATA.dat'!$H$3:$H$19</c:f>
              <c:numCache>
                <c:formatCode>0.00</c:formatCode>
                <c:ptCount val="17"/>
                <c:pt idx="1">
                  <c:v>2.7122659862467823E-2</c:v>
                </c:pt>
                <c:pt idx="3">
                  <c:v>0.10876819705122086</c:v>
                </c:pt>
                <c:pt idx="5">
                  <c:v>0.48005368888285643</c:v>
                </c:pt>
                <c:pt idx="8" formatCode="0.0">
                  <c:v>8.7000000000000011</c:v>
                </c:pt>
                <c:pt idx="9" formatCode="0.0">
                  <c:v>7.6</c:v>
                </c:pt>
                <c:pt idx="10" formatCode="0.0">
                  <c:v>7.3</c:v>
                </c:pt>
                <c:pt idx="11" formatCode="0.0">
                  <c:v>7.9</c:v>
                </c:pt>
                <c:pt idx="12" formatCode="0.0">
                  <c:v>7.01</c:v>
                </c:pt>
                <c:pt idx="13" formatCode="0">
                  <c:v>8.48</c:v>
                </c:pt>
                <c:pt idx="14" formatCode="0">
                  <c:v>8.7000000000000011</c:v>
                </c:pt>
                <c:pt idx="15" formatCode="0.0">
                  <c:v>9.1</c:v>
                </c:pt>
                <c:pt idx="16" formatCode="0.0">
                  <c:v>0</c:v>
                </c:pt>
              </c:numCache>
            </c:numRef>
          </c:yVal>
        </c:ser>
        <c:ser>
          <c:idx val="3"/>
          <c:order val="1"/>
          <c:spPr>
            <a:ln w="28575"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('EPA-GRAB-TM-ALLDATA.dat'!$N$6:$N$10,'EPA-GRAB-TM-ALLDATA.dat'!$M$27:$M$28)</c:f>
              <c:numCache>
                <c:formatCode>General</c:formatCode>
                <c:ptCount val="7"/>
                <c:pt idx="0" formatCode="0.00">
                  <c:v>0.57013693683972477</c:v>
                </c:pt>
                <c:pt idx="2" formatCode="0.00">
                  <c:v>7.8598330333231215E-4</c:v>
                </c:pt>
                <c:pt idx="4">
                  <c:v>17500</c:v>
                </c:pt>
              </c:numCache>
            </c:numRef>
          </c:xVal>
          <c:yVal>
            <c:numRef>
              <c:f>('EPA-GRAB-TM-ALLDATA.dat'!$R$6:$R$10,'EPA-GRAB-TM-ALLDATA.dat'!$Q$27:$Q$28)</c:f>
              <c:numCache>
                <c:formatCode>General</c:formatCode>
                <c:ptCount val="7"/>
                <c:pt idx="0" formatCode="0.00">
                  <c:v>6.8323140821335976E-2</c:v>
                </c:pt>
                <c:pt idx="2" formatCode="0.00">
                  <c:v>8.6739051641652007E-2</c:v>
                </c:pt>
                <c:pt idx="4">
                  <c:v>1490</c:v>
                </c:pt>
                <c:pt idx="5">
                  <c:v>3790</c:v>
                </c:pt>
                <c:pt idx="6">
                  <c:v>3750</c:v>
                </c:pt>
              </c:numCache>
            </c:numRef>
          </c:yVal>
        </c:ser>
        <c:ser>
          <c:idx val="0"/>
          <c:order val="2"/>
          <c:spPr>
            <a:ln w="28575">
              <a:noFill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Sample.dat!$G$5:$G$752</c:f>
              <c:numCache>
                <c:formatCode>m/d/yy\ h:mm;@</c:formatCode>
                <c:ptCount val="748"/>
                <c:pt idx="0">
                  <c:v>39673.208333333336</c:v>
                </c:pt>
                <c:pt idx="1">
                  <c:v>39673.375</c:v>
                </c:pt>
                <c:pt idx="2">
                  <c:v>39673.54166666665</c:v>
                </c:pt>
                <c:pt idx="3">
                  <c:v>39673.708333333336</c:v>
                </c:pt>
                <c:pt idx="4">
                  <c:v>39673.875</c:v>
                </c:pt>
                <c:pt idx="5">
                  <c:v>39674.04166666665</c:v>
                </c:pt>
                <c:pt idx="6">
                  <c:v>39674.208333333336</c:v>
                </c:pt>
                <c:pt idx="7">
                  <c:v>39674.375</c:v>
                </c:pt>
                <c:pt idx="8">
                  <c:v>39674.54166666665</c:v>
                </c:pt>
                <c:pt idx="9">
                  <c:v>39674.708333333336</c:v>
                </c:pt>
                <c:pt idx="10">
                  <c:v>39674.875</c:v>
                </c:pt>
                <c:pt idx="11">
                  <c:v>39675.04166666665</c:v>
                </c:pt>
                <c:pt idx="12">
                  <c:v>39675.208333333336</c:v>
                </c:pt>
                <c:pt idx="13">
                  <c:v>39676.375</c:v>
                </c:pt>
                <c:pt idx="14">
                  <c:v>39676.54166666665</c:v>
                </c:pt>
                <c:pt idx="15">
                  <c:v>39676.708333333336</c:v>
                </c:pt>
                <c:pt idx="16">
                  <c:v>39676.875</c:v>
                </c:pt>
                <c:pt idx="17">
                  <c:v>39677.04166666665</c:v>
                </c:pt>
                <c:pt idx="18">
                  <c:v>39677.208333333336</c:v>
                </c:pt>
                <c:pt idx="19">
                  <c:v>39677.708333333336</c:v>
                </c:pt>
                <c:pt idx="20">
                  <c:v>39678.708333333336</c:v>
                </c:pt>
                <c:pt idx="21">
                  <c:v>39679.708333333336</c:v>
                </c:pt>
                <c:pt idx="22">
                  <c:v>39684.708333333336</c:v>
                </c:pt>
                <c:pt idx="23">
                  <c:v>39689.708333333336</c:v>
                </c:pt>
                <c:pt idx="24">
                  <c:v>39691.708333333336</c:v>
                </c:pt>
                <c:pt idx="25">
                  <c:v>39693.708333333336</c:v>
                </c:pt>
                <c:pt idx="26">
                  <c:v>39695.708333333336</c:v>
                </c:pt>
                <c:pt idx="29">
                  <c:v>39665.875</c:v>
                </c:pt>
                <c:pt idx="30">
                  <c:v>39666.04166666665</c:v>
                </c:pt>
                <c:pt idx="31">
                  <c:v>39666.708333333336</c:v>
                </c:pt>
                <c:pt idx="32">
                  <c:v>39667.708333333336</c:v>
                </c:pt>
                <c:pt idx="33">
                  <c:v>39668.708333333336</c:v>
                </c:pt>
                <c:pt idx="34">
                  <c:v>39669.708333333336</c:v>
                </c:pt>
                <c:pt idx="35">
                  <c:v>39670.708333333336</c:v>
                </c:pt>
                <c:pt idx="36">
                  <c:v>39671.708333333336</c:v>
                </c:pt>
                <c:pt idx="37">
                  <c:v>39672.708333333336</c:v>
                </c:pt>
                <c:pt idx="38">
                  <c:v>39673.04166666665</c:v>
                </c:pt>
                <c:pt idx="39">
                  <c:v>39675.375</c:v>
                </c:pt>
                <c:pt idx="40">
                  <c:v>39676.208333333336</c:v>
                </c:pt>
                <c:pt idx="41">
                  <c:v>39677.375</c:v>
                </c:pt>
                <c:pt idx="42">
                  <c:v>39678.208333333336</c:v>
                </c:pt>
                <c:pt idx="43">
                  <c:v>39679.208333333336</c:v>
                </c:pt>
                <c:pt idx="44">
                  <c:v>39680.208333333336</c:v>
                </c:pt>
                <c:pt idx="45">
                  <c:v>39680.708333333336</c:v>
                </c:pt>
                <c:pt idx="46">
                  <c:v>39681.208333333336</c:v>
                </c:pt>
                <c:pt idx="47">
                  <c:v>39681.708333333336</c:v>
                </c:pt>
                <c:pt idx="48">
                  <c:v>39682.208333333336</c:v>
                </c:pt>
                <c:pt idx="49">
                  <c:v>39682.708333333336</c:v>
                </c:pt>
                <c:pt idx="50">
                  <c:v>39683.208333333336</c:v>
                </c:pt>
                <c:pt idx="51">
                  <c:v>39683.708333333336</c:v>
                </c:pt>
                <c:pt idx="52">
                  <c:v>39684.208333333336</c:v>
                </c:pt>
                <c:pt idx="53">
                  <c:v>39685.208333333336</c:v>
                </c:pt>
                <c:pt idx="54">
                  <c:v>39685.708333333336</c:v>
                </c:pt>
                <c:pt idx="55">
                  <c:v>39686.208333333336</c:v>
                </c:pt>
                <c:pt idx="56">
                  <c:v>39686.708333333336</c:v>
                </c:pt>
                <c:pt idx="57">
                  <c:v>39687.208333333336</c:v>
                </c:pt>
                <c:pt idx="58">
                  <c:v>39687.708333333336</c:v>
                </c:pt>
                <c:pt idx="59">
                  <c:v>39688.208333333336</c:v>
                </c:pt>
                <c:pt idx="60">
                  <c:v>39688.708333333336</c:v>
                </c:pt>
                <c:pt idx="61">
                  <c:v>39689.208333333336</c:v>
                </c:pt>
                <c:pt idx="62">
                  <c:v>39690.208333333336</c:v>
                </c:pt>
                <c:pt idx="63">
                  <c:v>39690.708333333336</c:v>
                </c:pt>
                <c:pt idx="64">
                  <c:v>39691.208333333336</c:v>
                </c:pt>
                <c:pt idx="65">
                  <c:v>39692.208333333336</c:v>
                </c:pt>
                <c:pt idx="66">
                  <c:v>39692.708333333336</c:v>
                </c:pt>
                <c:pt idx="67">
                  <c:v>39693.208333333336</c:v>
                </c:pt>
                <c:pt idx="68">
                  <c:v>39694.208333333336</c:v>
                </c:pt>
                <c:pt idx="69">
                  <c:v>39694.708333333336</c:v>
                </c:pt>
                <c:pt idx="70">
                  <c:v>39695.208333333336</c:v>
                </c:pt>
                <c:pt idx="71">
                  <c:v>39695.875</c:v>
                </c:pt>
                <c:pt idx="72">
                  <c:v>39696.208333333336</c:v>
                </c:pt>
                <c:pt idx="75">
                  <c:v>39699.229166666635</c:v>
                </c:pt>
                <c:pt idx="76">
                  <c:v>39699.5625</c:v>
                </c:pt>
                <c:pt idx="77">
                  <c:v>39699.895833333336</c:v>
                </c:pt>
                <c:pt idx="78">
                  <c:v>39700.229166666635</c:v>
                </c:pt>
                <c:pt idx="79">
                  <c:v>39700.5625</c:v>
                </c:pt>
                <c:pt idx="80">
                  <c:v>39700.895833333336</c:v>
                </c:pt>
                <c:pt idx="81">
                  <c:v>39701.229166666635</c:v>
                </c:pt>
                <c:pt idx="82">
                  <c:v>39701.5625</c:v>
                </c:pt>
                <c:pt idx="83">
                  <c:v>39701.895833333336</c:v>
                </c:pt>
                <c:pt idx="84">
                  <c:v>39702.229166666635</c:v>
                </c:pt>
                <c:pt idx="85">
                  <c:v>39702.5625</c:v>
                </c:pt>
                <c:pt idx="86">
                  <c:v>39702.895833333336</c:v>
                </c:pt>
                <c:pt idx="87">
                  <c:v>39703.229166666635</c:v>
                </c:pt>
                <c:pt idx="88">
                  <c:v>39703.5625</c:v>
                </c:pt>
                <c:pt idx="89">
                  <c:v>39703.895833333336</c:v>
                </c:pt>
                <c:pt idx="90">
                  <c:v>39704.229166666635</c:v>
                </c:pt>
                <c:pt idx="91">
                  <c:v>39704.5625</c:v>
                </c:pt>
                <c:pt idx="92">
                  <c:v>39704.895833333336</c:v>
                </c:pt>
                <c:pt idx="93">
                  <c:v>39705.229166666635</c:v>
                </c:pt>
                <c:pt idx="94">
                  <c:v>39705.5625</c:v>
                </c:pt>
                <c:pt idx="95">
                  <c:v>39705.895833333336</c:v>
                </c:pt>
                <c:pt idx="96">
                  <c:v>39706.229166666635</c:v>
                </c:pt>
                <c:pt idx="97">
                  <c:v>39706.5625</c:v>
                </c:pt>
                <c:pt idx="98">
                  <c:v>39706.895833333336</c:v>
                </c:pt>
                <c:pt idx="99">
                  <c:v>39707.229166666635</c:v>
                </c:pt>
                <c:pt idx="100">
                  <c:v>39707.5625</c:v>
                </c:pt>
                <c:pt idx="101">
                  <c:v>39707.895833333336</c:v>
                </c:pt>
                <c:pt idx="102">
                  <c:v>39708.229166666635</c:v>
                </c:pt>
                <c:pt idx="103">
                  <c:v>39708.5625</c:v>
                </c:pt>
                <c:pt idx="104">
                  <c:v>39708.895833333336</c:v>
                </c:pt>
                <c:pt idx="105">
                  <c:v>39709.229166666635</c:v>
                </c:pt>
                <c:pt idx="106">
                  <c:v>39709.5625</c:v>
                </c:pt>
                <c:pt idx="107">
                  <c:v>39709.895833333336</c:v>
                </c:pt>
                <c:pt idx="108">
                  <c:v>39710.229166666635</c:v>
                </c:pt>
                <c:pt idx="109">
                  <c:v>39710.5625</c:v>
                </c:pt>
                <c:pt idx="110">
                  <c:v>39710.895833333336</c:v>
                </c:pt>
                <c:pt idx="111">
                  <c:v>39711.229166666635</c:v>
                </c:pt>
                <c:pt idx="112">
                  <c:v>39711.5625</c:v>
                </c:pt>
                <c:pt idx="113">
                  <c:v>39711.895833333336</c:v>
                </c:pt>
                <c:pt idx="114">
                  <c:v>39712.229166666635</c:v>
                </c:pt>
                <c:pt idx="115">
                  <c:v>39712.5625</c:v>
                </c:pt>
                <c:pt idx="116">
                  <c:v>39712.895833333336</c:v>
                </c:pt>
                <c:pt idx="117">
                  <c:v>39713.229166666635</c:v>
                </c:pt>
                <c:pt idx="118">
                  <c:v>39713.5625</c:v>
                </c:pt>
                <c:pt idx="119">
                  <c:v>39713.895833333336</c:v>
                </c:pt>
                <c:pt idx="120">
                  <c:v>39714.229166666635</c:v>
                </c:pt>
                <c:pt idx="121">
                  <c:v>39714.5625</c:v>
                </c:pt>
                <c:pt idx="122">
                  <c:v>39714.895833333336</c:v>
                </c:pt>
                <c:pt idx="123">
                  <c:v>39715.229166666635</c:v>
                </c:pt>
                <c:pt idx="124">
                  <c:v>39715.5625</c:v>
                </c:pt>
                <c:pt idx="127">
                  <c:v>39715.66666666665</c:v>
                </c:pt>
                <c:pt idx="128">
                  <c:v>39715.833634259259</c:v>
                </c:pt>
                <c:pt idx="129">
                  <c:v>39716.000601851854</c:v>
                </c:pt>
                <c:pt idx="130">
                  <c:v>39716.167569444442</c:v>
                </c:pt>
                <c:pt idx="131">
                  <c:v>39716.334537037052</c:v>
                </c:pt>
                <c:pt idx="132">
                  <c:v>39716.501504629625</c:v>
                </c:pt>
                <c:pt idx="133">
                  <c:v>39716.66847222222</c:v>
                </c:pt>
                <c:pt idx="134">
                  <c:v>39716.835439814815</c:v>
                </c:pt>
                <c:pt idx="135">
                  <c:v>39717.00240740741</c:v>
                </c:pt>
                <c:pt idx="136">
                  <c:v>39717.169374999998</c:v>
                </c:pt>
                <c:pt idx="137">
                  <c:v>39717.336342592593</c:v>
                </c:pt>
                <c:pt idx="138">
                  <c:v>39717.503310185188</c:v>
                </c:pt>
                <c:pt idx="139">
                  <c:v>39717.670277777783</c:v>
                </c:pt>
                <c:pt idx="140">
                  <c:v>39717.837245370385</c:v>
                </c:pt>
                <c:pt idx="141">
                  <c:v>39718.00421296298</c:v>
                </c:pt>
                <c:pt idx="142">
                  <c:v>39718.171180555524</c:v>
                </c:pt>
                <c:pt idx="143">
                  <c:v>39718.33814814817</c:v>
                </c:pt>
                <c:pt idx="144">
                  <c:v>39718.505115740736</c:v>
                </c:pt>
                <c:pt idx="145">
                  <c:v>39718.672083333324</c:v>
                </c:pt>
                <c:pt idx="146">
                  <c:v>39718.839050925933</c:v>
                </c:pt>
                <c:pt idx="147">
                  <c:v>39719.006018518536</c:v>
                </c:pt>
                <c:pt idx="148">
                  <c:v>39719.172986111094</c:v>
                </c:pt>
                <c:pt idx="149">
                  <c:v>39719.339953703704</c:v>
                </c:pt>
                <c:pt idx="152">
                  <c:v>39759.836805555562</c:v>
                </c:pt>
                <c:pt idx="153">
                  <c:v>39763.836805555562</c:v>
                </c:pt>
                <c:pt idx="154">
                  <c:v>39767.836805555562</c:v>
                </c:pt>
                <c:pt idx="155">
                  <c:v>39771.836805555562</c:v>
                </c:pt>
                <c:pt idx="156">
                  <c:v>39775.836805555562</c:v>
                </c:pt>
                <c:pt idx="157">
                  <c:v>39779.836805555562</c:v>
                </c:pt>
                <c:pt idx="158">
                  <c:v>39783.836805555562</c:v>
                </c:pt>
                <c:pt idx="159">
                  <c:v>39787.836805555562</c:v>
                </c:pt>
                <c:pt idx="160">
                  <c:v>39791.836805555562</c:v>
                </c:pt>
                <c:pt idx="161">
                  <c:v>39795.836805555562</c:v>
                </c:pt>
                <c:pt idx="162">
                  <c:v>39799.836805555562</c:v>
                </c:pt>
                <c:pt idx="163">
                  <c:v>39803.836805555562</c:v>
                </c:pt>
                <c:pt idx="164">
                  <c:v>39807.836805555562</c:v>
                </c:pt>
                <c:pt idx="165">
                  <c:v>39811.836805555562</c:v>
                </c:pt>
                <c:pt idx="166">
                  <c:v>39815.836805555562</c:v>
                </c:pt>
                <c:pt idx="167">
                  <c:v>39819.836805555562</c:v>
                </c:pt>
                <c:pt idx="168">
                  <c:v>39823.836805555562</c:v>
                </c:pt>
                <c:pt idx="169">
                  <c:v>39827.836805555562</c:v>
                </c:pt>
                <c:pt idx="170">
                  <c:v>39831.836805555562</c:v>
                </c:pt>
                <c:pt idx="171">
                  <c:v>39835.836805555562</c:v>
                </c:pt>
                <c:pt idx="172">
                  <c:v>39839.836805555562</c:v>
                </c:pt>
                <c:pt idx="173">
                  <c:v>39843.836805555562</c:v>
                </c:pt>
                <c:pt idx="174">
                  <c:v>39847.836805555562</c:v>
                </c:pt>
                <c:pt idx="175">
                  <c:v>39851.836805555562</c:v>
                </c:pt>
                <c:pt idx="176">
                  <c:v>39855.836805555562</c:v>
                </c:pt>
                <c:pt idx="177">
                  <c:v>39859.836805555562</c:v>
                </c:pt>
                <c:pt idx="178">
                  <c:v>39863.836805555562</c:v>
                </c:pt>
                <c:pt idx="179">
                  <c:v>39867.836805555562</c:v>
                </c:pt>
                <c:pt idx="180">
                  <c:v>39871.836805555562</c:v>
                </c:pt>
                <c:pt idx="181">
                  <c:v>39875.836805555562</c:v>
                </c:pt>
                <c:pt idx="182">
                  <c:v>39879.836805555562</c:v>
                </c:pt>
                <c:pt idx="183">
                  <c:v>39883.836805555562</c:v>
                </c:pt>
                <c:pt idx="184">
                  <c:v>39887.836805555562</c:v>
                </c:pt>
                <c:pt idx="185">
                  <c:v>39891.836805555562</c:v>
                </c:pt>
                <c:pt idx="186">
                  <c:v>39895.836805555562</c:v>
                </c:pt>
                <c:pt idx="187">
                  <c:v>39899.836805555562</c:v>
                </c:pt>
                <c:pt idx="188">
                  <c:v>39903.836805555562</c:v>
                </c:pt>
                <c:pt idx="189">
                  <c:v>39907.836805555562</c:v>
                </c:pt>
                <c:pt idx="190">
                  <c:v>39911.836805555562</c:v>
                </c:pt>
                <c:pt idx="191">
                  <c:v>39915.836805555562</c:v>
                </c:pt>
                <c:pt idx="192">
                  <c:v>39919.836805555562</c:v>
                </c:pt>
                <c:pt idx="193">
                  <c:v>39923.836805555562</c:v>
                </c:pt>
                <c:pt idx="194">
                  <c:v>39927.836805555562</c:v>
                </c:pt>
                <c:pt idx="195">
                  <c:v>39931.836805555562</c:v>
                </c:pt>
                <c:pt idx="196">
                  <c:v>39935.836805555562</c:v>
                </c:pt>
                <c:pt idx="197">
                  <c:v>39939.836805555562</c:v>
                </c:pt>
                <c:pt idx="200">
                  <c:v>39988.791666666635</c:v>
                </c:pt>
                <c:pt idx="201">
                  <c:v>39989.375</c:v>
                </c:pt>
                <c:pt idx="202">
                  <c:v>39989.958333333343</c:v>
                </c:pt>
                <c:pt idx="203">
                  <c:v>39990.54166666665</c:v>
                </c:pt>
                <c:pt idx="204">
                  <c:v>39991.124999999993</c:v>
                </c:pt>
                <c:pt idx="205">
                  <c:v>39991.708333333336</c:v>
                </c:pt>
                <c:pt idx="206">
                  <c:v>39992.291666666635</c:v>
                </c:pt>
                <c:pt idx="207">
                  <c:v>39992.875</c:v>
                </c:pt>
                <c:pt idx="208">
                  <c:v>39993.458333333343</c:v>
                </c:pt>
                <c:pt idx="209">
                  <c:v>39994.04166666665</c:v>
                </c:pt>
                <c:pt idx="210">
                  <c:v>39994.624999999993</c:v>
                </c:pt>
                <c:pt idx="211">
                  <c:v>39995.208333333336</c:v>
                </c:pt>
                <c:pt idx="212">
                  <c:v>39995.791666666635</c:v>
                </c:pt>
                <c:pt idx="213">
                  <c:v>39996.375</c:v>
                </c:pt>
                <c:pt idx="214">
                  <c:v>39997.25</c:v>
                </c:pt>
                <c:pt idx="215">
                  <c:v>39997.833333333336</c:v>
                </c:pt>
                <c:pt idx="216">
                  <c:v>39998.416666666664</c:v>
                </c:pt>
                <c:pt idx="217">
                  <c:v>39999</c:v>
                </c:pt>
                <c:pt idx="218">
                  <c:v>39999.583333333336</c:v>
                </c:pt>
                <c:pt idx="219">
                  <c:v>40000.16666666665</c:v>
                </c:pt>
                <c:pt idx="220">
                  <c:v>40000.75</c:v>
                </c:pt>
                <c:pt idx="221">
                  <c:v>40001.333333333336</c:v>
                </c:pt>
                <c:pt idx="222">
                  <c:v>40001.916666666664</c:v>
                </c:pt>
                <c:pt idx="223">
                  <c:v>40002.5</c:v>
                </c:pt>
                <c:pt idx="224">
                  <c:v>40003.083333333336</c:v>
                </c:pt>
                <c:pt idx="225">
                  <c:v>40003.958333333343</c:v>
                </c:pt>
                <c:pt idx="226">
                  <c:v>40004.54166666665</c:v>
                </c:pt>
                <c:pt idx="227">
                  <c:v>40005.124999999993</c:v>
                </c:pt>
                <c:pt idx="228">
                  <c:v>40005.708333333336</c:v>
                </c:pt>
                <c:pt idx="229">
                  <c:v>40006.291666666635</c:v>
                </c:pt>
                <c:pt idx="230">
                  <c:v>40006.875</c:v>
                </c:pt>
                <c:pt idx="231">
                  <c:v>40007.458333333343</c:v>
                </c:pt>
                <c:pt idx="232">
                  <c:v>40008.04166666665</c:v>
                </c:pt>
                <c:pt idx="233">
                  <c:v>40008.624999999993</c:v>
                </c:pt>
                <c:pt idx="234">
                  <c:v>40009.791666666635</c:v>
                </c:pt>
                <c:pt idx="235">
                  <c:v>40010.375</c:v>
                </c:pt>
                <c:pt idx="236">
                  <c:v>40010.958333333343</c:v>
                </c:pt>
                <c:pt idx="237">
                  <c:v>40011.54166666665</c:v>
                </c:pt>
                <c:pt idx="238">
                  <c:v>40012.124999999993</c:v>
                </c:pt>
                <c:pt idx="239">
                  <c:v>40012.708333333336</c:v>
                </c:pt>
                <c:pt idx="240">
                  <c:v>40013.291666666635</c:v>
                </c:pt>
                <c:pt idx="241">
                  <c:v>40013.875</c:v>
                </c:pt>
                <c:pt idx="242">
                  <c:v>40014.458333333343</c:v>
                </c:pt>
                <c:pt idx="243">
                  <c:v>40015.04166666665</c:v>
                </c:pt>
                <c:pt idx="244">
                  <c:v>40015.624999999993</c:v>
                </c:pt>
                <c:pt idx="245">
                  <c:v>40016.208333333336</c:v>
                </c:pt>
                <c:pt idx="246">
                  <c:v>40016.791666666635</c:v>
                </c:pt>
                <c:pt idx="247">
                  <c:v>40017.375</c:v>
                </c:pt>
                <c:pt idx="248">
                  <c:v>40017.958333333343</c:v>
                </c:pt>
                <c:pt idx="249">
                  <c:v>40018.54166666665</c:v>
                </c:pt>
                <c:pt idx="252">
                  <c:v>40019.072916666664</c:v>
                </c:pt>
                <c:pt idx="253">
                  <c:v>40019.656250000015</c:v>
                </c:pt>
                <c:pt idx="254">
                  <c:v>40020.239583333321</c:v>
                </c:pt>
                <c:pt idx="255">
                  <c:v>40020.822916666664</c:v>
                </c:pt>
                <c:pt idx="256">
                  <c:v>40021.406250000015</c:v>
                </c:pt>
                <c:pt idx="257">
                  <c:v>40021.989583333336</c:v>
                </c:pt>
                <c:pt idx="258">
                  <c:v>40022.572916666664</c:v>
                </c:pt>
                <c:pt idx="259">
                  <c:v>40023.156250000015</c:v>
                </c:pt>
                <c:pt idx="260">
                  <c:v>40023.739583333321</c:v>
                </c:pt>
                <c:pt idx="261">
                  <c:v>40024.322916666664</c:v>
                </c:pt>
                <c:pt idx="262">
                  <c:v>40024.906250000015</c:v>
                </c:pt>
                <c:pt idx="263">
                  <c:v>40025.489583333336</c:v>
                </c:pt>
                <c:pt idx="264">
                  <c:v>40026.072916666664</c:v>
                </c:pt>
                <c:pt idx="265">
                  <c:v>40026.656250000015</c:v>
                </c:pt>
                <c:pt idx="266">
                  <c:v>40027.239583333321</c:v>
                </c:pt>
                <c:pt idx="267">
                  <c:v>40027.822916666664</c:v>
                </c:pt>
                <c:pt idx="268">
                  <c:v>40028.69791666665</c:v>
                </c:pt>
                <c:pt idx="269">
                  <c:v>40029.28125</c:v>
                </c:pt>
                <c:pt idx="270">
                  <c:v>40029.864583333336</c:v>
                </c:pt>
                <c:pt idx="271">
                  <c:v>40030.447916666664</c:v>
                </c:pt>
                <c:pt idx="272">
                  <c:v>40031.03125</c:v>
                </c:pt>
                <c:pt idx="273">
                  <c:v>40031.614583333336</c:v>
                </c:pt>
                <c:pt idx="274">
                  <c:v>40032.156250000015</c:v>
                </c:pt>
                <c:pt idx="275">
                  <c:v>40032.739583333321</c:v>
                </c:pt>
                <c:pt idx="276">
                  <c:v>40033.322916666664</c:v>
                </c:pt>
                <c:pt idx="279">
                  <c:v>40069.861111111095</c:v>
                </c:pt>
                <c:pt idx="280">
                  <c:v>40070.44444444446</c:v>
                </c:pt>
                <c:pt idx="281">
                  <c:v>40071.027777777774</c:v>
                </c:pt>
                <c:pt idx="282">
                  <c:v>40071.611111111095</c:v>
                </c:pt>
                <c:pt idx="283">
                  <c:v>40072.194444444445</c:v>
                </c:pt>
                <c:pt idx="284">
                  <c:v>40072.777777777774</c:v>
                </c:pt>
                <c:pt idx="285">
                  <c:v>40073.361111111095</c:v>
                </c:pt>
                <c:pt idx="286">
                  <c:v>40073.94444444446</c:v>
                </c:pt>
                <c:pt idx="287">
                  <c:v>40074.527777777774</c:v>
                </c:pt>
                <c:pt idx="288">
                  <c:v>40075.111111111095</c:v>
                </c:pt>
                <c:pt idx="289">
                  <c:v>40075.694444444445</c:v>
                </c:pt>
                <c:pt idx="290">
                  <c:v>40076.277777777774</c:v>
                </c:pt>
                <c:pt idx="291">
                  <c:v>40076.861111111095</c:v>
                </c:pt>
                <c:pt idx="292">
                  <c:v>40077.44444444446</c:v>
                </c:pt>
                <c:pt idx="293">
                  <c:v>40078.027777777774</c:v>
                </c:pt>
                <c:pt idx="294">
                  <c:v>40078.611111111095</c:v>
                </c:pt>
                <c:pt idx="295">
                  <c:v>40079.194444444445</c:v>
                </c:pt>
                <c:pt idx="296">
                  <c:v>40079.777777777774</c:v>
                </c:pt>
                <c:pt idx="297">
                  <c:v>40080.361111111095</c:v>
                </c:pt>
                <c:pt idx="298">
                  <c:v>40080.94444444446</c:v>
                </c:pt>
                <c:pt idx="299">
                  <c:v>40081.527777777774</c:v>
                </c:pt>
                <c:pt idx="300">
                  <c:v>40082.111111111095</c:v>
                </c:pt>
                <c:pt idx="301">
                  <c:v>40082.694444444445</c:v>
                </c:pt>
                <c:pt idx="302">
                  <c:v>40083.277777777774</c:v>
                </c:pt>
                <c:pt idx="303">
                  <c:v>40083.861111111095</c:v>
                </c:pt>
                <c:pt idx="304">
                  <c:v>40084.44444444446</c:v>
                </c:pt>
                <c:pt idx="305">
                  <c:v>40085.027777777774</c:v>
                </c:pt>
                <c:pt idx="306">
                  <c:v>40085.611111111095</c:v>
                </c:pt>
                <c:pt idx="307">
                  <c:v>40086.194444444445</c:v>
                </c:pt>
                <c:pt idx="308">
                  <c:v>40086.777777777774</c:v>
                </c:pt>
                <c:pt idx="309">
                  <c:v>40087.361111111095</c:v>
                </c:pt>
                <c:pt idx="310">
                  <c:v>40087.94444444446</c:v>
                </c:pt>
                <c:pt idx="311">
                  <c:v>40088.527777777774</c:v>
                </c:pt>
                <c:pt idx="312">
                  <c:v>40089.111111111095</c:v>
                </c:pt>
                <c:pt idx="313">
                  <c:v>40089.694444444445</c:v>
                </c:pt>
                <c:pt idx="314">
                  <c:v>40090.277777777774</c:v>
                </c:pt>
                <c:pt idx="315">
                  <c:v>40090.861111111095</c:v>
                </c:pt>
                <c:pt idx="316">
                  <c:v>40091.44444444446</c:v>
                </c:pt>
                <c:pt idx="317">
                  <c:v>40092.027777777774</c:v>
                </c:pt>
                <c:pt idx="318">
                  <c:v>40092.611111111095</c:v>
                </c:pt>
                <c:pt idx="319">
                  <c:v>40093.194444444445</c:v>
                </c:pt>
                <c:pt idx="320">
                  <c:v>40093.777777777774</c:v>
                </c:pt>
                <c:pt idx="321">
                  <c:v>40094.361111111095</c:v>
                </c:pt>
                <c:pt idx="324">
                  <c:v>40319.347222222394</c:v>
                </c:pt>
                <c:pt idx="325">
                  <c:v>40316.384982639036</c:v>
                </c:pt>
                <c:pt idx="326">
                  <c:v>40313.422743055693</c:v>
                </c:pt>
                <c:pt idx="327">
                  <c:v>40310.460503472386</c:v>
                </c:pt>
                <c:pt idx="328">
                  <c:v>40307.498263889036</c:v>
                </c:pt>
                <c:pt idx="329">
                  <c:v>40304.5360243057</c:v>
                </c:pt>
                <c:pt idx="330">
                  <c:v>40301.57378472235</c:v>
                </c:pt>
                <c:pt idx="331">
                  <c:v>40298.611545139029</c:v>
                </c:pt>
                <c:pt idx="332">
                  <c:v>40295.649305555671</c:v>
                </c:pt>
                <c:pt idx="333">
                  <c:v>40292.687065972357</c:v>
                </c:pt>
                <c:pt idx="334">
                  <c:v>40289.724826389021</c:v>
                </c:pt>
                <c:pt idx="335">
                  <c:v>40286.762586805671</c:v>
                </c:pt>
                <c:pt idx="336">
                  <c:v>40283.800347222365</c:v>
                </c:pt>
                <c:pt idx="337">
                  <c:v>40280.838107639014</c:v>
                </c:pt>
                <c:pt idx="338">
                  <c:v>40277.875868055678</c:v>
                </c:pt>
                <c:pt idx="339">
                  <c:v>40274.913628472343</c:v>
                </c:pt>
                <c:pt idx="340">
                  <c:v>40271.951388889007</c:v>
                </c:pt>
                <c:pt idx="341">
                  <c:v>40268.989149305671</c:v>
                </c:pt>
                <c:pt idx="342">
                  <c:v>40266.026909722335</c:v>
                </c:pt>
                <c:pt idx="343">
                  <c:v>40263.064670139</c:v>
                </c:pt>
                <c:pt idx="344">
                  <c:v>40260.102430555649</c:v>
                </c:pt>
                <c:pt idx="345">
                  <c:v>40257.140190972328</c:v>
                </c:pt>
                <c:pt idx="346">
                  <c:v>40254.177951388992</c:v>
                </c:pt>
                <c:pt idx="347">
                  <c:v>40251.215711805635</c:v>
                </c:pt>
                <c:pt idx="348">
                  <c:v>40248.253472222321</c:v>
                </c:pt>
                <c:pt idx="349">
                  <c:v>40245.291232638985</c:v>
                </c:pt>
                <c:pt idx="350">
                  <c:v>40242.328993055635</c:v>
                </c:pt>
                <c:pt idx="351">
                  <c:v>40239.366753472328</c:v>
                </c:pt>
                <c:pt idx="352">
                  <c:v>40236.404513889</c:v>
                </c:pt>
                <c:pt idx="353">
                  <c:v>40233.442274305642</c:v>
                </c:pt>
                <c:pt idx="354">
                  <c:v>40230.480034722321</c:v>
                </c:pt>
                <c:pt idx="355">
                  <c:v>40227.517795138985</c:v>
                </c:pt>
                <c:pt idx="356">
                  <c:v>40224.555555555635</c:v>
                </c:pt>
                <c:pt idx="357">
                  <c:v>40221.593315972284</c:v>
                </c:pt>
                <c:pt idx="358">
                  <c:v>40218.631076388963</c:v>
                </c:pt>
                <c:pt idx="359">
                  <c:v>40215.668836805628</c:v>
                </c:pt>
                <c:pt idx="360">
                  <c:v>40212.706597222292</c:v>
                </c:pt>
                <c:pt idx="361">
                  <c:v>40209.744357638963</c:v>
                </c:pt>
                <c:pt idx="362">
                  <c:v>40206.78211805562</c:v>
                </c:pt>
                <c:pt idx="363">
                  <c:v>40203.819878472306</c:v>
                </c:pt>
                <c:pt idx="364">
                  <c:v>40200.857638888971</c:v>
                </c:pt>
                <c:pt idx="365">
                  <c:v>40197.895399305606</c:v>
                </c:pt>
                <c:pt idx="366">
                  <c:v>40194.933159722277</c:v>
                </c:pt>
                <c:pt idx="367">
                  <c:v>40191.970920138941</c:v>
                </c:pt>
                <c:pt idx="368">
                  <c:v>40189.008680555591</c:v>
                </c:pt>
                <c:pt idx="369">
                  <c:v>40186.04644097227</c:v>
                </c:pt>
                <c:pt idx="370">
                  <c:v>40183.084201388956</c:v>
                </c:pt>
                <c:pt idx="371">
                  <c:v>40180.121961805577</c:v>
                </c:pt>
                <c:pt idx="372">
                  <c:v>40177.159722222255</c:v>
                </c:pt>
                <c:pt idx="373">
                  <c:v>40174.197482638912</c:v>
                </c:pt>
                <c:pt idx="374">
                  <c:v>40171.235243055584</c:v>
                </c:pt>
                <c:pt idx="375">
                  <c:v>40168.273003472255</c:v>
                </c:pt>
                <c:pt idx="376">
                  <c:v>40165.310763888934</c:v>
                </c:pt>
                <c:pt idx="377">
                  <c:v>40162.348524305606</c:v>
                </c:pt>
                <c:pt idx="378">
                  <c:v>40159.386284722248</c:v>
                </c:pt>
                <c:pt idx="379">
                  <c:v>40156.424045138912</c:v>
                </c:pt>
                <c:pt idx="380">
                  <c:v>40153.461805555577</c:v>
                </c:pt>
                <c:pt idx="381">
                  <c:v>40150.499565972234</c:v>
                </c:pt>
                <c:pt idx="382">
                  <c:v>40147.537326388912</c:v>
                </c:pt>
                <c:pt idx="383">
                  <c:v>40144.575086805555</c:v>
                </c:pt>
                <c:pt idx="384">
                  <c:v>40141.612847222241</c:v>
                </c:pt>
                <c:pt idx="385">
                  <c:v>40138.650607638898</c:v>
                </c:pt>
                <c:pt idx="386">
                  <c:v>40135.688368055562</c:v>
                </c:pt>
                <c:pt idx="387">
                  <c:v>40132.726128472226</c:v>
                </c:pt>
                <c:pt idx="388">
                  <c:v>40129.763888888876</c:v>
                </c:pt>
                <c:pt idx="391">
                  <c:v>40340.458333333343</c:v>
                </c:pt>
                <c:pt idx="392">
                  <c:v>40341.04166666665</c:v>
                </c:pt>
                <c:pt idx="393">
                  <c:v>40341.624999999993</c:v>
                </c:pt>
                <c:pt idx="394">
                  <c:v>40342.208333333336</c:v>
                </c:pt>
                <c:pt idx="395">
                  <c:v>40342.791666666635</c:v>
                </c:pt>
                <c:pt idx="396">
                  <c:v>40343.375</c:v>
                </c:pt>
                <c:pt idx="397">
                  <c:v>40343.958333333343</c:v>
                </c:pt>
                <c:pt idx="398">
                  <c:v>40344.54166666665</c:v>
                </c:pt>
                <c:pt idx="399">
                  <c:v>40345.124999999993</c:v>
                </c:pt>
                <c:pt idx="400">
                  <c:v>40345.708333333336</c:v>
                </c:pt>
                <c:pt idx="401">
                  <c:v>40346.291666666635</c:v>
                </c:pt>
                <c:pt idx="402">
                  <c:v>40346.875</c:v>
                </c:pt>
                <c:pt idx="403">
                  <c:v>40347.458333333343</c:v>
                </c:pt>
                <c:pt idx="404">
                  <c:v>40348.04166666665</c:v>
                </c:pt>
                <c:pt idx="405">
                  <c:v>40348.624999999993</c:v>
                </c:pt>
                <c:pt idx="406">
                  <c:v>40349.208333333336</c:v>
                </c:pt>
                <c:pt idx="407">
                  <c:v>40349.791666666635</c:v>
                </c:pt>
                <c:pt idx="408">
                  <c:v>40350.375</c:v>
                </c:pt>
                <c:pt idx="409">
                  <c:v>40350.958333333343</c:v>
                </c:pt>
                <c:pt idx="410">
                  <c:v>40351.54166666665</c:v>
                </c:pt>
                <c:pt idx="411">
                  <c:v>40352.124999999993</c:v>
                </c:pt>
                <c:pt idx="412">
                  <c:v>40352.708333333336</c:v>
                </c:pt>
                <c:pt idx="413">
                  <c:v>40353.291666666635</c:v>
                </c:pt>
                <c:pt idx="414">
                  <c:v>40353.875</c:v>
                </c:pt>
                <c:pt idx="415">
                  <c:v>40354.458333333343</c:v>
                </c:pt>
                <c:pt idx="416">
                  <c:v>40355.04166666665</c:v>
                </c:pt>
                <c:pt idx="417">
                  <c:v>40355.624999999993</c:v>
                </c:pt>
                <c:pt idx="418">
                  <c:v>40356.208333333336</c:v>
                </c:pt>
                <c:pt idx="419">
                  <c:v>40356.791666666635</c:v>
                </c:pt>
                <c:pt idx="420">
                  <c:v>40357.375</c:v>
                </c:pt>
                <c:pt idx="421">
                  <c:v>40357.958333333343</c:v>
                </c:pt>
                <c:pt idx="422">
                  <c:v>40358.54166666665</c:v>
                </c:pt>
                <c:pt idx="423">
                  <c:v>40359.124999999993</c:v>
                </c:pt>
                <c:pt idx="424">
                  <c:v>40359.708333333336</c:v>
                </c:pt>
                <c:pt idx="425">
                  <c:v>40360.291666666635</c:v>
                </c:pt>
                <c:pt idx="426">
                  <c:v>40360.875</c:v>
                </c:pt>
                <c:pt idx="427">
                  <c:v>40361.458333333343</c:v>
                </c:pt>
                <c:pt idx="428">
                  <c:v>40362.04166666665</c:v>
                </c:pt>
                <c:pt idx="429">
                  <c:v>40362.624999999993</c:v>
                </c:pt>
                <c:pt idx="430">
                  <c:v>40363.208333333336</c:v>
                </c:pt>
                <c:pt idx="431">
                  <c:v>40363.791666666635</c:v>
                </c:pt>
                <c:pt idx="432">
                  <c:v>40364.375</c:v>
                </c:pt>
                <c:pt idx="433">
                  <c:v>40364.958333333343</c:v>
                </c:pt>
                <c:pt idx="434">
                  <c:v>40365.54166666665</c:v>
                </c:pt>
                <c:pt idx="435">
                  <c:v>40366.124999999993</c:v>
                </c:pt>
                <c:pt idx="436">
                  <c:v>40366.708333333336</c:v>
                </c:pt>
                <c:pt idx="437">
                  <c:v>40367.291666666635</c:v>
                </c:pt>
                <c:pt idx="438">
                  <c:v>40367.875</c:v>
                </c:pt>
                <c:pt idx="439">
                  <c:v>40368.458333333343</c:v>
                </c:pt>
                <c:pt idx="440">
                  <c:v>40369.04166666665</c:v>
                </c:pt>
                <c:pt idx="441">
                  <c:v>40369.624999999993</c:v>
                </c:pt>
                <c:pt idx="443">
                  <c:v>40370.791666666635</c:v>
                </c:pt>
                <c:pt idx="444">
                  <c:v>40371.375</c:v>
                </c:pt>
                <c:pt idx="445">
                  <c:v>40371.958333333343</c:v>
                </c:pt>
                <c:pt idx="446">
                  <c:v>40372.54166666665</c:v>
                </c:pt>
                <c:pt idx="447">
                  <c:v>40373.124999999993</c:v>
                </c:pt>
                <c:pt idx="448">
                  <c:v>40373.708333333336</c:v>
                </c:pt>
                <c:pt idx="449">
                  <c:v>40374.291666666635</c:v>
                </c:pt>
                <c:pt idx="450">
                  <c:v>40374.875</c:v>
                </c:pt>
                <c:pt idx="451">
                  <c:v>40375.458333333343</c:v>
                </c:pt>
                <c:pt idx="452">
                  <c:v>40376.04166666665</c:v>
                </c:pt>
                <c:pt idx="453">
                  <c:v>40376.624999999993</c:v>
                </c:pt>
                <c:pt idx="454">
                  <c:v>40377.208333333336</c:v>
                </c:pt>
                <c:pt idx="455">
                  <c:v>40377.791666666635</c:v>
                </c:pt>
                <c:pt idx="458">
                  <c:v>40460.166666666875</c:v>
                </c:pt>
                <c:pt idx="459">
                  <c:v>40459.332285115517</c:v>
                </c:pt>
                <c:pt idx="460">
                  <c:v>40458.497903564137</c:v>
                </c:pt>
                <c:pt idx="461">
                  <c:v>40457.663522012772</c:v>
                </c:pt>
                <c:pt idx="462">
                  <c:v>40456.829140461406</c:v>
                </c:pt>
                <c:pt idx="463">
                  <c:v>40455.994758910056</c:v>
                </c:pt>
                <c:pt idx="464">
                  <c:v>40455.16037735869</c:v>
                </c:pt>
                <c:pt idx="465">
                  <c:v>40454.325995807325</c:v>
                </c:pt>
                <c:pt idx="466">
                  <c:v>40453.49161425596</c:v>
                </c:pt>
                <c:pt idx="467">
                  <c:v>40452.657232704601</c:v>
                </c:pt>
                <c:pt idx="468">
                  <c:v>40451.822851153229</c:v>
                </c:pt>
                <c:pt idx="469">
                  <c:v>40450.988469601856</c:v>
                </c:pt>
                <c:pt idx="470">
                  <c:v>40450.154088050498</c:v>
                </c:pt>
                <c:pt idx="471">
                  <c:v>40449.319706499147</c:v>
                </c:pt>
                <c:pt idx="472">
                  <c:v>40448.485324947767</c:v>
                </c:pt>
                <c:pt idx="473">
                  <c:v>40447.650943396417</c:v>
                </c:pt>
                <c:pt idx="474">
                  <c:v>40446.816561845051</c:v>
                </c:pt>
                <c:pt idx="475">
                  <c:v>40445.982180293671</c:v>
                </c:pt>
                <c:pt idx="476">
                  <c:v>40445.147798742306</c:v>
                </c:pt>
                <c:pt idx="477">
                  <c:v>40444.313417190955</c:v>
                </c:pt>
                <c:pt idx="478">
                  <c:v>40443.479035639582</c:v>
                </c:pt>
                <c:pt idx="479">
                  <c:v>40442.64465408821</c:v>
                </c:pt>
                <c:pt idx="480">
                  <c:v>40441.810272536859</c:v>
                </c:pt>
                <c:pt idx="481">
                  <c:v>40440.975890985479</c:v>
                </c:pt>
                <c:pt idx="482">
                  <c:v>40440.141509434128</c:v>
                </c:pt>
                <c:pt idx="483">
                  <c:v>40439.307127882734</c:v>
                </c:pt>
                <c:pt idx="484">
                  <c:v>40438.472746331376</c:v>
                </c:pt>
                <c:pt idx="485">
                  <c:v>40437.638364780003</c:v>
                </c:pt>
                <c:pt idx="486">
                  <c:v>40436.803983228652</c:v>
                </c:pt>
                <c:pt idx="487">
                  <c:v>40435.969601677272</c:v>
                </c:pt>
                <c:pt idx="488">
                  <c:v>40435.135220125921</c:v>
                </c:pt>
                <c:pt idx="489">
                  <c:v>40434.300838574585</c:v>
                </c:pt>
                <c:pt idx="490">
                  <c:v>40433.466457023191</c:v>
                </c:pt>
                <c:pt idx="491">
                  <c:v>40432.632075471833</c:v>
                </c:pt>
                <c:pt idx="492">
                  <c:v>40431.797693920445</c:v>
                </c:pt>
                <c:pt idx="493">
                  <c:v>40430.963312369095</c:v>
                </c:pt>
                <c:pt idx="494">
                  <c:v>40430.128930817715</c:v>
                </c:pt>
                <c:pt idx="495">
                  <c:v>40429.294549266364</c:v>
                </c:pt>
                <c:pt idx="496">
                  <c:v>40428.460167714984</c:v>
                </c:pt>
                <c:pt idx="497">
                  <c:v>40427.62578616359</c:v>
                </c:pt>
                <c:pt idx="498">
                  <c:v>40426.791404612224</c:v>
                </c:pt>
                <c:pt idx="499">
                  <c:v>40425.957023060902</c:v>
                </c:pt>
                <c:pt idx="500">
                  <c:v>40425.122641509523</c:v>
                </c:pt>
                <c:pt idx="501">
                  <c:v>40424.288259958201</c:v>
                </c:pt>
                <c:pt idx="502">
                  <c:v>40423.453878406835</c:v>
                </c:pt>
                <c:pt idx="503">
                  <c:v>40422.619496855434</c:v>
                </c:pt>
                <c:pt idx="504">
                  <c:v>40421.785115304083</c:v>
                </c:pt>
                <c:pt idx="505">
                  <c:v>40420.95073375271</c:v>
                </c:pt>
                <c:pt idx="506">
                  <c:v>40420.116352201345</c:v>
                </c:pt>
                <c:pt idx="507">
                  <c:v>40419.281970649979</c:v>
                </c:pt>
                <c:pt idx="508">
                  <c:v>40418.447589098629</c:v>
                </c:pt>
                <c:pt idx="509">
                  <c:v>40417.613207547234</c:v>
                </c:pt>
                <c:pt idx="510">
                  <c:v>40416.778825995883</c:v>
                </c:pt>
                <c:pt idx="511">
                  <c:v>40415.94444444454</c:v>
                </c:pt>
                <c:pt idx="512">
                  <c:v>40415.110062893153</c:v>
                </c:pt>
                <c:pt idx="513">
                  <c:v>40414.275681341773</c:v>
                </c:pt>
                <c:pt idx="514">
                  <c:v>40413.441299790436</c:v>
                </c:pt>
                <c:pt idx="515">
                  <c:v>40412.606918239071</c:v>
                </c:pt>
                <c:pt idx="516">
                  <c:v>40411.772536687684</c:v>
                </c:pt>
                <c:pt idx="517">
                  <c:v>40410.938155136333</c:v>
                </c:pt>
                <c:pt idx="518">
                  <c:v>40410.103773584946</c:v>
                </c:pt>
                <c:pt idx="519">
                  <c:v>40409.269392033581</c:v>
                </c:pt>
                <c:pt idx="520">
                  <c:v>40408.43501048223</c:v>
                </c:pt>
                <c:pt idx="521">
                  <c:v>40407.600628930864</c:v>
                </c:pt>
                <c:pt idx="522">
                  <c:v>40406.766247379499</c:v>
                </c:pt>
                <c:pt idx="523">
                  <c:v>40405.931865828141</c:v>
                </c:pt>
                <c:pt idx="524">
                  <c:v>40405.097484276754</c:v>
                </c:pt>
                <c:pt idx="525">
                  <c:v>40404.263102725374</c:v>
                </c:pt>
                <c:pt idx="526">
                  <c:v>40403.428721174037</c:v>
                </c:pt>
                <c:pt idx="527">
                  <c:v>40402.594339622672</c:v>
                </c:pt>
                <c:pt idx="528">
                  <c:v>40401.759958071307</c:v>
                </c:pt>
                <c:pt idx="529">
                  <c:v>40400.925576519934</c:v>
                </c:pt>
                <c:pt idx="530">
                  <c:v>40400.091194968576</c:v>
                </c:pt>
                <c:pt idx="531">
                  <c:v>40399.256813417211</c:v>
                </c:pt>
                <c:pt idx="532">
                  <c:v>40398.422431865831</c:v>
                </c:pt>
                <c:pt idx="533">
                  <c:v>40397.588050314494</c:v>
                </c:pt>
                <c:pt idx="534">
                  <c:v>40396.7536687631</c:v>
                </c:pt>
                <c:pt idx="535">
                  <c:v>40395.919287211735</c:v>
                </c:pt>
                <c:pt idx="536">
                  <c:v>40395.084905660384</c:v>
                </c:pt>
                <c:pt idx="537">
                  <c:v>40394.250524109018</c:v>
                </c:pt>
                <c:pt idx="540">
                  <c:v>40663.791666666635</c:v>
                </c:pt>
                <c:pt idx="541">
                  <c:v>40663.458333333343</c:v>
                </c:pt>
                <c:pt idx="542">
                  <c:v>40663.124999999993</c:v>
                </c:pt>
                <c:pt idx="543">
                  <c:v>40662.791666666635</c:v>
                </c:pt>
                <c:pt idx="544">
                  <c:v>40662.458333333343</c:v>
                </c:pt>
                <c:pt idx="545">
                  <c:v>40662.124999999993</c:v>
                </c:pt>
                <c:pt idx="546">
                  <c:v>40661.791666666635</c:v>
                </c:pt>
                <c:pt idx="547">
                  <c:v>40661.458333333343</c:v>
                </c:pt>
                <c:pt idx="548">
                  <c:v>40661.124999999993</c:v>
                </c:pt>
                <c:pt idx="549">
                  <c:v>40660.791666666635</c:v>
                </c:pt>
                <c:pt idx="550">
                  <c:v>40660.458333333343</c:v>
                </c:pt>
                <c:pt idx="551">
                  <c:v>40660.124999999993</c:v>
                </c:pt>
                <c:pt idx="552">
                  <c:v>40659.791666666635</c:v>
                </c:pt>
                <c:pt idx="553">
                  <c:v>40659.458333333343</c:v>
                </c:pt>
                <c:pt idx="554">
                  <c:v>40659.124999999993</c:v>
                </c:pt>
                <c:pt idx="555">
                  <c:v>40658.791666666635</c:v>
                </c:pt>
                <c:pt idx="556">
                  <c:v>40658.458333333343</c:v>
                </c:pt>
                <c:pt idx="557">
                  <c:v>40658.124999999993</c:v>
                </c:pt>
                <c:pt idx="558">
                  <c:v>40657.791666666635</c:v>
                </c:pt>
                <c:pt idx="559">
                  <c:v>40657.458333333343</c:v>
                </c:pt>
                <c:pt idx="560">
                  <c:v>40657.124999999993</c:v>
                </c:pt>
                <c:pt idx="561">
                  <c:v>40656.791666666635</c:v>
                </c:pt>
                <c:pt idx="562">
                  <c:v>40656.458333333343</c:v>
                </c:pt>
                <c:pt idx="563">
                  <c:v>40656.124999999993</c:v>
                </c:pt>
                <c:pt idx="564">
                  <c:v>40655.791666666635</c:v>
                </c:pt>
                <c:pt idx="565">
                  <c:v>40655.124999999993</c:v>
                </c:pt>
                <c:pt idx="566">
                  <c:v>40654.791666666635</c:v>
                </c:pt>
                <c:pt idx="567">
                  <c:v>40654.458333333343</c:v>
                </c:pt>
                <c:pt idx="568">
                  <c:v>40654.124999999993</c:v>
                </c:pt>
                <c:pt idx="569">
                  <c:v>40653.791666666635</c:v>
                </c:pt>
                <c:pt idx="570">
                  <c:v>40653.458333333343</c:v>
                </c:pt>
                <c:pt idx="571">
                  <c:v>40653.124999999993</c:v>
                </c:pt>
                <c:pt idx="572">
                  <c:v>40652.791666666635</c:v>
                </c:pt>
                <c:pt idx="573">
                  <c:v>40652.458333333343</c:v>
                </c:pt>
                <c:pt idx="574">
                  <c:v>40652.124999999993</c:v>
                </c:pt>
                <c:pt idx="575">
                  <c:v>40651.791666666635</c:v>
                </c:pt>
                <c:pt idx="576">
                  <c:v>40651.458333333343</c:v>
                </c:pt>
                <c:pt idx="577">
                  <c:v>40651.124999999993</c:v>
                </c:pt>
                <c:pt idx="578">
                  <c:v>40650.791666666635</c:v>
                </c:pt>
                <c:pt idx="579">
                  <c:v>40650.458333333343</c:v>
                </c:pt>
                <c:pt idx="580">
                  <c:v>40650.124999999993</c:v>
                </c:pt>
                <c:pt idx="581">
                  <c:v>40649.791666666635</c:v>
                </c:pt>
                <c:pt idx="582">
                  <c:v>40649.458333333343</c:v>
                </c:pt>
                <c:pt idx="583">
                  <c:v>40649.124999999993</c:v>
                </c:pt>
                <c:pt idx="584">
                  <c:v>40648.791666666635</c:v>
                </c:pt>
                <c:pt idx="585">
                  <c:v>40648.458333333343</c:v>
                </c:pt>
                <c:pt idx="586">
                  <c:v>40648.124999999993</c:v>
                </c:pt>
                <c:pt idx="587">
                  <c:v>40647.791666666635</c:v>
                </c:pt>
                <c:pt idx="588">
                  <c:v>40647.458333333343</c:v>
                </c:pt>
                <c:pt idx="589">
                  <c:v>40647.124999999993</c:v>
                </c:pt>
                <c:pt idx="590">
                  <c:v>40646.791666666635</c:v>
                </c:pt>
                <c:pt idx="591">
                  <c:v>40646.458333333343</c:v>
                </c:pt>
                <c:pt idx="592">
                  <c:v>40646.124999999993</c:v>
                </c:pt>
                <c:pt idx="593">
                  <c:v>40645.791666666635</c:v>
                </c:pt>
                <c:pt idx="594">
                  <c:v>40645.458333333343</c:v>
                </c:pt>
                <c:pt idx="595">
                  <c:v>40645.124999999993</c:v>
                </c:pt>
                <c:pt idx="596">
                  <c:v>40644.791666666635</c:v>
                </c:pt>
                <c:pt idx="597">
                  <c:v>40644.458333333343</c:v>
                </c:pt>
                <c:pt idx="598">
                  <c:v>40644.124999999993</c:v>
                </c:pt>
                <c:pt idx="599">
                  <c:v>40643.791666666635</c:v>
                </c:pt>
                <c:pt idx="600">
                  <c:v>40643.458333333343</c:v>
                </c:pt>
                <c:pt idx="601">
                  <c:v>40643.124999999993</c:v>
                </c:pt>
                <c:pt idx="602">
                  <c:v>40642.791666666635</c:v>
                </c:pt>
                <c:pt idx="603">
                  <c:v>40642.458333333343</c:v>
                </c:pt>
                <c:pt idx="604">
                  <c:v>40642.124999999993</c:v>
                </c:pt>
                <c:pt idx="605">
                  <c:v>40641.791666666635</c:v>
                </c:pt>
                <c:pt idx="606">
                  <c:v>40634.791666666635</c:v>
                </c:pt>
                <c:pt idx="607">
                  <c:v>40627.791666666635</c:v>
                </c:pt>
                <c:pt idx="608">
                  <c:v>40620.791666666635</c:v>
                </c:pt>
                <c:pt idx="609">
                  <c:v>40613.791666666635</c:v>
                </c:pt>
                <c:pt idx="610">
                  <c:v>40606.791666666635</c:v>
                </c:pt>
                <c:pt idx="611">
                  <c:v>40599.791666666635</c:v>
                </c:pt>
                <c:pt idx="612">
                  <c:v>40592.791666666635</c:v>
                </c:pt>
                <c:pt idx="613">
                  <c:v>40585.791666666635</c:v>
                </c:pt>
                <c:pt idx="614">
                  <c:v>40578.791666666635</c:v>
                </c:pt>
                <c:pt idx="615">
                  <c:v>40571.791666666635</c:v>
                </c:pt>
                <c:pt idx="616">
                  <c:v>40564.791666666635</c:v>
                </c:pt>
                <c:pt idx="617">
                  <c:v>40557.791666666635</c:v>
                </c:pt>
                <c:pt idx="618">
                  <c:v>40550.791666666635</c:v>
                </c:pt>
                <c:pt idx="619">
                  <c:v>40543.791666666635</c:v>
                </c:pt>
                <c:pt idx="620">
                  <c:v>40536.791666666635</c:v>
                </c:pt>
                <c:pt idx="621">
                  <c:v>40529.791666666635</c:v>
                </c:pt>
                <c:pt idx="622">
                  <c:v>40522.791666666635</c:v>
                </c:pt>
                <c:pt idx="623">
                  <c:v>40515.791666666635</c:v>
                </c:pt>
                <c:pt idx="624">
                  <c:v>40508.791666666635</c:v>
                </c:pt>
                <c:pt idx="625">
                  <c:v>40501.791666666635</c:v>
                </c:pt>
                <c:pt idx="626">
                  <c:v>40494.791666666635</c:v>
                </c:pt>
                <c:pt idx="627">
                  <c:v>40487.791666666635</c:v>
                </c:pt>
                <c:pt idx="630">
                  <c:v>40788.395833333103</c:v>
                </c:pt>
                <c:pt idx="631">
                  <c:v>40788.033514492548</c:v>
                </c:pt>
                <c:pt idx="632">
                  <c:v>40787.671195651928</c:v>
                </c:pt>
                <c:pt idx="633">
                  <c:v>40787.308876811381</c:v>
                </c:pt>
                <c:pt idx="634">
                  <c:v>40786.946557970819</c:v>
                </c:pt>
                <c:pt idx="635">
                  <c:v>40786.584239130236</c:v>
                </c:pt>
                <c:pt idx="636">
                  <c:v>40786.221920289616</c:v>
                </c:pt>
                <c:pt idx="637">
                  <c:v>40785.85960144909</c:v>
                </c:pt>
                <c:pt idx="638">
                  <c:v>40785.497282608485</c:v>
                </c:pt>
                <c:pt idx="639">
                  <c:v>40785.134963767901</c:v>
                </c:pt>
                <c:pt idx="640">
                  <c:v>40784.772644927325</c:v>
                </c:pt>
                <c:pt idx="641">
                  <c:v>40784.410326086763</c:v>
                </c:pt>
                <c:pt idx="642">
                  <c:v>40784.048007246209</c:v>
                </c:pt>
                <c:pt idx="643">
                  <c:v>40783.685688405596</c:v>
                </c:pt>
                <c:pt idx="644">
                  <c:v>40783.32336956502</c:v>
                </c:pt>
                <c:pt idx="645">
                  <c:v>40782.961050724458</c:v>
                </c:pt>
                <c:pt idx="646">
                  <c:v>40782.598731883874</c:v>
                </c:pt>
                <c:pt idx="647">
                  <c:v>40782.236413043305</c:v>
                </c:pt>
                <c:pt idx="648">
                  <c:v>40781.874094202743</c:v>
                </c:pt>
                <c:pt idx="649">
                  <c:v>40781.511775362153</c:v>
                </c:pt>
                <c:pt idx="650">
                  <c:v>40781.149456521576</c:v>
                </c:pt>
                <c:pt idx="651">
                  <c:v>40780.787137680985</c:v>
                </c:pt>
                <c:pt idx="652">
                  <c:v>40780.424818840445</c:v>
                </c:pt>
                <c:pt idx="653">
                  <c:v>40780.062499999847</c:v>
                </c:pt>
                <c:pt idx="654">
                  <c:v>40779.700181159256</c:v>
                </c:pt>
                <c:pt idx="655">
                  <c:v>40779.337862318695</c:v>
                </c:pt>
                <c:pt idx="656">
                  <c:v>40778.97554347814</c:v>
                </c:pt>
                <c:pt idx="657">
                  <c:v>40778.613224637535</c:v>
                </c:pt>
                <c:pt idx="658">
                  <c:v>40777.888586956404</c:v>
                </c:pt>
                <c:pt idx="659">
                  <c:v>40777.526268115806</c:v>
                </c:pt>
                <c:pt idx="660">
                  <c:v>40777.163949275222</c:v>
                </c:pt>
                <c:pt idx="661">
                  <c:v>40776.80163043466</c:v>
                </c:pt>
                <c:pt idx="662">
                  <c:v>40776.439311594091</c:v>
                </c:pt>
                <c:pt idx="663">
                  <c:v>40776.076992753508</c:v>
                </c:pt>
                <c:pt idx="664">
                  <c:v>40775.714673912931</c:v>
                </c:pt>
                <c:pt idx="665">
                  <c:v>40775.352355072377</c:v>
                </c:pt>
                <c:pt idx="666">
                  <c:v>40774.990036231779</c:v>
                </c:pt>
                <c:pt idx="667">
                  <c:v>40774.627717391195</c:v>
                </c:pt>
                <c:pt idx="668">
                  <c:v>40774.265398550604</c:v>
                </c:pt>
                <c:pt idx="669">
                  <c:v>40773.903079710035</c:v>
                </c:pt>
                <c:pt idx="670">
                  <c:v>40773.540760869459</c:v>
                </c:pt>
                <c:pt idx="671">
                  <c:v>40773.178442028897</c:v>
                </c:pt>
                <c:pt idx="672">
                  <c:v>40772.816123188335</c:v>
                </c:pt>
                <c:pt idx="673">
                  <c:v>40772.453804347759</c:v>
                </c:pt>
                <c:pt idx="674">
                  <c:v>40772.091485507139</c:v>
                </c:pt>
                <c:pt idx="675">
                  <c:v>40771.72916666657</c:v>
                </c:pt>
                <c:pt idx="676">
                  <c:v>40771.36684782603</c:v>
                </c:pt>
                <c:pt idx="677">
                  <c:v>40771.004528985439</c:v>
                </c:pt>
                <c:pt idx="678">
                  <c:v>40770.642210144884</c:v>
                </c:pt>
                <c:pt idx="679">
                  <c:v>40770.279891304286</c:v>
                </c:pt>
                <c:pt idx="680">
                  <c:v>40769.91757246371</c:v>
                </c:pt>
                <c:pt idx="681">
                  <c:v>40769.555253623133</c:v>
                </c:pt>
                <c:pt idx="682">
                  <c:v>40769.192934782557</c:v>
                </c:pt>
                <c:pt idx="683">
                  <c:v>40768.830615941995</c:v>
                </c:pt>
                <c:pt idx="684">
                  <c:v>40768.468297101412</c:v>
                </c:pt>
                <c:pt idx="685">
                  <c:v>40768.105978260828</c:v>
                </c:pt>
                <c:pt idx="686">
                  <c:v>40767.743659420252</c:v>
                </c:pt>
                <c:pt idx="687">
                  <c:v>40767.381340579675</c:v>
                </c:pt>
                <c:pt idx="688">
                  <c:v>40767.019021739085</c:v>
                </c:pt>
                <c:pt idx="689">
                  <c:v>40766.656702898537</c:v>
                </c:pt>
                <c:pt idx="690">
                  <c:v>40766.294384057932</c:v>
                </c:pt>
                <c:pt idx="691">
                  <c:v>40765.93206521737</c:v>
                </c:pt>
                <c:pt idx="692">
                  <c:v>40765.569746376794</c:v>
                </c:pt>
                <c:pt idx="693">
                  <c:v>40765.207427536188</c:v>
                </c:pt>
                <c:pt idx="694">
                  <c:v>40764.845108695634</c:v>
                </c:pt>
                <c:pt idx="695">
                  <c:v>40764.482789855065</c:v>
                </c:pt>
                <c:pt idx="696">
                  <c:v>40764.120471014474</c:v>
                </c:pt>
                <c:pt idx="697">
                  <c:v>40763.758152173912</c:v>
                </c:pt>
                <c:pt idx="698">
                  <c:v>40763.395833333336</c:v>
                </c:pt>
                <c:pt idx="699">
                  <c:v>40762.895833333336</c:v>
                </c:pt>
                <c:pt idx="700">
                  <c:v>40762.395833333336</c:v>
                </c:pt>
                <c:pt idx="701">
                  <c:v>40761.895833333336</c:v>
                </c:pt>
                <c:pt idx="702">
                  <c:v>40761.395833333336</c:v>
                </c:pt>
                <c:pt idx="703">
                  <c:v>40760.895833333336</c:v>
                </c:pt>
                <c:pt idx="704">
                  <c:v>40760.395833333336</c:v>
                </c:pt>
                <c:pt idx="705">
                  <c:v>40759.895833333336</c:v>
                </c:pt>
                <c:pt idx="706">
                  <c:v>40759.395833333336</c:v>
                </c:pt>
                <c:pt idx="707">
                  <c:v>40758.895833333336</c:v>
                </c:pt>
                <c:pt idx="708">
                  <c:v>40758.395833333336</c:v>
                </c:pt>
                <c:pt idx="709">
                  <c:v>40757.895833333336</c:v>
                </c:pt>
                <c:pt idx="710">
                  <c:v>40757.395833333336</c:v>
                </c:pt>
                <c:pt idx="711">
                  <c:v>40756.895833333336</c:v>
                </c:pt>
                <c:pt idx="712">
                  <c:v>40756.395833333336</c:v>
                </c:pt>
                <c:pt idx="713">
                  <c:v>40755.895833333336</c:v>
                </c:pt>
                <c:pt idx="714">
                  <c:v>40755.395833333336</c:v>
                </c:pt>
                <c:pt idx="715">
                  <c:v>40754.895833333336</c:v>
                </c:pt>
                <c:pt idx="716">
                  <c:v>40754.395833333336</c:v>
                </c:pt>
                <c:pt idx="717">
                  <c:v>40753.895833333336</c:v>
                </c:pt>
                <c:pt idx="718">
                  <c:v>40753.395833333336</c:v>
                </c:pt>
                <c:pt idx="719">
                  <c:v>40752.895833333336</c:v>
                </c:pt>
                <c:pt idx="720">
                  <c:v>40752.395833333336</c:v>
                </c:pt>
                <c:pt idx="721">
                  <c:v>40751.895833333336</c:v>
                </c:pt>
                <c:pt idx="722">
                  <c:v>40751.395833333336</c:v>
                </c:pt>
                <c:pt idx="723">
                  <c:v>40750.895833333336</c:v>
                </c:pt>
                <c:pt idx="724">
                  <c:v>40750.395833333336</c:v>
                </c:pt>
                <c:pt idx="725">
                  <c:v>40749.895833333336</c:v>
                </c:pt>
                <c:pt idx="726">
                  <c:v>40749.395833333336</c:v>
                </c:pt>
                <c:pt idx="727">
                  <c:v>40748.895833333336</c:v>
                </c:pt>
                <c:pt idx="728">
                  <c:v>40748.395833333336</c:v>
                </c:pt>
                <c:pt idx="729">
                  <c:v>40747.895833333336</c:v>
                </c:pt>
                <c:pt idx="730">
                  <c:v>40747.395833333336</c:v>
                </c:pt>
                <c:pt idx="731">
                  <c:v>40746.895833333336</c:v>
                </c:pt>
                <c:pt idx="732">
                  <c:v>40746.395833333336</c:v>
                </c:pt>
                <c:pt idx="733">
                  <c:v>40745.895833333336</c:v>
                </c:pt>
                <c:pt idx="734">
                  <c:v>40745.395833333336</c:v>
                </c:pt>
                <c:pt idx="735">
                  <c:v>40744.895833333336</c:v>
                </c:pt>
                <c:pt idx="736">
                  <c:v>40744.395833333336</c:v>
                </c:pt>
                <c:pt idx="737">
                  <c:v>40743.895833333336</c:v>
                </c:pt>
                <c:pt idx="738">
                  <c:v>40743.395833333336</c:v>
                </c:pt>
                <c:pt idx="739">
                  <c:v>40742.895833333336</c:v>
                </c:pt>
                <c:pt idx="740">
                  <c:v>40742.395833333336</c:v>
                </c:pt>
                <c:pt idx="741">
                  <c:v>40741.895833333336</c:v>
                </c:pt>
                <c:pt idx="742">
                  <c:v>40741.395833333336</c:v>
                </c:pt>
                <c:pt idx="743">
                  <c:v>40740.895833333336</c:v>
                </c:pt>
                <c:pt idx="744">
                  <c:v>40740.395833333336</c:v>
                </c:pt>
                <c:pt idx="745">
                  <c:v>40739.895833333336</c:v>
                </c:pt>
                <c:pt idx="746">
                  <c:v>40739.395833333336</c:v>
                </c:pt>
              </c:numCache>
            </c:numRef>
          </c:xVal>
          <c:yVal>
            <c:numRef>
              <c:f>Sample.dat!$AM$5:$AM$752</c:f>
              <c:numCache>
                <c:formatCode>0</c:formatCode>
                <c:ptCount val="748"/>
                <c:pt idx="0">
                  <c:v>51856</c:v>
                </c:pt>
                <c:pt idx="1">
                  <c:v>53456</c:v>
                </c:pt>
                <c:pt idx="2">
                  <c:v>51356</c:v>
                </c:pt>
                <c:pt idx="3">
                  <c:v>53356</c:v>
                </c:pt>
                <c:pt idx="4">
                  <c:v>52856</c:v>
                </c:pt>
                <c:pt idx="5">
                  <c:v>52456</c:v>
                </c:pt>
                <c:pt idx="6">
                  <c:v>50556</c:v>
                </c:pt>
                <c:pt idx="7">
                  <c:v>52456</c:v>
                </c:pt>
                <c:pt idx="8">
                  <c:v>53256</c:v>
                </c:pt>
                <c:pt idx="9">
                  <c:v>52856</c:v>
                </c:pt>
                <c:pt idx="10">
                  <c:v>52156</c:v>
                </c:pt>
                <c:pt idx="11">
                  <c:v>52856</c:v>
                </c:pt>
                <c:pt idx="12">
                  <c:v>51756</c:v>
                </c:pt>
                <c:pt idx="13">
                  <c:v>51756</c:v>
                </c:pt>
                <c:pt idx="14">
                  <c:v>52656</c:v>
                </c:pt>
                <c:pt idx="15">
                  <c:v>53056</c:v>
                </c:pt>
                <c:pt idx="16">
                  <c:v>53456</c:v>
                </c:pt>
                <c:pt idx="17">
                  <c:v>52356</c:v>
                </c:pt>
                <c:pt idx="18">
                  <c:v>52556</c:v>
                </c:pt>
                <c:pt idx="19">
                  <c:v>52756</c:v>
                </c:pt>
                <c:pt idx="20">
                  <c:v>54156</c:v>
                </c:pt>
                <c:pt idx="21">
                  <c:v>57156</c:v>
                </c:pt>
                <c:pt idx="22">
                  <c:v>59856</c:v>
                </c:pt>
                <c:pt idx="23">
                  <c:v>61656</c:v>
                </c:pt>
                <c:pt idx="24">
                  <c:v>65056</c:v>
                </c:pt>
                <c:pt idx="25">
                  <c:v>66656</c:v>
                </c:pt>
                <c:pt idx="26">
                  <c:v>62356</c:v>
                </c:pt>
                <c:pt idx="29">
                  <c:v>48400</c:v>
                </c:pt>
                <c:pt idx="30">
                  <c:v>49100</c:v>
                </c:pt>
                <c:pt idx="31">
                  <c:v>49700</c:v>
                </c:pt>
                <c:pt idx="32">
                  <c:v>49200</c:v>
                </c:pt>
                <c:pt idx="33">
                  <c:v>50300</c:v>
                </c:pt>
                <c:pt idx="34">
                  <c:v>51700</c:v>
                </c:pt>
                <c:pt idx="35">
                  <c:v>51500</c:v>
                </c:pt>
                <c:pt idx="36">
                  <c:v>51400</c:v>
                </c:pt>
                <c:pt idx="37">
                  <c:v>52200</c:v>
                </c:pt>
                <c:pt idx="38">
                  <c:v>52300</c:v>
                </c:pt>
                <c:pt idx="39">
                  <c:v>53000</c:v>
                </c:pt>
                <c:pt idx="40">
                  <c:v>52200</c:v>
                </c:pt>
                <c:pt idx="41">
                  <c:v>52400</c:v>
                </c:pt>
                <c:pt idx="42">
                  <c:v>54200</c:v>
                </c:pt>
                <c:pt idx="43">
                  <c:v>56100</c:v>
                </c:pt>
                <c:pt idx="44">
                  <c:v>58400</c:v>
                </c:pt>
                <c:pt idx="45">
                  <c:v>59200</c:v>
                </c:pt>
                <c:pt idx="46">
                  <c:v>59000</c:v>
                </c:pt>
                <c:pt idx="47">
                  <c:v>59600</c:v>
                </c:pt>
                <c:pt idx="48">
                  <c:v>59600</c:v>
                </c:pt>
                <c:pt idx="49">
                  <c:v>58500</c:v>
                </c:pt>
                <c:pt idx="50">
                  <c:v>59000</c:v>
                </c:pt>
                <c:pt idx="51">
                  <c:v>60300</c:v>
                </c:pt>
                <c:pt idx="52">
                  <c:v>60400</c:v>
                </c:pt>
                <c:pt idx="53">
                  <c:v>59200</c:v>
                </c:pt>
                <c:pt idx="54">
                  <c:v>60500</c:v>
                </c:pt>
                <c:pt idx="55">
                  <c:v>62000</c:v>
                </c:pt>
                <c:pt idx="56">
                  <c:v>62900</c:v>
                </c:pt>
                <c:pt idx="57">
                  <c:v>59600</c:v>
                </c:pt>
                <c:pt idx="58">
                  <c:v>59500</c:v>
                </c:pt>
                <c:pt idx="59">
                  <c:v>60600</c:v>
                </c:pt>
                <c:pt idx="60">
                  <c:v>60600</c:v>
                </c:pt>
                <c:pt idx="61">
                  <c:v>60000</c:v>
                </c:pt>
                <c:pt idx="62">
                  <c:v>60700</c:v>
                </c:pt>
                <c:pt idx="63">
                  <c:v>62000</c:v>
                </c:pt>
                <c:pt idx="64">
                  <c:v>63100</c:v>
                </c:pt>
                <c:pt idx="65">
                  <c:v>65900</c:v>
                </c:pt>
                <c:pt idx="66">
                  <c:v>66400</c:v>
                </c:pt>
                <c:pt idx="67">
                  <c:v>65800</c:v>
                </c:pt>
                <c:pt idx="68">
                  <c:v>65800</c:v>
                </c:pt>
                <c:pt idx="69">
                  <c:v>66000</c:v>
                </c:pt>
                <c:pt idx="70">
                  <c:v>64400</c:v>
                </c:pt>
                <c:pt idx="71">
                  <c:v>64700</c:v>
                </c:pt>
                <c:pt idx="72">
                  <c:v>63200</c:v>
                </c:pt>
                <c:pt idx="75">
                  <c:v>55645.763999999996</c:v>
                </c:pt>
                <c:pt idx="76">
                  <c:v>53804.891000000003</c:v>
                </c:pt>
                <c:pt idx="77">
                  <c:v>54142.606</c:v>
                </c:pt>
                <c:pt idx="78">
                  <c:v>51792.001000000004</c:v>
                </c:pt>
                <c:pt idx="79">
                  <c:v>53802.373</c:v>
                </c:pt>
                <c:pt idx="80">
                  <c:v>55325.447</c:v>
                </c:pt>
                <c:pt idx="81">
                  <c:v>52143.42</c:v>
                </c:pt>
                <c:pt idx="82">
                  <c:v>52489.918000000012</c:v>
                </c:pt>
                <c:pt idx="83">
                  <c:v>54614.368000000002</c:v>
                </c:pt>
                <c:pt idx="84">
                  <c:v>51807.7</c:v>
                </c:pt>
                <c:pt idx="85">
                  <c:v>52722.21</c:v>
                </c:pt>
                <c:pt idx="86">
                  <c:v>51862.277000000002</c:v>
                </c:pt>
                <c:pt idx="87">
                  <c:v>51569.038</c:v>
                </c:pt>
                <c:pt idx="88">
                  <c:v>50187.723999999995</c:v>
                </c:pt>
                <c:pt idx="89">
                  <c:v>51335.475000000006</c:v>
                </c:pt>
                <c:pt idx="90">
                  <c:v>50873.711000000003</c:v>
                </c:pt>
                <c:pt idx="91">
                  <c:v>48608.603000000003</c:v>
                </c:pt>
                <c:pt idx="92">
                  <c:v>48356.52</c:v>
                </c:pt>
                <c:pt idx="93">
                  <c:v>50290.66</c:v>
                </c:pt>
                <c:pt idx="94">
                  <c:v>51922.768999999993</c:v>
                </c:pt>
                <c:pt idx="95">
                  <c:v>49449.897000000004</c:v>
                </c:pt>
                <c:pt idx="96">
                  <c:v>49565.597000000002</c:v>
                </c:pt>
                <c:pt idx="97">
                  <c:v>50020.493000000002</c:v>
                </c:pt>
                <c:pt idx="98">
                  <c:v>51615.313000000002</c:v>
                </c:pt>
                <c:pt idx="99">
                  <c:v>49627.41</c:v>
                </c:pt>
                <c:pt idx="100">
                  <c:v>47604.993999999999</c:v>
                </c:pt>
                <c:pt idx="101">
                  <c:v>49020.61</c:v>
                </c:pt>
                <c:pt idx="102">
                  <c:v>47518.26</c:v>
                </c:pt>
                <c:pt idx="103">
                  <c:v>46398.78</c:v>
                </c:pt>
                <c:pt idx="104">
                  <c:v>45103.692999999999</c:v>
                </c:pt>
                <c:pt idx="105">
                  <c:v>43885.041000000005</c:v>
                </c:pt>
                <c:pt idx="106">
                  <c:v>44966.137999999999</c:v>
                </c:pt>
                <c:pt idx="107">
                  <c:v>44618.007000000005</c:v>
                </c:pt>
                <c:pt idx="108">
                  <c:v>45210.755000000005</c:v>
                </c:pt>
                <c:pt idx="109">
                  <c:v>44331.848000000013</c:v>
                </c:pt>
                <c:pt idx="110">
                  <c:v>43291.348000000013</c:v>
                </c:pt>
                <c:pt idx="111">
                  <c:v>44674.608</c:v>
                </c:pt>
                <c:pt idx="112">
                  <c:v>43520.906000000003</c:v>
                </c:pt>
                <c:pt idx="113">
                  <c:v>42893.120000000003</c:v>
                </c:pt>
                <c:pt idx="114">
                  <c:v>43626.19</c:v>
                </c:pt>
                <c:pt idx="115">
                  <c:v>43672.007000000005</c:v>
                </c:pt>
                <c:pt idx="116">
                  <c:v>43735.810000000012</c:v>
                </c:pt>
                <c:pt idx="117">
                  <c:v>40979.665999999997</c:v>
                </c:pt>
                <c:pt idx="118">
                  <c:v>45837.938000000002</c:v>
                </c:pt>
                <c:pt idx="119">
                  <c:v>44315.851000000002</c:v>
                </c:pt>
                <c:pt idx="120">
                  <c:v>43980.991000000002</c:v>
                </c:pt>
                <c:pt idx="121">
                  <c:v>42394.724999999999</c:v>
                </c:pt>
                <c:pt idx="122">
                  <c:v>41018.467000000004</c:v>
                </c:pt>
                <c:pt idx="123">
                  <c:v>43028.497000000003</c:v>
                </c:pt>
                <c:pt idx="124">
                  <c:v>41351.655000000006</c:v>
                </c:pt>
                <c:pt idx="127">
                  <c:v>43888.097999999998</c:v>
                </c:pt>
                <c:pt idx="128">
                  <c:v>44113.673999999999</c:v>
                </c:pt>
                <c:pt idx="129">
                  <c:v>41787.344000000012</c:v>
                </c:pt>
                <c:pt idx="130">
                  <c:v>44247.915000000001</c:v>
                </c:pt>
                <c:pt idx="131">
                  <c:v>45066.819000000003</c:v>
                </c:pt>
                <c:pt idx="132">
                  <c:v>43086.358000000015</c:v>
                </c:pt>
                <c:pt idx="133">
                  <c:v>44711.861000000004</c:v>
                </c:pt>
                <c:pt idx="134">
                  <c:v>44903.483</c:v>
                </c:pt>
                <c:pt idx="135">
                  <c:v>44675.436000000002</c:v>
                </c:pt>
                <c:pt idx="136">
                  <c:v>45381.931000000004</c:v>
                </c:pt>
                <c:pt idx="137">
                  <c:v>44260.296999999999</c:v>
                </c:pt>
                <c:pt idx="138">
                  <c:v>45247.347000000002</c:v>
                </c:pt>
                <c:pt idx="139">
                  <c:v>45040.417000000001</c:v>
                </c:pt>
                <c:pt idx="140">
                  <c:v>44624.417000000001</c:v>
                </c:pt>
                <c:pt idx="141">
                  <c:v>44695.207999999999</c:v>
                </c:pt>
                <c:pt idx="142">
                  <c:v>43997.737999999998</c:v>
                </c:pt>
                <c:pt idx="143">
                  <c:v>44127.495000000003</c:v>
                </c:pt>
                <c:pt idx="144">
                  <c:v>44336.779000000002</c:v>
                </c:pt>
                <c:pt idx="145">
                  <c:v>44731.058000000012</c:v>
                </c:pt>
                <c:pt idx="146">
                  <c:v>42372.766999999993</c:v>
                </c:pt>
                <c:pt idx="147">
                  <c:v>43040.491999999998</c:v>
                </c:pt>
                <c:pt idx="148">
                  <c:v>43575.125999999997</c:v>
                </c:pt>
                <c:pt idx="149">
                  <c:v>41622.294999999998</c:v>
                </c:pt>
                <c:pt idx="152">
                  <c:v>35890.645000000004</c:v>
                </c:pt>
                <c:pt idx="153">
                  <c:v>34595.343000000001</c:v>
                </c:pt>
                <c:pt idx="154">
                  <c:v>33762.410000000003</c:v>
                </c:pt>
                <c:pt idx="155">
                  <c:v>30955.85</c:v>
                </c:pt>
                <c:pt idx="156">
                  <c:v>32371.653999999991</c:v>
                </c:pt>
                <c:pt idx="157">
                  <c:v>32157.448000000008</c:v>
                </c:pt>
                <c:pt idx="158">
                  <c:v>30716.607</c:v>
                </c:pt>
                <c:pt idx="159">
                  <c:v>31566.432000000001</c:v>
                </c:pt>
                <c:pt idx="160">
                  <c:v>30966.921999999999</c:v>
                </c:pt>
                <c:pt idx="161">
                  <c:v>30582.734</c:v>
                </c:pt>
                <c:pt idx="162">
                  <c:v>38390.468000000001</c:v>
                </c:pt>
                <c:pt idx="163">
                  <c:v>29344.491999999998</c:v>
                </c:pt>
                <c:pt idx="164">
                  <c:v>28945.530999999992</c:v>
                </c:pt>
                <c:pt idx="165">
                  <c:v>28488.642</c:v>
                </c:pt>
                <c:pt idx="166">
                  <c:v>29274.325000000001</c:v>
                </c:pt>
                <c:pt idx="167">
                  <c:v>28527.371999999996</c:v>
                </c:pt>
                <c:pt idx="168">
                  <c:v>28671.705000000005</c:v>
                </c:pt>
                <c:pt idx="169">
                  <c:v>28231.621999999996</c:v>
                </c:pt>
                <c:pt idx="170">
                  <c:v>28312.421999999999</c:v>
                </c:pt>
                <c:pt idx="171">
                  <c:v>27341.312999999991</c:v>
                </c:pt>
                <c:pt idx="172">
                  <c:v>27407.588000000007</c:v>
                </c:pt>
                <c:pt idx="173">
                  <c:v>28695.19</c:v>
                </c:pt>
                <c:pt idx="174">
                  <c:v>27431.101999999992</c:v>
                </c:pt>
                <c:pt idx="175">
                  <c:v>27757.161</c:v>
                </c:pt>
                <c:pt idx="176">
                  <c:v>27378.260999999999</c:v>
                </c:pt>
                <c:pt idx="177">
                  <c:v>27656.391</c:v>
                </c:pt>
                <c:pt idx="178">
                  <c:v>27457.294000000005</c:v>
                </c:pt>
                <c:pt idx="179">
                  <c:v>26380.04</c:v>
                </c:pt>
                <c:pt idx="180">
                  <c:v>26622.053</c:v>
                </c:pt>
                <c:pt idx="181">
                  <c:v>27663.674999999996</c:v>
                </c:pt>
                <c:pt idx="182">
                  <c:v>26696.923999999999</c:v>
                </c:pt>
                <c:pt idx="183">
                  <c:v>26793.74</c:v>
                </c:pt>
                <c:pt idx="184">
                  <c:v>27077.807000000001</c:v>
                </c:pt>
                <c:pt idx="185">
                  <c:v>26975.437000000005</c:v>
                </c:pt>
                <c:pt idx="186">
                  <c:v>27320.085999999999</c:v>
                </c:pt>
                <c:pt idx="187">
                  <c:v>27191.330999999991</c:v>
                </c:pt>
                <c:pt idx="188">
                  <c:v>26854.903999999999</c:v>
                </c:pt>
                <c:pt idx="189">
                  <c:v>27592.09</c:v>
                </c:pt>
                <c:pt idx="190">
                  <c:v>27154.266000000007</c:v>
                </c:pt>
                <c:pt idx="191">
                  <c:v>27090.254000000001</c:v>
                </c:pt>
                <c:pt idx="192">
                  <c:v>27091.318999999996</c:v>
                </c:pt>
                <c:pt idx="193">
                  <c:v>27371.327000000001</c:v>
                </c:pt>
                <c:pt idx="194">
                  <c:v>27207.182000000001</c:v>
                </c:pt>
                <c:pt idx="195">
                  <c:v>26563.309999999994</c:v>
                </c:pt>
                <c:pt idx="196">
                  <c:v>26636.366000000005</c:v>
                </c:pt>
                <c:pt idx="197">
                  <c:v>26427.417000000001</c:v>
                </c:pt>
                <c:pt idx="200">
                  <c:v>57353.386000000013</c:v>
                </c:pt>
                <c:pt idx="201">
                  <c:v>56816.641000000003</c:v>
                </c:pt>
                <c:pt idx="202">
                  <c:v>56866.560000000005</c:v>
                </c:pt>
                <c:pt idx="203">
                  <c:v>57830.22</c:v>
                </c:pt>
                <c:pt idx="204">
                  <c:v>59956.659</c:v>
                </c:pt>
                <c:pt idx="205">
                  <c:v>63462.063999999998</c:v>
                </c:pt>
                <c:pt idx="206">
                  <c:v>65648.577999999994</c:v>
                </c:pt>
                <c:pt idx="207">
                  <c:v>66796.744999999966</c:v>
                </c:pt>
                <c:pt idx="208">
                  <c:v>67570.288</c:v>
                </c:pt>
                <c:pt idx="209">
                  <c:v>67898.687000000005</c:v>
                </c:pt>
                <c:pt idx="210">
                  <c:v>67395.795999999988</c:v>
                </c:pt>
                <c:pt idx="211">
                  <c:v>67088.493999999977</c:v>
                </c:pt>
                <c:pt idx="212">
                  <c:v>66765.858999999997</c:v>
                </c:pt>
                <c:pt idx="213">
                  <c:v>67158.903999999966</c:v>
                </c:pt>
                <c:pt idx="214">
                  <c:v>64879.944000000003</c:v>
                </c:pt>
                <c:pt idx="215">
                  <c:v>64570.47</c:v>
                </c:pt>
                <c:pt idx="216">
                  <c:v>64879.696000000004</c:v>
                </c:pt>
                <c:pt idx="217">
                  <c:v>64501.834000000003</c:v>
                </c:pt>
                <c:pt idx="218">
                  <c:v>64008.297999999995</c:v>
                </c:pt>
                <c:pt idx="219">
                  <c:v>64401.111000000004</c:v>
                </c:pt>
                <c:pt idx="220">
                  <c:v>64886.541000000005</c:v>
                </c:pt>
                <c:pt idx="221">
                  <c:v>65377.458000000013</c:v>
                </c:pt>
                <c:pt idx="222">
                  <c:v>64251.376000000011</c:v>
                </c:pt>
                <c:pt idx="223">
                  <c:v>65281.684000000001</c:v>
                </c:pt>
                <c:pt idx="224">
                  <c:v>64373.582000000002</c:v>
                </c:pt>
                <c:pt idx="225">
                  <c:v>65428.816000000013</c:v>
                </c:pt>
                <c:pt idx="226">
                  <c:v>64578.491999999998</c:v>
                </c:pt>
                <c:pt idx="227">
                  <c:v>64433.950000000012</c:v>
                </c:pt>
                <c:pt idx="228">
                  <c:v>64517.904000000002</c:v>
                </c:pt>
                <c:pt idx="229">
                  <c:v>65970.843999999968</c:v>
                </c:pt>
                <c:pt idx="230">
                  <c:v>63198.771999999997</c:v>
                </c:pt>
                <c:pt idx="231">
                  <c:v>61914.768999999993</c:v>
                </c:pt>
                <c:pt idx="232">
                  <c:v>61770.196999999993</c:v>
                </c:pt>
                <c:pt idx="233">
                  <c:v>61649.245000000003</c:v>
                </c:pt>
                <c:pt idx="234">
                  <c:v>61087.878000000012</c:v>
                </c:pt>
                <c:pt idx="235">
                  <c:v>60897.903000000006</c:v>
                </c:pt>
                <c:pt idx="236">
                  <c:v>59619.427000000003</c:v>
                </c:pt>
                <c:pt idx="237">
                  <c:v>59606.497000000003</c:v>
                </c:pt>
                <c:pt idx="238">
                  <c:v>58923.283000000003</c:v>
                </c:pt>
                <c:pt idx="239">
                  <c:v>57587.939000000006</c:v>
                </c:pt>
                <c:pt idx="240">
                  <c:v>58764.808000000012</c:v>
                </c:pt>
                <c:pt idx="241">
                  <c:v>57705.054000000011</c:v>
                </c:pt>
                <c:pt idx="242">
                  <c:v>57731.995000000003</c:v>
                </c:pt>
                <c:pt idx="243">
                  <c:v>57555.759000000005</c:v>
                </c:pt>
                <c:pt idx="244">
                  <c:v>55346.775000000001</c:v>
                </c:pt>
                <c:pt idx="245">
                  <c:v>56436.310000000012</c:v>
                </c:pt>
                <c:pt idx="246">
                  <c:v>55931.711000000003</c:v>
                </c:pt>
                <c:pt idx="247">
                  <c:v>57190.588000000003</c:v>
                </c:pt>
                <c:pt idx="248">
                  <c:v>55589.035000000003</c:v>
                </c:pt>
                <c:pt idx="249">
                  <c:v>55753.433000000005</c:v>
                </c:pt>
                <c:pt idx="252">
                  <c:v>42474.923999999999</c:v>
                </c:pt>
                <c:pt idx="253">
                  <c:v>55690.567000000003</c:v>
                </c:pt>
                <c:pt idx="254">
                  <c:v>56431.415000000001</c:v>
                </c:pt>
                <c:pt idx="255">
                  <c:v>53995.578000000001</c:v>
                </c:pt>
                <c:pt idx="256">
                  <c:v>54457.131000000001</c:v>
                </c:pt>
                <c:pt idx="257">
                  <c:v>55021.255000000005</c:v>
                </c:pt>
                <c:pt idx="258">
                  <c:v>50423.318000000014</c:v>
                </c:pt>
                <c:pt idx="259">
                  <c:v>51827.453000000001</c:v>
                </c:pt>
                <c:pt idx="260">
                  <c:v>51705.817000000003</c:v>
                </c:pt>
                <c:pt idx="261">
                  <c:v>52807.129000000001</c:v>
                </c:pt>
                <c:pt idx="262">
                  <c:v>53201.489000000001</c:v>
                </c:pt>
                <c:pt idx="263">
                  <c:v>53822.732000000004</c:v>
                </c:pt>
                <c:pt idx="264">
                  <c:v>53428.995999999999</c:v>
                </c:pt>
                <c:pt idx="265">
                  <c:v>43321.822</c:v>
                </c:pt>
                <c:pt idx="266">
                  <c:v>45776.404000000002</c:v>
                </c:pt>
                <c:pt idx="267">
                  <c:v>47613.599999999999</c:v>
                </c:pt>
                <c:pt idx="268">
                  <c:v>49224.777999999998</c:v>
                </c:pt>
                <c:pt idx="269">
                  <c:v>48278.824000000001</c:v>
                </c:pt>
                <c:pt idx="270">
                  <c:v>48402.409</c:v>
                </c:pt>
                <c:pt idx="271">
                  <c:v>50694.394</c:v>
                </c:pt>
                <c:pt idx="272">
                  <c:v>49807.775999999998</c:v>
                </c:pt>
                <c:pt idx="273">
                  <c:v>49905.354000000014</c:v>
                </c:pt>
                <c:pt idx="274">
                  <c:v>49088.913</c:v>
                </c:pt>
                <c:pt idx="275">
                  <c:v>50415.928</c:v>
                </c:pt>
                <c:pt idx="276">
                  <c:v>47476.455000000002</c:v>
                </c:pt>
                <c:pt idx="279">
                  <c:v>42018.267999999996</c:v>
                </c:pt>
                <c:pt idx="280">
                  <c:v>41839.471000000005</c:v>
                </c:pt>
                <c:pt idx="281">
                  <c:v>41612.04</c:v>
                </c:pt>
                <c:pt idx="282">
                  <c:v>41052.192999999999</c:v>
                </c:pt>
                <c:pt idx="283">
                  <c:v>40809.508000000002</c:v>
                </c:pt>
                <c:pt idx="284">
                  <c:v>43092.683000000005</c:v>
                </c:pt>
                <c:pt idx="285">
                  <c:v>42423.509000000005</c:v>
                </c:pt>
                <c:pt idx="286">
                  <c:v>43679.851000000002</c:v>
                </c:pt>
                <c:pt idx="287">
                  <c:v>43248.917000000001</c:v>
                </c:pt>
                <c:pt idx="288">
                  <c:v>42398.867000000006</c:v>
                </c:pt>
                <c:pt idx="289">
                  <c:v>42831.112000000001</c:v>
                </c:pt>
                <c:pt idx="290">
                  <c:v>43794.714</c:v>
                </c:pt>
                <c:pt idx="291">
                  <c:v>42571.66</c:v>
                </c:pt>
                <c:pt idx="292">
                  <c:v>42322.101999999999</c:v>
                </c:pt>
                <c:pt idx="293">
                  <c:v>41308.745000000003</c:v>
                </c:pt>
                <c:pt idx="294">
                  <c:v>43781.821000000004</c:v>
                </c:pt>
                <c:pt idx="295">
                  <c:v>43607.855000000003</c:v>
                </c:pt>
                <c:pt idx="296">
                  <c:v>42807.222999999998</c:v>
                </c:pt>
                <c:pt idx="297">
                  <c:v>41312.373</c:v>
                </c:pt>
                <c:pt idx="298">
                  <c:v>40253.237999999998</c:v>
                </c:pt>
                <c:pt idx="299">
                  <c:v>41629.283000000003</c:v>
                </c:pt>
                <c:pt idx="300">
                  <c:v>41735.32</c:v>
                </c:pt>
                <c:pt idx="301">
                  <c:v>42548.037000000004</c:v>
                </c:pt>
                <c:pt idx="302">
                  <c:v>41457.901000000005</c:v>
                </c:pt>
                <c:pt idx="303">
                  <c:v>42119.318000000014</c:v>
                </c:pt>
                <c:pt idx="304">
                  <c:v>41287.895000000004</c:v>
                </c:pt>
                <c:pt idx="305">
                  <c:v>41461.836000000003</c:v>
                </c:pt>
                <c:pt idx="306">
                  <c:v>41149.309000000001</c:v>
                </c:pt>
                <c:pt idx="307">
                  <c:v>40597.96</c:v>
                </c:pt>
                <c:pt idx="308">
                  <c:v>41179.454000000012</c:v>
                </c:pt>
                <c:pt idx="309">
                  <c:v>41957.976000000002</c:v>
                </c:pt>
                <c:pt idx="310">
                  <c:v>41152.898000000001</c:v>
                </c:pt>
                <c:pt idx="311">
                  <c:v>41403.249000000003</c:v>
                </c:pt>
                <c:pt idx="312">
                  <c:v>40691.777999999998</c:v>
                </c:pt>
                <c:pt idx="313">
                  <c:v>42685.29</c:v>
                </c:pt>
                <c:pt idx="314">
                  <c:v>42958.62</c:v>
                </c:pt>
                <c:pt idx="315">
                  <c:v>43001.985000000001</c:v>
                </c:pt>
                <c:pt idx="316">
                  <c:v>46212.207000000002</c:v>
                </c:pt>
                <c:pt idx="317">
                  <c:v>40185.869000000006</c:v>
                </c:pt>
                <c:pt idx="318">
                  <c:v>40992.218000000001</c:v>
                </c:pt>
                <c:pt idx="319">
                  <c:v>40603.988000000012</c:v>
                </c:pt>
                <c:pt idx="320">
                  <c:v>40661.230999999992</c:v>
                </c:pt>
                <c:pt idx="321">
                  <c:v>40969.93</c:v>
                </c:pt>
                <c:pt idx="324">
                  <c:v>28141.261999999999</c:v>
                </c:pt>
                <c:pt idx="325">
                  <c:v>27017.546999999999</c:v>
                </c:pt>
                <c:pt idx="326">
                  <c:v>28269.413</c:v>
                </c:pt>
                <c:pt idx="327">
                  <c:v>27181.741000000005</c:v>
                </c:pt>
                <c:pt idx="328">
                  <c:v>25063.335999999996</c:v>
                </c:pt>
                <c:pt idx="329">
                  <c:v>27567.034</c:v>
                </c:pt>
                <c:pt idx="330">
                  <c:v>26338.49</c:v>
                </c:pt>
                <c:pt idx="331">
                  <c:v>26938.028999999999</c:v>
                </c:pt>
                <c:pt idx="332">
                  <c:v>26805.504000000001</c:v>
                </c:pt>
                <c:pt idx="333">
                  <c:v>26738</c:v>
                </c:pt>
                <c:pt idx="334">
                  <c:v>26883.093000000001</c:v>
                </c:pt>
                <c:pt idx="335">
                  <c:v>28123.741000000005</c:v>
                </c:pt>
                <c:pt idx="336">
                  <c:v>27260.366000000005</c:v>
                </c:pt>
                <c:pt idx="337">
                  <c:v>27955.41</c:v>
                </c:pt>
                <c:pt idx="338">
                  <c:v>27189.457999999999</c:v>
                </c:pt>
                <c:pt idx="339">
                  <c:v>27006.45</c:v>
                </c:pt>
                <c:pt idx="340">
                  <c:v>26241.338999999996</c:v>
                </c:pt>
                <c:pt idx="341">
                  <c:v>27082.862000000001</c:v>
                </c:pt>
                <c:pt idx="342">
                  <c:v>27196.564999999999</c:v>
                </c:pt>
                <c:pt idx="343">
                  <c:v>26816.308000000001</c:v>
                </c:pt>
                <c:pt idx="344">
                  <c:v>27103.124</c:v>
                </c:pt>
                <c:pt idx="345">
                  <c:v>26504.527999999998</c:v>
                </c:pt>
                <c:pt idx="346">
                  <c:v>27661.223000000005</c:v>
                </c:pt>
                <c:pt idx="347">
                  <c:v>26739.600999999991</c:v>
                </c:pt>
                <c:pt idx="348">
                  <c:v>27818.951000000001</c:v>
                </c:pt>
                <c:pt idx="349">
                  <c:v>26379.431</c:v>
                </c:pt>
                <c:pt idx="350">
                  <c:v>25640.169000000002</c:v>
                </c:pt>
                <c:pt idx="351">
                  <c:v>27188.475999999999</c:v>
                </c:pt>
                <c:pt idx="352">
                  <c:v>27358.223000000005</c:v>
                </c:pt>
                <c:pt idx="353">
                  <c:v>26268.243999999999</c:v>
                </c:pt>
                <c:pt idx="354">
                  <c:v>26509.367999999999</c:v>
                </c:pt>
                <c:pt idx="355">
                  <c:v>26650.75</c:v>
                </c:pt>
                <c:pt idx="356">
                  <c:v>26592.626</c:v>
                </c:pt>
                <c:pt idx="357">
                  <c:v>26290.332999999991</c:v>
                </c:pt>
                <c:pt idx="358">
                  <c:v>26404.047999999999</c:v>
                </c:pt>
                <c:pt idx="359">
                  <c:v>25562</c:v>
                </c:pt>
                <c:pt idx="360">
                  <c:v>26890.756000000001</c:v>
                </c:pt>
                <c:pt idx="361">
                  <c:v>26076.672999999992</c:v>
                </c:pt>
                <c:pt idx="362">
                  <c:v>25768.403999999999</c:v>
                </c:pt>
                <c:pt idx="363">
                  <c:v>25324.982000000007</c:v>
                </c:pt>
                <c:pt idx="364">
                  <c:v>25776.496999999999</c:v>
                </c:pt>
                <c:pt idx="365">
                  <c:v>26867.606</c:v>
                </c:pt>
                <c:pt idx="366">
                  <c:v>26636.655999999992</c:v>
                </c:pt>
                <c:pt idx="367">
                  <c:v>26542.933000000001</c:v>
                </c:pt>
                <c:pt idx="368">
                  <c:v>25959.478999999999</c:v>
                </c:pt>
                <c:pt idx="369">
                  <c:v>26473.307000000001</c:v>
                </c:pt>
                <c:pt idx="370">
                  <c:v>27063.045999999998</c:v>
                </c:pt>
                <c:pt idx="371">
                  <c:v>27267.821</c:v>
                </c:pt>
                <c:pt idx="372">
                  <c:v>27410.338999999996</c:v>
                </c:pt>
                <c:pt idx="373">
                  <c:v>27924.945000000007</c:v>
                </c:pt>
                <c:pt idx="374">
                  <c:v>29429.912</c:v>
                </c:pt>
                <c:pt idx="375">
                  <c:v>29338.383999999998</c:v>
                </c:pt>
                <c:pt idx="376">
                  <c:v>29687.134999999991</c:v>
                </c:pt>
                <c:pt idx="377">
                  <c:v>30073.596000000001</c:v>
                </c:pt>
                <c:pt idx="378">
                  <c:v>30874.996999999999</c:v>
                </c:pt>
                <c:pt idx="379">
                  <c:v>29691.954000000005</c:v>
                </c:pt>
                <c:pt idx="380">
                  <c:v>30029.351999999992</c:v>
                </c:pt>
                <c:pt idx="381">
                  <c:v>31319.236000000001</c:v>
                </c:pt>
                <c:pt idx="382">
                  <c:v>32694.208999999999</c:v>
                </c:pt>
                <c:pt idx="383">
                  <c:v>32220.347000000005</c:v>
                </c:pt>
                <c:pt idx="384">
                  <c:v>32917.714</c:v>
                </c:pt>
                <c:pt idx="385">
                  <c:v>32004.565999999999</c:v>
                </c:pt>
                <c:pt idx="386">
                  <c:v>32871.550000000003</c:v>
                </c:pt>
                <c:pt idx="387">
                  <c:v>30021.205000000005</c:v>
                </c:pt>
                <c:pt idx="388">
                  <c:v>33026.51</c:v>
                </c:pt>
                <c:pt idx="391">
                  <c:v>72088.614000000001</c:v>
                </c:pt>
                <c:pt idx="392">
                  <c:v>71327.343999999968</c:v>
                </c:pt>
                <c:pt idx="393">
                  <c:v>72233.331000000006</c:v>
                </c:pt>
                <c:pt idx="394">
                  <c:v>69519.630999999994</c:v>
                </c:pt>
                <c:pt idx="395">
                  <c:v>70956.092999999979</c:v>
                </c:pt>
                <c:pt idx="396">
                  <c:v>71046.619000000006</c:v>
                </c:pt>
                <c:pt idx="397">
                  <c:v>72092.607999999993</c:v>
                </c:pt>
                <c:pt idx="398">
                  <c:v>71761.86</c:v>
                </c:pt>
                <c:pt idx="399">
                  <c:v>71679.137000000002</c:v>
                </c:pt>
                <c:pt idx="400">
                  <c:v>73688.251999999993</c:v>
                </c:pt>
                <c:pt idx="401">
                  <c:v>75596.167000000001</c:v>
                </c:pt>
                <c:pt idx="402">
                  <c:v>75761.044999999998</c:v>
                </c:pt>
                <c:pt idx="403">
                  <c:v>74781.812999999966</c:v>
                </c:pt>
                <c:pt idx="404">
                  <c:v>78512.093999999968</c:v>
                </c:pt>
                <c:pt idx="405">
                  <c:v>77970.668000000005</c:v>
                </c:pt>
                <c:pt idx="406">
                  <c:v>80094.523000000001</c:v>
                </c:pt>
                <c:pt idx="407">
                  <c:v>79692.176999999996</c:v>
                </c:pt>
                <c:pt idx="408">
                  <c:v>79672.659000000029</c:v>
                </c:pt>
                <c:pt idx="409">
                  <c:v>77844.044999999998</c:v>
                </c:pt>
                <c:pt idx="410">
                  <c:v>76448.820000000007</c:v>
                </c:pt>
                <c:pt idx="411">
                  <c:v>75340.388999999996</c:v>
                </c:pt>
                <c:pt idx="412">
                  <c:v>74116.442999999956</c:v>
                </c:pt>
                <c:pt idx="413">
                  <c:v>72521.362999999998</c:v>
                </c:pt>
                <c:pt idx="414">
                  <c:v>70191.180999999997</c:v>
                </c:pt>
                <c:pt idx="415">
                  <c:v>69391.597999999998</c:v>
                </c:pt>
                <c:pt idx="416">
                  <c:v>65263.28</c:v>
                </c:pt>
                <c:pt idx="417">
                  <c:v>63993.351000000002</c:v>
                </c:pt>
                <c:pt idx="418">
                  <c:v>62340.816000000013</c:v>
                </c:pt>
                <c:pt idx="419">
                  <c:v>62181.226999999999</c:v>
                </c:pt>
                <c:pt idx="420">
                  <c:v>60985.686000000002</c:v>
                </c:pt>
                <c:pt idx="421">
                  <c:v>59045.983</c:v>
                </c:pt>
                <c:pt idx="422">
                  <c:v>57642.469000000005</c:v>
                </c:pt>
                <c:pt idx="423">
                  <c:v>57358.878000000012</c:v>
                </c:pt>
                <c:pt idx="424">
                  <c:v>57578.111000000004</c:v>
                </c:pt>
                <c:pt idx="425">
                  <c:v>58857.317000000003</c:v>
                </c:pt>
                <c:pt idx="426">
                  <c:v>56725.734999999993</c:v>
                </c:pt>
                <c:pt idx="427">
                  <c:v>57084.887000000002</c:v>
                </c:pt>
                <c:pt idx="428">
                  <c:v>57080.489000000001</c:v>
                </c:pt>
                <c:pt idx="429">
                  <c:v>56387.614000000001</c:v>
                </c:pt>
                <c:pt idx="430">
                  <c:v>55993.401000000005</c:v>
                </c:pt>
                <c:pt idx="431">
                  <c:v>56529.785000000003</c:v>
                </c:pt>
                <c:pt idx="432">
                  <c:v>57271.374000000003</c:v>
                </c:pt>
                <c:pt idx="433">
                  <c:v>56072.597000000002</c:v>
                </c:pt>
                <c:pt idx="434">
                  <c:v>56250.061999999998</c:v>
                </c:pt>
                <c:pt idx="435">
                  <c:v>55946.641000000003</c:v>
                </c:pt>
                <c:pt idx="436">
                  <c:v>54823.701999999997</c:v>
                </c:pt>
                <c:pt idx="437">
                  <c:v>55344.873</c:v>
                </c:pt>
                <c:pt idx="438">
                  <c:v>55313.406000000003</c:v>
                </c:pt>
                <c:pt idx="439">
                  <c:v>55475.985000000001</c:v>
                </c:pt>
                <c:pt idx="440">
                  <c:v>53438.18</c:v>
                </c:pt>
                <c:pt idx="441">
                  <c:v>53669.506000000001</c:v>
                </c:pt>
                <c:pt idx="443">
                  <c:v>52738.189000000006</c:v>
                </c:pt>
                <c:pt idx="444">
                  <c:v>52143.116000000002</c:v>
                </c:pt>
                <c:pt idx="445">
                  <c:v>53191.841</c:v>
                </c:pt>
                <c:pt idx="446">
                  <c:v>52986.989000000001</c:v>
                </c:pt>
                <c:pt idx="447">
                  <c:v>51772.629000000001</c:v>
                </c:pt>
                <c:pt idx="448">
                  <c:v>52451.135999999999</c:v>
                </c:pt>
                <c:pt idx="449">
                  <c:v>51724.821000000004</c:v>
                </c:pt>
                <c:pt idx="450">
                  <c:v>51835.722999999998</c:v>
                </c:pt>
                <c:pt idx="451">
                  <c:v>51270.781999999999</c:v>
                </c:pt>
                <c:pt idx="452">
                  <c:v>50763.334000000003</c:v>
                </c:pt>
                <c:pt idx="453">
                  <c:v>51083.516000000003</c:v>
                </c:pt>
                <c:pt idx="454">
                  <c:v>49845.055</c:v>
                </c:pt>
                <c:pt idx="455">
                  <c:v>49458.495999999999</c:v>
                </c:pt>
                <c:pt idx="458">
                  <c:v>42037.637999999999</c:v>
                </c:pt>
                <c:pt idx="459">
                  <c:v>40669.582000000002</c:v>
                </c:pt>
                <c:pt idx="460">
                  <c:v>40818.334000000003</c:v>
                </c:pt>
                <c:pt idx="461">
                  <c:v>40223.773000000001</c:v>
                </c:pt>
                <c:pt idx="462">
                  <c:v>40809.485000000001</c:v>
                </c:pt>
                <c:pt idx="463">
                  <c:v>40386.755000000005</c:v>
                </c:pt>
                <c:pt idx="464">
                  <c:v>41872.912000000011</c:v>
                </c:pt>
                <c:pt idx="465">
                  <c:v>41184.350000000013</c:v>
                </c:pt>
                <c:pt idx="466">
                  <c:v>41222.773999999998</c:v>
                </c:pt>
                <c:pt idx="467">
                  <c:v>42598.409</c:v>
                </c:pt>
                <c:pt idx="468">
                  <c:v>42469.382000000012</c:v>
                </c:pt>
                <c:pt idx="469">
                  <c:v>42699.389000000003</c:v>
                </c:pt>
                <c:pt idx="470">
                  <c:v>41848.541000000005</c:v>
                </c:pt>
                <c:pt idx="471">
                  <c:v>40508.548000000003</c:v>
                </c:pt>
                <c:pt idx="472">
                  <c:v>41260.331000000006</c:v>
                </c:pt>
                <c:pt idx="473">
                  <c:v>41841.895000000004</c:v>
                </c:pt>
                <c:pt idx="474">
                  <c:v>41950.220999999998</c:v>
                </c:pt>
                <c:pt idx="475">
                  <c:v>40547.199999999997</c:v>
                </c:pt>
                <c:pt idx="476">
                  <c:v>42130.523999999998</c:v>
                </c:pt>
                <c:pt idx="477">
                  <c:v>43864.188000000002</c:v>
                </c:pt>
                <c:pt idx="478">
                  <c:v>44697.651000000005</c:v>
                </c:pt>
                <c:pt idx="479">
                  <c:v>42411.279000000002</c:v>
                </c:pt>
                <c:pt idx="480">
                  <c:v>42704.688000000002</c:v>
                </c:pt>
                <c:pt idx="481">
                  <c:v>42481.259000000005</c:v>
                </c:pt>
                <c:pt idx="482">
                  <c:v>41609.905000000006</c:v>
                </c:pt>
                <c:pt idx="483">
                  <c:v>43200.476000000002</c:v>
                </c:pt>
                <c:pt idx="484">
                  <c:v>43503.075000000004</c:v>
                </c:pt>
                <c:pt idx="485">
                  <c:v>42294.347000000002</c:v>
                </c:pt>
                <c:pt idx="486">
                  <c:v>41865.842000000011</c:v>
                </c:pt>
                <c:pt idx="487">
                  <c:v>41985.808000000012</c:v>
                </c:pt>
                <c:pt idx="488">
                  <c:v>45838.167000000001</c:v>
                </c:pt>
                <c:pt idx="489">
                  <c:v>44765.593999999997</c:v>
                </c:pt>
                <c:pt idx="490">
                  <c:v>44961.659</c:v>
                </c:pt>
                <c:pt idx="491">
                  <c:v>42538.342000000011</c:v>
                </c:pt>
                <c:pt idx="492">
                  <c:v>42728.965000000004</c:v>
                </c:pt>
                <c:pt idx="493">
                  <c:v>44348.418000000012</c:v>
                </c:pt>
                <c:pt idx="494">
                  <c:v>45975.529000000002</c:v>
                </c:pt>
                <c:pt idx="495">
                  <c:v>45744.741000000002</c:v>
                </c:pt>
                <c:pt idx="496">
                  <c:v>44409.727999999996</c:v>
                </c:pt>
                <c:pt idx="497">
                  <c:v>46975.413</c:v>
                </c:pt>
                <c:pt idx="498">
                  <c:v>45626.722999999998</c:v>
                </c:pt>
                <c:pt idx="499">
                  <c:v>48538.816000000013</c:v>
                </c:pt>
                <c:pt idx="500">
                  <c:v>46780.409</c:v>
                </c:pt>
                <c:pt idx="501">
                  <c:v>47462.354000000014</c:v>
                </c:pt>
                <c:pt idx="502">
                  <c:v>46807.334000000003</c:v>
                </c:pt>
                <c:pt idx="503">
                  <c:v>47828.116000000002</c:v>
                </c:pt>
                <c:pt idx="504">
                  <c:v>48477.339</c:v>
                </c:pt>
                <c:pt idx="505">
                  <c:v>52659.582000000002</c:v>
                </c:pt>
                <c:pt idx="506">
                  <c:v>50517.372000000003</c:v>
                </c:pt>
                <c:pt idx="507">
                  <c:v>49674.739000000001</c:v>
                </c:pt>
                <c:pt idx="508">
                  <c:v>53683.499000000003</c:v>
                </c:pt>
                <c:pt idx="509">
                  <c:v>55208.415000000001</c:v>
                </c:pt>
                <c:pt idx="510">
                  <c:v>57984.181000000004</c:v>
                </c:pt>
                <c:pt idx="511">
                  <c:v>57381.978000000003</c:v>
                </c:pt>
                <c:pt idx="512">
                  <c:v>57575.793999999994</c:v>
                </c:pt>
                <c:pt idx="513">
                  <c:v>56843.56</c:v>
                </c:pt>
                <c:pt idx="514">
                  <c:v>58496.464</c:v>
                </c:pt>
                <c:pt idx="515">
                  <c:v>60338.097000000002</c:v>
                </c:pt>
                <c:pt idx="516">
                  <c:v>60731.987000000001</c:v>
                </c:pt>
                <c:pt idx="517">
                  <c:v>63258.648000000001</c:v>
                </c:pt>
                <c:pt idx="518">
                  <c:v>62907.867000000006</c:v>
                </c:pt>
                <c:pt idx="519">
                  <c:v>64849.752</c:v>
                </c:pt>
                <c:pt idx="520">
                  <c:v>67543.395000000004</c:v>
                </c:pt>
                <c:pt idx="521">
                  <c:v>66679.376000000004</c:v>
                </c:pt>
                <c:pt idx="522">
                  <c:v>68084.291999999972</c:v>
                </c:pt>
                <c:pt idx="523">
                  <c:v>70480.801000000007</c:v>
                </c:pt>
                <c:pt idx="524">
                  <c:v>69336.005000000005</c:v>
                </c:pt>
                <c:pt idx="525">
                  <c:v>68114.916999999958</c:v>
                </c:pt>
                <c:pt idx="526">
                  <c:v>70168.27</c:v>
                </c:pt>
                <c:pt idx="527">
                  <c:v>73774.515999999989</c:v>
                </c:pt>
                <c:pt idx="528">
                  <c:v>74098.100000000006</c:v>
                </c:pt>
                <c:pt idx="529">
                  <c:v>74824.69</c:v>
                </c:pt>
                <c:pt idx="530">
                  <c:v>74681.180999999997</c:v>
                </c:pt>
                <c:pt idx="531">
                  <c:v>76243.972999999998</c:v>
                </c:pt>
                <c:pt idx="532">
                  <c:v>74595.365000000005</c:v>
                </c:pt>
                <c:pt idx="533">
                  <c:v>74819.922999999966</c:v>
                </c:pt>
                <c:pt idx="534">
                  <c:v>73928.256999999998</c:v>
                </c:pt>
                <c:pt idx="535">
                  <c:v>70895.046999999977</c:v>
                </c:pt>
                <c:pt idx="536">
                  <c:v>64618.958000000013</c:v>
                </c:pt>
                <c:pt idx="537">
                  <c:v>60692.519</c:v>
                </c:pt>
                <c:pt idx="540">
                  <c:v>29904.649999999994</c:v>
                </c:pt>
                <c:pt idx="541">
                  <c:v>29735.741000000005</c:v>
                </c:pt>
                <c:pt idx="542">
                  <c:v>30835.225999999999</c:v>
                </c:pt>
                <c:pt idx="543">
                  <c:v>29763.891</c:v>
                </c:pt>
                <c:pt idx="544">
                  <c:v>29606.927000000007</c:v>
                </c:pt>
                <c:pt idx="545">
                  <c:v>30672.727999999999</c:v>
                </c:pt>
                <c:pt idx="546">
                  <c:v>28831.473999999998</c:v>
                </c:pt>
                <c:pt idx="547">
                  <c:v>30025.328000000001</c:v>
                </c:pt>
                <c:pt idx="548">
                  <c:v>29766.651000000002</c:v>
                </c:pt>
                <c:pt idx="549">
                  <c:v>29927.3</c:v>
                </c:pt>
                <c:pt idx="550">
                  <c:v>30018.825000000001</c:v>
                </c:pt>
                <c:pt idx="551">
                  <c:v>29978.505000000001</c:v>
                </c:pt>
                <c:pt idx="552">
                  <c:v>30570.116999999991</c:v>
                </c:pt>
                <c:pt idx="553">
                  <c:v>29863.41</c:v>
                </c:pt>
                <c:pt idx="554">
                  <c:v>29406.23</c:v>
                </c:pt>
                <c:pt idx="555">
                  <c:v>29454.742999999999</c:v>
                </c:pt>
                <c:pt idx="556">
                  <c:v>29434.760000000006</c:v>
                </c:pt>
                <c:pt idx="557">
                  <c:v>29769.032999999996</c:v>
                </c:pt>
                <c:pt idx="558">
                  <c:v>29975.607</c:v>
                </c:pt>
                <c:pt idx="559">
                  <c:v>29548.774000000001</c:v>
                </c:pt>
                <c:pt idx="560">
                  <c:v>29933.753000000001</c:v>
                </c:pt>
                <c:pt idx="561">
                  <c:v>29559.745999999999</c:v>
                </c:pt>
                <c:pt idx="562">
                  <c:v>29392.231</c:v>
                </c:pt>
                <c:pt idx="563">
                  <c:v>29671.471000000001</c:v>
                </c:pt>
                <c:pt idx="564">
                  <c:v>30048.571</c:v>
                </c:pt>
                <c:pt idx="565">
                  <c:v>29766.19</c:v>
                </c:pt>
                <c:pt idx="566">
                  <c:v>29112.043000000001</c:v>
                </c:pt>
                <c:pt idx="567">
                  <c:v>29688.208999999999</c:v>
                </c:pt>
                <c:pt idx="568">
                  <c:v>30573.73</c:v>
                </c:pt>
                <c:pt idx="569">
                  <c:v>30061.153999999991</c:v>
                </c:pt>
                <c:pt idx="570">
                  <c:v>30034.596000000001</c:v>
                </c:pt>
                <c:pt idx="571">
                  <c:v>29731.848000000005</c:v>
                </c:pt>
                <c:pt idx="572">
                  <c:v>30314.761999999999</c:v>
                </c:pt>
                <c:pt idx="573">
                  <c:v>30316.335999999996</c:v>
                </c:pt>
                <c:pt idx="574">
                  <c:v>30590.3</c:v>
                </c:pt>
                <c:pt idx="575">
                  <c:v>29659.348000000005</c:v>
                </c:pt>
                <c:pt idx="576">
                  <c:v>29722.094000000001</c:v>
                </c:pt>
                <c:pt idx="577">
                  <c:v>29363.482000000007</c:v>
                </c:pt>
                <c:pt idx="578">
                  <c:v>29974.633000000002</c:v>
                </c:pt>
                <c:pt idx="579">
                  <c:v>29876.118999999992</c:v>
                </c:pt>
                <c:pt idx="580">
                  <c:v>30297.252</c:v>
                </c:pt>
                <c:pt idx="581">
                  <c:v>30155.896000000001</c:v>
                </c:pt>
                <c:pt idx="582">
                  <c:v>29677.937999999998</c:v>
                </c:pt>
                <c:pt idx="583">
                  <c:v>30338.476999999999</c:v>
                </c:pt>
                <c:pt idx="584">
                  <c:v>29533.453000000001</c:v>
                </c:pt>
                <c:pt idx="585">
                  <c:v>29204.853999999996</c:v>
                </c:pt>
                <c:pt idx="586">
                  <c:v>30408.172999999992</c:v>
                </c:pt>
                <c:pt idx="587">
                  <c:v>28888.028999999999</c:v>
                </c:pt>
                <c:pt idx="588">
                  <c:v>30410.813999999991</c:v>
                </c:pt>
                <c:pt idx="589">
                  <c:v>30939.510999999991</c:v>
                </c:pt>
                <c:pt idx="590">
                  <c:v>30328.773000000001</c:v>
                </c:pt>
                <c:pt idx="591">
                  <c:v>30636.35</c:v>
                </c:pt>
                <c:pt idx="592">
                  <c:v>29829.865000000005</c:v>
                </c:pt>
                <c:pt idx="593">
                  <c:v>30805.358</c:v>
                </c:pt>
                <c:pt idx="594">
                  <c:v>30517.418000000001</c:v>
                </c:pt>
                <c:pt idx="595">
                  <c:v>30499.232</c:v>
                </c:pt>
                <c:pt idx="596">
                  <c:v>30893.182000000001</c:v>
                </c:pt>
                <c:pt idx="597">
                  <c:v>30182.276000000005</c:v>
                </c:pt>
                <c:pt idx="598">
                  <c:v>30631.066999999999</c:v>
                </c:pt>
                <c:pt idx="599">
                  <c:v>30307.633000000002</c:v>
                </c:pt>
                <c:pt idx="600">
                  <c:v>30625.7</c:v>
                </c:pt>
                <c:pt idx="601">
                  <c:v>30266.388999999999</c:v>
                </c:pt>
                <c:pt idx="602">
                  <c:v>30153.715</c:v>
                </c:pt>
                <c:pt idx="603">
                  <c:v>30627.921999999999</c:v>
                </c:pt>
                <c:pt idx="604">
                  <c:v>30241.758000000005</c:v>
                </c:pt>
                <c:pt idx="605">
                  <c:v>30300.736000000001</c:v>
                </c:pt>
                <c:pt idx="606">
                  <c:v>30931.127</c:v>
                </c:pt>
                <c:pt idx="607">
                  <c:v>30210.436000000005</c:v>
                </c:pt>
                <c:pt idx="608">
                  <c:v>31195.852999999996</c:v>
                </c:pt>
                <c:pt idx="609">
                  <c:v>30439.898999999998</c:v>
                </c:pt>
                <c:pt idx="610">
                  <c:v>30794.294000000005</c:v>
                </c:pt>
                <c:pt idx="611">
                  <c:v>30588.964000000007</c:v>
                </c:pt>
                <c:pt idx="612">
                  <c:v>30970.143</c:v>
                </c:pt>
                <c:pt idx="613">
                  <c:v>30745.177</c:v>
                </c:pt>
                <c:pt idx="614">
                  <c:v>30890.745999999999</c:v>
                </c:pt>
                <c:pt idx="615">
                  <c:v>31467.242999999999</c:v>
                </c:pt>
                <c:pt idx="616">
                  <c:v>31050.574000000001</c:v>
                </c:pt>
                <c:pt idx="617">
                  <c:v>31842.178999999996</c:v>
                </c:pt>
                <c:pt idx="618">
                  <c:v>31307.812999999991</c:v>
                </c:pt>
                <c:pt idx="619">
                  <c:v>31912.267000000007</c:v>
                </c:pt>
                <c:pt idx="620">
                  <c:v>32541.878999999997</c:v>
                </c:pt>
                <c:pt idx="621">
                  <c:v>33757.014000000003</c:v>
                </c:pt>
                <c:pt idx="622">
                  <c:v>34845.737000000001</c:v>
                </c:pt>
                <c:pt idx="623">
                  <c:v>35549.243000000002</c:v>
                </c:pt>
                <c:pt idx="624">
                  <c:v>34303.425999999999</c:v>
                </c:pt>
                <c:pt idx="625">
                  <c:v>37131.953000000001</c:v>
                </c:pt>
                <c:pt idx="626">
                  <c:v>36624.686000000002</c:v>
                </c:pt>
                <c:pt idx="627">
                  <c:v>37983.837</c:v>
                </c:pt>
                <c:pt idx="630">
                  <c:v>55993.506000000001</c:v>
                </c:pt>
                <c:pt idx="631">
                  <c:v>50023.284</c:v>
                </c:pt>
                <c:pt idx="632">
                  <c:v>51473.431000000004</c:v>
                </c:pt>
                <c:pt idx="633">
                  <c:v>55713.648000000001</c:v>
                </c:pt>
                <c:pt idx="634">
                  <c:v>55129.805</c:v>
                </c:pt>
                <c:pt idx="635">
                  <c:v>56533.982000000011</c:v>
                </c:pt>
                <c:pt idx="636">
                  <c:v>56340.277000000002</c:v>
                </c:pt>
                <c:pt idx="637">
                  <c:v>56540.247000000003</c:v>
                </c:pt>
                <c:pt idx="638">
                  <c:v>51387.915000000001</c:v>
                </c:pt>
                <c:pt idx="639">
                  <c:v>58512.861000000004</c:v>
                </c:pt>
                <c:pt idx="640">
                  <c:v>56282.15</c:v>
                </c:pt>
                <c:pt idx="641">
                  <c:v>58224.72</c:v>
                </c:pt>
                <c:pt idx="642">
                  <c:v>55676.620999999999</c:v>
                </c:pt>
                <c:pt idx="643">
                  <c:v>54962.212</c:v>
                </c:pt>
                <c:pt idx="644">
                  <c:v>58654.029000000002</c:v>
                </c:pt>
                <c:pt idx="645">
                  <c:v>54111.561999999998</c:v>
                </c:pt>
                <c:pt idx="646">
                  <c:v>60738.065000000002</c:v>
                </c:pt>
                <c:pt idx="647">
                  <c:v>58682.59</c:v>
                </c:pt>
                <c:pt idx="648">
                  <c:v>59044.52</c:v>
                </c:pt>
                <c:pt idx="649">
                  <c:v>57592.919000000002</c:v>
                </c:pt>
                <c:pt idx="650">
                  <c:v>60857.821000000004</c:v>
                </c:pt>
                <c:pt idx="651">
                  <c:v>56852.914000000012</c:v>
                </c:pt>
                <c:pt idx="652">
                  <c:v>59720.375</c:v>
                </c:pt>
                <c:pt idx="653">
                  <c:v>61557.816000000013</c:v>
                </c:pt>
                <c:pt idx="654">
                  <c:v>57767.854000000014</c:v>
                </c:pt>
                <c:pt idx="655">
                  <c:v>60424.385000000002</c:v>
                </c:pt>
                <c:pt idx="656">
                  <c:v>57571.741000000002</c:v>
                </c:pt>
                <c:pt idx="657">
                  <c:v>52825.06</c:v>
                </c:pt>
                <c:pt idx="658">
                  <c:v>62337.605000000003</c:v>
                </c:pt>
                <c:pt idx="659">
                  <c:v>57882.052000000003</c:v>
                </c:pt>
                <c:pt idx="660">
                  <c:v>64091.823000000004</c:v>
                </c:pt>
                <c:pt idx="661">
                  <c:v>57835.333000000006</c:v>
                </c:pt>
                <c:pt idx="662">
                  <c:v>64451.209000000003</c:v>
                </c:pt>
                <c:pt idx="663">
                  <c:v>65178.468000000001</c:v>
                </c:pt>
                <c:pt idx="664">
                  <c:v>63812.671999999999</c:v>
                </c:pt>
                <c:pt idx="665">
                  <c:v>60751.301000000007</c:v>
                </c:pt>
                <c:pt idx="666">
                  <c:v>66292.703999999998</c:v>
                </c:pt>
                <c:pt idx="667">
                  <c:v>64500.133999999998</c:v>
                </c:pt>
                <c:pt idx="668">
                  <c:v>66111.873000000007</c:v>
                </c:pt>
                <c:pt idx="669">
                  <c:v>67312.574999999997</c:v>
                </c:pt>
                <c:pt idx="670">
                  <c:v>70706.009000000005</c:v>
                </c:pt>
                <c:pt idx="671">
                  <c:v>67627.588000000003</c:v>
                </c:pt>
                <c:pt idx="672">
                  <c:v>67131.22</c:v>
                </c:pt>
                <c:pt idx="673">
                  <c:v>69453.933999999979</c:v>
                </c:pt>
                <c:pt idx="674">
                  <c:v>64423.057000000001</c:v>
                </c:pt>
                <c:pt idx="675">
                  <c:v>65992.210999999967</c:v>
                </c:pt>
                <c:pt idx="676">
                  <c:v>74264.501000000004</c:v>
                </c:pt>
                <c:pt idx="677">
                  <c:v>67400.698000000004</c:v>
                </c:pt>
                <c:pt idx="678">
                  <c:v>70088.873999999996</c:v>
                </c:pt>
                <c:pt idx="679">
                  <c:v>69091.942999999956</c:v>
                </c:pt>
                <c:pt idx="680">
                  <c:v>67927.535999999993</c:v>
                </c:pt>
                <c:pt idx="681">
                  <c:v>67410.502999999968</c:v>
                </c:pt>
                <c:pt idx="682">
                  <c:v>74390.091</c:v>
                </c:pt>
                <c:pt idx="683">
                  <c:v>72236.214999999967</c:v>
                </c:pt>
                <c:pt idx="684">
                  <c:v>71603.172999999995</c:v>
                </c:pt>
                <c:pt idx="685">
                  <c:v>66381.993999999977</c:v>
                </c:pt>
                <c:pt idx="686">
                  <c:v>73451.875000000029</c:v>
                </c:pt>
                <c:pt idx="687">
                  <c:v>67382.622000000003</c:v>
                </c:pt>
                <c:pt idx="688">
                  <c:v>70275.031000000003</c:v>
                </c:pt>
                <c:pt idx="689">
                  <c:v>66312.811000000002</c:v>
                </c:pt>
                <c:pt idx="690">
                  <c:v>72358.058000000005</c:v>
                </c:pt>
                <c:pt idx="691">
                  <c:v>74678.509999999995</c:v>
                </c:pt>
                <c:pt idx="692">
                  <c:v>67264.087</c:v>
                </c:pt>
                <c:pt idx="693">
                  <c:v>75472.733999999968</c:v>
                </c:pt>
                <c:pt idx="694">
                  <c:v>73937.602000000014</c:v>
                </c:pt>
                <c:pt idx="695">
                  <c:v>68251.975000000006</c:v>
                </c:pt>
                <c:pt idx="696">
                  <c:v>75522.179000000047</c:v>
                </c:pt>
                <c:pt idx="697">
                  <c:v>73320.421000000002</c:v>
                </c:pt>
                <c:pt idx="698">
                  <c:v>74536.446999999956</c:v>
                </c:pt>
                <c:pt idx="699">
                  <c:v>72135.64</c:v>
                </c:pt>
                <c:pt idx="700">
                  <c:v>71600.096999999965</c:v>
                </c:pt>
                <c:pt idx="701">
                  <c:v>68596.600999999995</c:v>
                </c:pt>
                <c:pt idx="702">
                  <c:v>67022.391000000003</c:v>
                </c:pt>
                <c:pt idx="703">
                  <c:v>72136.063999999998</c:v>
                </c:pt>
                <c:pt idx="704">
                  <c:v>68539.497999999978</c:v>
                </c:pt>
                <c:pt idx="705">
                  <c:v>65113.023999999998</c:v>
                </c:pt>
                <c:pt idx="706">
                  <c:v>71145.432999999975</c:v>
                </c:pt>
                <c:pt idx="707">
                  <c:v>73701.168999999994</c:v>
                </c:pt>
                <c:pt idx="708">
                  <c:v>70710.597999999998</c:v>
                </c:pt>
                <c:pt idx="709">
                  <c:v>72499.141000000003</c:v>
                </c:pt>
                <c:pt idx="710">
                  <c:v>70478.487999999998</c:v>
                </c:pt>
                <c:pt idx="711">
                  <c:v>72267.823999999993</c:v>
                </c:pt>
                <c:pt idx="712">
                  <c:v>73651.505999999994</c:v>
                </c:pt>
                <c:pt idx="713">
                  <c:v>72957.168999999994</c:v>
                </c:pt>
                <c:pt idx="714">
                  <c:v>68178.241999999998</c:v>
                </c:pt>
                <c:pt idx="715">
                  <c:v>68592.455999999991</c:v>
                </c:pt>
                <c:pt idx="716">
                  <c:v>71487.778999999995</c:v>
                </c:pt>
                <c:pt idx="717">
                  <c:v>76779.951000000001</c:v>
                </c:pt>
                <c:pt idx="718">
                  <c:v>66124.618000000002</c:v>
                </c:pt>
                <c:pt idx="719">
                  <c:v>73277.423999999999</c:v>
                </c:pt>
                <c:pt idx="720">
                  <c:v>69966.656000000003</c:v>
                </c:pt>
                <c:pt idx="721">
                  <c:v>75453.865999999995</c:v>
                </c:pt>
                <c:pt idx="722">
                  <c:v>73065.22</c:v>
                </c:pt>
                <c:pt idx="723">
                  <c:v>75412.418999999965</c:v>
                </c:pt>
                <c:pt idx="724">
                  <c:v>75525.982999999978</c:v>
                </c:pt>
                <c:pt idx="725">
                  <c:v>74264.207999999999</c:v>
                </c:pt>
                <c:pt idx="726">
                  <c:v>78509.71199999997</c:v>
                </c:pt>
                <c:pt idx="727">
                  <c:v>76061.883000000002</c:v>
                </c:pt>
                <c:pt idx="728">
                  <c:v>75023.266999999978</c:v>
                </c:pt>
                <c:pt idx="729">
                  <c:v>74095.294999999998</c:v>
                </c:pt>
                <c:pt idx="730">
                  <c:v>75634.705000000002</c:v>
                </c:pt>
                <c:pt idx="731">
                  <c:v>75159.596999999965</c:v>
                </c:pt>
                <c:pt idx="732">
                  <c:v>75630.183999999994</c:v>
                </c:pt>
                <c:pt idx="733">
                  <c:v>76690.582999999999</c:v>
                </c:pt>
                <c:pt idx="734">
                  <c:v>73118.641999999993</c:v>
                </c:pt>
                <c:pt idx="735">
                  <c:v>72305.811999999991</c:v>
                </c:pt>
                <c:pt idx="736">
                  <c:v>74860.857000000004</c:v>
                </c:pt>
                <c:pt idx="737">
                  <c:v>68063.236999999979</c:v>
                </c:pt>
                <c:pt idx="738">
                  <c:v>72953.134999999995</c:v>
                </c:pt>
                <c:pt idx="739">
                  <c:v>73716.709000000003</c:v>
                </c:pt>
                <c:pt idx="740">
                  <c:v>75808.237999999998</c:v>
                </c:pt>
                <c:pt idx="741">
                  <c:v>79176.100999999995</c:v>
                </c:pt>
                <c:pt idx="742">
                  <c:v>77841.577000000005</c:v>
                </c:pt>
                <c:pt idx="743">
                  <c:v>82909.676000000007</c:v>
                </c:pt>
                <c:pt idx="744">
                  <c:v>78995.170000000027</c:v>
                </c:pt>
                <c:pt idx="745">
                  <c:v>76186.898000000001</c:v>
                </c:pt>
                <c:pt idx="746">
                  <c:v>81335.845000000001</c:v>
                </c:pt>
              </c:numCache>
            </c:numRef>
          </c:yVal>
        </c:ser>
        <c:ser>
          <c:idx val="4"/>
          <c:order val="4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CC"/>
              </a:solidFill>
              <a:ln>
                <a:noFill/>
              </a:ln>
            </c:spPr>
          </c:marker>
          <c:xVal>
            <c:numRef>
              <c:f>'EPA-GRAB-TM-ALLDATA.dat'!$B$109:$B$128</c:f>
              <c:numCache>
                <c:formatCode>mm/dd/yyyy</c:formatCode>
                <c:ptCount val="20"/>
                <c:pt idx="0">
                  <c:v>39665</c:v>
                </c:pt>
                <c:pt idx="1">
                  <c:v>39665</c:v>
                </c:pt>
                <c:pt idx="2" formatCode="m/d/yy;@">
                  <c:v>39714</c:v>
                </c:pt>
                <c:pt idx="3" formatCode="m/d/yyyy">
                  <c:v>39856.522222222222</c:v>
                </c:pt>
                <c:pt idx="4" formatCode="m/d/yyyy">
                  <c:v>39884.510416666664</c:v>
                </c:pt>
                <c:pt idx="5" formatCode="m/d/yyyy">
                  <c:v>39919.510416666664</c:v>
                </c:pt>
                <c:pt idx="6" formatCode="m/d/yyyy">
                  <c:v>39947.503472222204</c:v>
                </c:pt>
                <c:pt idx="7" formatCode="m/d/yyyy">
                  <c:v>39974.569444444445</c:v>
                </c:pt>
                <c:pt idx="8" formatCode="m/d/yyyy">
                  <c:v>40003.572916666664</c:v>
                </c:pt>
                <c:pt idx="9" formatCode="m/d/yyyy">
                  <c:v>40030.5625</c:v>
                </c:pt>
                <c:pt idx="10" formatCode="m/d/yyyy">
                  <c:v>40071.53125</c:v>
                </c:pt>
                <c:pt idx="11" formatCode="m/d/yyyy">
                  <c:v>40071.552083333336</c:v>
                </c:pt>
                <c:pt idx="12" formatCode="m/d/yyyy">
                  <c:v>40225.53125</c:v>
                </c:pt>
                <c:pt idx="13" formatCode="m/d/yyyy">
                  <c:v>40240.517361111095</c:v>
                </c:pt>
                <c:pt idx="14" formatCode="m/d/yyyy">
                  <c:v>40339.621527777774</c:v>
                </c:pt>
                <c:pt idx="15" formatCode="m/d/yyyy">
                  <c:v>40450.416666666664</c:v>
                </c:pt>
                <c:pt idx="16" formatCode="m/d/yyyy">
                  <c:v>40450.440972222219</c:v>
                </c:pt>
                <c:pt idx="17" formatCode="m/d/yyyy">
                  <c:v>40610.5</c:v>
                </c:pt>
                <c:pt idx="18" formatCode="m/d/yyyy">
                  <c:v>40815.510416666664</c:v>
                </c:pt>
                <c:pt idx="19" formatCode="m/d/yyyy">
                  <c:v>40815.510416666664</c:v>
                </c:pt>
              </c:numCache>
            </c:numRef>
          </c:xVal>
          <c:yVal>
            <c:numRef>
              <c:f>'EPA-GRAB-TM-ALLDATA.dat'!$BH$109:$BH$128</c:f>
              <c:numCache>
                <c:formatCode>General</c:formatCode>
                <c:ptCount val="20"/>
                <c:pt idx="0">
                  <c:v>53200</c:v>
                </c:pt>
                <c:pt idx="1">
                  <c:v>53000</c:v>
                </c:pt>
                <c:pt idx="2">
                  <c:v>52600</c:v>
                </c:pt>
                <c:pt idx="3">
                  <c:v>27600</c:v>
                </c:pt>
                <c:pt idx="4">
                  <c:v>26400</c:v>
                </c:pt>
                <c:pt idx="5">
                  <c:v>25500</c:v>
                </c:pt>
                <c:pt idx="6" formatCode="0">
                  <c:v>21800</c:v>
                </c:pt>
                <c:pt idx="7">
                  <c:v>72500</c:v>
                </c:pt>
                <c:pt idx="8">
                  <c:v>67000</c:v>
                </c:pt>
                <c:pt idx="9">
                  <c:v>55500</c:v>
                </c:pt>
                <c:pt idx="10">
                  <c:v>43100</c:v>
                </c:pt>
                <c:pt idx="11">
                  <c:v>43400</c:v>
                </c:pt>
                <c:pt idx="12">
                  <c:v>24800</c:v>
                </c:pt>
                <c:pt idx="13">
                  <c:v>24200</c:v>
                </c:pt>
                <c:pt idx="14">
                  <c:v>63600</c:v>
                </c:pt>
                <c:pt idx="15">
                  <c:v>48600</c:v>
                </c:pt>
                <c:pt idx="16">
                  <c:v>44600</c:v>
                </c:pt>
                <c:pt idx="17">
                  <c:v>28800</c:v>
                </c:pt>
                <c:pt idx="18">
                  <c:v>48400</c:v>
                </c:pt>
                <c:pt idx="19">
                  <c:v>51600</c:v>
                </c:pt>
              </c:numCache>
            </c:numRef>
          </c:yVal>
        </c:ser>
        <c:ser>
          <c:idx val="5"/>
          <c:order val="5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CC"/>
              </a:solidFill>
              <a:ln>
                <a:noFill/>
              </a:ln>
            </c:spPr>
          </c:marker>
          <c:xVal>
            <c:numRef>
              <c:f>'EPA-GRAB-TM-ALLDATA.dat'!$B$160:$B$167</c:f>
              <c:numCache>
                <c:formatCode>m/d/yyyy</c:formatCode>
                <c:ptCount val="8"/>
                <c:pt idx="0">
                  <c:v>39653</c:v>
                </c:pt>
                <c:pt idx="1">
                  <c:v>39696</c:v>
                </c:pt>
                <c:pt idx="2">
                  <c:v>39729</c:v>
                </c:pt>
                <c:pt idx="3">
                  <c:v>40056</c:v>
                </c:pt>
                <c:pt idx="4">
                  <c:v>40071</c:v>
                </c:pt>
                <c:pt idx="5">
                  <c:v>40319</c:v>
                </c:pt>
                <c:pt idx="6">
                  <c:v>40358</c:v>
                </c:pt>
                <c:pt idx="7">
                  <c:v>40393</c:v>
                </c:pt>
              </c:numCache>
            </c:numRef>
          </c:xVal>
          <c:yVal>
            <c:numRef>
              <c:f>'EPA-GRAB-TM-ALLDATA.dat'!$BH$160:$BH$167</c:f>
              <c:numCache>
                <c:formatCode>0.0</c:formatCode>
                <c:ptCount val="8"/>
                <c:pt idx="0">
                  <c:v>58351.711000000003</c:v>
                </c:pt>
                <c:pt idx="1">
                  <c:v>66031.09</c:v>
                </c:pt>
                <c:pt idx="2">
                  <c:v>42342.473000000005</c:v>
                </c:pt>
                <c:pt idx="3">
                  <c:v>53306.705999999998</c:v>
                </c:pt>
                <c:pt idx="4">
                  <c:v>46001.785000000003</c:v>
                </c:pt>
                <c:pt idx="5">
                  <c:v>27139.138999999996</c:v>
                </c:pt>
                <c:pt idx="6">
                  <c:v>57620.976000000002</c:v>
                </c:pt>
                <c:pt idx="7">
                  <c:v>56154.315000000002</c:v>
                </c:pt>
              </c:numCache>
            </c:numRef>
          </c:yVal>
        </c:ser>
        <c:axId val="38628736"/>
        <c:axId val="38651008"/>
      </c:scatterChart>
      <c:scatterChart>
        <c:scatterStyle val="lineMarker"/>
        <c:ser>
          <c:idx val="2"/>
          <c:order val="3"/>
          <c:spPr>
            <a:ln w="63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'Penn-CT-Flow-Wx-ALL DATA.dat'!$A$5:$A$30376</c:f>
              <c:numCache>
                <c:formatCode>m/d/yy\ h:mm;@</c:formatCode>
                <c:ptCount val="30372"/>
                <c:pt idx="0">
                  <c:v>39573.791666666635</c:v>
                </c:pt>
                <c:pt idx="1">
                  <c:v>39573.833333333328</c:v>
                </c:pt>
                <c:pt idx="2">
                  <c:v>39573.875</c:v>
                </c:pt>
                <c:pt idx="3">
                  <c:v>39573.916666666657</c:v>
                </c:pt>
                <c:pt idx="4">
                  <c:v>39573.958333333336</c:v>
                </c:pt>
                <c:pt idx="5">
                  <c:v>39573.999999999993</c:v>
                </c:pt>
                <c:pt idx="6">
                  <c:v>39574.041666666628</c:v>
                </c:pt>
                <c:pt idx="7">
                  <c:v>39574.083333333314</c:v>
                </c:pt>
                <c:pt idx="8">
                  <c:v>39574.124999999993</c:v>
                </c:pt>
                <c:pt idx="9">
                  <c:v>39574.166666666621</c:v>
                </c:pt>
                <c:pt idx="10">
                  <c:v>39574.208333333307</c:v>
                </c:pt>
                <c:pt idx="11">
                  <c:v>39574.249999999985</c:v>
                </c:pt>
                <c:pt idx="12">
                  <c:v>39574.291666666606</c:v>
                </c:pt>
                <c:pt idx="13">
                  <c:v>39574.333333333285</c:v>
                </c:pt>
                <c:pt idx="14">
                  <c:v>39574.374999999993</c:v>
                </c:pt>
                <c:pt idx="15">
                  <c:v>39574.416666666628</c:v>
                </c:pt>
                <c:pt idx="16">
                  <c:v>39574.458333333292</c:v>
                </c:pt>
                <c:pt idx="17">
                  <c:v>39574.499999999971</c:v>
                </c:pt>
                <c:pt idx="18">
                  <c:v>39574.541666666599</c:v>
                </c:pt>
                <c:pt idx="19">
                  <c:v>39574.583333333285</c:v>
                </c:pt>
                <c:pt idx="20">
                  <c:v>39574.624999999949</c:v>
                </c:pt>
                <c:pt idx="21">
                  <c:v>39574.666666666591</c:v>
                </c:pt>
                <c:pt idx="22">
                  <c:v>39574.708333333278</c:v>
                </c:pt>
                <c:pt idx="23">
                  <c:v>39574.749999999942</c:v>
                </c:pt>
                <c:pt idx="24">
                  <c:v>39574.791666666577</c:v>
                </c:pt>
                <c:pt idx="25">
                  <c:v>39574.83333333327</c:v>
                </c:pt>
                <c:pt idx="26">
                  <c:v>39574.874999999956</c:v>
                </c:pt>
                <c:pt idx="27">
                  <c:v>39574.916666666599</c:v>
                </c:pt>
                <c:pt idx="28">
                  <c:v>39574.958333333263</c:v>
                </c:pt>
                <c:pt idx="29">
                  <c:v>39574.999999999942</c:v>
                </c:pt>
                <c:pt idx="30">
                  <c:v>39575.041666666584</c:v>
                </c:pt>
                <c:pt idx="31">
                  <c:v>39575.083333333256</c:v>
                </c:pt>
                <c:pt idx="32">
                  <c:v>39575.124999999935</c:v>
                </c:pt>
                <c:pt idx="33">
                  <c:v>39575.166666666584</c:v>
                </c:pt>
                <c:pt idx="34">
                  <c:v>39575.208333333234</c:v>
                </c:pt>
                <c:pt idx="35">
                  <c:v>39575.249999999913</c:v>
                </c:pt>
                <c:pt idx="36">
                  <c:v>39575.291666666562</c:v>
                </c:pt>
                <c:pt idx="37">
                  <c:v>39575.333333333234</c:v>
                </c:pt>
                <c:pt idx="38">
                  <c:v>39575.374999999935</c:v>
                </c:pt>
                <c:pt idx="39">
                  <c:v>39575.416666666584</c:v>
                </c:pt>
                <c:pt idx="40">
                  <c:v>39575.458333333241</c:v>
                </c:pt>
                <c:pt idx="41">
                  <c:v>39575.499999999898</c:v>
                </c:pt>
                <c:pt idx="42">
                  <c:v>39575.541666666555</c:v>
                </c:pt>
                <c:pt idx="43">
                  <c:v>39575.583333333227</c:v>
                </c:pt>
                <c:pt idx="44">
                  <c:v>39575.624999999891</c:v>
                </c:pt>
                <c:pt idx="45">
                  <c:v>39575.666666666555</c:v>
                </c:pt>
                <c:pt idx="46">
                  <c:v>39575.708333333205</c:v>
                </c:pt>
                <c:pt idx="47">
                  <c:v>39575.749999999891</c:v>
                </c:pt>
                <c:pt idx="48">
                  <c:v>39575.791666666519</c:v>
                </c:pt>
                <c:pt idx="49">
                  <c:v>39575.833333333205</c:v>
                </c:pt>
                <c:pt idx="50">
                  <c:v>39575.874999999898</c:v>
                </c:pt>
                <c:pt idx="51">
                  <c:v>39575.916666666541</c:v>
                </c:pt>
                <c:pt idx="52">
                  <c:v>39575.958333333212</c:v>
                </c:pt>
                <c:pt idx="53">
                  <c:v>39575.999999999869</c:v>
                </c:pt>
                <c:pt idx="54">
                  <c:v>39576.041666666526</c:v>
                </c:pt>
                <c:pt idx="55">
                  <c:v>39576.083333333198</c:v>
                </c:pt>
                <c:pt idx="56">
                  <c:v>39576.124999999862</c:v>
                </c:pt>
                <c:pt idx="57">
                  <c:v>39576.166666666526</c:v>
                </c:pt>
                <c:pt idx="58">
                  <c:v>39576.20833333319</c:v>
                </c:pt>
                <c:pt idx="59">
                  <c:v>39576.249999999862</c:v>
                </c:pt>
                <c:pt idx="60">
                  <c:v>39576.291666666497</c:v>
                </c:pt>
                <c:pt idx="61">
                  <c:v>39576.333333333183</c:v>
                </c:pt>
                <c:pt idx="62">
                  <c:v>39576.374999999869</c:v>
                </c:pt>
                <c:pt idx="63">
                  <c:v>39576.416666666511</c:v>
                </c:pt>
                <c:pt idx="64">
                  <c:v>39576.458333333198</c:v>
                </c:pt>
                <c:pt idx="65">
                  <c:v>39576.49999999984</c:v>
                </c:pt>
                <c:pt idx="66">
                  <c:v>39576.541666666504</c:v>
                </c:pt>
                <c:pt idx="67">
                  <c:v>39576.583333333168</c:v>
                </c:pt>
                <c:pt idx="68">
                  <c:v>39576.624999999833</c:v>
                </c:pt>
                <c:pt idx="69">
                  <c:v>39576.666666666482</c:v>
                </c:pt>
                <c:pt idx="70">
                  <c:v>39576.708333333161</c:v>
                </c:pt>
                <c:pt idx="71">
                  <c:v>39576.749999999833</c:v>
                </c:pt>
                <c:pt idx="72">
                  <c:v>39576.791666666468</c:v>
                </c:pt>
                <c:pt idx="73">
                  <c:v>39576.833333333161</c:v>
                </c:pt>
                <c:pt idx="74">
                  <c:v>39576.87499999984</c:v>
                </c:pt>
                <c:pt idx="75">
                  <c:v>39576.916666666482</c:v>
                </c:pt>
                <c:pt idx="76">
                  <c:v>39576.958333333168</c:v>
                </c:pt>
                <c:pt idx="77">
                  <c:v>39576.999999999811</c:v>
                </c:pt>
                <c:pt idx="78">
                  <c:v>39577.041666666475</c:v>
                </c:pt>
                <c:pt idx="79">
                  <c:v>39577.083333333139</c:v>
                </c:pt>
                <c:pt idx="80">
                  <c:v>39577.124999999811</c:v>
                </c:pt>
                <c:pt idx="81">
                  <c:v>39577.166666666453</c:v>
                </c:pt>
                <c:pt idx="82">
                  <c:v>39577.208333333132</c:v>
                </c:pt>
                <c:pt idx="83">
                  <c:v>39577.249999999796</c:v>
                </c:pt>
                <c:pt idx="84">
                  <c:v>39577.291666666431</c:v>
                </c:pt>
                <c:pt idx="85">
                  <c:v>39577.333333333132</c:v>
                </c:pt>
                <c:pt idx="86">
                  <c:v>39577.374999999804</c:v>
                </c:pt>
                <c:pt idx="87">
                  <c:v>39577.416666666453</c:v>
                </c:pt>
                <c:pt idx="88">
                  <c:v>39577.458333333139</c:v>
                </c:pt>
                <c:pt idx="89">
                  <c:v>39577.499999999782</c:v>
                </c:pt>
                <c:pt idx="90">
                  <c:v>39577.541666666431</c:v>
                </c:pt>
                <c:pt idx="91">
                  <c:v>39577.58333333311</c:v>
                </c:pt>
                <c:pt idx="92">
                  <c:v>39577.624999999782</c:v>
                </c:pt>
                <c:pt idx="93">
                  <c:v>39577.666666666424</c:v>
                </c:pt>
                <c:pt idx="94">
                  <c:v>39577.708333333103</c:v>
                </c:pt>
                <c:pt idx="95">
                  <c:v>39577.749999999767</c:v>
                </c:pt>
                <c:pt idx="96">
                  <c:v>39577.791666666402</c:v>
                </c:pt>
                <c:pt idx="97">
                  <c:v>39577.833333333096</c:v>
                </c:pt>
                <c:pt idx="98">
                  <c:v>39577.874999999774</c:v>
                </c:pt>
                <c:pt idx="99">
                  <c:v>39577.916666666431</c:v>
                </c:pt>
                <c:pt idx="100">
                  <c:v>39577.958333333103</c:v>
                </c:pt>
                <c:pt idx="101">
                  <c:v>39577.999999999753</c:v>
                </c:pt>
                <c:pt idx="102">
                  <c:v>39578.041666666402</c:v>
                </c:pt>
                <c:pt idx="103">
                  <c:v>39578.083333333081</c:v>
                </c:pt>
                <c:pt idx="104">
                  <c:v>39578.124999999745</c:v>
                </c:pt>
                <c:pt idx="105">
                  <c:v>39578.166666666395</c:v>
                </c:pt>
                <c:pt idx="106">
                  <c:v>39578.208333333081</c:v>
                </c:pt>
                <c:pt idx="107">
                  <c:v>39578.249999999738</c:v>
                </c:pt>
                <c:pt idx="108">
                  <c:v>39578.291666666373</c:v>
                </c:pt>
                <c:pt idx="109">
                  <c:v>39578.333333333067</c:v>
                </c:pt>
                <c:pt idx="110">
                  <c:v>39578.374999999745</c:v>
                </c:pt>
                <c:pt idx="111">
                  <c:v>39578.416666666395</c:v>
                </c:pt>
                <c:pt idx="112">
                  <c:v>39578.458333333074</c:v>
                </c:pt>
                <c:pt idx="113">
                  <c:v>39578.499999999731</c:v>
                </c:pt>
                <c:pt idx="114">
                  <c:v>39578.541666666373</c:v>
                </c:pt>
                <c:pt idx="115">
                  <c:v>39578.583333333052</c:v>
                </c:pt>
                <c:pt idx="116">
                  <c:v>39578.624999999716</c:v>
                </c:pt>
                <c:pt idx="117">
                  <c:v>39578.666666666366</c:v>
                </c:pt>
                <c:pt idx="118">
                  <c:v>39578.708333333045</c:v>
                </c:pt>
                <c:pt idx="119">
                  <c:v>39578.749999999709</c:v>
                </c:pt>
                <c:pt idx="120">
                  <c:v>39578.791666666344</c:v>
                </c:pt>
                <c:pt idx="121">
                  <c:v>39578.833333333037</c:v>
                </c:pt>
                <c:pt idx="122">
                  <c:v>39578.874999999716</c:v>
                </c:pt>
                <c:pt idx="123">
                  <c:v>39578.916666666366</c:v>
                </c:pt>
                <c:pt idx="124">
                  <c:v>39578.958333333045</c:v>
                </c:pt>
                <c:pt idx="125">
                  <c:v>39578.999999999694</c:v>
                </c:pt>
                <c:pt idx="126">
                  <c:v>39579.041666666344</c:v>
                </c:pt>
                <c:pt idx="127">
                  <c:v>39579.083333333023</c:v>
                </c:pt>
                <c:pt idx="128">
                  <c:v>39579.124999999687</c:v>
                </c:pt>
                <c:pt idx="129">
                  <c:v>39579.166666666337</c:v>
                </c:pt>
                <c:pt idx="130">
                  <c:v>39579.208333333016</c:v>
                </c:pt>
                <c:pt idx="131">
                  <c:v>39579.24999999968</c:v>
                </c:pt>
                <c:pt idx="132">
                  <c:v>39579.291666666315</c:v>
                </c:pt>
                <c:pt idx="133">
                  <c:v>39579.333333333008</c:v>
                </c:pt>
                <c:pt idx="134">
                  <c:v>39579.374999999687</c:v>
                </c:pt>
                <c:pt idx="135">
                  <c:v>39579.416666666337</c:v>
                </c:pt>
                <c:pt idx="136">
                  <c:v>39579.458333333016</c:v>
                </c:pt>
                <c:pt idx="137">
                  <c:v>39579.499999999665</c:v>
                </c:pt>
                <c:pt idx="138">
                  <c:v>39579.541666666315</c:v>
                </c:pt>
                <c:pt idx="139">
                  <c:v>39579.583333333001</c:v>
                </c:pt>
                <c:pt idx="140">
                  <c:v>39579.624999999658</c:v>
                </c:pt>
                <c:pt idx="141">
                  <c:v>39579.666666666308</c:v>
                </c:pt>
                <c:pt idx="142">
                  <c:v>39579.708333333001</c:v>
                </c:pt>
                <c:pt idx="143">
                  <c:v>39579.749999999651</c:v>
                </c:pt>
                <c:pt idx="144">
                  <c:v>39579.791666666286</c:v>
                </c:pt>
                <c:pt idx="145">
                  <c:v>39579.833333332994</c:v>
                </c:pt>
                <c:pt idx="146">
                  <c:v>39579.874999999643</c:v>
                </c:pt>
                <c:pt idx="147">
                  <c:v>39579.916666666308</c:v>
                </c:pt>
                <c:pt idx="148">
                  <c:v>39579.958333333001</c:v>
                </c:pt>
                <c:pt idx="149">
                  <c:v>39579.999999999636</c:v>
                </c:pt>
                <c:pt idx="150">
                  <c:v>39580.041666666279</c:v>
                </c:pt>
                <c:pt idx="151">
                  <c:v>39580.083333332979</c:v>
                </c:pt>
                <c:pt idx="152">
                  <c:v>39580.124999999629</c:v>
                </c:pt>
                <c:pt idx="153">
                  <c:v>39580.166666666271</c:v>
                </c:pt>
                <c:pt idx="154">
                  <c:v>39580.208333332972</c:v>
                </c:pt>
                <c:pt idx="155">
                  <c:v>39580.249999999622</c:v>
                </c:pt>
                <c:pt idx="156">
                  <c:v>39580.291666666257</c:v>
                </c:pt>
                <c:pt idx="157">
                  <c:v>39580.333333332965</c:v>
                </c:pt>
                <c:pt idx="158">
                  <c:v>39580.374999999629</c:v>
                </c:pt>
                <c:pt idx="159">
                  <c:v>39580.416666666279</c:v>
                </c:pt>
                <c:pt idx="160">
                  <c:v>39580.458333332965</c:v>
                </c:pt>
                <c:pt idx="161">
                  <c:v>39580.499999999607</c:v>
                </c:pt>
                <c:pt idx="162">
                  <c:v>39580.541666666257</c:v>
                </c:pt>
                <c:pt idx="163">
                  <c:v>39580.583333332943</c:v>
                </c:pt>
                <c:pt idx="164">
                  <c:v>39580.6249999996</c:v>
                </c:pt>
                <c:pt idx="165">
                  <c:v>39580.66666666625</c:v>
                </c:pt>
                <c:pt idx="166">
                  <c:v>39580.708333332943</c:v>
                </c:pt>
                <c:pt idx="167">
                  <c:v>39580.749999999593</c:v>
                </c:pt>
                <c:pt idx="168">
                  <c:v>39580.79166666622</c:v>
                </c:pt>
                <c:pt idx="169">
                  <c:v>39580.833333332936</c:v>
                </c:pt>
                <c:pt idx="170">
                  <c:v>39580.874999999607</c:v>
                </c:pt>
                <c:pt idx="171">
                  <c:v>39580.91666666625</c:v>
                </c:pt>
                <c:pt idx="172">
                  <c:v>39580.958333332943</c:v>
                </c:pt>
                <c:pt idx="173">
                  <c:v>39580.999999999593</c:v>
                </c:pt>
                <c:pt idx="174">
                  <c:v>39581.04166666622</c:v>
                </c:pt>
                <c:pt idx="175">
                  <c:v>39581.083333332921</c:v>
                </c:pt>
                <c:pt idx="176">
                  <c:v>39581.124999999585</c:v>
                </c:pt>
                <c:pt idx="177">
                  <c:v>39581.16666666622</c:v>
                </c:pt>
                <c:pt idx="178">
                  <c:v>39581.208333332899</c:v>
                </c:pt>
                <c:pt idx="179">
                  <c:v>39581.249999999563</c:v>
                </c:pt>
                <c:pt idx="180">
                  <c:v>39581.291666666191</c:v>
                </c:pt>
                <c:pt idx="181">
                  <c:v>39581.333333332892</c:v>
                </c:pt>
                <c:pt idx="182">
                  <c:v>39581.374999999585</c:v>
                </c:pt>
                <c:pt idx="183">
                  <c:v>39581.41666666622</c:v>
                </c:pt>
                <c:pt idx="184">
                  <c:v>39581.458333332906</c:v>
                </c:pt>
                <c:pt idx="185">
                  <c:v>39581.499999999549</c:v>
                </c:pt>
                <c:pt idx="186">
                  <c:v>39581.541666666191</c:v>
                </c:pt>
                <c:pt idx="187">
                  <c:v>39581.583333332892</c:v>
                </c:pt>
                <c:pt idx="188">
                  <c:v>39581.624999999542</c:v>
                </c:pt>
                <c:pt idx="189">
                  <c:v>39581.666666666191</c:v>
                </c:pt>
                <c:pt idx="190">
                  <c:v>39581.708333332885</c:v>
                </c:pt>
                <c:pt idx="191">
                  <c:v>39581.749999999542</c:v>
                </c:pt>
                <c:pt idx="192">
                  <c:v>39581.791666666177</c:v>
                </c:pt>
                <c:pt idx="193">
                  <c:v>39581.833333332863</c:v>
                </c:pt>
                <c:pt idx="194">
                  <c:v>39581.874999999549</c:v>
                </c:pt>
                <c:pt idx="195">
                  <c:v>39581.916666666191</c:v>
                </c:pt>
                <c:pt idx="196">
                  <c:v>39581.958333332885</c:v>
                </c:pt>
                <c:pt idx="197">
                  <c:v>39581.999999999534</c:v>
                </c:pt>
                <c:pt idx="198">
                  <c:v>39582.041666666184</c:v>
                </c:pt>
                <c:pt idx="199">
                  <c:v>39582.083333332848</c:v>
                </c:pt>
                <c:pt idx="200">
                  <c:v>39582.124999999513</c:v>
                </c:pt>
                <c:pt idx="201">
                  <c:v>39582.166666666177</c:v>
                </c:pt>
                <c:pt idx="202">
                  <c:v>39582.208333332841</c:v>
                </c:pt>
                <c:pt idx="203">
                  <c:v>39582.249999999513</c:v>
                </c:pt>
                <c:pt idx="204">
                  <c:v>39582.291666666148</c:v>
                </c:pt>
                <c:pt idx="205">
                  <c:v>39582.333333332841</c:v>
                </c:pt>
                <c:pt idx="206">
                  <c:v>39582.37499999952</c:v>
                </c:pt>
                <c:pt idx="207">
                  <c:v>39582.416666666162</c:v>
                </c:pt>
                <c:pt idx="208">
                  <c:v>39582.458333332848</c:v>
                </c:pt>
                <c:pt idx="209">
                  <c:v>39582.499999999491</c:v>
                </c:pt>
                <c:pt idx="210">
                  <c:v>39582.541666666155</c:v>
                </c:pt>
                <c:pt idx="211">
                  <c:v>39582.583333332819</c:v>
                </c:pt>
                <c:pt idx="212">
                  <c:v>39582.624999999483</c:v>
                </c:pt>
                <c:pt idx="213">
                  <c:v>39582.666666666133</c:v>
                </c:pt>
                <c:pt idx="214">
                  <c:v>39582.708333332812</c:v>
                </c:pt>
                <c:pt idx="215">
                  <c:v>39582.749999999483</c:v>
                </c:pt>
                <c:pt idx="216">
                  <c:v>39582.791666666119</c:v>
                </c:pt>
                <c:pt idx="217">
                  <c:v>39582.833333332812</c:v>
                </c:pt>
                <c:pt idx="218">
                  <c:v>39582.874999999491</c:v>
                </c:pt>
                <c:pt idx="219">
                  <c:v>39582.916666666133</c:v>
                </c:pt>
                <c:pt idx="220">
                  <c:v>39582.958333332819</c:v>
                </c:pt>
                <c:pt idx="221">
                  <c:v>39582.999999999462</c:v>
                </c:pt>
                <c:pt idx="222">
                  <c:v>39583.041666666126</c:v>
                </c:pt>
                <c:pt idx="223">
                  <c:v>39583.08333333279</c:v>
                </c:pt>
                <c:pt idx="224">
                  <c:v>39583.124999999462</c:v>
                </c:pt>
                <c:pt idx="225">
                  <c:v>39583.166666666104</c:v>
                </c:pt>
                <c:pt idx="226">
                  <c:v>39583.208333332783</c:v>
                </c:pt>
                <c:pt idx="227">
                  <c:v>39583.249999999447</c:v>
                </c:pt>
                <c:pt idx="228">
                  <c:v>39583.291666666082</c:v>
                </c:pt>
                <c:pt idx="229">
                  <c:v>39583.333333332783</c:v>
                </c:pt>
                <c:pt idx="230">
                  <c:v>39583.374999999454</c:v>
                </c:pt>
                <c:pt idx="231">
                  <c:v>39583.416666666111</c:v>
                </c:pt>
                <c:pt idx="232">
                  <c:v>39583.45833333279</c:v>
                </c:pt>
                <c:pt idx="233">
                  <c:v>39583.499999999432</c:v>
                </c:pt>
                <c:pt idx="234">
                  <c:v>39583.541666666082</c:v>
                </c:pt>
                <c:pt idx="235">
                  <c:v>39583.583333332761</c:v>
                </c:pt>
                <c:pt idx="236">
                  <c:v>39583.624999999432</c:v>
                </c:pt>
                <c:pt idx="237">
                  <c:v>39583.666666666075</c:v>
                </c:pt>
                <c:pt idx="238">
                  <c:v>39583.708333332761</c:v>
                </c:pt>
                <c:pt idx="239">
                  <c:v>39583.749999999418</c:v>
                </c:pt>
                <c:pt idx="240">
                  <c:v>39583.791666666053</c:v>
                </c:pt>
                <c:pt idx="241">
                  <c:v>39583.833333332746</c:v>
                </c:pt>
                <c:pt idx="242">
                  <c:v>39583.874999999425</c:v>
                </c:pt>
                <c:pt idx="243">
                  <c:v>39583.916666666082</c:v>
                </c:pt>
                <c:pt idx="244">
                  <c:v>39583.958333332754</c:v>
                </c:pt>
                <c:pt idx="245">
                  <c:v>39583.999999999403</c:v>
                </c:pt>
                <c:pt idx="246">
                  <c:v>39584.041666666053</c:v>
                </c:pt>
                <c:pt idx="247">
                  <c:v>39584.083333332732</c:v>
                </c:pt>
                <c:pt idx="248">
                  <c:v>39584.124999999396</c:v>
                </c:pt>
                <c:pt idx="249">
                  <c:v>39584.166666666046</c:v>
                </c:pt>
                <c:pt idx="250">
                  <c:v>39584.208333332732</c:v>
                </c:pt>
                <c:pt idx="251">
                  <c:v>39584.249999999389</c:v>
                </c:pt>
                <c:pt idx="252">
                  <c:v>39584.291666666024</c:v>
                </c:pt>
                <c:pt idx="253">
                  <c:v>39584.333333332717</c:v>
                </c:pt>
                <c:pt idx="254">
                  <c:v>39584.374999999396</c:v>
                </c:pt>
                <c:pt idx="255">
                  <c:v>39584.416666666046</c:v>
                </c:pt>
                <c:pt idx="256">
                  <c:v>39584.458333332725</c:v>
                </c:pt>
                <c:pt idx="257">
                  <c:v>39584.499999999382</c:v>
                </c:pt>
                <c:pt idx="258">
                  <c:v>39584.541666666024</c:v>
                </c:pt>
                <c:pt idx="259">
                  <c:v>39584.583333332703</c:v>
                </c:pt>
                <c:pt idx="260">
                  <c:v>39584.624999999367</c:v>
                </c:pt>
                <c:pt idx="261">
                  <c:v>39584.666666666024</c:v>
                </c:pt>
                <c:pt idx="262">
                  <c:v>39584.708333332695</c:v>
                </c:pt>
                <c:pt idx="263">
                  <c:v>39584.74999999936</c:v>
                </c:pt>
                <c:pt idx="264">
                  <c:v>39584.791666666002</c:v>
                </c:pt>
                <c:pt idx="265">
                  <c:v>39584.833333332688</c:v>
                </c:pt>
                <c:pt idx="266">
                  <c:v>39584.874999999367</c:v>
                </c:pt>
                <c:pt idx="267">
                  <c:v>39584.916666666017</c:v>
                </c:pt>
                <c:pt idx="268">
                  <c:v>39584.958333332695</c:v>
                </c:pt>
                <c:pt idx="269">
                  <c:v>39584.999999999345</c:v>
                </c:pt>
                <c:pt idx="270">
                  <c:v>39585.041666665995</c:v>
                </c:pt>
                <c:pt idx="271">
                  <c:v>39585.083333332681</c:v>
                </c:pt>
                <c:pt idx="272">
                  <c:v>39585.124999999338</c:v>
                </c:pt>
                <c:pt idx="273">
                  <c:v>39585.166666665988</c:v>
                </c:pt>
                <c:pt idx="274">
                  <c:v>39585.208333332666</c:v>
                </c:pt>
                <c:pt idx="275">
                  <c:v>39585.249999999331</c:v>
                </c:pt>
                <c:pt idx="276">
                  <c:v>39585.291666665966</c:v>
                </c:pt>
                <c:pt idx="277">
                  <c:v>39585.333333332659</c:v>
                </c:pt>
                <c:pt idx="278">
                  <c:v>39585.374999999338</c:v>
                </c:pt>
                <c:pt idx="279">
                  <c:v>39585.416666665988</c:v>
                </c:pt>
                <c:pt idx="280">
                  <c:v>39585.458333332666</c:v>
                </c:pt>
                <c:pt idx="281">
                  <c:v>39585.499999999316</c:v>
                </c:pt>
                <c:pt idx="282">
                  <c:v>39585.541666665966</c:v>
                </c:pt>
                <c:pt idx="283">
                  <c:v>39585.583333332645</c:v>
                </c:pt>
                <c:pt idx="284">
                  <c:v>39585.624999999309</c:v>
                </c:pt>
                <c:pt idx="285">
                  <c:v>39585.666666665958</c:v>
                </c:pt>
                <c:pt idx="286">
                  <c:v>39585.708333332637</c:v>
                </c:pt>
                <c:pt idx="287">
                  <c:v>39585.749999999302</c:v>
                </c:pt>
                <c:pt idx="288">
                  <c:v>39585.791666665937</c:v>
                </c:pt>
                <c:pt idx="289">
                  <c:v>39585.83333333263</c:v>
                </c:pt>
                <c:pt idx="290">
                  <c:v>39585.874999999309</c:v>
                </c:pt>
                <c:pt idx="291">
                  <c:v>39585.916666665958</c:v>
                </c:pt>
                <c:pt idx="292">
                  <c:v>39585.958333332637</c:v>
                </c:pt>
                <c:pt idx="293">
                  <c:v>39585.999999999287</c:v>
                </c:pt>
                <c:pt idx="294">
                  <c:v>39586.041666665937</c:v>
                </c:pt>
                <c:pt idx="295">
                  <c:v>39586.083333332615</c:v>
                </c:pt>
                <c:pt idx="296">
                  <c:v>39586.12499999928</c:v>
                </c:pt>
                <c:pt idx="297">
                  <c:v>39586.166666665929</c:v>
                </c:pt>
                <c:pt idx="298">
                  <c:v>39586.208333332608</c:v>
                </c:pt>
                <c:pt idx="299">
                  <c:v>39586.249999999272</c:v>
                </c:pt>
                <c:pt idx="300">
                  <c:v>39586.291666665908</c:v>
                </c:pt>
                <c:pt idx="301">
                  <c:v>39586.333333332601</c:v>
                </c:pt>
                <c:pt idx="302">
                  <c:v>39586.37499999928</c:v>
                </c:pt>
                <c:pt idx="303">
                  <c:v>39586.416666665929</c:v>
                </c:pt>
                <c:pt idx="304">
                  <c:v>39586.458333332615</c:v>
                </c:pt>
                <c:pt idx="305">
                  <c:v>39586.499999999258</c:v>
                </c:pt>
                <c:pt idx="306">
                  <c:v>39586.541666665908</c:v>
                </c:pt>
                <c:pt idx="307">
                  <c:v>39586.583333332601</c:v>
                </c:pt>
                <c:pt idx="308">
                  <c:v>39586.624999999251</c:v>
                </c:pt>
                <c:pt idx="309">
                  <c:v>39586.6666666659</c:v>
                </c:pt>
                <c:pt idx="310">
                  <c:v>39586.708333332594</c:v>
                </c:pt>
                <c:pt idx="311">
                  <c:v>39586.749999999236</c:v>
                </c:pt>
                <c:pt idx="312">
                  <c:v>39586.791666665871</c:v>
                </c:pt>
                <c:pt idx="313">
                  <c:v>39586.833333332586</c:v>
                </c:pt>
                <c:pt idx="314">
                  <c:v>39586.874999999243</c:v>
                </c:pt>
                <c:pt idx="315">
                  <c:v>39586.9166666659</c:v>
                </c:pt>
                <c:pt idx="316">
                  <c:v>39586.958333332594</c:v>
                </c:pt>
                <c:pt idx="317">
                  <c:v>39586.999999999229</c:v>
                </c:pt>
                <c:pt idx="318">
                  <c:v>39587.041666665871</c:v>
                </c:pt>
                <c:pt idx="319">
                  <c:v>39587.083333332572</c:v>
                </c:pt>
                <c:pt idx="320">
                  <c:v>39587.124999999221</c:v>
                </c:pt>
                <c:pt idx="321">
                  <c:v>39587.166666665871</c:v>
                </c:pt>
                <c:pt idx="322">
                  <c:v>39587.208333332565</c:v>
                </c:pt>
                <c:pt idx="323">
                  <c:v>39587.249999999214</c:v>
                </c:pt>
                <c:pt idx="324">
                  <c:v>39587.291666665849</c:v>
                </c:pt>
                <c:pt idx="325">
                  <c:v>39587.333333332543</c:v>
                </c:pt>
                <c:pt idx="326">
                  <c:v>39587.374999999221</c:v>
                </c:pt>
                <c:pt idx="327">
                  <c:v>39587.416666665871</c:v>
                </c:pt>
                <c:pt idx="328">
                  <c:v>39587.458333332565</c:v>
                </c:pt>
                <c:pt idx="329">
                  <c:v>39587.4999999992</c:v>
                </c:pt>
                <c:pt idx="330">
                  <c:v>39587.541666665849</c:v>
                </c:pt>
                <c:pt idx="331">
                  <c:v>39587.583333332543</c:v>
                </c:pt>
                <c:pt idx="332">
                  <c:v>39587.624999999192</c:v>
                </c:pt>
                <c:pt idx="333">
                  <c:v>39587.666666665835</c:v>
                </c:pt>
                <c:pt idx="334">
                  <c:v>39587.708333332535</c:v>
                </c:pt>
                <c:pt idx="335">
                  <c:v>39587.749999999192</c:v>
                </c:pt>
                <c:pt idx="336">
                  <c:v>39587.791666665813</c:v>
                </c:pt>
                <c:pt idx="337">
                  <c:v>39587.833333332528</c:v>
                </c:pt>
                <c:pt idx="338">
                  <c:v>39587.8749999992</c:v>
                </c:pt>
                <c:pt idx="339">
                  <c:v>39587.916666665835</c:v>
                </c:pt>
                <c:pt idx="340">
                  <c:v>39587.958333332535</c:v>
                </c:pt>
                <c:pt idx="341">
                  <c:v>39587.999999999185</c:v>
                </c:pt>
                <c:pt idx="342">
                  <c:v>39588.04166666582</c:v>
                </c:pt>
                <c:pt idx="343">
                  <c:v>39588.083333332499</c:v>
                </c:pt>
                <c:pt idx="344">
                  <c:v>39588.124999999163</c:v>
                </c:pt>
                <c:pt idx="345">
                  <c:v>39588.166666665813</c:v>
                </c:pt>
                <c:pt idx="346">
                  <c:v>39588.208333332492</c:v>
                </c:pt>
                <c:pt idx="347">
                  <c:v>39588.249999999163</c:v>
                </c:pt>
                <c:pt idx="348">
                  <c:v>39588.291666665791</c:v>
                </c:pt>
                <c:pt idx="349">
                  <c:v>39588.333333332492</c:v>
                </c:pt>
                <c:pt idx="350">
                  <c:v>39588.374999999171</c:v>
                </c:pt>
                <c:pt idx="351">
                  <c:v>39588.416666665806</c:v>
                </c:pt>
                <c:pt idx="352">
                  <c:v>39588.458333332499</c:v>
                </c:pt>
                <c:pt idx="353">
                  <c:v>39588.499999999141</c:v>
                </c:pt>
                <c:pt idx="354">
                  <c:v>39588.541666665784</c:v>
                </c:pt>
                <c:pt idx="355">
                  <c:v>39588.583333332484</c:v>
                </c:pt>
                <c:pt idx="356">
                  <c:v>39588.624999999141</c:v>
                </c:pt>
                <c:pt idx="357">
                  <c:v>39588.666666665777</c:v>
                </c:pt>
                <c:pt idx="358">
                  <c:v>39588.708333332463</c:v>
                </c:pt>
                <c:pt idx="359">
                  <c:v>39588.749999999141</c:v>
                </c:pt>
                <c:pt idx="360">
                  <c:v>39588.791666665747</c:v>
                </c:pt>
                <c:pt idx="361">
                  <c:v>39588.833333332463</c:v>
                </c:pt>
                <c:pt idx="362">
                  <c:v>39588.874999999149</c:v>
                </c:pt>
                <c:pt idx="363">
                  <c:v>39588.916666665784</c:v>
                </c:pt>
                <c:pt idx="364">
                  <c:v>39588.95833333247</c:v>
                </c:pt>
                <c:pt idx="365">
                  <c:v>39588.999999999112</c:v>
                </c:pt>
                <c:pt idx="366">
                  <c:v>39589.041666665755</c:v>
                </c:pt>
                <c:pt idx="367">
                  <c:v>39589.083333332441</c:v>
                </c:pt>
                <c:pt idx="368">
                  <c:v>39589.124999999112</c:v>
                </c:pt>
                <c:pt idx="369">
                  <c:v>39589.166666665747</c:v>
                </c:pt>
                <c:pt idx="370">
                  <c:v>39589.208333332441</c:v>
                </c:pt>
                <c:pt idx="371">
                  <c:v>39589.249999999098</c:v>
                </c:pt>
                <c:pt idx="372">
                  <c:v>39589.291666665718</c:v>
                </c:pt>
                <c:pt idx="373">
                  <c:v>39589.333333332441</c:v>
                </c:pt>
                <c:pt idx="374">
                  <c:v>39589.374999999105</c:v>
                </c:pt>
                <c:pt idx="375">
                  <c:v>39589.416666665755</c:v>
                </c:pt>
                <c:pt idx="376">
                  <c:v>39589.458333332441</c:v>
                </c:pt>
                <c:pt idx="377">
                  <c:v>39589.499999999083</c:v>
                </c:pt>
                <c:pt idx="378">
                  <c:v>39589.541666665718</c:v>
                </c:pt>
                <c:pt idx="379">
                  <c:v>39589.583333332412</c:v>
                </c:pt>
                <c:pt idx="380">
                  <c:v>39589.624999999083</c:v>
                </c:pt>
                <c:pt idx="381">
                  <c:v>39589.666666665718</c:v>
                </c:pt>
                <c:pt idx="382">
                  <c:v>39589.708333332412</c:v>
                </c:pt>
                <c:pt idx="383">
                  <c:v>39589.749999999069</c:v>
                </c:pt>
                <c:pt idx="384">
                  <c:v>39589.791666665689</c:v>
                </c:pt>
                <c:pt idx="385">
                  <c:v>39589.833333332397</c:v>
                </c:pt>
                <c:pt idx="386">
                  <c:v>39589.874999999076</c:v>
                </c:pt>
                <c:pt idx="387">
                  <c:v>39589.916666665726</c:v>
                </c:pt>
                <c:pt idx="388">
                  <c:v>39589.958333332404</c:v>
                </c:pt>
                <c:pt idx="389">
                  <c:v>39589.999999999061</c:v>
                </c:pt>
                <c:pt idx="390">
                  <c:v>39590.041666665697</c:v>
                </c:pt>
                <c:pt idx="391">
                  <c:v>39590.083333332383</c:v>
                </c:pt>
                <c:pt idx="392">
                  <c:v>39590.124999999047</c:v>
                </c:pt>
                <c:pt idx="393">
                  <c:v>39590.166666665682</c:v>
                </c:pt>
                <c:pt idx="394">
                  <c:v>39590.208333332383</c:v>
                </c:pt>
                <c:pt idx="395">
                  <c:v>39590.24999999904</c:v>
                </c:pt>
                <c:pt idx="396">
                  <c:v>39590.291666665667</c:v>
                </c:pt>
                <c:pt idx="397">
                  <c:v>39590.333333332368</c:v>
                </c:pt>
                <c:pt idx="398">
                  <c:v>39590.374999999047</c:v>
                </c:pt>
                <c:pt idx="399">
                  <c:v>39590.416666665682</c:v>
                </c:pt>
                <c:pt idx="400">
                  <c:v>39590.458333332375</c:v>
                </c:pt>
                <c:pt idx="401">
                  <c:v>39590.499999999032</c:v>
                </c:pt>
                <c:pt idx="402">
                  <c:v>39590.541666665667</c:v>
                </c:pt>
                <c:pt idx="403">
                  <c:v>39590.583333332361</c:v>
                </c:pt>
                <c:pt idx="404">
                  <c:v>39590.624999999018</c:v>
                </c:pt>
                <c:pt idx="405">
                  <c:v>39590.666666665653</c:v>
                </c:pt>
                <c:pt idx="406">
                  <c:v>39590.708333332346</c:v>
                </c:pt>
                <c:pt idx="407">
                  <c:v>39590.74999999901</c:v>
                </c:pt>
                <c:pt idx="408">
                  <c:v>39590.791666665638</c:v>
                </c:pt>
                <c:pt idx="409">
                  <c:v>39590.833333332339</c:v>
                </c:pt>
                <c:pt idx="410">
                  <c:v>39590.874999999018</c:v>
                </c:pt>
                <c:pt idx="411">
                  <c:v>39590.916666665653</c:v>
                </c:pt>
                <c:pt idx="412">
                  <c:v>39590.958333332346</c:v>
                </c:pt>
                <c:pt idx="413">
                  <c:v>39590.999999999003</c:v>
                </c:pt>
                <c:pt idx="414">
                  <c:v>39591.041666665631</c:v>
                </c:pt>
                <c:pt idx="415">
                  <c:v>39591.083333332332</c:v>
                </c:pt>
                <c:pt idx="416">
                  <c:v>39591.124999999003</c:v>
                </c:pt>
                <c:pt idx="417">
                  <c:v>39591.166666665624</c:v>
                </c:pt>
                <c:pt idx="418">
                  <c:v>39591.208333332317</c:v>
                </c:pt>
                <c:pt idx="419">
                  <c:v>39591.249999998996</c:v>
                </c:pt>
                <c:pt idx="420">
                  <c:v>39591.291666665609</c:v>
                </c:pt>
                <c:pt idx="421">
                  <c:v>39591.33333333231</c:v>
                </c:pt>
                <c:pt idx="422">
                  <c:v>39591.37499999901</c:v>
                </c:pt>
                <c:pt idx="423">
                  <c:v>39591.416666665624</c:v>
                </c:pt>
                <c:pt idx="424">
                  <c:v>39591.458333332317</c:v>
                </c:pt>
                <c:pt idx="425">
                  <c:v>39591.499999998989</c:v>
                </c:pt>
                <c:pt idx="426">
                  <c:v>39591.541666665602</c:v>
                </c:pt>
                <c:pt idx="427">
                  <c:v>39591.583333332295</c:v>
                </c:pt>
                <c:pt idx="428">
                  <c:v>39591.624999998974</c:v>
                </c:pt>
                <c:pt idx="429">
                  <c:v>39591.666666665602</c:v>
                </c:pt>
                <c:pt idx="430">
                  <c:v>39591.708333332288</c:v>
                </c:pt>
                <c:pt idx="431">
                  <c:v>39591.749999998967</c:v>
                </c:pt>
                <c:pt idx="432">
                  <c:v>39591.79166666558</c:v>
                </c:pt>
                <c:pt idx="433">
                  <c:v>39591.833333332281</c:v>
                </c:pt>
                <c:pt idx="434">
                  <c:v>39591.874999998974</c:v>
                </c:pt>
                <c:pt idx="435">
                  <c:v>39591.916666665595</c:v>
                </c:pt>
                <c:pt idx="436">
                  <c:v>39591.958333332288</c:v>
                </c:pt>
                <c:pt idx="437">
                  <c:v>39591.999999998952</c:v>
                </c:pt>
                <c:pt idx="438">
                  <c:v>39592.04166666558</c:v>
                </c:pt>
                <c:pt idx="439">
                  <c:v>39592.083333332266</c:v>
                </c:pt>
                <c:pt idx="440">
                  <c:v>39592.124999998945</c:v>
                </c:pt>
                <c:pt idx="441">
                  <c:v>39592.16666666558</c:v>
                </c:pt>
                <c:pt idx="442">
                  <c:v>39592.208333332259</c:v>
                </c:pt>
                <c:pt idx="443">
                  <c:v>39592.249999998938</c:v>
                </c:pt>
                <c:pt idx="444">
                  <c:v>39592.291666665558</c:v>
                </c:pt>
                <c:pt idx="445">
                  <c:v>39592.333333332252</c:v>
                </c:pt>
                <c:pt idx="446">
                  <c:v>39592.374999998945</c:v>
                </c:pt>
                <c:pt idx="447">
                  <c:v>39592.41666666558</c:v>
                </c:pt>
                <c:pt idx="448">
                  <c:v>39592.458333332259</c:v>
                </c:pt>
                <c:pt idx="449">
                  <c:v>39592.499999998923</c:v>
                </c:pt>
                <c:pt idx="450">
                  <c:v>39592.541666665558</c:v>
                </c:pt>
                <c:pt idx="451">
                  <c:v>39592.583333332237</c:v>
                </c:pt>
                <c:pt idx="452">
                  <c:v>39592.624999998916</c:v>
                </c:pt>
                <c:pt idx="453">
                  <c:v>39592.666666665551</c:v>
                </c:pt>
                <c:pt idx="454">
                  <c:v>39592.70833333223</c:v>
                </c:pt>
                <c:pt idx="455">
                  <c:v>39592.749999998909</c:v>
                </c:pt>
                <c:pt idx="456">
                  <c:v>39592.791666665529</c:v>
                </c:pt>
                <c:pt idx="457">
                  <c:v>39592.833333332223</c:v>
                </c:pt>
                <c:pt idx="458">
                  <c:v>39592.874999998916</c:v>
                </c:pt>
                <c:pt idx="459">
                  <c:v>39592.916666665551</c:v>
                </c:pt>
                <c:pt idx="460">
                  <c:v>39592.95833333223</c:v>
                </c:pt>
                <c:pt idx="461">
                  <c:v>39592.999999998894</c:v>
                </c:pt>
                <c:pt idx="462">
                  <c:v>39593.041666665529</c:v>
                </c:pt>
                <c:pt idx="463">
                  <c:v>39593.083333332208</c:v>
                </c:pt>
                <c:pt idx="464">
                  <c:v>39593.124999998887</c:v>
                </c:pt>
                <c:pt idx="465">
                  <c:v>39593.166666665522</c:v>
                </c:pt>
                <c:pt idx="466">
                  <c:v>39593.208333332201</c:v>
                </c:pt>
                <c:pt idx="467">
                  <c:v>39593.24999999888</c:v>
                </c:pt>
                <c:pt idx="468">
                  <c:v>39593.2916666655</c:v>
                </c:pt>
                <c:pt idx="469">
                  <c:v>39593.333333332193</c:v>
                </c:pt>
                <c:pt idx="470">
                  <c:v>39593.374999998887</c:v>
                </c:pt>
                <c:pt idx="471">
                  <c:v>39593.416666665522</c:v>
                </c:pt>
                <c:pt idx="472">
                  <c:v>39593.458333332208</c:v>
                </c:pt>
                <c:pt idx="473">
                  <c:v>39593.499999998865</c:v>
                </c:pt>
                <c:pt idx="474">
                  <c:v>39593.5416666655</c:v>
                </c:pt>
                <c:pt idx="475">
                  <c:v>39593.583333332193</c:v>
                </c:pt>
                <c:pt idx="476">
                  <c:v>39593.624999998843</c:v>
                </c:pt>
                <c:pt idx="477">
                  <c:v>39593.666666665493</c:v>
                </c:pt>
                <c:pt idx="478">
                  <c:v>39593.708333332186</c:v>
                </c:pt>
                <c:pt idx="479">
                  <c:v>39593.749999998843</c:v>
                </c:pt>
                <c:pt idx="480">
                  <c:v>39593.791666665471</c:v>
                </c:pt>
                <c:pt idx="481">
                  <c:v>39593.833333332179</c:v>
                </c:pt>
                <c:pt idx="482">
                  <c:v>39593.87499999885</c:v>
                </c:pt>
                <c:pt idx="483">
                  <c:v>39593.916666665486</c:v>
                </c:pt>
                <c:pt idx="484">
                  <c:v>39593.958333332186</c:v>
                </c:pt>
                <c:pt idx="485">
                  <c:v>39593.999999998836</c:v>
                </c:pt>
                <c:pt idx="486">
                  <c:v>39594.041666665471</c:v>
                </c:pt>
                <c:pt idx="487">
                  <c:v>39594.083333332164</c:v>
                </c:pt>
                <c:pt idx="488">
                  <c:v>39594.124999998829</c:v>
                </c:pt>
                <c:pt idx="489">
                  <c:v>39594.166666665464</c:v>
                </c:pt>
                <c:pt idx="490">
                  <c:v>39594.208333332143</c:v>
                </c:pt>
                <c:pt idx="491">
                  <c:v>39594.249999998821</c:v>
                </c:pt>
                <c:pt idx="492">
                  <c:v>39594.291666665442</c:v>
                </c:pt>
                <c:pt idx="493">
                  <c:v>39594.333333332143</c:v>
                </c:pt>
                <c:pt idx="494">
                  <c:v>39594.374999998821</c:v>
                </c:pt>
                <c:pt idx="495">
                  <c:v>39594.416666665464</c:v>
                </c:pt>
                <c:pt idx="496">
                  <c:v>39594.45833333215</c:v>
                </c:pt>
                <c:pt idx="497">
                  <c:v>39594.499999998792</c:v>
                </c:pt>
                <c:pt idx="498">
                  <c:v>39594.541666665435</c:v>
                </c:pt>
                <c:pt idx="499">
                  <c:v>39594.583333332135</c:v>
                </c:pt>
                <c:pt idx="500">
                  <c:v>39594.624999998792</c:v>
                </c:pt>
                <c:pt idx="501">
                  <c:v>39594.666666665427</c:v>
                </c:pt>
                <c:pt idx="502">
                  <c:v>39594.708333332113</c:v>
                </c:pt>
                <c:pt idx="503">
                  <c:v>39594.749999998792</c:v>
                </c:pt>
                <c:pt idx="504">
                  <c:v>39594.791666665406</c:v>
                </c:pt>
                <c:pt idx="505">
                  <c:v>39594.833333332113</c:v>
                </c:pt>
                <c:pt idx="506">
                  <c:v>39594.874999998799</c:v>
                </c:pt>
                <c:pt idx="507">
                  <c:v>39594.916666665435</c:v>
                </c:pt>
                <c:pt idx="508">
                  <c:v>39594.958333332121</c:v>
                </c:pt>
                <c:pt idx="509">
                  <c:v>39594.999999998763</c:v>
                </c:pt>
                <c:pt idx="510">
                  <c:v>39595.041666665413</c:v>
                </c:pt>
                <c:pt idx="511">
                  <c:v>39595.083333332092</c:v>
                </c:pt>
                <c:pt idx="512">
                  <c:v>39595.124999998763</c:v>
                </c:pt>
                <c:pt idx="513">
                  <c:v>39595.166666665398</c:v>
                </c:pt>
                <c:pt idx="514">
                  <c:v>39595.208333332092</c:v>
                </c:pt>
                <c:pt idx="515">
                  <c:v>39595.249999998749</c:v>
                </c:pt>
                <c:pt idx="516">
                  <c:v>39595.291666665369</c:v>
                </c:pt>
                <c:pt idx="517">
                  <c:v>39595.333333332092</c:v>
                </c:pt>
                <c:pt idx="518">
                  <c:v>39595.374999998756</c:v>
                </c:pt>
                <c:pt idx="519">
                  <c:v>39595.416666665406</c:v>
                </c:pt>
                <c:pt idx="520">
                  <c:v>39595.458333332099</c:v>
                </c:pt>
                <c:pt idx="521">
                  <c:v>39595.499999998741</c:v>
                </c:pt>
                <c:pt idx="522">
                  <c:v>39595.541666665376</c:v>
                </c:pt>
                <c:pt idx="523">
                  <c:v>39595.583333332062</c:v>
                </c:pt>
                <c:pt idx="524">
                  <c:v>39595.624999998741</c:v>
                </c:pt>
                <c:pt idx="525">
                  <c:v>39595.666666665369</c:v>
                </c:pt>
                <c:pt idx="526">
                  <c:v>39595.708333332062</c:v>
                </c:pt>
                <c:pt idx="527">
                  <c:v>39595.749999998719</c:v>
                </c:pt>
                <c:pt idx="528">
                  <c:v>39595.791666665347</c:v>
                </c:pt>
                <c:pt idx="529">
                  <c:v>39595.833333332048</c:v>
                </c:pt>
                <c:pt idx="530">
                  <c:v>39595.874999998727</c:v>
                </c:pt>
                <c:pt idx="531">
                  <c:v>39595.916666665376</c:v>
                </c:pt>
                <c:pt idx="532">
                  <c:v>39595.958333332055</c:v>
                </c:pt>
                <c:pt idx="533">
                  <c:v>39595.999999998712</c:v>
                </c:pt>
                <c:pt idx="534">
                  <c:v>39596.041666665347</c:v>
                </c:pt>
                <c:pt idx="535">
                  <c:v>39596.083333332033</c:v>
                </c:pt>
                <c:pt idx="536">
                  <c:v>39596.124999998698</c:v>
                </c:pt>
                <c:pt idx="537">
                  <c:v>39596.166666665333</c:v>
                </c:pt>
                <c:pt idx="538">
                  <c:v>39596.208333332033</c:v>
                </c:pt>
                <c:pt idx="539">
                  <c:v>39596.24999999869</c:v>
                </c:pt>
                <c:pt idx="540">
                  <c:v>39596.291666665318</c:v>
                </c:pt>
                <c:pt idx="541">
                  <c:v>39596.333333332019</c:v>
                </c:pt>
                <c:pt idx="542">
                  <c:v>39596.374999998698</c:v>
                </c:pt>
                <c:pt idx="543">
                  <c:v>39596.416666665333</c:v>
                </c:pt>
                <c:pt idx="544">
                  <c:v>39596.458333332026</c:v>
                </c:pt>
                <c:pt idx="545">
                  <c:v>39596.499999998683</c:v>
                </c:pt>
                <c:pt idx="546">
                  <c:v>39596.541666665318</c:v>
                </c:pt>
                <c:pt idx="547">
                  <c:v>39596.583333332012</c:v>
                </c:pt>
                <c:pt idx="548">
                  <c:v>39596.624999998668</c:v>
                </c:pt>
                <c:pt idx="549">
                  <c:v>39596.666666665304</c:v>
                </c:pt>
                <c:pt idx="550">
                  <c:v>39596.708333331997</c:v>
                </c:pt>
                <c:pt idx="551">
                  <c:v>39596.749999998661</c:v>
                </c:pt>
                <c:pt idx="552">
                  <c:v>39596.791666665289</c:v>
                </c:pt>
                <c:pt idx="553">
                  <c:v>39596.83333333199</c:v>
                </c:pt>
                <c:pt idx="554">
                  <c:v>39596.874999998676</c:v>
                </c:pt>
                <c:pt idx="555">
                  <c:v>39596.916666665304</c:v>
                </c:pt>
                <c:pt idx="556">
                  <c:v>39596.958333331997</c:v>
                </c:pt>
                <c:pt idx="557">
                  <c:v>39596.999999998647</c:v>
                </c:pt>
                <c:pt idx="558">
                  <c:v>39597.041666665282</c:v>
                </c:pt>
                <c:pt idx="559">
                  <c:v>39597.083333331982</c:v>
                </c:pt>
                <c:pt idx="560">
                  <c:v>39597.124999998639</c:v>
                </c:pt>
                <c:pt idx="561">
                  <c:v>39597.166666665282</c:v>
                </c:pt>
                <c:pt idx="562">
                  <c:v>39597.208333331968</c:v>
                </c:pt>
                <c:pt idx="563">
                  <c:v>39597.249999998632</c:v>
                </c:pt>
                <c:pt idx="564">
                  <c:v>39597.29166666526</c:v>
                </c:pt>
                <c:pt idx="565">
                  <c:v>39597.333333331961</c:v>
                </c:pt>
                <c:pt idx="566">
                  <c:v>39597.374999998647</c:v>
                </c:pt>
                <c:pt idx="567">
                  <c:v>39597.416666665275</c:v>
                </c:pt>
                <c:pt idx="568">
                  <c:v>39597.458333331968</c:v>
                </c:pt>
                <c:pt idx="569">
                  <c:v>39597.499999998618</c:v>
                </c:pt>
                <c:pt idx="570">
                  <c:v>39597.541666665253</c:v>
                </c:pt>
                <c:pt idx="571">
                  <c:v>39597.583333331946</c:v>
                </c:pt>
                <c:pt idx="572">
                  <c:v>39597.62499999861</c:v>
                </c:pt>
                <c:pt idx="573">
                  <c:v>39597.666666665253</c:v>
                </c:pt>
                <c:pt idx="574">
                  <c:v>39597.708333331939</c:v>
                </c:pt>
                <c:pt idx="575">
                  <c:v>39597.749999998603</c:v>
                </c:pt>
                <c:pt idx="576">
                  <c:v>39597.791666665224</c:v>
                </c:pt>
                <c:pt idx="577">
                  <c:v>39597.833333331931</c:v>
                </c:pt>
                <c:pt idx="578">
                  <c:v>39597.874999998618</c:v>
                </c:pt>
                <c:pt idx="579">
                  <c:v>39597.916666665245</c:v>
                </c:pt>
                <c:pt idx="580">
                  <c:v>39597.958333331946</c:v>
                </c:pt>
                <c:pt idx="581">
                  <c:v>39597.999999998603</c:v>
                </c:pt>
                <c:pt idx="582">
                  <c:v>39598.041666665224</c:v>
                </c:pt>
                <c:pt idx="583">
                  <c:v>39598.083333331917</c:v>
                </c:pt>
                <c:pt idx="584">
                  <c:v>39598.124999998596</c:v>
                </c:pt>
                <c:pt idx="585">
                  <c:v>39598.166666665216</c:v>
                </c:pt>
                <c:pt idx="586">
                  <c:v>39598.20833333191</c:v>
                </c:pt>
                <c:pt idx="587">
                  <c:v>39598.249999998596</c:v>
                </c:pt>
                <c:pt idx="588">
                  <c:v>39598.291666665194</c:v>
                </c:pt>
                <c:pt idx="589">
                  <c:v>39598.333333331902</c:v>
                </c:pt>
                <c:pt idx="590">
                  <c:v>39598.374999998596</c:v>
                </c:pt>
                <c:pt idx="591">
                  <c:v>39598.416666665224</c:v>
                </c:pt>
                <c:pt idx="592">
                  <c:v>39598.45833333191</c:v>
                </c:pt>
                <c:pt idx="593">
                  <c:v>39598.499999998574</c:v>
                </c:pt>
                <c:pt idx="594">
                  <c:v>39598.541666665202</c:v>
                </c:pt>
                <c:pt idx="595">
                  <c:v>39598.583333331888</c:v>
                </c:pt>
                <c:pt idx="596">
                  <c:v>39598.624999998567</c:v>
                </c:pt>
                <c:pt idx="597">
                  <c:v>39598.666666665187</c:v>
                </c:pt>
                <c:pt idx="598">
                  <c:v>39598.708333331881</c:v>
                </c:pt>
                <c:pt idx="599">
                  <c:v>39598.749999998559</c:v>
                </c:pt>
                <c:pt idx="600">
                  <c:v>39598.791666665173</c:v>
                </c:pt>
                <c:pt idx="601">
                  <c:v>39598.833333331873</c:v>
                </c:pt>
                <c:pt idx="602">
                  <c:v>39598.874999998567</c:v>
                </c:pt>
                <c:pt idx="603">
                  <c:v>39598.916666665194</c:v>
                </c:pt>
                <c:pt idx="604">
                  <c:v>39598.958333331881</c:v>
                </c:pt>
                <c:pt idx="605">
                  <c:v>39598.999999998545</c:v>
                </c:pt>
                <c:pt idx="606">
                  <c:v>39599.04166666518</c:v>
                </c:pt>
                <c:pt idx="607">
                  <c:v>39599.083333331859</c:v>
                </c:pt>
                <c:pt idx="608">
                  <c:v>39599.124999998538</c:v>
                </c:pt>
                <c:pt idx="609">
                  <c:v>39599.166666665173</c:v>
                </c:pt>
                <c:pt idx="610">
                  <c:v>39599.208333331851</c:v>
                </c:pt>
                <c:pt idx="611">
                  <c:v>39599.24999999853</c:v>
                </c:pt>
                <c:pt idx="612">
                  <c:v>39599.291666665151</c:v>
                </c:pt>
                <c:pt idx="613">
                  <c:v>39599.333333331844</c:v>
                </c:pt>
                <c:pt idx="614">
                  <c:v>39599.374999998538</c:v>
                </c:pt>
                <c:pt idx="615">
                  <c:v>39599.416666665173</c:v>
                </c:pt>
                <c:pt idx="616">
                  <c:v>39599.458333331851</c:v>
                </c:pt>
                <c:pt idx="617">
                  <c:v>39599.499999998516</c:v>
                </c:pt>
                <c:pt idx="618">
                  <c:v>39599.541666665151</c:v>
                </c:pt>
                <c:pt idx="619">
                  <c:v>39599.58333333183</c:v>
                </c:pt>
                <c:pt idx="620">
                  <c:v>39599.624999998508</c:v>
                </c:pt>
                <c:pt idx="621">
                  <c:v>39599.666666665144</c:v>
                </c:pt>
                <c:pt idx="622">
                  <c:v>39599.708333331822</c:v>
                </c:pt>
                <c:pt idx="623">
                  <c:v>39599.749999998501</c:v>
                </c:pt>
                <c:pt idx="624">
                  <c:v>39599.791666665122</c:v>
                </c:pt>
                <c:pt idx="625">
                  <c:v>39599.833333331815</c:v>
                </c:pt>
                <c:pt idx="626">
                  <c:v>39599.874999998508</c:v>
                </c:pt>
                <c:pt idx="627">
                  <c:v>39599.916666665144</c:v>
                </c:pt>
                <c:pt idx="628">
                  <c:v>39599.958333331822</c:v>
                </c:pt>
                <c:pt idx="629">
                  <c:v>39599.999999998487</c:v>
                </c:pt>
                <c:pt idx="630">
                  <c:v>39600.041666665122</c:v>
                </c:pt>
                <c:pt idx="631">
                  <c:v>39600.083333331801</c:v>
                </c:pt>
                <c:pt idx="632">
                  <c:v>39600.124999998479</c:v>
                </c:pt>
                <c:pt idx="633">
                  <c:v>39600.166666665114</c:v>
                </c:pt>
                <c:pt idx="634">
                  <c:v>39600.208333331786</c:v>
                </c:pt>
                <c:pt idx="635">
                  <c:v>39600.249999998472</c:v>
                </c:pt>
                <c:pt idx="636">
                  <c:v>39600.291666665093</c:v>
                </c:pt>
                <c:pt idx="637">
                  <c:v>39600.333333331786</c:v>
                </c:pt>
                <c:pt idx="638">
                  <c:v>39600.374999998479</c:v>
                </c:pt>
                <c:pt idx="639">
                  <c:v>39600.416666665114</c:v>
                </c:pt>
                <c:pt idx="640">
                  <c:v>39600.458333331793</c:v>
                </c:pt>
                <c:pt idx="641">
                  <c:v>39600.499999998443</c:v>
                </c:pt>
                <c:pt idx="642">
                  <c:v>39600.541666665093</c:v>
                </c:pt>
                <c:pt idx="643">
                  <c:v>39600.583333331771</c:v>
                </c:pt>
                <c:pt idx="644">
                  <c:v>39600.624999998443</c:v>
                </c:pt>
                <c:pt idx="645">
                  <c:v>39600.666666665078</c:v>
                </c:pt>
                <c:pt idx="646">
                  <c:v>39600.708333331764</c:v>
                </c:pt>
                <c:pt idx="647">
                  <c:v>39600.749999998443</c:v>
                </c:pt>
                <c:pt idx="648">
                  <c:v>39600.791666665056</c:v>
                </c:pt>
                <c:pt idx="649">
                  <c:v>39600.833333331757</c:v>
                </c:pt>
                <c:pt idx="650">
                  <c:v>39600.87499999845</c:v>
                </c:pt>
                <c:pt idx="651">
                  <c:v>39600.916666665085</c:v>
                </c:pt>
                <c:pt idx="652">
                  <c:v>39600.958333331764</c:v>
                </c:pt>
                <c:pt idx="653">
                  <c:v>39600.999999998428</c:v>
                </c:pt>
                <c:pt idx="654">
                  <c:v>39601.041666665064</c:v>
                </c:pt>
                <c:pt idx="655">
                  <c:v>39601.083333331735</c:v>
                </c:pt>
                <c:pt idx="656">
                  <c:v>39601.124999998421</c:v>
                </c:pt>
                <c:pt idx="657">
                  <c:v>39601.166666665056</c:v>
                </c:pt>
                <c:pt idx="658">
                  <c:v>39601.208333331735</c:v>
                </c:pt>
                <c:pt idx="659">
                  <c:v>39601.249999998399</c:v>
                </c:pt>
                <c:pt idx="660">
                  <c:v>39601.291666665027</c:v>
                </c:pt>
                <c:pt idx="661">
                  <c:v>39601.333333331728</c:v>
                </c:pt>
                <c:pt idx="662">
                  <c:v>39601.374999998407</c:v>
                </c:pt>
                <c:pt idx="663">
                  <c:v>39601.416666665056</c:v>
                </c:pt>
                <c:pt idx="664">
                  <c:v>39601.458333331735</c:v>
                </c:pt>
                <c:pt idx="665">
                  <c:v>39601.499999998392</c:v>
                </c:pt>
                <c:pt idx="666">
                  <c:v>39601.541666665027</c:v>
                </c:pt>
                <c:pt idx="667">
                  <c:v>39601.583333331706</c:v>
                </c:pt>
                <c:pt idx="668">
                  <c:v>39601.624999998392</c:v>
                </c:pt>
                <c:pt idx="669">
                  <c:v>39601.66666666502</c:v>
                </c:pt>
                <c:pt idx="670">
                  <c:v>39601.708333331706</c:v>
                </c:pt>
                <c:pt idx="671">
                  <c:v>39601.749999998385</c:v>
                </c:pt>
                <c:pt idx="672">
                  <c:v>39601.791666665005</c:v>
                </c:pt>
                <c:pt idx="673">
                  <c:v>39601.833333331684</c:v>
                </c:pt>
                <c:pt idx="674">
                  <c:v>39601.874999998385</c:v>
                </c:pt>
                <c:pt idx="675">
                  <c:v>39601.916666665027</c:v>
                </c:pt>
                <c:pt idx="676">
                  <c:v>39601.958333331691</c:v>
                </c:pt>
                <c:pt idx="677">
                  <c:v>39601.999999998363</c:v>
                </c:pt>
                <c:pt idx="678">
                  <c:v>39602.041666664998</c:v>
                </c:pt>
                <c:pt idx="679">
                  <c:v>39602.083333331684</c:v>
                </c:pt>
                <c:pt idx="680">
                  <c:v>39602.124999998348</c:v>
                </c:pt>
                <c:pt idx="681">
                  <c:v>39602.166666664991</c:v>
                </c:pt>
                <c:pt idx="682">
                  <c:v>39602.208333331677</c:v>
                </c:pt>
                <c:pt idx="683">
                  <c:v>39602.249999998341</c:v>
                </c:pt>
                <c:pt idx="684">
                  <c:v>39602.291666664976</c:v>
                </c:pt>
                <c:pt idx="685">
                  <c:v>39602.33333333167</c:v>
                </c:pt>
                <c:pt idx="686">
                  <c:v>39602.374999998356</c:v>
                </c:pt>
                <c:pt idx="687">
                  <c:v>39602.416666664998</c:v>
                </c:pt>
                <c:pt idx="688">
                  <c:v>39602.458333331662</c:v>
                </c:pt>
                <c:pt idx="689">
                  <c:v>39602.499999998341</c:v>
                </c:pt>
                <c:pt idx="690">
                  <c:v>39602.541666664976</c:v>
                </c:pt>
                <c:pt idx="691">
                  <c:v>39602.583333331655</c:v>
                </c:pt>
                <c:pt idx="692">
                  <c:v>39602.624999998319</c:v>
                </c:pt>
                <c:pt idx="693">
                  <c:v>39602.666666664976</c:v>
                </c:pt>
                <c:pt idx="694">
                  <c:v>39602.708333331633</c:v>
                </c:pt>
                <c:pt idx="695">
                  <c:v>39602.749999998312</c:v>
                </c:pt>
                <c:pt idx="696">
                  <c:v>39602.791666664954</c:v>
                </c:pt>
                <c:pt idx="697">
                  <c:v>39602.833333331626</c:v>
                </c:pt>
                <c:pt idx="698">
                  <c:v>39602.874999998327</c:v>
                </c:pt>
                <c:pt idx="699">
                  <c:v>39602.916666664969</c:v>
                </c:pt>
                <c:pt idx="700">
                  <c:v>39602.958333331633</c:v>
                </c:pt>
                <c:pt idx="701">
                  <c:v>39602.999999998297</c:v>
                </c:pt>
                <c:pt idx="702">
                  <c:v>39603.041666664954</c:v>
                </c:pt>
                <c:pt idx="703">
                  <c:v>39603.083333331626</c:v>
                </c:pt>
                <c:pt idx="704">
                  <c:v>39603.12499999829</c:v>
                </c:pt>
                <c:pt idx="705">
                  <c:v>39603.166666664954</c:v>
                </c:pt>
                <c:pt idx="706">
                  <c:v>39603.208333331604</c:v>
                </c:pt>
                <c:pt idx="707">
                  <c:v>39603.249999998283</c:v>
                </c:pt>
                <c:pt idx="708">
                  <c:v>39603.291666664918</c:v>
                </c:pt>
                <c:pt idx="709">
                  <c:v>39603.333333331604</c:v>
                </c:pt>
                <c:pt idx="710">
                  <c:v>39603.374999998297</c:v>
                </c:pt>
                <c:pt idx="711">
                  <c:v>39603.41666666494</c:v>
                </c:pt>
                <c:pt idx="712">
                  <c:v>39603.458333331611</c:v>
                </c:pt>
                <c:pt idx="713">
                  <c:v>39603.499999998268</c:v>
                </c:pt>
                <c:pt idx="714">
                  <c:v>39603.541666664925</c:v>
                </c:pt>
                <c:pt idx="715">
                  <c:v>39603.583333331597</c:v>
                </c:pt>
                <c:pt idx="716">
                  <c:v>39603.624999998261</c:v>
                </c:pt>
                <c:pt idx="717">
                  <c:v>39603.666666664925</c:v>
                </c:pt>
                <c:pt idx="718">
                  <c:v>39603.70833333159</c:v>
                </c:pt>
                <c:pt idx="719">
                  <c:v>39603.749999998261</c:v>
                </c:pt>
                <c:pt idx="720">
                  <c:v>39603.791666664889</c:v>
                </c:pt>
                <c:pt idx="721">
                  <c:v>39603.833333331582</c:v>
                </c:pt>
                <c:pt idx="722">
                  <c:v>39603.874999998268</c:v>
                </c:pt>
                <c:pt idx="723">
                  <c:v>39603.916666664911</c:v>
                </c:pt>
                <c:pt idx="724">
                  <c:v>39603.958333331597</c:v>
                </c:pt>
                <c:pt idx="725">
                  <c:v>39603.999999998239</c:v>
                </c:pt>
                <c:pt idx="726">
                  <c:v>39604.041666664889</c:v>
                </c:pt>
                <c:pt idx="727">
                  <c:v>39604.083333331568</c:v>
                </c:pt>
                <c:pt idx="728">
                  <c:v>39604.124999998232</c:v>
                </c:pt>
                <c:pt idx="729">
                  <c:v>39604.166666664882</c:v>
                </c:pt>
                <c:pt idx="730">
                  <c:v>39604.20833333156</c:v>
                </c:pt>
                <c:pt idx="731">
                  <c:v>39604.249999998232</c:v>
                </c:pt>
                <c:pt idx="732">
                  <c:v>39604.291666664867</c:v>
                </c:pt>
                <c:pt idx="733">
                  <c:v>39604.333333331553</c:v>
                </c:pt>
                <c:pt idx="734">
                  <c:v>39604.374999998239</c:v>
                </c:pt>
                <c:pt idx="735">
                  <c:v>39604.416666664882</c:v>
                </c:pt>
                <c:pt idx="736">
                  <c:v>39604.45833333156</c:v>
                </c:pt>
                <c:pt idx="737">
                  <c:v>39604.49999999821</c:v>
                </c:pt>
                <c:pt idx="738">
                  <c:v>39604.541666664874</c:v>
                </c:pt>
                <c:pt idx="739">
                  <c:v>39604.583333331539</c:v>
                </c:pt>
                <c:pt idx="740">
                  <c:v>39604.624999998203</c:v>
                </c:pt>
                <c:pt idx="741">
                  <c:v>39604.666666664853</c:v>
                </c:pt>
                <c:pt idx="742">
                  <c:v>39604.708333331531</c:v>
                </c:pt>
                <c:pt idx="743">
                  <c:v>39604.749999998203</c:v>
                </c:pt>
                <c:pt idx="744">
                  <c:v>39604.791666664831</c:v>
                </c:pt>
                <c:pt idx="745">
                  <c:v>39604.833333331531</c:v>
                </c:pt>
                <c:pt idx="746">
                  <c:v>39604.87499999821</c:v>
                </c:pt>
                <c:pt idx="747">
                  <c:v>39604.916666664853</c:v>
                </c:pt>
                <c:pt idx="748">
                  <c:v>39604.958333331539</c:v>
                </c:pt>
                <c:pt idx="749">
                  <c:v>39604.999999998196</c:v>
                </c:pt>
                <c:pt idx="750">
                  <c:v>39605.041666664831</c:v>
                </c:pt>
                <c:pt idx="751">
                  <c:v>39605.083333331509</c:v>
                </c:pt>
                <c:pt idx="752">
                  <c:v>39605.124999998196</c:v>
                </c:pt>
                <c:pt idx="753">
                  <c:v>39605.166666664823</c:v>
                </c:pt>
                <c:pt idx="754">
                  <c:v>39605.208333331502</c:v>
                </c:pt>
                <c:pt idx="755">
                  <c:v>39605.249999998188</c:v>
                </c:pt>
                <c:pt idx="756">
                  <c:v>39605.291666664802</c:v>
                </c:pt>
                <c:pt idx="757">
                  <c:v>39605.333333331495</c:v>
                </c:pt>
                <c:pt idx="758">
                  <c:v>39605.374999998196</c:v>
                </c:pt>
                <c:pt idx="759">
                  <c:v>39605.416666664823</c:v>
                </c:pt>
                <c:pt idx="760">
                  <c:v>39605.458333331502</c:v>
                </c:pt>
                <c:pt idx="761">
                  <c:v>39605.499999998166</c:v>
                </c:pt>
                <c:pt idx="762">
                  <c:v>39605.541666664802</c:v>
                </c:pt>
                <c:pt idx="763">
                  <c:v>39605.58333333148</c:v>
                </c:pt>
                <c:pt idx="764">
                  <c:v>39605.624999998159</c:v>
                </c:pt>
                <c:pt idx="765">
                  <c:v>39605.666666664794</c:v>
                </c:pt>
                <c:pt idx="766">
                  <c:v>39605.708333331473</c:v>
                </c:pt>
                <c:pt idx="767">
                  <c:v>39605.749999998152</c:v>
                </c:pt>
                <c:pt idx="768">
                  <c:v>39605.791666664772</c:v>
                </c:pt>
                <c:pt idx="769">
                  <c:v>39605.833333331466</c:v>
                </c:pt>
                <c:pt idx="770">
                  <c:v>39605.874999998159</c:v>
                </c:pt>
                <c:pt idx="771">
                  <c:v>39605.916666664794</c:v>
                </c:pt>
                <c:pt idx="772">
                  <c:v>39605.958333331473</c:v>
                </c:pt>
                <c:pt idx="773">
                  <c:v>39605.999999998137</c:v>
                </c:pt>
                <c:pt idx="774">
                  <c:v>39606.041666664772</c:v>
                </c:pt>
                <c:pt idx="775">
                  <c:v>39606.083333331451</c:v>
                </c:pt>
                <c:pt idx="776">
                  <c:v>39606.12499999813</c:v>
                </c:pt>
                <c:pt idx="777">
                  <c:v>39606.166666664765</c:v>
                </c:pt>
                <c:pt idx="778">
                  <c:v>39606.208333331444</c:v>
                </c:pt>
                <c:pt idx="779">
                  <c:v>39606.249999998123</c:v>
                </c:pt>
                <c:pt idx="780">
                  <c:v>39606.291666664743</c:v>
                </c:pt>
                <c:pt idx="781">
                  <c:v>39606.333333331437</c:v>
                </c:pt>
                <c:pt idx="782">
                  <c:v>39606.37499999813</c:v>
                </c:pt>
                <c:pt idx="783">
                  <c:v>39606.416666664765</c:v>
                </c:pt>
                <c:pt idx="784">
                  <c:v>39606.458333331444</c:v>
                </c:pt>
                <c:pt idx="785">
                  <c:v>39606.499999998108</c:v>
                </c:pt>
                <c:pt idx="786">
                  <c:v>39606.541666664743</c:v>
                </c:pt>
                <c:pt idx="787">
                  <c:v>39606.583333331422</c:v>
                </c:pt>
                <c:pt idx="788">
                  <c:v>39606.624999998101</c:v>
                </c:pt>
                <c:pt idx="789">
                  <c:v>39606.666666664729</c:v>
                </c:pt>
                <c:pt idx="790">
                  <c:v>39606.708333331415</c:v>
                </c:pt>
                <c:pt idx="791">
                  <c:v>39606.749999998094</c:v>
                </c:pt>
                <c:pt idx="792">
                  <c:v>39606.791666664707</c:v>
                </c:pt>
                <c:pt idx="793">
                  <c:v>39606.833333331408</c:v>
                </c:pt>
                <c:pt idx="794">
                  <c:v>39606.874999998101</c:v>
                </c:pt>
                <c:pt idx="795">
                  <c:v>39606.916666664736</c:v>
                </c:pt>
                <c:pt idx="796">
                  <c:v>39606.958333331415</c:v>
                </c:pt>
                <c:pt idx="797">
                  <c:v>39606.999999998079</c:v>
                </c:pt>
                <c:pt idx="798">
                  <c:v>39607.041666664714</c:v>
                </c:pt>
                <c:pt idx="799">
                  <c:v>39607.083333331386</c:v>
                </c:pt>
                <c:pt idx="800">
                  <c:v>39607.124999998072</c:v>
                </c:pt>
                <c:pt idx="801">
                  <c:v>39607.166666664707</c:v>
                </c:pt>
                <c:pt idx="802">
                  <c:v>39607.208333331386</c:v>
                </c:pt>
                <c:pt idx="803">
                  <c:v>39607.249999998065</c:v>
                </c:pt>
                <c:pt idx="804">
                  <c:v>39607.291666664685</c:v>
                </c:pt>
                <c:pt idx="805">
                  <c:v>39607.333333331379</c:v>
                </c:pt>
                <c:pt idx="806">
                  <c:v>39607.374999998065</c:v>
                </c:pt>
                <c:pt idx="807">
                  <c:v>39607.416666664707</c:v>
                </c:pt>
                <c:pt idx="808">
                  <c:v>39607.458333331386</c:v>
                </c:pt>
                <c:pt idx="809">
                  <c:v>39607.499999998043</c:v>
                </c:pt>
                <c:pt idx="810">
                  <c:v>39607.541666664678</c:v>
                </c:pt>
                <c:pt idx="811">
                  <c:v>39607.583333331364</c:v>
                </c:pt>
                <c:pt idx="812">
                  <c:v>39607.624999998043</c:v>
                </c:pt>
                <c:pt idx="813">
                  <c:v>39607.666666664671</c:v>
                </c:pt>
                <c:pt idx="814">
                  <c:v>39607.708333331357</c:v>
                </c:pt>
                <c:pt idx="815">
                  <c:v>39607.749999998035</c:v>
                </c:pt>
                <c:pt idx="816">
                  <c:v>39607.791666664656</c:v>
                </c:pt>
                <c:pt idx="817">
                  <c:v>39607.833333331335</c:v>
                </c:pt>
                <c:pt idx="818">
                  <c:v>39607.874999998043</c:v>
                </c:pt>
                <c:pt idx="819">
                  <c:v>39607.916666664678</c:v>
                </c:pt>
                <c:pt idx="820">
                  <c:v>39607.958333331342</c:v>
                </c:pt>
                <c:pt idx="821">
                  <c:v>39607.999999998021</c:v>
                </c:pt>
                <c:pt idx="822">
                  <c:v>39608.041666664649</c:v>
                </c:pt>
                <c:pt idx="823">
                  <c:v>39608.083333331335</c:v>
                </c:pt>
                <c:pt idx="824">
                  <c:v>39608.124999997999</c:v>
                </c:pt>
                <c:pt idx="825">
                  <c:v>39608.166666664634</c:v>
                </c:pt>
                <c:pt idx="826">
                  <c:v>39608.208333331328</c:v>
                </c:pt>
                <c:pt idx="827">
                  <c:v>39608.249999997992</c:v>
                </c:pt>
                <c:pt idx="828">
                  <c:v>39608.29166666462</c:v>
                </c:pt>
                <c:pt idx="829">
                  <c:v>39608.33333333132</c:v>
                </c:pt>
                <c:pt idx="830">
                  <c:v>39608.374999998006</c:v>
                </c:pt>
                <c:pt idx="831">
                  <c:v>39608.416666664634</c:v>
                </c:pt>
                <c:pt idx="832">
                  <c:v>39608.458333331313</c:v>
                </c:pt>
                <c:pt idx="833">
                  <c:v>39608.499999997992</c:v>
                </c:pt>
                <c:pt idx="834">
                  <c:v>39608.54166666462</c:v>
                </c:pt>
                <c:pt idx="835">
                  <c:v>39608.583333331306</c:v>
                </c:pt>
                <c:pt idx="836">
                  <c:v>39608.624999997985</c:v>
                </c:pt>
                <c:pt idx="837">
                  <c:v>39608.66666666462</c:v>
                </c:pt>
                <c:pt idx="838">
                  <c:v>39608.708333331284</c:v>
                </c:pt>
                <c:pt idx="839">
                  <c:v>39608.749999997963</c:v>
                </c:pt>
                <c:pt idx="840">
                  <c:v>39608.791666664591</c:v>
                </c:pt>
                <c:pt idx="841">
                  <c:v>39608.833333331284</c:v>
                </c:pt>
                <c:pt idx="842">
                  <c:v>39608.874999997985</c:v>
                </c:pt>
                <c:pt idx="843">
                  <c:v>39608.91666666462</c:v>
                </c:pt>
                <c:pt idx="844">
                  <c:v>39608.958333331291</c:v>
                </c:pt>
                <c:pt idx="845">
                  <c:v>39608.999999997948</c:v>
                </c:pt>
                <c:pt idx="846">
                  <c:v>39609.041666664591</c:v>
                </c:pt>
                <c:pt idx="847">
                  <c:v>39609.083333331277</c:v>
                </c:pt>
                <c:pt idx="848">
                  <c:v>39609.124999997941</c:v>
                </c:pt>
                <c:pt idx="849">
                  <c:v>39609.166666664591</c:v>
                </c:pt>
                <c:pt idx="850">
                  <c:v>39609.208333331255</c:v>
                </c:pt>
                <c:pt idx="851">
                  <c:v>39609.249999997941</c:v>
                </c:pt>
                <c:pt idx="852">
                  <c:v>39609.291666664569</c:v>
                </c:pt>
                <c:pt idx="853">
                  <c:v>39609.333333331255</c:v>
                </c:pt>
                <c:pt idx="854">
                  <c:v>39609.374999997948</c:v>
                </c:pt>
                <c:pt idx="855">
                  <c:v>39609.416666664591</c:v>
                </c:pt>
                <c:pt idx="856">
                  <c:v>39609.458333331262</c:v>
                </c:pt>
                <c:pt idx="857">
                  <c:v>39609.499999997919</c:v>
                </c:pt>
                <c:pt idx="858">
                  <c:v>39609.541666664576</c:v>
                </c:pt>
                <c:pt idx="859">
                  <c:v>39609.583333331233</c:v>
                </c:pt>
                <c:pt idx="860">
                  <c:v>39609.624999997912</c:v>
                </c:pt>
                <c:pt idx="861">
                  <c:v>39609.666666664576</c:v>
                </c:pt>
                <c:pt idx="862">
                  <c:v>39609.708333331226</c:v>
                </c:pt>
                <c:pt idx="863">
                  <c:v>39609.749999997912</c:v>
                </c:pt>
                <c:pt idx="864">
                  <c:v>39609.791666664547</c:v>
                </c:pt>
                <c:pt idx="865">
                  <c:v>39609.833333331226</c:v>
                </c:pt>
                <c:pt idx="866">
                  <c:v>39609.874999997919</c:v>
                </c:pt>
                <c:pt idx="867">
                  <c:v>39609.916666664561</c:v>
                </c:pt>
                <c:pt idx="868">
                  <c:v>39609.958333331233</c:v>
                </c:pt>
                <c:pt idx="869">
                  <c:v>39609.99999999789</c:v>
                </c:pt>
                <c:pt idx="870">
                  <c:v>39610.041666664554</c:v>
                </c:pt>
                <c:pt idx="871">
                  <c:v>39610.083333331204</c:v>
                </c:pt>
                <c:pt idx="872">
                  <c:v>39610.124999997883</c:v>
                </c:pt>
                <c:pt idx="873">
                  <c:v>39610.166666664532</c:v>
                </c:pt>
                <c:pt idx="874">
                  <c:v>39610.208333331204</c:v>
                </c:pt>
                <c:pt idx="875">
                  <c:v>39610.249999997883</c:v>
                </c:pt>
                <c:pt idx="876">
                  <c:v>39610.291666664518</c:v>
                </c:pt>
                <c:pt idx="877">
                  <c:v>39610.333333331204</c:v>
                </c:pt>
                <c:pt idx="878">
                  <c:v>39610.37499999789</c:v>
                </c:pt>
                <c:pt idx="879">
                  <c:v>39610.416666664532</c:v>
                </c:pt>
                <c:pt idx="880">
                  <c:v>39610.458333331211</c:v>
                </c:pt>
                <c:pt idx="881">
                  <c:v>39610.499999997861</c:v>
                </c:pt>
                <c:pt idx="882">
                  <c:v>39610.541666664525</c:v>
                </c:pt>
                <c:pt idx="883">
                  <c:v>39610.583333331189</c:v>
                </c:pt>
                <c:pt idx="884">
                  <c:v>39610.624999997861</c:v>
                </c:pt>
                <c:pt idx="885">
                  <c:v>39610.666666664503</c:v>
                </c:pt>
                <c:pt idx="886">
                  <c:v>39610.708333331182</c:v>
                </c:pt>
                <c:pt idx="887">
                  <c:v>39610.749999997846</c:v>
                </c:pt>
                <c:pt idx="888">
                  <c:v>39610.791666664481</c:v>
                </c:pt>
                <c:pt idx="889">
                  <c:v>39610.833333331182</c:v>
                </c:pt>
                <c:pt idx="890">
                  <c:v>39610.874999997854</c:v>
                </c:pt>
                <c:pt idx="891">
                  <c:v>39610.916666664503</c:v>
                </c:pt>
                <c:pt idx="892">
                  <c:v>39610.958333331189</c:v>
                </c:pt>
                <c:pt idx="893">
                  <c:v>39610.999999997832</c:v>
                </c:pt>
                <c:pt idx="894">
                  <c:v>39611.041666664481</c:v>
                </c:pt>
                <c:pt idx="895">
                  <c:v>39611.08333333116</c:v>
                </c:pt>
                <c:pt idx="896">
                  <c:v>39611.124999997832</c:v>
                </c:pt>
                <c:pt idx="897">
                  <c:v>39611.166666664474</c:v>
                </c:pt>
                <c:pt idx="898">
                  <c:v>39611.208333331153</c:v>
                </c:pt>
                <c:pt idx="899">
                  <c:v>39611.249999997817</c:v>
                </c:pt>
                <c:pt idx="900">
                  <c:v>39611.291666664452</c:v>
                </c:pt>
                <c:pt idx="901">
                  <c:v>39611.333333331146</c:v>
                </c:pt>
                <c:pt idx="902">
                  <c:v>39611.374999997824</c:v>
                </c:pt>
                <c:pt idx="903">
                  <c:v>39611.416666664481</c:v>
                </c:pt>
                <c:pt idx="904">
                  <c:v>39611.458333331153</c:v>
                </c:pt>
                <c:pt idx="905">
                  <c:v>39611.499999997803</c:v>
                </c:pt>
                <c:pt idx="906">
                  <c:v>39611.541666664452</c:v>
                </c:pt>
                <c:pt idx="907">
                  <c:v>39611.583333331131</c:v>
                </c:pt>
                <c:pt idx="908">
                  <c:v>39611.624999997795</c:v>
                </c:pt>
                <c:pt idx="909">
                  <c:v>39611.666666664445</c:v>
                </c:pt>
                <c:pt idx="910">
                  <c:v>39611.708333331131</c:v>
                </c:pt>
                <c:pt idx="911">
                  <c:v>39611.749999997788</c:v>
                </c:pt>
                <c:pt idx="912">
                  <c:v>39611.791666664423</c:v>
                </c:pt>
                <c:pt idx="913">
                  <c:v>39611.833333331117</c:v>
                </c:pt>
                <c:pt idx="914">
                  <c:v>39611.874999997795</c:v>
                </c:pt>
                <c:pt idx="915">
                  <c:v>39611.916666664445</c:v>
                </c:pt>
                <c:pt idx="916">
                  <c:v>39611.958333331124</c:v>
                </c:pt>
                <c:pt idx="917">
                  <c:v>39611.999999997781</c:v>
                </c:pt>
                <c:pt idx="918">
                  <c:v>39612.041666664423</c:v>
                </c:pt>
                <c:pt idx="919">
                  <c:v>39612.083333331102</c:v>
                </c:pt>
                <c:pt idx="920">
                  <c:v>39612.124999997766</c:v>
                </c:pt>
                <c:pt idx="921">
                  <c:v>39612.166666664416</c:v>
                </c:pt>
                <c:pt idx="922">
                  <c:v>39612.208333331095</c:v>
                </c:pt>
                <c:pt idx="923">
                  <c:v>39612.249999997759</c:v>
                </c:pt>
                <c:pt idx="924">
                  <c:v>39612.291666664394</c:v>
                </c:pt>
                <c:pt idx="925">
                  <c:v>39612.333333331087</c:v>
                </c:pt>
                <c:pt idx="926">
                  <c:v>39612.374999997766</c:v>
                </c:pt>
                <c:pt idx="927">
                  <c:v>39612.416666664416</c:v>
                </c:pt>
                <c:pt idx="928">
                  <c:v>39612.458333331095</c:v>
                </c:pt>
                <c:pt idx="929">
                  <c:v>39612.499999997744</c:v>
                </c:pt>
                <c:pt idx="930">
                  <c:v>39612.541666664394</c:v>
                </c:pt>
                <c:pt idx="931">
                  <c:v>39612.583333331073</c:v>
                </c:pt>
                <c:pt idx="932">
                  <c:v>39612.624999997737</c:v>
                </c:pt>
                <c:pt idx="933">
                  <c:v>39612.666666664387</c:v>
                </c:pt>
                <c:pt idx="934">
                  <c:v>39612.708333331066</c:v>
                </c:pt>
                <c:pt idx="935">
                  <c:v>39612.74999999773</c:v>
                </c:pt>
                <c:pt idx="936">
                  <c:v>39612.791666664365</c:v>
                </c:pt>
                <c:pt idx="937">
                  <c:v>39612.833333331058</c:v>
                </c:pt>
                <c:pt idx="938">
                  <c:v>39612.874999997737</c:v>
                </c:pt>
                <c:pt idx="939">
                  <c:v>39612.916666664387</c:v>
                </c:pt>
                <c:pt idx="940">
                  <c:v>39612.958333331066</c:v>
                </c:pt>
                <c:pt idx="941">
                  <c:v>39612.999999997715</c:v>
                </c:pt>
                <c:pt idx="942">
                  <c:v>39613.041666664365</c:v>
                </c:pt>
                <c:pt idx="943">
                  <c:v>39613.083333331044</c:v>
                </c:pt>
                <c:pt idx="944">
                  <c:v>39613.124999997708</c:v>
                </c:pt>
                <c:pt idx="945">
                  <c:v>39613.166666664358</c:v>
                </c:pt>
                <c:pt idx="946">
                  <c:v>39613.208333331037</c:v>
                </c:pt>
                <c:pt idx="947">
                  <c:v>39613.249999997701</c:v>
                </c:pt>
                <c:pt idx="948">
                  <c:v>39613.291666664336</c:v>
                </c:pt>
                <c:pt idx="949">
                  <c:v>39613.333333331029</c:v>
                </c:pt>
                <c:pt idx="950">
                  <c:v>39613.374999997708</c:v>
                </c:pt>
                <c:pt idx="951">
                  <c:v>39613.416666664358</c:v>
                </c:pt>
                <c:pt idx="952">
                  <c:v>39613.458333331037</c:v>
                </c:pt>
                <c:pt idx="953">
                  <c:v>39613.499999997686</c:v>
                </c:pt>
                <c:pt idx="954">
                  <c:v>39613.541666664329</c:v>
                </c:pt>
                <c:pt idx="955">
                  <c:v>39613.583333331015</c:v>
                </c:pt>
                <c:pt idx="956">
                  <c:v>39613.624999997679</c:v>
                </c:pt>
                <c:pt idx="957">
                  <c:v>39613.666666664321</c:v>
                </c:pt>
                <c:pt idx="958">
                  <c:v>39613.708333331007</c:v>
                </c:pt>
                <c:pt idx="959">
                  <c:v>39613.749999997672</c:v>
                </c:pt>
                <c:pt idx="960">
                  <c:v>39613.791666664307</c:v>
                </c:pt>
                <c:pt idx="961">
                  <c:v>39613.833333331</c:v>
                </c:pt>
                <c:pt idx="962">
                  <c:v>39613.874999997679</c:v>
                </c:pt>
                <c:pt idx="963">
                  <c:v>39613.916666664329</c:v>
                </c:pt>
                <c:pt idx="964">
                  <c:v>39613.958333331007</c:v>
                </c:pt>
                <c:pt idx="965">
                  <c:v>39613.999999997657</c:v>
                </c:pt>
                <c:pt idx="966">
                  <c:v>39614.041666664307</c:v>
                </c:pt>
                <c:pt idx="967">
                  <c:v>39614.083333330993</c:v>
                </c:pt>
                <c:pt idx="968">
                  <c:v>39614.12499999765</c:v>
                </c:pt>
                <c:pt idx="969">
                  <c:v>39614.1666666643</c:v>
                </c:pt>
                <c:pt idx="970">
                  <c:v>39614.208333330993</c:v>
                </c:pt>
                <c:pt idx="971">
                  <c:v>39614.249999997635</c:v>
                </c:pt>
                <c:pt idx="972">
                  <c:v>39614.29166666427</c:v>
                </c:pt>
                <c:pt idx="973">
                  <c:v>39614.333333330986</c:v>
                </c:pt>
                <c:pt idx="974">
                  <c:v>39614.374999997643</c:v>
                </c:pt>
                <c:pt idx="975">
                  <c:v>39614.4166666643</c:v>
                </c:pt>
                <c:pt idx="976">
                  <c:v>39614.458333330993</c:v>
                </c:pt>
                <c:pt idx="977">
                  <c:v>39614.499999997628</c:v>
                </c:pt>
                <c:pt idx="978">
                  <c:v>39614.54166666427</c:v>
                </c:pt>
                <c:pt idx="979">
                  <c:v>39614.583333330971</c:v>
                </c:pt>
                <c:pt idx="980">
                  <c:v>39614.624999997621</c:v>
                </c:pt>
                <c:pt idx="981">
                  <c:v>39614.66666666427</c:v>
                </c:pt>
                <c:pt idx="982">
                  <c:v>39614.708333330949</c:v>
                </c:pt>
                <c:pt idx="983">
                  <c:v>39614.749999997606</c:v>
                </c:pt>
                <c:pt idx="984">
                  <c:v>39614.791666664241</c:v>
                </c:pt>
                <c:pt idx="985">
                  <c:v>39614.833333330942</c:v>
                </c:pt>
                <c:pt idx="986">
                  <c:v>39614.874999997613</c:v>
                </c:pt>
                <c:pt idx="987">
                  <c:v>39614.91666666427</c:v>
                </c:pt>
                <c:pt idx="988">
                  <c:v>39614.958333330957</c:v>
                </c:pt>
                <c:pt idx="989">
                  <c:v>39614.999999997599</c:v>
                </c:pt>
                <c:pt idx="990">
                  <c:v>39615.041666664234</c:v>
                </c:pt>
                <c:pt idx="991">
                  <c:v>39615.083333330942</c:v>
                </c:pt>
                <c:pt idx="992">
                  <c:v>39615.124999997592</c:v>
                </c:pt>
                <c:pt idx="993">
                  <c:v>39615.166666664234</c:v>
                </c:pt>
                <c:pt idx="994">
                  <c:v>39615.208333330935</c:v>
                </c:pt>
                <c:pt idx="995">
                  <c:v>39615.249999997592</c:v>
                </c:pt>
                <c:pt idx="996">
                  <c:v>39615.291666664212</c:v>
                </c:pt>
                <c:pt idx="997">
                  <c:v>39615.333333330913</c:v>
                </c:pt>
                <c:pt idx="998">
                  <c:v>39615.374999997599</c:v>
                </c:pt>
                <c:pt idx="999">
                  <c:v>39615.416666664234</c:v>
                </c:pt>
                <c:pt idx="1000">
                  <c:v>39615.458333330935</c:v>
                </c:pt>
                <c:pt idx="1001">
                  <c:v>39615.499999997584</c:v>
                </c:pt>
                <c:pt idx="1002">
                  <c:v>39615.54166666422</c:v>
                </c:pt>
                <c:pt idx="1003">
                  <c:v>39615.583333330898</c:v>
                </c:pt>
                <c:pt idx="1004">
                  <c:v>39615.624999997563</c:v>
                </c:pt>
                <c:pt idx="1005">
                  <c:v>39615.666666664212</c:v>
                </c:pt>
                <c:pt idx="1006">
                  <c:v>39615.708333330891</c:v>
                </c:pt>
                <c:pt idx="1007">
                  <c:v>39615.749999997563</c:v>
                </c:pt>
                <c:pt idx="1008">
                  <c:v>39615.79166666419</c:v>
                </c:pt>
                <c:pt idx="1009">
                  <c:v>39615.833333330891</c:v>
                </c:pt>
                <c:pt idx="1010">
                  <c:v>39615.87499999757</c:v>
                </c:pt>
                <c:pt idx="1011">
                  <c:v>39615.916666664205</c:v>
                </c:pt>
                <c:pt idx="1012">
                  <c:v>39615.958333330898</c:v>
                </c:pt>
                <c:pt idx="1013">
                  <c:v>39615.999999997541</c:v>
                </c:pt>
                <c:pt idx="1014">
                  <c:v>39616.04166666419</c:v>
                </c:pt>
                <c:pt idx="1015">
                  <c:v>39616.083333330869</c:v>
                </c:pt>
                <c:pt idx="1016">
                  <c:v>39616.124999997533</c:v>
                </c:pt>
                <c:pt idx="1017">
                  <c:v>39616.166666664183</c:v>
                </c:pt>
                <c:pt idx="1018">
                  <c:v>39616.208333330862</c:v>
                </c:pt>
                <c:pt idx="1019">
                  <c:v>39616.249999997533</c:v>
                </c:pt>
                <c:pt idx="1020">
                  <c:v>39616.291666664169</c:v>
                </c:pt>
                <c:pt idx="1021">
                  <c:v>39616.333333330862</c:v>
                </c:pt>
                <c:pt idx="1022">
                  <c:v>39616.374999997541</c:v>
                </c:pt>
                <c:pt idx="1023">
                  <c:v>39616.416666664183</c:v>
                </c:pt>
                <c:pt idx="1024">
                  <c:v>39616.458333330869</c:v>
                </c:pt>
                <c:pt idx="1025">
                  <c:v>39616.499999997512</c:v>
                </c:pt>
                <c:pt idx="1026">
                  <c:v>39616.541666664176</c:v>
                </c:pt>
                <c:pt idx="1027">
                  <c:v>39616.58333333084</c:v>
                </c:pt>
                <c:pt idx="1028">
                  <c:v>39616.624999997512</c:v>
                </c:pt>
                <c:pt idx="1029">
                  <c:v>39616.666666664154</c:v>
                </c:pt>
                <c:pt idx="1030">
                  <c:v>39616.708333330833</c:v>
                </c:pt>
                <c:pt idx="1031">
                  <c:v>39616.749999997497</c:v>
                </c:pt>
                <c:pt idx="1032">
                  <c:v>39616.791666664132</c:v>
                </c:pt>
                <c:pt idx="1033">
                  <c:v>39616.833333330833</c:v>
                </c:pt>
                <c:pt idx="1034">
                  <c:v>39616.874999997504</c:v>
                </c:pt>
                <c:pt idx="1035">
                  <c:v>39616.916666664161</c:v>
                </c:pt>
                <c:pt idx="1036">
                  <c:v>39616.95833333084</c:v>
                </c:pt>
                <c:pt idx="1037">
                  <c:v>39616.999999997483</c:v>
                </c:pt>
                <c:pt idx="1038">
                  <c:v>39617.041666664132</c:v>
                </c:pt>
                <c:pt idx="1039">
                  <c:v>39617.083333330811</c:v>
                </c:pt>
                <c:pt idx="1040">
                  <c:v>39617.124999997483</c:v>
                </c:pt>
                <c:pt idx="1041">
                  <c:v>39617.166666664125</c:v>
                </c:pt>
                <c:pt idx="1042">
                  <c:v>39617.208333330811</c:v>
                </c:pt>
                <c:pt idx="1043">
                  <c:v>39617.249999997468</c:v>
                </c:pt>
                <c:pt idx="1044">
                  <c:v>39617.291666664103</c:v>
                </c:pt>
                <c:pt idx="1045">
                  <c:v>39617.333333330796</c:v>
                </c:pt>
                <c:pt idx="1046">
                  <c:v>39617.374999997475</c:v>
                </c:pt>
                <c:pt idx="1047">
                  <c:v>39617.416666664132</c:v>
                </c:pt>
                <c:pt idx="1048">
                  <c:v>39617.458333330804</c:v>
                </c:pt>
                <c:pt idx="1049">
                  <c:v>39617.499999997453</c:v>
                </c:pt>
                <c:pt idx="1050">
                  <c:v>39617.541666664103</c:v>
                </c:pt>
                <c:pt idx="1051">
                  <c:v>39617.583333330782</c:v>
                </c:pt>
                <c:pt idx="1052">
                  <c:v>39617.624999997446</c:v>
                </c:pt>
                <c:pt idx="1053">
                  <c:v>39617.666666664096</c:v>
                </c:pt>
                <c:pt idx="1054">
                  <c:v>39617.708333330782</c:v>
                </c:pt>
                <c:pt idx="1055">
                  <c:v>39617.749999997439</c:v>
                </c:pt>
                <c:pt idx="1056">
                  <c:v>39617.791666664074</c:v>
                </c:pt>
                <c:pt idx="1057">
                  <c:v>39617.833333330767</c:v>
                </c:pt>
                <c:pt idx="1058">
                  <c:v>39617.874999997446</c:v>
                </c:pt>
                <c:pt idx="1059">
                  <c:v>39617.916666664096</c:v>
                </c:pt>
                <c:pt idx="1060">
                  <c:v>39617.958333330775</c:v>
                </c:pt>
                <c:pt idx="1061">
                  <c:v>39617.999999997432</c:v>
                </c:pt>
                <c:pt idx="1062">
                  <c:v>39618.041666664074</c:v>
                </c:pt>
                <c:pt idx="1063">
                  <c:v>39618.083333330753</c:v>
                </c:pt>
                <c:pt idx="1064">
                  <c:v>39618.124999997417</c:v>
                </c:pt>
                <c:pt idx="1065">
                  <c:v>39618.166666664074</c:v>
                </c:pt>
                <c:pt idx="1066">
                  <c:v>39618.208333330746</c:v>
                </c:pt>
                <c:pt idx="1067">
                  <c:v>39618.24999999741</c:v>
                </c:pt>
                <c:pt idx="1068">
                  <c:v>39618.291666664052</c:v>
                </c:pt>
                <c:pt idx="1069">
                  <c:v>39618.333333330738</c:v>
                </c:pt>
                <c:pt idx="1070">
                  <c:v>39618.374999997417</c:v>
                </c:pt>
                <c:pt idx="1071">
                  <c:v>39618.416666664067</c:v>
                </c:pt>
                <c:pt idx="1072">
                  <c:v>39618.458333330746</c:v>
                </c:pt>
                <c:pt idx="1073">
                  <c:v>39618.499999997395</c:v>
                </c:pt>
                <c:pt idx="1074">
                  <c:v>39618.541666664045</c:v>
                </c:pt>
                <c:pt idx="1075">
                  <c:v>39618.583333330731</c:v>
                </c:pt>
                <c:pt idx="1076">
                  <c:v>39618.624999997388</c:v>
                </c:pt>
                <c:pt idx="1077">
                  <c:v>39618.666666664038</c:v>
                </c:pt>
                <c:pt idx="1078">
                  <c:v>39618.708333330716</c:v>
                </c:pt>
                <c:pt idx="1079">
                  <c:v>39618.749999997381</c:v>
                </c:pt>
                <c:pt idx="1080">
                  <c:v>39618.791666664016</c:v>
                </c:pt>
                <c:pt idx="1081">
                  <c:v>39618.833333330709</c:v>
                </c:pt>
                <c:pt idx="1082">
                  <c:v>39618.874999997388</c:v>
                </c:pt>
                <c:pt idx="1083">
                  <c:v>39618.916666664038</c:v>
                </c:pt>
                <c:pt idx="1084">
                  <c:v>39618.958333330716</c:v>
                </c:pt>
                <c:pt idx="1085">
                  <c:v>39618.999999997366</c:v>
                </c:pt>
                <c:pt idx="1086">
                  <c:v>39619.041666664016</c:v>
                </c:pt>
                <c:pt idx="1087">
                  <c:v>39619.083333330695</c:v>
                </c:pt>
                <c:pt idx="1088">
                  <c:v>39619.124999997359</c:v>
                </c:pt>
                <c:pt idx="1089">
                  <c:v>39619.166666664009</c:v>
                </c:pt>
                <c:pt idx="1090">
                  <c:v>39619.208333330687</c:v>
                </c:pt>
                <c:pt idx="1091">
                  <c:v>39619.249999997352</c:v>
                </c:pt>
                <c:pt idx="1092">
                  <c:v>39619.291666663987</c:v>
                </c:pt>
                <c:pt idx="1093">
                  <c:v>39619.33333333068</c:v>
                </c:pt>
                <c:pt idx="1094">
                  <c:v>39619.374999997359</c:v>
                </c:pt>
                <c:pt idx="1095">
                  <c:v>39619.416666664009</c:v>
                </c:pt>
                <c:pt idx="1096">
                  <c:v>39619.458333330687</c:v>
                </c:pt>
                <c:pt idx="1097">
                  <c:v>39619.499999997337</c:v>
                </c:pt>
                <c:pt idx="1098">
                  <c:v>39619.541666663987</c:v>
                </c:pt>
                <c:pt idx="1099">
                  <c:v>39619.583333330665</c:v>
                </c:pt>
                <c:pt idx="1100">
                  <c:v>39619.62499999733</c:v>
                </c:pt>
                <c:pt idx="1101">
                  <c:v>39619.666666663979</c:v>
                </c:pt>
                <c:pt idx="1102">
                  <c:v>39619.708333330658</c:v>
                </c:pt>
                <c:pt idx="1103">
                  <c:v>39619.749999997322</c:v>
                </c:pt>
                <c:pt idx="1104">
                  <c:v>39619.791666663958</c:v>
                </c:pt>
                <c:pt idx="1105">
                  <c:v>39619.833333330651</c:v>
                </c:pt>
                <c:pt idx="1106">
                  <c:v>39619.87499999733</c:v>
                </c:pt>
                <c:pt idx="1107">
                  <c:v>39619.916666663979</c:v>
                </c:pt>
                <c:pt idx="1108">
                  <c:v>39619.958333330658</c:v>
                </c:pt>
                <c:pt idx="1109">
                  <c:v>39619.999999997308</c:v>
                </c:pt>
                <c:pt idx="1110">
                  <c:v>39620.041666663958</c:v>
                </c:pt>
                <c:pt idx="1111">
                  <c:v>39620.083333330636</c:v>
                </c:pt>
                <c:pt idx="1112">
                  <c:v>39620.124999997301</c:v>
                </c:pt>
                <c:pt idx="1113">
                  <c:v>39620.16666666395</c:v>
                </c:pt>
                <c:pt idx="1114">
                  <c:v>39620.208333330629</c:v>
                </c:pt>
                <c:pt idx="1115">
                  <c:v>39620.249999997286</c:v>
                </c:pt>
                <c:pt idx="1116">
                  <c:v>39620.291666663921</c:v>
                </c:pt>
                <c:pt idx="1117">
                  <c:v>39620.333333330622</c:v>
                </c:pt>
                <c:pt idx="1118">
                  <c:v>39620.374999997293</c:v>
                </c:pt>
                <c:pt idx="1119">
                  <c:v>39620.41666666395</c:v>
                </c:pt>
                <c:pt idx="1120">
                  <c:v>39620.458333330629</c:v>
                </c:pt>
                <c:pt idx="1121">
                  <c:v>39620.499999997279</c:v>
                </c:pt>
                <c:pt idx="1122">
                  <c:v>39620.541666663921</c:v>
                </c:pt>
                <c:pt idx="1123">
                  <c:v>39620.583333330607</c:v>
                </c:pt>
                <c:pt idx="1124">
                  <c:v>39620.624999997272</c:v>
                </c:pt>
                <c:pt idx="1125">
                  <c:v>39620.666666663921</c:v>
                </c:pt>
                <c:pt idx="1126">
                  <c:v>39620.7083333306</c:v>
                </c:pt>
                <c:pt idx="1127">
                  <c:v>39620.749999997264</c:v>
                </c:pt>
                <c:pt idx="1128">
                  <c:v>39620.791666663899</c:v>
                </c:pt>
                <c:pt idx="1129">
                  <c:v>39620.833333330593</c:v>
                </c:pt>
                <c:pt idx="1130">
                  <c:v>39620.874999997272</c:v>
                </c:pt>
                <c:pt idx="1131">
                  <c:v>39620.916666663921</c:v>
                </c:pt>
                <c:pt idx="1132">
                  <c:v>39620.958333330607</c:v>
                </c:pt>
                <c:pt idx="1133">
                  <c:v>39620.99999999725</c:v>
                </c:pt>
                <c:pt idx="1134">
                  <c:v>39621.041666663899</c:v>
                </c:pt>
                <c:pt idx="1135">
                  <c:v>39621.083333330593</c:v>
                </c:pt>
                <c:pt idx="1136">
                  <c:v>39621.124999997235</c:v>
                </c:pt>
                <c:pt idx="1137">
                  <c:v>39621.166666663885</c:v>
                </c:pt>
                <c:pt idx="1138">
                  <c:v>39621.208333330585</c:v>
                </c:pt>
                <c:pt idx="1139">
                  <c:v>39621.249999997235</c:v>
                </c:pt>
                <c:pt idx="1140">
                  <c:v>39621.291666663863</c:v>
                </c:pt>
                <c:pt idx="1141">
                  <c:v>39621.333333330578</c:v>
                </c:pt>
                <c:pt idx="1142">
                  <c:v>39621.374999997242</c:v>
                </c:pt>
                <c:pt idx="1143">
                  <c:v>39621.416666663885</c:v>
                </c:pt>
                <c:pt idx="1144">
                  <c:v>39621.458333330585</c:v>
                </c:pt>
                <c:pt idx="1145">
                  <c:v>39621.499999997221</c:v>
                </c:pt>
                <c:pt idx="1146">
                  <c:v>39621.54166666387</c:v>
                </c:pt>
                <c:pt idx="1147">
                  <c:v>39621.583333330549</c:v>
                </c:pt>
                <c:pt idx="1148">
                  <c:v>39621.624999997206</c:v>
                </c:pt>
                <c:pt idx="1149">
                  <c:v>39621.666666663863</c:v>
                </c:pt>
                <c:pt idx="1150">
                  <c:v>39621.708333330542</c:v>
                </c:pt>
                <c:pt idx="1151">
                  <c:v>39621.749999997206</c:v>
                </c:pt>
                <c:pt idx="1152">
                  <c:v>39621.791666663841</c:v>
                </c:pt>
                <c:pt idx="1153">
                  <c:v>39621.833333330542</c:v>
                </c:pt>
                <c:pt idx="1154">
                  <c:v>39621.874999997213</c:v>
                </c:pt>
                <c:pt idx="1155">
                  <c:v>39621.916666663856</c:v>
                </c:pt>
                <c:pt idx="1156">
                  <c:v>39621.958333330549</c:v>
                </c:pt>
                <c:pt idx="1157">
                  <c:v>39621.999999997191</c:v>
                </c:pt>
                <c:pt idx="1158">
                  <c:v>39622.041666663834</c:v>
                </c:pt>
                <c:pt idx="1159">
                  <c:v>39622.083333330535</c:v>
                </c:pt>
                <c:pt idx="1160">
                  <c:v>39622.124999997191</c:v>
                </c:pt>
                <c:pt idx="1161">
                  <c:v>39622.166666663827</c:v>
                </c:pt>
                <c:pt idx="1162">
                  <c:v>39622.208333330513</c:v>
                </c:pt>
                <c:pt idx="1163">
                  <c:v>39622.249999997191</c:v>
                </c:pt>
                <c:pt idx="1164">
                  <c:v>39622.291666663798</c:v>
                </c:pt>
                <c:pt idx="1165">
                  <c:v>39622.333333330513</c:v>
                </c:pt>
                <c:pt idx="1166">
                  <c:v>39622.374999997199</c:v>
                </c:pt>
                <c:pt idx="1167">
                  <c:v>39622.416666663834</c:v>
                </c:pt>
                <c:pt idx="1168">
                  <c:v>39622.45833333052</c:v>
                </c:pt>
                <c:pt idx="1169">
                  <c:v>39622.499999997162</c:v>
                </c:pt>
                <c:pt idx="1170">
                  <c:v>39622.541666663805</c:v>
                </c:pt>
                <c:pt idx="1171">
                  <c:v>39622.583333330491</c:v>
                </c:pt>
                <c:pt idx="1172">
                  <c:v>39622.624999997162</c:v>
                </c:pt>
                <c:pt idx="1173">
                  <c:v>39622.666666663798</c:v>
                </c:pt>
                <c:pt idx="1174">
                  <c:v>39622.708333330491</c:v>
                </c:pt>
                <c:pt idx="1175">
                  <c:v>39622.749999997148</c:v>
                </c:pt>
                <c:pt idx="1176">
                  <c:v>39622.791666663768</c:v>
                </c:pt>
                <c:pt idx="1177">
                  <c:v>39622.833333330491</c:v>
                </c:pt>
                <c:pt idx="1178">
                  <c:v>39622.874999997155</c:v>
                </c:pt>
                <c:pt idx="1179">
                  <c:v>39622.916666663805</c:v>
                </c:pt>
                <c:pt idx="1180">
                  <c:v>39622.958333330491</c:v>
                </c:pt>
                <c:pt idx="1181">
                  <c:v>39622.999999997133</c:v>
                </c:pt>
                <c:pt idx="1182">
                  <c:v>39623.041666663768</c:v>
                </c:pt>
                <c:pt idx="1183">
                  <c:v>39623.083333330462</c:v>
                </c:pt>
                <c:pt idx="1184">
                  <c:v>39623.124999997133</c:v>
                </c:pt>
                <c:pt idx="1185">
                  <c:v>39623.166666663768</c:v>
                </c:pt>
                <c:pt idx="1186">
                  <c:v>39623.208333330462</c:v>
                </c:pt>
                <c:pt idx="1187">
                  <c:v>39623.249999997119</c:v>
                </c:pt>
                <c:pt idx="1188">
                  <c:v>39623.291666663739</c:v>
                </c:pt>
                <c:pt idx="1189">
                  <c:v>39623.333333330447</c:v>
                </c:pt>
                <c:pt idx="1190">
                  <c:v>39623.374999997126</c:v>
                </c:pt>
                <c:pt idx="1191">
                  <c:v>39623.416666663776</c:v>
                </c:pt>
                <c:pt idx="1192">
                  <c:v>39623.458333330454</c:v>
                </c:pt>
                <c:pt idx="1193">
                  <c:v>39623.499999997111</c:v>
                </c:pt>
                <c:pt idx="1194">
                  <c:v>39623.541666663747</c:v>
                </c:pt>
                <c:pt idx="1195">
                  <c:v>39623.583333330433</c:v>
                </c:pt>
                <c:pt idx="1196">
                  <c:v>39623.624999997097</c:v>
                </c:pt>
                <c:pt idx="1197">
                  <c:v>39623.666666663732</c:v>
                </c:pt>
                <c:pt idx="1198">
                  <c:v>39623.708333330433</c:v>
                </c:pt>
                <c:pt idx="1199">
                  <c:v>39623.74999999709</c:v>
                </c:pt>
                <c:pt idx="1200">
                  <c:v>39623.791666663717</c:v>
                </c:pt>
                <c:pt idx="1201">
                  <c:v>39623.833333330418</c:v>
                </c:pt>
                <c:pt idx="1202">
                  <c:v>39623.874999997097</c:v>
                </c:pt>
                <c:pt idx="1203">
                  <c:v>39623.916666663732</c:v>
                </c:pt>
                <c:pt idx="1204">
                  <c:v>39623.958333330425</c:v>
                </c:pt>
                <c:pt idx="1205">
                  <c:v>39623.999999997082</c:v>
                </c:pt>
                <c:pt idx="1206">
                  <c:v>39624.041666663717</c:v>
                </c:pt>
                <c:pt idx="1207">
                  <c:v>39624.083333330411</c:v>
                </c:pt>
                <c:pt idx="1208">
                  <c:v>39624.124999997068</c:v>
                </c:pt>
                <c:pt idx="1209">
                  <c:v>39624.166666663703</c:v>
                </c:pt>
                <c:pt idx="1210">
                  <c:v>39624.208333330396</c:v>
                </c:pt>
                <c:pt idx="1211">
                  <c:v>39624.249999997061</c:v>
                </c:pt>
                <c:pt idx="1212">
                  <c:v>39624.291666663688</c:v>
                </c:pt>
                <c:pt idx="1213">
                  <c:v>39624.333333330389</c:v>
                </c:pt>
                <c:pt idx="1214">
                  <c:v>39624.374999997068</c:v>
                </c:pt>
                <c:pt idx="1215">
                  <c:v>39624.416666663703</c:v>
                </c:pt>
                <c:pt idx="1216">
                  <c:v>39624.458333330396</c:v>
                </c:pt>
                <c:pt idx="1217">
                  <c:v>39624.499999997046</c:v>
                </c:pt>
                <c:pt idx="1218">
                  <c:v>39624.541666663681</c:v>
                </c:pt>
                <c:pt idx="1219">
                  <c:v>39624.583333330382</c:v>
                </c:pt>
                <c:pt idx="1220">
                  <c:v>39624.624999997039</c:v>
                </c:pt>
                <c:pt idx="1221">
                  <c:v>39624.666666663674</c:v>
                </c:pt>
                <c:pt idx="1222">
                  <c:v>39624.708333330367</c:v>
                </c:pt>
                <c:pt idx="1223">
                  <c:v>39624.749999997031</c:v>
                </c:pt>
                <c:pt idx="1224">
                  <c:v>39624.791666663659</c:v>
                </c:pt>
                <c:pt idx="1225">
                  <c:v>39624.83333333036</c:v>
                </c:pt>
                <c:pt idx="1226">
                  <c:v>39624.874999997046</c:v>
                </c:pt>
                <c:pt idx="1227">
                  <c:v>39624.916666663674</c:v>
                </c:pt>
                <c:pt idx="1228">
                  <c:v>39624.958333330367</c:v>
                </c:pt>
                <c:pt idx="1229">
                  <c:v>39624.999999997017</c:v>
                </c:pt>
                <c:pt idx="1230">
                  <c:v>39625.041666663652</c:v>
                </c:pt>
                <c:pt idx="1231">
                  <c:v>39625.083333330345</c:v>
                </c:pt>
                <c:pt idx="1232">
                  <c:v>39625.12499999701</c:v>
                </c:pt>
                <c:pt idx="1233">
                  <c:v>39625.166666663652</c:v>
                </c:pt>
                <c:pt idx="1234">
                  <c:v>39625.208333330338</c:v>
                </c:pt>
                <c:pt idx="1235">
                  <c:v>39625.249999997002</c:v>
                </c:pt>
                <c:pt idx="1236">
                  <c:v>39625.291666663623</c:v>
                </c:pt>
                <c:pt idx="1237">
                  <c:v>39625.333333330331</c:v>
                </c:pt>
                <c:pt idx="1238">
                  <c:v>39625.374999997017</c:v>
                </c:pt>
                <c:pt idx="1239">
                  <c:v>39625.416666663645</c:v>
                </c:pt>
                <c:pt idx="1240">
                  <c:v>39625.458333330345</c:v>
                </c:pt>
                <c:pt idx="1241">
                  <c:v>39625.499999997002</c:v>
                </c:pt>
                <c:pt idx="1242">
                  <c:v>39625.541666663623</c:v>
                </c:pt>
                <c:pt idx="1243">
                  <c:v>39625.583333330316</c:v>
                </c:pt>
                <c:pt idx="1244">
                  <c:v>39625.624999996995</c:v>
                </c:pt>
                <c:pt idx="1245">
                  <c:v>39625.666666663616</c:v>
                </c:pt>
                <c:pt idx="1246">
                  <c:v>39625.708333330309</c:v>
                </c:pt>
                <c:pt idx="1247">
                  <c:v>39625.749999996988</c:v>
                </c:pt>
                <c:pt idx="1248">
                  <c:v>39625.791666663594</c:v>
                </c:pt>
                <c:pt idx="1249">
                  <c:v>39625.833333330302</c:v>
                </c:pt>
                <c:pt idx="1250">
                  <c:v>39625.874999996995</c:v>
                </c:pt>
                <c:pt idx="1251">
                  <c:v>39625.916666663616</c:v>
                </c:pt>
                <c:pt idx="1252">
                  <c:v>39625.958333330309</c:v>
                </c:pt>
                <c:pt idx="1253">
                  <c:v>39625.999999996973</c:v>
                </c:pt>
                <c:pt idx="1254">
                  <c:v>39626.041666663594</c:v>
                </c:pt>
                <c:pt idx="1255">
                  <c:v>39626.083333330287</c:v>
                </c:pt>
                <c:pt idx="1256">
                  <c:v>39626.124999996966</c:v>
                </c:pt>
                <c:pt idx="1257">
                  <c:v>39626.166666663587</c:v>
                </c:pt>
                <c:pt idx="1258">
                  <c:v>39626.20833333028</c:v>
                </c:pt>
                <c:pt idx="1259">
                  <c:v>39626.249999996959</c:v>
                </c:pt>
                <c:pt idx="1260">
                  <c:v>39626.291666663572</c:v>
                </c:pt>
                <c:pt idx="1261">
                  <c:v>39626.333333330273</c:v>
                </c:pt>
                <c:pt idx="1262">
                  <c:v>39626.374999996966</c:v>
                </c:pt>
                <c:pt idx="1263">
                  <c:v>39626.416666663594</c:v>
                </c:pt>
                <c:pt idx="1264">
                  <c:v>39626.45833333028</c:v>
                </c:pt>
                <c:pt idx="1265">
                  <c:v>39626.499999996944</c:v>
                </c:pt>
                <c:pt idx="1266">
                  <c:v>39626.541666663579</c:v>
                </c:pt>
                <c:pt idx="1267">
                  <c:v>39626.583333330258</c:v>
                </c:pt>
                <c:pt idx="1268">
                  <c:v>39626.624999996937</c:v>
                </c:pt>
                <c:pt idx="1269">
                  <c:v>39626.666666663572</c:v>
                </c:pt>
                <c:pt idx="1270">
                  <c:v>39626.708333330251</c:v>
                </c:pt>
                <c:pt idx="1271">
                  <c:v>39626.74999999693</c:v>
                </c:pt>
                <c:pt idx="1272">
                  <c:v>39626.79166666355</c:v>
                </c:pt>
                <c:pt idx="1273">
                  <c:v>39626.833333330236</c:v>
                </c:pt>
                <c:pt idx="1274">
                  <c:v>39626.874999996937</c:v>
                </c:pt>
                <c:pt idx="1275">
                  <c:v>39626.916666663572</c:v>
                </c:pt>
                <c:pt idx="1276">
                  <c:v>39626.958333330243</c:v>
                </c:pt>
                <c:pt idx="1277">
                  <c:v>39626.999999996915</c:v>
                </c:pt>
                <c:pt idx="1278">
                  <c:v>39627.04166666355</c:v>
                </c:pt>
                <c:pt idx="1279">
                  <c:v>39627.083333330229</c:v>
                </c:pt>
                <c:pt idx="1280">
                  <c:v>39627.124999996893</c:v>
                </c:pt>
                <c:pt idx="1281">
                  <c:v>39627.166666663543</c:v>
                </c:pt>
                <c:pt idx="1282">
                  <c:v>39627.208333330222</c:v>
                </c:pt>
                <c:pt idx="1283">
                  <c:v>39627.249999996893</c:v>
                </c:pt>
                <c:pt idx="1284">
                  <c:v>39627.291666663521</c:v>
                </c:pt>
                <c:pt idx="1285">
                  <c:v>39627.333333330214</c:v>
                </c:pt>
                <c:pt idx="1286">
                  <c:v>39627.3749999969</c:v>
                </c:pt>
                <c:pt idx="1287">
                  <c:v>39627.416666663536</c:v>
                </c:pt>
                <c:pt idx="1288">
                  <c:v>39627.458333330222</c:v>
                </c:pt>
                <c:pt idx="1289">
                  <c:v>39627.499999996886</c:v>
                </c:pt>
                <c:pt idx="1290">
                  <c:v>39627.541666663521</c:v>
                </c:pt>
                <c:pt idx="1291">
                  <c:v>39627.5833333302</c:v>
                </c:pt>
                <c:pt idx="1292">
                  <c:v>39627.624999996879</c:v>
                </c:pt>
                <c:pt idx="1293">
                  <c:v>39627.666666663514</c:v>
                </c:pt>
                <c:pt idx="1294">
                  <c:v>39627.708333330193</c:v>
                </c:pt>
                <c:pt idx="1295">
                  <c:v>39627.749999996871</c:v>
                </c:pt>
                <c:pt idx="1296">
                  <c:v>39627.791666663492</c:v>
                </c:pt>
                <c:pt idx="1297">
                  <c:v>39627.833333330193</c:v>
                </c:pt>
                <c:pt idx="1298">
                  <c:v>39627.874999996879</c:v>
                </c:pt>
                <c:pt idx="1299">
                  <c:v>39627.916666663514</c:v>
                </c:pt>
                <c:pt idx="1300">
                  <c:v>39627.9583333302</c:v>
                </c:pt>
                <c:pt idx="1301">
                  <c:v>39627.999999996842</c:v>
                </c:pt>
                <c:pt idx="1302">
                  <c:v>39628.041666663485</c:v>
                </c:pt>
                <c:pt idx="1303">
                  <c:v>39628.083333330185</c:v>
                </c:pt>
                <c:pt idx="1304">
                  <c:v>39628.124999996842</c:v>
                </c:pt>
                <c:pt idx="1305">
                  <c:v>39628.166666663477</c:v>
                </c:pt>
                <c:pt idx="1306">
                  <c:v>39628.208333330163</c:v>
                </c:pt>
                <c:pt idx="1307">
                  <c:v>39628.249999996842</c:v>
                </c:pt>
                <c:pt idx="1308">
                  <c:v>39628.291666663456</c:v>
                </c:pt>
                <c:pt idx="1309">
                  <c:v>39628.333333330163</c:v>
                </c:pt>
                <c:pt idx="1310">
                  <c:v>39628.37499999685</c:v>
                </c:pt>
                <c:pt idx="1311">
                  <c:v>39628.416666663485</c:v>
                </c:pt>
                <c:pt idx="1312">
                  <c:v>39628.458333330171</c:v>
                </c:pt>
                <c:pt idx="1313">
                  <c:v>39628.499999996813</c:v>
                </c:pt>
                <c:pt idx="1314">
                  <c:v>39628.541666663463</c:v>
                </c:pt>
                <c:pt idx="1315">
                  <c:v>39628.583333330142</c:v>
                </c:pt>
                <c:pt idx="1316">
                  <c:v>39628.624999996813</c:v>
                </c:pt>
                <c:pt idx="1317">
                  <c:v>39628.666666663448</c:v>
                </c:pt>
                <c:pt idx="1318">
                  <c:v>39628.708333330142</c:v>
                </c:pt>
                <c:pt idx="1319">
                  <c:v>39628.749999996799</c:v>
                </c:pt>
                <c:pt idx="1320">
                  <c:v>39628.791666663419</c:v>
                </c:pt>
                <c:pt idx="1321">
                  <c:v>39628.833333330142</c:v>
                </c:pt>
                <c:pt idx="1322">
                  <c:v>39628.874999996806</c:v>
                </c:pt>
                <c:pt idx="1323">
                  <c:v>39628.916666663456</c:v>
                </c:pt>
                <c:pt idx="1324">
                  <c:v>39628.958333330149</c:v>
                </c:pt>
                <c:pt idx="1325">
                  <c:v>39628.999999996791</c:v>
                </c:pt>
                <c:pt idx="1326">
                  <c:v>39629.041666663426</c:v>
                </c:pt>
                <c:pt idx="1327">
                  <c:v>39629.083333330113</c:v>
                </c:pt>
                <c:pt idx="1328">
                  <c:v>39629.124999996791</c:v>
                </c:pt>
                <c:pt idx="1329">
                  <c:v>39629.166666663419</c:v>
                </c:pt>
                <c:pt idx="1330">
                  <c:v>39629.208333330113</c:v>
                </c:pt>
                <c:pt idx="1331">
                  <c:v>39629.249999996769</c:v>
                </c:pt>
                <c:pt idx="1332">
                  <c:v>39629.291666663397</c:v>
                </c:pt>
                <c:pt idx="1333">
                  <c:v>39629.333333330098</c:v>
                </c:pt>
                <c:pt idx="1334">
                  <c:v>39629.374999996777</c:v>
                </c:pt>
                <c:pt idx="1335">
                  <c:v>39629.416666663426</c:v>
                </c:pt>
                <c:pt idx="1336">
                  <c:v>39629.458333330105</c:v>
                </c:pt>
                <c:pt idx="1337">
                  <c:v>39629.499999996762</c:v>
                </c:pt>
                <c:pt idx="1338">
                  <c:v>39629.541666663397</c:v>
                </c:pt>
                <c:pt idx="1339">
                  <c:v>39629.583333330083</c:v>
                </c:pt>
                <c:pt idx="1340">
                  <c:v>39629.624999996748</c:v>
                </c:pt>
                <c:pt idx="1341">
                  <c:v>39629.666666663383</c:v>
                </c:pt>
                <c:pt idx="1342">
                  <c:v>39629.708333330083</c:v>
                </c:pt>
                <c:pt idx="1343">
                  <c:v>39629.74999999674</c:v>
                </c:pt>
                <c:pt idx="1344">
                  <c:v>39629.791666663368</c:v>
                </c:pt>
                <c:pt idx="1345">
                  <c:v>39629.833333330069</c:v>
                </c:pt>
                <c:pt idx="1346">
                  <c:v>39629.874999996748</c:v>
                </c:pt>
                <c:pt idx="1347">
                  <c:v>39629.916666663383</c:v>
                </c:pt>
                <c:pt idx="1348">
                  <c:v>39629.958333330076</c:v>
                </c:pt>
                <c:pt idx="1349">
                  <c:v>39629.999999996733</c:v>
                </c:pt>
                <c:pt idx="1350">
                  <c:v>39630.041666663368</c:v>
                </c:pt>
                <c:pt idx="1351">
                  <c:v>39630.083333330062</c:v>
                </c:pt>
                <c:pt idx="1352">
                  <c:v>39630.124999996719</c:v>
                </c:pt>
                <c:pt idx="1353">
                  <c:v>39630.166666663354</c:v>
                </c:pt>
                <c:pt idx="1354">
                  <c:v>39630.208333330047</c:v>
                </c:pt>
                <c:pt idx="1355">
                  <c:v>39630.249999996711</c:v>
                </c:pt>
                <c:pt idx="1356">
                  <c:v>39630.291666663339</c:v>
                </c:pt>
                <c:pt idx="1357">
                  <c:v>39630.33333333004</c:v>
                </c:pt>
                <c:pt idx="1358">
                  <c:v>39630.374999996726</c:v>
                </c:pt>
                <c:pt idx="1359">
                  <c:v>39630.416666663354</c:v>
                </c:pt>
                <c:pt idx="1360">
                  <c:v>39630.458333330047</c:v>
                </c:pt>
                <c:pt idx="1361">
                  <c:v>39630.499999996697</c:v>
                </c:pt>
                <c:pt idx="1362">
                  <c:v>39630.541666663332</c:v>
                </c:pt>
                <c:pt idx="1363">
                  <c:v>39630.583333330032</c:v>
                </c:pt>
                <c:pt idx="1364">
                  <c:v>39630.624999996689</c:v>
                </c:pt>
                <c:pt idx="1365">
                  <c:v>39630.666666663332</c:v>
                </c:pt>
                <c:pt idx="1366">
                  <c:v>39630.708333330018</c:v>
                </c:pt>
                <c:pt idx="1367">
                  <c:v>39630.749999996682</c:v>
                </c:pt>
                <c:pt idx="1368">
                  <c:v>39630.79166666331</c:v>
                </c:pt>
                <c:pt idx="1369">
                  <c:v>39630.833333330011</c:v>
                </c:pt>
                <c:pt idx="1370">
                  <c:v>39630.874999996697</c:v>
                </c:pt>
                <c:pt idx="1371">
                  <c:v>39630.916666663325</c:v>
                </c:pt>
                <c:pt idx="1372">
                  <c:v>39630.958333330018</c:v>
                </c:pt>
                <c:pt idx="1373">
                  <c:v>39630.999999996668</c:v>
                </c:pt>
                <c:pt idx="1374">
                  <c:v>39631.041666663303</c:v>
                </c:pt>
                <c:pt idx="1375">
                  <c:v>39631.083333330003</c:v>
                </c:pt>
                <c:pt idx="1376">
                  <c:v>39631.12499999666</c:v>
                </c:pt>
                <c:pt idx="1377">
                  <c:v>39631.166666663303</c:v>
                </c:pt>
                <c:pt idx="1378">
                  <c:v>39631.208333330003</c:v>
                </c:pt>
                <c:pt idx="1379">
                  <c:v>39631.249999996653</c:v>
                </c:pt>
                <c:pt idx="1380">
                  <c:v>39631.291666663274</c:v>
                </c:pt>
                <c:pt idx="1381">
                  <c:v>39631.333333329996</c:v>
                </c:pt>
                <c:pt idx="1382">
                  <c:v>39631.37499999666</c:v>
                </c:pt>
                <c:pt idx="1383">
                  <c:v>39631.416666663295</c:v>
                </c:pt>
                <c:pt idx="1384">
                  <c:v>39631.458333330011</c:v>
                </c:pt>
                <c:pt idx="1385">
                  <c:v>39631.499999996639</c:v>
                </c:pt>
                <c:pt idx="1386">
                  <c:v>39631.541666663274</c:v>
                </c:pt>
                <c:pt idx="1387">
                  <c:v>39631.583333329989</c:v>
                </c:pt>
                <c:pt idx="1388">
                  <c:v>39631.624999996631</c:v>
                </c:pt>
                <c:pt idx="1389">
                  <c:v>39631.666666663266</c:v>
                </c:pt>
                <c:pt idx="1390">
                  <c:v>39631.708333329974</c:v>
                </c:pt>
                <c:pt idx="1391">
                  <c:v>39631.749999996631</c:v>
                </c:pt>
                <c:pt idx="1392">
                  <c:v>39631.791666663245</c:v>
                </c:pt>
                <c:pt idx="1393">
                  <c:v>39631.833333329967</c:v>
                </c:pt>
                <c:pt idx="1394">
                  <c:v>39631.874999996639</c:v>
                </c:pt>
                <c:pt idx="1395">
                  <c:v>39631.916666663274</c:v>
                </c:pt>
                <c:pt idx="1396">
                  <c:v>39631.958333329974</c:v>
                </c:pt>
                <c:pt idx="1397">
                  <c:v>39631.999999996609</c:v>
                </c:pt>
                <c:pt idx="1398">
                  <c:v>39632.041666663252</c:v>
                </c:pt>
                <c:pt idx="1399">
                  <c:v>39632.083333329952</c:v>
                </c:pt>
                <c:pt idx="1400">
                  <c:v>39632.124999996602</c:v>
                </c:pt>
                <c:pt idx="1401">
                  <c:v>39632.166666663237</c:v>
                </c:pt>
                <c:pt idx="1402">
                  <c:v>39632.208333329945</c:v>
                </c:pt>
                <c:pt idx="1403">
                  <c:v>39632.249999996602</c:v>
                </c:pt>
                <c:pt idx="1404">
                  <c:v>39632.291666663215</c:v>
                </c:pt>
                <c:pt idx="1405">
                  <c:v>39632.333333329938</c:v>
                </c:pt>
                <c:pt idx="1406">
                  <c:v>39632.374999996609</c:v>
                </c:pt>
                <c:pt idx="1407">
                  <c:v>39632.416666663237</c:v>
                </c:pt>
                <c:pt idx="1408">
                  <c:v>39632.458333329945</c:v>
                </c:pt>
                <c:pt idx="1409">
                  <c:v>39632.499999996595</c:v>
                </c:pt>
                <c:pt idx="1410">
                  <c:v>39632.541666663215</c:v>
                </c:pt>
                <c:pt idx="1411">
                  <c:v>39632.583333329923</c:v>
                </c:pt>
                <c:pt idx="1412">
                  <c:v>39632.624999996588</c:v>
                </c:pt>
                <c:pt idx="1413">
                  <c:v>39632.666666663208</c:v>
                </c:pt>
                <c:pt idx="1414">
                  <c:v>39632.708333329916</c:v>
                </c:pt>
                <c:pt idx="1415">
                  <c:v>39632.74999999658</c:v>
                </c:pt>
                <c:pt idx="1416">
                  <c:v>39632.791666663186</c:v>
                </c:pt>
                <c:pt idx="1417">
                  <c:v>39632.833333329909</c:v>
                </c:pt>
                <c:pt idx="1418">
                  <c:v>39632.874999996588</c:v>
                </c:pt>
                <c:pt idx="1419">
                  <c:v>39632.916666663208</c:v>
                </c:pt>
                <c:pt idx="1420">
                  <c:v>39632.958333329916</c:v>
                </c:pt>
                <c:pt idx="1421">
                  <c:v>39632.999999996566</c:v>
                </c:pt>
                <c:pt idx="1422">
                  <c:v>39633.041666663186</c:v>
                </c:pt>
                <c:pt idx="1423">
                  <c:v>39633.083333329894</c:v>
                </c:pt>
                <c:pt idx="1424">
                  <c:v>39633.124999996558</c:v>
                </c:pt>
                <c:pt idx="1425">
                  <c:v>39633.166666663186</c:v>
                </c:pt>
                <c:pt idx="1426">
                  <c:v>39633.208333329887</c:v>
                </c:pt>
                <c:pt idx="1427">
                  <c:v>39633.249999996551</c:v>
                </c:pt>
                <c:pt idx="1428">
                  <c:v>39633.291666663165</c:v>
                </c:pt>
                <c:pt idx="1429">
                  <c:v>39633.33333332988</c:v>
                </c:pt>
                <c:pt idx="1430">
                  <c:v>39633.374999996558</c:v>
                </c:pt>
                <c:pt idx="1431">
                  <c:v>39633.416666663194</c:v>
                </c:pt>
                <c:pt idx="1432">
                  <c:v>39633.458333329887</c:v>
                </c:pt>
                <c:pt idx="1433">
                  <c:v>39633.499999996537</c:v>
                </c:pt>
                <c:pt idx="1434">
                  <c:v>39633.541666663172</c:v>
                </c:pt>
                <c:pt idx="1435">
                  <c:v>39633.583333329865</c:v>
                </c:pt>
                <c:pt idx="1436">
                  <c:v>39633.624999996529</c:v>
                </c:pt>
                <c:pt idx="1437">
                  <c:v>39633.666666663165</c:v>
                </c:pt>
                <c:pt idx="1438">
                  <c:v>39633.708333329843</c:v>
                </c:pt>
                <c:pt idx="1439">
                  <c:v>39633.749999996522</c:v>
                </c:pt>
                <c:pt idx="1440">
                  <c:v>39633.791666663143</c:v>
                </c:pt>
                <c:pt idx="1441">
                  <c:v>39633.833333329843</c:v>
                </c:pt>
                <c:pt idx="1442">
                  <c:v>39633.874999996529</c:v>
                </c:pt>
                <c:pt idx="1443">
                  <c:v>39633.916666663165</c:v>
                </c:pt>
                <c:pt idx="1444">
                  <c:v>39633.958333329851</c:v>
                </c:pt>
                <c:pt idx="1445">
                  <c:v>39633.999999996493</c:v>
                </c:pt>
                <c:pt idx="1446">
                  <c:v>39634.041666663143</c:v>
                </c:pt>
                <c:pt idx="1447">
                  <c:v>39634.083333329836</c:v>
                </c:pt>
                <c:pt idx="1448">
                  <c:v>39634.124999996493</c:v>
                </c:pt>
                <c:pt idx="1449">
                  <c:v>39634.166666663128</c:v>
                </c:pt>
                <c:pt idx="1450">
                  <c:v>39634.208333329829</c:v>
                </c:pt>
                <c:pt idx="1451">
                  <c:v>39634.249999996493</c:v>
                </c:pt>
                <c:pt idx="1452">
                  <c:v>39634.291666663106</c:v>
                </c:pt>
                <c:pt idx="1453">
                  <c:v>39634.333333329821</c:v>
                </c:pt>
                <c:pt idx="1454">
                  <c:v>39634.3749999965</c:v>
                </c:pt>
                <c:pt idx="1455">
                  <c:v>39634.416666663135</c:v>
                </c:pt>
                <c:pt idx="1456">
                  <c:v>39634.458333329829</c:v>
                </c:pt>
                <c:pt idx="1457">
                  <c:v>39634.499999996478</c:v>
                </c:pt>
                <c:pt idx="1458">
                  <c:v>39634.541666663114</c:v>
                </c:pt>
                <c:pt idx="1459">
                  <c:v>39634.583333329792</c:v>
                </c:pt>
                <c:pt idx="1460">
                  <c:v>39634.624999996471</c:v>
                </c:pt>
                <c:pt idx="1461">
                  <c:v>39634.666666663106</c:v>
                </c:pt>
                <c:pt idx="1462">
                  <c:v>39634.708333329792</c:v>
                </c:pt>
                <c:pt idx="1463">
                  <c:v>39634.749999996449</c:v>
                </c:pt>
                <c:pt idx="1464">
                  <c:v>39634.791666663077</c:v>
                </c:pt>
                <c:pt idx="1465">
                  <c:v>39634.833333329792</c:v>
                </c:pt>
                <c:pt idx="1466">
                  <c:v>39634.874999996457</c:v>
                </c:pt>
                <c:pt idx="1467">
                  <c:v>39634.916666663106</c:v>
                </c:pt>
                <c:pt idx="1468">
                  <c:v>39634.9583333298</c:v>
                </c:pt>
                <c:pt idx="1469">
                  <c:v>39634.999999996442</c:v>
                </c:pt>
                <c:pt idx="1470">
                  <c:v>39635.041666663077</c:v>
                </c:pt>
                <c:pt idx="1471">
                  <c:v>39635.083333329763</c:v>
                </c:pt>
                <c:pt idx="1472">
                  <c:v>39635.124999996442</c:v>
                </c:pt>
                <c:pt idx="1473">
                  <c:v>39635.16666666307</c:v>
                </c:pt>
                <c:pt idx="1474">
                  <c:v>39635.208333329763</c:v>
                </c:pt>
                <c:pt idx="1475">
                  <c:v>39635.249999996435</c:v>
                </c:pt>
                <c:pt idx="1476">
                  <c:v>39635.291666663055</c:v>
                </c:pt>
                <c:pt idx="1477">
                  <c:v>39635.333333329749</c:v>
                </c:pt>
                <c:pt idx="1478">
                  <c:v>39635.374999996435</c:v>
                </c:pt>
                <c:pt idx="1479">
                  <c:v>39635.416666663077</c:v>
                </c:pt>
                <c:pt idx="1480">
                  <c:v>39635.458333329756</c:v>
                </c:pt>
                <c:pt idx="1481">
                  <c:v>39635.499999996413</c:v>
                </c:pt>
                <c:pt idx="1482">
                  <c:v>39635.541666663048</c:v>
                </c:pt>
                <c:pt idx="1483">
                  <c:v>39635.583333329741</c:v>
                </c:pt>
                <c:pt idx="1484">
                  <c:v>39635.624999996398</c:v>
                </c:pt>
                <c:pt idx="1485">
                  <c:v>39635.666666663034</c:v>
                </c:pt>
                <c:pt idx="1486">
                  <c:v>39635.708333329741</c:v>
                </c:pt>
                <c:pt idx="1487">
                  <c:v>39635.749999996391</c:v>
                </c:pt>
                <c:pt idx="1488">
                  <c:v>39635.791666663019</c:v>
                </c:pt>
                <c:pt idx="1489">
                  <c:v>39635.833333329734</c:v>
                </c:pt>
                <c:pt idx="1490">
                  <c:v>39635.874999996406</c:v>
                </c:pt>
                <c:pt idx="1491">
                  <c:v>39635.916666663034</c:v>
                </c:pt>
                <c:pt idx="1492">
                  <c:v>39635.958333329734</c:v>
                </c:pt>
                <c:pt idx="1493">
                  <c:v>39635.999999996391</c:v>
                </c:pt>
                <c:pt idx="1494">
                  <c:v>39636.041666663019</c:v>
                </c:pt>
                <c:pt idx="1495">
                  <c:v>39636.083333329712</c:v>
                </c:pt>
                <c:pt idx="1496">
                  <c:v>39636.124999996369</c:v>
                </c:pt>
                <c:pt idx="1497">
                  <c:v>39636.166666663019</c:v>
                </c:pt>
                <c:pt idx="1498">
                  <c:v>39636.208333329698</c:v>
                </c:pt>
                <c:pt idx="1499">
                  <c:v>39636.249999996362</c:v>
                </c:pt>
                <c:pt idx="1500">
                  <c:v>39636.29166666299</c:v>
                </c:pt>
                <c:pt idx="1501">
                  <c:v>39636.333333329691</c:v>
                </c:pt>
                <c:pt idx="1502">
                  <c:v>39636.374999996377</c:v>
                </c:pt>
                <c:pt idx="1503">
                  <c:v>39636.416666663004</c:v>
                </c:pt>
                <c:pt idx="1504">
                  <c:v>39636.458333329698</c:v>
                </c:pt>
                <c:pt idx="1505">
                  <c:v>39636.499999996347</c:v>
                </c:pt>
                <c:pt idx="1506">
                  <c:v>39636.54166666299</c:v>
                </c:pt>
                <c:pt idx="1507">
                  <c:v>39636.583333329683</c:v>
                </c:pt>
                <c:pt idx="1508">
                  <c:v>39636.62499999634</c:v>
                </c:pt>
                <c:pt idx="1509">
                  <c:v>39636.66666666299</c:v>
                </c:pt>
                <c:pt idx="1510">
                  <c:v>39636.708333329669</c:v>
                </c:pt>
                <c:pt idx="1511">
                  <c:v>39636.749999996333</c:v>
                </c:pt>
                <c:pt idx="1512">
                  <c:v>39636.791666662968</c:v>
                </c:pt>
                <c:pt idx="1513">
                  <c:v>39636.833333329661</c:v>
                </c:pt>
                <c:pt idx="1514">
                  <c:v>39636.874999996347</c:v>
                </c:pt>
                <c:pt idx="1515">
                  <c:v>39636.91666666299</c:v>
                </c:pt>
                <c:pt idx="1516">
                  <c:v>39636.958333329676</c:v>
                </c:pt>
                <c:pt idx="1517">
                  <c:v>39636.999999996318</c:v>
                </c:pt>
                <c:pt idx="1518">
                  <c:v>39637.041666662975</c:v>
                </c:pt>
                <c:pt idx="1519">
                  <c:v>39637.083333329647</c:v>
                </c:pt>
                <c:pt idx="1520">
                  <c:v>39637.124999996311</c:v>
                </c:pt>
                <c:pt idx="1521">
                  <c:v>39637.166666662975</c:v>
                </c:pt>
                <c:pt idx="1522">
                  <c:v>39637.20833332964</c:v>
                </c:pt>
                <c:pt idx="1523">
                  <c:v>39637.249999996311</c:v>
                </c:pt>
                <c:pt idx="1524">
                  <c:v>39637.291666662946</c:v>
                </c:pt>
                <c:pt idx="1525">
                  <c:v>39637.333333329632</c:v>
                </c:pt>
                <c:pt idx="1526">
                  <c:v>39637.374999996318</c:v>
                </c:pt>
                <c:pt idx="1527">
                  <c:v>39637.416666662961</c:v>
                </c:pt>
                <c:pt idx="1528">
                  <c:v>39637.458333329647</c:v>
                </c:pt>
                <c:pt idx="1529">
                  <c:v>39637.499999996289</c:v>
                </c:pt>
                <c:pt idx="1530">
                  <c:v>39637.541666662954</c:v>
                </c:pt>
                <c:pt idx="1531">
                  <c:v>39637.583333329618</c:v>
                </c:pt>
                <c:pt idx="1532">
                  <c:v>39637.624999996282</c:v>
                </c:pt>
                <c:pt idx="1533">
                  <c:v>39637.666666662932</c:v>
                </c:pt>
                <c:pt idx="1534">
                  <c:v>39637.70833332961</c:v>
                </c:pt>
                <c:pt idx="1535">
                  <c:v>39637.749999996282</c:v>
                </c:pt>
                <c:pt idx="1536">
                  <c:v>39637.791666662917</c:v>
                </c:pt>
                <c:pt idx="1537">
                  <c:v>39637.833333329603</c:v>
                </c:pt>
                <c:pt idx="1538">
                  <c:v>39637.874999996289</c:v>
                </c:pt>
                <c:pt idx="1539">
                  <c:v>39637.916666662932</c:v>
                </c:pt>
                <c:pt idx="1540">
                  <c:v>39637.958333329618</c:v>
                </c:pt>
                <c:pt idx="1541">
                  <c:v>39637.99999999626</c:v>
                </c:pt>
                <c:pt idx="1542">
                  <c:v>39638.041666662924</c:v>
                </c:pt>
                <c:pt idx="1543">
                  <c:v>39638.083333329603</c:v>
                </c:pt>
                <c:pt idx="1544">
                  <c:v>39638.124999996253</c:v>
                </c:pt>
                <c:pt idx="1545">
                  <c:v>39638.166666662903</c:v>
                </c:pt>
                <c:pt idx="1546">
                  <c:v>39638.208333329596</c:v>
                </c:pt>
                <c:pt idx="1547">
                  <c:v>39638.249999996246</c:v>
                </c:pt>
                <c:pt idx="1548">
                  <c:v>39638.291666662881</c:v>
                </c:pt>
                <c:pt idx="1549">
                  <c:v>39638.333333329596</c:v>
                </c:pt>
                <c:pt idx="1550">
                  <c:v>39638.374999996253</c:v>
                </c:pt>
                <c:pt idx="1551">
                  <c:v>39638.416666662903</c:v>
                </c:pt>
                <c:pt idx="1552">
                  <c:v>39638.458333329596</c:v>
                </c:pt>
                <c:pt idx="1553">
                  <c:v>39638.499999996231</c:v>
                </c:pt>
                <c:pt idx="1554">
                  <c:v>39638.541666662881</c:v>
                </c:pt>
                <c:pt idx="1555">
                  <c:v>39638.583333329574</c:v>
                </c:pt>
                <c:pt idx="1556">
                  <c:v>39638.624999996231</c:v>
                </c:pt>
                <c:pt idx="1557">
                  <c:v>39638.666666662873</c:v>
                </c:pt>
                <c:pt idx="1558">
                  <c:v>39638.708333329567</c:v>
                </c:pt>
                <c:pt idx="1559">
                  <c:v>39638.749999996217</c:v>
                </c:pt>
                <c:pt idx="1560">
                  <c:v>39638.791666662852</c:v>
                </c:pt>
                <c:pt idx="1561">
                  <c:v>39638.83333332956</c:v>
                </c:pt>
                <c:pt idx="1562">
                  <c:v>39638.874999996224</c:v>
                </c:pt>
                <c:pt idx="1563">
                  <c:v>39638.916666662873</c:v>
                </c:pt>
                <c:pt idx="1564">
                  <c:v>39638.958333329567</c:v>
                </c:pt>
                <c:pt idx="1565">
                  <c:v>39638.999999996202</c:v>
                </c:pt>
                <c:pt idx="1566">
                  <c:v>39639.041666662852</c:v>
                </c:pt>
                <c:pt idx="1567">
                  <c:v>39639.083333329545</c:v>
                </c:pt>
                <c:pt idx="1568">
                  <c:v>39639.124999996202</c:v>
                </c:pt>
                <c:pt idx="1569">
                  <c:v>39639.166666662844</c:v>
                </c:pt>
                <c:pt idx="1570">
                  <c:v>39639.208333329538</c:v>
                </c:pt>
                <c:pt idx="1571">
                  <c:v>39639.249999996202</c:v>
                </c:pt>
                <c:pt idx="1572">
                  <c:v>39639.291666662823</c:v>
                </c:pt>
                <c:pt idx="1573">
                  <c:v>39639.33333332953</c:v>
                </c:pt>
                <c:pt idx="1574">
                  <c:v>39639.374999996209</c:v>
                </c:pt>
                <c:pt idx="1575">
                  <c:v>39639.416666662844</c:v>
                </c:pt>
                <c:pt idx="1576">
                  <c:v>39639.458333329538</c:v>
                </c:pt>
                <c:pt idx="1577">
                  <c:v>39639.499999996187</c:v>
                </c:pt>
                <c:pt idx="1578">
                  <c:v>39639.541666662823</c:v>
                </c:pt>
                <c:pt idx="1579">
                  <c:v>39639.583333329516</c:v>
                </c:pt>
                <c:pt idx="1580">
                  <c:v>39639.62499999618</c:v>
                </c:pt>
                <c:pt idx="1581">
                  <c:v>39639.666666662815</c:v>
                </c:pt>
                <c:pt idx="1582">
                  <c:v>39639.708333329509</c:v>
                </c:pt>
                <c:pt idx="1583">
                  <c:v>39639.749999996173</c:v>
                </c:pt>
                <c:pt idx="1584">
                  <c:v>39639.791666662793</c:v>
                </c:pt>
                <c:pt idx="1585">
                  <c:v>39639.833333329501</c:v>
                </c:pt>
                <c:pt idx="1586">
                  <c:v>39639.87499999618</c:v>
                </c:pt>
                <c:pt idx="1587">
                  <c:v>39639.916666662815</c:v>
                </c:pt>
                <c:pt idx="1588">
                  <c:v>39639.958333329509</c:v>
                </c:pt>
                <c:pt idx="1589">
                  <c:v>39639.999999996158</c:v>
                </c:pt>
                <c:pt idx="1590">
                  <c:v>39640.041666662793</c:v>
                </c:pt>
                <c:pt idx="1591">
                  <c:v>39640.083333329487</c:v>
                </c:pt>
                <c:pt idx="1592">
                  <c:v>39640.124999996151</c:v>
                </c:pt>
                <c:pt idx="1593">
                  <c:v>39640.166666662779</c:v>
                </c:pt>
                <c:pt idx="1594">
                  <c:v>39640.20833332948</c:v>
                </c:pt>
                <c:pt idx="1595">
                  <c:v>39640.249999996144</c:v>
                </c:pt>
                <c:pt idx="1596">
                  <c:v>39640.291666662757</c:v>
                </c:pt>
                <c:pt idx="1597">
                  <c:v>39640.333333329472</c:v>
                </c:pt>
                <c:pt idx="1598">
                  <c:v>39640.374999996151</c:v>
                </c:pt>
                <c:pt idx="1599">
                  <c:v>39640.416666662786</c:v>
                </c:pt>
                <c:pt idx="1600">
                  <c:v>39640.45833332948</c:v>
                </c:pt>
                <c:pt idx="1601">
                  <c:v>39640.499999996129</c:v>
                </c:pt>
                <c:pt idx="1602">
                  <c:v>39640.541666662764</c:v>
                </c:pt>
                <c:pt idx="1603">
                  <c:v>39640.583333329443</c:v>
                </c:pt>
                <c:pt idx="1604">
                  <c:v>39640.624999996122</c:v>
                </c:pt>
                <c:pt idx="1605">
                  <c:v>39640.666666662757</c:v>
                </c:pt>
                <c:pt idx="1606">
                  <c:v>39640.708333329443</c:v>
                </c:pt>
                <c:pt idx="1607">
                  <c:v>39640.749999996115</c:v>
                </c:pt>
                <c:pt idx="1608">
                  <c:v>39640.791666662735</c:v>
                </c:pt>
                <c:pt idx="1609">
                  <c:v>39640.833333329443</c:v>
                </c:pt>
                <c:pt idx="1610">
                  <c:v>39640.874999996115</c:v>
                </c:pt>
                <c:pt idx="1611">
                  <c:v>39640.916666662757</c:v>
                </c:pt>
                <c:pt idx="1612">
                  <c:v>39640.95833332945</c:v>
                </c:pt>
                <c:pt idx="1613">
                  <c:v>39640.999999996093</c:v>
                </c:pt>
                <c:pt idx="1614">
                  <c:v>39641.041666662728</c:v>
                </c:pt>
                <c:pt idx="1615">
                  <c:v>39641.083333329429</c:v>
                </c:pt>
                <c:pt idx="1616">
                  <c:v>39641.124999996093</c:v>
                </c:pt>
                <c:pt idx="1617">
                  <c:v>39641.166666662721</c:v>
                </c:pt>
                <c:pt idx="1618">
                  <c:v>39641.208333329421</c:v>
                </c:pt>
                <c:pt idx="1619">
                  <c:v>39641.249999996086</c:v>
                </c:pt>
                <c:pt idx="1620">
                  <c:v>39641.291666662706</c:v>
                </c:pt>
                <c:pt idx="1621">
                  <c:v>39641.333333329399</c:v>
                </c:pt>
                <c:pt idx="1622">
                  <c:v>39641.374999996093</c:v>
                </c:pt>
                <c:pt idx="1623">
                  <c:v>39641.416666662728</c:v>
                </c:pt>
                <c:pt idx="1624">
                  <c:v>39641.458333329407</c:v>
                </c:pt>
                <c:pt idx="1625">
                  <c:v>39641.499999996071</c:v>
                </c:pt>
                <c:pt idx="1626">
                  <c:v>39641.541666662699</c:v>
                </c:pt>
                <c:pt idx="1627">
                  <c:v>39641.583333329392</c:v>
                </c:pt>
                <c:pt idx="1628">
                  <c:v>39641.624999996049</c:v>
                </c:pt>
                <c:pt idx="1629">
                  <c:v>39641.666666662684</c:v>
                </c:pt>
                <c:pt idx="1630">
                  <c:v>39641.708333329392</c:v>
                </c:pt>
                <c:pt idx="1631">
                  <c:v>39641.749999996042</c:v>
                </c:pt>
                <c:pt idx="1632">
                  <c:v>39641.79166666267</c:v>
                </c:pt>
                <c:pt idx="1633">
                  <c:v>39641.833333329385</c:v>
                </c:pt>
                <c:pt idx="1634">
                  <c:v>39641.874999996056</c:v>
                </c:pt>
                <c:pt idx="1635">
                  <c:v>39641.916666662684</c:v>
                </c:pt>
                <c:pt idx="1636">
                  <c:v>39641.958333329385</c:v>
                </c:pt>
                <c:pt idx="1637">
                  <c:v>39641.999999996042</c:v>
                </c:pt>
                <c:pt idx="1638">
                  <c:v>39642.04166666267</c:v>
                </c:pt>
                <c:pt idx="1639">
                  <c:v>39642.083333329363</c:v>
                </c:pt>
                <c:pt idx="1640">
                  <c:v>39642.124999996035</c:v>
                </c:pt>
                <c:pt idx="1641">
                  <c:v>39642.16666666267</c:v>
                </c:pt>
                <c:pt idx="1642">
                  <c:v>39642.208333329349</c:v>
                </c:pt>
                <c:pt idx="1643">
                  <c:v>39642.249999996013</c:v>
                </c:pt>
                <c:pt idx="1644">
                  <c:v>39642.291666662641</c:v>
                </c:pt>
                <c:pt idx="1645">
                  <c:v>39642.333333329341</c:v>
                </c:pt>
                <c:pt idx="1646">
                  <c:v>39642.374999996035</c:v>
                </c:pt>
                <c:pt idx="1647">
                  <c:v>39642.41666666267</c:v>
                </c:pt>
                <c:pt idx="1648">
                  <c:v>39642.458333329356</c:v>
                </c:pt>
                <c:pt idx="1649">
                  <c:v>39642.499999995998</c:v>
                </c:pt>
                <c:pt idx="1650">
                  <c:v>39642.541666662633</c:v>
                </c:pt>
                <c:pt idx="1651">
                  <c:v>39642.583333329341</c:v>
                </c:pt>
                <c:pt idx="1652">
                  <c:v>39642.624999995991</c:v>
                </c:pt>
                <c:pt idx="1653">
                  <c:v>39642.666666662633</c:v>
                </c:pt>
                <c:pt idx="1654">
                  <c:v>39642.708333329319</c:v>
                </c:pt>
                <c:pt idx="1655">
                  <c:v>39642.749999995991</c:v>
                </c:pt>
                <c:pt idx="1656">
                  <c:v>39642.791666662612</c:v>
                </c:pt>
                <c:pt idx="1657">
                  <c:v>39642.833333329312</c:v>
                </c:pt>
                <c:pt idx="1658">
                  <c:v>39642.874999995998</c:v>
                </c:pt>
                <c:pt idx="1659">
                  <c:v>39642.916666662626</c:v>
                </c:pt>
                <c:pt idx="1660">
                  <c:v>39642.958333329327</c:v>
                </c:pt>
                <c:pt idx="1661">
                  <c:v>39642.999999995969</c:v>
                </c:pt>
                <c:pt idx="1662">
                  <c:v>39643.041666662604</c:v>
                </c:pt>
                <c:pt idx="1663">
                  <c:v>39643.083333329298</c:v>
                </c:pt>
                <c:pt idx="1664">
                  <c:v>39643.124999995962</c:v>
                </c:pt>
                <c:pt idx="1665">
                  <c:v>39643.166666662604</c:v>
                </c:pt>
                <c:pt idx="1666">
                  <c:v>39643.20833332929</c:v>
                </c:pt>
                <c:pt idx="1667">
                  <c:v>39643.249999995962</c:v>
                </c:pt>
                <c:pt idx="1668">
                  <c:v>39643.291666662582</c:v>
                </c:pt>
                <c:pt idx="1669">
                  <c:v>39643.333333329283</c:v>
                </c:pt>
                <c:pt idx="1670">
                  <c:v>39643.374999995969</c:v>
                </c:pt>
                <c:pt idx="1671">
                  <c:v>39643.416666662604</c:v>
                </c:pt>
                <c:pt idx="1672">
                  <c:v>39643.458333329298</c:v>
                </c:pt>
                <c:pt idx="1673">
                  <c:v>39643.49999999594</c:v>
                </c:pt>
                <c:pt idx="1674">
                  <c:v>39643.54166666259</c:v>
                </c:pt>
                <c:pt idx="1675">
                  <c:v>39643.583333329268</c:v>
                </c:pt>
                <c:pt idx="1676">
                  <c:v>39643.624999995933</c:v>
                </c:pt>
                <c:pt idx="1677">
                  <c:v>39643.666666662582</c:v>
                </c:pt>
                <c:pt idx="1678">
                  <c:v>39643.708333329261</c:v>
                </c:pt>
                <c:pt idx="1679">
                  <c:v>39643.749999995933</c:v>
                </c:pt>
                <c:pt idx="1680">
                  <c:v>39643.791666662568</c:v>
                </c:pt>
                <c:pt idx="1681">
                  <c:v>39643.833333329261</c:v>
                </c:pt>
                <c:pt idx="1682">
                  <c:v>39643.87499999594</c:v>
                </c:pt>
                <c:pt idx="1683">
                  <c:v>39643.916666662582</c:v>
                </c:pt>
                <c:pt idx="1684">
                  <c:v>39643.958333329268</c:v>
                </c:pt>
                <c:pt idx="1685">
                  <c:v>39643.999999995911</c:v>
                </c:pt>
                <c:pt idx="1686">
                  <c:v>39644.041666662575</c:v>
                </c:pt>
                <c:pt idx="1687">
                  <c:v>39644.083333329239</c:v>
                </c:pt>
                <c:pt idx="1688">
                  <c:v>39644.124999995911</c:v>
                </c:pt>
                <c:pt idx="1689">
                  <c:v>39644.166666662553</c:v>
                </c:pt>
                <c:pt idx="1690">
                  <c:v>39644.208333329232</c:v>
                </c:pt>
                <c:pt idx="1691">
                  <c:v>39644.249999995896</c:v>
                </c:pt>
                <c:pt idx="1692">
                  <c:v>39644.291666662531</c:v>
                </c:pt>
                <c:pt idx="1693">
                  <c:v>39644.333333329232</c:v>
                </c:pt>
                <c:pt idx="1694">
                  <c:v>39644.374999995904</c:v>
                </c:pt>
                <c:pt idx="1695">
                  <c:v>39644.416666662553</c:v>
                </c:pt>
                <c:pt idx="1696">
                  <c:v>39644.458333329239</c:v>
                </c:pt>
                <c:pt idx="1697">
                  <c:v>39644.499999995882</c:v>
                </c:pt>
                <c:pt idx="1698">
                  <c:v>39644.541666662531</c:v>
                </c:pt>
                <c:pt idx="1699">
                  <c:v>39644.58333332921</c:v>
                </c:pt>
                <c:pt idx="1700">
                  <c:v>39644.624999995882</c:v>
                </c:pt>
                <c:pt idx="1701">
                  <c:v>39644.666666662524</c:v>
                </c:pt>
                <c:pt idx="1702">
                  <c:v>39644.708333329203</c:v>
                </c:pt>
                <c:pt idx="1703">
                  <c:v>39644.749999995867</c:v>
                </c:pt>
                <c:pt idx="1704">
                  <c:v>39644.791666662502</c:v>
                </c:pt>
                <c:pt idx="1705">
                  <c:v>39644.833333329203</c:v>
                </c:pt>
                <c:pt idx="1706">
                  <c:v>39644.874999995875</c:v>
                </c:pt>
                <c:pt idx="1707">
                  <c:v>39644.916666662531</c:v>
                </c:pt>
                <c:pt idx="1708">
                  <c:v>39644.95833332921</c:v>
                </c:pt>
                <c:pt idx="1709">
                  <c:v>39644.999999995853</c:v>
                </c:pt>
                <c:pt idx="1710">
                  <c:v>39645.041666662502</c:v>
                </c:pt>
                <c:pt idx="1711">
                  <c:v>39645.083333329196</c:v>
                </c:pt>
                <c:pt idx="1712">
                  <c:v>39645.124999995845</c:v>
                </c:pt>
                <c:pt idx="1713">
                  <c:v>39645.166666662495</c:v>
                </c:pt>
                <c:pt idx="1714">
                  <c:v>39645.208333329196</c:v>
                </c:pt>
                <c:pt idx="1715">
                  <c:v>39645.249999995838</c:v>
                </c:pt>
                <c:pt idx="1716">
                  <c:v>39645.291666662473</c:v>
                </c:pt>
                <c:pt idx="1717">
                  <c:v>39645.333333329188</c:v>
                </c:pt>
                <c:pt idx="1718">
                  <c:v>39645.374999995845</c:v>
                </c:pt>
                <c:pt idx="1719">
                  <c:v>39645.416666662495</c:v>
                </c:pt>
                <c:pt idx="1720">
                  <c:v>39645.458333329196</c:v>
                </c:pt>
                <c:pt idx="1721">
                  <c:v>39645.499999995831</c:v>
                </c:pt>
                <c:pt idx="1722">
                  <c:v>39645.541666662473</c:v>
                </c:pt>
                <c:pt idx="1723">
                  <c:v>39645.583333329167</c:v>
                </c:pt>
                <c:pt idx="1724">
                  <c:v>39645.624999995816</c:v>
                </c:pt>
                <c:pt idx="1725">
                  <c:v>39645.666666662466</c:v>
                </c:pt>
                <c:pt idx="1726">
                  <c:v>39645.708333329159</c:v>
                </c:pt>
                <c:pt idx="1727">
                  <c:v>39645.749999995809</c:v>
                </c:pt>
                <c:pt idx="1728">
                  <c:v>39645.791666662444</c:v>
                </c:pt>
                <c:pt idx="1729">
                  <c:v>39645.833333329152</c:v>
                </c:pt>
                <c:pt idx="1730">
                  <c:v>39645.874999995816</c:v>
                </c:pt>
                <c:pt idx="1731">
                  <c:v>39645.916666662466</c:v>
                </c:pt>
                <c:pt idx="1732">
                  <c:v>39645.958333329159</c:v>
                </c:pt>
                <c:pt idx="1733">
                  <c:v>39645.999999995794</c:v>
                </c:pt>
                <c:pt idx="1734">
                  <c:v>39646.041666662444</c:v>
                </c:pt>
                <c:pt idx="1735">
                  <c:v>39646.083333329138</c:v>
                </c:pt>
                <c:pt idx="1736">
                  <c:v>39646.124999995787</c:v>
                </c:pt>
                <c:pt idx="1737">
                  <c:v>39646.166666662437</c:v>
                </c:pt>
                <c:pt idx="1738">
                  <c:v>39646.20833332913</c:v>
                </c:pt>
                <c:pt idx="1739">
                  <c:v>39646.24999999578</c:v>
                </c:pt>
                <c:pt idx="1740">
                  <c:v>39646.291666662415</c:v>
                </c:pt>
                <c:pt idx="1741">
                  <c:v>39646.333333329123</c:v>
                </c:pt>
                <c:pt idx="1742">
                  <c:v>39646.374999995787</c:v>
                </c:pt>
                <c:pt idx="1743">
                  <c:v>39646.416666662437</c:v>
                </c:pt>
                <c:pt idx="1744">
                  <c:v>39646.45833332913</c:v>
                </c:pt>
                <c:pt idx="1745">
                  <c:v>39646.499999995765</c:v>
                </c:pt>
                <c:pt idx="1746">
                  <c:v>39646.541666662415</c:v>
                </c:pt>
                <c:pt idx="1747">
                  <c:v>39646.583333329108</c:v>
                </c:pt>
                <c:pt idx="1748">
                  <c:v>39646.624999995758</c:v>
                </c:pt>
                <c:pt idx="1749">
                  <c:v>39646.666666662408</c:v>
                </c:pt>
                <c:pt idx="1750">
                  <c:v>39646.708333329101</c:v>
                </c:pt>
                <c:pt idx="1751">
                  <c:v>39646.749999995751</c:v>
                </c:pt>
                <c:pt idx="1752">
                  <c:v>39646.791666662386</c:v>
                </c:pt>
                <c:pt idx="1753">
                  <c:v>39646.833333329094</c:v>
                </c:pt>
                <c:pt idx="1754">
                  <c:v>39646.874999995758</c:v>
                </c:pt>
                <c:pt idx="1755">
                  <c:v>39646.916666662408</c:v>
                </c:pt>
                <c:pt idx="1756">
                  <c:v>39646.958333329101</c:v>
                </c:pt>
                <c:pt idx="1757">
                  <c:v>39646.999999995736</c:v>
                </c:pt>
                <c:pt idx="1758">
                  <c:v>39647.041666662379</c:v>
                </c:pt>
                <c:pt idx="1759">
                  <c:v>39647.083333329079</c:v>
                </c:pt>
                <c:pt idx="1760">
                  <c:v>39647.124999995729</c:v>
                </c:pt>
                <c:pt idx="1761">
                  <c:v>39647.166666662371</c:v>
                </c:pt>
                <c:pt idx="1762">
                  <c:v>39647.208333329072</c:v>
                </c:pt>
                <c:pt idx="1763">
                  <c:v>39647.249999995722</c:v>
                </c:pt>
                <c:pt idx="1764">
                  <c:v>39647.291666662357</c:v>
                </c:pt>
                <c:pt idx="1765">
                  <c:v>39647.333333329065</c:v>
                </c:pt>
                <c:pt idx="1766">
                  <c:v>39647.374999995729</c:v>
                </c:pt>
                <c:pt idx="1767">
                  <c:v>39647.416666662379</c:v>
                </c:pt>
                <c:pt idx="1768">
                  <c:v>39647.458333329065</c:v>
                </c:pt>
                <c:pt idx="1769">
                  <c:v>39647.499999995707</c:v>
                </c:pt>
                <c:pt idx="1770">
                  <c:v>39647.541666662357</c:v>
                </c:pt>
                <c:pt idx="1771">
                  <c:v>39647.583333329043</c:v>
                </c:pt>
                <c:pt idx="1772">
                  <c:v>39647.6249999957</c:v>
                </c:pt>
                <c:pt idx="1773">
                  <c:v>39647.66666666235</c:v>
                </c:pt>
                <c:pt idx="1774">
                  <c:v>39647.708333329043</c:v>
                </c:pt>
                <c:pt idx="1775">
                  <c:v>39647.749999995685</c:v>
                </c:pt>
                <c:pt idx="1776">
                  <c:v>39647.79166666232</c:v>
                </c:pt>
                <c:pt idx="1777">
                  <c:v>39647.833333329036</c:v>
                </c:pt>
                <c:pt idx="1778">
                  <c:v>39647.874999995693</c:v>
                </c:pt>
                <c:pt idx="1779">
                  <c:v>39647.91666666235</c:v>
                </c:pt>
                <c:pt idx="1780">
                  <c:v>39647.958333329043</c:v>
                </c:pt>
                <c:pt idx="1781">
                  <c:v>39647.999999995678</c:v>
                </c:pt>
                <c:pt idx="1782">
                  <c:v>39648.04166666232</c:v>
                </c:pt>
                <c:pt idx="1783">
                  <c:v>39648.083333329021</c:v>
                </c:pt>
                <c:pt idx="1784">
                  <c:v>39648.124999995671</c:v>
                </c:pt>
                <c:pt idx="1785">
                  <c:v>39648.16666666232</c:v>
                </c:pt>
                <c:pt idx="1786">
                  <c:v>39648.208333329014</c:v>
                </c:pt>
                <c:pt idx="1787">
                  <c:v>39648.249999995664</c:v>
                </c:pt>
                <c:pt idx="1788">
                  <c:v>39648.291666662291</c:v>
                </c:pt>
                <c:pt idx="1789">
                  <c:v>39648.333333329007</c:v>
                </c:pt>
                <c:pt idx="1790">
                  <c:v>39648.374999995671</c:v>
                </c:pt>
                <c:pt idx="1791">
                  <c:v>39648.41666666232</c:v>
                </c:pt>
                <c:pt idx="1792">
                  <c:v>39648.458333329021</c:v>
                </c:pt>
                <c:pt idx="1793">
                  <c:v>39648.499999995634</c:v>
                </c:pt>
                <c:pt idx="1794">
                  <c:v>39648.541666662284</c:v>
                </c:pt>
                <c:pt idx="1795">
                  <c:v>39648.583333328999</c:v>
                </c:pt>
                <c:pt idx="1796">
                  <c:v>39648.624999995634</c:v>
                </c:pt>
                <c:pt idx="1797">
                  <c:v>39648.666666662284</c:v>
                </c:pt>
                <c:pt idx="1798">
                  <c:v>39648.708333328999</c:v>
                </c:pt>
                <c:pt idx="1799">
                  <c:v>39648.749999995634</c:v>
                </c:pt>
                <c:pt idx="1800">
                  <c:v>39648.791666662262</c:v>
                </c:pt>
                <c:pt idx="1801">
                  <c:v>39648.833333328985</c:v>
                </c:pt>
                <c:pt idx="1802">
                  <c:v>39648.874999995642</c:v>
                </c:pt>
                <c:pt idx="1803">
                  <c:v>39648.916666662284</c:v>
                </c:pt>
                <c:pt idx="1804">
                  <c:v>39648.958333328999</c:v>
                </c:pt>
                <c:pt idx="1805">
                  <c:v>39648.99999999562</c:v>
                </c:pt>
                <c:pt idx="1806">
                  <c:v>39649.04166666227</c:v>
                </c:pt>
                <c:pt idx="1807">
                  <c:v>39649.08333332897</c:v>
                </c:pt>
                <c:pt idx="1808">
                  <c:v>39649.124999995605</c:v>
                </c:pt>
                <c:pt idx="1809">
                  <c:v>39649.166666662262</c:v>
                </c:pt>
                <c:pt idx="1810">
                  <c:v>39649.208333328956</c:v>
                </c:pt>
                <c:pt idx="1811">
                  <c:v>39649.249999995605</c:v>
                </c:pt>
                <c:pt idx="1812">
                  <c:v>39649.29166666224</c:v>
                </c:pt>
                <c:pt idx="1813">
                  <c:v>39649.333333328956</c:v>
                </c:pt>
                <c:pt idx="1814">
                  <c:v>39649.374999995613</c:v>
                </c:pt>
                <c:pt idx="1815">
                  <c:v>39649.416666662255</c:v>
                </c:pt>
                <c:pt idx="1816">
                  <c:v>39649.458333328963</c:v>
                </c:pt>
                <c:pt idx="1817">
                  <c:v>39649.499999995591</c:v>
                </c:pt>
                <c:pt idx="1818">
                  <c:v>39649.541666662233</c:v>
                </c:pt>
                <c:pt idx="1819">
                  <c:v>39649.583333328941</c:v>
                </c:pt>
                <c:pt idx="1820">
                  <c:v>39649.624999995583</c:v>
                </c:pt>
                <c:pt idx="1821">
                  <c:v>39649.666666662219</c:v>
                </c:pt>
                <c:pt idx="1822">
                  <c:v>39649.708333328927</c:v>
                </c:pt>
                <c:pt idx="1823">
                  <c:v>39649.749999995583</c:v>
                </c:pt>
                <c:pt idx="1824">
                  <c:v>39649.791666662197</c:v>
                </c:pt>
                <c:pt idx="1825">
                  <c:v>39649.833333328927</c:v>
                </c:pt>
                <c:pt idx="1826">
                  <c:v>39649.874999995591</c:v>
                </c:pt>
                <c:pt idx="1827">
                  <c:v>39649.916666662226</c:v>
                </c:pt>
                <c:pt idx="1828">
                  <c:v>39649.958333328927</c:v>
                </c:pt>
                <c:pt idx="1829">
                  <c:v>39649.999999995562</c:v>
                </c:pt>
                <c:pt idx="1830">
                  <c:v>39650.041666662204</c:v>
                </c:pt>
                <c:pt idx="1831">
                  <c:v>39650.083333328905</c:v>
                </c:pt>
                <c:pt idx="1832">
                  <c:v>39650.124999995562</c:v>
                </c:pt>
                <c:pt idx="1833">
                  <c:v>39650.166666662197</c:v>
                </c:pt>
                <c:pt idx="1834">
                  <c:v>39650.208333328897</c:v>
                </c:pt>
                <c:pt idx="1835">
                  <c:v>39650.249999995547</c:v>
                </c:pt>
                <c:pt idx="1836">
                  <c:v>39650.291666662175</c:v>
                </c:pt>
                <c:pt idx="1837">
                  <c:v>39650.333333328897</c:v>
                </c:pt>
                <c:pt idx="1838">
                  <c:v>39650.374999995554</c:v>
                </c:pt>
                <c:pt idx="1839">
                  <c:v>39650.416666662204</c:v>
                </c:pt>
                <c:pt idx="1840">
                  <c:v>39650.458333328897</c:v>
                </c:pt>
                <c:pt idx="1841">
                  <c:v>39650.499999995533</c:v>
                </c:pt>
                <c:pt idx="1842">
                  <c:v>39650.541666662182</c:v>
                </c:pt>
                <c:pt idx="1843">
                  <c:v>39650.583333328876</c:v>
                </c:pt>
                <c:pt idx="1844">
                  <c:v>39650.624999995533</c:v>
                </c:pt>
                <c:pt idx="1845">
                  <c:v>39650.666666662175</c:v>
                </c:pt>
                <c:pt idx="1846">
                  <c:v>39650.708333328876</c:v>
                </c:pt>
                <c:pt idx="1847">
                  <c:v>39650.749999995518</c:v>
                </c:pt>
                <c:pt idx="1848">
                  <c:v>39650.791666662153</c:v>
                </c:pt>
                <c:pt idx="1849">
                  <c:v>39650.833333328868</c:v>
                </c:pt>
                <c:pt idx="1850">
                  <c:v>39650.874999995525</c:v>
                </c:pt>
                <c:pt idx="1851">
                  <c:v>39650.916666662182</c:v>
                </c:pt>
                <c:pt idx="1852">
                  <c:v>39650.958333328876</c:v>
                </c:pt>
                <c:pt idx="1853">
                  <c:v>39650.999999995503</c:v>
                </c:pt>
                <c:pt idx="1854">
                  <c:v>39651.041666662153</c:v>
                </c:pt>
                <c:pt idx="1855">
                  <c:v>39651.083333328846</c:v>
                </c:pt>
                <c:pt idx="1856">
                  <c:v>39651.124999995496</c:v>
                </c:pt>
                <c:pt idx="1857">
                  <c:v>39651.166666662146</c:v>
                </c:pt>
                <c:pt idx="1858">
                  <c:v>39651.208333328846</c:v>
                </c:pt>
                <c:pt idx="1859">
                  <c:v>39651.249999995489</c:v>
                </c:pt>
                <c:pt idx="1860">
                  <c:v>39651.291666662124</c:v>
                </c:pt>
                <c:pt idx="1861">
                  <c:v>39651.333333328839</c:v>
                </c:pt>
                <c:pt idx="1862">
                  <c:v>39651.374999995496</c:v>
                </c:pt>
                <c:pt idx="1863">
                  <c:v>39651.416666662146</c:v>
                </c:pt>
                <c:pt idx="1864">
                  <c:v>39651.458333328846</c:v>
                </c:pt>
                <c:pt idx="1865">
                  <c:v>39651.499999995482</c:v>
                </c:pt>
                <c:pt idx="1866">
                  <c:v>39651.541666662124</c:v>
                </c:pt>
                <c:pt idx="1867">
                  <c:v>39651.583333328817</c:v>
                </c:pt>
                <c:pt idx="1868">
                  <c:v>39651.624999995467</c:v>
                </c:pt>
                <c:pt idx="1869">
                  <c:v>39651.666666662124</c:v>
                </c:pt>
                <c:pt idx="1870">
                  <c:v>39651.70833332881</c:v>
                </c:pt>
                <c:pt idx="1871">
                  <c:v>39651.74999999546</c:v>
                </c:pt>
                <c:pt idx="1872">
                  <c:v>39651.791666662102</c:v>
                </c:pt>
                <c:pt idx="1873">
                  <c:v>39651.833333328803</c:v>
                </c:pt>
                <c:pt idx="1874">
                  <c:v>39651.874999995467</c:v>
                </c:pt>
                <c:pt idx="1875">
                  <c:v>39651.916666662117</c:v>
                </c:pt>
                <c:pt idx="1876">
                  <c:v>39651.95833332881</c:v>
                </c:pt>
                <c:pt idx="1877">
                  <c:v>39651.999999995445</c:v>
                </c:pt>
                <c:pt idx="1878">
                  <c:v>39652.041666662095</c:v>
                </c:pt>
                <c:pt idx="1879">
                  <c:v>39652.083333328796</c:v>
                </c:pt>
                <c:pt idx="1880">
                  <c:v>39652.124999995438</c:v>
                </c:pt>
                <c:pt idx="1881">
                  <c:v>39652.166666662088</c:v>
                </c:pt>
                <c:pt idx="1882">
                  <c:v>39652.208333328788</c:v>
                </c:pt>
                <c:pt idx="1883">
                  <c:v>39652.249999995431</c:v>
                </c:pt>
                <c:pt idx="1884">
                  <c:v>39652.291666662066</c:v>
                </c:pt>
                <c:pt idx="1885">
                  <c:v>39652.333333328774</c:v>
                </c:pt>
                <c:pt idx="1886">
                  <c:v>39652.374999995438</c:v>
                </c:pt>
                <c:pt idx="1887">
                  <c:v>39652.416666662088</c:v>
                </c:pt>
                <c:pt idx="1888">
                  <c:v>39652.458333328781</c:v>
                </c:pt>
                <c:pt idx="1889">
                  <c:v>39652.499999995416</c:v>
                </c:pt>
                <c:pt idx="1890">
                  <c:v>39652.541666662066</c:v>
                </c:pt>
                <c:pt idx="1891">
                  <c:v>39652.583333328759</c:v>
                </c:pt>
                <c:pt idx="1892">
                  <c:v>39652.624999995409</c:v>
                </c:pt>
                <c:pt idx="1893">
                  <c:v>39652.666666662059</c:v>
                </c:pt>
                <c:pt idx="1894">
                  <c:v>39652.708333328752</c:v>
                </c:pt>
                <c:pt idx="1895">
                  <c:v>39652.749999995402</c:v>
                </c:pt>
                <c:pt idx="1896">
                  <c:v>39652.791666662037</c:v>
                </c:pt>
                <c:pt idx="1897">
                  <c:v>39652.833333328745</c:v>
                </c:pt>
                <c:pt idx="1898">
                  <c:v>39652.874999995409</c:v>
                </c:pt>
                <c:pt idx="1899">
                  <c:v>39652.916666662059</c:v>
                </c:pt>
                <c:pt idx="1900">
                  <c:v>39652.958333328752</c:v>
                </c:pt>
                <c:pt idx="1901">
                  <c:v>39652.999999995387</c:v>
                </c:pt>
                <c:pt idx="1902">
                  <c:v>39653.041666662037</c:v>
                </c:pt>
                <c:pt idx="1903">
                  <c:v>39653.08333332873</c:v>
                </c:pt>
                <c:pt idx="1904">
                  <c:v>39653.12499999538</c:v>
                </c:pt>
                <c:pt idx="1905">
                  <c:v>39653.166666662029</c:v>
                </c:pt>
                <c:pt idx="1906">
                  <c:v>39653.208333328723</c:v>
                </c:pt>
                <c:pt idx="1907">
                  <c:v>39653.249999995372</c:v>
                </c:pt>
                <c:pt idx="1908">
                  <c:v>39653.291666662008</c:v>
                </c:pt>
                <c:pt idx="1909">
                  <c:v>39653.333333328716</c:v>
                </c:pt>
                <c:pt idx="1910">
                  <c:v>39653.37499999538</c:v>
                </c:pt>
                <c:pt idx="1911">
                  <c:v>39653.416666662029</c:v>
                </c:pt>
                <c:pt idx="1912">
                  <c:v>39653.458333328723</c:v>
                </c:pt>
                <c:pt idx="1913">
                  <c:v>39653.499999995358</c:v>
                </c:pt>
                <c:pt idx="1914">
                  <c:v>39653.541666662008</c:v>
                </c:pt>
                <c:pt idx="1915">
                  <c:v>39653.583333328701</c:v>
                </c:pt>
                <c:pt idx="1916">
                  <c:v>39653.624999995351</c:v>
                </c:pt>
                <c:pt idx="1917">
                  <c:v>39653.666666662</c:v>
                </c:pt>
                <c:pt idx="1918">
                  <c:v>39653.708333328694</c:v>
                </c:pt>
                <c:pt idx="1919">
                  <c:v>39653.749999995336</c:v>
                </c:pt>
                <c:pt idx="1920">
                  <c:v>39653.791666661971</c:v>
                </c:pt>
                <c:pt idx="1921">
                  <c:v>39653.833333328686</c:v>
                </c:pt>
                <c:pt idx="1922">
                  <c:v>39653.874999995343</c:v>
                </c:pt>
                <c:pt idx="1923">
                  <c:v>39653.916666662</c:v>
                </c:pt>
                <c:pt idx="1924">
                  <c:v>39653.958333328694</c:v>
                </c:pt>
                <c:pt idx="1925">
                  <c:v>39653.999999995329</c:v>
                </c:pt>
                <c:pt idx="1926">
                  <c:v>39654.041666661971</c:v>
                </c:pt>
                <c:pt idx="1927">
                  <c:v>39654.083333328672</c:v>
                </c:pt>
                <c:pt idx="1928">
                  <c:v>39654.124999995322</c:v>
                </c:pt>
                <c:pt idx="1929">
                  <c:v>39654.166666661971</c:v>
                </c:pt>
                <c:pt idx="1930">
                  <c:v>39654.208333328665</c:v>
                </c:pt>
                <c:pt idx="1931">
                  <c:v>39654.249999995314</c:v>
                </c:pt>
                <c:pt idx="1932">
                  <c:v>39654.291666661949</c:v>
                </c:pt>
                <c:pt idx="1933">
                  <c:v>39654.333333328643</c:v>
                </c:pt>
                <c:pt idx="1934">
                  <c:v>39654.374999995322</c:v>
                </c:pt>
                <c:pt idx="1935">
                  <c:v>39654.416666661971</c:v>
                </c:pt>
                <c:pt idx="1936">
                  <c:v>39654.458333328665</c:v>
                </c:pt>
                <c:pt idx="1937">
                  <c:v>39654.4999999953</c:v>
                </c:pt>
                <c:pt idx="1938">
                  <c:v>39654.541666661949</c:v>
                </c:pt>
                <c:pt idx="1939">
                  <c:v>39654.583333328643</c:v>
                </c:pt>
                <c:pt idx="1940">
                  <c:v>39654.624999995285</c:v>
                </c:pt>
                <c:pt idx="1941">
                  <c:v>39654.666666661935</c:v>
                </c:pt>
                <c:pt idx="1942">
                  <c:v>39654.708333328635</c:v>
                </c:pt>
                <c:pt idx="1943">
                  <c:v>39654.749999995285</c:v>
                </c:pt>
                <c:pt idx="1944">
                  <c:v>39654.791666661913</c:v>
                </c:pt>
                <c:pt idx="1945">
                  <c:v>39654.833333328628</c:v>
                </c:pt>
                <c:pt idx="1946">
                  <c:v>39654.874999995292</c:v>
                </c:pt>
                <c:pt idx="1947">
                  <c:v>39654.916666661935</c:v>
                </c:pt>
                <c:pt idx="1948">
                  <c:v>39654.958333328635</c:v>
                </c:pt>
                <c:pt idx="1949">
                  <c:v>39654.999999995271</c:v>
                </c:pt>
                <c:pt idx="1950">
                  <c:v>39655.04166666192</c:v>
                </c:pt>
                <c:pt idx="1951">
                  <c:v>39655.083333328614</c:v>
                </c:pt>
                <c:pt idx="1952">
                  <c:v>39655.124999995256</c:v>
                </c:pt>
                <c:pt idx="1953">
                  <c:v>39655.166666661913</c:v>
                </c:pt>
                <c:pt idx="1954">
                  <c:v>39655.208333328606</c:v>
                </c:pt>
                <c:pt idx="1955">
                  <c:v>39655.249999995256</c:v>
                </c:pt>
                <c:pt idx="1956">
                  <c:v>39655.291666661891</c:v>
                </c:pt>
                <c:pt idx="1957">
                  <c:v>39655.333333328606</c:v>
                </c:pt>
                <c:pt idx="1958">
                  <c:v>39655.374999995249</c:v>
                </c:pt>
                <c:pt idx="1959">
                  <c:v>39655.416666661906</c:v>
                </c:pt>
                <c:pt idx="1960">
                  <c:v>39655.458333328614</c:v>
                </c:pt>
                <c:pt idx="1961">
                  <c:v>39655.499999995234</c:v>
                </c:pt>
                <c:pt idx="1962">
                  <c:v>39655.541666661884</c:v>
                </c:pt>
                <c:pt idx="1963">
                  <c:v>39655.583333328599</c:v>
                </c:pt>
                <c:pt idx="1964">
                  <c:v>39655.624999995234</c:v>
                </c:pt>
                <c:pt idx="1965">
                  <c:v>39655.666666661877</c:v>
                </c:pt>
                <c:pt idx="1966">
                  <c:v>39655.708333328585</c:v>
                </c:pt>
                <c:pt idx="1967">
                  <c:v>39655.749999995227</c:v>
                </c:pt>
                <c:pt idx="1968">
                  <c:v>39655.791666661848</c:v>
                </c:pt>
                <c:pt idx="1969">
                  <c:v>39655.833333328585</c:v>
                </c:pt>
                <c:pt idx="1970">
                  <c:v>39655.874999995234</c:v>
                </c:pt>
                <c:pt idx="1971">
                  <c:v>39655.916666661884</c:v>
                </c:pt>
                <c:pt idx="1972">
                  <c:v>39655.958333328577</c:v>
                </c:pt>
                <c:pt idx="1973">
                  <c:v>39655.999999995205</c:v>
                </c:pt>
                <c:pt idx="1974">
                  <c:v>39656.041666661855</c:v>
                </c:pt>
                <c:pt idx="1975">
                  <c:v>39656.083333328555</c:v>
                </c:pt>
                <c:pt idx="1976">
                  <c:v>39656.124999995205</c:v>
                </c:pt>
                <c:pt idx="1977">
                  <c:v>39656.166666661848</c:v>
                </c:pt>
                <c:pt idx="1978">
                  <c:v>39656.208333328555</c:v>
                </c:pt>
                <c:pt idx="1979">
                  <c:v>39656.249999995198</c:v>
                </c:pt>
                <c:pt idx="1980">
                  <c:v>39656.291666661818</c:v>
                </c:pt>
                <c:pt idx="1981">
                  <c:v>39656.333333328548</c:v>
                </c:pt>
                <c:pt idx="1982">
                  <c:v>39656.374999995205</c:v>
                </c:pt>
                <c:pt idx="1983">
                  <c:v>39656.416666661855</c:v>
                </c:pt>
                <c:pt idx="1984">
                  <c:v>39656.458333328555</c:v>
                </c:pt>
                <c:pt idx="1985">
                  <c:v>39656.499999995183</c:v>
                </c:pt>
                <c:pt idx="1986">
                  <c:v>39656.541666661818</c:v>
                </c:pt>
                <c:pt idx="1987">
                  <c:v>39656.583333328526</c:v>
                </c:pt>
                <c:pt idx="1988">
                  <c:v>39656.624999995183</c:v>
                </c:pt>
                <c:pt idx="1989">
                  <c:v>39656.666666661818</c:v>
                </c:pt>
                <c:pt idx="1990">
                  <c:v>39656.708333328526</c:v>
                </c:pt>
                <c:pt idx="1991">
                  <c:v>39656.749999995169</c:v>
                </c:pt>
                <c:pt idx="1992">
                  <c:v>39656.791666661789</c:v>
                </c:pt>
                <c:pt idx="1993">
                  <c:v>39656.833333328519</c:v>
                </c:pt>
                <c:pt idx="1994">
                  <c:v>39656.874999995176</c:v>
                </c:pt>
                <c:pt idx="1995">
                  <c:v>39656.916666661826</c:v>
                </c:pt>
                <c:pt idx="1996">
                  <c:v>39656.958333328526</c:v>
                </c:pt>
                <c:pt idx="1997">
                  <c:v>39656.999999995161</c:v>
                </c:pt>
                <c:pt idx="1998">
                  <c:v>39657.041666661797</c:v>
                </c:pt>
                <c:pt idx="1999">
                  <c:v>39657.083333328497</c:v>
                </c:pt>
                <c:pt idx="2000">
                  <c:v>39657.124999995147</c:v>
                </c:pt>
                <c:pt idx="2001">
                  <c:v>39657.166666661782</c:v>
                </c:pt>
                <c:pt idx="2002">
                  <c:v>39657.208333328497</c:v>
                </c:pt>
                <c:pt idx="2003">
                  <c:v>39657.24999999514</c:v>
                </c:pt>
                <c:pt idx="2004">
                  <c:v>39657.291666661768</c:v>
                </c:pt>
                <c:pt idx="2005">
                  <c:v>39657.33333332849</c:v>
                </c:pt>
                <c:pt idx="2006">
                  <c:v>39657.374999995147</c:v>
                </c:pt>
                <c:pt idx="2007">
                  <c:v>39657.416666661782</c:v>
                </c:pt>
                <c:pt idx="2008">
                  <c:v>39657.458333328497</c:v>
                </c:pt>
                <c:pt idx="2009">
                  <c:v>39657.499999995132</c:v>
                </c:pt>
                <c:pt idx="2010">
                  <c:v>39657.541666661768</c:v>
                </c:pt>
                <c:pt idx="2011">
                  <c:v>39657.583333328475</c:v>
                </c:pt>
                <c:pt idx="2012">
                  <c:v>39657.624999995118</c:v>
                </c:pt>
                <c:pt idx="2013">
                  <c:v>39657.666666661753</c:v>
                </c:pt>
                <c:pt idx="2014">
                  <c:v>39657.708333328468</c:v>
                </c:pt>
                <c:pt idx="2015">
                  <c:v>39657.749999995111</c:v>
                </c:pt>
                <c:pt idx="2016">
                  <c:v>39657.791666661738</c:v>
                </c:pt>
                <c:pt idx="2017">
                  <c:v>39657.833333328454</c:v>
                </c:pt>
                <c:pt idx="2018">
                  <c:v>39657.874999995118</c:v>
                </c:pt>
                <c:pt idx="2019">
                  <c:v>39657.916666661753</c:v>
                </c:pt>
                <c:pt idx="2020">
                  <c:v>39657.958333328461</c:v>
                </c:pt>
                <c:pt idx="2021">
                  <c:v>39657.999999995096</c:v>
                </c:pt>
                <c:pt idx="2022">
                  <c:v>39658.041666661731</c:v>
                </c:pt>
                <c:pt idx="2023">
                  <c:v>39658.083333328446</c:v>
                </c:pt>
                <c:pt idx="2024">
                  <c:v>39658.124999995089</c:v>
                </c:pt>
                <c:pt idx="2025">
                  <c:v>39658.166666661724</c:v>
                </c:pt>
                <c:pt idx="2026">
                  <c:v>39658.208333328439</c:v>
                </c:pt>
                <c:pt idx="2027">
                  <c:v>39658.249999995081</c:v>
                </c:pt>
                <c:pt idx="2028">
                  <c:v>39658.291666661709</c:v>
                </c:pt>
                <c:pt idx="2029">
                  <c:v>39658.333333328424</c:v>
                </c:pt>
                <c:pt idx="2030">
                  <c:v>39658.374999995096</c:v>
                </c:pt>
                <c:pt idx="2031">
                  <c:v>39658.416666661724</c:v>
                </c:pt>
                <c:pt idx="2032">
                  <c:v>39658.458333328432</c:v>
                </c:pt>
                <c:pt idx="2033">
                  <c:v>39658.499999995067</c:v>
                </c:pt>
                <c:pt idx="2034">
                  <c:v>39658.541666661702</c:v>
                </c:pt>
                <c:pt idx="2035">
                  <c:v>39658.58333332841</c:v>
                </c:pt>
                <c:pt idx="2036">
                  <c:v>39658.62499999506</c:v>
                </c:pt>
                <c:pt idx="2037">
                  <c:v>39658.666666661702</c:v>
                </c:pt>
                <c:pt idx="2038">
                  <c:v>39658.708333328403</c:v>
                </c:pt>
                <c:pt idx="2039">
                  <c:v>39658.749999995052</c:v>
                </c:pt>
                <c:pt idx="2040">
                  <c:v>39658.791666661673</c:v>
                </c:pt>
                <c:pt idx="2041">
                  <c:v>39658.833333328395</c:v>
                </c:pt>
                <c:pt idx="2042">
                  <c:v>39658.87499999506</c:v>
                </c:pt>
                <c:pt idx="2043">
                  <c:v>39658.916666661695</c:v>
                </c:pt>
                <c:pt idx="2044">
                  <c:v>39658.95833332841</c:v>
                </c:pt>
                <c:pt idx="2045">
                  <c:v>39658.999999995038</c:v>
                </c:pt>
                <c:pt idx="2046">
                  <c:v>39659.041666661673</c:v>
                </c:pt>
                <c:pt idx="2047">
                  <c:v>39659.083333328388</c:v>
                </c:pt>
                <c:pt idx="2048">
                  <c:v>39659.124999995031</c:v>
                </c:pt>
                <c:pt idx="2049">
                  <c:v>39659.166666661666</c:v>
                </c:pt>
                <c:pt idx="2050">
                  <c:v>39659.208333328374</c:v>
                </c:pt>
                <c:pt idx="2051">
                  <c:v>39659.249999995023</c:v>
                </c:pt>
                <c:pt idx="2052">
                  <c:v>39659.291666661644</c:v>
                </c:pt>
                <c:pt idx="2053">
                  <c:v>39659.333333328366</c:v>
                </c:pt>
                <c:pt idx="2054">
                  <c:v>39659.374999995031</c:v>
                </c:pt>
                <c:pt idx="2055">
                  <c:v>39659.416666661666</c:v>
                </c:pt>
                <c:pt idx="2056">
                  <c:v>39659.458333328374</c:v>
                </c:pt>
                <c:pt idx="2057">
                  <c:v>39659.499999995009</c:v>
                </c:pt>
                <c:pt idx="2058">
                  <c:v>39659.541666661644</c:v>
                </c:pt>
                <c:pt idx="2059">
                  <c:v>39659.583333328352</c:v>
                </c:pt>
                <c:pt idx="2060">
                  <c:v>39659.624999995001</c:v>
                </c:pt>
                <c:pt idx="2061">
                  <c:v>39659.666666661637</c:v>
                </c:pt>
                <c:pt idx="2062">
                  <c:v>39659.708333328344</c:v>
                </c:pt>
                <c:pt idx="2063">
                  <c:v>39659.749999995001</c:v>
                </c:pt>
                <c:pt idx="2064">
                  <c:v>39659.791666661615</c:v>
                </c:pt>
                <c:pt idx="2065">
                  <c:v>39659.833333328337</c:v>
                </c:pt>
                <c:pt idx="2066">
                  <c:v>39659.874999995009</c:v>
                </c:pt>
                <c:pt idx="2067">
                  <c:v>39659.916666661637</c:v>
                </c:pt>
                <c:pt idx="2068">
                  <c:v>39659.958333328344</c:v>
                </c:pt>
                <c:pt idx="2069">
                  <c:v>39659.999999994994</c:v>
                </c:pt>
                <c:pt idx="2070">
                  <c:v>39660.041666661615</c:v>
                </c:pt>
                <c:pt idx="2071">
                  <c:v>39660.083333328323</c:v>
                </c:pt>
                <c:pt idx="2072">
                  <c:v>39660.124999994987</c:v>
                </c:pt>
                <c:pt idx="2073">
                  <c:v>39660.166666661607</c:v>
                </c:pt>
                <c:pt idx="2074">
                  <c:v>39660.208333328315</c:v>
                </c:pt>
                <c:pt idx="2075">
                  <c:v>39660.24999999498</c:v>
                </c:pt>
                <c:pt idx="2076">
                  <c:v>39660.291666661586</c:v>
                </c:pt>
                <c:pt idx="2077">
                  <c:v>39660.333333328308</c:v>
                </c:pt>
                <c:pt idx="2078">
                  <c:v>39660.374999994987</c:v>
                </c:pt>
                <c:pt idx="2079">
                  <c:v>39660.416666661607</c:v>
                </c:pt>
                <c:pt idx="2080">
                  <c:v>39660.458333328315</c:v>
                </c:pt>
                <c:pt idx="2081">
                  <c:v>39660.499999994965</c:v>
                </c:pt>
                <c:pt idx="2082">
                  <c:v>39660.541666661586</c:v>
                </c:pt>
                <c:pt idx="2083">
                  <c:v>39660.583333328294</c:v>
                </c:pt>
                <c:pt idx="2084">
                  <c:v>39660.624999994943</c:v>
                </c:pt>
                <c:pt idx="2085">
                  <c:v>39660.666666661578</c:v>
                </c:pt>
                <c:pt idx="2086">
                  <c:v>39660.708333328286</c:v>
                </c:pt>
                <c:pt idx="2087">
                  <c:v>39660.749999994943</c:v>
                </c:pt>
                <c:pt idx="2088">
                  <c:v>39660.791666661564</c:v>
                </c:pt>
                <c:pt idx="2089">
                  <c:v>39660.833333328279</c:v>
                </c:pt>
                <c:pt idx="2090">
                  <c:v>39660.87499999495</c:v>
                </c:pt>
                <c:pt idx="2091">
                  <c:v>39660.916666661586</c:v>
                </c:pt>
                <c:pt idx="2092">
                  <c:v>39660.958333328286</c:v>
                </c:pt>
                <c:pt idx="2093">
                  <c:v>39660.999999994936</c:v>
                </c:pt>
                <c:pt idx="2094">
                  <c:v>39661.041666661571</c:v>
                </c:pt>
                <c:pt idx="2095">
                  <c:v>39661.083333328264</c:v>
                </c:pt>
                <c:pt idx="2096">
                  <c:v>39661.124999994929</c:v>
                </c:pt>
                <c:pt idx="2097">
                  <c:v>39661.166666661564</c:v>
                </c:pt>
                <c:pt idx="2098">
                  <c:v>39661.208333328243</c:v>
                </c:pt>
                <c:pt idx="2099">
                  <c:v>39661.249999994921</c:v>
                </c:pt>
                <c:pt idx="2100">
                  <c:v>39661.291666661542</c:v>
                </c:pt>
                <c:pt idx="2101">
                  <c:v>39661.333333328243</c:v>
                </c:pt>
                <c:pt idx="2102">
                  <c:v>39661.374999994929</c:v>
                </c:pt>
                <c:pt idx="2103">
                  <c:v>39661.416666661564</c:v>
                </c:pt>
                <c:pt idx="2104">
                  <c:v>39661.45833332825</c:v>
                </c:pt>
                <c:pt idx="2105">
                  <c:v>39661.499999994892</c:v>
                </c:pt>
                <c:pt idx="2106">
                  <c:v>39661.541666661535</c:v>
                </c:pt>
                <c:pt idx="2107">
                  <c:v>39661.583333328235</c:v>
                </c:pt>
                <c:pt idx="2108">
                  <c:v>39661.624999994892</c:v>
                </c:pt>
                <c:pt idx="2109">
                  <c:v>39661.666666661527</c:v>
                </c:pt>
                <c:pt idx="2110">
                  <c:v>39661.708333328213</c:v>
                </c:pt>
                <c:pt idx="2111">
                  <c:v>39661.749999994892</c:v>
                </c:pt>
                <c:pt idx="2112">
                  <c:v>39661.791666661506</c:v>
                </c:pt>
                <c:pt idx="2113">
                  <c:v>39661.833333328213</c:v>
                </c:pt>
                <c:pt idx="2114">
                  <c:v>39661.8749999949</c:v>
                </c:pt>
                <c:pt idx="2115">
                  <c:v>39661.916666661535</c:v>
                </c:pt>
                <c:pt idx="2116">
                  <c:v>39661.958333328221</c:v>
                </c:pt>
                <c:pt idx="2117">
                  <c:v>39661.999999994863</c:v>
                </c:pt>
                <c:pt idx="2118">
                  <c:v>39662.041666661513</c:v>
                </c:pt>
                <c:pt idx="2119">
                  <c:v>39662.083333328206</c:v>
                </c:pt>
                <c:pt idx="2120">
                  <c:v>39662.124999994863</c:v>
                </c:pt>
                <c:pt idx="2121">
                  <c:v>39662.166666661498</c:v>
                </c:pt>
                <c:pt idx="2122">
                  <c:v>39662.208333328206</c:v>
                </c:pt>
                <c:pt idx="2123">
                  <c:v>39662.249999994849</c:v>
                </c:pt>
                <c:pt idx="2124">
                  <c:v>39662.291666661469</c:v>
                </c:pt>
                <c:pt idx="2125">
                  <c:v>39662.333333328199</c:v>
                </c:pt>
                <c:pt idx="2126">
                  <c:v>39662.374999994856</c:v>
                </c:pt>
                <c:pt idx="2127">
                  <c:v>39662.416666661506</c:v>
                </c:pt>
                <c:pt idx="2128">
                  <c:v>39662.458333328206</c:v>
                </c:pt>
                <c:pt idx="2129">
                  <c:v>39662.499999994841</c:v>
                </c:pt>
                <c:pt idx="2130">
                  <c:v>39662.541666661476</c:v>
                </c:pt>
                <c:pt idx="2131">
                  <c:v>39662.583333328184</c:v>
                </c:pt>
                <c:pt idx="2132">
                  <c:v>39662.624999994841</c:v>
                </c:pt>
                <c:pt idx="2133">
                  <c:v>39662.666666661469</c:v>
                </c:pt>
                <c:pt idx="2134">
                  <c:v>39662.708333328184</c:v>
                </c:pt>
                <c:pt idx="2135">
                  <c:v>39662.749999994834</c:v>
                </c:pt>
                <c:pt idx="2136">
                  <c:v>39662.791666661447</c:v>
                </c:pt>
                <c:pt idx="2137">
                  <c:v>39662.83333332817</c:v>
                </c:pt>
                <c:pt idx="2138">
                  <c:v>39662.874999994834</c:v>
                </c:pt>
                <c:pt idx="2139">
                  <c:v>39662.916666661476</c:v>
                </c:pt>
                <c:pt idx="2140">
                  <c:v>39662.958333328177</c:v>
                </c:pt>
                <c:pt idx="2141">
                  <c:v>39662.999999994812</c:v>
                </c:pt>
                <c:pt idx="2142">
                  <c:v>39663.041666661447</c:v>
                </c:pt>
                <c:pt idx="2143">
                  <c:v>39663.083333328148</c:v>
                </c:pt>
                <c:pt idx="2144">
                  <c:v>39663.124999994798</c:v>
                </c:pt>
                <c:pt idx="2145">
                  <c:v>39663.166666661433</c:v>
                </c:pt>
                <c:pt idx="2146">
                  <c:v>39663.208333328148</c:v>
                </c:pt>
                <c:pt idx="2147">
                  <c:v>39663.24999999479</c:v>
                </c:pt>
                <c:pt idx="2148">
                  <c:v>39663.291666661418</c:v>
                </c:pt>
                <c:pt idx="2149">
                  <c:v>39663.333333328141</c:v>
                </c:pt>
                <c:pt idx="2150">
                  <c:v>39663.374999994798</c:v>
                </c:pt>
                <c:pt idx="2151">
                  <c:v>39663.416666661433</c:v>
                </c:pt>
                <c:pt idx="2152">
                  <c:v>39663.458333328148</c:v>
                </c:pt>
                <c:pt idx="2153">
                  <c:v>39663.499999994783</c:v>
                </c:pt>
                <c:pt idx="2154">
                  <c:v>39663.541666661418</c:v>
                </c:pt>
                <c:pt idx="2155">
                  <c:v>39663.583333328126</c:v>
                </c:pt>
                <c:pt idx="2156">
                  <c:v>39663.624999994769</c:v>
                </c:pt>
                <c:pt idx="2157">
                  <c:v>39663.666666661404</c:v>
                </c:pt>
                <c:pt idx="2158">
                  <c:v>39663.708333328119</c:v>
                </c:pt>
                <c:pt idx="2159">
                  <c:v>39663.749999994761</c:v>
                </c:pt>
                <c:pt idx="2160">
                  <c:v>39663.791666661389</c:v>
                </c:pt>
                <c:pt idx="2161">
                  <c:v>39663.833333328104</c:v>
                </c:pt>
                <c:pt idx="2162">
                  <c:v>39663.874999994776</c:v>
                </c:pt>
                <c:pt idx="2163">
                  <c:v>39663.916666661404</c:v>
                </c:pt>
                <c:pt idx="2164">
                  <c:v>39663.958333328112</c:v>
                </c:pt>
                <c:pt idx="2165">
                  <c:v>39663.999999994747</c:v>
                </c:pt>
                <c:pt idx="2166">
                  <c:v>39664.041666661382</c:v>
                </c:pt>
                <c:pt idx="2167">
                  <c:v>39664.083333328097</c:v>
                </c:pt>
                <c:pt idx="2168">
                  <c:v>39664.124999994739</c:v>
                </c:pt>
                <c:pt idx="2169">
                  <c:v>39664.166666661382</c:v>
                </c:pt>
                <c:pt idx="2170">
                  <c:v>39664.20833332809</c:v>
                </c:pt>
                <c:pt idx="2171">
                  <c:v>39664.249999994732</c:v>
                </c:pt>
                <c:pt idx="2172">
                  <c:v>39664.29166666136</c:v>
                </c:pt>
                <c:pt idx="2173">
                  <c:v>39664.333333328075</c:v>
                </c:pt>
                <c:pt idx="2174">
                  <c:v>39664.374999994747</c:v>
                </c:pt>
                <c:pt idx="2175">
                  <c:v>39664.416666661375</c:v>
                </c:pt>
                <c:pt idx="2176">
                  <c:v>39664.458333328083</c:v>
                </c:pt>
                <c:pt idx="2177">
                  <c:v>39664.499999994718</c:v>
                </c:pt>
                <c:pt idx="2178">
                  <c:v>39664.541666661353</c:v>
                </c:pt>
                <c:pt idx="2179">
                  <c:v>39664.583333328061</c:v>
                </c:pt>
                <c:pt idx="2180">
                  <c:v>39664.62499999471</c:v>
                </c:pt>
                <c:pt idx="2181">
                  <c:v>39664.666666661353</c:v>
                </c:pt>
                <c:pt idx="2182">
                  <c:v>39664.708333328053</c:v>
                </c:pt>
                <c:pt idx="2183">
                  <c:v>39664.749999994703</c:v>
                </c:pt>
                <c:pt idx="2184">
                  <c:v>39664.791666661324</c:v>
                </c:pt>
                <c:pt idx="2185">
                  <c:v>39664.833333328046</c:v>
                </c:pt>
                <c:pt idx="2186">
                  <c:v>39664.87499999471</c:v>
                </c:pt>
                <c:pt idx="2187">
                  <c:v>39664.916666661346</c:v>
                </c:pt>
                <c:pt idx="2188">
                  <c:v>39664.958333328061</c:v>
                </c:pt>
                <c:pt idx="2189">
                  <c:v>39664.999999994689</c:v>
                </c:pt>
                <c:pt idx="2190">
                  <c:v>39665.041666661324</c:v>
                </c:pt>
                <c:pt idx="2191">
                  <c:v>39665.083333328039</c:v>
                </c:pt>
                <c:pt idx="2192">
                  <c:v>39665.124999994681</c:v>
                </c:pt>
                <c:pt idx="2193">
                  <c:v>39665.166666661316</c:v>
                </c:pt>
                <c:pt idx="2194">
                  <c:v>39665.208333328024</c:v>
                </c:pt>
                <c:pt idx="2195">
                  <c:v>39665.249999994681</c:v>
                </c:pt>
                <c:pt idx="2196">
                  <c:v>39665.291666661295</c:v>
                </c:pt>
                <c:pt idx="2197">
                  <c:v>39665.333333328017</c:v>
                </c:pt>
                <c:pt idx="2198">
                  <c:v>39665.374999994689</c:v>
                </c:pt>
                <c:pt idx="2199">
                  <c:v>39665.416666661324</c:v>
                </c:pt>
                <c:pt idx="2200">
                  <c:v>39665.458333328024</c:v>
                </c:pt>
                <c:pt idx="2201">
                  <c:v>39665.499999994659</c:v>
                </c:pt>
                <c:pt idx="2202">
                  <c:v>39665.541666661302</c:v>
                </c:pt>
                <c:pt idx="2203">
                  <c:v>39665.583333328002</c:v>
                </c:pt>
                <c:pt idx="2204">
                  <c:v>39665.624999994652</c:v>
                </c:pt>
                <c:pt idx="2205">
                  <c:v>39665.666666661287</c:v>
                </c:pt>
                <c:pt idx="2206">
                  <c:v>39665.708333327995</c:v>
                </c:pt>
                <c:pt idx="2207">
                  <c:v>39665.749999994645</c:v>
                </c:pt>
                <c:pt idx="2208">
                  <c:v>39665.791666661265</c:v>
                </c:pt>
                <c:pt idx="2209">
                  <c:v>39665.833333327988</c:v>
                </c:pt>
                <c:pt idx="2210">
                  <c:v>39665.874999994652</c:v>
                </c:pt>
                <c:pt idx="2211">
                  <c:v>39665.916666661287</c:v>
                </c:pt>
                <c:pt idx="2212">
                  <c:v>39665.958333327995</c:v>
                </c:pt>
                <c:pt idx="2213">
                  <c:v>39665.99999999463</c:v>
                </c:pt>
                <c:pt idx="2214">
                  <c:v>39666.041666661265</c:v>
                </c:pt>
                <c:pt idx="2215">
                  <c:v>39666.083333327973</c:v>
                </c:pt>
                <c:pt idx="2216">
                  <c:v>39666.124999994623</c:v>
                </c:pt>
                <c:pt idx="2217">
                  <c:v>39666.166666661258</c:v>
                </c:pt>
                <c:pt idx="2218">
                  <c:v>39666.208333327966</c:v>
                </c:pt>
                <c:pt idx="2219">
                  <c:v>39666.249999994616</c:v>
                </c:pt>
                <c:pt idx="2220">
                  <c:v>39666.291666661236</c:v>
                </c:pt>
                <c:pt idx="2221">
                  <c:v>39666.333333327959</c:v>
                </c:pt>
                <c:pt idx="2222">
                  <c:v>39666.374999994623</c:v>
                </c:pt>
                <c:pt idx="2223">
                  <c:v>39666.416666661258</c:v>
                </c:pt>
                <c:pt idx="2224">
                  <c:v>39666.458333327966</c:v>
                </c:pt>
                <c:pt idx="2225">
                  <c:v>39666.499999994601</c:v>
                </c:pt>
                <c:pt idx="2226">
                  <c:v>39666.541666661236</c:v>
                </c:pt>
                <c:pt idx="2227">
                  <c:v>39666.583333327944</c:v>
                </c:pt>
                <c:pt idx="2228">
                  <c:v>39666.624999994601</c:v>
                </c:pt>
                <c:pt idx="2229">
                  <c:v>39666.666666661229</c:v>
                </c:pt>
                <c:pt idx="2230">
                  <c:v>39666.708333327937</c:v>
                </c:pt>
                <c:pt idx="2231">
                  <c:v>39666.749999994601</c:v>
                </c:pt>
                <c:pt idx="2232">
                  <c:v>39666.791666661207</c:v>
                </c:pt>
                <c:pt idx="2233">
                  <c:v>39666.83333332793</c:v>
                </c:pt>
                <c:pt idx="2234">
                  <c:v>39666.874999994609</c:v>
                </c:pt>
                <c:pt idx="2235">
                  <c:v>39666.916666661229</c:v>
                </c:pt>
                <c:pt idx="2236">
                  <c:v>39666.958333327937</c:v>
                </c:pt>
                <c:pt idx="2237">
                  <c:v>39666.999999994587</c:v>
                </c:pt>
                <c:pt idx="2238">
                  <c:v>39667.041666661207</c:v>
                </c:pt>
                <c:pt idx="2239">
                  <c:v>39667.083333327915</c:v>
                </c:pt>
                <c:pt idx="2240">
                  <c:v>39667.124999994579</c:v>
                </c:pt>
                <c:pt idx="2241">
                  <c:v>39667.1666666612</c:v>
                </c:pt>
                <c:pt idx="2242">
                  <c:v>39667.208333327893</c:v>
                </c:pt>
                <c:pt idx="2243">
                  <c:v>39667.249999994572</c:v>
                </c:pt>
                <c:pt idx="2244">
                  <c:v>39667.291666661178</c:v>
                </c:pt>
                <c:pt idx="2245">
                  <c:v>39667.333333327893</c:v>
                </c:pt>
                <c:pt idx="2246">
                  <c:v>39667.374999994579</c:v>
                </c:pt>
                <c:pt idx="2247">
                  <c:v>39667.4166666612</c:v>
                </c:pt>
                <c:pt idx="2248">
                  <c:v>39667.458333327901</c:v>
                </c:pt>
                <c:pt idx="2249">
                  <c:v>39667.499999994543</c:v>
                </c:pt>
                <c:pt idx="2250">
                  <c:v>39667.541666661178</c:v>
                </c:pt>
                <c:pt idx="2251">
                  <c:v>39667.583333327886</c:v>
                </c:pt>
                <c:pt idx="2252">
                  <c:v>39667.624999994543</c:v>
                </c:pt>
                <c:pt idx="2253">
                  <c:v>39667.666666661178</c:v>
                </c:pt>
                <c:pt idx="2254">
                  <c:v>39667.708333327879</c:v>
                </c:pt>
                <c:pt idx="2255">
                  <c:v>39667.749999994543</c:v>
                </c:pt>
                <c:pt idx="2256">
                  <c:v>39667.791666661156</c:v>
                </c:pt>
                <c:pt idx="2257">
                  <c:v>39667.833333327872</c:v>
                </c:pt>
                <c:pt idx="2258">
                  <c:v>39667.87499999455</c:v>
                </c:pt>
                <c:pt idx="2259">
                  <c:v>39667.916666661185</c:v>
                </c:pt>
                <c:pt idx="2260">
                  <c:v>39667.958333327879</c:v>
                </c:pt>
                <c:pt idx="2261">
                  <c:v>39667.999999994528</c:v>
                </c:pt>
                <c:pt idx="2262">
                  <c:v>39668.041666661164</c:v>
                </c:pt>
                <c:pt idx="2263">
                  <c:v>39668.083333327842</c:v>
                </c:pt>
                <c:pt idx="2264">
                  <c:v>39668.124999994521</c:v>
                </c:pt>
                <c:pt idx="2265">
                  <c:v>39668.166666661156</c:v>
                </c:pt>
                <c:pt idx="2266">
                  <c:v>39668.208333327842</c:v>
                </c:pt>
                <c:pt idx="2267">
                  <c:v>39668.249999994499</c:v>
                </c:pt>
                <c:pt idx="2268">
                  <c:v>39668.291666661127</c:v>
                </c:pt>
                <c:pt idx="2269">
                  <c:v>39668.333333327842</c:v>
                </c:pt>
                <c:pt idx="2270">
                  <c:v>39668.374999994507</c:v>
                </c:pt>
                <c:pt idx="2271">
                  <c:v>39668.416666661156</c:v>
                </c:pt>
                <c:pt idx="2272">
                  <c:v>39668.45833332785</c:v>
                </c:pt>
                <c:pt idx="2273">
                  <c:v>39668.499999994492</c:v>
                </c:pt>
                <c:pt idx="2274">
                  <c:v>39668.541666661127</c:v>
                </c:pt>
                <c:pt idx="2275">
                  <c:v>39668.583333327813</c:v>
                </c:pt>
                <c:pt idx="2276">
                  <c:v>39668.624999994492</c:v>
                </c:pt>
                <c:pt idx="2277">
                  <c:v>39668.66666666112</c:v>
                </c:pt>
                <c:pt idx="2278">
                  <c:v>39668.708333327813</c:v>
                </c:pt>
                <c:pt idx="2279">
                  <c:v>39668.749999994485</c:v>
                </c:pt>
                <c:pt idx="2280">
                  <c:v>39668.791666661105</c:v>
                </c:pt>
                <c:pt idx="2281">
                  <c:v>39668.833333327799</c:v>
                </c:pt>
                <c:pt idx="2282">
                  <c:v>39668.874999994485</c:v>
                </c:pt>
                <c:pt idx="2283">
                  <c:v>39668.916666661127</c:v>
                </c:pt>
                <c:pt idx="2284">
                  <c:v>39668.958333327806</c:v>
                </c:pt>
                <c:pt idx="2285">
                  <c:v>39668.999999994463</c:v>
                </c:pt>
                <c:pt idx="2286">
                  <c:v>39669.041666661098</c:v>
                </c:pt>
                <c:pt idx="2287">
                  <c:v>39669.083333327791</c:v>
                </c:pt>
                <c:pt idx="2288">
                  <c:v>39669.124999994448</c:v>
                </c:pt>
                <c:pt idx="2289">
                  <c:v>39669.166666661084</c:v>
                </c:pt>
                <c:pt idx="2290">
                  <c:v>39669.208333327791</c:v>
                </c:pt>
                <c:pt idx="2291">
                  <c:v>39669.249999994441</c:v>
                </c:pt>
                <c:pt idx="2292">
                  <c:v>39669.291666661069</c:v>
                </c:pt>
                <c:pt idx="2293">
                  <c:v>39669.333333327784</c:v>
                </c:pt>
                <c:pt idx="2294">
                  <c:v>39669.374999994456</c:v>
                </c:pt>
                <c:pt idx="2295">
                  <c:v>39669.416666661084</c:v>
                </c:pt>
                <c:pt idx="2296">
                  <c:v>39669.458333327784</c:v>
                </c:pt>
                <c:pt idx="2297">
                  <c:v>39669.499999994441</c:v>
                </c:pt>
                <c:pt idx="2298">
                  <c:v>39669.541666661069</c:v>
                </c:pt>
                <c:pt idx="2299">
                  <c:v>39669.583333327762</c:v>
                </c:pt>
                <c:pt idx="2300">
                  <c:v>39669.624999994419</c:v>
                </c:pt>
                <c:pt idx="2301">
                  <c:v>39669.666666661069</c:v>
                </c:pt>
                <c:pt idx="2302">
                  <c:v>39669.708333327748</c:v>
                </c:pt>
                <c:pt idx="2303">
                  <c:v>39669.749999994412</c:v>
                </c:pt>
                <c:pt idx="2304">
                  <c:v>39669.79166666104</c:v>
                </c:pt>
                <c:pt idx="2305">
                  <c:v>39669.833333327741</c:v>
                </c:pt>
                <c:pt idx="2306">
                  <c:v>39669.874999994427</c:v>
                </c:pt>
                <c:pt idx="2307">
                  <c:v>39669.916666661054</c:v>
                </c:pt>
                <c:pt idx="2308">
                  <c:v>39669.958333327748</c:v>
                </c:pt>
                <c:pt idx="2309">
                  <c:v>39669.999999994398</c:v>
                </c:pt>
                <c:pt idx="2310">
                  <c:v>39670.041666661033</c:v>
                </c:pt>
                <c:pt idx="2311">
                  <c:v>39670.083333327733</c:v>
                </c:pt>
                <c:pt idx="2312">
                  <c:v>39670.12499999439</c:v>
                </c:pt>
                <c:pt idx="2313">
                  <c:v>39670.166666661033</c:v>
                </c:pt>
                <c:pt idx="2314">
                  <c:v>39670.208333327719</c:v>
                </c:pt>
                <c:pt idx="2315">
                  <c:v>39670.249999994383</c:v>
                </c:pt>
                <c:pt idx="2316">
                  <c:v>39670.291666661011</c:v>
                </c:pt>
                <c:pt idx="2317">
                  <c:v>39670.333333327711</c:v>
                </c:pt>
                <c:pt idx="2318">
                  <c:v>39670.374999994398</c:v>
                </c:pt>
                <c:pt idx="2319">
                  <c:v>39670.416666661025</c:v>
                </c:pt>
                <c:pt idx="2320">
                  <c:v>39670.458333327726</c:v>
                </c:pt>
                <c:pt idx="2321">
                  <c:v>39670.499999994368</c:v>
                </c:pt>
                <c:pt idx="2322">
                  <c:v>39670.541666661004</c:v>
                </c:pt>
                <c:pt idx="2323">
                  <c:v>39670.583333327697</c:v>
                </c:pt>
                <c:pt idx="2324">
                  <c:v>39670.624999994361</c:v>
                </c:pt>
                <c:pt idx="2325">
                  <c:v>39670.666666661004</c:v>
                </c:pt>
                <c:pt idx="2326">
                  <c:v>39670.70833332769</c:v>
                </c:pt>
                <c:pt idx="2327">
                  <c:v>39670.749999994361</c:v>
                </c:pt>
                <c:pt idx="2328">
                  <c:v>39670.791666660982</c:v>
                </c:pt>
                <c:pt idx="2329">
                  <c:v>39670.833333327682</c:v>
                </c:pt>
                <c:pt idx="2330">
                  <c:v>39670.874999994368</c:v>
                </c:pt>
                <c:pt idx="2331">
                  <c:v>39670.916666661004</c:v>
                </c:pt>
                <c:pt idx="2332">
                  <c:v>39670.958333327697</c:v>
                </c:pt>
                <c:pt idx="2333">
                  <c:v>39670.999999994339</c:v>
                </c:pt>
                <c:pt idx="2334">
                  <c:v>39671.041666660989</c:v>
                </c:pt>
                <c:pt idx="2335">
                  <c:v>39671.083333327668</c:v>
                </c:pt>
                <c:pt idx="2336">
                  <c:v>39671.124999994332</c:v>
                </c:pt>
                <c:pt idx="2337">
                  <c:v>39671.166666660982</c:v>
                </c:pt>
                <c:pt idx="2338">
                  <c:v>39671.208333327661</c:v>
                </c:pt>
                <c:pt idx="2339">
                  <c:v>39671.249999994332</c:v>
                </c:pt>
                <c:pt idx="2340">
                  <c:v>39671.291666660967</c:v>
                </c:pt>
                <c:pt idx="2341">
                  <c:v>39671.333333327653</c:v>
                </c:pt>
                <c:pt idx="2342">
                  <c:v>39671.374999994339</c:v>
                </c:pt>
                <c:pt idx="2343">
                  <c:v>39671.416666660982</c:v>
                </c:pt>
                <c:pt idx="2344">
                  <c:v>39671.458333327661</c:v>
                </c:pt>
                <c:pt idx="2345">
                  <c:v>39671.49999999431</c:v>
                </c:pt>
                <c:pt idx="2346">
                  <c:v>39671.541666660974</c:v>
                </c:pt>
                <c:pt idx="2347">
                  <c:v>39671.583333327639</c:v>
                </c:pt>
                <c:pt idx="2348">
                  <c:v>39671.624999994303</c:v>
                </c:pt>
                <c:pt idx="2349">
                  <c:v>39671.666666660953</c:v>
                </c:pt>
                <c:pt idx="2350">
                  <c:v>39671.708333327631</c:v>
                </c:pt>
                <c:pt idx="2351">
                  <c:v>39671.749999994296</c:v>
                </c:pt>
                <c:pt idx="2352">
                  <c:v>39671.791666660931</c:v>
                </c:pt>
                <c:pt idx="2353">
                  <c:v>39671.833333327631</c:v>
                </c:pt>
                <c:pt idx="2354">
                  <c:v>39671.874999994303</c:v>
                </c:pt>
                <c:pt idx="2355">
                  <c:v>39671.916666660953</c:v>
                </c:pt>
                <c:pt idx="2356">
                  <c:v>39671.958333327639</c:v>
                </c:pt>
                <c:pt idx="2357">
                  <c:v>39671.999999994281</c:v>
                </c:pt>
                <c:pt idx="2358">
                  <c:v>39672.041666660931</c:v>
                </c:pt>
                <c:pt idx="2359">
                  <c:v>39672.08333332761</c:v>
                </c:pt>
                <c:pt idx="2360">
                  <c:v>39672.124999994281</c:v>
                </c:pt>
                <c:pt idx="2361">
                  <c:v>39672.166666660924</c:v>
                </c:pt>
                <c:pt idx="2362">
                  <c:v>39672.208333327602</c:v>
                </c:pt>
                <c:pt idx="2363">
                  <c:v>39672.249999994267</c:v>
                </c:pt>
                <c:pt idx="2364">
                  <c:v>39672.291666660902</c:v>
                </c:pt>
                <c:pt idx="2365">
                  <c:v>39672.333333327602</c:v>
                </c:pt>
                <c:pt idx="2366">
                  <c:v>39672.374999994274</c:v>
                </c:pt>
                <c:pt idx="2367">
                  <c:v>39672.416666660931</c:v>
                </c:pt>
                <c:pt idx="2368">
                  <c:v>39672.45833332761</c:v>
                </c:pt>
                <c:pt idx="2369">
                  <c:v>39672.499999994252</c:v>
                </c:pt>
                <c:pt idx="2370">
                  <c:v>39672.541666660902</c:v>
                </c:pt>
                <c:pt idx="2371">
                  <c:v>39672.583333327595</c:v>
                </c:pt>
                <c:pt idx="2372">
                  <c:v>39672.624999994245</c:v>
                </c:pt>
                <c:pt idx="2373">
                  <c:v>39672.666666660894</c:v>
                </c:pt>
                <c:pt idx="2374">
                  <c:v>39672.708333327588</c:v>
                </c:pt>
                <c:pt idx="2375">
                  <c:v>39672.749999994237</c:v>
                </c:pt>
                <c:pt idx="2376">
                  <c:v>39672.791666660873</c:v>
                </c:pt>
                <c:pt idx="2377">
                  <c:v>39672.83333332758</c:v>
                </c:pt>
                <c:pt idx="2378">
                  <c:v>39672.874999994245</c:v>
                </c:pt>
                <c:pt idx="2379">
                  <c:v>39672.916666660894</c:v>
                </c:pt>
                <c:pt idx="2380">
                  <c:v>39672.958333327588</c:v>
                </c:pt>
                <c:pt idx="2381">
                  <c:v>39672.999999994223</c:v>
                </c:pt>
                <c:pt idx="2382">
                  <c:v>39673.041666660873</c:v>
                </c:pt>
                <c:pt idx="2383">
                  <c:v>39673.083333327566</c:v>
                </c:pt>
                <c:pt idx="2384">
                  <c:v>39673.124999994216</c:v>
                </c:pt>
                <c:pt idx="2385">
                  <c:v>39673.166666660865</c:v>
                </c:pt>
                <c:pt idx="2386">
                  <c:v>39673.208333327559</c:v>
                </c:pt>
                <c:pt idx="2387">
                  <c:v>39673.249999994208</c:v>
                </c:pt>
                <c:pt idx="2388">
                  <c:v>39673.291666660843</c:v>
                </c:pt>
                <c:pt idx="2389">
                  <c:v>39673.333333327551</c:v>
                </c:pt>
                <c:pt idx="2390">
                  <c:v>39673.374999994216</c:v>
                </c:pt>
                <c:pt idx="2391">
                  <c:v>39673.416666660865</c:v>
                </c:pt>
                <c:pt idx="2392">
                  <c:v>39673.458333327559</c:v>
                </c:pt>
                <c:pt idx="2393">
                  <c:v>39673.499999994201</c:v>
                </c:pt>
                <c:pt idx="2394">
                  <c:v>39673.541666660843</c:v>
                </c:pt>
                <c:pt idx="2395">
                  <c:v>39673.583333327537</c:v>
                </c:pt>
                <c:pt idx="2396">
                  <c:v>39673.624999994201</c:v>
                </c:pt>
                <c:pt idx="2397">
                  <c:v>39673.666666660829</c:v>
                </c:pt>
                <c:pt idx="2398">
                  <c:v>39673.70833332753</c:v>
                </c:pt>
                <c:pt idx="2399">
                  <c:v>39673.749999994194</c:v>
                </c:pt>
                <c:pt idx="2400">
                  <c:v>39673.791666660807</c:v>
                </c:pt>
                <c:pt idx="2401">
                  <c:v>39673.833333327522</c:v>
                </c:pt>
                <c:pt idx="2402">
                  <c:v>39673.874999994201</c:v>
                </c:pt>
                <c:pt idx="2403">
                  <c:v>39673.916666660836</c:v>
                </c:pt>
                <c:pt idx="2404">
                  <c:v>39673.95833332753</c:v>
                </c:pt>
                <c:pt idx="2405">
                  <c:v>39673.999999994179</c:v>
                </c:pt>
                <c:pt idx="2406">
                  <c:v>39674.041666660814</c:v>
                </c:pt>
                <c:pt idx="2407">
                  <c:v>39674.083333327493</c:v>
                </c:pt>
                <c:pt idx="2408">
                  <c:v>39674.124999994172</c:v>
                </c:pt>
                <c:pt idx="2409">
                  <c:v>39674.166666660807</c:v>
                </c:pt>
                <c:pt idx="2410">
                  <c:v>39674.208333327493</c:v>
                </c:pt>
                <c:pt idx="2411">
                  <c:v>39674.249999994165</c:v>
                </c:pt>
                <c:pt idx="2412">
                  <c:v>39674.291666660785</c:v>
                </c:pt>
                <c:pt idx="2413">
                  <c:v>39674.333333327493</c:v>
                </c:pt>
                <c:pt idx="2414">
                  <c:v>39674.374999994165</c:v>
                </c:pt>
                <c:pt idx="2415">
                  <c:v>39674.416666660807</c:v>
                </c:pt>
                <c:pt idx="2416">
                  <c:v>39674.4583333275</c:v>
                </c:pt>
                <c:pt idx="2417">
                  <c:v>39674.499999994143</c:v>
                </c:pt>
                <c:pt idx="2418">
                  <c:v>39674.541666660778</c:v>
                </c:pt>
                <c:pt idx="2419">
                  <c:v>39674.583333327479</c:v>
                </c:pt>
                <c:pt idx="2420">
                  <c:v>39674.624999994143</c:v>
                </c:pt>
                <c:pt idx="2421">
                  <c:v>39674.666666660771</c:v>
                </c:pt>
                <c:pt idx="2422">
                  <c:v>39674.708333327471</c:v>
                </c:pt>
                <c:pt idx="2423">
                  <c:v>39674.749999994136</c:v>
                </c:pt>
                <c:pt idx="2424">
                  <c:v>39674.791666660756</c:v>
                </c:pt>
                <c:pt idx="2425">
                  <c:v>39674.833333327464</c:v>
                </c:pt>
                <c:pt idx="2426">
                  <c:v>39674.874999994143</c:v>
                </c:pt>
                <c:pt idx="2427">
                  <c:v>39674.916666660778</c:v>
                </c:pt>
                <c:pt idx="2428">
                  <c:v>39674.958333327464</c:v>
                </c:pt>
                <c:pt idx="2429">
                  <c:v>39674.999999994121</c:v>
                </c:pt>
                <c:pt idx="2430">
                  <c:v>39675.041666660749</c:v>
                </c:pt>
                <c:pt idx="2431">
                  <c:v>39675.083333327442</c:v>
                </c:pt>
                <c:pt idx="2432">
                  <c:v>39675.124999994099</c:v>
                </c:pt>
                <c:pt idx="2433">
                  <c:v>39675.166666660734</c:v>
                </c:pt>
                <c:pt idx="2434">
                  <c:v>39675.208333327442</c:v>
                </c:pt>
                <c:pt idx="2435">
                  <c:v>39675.249999994092</c:v>
                </c:pt>
                <c:pt idx="2436">
                  <c:v>39675.29166666072</c:v>
                </c:pt>
                <c:pt idx="2437">
                  <c:v>39675.333333327435</c:v>
                </c:pt>
                <c:pt idx="2438">
                  <c:v>39675.374999994106</c:v>
                </c:pt>
                <c:pt idx="2439">
                  <c:v>39675.416666660734</c:v>
                </c:pt>
                <c:pt idx="2440">
                  <c:v>39675.458333327435</c:v>
                </c:pt>
                <c:pt idx="2441">
                  <c:v>39675.499999994092</c:v>
                </c:pt>
                <c:pt idx="2442">
                  <c:v>39675.54166666072</c:v>
                </c:pt>
                <c:pt idx="2443">
                  <c:v>39675.583333327413</c:v>
                </c:pt>
                <c:pt idx="2444">
                  <c:v>39675.624999994085</c:v>
                </c:pt>
                <c:pt idx="2445">
                  <c:v>39675.66666666072</c:v>
                </c:pt>
                <c:pt idx="2446">
                  <c:v>39675.708333327399</c:v>
                </c:pt>
                <c:pt idx="2447">
                  <c:v>39675.749999994063</c:v>
                </c:pt>
                <c:pt idx="2448">
                  <c:v>39675.791666660691</c:v>
                </c:pt>
                <c:pt idx="2449">
                  <c:v>39675.833333327391</c:v>
                </c:pt>
                <c:pt idx="2450">
                  <c:v>39675.874999994085</c:v>
                </c:pt>
                <c:pt idx="2451">
                  <c:v>39675.91666666072</c:v>
                </c:pt>
                <c:pt idx="2452">
                  <c:v>39675.958333327406</c:v>
                </c:pt>
                <c:pt idx="2453">
                  <c:v>39675.999999994048</c:v>
                </c:pt>
                <c:pt idx="2454">
                  <c:v>39676.041666660683</c:v>
                </c:pt>
                <c:pt idx="2455">
                  <c:v>39676.083333327391</c:v>
                </c:pt>
                <c:pt idx="2456">
                  <c:v>39676.124999994041</c:v>
                </c:pt>
                <c:pt idx="2457">
                  <c:v>39676.166666660683</c:v>
                </c:pt>
                <c:pt idx="2458">
                  <c:v>39676.208333327369</c:v>
                </c:pt>
                <c:pt idx="2459">
                  <c:v>39676.249999994041</c:v>
                </c:pt>
                <c:pt idx="2460">
                  <c:v>39676.291666660662</c:v>
                </c:pt>
                <c:pt idx="2461">
                  <c:v>39676.333333327362</c:v>
                </c:pt>
                <c:pt idx="2462">
                  <c:v>39676.374999994048</c:v>
                </c:pt>
                <c:pt idx="2463">
                  <c:v>39676.416666660676</c:v>
                </c:pt>
                <c:pt idx="2464">
                  <c:v>39676.458333327377</c:v>
                </c:pt>
                <c:pt idx="2465">
                  <c:v>39676.499999994019</c:v>
                </c:pt>
                <c:pt idx="2466">
                  <c:v>39676.541666660654</c:v>
                </c:pt>
                <c:pt idx="2467">
                  <c:v>39676.583333327348</c:v>
                </c:pt>
                <c:pt idx="2468">
                  <c:v>39676.624999994012</c:v>
                </c:pt>
                <c:pt idx="2469">
                  <c:v>39676.666666660654</c:v>
                </c:pt>
                <c:pt idx="2470">
                  <c:v>39676.70833332734</c:v>
                </c:pt>
                <c:pt idx="2471">
                  <c:v>39676.749999994012</c:v>
                </c:pt>
                <c:pt idx="2472">
                  <c:v>39676.791666660625</c:v>
                </c:pt>
                <c:pt idx="2473">
                  <c:v>39676.833333327333</c:v>
                </c:pt>
                <c:pt idx="2474">
                  <c:v>39676.874999994019</c:v>
                </c:pt>
                <c:pt idx="2475">
                  <c:v>39676.916666660654</c:v>
                </c:pt>
                <c:pt idx="2476">
                  <c:v>39676.958333327348</c:v>
                </c:pt>
                <c:pt idx="2477">
                  <c:v>39676.99999999399</c:v>
                </c:pt>
                <c:pt idx="2478">
                  <c:v>39677.041666660632</c:v>
                </c:pt>
                <c:pt idx="2479">
                  <c:v>39677.083333327319</c:v>
                </c:pt>
                <c:pt idx="2480">
                  <c:v>39677.124999993983</c:v>
                </c:pt>
                <c:pt idx="2481">
                  <c:v>39677.166666660618</c:v>
                </c:pt>
                <c:pt idx="2482">
                  <c:v>39677.208333327311</c:v>
                </c:pt>
                <c:pt idx="2483">
                  <c:v>39677.249999993983</c:v>
                </c:pt>
                <c:pt idx="2484">
                  <c:v>39677.291666660596</c:v>
                </c:pt>
                <c:pt idx="2485">
                  <c:v>39677.333333327311</c:v>
                </c:pt>
                <c:pt idx="2486">
                  <c:v>39677.37499999399</c:v>
                </c:pt>
                <c:pt idx="2487">
                  <c:v>39677.416666660625</c:v>
                </c:pt>
                <c:pt idx="2488">
                  <c:v>39677.458333327319</c:v>
                </c:pt>
                <c:pt idx="2489">
                  <c:v>39677.499999993961</c:v>
                </c:pt>
                <c:pt idx="2490">
                  <c:v>39677.541666660603</c:v>
                </c:pt>
                <c:pt idx="2491">
                  <c:v>39677.583333327289</c:v>
                </c:pt>
                <c:pt idx="2492">
                  <c:v>39677.624999993961</c:v>
                </c:pt>
                <c:pt idx="2493">
                  <c:v>39677.666666660589</c:v>
                </c:pt>
                <c:pt idx="2494">
                  <c:v>39677.708333327282</c:v>
                </c:pt>
                <c:pt idx="2495">
                  <c:v>39677.749999993946</c:v>
                </c:pt>
                <c:pt idx="2496">
                  <c:v>39677.791666660574</c:v>
                </c:pt>
                <c:pt idx="2497">
                  <c:v>39677.833333327282</c:v>
                </c:pt>
                <c:pt idx="2498">
                  <c:v>39677.874999993954</c:v>
                </c:pt>
                <c:pt idx="2499">
                  <c:v>39677.916666660596</c:v>
                </c:pt>
                <c:pt idx="2500">
                  <c:v>39677.958333327289</c:v>
                </c:pt>
                <c:pt idx="2501">
                  <c:v>39677.999999993932</c:v>
                </c:pt>
                <c:pt idx="2502">
                  <c:v>39678.041666660582</c:v>
                </c:pt>
                <c:pt idx="2503">
                  <c:v>39678.08333332726</c:v>
                </c:pt>
                <c:pt idx="2504">
                  <c:v>39678.124999993932</c:v>
                </c:pt>
                <c:pt idx="2505">
                  <c:v>39678.166666660574</c:v>
                </c:pt>
                <c:pt idx="2506">
                  <c:v>39678.208333327253</c:v>
                </c:pt>
                <c:pt idx="2507">
                  <c:v>39678.249999993917</c:v>
                </c:pt>
                <c:pt idx="2508">
                  <c:v>39678.291666660552</c:v>
                </c:pt>
                <c:pt idx="2509">
                  <c:v>39678.333333327246</c:v>
                </c:pt>
                <c:pt idx="2510">
                  <c:v>39678.374999993925</c:v>
                </c:pt>
                <c:pt idx="2511">
                  <c:v>39678.416666660582</c:v>
                </c:pt>
                <c:pt idx="2512">
                  <c:v>39678.458333327253</c:v>
                </c:pt>
                <c:pt idx="2513">
                  <c:v>39678.499999993903</c:v>
                </c:pt>
                <c:pt idx="2514">
                  <c:v>39678.541666660552</c:v>
                </c:pt>
                <c:pt idx="2515">
                  <c:v>39678.583333327231</c:v>
                </c:pt>
                <c:pt idx="2516">
                  <c:v>39678.624999993895</c:v>
                </c:pt>
                <c:pt idx="2517">
                  <c:v>39678.666666660545</c:v>
                </c:pt>
                <c:pt idx="2518">
                  <c:v>39678.708333327231</c:v>
                </c:pt>
                <c:pt idx="2519">
                  <c:v>39678.749999993888</c:v>
                </c:pt>
                <c:pt idx="2520">
                  <c:v>39678.791666660523</c:v>
                </c:pt>
                <c:pt idx="2521">
                  <c:v>39678.833333327217</c:v>
                </c:pt>
                <c:pt idx="2522">
                  <c:v>39678.874999993895</c:v>
                </c:pt>
                <c:pt idx="2523">
                  <c:v>39678.916666660545</c:v>
                </c:pt>
                <c:pt idx="2524">
                  <c:v>39678.958333327224</c:v>
                </c:pt>
                <c:pt idx="2525">
                  <c:v>39678.999999993881</c:v>
                </c:pt>
                <c:pt idx="2526">
                  <c:v>39679.041666660523</c:v>
                </c:pt>
                <c:pt idx="2527">
                  <c:v>39679.083333327202</c:v>
                </c:pt>
                <c:pt idx="2528">
                  <c:v>39679.124999993866</c:v>
                </c:pt>
                <c:pt idx="2529">
                  <c:v>39679.166666660516</c:v>
                </c:pt>
                <c:pt idx="2530">
                  <c:v>39679.208333327202</c:v>
                </c:pt>
                <c:pt idx="2531">
                  <c:v>39679.249999993859</c:v>
                </c:pt>
                <c:pt idx="2532">
                  <c:v>39679.291666660494</c:v>
                </c:pt>
                <c:pt idx="2533">
                  <c:v>39679.333333327202</c:v>
                </c:pt>
                <c:pt idx="2534">
                  <c:v>39679.374999993866</c:v>
                </c:pt>
                <c:pt idx="2535">
                  <c:v>39679.416666660516</c:v>
                </c:pt>
                <c:pt idx="2536">
                  <c:v>39679.458333327209</c:v>
                </c:pt>
                <c:pt idx="2537">
                  <c:v>39679.499999993845</c:v>
                </c:pt>
                <c:pt idx="2538">
                  <c:v>39679.541666660494</c:v>
                </c:pt>
                <c:pt idx="2539">
                  <c:v>39679.583333327188</c:v>
                </c:pt>
                <c:pt idx="2540">
                  <c:v>39679.624999993837</c:v>
                </c:pt>
                <c:pt idx="2541">
                  <c:v>39679.666666660487</c:v>
                </c:pt>
                <c:pt idx="2542">
                  <c:v>39679.70833332718</c:v>
                </c:pt>
                <c:pt idx="2543">
                  <c:v>39679.74999999383</c:v>
                </c:pt>
                <c:pt idx="2544">
                  <c:v>39679.791666660465</c:v>
                </c:pt>
                <c:pt idx="2545">
                  <c:v>39679.833333327173</c:v>
                </c:pt>
                <c:pt idx="2546">
                  <c:v>39679.874999993837</c:v>
                </c:pt>
                <c:pt idx="2547">
                  <c:v>39679.916666660487</c:v>
                </c:pt>
                <c:pt idx="2548">
                  <c:v>39679.95833332718</c:v>
                </c:pt>
                <c:pt idx="2549">
                  <c:v>39679.999999993815</c:v>
                </c:pt>
                <c:pt idx="2550">
                  <c:v>39680.041666660465</c:v>
                </c:pt>
                <c:pt idx="2551">
                  <c:v>39680.083333327158</c:v>
                </c:pt>
                <c:pt idx="2552">
                  <c:v>39680.124999993808</c:v>
                </c:pt>
                <c:pt idx="2553">
                  <c:v>39680.166666660458</c:v>
                </c:pt>
                <c:pt idx="2554">
                  <c:v>39680.208333327151</c:v>
                </c:pt>
                <c:pt idx="2555">
                  <c:v>39680.249999993801</c:v>
                </c:pt>
                <c:pt idx="2556">
                  <c:v>39680.291666660436</c:v>
                </c:pt>
                <c:pt idx="2557">
                  <c:v>39680.333333327144</c:v>
                </c:pt>
                <c:pt idx="2558">
                  <c:v>39680.374999993808</c:v>
                </c:pt>
                <c:pt idx="2559">
                  <c:v>39680.416666660458</c:v>
                </c:pt>
                <c:pt idx="2560">
                  <c:v>39680.458333327151</c:v>
                </c:pt>
                <c:pt idx="2561">
                  <c:v>39680.499999993786</c:v>
                </c:pt>
                <c:pt idx="2562">
                  <c:v>39680.541666660429</c:v>
                </c:pt>
                <c:pt idx="2563">
                  <c:v>39680.583333327129</c:v>
                </c:pt>
                <c:pt idx="2564">
                  <c:v>39680.624999993779</c:v>
                </c:pt>
                <c:pt idx="2565">
                  <c:v>39680.666666660421</c:v>
                </c:pt>
                <c:pt idx="2566">
                  <c:v>39680.708333327122</c:v>
                </c:pt>
                <c:pt idx="2567">
                  <c:v>39680.749999993772</c:v>
                </c:pt>
                <c:pt idx="2568">
                  <c:v>39680.791666660407</c:v>
                </c:pt>
                <c:pt idx="2569">
                  <c:v>39680.833333327115</c:v>
                </c:pt>
                <c:pt idx="2570">
                  <c:v>39680.874999993779</c:v>
                </c:pt>
                <c:pt idx="2571">
                  <c:v>39680.916666660429</c:v>
                </c:pt>
                <c:pt idx="2572">
                  <c:v>39680.958333327115</c:v>
                </c:pt>
                <c:pt idx="2573">
                  <c:v>39680.999999993757</c:v>
                </c:pt>
                <c:pt idx="2574">
                  <c:v>39681.041666660407</c:v>
                </c:pt>
                <c:pt idx="2575">
                  <c:v>39681.083333327093</c:v>
                </c:pt>
                <c:pt idx="2576">
                  <c:v>39681.12499999375</c:v>
                </c:pt>
                <c:pt idx="2577">
                  <c:v>39681.1666666604</c:v>
                </c:pt>
                <c:pt idx="2578">
                  <c:v>39681.208333327093</c:v>
                </c:pt>
                <c:pt idx="2579">
                  <c:v>39681.249999993735</c:v>
                </c:pt>
                <c:pt idx="2580">
                  <c:v>39681.291666660371</c:v>
                </c:pt>
                <c:pt idx="2581">
                  <c:v>39681.333333327086</c:v>
                </c:pt>
                <c:pt idx="2582">
                  <c:v>39681.374999993743</c:v>
                </c:pt>
                <c:pt idx="2583">
                  <c:v>39681.4166666604</c:v>
                </c:pt>
                <c:pt idx="2584">
                  <c:v>39681.458333327093</c:v>
                </c:pt>
                <c:pt idx="2585">
                  <c:v>39681.499999993728</c:v>
                </c:pt>
                <c:pt idx="2586">
                  <c:v>39681.541666660371</c:v>
                </c:pt>
                <c:pt idx="2587">
                  <c:v>39681.583333327071</c:v>
                </c:pt>
                <c:pt idx="2588">
                  <c:v>39681.624999993721</c:v>
                </c:pt>
                <c:pt idx="2589">
                  <c:v>39681.666666660371</c:v>
                </c:pt>
                <c:pt idx="2590">
                  <c:v>39681.708333327049</c:v>
                </c:pt>
                <c:pt idx="2591">
                  <c:v>39681.749999993714</c:v>
                </c:pt>
                <c:pt idx="2592">
                  <c:v>39681.791666660341</c:v>
                </c:pt>
                <c:pt idx="2593">
                  <c:v>39681.833333327042</c:v>
                </c:pt>
                <c:pt idx="2594">
                  <c:v>39681.874999993721</c:v>
                </c:pt>
                <c:pt idx="2595">
                  <c:v>39681.916666660371</c:v>
                </c:pt>
                <c:pt idx="2596">
                  <c:v>39681.958333327057</c:v>
                </c:pt>
                <c:pt idx="2597">
                  <c:v>39681.999999993684</c:v>
                </c:pt>
                <c:pt idx="2598">
                  <c:v>39682.041666660334</c:v>
                </c:pt>
                <c:pt idx="2599">
                  <c:v>39682.083333327042</c:v>
                </c:pt>
                <c:pt idx="2600">
                  <c:v>39682.124999993684</c:v>
                </c:pt>
                <c:pt idx="2601">
                  <c:v>39682.166666660334</c:v>
                </c:pt>
                <c:pt idx="2602">
                  <c:v>39682.208333327035</c:v>
                </c:pt>
                <c:pt idx="2603">
                  <c:v>39682.249999993684</c:v>
                </c:pt>
                <c:pt idx="2604">
                  <c:v>39682.291666660312</c:v>
                </c:pt>
                <c:pt idx="2605">
                  <c:v>39682.333333327013</c:v>
                </c:pt>
                <c:pt idx="2606">
                  <c:v>39682.374999993692</c:v>
                </c:pt>
                <c:pt idx="2607">
                  <c:v>39682.416666660334</c:v>
                </c:pt>
                <c:pt idx="2608">
                  <c:v>39682.458333327035</c:v>
                </c:pt>
                <c:pt idx="2609">
                  <c:v>39682.49999999367</c:v>
                </c:pt>
                <c:pt idx="2610">
                  <c:v>39682.54166666032</c:v>
                </c:pt>
                <c:pt idx="2611">
                  <c:v>39682.583333327013</c:v>
                </c:pt>
                <c:pt idx="2612">
                  <c:v>39682.624999993655</c:v>
                </c:pt>
                <c:pt idx="2613">
                  <c:v>39682.666666660312</c:v>
                </c:pt>
                <c:pt idx="2614">
                  <c:v>39682.708333327006</c:v>
                </c:pt>
                <c:pt idx="2615">
                  <c:v>39682.749999993655</c:v>
                </c:pt>
                <c:pt idx="2616">
                  <c:v>39682.791666660291</c:v>
                </c:pt>
                <c:pt idx="2617">
                  <c:v>39682.833333327006</c:v>
                </c:pt>
                <c:pt idx="2618">
                  <c:v>39682.874999993648</c:v>
                </c:pt>
                <c:pt idx="2619">
                  <c:v>39682.916666660305</c:v>
                </c:pt>
                <c:pt idx="2620">
                  <c:v>39682.958333327013</c:v>
                </c:pt>
                <c:pt idx="2621">
                  <c:v>39682.999999993634</c:v>
                </c:pt>
                <c:pt idx="2622">
                  <c:v>39683.041666660283</c:v>
                </c:pt>
                <c:pt idx="2623">
                  <c:v>39683.083333326991</c:v>
                </c:pt>
                <c:pt idx="2624">
                  <c:v>39683.124999993634</c:v>
                </c:pt>
                <c:pt idx="2625">
                  <c:v>39683.166666660269</c:v>
                </c:pt>
                <c:pt idx="2626">
                  <c:v>39683.208333326977</c:v>
                </c:pt>
                <c:pt idx="2627">
                  <c:v>39683.249999993626</c:v>
                </c:pt>
                <c:pt idx="2628">
                  <c:v>39683.291666660247</c:v>
                </c:pt>
                <c:pt idx="2629">
                  <c:v>39683.333333326977</c:v>
                </c:pt>
                <c:pt idx="2630">
                  <c:v>39683.374999993619</c:v>
                </c:pt>
                <c:pt idx="2631">
                  <c:v>39683.416666660276</c:v>
                </c:pt>
                <c:pt idx="2632">
                  <c:v>39683.458333326977</c:v>
                </c:pt>
                <c:pt idx="2633">
                  <c:v>39683.499999993604</c:v>
                </c:pt>
                <c:pt idx="2634">
                  <c:v>39683.541666660254</c:v>
                </c:pt>
                <c:pt idx="2635">
                  <c:v>39683.583333326955</c:v>
                </c:pt>
                <c:pt idx="2636">
                  <c:v>39683.624999993604</c:v>
                </c:pt>
                <c:pt idx="2637">
                  <c:v>39683.666666660247</c:v>
                </c:pt>
                <c:pt idx="2638">
                  <c:v>39683.708333326947</c:v>
                </c:pt>
                <c:pt idx="2639">
                  <c:v>39683.749999993597</c:v>
                </c:pt>
                <c:pt idx="2640">
                  <c:v>39683.791666660218</c:v>
                </c:pt>
                <c:pt idx="2641">
                  <c:v>39683.833333326947</c:v>
                </c:pt>
                <c:pt idx="2642">
                  <c:v>39683.874999993604</c:v>
                </c:pt>
                <c:pt idx="2643">
                  <c:v>39683.916666660254</c:v>
                </c:pt>
                <c:pt idx="2644">
                  <c:v>39683.958333326947</c:v>
                </c:pt>
                <c:pt idx="2645">
                  <c:v>39683.999999993583</c:v>
                </c:pt>
                <c:pt idx="2646">
                  <c:v>39684.041666660218</c:v>
                </c:pt>
                <c:pt idx="2647">
                  <c:v>39684.083333326926</c:v>
                </c:pt>
                <c:pt idx="2648">
                  <c:v>39684.124999993583</c:v>
                </c:pt>
                <c:pt idx="2649">
                  <c:v>39684.166666660218</c:v>
                </c:pt>
                <c:pt idx="2650">
                  <c:v>39684.208333326926</c:v>
                </c:pt>
                <c:pt idx="2651">
                  <c:v>39684.249999993568</c:v>
                </c:pt>
                <c:pt idx="2652">
                  <c:v>39684.291666660189</c:v>
                </c:pt>
                <c:pt idx="2653">
                  <c:v>39684.333333326918</c:v>
                </c:pt>
                <c:pt idx="2654">
                  <c:v>39684.374999993575</c:v>
                </c:pt>
                <c:pt idx="2655">
                  <c:v>39684.416666660225</c:v>
                </c:pt>
                <c:pt idx="2656">
                  <c:v>39684.458333326926</c:v>
                </c:pt>
                <c:pt idx="2657">
                  <c:v>39684.499999993561</c:v>
                </c:pt>
                <c:pt idx="2658">
                  <c:v>39684.541666660189</c:v>
                </c:pt>
                <c:pt idx="2659">
                  <c:v>39684.583333326897</c:v>
                </c:pt>
                <c:pt idx="2660">
                  <c:v>39684.624999993546</c:v>
                </c:pt>
                <c:pt idx="2661">
                  <c:v>39684.666666660189</c:v>
                </c:pt>
                <c:pt idx="2662">
                  <c:v>39684.708333326897</c:v>
                </c:pt>
                <c:pt idx="2663">
                  <c:v>39684.749999993539</c:v>
                </c:pt>
                <c:pt idx="2664">
                  <c:v>39684.791666660167</c:v>
                </c:pt>
                <c:pt idx="2665">
                  <c:v>39684.833333326889</c:v>
                </c:pt>
                <c:pt idx="2666">
                  <c:v>39684.874999993546</c:v>
                </c:pt>
                <c:pt idx="2667">
                  <c:v>39684.916666660196</c:v>
                </c:pt>
                <c:pt idx="2668">
                  <c:v>39684.958333326897</c:v>
                </c:pt>
                <c:pt idx="2669">
                  <c:v>39684.999999993532</c:v>
                </c:pt>
                <c:pt idx="2670">
                  <c:v>39685.041666660174</c:v>
                </c:pt>
                <c:pt idx="2671">
                  <c:v>39685.083333326867</c:v>
                </c:pt>
                <c:pt idx="2672">
                  <c:v>39685.124999993517</c:v>
                </c:pt>
                <c:pt idx="2673">
                  <c:v>39685.166666660174</c:v>
                </c:pt>
                <c:pt idx="2674">
                  <c:v>39685.20833332686</c:v>
                </c:pt>
                <c:pt idx="2675">
                  <c:v>39685.24999999351</c:v>
                </c:pt>
                <c:pt idx="2676">
                  <c:v>39685.291666660152</c:v>
                </c:pt>
                <c:pt idx="2677">
                  <c:v>39685.333333326853</c:v>
                </c:pt>
                <c:pt idx="2678">
                  <c:v>39685.374999993517</c:v>
                </c:pt>
                <c:pt idx="2679">
                  <c:v>39685.416666660167</c:v>
                </c:pt>
                <c:pt idx="2680">
                  <c:v>39685.45833332686</c:v>
                </c:pt>
                <c:pt idx="2681">
                  <c:v>39685.499999993495</c:v>
                </c:pt>
                <c:pt idx="2682">
                  <c:v>39685.541666660145</c:v>
                </c:pt>
                <c:pt idx="2683">
                  <c:v>39685.583333326846</c:v>
                </c:pt>
                <c:pt idx="2684">
                  <c:v>39685.624999993488</c:v>
                </c:pt>
                <c:pt idx="2685">
                  <c:v>39685.666666660138</c:v>
                </c:pt>
                <c:pt idx="2686">
                  <c:v>39685.708333326838</c:v>
                </c:pt>
                <c:pt idx="2687">
                  <c:v>39685.749999993481</c:v>
                </c:pt>
                <c:pt idx="2688">
                  <c:v>39685.791666660116</c:v>
                </c:pt>
                <c:pt idx="2689">
                  <c:v>39685.833333326824</c:v>
                </c:pt>
                <c:pt idx="2690">
                  <c:v>39685.874999993488</c:v>
                </c:pt>
                <c:pt idx="2691">
                  <c:v>39685.916666660138</c:v>
                </c:pt>
                <c:pt idx="2692">
                  <c:v>39685.958333326831</c:v>
                </c:pt>
                <c:pt idx="2693">
                  <c:v>39685.999999993466</c:v>
                </c:pt>
                <c:pt idx="2694">
                  <c:v>39686.041666660116</c:v>
                </c:pt>
                <c:pt idx="2695">
                  <c:v>39686.083333326809</c:v>
                </c:pt>
                <c:pt idx="2696">
                  <c:v>39686.124999993459</c:v>
                </c:pt>
                <c:pt idx="2697">
                  <c:v>39686.166666660109</c:v>
                </c:pt>
                <c:pt idx="2698">
                  <c:v>39686.208333326802</c:v>
                </c:pt>
                <c:pt idx="2699">
                  <c:v>39686.249999993452</c:v>
                </c:pt>
                <c:pt idx="2700">
                  <c:v>39686.291666660087</c:v>
                </c:pt>
                <c:pt idx="2701">
                  <c:v>39686.333333326795</c:v>
                </c:pt>
                <c:pt idx="2702">
                  <c:v>39686.374999993459</c:v>
                </c:pt>
                <c:pt idx="2703">
                  <c:v>39686.416666660109</c:v>
                </c:pt>
                <c:pt idx="2704">
                  <c:v>39686.458333326802</c:v>
                </c:pt>
                <c:pt idx="2705">
                  <c:v>39686.499999993437</c:v>
                </c:pt>
                <c:pt idx="2706">
                  <c:v>39686.541666660087</c:v>
                </c:pt>
                <c:pt idx="2707">
                  <c:v>39686.58333332678</c:v>
                </c:pt>
                <c:pt idx="2708">
                  <c:v>39686.62499999343</c:v>
                </c:pt>
                <c:pt idx="2709">
                  <c:v>39686.666666660079</c:v>
                </c:pt>
                <c:pt idx="2710">
                  <c:v>39686.708333326773</c:v>
                </c:pt>
                <c:pt idx="2711">
                  <c:v>39686.749999993423</c:v>
                </c:pt>
                <c:pt idx="2712">
                  <c:v>39686.791666660058</c:v>
                </c:pt>
                <c:pt idx="2713">
                  <c:v>39686.833333326766</c:v>
                </c:pt>
                <c:pt idx="2714">
                  <c:v>39686.87499999343</c:v>
                </c:pt>
                <c:pt idx="2715">
                  <c:v>39686.916666660079</c:v>
                </c:pt>
                <c:pt idx="2716">
                  <c:v>39686.958333326773</c:v>
                </c:pt>
                <c:pt idx="2717">
                  <c:v>39686.999999993408</c:v>
                </c:pt>
                <c:pt idx="2718">
                  <c:v>39687.041666660058</c:v>
                </c:pt>
                <c:pt idx="2719">
                  <c:v>39687.083333326751</c:v>
                </c:pt>
                <c:pt idx="2720">
                  <c:v>39687.124999993401</c:v>
                </c:pt>
                <c:pt idx="2721">
                  <c:v>39687.16666666005</c:v>
                </c:pt>
                <c:pt idx="2722">
                  <c:v>39687.208333326744</c:v>
                </c:pt>
                <c:pt idx="2723">
                  <c:v>39687.249999993386</c:v>
                </c:pt>
                <c:pt idx="2724">
                  <c:v>39687.291666660021</c:v>
                </c:pt>
                <c:pt idx="2725">
                  <c:v>39687.333333326736</c:v>
                </c:pt>
                <c:pt idx="2726">
                  <c:v>39687.374999993393</c:v>
                </c:pt>
                <c:pt idx="2727">
                  <c:v>39687.41666666005</c:v>
                </c:pt>
                <c:pt idx="2728">
                  <c:v>39687.458333326744</c:v>
                </c:pt>
                <c:pt idx="2729">
                  <c:v>39687.499999993379</c:v>
                </c:pt>
                <c:pt idx="2730">
                  <c:v>39687.541666660021</c:v>
                </c:pt>
                <c:pt idx="2731">
                  <c:v>39687.583333326722</c:v>
                </c:pt>
                <c:pt idx="2732">
                  <c:v>39687.624999993372</c:v>
                </c:pt>
                <c:pt idx="2733">
                  <c:v>39687.666666660021</c:v>
                </c:pt>
                <c:pt idx="2734">
                  <c:v>39687.708333326715</c:v>
                </c:pt>
                <c:pt idx="2735">
                  <c:v>39687.749999993364</c:v>
                </c:pt>
                <c:pt idx="2736">
                  <c:v>39687.791666659999</c:v>
                </c:pt>
                <c:pt idx="2737">
                  <c:v>39687.833333326693</c:v>
                </c:pt>
                <c:pt idx="2738">
                  <c:v>39687.874999993372</c:v>
                </c:pt>
                <c:pt idx="2739">
                  <c:v>39687.916666660021</c:v>
                </c:pt>
                <c:pt idx="2740">
                  <c:v>39687.958333326715</c:v>
                </c:pt>
                <c:pt idx="2741">
                  <c:v>39687.99999999335</c:v>
                </c:pt>
                <c:pt idx="2742">
                  <c:v>39688.041666659999</c:v>
                </c:pt>
                <c:pt idx="2743">
                  <c:v>39688.083333326693</c:v>
                </c:pt>
                <c:pt idx="2744">
                  <c:v>39688.124999993335</c:v>
                </c:pt>
                <c:pt idx="2745">
                  <c:v>39688.166666659992</c:v>
                </c:pt>
                <c:pt idx="2746">
                  <c:v>39688.208333326686</c:v>
                </c:pt>
                <c:pt idx="2747">
                  <c:v>39688.249999993335</c:v>
                </c:pt>
                <c:pt idx="2748">
                  <c:v>39688.291666659978</c:v>
                </c:pt>
                <c:pt idx="2749">
                  <c:v>39688.333333326678</c:v>
                </c:pt>
                <c:pt idx="2750">
                  <c:v>39688.374999993342</c:v>
                </c:pt>
                <c:pt idx="2751">
                  <c:v>39688.416666659992</c:v>
                </c:pt>
                <c:pt idx="2752">
                  <c:v>39688.458333326686</c:v>
                </c:pt>
                <c:pt idx="2753">
                  <c:v>39688.499999993321</c:v>
                </c:pt>
                <c:pt idx="2754">
                  <c:v>39688.541666659985</c:v>
                </c:pt>
                <c:pt idx="2755">
                  <c:v>39688.583333326649</c:v>
                </c:pt>
                <c:pt idx="2756">
                  <c:v>39688.624999993306</c:v>
                </c:pt>
                <c:pt idx="2757">
                  <c:v>39688.666666659978</c:v>
                </c:pt>
                <c:pt idx="2758">
                  <c:v>39688.708333326642</c:v>
                </c:pt>
                <c:pt idx="2759">
                  <c:v>39688.749999993306</c:v>
                </c:pt>
                <c:pt idx="2760">
                  <c:v>39688.791666659949</c:v>
                </c:pt>
                <c:pt idx="2761">
                  <c:v>39688.833333326642</c:v>
                </c:pt>
                <c:pt idx="2762">
                  <c:v>39688.874999993299</c:v>
                </c:pt>
                <c:pt idx="2763">
                  <c:v>39688.916666659963</c:v>
                </c:pt>
                <c:pt idx="2764">
                  <c:v>39688.958333326649</c:v>
                </c:pt>
                <c:pt idx="2765">
                  <c:v>39688.999999993284</c:v>
                </c:pt>
                <c:pt idx="2766">
                  <c:v>39689.041666659956</c:v>
                </c:pt>
                <c:pt idx="2767">
                  <c:v>39689.083333326635</c:v>
                </c:pt>
                <c:pt idx="2768">
                  <c:v>39689.124999993284</c:v>
                </c:pt>
                <c:pt idx="2769">
                  <c:v>39689.166666659934</c:v>
                </c:pt>
                <c:pt idx="2770">
                  <c:v>39689.208333326613</c:v>
                </c:pt>
                <c:pt idx="2771">
                  <c:v>39689.249999993277</c:v>
                </c:pt>
                <c:pt idx="2772">
                  <c:v>39689.291666659919</c:v>
                </c:pt>
                <c:pt idx="2773">
                  <c:v>39689.333333326613</c:v>
                </c:pt>
                <c:pt idx="2774">
                  <c:v>39689.374999993284</c:v>
                </c:pt>
                <c:pt idx="2775">
                  <c:v>39689.416666659941</c:v>
                </c:pt>
                <c:pt idx="2776">
                  <c:v>39689.45833332662</c:v>
                </c:pt>
                <c:pt idx="2777">
                  <c:v>39689.499999993255</c:v>
                </c:pt>
                <c:pt idx="2778">
                  <c:v>39689.541666659927</c:v>
                </c:pt>
                <c:pt idx="2779">
                  <c:v>39689.583333326605</c:v>
                </c:pt>
                <c:pt idx="2780">
                  <c:v>39689.624999993255</c:v>
                </c:pt>
                <c:pt idx="2781">
                  <c:v>39689.666666659905</c:v>
                </c:pt>
                <c:pt idx="2782">
                  <c:v>39689.708333326605</c:v>
                </c:pt>
                <c:pt idx="2783">
                  <c:v>39689.749999993233</c:v>
                </c:pt>
                <c:pt idx="2784">
                  <c:v>39689.791666659883</c:v>
                </c:pt>
                <c:pt idx="2785">
                  <c:v>39689.833333326598</c:v>
                </c:pt>
                <c:pt idx="2786">
                  <c:v>39689.874999993241</c:v>
                </c:pt>
                <c:pt idx="2787">
                  <c:v>39689.916666659912</c:v>
                </c:pt>
                <c:pt idx="2788">
                  <c:v>39689.958333326605</c:v>
                </c:pt>
                <c:pt idx="2789">
                  <c:v>39689.999999993226</c:v>
                </c:pt>
                <c:pt idx="2790">
                  <c:v>39690.041666659883</c:v>
                </c:pt>
                <c:pt idx="2791">
                  <c:v>39690.083333326576</c:v>
                </c:pt>
                <c:pt idx="2792">
                  <c:v>39690.124999993226</c:v>
                </c:pt>
                <c:pt idx="2793">
                  <c:v>39690.166666659876</c:v>
                </c:pt>
                <c:pt idx="2794">
                  <c:v>39690.208333326576</c:v>
                </c:pt>
                <c:pt idx="2795">
                  <c:v>39690.249999993204</c:v>
                </c:pt>
                <c:pt idx="2796">
                  <c:v>39690.291666659854</c:v>
                </c:pt>
                <c:pt idx="2797">
                  <c:v>39690.333333326569</c:v>
                </c:pt>
                <c:pt idx="2798">
                  <c:v>39690.374999993212</c:v>
                </c:pt>
                <c:pt idx="2799">
                  <c:v>39690.416666659883</c:v>
                </c:pt>
                <c:pt idx="2800">
                  <c:v>39690.458333326576</c:v>
                </c:pt>
                <c:pt idx="2801">
                  <c:v>39690.499999993204</c:v>
                </c:pt>
                <c:pt idx="2802">
                  <c:v>39690.541666659854</c:v>
                </c:pt>
                <c:pt idx="2803">
                  <c:v>39690.583333326547</c:v>
                </c:pt>
                <c:pt idx="2804">
                  <c:v>39690.624999993197</c:v>
                </c:pt>
                <c:pt idx="2805">
                  <c:v>39690.666666659854</c:v>
                </c:pt>
                <c:pt idx="2806">
                  <c:v>39690.708333326547</c:v>
                </c:pt>
                <c:pt idx="2807">
                  <c:v>39690.74999999319</c:v>
                </c:pt>
                <c:pt idx="2808">
                  <c:v>39690.791666659832</c:v>
                </c:pt>
                <c:pt idx="2809">
                  <c:v>39690.83333332654</c:v>
                </c:pt>
                <c:pt idx="2810">
                  <c:v>39690.874999993197</c:v>
                </c:pt>
                <c:pt idx="2811">
                  <c:v>39690.916666659847</c:v>
                </c:pt>
                <c:pt idx="2812">
                  <c:v>39690.958333326547</c:v>
                </c:pt>
                <c:pt idx="2813">
                  <c:v>39690.999999993182</c:v>
                </c:pt>
                <c:pt idx="2814">
                  <c:v>39691.041666659825</c:v>
                </c:pt>
                <c:pt idx="2815">
                  <c:v>39691.083333326525</c:v>
                </c:pt>
                <c:pt idx="2816">
                  <c:v>39691.124999993168</c:v>
                </c:pt>
                <c:pt idx="2817">
                  <c:v>39691.166666659825</c:v>
                </c:pt>
                <c:pt idx="2818">
                  <c:v>39691.208333326518</c:v>
                </c:pt>
                <c:pt idx="2819">
                  <c:v>39691.249999993161</c:v>
                </c:pt>
                <c:pt idx="2820">
                  <c:v>39691.291666659803</c:v>
                </c:pt>
                <c:pt idx="2821">
                  <c:v>39691.333333326504</c:v>
                </c:pt>
                <c:pt idx="2822">
                  <c:v>39691.374999993168</c:v>
                </c:pt>
                <c:pt idx="2823">
                  <c:v>39691.416666659818</c:v>
                </c:pt>
                <c:pt idx="2824">
                  <c:v>39691.458333326511</c:v>
                </c:pt>
                <c:pt idx="2825">
                  <c:v>39691.499999993146</c:v>
                </c:pt>
                <c:pt idx="2826">
                  <c:v>39691.541666659796</c:v>
                </c:pt>
                <c:pt idx="2827">
                  <c:v>39691.583333326496</c:v>
                </c:pt>
                <c:pt idx="2828">
                  <c:v>39691.624999993139</c:v>
                </c:pt>
                <c:pt idx="2829">
                  <c:v>39691.666666659788</c:v>
                </c:pt>
                <c:pt idx="2830">
                  <c:v>39691.708333326489</c:v>
                </c:pt>
                <c:pt idx="2831">
                  <c:v>39691.749999993131</c:v>
                </c:pt>
                <c:pt idx="2832">
                  <c:v>39691.791666659767</c:v>
                </c:pt>
                <c:pt idx="2833">
                  <c:v>39691.833333326475</c:v>
                </c:pt>
                <c:pt idx="2834">
                  <c:v>39691.874999993146</c:v>
                </c:pt>
                <c:pt idx="2835">
                  <c:v>39691.916666659788</c:v>
                </c:pt>
                <c:pt idx="2836">
                  <c:v>39691.958333326482</c:v>
                </c:pt>
                <c:pt idx="2837">
                  <c:v>39691.999999993117</c:v>
                </c:pt>
                <c:pt idx="2838">
                  <c:v>39692.041666659774</c:v>
                </c:pt>
                <c:pt idx="2839">
                  <c:v>39692.08333332646</c:v>
                </c:pt>
                <c:pt idx="2840">
                  <c:v>39692.12499999311</c:v>
                </c:pt>
                <c:pt idx="2841">
                  <c:v>39692.166666659774</c:v>
                </c:pt>
                <c:pt idx="2842">
                  <c:v>39692.208333326453</c:v>
                </c:pt>
                <c:pt idx="2843">
                  <c:v>39692.249999993102</c:v>
                </c:pt>
                <c:pt idx="2844">
                  <c:v>39692.291666659738</c:v>
                </c:pt>
                <c:pt idx="2845">
                  <c:v>39692.333333326445</c:v>
                </c:pt>
                <c:pt idx="2846">
                  <c:v>39692.37499999311</c:v>
                </c:pt>
                <c:pt idx="2847">
                  <c:v>39692.416666659759</c:v>
                </c:pt>
                <c:pt idx="2848">
                  <c:v>39692.45833332646</c:v>
                </c:pt>
                <c:pt idx="2849">
                  <c:v>39692.499999993088</c:v>
                </c:pt>
                <c:pt idx="2850">
                  <c:v>39692.541666659738</c:v>
                </c:pt>
                <c:pt idx="2851">
                  <c:v>39692.583333326438</c:v>
                </c:pt>
                <c:pt idx="2852">
                  <c:v>39692.624999993081</c:v>
                </c:pt>
                <c:pt idx="2853">
                  <c:v>39692.66666665973</c:v>
                </c:pt>
                <c:pt idx="2854">
                  <c:v>39692.708333326424</c:v>
                </c:pt>
                <c:pt idx="2855">
                  <c:v>39692.749999993073</c:v>
                </c:pt>
                <c:pt idx="2856">
                  <c:v>39692.791666659708</c:v>
                </c:pt>
                <c:pt idx="2857">
                  <c:v>39692.833333326416</c:v>
                </c:pt>
                <c:pt idx="2858">
                  <c:v>39692.874999993081</c:v>
                </c:pt>
                <c:pt idx="2859">
                  <c:v>39692.91666665973</c:v>
                </c:pt>
                <c:pt idx="2860">
                  <c:v>39692.958333326424</c:v>
                </c:pt>
                <c:pt idx="2861">
                  <c:v>39692.999999993059</c:v>
                </c:pt>
                <c:pt idx="2862">
                  <c:v>39693.041666659708</c:v>
                </c:pt>
                <c:pt idx="2863">
                  <c:v>39693.083333326402</c:v>
                </c:pt>
                <c:pt idx="2864">
                  <c:v>39693.124999993051</c:v>
                </c:pt>
                <c:pt idx="2865">
                  <c:v>39693.166666659701</c:v>
                </c:pt>
                <c:pt idx="2866">
                  <c:v>39693.208333326394</c:v>
                </c:pt>
                <c:pt idx="2867">
                  <c:v>39693.249999993044</c:v>
                </c:pt>
                <c:pt idx="2868">
                  <c:v>39693.291666659679</c:v>
                </c:pt>
                <c:pt idx="2869">
                  <c:v>39693.333333326387</c:v>
                </c:pt>
                <c:pt idx="2870">
                  <c:v>39693.374999993051</c:v>
                </c:pt>
                <c:pt idx="2871">
                  <c:v>39693.416666659701</c:v>
                </c:pt>
                <c:pt idx="2872">
                  <c:v>39693.458333326394</c:v>
                </c:pt>
                <c:pt idx="2873">
                  <c:v>39693.49999999303</c:v>
                </c:pt>
                <c:pt idx="2874">
                  <c:v>39693.541666659679</c:v>
                </c:pt>
                <c:pt idx="2875">
                  <c:v>39693.583333326373</c:v>
                </c:pt>
                <c:pt idx="2876">
                  <c:v>39693.624999993022</c:v>
                </c:pt>
                <c:pt idx="2877">
                  <c:v>39693.666666659672</c:v>
                </c:pt>
                <c:pt idx="2878">
                  <c:v>39693.708333326365</c:v>
                </c:pt>
                <c:pt idx="2879">
                  <c:v>39693.749999993015</c:v>
                </c:pt>
                <c:pt idx="2880">
                  <c:v>39693.79166665965</c:v>
                </c:pt>
                <c:pt idx="2881">
                  <c:v>39693.833333326358</c:v>
                </c:pt>
                <c:pt idx="2882">
                  <c:v>39693.874999993022</c:v>
                </c:pt>
                <c:pt idx="2883">
                  <c:v>39693.916666659672</c:v>
                </c:pt>
                <c:pt idx="2884">
                  <c:v>39693.958333326365</c:v>
                </c:pt>
                <c:pt idx="2885">
                  <c:v>39693.999999993001</c:v>
                </c:pt>
                <c:pt idx="2886">
                  <c:v>39694.04166665965</c:v>
                </c:pt>
                <c:pt idx="2887">
                  <c:v>39694.083333326344</c:v>
                </c:pt>
                <c:pt idx="2888">
                  <c:v>39694.124999992993</c:v>
                </c:pt>
                <c:pt idx="2889">
                  <c:v>39694.166666659643</c:v>
                </c:pt>
                <c:pt idx="2890">
                  <c:v>39694.208333326336</c:v>
                </c:pt>
                <c:pt idx="2891">
                  <c:v>39694.249999992993</c:v>
                </c:pt>
                <c:pt idx="2892">
                  <c:v>39694.291666659621</c:v>
                </c:pt>
                <c:pt idx="2893">
                  <c:v>39694.333333326329</c:v>
                </c:pt>
                <c:pt idx="2894">
                  <c:v>39694.374999993001</c:v>
                </c:pt>
                <c:pt idx="2895">
                  <c:v>39694.416666659636</c:v>
                </c:pt>
                <c:pt idx="2896">
                  <c:v>39694.458333326336</c:v>
                </c:pt>
                <c:pt idx="2897">
                  <c:v>39694.499999992986</c:v>
                </c:pt>
                <c:pt idx="2898">
                  <c:v>39694.541666659621</c:v>
                </c:pt>
                <c:pt idx="2899">
                  <c:v>39694.583333326314</c:v>
                </c:pt>
                <c:pt idx="2900">
                  <c:v>39694.624999992979</c:v>
                </c:pt>
                <c:pt idx="2901">
                  <c:v>39694.666666659614</c:v>
                </c:pt>
                <c:pt idx="2902">
                  <c:v>39694.708333326293</c:v>
                </c:pt>
                <c:pt idx="2903">
                  <c:v>39694.749999992971</c:v>
                </c:pt>
                <c:pt idx="2904">
                  <c:v>39694.791666659592</c:v>
                </c:pt>
                <c:pt idx="2905">
                  <c:v>39694.833333326293</c:v>
                </c:pt>
                <c:pt idx="2906">
                  <c:v>39694.874999992979</c:v>
                </c:pt>
                <c:pt idx="2907">
                  <c:v>39694.916666659614</c:v>
                </c:pt>
                <c:pt idx="2908">
                  <c:v>39694.9583333263</c:v>
                </c:pt>
                <c:pt idx="2909">
                  <c:v>39694.999999992942</c:v>
                </c:pt>
                <c:pt idx="2910">
                  <c:v>39695.041666659592</c:v>
                </c:pt>
                <c:pt idx="2911">
                  <c:v>39695.083333326285</c:v>
                </c:pt>
                <c:pt idx="2912">
                  <c:v>39695.124999992942</c:v>
                </c:pt>
                <c:pt idx="2913">
                  <c:v>39695.166666659585</c:v>
                </c:pt>
                <c:pt idx="2914">
                  <c:v>39695.208333326278</c:v>
                </c:pt>
                <c:pt idx="2915">
                  <c:v>39695.249999992942</c:v>
                </c:pt>
                <c:pt idx="2916">
                  <c:v>39695.29166665957</c:v>
                </c:pt>
                <c:pt idx="2917">
                  <c:v>39695.333333326271</c:v>
                </c:pt>
                <c:pt idx="2918">
                  <c:v>39695.37499999295</c:v>
                </c:pt>
                <c:pt idx="2919">
                  <c:v>39695.416666659592</c:v>
                </c:pt>
                <c:pt idx="2920">
                  <c:v>39695.458333326271</c:v>
                </c:pt>
                <c:pt idx="2921">
                  <c:v>39695.499999992913</c:v>
                </c:pt>
                <c:pt idx="2922">
                  <c:v>39695.541666659577</c:v>
                </c:pt>
                <c:pt idx="2923">
                  <c:v>39695.583333326242</c:v>
                </c:pt>
                <c:pt idx="2924">
                  <c:v>39695.624999992913</c:v>
                </c:pt>
                <c:pt idx="2925">
                  <c:v>39695.66666665957</c:v>
                </c:pt>
                <c:pt idx="2926">
                  <c:v>39695.708333326242</c:v>
                </c:pt>
                <c:pt idx="2927">
                  <c:v>39695.749999992899</c:v>
                </c:pt>
                <c:pt idx="2928">
                  <c:v>39695.791666659534</c:v>
                </c:pt>
                <c:pt idx="2929">
                  <c:v>39695.833333326242</c:v>
                </c:pt>
                <c:pt idx="2930">
                  <c:v>39695.874999992906</c:v>
                </c:pt>
                <c:pt idx="2931">
                  <c:v>39695.916666659563</c:v>
                </c:pt>
                <c:pt idx="2932">
                  <c:v>39695.958333326249</c:v>
                </c:pt>
                <c:pt idx="2933">
                  <c:v>39695.999999992891</c:v>
                </c:pt>
                <c:pt idx="2934">
                  <c:v>39696.041666659534</c:v>
                </c:pt>
                <c:pt idx="2935">
                  <c:v>39696.083333326213</c:v>
                </c:pt>
                <c:pt idx="2936">
                  <c:v>39696.124999992891</c:v>
                </c:pt>
                <c:pt idx="2937">
                  <c:v>39696.166666659534</c:v>
                </c:pt>
                <c:pt idx="2938">
                  <c:v>39696.208333326213</c:v>
                </c:pt>
                <c:pt idx="2939">
                  <c:v>39696.249999992884</c:v>
                </c:pt>
                <c:pt idx="2940">
                  <c:v>39696.291666659519</c:v>
                </c:pt>
                <c:pt idx="2941">
                  <c:v>39696.333333326213</c:v>
                </c:pt>
                <c:pt idx="2942">
                  <c:v>39696.374999992884</c:v>
                </c:pt>
                <c:pt idx="2943">
                  <c:v>39696.416666659541</c:v>
                </c:pt>
                <c:pt idx="2944">
                  <c:v>39696.45833332622</c:v>
                </c:pt>
                <c:pt idx="2945">
                  <c:v>39696.499999992862</c:v>
                </c:pt>
                <c:pt idx="2946">
                  <c:v>39696.541666659505</c:v>
                </c:pt>
                <c:pt idx="2947">
                  <c:v>39696.583333326198</c:v>
                </c:pt>
                <c:pt idx="2948">
                  <c:v>39696.624999992848</c:v>
                </c:pt>
                <c:pt idx="2949">
                  <c:v>39696.666666659505</c:v>
                </c:pt>
                <c:pt idx="2950">
                  <c:v>39696.708333326198</c:v>
                </c:pt>
                <c:pt idx="2951">
                  <c:v>39696.74999999284</c:v>
                </c:pt>
                <c:pt idx="2952">
                  <c:v>39696.791666659483</c:v>
                </c:pt>
                <c:pt idx="2953">
                  <c:v>39696.833333326191</c:v>
                </c:pt>
                <c:pt idx="2954">
                  <c:v>39696.874999992848</c:v>
                </c:pt>
                <c:pt idx="2955">
                  <c:v>39696.916666659497</c:v>
                </c:pt>
                <c:pt idx="2956">
                  <c:v>39696.958333326198</c:v>
                </c:pt>
                <c:pt idx="2957">
                  <c:v>39696.999999992833</c:v>
                </c:pt>
                <c:pt idx="2958">
                  <c:v>39697.041666659476</c:v>
                </c:pt>
                <c:pt idx="2959">
                  <c:v>39697.083333326176</c:v>
                </c:pt>
                <c:pt idx="2960">
                  <c:v>39697.124999992819</c:v>
                </c:pt>
                <c:pt idx="2961">
                  <c:v>39697.166666659476</c:v>
                </c:pt>
                <c:pt idx="2962">
                  <c:v>39697.208333326169</c:v>
                </c:pt>
                <c:pt idx="2963">
                  <c:v>39697.249999992811</c:v>
                </c:pt>
                <c:pt idx="2964">
                  <c:v>39697.291666659454</c:v>
                </c:pt>
                <c:pt idx="2965">
                  <c:v>39697.333333326154</c:v>
                </c:pt>
                <c:pt idx="2966">
                  <c:v>39697.374999992826</c:v>
                </c:pt>
                <c:pt idx="2967">
                  <c:v>39697.416666659468</c:v>
                </c:pt>
                <c:pt idx="2968">
                  <c:v>39697.458333326162</c:v>
                </c:pt>
                <c:pt idx="2969">
                  <c:v>39697.499999992797</c:v>
                </c:pt>
                <c:pt idx="2970">
                  <c:v>39697.541666659454</c:v>
                </c:pt>
                <c:pt idx="2971">
                  <c:v>39697.583333326147</c:v>
                </c:pt>
                <c:pt idx="2972">
                  <c:v>39697.62499999279</c:v>
                </c:pt>
                <c:pt idx="2973">
                  <c:v>39697.666666659454</c:v>
                </c:pt>
                <c:pt idx="2974">
                  <c:v>39697.70833332614</c:v>
                </c:pt>
                <c:pt idx="2975">
                  <c:v>39697.749999992782</c:v>
                </c:pt>
                <c:pt idx="2976">
                  <c:v>39697.791666659417</c:v>
                </c:pt>
                <c:pt idx="2977">
                  <c:v>39697.833333326125</c:v>
                </c:pt>
                <c:pt idx="2978">
                  <c:v>39697.874999992797</c:v>
                </c:pt>
                <c:pt idx="2979">
                  <c:v>39697.916666659439</c:v>
                </c:pt>
                <c:pt idx="2980">
                  <c:v>39697.958333326133</c:v>
                </c:pt>
                <c:pt idx="2981">
                  <c:v>39697.999999992768</c:v>
                </c:pt>
                <c:pt idx="2982">
                  <c:v>39698.041666659425</c:v>
                </c:pt>
                <c:pt idx="2983">
                  <c:v>39698.083333326111</c:v>
                </c:pt>
                <c:pt idx="2984">
                  <c:v>39698.12499999276</c:v>
                </c:pt>
                <c:pt idx="2985">
                  <c:v>39698.166666659425</c:v>
                </c:pt>
                <c:pt idx="2986">
                  <c:v>39698.208333326103</c:v>
                </c:pt>
                <c:pt idx="2987">
                  <c:v>39698.249999992753</c:v>
                </c:pt>
                <c:pt idx="2988">
                  <c:v>39698.291666659388</c:v>
                </c:pt>
                <c:pt idx="2989">
                  <c:v>39698.333333326096</c:v>
                </c:pt>
                <c:pt idx="2990">
                  <c:v>39698.37499999276</c:v>
                </c:pt>
                <c:pt idx="2991">
                  <c:v>39698.41666665941</c:v>
                </c:pt>
                <c:pt idx="2992">
                  <c:v>39698.458333326111</c:v>
                </c:pt>
                <c:pt idx="2993">
                  <c:v>39698.499999992739</c:v>
                </c:pt>
                <c:pt idx="2994">
                  <c:v>39698.541666659388</c:v>
                </c:pt>
                <c:pt idx="2995">
                  <c:v>39698.583333326089</c:v>
                </c:pt>
                <c:pt idx="2996">
                  <c:v>39698.624999992731</c:v>
                </c:pt>
                <c:pt idx="2997">
                  <c:v>39698.666666659381</c:v>
                </c:pt>
                <c:pt idx="2998">
                  <c:v>39698.708333326074</c:v>
                </c:pt>
                <c:pt idx="2999">
                  <c:v>39698.749999992731</c:v>
                </c:pt>
                <c:pt idx="3000">
                  <c:v>39698.791666659366</c:v>
                </c:pt>
                <c:pt idx="3001">
                  <c:v>39698.833333326067</c:v>
                </c:pt>
                <c:pt idx="3002">
                  <c:v>39698.874999992739</c:v>
                </c:pt>
                <c:pt idx="3003">
                  <c:v>39698.916666659381</c:v>
                </c:pt>
                <c:pt idx="3004">
                  <c:v>39698.958333326074</c:v>
                </c:pt>
                <c:pt idx="3005">
                  <c:v>39698.999999992709</c:v>
                </c:pt>
                <c:pt idx="3006">
                  <c:v>39699.041666659374</c:v>
                </c:pt>
                <c:pt idx="3007">
                  <c:v>39699.083333326053</c:v>
                </c:pt>
                <c:pt idx="3008">
                  <c:v>39699.124999992702</c:v>
                </c:pt>
                <c:pt idx="3009">
                  <c:v>39699.166666659352</c:v>
                </c:pt>
                <c:pt idx="3010">
                  <c:v>39699.208333326045</c:v>
                </c:pt>
                <c:pt idx="3011">
                  <c:v>39699.249999992695</c:v>
                </c:pt>
                <c:pt idx="3012">
                  <c:v>39699.29166665933</c:v>
                </c:pt>
                <c:pt idx="3013">
                  <c:v>39699.333333326038</c:v>
                </c:pt>
                <c:pt idx="3014">
                  <c:v>39699.374999992702</c:v>
                </c:pt>
                <c:pt idx="3015">
                  <c:v>39699.416666659352</c:v>
                </c:pt>
                <c:pt idx="3016">
                  <c:v>39699.458333326045</c:v>
                </c:pt>
                <c:pt idx="3017">
                  <c:v>39699.49999999268</c:v>
                </c:pt>
                <c:pt idx="3018">
                  <c:v>39699.54166665933</c:v>
                </c:pt>
                <c:pt idx="3019">
                  <c:v>39699.583333326023</c:v>
                </c:pt>
                <c:pt idx="3020">
                  <c:v>39699.624999992673</c:v>
                </c:pt>
                <c:pt idx="3021">
                  <c:v>39699.666666659323</c:v>
                </c:pt>
                <c:pt idx="3022">
                  <c:v>39699.708333326016</c:v>
                </c:pt>
                <c:pt idx="3023">
                  <c:v>39699.749999992666</c:v>
                </c:pt>
                <c:pt idx="3024">
                  <c:v>39699.791666659301</c:v>
                </c:pt>
                <c:pt idx="3025">
                  <c:v>39699.833333326009</c:v>
                </c:pt>
                <c:pt idx="3026">
                  <c:v>39699.874999992673</c:v>
                </c:pt>
                <c:pt idx="3027">
                  <c:v>39699.916666659323</c:v>
                </c:pt>
                <c:pt idx="3028">
                  <c:v>39699.958333326016</c:v>
                </c:pt>
                <c:pt idx="3029">
                  <c:v>39699.999999992651</c:v>
                </c:pt>
                <c:pt idx="3030">
                  <c:v>39700.041666659301</c:v>
                </c:pt>
                <c:pt idx="3031">
                  <c:v>39700.083333325994</c:v>
                </c:pt>
                <c:pt idx="3032">
                  <c:v>39700.124999992644</c:v>
                </c:pt>
                <c:pt idx="3033">
                  <c:v>39700.166666659294</c:v>
                </c:pt>
                <c:pt idx="3034">
                  <c:v>39700.208333325987</c:v>
                </c:pt>
                <c:pt idx="3035">
                  <c:v>39700.249999992637</c:v>
                </c:pt>
                <c:pt idx="3036">
                  <c:v>39700.291666659272</c:v>
                </c:pt>
                <c:pt idx="3037">
                  <c:v>39700.33333332598</c:v>
                </c:pt>
                <c:pt idx="3038">
                  <c:v>39700.374999992644</c:v>
                </c:pt>
                <c:pt idx="3039">
                  <c:v>39700.416666659294</c:v>
                </c:pt>
                <c:pt idx="3040">
                  <c:v>39700.458333325987</c:v>
                </c:pt>
                <c:pt idx="3041">
                  <c:v>39700.499999992622</c:v>
                </c:pt>
                <c:pt idx="3042">
                  <c:v>39700.541666659272</c:v>
                </c:pt>
                <c:pt idx="3043">
                  <c:v>39700.583333325965</c:v>
                </c:pt>
                <c:pt idx="3044">
                  <c:v>39700.624999992615</c:v>
                </c:pt>
                <c:pt idx="3045">
                  <c:v>39700.666666659265</c:v>
                </c:pt>
                <c:pt idx="3046">
                  <c:v>39700.708333325943</c:v>
                </c:pt>
                <c:pt idx="3047">
                  <c:v>39700.749999992608</c:v>
                </c:pt>
                <c:pt idx="3048">
                  <c:v>39700.791666659243</c:v>
                </c:pt>
                <c:pt idx="3049">
                  <c:v>39700.833333325943</c:v>
                </c:pt>
                <c:pt idx="3050">
                  <c:v>39700.874999992615</c:v>
                </c:pt>
                <c:pt idx="3051">
                  <c:v>39700.916666659265</c:v>
                </c:pt>
                <c:pt idx="3052">
                  <c:v>39700.958333325951</c:v>
                </c:pt>
                <c:pt idx="3053">
                  <c:v>39700.999999992593</c:v>
                </c:pt>
                <c:pt idx="3054">
                  <c:v>39701.041666659243</c:v>
                </c:pt>
                <c:pt idx="3055">
                  <c:v>39701.083333325936</c:v>
                </c:pt>
                <c:pt idx="3056">
                  <c:v>39701.124999992593</c:v>
                </c:pt>
                <c:pt idx="3057">
                  <c:v>39701.166666659228</c:v>
                </c:pt>
                <c:pt idx="3058">
                  <c:v>39701.208333325929</c:v>
                </c:pt>
                <c:pt idx="3059">
                  <c:v>39701.249999992593</c:v>
                </c:pt>
                <c:pt idx="3060">
                  <c:v>39701.291666659206</c:v>
                </c:pt>
                <c:pt idx="3061">
                  <c:v>39701.333333325922</c:v>
                </c:pt>
                <c:pt idx="3062">
                  <c:v>39701.3749999926</c:v>
                </c:pt>
                <c:pt idx="3063">
                  <c:v>39701.416666659235</c:v>
                </c:pt>
                <c:pt idx="3064">
                  <c:v>39701.458333325929</c:v>
                </c:pt>
                <c:pt idx="3065">
                  <c:v>39701.499999992579</c:v>
                </c:pt>
                <c:pt idx="3066">
                  <c:v>39701.541666659214</c:v>
                </c:pt>
                <c:pt idx="3067">
                  <c:v>39701.583333325892</c:v>
                </c:pt>
                <c:pt idx="3068">
                  <c:v>39701.624999992571</c:v>
                </c:pt>
                <c:pt idx="3069">
                  <c:v>39701.666666659206</c:v>
                </c:pt>
                <c:pt idx="3070">
                  <c:v>39701.708333325892</c:v>
                </c:pt>
                <c:pt idx="3071">
                  <c:v>39701.749999992549</c:v>
                </c:pt>
                <c:pt idx="3072">
                  <c:v>39701.791666659185</c:v>
                </c:pt>
                <c:pt idx="3073">
                  <c:v>39701.833333325892</c:v>
                </c:pt>
                <c:pt idx="3074">
                  <c:v>39701.874999992557</c:v>
                </c:pt>
                <c:pt idx="3075">
                  <c:v>39701.916666659206</c:v>
                </c:pt>
                <c:pt idx="3076">
                  <c:v>39701.9583333259</c:v>
                </c:pt>
                <c:pt idx="3077">
                  <c:v>39701.999999992542</c:v>
                </c:pt>
                <c:pt idx="3078">
                  <c:v>39702.041666659185</c:v>
                </c:pt>
                <c:pt idx="3079">
                  <c:v>39702.083333325863</c:v>
                </c:pt>
                <c:pt idx="3080">
                  <c:v>39702.124999992542</c:v>
                </c:pt>
                <c:pt idx="3081">
                  <c:v>39702.166666659185</c:v>
                </c:pt>
                <c:pt idx="3082">
                  <c:v>39702.208333325863</c:v>
                </c:pt>
                <c:pt idx="3083">
                  <c:v>39702.249999992535</c:v>
                </c:pt>
                <c:pt idx="3084">
                  <c:v>39702.29166665917</c:v>
                </c:pt>
                <c:pt idx="3085">
                  <c:v>39702.333333325849</c:v>
                </c:pt>
                <c:pt idx="3086">
                  <c:v>39702.374999992535</c:v>
                </c:pt>
                <c:pt idx="3087">
                  <c:v>39702.416666659192</c:v>
                </c:pt>
                <c:pt idx="3088">
                  <c:v>39702.458333325856</c:v>
                </c:pt>
                <c:pt idx="3089">
                  <c:v>39702.499999992513</c:v>
                </c:pt>
                <c:pt idx="3090">
                  <c:v>39702.54166665917</c:v>
                </c:pt>
                <c:pt idx="3091">
                  <c:v>39702.583333325842</c:v>
                </c:pt>
                <c:pt idx="3092">
                  <c:v>39702.624999992498</c:v>
                </c:pt>
                <c:pt idx="3093">
                  <c:v>39702.666666659155</c:v>
                </c:pt>
                <c:pt idx="3094">
                  <c:v>39702.708333325842</c:v>
                </c:pt>
                <c:pt idx="3095">
                  <c:v>39702.749999992491</c:v>
                </c:pt>
                <c:pt idx="3096">
                  <c:v>39702.791666659134</c:v>
                </c:pt>
                <c:pt idx="3097">
                  <c:v>39702.833333325834</c:v>
                </c:pt>
                <c:pt idx="3098">
                  <c:v>39702.874999992506</c:v>
                </c:pt>
                <c:pt idx="3099">
                  <c:v>39702.916666659148</c:v>
                </c:pt>
                <c:pt idx="3100">
                  <c:v>39702.958333325834</c:v>
                </c:pt>
                <c:pt idx="3101">
                  <c:v>39702.999999992491</c:v>
                </c:pt>
                <c:pt idx="3102">
                  <c:v>39703.041666659134</c:v>
                </c:pt>
                <c:pt idx="3103">
                  <c:v>39703.083333325812</c:v>
                </c:pt>
                <c:pt idx="3104">
                  <c:v>39703.124999992469</c:v>
                </c:pt>
                <c:pt idx="3105">
                  <c:v>39703.166666659134</c:v>
                </c:pt>
                <c:pt idx="3106">
                  <c:v>39703.208333325798</c:v>
                </c:pt>
                <c:pt idx="3107">
                  <c:v>39703.249999992462</c:v>
                </c:pt>
                <c:pt idx="3108">
                  <c:v>39703.291666659105</c:v>
                </c:pt>
                <c:pt idx="3109">
                  <c:v>39703.333333325791</c:v>
                </c:pt>
                <c:pt idx="3110">
                  <c:v>39703.374999992477</c:v>
                </c:pt>
                <c:pt idx="3111">
                  <c:v>39703.416666659119</c:v>
                </c:pt>
                <c:pt idx="3112">
                  <c:v>39703.458333325798</c:v>
                </c:pt>
                <c:pt idx="3113">
                  <c:v>39703.499999992448</c:v>
                </c:pt>
                <c:pt idx="3114">
                  <c:v>39703.541666659105</c:v>
                </c:pt>
                <c:pt idx="3115">
                  <c:v>39703.583333325783</c:v>
                </c:pt>
                <c:pt idx="3116">
                  <c:v>39703.62499999244</c:v>
                </c:pt>
                <c:pt idx="3117">
                  <c:v>39703.666666659105</c:v>
                </c:pt>
                <c:pt idx="3118">
                  <c:v>39703.708333325769</c:v>
                </c:pt>
                <c:pt idx="3119">
                  <c:v>39703.749999992433</c:v>
                </c:pt>
                <c:pt idx="3120">
                  <c:v>39703.791666659068</c:v>
                </c:pt>
                <c:pt idx="3121">
                  <c:v>39703.833333325761</c:v>
                </c:pt>
                <c:pt idx="3122">
                  <c:v>39703.874999992448</c:v>
                </c:pt>
                <c:pt idx="3123">
                  <c:v>39703.91666665909</c:v>
                </c:pt>
                <c:pt idx="3124">
                  <c:v>39703.958333325776</c:v>
                </c:pt>
                <c:pt idx="3125">
                  <c:v>39703.999999992418</c:v>
                </c:pt>
                <c:pt idx="3126">
                  <c:v>39704.041666659075</c:v>
                </c:pt>
                <c:pt idx="3127">
                  <c:v>39704.083333325747</c:v>
                </c:pt>
                <c:pt idx="3128">
                  <c:v>39704.124999992411</c:v>
                </c:pt>
                <c:pt idx="3129">
                  <c:v>39704.166666659075</c:v>
                </c:pt>
                <c:pt idx="3130">
                  <c:v>39704.20833332574</c:v>
                </c:pt>
                <c:pt idx="3131">
                  <c:v>39704.249999992411</c:v>
                </c:pt>
                <c:pt idx="3132">
                  <c:v>39704.291666659046</c:v>
                </c:pt>
                <c:pt idx="3133">
                  <c:v>39704.333333325732</c:v>
                </c:pt>
                <c:pt idx="3134">
                  <c:v>39704.374999992418</c:v>
                </c:pt>
                <c:pt idx="3135">
                  <c:v>39704.416666659061</c:v>
                </c:pt>
                <c:pt idx="3136">
                  <c:v>39704.458333325747</c:v>
                </c:pt>
                <c:pt idx="3137">
                  <c:v>39704.499999992389</c:v>
                </c:pt>
                <c:pt idx="3138">
                  <c:v>39704.541666659054</c:v>
                </c:pt>
                <c:pt idx="3139">
                  <c:v>39704.583333325718</c:v>
                </c:pt>
                <c:pt idx="3140">
                  <c:v>39704.624999992382</c:v>
                </c:pt>
                <c:pt idx="3141">
                  <c:v>39704.666666659032</c:v>
                </c:pt>
                <c:pt idx="3142">
                  <c:v>39704.708333325711</c:v>
                </c:pt>
                <c:pt idx="3143">
                  <c:v>39704.749999992382</c:v>
                </c:pt>
                <c:pt idx="3144">
                  <c:v>39704.791666659017</c:v>
                </c:pt>
                <c:pt idx="3145">
                  <c:v>39704.833333325703</c:v>
                </c:pt>
                <c:pt idx="3146">
                  <c:v>39704.874999992389</c:v>
                </c:pt>
                <c:pt idx="3147">
                  <c:v>39704.916666659032</c:v>
                </c:pt>
                <c:pt idx="3148">
                  <c:v>39704.958333325711</c:v>
                </c:pt>
                <c:pt idx="3149">
                  <c:v>39704.99999999236</c:v>
                </c:pt>
                <c:pt idx="3150">
                  <c:v>39705.041666659024</c:v>
                </c:pt>
                <c:pt idx="3151">
                  <c:v>39705.083333325689</c:v>
                </c:pt>
                <c:pt idx="3152">
                  <c:v>39705.124999992353</c:v>
                </c:pt>
                <c:pt idx="3153">
                  <c:v>39705.166666659003</c:v>
                </c:pt>
                <c:pt idx="3154">
                  <c:v>39705.208333325681</c:v>
                </c:pt>
                <c:pt idx="3155">
                  <c:v>39705.249999992346</c:v>
                </c:pt>
                <c:pt idx="3156">
                  <c:v>39705.291666658988</c:v>
                </c:pt>
                <c:pt idx="3157">
                  <c:v>39705.333333325681</c:v>
                </c:pt>
                <c:pt idx="3158">
                  <c:v>39705.374999992353</c:v>
                </c:pt>
                <c:pt idx="3159">
                  <c:v>39705.416666659003</c:v>
                </c:pt>
                <c:pt idx="3160">
                  <c:v>39705.458333325689</c:v>
                </c:pt>
                <c:pt idx="3161">
                  <c:v>39705.499999992331</c:v>
                </c:pt>
                <c:pt idx="3162">
                  <c:v>39705.541666658995</c:v>
                </c:pt>
                <c:pt idx="3163">
                  <c:v>39705.58333332566</c:v>
                </c:pt>
                <c:pt idx="3164">
                  <c:v>39705.624999992331</c:v>
                </c:pt>
                <c:pt idx="3165">
                  <c:v>39705.666666658988</c:v>
                </c:pt>
                <c:pt idx="3166">
                  <c:v>39705.708333325652</c:v>
                </c:pt>
                <c:pt idx="3167">
                  <c:v>39705.749999992317</c:v>
                </c:pt>
                <c:pt idx="3168">
                  <c:v>39705.791666658974</c:v>
                </c:pt>
                <c:pt idx="3169">
                  <c:v>39705.833333325645</c:v>
                </c:pt>
                <c:pt idx="3170">
                  <c:v>39705.874999992324</c:v>
                </c:pt>
                <c:pt idx="3171">
                  <c:v>39705.916666658995</c:v>
                </c:pt>
                <c:pt idx="3172">
                  <c:v>39705.958333325652</c:v>
                </c:pt>
                <c:pt idx="3173">
                  <c:v>39705.999999992302</c:v>
                </c:pt>
                <c:pt idx="3174">
                  <c:v>39706.041666658966</c:v>
                </c:pt>
                <c:pt idx="3175">
                  <c:v>39706.083333325631</c:v>
                </c:pt>
                <c:pt idx="3176">
                  <c:v>39706.124999992295</c:v>
                </c:pt>
                <c:pt idx="3177">
                  <c:v>39706.166666658959</c:v>
                </c:pt>
                <c:pt idx="3178">
                  <c:v>39706.208333325623</c:v>
                </c:pt>
                <c:pt idx="3179">
                  <c:v>39706.249999992287</c:v>
                </c:pt>
                <c:pt idx="3180">
                  <c:v>39706.291666658937</c:v>
                </c:pt>
                <c:pt idx="3181">
                  <c:v>39706.333333325616</c:v>
                </c:pt>
                <c:pt idx="3182">
                  <c:v>39706.374999992295</c:v>
                </c:pt>
                <c:pt idx="3183">
                  <c:v>39706.416666658959</c:v>
                </c:pt>
                <c:pt idx="3184">
                  <c:v>39706.458333325623</c:v>
                </c:pt>
                <c:pt idx="3185">
                  <c:v>39706.499999992273</c:v>
                </c:pt>
                <c:pt idx="3186">
                  <c:v>39706.541666658937</c:v>
                </c:pt>
                <c:pt idx="3187">
                  <c:v>39706.583333325601</c:v>
                </c:pt>
                <c:pt idx="3188">
                  <c:v>39706.624999992266</c:v>
                </c:pt>
                <c:pt idx="3189">
                  <c:v>39706.66666665893</c:v>
                </c:pt>
                <c:pt idx="3190">
                  <c:v>39706.708333325601</c:v>
                </c:pt>
                <c:pt idx="3191">
                  <c:v>39706.749999992258</c:v>
                </c:pt>
                <c:pt idx="3192">
                  <c:v>39706.791666658908</c:v>
                </c:pt>
                <c:pt idx="3193">
                  <c:v>39706.833333325601</c:v>
                </c:pt>
                <c:pt idx="3194">
                  <c:v>39706.874999992266</c:v>
                </c:pt>
                <c:pt idx="3195">
                  <c:v>39706.91666665893</c:v>
                </c:pt>
                <c:pt idx="3196">
                  <c:v>39706.958333325609</c:v>
                </c:pt>
                <c:pt idx="3197">
                  <c:v>39706.999999992244</c:v>
                </c:pt>
                <c:pt idx="3198">
                  <c:v>39707.041666658908</c:v>
                </c:pt>
                <c:pt idx="3199">
                  <c:v>39707.083333325587</c:v>
                </c:pt>
                <c:pt idx="3200">
                  <c:v>39707.124999992237</c:v>
                </c:pt>
                <c:pt idx="3201">
                  <c:v>39707.166666658901</c:v>
                </c:pt>
                <c:pt idx="3202">
                  <c:v>39707.20833332558</c:v>
                </c:pt>
                <c:pt idx="3203">
                  <c:v>39707.249999992229</c:v>
                </c:pt>
                <c:pt idx="3204">
                  <c:v>39707.291666658879</c:v>
                </c:pt>
                <c:pt idx="3205">
                  <c:v>39707.333333325572</c:v>
                </c:pt>
                <c:pt idx="3206">
                  <c:v>39707.374999992237</c:v>
                </c:pt>
                <c:pt idx="3207">
                  <c:v>39707.416666658901</c:v>
                </c:pt>
                <c:pt idx="3208">
                  <c:v>39707.45833332558</c:v>
                </c:pt>
                <c:pt idx="3209">
                  <c:v>39707.499999992215</c:v>
                </c:pt>
                <c:pt idx="3210">
                  <c:v>39707.541666658879</c:v>
                </c:pt>
                <c:pt idx="3211">
                  <c:v>39707.583333325543</c:v>
                </c:pt>
                <c:pt idx="3212">
                  <c:v>39707.624999992207</c:v>
                </c:pt>
                <c:pt idx="3213">
                  <c:v>39707.666666658872</c:v>
                </c:pt>
                <c:pt idx="3214">
                  <c:v>39707.708333325543</c:v>
                </c:pt>
                <c:pt idx="3215">
                  <c:v>39707.7499999922</c:v>
                </c:pt>
                <c:pt idx="3216">
                  <c:v>39707.79166665885</c:v>
                </c:pt>
                <c:pt idx="3217">
                  <c:v>39707.833333325543</c:v>
                </c:pt>
                <c:pt idx="3218">
                  <c:v>39707.874999992207</c:v>
                </c:pt>
                <c:pt idx="3219">
                  <c:v>39707.916666658872</c:v>
                </c:pt>
                <c:pt idx="3220">
                  <c:v>39707.95833332555</c:v>
                </c:pt>
                <c:pt idx="3221">
                  <c:v>39707.999999992193</c:v>
                </c:pt>
                <c:pt idx="3222">
                  <c:v>39708.04166665885</c:v>
                </c:pt>
                <c:pt idx="3223">
                  <c:v>39708.083333325529</c:v>
                </c:pt>
                <c:pt idx="3224">
                  <c:v>39708.124999992193</c:v>
                </c:pt>
                <c:pt idx="3225">
                  <c:v>39708.166666658835</c:v>
                </c:pt>
                <c:pt idx="3226">
                  <c:v>39708.208333325521</c:v>
                </c:pt>
                <c:pt idx="3227">
                  <c:v>39708.249999992186</c:v>
                </c:pt>
                <c:pt idx="3228">
                  <c:v>39708.291666658821</c:v>
                </c:pt>
                <c:pt idx="3229">
                  <c:v>39708.333333325514</c:v>
                </c:pt>
                <c:pt idx="3230">
                  <c:v>39708.374999992193</c:v>
                </c:pt>
                <c:pt idx="3231">
                  <c:v>39708.416666658843</c:v>
                </c:pt>
                <c:pt idx="3232">
                  <c:v>39708.458333325514</c:v>
                </c:pt>
                <c:pt idx="3233">
                  <c:v>39708.499999992171</c:v>
                </c:pt>
                <c:pt idx="3234">
                  <c:v>39708.541666658821</c:v>
                </c:pt>
                <c:pt idx="3235">
                  <c:v>39708.583333325492</c:v>
                </c:pt>
                <c:pt idx="3236">
                  <c:v>39708.624999992149</c:v>
                </c:pt>
                <c:pt idx="3237">
                  <c:v>39708.666666658806</c:v>
                </c:pt>
                <c:pt idx="3238">
                  <c:v>39708.708333325492</c:v>
                </c:pt>
                <c:pt idx="3239">
                  <c:v>39708.749999992142</c:v>
                </c:pt>
                <c:pt idx="3240">
                  <c:v>39708.791666658784</c:v>
                </c:pt>
                <c:pt idx="3241">
                  <c:v>39708.833333325485</c:v>
                </c:pt>
                <c:pt idx="3242">
                  <c:v>39708.874999992157</c:v>
                </c:pt>
                <c:pt idx="3243">
                  <c:v>39708.916666658799</c:v>
                </c:pt>
                <c:pt idx="3244">
                  <c:v>39708.958333325485</c:v>
                </c:pt>
                <c:pt idx="3245">
                  <c:v>39708.999999992142</c:v>
                </c:pt>
                <c:pt idx="3246">
                  <c:v>39709.041666658784</c:v>
                </c:pt>
                <c:pt idx="3247">
                  <c:v>39709.083333325463</c:v>
                </c:pt>
                <c:pt idx="3248">
                  <c:v>39709.124999992135</c:v>
                </c:pt>
                <c:pt idx="3249">
                  <c:v>39709.166666658784</c:v>
                </c:pt>
                <c:pt idx="3250">
                  <c:v>39709.208333325449</c:v>
                </c:pt>
                <c:pt idx="3251">
                  <c:v>39709.249999992113</c:v>
                </c:pt>
                <c:pt idx="3252">
                  <c:v>39709.291666658763</c:v>
                </c:pt>
                <c:pt idx="3253">
                  <c:v>39709.333333325441</c:v>
                </c:pt>
                <c:pt idx="3254">
                  <c:v>39709.374999992135</c:v>
                </c:pt>
                <c:pt idx="3255">
                  <c:v>39709.416666658784</c:v>
                </c:pt>
                <c:pt idx="3256">
                  <c:v>39709.458333325456</c:v>
                </c:pt>
                <c:pt idx="3257">
                  <c:v>39709.499999992098</c:v>
                </c:pt>
                <c:pt idx="3258">
                  <c:v>39709.541666658755</c:v>
                </c:pt>
                <c:pt idx="3259">
                  <c:v>39709.583333325441</c:v>
                </c:pt>
                <c:pt idx="3260">
                  <c:v>39709.624999992091</c:v>
                </c:pt>
                <c:pt idx="3261">
                  <c:v>39709.666666658755</c:v>
                </c:pt>
                <c:pt idx="3262">
                  <c:v>39709.708333325434</c:v>
                </c:pt>
                <c:pt idx="3263">
                  <c:v>39709.749999992091</c:v>
                </c:pt>
                <c:pt idx="3264">
                  <c:v>39709.791666658719</c:v>
                </c:pt>
                <c:pt idx="3265">
                  <c:v>39709.833333325412</c:v>
                </c:pt>
                <c:pt idx="3266">
                  <c:v>39709.874999992098</c:v>
                </c:pt>
                <c:pt idx="3267">
                  <c:v>39709.916666658741</c:v>
                </c:pt>
                <c:pt idx="3268">
                  <c:v>39709.958333325434</c:v>
                </c:pt>
                <c:pt idx="3269">
                  <c:v>39709.999999992069</c:v>
                </c:pt>
                <c:pt idx="3270">
                  <c:v>39710.041666658726</c:v>
                </c:pt>
                <c:pt idx="3271">
                  <c:v>39710.083333325398</c:v>
                </c:pt>
                <c:pt idx="3272">
                  <c:v>39710.124999992062</c:v>
                </c:pt>
                <c:pt idx="3273">
                  <c:v>39710.166666658726</c:v>
                </c:pt>
                <c:pt idx="3274">
                  <c:v>39710.20833332539</c:v>
                </c:pt>
                <c:pt idx="3275">
                  <c:v>39710.249999992062</c:v>
                </c:pt>
                <c:pt idx="3276">
                  <c:v>39710.291666658697</c:v>
                </c:pt>
                <c:pt idx="3277">
                  <c:v>39710.333333325383</c:v>
                </c:pt>
                <c:pt idx="3278">
                  <c:v>39710.374999992069</c:v>
                </c:pt>
                <c:pt idx="3279">
                  <c:v>39710.416666658712</c:v>
                </c:pt>
                <c:pt idx="3280">
                  <c:v>39710.458333325398</c:v>
                </c:pt>
                <c:pt idx="3281">
                  <c:v>39710.49999999204</c:v>
                </c:pt>
                <c:pt idx="3282">
                  <c:v>39710.541666658704</c:v>
                </c:pt>
                <c:pt idx="3283">
                  <c:v>39710.583333325369</c:v>
                </c:pt>
                <c:pt idx="3284">
                  <c:v>39710.624999992033</c:v>
                </c:pt>
                <c:pt idx="3285">
                  <c:v>39710.666666658683</c:v>
                </c:pt>
                <c:pt idx="3286">
                  <c:v>39710.708333325361</c:v>
                </c:pt>
                <c:pt idx="3287">
                  <c:v>39710.749999992033</c:v>
                </c:pt>
                <c:pt idx="3288">
                  <c:v>39710.791666658668</c:v>
                </c:pt>
                <c:pt idx="3289">
                  <c:v>39710.833333325361</c:v>
                </c:pt>
                <c:pt idx="3290">
                  <c:v>39710.87499999204</c:v>
                </c:pt>
                <c:pt idx="3291">
                  <c:v>39710.916666658683</c:v>
                </c:pt>
                <c:pt idx="3292">
                  <c:v>39710.958333325369</c:v>
                </c:pt>
                <c:pt idx="3293">
                  <c:v>39710.999999992011</c:v>
                </c:pt>
                <c:pt idx="3294">
                  <c:v>39711.041666658675</c:v>
                </c:pt>
                <c:pt idx="3295">
                  <c:v>39711.083333325339</c:v>
                </c:pt>
                <c:pt idx="3296">
                  <c:v>39711.124999992011</c:v>
                </c:pt>
                <c:pt idx="3297">
                  <c:v>39711.166666658653</c:v>
                </c:pt>
                <c:pt idx="3298">
                  <c:v>39711.208333325332</c:v>
                </c:pt>
                <c:pt idx="3299">
                  <c:v>39711.249999991996</c:v>
                </c:pt>
                <c:pt idx="3300">
                  <c:v>39711.291666658632</c:v>
                </c:pt>
                <c:pt idx="3301">
                  <c:v>39711.333333325332</c:v>
                </c:pt>
                <c:pt idx="3302">
                  <c:v>39711.374999992004</c:v>
                </c:pt>
                <c:pt idx="3303">
                  <c:v>39711.416666658653</c:v>
                </c:pt>
                <c:pt idx="3304">
                  <c:v>39711.458333325339</c:v>
                </c:pt>
                <c:pt idx="3305">
                  <c:v>39711.499999991982</c:v>
                </c:pt>
                <c:pt idx="3306">
                  <c:v>39711.541666658632</c:v>
                </c:pt>
                <c:pt idx="3307">
                  <c:v>39711.58333332531</c:v>
                </c:pt>
                <c:pt idx="3308">
                  <c:v>39711.624999991982</c:v>
                </c:pt>
                <c:pt idx="3309">
                  <c:v>39711.666666658624</c:v>
                </c:pt>
                <c:pt idx="3310">
                  <c:v>39711.708333325303</c:v>
                </c:pt>
                <c:pt idx="3311">
                  <c:v>39711.749999991967</c:v>
                </c:pt>
                <c:pt idx="3312">
                  <c:v>39711.791666658602</c:v>
                </c:pt>
                <c:pt idx="3313">
                  <c:v>39711.833333325296</c:v>
                </c:pt>
                <c:pt idx="3314">
                  <c:v>39711.874999991975</c:v>
                </c:pt>
                <c:pt idx="3315">
                  <c:v>39711.916666658632</c:v>
                </c:pt>
                <c:pt idx="3316">
                  <c:v>39711.958333325303</c:v>
                </c:pt>
                <c:pt idx="3317">
                  <c:v>39711.999999991953</c:v>
                </c:pt>
                <c:pt idx="3318">
                  <c:v>39712.041666658602</c:v>
                </c:pt>
                <c:pt idx="3319">
                  <c:v>39712.083333325281</c:v>
                </c:pt>
                <c:pt idx="3320">
                  <c:v>39712.124999991946</c:v>
                </c:pt>
                <c:pt idx="3321">
                  <c:v>39712.166666658595</c:v>
                </c:pt>
                <c:pt idx="3322">
                  <c:v>39712.208333325281</c:v>
                </c:pt>
                <c:pt idx="3323">
                  <c:v>39712.249999991938</c:v>
                </c:pt>
                <c:pt idx="3324">
                  <c:v>39712.291666658581</c:v>
                </c:pt>
                <c:pt idx="3325">
                  <c:v>39712.333333325267</c:v>
                </c:pt>
                <c:pt idx="3326">
                  <c:v>39712.374999991946</c:v>
                </c:pt>
                <c:pt idx="3327">
                  <c:v>39712.416666658602</c:v>
                </c:pt>
                <c:pt idx="3328">
                  <c:v>39712.458333325274</c:v>
                </c:pt>
                <c:pt idx="3329">
                  <c:v>39712.499999991931</c:v>
                </c:pt>
                <c:pt idx="3330">
                  <c:v>39712.541666658588</c:v>
                </c:pt>
                <c:pt idx="3331">
                  <c:v>39712.583333325252</c:v>
                </c:pt>
                <c:pt idx="3332">
                  <c:v>39712.624999991916</c:v>
                </c:pt>
                <c:pt idx="3333">
                  <c:v>39712.666666658581</c:v>
                </c:pt>
                <c:pt idx="3334">
                  <c:v>39712.708333325245</c:v>
                </c:pt>
                <c:pt idx="3335">
                  <c:v>39712.749999991909</c:v>
                </c:pt>
                <c:pt idx="3336">
                  <c:v>39712.791666658559</c:v>
                </c:pt>
                <c:pt idx="3337">
                  <c:v>39712.833333325238</c:v>
                </c:pt>
                <c:pt idx="3338">
                  <c:v>39712.874999991916</c:v>
                </c:pt>
                <c:pt idx="3339">
                  <c:v>39712.916666658581</c:v>
                </c:pt>
                <c:pt idx="3340">
                  <c:v>39712.958333325245</c:v>
                </c:pt>
                <c:pt idx="3341">
                  <c:v>39712.999999991895</c:v>
                </c:pt>
                <c:pt idx="3342">
                  <c:v>39713.041666658559</c:v>
                </c:pt>
                <c:pt idx="3343">
                  <c:v>39713.083333325223</c:v>
                </c:pt>
                <c:pt idx="3344">
                  <c:v>39713.124999991887</c:v>
                </c:pt>
                <c:pt idx="3345">
                  <c:v>39713.166666658552</c:v>
                </c:pt>
                <c:pt idx="3346">
                  <c:v>39713.208333325216</c:v>
                </c:pt>
                <c:pt idx="3347">
                  <c:v>39713.24999999188</c:v>
                </c:pt>
                <c:pt idx="3348">
                  <c:v>39713.29166665853</c:v>
                </c:pt>
                <c:pt idx="3349">
                  <c:v>39713.333333325209</c:v>
                </c:pt>
                <c:pt idx="3350">
                  <c:v>39713.374999991887</c:v>
                </c:pt>
                <c:pt idx="3351">
                  <c:v>39713.416666658552</c:v>
                </c:pt>
                <c:pt idx="3352">
                  <c:v>39713.458333325216</c:v>
                </c:pt>
                <c:pt idx="3353">
                  <c:v>39713.499999991865</c:v>
                </c:pt>
                <c:pt idx="3354">
                  <c:v>39713.54166665853</c:v>
                </c:pt>
                <c:pt idx="3355">
                  <c:v>39713.583333325201</c:v>
                </c:pt>
                <c:pt idx="3356">
                  <c:v>39713.624999991858</c:v>
                </c:pt>
                <c:pt idx="3357">
                  <c:v>39713.666666658522</c:v>
                </c:pt>
                <c:pt idx="3358">
                  <c:v>39713.708333325201</c:v>
                </c:pt>
                <c:pt idx="3359">
                  <c:v>39713.749999991851</c:v>
                </c:pt>
                <c:pt idx="3360">
                  <c:v>39713.791666658501</c:v>
                </c:pt>
                <c:pt idx="3361">
                  <c:v>39713.833333325194</c:v>
                </c:pt>
                <c:pt idx="3362">
                  <c:v>39713.874999991858</c:v>
                </c:pt>
                <c:pt idx="3363">
                  <c:v>39713.916666658522</c:v>
                </c:pt>
                <c:pt idx="3364">
                  <c:v>39713.958333325201</c:v>
                </c:pt>
                <c:pt idx="3365">
                  <c:v>39713.999999991836</c:v>
                </c:pt>
                <c:pt idx="3366">
                  <c:v>39714.041666658501</c:v>
                </c:pt>
                <c:pt idx="3367">
                  <c:v>39714.083333325179</c:v>
                </c:pt>
                <c:pt idx="3368">
                  <c:v>39714.124999991829</c:v>
                </c:pt>
                <c:pt idx="3369">
                  <c:v>39714.166666658486</c:v>
                </c:pt>
                <c:pt idx="3370">
                  <c:v>39714.208333325172</c:v>
                </c:pt>
                <c:pt idx="3371">
                  <c:v>39714.249999991822</c:v>
                </c:pt>
                <c:pt idx="3372">
                  <c:v>39714.291666658472</c:v>
                </c:pt>
                <c:pt idx="3373">
                  <c:v>39714.333333325165</c:v>
                </c:pt>
                <c:pt idx="3374">
                  <c:v>39714.374999991829</c:v>
                </c:pt>
                <c:pt idx="3375">
                  <c:v>39714.416666658493</c:v>
                </c:pt>
                <c:pt idx="3376">
                  <c:v>39714.458333325165</c:v>
                </c:pt>
                <c:pt idx="3377">
                  <c:v>39714.499999991807</c:v>
                </c:pt>
                <c:pt idx="3378">
                  <c:v>39714.541666658472</c:v>
                </c:pt>
                <c:pt idx="3379">
                  <c:v>39714.583333325143</c:v>
                </c:pt>
                <c:pt idx="3380">
                  <c:v>39714.6249999918</c:v>
                </c:pt>
                <c:pt idx="3381">
                  <c:v>39714.666666658464</c:v>
                </c:pt>
                <c:pt idx="3382">
                  <c:v>39714.708333325143</c:v>
                </c:pt>
                <c:pt idx="3383">
                  <c:v>39714.749999991785</c:v>
                </c:pt>
                <c:pt idx="3384">
                  <c:v>39714.791666658442</c:v>
                </c:pt>
                <c:pt idx="3385">
                  <c:v>39714.833333325136</c:v>
                </c:pt>
                <c:pt idx="3386">
                  <c:v>39714.874999991793</c:v>
                </c:pt>
                <c:pt idx="3387">
                  <c:v>39714.916666658464</c:v>
                </c:pt>
                <c:pt idx="3388">
                  <c:v>39714.958333325143</c:v>
                </c:pt>
                <c:pt idx="3389">
                  <c:v>39714.999999991778</c:v>
                </c:pt>
                <c:pt idx="3390">
                  <c:v>39715.041666658435</c:v>
                </c:pt>
                <c:pt idx="3391">
                  <c:v>39715.083333325121</c:v>
                </c:pt>
                <c:pt idx="3392">
                  <c:v>39715.124999991771</c:v>
                </c:pt>
                <c:pt idx="3393">
                  <c:v>39715.166666658435</c:v>
                </c:pt>
                <c:pt idx="3394">
                  <c:v>39715.208333325099</c:v>
                </c:pt>
                <c:pt idx="3395">
                  <c:v>39715.249999991764</c:v>
                </c:pt>
                <c:pt idx="3396">
                  <c:v>39715.291666658413</c:v>
                </c:pt>
                <c:pt idx="3397">
                  <c:v>39715.333333325092</c:v>
                </c:pt>
                <c:pt idx="3398">
                  <c:v>39715.374999991771</c:v>
                </c:pt>
                <c:pt idx="3399">
                  <c:v>39715.416666658435</c:v>
                </c:pt>
                <c:pt idx="3400">
                  <c:v>39715.458333325107</c:v>
                </c:pt>
                <c:pt idx="3401">
                  <c:v>39715.499999991735</c:v>
                </c:pt>
                <c:pt idx="3402">
                  <c:v>39715.541666658406</c:v>
                </c:pt>
                <c:pt idx="3403">
                  <c:v>39715.583333325092</c:v>
                </c:pt>
                <c:pt idx="3404">
                  <c:v>39715.624999991735</c:v>
                </c:pt>
                <c:pt idx="3405">
                  <c:v>39715.666666658406</c:v>
                </c:pt>
                <c:pt idx="3406">
                  <c:v>39715.708333325085</c:v>
                </c:pt>
                <c:pt idx="3407">
                  <c:v>39715.749999991735</c:v>
                </c:pt>
                <c:pt idx="3408">
                  <c:v>39715.791666658377</c:v>
                </c:pt>
                <c:pt idx="3409">
                  <c:v>39715.833333325063</c:v>
                </c:pt>
                <c:pt idx="3410">
                  <c:v>39715.874999991742</c:v>
                </c:pt>
                <c:pt idx="3411">
                  <c:v>39715.916666658391</c:v>
                </c:pt>
                <c:pt idx="3412">
                  <c:v>39715.958333325085</c:v>
                </c:pt>
                <c:pt idx="3413">
                  <c:v>39715.99999999172</c:v>
                </c:pt>
                <c:pt idx="3414">
                  <c:v>39716.041666658384</c:v>
                </c:pt>
                <c:pt idx="3415">
                  <c:v>39716.083333325048</c:v>
                </c:pt>
                <c:pt idx="3416">
                  <c:v>39716.124999991705</c:v>
                </c:pt>
                <c:pt idx="3417">
                  <c:v>39716.166666658377</c:v>
                </c:pt>
                <c:pt idx="3418">
                  <c:v>39716.208333325041</c:v>
                </c:pt>
                <c:pt idx="3419">
                  <c:v>39716.249999991705</c:v>
                </c:pt>
                <c:pt idx="3420">
                  <c:v>39716.291666658348</c:v>
                </c:pt>
                <c:pt idx="3421">
                  <c:v>39716.333333325041</c:v>
                </c:pt>
                <c:pt idx="3422">
                  <c:v>39716.374999991698</c:v>
                </c:pt>
                <c:pt idx="3423">
                  <c:v>39716.416666658362</c:v>
                </c:pt>
                <c:pt idx="3424">
                  <c:v>39716.458333325048</c:v>
                </c:pt>
                <c:pt idx="3425">
                  <c:v>39716.499999991684</c:v>
                </c:pt>
                <c:pt idx="3426">
                  <c:v>39716.541666658355</c:v>
                </c:pt>
                <c:pt idx="3427">
                  <c:v>39716.583333325019</c:v>
                </c:pt>
                <c:pt idx="3428">
                  <c:v>39716.624999991684</c:v>
                </c:pt>
                <c:pt idx="3429">
                  <c:v>39716.666666658333</c:v>
                </c:pt>
                <c:pt idx="3430">
                  <c:v>39716.708333325012</c:v>
                </c:pt>
                <c:pt idx="3431">
                  <c:v>39716.749999991676</c:v>
                </c:pt>
                <c:pt idx="3432">
                  <c:v>39716.791666658319</c:v>
                </c:pt>
                <c:pt idx="3433">
                  <c:v>39716.833333325012</c:v>
                </c:pt>
                <c:pt idx="3434">
                  <c:v>39716.874999991669</c:v>
                </c:pt>
                <c:pt idx="3435">
                  <c:v>39716.916666658333</c:v>
                </c:pt>
                <c:pt idx="3436">
                  <c:v>39716.958333325019</c:v>
                </c:pt>
                <c:pt idx="3437">
                  <c:v>39716.999999991654</c:v>
                </c:pt>
                <c:pt idx="3438">
                  <c:v>39717.041666658326</c:v>
                </c:pt>
                <c:pt idx="3439">
                  <c:v>39717.083333325005</c:v>
                </c:pt>
                <c:pt idx="3440">
                  <c:v>39717.124999991654</c:v>
                </c:pt>
                <c:pt idx="3441">
                  <c:v>39717.166666658304</c:v>
                </c:pt>
                <c:pt idx="3442">
                  <c:v>39717.208333324998</c:v>
                </c:pt>
                <c:pt idx="3443">
                  <c:v>39717.249999991633</c:v>
                </c:pt>
                <c:pt idx="3444">
                  <c:v>39717.291666658282</c:v>
                </c:pt>
                <c:pt idx="3445">
                  <c:v>39717.333333324998</c:v>
                </c:pt>
                <c:pt idx="3446">
                  <c:v>39717.37499999164</c:v>
                </c:pt>
                <c:pt idx="3447">
                  <c:v>39717.416666658311</c:v>
                </c:pt>
                <c:pt idx="3448">
                  <c:v>39717.458333324998</c:v>
                </c:pt>
                <c:pt idx="3449">
                  <c:v>39717.499999991625</c:v>
                </c:pt>
                <c:pt idx="3450">
                  <c:v>39717.541666658282</c:v>
                </c:pt>
                <c:pt idx="3451">
                  <c:v>39717.583333324976</c:v>
                </c:pt>
                <c:pt idx="3452">
                  <c:v>39717.624999991625</c:v>
                </c:pt>
                <c:pt idx="3453">
                  <c:v>39717.666666658275</c:v>
                </c:pt>
                <c:pt idx="3454">
                  <c:v>39717.708333324976</c:v>
                </c:pt>
                <c:pt idx="3455">
                  <c:v>39717.749999991604</c:v>
                </c:pt>
                <c:pt idx="3456">
                  <c:v>39717.791666658253</c:v>
                </c:pt>
                <c:pt idx="3457">
                  <c:v>39717.833333324968</c:v>
                </c:pt>
                <c:pt idx="3458">
                  <c:v>39717.874999991611</c:v>
                </c:pt>
                <c:pt idx="3459">
                  <c:v>39717.916666658282</c:v>
                </c:pt>
                <c:pt idx="3460">
                  <c:v>39717.958333324976</c:v>
                </c:pt>
                <c:pt idx="3461">
                  <c:v>39717.999999991604</c:v>
                </c:pt>
                <c:pt idx="3462">
                  <c:v>39718.041666658253</c:v>
                </c:pt>
                <c:pt idx="3463">
                  <c:v>39718.083333324947</c:v>
                </c:pt>
                <c:pt idx="3464">
                  <c:v>39718.124999991596</c:v>
                </c:pt>
                <c:pt idx="3465">
                  <c:v>39718.166666658246</c:v>
                </c:pt>
                <c:pt idx="3466">
                  <c:v>39718.208333324947</c:v>
                </c:pt>
                <c:pt idx="3467">
                  <c:v>39718.249999991589</c:v>
                </c:pt>
                <c:pt idx="3468">
                  <c:v>39718.291666658224</c:v>
                </c:pt>
                <c:pt idx="3469">
                  <c:v>39718.333333324939</c:v>
                </c:pt>
                <c:pt idx="3470">
                  <c:v>39718.374999991596</c:v>
                </c:pt>
                <c:pt idx="3471">
                  <c:v>39718.416666658246</c:v>
                </c:pt>
                <c:pt idx="3472">
                  <c:v>39718.458333324947</c:v>
                </c:pt>
                <c:pt idx="3473">
                  <c:v>39718.499999991582</c:v>
                </c:pt>
                <c:pt idx="3474">
                  <c:v>39718.541666658224</c:v>
                </c:pt>
                <c:pt idx="3475">
                  <c:v>39718.583333324917</c:v>
                </c:pt>
                <c:pt idx="3476">
                  <c:v>39718.624999991567</c:v>
                </c:pt>
                <c:pt idx="3477">
                  <c:v>39718.666666658224</c:v>
                </c:pt>
                <c:pt idx="3478">
                  <c:v>39718.70833332491</c:v>
                </c:pt>
                <c:pt idx="3479">
                  <c:v>39718.74999999156</c:v>
                </c:pt>
                <c:pt idx="3480">
                  <c:v>39718.791666658202</c:v>
                </c:pt>
                <c:pt idx="3481">
                  <c:v>39718.833333324903</c:v>
                </c:pt>
                <c:pt idx="3482">
                  <c:v>39718.874999991567</c:v>
                </c:pt>
                <c:pt idx="3483">
                  <c:v>39718.916666658217</c:v>
                </c:pt>
                <c:pt idx="3484">
                  <c:v>39718.95833332491</c:v>
                </c:pt>
                <c:pt idx="3485">
                  <c:v>39718.999999991545</c:v>
                </c:pt>
                <c:pt idx="3486">
                  <c:v>39719.041666658195</c:v>
                </c:pt>
                <c:pt idx="3487">
                  <c:v>39719.083333324896</c:v>
                </c:pt>
                <c:pt idx="3488">
                  <c:v>39719.124999991538</c:v>
                </c:pt>
                <c:pt idx="3489">
                  <c:v>39719.166666658195</c:v>
                </c:pt>
                <c:pt idx="3490">
                  <c:v>39719.208333324888</c:v>
                </c:pt>
                <c:pt idx="3491">
                  <c:v>39719.249999991531</c:v>
                </c:pt>
                <c:pt idx="3492">
                  <c:v>39719.29166665818</c:v>
                </c:pt>
                <c:pt idx="3493">
                  <c:v>39719.333333324874</c:v>
                </c:pt>
                <c:pt idx="3494">
                  <c:v>39719.374999991545</c:v>
                </c:pt>
                <c:pt idx="3495">
                  <c:v>39719.416666658202</c:v>
                </c:pt>
                <c:pt idx="3496">
                  <c:v>39719.458333324881</c:v>
                </c:pt>
                <c:pt idx="3497">
                  <c:v>39719.499999991516</c:v>
                </c:pt>
                <c:pt idx="3498">
                  <c:v>39719.54166665818</c:v>
                </c:pt>
                <c:pt idx="3499">
                  <c:v>39719.583333324859</c:v>
                </c:pt>
                <c:pt idx="3500">
                  <c:v>39719.624999991509</c:v>
                </c:pt>
                <c:pt idx="3501">
                  <c:v>39719.666666658173</c:v>
                </c:pt>
                <c:pt idx="3502">
                  <c:v>39719.708333324852</c:v>
                </c:pt>
                <c:pt idx="3503">
                  <c:v>39719.749999991502</c:v>
                </c:pt>
                <c:pt idx="3504">
                  <c:v>39719.791666658151</c:v>
                </c:pt>
                <c:pt idx="3505">
                  <c:v>39719.833333324845</c:v>
                </c:pt>
                <c:pt idx="3506">
                  <c:v>39719.874999991509</c:v>
                </c:pt>
                <c:pt idx="3507">
                  <c:v>39719.916666658173</c:v>
                </c:pt>
                <c:pt idx="3508">
                  <c:v>39719.958333324852</c:v>
                </c:pt>
                <c:pt idx="3509">
                  <c:v>39719.999999991487</c:v>
                </c:pt>
                <c:pt idx="3510">
                  <c:v>39720.041666658151</c:v>
                </c:pt>
                <c:pt idx="3511">
                  <c:v>39720.08333332483</c:v>
                </c:pt>
                <c:pt idx="3512">
                  <c:v>39720.12499999148</c:v>
                </c:pt>
                <c:pt idx="3513">
                  <c:v>39720.166666658144</c:v>
                </c:pt>
                <c:pt idx="3514">
                  <c:v>39720.208333324823</c:v>
                </c:pt>
                <c:pt idx="3515">
                  <c:v>39720.249999991473</c:v>
                </c:pt>
                <c:pt idx="3516">
                  <c:v>39720.291666658122</c:v>
                </c:pt>
                <c:pt idx="3517">
                  <c:v>39720.333333324816</c:v>
                </c:pt>
                <c:pt idx="3518">
                  <c:v>39720.37499999148</c:v>
                </c:pt>
                <c:pt idx="3519">
                  <c:v>39720.416666658144</c:v>
                </c:pt>
                <c:pt idx="3520">
                  <c:v>39720.458333324823</c:v>
                </c:pt>
                <c:pt idx="3521">
                  <c:v>39720.499999991458</c:v>
                </c:pt>
                <c:pt idx="3522">
                  <c:v>39720.541666658122</c:v>
                </c:pt>
                <c:pt idx="3523">
                  <c:v>39720.583333324801</c:v>
                </c:pt>
                <c:pt idx="3524">
                  <c:v>39720.624999991451</c:v>
                </c:pt>
                <c:pt idx="3525">
                  <c:v>39720.666666658115</c:v>
                </c:pt>
                <c:pt idx="3526">
                  <c:v>39720.708333324794</c:v>
                </c:pt>
                <c:pt idx="3527">
                  <c:v>39720.749999991436</c:v>
                </c:pt>
                <c:pt idx="3528">
                  <c:v>39720.791666658093</c:v>
                </c:pt>
                <c:pt idx="3529">
                  <c:v>39720.833333324787</c:v>
                </c:pt>
                <c:pt idx="3530">
                  <c:v>39720.874999991443</c:v>
                </c:pt>
                <c:pt idx="3531">
                  <c:v>39720.916666658115</c:v>
                </c:pt>
                <c:pt idx="3532">
                  <c:v>39720.958333324794</c:v>
                </c:pt>
                <c:pt idx="3533">
                  <c:v>39720.999999991429</c:v>
                </c:pt>
                <c:pt idx="3534">
                  <c:v>39721.041666658086</c:v>
                </c:pt>
                <c:pt idx="3535">
                  <c:v>39721.083333324772</c:v>
                </c:pt>
                <c:pt idx="3536">
                  <c:v>39721.124999991422</c:v>
                </c:pt>
                <c:pt idx="3537">
                  <c:v>39721.166666658086</c:v>
                </c:pt>
                <c:pt idx="3538">
                  <c:v>39721.208333324765</c:v>
                </c:pt>
                <c:pt idx="3539">
                  <c:v>39721.249999991414</c:v>
                </c:pt>
                <c:pt idx="3540">
                  <c:v>39721.291666658064</c:v>
                </c:pt>
                <c:pt idx="3541">
                  <c:v>39721.333333324743</c:v>
                </c:pt>
                <c:pt idx="3542">
                  <c:v>39721.374999991422</c:v>
                </c:pt>
                <c:pt idx="3543">
                  <c:v>39721.416666658086</c:v>
                </c:pt>
                <c:pt idx="3544">
                  <c:v>39721.458333324765</c:v>
                </c:pt>
                <c:pt idx="3545">
                  <c:v>39721.4999999914</c:v>
                </c:pt>
                <c:pt idx="3546">
                  <c:v>39721.541666658064</c:v>
                </c:pt>
                <c:pt idx="3547">
                  <c:v>39721.583333324743</c:v>
                </c:pt>
                <c:pt idx="3548">
                  <c:v>39721.624999991385</c:v>
                </c:pt>
                <c:pt idx="3549">
                  <c:v>39721.666666658057</c:v>
                </c:pt>
                <c:pt idx="3550">
                  <c:v>39721.708333324736</c:v>
                </c:pt>
                <c:pt idx="3551">
                  <c:v>39721.749999991385</c:v>
                </c:pt>
                <c:pt idx="3552">
                  <c:v>39721.791666658028</c:v>
                </c:pt>
                <c:pt idx="3553">
                  <c:v>39721.833333324728</c:v>
                </c:pt>
                <c:pt idx="3554">
                  <c:v>39721.874999991393</c:v>
                </c:pt>
                <c:pt idx="3555">
                  <c:v>39721.916666658042</c:v>
                </c:pt>
                <c:pt idx="3556">
                  <c:v>39721.958333324736</c:v>
                </c:pt>
                <c:pt idx="3557">
                  <c:v>39721.999999991371</c:v>
                </c:pt>
                <c:pt idx="3558">
                  <c:v>39722.041666658035</c:v>
                </c:pt>
                <c:pt idx="3559">
                  <c:v>39722.083333324699</c:v>
                </c:pt>
                <c:pt idx="3560">
                  <c:v>39722.124999991356</c:v>
                </c:pt>
                <c:pt idx="3561">
                  <c:v>39722.166666658028</c:v>
                </c:pt>
                <c:pt idx="3562">
                  <c:v>39722.208333324692</c:v>
                </c:pt>
                <c:pt idx="3563">
                  <c:v>39722.249999991356</c:v>
                </c:pt>
                <c:pt idx="3564">
                  <c:v>39722.291666657999</c:v>
                </c:pt>
                <c:pt idx="3565">
                  <c:v>39722.333333324692</c:v>
                </c:pt>
                <c:pt idx="3566">
                  <c:v>39722.374999991349</c:v>
                </c:pt>
                <c:pt idx="3567">
                  <c:v>39722.416666658013</c:v>
                </c:pt>
                <c:pt idx="3568">
                  <c:v>39722.458333324699</c:v>
                </c:pt>
                <c:pt idx="3569">
                  <c:v>39722.499999991334</c:v>
                </c:pt>
                <c:pt idx="3570">
                  <c:v>39722.541666658006</c:v>
                </c:pt>
                <c:pt idx="3571">
                  <c:v>39722.583333324685</c:v>
                </c:pt>
                <c:pt idx="3572">
                  <c:v>39722.624999991334</c:v>
                </c:pt>
                <c:pt idx="3573">
                  <c:v>39722.666666657984</c:v>
                </c:pt>
                <c:pt idx="3574">
                  <c:v>39722.708333324663</c:v>
                </c:pt>
                <c:pt idx="3575">
                  <c:v>39722.749999991327</c:v>
                </c:pt>
                <c:pt idx="3576">
                  <c:v>39722.791666657969</c:v>
                </c:pt>
                <c:pt idx="3577">
                  <c:v>39722.833333324663</c:v>
                </c:pt>
                <c:pt idx="3578">
                  <c:v>39722.874999991334</c:v>
                </c:pt>
                <c:pt idx="3579">
                  <c:v>39722.916666657991</c:v>
                </c:pt>
                <c:pt idx="3580">
                  <c:v>39722.95833332467</c:v>
                </c:pt>
                <c:pt idx="3581">
                  <c:v>39722.999999991305</c:v>
                </c:pt>
                <c:pt idx="3582">
                  <c:v>39723.041666657977</c:v>
                </c:pt>
                <c:pt idx="3583">
                  <c:v>39723.083333324641</c:v>
                </c:pt>
                <c:pt idx="3584">
                  <c:v>39723.124999991305</c:v>
                </c:pt>
                <c:pt idx="3585">
                  <c:v>39723.166666657955</c:v>
                </c:pt>
                <c:pt idx="3586">
                  <c:v>39723.208333324641</c:v>
                </c:pt>
                <c:pt idx="3587">
                  <c:v>39723.249999991283</c:v>
                </c:pt>
                <c:pt idx="3588">
                  <c:v>39723.291666657933</c:v>
                </c:pt>
                <c:pt idx="3589">
                  <c:v>39723.333333324641</c:v>
                </c:pt>
                <c:pt idx="3590">
                  <c:v>39723.374999991291</c:v>
                </c:pt>
                <c:pt idx="3591">
                  <c:v>39723.416666657962</c:v>
                </c:pt>
                <c:pt idx="3592">
                  <c:v>39723.458333324641</c:v>
                </c:pt>
                <c:pt idx="3593">
                  <c:v>39723.499999991276</c:v>
                </c:pt>
                <c:pt idx="3594">
                  <c:v>39723.541666657933</c:v>
                </c:pt>
                <c:pt idx="3595">
                  <c:v>39723.583333324612</c:v>
                </c:pt>
                <c:pt idx="3596">
                  <c:v>39723.624999991276</c:v>
                </c:pt>
                <c:pt idx="3597">
                  <c:v>39723.666666657926</c:v>
                </c:pt>
                <c:pt idx="3598">
                  <c:v>39723.708333324612</c:v>
                </c:pt>
                <c:pt idx="3599">
                  <c:v>39723.749999991254</c:v>
                </c:pt>
                <c:pt idx="3600">
                  <c:v>39723.791666657904</c:v>
                </c:pt>
                <c:pt idx="3601">
                  <c:v>39723.833333324612</c:v>
                </c:pt>
                <c:pt idx="3602">
                  <c:v>39723.874999991262</c:v>
                </c:pt>
                <c:pt idx="3603">
                  <c:v>39723.916666657933</c:v>
                </c:pt>
                <c:pt idx="3604">
                  <c:v>39723.958333324619</c:v>
                </c:pt>
                <c:pt idx="3605">
                  <c:v>39723.999999991254</c:v>
                </c:pt>
                <c:pt idx="3606">
                  <c:v>39724.041666657904</c:v>
                </c:pt>
                <c:pt idx="3607">
                  <c:v>39724.083333324597</c:v>
                </c:pt>
                <c:pt idx="3608">
                  <c:v>39724.124999991232</c:v>
                </c:pt>
                <c:pt idx="3609">
                  <c:v>39724.166666657904</c:v>
                </c:pt>
                <c:pt idx="3610">
                  <c:v>39724.208333324597</c:v>
                </c:pt>
                <c:pt idx="3611">
                  <c:v>39724.249999991225</c:v>
                </c:pt>
                <c:pt idx="3612">
                  <c:v>39724.291666657882</c:v>
                </c:pt>
                <c:pt idx="3613">
                  <c:v>39724.33333332459</c:v>
                </c:pt>
                <c:pt idx="3614">
                  <c:v>39724.374999991232</c:v>
                </c:pt>
                <c:pt idx="3615">
                  <c:v>39724.416666657897</c:v>
                </c:pt>
                <c:pt idx="3616">
                  <c:v>39724.458333324597</c:v>
                </c:pt>
                <c:pt idx="3617">
                  <c:v>39724.499999991225</c:v>
                </c:pt>
                <c:pt idx="3618">
                  <c:v>39724.541666657875</c:v>
                </c:pt>
                <c:pt idx="3619">
                  <c:v>39724.583333324576</c:v>
                </c:pt>
                <c:pt idx="3620">
                  <c:v>39724.624999991203</c:v>
                </c:pt>
                <c:pt idx="3621">
                  <c:v>39724.666666657875</c:v>
                </c:pt>
                <c:pt idx="3622">
                  <c:v>39724.708333324568</c:v>
                </c:pt>
                <c:pt idx="3623">
                  <c:v>39724.749999991196</c:v>
                </c:pt>
                <c:pt idx="3624">
                  <c:v>39724.791666657853</c:v>
                </c:pt>
                <c:pt idx="3625">
                  <c:v>39724.833333324554</c:v>
                </c:pt>
                <c:pt idx="3626">
                  <c:v>39724.874999991203</c:v>
                </c:pt>
                <c:pt idx="3627">
                  <c:v>39724.916666657868</c:v>
                </c:pt>
                <c:pt idx="3628">
                  <c:v>39724.958333324561</c:v>
                </c:pt>
                <c:pt idx="3629">
                  <c:v>39724.999999991196</c:v>
                </c:pt>
                <c:pt idx="3630">
                  <c:v>39725.041666657846</c:v>
                </c:pt>
                <c:pt idx="3631">
                  <c:v>39725.083333324546</c:v>
                </c:pt>
                <c:pt idx="3632">
                  <c:v>39725.124999991189</c:v>
                </c:pt>
                <c:pt idx="3633">
                  <c:v>39725.166666657839</c:v>
                </c:pt>
                <c:pt idx="3634">
                  <c:v>39725.208333324539</c:v>
                </c:pt>
                <c:pt idx="3635">
                  <c:v>39725.249999991182</c:v>
                </c:pt>
                <c:pt idx="3636">
                  <c:v>39725.291666657817</c:v>
                </c:pt>
                <c:pt idx="3637">
                  <c:v>39725.333333324525</c:v>
                </c:pt>
                <c:pt idx="3638">
                  <c:v>39725.374999991196</c:v>
                </c:pt>
                <c:pt idx="3639">
                  <c:v>39725.416666657839</c:v>
                </c:pt>
                <c:pt idx="3640">
                  <c:v>39725.458333324532</c:v>
                </c:pt>
                <c:pt idx="3641">
                  <c:v>39725.499999991167</c:v>
                </c:pt>
                <c:pt idx="3642">
                  <c:v>39725.541666657824</c:v>
                </c:pt>
                <c:pt idx="3643">
                  <c:v>39725.58333332451</c:v>
                </c:pt>
                <c:pt idx="3644">
                  <c:v>39725.62499999116</c:v>
                </c:pt>
                <c:pt idx="3645">
                  <c:v>39725.666666657824</c:v>
                </c:pt>
                <c:pt idx="3646">
                  <c:v>39725.708333324503</c:v>
                </c:pt>
                <c:pt idx="3647">
                  <c:v>39725.749999991152</c:v>
                </c:pt>
                <c:pt idx="3648">
                  <c:v>39725.791666657788</c:v>
                </c:pt>
                <c:pt idx="3649">
                  <c:v>39725.833333324495</c:v>
                </c:pt>
                <c:pt idx="3650">
                  <c:v>39725.87499999116</c:v>
                </c:pt>
                <c:pt idx="3651">
                  <c:v>39725.916666657809</c:v>
                </c:pt>
                <c:pt idx="3652">
                  <c:v>39725.95833332451</c:v>
                </c:pt>
                <c:pt idx="3653">
                  <c:v>39725.999999991138</c:v>
                </c:pt>
                <c:pt idx="3654">
                  <c:v>39726.041666657788</c:v>
                </c:pt>
                <c:pt idx="3655">
                  <c:v>39726.083333324488</c:v>
                </c:pt>
                <c:pt idx="3656">
                  <c:v>39726.124999991131</c:v>
                </c:pt>
                <c:pt idx="3657">
                  <c:v>39726.16666665778</c:v>
                </c:pt>
                <c:pt idx="3658">
                  <c:v>39726.208333324474</c:v>
                </c:pt>
                <c:pt idx="3659">
                  <c:v>39726.249999991123</c:v>
                </c:pt>
                <c:pt idx="3660">
                  <c:v>39726.291666657758</c:v>
                </c:pt>
                <c:pt idx="3661">
                  <c:v>39726.333333324466</c:v>
                </c:pt>
                <c:pt idx="3662">
                  <c:v>39726.374999991131</c:v>
                </c:pt>
                <c:pt idx="3663">
                  <c:v>39726.41666665778</c:v>
                </c:pt>
                <c:pt idx="3664">
                  <c:v>39726.458333324474</c:v>
                </c:pt>
                <c:pt idx="3665">
                  <c:v>39726.499999991109</c:v>
                </c:pt>
                <c:pt idx="3666">
                  <c:v>39726.541666657758</c:v>
                </c:pt>
                <c:pt idx="3667">
                  <c:v>39726.583333324452</c:v>
                </c:pt>
                <c:pt idx="3668">
                  <c:v>39726.624999991102</c:v>
                </c:pt>
                <c:pt idx="3669">
                  <c:v>39726.666666657751</c:v>
                </c:pt>
                <c:pt idx="3670">
                  <c:v>39726.708333324445</c:v>
                </c:pt>
                <c:pt idx="3671">
                  <c:v>39726.749999991094</c:v>
                </c:pt>
                <c:pt idx="3672">
                  <c:v>39726.791666657729</c:v>
                </c:pt>
                <c:pt idx="3673">
                  <c:v>39726.833333324437</c:v>
                </c:pt>
                <c:pt idx="3674">
                  <c:v>39726.874999991102</c:v>
                </c:pt>
                <c:pt idx="3675">
                  <c:v>39726.916666657751</c:v>
                </c:pt>
                <c:pt idx="3676">
                  <c:v>39726.958333324445</c:v>
                </c:pt>
                <c:pt idx="3677">
                  <c:v>39726.99999999108</c:v>
                </c:pt>
                <c:pt idx="3678">
                  <c:v>39727.041666657729</c:v>
                </c:pt>
                <c:pt idx="3679">
                  <c:v>39727.083333324423</c:v>
                </c:pt>
                <c:pt idx="3680">
                  <c:v>39727.124999991072</c:v>
                </c:pt>
                <c:pt idx="3681">
                  <c:v>39727.166666657722</c:v>
                </c:pt>
                <c:pt idx="3682">
                  <c:v>39727.208333324415</c:v>
                </c:pt>
                <c:pt idx="3683">
                  <c:v>39727.249999991065</c:v>
                </c:pt>
                <c:pt idx="3684">
                  <c:v>39727.2916666577</c:v>
                </c:pt>
                <c:pt idx="3685">
                  <c:v>39727.333333324408</c:v>
                </c:pt>
                <c:pt idx="3686">
                  <c:v>39727.374999991072</c:v>
                </c:pt>
                <c:pt idx="3687">
                  <c:v>39727.416666657722</c:v>
                </c:pt>
                <c:pt idx="3688">
                  <c:v>39727.458333324415</c:v>
                </c:pt>
                <c:pt idx="3689">
                  <c:v>39727.499999991051</c:v>
                </c:pt>
                <c:pt idx="3690">
                  <c:v>39727.5416666577</c:v>
                </c:pt>
                <c:pt idx="3691">
                  <c:v>39727.583333324394</c:v>
                </c:pt>
                <c:pt idx="3692">
                  <c:v>39727.624999991036</c:v>
                </c:pt>
                <c:pt idx="3693">
                  <c:v>39727.666666657693</c:v>
                </c:pt>
                <c:pt idx="3694">
                  <c:v>39727.708333324386</c:v>
                </c:pt>
                <c:pt idx="3695">
                  <c:v>39727.749999991036</c:v>
                </c:pt>
                <c:pt idx="3696">
                  <c:v>39727.791666657671</c:v>
                </c:pt>
                <c:pt idx="3697">
                  <c:v>39727.833333324379</c:v>
                </c:pt>
                <c:pt idx="3698">
                  <c:v>39727.874999991043</c:v>
                </c:pt>
                <c:pt idx="3699">
                  <c:v>39727.916666657686</c:v>
                </c:pt>
                <c:pt idx="3700">
                  <c:v>39727.958333324386</c:v>
                </c:pt>
                <c:pt idx="3701">
                  <c:v>39727.999999991021</c:v>
                </c:pt>
                <c:pt idx="3702">
                  <c:v>39728.041666657671</c:v>
                </c:pt>
                <c:pt idx="3703">
                  <c:v>39728.083333324365</c:v>
                </c:pt>
                <c:pt idx="3704">
                  <c:v>39728.124999991014</c:v>
                </c:pt>
                <c:pt idx="3705">
                  <c:v>39728.166666657664</c:v>
                </c:pt>
                <c:pt idx="3706">
                  <c:v>39728.208333324343</c:v>
                </c:pt>
                <c:pt idx="3707">
                  <c:v>39728.249999991007</c:v>
                </c:pt>
                <c:pt idx="3708">
                  <c:v>39728.291666657642</c:v>
                </c:pt>
                <c:pt idx="3709">
                  <c:v>39728.333333324343</c:v>
                </c:pt>
                <c:pt idx="3710">
                  <c:v>39728.374999991014</c:v>
                </c:pt>
                <c:pt idx="3711">
                  <c:v>39728.416666657664</c:v>
                </c:pt>
                <c:pt idx="3712">
                  <c:v>39728.45833332435</c:v>
                </c:pt>
                <c:pt idx="3713">
                  <c:v>39728.499999990992</c:v>
                </c:pt>
                <c:pt idx="3714">
                  <c:v>39728.541666657635</c:v>
                </c:pt>
                <c:pt idx="3715">
                  <c:v>39728.583333324335</c:v>
                </c:pt>
                <c:pt idx="3716">
                  <c:v>39728.624999990992</c:v>
                </c:pt>
                <c:pt idx="3717">
                  <c:v>39728.666666657628</c:v>
                </c:pt>
                <c:pt idx="3718">
                  <c:v>39728.708333324328</c:v>
                </c:pt>
                <c:pt idx="3719">
                  <c:v>39728.749999990992</c:v>
                </c:pt>
                <c:pt idx="3720">
                  <c:v>39728.791666657606</c:v>
                </c:pt>
                <c:pt idx="3721">
                  <c:v>39728.833333324321</c:v>
                </c:pt>
                <c:pt idx="3722">
                  <c:v>39728.874999991</c:v>
                </c:pt>
                <c:pt idx="3723">
                  <c:v>39728.916666657635</c:v>
                </c:pt>
                <c:pt idx="3724">
                  <c:v>39728.958333324321</c:v>
                </c:pt>
                <c:pt idx="3725">
                  <c:v>39728.999999990963</c:v>
                </c:pt>
                <c:pt idx="3726">
                  <c:v>39729.041666657613</c:v>
                </c:pt>
                <c:pt idx="3727">
                  <c:v>39729.083333324292</c:v>
                </c:pt>
                <c:pt idx="3728">
                  <c:v>39729.124999990963</c:v>
                </c:pt>
                <c:pt idx="3729">
                  <c:v>39729.166666657598</c:v>
                </c:pt>
                <c:pt idx="3730">
                  <c:v>39729.208333324292</c:v>
                </c:pt>
                <c:pt idx="3731">
                  <c:v>39729.249999990949</c:v>
                </c:pt>
                <c:pt idx="3732">
                  <c:v>39729.291666657577</c:v>
                </c:pt>
                <c:pt idx="3733">
                  <c:v>39729.333333324292</c:v>
                </c:pt>
                <c:pt idx="3734">
                  <c:v>39729.374999990956</c:v>
                </c:pt>
                <c:pt idx="3735">
                  <c:v>39729.416666657606</c:v>
                </c:pt>
                <c:pt idx="3736">
                  <c:v>39729.458333324299</c:v>
                </c:pt>
                <c:pt idx="3737">
                  <c:v>39729.499999990941</c:v>
                </c:pt>
                <c:pt idx="3738">
                  <c:v>39729.541666657584</c:v>
                </c:pt>
                <c:pt idx="3739">
                  <c:v>39729.583333324263</c:v>
                </c:pt>
                <c:pt idx="3740">
                  <c:v>39729.624999990941</c:v>
                </c:pt>
                <c:pt idx="3741">
                  <c:v>39729.666666657584</c:v>
                </c:pt>
                <c:pt idx="3742">
                  <c:v>39729.708333324263</c:v>
                </c:pt>
                <c:pt idx="3743">
                  <c:v>39729.749999990934</c:v>
                </c:pt>
                <c:pt idx="3744">
                  <c:v>39729.791666657569</c:v>
                </c:pt>
                <c:pt idx="3745">
                  <c:v>39729.833333324248</c:v>
                </c:pt>
                <c:pt idx="3746">
                  <c:v>39729.874999990934</c:v>
                </c:pt>
                <c:pt idx="3747">
                  <c:v>39729.916666657591</c:v>
                </c:pt>
                <c:pt idx="3748">
                  <c:v>39729.958333324255</c:v>
                </c:pt>
                <c:pt idx="3749">
                  <c:v>39729.999999990912</c:v>
                </c:pt>
                <c:pt idx="3750">
                  <c:v>39730.041666657555</c:v>
                </c:pt>
                <c:pt idx="3751">
                  <c:v>39730.083333324241</c:v>
                </c:pt>
                <c:pt idx="3752">
                  <c:v>39730.124999990898</c:v>
                </c:pt>
                <c:pt idx="3753">
                  <c:v>39730.166666657555</c:v>
                </c:pt>
                <c:pt idx="3754">
                  <c:v>39730.208333324241</c:v>
                </c:pt>
                <c:pt idx="3755">
                  <c:v>39730.249999990891</c:v>
                </c:pt>
                <c:pt idx="3756">
                  <c:v>39730.291666657533</c:v>
                </c:pt>
                <c:pt idx="3757">
                  <c:v>39730.333333324219</c:v>
                </c:pt>
                <c:pt idx="3758">
                  <c:v>39730.374999990898</c:v>
                </c:pt>
                <c:pt idx="3759">
                  <c:v>39730.416666657547</c:v>
                </c:pt>
                <c:pt idx="3760">
                  <c:v>39730.458333324226</c:v>
                </c:pt>
                <c:pt idx="3761">
                  <c:v>39730.499999990883</c:v>
                </c:pt>
                <c:pt idx="3762">
                  <c:v>39730.541666657526</c:v>
                </c:pt>
                <c:pt idx="3763">
                  <c:v>39730.583333324212</c:v>
                </c:pt>
                <c:pt idx="3764">
                  <c:v>39730.624999990869</c:v>
                </c:pt>
                <c:pt idx="3765">
                  <c:v>39730.666666657526</c:v>
                </c:pt>
                <c:pt idx="3766">
                  <c:v>39730.708333324212</c:v>
                </c:pt>
                <c:pt idx="3767">
                  <c:v>39730.749999990861</c:v>
                </c:pt>
                <c:pt idx="3768">
                  <c:v>39730.791666657504</c:v>
                </c:pt>
                <c:pt idx="3769">
                  <c:v>39730.833333324204</c:v>
                </c:pt>
                <c:pt idx="3770">
                  <c:v>39730.874999990876</c:v>
                </c:pt>
                <c:pt idx="3771">
                  <c:v>39730.916666657518</c:v>
                </c:pt>
                <c:pt idx="3772">
                  <c:v>39730.958333324212</c:v>
                </c:pt>
                <c:pt idx="3773">
                  <c:v>39730.999999990847</c:v>
                </c:pt>
                <c:pt idx="3774">
                  <c:v>39731.041666657504</c:v>
                </c:pt>
                <c:pt idx="3775">
                  <c:v>39731.083333324197</c:v>
                </c:pt>
                <c:pt idx="3776">
                  <c:v>39731.12499999084</c:v>
                </c:pt>
                <c:pt idx="3777">
                  <c:v>39731.166666657504</c:v>
                </c:pt>
                <c:pt idx="3778">
                  <c:v>39731.20833332419</c:v>
                </c:pt>
                <c:pt idx="3779">
                  <c:v>39731.249999990832</c:v>
                </c:pt>
                <c:pt idx="3780">
                  <c:v>39731.291666657467</c:v>
                </c:pt>
                <c:pt idx="3781">
                  <c:v>39731.333333324175</c:v>
                </c:pt>
                <c:pt idx="3782">
                  <c:v>39731.374999990847</c:v>
                </c:pt>
                <c:pt idx="3783">
                  <c:v>39731.416666657489</c:v>
                </c:pt>
                <c:pt idx="3784">
                  <c:v>39731.458333324197</c:v>
                </c:pt>
                <c:pt idx="3785">
                  <c:v>39731.499999990818</c:v>
                </c:pt>
                <c:pt idx="3786">
                  <c:v>39731.541666657475</c:v>
                </c:pt>
                <c:pt idx="3787">
                  <c:v>39731.583333324168</c:v>
                </c:pt>
                <c:pt idx="3788">
                  <c:v>39731.62499999081</c:v>
                </c:pt>
                <c:pt idx="3789">
                  <c:v>39731.666666657475</c:v>
                </c:pt>
                <c:pt idx="3790">
                  <c:v>39731.708333324154</c:v>
                </c:pt>
                <c:pt idx="3791">
                  <c:v>39731.749999990803</c:v>
                </c:pt>
                <c:pt idx="3792">
                  <c:v>39731.791666657438</c:v>
                </c:pt>
                <c:pt idx="3793">
                  <c:v>39731.833333324146</c:v>
                </c:pt>
                <c:pt idx="3794">
                  <c:v>39731.87499999081</c:v>
                </c:pt>
                <c:pt idx="3795">
                  <c:v>39731.91666665746</c:v>
                </c:pt>
                <c:pt idx="3796">
                  <c:v>39731.958333324161</c:v>
                </c:pt>
                <c:pt idx="3797">
                  <c:v>39731.999999990789</c:v>
                </c:pt>
                <c:pt idx="3798">
                  <c:v>39732.041666657438</c:v>
                </c:pt>
                <c:pt idx="3799">
                  <c:v>39732.083333324139</c:v>
                </c:pt>
                <c:pt idx="3800">
                  <c:v>39732.124999990781</c:v>
                </c:pt>
                <c:pt idx="3801">
                  <c:v>39732.166666657431</c:v>
                </c:pt>
                <c:pt idx="3802">
                  <c:v>39732.208333324124</c:v>
                </c:pt>
                <c:pt idx="3803">
                  <c:v>39732.249999990781</c:v>
                </c:pt>
                <c:pt idx="3804">
                  <c:v>39732.291666657416</c:v>
                </c:pt>
                <c:pt idx="3805">
                  <c:v>39732.333333324117</c:v>
                </c:pt>
                <c:pt idx="3806">
                  <c:v>39732.374999990789</c:v>
                </c:pt>
                <c:pt idx="3807">
                  <c:v>39732.416666657431</c:v>
                </c:pt>
                <c:pt idx="3808">
                  <c:v>39732.458333324124</c:v>
                </c:pt>
                <c:pt idx="3809">
                  <c:v>39732.49999999076</c:v>
                </c:pt>
                <c:pt idx="3810">
                  <c:v>39732.541666657424</c:v>
                </c:pt>
                <c:pt idx="3811">
                  <c:v>39732.583333324103</c:v>
                </c:pt>
                <c:pt idx="3812">
                  <c:v>39732.624999990752</c:v>
                </c:pt>
                <c:pt idx="3813">
                  <c:v>39732.666666657402</c:v>
                </c:pt>
                <c:pt idx="3814">
                  <c:v>39732.708333324095</c:v>
                </c:pt>
                <c:pt idx="3815">
                  <c:v>39732.749999990745</c:v>
                </c:pt>
                <c:pt idx="3816">
                  <c:v>39732.79166665738</c:v>
                </c:pt>
                <c:pt idx="3817">
                  <c:v>39732.833333324088</c:v>
                </c:pt>
                <c:pt idx="3818">
                  <c:v>39732.874999990752</c:v>
                </c:pt>
                <c:pt idx="3819">
                  <c:v>39732.916666657402</c:v>
                </c:pt>
                <c:pt idx="3820">
                  <c:v>39732.958333324095</c:v>
                </c:pt>
                <c:pt idx="3821">
                  <c:v>39732.99999999073</c:v>
                </c:pt>
                <c:pt idx="3822">
                  <c:v>39733.04166665738</c:v>
                </c:pt>
                <c:pt idx="3823">
                  <c:v>39733.083333324073</c:v>
                </c:pt>
                <c:pt idx="3824">
                  <c:v>39733.124999990723</c:v>
                </c:pt>
                <c:pt idx="3825">
                  <c:v>39733.166666657373</c:v>
                </c:pt>
                <c:pt idx="3826">
                  <c:v>39733.208333324066</c:v>
                </c:pt>
                <c:pt idx="3827">
                  <c:v>39733.249999990716</c:v>
                </c:pt>
                <c:pt idx="3828">
                  <c:v>39733.291666657351</c:v>
                </c:pt>
                <c:pt idx="3829">
                  <c:v>39733.333333324059</c:v>
                </c:pt>
                <c:pt idx="3830">
                  <c:v>39733.374999990723</c:v>
                </c:pt>
                <c:pt idx="3831">
                  <c:v>39733.416666657373</c:v>
                </c:pt>
                <c:pt idx="3832">
                  <c:v>39733.458333324066</c:v>
                </c:pt>
                <c:pt idx="3833">
                  <c:v>39733.499999990701</c:v>
                </c:pt>
                <c:pt idx="3834">
                  <c:v>39733.541666657351</c:v>
                </c:pt>
                <c:pt idx="3835">
                  <c:v>39733.583333324044</c:v>
                </c:pt>
                <c:pt idx="3836">
                  <c:v>39733.624999990694</c:v>
                </c:pt>
                <c:pt idx="3837">
                  <c:v>39733.666666657344</c:v>
                </c:pt>
                <c:pt idx="3838">
                  <c:v>39733.708333324037</c:v>
                </c:pt>
                <c:pt idx="3839">
                  <c:v>39733.749999990687</c:v>
                </c:pt>
                <c:pt idx="3840">
                  <c:v>39733.791666657322</c:v>
                </c:pt>
                <c:pt idx="3841">
                  <c:v>39733.83333332403</c:v>
                </c:pt>
                <c:pt idx="3842">
                  <c:v>39733.874999990694</c:v>
                </c:pt>
                <c:pt idx="3843">
                  <c:v>39733.916666657344</c:v>
                </c:pt>
                <c:pt idx="3844">
                  <c:v>39733.958333324037</c:v>
                </c:pt>
                <c:pt idx="3845">
                  <c:v>39733.999999990672</c:v>
                </c:pt>
                <c:pt idx="3846">
                  <c:v>39734.041666657322</c:v>
                </c:pt>
                <c:pt idx="3847">
                  <c:v>39734.083333324015</c:v>
                </c:pt>
                <c:pt idx="3848">
                  <c:v>39734.124999990665</c:v>
                </c:pt>
                <c:pt idx="3849">
                  <c:v>39734.166666657315</c:v>
                </c:pt>
                <c:pt idx="3850">
                  <c:v>39734.208333323993</c:v>
                </c:pt>
                <c:pt idx="3851">
                  <c:v>39734.249999990658</c:v>
                </c:pt>
                <c:pt idx="3852">
                  <c:v>39734.291666657293</c:v>
                </c:pt>
                <c:pt idx="3853">
                  <c:v>39734.333333323993</c:v>
                </c:pt>
                <c:pt idx="3854">
                  <c:v>39734.374999990665</c:v>
                </c:pt>
                <c:pt idx="3855">
                  <c:v>39734.416666657315</c:v>
                </c:pt>
                <c:pt idx="3856">
                  <c:v>39734.458333324001</c:v>
                </c:pt>
                <c:pt idx="3857">
                  <c:v>39734.499999990636</c:v>
                </c:pt>
                <c:pt idx="3858">
                  <c:v>39734.541666657293</c:v>
                </c:pt>
                <c:pt idx="3859">
                  <c:v>39734.583333323986</c:v>
                </c:pt>
                <c:pt idx="3860">
                  <c:v>39734.624999990636</c:v>
                </c:pt>
                <c:pt idx="3861">
                  <c:v>39734.666666657278</c:v>
                </c:pt>
                <c:pt idx="3862">
                  <c:v>39734.708333323979</c:v>
                </c:pt>
                <c:pt idx="3863">
                  <c:v>39734.749999990629</c:v>
                </c:pt>
                <c:pt idx="3864">
                  <c:v>39734.791666657256</c:v>
                </c:pt>
                <c:pt idx="3865">
                  <c:v>39734.833333323972</c:v>
                </c:pt>
                <c:pt idx="3866">
                  <c:v>39734.874999990636</c:v>
                </c:pt>
                <c:pt idx="3867">
                  <c:v>39734.916666657286</c:v>
                </c:pt>
                <c:pt idx="3868">
                  <c:v>39734.958333323979</c:v>
                </c:pt>
                <c:pt idx="3869">
                  <c:v>39734.999999990614</c:v>
                </c:pt>
                <c:pt idx="3870">
                  <c:v>39735.041666657264</c:v>
                </c:pt>
                <c:pt idx="3871">
                  <c:v>39735.083333323942</c:v>
                </c:pt>
                <c:pt idx="3872">
                  <c:v>39735.124999990607</c:v>
                </c:pt>
                <c:pt idx="3873">
                  <c:v>39735.166666657256</c:v>
                </c:pt>
                <c:pt idx="3874">
                  <c:v>39735.208333323942</c:v>
                </c:pt>
                <c:pt idx="3875">
                  <c:v>39735.249999990599</c:v>
                </c:pt>
                <c:pt idx="3876">
                  <c:v>39735.291666657227</c:v>
                </c:pt>
                <c:pt idx="3877">
                  <c:v>39735.333333323942</c:v>
                </c:pt>
                <c:pt idx="3878">
                  <c:v>39735.374999990607</c:v>
                </c:pt>
                <c:pt idx="3879">
                  <c:v>39735.416666657256</c:v>
                </c:pt>
                <c:pt idx="3880">
                  <c:v>39735.45833332395</c:v>
                </c:pt>
                <c:pt idx="3881">
                  <c:v>39735.499999990592</c:v>
                </c:pt>
                <c:pt idx="3882">
                  <c:v>39735.541666657227</c:v>
                </c:pt>
                <c:pt idx="3883">
                  <c:v>39735.583333323913</c:v>
                </c:pt>
                <c:pt idx="3884">
                  <c:v>39735.624999990592</c:v>
                </c:pt>
                <c:pt idx="3885">
                  <c:v>39735.66666665722</c:v>
                </c:pt>
                <c:pt idx="3886">
                  <c:v>39735.708333323913</c:v>
                </c:pt>
                <c:pt idx="3887">
                  <c:v>39735.749999990585</c:v>
                </c:pt>
                <c:pt idx="3888">
                  <c:v>39735.791666657205</c:v>
                </c:pt>
                <c:pt idx="3889">
                  <c:v>39735.833333323899</c:v>
                </c:pt>
                <c:pt idx="3890">
                  <c:v>39735.874999990585</c:v>
                </c:pt>
                <c:pt idx="3891">
                  <c:v>39735.916666657227</c:v>
                </c:pt>
                <c:pt idx="3892">
                  <c:v>39735.958333323906</c:v>
                </c:pt>
                <c:pt idx="3893">
                  <c:v>39735.999999990563</c:v>
                </c:pt>
                <c:pt idx="3894">
                  <c:v>39736.041666657198</c:v>
                </c:pt>
                <c:pt idx="3895">
                  <c:v>39736.083333323892</c:v>
                </c:pt>
                <c:pt idx="3896">
                  <c:v>39736.124999990549</c:v>
                </c:pt>
                <c:pt idx="3897">
                  <c:v>39736.166666657191</c:v>
                </c:pt>
                <c:pt idx="3898">
                  <c:v>39736.208333323892</c:v>
                </c:pt>
                <c:pt idx="3899">
                  <c:v>39736.249999990541</c:v>
                </c:pt>
                <c:pt idx="3900">
                  <c:v>39736.291666657176</c:v>
                </c:pt>
                <c:pt idx="3901">
                  <c:v>39736.333333323884</c:v>
                </c:pt>
                <c:pt idx="3902">
                  <c:v>39736.374999990556</c:v>
                </c:pt>
                <c:pt idx="3903">
                  <c:v>39736.416666657198</c:v>
                </c:pt>
                <c:pt idx="3904">
                  <c:v>39736.458333323884</c:v>
                </c:pt>
                <c:pt idx="3905">
                  <c:v>39736.499999990541</c:v>
                </c:pt>
                <c:pt idx="3906">
                  <c:v>39736.541666657184</c:v>
                </c:pt>
                <c:pt idx="3907">
                  <c:v>39736.583333323862</c:v>
                </c:pt>
                <c:pt idx="3908">
                  <c:v>39736.624999990519</c:v>
                </c:pt>
                <c:pt idx="3909">
                  <c:v>39736.666666657184</c:v>
                </c:pt>
                <c:pt idx="3910">
                  <c:v>39736.708333323848</c:v>
                </c:pt>
                <c:pt idx="3911">
                  <c:v>39736.749999990512</c:v>
                </c:pt>
                <c:pt idx="3912">
                  <c:v>39736.791666657155</c:v>
                </c:pt>
                <c:pt idx="3913">
                  <c:v>39736.833333323841</c:v>
                </c:pt>
                <c:pt idx="3914">
                  <c:v>39736.874999990527</c:v>
                </c:pt>
                <c:pt idx="3915">
                  <c:v>39736.916666657169</c:v>
                </c:pt>
                <c:pt idx="3916">
                  <c:v>39736.958333323848</c:v>
                </c:pt>
                <c:pt idx="3917">
                  <c:v>39736.999999990498</c:v>
                </c:pt>
                <c:pt idx="3918">
                  <c:v>39737.041666657155</c:v>
                </c:pt>
                <c:pt idx="3919">
                  <c:v>39737.083333323833</c:v>
                </c:pt>
                <c:pt idx="3920">
                  <c:v>39737.12499999049</c:v>
                </c:pt>
                <c:pt idx="3921">
                  <c:v>39737.166666657155</c:v>
                </c:pt>
                <c:pt idx="3922">
                  <c:v>39737.208333323819</c:v>
                </c:pt>
                <c:pt idx="3923">
                  <c:v>39737.249999990483</c:v>
                </c:pt>
                <c:pt idx="3924">
                  <c:v>39737.291666657118</c:v>
                </c:pt>
                <c:pt idx="3925">
                  <c:v>39737.333333323812</c:v>
                </c:pt>
                <c:pt idx="3926">
                  <c:v>39737.374999990498</c:v>
                </c:pt>
                <c:pt idx="3927">
                  <c:v>39737.41666665714</c:v>
                </c:pt>
                <c:pt idx="3928">
                  <c:v>39737.458333323826</c:v>
                </c:pt>
                <c:pt idx="3929">
                  <c:v>39737.499999990468</c:v>
                </c:pt>
                <c:pt idx="3930">
                  <c:v>39737.541666657125</c:v>
                </c:pt>
                <c:pt idx="3931">
                  <c:v>39737.583333323797</c:v>
                </c:pt>
                <c:pt idx="3932">
                  <c:v>39737.624999990461</c:v>
                </c:pt>
                <c:pt idx="3933">
                  <c:v>39737.666666657125</c:v>
                </c:pt>
                <c:pt idx="3934">
                  <c:v>39737.70833332379</c:v>
                </c:pt>
                <c:pt idx="3935">
                  <c:v>39737.749999990461</c:v>
                </c:pt>
                <c:pt idx="3936">
                  <c:v>39737.791666657096</c:v>
                </c:pt>
                <c:pt idx="3937">
                  <c:v>39737.833333323782</c:v>
                </c:pt>
                <c:pt idx="3938">
                  <c:v>39737.874999990468</c:v>
                </c:pt>
                <c:pt idx="3939">
                  <c:v>39737.916666657111</c:v>
                </c:pt>
                <c:pt idx="3940">
                  <c:v>39737.958333323797</c:v>
                </c:pt>
                <c:pt idx="3941">
                  <c:v>39737.999999990439</c:v>
                </c:pt>
                <c:pt idx="3942">
                  <c:v>39738.041666657104</c:v>
                </c:pt>
                <c:pt idx="3943">
                  <c:v>39738.083333323768</c:v>
                </c:pt>
                <c:pt idx="3944">
                  <c:v>39738.124999990432</c:v>
                </c:pt>
                <c:pt idx="3945">
                  <c:v>39738.166666657082</c:v>
                </c:pt>
                <c:pt idx="3946">
                  <c:v>39738.208333323761</c:v>
                </c:pt>
                <c:pt idx="3947">
                  <c:v>39738.249999990432</c:v>
                </c:pt>
                <c:pt idx="3948">
                  <c:v>39738.291666657067</c:v>
                </c:pt>
                <c:pt idx="3949">
                  <c:v>39738.333333323753</c:v>
                </c:pt>
                <c:pt idx="3950">
                  <c:v>39738.374999990439</c:v>
                </c:pt>
                <c:pt idx="3951">
                  <c:v>39738.416666657082</c:v>
                </c:pt>
                <c:pt idx="3952">
                  <c:v>39738.458333323761</c:v>
                </c:pt>
                <c:pt idx="3953">
                  <c:v>39738.49999999041</c:v>
                </c:pt>
                <c:pt idx="3954">
                  <c:v>39738.541666657075</c:v>
                </c:pt>
                <c:pt idx="3955">
                  <c:v>39738.583333323739</c:v>
                </c:pt>
                <c:pt idx="3956">
                  <c:v>39738.624999990403</c:v>
                </c:pt>
                <c:pt idx="3957">
                  <c:v>39738.666666657053</c:v>
                </c:pt>
                <c:pt idx="3958">
                  <c:v>39738.708333323731</c:v>
                </c:pt>
                <c:pt idx="3959">
                  <c:v>39738.749999990396</c:v>
                </c:pt>
                <c:pt idx="3960">
                  <c:v>39738.791666657031</c:v>
                </c:pt>
                <c:pt idx="3961">
                  <c:v>39738.833333323731</c:v>
                </c:pt>
                <c:pt idx="3962">
                  <c:v>39738.874999990403</c:v>
                </c:pt>
                <c:pt idx="3963">
                  <c:v>39738.916666657053</c:v>
                </c:pt>
                <c:pt idx="3964">
                  <c:v>39738.958333323739</c:v>
                </c:pt>
                <c:pt idx="3965">
                  <c:v>39738.999999990381</c:v>
                </c:pt>
                <c:pt idx="3966">
                  <c:v>39739.041666657031</c:v>
                </c:pt>
                <c:pt idx="3967">
                  <c:v>39739.08333332371</c:v>
                </c:pt>
                <c:pt idx="3968">
                  <c:v>39739.124999990381</c:v>
                </c:pt>
                <c:pt idx="3969">
                  <c:v>39739.166666657024</c:v>
                </c:pt>
                <c:pt idx="3970">
                  <c:v>39739.208333323702</c:v>
                </c:pt>
                <c:pt idx="3971">
                  <c:v>39739.249999990367</c:v>
                </c:pt>
                <c:pt idx="3972">
                  <c:v>39739.291666657002</c:v>
                </c:pt>
                <c:pt idx="3973">
                  <c:v>39739.333333323695</c:v>
                </c:pt>
                <c:pt idx="3974">
                  <c:v>39739.374999990374</c:v>
                </c:pt>
                <c:pt idx="3975">
                  <c:v>39739.416666657031</c:v>
                </c:pt>
                <c:pt idx="3976">
                  <c:v>39739.458333323702</c:v>
                </c:pt>
                <c:pt idx="3977">
                  <c:v>39739.499999990352</c:v>
                </c:pt>
                <c:pt idx="3978">
                  <c:v>39739.541666657002</c:v>
                </c:pt>
                <c:pt idx="3979">
                  <c:v>39739.583333323681</c:v>
                </c:pt>
                <c:pt idx="3980">
                  <c:v>39739.624999990345</c:v>
                </c:pt>
                <c:pt idx="3981">
                  <c:v>39739.666666656994</c:v>
                </c:pt>
                <c:pt idx="3982">
                  <c:v>39739.708333323673</c:v>
                </c:pt>
                <c:pt idx="3983">
                  <c:v>39739.749999990338</c:v>
                </c:pt>
                <c:pt idx="3984">
                  <c:v>39739.79166665698</c:v>
                </c:pt>
                <c:pt idx="3985">
                  <c:v>39739.833333323666</c:v>
                </c:pt>
                <c:pt idx="3986">
                  <c:v>39739.874999990345</c:v>
                </c:pt>
                <c:pt idx="3987">
                  <c:v>39739.916666657002</c:v>
                </c:pt>
                <c:pt idx="3988">
                  <c:v>39739.958333323673</c:v>
                </c:pt>
                <c:pt idx="3989">
                  <c:v>39739.999999990323</c:v>
                </c:pt>
                <c:pt idx="3990">
                  <c:v>39740.041666656987</c:v>
                </c:pt>
                <c:pt idx="3991">
                  <c:v>39740.083333323651</c:v>
                </c:pt>
                <c:pt idx="3992">
                  <c:v>39740.124999990316</c:v>
                </c:pt>
                <c:pt idx="3993">
                  <c:v>39740.16666665698</c:v>
                </c:pt>
                <c:pt idx="3994">
                  <c:v>39740.208333323644</c:v>
                </c:pt>
                <c:pt idx="3995">
                  <c:v>39740.249999990308</c:v>
                </c:pt>
                <c:pt idx="3996">
                  <c:v>39740.291666656958</c:v>
                </c:pt>
                <c:pt idx="3997">
                  <c:v>39740.333333323637</c:v>
                </c:pt>
                <c:pt idx="3998">
                  <c:v>39740.374999990316</c:v>
                </c:pt>
                <c:pt idx="3999">
                  <c:v>39740.41666665698</c:v>
                </c:pt>
                <c:pt idx="4000">
                  <c:v>39740.458333323644</c:v>
                </c:pt>
                <c:pt idx="4001">
                  <c:v>39740.499999990294</c:v>
                </c:pt>
                <c:pt idx="4002">
                  <c:v>39740.541666656958</c:v>
                </c:pt>
                <c:pt idx="4003">
                  <c:v>39740.583333323622</c:v>
                </c:pt>
                <c:pt idx="4004">
                  <c:v>39740.624999990287</c:v>
                </c:pt>
                <c:pt idx="4005">
                  <c:v>39740.666666656951</c:v>
                </c:pt>
                <c:pt idx="4006">
                  <c:v>39740.708333323615</c:v>
                </c:pt>
                <c:pt idx="4007">
                  <c:v>39740.749999990279</c:v>
                </c:pt>
                <c:pt idx="4008">
                  <c:v>39740.791666656929</c:v>
                </c:pt>
                <c:pt idx="4009">
                  <c:v>39740.833333323608</c:v>
                </c:pt>
                <c:pt idx="4010">
                  <c:v>39740.874999990287</c:v>
                </c:pt>
                <c:pt idx="4011">
                  <c:v>39740.916666656951</c:v>
                </c:pt>
                <c:pt idx="4012">
                  <c:v>39740.958333323615</c:v>
                </c:pt>
                <c:pt idx="4013">
                  <c:v>39740.999999990265</c:v>
                </c:pt>
                <c:pt idx="4014">
                  <c:v>39741.041666656929</c:v>
                </c:pt>
                <c:pt idx="4015">
                  <c:v>39741.083333323593</c:v>
                </c:pt>
                <c:pt idx="4016">
                  <c:v>39741.124999990257</c:v>
                </c:pt>
                <c:pt idx="4017">
                  <c:v>39741.166666656922</c:v>
                </c:pt>
                <c:pt idx="4018">
                  <c:v>39741.208333323593</c:v>
                </c:pt>
                <c:pt idx="4019">
                  <c:v>39741.24999999025</c:v>
                </c:pt>
                <c:pt idx="4020">
                  <c:v>39741.2916666569</c:v>
                </c:pt>
                <c:pt idx="4021">
                  <c:v>39741.333333323593</c:v>
                </c:pt>
                <c:pt idx="4022">
                  <c:v>39741.374999990243</c:v>
                </c:pt>
                <c:pt idx="4023">
                  <c:v>39741.416666656922</c:v>
                </c:pt>
                <c:pt idx="4024">
                  <c:v>39741.458333323601</c:v>
                </c:pt>
                <c:pt idx="4025">
                  <c:v>39741.499999990236</c:v>
                </c:pt>
                <c:pt idx="4026">
                  <c:v>39741.5416666569</c:v>
                </c:pt>
                <c:pt idx="4027">
                  <c:v>39741.583333323579</c:v>
                </c:pt>
                <c:pt idx="4028">
                  <c:v>39741.624999990228</c:v>
                </c:pt>
                <c:pt idx="4029">
                  <c:v>39741.666666656885</c:v>
                </c:pt>
                <c:pt idx="4030">
                  <c:v>39741.708333323571</c:v>
                </c:pt>
                <c:pt idx="4031">
                  <c:v>39741.749999990221</c:v>
                </c:pt>
                <c:pt idx="4032">
                  <c:v>39741.791666656871</c:v>
                </c:pt>
                <c:pt idx="4033">
                  <c:v>39741.833333323564</c:v>
                </c:pt>
                <c:pt idx="4034">
                  <c:v>39741.874999990228</c:v>
                </c:pt>
                <c:pt idx="4035">
                  <c:v>39741.916666656893</c:v>
                </c:pt>
                <c:pt idx="4036">
                  <c:v>39741.958333323564</c:v>
                </c:pt>
                <c:pt idx="4037">
                  <c:v>39741.999999990207</c:v>
                </c:pt>
                <c:pt idx="4038">
                  <c:v>39742.041666656871</c:v>
                </c:pt>
                <c:pt idx="4039">
                  <c:v>39742.083333323542</c:v>
                </c:pt>
                <c:pt idx="4040">
                  <c:v>39742.124999990199</c:v>
                </c:pt>
                <c:pt idx="4041">
                  <c:v>39742.166666656864</c:v>
                </c:pt>
                <c:pt idx="4042">
                  <c:v>39742.208333323542</c:v>
                </c:pt>
                <c:pt idx="4043">
                  <c:v>39742.249999990192</c:v>
                </c:pt>
                <c:pt idx="4044">
                  <c:v>39742.291666656834</c:v>
                </c:pt>
                <c:pt idx="4045">
                  <c:v>39742.333333323535</c:v>
                </c:pt>
                <c:pt idx="4046">
                  <c:v>39742.374999990207</c:v>
                </c:pt>
                <c:pt idx="4047">
                  <c:v>39742.416666656849</c:v>
                </c:pt>
                <c:pt idx="4048">
                  <c:v>39742.458333323535</c:v>
                </c:pt>
                <c:pt idx="4049">
                  <c:v>39742.499999990192</c:v>
                </c:pt>
                <c:pt idx="4050">
                  <c:v>39742.541666656834</c:v>
                </c:pt>
                <c:pt idx="4051">
                  <c:v>39742.583333323513</c:v>
                </c:pt>
                <c:pt idx="4052">
                  <c:v>39742.624999990185</c:v>
                </c:pt>
                <c:pt idx="4053">
                  <c:v>39742.666666656834</c:v>
                </c:pt>
                <c:pt idx="4054">
                  <c:v>39742.708333323499</c:v>
                </c:pt>
                <c:pt idx="4055">
                  <c:v>39742.749999990163</c:v>
                </c:pt>
                <c:pt idx="4056">
                  <c:v>39742.791666656813</c:v>
                </c:pt>
                <c:pt idx="4057">
                  <c:v>39742.833333323491</c:v>
                </c:pt>
                <c:pt idx="4058">
                  <c:v>39742.874999990185</c:v>
                </c:pt>
                <c:pt idx="4059">
                  <c:v>39742.916666656834</c:v>
                </c:pt>
                <c:pt idx="4060">
                  <c:v>39742.958333323506</c:v>
                </c:pt>
                <c:pt idx="4061">
                  <c:v>39742.999999990148</c:v>
                </c:pt>
                <c:pt idx="4062">
                  <c:v>39743.041666656805</c:v>
                </c:pt>
                <c:pt idx="4063">
                  <c:v>39743.083333323491</c:v>
                </c:pt>
                <c:pt idx="4064">
                  <c:v>39743.124999990141</c:v>
                </c:pt>
                <c:pt idx="4065">
                  <c:v>39743.166666656805</c:v>
                </c:pt>
                <c:pt idx="4066">
                  <c:v>39743.208333323484</c:v>
                </c:pt>
                <c:pt idx="4067">
                  <c:v>39743.249999990141</c:v>
                </c:pt>
                <c:pt idx="4068">
                  <c:v>39743.291666656769</c:v>
                </c:pt>
                <c:pt idx="4069">
                  <c:v>39743.333333323462</c:v>
                </c:pt>
                <c:pt idx="4070">
                  <c:v>39743.374999990148</c:v>
                </c:pt>
                <c:pt idx="4071">
                  <c:v>39743.416666656791</c:v>
                </c:pt>
                <c:pt idx="4072">
                  <c:v>39743.458333323484</c:v>
                </c:pt>
                <c:pt idx="4073">
                  <c:v>39743.499999990119</c:v>
                </c:pt>
                <c:pt idx="4074">
                  <c:v>39743.541666656776</c:v>
                </c:pt>
                <c:pt idx="4075">
                  <c:v>39743.583333323448</c:v>
                </c:pt>
                <c:pt idx="4076">
                  <c:v>39743.624999990112</c:v>
                </c:pt>
                <c:pt idx="4077">
                  <c:v>39743.666666656776</c:v>
                </c:pt>
                <c:pt idx="4078">
                  <c:v>39743.70833332344</c:v>
                </c:pt>
                <c:pt idx="4079">
                  <c:v>39743.749999990112</c:v>
                </c:pt>
                <c:pt idx="4080">
                  <c:v>39743.791666656747</c:v>
                </c:pt>
                <c:pt idx="4081">
                  <c:v>39743.833333323433</c:v>
                </c:pt>
                <c:pt idx="4082">
                  <c:v>39743.874999990119</c:v>
                </c:pt>
                <c:pt idx="4083">
                  <c:v>39743.916666656762</c:v>
                </c:pt>
                <c:pt idx="4084">
                  <c:v>39743.958333323448</c:v>
                </c:pt>
                <c:pt idx="4085">
                  <c:v>39743.99999999009</c:v>
                </c:pt>
                <c:pt idx="4086">
                  <c:v>39744.041666656754</c:v>
                </c:pt>
                <c:pt idx="4087">
                  <c:v>39744.083333323419</c:v>
                </c:pt>
                <c:pt idx="4088">
                  <c:v>39744.124999990083</c:v>
                </c:pt>
                <c:pt idx="4089">
                  <c:v>39744.166666656733</c:v>
                </c:pt>
                <c:pt idx="4090">
                  <c:v>39744.208333323411</c:v>
                </c:pt>
                <c:pt idx="4091">
                  <c:v>39744.249999990083</c:v>
                </c:pt>
                <c:pt idx="4092">
                  <c:v>39744.291666656718</c:v>
                </c:pt>
                <c:pt idx="4093">
                  <c:v>39744.333333323411</c:v>
                </c:pt>
                <c:pt idx="4094">
                  <c:v>39744.37499999009</c:v>
                </c:pt>
                <c:pt idx="4095">
                  <c:v>39744.416666656733</c:v>
                </c:pt>
                <c:pt idx="4096">
                  <c:v>39744.458333323419</c:v>
                </c:pt>
                <c:pt idx="4097">
                  <c:v>39744.499999990061</c:v>
                </c:pt>
                <c:pt idx="4098">
                  <c:v>39744.541666656725</c:v>
                </c:pt>
                <c:pt idx="4099">
                  <c:v>39744.58333332339</c:v>
                </c:pt>
                <c:pt idx="4100">
                  <c:v>39744.624999990061</c:v>
                </c:pt>
                <c:pt idx="4101">
                  <c:v>39744.666666656703</c:v>
                </c:pt>
                <c:pt idx="4102">
                  <c:v>39744.708333323382</c:v>
                </c:pt>
                <c:pt idx="4103">
                  <c:v>39744.749999990046</c:v>
                </c:pt>
                <c:pt idx="4104">
                  <c:v>39744.791666656682</c:v>
                </c:pt>
                <c:pt idx="4105">
                  <c:v>39744.833333323382</c:v>
                </c:pt>
                <c:pt idx="4106">
                  <c:v>39744.874999990054</c:v>
                </c:pt>
                <c:pt idx="4107">
                  <c:v>39744.916666656703</c:v>
                </c:pt>
                <c:pt idx="4108">
                  <c:v>39744.95833332339</c:v>
                </c:pt>
                <c:pt idx="4109">
                  <c:v>39744.999999990032</c:v>
                </c:pt>
                <c:pt idx="4110">
                  <c:v>39745.041666656682</c:v>
                </c:pt>
                <c:pt idx="4111">
                  <c:v>39745.08333332336</c:v>
                </c:pt>
                <c:pt idx="4112">
                  <c:v>39745.124999990032</c:v>
                </c:pt>
                <c:pt idx="4113">
                  <c:v>39745.166666656674</c:v>
                </c:pt>
                <c:pt idx="4114">
                  <c:v>39745.208333323353</c:v>
                </c:pt>
                <c:pt idx="4115">
                  <c:v>39745.249999990017</c:v>
                </c:pt>
                <c:pt idx="4116">
                  <c:v>39745.291666656653</c:v>
                </c:pt>
                <c:pt idx="4117">
                  <c:v>39745.333333323346</c:v>
                </c:pt>
                <c:pt idx="4118">
                  <c:v>39745.374999990025</c:v>
                </c:pt>
                <c:pt idx="4119">
                  <c:v>39745.416666656682</c:v>
                </c:pt>
                <c:pt idx="4120">
                  <c:v>39745.458333323353</c:v>
                </c:pt>
                <c:pt idx="4121">
                  <c:v>39745.499999990003</c:v>
                </c:pt>
                <c:pt idx="4122">
                  <c:v>39745.541666656653</c:v>
                </c:pt>
                <c:pt idx="4123">
                  <c:v>39745.583333323331</c:v>
                </c:pt>
                <c:pt idx="4124">
                  <c:v>39745.624999989996</c:v>
                </c:pt>
                <c:pt idx="4125">
                  <c:v>39745.666666656645</c:v>
                </c:pt>
                <c:pt idx="4132" formatCode="m/d/yyyy\ h:mm">
                  <c:v>39745.708333333336</c:v>
                </c:pt>
                <c:pt idx="4133" formatCode="m/d/yyyy\ h:mm">
                  <c:v>39745.75</c:v>
                </c:pt>
                <c:pt idx="4134" formatCode="m/d/yyyy\ h:mm">
                  <c:v>39745.791666666635</c:v>
                </c:pt>
                <c:pt idx="4135" formatCode="m/d/yyyy\ h:mm">
                  <c:v>39745.833333333328</c:v>
                </c:pt>
                <c:pt idx="4136" formatCode="m/d/yyyy\ h:mm">
                  <c:v>39745.875</c:v>
                </c:pt>
                <c:pt idx="4137" formatCode="m/d/yyyy\ h:mm">
                  <c:v>39745.916666666657</c:v>
                </c:pt>
                <c:pt idx="4138" formatCode="m/d/yyyy\ h:mm">
                  <c:v>39745.958333333336</c:v>
                </c:pt>
                <c:pt idx="4139" formatCode="m/d/yyyy\ h:mm">
                  <c:v>39745.999999999993</c:v>
                </c:pt>
                <c:pt idx="4140" formatCode="m/d/yyyy\ h:mm">
                  <c:v>39746.041666666628</c:v>
                </c:pt>
                <c:pt idx="4141" formatCode="m/d/yyyy\ h:mm">
                  <c:v>39746.083333333314</c:v>
                </c:pt>
                <c:pt idx="4142" formatCode="m/d/yyyy\ h:mm">
                  <c:v>39746.124999999993</c:v>
                </c:pt>
                <c:pt idx="4143" formatCode="m/d/yyyy\ h:mm">
                  <c:v>39746.166666666621</c:v>
                </c:pt>
                <c:pt idx="4144" formatCode="m/d/yyyy\ h:mm">
                  <c:v>39746.208333333307</c:v>
                </c:pt>
                <c:pt idx="4145" formatCode="m/d/yyyy\ h:mm">
                  <c:v>39746.249999999985</c:v>
                </c:pt>
                <c:pt idx="4146" formatCode="m/d/yyyy\ h:mm">
                  <c:v>39746.291666666606</c:v>
                </c:pt>
                <c:pt idx="4147" formatCode="m/d/yyyy\ h:mm">
                  <c:v>39746.333333333285</c:v>
                </c:pt>
                <c:pt idx="4148" formatCode="m/d/yyyy\ h:mm">
                  <c:v>39746.374999999993</c:v>
                </c:pt>
                <c:pt idx="4149" formatCode="m/d/yyyy\ h:mm">
                  <c:v>39746.416666666628</c:v>
                </c:pt>
                <c:pt idx="4150" formatCode="m/d/yyyy\ h:mm">
                  <c:v>39746.458333333292</c:v>
                </c:pt>
                <c:pt idx="4151" formatCode="m/d/yyyy\ h:mm">
                  <c:v>39746.499999999971</c:v>
                </c:pt>
                <c:pt idx="4152" formatCode="m/d/yyyy\ h:mm">
                  <c:v>39746.541666666599</c:v>
                </c:pt>
                <c:pt idx="4153" formatCode="m/d/yyyy\ h:mm">
                  <c:v>39746.583333333285</c:v>
                </c:pt>
                <c:pt idx="4154" formatCode="m/d/yyyy\ h:mm">
                  <c:v>39746.624999999949</c:v>
                </c:pt>
                <c:pt idx="4155" formatCode="m/d/yyyy\ h:mm">
                  <c:v>39746.666666666591</c:v>
                </c:pt>
                <c:pt idx="4156" formatCode="m/d/yyyy\ h:mm">
                  <c:v>39746.708333333278</c:v>
                </c:pt>
                <c:pt idx="4157" formatCode="m/d/yyyy\ h:mm">
                  <c:v>39746.749999999942</c:v>
                </c:pt>
                <c:pt idx="4158" formatCode="m/d/yyyy\ h:mm">
                  <c:v>39746.791666666577</c:v>
                </c:pt>
                <c:pt idx="4159" formatCode="m/d/yyyy\ h:mm">
                  <c:v>39746.83333333327</c:v>
                </c:pt>
                <c:pt idx="4160" formatCode="m/d/yyyy\ h:mm">
                  <c:v>39746.874999999956</c:v>
                </c:pt>
                <c:pt idx="4161" formatCode="m/d/yyyy\ h:mm">
                  <c:v>39746.916666666599</c:v>
                </c:pt>
                <c:pt idx="4162" formatCode="m/d/yyyy\ h:mm">
                  <c:v>39746.958333333263</c:v>
                </c:pt>
                <c:pt idx="4163" formatCode="m/d/yyyy\ h:mm">
                  <c:v>39746.999999999942</c:v>
                </c:pt>
                <c:pt idx="4164" formatCode="m/d/yyyy\ h:mm">
                  <c:v>39747.041666666584</c:v>
                </c:pt>
                <c:pt idx="4165" formatCode="m/d/yyyy\ h:mm">
                  <c:v>39747.083333333256</c:v>
                </c:pt>
                <c:pt idx="4166" formatCode="m/d/yyyy\ h:mm">
                  <c:v>39747.124999999935</c:v>
                </c:pt>
                <c:pt idx="4167" formatCode="m/d/yyyy\ h:mm">
                  <c:v>39747.166666666584</c:v>
                </c:pt>
                <c:pt idx="4168" formatCode="m/d/yyyy\ h:mm">
                  <c:v>39747.208333333234</c:v>
                </c:pt>
                <c:pt idx="4169" formatCode="m/d/yyyy\ h:mm">
                  <c:v>39747.249999999913</c:v>
                </c:pt>
                <c:pt idx="4170" formatCode="m/d/yyyy\ h:mm">
                  <c:v>39747.291666666562</c:v>
                </c:pt>
                <c:pt idx="4171" formatCode="m/d/yyyy\ h:mm">
                  <c:v>39747.333333333234</c:v>
                </c:pt>
                <c:pt idx="4172" formatCode="m/d/yyyy\ h:mm">
                  <c:v>39747.374999999935</c:v>
                </c:pt>
                <c:pt idx="4173" formatCode="m/d/yyyy\ h:mm">
                  <c:v>39747.416666666584</c:v>
                </c:pt>
                <c:pt idx="4174" formatCode="m/d/yyyy\ h:mm">
                  <c:v>39747.458333333241</c:v>
                </c:pt>
                <c:pt idx="4175" formatCode="m/d/yyyy\ h:mm">
                  <c:v>39747.499999999898</c:v>
                </c:pt>
                <c:pt idx="4176" formatCode="m/d/yyyy\ h:mm">
                  <c:v>39747.541666666555</c:v>
                </c:pt>
                <c:pt idx="4177" formatCode="m/d/yyyy\ h:mm">
                  <c:v>39747.583333333227</c:v>
                </c:pt>
                <c:pt idx="4178" formatCode="m/d/yyyy\ h:mm">
                  <c:v>39747.624999999891</c:v>
                </c:pt>
                <c:pt idx="4179" formatCode="m/d/yyyy\ h:mm">
                  <c:v>39747.666666666555</c:v>
                </c:pt>
                <c:pt idx="4180" formatCode="m/d/yyyy\ h:mm">
                  <c:v>39747.708333333205</c:v>
                </c:pt>
                <c:pt idx="4181" formatCode="m/d/yyyy\ h:mm">
                  <c:v>39747.749999999891</c:v>
                </c:pt>
                <c:pt idx="4182" formatCode="m/d/yyyy\ h:mm">
                  <c:v>39747.791666666519</c:v>
                </c:pt>
                <c:pt idx="4183" formatCode="m/d/yyyy\ h:mm">
                  <c:v>39747.833333333205</c:v>
                </c:pt>
                <c:pt idx="4184" formatCode="m/d/yyyy\ h:mm">
                  <c:v>39747.874999999898</c:v>
                </c:pt>
                <c:pt idx="4185" formatCode="m/d/yyyy\ h:mm">
                  <c:v>39747.916666666541</c:v>
                </c:pt>
                <c:pt idx="4186" formatCode="m/d/yyyy\ h:mm">
                  <c:v>39747.958333333212</c:v>
                </c:pt>
                <c:pt idx="4187" formatCode="m/d/yyyy\ h:mm">
                  <c:v>39747.999999999869</c:v>
                </c:pt>
                <c:pt idx="4188" formatCode="m/d/yyyy\ h:mm">
                  <c:v>39748.041666666526</c:v>
                </c:pt>
                <c:pt idx="4189" formatCode="m/d/yyyy\ h:mm">
                  <c:v>39748.083333333198</c:v>
                </c:pt>
                <c:pt idx="4190" formatCode="m/d/yyyy\ h:mm">
                  <c:v>39748.124999999862</c:v>
                </c:pt>
                <c:pt idx="4191" formatCode="m/d/yyyy\ h:mm">
                  <c:v>39748.166666666526</c:v>
                </c:pt>
                <c:pt idx="4192" formatCode="m/d/yyyy\ h:mm">
                  <c:v>39748.20833333319</c:v>
                </c:pt>
                <c:pt idx="4193" formatCode="m/d/yyyy\ h:mm">
                  <c:v>39748.249999999862</c:v>
                </c:pt>
                <c:pt idx="4194" formatCode="m/d/yyyy\ h:mm">
                  <c:v>39748.291666666497</c:v>
                </c:pt>
                <c:pt idx="4195" formatCode="m/d/yyyy\ h:mm">
                  <c:v>39748.333333333183</c:v>
                </c:pt>
                <c:pt idx="4196" formatCode="m/d/yyyy\ h:mm">
                  <c:v>39748.374999999869</c:v>
                </c:pt>
                <c:pt idx="4197" formatCode="m/d/yyyy\ h:mm">
                  <c:v>39748.416666666511</c:v>
                </c:pt>
                <c:pt idx="4198" formatCode="m/d/yyyy\ h:mm">
                  <c:v>39748.458333333198</c:v>
                </c:pt>
                <c:pt idx="4199" formatCode="m/d/yyyy\ h:mm">
                  <c:v>39748.49999999984</c:v>
                </c:pt>
                <c:pt idx="4200" formatCode="m/d/yyyy\ h:mm">
                  <c:v>39748.541666666504</c:v>
                </c:pt>
                <c:pt idx="4201" formatCode="m/d/yyyy\ h:mm">
                  <c:v>39748.583333333168</c:v>
                </c:pt>
                <c:pt idx="4202" formatCode="m/d/yyyy\ h:mm">
                  <c:v>39748.624999999833</c:v>
                </c:pt>
                <c:pt idx="4203" formatCode="m/d/yyyy\ h:mm">
                  <c:v>39748.666666666482</c:v>
                </c:pt>
                <c:pt idx="4204" formatCode="m/d/yyyy\ h:mm">
                  <c:v>39748.708333333161</c:v>
                </c:pt>
                <c:pt idx="4205" formatCode="m/d/yyyy\ h:mm">
                  <c:v>39748.749999999833</c:v>
                </c:pt>
                <c:pt idx="4206" formatCode="m/d/yyyy\ h:mm">
                  <c:v>39748.791666666468</c:v>
                </c:pt>
                <c:pt idx="4207" formatCode="m/d/yyyy\ h:mm">
                  <c:v>39748.833333333161</c:v>
                </c:pt>
                <c:pt idx="4208" formatCode="m/d/yyyy\ h:mm">
                  <c:v>39748.87499999984</c:v>
                </c:pt>
                <c:pt idx="4209" formatCode="m/d/yyyy\ h:mm">
                  <c:v>39748.916666666482</c:v>
                </c:pt>
                <c:pt idx="4210" formatCode="m/d/yyyy\ h:mm">
                  <c:v>39748.958333333168</c:v>
                </c:pt>
                <c:pt idx="4211" formatCode="m/d/yyyy\ h:mm">
                  <c:v>39748.999999999811</c:v>
                </c:pt>
                <c:pt idx="4212" formatCode="m/d/yyyy\ h:mm">
                  <c:v>39749.041666666475</c:v>
                </c:pt>
                <c:pt idx="4213" formatCode="m/d/yyyy\ h:mm">
                  <c:v>39749.083333333139</c:v>
                </c:pt>
                <c:pt idx="4214" formatCode="m/d/yyyy\ h:mm">
                  <c:v>39749.124999999811</c:v>
                </c:pt>
                <c:pt idx="4215" formatCode="m/d/yyyy\ h:mm">
                  <c:v>39749.166666666453</c:v>
                </c:pt>
                <c:pt idx="4216" formatCode="m/d/yyyy\ h:mm">
                  <c:v>39749.208333333132</c:v>
                </c:pt>
                <c:pt idx="4217" formatCode="m/d/yyyy\ h:mm">
                  <c:v>39749.249999999796</c:v>
                </c:pt>
                <c:pt idx="4218" formatCode="m/d/yyyy\ h:mm">
                  <c:v>39749.291666666431</c:v>
                </c:pt>
                <c:pt idx="4219" formatCode="m/d/yyyy\ h:mm">
                  <c:v>39749.333333333132</c:v>
                </c:pt>
                <c:pt idx="4220" formatCode="m/d/yyyy\ h:mm">
                  <c:v>39749.374999999804</c:v>
                </c:pt>
                <c:pt idx="4221" formatCode="m/d/yyyy\ h:mm">
                  <c:v>39749.416666666453</c:v>
                </c:pt>
                <c:pt idx="4222" formatCode="m/d/yyyy\ h:mm">
                  <c:v>39749.458333333139</c:v>
                </c:pt>
                <c:pt idx="4223" formatCode="m/d/yyyy\ h:mm">
                  <c:v>39749.499999999782</c:v>
                </c:pt>
                <c:pt idx="4224" formatCode="m/d/yyyy\ h:mm">
                  <c:v>39749.541666666431</c:v>
                </c:pt>
                <c:pt idx="4225" formatCode="m/d/yyyy\ h:mm">
                  <c:v>39749.58333333311</c:v>
                </c:pt>
                <c:pt idx="4226" formatCode="m/d/yyyy\ h:mm">
                  <c:v>39749.624999999782</c:v>
                </c:pt>
                <c:pt idx="4227" formatCode="m/d/yyyy\ h:mm">
                  <c:v>39749.666666666424</c:v>
                </c:pt>
                <c:pt idx="4228" formatCode="m/d/yyyy\ h:mm">
                  <c:v>39749.708333333103</c:v>
                </c:pt>
                <c:pt idx="4229" formatCode="m/d/yyyy\ h:mm">
                  <c:v>39749.749999999767</c:v>
                </c:pt>
                <c:pt idx="4230" formatCode="m/d/yyyy\ h:mm">
                  <c:v>39749.791666666402</c:v>
                </c:pt>
                <c:pt idx="4231" formatCode="m/d/yyyy\ h:mm">
                  <c:v>39749.833333333096</c:v>
                </c:pt>
                <c:pt idx="4232" formatCode="m/d/yyyy\ h:mm">
                  <c:v>39749.874999999774</c:v>
                </c:pt>
                <c:pt idx="4233" formatCode="m/d/yyyy\ h:mm">
                  <c:v>39749.916666666431</c:v>
                </c:pt>
                <c:pt idx="4234" formatCode="m/d/yyyy\ h:mm">
                  <c:v>39749.958333333103</c:v>
                </c:pt>
                <c:pt idx="4235" formatCode="m/d/yyyy\ h:mm">
                  <c:v>39749.999999999753</c:v>
                </c:pt>
                <c:pt idx="4236" formatCode="m/d/yyyy\ h:mm">
                  <c:v>39750.041666666402</c:v>
                </c:pt>
                <c:pt idx="4237" formatCode="m/d/yyyy\ h:mm">
                  <c:v>39750.083333333081</c:v>
                </c:pt>
                <c:pt idx="4238" formatCode="m/d/yyyy\ h:mm">
                  <c:v>39750.124999999745</c:v>
                </c:pt>
                <c:pt idx="4239" formatCode="m/d/yyyy\ h:mm">
                  <c:v>39750.166666666395</c:v>
                </c:pt>
                <c:pt idx="4240" formatCode="m/d/yyyy\ h:mm">
                  <c:v>39750.208333333081</c:v>
                </c:pt>
                <c:pt idx="4241" formatCode="m/d/yyyy\ h:mm">
                  <c:v>39750.249999999738</c:v>
                </c:pt>
                <c:pt idx="4242" formatCode="m/d/yyyy\ h:mm">
                  <c:v>39750.291666666373</c:v>
                </c:pt>
                <c:pt idx="4243" formatCode="m/d/yyyy\ h:mm">
                  <c:v>39750.333333333067</c:v>
                </c:pt>
                <c:pt idx="4244" formatCode="m/d/yyyy\ h:mm">
                  <c:v>39750.374999999745</c:v>
                </c:pt>
                <c:pt idx="4245" formatCode="m/d/yyyy\ h:mm">
                  <c:v>39750.416666666395</c:v>
                </c:pt>
                <c:pt idx="4246" formatCode="m/d/yyyy\ h:mm">
                  <c:v>39750.458333333074</c:v>
                </c:pt>
                <c:pt idx="4247" formatCode="m/d/yyyy\ h:mm">
                  <c:v>39750.499999999731</c:v>
                </c:pt>
                <c:pt idx="4248" formatCode="m/d/yyyy\ h:mm">
                  <c:v>39750.541666666373</c:v>
                </c:pt>
                <c:pt idx="4249" formatCode="m/d/yyyy\ h:mm">
                  <c:v>39750.583333333052</c:v>
                </c:pt>
                <c:pt idx="4250" formatCode="m/d/yyyy\ h:mm">
                  <c:v>39750.624999999716</c:v>
                </c:pt>
                <c:pt idx="4251" formatCode="m/d/yyyy\ h:mm">
                  <c:v>39750.666666666366</c:v>
                </c:pt>
                <c:pt idx="4252" formatCode="m/d/yyyy\ h:mm">
                  <c:v>39750.708333333045</c:v>
                </c:pt>
                <c:pt idx="4253" formatCode="m/d/yyyy\ h:mm">
                  <c:v>39750.749999999709</c:v>
                </c:pt>
                <c:pt idx="4254" formatCode="m/d/yyyy\ h:mm">
                  <c:v>39750.791666666344</c:v>
                </c:pt>
                <c:pt idx="4255" formatCode="m/d/yyyy\ h:mm">
                  <c:v>39750.833333333037</c:v>
                </c:pt>
                <c:pt idx="4256" formatCode="m/d/yyyy\ h:mm">
                  <c:v>39750.874999999716</c:v>
                </c:pt>
                <c:pt idx="4257" formatCode="m/d/yyyy\ h:mm">
                  <c:v>39750.916666666366</c:v>
                </c:pt>
                <c:pt idx="4258" formatCode="m/d/yyyy\ h:mm">
                  <c:v>39750.958333333045</c:v>
                </c:pt>
                <c:pt idx="4259" formatCode="m/d/yyyy\ h:mm">
                  <c:v>39750.999999999694</c:v>
                </c:pt>
                <c:pt idx="4260" formatCode="m/d/yyyy\ h:mm">
                  <c:v>39751.041666666344</c:v>
                </c:pt>
                <c:pt idx="4261" formatCode="m/d/yyyy\ h:mm">
                  <c:v>39751.083333333023</c:v>
                </c:pt>
                <c:pt idx="4262" formatCode="m/d/yyyy\ h:mm">
                  <c:v>39751.124999999687</c:v>
                </c:pt>
                <c:pt idx="4263" formatCode="m/d/yyyy\ h:mm">
                  <c:v>39751.166666666337</c:v>
                </c:pt>
                <c:pt idx="4264" formatCode="m/d/yyyy\ h:mm">
                  <c:v>39751.208333333016</c:v>
                </c:pt>
                <c:pt idx="4265" formatCode="m/d/yyyy\ h:mm">
                  <c:v>39751.24999999968</c:v>
                </c:pt>
                <c:pt idx="4266" formatCode="m/d/yyyy\ h:mm">
                  <c:v>39751.291666666315</c:v>
                </c:pt>
                <c:pt idx="4267" formatCode="m/d/yyyy\ h:mm">
                  <c:v>39751.333333333008</c:v>
                </c:pt>
                <c:pt idx="4268" formatCode="m/d/yyyy\ h:mm">
                  <c:v>39751.374999999687</c:v>
                </c:pt>
                <c:pt idx="4269" formatCode="m/d/yyyy\ h:mm">
                  <c:v>39751.416666666337</c:v>
                </c:pt>
                <c:pt idx="4270" formatCode="m/d/yyyy\ h:mm">
                  <c:v>39751.458333333016</c:v>
                </c:pt>
                <c:pt idx="4271" formatCode="m/d/yyyy\ h:mm">
                  <c:v>39751.499999999665</c:v>
                </c:pt>
                <c:pt idx="4272" formatCode="m/d/yyyy\ h:mm">
                  <c:v>39751.541666666315</c:v>
                </c:pt>
                <c:pt idx="4273" formatCode="m/d/yyyy\ h:mm">
                  <c:v>39751.583333333001</c:v>
                </c:pt>
                <c:pt idx="4274" formatCode="m/d/yyyy\ h:mm">
                  <c:v>39751.624999999658</c:v>
                </c:pt>
                <c:pt idx="4275" formatCode="m/d/yyyy\ h:mm">
                  <c:v>39751.666666666308</c:v>
                </c:pt>
                <c:pt idx="4276" formatCode="m/d/yyyy\ h:mm">
                  <c:v>39751.708333333001</c:v>
                </c:pt>
                <c:pt idx="4277" formatCode="m/d/yyyy\ h:mm">
                  <c:v>39751.749999999651</c:v>
                </c:pt>
                <c:pt idx="4278" formatCode="m/d/yyyy\ h:mm">
                  <c:v>39751.791666666286</c:v>
                </c:pt>
                <c:pt idx="4279" formatCode="m/d/yyyy\ h:mm">
                  <c:v>39751.833333332994</c:v>
                </c:pt>
                <c:pt idx="4280" formatCode="m/d/yyyy\ h:mm">
                  <c:v>39751.874999999643</c:v>
                </c:pt>
                <c:pt idx="4281" formatCode="m/d/yyyy\ h:mm">
                  <c:v>39751.916666666308</c:v>
                </c:pt>
                <c:pt idx="4282" formatCode="m/d/yyyy\ h:mm">
                  <c:v>39751.958333333001</c:v>
                </c:pt>
                <c:pt idx="4283" formatCode="m/d/yyyy\ h:mm">
                  <c:v>39751.999999999636</c:v>
                </c:pt>
                <c:pt idx="4284" formatCode="m/d/yyyy\ h:mm">
                  <c:v>39752.041666666279</c:v>
                </c:pt>
                <c:pt idx="4285" formatCode="m/d/yyyy\ h:mm">
                  <c:v>39752.083333332979</c:v>
                </c:pt>
                <c:pt idx="4286" formatCode="m/d/yyyy\ h:mm">
                  <c:v>39752.124999999629</c:v>
                </c:pt>
                <c:pt idx="4287" formatCode="m/d/yyyy\ h:mm">
                  <c:v>39752.166666666271</c:v>
                </c:pt>
                <c:pt idx="4288" formatCode="m/d/yyyy\ h:mm">
                  <c:v>39752.208333332972</c:v>
                </c:pt>
                <c:pt idx="4289" formatCode="m/d/yyyy\ h:mm">
                  <c:v>39752.249999999622</c:v>
                </c:pt>
                <c:pt idx="4290" formatCode="m/d/yyyy\ h:mm">
                  <c:v>39752.291666666257</c:v>
                </c:pt>
                <c:pt idx="4291" formatCode="m/d/yyyy\ h:mm">
                  <c:v>39752.333333332965</c:v>
                </c:pt>
                <c:pt idx="4292" formatCode="m/d/yyyy\ h:mm">
                  <c:v>39752.374999999629</c:v>
                </c:pt>
                <c:pt idx="4293" formatCode="m/d/yyyy\ h:mm">
                  <c:v>39752.416666666279</c:v>
                </c:pt>
                <c:pt idx="4294" formatCode="m/d/yyyy\ h:mm">
                  <c:v>39752.458333332965</c:v>
                </c:pt>
                <c:pt idx="4295" formatCode="m/d/yyyy\ h:mm">
                  <c:v>39752.499999999607</c:v>
                </c:pt>
                <c:pt idx="4296" formatCode="m/d/yyyy\ h:mm">
                  <c:v>39752.541666666257</c:v>
                </c:pt>
                <c:pt idx="4297" formatCode="m/d/yyyy\ h:mm">
                  <c:v>39752.583333332943</c:v>
                </c:pt>
                <c:pt idx="4298" formatCode="m/d/yyyy\ h:mm">
                  <c:v>39752.6249999996</c:v>
                </c:pt>
                <c:pt idx="4299" formatCode="m/d/yyyy\ h:mm">
                  <c:v>39752.66666666625</c:v>
                </c:pt>
                <c:pt idx="4300" formatCode="m/d/yyyy\ h:mm">
                  <c:v>39752.708333332943</c:v>
                </c:pt>
                <c:pt idx="4301" formatCode="m/d/yyyy\ h:mm">
                  <c:v>39752.749999999593</c:v>
                </c:pt>
                <c:pt idx="4302" formatCode="m/d/yyyy\ h:mm">
                  <c:v>39752.79166666622</c:v>
                </c:pt>
                <c:pt idx="4303" formatCode="m/d/yyyy\ h:mm">
                  <c:v>39752.833333332936</c:v>
                </c:pt>
                <c:pt idx="4304" formatCode="m/d/yyyy\ h:mm">
                  <c:v>39752.874999999607</c:v>
                </c:pt>
                <c:pt idx="4305" formatCode="m/d/yyyy\ h:mm">
                  <c:v>39752.91666666625</c:v>
                </c:pt>
                <c:pt idx="4306" formatCode="m/d/yyyy\ h:mm">
                  <c:v>39752.958333332943</c:v>
                </c:pt>
                <c:pt idx="4307" formatCode="m/d/yyyy\ h:mm">
                  <c:v>39752.999999999593</c:v>
                </c:pt>
                <c:pt idx="4308" formatCode="m/d/yyyy\ h:mm">
                  <c:v>39753.04166666622</c:v>
                </c:pt>
                <c:pt idx="4309" formatCode="m/d/yyyy\ h:mm">
                  <c:v>39753.083333332921</c:v>
                </c:pt>
                <c:pt idx="4310" formatCode="m/d/yyyy\ h:mm">
                  <c:v>39753.124999999585</c:v>
                </c:pt>
                <c:pt idx="4311" formatCode="m/d/yyyy\ h:mm">
                  <c:v>39753.16666666622</c:v>
                </c:pt>
                <c:pt idx="4312" formatCode="m/d/yyyy\ h:mm">
                  <c:v>39753.208333332899</c:v>
                </c:pt>
                <c:pt idx="4313" formatCode="m/d/yyyy\ h:mm">
                  <c:v>39753.249999999563</c:v>
                </c:pt>
                <c:pt idx="4314" formatCode="m/d/yyyy\ h:mm">
                  <c:v>39753.291666666191</c:v>
                </c:pt>
                <c:pt idx="4315" formatCode="m/d/yyyy\ h:mm">
                  <c:v>39753.333333332892</c:v>
                </c:pt>
                <c:pt idx="4316" formatCode="m/d/yyyy\ h:mm">
                  <c:v>39753.374999999585</c:v>
                </c:pt>
                <c:pt idx="4317" formatCode="m/d/yyyy\ h:mm">
                  <c:v>39753.41666666622</c:v>
                </c:pt>
                <c:pt idx="4318" formatCode="m/d/yyyy\ h:mm">
                  <c:v>39753.458333332906</c:v>
                </c:pt>
                <c:pt idx="4319" formatCode="m/d/yyyy\ h:mm">
                  <c:v>39753.499999999549</c:v>
                </c:pt>
                <c:pt idx="4320" formatCode="m/d/yyyy\ h:mm">
                  <c:v>39753.541666666191</c:v>
                </c:pt>
                <c:pt idx="4321" formatCode="m/d/yyyy\ h:mm">
                  <c:v>39753.583333332892</c:v>
                </c:pt>
                <c:pt idx="4322" formatCode="m/d/yyyy\ h:mm">
                  <c:v>39753.624999999542</c:v>
                </c:pt>
                <c:pt idx="4323" formatCode="m/d/yyyy\ h:mm">
                  <c:v>39753.666666666191</c:v>
                </c:pt>
                <c:pt idx="4324" formatCode="m/d/yyyy\ h:mm">
                  <c:v>39753.708333332885</c:v>
                </c:pt>
                <c:pt idx="4325" formatCode="m/d/yyyy\ h:mm">
                  <c:v>39753.749999999542</c:v>
                </c:pt>
                <c:pt idx="4326" formatCode="m/d/yyyy\ h:mm">
                  <c:v>39753.791666666177</c:v>
                </c:pt>
                <c:pt idx="4327" formatCode="m/d/yyyy\ h:mm">
                  <c:v>39753.833333332863</c:v>
                </c:pt>
                <c:pt idx="4328" formatCode="m/d/yyyy\ h:mm">
                  <c:v>39753.874999999549</c:v>
                </c:pt>
                <c:pt idx="4329" formatCode="m/d/yyyy\ h:mm">
                  <c:v>39753.916666666191</c:v>
                </c:pt>
                <c:pt idx="4330" formatCode="m/d/yyyy\ h:mm">
                  <c:v>39753.958333332885</c:v>
                </c:pt>
                <c:pt idx="4331" formatCode="m/d/yyyy\ h:mm">
                  <c:v>39753.999999999534</c:v>
                </c:pt>
                <c:pt idx="4332" formatCode="m/d/yyyy\ h:mm">
                  <c:v>39754.041666666184</c:v>
                </c:pt>
                <c:pt idx="4333" formatCode="m/d/yyyy\ h:mm">
                  <c:v>39754.083333332848</c:v>
                </c:pt>
                <c:pt idx="4334" formatCode="m/d/yyyy\ h:mm">
                  <c:v>39754.124999999513</c:v>
                </c:pt>
                <c:pt idx="4335" formatCode="m/d/yyyy\ h:mm">
                  <c:v>39754.166666666177</c:v>
                </c:pt>
                <c:pt idx="4336" formatCode="m/d/yyyy\ h:mm">
                  <c:v>39754.208333332841</c:v>
                </c:pt>
                <c:pt idx="4337" formatCode="m/d/yyyy\ h:mm">
                  <c:v>39754.249999999513</c:v>
                </c:pt>
                <c:pt idx="4338" formatCode="m/d/yyyy\ h:mm">
                  <c:v>39754.291666666148</c:v>
                </c:pt>
                <c:pt idx="4339" formatCode="m/d/yyyy\ h:mm">
                  <c:v>39754.333333332841</c:v>
                </c:pt>
                <c:pt idx="4340" formatCode="m/d/yyyy\ h:mm">
                  <c:v>39754.37499999952</c:v>
                </c:pt>
                <c:pt idx="4341" formatCode="m/d/yyyy\ h:mm">
                  <c:v>39754.416666666162</c:v>
                </c:pt>
                <c:pt idx="4342" formatCode="m/d/yyyy\ h:mm">
                  <c:v>39754.458333332848</c:v>
                </c:pt>
                <c:pt idx="4343" formatCode="m/d/yyyy\ h:mm">
                  <c:v>39754.499999999491</c:v>
                </c:pt>
                <c:pt idx="4344" formatCode="m/d/yyyy\ h:mm">
                  <c:v>39754.541666666155</c:v>
                </c:pt>
                <c:pt idx="4345" formatCode="m/d/yyyy\ h:mm">
                  <c:v>39754.583333332819</c:v>
                </c:pt>
                <c:pt idx="4346" formatCode="m/d/yyyy\ h:mm">
                  <c:v>39754.624999999483</c:v>
                </c:pt>
                <c:pt idx="4347" formatCode="m/d/yyyy\ h:mm">
                  <c:v>39754.666666666133</c:v>
                </c:pt>
                <c:pt idx="4348" formatCode="m/d/yyyy\ h:mm">
                  <c:v>39754.708333332812</c:v>
                </c:pt>
                <c:pt idx="4349" formatCode="m/d/yyyy\ h:mm">
                  <c:v>39754.749999999483</c:v>
                </c:pt>
                <c:pt idx="4350" formatCode="m/d/yyyy\ h:mm">
                  <c:v>39754.791666666119</c:v>
                </c:pt>
                <c:pt idx="4351" formatCode="m/d/yyyy\ h:mm">
                  <c:v>39754.833333332812</c:v>
                </c:pt>
                <c:pt idx="4352" formatCode="m/d/yyyy\ h:mm">
                  <c:v>39754.874999999491</c:v>
                </c:pt>
                <c:pt idx="4353" formatCode="m/d/yyyy\ h:mm">
                  <c:v>39754.916666666133</c:v>
                </c:pt>
                <c:pt idx="4354" formatCode="m/d/yyyy\ h:mm">
                  <c:v>39754.958333332819</c:v>
                </c:pt>
                <c:pt idx="4355" formatCode="m/d/yyyy\ h:mm">
                  <c:v>39754.999999999462</c:v>
                </c:pt>
                <c:pt idx="4356" formatCode="m/d/yyyy\ h:mm">
                  <c:v>39755.041666666126</c:v>
                </c:pt>
                <c:pt idx="4357" formatCode="m/d/yyyy\ h:mm">
                  <c:v>39755.08333333279</c:v>
                </c:pt>
                <c:pt idx="4358" formatCode="m/d/yyyy\ h:mm">
                  <c:v>39755.124999999462</c:v>
                </c:pt>
                <c:pt idx="4359" formatCode="m/d/yyyy\ h:mm">
                  <c:v>39755.166666666104</c:v>
                </c:pt>
                <c:pt idx="4360" formatCode="m/d/yyyy\ h:mm">
                  <c:v>39755.208333332783</c:v>
                </c:pt>
                <c:pt idx="4361" formatCode="m/d/yyyy\ h:mm">
                  <c:v>39755.249999999447</c:v>
                </c:pt>
                <c:pt idx="4362" formatCode="m/d/yyyy\ h:mm">
                  <c:v>39755.291666666082</c:v>
                </c:pt>
                <c:pt idx="4363" formatCode="m/d/yyyy\ h:mm">
                  <c:v>39755.333333332783</c:v>
                </c:pt>
                <c:pt idx="4364" formatCode="m/d/yyyy\ h:mm">
                  <c:v>39755.374999999454</c:v>
                </c:pt>
                <c:pt idx="4365" formatCode="m/d/yyyy\ h:mm">
                  <c:v>39755.416666666111</c:v>
                </c:pt>
                <c:pt idx="4366" formatCode="m/d/yyyy\ h:mm">
                  <c:v>39755.45833333279</c:v>
                </c:pt>
                <c:pt idx="4367" formatCode="m/d/yyyy\ h:mm">
                  <c:v>39755.499999999432</c:v>
                </c:pt>
                <c:pt idx="4368" formatCode="m/d/yyyy\ h:mm">
                  <c:v>39755.541666666082</c:v>
                </c:pt>
                <c:pt idx="4369" formatCode="m/d/yyyy\ h:mm">
                  <c:v>39755.583333332761</c:v>
                </c:pt>
                <c:pt idx="4370" formatCode="m/d/yyyy\ h:mm">
                  <c:v>39755.624999999432</c:v>
                </c:pt>
                <c:pt idx="4371" formatCode="m/d/yyyy\ h:mm">
                  <c:v>39755.666666666075</c:v>
                </c:pt>
                <c:pt idx="4372" formatCode="m/d/yyyy\ h:mm">
                  <c:v>39755.708333332761</c:v>
                </c:pt>
                <c:pt idx="4373" formatCode="m/d/yyyy\ h:mm">
                  <c:v>39755.749999999418</c:v>
                </c:pt>
                <c:pt idx="4374" formatCode="m/d/yyyy\ h:mm">
                  <c:v>39755.791666666053</c:v>
                </c:pt>
                <c:pt idx="4375" formatCode="m/d/yyyy\ h:mm">
                  <c:v>39755.833333332746</c:v>
                </c:pt>
                <c:pt idx="4376" formatCode="m/d/yyyy\ h:mm">
                  <c:v>39755.874999999425</c:v>
                </c:pt>
                <c:pt idx="4377" formatCode="m/d/yyyy\ h:mm">
                  <c:v>39755.916666666082</c:v>
                </c:pt>
                <c:pt idx="4378" formatCode="m/d/yyyy\ h:mm">
                  <c:v>39755.958333332754</c:v>
                </c:pt>
                <c:pt idx="4379" formatCode="m/d/yyyy\ h:mm">
                  <c:v>39755.999999999403</c:v>
                </c:pt>
                <c:pt idx="4380" formatCode="m/d/yyyy\ h:mm">
                  <c:v>39756.041666666053</c:v>
                </c:pt>
                <c:pt idx="4381" formatCode="m/d/yyyy\ h:mm">
                  <c:v>39756.083333332732</c:v>
                </c:pt>
                <c:pt idx="4382" formatCode="m/d/yyyy\ h:mm">
                  <c:v>39756.124999999396</c:v>
                </c:pt>
                <c:pt idx="4383" formatCode="m/d/yyyy\ h:mm">
                  <c:v>39756.166666666046</c:v>
                </c:pt>
                <c:pt idx="4384" formatCode="m/d/yyyy\ h:mm">
                  <c:v>39756.208333332732</c:v>
                </c:pt>
                <c:pt idx="4385" formatCode="m/d/yyyy\ h:mm">
                  <c:v>39756.249999999389</c:v>
                </c:pt>
                <c:pt idx="4386" formatCode="m/d/yyyy\ h:mm">
                  <c:v>39756.291666666024</c:v>
                </c:pt>
                <c:pt idx="4387" formatCode="m/d/yyyy\ h:mm">
                  <c:v>39756.333333332717</c:v>
                </c:pt>
                <c:pt idx="4388" formatCode="m/d/yyyy\ h:mm">
                  <c:v>39756.374999999396</c:v>
                </c:pt>
                <c:pt idx="4389" formatCode="m/d/yyyy\ h:mm">
                  <c:v>39756.416666666046</c:v>
                </c:pt>
                <c:pt idx="4390" formatCode="m/d/yyyy\ h:mm">
                  <c:v>39756.458333332725</c:v>
                </c:pt>
                <c:pt idx="4391" formatCode="m/d/yyyy\ h:mm">
                  <c:v>39756.499999999382</c:v>
                </c:pt>
                <c:pt idx="4392" formatCode="m/d/yyyy\ h:mm">
                  <c:v>39756.541666666024</c:v>
                </c:pt>
                <c:pt idx="4393" formatCode="m/d/yyyy\ h:mm">
                  <c:v>39756.583333332703</c:v>
                </c:pt>
                <c:pt idx="4394" formatCode="m/d/yyyy\ h:mm">
                  <c:v>39756.624999999367</c:v>
                </c:pt>
                <c:pt idx="4395" formatCode="m/d/yyyy\ h:mm">
                  <c:v>39756.666666666024</c:v>
                </c:pt>
                <c:pt idx="4396" formatCode="m/d/yyyy\ h:mm">
                  <c:v>39756.708333332695</c:v>
                </c:pt>
                <c:pt idx="4397" formatCode="m/d/yyyy\ h:mm">
                  <c:v>39756.74999999936</c:v>
                </c:pt>
                <c:pt idx="4398" formatCode="m/d/yyyy\ h:mm">
                  <c:v>39756.791666666002</c:v>
                </c:pt>
                <c:pt idx="4399" formatCode="m/d/yyyy\ h:mm">
                  <c:v>39756.833333332688</c:v>
                </c:pt>
                <c:pt idx="4400" formatCode="m/d/yyyy\ h:mm">
                  <c:v>39756.874999999367</c:v>
                </c:pt>
                <c:pt idx="4401" formatCode="m/d/yyyy\ h:mm">
                  <c:v>39756.916666666017</c:v>
                </c:pt>
                <c:pt idx="4402" formatCode="m/d/yyyy\ h:mm">
                  <c:v>39756.958333332695</c:v>
                </c:pt>
                <c:pt idx="4403" formatCode="m/d/yyyy\ h:mm">
                  <c:v>39756.999999999345</c:v>
                </c:pt>
                <c:pt idx="4404" formatCode="m/d/yyyy\ h:mm">
                  <c:v>39757.041666665995</c:v>
                </c:pt>
                <c:pt idx="4405" formatCode="m/d/yyyy\ h:mm">
                  <c:v>39757.083333332681</c:v>
                </c:pt>
                <c:pt idx="4406" formatCode="m/d/yyyy\ h:mm">
                  <c:v>39757.124999999338</c:v>
                </c:pt>
                <c:pt idx="4407" formatCode="m/d/yyyy\ h:mm">
                  <c:v>39757.166666665988</c:v>
                </c:pt>
                <c:pt idx="4408" formatCode="m/d/yyyy\ h:mm">
                  <c:v>39757.208333332666</c:v>
                </c:pt>
                <c:pt idx="4409" formatCode="m/d/yyyy\ h:mm">
                  <c:v>39757.249999999331</c:v>
                </c:pt>
                <c:pt idx="4410" formatCode="m/d/yyyy\ h:mm">
                  <c:v>39757.291666665966</c:v>
                </c:pt>
                <c:pt idx="4411" formatCode="m/d/yyyy\ h:mm">
                  <c:v>39757.333333332659</c:v>
                </c:pt>
                <c:pt idx="4412" formatCode="m/d/yyyy\ h:mm">
                  <c:v>39757.374999999338</c:v>
                </c:pt>
                <c:pt idx="4413" formatCode="m/d/yyyy\ h:mm">
                  <c:v>39757.416666665988</c:v>
                </c:pt>
                <c:pt idx="4414" formatCode="m/d/yyyy\ h:mm">
                  <c:v>39757.458333332666</c:v>
                </c:pt>
                <c:pt idx="4415" formatCode="m/d/yyyy\ h:mm">
                  <c:v>39757.499999999316</c:v>
                </c:pt>
                <c:pt idx="4416" formatCode="m/d/yyyy\ h:mm">
                  <c:v>39757.541666665966</c:v>
                </c:pt>
                <c:pt idx="4417" formatCode="m/d/yyyy\ h:mm">
                  <c:v>39757.583333332645</c:v>
                </c:pt>
                <c:pt idx="4418" formatCode="m/d/yyyy\ h:mm">
                  <c:v>39757.624999999309</c:v>
                </c:pt>
                <c:pt idx="4419" formatCode="m/d/yyyy\ h:mm">
                  <c:v>39757.666666665958</c:v>
                </c:pt>
                <c:pt idx="4420" formatCode="m/d/yyyy\ h:mm">
                  <c:v>39757.708333332637</c:v>
                </c:pt>
                <c:pt idx="4421" formatCode="m/d/yyyy\ h:mm">
                  <c:v>39757.749999999302</c:v>
                </c:pt>
                <c:pt idx="4422" formatCode="m/d/yyyy\ h:mm">
                  <c:v>39757.791666665937</c:v>
                </c:pt>
                <c:pt idx="4423" formatCode="m/d/yyyy\ h:mm">
                  <c:v>39757.83333333263</c:v>
                </c:pt>
                <c:pt idx="4424" formatCode="m/d/yyyy\ h:mm">
                  <c:v>39757.874999999309</c:v>
                </c:pt>
                <c:pt idx="4425" formatCode="m/d/yyyy\ h:mm">
                  <c:v>39757.916666665958</c:v>
                </c:pt>
                <c:pt idx="4426" formatCode="m/d/yyyy\ h:mm">
                  <c:v>39757.958333332637</c:v>
                </c:pt>
                <c:pt idx="4427" formatCode="m/d/yyyy\ h:mm">
                  <c:v>39757.999999999287</c:v>
                </c:pt>
                <c:pt idx="4428" formatCode="m/d/yyyy\ h:mm">
                  <c:v>39758.041666665937</c:v>
                </c:pt>
                <c:pt idx="4429" formatCode="m/d/yyyy\ h:mm">
                  <c:v>39758.083333332615</c:v>
                </c:pt>
                <c:pt idx="4430" formatCode="m/d/yyyy\ h:mm">
                  <c:v>39758.12499999928</c:v>
                </c:pt>
                <c:pt idx="4431" formatCode="m/d/yyyy\ h:mm">
                  <c:v>39758.166666665929</c:v>
                </c:pt>
                <c:pt idx="4432" formatCode="m/d/yyyy\ h:mm">
                  <c:v>39758.208333332608</c:v>
                </c:pt>
                <c:pt idx="4433" formatCode="m/d/yyyy\ h:mm">
                  <c:v>39758.249999999272</c:v>
                </c:pt>
                <c:pt idx="4434" formatCode="m/d/yyyy\ h:mm">
                  <c:v>39758.291666665908</c:v>
                </c:pt>
                <c:pt idx="4435" formatCode="m/d/yyyy\ h:mm">
                  <c:v>39758.333333332601</c:v>
                </c:pt>
                <c:pt idx="4436" formatCode="m/d/yyyy\ h:mm">
                  <c:v>39758.37499999928</c:v>
                </c:pt>
                <c:pt idx="4437" formatCode="m/d/yyyy\ h:mm">
                  <c:v>39758.416666665929</c:v>
                </c:pt>
                <c:pt idx="4438" formatCode="m/d/yyyy\ h:mm">
                  <c:v>39758.458333332615</c:v>
                </c:pt>
                <c:pt idx="4439" formatCode="m/d/yyyy\ h:mm">
                  <c:v>39758.499999999258</c:v>
                </c:pt>
                <c:pt idx="4440" formatCode="m/d/yyyy\ h:mm">
                  <c:v>39758.541666665908</c:v>
                </c:pt>
                <c:pt idx="4441" formatCode="m/d/yyyy\ h:mm">
                  <c:v>39758.583333332601</c:v>
                </c:pt>
                <c:pt idx="4442" formatCode="m/d/yyyy\ h:mm">
                  <c:v>39758.624999999251</c:v>
                </c:pt>
                <c:pt idx="4443" formatCode="m/d/yyyy\ h:mm">
                  <c:v>39758.6666666659</c:v>
                </c:pt>
                <c:pt idx="4444" formatCode="m/d/yyyy\ h:mm">
                  <c:v>39758.708333332594</c:v>
                </c:pt>
                <c:pt idx="4445" formatCode="m/d/yyyy\ h:mm">
                  <c:v>39758.749999999236</c:v>
                </c:pt>
                <c:pt idx="4446" formatCode="m/d/yyyy\ h:mm">
                  <c:v>39758.791666665871</c:v>
                </c:pt>
                <c:pt idx="4447" formatCode="m/d/yyyy\ h:mm">
                  <c:v>39758.833333332586</c:v>
                </c:pt>
                <c:pt idx="4448" formatCode="m/d/yyyy\ h:mm">
                  <c:v>39758.874999999243</c:v>
                </c:pt>
                <c:pt idx="4449" formatCode="m/d/yyyy\ h:mm">
                  <c:v>39758.9166666659</c:v>
                </c:pt>
                <c:pt idx="4450" formatCode="m/d/yyyy\ h:mm">
                  <c:v>39758.958333332594</c:v>
                </c:pt>
                <c:pt idx="4451" formatCode="m/d/yyyy\ h:mm">
                  <c:v>39758.999999999229</c:v>
                </c:pt>
                <c:pt idx="4452" formatCode="m/d/yyyy\ h:mm">
                  <c:v>39759.041666665871</c:v>
                </c:pt>
                <c:pt idx="4453" formatCode="m/d/yyyy\ h:mm">
                  <c:v>39759.083333332572</c:v>
                </c:pt>
                <c:pt idx="4454" formatCode="m/d/yyyy\ h:mm">
                  <c:v>39759.124999999221</c:v>
                </c:pt>
                <c:pt idx="4455" formatCode="m/d/yyyy\ h:mm">
                  <c:v>39759.166666665871</c:v>
                </c:pt>
                <c:pt idx="4456" formatCode="m/d/yyyy\ h:mm">
                  <c:v>39759.208333332565</c:v>
                </c:pt>
                <c:pt idx="4457" formatCode="m/d/yyyy\ h:mm">
                  <c:v>39759.249999999214</c:v>
                </c:pt>
                <c:pt idx="4458" formatCode="m/d/yyyy\ h:mm">
                  <c:v>39759.291666665849</c:v>
                </c:pt>
                <c:pt idx="4459" formatCode="m/d/yyyy\ h:mm">
                  <c:v>39759.333333332543</c:v>
                </c:pt>
                <c:pt idx="4460" formatCode="m/d/yyyy\ h:mm">
                  <c:v>39759.374999999221</c:v>
                </c:pt>
                <c:pt idx="4461" formatCode="m/d/yyyy\ h:mm">
                  <c:v>39759.416666665871</c:v>
                </c:pt>
                <c:pt idx="4462" formatCode="m/d/yyyy\ h:mm">
                  <c:v>39759.458333332565</c:v>
                </c:pt>
                <c:pt idx="4463" formatCode="m/d/yyyy\ h:mm">
                  <c:v>39759.4999999992</c:v>
                </c:pt>
                <c:pt idx="4464" formatCode="m/d/yyyy\ h:mm">
                  <c:v>39759.541666665849</c:v>
                </c:pt>
                <c:pt idx="4465" formatCode="m/d/yyyy\ h:mm">
                  <c:v>39759.583333332543</c:v>
                </c:pt>
                <c:pt idx="4466" formatCode="m/d/yyyy\ h:mm">
                  <c:v>39759.624999999192</c:v>
                </c:pt>
                <c:pt idx="4467" formatCode="m/d/yyyy\ h:mm">
                  <c:v>39759.666666665835</c:v>
                </c:pt>
                <c:pt idx="4468" formatCode="m/d/yyyy\ h:mm">
                  <c:v>39759.708333332535</c:v>
                </c:pt>
                <c:pt idx="4469" formatCode="m/d/yyyy\ h:mm">
                  <c:v>39759.749999999192</c:v>
                </c:pt>
                <c:pt idx="4470" formatCode="m/d/yyyy\ h:mm">
                  <c:v>39759.791666665813</c:v>
                </c:pt>
                <c:pt idx="4471" formatCode="m/d/yyyy\ h:mm">
                  <c:v>39759.833333332528</c:v>
                </c:pt>
                <c:pt idx="4472" formatCode="m/d/yyyy\ h:mm">
                  <c:v>39759.8749999992</c:v>
                </c:pt>
                <c:pt idx="4473" formatCode="m/d/yyyy\ h:mm">
                  <c:v>39759.916666665835</c:v>
                </c:pt>
                <c:pt idx="4474" formatCode="m/d/yyyy\ h:mm">
                  <c:v>39759.958333332535</c:v>
                </c:pt>
                <c:pt idx="4475" formatCode="m/d/yyyy\ h:mm">
                  <c:v>39759.999999999185</c:v>
                </c:pt>
                <c:pt idx="4476" formatCode="m/d/yyyy\ h:mm">
                  <c:v>39760.04166666582</c:v>
                </c:pt>
                <c:pt idx="4477" formatCode="m/d/yyyy\ h:mm">
                  <c:v>39760.083333332499</c:v>
                </c:pt>
                <c:pt idx="4478" formatCode="m/d/yyyy\ h:mm">
                  <c:v>39760.124999999163</c:v>
                </c:pt>
                <c:pt idx="4479" formatCode="m/d/yyyy\ h:mm">
                  <c:v>39760.166666665813</c:v>
                </c:pt>
                <c:pt idx="4480" formatCode="m/d/yyyy\ h:mm">
                  <c:v>39760.208333332492</c:v>
                </c:pt>
                <c:pt idx="4481" formatCode="m/d/yyyy\ h:mm">
                  <c:v>39760.249999999163</c:v>
                </c:pt>
                <c:pt idx="4482" formatCode="m/d/yyyy\ h:mm">
                  <c:v>39760.291666665791</c:v>
                </c:pt>
                <c:pt idx="4483" formatCode="m/d/yyyy\ h:mm">
                  <c:v>39760.333333332492</c:v>
                </c:pt>
                <c:pt idx="4484" formatCode="m/d/yyyy\ h:mm">
                  <c:v>39760.374999999171</c:v>
                </c:pt>
                <c:pt idx="4485" formatCode="m/d/yyyy\ h:mm">
                  <c:v>39760.416666665806</c:v>
                </c:pt>
                <c:pt idx="4486" formatCode="m/d/yyyy\ h:mm">
                  <c:v>39760.458333332499</c:v>
                </c:pt>
                <c:pt idx="4487" formatCode="m/d/yyyy\ h:mm">
                  <c:v>39760.499999999141</c:v>
                </c:pt>
                <c:pt idx="4488" formatCode="m/d/yyyy\ h:mm">
                  <c:v>39760.541666665784</c:v>
                </c:pt>
                <c:pt idx="4489" formatCode="m/d/yyyy\ h:mm">
                  <c:v>39760.583333332484</c:v>
                </c:pt>
                <c:pt idx="4490" formatCode="m/d/yyyy\ h:mm">
                  <c:v>39760.624999999141</c:v>
                </c:pt>
                <c:pt idx="4491" formatCode="m/d/yyyy\ h:mm">
                  <c:v>39760.666666665777</c:v>
                </c:pt>
                <c:pt idx="4492" formatCode="m/d/yyyy\ h:mm">
                  <c:v>39760.708333332463</c:v>
                </c:pt>
                <c:pt idx="4493" formatCode="m/d/yyyy\ h:mm">
                  <c:v>39760.749999999141</c:v>
                </c:pt>
                <c:pt idx="4494" formatCode="m/d/yyyy\ h:mm">
                  <c:v>39760.791666665747</c:v>
                </c:pt>
                <c:pt idx="4495" formatCode="m/d/yyyy\ h:mm">
                  <c:v>39760.833333332463</c:v>
                </c:pt>
                <c:pt idx="4496" formatCode="m/d/yyyy\ h:mm">
                  <c:v>39760.874999999149</c:v>
                </c:pt>
                <c:pt idx="4497" formatCode="m/d/yyyy\ h:mm">
                  <c:v>39760.916666665784</c:v>
                </c:pt>
                <c:pt idx="4498" formatCode="m/d/yyyy\ h:mm">
                  <c:v>39760.95833333247</c:v>
                </c:pt>
                <c:pt idx="4499" formatCode="m/d/yyyy\ h:mm">
                  <c:v>39760.999999999112</c:v>
                </c:pt>
                <c:pt idx="4500" formatCode="m/d/yyyy\ h:mm">
                  <c:v>39761.041666665755</c:v>
                </c:pt>
                <c:pt idx="4501" formatCode="m/d/yyyy\ h:mm">
                  <c:v>39761.083333332441</c:v>
                </c:pt>
                <c:pt idx="4502" formatCode="m/d/yyyy\ h:mm">
                  <c:v>39761.124999999112</c:v>
                </c:pt>
                <c:pt idx="4503" formatCode="m/d/yyyy\ h:mm">
                  <c:v>39761.166666665747</c:v>
                </c:pt>
                <c:pt idx="4504" formatCode="m/d/yyyy\ h:mm">
                  <c:v>39761.208333332441</c:v>
                </c:pt>
                <c:pt idx="4505" formatCode="m/d/yyyy\ h:mm">
                  <c:v>39761.249999999098</c:v>
                </c:pt>
                <c:pt idx="4506" formatCode="m/d/yyyy\ h:mm">
                  <c:v>39761.291666665718</c:v>
                </c:pt>
                <c:pt idx="4507" formatCode="m/d/yyyy\ h:mm">
                  <c:v>39761.333333332441</c:v>
                </c:pt>
                <c:pt idx="4508" formatCode="m/d/yyyy\ h:mm">
                  <c:v>39761.374999999105</c:v>
                </c:pt>
                <c:pt idx="4509" formatCode="m/d/yyyy\ h:mm">
                  <c:v>39761.416666665755</c:v>
                </c:pt>
                <c:pt idx="4510" formatCode="m/d/yyyy\ h:mm">
                  <c:v>39761.458333332441</c:v>
                </c:pt>
                <c:pt idx="4511" formatCode="m/d/yyyy\ h:mm">
                  <c:v>39761.499999999083</c:v>
                </c:pt>
                <c:pt idx="4512" formatCode="m/d/yyyy\ h:mm">
                  <c:v>39761.541666665718</c:v>
                </c:pt>
                <c:pt idx="4513" formatCode="m/d/yyyy\ h:mm">
                  <c:v>39761.583333332412</c:v>
                </c:pt>
                <c:pt idx="4514" formatCode="m/d/yyyy\ h:mm">
                  <c:v>39761.624999999083</c:v>
                </c:pt>
                <c:pt idx="4515" formatCode="m/d/yyyy\ h:mm">
                  <c:v>39761.666666665718</c:v>
                </c:pt>
                <c:pt idx="4516" formatCode="m/d/yyyy\ h:mm">
                  <c:v>39761.708333332412</c:v>
                </c:pt>
                <c:pt idx="4517" formatCode="m/d/yyyy\ h:mm">
                  <c:v>39761.749999999069</c:v>
                </c:pt>
                <c:pt idx="4518" formatCode="m/d/yyyy\ h:mm">
                  <c:v>39761.791666665689</c:v>
                </c:pt>
                <c:pt idx="4519" formatCode="m/d/yyyy\ h:mm">
                  <c:v>39761.833333332397</c:v>
                </c:pt>
                <c:pt idx="4520" formatCode="m/d/yyyy\ h:mm">
                  <c:v>39761.874999999076</c:v>
                </c:pt>
                <c:pt idx="4521" formatCode="m/d/yyyy\ h:mm">
                  <c:v>39761.916666665726</c:v>
                </c:pt>
                <c:pt idx="4522" formatCode="m/d/yyyy\ h:mm">
                  <c:v>39761.958333332404</c:v>
                </c:pt>
                <c:pt idx="4523" formatCode="m/d/yyyy\ h:mm">
                  <c:v>39761.999999999061</c:v>
                </c:pt>
                <c:pt idx="4524" formatCode="m/d/yyyy\ h:mm">
                  <c:v>39762.041666665697</c:v>
                </c:pt>
                <c:pt idx="4525" formatCode="m/d/yyyy\ h:mm">
                  <c:v>39762.083333332383</c:v>
                </c:pt>
                <c:pt idx="4526" formatCode="m/d/yyyy\ h:mm">
                  <c:v>39762.124999999047</c:v>
                </c:pt>
                <c:pt idx="4527" formatCode="m/d/yyyy\ h:mm">
                  <c:v>39762.166666665682</c:v>
                </c:pt>
                <c:pt idx="4528" formatCode="m/d/yyyy\ h:mm">
                  <c:v>39762.208333332383</c:v>
                </c:pt>
                <c:pt idx="4529" formatCode="m/d/yyyy\ h:mm">
                  <c:v>39762.24999999904</c:v>
                </c:pt>
                <c:pt idx="4530" formatCode="m/d/yyyy\ h:mm">
                  <c:v>39762.291666665667</c:v>
                </c:pt>
                <c:pt idx="4531" formatCode="m/d/yyyy\ h:mm">
                  <c:v>39762.333333332368</c:v>
                </c:pt>
                <c:pt idx="4532" formatCode="m/d/yyyy\ h:mm">
                  <c:v>39762.374999999047</c:v>
                </c:pt>
                <c:pt idx="4533" formatCode="m/d/yyyy\ h:mm">
                  <c:v>39762.416666665682</c:v>
                </c:pt>
                <c:pt idx="4534" formatCode="m/d/yyyy\ h:mm">
                  <c:v>39762.458333332375</c:v>
                </c:pt>
                <c:pt idx="4535" formatCode="m/d/yyyy\ h:mm">
                  <c:v>39762.499999999032</c:v>
                </c:pt>
                <c:pt idx="4536" formatCode="m/d/yyyy\ h:mm">
                  <c:v>39762.541666665667</c:v>
                </c:pt>
                <c:pt idx="4537" formatCode="m/d/yyyy\ h:mm">
                  <c:v>39762.583333332361</c:v>
                </c:pt>
                <c:pt idx="4538" formatCode="m/d/yyyy\ h:mm">
                  <c:v>39762.624999999018</c:v>
                </c:pt>
                <c:pt idx="4539" formatCode="m/d/yyyy\ h:mm">
                  <c:v>39762.666666665653</c:v>
                </c:pt>
                <c:pt idx="4540" formatCode="m/d/yyyy\ h:mm">
                  <c:v>39762.708333332346</c:v>
                </c:pt>
                <c:pt idx="4541" formatCode="m/d/yyyy\ h:mm">
                  <c:v>39762.74999999901</c:v>
                </c:pt>
                <c:pt idx="4542" formatCode="m/d/yyyy\ h:mm">
                  <c:v>39762.791666665638</c:v>
                </c:pt>
                <c:pt idx="4543" formatCode="m/d/yyyy\ h:mm">
                  <c:v>39762.833333332339</c:v>
                </c:pt>
                <c:pt idx="4544" formatCode="m/d/yyyy\ h:mm">
                  <c:v>39762.874999999018</c:v>
                </c:pt>
                <c:pt idx="4545" formatCode="m/d/yyyy\ h:mm">
                  <c:v>39762.916666665653</c:v>
                </c:pt>
                <c:pt idx="4546" formatCode="m/d/yyyy\ h:mm">
                  <c:v>39762.958333332346</c:v>
                </c:pt>
                <c:pt idx="4547" formatCode="m/d/yyyy\ h:mm">
                  <c:v>39762.999999999003</c:v>
                </c:pt>
                <c:pt idx="4548" formatCode="m/d/yyyy\ h:mm">
                  <c:v>39763.041666665631</c:v>
                </c:pt>
                <c:pt idx="4549" formatCode="m/d/yyyy\ h:mm">
                  <c:v>39763.083333332332</c:v>
                </c:pt>
                <c:pt idx="4550" formatCode="m/d/yyyy\ h:mm">
                  <c:v>39763.124999999003</c:v>
                </c:pt>
                <c:pt idx="4551" formatCode="m/d/yyyy\ h:mm">
                  <c:v>39763.166666665624</c:v>
                </c:pt>
                <c:pt idx="4552" formatCode="m/d/yyyy\ h:mm">
                  <c:v>39763.208333332317</c:v>
                </c:pt>
                <c:pt idx="4553" formatCode="m/d/yyyy\ h:mm">
                  <c:v>39763.249999998996</c:v>
                </c:pt>
                <c:pt idx="4554" formatCode="m/d/yyyy\ h:mm">
                  <c:v>39763.291666665609</c:v>
                </c:pt>
                <c:pt idx="4555" formatCode="m/d/yyyy\ h:mm">
                  <c:v>39763.33333333231</c:v>
                </c:pt>
                <c:pt idx="4556" formatCode="m/d/yyyy\ h:mm">
                  <c:v>39763.37499999901</c:v>
                </c:pt>
                <c:pt idx="4557" formatCode="m/d/yyyy\ h:mm">
                  <c:v>39763.416666665624</c:v>
                </c:pt>
                <c:pt idx="4558" formatCode="m/d/yyyy\ h:mm">
                  <c:v>39763.458333332317</c:v>
                </c:pt>
                <c:pt idx="4559" formatCode="m/d/yyyy\ h:mm">
                  <c:v>39763.499999998989</c:v>
                </c:pt>
                <c:pt idx="4560" formatCode="m/d/yyyy\ h:mm">
                  <c:v>39763.541666665602</c:v>
                </c:pt>
                <c:pt idx="4561" formatCode="m/d/yyyy\ h:mm">
                  <c:v>39763.583333332295</c:v>
                </c:pt>
                <c:pt idx="4562" formatCode="m/d/yyyy\ h:mm">
                  <c:v>39763.624999998974</c:v>
                </c:pt>
                <c:pt idx="4563" formatCode="m/d/yyyy\ h:mm">
                  <c:v>39763.666666665602</c:v>
                </c:pt>
                <c:pt idx="4564" formatCode="m/d/yyyy\ h:mm">
                  <c:v>39763.708333332288</c:v>
                </c:pt>
                <c:pt idx="4565" formatCode="m/d/yyyy\ h:mm">
                  <c:v>39763.749999998967</c:v>
                </c:pt>
                <c:pt idx="4566" formatCode="m/d/yyyy\ h:mm">
                  <c:v>39763.79166666558</c:v>
                </c:pt>
                <c:pt idx="4567" formatCode="m/d/yyyy\ h:mm">
                  <c:v>39763.833333332281</c:v>
                </c:pt>
                <c:pt idx="4568" formatCode="m/d/yyyy\ h:mm">
                  <c:v>39763.874999998974</c:v>
                </c:pt>
                <c:pt idx="4569" formatCode="m/d/yyyy\ h:mm">
                  <c:v>39763.916666665595</c:v>
                </c:pt>
                <c:pt idx="4570" formatCode="m/d/yyyy\ h:mm">
                  <c:v>39763.958333332288</c:v>
                </c:pt>
                <c:pt idx="4571" formatCode="m/d/yyyy\ h:mm">
                  <c:v>39763.999999998952</c:v>
                </c:pt>
                <c:pt idx="4572" formatCode="m/d/yyyy\ h:mm">
                  <c:v>39764.04166666558</c:v>
                </c:pt>
                <c:pt idx="4573" formatCode="m/d/yyyy\ h:mm">
                  <c:v>39764.083333332266</c:v>
                </c:pt>
                <c:pt idx="4574" formatCode="m/d/yyyy\ h:mm">
                  <c:v>39764.124999998945</c:v>
                </c:pt>
                <c:pt idx="4575" formatCode="m/d/yyyy\ h:mm">
                  <c:v>39764.16666666558</c:v>
                </c:pt>
                <c:pt idx="4576" formatCode="m/d/yyyy\ h:mm">
                  <c:v>39764.208333332259</c:v>
                </c:pt>
                <c:pt idx="4577" formatCode="m/d/yyyy\ h:mm">
                  <c:v>39764.249999998938</c:v>
                </c:pt>
                <c:pt idx="4578" formatCode="m/d/yyyy\ h:mm">
                  <c:v>39764.291666665558</c:v>
                </c:pt>
                <c:pt idx="4579" formatCode="m/d/yyyy\ h:mm">
                  <c:v>39764.333333332252</c:v>
                </c:pt>
                <c:pt idx="4580" formatCode="m/d/yyyy\ h:mm">
                  <c:v>39764.374999998945</c:v>
                </c:pt>
                <c:pt idx="4581" formatCode="m/d/yyyy\ h:mm">
                  <c:v>39764.41666666558</c:v>
                </c:pt>
                <c:pt idx="4582" formatCode="m/d/yyyy\ h:mm">
                  <c:v>39764.458333332259</c:v>
                </c:pt>
                <c:pt idx="4583" formatCode="m/d/yyyy\ h:mm">
                  <c:v>39764.499999998923</c:v>
                </c:pt>
                <c:pt idx="4584" formatCode="m/d/yyyy\ h:mm">
                  <c:v>39764.541666665558</c:v>
                </c:pt>
                <c:pt idx="4585" formatCode="m/d/yyyy\ h:mm">
                  <c:v>39764.583333332237</c:v>
                </c:pt>
                <c:pt idx="4586" formatCode="m/d/yyyy\ h:mm">
                  <c:v>39764.624999998916</c:v>
                </c:pt>
                <c:pt idx="4587" formatCode="m/d/yyyy\ h:mm">
                  <c:v>39764.666666665551</c:v>
                </c:pt>
                <c:pt idx="4588" formatCode="m/d/yyyy\ h:mm">
                  <c:v>39764.70833333223</c:v>
                </c:pt>
                <c:pt idx="4589" formatCode="m/d/yyyy\ h:mm">
                  <c:v>39764.749999998909</c:v>
                </c:pt>
                <c:pt idx="4590" formatCode="m/d/yyyy\ h:mm">
                  <c:v>39764.791666665529</c:v>
                </c:pt>
                <c:pt idx="4591" formatCode="m/d/yyyy\ h:mm">
                  <c:v>39764.833333332223</c:v>
                </c:pt>
                <c:pt idx="4592" formatCode="m/d/yyyy\ h:mm">
                  <c:v>39764.874999998916</c:v>
                </c:pt>
                <c:pt idx="4593" formatCode="m/d/yyyy\ h:mm">
                  <c:v>39764.916666665551</c:v>
                </c:pt>
                <c:pt idx="4594" formatCode="m/d/yyyy\ h:mm">
                  <c:v>39764.95833333223</c:v>
                </c:pt>
                <c:pt idx="4595" formatCode="m/d/yyyy\ h:mm">
                  <c:v>39764.999999998894</c:v>
                </c:pt>
                <c:pt idx="4596" formatCode="m/d/yyyy\ h:mm">
                  <c:v>39765.041666665529</c:v>
                </c:pt>
                <c:pt idx="4597" formatCode="m/d/yyyy\ h:mm">
                  <c:v>39765.083333332208</c:v>
                </c:pt>
                <c:pt idx="4598" formatCode="m/d/yyyy\ h:mm">
                  <c:v>39765.124999998887</c:v>
                </c:pt>
                <c:pt idx="4599" formatCode="m/d/yyyy\ h:mm">
                  <c:v>39765.166666665522</c:v>
                </c:pt>
                <c:pt idx="4600" formatCode="m/d/yyyy\ h:mm">
                  <c:v>39765.208333332201</c:v>
                </c:pt>
                <c:pt idx="4601" formatCode="m/d/yyyy\ h:mm">
                  <c:v>39765.24999999888</c:v>
                </c:pt>
                <c:pt idx="4602" formatCode="m/d/yyyy\ h:mm">
                  <c:v>39765.2916666655</c:v>
                </c:pt>
                <c:pt idx="4603" formatCode="m/d/yyyy\ h:mm">
                  <c:v>39765.333333332193</c:v>
                </c:pt>
                <c:pt idx="4604" formatCode="m/d/yyyy\ h:mm">
                  <c:v>39765.374999998887</c:v>
                </c:pt>
                <c:pt idx="4605" formatCode="m/d/yyyy\ h:mm">
                  <c:v>39765.416666665522</c:v>
                </c:pt>
                <c:pt idx="4606" formatCode="m/d/yyyy\ h:mm">
                  <c:v>39765.458333332208</c:v>
                </c:pt>
                <c:pt idx="4607" formatCode="m/d/yyyy\ h:mm">
                  <c:v>39765.499999998865</c:v>
                </c:pt>
                <c:pt idx="4608" formatCode="m/d/yyyy\ h:mm">
                  <c:v>39765.5416666655</c:v>
                </c:pt>
                <c:pt idx="4609" formatCode="m/d/yyyy\ h:mm">
                  <c:v>39765.583333332193</c:v>
                </c:pt>
                <c:pt idx="4610" formatCode="m/d/yyyy\ h:mm">
                  <c:v>39765.624999998843</c:v>
                </c:pt>
                <c:pt idx="4611" formatCode="m/d/yyyy\ h:mm">
                  <c:v>39765.666666665493</c:v>
                </c:pt>
                <c:pt idx="4612" formatCode="m/d/yyyy\ h:mm">
                  <c:v>39765.708333332186</c:v>
                </c:pt>
                <c:pt idx="4613" formatCode="m/d/yyyy\ h:mm">
                  <c:v>39765.749999998843</c:v>
                </c:pt>
                <c:pt idx="4614" formatCode="m/d/yyyy\ h:mm">
                  <c:v>39765.791666665471</c:v>
                </c:pt>
                <c:pt idx="4615" formatCode="m/d/yyyy\ h:mm">
                  <c:v>39765.833333332179</c:v>
                </c:pt>
                <c:pt idx="4616" formatCode="m/d/yyyy\ h:mm">
                  <c:v>39765.87499999885</c:v>
                </c:pt>
                <c:pt idx="4617" formatCode="m/d/yyyy\ h:mm">
                  <c:v>39765.916666665486</c:v>
                </c:pt>
                <c:pt idx="4618" formatCode="m/d/yyyy\ h:mm">
                  <c:v>39765.958333332186</c:v>
                </c:pt>
                <c:pt idx="4619" formatCode="m/d/yyyy\ h:mm">
                  <c:v>39765.999999998836</c:v>
                </c:pt>
                <c:pt idx="4620" formatCode="m/d/yyyy\ h:mm">
                  <c:v>39766.041666665471</c:v>
                </c:pt>
                <c:pt idx="4621" formatCode="m/d/yyyy\ h:mm">
                  <c:v>39766.083333332164</c:v>
                </c:pt>
                <c:pt idx="4622" formatCode="m/d/yyyy\ h:mm">
                  <c:v>39766.124999998829</c:v>
                </c:pt>
                <c:pt idx="4623" formatCode="m/d/yyyy\ h:mm">
                  <c:v>39766.166666665464</c:v>
                </c:pt>
                <c:pt idx="4624" formatCode="m/d/yyyy\ h:mm">
                  <c:v>39766.208333332143</c:v>
                </c:pt>
                <c:pt idx="4625" formatCode="m/d/yyyy\ h:mm">
                  <c:v>39766.249999998821</c:v>
                </c:pt>
                <c:pt idx="4626" formatCode="m/d/yyyy\ h:mm">
                  <c:v>39766.291666665442</c:v>
                </c:pt>
                <c:pt idx="4627" formatCode="m/d/yyyy\ h:mm">
                  <c:v>39766.333333332143</c:v>
                </c:pt>
                <c:pt idx="4628" formatCode="m/d/yyyy\ h:mm">
                  <c:v>39766.374999998821</c:v>
                </c:pt>
                <c:pt idx="4629" formatCode="m/d/yyyy\ h:mm">
                  <c:v>39766.416666665464</c:v>
                </c:pt>
                <c:pt idx="4630" formatCode="m/d/yyyy\ h:mm">
                  <c:v>39766.45833333215</c:v>
                </c:pt>
                <c:pt idx="4631" formatCode="m/d/yyyy\ h:mm">
                  <c:v>39766.499999998792</c:v>
                </c:pt>
                <c:pt idx="4632" formatCode="m/d/yyyy\ h:mm">
                  <c:v>39766.541666665435</c:v>
                </c:pt>
                <c:pt idx="4633" formatCode="m/d/yyyy\ h:mm">
                  <c:v>39766.583333332135</c:v>
                </c:pt>
                <c:pt idx="4634" formatCode="m/d/yyyy\ h:mm">
                  <c:v>39766.624999998792</c:v>
                </c:pt>
                <c:pt idx="4635" formatCode="m/d/yyyy\ h:mm">
                  <c:v>39766.666666665427</c:v>
                </c:pt>
                <c:pt idx="4636" formatCode="m/d/yyyy\ h:mm">
                  <c:v>39766.708333332113</c:v>
                </c:pt>
                <c:pt idx="4637" formatCode="m/d/yyyy\ h:mm">
                  <c:v>39766.749999998792</c:v>
                </c:pt>
                <c:pt idx="4638" formatCode="m/d/yyyy\ h:mm">
                  <c:v>39766.791666665406</c:v>
                </c:pt>
                <c:pt idx="4639" formatCode="m/d/yyyy\ h:mm">
                  <c:v>39766.833333332113</c:v>
                </c:pt>
                <c:pt idx="4640" formatCode="m/d/yyyy\ h:mm">
                  <c:v>39766.874999998799</c:v>
                </c:pt>
                <c:pt idx="4641" formatCode="m/d/yyyy\ h:mm">
                  <c:v>39766.916666665435</c:v>
                </c:pt>
                <c:pt idx="4642" formatCode="m/d/yyyy\ h:mm">
                  <c:v>39766.958333332121</c:v>
                </c:pt>
                <c:pt idx="4643" formatCode="m/d/yyyy\ h:mm">
                  <c:v>39766.999999998763</c:v>
                </c:pt>
                <c:pt idx="4644" formatCode="m/d/yyyy\ h:mm">
                  <c:v>39767.041666665413</c:v>
                </c:pt>
                <c:pt idx="4645" formatCode="m/d/yyyy\ h:mm">
                  <c:v>39767.083333332092</c:v>
                </c:pt>
                <c:pt idx="4646" formatCode="m/d/yyyy\ h:mm">
                  <c:v>39767.124999998763</c:v>
                </c:pt>
                <c:pt idx="4647" formatCode="m/d/yyyy\ h:mm">
                  <c:v>39767.166666665398</c:v>
                </c:pt>
                <c:pt idx="4648" formatCode="m/d/yyyy\ h:mm">
                  <c:v>39767.208333332092</c:v>
                </c:pt>
                <c:pt idx="4649" formatCode="m/d/yyyy\ h:mm">
                  <c:v>39767.249999998749</c:v>
                </c:pt>
                <c:pt idx="4650" formatCode="m/d/yyyy\ h:mm">
                  <c:v>39767.291666665369</c:v>
                </c:pt>
                <c:pt idx="4651" formatCode="m/d/yyyy\ h:mm">
                  <c:v>39767.333333332092</c:v>
                </c:pt>
                <c:pt idx="4652" formatCode="m/d/yyyy\ h:mm">
                  <c:v>39767.374999998756</c:v>
                </c:pt>
                <c:pt idx="4653" formatCode="m/d/yyyy\ h:mm">
                  <c:v>39767.416666665406</c:v>
                </c:pt>
                <c:pt idx="4654" formatCode="m/d/yyyy\ h:mm">
                  <c:v>39767.458333332099</c:v>
                </c:pt>
                <c:pt idx="4655" formatCode="m/d/yyyy\ h:mm">
                  <c:v>39767.499999998741</c:v>
                </c:pt>
                <c:pt idx="4656" formatCode="m/d/yyyy\ h:mm">
                  <c:v>39767.541666665376</c:v>
                </c:pt>
                <c:pt idx="4657" formatCode="m/d/yyyy\ h:mm">
                  <c:v>39767.583333332062</c:v>
                </c:pt>
                <c:pt idx="4658" formatCode="m/d/yyyy\ h:mm">
                  <c:v>39767.624999998741</c:v>
                </c:pt>
                <c:pt idx="4659" formatCode="m/d/yyyy\ h:mm">
                  <c:v>39767.666666665369</c:v>
                </c:pt>
                <c:pt idx="4660" formatCode="m/d/yyyy\ h:mm">
                  <c:v>39767.708333332062</c:v>
                </c:pt>
                <c:pt idx="4661" formatCode="m/d/yyyy\ h:mm">
                  <c:v>39767.749999998719</c:v>
                </c:pt>
                <c:pt idx="4662" formatCode="m/d/yyyy\ h:mm">
                  <c:v>39767.791666665347</c:v>
                </c:pt>
                <c:pt idx="4663" formatCode="m/d/yyyy\ h:mm">
                  <c:v>39767.833333332048</c:v>
                </c:pt>
                <c:pt idx="4664" formatCode="m/d/yyyy\ h:mm">
                  <c:v>39767.874999998727</c:v>
                </c:pt>
                <c:pt idx="4665" formatCode="m/d/yyyy\ h:mm">
                  <c:v>39767.916666665376</c:v>
                </c:pt>
                <c:pt idx="4666" formatCode="m/d/yyyy\ h:mm">
                  <c:v>39767.958333332055</c:v>
                </c:pt>
                <c:pt idx="4667" formatCode="m/d/yyyy\ h:mm">
                  <c:v>39767.999999998712</c:v>
                </c:pt>
                <c:pt idx="4668" formatCode="m/d/yyyy\ h:mm">
                  <c:v>39768.041666665347</c:v>
                </c:pt>
                <c:pt idx="4669" formatCode="m/d/yyyy\ h:mm">
                  <c:v>39768.083333332033</c:v>
                </c:pt>
                <c:pt idx="4670" formatCode="m/d/yyyy\ h:mm">
                  <c:v>39768.124999998698</c:v>
                </c:pt>
                <c:pt idx="4671" formatCode="m/d/yyyy\ h:mm">
                  <c:v>39768.166666665333</c:v>
                </c:pt>
                <c:pt idx="4672" formatCode="m/d/yyyy\ h:mm">
                  <c:v>39768.208333332033</c:v>
                </c:pt>
                <c:pt idx="4673" formatCode="m/d/yyyy\ h:mm">
                  <c:v>39768.24999999869</c:v>
                </c:pt>
                <c:pt idx="4674" formatCode="m/d/yyyy\ h:mm">
                  <c:v>39768.291666665318</c:v>
                </c:pt>
                <c:pt idx="4675" formatCode="m/d/yyyy\ h:mm">
                  <c:v>39768.333333332019</c:v>
                </c:pt>
                <c:pt idx="4676" formatCode="m/d/yyyy\ h:mm">
                  <c:v>39768.374999998698</c:v>
                </c:pt>
                <c:pt idx="4677" formatCode="m/d/yyyy\ h:mm">
                  <c:v>39768.416666665333</c:v>
                </c:pt>
                <c:pt idx="4678" formatCode="m/d/yyyy\ h:mm">
                  <c:v>39768.458333332026</c:v>
                </c:pt>
                <c:pt idx="4679" formatCode="m/d/yyyy\ h:mm">
                  <c:v>39768.499999998683</c:v>
                </c:pt>
                <c:pt idx="4680" formatCode="m/d/yyyy\ h:mm">
                  <c:v>39768.541666665318</c:v>
                </c:pt>
                <c:pt idx="4681" formatCode="m/d/yyyy\ h:mm">
                  <c:v>39768.583333332012</c:v>
                </c:pt>
                <c:pt idx="4682" formatCode="m/d/yyyy\ h:mm">
                  <c:v>39768.624999998668</c:v>
                </c:pt>
                <c:pt idx="4683" formatCode="m/d/yyyy\ h:mm">
                  <c:v>39768.666666665304</c:v>
                </c:pt>
                <c:pt idx="4684" formatCode="m/d/yyyy\ h:mm">
                  <c:v>39768.708333331997</c:v>
                </c:pt>
                <c:pt idx="4685" formatCode="m/d/yyyy\ h:mm">
                  <c:v>39768.749999998661</c:v>
                </c:pt>
                <c:pt idx="4686" formatCode="m/d/yyyy\ h:mm">
                  <c:v>39768.791666665289</c:v>
                </c:pt>
                <c:pt idx="4687" formatCode="m/d/yyyy\ h:mm">
                  <c:v>39768.83333333199</c:v>
                </c:pt>
                <c:pt idx="4688" formatCode="m/d/yyyy\ h:mm">
                  <c:v>39768.874999998676</c:v>
                </c:pt>
                <c:pt idx="4689" formatCode="m/d/yyyy\ h:mm">
                  <c:v>39768.916666665304</c:v>
                </c:pt>
                <c:pt idx="4690" formatCode="m/d/yyyy\ h:mm">
                  <c:v>39768.958333331997</c:v>
                </c:pt>
                <c:pt idx="4691" formatCode="m/d/yyyy\ h:mm">
                  <c:v>39768.999999998647</c:v>
                </c:pt>
                <c:pt idx="4692" formatCode="m/d/yyyy\ h:mm">
                  <c:v>39769.041666665282</c:v>
                </c:pt>
                <c:pt idx="4693" formatCode="m/d/yyyy\ h:mm">
                  <c:v>39769.083333331982</c:v>
                </c:pt>
                <c:pt idx="4694" formatCode="m/d/yyyy\ h:mm">
                  <c:v>39769.124999998639</c:v>
                </c:pt>
                <c:pt idx="4695" formatCode="m/d/yyyy\ h:mm">
                  <c:v>39769.166666665282</c:v>
                </c:pt>
                <c:pt idx="4696" formatCode="m/d/yyyy\ h:mm">
                  <c:v>39769.208333331968</c:v>
                </c:pt>
                <c:pt idx="4697" formatCode="m/d/yyyy\ h:mm">
                  <c:v>39769.249999998632</c:v>
                </c:pt>
                <c:pt idx="4698" formatCode="m/d/yyyy\ h:mm">
                  <c:v>39769.29166666526</c:v>
                </c:pt>
                <c:pt idx="4699" formatCode="m/d/yyyy\ h:mm">
                  <c:v>39769.333333331961</c:v>
                </c:pt>
                <c:pt idx="4700" formatCode="m/d/yyyy\ h:mm">
                  <c:v>39769.374999998647</c:v>
                </c:pt>
                <c:pt idx="4701" formatCode="m/d/yyyy\ h:mm">
                  <c:v>39769.416666665275</c:v>
                </c:pt>
                <c:pt idx="4702" formatCode="m/d/yyyy\ h:mm">
                  <c:v>39769.458333331968</c:v>
                </c:pt>
                <c:pt idx="4703" formatCode="m/d/yyyy\ h:mm">
                  <c:v>39769.499999998618</c:v>
                </c:pt>
                <c:pt idx="4704" formatCode="m/d/yyyy\ h:mm">
                  <c:v>39769.541666665253</c:v>
                </c:pt>
                <c:pt idx="4705" formatCode="m/d/yyyy\ h:mm">
                  <c:v>39769.583333331946</c:v>
                </c:pt>
                <c:pt idx="4706" formatCode="m/d/yyyy\ h:mm">
                  <c:v>39769.62499999861</c:v>
                </c:pt>
                <c:pt idx="4707" formatCode="m/d/yyyy\ h:mm">
                  <c:v>39769.666666665253</c:v>
                </c:pt>
                <c:pt idx="4708" formatCode="m/d/yyyy\ h:mm">
                  <c:v>39769.708333331939</c:v>
                </c:pt>
                <c:pt idx="4709" formatCode="m/d/yyyy\ h:mm">
                  <c:v>39769.749999998603</c:v>
                </c:pt>
                <c:pt idx="4710" formatCode="m/d/yyyy\ h:mm">
                  <c:v>39769.791666665224</c:v>
                </c:pt>
                <c:pt idx="4711" formatCode="m/d/yyyy\ h:mm">
                  <c:v>39769.833333331931</c:v>
                </c:pt>
                <c:pt idx="4712" formatCode="m/d/yyyy\ h:mm">
                  <c:v>39769.874999998618</c:v>
                </c:pt>
                <c:pt idx="4713" formatCode="m/d/yyyy\ h:mm">
                  <c:v>39769.916666665245</c:v>
                </c:pt>
                <c:pt idx="4714" formatCode="m/d/yyyy\ h:mm">
                  <c:v>39769.958333331946</c:v>
                </c:pt>
                <c:pt idx="4715" formatCode="m/d/yyyy\ h:mm">
                  <c:v>39769.999999998603</c:v>
                </c:pt>
                <c:pt idx="4716" formatCode="m/d/yyyy\ h:mm">
                  <c:v>39770.041666665224</c:v>
                </c:pt>
                <c:pt idx="4717" formatCode="m/d/yyyy\ h:mm">
                  <c:v>39770.083333331917</c:v>
                </c:pt>
                <c:pt idx="4718" formatCode="m/d/yyyy\ h:mm">
                  <c:v>39770.124999998596</c:v>
                </c:pt>
                <c:pt idx="4719" formatCode="m/d/yyyy\ h:mm">
                  <c:v>39770.166666665216</c:v>
                </c:pt>
                <c:pt idx="4720" formatCode="m/d/yyyy\ h:mm">
                  <c:v>39770.20833333191</c:v>
                </c:pt>
                <c:pt idx="4721" formatCode="m/d/yyyy\ h:mm">
                  <c:v>39770.249999998596</c:v>
                </c:pt>
                <c:pt idx="4722" formatCode="m/d/yyyy\ h:mm">
                  <c:v>39770.291666665194</c:v>
                </c:pt>
                <c:pt idx="4723" formatCode="m/d/yyyy\ h:mm">
                  <c:v>39770.333333331902</c:v>
                </c:pt>
                <c:pt idx="4724" formatCode="m/d/yyyy\ h:mm">
                  <c:v>39770.374999998596</c:v>
                </c:pt>
                <c:pt idx="4725" formatCode="m/d/yyyy\ h:mm">
                  <c:v>39770.416666665224</c:v>
                </c:pt>
                <c:pt idx="4726" formatCode="m/d/yyyy\ h:mm">
                  <c:v>39770.45833333191</c:v>
                </c:pt>
                <c:pt idx="4727" formatCode="m/d/yyyy\ h:mm">
                  <c:v>39770.499999998574</c:v>
                </c:pt>
                <c:pt idx="4728" formatCode="m/d/yyyy\ h:mm">
                  <c:v>39770.541666665202</c:v>
                </c:pt>
                <c:pt idx="4729" formatCode="m/d/yyyy\ h:mm">
                  <c:v>39770.583333331888</c:v>
                </c:pt>
                <c:pt idx="4730" formatCode="m/d/yyyy\ h:mm">
                  <c:v>39770.624999998567</c:v>
                </c:pt>
                <c:pt idx="4731" formatCode="m/d/yyyy\ h:mm">
                  <c:v>39770.666666665187</c:v>
                </c:pt>
                <c:pt idx="4732" formatCode="m/d/yyyy\ h:mm">
                  <c:v>39770.708333331881</c:v>
                </c:pt>
                <c:pt idx="4733" formatCode="m/d/yyyy\ h:mm">
                  <c:v>39770.749999998559</c:v>
                </c:pt>
                <c:pt idx="4734" formatCode="m/d/yyyy\ h:mm">
                  <c:v>39770.791666665173</c:v>
                </c:pt>
                <c:pt idx="4735" formatCode="m/d/yyyy\ h:mm">
                  <c:v>39770.833333331873</c:v>
                </c:pt>
                <c:pt idx="4736" formatCode="m/d/yyyy\ h:mm">
                  <c:v>39770.874999998567</c:v>
                </c:pt>
                <c:pt idx="4737" formatCode="m/d/yyyy\ h:mm">
                  <c:v>39770.916666665194</c:v>
                </c:pt>
                <c:pt idx="4738" formatCode="m/d/yyyy\ h:mm">
                  <c:v>39770.958333331881</c:v>
                </c:pt>
                <c:pt idx="4739" formatCode="m/d/yyyy\ h:mm">
                  <c:v>39770.999999998545</c:v>
                </c:pt>
                <c:pt idx="4740" formatCode="m/d/yyyy\ h:mm">
                  <c:v>39771.04166666518</c:v>
                </c:pt>
                <c:pt idx="4741" formatCode="m/d/yyyy\ h:mm">
                  <c:v>39771.083333331859</c:v>
                </c:pt>
                <c:pt idx="4742" formatCode="m/d/yyyy\ h:mm">
                  <c:v>39771.124999998538</c:v>
                </c:pt>
                <c:pt idx="4743" formatCode="m/d/yyyy\ h:mm">
                  <c:v>39771.166666665173</c:v>
                </c:pt>
                <c:pt idx="4744" formatCode="m/d/yyyy\ h:mm">
                  <c:v>39771.208333331851</c:v>
                </c:pt>
                <c:pt idx="4745" formatCode="m/d/yyyy\ h:mm">
                  <c:v>39771.24999999853</c:v>
                </c:pt>
                <c:pt idx="4746" formatCode="m/d/yyyy\ h:mm">
                  <c:v>39771.291666665151</c:v>
                </c:pt>
                <c:pt idx="4747" formatCode="m/d/yyyy\ h:mm">
                  <c:v>39771.333333331844</c:v>
                </c:pt>
                <c:pt idx="4748" formatCode="m/d/yyyy\ h:mm">
                  <c:v>39771.374999998538</c:v>
                </c:pt>
                <c:pt idx="4749" formatCode="m/d/yyyy\ h:mm">
                  <c:v>39771.416666665173</c:v>
                </c:pt>
                <c:pt idx="4750" formatCode="m/d/yyyy\ h:mm">
                  <c:v>39771.458333331851</c:v>
                </c:pt>
                <c:pt idx="4751" formatCode="m/d/yyyy\ h:mm">
                  <c:v>39771.499999998516</c:v>
                </c:pt>
                <c:pt idx="4752" formatCode="m/d/yyyy\ h:mm">
                  <c:v>39771.541666665151</c:v>
                </c:pt>
                <c:pt idx="4753" formatCode="m/d/yyyy\ h:mm">
                  <c:v>39771.58333333183</c:v>
                </c:pt>
                <c:pt idx="4754" formatCode="m/d/yyyy\ h:mm">
                  <c:v>39771.624999998508</c:v>
                </c:pt>
                <c:pt idx="4755" formatCode="m/d/yyyy\ h:mm">
                  <c:v>39771.666666665144</c:v>
                </c:pt>
                <c:pt idx="4756" formatCode="m/d/yyyy\ h:mm">
                  <c:v>39771.708333331822</c:v>
                </c:pt>
                <c:pt idx="4757" formatCode="m/d/yyyy\ h:mm">
                  <c:v>39771.749999998501</c:v>
                </c:pt>
                <c:pt idx="4758" formatCode="m/d/yyyy\ h:mm">
                  <c:v>39771.791666665122</c:v>
                </c:pt>
                <c:pt idx="4759" formatCode="m/d/yyyy\ h:mm">
                  <c:v>39771.833333331815</c:v>
                </c:pt>
                <c:pt idx="4760" formatCode="m/d/yyyy\ h:mm">
                  <c:v>39771.874999998508</c:v>
                </c:pt>
                <c:pt idx="4761" formatCode="m/d/yyyy\ h:mm">
                  <c:v>39771.916666665144</c:v>
                </c:pt>
                <c:pt idx="4762" formatCode="m/d/yyyy\ h:mm">
                  <c:v>39771.958333331822</c:v>
                </c:pt>
                <c:pt idx="4763" formatCode="m/d/yyyy\ h:mm">
                  <c:v>39771.999999998487</c:v>
                </c:pt>
                <c:pt idx="4764" formatCode="m/d/yyyy\ h:mm">
                  <c:v>39772.041666665122</c:v>
                </c:pt>
                <c:pt idx="4765" formatCode="m/d/yyyy\ h:mm">
                  <c:v>39772.083333331801</c:v>
                </c:pt>
                <c:pt idx="4766" formatCode="m/d/yyyy\ h:mm">
                  <c:v>39772.124999998479</c:v>
                </c:pt>
                <c:pt idx="4767" formatCode="m/d/yyyy\ h:mm">
                  <c:v>39772.166666665114</c:v>
                </c:pt>
                <c:pt idx="4768" formatCode="m/d/yyyy\ h:mm">
                  <c:v>39772.208333331786</c:v>
                </c:pt>
                <c:pt idx="4769" formatCode="m/d/yyyy\ h:mm">
                  <c:v>39772.249999998472</c:v>
                </c:pt>
                <c:pt idx="4770" formatCode="m/d/yyyy\ h:mm">
                  <c:v>39772.291666665093</c:v>
                </c:pt>
                <c:pt idx="4771" formatCode="m/d/yyyy\ h:mm">
                  <c:v>39772.333333331786</c:v>
                </c:pt>
                <c:pt idx="4772" formatCode="m/d/yyyy\ h:mm">
                  <c:v>39772.374999998479</c:v>
                </c:pt>
                <c:pt idx="4773" formatCode="m/d/yyyy\ h:mm">
                  <c:v>39772.416666665114</c:v>
                </c:pt>
                <c:pt idx="4774" formatCode="m/d/yyyy\ h:mm">
                  <c:v>39772.458333331793</c:v>
                </c:pt>
                <c:pt idx="4775" formatCode="m/d/yyyy\ h:mm">
                  <c:v>39772.499999998443</c:v>
                </c:pt>
                <c:pt idx="4776" formatCode="m/d/yyyy\ h:mm">
                  <c:v>39772.541666665093</c:v>
                </c:pt>
                <c:pt idx="4777" formatCode="m/d/yyyy\ h:mm">
                  <c:v>39772.583333331771</c:v>
                </c:pt>
                <c:pt idx="4778" formatCode="m/d/yyyy\ h:mm">
                  <c:v>39772.624999998443</c:v>
                </c:pt>
                <c:pt idx="4779" formatCode="m/d/yyyy\ h:mm">
                  <c:v>39772.666666665078</c:v>
                </c:pt>
                <c:pt idx="4780" formatCode="m/d/yyyy\ h:mm">
                  <c:v>39772.708333331764</c:v>
                </c:pt>
                <c:pt idx="4781" formatCode="m/d/yyyy\ h:mm">
                  <c:v>39772.749999998443</c:v>
                </c:pt>
                <c:pt idx="4782" formatCode="m/d/yyyy\ h:mm">
                  <c:v>39772.791666665056</c:v>
                </c:pt>
                <c:pt idx="4783" formatCode="m/d/yyyy\ h:mm">
                  <c:v>39772.833333331757</c:v>
                </c:pt>
                <c:pt idx="4784" formatCode="m/d/yyyy\ h:mm">
                  <c:v>39772.87499999845</c:v>
                </c:pt>
                <c:pt idx="4785" formatCode="m/d/yyyy\ h:mm">
                  <c:v>39772.916666665085</c:v>
                </c:pt>
                <c:pt idx="4786" formatCode="m/d/yyyy\ h:mm">
                  <c:v>39772.958333331764</c:v>
                </c:pt>
                <c:pt idx="4787" formatCode="m/d/yyyy\ h:mm">
                  <c:v>39772.999999998428</c:v>
                </c:pt>
                <c:pt idx="4788" formatCode="m/d/yyyy\ h:mm">
                  <c:v>39773.041666665064</c:v>
                </c:pt>
                <c:pt idx="4789" formatCode="m/d/yyyy\ h:mm">
                  <c:v>39773.083333331735</c:v>
                </c:pt>
                <c:pt idx="4790" formatCode="m/d/yyyy\ h:mm">
                  <c:v>39773.124999998421</c:v>
                </c:pt>
                <c:pt idx="4791" formatCode="m/d/yyyy\ h:mm">
                  <c:v>39773.166666665056</c:v>
                </c:pt>
                <c:pt idx="4792" formatCode="m/d/yyyy\ h:mm">
                  <c:v>39773.208333331735</c:v>
                </c:pt>
                <c:pt idx="4793" formatCode="m/d/yyyy\ h:mm">
                  <c:v>39773.249999998399</c:v>
                </c:pt>
                <c:pt idx="4794" formatCode="m/d/yyyy\ h:mm">
                  <c:v>39773.291666665027</c:v>
                </c:pt>
                <c:pt idx="4795" formatCode="m/d/yyyy\ h:mm">
                  <c:v>39773.333333331728</c:v>
                </c:pt>
                <c:pt idx="4796" formatCode="m/d/yyyy\ h:mm">
                  <c:v>39773.374999998407</c:v>
                </c:pt>
                <c:pt idx="4797" formatCode="m/d/yyyy\ h:mm">
                  <c:v>39773.416666665056</c:v>
                </c:pt>
                <c:pt idx="4798" formatCode="m/d/yyyy\ h:mm">
                  <c:v>39773.458333331735</c:v>
                </c:pt>
                <c:pt idx="4799" formatCode="m/d/yyyy\ h:mm">
                  <c:v>39773.499999998392</c:v>
                </c:pt>
                <c:pt idx="4800" formatCode="m/d/yyyy\ h:mm">
                  <c:v>39773.541666665027</c:v>
                </c:pt>
                <c:pt idx="4801" formatCode="m/d/yyyy\ h:mm">
                  <c:v>39773.583333331706</c:v>
                </c:pt>
                <c:pt idx="4802" formatCode="m/d/yyyy\ h:mm">
                  <c:v>39773.624999998392</c:v>
                </c:pt>
                <c:pt idx="4803" formatCode="m/d/yyyy\ h:mm">
                  <c:v>39773.66666666502</c:v>
                </c:pt>
                <c:pt idx="4804" formatCode="m/d/yyyy\ h:mm">
                  <c:v>39773.708333331706</c:v>
                </c:pt>
                <c:pt idx="4805" formatCode="m/d/yyyy\ h:mm">
                  <c:v>39773.749999998385</c:v>
                </c:pt>
                <c:pt idx="4806" formatCode="m/d/yyyy\ h:mm">
                  <c:v>39773.791666665005</c:v>
                </c:pt>
                <c:pt idx="4807" formatCode="m/d/yyyy\ h:mm">
                  <c:v>39773.833333331684</c:v>
                </c:pt>
                <c:pt idx="4808" formatCode="m/d/yyyy\ h:mm">
                  <c:v>39773.874999998385</c:v>
                </c:pt>
                <c:pt idx="4809" formatCode="m/d/yyyy\ h:mm">
                  <c:v>39773.916666665027</c:v>
                </c:pt>
                <c:pt idx="4810" formatCode="m/d/yyyy\ h:mm">
                  <c:v>39773.958333331691</c:v>
                </c:pt>
                <c:pt idx="4811" formatCode="m/d/yyyy\ h:mm">
                  <c:v>39773.999999998363</c:v>
                </c:pt>
                <c:pt idx="4812" formatCode="m/d/yyyy\ h:mm">
                  <c:v>39774.041666664998</c:v>
                </c:pt>
                <c:pt idx="4813" formatCode="m/d/yyyy\ h:mm">
                  <c:v>39774.083333331684</c:v>
                </c:pt>
                <c:pt idx="4814" formatCode="m/d/yyyy\ h:mm">
                  <c:v>39774.124999998348</c:v>
                </c:pt>
                <c:pt idx="4815" formatCode="m/d/yyyy\ h:mm">
                  <c:v>39774.166666664991</c:v>
                </c:pt>
                <c:pt idx="4816" formatCode="m/d/yyyy\ h:mm">
                  <c:v>39774.208333331677</c:v>
                </c:pt>
                <c:pt idx="4817" formatCode="m/d/yyyy\ h:mm">
                  <c:v>39774.249999998341</c:v>
                </c:pt>
                <c:pt idx="4818" formatCode="m/d/yyyy\ h:mm">
                  <c:v>39774.291666664976</c:v>
                </c:pt>
                <c:pt idx="4819" formatCode="m/d/yyyy\ h:mm">
                  <c:v>39774.33333333167</c:v>
                </c:pt>
                <c:pt idx="4820" formatCode="m/d/yyyy\ h:mm">
                  <c:v>39774.374999998356</c:v>
                </c:pt>
                <c:pt idx="4821" formatCode="m/d/yyyy\ h:mm">
                  <c:v>39774.416666664998</c:v>
                </c:pt>
                <c:pt idx="4822" formatCode="m/d/yyyy\ h:mm">
                  <c:v>39774.458333331662</c:v>
                </c:pt>
                <c:pt idx="4823" formatCode="m/d/yyyy\ h:mm">
                  <c:v>39774.499999998341</c:v>
                </c:pt>
                <c:pt idx="4824" formatCode="m/d/yyyy\ h:mm">
                  <c:v>39774.541666664976</c:v>
                </c:pt>
                <c:pt idx="4825" formatCode="m/d/yyyy\ h:mm">
                  <c:v>39774.583333331655</c:v>
                </c:pt>
                <c:pt idx="4826" formatCode="m/d/yyyy\ h:mm">
                  <c:v>39774.624999998319</c:v>
                </c:pt>
                <c:pt idx="4827" formatCode="m/d/yyyy\ h:mm">
                  <c:v>39774.666666664976</c:v>
                </c:pt>
                <c:pt idx="4828" formatCode="m/d/yyyy\ h:mm">
                  <c:v>39774.708333331633</c:v>
                </c:pt>
                <c:pt idx="4829" formatCode="m/d/yyyy\ h:mm">
                  <c:v>39774.749999998312</c:v>
                </c:pt>
                <c:pt idx="4830" formatCode="m/d/yyyy\ h:mm">
                  <c:v>39774.791666664954</c:v>
                </c:pt>
                <c:pt idx="4831" formatCode="m/d/yyyy\ h:mm">
                  <c:v>39774.833333331626</c:v>
                </c:pt>
                <c:pt idx="4832" formatCode="m/d/yyyy\ h:mm">
                  <c:v>39774.874999998327</c:v>
                </c:pt>
                <c:pt idx="4833" formatCode="m/d/yyyy\ h:mm">
                  <c:v>39774.916666664969</c:v>
                </c:pt>
                <c:pt idx="4834" formatCode="m/d/yyyy\ h:mm">
                  <c:v>39774.958333331633</c:v>
                </c:pt>
                <c:pt idx="4835" formatCode="m/d/yyyy\ h:mm">
                  <c:v>39774.999999998297</c:v>
                </c:pt>
                <c:pt idx="4836" formatCode="m/d/yyyy\ h:mm">
                  <c:v>39775.041666664954</c:v>
                </c:pt>
                <c:pt idx="4837" formatCode="m/d/yyyy\ h:mm">
                  <c:v>39775.083333331626</c:v>
                </c:pt>
                <c:pt idx="4838" formatCode="m/d/yyyy\ h:mm">
                  <c:v>39775.12499999829</c:v>
                </c:pt>
                <c:pt idx="4839" formatCode="m/d/yyyy\ h:mm">
                  <c:v>39775.166666664954</c:v>
                </c:pt>
                <c:pt idx="4840" formatCode="m/d/yyyy\ h:mm">
                  <c:v>39775.208333331604</c:v>
                </c:pt>
                <c:pt idx="4841" formatCode="m/d/yyyy\ h:mm">
                  <c:v>39775.249999998283</c:v>
                </c:pt>
                <c:pt idx="4842" formatCode="m/d/yyyy\ h:mm">
                  <c:v>39775.291666664918</c:v>
                </c:pt>
                <c:pt idx="4843" formatCode="m/d/yyyy\ h:mm">
                  <c:v>39775.333333331604</c:v>
                </c:pt>
                <c:pt idx="4844" formatCode="m/d/yyyy\ h:mm">
                  <c:v>39775.374999998297</c:v>
                </c:pt>
                <c:pt idx="4845" formatCode="m/d/yyyy\ h:mm">
                  <c:v>39775.41666666494</c:v>
                </c:pt>
                <c:pt idx="4846" formatCode="m/d/yyyy\ h:mm">
                  <c:v>39775.458333331611</c:v>
                </c:pt>
                <c:pt idx="4847" formatCode="m/d/yyyy\ h:mm">
                  <c:v>39775.499999998268</c:v>
                </c:pt>
                <c:pt idx="4848" formatCode="m/d/yyyy\ h:mm">
                  <c:v>39775.541666664925</c:v>
                </c:pt>
                <c:pt idx="4849" formatCode="m/d/yyyy\ h:mm">
                  <c:v>39775.583333331597</c:v>
                </c:pt>
                <c:pt idx="4850" formatCode="m/d/yyyy\ h:mm">
                  <c:v>39775.624999998261</c:v>
                </c:pt>
                <c:pt idx="4851" formatCode="m/d/yyyy\ h:mm">
                  <c:v>39775.666666664925</c:v>
                </c:pt>
                <c:pt idx="4852" formatCode="m/d/yyyy\ h:mm">
                  <c:v>39775.70833333159</c:v>
                </c:pt>
                <c:pt idx="4853" formatCode="m/d/yyyy\ h:mm">
                  <c:v>39775.749999998261</c:v>
                </c:pt>
                <c:pt idx="4854" formatCode="m/d/yyyy\ h:mm">
                  <c:v>39775.791666664889</c:v>
                </c:pt>
                <c:pt idx="4855" formatCode="m/d/yyyy\ h:mm">
                  <c:v>39775.833333331582</c:v>
                </c:pt>
                <c:pt idx="4856" formatCode="m/d/yyyy\ h:mm">
                  <c:v>39775.874999998268</c:v>
                </c:pt>
                <c:pt idx="4857" formatCode="m/d/yyyy\ h:mm">
                  <c:v>39775.916666664911</c:v>
                </c:pt>
                <c:pt idx="4858" formatCode="m/d/yyyy\ h:mm">
                  <c:v>39775.958333331597</c:v>
                </c:pt>
                <c:pt idx="4859" formatCode="m/d/yyyy\ h:mm">
                  <c:v>39775.999999998239</c:v>
                </c:pt>
                <c:pt idx="4860" formatCode="m/d/yyyy\ h:mm">
                  <c:v>39776.041666664889</c:v>
                </c:pt>
                <c:pt idx="4861" formatCode="m/d/yyyy\ h:mm">
                  <c:v>39776.083333331568</c:v>
                </c:pt>
                <c:pt idx="4862" formatCode="m/d/yyyy\ h:mm">
                  <c:v>39776.124999998232</c:v>
                </c:pt>
                <c:pt idx="4863" formatCode="m/d/yyyy\ h:mm">
                  <c:v>39776.166666664882</c:v>
                </c:pt>
                <c:pt idx="4864" formatCode="m/d/yyyy\ h:mm">
                  <c:v>39776.20833333156</c:v>
                </c:pt>
                <c:pt idx="4865" formatCode="m/d/yyyy\ h:mm">
                  <c:v>39776.249999998232</c:v>
                </c:pt>
                <c:pt idx="4866" formatCode="m/d/yyyy\ h:mm">
                  <c:v>39776.291666664867</c:v>
                </c:pt>
                <c:pt idx="4867" formatCode="m/d/yyyy\ h:mm">
                  <c:v>39776.333333331553</c:v>
                </c:pt>
                <c:pt idx="4868" formatCode="m/d/yyyy\ h:mm">
                  <c:v>39776.374999998239</c:v>
                </c:pt>
                <c:pt idx="4869" formatCode="m/d/yyyy\ h:mm">
                  <c:v>39776.416666664882</c:v>
                </c:pt>
                <c:pt idx="4870" formatCode="m/d/yyyy\ h:mm">
                  <c:v>39776.45833333156</c:v>
                </c:pt>
                <c:pt idx="4871" formatCode="m/d/yyyy\ h:mm">
                  <c:v>39776.49999999821</c:v>
                </c:pt>
                <c:pt idx="4872" formatCode="m/d/yyyy\ h:mm">
                  <c:v>39776.541666664874</c:v>
                </c:pt>
                <c:pt idx="4873" formatCode="m/d/yyyy\ h:mm">
                  <c:v>39776.583333331539</c:v>
                </c:pt>
                <c:pt idx="4874" formatCode="m/d/yyyy\ h:mm">
                  <c:v>39776.624999998203</c:v>
                </c:pt>
                <c:pt idx="4875" formatCode="m/d/yyyy\ h:mm">
                  <c:v>39776.666666664853</c:v>
                </c:pt>
                <c:pt idx="4876" formatCode="m/d/yyyy\ h:mm">
                  <c:v>39776.708333331531</c:v>
                </c:pt>
                <c:pt idx="4877" formatCode="m/d/yyyy\ h:mm">
                  <c:v>39776.749999998203</c:v>
                </c:pt>
                <c:pt idx="4878" formatCode="m/d/yyyy\ h:mm">
                  <c:v>39776.791666664831</c:v>
                </c:pt>
                <c:pt idx="4879" formatCode="m/d/yyyy\ h:mm">
                  <c:v>39776.833333331531</c:v>
                </c:pt>
                <c:pt idx="4880" formatCode="m/d/yyyy\ h:mm">
                  <c:v>39776.87499999821</c:v>
                </c:pt>
                <c:pt idx="4881" formatCode="m/d/yyyy\ h:mm">
                  <c:v>39776.916666664853</c:v>
                </c:pt>
                <c:pt idx="4882" formatCode="m/d/yyyy\ h:mm">
                  <c:v>39776.958333331539</c:v>
                </c:pt>
                <c:pt idx="4883" formatCode="m/d/yyyy\ h:mm">
                  <c:v>39776.999999998196</c:v>
                </c:pt>
                <c:pt idx="4884" formatCode="m/d/yyyy\ h:mm">
                  <c:v>39777.041666664831</c:v>
                </c:pt>
                <c:pt idx="4885" formatCode="m/d/yyyy\ h:mm">
                  <c:v>39777.083333331509</c:v>
                </c:pt>
                <c:pt idx="4886" formatCode="m/d/yyyy\ h:mm">
                  <c:v>39777.124999998196</c:v>
                </c:pt>
                <c:pt idx="4887" formatCode="m/d/yyyy\ h:mm">
                  <c:v>39777.166666664823</c:v>
                </c:pt>
                <c:pt idx="4888" formatCode="m/d/yyyy\ h:mm">
                  <c:v>39777.208333331502</c:v>
                </c:pt>
                <c:pt idx="4889" formatCode="m/d/yyyy\ h:mm">
                  <c:v>39777.249999998188</c:v>
                </c:pt>
                <c:pt idx="4890" formatCode="m/d/yyyy\ h:mm">
                  <c:v>39777.291666664802</c:v>
                </c:pt>
                <c:pt idx="4891" formatCode="m/d/yyyy\ h:mm">
                  <c:v>39777.333333331495</c:v>
                </c:pt>
                <c:pt idx="4892" formatCode="m/d/yyyy\ h:mm">
                  <c:v>39777.374999998196</c:v>
                </c:pt>
                <c:pt idx="4893" formatCode="m/d/yyyy\ h:mm">
                  <c:v>39777.416666664823</c:v>
                </c:pt>
                <c:pt idx="4894" formatCode="m/d/yyyy\ h:mm">
                  <c:v>39777.458333331502</c:v>
                </c:pt>
                <c:pt idx="4895" formatCode="m/d/yyyy\ h:mm">
                  <c:v>39777.499999998166</c:v>
                </c:pt>
                <c:pt idx="4896" formatCode="m/d/yyyy\ h:mm">
                  <c:v>39777.541666664802</c:v>
                </c:pt>
                <c:pt idx="4897" formatCode="m/d/yyyy\ h:mm">
                  <c:v>39777.58333333148</c:v>
                </c:pt>
                <c:pt idx="4898" formatCode="m/d/yyyy\ h:mm">
                  <c:v>39777.624999998159</c:v>
                </c:pt>
                <c:pt idx="4899" formatCode="m/d/yyyy\ h:mm">
                  <c:v>39777.666666664794</c:v>
                </c:pt>
                <c:pt idx="4900" formatCode="m/d/yyyy\ h:mm">
                  <c:v>39777.708333331473</c:v>
                </c:pt>
                <c:pt idx="4901" formatCode="m/d/yyyy\ h:mm">
                  <c:v>39777.749999998152</c:v>
                </c:pt>
                <c:pt idx="4902" formatCode="m/d/yyyy\ h:mm">
                  <c:v>39777.791666664772</c:v>
                </c:pt>
                <c:pt idx="4903" formatCode="m/d/yyyy\ h:mm">
                  <c:v>39777.833333331466</c:v>
                </c:pt>
                <c:pt idx="4904" formatCode="m/d/yyyy\ h:mm">
                  <c:v>39777.874999998159</c:v>
                </c:pt>
                <c:pt idx="4905" formatCode="m/d/yyyy\ h:mm">
                  <c:v>39777.916666664794</c:v>
                </c:pt>
                <c:pt idx="4906" formatCode="m/d/yyyy\ h:mm">
                  <c:v>39777.958333331473</c:v>
                </c:pt>
                <c:pt idx="4907" formatCode="m/d/yyyy\ h:mm">
                  <c:v>39777.999999998137</c:v>
                </c:pt>
                <c:pt idx="4908" formatCode="m/d/yyyy\ h:mm">
                  <c:v>39778.041666664772</c:v>
                </c:pt>
                <c:pt idx="4909" formatCode="m/d/yyyy\ h:mm">
                  <c:v>39778.083333331451</c:v>
                </c:pt>
                <c:pt idx="4910" formatCode="m/d/yyyy\ h:mm">
                  <c:v>39778.12499999813</c:v>
                </c:pt>
                <c:pt idx="4911" formatCode="m/d/yyyy\ h:mm">
                  <c:v>39778.166666664765</c:v>
                </c:pt>
                <c:pt idx="4912" formatCode="m/d/yyyy\ h:mm">
                  <c:v>39778.208333331444</c:v>
                </c:pt>
                <c:pt idx="4913" formatCode="m/d/yyyy\ h:mm">
                  <c:v>39778.249999998123</c:v>
                </c:pt>
                <c:pt idx="4914" formatCode="m/d/yyyy\ h:mm">
                  <c:v>39778.291666664743</c:v>
                </c:pt>
                <c:pt idx="4915" formatCode="m/d/yyyy\ h:mm">
                  <c:v>39778.333333331437</c:v>
                </c:pt>
                <c:pt idx="4916" formatCode="m/d/yyyy\ h:mm">
                  <c:v>39778.37499999813</c:v>
                </c:pt>
                <c:pt idx="4917" formatCode="m/d/yyyy\ h:mm">
                  <c:v>39778.416666664765</c:v>
                </c:pt>
                <c:pt idx="4918" formatCode="m/d/yyyy\ h:mm">
                  <c:v>39778.458333331444</c:v>
                </c:pt>
                <c:pt idx="4919" formatCode="m/d/yyyy\ h:mm">
                  <c:v>39778.499999998108</c:v>
                </c:pt>
                <c:pt idx="4920" formatCode="m/d/yyyy\ h:mm">
                  <c:v>39778.541666664743</c:v>
                </c:pt>
                <c:pt idx="4921" formatCode="m/d/yyyy\ h:mm">
                  <c:v>39778.583333331422</c:v>
                </c:pt>
                <c:pt idx="4922" formatCode="m/d/yyyy\ h:mm">
                  <c:v>39778.624999998101</c:v>
                </c:pt>
                <c:pt idx="4923" formatCode="m/d/yyyy\ h:mm">
                  <c:v>39778.666666664729</c:v>
                </c:pt>
                <c:pt idx="4924" formatCode="m/d/yyyy\ h:mm">
                  <c:v>39778.708333331415</c:v>
                </c:pt>
                <c:pt idx="4925" formatCode="m/d/yyyy\ h:mm">
                  <c:v>39778.749999998094</c:v>
                </c:pt>
                <c:pt idx="4926" formatCode="m/d/yyyy\ h:mm">
                  <c:v>39778.791666664707</c:v>
                </c:pt>
                <c:pt idx="4927" formatCode="m/d/yyyy\ h:mm">
                  <c:v>39778.833333331408</c:v>
                </c:pt>
                <c:pt idx="4928" formatCode="m/d/yyyy\ h:mm">
                  <c:v>39778.874999998101</c:v>
                </c:pt>
                <c:pt idx="4929" formatCode="m/d/yyyy\ h:mm">
                  <c:v>39778.916666664736</c:v>
                </c:pt>
                <c:pt idx="4930" formatCode="m/d/yyyy\ h:mm">
                  <c:v>39778.958333331415</c:v>
                </c:pt>
                <c:pt idx="4931" formatCode="m/d/yyyy\ h:mm">
                  <c:v>39778.999999998079</c:v>
                </c:pt>
                <c:pt idx="4932" formatCode="m/d/yyyy\ h:mm">
                  <c:v>39779.041666664714</c:v>
                </c:pt>
                <c:pt idx="4933" formatCode="m/d/yyyy\ h:mm">
                  <c:v>39779.083333331386</c:v>
                </c:pt>
                <c:pt idx="4934" formatCode="m/d/yyyy\ h:mm">
                  <c:v>39779.124999998072</c:v>
                </c:pt>
                <c:pt idx="4935" formatCode="m/d/yyyy\ h:mm">
                  <c:v>39779.166666664707</c:v>
                </c:pt>
                <c:pt idx="4936" formatCode="m/d/yyyy\ h:mm">
                  <c:v>39779.208333331386</c:v>
                </c:pt>
                <c:pt idx="4937" formatCode="m/d/yyyy\ h:mm">
                  <c:v>39779.249999998065</c:v>
                </c:pt>
                <c:pt idx="4938" formatCode="m/d/yyyy\ h:mm">
                  <c:v>39779.291666664685</c:v>
                </c:pt>
                <c:pt idx="4939" formatCode="m/d/yyyy\ h:mm">
                  <c:v>39779.333333331379</c:v>
                </c:pt>
                <c:pt idx="4940" formatCode="m/d/yyyy\ h:mm">
                  <c:v>39779.374999998065</c:v>
                </c:pt>
                <c:pt idx="4941" formatCode="m/d/yyyy\ h:mm">
                  <c:v>39779.416666664707</c:v>
                </c:pt>
                <c:pt idx="4942" formatCode="m/d/yyyy\ h:mm">
                  <c:v>39779.458333331386</c:v>
                </c:pt>
                <c:pt idx="4943" formatCode="m/d/yyyy\ h:mm">
                  <c:v>39779.499999998043</c:v>
                </c:pt>
                <c:pt idx="4944" formatCode="m/d/yyyy\ h:mm">
                  <c:v>39779.541666664678</c:v>
                </c:pt>
                <c:pt idx="4945" formatCode="m/d/yyyy\ h:mm">
                  <c:v>39779.583333331364</c:v>
                </c:pt>
                <c:pt idx="4946" formatCode="m/d/yyyy\ h:mm">
                  <c:v>39779.624999998043</c:v>
                </c:pt>
                <c:pt idx="4947" formatCode="m/d/yyyy\ h:mm">
                  <c:v>39779.666666664671</c:v>
                </c:pt>
                <c:pt idx="4948" formatCode="m/d/yyyy\ h:mm">
                  <c:v>39779.708333331357</c:v>
                </c:pt>
                <c:pt idx="4949" formatCode="m/d/yyyy\ h:mm">
                  <c:v>39779.749999998035</c:v>
                </c:pt>
                <c:pt idx="4950" formatCode="m/d/yyyy\ h:mm">
                  <c:v>39779.791666664656</c:v>
                </c:pt>
                <c:pt idx="4951" formatCode="m/d/yyyy\ h:mm">
                  <c:v>39779.833333331335</c:v>
                </c:pt>
                <c:pt idx="4952" formatCode="m/d/yyyy\ h:mm">
                  <c:v>39779.874999998043</c:v>
                </c:pt>
                <c:pt idx="4953" formatCode="m/d/yyyy\ h:mm">
                  <c:v>39779.916666664678</c:v>
                </c:pt>
                <c:pt idx="4954" formatCode="m/d/yyyy\ h:mm">
                  <c:v>39779.958333331342</c:v>
                </c:pt>
                <c:pt idx="4955" formatCode="m/d/yyyy\ h:mm">
                  <c:v>39779.999999998021</c:v>
                </c:pt>
                <c:pt idx="4956" formatCode="m/d/yyyy\ h:mm">
                  <c:v>39780.041666664649</c:v>
                </c:pt>
                <c:pt idx="4957" formatCode="m/d/yyyy\ h:mm">
                  <c:v>39780.083333331335</c:v>
                </c:pt>
                <c:pt idx="4958" formatCode="m/d/yyyy\ h:mm">
                  <c:v>39780.124999997999</c:v>
                </c:pt>
                <c:pt idx="4959" formatCode="m/d/yyyy\ h:mm">
                  <c:v>39780.166666664634</c:v>
                </c:pt>
                <c:pt idx="4960" formatCode="m/d/yyyy\ h:mm">
                  <c:v>39780.208333331328</c:v>
                </c:pt>
                <c:pt idx="4961" formatCode="m/d/yyyy\ h:mm">
                  <c:v>39780.249999997992</c:v>
                </c:pt>
                <c:pt idx="4962" formatCode="m/d/yyyy\ h:mm">
                  <c:v>39780.29166666462</c:v>
                </c:pt>
                <c:pt idx="4963" formatCode="m/d/yyyy\ h:mm">
                  <c:v>39780.33333333132</c:v>
                </c:pt>
                <c:pt idx="4964" formatCode="m/d/yyyy\ h:mm">
                  <c:v>39780.374999998006</c:v>
                </c:pt>
                <c:pt idx="4965" formatCode="m/d/yyyy\ h:mm">
                  <c:v>39780.416666664634</c:v>
                </c:pt>
                <c:pt idx="4966" formatCode="m/d/yyyy\ h:mm">
                  <c:v>39780.458333331313</c:v>
                </c:pt>
                <c:pt idx="4967" formatCode="m/d/yyyy\ h:mm">
                  <c:v>39780.499999997992</c:v>
                </c:pt>
                <c:pt idx="4968" formatCode="m/d/yyyy\ h:mm">
                  <c:v>39780.54166666462</c:v>
                </c:pt>
                <c:pt idx="4969" formatCode="m/d/yyyy\ h:mm">
                  <c:v>39780.583333331306</c:v>
                </c:pt>
                <c:pt idx="4970" formatCode="m/d/yyyy\ h:mm">
                  <c:v>39780.624999997985</c:v>
                </c:pt>
                <c:pt idx="4971" formatCode="m/d/yyyy\ h:mm">
                  <c:v>39780.66666666462</c:v>
                </c:pt>
                <c:pt idx="4972" formatCode="m/d/yyyy\ h:mm">
                  <c:v>39780.708333331284</c:v>
                </c:pt>
                <c:pt idx="4973" formatCode="m/d/yyyy\ h:mm">
                  <c:v>39780.749999997963</c:v>
                </c:pt>
                <c:pt idx="4974" formatCode="m/d/yyyy\ h:mm">
                  <c:v>39780.791666664591</c:v>
                </c:pt>
                <c:pt idx="4975" formatCode="m/d/yyyy\ h:mm">
                  <c:v>39780.833333331284</c:v>
                </c:pt>
                <c:pt idx="4976" formatCode="m/d/yyyy\ h:mm">
                  <c:v>39780.874999997985</c:v>
                </c:pt>
                <c:pt idx="4977" formatCode="m/d/yyyy\ h:mm">
                  <c:v>39780.91666666462</c:v>
                </c:pt>
                <c:pt idx="4978" formatCode="m/d/yyyy\ h:mm">
                  <c:v>39780.958333331291</c:v>
                </c:pt>
                <c:pt idx="4979" formatCode="m/d/yyyy\ h:mm">
                  <c:v>39780.999999997948</c:v>
                </c:pt>
                <c:pt idx="4980" formatCode="m/d/yyyy\ h:mm">
                  <c:v>39781.041666664591</c:v>
                </c:pt>
                <c:pt idx="4981" formatCode="m/d/yyyy\ h:mm">
                  <c:v>39781.083333331277</c:v>
                </c:pt>
                <c:pt idx="4982" formatCode="m/d/yyyy\ h:mm">
                  <c:v>39781.124999997941</c:v>
                </c:pt>
                <c:pt idx="4983" formatCode="m/d/yyyy\ h:mm">
                  <c:v>39781.166666664591</c:v>
                </c:pt>
                <c:pt idx="4984" formatCode="m/d/yyyy\ h:mm">
                  <c:v>39781.208333331255</c:v>
                </c:pt>
                <c:pt idx="4985" formatCode="m/d/yyyy\ h:mm">
                  <c:v>39781.249999997941</c:v>
                </c:pt>
                <c:pt idx="4986" formatCode="m/d/yyyy\ h:mm">
                  <c:v>39781.291666664569</c:v>
                </c:pt>
                <c:pt idx="4987" formatCode="m/d/yyyy\ h:mm">
                  <c:v>39781.333333331255</c:v>
                </c:pt>
                <c:pt idx="4988" formatCode="m/d/yyyy\ h:mm">
                  <c:v>39781.374999997948</c:v>
                </c:pt>
                <c:pt idx="4989" formatCode="m/d/yyyy\ h:mm">
                  <c:v>39781.416666664591</c:v>
                </c:pt>
                <c:pt idx="4990" formatCode="m/d/yyyy\ h:mm">
                  <c:v>39781.458333331262</c:v>
                </c:pt>
                <c:pt idx="4991" formatCode="m/d/yyyy\ h:mm">
                  <c:v>39781.499999997919</c:v>
                </c:pt>
                <c:pt idx="4992" formatCode="m/d/yyyy\ h:mm">
                  <c:v>39781.541666664576</c:v>
                </c:pt>
                <c:pt idx="4993" formatCode="m/d/yyyy\ h:mm">
                  <c:v>39781.583333331233</c:v>
                </c:pt>
                <c:pt idx="4994" formatCode="m/d/yyyy\ h:mm">
                  <c:v>39781.624999997912</c:v>
                </c:pt>
                <c:pt idx="4995" formatCode="m/d/yyyy\ h:mm">
                  <c:v>39781.666666664576</c:v>
                </c:pt>
                <c:pt idx="4996" formatCode="m/d/yyyy\ h:mm">
                  <c:v>39781.708333331226</c:v>
                </c:pt>
                <c:pt idx="4997" formatCode="m/d/yyyy\ h:mm">
                  <c:v>39781.749999997912</c:v>
                </c:pt>
                <c:pt idx="4998" formatCode="m/d/yyyy\ h:mm">
                  <c:v>39781.791666664547</c:v>
                </c:pt>
                <c:pt idx="4999" formatCode="m/d/yyyy\ h:mm">
                  <c:v>39781.833333331226</c:v>
                </c:pt>
                <c:pt idx="5000" formatCode="m/d/yyyy\ h:mm">
                  <c:v>39781.874999997919</c:v>
                </c:pt>
                <c:pt idx="5001" formatCode="m/d/yyyy\ h:mm">
                  <c:v>39781.916666664561</c:v>
                </c:pt>
                <c:pt idx="5002" formatCode="m/d/yyyy\ h:mm">
                  <c:v>39781.958333331233</c:v>
                </c:pt>
                <c:pt idx="5003" formatCode="m/d/yyyy\ h:mm">
                  <c:v>39781.99999999789</c:v>
                </c:pt>
                <c:pt idx="5004" formatCode="m/d/yyyy\ h:mm">
                  <c:v>39782.041666664554</c:v>
                </c:pt>
                <c:pt idx="5005" formatCode="m/d/yyyy\ h:mm">
                  <c:v>39782.083333331204</c:v>
                </c:pt>
                <c:pt idx="5006" formatCode="m/d/yyyy\ h:mm">
                  <c:v>39782.124999997883</c:v>
                </c:pt>
                <c:pt idx="5007" formatCode="m/d/yyyy\ h:mm">
                  <c:v>39782.166666664532</c:v>
                </c:pt>
                <c:pt idx="5008" formatCode="m/d/yyyy\ h:mm">
                  <c:v>39782.208333331204</c:v>
                </c:pt>
                <c:pt idx="5009" formatCode="m/d/yyyy\ h:mm">
                  <c:v>39782.249999997883</c:v>
                </c:pt>
                <c:pt idx="5010" formatCode="m/d/yyyy\ h:mm">
                  <c:v>39782.291666664518</c:v>
                </c:pt>
                <c:pt idx="5011" formatCode="m/d/yyyy\ h:mm">
                  <c:v>39782.333333331204</c:v>
                </c:pt>
                <c:pt idx="5012" formatCode="m/d/yyyy\ h:mm">
                  <c:v>39782.37499999789</c:v>
                </c:pt>
                <c:pt idx="5013" formatCode="m/d/yyyy\ h:mm">
                  <c:v>39782.416666664532</c:v>
                </c:pt>
                <c:pt idx="5014" formatCode="m/d/yyyy\ h:mm">
                  <c:v>39782.458333331211</c:v>
                </c:pt>
                <c:pt idx="5015" formatCode="m/d/yyyy\ h:mm">
                  <c:v>39782.499999997861</c:v>
                </c:pt>
                <c:pt idx="5016" formatCode="m/d/yyyy\ h:mm">
                  <c:v>39782.541666664525</c:v>
                </c:pt>
                <c:pt idx="5017" formatCode="m/d/yyyy\ h:mm">
                  <c:v>39782.583333331189</c:v>
                </c:pt>
                <c:pt idx="5018" formatCode="m/d/yyyy\ h:mm">
                  <c:v>39782.624999997861</c:v>
                </c:pt>
                <c:pt idx="5019" formatCode="m/d/yyyy\ h:mm">
                  <c:v>39782.666666664503</c:v>
                </c:pt>
                <c:pt idx="5020" formatCode="m/d/yyyy\ h:mm">
                  <c:v>39782.708333331182</c:v>
                </c:pt>
                <c:pt idx="5021" formatCode="m/d/yyyy\ h:mm">
                  <c:v>39782.749999997846</c:v>
                </c:pt>
                <c:pt idx="5022" formatCode="m/d/yyyy\ h:mm">
                  <c:v>39782.791666664481</c:v>
                </c:pt>
                <c:pt idx="5023" formatCode="m/d/yyyy\ h:mm">
                  <c:v>39782.833333331182</c:v>
                </c:pt>
                <c:pt idx="5024" formatCode="m/d/yyyy\ h:mm">
                  <c:v>39782.874999997854</c:v>
                </c:pt>
                <c:pt idx="5025" formatCode="m/d/yyyy\ h:mm">
                  <c:v>39782.916666664503</c:v>
                </c:pt>
                <c:pt idx="5026" formatCode="m/d/yyyy\ h:mm">
                  <c:v>39782.958333331189</c:v>
                </c:pt>
                <c:pt idx="5027" formatCode="m/d/yyyy\ h:mm">
                  <c:v>39782.999999997832</c:v>
                </c:pt>
                <c:pt idx="5028" formatCode="m/d/yyyy\ h:mm">
                  <c:v>39783.041666664481</c:v>
                </c:pt>
                <c:pt idx="5029" formatCode="m/d/yyyy\ h:mm">
                  <c:v>39783.08333333116</c:v>
                </c:pt>
                <c:pt idx="5030" formatCode="m/d/yyyy\ h:mm">
                  <c:v>39783.124999997832</c:v>
                </c:pt>
                <c:pt idx="5031" formatCode="m/d/yyyy\ h:mm">
                  <c:v>39783.166666664474</c:v>
                </c:pt>
                <c:pt idx="5032" formatCode="m/d/yyyy\ h:mm">
                  <c:v>39783.208333331153</c:v>
                </c:pt>
                <c:pt idx="5033" formatCode="m/d/yyyy\ h:mm">
                  <c:v>39783.249999997817</c:v>
                </c:pt>
                <c:pt idx="5034" formatCode="m/d/yyyy\ h:mm">
                  <c:v>39783.291666664452</c:v>
                </c:pt>
                <c:pt idx="5035" formatCode="m/d/yyyy\ h:mm">
                  <c:v>39783.333333331146</c:v>
                </c:pt>
                <c:pt idx="5036" formatCode="m/d/yyyy\ h:mm">
                  <c:v>39783.374999997824</c:v>
                </c:pt>
                <c:pt idx="5037" formatCode="m/d/yyyy\ h:mm">
                  <c:v>39783.416666664481</c:v>
                </c:pt>
                <c:pt idx="5038" formatCode="m/d/yyyy\ h:mm">
                  <c:v>39783.458333331153</c:v>
                </c:pt>
                <c:pt idx="5039" formatCode="m/d/yyyy\ h:mm">
                  <c:v>39783.499999997803</c:v>
                </c:pt>
                <c:pt idx="5040" formatCode="m/d/yyyy\ h:mm">
                  <c:v>39783.541666664452</c:v>
                </c:pt>
                <c:pt idx="5041" formatCode="m/d/yyyy\ h:mm">
                  <c:v>39783.583333331131</c:v>
                </c:pt>
                <c:pt idx="5042" formatCode="m/d/yyyy\ h:mm">
                  <c:v>39783.624999997795</c:v>
                </c:pt>
                <c:pt idx="5043" formatCode="m/d/yyyy\ h:mm">
                  <c:v>39783.666666664445</c:v>
                </c:pt>
                <c:pt idx="5044" formatCode="m/d/yyyy\ h:mm">
                  <c:v>39783.708333331131</c:v>
                </c:pt>
                <c:pt idx="5045" formatCode="m/d/yyyy\ h:mm">
                  <c:v>39783.749999997788</c:v>
                </c:pt>
                <c:pt idx="5046" formatCode="m/d/yyyy\ h:mm">
                  <c:v>39783.791666664423</c:v>
                </c:pt>
                <c:pt idx="5047" formatCode="m/d/yyyy\ h:mm">
                  <c:v>39783.833333331117</c:v>
                </c:pt>
                <c:pt idx="5048" formatCode="m/d/yyyy\ h:mm">
                  <c:v>39783.874999997795</c:v>
                </c:pt>
                <c:pt idx="5049" formatCode="m/d/yyyy\ h:mm">
                  <c:v>39783.916666664445</c:v>
                </c:pt>
                <c:pt idx="5050" formatCode="m/d/yyyy\ h:mm">
                  <c:v>39783.958333331124</c:v>
                </c:pt>
                <c:pt idx="5051" formatCode="m/d/yyyy\ h:mm">
                  <c:v>39783.999999997781</c:v>
                </c:pt>
                <c:pt idx="5052" formatCode="m/d/yyyy\ h:mm">
                  <c:v>39784.041666664423</c:v>
                </c:pt>
                <c:pt idx="5053" formatCode="m/d/yyyy\ h:mm">
                  <c:v>39784.083333331102</c:v>
                </c:pt>
                <c:pt idx="5054" formatCode="m/d/yyyy\ h:mm">
                  <c:v>39784.124999997766</c:v>
                </c:pt>
                <c:pt idx="5055" formatCode="m/d/yyyy\ h:mm">
                  <c:v>39784.166666664416</c:v>
                </c:pt>
                <c:pt idx="5056" formatCode="m/d/yyyy\ h:mm">
                  <c:v>39784.208333331095</c:v>
                </c:pt>
                <c:pt idx="5057" formatCode="m/d/yyyy\ h:mm">
                  <c:v>39784.249999997759</c:v>
                </c:pt>
                <c:pt idx="5058" formatCode="m/d/yyyy\ h:mm">
                  <c:v>39784.291666664394</c:v>
                </c:pt>
                <c:pt idx="5059" formatCode="m/d/yyyy\ h:mm">
                  <c:v>39784.333333331087</c:v>
                </c:pt>
                <c:pt idx="5060" formatCode="m/d/yyyy\ h:mm">
                  <c:v>39784.374999997766</c:v>
                </c:pt>
                <c:pt idx="5061" formatCode="m/d/yyyy\ h:mm">
                  <c:v>39784.416666664416</c:v>
                </c:pt>
                <c:pt idx="5062" formatCode="m/d/yyyy\ h:mm">
                  <c:v>39784.458333331095</c:v>
                </c:pt>
                <c:pt idx="5063" formatCode="m/d/yyyy\ h:mm">
                  <c:v>39784.499999997744</c:v>
                </c:pt>
                <c:pt idx="5064" formatCode="m/d/yyyy\ h:mm">
                  <c:v>39784.541666664394</c:v>
                </c:pt>
                <c:pt idx="5065" formatCode="m/d/yyyy\ h:mm">
                  <c:v>39784.583333331073</c:v>
                </c:pt>
                <c:pt idx="5066" formatCode="m/d/yyyy\ h:mm">
                  <c:v>39784.624999997737</c:v>
                </c:pt>
                <c:pt idx="5067" formatCode="m/d/yyyy\ h:mm">
                  <c:v>39784.666666664387</c:v>
                </c:pt>
                <c:pt idx="5068" formatCode="m/d/yyyy\ h:mm">
                  <c:v>39784.708333331066</c:v>
                </c:pt>
                <c:pt idx="5069" formatCode="m/d/yyyy\ h:mm">
                  <c:v>39784.74999999773</c:v>
                </c:pt>
                <c:pt idx="5070" formatCode="m/d/yyyy\ h:mm">
                  <c:v>39784.791666664365</c:v>
                </c:pt>
                <c:pt idx="5071" formatCode="m/d/yyyy\ h:mm">
                  <c:v>39784.833333331058</c:v>
                </c:pt>
                <c:pt idx="5072" formatCode="m/d/yyyy\ h:mm">
                  <c:v>39784.874999997737</c:v>
                </c:pt>
                <c:pt idx="5073" formatCode="m/d/yyyy\ h:mm">
                  <c:v>39784.916666664387</c:v>
                </c:pt>
                <c:pt idx="5074" formatCode="m/d/yyyy\ h:mm">
                  <c:v>39784.958333331066</c:v>
                </c:pt>
                <c:pt idx="5075" formatCode="m/d/yyyy\ h:mm">
                  <c:v>39784.999999997715</c:v>
                </c:pt>
                <c:pt idx="5076" formatCode="m/d/yyyy\ h:mm">
                  <c:v>39785.041666664365</c:v>
                </c:pt>
                <c:pt idx="5077" formatCode="m/d/yyyy\ h:mm">
                  <c:v>39785.083333331044</c:v>
                </c:pt>
                <c:pt idx="5078" formatCode="m/d/yyyy\ h:mm">
                  <c:v>39785.124999997708</c:v>
                </c:pt>
                <c:pt idx="5079" formatCode="m/d/yyyy\ h:mm">
                  <c:v>39785.166666664358</c:v>
                </c:pt>
                <c:pt idx="5080" formatCode="m/d/yyyy\ h:mm">
                  <c:v>39785.208333331037</c:v>
                </c:pt>
                <c:pt idx="5081" formatCode="m/d/yyyy\ h:mm">
                  <c:v>39785.249999997701</c:v>
                </c:pt>
                <c:pt idx="5082" formatCode="m/d/yyyy\ h:mm">
                  <c:v>39785.291666664336</c:v>
                </c:pt>
                <c:pt idx="5083" formatCode="m/d/yyyy\ h:mm">
                  <c:v>39785.333333331029</c:v>
                </c:pt>
                <c:pt idx="5084" formatCode="m/d/yyyy\ h:mm">
                  <c:v>39785.374999997708</c:v>
                </c:pt>
                <c:pt idx="5085" formatCode="m/d/yyyy\ h:mm">
                  <c:v>39785.416666664358</c:v>
                </c:pt>
                <c:pt idx="5086" formatCode="m/d/yyyy\ h:mm">
                  <c:v>39785.458333331037</c:v>
                </c:pt>
                <c:pt idx="5087" formatCode="m/d/yyyy\ h:mm">
                  <c:v>39785.499999997686</c:v>
                </c:pt>
                <c:pt idx="5088" formatCode="m/d/yyyy\ h:mm">
                  <c:v>39785.541666664329</c:v>
                </c:pt>
                <c:pt idx="5089" formatCode="m/d/yyyy\ h:mm">
                  <c:v>39785.583333331015</c:v>
                </c:pt>
                <c:pt idx="5090" formatCode="m/d/yyyy\ h:mm">
                  <c:v>39785.624999997679</c:v>
                </c:pt>
                <c:pt idx="5091" formatCode="m/d/yyyy\ h:mm">
                  <c:v>39785.666666664321</c:v>
                </c:pt>
                <c:pt idx="5092" formatCode="m/d/yyyy\ h:mm">
                  <c:v>39785.708333331007</c:v>
                </c:pt>
                <c:pt idx="5093" formatCode="m/d/yyyy\ h:mm">
                  <c:v>39785.749999997672</c:v>
                </c:pt>
                <c:pt idx="5094" formatCode="m/d/yyyy\ h:mm">
                  <c:v>39785.791666664307</c:v>
                </c:pt>
                <c:pt idx="5095" formatCode="m/d/yyyy\ h:mm">
                  <c:v>39785.833333331</c:v>
                </c:pt>
                <c:pt idx="5096" formatCode="m/d/yyyy\ h:mm">
                  <c:v>39785.874999997679</c:v>
                </c:pt>
                <c:pt idx="5097" formatCode="m/d/yyyy\ h:mm">
                  <c:v>39785.916666664329</c:v>
                </c:pt>
                <c:pt idx="5098" formatCode="m/d/yyyy\ h:mm">
                  <c:v>39785.958333331007</c:v>
                </c:pt>
                <c:pt idx="5099" formatCode="m/d/yyyy\ h:mm">
                  <c:v>39785.999999997657</c:v>
                </c:pt>
                <c:pt idx="5100" formatCode="m/d/yyyy\ h:mm">
                  <c:v>39786.041666664307</c:v>
                </c:pt>
                <c:pt idx="5101" formatCode="m/d/yyyy\ h:mm">
                  <c:v>39786.083333330993</c:v>
                </c:pt>
                <c:pt idx="5102" formatCode="m/d/yyyy\ h:mm">
                  <c:v>39786.12499999765</c:v>
                </c:pt>
                <c:pt idx="5103" formatCode="m/d/yyyy\ h:mm">
                  <c:v>39786.1666666643</c:v>
                </c:pt>
                <c:pt idx="5104" formatCode="m/d/yyyy\ h:mm">
                  <c:v>39786.208333330993</c:v>
                </c:pt>
                <c:pt idx="5105" formatCode="m/d/yyyy\ h:mm">
                  <c:v>39786.249999997635</c:v>
                </c:pt>
                <c:pt idx="5106" formatCode="m/d/yyyy\ h:mm">
                  <c:v>39786.29166666427</c:v>
                </c:pt>
                <c:pt idx="5107" formatCode="m/d/yyyy\ h:mm">
                  <c:v>39786.333333330986</c:v>
                </c:pt>
                <c:pt idx="5108" formatCode="m/d/yyyy\ h:mm">
                  <c:v>39786.374999997643</c:v>
                </c:pt>
                <c:pt idx="5109" formatCode="m/d/yyyy\ h:mm">
                  <c:v>39786.4166666643</c:v>
                </c:pt>
                <c:pt idx="5110" formatCode="m/d/yyyy\ h:mm">
                  <c:v>39786.458333330993</c:v>
                </c:pt>
                <c:pt idx="5111" formatCode="m/d/yyyy\ h:mm">
                  <c:v>39786.499999997628</c:v>
                </c:pt>
                <c:pt idx="5112" formatCode="m/d/yyyy\ h:mm">
                  <c:v>39786.54166666427</c:v>
                </c:pt>
                <c:pt idx="5113" formatCode="m/d/yyyy\ h:mm">
                  <c:v>39786.583333330971</c:v>
                </c:pt>
                <c:pt idx="5114" formatCode="m/d/yyyy\ h:mm">
                  <c:v>39786.624999997621</c:v>
                </c:pt>
                <c:pt idx="5115" formatCode="m/d/yyyy\ h:mm">
                  <c:v>39786.66666666427</c:v>
                </c:pt>
                <c:pt idx="5116" formatCode="m/d/yyyy\ h:mm">
                  <c:v>39786.708333330949</c:v>
                </c:pt>
                <c:pt idx="5117" formatCode="m/d/yyyy\ h:mm">
                  <c:v>39786.749999997606</c:v>
                </c:pt>
                <c:pt idx="5118" formatCode="m/d/yyyy\ h:mm">
                  <c:v>39786.791666664241</c:v>
                </c:pt>
                <c:pt idx="5119" formatCode="m/d/yyyy\ h:mm">
                  <c:v>39786.833333330942</c:v>
                </c:pt>
                <c:pt idx="5120" formatCode="m/d/yyyy\ h:mm">
                  <c:v>39786.874999997613</c:v>
                </c:pt>
                <c:pt idx="5121" formatCode="m/d/yyyy\ h:mm">
                  <c:v>39786.91666666427</c:v>
                </c:pt>
                <c:pt idx="5122" formatCode="m/d/yyyy\ h:mm">
                  <c:v>39786.958333330957</c:v>
                </c:pt>
                <c:pt idx="5123" formatCode="m/d/yyyy\ h:mm">
                  <c:v>39786.999999997599</c:v>
                </c:pt>
                <c:pt idx="5124" formatCode="m/d/yyyy\ h:mm">
                  <c:v>39787.041666664234</c:v>
                </c:pt>
                <c:pt idx="5125" formatCode="m/d/yyyy\ h:mm">
                  <c:v>39787.083333330942</c:v>
                </c:pt>
                <c:pt idx="5126" formatCode="m/d/yyyy\ h:mm">
                  <c:v>39787.124999997592</c:v>
                </c:pt>
                <c:pt idx="5127" formatCode="m/d/yyyy\ h:mm">
                  <c:v>39787.166666664234</c:v>
                </c:pt>
                <c:pt idx="5128" formatCode="m/d/yyyy\ h:mm">
                  <c:v>39787.208333330935</c:v>
                </c:pt>
                <c:pt idx="5129" formatCode="m/d/yyyy\ h:mm">
                  <c:v>39787.249999997592</c:v>
                </c:pt>
                <c:pt idx="5130" formatCode="m/d/yyyy\ h:mm">
                  <c:v>39787.291666664212</c:v>
                </c:pt>
                <c:pt idx="5131" formatCode="m/d/yyyy\ h:mm">
                  <c:v>39787.333333330913</c:v>
                </c:pt>
                <c:pt idx="5132" formatCode="m/d/yyyy\ h:mm">
                  <c:v>39787.374999997599</c:v>
                </c:pt>
                <c:pt idx="5133" formatCode="m/d/yyyy\ h:mm">
                  <c:v>39787.416666664234</c:v>
                </c:pt>
                <c:pt idx="5134" formatCode="m/d/yyyy\ h:mm">
                  <c:v>39787.458333330935</c:v>
                </c:pt>
                <c:pt idx="5135" formatCode="m/d/yyyy\ h:mm">
                  <c:v>39787.499999997584</c:v>
                </c:pt>
                <c:pt idx="5136" formatCode="m/d/yyyy\ h:mm">
                  <c:v>39787.54166666422</c:v>
                </c:pt>
                <c:pt idx="5137" formatCode="m/d/yyyy\ h:mm">
                  <c:v>39787.583333330898</c:v>
                </c:pt>
                <c:pt idx="5138" formatCode="m/d/yyyy\ h:mm">
                  <c:v>39787.624999997563</c:v>
                </c:pt>
                <c:pt idx="5139" formatCode="m/d/yyyy\ h:mm">
                  <c:v>39787.666666664212</c:v>
                </c:pt>
                <c:pt idx="5140" formatCode="m/d/yyyy\ h:mm">
                  <c:v>39787.708333330891</c:v>
                </c:pt>
                <c:pt idx="5141" formatCode="m/d/yyyy\ h:mm">
                  <c:v>39787.749999997563</c:v>
                </c:pt>
                <c:pt idx="5142" formatCode="m/d/yyyy\ h:mm">
                  <c:v>39787.79166666419</c:v>
                </c:pt>
                <c:pt idx="5143" formatCode="m/d/yyyy\ h:mm">
                  <c:v>39787.833333330891</c:v>
                </c:pt>
                <c:pt idx="5144" formatCode="m/d/yyyy\ h:mm">
                  <c:v>39787.87499999757</c:v>
                </c:pt>
                <c:pt idx="5145" formatCode="m/d/yyyy\ h:mm">
                  <c:v>39787.916666664205</c:v>
                </c:pt>
                <c:pt idx="5146" formatCode="m/d/yyyy\ h:mm">
                  <c:v>39787.958333330898</c:v>
                </c:pt>
                <c:pt idx="5147" formatCode="m/d/yyyy\ h:mm">
                  <c:v>39787.999999997541</c:v>
                </c:pt>
                <c:pt idx="5148" formatCode="m/d/yyyy\ h:mm">
                  <c:v>39788.04166666419</c:v>
                </c:pt>
                <c:pt idx="5149" formatCode="m/d/yyyy\ h:mm">
                  <c:v>39788.083333330869</c:v>
                </c:pt>
                <c:pt idx="5150" formatCode="m/d/yyyy\ h:mm">
                  <c:v>39788.124999997533</c:v>
                </c:pt>
                <c:pt idx="5151" formatCode="m/d/yyyy\ h:mm">
                  <c:v>39788.166666664183</c:v>
                </c:pt>
                <c:pt idx="5152" formatCode="m/d/yyyy\ h:mm">
                  <c:v>39788.208333330862</c:v>
                </c:pt>
                <c:pt idx="5153" formatCode="m/d/yyyy\ h:mm">
                  <c:v>39788.249999997533</c:v>
                </c:pt>
                <c:pt idx="5154" formatCode="m/d/yyyy\ h:mm">
                  <c:v>39788.291666664169</c:v>
                </c:pt>
                <c:pt idx="5155" formatCode="m/d/yyyy\ h:mm">
                  <c:v>39788.333333330862</c:v>
                </c:pt>
                <c:pt idx="5156" formatCode="m/d/yyyy\ h:mm">
                  <c:v>39788.374999997541</c:v>
                </c:pt>
                <c:pt idx="5157" formatCode="m/d/yyyy\ h:mm">
                  <c:v>39788.416666664183</c:v>
                </c:pt>
                <c:pt idx="5158" formatCode="m/d/yyyy\ h:mm">
                  <c:v>39788.458333330869</c:v>
                </c:pt>
                <c:pt idx="5159" formatCode="m/d/yyyy\ h:mm">
                  <c:v>39788.499999997512</c:v>
                </c:pt>
                <c:pt idx="5160" formatCode="m/d/yyyy\ h:mm">
                  <c:v>39788.541666664176</c:v>
                </c:pt>
                <c:pt idx="5161" formatCode="m/d/yyyy\ h:mm">
                  <c:v>39788.58333333084</c:v>
                </c:pt>
                <c:pt idx="5162" formatCode="m/d/yyyy\ h:mm">
                  <c:v>39788.624999997512</c:v>
                </c:pt>
                <c:pt idx="5163" formatCode="m/d/yyyy\ h:mm">
                  <c:v>39788.666666664154</c:v>
                </c:pt>
                <c:pt idx="5164" formatCode="m/d/yyyy\ h:mm">
                  <c:v>39788.708333330833</c:v>
                </c:pt>
                <c:pt idx="5165" formatCode="m/d/yyyy\ h:mm">
                  <c:v>39788.749999997497</c:v>
                </c:pt>
                <c:pt idx="5166" formatCode="m/d/yyyy\ h:mm">
                  <c:v>39788.791666664132</c:v>
                </c:pt>
                <c:pt idx="5167" formatCode="m/d/yyyy\ h:mm">
                  <c:v>39788.833333330833</c:v>
                </c:pt>
                <c:pt idx="5168" formatCode="m/d/yyyy\ h:mm">
                  <c:v>39788.874999997504</c:v>
                </c:pt>
                <c:pt idx="5169" formatCode="m/d/yyyy\ h:mm">
                  <c:v>39788.916666664161</c:v>
                </c:pt>
                <c:pt idx="5170" formatCode="m/d/yyyy\ h:mm">
                  <c:v>39788.95833333084</c:v>
                </c:pt>
                <c:pt idx="5171" formatCode="m/d/yyyy\ h:mm">
                  <c:v>39788.999999997483</c:v>
                </c:pt>
                <c:pt idx="5172" formatCode="m/d/yyyy\ h:mm">
                  <c:v>39789.041666664132</c:v>
                </c:pt>
                <c:pt idx="5173" formatCode="m/d/yyyy\ h:mm">
                  <c:v>39789.083333330811</c:v>
                </c:pt>
                <c:pt idx="5174" formatCode="m/d/yyyy\ h:mm">
                  <c:v>39789.124999997483</c:v>
                </c:pt>
                <c:pt idx="5175" formatCode="m/d/yyyy\ h:mm">
                  <c:v>39789.166666664125</c:v>
                </c:pt>
                <c:pt idx="5176" formatCode="m/d/yyyy\ h:mm">
                  <c:v>39789.208333330811</c:v>
                </c:pt>
                <c:pt idx="5177" formatCode="m/d/yyyy\ h:mm">
                  <c:v>39789.249999997468</c:v>
                </c:pt>
                <c:pt idx="5178" formatCode="m/d/yyyy\ h:mm">
                  <c:v>39789.291666664103</c:v>
                </c:pt>
                <c:pt idx="5179" formatCode="m/d/yyyy\ h:mm">
                  <c:v>39789.333333330796</c:v>
                </c:pt>
                <c:pt idx="5180" formatCode="m/d/yyyy\ h:mm">
                  <c:v>39789.374999997475</c:v>
                </c:pt>
                <c:pt idx="5181" formatCode="m/d/yyyy\ h:mm">
                  <c:v>39789.416666664132</c:v>
                </c:pt>
                <c:pt idx="5182" formatCode="m/d/yyyy\ h:mm">
                  <c:v>39789.458333330804</c:v>
                </c:pt>
                <c:pt idx="5183" formatCode="m/d/yyyy\ h:mm">
                  <c:v>39789.499999997453</c:v>
                </c:pt>
                <c:pt idx="5184" formatCode="m/d/yyyy\ h:mm">
                  <c:v>39789.541666664103</c:v>
                </c:pt>
                <c:pt idx="5185" formatCode="m/d/yyyy\ h:mm">
                  <c:v>39789.583333330782</c:v>
                </c:pt>
                <c:pt idx="5186" formatCode="m/d/yyyy\ h:mm">
                  <c:v>39789.624999997446</c:v>
                </c:pt>
                <c:pt idx="5187" formatCode="m/d/yyyy\ h:mm">
                  <c:v>39789.666666664096</c:v>
                </c:pt>
                <c:pt idx="5188" formatCode="m/d/yyyy\ h:mm">
                  <c:v>39789.708333330782</c:v>
                </c:pt>
                <c:pt idx="5189" formatCode="m/d/yyyy\ h:mm">
                  <c:v>39789.749999997439</c:v>
                </c:pt>
                <c:pt idx="5190" formatCode="m/d/yyyy\ h:mm">
                  <c:v>39789.791666664074</c:v>
                </c:pt>
                <c:pt idx="5191" formatCode="m/d/yyyy\ h:mm">
                  <c:v>39789.833333330767</c:v>
                </c:pt>
                <c:pt idx="5192" formatCode="m/d/yyyy\ h:mm">
                  <c:v>39789.874999997446</c:v>
                </c:pt>
                <c:pt idx="5193" formatCode="m/d/yyyy\ h:mm">
                  <c:v>39789.916666664096</c:v>
                </c:pt>
                <c:pt idx="5194" formatCode="m/d/yyyy\ h:mm">
                  <c:v>39789.958333330775</c:v>
                </c:pt>
                <c:pt idx="5195" formatCode="m/d/yyyy\ h:mm">
                  <c:v>39789.999999997432</c:v>
                </c:pt>
                <c:pt idx="5196" formatCode="m/d/yyyy\ h:mm">
                  <c:v>39790.041666664074</c:v>
                </c:pt>
                <c:pt idx="5197" formatCode="m/d/yyyy\ h:mm">
                  <c:v>39790.083333330753</c:v>
                </c:pt>
                <c:pt idx="5198" formatCode="m/d/yyyy\ h:mm">
                  <c:v>39790.124999997417</c:v>
                </c:pt>
                <c:pt idx="5199" formatCode="m/d/yyyy\ h:mm">
                  <c:v>39790.166666664074</c:v>
                </c:pt>
                <c:pt idx="5200" formatCode="m/d/yyyy\ h:mm">
                  <c:v>39790.208333330746</c:v>
                </c:pt>
                <c:pt idx="5201" formatCode="m/d/yyyy\ h:mm">
                  <c:v>39790.24999999741</c:v>
                </c:pt>
                <c:pt idx="5202" formatCode="m/d/yyyy\ h:mm">
                  <c:v>39790.291666664052</c:v>
                </c:pt>
                <c:pt idx="5203" formatCode="m/d/yyyy\ h:mm">
                  <c:v>39790.333333330738</c:v>
                </c:pt>
                <c:pt idx="5204" formatCode="m/d/yyyy\ h:mm">
                  <c:v>39790.374999997417</c:v>
                </c:pt>
                <c:pt idx="5205" formatCode="m/d/yyyy\ h:mm">
                  <c:v>39790.416666664067</c:v>
                </c:pt>
                <c:pt idx="5206" formatCode="m/d/yyyy\ h:mm">
                  <c:v>39790.458333330746</c:v>
                </c:pt>
                <c:pt idx="5207" formatCode="m/d/yyyy\ h:mm">
                  <c:v>39790.499999997395</c:v>
                </c:pt>
                <c:pt idx="5208" formatCode="m/d/yyyy\ h:mm">
                  <c:v>39790.541666664045</c:v>
                </c:pt>
                <c:pt idx="5209" formatCode="m/d/yyyy\ h:mm">
                  <c:v>39790.583333330731</c:v>
                </c:pt>
                <c:pt idx="5210" formatCode="m/d/yyyy\ h:mm">
                  <c:v>39790.624999997388</c:v>
                </c:pt>
                <c:pt idx="5211" formatCode="m/d/yyyy\ h:mm">
                  <c:v>39790.666666664038</c:v>
                </c:pt>
                <c:pt idx="5212" formatCode="m/d/yyyy\ h:mm">
                  <c:v>39790.708333330716</c:v>
                </c:pt>
                <c:pt idx="5213" formatCode="m/d/yyyy\ h:mm">
                  <c:v>39790.749999997381</c:v>
                </c:pt>
                <c:pt idx="5214" formatCode="m/d/yyyy\ h:mm">
                  <c:v>39790.791666664016</c:v>
                </c:pt>
                <c:pt idx="5215" formatCode="m/d/yyyy\ h:mm">
                  <c:v>39790.833333330709</c:v>
                </c:pt>
                <c:pt idx="5216" formatCode="m/d/yyyy\ h:mm">
                  <c:v>39790.874999997388</c:v>
                </c:pt>
                <c:pt idx="5217" formatCode="m/d/yyyy\ h:mm">
                  <c:v>39790.916666664038</c:v>
                </c:pt>
                <c:pt idx="5218" formatCode="m/d/yyyy\ h:mm">
                  <c:v>39790.958333330716</c:v>
                </c:pt>
                <c:pt idx="5219" formatCode="m/d/yyyy\ h:mm">
                  <c:v>39790.999999997366</c:v>
                </c:pt>
                <c:pt idx="5220" formatCode="m/d/yyyy\ h:mm">
                  <c:v>39791.041666664016</c:v>
                </c:pt>
                <c:pt idx="5221" formatCode="m/d/yyyy\ h:mm">
                  <c:v>39791.083333330695</c:v>
                </c:pt>
                <c:pt idx="5222" formatCode="m/d/yyyy\ h:mm">
                  <c:v>39791.124999997359</c:v>
                </c:pt>
                <c:pt idx="5223" formatCode="m/d/yyyy\ h:mm">
                  <c:v>39791.166666664009</c:v>
                </c:pt>
                <c:pt idx="5224" formatCode="m/d/yyyy\ h:mm">
                  <c:v>39791.208333330687</c:v>
                </c:pt>
                <c:pt idx="5225" formatCode="m/d/yyyy\ h:mm">
                  <c:v>39791.249999997352</c:v>
                </c:pt>
                <c:pt idx="5226" formatCode="m/d/yyyy\ h:mm">
                  <c:v>39791.291666663987</c:v>
                </c:pt>
                <c:pt idx="5227" formatCode="m/d/yyyy\ h:mm">
                  <c:v>39791.33333333068</c:v>
                </c:pt>
                <c:pt idx="5228" formatCode="m/d/yyyy\ h:mm">
                  <c:v>39791.374999997359</c:v>
                </c:pt>
                <c:pt idx="5229" formatCode="m/d/yyyy\ h:mm">
                  <c:v>39791.416666664009</c:v>
                </c:pt>
                <c:pt idx="5230" formatCode="m/d/yyyy\ h:mm">
                  <c:v>39791.458333330687</c:v>
                </c:pt>
                <c:pt idx="5231" formatCode="m/d/yyyy\ h:mm">
                  <c:v>39791.499999997337</c:v>
                </c:pt>
                <c:pt idx="5232" formatCode="m/d/yyyy\ h:mm">
                  <c:v>39791.541666663987</c:v>
                </c:pt>
                <c:pt idx="5233" formatCode="m/d/yyyy\ h:mm">
                  <c:v>39791.583333330665</c:v>
                </c:pt>
                <c:pt idx="5234" formatCode="m/d/yyyy\ h:mm">
                  <c:v>39791.62499999733</c:v>
                </c:pt>
                <c:pt idx="5235" formatCode="m/d/yyyy\ h:mm">
                  <c:v>39791.666666663979</c:v>
                </c:pt>
                <c:pt idx="5236" formatCode="m/d/yyyy\ h:mm">
                  <c:v>39791.708333330658</c:v>
                </c:pt>
                <c:pt idx="5237" formatCode="m/d/yyyy\ h:mm">
                  <c:v>39791.749999997322</c:v>
                </c:pt>
                <c:pt idx="5238" formatCode="m/d/yyyy\ h:mm">
                  <c:v>39791.791666663958</c:v>
                </c:pt>
                <c:pt idx="5239" formatCode="m/d/yyyy\ h:mm">
                  <c:v>39791.833333330651</c:v>
                </c:pt>
                <c:pt idx="5240" formatCode="m/d/yyyy\ h:mm">
                  <c:v>39791.87499999733</c:v>
                </c:pt>
                <c:pt idx="5241" formatCode="m/d/yyyy\ h:mm">
                  <c:v>39791.916666663979</c:v>
                </c:pt>
                <c:pt idx="5242" formatCode="m/d/yyyy\ h:mm">
                  <c:v>39791.958333330658</c:v>
                </c:pt>
                <c:pt idx="5243" formatCode="m/d/yyyy\ h:mm">
                  <c:v>39791.999999997308</c:v>
                </c:pt>
                <c:pt idx="5244" formatCode="m/d/yyyy\ h:mm">
                  <c:v>39792.041666663958</c:v>
                </c:pt>
                <c:pt idx="5245" formatCode="m/d/yyyy\ h:mm">
                  <c:v>39792.083333330636</c:v>
                </c:pt>
                <c:pt idx="5246" formatCode="m/d/yyyy\ h:mm">
                  <c:v>39792.124999997301</c:v>
                </c:pt>
                <c:pt idx="5247" formatCode="m/d/yyyy\ h:mm">
                  <c:v>39792.16666666395</c:v>
                </c:pt>
                <c:pt idx="5248" formatCode="m/d/yyyy\ h:mm">
                  <c:v>39792.208333330629</c:v>
                </c:pt>
                <c:pt idx="5249" formatCode="m/d/yyyy\ h:mm">
                  <c:v>39792.249999997286</c:v>
                </c:pt>
                <c:pt idx="5250" formatCode="m/d/yyyy\ h:mm">
                  <c:v>39792.291666663921</c:v>
                </c:pt>
                <c:pt idx="5251" formatCode="m/d/yyyy\ h:mm">
                  <c:v>39792.333333330622</c:v>
                </c:pt>
                <c:pt idx="5252" formatCode="m/d/yyyy\ h:mm">
                  <c:v>39792.374999997293</c:v>
                </c:pt>
                <c:pt idx="5253" formatCode="m/d/yyyy\ h:mm">
                  <c:v>39792.41666666395</c:v>
                </c:pt>
                <c:pt idx="5254" formatCode="m/d/yyyy\ h:mm">
                  <c:v>39792.458333330629</c:v>
                </c:pt>
                <c:pt idx="5255" formatCode="m/d/yyyy\ h:mm">
                  <c:v>39792.499999997279</c:v>
                </c:pt>
                <c:pt idx="5256" formatCode="m/d/yyyy\ h:mm">
                  <c:v>39792.541666663921</c:v>
                </c:pt>
                <c:pt idx="5257" formatCode="m/d/yyyy\ h:mm">
                  <c:v>39792.583333330607</c:v>
                </c:pt>
                <c:pt idx="5258" formatCode="m/d/yyyy\ h:mm">
                  <c:v>39792.624999997272</c:v>
                </c:pt>
                <c:pt idx="5259" formatCode="m/d/yyyy\ h:mm">
                  <c:v>39792.666666663921</c:v>
                </c:pt>
                <c:pt idx="5260" formatCode="m/d/yyyy\ h:mm">
                  <c:v>39792.7083333306</c:v>
                </c:pt>
                <c:pt idx="5261" formatCode="m/d/yyyy\ h:mm">
                  <c:v>39792.749999997264</c:v>
                </c:pt>
                <c:pt idx="5262" formatCode="m/d/yyyy\ h:mm">
                  <c:v>39792.791666663899</c:v>
                </c:pt>
                <c:pt idx="5263" formatCode="m/d/yyyy\ h:mm">
                  <c:v>39792.833333330593</c:v>
                </c:pt>
                <c:pt idx="5264" formatCode="m/d/yyyy\ h:mm">
                  <c:v>39792.874999997272</c:v>
                </c:pt>
                <c:pt idx="5265" formatCode="m/d/yyyy\ h:mm">
                  <c:v>39792.916666663921</c:v>
                </c:pt>
                <c:pt idx="5266" formatCode="m/d/yyyy\ h:mm">
                  <c:v>39792.958333330607</c:v>
                </c:pt>
                <c:pt idx="5267" formatCode="m/d/yyyy\ h:mm">
                  <c:v>39792.99999999725</c:v>
                </c:pt>
                <c:pt idx="5268" formatCode="m/d/yyyy\ h:mm">
                  <c:v>39793.041666663899</c:v>
                </c:pt>
                <c:pt idx="5269" formatCode="m/d/yyyy\ h:mm">
                  <c:v>39793.083333330593</c:v>
                </c:pt>
                <c:pt idx="5270" formatCode="m/d/yyyy\ h:mm">
                  <c:v>39793.124999997235</c:v>
                </c:pt>
                <c:pt idx="5271" formatCode="m/d/yyyy\ h:mm">
                  <c:v>39793.166666663885</c:v>
                </c:pt>
                <c:pt idx="5272" formatCode="m/d/yyyy\ h:mm">
                  <c:v>39793.208333330585</c:v>
                </c:pt>
                <c:pt idx="5273" formatCode="m/d/yyyy\ h:mm">
                  <c:v>39793.249999997235</c:v>
                </c:pt>
                <c:pt idx="5274" formatCode="m/d/yyyy\ h:mm">
                  <c:v>39793.291666663863</c:v>
                </c:pt>
                <c:pt idx="5275" formatCode="m/d/yyyy\ h:mm">
                  <c:v>39793.333333330578</c:v>
                </c:pt>
                <c:pt idx="5276" formatCode="m/d/yyyy\ h:mm">
                  <c:v>39793.374999997242</c:v>
                </c:pt>
                <c:pt idx="5277" formatCode="m/d/yyyy\ h:mm">
                  <c:v>39793.416666663885</c:v>
                </c:pt>
                <c:pt idx="5278" formatCode="m/d/yyyy\ h:mm">
                  <c:v>39793.458333330585</c:v>
                </c:pt>
                <c:pt idx="5279" formatCode="m/d/yyyy\ h:mm">
                  <c:v>39793.499999997221</c:v>
                </c:pt>
                <c:pt idx="5280" formatCode="m/d/yyyy\ h:mm">
                  <c:v>39793.54166666387</c:v>
                </c:pt>
                <c:pt idx="5281" formatCode="m/d/yyyy\ h:mm">
                  <c:v>39793.583333330549</c:v>
                </c:pt>
                <c:pt idx="5282" formatCode="m/d/yyyy\ h:mm">
                  <c:v>39793.624999997206</c:v>
                </c:pt>
                <c:pt idx="5283" formatCode="m/d/yyyy\ h:mm">
                  <c:v>39793.666666663863</c:v>
                </c:pt>
                <c:pt idx="5284" formatCode="m/d/yyyy\ h:mm">
                  <c:v>39793.708333330542</c:v>
                </c:pt>
                <c:pt idx="5285" formatCode="m/d/yyyy\ h:mm">
                  <c:v>39793.749999997206</c:v>
                </c:pt>
                <c:pt idx="5286" formatCode="m/d/yyyy\ h:mm">
                  <c:v>39793.791666663841</c:v>
                </c:pt>
                <c:pt idx="5287" formatCode="m/d/yyyy\ h:mm">
                  <c:v>39793.833333330542</c:v>
                </c:pt>
                <c:pt idx="5288" formatCode="m/d/yyyy\ h:mm">
                  <c:v>39793.874999997213</c:v>
                </c:pt>
                <c:pt idx="5289" formatCode="m/d/yyyy\ h:mm">
                  <c:v>39793.916666663856</c:v>
                </c:pt>
                <c:pt idx="5290" formatCode="m/d/yyyy\ h:mm">
                  <c:v>39793.958333330549</c:v>
                </c:pt>
                <c:pt idx="5291" formatCode="m/d/yyyy\ h:mm">
                  <c:v>39793.999999997191</c:v>
                </c:pt>
                <c:pt idx="5292" formatCode="m/d/yyyy\ h:mm">
                  <c:v>39794.041666663834</c:v>
                </c:pt>
                <c:pt idx="5293" formatCode="m/d/yyyy\ h:mm">
                  <c:v>39794.083333330535</c:v>
                </c:pt>
                <c:pt idx="5294" formatCode="m/d/yyyy\ h:mm">
                  <c:v>39794.124999997191</c:v>
                </c:pt>
                <c:pt idx="5295" formatCode="m/d/yyyy\ h:mm">
                  <c:v>39794.166666663827</c:v>
                </c:pt>
                <c:pt idx="5296" formatCode="m/d/yyyy\ h:mm">
                  <c:v>39794.208333330513</c:v>
                </c:pt>
                <c:pt idx="5297" formatCode="m/d/yyyy\ h:mm">
                  <c:v>39794.249999997191</c:v>
                </c:pt>
                <c:pt idx="5298" formatCode="m/d/yyyy\ h:mm">
                  <c:v>39794.291666663798</c:v>
                </c:pt>
                <c:pt idx="5299" formatCode="m/d/yyyy\ h:mm">
                  <c:v>39794.333333330513</c:v>
                </c:pt>
                <c:pt idx="5300" formatCode="m/d/yyyy\ h:mm">
                  <c:v>39794.374999997199</c:v>
                </c:pt>
                <c:pt idx="5301" formatCode="m/d/yyyy\ h:mm">
                  <c:v>39794.416666663834</c:v>
                </c:pt>
                <c:pt idx="5302" formatCode="m/d/yyyy\ h:mm">
                  <c:v>39794.45833333052</c:v>
                </c:pt>
                <c:pt idx="5303" formatCode="m/d/yyyy\ h:mm">
                  <c:v>39794.499999997162</c:v>
                </c:pt>
                <c:pt idx="5304" formatCode="m/d/yyyy\ h:mm">
                  <c:v>39794.541666663805</c:v>
                </c:pt>
                <c:pt idx="5305" formatCode="m/d/yyyy\ h:mm">
                  <c:v>39794.583333330491</c:v>
                </c:pt>
                <c:pt idx="5306" formatCode="m/d/yyyy\ h:mm">
                  <c:v>39794.624999997162</c:v>
                </c:pt>
                <c:pt idx="5307" formatCode="m/d/yyyy\ h:mm">
                  <c:v>39794.666666663798</c:v>
                </c:pt>
                <c:pt idx="5308" formatCode="m/d/yyyy\ h:mm">
                  <c:v>39794.708333330491</c:v>
                </c:pt>
                <c:pt idx="5309" formatCode="m/d/yyyy\ h:mm">
                  <c:v>39794.749999997148</c:v>
                </c:pt>
                <c:pt idx="5310" formatCode="m/d/yyyy\ h:mm">
                  <c:v>39794.791666663768</c:v>
                </c:pt>
                <c:pt idx="5311" formatCode="m/d/yyyy\ h:mm">
                  <c:v>39794.833333330491</c:v>
                </c:pt>
                <c:pt idx="5312" formatCode="m/d/yyyy\ h:mm">
                  <c:v>39794.874999997155</c:v>
                </c:pt>
                <c:pt idx="5313" formatCode="m/d/yyyy\ h:mm">
                  <c:v>39794.916666663805</c:v>
                </c:pt>
                <c:pt idx="5314" formatCode="m/d/yyyy\ h:mm">
                  <c:v>39794.958333330491</c:v>
                </c:pt>
                <c:pt idx="5315" formatCode="m/d/yyyy\ h:mm">
                  <c:v>39794.999999997133</c:v>
                </c:pt>
                <c:pt idx="5316" formatCode="m/d/yyyy\ h:mm">
                  <c:v>39795.041666663768</c:v>
                </c:pt>
                <c:pt idx="5317" formatCode="m/d/yyyy\ h:mm">
                  <c:v>39795.083333330462</c:v>
                </c:pt>
                <c:pt idx="5318" formatCode="m/d/yyyy\ h:mm">
                  <c:v>39795.124999997133</c:v>
                </c:pt>
                <c:pt idx="5319" formatCode="m/d/yyyy\ h:mm">
                  <c:v>39795.166666663768</c:v>
                </c:pt>
                <c:pt idx="5320" formatCode="m/d/yyyy\ h:mm">
                  <c:v>39795.208333330462</c:v>
                </c:pt>
                <c:pt idx="5321" formatCode="m/d/yyyy\ h:mm">
                  <c:v>39795.249999997119</c:v>
                </c:pt>
                <c:pt idx="5322" formatCode="m/d/yyyy\ h:mm">
                  <c:v>39795.291666663739</c:v>
                </c:pt>
                <c:pt idx="5323" formatCode="m/d/yyyy\ h:mm">
                  <c:v>39795.333333330447</c:v>
                </c:pt>
                <c:pt idx="5324" formatCode="m/d/yyyy\ h:mm">
                  <c:v>39795.374999997126</c:v>
                </c:pt>
                <c:pt idx="5325" formatCode="m/d/yyyy\ h:mm">
                  <c:v>39795.416666663776</c:v>
                </c:pt>
                <c:pt idx="5326" formatCode="m/d/yyyy\ h:mm">
                  <c:v>39795.458333330454</c:v>
                </c:pt>
                <c:pt idx="5327" formatCode="m/d/yyyy\ h:mm">
                  <c:v>39795.499999997111</c:v>
                </c:pt>
                <c:pt idx="5328" formatCode="m/d/yyyy\ h:mm">
                  <c:v>39795.541666663747</c:v>
                </c:pt>
                <c:pt idx="5329" formatCode="m/d/yyyy\ h:mm">
                  <c:v>39795.583333330433</c:v>
                </c:pt>
                <c:pt idx="5330" formatCode="m/d/yyyy\ h:mm">
                  <c:v>39795.624999997097</c:v>
                </c:pt>
                <c:pt idx="5331" formatCode="m/d/yyyy\ h:mm">
                  <c:v>39795.666666663732</c:v>
                </c:pt>
                <c:pt idx="5332" formatCode="m/d/yyyy\ h:mm">
                  <c:v>39795.708333330433</c:v>
                </c:pt>
                <c:pt idx="5333" formatCode="m/d/yyyy\ h:mm">
                  <c:v>39795.74999999709</c:v>
                </c:pt>
                <c:pt idx="5334" formatCode="m/d/yyyy\ h:mm">
                  <c:v>39795.791666663717</c:v>
                </c:pt>
                <c:pt idx="5335" formatCode="m/d/yyyy\ h:mm">
                  <c:v>39795.833333330418</c:v>
                </c:pt>
                <c:pt idx="5336" formatCode="m/d/yyyy\ h:mm">
                  <c:v>39795.874999997097</c:v>
                </c:pt>
                <c:pt idx="5337" formatCode="m/d/yyyy\ h:mm">
                  <c:v>39795.916666663732</c:v>
                </c:pt>
                <c:pt idx="5338" formatCode="m/d/yyyy\ h:mm">
                  <c:v>39795.958333330425</c:v>
                </c:pt>
                <c:pt idx="5339" formatCode="m/d/yyyy\ h:mm">
                  <c:v>39795.999999997082</c:v>
                </c:pt>
                <c:pt idx="5340" formatCode="m/d/yyyy\ h:mm">
                  <c:v>39796.041666663717</c:v>
                </c:pt>
                <c:pt idx="5341" formatCode="m/d/yyyy\ h:mm">
                  <c:v>39796.083333330411</c:v>
                </c:pt>
                <c:pt idx="5342" formatCode="m/d/yyyy\ h:mm">
                  <c:v>39796.124999997068</c:v>
                </c:pt>
                <c:pt idx="5343" formatCode="m/d/yyyy\ h:mm">
                  <c:v>39796.166666663703</c:v>
                </c:pt>
                <c:pt idx="5344" formatCode="m/d/yyyy\ h:mm">
                  <c:v>39796.208333330396</c:v>
                </c:pt>
                <c:pt idx="5345" formatCode="m/d/yyyy\ h:mm">
                  <c:v>39796.249999997061</c:v>
                </c:pt>
                <c:pt idx="5346" formatCode="m/d/yyyy\ h:mm">
                  <c:v>39796.291666663688</c:v>
                </c:pt>
                <c:pt idx="5347" formatCode="m/d/yyyy\ h:mm">
                  <c:v>39796.333333330389</c:v>
                </c:pt>
                <c:pt idx="5348" formatCode="m/d/yyyy\ h:mm">
                  <c:v>39796.374999997068</c:v>
                </c:pt>
                <c:pt idx="5349" formatCode="m/d/yyyy\ h:mm">
                  <c:v>39796.416666663703</c:v>
                </c:pt>
                <c:pt idx="5350" formatCode="m/d/yyyy\ h:mm">
                  <c:v>39796.458333330396</c:v>
                </c:pt>
                <c:pt idx="5351" formatCode="m/d/yyyy\ h:mm">
                  <c:v>39796.499999997046</c:v>
                </c:pt>
                <c:pt idx="5352" formatCode="m/d/yyyy\ h:mm">
                  <c:v>39796.541666663681</c:v>
                </c:pt>
                <c:pt idx="5353" formatCode="m/d/yyyy\ h:mm">
                  <c:v>39796.583333330382</c:v>
                </c:pt>
                <c:pt idx="5354" formatCode="m/d/yyyy\ h:mm">
                  <c:v>39796.624999997039</c:v>
                </c:pt>
                <c:pt idx="5355" formatCode="m/d/yyyy\ h:mm">
                  <c:v>39796.666666663674</c:v>
                </c:pt>
                <c:pt idx="5356" formatCode="m/d/yyyy\ h:mm">
                  <c:v>39796.708333330367</c:v>
                </c:pt>
                <c:pt idx="5357" formatCode="m/d/yyyy\ h:mm">
                  <c:v>39796.749999997031</c:v>
                </c:pt>
                <c:pt idx="5358" formatCode="m/d/yyyy\ h:mm">
                  <c:v>39796.791666663659</c:v>
                </c:pt>
                <c:pt idx="5359" formatCode="m/d/yyyy\ h:mm">
                  <c:v>39796.83333333036</c:v>
                </c:pt>
                <c:pt idx="5360" formatCode="m/d/yyyy\ h:mm">
                  <c:v>39796.874999997046</c:v>
                </c:pt>
                <c:pt idx="5361" formatCode="m/d/yyyy\ h:mm">
                  <c:v>39796.916666663674</c:v>
                </c:pt>
                <c:pt idx="5362" formatCode="m/d/yyyy\ h:mm">
                  <c:v>39796.958333330367</c:v>
                </c:pt>
                <c:pt idx="5363" formatCode="m/d/yyyy\ h:mm">
                  <c:v>39796.999999997017</c:v>
                </c:pt>
                <c:pt idx="5364" formatCode="m/d/yyyy\ h:mm">
                  <c:v>39797.041666663652</c:v>
                </c:pt>
                <c:pt idx="5365" formatCode="m/d/yyyy\ h:mm">
                  <c:v>39797.083333330345</c:v>
                </c:pt>
                <c:pt idx="5366" formatCode="m/d/yyyy\ h:mm">
                  <c:v>39797.12499999701</c:v>
                </c:pt>
                <c:pt idx="5367" formatCode="m/d/yyyy\ h:mm">
                  <c:v>39797.166666663652</c:v>
                </c:pt>
                <c:pt idx="5368" formatCode="m/d/yyyy\ h:mm">
                  <c:v>39797.208333330338</c:v>
                </c:pt>
                <c:pt idx="5369" formatCode="m/d/yyyy\ h:mm">
                  <c:v>39797.249999997002</c:v>
                </c:pt>
                <c:pt idx="5370" formatCode="m/d/yyyy\ h:mm">
                  <c:v>39797.291666663623</c:v>
                </c:pt>
                <c:pt idx="5371" formatCode="m/d/yyyy\ h:mm">
                  <c:v>39797.333333330331</c:v>
                </c:pt>
                <c:pt idx="5372" formatCode="m/d/yyyy\ h:mm">
                  <c:v>39797.374999997017</c:v>
                </c:pt>
                <c:pt idx="5373" formatCode="m/d/yyyy\ h:mm">
                  <c:v>39797.416666663645</c:v>
                </c:pt>
                <c:pt idx="5374" formatCode="m/d/yyyy\ h:mm">
                  <c:v>39797.458333330345</c:v>
                </c:pt>
                <c:pt idx="5375" formatCode="m/d/yyyy\ h:mm">
                  <c:v>39797.499999997002</c:v>
                </c:pt>
                <c:pt idx="5376" formatCode="m/d/yyyy\ h:mm">
                  <c:v>39797.541666663623</c:v>
                </c:pt>
                <c:pt idx="5377" formatCode="m/d/yyyy\ h:mm">
                  <c:v>39797.583333330316</c:v>
                </c:pt>
                <c:pt idx="5378" formatCode="m/d/yyyy\ h:mm">
                  <c:v>39797.624999996995</c:v>
                </c:pt>
                <c:pt idx="5379" formatCode="m/d/yyyy\ h:mm">
                  <c:v>39797.666666663616</c:v>
                </c:pt>
                <c:pt idx="5380" formatCode="m/d/yyyy\ h:mm">
                  <c:v>39797.708333330309</c:v>
                </c:pt>
                <c:pt idx="5381" formatCode="m/d/yyyy\ h:mm">
                  <c:v>39797.749999996988</c:v>
                </c:pt>
                <c:pt idx="5382" formatCode="m/d/yyyy\ h:mm">
                  <c:v>39797.791666663594</c:v>
                </c:pt>
                <c:pt idx="5383" formatCode="m/d/yyyy\ h:mm">
                  <c:v>39797.833333330302</c:v>
                </c:pt>
                <c:pt idx="5384" formatCode="m/d/yyyy\ h:mm">
                  <c:v>39797.874999996995</c:v>
                </c:pt>
                <c:pt idx="5385" formatCode="m/d/yyyy\ h:mm">
                  <c:v>39797.916666663616</c:v>
                </c:pt>
                <c:pt idx="5386" formatCode="m/d/yyyy\ h:mm">
                  <c:v>39797.958333330309</c:v>
                </c:pt>
                <c:pt idx="5387" formatCode="m/d/yyyy\ h:mm">
                  <c:v>39797.999999996973</c:v>
                </c:pt>
                <c:pt idx="5388" formatCode="m/d/yyyy\ h:mm">
                  <c:v>39798.041666663594</c:v>
                </c:pt>
                <c:pt idx="5389" formatCode="m/d/yyyy\ h:mm">
                  <c:v>39798.083333330287</c:v>
                </c:pt>
                <c:pt idx="5390" formatCode="m/d/yyyy\ h:mm">
                  <c:v>39798.124999996966</c:v>
                </c:pt>
                <c:pt idx="5391" formatCode="m/d/yyyy\ h:mm">
                  <c:v>39798.166666663587</c:v>
                </c:pt>
                <c:pt idx="5392" formatCode="m/d/yyyy\ h:mm">
                  <c:v>39798.20833333028</c:v>
                </c:pt>
                <c:pt idx="5393" formatCode="m/d/yyyy\ h:mm">
                  <c:v>39798.249999996959</c:v>
                </c:pt>
                <c:pt idx="5394" formatCode="m/d/yyyy\ h:mm">
                  <c:v>39798.291666663572</c:v>
                </c:pt>
                <c:pt idx="5395" formatCode="m/d/yyyy\ h:mm">
                  <c:v>39798.333333330273</c:v>
                </c:pt>
                <c:pt idx="5396" formatCode="m/d/yyyy\ h:mm">
                  <c:v>39798.374999996966</c:v>
                </c:pt>
                <c:pt idx="5397" formatCode="m/d/yyyy\ h:mm">
                  <c:v>39798.416666663594</c:v>
                </c:pt>
                <c:pt idx="5398" formatCode="m/d/yyyy\ h:mm">
                  <c:v>39798.45833333028</c:v>
                </c:pt>
                <c:pt idx="5399" formatCode="m/d/yyyy\ h:mm">
                  <c:v>39798.499999996944</c:v>
                </c:pt>
                <c:pt idx="5400" formatCode="m/d/yyyy\ h:mm">
                  <c:v>39798.541666663579</c:v>
                </c:pt>
                <c:pt idx="5401" formatCode="m/d/yyyy\ h:mm">
                  <c:v>39798.583333330258</c:v>
                </c:pt>
                <c:pt idx="5402" formatCode="m/d/yyyy\ h:mm">
                  <c:v>39798.624999996937</c:v>
                </c:pt>
                <c:pt idx="5403" formatCode="m/d/yyyy\ h:mm">
                  <c:v>39798.666666663572</c:v>
                </c:pt>
                <c:pt idx="5404" formatCode="m/d/yyyy\ h:mm">
                  <c:v>39798.708333330251</c:v>
                </c:pt>
                <c:pt idx="5405" formatCode="m/d/yyyy\ h:mm">
                  <c:v>39798.74999999693</c:v>
                </c:pt>
                <c:pt idx="5406" formatCode="m/d/yyyy\ h:mm">
                  <c:v>39798.79166666355</c:v>
                </c:pt>
                <c:pt idx="5407" formatCode="m/d/yyyy\ h:mm">
                  <c:v>39798.833333330236</c:v>
                </c:pt>
                <c:pt idx="5408" formatCode="m/d/yyyy\ h:mm">
                  <c:v>39798.874999996937</c:v>
                </c:pt>
                <c:pt idx="5409" formatCode="m/d/yyyy\ h:mm">
                  <c:v>39798.916666663572</c:v>
                </c:pt>
                <c:pt idx="5410" formatCode="m/d/yyyy\ h:mm">
                  <c:v>39798.958333330243</c:v>
                </c:pt>
                <c:pt idx="5411" formatCode="m/d/yyyy\ h:mm">
                  <c:v>39798.999999996915</c:v>
                </c:pt>
                <c:pt idx="5412" formatCode="m/d/yyyy\ h:mm">
                  <c:v>39799.04166666355</c:v>
                </c:pt>
                <c:pt idx="5413" formatCode="m/d/yyyy\ h:mm">
                  <c:v>39799.083333330229</c:v>
                </c:pt>
                <c:pt idx="5414" formatCode="m/d/yyyy\ h:mm">
                  <c:v>39799.124999996893</c:v>
                </c:pt>
                <c:pt idx="5415" formatCode="m/d/yyyy\ h:mm">
                  <c:v>39799.166666663543</c:v>
                </c:pt>
                <c:pt idx="5416" formatCode="m/d/yyyy\ h:mm">
                  <c:v>39799.208333330222</c:v>
                </c:pt>
                <c:pt idx="5417" formatCode="m/d/yyyy\ h:mm">
                  <c:v>39799.249999996893</c:v>
                </c:pt>
                <c:pt idx="5418" formatCode="m/d/yyyy\ h:mm">
                  <c:v>39799.291666663521</c:v>
                </c:pt>
                <c:pt idx="5419" formatCode="m/d/yyyy\ h:mm">
                  <c:v>39799.333333330214</c:v>
                </c:pt>
                <c:pt idx="5420" formatCode="m/d/yyyy\ h:mm">
                  <c:v>39799.3749999969</c:v>
                </c:pt>
                <c:pt idx="5421" formatCode="m/d/yyyy\ h:mm">
                  <c:v>39799.416666663536</c:v>
                </c:pt>
                <c:pt idx="5422" formatCode="m/d/yyyy\ h:mm">
                  <c:v>39799.458333330222</c:v>
                </c:pt>
                <c:pt idx="5423" formatCode="m/d/yyyy\ h:mm">
                  <c:v>39799.499999996886</c:v>
                </c:pt>
                <c:pt idx="5424" formatCode="m/d/yyyy\ h:mm">
                  <c:v>39799.541666663521</c:v>
                </c:pt>
                <c:pt idx="5425" formatCode="m/d/yyyy\ h:mm">
                  <c:v>39799.5833333302</c:v>
                </c:pt>
                <c:pt idx="5426" formatCode="m/d/yyyy\ h:mm">
                  <c:v>39799.624999996879</c:v>
                </c:pt>
                <c:pt idx="5427" formatCode="m/d/yyyy\ h:mm">
                  <c:v>39799.666666663514</c:v>
                </c:pt>
                <c:pt idx="5428" formatCode="m/d/yyyy\ h:mm">
                  <c:v>39799.708333330193</c:v>
                </c:pt>
                <c:pt idx="5429" formatCode="m/d/yyyy\ h:mm">
                  <c:v>39799.749999996871</c:v>
                </c:pt>
                <c:pt idx="5430" formatCode="m/d/yyyy\ h:mm">
                  <c:v>39799.791666663492</c:v>
                </c:pt>
                <c:pt idx="5431" formatCode="m/d/yyyy\ h:mm">
                  <c:v>39799.833333330193</c:v>
                </c:pt>
                <c:pt idx="5432" formatCode="m/d/yyyy\ h:mm">
                  <c:v>39799.874999996879</c:v>
                </c:pt>
                <c:pt idx="5433" formatCode="m/d/yyyy\ h:mm">
                  <c:v>39799.916666663514</c:v>
                </c:pt>
                <c:pt idx="5434" formatCode="m/d/yyyy\ h:mm">
                  <c:v>39799.9583333302</c:v>
                </c:pt>
                <c:pt idx="5435" formatCode="m/d/yyyy\ h:mm">
                  <c:v>39799.999999996842</c:v>
                </c:pt>
                <c:pt idx="5436" formatCode="m/d/yyyy\ h:mm">
                  <c:v>39800.041666663485</c:v>
                </c:pt>
                <c:pt idx="5437" formatCode="m/d/yyyy\ h:mm">
                  <c:v>39800.083333330185</c:v>
                </c:pt>
                <c:pt idx="5438" formatCode="m/d/yyyy\ h:mm">
                  <c:v>39800.124999996842</c:v>
                </c:pt>
                <c:pt idx="5439" formatCode="m/d/yyyy\ h:mm">
                  <c:v>39800.166666663477</c:v>
                </c:pt>
                <c:pt idx="5440" formatCode="m/d/yyyy\ h:mm">
                  <c:v>39800.208333330163</c:v>
                </c:pt>
                <c:pt idx="5441" formatCode="m/d/yyyy\ h:mm">
                  <c:v>39800.249999996842</c:v>
                </c:pt>
                <c:pt idx="5442" formatCode="m/d/yyyy\ h:mm">
                  <c:v>39800.291666663456</c:v>
                </c:pt>
                <c:pt idx="5443" formatCode="m/d/yyyy\ h:mm">
                  <c:v>39800.333333330163</c:v>
                </c:pt>
                <c:pt idx="5444" formatCode="m/d/yyyy\ h:mm">
                  <c:v>39800.37499999685</c:v>
                </c:pt>
                <c:pt idx="5445" formatCode="m/d/yyyy\ h:mm">
                  <c:v>39800.416666663485</c:v>
                </c:pt>
                <c:pt idx="5446" formatCode="m/d/yyyy\ h:mm">
                  <c:v>39800.458333330171</c:v>
                </c:pt>
                <c:pt idx="5447" formatCode="m/d/yyyy\ h:mm">
                  <c:v>39800.499999996813</c:v>
                </c:pt>
                <c:pt idx="5448" formatCode="m/d/yyyy\ h:mm">
                  <c:v>39800.541666663463</c:v>
                </c:pt>
                <c:pt idx="5449" formatCode="m/d/yyyy\ h:mm">
                  <c:v>39800.583333330142</c:v>
                </c:pt>
                <c:pt idx="5450" formatCode="m/d/yyyy\ h:mm">
                  <c:v>39800.624999996813</c:v>
                </c:pt>
                <c:pt idx="5451" formatCode="m/d/yyyy\ h:mm">
                  <c:v>39800.666666663448</c:v>
                </c:pt>
                <c:pt idx="5452" formatCode="m/d/yyyy\ h:mm">
                  <c:v>39800.708333330142</c:v>
                </c:pt>
                <c:pt idx="5453" formatCode="m/d/yyyy\ h:mm">
                  <c:v>39800.749999996799</c:v>
                </c:pt>
                <c:pt idx="5454" formatCode="m/d/yyyy\ h:mm">
                  <c:v>39800.791666663419</c:v>
                </c:pt>
                <c:pt idx="5455" formatCode="m/d/yyyy\ h:mm">
                  <c:v>39800.833333330142</c:v>
                </c:pt>
                <c:pt idx="5456" formatCode="m/d/yyyy\ h:mm">
                  <c:v>39800.874999996806</c:v>
                </c:pt>
                <c:pt idx="5457" formatCode="m/d/yyyy\ h:mm">
                  <c:v>39800.916666663456</c:v>
                </c:pt>
                <c:pt idx="5458" formatCode="m/d/yyyy\ h:mm">
                  <c:v>39800.958333330149</c:v>
                </c:pt>
                <c:pt idx="5459" formatCode="m/d/yyyy\ h:mm">
                  <c:v>39800.999999996791</c:v>
                </c:pt>
                <c:pt idx="5460" formatCode="m/d/yyyy\ h:mm">
                  <c:v>39801.041666663426</c:v>
                </c:pt>
                <c:pt idx="5461" formatCode="m/d/yyyy\ h:mm">
                  <c:v>39801.083333330113</c:v>
                </c:pt>
                <c:pt idx="5462" formatCode="m/d/yyyy\ h:mm">
                  <c:v>39801.124999996791</c:v>
                </c:pt>
                <c:pt idx="5463" formatCode="m/d/yyyy\ h:mm">
                  <c:v>39801.166666663419</c:v>
                </c:pt>
                <c:pt idx="5464" formatCode="m/d/yyyy\ h:mm">
                  <c:v>39801.208333330113</c:v>
                </c:pt>
                <c:pt idx="5465" formatCode="m/d/yyyy\ h:mm">
                  <c:v>39801.249999996769</c:v>
                </c:pt>
                <c:pt idx="5466" formatCode="m/d/yyyy\ h:mm">
                  <c:v>39801.291666663397</c:v>
                </c:pt>
                <c:pt idx="5467" formatCode="m/d/yyyy\ h:mm">
                  <c:v>39801.333333330098</c:v>
                </c:pt>
                <c:pt idx="5468" formatCode="m/d/yyyy\ h:mm">
                  <c:v>39801.374999996777</c:v>
                </c:pt>
                <c:pt idx="5469" formatCode="m/d/yyyy\ h:mm">
                  <c:v>39801.416666663426</c:v>
                </c:pt>
                <c:pt idx="5470" formatCode="m/d/yyyy\ h:mm">
                  <c:v>39801.458333330105</c:v>
                </c:pt>
                <c:pt idx="5471" formatCode="m/d/yyyy\ h:mm">
                  <c:v>39801.499999996762</c:v>
                </c:pt>
                <c:pt idx="5472" formatCode="m/d/yyyy\ h:mm">
                  <c:v>39801.541666663397</c:v>
                </c:pt>
                <c:pt idx="5473" formatCode="m/d/yyyy\ h:mm">
                  <c:v>39801.583333330083</c:v>
                </c:pt>
                <c:pt idx="5474" formatCode="m/d/yyyy\ h:mm">
                  <c:v>39801.624999996748</c:v>
                </c:pt>
                <c:pt idx="5475" formatCode="m/d/yyyy\ h:mm">
                  <c:v>39801.666666663383</c:v>
                </c:pt>
                <c:pt idx="5476" formatCode="m/d/yyyy\ h:mm">
                  <c:v>39801.708333330083</c:v>
                </c:pt>
                <c:pt idx="5477" formatCode="m/d/yyyy\ h:mm">
                  <c:v>39801.74999999674</c:v>
                </c:pt>
                <c:pt idx="5478" formatCode="m/d/yyyy\ h:mm">
                  <c:v>39801.791666663368</c:v>
                </c:pt>
                <c:pt idx="5479" formatCode="m/d/yyyy\ h:mm">
                  <c:v>39801.833333330069</c:v>
                </c:pt>
                <c:pt idx="5480" formatCode="m/d/yyyy\ h:mm">
                  <c:v>39801.874999996748</c:v>
                </c:pt>
                <c:pt idx="5481" formatCode="m/d/yyyy\ h:mm">
                  <c:v>39801.916666663383</c:v>
                </c:pt>
                <c:pt idx="5482" formatCode="m/d/yyyy\ h:mm">
                  <c:v>39801.958333330076</c:v>
                </c:pt>
                <c:pt idx="5483" formatCode="m/d/yyyy\ h:mm">
                  <c:v>39801.999999996733</c:v>
                </c:pt>
                <c:pt idx="5484" formatCode="m/d/yyyy\ h:mm">
                  <c:v>39802.041666663368</c:v>
                </c:pt>
                <c:pt idx="5485" formatCode="m/d/yyyy\ h:mm">
                  <c:v>39802.083333330062</c:v>
                </c:pt>
                <c:pt idx="5486" formatCode="m/d/yyyy\ h:mm">
                  <c:v>39802.124999996719</c:v>
                </c:pt>
                <c:pt idx="5487" formatCode="m/d/yyyy\ h:mm">
                  <c:v>39802.166666663354</c:v>
                </c:pt>
                <c:pt idx="5488" formatCode="m/d/yyyy\ h:mm">
                  <c:v>39802.208333330047</c:v>
                </c:pt>
                <c:pt idx="5489" formatCode="m/d/yyyy\ h:mm">
                  <c:v>39802.249999996711</c:v>
                </c:pt>
                <c:pt idx="5490" formatCode="m/d/yyyy\ h:mm">
                  <c:v>39802.291666663339</c:v>
                </c:pt>
                <c:pt idx="5491" formatCode="m/d/yyyy\ h:mm">
                  <c:v>39802.33333333004</c:v>
                </c:pt>
                <c:pt idx="5492" formatCode="m/d/yyyy\ h:mm">
                  <c:v>39802.374999996726</c:v>
                </c:pt>
                <c:pt idx="5493" formatCode="m/d/yyyy\ h:mm">
                  <c:v>39802.416666663354</c:v>
                </c:pt>
                <c:pt idx="5494" formatCode="m/d/yyyy\ h:mm">
                  <c:v>39802.458333330047</c:v>
                </c:pt>
                <c:pt idx="5495" formatCode="m/d/yyyy\ h:mm">
                  <c:v>39802.499999996697</c:v>
                </c:pt>
                <c:pt idx="5496" formatCode="m/d/yyyy\ h:mm">
                  <c:v>39802.541666663332</c:v>
                </c:pt>
                <c:pt idx="5497" formatCode="m/d/yyyy\ h:mm">
                  <c:v>39802.583333330032</c:v>
                </c:pt>
                <c:pt idx="5498" formatCode="m/d/yyyy\ h:mm">
                  <c:v>39802.624999996689</c:v>
                </c:pt>
                <c:pt idx="5499" formatCode="m/d/yyyy\ h:mm">
                  <c:v>39802.666666663332</c:v>
                </c:pt>
                <c:pt idx="5500" formatCode="m/d/yyyy\ h:mm">
                  <c:v>39802.708333330018</c:v>
                </c:pt>
                <c:pt idx="5501" formatCode="m/d/yyyy\ h:mm">
                  <c:v>39802.749999996682</c:v>
                </c:pt>
                <c:pt idx="5502" formatCode="m/d/yyyy\ h:mm">
                  <c:v>39802.79166666331</c:v>
                </c:pt>
                <c:pt idx="5503" formatCode="m/d/yyyy\ h:mm">
                  <c:v>39802.833333330011</c:v>
                </c:pt>
                <c:pt idx="5504" formatCode="m/d/yyyy\ h:mm">
                  <c:v>39802.874999996697</c:v>
                </c:pt>
                <c:pt idx="5505" formatCode="m/d/yyyy\ h:mm">
                  <c:v>39802.916666663325</c:v>
                </c:pt>
                <c:pt idx="5506" formatCode="m/d/yyyy\ h:mm">
                  <c:v>39802.958333330018</c:v>
                </c:pt>
                <c:pt idx="5507" formatCode="m/d/yyyy\ h:mm">
                  <c:v>39802.999999996668</c:v>
                </c:pt>
                <c:pt idx="5508" formatCode="m/d/yyyy\ h:mm">
                  <c:v>39803.041666663303</c:v>
                </c:pt>
                <c:pt idx="5509" formatCode="m/d/yyyy\ h:mm">
                  <c:v>39803.083333330003</c:v>
                </c:pt>
                <c:pt idx="5510" formatCode="m/d/yyyy\ h:mm">
                  <c:v>39803.12499999666</c:v>
                </c:pt>
                <c:pt idx="5511" formatCode="m/d/yyyy\ h:mm">
                  <c:v>39803.166666663303</c:v>
                </c:pt>
                <c:pt idx="5512" formatCode="m/d/yyyy\ h:mm">
                  <c:v>39803.208333330003</c:v>
                </c:pt>
                <c:pt idx="5513" formatCode="m/d/yyyy\ h:mm">
                  <c:v>39803.249999996653</c:v>
                </c:pt>
                <c:pt idx="5514" formatCode="m/d/yyyy\ h:mm">
                  <c:v>39803.291666663274</c:v>
                </c:pt>
                <c:pt idx="5515" formatCode="m/d/yyyy\ h:mm">
                  <c:v>39803.333333329996</c:v>
                </c:pt>
                <c:pt idx="5516" formatCode="m/d/yyyy\ h:mm">
                  <c:v>39803.37499999666</c:v>
                </c:pt>
                <c:pt idx="5517" formatCode="m/d/yyyy\ h:mm">
                  <c:v>39803.416666663295</c:v>
                </c:pt>
                <c:pt idx="5518" formatCode="m/d/yyyy\ h:mm">
                  <c:v>39803.458333330011</c:v>
                </c:pt>
                <c:pt idx="5519" formatCode="m/d/yyyy\ h:mm">
                  <c:v>39803.499999996639</c:v>
                </c:pt>
                <c:pt idx="5520" formatCode="m/d/yyyy\ h:mm">
                  <c:v>39803.541666663274</c:v>
                </c:pt>
                <c:pt idx="5521" formatCode="m/d/yyyy\ h:mm">
                  <c:v>39803.583333329989</c:v>
                </c:pt>
                <c:pt idx="5522" formatCode="m/d/yyyy\ h:mm">
                  <c:v>39803.624999996631</c:v>
                </c:pt>
                <c:pt idx="5523" formatCode="m/d/yyyy\ h:mm">
                  <c:v>39803.666666663266</c:v>
                </c:pt>
                <c:pt idx="5524" formatCode="m/d/yyyy\ h:mm">
                  <c:v>39803.708333329974</c:v>
                </c:pt>
                <c:pt idx="5525" formatCode="m/d/yyyy\ h:mm">
                  <c:v>39803.749999996631</c:v>
                </c:pt>
                <c:pt idx="5526" formatCode="m/d/yyyy\ h:mm">
                  <c:v>39803.791666663245</c:v>
                </c:pt>
                <c:pt idx="5527" formatCode="m/d/yyyy\ h:mm">
                  <c:v>39803.833333329967</c:v>
                </c:pt>
                <c:pt idx="5528" formatCode="m/d/yyyy\ h:mm">
                  <c:v>39803.874999996639</c:v>
                </c:pt>
                <c:pt idx="5529" formatCode="m/d/yyyy\ h:mm">
                  <c:v>39803.916666663274</c:v>
                </c:pt>
                <c:pt idx="5530" formatCode="m/d/yyyy\ h:mm">
                  <c:v>39803.958333329974</c:v>
                </c:pt>
                <c:pt idx="5531" formatCode="m/d/yyyy\ h:mm">
                  <c:v>39803.999999996609</c:v>
                </c:pt>
                <c:pt idx="5532" formatCode="m/d/yyyy\ h:mm">
                  <c:v>39804.041666663252</c:v>
                </c:pt>
                <c:pt idx="5533" formatCode="m/d/yyyy\ h:mm">
                  <c:v>39804.083333329952</c:v>
                </c:pt>
                <c:pt idx="5534" formatCode="m/d/yyyy\ h:mm">
                  <c:v>39804.124999996602</c:v>
                </c:pt>
                <c:pt idx="5535" formatCode="m/d/yyyy\ h:mm">
                  <c:v>39804.166666663237</c:v>
                </c:pt>
                <c:pt idx="5536" formatCode="m/d/yyyy\ h:mm">
                  <c:v>39804.208333329945</c:v>
                </c:pt>
                <c:pt idx="5537" formatCode="m/d/yyyy\ h:mm">
                  <c:v>39804.249999996602</c:v>
                </c:pt>
                <c:pt idx="5538" formatCode="m/d/yyyy\ h:mm">
                  <c:v>39804.291666663215</c:v>
                </c:pt>
                <c:pt idx="5539" formatCode="m/d/yyyy\ h:mm">
                  <c:v>39804.333333329938</c:v>
                </c:pt>
                <c:pt idx="5540" formatCode="m/d/yyyy\ h:mm">
                  <c:v>39804.374999996609</c:v>
                </c:pt>
                <c:pt idx="5541" formatCode="m/d/yyyy\ h:mm">
                  <c:v>39804.416666663237</c:v>
                </c:pt>
                <c:pt idx="5542" formatCode="m/d/yyyy\ h:mm">
                  <c:v>39804.458333329945</c:v>
                </c:pt>
                <c:pt idx="5543" formatCode="m/d/yyyy\ h:mm">
                  <c:v>39804.499999996595</c:v>
                </c:pt>
                <c:pt idx="5544" formatCode="m/d/yyyy\ h:mm">
                  <c:v>39804.541666663215</c:v>
                </c:pt>
                <c:pt idx="5545" formatCode="m/d/yyyy\ h:mm">
                  <c:v>39804.583333329923</c:v>
                </c:pt>
                <c:pt idx="5546" formatCode="m/d/yyyy\ h:mm">
                  <c:v>39804.624999996588</c:v>
                </c:pt>
                <c:pt idx="5547" formatCode="m/d/yyyy\ h:mm">
                  <c:v>39804.666666663208</c:v>
                </c:pt>
                <c:pt idx="5548" formatCode="m/d/yyyy\ h:mm">
                  <c:v>39804.708333329916</c:v>
                </c:pt>
                <c:pt idx="5549" formatCode="m/d/yyyy\ h:mm">
                  <c:v>39804.74999999658</c:v>
                </c:pt>
                <c:pt idx="5550" formatCode="m/d/yyyy\ h:mm">
                  <c:v>39804.791666663186</c:v>
                </c:pt>
                <c:pt idx="5551" formatCode="m/d/yyyy\ h:mm">
                  <c:v>39804.833333329909</c:v>
                </c:pt>
                <c:pt idx="5552" formatCode="m/d/yyyy\ h:mm">
                  <c:v>39804.874999996588</c:v>
                </c:pt>
                <c:pt idx="5553" formatCode="m/d/yyyy\ h:mm">
                  <c:v>39804.916666663208</c:v>
                </c:pt>
                <c:pt idx="5554" formatCode="m/d/yyyy\ h:mm">
                  <c:v>39804.958333329916</c:v>
                </c:pt>
                <c:pt idx="5555" formatCode="m/d/yyyy\ h:mm">
                  <c:v>39804.999999996566</c:v>
                </c:pt>
                <c:pt idx="5556" formatCode="m/d/yyyy\ h:mm">
                  <c:v>39805.041666663186</c:v>
                </c:pt>
                <c:pt idx="5557" formatCode="m/d/yyyy\ h:mm">
                  <c:v>39805.083333329894</c:v>
                </c:pt>
                <c:pt idx="5558" formatCode="m/d/yyyy\ h:mm">
                  <c:v>39805.124999996558</c:v>
                </c:pt>
                <c:pt idx="5559" formatCode="m/d/yyyy\ h:mm">
                  <c:v>39805.166666663186</c:v>
                </c:pt>
                <c:pt idx="5560" formatCode="m/d/yyyy\ h:mm">
                  <c:v>39805.208333329887</c:v>
                </c:pt>
                <c:pt idx="5561" formatCode="m/d/yyyy\ h:mm">
                  <c:v>39805.249999996551</c:v>
                </c:pt>
                <c:pt idx="5562" formatCode="m/d/yyyy\ h:mm">
                  <c:v>39805.291666663165</c:v>
                </c:pt>
                <c:pt idx="5563" formatCode="m/d/yyyy\ h:mm">
                  <c:v>39805.33333332988</c:v>
                </c:pt>
                <c:pt idx="5564" formatCode="m/d/yyyy\ h:mm">
                  <c:v>39805.374999996558</c:v>
                </c:pt>
                <c:pt idx="5565" formatCode="m/d/yyyy\ h:mm">
                  <c:v>39805.416666663194</c:v>
                </c:pt>
                <c:pt idx="5566" formatCode="m/d/yyyy\ h:mm">
                  <c:v>39805.458333329887</c:v>
                </c:pt>
                <c:pt idx="5567" formatCode="m/d/yyyy\ h:mm">
                  <c:v>39805.499999996537</c:v>
                </c:pt>
                <c:pt idx="5568" formatCode="m/d/yyyy\ h:mm">
                  <c:v>39805.541666663172</c:v>
                </c:pt>
                <c:pt idx="5569" formatCode="m/d/yyyy\ h:mm">
                  <c:v>39805.583333329865</c:v>
                </c:pt>
                <c:pt idx="5570" formatCode="m/d/yyyy\ h:mm">
                  <c:v>39805.624999996529</c:v>
                </c:pt>
                <c:pt idx="5571" formatCode="m/d/yyyy\ h:mm">
                  <c:v>39805.666666663165</c:v>
                </c:pt>
                <c:pt idx="5572" formatCode="m/d/yyyy\ h:mm">
                  <c:v>39805.708333329843</c:v>
                </c:pt>
                <c:pt idx="5573" formatCode="m/d/yyyy\ h:mm">
                  <c:v>39805.749999996522</c:v>
                </c:pt>
                <c:pt idx="5574" formatCode="m/d/yyyy\ h:mm">
                  <c:v>39805.791666663143</c:v>
                </c:pt>
                <c:pt idx="5575" formatCode="m/d/yyyy\ h:mm">
                  <c:v>39805.833333329843</c:v>
                </c:pt>
                <c:pt idx="5576" formatCode="m/d/yyyy\ h:mm">
                  <c:v>39805.874999996529</c:v>
                </c:pt>
                <c:pt idx="5577" formatCode="m/d/yyyy\ h:mm">
                  <c:v>39805.916666663165</c:v>
                </c:pt>
                <c:pt idx="5578" formatCode="m/d/yyyy\ h:mm">
                  <c:v>39805.958333329851</c:v>
                </c:pt>
                <c:pt idx="5579" formatCode="m/d/yyyy\ h:mm">
                  <c:v>39805.999999996493</c:v>
                </c:pt>
                <c:pt idx="5580" formatCode="m/d/yyyy\ h:mm">
                  <c:v>39806.041666663143</c:v>
                </c:pt>
                <c:pt idx="5581" formatCode="m/d/yyyy\ h:mm">
                  <c:v>39806.083333329836</c:v>
                </c:pt>
                <c:pt idx="5582" formatCode="m/d/yyyy\ h:mm">
                  <c:v>39806.124999996493</c:v>
                </c:pt>
                <c:pt idx="5583" formatCode="m/d/yyyy\ h:mm">
                  <c:v>39806.166666663128</c:v>
                </c:pt>
                <c:pt idx="5584" formatCode="m/d/yyyy\ h:mm">
                  <c:v>39806.208333329829</c:v>
                </c:pt>
                <c:pt idx="5585" formatCode="m/d/yyyy\ h:mm">
                  <c:v>39806.249999996493</c:v>
                </c:pt>
                <c:pt idx="5586" formatCode="m/d/yyyy\ h:mm">
                  <c:v>39806.291666663106</c:v>
                </c:pt>
                <c:pt idx="5587" formatCode="m/d/yyyy\ h:mm">
                  <c:v>39806.333333329821</c:v>
                </c:pt>
                <c:pt idx="5588" formatCode="m/d/yyyy\ h:mm">
                  <c:v>39806.3749999965</c:v>
                </c:pt>
                <c:pt idx="5589" formatCode="m/d/yyyy\ h:mm">
                  <c:v>39806.416666663135</c:v>
                </c:pt>
                <c:pt idx="5590" formatCode="m/d/yyyy\ h:mm">
                  <c:v>39806.458333329829</c:v>
                </c:pt>
                <c:pt idx="5591" formatCode="m/d/yyyy\ h:mm">
                  <c:v>39806.499999996478</c:v>
                </c:pt>
                <c:pt idx="5592" formatCode="m/d/yyyy\ h:mm">
                  <c:v>39806.541666663114</c:v>
                </c:pt>
                <c:pt idx="5593" formatCode="m/d/yyyy\ h:mm">
                  <c:v>39806.583333329792</c:v>
                </c:pt>
                <c:pt idx="5594" formatCode="m/d/yyyy\ h:mm">
                  <c:v>39806.624999996471</c:v>
                </c:pt>
                <c:pt idx="5595" formatCode="m/d/yyyy\ h:mm">
                  <c:v>39806.666666663106</c:v>
                </c:pt>
                <c:pt idx="5596" formatCode="m/d/yyyy\ h:mm">
                  <c:v>39806.708333329792</c:v>
                </c:pt>
                <c:pt idx="5597" formatCode="m/d/yyyy\ h:mm">
                  <c:v>39806.749999996449</c:v>
                </c:pt>
                <c:pt idx="5598" formatCode="m/d/yyyy\ h:mm">
                  <c:v>39806.791666663077</c:v>
                </c:pt>
                <c:pt idx="5599" formatCode="m/d/yyyy\ h:mm">
                  <c:v>39806.833333329792</c:v>
                </c:pt>
                <c:pt idx="5600" formatCode="m/d/yyyy\ h:mm">
                  <c:v>39806.874999996457</c:v>
                </c:pt>
                <c:pt idx="5601" formatCode="m/d/yyyy\ h:mm">
                  <c:v>39806.916666663106</c:v>
                </c:pt>
                <c:pt idx="5602" formatCode="m/d/yyyy\ h:mm">
                  <c:v>39806.9583333298</c:v>
                </c:pt>
                <c:pt idx="5603" formatCode="m/d/yyyy\ h:mm">
                  <c:v>39806.999999996442</c:v>
                </c:pt>
                <c:pt idx="5604" formatCode="m/d/yyyy\ h:mm">
                  <c:v>39807.041666663077</c:v>
                </c:pt>
                <c:pt idx="5605" formatCode="m/d/yyyy\ h:mm">
                  <c:v>39807.083333329763</c:v>
                </c:pt>
                <c:pt idx="5606" formatCode="m/d/yyyy\ h:mm">
                  <c:v>39807.124999996442</c:v>
                </c:pt>
                <c:pt idx="5607" formatCode="m/d/yyyy\ h:mm">
                  <c:v>39807.16666666307</c:v>
                </c:pt>
                <c:pt idx="5608" formatCode="m/d/yyyy\ h:mm">
                  <c:v>39807.208333329763</c:v>
                </c:pt>
                <c:pt idx="5609" formatCode="m/d/yyyy\ h:mm">
                  <c:v>39807.249999996435</c:v>
                </c:pt>
                <c:pt idx="5610" formatCode="m/d/yyyy\ h:mm">
                  <c:v>39807.291666663055</c:v>
                </c:pt>
                <c:pt idx="5611" formatCode="m/d/yyyy\ h:mm">
                  <c:v>39807.333333329749</c:v>
                </c:pt>
                <c:pt idx="5612" formatCode="m/d/yyyy\ h:mm">
                  <c:v>39807.374999996435</c:v>
                </c:pt>
                <c:pt idx="5613" formatCode="m/d/yyyy\ h:mm">
                  <c:v>39807.416666663077</c:v>
                </c:pt>
                <c:pt idx="5614" formatCode="m/d/yyyy\ h:mm">
                  <c:v>39807.458333329756</c:v>
                </c:pt>
                <c:pt idx="5615" formatCode="m/d/yyyy\ h:mm">
                  <c:v>39807.499999996413</c:v>
                </c:pt>
                <c:pt idx="5616" formatCode="m/d/yyyy\ h:mm">
                  <c:v>39807.541666663048</c:v>
                </c:pt>
                <c:pt idx="5617" formatCode="m/d/yyyy\ h:mm">
                  <c:v>39807.583333329741</c:v>
                </c:pt>
                <c:pt idx="5618" formatCode="m/d/yyyy\ h:mm">
                  <c:v>39807.624999996398</c:v>
                </c:pt>
                <c:pt idx="5619" formatCode="m/d/yyyy\ h:mm">
                  <c:v>39807.666666663034</c:v>
                </c:pt>
                <c:pt idx="5620" formatCode="m/d/yyyy\ h:mm">
                  <c:v>39807.708333329741</c:v>
                </c:pt>
                <c:pt idx="5621" formatCode="m/d/yyyy\ h:mm">
                  <c:v>39807.749999996391</c:v>
                </c:pt>
                <c:pt idx="5622" formatCode="m/d/yyyy\ h:mm">
                  <c:v>39807.791666663019</c:v>
                </c:pt>
                <c:pt idx="5623" formatCode="m/d/yyyy\ h:mm">
                  <c:v>39807.833333329734</c:v>
                </c:pt>
                <c:pt idx="5624" formatCode="m/d/yyyy\ h:mm">
                  <c:v>39807.874999996406</c:v>
                </c:pt>
                <c:pt idx="5625" formatCode="m/d/yyyy\ h:mm">
                  <c:v>39807.916666663034</c:v>
                </c:pt>
                <c:pt idx="5626" formatCode="m/d/yyyy\ h:mm">
                  <c:v>39807.958333329734</c:v>
                </c:pt>
                <c:pt idx="5627" formatCode="m/d/yyyy\ h:mm">
                  <c:v>39807.999999996391</c:v>
                </c:pt>
                <c:pt idx="5628" formatCode="m/d/yyyy\ h:mm">
                  <c:v>39808.041666663019</c:v>
                </c:pt>
                <c:pt idx="5629" formatCode="m/d/yyyy\ h:mm">
                  <c:v>39808.083333329712</c:v>
                </c:pt>
                <c:pt idx="5630" formatCode="m/d/yyyy\ h:mm">
                  <c:v>39808.124999996369</c:v>
                </c:pt>
                <c:pt idx="5631" formatCode="m/d/yyyy\ h:mm">
                  <c:v>39808.166666663019</c:v>
                </c:pt>
                <c:pt idx="5632" formatCode="m/d/yyyy\ h:mm">
                  <c:v>39808.208333329698</c:v>
                </c:pt>
                <c:pt idx="5633" formatCode="m/d/yyyy\ h:mm">
                  <c:v>39808.249999996362</c:v>
                </c:pt>
                <c:pt idx="5634" formatCode="m/d/yyyy\ h:mm">
                  <c:v>39808.29166666299</c:v>
                </c:pt>
                <c:pt idx="5635" formatCode="m/d/yyyy\ h:mm">
                  <c:v>39808.333333329691</c:v>
                </c:pt>
                <c:pt idx="5636" formatCode="m/d/yyyy\ h:mm">
                  <c:v>39808.374999996377</c:v>
                </c:pt>
                <c:pt idx="5637" formatCode="m/d/yyyy\ h:mm">
                  <c:v>39808.416666663004</c:v>
                </c:pt>
                <c:pt idx="5638" formatCode="m/d/yyyy\ h:mm">
                  <c:v>39808.458333329698</c:v>
                </c:pt>
                <c:pt idx="5639" formatCode="m/d/yyyy\ h:mm">
                  <c:v>39808.499999996347</c:v>
                </c:pt>
                <c:pt idx="5640" formatCode="m/d/yyyy\ h:mm">
                  <c:v>39808.54166666299</c:v>
                </c:pt>
                <c:pt idx="5641" formatCode="m/d/yyyy\ h:mm">
                  <c:v>39808.583333329683</c:v>
                </c:pt>
                <c:pt idx="5642" formatCode="m/d/yyyy\ h:mm">
                  <c:v>39808.62499999634</c:v>
                </c:pt>
                <c:pt idx="5643" formatCode="m/d/yyyy\ h:mm">
                  <c:v>39808.66666666299</c:v>
                </c:pt>
                <c:pt idx="5644" formatCode="m/d/yyyy\ h:mm">
                  <c:v>39808.708333329669</c:v>
                </c:pt>
                <c:pt idx="5645" formatCode="m/d/yyyy\ h:mm">
                  <c:v>39808.749999996333</c:v>
                </c:pt>
                <c:pt idx="5646" formatCode="m/d/yyyy\ h:mm">
                  <c:v>39808.791666662968</c:v>
                </c:pt>
                <c:pt idx="5647" formatCode="m/d/yyyy\ h:mm">
                  <c:v>39808.833333329661</c:v>
                </c:pt>
                <c:pt idx="5648" formatCode="m/d/yyyy\ h:mm">
                  <c:v>39808.874999996347</c:v>
                </c:pt>
                <c:pt idx="5649" formatCode="m/d/yyyy\ h:mm">
                  <c:v>39808.91666666299</c:v>
                </c:pt>
                <c:pt idx="5650" formatCode="m/d/yyyy\ h:mm">
                  <c:v>39808.958333329676</c:v>
                </c:pt>
                <c:pt idx="5651" formatCode="m/d/yyyy\ h:mm">
                  <c:v>39808.999999996318</c:v>
                </c:pt>
                <c:pt idx="5652" formatCode="m/d/yyyy\ h:mm">
                  <c:v>39809.041666662975</c:v>
                </c:pt>
                <c:pt idx="5653" formatCode="m/d/yyyy\ h:mm">
                  <c:v>39809.083333329647</c:v>
                </c:pt>
                <c:pt idx="5654" formatCode="m/d/yyyy\ h:mm">
                  <c:v>39809.124999996311</c:v>
                </c:pt>
                <c:pt idx="5655" formatCode="m/d/yyyy\ h:mm">
                  <c:v>39809.166666662975</c:v>
                </c:pt>
                <c:pt idx="5656" formatCode="m/d/yyyy\ h:mm">
                  <c:v>39809.20833332964</c:v>
                </c:pt>
                <c:pt idx="5657" formatCode="m/d/yyyy\ h:mm">
                  <c:v>39809.249999996311</c:v>
                </c:pt>
                <c:pt idx="5658" formatCode="m/d/yyyy\ h:mm">
                  <c:v>39809.291666662946</c:v>
                </c:pt>
                <c:pt idx="5659" formatCode="m/d/yyyy\ h:mm">
                  <c:v>39809.333333329632</c:v>
                </c:pt>
                <c:pt idx="5660" formatCode="m/d/yyyy\ h:mm">
                  <c:v>39809.374999996318</c:v>
                </c:pt>
                <c:pt idx="5661" formatCode="m/d/yyyy\ h:mm">
                  <c:v>39809.416666662961</c:v>
                </c:pt>
                <c:pt idx="5662" formatCode="m/d/yyyy\ h:mm">
                  <c:v>39809.458333329647</c:v>
                </c:pt>
                <c:pt idx="5663" formatCode="m/d/yyyy\ h:mm">
                  <c:v>39809.499999996289</c:v>
                </c:pt>
                <c:pt idx="5664" formatCode="m/d/yyyy\ h:mm">
                  <c:v>39809.541666662954</c:v>
                </c:pt>
                <c:pt idx="5665" formatCode="m/d/yyyy\ h:mm">
                  <c:v>39809.583333329618</c:v>
                </c:pt>
                <c:pt idx="5666" formatCode="m/d/yyyy\ h:mm">
                  <c:v>39809.624999996282</c:v>
                </c:pt>
                <c:pt idx="5667" formatCode="m/d/yyyy\ h:mm">
                  <c:v>39809.666666662932</c:v>
                </c:pt>
                <c:pt idx="5668" formatCode="m/d/yyyy\ h:mm">
                  <c:v>39809.70833332961</c:v>
                </c:pt>
                <c:pt idx="5669" formatCode="m/d/yyyy\ h:mm">
                  <c:v>39809.749999996282</c:v>
                </c:pt>
                <c:pt idx="5670" formatCode="m/d/yyyy\ h:mm">
                  <c:v>39809.791666662917</c:v>
                </c:pt>
                <c:pt idx="5671" formatCode="m/d/yyyy\ h:mm">
                  <c:v>39809.833333329603</c:v>
                </c:pt>
                <c:pt idx="5672" formatCode="m/d/yyyy\ h:mm">
                  <c:v>39809.874999996289</c:v>
                </c:pt>
                <c:pt idx="5673" formatCode="m/d/yyyy\ h:mm">
                  <c:v>39809.916666662932</c:v>
                </c:pt>
                <c:pt idx="5674" formatCode="m/d/yyyy\ h:mm">
                  <c:v>39809.958333329618</c:v>
                </c:pt>
                <c:pt idx="5675" formatCode="m/d/yyyy\ h:mm">
                  <c:v>39809.99999999626</c:v>
                </c:pt>
                <c:pt idx="5676" formatCode="m/d/yyyy\ h:mm">
                  <c:v>39810.041666662924</c:v>
                </c:pt>
                <c:pt idx="5677" formatCode="m/d/yyyy\ h:mm">
                  <c:v>39810.083333329603</c:v>
                </c:pt>
                <c:pt idx="5678" formatCode="m/d/yyyy\ h:mm">
                  <c:v>39810.124999996253</c:v>
                </c:pt>
                <c:pt idx="5679" formatCode="m/d/yyyy\ h:mm">
                  <c:v>39810.166666662903</c:v>
                </c:pt>
                <c:pt idx="5680" formatCode="m/d/yyyy\ h:mm">
                  <c:v>39810.208333329596</c:v>
                </c:pt>
                <c:pt idx="5681" formatCode="m/d/yyyy\ h:mm">
                  <c:v>39810.249999996246</c:v>
                </c:pt>
                <c:pt idx="5682" formatCode="m/d/yyyy\ h:mm">
                  <c:v>39810.291666662881</c:v>
                </c:pt>
                <c:pt idx="5683" formatCode="m/d/yyyy\ h:mm">
                  <c:v>39810.333333329596</c:v>
                </c:pt>
                <c:pt idx="5684" formatCode="m/d/yyyy\ h:mm">
                  <c:v>39810.374999996253</c:v>
                </c:pt>
                <c:pt idx="5685" formatCode="m/d/yyyy\ h:mm">
                  <c:v>39810.416666662903</c:v>
                </c:pt>
                <c:pt idx="5686" formatCode="m/d/yyyy\ h:mm">
                  <c:v>39810.458333329596</c:v>
                </c:pt>
                <c:pt idx="5687" formatCode="m/d/yyyy\ h:mm">
                  <c:v>39810.499999996231</c:v>
                </c:pt>
                <c:pt idx="5688" formatCode="m/d/yyyy\ h:mm">
                  <c:v>39810.541666662881</c:v>
                </c:pt>
                <c:pt idx="5689" formatCode="m/d/yyyy\ h:mm">
                  <c:v>39810.583333329574</c:v>
                </c:pt>
                <c:pt idx="5690" formatCode="m/d/yyyy\ h:mm">
                  <c:v>39810.624999996231</c:v>
                </c:pt>
                <c:pt idx="5691" formatCode="m/d/yyyy\ h:mm">
                  <c:v>39810.666666662873</c:v>
                </c:pt>
                <c:pt idx="5692" formatCode="m/d/yyyy\ h:mm">
                  <c:v>39810.708333329567</c:v>
                </c:pt>
                <c:pt idx="5693" formatCode="m/d/yyyy\ h:mm">
                  <c:v>39810.749999996217</c:v>
                </c:pt>
                <c:pt idx="5694" formatCode="m/d/yyyy\ h:mm">
                  <c:v>39810.791666662852</c:v>
                </c:pt>
                <c:pt idx="5695" formatCode="m/d/yyyy\ h:mm">
                  <c:v>39810.83333332956</c:v>
                </c:pt>
                <c:pt idx="5696" formatCode="m/d/yyyy\ h:mm">
                  <c:v>39810.874999996224</c:v>
                </c:pt>
                <c:pt idx="5697" formatCode="m/d/yyyy\ h:mm">
                  <c:v>39810.916666662873</c:v>
                </c:pt>
                <c:pt idx="5698" formatCode="m/d/yyyy\ h:mm">
                  <c:v>39810.958333329567</c:v>
                </c:pt>
                <c:pt idx="5699" formatCode="m/d/yyyy\ h:mm">
                  <c:v>39810.999999996202</c:v>
                </c:pt>
                <c:pt idx="5700" formatCode="m/d/yyyy\ h:mm">
                  <c:v>39811.041666662852</c:v>
                </c:pt>
                <c:pt idx="5701" formatCode="m/d/yyyy\ h:mm">
                  <c:v>39811.083333329545</c:v>
                </c:pt>
                <c:pt idx="5702" formatCode="m/d/yyyy\ h:mm">
                  <c:v>39811.124999996202</c:v>
                </c:pt>
                <c:pt idx="5703" formatCode="m/d/yyyy\ h:mm">
                  <c:v>39811.166666662844</c:v>
                </c:pt>
                <c:pt idx="5704" formatCode="m/d/yyyy\ h:mm">
                  <c:v>39811.208333329538</c:v>
                </c:pt>
                <c:pt idx="5705" formatCode="m/d/yyyy\ h:mm">
                  <c:v>39811.249999996202</c:v>
                </c:pt>
                <c:pt idx="5706" formatCode="m/d/yyyy\ h:mm">
                  <c:v>39811.291666662823</c:v>
                </c:pt>
                <c:pt idx="5707" formatCode="m/d/yyyy\ h:mm">
                  <c:v>39811.33333332953</c:v>
                </c:pt>
                <c:pt idx="5708" formatCode="m/d/yyyy\ h:mm">
                  <c:v>39811.374999996209</c:v>
                </c:pt>
                <c:pt idx="5709" formatCode="m/d/yyyy\ h:mm">
                  <c:v>39811.416666662844</c:v>
                </c:pt>
                <c:pt idx="5710" formatCode="m/d/yyyy\ h:mm">
                  <c:v>39811.458333329538</c:v>
                </c:pt>
                <c:pt idx="5711" formatCode="m/d/yyyy\ h:mm">
                  <c:v>39811.499999996187</c:v>
                </c:pt>
                <c:pt idx="5712" formatCode="m/d/yyyy\ h:mm">
                  <c:v>39811.541666662823</c:v>
                </c:pt>
                <c:pt idx="5713" formatCode="m/d/yyyy\ h:mm">
                  <c:v>39811.583333329516</c:v>
                </c:pt>
                <c:pt idx="5714" formatCode="m/d/yyyy\ h:mm">
                  <c:v>39811.62499999618</c:v>
                </c:pt>
                <c:pt idx="5715" formatCode="m/d/yyyy\ h:mm">
                  <c:v>39811.666666662815</c:v>
                </c:pt>
                <c:pt idx="5716" formatCode="m/d/yyyy\ h:mm">
                  <c:v>39811.708333329509</c:v>
                </c:pt>
                <c:pt idx="5717" formatCode="m/d/yyyy\ h:mm">
                  <c:v>39811.749999996173</c:v>
                </c:pt>
                <c:pt idx="5718" formatCode="m/d/yyyy\ h:mm">
                  <c:v>39811.791666662793</c:v>
                </c:pt>
                <c:pt idx="5719" formatCode="m/d/yyyy\ h:mm">
                  <c:v>39811.833333329501</c:v>
                </c:pt>
                <c:pt idx="5720" formatCode="m/d/yyyy\ h:mm">
                  <c:v>39811.87499999618</c:v>
                </c:pt>
                <c:pt idx="5721" formatCode="m/d/yyyy\ h:mm">
                  <c:v>39811.916666662815</c:v>
                </c:pt>
                <c:pt idx="5722" formatCode="m/d/yyyy\ h:mm">
                  <c:v>39811.958333329509</c:v>
                </c:pt>
                <c:pt idx="5723" formatCode="m/d/yyyy\ h:mm">
                  <c:v>39811.999999996158</c:v>
                </c:pt>
                <c:pt idx="5724" formatCode="m/d/yyyy\ h:mm">
                  <c:v>39812.041666662793</c:v>
                </c:pt>
                <c:pt idx="5725" formatCode="m/d/yyyy\ h:mm">
                  <c:v>39812.083333329487</c:v>
                </c:pt>
                <c:pt idx="5726" formatCode="m/d/yyyy\ h:mm">
                  <c:v>39812.124999996151</c:v>
                </c:pt>
                <c:pt idx="5727" formatCode="m/d/yyyy\ h:mm">
                  <c:v>39812.166666662779</c:v>
                </c:pt>
                <c:pt idx="5728" formatCode="m/d/yyyy\ h:mm">
                  <c:v>39812.20833332948</c:v>
                </c:pt>
                <c:pt idx="5729" formatCode="m/d/yyyy\ h:mm">
                  <c:v>39812.249999996144</c:v>
                </c:pt>
                <c:pt idx="5730" formatCode="m/d/yyyy\ h:mm">
                  <c:v>39812.291666662757</c:v>
                </c:pt>
                <c:pt idx="5731" formatCode="m/d/yyyy\ h:mm">
                  <c:v>39812.333333329472</c:v>
                </c:pt>
                <c:pt idx="5732" formatCode="m/d/yyyy\ h:mm">
                  <c:v>39812.374999996151</c:v>
                </c:pt>
                <c:pt idx="5733" formatCode="m/d/yyyy\ h:mm">
                  <c:v>39812.416666662786</c:v>
                </c:pt>
                <c:pt idx="5734" formatCode="m/d/yyyy\ h:mm">
                  <c:v>39812.45833332948</c:v>
                </c:pt>
                <c:pt idx="5735" formatCode="m/d/yyyy\ h:mm">
                  <c:v>39812.499999996129</c:v>
                </c:pt>
                <c:pt idx="5736" formatCode="m/d/yyyy\ h:mm">
                  <c:v>39812.541666662764</c:v>
                </c:pt>
                <c:pt idx="5737" formatCode="m/d/yyyy\ h:mm">
                  <c:v>39812.583333329443</c:v>
                </c:pt>
                <c:pt idx="5738" formatCode="m/d/yyyy\ h:mm">
                  <c:v>39812.624999996122</c:v>
                </c:pt>
                <c:pt idx="5739" formatCode="m/d/yyyy\ h:mm">
                  <c:v>39812.666666662757</c:v>
                </c:pt>
                <c:pt idx="5740" formatCode="m/d/yyyy\ h:mm">
                  <c:v>39812.708333329443</c:v>
                </c:pt>
                <c:pt idx="5741" formatCode="m/d/yyyy\ h:mm">
                  <c:v>39812.749999996115</c:v>
                </c:pt>
                <c:pt idx="5742" formatCode="m/d/yyyy\ h:mm">
                  <c:v>39812.791666662735</c:v>
                </c:pt>
                <c:pt idx="5743" formatCode="m/d/yyyy\ h:mm">
                  <c:v>39812.833333329443</c:v>
                </c:pt>
                <c:pt idx="5744" formatCode="m/d/yyyy\ h:mm">
                  <c:v>39812.874999996115</c:v>
                </c:pt>
                <c:pt idx="5745" formatCode="m/d/yyyy\ h:mm">
                  <c:v>39812.916666662757</c:v>
                </c:pt>
                <c:pt idx="5746" formatCode="m/d/yyyy\ h:mm">
                  <c:v>39812.95833332945</c:v>
                </c:pt>
                <c:pt idx="5747" formatCode="m/d/yyyy\ h:mm">
                  <c:v>39812.999999996093</c:v>
                </c:pt>
                <c:pt idx="5748" formatCode="m/d/yyyy\ h:mm">
                  <c:v>39813.041666662728</c:v>
                </c:pt>
                <c:pt idx="5749" formatCode="m/d/yyyy\ h:mm">
                  <c:v>39813.083333329429</c:v>
                </c:pt>
                <c:pt idx="5750" formatCode="m/d/yyyy\ h:mm">
                  <c:v>39813.124999996093</c:v>
                </c:pt>
                <c:pt idx="5751" formatCode="m/d/yyyy\ h:mm">
                  <c:v>39813.166666662721</c:v>
                </c:pt>
                <c:pt idx="5752" formatCode="m/d/yyyy\ h:mm">
                  <c:v>39813.208333329421</c:v>
                </c:pt>
                <c:pt idx="5753" formatCode="m/d/yyyy\ h:mm">
                  <c:v>39813.249999996086</c:v>
                </c:pt>
                <c:pt idx="5754" formatCode="m/d/yyyy\ h:mm">
                  <c:v>39813.291666662706</c:v>
                </c:pt>
                <c:pt idx="5755" formatCode="m/d/yyyy\ h:mm">
                  <c:v>39813.333333329399</c:v>
                </c:pt>
                <c:pt idx="5756" formatCode="m/d/yyyy\ h:mm">
                  <c:v>39813.374999996093</c:v>
                </c:pt>
                <c:pt idx="5757" formatCode="m/d/yyyy\ h:mm">
                  <c:v>39813.416666662728</c:v>
                </c:pt>
                <c:pt idx="5758" formatCode="m/d/yyyy\ h:mm">
                  <c:v>39813.458333329407</c:v>
                </c:pt>
                <c:pt idx="5759" formatCode="m/d/yyyy\ h:mm">
                  <c:v>39813.499999996071</c:v>
                </c:pt>
                <c:pt idx="5760" formatCode="m/d/yyyy\ h:mm">
                  <c:v>39813.541666662699</c:v>
                </c:pt>
                <c:pt idx="5761" formatCode="m/d/yyyy\ h:mm">
                  <c:v>39813.583333329392</c:v>
                </c:pt>
                <c:pt idx="5762" formatCode="m/d/yyyy\ h:mm">
                  <c:v>39813.624999996049</c:v>
                </c:pt>
                <c:pt idx="5763" formatCode="m/d/yyyy\ h:mm">
                  <c:v>39813.666666662684</c:v>
                </c:pt>
                <c:pt idx="5764" formatCode="m/d/yyyy\ h:mm">
                  <c:v>39813.708333329392</c:v>
                </c:pt>
                <c:pt idx="5765" formatCode="m/d/yyyy\ h:mm">
                  <c:v>39813.749999996042</c:v>
                </c:pt>
                <c:pt idx="5766" formatCode="m/d/yyyy\ h:mm">
                  <c:v>39813.79166666267</c:v>
                </c:pt>
                <c:pt idx="5767" formatCode="m/d/yyyy\ h:mm">
                  <c:v>39813.833333329385</c:v>
                </c:pt>
                <c:pt idx="5768" formatCode="m/d/yyyy\ h:mm">
                  <c:v>39813.874999996056</c:v>
                </c:pt>
                <c:pt idx="5769" formatCode="m/d/yyyy\ h:mm">
                  <c:v>39813.916666662684</c:v>
                </c:pt>
                <c:pt idx="5770" formatCode="m/d/yyyy\ h:mm">
                  <c:v>39813.958333329385</c:v>
                </c:pt>
                <c:pt idx="5771" formatCode="m/d/yyyy\ h:mm">
                  <c:v>39813.999999996042</c:v>
                </c:pt>
                <c:pt idx="5772" formatCode="m/d/yyyy\ h:mm">
                  <c:v>39814.04166666267</c:v>
                </c:pt>
                <c:pt idx="5773" formatCode="m/d/yyyy\ h:mm">
                  <c:v>39814.083333329363</c:v>
                </c:pt>
                <c:pt idx="5774" formatCode="m/d/yyyy\ h:mm">
                  <c:v>39814.124999996035</c:v>
                </c:pt>
                <c:pt idx="5775" formatCode="m/d/yyyy\ h:mm">
                  <c:v>39814.16666666267</c:v>
                </c:pt>
                <c:pt idx="5776" formatCode="m/d/yyyy\ h:mm">
                  <c:v>39814.208333329349</c:v>
                </c:pt>
                <c:pt idx="5777" formatCode="m/d/yyyy\ h:mm">
                  <c:v>39814.249999996013</c:v>
                </c:pt>
                <c:pt idx="5778" formatCode="m/d/yyyy\ h:mm">
                  <c:v>39814.291666662641</c:v>
                </c:pt>
                <c:pt idx="5779" formatCode="m/d/yyyy\ h:mm">
                  <c:v>39814.333333329341</c:v>
                </c:pt>
                <c:pt idx="5780" formatCode="m/d/yyyy\ h:mm">
                  <c:v>39814.374999996035</c:v>
                </c:pt>
                <c:pt idx="5781" formatCode="m/d/yyyy\ h:mm">
                  <c:v>39814.41666666267</c:v>
                </c:pt>
                <c:pt idx="5782" formatCode="m/d/yyyy\ h:mm">
                  <c:v>39814.458333329356</c:v>
                </c:pt>
                <c:pt idx="5783" formatCode="m/d/yyyy\ h:mm">
                  <c:v>39814.499999995998</c:v>
                </c:pt>
                <c:pt idx="5784" formatCode="m/d/yyyy\ h:mm">
                  <c:v>39814.541666662633</c:v>
                </c:pt>
                <c:pt idx="5785" formatCode="m/d/yyyy\ h:mm">
                  <c:v>39814.583333329341</c:v>
                </c:pt>
                <c:pt idx="5786" formatCode="m/d/yyyy\ h:mm">
                  <c:v>39814.624999995991</c:v>
                </c:pt>
                <c:pt idx="5787" formatCode="m/d/yyyy\ h:mm">
                  <c:v>39814.666666662633</c:v>
                </c:pt>
                <c:pt idx="5788" formatCode="m/d/yyyy\ h:mm">
                  <c:v>39814.708333329319</c:v>
                </c:pt>
                <c:pt idx="5789" formatCode="m/d/yyyy\ h:mm">
                  <c:v>39814.749999995991</c:v>
                </c:pt>
                <c:pt idx="5790" formatCode="m/d/yyyy\ h:mm">
                  <c:v>39814.791666662612</c:v>
                </c:pt>
                <c:pt idx="5791" formatCode="m/d/yyyy\ h:mm">
                  <c:v>39814.833333329312</c:v>
                </c:pt>
                <c:pt idx="5792" formatCode="m/d/yyyy\ h:mm">
                  <c:v>39814.874999995998</c:v>
                </c:pt>
                <c:pt idx="5793" formatCode="m/d/yyyy\ h:mm">
                  <c:v>39814.916666662626</c:v>
                </c:pt>
                <c:pt idx="5794" formatCode="m/d/yyyy\ h:mm">
                  <c:v>39814.958333329327</c:v>
                </c:pt>
                <c:pt idx="5795" formatCode="m/d/yyyy\ h:mm">
                  <c:v>39814.999999995969</c:v>
                </c:pt>
                <c:pt idx="5796" formatCode="m/d/yyyy\ h:mm">
                  <c:v>39815.041666662604</c:v>
                </c:pt>
                <c:pt idx="5797" formatCode="m/d/yyyy\ h:mm">
                  <c:v>39815.083333329298</c:v>
                </c:pt>
                <c:pt idx="5798" formatCode="m/d/yyyy\ h:mm">
                  <c:v>39815.124999995962</c:v>
                </c:pt>
                <c:pt idx="5799" formatCode="m/d/yyyy\ h:mm">
                  <c:v>39815.166666662604</c:v>
                </c:pt>
                <c:pt idx="5800" formatCode="m/d/yyyy\ h:mm">
                  <c:v>39815.20833332929</c:v>
                </c:pt>
                <c:pt idx="5801" formatCode="m/d/yyyy\ h:mm">
                  <c:v>39815.249999995962</c:v>
                </c:pt>
                <c:pt idx="5802" formatCode="m/d/yyyy\ h:mm">
                  <c:v>39815.291666662582</c:v>
                </c:pt>
                <c:pt idx="5803" formatCode="m/d/yyyy\ h:mm">
                  <c:v>39815.333333329283</c:v>
                </c:pt>
                <c:pt idx="5804" formatCode="m/d/yyyy\ h:mm">
                  <c:v>39815.374999995969</c:v>
                </c:pt>
                <c:pt idx="5805" formatCode="m/d/yyyy\ h:mm">
                  <c:v>39815.416666662604</c:v>
                </c:pt>
                <c:pt idx="5806" formatCode="m/d/yyyy\ h:mm">
                  <c:v>39815.458333329298</c:v>
                </c:pt>
                <c:pt idx="5807" formatCode="m/d/yyyy\ h:mm">
                  <c:v>39815.49999999594</c:v>
                </c:pt>
                <c:pt idx="5808" formatCode="m/d/yyyy\ h:mm">
                  <c:v>39815.54166666259</c:v>
                </c:pt>
                <c:pt idx="5809" formatCode="m/d/yyyy\ h:mm">
                  <c:v>39815.583333329268</c:v>
                </c:pt>
                <c:pt idx="5810" formatCode="m/d/yyyy\ h:mm">
                  <c:v>39815.624999995933</c:v>
                </c:pt>
                <c:pt idx="5811" formatCode="m/d/yyyy\ h:mm">
                  <c:v>39815.666666662582</c:v>
                </c:pt>
                <c:pt idx="5812" formatCode="m/d/yyyy\ h:mm">
                  <c:v>39815.708333329261</c:v>
                </c:pt>
                <c:pt idx="5813" formatCode="m/d/yyyy\ h:mm">
                  <c:v>39815.749999995933</c:v>
                </c:pt>
                <c:pt idx="5814" formatCode="m/d/yyyy\ h:mm">
                  <c:v>39815.791666662568</c:v>
                </c:pt>
                <c:pt idx="5815" formatCode="m/d/yyyy\ h:mm">
                  <c:v>39815.833333329261</c:v>
                </c:pt>
                <c:pt idx="5816" formatCode="m/d/yyyy\ h:mm">
                  <c:v>39815.87499999594</c:v>
                </c:pt>
                <c:pt idx="5817" formatCode="m/d/yyyy\ h:mm">
                  <c:v>39815.916666662582</c:v>
                </c:pt>
                <c:pt idx="5818" formatCode="m/d/yyyy\ h:mm">
                  <c:v>39815.958333329268</c:v>
                </c:pt>
                <c:pt idx="5819" formatCode="m/d/yyyy\ h:mm">
                  <c:v>39815.999999995911</c:v>
                </c:pt>
                <c:pt idx="5820" formatCode="m/d/yyyy\ h:mm">
                  <c:v>39816.041666662575</c:v>
                </c:pt>
                <c:pt idx="5821" formatCode="m/d/yyyy\ h:mm">
                  <c:v>39816.083333329239</c:v>
                </c:pt>
                <c:pt idx="5822" formatCode="m/d/yyyy\ h:mm">
                  <c:v>39816.124999995911</c:v>
                </c:pt>
                <c:pt idx="5823" formatCode="m/d/yyyy\ h:mm">
                  <c:v>39816.166666662553</c:v>
                </c:pt>
                <c:pt idx="5824" formatCode="m/d/yyyy\ h:mm">
                  <c:v>39816.208333329232</c:v>
                </c:pt>
                <c:pt idx="5825" formatCode="m/d/yyyy\ h:mm">
                  <c:v>39816.249999995896</c:v>
                </c:pt>
                <c:pt idx="5826" formatCode="m/d/yyyy\ h:mm">
                  <c:v>39816.291666662531</c:v>
                </c:pt>
                <c:pt idx="5827" formatCode="m/d/yyyy\ h:mm">
                  <c:v>39816.333333329232</c:v>
                </c:pt>
                <c:pt idx="5828" formatCode="m/d/yyyy\ h:mm">
                  <c:v>39816.374999995904</c:v>
                </c:pt>
                <c:pt idx="5829" formatCode="m/d/yyyy\ h:mm">
                  <c:v>39816.416666662553</c:v>
                </c:pt>
                <c:pt idx="5830" formatCode="m/d/yyyy\ h:mm">
                  <c:v>39816.458333329239</c:v>
                </c:pt>
                <c:pt idx="5831" formatCode="m/d/yyyy\ h:mm">
                  <c:v>39816.499999995882</c:v>
                </c:pt>
                <c:pt idx="5832" formatCode="m/d/yyyy\ h:mm">
                  <c:v>39816.541666662531</c:v>
                </c:pt>
                <c:pt idx="5833" formatCode="m/d/yyyy\ h:mm">
                  <c:v>39816.58333332921</c:v>
                </c:pt>
                <c:pt idx="5834" formatCode="m/d/yyyy\ h:mm">
                  <c:v>39816.624999995882</c:v>
                </c:pt>
                <c:pt idx="5835" formatCode="m/d/yyyy\ h:mm">
                  <c:v>39816.666666662524</c:v>
                </c:pt>
                <c:pt idx="5836" formatCode="m/d/yyyy\ h:mm">
                  <c:v>39816.708333329203</c:v>
                </c:pt>
                <c:pt idx="5837" formatCode="m/d/yyyy\ h:mm">
                  <c:v>39816.749999995867</c:v>
                </c:pt>
                <c:pt idx="5838" formatCode="m/d/yyyy\ h:mm">
                  <c:v>39816.791666662502</c:v>
                </c:pt>
                <c:pt idx="5839" formatCode="m/d/yyyy\ h:mm">
                  <c:v>39816.833333329203</c:v>
                </c:pt>
                <c:pt idx="5840" formatCode="m/d/yyyy\ h:mm">
                  <c:v>39816.874999995875</c:v>
                </c:pt>
                <c:pt idx="5841" formatCode="m/d/yyyy\ h:mm">
                  <c:v>39816.916666662531</c:v>
                </c:pt>
                <c:pt idx="5842" formatCode="m/d/yyyy\ h:mm">
                  <c:v>39816.95833332921</c:v>
                </c:pt>
                <c:pt idx="5843" formatCode="m/d/yyyy\ h:mm">
                  <c:v>39816.999999995853</c:v>
                </c:pt>
                <c:pt idx="5844" formatCode="m/d/yyyy\ h:mm">
                  <c:v>39817.041666662502</c:v>
                </c:pt>
                <c:pt idx="5845" formatCode="m/d/yyyy\ h:mm">
                  <c:v>39817.083333329196</c:v>
                </c:pt>
                <c:pt idx="5846" formatCode="m/d/yyyy\ h:mm">
                  <c:v>39817.124999995845</c:v>
                </c:pt>
                <c:pt idx="5847" formatCode="m/d/yyyy\ h:mm">
                  <c:v>39817.166666662495</c:v>
                </c:pt>
                <c:pt idx="5848" formatCode="m/d/yyyy\ h:mm">
                  <c:v>39817.208333329196</c:v>
                </c:pt>
                <c:pt idx="5849" formatCode="m/d/yyyy\ h:mm">
                  <c:v>39817.249999995838</c:v>
                </c:pt>
                <c:pt idx="5850" formatCode="m/d/yyyy\ h:mm">
                  <c:v>39817.291666662473</c:v>
                </c:pt>
                <c:pt idx="5851" formatCode="m/d/yyyy\ h:mm">
                  <c:v>39817.333333329188</c:v>
                </c:pt>
                <c:pt idx="5852" formatCode="m/d/yyyy\ h:mm">
                  <c:v>39817.374999995845</c:v>
                </c:pt>
                <c:pt idx="5853" formatCode="m/d/yyyy\ h:mm">
                  <c:v>39817.416666662495</c:v>
                </c:pt>
                <c:pt idx="5854" formatCode="m/d/yyyy\ h:mm">
                  <c:v>39817.458333329196</c:v>
                </c:pt>
                <c:pt idx="5855" formatCode="m/d/yyyy\ h:mm">
                  <c:v>39817.499999995831</c:v>
                </c:pt>
                <c:pt idx="5856" formatCode="m/d/yyyy\ h:mm">
                  <c:v>39817.541666662473</c:v>
                </c:pt>
                <c:pt idx="5857" formatCode="m/d/yyyy\ h:mm">
                  <c:v>39817.583333329167</c:v>
                </c:pt>
                <c:pt idx="5858" formatCode="m/d/yyyy\ h:mm">
                  <c:v>39817.624999995816</c:v>
                </c:pt>
                <c:pt idx="5859" formatCode="m/d/yyyy\ h:mm">
                  <c:v>39817.666666662466</c:v>
                </c:pt>
                <c:pt idx="5860" formatCode="m/d/yyyy\ h:mm">
                  <c:v>39817.708333329159</c:v>
                </c:pt>
                <c:pt idx="5861" formatCode="m/d/yyyy\ h:mm">
                  <c:v>39817.749999995809</c:v>
                </c:pt>
                <c:pt idx="5862" formatCode="m/d/yyyy\ h:mm">
                  <c:v>39817.791666662444</c:v>
                </c:pt>
                <c:pt idx="5863" formatCode="m/d/yyyy\ h:mm">
                  <c:v>39817.833333329152</c:v>
                </c:pt>
                <c:pt idx="5864" formatCode="m/d/yyyy\ h:mm">
                  <c:v>39817.874999995816</c:v>
                </c:pt>
                <c:pt idx="5865" formatCode="m/d/yyyy\ h:mm">
                  <c:v>39817.916666662466</c:v>
                </c:pt>
                <c:pt idx="5866" formatCode="m/d/yyyy\ h:mm">
                  <c:v>39817.958333329159</c:v>
                </c:pt>
                <c:pt idx="5867" formatCode="m/d/yyyy\ h:mm">
                  <c:v>39817.999999995794</c:v>
                </c:pt>
                <c:pt idx="5868" formatCode="m/d/yyyy\ h:mm">
                  <c:v>39818.041666662444</c:v>
                </c:pt>
                <c:pt idx="5869" formatCode="m/d/yyyy\ h:mm">
                  <c:v>39818.083333329138</c:v>
                </c:pt>
                <c:pt idx="5870" formatCode="m/d/yyyy\ h:mm">
                  <c:v>39818.124999995787</c:v>
                </c:pt>
                <c:pt idx="5871" formatCode="m/d/yyyy\ h:mm">
                  <c:v>39818.166666662437</c:v>
                </c:pt>
                <c:pt idx="5872" formatCode="m/d/yyyy\ h:mm">
                  <c:v>39818.20833332913</c:v>
                </c:pt>
                <c:pt idx="5873" formatCode="m/d/yyyy\ h:mm">
                  <c:v>39818.24999999578</c:v>
                </c:pt>
                <c:pt idx="5874" formatCode="m/d/yyyy\ h:mm">
                  <c:v>39818.291666662415</c:v>
                </c:pt>
                <c:pt idx="5875" formatCode="m/d/yyyy\ h:mm">
                  <c:v>39818.333333329123</c:v>
                </c:pt>
                <c:pt idx="5876" formatCode="m/d/yyyy\ h:mm">
                  <c:v>39818.374999995787</c:v>
                </c:pt>
                <c:pt idx="5877" formatCode="m/d/yyyy\ h:mm">
                  <c:v>39818.416666662437</c:v>
                </c:pt>
                <c:pt idx="5878" formatCode="m/d/yyyy\ h:mm">
                  <c:v>39818.45833332913</c:v>
                </c:pt>
                <c:pt idx="5879" formatCode="m/d/yyyy\ h:mm">
                  <c:v>39818.499999995765</c:v>
                </c:pt>
                <c:pt idx="5880" formatCode="m/d/yyyy\ h:mm">
                  <c:v>39818.541666662415</c:v>
                </c:pt>
                <c:pt idx="5881" formatCode="m/d/yyyy\ h:mm">
                  <c:v>39818.583333329108</c:v>
                </c:pt>
                <c:pt idx="5882" formatCode="m/d/yyyy\ h:mm">
                  <c:v>39818.624999995758</c:v>
                </c:pt>
                <c:pt idx="5883" formatCode="m/d/yyyy\ h:mm">
                  <c:v>39818.666666662408</c:v>
                </c:pt>
                <c:pt idx="5884" formatCode="m/d/yyyy\ h:mm">
                  <c:v>39818.708333329101</c:v>
                </c:pt>
                <c:pt idx="5885" formatCode="m/d/yyyy\ h:mm">
                  <c:v>39818.749999995751</c:v>
                </c:pt>
                <c:pt idx="5886" formatCode="m/d/yyyy\ h:mm">
                  <c:v>39818.791666662386</c:v>
                </c:pt>
                <c:pt idx="5887" formatCode="m/d/yyyy\ h:mm">
                  <c:v>39818.833333329094</c:v>
                </c:pt>
                <c:pt idx="5888" formatCode="m/d/yyyy\ h:mm">
                  <c:v>39818.874999995758</c:v>
                </c:pt>
                <c:pt idx="5889" formatCode="m/d/yyyy\ h:mm">
                  <c:v>39818.916666662408</c:v>
                </c:pt>
                <c:pt idx="5890" formatCode="m/d/yyyy\ h:mm">
                  <c:v>39818.958333329101</c:v>
                </c:pt>
                <c:pt idx="5891" formatCode="m/d/yyyy\ h:mm">
                  <c:v>39818.999999995736</c:v>
                </c:pt>
                <c:pt idx="5892" formatCode="m/d/yyyy\ h:mm">
                  <c:v>39819.041666662379</c:v>
                </c:pt>
                <c:pt idx="5893" formatCode="m/d/yyyy\ h:mm">
                  <c:v>39819.083333329079</c:v>
                </c:pt>
                <c:pt idx="5894" formatCode="m/d/yyyy\ h:mm">
                  <c:v>39819.124999995729</c:v>
                </c:pt>
                <c:pt idx="5895" formatCode="m/d/yyyy\ h:mm">
                  <c:v>39819.166666662371</c:v>
                </c:pt>
                <c:pt idx="5896" formatCode="m/d/yyyy\ h:mm">
                  <c:v>39819.208333329072</c:v>
                </c:pt>
                <c:pt idx="5897" formatCode="m/d/yyyy\ h:mm">
                  <c:v>39819.249999995722</c:v>
                </c:pt>
                <c:pt idx="5898" formatCode="m/d/yyyy\ h:mm">
                  <c:v>39819.291666662357</c:v>
                </c:pt>
                <c:pt idx="5899" formatCode="m/d/yyyy\ h:mm">
                  <c:v>39819.333333329065</c:v>
                </c:pt>
                <c:pt idx="5900" formatCode="m/d/yyyy\ h:mm">
                  <c:v>39819.374999995729</c:v>
                </c:pt>
                <c:pt idx="5901" formatCode="m/d/yyyy\ h:mm">
                  <c:v>39819.416666662379</c:v>
                </c:pt>
                <c:pt idx="5902" formatCode="m/d/yyyy\ h:mm">
                  <c:v>39819.458333329065</c:v>
                </c:pt>
                <c:pt idx="5903" formatCode="m/d/yyyy\ h:mm">
                  <c:v>39819.499999995707</c:v>
                </c:pt>
                <c:pt idx="5904" formatCode="m/d/yyyy\ h:mm">
                  <c:v>39819.541666662357</c:v>
                </c:pt>
                <c:pt idx="5905" formatCode="m/d/yyyy\ h:mm">
                  <c:v>39819.583333329043</c:v>
                </c:pt>
                <c:pt idx="5906" formatCode="m/d/yyyy\ h:mm">
                  <c:v>39819.6249999957</c:v>
                </c:pt>
                <c:pt idx="5907" formatCode="m/d/yyyy\ h:mm">
                  <c:v>39819.66666666235</c:v>
                </c:pt>
                <c:pt idx="5908" formatCode="m/d/yyyy\ h:mm">
                  <c:v>39819.708333329043</c:v>
                </c:pt>
                <c:pt idx="5909" formatCode="m/d/yyyy\ h:mm">
                  <c:v>39819.749999995685</c:v>
                </c:pt>
                <c:pt idx="5910" formatCode="m/d/yyyy\ h:mm">
                  <c:v>39819.79166666232</c:v>
                </c:pt>
                <c:pt idx="5911" formatCode="m/d/yyyy\ h:mm">
                  <c:v>39819.833333329036</c:v>
                </c:pt>
                <c:pt idx="5912" formatCode="m/d/yyyy\ h:mm">
                  <c:v>39819.874999995693</c:v>
                </c:pt>
                <c:pt idx="5913" formatCode="m/d/yyyy\ h:mm">
                  <c:v>39819.91666666235</c:v>
                </c:pt>
                <c:pt idx="5914" formatCode="m/d/yyyy\ h:mm">
                  <c:v>39819.958333329043</c:v>
                </c:pt>
                <c:pt idx="5915" formatCode="m/d/yyyy\ h:mm">
                  <c:v>39819.999999995678</c:v>
                </c:pt>
                <c:pt idx="5916" formatCode="m/d/yyyy\ h:mm">
                  <c:v>39820.04166666232</c:v>
                </c:pt>
                <c:pt idx="5917" formatCode="m/d/yyyy\ h:mm">
                  <c:v>39820.083333329021</c:v>
                </c:pt>
                <c:pt idx="5918" formatCode="m/d/yyyy\ h:mm">
                  <c:v>39820.124999995671</c:v>
                </c:pt>
                <c:pt idx="5919" formatCode="m/d/yyyy\ h:mm">
                  <c:v>39820.16666666232</c:v>
                </c:pt>
                <c:pt idx="5920" formatCode="m/d/yyyy\ h:mm">
                  <c:v>39820.208333329014</c:v>
                </c:pt>
                <c:pt idx="5921" formatCode="m/d/yyyy\ h:mm">
                  <c:v>39820.249999995664</c:v>
                </c:pt>
                <c:pt idx="5922" formatCode="m/d/yyyy\ h:mm">
                  <c:v>39820.291666662291</c:v>
                </c:pt>
                <c:pt idx="5923" formatCode="m/d/yyyy\ h:mm">
                  <c:v>39820.333333329007</c:v>
                </c:pt>
                <c:pt idx="5924" formatCode="m/d/yyyy\ h:mm">
                  <c:v>39820.374999995671</c:v>
                </c:pt>
                <c:pt idx="5925" formatCode="m/d/yyyy\ h:mm">
                  <c:v>39820.41666666232</c:v>
                </c:pt>
                <c:pt idx="5926" formatCode="m/d/yyyy\ h:mm">
                  <c:v>39820.458333329021</c:v>
                </c:pt>
                <c:pt idx="5927" formatCode="m/d/yyyy\ h:mm">
                  <c:v>39820.499999995634</c:v>
                </c:pt>
                <c:pt idx="5928" formatCode="m/d/yyyy\ h:mm">
                  <c:v>39820.541666662284</c:v>
                </c:pt>
                <c:pt idx="5929" formatCode="m/d/yyyy\ h:mm">
                  <c:v>39820.583333328999</c:v>
                </c:pt>
                <c:pt idx="5930" formatCode="m/d/yyyy\ h:mm">
                  <c:v>39820.624999995634</c:v>
                </c:pt>
                <c:pt idx="5931" formatCode="m/d/yyyy\ h:mm">
                  <c:v>39820.666666662284</c:v>
                </c:pt>
                <c:pt idx="5932" formatCode="m/d/yyyy\ h:mm">
                  <c:v>39820.708333328999</c:v>
                </c:pt>
                <c:pt idx="5933" formatCode="m/d/yyyy\ h:mm">
                  <c:v>39820.749999995634</c:v>
                </c:pt>
                <c:pt idx="5934" formatCode="m/d/yyyy\ h:mm">
                  <c:v>39820.791666662262</c:v>
                </c:pt>
                <c:pt idx="5935" formatCode="m/d/yyyy\ h:mm">
                  <c:v>39820.833333328985</c:v>
                </c:pt>
                <c:pt idx="5936" formatCode="m/d/yyyy\ h:mm">
                  <c:v>39820.874999995642</c:v>
                </c:pt>
                <c:pt idx="5937" formatCode="m/d/yyyy\ h:mm">
                  <c:v>39820.916666662284</c:v>
                </c:pt>
                <c:pt idx="5938" formatCode="m/d/yyyy\ h:mm">
                  <c:v>39820.958333328999</c:v>
                </c:pt>
                <c:pt idx="5939" formatCode="m/d/yyyy\ h:mm">
                  <c:v>39820.99999999562</c:v>
                </c:pt>
                <c:pt idx="5940" formatCode="m/d/yyyy\ h:mm">
                  <c:v>39821.04166666227</c:v>
                </c:pt>
                <c:pt idx="5941" formatCode="m/d/yyyy\ h:mm">
                  <c:v>39821.08333332897</c:v>
                </c:pt>
                <c:pt idx="5942" formatCode="m/d/yyyy\ h:mm">
                  <c:v>39821.124999995605</c:v>
                </c:pt>
                <c:pt idx="5943" formatCode="m/d/yyyy\ h:mm">
                  <c:v>39821.166666662262</c:v>
                </c:pt>
                <c:pt idx="5944" formatCode="m/d/yyyy\ h:mm">
                  <c:v>39821.208333328956</c:v>
                </c:pt>
                <c:pt idx="5945" formatCode="m/d/yyyy\ h:mm">
                  <c:v>39821.249999995605</c:v>
                </c:pt>
                <c:pt idx="5946" formatCode="m/d/yyyy\ h:mm">
                  <c:v>39821.29166666224</c:v>
                </c:pt>
                <c:pt idx="5947" formatCode="m/d/yyyy\ h:mm">
                  <c:v>39821.333333328956</c:v>
                </c:pt>
                <c:pt idx="5948" formatCode="m/d/yyyy\ h:mm">
                  <c:v>39821.374999995613</c:v>
                </c:pt>
                <c:pt idx="5949" formatCode="m/d/yyyy\ h:mm">
                  <c:v>39821.416666662255</c:v>
                </c:pt>
                <c:pt idx="5950" formatCode="m/d/yyyy\ h:mm">
                  <c:v>39821.458333328963</c:v>
                </c:pt>
                <c:pt idx="5951" formatCode="m/d/yyyy\ h:mm">
                  <c:v>39821.499999995591</c:v>
                </c:pt>
                <c:pt idx="5952" formatCode="m/d/yyyy\ h:mm">
                  <c:v>39821.541666662233</c:v>
                </c:pt>
                <c:pt idx="5953" formatCode="m/d/yyyy\ h:mm">
                  <c:v>39821.583333328941</c:v>
                </c:pt>
                <c:pt idx="5954" formatCode="m/d/yyyy\ h:mm">
                  <c:v>39821.624999995583</c:v>
                </c:pt>
                <c:pt idx="5955" formatCode="m/d/yyyy\ h:mm">
                  <c:v>39821.666666662219</c:v>
                </c:pt>
                <c:pt idx="5956" formatCode="m/d/yyyy\ h:mm">
                  <c:v>39821.708333328927</c:v>
                </c:pt>
                <c:pt idx="5957" formatCode="m/d/yyyy\ h:mm">
                  <c:v>39821.749999995583</c:v>
                </c:pt>
                <c:pt idx="5958" formatCode="m/d/yyyy\ h:mm">
                  <c:v>39821.791666662197</c:v>
                </c:pt>
                <c:pt idx="5959" formatCode="m/d/yyyy\ h:mm">
                  <c:v>39821.833333328927</c:v>
                </c:pt>
                <c:pt idx="5960" formatCode="m/d/yyyy\ h:mm">
                  <c:v>39821.874999995591</c:v>
                </c:pt>
                <c:pt idx="5961" formatCode="m/d/yyyy\ h:mm">
                  <c:v>39821.916666662226</c:v>
                </c:pt>
                <c:pt idx="5962" formatCode="m/d/yyyy\ h:mm">
                  <c:v>39821.958333328927</c:v>
                </c:pt>
                <c:pt idx="5963" formatCode="m/d/yyyy\ h:mm">
                  <c:v>39821.999999995562</c:v>
                </c:pt>
                <c:pt idx="5964" formatCode="m/d/yyyy\ h:mm">
                  <c:v>39822.041666662204</c:v>
                </c:pt>
                <c:pt idx="5965" formatCode="m/d/yyyy\ h:mm">
                  <c:v>39822.083333328905</c:v>
                </c:pt>
                <c:pt idx="5966" formatCode="m/d/yyyy\ h:mm">
                  <c:v>39822.124999995562</c:v>
                </c:pt>
                <c:pt idx="5967" formatCode="m/d/yyyy\ h:mm">
                  <c:v>39822.166666662197</c:v>
                </c:pt>
                <c:pt idx="5968" formatCode="m/d/yyyy\ h:mm">
                  <c:v>39822.208333328897</c:v>
                </c:pt>
                <c:pt idx="5969" formatCode="m/d/yyyy\ h:mm">
                  <c:v>39822.249999995547</c:v>
                </c:pt>
                <c:pt idx="5970" formatCode="m/d/yyyy\ h:mm">
                  <c:v>39822.291666662175</c:v>
                </c:pt>
                <c:pt idx="5971" formatCode="m/d/yyyy\ h:mm">
                  <c:v>39822.333333328897</c:v>
                </c:pt>
                <c:pt idx="5972" formatCode="m/d/yyyy\ h:mm">
                  <c:v>39822.374999995554</c:v>
                </c:pt>
                <c:pt idx="5973" formatCode="m/d/yyyy\ h:mm">
                  <c:v>39822.416666662204</c:v>
                </c:pt>
                <c:pt idx="5974" formatCode="m/d/yyyy\ h:mm">
                  <c:v>39822.458333328897</c:v>
                </c:pt>
                <c:pt idx="5975" formatCode="m/d/yyyy\ h:mm">
                  <c:v>39822.499999995533</c:v>
                </c:pt>
                <c:pt idx="5976" formatCode="m/d/yyyy\ h:mm">
                  <c:v>39822.541666662182</c:v>
                </c:pt>
                <c:pt idx="5977" formatCode="m/d/yyyy\ h:mm">
                  <c:v>39822.583333328876</c:v>
                </c:pt>
                <c:pt idx="5978" formatCode="m/d/yyyy\ h:mm">
                  <c:v>39822.624999995533</c:v>
                </c:pt>
                <c:pt idx="5979" formatCode="m/d/yyyy\ h:mm">
                  <c:v>39822.666666662175</c:v>
                </c:pt>
                <c:pt idx="5980" formatCode="m/d/yyyy\ h:mm">
                  <c:v>39822.708333328876</c:v>
                </c:pt>
                <c:pt idx="5981" formatCode="m/d/yyyy\ h:mm">
                  <c:v>39822.749999995518</c:v>
                </c:pt>
                <c:pt idx="5982" formatCode="m/d/yyyy\ h:mm">
                  <c:v>39822.791666662153</c:v>
                </c:pt>
                <c:pt idx="5983" formatCode="m/d/yyyy\ h:mm">
                  <c:v>39822.833333328868</c:v>
                </c:pt>
                <c:pt idx="5984" formatCode="m/d/yyyy\ h:mm">
                  <c:v>39822.874999995525</c:v>
                </c:pt>
                <c:pt idx="5985" formatCode="m/d/yyyy\ h:mm">
                  <c:v>39822.916666662182</c:v>
                </c:pt>
                <c:pt idx="5986" formatCode="m/d/yyyy\ h:mm">
                  <c:v>39822.958333328876</c:v>
                </c:pt>
                <c:pt idx="5987" formatCode="m/d/yyyy\ h:mm">
                  <c:v>39822.999999995503</c:v>
                </c:pt>
                <c:pt idx="5988" formatCode="m/d/yyyy\ h:mm">
                  <c:v>39823.041666662153</c:v>
                </c:pt>
                <c:pt idx="5989" formatCode="m/d/yyyy\ h:mm">
                  <c:v>39823.083333328846</c:v>
                </c:pt>
                <c:pt idx="5990" formatCode="m/d/yyyy\ h:mm">
                  <c:v>39823.124999995496</c:v>
                </c:pt>
                <c:pt idx="5991" formatCode="m/d/yyyy\ h:mm">
                  <c:v>39823.166666662146</c:v>
                </c:pt>
                <c:pt idx="5992" formatCode="m/d/yyyy\ h:mm">
                  <c:v>39823.208333328846</c:v>
                </c:pt>
                <c:pt idx="5993" formatCode="m/d/yyyy\ h:mm">
                  <c:v>39823.249999995489</c:v>
                </c:pt>
                <c:pt idx="5994" formatCode="m/d/yyyy\ h:mm">
                  <c:v>39823.291666662124</c:v>
                </c:pt>
                <c:pt idx="5995" formatCode="m/d/yyyy\ h:mm">
                  <c:v>39823.333333328839</c:v>
                </c:pt>
                <c:pt idx="5996" formatCode="m/d/yyyy\ h:mm">
                  <c:v>39823.374999995496</c:v>
                </c:pt>
                <c:pt idx="5997" formatCode="m/d/yyyy\ h:mm">
                  <c:v>39823.416666662146</c:v>
                </c:pt>
                <c:pt idx="5998" formatCode="m/d/yyyy\ h:mm">
                  <c:v>39823.458333328846</c:v>
                </c:pt>
                <c:pt idx="5999" formatCode="m/d/yyyy\ h:mm">
                  <c:v>39823.499999995482</c:v>
                </c:pt>
                <c:pt idx="6000" formatCode="m/d/yyyy\ h:mm">
                  <c:v>39823.541666662124</c:v>
                </c:pt>
                <c:pt idx="6001" formatCode="m/d/yyyy\ h:mm">
                  <c:v>39823.583333328817</c:v>
                </c:pt>
                <c:pt idx="6002" formatCode="m/d/yyyy\ h:mm">
                  <c:v>39823.624999995467</c:v>
                </c:pt>
                <c:pt idx="6003" formatCode="m/d/yyyy\ h:mm">
                  <c:v>39823.666666662124</c:v>
                </c:pt>
                <c:pt idx="6004" formatCode="m/d/yyyy\ h:mm">
                  <c:v>39823.70833332881</c:v>
                </c:pt>
                <c:pt idx="6005" formatCode="m/d/yyyy\ h:mm">
                  <c:v>39823.74999999546</c:v>
                </c:pt>
                <c:pt idx="6006" formatCode="m/d/yyyy\ h:mm">
                  <c:v>39823.791666662102</c:v>
                </c:pt>
                <c:pt idx="6007" formatCode="m/d/yyyy\ h:mm">
                  <c:v>39823.833333328803</c:v>
                </c:pt>
                <c:pt idx="6008" formatCode="m/d/yyyy\ h:mm">
                  <c:v>39823.874999995467</c:v>
                </c:pt>
                <c:pt idx="6009" formatCode="m/d/yyyy\ h:mm">
                  <c:v>39823.916666662117</c:v>
                </c:pt>
                <c:pt idx="6010" formatCode="m/d/yyyy\ h:mm">
                  <c:v>39823.95833332881</c:v>
                </c:pt>
                <c:pt idx="6011" formatCode="m/d/yyyy\ h:mm">
                  <c:v>39823.999999995445</c:v>
                </c:pt>
                <c:pt idx="6012" formatCode="m/d/yyyy\ h:mm">
                  <c:v>39824.041666662095</c:v>
                </c:pt>
                <c:pt idx="6013" formatCode="m/d/yyyy\ h:mm">
                  <c:v>39824.083333328796</c:v>
                </c:pt>
                <c:pt idx="6014" formatCode="m/d/yyyy\ h:mm">
                  <c:v>39824.124999995438</c:v>
                </c:pt>
                <c:pt idx="6015" formatCode="m/d/yyyy\ h:mm">
                  <c:v>39824.166666662088</c:v>
                </c:pt>
                <c:pt idx="6016" formatCode="m/d/yyyy\ h:mm">
                  <c:v>39824.208333328788</c:v>
                </c:pt>
                <c:pt idx="6017" formatCode="m/d/yyyy\ h:mm">
                  <c:v>39824.249999995431</c:v>
                </c:pt>
                <c:pt idx="6018" formatCode="m/d/yyyy\ h:mm">
                  <c:v>39824.291666662066</c:v>
                </c:pt>
                <c:pt idx="6019" formatCode="m/d/yyyy\ h:mm">
                  <c:v>39824.333333328774</c:v>
                </c:pt>
                <c:pt idx="6020" formatCode="m/d/yyyy\ h:mm">
                  <c:v>39824.374999995438</c:v>
                </c:pt>
                <c:pt idx="6021" formatCode="m/d/yyyy\ h:mm">
                  <c:v>39824.416666662088</c:v>
                </c:pt>
                <c:pt idx="6022" formatCode="m/d/yyyy\ h:mm">
                  <c:v>39824.458333328781</c:v>
                </c:pt>
                <c:pt idx="6023" formatCode="m/d/yyyy\ h:mm">
                  <c:v>39824.499999995416</c:v>
                </c:pt>
                <c:pt idx="6024" formatCode="m/d/yyyy\ h:mm">
                  <c:v>39824.541666662066</c:v>
                </c:pt>
                <c:pt idx="6025" formatCode="m/d/yyyy\ h:mm">
                  <c:v>39824.583333328759</c:v>
                </c:pt>
                <c:pt idx="6026" formatCode="m/d/yyyy\ h:mm">
                  <c:v>39824.624999995409</c:v>
                </c:pt>
                <c:pt idx="6027" formatCode="m/d/yyyy\ h:mm">
                  <c:v>39824.666666662059</c:v>
                </c:pt>
                <c:pt idx="6028" formatCode="m/d/yyyy\ h:mm">
                  <c:v>39824.708333328752</c:v>
                </c:pt>
                <c:pt idx="6029" formatCode="m/d/yyyy\ h:mm">
                  <c:v>39824.749999995402</c:v>
                </c:pt>
                <c:pt idx="6030" formatCode="m/d/yyyy\ h:mm">
                  <c:v>39824.791666662037</c:v>
                </c:pt>
                <c:pt idx="6031" formatCode="m/d/yyyy\ h:mm">
                  <c:v>39824.833333328745</c:v>
                </c:pt>
                <c:pt idx="6032" formatCode="m/d/yyyy\ h:mm">
                  <c:v>39824.874999995409</c:v>
                </c:pt>
                <c:pt idx="6033" formatCode="m/d/yyyy\ h:mm">
                  <c:v>39824.916666662059</c:v>
                </c:pt>
                <c:pt idx="6034" formatCode="m/d/yyyy\ h:mm">
                  <c:v>39824.958333328752</c:v>
                </c:pt>
                <c:pt idx="6035" formatCode="m/d/yyyy\ h:mm">
                  <c:v>39824.999999995387</c:v>
                </c:pt>
                <c:pt idx="6036" formatCode="m/d/yyyy\ h:mm">
                  <c:v>39825.041666662037</c:v>
                </c:pt>
                <c:pt idx="6037" formatCode="m/d/yyyy\ h:mm">
                  <c:v>39825.08333332873</c:v>
                </c:pt>
                <c:pt idx="6038" formatCode="m/d/yyyy\ h:mm">
                  <c:v>39825.12499999538</c:v>
                </c:pt>
                <c:pt idx="6039" formatCode="m/d/yyyy\ h:mm">
                  <c:v>39825.166666662029</c:v>
                </c:pt>
                <c:pt idx="6040" formatCode="m/d/yyyy\ h:mm">
                  <c:v>39825.208333328723</c:v>
                </c:pt>
                <c:pt idx="6041" formatCode="m/d/yyyy\ h:mm">
                  <c:v>39825.249999995372</c:v>
                </c:pt>
                <c:pt idx="6042" formatCode="m/d/yyyy\ h:mm">
                  <c:v>39825.291666662008</c:v>
                </c:pt>
                <c:pt idx="6043" formatCode="m/d/yyyy\ h:mm">
                  <c:v>39825.333333328716</c:v>
                </c:pt>
                <c:pt idx="6044" formatCode="m/d/yyyy\ h:mm">
                  <c:v>39825.37499999538</c:v>
                </c:pt>
                <c:pt idx="6045" formatCode="m/d/yyyy\ h:mm">
                  <c:v>39825.416666662029</c:v>
                </c:pt>
                <c:pt idx="6046" formatCode="m/d/yyyy\ h:mm">
                  <c:v>39825.458333328723</c:v>
                </c:pt>
                <c:pt idx="6047" formatCode="m/d/yyyy\ h:mm">
                  <c:v>39825.499999995358</c:v>
                </c:pt>
                <c:pt idx="6048" formatCode="m/d/yyyy\ h:mm">
                  <c:v>39825.541666662008</c:v>
                </c:pt>
                <c:pt idx="6049" formatCode="m/d/yyyy\ h:mm">
                  <c:v>39825.583333328701</c:v>
                </c:pt>
                <c:pt idx="6050" formatCode="m/d/yyyy\ h:mm">
                  <c:v>39825.624999995351</c:v>
                </c:pt>
                <c:pt idx="6051" formatCode="m/d/yyyy\ h:mm">
                  <c:v>39825.666666662</c:v>
                </c:pt>
                <c:pt idx="6052" formatCode="m/d/yyyy\ h:mm">
                  <c:v>39825.708333328694</c:v>
                </c:pt>
                <c:pt idx="6053" formatCode="m/d/yyyy\ h:mm">
                  <c:v>39825.749999995336</c:v>
                </c:pt>
                <c:pt idx="6054" formatCode="m/d/yyyy\ h:mm">
                  <c:v>39825.791666661971</c:v>
                </c:pt>
                <c:pt idx="6055" formatCode="m/d/yyyy\ h:mm">
                  <c:v>39825.833333328686</c:v>
                </c:pt>
                <c:pt idx="6056" formatCode="m/d/yyyy\ h:mm">
                  <c:v>39825.874999995343</c:v>
                </c:pt>
                <c:pt idx="6057" formatCode="m/d/yyyy\ h:mm">
                  <c:v>39825.916666662</c:v>
                </c:pt>
                <c:pt idx="6058" formatCode="m/d/yyyy\ h:mm">
                  <c:v>39825.958333328694</c:v>
                </c:pt>
                <c:pt idx="6059" formatCode="m/d/yyyy\ h:mm">
                  <c:v>39825.999999995329</c:v>
                </c:pt>
                <c:pt idx="6060" formatCode="m/d/yyyy\ h:mm">
                  <c:v>39826.041666661971</c:v>
                </c:pt>
                <c:pt idx="6061" formatCode="m/d/yyyy\ h:mm">
                  <c:v>39826.083333328672</c:v>
                </c:pt>
                <c:pt idx="6062" formatCode="m/d/yyyy\ h:mm">
                  <c:v>39826.124999995322</c:v>
                </c:pt>
                <c:pt idx="6063" formatCode="m/d/yyyy\ h:mm">
                  <c:v>39826.166666661971</c:v>
                </c:pt>
                <c:pt idx="6064" formatCode="m/d/yyyy\ h:mm">
                  <c:v>39826.208333328665</c:v>
                </c:pt>
                <c:pt idx="6065" formatCode="m/d/yyyy\ h:mm">
                  <c:v>39826.249999995314</c:v>
                </c:pt>
                <c:pt idx="6066" formatCode="m/d/yyyy\ h:mm">
                  <c:v>39826.291666661949</c:v>
                </c:pt>
                <c:pt idx="6067" formatCode="m/d/yyyy\ h:mm">
                  <c:v>39826.333333328643</c:v>
                </c:pt>
                <c:pt idx="6068" formatCode="m/d/yyyy\ h:mm">
                  <c:v>39826.374999995322</c:v>
                </c:pt>
                <c:pt idx="6069" formatCode="m/d/yyyy\ h:mm">
                  <c:v>39826.416666661971</c:v>
                </c:pt>
                <c:pt idx="6070" formatCode="m/d/yyyy\ h:mm">
                  <c:v>39826.458333328665</c:v>
                </c:pt>
                <c:pt idx="6071" formatCode="m/d/yyyy\ h:mm">
                  <c:v>39826.4999999953</c:v>
                </c:pt>
                <c:pt idx="6072" formatCode="m/d/yyyy\ h:mm">
                  <c:v>39826.541666661949</c:v>
                </c:pt>
                <c:pt idx="6073" formatCode="m/d/yyyy\ h:mm">
                  <c:v>39826.583333328643</c:v>
                </c:pt>
                <c:pt idx="6074" formatCode="m/d/yyyy\ h:mm">
                  <c:v>39826.624999995285</c:v>
                </c:pt>
                <c:pt idx="6075" formatCode="m/d/yyyy\ h:mm">
                  <c:v>39826.666666661935</c:v>
                </c:pt>
                <c:pt idx="6076" formatCode="m/d/yyyy\ h:mm">
                  <c:v>39826.708333328635</c:v>
                </c:pt>
                <c:pt idx="6077" formatCode="m/d/yyyy\ h:mm">
                  <c:v>39826.749999995285</c:v>
                </c:pt>
                <c:pt idx="6078" formatCode="m/d/yyyy\ h:mm">
                  <c:v>39826.791666661913</c:v>
                </c:pt>
                <c:pt idx="6079" formatCode="m/d/yyyy\ h:mm">
                  <c:v>39826.833333328628</c:v>
                </c:pt>
                <c:pt idx="6080" formatCode="m/d/yyyy\ h:mm">
                  <c:v>39826.874999995292</c:v>
                </c:pt>
                <c:pt idx="6081" formatCode="m/d/yyyy\ h:mm">
                  <c:v>39826.916666661935</c:v>
                </c:pt>
                <c:pt idx="6082" formatCode="m/d/yyyy\ h:mm">
                  <c:v>39826.958333328635</c:v>
                </c:pt>
                <c:pt idx="6083" formatCode="m/d/yyyy\ h:mm">
                  <c:v>39826.999999995271</c:v>
                </c:pt>
                <c:pt idx="6084" formatCode="m/d/yyyy\ h:mm">
                  <c:v>39827.04166666192</c:v>
                </c:pt>
                <c:pt idx="6085" formatCode="m/d/yyyy\ h:mm">
                  <c:v>39827.083333328614</c:v>
                </c:pt>
                <c:pt idx="6086" formatCode="m/d/yyyy\ h:mm">
                  <c:v>39827.124999995256</c:v>
                </c:pt>
                <c:pt idx="6087" formatCode="m/d/yyyy\ h:mm">
                  <c:v>39827.166666661913</c:v>
                </c:pt>
                <c:pt idx="6088" formatCode="m/d/yyyy\ h:mm">
                  <c:v>39827.208333328606</c:v>
                </c:pt>
                <c:pt idx="6089" formatCode="m/d/yyyy\ h:mm">
                  <c:v>39827.249999995256</c:v>
                </c:pt>
                <c:pt idx="6090" formatCode="m/d/yyyy\ h:mm">
                  <c:v>39827.291666661891</c:v>
                </c:pt>
                <c:pt idx="6091" formatCode="m/d/yyyy\ h:mm">
                  <c:v>39827.333333328606</c:v>
                </c:pt>
                <c:pt idx="6092" formatCode="m/d/yyyy\ h:mm">
                  <c:v>39827.374999995249</c:v>
                </c:pt>
                <c:pt idx="6093" formatCode="m/d/yyyy\ h:mm">
                  <c:v>39827.416666661906</c:v>
                </c:pt>
                <c:pt idx="6094" formatCode="m/d/yyyy\ h:mm">
                  <c:v>39827.458333328614</c:v>
                </c:pt>
                <c:pt idx="6095" formatCode="m/d/yyyy\ h:mm">
                  <c:v>39827.499999995234</c:v>
                </c:pt>
                <c:pt idx="6096" formatCode="m/d/yyyy\ h:mm">
                  <c:v>39827.541666661884</c:v>
                </c:pt>
                <c:pt idx="6097" formatCode="m/d/yyyy\ h:mm">
                  <c:v>39827.583333328599</c:v>
                </c:pt>
                <c:pt idx="6098" formatCode="m/d/yyyy\ h:mm">
                  <c:v>39827.624999995234</c:v>
                </c:pt>
                <c:pt idx="6099" formatCode="m/d/yyyy\ h:mm">
                  <c:v>39827.666666661877</c:v>
                </c:pt>
                <c:pt idx="6100" formatCode="m/d/yyyy\ h:mm">
                  <c:v>39827.708333328585</c:v>
                </c:pt>
                <c:pt idx="6101" formatCode="m/d/yyyy\ h:mm">
                  <c:v>39827.749999995227</c:v>
                </c:pt>
                <c:pt idx="6102" formatCode="m/d/yyyy\ h:mm">
                  <c:v>39827.791666661848</c:v>
                </c:pt>
                <c:pt idx="6103" formatCode="m/d/yyyy\ h:mm">
                  <c:v>39827.833333328585</c:v>
                </c:pt>
                <c:pt idx="6104" formatCode="m/d/yyyy\ h:mm">
                  <c:v>39827.874999995234</c:v>
                </c:pt>
                <c:pt idx="6105" formatCode="m/d/yyyy\ h:mm">
                  <c:v>39827.916666661884</c:v>
                </c:pt>
                <c:pt idx="6106" formatCode="m/d/yyyy\ h:mm">
                  <c:v>39827.958333328577</c:v>
                </c:pt>
                <c:pt idx="6107" formatCode="m/d/yyyy\ h:mm">
                  <c:v>39827.999999995205</c:v>
                </c:pt>
                <c:pt idx="6108" formatCode="m/d/yyyy\ h:mm">
                  <c:v>39828.041666661855</c:v>
                </c:pt>
                <c:pt idx="6109" formatCode="m/d/yyyy\ h:mm">
                  <c:v>39828.083333328555</c:v>
                </c:pt>
                <c:pt idx="6110" formatCode="m/d/yyyy\ h:mm">
                  <c:v>39828.124999995205</c:v>
                </c:pt>
                <c:pt idx="6111" formatCode="m/d/yyyy\ h:mm">
                  <c:v>39828.166666661848</c:v>
                </c:pt>
                <c:pt idx="6112" formatCode="m/d/yyyy\ h:mm">
                  <c:v>39828.208333328555</c:v>
                </c:pt>
                <c:pt idx="6113" formatCode="m/d/yyyy\ h:mm">
                  <c:v>39828.249999995198</c:v>
                </c:pt>
                <c:pt idx="6114" formatCode="m/d/yyyy\ h:mm">
                  <c:v>39828.291666661818</c:v>
                </c:pt>
                <c:pt idx="6115" formatCode="m/d/yyyy\ h:mm">
                  <c:v>39828.333333328548</c:v>
                </c:pt>
                <c:pt idx="6116" formatCode="m/d/yyyy\ h:mm">
                  <c:v>39828.374999995205</c:v>
                </c:pt>
                <c:pt idx="6117" formatCode="m/d/yyyy\ h:mm">
                  <c:v>39828.416666661855</c:v>
                </c:pt>
                <c:pt idx="6118" formatCode="m/d/yyyy\ h:mm">
                  <c:v>39828.458333328555</c:v>
                </c:pt>
                <c:pt idx="6119" formatCode="m/d/yyyy\ h:mm">
                  <c:v>39828.499999995183</c:v>
                </c:pt>
                <c:pt idx="6120" formatCode="m/d/yyyy\ h:mm">
                  <c:v>39828.541666661818</c:v>
                </c:pt>
                <c:pt idx="6121" formatCode="m/d/yyyy\ h:mm">
                  <c:v>39828.583333328526</c:v>
                </c:pt>
                <c:pt idx="6122" formatCode="m/d/yyyy\ h:mm">
                  <c:v>39828.624999995183</c:v>
                </c:pt>
                <c:pt idx="6123" formatCode="m/d/yyyy\ h:mm">
                  <c:v>39828.666666661818</c:v>
                </c:pt>
                <c:pt idx="6124" formatCode="m/d/yyyy\ h:mm">
                  <c:v>39828.708333328526</c:v>
                </c:pt>
                <c:pt idx="6125" formatCode="m/d/yyyy\ h:mm">
                  <c:v>39828.749999995169</c:v>
                </c:pt>
                <c:pt idx="6126" formatCode="m/d/yyyy\ h:mm">
                  <c:v>39828.791666661789</c:v>
                </c:pt>
                <c:pt idx="6127" formatCode="m/d/yyyy\ h:mm">
                  <c:v>39828.833333328519</c:v>
                </c:pt>
                <c:pt idx="6128" formatCode="m/d/yyyy\ h:mm">
                  <c:v>39828.874999995176</c:v>
                </c:pt>
                <c:pt idx="6129" formatCode="m/d/yyyy\ h:mm">
                  <c:v>39828.916666661826</c:v>
                </c:pt>
                <c:pt idx="6130" formatCode="m/d/yyyy\ h:mm">
                  <c:v>39828.958333328526</c:v>
                </c:pt>
                <c:pt idx="6131" formatCode="m/d/yyyy\ h:mm">
                  <c:v>39828.999999995161</c:v>
                </c:pt>
                <c:pt idx="6132" formatCode="m/d/yyyy\ h:mm">
                  <c:v>39829.041666661797</c:v>
                </c:pt>
                <c:pt idx="6133" formatCode="m/d/yyyy\ h:mm">
                  <c:v>39829.083333328497</c:v>
                </c:pt>
                <c:pt idx="6134" formatCode="m/d/yyyy\ h:mm">
                  <c:v>39829.124999995147</c:v>
                </c:pt>
                <c:pt idx="6135" formatCode="m/d/yyyy\ h:mm">
                  <c:v>39829.166666661782</c:v>
                </c:pt>
                <c:pt idx="6136" formatCode="m/d/yyyy\ h:mm">
                  <c:v>39829.208333328497</c:v>
                </c:pt>
                <c:pt idx="6137" formatCode="m/d/yyyy\ h:mm">
                  <c:v>39829.24999999514</c:v>
                </c:pt>
                <c:pt idx="6138" formatCode="m/d/yyyy\ h:mm">
                  <c:v>39829.291666661768</c:v>
                </c:pt>
                <c:pt idx="6139" formatCode="m/d/yyyy\ h:mm">
                  <c:v>39829.33333332849</c:v>
                </c:pt>
                <c:pt idx="6140" formatCode="m/d/yyyy\ h:mm">
                  <c:v>39829.374999995147</c:v>
                </c:pt>
                <c:pt idx="6141" formatCode="m/d/yyyy\ h:mm">
                  <c:v>39829.416666661782</c:v>
                </c:pt>
                <c:pt idx="6142" formatCode="m/d/yyyy\ h:mm">
                  <c:v>39829.458333328497</c:v>
                </c:pt>
                <c:pt idx="6143" formatCode="m/d/yyyy\ h:mm">
                  <c:v>39829.499999995132</c:v>
                </c:pt>
                <c:pt idx="6144" formatCode="m/d/yyyy\ h:mm">
                  <c:v>39829.541666661768</c:v>
                </c:pt>
                <c:pt idx="6145" formatCode="m/d/yyyy\ h:mm">
                  <c:v>39829.583333328475</c:v>
                </c:pt>
                <c:pt idx="6146" formatCode="m/d/yyyy\ h:mm">
                  <c:v>39829.624999995118</c:v>
                </c:pt>
                <c:pt idx="6147" formatCode="m/d/yyyy\ h:mm">
                  <c:v>39829.666666661753</c:v>
                </c:pt>
                <c:pt idx="6148" formatCode="m/d/yyyy\ h:mm">
                  <c:v>39829.708333328468</c:v>
                </c:pt>
                <c:pt idx="6149" formatCode="m/d/yyyy\ h:mm">
                  <c:v>39829.749999995111</c:v>
                </c:pt>
                <c:pt idx="6150" formatCode="m/d/yyyy\ h:mm">
                  <c:v>39829.791666661738</c:v>
                </c:pt>
                <c:pt idx="6151" formatCode="m/d/yyyy\ h:mm">
                  <c:v>39829.833333328454</c:v>
                </c:pt>
                <c:pt idx="6152" formatCode="m/d/yyyy\ h:mm">
                  <c:v>39829.874999995118</c:v>
                </c:pt>
                <c:pt idx="6153" formatCode="m/d/yyyy\ h:mm">
                  <c:v>39829.916666661753</c:v>
                </c:pt>
                <c:pt idx="6154" formatCode="m/d/yyyy\ h:mm">
                  <c:v>39829.958333328461</c:v>
                </c:pt>
                <c:pt idx="6155" formatCode="m/d/yyyy\ h:mm">
                  <c:v>39829.999999995096</c:v>
                </c:pt>
                <c:pt idx="6156" formatCode="m/d/yyyy\ h:mm">
                  <c:v>39830.041666661731</c:v>
                </c:pt>
                <c:pt idx="6157" formatCode="m/d/yyyy\ h:mm">
                  <c:v>39830.083333328446</c:v>
                </c:pt>
                <c:pt idx="6158" formatCode="m/d/yyyy\ h:mm">
                  <c:v>39830.124999995089</c:v>
                </c:pt>
                <c:pt idx="6159" formatCode="m/d/yyyy\ h:mm">
                  <c:v>39830.166666661724</c:v>
                </c:pt>
                <c:pt idx="6160" formatCode="m/d/yyyy\ h:mm">
                  <c:v>39830.208333328439</c:v>
                </c:pt>
                <c:pt idx="6161" formatCode="m/d/yyyy\ h:mm">
                  <c:v>39830.249999995081</c:v>
                </c:pt>
                <c:pt idx="6162" formatCode="m/d/yyyy\ h:mm">
                  <c:v>39830.291666661709</c:v>
                </c:pt>
                <c:pt idx="6163" formatCode="m/d/yyyy\ h:mm">
                  <c:v>39830.333333328424</c:v>
                </c:pt>
                <c:pt idx="6164" formatCode="m/d/yyyy\ h:mm">
                  <c:v>39830.374999995096</c:v>
                </c:pt>
                <c:pt idx="6165" formatCode="m/d/yyyy\ h:mm">
                  <c:v>39830.416666661724</c:v>
                </c:pt>
                <c:pt idx="6166" formatCode="m/d/yyyy\ h:mm">
                  <c:v>39830.458333328432</c:v>
                </c:pt>
                <c:pt idx="6167" formatCode="m/d/yyyy\ h:mm">
                  <c:v>39830.499999995067</c:v>
                </c:pt>
                <c:pt idx="6168" formatCode="m/d/yyyy\ h:mm">
                  <c:v>39830.541666661702</c:v>
                </c:pt>
                <c:pt idx="6169" formatCode="m/d/yyyy\ h:mm">
                  <c:v>39830.58333332841</c:v>
                </c:pt>
                <c:pt idx="6170" formatCode="m/d/yyyy\ h:mm">
                  <c:v>39830.62499999506</c:v>
                </c:pt>
                <c:pt idx="6171" formatCode="m/d/yyyy\ h:mm">
                  <c:v>39830.666666661702</c:v>
                </c:pt>
                <c:pt idx="6172" formatCode="m/d/yyyy\ h:mm">
                  <c:v>39830.708333328403</c:v>
                </c:pt>
                <c:pt idx="6173" formatCode="m/d/yyyy\ h:mm">
                  <c:v>39830.749999995052</c:v>
                </c:pt>
                <c:pt idx="6174" formatCode="m/d/yyyy\ h:mm">
                  <c:v>39830.791666661673</c:v>
                </c:pt>
                <c:pt idx="6175" formatCode="m/d/yyyy\ h:mm">
                  <c:v>39830.833333328395</c:v>
                </c:pt>
                <c:pt idx="6176" formatCode="m/d/yyyy\ h:mm">
                  <c:v>39830.87499999506</c:v>
                </c:pt>
                <c:pt idx="6177" formatCode="m/d/yyyy\ h:mm">
                  <c:v>39830.916666661695</c:v>
                </c:pt>
                <c:pt idx="6178" formatCode="m/d/yyyy\ h:mm">
                  <c:v>39830.95833332841</c:v>
                </c:pt>
                <c:pt idx="6179" formatCode="m/d/yyyy\ h:mm">
                  <c:v>39830.999999995038</c:v>
                </c:pt>
                <c:pt idx="6180" formatCode="m/d/yyyy\ h:mm">
                  <c:v>39831.041666661673</c:v>
                </c:pt>
                <c:pt idx="6181" formatCode="m/d/yyyy\ h:mm">
                  <c:v>39831.083333328388</c:v>
                </c:pt>
                <c:pt idx="6182" formatCode="m/d/yyyy\ h:mm">
                  <c:v>39831.124999995031</c:v>
                </c:pt>
                <c:pt idx="6183" formatCode="m/d/yyyy\ h:mm">
                  <c:v>39831.166666661666</c:v>
                </c:pt>
                <c:pt idx="6184" formatCode="m/d/yyyy\ h:mm">
                  <c:v>39831.208333328374</c:v>
                </c:pt>
                <c:pt idx="6185" formatCode="m/d/yyyy\ h:mm">
                  <c:v>39831.249999995023</c:v>
                </c:pt>
                <c:pt idx="6186" formatCode="m/d/yyyy\ h:mm">
                  <c:v>39831.291666661644</c:v>
                </c:pt>
                <c:pt idx="6187" formatCode="m/d/yyyy\ h:mm">
                  <c:v>39831.333333328366</c:v>
                </c:pt>
                <c:pt idx="6188" formatCode="m/d/yyyy\ h:mm">
                  <c:v>39831.374999995031</c:v>
                </c:pt>
                <c:pt idx="6189" formatCode="m/d/yyyy\ h:mm">
                  <c:v>39831.416666661666</c:v>
                </c:pt>
                <c:pt idx="6190" formatCode="m/d/yyyy\ h:mm">
                  <c:v>39831.458333328374</c:v>
                </c:pt>
                <c:pt idx="6191" formatCode="m/d/yyyy\ h:mm">
                  <c:v>39831.499999995009</c:v>
                </c:pt>
                <c:pt idx="6192" formatCode="m/d/yyyy\ h:mm">
                  <c:v>39831.541666661644</c:v>
                </c:pt>
                <c:pt idx="6193" formatCode="m/d/yyyy\ h:mm">
                  <c:v>39831.583333328352</c:v>
                </c:pt>
                <c:pt idx="6194" formatCode="m/d/yyyy\ h:mm">
                  <c:v>39831.624999995001</c:v>
                </c:pt>
                <c:pt idx="6195" formatCode="m/d/yyyy\ h:mm">
                  <c:v>39831.666666661637</c:v>
                </c:pt>
                <c:pt idx="6196" formatCode="m/d/yyyy\ h:mm">
                  <c:v>39831.708333328344</c:v>
                </c:pt>
                <c:pt idx="6197" formatCode="m/d/yyyy\ h:mm">
                  <c:v>39831.749999995001</c:v>
                </c:pt>
                <c:pt idx="6198" formatCode="m/d/yyyy\ h:mm">
                  <c:v>39831.791666661615</c:v>
                </c:pt>
                <c:pt idx="6199" formatCode="m/d/yyyy\ h:mm">
                  <c:v>39831.833333328337</c:v>
                </c:pt>
                <c:pt idx="6200" formatCode="m/d/yyyy\ h:mm">
                  <c:v>39831.874999995009</c:v>
                </c:pt>
                <c:pt idx="6201" formatCode="m/d/yyyy\ h:mm">
                  <c:v>39831.916666661637</c:v>
                </c:pt>
                <c:pt idx="6202" formatCode="m/d/yyyy\ h:mm">
                  <c:v>39831.958333328344</c:v>
                </c:pt>
                <c:pt idx="6203" formatCode="m/d/yyyy\ h:mm">
                  <c:v>39831.999999994994</c:v>
                </c:pt>
                <c:pt idx="6204" formatCode="m/d/yyyy\ h:mm">
                  <c:v>39832.041666661615</c:v>
                </c:pt>
                <c:pt idx="6205" formatCode="m/d/yyyy\ h:mm">
                  <c:v>39832.083333328323</c:v>
                </c:pt>
                <c:pt idx="6206" formatCode="m/d/yyyy\ h:mm">
                  <c:v>39832.124999994987</c:v>
                </c:pt>
                <c:pt idx="6207" formatCode="m/d/yyyy\ h:mm">
                  <c:v>39832.166666661607</c:v>
                </c:pt>
                <c:pt idx="6208" formatCode="m/d/yyyy\ h:mm">
                  <c:v>39832.208333328315</c:v>
                </c:pt>
                <c:pt idx="6209" formatCode="m/d/yyyy\ h:mm">
                  <c:v>39832.24999999498</c:v>
                </c:pt>
                <c:pt idx="6210" formatCode="m/d/yyyy\ h:mm">
                  <c:v>39832.291666661586</c:v>
                </c:pt>
                <c:pt idx="6211" formatCode="m/d/yyyy\ h:mm">
                  <c:v>39832.333333328308</c:v>
                </c:pt>
                <c:pt idx="6212" formatCode="m/d/yyyy\ h:mm">
                  <c:v>39832.374999994987</c:v>
                </c:pt>
                <c:pt idx="6213" formatCode="m/d/yyyy\ h:mm">
                  <c:v>39832.416666661607</c:v>
                </c:pt>
                <c:pt idx="6214" formatCode="m/d/yyyy\ h:mm">
                  <c:v>39832.458333328315</c:v>
                </c:pt>
                <c:pt idx="6215" formatCode="m/d/yyyy\ h:mm">
                  <c:v>39832.499999994965</c:v>
                </c:pt>
                <c:pt idx="6216" formatCode="m/d/yyyy\ h:mm">
                  <c:v>39832.541666661586</c:v>
                </c:pt>
                <c:pt idx="6217" formatCode="m/d/yyyy\ h:mm">
                  <c:v>39832.583333328294</c:v>
                </c:pt>
                <c:pt idx="6218" formatCode="m/d/yyyy\ h:mm">
                  <c:v>39832.624999994943</c:v>
                </c:pt>
                <c:pt idx="6219" formatCode="m/d/yyyy\ h:mm">
                  <c:v>39832.666666661578</c:v>
                </c:pt>
                <c:pt idx="6220" formatCode="m/d/yyyy\ h:mm">
                  <c:v>39832.708333328286</c:v>
                </c:pt>
                <c:pt idx="6221" formatCode="m/d/yyyy\ h:mm">
                  <c:v>39832.749999994943</c:v>
                </c:pt>
                <c:pt idx="6222" formatCode="m/d/yyyy\ h:mm">
                  <c:v>39832.791666661564</c:v>
                </c:pt>
                <c:pt idx="6223" formatCode="m/d/yyyy\ h:mm">
                  <c:v>39832.833333328279</c:v>
                </c:pt>
                <c:pt idx="6224" formatCode="m/d/yyyy\ h:mm">
                  <c:v>39832.87499999495</c:v>
                </c:pt>
                <c:pt idx="6225" formatCode="m/d/yyyy\ h:mm">
                  <c:v>39832.916666661586</c:v>
                </c:pt>
                <c:pt idx="6226" formatCode="m/d/yyyy\ h:mm">
                  <c:v>39832.958333328286</c:v>
                </c:pt>
                <c:pt idx="6227" formatCode="m/d/yyyy\ h:mm">
                  <c:v>39832.999999994936</c:v>
                </c:pt>
                <c:pt idx="6228" formatCode="m/d/yyyy\ h:mm">
                  <c:v>39833.041666661571</c:v>
                </c:pt>
                <c:pt idx="6229" formatCode="m/d/yyyy\ h:mm">
                  <c:v>39833.083333328264</c:v>
                </c:pt>
                <c:pt idx="6230" formatCode="m/d/yyyy\ h:mm">
                  <c:v>39833.124999994929</c:v>
                </c:pt>
                <c:pt idx="6231" formatCode="m/d/yyyy\ h:mm">
                  <c:v>39833.166666661564</c:v>
                </c:pt>
                <c:pt idx="6232" formatCode="m/d/yyyy\ h:mm">
                  <c:v>39833.208333328243</c:v>
                </c:pt>
                <c:pt idx="6233" formatCode="m/d/yyyy\ h:mm">
                  <c:v>39833.249999994921</c:v>
                </c:pt>
                <c:pt idx="6234" formatCode="m/d/yyyy\ h:mm">
                  <c:v>39833.291666661542</c:v>
                </c:pt>
                <c:pt idx="6235" formatCode="m/d/yyyy\ h:mm">
                  <c:v>39833.333333328243</c:v>
                </c:pt>
                <c:pt idx="6236" formatCode="m/d/yyyy\ h:mm">
                  <c:v>39833.374999994929</c:v>
                </c:pt>
                <c:pt idx="6237" formatCode="m/d/yyyy\ h:mm">
                  <c:v>39833.416666661564</c:v>
                </c:pt>
                <c:pt idx="6238" formatCode="m/d/yyyy\ h:mm">
                  <c:v>39833.45833332825</c:v>
                </c:pt>
                <c:pt idx="6239" formatCode="m/d/yyyy\ h:mm">
                  <c:v>39833.499999994892</c:v>
                </c:pt>
                <c:pt idx="6240" formatCode="m/d/yyyy\ h:mm">
                  <c:v>39833.541666661535</c:v>
                </c:pt>
                <c:pt idx="6241" formatCode="m/d/yyyy\ h:mm">
                  <c:v>39833.583333328235</c:v>
                </c:pt>
                <c:pt idx="6242" formatCode="m/d/yyyy\ h:mm">
                  <c:v>39833.624999994892</c:v>
                </c:pt>
                <c:pt idx="6243" formatCode="m/d/yyyy\ h:mm">
                  <c:v>39833.666666661527</c:v>
                </c:pt>
                <c:pt idx="6244" formatCode="m/d/yyyy\ h:mm">
                  <c:v>39833.708333328213</c:v>
                </c:pt>
                <c:pt idx="6245" formatCode="m/d/yyyy\ h:mm">
                  <c:v>39833.749999994892</c:v>
                </c:pt>
                <c:pt idx="6246" formatCode="m/d/yyyy\ h:mm">
                  <c:v>39833.791666661506</c:v>
                </c:pt>
                <c:pt idx="6247" formatCode="m/d/yyyy\ h:mm">
                  <c:v>39833.833333328213</c:v>
                </c:pt>
                <c:pt idx="6248" formatCode="m/d/yyyy\ h:mm">
                  <c:v>39833.8749999949</c:v>
                </c:pt>
                <c:pt idx="6249" formatCode="m/d/yyyy\ h:mm">
                  <c:v>39833.916666661535</c:v>
                </c:pt>
                <c:pt idx="6250" formatCode="m/d/yyyy\ h:mm">
                  <c:v>39833.958333328221</c:v>
                </c:pt>
                <c:pt idx="6251" formatCode="m/d/yyyy\ h:mm">
                  <c:v>39833.999999994863</c:v>
                </c:pt>
                <c:pt idx="6252" formatCode="m/d/yyyy\ h:mm">
                  <c:v>39834.041666661513</c:v>
                </c:pt>
                <c:pt idx="6253" formatCode="m/d/yyyy\ h:mm">
                  <c:v>39834.083333328206</c:v>
                </c:pt>
                <c:pt idx="6254" formatCode="m/d/yyyy\ h:mm">
                  <c:v>39834.124999994863</c:v>
                </c:pt>
                <c:pt idx="6255" formatCode="m/d/yyyy\ h:mm">
                  <c:v>39834.166666661498</c:v>
                </c:pt>
                <c:pt idx="6256" formatCode="m/d/yyyy\ h:mm">
                  <c:v>39834.208333328206</c:v>
                </c:pt>
                <c:pt idx="6257" formatCode="m/d/yyyy\ h:mm">
                  <c:v>39834.249999994849</c:v>
                </c:pt>
                <c:pt idx="6258" formatCode="m/d/yyyy\ h:mm">
                  <c:v>39834.291666661469</c:v>
                </c:pt>
                <c:pt idx="6259" formatCode="m/d/yyyy\ h:mm">
                  <c:v>39834.333333328199</c:v>
                </c:pt>
                <c:pt idx="6260" formatCode="m/d/yyyy\ h:mm">
                  <c:v>39834.374999994856</c:v>
                </c:pt>
                <c:pt idx="6261" formatCode="m/d/yyyy\ h:mm">
                  <c:v>39834.416666661506</c:v>
                </c:pt>
                <c:pt idx="6262" formatCode="m/d/yyyy\ h:mm">
                  <c:v>39834.458333328206</c:v>
                </c:pt>
                <c:pt idx="6263" formatCode="m/d/yyyy\ h:mm">
                  <c:v>39834.499999994841</c:v>
                </c:pt>
                <c:pt idx="6264" formatCode="m/d/yyyy\ h:mm">
                  <c:v>39834.541666661476</c:v>
                </c:pt>
                <c:pt idx="6265" formatCode="m/d/yyyy\ h:mm">
                  <c:v>39834.583333328184</c:v>
                </c:pt>
                <c:pt idx="6266" formatCode="m/d/yyyy\ h:mm">
                  <c:v>39834.624999994841</c:v>
                </c:pt>
                <c:pt idx="6267" formatCode="m/d/yyyy\ h:mm">
                  <c:v>39834.666666661469</c:v>
                </c:pt>
                <c:pt idx="6268" formatCode="m/d/yyyy\ h:mm">
                  <c:v>39834.708333328184</c:v>
                </c:pt>
                <c:pt idx="6269" formatCode="m/d/yyyy\ h:mm">
                  <c:v>39834.749999994834</c:v>
                </c:pt>
                <c:pt idx="6270" formatCode="m/d/yyyy\ h:mm">
                  <c:v>39834.791666661447</c:v>
                </c:pt>
                <c:pt idx="6271" formatCode="m/d/yyyy\ h:mm">
                  <c:v>39834.83333332817</c:v>
                </c:pt>
                <c:pt idx="6272" formatCode="m/d/yyyy\ h:mm">
                  <c:v>39834.874999994834</c:v>
                </c:pt>
                <c:pt idx="6273" formatCode="m/d/yyyy\ h:mm">
                  <c:v>39834.916666661476</c:v>
                </c:pt>
                <c:pt idx="6274" formatCode="m/d/yyyy\ h:mm">
                  <c:v>39834.958333328177</c:v>
                </c:pt>
                <c:pt idx="6275" formatCode="m/d/yyyy\ h:mm">
                  <c:v>39834.999999994812</c:v>
                </c:pt>
                <c:pt idx="6276" formatCode="m/d/yyyy\ h:mm">
                  <c:v>39835.041666661447</c:v>
                </c:pt>
                <c:pt idx="6277" formatCode="m/d/yyyy\ h:mm">
                  <c:v>39835.083333328148</c:v>
                </c:pt>
                <c:pt idx="6278" formatCode="m/d/yyyy\ h:mm">
                  <c:v>39835.124999994798</c:v>
                </c:pt>
                <c:pt idx="6279" formatCode="m/d/yyyy\ h:mm">
                  <c:v>39835.166666661433</c:v>
                </c:pt>
                <c:pt idx="6280" formatCode="m/d/yyyy\ h:mm">
                  <c:v>39835.208333328148</c:v>
                </c:pt>
                <c:pt idx="6281" formatCode="m/d/yyyy\ h:mm">
                  <c:v>39835.24999999479</c:v>
                </c:pt>
                <c:pt idx="6282" formatCode="m/d/yyyy\ h:mm">
                  <c:v>39835.291666661418</c:v>
                </c:pt>
                <c:pt idx="6283" formatCode="m/d/yyyy\ h:mm">
                  <c:v>39835.333333328141</c:v>
                </c:pt>
                <c:pt idx="6284" formatCode="m/d/yyyy\ h:mm">
                  <c:v>39835.374999994798</c:v>
                </c:pt>
                <c:pt idx="6285" formatCode="m/d/yyyy\ h:mm">
                  <c:v>39835.416666661433</c:v>
                </c:pt>
                <c:pt idx="6286" formatCode="m/d/yyyy\ h:mm">
                  <c:v>39835.458333328148</c:v>
                </c:pt>
                <c:pt idx="6287" formatCode="m/d/yyyy\ h:mm">
                  <c:v>39835.499999994783</c:v>
                </c:pt>
                <c:pt idx="6288" formatCode="m/d/yyyy\ h:mm">
                  <c:v>39835.541666661418</c:v>
                </c:pt>
                <c:pt idx="6289" formatCode="m/d/yyyy\ h:mm">
                  <c:v>39835.583333328126</c:v>
                </c:pt>
                <c:pt idx="6290" formatCode="m/d/yyyy\ h:mm">
                  <c:v>39835.624999994769</c:v>
                </c:pt>
                <c:pt idx="6291" formatCode="m/d/yyyy\ h:mm">
                  <c:v>39835.666666661404</c:v>
                </c:pt>
                <c:pt idx="6292" formatCode="m/d/yyyy\ h:mm">
                  <c:v>39835.708333328119</c:v>
                </c:pt>
                <c:pt idx="6293" formatCode="m/d/yyyy\ h:mm">
                  <c:v>39835.749999994761</c:v>
                </c:pt>
                <c:pt idx="6294" formatCode="m/d/yyyy\ h:mm">
                  <c:v>39835.791666661389</c:v>
                </c:pt>
                <c:pt idx="6295" formatCode="m/d/yyyy\ h:mm">
                  <c:v>39835.833333328104</c:v>
                </c:pt>
                <c:pt idx="6296" formatCode="m/d/yyyy\ h:mm">
                  <c:v>39835.874999994776</c:v>
                </c:pt>
                <c:pt idx="6297" formatCode="m/d/yyyy\ h:mm">
                  <c:v>39835.916666661404</c:v>
                </c:pt>
                <c:pt idx="6298" formatCode="m/d/yyyy\ h:mm">
                  <c:v>39835.958333328112</c:v>
                </c:pt>
                <c:pt idx="6299" formatCode="m/d/yyyy\ h:mm">
                  <c:v>39835.999999994747</c:v>
                </c:pt>
                <c:pt idx="6300" formatCode="m/d/yyyy\ h:mm">
                  <c:v>39836.041666661382</c:v>
                </c:pt>
                <c:pt idx="6301" formatCode="m/d/yyyy\ h:mm">
                  <c:v>39836.083333328097</c:v>
                </c:pt>
                <c:pt idx="6302" formatCode="m/d/yyyy\ h:mm">
                  <c:v>39836.124999994739</c:v>
                </c:pt>
                <c:pt idx="6303" formatCode="m/d/yyyy\ h:mm">
                  <c:v>39836.166666661382</c:v>
                </c:pt>
                <c:pt idx="6304" formatCode="m/d/yyyy\ h:mm">
                  <c:v>39836.20833332809</c:v>
                </c:pt>
                <c:pt idx="6305" formatCode="m/d/yyyy\ h:mm">
                  <c:v>39836.249999994732</c:v>
                </c:pt>
                <c:pt idx="6306" formatCode="m/d/yyyy\ h:mm">
                  <c:v>39836.29166666136</c:v>
                </c:pt>
                <c:pt idx="6307" formatCode="m/d/yyyy\ h:mm">
                  <c:v>39836.333333328075</c:v>
                </c:pt>
                <c:pt idx="6308" formatCode="m/d/yyyy\ h:mm">
                  <c:v>39836.374999994747</c:v>
                </c:pt>
                <c:pt idx="6309" formatCode="m/d/yyyy\ h:mm">
                  <c:v>39836.416666661375</c:v>
                </c:pt>
                <c:pt idx="6310" formatCode="m/d/yyyy\ h:mm">
                  <c:v>39836.458333328083</c:v>
                </c:pt>
                <c:pt idx="6311" formatCode="m/d/yyyy\ h:mm">
                  <c:v>39836.499999994718</c:v>
                </c:pt>
                <c:pt idx="6312" formatCode="m/d/yyyy\ h:mm">
                  <c:v>39836.541666661353</c:v>
                </c:pt>
                <c:pt idx="6313" formatCode="m/d/yyyy\ h:mm">
                  <c:v>39836.583333328061</c:v>
                </c:pt>
                <c:pt idx="6314" formatCode="m/d/yyyy\ h:mm">
                  <c:v>39836.62499999471</c:v>
                </c:pt>
                <c:pt idx="6315" formatCode="m/d/yyyy\ h:mm">
                  <c:v>39836.666666661353</c:v>
                </c:pt>
                <c:pt idx="6316" formatCode="m/d/yyyy\ h:mm">
                  <c:v>39836.708333328053</c:v>
                </c:pt>
                <c:pt idx="6317" formatCode="m/d/yyyy\ h:mm">
                  <c:v>39836.749999994703</c:v>
                </c:pt>
                <c:pt idx="6318" formatCode="m/d/yyyy\ h:mm">
                  <c:v>39836.791666661324</c:v>
                </c:pt>
                <c:pt idx="6319" formatCode="m/d/yyyy\ h:mm">
                  <c:v>39836.833333328046</c:v>
                </c:pt>
                <c:pt idx="6320" formatCode="m/d/yyyy\ h:mm">
                  <c:v>39836.87499999471</c:v>
                </c:pt>
                <c:pt idx="6321" formatCode="m/d/yyyy\ h:mm">
                  <c:v>39836.916666661346</c:v>
                </c:pt>
                <c:pt idx="6322" formatCode="m/d/yyyy\ h:mm">
                  <c:v>39836.958333328061</c:v>
                </c:pt>
                <c:pt idx="6323" formatCode="m/d/yyyy\ h:mm">
                  <c:v>39836.999999994689</c:v>
                </c:pt>
                <c:pt idx="6324" formatCode="m/d/yyyy\ h:mm">
                  <c:v>39837.041666661324</c:v>
                </c:pt>
                <c:pt idx="6325" formatCode="m/d/yyyy\ h:mm">
                  <c:v>39837.083333328039</c:v>
                </c:pt>
                <c:pt idx="6326" formatCode="m/d/yyyy\ h:mm">
                  <c:v>39837.124999994681</c:v>
                </c:pt>
                <c:pt idx="6327" formatCode="m/d/yyyy\ h:mm">
                  <c:v>39837.166666661316</c:v>
                </c:pt>
                <c:pt idx="6328" formatCode="m/d/yyyy\ h:mm">
                  <c:v>39837.208333328024</c:v>
                </c:pt>
                <c:pt idx="6329" formatCode="m/d/yyyy\ h:mm">
                  <c:v>39837.249999994681</c:v>
                </c:pt>
                <c:pt idx="6330" formatCode="m/d/yyyy\ h:mm">
                  <c:v>39837.291666661295</c:v>
                </c:pt>
                <c:pt idx="6331" formatCode="m/d/yyyy\ h:mm">
                  <c:v>39837.333333328017</c:v>
                </c:pt>
                <c:pt idx="6332" formatCode="m/d/yyyy\ h:mm">
                  <c:v>39837.374999994689</c:v>
                </c:pt>
                <c:pt idx="6333" formatCode="m/d/yyyy\ h:mm">
                  <c:v>39837.416666661324</c:v>
                </c:pt>
                <c:pt idx="6334" formatCode="m/d/yyyy\ h:mm">
                  <c:v>39837.458333328024</c:v>
                </c:pt>
                <c:pt idx="6335" formatCode="m/d/yyyy\ h:mm">
                  <c:v>39837.499999994659</c:v>
                </c:pt>
                <c:pt idx="6336" formatCode="m/d/yyyy\ h:mm">
                  <c:v>39837.541666661302</c:v>
                </c:pt>
                <c:pt idx="6337" formatCode="m/d/yyyy\ h:mm">
                  <c:v>39837.583333328002</c:v>
                </c:pt>
                <c:pt idx="6338" formatCode="m/d/yyyy\ h:mm">
                  <c:v>39837.624999994652</c:v>
                </c:pt>
                <c:pt idx="6339" formatCode="m/d/yyyy\ h:mm">
                  <c:v>39837.666666661287</c:v>
                </c:pt>
                <c:pt idx="6340" formatCode="m/d/yyyy\ h:mm">
                  <c:v>39837.708333327995</c:v>
                </c:pt>
                <c:pt idx="6341" formatCode="m/d/yyyy\ h:mm">
                  <c:v>39837.749999994645</c:v>
                </c:pt>
                <c:pt idx="6342" formatCode="m/d/yyyy\ h:mm">
                  <c:v>39837.791666661265</c:v>
                </c:pt>
                <c:pt idx="6343" formatCode="m/d/yyyy\ h:mm">
                  <c:v>39837.833333327988</c:v>
                </c:pt>
                <c:pt idx="6344" formatCode="m/d/yyyy\ h:mm">
                  <c:v>39837.874999994652</c:v>
                </c:pt>
                <c:pt idx="6345" formatCode="m/d/yyyy\ h:mm">
                  <c:v>39837.916666661287</c:v>
                </c:pt>
                <c:pt idx="6346" formatCode="m/d/yyyy\ h:mm">
                  <c:v>39837.958333327995</c:v>
                </c:pt>
                <c:pt idx="6347" formatCode="m/d/yyyy\ h:mm">
                  <c:v>39837.99999999463</c:v>
                </c:pt>
                <c:pt idx="6348" formatCode="m/d/yyyy\ h:mm">
                  <c:v>39838.041666661265</c:v>
                </c:pt>
                <c:pt idx="6349" formatCode="m/d/yyyy\ h:mm">
                  <c:v>39838.083333327973</c:v>
                </c:pt>
                <c:pt idx="6350" formatCode="m/d/yyyy\ h:mm">
                  <c:v>39838.124999994623</c:v>
                </c:pt>
                <c:pt idx="6351" formatCode="m/d/yyyy\ h:mm">
                  <c:v>39838.166666661258</c:v>
                </c:pt>
                <c:pt idx="6352" formatCode="m/d/yyyy\ h:mm">
                  <c:v>39838.208333327966</c:v>
                </c:pt>
                <c:pt idx="6353" formatCode="m/d/yyyy\ h:mm">
                  <c:v>39838.249999994616</c:v>
                </c:pt>
                <c:pt idx="6354" formatCode="m/d/yyyy\ h:mm">
                  <c:v>39838.291666661236</c:v>
                </c:pt>
                <c:pt idx="6355" formatCode="m/d/yyyy\ h:mm">
                  <c:v>39838.333333327959</c:v>
                </c:pt>
                <c:pt idx="6356" formatCode="m/d/yyyy\ h:mm">
                  <c:v>39838.374999994623</c:v>
                </c:pt>
                <c:pt idx="6357" formatCode="m/d/yyyy\ h:mm">
                  <c:v>39838.416666661258</c:v>
                </c:pt>
                <c:pt idx="6358" formatCode="m/d/yyyy\ h:mm">
                  <c:v>39838.458333327966</c:v>
                </c:pt>
                <c:pt idx="6359" formatCode="m/d/yyyy\ h:mm">
                  <c:v>39838.499999994601</c:v>
                </c:pt>
                <c:pt idx="6360" formatCode="m/d/yyyy\ h:mm">
                  <c:v>39838.541666661236</c:v>
                </c:pt>
                <c:pt idx="6361" formatCode="m/d/yyyy\ h:mm">
                  <c:v>39838.583333327944</c:v>
                </c:pt>
                <c:pt idx="6362" formatCode="m/d/yyyy\ h:mm">
                  <c:v>39838.624999994601</c:v>
                </c:pt>
                <c:pt idx="6363" formatCode="m/d/yyyy\ h:mm">
                  <c:v>39838.666666661229</c:v>
                </c:pt>
                <c:pt idx="6364" formatCode="m/d/yyyy\ h:mm">
                  <c:v>39838.708333327937</c:v>
                </c:pt>
                <c:pt idx="6365" formatCode="m/d/yyyy\ h:mm">
                  <c:v>39838.749999994601</c:v>
                </c:pt>
                <c:pt idx="6366" formatCode="m/d/yyyy\ h:mm">
                  <c:v>39838.791666661207</c:v>
                </c:pt>
                <c:pt idx="6367" formatCode="m/d/yyyy\ h:mm">
                  <c:v>39838.83333332793</c:v>
                </c:pt>
                <c:pt idx="6368" formatCode="m/d/yyyy\ h:mm">
                  <c:v>39838.874999994609</c:v>
                </c:pt>
                <c:pt idx="6369" formatCode="m/d/yyyy\ h:mm">
                  <c:v>39838.916666661229</c:v>
                </c:pt>
                <c:pt idx="6370" formatCode="m/d/yyyy\ h:mm">
                  <c:v>39838.958333327937</c:v>
                </c:pt>
                <c:pt idx="6371" formatCode="m/d/yyyy\ h:mm">
                  <c:v>39838.999999994587</c:v>
                </c:pt>
                <c:pt idx="6372" formatCode="m/d/yyyy\ h:mm">
                  <c:v>39839.041666661207</c:v>
                </c:pt>
                <c:pt idx="6373" formatCode="m/d/yyyy\ h:mm">
                  <c:v>39839.083333327915</c:v>
                </c:pt>
                <c:pt idx="6374" formatCode="m/d/yyyy\ h:mm">
                  <c:v>39839.124999994579</c:v>
                </c:pt>
                <c:pt idx="6375" formatCode="m/d/yyyy\ h:mm">
                  <c:v>39839.1666666612</c:v>
                </c:pt>
                <c:pt idx="6376" formatCode="m/d/yyyy\ h:mm">
                  <c:v>39839.208333327893</c:v>
                </c:pt>
                <c:pt idx="6377" formatCode="m/d/yyyy\ h:mm">
                  <c:v>39839.249999994572</c:v>
                </c:pt>
                <c:pt idx="6378" formatCode="m/d/yyyy\ h:mm">
                  <c:v>39839.291666661178</c:v>
                </c:pt>
                <c:pt idx="6379" formatCode="m/d/yyyy\ h:mm">
                  <c:v>39839.333333327893</c:v>
                </c:pt>
                <c:pt idx="6380" formatCode="m/d/yyyy\ h:mm">
                  <c:v>39839.374999994579</c:v>
                </c:pt>
                <c:pt idx="6381" formatCode="m/d/yyyy\ h:mm">
                  <c:v>39839.4166666612</c:v>
                </c:pt>
                <c:pt idx="6382" formatCode="m/d/yyyy\ h:mm">
                  <c:v>39839.458333327901</c:v>
                </c:pt>
                <c:pt idx="6383" formatCode="m/d/yyyy\ h:mm">
                  <c:v>39839.499999994543</c:v>
                </c:pt>
                <c:pt idx="6384" formatCode="m/d/yyyy\ h:mm">
                  <c:v>39839.541666661178</c:v>
                </c:pt>
                <c:pt idx="6385" formatCode="m/d/yyyy\ h:mm">
                  <c:v>39839.583333327886</c:v>
                </c:pt>
                <c:pt idx="6386" formatCode="m/d/yyyy\ h:mm">
                  <c:v>39839.624999994543</c:v>
                </c:pt>
                <c:pt idx="6387" formatCode="m/d/yyyy\ h:mm">
                  <c:v>39839.666666661178</c:v>
                </c:pt>
                <c:pt idx="6388" formatCode="m/d/yyyy\ h:mm">
                  <c:v>39839.708333327879</c:v>
                </c:pt>
                <c:pt idx="6389" formatCode="m/d/yyyy\ h:mm">
                  <c:v>39839.749999994543</c:v>
                </c:pt>
                <c:pt idx="6390" formatCode="m/d/yyyy\ h:mm">
                  <c:v>39839.791666661156</c:v>
                </c:pt>
                <c:pt idx="6391" formatCode="m/d/yyyy\ h:mm">
                  <c:v>39839.833333327872</c:v>
                </c:pt>
                <c:pt idx="6392" formatCode="m/d/yyyy\ h:mm">
                  <c:v>39839.87499999455</c:v>
                </c:pt>
                <c:pt idx="6393" formatCode="m/d/yyyy\ h:mm">
                  <c:v>39839.916666661185</c:v>
                </c:pt>
                <c:pt idx="6394" formatCode="m/d/yyyy\ h:mm">
                  <c:v>39839.958333327879</c:v>
                </c:pt>
                <c:pt idx="6395" formatCode="m/d/yyyy\ h:mm">
                  <c:v>39839.999999994528</c:v>
                </c:pt>
                <c:pt idx="6396" formatCode="m/d/yyyy\ h:mm">
                  <c:v>39840.041666661164</c:v>
                </c:pt>
                <c:pt idx="6397" formatCode="m/d/yyyy\ h:mm">
                  <c:v>39840.083333327842</c:v>
                </c:pt>
                <c:pt idx="6398" formatCode="m/d/yyyy\ h:mm">
                  <c:v>39840.124999994521</c:v>
                </c:pt>
                <c:pt idx="6399" formatCode="m/d/yyyy\ h:mm">
                  <c:v>39840.166666661156</c:v>
                </c:pt>
                <c:pt idx="6400" formatCode="m/d/yyyy\ h:mm">
                  <c:v>39840.208333327842</c:v>
                </c:pt>
                <c:pt idx="6401" formatCode="m/d/yyyy\ h:mm">
                  <c:v>39840.249999994499</c:v>
                </c:pt>
                <c:pt idx="6402" formatCode="m/d/yyyy\ h:mm">
                  <c:v>39840.291666661127</c:v>
                </c:pt>
                <c:pt idx="6403" formatCode="m/d/yyyy\ h:mm">
                  <c:v>39840.333333327842</c:v>
                </c:pt>
                <c:pt idx="6404" formatCode="m/d/yyyy\ h:mm">
                  <c:v>39840.374999994507</c:v>
                </c:pt>
                <c:pt idx="6405" formatCode="m/d/yyyy\ h:mm">
                  <c:v>39840.416666661156</c:v>
                </c:pt>
                <c:pt idx="6406" formatCode="m/d/yyyy\ h:mm">
                  <c:v>39840.45833332785</c:v>
                </c:pt>
                <c:pt idx="6407" formatCode="m/d/yyyy\ h:mm">
                  <c:v>39840.499999994492</c:v>
                </c:pt>
                <c:pt idx="6408" formatCode="m/d/yyyy\ h:mm">
                  <c:v>39840.541666661127</c:v>
                </c:pt>
                <c:pt idx="6409" formatCode="m/d/yyyy\ h:mm">
                  <c:v>39840.583333327813</c:v>
                </c:pt>
                <c:pt idx="6410" formatCode="m/d/yyyy\ h:mm">
                  <c:v>39840.624999994492</c:v>
                </c:pt>
                <c:pt idx="6411" formatCode="m/d/yyyy\ h:mm">
                  <c:v>39840.66666666112</c:v>
                </c:pt>
                <c:pt idx="6412" formatCode="m/d/yyyy\ h:mm">
                  <c:v>39840.708333327813</c:v>
                </c:pt>
                <c:pt idx="6413" formatCode="m/d/yyyy\ h:mm">
                  <c:v>39840.749999994485</c:v>
                </c:pt>
                <c:pt idx="6414" formatCode="m/d/yyyy\ h:mm">
                  <c:v>39840.791666661105</c:v>
                </c:pt>
                <c:pt idx="6415" formatCode="m/d/yyyy\ h:mm">
                  <c:v>39840.833333327799</c:v>
                </c:pt>
                <c:pt idx="6416" formatCode="m/d/yyyy\ h:mm">
                  <c:v>39840.874999994485</c:v>
                </c:pt>
                <c:pt idx="6417" formatCode="m/d/yyyy\ h:mm">
                  <c:v>39840.916666661127</c:v>
                </c:pt>
                <c:pt idx="6418" formatCode="m/d/yyyy\ h:mm">
                  <c:v>39840.958333327806</c:v>
                </c:pt>
                <c:pt idx="6419" formatCode="m/d/yyyy\ h:mm">
                  <c:v>39840.999999994463</c:v>
                </c:pt>
                <c:pt idx="6420" formatCode="m/d/yyyy\ h:mm">
                  <c:v>39841.041666661098</c:v>
                </c:pt>
                <c:pt idx="6421" formatCode="m/d/yyyy\ h:mm">
                  <c:v>39841.083333327791</c:v>
                </c:pt>
                <c:pt idx="6422" formatCode="m/d/yyyy\ h:mm">
                  <c:v>39841.124999994448</c:v>
                </c:pt>
                <c:pt idx="6423" formatCode="m/d/yyyy\ h:mm">
                  <c:v>39841.166666661084</c:v>
                </c:pt>
                <c:pt idx="6424" formatCode="m/d/yyyy\ h:mm">
                  <c:v>39841.208333327791</c:v>
                </c:pt>
                <c:pt idx="6425" formatCode="m/d/yyyy\ h:mm">
                  <c:v>39841.249999994441</c:v>
                </c:pt>
                <c:pt idx="6426" formatCode="m/d/yyyy\ h:mm">
                  <c:v>39841.291666661069</c:v>
                </c:pt>
                <c:pt idx="6427" formatCode="m/d/yyyy\ h:mm">
                  <c:v>39841.333333327784</c:v>
                </c:pt>
                <c:pt idx="6428" formatCode="m/d/yyyy\ h:mm">
                  <c:v>39841.374999994456</c:v>
                </c:pt>
                <c:pt idx="6429" formatCode="m/d/yyyy\ h:mm">
                  <c:v>39841.416666661084</c:v>
                </c:pt>
                <c:pt idx="6430" formatCode="m/d/yyyy\ h:mm">
                  <c:v>39841.458333327784</c:v>
                </c:pt>
                <c:pt idx="6431" formatCode="m/d/yyyy\ h:mm">
                  <c:v>39841.499999994441</c:v>
                </c:pt>
                <c:pt idx="6432" formatCode="m/d/yyyy\ h:mm">
                  <c:v>39841.541666661069</c:v>
                </c:pt>
                <c:pt idx="6433" formatCode="m/d/yyyy\ h:mm">
                  <c:v>39841.583333327762</c:v>
                </c:pt>
                <c:pt idx="6434" formatCode="m/d/yyyy\ h:mm">
                  <c:v>39841.624999994419</c:v>
                </c:pt>
                <c:pt idx="6435" formatCode="m/d/yyyy\ h:mm">
                  <c:v>39841.666666661069</c:v>
                </c:pt>
                <c:pt idx="6436" formatCode="m/d/yyyy\ h:mm">
                  <c:v>39841.708333327748</c:v>
                </c:pt>
                <c:pt idx="6437" formatCode="m/d/yyyy\ h:mm">
                  <c:v>39841.749999994412</c:v>
                </c:pt>
                <c:pt idx="6438" formatCode="m/d/yyyy\ h:mm">
                  <c:v>39841.79166666104</c:v>
                </c:pt>
                <c:pt idx="6439" formatCode="m/d/yyyy\ h:mm">
                  <c:v>39841.833333327741</c:v>
                </c:pt>
                <c:pt idx="6440" formatCode="m/d/yyyy\ h:mm">
                  <c:v>39841.874999994427</c:v>
                </c:pt>
                <c:pt idx="6441" formatCode="m/d/yyyy\ h:mm">
                  <c:v>39841.916666661054</c:v>
                </c:pt>
                <c:pt idx="6442" formatCode="m/d/yyyy\ h:mm">
                  <c:v>39841.958333327748</c:v>
                </c:pt>
                <c:pt idx="6443" formatCode="m/d/yyyy\ h:mm">
                  <c:v>39841.999999994398</c:v>
                </c:pt>
                <c:pt idx="6444" formatCode="m/d/yyyy\ h:mm">
                  <c:v>39842.041666661033</c:v>
                </c:pt>
                <c:pt idx="6445" formatCode="m/d/yyyy\ h:mm">
                  <c:v>39842.083333327733</c:v>
                </c:pt>
                <c:pt idx="6446" formatCode="m/d/yyyy\ h:mm">
                  <c:v>39842.12499999439</c:v>
                </c:pt>
                <c:pt idx="6447" formatCode="m/d/yyyy\ h:mm">
                  <c:v>39842.166666661033</c:v>
                </c:pt>
                <c:pt idx="6448" formatCode="m/d/yyyy\ h:mm">
                  <c:v>39842.208333327719</c:v>
                </c:pt>
                <c:pt idx="6449" formatCode="m/d/yyyy\ h:mm">
                  <c:v>39842.249999994383</c:v>
                </c:pt>
                <c:pt idx="6450" formatCode="m/d/yyyy\ h:mm">
                  <c:v>39842.291666661011</c:v>
                </c:pt>
                <c:pt idx="6451" formatCode="m/d/yyyy\ h:mm">
                  <c:v>39842.333333327711</c:v>
                </c:pt>
                <c:pt idx="6452" formatCode="m/d/yyyy\ h:mm">
                  <c:v>39842.374999994398</c:v>
                </c:pt>
                <c:pt idx="6453" formatCode="m/d/yyyy\ h:mm">
                  <c:v>39842.416666661025</c:v>
                </c:pt>
                <c:pt idx="6454" formatCode="m/d/yyyy\ h:mm">
                  <c:v>39842.458333327726</c:v>
                </c:pt>
                <c:pt idx="6455" formatCode="m/d/yyyy\ h:mm">
                  <c:v>39842.499999994368</c:v>
                </c:pt>
                <c:pt idx="6456" formatCode="m/d/yyyy\ h:mm">
                  <c:v>39842.541666661004</c:v>
                </c:pt>
                <c:pt idx="6457" formatCode="m/d/yyyy\ h:mm">
                  <c:v>39842.583333327697</c:v>
                </c:pt>
                <c:pt idx="6458" formatCode="m/d/yyyy\ h:mm">
                  <c:v>39842.624999994361</c:v>
                </c:pt>
                <c:pt idx="6459" formatCode="m/d/yyyy\ h:mm">
                  <c:v>39842.666666661004</c:v>
                </c:pt>
                <c:pt idx="6460" formatCode="m/d/yyyy\ h:mm">
                  <c:v>39842.70833332769</c:v>
                </c:pt>
                <c:pt idx="6461" formatCode="m/d/yyyy\ h:mm">
                  <c:v>39842.749999994361</c:v>
                </c:pt>
                <c:pt idx="6462" formatCode="m/d/yyyy\ h:mm">
                  <c:v>39842.791666660982</c:v>
                </c:pt>
                <c:pt idx="6463" formatCode="m/d/yyyy\ h:mm">
                  <c:v>39842.833333327682</c:v>
                </c:pt>
                <c:pt idx="6464" formatCode="m/d/yyyy\ h:mm">
                  <c:v>39842.874999994368</c:v>
                </c:pt>
                <c:pt idx="6465" formatCode="m/d/yyyy\ h:mm">
                  <c:v>39842.916666661004</c:v>
                </c:pt>
                <c:pt idx="6466" formatCode="m/d/yyyy\ h:mm">
                  <c:v>39842.958333327697</c:v>
                </c:pt>
                <c:pt idx="6467" formatCode="m/d/yyyy\ h:mm">
                  <c:v>39842.999999994339</c:v>
                </c:pt>
                <c:pt idx="6468" formatCode="m/d/yyyy\ h:mm">
                  <c:v>39843.041666660989</c:v>
                </c:pt>
                <c:pt idx="6469" formatCode="m/d/yyyy\ h:mm">
                  <c:v>39843.083333327668</c:v>
                </c:pt>
                <c:pt idx="6470" formatCode="m/d/yyyy\ h:mm">
                  <c:v>39843.124999994332</c:v>
                </c:pt>
                <c:pt idx="6471" formatCode="m/d/yyyy\ h:mm">
                  <c:v>39843.166666660982</c:v>
                </c:pt>
                <c:pt idx="6472" formatCode="m/d/yyyy\ h:mm">
                  <c:v>39843.208333327661</c:v>
                </c:pt>
                <c:pt idx="6473" formatCode="m/d/yyyy\ h:mm">
                  <c:v>39843.249999994332</c:v>
                </c:pt>
                <c:pt idx="6474" formatCode="m/d/yyyy\ h:mm">
                  <c:v>39843.291666660967</c:v>
                </c:pt>
                <c:pt idx="6475" formatCode="m/d/yyyy\ h:mm">
                  <c:v>39843.333333327653</c:v>
                </c:pt>
                <c:pt idx="6476" formatCode="m/d/yyyy\ h:mm">
                  <c:v>39843.374999994339</c:v>
                </c:pt>
                <c:pt idx="6477" formatCode="m/d/yyyy\ h:mm">
                  <c:v>39843.416666660982</c:v>
                </c:pt>
                <c:pt idx="6478" formatCode="m/d/yyyy\ h:mm">
                  <c:v>39843.458333327661</c:v>
                </c:pt>
                <c:pt idx="6479" formatCode="m/d/yyyy\ h:mm">
                  <c:v>39843.49999999431</c:v>
                </c:pt>
                <c:pt idx="6480" formatCode="m/d/yyyy\ h:mm">
                  <c:v>39843.541666660974</c:v>
                </c:pt>
                <c:pt idx="6481" formatCode="m/d/yyyy\ h:mm">
                  <c:v>39843.583333327639</c:v>
                </c:pt>
                <c:pt idx="6482" formatCode="m/d/yyyy\ h:mm">
                  <c:v>39843.624999994303</c:v>
                </c:pt>
                <c:pt idx="6483" formatCode="m/d/yyyy\ h:mm">
                  <c:v>39843.666666660953</c:v>
                </c:pt>
                <c:pt idx="6484" formatCode="m/d/yyyy\ h:mm">
                  <c:v>39843.708333327631</c:v>
                </c:pt>
                <c:pt idx="6485" formatCode="m/d/yyyy\ h:mm">
                  <c:v>39843.749999994296</c:v>
                </c:pt>
                <c:pt idx="6486" formatCode="m/d/yyyy\ h:mm">
                  <c:v>39843.791666660931</c:v>
                </c:pt>
                <c:pt idx="6487" formatCode="m/d/yyyy\ h:mm">
                  <c:v>39843.833333327631</c:v>
                </c:pt>
                <c:pt idx="6488" formatCode="m/d/yyyy\ h:mm">
                  <c:v>39843.874999994303</c:v>
                </c:pt>
                <c:pt idx="6489" formatCode="m/d/yyyy\ h:mm">
                  <c:v>39843.916666660953</c:v>
                </c:pt>
                <c:pt idx="6490" formatCode="m/d/yyyy\ h:mm">
                  <c:v>39843.958333327639</c:v>
                </c:pt>
                <c:pt idx="6491" formatCode="m/d/yyyy\ h:mm">
                  <c:v>39843.999999994281</c:v>
                </c:pt>
                <c:pt idx="6492" formatCode="m/d/yyyy\ h:mm">
                  <c:v>39844.041666660931</c:v>
                </c:pt>
                <c:pt idx="6493" formatCode="m/d/yyyy\ h:mm">
                  <c:v>39844.08333332761</c:v>
                </c:pt>
                <c:pt idx="6494" formatCode="m/d/yyyy\ h:mm">
                  <c:v>39844.124999994281</c:v>
                </c:pt>
                <c:pt idx="6495" formatCode="m/d/yyyy\ h:mm">
                  <c:v>39844.166666660924</c:v>
                </c:pt>
                <c:pt idx="6496" formatCode="m/d/yyyy\ h:mm">
                  <c:v>39844.208333327602</c:v>
                </c:pt>
                <c:pt idx="6497" formatCode="m/d/yyyy\ h:mm">
                  <c:v>39844.249999994267</c:v>
                </c:pt>
                <c:pt idx="6498" formatCode="m/d/yyyy\ h:mm">
                  <c:v>39844.291666660902</c:v>
                </c:pt>
                <c:pt idx="6499" formatCode="m/d/yyyy\ h:mm">
                  <c:v>39844.333333327602</c:v>
                </c:pt>
                <c:pt idx="6500" formatCode="m/d/yyyy\ h:mm">
                  <c:v>39844.374999994274</c:v>
                </c:pt>
                <c:pt idx="6501" formatCode="m/d/yyyy\ h:mm">
                  <c:v>39844.416666660931</c:v>
                </c:pt>
                <c:pt idx="6502" formatCode="m/d/yyyy\ h:mm">
                  <c:v>39844.45833332761</c:v>
                </c:pt>
                <c:pt idx="6503" formatCode="m/d/yyyy\ h:mm">
                  <c:v>39844.499999994252</c:v>
                </c:pt>
                <c:pt idx="6504" formatCode="m/d/yyyy\ h:mm">
                  <c:v>39844.541666660902</c:v>
                </c:pt>
                <c:pt idx="6505" formatCode="m/d/yyyy\ h:mm">
                  <c:v>39844.583333327595</c:v>
                </c:pt>
                <c:pt idx="6506" formatCode="m/d/yyyy\ h:mm">
                  <c:v>39844.624999994245</c:v>
                </c:pt>
                <c:pt idx="6507" formatCode="m/d/yyyy\ h:mm">
                  <c:v>39844.666666660894</c:v>
                </c:pt>
                <c:pt idx="6508" formatCode="m/d/yyyy\ h:mm">
                  <c:v>39844.708333327588</c:v>
                </c:pt>
                <c:pt idx="6509" formatCode="m/d/yyyy\ h:mm">
                  <c:v>39844.749999994237</c:v>
                </c:pt>
                <c:pt idx="6510" formatCode="m/d/yyyy\ h:mm">
                  <c:v>39844.791666660873</c:v>
                </c:pt>
                <c:pt idx="6511" formatCode="m/d/yyyy\ h:mm">
                  <c:v>39844.83333332758</c:v>
                </c:pt>
                <c:pt idx="6512" formatCode="m/d/yyyy\ h:mm">
                  <c:v>39844.874999994245</c:v>
                </c:pt>
                <c:pt idx="6513" formatCode="m/d/yyyy\ h:mm">
                  <c:v>39844.916666660894</c:v>
                </c:pt>
                <c:pt idx="6514" formatCode="m/d/yyyy\ h:mm">
                  <c:v>39844.958333327588</c:v>
                </c:pt>
                <c:pt idx="6515" formatCode="m/d/yyyy\ h:mm">
                  <c:v>39844.999999994223</c:v>
                </c:pt>
                <c:pt idx="6516" formatCode="m/d/yyyy\ h:mm">
                  <c:v>39845.041666660873</c:v>
                </c:pt>
                <c:pt idx="6517" formatCode="m/d/yyyy\ h:mm">
                  <c:v>39845.083333327566</c:v>
                </c:pt>
                <c:pt idx="6518" formatCode="m/d/yyyy\ h:mm">
                  <c:v>39845.124999994216</c:v>
                </c:pt>
                <c:pt idx="6519" formatCode="m/d/yyyy\ h:mm">
                  <c:v>39845.166666660865</c:v>
                </c:pt>
                <c:pt idx="6520" formatCode="m/d/yyyy\ h:mm">
                  <c:v>39845.208333327559</c:v>
                </c:pt>
                <c:pt idx="6521" formatCode="m/d/yyyy\ h:mm">
                  <c:v>39845.249999994208</c:v>
                </c:pt>
                <c:pt idx="6522" formatCode="m/d/yyyy\ h:mm">
                  <c:v>39845.291666660843</c:v>
                </c:pt>
                <c:pt idx="6523" formatCode="m/d/yyyy\ h:mm">
                  <c:v>39845.333333327551</c:v>
                </c:pt>
                <c:pt idx="6524" formatCode="m/d/yyyy\ h:mm">
                  <c:v>39845.374999994216</c:v>
                </c:pt>
                <c:pt idx="6525" formatCode="m/d/yyyy\ h:mm">
                  <c:v>39845.416666660865</c:v>
                </c:pt>
                <c:pt idx="6526" formatCode="m/d/yyyy\ h:mm">
                  <c:v>39845.458333327559</c:v>
                </c:pt>
                <c:pt idx="6527" formatCode="m/d/yyyy\ h:mm">
                  <c:v>39845.499999994201</c:v>
                </c:pt>
                <c:pt idx="6528" formatCode="m/d/yyyy\ h:mm">
                  <c:v>39845.541666660843</c:v>
                </c:pt>
                <c:pt idx="6529" formatCode="m/d/yyyy\ h:mm">
                  <c:v>39845.583333327537</c:v>
                </c:pt>
                <c:pt idx="6530" formatCode="m/d/yyyy\ h:mm">
                  <c:v>39845.624999994201</c:v>
                </c:pt>
                <c:pt idx="6531" formatCode="m/d/yyyy\ h:mm">
                  <c:v>39845.666666660829</c:v>
                </c:pt>
                <c:pt idx="6532" formatCode="m/d/yyyy\ h:mm">
                  <c:v>39845.70833332753</c:v>
                </c:pt>
                <c:pt idx="6533" formatCode="m/d/yyyy\ h:mm">
                  <c:v>39845.749999994194</c:v>
                </c:pt>
                <c:pt idx="6534" formatCode="m/d/yyyy\ h:mm">
                  <c:v>39845.791666660807</c:v>
                </c:pt>
                <c:pt idx="6535" formatCode="m/d/yyyy\ h:mm">
                  <c:v>39845.833333327522</c:v>
                </c:pt>
                <c:pt idx="6536" formatCode="m/d/yyyy\ h:mm">
                  <c:v>39845.874999994201</c:v>
                </c:pt>
                <c:pt idx="6537" formatCode="m/d/yyyy\ h:mm">
                  <c:v>39845.916666660836</c:v>
                </c:pt>
                <c:pt idx="6538" formatCode="m/d/yyyy\ h:mm">
                  <c:v>39845.95833332753</c:v>
                </c:pt>
                <c:pt idx="6539" formatCode="m/d/yyyy\ h:mm">
                  <c:v>39845.999999994179</c:v>
                </c:pt>
                <c:pt idx="6540" formatCode="m/d/yyyy\ h:mm">
                  <c:v>39846.041666660814</c:v>
                </c:pt>
                <c:pt idx="6541" formatCode="m/d/yyyy\ h:mm">
                  <c:v>39846.083333327493</c:v>
                </c:pt>
                <c:pt idx="6542" formatCode="m/d/yyyy\ h:mm">
                  <c:v>39846.124999994172</c:v>
                </c:pt>
                <c:pt idx="6543" formatCode="m/d/yyyy\ h:mm">
                  <c:v>39846.166666660807</c:v>
                </c:pt>
                <c:pt idx="6544" formatCode="m/d/yyyy\ h:mm">
                  <c:v>39846.208333327493</c:v>
                </c:pt>
                <c:pt idx="6545" formatCode="m/d/yyyy\ h:mm">
                  <c:v>39846.249999994165</c:v>
                </c:pt>
                <c:pt idx="6546" formatCode="m/d/yyyy\ h:mm">
                  <c:v>39846.291666660785</c:v>
                </c:pt>
                <c:pt idx="6547" formatCode="m/d/yyyy\ h:mm">
                  <c:v>39846.333333327493</c:v>
                </c:pt>
                <c:pt idx="6548" formatCode="m/d/yyyy\ h:mm">
                  <c:v>39846.374999994165</c:v>
                </c:pt>
                <c:pt idx="6549" formatCode="m/d/yyyy\ h:mm">
                  <c:v>39846.416666660807</c:v>
                </c:pt>
                <c:pt idx="6550" formatCode="m/d/yyyy\ h:mm">
                  <c:v>39846.4583333275</c:v>
                </c:pt>
                <c:pt idx="6551" formatCode="m/d/yyyy\ h:mm">
                  <c:v>39846.499999994143</c:v>
                </c:pt>
                <c:pt idx="6552" formatCode="m/d/yyyy\ h:mm">
                  <c:v>39846.541666660778</c:v>
                </c:pt>
                <c:pt idx="6553" formatCode="m/d/yyyy\ h:mm">
                  <c:v>39846.583333327479</c:v>
                </c:pt>
                <c:pt idx="6554" formatCode="m/d/yyyy\ h:mm">
                  <c:v>39846.624999994143</c:v>
                </c:pt>
                <c:pt idx="6555" formatCode="m/d/yyyy\ h:mm">
                  <c:v>39846.666666660771</c:v>
                </c:pt>
                <c:pt idx="6556" formatCode="m/d/yyyy\ h:mm">
                  <c:v>39846.708333327471</c:v>
                </c:pt>
                <c:pt idx="6557" formatCode="m/d/yyyy\ h:mm">
                  <c:v>39846.749999994136</c:v>
                </c:pt>
                <c:pt idx="6558" formatCode="m/d/yyyy\ h:mm">
                  <c:v>39846.791666660756</c:v>
                </c:pt>
                <c:pt idx="6559" formatCode="m/d/yyyy\ h:mm">
                  <c:v>39846.833333327464</c:v>
                </c:pt>
                <c:pt idx="6560" formatCode="m/d/yyyy\ h:mm">
                  <c:v>39846.874999994143</c:v>
                </c:pt>
                <c:pt idx="6561" formatCode="m/d/yyyy\ h:mm">
                  <c:v>39846.916666660778</c:v>
                </c:pt>
                <c:pt idx="6562" formatCode="m/d/yyyy\ h:mm">
                  <c:v>39846.958333327464</c:v>
                </c:pt>
                <c:pt idx="6563" formatCode="m/d/yyyy\ h:mm">
                  <c:v>39846.999999994121</c:v>
                </c:pt>
                <c:pt idx="6564" formatCode="m/d/yyyy\ h:mm">
                  <c:v>39847.041666660749</c:v>
                </c:pt>
                <c:pt idx="6565" formatCode="m/d/yyyy\ h:mm">
                  <c:v>39847.083333327442</c:v>
                </c:pt>
                <c:pt idx="6566" formatCode="m/d/yyyy\ h:mm">
                  <c:v>39847.124999994099</c:v>
                </c:pt>
                <c:pt idx="6567" formatCode="m/d/yyyy\ h:mm">
                  <c:v>39847.166666660734</c:v>
                </c:pt>
                <c:pt idx="6568" formatCode="m/d/yyyy\ h:mm">
                  <c:v>39847.208333327442</c:v>
                </c:pt>
                <c:pt idx="6569" formatCode="m/d/yyyy\ h:mm">
                  <c:v>39847.249999994092</c:v>
                </c:pt>
                <c:pt idx="6570" formatCode="m/d/yyyy\ h:mm">
                  <c:v>39847.29166666072</c:v>
                </c:pt>
                <c:pt idx="6571" formatCode="m/d/yyyy\ h:mm">
                  <c:v>39847.333333327435</c:v>
                </c:pt>
                <c:pt idx="6572" formatCode="m/d/yyyy\ h:mm">
                  <c:v>39847.374999994106</c:v>
                </c:pt>
                <c:pt idx="6573" formatCode="m/d/yyyy\ h:mm">
                  <c:v>39847.416666660734</c:v>
                </c:pt>
                <c:pt idx="6574" formatCode="m/d/yyyy\ h:mm">
                  <c:v>39847.458333327435</c:v>
                </c:pt>
                <c:pt idx="6575" formatCode="m/d/yyyy\ h:mm">
                  <c:v>39847.499999994092</c:v>
                </c:pt>
                <c:pt idx="6576" formatCode="m/d/yyyy\ h:mm">
                  <c:v>39847.54166666072</c:v>
                </c:pt>
                <c:pt idx="6577" formatCode="m/d/yyyy\ h:mm">
                  <c:v>39847.583333327413</c:v>
                </c:pt>
                <c:pt idx="6578" formatCode="m/d/yyyy\ h:mm">
                  <c:v>39847.624999994085</c:v>
                </c:pt>
                <c:pt idx="6579" formatCode="m/d/yyyy\ h:mm">
                  <c:v>39847.66666666072</c:v>
                </c:pt>
                <c:pt idx="6580" formatCode="m/d/yyyy\ h:mm">
                  <c:v>39847.708333327399</c:v>
                </c:pt>
                <c:pt idx="6581" formatCode="m/d/yyyy\ h:mm">
                  <c:v>39847.749999994063</c:v>
                </c:pt>
                <c:pt idx="6582" formatCode="m/d/yyyy\ h:mm">
                  <c:v>39847.791666660691</c:v>
                </c:pt>
                <c:pt idx="6583" formatCode="m/d/yyyy\ h:mm">
                  <c:v>39847.833333327391</c:v>
                </c:pt>
                <c:pt idx="6584" formatCode="m/d/yyyy\ h:mm">
                  <c:v>39847.874999994085</c:v>
                </c:pt>
                <c:pt idx="6585" formatCode="m/d/yyyy\ h:mm">
                  <c:v>39847.91666666072</c:v>
                </c:pt>
                <c:pt idx="6586" formatCode="m/d/yyyy\ h:mm">
                  <c:v>39847.958333327406</c:v>
                </c:pt>
                <c:pt idx="6587" formatCode="m/d/yyyy\ h:mm">
                  <c:v>39847.999999994048</c:v>
                </c:pt>
                <c:pt idx="6588" formatCode="m/d/yyyy\ h:mm">
                  <c:v>39848.041666660683</c:v>
                </c:pt>
                <c:pt idx="6589" formatCode="m/d/yyyy\ h:mm">
                  <c:v>39848.083333327391</c:v>
                </c:pt>
                <c:pt idx="6590" formatCode="m/d/yyyy\ h:mm">
                  <c:v>39848.124999994041</c:v>
                </c:pt>
                <c:pt idx="6591" formatCode="m/d/yyyy\ h:mm">
                  <c:v>39848.166666660683</c:v>
                </c:pt>
                <c:pt idx="6592" formatCode="m/d/yyyy\ h:mm">
                  <c:v>39848.208333327369</c:v>
                </c:pt>
                <c:pt idx="6593" formatCode="m/d/yyyy\ h:mm">
                  <c:v>39848.249999994041</c:v>
                </c:pt>
                <c:pt idx="6594" formatCode="m/d/yyyy\ h:mm">
                  <c:v>39848.291666660662</c:v>
                </c:pt>
                <c:pt idx="6595" formatCode="m/d/yyyy\ h:mm">
                  <c:v>39848.333333327362</c:v>
                </c:pt>
                <c:pt idx="6596" formatCode="m/d/yyyy\ h:mm">
                  <c:v>39848.374999994048</c:v>
                </c:pt>
                <c:pt idx="6597" formatCode="m/d/yyyy\ h:mm">
                  <c:v>39848.416666660676</c:v>
                </c:pt>
                <c:pt idx="6598" formatCode="m/d/yyyy\ h:mm">
                  <c:v>39848.458333327377</c:v>
                </c:pt>
                <c:pt idx="6599" formatCode="m/d/yyyy\ h:mm">
                  <c:v>39848.499999994019</c:v>
                </c:pt>
                <c:pt idx="6600" formatCode="m/d/yyyy\ h:mm">
                  <c:v>39848.541666660654</c:v>
                </c:pt>
                <c:pt idx="6601" formatCode="m/d/yyyy\ h:mm">
                  <c:v>39848.583333327348</c:v>
                </c:pt>
                <c:pt idx="6602" formatCode="m/d/yyyy\ h:mm">
                  <c:v>39848.624999994012</c:v>
                </c:pt>
                <c:pt idx="6603" formatCode="m/d/yyyy\ h:mm">
                  <c:v>39848.666666660654</c:v>
                </c:pt>
                <c:pt idx="6604" formatCode="m/d/yyyy\ h:mm">
                  <c:v>39848.70833332734</c:v>
                </c:pt>
                <c:pt idx="6605" formatCode="m/d/yyyy\ h:mm">
                  <c:v>39848.749999994012</c:v>
                </c:pt>
                <c:pt idx="6606" formatCode="m/d/yyyy\ h:mm">
                  <c:v>39848.791666660625</c:v>
                </c:pt>
                <c:pt idx="6607" formatCode="m/d/yyyy\ h:mm">
                  <c:v>39848.833333327333</c:v>
                </c:pt>
                <c:pt idx="6608" formatCode="m/d/yyyy\ h:mm">
                  <c:v>39848.874999994019</c:v>
                </c:pt>
                <c:pt idx="6609" formatCode="m/d/yyyy\ h:mm">
                  <c:v>39848.916666660654</c:v>
                </c:pt>
                <c:pt idx="6610" formatCode="m/d/yyyy\ h:mm">
                  <c:v>39848.958333327348</c:v>
                </c:pt>
                <c:pt idx="6611" formatCode="m/d/yyyy\ h:mm">
                  <c:v>39848.99999999399</c:v>
                </c:pt>
                <c:pt idx="6612" formatCode="m/d/yyyy\ h:mm">
                  <c:v>39849.041666660632</c:v>
                </c:pt>
                <c:pt idx="6613" formatCode="m/d/yyyy\ h:mm">
                  <c:v>39849.083333327319</c:v>
                </c:pt>
                <c:pt idx="6614" formatCode="m/d/yyyy\ h:mm">
                  <c:v>39849.124999993983</c:v>
                </c:pt>
                <c:pt idx="6615" formatCode="m/d/yyyy\ h:mm">
                  <c:v>39849.166666660618</c:v>
                </c:pt>
                <c:pt idx="6616" formatCode="m/d/yyyy\ h:mm">
                  <c:v>39849.208333327311</c:v>
                </c:pt>
                <c:pt idx="6617" formatCode="m/d/yyyy\ h:mm">
                  <c:v>39849.249999993983</c:v>
                </c:pt>
                <c:pt idx="6618" formatCode="m/d/yyyy\ h:mm">
                  <c:v>39849.291666660596</c:v>
                </c:pt>
                <c:pt idx="6619" formatCode="m/d/yyyy\ h:mm">
                  <c:v>39849.333333327311</c:v>
                </c:pt>
                <c:pt idx="6620" formatCode="m/d/yyyy\ h:mm">
                  <c:v>39849.37499999399</c:v>
                </c:pt>
                <c:pt idx="6621" formatCode="m/d/yyyy\ h:mm">
                  <c:v>39849.416666660625</c:v>
                </c:pt>
                <c:pt idx="6622" formatCode="m/d/yyyy\ h:mm">
                  <c:v>39849.458333327319</c:v>
                </c:pt>
                <c:pt idx="6623" formatCode="m/d/yyyy\ h:mm">
                  <c:v>39849.499999993961</c:v>
                </c:pt>
                <c:pt idx="6624" formatCode="m/d/yyyy\ h:mm">
                  <c:v>39849.541666660603</c:v>
                </c:pt>
                <c:pt idx="6625" formatCode="m/d/yyyy\ h:mm">
                  <c:v>39849.583333327289</c:v>
                </c:pt>
                <c:pt idx="6626" formatCode="m/d/yyyy\ h:mm">
                  <c:v>39849.624999993961</c:v>
                </c:pt>
                <c:pt idx="6627" formatCode="m/d/yyyy\ h:mm">
                  <c:v>39849.666666660589</c:v>
                </c:pt>
                <c:pt idx="6628" formatCode="m/d/yyyy\ h:mm">
                  <c:v>39849.708333327282</c:v>
                </c:pt>
                <c:pt idx="6629" formatCode="m/d/yyyy\ h:mm">
                  <c:v>39849.749999993946</c:v>
                </c:pt>
                <c:pt idx="6630" formatCode="m/d/yyyy\ h:mm">
                  <c:v>39849.791666660574</c:v>
                </c:pt>
                <c:pt idx="6631" formatCode="m/d/yyyy\ h:mm">
                  <c:v>39849.833333327282</c:v>
                </c:pt>
                <c:pt idx="6632" formatCode="m/d/yyyy\ h:mm">
                  <c:v>39849.874999993954</c:v>
                </c:pt>
                <c:pt idx="6633" formatCode="m/d/yyyy\ h:mm">
                  <c:v>39849.916666660596</c:v>
                </c:pt>
                <c:pt idx="6634" formatCode="m/d/yyyy\ h:mm">
                  <c:v>39849.958333327289</c:v>
                </c:pt>
                <c:pt idx="6635" formatCode="m/d/yyyy\ h:mm">
                  <c:v>39849.999999993932</c:v>
                </c:pt>
                <c:pt idx="6636" formatCode="m/d/yyyy\ h:mm">
                  <c:v>39850.041666660582</c:v>
                </c:pt>
                <c:pt idx="6637" formatCode="m/d/yyyy\ h:mm">
                  <c:v>39850.08333332726</c:v>
                </c:pt>
                <c:pt idx="6638" formatCode="m/d/yyyy\ h:mm">
                  <c:v>39850.124999993932</c:v>
                </c:pt>
                <c:pt idx="6639" formatCode="m/d/yyyy\ h:mm">
                  <c:v>39850.166666660574</c:v>
                </c:pt>
                <c:pt idx="6640" formatCode="m/d/yyyy\ h:mm">
                  <c:v>39850.208333327253</c:v>
                </c:pt>
                <c:pt idx="6641" formatCode="m/d/yyyy\ h:mm">
                  <c:v>39850.249999993917</c:v>
                </c:pt>
                <c:pt idx="6642" formatCode="m/d/yyyy\ h:mm">
                  <c:v>39850.291666660552</c:v>
                </c:pt>
                <c:pt idx="6643" formatCode="m/d/yyyy\ h:mm">
                  <c:v>39850.333333327246</c:v>
                </c:pt>
                <c:pt idx="6644" formatCode="m/d/yyyy\ h:mm">
                  <c:v>39850.374999993925</c:v>
                </c:pt>
                <c:pt idx="6645" formatCode="m/d/yyyy\ h:mm">
                  <c:v>39850.416666660582</c:v>
                </c:pt>
                <c:pt idx="6646" formatCode="m/d/yyyy\ h:mm">
                  <c:v>39850.458333327253</c:v>
                </c:pt>
                <c:pt idx="6647" formatCode="m/d/yyyy\ h:mm">
                  <c:v>39850.499999993903</c:v>
                </c:pt>
                <c:pt idx="6648" formatCode="m/d/yyyy\ h:mm">
                  <c:v>39850.541666660552</c:v>
                </c:pt>
                <c:pt idx="6649" formatCode="m/d/yyyy\ h:mm">
                  <c:v>39850.583333327231</c:v>
                </c:pt>
                <c:pt idx="6650" formatCode="m/d/yyyy\ h:mm">
                  <c:v>39850.624999993895</c:v>
                </c:pt>
                <c:pt idx="6651" formatCode="m/d/yyyy\ h:mm">
                  <c:v>39850.666666660545</c:v>
                </c:pt>
                <c:pt idx="6652" formatCode="m/d/yyyy\ h:mm">
                  <c:v>39850.708333327231</c:v>
                </c:pt>
                <c:pt idx="6653" formatCode="m/d/yyyy\ h:mm">
                  <c:v>39850.749999993888</c:v>
                </c:pt>
                <c:pt idx="6654" formatCode="m/d/yyyy\ h:mm">
                  <c:v>39850.791666660523</c:v>
                </c:pt>
                <c:pt idx="6655" formatCode="m/d/yyyy\ h:mm">
                  <c:v>39850.833333327217</c:v>
                </c:pt>
                <c:pt idx="6656" formatCode="m/d/yyyy\ h:mm">
                  <c:v>39850.874999993895</c:v>
                </c:pt>
                <c:pt idx="6657" formatCode="m/d/yyyy\ h:mm">
                  <c:v>39850.916666660545</c:v>
                </c:pt>
                <c:pt idx="6658" formatCode="m/d/yyyy\ h:mm">
                  <c:v>39850.958333327224</c:v>
                </c:pt>
                <c:pt idx="6659" formatCode="m/d/yyyy\ h:mm">
                  <c:v>39850.999999993881</c:v>
                </c:pt>
                <c:pt idx="6660" formatCode="m/d/yyyy\ h:mm">
                  <c:v>39851.041666660523</c:v>
                </c:pt>
                <c:pt idx="6661" formatCode="m/d/yyyy\ h:mm">
                  <c:v>39851.083333327202</c:v>
                </c:pt>
                <c:pt idx="6662" formatCode="m/d/yyyy\ h:mm">
                  <c:v>39851.124999993866</c:v>
                </c:pt>
                <c:pt idx="6663" formatCode="m/d/yyyy\ h:mm">
                  <c:v>39851.166666660516</c:v>
                </c:pt>
                <c:pt idx="6664" formatCode="m/d/yyyy\ h:mm">
                  <c:v>39851.208333327202</c:v>
                </c:pt>
                <c:pt idx="6665" formatCode="m/d/yyyy\ h:mm">
                  <c:v>39851.249999993859</c:v>
                </c:pt>
                <c:pt idx="6666" formatCode="m/d/yyyy\ h:mm">
                  <c:v>39851.291666660494</c:v>
                </c:pt>
                <c:pt idx="6667" formatCode="m/d/yyyy\ h:mm">
                  <c:v>39851.333333327202</c:v>
                </c:pt>
                <c:pt idx="6668" formatCode="m/d/yyyy\ h:mm">
                  <c:v>39851.374999993866</c:v>
                </c:pt>
                <c:pt idx="6669" formatCode="m/d/yyyy\ h:mm">
                  <c:v>39851.416666660516</c:v>
                </c:pt>
                <c:pt idx="6670" formatCode="m/d/yyyy\ h:mm">
                  <c:v>39851.458333327209</c:v>
                </c:pt>
                <c:pt idx="6671" formatCode="m/d/yyyy\ h:mm">
                  <c:v>39851.499999993845</c:v>
                </c:pt>
                <c:pt idx="6672" formatCode="m/d/yyyy\ h:mm">
                  <c:v>39851.541666660494</c:v>
                </c:pt>
                <c:pt idx="6673" formatCode="m/d/yyyy\ h:mm">
                  <c:v>39851.583333327188</c:v>
                </c:pt>
                <c:pt idx="6674" formatCode="m/d/yyyy\ h:mm">
                  <c:v>39851.624999993837</c:v>
                </c:pt>
                <c:pt idx="6675" formatCode="m/d/yyyy\ h:mm">
                  <c:v>39851.666666660487</c:v>
                </c:pt>
                <c:pt idx="6676" formatCode="m/d/yyyy\ h:mm">
                  <c:v>39851.70833332718</c:v>
                </c:pt>
                <c:pt idx="6677" formatCode="m/d/yyyy\ h:mm">
                  <c:v>39851.74999999383</c:v>
                </c:pt>
                <c:pt idx="6678" formatCode="m/d/yyyy\ h:mm">
                  <c:v>39851.791666660465</c:v>
                </c:pt>
                <c:pt idx="6679" formatCode="m/d/yyyy\ h:mm">
                  <c:v>39851.833333327173</c:v>
                </c:pt>
                <c:pt idx="6680" formatCode="m/d/yyyy\ h:mm">
                  <c:v>39851.874999993837</c:v>
                </c:pt>
                <c:pt idx="6681" formatCode="m/d/yyyy\ h:mm">
                  <c:v>39851.916666660487</c:v>
                </c:pt>
                <c:pt idx="6682" formatCode="m/d/yyyy\ h:mm">
                  <c:v>39851.95833332718</c:v>
                </c:pt>
                <c:pt idx="6683" formatCode="m/d/yyyy\ h:mm">
                  <c:v>39851.999999993815</c:v>
                </c:pt>
                <c:pt idx="6684" formatCode="m/d/yyyy\ h:mm">
                  <c:v>39852.041666660465</c:v>
                </c:pt>
                <c:pt idx="6685" formatCode="m/d/yyyy\ h:mm">
                  <c:v>39852.083333327158</c:v>
                </c:pt>
                <c:pt idx="6686" formatCode="m/d/yyyy\ h:mm">
                  <c:v>39852.124999993808</c:v>
                </c:pt>
                <c:pt idx="6687" formatCode="m/d/yyyy\ h:mm">
                  <c:v>39852.166666660458</c:v>
                </c:pt>
                <c:pt idx="6688" formatCode="m/d/yyyy\ h:mm">
                  <c:v>39852.208333327151</c:v>
                </c:pt>
                <c:pt idx="6689" formatCode="m/d/yyyy\ h:mm">
                  <c:v>39852.249999993801</c:v>
                </c:pt>
                <c:pt idx="6690" formatCode="m/d/yyyy\ h:mm">
                  <c:v>39852.291666660436</c:v>
                </c:pt>
                <c:pt idx="6691" formatCode="m/d/yyyy\ h:mm">
                  <c:v>39852.333333327144</c:v>
                </c:pt>
                <c:pt idx="6692" formatCode="m/d/yyyy\ h:mm">
                  <c:v>39852.374999993808</c:v>
                </c:pt>
                <c:pt idx="6693" formatCode="m/d/yyyy\ h:mm">
                  <c:v>39852.416666660458</c:v>
                </c:pt>
                <c:pt idx="6694" formatCode="m/d/yyyy\ h:mm">
                  <c:v>39852.458333327151</c:v>
                </c:pt>
                <c:pt idx="6695" formatCode="m/d/yyyy\ h:mm">
                  <c:v>39852.499999993786</c:v>
                </c:pt>
                <c:pt idx="6696" formatCode="m/d/yyyy\ h:mm">
                  <c:v>39852.541666660429</c:v>
                </c:pt>
                <c:pt idx="6697" formatCode="m/d/yyyy\ h:mm">
                  <c:v>39852.583333327129</c:v>
                </c:pt>
                <c:pt idx="6698" formatCode="m/d/yyyy\ h:mm">
                  <c:v>39852.624999993779</c:v>
                </c:pt>
                <c:pt idx="6699" formatCode="m/d/yyyy\ h:mm">
                  <c:v>39852.666666660421</c:v>
                </c:pt>
                <c:pt idx="6700" formatCode="m/d/yyyy\ h:mm">
                  <c:v>39852.708333327122</c:v>
                </c:pt>
                <c:pt idx="6701" formatCode="m/d/yyyy\ h:mm">
                  <c:v>39852.749999993772</c:v>
                </c:pt>
                <c:pt idx="6702" formatCode="m/d/yyyy\ h:mm">
                  <c:v>39852.791666660407</c:v>
                </c:pt>
                <c:pt idx="6703" formatCode="m/d/yyyy\ h:mm">
                  <c:v>39852.833333327115</c:v>
                </c:pt>
                <c:pt idx="6704" formatCode="m/d/yyyy\ h:mm">
                  <c:v>39852.874999993779</c:v>
                </c:pt>
                <c:pt idx="6705" formatCode="m/d/yyyy\ h:mm">
                  <c:v>39852.916666660429</c:v>
                </c:pt>
                <c:pt idx="6706" formatCode="m/d/yyyy\ h:mm">
                  <c:v>39852.958333327115</c:v>
                </c:pt>
                <c:pt idx="6707" formatCode="m/d/yyyy\ h:mm">
                  <c:v>39852.999999993757</c:v>
                </c:pt>
                <c:pt idx="6708" formatCode="m/d/yyyy\ h:mm">
                  <c:v>39853.041666660407</c:v>
                </c:pt>
                <c:pt idx="6709" formatCode="m/d/yyyy\ h:mm">
                  <c:v>39853.083333327093</c:v>
                </c:pt>
                <c:pt idx="6710" formatCode="m/d/yyyy\ h:mm">
                  <c:v>39853.12499999375</c:v>
                </c:pt>
                <c:pt idx="6711" formatCode="m/d/yyyy\ h:mm">
                  <c:v>39853.1666666604</c:v>
                </c:pt>
                <c:pt idx="6712" formatCode="m/d/yyyy\ h:mm">
                  <c:v>39853.208333327093</c:v>
                </c:pt>
                <c:pt idx="6713" formatCode="m/d/yyyy\ h:mm">
                  <c:v>39853.249999993735</c:v>
                </c:pt>
                <c:pt idx="6714" formatCode="m/d/yyyy\ h:mm">
                  <c:v>39853.291666660371</c:v>
                </c:pt>
                <c:pt idx="6715" formatCode="m/d/yyyy\ h:mm">
                  <c:v>39853.333333327086</c:v>
                </c:pt>
                <c:pt idx="6716" formatCode="m/d/yyyy\ h:mm">
                  <c:v>39853.374999993743</c:v>
                </c:pt>
                <c:pt idx="6717" formatCode="m/d/yyyy\ h:mm">
                  <c:v>39853.4166666604</c:v>
                </c:pt>
                <c:pt idx="6718" formatCode="m/d/yyyy\ h:mm">
                  <c:v>39853.458333327093</c:v>
                </c:pt>
                <c:pt idx="6719" formatCode="m/d/yyyy\ h:mm">
                  <c:v>39853.499999993728</c:v>
                </c:pt>
                <c:pt idx="6720" formatCode="m/d/yyyy\ h:mm">
                  <c:v>39853.541666660371</c:v>
                </c:pt>
                <c:pt idx="6721" formatCode="m/d/yyyy\ h:mm">
                  <c:v>39853.583333327071</c:v>
                </c:pt>
                <c:pt idx="6722" formatCode="m/d/yyyy\ h:mm">
                  <c:v>39853.624999993721</c:v>
                </c:pt>
                <c:pt idx="6723" formatCode="m/d/yyyy\ h:mm">
                  <c:v>39853.666666660371</c:v>
                </c:pt>
                <c:pt idx="6724" formatCode="m/d/yyyy\ h:mm">
                  <c:v>39853.708333327049</c:v>
                </c:pt>
                <c:pt idx="6725" formatCode="m/d/yyyy\ h:mm">
                  <c:v>39853.749999993714</c:v>
                </c:pt>
                <c:pt idx="6726" formatCode="m/d/yyyy\ h:mm">
                  <c:v>39853.791666660341</c:v>
                </c:pt>
                <c:pt idx="6727" formatCode="m/d/yyyy\ h:mm">
                  <c:v>39853.833333327042</c:v>
                </c:pt>
                <c:pt idx="6728" formatCode="m/d/yyyy\ h:mm">
                  <c:v>39853.874999993721</c:v>
                </c:pt>
                <c:pt idx="6729" formatCode="m/d/yyyy\ h:mm">
                  <c:v>39853.916666660371</c:v>
                </c:pt>
                <c:pt idx="6730" formatCode="m/d/yyyy\ h:mm">
                  <c:v>39853.958333327057</c:v>
                </c:pt>
                <c:pt idx="6731" formatCode="m/d/yyyy\ h:mm">
                  <c:v>39853.999999993684</c:v>
                </c:pt>
                <c:pt idx="6732" formatCode="m/d/yyyy\ h:mm">
                  <c:v>39854.041666660334</c:v>
                </c:pt>
                <c:pt idx="6733" formatCode="m/d/yyyy\ h:mm">
                  <c:v>39854.083333327042</c:v>
                </c:pt>
                <c:pt idx="6734" formatCode="m/d/yyyy\ h:mm">
                  <c:v>39854.124999993684</c:v>
                </c:pt>
                <c:pt idx="6735" formatCode="m/d/yyyy\ h:mm">
                  <c:v>39854.166666660334</c:v>
                </c:pt>
                <c:pt idx="6736" formatCode="m/d/yyyy\ h:mm">
                  <c:v>39854.208333327035</c:v>
                </c:pt>
                <c:pt idx="6737" formatCode="m/d/yyyy\ h:mm">
                  <c:v>39854.249999993684</c:v>
                </c:pt>
                <c:pt idx="6738" formatCode="m/d/yyyy\ h:mm">
                  <c:v>39854.291666660312</c:v>
                </c:pt>
                <c:pt idx="6739" formatCode="m/d/yyyy\ h:mm">
                  <c:v>39854.333333327013</c:v>
                </c:pt>
                <c:pt idx="6740" formatCode="m/d/yyyy\ h:mm">
                  <c:v>39854.374999993692</c:v>
                </c:pt>
                <c:pt idx="6741" formatCode="m/d/yyyy\ h:mm">
                  <c:v>39854.416666660334</c:v>
                </c:pt>
                <c:pt idx="6742" formatCode="m/d/yyyy\ h:mm">
                  <c:v>39854.458333327035</c:v>
                </c:pt>
                <c:pt idx="6743" formatCode="m/d/yyyy\ h:mm">
                  <c:v>39854.49999999367</c:v>
                </c:pt>
                <c:pt idx="6744" formatCode="m/d/yyyy\ h:mm">
                  <c:v>39854.54166666032</c:v>
                </c:pt>
                <c:pt idx="6745" formatCode="m/d/yyyy\ h:mm">
                  <c:v>39854.583333327013</c:v>
                </c:pt>
                <c:pt idx="6746" formatCode="m/d/yyyy\ h:mm">
                  <c:v>39854.624999993655</c:v>
                </c:pt>
                <c:pt idx="6747" formatCode="m/d/yyyy\ h:mm">
                  <c:v>39854.666666660312</c:v>
                </c:pt>
                <c:pt idx="6748" formatCode="m/d/yyyy\ h:mm">
                  <c:v>39854.708333327006</c:v>
                </c:pt>
                <c:pt idx="6749" formatCode="m/d/yyyy\ h:mm">
                  <c:v>39854.749999993655</c:v>
                </c:pt>
                <c:pt idx="6750" formatCode="m/d/yyyy\ h:mm">
                  <c:v>39854.791666660291</c:v>
                </c:pt>
                <c:pt idx="6751" formatCode="m/d/yyyy\ h:mm">
                  <c:v>39854.833333327006</c:v>
                </c:pt>
                <c:pt idx="6752" formatCode="m/d/yyyy\ h:mm">
                  <c:v>39854.874999993648</c:v>
                </c:pt>
                <c:pt idx="6753" formatCode="m/d/yyyy\ h:mm">
                  <c:v>39854.916666660305</c:v>
                </c:pt>
                <c:pt idx="6754" formatCode="m/d/yyyy\ h:mm">
                  <c:v>39854.958333327013</c:v>
                </c:pt>
                <c:pt idx="6755" formatCode="m/d/yyyy\ h:mm">
                  <c:v>39854.999999993634</c:v>
                </c:pt>
                <c:pt idx="6756" formatCode="m/d/yyyy\ h:mm">
                  <c:v>39855.041666660283</c:v>
                </c:pt>
                <c:pt idx="6757" formatCode="m/d/yyyy\ h:mm">
                  <c:v>39855.083333326991</c:v>
                </c:pt>
                <c:pt idx="6758" formatCode="m/d/yyyy\ h:mm">
                  <c:v>39855.124999993634</c:v>
                </c:pt>
                <c:pt idx="6759" formatCode="m/d/yyyy\ h:mm">
                  <c:v>39855.166666660269</c:v>
                </c:pt>
                <c:pt idx="6760" formatCode="m/d/yyyy\ h:mm">
                  <c:v>39855.208333326977</c:v>
                </c:pt>
                <c:pt idx="6761" formatCode="m/d/yyyy\ h:mm">
                  <c:v>39855.249999993626</c:v>
                </c:pt>
                <c:pt idx="6762" formatCode="m/d/yyyy\ h:mm">
                  <c:v>39855.291666660247</c:v>
                </c:pt>
                <c:pt idx="6763" formatCode="m/d/yyyy\ h:mm">
                  <c:v>39855.333333326977</c:v>
                </c:pt>
                <c:pt idx="6764" formatCode="m/d/yyyy\ h:mm">
                  <c:v>39855.374999993619</c:v>
                </c:pt>
                <c:pt idx="6765" formatCode="m/d/yyyy\ h:mm">
                  <c:v>39855.416666660276</c:v>
                </c:pt>
                <c:pt idx="6766" formatCode="m/d/yyyy\ h:mm">
                  <c:v>39855.458333326977</c:v>
                </c:pt>
                <c:pt idx="6767" formatCode="m/d/yyyy\ h:mm">
                  <c:v>39855.499999993604</c:v>
                </c:pt>
                <c:pt idx="6768" formatCode="m/d/yyyy\ h:mm">
                  <c:v>39855.541666660254</c:v>
                </c:pt>
                <c:pt idx="6769" formatCode="m/d/yyyy\ h:mm">
                  <c:v>39855.583333326955</c:v>
                </c:pt>
                <c:pt idx="6770" formatCode="m/d/yyyy\ h:mm">
                  <c:v>39855.624999993604</c:v>
                </c:pt>
                <c:pt idx="6771" formatCode="m/d/yyyy\ h:mm">
                  <c:v>39855.666666660247</c:v>
                </c:pt>
                <c:pt idx="6772" formatCode="m/d/yyyy\ h:mm">
                  <c:v>39855.708333326947</c:v>
                </c:pt>
                <c:pt idx="6773" formatCode="m/d/yyyy\ h:mm">
                  <c:v>39855.749999993597</c:v>
                </c:pt>
                <c:pt idx="6774" formatCode="m/d/yyyy\ h:mm">
                  <c:v>39855.791666660218</c:v>
                </c:pt>
                <c:pt idx="6775" formatCode="m/d/yyyy\ h:mm">
                  <c:v>39855.833333326947</c:v>
                </c:pt>
                <c:pt idx="6776" formatCode="m/d/yyyy\ h:mm">
                  <c:v>39855.874999993604</c:v>
                </c:pt>
                <c:pt idx="6777" formatCode="m/d/yyyy\ h:mm">
                  <c:v>39855.916666660254</c:v>
                </c:pt>
                <c:pt idx="6778" formatCode="m/d/yyyy\ h:mm">
                  <c:v>39855.958333326947</c:v>
                </c:pt>
                <c:pt idx="6779" formatCode="m/d/yyyy\ h:mm">
                  <c:v>39855.999999993583</c:v>
                </c:pt>
                <c:pt idx="6780" formatCode="m/d/yyyy\ h:mm">
                  <c:v>39856.041666660218</c:v>
                </c:pt>
                <c:pt idx="6781" formatCode="m/d/yyyy\ h:mm">
                  <c:v>39856.083333326926</c:v>
                </c:pt>
                <c:pt idx="6782" formatCode="m/d/yyyy\ h:mm">
                  <c:v>39856.124999993583</c:v>
                </c:pt>
                <c:pt idx="6783" formatCode="m/d/yyyy\ h:mm">
                  <c:v>39856.166666660218</c:v>
                </c:pt>
                <c:pt idx="6784" formatCode="m/d/yyyy\ h:mm">
                  <c:v>39856.208333326926</c:v>
                </c:pt>
                <c:pt idx="6785" formatCode="m/d/yyyy\ h:mm">
                  <c:v>39856.249999993568</c:v>
                </c:pt>
                <c:pt idx="6786" formatCode="m/d/yyyy\ h:mm">
                  <c:v>39856.291666660189</c:v>
                </c:pt>
                <c:pt idx="6787" formatCode="m/d/yyyy\ h:mm">
                  <c:v>39856.333333326918</c:v>
                </c:pt>
                <c:pt idx="6788" formatCode="m/d/yyyy\ h:mm">
                  <c:v>39856.374999993575</c:v>
                </c:pt>
                <c:pt idx="6789" formatCode="m/d/yyyy\ h:mm">
                  <c:v>39856.416666660225</c:v>
                </c:pt>
                <c:pt idx="6790" formatCode="m/d/yyyy\ h:mm">
                  <c:v>39856.458333326926</c:v>
                </c:pt>
                <c:pt idx="6791" formatCode="m/d/yyyy\ h:mm">
                  <c:v>39856.499999993561</c:v>
                </c:pt>
                <c:pt idx="6792" formatCode="m/d/yyyy\ h:mm">
                  <c:v>39856.541666660189</c:v>
                </c:pt>
                <c:pt idx="6793" formatCode="m/d/yyyy\ h:mm">
                  <c:v>39856.583333326897</c:v>
                </c:pt>
                <c:pt idx="6794" formatCode="m/d/yyyy\ h:mm">
                  <c:v>39856.624999993546</c:v>
                </c:pt>
                <c:pt idx="6795" formatCode="m/d/yyyy\ h:mm">
                  <c:v>39856.666666660189</c:v>
                </c:pt>
                <c:pt idx="6796" formatCode="m/d/yyyy\ h:mm">
                  <c:v>39856.708333326897</c:v>
                </c:pt>
                <c:pt idx="6797" formatCode="m/d/yyyy\ h:mm">
                  <c:v>39856.749999993539</c:v>
                </c:pt>
                <c:pt idx="6798" formatCode="m/d/yyyy\ h:mm">
                  <c:v>39856.791666660167</c:v>
                </c:pt>
                <c:pt idx="6799" formatCode="m/d/yyyy\ h:mm">
                  <c:v>39856.833333326889</c:v>
                </c:pt>
                <c:pt idx="6800" formatCode="m/d/yyyy\ h:mm">
                  <c:v>39856.874999993546</c:v>
                </c:pt>
                <c:pt idx="6801" formatCode="m/d/yyyy\ h:mm">
                  <c:v>39856.916666660196</c:v>
                </c:pt>
                <c:pt idx="6802" formatCode="m/d/yyyy\ h:mm">
                  <c:v>39856.958333326897</c:v>
                </c:pt>
                <c:pt idx="6803" formatCode="m/d/yyyy\ h:mm">
                  <c:v>39856.999999993532</c:v>
                </c:pt>
                <c:pt idx="6804" formatCode="m/d/yyyy\ h:mm">
                  <c:v>39857.041666660174</c:v>
                </c:pt>
                <c:pt idx="6805" formatCode="m/d/yyyy\ h:mm">
                  <c:v>39857.083333326867</c:v>
                </c:pt>
                <c:pt idx="6806" formatCode="m/d/yyyy\ h:mm">
                  <c:v>39857.124999993517</c:v>
                </c:pt>
                <c:pt idx="6807" formatCode="m/d/yyyy\ h:mm">
                  <c:v>39857.166666660174</c:v>
                </c:pt>
                <c:pt idx="6808" formatCode="m/d/yyyy\ h:mm">
                  <c:v>39857.20833332686</c:v>
                </c:pt>
                <c:pt idx="6809" formatCode="m/d/yyyy\ h:mm">
                  <c:v>39857.24999999351</c:v>
                </c:pt>
                <c:pt idx="6810" formatCode="m/d/yyyy\ h:mm">
                  <c:v>39857.291666660152</c:v>
                </c:pt>
                <c:pt idx="6811" formatCode="m/d/yyyy\ h:mm">
                  <c:v>39857.333333326853</c:v>
                </c:pt>
                <c:pt idx="6812" formatCode="m/d/yyyy\ h:mm">
                  <c:v>39857.374999993517</c:v>
                </c:pt>
                <c:pt idx="6813" formatCode="m/d/yyyy\ h:mm">
                  <c:v>39857.416666660167</c:v>
                </c:pt>
                <c:pt idx="6814" formatCode="m/d/yyyy\ h:mm">
                  <c:v>39857.45833332686</c:v>
                </c:pt>
                <c:pt idx="6815" formatCode="m/d/yyyy\ h:mm">
                  <c:v>39857.499999993495</c:v>
                </c:pt>
                <c:pt idx="6816" formatCode="m/d/yyyy\ h:mm">
                  <c:v>39857.541666660145</c:v>
                </c:pt>
                <c:pt idx="6817" formatCode="m/d/yyyy\ h:mm">
                  <c:v>39857.583333326846</c:v>
                </c:pt>
                <c:pt idx="6818" formatCode="m/d/yyyy\ h:mm">
                  <c:v>39857.624999993488</c:v>
                </c:pt>
                <c:pt idx="6819" formatCode="m/d/yyyy\ h:mm">
                  <c:v>39857.666666660138</c:v>
                </c:pt>
                <c:pt idx="6820" formatCode="m/d/yyyy\ h:mm">
                  <c:v>39857.708333326838</c:v>
                </c:pt>
                <c:pt idx="6821" formatCode="m/d/yyyy\ h:mm">
                  <c:v>39857.749999993481</c:v>
                </c:pt>
                <c:pt idx="6822" formatCode="m/d/yyyy\ h:mm">
                  <c:v>39857.791666660116</c:v>
                </c:pt>
                <c:pt idx="6823" formatCode="m/d/yyyy\ h:mm">
                  <c:v>39857.833333326824</c:v>
                </c:pt>
                <c:pt idx="6824" formatCode="m/d/yyyy\ h:mm">
                  <c:v>39857.874999993488</c:v>
                </c:pt>
                <c:pt idx="6825" formatCode="m/d/yyyy\ h:mm">
                  <c:v>39857.916666660138</c:v>
                </c:pt>
                <c:pt idx="6826" formatCode="m/d/yyyy\ h:mm">
                  <c:v>39857.958333326831</c:v>
                </c:pt>
                <c:pt idx="6827" formatCode="m/d/yyyy\ h:mm">
                  <c:v>39857.999999993466</c:v>
                </c:pt>
                <c:pt idx="6828" formatCode="m/d/yyyy\ h:mm">
                  <c:v>39858.041666660116</c:v>
                </c:pt>
                <c:pt idx="6829" formatCode="m/d/yyyy\ h:mm">
                  <c:v>39858.083333326809</c:v>
                </c:pt>
                <c:pt idx="6830" formatCode="m/d/yyyy\ h:mm">
                  <c:v>39858.124999993459</c:v>
                </c:pt>
                <c:pt idx="6831" formatCode="m/d/yyyy\ h:mm">
                  <c:v>39858.166666660109</c:v>
                </c:pt>
                <c:pt idx="6832" formatCode="m/d/yyyy\ h:mm">
                  <c:v>39858.208333326802</c:v>
                </c:pt>
                <c:pt idx="6833" formatCode="m/d/yyyy\ h:mm">
                  <c:v>39858.249999993452</c:v>
                </c:pt>
                <c:pt idx="6834" formatCode="m/d/yyyy\ h:mm">
                  <c:v>39858.291666660087</c:v>
                </c:pt>
                <c:pt idx="6835" formatCode="m/d/yyyy\ h:mm">
                  <c:v>39858.333333326795</c:v>
                </c:pt>
                <c:pt idx="6836" formatCode="m/d/yyyy\ h:mm">
                  <c:v>39858.374999993459</c:v>
                </c:pt>
                <c:pt idx="6837" formatCode="m/d/yyyy\ h:mm">
                  <c:v>39858.416666660109</c:v>
                </c:pt>
                <c:pt idx="6838" formatCode="m/d/yyyy\ h:mm">
                  <c:v>39858.458333326802</c:v>
                </c:pt>
                <c:pt idx="6839" formatCode="m/d/yyyy\ h:mm">
                  <c:v>39858.499999993437</c:v>
                </c:pt>
                <c:pt idx="6840" formatCode="m/d/yyyy\ h:mm">
                  <c:v>39858.541666660087</c:v>
                </c:pt>
                <c:pt idx="6841" formatCode="m/d/yyyy\ h:mm">
                  <c:v>39858.58333332678</c:v>
                </c:pt>
                <c:pt idx="6842" formatCode="m/d/yyyy\ h:mm">
                  <c:v>39858.62499999343</c:v>
                </c:pt>
                <c:pt idx="6843" formatCode="m/d/yyyy\ h:mm">
                  <c:v>39858.666666660079</c:v>
                </c:pt>
                <c:pt idx="6844" formatCode="m/d/yyyy\ h:mm">
                  <c:v>39858.708333326773</c:v>
                </c:pt>
                <c:pt idx="6845" formatCode="m/d/yyyy\ h:mm">
                  <c:v>39858.749999993423</c:v>
                </c:pt>
                <c:pt idx="6846" formatCode="m/d/yyyy\ h:mm">
                  <c:v>39858.791666660058</c:v>
                </c:pt>
                <c:pt idx="6847" formatCode="m/d/yyyy\ h:mm">
                  <c:v>39858.833333326766</c:v>
                </c:pt>
                <c:pt idx="6848" formatCode="m/d/yyyy\ h:mm">
                  <c:v>39858.87499999343</c:v>
                </c:pt>
                <c:pt idx="6849" formatCode="m/d/yyyy\ h:mm">
                  <c:v>39858.916666660079</c:v>
                </c:pt>
                <c:pt idx="6850" formatCode="m/d/yyyy\ h:mm">
                  <c:v>39858.958333326773</c:v>
                </c:pt>
                <c:pt idx="6851" formatCode="m/d/yyyy\ h:mm">
                  <c:v>39858.999999993408</c:v>
                </c:pt>
                <c:pt idx="6852" formatCode="m/d/yyyy\ h:mm">
                  <c:v>39859.041666660058</c:v>
                </c:pt>
                <c:pt idx="6853" formatCode="m/d/yyyy\ h:mm">
                  <c:v>39859.083333326751</c:v>
                </c:pt>
                <c:pt idx="6854" formatCode="m/d/yyyy\ h:mm">
                  <c:v>39859.124999993401</c:v>
                </c:pt>
                <c:pt idx="6855" formatCode="m/d/yyyy\ h:mm">
                  <c:v>39859.16666666005</c:v>
                </c:pt>
                <c:pt idx="6856" formatCode="m/d/yyyy\ h:mm">
                  <c:v>39859.208333326744</c:v>
                </c:pt>
                <c:pt idx="6857" formatCode="m/d/yyyy\ h:mm">
                  <c:v>39859.249999993386</c:v>
                </c:pt>
                <c:pt idx="6858" formatCode="m/d/yyyy\ h:mm">
                  <c:v>39859.291666660021</c:v>
                </c:pt>
                <c:pt idx="6859" formatCode="m/d/yyyy\ h:mm">
                  <c:v>39859.333333326736</c:v>
                </c:pt>
                <c:pt idx="6860" formatCode="m/d/yyyy\ h:mm">
                  <c:v>39859.374999993393</c:v>
                </c:pt>
                <c:pt idx="6861" formatCode="m/d/yyyy\ h:mm">
                  <c:v>39859.41666666005</c:v>
                </c:pt>
                <c:pt idx="6862" formatCode="m/d/yyyy\ h:mm">
                  <c:v>39859.458333326744</c:v>
                </c:pt>
                <c:pt idx="6863" formatCode="m/d/yyyy\ h:mm">
                  <c:v>39859.499999993379</c:v>
                </c:pt>
                <c:pt idx="6864" formatCode="m/d/yyyy\ h:mm">
                  <c:v>39859.541666660021</c:v>
                </c:pt>
                <c:pt idx="6865" formatCode="m/d/yyyy\ h:mm">
                  <c:v>39859.583333326722</c:v>
                </c:pt>
                <c:pt idx="6866" formatCode="m/d/yyyy\ h:mm">
                  <c:v>39859.624999993372</c:v>
                </c:pt>
                <c:pt idx="6867" formatCode="m/d/yyyy\ h:mm">
                  <c:v>39859.666666660021</c:v>
                </c:pt>
                <c:pt idx="6868" formatCode="m/d/yyyy\ h:mm">
                  <c:v>39859.708333326715</c:v>
                </c:pt>
                <c:pt idx="6869" formatCode="m/d/yyyy\ h:mm">
                  <c:v>39859.749999993364</c:v>
                </c:pt>
                <c:pt idx="6870" formatCode="m/d/yyyy\ h:mm">
                  <c:v>39859.791666659999</c:v>
                </c:pt>
                <c:pt idx="6871" formatCode="m/d/yyyy\ h:mm">
                  <c:v>39859.833333326693</c:v>
                </c:pt>
                <c:pt idx="6872" formatCode="m/d/yyyy\ h:mm">
                  <c:v>39859.874999993372</c:v>
                </c:pt>
                <c:pt idx="6873" formatCode="m/d/yyyy\ h:mm">
                  <c:v>39859.916666660021</c:v>
                </c:pt>
                <c:pt idx="6874" formatCode="m/d/yyyy\ h:mm">
                  <c:v>39859.958333326715</c:v>
                </c:pt>
                <c:pt idx="6875" formatCode="m/d/yyyy\ h:mm">
                  <c:v>39859.99999999335</c:v>
                </c:pt>
                <c:pt idx="6876" formatCode="m/d/yyyy\ h:mm">
                  <c:v>39860.041666659999</c:v>
                </c:pt>
                <c:pt idx="6877" formatCode="m/d/yyyy\ h:mm">
                  <c:v>39860.083333326693</c:v>
                </c:pt>
                <c:pt idx="6878" formatCode="m/d/yyyy\ h:mm">
                  <c:v>39860.124999993335</c:v>
                </c:pt>
                <c:pt idx="6879" formatCode="m/d/yyyy\ h:mm">
                  <c:v>39860.166666659992</c:v>
                </c:pt>
                <c:pt idx="6880" formatCode="m/d/yyyy\ h:mm">
                  <c:v>39860.208333326686</c:v>
                </c:pt>
                <c:pt idx="6881" formatCode="m/d/yyyy\ h:mm">
                  <c:v>39860.249999993335</c:v>
                </c:pt>
                <c:pt idx="6882" formatCode="m/d/yyyy\ h:mm">
                  <c:v>39860.291666659978</c:v>
                </c:pt>
                <c:pt idx="6883" formatCode="m/d/yyyy\ h:mm">
                  <c:v>39860.333333326678</c:v>
                </c:pt>
                <c:pt idx="6884" formatCode="m/d/yyyy\ h:mm">
                  <c:v>39860.374999993342</c:v>
                </c:pt>
                <c:pt idx="6885" formatCode="m/d/yyyy\ h:mm">
                  <c:v>39860.416666659992</c:v>
                </c:pt>
                <c:pt idx="6886" formatCode="m/d/yyyy\ h:mm">
                  <c:v>39860.458333326686</c:v>
                </c:pt>
                <c:pt idx="6887" formatCode="m/d/yyyy\ h:mm">
                  <c:v>39860.499999993321</c:v>
                </c:pt>
                <c:pt idx="6888" formatCode="m/d/yyyy\ h:mm">
                  <c:v>39860.541666659985</c:v>
                </c:pt>
                <c:pt idx="6889" formatCode="m/d/yyyy\ h:mm">
                  <c:v>39860.583333326649</c:v>
                </c:pt>
                <c:pt idx="6890" formatCode="m/d/yyyy\ h:mm">
                  <c:v>39860.624999993306</c:v>
                </c:pt>
                <c:pt idx="6891" formatCode="m/d/yyyy\ h:mm">
                  <c:v>39860.666666659978</c:v>
                </c:pt>
                <c:pt idx="6892" formatCode="m/d/yyyy\ h:mm">
                  <c:v>39860.708333326642</c:v>
                </c:pt>
                <c:pt idx="6893" formatCode="m/d/yyyy\ h:mm">
                  <c:v>39860.749999993306</c:v>
                </c:pt>
                <c:pt idx="6894" formatCode="m/d/yyyy\ h:mm">
                  <c:v>39860.791666659949</c:v>
                </c:pt>
                <c:pt idx="6895" formatCode="m/d/yyyy\ h:mm">
                  <c:v>39860.833333326642</c:v>
                </c:pt>
                <c:pt idx="6896" formatCode="m/d/yyyy\ h:mm">
                  <c:v>39860.874999993299</c:v>
                </c:pt>
                <c:pt idx="6897" formatCode="m/d/yyyy\ h:mm">
                  <c:v>39860.916666659963</c:v>
                </c:pt>
                <c:pt idx="6898" formatCode="m/d/yyyy\ h:mm">
                  <c:v>39860.958333326649</c:v>
                </c:pt>
                <c:pt idx="6899" formatCode="m/d/yyyy\ h:mm">
                  <c:v>39860.999999993284</c:v>
                </c:pt>
                <c:pt idx="6900" formatCode="m/d/yyyy\ h:mm">
                  <c:v>39861.041666659956</c:v>
                </c:pt>
                <c:pt idx="6901" formatCode="m/d/yyyy\ h:mm">
                  <c:v>39861.083333326635</c:v>
                </c:pt>
                <c:pt idx="6902" formatCode="m/d/yyyy\ h:mm">
                  <c:v>39861.124999993284</c:v>
                </c:pt>
                <c:pt idx="6903" formatCode="m/d/yyyy\ h:mm">
                  <c:v>39861.166666659934</c:v>
                </c:pt>
                <c:pt idx="6904" formatCode="m/d/yyyy\ h:mm">
                  <c:v>39861.208333326613</c:v>
                </c:pt>
                <c:pt idx="6905" formatCode="m/d/yyyy\ h:mm">
                  <c:v>39861.249999993277</c:v>
                </c:pt>
                <c:pt idx="6906" formatCode="m/d/yyyy\ h:mm">
                  <c:v>39861.291666659919</c:v>
                </c:pt>
                <c:pt idx="6907" formatCode="m/d/yyyy\ h:mm">
                  <c:v>39861.333333326613</c:v>
                </c:pt>
                <c:pt idx="6908" formatCode="m/d/yyyy\ h:mm">
                  <c:v>39861.374999993284</c:v>
                </c:pt>
                <c:pt idx="6909" formatCode="m/d/yyyy\ h:mm">
                  <c:v>39861.416666659941</c:v>
                </c:pt>
                <c:pt idx="6910" formatCode="m/d/yyyy\ h:mm">
                  <c:v>39861.45833332662</c:v>
                </c:pt>
                <c:pt idx="6911" formatCode="m/d/yyyy\ h:mm">
                  <c:v>39861.499999993255</c:v>
                </c:pt>
                <c:pt idx="6912" formatCode="m/d/yyyy\ h:mm">
                  <c:v>39861.541666659927</c:v>
                </c:pt>
                <c:pt idx="6913" formatCode="m/d/yyyy\ h:mm">
                  <c:v>39861.583333326605</c:v>
                </c:pt>
                <c:pt idx="6914" formatCode="m/d/yyyy\ h:mm">
                  <c:v>39861.624999993255</c:v>
                </c:pt>
                <c:pt idx="6915" formatCode="m/d/yyyy\ h:mm">
                  <c:v>39861.666666659905</c:v>
                </c:pt>
                <c:pt idx="6916" formatCode="m/d/yyyy\ h:mm">
                  <c:v>39861.708333326605</c:v>
                </c:pt>
                <c:pt idx="6917" formatCode="m/d/yyyy\ h:mm">
                  <c:v>39861.749999993233</c:v>
                </c:pt>
                <c:pt idx="6918" formatCode="m/d/yyyy\ h:mm">
                  <c:v>39861.791666659883</c:v>
                </c:pt>
                <c:pt idx="6919" formatCode="m/d/yyyy\ h:mm">
                  <c:v>39861.833333326598</c:v>
                </c:pt>
                <c:pt idx="6920" formatCode="m/d/yyyy\ h:mm">
                  <c:v>39861.874999993241</c:v>
                </c:pt>
                <c:pt idx="6921" formatCode="m/d/yyyy\ h:mm">
                  <c:v>39861.916666659912</c:v>
                </c:pt>
                <c:pt idx="6922" formatCode="m/d/yyyy\ h:mm">
                  <c:v>39861.958333326605</c:v>
                </c:pt>
                <c:pt idx="6923" formatCode="m/d/yyyy\ h:mm">
                  <c:v>39861.999999993226</c:v>
                </c:pt>
                <c:pt idx="6924" formatCode="m/d/yyyy\ h:mm">
                  <c:v>39862.041666659883</c:v>
                </c:pt>
                <c:pt idx="6925" formatCode="m/d/yyyy\ h:mm">
                  <c:v>39862.083333326576</c:v>
                </c:pt>
                <c:pt idx="6926" formatCode="m/d/yyyy\ h:mm">
                  <c:v>39862.124999993226</c:v>
                </c:pt>
                <c:pt idx="6927" formatCode="m/d/yyyy\ h:mm">
                  <c:v>39862.166666659876</c:v>
                </c:pt>
                <c:pt idx="6928" formatCode="m/d/yyyy\ h:mm">
                  <c:v>39862.208333326576</c:v>
                </c:pt>
                <c:pt idx="6929" formatCode="m/d/yyyy\ h:mm">
                  <c:v>39862.249999993204</c:v>
                </c:pt>
                <c:pt idx="6930" formatCode="m/d/yyyy\ h:mm">
                  <c:v>39862.291666659854</c:v>
                </c:pt>
                <c:pt idx="6931" formatCode="m/d/yyyy\ h:mm">
                  <c:v>39862.333333326569</c:v>
                </c:pt>
                <c:pt idx="6932" formatCode="m/d/yyyy\ h:mm">
                  <c:v>39862.374999993212</c:v>
                </c:pt>
                <c:pt idx="6933" formatCode="m/d/yyyy\ h:mm">
                  <c:v>39862.416666659883</c:v>
                </c:pt>
                <c:pt idx="6934" formatCode="m/d/yyyy\ h:mm">
                  <c:v>39862.458333326576</c:v>
                </c:pt>
                <c:pt idx="6935" formatCode="m/d/yyyy\ h:mm">
                  <c:v>39862.499999993204</c:v>
                </c:pt>
                <c:pt idx="6936" formatCode="m/d/yyyy\ h:mm">
                  <c:v>39862.541666659854</c:v>
                </c:pt>
                <c:pt idx="6937" formatCode="m/d/yyyy\ h:mm">
                  <c:v>39862.583333326547</c:v>
                </c:pt>
                <c:pt idx="6938" formatCode="m/d/yyyy\ h:mm">
                  <c:v>39862.624999993197</c:v>
                </c:pt>
                <c:pt idx="6939" formatCode="m/d/yyyy\ h:mm">
                  <c:v>39862.666666659854</c:v>
                </c:pt>
                <c:pt idx="6940" formatCode="m/d/yyyy\ h:mm">
                  <c:v>39862.708333326547</c:v>
                </c:pt>
                <c:pt idx="6941" formatCode="m/d/yyyy\ h:mm">
                  <c:v>39862.74999999319</c:v>
                </c:pt>
                <c:pt idx="6942" formatCode="m/d/yyyy\ h:mm">
                  <c:v>39862.791666659832</c:v>
                </c:pt>
                <c:pt idx="6943" formatCode="m/d/yyyy\ h:mm">
                  <c:v>39862.83333332654</c:v>
                </c:pt>
                <c:pt idx="6944" formatCode="m/d/yyyy\ h:mm">
                  <c:v>39862.874999993197</c:v>
                </c:pt>
                <c:pt idx="6945" formatCode="m/d/yyyy\ h:mm">
                  <c:v>39862.916666659847</c:v>
                </c:pt>
                <c:pt idx="6946" formatCode="m/d/yyyy\ h:mm">
                  <c:v>39862.958333326547</c:v>
                </c:pt>
                <c:pt idx="6947" formatCode="m/d/yyyy\ h:mm">
                  <c:v>39862.999999993182</c:v>
                </c:pt>
                <c:pt idx="6948" formatCode="m/d/yyyy\ h:mm">
                  <c:v>39863.041666659825</c:v>
                </c:pt>
                <c:pt idx="6949" formatCode="m/d/yyyy\ h:mm">
                  <c:v>39863.083333326525</c:v>
                </c:pt>
                <c:pt idx="6950" formatCode="m/d/yyyy\ h:mm">
                  <c:v>39863.124999993168</c:v>
                </c:pt>
                <c:pt idx="6951" formatCode="m/d/yyyy\ h:mm">
                  <c:v>39863.166666659825</c:v>
                </c:pt>
                <c:pt idx="6952" formatCode="m/d/yyyy\ h:mm">
                  <c:v>39863.208333326518</c:v>
                </c:pt>
                <c:pt idx="6953" formatCode="m/d/yyyy\ h:mm">
                  <c:v>39863.249999993161</c:v>
                </c:pt>
                <c:pt idx="6954" formatCode="m/d/yyyy\ h:mm">
                  <c:v>39863.291666659803</c:v>
                </c:pt>
                <c:pt idx="6955" formatCode="m/d/yyyy\ h:mm">
                  <c:v>39863.333333326504</c:v>
                </c:pt>
                <c:pt idx="6956" formatCode="m/d/yyyy\ h:mm">
                  <c:v>39863.374999993168</c:v>
                </c:pt>
                <c:pt idx="6957" formatCode="m/d/yyyy\ h:mm">
                  <c:v>39863.416666659818</c:v>
                </c:pt>
                <c:pt idx="6958" formatCode="m/d/yyyy\ h:mm">
                  <c:v>39863.458333326511</c:v>
                </c:pt>
                <c:pt idx="6959" formatCode="m/d/yyyy\ h:mm">
                  <c:v>39863.499999993146</c:v>
                </c:pt>
                <c:pt idx="6960" formatCode="m/d/yyyy\ h:mm">
                  <c:v>39863.541666659796</c:v>
                </c:pt>
                <c:pt idx="6961" formatCode="m/d/yyyy\ h:mm">
                  <c:v>39863.583333326496</c:v>
                </c:pt>
                <c:pt idx="6962" formatCode="m/d/yyyy\ h:mm">
                  <c:v>39863.624999993139</c:v>
                </c:pt>
                <c:pt idx="6963" formatCode="m/d/yyyy\ h:mm">
                  <c:v>39863.666666659788</c:v>
                </c:pt>
                <c:pt idx="6964" formatCode="m/d/yyyy\ h:mm">
                  <c:v>39863.708333326489</c:v>
                </c:pt>
                <c:pt idx="6965" formatCode="m/d/yyyy\ h:mm">
                  <c:v>39863.749999993131</c:v>
                </c:pt>
                <c:pt idx="6966" formatCode="m/d/yyyy\ h:mm">
                  <c:v>39863.791666659767</c:v>
                </c:pt>
                <c:pt idx="6967" formatCode="m/d/yyyy\ h:mm">
                  <c:v>39863.833333326475</c:v>
                </c:pt>
                <c:pt idx="6968" formatCode="m/d/yyyy\ h:mm">
                  <c:v>39863.874999993146</c:v>
                </c:pt>
                <c:pt idx="6969" formatCode="m/d/yyyy\ h:mm">
                  <c:v>39863.916666659788</c:v>
                </c:pt>
                <c:pt idx="6970" formatCode="m/d/yyyy\ h:mm">
                  <c:v>39863.958333326482</c:v>
                </c:pt>
                <c:pt idx="6971" formatCode="m/d/yyyy\ h:mm">
                  <c:v>39863.999999993117</c:v>
                </c:pt>
                <c:pt idx="6972" formatCode="m/d/yyyy\ h:mm">
                  <c:v>39864.041666659774</c:v>
                </c:pt>
                <c:pt idx="6973" formatCode="m/d/yyyy\ h:mm">
                  <c:v>39864.08333332646</c:v>
                </c:pt>
                <c:pt idx="6974" formatCode="m/d/yyyy\ h:mm">
                  <c:v>39864.12499999311</c:v>
                </c:pt>
                <c:pt idx="6975" formatCode="m/d/yyyy\ h:mm">
                  <c:v>39864.166666659774</c:v>
                </c:pt>
                <c:pt idx="6976" formatCode="m/d/yyyy\ h:mm">
                  <c:v>39864.208333326453</c:v>
                </c:pt>
                <c:pt idx="6977" formatCode="m/d/yyyy\ h:mm">
                  <c:v>39864.249999993102</c:v>
                </c:pt>
                <c:pt idx="6978" formatCode="m/d/yyyy\ h:mm">
                  <c:v>39864.291666659738</c:v>
                </c:pt>
                <c:pt idx="6979" formatCode="m/d/yyyy\ h:mm">
                  <c:v>39864.333333326445</c:v>
                </c:pt>
                <c:pt idx="6980" formatCode="m/d/yyyy\ h:mm">
                  <c:v>39864.37499999311</c:v>
                </c:pt>
                <c:pt idx="6981" formatCode="m/d/yyyy\ h:mm">
                  <c:v>39864.416666659759</c:v>
                </c:pt>
                <c:pt idx="6982" formatCode="m/d/yyyy\ h:mm">
                  <c:v>39864.45833332646</c:v>
                </c:pt>
                <c:pt idx="6983" formatCode="m/d/yyyy\ h:mm">
                  <c:v>39864.499999993088</c:v>
                </c:pt>
                <c:pt idx="6984" formatCode="m/d/yyyy\ h:mm">
                  <c:v>39864.541666659738</c:v>
                </c:pt>
                <c:pt idx="6985" formatCode="m/d/yyyy\ h:mm">
                  <c:v>39864.583333326438</c:v>
                </c:pt>
                <c:pt idx="6986" formatCode="m/d/yyyy\ h:mm">
                  <c:v>39864.624999993081</c:v>
                </c:pt>
                <c:pt idx="6987" formatCode="m/d/yyyy\ h:mm">
                  <c:v>39864.66666665973</c:v>
                </c:pt>
                <c:pt idx="6988" formatCode="m/d/yyyy\ h:mm">
                  <c:v>39864.708333326424</c:v>
                </c:pt>
                <c:pt idx="6989" formatCode="m/d/yyyy\ h:mm">
                  <c:v>39864.749999993073</c:v>
                </c:pt>
                <c:pt idx="6990" formatCode="m/d/yyyy\ h:mm">
                  <c:v>39864.791666659708</c:v>
                </c:pt>
                <c:pt idx="6991" formatCode="m/d/yyyy\ h:mm">
                  <c:v>39864.833333326416</c:v>
                </c:pt>
                <c:pt idx="6992" formatCode="m/d/yyyy\ h:mm">
                  <c:v>39864.874999993081</c:v>
                </c:pt>
                <c:pt idx="6993" formatCode="m/d/yyyy\ h:mm">
                  <c:v>39864.91666665973</c:v>
                </c:pt>
                <c:pt idx="6994" formatCode="m/d/yyyy\ h:mm">
                  <c:v>39864.958333326424</c:v>
                </c:pt>
                <c:pt idx="6995" formatCode="m/d/yyyy\ h:mm">
                  <c:v>39864.999999993059</c:v>
                </c:pt>
                <c:pt idx="6996" formatCode="m/d/yyyy\ h:mm">
                  <c:v>39865.041666659708</c:v>
                </c:pt>
                <c:pt idx="6997" formatCode="m/d/yyyy\ h:mm">
                  <c:v>39865.083333326402</c:v>
                </c:pt>
                <c:pt idx="6998" formatCode="m/d/yyyy\ h:mm">
                  <c:v>39865.124999993051</c:v>
                </c:pt>
                <c:pt idx="6999" formatCode="m/d/yyyy\ h:mm">
                  <c:v>39865.166666659701</c:v>
                </c:pt>
                <c:pt idx="7000" formatCode="m/d/yyyy\ h:mm">
                  <c:v>39865.208333326394</c:v>
                </c:pt>
                <c:pt idx="7001" formatCode="m/d/yyyy\ h:mm">
                  <c:v>39865.249999993044</c:v>
                </c:pt>
                <c:pt idx="7002" formatCode="m/d/yyyy\ h:mm">
                  <c:v>39865.291666659679</c:v>
                </c:pt>
                <c:pt idx="7003" formatCode="m/d/yyyy\ h:mm">
                  <c:v>39865.333333326387</c:v>
                </c:pt>
                <c:pt idx="7004" formatCode="m/d/yyyy\ h:mm">
                  <c:v>39865.374999993051</c:v>
                </c:pt>
                <c:pt idx="7005" formatCode="m/d/yyyy\ h:mm">
                  <c:v>39865.416666659701</c:v>
                </c:pt>
                <c:pt idx="7006" formatCode="m/d/yyyy\ h:mm">
                  <c:v>39865.458333326394</c:v>
                </c:pt>
                <c:pt idx="7007" formatCode="m/d/yyyy\ h:mm">
                  <c:v>39865.49999999303</c:v>
                </c:pt>
                <c:pt idx="7008" formatCode="m/d/yyyy\ h:mm">
                  <c:v>39865.541666659679</c:v>
                </c:pt>
                <c:pt idx="7009" formatCode="m/d/yyyy\ h:mm">
                  <c:v>39865.583333326373</c:v>
                </c:pt>
                <c:pt idx="7010" formatCode="m/d/yyyy\ h:mm">
                  <c:v>39865.624999993022</c:v>
                </c:pt>
                <c:pt idx="7011" formatCode="m/d/yyyy\ h:mm">
                  <c:v>39865.666666659672</c:v>
                </c:pt>
                <c:pt idx="7012" formatCode="m/d/yyyy\ h:mm">
                  <c:v>39865.708333326365</c:v>
                </c:pt>
                <c:pt idx="7013" formatCode="m/d/yyyy\ h:mm">
                  <c:v>39865.749999993015</c:v>
                </c:pt>
                <c:pt idx="7014" formatCode="m/d/yyyy\ h:mm">
                  <c:v>39865.79166665965</c:v>
                </c:pt>
                <c:pt idx="7015" formatCode="m/d/yyyy\ h:mm">
                  <c:v>39865.833333326358</c:v>
                </c:pt>
                <c:pt idx="7016" formatCode="m/d/yyyy\ h:mm">
                  <c:v>39865.874999993022</c:v>
                </c:pt>
                <c:pt idx="7017" formatCode="m/d/yyyy\ h:mm">
                  <c:v>39865.916666659672</c:v>
                </c:pt>
                <c:pt idx="7018" formatCode="m/d/yyyy\ h:mm">
                  <c:v>39865.958333326365</c:v>
                </c:pt>
                <c:pt idx="7019" formatCode="m/d/yyyy\ h:mm">
                  <c:v>39865.999999993001</c:v>
                </c:pt>
                <c:pt idx="7020" formatCode="m/d/yyyy\ h:mm">
                  <c:v>39866.04166665965</c:v>
                </c:pt>
                <c:pt idx="7021" formatCode="m/d/yyyy\ h:mm">
                  <c:v>39866.083333326344</c:v>
                </c:pt>
                <c:pt idx="7022" formatCode="m/d/yyyy\ h:mm">
                  <c:v>39866.124999992993</c:v>
                </c:pt>
                <c:pt idx="7023" formatCode="m/d/yyyy\ h:mm">
                  <c:v>39866.166666659643</c:v>
                </c:pt>
                <c:pt idx="7024" formatCode="m/d/yyyy\ h:mm">
                  <c:v>39866.208333326336</c:v>
                </c:pt>
                <c:pt idx="7025" formatCode="m/d/yyyy\ h:mm">
                  <c:v>39866.249999992993</c:v>
                </c:pt>
                <c:pt idx="7026" formatCode="m/d/yyyy\ h:mm">
                  <c:v>39866.291666659621</c:v>
                </c:pt>
                <c:pt idx="7027" formatCode="m/d/yyyy\ h:mm">
                  <c:v>39866.333333326329</c:v>
                </c:pt>
                <c:pt idx="7028" formatCode="m/d/yyyy\ h:mm">
                  <c:v>39866.374999993001</c:v>
                </c:pt>
                <c:pt idx="7029" formatCode="m/d/yyyy\ h:mm">
                  <c:v>39866.416666659636</c:v>
                </c:pt>
                <c:pt idx="7030" formatCode="m/d/yyyy\ h:mm">
                  <c:v>39866.458333326336</c:v>
                </c:pt>
                <c:pt idx="7031" formatCode="m/d/yyyy\ h:mm">
                  <c:v>39866.499999992986</c:v>
                </c:pt>
                <c:pt idx="7032" formatCode="m/d/yyyy\ h:mm">
                  <c:v>39866.541666659621</c:v>
                </c:pt>
                <c:pt idx="7033" formatCode="m/d/yyyy\ h:mm">
                  <c:v>39866.583333326314</c:v>
                </c:pt>
                <c:pt idx="7034" formatCode="m/d/yyyy\ h:mm">
                  <c:v>39866.624999992979</c:v>
                </c:pt>
                <c:pt idx="7035" formatCode="m/d/yyyy\ h:mm">
                  <c:v>39866.666666659614</c:v>
                </c:pt>
                <c:pt idx="7036" formatCode="m/d/yyyy\ h:mm">
                  <c:v>39866.708333326293</c:v>
                </c:pt>
                <c:pt idx="7037" formatCode="m/d/yyyy\ h:mm">
                  <c:v>39866.749999992971</c:v>
                </c:pt>
                <c:pt idx="7038" formatCode="m/d/yyyy\ h:mm">
                  <c:v>39866.791666659592</c:v>
                </c:pt>
                <c:pt idx="7039" formatCode="m/d/yyyy\ h:mm">
                  <c:v>39866.833333326293</c:v>
                </c:pt>
                <c:pt idx="7040" formatCode="m/d/yyyy\ h:mm">
                  <c:v>39866.874999992979</c:v>
                </c:pt>
                <c:pt idx="7041" formatCode="m/d/yyyy\ h:mm">
                  <c:v>39866.916666659614</c:v>
                </c:pt>
                <c:pt idx="7042" formatCode="m/d/yyyy\ h:mm">
                  <c:v>39866.9583333263</c:v>
                </c:pt>
                <c:pt idx="7043" formatCode="m/d/yyyy\ h:mm">
                  <c:v>39866.999999992942</c:v>
                </c:pt>
                <c:pt idx="7044" formatCode="m/d/yyyy\ h:mm">
                  <c:v>39867.041666659592</c:v>
                </c:pt>
                <c:pt idx="7045" formatCode="m/d/yyyy\ h:mm">
                  <c:v>39867.083333326285</c:v>
                </c:pt>
                <c:pt idx="7046" formatCode="m/d/yyyy\ h:mm">
                  <c:v>39867.124999992942</c:v>
                </c:pt>
                <c:pt idx="7047" formatCode="m/d/yyyy\ h:mm">
                  <c:v>39867.166666659585</c:v>
                </c:pt>
                <c:pt idx="7048" formatCode="m/d/yyyy\ h:mm">
                  <c:v>39867.208333326278</c:v>
                </c:pt>
                <c:pt idx="7049" formatCode="m/d/yyyy\ h:mm">
                  <c:v>39867.249999992942</c:v>
                </c:pt>
                <c:pt idx="7050" formatCode="m/d/yyyy\ h:mm">
                  <c:v>39867.29166665957</c:v>
                </c:pt>
                <c:pt idx="7051" formatCode="m/d/yyyy\ h:mm">
                  <c:v>39867.333333326271</c:v>
                </c:pt>
                <c:pt idx="7052" formatCode="m/d/yyyy\ h:mm">
                  <c:v>39867.37499999295</c:v>
                </c:pt>
                <c:pt idx="7053" formatCode="m/d/yyyy\ h:mm">
                  <c:v>39867.416666659592</c:v>
                </c:pt>
                <c:pt idx="7054" formatCode="m/d/yyyy\ h:mm">
                  <c:v>39867.458333326271</c:v>
                </c:pt>
                <c:pt idx="7055" formatCode="m/d/yyyy\ h:mm">
                  <c:v>39867.499999992913</c:v>
                </c:pt>
                <c:pt idx="7056" formatCode="m/d/yyyy\ h:mm">
                  <c:v>39867.541666659577</c:v>
                </c:pt>
                <c:pt idx="7057" formatCode="m/d/yyyy\ h:mm">
                  <c:v>39867.583333326242</c:v>
                </c:pt>
                <c:pt idx="7058" formatCode="m/d/yyyy\ h:mm">
                  <c:v>39867.624999992913</c:v>
                </c:pt>
                <c:pt idx="7059" formatCode="m/d/yyyy\ h:mm">
                  <c:v>39867.66666665957</c:v>
                </c:pt>
                <c:pt idx="7060" formatCode="m/d/yyyy\ h:mm">
                  <c:v>39867.708333326242</c:v>
                </c:pt>
                <c:pt idx="7061" formatCode="m/d/yyyy\ h:mm">
                  <c:v>39867.749999992899</c:v>
                </c:pt>
                <c:pt idx="7062" formatCode="m/d/yyyy\ h:mm">
                  <c:v>39867.791666659534</c:v>
                </c:pt>
                <c:pt idx="7063" formatCode="m/d/yyyy\ h:mm">
                  <c:v>39867.833333326242</c:v>
                </c:pt>
                <c:pt idx="7064" formatCode="m/d/yyyy\ h:mm">
                  <c:v>39867.874999992906</c:v>
                </c:pt>
                <c:pt idx="7065" formatCode="m/d/yyyy\ h:mm">
                  <c:v>39867.916666659563</c:v>
                </c:pt>
                <c:pt idx="7066" formatCode="m/d/yyyy\ h:mm">
                  <c:v>39867.958333326249</c:v>
                </c:pt>
                <c:pt idx="7067" formatCode="m/d/yyyy\ h:mm">
                  <c:v>39867.999999992891</c:v>
                </c:pt>
                <c:pt idx="7068" formatCode="m/d/yyyy\ h:mm">
                  <c:v>39868.041666659534</c:v>
                </c:pt>
                <c:pt idx="7069" formatCode="m/d/yyyy\ h:mm">
                  <c:v>39868.083333326213</c:v>
                </c:pt>
                <c:pt idx="7070" formatCode="m/d/yyyy\ h:mm">
                  <c:v>39868.124999992891</c:v>
                </c:pt>
                <c:pt idx="7071" formatCode="m/d/yyyy\ h:mm">
                  <c:v>39868.166666659534</c:v>
                </c:pt>
                <c:pt idx="7072" formatCode="m/d/yyyy\ h:mm">
                  <c:v>39868.208333326213</c:v>
                </c:pt>
                <c:pt idx="7073" formatCode="m/d/yyyy\ h:mm">
                  <c:v>39868.249999992884</c:v>
                </c:pt>
                <c:pt idx="7074" formatCode="m/d/yyyy\ h:mm">
                  <c:v>39868.291666659519</c:v>
                </c:pt>
                <c:pt idx="7075" formatCode="m/d/yyyy\ h:mm">
                  <c:v>39868.333333326213</c:v>
                </c:pt>
                <c:pt idx="7076" formatCode="m/d/yyyy\ h:mm">
                  <c:v>39868.374999992884</c:v>
                </c:pt>
                <c:pt idx="7077" formatCode="m/d/yyyy\ h:mm">
                  <c:v>39868.416666659541</c:v>
                </c:pt>
                <c:pt idx="7078" formatCode="m/d/yyyy\ h:mm">
                  <c:v>39868.45833332622</c:v>
                </c:pt>
                <c:pt idx="7079" formatCode="m/d/yyyy\ h:mm">
                  <c:v>39868.499999992862</c:v>
                </c:pt>
                <c:pt idx="7080" formatCode="m/d/yyyy\ h:mm">
                  <c:v>39868.541666659505</c:v>
                </c:pt>
                <c:pt idx="7081" formatCode="m/d/yyyy\ h:mm">
                  <c:v>39868.583333326198</c:v>
                </c:pt>
                <c:pt idx="7082" formatCode="m/d/yyyy\ h:mm">
                  <c:v>39868.624999992848</c:v>
                </c:pt>
                <c:pt idx="7083" formatCode="m/d/yyyy\ h:mm">
                  <c:v>39868.666666659505</c:v>
                </c:pt>
                <c:pt idx="7084" formatCode="m/d/yyyy\ h:mm">
                  <c:v>39868.708333326198</c:v>
                </c:pt>
                <c:pt idx="7085" formatCode="m/d/yyyy\ h:mm">
                  <c:v>39868.74999999284</c:v>
                </c:pt>
                <c:pt idx="7086" formatCode="m/d/yyyy\ h:mm">
                  <c:v>39868.791666659483</c:v>
                </c:pt>
                <c:pt idx="7087" formatCode="m/d/yyyy\ h:mm">
                  <c:v>39868.833333326191</c:v>
                </c:pt>
                <c:pt idx="7088" formatCode="m/d/yyyy\ h:mm">
                  <c:v>39868.874999992848</c:v>
                </c:pt>
                <c:pt idx="7089" formatCode="m/d/yyyy\ h:mm">
                  <c:v>39868.916666659497</c:v>
                </c:pt>
                <c:pt idx="7090" formatCode="m/d/yyyy\ h:mm">
                  <c:v>39868.958333326198</c:v>
                </c:pt>
                <c:pt idx="7091" formatCode="m/d/yyyy\ h:mm">
                  <c:v>39868.999999992833</c:v>
                </c:pt>
                <c:pt idx="7092" formatCode="m/d/yyyy\ h:mm">
                  <c:v>39869.041666659476</c:v>
                </c:pt>
                <c:pt idx="7093" formatCode="m/d/yyyy\ h:mm">
                  <c:v>39869.083333326176</c:v>
                </c:pt>
                <c:pt idx="7094" formatCode="m/d/yyyy\ h:mm">
                  <c:v>39869.124999992819</c:v>
                </c:pt>
                <c:pt idx="7095" formatCode="m/d/yyyy\ h:mm">
                  <c:v>39869.166666659476</c:v>
                </c:pt>
                <c:pt idx="7096" formatCode="m/d/yyyy\ h:mm">
                  <c:v>39869.208333326169</c:v>
                </c:pt>
                <c:pt idx="7097" formatCode="m/d/yyyy\ h:mm">
                  <c:v>39869.249999992811</c:v>
                </c:pt>
                <c:pt idx="7098" formatCode="m/d/yyyy\ h:mm">
                  <c:v>39869.291666659454</c:v>
                </c:pt>
                <c:pt idx="7099" formatCode="m/d/yyyy\ h:mm">
                  <c:v>39869.333333326154</c:v>
                </c:pt>
                <c:pt idx="7100" formatCode="m/d/yyyy\ h:mm">
                  <c:v>39869.374999992826</c:v>
                </c:pt>
                <c:pt idx="7101" formatCode="m/d/yyyy\ h:mm">
                  <c:v>39869.416666659468</c:v>
                </c:pt>
                <c:pt idx="7102" formatCode="m/d/yyyy\ h:mm">
                  <c:v>39869.458333326162</c:v>
                </c:pt>
                <c:pt idx="7103" formatCode="m/d/yyyy\ h:mm">
                  <c:v>39869.499999992797</c:v>
                </c:pt>
                <c:pt idx="7104" formatCode="m/d/yyyy\ h:mm">
                  <c:v>39869.541666659454</c:v>
                </c:pt>
                <c:pt idx="7105" formatCode="m/d/yyyy\ h:mm">
                  <c:v>39869.583333326147</c:v>
                </c:pt>
                <c:pt idx="7106" formatCode="m/d/yyyy\ h:mm">
                  <c:v>39869.62499999279</c:v>
                </c:pt>
                <c:pt idx="7107" formatCode="m/d/yyyy\ h:mm">
                  <c:v>39869.666666659454</c:v>
                </c:pt>
                <c:pt idx="7108" formatCode="m/d/yyyy\ h:mm">
                  <c:v>39869.70833332614</c:v>
                </c:pt>
                <c:pt idx="7109" formatCode="m/d/yyyy\ h:mm">
                  <c:v>39869.749999992782</c:v>
                </c:pt>
                <c:pt idx="7110" formatCode="m/d/yyyy\ h:mm">
                  <c:v>39869.791666659417</c:v>
                </c:pt>
                <c:pt idx="7111" formatCode="m/d/yyyy\ h:mm">
                  <c:v>39869.833333326125</c:v>
                </c:pt>
                <c:pt idx="7112" formatCode="m/d/yyyy\ h:mm">
                  <c:v>39869.874999992797</c:v>
                </c:pt>
                <c:pt idx="7113" formatCode="m/d/yyyy\ h:mm">
                  <c:v>39869.916666659439</c:v>
                </c:pt>
                <c:pt idx="7114" formatCode="m/d/yyyy\ h:mm">
                  <c:v>39869.958333326133</c:v>
                </c:pt>
                <c:pt idx="7115" formatCode="m/d/yyyy\ h:mm">
                  <c:v>39869.999999992768</c:v>
                </c:pt>
                <c:pt idx="7116" formatCode="m/d/yyyy\ h:mm">
                  <c:v>39870.041666659425</c:v>
                </c:pt>
                <c:pt idx="7117" formatCode="m/d/yyyy\ h:mm">
                  <c:v>39870.083333326111</c:v>
                </c:pt>
                <c:pt idx="7118" formatCode="m/d/yyyy\ h:mm">
                  <c:v>39870.12499999276</c:v>
                </c:pt>
                <c:pt idx="7119" formatCode="m/d/yyyy\ h:mm">
                  <c:v>39870.166666659425</c:v>
                </c:pt>
                <c:pt idx="7120" formatCode="m/d/yyyy\ h:mm">
                  <c:v>39870.208333326103</c:v>
                </c:pt>
                <c:pt idx="7121" formatCode="m/d/yyyy\ h:mm">
                  <c:v>39870.249999992753</c:v>
                </c:pt>
                <c:pt idx="7122" formatCode="m/d/yyyy\ h:mm">
                  <c:v>39870.291666659388</c:v>
                </c:pt>
                <c:pt idx="7123" formatCode="m/d/yyyy\ h:mm">
                  <c:v>39870.333333326096</c:v>
                </c:pt>
                <c:pt idx="7124" formatCode="m/d/yyyy\ h:mm">
                  <c:v>39870.37499999276</c:v>
                </c:pt>
                <c:pt idx="7125" formatCode="m/d/yyyy\ h:mm">
                  <c:v>39870.41666665941</c:v>
                </c:pt>
                <c:pt idx="7126" formatCode="m/d/yyyy\ h:mm">
                  <c:v>39870.458333326111</c:v>
                </c:pt>
                <c:pt idx="7127" formatCode="m/d/yyyy\ h:mm">
                  <c:v>39870.499999992739</c:v>
                </c:pt>
                <c:pt idx="7128" formatCode="m/d/yyyy\ h:mm">
                  <c:v>39870.541666659388</c:v>
                </c:pt>
                <c:pt idx="7129" formatCode="m/d/yyyy\ h:mm">
                  <c:v>39870.583333326089</c:v>
                </c:pt>
                <c:pt idx="7130" formatCode="m/d/yyyy\ h:mm">
                  <c:v>39870.624999992731</c:v>
                </c:pt>
                <c:pt idx="7131" formatCode="m/d/yyyy\ h:mm">
                  <c:v>39870.666666659381</c:v>
                </c:pt>
                <c:pt idx="7132" formatCode="m/d/yyyy\ h:mm">
                  <c:v>39870.708333326074</c:v>
                </c:pt>
                <c:pt idx="7133" formatCode="m/d/yyyy\ h:mm">
                  <c:v>39870.749999992731</c:v>
                </c:pt>
                <c:pt idx="7134" formatCode="m/d/yyyy\ h:mm">
                  <c:v>39870.791666659366</c:v>
                </c:pt>
                <c:pt idx="7135" formatCode="m/d/yyyy\ h:mm">
                  <c:v>39870.833333326067</c:v>
                </c:pt>
                <c:pt idx="7136" formatCode="m/d/yyyy\ h:mm">
                  <c:v>39870.874999992739</c:v>
                </c:pt>
                <c:pt idx="7137" formatCode="m/d/yyyy\ h:mm">
                  <c:v>39870.916666659381</c:v>
                </c:pt>
                <c:pt idx="7138" formatCode="m/d/yyyy\ h:mm">
                  <c:v>39870.958333326074</c:v>
                </c:pt>
                <c:pt idx="7139" formatCode="m/d/yyyy\ h:mm">
                  <c:v>39870.999999992709</c:v>
                </c:pt>
                <c:pt idx="7140" formatCode="m/d/yyyy\ h:mm">
                  <c:v>39871.041666659374</c:v>
                </c:pt>
                <c:pt idx="7141" formatCode="m/d/yyyy\ h:mm">
                  <c:v>39871.083333326053</c:v>
                </c:pt>
                <c:pt idx="7142" formatCode="m/d/yyyy\ h:mm">
                  <c:v>39871.124999992702</c:v>
                </c:pt>
                <c:pt idx="7143" formatCode="m/d/yyyy\ h:mm">
                  <c:v>39871.166666659352</c:v>
                </c:pt>
                <c:pt idx="7144" formatCode="m/d/yyyy\ h:mm">
                  <c:v>39871.208333326045</c:v>
                </c:pt>
                <c:pt idx="7145" formatCode="m/d/yyyy\ h:mm">
                  <c:v>39871.249999992695</c:v>
                </c:pt>
                <c:pt idx="7146" formatCode="m/d/yyyy\ h:mm">
                  <c:v>39871.29166665933</c:v>
                </c:pt>
                <c:pt idx="7147" formatCode="m/d/yyyy\ h:mm">
                  <c:v>39871.333333326038</c:v>
                </c:pt>
                <c:pt idx="7148" formatCode="m/d/yyyy\ h:mm">
                  <c:v>39871.374999992702</c:v>
                </c:pt>
                <c:pt idx="7149" formatCode="m/d/yyyy\ h:mm">
                  <c:v>39871.416666659352</c:v>
                </c:pt>
                <c:pt idx="7150" formatCode="m/d/yyyy\ h:mm">
                  <c:v>39871.458333326045</c:v>
                </c:pt>
                <c:pt idx="7151" formatCode="m/d/yyyy\ h:mm">
                  <c:v>39871.49999999268</c:v>
                </c:pt>
                <c:pt idx="7152" formatCode="m/d/yyyy\ h:mm">
                  <c:v>39871.54166665933</c:v>
                </c:pt>
                <c:pt idx="7153" formatCode="m/d/yyyy\ h:mm">
                  <c:v>39871.583333326023</c:v>
                </c:pt>
                <c:pt idx="7154" formatCode="m/d/yyyy\ h:mm">
                  <c:v>39871.624999992673</c:v>
                </c:pt>
                <c:pt idx="7155" formatCode="m/d/yyyy\ h:mm">
                  <c:v>39871.666666659323</c:v>
                </c:pt>
                <c:pt idx="7156" formatCode="m/d/yyyy\ h:mm">
                  <c:v>39871.708333326016</c:v>
                </c:pt>
                <c:pt idx="7157" formatCode="m/d/yyyy\ h:mm">
                  <c:v>39871.749999992666</c:v>
                </c:pt>
                <c:pt idx="7158" formatCode="m/d/yyyy\ h:mm">
                  <c:v>39871.791666659301</c:v>
                </c:pt>
                <c:pt idx="7159" formatCode="m/d/yyyy\ h:mm">
                  <c:v>39871.833333326009</c:v>
                </c:pt>
                <c:pt idx="7160" formatCode="m/d/yyyy\ h:mm">
                  <c:v>39871.874999992673</c:v>
                </c:pt>
                <c:pt idx="7161" formatCode="m/d/yyyy\ h:mm">
                  <c:v>39871.916666659323</c:v>
                </c:pt>
                <c:pt idx="7162" formatCode="m/d/yyyy\ h:mm">
                  <c:v>39871.958333326016</c:v>
                </c:pt>
                <c:pt idx="7163" formatCode="m/d/yyyy\ h:mm">
                  <c:v>39871.999999992651</c:v>
                </c:pt>
                <c:pt idx="7164" formatCode="m/d/yyyy\ h:mm">
                  <c:v>39872.041666659301</c:v>
                </c:pt>
                <c:pt idx="7165" formatCode="m/d/yyyy\ h:mm">
                  <c:v>39872.083333325994</c:v>
                </c:pt>
                <c:pt idx="7166" formatCode="m/d/yyyy\ h:mm">
                  <c:v>39872.124999992644</c:v>
                </c:pt>
                <c:pt idx="7167" formatCode="m/d/yyyy\ h:mm">
                  <c:v>39872.166666659294</c:v>
                </c:pt>
                <c:pt idx="7168" formatCode="m/d/yyyy\ h:mm">
                  <c:v>39872.208333325987</c:v>
                </c:pt>
                <c:pt idx="7169" formatCode="m/d/yyyy\ h:mm">
                  <c:v>39872.249999992637</c:v>
                </c:pt>
                <c:pt idx="7170" formatCode="m/d/yyyy\ h:mm">
                  <c:v>39872.291666659272</c:v>
                </c:pt>
                <c:pt idx="7171" formatCode="m/d/yyyy\ h:mm">
                  <c:v>39872.33333332598</c:v>
                </c:pt>
                <c:pt idx="7172" formatCode="m/d/yyyy\ h:mm">
                  <c:v>39872.374999992644</c:v>
                </c:pt>
                <c:pt idx="7173" formatCode="m/d/yyyy\ h:mm">
                  <c:v>39872.416666659294</c:v>
                </c:pt>
                <c:pt idx="7174" formatCode="m/d/yyyy\ h:mm">
                  <c:v>39872.458333325987</c:v>
                </c:pt>
                <c:pt idx="7175" formatCode="m/d/yyyy\ h:mm">
                  <c:v>39872.499999992622</c:v>
                </c:pt>
                <c:pt idx="7176" formatCode="m/d/yyyy\ h:mm">
                  <c:v>39872.541666659272</c:v>
                </c:pt>
                <c:pt idx="7177" formatCode="m/d/yyyy\ h:mm">
                  <c:v>39872.583333325965</c:v>
                </c:pt>
                <c:pt idx="7178" formatCode="m/d/yyyy\ h:mm">
                  <c:v>39872.624999992615</c:v>
                </c:pt>
                <c:pt idx="7179" formatCode="m/d/yyyy\ h:mm">
                  <c:v>39872.666666659265</c:v>
                </c:pt>
                <c:pt idx="7180" formatCode="m/d/yyyy\ h:mm">
                  <c:v>39872.708333325943</c:v>
                </c:pt>
                <c:pt idx="7181" formatCode="m/d/yyyy\ h:mm">
                  <c:v>39872.749999992608</c:v>
                </c:pt>
                <c:pt idx="7182" formatCode="m/d/yyyy\ h:mm">
                  <c:v>39872.791666659243</c:v>
                </c:pt>
                <c:pt idx="7183" formatCode="m/d/yyyy\ h:mm">
                  <c:v>39872.833333325943</c:v>
                </c:pt>
                <c:pt idx="7184" formatCode="m/d/yyyy\ h:mm">
                  <c:v>39872.874999992615</c:v>
                </c:pt>
                <c:pt idx="7185" formatCode="m/d/yyyy\ h:mm">
                  <c:v>39872.916666659265</c:v>
                </c:pt>
                <c:pt idx="7186" formatCode="m/d/yyyy\ h:mm">
                  <c:v>39872.958333325951</c:v>
                </c:pt>
                <c:pt idx="7187" formatCode="m/d/yyyy\ h:mm">
                  <c:v>39872.999999992593</c:v>
                </c:pt>
                <c:pt idx="7188" formatCode="m/d/yyyy\ h:mm">
                  <c:v>39873.041666659243</c:v>
                </c:pt>
                <c:pt idx="7189" formatCode="m/d/yyyy\ h:mm">
                  <c:v>39873.083333325936</c:v>
                </c:pt>
                <c:pt idx="7190" formatCode="m/d/yyyy\ h:mm">
                  <c:v>39873.124999992593</c:v>
                </c:pt>
                <c:pt idx="7191" formatCode="m/d/yyyy\ h:mm">
                  <c:v>39873.166666659228</c:v>
                </c:pt>
                <c:pt idx="7192" formatCode="m/d/yyyy\ h:mm">
                  <c:v>39873.208333325929</c:v>
                </c:pt>
                <c:pt idx="7193" formatCode="m/d/yyyy\ h:mm">
                  <c:v>39873.249999992593</c:v>
                </c:pt>
                <c:pt idx="7194" formatCode="m/d/yyyy\ h:mm">
                  <c:v>39873.291666659206</c:v>
                </c:pt>
                <c:pt idx="7195" formatCode="m/d/yyyy\ h:mm">
                  <c:v>39873.333333325922</c:v>
                </c:pt>
                <c:pt idx="7196" formatCode="m/d/yyyy\ h:mm">
                  <c:v>39873.3749999926</c:v>
                </c:pt>
                <c:pt idx="7197" formatCode="m/d/yyyy\ h:mm">
                  <c:v>39873.416666659235</c:v>
                </c:pt>
                <c:pt idx="7198" formatCode="m/d/yyyy\ h:mm">
                  <c:v>39873.458333325929</c:v>
                </c:pt>
                <c:pt idx="7199" formatCode="m/d/yyyy\ h:mm">
                  <c:v>39873.499999992579</c:v>
                </c:pt>
                <c:pt idx="7200" formatCode="m/d/yyyy\ h:mm">
                  <c:v>39873.541666659214</c:v>
                </c:pt>
                <c:pt idx="7201" formatCode="m/d/yyyy\ h:mm">
                  <c:v>39873.583333325892</c:v>
                </c:pt>
                <c:pt idx="7202" formatCode="m/d/yyyy\ h:mm">
                  <c:v>39873.624999992571</c:v>
                </c:pt>
                <c:pt idx="7203" formatCode="m/d/yyyy\ h:mm">
                  <c:v>39873.666666659206</c:v>
                </c:pt>
                <c:pt idx="7204" formatCode="m/d/yyyy\ h:mm">
                  <c:v>39873.708333325892</c:v>
                </c:pt>
                <c:pt idx="7205" formatCode="m/d/yyyy\ h:mm">
                  <c:v>39873.749999992549</c:v>
                </c:pt>
                <c:pt idx="7206" formatCode="m/d/yyyy\ h:mm">
                  <c:v>39873.791666659185</c:v>
                </c:pt>
                <c:pt idx="7207" formatCode="m/d/yyyy\ h:mm">
                  <c:v>39873.833333325892</c:v>
                </c:pt>
                <c:pt idx="7208" formatCode="m/d/yyyy\ h:mm">
                  <c:v>39873.874999992557</c:v>
                </c:pt>
                <c:pt idx="7209" formatCode="m/d/yyyy\ h:mm">
                  <c:v>39873.916666659206</c:v>
                </c:pt>
                <c:pt idx="7210" formatCode="m/d/yyyy\ h:mm">
                  <c:v>39873.9583333259</c:v>
                </c:pt>
                <c:pt idx="7211" formatCode="m/d/yyyy\ h:mm">
                  <c:v>39873.999999992542</c:v>
                </c:pt>
                <c:pt idx="7212" formatCode="m/d/yyyy\ h:mm">
                  <c:v>39874.041666659185</c:v>
                </c:pt>
                <c:pt idx="7213" formatCode="m/d/yyyy\ h:mm">
                  <c:v>39874.083333325863</c:v>
                </c:pt>
                <c:pt idx="7214" formatCode="m/d/yyyy\ h:mm">
                  <c:v>39874.124999992542</c:v>
                </c:pt>
                <c:pt idx="7215" formatCode="m/d/yyyy\ h:mm">
                  <c:v>39874.166666659185</c:v>
                </c:pt>
                <c:pt idx="7216" formatCode="m/d/yyyy\ h:mm">
                  <c:v>39874.208333325863</c:v>
                </c:pt>
                <c:pt idx="7217" formatCode="m/d/yyyy\ h:mm">
                  <c:v>39874.249999992535</c:v>
                </c:pt>
                <c:pt idx="7218" formatCode="m/d/yyyy\ h:mm">
                  <c:v>39874.29166665917</c:v>
                </c:pt>
                <c:pt idx="7219" formatCode="m/d/yyyy\ h:mm">
                  <c:v>39874.333333325849</c:v>
                </c:pt>
                <c:pt idx="7220" formatCode="m/d/yyyy\ h:mm">
                  <c:v>39874.374999992535</c:v>
                </c:pt>
                <c:pt idx="7221" formatCode="m/d/yyyy\ h:mm">
                  <c:v>39874.416666659192</c:v>
                </c:pt>
                <c:pt idx="7222" formatCode="m/d/yyyy\ h:mm">
                  <c:v>39874.458333325856</c:v>
                </c:pt>
                <c:pt idx="7223" formatCode="m/d/yyyy\ h:mm">
                  <c:v>39874.499999992513</c:v>
                </c:pt>
                <c:pt idx="7224" formatCode="m/d/yyyy\ h:mm">
                  <c:v>39874.54166665917</c:v>
                </c:pt>
                <c:pt idx="7225" formatCode="m/d/yyyy\ h:mm">
                  <c:v>39874.583333325842</c:v>
                </c:pt>
                <c:pt idx="7226" formatCode="m/d/yyyy\ h:mm">
                  <c:v>39874.624999992498</c:v>
                </c:pt>
                <c:pt idx="7227" formatCode="m/d/yyyy\ h:mm">
                  <c:v>39874.666666659155</c:v>
                </c:pt>
                <c:pt idx="7228" formatCode="m/d/yyyy\ h:mm">
                  <c:v>39874.708333325842</c:v>
                </c:pt>
                <c:pt idx="7229" formatCode="m/d/yyyy\ h:mm">
                  <c:v>39874.749999992491</c:v>
                </c:pt>
                <c:pt idx="7230" formatCode="m/d/yyyy\ h:mm">
                  <c:v>39874.791666659134</c:v>
                </c:pt>
                <c:pt idx="7231" formatCode="m/d/yyyy\ h:mm">
                  <c:v>39874.833333325834</c:v>
                </c:pt>
                <c:pt idx="7232" formatCode="m/d/yyyy\ h:mm">
                  <c:v>39874.874999992506</c:v>
                </c:pt>
                <c:pt idx="7233" formatCode="m/d/yyyy\ h:mm">
                  <c:v>39874.916666659148</c:v>
                </c:pt>
                <c:pt idx="7234" formatCode="m/d/yyyy\ h:mm">
                  <c:v>39874.958333325834</c:v>
                </c:pt>
                <c:pt idx="7235" formatCode="m/d/yyyy\ h:mm">
                  <c:v>39874.999999992491</c:v>
                </c:pt>
                <c:pt idx="7236" formatCode="m/d/yyyy\ h:mm">
                  <c:v>39875.041666659134</c:v>
                </c:pt>
                <c:pt idx="7237" formatCode="m/d/yyyy\ h:mm">
                  <c:v>39875.083333325812</c:v>
                </c:pt>
                <c:pt idx="7238" formatCode="m/d/yyyy\ h:mm">
                  <c:v>39875.124999992469</c:v>
                </c:pt>
                <c:pt idx="7239" formatCode="m/d/yyyy\ h:mm">
                  <c:v>39875.166666659134</c:v>
                </c:pt>
                <c:pt idx="7240" formatCode="m/d/yyyy\ h:mm">
                  <c:v>39875.208333325798</c:v>
                </c:pt>
                <c:pt idx="7241" formatCode="m/d/yyyy\ h:mm">
                  <c:v>39875.249999992462</c:v>
                </c:pt>
                <c:pt idx="7242" formatCode="m/d/yyyy\ h:mm">
                  <c:v>39875.291666659105</c:v>
                </c:pt>
                <c:pt idx="7243" formatCode="m/d/yyyy\ h:mm">
                  <c:v>39875.333333325791</c:v>
                </c:pt>
                <c:pt idx="7244" formatCode="m/d/yyyy\ h:mm">
                  <c:v>39875.374999992477</c:v>
                </c:pt>
                <c:pt idx="7245" formatCode="m/d/yyyy\ h:mm">
                  <c:v>39875.416666659119</c:v>
                </c:pt>
                <c:pt idx="7246" formatCode="m/d/yyyy\ h:mm">
                  <c:v>39875.458333325798</c:v>
                </c:pt>
                <c:pt idx="7247" formatCode="m/d/yyyy\ h:mm">
                  <c:v>39875.499999992448</c:v>
                </c:pt>
                <c:pt idx="7248" formatCode="m/d/yyyy\ h:mm">
                  <c:v>39875.541666659105</c:v>
                </c:pt>
                <c:pt idx="7249" formatCode="m/d/yyyy\ h:mm">
                  <c:v>39875.583333325783</c:v>
                </c:pt>
                <c:pt idx="7250" formatCode="m/d/yyyy\ h:mm">
                  <c:v>39875.62499999244</c:v>
                </c:pt>
                <c:pt idx="7251" formatCode="m/d/yyyy\ h:mm">
                  <c:v>39875.666666659105</c:v>
                </c:pt>
                <c:pt idx="7252" formatCode="m/d/yyyy\ h:mm">
                  <c:v>39875.708333325769</c:v>
                </c:pt>
                <c:pt idx="7253" formatCode="m/d/yyyy\ h:mm">
                  <c:v>39875.749999992433</c:v>
                </c:pt>
                <c:pt idx="7254" formatCode="m/d/yyyy\ h:mm">
                  <c:v>39875.791666659068</c:v>
                </c:pt>
                <c:pt idx="7255" formatCode="m/d/yyyy\ h:mm">
                  <c:v>39875.833333325761</c:v>
                </c:pt>
                <c:pt idx="7256" formatCode="m/d/yyyy\ h:mm">
                  <c:v>39875.874999992448</c:v>
                </c:pt>
                <c:pt idx="7257" formatCode="m/d/yyyy\ h:mm">
                  <c:v>39875.91666665909</c:v>
                </c:pt>
                <c:pt idx="7258" formatCode="m/d/yyyy\ h:mm">
                  <c:v>39875.958333325776</c:v>
                </c:pt>
                <c:pt idx="7259" formatCode="m/d/yyyy\ h:mm">
                  <c:v>39875.999999992418</c:v>
                </c:pt>
                <c:pt idx="7260" formatCode="m/d/yyyy\ h:mm">
                  <c:v>39876.041666659075</c:v>
                </c:pt>
                <c:pt idx="7261" formatCode="m/d/yyyy\ h:mm">
                  <c:v>39876.083333325747</c:v>
                </c:pt>
                <c:pt idx="7262" formatCode="m/d/yyyy\ h:mm">
                  <c:v>39876.124999992411</c:v>
                </c:pt>
                <c:pt idx="7263" formatCode="m/d/yyyy\ h:mm">
                  <c:v>39876.166666659075</c:v>
                </c:pt>
                <c:pt idx="7264" formatCode="m/d/yyyy\ h:mm">
                  <c:v>39876.20833332574</c:v>
                </c:pt>
                <c:pt idx="7265" formatCode="m/d/yyyy\ h:mm">
                  <c:v>39876.249999992411</c:v>
                </c:pt>
                <c:pt idx="7266" formatCode="m/d/yyyy\ h:mm">
                  <c:v>39876.291666659046</c:v>
                </c:pt>
                <c:pt idx="7267" formatCode="m/d/yyyy\ h:mm">
                  <c:v>39876.333333325732</c:v>
                </c:pt>
                <c:pt idx="7268" formatCode="m/d/yyyy\ h:mm">
                  <c:v>39876.374999992418</c:v>
                </c:pt>
                <c:pt idx="7269" formatCode="m/d/yyyy\ h:mm">
                  <c:v>39876.416666659061</c:v>
                </c:pt>
                <c:pt idx="7270" formatCode="m/d/yyyy\ h:mm">
                  <c:v>39876.458333325747</c:v>
                </c:pt>
                <c:pt idx="7271" formatCode="m/d/yyyy\ h:mm">
                  <c:v>39876.499999992389</c:v>
                </c:pt>
                <c:pt idx="7272" formatCode="m/d/yyyy\ h:mm">
                  <c:v>39876.541666659054</c:v>
                </c:pt>
                <c:pt idx="7273" formatCode="m/d/yyyy\ h:mm">
                  <c:v>39876.583333325718</c:v>
                </c:pt>
                <c:pt idx="7274" formatCode="m/d/yyyy\ h:mm">
                  <c:v>39876.624999992382</c:v>
                </c:pt>
                <c:pt idx="7275" formatCode="m/d/yyyy\ h:mm">
                  <c:v>39876.666666659032</c:v>
                </c:pt>
                <c:pt idx="7276" formatCode="m/d/yyyy\ h:mm">
                  <c:v>39876.708333325711</c:v>
                </c:pt>
                <c:pt idx="7277" formatCode="m/d/yyyy\ h:mm">
                  <c:v>39876.749999992382</c:v>
                </c:pt>
                <c:pt idx="7278" formatCode="m/d/yyyy\ h:mm">
                  <c:v>39876.791666659017</c:v>
                </c:pt>
                <c:pt idx="7279" formatCode="m/d/yyyy\ h:mm">
                  <c:v>39876.833333325703</c:v>
                </c:pt>
                <c:pt idx="7280" formatCode="m/d/yyyy\ h:mm">
                  <c:v>39876.874999992389</c:v>
                </c:pt>
                <c:pt idx="7281" formatCode="m/d/yyyy\ h:mm">
                  <c:v>39876.916666659032</c:v>
                </c:pt>
                <c:pt idx="7282" formatCode="m/d/yyyy\ h:mm">
                  <c:v>39876.958333325711</c:v>
                </c:pt>
                <c:pt idx="7283" formatCode="m/d/yyyy\ h:mm">
                  <c:v>39876.99999999236</c:v>
                </c:pt>
                <c:pt idx="7284" formatCode="m/d/yyyy\ h:mm">
                  <c:v>39877.041666659024</c:v>
                </c:pt>
                <c:pt idx="7285" formatCode="m/d/yyyy\ h:mm">
                  <c:v>39877.083333325689</c:v>
                </c:pt>
                <c:pt idx="7286" formatCode="m/d/yyyy\ h:mm">
                  <c:v>39877.124999992353</c:v>
                </c:pt>
                <c:pt idx="7287" formatCode="m/d/yyyy\ h:mm">
                  <c:v>39877.166666659003</c:v>
                </c:pt>
                <c:pt idx="7288" formatCode="m/d/yyyy\ h:mm">
                  <c:v>39877.208333325681</c:v>
                </c:pt>
                <c:pt idx="7289" formatCode="m/d/yyyy\ h:mm">
                  <c:v>39877.249999992346</c:v>
                </c:pt>
                <c:pt idx="7290" formatCode="m/d/yyyy\ h:mm">
                  <c:v>39877.291666658988</c:v>
                </c:pt>
                <c:pt idx="7291" formatCode="m/d/yyyy\ h:mm">
                  <c:v>39877.333333325681</c:v>
                </c:pt>
                <c:pt idx="7292" formatCode="m/d/yyyy\ h:mm">
                  <c:v>39877.374999992353</c:v>
                </c:pt>
                <c:pt idx="7293" formatCode="m/d/yyyy\ h:mm">
                  <c:v>39877.416666659003</c:v>
                </c:pt>
                <c:pt idx="7294" formatCode="m/d/yyyy\ h:mm">
                  <c:v>39877.458333325689</c:v>
                </c:pt>
                <c:pt idx="7295" formatCode="m/d/yyyy\ h:mm">
                  <c:v>39877.499999992331</c:v>
                </c:pt>
                <c:pt idx="7296" formatCode="m/d/yyyy\ h:mm">
                  <c:v>39877.541666658995</c:v>
                </c:pt>
                <c:pt idx="7297" formatCode="m/d/yyyy\ h:mm">
                  <c:v>39877.58333332566</c:v>
                </c:pt>
                <c:pt idx="7298" formatCode="m/d/yyyy\ h:mm">
                  <c:v>39877.624999992331</c:v>
                </c:pt>
                <c:pt idx="7299" formatCode="m/d/yyyy\ h:mm">
                  <c:v>39877.666666658988</c:v>
                </c:pt>
                <c:pt idx="7300" formatCode="m/d/yyyy\ h:mm">
                  <c:v>39877.708333325652</c:v>
                </c:pt>
                <c:pt idx="7301" formatCode="m/d/yyyy\ h:mm">
                  <c:v>39877.749999992317</c:v>
                </c:pt>
                <c:pt idx="7302" formatCode="m/d/yyyy\ h:mm">
                  <c:v>39877.791666658974</c:v>
                </c:pt>
                <c:pt idx="7303" formatCode="m/d/yyyy\ h:mm">
                  <c:v>39877.833333325645</c:v>
                </c:pt>
                <c:pt idx="7304" formatCode="m/d/yyyy\ h:mm">
                  <c:v>39877.874999992324</c:v>
                </c:pt>
                <c:pt idx="7305" formatCode="m/d/yyyy\ h:mm">
                  <c:v>39877.916666658995</c:v>
                </c:pt>
                <c:pt idx="7306" formatCode="m/d/yyyy\ h:mm">
                  <c:v>39877.958333325652</c:v>
                </c:pt>
                <c:pt idx="7307" formatCode="m/d/yyyy\ h:mm">
                  <c:v>39877.999999992302</c:v>
                </c:pt>
                <c:pt idx="7308" formatCode="m/d/yyyy\ h:mm">
                  <c:v>39878.041666658966</c:v>
                </c:pt>
                <c:pt idx="7309" formatCode="m/d/yyyy\ h:mm">
                  <c:v>39878.083333325631</c:v>
                </c:pt>
                <c:pt idx="7310" formatCode="m/d/yyyy\ h:mm">
                  <c:v>39878.124999992295</c:v>
                </c:pt>
                <c:pt idx="7311" formatCode="m/d/yyyy\ h:mm">
                  <c:v>39878.166666658959</c:v>
                </c:pt>
                <c:pt idx="7312" formatCode="m/d/yyyy\ h:mm">
                  <c:v>39878.208333325623</c:v>
                </c:pt>
                <c:pt idx="7313" formatCode="m/d/yyyy\ h:mm">
                  <c:v>39878.249999992287</c:v>
                </c:pt>
                <c:pt idx="7314" formatCode="m/d/yyyy\ h:mm">
                  <c:v>39878.291666658937</c:v>
                </c:pt>
                <c:pt idx="7315" formatCode="m/d/yyyy\ h:mm">
                  <c:v>39878.333333325616</c:v>
                </c:pt>
                <c:pt idx="7316" formatCode="m/d/yyyy\ h:mm">
                  <c:v>39878.374999992295</c:v>
                </c:pt>
                <c:pt idx="7317" formatCode="m/d/yyyy\ h:mm">
                  <c:v>39878.416666658959</c:v>
                </c:pt>
                <c:pt idx="7318" formatCode="m/d/yyyy\ h:mm">
                  <c:v>39878.458333325623</c:v>
                </c:pt>
                <c:pt idx="7319" formatCode="m/d/yyyy\ h:mm">
                  <c:v>39878.499999992273</c:v>
                </c:pt>
                <c:pt idx="7320" formatCode="m/d/yyyy\ h:mm">
                  <c:v>39878.541666658937</c:v>
                </c:pt>
                <c:pt idx="7321" formatCode="m/d/yyyy\ h:mm">
                  <c:v>39878.583333325601</c:v>
                </c:pt>
                <c:pt idx="7322" formatCode="m/d/yyyy\ h:mm">
                  <c:v>39878.624999992266</c:v>
                </c:pt>
                <c:pt idx="7323" formatCode="m/d/yyyy\ h:mm">
                  <c:v>39878.66666665893</c:v>
                </c:pt>
                <c:pt idx="7324" formatCode="m/d/yyyy\ h:mm">
                  <c:v>39878.708333325601</c:v>
                </c:pt>
                <c:pt idx="7325" formatCode="m/d/yyyy\ h:mm">
                  <c:v>39878.749999992258</c:v>
                </c:pt>
                <c:pt idx="7326" formatCode="m/d/yyyy\ h:mm">
                  <c:v>39878.791666658908</c:v>
                </c:pt>
                <c:pt idx="7327" formatCode="m/d/yyyy\ h:mm">
                  <c:v>39878.833333325601</c:v>
                </c:pt>
                <c:pt idx="7328" formatCode="m/d/yyyy\ h:mm">
                  <c:v>39878.874999992266</c:v>
                </c:pt>
                <c:pt idx="7329" formatCode="m/d/yyyy\ h:mm">
                  <c:v>39878.91666665893</c:v>
                </c:pt>
                <c:pt idx="7330" formatCode="m/d/yyyy\ h:mm">
                  <c:v>39878.958333325609</c:v>
                </c:pt>
                <c:pt idx="7331" formatCode="m/d/yyyy\ h:mm">
                  <c:v>39878.999999992244</c:v>
                </c:pt>
                <c:pt idx="7332" formatCode="m/d/yyyy\ h:mm">
                  <c:v>39879.041666658908</c:v>
                </c:pt>
                <c:pt idx="7333" formatCode="m/d/yyyy\ h:mm">
                  <c:v>39879.083333325587</c:v>
                </c:pt>
                <c:pt idx="7334" formatCode="m/d/yyyy\ h:mm">
                  <c:v>39879.124999992237</c:v>
                </c:pt>
                <c:pt idx="7335" formatCode="m/d/yyyy\ h:mm">
                  <c:v>39879.166666658901</c:v>
                </c:pt>
                <c:pt idx="7336" formatCode="m/d/yyyy\ h:mm">
                  <c:v>39879.20833332558</c:v>
                </c:pt>
                <c:pt idx="7337" formatCode="m/d/yyyy\ h:mm">
                  <c:v>39879.249999992229</c:v>
                </c:pt>
                <c:pt idx="7338" formatCode="m/d/yyyy\ h:mm">
                  <c:v>39879.291666658879</c:v>
                </c:pt>
                <c:pt idx="7339" formatCode="m/d/yyyy\ h:mm">
                  <c:v>39879.333333325572</c:v>
                </c:pt>
                <c:pt idx="7340" formatCode="m/d/yyyy\ h:mm">
                  <c:v>39879.374999992237</c:v>
                </c:pt>
                <c:pt idx="7341" formatCode="m/d/yyyy\ h:mm">
                  <c:v>39879.416666658901</c:v>
                </c:pt>
                <c:pt idx="7342" formatCode="m/d/yyyy\ h:mm">
                  <c:v>39879.45833332558</c:v>
                </c:pt>
                <c:pt idx="7343" formatCode="m/d/yyyy\ h:mm">
                  <c:v>39879.499999992215</c:v>
                </c:pt>
                <c:pt idx="7344" formatCode="m/d/yyyy\ h:mm">
                  <c:v>39879.541666658879</c:v>
                </c:pt>
                <c:pt idx="7345" formatCode="m/d/yyyy\ h:mm">
                  <c:v>39879.583333325543</c:v>
                </c:pt>
                <c:pt idx="7346" formatCode="m/d/yyyy\ h:mm">
                  <c:v>39879.624999992207</c:v>
                </c:pt>
                <c:pt idx="7347" formatCode="m/d/yyyy\ h:mm">
                  <c:v>39879.666666658872</c:v>
                </c:pt>
                <c:pt idx="7348" formatCode="m/d/yyyy\ h:mm">
                  <c:v>39879.708333325543</c:v>
                </c:pt>
                <c:pt idx="7349" formatCode="m/d/yyyy\ h:mm">
                  <c:v>39879.7499999922</c:v>
                </c:pt>
                <c:pt idx="7350" formatCode="m/d/yyyy\ h:mm">
                  <c:v>39879.79166665885</c:v>
                </c:pt>
                <c:pt idx="7351" formatCode="m/d/yyyy\ h:mm">
                  <c:v>39879.833333325543</c:v>
                </c:pt>
                <c:pt idx="7352" formatCode="m/d/yyyy\ h:mm">
                  <c:v>39879.874999992207</c:v>
                </c:pt>
                <c:pt idx="7353" formatCode="m/d/yyyy\ h:mm">
                  <c:v>39879.916666658872</c:v>
                </c:pt>
                <c:pt idx="7354" formatCode="m/d/yyyy\ h:mm">
                  <c:v>39879.95833332555</c:v>
                </c:pt>
                <c:pt idx="7355" formatCode="m/d/yyyy\ h:mm">
                  <c:v>39879.999999992193</c:v>
                </c:pt>
                <c:pt idx="7356" formatCode="m/d/yyyy\ h:mm">
                  <c:v>39880.04166665885</c:v>
                </c:pt>
                <c:pt idx="7357" formatCode="m/d/yyyy\ h:mm">
                  <c:v>39880.083333325529</c:v>
                </c:pt>
                <c:pt idx="7358" formatCode="m/d/yyyy\ h:mm">
                  <c:v>39880.124999992193</c:v>
                </c:pt>
                <c:pt idx="7359" formatCode="m/d/yyyy\ h:mm">
                  <c:v>39880.166666658835</c:v>
                </c:pt>
                <c:pt idx="7360" formatCode="m/d/yyyy\ h:mm">
                  <c:v>39880.208333325521</c:v>
                </c:pt>
                <c:pt idx="7361" formatCode="m/d/yyyy\ h:mm">
                  <c:v>39880.249999992186</c:v>
                </c:pt>
                <c:pt idx="7362" formatCode="m/d/yyyy\ h:mm">
                  <c:v>39880.291666658821</c:v>
                </c:pt>
                <c:pt idx="7363" formatCode="m/d/yyyy\ h:mm">
                  <c:v>39880.333333325514</c:v>
                </c:pt>
                <c:pt idx="7364" formatCode="m/d/yyyy\ h:mm">
                  <c:v>39880.374999992193</c:v>
                </c:pt>
                <c:pt idx="7365" formatCode="m/d/yyyy\ h:mm">
                  <c:v>39880.416666658843</c:v>
                </c:pt>
                <c:pt idx="7366" formatCode="m/d/yyyy\ h:mm">
                  <c:v>39880.458333325514</c:v>
                </c:pt>
                <c:pt idx="7367" formatCode="m/d/yyyy\ h:mm">
                  <c:v>39880.499999992171</c:v>
                </c:pt>
                <c:pt idx="7368" formatCode="m/d/yyyy\ h:mm">
                  <c:v>39880.541666658821</c:v>
                </c:pt>
                <c:pt idx="7369" formatCode="m/d/yyyy\ h:mm">
                  <c:v>39880.583333325492</c:v>
                </c:pt>
                <c:pt idx="7370" formatCode="m/d/yyyy\ h:mm">
                  <c:v>39880.624999992149</c:v>
                </c:pt>
                <c:pt idx="7371" formatCode="m/d/yyyy\ h:mm">
                  <c:v>39880.666666658806</c:v>
                </c:pt>
                <c:pt idx="7372" formatCode="m/d/yyyy\ h:mm">
                  <c:v>39880.708333325492</c:v>
                </c:pt>
                <c:pt idx="7373" formatCode="m/d/yyyy\ h:mm">
                  <c:v>39880.749999992142</c:v>
                </c:pt>
                <c:pt idx="7374" formatCode="m/d/yyyy\ h:mm">
                  <c:v>39880.791666658784</c:v>
                </c:pt>
                <c:pt idx="7375" formatCode="m/d/yyyy\ h:mm">
                  <c:v>39880.833333325485</c:v>
                </c:pt>
                <c:pt idx="7376" formatCode="m/d/yyyy\ h:mm">
                  <c:v>39880.874999992157</c:v>
                </c:pt>
                <c:pt idx="7377" formatCode="m/d/yyyy\ h:mm">
                  <c:v>39880.916666658799</c:v>
                </c:pt>
                <c:pt idx="7378" formatCode="m/d/yyyy\ h:mm">
                  <c:v>39880.958333325485</c:v>
                </c:pt>
                <c:pt idx="7379" formatCode="m/d/yyyy\ h:mm">
                  <c:v>39880.999999992142</c:v>
                </c:pt>
                <c:pt idx="7380" formatCode="m/d/yyyy\ h:mm">
                  <c:v>39881.041666658784</c:v>
                </c:pt>
                <c:pt idx="7381" formatCode="m/d/yyyy\ h:mm">
                  <c:v>39881.083333325463</c:v>
                </c:pt>
                <c:pt idx="7382" formatCode="m/d/yyyy\ h:mm">
                  <c:v>39881.124999992135</c:v>
                </c:pt>
                <c:pt idx="7383" formatCode="m/d/yyyy\ h:mm">
                  <c:v>39881.166666658784</c:v>
                </c:pt>
                <c:pt idx="7384" formatCode="m/d/yyyy\ h:mm">
                  <c:v>39881.208333325449</c:v>
                </c:pt>
                <c:pt idx="7385" formatCode="m/d/yyyy\ h:mm">
                  <c:v>39881.249999992113</c:v>
                </c:pt>
                <c:pt idx="7386" formatCode="m/d/yyyy\ h:mm">
                  <c:v>39881.291666658763</c:v>
                </c:pt>
                <c:pt idx="7387" formatCode="m/d/yyyy\ h:mm">
                  <c:v>39881.333333325441</c:v>
                </c:pt>
                <c:pt idx="7388" formatCode="m/d/yyyy\ h:mm">
                  <c:v>39881.374999992135</c:v>
                </c:pt>
                <c:pt idx="7389" formatCode="m/d/yyyy\ h:mm">
                  <c:v>39881.416666658784</c:v>
                </c:pt>
                <c:pt idx="7390" formatCode="m/d/yyyy\ h:mm">
                  <c:v>39881.458333325456</c:v>
                </c:pt>
                <c:pt idx="7391" formatCode="m/d/yyyy\ h:mm">
                  <c:v>39881.499999992098</c:v>
                </c:pt>
                <c:pt idx="7392" formatCode="m/d/yyyy\ h:mm">
                  <c:v>39881.541666658755</c:v>
                </c:pt>
                <c:pt idx="7393" formatCode="m/d/yyyy\ h:mm">
                  <c:v>39881.583333325441</c:v>
                </c:pt>
                <c:pt idx="7394" formatCode="m/d/yyyy\ h:mm">
                  <c:v>39881.624999992091</c:v>
                </c:pt>
                <c:pt idx="7395" formatCode="m/d/yyyy\ h:mm">
                  <c:v>39881.666666658755</c:v>
                </c:pt>
                <c:pt idx="7396" formatCode="m/d/yyyy\ h:mm">
                  <c:v>39881.708333325434</c:v>
                </c:pt>
                <c:pt idx="7397" formatCode="m/d/yyyy\ h:mm">
                  <c:v>39881.749999992091</c:v>
                </c:pt>
                <c:pt idx="7398" formatCode="m/d/yyyy\ h:mm">
                  <c:v>39881.791666658719</c:v>
                </c:pt>
                <c:pt idx="7399" formatCode="m/d/yyyy\ h:mm">
                  <c:v>39881.833333325412</c:v>
                </c:pt>
                <c:pt idx="7400" formatCode="m/d/yyyy\ h:mm">
                  <c:v>39881.874999992098</c:v>
                </c:pt>
                <c:pt idx="7401" formatCode="m/d/yyyy\ h:mm">
                  <c:v>39881.916666658741</c:v>
                </c:pt>
                <c:pt idx="7402" formatCode="m/d/yyyy\ h:mm">
                  <c:v>39881.958333325434</c:v>
                </c:pt>
                <c:pt idx="7403" formatCode="m/d/yyyy\ h:mm">
                  <c:v>39881.999999992069</c:v>
                </c:pt>
                <c:pt idx="7404" formatCode="m/d/yyyy\ h:mm">
                  <c:v>39882.041666658726</c:v>
                </c:pt>
                <c:pt idx="7405" formatCode="m/d/yyyy\ h:mm">
                  <c:v>39882.083333325398</c:v>
                </c:pt>
                <c:pt idx="7406" formatCode="m/d/yyyy\ h:mm">
                  <c:v>39882.124999992062</c:v>
                </c:pt>
                <c:pt idx="7407" formatCode="m/d/yyyy\ h:mm">
                  <c:v>39882.166666658726</c:v>
                </c:pt>
                <c:pt idx="7408" formatCode="m/d/yyyy\ h:mm">
                  <c:v>39882.20833332539</c:v>
                </c:pt>
                <c:pt idx="7409" formatCode="m/d/yyyy\ h:mm">
                  <c:v>39882.249999992062</c:v>
                </c:pt>
                <c:pt idx="7410" formatCode="m/d/yyyy\ h:mm">
                  <c:v>39882.291666658697</c:v>
                </c:pt>
                <c:pt idx="7411" formatCode="m/d/yyyy\ h:mm">
                  <c:v>39882.333333325383</c:v>
                </c:pt>
                <c:pt idx="7412" formatCode="m/d/yyyy\ h:mm">
                  <c:v>39882.374999992069</c:v>
                </c:pt>
                <c:pt idx="7413" formatCode="m/d/yyyy\ h:mm">
                  <c:v>39882.416666658712</c:v>
                </c:pt>
                <c:pt idx="7414" formatCode="m/d/yyyy\ h:mm">
                  <c:v>39882.458333325398</c:v>
                </c:pt>
                <c:pt idx="7415" formatCode="m/d/yyyy\ h:mm">
                  <c:v>39882.49999999204</c:v>
                </c:pt>
                <c:pt idx="7416" formatCode="m/d/yyyy\ h:mm">
                  <c:v>39882.541666658704</c:v>
                </c:pt>
                <c:pt idx="7417" formatCode="m/d/yyyy\ h:mm">
                  <c:v>39882.583333325369</c:v>
                </c:pt>
                <c:pt idx="7418" formatCode="m/d/yyyy\ h:mm">
                  <c:v>39882.624999992033</c:v>
                </c:pt>
                <c:pt idx="7419" formatCode="m/d/yyyy\ h:mm">
                  <c:v>39882.666666658683</c:v>
                </c:pt>
                <c:pt idx="7420" formatCode="m/d/yyyy\ h:mm">
                  <c:v>39882.708333325361</c:v>
                </c:pt>
                <c:pt idx="7421" formatCode="m/d/yyyy\ h:mm">
                  <c:v>39882.749999992033</c:v>
                </c:pt>
                <c:pt idx="7422" formatCode="m/d/yyyy\ h:mm">
                  <c:v>39882.791666658668</c:v>
                </c:pt>
                <c:pt idx="7423" formatCode="m/d/yyyy\ h:mm">
                  <c:v>39882.833333325361</c:v>
                </c:pt>
                <c:pt idx="7424" formatCode="m/d/yyyy\ h:mm">
                  <c:v>39882.87499999204</c:v>
                </c:pt>
                <c:pt idx="7425" formatCode="m/d/yyyy\ h:mm">
                  <c:v>39882.916666658683</c:v>
                </c:pt>
                <c:pt idx="7426" formatCode="m/d/yyyy\ h:mm">
                  <c:v>39882.958333325369</c:v>
                </c:pt>
                <c:pt idx="7427" formatCode="m/d/yyyy\ h:mm">
                  <c:v>39882.999999992011</c:v>
                </c:pt>
                <c:pt idx="7428" formatCode="m/d/yyyy\ h:mm">
                  <c:v>39883.041666658675</c:v>
                </c:pt>
                <c:pt idx="7429" formatCode="m/d/yyyy\ h:mm">
                  <c:v>39883.083333325339</c:v>
                </c:pt>
                <c:pt idx="7430" formatCode="m/d/yyyy\ h:mm">
                  <c:v>39883.124999992011</c:v>
                </c:pt>
                <c:pt idx="7431" formatCode="m/d/yyyy\ h:mm">
                  <c:v>39883.166666658653</c:v>
                </c:pt>
                <c:pt idx="7432" formatCode="m/d/yyyy\ h:mm">
                  <c:v>39883.208333325332</c:v>
                </c:pt>
                <c:pt idx="7433" formatCode="m/d/yyyy\ h:mm">
                  <c:v>39883.249999991996</c:v>
                </c:pt>
                <c:pt idx="7434" formatCode="m/d/yyyy\ h:mm">
                  <c:v>39883.291666658632</c:v>
                </c:pt>
                <c:pt idx="7435" formatCode="m/d/yyyy\ h:mm">
                  <c:v>39883.333333325332</c:v>
                </c:pt>
                <c:pt idx="7436" formatCode="m/d/yyyy\ h:mm">
                  <c:v>39883.374999992004</c:v>
                </c:pt>
                <c:pt idx="7437" formatCode="m/d/yyyy\ h:mm">
                  <c:v>39883.416666658653</c:v>
                </c:pt>
                <c:pt idx="7438" formatCode="m/d/yyyy\ h:mm">
                  <c:v>39883.458333325339</c:v>
                </c:pt>
                <c:pt idx="7439" formatCode="m/d/yyyy\ h:mm">
                  <c:v>39883.499999991982</c:v>
                </c:pt>
                <c:pt idx="7440" formatCode="m/d/yyyy\ h:mm">
                  <c:v>39883.541666658632</c:v>
                </c:pt>
                <c:pt idx="7441" formatCode="m/d/yyyy\ h:mm">
                  <c:v>39883.58333332531</c:v>
                </c:pt>
                <c:pt idx="7442" formatCode="m/d/yyyy\ h:mm">
                  <c:v>39883.624999991982</c:v>
                </c:pt>
                <c:pt idx="7443" formatCode="m/d/yyyy\ h:mm">
                  <c:v>39883.666666658624</c:v>
                </c:pt>
                <c:pt idx="7444" formatCode="m/d/yyyy\ h:mm">
                  <c:v>39883.708333325303</c:v>
                </c:pt>
                <c:pt idx="7445" formatCode="m/d/yyyy\ h:mm">
                  <c:v>39883.749999991967</c:v>
                </c:pt>
                <c:pt idx="7446" formatCode="m/d/yyyy\ h:mm">
                  <c:v>39883.791666658602</c:v>
                </c:pt>
                <c:pt idx="7447" formatCode="m/d/yyyy\ h:mm">
                  <c:v>39883.833333325296</c:v>
                </c:pt>
                <c:pt idx="7448" formatCode="m/d/yyyy\ h:mm">
                  <c:v>39883.874999991975</c:v>
                </c:pt>
                <c:pt idx="7449" formatCode="m/d/yyyy\ h:mm">
                  <c:v>39883.916666658632</c:v>
                </c:pt>
                <c:pt idx="7450" formatCode="m/d/yyyy\ h:mm">
                  <c:v>39883.958333325303</c:v>
                </c:pt>
                <c:pt idx="7451" formatCode="m/d/yyyy\ h:mm">
                  <c:v>39883.999999991953</c:v>
                </c:pt>
                <c:pt idx="7452" formatCode="m/d/yyyy\ h:mm">
                  <c:v>39884.041666658602</c:v>
                </c:pt>
                <c:pt idx="7453" formatCode="m/d/yyyy\ h:mm">
                  <c:v>39884.083333325281</c:v>
                </c:pt>
                <c:pt idx="7454" formatCode="m/d/yyyy\ h:mm">
                  <c:v>39884.124999991946</c:v>
                </c:pt>
                <c:pt idx="7455" formatCode="m/d/yyyy\ h:mm">
                  <c:v>39884.166666658595</c:v>
                </c:pt>
                <c:pt idx="7456" formatCode="m/d/yyyy\ h:mm">
                  <c:v>39884.208333325281</c:v>
                </c:pt>
                <c:pt idx="7457" formatCode="m/d/yyyy\ h:mm">
                  <c:v>39884.249999991938</c:v>
                </c:pt>
                <c:pt idx="7458" formatCode="m/d/yyyy\ h:mm">
                  <c:v>39884.291666658581</c:v>
                </c:pt>
                <c:pt idx="7459" formatCode="m/d/yyyy\ h:mm">
                  <c:v>39884.333333325267</c:v>
                </c:pt>
                <c:pt idx="7460" formatCode="m/d/yyyy\ h:mm">
                  <c:v>39884.374999991946</c:v>
                </c:pt>
                <c:pt idx="7461" formatCode="m/d/yyyy\ h:mm">
                  <c:v>39884.416666658602</c:v>
                </c:pt>
                <c:pt idx="7462" formatCode="m/d/yyyy\ h:mm">
                  <c:v>39884.458333325274</c:v>
                </c:pt>
                <c:pt idx="7463" formatCode="m/d/yyyy\ h:mm">
                  <c:v>39884.499999991931</c:v>
                </c:pt>
                <c:pt idx="7464" formatCode="m/d/yyyy\ h:mm">
                  <c:v>39884.541666658588</c:v>
                </c:pt>
                <c:pt idx="7465" formatCode="m/d/yyyy\ h:mm">
                  <c:v>39884.583333325252</c:v>
                </c:pt>
                <c:pt idx="7466" formatCode="m/d/yyyy\ h:mm">
                  <c:v>39884.624999991916</c:v>
                </c:pt>
                <c:pt idx="7467" formatCode="m/d/yyyy\ h:mm">
                  <c:v>39884.666666658581</c:v>
                </c:pt>
                <c:pt idx="7468" formatCode="m/d/yyyy\ h:mm">
                  <c:v>39884.708333325245</c:v>
                </c:pt>
                <c:pt idx="7469" formatCode="m/d/yyyy\ h:mm">
                  <c:v>39884.749999991909</c:v>
                </c:pt>
                <c:pt idx="7470" formatCode="m/d/yyyy\ h:mm">
                  <c:v>39884.791666658559</c:v>
                </c:pt>
                <c:pt idx="7471" formatCode="m/d/yyyy\ h:mm">
                  <c:v>39884.833333325238</c:v>
                </c:pt>
                <c:pt idx="7472" formatCode="m/d/yyyy\ h:mm">
                  <c:v>39884.874999991916</c:v>
                </c:pt>
                <c:pt idx="7473" formatCode="m/d/yyyy\ h:mm">
                  <c:v>39884.916666658581</c:v>
                </c:pt>
                <c:pt idx="7474" formatCode="m/d/yyyy\ h:mm">
                  <c:v>39884.958333325245</c:v>
                </c:pt>
                <c:pt idx="7475" formatCode="m/d/yyyy\ h:mm">
                  <c:v>39884.999999991895</c:v>
                </c:pt>
                <c:pt idx="7476" formatCode="m/d/yyyy\ h:mm">
                  <c:v>39885.041666658559</c:v>
                </c:pt>
                <c:pt idx="7477" formatCode="m/d/yyyy\ h:mm">
                  <c:v>39885.083333325223</c:v>
                </c:pt>
                <c:pt idx="7478" formatCode="m/d/yyyy\ h:mm">
                  <c:v>39885.124999991887</c:v>
                </c:pt>
                <c:pt idx="7479" formatCode="m/d/yyyy\ h:mm">
                  <c:v>39885.166666658552</c:v>
                </c:pt>
                <c:pt idx="7480" formatCode="m/d/yyyy\ h:mm">
                  <c:v>39885.208333325216</c:v>
                </c:pt>
                <c:pt idx="7481" formatCode="m/d/yyyy\ h:mm">
                  <c:v>39885.24999999188</c:v>
                </c:pt>
                <c:pt idx="7482" formatCode="m/d/yyyy\ h:mm">
                  <c:v>39885.29166665853</c:v>
                </c:pt>
                <c:pt idx="7483" formatCode="m/d/yyyy\ h:mm">
                  <c:v>39885.333333325209</c:v>
                </c:pt>
                <c:pt idx="7484" formatCode="m/d/yyyy\ h:mm">
                  <c:v>39885.374999991887</c:v>
                </c:pt>
                <c:pt idx="7485" formatCode="m/d/yyyy\ h:mm">
                  <c:v>39885.416666658552</c:v>
                </c:pt>
                <c:pt idx="7486" formatCode="m/d/yyyy\ h:mm">
                  <c:v>39885.458333325216</c:v>
                </c:pt>
                <c:pt idx="7487" formatCode="m/d/yyyy\ h:mm">
                  <c:v>39885.499999991865</c:v>
                </c:pt>
                <c:pt idx="7488" formatCode="m/d/yyyy\ h:mm">
                  <c:v>39885.54166665853</c:v>
                </c:pt>
                <c:pt idx="7489" formatCode="m/d/yyyy\ h:mm">
                  <c:v>39885.583333325201</c:v>
                </c:pt>
                <c:pt idx="7490" formatCode="m/d/yyyy\ h:mm">
                  <c:v>39885.624999991858</c:v>
                </c:pt>
                <c:pt idx="7491" formatCode="m/d/yyyy\ h:mm">
                  <c:v>39885.666666658522</c:v>
                </c:pt>
                <c:pt idx="7492" formatCode="m/d/yyyy\ h:mm">
                  <c:v>39885.708333325201</c:v>
                </c:pt>
                <c:pt idx="7493" formatCode="m/d/yyyy\ h:mm">
                  <c:v>39885.749999991851</c:v>
                </c:pt>
                <c:pt idx="7494" formatCode="m/d/yyyy\ h:mm">
                  <c:v>39885.791666658501</c:v>
                </c:pt>
                <c:pt idx="7495" formatCode="m/d/yyyy\ h:mm">
                  <c:v>39885.833333325194</c:v>
                </c:pt>
                <c:pt idx="7496" formatCode="m/d/yyyy\ h:mm">
                  <c:v>39885.874999991858</c:v>
                </c:pt>
                <c:pt idx="7497" formatCode="m/d/yyyy\ h:mm">
                  <c:v>39885.916666658522</c:v>
                </c:pt>
                <c:pt idx="7498" formatCode="m/d/yyyy\ h:mm">
                  <c:v>39885.958333325201</c:v>
                </c:pt>
                <c:pt idx="7499" formatCode="m/d/yyyy\ h:mm">
                  <c:v>39885.999999991836</c:v>
                </c:pt>
                <c:pt idx="7500" formatCode="m/d/yyyy\ h:mm">
                  <c:v>39886.041666658501</c:v>
                </c:pt>
                <c:pt idx="7501" formatCode="m/d/yyyy\ h:mm">
                  <c:v>39886.083333325179</c:v>
                </c:pt>
                <c:pt idx="7502" formatCode="m/d/yyyy\ h:mm">
                  <c:v>39886.124999991829</c:v>
                </c:pt>
                <c:pt idx="7503" formatCode="m/d/yyyy\ h:mm">
                  <c:v>39886.166666658486</c:v>
                </c:pt>
                <c:pt idx="7504" formatCode="m/d/yyyy\ h:mm">
                  <c:v>39886.208333325172</c:v>
                </c:pt>
                <c:pt idx="7505" formatCode="m/d/yyyy\ h:mm">
                  <c:v>39886.249999991822</c:v>
                </c:pt>
                <c:pt idx="7506" formatCode="m/d/yyyy\ h:mm">
                  <c:v>39886.291666658472</c:v>
                </c:pt>
                <c:pt idx="7507" formatCode="m/d/yyyy\ h:mm">
                  <c:v>39886.333333325165</c:v>
                </c:pt>
                <c:pt idx="7508" formatCode="m/d/yyyy\ h:mm">
                  <c:v>39886.374999991829</c:v>
                </c:pt>
                <c:pt idx="7509" formatCode="m/d/yyyy\ h:mm">
                  <c:v>39886.416666658493</c:v>
                </c:pt>
                <c:pt idx="7510" formatCode="m/d/yyyy\ h:mm">
                  <c:v>39886.458333325165</c:v>
                </c:pt>
                <c:pt idx="7511" formatCode="m/d/yyyy\ h:mm">
                  <c:v>39886.499999991807</c:v>
                </c:pt>
                <c:pt idx="7512" formatCode="m/d/yyyy\ h:mm">
                  <c:v>39886.541666658472</c:v>
                </c:pt>
                <c:pt idx="7513" formatCode="m/d/yyyy\ h:mm">
                  <c:v>39886.583333325143</c:v>
                </c:pt>
                <c:pt idx="7514" formatCode="m/d/yyyy\ h:mm">
                  <c:v>39886.6249999918</c:v>
                </c:pt>
                <c:pt idx="7515" formatCode="m/d/yyyy\ h:mm">
                  <c:v>39886.666666658464</c:v>
                </c:pt>
                <c:pt idx="7516" formatCode="m/d/yyyy\ h:mm">
                  <c:v>39886.708333325143</c:v>
                </c:pt>
                <c:pt idx="7517" formatCode="m/d/yyyy\ h:mm">
                  <c:v>39886.749999991785</c:v>
                </c:pt>
                <c:pt idx="7518" formatCode="m/d/yyyy\ h:mm">
                  <c:v>39886.791666658442</c:v>
                </c:pt>
                <c:pt idx="7519" formatCode="m/d/yyyy\ h:mm">
                  <c:v>39886.833333325136</c:v>
                </c:pt>
                <c:pt idx="7520" formatCode="m/d/yyyy\ h:mm">
                  <c:v>39886.874999991793</c:v>
                </c:pt>
                <c:pt idx="7521" formatCode="m/d/yyyy\ h:mm">
                  <c:v>39886.916666658464</c:v>
                </c:pt>
                <c:pt idx="7522" formatCode="m/d/yyyy\ h:mm">
                  <c:v>39886.958333325143</c:v>
                </c:pt>
                <c:pt idx="7523" formatCode="m/d/yyyy\ h:mm">
                  <c:v>39886.999999991778</c:v>
                </c:pt>
                <c:pt idx="7524" formatCode="m/d/yyyy\ h:mm">
                  <c:v>39887.041666658435</c:v>
                </c:pt>
                <c:pt idx="7525" formatCode="m/d/yyyy\ h:mm">
                  <c:v>39887.083333325121</c:v>
                </c:pt>
                <c:pt idx="7526" formatCode="m/d/yyyy\ h:mm">
                  <c:v>39887.124999991771</c:v>
                </c:pt>
                <c:pt idx="7527" formatCode="m/d/yyyy\ h:mm">
                  <c:v>39887.166666658435</c:v>
                </c:pt>
                <c:pt idx="7528" formatCode="m/d/yyyy\ h:mm">
                  <c:v>39887.208333325099</c:v>
                </c:pt>
                <c:pt idx="7529" formatCode="m/d/yyyy\ h:mm">
                  <c:v>39887.249999991764</c:v>
                </c:pt>
                <c:pt idx="7530" formatCode="m/d/yyyy\ h:mm">
                  <c:v>39887.291666658413</c:v>
                </c:pt>
                <c:pt idx="7531" formatCode="m/d/yyyy\ h:mm">
                  <c:v>39887.333333325092</c:v>
                </c:pt>
                <c:pt idx="7532" formatCode="m/d/yyyy\ h:mm">
                  <c:v>39887.374999991771</c:v>
                </c:pt>
                <c:pt idx="7533" formatCode="m/d/yyyy\ h:mm">
                  <c:v>39887.416666658435</c:v>
                </c:pt>
                <c:pt idx="7534" formatCode="m/d/yyyy\ h:mm">
                  <c:v>39887.458333325107</c:v>
                </c:pt>
                <c:pt idx="7535" formatCode="m/d/yyyy\ h:mm">
                  <c:v>39887.499999991735</c:v>
                </c:pt>
                <c:pt idx="7536" formatCode="m/d/yyyy\ h:mm">
                  <c:v>39887.541666658406</c:v>
                </c:pt>
                <c:pt idx="7537" formatCode="m/d/yyyy\ h:mm">
                  <c:v>39887.583333325092</c:v>
                </c:pt>
                <c:pt idx="7538" formatCode="m/d/yyyy\ h:mm">
                  <c:v>39887.624999991735</c:v>
                </c:pt>
                <c:pt idx="7539" formatCode="m/d/yyyy\ h:mm">
                  <c:v>39887.666666658406</c:v>
                </c:pt>
                <c:pt idx="7540" formatCode="m/d/yyyy\ h:mm">
                  <c:v>39887.708333325085</c:v>
                </c:pt>
                <c:pt idx="7541" formatCode="m/d/yyyy\ h:mm">
                  <c:v>39887.749999991735</c:v>
                </c:pt>
                <c:pt idx="7542" formatCode="m/d/yyyy\ h:mm">
                  <c:v>39887.791666658377</c:v>
                </c:pt>
                <c:pt idx="7543" formatCode="m/d/yyyy\ h:mm">
                  <c:v>39887.833333325063</c:v>
                </c:pt>
                <c:pt idx="7544" formatCode="m/d/yyyy\ h:mm">
                  <c:v>39887.874999991742</c:v>
                </c:pt>
                <c:pt idx="7545" formatCode="m/d/yyyy\ h:mm">
                  <c:v>39887.916666658391</c:v>
                </c:pt>
                <c:pt idx="7546" formatCode="m/d/yyyy\ h:mm">
                  <c:v>39887.958333325085</c:v>
                </c:pt>
                <c:pt idx="7547" formatCode="m/d/yyyy\ h:mm">
                  <c:v>39887.99999999172</c:v>
                </c:pt>
                <c:pt idx="7548" formatCode="m/d/yyyy\ h:mm">
                  <c:v>39888.041666658384</c:v>
                </c:pt>
                <c:pt idx="7549" formatCode="m/d/yyyy\ h:mm">
                  <c:v>39888.083333325048</c:v>
                </c:pt>
                <c:pt idx="7550" formatCode="m/d/yyyy\ h:mm">
                  <c:v>39888.124999991705</c:v>
                </c:pt>
                <c:pt idx="7551" formatCode="m/d/yyyy\ h:mm">
                  <c:v>39888.166666658377</c:v>
                </c:pt>
                <c:pt idx="7552" formatCode="m/d/yyyy\ h:mm">
                  <c:v>39888.208333325041</c:v>
                </c:pt>
                <c:pt idx="7553" formatCode="m/d/yyyy\ h:mm">
                  <c:v>39888.249999991705</c:v>
                </c:pt>
                <c:pt idx="7554" formatCode="m/d/yyyy\ h:mm">
                  <c:v>39888.291666658348</c:v>
                </c:pt>
                <c:pt idx="7555" formatCode="m/d/yyyy\ h:mm">
                  <c:v>39888.333333325041</c:v>
                </c:pt>
                <c:pt idx="7556" formatCode="m/d/yyyy\ h:mm">
                  <c:v>39888.374999991698</c:v>
                </c:pt>
                <c:pt idx="7557" formatCode="m/d/yyyy\ h:mm">
                  <c:v>39888.416666658362</c:v>
                </c:pt>
                <c:pt idx="7558" formatCode="m/d/yyyy\ h:mm">
                  <c:v>39888.458333325048</c:v>
                </c:pt>
                <c:pt idx="7559" formatCode="m/d/yyyy\ h:mm">
                  <c:v>39888.499999991684</c:v>
                </c:pt>
                <c:pt idx="7560" formatCode="m/d/yyyy\ h:mm">
                  <c:v>39888.541666658355</c:v>
                </c:pt>
                <c:pt idx="7561" formatCode="m/d/yyyy\ h:mm">
                  <c:v>39888.583333325019</c:v>
                </c:pt>
                <c:pt idx="7562" formatCode="m/d/yyyy\ h:mm">
                  <c:v>39888.624999991684</c:v>
                </c:pt>
                <c:pt idx="7563" formatCode="m/d/yyyy\ h:mm">
                  <c:v>39888.666666658333</c:v>
                </c:pt>
                <c:pt idx="7564" formatCode="m/d/yyyy\ h:mm">
                  <c:v>39888.708333325012</c:v>
                </c:pt>
                <c:pt idx="7565" formatCode="m/d/yyyy\ h:mm">
                  <c:v>39888.749999991676</c:v>
                </c:pt>
                <c:pt idx="7566" formatCode="m/d/yyyy\ h:mm">
                  <c:v>39888.791666658319</c:v>
                </c:pt>
                <c:pt idx="7567" formatCode="m/d/yyyy\ h:mm">
                  <c:v>39888.833333325012</c:v>
                </c:pt>
                <c:pt idx="7568" formatCode="m/d/yyyy\ h:mm">
                  <c:v>39888.874999991669</c:v>
                </c:pt>
                <c:pt idx="7569" formatCode="m/d/yyyy\ h:mm">
                  <c:v>39888.916666658333</c:v>
                </c:pt>
                <c:pt idx="7570" formatCode="m/d/yyyy\ h:mm">
                  <c:v>39888.958333325019</c:v>
                </c:pt>
                <c:pt idx="7571" formatCode="m/d/yyyy\ h:mm">
                  <c:v>39888.999999991654</c:v>
                </c:pt>
                <c:pt idx="7572" formatCode="m/d/yyyy\ h:mm">
                  <c:v>39889.041666658326</c:v>
                </c:pt>
                <c:pt idx="7573" formatCode="m/d/yyyy\ h:mm">
                  <c:v>39889.083333325005</c:v>
                </c:pt>
                <c:pt idx="7574" formatCode="m/d/yyyy\ h:mm">
                  <c:v>39889.124999991654</c:v>
                </c:pt>
                <c:pt idx="7575" formatCode="m/d/yyyy\ h:mm">
                  <c:v>39889.166666658304</c:v>
                </c:pt>
                <c:pt idx="7576" formatCode="m/d/yyyy\ h:mm">
                  <c:v>39889.208333324998</c:v>
                </c:pt>
                <c:pt idx="7577" formatCode="m/d/yyyy\ h:mm">
                  <c:v>39889.249999991633</c:v>
                </c:pt>
                <c:pt idx="7578" formatCode="m/d/yyyy\ h:mm">
                  <c:v>39889.291666658282</c:v>
                </c:pt>
                <c:pt idx="7579" formatCode="m/d/yyyy\ h:mm">
                  <c:v>39889.333333324998</c:v>
                </c:pt>
                <c:pt idx="7580" formatCode="m/d/yyyy\ h:mm">
                  <c:v>39889.37499999164</c:v>
                </c:pt>
                <c:pt idx="7581" formatCode="m/d/yyyy\ h:mm">
                  <c:v>39889.416666658311</c:v>
                </c:pt>
                <c:pt idx="7582" formatCode="m/d/yyyy\ h:mm">
                  <c:v>39889.458333324998</c:v>
                </c:pt>
                <c:pt idx="7583" formatCode="m/d/yyyy\ h:mm">
                  <c:v>39889.499999991625</c:v>
                </c:pt>
                <c:pt idx="7584" formatCode="m/d/yyyy\ h:mm">
                  <c:v>39889.541666658282</c:v>
                </c:pt>
                <c:pt idx="7585" formatCode="m/d/yyyy\ h:mm">
                  <c:v>39889.583333324976</c:v>
                </c:pt>
                <c:pt idx="7586" formatCode="m/d/yyyy\ h:mm">
                  <c:v>39889.624999991625</c:v>
                </c:pt>
                <c:pt idx="7587" formatCode="m/d/yyyy\ h:mm">
                  <c:v>39889.666666658275</c:v>
                </c:pt>
                <c:pt idx="7588" formatCode="m/d/yyyy\ h:mm">
                  <c:v>39889.708333324976</c:v>
                </c:pt>
                <c:pt idx="7589" formatCode="m/d/yyyy\ h:mm">
                  <c:v>39889.749999991604</c:v>
                </c:pt>
                <c:pt idx="7590" formatCode="m/d/yyyy\ h:mm">
                  <c:v>39889.791666658253</c:v>
                </c:pt>
                <c:pt idx="7591" formatCode="m/d/yyyy\ h:mm">
                  <c:v>39889.833333324968</c:v>
                </c:pt>
                <c:pt idx="7592" formatCode="m/d/yyyy\ h:mm">
                  <c:v>39889.874999991611</c:v>
                </c:pt>
                <c:pt idx="7593" formatCode="m/d/yyyy\ h:mm">
                  <c:v>39889.916666658282</c:v>
                </c:pt>
                <c:pt idx="7594" formatCode="m/d/yyyy\ h:mm">
                  <c:v>39889.958333324976</c:v>
                </c:pt>
                <c:pt idx="7595" formatCode="m/d/yyyy\ h:mm">
                  <c:v>39889.999999991604</c:v>
                </c:pt>
                <c:pt idx="7596" formatCode="m/d/yyyy\ h:mm">
                  <c:v>39890.041666658253</c:v>
                </c:pt>
                <c:pt idx="7597" formatCode="m/d/yyyy\ h:mm">
                  <c:v>39890.083333324947</c:v>
                </c:pt>
                <c:pt idx="7598" formatCode="m/d/yyyy\ h:mm">
                  <c:v>39890.124999991596</c:v>
                </c:pt>
                <c:pt idx="7599" formatCode="m/d/yyyy\ h:mm">
                  <c:v>39890.166666658246</c:v>
                </c:pt>
                <c:pt idx="7600" formatCode="m/d/yyyy\ h:mm">
                  <c:v>39890.208333324947</c:v>
                </c:pt>
                <c:pt idx="7601" formatCode="m/d/yyyy\ h:mm">
                  <c:v>39890.249999991589</c:v>
                </c:pt>
                <c:pt idx="7602" formatCode="m/d/yyyy\ h:mm">
                  <c:v>39890.291666658224</c:v>
                </c:pt>
                <c:pt idx="7603" formatCode="m/d/yyyy\ h:mm">
                  <c:v>39890.333333324939</c:v>
                </c:pt>
                <c:pt idx="7604" formatCode="m/d/yyyy\ h:mm">
                  <c:v>39890.374999991596</c:v>
                </c:pt>
                <c:pt idx="7605" formatCode="m/d/yyyy\ h:mm">
                  <c:v>39890.416666658246</c:v>
                </c:pt>
                <c:pt idx="7606" formatCode="m/d/yyyy\ h:mm">
                  <c:v>39890.458333324947</c:v>
                </c:pt>
                <c:pt idx="7607" formatCode="m/d/yyyy\ h:mm">
                  <c:v>39890.499999991582</c:v>
                </c:pt>
                <c:pt idx="7608" formatCode="m/d/yyyy\ h:mm">
                  <c:v>39890.541666658224</c:v>
                </c:pt>
                <c:pt idx="7609" formatCode="m/d/yyyy\ h:mm">
                  <c:v>39890.583333324917</c:v>
                </c:pt>
                <c:pt idx="7610" formatCode="m/d/yyyy\ h:mm">
                  <c:v>39890.624999991567</c:v>
                </c:pt>
                <c:pt idx="7611" formatCode="m/d/yyyy\ h:mm">
                  <c:v>39890.666666658224</c:v>
                </c:pt>
                <c:pt idx="7612" formatCode="m/d/yyyy\ h:mm">
                  <c:v>39890.70833332491</c:v>
                </c:pt>
                <c:pt idx="7613" formatCode="m/d/yyyy\ h:mm">
                  <c:v>39890.74999999156</c:v>
                </c:pt>
                <c:pt idx="7614" formatCode="m/d/yyyy\ h:mm">
                  <c:v>39890.791666658202</c:v>
                </c:pt>
                <c:pt idx="7615" formatCode="m/d/yyyy\ h:mm">
                  <c:v>39890.833333324903</c:v>
                </c:pt>
                <c:pt idx="7616" formatCode="m/d/yyyy\ h:mm">
                  <c:v>39890.874999991567</c:v>
                </c:pt>
                <c:pt idx="7617" formatCode="m/d/yyyy\ h:mm">
                  <c:v>39890.916666658217</c:v>
                </c:pt>
                <c:pt idx="7618" formatCode="m/d/yyyy\ h:mm">
                  <c:v>39890.95833332491</c:v>
                </c:pt>
                <c:pt idx="7619" formatCode="m/d/yyyy\ h:mm">
                  <c:v>39890.999999991545</c:v>
                </c:pt>
                <c:pt idx="7620" formatCode="m/d/yyyy\ h:mm">
                  <c:v>39891.041666658195</c:v>
                </c:pt>
                <c:pt idx="7621" formatCode="m/d/yyyy\ h:mm">
                  <c:v>39891.083333324896</c:v>
                </c:pt>
                <c:pt idx="7622" formatCode="m/d/yyyy\ h:mm">
                  <c:v>39891.124999991538</c:v>
                </c:pt>
                <c:pt idx="7623" formatCode="m/d/yyyy\ h:mm">
                  <c:v>39891.166666658195</c:v>
                </c:pt>
                <c:pt idx="7624" formatCode="m/d/yyyy\ h:mm">
                  <c:v>39891.208333324888</c:v>
                </c:pt>
                <c:pt idx="7625" formatCode="m/d/yyyy\ h:mm">
                  <c:v>39891.249999991531</c:v>
                </c:pt>
                <c:pt idx="7626" formatCode="m/d/yyyy\ h:mm">
                  <c:v>39891.29166665818</c:v>
                </c:pt>
                <c:pt idx="7627" formatCode="m/d/yyyy\ h:mm">
                  <c:v>39891.333333324874</c:v>
                </c:pt>
                <c:pt idx="7628" formatCode="m/d/yyyy\ h:mm">
                  <c:v>39891.374999991545</c:v>
                </c:pt>
                <c:pt idx="7629" formatCode="m/d/yyyy\ h:mm">
                  <c:v>39891.416666658202</c:v>
                </c:pt>
                <c:pt idx="7630" formatCode="m/d/yyyy\ h:mm">
                  <c:v>39891.458333324881</c:v>
                </c:pt>
                <c:pt idx="7631" formatCode="m/d/yyyy\ h:mm">
                  <c:v>39891.499999991516</c:v>
                </c:pt>
                <c:pt idx="7632" formatCode="m/d/yyyy\ h:mm">
                  <c:v>39891.54166665818</c:v>
                </c:pt>
                <c:pt idx="7633" formatCode="m/d/yyyy\ h:mm">
                  <c:v>39891.583333324859</c:v>
                </c:pt>
                <c:pt idx="7634" formatCode="m/d/yyyy\ h:mm">
                  <c:v>39891.624999991509</c:v>
                </c:pt>
                <c:pt idx="7635" formatCode="m/d/yyyy\ h:mm">
                  <c:v>39891.666666658173</c:v>
                </c:pt>
                <c:pt idx="7636" formatCode="m/d/yyyy\ h:mm">
                  <c:v>39891.708333324852</c:v>
                </c:pt>
                <c:pt idx="7637" formatCode="m/d/yyyy\ h:mm">
                  <c:v>39891.749999991502</c:v>
                </c:pt>
                <c:pt idx="7638" formatCode="m/d/yyyy\ h:mm">
                  <c:v>39891.791666658151</c:v>
                </c:pt>
                <c:pt idx="7639" formatCode="m/d/yyyy\ h:mm">
                  <c:v>39891.833333324845</c:v>
                </c:pt>
                <c:pt idx="7640" formatCode="m/d/yyyy\ h:mm">
                  <c:v>39891.874999991509</c:v>
                </c:pt>
                <c:pt idx="7641" formatCode="m/d/yyyy\ h:mm">
                  <c:v>39891.916666658173</c:v>
                </c:pt>
                <c:pt idx="7642" formatCode="m/d/yyyy\ h:mm">
                  <c:v>39891.958333324852</c:v>
                </c:pt>
                <c:pt idx="7643" formatCode="m/d/yyyy\ h:mm">
                  <c:v>39891.999999991487</c:v>
                </c:pt>
                <c:pt idx="7644" formatCode="m/d/yyyy\ h:mm">
                  <c:v>39892.041666658151</c:v>
                </c:pt>
                <c:pt idx="7645" formatCode="m/d/yyyy\ h:mm">
                  <c:v>39892.08333332483</c:v>
                </c:pt>
                <c:pt idx="7646" formatCode="m/d/yyyy\ h:mm">
                  <c:v>39892.12499999148</c:v>
                </c:pt>
                <c:pt idx="7647" formatCode="m/d/yyyy\ h:mm">
                  <c:v>39892.166666658144</c:v>
                </c:pt>
                <c:pt idx="7648" formatCode="m/d/yyyy\ h:mm">
                  <c:v>39892.208333324823</c:v>
                </c:pt>
                <c:pt idx="7649" formatCode="m/d/yyyy\ h:mm">
                  <c:v>39892.249999991473</c:v>
                </c:pt>
                <c:pt idx="7650" formatCode="m/d/yyyy\ h:mm">
                  <c:v>39892.291666658122</c:v>
                </c:pt>
                <c:pt idx="7651" formatCode="m/d/yyyy\ h:mm">
                  <c:v>39892.333333324816</c:v>
                </c:pt>
                <c:pt idx="7652" formatCode="m/d/yyyy\ h:mm">
                  <c:v>39892.37499999148</c:v>
                </c:pt>
                <c:pt idx="7653" formatCode="m/d/yyyy\ h:mm">
                  <c:v>39892.416666658144</c:v>
                </c:pt>
                <c:pt idx="7654" formatCode="m/d/yyyy\ h:mm">
                  <c:v>39892.458333324823</c:v>
                </c:pt>
                <c:pt idx="7655" formatCode="m/d/yyyy\ h:mm">
                  <c:v>39892.499999991458</c:v>
                </c:pt>
                <c:pt idx="7656" formatCode="m/d/yyyy\ h:mm">
                  <c:v>39892.541666658122</c:v>
                </c:pt>
                <c:pt idx="7657" formatCode="m/d/yyyy\ h:mm">
                  <c:v>39892.583333324801</c:v>
                </c:pt>
                <c:pt idx="7658" formatCode="m/d/yyyy\ h:mm">
                  <c:v>39892.624999991451</c:v>
                </c:pt>
                <c:pt idx="7659" formatCode="m/d/yyyy\ h:mm">
                  <c:v>39892.666666658115</c:v>
                </c:pt>
                <c:pt idx="7660" formatCode="m/d/yyyy\ h:mm">
                  <c:v>39892.708333324794</c:v>
                </c:pt>
                <c:pt idx="7661" formatCode="m/d/yyyy\ h:mm">
                  <c:v>39892.749999991436</c:v>
                </c:pt>
                <c:pt idx="7662" formatCode="m/d/yyyy\ h:mm">
                  <c:v>39892.791666658093</c:v>
                </c:pt>
                <c:pt idx="7663" formatCode="m/d/yyyy\ h:mm">
                  <c:v>39892.833333324787</c:v>
                </c:pt>
                <c:pt idx="7664" formatCode="m/d/yyyy\ h:mm">
                  <c:v>39892.874999991443</c:v>
                </c:pt>
                <c:pt idx="7665" formatCode="m/d/yyyy\ h:mm">
                  <c:v>39892.916666658115</c:v>
                </c:pt>
                <c:pt idx="7666" formatCode="m/d/yyyy\ h:mm">
                  <c:v>39892.958333324794</c:v>
                </c:pt>
                <c:pt idx="7667" formatCode="m/d/yyyy\ h:mm">
                  <c:v>39892.999999991429</c:v>
                </c:pt>
                <c:pt idx="7668" formatCode="m/d/yyyy\ h:mm">
                  <c:v>39893.041666658086</c:v>
                </c:pt>
                <c:pt idx="7669" formatCode="m/d/yyyy\ h:mm">
                  <c:v>39893.083333324772</c:v>
                </c:pt>
                <c:pt idx="7670" formatCode="m/d/yyyy\ h:mm">
                  <c:v>39893.124999991422</c:v>
                </c:pt>
                <c:pt idx="7671" formatCode="m/d/yyyy\ h:mm">
                  <c:v>39893.166666658086</c:v>
                </c:pt>
                <c:pt idx="7672" formatCode="m/d/yyyy\ h:mm">
                  <c:v>39893.208333324765</c:v>
                </c:pt>
                <c:pt idx="7673" formatCode="m/d/yyyy\ h:mm">
                  <c:v>39893.249999991414</c:v>
                </c:pt>
                <c:pt idx="7674" formatCode="m/d/yyyy\ h:mm">
                  <c:v>39893.291666658064</c:v>
                </c:pt>
                <c:pt idx="7675" formatCode="m/d/yyyy\ h:mm">
                  <c:v>39893.333333324743</c:v>
                </c:pt>
                <c:pt idx="7676" formatCode="m/d/yyyy\ h:mm">
                  <c:v>39893.374999991422</c:v>
                </c:pt>
                <c:pt idx="7677" formatCode="m/d/yyyy\ h:mm">
                  <c:v>39893.416666658086</c:v>
                </c:pt>
                <c:pt idx="7678" formatCode="m/d/yyyy\ h:mm">
                  <c:v>39893.458333324765</c:v>
                </c:pt>
                <c:pt idx="7679" formatCode="m/d/yyyy\ h:mm">
                  <c:v>39893.4999999914</c:v>
                </c:pt>
                <c:pt idx="7680" formatCode="m/d/yyyy\ h:mm">
                  <c:v>39893.541666658064</c:v>
                </c:pt>
                <c:pt idx="7681" formatCode="m/d/yyyy\ h:mm">
                  <c:v>39893.583333324743</c:v>
                </c:pt>
                <c:pt idx="7682" formatCode="m/d/yyyy\ h:mm">
                  <c:v>39893.624999991385</c:v>
                </c:pt>
                <c:pt idx="7683" formatCode="m/d/yyyy\ h:mm">
                  <c:v>39893.666666658057</c:v>
                </c:pt>
                <c:pt idx="7684" formatCode="m/d/yyyy\ h:mm">
                  <c:v>39893.708333324736</c:v>
                </c:pt>
                <c:pt idx="7685" formatCode="m/d/yyyy\ h:mm">
                  <c:v>39893.749999991385</c:v>
                </c:pt>
                <c:pt idx="7686" formatCode="m/d/yyyy\ h:mm">
                  <c:v>39893.791666658028</c:v>
                </c:pt>
                <c:pt idx="7687" formatCode="m/d/yyyy\ h:mm">
                  <c:v>39893.833333324728</c:v>
                </c:pt>
                <c:pt idx="7688" formatCode="m/d/yyyy\ h:mm">
                  <c:v>39893.874999991393</c:v>
                </c:pt>
                <c:pt idx="7689" formatCode="m/d/yyyy\ h:mm">
                  <c:v>39893.916666658042</c:v>
                </c:pt>
                <c:pt idx="7690" formatCode="m/d/yyyy\ h:mm">
                  <c:v>39893.958333324736</c:v>
                </c:pt>
                <c:pt idx="7691" formatCode="m/d/yyyy\ h:mm">
                  <c:v>39893.999999991371</c:v>
                </c:pt>
                <c:pt idx="7692" formatCode="m/d/yyyy\ h:mm">
                  <c:v>39894.041666658035</c:v>
                </c:pt>
                <c:pt idx="7693" formatCode="m/d/yyyy\ h:mm">
                  <c:v>39894.083333324699</c:v>
                </c:pt>
                <c:pt idx="7694" formatCode="m/d/yyyy\ h:mm">
                  <c:v>39894.124999991356</c:v>
                </c:pt>
                <c:pt idx="7695" formatCode="m/d/yyyy\ h:mm">
                  <c:v>39894.166666658028</c:v>
                </c:pt>
                <c:pt idx="7696" formatCode="m/d/yyyy\ h:mm">
                  <c:v>39894.208333324692</c:v>
                </c:pt>
                <c:pt idx="7697" formatCode="m/d/yyyy\ h:mm">
                  <c:v>39894.249999991356</c:v>
                </c:pt>
                <c:pt idx="7698" formatCode="m/d/yyyy\ h:mm">
                  <c:v>39894.291666657999</c:v>
                </c:pt>
                <c:pt idx="7699" formatCode="m/d/yyyy\ h:mm">
                  <c:v>39894.333333324692</c:v>
                </c:pt>
                <c:pt idx="7700" formatCode="m/d/yyyy\ h:mm">
                  <c:v>39894.374999991349</c:v>
                </c:pt>
                <c:pt idx="7701" formatCode="m/d/yyyy\ h:mm">
                  <c:v>39894.416666658013</c:v>
                </c:pt>
                <c:pt idx="7702" formatCode="m/d/yyyy\ h:mm">
                  <c:v>39894.458333324699</c:v>
                </c:pt>
                <c:pt idx="7703" formatCode="m/d/yyyy\ h:mm">
                  <c:v>39894.499999991334</c:v>
                </c:pt>
                <c:pt idx="7704" formatCode="m/d/yyyy\ h:mm">
                  <c:v>39894.541666658006</c:v>
                </c:pt>
                <c:pt idx="7705" formatCode="m/d/yyyy\ h:mm">
                  <c:v>39894.583333324685</c:v>
                </c:pt>
                <c:pt idx="7706" formatCode="m/d/yyyy\ h:mm">
                  <c:v>39894.624999991334</c:v>
                </c:pt>
                <c:pt idx="7707" formatCode="m/d/yyyy\ h:mm">
                  <c:v>39894.666666657984</c:v>
                </c:pt>
                <c:pt idx="7708" formatCode="m/d/yyyy\ h:mm">
                  <c:v>39894.708333324663</c:v>
                </c:pt>
                <c:pt idx="7709" formatCode="m/d/yyyy\ h:mm">
                  <c:v>39894.749999991327</c:v>
                </c:pt>
                <c:pt idx="7710" formatCode="m/d/yyyy\ h:mm">
                  <c:v>39894.791666657969</c:v>
                </c:pt>
                <c:pt idx="7711" formatCode="m/d/yyyy\ h:mm">
                  <c:v>39894.833333324663</c:v>
                </c:pt>
                <c:pt idx="7712" formatCode="m/d/yyyy\ h:mm">
                  <c:v>39894.874999991334</c:v>
                </c:pt>
                <c:pt idx="7713" formatCode="m/d/yyyy\ h:mm">
                  <c:v>39894.916666657991</c:v>
                </c:pt>
                <c:pt idx="7714" formatCode="m/d/yyyy\ h:mm">
                  <c:v>39894.95833332467</c:v>
                </c:pt>
                <c:pt idx="7715" formatCode="m/d/yyyy\ h:mm">
                  <c:v>39894.999999991305</c:v>
                </c:pt>
                <c:pt idx="7716" formatCode="m/d/yyyy\ h:mm">
                  <c:v>39895.041666657977</c:v>
                </c:pt>
                <c:pt idx="7717" formatCode="m/d/yyyy\ h:mm">
                  <c:v>39895.083333324641</c:v>
                </c:pt>
                <c:pt idx="7718" formatCode="m/d/yyyy\ h:mm">
                  <c:v>39895.124999991305</c:v>
                </c:pt>
                <c:pt idx="7719" formatCode="m/d/yyyy\ h:mm">
                  <c:v>39895.166666657955</c:v>
                </c:pt>
                <c:pt idx="7720" formatCode="m/d/yyyy\ h:mm">
                  <c:v>39895.208333324641</c:v>
                </c:pt>
                <c:pt idx="7721" formatCode="m/d/yyyy\ h:mm">
                  <c:v>39895.249999991283</c:v>
                </c:pt>
                <c:pt idx="7722" formatCode="m/d/yyyy\ h:mm">
                  <c:v>39895.291666657933</c:v>
                </c:pt>
                <c:pt idx="7723" formatCode="m/d/yyyy\ h:mm">
                  <c:v>39895.333333324641</c:v>
                </c:pt>
                <c:pt idx="7724" formatCode="m/d/yyyy\ h:mm">
                  <c:v>39895.374999991291</c:v>
                </c:pt>
                <c:pt idx="7725" formatCode="m/d/yyyy\ h:mm">
                  <c:v>39895.416666657962</c:v>
                </c:pt>
                <c:pt idx="7726" formatCode="m/d/yyyy\ h:mm">
                  <c:v>39895.458333324641</c:v>
                </c:pt>
                <c:pt idx="7727" formatCode="m/d/yyyy\ h:mm">
                  <c:v>39895.499999991276</c:v>
                </c:pt>
                <c:pt idx="7728" formatCode="m/d/yyyy\ h:mm">
                  <c:v>39895.541666657933</c:v>
                </c:pt>
                <c:pt idx="7729" formatCode="m/d/yyyy\ h:mm">
                  <c:v>39895.583333324612</c:v>
                </c:pt>
                <c:pt idx="7730" formatCode="m/d/yyyy\ h:mm">
                  <c:v>39895.624999991276</c:v>
                </c:pt>
                <c:pt idx="7731" formatCode="m/d/yyyy\ h:mm">
                  <c:v>39895.666666657926</c:v>
                </c:pt>
                <c:pt idx="7732" formatCode="m/d/yyyy\ h:mm">
                  <c:v>39895.708333324612</c:v>
                </c:pt>
                <c:pt idx="7733" formatCode="m/d/yyyy\ h:mm">
                  <c:v>39895.749999991254</c:v>
                </c:pt>
                <c:pt idx="7734" formatCode="m/d/yyyy\ h:mm">
                  <c:v>39895.791666657904</c:v>
                </c:pt>
                <c:pt idx="7735" formatCode="m/d/yyyy\ h:mm">
                  <c:v>39895.833333324612</c:v>
                </c:pt>
                <c:pt idx="7736" formatCode="m/d/yyyy\ h:mm">
                  <c:v>39895.874999991262</c:v>
                </c:pt>
                <c:pt idx="7737" formatCode="m/d/yyyy\ h:mm">
                  <c:v>39895.916666657933</c:v>
                </c:pt>
                <c:pt idx="7738" formatCode="m/d/yyyy\ h:mm">
                  <c:v>39895.958333324619</c:v>
                </c:pt>
                <c:pt idx="7739" formatCode="m/d/yyyy\ h:mm">
                  <c:v>39895.999999991254</c:v>
                </c:pt>
                <c:pt idx="7740" formatCode="m/d/yyyy\ h:mm">
                  <c:v>39896.041666657904</c:v>
                </c:pt>
                <c:pt idx="7741" formatCode="m/d/yyyy\ h:mm">
                  <c:v>39896.083333324597</c:v>
                </c:pt>
                <c:pt idx="7742" formatCode="m/d/yyyy\ h:mm">
                  <c:v>39896.124999991232</c:v>
                </c:pt>
                <c:pt idx="7743" formatCode="m/d/yyyy\ h:mm">
                  <c:v>39896.166666657904</c:v>
                </c:pt>
                <c:pt idx="7744" formatCode="m/d/yyyy\ h:mm">
                  <c:v>39896.208333324597</c:v>
                </c:pt>
                <c:pt idx="7745" formatCode="m/d/yyyy\ h:mm">
                  <c:v>39896.249999991225</c:v>
                </c:pt>
                <c:pt idx="7746" formatCode="m/d/yyyy\ h:mm">
                  <c:v>39896.291666657882</c:v>
                </c:pt>
                <c:pt idx="7747" formatCode="m/d/yyyy\ h:mm">
                  <c:v>39896.33333332459</c:v>
                </c:pt>
                <c:pt idx="7748" formatCode="m/d/yyyy\ h:mm">
                  <c:v>39896.374999991232</c:v>
                </c:pt>
                <c:pt idx="7749" formatCode="m/d/yyyy\ h:mm">
                  <c:v>39896.416666657897</c:v>
                </c:pt>
                <c:pt idx="7750" formatCode="m/d/yyyy\ h:mm">
                  <c:v>39896.458333324597</c:v>
                </c:pt>
                <c:pt idx="7751" formatCode="m/d/yyyy\ h:mm">
                  <c:v>39896.499999991225</c:v>
                </c:pt>
                <c:pt idx="7752" formatCode="m/d/yyyy\ h:mm">
                  <c:v>39896.541666657875</c:v>
                </c:pt>
                <c:pt idx="7753" formatCode="m/d/yyyy\ h:mm">
                  <c:v>39896.583333324576</c:v>
                </c:pt>
                <c:pt idx="7754" formatCode="m/d/yyyy\ h:mm">
                  <c:v>39896.624999991203</c:v>
                </c:pt>
                <c:pt idx="7755" formatCode="m/d/yyyy\ h:mm">
                  <c:v>39896.666666657875</c:v>
                </c:pt>
                <c:pt idx="7756" formatCode="m/d/yyyy\ h:mm">
                  <c:v>39896.708333324568</c:v>
                </c:pt>
                <c:pt idx="7757" formatCode="m/d/yyyy\ h:mm">
                  <c:v>39896.749999991196</c:v>
                </c:pt>
                <c:pt idx="7758" formatCode="m/d/yyyy\ h:mm">
                  <c:v>39896.791666657853</c:v>
                </c:pt>
                <c:pt idx="7759" formatCode="m/d/yyyy\ h:mm">
                  <c:v>39896.833333324554</c:v>
                </c:pt>
                <c:pt idx="7760" formatCode="m/d/yyyy\ h:mm">
                  <c:v>39896.874999991203</c:v>
                </c:pt>
                <c:pt idx="7761" formatCode="m/d/yyyy\ h:mm">
                  <c:v>39896.916666657868</c:v>
                </c:pt>
                <c:pt idx="7762" formatCode="m/d/yyyy\ h:mm">
                  <c:v>39896.958333324561</c:v>
                </c:pt>
                <c:pt idx="7763" formatCode="m/d/yyyy\ h:mm">
                  <c:v>39896.999999991196</c:v>
                </c:pt>
                <c:pt idx="7764" formatCode="m/d/yyyy\ h:mm">
                  <c:v>39897.041666657846</c:v>
                </c:pt>
                <c:pt idx="7765" formatCode="m/d/yyyy\ h:mm">
                  <c:v>39897.083333324546</c:v>
                </c:pt>
                <c:pt idx="7766" formatCode="m/d/yyyy\ h:mm">
                  <c:v>39897.124999991189</c:v>
                </c:pt>
                <c:pt idx="7767" formatCode="m/d/yyyy\ h:mm">
                  <c:v>39897.166666657839</c:v>
                </c:pt>
                <c:pt idx="7768" formatCode="m/d/yyyy\ h:mm">
                  <c:v>39897.208333324539</c:v>
                </c:pt>
                <c:pt idx="7769" formatCode="m/d/yyyy\ h:mm">
                  <c:v>39897.249999991182</c:v>
                </c:pt>
                <c:pt idx="7770" formatCode="m/d/yyyy\ h:mm">
                  <c:v>39897.291666657817</c:v>
                </c:pt>
                <c:pt idx="7771" formatCode="m/d/yyyy\ h:mm">
                  <c:v>39897.333333324525</c:v>
                </c:pt>
                <c:pt idx="7772" formatCode="m/d/yyyy\ h:mm">
                  <c:v>39897.374999991196</c:v>
                </c:pt>
                <c:pt idx="7773" formatCode="m/d/yyyy\ h:mm">
                  <c:v>39897.416666657839</c:v>
                </c:pt>
                <c:pt idx="7774" formatCode="m/d/yyyy\ h:mm">
                  <c:v>39897.458333324532</c:v>
                </c:pt>
                <c:pt idx="7775" formatCode="m/d/yyyy\ h:mm">
                  <c:v>39897.499999991167</c:v>
                </c:pt>
                <c:pt idx="7776" formatCode="m/d/yyyy\ h:mm">
                  <c:v>39897.541666657824</c:v>
                </c:pt>
                <c:pt idx="7777" formatCode="m/d/yyyy\ h:mm">
                  <c:v>39897.58333332451</c:v>
                </c:pt>
                <c:pt idx="7778" formatCode="m/d/yyyy\ h:mm">
                  <c:v>39897.62499999116</c:v>
                </c:pt>
                <c:pt idx="7779" formatCode="m/d/yyyy\ h:mm">
                  <c:v>39897.666666657824</c:v>
                </c:pt>
                <c:pt idx="7780" formatCode="m/d/yyyy\ h:mm">
                  <c:v>39897.708333324503</c:v>
                </c:pt>
                <c:pt idx="7781" formatCode="m/d/yyyy\ h:mm">
                  <c:v>39897.749999991152</c:v>
                </c:pt>
                <c:pt idx="7782" formatCode="m/d/yyyy\ h:mm">
                  <c:v>39897.791666657788</c:v>
                </c:pt>
                <c:pt idx="7783" formatCode="m/d/yyyy\ h:mm">
                  <c:v>39897.833333324495</c:v>
                </c:pt>
                <c:pt idx="7784" formatCode="m/d/yyyy\ h:mm">
                  <c:v>39897.87499999116</c:v>
                </c:pt>
                <c:pt idx="7785" formatCode="m/d/yyyy\ h:mm">
                  <c:v>39897.916666657809</c:v>
                </c:pt>
                <c:pt idx="7786" formatCode="m/d/yyyy\ h:mm">
                  <c:v>39897.95833332451</c:v>
                </c:pt>
                <c:pt idx="7787" formatCode="m/d/yyyy\ h:mm">
                  <c:v>39897.999999991138</c:v>
                </c:pt>
                <c:pt idx="7788" formatCode="m/d/yyyy\ h:mm">
                  <c:v>39898.041666657788</c:v>
                </c:pt>
                <c:pt idx="7789" formatCode="m/d/yyyy\ h:mm">
                  <c:v>39898.083333324488</c:v>
                </c:pt>
                <c:pt idx="7790" formatCode="m/d/yyyy\ h:mm">
                  <c:v>39898.124999991131</c:v>
                </c:pt>
                <c:pt idx="7791" formatCode="m/d/yyyy\ h:mm">
                  <c:v>39898.16666665778</c:v>
                </c:pt>
                <c:pt idx="7792" formatCode="m/d/yyyy\ h:mm">
                  <c:v>39898.208333324474</c:v>
                </c:pt>
                <c:pt idx="7793" formatCode="m/d/yyyy\ h:mm">
                  <c:v>39898.249999991123</c:v>
                </c:pt>
                <c:pt idx="7794" formatCode="m/d/yyyy\ h:mm">
                  <c:v>39898.291666657758</c:v>
                </c:pt>
                <c:pt idx="7795" formatCode="m/d/yyyy\ h:mm">
                  <c:v>39898.333333324466</c:v>
                </c:pt>
                <c:pt idx="7796" formatCode="m/d/yyyy\ h:mm">
                  <c:v>39898.374999991131</c:v>
                </c:pt>
                <c:pt idx="7797" formatCode="m/d/yyyy\ h:mm">
                  <c:v>39898.41666665778</c:v>
                </c:pt>
                <c:pt idx="7798" formatCode="m/d/yyyy\ h:mm">
                  <c:v>39898.458333324474</c:v>
                </c:pt>
                <c:pt idx="7799" formatCode="m/d/yyyy\ h:mm">
                  <c:v>39898.499999991109</c:v>
                </c:pt>
                <c:pt idx="7800" formatCode="m/d/yyyy\ h:mm">
                  <c:v>39898.541666657758</c:v>
                </c:pt>
                <c:pt idx="7801" formatCode="m/d/yyyy\ h:mm">
                  <c:v>39898.583333324452</c:v>
                </c:pt>
                <c:pt idx="7802" formatCode="m/d/yyyy\ h:mm">
                  <c:v>39898.624999991102</c:v>
                </c:pt>
                <c:pt idx="7803" formatCode="m/d/yyyy\ h:mm">
                  <c:v>39898.666666657751</c:v>
                </c:pt>
                <c:pt idx="7804" formatCode="m/d/yyyy\ h:mm">
                  <c:v>39898.708333324445</c:v>
                </c:pt>
                <c:pt idx="7805" formatCode="m/d/yyyy\ h:mm">
                  <c:v>39898.749999991094</c:v>
                </c:pt>
                <c:pt idx="7806" formatCode="m/d/yyyy\ h:mm">
                  <c:v>39898.791666657729</c:v>
                </c:pt>
                <c:pt idx="7807" formatCode="m/d/yyyy\ h:mm">
                  <c:v>39898.833333324437</c:v>
                </c:pt>
                <c:pt idx="7808" formatCode="m/d/yyyy\ h:mm">
                  <c:v>39898.874999991102</c:v>
                </c:pt>
                <c:pt idx="7809" formatCode="m/d/yyyy\ h:mm">
                  <c:v>39898.916666657751</c:v>
                </c:pt>
                <c:pt idx="7810" formatCode="m/d/yyyy\ h:mm">
                  <c:v>39898.958333324445</c:v>
                </c:pt>
                <c:pt idx="7811" formatCode="m/d/yyyy\ h:mm">
                  <c:v>39898.99999999108</c:v>
                </c:pt>
                <c:pt idx="7812" formatCode="m/d/yyyy\ h:mm">
                  <c:v>39899.041666657729</c:v>
                </c:pt>
                <c:pt idx="7813" formatCode="m/d/yyyy\ h:mm">
                  <c:v>39899.083333324423</c:v>
                </c:pt>
                <c:pt idx="7814" formatCode="m/d/yyyy\ h:mm">
                  <c:v>39899.124999991072</c:v>
                </c:pt>
                <c:pt idx="7815" formatCode="m/d/yyyy\ h:mm">
                  <c:v>39899.166666657722</c:v>
                </c:pt>
                <c:pt idx="7816" formatCode="m/d/yyyy\ h:mm">
                  <c:v>39899.208333324415</c:v>
                </c:pt>
                <c:pt idx="7817" formatCode="m/d/yyyy\ h:mm">
                  <c:v>39899.249999991065</c:v>
                </c:pt>
                <c:pt idx="7818" formatCode="m/d/yyyy\ h:mm">
                  <c:v>39899.2916666577</c:v>
                </c:pt>
                <c:pt idx="7819" formatCode="m/d/yyyy\ h:mm">
                  <c:v>39899.333333324408</c:v>
                </c:pt>
                <c:pt idx="7820" formatCode="m/d/yyyy\ h:mm">
                  <c:v>39899.374999991072</c:v>
                </c:pt>
                <c:pt idx="7821" formatCode="m/d/yyyy\ h:mm">
                  <c:v>39899.416666657722</c:v>
                </c:pt>
                <c:pt idx="7822" formatCode="m/d/yyyy\ h:mm">
                  <c:v>39899.458333324415</c:v>
                </c:pt>
                <c:pt idx="7823" formatCode="m/d/yyyy\ h:mm">
                  <c:v>39899.499999991051</c:v>
                </c:pt>
                <c:pt idx="7824" formatCode="m/d/yyyy\ h:mm">
                  <c:v>39899.5416666577</c:v>
                </c:pt>
                <c:pt idx="7825" formatCode="m/d/yyyy\ h:mm">
                  <c:v>39899.583333324394</c:v>
                </c:pt>
                <c:pt idx="7826" formatCode="m/d/yyyy\ h:mm">
                  <c:v>39899.624999991036</c:v>
                </c:pt>
                <c:pt idx="7827" formatCode="m/d/yyyy\ h:mm">
                  <c:v>39899.666666657693</c:v>
                </c:pt>
                <c:pt idx="7828" formatCode="m/d/yyyy\ h:mm">
                  <c:v>39899.708333324386</c:v>
                </c:pt>
                <c:pt idx="7829" formatCode="m/d/yyyy\ h:mm">
                  <c:v>39899.749999991036</c:v>
                </c:pt>
                <c:pt idx="7830" formatCode="m/d/yyyy\ h:mm">
                  <c:v>39899.791666657671</c:v>
                </c:pt>
                <c:pt idx="7831" formatCode="m/d/yyyy\ h:mm">
                  <c:v>39899.833333324379</c:v>
                </c:pt>
                <c:pt idx="7832" formatCode="m/d/yyyy\ h:mm">
                  <c:v>39899.874999991043</c:v>
                </c:pt>
                <c:pt idx="7833" formatCode="m/d/yyyy\ h:mm">
                  <c:v>39899.916666657686</c:v>
                </c:pt>
                <c:pt idx="7834" formatCode="m/d/yyyy\ h:mm">
                  <c:v>39899.958333324386</c:v>
                </c:pt>
                <c:pt idx="7835" formatCode="m/d/yyyy\ h:mm">
                  <c:v>39899.999999991021</c:v>
                </c:pt>
                <c:pt idx="7836" formatCode="m/d/yyyy\ h:mm">
                  <c:v>39900.041666657671</c:v>
                </c:pt>
                <c:pt idx="7837" formatCode="m/d/yyyy\ h:mm">
                  <c:v>39900.083333324365</c:v>
                </c:pt>
                <c:pt idx="7838" formatCode="m/d/yyyy\ h:mm">
                  <c:v>39900.124999991014</c:v>
                </c:pt>
                <c:pt idx="7839" formatCode="m/d/yyyy\ h:mm">
                  <c:v>39900.166666657664</c:v>
                </c:pt>
                <c:pt idx="7840" formatCode="m/d/yyyy\ h:mm">
                  <c:v>39900.208333324343</c:v>
                </c:pt>
                <c:pt idx="7841" formatCode="m/d/yyyy\ h:mm">
                  <c:v>39900.249999991007</c:v>
                </c:pt>
                <c:pt idx="7842" formatCode="m/d/yyyy\ h:mm">
                  <c:v>39900.291666657642</c:v>
                </c:pt>
                <c:pt idx="7843" formatCode="m/d/yyyy\ h:mm">
                  <c:v>39900.333333324343</c:v>
                </c:pt>
                <c:pt idx="7844" formatCode="m/d/yyyy\ h:mm">
                  <c:v>39900.374999991014</c:v>
                </c:pt>
                <c:pt idx="7845" formatCode="m/d/yyyy\ h:mm">
                  <c:v>39900.416666657664</c:v>
                </c:pt>
                <c:pt idx="7846" formatCode="m/d/yyyy\ h:mm">
                  <c:v>39900.45833332435</c:v>
                </c:pt>
                <c:pt idx="7847" formatCode="m/d/yyyy\ h:mm">
                  <c:v>39900.499999990992</c:v>
                </c:pt>
                <c:pt idx="7848" formatCode="m/d/yyyy\ h:mm">
                  <c:v>39900.541666657635</c:v>
                </c:pt>
                <c:pt idx="7849" formatCode="m/d/yyyy\ h:mm">
                  <c:v>39900.583333324335</c:v>
                </c:pt>
                <c:pt idx="7850" formatCode="m/d/yyyy\ h:mm">
                  <c:v>39900.624999990992</c:v>
                </c:pt>
                <c:pt idx="7851" formatCode="m/d/yyyy\ h:mm">
                  <c:v>39900.666666657628</c:v>
                </c:pt>
                <c:pt idx="7852" formatCode="m/d/yyyy\ h:mm">
                  <c:v>39900.708333324328</c:v>
                </c:pt>
                <c:pt idx="7853" formatCode="m/d/yyyy\ h:mm">
                  <c:v>39900.749999990992</c:v>
                </c:pt>
                <c:pt idx="7854" formatCode="m/d/yyyy\ h:mm">
                  <c:v>39900.791666657606</c:v>
                </c:pt>
                <c:pt idx="7855" formatCode="m/d/yyyy\ h:mm">
                  <c:v>39900.833333324321</c:v>
                </c:pt>
                <c:pt idx="7856" formatCode="m/d/yyyy\ h:mm">
                  <c:v>39900.874999991</c:v>
                </c:pt>
                <c:pt idx="7857" formatCode="m/d/yyyy\ h:mm">
                  <c:v>39900.916666657635</c:v>
                </c:pt>
                <c:pt idx="7858" formatCode="m/d/yyyy\ h:mm">
                  <c:v>39900.958333324321</c:v>
                </c:pt>
                <c:pt idx="7859" formatCode="m/d/yyyy\ h:mm">
                  <c:v>39900.999999990963</c:v>
                </c:pt>
                <c:pt idx="7860" formatCode="m/d/yyyy\ h:mm">
                  <c:v>39901.041666657613</c:v>
                </c:pt>
                <c:pt idx="7861" formatCode="m/d/yyyy\ h:mm">
                  <c:v>39901.083333324292</c:v>
                </c:pt>
                <c:pt idx="7862" formatCode="m/d/yyyy\ h:mm">
                  <c:v>39901.124999990963</c:v>
                </c:pt>
                <c:pt idx="7863" formatCode="m/d/yyyy\ h:mm">
                  <c:v>39901.166666657598</c:v>
                </c:pt>
                <c:pt idx="7864" formatCode="m/d/yyyy\ h:mm">
                  <c:v>39901.208333324292</c:v>
                </c:pt>
                <c:pt idx="7865" formatCode="m/d/yyyy\ h:mm">
                  <c:v>39901.249999990949</c:v>
                </c:pt>
                <c:pt idx="7866" formatCode="m/d/yyyy\ h:mm">
                  <c:v>39901.291666657577</c:v>
                </c:pt>
                <c:pt idx="7867" formatCode="m/d/yyyy\ h:mm">
                  <c:v>39901.333333324292</c:v>
                </c:pt>
                <c:pt idx="7868" formatCode="m/d/yyyy\ h:mm">
                  <c:v>39901.374999990956</c:v>
                </c:pt>
                <c:pt idx="7869" formatCode="m/d/yyyy\ h:mm">
                  <c:v>39901.416666657606</c:v>
                </c:pt>
                <c:pt idx="7870" formatCode="m/d/yyyy\ h:mm">
                  <c:v>39901.458333324299</c:v>
                </c:pt>
                <c:pt idx="7871" formatCode="m/d/yyyy\ h:mm">
                  <c:v>39901.499999990941</c:v>
                </c:pt>
                <c:pt idx="7872" formatCode="m/d/yyyy\ h:mm">
                  <c:v>39901.541666657584</c:v>
                </c:pt>
                <c:pt idx="7873" formatCode="m/d/yyyy\ h:mm">
                  <c:v>39901.583333324263</c:v>
                </c:pt>
                <c:pt idx="7874" formatCode="m/d/yyyy\ h:mm">
                  <c:v>39901.624999990941</c:v>
                </c:pt>
                <c:pt idx="7875" formatCode="m/d/yyyy\ h:mm">
                  <c:v>39901.666666657584</c:v>
                </c:pt>
                <c:pt idx="7876" formatCode="m/d/yyyy\ h:mm">
                  <c:v>39901.708333324263</c:v>
                </c:pt>
                <c:pt idx="7877" formatCode="m/d/yyyy\ h:mm">
                  <c:v>39901.749999990934</c:v>
                </c:pt>
                <c:pt idx="7878" formatCode="m/d/yyyy\ h:mm">
                  <c:v>39901.791666657569</c:v>
                </c:pt>
                <c:pt idx="7879" formatCode="m/d/yyyy\ h:mm">
                  <c:v>39901.833333324248</c:v>
                </c:pt>
                <c:pt idx="7880" formatCode="m/d/yyyy\ h:mm">
                  <c:v>39901.874999990934</c:v>
                </c:pt>
                <c:pt idx="7881" formatCode="m/d/yyyy\ h:mm">
                  <c:v>39901.916666657591</c:v>
                </c:pt>
                <c:pt idx="7882" formatCode="m/d/yyyy\ h:mm">
                  <c:v>39901.958333324255</c:v>
                </c:pt>
                <c:pt idx="7883" formatCode="m/d/yyyy\ h:mm">
                  <c:v>39901.999999990912</c:v>
                </c:pt>
                <c:pt idx="7884" formatCode="m/d/yyyy\ h:mm">
                  <c:v>39902.041666657555</c:v>
                </c:pt>
                <c:pt idx="7885" formatCode="m/d/yyyy\ h:mm">
                  <c:v>39902.083333324241</c:v>
                </c:pt>
                <c:pt idx="7886" formatCode="m/d/yyyy\ h:mm">
                  <c:v>39902.124999990898</c:v>
                </c:pt>
                <c:pt idx="7887" formatCode="m/d/yyyy\ h:mm">
                  <c:v>39902.166666657555</c:v>
                </c:pt>
                <c:pt idx="7888" formatCode="m/d/yyyy\ h:mm">
                  <c:v>39902.208333324241</c:v>
                </c:pt>
                <c:pt idx="7889" formatCode="m/d/yyyy\ h:mm">
                  <c:v>39902.249999990891</c:v>
                </c:pt>
                <c:pt idx="7890" formatCode="m/d/yyyy\ h:mm">
                  <c:v>39902.291666657533</c:v>
                </c:pt>
                <c:pt idx="7891" formatCode="m/d/yyyy\ h:mm">
                  <c:v>39902.333333324219</c:v>
                </c:pt>
                <c:pt idx="7892" formatCode="m/d/yyyy\ h:mm">
                  <c:v>39902.374999990898</c:v>
                </c:pt>
                <c:pt idx="7893" formatCode="m/d/yyyy\ h:mm">
                  <c:v>39902.416666657547</c:v>
                </c:pt>
                <c:pt idx="7894" formatCode="m/d/yyyy\ h:mm">
                  <c:v>39902.458333324226</c:v>
                </c:pt>
                <c:pt idx="7895" formatCode="m/d/yyyy\ h:mm">
                  <c:v>39902.499999990883</c:v>
                </c:pt>
                <c:pt idx="7896" formatCode="m/d/yyyy\ h:mm">
                  <c:v>39902.541666657526</c:v>
                </c:pt>
                <c:pt idx="7897" formatCode="m/d/yyyy\ h:mm">
                  <c:v>39902.583333324212</c:v>
                </c:pt>
                <c:pt idx="7898" formatCode="m/d/yyyy\ h:mm">
                  <c:v>39902.624999990869</c:v>
                </c:pt>
                <c:pt idx="7899" formatCode="m/d/yyyy\ h:mm">
                  <c:v>39902.666666657526</c:v>
                </c:pt>
                <c:pt idx="7900" formatCode="m/d/yyyy\ h:mm">
                  <c:v>39902.708333324212</c:v>
                </c:pt>
                <c:pt idx="7901" formatCode="m/d/yyyy\ h:mm">
                  <c:v>39902.749999990861</c:v>
                </c:pt>
                <c:pt idx="7902" formatCode="m/d/yyyy\ h:mm">
                  <c:v>39902.791666657504</c:v>
                </c:pt>
                <c:pt idx="7903" formatCode="m/d/yyyy\ h:mm">
                  <c:v>39902.833333324204</c:v>
                </c:pt>
                <c:pt idx="7904" formatCode="m/d/yyyy\ h:mm">
                  <c:v>39902.874999990876</c:v>
                </c:pt>
                <c:pt idx="7905" formatCode="m/d/yyyy\ h:mm">
                  <c:v>39902.916666657518</c:v>
                </c:pt>
                <c:pt idx="7906" formatCode="m/d/yyyy\ h:mm">
                  <c:v>39902.958333324212</c:v>
                </c:pt>
                <c:pt idx="7907" formatCode="m/d/yyyy\ h:mm">
                  <c:v>39902.999999990847</c:v>
                </c:pt>
                <c:pt idx="7908" formatCode="m/d/yyyy\ h:mm">
                  <c:v>39903.041666657504</c:v>
                </c:pt>
                <c:pt idx="7909" formatCode="m/d/yyyy\ h:mm">
                  <c:v>39903.083333324197</c:v>
                </c:pt>
                <c:pt idx="7910" formatCode="m/d/yyyy\ h:mm">
                  <c:v>39903.12499999084</c:v>
                </c:pt>
                <c:pt idx="7911" formatCode="m/d/yyyy\ h:mm">
                  <c:v>39903.166666657504</c:v>
                </c:pt>
                <c:pt idx="7912" formatCode="m/d/yyyy\ h:mm">
                  <c:v>39903.20833332419</c:v>
                </c:pt>
                <c:pt idx="7913" formatCode="m/d/yyyy\ h:mm">
                  <c:v>39903.249999990832</c:v>
                </c:pt>
                <c:pt idx="7914" formatCode="m/d/yyyy\ h:mm">
                  <c:v>39903.291666657467</c:v>
                </c:pt>
                <c:pt idx="7915" formatCode="m/d/yyyy\ h:mm">
                  <c:v>39903.333333324175</c:v>
                </c:pt>
                <c:pt idx="7916" formatCode="m/d/yyyy\ h:mm">
                  <c:v>39903.374999990847</c:v>
                </c:pt>
                <c:pt idx="7917" formatCode="m/d/yyyy\ h:mm">
                  <c:v>39903.416666657489</c:v>
                </c:pt>
                <c:pt idx="7918" formatCode="m/d/yyyy\ h:mm">
                  <c:v>39903.458333324197</c:v>
                </c:pt>
                <c:pt idx="7919" formatCode="m/d/yyyy\ h:mm">
                  <c:v>39903.499999990818</c:v>
                </c:pt>
                <c:pt idx="7920" formatCode="m/d/yyyy\ h:mm">
                  <c:v>39903.541666657475</c:v>
                </c:pt>
                <c:pt idx="7921" formatCode="m/d/yyyy\ h:mm">
                  <c:v>39903.583333324168</c:v>
                </c:pt>
                <c:pt idx="7922" formatCode="m/d/yyyy\ h:mm">
                  <c:v>39903.62499999081</c:v>
                </c:pt>
                <c:pt idx="7923" formatCode="m/d/yyyy\ h:mm">
                  <c:v>39903.666666657475</c:v>
                </c:pt>
                <c:pt idx="7924" formatCode="m/d/yyyy\ h:mm">
                  <c:v>39903.708333324154</c:v>
                </c:pt>
                <c:pt idx="7925" formatCode="m/d/yyyy\ h:mm">
                  <c:v>39903.749999990803</c:v>
                </c:pt>
                <c:pt idx="7926" formatCode="m/d/yyyy\ h:mm">
                  <c:v>39903.791666657438</c:v>
                </c:pt>
                <c:pt idx="7927" formatCode="m/d/yyyy\ h:mm">
                  <c:v>39903.833333324146</c:v>
                </c:pt>
                <c:pt idx="7928" formatCode="m/d/yyyy\ h:mm">
                  <c:v>39903.87499999081</c:v>
                </c:pt>
                <c:pt idx="7929" formatCode="m/d/yyyy\ h:mm">
                  <c:v>39903.91666665746</c:v>
                </c:pt>
                <c:pt idx="7930" formatCode="m/d/yyyy\ h:mm">
                  <c:v>39903.958333324161</c:v>
                </c:pt>
                <c:pt idx="7931" formatCode="m/d/yyyy\ h:mm">
                  <c:v>39903.999999990789</c:v>
                </c:pt>
                <c:pt idx="7932" formatCode="m/d/yyyy\ h:mm">
                  <c:v>39904.041666657438</c:v>
                </c:pt>
                <c:pt idx="7933" formatCode="m/d/yyyy\ h:mm">
                  <c:v>39904.083333324139</c:v>
                </c:pt>
                <c:pt idx="7934" formatCode="m/d/yyyy\ h:mm">
                  <c:v>39904.124999990781</c:v>
                </c:pt>
                <c:pt idx="7935" formatCode="m/d/yyyy\ h:mm">
                  <c:v>39904.166666657431</c:v>
                </c:pt>
                <c:pt idx="7936" formatCode="m/d/yyyy\ h:mm">
                  <c:v>39904.208333324124</c:v>
                </c:pt>
                <c:pt idx="7937" formatCode="m/d/yyyy\ h:mm">
                  <c:v>39904.249999990781</c:v>
                </c:pt>
                <c:pt idx="7938" formatCode="m/d/yyyy\ h:mm">
                  <c:v>39904.291666657416</c:v>
                </c:pt>
                <c:pt idx="7939" formatCode="m/d/yyyy\ h:mm">
                  <c:v>39904.333333324117</c:v>
                </c:pt>
                <c:pt idx="7940" formatCode="m/d/yyyy\ h:mm">
                  <c:v>39904.374999990789</c:v>
                </c:pt>
                <c:pt idx="7941" formatCode="m/d/yyyy\ h:mm">
                  <c:v>39904.416666657431</c:v>
                </c:pt>
                <c:pt idx="7942" formatCode="m/d/yyyy\ h:mm">
                  <c:v>39904.458333324124</c:v>
                </c:pt>
                <c:pt idx="7943" formatCode="m/d/yyyy\ h:mm">
                  <c:v>39904.49999999076</c:v>
                </c:pt>
                <c:pt idx="7944" formatCode="m/d/yyyy\ h:mm">
                  <c:v>39904.541666657424</c:v>
                </c:pt>
                <c:pt idx="7945" formatCode="m/d/yyyy\ h:mm">
                  <c:v>39904.583333324103</c:v>
                </c:pt>
                <c:pt idx="7946" formatCode="m/d/yyyy\ h:mm">
                  <c:v>39904.624999990752</c:v>
                </c:pt>
                <c:pt idx="7947" formatCode="m/d/yyyy\ h:mm">
                  <c:v>39904.666666657402</c:v>
                </c:pt>
                <c:pt idx="7948" formatCode="m/d/yyyy\ h:mm">
                  <c:v>39904.708333324095</c:v>
                </c:pt>
                <c:pt idx="7949" formatCode="m/d/yyyy\ h:mm">
                  <c:v>39904.749999990745</c:v>
                </c:pt>
                <c:pt idx="7950" formatCode="m/d/yyyy\ h:mm">
                  <c:v>39904.79166665738</c:v>
                </c:pt>
                <c:pt idx="7951" formatCode="m/d/yyyy\ h:mm">
                  <c:v>39904.833333324088</c:v>
                </c:pt>
                <c:pt idx="7952" formatCode="m/d/yyyy\ h:mm">
                  <c:v>39904.874999990752</c:v>
                </c:pt>
                <c:pt idx="7953" formatCode="m/d/yyyy\ h:mm">
                  <c:v>39904.916666657402</c:v>
                </c:pt>
                <c:pt idx="7954" formatCode="m/d/yyyy\ h:mm">
                  <c:v>39904.958333324095</c:v>
                </c:pt>
                <c:pt idx="7955" formatCode="m/d/yyyy\ h:mm">
                  <c:v>39904.99999999073</c:v>
                </c:pt>
                <c:pt idx="7956" formatCode="m/d/yyyy\ h:mm">
                  <c:v>39905.04166665738</c:v>
                </c:pt>
                <c:pt idx="7957" formatCode="m/d/yyyy\ h:mm">
                  <c:v>39905.083333324073</c:v>
                </c:pt>
                <c:pt idx="7958" formatCode="m/d/yyyy\ h:mm">
                  <c:v>39905.124999990723</c:v>
                </c:pt>
                <c:pt idx="7959" formatCode="m/d/yyyy\ h:mm">
                  <c:v>39905.166666657373</c:v>
                </c:pt>
                <c:pt idx="7960" formatCode="m/d/yyyy\ h:mm">
                  <c:v>39905.208333324066</c:v>
                </c:pt>
                <c:pt idx="7961" formatCode="m/d/yyyy\ h:mm">
                  <c:v>39905.249999990716</c:v>
                </c:pt>
                <c:pt idx="7962" formatCode="m/d/yyyy\ h:mm">
                  <c:v>39905.291666657351</c:v>
                </c:pt>
                <c:pt idx="7963" formatCode="m/d/yyyy\ h:mm">
                  <c:v>39905.333333324059</c:v>
                </c:pt>
                <c:pt idx="7964" formatCode="m/d/yyyy\ h:mm">
                  <c:v>39905.374999990723</c:v>
                </c:pt>
                <c:pt idx="7965" formatCode="m/d/yyyy\ h:mm">
                  <c:v>39905.416666657373</c:v>
                </c:pt>
                <c:pt idx="7966" formatCode="m/d/yyyy\ h:mm">
                  <c:v>39905.458333324066</c:v>
                </c:pt>
                <c:pt idx="7967" formatCode="m/d/yyyy\ h:mm">
                  <c:v>39905.499999990701</c:v>
                </c:pt>
                <c:pt idx="7968" formatCode="m/d/yyyy\ h:mm">
                  <c:v>39905.541666657351</c:v>
                </c:pt>
                <c:pt idx="7969" formatCode="m/d/yyyy\ h:mm">
                  <c:v>39905.583333324044</c:v>
                </c:pt>
                <c:pt idx="7970" formatCode="m/d/yyyy\ h:mm">
                  <c:v>39905.624999990694</c:v>
                </c:pt>
                <c:pt idx="7971" formatCode="m/d/yyyy\ h:mm">
                  <c:v>39905.666666657344</c:v>
                </c:pt>
                <c:pt idx="7972" formatCode="m/d/yyyy\ h:mm">
                  <c:v>39905.708333324037</c:v>
                </c:pt>
                <c:pt idx="7973" formatCode="m/d/yyyy\ h:mm">
                  <c:v>39905.749999990687</c:v>
                </c:pt>
                <c:pt idx="7974" formatCode="m/d/yyyy\ h:mm">
                  <c:v>39905.791666657322</c:v>
                </c:pt>
                <c:pt idx="7975" formatCode="m/d/yyyy\ h:mm">
                  <c:v>39905.83333332403</c:v>
                </c:pt>
                <c:pt idx="7976" formatCode="m/d/yyyy\ h:mm">
                  <c:v>39905.874999990694</c:v>
                </c:pt>
                <c:pt idx="7977" formatCode="m/d/yyyy\ h:mm">
                  <c:v>39905.916666657344</c:v>
                </c:pt>
                <c:pt idx="7978" formatCode="m/d/yyyy\ h:mm">
                  <c:v>39905.958333324037</c:v>
                </c:pt>
                <c:pt idx="7979" formatCode="m/d/yyyy\ h:mm">
                  <c:v>39905.999999990672</c:v>
                </c:pt>
                <c:pt idx="7980" formatCode="m/d/yyyy\ h:mm">
                  <c:v>39906.041666657322</c:v>
                </c:pt>
                <c:pt idx="7981" formatCode="m/d/yyyy\ h:mm">
                  <c:v>39906.083333324015</c:v>
                </c:pt>
                <c:pt idx="7982" formatCode="m/d/yyyy\ h:mm">
                  <c:v>39906.124999990665</c:v>
                </c:pt>
                <c:pt idx="7983" formatCode="m/d/yyyy\ h:mm">
                  <c:v>39906.166666657315</c:v>
                </c:pt>
                <c:pt idx="7984" formatCode="m/d/yyyy\ h:mm">
                  <c:v>39906.208333323993</c:v>
                </c:pt>
                <c:pt idx="7985" formatCode="m/d/yyyy\ h:mm">
                  <c:v>39906.249999990658</c:v>
                </c:pt>
                <c:pt idx="7986" formatCode="m/d/yyyy\ h:mm">
                  <c:v>39906.291666657293</c:v>
                </c:pt>
                <c:pt idx="7987" formatCode="m/d/yyyy\ h:mm">
                  <c:v>39906.333333323993</c:v>
                </c:pt>
                <c:pt idx="7988" formatCode="m/d/yyyy\ h:mm">
                  <c:v>39906.374999990665</c:v>
                </c:pt>
                <c:pt idx="7989" formatCode="m/d/yyyy\ h:mm">
                  <c:v>39906.416666657315</c:v>
                </c:pt>
                <c:pt idx="7990" formatCode="m/d/yyyy\ h:mm">
                  <c:v>39906.458333324001</c:v>
                </c:pt>
                <c:pt idx="7991" formatCode="m/d/yyyy\ h:mm">
                  <c:v>39906.499999990636</c:v>
                </c:pt>
                <c:pt idx="7992" formatCode="m/d/yyyy\ h:mm">
                  <c:v>39906.541666657293</c:v>
                </c:pt>
                <c:pt idx="7993" formatCode="m/d/yyyy\ h:mm">
                  <c:v>39906.583333323986</c:v>
                </c:pt>
                <c:pt idx="7994" formatCode="m/d/yyyy\ h:mm">
                  <c:v>39906.624999990636</c:v>
                </c:pt>
                <c:pt idx="7995" formatCode="m/d/yyyy\ h:mm">
                  <c:v>39906.666666657278</c:v>
                </c:pt>
                <c:pt idx="7996" formatCode="m/d/yyyy\ h:mm">
                  <c:v>39906.708333323979</c:v>
                </c:pt>
                <c:pt idx="7997" formatCode="m/d/yyyy\ h:mm">
                  <c:v>39906.749999990629</c:v>
                </c:pt>
                <c:pt idx="7998" formatCode="m/d/yyyy\ h:mm">
                  <c:v>39906.791666657256</c:v>
                </c:pt>
                <c:pt idx="7999" formatCode="m/d/yyyy\ h:mm">
                  <c:v>39906.833333323972</c:v>
                </c:pt>
                <c:pt idx="8000" formatCode="m/d/yyyy\ h:mm">
                  <c:v>39906.874999990636</c:v>
                </c:pt>
                <c:pt idx="8001" formatCode="m/d/yyyy\ h:mm">
                  <c:v>39906.916666657286</c:v>
                </c:pt>
                <c:pt idx="8002" formatCode="m/d/yyyy\ h:mm">
                  <c:v>39906.958333323979</c:v>
                </c:pt>
                <c:pt idx="8003" formatCode="m/d/yyyy\ h:mm">
                  <c:v>39906.999999990614</c:v>
                </c:pt>
                <c:pt idx="8004" formatCode="m/d/yyyy\ h:mm">
                  <c:v>39907.041666657264</c:v>
                </c:pt>
                <c:pt idx="8005" formatCode="m/d/yyyy\ h:mm">
                  <c:v>39907.083333323942</c:v>
                </c:pt>
                <c:pt idx="8006" formatCode="m/d/yyyy\ h:mm">
                  <c:v>39907.124999990607</c:v>
                </c:pt>
                <c:pt idx="8007" formatCode="m/d/yyyy\ h:mm">
                  <c:v>39907.166666657256</c:v>
                </c:pt>
                <c:pt idx="8008" formatCode="m/d/yyyy\ h:mm">
                  <c:v>39907.208333323942</c:v>
                </c:pt>
                <c:pt idx="8009" formatCode="m/d/yyyy\ h:mm">
                  <c:v>39907.249999990599</c:v>
                </c:pt>
                <c:pt idx="8010" formatCode="m/d/yyyy\ h:mm">
                  <c:v>39907.291666657227</c:v>
                </c:pt>
                <c:pt idx="8011" formatCode="m/d/yyyy\ h:mm">
                  <c:v>39907.333333323942</c:v>
                </c:pt>
                <c:pt idx="8012" formatCode="m/d/yyyy\ h:mm">
                  <c:v>39907.374999990607</c:v>
                </c:pt>
                <c:pt idx="8013" formatCode="m/d/yyyy\ h:mm">
                  <c:v>39907.416666657256</c:v>
                </c:pt>
                <c:pt idx="8014" formatCode="m/d/yyyy\ h:mm">
                  <c:v>39907.45833332395</c:v>
                </c:pt>
                <c:pt idx="8015" formatCode="m/d/yyyy\ h:mm">
                  <c:v>39907.499999990592</c:v>
                </c:pt>
                <c:pt idx="8016" formatCode="m/d/yyyy\ h:mm">
                  <c:v>39907.541666657227</c:v>
                </c:pt>
                <c:pt idx="8017" formatCode="m/d/yyyy\ h:mm">
                  <c:v>39907.583333323913</c:v>
                </c:pt>
                <c:pt idx="8018" formatCode="m/d/yyyy\ h:mm">
                  <c:v>39907.624999990592</c:v>
                </c:pt>
                <c:pt idx="8019" formatCode="m/d/yyyy\ h:mm">
                  <c:v>39907.66666665722</c:v>
                </c:pt>
                <c:pt idx="8020" formatCode="m/d/yyyy\ h:mm">
                  <c:v>39907.708333323913</c:v>
                </c:pt>
                <c:pt idx="8021" formatCode="m/d/yyyy\ h:mm">
                  <c:v>39907.749999990585</c:v>
                </c:pt>
                <c:pt idx="8022" formatCode="m/d/yyyy\ h:mm">
                  <c:v>39907.791666657205</c:v>
                </c:pt>
                <c:pt idx="8023" formatCode="m/d/yyyy\ h:mm">
                  <c:v>39907.833333323899</c:v>
                </c:pt>
                <c:pt idx="8024" formatCode="m/d/yyyy\ h:mm">
                  <c:v>39907.874999990585</c:v>
                </c:pt>
                <c:pt idx="8025" formatCode="m/d/yyyy\ h:mm">
                  <c:v>39907.916666657227</c:v>
                </c:pt>
                <c:pt idx="8026" formatCode="m/d/yyyy\ h:mm">
                  <c:v>39907.958333323906</c:v>
                </c:pt>
                <c:pt idx="8027" formatCode="m/d/yyyy\ h:mm">
                  <c:v>39907.999999990563</c:v>
                </c:pt>
                <c:pt idx="8028" formatCode="m/d/yyyy\ h:mm">
                  <c:v>39908.041666657198</c:v>
                </c:pt>
                <c:pt idx="8029" formatCode="m/d/yyyy\ h:mm">
                  <c:v>39908.083333323892</c:v>
                </c:pt>
                <c:pt idx="8030" formatCode="m/d/yyyy\ h:mm">
                  <c:v>39908.124999990549</c:v>
                </c:pt>
                <c:pt idx="8031" formatCode="m/d/yyyy\ h:mm">
                  <c:v>39908.166666657191</c:v>
                </c:pt>
                <c:pt idx="8032" formatCode="m/d/yyyy\ h:mm">
                  <c:v>39908.208333323892</c:v>
                </c:pt>
                <c:pt idx="8033" formatCode="m/d/yyyy\ h:mm">
                  <c:v>39908.249999990541</c:v>
                </c:pt>
                <c:pt idx="8034" formatCode="m/d/yyyy\ h:mm">
                  <c:v>39908.291666657176</c:v>
                </c:pt>
                <c:pt idx="8035" formatCode="m/d/yyyy\ h:mm">
                  <c:v>39908.333333323884</c:v>
                </c:pt>
                <c:pt idx="8036" formatCode="m/d/yyyy\ h:mm">
                  <c:v>39908.374999990556</c:v>
                </c:pt>
                <c:pt idx="8037" formatCode="m/d/yyyy\ h:mm">
                  <c:v>39908.416666657198</c:v>
                </c:pt>
                <c:pt idx="8038" formatCode="m/d/yyyy\ h:mm">
                  <c:v>39908.458333323884</c:v>
                </c:pt>
                <c:pt idx="8039" formatCode="m/d/yyyy\ h:mm">
                  <c:v>39908.499999990541</c:v>
                </c:pt>
                <c:pt idx="8040" formatCode="m/d/yyyy\ h:mm">
                  <c:v>39908.541666657184</c:v>
                </c:pt>
                <c:pt idx="8041" formatCode="m/d/yyyy\ h:mm">
                  <c:v>39908.583333323862</c:v>
                </c:pt>
                <c:pt idx="8042" formatCode="m/d/yyyy\ h:mm">
                  <c:v>39908.624999990519</c:v>
                </c:pt>
                <c:pt idx="8043" formatCode="m/d/yyyy\ h:mm">
                  <c:v>39908.666666657184</c:v>
                </c:pt>
                <c:pt idx="8044" formatCode="m/d/yyyy\ h:mm">
                  <c:v>39908.708333323848</c:v>
                </c:pt>
                <c:pt idx="8045" formatCode="m/d/yyyy\ h:mm">
                  <c:v>39908.749999990512</c:v>
                </c:pt>
                <c:pt idx="8046" formatCode="m/d/yyyy\ h:mm">
                  <c:v>39908.791666657155</c:v>
                </c:pt>
                <c:pt idx="8047" formatCode="m/d/yyyy\ h:mm">
                  <c:v>39908.833333323841</c:v>
                </c:pt>
                <c:pt idx="8048" formatCode="m/d/yyyy\ h:mm">
                  <c:v>39908.874999990527</c:v>
                </c:pt>
                <c:pt idx="8049" formatCode="m/d/yyyy\ h:mm">
                  <c:v>39908.916666657169</c:v>
                </c:pt>
                <c:pt idx="8050" formatCode="m/d/yyyy\ h:mm">
                  <c:v>39908.958333323848</c:v>
                </c:pt>
                <c:pt idx="8051" formatCode="m/d/yyyy\ h:mm">
                  <c:v>39908.999999990498</c:v>
                </c:pt>
                <c:pt idx="8052" formatCode="m/d/yyyy\ h:mm">
                  <c:v>39909.041666657155</c:v>
                </c:pt>
                <c:pt idx="8053" formatCode="m/d/yyyy\ h:mm">
                  <c:v>39909.083333323833</c:v>
                </c:pt>
                <c:pt idx="8054" formatCode="m/d/yyyy\ h:mm">
                  <c:v>39909.12499999049</c:v>
                </c:pt>
                <c:pt idx="8055" formatCode="m/d/yyyy\ h:mm">
                  <c:v>39909.166666657155</c:v>
                </c:pt>
                <c:pt idx="8056" formatCode="m/d/yyyy\ h:mm">
                  <c:v>39909.208333323819</c:v>
                </c:pt>
                <c:pt idx="8057" formatCode="m/d/yyyy\ h:mm">
                  <c:v>39909.249999990483</c:v>
                </c:pt>
                <c:pt idx="8058" formatCode="m/d/yyyy\ h:mm">
                  <c:v>39909.291666657118</c:v>
                </c:pt>
                <c:pt idx="8059" formatCode="m/d/yyyy\ h:mm">
                  <c:v>39909.333333323812</c:v>
                </c:pt>
                <c:pt idx="8060" formatCode="m/d/yyyy\ h:mm">
                  <c:v>39909.374999990498</c:v>
                </c:pt>
                <c:pt idx="8061" formatCode="m/d/yyyy\ h:mm">
                  <c:v>39909.41666665714</c:v>
                </c:pt>
                <c:pt idx="8062" formatCode="m/d/yyyy\ h:mm">
                  <c:v>39909.458333323826</c:v>
                </c:pt>
                <c:pt idx="8063" formatCode="m/d/yyyy\ h:mm">
                  <c:v>39909.499999990468</c:v>
                </c:pt>
                <c:pt idx="8064" formatCode="m/d/yyyy\ h:mm">
                  <c:v>39909.541666657125</c:v>
                </c:pt>
                <c:pt idx="8065" formatCode="m/d/yyyy\ h:mm">
                  <c:v>39909.583333323797</c:v>
                </c:pt>
                <c:pt idx="8066" formatCode="m/d/yyyy\ h:mm">
                  <c:v>39909.624999990461</c:v>
                </c:pt>
                <c:pt idx="8067" formatCode="m/d/yyyy\ h:mm">
                  <c:v>39909.666666657125</c:v>
                </c:pt>
                <c:pt idx="8068" formatCode="m/d/yyyy\ h:mm">
                  <c:v>39909.70833332379</c:v>
                </c:pt>
                <c:pt idx="8069" formatCode="m/d/yyyy\ h:mm">
                  <c:v>39909.749999990461</c:v>
                </c:pt>
                <c:pt idx="8070" formatCode="m/d/yyyy\ h:mm">
                  <c:v>39909.791666657096</c:v>
                </c:pt>
                <c:pt idx="8071" formatCode="m/d/yyyy\ h:mm">
                  <c:v>39909.833333323782</c:v>
                </c:pt>
                <c:pt idx="8072" formatCode="m/d/yyyy\ h:mm">
                  <c:v>39909.874999990468</c:v>
                </c:pt>
                <c:pt idx="8073" formatCode="m/d/yyyy\ h:mm">
                  <c:v>39909.916666657111</c:v>
                </c:pt>
                <c:pt idx="8074" formatCode="m/d/yyyy\ h:mm">
                  <c:v>39909.958333323797</c:v>
                </c:pt>
                <c:pt idx="8075" formatCode="m/d/yyyy\ h:mm">
                  <c:v>39909.999999990439</c:v>
                </c:pt>
                <c:pt idx="8076" formatCode="m/d/yyyy\ h:mm">
                  <c:v>39910.041666657104</c:v>
                </c:pt>
                <c:pt idx="8077" formatCode="m/d/yyyy\ h:mm">
                  <c:v>39910.083333323768</c:v>
                </c:pt>
                <c:pt idx="8078" formatCode="m/d/yyyy\ h:mm">
                  <c:v>39910.124999990432</c:v>
                </c:pt>
                <c:pt idx="8079" formatCode="m/d/yyyy\ h:mm">
                  <c:v>39910.166666657082</c:v>
                </c:pt>
                <c:pt idx="8080" formatCode="m/d/yyyy\ h:mm">
                  <c:v>39910.208333323761</c:v>
                </c:pt>
                <c:pt idx="8081" formatCode="m/d/yyyy\ h:mm">
                  <c:v>39910.249999990432</c:v>
                </c:pt>
                <c:pt idx="8082" formatCode="m/d/yyyy\ h:mm">
                  <c:v>39910.291666657067</c:v>
                </c:pt>
                <c:pt idx="8083" formatCode="m/d/yyyy\ h:mm">
                  <c:v>39910.333333323753</c:v>
                </c:pt>
                <c:pt idx="8084" formatCode="m/d/yyyy\ h:mm">
                  <c:v>39910.374999990439</c:v>
                </c:pt>
                <c:pt idx="8085" formatCode="m/d/yyyy\ h:mm">
                  <c:v>39910.416666657082</c:v>
                </c:pt>
                <c:pt idx="8086" formatCode="m/d/yyyy\ h:mm">
                  <c:v>39910.458333323761</c:v>
                </c:pt>
                <c:pt idx="8087" formatCode="m/d/yyyy\ h:mm">
                  <c:v>39910.49999999041</c:v>
                </c:pt>
                <c:pt idx="8088" formatCode="m/d/yyyy\ h:mm">
                  <c:v>39910.541666657075</c:v>
                </c:pt>
                <c:pt idx="8089" formatCode="m/d/yyyy\ h:mm">
                  <c:v>39910.583333323739</c:v>
                </c:pt>
                <c:pt idx="8090" formatCode="m/d/yyyy\ h:mm">
                  <c:v>39910.624999990403</c:v>
                </c:pt>
                <c:pt idx="8091" formatCode="m/d/yyyy\ h:mm">
                  <c:v>39910.666666657053</c:v>
                </c:pt>
                <c:pt idx="8092" formatCode="m/d/yyyy\ h:mm">
                  <c:v>39910.708333323731</c:v>
                </c:pt>
                <c:pt idx="8093" formatCode="m/d/yyyy\ h:mm">
                  <c:v>39910.749999990396</c:v>
                </c:pt>
                <c:pt idx="8094" formatCode="m/d/yyyy\ h:mm">
                  <c:v>39910.791666657031</c:v>
                </c:pt>
                <c:pt idx="8095" formatCode="m/d/yyyy\ h:mm">
                  <c:v>39910.833333323731</c:v>
                </c:pt>
                <c:pt idx="8096" formatCode="m/d/yyyy\ h:mm">
                  <c:v>39910.874999990403</c:v>
                </c:pt>
                <c:pt idx="8097" formatCode="m/d/yyyy\ h:mm">
                  <c:v>39910.916666657053</c:v>
                </c:pt>
                <c:pt idx="8098" formatCode="m/d/yyyy\ h:mm">
                  <c:v>39910.958333323739</c:v>
                </c:pt>
                <c:pt idx="8099" formatCode="m/d/yyyy\ h:mm">
                  <c:v>39910.999999990381</c:v>
                </c:pt>
                <c:pt idx="8100" formatCode="m/d/yyyy\ h:mm">
                  <c:v>39911.041666657031</c:v>
                </c:pt>
                <c:pt idx="8101" formatCode="m/d/yyyy\ h:mm">
                  <c:v>39911.08333332371</c:v>
                </c:pt>
                <c:pt idx="8102" formatCode="m/d/yyyy\ h:mm">
                  <c:v>39911.124999990381</c:v>
                </c:pt>
                <c:pt idx="8103" formatCode="m/d/yyyy\ h:mm">
                  <c:v>39911.166666657024</c:v>
                </c:pt>
                <c:pt idx="8104" formatCode="m/d/yyyy\ h:mm">
                  <c:v>39911.208333323702</c:v>
                </c:pt>
                <c:pt idx="8105" formatCode="m/d/yyyy\ h:mm">
                  <c:v>39911.249999990367</c:v>
                </c:pt>
                <c:pt idx="8106" formatCode="m/d/yyyy\ h:mm">
                  <c:v>39911.291666657002</c:v>
                </c:pt>
                <c:pt idx="8107" formatCode="m/d/yyyy\ h:mm">
                  <c:v>39911.333333323695</c:v>
                </c:pt>
                <c:pt idx="8108" formatCode="m/d/yyyy\ h:mm">
                  <c:v>39911.374999990374</c:v>
                </c:pt>
                <c:pt idx="8109" formatCode="m/d/yyyy\ h:mm">
                  <c:v>39911.416666657031</c:v>
                </c:pt>
                <c:pt idx="8110" formatCode="m/d/yyyy\ h:mm">
                  <c:v>39911.458333323702</c:v>
                </c:pt>
                <c:pt idx="8111" formatCode="m/d/yyyy\ h:mm">
                  <c:v>39911.499999990352</c:v>
                </c:pt>
                <c:pt idx="8112" formatCode="m/d/yyyy\ h:mm">
                  <c:v>39911.541666657002</c:v>
                </c:pt>
                <c:pt idx="8113" formatCode="m/d/yyyy\ h:mm">
                  <c:v>39911.583333323681</c:v>
                </c:pt>
                <c:pt idx="8114" formatCode="m/d/yyyy\ h:mm">
                  <c:v>39911.624999990345</c:v>
                </c:pt>
                <c:pt idx="8115" formatCode="m/d/yyyy\ h:mm">
                  <c:v>39911.666666656994</c:v>
                </c:pt>
                <c:pt idx="8116" formatCode="m/d/yyyy\ h:mm">
                  <c:v>39911.708333323673</c:v>
                </c:pt>
                <c:pt idx="8117" formatCode="m/d/yyyy\ h:mm">
                  <c:v>39911.749999990338</c:v>
                </c:pt>
                <c:pt idx="8118" formatCode="m/d/yyyy\ h:mm">
                  <c:v>39911.79166665698</c:v>
                </c:pt>
                <c:pt idx="8119" formatCode="m/d/yyyy\ h:mm">
                  <c:v>39911.833333323666</c:v>
                </c:pt>
                <c:pt idx="8120" formatCode="m/d/yyyy\ h:mm">
                  <c:v>39911.874999990345</c:v>
                </c:pt>
                <c:pt idx="8121" formatCode="m/d/yyyy\ h:mm">
                  <c:v>39911.916666657002</c:v>
                </c:pt>
                <c:pt idx="8122" formatCode="m/d/yyyy\ h:mm">
                  <c:v>39911.958333323673</c:v>
                </c:pt>
                <c:pt idx="8123" formatCode="m/d/yyyy\ h:mm">
                  <c:v>39911.999999990323</c:v>
                </c:pt>
                <c:pt idx="8124" formatCode="m/d/yyyy\ h:mm">
                  <c:v>39912.041666656987</c:v>
                </c:pt>
                <c:pt idx="8125" formatCode="m/d/yyyy\ h:mm">
                  <c:v>39912.083333323651</c:v>
                </c:pt>
                <c:pt idx="8126" formatCode="m/d/yyyy\ h:mm">
                  <c:v>39912.124999990316</c:v>
                </c:pt>
                <c:pt idx="8127" formatCode="m/d/yyyy\ h:mm">
                  <c:v>39912.16666665698</c:v>
                </c:pt>
                <c:pt idx="8128" formatCode="m/d/yyyy\ h:mm">
                  <c:v>39912.208333323644</c:v>
                </c:pt>
                <c:pt idx="8129" formatCode="m/d/yyyy\ h:mm">
                  <c:v>39912.249999990308</c:v>
                </c:pt>
                <c:pt idx="8130" formatCode="m/d/yyyy\ h:mm">
                  <c:v>39912.291666656958</c:v>
                </c:pt>
                <c:pt idx="8131" formatCode="m/d/yyyy\ h:mm">
                  <c:v>39912.333333323637</c:v>
                </c:pt>
                <c:pt idx="8132" formatCode="m/d/yyyy\ h:mm">
                  <c:v>39912.374999990316</c:v>
                </c:pt>
                <c:pt idx="8133" formatCode="m/d/yyyy\ h:mm">
                  <c:v>39912.41666665698</c:v>
                </c:pt>
                <c:pt idx="8134" formatCode="m/d/yyyy\ h:mm">
                  <c:v>39912.458333323644</c:v>
                </c:pt>
                <c:pt idx="8135" formatCode="m/d/yyyy\ h:mm">
                  <c:v>39912.499999990294</c:v>
                </c:pt>
                <c:pt idx="8136" formatCode="m/d/yyyy\ h:mm">
                  <c:v>39912.541666656958</c:v>
                </c:pt>
                <c:pt idx="8137" formatCode="m/d/yyyy\ h:mm">
                  <c:v>39912.583333323622</c:v>
                </c:pt>
                <c:pt idx="8138" formatCode="m/d/yyyy\ h:mm">
                  <c:v>39912.624999990287</c:v>
                </c:pt>
                <c:pt idx="8139" formatCode="m/d/yyyy\ h:mm">
                  <c:v>39912.666666656951</c:v>
                </c:pt>
                <c:pt idx="8140" formatCode="m/d/yyyy\ h:mm">
                  <c:v>39912.708333323615</c:v>
                </c:pt>
                <c:pt idx="8141" formatCode="m/d/yyyy\ h:mm">
                  <c:v>39912.749999990279</c:v>
                </c:pt>
                <c:pt idx="8142" formatCode="m/d/yyyy\ h:mm">
                  <c:v>39912.791666656929</c:v>
                </c:pt>
                <c:pt idx="8143" formatCode="m/d/yyyy\ h:mm">
                  <c:v>39912.833333323608</c:v>
                </c:pt>
                <c:pt idx="8144" formatCode="m/d/yyyy\ h:mm">
                  <c:v>39912.874999990287</c:v>
                </c:pt>
                <c:pt idx="8145" formatCode="m/d/yyyy\ h:mm">
                  <c:v>39912.916666656951</c:v>
                </c:pt>
                <c:pt idx="8146" formatCode="m/d/yyyy\ h:mm">
                  <c:v>39912.958333323615</c:v>
                </c:pt>
                <c:pt idx="8147" formatCode="m/d/yyyy\ h:mm">
                  <c:v>39912.999999990265</c:v>
                </c:pt>
                <c:pt idx="8148" formatCode="m/d/yyyy\ h:mm">
                  <c:v>39913.041666656929</c:v>
                </c:pt>
                <c:pt idx="8149" formatCode="m/d/yyyy\ h:mm">
                  <c:v>39913.083333323593</c:v>
                </c:pt>
                <c:pt idx="8150" formatCode="m/d/yyyy\ h:mm">
                  <c:v>39913.124999990257</c:v>
                </c:pt>
                <c:pt idx="8151" formatCode="m/d/yyyy\ h:mm">
                  <c:v>39913.166666656922</c:v>
                </c:pt>
                <c:pt idx="8152" formatCode="m/d/yyyy\ h:mm">
                  <c:v>39913.208333323593</c:v>
                </c:pt>
                <c:pt idx="8153" formatCode="m/d/yyyy\ h:mm">
                  <c:v>39913.24999999025</c:v>
                </c:pt>
                <c:pt idx="8154" formatCode="m/d/yyyy\ h:mm">
                  <c:v>39913.2916666569</c:v>
                </c:pt>
                <c:pt idx="8155" formatCode="m/d/yyyy\ h:mm">
                  <c:v>39913.333333323593</c:v>
                </c:pt>
                <c:pt idx="8156" formatCode="m/d/yyyy\ h:mm">
                  <c:v>39913.374999990243</c:v>
                </c:pt>
                <c:pt idx="8157" formatCode="m/d/yyyy\ h:mm">
                  <c:v>39913.416666656922</c:v>
                </c:pt>
                <c:pt idx="8158" formatCode="m/d/yyyy\ h:mm">
                  <c:v>39913.458333323601</c:v>
                </c:pt>
                <c:pt idx="8159" formatCode="m/d/yyyy\ h:mm">
                  <c:v>39913.499999990236</c:v>
                </c:pt>
                <c:pt idx="8160" formatCode="m/d/yyyy\ h:mm">
                  <c:v>39913.5416666569</c:v>
                </c:pt>
                <c:pt idx="8161" formatCode="m/d/yyyy\ h:mm">
                  <c:v>39913.583333323579</c:v>
                </c:pt>
                <c:pt idx="8162" formatCode="m/d/yyyy\ h:mm">
                  <c:v>39913.624999990228</c:v>
                </c:pt>
                <c:pt idx="8163" formatCode="m/d/yyyy\ h:mm">
                  <c:v>39913.666666656885</c:v>
                </c:pt>
                <c:pt idx="8164" formatCode="m/d/yyyy\ h:mm">
                  <c:v>39913.708333323571</c:v>
                </c:pt>
                <c:pt idx="8165" formatCode="m/d/yyyy\ h:mm">
                  <c:v>39913.749999990221</c:v>
                </c:pt>
                <c:pt idx="8166" formatCode="m/d/yyyy\ h:mm">
                  <c:v>39913.791666656871</c:v>
                </c:pt>
                <c:pt idx="8167" formatCode="m/d/yyyy\ h:mm">
                  <c:v>39913.833333323564</c:v>
                </c:pt>
                <c:pt idx="8168" formatCode="m/d/yyyy\ h:mm">
                  <c:v>39913.874999990228</c:v>
                </c:pt>
                <c:pt idx="8169" formatCode="m/d/yyyy\ h:mm">
                  <c:v>39913.916666656893</c:v>
                </c:pt>
                <c:pt idx="8170" formatCode="m/d/yyyy\ h:mm">
                  <c:v>39913.958333323564</c:v>
                </c:pt>
                <c:pt idx="8171" formatCode="m/d/yyyy\ h:mm">
                  <c:v>39913.999999990207</c:v>
                </c:pt>
                <c:pt idx="8172" formatCode="m/d/yyyy\ h:mm">
                  <c:v>39914.041666656871</c:v>
                </c:pt>
                <c:pt idx="8173" formatCode="m/d/yyyy\ h:mm">
                  <c:v>39914.083333323542</c:v>
                </c:pt>
                <c:pt idx="8174" formatCode="m/d/yyyy\ h:mm">
                  <c:v>39914.124999990199</c:v>
                </c:pt>
                <c:pt idx="8175" formatCode="m/d/yyyy\ h:mm">
                  <c:v>39914.166666656864</c:v>
                </c:pt>
                <c:pt idx="8176" formatCode="m/d/yyyy\ h:mm">
                  <c:v>39914.208333323542</c:v>
                </c:pt>
                <c:pt idx="8177" formatCode="m/d/yyyy\ h:mm">
                  <c:v>39914.249999990192</c:v>
                </c:pt>
                <c:pt idx="8178" formatCode="m/d/yyyy\ h:mm">
                  <c:v>39914.291666656834</c:v>
                </c:pt>
                <c:pt idx="8179" formatCode="m/d/yyyy\ h:mm">
                  <c:v>39914.333333323535</c:v>
                </c:pt>
                <c:pt idx="8180" formatCode="m/d/yyyy\ h:mm">
                  <c:v>39914.374999990207</c:v>
                </c:pt>
                <c:pt idx="8181" formatCode="m/d/yyyy\ h:mm">
                  <c:v>39914.416666656849</c:v>
                </c:pt>
                <c:pt idx="8182" formatCode="m/d/yyyy\ h:mm">
                  <c:v>39914.458333323535</c:v>
                </c:pt>
                <c:pt idx="8183" formatCode="m/d/yyyy\ h:mm">
                  <c:v>39914.499999990192</c:v>
                </c:pt>
                <c:pt idx="8184" formatCode="m/d/yyyy\ h:mm">
                  <c:v>39914.541666656834</c:v>
                </c:pt>
                <c:pt idx="8185" formatCode="m/d/yyyy\ h:mm">
                  <c:v>39914.583333323513</c:v>
                </c:pt>
                <c:pt idx="8186" formatCode="m/d/yyyy\ h:mm">
                  <c:v>39914.624999990185</c:v>
                </c:pt>
                <c:pt idx="8187" formatCode="m/d/yyyy\ h:mm">
                  <c:v>39914.666666656834</c:v>
                </c:pt>
                <c:pt idx="8188" formatCode="m/d/yyyy\ h:mm">
                  <c:v>39914.708333323499</c:v>
                </c:pt>
                <c:pt idx="8189" formatCode="m/d/yyyy\ h:mm">
                  <c:v>39914.749999990163</c:v>
                </c:pt>
                <c:pt idx="8190" formatCode="m/d/yyyy\ h:mm">
                  <c:v>39914.791666656813</c:v>
                </c:pt>
                <c:pt idx="8191" formatCode="m/d/yyyy\ h:mm">
                  <c:v>39914.833333323491</c:v>
                </c:pt>
                <c:pt idx="8192" formatCode="m/d/yyyy\ h:mm">
                  <c:v>39914.874999990185</c:v>
                </c:pt>
                <c:pt idx="8193" formatCode="m/d/yyyy\ h:mm">
                  <c:v>39914.916666656834</c:v>
                </c:pt>
                <c:pt idx="8194" formatCode="m/d/yyyy\ h:mm">
                  <c:v>39914.958333323506</c:v>
                </c:pt>
                <c:pt idx="8195" formatCode="m/d/yyyy\ h:mm">
                  <c:v>39914.999999990148</c:v>
                </c:pt>
                <c:pt idx="8196" formatCode="m/d/yyyy\ h:mm">
                  <c:v>39915.041666656805</c:v>
                </c:pt>
                <c:pt idx="8197" formatCode="m/d/yyyy\ h:mm">
                  <c:v>39915.083333323491</c:v>
                </c:pt>
                <c:pt idx="8198" formatCode="m/d/yyyy\ h:mm">
                  <c:v>39915.124999990141</c:v>
                </c:pt>
                <c:pt idx="8199" formatCode="m/d/yyyy\ h:mm">
                  <c:v>39915.166666656805</c:v>
                </c:pt>
                <c:pt idx="8200" formatCode="m/d/yyyy\ h:mm">
                  <c:v>39915.208333323484</c:v>
                </c:pt>
                <c:pt idx="8201" formatCode="m/d/yyyy\ h:mm">
                  <c:v>39915.249999990141</c:v>
                </c:pt>
                <c:pt idx="8202" formatCode="m/d/yyyy\ h:mm">
                  <c:v>39915.291666656769</c:v>
                </c:pt>
                <c:pt idx="8203" formatCode="m/d/yyyy\ h:mm">
                  <c:v>39915.333333323462</c:v>
                </c:pt>
                <c:pt idx="8204" formatCode="m/d/yyyy\ h:mm">
                  <c:v>39915.374999990148</c:v>
                </c:pt>
                <c:pt idx="8205" formatCode="m/d/yyyy\ h:mm">
                  <c:v>39915.416666656791</c:v>
                </c:pt>
                <c:pt idx="8206" formatCode="m/d/yyyy\ h:mm">
                  <c:v>39915.458333323484</c:v>
                </c:pt>
                <c:pt idx="8207" formatCode="m/d/yyyy\ h:mm">
                  <c:v>39915.499999990119</c:v>
                </c:pt>
                <c:pt idx="8208" formatCode="m/d/yyyy\ h:mm">
                  <c:v>39915.541666656776</c:v>
                </c:pt>
                <c:pt idx="8209" formatCode="m/d/yyyy\ h:mm">
                  <c:v>39915.583333323448</c:v>
                </c:pt>
                <c:pt idx="8210" formatCode="m/d/yyyy\ h:mm">
                  <c:v>39915.624999990112</c:v>
                </c:pt>
                <c:pt idx="8211" formatCode="m/d/yyyy\ h:mm">
                  <c:v>39915.666666656776</c:v>
                </c:pt>
                <c:pt idx="8212" formatCode="m/d/yyyy\ h:mm">
                  <c:v>39915.70833332344</c:v>
                </c:pt>
                <c:pt idx="8213" formatCode="m/d/yyyy\ h:mm">
                  <c:v>39915.749999990112</c:v>
                </c:pt>
                <c:pt idx="8214" formatCode="m/d/yyyy\ h:mm">
                  <c:v>39915.791666656747</c:v>
                </c:pt>
                <c:pt idx="8215" formatCode="m/d/yyyy\ h:mm">
                  <c:v>39915.833333323433</c:v>
                </c:pt>
                <c:pt idx="8216" formatCode="m/d/yyyy\ h:mm">
                  <c:v>39915.874999990119</c:v>
                </c:pt>
                <c:pt idx="8217" formatCode="m/d/yyyy\ h:mm">
                  <c:v>39915.916666656762</c:v>
                </c:pt>
                <c:pt idx="8218" formatCode="m/d/yyyy\ h:mm">
                  <c:v>39915.958333323448</c:v>
                </c:pt>
                <c:pt idx="8219" formatCode="m/d/yyyy\ h:mm">
                  <c:v>39915.99999999009</c:v>
                </c:pt>
                <c:pt idx="8220" formatCode="m/d/yyyy\ h:mm">
                  <c:v>39916.041666656754</c:v>
                </c:pt>
                <c:pt idx="8221" formatCode="m/d/yyyy\ h:mm">
                  <c:v>39916.083333323419</c:v>
                </c:pt>
                <c:pt idx="8222" formatCode="m/d/yyyy\ h:mm">
                  <c:v>39916.124999990083</c:v>
                </c:pt>
                <c:pt idx="8223" formatCode="m/d/yyyy\ h:mm">
                  <c:v>39916.166666656733</c:v>
                </c:pt>
                <c:pt idx="8224" formatCode="m/d/yyyy\ h:mm">
                  <c:v>39916.208333323411</c:v>
                </c:pt>
                <c:pt idx="8225" formatCode="m/d/yyyy\ h:mm">
                  <c:v>39916.249999990083</c:v>
                </c:pt>
                <c:pt idx="8226" formatCode="m/d/yyyy\ h:mm">
                  <c:v>39916.291666656718</c:v>
                </c:pt>
                <c:pt idx="8227" formatCode="m/d/yyyy\ h:mm">
                  <c:v>39916.333333323411</c:v>
                </c:pt>
                <c:pt idx="8228" formatCode="m/d/yyyy\ h:mm">
                  <c:v>39916.37499999009</c:v>
                </c:pt>
                <c:pt idx="8229" formatCode="m/d/yyyy\ h:mm">
                  <c:v>39916.416666656733</c:v>
                </c:pt>
                <c:pt idx="8230" formatCode="m/d/yyyy\ h:mm">
                  <c:v>39916.458333323419</c:v>
                </c:pt>
                <c:pt idx="8231" formatCode="m/d/yyyy\ h:mm">
                  <c:v>39916.499999990061</c:v>
                </c:pt>
                <c:pt idx="8232" formatCode="m/d/yyyy\ h:mm">
                  <c:v>39916.541666656725</c:v>
                </c:pt>
                <c:pt idx="8233" formatCode="m/d/yyyy\ h:mm">
                  <c:v>39916.58333332339</c:v>
                </c:pt>
                <c:pt idx="8234" formatCode="m/d/yyyy\ h:mm">
                  <c:v>39916.624999990061</c:v>
                </c:pt>
                <c:pt idx="8235" formatCode="m/d/yyyy\ h:mm">
                  <c:v>39916.666666656703</c:v>
                </c:pt>
                <c:pt idx="8236" formatCode="m/d/yyyy\ h:mm">
                  <c:v>39916.708333323382</c:v>
                </c:pt>
                <c:pt idx="8237" formatCode="m/d/yyyy\ h:mm">
                  <c:v>39916.749999990046</c:v>
                </c:pt>
                <c:pt idx="8238" formatCode="m/d/yyyy\ h:mm">
                  <c:v>39916.791666656682</c:v>
                </c:pt>
                <c:pt idx="8239" formatCode="m/d/yyyy\ h:mm">
                  <c:v>39916.833333323382</c:v>
                </c:pt>
                <c:pt idx="8240" formatCode="m/d/yyyy\ h:mm">
                  <c:v>39916.874999990054</c:v>
                </c:pt>
                <c:pt idx="8241" formatCode="m/d/yyyy\ h:mm">
                  <c:v>39916.916666656703</c:v>
                </c:pt>
                <c:pt idx="8242" formatCode="m/d/yyyy\ h:mm">
                  <c:v>39916.95833332339</c:v>
                </c:pt>
                <c:pt idx="8243" formatCode="m/d/yyyy\ h:mm">
                  <c:v>39916.999999990032</c:v>
                </c:pt>
                <c:pt idx="8244" formatCode="m/d/yyyy\ h:mm">
                  <c:v>39917.041666656682</c:v>
                </c:pt>
                <c:pt idx="8245" formatCode="m/d/yyyy\ h:mm">
                  <c:v>39917.08333332336</c:v>
                </c:pt>
                <c:pt idx="8246" formatCode="m/d/yyyy\ h:mm">
                  <c:v>39917.124999990032</c:v>
                </c:pt>
                <c:pt idx="8247" formatCode="m/d/yyyy\ h:mm">
                  <c:v>39917.166666656674</c:v>
                </c:pt>
                <c:pt idx="8248" formatCode="m/d/yyyy\ h:mm">
                  <c:v>39917.208333323353</c:v>
                </c:pt>
                <c:pt idx="8249" formatCode="m/d/yyyy\ h:mm">
                  <c:v>39917.249999990017</c:v>
                </c:pt>
                <c:pt idx="8250" formatCode="m/d/yyyy\ h:mm">
                  <c:v>39917.291666656653</c:v>
                </c:pt>
                <c:pt idx="8251" formatCode="m/d/yyyy\ h:mm">
                  <c:v>39917.333333323346</c:v>
                </c:pt>
                <c:pt idx="8252" formatCode="m/d/yyyy\ h:mm">
                  <c:v>39917.374999990025</c:v>
                </c:pt>
                <c:pt idx="8253" formatCode="m/d/yyyy\ h:mm">
                  <c:v>39917.416666656682</c:v>
                </c:pt>
                <c:pt idx="8254" formatCode="m/d/yyyy\ h:mm">
                  <c:v>39917.458333323353</c:v>
                </c:pt>
                <c:pt idx="8255" formatCode="m/d/yyyy\ h:mm">
                  <c:v>39917.499999990003</c:v>
                </c:pt>
                <c:pt idx="8256" formatCode="m/d/yyyy\ h:mm">
                  <c:v>39917.541666656653</c:v>
                </c:pt>
                <c:pt idx="8257" formatCode="m/d/yyyy\ h:mm">
                  <c:v>39917.583333323331</c:v>
                </c:pt>
                <c:pt idx="8258" formatCode="m/d/yyyy\ h:mm">
                  <c:v>39917.624999989996</c:v>
                </c:pt>
                <c:pt idx="8259" formatCode="m/d/yyyy\ h:mm">
                  <c:v>39917.666666656645</c:v>
                </c:pt>
                <c:pt idx="8260" formatCode="m/d/yyyy\ h:mm">
                  <c:v>39917.708333323331</c:v>
                </c:pt>
                <c:pt idx="8261" formatCode="m/d/yyyy\ h:mm">
                  <c:v>39917.749999989988</c:v>
                </c:pt>
                <c:pt idx="8262" formatCode="m/d/yyyy\ h:mm">
                  <c:v>39917.791666656623</c:v>
                </c:pt>
                <c:pt idx="8263" formatCode="m/d/yyyy\ h:mm">
                  <c:v>39917.833333323317</c:v>
                </c:pt>
                <c:pt idx="8264" formatCode="m/d/yyyy\ h:mm">
                  <c:v>39917.874999989996</c:v>
                </c:pt>
                <c:pt idx="8265" formatCode="m/d/yyyy\ h:mm">
                  <c:v>39917.916666656645</c:v>
                </c:pt>
                <c:pt idx="8266" formatCode="m/d/yyyy\ h:mm">
                  <c:v>39917.958333323324</c:v>
                </c:pt>
                <c:pt idx="8267" formatCode="m/d/yyyy\ h:mm">
                  <c:v>39917.999999989981</c:v>
                </c:pt>
                <c:pt idx="8268" formatCode="m/d/yyyy\ h:mm">
                  <c:v>39918.041666656623</c:v>
                </c:pt>
                <c:pt idx="8269" formatCode="m/d/yyyy\ h:mm">
                  <c:v>39918.083333323302</c:v>
                </c:pt>
                <c:pt idx="8270" formatCode="m/d/yyyy\ h:mm">
                  <c:v>39918.124999989966</c:v>
                </c:pt>
                <c:pt idx="8271" formatCode="m/d/yyyy\ h:mm">
                  <c:v>39918.166666656616</c:v>
                </c:pt>
                <c:pt idx="8272" formatCode="m/d/yyyy\ h:mm">
                  <c:v>39918.208333323295</c:v>
                </c:pt>
                <c:pt idx="8273" formatCode="m/d/yyyy\ h:mm">
                  <c:v>39918.249999989959</c:v>
                </c:pt>
                <c:pt idx="8274" formatCode="m/d/yyyy\ h:mm">
                  <c:v>39918.291666656594</c:v>
                </c:pt>
                <c:pt idx="8275" formatCode="m/d/yyyy\ h:mm">
                  <c:v>39918.333333323288</c:v>
                </c:pt>
                <c:pt idx="8276" formatCode="m/d/yyyy\ h:mm">
                  <c:v>39918.374999989966</c:v>
                </c:pt>
                <c:pt idx="8277" formatCode="m/d/yyyy\ h:mm">
                  <c:v>39918.416666656616</c:v>
                </c:pt>
                <c:pt idx="8278" formatCode="m/d/yyyy\ h:mm">
                  <c:v>39918.458333323295</c:v>
                </c:pt>
                <c:pt idx="8279" formatCode="m/d/yyyy\ h:mm">
                  <c:v>39918.499999989945</c:v>
                </c:pt>
                <c:pt idx="8280" formatCode="m/d/yyyy\ h:mm">
                  <c:v>39918.541666656594</c:v>
                </c:pt>
                <c:pt idx="8281" formatCode="m/d/yyyy\ h:mm">
                  <c:v>39918.583333323273</c:v>
                </c:pt>
                <c:pt idx="8282" formatCode="m/d/yyyy\ h:mm">
                  <c:v>39918.624999989937</c:v>
                </c:pt>
                <c:pt idx="8283" formatCode="m/d/yyyy\ h:mm">
                  <c:v>39918.666666656594</c:v>
                </c:pt>
                <c:pt idx="8284" formatCode="m/d/yyyy\ h:mm">
                  <c:v>39918.708333323266</c:v>
                </c:pt>
                <c:pt idx="8285" formatCode="m/d/yyyy\ h:mm">
                  <c:v>39918.74999998993</c:v>
                </c:pt>
                <c:pt idx="8286" formatCode="m/d/yyyy\ h:mm">
                  <c:v>39918.79166665658</c:v>
                </c:pt>
                <c:pt idx="8287" formatCode="m/d/yyyy\ h:mm">
                  <c:v>39918.833333323259</c:v>
                </c:pt>
                <c:pt idx="8288" formatCode="m/d/yyyy\ h:mm">
                  <c:v>39918.874999989937</c:v>
                </c:pt>
                <c:pt idx="8289" formatCode="m/d/yyyy\ h:mm">
                  <c:v>39918.916666656602</c:v>
                </c:pt>
                <c:pt idx="8290" formatCode="m/d/yyyy\ h:mm">
                  <c:v>39918.958333323266</c:v>
                </c:pt>
                <c:pt idx="8291" formatCode="m/d/yyyy\ h:mm">
                  <c:v>39918.999999989916</c:v>
                </c:pt>
                <c:pt idx="8292" formatCode="m/d/yyyy\ h:mm">
                  <c:v>39919.04166665658</c:v>
                </c:pt>
                <c:pt idx="8293" formatCode="m/d/yyyy\ h:mm">
                  <c:v>39919.083333323244</c:v>
                </c:pt>
                <c:pt idx="8294" formatCode="m/d/yyyy\ h:mm">
                  <c:v>39919.124999989908</c:v>
                </c:pt>
                <c:pt idx="8295" formatCode="m/d/yyyy\ h:mm">
                  <c:v>39919.166666656572</c:v>
                </c:pt>
                <c:pt idx="8296" formatCode="m/d/yyyy\ h:mm">
                  <c:v>39919.208333323237</c:v>
                </c:pt>
                <c:pt idx="8297" formatCode="m/d/yyyy\ h:mm">
                  <c:v>39919.249999989901</c:v>
                </c:pt>
                <c:pt idx="8298" formatCode="m/d/yyyy\ h:mm">
                  <c:v>39919.291666656551</c:v>
                </c:pt>
                <c:pt idx="8299" formatCode="m/d/yyyy\ h:mm">
                  <c:v>39919.333333323229</c:v>
                </c:pt>
                <c:pt idx="8300" formatCode="m/d/yyyy\ h:mm">
                  <c:v>39919.374999989908</c:v>
                </c:pt>
                <c:pt idx="8301" formatCode="m/d/yyyy\ h:mm">
                  <c:v>39919.416666656572</c:v>
                </c:pt>
                <c:pt idx="8302" formatCode="m/d/yyyy\ h:mm">
                  <c:v>39919.458333323237</c:v>
                </c:pt>
                <c:pt idx="8303" formatCode="m/d/yyyy\ h:mm">
                  <c:v>39919.499999989886</c:v>
                </c:pt>
                <c:pt idx="8304" formatCode="m/d/yyyy\ h:mm">
                  <c:v>39919.541666656551</c:v>
                </c:pt>
                <c:pt idx="8305" formatCode="m/d/yyyy\ h:mm">
                  <c:v>39919.583333323215</c:v>
                </c:pt>
                <c:pt idx="8306" formatCode="m/d/yyyy\ h:mm">
                  <c:v>39919.624999989879</c:v>
                </c:pt>
                <c:pt idx="8307" formatCode="m/d/yyyy\ h:mm">
                  <c:v>39919.666666656536</c:v>
                </c:pt>
                <c:pt idx="8308" formatCode="m/d/yyyy\ h:mm">
                  <c:v>39919.708333323208</c:v>
                </c:pt>
                <c:pt idx="8309" formatCode="m/d/yyyy\ h:mm">
                  <c:v>39919.749999989872</c:v>
                </c:pt>
                <c:pt idx="8310" formatCode="m/d/yyyy\ h:mm">
                  <c:v>39919.791666656522</c:v>
                </c:pt>
                <c:pt idx="8311" formatCode="m/d/yyyy\ h:mm">
                  <c:v>39919.8333333232</c:v>
                </c:pt>
                <c:pt idx="8312" formatCode="m/d/yyyy\ h:mm">
                  <c:v>39919.874999989879</c:v>
                </c:pt>
                <c:pt idx="8313" formatCode="m/d/yyyy\ h:mm">
                  <c:v>39919.916666656543</c:v>
                </c:pt>
                <c:pt idx="8314" formatCode="m/d/yyyy\ h:mm">
                  <c:v>39919.958333323208</c:v>
                </c:pt>
                <c:pt idx="8315" formatCode="m/d/yyyy\ h:mm">
                  <c:v>39919.999999989857</c:v>
                </c:pt>
                <c:pt idx="8316" formatCode="m/d/yyyy\ h:mm">
                  <c:v>39920.041666656522</c:v>
                </c:pt>
                <c:pt idx="8317" formatCode="m/d/yyyy\ h:mm">
                  <c:v>39920.083333323193</c:v>
                </c:pt>
                <c:pt idx="8318" formatCode="m/d/yyyy\ h:mm">
                  <c:v>39920.12499998985</c:v>
                </c:pt>
                <c:pt idx="8319" formatCode="m/d/yyyy\ h:mm">
                  <c:v>39920.166666656514</c:v>
                </c:pt>
                <c:pt idx="8320" formatCode="m/d/yyyy\ h:mm">
                  <c:v>39920.208333323193</c:v>
                </c:pt>
                <c:pt idx="8321" formatCode="m/d/yyyy\ h:mm">
                  <c:v>39920.249999989835</c:v>
                </c:pt>
                <c:pt idx="8322" formatCode="m/d/yyyy\ h:mm">
                  <c:v>39920.291666656492</c:v>
                </c:pt>
                <c:pt idx="8323" formatCode="m/d/yyyy\ h:mm">
                  <c:v>39920.333333323186</c:v>
                </c:pt>
                <c:pt idx="8324" formatCode="m/d/yyyy\ h:mm">
                  <c:v>39920.374999989843</c:v>
                </c:pt>
                <c:pt idx="8325" formatCode="m/d/yyyy\ h:mm">
                  <c:v>39920.416666656514</c:v>
                </c:pt>
                <c:pt idx="8326" formatCode="m/d/yyyy\ h:mm">
                  <c:v>39920.458333323193</c:v>
                </c:pt>
                <c:pt idx="8327" formatCode="m/d/yyyy\ h:mm">
                  <c:v>39920.499999989828</c:v>
                </c:pt>
                <c:pt idx="8328" formatCode="m/d/yyyy\ h:mm">
                  <c:v>39920.541666656485</c:v>
                </c:pt>
                <c:pt idx="8329" formatCode="m/d/yyyy\ h:mm">
                  <c:v>39920.583333323171</c:v>
                </c:pt>
                <c:pt idx="8330" formatCode="m/d/yyyy\ h:mm">
                  <c:v>39920.624999989821</c:v>
                </c:pt>
                <c:pt idx="8331" formatCode="m/d/yyyy\ h:mm">
                  <c:v>39920.666666656485</c:v>
                </c:pt>
                <c:pt idx="8332" formatCode="m/d/yyyy\ h:mm">
                  <c:v>39920.708333323149</c:v>
                </c:pt>
                <c:pt idx="8333" formatCode="m/d/yyyy\ h:mm">
                  <c:v>39920.749999989814</c:v>
                </c:pt>
                <c:pt idx="8334" formatCode="m/d/yyyy\ h:mm">
                  <c:v>39920.791666656463</c:v>
                </c:pt>
                <c:pt idx="8335" formatCode="m/d/yyyy\ h:mm">
                  <c:v>39920.833333323142</c:v>
                </c:pt>
                <c:pt idx="8336" formatCode="m/d/yyyy\ h:mm">
                  <c:v>39920.874999989821</c:v>
                </c:pt>
                <c:pt idx="8337" formatCode="m/d/yyyy\ h:mm">
                  <c:v>39920.916666656485</c:v>
                </c:pt>
                <c:pt idx="8338" formatCode="m/d/yyyy\ h:mm">
                  <c:v>39920.958333323157</c:v>
                </c:pt>
                <c:pt idx="8339" formatCode="m/d/yyyy\ h:mm">
                  <c:v>39920.999999989785</c:v>
                </c:pt>
                <c:pt idx="8340" formatCode="m/d/yyyy\ h:mm">
                  <c:v>39921.041666656456</c:v>
                </c:pt>
                <c:pt idx="8341" formatCode="m/d/yyyy\ h:mm">
                  <c:v>39921.083333323142</c:v>
                </c:pt>
                <c:pt idx="8342" formatCode="m/d/yyyy\ h:mm">
                  <c:v>39921.124999989785</c:v>
                </c:pt>
                <c:pt idx="8343" formatCode="m/d/yyyy\ h:mm">
                  <c:v>39921.166666656456</c:v>
                </c:pt>
                <c:pt idx="8344" formatCode="m/d/yyyy\ h:mm">
                  <c:v>39921.208333323135</c:v>
                </c:pt>
                <c:pt idx="8345" formatCode="m/d/yyyy\ h:mm">
                  <c:v>39921.249999989785</c:v>
                </c:pt>
                <c:pt idx="8346" formatCode="m/d/yyyy\ h:mm">
                  <c:v>39921.291666656427</c:v>
                </c:pt>
                <c:pt idx="8347" formatCode="m/d/yyyy\ h:mm">
                  <c:v>39921.333333323113</c:v>
                </c:pt>
                <c:pt idx="8348" formatCode="m/d/yyyy\ h:mm">
                  <c:v>39921.374999989792</c:v>
                </c:pt>
                <c:pt idx="8349" formatCode="m/d/yyyy\ h:mm">
                  <c:v>39921.416666656442</c:v>
                </c:pt>
                <c:pt idx="8350" formatCode="m/d/yyyy\ h:mm">
                  <c:v>39921.458333323135</c:v>
                </c:pt>
                <c:pt idx="8351" formatCode="m/d/yyyy\ h:mm">
                  <c:v>39921.49999998977</c:v>
                </c:pt>
                <c:pt idx="8352" formatCode="m/d/yyyy\ h:mm">
                  <c:v>39921.541666656434</c:v>
                </c:pt>
                <c:pt idx="8353" formatCode="m/d/yyyy\ h:mm">
                  <c:v>39921.583333323098</c:v>
                </c:pt>
                <c:pt idx="8354" formatCode="m/d/yyyy\ h:mm">
                  <c:v>39921.624999989755</c:v>
                </c:pt>
                <c:pt idx="8355" formatCode="m/d/yyyy\ h:mm">
                  <c:v>39921.666666656427</c:v>
                </c:pt>
                <c:pt idx="8356" formatCode="m/d/yyyy\ h:mm">
                  <c:v>39921.708333323091</c:v>
                </c:pt>
                <c:pt idx="8357" formatCode="m/d/yyyy\ h:mm">
                  <c:v>39921.749999989755</c:v>
                </c:pt>
                <c:pt idx="8358" formatCode="m/d/yyyy\ h:mm">
                  <c:v>39921.791666656398</c:v>
                </c:pt>
                <c:pt idx="8359" formatCode="m/d/yyyy\ h:mm">
                  <c:v>39921.833333323091</c:v>
                </c:pt>
                <c:pt idx="8360" formatCode="m/d/yyyy\ h:mm">
                  <c:v>39921.874999989748</c:v>
                </c:pt>
                <c:pt idx="8361" formatCode="m/d/yyyy\ h:mm">
                  <c:v>39921.916666656412</c:v>
                </c:pt>
                <c:pt idx="8362" formatCode="m/d/yyyy\ h:mm">
                  <c:v>39921.958333323098</c:v>
                </c:pt>
                <c:pt idx="8363" formatCode="m/d/yyyy\ h:mm">
                  <c:v>39921.999999989734</c:v>
                </c:pt>
                <c:pt idx="8364" formatCode="m/d/yyyy\ h:mm">
                  <c:v>39922.041666656405</c:v>
                </c:pt>
                <c:pt idx="8365" formatCode="m/d/yyyy\ h:mm">
                  <c:v>39922.083333323069</c:v>
                </c:pt>
                <c:pt idx="8366" formatCode="m/d/yyyy\ h:mm">
                  <c:v>39922.124999989734</c:v>
                </c:pt>
                <c:pt idx="8367" formatCode="m/d/yyyy\ h:mm">
                  <c:v>39922.166666656383</c:v>
                </c:pt>
                <c:pt idx="8368" formatCode="m/d/yyyy\ h:mm">
                  <c:v>39922.208333323062</c:v>
                </c:pt>
                <c:pt idx="8369" formatCode="m/d/yyyy\ h:mm">
                  <c:v>39922.249999989726</c:v>
                </c:pt>
                <c:pt idx="8370" formatCode="m/d/yyyy\ h:mm">
                  <c:v>39922.291666656369</c:v>
                </c:pt>
                <c:pt idx="8371" formatCode="m/d/yyyy\ h:mm">
                  <c:v>39922.333333323062</c:v>
                </c:pt>
                <c:pt idx="8372" formatCode="m/d/yyyy\ h:mm">
                  <c:v>39922.374999989719</c:v>
                </c:pt>
                <c:pt idx="8373" formatCode="m/d/yyyy\ h:mm">
                  <c:v>39922.416666656383</c:v>
                </c:pt>
                <c:pt idx="8374" formatCode="m/d/yyyy\ h:mm">
                  <c:v>39922.458333323069</c:v>
                </c:pt>
                <c:pt idx="8375" formatCode="m/d/yyyy\ h:mm">
                  <c:v>39922.499999989705</c:v>
                </c:pt>
                <c:pt idx="8376" formatCode="m/d/yyyy\ h:mm">
                  <c:v>39922.541666656376</c:v>
                </c:pt>
                <c:pt idx="8377" formatCode="m/d/yyyy\ h:mm">
                  <c:v>39922.58333332304</c:v>
                </c:pt>
                <c:pt idx="8378" formatCode="m/d/yyyy\ h:mm">
                  <c:v>39922.624999989705</c:v>
                </c:pt>
                <c:pt idx="8379" formatCode="m/d/yyyy\ h:mm">
                  <c:v>39922.666666656354</c:v>
                </c:pt>
                <c:pt idx="8380" formatCode="m/d/yyyy\ h:mm">
                  <c:v>39922.708333323033</c:v>
                </c:pt>
                <c:pt idx="8381" formatCode="m/d/yyyy\ h:mm">
                  <c:v>39922.749999989683</c:v>
                </c:pt>
                <c:pt idx="8382" formatCode="m/d/yyyy\ h:mm">
                  <c:v>39922.791666656332</c:v>
                </c:pt>
                <c:pt idx="8383" formatCode="m/d/yyyy\ h:mm">
                  <c:v>39922.833333323033</c:v>
                </c:pt>
                <c:pt idx="8384" formatCode="m/d/yyyy\ h:mm">
                  <c:v>39922.87499998969</c:v>
                </c:pt>
                <c:pt idx="8385" formatCode="m/d/yyyy\ h:mm">
                  <c:v>39922.916666656361</c:v>
                </c:pt>
                <c:pt idx="8386" formatCode="m/d/yyyy\ h:mm">
                  <c:v>39922.95833332304</c:v>
                </c:pt>
                <c:pt idx="8387" formatCode="m/d/yyyy\ h:mm">
                  <c:v>39922.999999989675</c:v>
                </c:pt>
                <c:pt idx="8388" formatCode="m/d/yyyy\ h:mm">
                  <c:v>39923.041666656332</c:v>
                </c:pt>
                <c:pt idx="8389" formatCode="m/d/yyyy\ h:mm">
                  <c:v>39923.083333323011</c:v>
                </c:pt>
                <c:pt idx="8390" formatCode="m/d/yyyy\ h:mm">
                  <c:v>39923.124999989675</c:v>
                </c:pt>
                <c:pt idx="8391" formatCode="m/d/yyyy\ h:mm">
                  <c:v>39923.166666656325</c:v>
                </c:pt>
                <c:pt idx="8392" formatCode="m/d/yyyy\ h:mm">
                  <c:v>39923.208333323011</c:v>
                </c:pt>
                <c:pt idx="8393" formatCode="m/d/yyyy\ h:mm">
                  <c:v>39923.249999989654</c:v>
                </c:pt>
                <c:pt idx="8394" formatCode="m/d/yyyy\ h:mm">
                  <c:v>39923.291666656303</c:v>
                </c:pt>
                <c:pt idx="8395" formatCode="m/d/yyyy\ h:mm">
                  <c:v>39923.333333323011</c:v>
                </c:pt>
                <c:pt idx="8396" formatCode="m/d/yyyy\ h:mm">
                  <c:v>39923.374999989661</c:v>
                </c:pt>
                <c:pt idx="8397" formatCode="m/d/yyyy\ h:mm">
                  <c:v>39923.416666656332</c:v>
                </c:pt>
                <c:pt idx="8398" formatCode="m/d/yyyy\ h:mm">
                  <c:v>39923.458333323018</c:v>
                </c:pt>
                <c:pt idx="8399" formatCode="m/d/yyyy\ h:mm">
                  <c:v>39923.499999989654</c:v>
                </c:pt>
                <c:pt idx="8400" formatCode="m/d/yyyy\ h:mm">
                  <c:v>39923.541666656303</c:v>
                </c:pt>
                <c:pt idx="8401" formatCode="m/d/yyyy\ h:mm">
                  <c:v>39923.583333322997</c:v>
                </c:pt>
                <c:pt idx="8402" formatCode="m/d/yyyy\ h:mm">
                  <c:v>39923.624999989632</c:v>
                </c:pt>
                <c:pt idx="8403" formatCode="m/d/yyyy\ h:mm">
                  <c:v>39923.666666656296</c:v>
                </c:pt>
                <c:pt idx="8404" formatCode="m/d/yyyy\ h:mm">
                  <c:v>39923.708333322997</c:v>
                </c:pt>
                <c:pt idx="8405" formatCode="m/d/yyyy\ h:mm">
                  <c:v>39923.749999989624</c:v>
                </c:pt>
                <c:pt idx="8406" formatCode="m/d/yyyy\ h:mm">
                  <c:v>39923.791666656274</c:v>
                </c:pt>
                <c:pt idx="8407" formatCode="m/d/yyyy\ h:mm">
                  <c:v>39923.833333322989</c:v>
                </c:pt>
                <c:pt idx="8408" formatCode="m/d/yyyy\ h:mm">
                  <c:v>39923.874999989632</c:v>
                </c:pt>
                <c:pt idx="8409" formatCode="m/d/yyyy\ h:mm">
                  <c:v>39923.916666656296</c:v>
                </c:pt>
                <c:pt idx="8410" formatCode="m/d/yyyy\ h:mm">
                  <c:v>39923.958333322997</c:v>
                </c:pt>
                <c:pt idx="8411" formatCode="m/d/yyyy\ h:mm">
                  <c:v>39923.999999989624</c:v>
                </c:pt>
                <c:pt idx="8412" formatCode="m/d/yyyy\ h:mm">
                  <c:v>39924.041666656274</c:v>
                </c:pt>
                <c:pt idx="8413" formatCode="m/d/yyyy\ h:mm">
                  <c:v>39924.083333322968</c:v>
                </c:pt>
                <c:pt idx="8414" formatCode="m/d/yyyy\ h:mm">
                  <c:v>39924.124999989603</c:v>
                </c:pt>
                <c:pt idx="8415" formatCode="m/d/yyyy\ h:mm">
                  <c:v>39924.166666656274</c:v>
                </c:pt>
                <c:pt idx="8416" formatCode="m/d/yyyy\ h:mm">
                  <c:v>39924.20833332296</c:v>
                </c:pt>
                <c:pt idx="8417" formatCode="m/d/yyyy\ h:mm">
                  <c:v>39924.249999989595</c:v>
                </c:pt>
                <c:pt idx="8418" formatCode="m/d/yyyy\ h:mm">
                  <c:v>39924.291666656252</c:v>
                </c:pt>
                <c:pt idx="8419" formatCode="m/d/yyyy\ h:mm">
                  <c:v>39924.333333322953</c:v>
                </c:pt>
                <c:pt idx="8420" formatCode="m/d/yyyy\ h:mm">
                  <c:v>39924.374999989603</c:v>
                </c:pt>
                <c:pt idx="8421" formatCode="m/d/yyyy\ h:mm">
                  <c:v>39924.416666656267</c:v>
                </c:pt>
                <c:pt idx="8422" formatCode="m/d/yyyy\ h:mm">
                  <c:v>39924.45833332296</c:v>
                </c:pt>
                <c:pt idx="8423" formatCode="m/d/yyyy\ h:mm">
                  <c:v>39924.499999989595</c:v>
                </c:pt>
                <c:pt idx="8424" formatCode="m/d/yyyy\ h:mm">
                  <c:v>39924.541666656245</c:v>
                </c:pt>
                <c:pt idx="8425" formatCode="m/d/yyyy\ h:mm">
                  <c:v>39924.583333322946</c:v>
                </c:pt>
                <c:pt idx="8426" formatCode="m/d/yyyy\ h:mm">
                  <c:v>39924.624999989588</c:v>
                </c:pt>
                <c:pt idx="8427" formatCode="m/d/yyyy\ h:mm">
                  <c:v>39924.666666656238</c:v>
                </c:pt>
                <c:pt idx="8428" formatCode="m/d/yyyy\ h:mm">
                  <c:v>39924.708333322938</c:v>
                </c:pt>
                <c:pt idx="8429" formatCode="m/d/yyyy\ h:mm">
                  <c:v>39924.749999989581</c:v>
                </c:pt>
                <c:pt idx="8430" formatCode="m/d/yyyy\ h:mm">
                  <c:v>39924.791666656216</c:v>
                </c:pt>
                <c:pt idx="8431" formatCode="m/d/yyyy\ h:mm">
                  <c:v>39924.833333322924</c:v>
                </c:pt>
                <c:pt idx="8432" formatCode="m/d/yyyy\ h:mm">
                  <c:v>39924.874999989595</c:v>
                </c:pt>
                <c:pt idx="8433" formatCode="m/d/yyyy\ h:mm">
                  <c:v>39924.916666656238</c:v>
                </c:pt>
                <c:pt idx="8434" formatCode="m/d/yyyy\ h:mm">
                  <c:v>39924.958333322931</c:v>
                </c:pt>
                <c:pt idx="8435" formatCode="m/d/yyyy\ h:mm">
                  <c:v>39924.999999989566</c:v>
                </c:pt>
                <c:pt idx="8436" formatCode="m/d/yyyy\ h:mm">
                  <c:v>39925.041666656216</c:v>
                </c:pt>
                <c:pt idx="8437" formatCode="m/d/yyyy\ h:mm">
                  <c:v>39925.083333322909</c:v>
                </c:pt>
                <c:pt idx="8438" formatCode="m/d/yyyy\ h:mm">
                  <c:v>39925.124999989559</c:v>
                </c:pt>
                <c:pt idx="8439" formatCode="m/d/yyyy\ h:mm">
                  <c:v>39925.166666656209</c:v>
                </c:pt>
                <c:pt idx="8440" formatCode="m/d/yyyy\ h:mm">
                  <c:v>39925.208333322902</c:v>
                </c:pt>
                <c:pt idx="8441" formatCode="m/d/yyyy\ h:mm">
                  <c:v>39925.249999989552</c:v>
                </c:pt>
                <c:pt idx="8442" formatCode="m/d/yyyy\ h:mm">
                  <c:v>39925.291666656187</c:v>
                </c:pt>
                <c:pt idx="8443" formatCode="m/d/yyyy\ h:mm">
                  <c:v>39925.333333322895</c:v>
                </c:pt>
                <c:pt idx="8444" formatCode="m/d/yyyy\ h:mm">
                  <c:v>39925.374999989559</c:v>
                </c:pt>
                <c:pt idx="8445" formatCode="m/d/yyyy\ h:mm">
                  <c:v>39925.416666656209</c:v>
                </c:pt>
                <c:pt idx="8446" formatCode="m/d/yyyy\ h:mm">
                  <c:v>39925.458333322902</c:v>
                </c:pt>
                <c:pt idx="8447" formatCode="m/d/yyyy\ h:mm">
                  <c:v>39925.499999989537</c:v>
                </c:pt>
                <c:pt idx="8448" formatCode="m/d/yyyy\ h:mm">
                  <c:v>39925.541666656194</c:v>
                </c:pt>
                <c:pt idx="8449" formatCode="m/d/yyyy\ h:mm">
                  <c:v>39925.58333332288</c:v>
                </c:pt>
                <c:pt idx="8450" formatCode="m/d/yyyy\ h:mm">
                  <c:v>39925.62499998953</c:v>
                </c:pt>
                <c:pt idx="8451" formatCode="m/d/yyyy\ h:mm">
                  <c:v>39925.666666656194</c:v>
                </c:pt>
                <c:pt idx="8452" formatCode="m/d/yyyy\ h:mm">
                  <c:v>39925.708333322873</c:v>
                </c:pt>
                <c:pt idx="8453" formatCode="m/d/yyyy\ h:mm">
                  <c:v>39925.749999989523</c:v>
                </c:pt>
                <c:pt idx="8454" formatCode="m/d/yyyy\ h:mm">
                  <c:v>39925.791666656172</c:v>
                </c:pt>
                <c:pt idx="8455" formatCode="m/d/yyyy\ h:mm">
                  <c:v>39925.833333322866</c:v>
                </c:pt>
                <c:pt idx="8456" formatCode="m/d/yyyy\ h:mm">
                  <c:v>39925.87499998953</c:v>
                </c:pt>
                <c:pt idx="8457" formatCode="m/d/yyyy\ h:mm">
                  <c:v>39925.916666656194</c:v>
                </c:pt>
                <c:pt idx="8458" formatCode="m/d/yyyy\ h:mm">
                  <c:v>39925.958333322873</c:v>
                </c:pt>
                <c:pt idx="8459" formatCode="m/d/yyyy\ h:mm">
                  <c:v>39925.999999989508</c:v>
                </c:pt>
                <c:pt idx="8460" formatCode="m/d/yyyy\ h:mm">
                  <c:v>39926.041666656172</c:v>
                </c:pt>
                <c:pt idx="8461" formatCode="m/d/yyyy\ h:mm">
                  <c:v>39926.083333322851</c:v>
                </c:pt>
                <c:pt idx="8462" formatCode="m/d/yyyy\ h:mm">
                  <c:v>39926.124999989501</c:v>
                </c:pt>
                <c:pt idx="8463" formatCode="m/d/yyyy\ h:mm">
                  <c:v>39926.166666656165</c:v>
                </c:pt>
                <c:pt idx="8464" formatCode="m/d/yyyy\ h:mm">
                  <c:v>39926.208333322844</c:v>
                </c:pt>
                <c:pt idx="8465" formatCode="m/d/yyyy\ h:mm">
                  <c:v>39926.249999989494</c:v>
                </c:pt>
                <c:pt idx="8466" formatCode="m/d/yyyy\ h:mm">
                  <c:v>39926.291666656143</c:v>
                </c:pt>
                <c:pt idx="8467" formatCode="m/d/yyyy\ h:mm">
                  <c:v>39926.333333322837</c:v>
                </c:pt>
                <c:pt idx="8468" formatCode="m/d/yyyy\ h:mm">
                  <c:v>39926.374999989501</c:v>
                </c:pt>
                <c:pt idx="8469" formatCode="m/d/yyyy\ h:mm">
                  <c:v>39926.416666656165</c:v>
                </c:pt>
                <c:pt idx="8470" formatCode="m/d/yyyy\ h:mm">
                  <c:v>39926.458333322844</c:v>
                </c:pt>
                <c:pt idx="8471" formatCode="m/d/yyyy\ h:mm">
                  <c:v>39926.499999989479</c:v>
                </c:pt>
                <c:pt idx="8472" formatCode="m/d/yyyy\ h:mm">
                  <c:v>39926.541666656136</c:v>
                </c:pt>
                <c:pt idx="8473" formatCode="m/d/yyyy\ h:mm">
                  <c:v>39926.583333322822</c:v>
                </c:pt>
                <c:pt idx="8474" formatCode="m/d/yyyy\ h:mm">
                  <c:v>39926.624999989472</c:v>
                </c:pt>
                <c:pt idx="8475" formatCode="m/d/yyyy\ h:mm">
                  <c:v>39926.666666656136</c:v>
                </c:pt>
                <c:pt idx="8476" formatCode="m/d/yyyy\ h:mm">
                  <c:v>39926.708333322815</c:v>
                </c:pt>
                <c:pt idx="8477" formatCode="m/d/yyyy\ h:mm">
                  <c:v>39926.749999989464</c:v>
                </c:pt>
                <c:pt idx="8478" formatCode="m/d/yyyy\ h:mm">
                  <c:v>39926.791666656114</c:v>
                </c:pt>
                <c:pt idx="8479" formatCode="m/d/yyyy\ h:mm">
                  <c:v>39926.833333322793</c:v>
                </c:pt>
                <c:pt idx="8480" formatCode="m/d/yyyy\ h:mm">
                  <c:v>39926.874999989472</c:v>
                </c:pt>
                <c:pt idx="8481" formatCode="m/d/yyyy\ h:mm">
                  <c:v>39926.916666656136</c:v>
                </c:pt>
                <c:pt idx="8482" formatCode="m/d/yyyy\ h:mm">
                  <c:v>39926.958333322815</c:v>
                </c:pt>
                <c:pt idx="8483" formatCode="m/d/yyyy\ h:mm">
                  <c:v>39926.99999998945</c:v>
                </c:pt>
                <c:pt idx="8484" formatCode="m/d/yyyy\ h:mm">
                  <c:v>39927.041666656114</c:v>
                </c:pt>
                <c:pt idx="8485" formatCode="m/d/yyyy\ h:mm">
                  <c:v>39927.083333322793</c:v>
                </c:pt>
                <c:pt idx="8486" formatCode="m/d/yyyy\ h:mm">
                  <c:v>39927.124999989435</c:v>
                </c:pt>
                <c:pt idx="8487" formatCode="m/d/yyyy\ h:mm">
                  <c:v>39927.166666656107</c:v>
                </c:pt>
                <c:pt idx="8488" formatCode="m/d/yyyy\ h:mm">
                  <c:v>39927.208333322786</c:v>
                </c:pt>
                <c:pt idx="8489" formatCode="m/d/yyyy\ h:mm">
                  <c:v>39927.249999989435</c:v>
                </c:pt>
                <c:pt idx="8490" formatCode="m/d/yyyy\ h:mm">
                  <c:v>39927.291666656078</c:v>
                </c:pt>
                <c:pt idx="8491" formatCode="m/d/yyyy\ h:mm">
                  <c:v>39927.333333322778</c:v>
                </c:pt>
                <c:pt idx="8492" formatCode="m/d/yyyy\ h:mm">
                  <c:v>39927.374999989443</c:v>
                </c:pt>
                <c:pt idx="8493" formatCode="m/d/yyyy\ h:mm">
                  <c:v>39927.416666656092</c:v>
                </c:pt>
                <c:pt idx="8494" formatCode="m/d/yyyy\ h:mm">
                  <c:v>39927.458333322786</c:v>
                </c:pt>
                <c:pt idx="8495" formatCode="m/d/yyyy\ h:mm">
                  <c:v>39927.499999989421</c:v>
                </c:pt>
                <c:pt idx="8496" formatCode="m/d/yyyy\ h:mm">
                  <c:v>39927.541666656085</c:v>
                </c:pt>
                <c:pt idx="8497" formatCode="m/d/yyyy\ h:mm">
                  <c:v>39927.583333322749</c:v>
                </c:pt>
                <c:pt idx="8498" formatCode="m/d/yyyy\ h:mm">
                  <c:v>39927.624999989406</c:v>
                </c:pt>
                <c:pt idx="8499" formatCode="m/d/yyyy\ h:mm">
                  <c:v>39927.666666656078</c:v>
                </c:pt>
                <c:pt idx="8500" formatCode="m/d/yyyy\ h:mm">
                  <c:v>39927.708333322742</c:v>
                </c:pt>
                <c:pt idx="8501" formatCode="m/d/yyyy\ h:mm">
                  <c:v>39927.749999989406</c:v>
                </c:pt>
                <c:pt idx="8502" formatCode="m/d/yyyy\ h:mm">
                  <c:v>39927.791666656049</c:v>
                </c:pt>
                <c:pt idx="8503" formatCode="m/d/yyyy\ h:mm">
                  <c:v>39927.833333322742</c:v>
                </c:pt>
                <c:pt idx="8504" formatCode="m/d/yyyy\ h:mm">
                  <c:v>39927.874999989399</c:v>
                </c:pt>
                <c:pt idx="8505" formatCode="m/d/yyyy\ h:mm">
                  <c:v>39927.916666656063</c:v>
                </c:pt>
                <c:pt idx="8506" formatCode="m/d/yyyy\ h:mm">
                  <c:v>39927.958333322749</c:v>
                </c:pt>
                <c:pt idx="8507" formatCode="m/d/yyyy\ h:mm">
                  <c:v>39927.999999989384</c:v>
                </c:pt>
                <c:pt idx="8508" formatCode="m/d/yyyy\ h:mm">
                  <c:v>39928.041666656056</c:v>
                </c:pt>
                <c:pt idx="8509" formatCode="m/d/yyyy\ h:mm">
                  <c:v>39928.083333322735</c:v>
                </c:pt>
                <c:pt idx="8510" formatCode="m/d/yyyy\ h:mm">
                  <c:v>39928.124999989384</c:v>
                </c:pt>
                <c:pt idx="8511" formatCode="m/d/yyyy\ h:mm">
                  <c:v>39928.166666656034</c:v>
                </c:pt>
                <c:pt idx="8512" formatCode="m/d/yyyy\ h:mm">
                  <c:v>39928.208333322713</c:v>
                </c:pt>
                <c:pt idx="8513" formatCode="m/d/yyyy\ h:mm">
                  <c:v>39928.249999989377</c:v>
                </c:pt>
                <c:pt idx="8514" formatCode="m/d/yyyy\ h:mm">
                  <c:v>39928.29166665602</c:v>
                </c:pt>
                <c:pt idx="8515" formatCode="m/d/yyyy\ h:mm">
                  <c:v>39928.333333322713</c:v>
                </c:pt>
                <c:pt idx="8516" formatCode="m/d/yyyy\ h:mm">
                  <c:v>39928.374999989384</c:v>
                </c:pt>
                <c:pt idx="8517" formatCode="m/d/yyyy\ h:mm">
                  <c:v>39928.416666656041</c:v>
                </c:pt>
                <c:pt idx="8518" formatCode="m/d/yyyy\ h:mm">
                  <c:v>39928.45833332272</c:v>
                </c:pt>
                <c:pt idx="8519" formatCode="m/d/yyyy\ h:mm">
                  <c:v>39928.499999989355</c:v>
                </c:pt>
                <c:pt idx="8520" formatCode="m/d/yyyy\ h:mm">
                  <c:v>39928.541666656027</c:v>
                </c:pt>
                <c:pt idx="8521" formatCode="m/d/yyyy\ h:mm">
                  <c:v>39928.583333322691</c:v>
                </c:pt>
                <c:pt idx="8522" formatCode="m/d/yyyy\ h:mm">
                  <c:v>39928.624999989355</c:v>
                </c:pt>
                <c:pt idx="8523" formatCode="m/d/yyyy\ h:mm">
                  <c:v>39928.66666665602</c:v>
                </c:pt>
                <c:pt idx="8524" formatCode="m/d/yyyy\ h:mm">
                  <c:v>39928.708333322691</c:v>
                </c:pt>
                <c:pt idx="8525" formatCode="m/d/yyyy\ h:mm">
                  <c:v>39928.749999989333</c:v>
                </c:pt>
                <c:pt idx="8526" formatCode="m/d/yyyy\ h:mm">
                  <c:v>39928.791666655983</c:v>
                </c:pt>
                <c:pt idx="8527" formatCode="m/d/yyyy\ h:mm">
                  <c:v>39928.833333322691</c:v>
                </c:pt>
                <c:pt idx="8528" formatCode="m/d/yyyy\ h:mm">
                  <c:v>39928.874999989341</c:v>
                </c:pt>
                <c:pt idx="8529" formatCode="m/d/yyyy\ h:mm">
                  <c:v>39928.916666656012</c:v>
                </c:pt>
                <c:pt idx="8530" formatCode="m/d/yyyy\ h:mm">
                  <c:v>39928.958333322691</c:v>
                </c:pt>
                <c:pt idx="8531" formatCode="m/d/yyyy\ h:mm">
                  <c:v>39928.999999989326</c:v>
                </c:pt>
                <c:pt idx="8532" formatCode="m/d/yyyy\ h:mm">
                  <c:v>39929.041666655983</c:v>
                </c:pt>
                <c:pt idx="8533" formatCode="m/d/yyyy\ h:mm">
                  <c:v>39929.083333322662</c:v>
                </c:pt>
                <c:pt idx="8534" formatCode="m/d/yyyy\ h:mm">
                  <c:v>39929.124999989326</c:v>
                </c:pt>
                <c:pt idx="8535" formatCode="m/d/yyyy\ h:mm">
                  <c:v>39929.166666655976</c:v>
                </c:pt>
                <c:pt idx="8536" formatCode="m/d/yyyy\ h:mm">
                  <c:v>39929.208333322662</c:v>
                </c:pt>
                <c:pt idx="8537" formatCode="m/d/yyyy\ h:mm">
                  <c:v>39929.249999989304</c:v>
                </c:pt>
                <c:pt idx="8538" formatCode="m/d/yyyy\ h:mm">
                  <c:v>39929.291666655954</c:v>
                </c:pt>
                <c:pt idx="8539" formatCode="m/d/yyyy\ h:mm">
                  <c:v>39929.333333322647</c:v>
                </c:pt>
                <c:pt idx="8540" formatCode="m/d/yyyy\ h:mm">
                  <c:v>39929.374999989312</c:v>
                </c:pt>
                <c:pt idx="8541" formatCode="m/d/yyyy\ h:mm">
                  <c:v>39929.416666655983</c:v>
                </c:pt>
                <c:pt idx="8542" formatCode="m/d/yyyy\ h:mm">
                  <c:v>39929.458333322655</c:v>
                </c:pt>
                <c:pt idx="8543" formatCode="m/d/yyyy\ h:mm">
                  <c:v>39929.499999989304</c:v>
                </c:pt>
                <c:pt idx="8544" formatCode="m/d/yyyy\ h:mm">
                  <c:v>39929.541666655954</c:v>
                </c:pt>
                <c:pt idx="8545" formatCode="m/d/yyyy\ h:mm">
                  <c:v>39929.583333322633</c:v>
                </c:pt>
                <c:pt idx="8546" formatCode="m/d/yyyy\ h:mm">
                  <c:v>39929.624999989283</c:v>
                </c:pt>
                <c:pt idx="8547" formatCode="m/d/yyyy\ h:mm">
                  <c:v>39929.666666655954</c:v>
                </c:pt>
                <c:pt idx="8548" formatCode="m/d/yyyy\ h:mm">
                  <c:v>39929.708333322633</c:v>
                </c:pt>
                <c:pt idx="8549" formatCode="m/d/yyyy\ h:mm">
                  <c:v>39929.749999989275</c:v>
                </c:pt>
                <c:pt idx="8550" formatCode="m/d/yyyy\ h:mm">
                  <c:v>39929.791666655932</c:v>
                </c:pt>
                <c:pt idx="8551" formatCode="m/d/yyyy\ h:mm">
                  <c:v>39929.833333322618</c:v>
                </c:pt>
                <c:pt idx="8552" formatCode="m/d/yyyy\ h:mm">
                  <c:v>39929.874999989283</c:v>
                </c:pt>
                <c:pt idx="8553" formatCode="m/d/yyyy\ h:mm">
                  <c:v>39929.916666655947</c:v>
                </c:pt>
                <c:pt idx="8554" formatCode="m/d/yyyy\ h:mm">
                  <c:v>39929.958333322626</c:v>
                </c:pt>
                <c:pt idx="8555" formatCode="m/d/yyyy\ h:mm">
                  <c:v>39929.999999989275</c:v>
                </c:pt>
                <c:pt idx="8556" formatCode="m/d/yyyy\ h:mm">
                  <c:v>39930.041666655925</c:v>
                </c:pt>
                <c:pt idx="8557" formatCode="m/d/yyyy\ h:mm">
                  <c:v>39930.083333322611</c:v>
                </c:pt>
                <c:pt idx="8558" formatCode="m/d/yyyy\ h:mm">
                  <c:v>39930.124999989253</c:v>
                </c:pt>
                <c:pt idx="8559" formatCode="m/d/yyyy\ h:mm">
                  <c:v>39930.166666655925</c:v>
                </c:pt>
                <c:pt idx="8560" formatCode="m/d/yyyy\ h:mm">
                  <c:v>39930.208333322611</c:v>
                </c:pt>
                <c:pt idx="8561" formatCode="m/d/yyyy\ h:mm">
                  <c:v>39930.249999989246</c:v>
                </c:pt>
                <c:pt idx="8562" formatCode="m/d/yyyy\ h:mm">
                  <c:v>39930.291666655903</c:v>
                </c:pt>
                <c:pt idx="8563" formatCode="m/d/yyyy\ h:mm">
                  <c:v>39930.333333322604</c:v>
                </c:pt>
                <c:pt idx="8564" formatCode="m/d/yyyy\ h:mm">
                  <c:v>39930.374999989253</c:v>
                </c:pt>
                <c:pt idx="8565" formatCode="m/d/yyyy\ h:mm">
                  <c:v>39930.416666655918</c:v>
                </c:pt>
                <c:pt idx="8566" formatCode="m/d/yyyy\ h:mm">
                  <c:v>39930.458333322611</c:v>
                </c:pt>
                <c:pt idx="8567" formatCode="m/d/yyyy\ h:mm">
                  <c:v>39930.499999989232</c:v>
                </c:pt>
                <c:pt idx="8568" formatCode="m/d/yyyy\ h:mm">
                  <c:v>39930.541666655896</c:v>
                </c:pt>
                <c:pt idx="8569" formatCode="m/d/yyyy\ h:mm">
                  <c:v>39930.583333322596</c:v>
                </c:pt>
                <c:pt idx="8570" formatCode="m/d/yyyy\ h:mm">
                  <c:v>39930.624999989224</c:v>
                </c:pt>
                <c:pt idx="8571" formatCode="m/d/yyyy\ h:mm">
                  <c:v>39930.666666655889</c:v>
                </c:pt>
                <c:pt idx="8572" formatCode="m/d/yyyy\ h:mm">
                  <c:v>39930.708333322589</c:v>
                </c:pt>
                <c:pt idx="8573" formatCode="m/d/yyyy\ h:mm">
                  <c:v>39930.749999989224</c:v>
                </c:pt>
                <c:pt idx="8574" formatCode="m/d/yyyy\ h:mm">
                  <c:v>39930.791666655867</c:v>
                </c:pt>
                <c:pt idx="8575" formatCode="m/d/yyyy\ h:mm">
                  <c:v>39930.833333322575</c:v>
                </c:pt>
                <c:pt idx="8576" formatCode="m/d/yyyy\ h:mm">
                  <c:v>39930.874999989232</c:v>
                </c:pt>
                <c:pt idx="8577" formatCode="m/d/yyyy\ h:mm">
                  <c:v>39930.916666655889</c:v>
                </c:pt>
                <c:pt idx="8578" formatCode="m/d/yyyy\ h:mm">
                  <c:v>39930.958333322582</c:v>
                </c:pt>
                <c:pt idx="8579" formatCode="m/d/yyyy\ h:mm">
                  <c:v>39930.999999989202</c:v>
                </c:pt>
                <c:pt idx="8580" formatCode="m/d/yyyy\ h:mm">
                  <c:v>39931.041666655874</c:v>
                </c:pt>
                <c:pt idx="8581" formatCode="m/d/yyyy\ h:mm">
                  <c:v>39931.08333332256</c:v>
                </c:pt>
                <c:pt idx="8582" formatCode="m/d/yyyy\ h:mm">
                  <c:v>39931.124999989195</c:v>
                </c:pt>
                <c:pt idx="8583" formatCode="m/d/yyyy\ h:mm">
                  <c:v>39931.166666655874</c:v>
                </c:pt>
                <c:pt idx="8584" formatCode="m/d/yyyy\ h:mm">
                  <c:v>39931.208333322553</c:v>
                </c:pt>
                <c:pt idx="8585" formatCode="m/d/yyyy\ h:mm">
                  <c:v>39931.249999989195</c:v>
                </c:pt>
                <c:pt idx="8586" formatCode="m/d/yyyy\ h:mm">
                  <c:v>39931.291666655838</c:v>
                </c:pt>
                <c:pt idx="8587" formatCode="m/d/yyyy\ h:mm">
                  <c:v>39931.333333322546</c:v>
                </c:pt>
                <c:pt idx="8588" formatCode="m/d/yyyy\ h:mm">
                  <c:v>39931.374999989202</c:v>
                </c:pt>
                <c:pt idx="8589" formatCode="m/d/yyyy\ h:mm">
                  <c:v>39931.416666655859</c:v>
                </c:pt>
                <c:pt idx="8590" formatCode="m/d/yyyy\ h:mm">
                  <c:v>39931.45833332256</c:v>
                </c:pt>
                <c:pt idx="8591" formatCode="m/d/yyyy\ h:mm">
                  <c:v>39931.499999989188</c:v>
                </c:pt>
                <c:pt idx="8592" formatCode="m/d/yyyy\ h:mm">
                  <c:v>39931.541666655838</c:v>
                </c:pt>
                <c:pt idx="8593" formatCode="m/d/yyyy\ h:mm">
                  <c:v>39931.583333322538</c:v>
                </c:pt>
                <c:pt idx="8594" formatCode="m/d/yyyy\ h:mm">
                  <c:v>39931.624999989181</c:v>
                </c:pt>
                <c:pt idx="8595" formatCode="m/d/yyyy\ h:mm">
                  <c:v>39931.66666665583</c:v>
                </c:pt>
                <c:pt idx="8596" formatCode="m/d/yyyy\ h:mm">
                  <c:v>39931.708333322524</c:v>
                </c:pt>
                <c:pt idx="8597" formatCode="m/d/yyyy\ h:mm">
                  <c:v>39931.749999989173</c:v>
                </c:pt>
                <c:pt idx="8598" formatCode="m/d/yyyy\ h:mm">
                  <c:v>39931.791666655809</c:v>
                </c:pt>
                <c:pt idx="8599" formatCode="m/d/yyyy\ h:mm">
                  <c:v>39931.833333322516</c:v>
                </c:pt>
                <c:pt idx="8600" formatCode="m/d/yyyy\ h:mm">
                  <c:v>39931.874999989181</c:v>
                </c:pt>
                <c:pt idx="8601" formatCode="m/d/yyyy\ h:mm">
                  <c:v>39931.91666665583</c:v>
                </c:pt>
                <c:pt idx="8602" formatCode="m/d/yyyy\ h:mm">
                  <c:v>39931.958333322524</c:v>
                </c:pt>
                <c:pt idx="8603" formatCode="m/d/yyyy\ h:mm">
                  <c:v>39931.999999989159</c:v>
                </c:pt>
                <c:pt idx="8604" formatCode="m/d/yyyy\ h:mm">
                  <c:v>39932.041666655809</c:v>
                </c:pt>
                <c:pt idx="8605" formatCode="m/d/yyyy\ h:mm">
                  <c:v>39932.083333322502</c:v>
                </c:pt>
                <c:pt idx="8606" formatCode="m/d/yyyy\ h:mm">
                  <c:v>39932.124999989152</c:v>
                </c:pt>
                <c:pt idx="8607" formatCode="m/d/yyyy\ h:mm">
                  <c:v>39932.166666655801</c:v>
                </c:pt>
                <c:pt idx="8608" formatCode="m/d/yyyy\ h:mm">
                  <c:v>39932.208333322495</c:v>
                </c:pt>
                <c:pt idx="8609" formatCode="m/d/yyyy\ h:mm">
                  <c:v>39932.249999989144</c:v>
                </c:pt>
                <c:pt idx="8610" formatCode="m/d/yyyy\ h:mm">
                  <c:v>39932.291666655779</c:v>
                </c:pt>
                <c:pt idx="8611" formatCode="m/d/yyyy\ h:mm">
                  <c:v>39932.333333322487</c:v>
                </c:pt>
                <c:pt idx="8612" formatCode="m/d/yyyy\ h:mm">
                  <c:v>39932.374999989152</c:v>
                </c:pt>
                <c:pt idx="8613" formatCode="m/d/yyyy\ h:mm">
                  <c:v>39932.416666655801</c:v>
                </c:pt>
                <c:pt idx="8614" formatCode="m/d/yyyy\ h:mm">
                  <c:v>39932.458333322495</c:v>
                </c:pt>
                <c:pt idx="8615" formatCode="m/d/yyyy\ h:mm">
                  <c:v>39932.49999998913</c:v>
                </c:pt>
                <c:pt idx="8616" formatCode="m/d/yyyy\ h:mm">
                  <c:v>39932.541666655779</c:v>
                </c:pt>
                <c:pt idx="8617" formatCode="m/d/yyyy\ h:mm">
                  <c:v>39932.583333322473</c:v>
                </c:pt>
                <c:pt idx="8618" formatCode="m/d/yyyy\ h:mm">
                  <c:v>39932.624999989122</c:v>
                </c:pt>
                <c:pt idx="8619" formatCode="m/d/yyyy\ h:mm">
                  <c:v>39932.666666655772</c:v>
                </c:pt>
                <c:pt idx="8620" formatCode="m/d/yyyy\ h:mm">
                  <c:v>39932.708333322465</c:v>
                </c:pt>
                <c:pt idx="8621" formatCode="m/d/yyyy\ h:mm">
                  <c:v>39932.749999989115</c:v>
                </c:pt>
                <c:pt idx="8622" formatCode="m/d/yyyy\ h:mm">
                  <c:v>39932.79166665575</c:v>
                </c:pt>
                <c:pt idx="8623" formatCode="m/d/yyyy\ h:mm">
                  <c:v>39932.833333322458</c:v>
                </c:pt>
                <c:pt idx="8624" formatCode="m/d/yyyy\ h:mm">
                  <c:v>39932.874999989122</c:v>
                </c:pt>
                <c:pt idx="8625" formatCode="m/d/yyyy\ h:mm">
                  <c:v>39932.916666655772</c:v>
                </c:pt>
                <c:pt idx="8626" formatCode="m/d/yyyy\ h:mm">
                  <c:v>39932.958333322465</c:v>
                </c:pt>
                <c:pt idx="8627" formatCode="m/d/yyyy\ h:mm">
                  <c:v>39932.999999989101</c:v>
                </c:pt>
                <c:pt idx="8628" formatCode="m/d/yyyy\ h:mm">
                  <c:v>39933.04166665575</c:v>
                </c:pt>
                <c:pt idx="8629" formatCode="m/d/yyyy\ h:mm">
                  <c:v>39933.083333322444</c:v>
                </c:pt>
                <c:pt idx="8630" formatCode="m/d/yyyy\ h:mm">
                  <c:v>39933.124999989086</c:v>
                </c:pt>
                <c:pt idx="8631" formatCode="m/d/yyyy\ h:mm">
                  <c:v>39933.166666655743</c:v>
                </c:pt>
                <c:pt idx="8632" formatCode="m/d/yyyy\ h:mm">
                  <c:v>39933.208333322436</c:v>
                </c:pt>
                <c:pt idx="8633" formatCode="m/d/yyyy\ h:mm">
                  <c:v>39933.249999989086</c:v>
                </c:pt>
                <c:pt idx="8634" formatCode="m/d/yyyy\ h:mm">
                  <c:v>39933.291666655721</c:v>
                </c:pt>
                <c:pt idx="8635" formatCode="m/d/yyyy\ h:mm">
                  <c:v>39933.333333322429</c:v>
                </c:pt>
                <c:pt idx="8636" formatCode="m/d/yyyy\ h:mm">
                  <c:v>39933.374999989093</c:v>
                </c:pt>
                <c:pt idx="8637" formatCode="m/d/yyyy\ h:mm">
                  <c:v>39933.416666655736</c:v>
                </c:pt>
                <c:pt idx="8638" formatCode="m/d/yyyy\ h:mm">
                  <c:v>39933.458333322436</c:v>
                </c:pt>
                <c:pt idx="8639" formatCode="m/d/yyyy\ h:mm">
                  <c:v>39933.499999989072</c:v>
                </c:pt>
                <c:pt idx="8640" formatCode="m/d/yyyy\ h:mm">
                  <c:v>39933.541666655721</c:v>
                </c:pt>
                <c:pt idx="8641" formatCode="m/d/yyyy\ h:mm">
                  <c:v>39933.583333322415</c:v>
                </c:pt>
                <c:pt idx="8642" formatCode="m/d/yyyy\ h:mm">
                  <c:v>39933.624999989064</c:v>
                </c:pt>
                <c:pt idx="8643" formatCode="m/d/yyyy\ h:mm">
                  <c:v>39933.666666655714</c:v>
                </c:pt>
                <c:pt idx="8644" formatCode="m/d/yyyy\ h:mm">
                  <c:v>39933.708333322393</c:v>
                </c:pt>
                <c:pt idx="8645" formatCode="m/d/yyyy\ h:mm">
                  <c:v>39933.749999989057</c:v>
                </c:pt>
                <c:pt idx="8646" formatCode="m/d/yyyy\ h:mm">
                  <c:v>39933.791666655692</c:v>
                </c:pt>
                <c:pt idx="8647" formatCode="m/d/yyyy\ h:mm">
                  <c:v>39933.833333322393</c:v>
                </c:pt>
                <c:pt idx="8648" formatCode="m/d/yyyy\ h:mm">
                  <c:v>39933.874999989064</c:v>
                </c:pt>
                <c:pt idx="8649" formatCode="m/d/yyyy\ h:mm">
                  <c:v>39933.916666655714</c:v>
                </c:pt>
                <c:pt idx="8650" formatCode="m/d/yyyy\ h:mm">
                  <c:v>39933.9583333224</c:v>
                </c:pt>
                <c:pt idx="8651" formatCode="m/d/yyyy\ h:mm">
                  <c:v>39933.999999989035</c:v>
                </c:pt>
                <c:pt idx="8652" formatCode="m/d/yyyy\ h:mm">
                  <c:v>39934.041666655685</c:v>
                </c:pt>
                <c:pt idx="8653" formatCode="m/d/yyyy\ h:mm">
                  <c:v>39934.083333322385</c:v>
                </c:pt>
                <c:pt idx="8654" formatCode="m/d/yyyy\ h:mm">
                  <c:v>39934.124999989035</c:v>
                </c:pt>
                <c:pt idx="8655" formatCode="m/d/yyyy\ h:mm">
                  <c:v>39934.166666655678</c:v>
                </c:pt>
                <c:pt idx="8656" formatCode="m/d/yyyy\ h:mm">
                  <c:v>39934.208333322378</c:v>
                </c:pt>
                <c:pt idx="8657" formatCode="m/d/yyyy\ h:mm">
                  <c:v>39934.249999989028</c:v>
                </c:pt>
                <c:pt idx="8658" formatCode="m/d/yyyy\ h:mm">
                  <c:v>39934.291666655656</c:v>
                </c:pt>
                <c:pt idx="8659" formatCode="m/d/yyyy\ h:mm">
                  <c:v>39934.333333322371</c:v>
                </c:pt>
                <c:pt idx="8660" formatCode="m/d/yyyy\ h:mm">
                  <c:v>39934.374999989035</c:v>
                </c:pt>
                <c:pt idx="8661" formatCode="m/d/yyyy\ h:mm">
                  <c:v>39934.416666655685</c:v>
                </c:pt>
                <c:pt idx="8662" formatCode="m/d/yyyy\ h:mm">
                  <c:v>39934.458333322371</c:v>
                </c:pt>
                <c:pt idx="8663" formatCode="m/d/yyyy\ h:mm">
                  <c:v>39934.499999989006</c:v>
                </c:pt>
                <c:pt idx="8664" formatCode="m/d/yyyy\ h:mm">
                  <c:v>39934.541666655663</c:v>
                </c:pt>
                <c:pt idx="8665" formatCode="m/d/yyyy\ h:mm">
                  <c:v>39934.583333322342</c:v>
                </c:pt>
                <c:pt idx="8666" formatCode="m/d/yyyy\ h:mm">
                  <c:v>39934.624999989006</c:v>
                </c:pt>
                <c:pt idx="8667" formatCode="m/d/yyyy\ h:mm">
                  <c:v>39934.666666655648</c:v>
                </c:pt>
                <c:pt idx="8668" formatCode="m/d/yyyy\ h:mm">
                  <c:v>39934.708333322342</c:v>
                </c:pt>
                <c:pt idx="8669" formatCode="m/d/yyyy\ h:mm">
                  <c:v>39934.749999988999</c:v>
                </c:pt>
                <c:pt idx="8670" formatCode="m/d/yyyy\ h:mm">
                  <c:v>39934.791666655619</c:v>
                </c:pt>
                <c:pt idx="8671" formatCode="m/d/yyyy\ h:mm">
                  <c:v>39934.833333322342</c:v>
                </c:pt>
                <c:pt idx="8672" formatCode="m/d/yyyy\ h:mm">
                  <c:v>39934.874999989006</c:v>
                </c:pt>
                <c:pt idx="8673" formatCode="m/d/yyyy\ h:mm">
                  <c:v>39934.916666655656</c:v>
                </c:pt>
                <c:pt idx="8674" formatCode="m/d/yyyy\ h:mm">
                  <c:v>39934.958333322349</c:v>
                </c:pt>
                <c:pt idx="8675" formatCode="m/d/yyyy\ h:mm">
                  <c:v>39934.999999988991</c:v>
                </c:pt>
                <c:pt idx="8676" formatCode="m/d/yyyy\ h:mm">
                  <c:v>39935.041666655627</c:v>
                </c:pt>
                <c:pt idx="8677" formatCode="m/d/yyyy\ h:mm">
                  <c:v>39935.083333322313</c:v>
                </c:pt>
                <c:pt idx="8678" formatCode="m/d/yyyy\ h:mm">
                  <c:v>39935.124999988991</c:v>
                </c:pt>
                <c:pt idx="8679" formatCode="m/d/yyyy\ h:mm">
                  <c:v>39935.166666655619</c:v>
                </c:pt>
                <c:pt idx="8680" formatCode="m/d/yyyy\ h:mm">
                  <c:v>39935.208333322313</c:v>
                </c:pt>
                <c:pt idx="8681" formatCode="m/d/yyyy\ h:mm">
                  <c:v>39935.249999988984</c:v>
                </c:pt>
                <c:pt idx="8682" formatCode="m/d/yyyy\ h:mm">
                  <c:v>39935.291666655598</c:v>
                </c:pt>
                <c:pt idx="8683" formatCode="m/d/yyyy\ h:mm">
                  <c:v>39935.333333322298</c:v>
                </c:pt>
                <c:pt idx="8684" formatCode="m/d/yyyy\ h:mm">
                  <c:v>39935.374999988984</c:v>
                </c:pt>
                <c:pt idx="8685" formatCode="m/d/yyyy\ h:mm">
                  <c:v>39935.416666655627</c:v>
                </c:pt>
                <c:pt idx="8686" formatCode="m/d/yyyy\ h:mm">
                  <c:v>39935.458333322305</c:v>
                </c:pt>
                <c:pt idx="8687" formatCode="m/d/yyyy\ h:mm">
                  <c:v>39935.499999988962</c:v>
                </c:pt>
                <c:pt idx="8688" formatCode="m/d/yyyy\ h:mm">
                  <c:v>39935.541666655598</c:v>
                </c:pt>
                <c:pt idx="8689" formatCode="m/d/yyyy\ h:mm">
                  <c:v>39935.583333322291</c:v>
                </c:pt>
                <c:pt idx="8690" formatCode="m/d/yyyy\ h:mm">
                  <c:v>39935.624999988948</c:v>
                </c:pt>
                <c:pt idx="8691" formatCode="m/d/yyyy\ h:mm">
                  <c:v>39935.66666665559</c:v>
                </c:pt>
                <c:pt idx="8692" formatCode="m/d/yyyy\ h:mm">
                  <c:v>39935.708333322291</c:v>
                </c:pt>
                <c:pt idx="8693" formatCode="m/d/yyyy\ h:mm">
                  <c:v>39935.749999988941</c:v>
                </c:pt>
                <c:pt idx="8694" formatCode="m/d/yyyy\ h:mm">
                  <c:v>39935.791666655576</c:v>
                </c:pt>
                <c:pt idx="8695" formatCode="m/d/yyyy\ h:mm">
                  <c:v>39935.833333322269</c:v>
                </c:pt>
                <c:pt idx="8696" formatCode="m/d/yyyy\ h:mm">
                  <c:v>39935.874999988948</c:v>
                </c:pt>
                <c:pt idx="8697" formatCode="m/d/yyyy\ h:mm">
                  <c:v>39935.916666655598</c:v>
                </c:pt>
                <c:pt idx="8698" formatCode="m/d/yyyy\ h:mm">
                  <c:v>39935.958333322276</c:v>
                </c:pt>
                <c:pt idx="8699" formatCode="m/d/yyyy\ h:mm">
                  <c:v>39935.999999988933</c:v>
                </c:pt>
                <c:pt idx="8700" formatCode="m/d/yyyy\ h:mm">
                  <c:v>39936.041666655576</c:v>
                </c:pt>
                <c:pt idx="8701" formatCode="m/d/yyyy\ h:mm">
                  <c:v>39936.083333322262</c:v>
                </c:pt>
                <c:pt idx="8702" formatCode="m/d/yyyy\ h:mm">
                  <c:v>39936.124999988919</c:v>
                </c:pt>
                <c:pt idx="8703" formatCode="m/d/yyyy\ h:mm">
                  <c:v>39936.166666655576</c:v>
                </c:pt>
                <c:pt idx="8704" formatCode="m/d/yyyy\ h:mm">
                  <c:v>39936.208333322247</c:v>
                </c:pt>
                <c:pt idx="8705" formatCode="m/d/yyyy\ h:mm">
                  <c:v>39936.249999988911</c:v>
                </c:pt>
                <c:pt idx="8706" formatCode="m/d/yyyy\ h:mm">
                  <c:v>39936.291666655554</c:v>
                </c:pt>
                <c:pt idx="8707" formatCode="m/d/yyyy\ h:mm">
                  <c:v>39936.33333332224</c:v>
                </c:pt>
                <c:pt idx="8708" formatCode="m/d/yyyy\ h:mm">
                  <c:v>39936.374999988926</c:v>
                </c:pt>
                <c:pt idx="8709" formatCode="m/d/yyyy\ h:mm">
                  <c:v>39936.416666655568</c:v>
                </c:pt>
                <c:pt idx="8710" formatCode="m/d/yyyy\ h:mm">
                  <c:v>39936.458333322247</c:v>
                </c:pt>
                <c:pt idx="8711" formatCode="m/d/yyyy\ h:mm">
                  <c:v>39936.499999988897</c:v>
                </c:pt>
                <c:pt idx="8712" formatCode="m/d/yyyy\ h:mm">
                  <c:v>39936.541666655554</c:v>
                </c:pt>
                <c:pt idx="8713" formatCode="m/d/yyyy\ h:mm">
                  <c:v>39936.583333322233</c:v>
                </c:pt>
                <c:pt idx="8714" formatCode="m/d/yyyy\ h:mm">
                  <c:v>39936.62499998889</c:v>
                </c:pt>
                <c:pt idx="8715" formatCode="m/d/yyyy\ h:mm">
                  <c:v>39936.666666655554</c:v>
                </c:pt>
                <c:pt idx="8716" formatCode="m/d/yyyy\ h:mm">
                  <c:v>39936.708333322218</c:v>
                </c:pt>
                <c:pt idx="8717" formatCode="m/d/yyyy\ h:mm">
                  <c:v>39936.749999988882</c:v>
                </c:pt>
                <c:pt idx="8718" formatCode="m/d/yyyy\ h:mm">
                  <c:v>39936.791666655517</c:v>
                </c:pt>
                <c:pt idx="8719" formatCode="m/d/yyyy\ h:mm">
                  <c:v>39936.833333322211</c:v>
                </c:pt>
                <c:pt idx="8720" formatCode="m/d/yyyy\ h:mm">
                  <c:v>39936.874999988897</c:v>
                </c:pt>
                <c:pt idx="8721" formatCode="m/d/yyyy\ h:mm">
                  <c:v>39936.916666655539</c:v>
                </c:pt>
                <c:pt idx="8722" formatCode="m/d/yyyy\ h:mm">
                  <c:v>39936.958333322225</c:v>
                </c:pt>
                <c:pt idx="8723" formatCode="m/d/yyyy\ h:mm">
                  <c:v>39936.999999988868</c:v>
                </c:pt>
                <c:pt idx="8724" formatCode="m/d/yyyy\ h:mm">
                  <c:v>39937.041666655525</c:v>
                </c:pt>
                <c:pt idx="8725" formatCode="m/d/yyyy\ h:mm">
                  <c:v>39937.083333322211</c:v>
                </c:pt>
                <c:pt idx="8726" formatCode="m/d/yyyy\ h:mm">
                  <c:v>39937.124999988861</c:v>
                </c:pt>
                <c:pt idx="8727" formatCode="m/d/yyyy\ h:mm">
                  <c:v>39937.166666655525</c:v>
                </c:pt>
                <c:pt idx="8728" formatCode="m/d/yyyy\ h:mm">
                  <c:v>39937.208333322204</c:v>
                </c:pt>
                <c:pt idx="8729" formatCode="m/d/yyyy\ h:mm">
                  <c:v>39937.249999988853</c:v>
                </c:pt>
                <c:pt idx="8730" formatCode="m/d/yyyy\ h:mm">
                  <c:v>39937.291666655488</c:v>
                </c:pt>
                <c:pt idx="8731" formatCode="m/d/yyyy\ h:mm">
                  <c:v>39937.333333322196</c:v>
                </c:pt>
                <c:pt idx="8732" formatCode="m/d/yyyy\ h:mm">
                  <c:v>39937.374999988861</c:v>
                </c:pt>
                <c:pt idx="8733" formatCode="m/d/yyyy\ h:mm">
                  <c:v>39937.41666665551</c:v>
                </c:pt>
                <c:pt idx="8734" formatCode="m/d/yyyy\ h:mm">
                  <c:v>39937.458333322211</c:v>
                </c:pt>
                <c:pt idx="8735" formatCode="m/d/yyyy\ h:mm">
                  <c:v>39937.499999988839</c:v>
                </c:pt>
                <c:pt idx="8736" formatCode="m/d/yyyy\ h:mm">
                  <c:v>39937.541666655488</c:v>
                </c:pt>
                <c:pt idx="8737" formatCode="m/d/yyyy\ h:mm">
                  <c:v>39937.583333322189</c:v>
                </c:pt>
                <c:pt idx="8738" formatCode="m/d/yyyy\ h:mm">
                  <c:v>39937.624999988831</c:v>
                </c:pt>
                <c:pt idx="8739" formatCode="m/d/yyyy\ h:mm">
                  <c:v>39937.666666655481</c:v>
                </c:pt>
                <c:pt idx="8740" formatCode="m/d/yyyy\ h:mm">
                  <c:v>39937.708333322174</c:v>
                </c:pt>
                <c:pt idx="8741" formatCode="m/d/yyyy\ h:mm">
                  <c:v>39937.749999988831</c:v>
                </c:pt>
                <c:pt idx="8742" formatCode="m/d/yyyy\ h:mm">
                  <c:v>39937.791666655467</c:v>
                </c:pt>
                <c:pt idx="8743" formatCode="m/d/yyyy\ h:mm">
                  <c:v>39937.833333322167</c:v>
                </c:pt>
                <c:pt idx="8744" formatCode="m/d/yyyy\ h:mm">
                  <c:v>39937.874999988839</c:v>
                </c:pt>
                <c:pt idx="8745" formatCode="m/d/yyyy\ h:mm">
                  <c:v>39937.916666655481</c:v>
                </c:pt>
                <c:pt idx="8746" formatCode="m/d/yyyy\ h:mm">
                  <c:v>39937.958333322174</c:v>
                </c:pt>
                <c:pt idx="8747" formatCode="m/d/yyyy\ h:mm">
                  <c:v>39937.99999998881</c:v>
                </c:pt>
                <c:pt idx="8748" formatCode="m/d/yyyy\ h:mm">
                  <c:v>39938.041666655474</c:v>
                </c:pt>
                <c:pt idx="8749" formatCode="m/d/yyyy\ h:mm">
                  <c:v>39938.083333322153</c:v>
                </c:pt>
                <c:pt idx="8750" formatCode="m/d/yyyy\ h:mm">
                  <c:v>39938.124999988802</c:v>
                </c:pt>
                <c:pt idx="8751" formatCode="m/d/yyyy\ h:mm">
                  <c:v>39938.166666655452</c:v>
                </c:pt>
                <c:pt idx="8752" formatCode="m/d/yyyy\ h:mm">
                  <c:v>39938.208333322145</c:v>
                </c:pt>
                <c:pt idx="8753" formatCode="m/d/yyyy\ h:mm">
                  <c:v>39938.249999988795</c:v>
                </c:pt>
                <c:pt idx="8754" formatCode="m/d/yyyy\ h:mm">
                  <c:v>39938.29166665543</c:v>
                </c:pt>
                <c:pt idx="8755" formatCode="m/d/yyyy\ h:mm">
                  <c:v>39938.333333322145</c:v>
                </c:pt>
                <c:pt idx="8756" formatCode="m/d/yyyy\ h:mm">
                  <c:v>39938.374999988802</c:v>
                </c:pt>
                <c:pt idx="8757" formatCode="m/d/yyyy\ h:mm">
                  <c:v>39938.416666655452</c:v>
                </c:pt>
                <c:pt idx="8758" formatCode="m/d/yyyy\ h:mm">
                  <c:v>39938.458333322145</c:v>
                </c:pt>
                <c:pt idx="8759" formatCode="m/d/yyyy\ h:mm">
                  <c:v>39938.49999998878</c:v>
                </c:pt>
                <c:pt idx="8760" formatCode="m/d/yyyy\ h:mm">
                  <c:v>39938.54166665543</c:v>
                </c:pt>
                <c:pt idx="8761" formatCode="m/d/yyyy\ h:mm">
                  <c:v>39938.583333322124</c:v>
                </c:pt>
                <c:pt idx="8762" formatCode="m/d/yyyy\ h:mm">
                  <c:v>39938.624999988773</c:v>
                </c:pt>
                <c:pt idx="8763" formatCode="m/d/yyyy\ h:mm">
                  <c:v>39938.666666655423</c:v>
                </c:pt>
                <c:pt idx="8764" formatCode="m/d/yyyy\ h:mm">
                  <c:v>39938.708333322116</c:v>
                </c:pt>
                <c:pt idx="8765" formatCode="m/d/yyyy\ h:mm">
                  <c:v>39938.749999988766</c:v>
                </c:pt>
                <c:pt idx="8766" formatCode="m/d/yyyy\ h:mm">
                  <c:v>39938.791666655401</c:v>
                </c:pt>
                <c:pt idx="8767" formatCode="m/d/yyyy\ h:mm">
                  <c:v>39938.833333322109</c:v>
                </c:pt>
                <c:pt idx="8768" formatCode="m/d/yyyy\ h:mm">
                  <c:v>39938.874999988773</c:v>
                </c:pt>
                <c:pt idx="8769" formatCode="m/d/yyyy\ h:mm">
                  <c:v>39938.916666655423</c:v>
                </c:pt>
                <c:pt idx="8770" formatCode="m/d/yyyy\ h:mm">
                  <c:v>39938.958333322116</c:v>
                </c:pt>
                <c:pt idx="8771" formatCode="m/d/yyyy\ h:mm">
                  <c:v>39938.999999988751</c:v>
                </c:pt>
                <c:pt idx="8772" formatCode="m/d/yyyy\ h:mm">
                  <c:v>39939.041666655401</c:v>
                </c:pt>
                <c:pt idx="8773" formatCode="m/d/yyyy\ h:mm">
                  <c:v>39939.083333322094</c:v>
                </c:pt>
                <c:pt idx="8774" formatCode="m/d/yyyy\ h:mm">
                  <c:v>39939.124999988744</c:v>
                </c:pt>
                <c:pt idx="8775" formatCode="m/d/yyyy\ h:mm">
                  <c:v>39939.166666655394</c:v>
                </c:pt>
                <c:pt idx="8776" formatCode="m/d/yyyy\ h:mm">
                  <c:v>39939.208333322087</c:v>
                </c:pt>
                <c:pt idx="8777" formatCode="m/d/yyyy\ h:mm">
                  <c:v>39939.249999988737</c:v>
                </c:pt>
                <c:pt idx="8778" formatCode="m/d/yyyy\ h:mm">
                  <c:v>39939.291666655372</c:v>
                </c:pt>
                <c:pt idx="8779" formatCode="m/d/yyyy\ h:mm">
                  <c:v>39939.33333332208</c:v>
                </c:pt>
                <c:pt idx="8780" formatCode="m/d/yyyy\ h:mm">
                  <c:v>39939.374999988744</c:v>
                </c:pt>
                <c:pt idx="8781" formatCode="m/d/yyyy\ h:mm">
                  <c:v>39939.416666655394</c:v>
                </c:pt>
                <c:pt idx="8782" formatCode="m/d/yyyy\ h:mm">
                  <c:v>39939.458333322087</c:v>
                </c:pt>
                <c:pt idx="8783" formatCode="m/d/yyyy\ h:mm">
                  <c:v>39939.499999988722</c:v>
                </c:pt>
                <c:pt idx="8784" formatCode="m/d/yyyy\ h:mm">
                  <c:v>39939.541666655372</c:v>
                </c:pt>
                <c:pt idx="8785" formatCode="m/d/yyyy\ h:mm">
                  <c:v>39939.583333322065</c:v>
                </c:pt>
                <c:pt idx="8786" formatCode="m/d/yyyy\ h:mm">
                  <c:v>39939.624999988715</c:v>
                </c:pt>
                <c:pt idx="8787" formatCode="m/d/yyyy\ h:mm">
                  <c:v>39939.666666655365</c:v>
                </c:pt>
                <c:pt idx="8788" formatCode="m/d/yyyy\ h:mm">
                  <c:v>39939.708333322043</c:v>
                </c:pt>
                <c:pt idx="8789" formatCode="m/d/yyyy\ h:mm">
                  <c:v>39939.749999988708</c:v>
                </c:pt>
                <c:pt idx="8790" formatCode="m/d/yyyy\ h:mm">
                  <c:v>39939.791666655343</c:v>
                </c:pt>
                <c:pt idx="8791" formatCode="m/d/yyyy\ h:mm">
                  <c:v>39939.833333322043</c:v>
                </c:pt>
                <c:pt idx="8792" formatCode="m/d/yyyy\ h:mm">
                  <c:v>39939.874999988715</c:v>
                </c:pt>
                <c:pt idx="8793" formatCode="m/d/yyyy\ h:mm">
                  <c:v>39939.916666655365</c:v>
                </c:pt>
                <c:pt idx="8794" formatCode="m/d/yyyy\ h:mm">
                  <c:v>39939.958333322051</c:v>
                </c:pt>
                <c:pt idx="8795" formatCode="m/d/yyyy\ h:mm">
                  <c:v>39939.999999988686</c:v>
                </c:pt>
                <c:pt idx="8796" formatCode="m/d/yyyy\ h:mm">
                  <c:v>39940.041666655343</c:v>
                </c:pt>
                <c:pt idx="8797" formatCode="m/d/yyyy\ h:mm">
                  <c:v>39940.083333322036</c:v>
                </c:pt>
                <c:pt idx="8798" formatCode="m/d/yyyy\ h:mm">
                  <c:v>39940.124999988686</c:v>
                </c:pt>
                <c:pt idx="8799" formatCode="m/d/yyyy\ h:mm">
                  <c:v>39940.166666655328</c:v>
                </c:pt>
                <c:pt idx="8800" formatCode="m/d/yyyy\ h:mm">
                  <c:v>39940.208333322029</c:v>
                </c:pt>
                <c:pt idx="8801" formatCode="m/d/yyyy\ h:mm">
                  <c:v>39940.249999988679</c:v>
                </c:pt>
                <c:pt idx="8802" formatCode="m/d/yyyy\ h:mm">
                  <c:v>39940.291666655306</c:v>
                </c:pt>
                <c:pt idx="8803" formatCode="m/d/yyyy\ h:mm">
                  <c:v>39940.333333322022</c:v>
                </c:pt>
                <c:pt idx="8804" formatCode="m/d/yyyy\ h:mm">
                  <c:v>39940.374999988686</c:v>
                </c:pt>
                <c:pt idx="8805" formatCode="m/d/yyyy\ h:mm">
                  <c:v>39940.416666655336</c:v>
                </c:pt>
                <c:pt idx="8806" formatCode="m/d/yyyy\ h:mm">
                  <c:v>39940.458333322029</c:v>
                </c:pt>
                <c:pt idx="8807" formatCode="m/d/yyyy\ h:mm">
                  <c:v>39940.499999988664</c:v>
                </c:pt>
                <c:pt idx="8808" formatCode="m/d/yyyy\ h:mm">
                  <c:v>39940.541666655314</c:v>
                </c:pt>
                <c:pt idx="8809" formatCode="m/d/yyyy\ h:mm">
                  <c:v>39940.583333321993</c:v>
                </c:pt>
                <c:pt idx="8810" formatCode="m/d/yyyy\ h:mm">
                  <c:v>39940.624999988657</c:v>
                </c:pt>
                <c:pt idx="8811" formatCode="m/d/yyyy\ h:mm">
                  <c:v>39940.666666655306</c:v>
                </c:pt>
                <c:pt idx="8812" formatCode="m/d/yyyy\ h:mm">
                  <c:v>39940.708333321993</c:v>
                </c:pt>
                <c:pt idx="8813" formatCode="m/d/yyyy\ h:mm">
                  <c:v>39940.74999998865</c:v>
                </c:pt>
                <c:pt idx="8814" formatCode="m/d/yyyy\ h:mm">
                  <c:v>39940.791666655277</c:v>
                </c:pt>
                <c:pt idx="8815" formatCode="m/d/yyyy\ h:mm">
                  <c:v>39940.833333321993</c:v>
                </c:pt>
                <c:pt idx="8816" formatCode="m/d/yyyy\ h:mm">
                  <c:v>39940.874999988642</c:v>
                </c:pt>
                <c:pt idx="8817" formatCode="m/d/yyyy\ h:mm">
                  <c:v>39940.916666655306</c:v>
                </c:pt>
                <c:pt idx="8818" formatCode="m/d/yyyy\ h:mm">
                  <c:v>39940.958333322</c:v>
                </c:pt>
                <c:pt idx="8819" formatCode="m/d/yyyy\ h:mm">
                  <c:v>39940.999999988635</c:v>
                </c:pt>
                <c:pt idx="8820" formatCode="m/d/yyyy\ h:mm">
                  <c:v>39941.041666655277</c:v>
                </c:pt>
                <c:pt idx="8821" formatCode="m/d/yyyy\ h:mm">
                  <c:v>39941.083333321963</c:v>
                </c:pt>
                <c:pt idx="8822" formatCode="m/d/yyyy\ h:mm">
                  <c:v>39941.124999988628</c:v>
                </c:pt>
                <c:pt idx="8823" formatCode="m/d/yyyy\ h:mm">
                  <c:v>39941.16666665527</c:v>
                </c:pt>
                <c:pt idx="8824" formatCode="m/d/yyyy\ h:mm">
                  <c:v>39941.208333321963</c:v>
                </c:pt>
                <c:pt idx="8825" formatCode="m/d/yyyy\ h:mm">
                  <c:v>39941.24999998862</c:v>
                </c:pt>
                <c:pt idx="8826" formatCode="m/d/yyyy\ h:mm">
                  <c:v>39941.291666655256</c:v>
                </c:pt>
                <c:pt idx="8827" formatCode="m/d/yyyy\ h:mm">
                  <c:v>39941.333333321949</c:v>
                </c:pt>
                <c:pt idx="8828" formatCode="m/d/yyyy\ h:mm">
                  <c:v>39941.374999988613</c:v>
                </c:pt>
                <c:pt idx="8829" formatCode="m/d/yyyy\ h:mm">
                  <c:v>39941.416666655277</c:v>
                </c:pt>
                <c:pt idx="8830" formatCode="m/d/yyyy\ h:mm">
                  <c:v>39941.458333321956</c:v>
                </c:pt>
                <c:pt idx="8831" formatCode="m/d/yyyy\ h:mm">
                  <c:v>39941.499999988606</c:v>
                </c:pt>
                <c:pt idx="8832" formatCode="m/d/yyyy\ h:mm">
                  <c:v>39941.541666655248</c:v>
                </c:pt>
                <c:pt idx="8833" formatCode="m/d/yyyy\ h:mm">
                  <c:v>39941.583333321942</c:v>
                </c:pt>
                <c:pt idx="8834" formatCode="m/d/yyyy\ h:mm">
                  <c:v>39941.624999988599</c:v>
                </c:pt>
                <c:pt idx="8835" formatCode="m/d/yyyy\ h:mm">
                  <c:v>39941.666666655234</c:v>
                </c:pt>
                <c:pt idx="8836" formatCode="m/d/yyyy\ h:mm">
                  <c:v>39941.708333321942</c:v>
                </c:pt>
                <c:pt idx="8837" formatCode="m/d/yyyy\ h:mm">
                  <c:v>39941.749999988591</c:v>
                </c:pt>
                <c:pt idx="8838" formatCode="m/d/yyyy\ h:mm">
                  <c:v>39941.791666655219</c:v>
                </c:pt>
                <c:pt idx="8839" formatCode="m/d/yyyy\ h:mm">
                  <c:v>39941.833333321934</c:v>
                </c:pt>
                <c:pt idx="8840" formatCode="m/d/yyyy\ h:mm">
                  <c:v>39941.874999988606</c:v>
                </c:pt>
                <c:pt idx="8841" formatCode="m/d/yyyy\ h:mm">
                  <c:v>39941.916666655234</c:v>
                </c:pt>
                <c:pt idx="8842" formatCode="m/d/yyyy\ h:mm">
                  <c:v>39941.958333321934</c:v>
                </c:pt>
                <c:pt idx="8843" formatCode="m/d/yyyy\ h:mm">
                  <c:v>39941.999999988591</c:v>
                </c:pt>
                <c:pt idx="8844" formatCode="m/d/yyyy\ h:mm">
                  <c:v>39942.041666655219</c:v>
                </c:pt>
                <c:pt idx="8845" formatCode="m/d/yyyy\ h:mm">
                  <c:v>39942.083333321913</c:v>
                </c:pt>
                <c:pt idx="8846" formatCode="m/d/yyyy\ h:mm">
                  <c:v>39942.124999988569</c:v>
                </c:pt>
                <c:pt idx="8847" formatCode="m/d/yyyy\ h:mm">
                  <c:v>39942.166666655219</c:v>
                </c:pt>
                <c:pt idx="8848" formatCode="m/d/yyyy\ h:mm">
                  <c:v>39942.208333321898</c:v>
                </c:pt>
                <c:pt idx="8849" formatCode="m/d/yyyy\ h:mm">
                  <c:v>39942.249999988562</c:v>
                </c:pt>
                <c:pt idx="8850" formatCode="m/d/yyyy\ h:mm">
                  <c:v>39942.29166665519</c:v>
                </c:pt>
                <c:pt idx="8851" formatCode="m/d/yyyy\ h:mm">
                  <c:v>39942.333333321891</c:v>
                </c:pt>
                <c:pt idx="8852" formatCode="m/d/yyyy\ h:mm">
                  <c:v>39942.374999988577</c:v>
                </c:pt>
                <c:pt idx="8853" formatCode="m/d/yyyy\ h:mm">
                  <c:v>39942.416666655205</c:v>
                </c:pt>
                <c:pt idx="8854" formatCode="m/d/yyyy\ h:mm">
                  <c:v>39942.458333321898</c:v>
                </c:pt>
                <c:pt idx="8855" formatCode="m/d/yyyy\ h:mm">
                  <c:v>39942.499999988548</c:v>
                </c:pt>
                <c:pt idx="8856" formatCode="m/d/yyyy\ h:mm">
                  <c:v>39942.54166665519</c:v>
                </c:pt>
                <c:pt idx="8857" formatCode="m/d/yyyy\ h:mm">
                  <c:v>39942.583333321883</c:v>
                </c:pt>
                <c:pt idx="8858" formatCode="m/d/yyyy\ h:mm">
                  <c:v>39942.62499998854</c:v>
                </c:pt>
                <c:pt idx="8859" formatCode="m/d/yyyy\ h:mm">
                  <c:v>39942.66666665519</c:v>
                </c:pt>
                <c:pt idx="8860" formatCode="m/d/yyyy\ h:mm">
                  <c:v>39942.708333321869</c:v>
                </c:pt>
                <c:pt idx="8861" formatCode="m/d/yyyy\ h:mm">
                  <c:v>39942.749999988533</c:v>
                </c:pt>
                <c:pt idx="8862" formatCode="m/d/yyyy\ h:mm">
                  <c:v>39942.791666655168</c:v>
                </c:pt>
                <c:pt idx="8863" formatCode="m/d/yyyy\ h:mm">
                  <c:v>39942.833333321862</c:v>
                </c:pt>
                <c:pt idx="8864" formatCode="m/d/yyyy\ h:mm">
                  <c:v>39942.874999988548</c:v>
                </c:pt>
                <c:pt idx="8865" formatCode="m/d/yyyy\ h:mm">
                  <c:v>39942.91666665519</c:v>
                </c:pt>
                <c:pt idx="8866" formatCode="m/d/yyyy\ h:mm">
                  <c:v>39942.958333321876</c:v>
                </c:pt>
                <c:pt idx="8867" formatCode="m/d/yyyy\ h:mm">
                  <c:v>39942.999999988519</c:v>
                </c:pt>
                <c:pt idx="8868" formatCode="m/d/yyyy\ h:mm">
                  <c:v>39943.041666655176</c:v>
                </c:pt>
                <c:pt idx="8869" formatCode="m/d/yyyy\ h:mm">
                  <c:v>39943.083333321847</c:v>
                </c:pt>
                <c:pt idx="8870" formatCode="m/d/yyyy\ h:mm">
                  <c:v>39943.124999988511</c:v>
                </c:pt>
                <c:pt idx="8871" formatCode="m/d/yyyy\ h:mm">
                  <c:v>39943.166666655176</c:v>
                </c:pt>
                <c:pt idx="8872" formatCode="m/d/yyyy\ h:mm">
                  <c:v>39943.20833332184</c:v>
                </c:pt>
                <c:pt idx="8873" formatCode="m/d/yyyy\ h:mm">
                  <c:v>39943.249999988511</c:v>
                </c:pt>
                <c:pt idx="8874" formatCode="m/d/yyyy\ h:mm">
                  <c:v>39943.291666655146</c:v>
                </c:pt>
                <c:pt idx="8875" formatCode="m/d/yyyy\ h:mm">
                  <c:v>39943.333333321832</c:v>
                </c:pt>
                <c:pt idx="8876" formatCode="m/d/yyyy\ h:mm">
                  <c:v>39943.374999988519</c:v>
                </c:pt>
                <c:pt idx="8877" formatCode="m/d/yyyy\ h:mm">
                  <c:v>39943.416666655161</c:v>
                </c:pt>
                <c:pt idx="8878" formatCode="m/d/yyyy\ h:mm">
                  <c:v>39943.458333321847</c:v>
                </c:pt>
                <c:pt idx="8879" formatCode="m/d/yyyy\ h:mm">
                  <c:v>39943.499999988489</c:v>
                </c:pt>
                <c:pt idx="8880" formatCode="m/d/yyyy\ h:mm">
                  <c:v>39943.541666655154</c:v>
                </c:pt>
                <c:pt idx="8881" formatCode="m/d/yyyy\ h:mm">
                  <c:v>39943.583333321818</c:v>
                </c:pt>
                <c:pt idx="8882" formatCode="m/d/yyyy\ h:mm">
                  <c:v>39943.624999988482</c:v>
                </c:pt>
                <c:pt idx="8883" formatCode="m/d/yyyy\ h:mm">
                  <c:v>39943.666666655132</c:v>
                </c:pt>
                <c:pt idx="8884" formatCode="m/d/yyyy\ h:mm">
                  <c:v>39943.708333321811</c:v>
                </c:pt>
                <c:pt idx="8885" formatCode="m/d/yyyy\ h:mm">
                  <c:v>39943.749999988482</c:v>
                </c:pt>
                <c:pt idx="8886" formatCode="m/d/yyyy\ h:mm">
                  <c:v>39943.791666655117</c:v>
                </c:pt>
                <c:pt idx="8887" formatCode="m/d/yyyy\ h:mm">
                  <c:v>39943.833333321803</c:v>
                </c:pt>
                <c:pt idx="8888" formatCode="m/d/yyyy\ h:mm">
                  <c:v>39943.874999988489</c:v>
                </c:pt>
                <c:pt idx="8889" formatCode="m/d/yyyy\ h:mm">
                  <c:v>39943.916666655132</c:v>
                </c:pt>
                <c:pt idx="8890" formatCode="m/d/yyyy\ h:mm">
                  <c:v>39943.958333321811</c:v>
                </c:pt>
                <c:pt idx="8891" formatCode="m/d/yyyy\ h:mm">
                  <c:v>39943.99999998846</c:v>
                </c:pt>
                <c:pt idx="8892" formatCode="m/d/yyyy\ h:mm">
                  <c:v>39944.041666655125</c:v>
                </c:pt>
                <c:pt idx="8893" formatCode="m/d/yyyy\ h:mm">
                  <c:v>39944.083333321789</c:v>
                </c:pt>
                <c:pt idx="8894" formatCode="m/d/yyyy\ h:mm">
                  <c:v>39944.124999988453</c:v>
                </c:pt>
                <c:pt idx="8895" formatCode="m/d/yyyy\ h:mm">
                  <c:v>39944.166666655103</c:v>
                </c:pt>
                <c:pt idx="8896" formatCode="m/d/yyyy\ h:mm">
                  <c:v>39944.208333321782</c:v>
                </c:pt>
                <c:pt idx="8897" formatCode="m/d/yyyy\ h:mm">
                  <c:v>39944.249999988446</c:v>
                </c:pt>
                <c:pt idx="8898" formatCode="m/d/yyyy\ h:mm">
                  <c:v>39944.291666655081</c:v>
                </c:pt>
                <c:pt idx="8899" formatCode="m/d/yyyy\ h:mm">
                  <c:v>39944.333333321782</c:v>
                </c:pt>
                <c:pt idx="8900" formatCode="m/d/yyyy\ h:mm">
                  <c:v>39944.374999988453</c:v>
                </c:pt>
                <c:pt idx="8901" formatCode="m/d/yyyy\ h:mm">
                  <c:v>39944.416666655103</c:v>
                </c:pt>
                <c:pt idx="8902" formatCode="m/d/yyyy\ h:mm">
                  <c:v>39944.458333321789</c:v>
                </c:pt>
                <c:pt idx="8903" formatCode="m/d/yyyy\ h:mm">
                  <c:v>39944.499999988431</c:v>
                </c:pt>
                <c:pt idx="8904" formatCode="m/d/yyyy\ h:mm">
                  <c:v>39944.541666655081</c:v>
                </c:pt>
                <c:pt idx="8905" formatCode="m/d/yyyy\ h:mm">
                  <c:v>39944.58333332176</c:v>
                </c:pt>
                <c:pt idx="8906" formatCode="m/d/yyyy\ h:mm">
                  <c:v>39944.624999988431</c:v>
                </c:pt>
                <c:pt idx="8907" formatCode="m/d/yyyy\ h:mm">
                  <c:v>39944.666666655074</c:v>
                </c:pt>
                <c:pt idx="8908" formatCode="m/d/yyyy\ h:mm">
                  <c:v>39944.708333321752</c:v>
                </c:pt>
                <c:pt idx="8909" formatCode="m/d/yyyy\ h:mm">
                  <c:v>39944.749999988417</c:v>
                </c:pt>
                <c:pt idx="8910" formatCode="m/d/yyyy\ h:mm">
                  <c:v>39944.791666655052</c:v>
                </c:pt>
                <c:pt idx="8911" formatCode="m/d/yyyy\ h:mm">
                  <c:v>39944.833333321745</c:v>
                </c:pt>
                <c:pt idx="8912" formatCode="m/d/yyyy\ h:mm">
                  <c:v>39944.874999988424</c:v>
                </c:pt>
                <c:pt idx="8913" formatCode="m/d/yyyy\ h:mm">
                  <c:v>39944.916666655081</c:v>
                </c:pt>
                <c:pt idx="8914" formatCode="m/d/yyyy\ h:mm">
                  <c:v>39944.958333321752</c:v>
                </c:pt>
                <c:pt idx="8915" formatCode="m/d/yyyy\ h:mm">
                  <c:v>39944.999999988402</c:v>
                </c:pt>
                <c:pt idx="8916" formatCode="m/d/yyyy\ h:mm">
                  <c:v>39945.041666655052</c:v>
                </c:pt>
                <c:pt idx="8917" formatCode="m/d/yyyy\ h:mm">
                  <c:v>39945.083333321731</c:v>
                </c:pt>
                <c:pt idx="8918" formatCode="m/d/yyyy\ h:mm">
                  <c:v>39945.124999988395</c:v>
                </c:pt>
                <c:pt idx="8919" formatCode="m/d/yyyy\ h:mm">
                  <c:v>39945.166666655045</c:v>
                </c:pt>
                <c:pt idx="8920" formatCode="m/d/yyyy\ h:mm">
                  <c:v>39945.208333321723</c:v>
                </c:pt>
                <c:pt idx="8921" formatCode="m/d/yyyy\ h:mm">
                  <c:v>39945.249999988388</c:v>
                </c:pt>
                <c:pt idx="8922" formatCode="m/d/yyyy\ h:mm">
                  <c:v>39945.291666655023</c:v>
                </c:pt>
                <c:pt idx="8923" formatCode="m/d/yyyy\ h:mm">
                  <c:v>39945.333333321716</c:v>
                </c:pt>
                <c:pt idx="8924" formatCode="m/d/yyyy\ h:mm">
                  <c:v>39945.374999988395</c:v>
                </c:pt>
                <c:pt idx="8925" formatCode="m/d/yyyy\ h:mm">
                  <c:v>39945.416666655045</c:v>
                </c:pt>
                <c:pt idx="8926" formatCode="m/d/yyyy\ h:mm">
                  <c:v>39945.458333321723</c:v>
                </c:pt>
                <c:pt idx="8927" formatCode="m/d/yyyy\ h:mm">
                  <c:v>39945.499999988373</c:v>
                </c:pt>
                <c:pt idx="8928" formatCode="m/d/yyyy\ h:mm">
                  <c:v>39945.541666655023</c:v>
                </c:pt>
                <c:pt idx="8929" formatCode="m/d/yyyy\ h:mm">
                  <c:v>39945.583333321702</c:v>
                </c:pt>
                <c:pt idx="8930" formatCode="m/d/yyyy\ h:mm">
                  <c:v>39945.624999988366</c:v>
                </c:pt>
                <c:pt idx="8931" formatCode="m/d/yyyy\ h:mm">
                  <c:v>39945.666666655015</c:v>
                </c:pt>
                <c:pt idx="8932" formatCode="m/d/yyyy\ h:mm">
                  <c:v>39945.708333321694</c:v>
                </c:pt>
                <c:pt idx="8933" formatCode="m/d/yyyy\ h:mm">
                  <c:v>39945.749999988358</c:v>
                </c:pt>
                <c:pt idx="8934" formatCode="m/d/yyyy\ h:mm">
                  <c:v>39945.791666654994</c:v>
                </c:pt>
                <c:pt idx="8935" formatCode="m/d/yyyy\ h:mm">
                  <c:v>39945.833333321687</c:v>
                </c:pt>
                <c:pt idx="8936" formatCode="m/d/yyyy\ h:mm">
                  <c:v>39945.874999988366</c:v>
                </c:pt>
                <c:pt idx="8937" formatCode="m/d/yyyy\ h:mm">
                  <c:v>39945.916666655015</c:v>
                </c:pt>
                <c:pt idx="8938" formatCode="m/d/yyyy\ h:mm">
                  <c:v>39945.958333321694</c:v>
                </c:pt>
                <c:pt idx="8939" formatCode="m/d/yyyy\ h:mm">
                  <c:v>39945.999999988344</c:v>
                </c:pt>
                <c:pt idx="8940" formatCode="m/d/yyyy\ h:mm">
                  <c:v>39946.041666654994</c:v>
                </c:pt>
                <c:pt idx="8941" formatCode="m/d/yyyy\ h:mm">
                  <c:v>39946.083333321672</c:v>
                </c:pt>
                <c:pt idx="8942" formatCode="m/d/yyyy\ h:mm">
                  <c:v>39946.124999988337</c:v>
                </c:pt>
                <c:pt idx="8943" formatCode="m/d/yyyy\ h:mm">
                  <c:v>39946.166666654994</c:v>
                </c:pt>
                <c:pt idx="8944" formatCode="m/d/yyyy\ h:mm">
                  <c:v>39946.208333321665</c:v>
                </c:pt>
                <c:pt idx="8945" formatCode="m/d/yyyy\ h:mm">
                  <c:v>39946.249999988329</c:v>
                </c:pt>
                <c:pt idx="8946" formatCode="m/d/yyyy\ h:mm">
                  <c:v>39946.291666654979</c:v>
                </c:pt>
                <c:pt idx="8947" formatCode="m/d/yyyy\ h:mm">
                  <c:v>39946.333333321658</c:v>
                </c:pt>
                <c:pt idx="8948" formatCode="m/d/yyyy\ h:mm">
                  <c:v>39946.374999988337</c:v>
                </c:pt>
                <c:pt idx="8949" formatCode="m/d/yyyy\ h:mm">
                  <c:v>39946.416666655001</c:v>
                </c:pt>
                <c:pt idx="8950" formatCode="m/d/yyyy\ h:mm">
                  <c:v>39946.458333321665</c:v>
                </c:pt>
                <c:pt idx="8951" formatCode="m/d/yyyy\ h:mm">
                  <c:v>39946.499999988315</c:v>
                </c:pt>
                <c:pt idx="8952" formatCode="m/d/yyyy\ h:mm">
                  <c:v>39946.541666654979</c:v>
                </c:pt>
                <c:pt idx="8953" formatCode="m/d/yyyy\ h:mm">
                  <c:v>39946.583333321636</c:v>
                </c:pt>
                <c:pt idx="8954" formatCode="m/d/yyyy\ h:mm">
                  <c:v>39946.624999988308</c:v>
                </c:pt>
                <c:pt idx="8955" formatCode="m/d/yyyy\ h:mm">
                  <c:v>39946.666666654972</c:v>
                </c:pt>
                <c:pt idx="8956" formatCode="m/d/yyyy\ h:mm">
                  <c:v>39946.708333321636</c:v>
                </c:pt>
                <c:pt idx="8957" formatCode="m/d/yyyy\ h:mm">
                  <c:v>39946.7499999883</c:v>
                </c:pt>
                <c:pt idx="8958" formatCode="m/d/yyyy\ h:mm">
                  <c:v>39946.79166665495</c:v>
                </c:pt>
                <c:pt idx="8959" formatCode="m/d/yyyy\ h:mm">
                  <c:v>39946.833333321629</c:v>
                </c:pt>
                <c:pt idx="8960" formatCode="m/d/yyyy\ h:mm">
                  <c:v>39946.874999988293</c:v>
                </c:pt>
                <c:pt idx="8961" formatCode="m/d/yyyy\ h:mm">
                  <c:v>39946.916666654972</c:v>
                </c:pt>
                <c:pt idx="8962" formatCode="m/d/yyyy\ h:mm">
                  <c:v>39946.958333321636</c:v>
                </c:pt>
                <c:pt idx="8963" formatCode="m/d/yyyy\ h:mm">
                  <c:v>39946.999999988286</c:v>
                </c:pt>
                <c:pt idx="8964" formatCode="m/d/yyyy\ h:mm">
                  <c:v>39947.04166665495</c:v>
                </c:pt>
                <c:pt idx="8965" formatCode="m/d/yyyy\ h:mm">
                  <c:v>39947.083333321614</c:v>
                </c:pt>
                <c:pt idx="8966" formatCode="m/d/yyyy\ h:mm">
                  <c:v>39947.124999988278</c:v>
                </c:pt>
                <c:pt idx="8967" formatCode="m/d/yyyy\ h:mm">
                  <c:v>39947.166666654935</c:v>
                </c:pt>
                <c:pt idx="8968" formatCode="m/d/yyyy\ h:mm">
                  <c:v>39947.208333321607</c:v>
                </c:pt>
                <c:pt idx="8969" formatCode="m/d/yyyy\ h:mm">
                  <c:v>39947.249999988271</c:v>
                </c:pt>
                <c:pt idx="8970" formatCode="m/d/yyyy\ h:mm">
                  <c:v>39947.291666654921</c:v>
                </c:pt>
                <c:pt idx="8971" formatCode="m/d/yyyy\ h:mm">
                  <c:v>39947.3333333216</c:v>
                </c:pt>
                <c:pt idx="8972" formatCode="m/d/yyyy\ h:mm">
                  <c:v>39947.374999988278</c:v>
                </c:pt>
                <c:pt idx="8973" formatCode="m/d/yyyy\ h:mm">
                  <c:v>39947.416666654943</c:v>
                </c:pt>
                <c:pt idx="8974" formatCode="m/d/yyyy\ h:mm">
                  <c:v>39947.458333321607</c:v>
                </c:pt>
                <c:pt idx="8975" formatCode="m/d/yyyy\ h:mm">
                  <c:v>39947.499999988257</c:v>
                </c:pt>
                <c:pt idx="8976" formatCode="m/d/yyyy\ h:mm">
                  <c:v>39947.541666654921</c:v>
                </c:pt>
                <c:pt idx="8977" formatCode="m/d/yyyy\ h:mm">
                  <c:v>39947.583333321592</c:v>
                </c:pt>
                <c:pt idx="8978" formatCode="m/d/yyyy\ h:mm">
                  <c:v>39947.624999988235</c:v>
                </c:pt>
                <c:pt idx="8979" formatCode="m/d/yyyy\ h:mm">
                  <c:v>39947.666666654914</c:v>
                </c:pt>
                <c:pt idx="8980" formatCode="m/d/yyyy\ h:mm">
                  <c:v>39947.708333321592</c:v>
                </c:pt>
                <c:pt idx="8981" formatCode="m/d/yyyy\ h:mm">
                  <c:v>39947.749999988235</c:v>
                </c:pt>
                <c:pt idx="8982" formatCode="m/d/yyyy\ h:mm">
                  <c:v>39947.791666654884</c:v>
                </c:pt>
                <c:pt idx="8983" formatCode="m/d/yyyy\ h:mm">
                  <c:v>39947.833333321585</c:v>
                </c:pt>
                <c:pt idx="8984" formatCode="m/d/yyyy\ h:mm">
                  <c:v>39947.874999988242</c:v>
                </c:pt>
                <c:pt idx="8985" formatCode="m/d/yyyy\ h:mm">
                  <c:v>39947.916666654899</c:v>
                </c:pt>
                <c:pt idx="8986" formatCode="m/d/yyyy\ h:mm">
                  <c:v>39947.958333321585</c:v>
                </c:pt>
                <c:pt idx="8987" formatCode="m/d/yyyy\ h:mm">
                  <c:v>39947.999999988228</c:v>
                </c:pt>
                <c:pt idx="8988" formatCode="m/d/yyyy\ h:mm">
                  <c:v>39948.041666654884</c:v>
                </c:pt>
                <c:pt idx="8989" formatCode="m/d/yyyy\ h:mm">
                  <c:v>39948.083333321563</c:v>
                </c:pt>
                <c:pt idx="8990" formatCode="m/d/yyyy\ h:mm">
                  <c:v>39948.12499998822</c:v>
                </c:pt>
                <c:pt idx="8991" formatCode="m/d/yyyy\ h:mm">
                  <c:v>39948.166666654884</c:v>
                </c:pt>
                <c:pt idx="8992" formatCode="m/d/yyyy\ h:mm">
                  <c:v>39948.208333321549</c:v>
                </c:pt>
                <c:pt idx="8993" formatCode="m/d/yyyy\ h:mm">
                  <c:v>39948.249999988206</c:v>
                </c:pt>
                <c:pt idx="8994" formatCode="m/d/yyyy\ h:mm">
                  <c:v>39948.291666654863</c:v>
                </c:pt>
                <c:pt idx="8995" formatCode="m/d/yyyy\ h:mm">
                  <c:v>39948.333333321541</c:v>
                </c:pt>
                <c:pt idx="8996" formatCode="m/d/yyyy\ h:mm">
                  <c:v>39948.374999988213</c:v>
                </c:pt>
                <c:pt idx="8997" formatCode="m/d/yyyy\ h:mm">
                  <c:v>39948.416666654884</c:v>
                </c:pt>
                <c:pt idx="8998" formatCode="m/d/yyyy\ h:mm">
                  <c:v>39948.458333321556</c:v>
                </c:pt>
                <c:pt idx="8999" formatCode="m/d/yyyy\ h:mm">
                  <c:v>39948.499999988198</c:v>
                </c:pt>
                <c:pt idx="9000" formatCode="m/d/yyyy\ h:mm">
                  <c:v>39948.541666654855</c:v>
                </c:pt>
                <c:pt idx="9001" formatCode="m/d/yyyy\ h:mm">
                  <c:v>39948.583333321541</c:v>
                </c:pt>
                <c:pt idx="9002" formatCode="m/d/yyyy\ h:mm">
                  <c:v>39948.624999988191</c:v>
                </c:pt>
                <c:pt idx="9003" formatCode="m/d/yyyy\ h:mm">
                  <c:v>39948.666666654855</c:v>
                </c:pt>
                <c:pt idx="9004" formatCode="m/d/yyyy\ h:mm">
                  <c:v>39948.708333321534</c:v>
                </c:pt>
                <c:pt idx="9005" formatCode="m/d/yyyy\ h:mm">
                  <c:v>39948.749999988191</c:v>
                </c:pt>
                <c:pt idx="9006" formatCode="m/d/yyyy\ h:mm">
                  <c:v>39948.791666654826</c:v>
                </c:pt>
                <c:pt idx="9007" formatCode="m/d/yyyy\ h:mm">
                  <c:v>39948.833333321512</c:v>
                </c:pt>
                <c:pt idx="9008" formatCode="m/d/yyyy\ h:mm">
                  <c:v>39948.874999988198</c:v>
                </c:pt>
                <c:pt idx="9009" formatCode="m/d/yyyy\ h:mm">
                  <c:v>39948.916666654841</c:v>
                </c:pt>
                <c:pt idx="9010" formatCode="m/d/yyyy\ h:mm">
                  <c:v>39948.958333321534</c:v>
                </c:pt>
                <c:pt idx="9011" formatCode="m/d/yyyy\ h:mm">
                  <c:v>39948.999999988169</c:v>
                </c:pt>
                <c:pt idx="9012" formatCode="m/d/yyyy\ h:mm">
                  <c:v>39949.041666654834</c:v>
                </c:pt>
                <c:pt idx="9013" formatCode="m/d/yyyy\ h:mm">
                  <c:v>39949.083333321498</c:v>
                </c:pt>
                <c:pt idx="9014" formatCode="m/d/yyyy\ h:mm">
                  <c:v>39949.124999988162</c:v>
                </c:pt>
                <c:pt idx="9015" formatCode="m/d/yyyy\ h:mm">
                  <c:v>39949.166666654826</c:v>
                </c:pt>
                <c:pt idx="9016" formatCode="m/d/yyyy\ h:mm">
                  <c:v>39949.20833332149</c:v>
                </c:pt>
                <c:pt idx="9017" formatCode="m/d/yyyy\ h:mm">
                  <c:v>39949.249999988162</c:v>
                </c:pt>
                <c:pt idx="9018" formatCode="m/d/yyyy\ h:mm">
                  <c:v>39949.291666654797</c:v>
                </c:pt>
                <c:pt idx="9019" formatCode="m/d/yyyy\ h:mm">
                  <c:v>39949.333333321483</c:v>
                </c:pt>
                <c:pt idx="9020" formatCode="m/d/yyyy\ h:mm">
                  <c:v>39949.374999988169</c:v>
                </c:pt>
                <c:pt idx="9021" formatCode="m/d/yyyy\ h:mm">
                  <c:v>39949.416666654812</c:v>
                </c:pt>
                <c:pt idx="9022" formatCode="m/d/yyyy\ h:mm">
                  <c:v>39949.458333321498</c:v>
                </c:pt>
                <c:pt idx="9023" formatCode="m/d/yyyy\ h:mm">
                  <c:v>39949.49999998814</c:v>
                </c:pt>
                <c:pt idx="9024" formatCode="m/d/yyyy\ h:mm">
                  <c:v>39949.541666654804</c:v>
                </c:pt>
                <c:pt idx="9025" formatCode="m/d/yyyy\ h:mm">
                  <c:v>39949.583333321469</c:v>
                </c:pt>
                <c:pt idx="9026" formatCode="m/d/yyyy\ h:mm">
                  <c:v>39949.624999988133</c:v>
                </c:pt>
                <c:pt idx="9027" formatCode="m/d/yyyy\ h:mm">
                  <c:v>39949.666666654783</c:v>
                </c:pt>
                <c:pt idx="9028" formatCode="m/d/yyyy\ h:mm">
                  <c:v>39949.708333321461</c:v>
                </c:pt>
                <c:pt idx="9029" formatCode="m/d/yyyy\ h:mm">
                  <c:v>39949.749999988133</c:v>
                </c:pt>
                <c:pt idx="9030" formatCode="m/d/yyyy\ h:mm">
                  <c:v>39949.791666654768</c:v>
                </c:pt>
                <c:pt idx="9031" formatCode="m/d/yyyy\ h:mm">
                  <c:v>39949.833333321461</c:v>
                </c:pt>
                <c:pt idx="9032" formatCode="m/d/yyyy\ h:mm">
                  <c:v>39949.87499998814</c:v>
                </c:pt>
                <c:pt idx="9033" formatCode="m/d/yyyy\ h:mm">
                  <c:v>39949.916666654783</c:v>
                </c:pt>
                <c:pt idx="9034" formatCode="m/d/yyyy\ h:mm">
                  <c:v>39949.958333321469</c:v>
                </c:pt>
                <c:pt idx="9035" formatCode="m/d/yyyy\ h:mm">
                  <c:v>39949.999999988111</c:v>
                </c:pt>
                <c:pt idx="9036" formatCode="m/d/yyyy\ h:mm">
                  <c:v>39950.041666654775</c:v>
                </c:pt>
                <c:pt idx="9037" formatCode="m/d/yyyy\ h:mm">
                  <c:v>39950.08333332144</c:v>
                </c:pt>
                <c:pt idx="9038" formatCode="m/d/yyyy\ h:mm">
                  <c:v>39950.124999988111</c:v>
                </c:pt>
                <c:pt idx="9039" formatCode="m/d/yyyy\ h:mm">
                  <c:v>39950.166666654753</c:v>
                </c:pt>
                <c:pt idx="9040" formatCode="m/d/yyyy\ h:mm">
                  <c:v>39950.208333321432</c:v>
                </c:pt>
                <c:pt idx="9041" formatCode="m/d/yyyy\ h:mm">
                  <c:v>39950.249999988097</c:v>
                </c:pt>
                <c:pt idx="9042" formatCode="m/d/yyyy\ h:mm">
                  <c:v>39950.291666654732</c:v>
                </c:pt>
                <c:pt idx="9043" formatCode="m/d/yyyy\ h:mm">
                  <c:v>39950.333333321432</c:v>
                </c:pt>
                <c:pt idx="9044" formatCode="m/d/yyyy\ h:mm">
                  <c:v>39950.374999988104</c:v>
                </c:pt>
                <c:pt idx="9045" formatCode="m/d/yyyy\ h:mm">
                  <c:v>39950.416666654753</c:v>
                </c:pt>
                <c:pt idx="9046" formatCode="m/d/yyyy\ h:mm">
                  <c:v>39950.45833332144</c:v>
                </c:pt>
                <c:pt idx="9047" formatCode="m/d/yyyy\ h:mm">
                  <c:v>39950.499999988082</c:v>
                </c:pt>
                <c:pt idx="9048" formatCode="m/d/yyyy\ h:mm">
                  <c:v>39950.541666654732</c:v>
                </c:pt>
                <c:pt idx="9049" formatCode="m/d/yyyy\ h:mm">
                  <c:v>39950.58333332141</c:v>
                </c:pt>
                <c:pt idx="9050" formatCode="m/d/yyyy\ h:mm">
                  <c:v>39950.624999988082</c:v>
                </c:pt>
                <c:pt idx="9051" formatCode="m/d/yyyy\ h:mm">
                  <c:v>39950.666666654724</c:v>
                </c:pt>
                <c:pt idx="9052" formatCode="m/d/yyyy\ h:mm">
                  <c:v>39950.708333321403</c:v>
                </c:pt>
                <c:pt idx="9053" formatCode="m/d/yyyy\ h:mm">
                  <c:v>39950.749999988067</c:v>
                </c:pt>
                <c:pt idx="9054" formatCode="m/d/yyyy\ h:mm">
                  <c:v>39950.791666654703</c:v>
                </c:pt>
                <c:pt idx="9055" formatCode="m/d/yyyy\ h:mm">
                  <c:v>39950.833333321396</c:v>
                </c:pt>
                <c:pt idx="9056" formatCode="m/d/yyyy\ h:mm">
                  <c:v>39950.874999988075</c:v>
                </c:pt>
                <c:pt idx="9057" formatCode="m/d/yyyy\ h:mm">
                  <c:v>39950.916666654732</c:v>
                </c:pt>
                <c:pt idx="9058" formatCode="m/d/yyyy\ h:mm">
                  <c:v>39950.958333321403</c:v>
                </c:pt>
                <c:pt idx="9059" formatCode="m/d/yyyy\ h:mm">
                  <c:v>39950.999999988053</c:v>
                </c:pt>
                <c:pt idx="9060" formatCode="m/d/yyyy\ h:mm">
                  <c:v>39951.041666654703</c:v>
                </c:pt>
                <c:pt idx="9061" formatCode="m/d/yyyy\ h:mm">
                  <c:v>39951.083333321381</c:v>
                </c:pt>
                <c:pt idx="9062" formatCode="m/d/yyyy\ h:mm">
                  <c:v>39951.124999988046</c:v>
                </c:pt>
                <c:pt idx="9063" formatCode="m/d/yyyy\ h:mm">
                  <c:v>39951.166666654695</c:v>
                </c:pt>
                <c:pt idx="9064" formatCode="m/d/yyyy\ h:mm">
                  <c:v>39951.208333321381</c:v>
                </c:pt>
                <c:pt idx="9065" formatCode="m/d/yyyy\ h:mm">
                  <c:v>39951.249999988038</c:v>
                </c:pt>
                <c:pt idx="9066" formatCode="m/d/yyyy\ h:mm">
                  <c:v>39951.291666654673</c:v>
                </c:pt>
                <c:pt idx="9067" formatCode="m/d/yyyy\ h:mm">
                  <c:v>39951.333333321367</c:v>
                </c:pt>
                <c:pt idx="9068" formatCode="m/d/yyyy\ h:mm">
                  <c:v>39951.374999988046</c:v>
                </c:pt>
                <c:pt idx="9069" formatCode="m/d/yyyy\ h:mm">
                  <c:v>39951.416666654695</c:v>
                </c:pt>
                <c:pt idx="9070" formatCode="m/d/yyyy\ h:mm">
                  <c:v>39951.458333321374</c:v>
                </c:pt>
                <c:pt idx="9071" formatCode="m/d/yyyy\ h:mm">
                  <c:v>39951.499999988031</c:v>
                </c:pt>
                <c:pt idx="9072" formatCode="m/d/yyyy\ h:mm">
                  <c:v>39951.541666654673</c:v>
                </c:pt>
                <c:pt idx="9073" formatCode="m/d/yyyy\ h:mm">
                  <c:v>39951.583333321352</c:v>
                </c:pt>
                <c:pt idx="9074" formatCode="m/d/yyyy\ h:mm">
                  <c:v>39951.624999988016</c:v>
                </c:pt>
                <c:pt idx="9075" formatCode="m/d/yyyy\ h:mm">
                  <c:v>39951.666666654666</c:v>
                </c:pt>
                <c:pt idx="9076" formatCode="m/d/yyyy\ h:mm">
                  <c:v>39951.708333321345</c:v>
                </c:pt>
                <c:pt idx="9077" formatCode="m/d/yyyy\ h:mm">
                  <c:v>39951.749999988009</c:v>
                </c:pt>
                <c:pt idx="9078" formatCode="m/d/yyyy\ h:mm">
                  <c:v>39951.791666654644</c:v>
                </c:pt>
                <c:pt idx="9079" formatCode="m/d/yyyy\ h:mm">
                  <c:v>39951.833333321338</c:v>
                </c:pt>
                <c:pt idx="9080" formatCode="m/d/yyyy\ h:mm">
                  <c:v>39951.874999988016</c:v>
                </c:pt>
                <c:pt idx="9081" formatCode="m/d/yyyy\ h:mm">
                  <c:v>39951.916666654666</c:v>
                </c:pt>
                <c:pt idx="9082" formatCode="m/d/yyyy\ h:mm">
                  <c:v>39951.958333321345</c:v>
                </c:pt>
                <c:pt idx="9083" formatCode="m/d/yyyy\ h:mm">
                  <c:v>39951.999999987995</c:v>
                </c:pt>
                <c:pt idx="9084" formatCode="m/d/yyyy\ h:mm">
                  <c:v>39952.041666654644</c:v>
                </c:pt>
                <c:pt idx="9085" formatCode="m/d/yyyy\ h:mm">
                  <c:v>39952.083333321323</c:v>
                </c:pt>
                <c:pt idx="9086" formatCode="m/d/yyyy\ h:mm">
                  <c:v>39952.124999987987</c:v>
                </c:pt>
                <c:pt idx="9087" formatCode="m/d/yyyy\ h:mm">
                  <c:v>39952.166666654637</c:v>
                </c:pt>
                <c:pt idx="9088" formatCode="m/d/yyyy\ h:mm">
                  <c:v>39952.208333321316</c:v>
                </c:pt>
                <c:pt idx="9089" formatCode="m/d/yyyy\ h:mm">
                  <c:v>39952.24999998798</c:v>
                </c:pt>
                <c:pt idx="9090" formatCode="m/d/yyyy\ h:mm">
                  <c:v>39952.291666654615</c:v>
                </c:pt>
                <c:pt idx="9091" formatCode="m/d/yyyy\ h:mm">
                  <c:v>39952.333333321309</c:v>
                </c:pt>
                <c:pt idx="9092" formatCode="m/d/yyyy\ h:mm">
                  <c:v>39952.374999987987</c:v>
                </c:pt>
                <c:pt idx="9093" formatCode="m/d/yyyy\ h:mm">
                  <c:v>39952.416666654637</c:v>
                </c:pt>
                <c:pt idx="9094" formatCode="m/d/yyyy\ h:mm">
                  <c:v>39952.458333321316</c:v>
                </c:pt>
                <c:pt idx="9095" formatCode="m/d/yyyy\ h:mm">
                  <c:v>39952.499999987966</c:v>
                </c:pt>
                <c:pt idx="9096" formatCode="m/d/yyyy\ h:mm">
                  <c:v>39952.541666654615</c:v>
                </c:pt>
                <c:pt idx="9097" formatCode="m/d/yyyy\ h:mm">
                  <c:v>39952.583333321294</c:v>
                </c:pt>
                <c:pt idx="9098" formatCode="m/d/yyyy\ h:mm">
                  <c:v>39952.624999987958</c:v>
                </c:pt>
                <c:pt idx="9099" formatCode="m/d/yyyy\ h:mm">
                  <c:v>39952.666666654608</c:v>
                </c:pt>
                <c:pt idx="9100" formatCode="m/d/yyyy\ h:mm">
                  <c:v>39952.708333321287</c:v>
                </c:pt>
                <c:pt idx="9101" formatCode="m/d/yyyy\ h:mm">
                  <c:v>39952.749999987951</c:v>
                </c:pt>
                <c:pt idx="9102" formatCode="m/d/yyyy\ h:mm">
                  <c:v>39952.791666654586</c:v>
                </c:pt>
                <c:pt idx="9103" formatCode="m/d/yyyy\ h:mm">
                  <c:v>39952.833333321279</c:v>
                </c:pt>
                <c:pt idx="9104" formatCode="m/d/yyyy\ h:mm">
                  <c:v>39952.874999987958</c:v>
                </c:pt>
                <c:pt idx="9105" formatCode="m/d/yyyy\ h:mm">
                  <c:v>39952.916666654608</c:v>
                </c:pt>
                <c:pt idx="9106" formatCode="m/d/yyyy\ h:mm">
                  <c:v>39952.958333321287</c:v>
                </c:pt>
                <c:pt idx="9107" formatCode="m/d/yyyy\ h:mm">
                  <c:v>39952.999999987936</c:v>
                </c:pt>
                <c:pt idx="9108" formatCode="m/d/yyyy\ h:mm">
                  <c:v>39953.041666654586</c:v>
                </c:pt>
                <c:pt idx="9109" formatCode="m/d/yyyy\ h:mm">
                  <c:v>39953.083333321265</c:v>
                </c:pt>
                <c:pt idx="9110" formatCode="m/d/yyyy\ h:mm">
                  <c:v>39953.124999987929</c:v>
                </c:pt>
                <c:pt idx="9111" formatCode="m/d/yyyy\ h:mm">
                  <c:v>39953.166666654586</c:v>
                </c:pt>
                <c:pt idx="9112" formatCode="m/d/yyyy\ h:mm">
                  <c:v>39953.208333321258</c:v>
                </c:pt>
                <c:pt idx="9113" formatCode="m/d/yyyy\ h:mm">
                  <c:v>39953.249999987922</c:v>
                </c:pt>
                <c:pt idx="9114" formatCode="m/d/yyyy\ h:mm">
                  <c:v>39953.291666654572</c:v>
                </c:pt>
                <c:pt idx="9115" formatCode="m/d/yyyy\ h:mm">
                  <c:v>39953.33333332125</c:v>
                </c:pt>
                <c:pt idx="9116" formatCode="m/d/yyyy\ h:mm">
                  <c:v>39953.374999987929</c:v>
                </c:pt>
                <c:pt idx="9117" formatCode="m/d/yyyy\ h:mm">
                  <c:v>39953.416666654593</c:v>
                </c:pt>
                <c:pt idx="9118" formatCode="m/d/yyyy\ h:mm">
                  <c:v>39953.458333321243</c:v>
                </c:pt>
                <c:pt idx="9119" formatCode="m/d/yyyy\ h:mm">
                  <c:v>39953.499999987907</c:v>
                </c:pt>
                <c:pt idx="9120" formatCode="m/d/yyyy\ h:mm">
                  <c:v>39953.541666654572</c:v>
                </c:pt>
                <c:pt idx="9121" formatCode="m/d/yyyy\ h:mm">
                  <c:v>39953.583333321236</c:v>
                </c:pt>
                <c:pt idx="9122" formatCode="m/d/yyyy\ h:mm">
                  <c:v>39953.6249999879</c:v>
                </c:pt>
                <c:pt idx="9123" formatCode="m/d/yyyy\ h:mm">
                  <c:v>39953.666666654564</c:v>
                </c:pt>
                <c:pt idx="9124" formatCode="m/d/yyyy\ h:mm">
                  <c:v>39953.708333321229</c:v>
                </c:pt>
                <c:pt idx="9125" formatCode="m/d/yyyy\ h:mm">
                  <c:v>39953.749999987886</c:v>
                </c:pt>
                <c:pt idx="9126" formatCode="m/d/yyyy\ h:mm">
                  <c:v>39953.791666654542</c:v>
                </c:pt>
                <c:pt idx="9127" formatCode="m/d/yyyy\ h:mm">
                  <c:v>39953.833333321221</c:v>
                </c:pt>
                <c:pt idx="9128" formatCode="m/d/yyyy\ h:mm">
                  <c:v>39953.874999987893</c:v>
                </c:pt>
                <c:pt idx="9129" formatCode="m/d/yyyy\ h:mm">
                  <c:v>39953.916666654564</c:v>
                </c:pt>
                <c:pt idx="9130" formatCode="m/d/yyyy\ h:mm">
                  <c:v>39953.958333321229</c:v>
                </c:pt>
                <c:pt idx="9131" formatCode="m/d/yyyy\ h:mm">
                  <c:v>39953.999999987878</c:v>
                </c:pt>
                <c:pt idx="9132" formatCode="m/d/yyyy\ h:mm">
                  <c:v>39954.041666654535</c:v>
                </c:pt>
                <c:pt idx="9133" formatCode="m/d/yyyy\ h:mm">
                  <c:v>39954.083333321207</c:v>
                </c:pt>
                <c:pt idx="9134" formatCode="m/d/yyyy\ h:mm">
                  <c:v>39954.124999987871</c:v>
                </c:pt>
                <c:pt idx="9135" formatCode="m/d/yyyy\ h:mm">
                  <c:v>39954.166666654535</c:v>
                </c:pt>
                <c:pt idx="9136" formatCode="m/d/yyyy\ h:mm">
                  <c:v>39954.208333321199</c:v>
                </c:pt>
                <c:pt idx="9137" formatCode="m/d/yyyy\ h:mm">
                  <c:v>39954.249999987864</c:v>
                </c:pt>
                <c:pt idx="9138" formatCode="m/d/yyyy\ h:mm">
                  <c:v>39954.291666654513</c:v>
                </c:pt>
                <c:pt idx="9139" formatCode="m/d/yyyy\ h:mm">
                  <c:v>39954.333333321192</c:v>
                </c:pt>
                <c:pt idx="9140" formatCode="m/d/yyyy\ h:mm">
                  <c:v>39954.374999987871</c:v>
                </c:pt>
                <c:pt idx="9141" formatCode="m/d/yyyy\ h:mm">
                  <c:v>39954.416666654535</c:v>
                </c:pt>
                <c:pt idx="9142" formatCode="m/d/yyyy\ h:mm">
                  <c:v>39954.458333321207</c:v>
                </c:pt>
                <c:pt idx="9143" formatCode="m/d/yyyy\ h:mm">
                  <c:v>39954.499999987835</c:v>
                </c:pt>
                <c:pt idx="9144" formatCode="m/d/yyyy\ h:mm">
                  <c:v>39954.541666654506</c:v>
                </c:pt>
                <c:pt idx="9145" formatCode="m/d/yyyy\ h:mm">
                  <c:v>39954.583333321192</c:v>
                </c:pt>
                <c:pt idx="9146" formatCode="m/d/yyyy\ h:mm">
                  <c:v>39954.624999987835</c:v>
                </c:pt>
                <c:pt idx="9147" formatCode="m/d/yyyy\ h:mm">
                  <c:v>39954.666666654506</c:v>
                </c:pt>
                <c:pt idx="9148" formatCode="m/d/yyyy\ h:mm">
                  <c:v>39954.708333321185</c:v>
                </c:pt>
                <c:pt idx="9149" formatCode="m/d/yyyy\ h:mm">
                  <c:v>39954.749999987835</c:v>
                </c:pt>
                <c:pt idx="9150" formatCode="m/d/yyyy\ h:mm">
                  <c:v>39954.791666654477</c:v>
                </c:pt>
                <c:pt idx="9151" formatCode="m/d/yyyy\ h:mm">
                  <c:v>39954.833333321163</c:v>
                </c:pt>
                <c:pt idx="9152" formatCode="m/d/yyyy\ h:mm">
                  <c:v>39954.874999987842</c:v>
                </c:pt>
                <c:pt idx="9153" formatCode="m/d/yyyy\ h:mm">
                  <c:v>39954.916666654492</c:v>
                </c:pt>
                <c:pt idx="9154" formatCode="m/d/yyyy\ h:mm">
                  <c:v>39954.958333321185</c:v>
                </c:pt>
                <c:pt idx="9155" formatCode="m/d/yyyy\ h:mm">
                  <c:v>39954.99999998782</c:v>
                </c:pt>
                <c:pt idx="9156" formatCode="m/d/yyyy\ h:mm">
                  <c:v>39955.041666654484</c:v>
                </c:pt>
                <c:pt idx="9157" formatCode="m/d/yyyy\ h:mm">
                  <c:v>39955.083333321149</c:v>
                </c:pt>
                <c:pt idx="9158" formatCode="m/d/yyyy\ h:mm">
                  <c:v>39955.124999987805</c:v>
                </c:pt>
                <c:pt idx="9159" formatCode="m/d/yyyy\ h:mm">
                  <c:v>39955.166666654477</c:v>
                </c:pt>
                <c:pt idx="9160" formatCode="m/d/yyyy\ h:mm">
                  <c:v>39955.208333321141</c:v>
                </c:pt>
                <c:pt idx="9161" formatCode="m/d/yyyy\ h:mm">
                  <c:v>39955.249999987805</c:v>
                </c:pt>
                <c:pt idx="9162" formatCode="m/d/yyyy\ h:mm">
                  <c:v>39955.291666654448</c:v>
                </c:pt>
                <c:pt idx="9163" formatCode="m/d/yyyy\ h:mm">
                  <c:v>39955.333333321141</c:v>
                </c:pt>
                <c:pt idx="9164" formatCode="m/d/yyyy\ h:mm">
                  <c:v>39955.374999987798</c:v>
                </c:pt>
                <c:pt idx="9165" formatCode="m/d/yyyy\ h:mm">
                  <c:v>39955.416666654462</c:v>
                </c:pt>
                <c:pt idx="9166" formatCode="m/d/yyyy\ h:mm">
                  <c:v>39955.458333321149</c:v>
                </c:pt>
                <c:pt idx="9167" formatCode="m/d/yyyy\ h:mm">
                  <c:v>39955.499999987784</c:v>
                </c:pt>
                <c:pt idx="9168" formatCode="m/d/yyyy\ h:mm">
                  <c:v>39955.541666654455</c:v>
                </c:pt>
                <c:pt idx="9169" formatCode="m/d/yyyy\ h:mm">
                  <c:v>39955.583333321119</c:v>
                </c:pt>
                <c:pt idx="9170" formatCode="m/d/yyyy\ h:mm">
                  <c:v>39955.624999987784</c:v>
                </c:pt>
                <c:pt idx="9171" formatCode="m/d/yyyy\ h:mm">
                  <c:v>39955.666666654433</c:v>
                </c:pt>
                <c:pt idx="9172" formatCode="m/d/yyyy\ h:mm">
                  <c:v>39955.708333321112</c:v>
                </c:pt>
                <c:pt idx="9173" formatCode="m/d/yyyy\ h:mm">
                  <c:v>39955.749999987776</c:v>
                </c:pt>
                <c:pt idx="9174" formatCode="m/d/yyyy\ h:mm">
                  <c:v>39955.791666654419</c:v>
                </c:pt>
                <c:pt idx="9175" formatCode="m/d/yyyy\ h:mm">
                  <c:v>39955.833333321112</c:v>
                </c:pt>
                <c:pt idx="9176" formatCode="m/d/yyyy\ h:mm">
                  <c:v>39955.874999987769</c:v>
                </c:pt>
                <c:pt idx="9177" formatCode="m/d/yyyy\ h:mm">
                  <c:v>39955.916666654433</c:v>
                </c:pt>
                <c:pt idx="9178" formatCode="m/d/yyyy\ h:mm">
                  <c:v>39955.958333321119</c:v>
                </c:pt>
                <c:pt idx="9179" formatCode="m/d/yyyy\ h:mm">
                  <c:v>39955.999999987755</c:v>
                </c:pt>
                <c:pt idx="9180" formatCode="m/d/yyyy\ h:mm">
                  <c:v>39956.041666654426</c:v>
                </c:pt>
                <c:pt idx="9181" formatCode="m/d/yyyy\ h:mm">
                  <c:v>39956.08333332109</c:v>
                </c:pt>
                <c:pt idx="9182" formatCode="m/d/yyyy\ h:mm">
                  <c:v>39956.124999987755</c:v>
                </c:pt>
                <c:pt idx="9183" formatCode="m/d/yyyy\ h:mm">
                  <c:v>39956.166666654404</c:v>
                </c:pt>
                <c:pt idx="9184" formatCode="m/d/yyyy\ h:mm">
                  <c:v>39956.208333321083</c:v>
                </c:pt>
                <c:pt idx="9185" formatCode="m/d/yyyy\ h:mm">
                  <c:v>39956.249999987733</c:v>
                </c:pt>
                <c:pt idx="9186" formatCode="m/d/yyyy\ h:mm">
                  <c:v>39956.291666654382</c:v>
                </c:pt>
                <c:pt idx="9187" formatCode="m/d/yyyy\ h:mm">
                  <c:v>39956.333333321083</c:v>
                </c:pt>
                <c:pt idx="9188" formatCode="m/d/yyyy\ h:mm">
                  <c:v>39956.37499998774</c:v>
                </c:pt>
                <c:pt idx="9189" formatCode="m/d/yyyy\ h:mm">
                  <c:v>39956.416666654412</c:v>
                </c:pt>
                <c:pt idx="9190" formatCode="m/d/yyyy\ h:mm">
                  <c:v>39956.45833332109</c:v>
                </c:pt>
                <c:pt idx="9191" formatCode="m/d/yyyy\ h:mm">
                  <c:v>39956.499999987725</c:v>
                </c:pt>
                <c:pt idx="9192" formatCode="m/d/yyyy\ h:mm">
                  <c:v>39956.541666654382</c:v>
                </c:pt>
                <c:pt idx="9193" formatCode="m/d/yyyy\ h:mm">
                  <c:v>39956.583333321061</c:v>
                </c:pt>
                <c:pt idx="9194" formatCode="m/d/yyyy\ h:mm">
                  <c:v>39956.624999987725</c:v>
                </c:pt>
                <c:pt idx="9195" formatCode="m/d/yyyy\ h:mm">
                  <c:v>39956.666666654375</c:v>
                </c:pt>
                <c:pt idx="9196" formatCode="m/d/yyyy\ h:mm">
                  <c:v>39956.708333321061</c:v>
                </c:pt>
                <c:pt idx="9197" formatCode="m/d/yyyy\ h:mm">
                  <c:v>39956.749999987704</c:v>
                </c:pt>
                <c:pt idx="9198" formatCode="m/d/yyyy\ h:mm">
                  <c:v>39956.791666654353</c:v>
                </c:pt>
                <c:pt idx="9199" formatCode="m/d/yyyy\ h:mm">
                  <c:v>39956.833333321047</c:v>
                </c:pt>
                <c:pt idx="9200" formatCode="m/d/yyyy\ h:mm">
                  <c:v>39956.874999987711</c:v>
                </c:pt>
                <c:pt idx="9201" formatCode="m/d/yyyy\ h:mm">
                  <c:v>39956.916666654382</c:v>
                </c:pt>
                <c:pt idx="9202" formatCode="m/d/yyyy\ h:mm">
                  <c:v>39956.958333321054</c:v>
                </c:pt>
                <c:pt idx="9203" formatCode="m/d/yyyy\ h:mm">
                  <c:v>39956.999999987704</c:v>
                </c:pt>
                <c:pt idx="9204" formatCode="m/d/yyyy\ h:mm">
                  <c:v>39957.041666654353</c:v>
                </c:pt>
                <c:pt idx="9205" formatCode="m/d/yyyy\ h:mm">
                  <c:v>39957.083333321032</c:v>
                </c:pt>
                <c:pt idx="9206" formatCode="m/d/yyyy\ h:mm">
                  <c:v>39957.124999987682</c:v>
                </c:pt>
                <c:pt idx="9207" formatCode="m/d/yyyy\ h:mm">
                  <c:v>39957.166666654346</c:v>
                </c:pt>
                <c:pt idx="9208" formatCode="m/d/yyyy\ h:mm">
                  <c:v>39957.208333321032</c:v>
                </c:pt>
                <c:pt idx="9209" formatCode="m/d/yyyy\ h:mm">
                  <c:v>39957.249999987675</c:v>
                </c:pt>
                <c:pt idx="9210" formatCode="m/d/yyyy\ h:mm">
                  <c:v>39957.291666654324</c:v>
                </c:pt>
                <c:pt idx="9211" formatCode="m/d/yyyy\ h:mm">
                  <c:v>39957.333333321018</c:v>
                </c:pt>
                <c:pt idx="9212" formatCode="m/d/yyyy\ h:mm">
                  <c:v>39957.374999987682</c:v>
                </c:pt>
                <c:pt idx="9213" formatCode="m/d/yyyy\ h:mm">
                  <c:v>39957.416666654346</c:v>
                </c:pt>
                <c:pt idx="9214" formatCode="m/d/yyyy\ h:mm">
                  <c:v>39957.458333321025</c:v>
                </c:pt>
                <c:pt idx="9215" formatCode="m/d/yyyy\ h:mm">
                  <c:v>39957.499999987675</c:v>
                </c:pt>
                <c:pt idx="9216" formatCode="m/d/yyyy\ h:mm">
                  <c:v>39957.541666654324</c:v>
                </c:pt>
                <c:pt idx="9217" formatCode="m/d/yyyy\ h:mm">
                  <c:v>39957.583333321003</c:v>
                </c:pt>
                <c:pt idx="9218" formatCode="m/d/yyyy\ h:mm">
                  <c:v>39957.624999987653</c:v>
                </c:pt>
                <c:pt idx="9219" formatCode="m/d/yyyy\ h:mm">
                  <c:v>39957.666666654324</c:v>
                </c:pt>
                <c:pt idx="9220" formatCode="m/d/yyyy\ h:mm">
                  <c:v>39957.708333321003</c:v>
                </c:pt>
                <c:pt idx="9221" formatCode="m/d/yyyy\ h:mm">
                  <c:v>39957.749999987645</c:v>
                </c:pt>
                <c:pt idx="9222" formatCode="m/d/yyyy\ h:mm">
                  <c:v>39957.791666654302</c:v>
                </c:pt>
                <c:pt idx="9223" formatCode="m/d/yyyy\ h:mm">
                  <c:v>39957.833333321003</c:v>
                </c:pt>
                <c:pt idx="9224" formatCode="m/d/yyyy\ h:mm">
                  <c:v>39957.874999987653</c:v>
                </c:pt>
                <c:pt idx="9225" formatCode="m/d/yyyy\ h:mm">
                  <c:v>39957.916666654317</c:v>
                </c:pt>
                <c:pt idx="9226" formatCode="m/d/yyyy\ h:mm">
                  <c:v>39957.95833332101</c:v>
                </c:pt>
                <c:pt idx="9227" formatCode="m/d/yyyy\ h:mm">
                  <c:v>39957.999999987631</c:v>
                </c:pt>
                <c:pt idx="9228" formatCode="m/d/yyyy\ h:mm">
                  <c:v>39958.041666654295</c:v>
                </c:pt>
                <c:pt idx="9229" formatCode="m/d/yyyy\ h:mm">
                  <c:v>39958.083333320996</c:v>
                </c:pt>
                <c:pt idx="9230" formatCode="m/d/yyyy\ h:mm">
                  <c:v>39958.124999987624</c:v>
                </c:pt>
                <c:pt idx="9231" formatCode="m/d/yyyy\ h:mm">
                  <c:v>39958.166666654288</c:v>
                </c:pt>
                <c:pt idx="9232" formatCode="m/d/yyyy\ h:mm">
                  <c:v>39958.208333320988</c:v>
                </c:pt>
                <c:pt idx="9233" formatCode="m/d/yyyy\ h:mm">
                  <c:v>39958.249999987624</c:v>
                </c:pt>
                <c:pt idx="9234" formatCode="m/d/yyyy\ h:mm">
                  <c:v>39958.291666654266</c:v>
                </c:pt>
                <c:pt idx="9235" formatCode="m/d/yyyy\ h:mm">
                  <c:v>39958.333333320974</c:v>
                </c:pt>
                <c:pt idx="9236" formatCode="m/d/yyyy\ h:mm">
                  <c:v>39958.374999987631</c:v>
                </c:pt>
                <c:pt idx="9237" formatCode="m/d/yyyy\ h:mm">
                  <c:v>39958.416666654288</c:v>
                </c:pt>
                <c:pt idx="9238" formatCode="m/d/yyyy\ h:mm">
                  <c:v>39958.458333320981</c:v>
                </c:pt>
                <c:pt idx="9239" formatCode="m/d/yyyy\ h:mm">
                  <c:v>39958.499999987602</c:v>
                </c:pt>
                <c:pt idx="9240" formatCode="m/d/yyyy\ h:mm">
                  <c:v>39958.541666654266</c:v>
                </c:pt>
                <c:pt idx="9241" formatCode="m/d/yyyy\ h:mm">
                  <c:v>39958.583333320959</c:v>
                </c:pt>
                <c:pt idx="9242" formatCode="m/d/yyyy\ h:mm">
                  <c:v>39958.624999987594</c:v>
                </c:pt>
                <c:pt idx="9243" formatCode="m/d/yyyy\ h:mm">
                  <c:v>39958.666666654259</c:v>
                </c:pt>
                <c:pt idx="9244" formatCode="m/d/yyyy\ h:mm">
                  <c:v>39958.708333320952</c:v>
                </c:pt>
                <c:pt idx="9245" formatCode="m/d/yyyy\ h:mm">
                  <c:v>39958.749999987594</c:v>
                </c:pt>
                <c:pt idx="9246" formatCode="m/d/yyyy\ h:mm">
                  <c:v>39958.791666654237</c:v>
                </c:pt>
                <c:pt idx="9247" formatCode="m/d/yyyy\ h:mm">
                  <c:v>39958.833333320945</c:v>
                </c:pt>
                <c:pt idx="9248" formatCode="m/d/yyyy\ h:mm">
                  <c:v>39958.874999987602</c:v>
                </c:pt>
                <c:pt idx="9249" formatCode="m/d/yyyy\ h:mm">
                  <c:v>39958.916666654259</c:v>
                </c:pt>
                <c:pt idx="9250" formatCode="m/d/yyyy\ h:mm">
                  <c:v>39958.958333320952</c:v>
                </c:pt>
                <c:pt idx="9251" formatCode="m/d/yyyy\ h:mm">
                  <c:v>39958.999999987587</c:v>
                </c:pt>
                <c:pt idx="9252" formatCode="m/d/yyyy\ h:mm">
                  <c:v>39959.041666654237</c:v>
                </c:pt>
                <c:pt idx="9253" formatCode="m/d/yyyy\ h:mm">
                  <c:v>39959.08333332093</c:v>
                </c:pt>
                <c:pt idx="9254" formatCode="m/d/yyyy\ h:mm">
                  <c:v>39959.12499998758</c:v>
                </c:pt>
                <c:pt idx="9255" formatCode="m/d/yyyy\ h:mm">
                  <c:v>39959.16666665423</c:v>
                </c:pt>
                <c:pt idx="9256" formatCode="m/d/yyyy\ h:mm">
                  <c:v>39959.208333320923</c:v>
                </c:pt>
                <c:pt idx="9257" formatCode="m/d/yyyy\ h:mm">
                  <c:v>39959.249999987573</c:v>
                </c:pt>
                <c:pt idx="9258" formatCode="m/d/yyyy\ h:mm">
                  <c:v>39959.291666654208</c:v>
                </c:pt>
                <c:pt idx="9259" formatCode="m/d/yyyy\ h:mm">
                  <c:v>39959.333333320916</c:v>
                </c:pt>
                <c:pt idx="9260" formatCode="m/d/yyyy\ h:mm">
                  <c:v>39959.37499998758</c:v>
                </c:pt>
                <c:pt idx="9261" formatCode="m/d/yyyy\ h:mm">
                  <c:v>39959.41666665423</c:v>
                </c:pt>
                <c:pt idx="9262" formatCode="m/d/yyyy\ h:mm">
                  <c:v>39959.458333320923</c:v>
                </c:pt>
                <c:pt idx="9263" formatCode="m/d/yyyy\ h:mm">
                  <c:v>39959.499999987558</c:v>
                </c:pt>
                <c:pt idx="9264" formatCode="m/d/yyyy\ h:mm">
                  <c:v>39959.541666654208</c:v>
                </c:pt>
                <c:pt idx="9265" formatCode="m/d/yyyy\ h:mm">
                  <c:v>39959.583333320901</c:v>
                </c:pt>
                <c:pt idx="9266" formatCode="m/d/yyyy\ h:mm">
                  <c:v>39959.624999987551</c:v>
                </c:pt>
                <c:pt idx="9267" formatCode="m/d/yyyy\ h:mm">
                  <c:v>39959.666666654201</c:v>
                </c:pt>
                <c:pt idx="9268" formatCode="m/d/yyyy\ h:mm">
                  <c:v>39959.708333320894</c:v>
                </c:pt>
                <c:pt idx="9269" formatCode="m/d/yyyy\ h:mm">
                  <c:v>39959.749999987544</c:v>
                </c:pt>
                <c:pt idx="9270" formatCode="m/d/yyyy\ h:mm">
                  <c:v>39959.791666654179</c:v>
                </c:pt>
                <c:pt idx="9271" formatCode="m/d/yyyy\ h:mm">
                  <c:v>39959.833333320887</c:v>
                </c:pt>
                <c:pt idx="9272" formatCode="m/d/yyyy\ h:mm">
                  <c:v>39959.874999987551</c:v>
                </c:pt>
                <c:pt idx="9273" formatCode="m/d/yyyy\ h:mm">
                  <c:v>39959.916666654201</c:v>
                </c:pt>
                <c:pt idx="9274" formatCode="m/d/yyyy\ h:mm">
                  <c:v>39959.958333320894</c:v>
                </c:pt>
                <c:pt idx="9275" formatCode="m/d/yyyy\ h:mm">
                  <c:v>39959.999999987529</c:v>
                </c:pt>
                <c:pt idx="9276" formatCode="m/d/yyyy\ h:mm">
                  <c:v>39960.041666654186</c:v>
                </c:pt>
                <c:pt idx="9277" formatCode="m/d/yyyy\ h:mm">
                  <c:v>39960.083333320872</c:v>
                </c:pt>
                <c:pt idx="9278" formatCode="m/d/yyyy\ h:mm">
                  <c:v>39960.124999987522</c:v>
                </c:pt>
                <c:pt idx="9279" formatCode="m/d/yyyy\ h:mm">
                  <c:v>39960.166666654186</c:v>
                </c:pt>
                <c:pt idx="9280" formatCode="m/d/yyyy\ h:mm">
                  <c:v>39960.208333320865</c:v>
                </c:pt>
                <c:pt idx="9281" formatCode="m/d/yyyy\ h:mm">
                  <c:v>39960.249999987514</c:v>
                </c:pt>
                <c:pt idx="9282" formatCode="m/d/yyyy\ h:mm">
                  <c:v>39960.291666654164</c:v>
                </c:pt>
                <c:pt idx="9283" formatCode="m/d/yyyy\ h:mm">
                  <c:v>39960.333333320843</c:v>
                </c:pt>
                <c:pt idx="9284" formatCode="m/d/yyyy\ h:mm">
                  <c:v>39960.374999987522</c:v>
                </c:pt>
                <c:pt idx="9285" formatCode="m/d/yyyy\ h:mm">
                  <c:v>39960.416666654186</c:v>
                </c:pt>
                <c:pt idx="9286" formatCode="m/d/yyyy\ h:mm">
                  <c:v>39960.458333320865</c:v>
                </c:pt>
                <c:pt idx="9287" formatCode="m/d/yyyy\ h:mm">
                  <c:v>39960.4999999875</c:v>
                </c:pt>
                <c:pt idx="9288" formatCode="m/d/yyyy\ h:mm">
                  <c:v>39960.541666654164</c:v>
                </c:pt>
                <c:pt idx="9289" formatCode="m/d/yyyy\ h:mm">
                  <c:v>39960.583333320843</c:v>
                </c:pt>
                <c:pt idx="9290" formatCode="m/d/yyyy\ h:mm">
                  <c:v>39960.624999987485</c:v>
                </c:pt>
                <c:pt idx="9291" formatCode="m/d/yyyy\ h:mm">
                  <c:v>39960.666666654157</c:v>
                </c:pt>
                <c:pt idx="9292" formatCode="m/d/yyyy\ h:mm">
                  <c:v>39960.708333320836</c:v>
                </c:pt>
                <c:pt idx="9293" formatCode="m/d/yyyy\ h:mm">
                  <c:v>39960.749999987485</c:v>
                </c:pt>
                <c:pt idx="9294" formatCode="m/d/yyyy\ h:mm">
                  <c:v>39960.791666654128</c:v>
                </c:pt>
                <c:pt idx="9295" formatCode="m/d/yyyy\ h:mm">
                  <c:v>39960.833333320828</c:v>
                </c:pt>
                <c:pt idx="9296" formatCode="m/d/yyyy\ h:mm">
                  <c:v>39960.874999987493</c:v>
                </c:pt>
                <c:pt idx="9297" formatCode="m/d/yyyy\ h:mm">
                  <c:v>39960.916666654142</c:v>
                </c:pt>
                <c:pt idx="9298" formatCode="m/d/yyyy\ h:mm">
                  <c:v>39960.958333320836</c:v>
                </c:pt>
                <c:pt idx="9299" formatCode="m/d/yyyy\ h:mm">
                  <c:v>39960.999999987471</c:v>
                </c:pt>
                <c:pt idx="9300" formatCode="m/d/yyyy\ h:mm">
                  <c:v>39961.041666654135</c:v>
                </c:pt>
                <c:pt idx="9301" formatCode="m/d/yyyy\ h:mm">
                  <c:v>39961.083333320799</c:v>
                </c:pt>
                <c:pt idx="9302" formatCode="m/d/yyyy\ h:mm">
                  <c:v>39961.124999987464</c:v>
                </c:pt>
                <c:pt idx="9303" formatCode="m/d/yyyy\ h:mm">
                  <c:v>39961.166666654128</c:v>
                </c:pt>
                <c:pt idx="9304" formatCode="m/d/yyyy\ h:mm">
                  <c:v>39961.208333320792</c:v>
                </c:pt>
                <c:pt idx="9305" formatCode="m/d/yyyy\ h:mm">
                  <c:v>39961.249999987456</c:v>
                </c:pt>
                <c:pt idx="9306" formatCode="m/d/yyyy\ h:mm">
                  <c:v>39961.291666654099</c:v>
                </c:pt>
                <c:pt idx="9307" formatCode="m/d/yyyy\ h:mm">
                  <c:v>39961.333333320792</c:v>
                </c:pt>
                <c:pt idx="9308" formatCode="m/d/yyyy\ h:mm">
                  <c:v>39961.374999987449</c:v>
                </c:pt>
                <c:pt idx="9309" formatCode="m/d/yyyy\ h:mm">
                  <c:v>39961.416666654113</c:v>
                </c:pt>
                <c:pt idx="9310" formatCode="m/d/yyyy\ h:mm">
                  <c:v>39961.458333320799</c:v>
                </c:pt>
                <c:pt idx="9311" formatCode="m/d/yyyy\ h:mm">
                  <c:v>39961.499999987434</c:v>
                </c:pt>
                <c:pt idx="9312" formatCode="m/d/yyyy\ h:mm">
                  <c:v>39961.541666654106</c:v>
                </c:pt>
                <c:pt idx="9313" formatCode="m/d/yyyy\ h:mm">
                  <c:v>39961.583333320785</c:v>
                </c:pt>
                <c:pt idx="9314" formatCode="m/d/yyyy\ h:mm">
                  <c:v>39961.624999987434</c:v>
                </c:pt>
                <c:pt idx="9315" formatCode="m/d/yyyy\ h:mm">
                  <c:v>39961.666666654084</c:v>
                </c:pt>
                <c:pt idx="9316" formatCode="m/d/yyyy\ h:mm">
                  <c:v>39961.708333320763</c:v>
                </c:pt>
                <c:pt idx="9317" formatCode="m/d/yyyy\ h:mm">
                  <c:v>39961.749999987427</c:v>
                </c:pt>
                <c:pt idx="9318" formatCode="m/d/yyyy\ h:mm">
                  <c:v>39961.79166665407</c:v>
                </c:pt>
                <c:pt idx="9319" formatCode="m/d/yyyy\ h:mm">
                  <c:v>39961.833333320763</c:v>
                </c:pt>
                <c:pt idx="9320" formatCode="m/d/yyyy\ h:mm">
                  <c:v>39961.874999987434</c:v>
                </c:pt>
                <c:pt idx="9321" formatCode="m/d/yyyy\ h:mm">
                  <c:v>39961.916666654091</c:v>
                </c:pt>
                <c:pt idx="9322" formatCode="m/d/yyyy\ h:mm">
                  <c:v>39961.95833332077</c:v>
                </c:pt>
                <c:pt idx="9323" formatCode="m/d/yyyy\ h:mm">
                  <c:v>39961.999999987405</c:v>
                </c:pt>
                <c:pt idx="9324" formatCode="m/d/yyyy\ h:mm">
                  <c:v>39962.041666654077</c:v>
                </c:pt>
                <c:pt idx="9325" formatCode="m/d/yyyy\ h:mm">
                  <c:v>39962.083333320741</c:v>
                </c:pt>
                <c:pt idx="9326" formatCode="m/d/yyyy\ h:mm">
                  <c:v>39962.124999987405</c:v>
                </c:pt>
                <c:pt idx="9327" formatCode="m/d/yyyy\ h:mm">
                  <c:v>39962.16666665407</c:v>
                </c:pt>
                <c:pt idx="9328" formatCode="m/d/yyyy\ h:mm">
                  <c:v>39962.208333320741</c:v>
                </c:pt>
                <c:pt idx="9329" formatCode="m/d/yyyy\ h:mm">
                  <c:v>39962.249999987383</c:v>
                </c:pt>
                <c:pt idx="9330" formatCode="m/d/yyyy\ h:mm">
                  <c:v>39962.291666654033</c:v>
                </c:pt>
                <c:pt idx="9331" formatCode="m/d/yyyy\ h:mm">
                  <c:v>39962.333333320741</c:v>
                </c:pt>
                <c:pt idx="9332" formatCode="m/d/yyyy\ h:mm">
                  <c:v>39962.374999987391</c:v>
                </c:pt>
                <c:pt idx="9333" formatCode="m/d/yyyy\ h:mm">
                  <c:v>39962.416666654062</c:v>
                </c:pt>
                <c:pt idx="9334" formatCode="m/d/yyyy\ h:mm">
                  <c:v>39962.458333320741</c:v>
                </c:pt>
                <c:pt idx="9335" formatCode="m/d/yyyy\ h:mm">
                  <c:v>39962.499999987376</c:v>
                </c:pt>
                <c:pt idx="9336" formatCode="m/d/yyyy\ h:mm">
                  <c:v>39962.541666654033</c:v>
                </c:pt>
                <c:pt idx="9337" formatCode="m/d/yyyy\ h:mm">
                  <c:v>39962.583333320712</c:v>
                </c:pt>
                <c:pt idx="9338" formatCode="m/d/yyyy\ h:mm">
                  <c:v>39962.624999987376</c:v>
                </c:pt>
                <c:pt idx="9339" formatCode="m/d/yyyy\ h:mm">
                  <c:v>39962.666666654026</c:v>
                </c:pt>
                <c:pt idx="9340" formatCode="m/d/yyyy\ h:mm">
                  <c:v>39962.708333320712</c:v>
                </c:pt>
                <c:pt idx="9341" formatCode="m/d/yyyy\ h:mm">
                  <c:v>39962.749999987354</c:v>
                </c:pt>
                <c:pt idx="9342" formatCode="m/d/yyyy\ h:mm">
                  <c:v>39962.791666654004</c:v>
                </c:pt>
                <c:pt idx="9343" formatCode="m/d/yyyy\ h:mm">
                  <c:v>39962.833333320697</c:v>
                </c:pt>
                <c:pt idx="9344" formatCode="m/d/yyyy\ h:mm">
                  <c:v>39962.874999987362</c:v>
                </c:pt>
                <c:pt idx="9345" formatCode="m/d/yyyy\ h:mm">
                  <c:v>39962.916666654033</c:v>
                </c:pt>
                <c:pt idx="9346" formatCode="m/d/yyyy\ h:mm">
                  <c:v>39962.958333320705</c:v>
                </c:pt>
                <c:pt idx="9347" formatCode="m/d/yyyy\ h:mm">
                  <c:v>39962.999999987354</c:v>
                </c:pt>
                <c:pt idx="9348" formatCode="m/d/yyyy\ h:mm">
                  <c:v>39963.041666654004</c:v>
                </c:pt>
                <c:pt idx="9349" formatCode="m/d/yyyy\ h:mm">
                  <c:v>39963.083333320683</c:v>
                </c:pt>
                <c:pt idx="9350" formatCode="m/d/yyyy\ h:mm">
                  <c:v>39963.124999987333</c:v>
                </c:pt>
                <c:pt idx="9351" formatCode="m/d/yyyy\ h:mm">
                  <c:v>39963.166666654004</c:v>
                </c:pt>
                <c:pt idx="9352" formatCode="m/d/yyyy\ h:mm">
                  <c:v>39963.208333320683</c:v>
                </c:pt>
                <c:pt idx="9353" formatCode="m/d/yyyy\ h:mm">
                  <c:v>39963.249999987325</c:v>
                </c:pt>
                <c:pt idx="9354" formatCode="m/d/yyyy\ h:mm">
                  <c:v>39963.291666653982</c:v>
                </c:pt>
                <c:pt idx="9355" formatCode="m/d/yyyy\ h:mm">
                  <c:v>39963.333333320668</c:v>
                </c:pt>
                <c:pt idx="9356" formatCode="m/d/yyyy\ h:mm">
                  <c:v>39963.374999987333</c:v>
                </c:pt>
                <c:pt idx="9357" formatCode="m/d/yyyy\ h:mm">
                  <c:v>39963.416666653997</c:v>
                </c:pt>
                <c:pt idx="9358" formatCode="m/d/yyyy\ h:mm">
                  <c:v>39963.458333320676</c:v>
                </c:pt>
                <c:pt idx="9359" formatCode="m/d/yyyy\ h:mm">
                  <c:v>39963.499999987325</c:v>
                </c:pt>
                <c:pt idx="9360" formatCode="m/d/yyyy\ h:mm">
                  <c:v>39963.541666653975</c:v>
                </c:pt>
                <c:pt idx="9361" formatCode="m/d/yyyy\ h:mm">
                  <c:v>39963.583333320661</c:v>
                </c:pt>
                <c:pt idx="9362" formatCode="m/d/yyyy\ h:mm">
                  <c:v>39963.624999987303</c:v>
                </c:pt>
                <c:pt idx="9363" formatCode="m/d/yyyy\ h:mm">
                  <c:v>39963.666666653975</c:v>
                </c:pt>
                <c:pt idx="9364" formatCode="m/d/yyyy\ h:mm">
                  <c:v>39963.708333320646</c:v>
                </c:pt>
                <c:pt idx="9365" formatCode="m/d/yyyy\ h:mm">
                  <c:v>39963.749999987296</c:v>
                </c:pt>
                <c:pt idx="9366" formatCode="m/d/yyyy\ h:mm">
                  <c:v>39963.791666653953</c:v>
                </c:pt>
                <c:pt idx="9367" formatCode="m/d/yyyy\ h:mm">
                  <c:v>39963.833333320639</c:v>
                </c:pt>
                <c:pt idx="9368" formatCode="m/d/yyyy\ h:mm">
                  <c:v>39963.874999987303</c:v>
                </c:pt>
                <c:pt idx="9369" formatCode="m/d/yyyy\ h:mm">
                  <c:v>39963.916666653968</c:v>
                </c:pt>
                <c:pt idx="9370" formatCode="m/d/yyyy\ h:mm">
                  <c:v>39963.958333320646</c:v>
                </c:pt>
                <c:pt idx="9371" formatCode="m/d/yyyy\ h:mm">
                  <c:v>39963.999999987282</c:v>
                </c:pt>
                <c:pt idx="9372" formatCode="m/d/yyyy\ h:mm">
                  <c:v>39964.041666653946</c:v>
                </c:pt>
                <c:pt idx="9373" formatCode="m/d/yyyy\ h:mm">
                  <c:v>39964.083333320632</c:v>
                </c:pt>
                <c:pt idx="9374" formatCode="m/d/yyyy\ h:mm">
                  <c:v>39964.124999987274</c:v>
                </c:pt>
                <c:pt idx="9375" formatCode="m/d/yyyy\ h:mm">
                  <c:v>39964.166666653939</c:v>
                </c:pt>
                <c:pt idx="9376" formatCode="m/d/yyyy\ h:mm">
                  <c:v>39964.208333320617</c:v>
                </c:pt>
                <c:pt idx="9377" formatCode="m/d/yyyy\ h:mm">
                  <c:v>39964.249999987274</c:v>
                </c:pt>
                <c:pt idx="9378" formatCode="m/d/yyyy\ h:mm">
                  <c:v>39964.291666653917</c:v>
                </c:pt>
                <c:pt idx="9379" formatCode="m/d/yyyy\ h:mm">
                  <c:v>39964.33333332061</c:v>
                </c:pt>
                <c:pt idx="9380" formatCode="m/d/yyyy\ h:mm">
                  <c:v>39964.374999987282</c:v>
                </c:pt>
                <c:pt idx="9381" formatCode="m/d/yyyy\ h:mm">
                  <c:v>39964.416666653939</c:v>
                </c:pt>
                <c:pt idx="9382" formatCode="m/d/yyyy\ h:mm">
                  <c:v>39964.458333320617</c:v>
                </c:pt>
                <c:pt idx="9383" formatCode="m/d/yyyy\ h:mm">
                  <c:v>39964.499999987253</c:v>
                </c:pt>
                <c:pt idx="9384" formatCode="m/d/yyyy\ h:mm">
                  <c:v>39964.541666653924</c:v>
                </c:pt>
                <c:pt idx="9385" formatCode="m/d/yyyy\ h:mm">
                  <c:v>39964.583333320603</c:v>
                </c:pt>
                <c:pt idx="9386" formatCode="m/d/yyyy\ h:mm">
                  <c:v>39964.624999987245</c:v>
                </c:pt>
                <c:pt idx="9387" formatCode="m/d/yyyy\ h:mm">
                  <c:v>39964.666666653924</c:v>
                </c:pt>
                <c:pt idx="9388" formatCode="m/d/yyyy\ h:mm">
                  <c:v>39964.708333320603</c:v>
                </c:pt>
                <c:pt idx="9389" formatCode="m/d/yyyy\ h:mm">
                  <c:v>39964.749999987238</c:v>
                </c:pt>
                <c:pt idx="9390" formatCode="m/d/yyyy\ h:mm">
                  <c:v>39964.791666653888</c:v>
                </c:pt>
                <c:pt idx="9391" formatCode="m/d/yyyy\ h:mm">
                  <c:v>39964.833333320596</c:v>
                </c:pt>
                <c:pt idx="9392" formatCode="m/d/yyyy\ h:mm">
                  <c:v>39964.874999987245</c:v>
                </c:pt>
                <c:pt idx="9393" formatCode="m/d/yyyy\ h:mm">
                  <c:v>39964.916666653909</c:v>
                </c:pt>
                <c:pt idx="9394" formatCode="m/d/yyyy\ h:mm">
                  <c:v>39964.95833332061</c:v>
                </c:pt>
                <c:pt idx="9395" formatCode="m/d/yyyy\ h:mm">
                  <c:v>39964.999999987223</c:v>
                </c:pt>
                <c:pt idx="9396" formatCode="m/d/yyyy\ h:mm">
                  <c:v>39965.041666653888</c:v>
                </c:pt>
                <c:pt idx="9397" formatCode="m/d/yyyy\ h:mm">
                  <c:v>39965.083333320588</c:v>
                </c:pt>
                <c:pt idx="9398" formatCode="m/d/yyyy\ h:mm">
                  <c:v>39965.124999987216</c:v>
                </c:pt>
                <c:pt idx="9399" formatCode="m/d/yyyy\ h:mm">
                  <c:v>39965.16666665388</c:v>
                </c:pt>
                <c:pt idx="9400" formatCode="m/d/yyyy\ h:mm">
                  <c:v>39965.208333320574</c:v>
                </c:pt>
                <c:pt idx="9401" formatCode="m/d/yyyy\ h:mm">
                  <c:v>39965.249999987209</c:v>
                </c:pt>
                <c:pt idx="9402" formatCode="m/d/yyyy\ h:mm">
                  <c:v>39965.291666653859</c:v>
                </c:pt>
                <c:pt idx="9403" formatCode="m/d/yyyy\ h:mm">
                  <c:v>39965.333333320566</c:v>
                </c:pt>
                <c:pt idx="9404" formatCode="m/d/yyyy\ h:mm">
                  <c:v>39965.374999987216</c:v>
                </c:pt>
                <c:pt idx="9405" formatCode="m/d/yyyy\ h:mm">
                  <c:v>39965.41666665388</c:v>
                </c:pt>
                <c:pt idx="9406" formatCode="m/d/yyyy\ h:mm">
                  <c:v>39965.458333320574</c:v>
                </c:pt>
                <c:pt idx="9407" formatCode="m/d/yyyy\ h:mm">
                  <c:v>39965.499999987194</c:v>
                </c:pt>
                <c:pt idx="9408" formatCode="m/d/yyyy\ h:mm">
                  <c:v>39965.541666653859</c:v>
                </c:pt>
                <c:pt idx="9409" formatCode="m/d/yyyy\ h:mm">
                  <c:v>39965.583333320552</c:v>
                </c:pt>
                <c:pt idx="9410" formatCode="m/d/yyyy\ h:mm">
                  <c:v>39965.624999987194</c:v>
                </c:pt>
                <c:pt idx="9411" formatCode="m/d/yyyy\ h:mm">
                  <c:v>39965.666666653851</c:v>
                </c:pt>
                <c:pt idx="9412" formatCode="m/d/yyyy\ h:mm">
                  <c:v>39965.708333320545</c:v>
                </c:pt>
                <c:pt idx="9413" formatCode="m/d/yyyy\ h:mm">
                  <c:v>39965.749999987194</c:v>
                </c:pt>
                <c:pt idx="9414" formatCode="m/d/yyyy\ h:mm">
                  <c:v>39965.791666653829</c:v>
                </c:pt>
                <c:pt idx="9415" formatCode="m/d/yyyy\ h:mm">
                  <c:v>39965.833333320537</c:v>
                </c:pt>
                <c:pt idx="9416" formatCode="m/d/yyyy\ h:mm">
                  <c:v>39965.874999987202</c:v>
                </c:pt>
                <c:pt idx="9417" formatCode="m/d/yyyy\ h:mm">
                  <c:v>39965.916666653851</c:v>
                </c:pt>
                <c:pt idx="9418" formatCode="m/d/yyyy\ h:mm">
                  <c:v>39965.958333320545</c:v>
                </c:pt>
                <c:pt idx="9419" formatCode="m/d/yyyy\ h:mm">
                  <c:v>39965.99999998718</c:v>
                </c:pt>
                <c:pt idx="9420" formatCode="m/d/yyyy\ h:mm">
                  <c:v>39966.041666653829</c:v>
                </c:pt>
                <c:pt idx="9421" formatCode="m/d/yyyy\ h:mm">
                  <c:v>39966.083333320523</c:v>
                </c:pt>
                <c:pt idx="9422" formatCode="m/d/yyyy\ h:mm">
                  <c:v>39966.124999987172</c:v>
                </c:pt>
                <c:pt idx="9423" formatCode="m/d/yyyy\ h:mm">
                  <c:v>39966.166666653822</c:v>
                </c:pt>
                <c:pt idx="9424" formatCode="m/d/yyyy\ h:mm">
                  <c:v>39966.208333320516</c:v>
                </c:pt>
                <c:pt idx="9425" formatCode="m/d/yyyy\ h:mm">
                  <c:v>39966.249999987165</c:v>
                </c:pt>
                <c:pt idx="9426" formatCode="m/d/yyyy\ h:mm">
                  <c:v>39966.2916666538</c:v>
                </c:pt>
                <c:pt idx="9427" formatCode="m/d/yyyy\ h:mm">
                  <c:v>39966.333333320508</c:v>
                </c:pt>
                <c:pt idx="9428" formatCode="m/d/yyyy\ h:mm">
                  <c:v>39966.374999987172</c:v>
                </c:pt>
                <c:pt idx="9429" formatCode="m/d/yyyy\ h:mm">
                  <c:v>39966.416666653822</c:v>
                </c:pt>
                <c:pt idx="9430" formatCode="m/d/yyyy\ h:mm">
                  <c:v>39966.458333320516</c:v>
                </c:pt>
                <c:pt idx="9431" formatCode="m/d/yyyy\ h:mm">
                  <c:v>39966.499999987151</c:v>
                </c:pt>
                <c:pt idx="9432" formatCode="m/d/yyyy\ h:mm">
                  <c:v>39966.5416666538</c:v>
                </c:pt>
                <c:pt idx="9433" formatCode="m/d/yyyy\ h:mm">
                  <c:v>39966.583333320494</c:v>
                </c:pt>
                <c:pt idx="9434" formatCode="m/d/yyyy\ h:mm">
                  <c:v>39966.624999987136</c:v>
                </c:pt>
                <c:pt idx="9435" formatCode="m/d/yyyy\ h:mm">
                  <c:v>39966.666666653793</c:v>
                </c:pt>
                <c:pt idx="9436" formatCode="m/d/yyyy\ h:mm">
                  <c:v>39966.708333320486</c:v>
                </c:pt>
                <c:pt idx="9437" formatCode="m/d/yyyy\ h:mm">
                  <c:v>39966.749999987136</c:v>
                </c:pt>
                <c:pt idx="9438" formatCode="m/d/yyyy\ h:mm">
                  <c:v>39966.791666653771</c:v>
                </c:pt>
                <c:pt idx="9439" formatCode="m/d/yyyy\ h:mm">
                  <c:v>39966.833333320479</c:v>
                </c:pt>
                <c:pt idx="9440" formatCode="m/d/yyyy\ h:mm">
                  <c:v>39966.874999987143</c:v>
                </c:pt>
                <c:pt idx="9441" formatCode="m/d/yyyy\ h:mm">
                  <c:v>39966.916666653786</c:v>
                </c:pt>
                <c:pt idx="9442" formatCode="m/d/yyyy\ h:mm">
                  <c:v>39966.958333320486</c:v>
                </c:pt>
                <c:pt idx="9443" formatCode="m/d/yyyy\ h:mm">
                  <c:v>39966.999999987122</c:v>
                </c:pt>
                <c:pt idx="9444" formatCode="m/d/yyyy\ h:mm">
                  <c:v>39967.041666653771</c:v>
                </c:pt>
                <c:pt idx="9445" formatCode="m/d/yyyy\ h:mm">
                  <c:v>39967.083333320465</c:v>
                </c:pt>
                <c:pt idx="9446" formatCode="m/d/yyyy\ h:mm">
                  <c:v>39967.124999987114</c:v>
                </c:pt>
                <c:pt idx="9447" formatCode="m/d/yyyy\ h:mm">
                  <c:v>39967.166666653764</c:v>
                </c:pt>
                <c:pt idx="9448" formatCode="m/d/yyyy\ h:mm">
                  <c:v>39967.208333320443</c:v>
                </c:pt>
                <c:pt idx="9449" formatCode="m/d/yyyy\ h:mm">
                  <c:v>39967.249999987107</c:v>
                </c:pt>
                <c:pt idx="9450" formatCode="m/d/yyyy\ h:mm">
                  <c:v>39967.291666653742</c:v>
                </c:pt>
                <c:pt idx="9451" formatCode="m/d/yyyy\ h:mm">
                  <c:v>39967.333333320443</c:v>
                </c:pt>
                <c:pt idx="9452" formatCode="m/d/yyyy\ h:mm">
                  <c:v>39967.374999987114</c:v>
                </c:pt>
                <c:pt idx="9453" formatCode="m/d/yyyy\ h:mm">
                  <c:v>39967.416666653764</c:v>
                </c:pt>
                <c:pt idx="9454" formatCode="m/d/yyyy\ h:mm">
                  <c:v>39967.45833332045</c:v>
                </c:pt>
                <c:pt idx="9455" formatCode="m/d/yyyy\ h:mm">
                  <c:v>39967.499999987085</c:v>
                </c:pt>
                <c:pt idx="9456" formatCode="m/d/yyyy\ h:mm">
                  <c:v>39967.541666653735</c:v>
                </c:pt>
                <c:pt idx="9457" formatCode="m/d/yyyy\ h:mm">
                  <c:v>39967.583333320435</c:v>
                </c:pt>
                <c:pt idx="9458" formatCode="m/d/yyyy\ h:mm">
                  <c:v>39967.624999987085</c:v>
                </c:pt>
                <c:pt idx="9459" formatCode="m/d/yyyy\ h:mm">
                  <c:v>39967.666666653728</c:v>
                </c:pt>
                <c:pt idx="9460" formatCode="m/d/yyyy\ h:mm">
                  <c:v>39967.708333320428</c:v>
                </c:pt>
                <c:pt idx="9461" formatCode="m/d/yyyy\ h:mm">
                  <c:v>39967.749999987078</c:v>
                </c:pt>
                <c:pt idx="9462" formatCode="m/d/yyyy\ h:mm">
                  <c:v>39967.791666653706</c:v>
                </c:pt>
                <c:pt idx="9463" formatCode="m/d/yyyy\ h:mm">
                  <c:v>39967.833333320421</c:v>
                </c:pt>
                <c:pt idx="9464" formatCode="m/d/yyyy\ h:mm">
                  <c:v>39967.874999987085</c:v>
                </c:pt>
                <c:pt idx="9465" formatCode="m/d/yyyy\ h:mm">
                  <c:v>39967.916666653735</c:v>
                </c:pt>
                <c:pt idx="9466" formatCode="m/d/yyyy\ h:mm">
                  <c:v>39967.958333320421</c:v>
                </c:pt>
                <c:pt idx="9467" formatCode="m/d/yyyy\ h:mm">
                  <c:v>39967.999999987056</c:v>
                </c:pt>
                <c:pt idx="9468" formatCode="m/d/yyyy\ h:mm">
                  <c:v>39968.041666653713</c:v>
                </c:pt>
                <c:pt idx="9469" formatCode="m/d/yyyy\ h:mm">
                  <c:v>39968.083333320392</c:v>
                </c:pt>
                <c:pt idx="9470" formatCode="m/d/yyyy\ h:mm">
                  <c:v>39968.124999987056</c:v>
                </c:pt>
                <c:pt idx="9471" formatCode="m/d/yyyy\ h:mm">
                  <c:v>39968.166666653698</c:v>
                </c:pt>
                <c:pt idx="9472" formatCode="m/d/yyyy\ h:mm">
                  <c:v>39968.208333320392</c:v>
                </c:pt>
                <c:pt idx="9473" formatCode="m/d/yyyy\ h:mm">
                  <c:v>39968.249999987034</c:v>
                </c:pt>
                <c:pt idx="9474" formatCode="m/d/yyyy\ h:mm">
                  <c:v>39968.291666653669</c:v>
                </c:pt>
                <c:pt idx="9475" formatCode="m/d/yyyy\ h:mm">
                  <c:v>39968.333333320392</c:v>
                </c:pt>
                <c:pt idx="9476" formatCode="m/d/yyyy\ h:mm">
                  <c:v>39968.374999987042</c:v>
                </c:pt>
                <c:pt idx="9477" formatCode="m/d/yyyy\ h:mm">
                  <c:v>39968.416666653706</c:v>
                </c:pt>
                <c:pt idx="9478" formatCode="m/d/yyyy\ h:mm">
                  <c:v>39968.458333320399</c:v>
                </c:pt>
                <c:pt idx="9479" formatCode="m/d/yyyy\ h:mm">
                  <c:v>39968.499999987034</c:v>
                </c:pt>
                <c:pt idx="9480" formatCode="m/d/yyyy\ h:mm">
                  <c:v>39968.541666653677</c:v>
                </c:pt>
                <c:pt idx="9481" formatCode="m/d/yyyy\ h:mm">
                  <c:v>39968.583333320363</c:v>
                </c:pt>
                <c:pt idx="9482" formatCode="m/d/yyyy\ h:mm">
                  <c:v>39968.624999987027</c:v>
                </c:pt>
                <c:pt idx="9483" formatCode="m/d/yyyy\ h:mm">
                  <c:v>39968.666666653669</c:v>
                </c:pt>
                <c:pt idx="9484" formatCode="m/d/yyyy\ h:mm">
                  <c:v>39968.708333320363</c:v>
                </c:pt>
                <c:pt idx="9485" formatCode="m/d/yyyy\ h:mm">
                  <c:v>39968.74999998702</c:v>
                </c:pt>
                <c:pt idx="9486" formatCode="m/d/yyyy\ h:mm">
                  <c:v>39968.791666653648</c:v>
                </c:pt>
                <c:pt idx="9487" formatCode="m/d/yyyy\ h:mm">
                  <c:v>39968.833333320348</c:v>
                </c:pt>
                <c:pt idx="9488" formatCode="m/d/yyyy\ h:mm">
                  <c:v>39968.874999987012</c:v>
                </c:pt>
                <c:pt idx="9489" formatCode="m/d/yyyy\ h:mm">
                  <c:v>39968.916666653677</c:v>
                </c:pt>
                <c:pt idx="9490" formatCode="m/d/yyyy\ h:mm">
                  <c:v>39968.958333320355</c:v>
                </c:pt>
                <c:pt idx="9491" formatCode="m/d/yyyy\ h:mm">
                  <c:v>39968.999999987005</c:v>
                </c:pt>
                <c:pt idx="9492" formatCode="m/d/yyyy\ h:mm">
                  <c:v>39969.041666653648</c:v>
                </c:pt>
                <c:pt idx="9493" formatCode="m/d/yyyy\ h:mm">
                  <c:v>39969.083333320341</c:v>
                </c:pt>
                <c:pt idx="9494" formatCode="m/d/yyyy\ h:mm">
                  <c:v>39969.124999986998</c:v>
                </c:pt>
                <c:pt idx="9495" formatCode="m/d/yyyy\ h:mm">
                  <c:v>39969.166666653633</c:v>
                </c:pt>
                <c:pt idx="9496" formatCode="m/d/yyyy\ h:mm">
                  <c:v>39969.208333320341</c:v>
                </c:pt>
                <c:pt idx="9497" formatCode="m/d/yyyy\ h:mm">
                  <c:v>39969.249999986991</c:v>
                </c:pt>
                <c:pt idx="9498" formatCode="m/d/yyyy\ h:mm">
                  <c:v>39969.291666653618</c:v>
                </c:pt>
                <c:pt idx="9499" formatCode="m/d/yyyy\ h:mm">
                  <c:v>39969.333333320319</c:v>
                </c:pt>
                <c:pt idx="9500" formatCode="m/d/yyyy\ h:mm">
                  <c:v>39969.374999986998</c:v>
                </c:pt>
                <c:pt idx="9501" formatCode="m/d/yyyy\ h:mm">
                  <c:v>39969.416666653633</c:v>
                </c:pt>
                <c:pt idx="9502" formatCode="m/d/yyyy\ h:mm">
                  <c:v>39969.458333320326</c:v>
                </c:pt>
                <c:pt idx="9503" formatCode="m/d/yyyy\ h:mm">
                  <c:v>39969.499999986983</c:v>
                </c:pt>
                <c:pt idx="9504" formatCode="m/d/yyyy\ h:mm">
                  <c:v>39969.541666653618</c:v>
                </c:pt>
                <c:pt idx="9505" formatCode="m/d/yyyy\ h:mm">
                  <c:v>39969.583333320312</c:v>
                </c:pt>
                <c:pt idx="9506" formatCode="m/d/yyyy\ h:mm">
                  <c:v>39969.624999986969</c:v>
                </c:pt>
                <c:pt idx="9507" formatCode="m/d/yyyy\ h:mm">
                  <c:v>39969.666666653604</c:v>
                </c:pt>
                <c:pt idx="9508" formatCode="m/d/yyyy\ h:mm">
                  <c:v>39969.708333320297</c:v>
                </c:pt>
                <c:pt idx="9509" formatCode="m/d/yyyy\ h:mm">
                  <c:v>39969.749999986961</c:v>
                </c:pt>
                <c:pt idx="9510" formatCode="m/d/yyyy\ h:mm">
                  <c:v>39969.791666653589</c:v>
                </c:pt>
                <c:pt idx="9511" formatCode="m/d/yyyy\ h:mm">
                  <c:v>39969.83333332029</c:v>
                </c:pt>
                <c:pt idx="9512" formatCode="m/d/yyyy\ h:mm">
                  <c:v>39969.874999986976</c:v>
                </c:pt>
                <c:pt idx="9513" formatCode="m/d/yyyy\ h:mm">
                  <c:v>39969.916666653604</c:v>
                </c:pt>
                <c:pt idx="9514" formatCode="m/d/yyyy\ h:mm">
                  <c:v>39969.958333320297</c:v>
                </c:pt>
                <c:pt idx="9515" formatCode="m/d/yyyy\ h:mm">
                  <c:v>39969.999999986947</c:v>
                </c:pt>
                <c:pt idx="9516" formatCode="m/d/yyyy\ h:mm">
                  <c:v>39970.041666653589</c:v>
                </c:pt>
                <c:pt idx="9517" formatCode="m/d/yyyy\ h:mm">
                  <c:v>39970.083333320283</c:v>
                </c:pt>
                <c:pt idx="9518" formatCode="m/d/yyyy\ h:mm">
                  <c:v>39970.12499998694</c:v>
                </c:pt>
                <c:pt idx="9519" formatCode="m/d/yyyy\ h:mm">
                  <c:v>39970.166666653589</c:v>
                </c:pt>
                <c:pt idx="9520" formatCode="m/d/yyyy\ h:mm">
                  <c:v>39970.208333320268</c:v>
                </c:pt>
                <c:pt idx="9521" formatCode="m/d/yyyy\ h:mm">
                  <c:v>39970.249999986932</c:v>
                </c:pt>
                <c:pt idx="9522" formatCode="m/d/yyyy\ h:mm">
                  <c:v>39970.291666653568</c:v>
                </c:pt>
                <c:pt idx="9523" formatCode="m/d/yyyy\ h:mm">
                  <c:v>39970.333333320261</c:v>
                </c:pt>
                <c:pt idx="9524" formatCode="m/d/yyyy\ h:mm">
                  <c:v>39970.374999986947</c:v>
                </c:pt>
                <c:pt idx="9525" formatCode="m/d/yyyy\ h:mm">
                  <c:v>39970.416666653589</c:v>
                </c:pt>
                <c:pt idx="9526" formatCode="m/d/yyyy\ h:mm">
                  <c:v>39970.458333320275</c:v>
                </c:pt>
                <c:pt idx="9527" formatCode="m/d/yyyy\ h:mm">
                  <c:v>39970.499999986918</c:v>
                </c:pt>
                <c:pt idx="9528" formatCode="m/d/yyyy\ h:mm">
                  <c:v>39970.541666653575</c:v>
                </c:pt>
                <c:pt idx="9529" formatCode="m/d/yyyy\ h:mm">
                  <c:v>39970.583333320246</c:v>
                </c:pt>
                <c:pt idx="9530" formatCode="m/d/yyyy\ h:mm">
                  <c:v>39970.624999986911</c:v>
                </c:pt>
                <c:pt idx="9531" formatCode="m/d/yyyy\ h:mm">
                  <c:v>39970.666666653575</c:v>
                </c:pt>
                <c:pt idx="9532" formatCode="m/d/yyyy\ h:mm">
                  <c:v>39970.708333320239</c:v>
                </c:pt>
                <c:pt idx="9533" formatCode="m/d/yyyy\ h:mm">
                  <c:v>39970.749999986903</c:v>
                </c:pt>
                <c:pt idx="9534" formatCode="m/d/yyyy\ h:mm">
                  <c:v>39970.791666653538</c:v>
                </c:pt>
                <c:pt idx="9535" formatCode="m/d/yyyy\ h:mm">
                  <c:v>39970.833333320232</c:v>
                </c:pt>
                <c:pt idx="9536" formatCode="m/d/yyyy\ h:mm">
                  <c:v>39970.874999986911</c:v>
                </c:pt>
                <c:pt idx="9537" formatCode="m/d/yyyy\ h:mm">
                  <c:v>39970.91666665356</c:v>
                </c:pt>
                <c:pt idx="9538" formatCode="m/d/yyyy\ h:mm">
                  <c:v>39970.958333320246</c:v>
                </c:pt>
                <c:pt idx="9539" formatCode="m/d/yyyy\ h:mm">
                  <c:v>39970.999999986889</c:v>
                </c:pt>
                <c:pt idx="9540" formatCode="m/d/yyyy\ h:mm">
                  <c:v>39971.041666653538</c:v>
                </c:pt>
                <c:pt idx="9541" formatCode="m/d/yyyy\ h:mm">
                  <c:v>39971.083333320217</c:v>
                </c:pt>
                <c:pt idx="9542" formatCode="m/d/yyyy\ h:mm">
                  <c:v>39971.124999986881</c:v>
                </c:pt>
                <c:pt idx="9543" formatCode="m/d/yyyy\ h:mm">
                  <c:v>39971.166666653531</c:v>
                </c:pt>
                <c:pt idx="9544" formatCode="m/d/yyyy\ h:mm">
                  <c:v>39971.20833332021</c:v>
                </c:pt>
                <c:pt idx="9545" formatCode="m/d/yyyy\ h:mm">
                  <c:v>39971.249999986881</c:v>
                </c:pt>
                <c:pt idx="9546" formatCode="m/d/yyyy\ h:mm">
                  <c:v>39971.291666653517</c:v>
                </c:pt>
                <c:pt idx="9547" formatCode="m/d/yyyy\ h:mm">
                  <c:v>39971.333333320203</c:v>
                </c:pt>
                <c:pt idx="9548" formatCode="m/d/yyyy\ h:mm">
                  <c:v>39971.374999986889</c:v>
                </c:pt>
                <c:pt idx="9549" formatCode="m/d/yyyy\ h:mm">
                  <c:v>39971.416666653531</c:v>
                </c:pt>
                <c:pt idx="9550" formatCode="m/d/yyyy\ h:mm">
                  <c:v>39971.458333320217</c:v>
                </c:pt>
                <c:pt idx="9551" formatCode="m/d/yyyy\ h:mm">
                  <c:v>39971.49999998686</c:v>
                </c:pt>
                <c:pt idx="9552" formatCode="m/d/yyyy\ h:mm">
                  <c:v>39971.541666653524</c:v>
                </c:pt>
                <c:pt idx="9553" formatCode="m/d/yyyy\ h:mm">
                  <c:v>39971.583333320203</c:v>
                </c:pt>
                <c:pt idx="9554" formatCode="m/d/yyyy\ h:mm">
                  <c:v>39971.624999986852</c:v>
                </c:pt>
                <c:pt idx="9555" formatCode="m/d/yyyy\ h:mm">
                  <c:v>39971.666666653502</c:v>
                </c:pt>
                <c:pt idx="9556" formatCode="m/d/yyyy\ h:mm">
                  <c:v>39971.708333320195</c:v>
                </c:pt>
                <c:pt idx="9557" formatCode="m/d/yyyy\ h:mm">
                  <c:v>39971.749999986845</c:v>
                </c:pt>
                <c:pt idx="9558" formatCode="m/d/yyyy\ h:mm">
                  <c:v>39971.79166665348</c:v>
                </c:pt>
                <c:pt idx="9559" formatCode="m/d/yyyy\ h:mm">
                  <c:v>39971.833333320195</c:v>
                </c:pt>
                <c:pt idx="9560" formatCode="m/d/yyyy\ h:mm">
                  <c:v>39971.874999986852</c:v>
                </c:pt>
                <c:pt idx="9561" formatCode="m/d/yyyy\ h:mm">
                  <c:v>39971.916666653502</c:v>
                </c:pt>
                <c:pt idx="9562" formatCode="m/d/yyyy\ h:mm">
                  <c:v>39971.958333320195</c:v>
                </c:pt>
                <c:pt idx="9563" formatCode="m/d/yyyy\ h:mm">
                  <c:v>39971.999999986831</c:v>
                </c:pt>
                <c:pt idx="9564" formatCode="m/d/yyyy\ h:mm">
                  <c:v>39972.04166665348</c:v>
                </c:pt>
                <c:pt idx="9565" formatCode="m/d/yyyy\ h:mm">
                  <c:v>39972.083333320174</c:v>
                </c:pt>
                <c:pt idx="9566" formatCode="m/d/yyyy\ h:mm">
                  <c:v>39972.124999986823</c:v>
                </c:pt>
                <c:pt idx="9567" formatCode="m/d/yyyy\ h:mm">
                  <c:v>39972.166666653473</c:v>
                </c:pt>
                <c:pt idx="9568" formatCode="m/d/yyyy\ h:mm">
                  <c:v>39972.208333320166</c:v>
                </c:pt>
                <c:pt idx="9569" formatCode="m/d/yyyy\ h:mm">
                  <c:v>39972.249999986816</c:v>
                </c:pt>
                <c:pt idx="9570" formatCode="m/d/yyyy\ h:mm">
                  <c:v>39972.291666653451</c:v>
                </c:pt>
                <c:pt idx="9571" formatCode="m/d/yyyy\ h:mm">
                  <c:v>39972.333333320159</c:v>
                </c:pt>
                <c:pt idx="9572" formatCode="m/d/yyyy\ h:mm">
                  <c:v>39972.374999986823</c:v>
                </c:pt>
                <c:pt idx="9573" formatCode="m/d/yyyy\ h:mm">
                  <c:v>39972.416666653473</c:v>
                </c:pt>
                <c:pt idx="9574" formatCode="m/d/yyyy\ h:mm">
                  <c:v>39972.458333320166</c:v>
                </c:pt>
                <c:pt idx="9575" formatCode="m/d/yyyy\ h:mm">
                  <c:v>39972.499999986801</c:v>
                </c:pt>
                <c:pt idx="9576" formatCode="m/d/yyyy\ h:mm">
                  <c:v>39972.541666653451</c:v>
                </c:pt>
                <c:pt idx="9577" formatCode="m/d/yyyy\ h:mm">
                  <c:v>39972.583333320144</c:v>
                </c:pt>
                <c:pt idx="9578" formatCode="m/d/yyyy\ h:mm">
                  <c:v>39972.624999986794</c:v>
                </c:pt>
                <c:pt idx="9579" formatCode="m/d/yyyy\ h:mm">
                  <c:v>39972.666666653444</c:v>
                </c:pt>
                <c:pt idx="9580" formatCode="m/d/yyyy\ h:mm">
                  <c:v>39972.708333320137</c:v>
                </c:pt>
                <c:pt idx="9581" formatCode="m/d/yyyy\ h:mm">
                  <c:v>39972.749999986787</c:v>
                </c:pt>
                <c:pt idx="9582" formatCode="m/d/yyyy\ h:mm">
                  <c:v>39972.791666653422</c:v>
                </c:pt>
                <c:pt idx="9583" formatCode="m/d/yyyy\ h:mm">
                  <c:v>39972.83333332013</c:v>
                </c:pt>
                <c:pt idx="9584" formatCode="m/d/yyyy\ h:mm">
                  <c:v>39972.874999986794</c:v>
                </c:pt>
                <c:pt idx="9585" formatCode="m/d/yyyy\ h:mm">
                  <c:v>39972.916666653444</c:v>
                </c:pt>
                <c:pt idx="9586" formatCode="m/d/yyyy\ h:mm">
                  <c:v>39972.958333320137</c:v>
                </c:pt>
                <c:pt idx="9587" formatCode="m/d/yyyy\ h:mm">
                  <c:v>39972.999999986772</c:v>
                </c:pt>
                <c:pt idx="9588" formatCode="m/d/yyyy\ h:mm">
                  <c:v>39973.041666653422</c:v>
                </c:pt>
                <c:pt idx="9589" formatCode="m/d/yyyy\ h:mm">
                  <c:v>39973.083333320115</c:v>
                </c:pt>
                <c:pt idx="9590" formatCode="m/d/yyyy\ h:mm">
                  <c:v>39973.124999986765</c:v>
                </c:pt>
                <c:pt idx="9591" formatCode="m/d/yyyy\ h:mm">
                  <c:v>39973.166666653415</c:v>
                </c:pt>
                <c:pt idx="9592" formatCode="m/d/yyyy\ h:mm">
                  <c:v>39973.208333320108</c:v>
                </c:pt>
                <c:pt idx="9593" formatCode="m/d/yyyy\ h:mm">
                  <c:v>39973.249999986758</c:v>
                </c:pt>
                <c:pt idx="9594" formatCode="m/d/yyyy\ h:mm">
                  <c:v>39973.291666653393</c:v>
                </c:pt>
                <c:pt idx="9595" formatCode="m/d/yyyy\ h:mm">
                  <c:v>39973.333333320101</c:v>
                </c:pt>
                <c:pt idx="9596" formatCode="m/d/yyyy\ h:mm">
                  <c:v>39973.374999986765</c:v>
                </c:pt>
                <c:pt idx="9597" formatCode="m/d/yyyy\ h:mm">
                  <c:v>39973.416666653415</c:v>
                </c:pt>
                <c:pt idx="9598" formatCode="m/d/yyyy\ h:mm">
                  <c:v>39973.458333320108</c:v>
                </c:pt>
                <c:pt idx="9599" formatCode="m/d/yyyy\ h:mm">
                  <c:v>39973.499999986736</c:v>
                </c:pt>
                <c:pt idx="9600" formatCode="m/d/yyyy\ h:mm">
                  <c:v>39973.541666653393</c:v>
                </c:pt>
                <c:pt idx="9601" formatCode="m/d/yyyy\ h:mm">
                  <c:v>39973.583333320086</c:v>
                </c:pt>
                <c:pt idx="9602" formatCode="m/d/yyyy\ h:mm">
                  <c:v>39973.624999986736</c:v>
                </c:pt>
                <c:pt idx="9603" formatCode="m/d/yyyy\ h:mm">
                  <c:v>39973.666666653378</c:v>
                </c:pt>
                <c:pt idx="9604" formatCode="m/d/yyyy\ h:mm">
                  <c:v>39973.708333320079</c:v>
                </c:pt>
                <c:pt idx="9605" formatCode="m/d/yyyy\ h:mm">
                  <c:v>39973.749999986729</c:v>
                </c:pt>
                <c:pt idx="9606" formatCode="m/d/yyyy\ h:mm">
                  <c:v>39973.791666653357</c:v>
                </c:pt>
                <c:pt idx="9607" formatCode="m/d/yyyy\ h:mm">
                  <c:v>39973.833333320072</c:v>
                </c:pt>
                <c:pt idx="9608" formatCode="m/d/yyyy\ h:mm">
                  <c:v>39973.874999986736</c:v>
                </c:pt>
                <c:pt idx="9609" formatCode="m/d/yyyy\ h:mm">
                  <c:v>39973.916666653386</c:v>
                </c:pt>
                <c:pt idx="9610" formatCode="m/d/yyyy\ h:mm">
                  <c:v>39973.958333320079</c:v>
                </c:pt>
                <c:pt idx="9611" formatCode="m/d/yyyy\ h:mm">
                  <c:v>39973.999999986714</c:v>
                </c:pt>
                <c:pt idx="9612" formatCode="m/d/yyyy\ h:mm">
                  <c:v>39974.041666653364</c:v>
                </c:pt>
                <c:pt idx="9613" formatCode="m/d/yyyy\ h:mm">
                  <c:v>39974.083333320043</c:v>
                </c:pt>
                <c:pt idx="9614" formatCode="m/d/yyyy\ h:mm">
                  <c:v>39974.124999986707</c:v>
                </c:pt>
                <c:pt idx="9615" formatCode="m/d/yyyy\ h:mm">
                  <c:v>39974.166666653357</c:v>
                </c:pt>
                <c:pt idx="9616" formatCode="m/d/yyyy\ h:mm">
                  <c:v>39974.208333320043</c:v>
                </c:pt>
                <c:pt idx="9617" formatCode="m/d/yyyy\ h:mm">
                  <c:v>39974.2499999867</c:v>
                </c:pt>
                <c:pt idx="9618" formatCode="m/d/yyyy\ h:mm">
                  <c:v>39974.291666653327</c:v>
                </c:pt>
                <c:pt idx="9619" formatCode="m/d/yyyy\ h:mm">
                  <c:v>39974.333333320043</c:v>
                </c:pt>
                <c:pt idx="9620" formatCode="m/d/yyyy\ h:mm">
                  <c:v>39974.374999986692</c:v>
                </c:pt>
                <c:pt idx="9621" formatCode="m/d/yyyy\ h:mm">
                  <c:v>39974.416666653357</c:v>
                </c:pt>
                <c:pt idx="9622" formatCode="m/d/yyyy\ h:mm">
                  <c:v>39974.45833332005</c:v>
                </c:pt>
                <c:pt idx="9623" formatCode="m/d/yyyy\ h:mm">
                  <c:v>39974.499999986685</c:v>
                </c:pt>
                <c:pt idx="9624" formatCode="m/d/yyyy\ h:mm">
                  <c:v>39974.541666653327</c:v>
                </c:pt>
                <c:pt idx="9625" formatCode="m/d/yyyy\ h:mm">
                  <c:v>39974.583333320013</c:v>
                </c:pt>
                <c:pt idx="9626" formatCode="m/d/yyyy\ h:mm">
                  <c:v>39974.624999986678</c:v>
                </c:pt>
                <c:pt idx="9627" formatCode="m/d/yyyy\ h:mm">
                  <c:v>39974.66666665332</c:v>
                </c:pt>
                <c:pt idx="9628" formatCode="m/d/yyyy\ h:mm">
                  <c:v>39974.708333320013</c:v>
                </c:pt>
                <c:pt idx="9629" formatCode="m/d/yyyy\ h:mm">
                  <c:v>39974.74999998667</c:v>
                </c:pt>
                <c:pt idx="9630" formatCode="m/d/yyyy\ h:mm">
                  <c:v>39974.791666653306</c:v>
                </c:pt>
                <c:pt idx="9631" formatCode="m/d/yyyy\ h:mm">
                  <c:v>39974.833333319999</c:v>
                </c:pt>
                <c:pt idx="9632" formatCode="m/d/yyyy\ h:mm">
                  <c:v>39974.874999986663</c:v>
                </c:pt>
                <c:pt idx="9633" formatCode="m/d/yyyy\ h:mm">
                  <c:v>39974.916666653327</c:v>
                </c:pt>
                <c:pt idx="9634" formatCode="m/d/yyyy\ h:mm">
                  <c:v>39974.958333320006</c:v>
                </c:pt>
                <c:pt idx="9635" formatCode="m/d/yyyy\ h:mm">
                  <c:v>39974.999999986656</c:v>
                </c:pt>
                <c:pt idx="9636" formatCode="m/d/yyyy\ h:mm">
                  <c:v>39975.041666653298</c:v>
                </c:pt>
                <c:pt idx="9637" formatCode="m/d/yyyy\ h:mm">
                  <c:v>39975.083333319992</c:v>
                </c:pt>
                <c:pt idx="9638" formatCode="m/d/yyyy\ h:mm">
                  <c:v>39975.124999986634</c:v>
                </c:pt>
                <c:pt idx="9639" formatCode="m/d/yyyy\ h:mm">
                  <c:v>39975.166666653284</c:v>
                </c:pt>
                <c:pt idx="9640" formatCode="m/d/yyyy\ h:mm">
                  <c:v>39975.208333319992</c:v>
                </c:pt>
                <c:pt idx="9641" formatCode="m/d/yyyy\ h:mm">
                  <c:v>39975.249999986634</c:v>
                </c:pt>
                <c:pt idx="9642" formatCode="m/d/yyyy\ h:mm">
                  <c:v>39975.291666653269</c:v>
                </c:pt>
                <c:pt idx="9643" formatCode="m/d/yyyy\ h:mm">
                  <c:v>39975.333333319984</c:v>
                </c:pt>
                <c:pt idx="9644" formatCode="m/d/yyyy\ h:mm">
                  <c:v>39975.374999986641</c:v>
                </c:pt>
                <c:pt idx="9645" formatCode="m/d/yyyy\ h:mm">
                  <c:v>39975.416666653284</c:v>
                </c:pt>
                <c:pt idx="9646" formatCode="m/d/yyyy\ h:mm">
                  <c:v>39975.458333319984</c:v>
                </c:pt>
                <c:pt idx="9647" formatCode="m/d/yyyy\ h:mm">
                  <c:v>39975.499999986627</c:v>
                </c:pt>
                <c:pt idx="9648" formatCode="m/d/yyyy\ h:mm">
                  <c:v>39975.541666653269</c:v>
                </c:pt>
                <c:pt idx="9649" formatCode="m/d/yyyy\ h:mm">
                  <c:v>39975.583333319963</c:v>
                </c:pt>
                <c:pt idx="9650" formatCode="m/d/yyyy\ h:mm">
                  <c:v>39975.62499998662</c:v>
                </c:pt>
                <c:pt idx="9651" formatCode="m/d/yyyy\ h:mm">
                  <c:v>39975.666666653269</c:v>
                </c:pt>
                <c:pt idx="9652" formatCode="m/d/yyyy\ h:mm">
                  <c:v>39975.708333319948</c:v>
                </c:pt>
                <c:pt idx="9653" formatCode="m/d/yyyy\ h:mm">
                  <c:v>39975.749999986605</c:v>
                </c:pt>
                <c:pt idx="9654" formatCode="m/d/yyyy\ h:mm">
                  <c:v>39975.79166665324</c:v>
                </c:pt>
                <c:pt idx="9655" formatCode="m/d/yyyy\ h:mm">
                  <c:v>39975.833333319941</c:v>
                </c:pt>
                <c:pt idx="9656" formatCode="m/d/yyyy\ h:mm">
                  <c:v>39975.874999986612</c:v>
                </c:pt>
                <c:pt idx="9657" formatCode="m/d/yyyy\ h:mm">
                  <c:v>39975.916666653255</c:v>
                </c:pt>
                <c:pt idx="9658" formatCode="m/d/yyyy\ h:mm">
                  <c:v>39975.958333319948</c:v>
                </c:pt>
                <c:pt idx="9659" formatCode="m/d/yyyy\ h:mm">
                  <c:v>39975.999999986598</c:v>
                </c:pt>
                <c:pt idx="9660" formatCode="m/d/yyyy\ h:mm">
                  <c:v>39976.041666653233</c:v>
                </c:pt>
                <c:pt idx="9661" formatCode="m/d/yyyy\ h:mm">
                  <c:v>39976.083333319933</c:v>
                </c:pt>
                <c:pt idx="9662" formatCode="m/d/yyyy\ h:mm">
                  <c:v>39976.12499998659</c:v>
                </c:pt>
                <c:pt idx="9663" formatCode="m/d/yyyy\ h:mm">
                  <c:v>39976.166666653233</c:v>
                </c:pt>
                <c:pt idx="9664" formatCode="m/d/yyyy\ h:mm">
                  <c:v>39976.208333319919</c:v>
                </c:pt>
                <c:pt idx="9665" formatCode="m/d/yyyy\ h:mm">
                  <c:v>39976.249999986583</c:v>
                </c:pt>
                <c:pt idx="9666" formatCode="m/d/yyyy\ h:mm">
                  <c:v>39976.291666653211</c:v>
                </c:pt>
                <c:pt idx="9667" formatCode="m/d/yyyy\ h:mm">
                  <c:v>39976.333333319912</c:v>
                </c:pt>
                <c:pt idx="9668" formatCode="m/d/yyyy\ h:mm">
                  <c:v>39976.374999986598</c:v>
                </c:pt>
                <c:pt idx="9669" formatCode="m/d/yyyy\ h:mm">
                  <c:v>39976.416666653226</c:v>
                </c:pt>
                <c:pt idx="9670" formatCode="m/d/yyyy\ h:mm">
                  <c:v>39976.458333319926</c:v>
                </c:pt>
                <c:pt idx="9671" formatCode="m/d/yyyy\ h:mm">
                  <c:v>39976.499999986569</c:v>
                </c:pt>
                <c:pt idx="9672" formatCode="m/d/yyyy\ h:mm">
                  <c:v>39976.541666653204</c:v>
                </c:pt>
                <c:pt idx="9673" formatCode="m/d/yyyy\ h:mm">
                  <c:v>39976.583333319897</c:v>
                </c:pt>
                <c:pt idx="9674" formatCode="m/d/yyyy\ h:mm">
                  <c:v>39976.624999986561</c:v>
                </c:pt>
                <c:pt idx="9675" formatCode="m/d/yyyy\ h:mm">
                  <c:v>39976.666666653204</c:v>
                </c:pt>
                <c:pt idx="9676" formatCode="m/d/yyyy\ h:mm">
                  <c:v>39976.70833331989</c:v>
                </c:pt>
                <c:pt idx="9677" formatCode="m/d/yyyy\ h:mm">
                  <c:v>39976.749999986561</c:v>
                </c:pt>
                <c:pt idx="9678" formatCode="m/d/yyyy\ h:mm">
                  <c:v>39976.791666653182</c:v>
                </c:pt>
                <c:pt idx="9679" formatCode="m/d/yyyy\ h:mm">
                  <c:v>39976.833333319883</c:v>
                </c:pt>
                <c:pt idx="9680" formatCode="m/d/yyyy\ h:mm">
                  <c:v>39976.874999986569</c:v>
                </c:pt>
                <c:pt idx="9681" formatCode="m/d/yyyy\ h:mm">
                  <c:v>39976.916666653204</c:v>
                </c:pt>
                <c:pt idx="9682" formatCode="m/d/yyyy\ h:mm">
                  <c:v>39976.958333319897</c:v>
                </c:pt>
                <c:pt idx="9683" formatCode="m/d/yyyy\ h:mm">
                  <c:v>39976.999999986539</c:v>
                </c:pt>
                <c:pt idx="9684" formatCode="m/d/yyyy\ h:mm">
                  <c:v>39977.041666653189</c:v>
                </c:pt>
                <c:pt idx="9685" formatCode="m/d/yyyy\ h:mm">
                  <c:v>39977.083333319868</c:v>
                </c:pt>
                <c:pt idx="9686" formatCode="m/d/yyyy\ h:mm">
                  <c:v>39977.124999986532</c:v>
                </c:pt>
                <c:pt idx="9687" formatCode="m/d/yyyy\ h:mm">
                  <c:v>39977.166666653182</c:v>
                </c:pt>
                <c:pt idx="9688" formatCode="m/d/yyyy\ h:mm">
                  <c:v>39977.208333319861</c:v>
                </c:pt>
                <c:pt idx="9689" formatCode="m/d/yyyy\ h:mm">
                  <c:v>39977.249999986532</c:v>
                </c:pt>
                <c:pt idx="9690" formatCode="m/d/yyyy\ h:mm">
                  <c:v>39977.291666653167</c:v>
                </c:pt>
                <c:pt idx="9691" formatCode="m/d/yyyy\ h:mm">
                  <c:v>39977.333333319853</c:v>
                </c:pt>
                <c:pt idx="9692" formatCode="m/d/yyyy\ h:mm">
                  <c:v>39977.374999986539</c:v>
                </c:pt>
                <c:pt idx="9693" formatCode="m/d/yyyy\ h:mm">
                  <c:v>39977.416666653182</c:v>
                </c:pt>
                <c:pt idx="9694" formatCode="m/d/yyyy\ h:mm">
                  <c:v>39977.458333319861</c:v>
                </c:pt>
                <c:pt idx="9695" formatCode="m/d/yyyy\ h:mm">
                  <c:v>39977.49999998651</c:v>
                </c:pt>
                <c:pt idx="9696" formatCode="m/d/yyyy\ h:mm">
                  <c:v>39977.541666653175</c:v>
                </c:pt>
                <c:pt idx="9697" formatCode="m/d/yyyy\ h:mm">
                  <c:v>39977.583333319839</c:v>
                </c:pt>
                <c:pt idx="9698" formatCode="m/d/yyyy\ h:mm">
                  <c:v>39977.624999986503</c:v>
                </c:pt>
                <c:pt idx="9699" formatCode="m/d/yyyy\ h:mm">
                  <c:v>39977.666666653153</c:v>
                </c:pt>
                <c:pt idx="9700" formatCode="m/d/yyyy\ h:mm">
                  <c:v>39977.708333319832</c:v>
                </c:pt>
                <c:pt idx="9701" formatCode="m/d/yyyy\ h:mm">
                  <c:v>39977.749999986496</c:v>
                </c:pt>
                <c:pt idx="9702" formatCode="m/d/yyyy\ h:mm">
                  <c:v>39977.791666653131</c:v>
                </c:pt>
                <c:pt idx="9703" formatCode="m/d/yyyy\ h:mm">
                  <c:v>39977.833333319832</c:v>
                </c:pt>
                <c:pt idx="9704" formatCode="m/d/yyyy\ h:mm">
                  <c:v>39977.874999986503</c:v>
                </c:pt>
                <c:pt idx="9705" formatCode="m/d/yyyy\ h:mm">
                  <c:v>39977.916666653153</c:v>
                </c:pt>
                <c:pt idx="9706" formatCode="m/d/yyyy\ h:mm">
                  <c:v>39977.958333319839</c:v>
                </c:pt>
                <c:pt idx="9707" formatCode="m/d/yyyy\ h:mm">
                  <c:v>39977.999999986481</c:v>
                </c:pt>
                <c:pt idx="9708" formatCode="m/d/yyyy\ h:mm">
                  <c:v>39978.041666653131</c:v>
                </c:pt>
                <c:pt idx="9709" formatCode="m/d/yyyy\ h:mm">
                  <c:v>39978.08333331981</c:v>
                </c:pt>
                <c:pt idx="9710" formatCode="m/d/yyyy\ h:mm">
                  <c:v>39978.124999986481</c:v>
                </c:pt>
                <c:pt idx="9711" formatCode="m/d/yyyy\ h:mm">
                  <c:v>39978.166666653124</c:v>
                </c:pt>
                <c:pt idx="9712" formatCode="m/d/yyyy\ h:mm">
                  <c:v>39978.208333319802</c:v>
                </c:pt>
                <c:pt idx="9713" formatCode="m/d/yyyy\ h:mm">
                  <c:v>39978.249999986467</c:v>
                </c:pt>
                <c:pt idx="9714" formatCode="m/d/yyyy\ h:mm">
                  <c:v>39978.291666653102</c:v>
                </c:pt>
                <c:pt idx="9715" formatCode="m/d/yyyy\ h:mm">
                  <c:v>39978.333333319795</c:v>
                </c:pt>
                <c:pt idx="9716" formatCode="m/d/yyyy\ h:mm">
                  <c:v>39978.374999986474</c:v>
                </c:pt>
                <c:pt idx="9717" formatCode="m/d/yyyy\ h:mm">
                  <c:v>39978.416666653131</c:v>
                </c:pt>
                <c:pt idx="9718" formatCode="m/d/yyyy\ h:mm">
                  <c:v>39978.458333319802</c:v>
                </c:pt>
                <c:pt idx="9719" formatCode="m/d/yyyy\ h:mm">
                  <c:v>39978.499999986452</c:v>
                </c:pt>
                <c:pt idx="9720" formatCode="m/d/yyyy\ h:mm">
                  <c:v>39978.541666653102</c:v>
                </c:pt>
                <c:pt idx="9721" formatCode="m/d/yyyy\ h:mm">
                  <c:v>39978.583333319781</c:v>
                </c:pt>
                <c:pt idx="9722" formatCode="m/d/yyyy\ h:mm">
                  <c:v>39978.624999986445</c:v>
                </c:pt>
                <c:pt idx="9723" formatCode="m/d/yyyy\ h:mm">
                  <c:v>39978.666666653095</c:v>
                </c:pt>
                <c:pt idx="9724" formatCode="m/d/yyyy\ h:mm">
                  <c:v>39978.708333319773</c:v>
                </c:pt>
                <c:pt idx="9725" formatCode="m/d/yyyy\ h:mm">
                  <c:v>39978.749999986438</c:v>
                </c:pt>
                <c:pt idx="9726" formatCode="m/d/yyyy\ h:mm">
                  <c:v>39978.791666653073</c:v>
                </c:pt>
                <c:pt idx="9727" formatCode="m/d/yyyy\ h:mm">
                  <c:v>39978.833333319766</c:v>
                </c:pt>
                <c:pt idx="9728" formatCode="m/d/yyyy\ h:mm">
                  <c:v>39978.874999986445</c:v>
                </c:pt>
                <c:pt idx="9729" formatCode="m/d/yyyy\ h:mm">
                  <c:v>39978.916666653095</c:v>
                </c:pt>
                <c:pt idx="9730" formatCode="m/d/yyyy\ h:mm">
                  <c:v>39978.958333319773</c:v>
                </c:pt>
                <c:pt idx="9731" formatCode="m/d/yyyy\ h:mm">
                  <c:v>39978.999999986423</c:v>
                </c:pt>
                <c:pt idx="9732" formatCode="m/d/yyyy\ h:mm">
                  <c:v>39979.041666653073</c:v>
                </c:pt>
                <c:pt idx="9733" formatCode="m/d/yyyy\ h:mm">
                  <c:v>39979.083333319752</c:v>
                </c:pt>
                <c:pt idx="9734" formatCode="m/d/yyyy\ h:mm">
                  <c:v>39979.124999986416</c:v>
                </c:pt>
                <c:pt idx="9735" formatCode="m/d/yyyy\ h:mm">
                  <c:v>39979.166666653065</c:v>
                </c:pt>
                <c:pt idx="9736" formatCode="m/d/yyyy\ h:mm">
                  <c:v>39979.208333319744</c:v>
                </c:pt>
                <c:pt idx="9737" formatCode="m/d/yyyy\ h:mm">
                  <c:v>39979.249999986409</c:v>
                </c:pt>
                <c:pt idx="9738" formatCode="m/d/yyyy\ h:mm">
                  <c:v>39979.291666653044</c:v>
                </c:pt>
                <c:pt idx="9739" formatCode="m/d/yyyy\ h:mm">
                  <c:v>39979.333333319737</c:v>
                </c:pt>
                <c:pt idx="9740" formatCode="m/d/yyyy\ h:mm">
                  <c:v>39979.374999986416</c:v>
                </c:pt>
                <c:pt idx="9741" formatCode="m/d/yyyy\ h:mm">
                  <c:v>39979.416666653065</c:v>
                </c:pt>
                <c:pt idx="9742" formatCode="m/d/yyyy\ h:mm">
                  <c:v>39979.458333319744</c:v>
                </c:pt>
                <c:pt idx="9743" formatCode="m/d/yyyy\ h:mm">
                  <c:v>39979.499999986394</c:v>
                </c:pt>
                <c:pt idx="9744" formatCode="m/d/yyyy\ h:mm">
                  <c:v>39979.541666653044</c:v>
                </c:pt>
                <c:pt idx="9745" formatCode="m/d/yyyy\ h:mm">
                  <c:v>39979.583333319722</c:v>
                </c:pt>
                <c:pt idx="9746" formatCode="m/d/yyyy\ h:mm">
                  <c:v>39979.624999986387</c:v>
                </c:pt>
                <c:pt idx="9747" formatCode="m/d/yyyy\ h:mm">
                  <c:v>39979.666666653036</c:v>
                </c:pt>
                <c:pt idx="9748" formatCode="m/d/yyyy\ h:mm">
                  <c:v>39979.708333319715</c:v>
                </c:pt>
                <c:pt idx="9749" formatCode="m/d/yyyy\ h:mm">
                  <c:v>39979.749999986379</c:v>
                </c:pt>
                <c:pt idx="9750" formatCode="m/d/yyyy\ h:mm">
                  <c:v>39979.791666653015</c:v>
                </c:pt>
                <c:pt idx="9751" formatCode="m/d/yyyy\ h:mm">
                  <c:v>39979.833333319708</c:v>
                </c:pt>
                <c:pt idx="9752" formatCode="m/d/yyyy\ h:mm">
                  <c:v>39979.874999986387</c:v>
                </c:pt>
                <c:pt idx="9753" formatCode="m/d/yyyy\ h:mm">
                  <c:v>39979.916666653036</c:v>
                </c:pt>
                <c:pt idx="9754" formatCode="m/d/yyyy\ h:mm">
                  <c:v>39979.958333319715</c:v>
                </c:pt>
                <c:pt idx="9755" formatCode="m/d/yyyy\ h:mm">
                  <c:v>39979.999999986365</c:v>
                </c:pt>
                <c:pt idx="9756" formatCode="m/d/yyyy\ h:mm">
                  <c:v>39980.041666653015</c:v>
                </c:pt>
                <c:pt idx="9757" formatCode="m/d/yyyy\ h:mm">
                  <c:v>39980.083333319686</c:v>
                </c:pt>
                <c:pt idx="9758" formatCode="m/d/yyyy\ h:mm">
                  <c:v>39980.124999986358</c:v>
                </c:pt>
                <c:pt idx="9759" formatCode="m/d/yyyy\ h:mm">
                  <c:v>39980.166666653007</c:v>
                </c:pt>
                <c:pt idx="9760" formatCode="m/d/yyyy\ h:mm">
                  <c:v>39980.208333319686</c:v>
                </c:pt>
                <c:pt idx="9761" formatCode="m/d/yyyy\ h:mm">
                  <c:v>39980.24999998635</c:v>
                </c:pt>
                <c:pt idx="9762" formatCode="m/d/yyyy\ h:mm">
                  <c:v>39980.291666652985</c:v>
                </c:pt>
                <c:pt idx="9763" formatCode="m/d/yyyy\ h:mm">
                  <c:v>39980.333333319679</c:v>
                </c:pt>
                <c:pt idx="9764" formatCode="m/d/yyyy\ h:mm">
                  <c:v>39980.374999986343</c:v>
                </c:pt>
                <c:pt idx="9765" formatCode="m/d/yyyy\ h:mm">
                  <c:v>39980.416666653007</c:v>
                </c:pt>
                <c:pt idx="9766" formatCode="m/d/yyyy\ h:mm">
                  <c:v>39980.458333319686</c:v>
                </c:pt>
                <c:pt idx="9767" formatCode="m/d/yyyy\ h:mm">
                  <c:v>39980.499999986336</c:v>
                </c:pt>
                <c:pt idx="9768" formatCode="m/d/yyyy\ h:mm">
                  <c:v>39980.541666652985</c:v>
                </c:pt>
                <c:pt idx="9769" formatCode="m/d/yyyy\ h:mm">
                  <c:v>39980.583333319664</c:v>
                </c:pt>
                <c:pt idx="9770" formatCode="m/d/yyyy\ h:mm">
                  <c:v>39980.624999986328</c:v>
                </c:pt>
                <c:pt idx="9771" formatCode="m/d/yyyy\ h:mm">
                  <c:v>39980.666666652985</c:v>
                </c:pt>
                <c:pt idx="9772" formatCode="m/d/yyyy\ h:mm">
                  <c:v>39980.708333319657</c:v>
                </c:pt>
                <c:pt idx="9773" formatCode="m/d/yyyy\ h:mm">
                  <c:v>39980.749999986321</c:v>
                </c:pt>
                <c:pt idx="9774" formatCode="m/d/yyyy\ h:mm">
                  <c:v>39980.791666652971</c:v>
                </c:pt>
                <c:pt idx="9775" formatCode="m/d/yyyy\ h:mm">
                  <c:v>39980.83333331965</c:v>
                </c:pt>
                <c:pt idx="9776" formatCode="m/d/yyyy\ h:mm">
                  <c:v>39980.874999986328</c:v>
                </c:pt>
                <c:pt idx="9777" formatCode="m/d/yyyy\ h:mm">
                  <c:v>39980.916666652993</c:v>
                </c:pt>
                <c:pt idx="9778" formatCode="m/d/yyyy\ h:mm">
                  <c:v>39980.958333319642</c:v>
                </c:pt>
                <c:pt idx="9779" formatCode="m/d/yyyy\ h:mm">
                  <c:v>39980.999999986307</c:v>
                </c:pt>
                <c:pt idx="9780" formatCode="m/d/yyyy\ h:mm">
                  <c:v>39981.041666652971</c:v>
                </c:pt>
                <c:pt idx="9781" formatCode="m/d/yyyy\ h:mm">
                  <c:v>39981.083333319635</c:v>
                </c:pt>
                <c:pt idx="9782" formatCode="m/d/yyyy\ h:mm">
                  <c:v>39981.124999986285</c:v>
                </c:pt>
                <c:pt idx="9783" formatCode="m/d/yyyy\ h:mm">
                  <c:v>39981.166666652964</c:v>
                </c:pt>
                <c:pt idx="9784" formatCode="m/d/yyyy\ h:mm">
                  <c:v>39981.208333319628</c:v>
                </c:pt>
                <c:pt idx="9785" formatCode="m/d/yyyy\ h:mm">
                  <c:v>39981.249999986285</c:v>
                </c:pt>
                <c:pt idx="9786" formatCode="m/d/yyyy\ h:mm">
                  <c:v>39981.291666652935</c:v>
                </c:pt>
                <c:pt idx="9787" formatCode="m/d/yyyy\ h:mm">
                  <c:v>39981.333333319621</c:v>
                </c:pt>
                <c:pt idx="9788" formatCode="m/d/yyyy\ h:mm">
                  <c:v>39981.374999986292</c:v>
                </c:pt>
                <c:pt idx="9789" formatCode="m/d/yyyy\ h:mm">
                  <c:v>39981.416666652949</c:v>
                </c:pt>
                <c:pt idx="9790" formatCode="m/d/yyyy\ h:mm">
                  <c:v>39981.458333319613</c:v>
                </c:pt>
                <c:pt idx="9791" formatCode="m/d/yyyy\ h:mm">
                  <c:v>39981.499999986278</c:v>
                </c:pt>
                <c:pt idx="9792" formatCode="m/d/yyyy\ h:mm">
                  <c:v>39981.541666652935</c:v>
                </c:pt>
                <c:pt idx="9793" formatCode="m/d/yyyy\ h:mm">
                  <c:v>39981.583333319606</c:v>
                </c:pt>
                <c:pt idx="9794" formatCode="m/d/yyyy\ h:mm">
                  <c:v>39981.62499998627</c:v>
                </c:pt>
                <c:pt idx="9795" formatCode="m/d/yyyy\ h:mm">
                  <c:v>39981.666666652935</c:v>
                </c:pt>
                <c:pt idx="9796" formatCode="m/d/yyyy\ h:mm">
                  <c:v>39981.708333319599</c:v>
                </c:pt>
                <c:pt idx="9797" formatCode="m/d/yyyy\ h:mm">
                  <c:v>39981.749999986256</c:v>
                </c:pt>
                <c:pt idx="9798" formatCode="m/d/yyyy\ h:mm">
                  <c:v>39981.791666652913</c:v>
                </c:pt>
                <c:pt idx="9799" formatCode="m/d/yyyy\ h:mm">
                  <c:v>39981.833333319591</c:v>
                </c:pt>
                <c:pt idx="9800" formatCode="m/d/yyyy\ h:mm">
                  <c:v>39981.874999986263</c:v>
                </c:pt>
                <c:pt idx="9801" formatCode="m/d/yyyy\ h:mm">
                  <c:v>39981.916666652935</c:v>
                </c:pt>
                <c:pt idx="9802" formatCode="m/d/yyyy\ h:mm">
                  <c:v>39981.958333319606</c:v>
                </c:pt>
                <c:pt idx="9803" formatCode="m/d/yyyy\ h:mm">
                  <c:v>39981.999999986234</c:v>
                </c:pt>
                <c:pt idx="9804" formatCode="m/d/yyyy\ h:mm">
                  <c:v>39982.041666652905</c:v>
                </c:pt>
                <c:pt idx="9805" formatCode="m/d/yyyy\ h:mm">
                  <c:v>39982.083333319591</c:v>
                </c:pt>
                <c:pt idx="9806" formatCode="m/d/yyyy\ h:mm">
                  <c:v>39982.124999986234</c:v>
                </c:pt>
                <c:pt idx="9807" formatCode="m/d/yyyy\ h:mm">
                  <c:v>39982.166666652905</c:v>
                </c:pt>
                <c:pt idx="9808" formatCode="m/d/yyyy\ h:mm">
                  <c:v>39982.208333319584</c:v>
                </c:pt>
                <c:pt idx="9809" formatCode="m/d/yyyy\ h:mm">
                  <c:v>39982.249999986234</c:v>
                </c:pt>
                <c:pt idx="9810" formatCode="m/d/yyyy\ h:mm">
                  <c:v>39982.291666652876</c:v>
                </c:pt>
                <c:pt idx="9811" formatCode="m/d/yyyy\ h:mm">
                  <c:v>39982.333333319562</c:v>
                </c:pt>
                <c:pt idx="9812" formatCode="m/d/yyyy\ h:mm">
                  <c:v>39982.374999986241</c:v>
                </c:pt>
                <c:pt idx="9813" formatCode="m/d/yyyy\ h:mm">
                  <c:v>39982.416666652891</c:v>
                </c:pt>
                <c:pt idx="9814" formatCode="m/d/yyyy\ h:mm">
                  <c:v>39982.458333319584</c:v>
                </c:pt>
                <c:pt idx="9815" formatCode="m/d/yyyy\ h:mm">
                  <c:v>39982.499999986205</c:v>
                </c:pt>
                <c:pt idx="9816" formatCode="m/d/yyyy\ h:mm">
                  <c:v>39982.541666652884</c:v>
                </c:pt>
                <c:pt idx="9817" formatCode="m/d/yyyy\ h:mm">
                  <c:v>39982.583333319548</c:v>
                </c:pt>
                <c:pt idx="9818" formatCode="m/d/yyyy\ h:mm">
                  <c:v>39982.624999986205</c:v>
                </c:pt>
                <c:pt idx="9819" formatCode="m/d/yyyy\ h:mm">
                  <c:v>39982.666666652876</c:v>
                </c:pt>
                <c:pt idx="9820" formatCode="m/d/yyyy\ h:mm">
                  <c:v>39982.708333319541</c:v>
                </c:pt>
                <c:pt idx="9821" formatCode="m/d/yyyy\ h:mm">
                  <c:v>39982.749999986205</c:v>
                </c:pt>
                <c:pt idx="9822" formatCode="m/d/yyyy\ h:mm">
                  <c:v>39982.791666652847</c:v>
                </c:pt>
                <c:pt idx="9823" formatCode="m/d/yyyy\ h:mm">
                  <c:v>39982.833333319533</c:v>
                </c:pt>
                <c:pt idx="9824" formatCode="m/d/yyyy\ h:mm">
                  <c:v>39982.874999986212</c:v>
                </c:pt>
                <c:pt idx="9825" formatCode="m/d/yyyy\ h:mm">
                  <c:v>39982.916666652862</c:v>
                </c:pt>
                <c:pt idx="9826" formatCode="m/d/yyyy\ h:mm">
                  <c:v>39982.958333319548</c:v>
                </c:pt>
                <c:pt idx="9827" formatCode="m/d/yyyy\ h:mm">
                  <c:v>39982.99999998619</c:v>
                </c:pt>
                <c:pt idx="9828" formatCode="m/d/yyyy\ h:mm">
                  <c:v>39983.041666652854</c:v>
                </c:pt>
                <c:pt idx="9829" formatCode="m/d/yyyy\ h:mm">
                  <c:v>39983.083333319519</c:v>
                </c:pt>
                <c:pt idx="9830" formatCode="m/d/yyyy\ h:mm">
                  <c:v>39983.124999986183</c:v>
                </c:pt>
                <c:pt idx="9831" formatCode="m/d/yyyy\ h:mm">
                  <c:v>39983.166666652833</c:v>
                </c:pt>
                <c:pt idx="9832" formatCode="m/d/yyyy\ h:mm">
                  <c:v>39983.208333319511</c:v>
                </c:pt>
                <c:pt idx="9833" formatCode="m/d/yyyy\ h:mm">
                  <c:v>39983.249999986183</c:v>
                </c:pt>
                <c:pt idx="9834" formatCode="m/d/yyyy\ h:mm">
                  <c:v>39983.291666652818</c:v>
                </c:pt>
                <c:pt idx="9835" formatCode="m/d/yyyy\ h:mm">
                  <c:v>39983.333333319511</c:v>
                </c:pt>
                <c:pt idx="9836" formatCode="m/d/yyyy\ h:mm">
                  <c:v>39983.37499998619</c:v>
                </c:pt>
                <c:pt idx="9837" formatCode="m/d/yyyy\ h:mm">
                  <c:v>39983.416666652833</c:v>
                </c:pt>
                <c:pt idx="9838" formatCode="m/d/yyyy\ h:mm">
                  <c:v>39983.458333319519</c:v>
                </c:pt>
                <c:pt idx="9839" formatCode="m/d/yyyy\ h:mm">
                  <c:v>39983.499999986161</c:v>
                </c:pt>
                <c:pt idx="9840" formatCode="m/d/yyyy\ h:mm">
                  <c:v>39983.541666652825</c:v>
                </c:pt>
                <c:pt idx="9841" formatCode="m/d/yyyy\ h:mm">
                  <c:v>39983.58333331949</c:v>
                </c:pt>
                <c:pt idx="9842" formatCode="m/d/yyyy\ h:mm">
                  <c:v>39983.624999986161</c:v>
                </c:pt>
                <c:pt idx="9843" formatCode="m/d/yyyy\ h:mm">
                  <c:v>39983.666666652804</c:v>
                </c:pt>
                <c:pt idx="9844" formatCode="m/d/yyyy\ h:mm">
                  <c:v>39983.708333319482</c:v>
                </c:pt>
                <c:pt idx="9845" formatCode="m/d/yyyy\ h:mm">
                  <c:v>39983.749999986147</c:v>
                </c:pt>
                <c:pt idx="9846" formatCode="m/d/yyyy\ h:mm">
                  <c:v>39983.791666652782</c:v>
                </c:pt>
                <c:pt idx="9847" formatCode="m/d/yyyy\ h:mm">
                  <c:v>39983.833333319482</c:v>
                </c:pt>
                <c:pt idx="9848" formatCode="m/d/yyyy\ h:mm">
                  <c:v>39983.874999986154</c:v>
                </c:pt>
                <c:pt idx="9849" formatCode="m/d/yyyy\ h:mm">
                  <c:v>39983.916666652811</c:v>
                </c:pt>
                <c:pt idx="9850" formatCode="m/d/yyyy\ h:mm">
                  <c:v>39983.95833331949</c:v>
                </c:pt>
                <c:pt idx="9851" formatCode="m/d/yyyy\ h:mm">
                  <c:v>39983.999999986132</c:v>
                </c:pt>
                <c:pt idx="9852" formatCode="m/d/yyyy\ h:mm">
                  <c:v>39984.041666652782</c:v>
                </c:pt>
                <c:pt idx="9853" formatCode="m/d/yyyy\ h:mm">
                  <c:v>39984.083333319461</c:v>
                </c:pt>
                <c:pt idx="9854" formatCode="m/d/yyyy\ h:mm">
                  <c:v>39984.124999986132</c:v>
                </c:pt>
                <c:pt idx="9855" formatCode="m/d/yyyy\ h:mm">
                  <c:v>39984.166666652774</c:v>
                </c:pt>
                <c:pt idx="9856" formatCode="m/d/yyyy\ h:mm">
                  <c:v>39984.208333319453</c:v>
                </c:pt>
                <c:pt idx="9857" formatCode="m/d/yyyy\ h:mm">
                  <c:v>39984.249999986117</c:v>
                </c:pt>
                <c:pt idx="9858" formatCode="m/d/yyyy\ h:mm">
                  <c:v>39984.291666652753</c:v>
                </c:pt>
                <c:pt idx="9859" formatCode="m/d/yyyy\ h:mm">
                  <c:v>39984.333333319446</c:v>
                </c:pt>
                <c:pt idx="9860" formatCode="m/d/yyyy\ h:mm">
                  <c:v>39984.374999986125</c:v>
                </c:pt>
                <c:pt idx="9861" formatCode="m/d/yyyy\ h:mm">
                  <c:v>39984.416666652782</c:v>
                </c:pt>
                <c:pt idx="9862" formatCode="m/d/yyyy\ h:mm">
                  <c:v>39984.458333319453</c:v>
                </c:pt>
                <c:pt idx="9863" formatCode="m/d/yyyy\ h:mm">
                  <c:v>39984.499999986103</c:v>
                </c:pt>
                <c:pt idx="9864" formatCode="m/d/yyyy\ h:mm">
                  <c:v>39984.541666652753</c:v>
                </c:pt>
                <c:pt idx="9865" formatCode="m/d/yyyy\ h:mm">
                  <c:v>39984.583333319431</c:v>
                </c:pt>
                <c:pt idx="9866" formatCode="m/d/yyyy\ h:mm">
                  <c:v>39984.624999986096</c:v>
                </c:pt>
                <c:pt idx="9867" formatCode="m/d/yyyy\ h:mm">
                  <c:v>39984.666666652745</c:v>
                </c:pt>
                <c:pt idx="9868" formatCode="m/d/yyyy\ h:mm">
                  <c:v>39984.708333319431</c:v>
                </c:pt>
                <c:pt idx="9869" formatCode="m/d/yyyy\ h:mm">
                  <c:v>39984.749999986088</c:v>
                </c:pt>
                <c:pt idx="9870" formatCode="m/d/yyyy\ h:mm">
                  <c:v>39984.791666652724</c:v>
                </c:pt>
                <c:pt idx="9871" formatCode="m/d/yyyy\ h:mm">
                  <c:v>39984.833333319417</c:v>
                </c:pt>
                <c:pt idx="9872" formatCode="m/d/yyyy\ h:mm">
                  <c:v>39984.874999986096</c:v>
                </c:pt>
                <c:pt idx="9873" formatCode="m/d/yyyy\ h:mm">
                  <c:v>39984.916666652745</c:v>
                </c:pt>
                <c:pt idx="9874" formatCode="m/d/yyyy\ h:mm">
                  <c:v>39984.958333319424</c:v>
                </c:pt>
                <c:pt idx="9875" formatCode="m/d/yyyy\ h:mm">
                  <c:v>39984.999999986081</c:v>
                </c:pt>
                <c:pt idx="9876" formatCode="m/d/yyyy\ h:mm">
                  <c:v>39985.041666652724</c:v>
                </c:pt>
                <c:pt idx="9877" formatCode="m/d/yyyy\ h:mm">
                  <c:v>39985.083333319402</c:v>
                </c:pt>
                <c:pt idx="9878" formatCode="m/d/yyyy\ h:mm">
                  <c:v>39985.124999986067</c:v>
                </c:pt>
                <c:pt idx="9879" formatCode="m/d/yyyy\ h:mm">
                  <c:v>39985.166666652724</c:v>
                </c:pt>
                <c:pt idx="9880" formatCode="m/d/yyyy\ h:mm">
                  <c:v>39985.208333319395</c:v>
                </c:pt>
                <c:pt idx="9881" formatCode="m/d/yyyy\ h:mm">
                  <c:v>39985.249999986059</c:v>
                </c:pt>
                <c:pt idx="9882" formatCode="m/d/yyyy\ h:mm">
                  <c:v>39985.291666652702</c:v>
                </c:pt>
                <c:pt idx="9883" formatCode="m/d/yyyy\ h:mm">
                  <c:v>39985.333333319388</c:v>
                </c:pt>
                <c:pt idx="9884" formatCode="m/d/yyyy\ h:mm">
                  <c:v>39985.374999986067</c:v>
                </c:pt>
                <c:pt idx="9885" formatCode="m/d/yyyy\ h:mm">
                  <c:v>39985.416666652716</c:v>
                </c:pt>
                <c:pt idx="9886" formatCode="m/d/yyyy\ h:mm">
                  <c:v>39985.458333319395</c:v>
                </c:pt>
                <c:pt idx="9887" formatCode="m/d/yyyy\ h:mm">
                  <c:v>39985.499999986045</c:v>
                </c:pt>
                <c:pt idx="9888" formatCode="m/d/yyyy\ h:mm">
                  <c:v>39985.541666652694</c:v>
                </c:pt>
                <c:pt idx="9889" formatCode="m/d/yyyy\ h:mm">
                  <c:v>39985.583333319373</c:v>
                </c:pt>
                <c:pt idx="9890" formatCode="m/d/yyyy\ h:mm">
                  <c:v>39985.624999986037</c:v>
                </c:pt>
                <c:pt idx="9891" formatCode="m/d/yyyy\ h:mm">
                  <c:v>39985.666666652687</c:v>
                </c:pt>
                <c:pt idx="9892" formatCode="m/d/yyyy\ h:mm">
                  <c:v>39985.708333319366</c:v>
                </c:pt>
                <c:pt idx="9893" formatCode="m/d/yyyy\ h:mm">
                  <c:v>39985.74999998603</c:v>
                </c:pt>
                <c:pt idx="9894" formatCode="m/d/yyyy\ h:mm">
                  <c:v>39985.791666652665</c:v>
                </c:pt>
                <c:pt idx="9895" formatCode="m/d/yyyy\ h:mm">
                  <c:v>39985.833333319359</c:v>
                </c:pt>
                <c:pt idx="9896" formatCode="m/d/yyyy\ h:mm">
                  <c:v>39985.874999986037</c:v>
                </c:pt>
                <c:pt idx="9897" formatCode="m/d/yyyy\ h:mm">
                  <c:v>39985.916666652687</c:v>
                </c:pt>
                <c:pt idx="9898" formatCode="m/d/yyyy\ h:mm">
                  <c:v>39985.958333319366</c:v>
                </c:pt>
                <c:pt idx="9899" formatCode="m/d/yyyy\ h:mm">
                  <c:v>39985.999999986016</c:v>
                </c:pt>
                <c:pt idx="9900" formatCode="m/d/yyyy\ h:mm">
                  <c:v>39986.041666652665</c:v>
                </c:pt>
                <c:pt idx="9901" formatCode="m/d/yyyy\ h:mm">
                  <c:v>39986.083333319344</c:v>
                </c:pt>
                <c:pt idx="9902" formatCode="m/d/yyyy\ h:mm">
                  <c:v>39986.124999986008</c:v>
                </c:pt>
                <c:pt idx="9903" formatCode="m/d/yyyy\ h:mm">
                  <c:v>39986.166666652658</c:v>
                </c:pt>
                <c:pt idx="9904" formatCode="m/d/yyyy\ h:mm">
                  <c:v>39986.208333319337</c:v>
                </c:pt>
                <c:pt idx="9905" formatCode="m/d/yyyy\ h:mm">
                  <c:v>39986.249999986001</c:v>
                </c:pt>
                <c:pt idx="9906" formatCode="m/d/yyyy\ h:mm">
                  <c:v>39986.291666652636</c:v>
                </c:pt>
                <c:pt idx="9907" formatCode="m/d/yyyy\ h:mm">
                  <c:v>39986.33333331933</c:v>
                </c:pt>
                <c:pt idx="9908" formatCode="m/d/yyyy\ h:mm">
                  <c:v>39986.374999986008</c:v>
                </c:pt>
                <c:pt idx="9909" formatCode="m/d/yyyy\ h:mm">
                  <c:v>39986.416666652658</c:v>
                </c:pt>
                <c:pt idx="9910" formatCode="m/d/yyyy\ h:mm">
                  <c:v>39986.458333319337</c:v>
                </c:pt>
                <c:pt idx="9911" formatCode="m/d/yyyy\ h:mm">
                  <c:v>39986.499999985987</c:v>
                </c:pt>
                <c:pt idx="9912" formatCode="m/d/yyyy\ h:mm">
                  <c:v>39986.541666652629</c:v>
                </c:pt>
                <c:pt idx="9913" formatCode="m/d/yyyy\ h:mm">
                  <c:v>39986.583333319315</c:v>
                </c:pt>
                <c:pt idx="9914" formatCode="m/d/yyyy\ h:mm">
                  <c:v>39986.624999985979</c:v>
                </c:pt>
                <c:pt idx="9915" formatCode="m/d/yyyy\ h:mm">
                  <c:v>39986.666666652622</c:v>
                </c:pt>
                <c:pt idx="9916" formatCode="m/d/yyyy\ h:mm">
                  <c:v>39986.708333319308</c:v>
                </c:pt>
                <c:pt idx="9917" formatCode="m/d/yyyy\ h:mm">
                  <c:v>39986.749999985972</c:v>
                </c:pt>
                <c:pt idx="9918" formatCode="m/d/yyyy\ h:mm">
                  <c:v>39986.791666652607</c:v>
                </c:pt>
                <c:pt idx="9919" formatCode="m/d/yyyy\ h:mm">
                  <c:v>39986.8333333193</c:v>
                </c:pt>
                <c:pt idx="9920" formatCode="m/d/yyyy\ h:mm">
                  <c:v>39986.874999985979</c:v>
                </c:pt>
                <c:pt idx="9921" formatCode="m/d/yyyy\ h:mm">
                  <c:v>39986.916666652629</c:v>
                </c:pt>
                <c:pt idx="9922" formatCode="m/d/yyyy\ h:mm">
                  <c:v>39986.958333319293</c:v>
                </c:pt>
                <c:pt idx="9923" formatCode="m/d/yyyy\ h:mm">
                  <c:v>39986.999999985957</c:v>
                </c:pt>
                <c:pt idx="9924" formatCode="m/d/yyyy\ h:mm">
                  <c:v>39987.041666652607</c:v>
                </c:pt>
                <c:pt idx="9925" formatCode="m/d/yyyy\ h:mm">
                  <c:v>39987.083333319286</c:v>
                </c:pt>
                <c:pt idx="9926" formatCode="m/d/yyyy\ h:mm">
                  <c:v>39987.12499998595</c:v>
                </c:pt>
                <c:pt idx="9927" formatCode="m/d/yyyy\ h:mm">
                  <c:v>39987.1666666526</c:v>
                </c:pt>
                <c:pt idx="9928" formatCode="m/d/yyyy\ h:mm">
                  <c:v>39987.208333319279</c:v>
                </c:pt>
                <c:pt idx="9929" formatCode="m/d/yyyy\ h:mm">
                  <c:v>39987.249999985936</c:v>
                </c:pt>
                <c:pt idx="9930" formatCode="m/d/yyyy\ h:mm">
                  <c:v>39987.291666652578</c:v>
                </c:pt>
                <c:pt idx="9931" formatCode="m/d/yyyy\ h:mm">
                  <c:v>39987.333333319271</c:v>
                </c:pt>
                <c:pt idx="9932" formatCode="m/d/yyyy\ h:mm">
                  <c:v>39987.374999985943</c:v>
                </c:pt>
                <c:pt idx="9933" formatCode="m/d/yyyy\ h:mm">
                  <c:v>39987.4166666526</c:v>
                </c:pt>
                <c:pt idx="9934" formatCode="m/d/yyyy\ h:mm">
                  <c:v>39987.458333319279</c:v>
                </c:pt>
                <c:pt idx="9935" formatCode="m/d/yyyy\ h:mm">
                  <c:v>39987.499999985928</c:v>
                </c:pt>
                <c:pt idx="9936" formatCode="m/d/yyyy\ h:mm">
                  <c:v>39987.541666652585</c:v>
                </c:pt>
                <c:pt idx="9937" formatCode="m/d/yyyy\ h:mm">
                  <c:v>39987.583333319257</c:v>
                </c:pt>
                <c:pt idx="9938" formatCode="m/d/yyyy\ h:mm">
                  <c:v>39987.624999985921</c:v>
                </c:pt>
                <c:pt idx="9939" formatCode="m/d/yyyy\ h:mm">
                  <c:v>39987.666666652585</c:v>
                </c:pt>
                <c:pt idx="9940" formatCode="m/d/yyyy\ h:mm">
                  <c:v>39987.70833331925</c:v>
                </c:pt>
                <c:pt idx="9941" formatCode="m/d/yyyy\ h:mm">
                  <c:v>39987.749999985914</c:v>
                </c:pt>
                <c:pt idx="9942" formatCode="m/d/yyyy\ h:mm">
                  <c:v>39987.791666652563</c:v>
                </c:pt>
                <c:pt idx="9943" formatCode="m/d/yyyy\ h:mm">
                  <c:v>39987.833333319235</c:v>
                </c:pt>
                <c:pt idx="9944" formatCode="m/d/yyyy\ h:mm">
                  <c:v>39987.874999985921</c:v>
                </c:pt>
                <c:pt idx="9945" formatCode="m/d/yyyy\ h:mm">
                  <c:v>39987.916666652585</c:v>
                </c:pt>
                <c:pt idx="9946" formatCode="m/d/yyyy\ h:mm">
                  <c:v>39987.958333319242</c:v>
                </c:pt>
                <c:pt idx="9947" formatCode="m/d/yyyy\ h:mm">
                  <c:v>39987.999999985885</c:v>
                </c:pt>
                <c:pt idx="9948" formatCode="m/d/yyyy\ h:mm">
                  <c:v>39988.041666652556</c:v>
                </c:pt>
                <c:pt idx="9949" formatCode="m/d/yyyy\ h:mm">
                  <c:v>39988.083333319228</c:v>
                </c:pt>
                <c:pt idx="9950" formatCode="m/d/yyyy\ h:mm">
                  <c:v>39988.124999985885</c:v>
                </c:pt>
                <c:pt idx="9951" formatCode="m/d/yyyy\ h:mm">
                  <c:v>39988.166666652556</c:v>
                </c:pt>
                <c:pt idx="9952" formatCode="m/d/yyyy\ h:mm">
                  <c:v>39988.20833331922</c:v>
                </c:pt>
                <c:pt idx="9953" formatCode="m/d/yyyy\ h:mm">
                  <c:v>39988.249999985885</c:v>
                </c:pt>
                <c:pt idx="9954" formatCode="m/d/yyyy\ h:mm">
                  <c:v>39988.291666652527</c:v>
                </c:pt>
                <c:pt idx="9955" formatCode="m/d/yyyy\ h:mm">
                  <c:v>39988.333333319206</c:v>
                </c:pt>
                <c:pt idx="9956" formatCode="m/d/yyyy\ h:mm">
                  <c:v>39988.374999985892</c:v>
                </c:pt>
                <c:pt idx="9957" formatCode="m/d/yyyy\ h:mm">
                  <c:v>39988.416666652542</c:v>
                </c:pt>
                <c:pt idx="9958" formatCode="m/d/yyyy\ h:mm">
                  <c:v>39988.458333319213</c:v>
                </c:pt>
                <c:pt idx="9959" formatCode="m/d/yyyy\ h:mm">
                  <c:v>39988.49999998587</c:v>
                </c:pt>
                <c:pt idx="9960" formatCode="m/d/yyyy\ h:mm">
                  <c:v>39988.541666652534</c:v>
                </c:pt>
                <c:pt idx="9961" formatCode="m/d/yyyy\ h:mm">
                  <c:v>39988.583333319199</c:v>
                </c:pt>
                <c:pt idx="9962" formatCode="m/d/yyyy\ h:mm">
                  <c:v>39988.624999985856</c:v>
                </c:pt>
                <c:pt idx="9963" formatCode="m/d/yyyy\ h:mm">
                  <c:v>39988.666666652527</c:v>
                </c:pt>
                <c:pt idx="9964" formatCode="m/d/yyyy\ h:mm">
                  <c:v>39988.708333319191</c:v>
                </c:pt>
                <c:pt idx="9965" formatCode="m/d/yyyy\ h:mm">
                  <c:v>39988.749999985856</c:v>
                </c:pt>
                <c:pt idx="9966" formatCode="m/d/yyyy\ h:mm">
                  <c:v>39988.791666652498</c:v>
                </c:pt>
                <c:pt idx="9967" formatCode="m/d/yyyy\ h:mm">
                  <c:v>39988.833333319191</c:v>
                </c:pt>
                <c:pt idx="9973" formatCode="m/d/yyyy\ h:mm">
                  <c:v>39988.833333333336</c:v>
                </c:pt>
                <c:pt idx="9974" formatCode="m/d/yyyy\ h:mm">
                  <c:v>39988.875</c:v>
                </c:pt>
                <c:pt idx="9975" formatCode="m/d/yyyy\ h:mm">
                  <c:v>39988.916666666664</c:v>
                </c:pt>
                <c:pt idx="9976" formatCode="m/d/yyyy\ h:mm">
                  <c:v>39988.958333333343</c:v>
                </c:pt>
                <c:pt idx="9977" formatCode="m/d/yyyy\ h:mm">
                  <c:v>39988.999999999993</c:v>
                </c:pt>
                <c:pt idx="9978" formatCode="m/d/yyyy\ h:mm">
                  <c:v>39989.041666666642</c:v>
                </c:pt>
                <c:pt idx="9979" formatCode="m/d/yyyy\ h:mm">
                  <c:v>39989.083333333321</c:v>
                </c:pt>
                <c:pt idx="9980" formatCode="m/d/yyyy\ h:mm">
                  <c:v>39989.124999999993</c:v>
                </c:pt>
                <c:pt idx="9981" formatCode="m/d/yyyy\ h:mm">
                  <c:v>39989.166666666628</c:v>
                </c:pt>
                <c:pt idx="9982" formatCode="m/d/yyyy\ h:mm">
                  <c:v>39989.208333333314</c:v>
                </c:pt>
                <c:pt idx="9983" formatCode="m/d/yyyy\ h:mm">
                  <c:v>39989.249999999993</c:v>
                </c:pt>
                <c:pt idx="9984" formatCode="m/d/yyyy\ h:mm">
                  <c:v>39989.291666666606</c:v>
                </c:pt>
                <c:pt idx="9985" formatCode="m/d/yyyy\ h:mm">
                  <c:v>39989.333333333307</c:v>
                </c:pt>
                <c:pt idx="9986" formatCode="m/d/yyyy\ h:mm">
                  <c:v>39989.375</c:v>
                </c:pt>
                <c:pt idx="9987" formatCode="m/d/yyyy\ h:mm">
                  <c:v>39989.416666666635</c:v>
                </c:pt>
                <c:pt idx="9988" formatCode="m/d/yyyy\ h:mm">
                  <c:v>39989.458333333299</c:v>
                </c:pt>
                <c:pt idx="9989" formatCode="m/d/yyyy\ h:mm">
                  <c:v>39989.499999999978</c:v>
                </c:pt>
                <c:pt idx="9990" formatCode="m/d/yyyy\ h:mm">
                  <c:v>39989.541666666613</c:v>
                </c:pt>
                <c:pt idx="9991" formatCode="m/d/yyyy\ h:mm">
                  <c:v>39989.583333333285</c:v>
                </c:pt>
                <c:pt idx="9992" formatCode="m/d/yyyy\ h:mm">
                  <c:v>39989.624999999971</c:v>
                </c:pt>
                <c:pt idx="9993" formatCode="m/d/yyyy\ h:mm">
                  <c:v>39989.666666666599</c:v>
                </c:pt>
                <c:pt idx="9994" formatCode="m/d/yyyy\ h:mm">
                  <c:v>39989.708333333285</c:v>
                </c:pt>
                <c:pt idx="9995" formatCode="m/d/yyyy\ h:mm">
                  <c:v>39989.749999999949</c:v>
                </c:pt>
                <c:pt idx="9996" formatCode="m/d/yyyy\ h:mm">
                  <c:v>39989.791666666577</c:v>
                </c:pt>
                <c:pt idx="9997" formatCode="m/d/yyyy\ h:mm">
                  <c:v>39989.833333333278</c:v>
                </c:pt>
                <c:pt idx="9998" formatCode="m/d/yyyy\ h:mm">
                  <c:v>39989.874999999956</c:v>
                </c:pt>
                <c:pt idx="9999" formatCode="m/d/yyyy\ h:mm">
                  <c:v>39989.916666666606</c:v>
                </c:pt>
                <c:pt idx="10000" formatCode="m/d/yyyy\ h:mm">
                  <c:v>39989.958333333285</c:v>
                </c:pt>
                <c:pt idx="10001" formatCode="m/d/yyyy\ h:mm">
                  <c:v>39989.999999999942</c:v>
                </c:pt>
                <c:pt idx="10002" formatCode="m/d/yyyy\ h:mm">
                  <c:v>39990.041666666584</c:v>
                </c:pt>
                <c:pt idx="10003" formatCode="m/d/yyyy\ h:mm">
                  <c:v>39990.083333333256</c:v>
                </c:pt>
                <c:pt idx="10004" formatCode="m/d/yyyy\ h:mm">
                  <c:v>39990.124999999942</c:v>
                </c:pt>
                <c:pt idx="10005" formatCode="m/d/yyyy\ h:mm">
                  <c:v>39990.166666666584</c:v>
                </c:pt>
                <c:pt idx="10006" formatCode="m/d/yyyy\ h:mm">
                  <c:v>39990.208333333256</c:v>
                </c:pt>
                <c:pt idx="10007" formatCode="m/d/yyyy\ h:mm">
                  <c:v>39990.249999999935</c:v>
                </c:pt>
                <c:pt idx="10008" formatCode="m/d/yyyy\ h:mm">
                  <c:v>39990.29166666657</c:v>
                </c:pt>
                <c:pt idx="10009" formatCode="m/d/yyyy\ h:mm">
                  <c:v>39990.333333333234</c:v>
                </c:pt>
                <c:pt idx="10010" formatCode="m/d/yyyy\ h:mm">
                  <c:v>39990.374999999935</c:v>
                </c:pt>
                <c:pt idx="10011" formatCode="m/d/yyyy\ h:mm">
                  <c:v>39990.416666666591</c:v>
                </c:pt>
                <c:pt idx="10012" formatCode="m/d/yyyy\ h:mm">
                  <c:v>39990.458333333241</c:v>
                </c:pt>
                <c:pt idx="10013" formatCode="m/d/yyyy\ h:mm">
                  <c:v>39990.499999999913</c:v>
                </c:pt>
                <c:pt idx="10014" formatCode="m/d/yyyy\ h:mm">
                  <c:v>39990.54166666657</c:v>
                </c:pt>
                <c:pt idx="10015" formatCode="m/d/yyyy\ h:mm">
                  <c:v>39990.583333333234</c:v>
                </c:pt>
                <c:pt idx="10016" formatCode="m/d/yyyy\ h:mm">
                  <c:v>39990.624999999898</c:v>
                </c:pt>
                <c:pt idx="10017" formatCode="m/d/yyyy\ h:mm">
                  <c:v>39990.666666666555</c:v>
                </c:pt>
                <c:pt idx="10018" formatCode="m/d/yyyy\ h:mm">
                  <c:v>39990.708333333227</c:v>
                </c:pt>
                <c:pt idx="10019" formatCode="m/d/yyyy\ h:mm">
                  <c:v>39990.749999999891</c:v>
                </c:pt>
                <c:pt idx="10020" formatCode="m/d/yyyy\ h:mm">
                  <c:v>39990.791666666533</c:v>
                </c:pt>
                <c:pt idx="10021" formatCode="m/d/yyyy\ h:mm">
                  <c:v>39990.833333333205</c:v>
                </c:pt>
                <c:pt idx="10022" formatCode="m/d/yyyy\ h:mm">
                  <c:v>39990.874999999905</c:v>
                </c:pt>
                <c:pt idx="10023" formatCode="m/d/yyyy\ h:mm">
                  <c:v>39990.916666666548</c:v>
                </c:pt>
                <c:pt idx="10024" formatCode="m/d/yyyy\ h:mm">
                  <c:v>39990.958333333212</c:v>
                </c:pt>
                <c:pt idx="10025" formatCode="m/d/yyyy\ h:mm">
                  <c:v>39990.999999999891</c:v>
                </c:pt>
                <c:pt idx="10026" formatCode="m/d/yyyy\ h:mm">
                  <c:v>39991.041666666526</c:v>
                </c:pt>
                <c:pt idx="10027" formatCode="m/d/yyyy\ h:mm">
                  <c:v>39991.083333333205</c:v>
                </c:pt>
                <c:pt idx="10028" formatCode="m/d/yyyy\ h:mm">
                  <c:v>39991.124999999869</c:v>
                </c:pt>
                <c:pt idx="10029" formatCode="m/d/yyyy\ h:mm">
                  <c:v>39991.166666666526</c:v>
                </c:pt>
                <c:pt idx="10030" formatCode="m/d/yyyy\ h:mm">
                  <c:v>39991.208333333198</c:v>
                </c:pt>
                <c:pt idx="10031" formatCode="m/d/yyyy\ h:mm">
                  <c:v>39991.249999999862</c:v>
                </c:pt>
                <c:pt idx="10032" formatCode="m/d/yyyy\ h:mm">
                  <c:v>39991.291666666504</c:v>
                </c:pt>
                <c:pt idx="10033" formatCode="m/d/yyyy\ h:mm">
                  <c:v>39991.33333333319</c:v>
                </c:pt>
                <c:pt idx="10034" formatCode="m/d/yyyy\ h:mm">
                  <c:v>39991.374999999876</c:v>
                </c:pt>
                <c:pt idx="10035" formatCode="m/d/yyyy\ h:mm">
                  <c:v>39991.416666666519</c:v>
                </c:pt>
                <c:pt idx="10036" formatCode="m/d/yyyy\ h:mm">
                  <c:v>39991.458333333198</c:v>
                </c:pt>
                <c:pt idx="10037" formatCode="m/d/yyyy\ h:mm">
                  <c:v>39991.499999999847</c:v>
                </c:pt>
                <c:pt idx="10038" formatCode="m/d/yyyy\ h:mm">
                  <c:v>39991.541666666504</c:v>
                </c:pt>
                <c:pt idx="10039" formatCode="m/d/yyyy\ h:mm">
                  <c:v>39991.583333333183</c:v>
                </c:pt>
                <c:pt idx="10040" formatCode="m/d/yyyy\ h:mm">
                  <c:v>39991.62499999984</c:v>
                </c:pt>
                <c:pt idx="10041" formatCode="m/d/yyyy\ h:mm">
                  <c:v>39991.666666666504</c:v>
                </c:pt>
                <c:pt idx="10042" formatCode="m/d/yyyy\ h:mm">
                  <c:v>39991.708333333168</c:v>
                </c:pt>
                <c:pt idx="10043" formatCode="m/d/yyyy\ h:mm">
                  <c:v>39991.749999999833</c:v>
                </c:pt>
                <c:pt idx="10044" formatCode="m/d/yyyy\ h:mm">
                  <c:v>39991.791666666468</c:v>
                </c:pt>
                <c:pt idx="10045" formatCode="m/d/yyyy\ h:mm">
                  <c:v>39991.833333333161</c:v>
                </c:pt>
                <c:pt idx="10046" formatCode="m/d/yyyy\ h:mm">
                  <c:v>39991.874999999847</c:v>
                </c:pt>
                <c:pt idx="10047" formatCode="m/d/yyyy\ h:mm">
                  <c:v>39991.91666666649</c:v>
                </c:pt>
                <c:pt idx="10048" formatCode="m/d/yyyy\ h:mm">
                  <c:v>39991.958333333176</c:v>
                </c:pt>
                <c:pt idx="10049" formatCode="m/d/yyyy\ h:mm">
                  <c:v>39991.999999999818</c:v>
                </c:pt>
                <c:pt idx="10050" formatCode="m/d/yyyy\ h:mm">
                  <c:v>39992.041666666475</c:v>
                </c:pt>
                <c:pt idx="10051" formatCode="m/d/yyyy\ h:mm">
                  <c:v>39992.083333333147</c:v>
                </c:pt>
                <c:pt idx="10052" formatCode="m/d/yyyy\ h:mm">
                  <c:v>39992.124999999811</c:v>
                </c:pt>
                <c:pt idx="10053" formatCode="m/d/yyyy\ h:mm">
                  <c:v>39992.166666666475</c:v>
                </c:pt>
                <c:pt idx="10054" formatCode="m/d/yyyy\ h:mm">
                  <c:v>39992.208333333139</c:v>
                </c:pt>
                <c:pt idx="10055" formatCode="m/d/yyyy\ h:mm">
                  <c:v>39992.249999999811</c:v>
                </c:pt>
                <c:pt idx="10056" formatCode="m/d/yyyy\ h:mm">
                  <c:v>39992.291666666439</c:v>
                </c:pt>
                <c:pt idx="10057" formatCode="m/d/yyyy\ h:mm">
                  <c:v>39992.333333333132</c:v>
                </c:pt>
                <c:pt idx="10058" formatCode="m/d/yyyy\ h:mm">
                  <c:v>39992.374999999818</c:v>
                </c:pt>
                <c:pt idx="10059" formatCode="m/d/yyyy\ h:mm">
                  <c:v>39992.416666666461</c:v>
                </c:pt>
                <c:pt idx="10060" formatCode="m/d/yyyy\ h:mm">
                  <c:v>39992.458333333147</c:v>
                </c:pt>
                <c:pt idx="10061" formatCode="m/d/yyyy\ h:mm">
                  <c:v>39992.499999999789</c:v>
                </c:pt>
                <c:pt idx="10062" formatCode="m/d/yyyy\ h:mm">
                  <c:v>39992.541666666439</c:v>
                </c:pt>
                <c:pt idx="10063" formatCode="m/d/yyyy\ h:mm">
                  <c:v>39992.583333333117</c:v>
                </c:pt>
                <c:pt idx="10064" formatCode="m/d/yyyy\ h:mm">
                  <c:v>39992.624999999782</c:v>
                </c:pt>
                <c:pt idx="10065" formatCode="m/d/yyyy\ h:mm">
                  <c:v>39992.666666666431</c:v>
                </c:pt>
                <c:pt idx="10066" formatCode="m/d/yyyy\ h:mm">
                  <c:v>39992.70833333311</c:v>
                </c:pt>
                <c:pt idx="10067" formatCode="m/d/yyyy\ h:mm">
                  <c:v>39992.749999999782</c:v>
                </c:pt>
                <c:pt idx="10068" formatCode="m/d/yyyy\ h:mm">
                  <c:v>39992.791666666417</c:v>
                </c:pt>
                <c:pt idx="10069" formatCode="m/d/yyyy\ h:mm">
                  <c:v>39992.833333333103</c:v>
                </c:pt>
                <c:pt idx="10070" formatCode="m/d/yyyy\ h:mm">
                  <c:v>39992.874999999789</c:v>
                </c:pt>
                <c:pt idx="10071" formatCode="m/d/yyyy\ h:mm">
                  <c:v>39992.916666666431</c:v>
                </c:pt>
                <c:pt idx="10072" formatCode="m/d/yyyy\ h:mm">
                  <c:v>39992.95833333311</c:v>
                </c:pt>
                <c:pt idx="10073" formatCode="m/d/yyyy\ h:mm">
                  <c:v>39992.99999999976</c:v>
                </c:pt>
                <c:pt idx="10074" formatCode="m/d/yyyy\ h:mm">
                  <c:v>39993.041666666424</c:v>
                </c:pt>
                <c:pt idx="10075" formatCode="m/d/yyyy\ h:mm">
                  <c:v>39993.083333333088</c:v>
                </c:pt>
                <c:pt idx="10076" formatCode="m/d/yyyy\ h:mm">
                  <c:v>39993.124999999753</c:v>
                </c:pt>
                <c:pt idx="10077" formatCode="m/d/yyyy\ h:mm">
                  <c:v>39993.166666666402</c:v>
                </c:pt>
                <c:pt idx="10078" formatCode="m/d/yyyy\ h:mm">
                  <c:v>39993.208333333081</c:v>
                </c:pt>
                <c:pt idx="10079" formatCode="m/d/yyyy\ h:mm">
                  <c:v>39993.249999999745</c:v>
                </c:pt>
                <c:pt idx="10080" formatCode="m/d/yyyy\ h:mm">
                  <c:v>39993.29166666638</c:v>
                </c:pt>
                <c:pt idx="10081" formatCode="m/d/yyyy\ h:mm">
                  <c:v>39993.333333333081</c:v>
                </c:pt>
                <c:pt idx="10082" formatCode="m/d/yyyy\ h:mm">
                  <c:v>39993.374999999753</c:v>
                </c:pt>
                <c:pt idx="10083" formatCode="m/d/yyyy\ h:mm">
                  <c:v>39993.416666666402</c:v>
                </c:pt>
                <c:pt idx="10084" formatCode="m/d/yyyy\ h:mm">
                  <c:v>39993.458333333088</c:v>
                </c:pt>
                <c:pt idx="10085" formatCode="m/d/yyyy\ h:mm">
                  <c:v>39993.499999999731</c:v>
                </c:pt>
                <c:pt idx="10086" formatCode="m/d/yyyy\ h:mm">
                  <c:v>39993.54166666638</c:v>
                </c:pt>
                <c:pt idx="10087" formatCode="m/d/yyyy\ h:mm">
                  <c:v>39993.583333333059</c:v>
                </c:pt>
                <c:pt idx="10088" formatCode="m/d/yyyy\ h:mm">
                  <c:v>39993.624999999731</c:v>
                </c:pt>
                <c:pt idx="10089" formatCode="m/d/yyyy\ h:mm">
                  <c:v>39993.666666666373</c:v>
                </c:pt>
                <c:pt idx="10090" formatCode="m/d/yyyy\ h:mm">
                  <c:v>39993.708333333052</c:v>
                </c:pt>
                <c:pt idx="10091" formatCode="m/d/yyyy\ h:mm">
                  <c:v>39993.749999999716</c:v>
                </c:pt>
                <c:pt idx="10092" formatCode="m/d/yyyy\ h:mm">
                  <c:v>39993.791666666351</c:v>
                </c:pt>
                <c:pt idx="10093" formatCode="m/d/yyyy\ h:mm">
                  <c:v>39993.833333333045</c:v>
                </c:pt>
                <c:pt idx="10094" formatCode="m/d/yyyy\ h:mm">
                  <c:v>39993.874999999724</c:v>
                </c:pt>
                <c:pt idx="10095" formatCode="m/d/yyyy\ h:mm">
                  <c:v>39993.916666666373</c:v>
                </c:pt>
                <c:pt idx="10096" formatCode="m/d/yyyy\ h:mm">
                  <c:v>39993.958333333052</c:v>
                </c:pt>
                <c:pt idx="10097" formatCode="m/d/yyyy\ h:mm">
                  <c:v>39993.999999999702</c:v>
                </c:pt>
                <c:pt idx="10098" formatCode="m/d/yyyy\ h:mm">
                  <c:v>39994.041666666351</c:v>
                </c:pt>
                <c:pt idx="10099" formatCode="m/d/yyyy\ h:mm">
                  <c:v>39994.08333333303</c:v>
                </c:pt>
                <c:pt idx="10100" formatCode="m/d/yyyy\ h:mm">
                  <c:v>39994.124999999694</c:v>
                </c:pt>
                <c:pt idx="10101" formatCode="m/d/yyyy\ h:mm">
                  <c:v>39994.166666666344</c:v>
                </c:pt>
                <c:pt idx="10102" formatCode="m/d/yyyy\ h:mm">
                  <c:v>39994.208333333023</c:v>
                </c:pt>
                <c:pt idx="10103" formatCode="m/d/yyyy\ h:mm">
                  <c:v>39994.249999999687</c:v>
                </c:pt>
                <c:pt idx="10104" formatCode="m/d/yyyy\ h:mm">
                  <c:v>39994.291666666322</c:v>
                </c:pt>
                <c:pt idx="10105" formatCode="m/d/yyyy\ h:mm">
                  <c:v>39994.333333333016</c:v>
                </c:pt>
                <c:pt idx="10106" formatCode="m/d/yyyy\ h:mm">
                  <c:v>39994.374999999694</c:v>
                </c:pt>
                <c:pt idx="10107" formatCode="m/d/yyyy\ h:mm">
                  <c:v>39994.416666666344</c:v>
                </c:pt>
                <c:pt idx="10108" formatCode="m/d/yyyy\ h:mm">
                  <c:v>39994.458333333023</c:v>
                </c:pt>
                <c:pt idx="10109" formatCode="m/d/yyyy\ h:mm">
                  <c:v>39994.499999999673</c:v>
                </c:pt>
                <c:pt idx="10110" formatCode="m/d/yyyy\ h:mm">
                  <c:v>39994.541666666322</c:v>
                </c:pt>
                <c:pt idx="10111" formatCode="m/d/yyyy\ h:mm">
                  <c:v>39994.583333333001</c:v>
                </c:pt>
                <c:pt idx="10112" formatCode="m/d/yyyy\ h:mm">
                  <c:v>39994.624999999665</c:v>
                </c:pt>
                <c:pt idx="10113" formatCode="m/d/yyyy\ h:mm">
                  <c:v>39994.666666666315</c:v>
                </c:pt>
                <c:pt idx="10114" formatCode="m/d/yyyy\ h:mm">
                  <c:v>39994.708333333001</c:v>
                </c:pt>
                <c:pt idx="10115" formatCode="m/d/yyyy\ h:mm">
                  <c:v>39994.749999999658</c:v>
                </c:pt>
                <c:pt idx="10116" formatCode="m/d/yyyy\ h:mm">
                  <c:v>39994.791666666293</c:v>
                </c:pt>
                <c:pt idx="10117" formatCode="m/d/yyyy\ h:mm">
                  <c:v>39994.833333333001</c:v>
                </c:pt>
                <c:pt idx="10118" formatCode="m/d/yyyy\ h:mm">
                  <c:v>39994.874999999665</c:v>
                </c:pt>
                <c:pt idx="10119" formatCode="m/d/yyyy\ h:mm">
                  <c:v>39994.916666666315</c:v>
                </c:pt>
                <c:pt idx="10120" formatCode="m/d/yyyy\ h:mm">
                  <c:v>39994.958333333008</c:v>
                </c:pt>
                <c:pt idx="10121" formatCode="m/d/yyyy\ h:mm">
                  <c:v>39994.999999999636</c:v>
                </c:pt>
                <c:pt idx="10122" formatCode="m/d/yyyy\ h:mm">
                  <c:v>39995.041666666293</c:v>
                </c:pt>
                <c:pt idx="10123" formatCode="m/d/yyyy\ h:mm">
                  <c:v>39995.083333332987</c:v>
                </c:pt>
                <c:pt idx="10124" formatCode="m/d/yyyy\ h:mm">
                  <c:v>39995.124999999636</c:v>
                </c:pt>
                <c:pt idx="10125" formatCode="m/d/yyyy\ h:mm">
                  <c:v>39995.166666666279</c:v>
                </c:pt>
                <c:pt idx="10126" formatCode="m/d/yyyy\ h:mm">
                  <c:v>39995.208333332979</c:v>
                </c:pt>
                <c:pt idx="10127" formatCode="m/d/yyyy\ h:mm">
                  <c:v>39995.249999999629</c:v>
                </c:pt>
                <c:pt idx="10128" formatCode="m/d/yyyy\ h:mm">
                  <c:v>39995.291666666257</c:v>
                </c:pt>
                <c:pt idx="10129" formatCode="m/d/yyyy\ h:mm">
                  <c:v>39995.333333332972</c:v>
                </c:pt>
                <c:pt idx="10130" formatCode="m/d/yyyy\ h:mm">
                  <c:v>39995.374999999636</c:v>
                </c:pt>
                <c:pt idx="10131" formatCode="m/d/yyyy\ h:mm">
                  <c:v>39995.416666666286</c:v>
                </c:pt>
                <c:pt idx="10132" formatCode="m/d/yyyy\ h:mm">
                  <c:v>39995.458333332979</c:v>
                </c:pt>
                <c:pt idx="10133" formatCode="m/d/yyyy\ h:mm">
                  <c:v>39995.499999999614</c:v>
                </c:pt>
                <c:pt idx="10134" formatCode="m/d/yyyy\ h:mm">
                  <c:v>39995.541666666264</c:v>
                </c:pt>
                <c:pt idx="10135" formatCode="m/d/yyyy\ h:mm">
                  <c:v>39995.583333332943</c:v>
                </c:pt>
                <c:pt idx="10136" formatCode="m/d/yyyy\ h:mm">
                  <c:v>39995.624999999607</c:v>
                </c:pt>
                <c:pt idx="10137" formatCode="m/d/yyyy\ h:mm">
                  <c:v>39995.666666666257</c:v>
                </c:pt>
                <c:pt idx="10138" formatCode="m/d/yyyy\ h:mm">
                  <c:v>39995.708333332943</c:v>
                </c:pt>
                <c:pt idx="10139" formatCode="m/d/yyyy\ h:mm">
                  <c:v>39995.7499999996</c:v>
                </c:pt>
                <c:pt idx="10140" formatCode="m/d/yyyy\ h:mm">
                  <c:v>39995.791666666235</c:v>
                </c:pt>
                <c:pt idx="10141" formatCode="m/d/yyyy\ h:mm">
                  <c:v>39995.833333332943</c:v>
                </c:pt>
                <c:pt idx="10142" formatCode="m/d/yyyy\ h:mm">
                  <c:v>39995.874999999607</c:v>
                </c:pt>
                <c:pt idx="10143" formatCode="m/d/yyyy\ h:mm">
                  <c:v>39995.916666666257</c:v>
                </c:pt>
                <c:pt idx="10144" formatCode="m/d/yyyy\ h:mm">
                  <c:v>39995.95833333295</c:v>
                </c:pt>
                <c:pt idx="10145" formatCode="m/d/yyyy\ h:mm">
                  <c:v>39995.999999999593</c:v>
                </c:pt>
                <c:pt idx="10146" formatCode="m/d/yyyy\ h:mm">
                  <c:v>39996.041666666228</c:v>
                </c:pt>
                <c:pt idx="10147" formatCode="m/d/yyyy\ h:mm">
                  <c:v>39996.083333332928</c:v>
                </c:pt>
                <c:pt idx="10148" formatCode="m/d/yyyy\ h:mm">
                  <c:v>39996.124999999593</c:v>
                </c:pt>
                <c:pt idx="10149" formatCode="m/d/yyyy\ h:mm">
                  <c:v>39996.16666666622</c:v>
                </c:pt>
                <c:pt idx="10150" formatCode="m/d/yyyy\ h:mm">
                  <c:v>39996.208333332921</c:v>
                </c:pt>
                <c:pt idx="10151" formatCode="m/d/yyyy\ h:mm">
                  <c:v>39996.249999999585</c:v>
                </c:pt>
                <c:pt idx="10152" formatCode="m/d/yyyy\ h:mm">
                  <c:v>39996.291666666206</c:v>
                </c:pt>
                <c:pt idx="10153" formatCode="m/d/yyyy\ h:mm">
                  <c:v>39996.333333332899</c:v>
                </c:pt>
                <c:pt idx="10154" formatCode="m/d/yyyy\ h:mm">
                  <c:v>39996.374999999585</c:v>
                </c:pt>
                <c:pt idx="10155" formatCode="m/d/yyyy\ h:mm">
                  <c:v>39996.416666666228</c:v>
                </c:pt>
                <c:pt idx="10156" formatCode="m/d/yyyy\ h:mm">
                  <c:v>39996.458333332906</c:v>
                </c:pt>
                <c:pt idx="10157" formatCode="m/d/yyyy\ h:mm">
                  <c:v>39996.499999999563</c:v>
                </c:pt>
                <c:pt idx="10158" formatCode="m/d/yyyy\ h:mm">
                  <c:v>39996.541666666199</c:v>
                </c:pt>
                <c:pt idx="10159" formatCode="m/d/yyyy\ h:mm">
                  <c:v>39996.583333332892</c:v>
                </c:pt>
                <c:pt idx="10160" formatCode="m/d/yyyy\ h:mm">
                  <c:v>39996.624999999549</c:v>
                </c:pt>
                <c:pt idx="10161" formatCode="m/d/yyyy\ h:mm">
                  <c:v>39996.666666666191</c:v>
                </c:pt>
                <c:pt idx="10162" formatCode="m/d/yyyy\ h:mm">
                  <c:v>39996.708333332892</c:v>
                </c:pt>
                <c:pt idx="10163" formatCode="m/d/yyyy\ h:mm">
                  <c:v>39996.749999999542</c:v>
                </c:pt>
                <c:pt idx="10164" formatCode="m/d/yyyy\ h:mm">
                  <c:v>39996.791666666177</c:v>
                </c:pt>
                <c:pt idx="10165" formatCode="m/d/yyyy\ h:mm">
                  <c:v>39996.833333332885</c:v>
                </c:pt>
                <c:pt idx="10166" formatCode="m/d/yyyy\ h:mm">
                  <c:v>39996.874999999556</c:v>
                </c:pt>
                <c:pt idx="10167" formatCode="m/d/yyyy\ h:mm">
                  <c:v>39996.916666666199</c:v>
                </c:pt>
                <c:pt idx="10168" formatCode="m/d/yyyy\ h:mm">
                  <c:v>39996.958333332885</c:v>
                </c:pt>
                <c:pt idx="10169" formatCode="m/d/yyyy\ h:mm">
                  <c:v>39996.999999999542</c:v>
                </c:pt>
                <c:pt idx="10170" formatCode="m/d/yyyy\ h:mm">
                  <c:v>39997.041666666184</c:v>
                </c:pt>
                <c:pt idx="10171" formatCode="m/d/yyyy\ h:mm">
                  <c:v>39997.083333332863</c:v>
                </c:pt>
                <c:pt idx="10172" formatCode="m/d/yyyy\ h:mm">
                  <c:v>39997.124999999534</c:v>
                </c:pt>
                <c:pt idx="10173" formatCode="m/d/yyyy\ h:mm">
                  <c:v>39997.166666666184</c:v>
                </c:pt>
                <c:pt idx="10174" formatCode="m/d/yyyy\ h:mm">
                  <c:v>39997.208333332848</c:v>
                </c:pt>
                <c:pt idx="10175" formatCode="m/d/yyyy\ h:mm">
                  <c:v>39997.249999999513</c:v>
                </c:pt>
                <c:pt idx="10176" formatCode="m/d/yyyy\ h:mm">
                  <c:v>39997.291666666155</c:v>
                </c:pt>
                <c:pt idx="10177" formatCode="m/d/yyyy\ h:mm">
                  <c:v>39997.333333332841</c:v>
                </c:pt>
                <c:pt idx="10178" formatCode="m/d/yyyy\ h:mm">
                  <c:v>39997.374999999534</c:v>
                </c:pt>
                <c:pt idx="10179" formatCode="m/d/yyyy\ h:mm">
                  <c:v>39997.416666666169</c:v>
                </c:pt>
                <c:pt idx="10180" formatCode="m/d/yyyy\ h:mm">
                  <c:v>39997.458333332856</c:v>
                </c:pt>
                <c:pt idx="10181" formatCode="m/d/yyyy\ h:mm">
                  <c:v>39997.499999999498</c:v>
                </c:pt>
                <c:pt idx="10182" formatCode="m/d/yyyy\ h:mm">
                  <c:v>39997.541666666155</c:v>
                </c:pt>
                <c:pt idx="10183" formatCode="m/d/yyyy\ h:mm">
                  <c:v>39997.583333332841</c:v>
                </c:pt>
                <c:pt idx="10184" formatCode="m/d/yyyy\ h:mm">
                  <c:v>39997.624999999491</c:v>
                </c:pt>
                <c:pt idx="10185" formatCode="m/d/yyyy\ h:mm">
                  <c:v>39997.666666666155</c:v>
                </c:pt>
                <c:pt idx="10186" formatCode="m/d/yyyy\ h:mm">
                  <c:v>39997.708333332819</c:v>
                </c:pt>
                <c:pt idx="10187" formatCode="m/d/yyyy\ h:mm">
                  <c:v>39997.749999999483</c:v>
                </c:pt>
                <c:pt idx="10188" formatCode="m/d/yyyy\ h:mm">
                  <c:v>39997.791666666119</c:v>
                </c:pt>
                <c:pt idx="10189" formatCode="m/d/yyyy\ h:mm">
                  <c:v>39997.833333332812</c:v>
                </c:pt>
                <c:pt idx="10190" formatCode="m/d/yyyy\ h:mm">
                  <c:v>39997.874999999498</c:v>
                </c:pt>
                <c:pt idx="10191" formatCode="m/d/yyyy\ h:mm">
                  <c:v>39997.91666666614</c:v>
                </c:pt>
                <c:pt idx="10192" formatCode="m/d/yyyy\ h:mm">
                  <c:v>39997.958333332826</c:v>
                </c:pt>
                <c:pt idx="10193" formatCode="m/d/yyyy\ h:mm">
                  <c:v>39997.999999999469</c:v>
                </c:pt>
                <c:pt idx="10194" formatCode="m/d/yyyy\ h:mm">
                  <c:v>39998.041666666126</c:v>
                </c:pt>
                <c:pt idx="10195" formatCode="m/d/yyyy\ h:mm">
                  <c:v>39998.083333332797</c:v>
                </c:pt>
                <c:pt idx="10196" formatCode="m/d/yyyy\ h:mm">
                  <c:v>39998.124999999462</c:v>
                </c:pt>
                <c:pt idx="10197" formatCode="m/d/yyyy\ h:mm">
                  <c:v>39998.166666666126</c:v>
                </c:pt>
                <c:pt idx="10198" formatCode="m/d/yyyy\ h:mm">
                  <c:v>39998.20833333279</c:v>
                </c:pt>
                <c:pt idx="10199" formatCode="m/d/yyyy\ h:mm">
                  <c:v>39998.249999999462</c:v>
                </c:pt>
                <c:pt idx="10200" formatCode="m/d/yyyy\ h:mm">
                  <c:v>39998.291666666097</c:v>
                </c:pt>
                <c:pt idx="10201" formatCode="m/d/yyyy\ h:mm">
                  <c:v>39998.333333332783</c:v>
                </c:pt>
                <c:pt idx="10202" formatCode="m/d/yyyy\ h:mm">
                  <c:v>39998.374999999469</c:v>
                </c:pt>
                <c:pt idx="10203" formatCode="m/d/yyyy\ h:mm">
                  <c:v>39998.416666666111</c:v>
                </c:pt>
                <c:pt idx="10204" formatCode="m/d/yyyy\ h:mm">
                  <c:v>39998.458333332797</c:v>
                </c:pt>
                <c:pt idx="10205" formatCode="m/d/yyyy\ h:mm">
                  <c:v>39998.49999999944</c:v>
                </c:pt>
                <c:pt idx="10206" formatCode="m/d/yyyy\ h:mm">
                  <c:v>39998.541666666104</c:v>
                </c:pt>
                <c:pt idx="10207" formatCode="m/d/yyyy\ h:mm">
                  <c:v>39998.583333332768</c:v>
                </c:pt>
                <c:pt idx="10208" formatCode="m/d/yyyy\ h:mm">
                  <c:v>39998.624999999432</c:v>
                </c:pt>
                <c:pt idx="10209" formatCode="m/d/yyyy\ h:mm">
                  <c:v>39998.666666666082</c:v>
                </c:pt>
                <c:pt idx="10210" formatCode="m/d/yyyy\ h:mm">
                  <c:v>39998.708333332761</c:v>
                </c:pt>
                <c:pt idx="10211" formatCode="m/d/yyyy\ h:mm">
                  <c:v>39998.749999999432</c:v>
                </c:pt>
                <c:pt idx="10212" formatCode="m/d/yyyy\ h:mm">
                  <c:v>39998.791666666068</c:v>
                </c:pt>
                <c:pt idx="10213" formatCode="m/d/yyyy\ h:mm">
                  <c:v>39998.833333332761</c:v>
                </c:pt>
                <c:pt idx="10214" formatCode="m/d/yyyy\ h:mm">
                  <c:v>39998.87499999944</c:v>
                </c:pt>
                <c:pt idx="10215" formatCode="m/d/yyyy\ h:mm">
                  <c:v>39998.916666666082</c:v>
                </c:pt>
                <c:pt idx="10216" formatCode="m/d/yyyy\ h:mm">
                  <c:v>39998.958333332768</c:v>
                </c:pt>
                <c:pt idx="10217" formatCode="m/d/yyyy\ h:mm">
                  <c:v>39998.999999999411</c:v>
                </c:pt>
                <c:pt idx="10218" formatCode="m/d/yyyy\ h:mm">
                  <c:v>39999.041666666075</c:v>
                </c:pt>
                <c:pt idx="10219" formatCode="m/d/yyyy\ h:mm">
                  <c:v>39999.083333332739</c:v>
                </c:pt>
                <c:pt idx="10220" formatCode="m/d/yyyy\ h:mm">
                  <c:v>39999.124999999403</c:v>
                </c:pt>
                <c:pt idx="10221" formatCode="m/d/yyyy\ h:mm">
                  <c:v>39999.166666666053</c:v>
                </c:pt>
                <c:pt idx="10222" formatCode="m/d/yyyy\ h:mm">
                  <c:v>39999.208333332732</c:v>
                </c:pt>
                <c:pt idx="10223" formatCode="m/d/yyyy\ h:mm">
                  <c:v>39999.249999999396</c:v>
                </c:pt>
                <c:pt idx="10224" formatCode="m/d/yyyy\ h:mm">
                  <c:v>39999.291666666031</c:v>
                </c:pt>
                <c:pt idx="10225" formatCode="m/d/yyyy\ h:mm">
                  <c:v>39999.333333332732</c:v>
                </c:pt>
                <c:pt idx="10226" formatCode="m/d/yyyy\ h:mm">
                  <c:v>39999.374999999403</c:v>
                </c:pt>
                <c:pt idx="10227" formatCode="m/d/yyyy\ h:mm">
                  <c:v>39999.416666666053</c:v>
                </c:pt>
                <c:pt idx="10228" formatCode="m/d/yyyy\ h:mm">
                  <c:v>39999.458333332739</c:v>
                </c:pt>
                <c:pt idx="10229" formatCode="m/d/yyyy\ h:mm">
                  <c:v>39999.499999999382</c:v>
                </c:pt>
                <c:pt idx="10230" formatCode="m/d/yyyy\ h:mm">
                  <c:v>39999.541666666031</c:v>
                </c:pt>
                <c:pt idx="10231" formatCode="m/d/yyyy\ h:mm">
                  <c:v>39999.58333333271</c:v>
                </c:pt>
                <c:pt idx="10232" formatCode="m/d/yyyy\ h:mm">
                  <c:v>39999.624999999382</c:v>
                </c:pt>
                <c:pt idx="10233" formatCode="m/d/yyyy\ h:mm">
                  <c:v>39999.666666666024</c:v>
                </c:pt>
                <c:pt idx="10234" formatCode="m/d/yyyy\ h:mm">
                  <c:v>39999.708333332703</c:v>
                </c:pt>
                <c:pt idx="10235" formatCode="m/d/yyyy\ h:mm">
                  <c:v>39999.749999999367</c:v>
                </c:pt>
                <c:pt idx="10236" formatCode="m/d/yyyy\ h:mm">
                  <c:v>39999.791666666002</c:v>
                </c:pt>
                <c:pt idx="10237" formatCode="m/d/yyyy\ h:mm">
                  <c:v>39999.833333332695</c:v>
                </c:pt>
                <c:pt idx="10238" formatCode="m/d/yyyy\ h:mm">
                  <c:v>39999.874999999374</c:v>
                </c:pt>
                <c:pt idx="10239" formatCode="m/d/yyyy\ h:mm">
                  <c:v>39999.916666666031</c:v>
                </c:pt>
                <c:pt idx="10240" formatCode="m/d/yyyy\ h:mm">
                  <c:v>39999.958333332703</c:v>
                </c:pt>
                <c:pt idx="10241" formatCode="m/d/yyyy\ h:mm">
                  <c:v>39999.999999999352</c:v>
                </c:pt>
                <c:pt idx="10242" formatCode="m/d/yyyy\ h:mm">
                  <c:v>40000.041666666002</c:v>
                </c:pt>
                <c:pt idx="10243" formatCode="m/d/yyyy\ h:mm">
                  <c:v>40000.083333332681</c:v>
                </c:pt>
                <c:pt idx="10244" formatCode="m/d/yyyy\ h:mm">
                  <c:v>40000.124999999345</c:v>
                </c:pt>
                <c:pt idx="10245" formatCode="m/d/yyyy\ h:mm">
                  <c:v>40000.166666665995</c:v>
                </c:pt>
                <c:pt idx="10246" formatCode="m/d/yyyy\ h:mm">
                  <c:v>40000.208333332681</c:v>
                </c:pt>
                <c:pt idx="10247" formatCode="m/d/yyyy\ h:mm">
                  <c:v>40000.249999999338</c:v>
                </c:pt>
                <c:pt idx="10248" formatCode="m/d/yyyy\ h:mm">
                  <c:v>40000.291666665973</c:v>
                </c:pt>
                <c:pt idx="10249" formatCode="m/d/yyyy\ h:mm">
                  <c:v>40000.333333332666</c:v>
                </c:pt>
                <c:pt idx="10250" formatCode="m/d/yyyy\ h:mm">
                  <c:v>40000.374999999345</c:v>
                </c:pt>
                <c:pt idx="10251" formatCode="m/d/yyyy\ h:mm">
                  <c:v>40000.416666665995</c:v>
                </c:pt>
                <c:pt idx="10252" formatCode="m/d/yyyy\ h:mm">
                  <c:v>40000.458333332674</c:v>
                </c:pt>
                <c:pt idx="10253" formatCode="m/d/yyyy\ h:mm">
                  <c:v>40000.499999999323</c:v>
                </c:pt>
                <c:pt idx="10254" formatCode="m/d/yyyy\ h:mm">
                  <c:v>40000.541666665973</c:v>
                </c:pt>
                <c:pt idx="10255" formatCode="m/d/yyyy\ h:mm">
                  <c:v>40000.583333332652</c:v>
                </c:pt>
                <c:pt idx="10256" formatCode="m/d/yyyy\ h:mm">
                  <c:v>40000.624999999316</c:v>
                </c:pt>
                <c:pt idx="10257" formatCode="m/d/yyyy\ h:mm">
                  <c:v>40000.666666665966</c:v>
                </c:pt>
                <c:pt idx="10258" formatCode="m/d/yyyy\ h:mm">
                  <c:v>40000.708333332645</c:v>
                </c:pt>
                <c:pt idx="10259" formatCode="m/d/yyyy\ h:mm">
                  <c:v>40000.749999999309</c:v>
                </c:pt>
                <c:pt idx="10260" formatCode="m/d/yyyy\ h:mm">
                  <c:v>40000.791666665944</c:v>
                </c:pt>
                <c:pt idx="10261" formatCode="m/d/yyyy\ h:mm">
                  <c:v>40000.833333332637</c:v>
                </c:pt>
                <c:pt idx="10262" formatCode="m/d/yyyy\ h:mm">
                  <c:v>40000.874999999316</c:v>
                </c:pt>
                <c:pt idx="10263" formatCode="m/d/yyyy\ h:mm">
                  <c:v>40000.916666665966</c:v>
                </c:pt>
                <c:pt idx="10264" formatCode="m/d/yyyy\ h:mm">
                  <c:v>40000.958333332645</c:v>
                </c:pt>
                <c:pt idx="10265" formatCode="m/d/yyyy\ h:mm">
                  <c:v>40000.999999999294</c:v>
                </c:pt>
                <c:pt idx="10266" formatCode="m/d/yyyy\ h:mm">
                  <c:v>40001.041666665944</c:v>
                </c:pt>
                <c:pt idx="10267" formatCode="m/d/yyyy\ h:mm">
                  <c:v>40001.083333332623</c:v>
                </c:pt>
                <c:pt idx="10268" formatCode="m/d/yyyy\ h:mm">
                  <c:v>40001.124999999287</c:v>
                </c:pt>
                <c:pt idx="10269" formatCode="m/d/yyyy\ h:mm">
                  <c:v>40001.166666665937</c:v>
                </c:pt>
                <c:pt idx="10270" formatCode="m/d/yyyy\ h:mm">
                  <c:v>40001.208333332615</c:v>
                </c:pt>
                <c:pt idx="10271" formatCode="m/d/yyyy\ h:mm">
                  <c:v>40001.24999999928</c:v>
                </c:pt>
                <c:pt idx="10272" formatCode="m/d/yyyy\ h:mm">
                  <c:v>40001.291666665915</c:v>
                </c:pt>
                <c:pt idx="10273" formatCode="m/d/yyyy\ h:mm">
                  <c:v>40001.333333332608</c:v>
                </c:pt>
                <c:pt idx="10274" formatCode="m/d/yyyy\ h:mm">
                  <c:v>40001.374999999287</c:v>
                </c:pt>
                <c:pt idx="10275" formatCode="m/d/yyyy\ h:mm">
                  <c:v>40001.416666665937</c:v>
                </c:pt>
                <c:pt idx="10276" formatCode="m/d/yyyy\ h:mm">
                  <c:v>40001.458333332615</c:v>
                </c:pt>
                <c:pt idx="10277" formatCode="m/d/yyyy\ h:mm">
                  <c:v>40001.499999999265</c:v>
                </c:pt>
                <c:pt idx="10278" formatCode="m/d/yyyy\ h:mm">
                  <c:v>40001.541666665915</c:v>
                </c:pt>
                <c:pt idx="10279" formatCode="m/d/yyyy\ h:mm">
                  <c:v>40001.583333332601</c:v>
                </c:pt>
                <c:pt idx="10280" formatCode="m/d/yyyy\ h:mm">
                  <c:v>40001.624999999258</c:v>
                </c:pt>
                <c:pt idx="10281" formatCode="m/d/yyyy\ h:mm">
                  <c:v>40001.666666665908</c:v>
                </c:pt>
                <c:pt idx="10282" formatCode="m/d/yyyy\ h:mm">
                  <c:v>40001.708333332601</c:v>
                </c:pt>
                <c:pt idx="10283" formatCode="m/d/yyyy\ h:mm">
                  <c:v>40001.749999999251</c:v>
                </c:pt>
                <c:pt idx="10284" formatCode="m/d/yyyy\ h:mm">
                  <c:v>40001.791666665886</c:v>
                </c:pt>
                <c:pt idx="10285" formatCode="m/d/yyyy\ h:mm">
                  <c:v>40001.833333332594</c:v>
                </c:pt>
                <c:pt idx="10286" formatCode="m/d/yyyy\ h:mm">
                  <c:v>40001.874999999243</c:v>
                </c:pt>
                <c:pt idx="10287" formatCode="m/d/yyyy\ h:mm">
                  <c:v>40001.916666665908</c:v>
                </c:pt>
                <c:pt idx="10288" formatCode="m/d/yyyy\ h:mm">
                  <c:v>40001.958333332601</c:v>
                </c:pt>
                <c:pt idx="10289" formatCode="m/d/yyyy\ h:mm">
                  <c:v>40001.999999999236</c:v>
                </c:pt>
                <c:pt idx="10290" formatCode="m/d/yyyy\ h:mm">
                  <c:v>40002.041666665878</c:v>
                </c:pt>
                <c:pt idx="10291" formatCode="m/d/yyyy\ h:mm">
                  <c:v>40002.083333332579</c:v>
                </c:pt>
                <c:pt idx="10292" formatCode="m/d/yyyy\ h:mm">
                  <c:v>40002.124999999229</c:v>
                </c:pt>
                <c:pt idx="10293" formatCode="m/d/yyyy\ h:mm">
                  <c:v>40002.166666665871</c:v>
                </c:pt>
                <c:pt idx="10294" formatCode="m/d/yyyy\ h:mm">
                  <c:v>40002.208333332572</c:v>
                </c:pt>
                <c:pt idx="10295" formatCode="m/d/yyyy\ h:mm">
                  <c:v>40002.249999999221</c:v>
                </c:pt>
                <c:pt idx="10296" formatCode="m/d/yyyy\ h:mm">
                  <c:v>40002.291666665857</c:v>
                </c:pt>
                <c:pt idx="10297" formatCode="m/d/yyyy\ h:mm">
                  <c:v>40002.333333332565</c:v>
                </c:pt>
                <c:pt idx="10298" formatCode="m/d/yyyy\ h:mm">
                  <c:v>40002.374999999229</c:v>
                </c:pt>
                <c:pt idx="10299" formatCode="m/d/yyyy\ h:mm">
                  <c:v>40002.416666665878</c:v>
                </c:pt>
                <c:pt idx="10300" formatCode="m/d/yyyy\ h:mm">
                  <c:v>40002.458333332565</c:v>
                </c:pt>
                <c:pt idx="10301" formatCode="m/d/yyyy\ h:mm">
                  <c:v>40002.499999999207</c:v>
                </c:pt>
                <c:pt idx="10302" formatCode="m/d/yyyy\ h:mm">
                  <c:v>40002.541666665857</c:v>
                </c:pt>
                <c:pt idx="10303" formatCode="m/d/yyyy\ h:mm">
                  <c:v>40002.583333332543</c:v>
                </c:pt>
                <c:pt idx="10304" formatCode="m/d/yyyy\ h:mm">
                  <c:v>40002.6249999992</c:v>
                </c:pt>
                <c:pt idx="10305" formatCode="m/d/yyyy\ h:mm">
                  <c:v>40002.666666665849</c:v>
                </c:pt>
                <c:pt idx="10306" formatCode="m/d/yyyy\ h:mm">
                  <c:v>40002.708333332543</c:v>
                </c:pt>
                <c:pt idx="10307" formatCode="m/d/yyyy\ h:mm">
                  <c:v>40002.749999999192</c:v>
                </c:pt>
                <c:pt idx="10308" formatCode="m/d/yyyy\ h:mm">
                  <c:v>40002.79166666582</c:v>
                </c:pt>
                <c:pt idx="10309" formatCode="m/d/yyyy\ h:mm">
                  <c:v>40002.833333332535</c:v>
                </c:pt>
                <c:pt idx="10310" formatCode="m/d/yyyy\ h:mm">
                  <c:v>40002.874999999207</c:v>
                </c:pt>
                <c:pt idx="10311" formatCode="m/d/yyyy\ h:mm">
                  <c:v>40002.916666665835</c:v>
                </c:pt>
                <c:pt idx="10312" formatCode="m/d/yyyy\ h:mm">
                  <c:v>40002.958333332543</c:v>
                </c:pt>
                <c:pt idx="10313" formatCode="m/d/yyyy\ h:mm">
                  <c:v>40002.999999999192</c:v>
                </c:pt>
                <c:pt idx="10314" formatCode="m/d/yyyy\ h:mm">
                  <c:v>40003.04166666582</c:v>
                </c:pt>
                <c:pt idx="10315" formatCode="m/d/yyyy\ h:mm">
                  <c:v>40003.083333332521</c:v>
                </c:pt>
                <c:pt idx="10316" formatCode="m/d/yyyy\ h:mm">
                  <c:v>40003.124999999185</c:v>
                </c:pt>
                <c:pt idx="10317" formatCode="m/d/yyyy\ h:mm">
                  <c:v>40003.16666666582</c:v>
                </c:pt>
                <c:pt idx="10318" formatCode="m/d/yyyy\ h:mm">
                  <c:v>40003.208333332499</c:v>
                </c:pt>
                <c:pt idx="10319" formatCode="m/d/yyyy\ h:mm">
                  <c:v>40003.249999999163</c:v>
                </c:pt>
                <c:pt idx="10320" formatCode="m/d/yyyy\ h:mm">
                  <c:v>40003.291666665791</c:v>
                </c:pt>
                <c:pt idx="10321" formatCode="m/d/yyyy\ h:mm">
                  <c:v>40003.333333332492</c:v>
                </c:pt>
                <c:pt idx="10322" formatCode="m/d/yyyy\ h:mm">
                  <c:v>40003.374999999185</c:v>
                </c:pt>
                <c:pt idx="10323" formatCode="m/d/yyyy\ h:mm">
                  <c:v>40003.41666666582</c:v>
                </c:pt>
                <c:pt idx="10324" formatCode="m/d/yyyy\ h:mm">
                  <c:v>40003.458333332506</c:v>
                </c:pt>
                <c:pt idx="10325" formatCode="m/d/yyyy\ h:mm">
                  <c:v>40003.499999999149</c:v>
                </c:pt>
                <c:pt idx="10326" formatCode="m/d/yyyy\ h:mm">
                  <c:v>40003.541666665784</c:v>
                </c:pt>
                <c:pt idx="10327" formatCode="m/d/yyyy\ h:mm">
                  <c:v>40003.583333332492</c:v>
                </c:pt>
                <c:pt idx="10328" formatCode="m/d/yyyy\ h:mm">
                  <c:v>40003.624999999141</c:v>
                </c:pt>
                <c:pt idx="10329" formatCode="m/d/yyyy\ h:mm">
                  <c:v>40003.666666665784</c:v>
                </c:pt>
                <c:pt idx="10330" formatCode="m/d/yyyy\ h:mm">
                  <c:v>40003.708333332484</c:v>
                </c:pt>
                <c:pt idx="10331" formatCode="m/d/yyyy\ h:mm">
                  <c:v>40003.749999999141</c:v>
                </c:pt>
                <c:pt idx="10332" formatCode="m/d/yyyy\ h:mm">
                  <c:v>40003.791666665762</c:v>
                </c:pt>
                <c:pt idx="10333" formatCode="m/d/yyyy\ h:mm">
                  <c:v>40003.833333332463</c:v>
                </c:pt>
                <c:pt idx="10334" formatCode="m/d/yyyy\ h:mm">
                  <c:v>40003.874999999149</c:v>
                </c:pt>
                <c:pt idx="10335" formatCode="m/d/yyyy\ h:mm">
                  <c:v>40003.916666665784</c:v>
                </c:pt>
                <c:pt idx="10336" formatCode="m/d/yyyy\ h:mm">
                  <c:v>40003.958333332484</c:v>
                </c:pt>
                <c:pt idx="10337" formatCode="m/d/yyyy\ h:mm">
                  <c:v>40003.999999999134</c:v>
                </c:pt>
                <c:pt idx="10338" formatCode="m/d/yyyy\ h:mm">
                  <c:v>40004.041666665769</c:v>
                </c:pt>
                <c:pt idx="10339" formatCode="m/d/yyyy\ h:mm">
                  <c:v>40004.083333332448</c:v>
                </c:pt>
                <c:pt idx="10340" formatCode="m/d/yyyy\ h:mm">
                  <c:v>40004.124999999112</c:v>
                </c:pt>
                <c:pt idx="10341" formatCode="m/d/yyyy\ h:mm">
                  <c:v>40004.166666665755</c:v>
                </c:pt>
                <c:pt idx="10342" formatCode="m/d/yyyy\ h:mm">
                  <c:v>40004.208333332441</c:v>
                </c:pt>
                <c:pt idx="10343" formatCode="m/d/yyyy\ h:mm">
                  <c:v>40004.249999999112</c:v>
                </c:pt>
                <c:pt idx="10344" formatCode="m/d/yyyy\ h:mm">
                  <c:v>40004.291666665726</c:v>
                </c:pt>
                <c:pt idx="10345" formatCode="m/d/yyyy\ h:mm">
                  <c:v>40004.333333332441</c:v>
                </c:pt>
                <c:pt idx="10346" formatCode="m/d/yyyy\ h:mm">
                  <c:v>40004.37499999912</c:v>
                </c:pt>
                <c:pt idx="10347" formatCode="m/d/yyyy\ h:mm">
                  <c:v>40004.416666665755</c:v>
                </c:pt>
                <c:pt idx="10348" formatCode="m/d/yyyy\ h:mm">
                  <c:v>40004.458333332448</c:v>
                </c:pt>
                <c:pt idx="10349" formatCode="m/d/yyyy\ h:mm">
                  <c:v>40004.499999999091</c:v>
                </c:pt>
                <c:pt idx="10350" formatCode="m/d/yyyy\ h:mm">
                  <c:v>40004.541666665733</c:v>
                </c:pt>
                <c:pt idx="10351" formatCode="m/d/yyyy\ h:mm">
                  <c:v>40004.583333332419</c:v>
                </c:pt>
                <c:pt idx="10352" formatCode="m/d/yyyy\ h:mm">
                  <c:v>40004.624999999083</c:v>
                </c:pt>
                <c:pt idx="10353" formatCode="m/d/yyyy\ h:mm">
                  <c:v>40004.666666665718</c:v>
                </c:pt>
                <c:pt idx="10354" formatCode="m/d/yyyy\ h:mm">
                  <c:v>40004.708333332412</c:v>
                </c:pt>
                <c:pt idx="10355" formatCode="m/d/yyyy\ h:mm">
                  <c:v>40004.749999999083</c:v>
                </c:pt>
                <c:pt idx="10356" formatCode="m/d/yyyy\ h:mm">
                  <c:v>40004.791666665697</c:v>
                </c:pt>
                <c:pt idx="10357" formatCode="m/d/yyyy\ h:mm">
                  <c:v>40004.833333332412</c:v>
                </c:pt>
                <c:pt idx="10358" formatCode="m/d/yyyy\ h:mm">
                  <c:v>40004.874999999091</c:v>
                </c:pt>
                <c:pt idx="10359" formatCode="m/d/yyyy\ h:mm">
                  <c:v>40004.916666665726</c:v>
                </c:pt>
                <c:pt idx="10360" formatCode="m/d/yyyy\ h:mm">
                  <c:v>40004.958333332419</c:v>
                </c:pt>
                <c:pt idx="10361" formatCode="m/d/yyyy\ h:mm">
                  <c:v>40004.999999999061</c:v>
                </c:pt>
                <c:pt idx="10362" formatCode="m/d/yyyy\ h:mm">
                  <c:v>40005.041666665704</c:v>
                </c:pt>
                <c:pt idx="10363" formatCode="m/d/yyyy\ h:mm">
                  <c:v>40005.08333333239</c:v>
                </c:pt>
                <c:pt idx="10364" formatCode="m/d/yyyy\ h:mm">
                  <c:v>40005.124999999061</c:v>
                </c:pt>
                <c:pt idx="10365" formatCode="m/d/yyyy\ h:mm">
                  <c:v>40005.166666665697</c:v>
                </c:pt>
                <c:pt idx="10366" formatCode="m/d/yyyy\ h:mm">
                  <c:v>40005.208333332383</c:v>
                </c:pt>
                <c:pt idx="10367" formatCode="m/d/yyyy\ h:mm">
                  <c:v>40005.249999999047</c:v>
                </c:pt>
                <c:pt idx="10368" formatCode="m/d/yyyy\ h:mm">
                  <c:v>40005.291666665667</c:v>
                </c:pt>
                <c:pt idx="10369" formatCode="m/d/yyyy\ h:mm">
                  <c:v>40005.333333332383</c:v>
                </c:pt>
                <c:pt idx="10370" formatCode="m/d/yyyy\ h:mm">
                  <c:v>40005.374999999054</c:v>
                </c:pt>
                <c:pt idx="10371" formatCode="m/d/yyyy\ h:mm">
                  <c:v>40005.416666665704</c:v>
                </c:pt>
                <c:pt idx="10372" formatCode="m/d/yyyy\ h:mm">
                  <c:v>40005.45833333239</c:v>
                </c:pt>
                <c:pt idx="10373" formatCode="m/d/yyyy\ h:mm">
                  <c:v>40005.499999999032</c:v>
                </c:pt>
                <c:pt idx="10374" formatCode="m/d/yyyy\ h:mm">
                  <c:v>40005.541666665667</c:v>
                </c:pt>
                <c:pt idx="10375" formatCode="m/d/yyyy\ h:mm">
                  <c:v>40005.583333332361</c:v>
                </c:pt>
                <c:pt idx="10376" formatCode="m/d/yyyy\ h:mm">
                  <c:v>40005.624999999032</c:v>
                </c:pt>
                <c:pt idx="10377" formatCode="m/d/yyyy\ h:mm">
                  <c:v>40005.666666665667</c:v>
                </c:pt>
                <c:pt idx="10378" formatCode="m/d/yyyy\ h:mm">
                  <c:v>40005.708333332361</c:v>
                </c:pt>
                <c:pt idx="10379" formatCode="m/d/yyyy\ h:mm">
                  <c:v>40005.749999999018</c:v>
                </c:pt>
                <c:pt idx="10380" formatCode="m/d/yyyy\ h:mm">
                  <c:v>40005.791666665638</c:v>
                </c:pt>
                <c:pt idx="10381" formatCode="m/d/yyyy\ h:mm">
                  <c:v>40005.833333332346</c:v>
                </c:pt>
                <c:pt idx="10382" formatCode="m/d/yyyy\ h:mm">
                  <c:v>40005.874999999025</c:v>
                </c:pt>
                <c:pt idx="10383" formatCode="m/d/yyyy\ h:mm">
                  <c:v>40005.916666665675</c:v>
                </c:pt>
                <c:pt idx="10384" formatCode="m/d/yyyy\ h:mm">
                  <c:v>40005.958333332354</c:v>
                </c:pt>
                <c:pt idx="10385" formatCode="m/d/yyyy\ h:mm">
                  <c:v>40005.999999999003</c:v>
                </c:pt>
                <c:pt idx="10386" formatCode="m/d/yyyy\ h:mm">
                  <c:v>40006.041666665638</c:v>
                </c:pt>
                <c:pt idx="10387" formatCode="m/d/yyyy\ h:mm">
                  <c:v>40006.083333332332</c:v>
                </c:pt>
                <c:pt idx="10388" formatCode="m/d/yyyy\ h:mm">
                  <c:v>40006.124999999003</c:v>
                </c:pt>
                <c:pt idx="10389" formatCode="m/d/yyyy\ h:mm">
                  <c:v>40006.166666665631</c:v>
                </c:pt>
                <c:pt idx="10390" formatCode="m/d/yyyy\ h:mm">
                  <c:v>40006.208333332332</c:v>
                </c:pt>
                <c:pt idx="10391" formatCode="m/d/yyyy\ h:mm">
                  <c:v>40006.249999999003</c:v>
                </c:pt>
                <c:pt idx="10392" formatCode="m/d/yyyy\ h:mm">
                  <c:v>40006.291666665609</c:v>
                </c:pt>
                <c:pt idx="10393" formatCode="m/d/yyyy\ h:mm">
                  <c:v>40006.333333332317</c:v>
                </c:pt>
                <c:pt idx="10394" formatCode="m/d/yyyy\ h:mm">
                  <c:v>40006.37499999901</c:v>
                </c:pt>
                <c:pt idx="10395" formatCode="m/d/yyyy\ h:mm">
                  <c:v>40006.416666665631</c:v>
                </c:pt>
                <c:pt idx="10396" formatCode="m/d/yyyy\ h:mm">
                  <c:v>40006.458333332324</c:v>
                </c:pt>
                <c:pt idx="10397" formatCode="m/d/yyyy\ h:mm">
                  <c:v>40006.499999998996</c:v>
                </c:pt>
                <c:pt idx="10398" formatCode="m/d/yyyy\ h:mm">
                  <c:v>40006.541666665617</c:v>
                </c:pt>
                <c:pt idx="10399" formatCode="m/d/yyyy\ h:mm">
                  <c:v>40006.583333332303</c:v>
                </c:pt>
                <c:pt idx="10400" formatCode="m/d/yyyy\ h:mm">
                  <c:v>40006.624999998989</c:v>
                </c:pt>
                <c:pt idx="10401" formatCode="m/d/yyyy\ h:mm">
                  <c:v>40006.666666665602</c:v>
                </c:pt>
                <c:pt idx="10402" formatCode="m/d/yyyy\ h:mm">
                  <c:v>40006.708333332295</c:v>
                </c:pt>
                <c:pt idx="10403" formatCode="m/d/yyyy\ h:mm">
                  <c:v>40006.749999998974</c:v>
                </c:pt>
                <c:pt idx="10404" formatCode="m/d/yyyy\ h:mm">
                  <c:v>40006.791666665587</c:v>
                </c:pt>
                <c:pt idx="10405" formatCode="m/d/yyyy\ h:mm">
                  <c:v>40006.833333332288</c:v>
                </c:pt>
                <c:pt idx="10406" formatCode="m/d/yyyy\ h:mm">
                  <c:v>40006.874999998981</c:v>
                </c:pt>
                <c:pt idx="10407" formatCode="m/d/yyyy\ h:mm">
                  <c:v>40006.916666665602</c:v>
                </c:pt>
                <c:pt idx="10408" formatCode="m/d/yyyy\ h:mm">
                  <c:v>40006.958333332295</c:v>
                </c:pt>
                <c:pt idx="10409" formatCode="m/d/yyyy\ h:mm">
                  <c:v>40006.99999999896</c:v>
                </c:pt>
                <c:pt idx="10410" formatCode="m/d/yyyy\ h:mm">
                  <c:v>40007.041666665587</c:v>
                </c:pt>
                <c:pt idx="10411" formatCode="m/d/yyyy\ h:mm">
                  <c:v>40007.083333332273</c:v>
                </c:pt>
                <c:pt idx="10412" formatCode="m/d/yyyy\ h:mm">
                  <c:v>40007.124999998952</c:v>
                </c:pt>
                <c:pt idx="10413" formatCode="m/d/yyyy\ h:mm">
                  <c:v>40007.16666666558</c:v>
                </c:pt>
                <c:pt idx="10414" formatCode="m/d/yyyy\ h:mm">
                  <c:v>40007.208333332266</c:v>
                </c:pt>
                <c:pt idx="10415" formatCode="m/d/yyyy\ h:mm">
                  <c:v>40007.249999998945</c:v>
                </c:pt>
                <c:pt idx="10416" formatCode="m/d/yyyy\ h:mm">
                  <c:v>40007.291666665566</c:v>
                </c:pt>
                <c:pt idx="10417" formatCode="m/d/yyyy\ h:mm">
                  <c:v>40007.333333332259</c:v>
                </c:pt>
                <c:pt idx="10418" formatCode="m/d/yyyy\ h:mm">
                  <c:v>40007.374999998952</c:v>
                </c:pt>
                <c:pt idx="10419" formatCode="m/d/yyyy\ h:mm">
                  <c:v>40007.416666665587</c:v>
                </c:pt>
                <c:pt idx="10420" formatCode="m/d/yyyy\ h:mm">
                  <c:v>40007.458333332266</c:v>
                </c:pt>
                <c:pt idx="10421" formatCode="m/d/yyyy\ h:mm">
                  <c:v>40007.49999999893</c:v>
                </c:pt>
                <c:pt idx="10422" formatCode="m/d/yyyy\ h:mm">
                  <c:v>40007.541666665566</c:v>
                </c:pt>
                <c:pt idx="10423" formatCode="m/d/yyyy\ h:mm">
                  <c:v>40007.583333332244</c:v>
                </c:pt>
                <c:pt idx="10424" formatCode="m/d/yyyy\ h:mm">
                  <c:v>40007.624999998923</c:v>
                </c:pt>
                <c:pt idx="10425" formatCode="m/d/yyyy\ h:mm">
                  <c:v>40007.666666665558</c:v>
                </c:pt>
                <c:pt idx="10426" formatCode="m/d/yyyy\ h:mm">
                  <c:v>40007.708333332237</c:v>
                </c:pt>
                <c:pt idx="10427" formatCode="m/d/yyyy\ h:mm">
                  <c:v>40007.749999998916</c:v>
                </c:pt>
                <c:pt idx="10428" formatCode="m/d/yyyy\ h:mm">
                  <c:v>40007.791666665536</c:v>
                </c:pt>
                <c:pt idx="10429" formatCode="m/d/yyyy\ h:mm">
                  <c:v>40007.83333333223</c:v>
                </c:pt>
                <c:pt idx="10430" formatCode="m/d/yyyy\ h:mm">
                  <c:v>40007.874999998923</c:v>
                </c:pt>
                <c:pt idx="10431" formatCode="m/d/yyyy\ h:mm">
                  <c:v>40007.916666665558</c:v>
                </c:pt>
                <c:pt idx="10432" formatCode="m/d/yyyy\ h:mm">
                  <c:v>40007.958333332237</c:v>
                </c:pt>
                <c:pt idx="10433" formatCode="m/d/yyyy\ h:mm">
                  <c:v>40007.999999998901</c:v>
                </c:pt>
                <c:pt idx="10434" formatCode="m/d/yyyy\ h:mm">
                  <c:v>40008.041666665536</c:v>
                </c:pt>
                <c:pt idx="10435" formatCode="m/d/yyyy\ h:mm">
                  <c:v>40008.083333332215</c:v>
                </c:pt>
                <c:pt idx="10436" formatCode="m/d/yyyy\ h:mm">
                  <c:v>40008.124999998894</c:v>
                </c:pt>
                <c:pt idx="10437" formatCode="m/d/yyyy\ h:mm">
                  <c:v>40008.166666665529</c:v>
                </c:pt>
                <c:pt idx="10438" formatCode="m/d/yyyy\ h:mm">
                  <c:v>40008.208333332208</c:v>
                </c:pt>
                <c:pt idx="10439" formatCode="m/d/yyyy\ h:mm">
                  <c:v>40008.249999998887</c:v>
                </c:pt>
                <c:pt idx="10440" formatCode="m/d/yyyy\ h:mm">
                  <c:v>40008.291666665507</c:v>
                </c:pt>
                <c:pt idx="10441" formatCode="m/d/yyyy\ h:mm">
                  <c:v>40008.333333332201</c:v>
                </c:pt>
                <c:pt idx="10442" formatCode="m/d/yyyy\ h:mm">
                  <c:v>40008.374999998894</c:v>
                </c:pt>
                <c:pt idx="10443" formatCode="m/d/yyyy\ h:mm">
                  <c:v>40008.416666665529</c:v>
                </c:pt>
                <c:pt idx="10444" formatCode="m/d/yyyy\ h:mm">
                  <c:v>40008.458333332208</c:v>
                </c:pt>
                <c:pt idx="10445" formatCode="m/d/yyyy\ h:mm">
                  <c:v>40008.499999998872</c:v>
                </c:pt>
                <c:pt idx="10446" formatCode="m/d/yyyy\ h:mm">
                  <c:v>40008.541666665507</c:v>
                </c:pt>
                <c:pt idx="10447" formatCode="m/d/yyyy\ h:mm">
                  <c:v>40008.583333332193</c:v>
                </c:pt>
                <c:pt idx="10448" formatCode="m/d/yyyy\ h:mm">
                  <c:v>40008.624999998865</c:v>
                </c:pt>
                <c:pt idx="10449" formatCode="m/d/yyyy\ h:mm">
                  <c:v>40008.6666666655</c:v>
                </c:pt>
                <c:pt idx="10450" formatCode="m/d/yyyy\ h:mm">
                  <c:v>40008.708333332193</c:v>
                </c:pt>
                <c:pt idx="10451" formatCode="m/d/yyyy\ h:mm">
                  <c:v>40008.749999998843</c:v>
                </c:pt>
                <c:pt idx="10452" formatCode="m/d/yyyy\ h:mm">
                  <c:v>40008.791666665471</c:v>
                </c:pt>
                <c:pt idx="10453" formatCode="m/d/yyyy\ h:mm">
                  <c:v>40008.833333332186</c:v>
                </c:pt>
                <c:pt idx="10454" formatCode="m/d/yyyy\ h:mm">
                  <c:v>40008.874999998865</c:v>
                </c:pt>
                <c:pt idx="10455" formatCode="m/d/yyyy\ h:mm">
                  <c:v>40008.9166666655</c:v>
                </c:pt>
                <c:pt idx="10456" formatCode="m/d/yyyy\ h:mm">
                  <c:v>40008.958333332193</c:v>
                </c:pt>
                <c:pt idx="10457" formatCode="m/d/yyyy\ h:mm">
                  <c:v>40008.999999998843</c:v>
                </c:pt>
                <c:pt idx="10458" formatCode="m/d/yyyy\ h:mm">
                  <c:v>40009.041666665471</c:v>
                </c:pt>
                <c:pt idx="10459" formatCode="m/d/yyyy\ h:mm">
                  <c:v>40009.083333332172</c:v>
                </c:pt>
                <c:pt idx="10460" formatCode="m/d/yyyy\ h:mm">
                  <c:v>40009.124999998836</c:v>
                </c:pt>
                <c:pt idx="10461" formatCode="m/d/yyyy\ h:mm">
                  <c:v>40009.166666665471</c:v>
                </c:pt>
                <c:pt idx="10462" formatCode="m/d/yyyy\ h:mm">
                  <c:v>40009.208333332164</c:v>
                </c:pt>
                <c:pt idx="10463" formatCode="m/d/yyyy\ h:mm">
                  <c:v>40009.249999998829</c:v>
                </c:pt>
                <c:pt idx="10464" formatCode="m/d/yyyy\ h:mm">
                  <c:v>40009.291666665449</c:v>
                </c:pt>
                <c:pt idx="10465" formatCode="m/d/yyyy\ h:mm">
                  <c:v>40009.333333332143</c:v>
                </c:pt>
                <c:pt idx="10466" formatCode="m/d/yyyy\ h:mm">
                  <c:v>40009.374999998836</c:v>
                </c:pt>
                <c:pt idx="10467" formatCode="m/d/yyyy\ h:mm">
                  <c:v>40009.416666665471</c:v>
                </c:pt>
                <c:pt idx="10468" formatCode="m/d/yyyy\ h:mm">
                  <c:v>40009.458333332164</c:v>
                </c:pt>
                <c:pt idx="10469" formatCode="m/d/yyyy\ h:mm">
                  <c:v>40009.499999998799</c:v>
                </c:pt>
                <c:pt idx="10470" formatCode="m/d/yyyy\ h:mm">
                  <c:v>40009.541666665449</c:v>
                </c:pt>
                <c:pt idx="10471" formatCode="m/d/yyyy\ h:mm">
                  <c:v>40009.583333332143</c:v>
                </c:pt>
                <c:pt idx="10472" formatCode="m/d/yyyy\ h:mm">
                  <c:v>40009.624999998792</c:v>
                </c:pt>
                <c:pt idx="10473" formatCode="m/d/yyyy\ h:mm">
                  <c:v>40009.666666665435</c:v>
                </c:pt>
                <c:pt idx="10474" formatCode="m/d/yyyy\ h:mm">
                  <c:v>40009.708333332135</c:v>
                </c:pt>
                <c:pt idx="10475" formatCode="m/d/yyyy\ h:mm">
                  <c:v>40009.749999998792</c:v>
                </c:pt>
                <c:pt idx="10476" formatCode="m/d/yyyy\ h:mm">
                  <c:v>40009.791666665413</c:v>
                </c:pt>
                <c:pt idx="10477" formatCode="m/d/yyyy\ h:mm">
                  <c:v>40009.833333332113</c:v>
                </c:pt>
                <c:pt idx="10478" formatCode="m/d/yyyy\ h:mm">
                  <c:v>40009.874999998799</c:v>
                </c:pt>
                <c:pt idx="10479" formatCode="m/d/yyyy\ h:mm">
                  <c:v>40009.916666665435</c:v>
                </c:pt>
                <c:pt idx="10480" formatCode="m/d/yyyy\ h:mm">
                  <c:v>40009.958333332135</c:v>
                </c:pt>
                <c:pt idx="10481" formatCode="m/d/yyyy\ h:mm">
                  <c:v>40009.999999998785</c:v>
                </c:pt>
                <c:pt idx="10482" formatCode="m/d/yyyy\ h:mm">
                  <c:v>40010.04166666542</c:v>
                </c:pt>
                <c:pt idx="10483" formatCode="m/d/yyyy\ h:mm">
                  <c:v>40010.083333332099</c:v>
                </c:pt>
                <c:pt idx="10484" formatCode="m/d/yyyy\ h:mm">
                  <c:v>40010.124999998763</c:v>
                </c:pt>
                <c:pt idx="10485" formatCode="m/d/yyyy\ h:mm">
                  <c:v>40010.166666665413</c:v>
                </c:pt>
                <c:pt idx="10486" formatCode="m/d/yyyy\ h:mm">
                  <c:v>40010.208333332092</c:v>
                </c:pt>
                <c:pt idx="10487" formatCode="m/d/yyyy\ h:mm">
                  <c:v>40010.249999998763</c:v>
                </c:pt>
                <c:pt idx="10488" formatCode="m/d/yyyy\ h:mm">
                  <c:v>40010.291666665391</c:v>
                </c:pt>
                <c:pt idx="10489" formatCode="m/d/yyyy\ h:mm">
                  <c:v>40010.333333332092</c:v>
                </c:pt>
                <c:pt idx="10490" formatCode="m/d/yyyy\ h:mm">
                  <c:v>40010.37499999877</c:v>
                </c:pt>
                <c:pt idx="10491" formatCode="m/d/yyyy\ h:mm">
                  <c:v>40010.416666665406</c:v>
                </c:pt>
                <c:pt idx="10492" formatCode="m/d/yyyy\ h:mm">
                  <c:v>40010.458333332099</c:v>
                </c:pt>
                <c:pt idx="10493" formatCode="m/d/yyyy\ h:mm">
                  <c:v>40010.499999998741</c:v>
                </c:pt>
                <c:pt idx="10494" formatCode="m/d/yyyy\ h:mm">
                  <c:v>40010.541666665384</c:v>
                </c:pt>
                <c:pt idx="10495" formatCode="m/d/yyyy\ h:mm">
                  <c:v>40010.583333332084</c:v>
                </c:pt>
                <c:pt idx="10496" formatCode="m/d/yyyy\ h:mm">
                  <c:v>40010.624999998741</c:v>
                </c:pt>
                <c:pt idx="10497" formatCode="m/d/yyyy\ h:mm">
                  <c:v>40010.666666665376</c:v>
                </c:pt>
                <c:pt idx="10498" formatCode="m/d/yyyy\ h:mm">
                  <c:v>40010.708333332062</c:v>
                </c:pt>
                <c:pt idx="10499" formatCode="m/d/yyyy\ h:mm">
                  <c:v>40010.749999998741</c:v>
                </c:pt>
                <c:pt idx="10500" formatCode="m/d/yyyy\ h:mm">
                  <c:v>40010.791666665347</c:v>
                </c:pt>
                <c:pt idx="10501" formatCode="m/d/yyyy\ h:mm">
                  <c:v>40010.833333332062</c:v>
                </c:pt>
                <c:pt idx="10502" formatCode="m/d/yyyy\ h:mm">
                  <c:v>40010.874999998741</c:v>
                </c:pt>
                <c:pt idx="10503" formatCode="m/d/yyyy\ h:mm">
                  <c:v>40010.916666665384</c:v>
                </c:pt>
                <c:pt idx="10504" formatCode="m/d/yyyy\ h:mm">
                  <c:v>40010.95833333207</c:v>
                </c:pt>
                <c:pt idx="10505" formatCode="m/d/yyyy\ h:mm">
                  <c:v>40010.999999998712</c:v>
                </c:pt>
                <c:pt idx="10506" formatCode="m/d/yyyy\ h:mm">
                  <c:v>40011.041666665355</c:v>
                </c:pt>
                <c:pt idx="10507" formatCode="m/d/yyyy\ h:mm">
                  <c:v>40011.083333332041</c:v>
                </c:pt>
                <c:pt idx="10508" formatCode="m/d/yyyy\ h:mm">
                  <c:v>40011.124999998712</c:v>
                </c:pt>
                <c:pt idx="10509" formatCode="m/d/yyyy\ h:mm">
                  <c:v>40011.166666665347</c:v>
                </c:pt>
                <c:pt idx="10510" formatCode="m/d/yyyy\ h:mm">
                  <c:v>40011.208333332033</c:v>
                </c:pt>
                <c:pt idx="10511" formatCode="m/d/yyyy\ h:mm">
                  <c:v>40011.249999998698</c:v>
                </c:pt>
                <c:pt idx="10512" formatCode="m/d/yyyy\ h:mm">
                  <c:v>40011.291666665318</c:v>
                </c:pt>
                <c:pt idx="10513" formatCode="m/d/yyyy\ h:mm">
                  <c:v>40011.333333332033</c:v>
                </c:pt>
                <c:pt idx="10514" formatCode="m/d/yyyy\ h:mm">
                  <c:v>40011.374999998705</c:v>
                </c:pt>
                <c:pt idx="10515" formatCode="m/d/yyyy\ h:mm">
                  <c:v>40011.416666665355</c:v>
                </c:pt>
                <c:pt idx="10516" formatCode="m/d/yyyy\ h:mm">
                  <c:v>40011.458333332041</c:v>
                </c:pt>
                <c:pt idx="10517" formatCode="m/d/yyyy\ h:mm">
                  <c:v>40011.499999998683</c:v>
                </c:pt>
                <c:pt idx="10518" formatCode="m/d/yyyy\ h:mm">
                  <c:v>40011.541666665318</c:v>
                </c:pt>
                <c:pt idx="10519" formatCode="m/d/yyyy\ h:mm">
                  <c:v>40011.583333332012</c:v>
                </c:pt>
                <c:pt idx="10520" formatCode="m/d/yyyy\ h:mm">
                  <c:v>40011.624999998683</c:v>
                </c:pt>
                <c:pt idx="10521" formatCode="m/d/yyyy\ h:mm">
                  <c:v>40011.666666665318</c:v>
                </c:pt>
                <c:pt idx="10522" formatCode="m/d/yyyy\ h:mm">
                  <c:v>40011.708333332012</c:v>
                </c:pt>
                <c:pt idx="10523" formatCode="m/d/yyyy\ h:mm">
                  <c:v>40011.749999998668</c:v>
                </c:pt>
                <c:pt idx="10524" formatCode="m/d/yyyy\ h:mm">
                  <c:v>40011.791666665289</c:v>
                </c:pt>
                <c:pt idx="10525" formatCode="m/d/yyyy\ h:mm">
                  <c:v>40011.833333331997</c:v>
                </c:pt>
                <c:pt idx="10526" formatCode="m/d/yyyy\ h:mm">
                  <c:v>40011.874999998676</c:v>
                </c:pt>
                <c:pt idx="10527" formatCode="m/d/yyyy\ h:mm">
                  <c:v>40011.916666665325</c:v>
                </c:pt>
                <c:pt idx="10528" formatCode="m/d/yyyy\ h:mm">
                  <c:v>40011.958333332004</c:v>
                </c:pt>
                <c:pt idx="10529" formatCode="m/d/yyyy\ h:mm">
                  <c:v>40011.999999998661</c:v>
                </c:pt>
                <c:pt idx="10530" formatCode="m/d/yyyy\ h:mm">
                  <c:v>40012.041666665296</c:v>
                </c:pt>
                <c:pt idx="10531" formatCode="m/d/yyyy\ h:mm">
                  <c:v>40012.083333331982</c:v>
                </c:pt>
                <c:pt idx="10532" formatCode="m/d/yyyy\ h:mm">
                  <c:v>40012.124999998647</c:v>
                </c:pt>
                <c:pt idx="10533" formatCode="m/d/yyyy\ h:mm">
                  <c:v>40012.166666665282</c:v>
                </c:pt>
                <c:pt idx="10534" formatCode="m/d/yyyy\ h:mm">
                  <c:v>40012.208333331982</c:v>
                </c:pt>
                <c:pt idx="10535" formatCode="m/d/yyyy\ h:mm">
                  <c:v>40012.249999998639</c:v>
                </c:pt>
                <c:pt idx="10536" formatCode="m/d/yyyy\ h:mm">
                  <c:v>40012.291666665267</c:v>
                </c:pt>
                <c:pt idx="10537" formatCode="m/d/yyyy\ h:mm">
                  <c:v>40012.333333331968</c:v>
                </c:pt>
                <c:pt idx="10538" formatCode="m/d/yyyy\ h:mm">
                  <c:v>40012.374999998647</c:v>
                </c:pt>
                <c:pt idx="10539" formatCode="m/d/yyyy\ h:mm">
                  <c:v>40012.416666665282</c:v>
                </c:pt>
                <c:pt idx="10540" formatCode="m/d/yyyy\ h:mm">
                  <c:v>40012.458333331975</c:v>
                </c:pt>
                <c:pt idx="10541" formatCode="m/d/yyyy\ h:mm">
                  <c:v>40012.499999998632</c:v>
                </c:pt>
                <c:pt idx="10542" formatCode="m/d/yyyy\ h:mm">
                  <c:v>40012.541666665267</c:v>
                </c:pt>
                <c:pt idx="10543" formatCode="m/d/yyyy\ h:mm">
                  <c:v>40012.583333331953</c:v>
                </c:pt>
                <c:pt idx="10544" formatCode="m/d/yyyy\ h:mm">
                  <c:v>40012.624999998618</c:v>
                </c:pt>
                <c:pt idx="10545" formatCode="m/d/yyyy\ h:mm">
                  <c:v>40012.666666665253</c:v>
                </c:pt>
                <c:pt idx="10546" formatCode="m/d/yyyy\ h:mm">
                  <c:v>40012.708333331946</c:v>
                </c:pt>
                <c:pt idx="10547" formatCode="m/d/yyyy\ h:mm">
                  <c:v>40012.74999999861</c:v>
                </c:pt>
                <c:pt idx="10548" formatCode="m/d/yyyy\ h:mm">
                  <c:v>40012.791666665238</c:v>
                </c:pt>
                <c:pt idx="10549" formatCode="m/d/yyyy\ h:mm">
                  <c:v>40012.833333331939</c:v>
                </c:pt>
                <c:pt idx="10550" formatCode="m/d/yyyy\ h:mm">
                  <c:v>40012.874999998618</c:v>
                </c:pt>
                <c:pt idx="10551" formatCode="m/d/yyyy\ h:mm">
                  <c:v>40012.916666665253</c:v>
                </c:pt>
                <c:pt idx="10552" formatCode="m/d/yyyy\ h:mm">
                  <c:v>40012.958333331946</c:v>
                </c:pt>
                <c:pt idx="10553" formatCode="m/d/yyyy\ h:mm">
                  <c:v>40012.999999998603</c:v>
                </c:pt>
                <c:pt idx="10554" formatCode="m/d/yyyy\ h:mm">
                  <c:v>40013.041666665231</c:v>
                </c:pt>
                <c:pt idx="10555" formatCode="m/d/yyyy\ h:mm">
                  <c:v>40013.083333331931</c:v>
                </c:pt>
                <c:pt idx="10556" formatCode="m/d/yyyy\ h:mm">
                  <c:v>40013.124999998603</c:v>
                </c:pt>
                <c:pt idx="10557" formatCode="m/d/yyyy\ h:mm">
                  <c:v>40013.166666665224</c:v>
                </c:pt>
                <c:pt idx="10558" formatCode="m/d/yyyy\ h:mm">
                  <c:v>40013.208333331917</c:v>
                </c:pt>
                <c:pt idx="10559" formatCode="m/d/yyyy\ h:mm">
                  <c:v>40013.249999998596</c:v>
                </c:pt>
                <c:pt idx="10560" formatCode="m/d/yyyy\ h:mm">
                  <c:v>40013.291666665209</c:v>
                </c:pt>
                <c:pt idx="10561" formatCode="m/d/yyyy\ h:mm">
                  <c:v>40013.33333333191</c:v>
                </c:pt>
                <c:pt idx="10562" formatCode="m/d/yyyy\ h:mm">
                  <c:v>40013.37499999861</c:v>
                </c:pt>
                <c:pt idx="10563" formatCode="m/d/yyyy\ h:mm">
                  <c:v>40013.416666665224</c:v>
                </c:pt>
                <c:pt idx="10564" formatCode="m/d/yyyy\ h:mm">
                  <c:v>40013.458333331917</c:v>
                </c:pt>
                <c:pt idx="10565" formatCode="m/d/yyyy\ h:mm">
                  <c:v>40013.499999998588</c:v>
                </c:pt>
                <c:pt idx="10566" formatCode="m/d/yyyy\ h:mm">
                  <c:v>40013.541666665202</c:v>
                </c:pt>
                <c:pt idx="10567" formatCode="m/d/yyyy\ h:mm">
                  <c:v>40013.583333331895</c:v>
                </c:pt>
                <c:pt idx="10568" formatCode="m/d/yyyy\ h:mm">
                  <c:v>40013.624999998574</c:v>
                </c:pt>
                <c:pt idx="10569" formatCode="m/d/yyyy\ h:mm">
                  <c:v>40013.666666665202</c:v>
                </c:pt>
                <c:pt idx="10570" formatCode="m/d/yyyy\ h:mm">
                  <c:v>40013.708333331888</c:v>
                </c:pt>
                <c:pt idx="10571" formatCode="m/d/yyyy\ h:mm">
                  <c:v>40013.749999998567</c:v>
                </c:pt>
                <c:pt idx="10572" formatCode="m/d/yyyy\ h:mm">
                  <c:v>40013.79166666518</c:v>
                </c:pt>
                <c:pt idx="10573" formatCode="m/d/yyyy\ h:mm">
                  <c:v>40013.833333331881</c:v>
                </c:pt>
                <c:pt idx="10574" formatCode="m/d/yyyy\ h:mm">
                  <c:v>40013.874999998574</c:v>
                </c:pt>
                <c:pt idx="10575" formatCode="m/d/yyyy\ h:mm">
                  <c:v>40013.916666665194</c:v>
                </c:pt>
                <c:pt idx="10576" formatCode="m/d/yyyy\ h:mm">
                  <c:v>40013.958333331888</c:v>
                </c:pt>
                <c:pt idx="10577" formatCode="m/d/yyyy\ h:mm">
                  <c:v>40013.999999998552</c:v>
                </c:pt>
                <c:pt idx="10578" formatCode="m/d/yyyy\ h:mm">
                  <c:v>40014.04166666518</c:v>
                </c:pt>
                <c:pt idx="10579" formatCode="m/d/yyyy\ h:mm">
                  <c:v>40014.083333331866</c:v>
                </c:pt>
                <c:pt idx="10580" formatCode="m/d/yyyy\ h:mm">
                  <c:v>40014.124999998545</c:v>
                </c:pt>
                <c:pt idx="10581" formatCode="m/d/yyyy\ h:mm">
                  <c:v>40014.16666666518</c:v>
                </c:pt>
                <c:pt idx="10582" formatCode="m/d/yyyy\ h:mm">
                  <c:v>40014.208333331859</c:v>
                </c:pt>
                <c:pt idx="10583" formatCode="m/d/yyyy\ h:mm">
                  <c:v>40014.249999998538</c:v>
                </c:pt>
                <c:pt idx="10584" formatCode="m/d/yyyy\ h:mm">
                  <c:v>40014.291666665158</c:v>
                </c:pt>
                <c:pt idx="10585" formatCode="m/d/yyyy\ h:mm">
                  <c:v>40014.333333331851</c:v>
                </c:pt>
                <c:pt idx="10586" formatCode="m/d/yyyy\ h:mm">
                  <c:v>40014.374999998545</c:v>
                </c:pt>
                <c:pt idx="10587" formatCode="m/d/yyyy\ h:mm">
                  <c:v>40014.41666666518</c:v>
                </c:pt>
                <c:pt idx="10588" formatCode="m/d/yyyy\ h:mm">
                  <c:v>40014.458333331859</c:v>
                </c:pt>
                <c:pt idx="10589" formatCode="m/d/yyyy\ h:mm">
                  <c:v>40014.499999998523</c:v>
                </c:pt>
                <c:pt idx="10590" formatCode="m/d/yyyy\ h:mm">
                  <c:v>40014.541666665158</c:v>
                </c:pt>
                <c:pt idx="10591" formatCode="m/d/yyyy\ h:mm">
                  <c:v>40014.583333331837</c:v>
                </c:pt>
                <c:pt idx="10592" formatCode="m/d/yyyy\ h:mm">
                  <c:v>40014.624999998516</c:v>
                </c:pt>
                <c:pt idx="10593" formatCode="m/d/yyyy\ h:mm">
                  <c:v>40014.666666665151</c:v>
                </c:pt>
                <c:pt idx="10594" formatCode="m/d/yyyy\ h:mm">
                  <c:v>40014.70833333183</c:v>
                </c:pt>
                <c:pt idx="10595" formatCode="m/d/yyyy\ h:mm">
                  <c:v>40014.749999998508</c:v>
                </c:pt>
                <c:pt idx="10596" formatCode="m/d/yyyy\ h:mm">
                  <c:v>40014.791666665129</c:v>
                </c:pt>
                <c:pt idx="10597" formatCode="m/d/yyyy\ h:mm">
                  <c:v>40014.833333331822</c:v>
                </c:pt>
                <c:pt idx="10598" formatCode="m/d/yyyy\ h:mm">
                  <c:v>40014.874999998516</c:v>
                </c:pt>
                <c:pt idx="10599" formatCode="m/d/yyyy\ h:mm">
                  <c:v>40014.916666665151</c:v>
                </c:pt>
                <c:pt idx="10600" formatCode="m/d/yyyy\ h:mm">
                  <c:v>40014.95833333183</c:v>
                </c:pt>
                <c:pt idx="10601" formatCode="m/d/yyyy\ h:mm">
                  <c:v>40014.999999998494</c:v>
                </c:pt>
                <c:pt idx="10602" formatCode="m/d/yyyy\ h:mm">
                  <c:v>40015.041666665129</c:v>
                </c:pt>
                <c:pt idx="10603" formatCode="m/d/yyyy\ h:mm">
                  <c:v>40015.083333331808</c:v>
                </c:pt>
                <c:pt idx="10604" formatCode="m/d/yyyy\ h:mm">
                  <c:v>40015.124999998487</c:v>
                </c:pt>
                <c:pt idx="10605" formatCode="m/d/yyyy\ h:mm">
                  <c:v>40015.166666665122</c:v>
                </c:pt>
                <c:pt idx="10606" formatCode="m/d/yyyy\ h:mm">
                  <c:v>40015.208333331801</c:v>
                </c:pt>
                <c:pt idx="10607" formatCode="m/d/yyyy\ h:mm">
                  <c:v>40015.249999998479</c:v>
                </c:pt>
                <c:pt idx="10608" formatCode="m/d/yyyy\ h:mm">
                  <c:v>40015.2916666651</c:v>
                </c:pt>
                <c:pt idx="10609" formatCode="m/d/yyyy\ h:mm">
                  <c:v>40015.333333331786</c:v>
                </c:pt>
                <c:pt idx="10610" formatCode="m/d/yyyy\ h:mm">
                  <c:v>40015.374999998487</c:v>
                </c:pt>
                <c:pt idx="10611" formatCode="m/d/yyyy\ h:mm">
                  <c:v>40015.416666665122</c:v>
                </c:pt>
                <c:pt idx="10612" formatCode="m/d/yyyy\ h:mm">
                  <c:v>40015.458333331793</c:v>
                </c:pt>
                <c:pt idx="10613" formatCode="m/d/yyyy\ h:mm">
                  <c:v>40015.499999998465</c:v>
                </c:pt>
                <c:pt idx="10614" formatCode="m/d/yyyy\ h:mm">
                  <c:v>40015.5416666651</c:v>
                </c:pt>
                <c:pt idx="10615" formatCode="m/d/yyyy\ h:mm">
                  <c:v>40015.583333331779</c:v>
                </c:pt>
                <c:pt idx="10616" formatCode="m/d/yyyy\ h:mm">
                  <c:v>40015.624999998443</c:v>
                </c:pt>
                <c:pt idx="10617" formatCode="m/d/yyyy\ h:mm">
                  <c:v>40015.666666665093</c:v>
                </c:pt>
                <c:pt idx="10618" formatCode="m/d/yyyy\ h:mm">
                  <c:v>40015.708333331771</c:v>
                </c:pt>
                <c:pt idx="10619" formatCode="m/d/yyyy\ h:mm">
                  <c:v>40015.749999998443</c:v>
                </c:pt>
                <c:pt idx="10620" formatCode="m/d/yyyy\ h:mm">
                  <c:v>40015.791666665071</c:v>
                </c:pt>
                <c:pt idx="10621" formatCode="m/d/yyyy\ h:mm">
                  <c:v>40015.833333331764</c:v>
                </c:pt>
                <c:pt idx="10622" formatCode="m/d/yyyy\ h:mm">
                  <c:v>40015.87499999845</c:v>
                </c:pt>
                <c:pt idx="10623" formatCode="m/d/yyyy\ h:mm">
                  <c:v>40015.916666665085</c:v>
                </c:pt>
                <c:pt idx="10624" formatCode="m/d/yyyy\ h:mm">
                  <c:v>40015.958333331771</c:v>
                </c:pt>
                <c:pt idx="10625" formatCode="m/d/yyyy\ h:mm">
                  <c:v>40015.999999998436</c:v>
                </c:pt>
                <c:pt idx="10626" formatCode="m/d/yyyy\ h:mm">
                  <c:v>40016.041666665071</c:v>
                </c:pt>
                <c:pt idx="10627" formatCode="m/d/yyyy\ h:mm">
                  <c:v>40016.08333333175</c:v>
                </c:pt>
                <c:pt idx="10628" formatCode="m/d/yyyy\ h:mm">
                  <c:v>40016.124999998428</c:v>
                </c:pt>
                <c:pt idx="10629" formatCode="m/d/yyyy\ h:mm">
                  <c:v>40016.166666665064</c:v>
                </c:pt>
                <c:pt idx="10630" formatCode="m/d/yyyy\ h:mm">
                  <c:v>40016.208333331735</c:v>
                </c:pt>
                <c:pt idx="10631" formatCode="m/d/yyyy\ h:mm">
                  <c:v>40016.249999998421</c:v>
                </c:pt>
                <c:pt idx="10632" formatCode="m/d/yyyy\ h:mm">
                  <c:v>40016.291666665042</c:v>
                </c:pt>
                <c:pt idx="10633" formatCode="m/d/yyyy\ h:mm">
                  <c:v>40016.333333331735</c:v>
                </c:pt>
                <c:pt idx="10634" formatCode="m/d/yyyy\ h:mm">
                  <c:v>40016.374999998421</c:v>
                </c:pt>
                <c:pt idx="10635" formatCode="m/d/yyyy\ h:mm">
                  <c:v>40016.416666665064</c:v>
                </c:pt>
                <c:pt idx="10636" formatCode="m/d/yyyy\ h:mm">
                  <c:v>40016.458333331742</c:v>
                </c:pt>
                <c:pt idx="10637" formatCode="m/d/yyyy\ h:mm">
                  <c:v>40016.499999998392</c:v>
                </c:pt>
                <c:pt idx="10638" formatCode="m/d/yyyy\ h:mm">
                  <c:v>40016.541666665034</c:v>
                </c:pt>
                <c:pt idx="10639" formatCode="m/d/yyyy\ h:mm">
                  <c:v>40016.58333333172</c:v>
                </c:pt>
                <c:pt idx="10640" formatCode="m/d/yyyy\ h:mm">
                  <c:v>40016.624999998392</c:v>
                </c:pt>
                <c:pt idx="10641" formatCode="m/d/yyyy\ h:mm">
                  <c:v>40016.666666665027</c:v>
                </c:pt>
                <c:pt idx="10642" formatCode="m/d/yyyy\ h:mm">
                  <c:v>40016.708333331706</c:v>
                </c:pt>
                <c:pt idx="10643" formatCode="m/d/yyyy\ h:mm">
                  <c:v>40016.749999998392</c:v>
                </c:pt>
                <c:pt idx="10644" formatCode="m/d/yyyy\ h:mm">
                  <c:v>40016.791666665005</c:v>
                </c:pt>
                <c:pt idx="10645" formatCode="m/d/yyyy\ h:mm">
                  <c:v>40016.833333331706</c:v>
                </c:pt>
                <c:pt idx="10646" formatCode="m/d/yyyy\ h:mm">
                  <c:v>40016.874999998399</c:v>
                </c:pt>
                <c:pt idx="10647" formatCode="m/d/yyyy\ h:mm">
                  <c:v>40016.916666665034</c:v>
                </c:pt>
                <c:pt idx="10648" formatCode="m/d/yyyy\ h:mm">
                  <c:v>40016.958333331699</c:v>
                </c:pt>
                <c:pt idx="10649" formatCode="m/d/yyyy\ h:mm">
                  <c:v>40016.999999998363</c:v>
                </c:pt>
                <c:pt idx="10650" formatCode="m/d/yyyy\ h:mm">
                  <c:v>40017.041666665013</c:v>
                </c:pt>
                <c:pt idx="10651" formatCode="m/d/yyyy\ h:mm">
                  <c:v>40017.083333331684</c:v>
                </c:pt>
                <c:pt idx="10652" formatCode="m/d/yyyy\ h:mm">
                  <c:v>40017.124999998363</c:v>
                </c:pt>
                <c:pt idx="10653" formatCode="m/d/yyyy\ h:mm">
                  <c:v>40017.166666664998</c:v>
                </c:pt>
                <c:pt idx="10654" formatCode="m/d/yyyy\ h:mm">
                  <c:v>40017.208333331684</c:v>
                </c:pt>
                <c:pt idx="10655" formatCode="m/d/yyyy\ h:mm">
                  <c:v>40017.249999998348</c:v>
                </c:pt>
                <c:pt idx="10656" formatCode="m/d/yyyy\ h:mm">
                  <c:v>40017.291666664976</c:v>
                </c:pt>
                <c:pt idx="10657" formatCode="m/d/yyyy\ h:mm">
                  <c:v>40017.333333331677</c:v>
                </c:pt>
                <c:pt idx="10658" formatCode="m/d/yyyy\ h:mm">
                  <c:v>40017.374999998356</c:v>
                </c:pt>
                <c:pt idx="10659" formatCode="m/d/yyyy\ h:mm">
                  <c:v>40017.416666665005</c:v>
                </c:pt>
                <c:pt idx="10660" formatCode="m/d/yyyy\ h:mm">
                  <c:v>40017.458333331684</c:v>
                </c:pt>
                <c:pt idx="10661" formatCode="m/d/yyyy\ h:mm">
                  <c:v>40017.499999998341</c:v>
                </c:pt>
                <c:pt idx="10662" formatCode="m/d/yyyy\ h:mm">
                  <c:v>40017.541666664983</c:v>
                </c:pt>
                <c:pt idx="10663" formatCode="m/d/yyyy\ h:mm">
                  <c:v>40017.583333331655</c:v>
                </c:pt>
                <c:pt idx="10664" formatCode="m/d/yyyy\ h:mm">
                  <c:v>40017.624999998341</c:v>
                </c:pt>
                <c:pt idx="10665" formatCode="m/d/yyyy\ h:mm">
                  <c:v>40017.666666664976</c:v>
                </c:pt>
                <c:pt idx="10666" formatCode="m/d/yyyy\ h:mm">
                  <c:v>40017.708333331655</c:v>
                </c:pt>
                <c:pt idx="10667" formatCode="m/d/yyyy\ h:mm">
                  <c:v>40017.749999998319</c:v>
                </c:pt>
                <c:pt idx="10668" formatCode="m/d/yyyy\ h:mm">
                  <c:v>40017.791666664954</c:v>
                </c:pt>
                <c:pt idx="10669" formatCode="m/d/yyyy\ h:mm">
                  <c:v>40017.833333331633</c:v>
                </c:pt>
                <c:pt idx="10670" formatCode="m/d/yyyy\ h:mm">
                  <c:v>40017.874999998327</c:v>
                </c:pt>
                <c:pt idx="10671" formatCode="m/d/yyyy\ h:mm">
                  <c:v>40017.916666664983</c:v>
                </c:pt>
                <c:pt idx="10672" formatCode="m/d/yyyy\ h:mm">
                  <c:v>40017.95833333164</c:v>
                </c:pt>
                <c:pt idx="10673" formatCode="m/d/yyyy\ h:mm">
                  <c:v>40017.999999998312</c:v>
                </c:pt>
                <c:pt idx="10674" formatCode="m/d/yyyy\ h:mm">
                  <c:v>40018.041666664954</c:v>
                </c:pt>
                <c:pt idx="10675" formatCode="m/d/yyyy\ h:mm">
                  <c:v>40018.083333331626</c:v>
                </c:pt>
                <c:pt idx="10676" formatCode="m/d/yyyy\ h:mm">
                  <c:v>40018.124999998297</c:v>
                </c:pt>
                <c:pt idx="10677" formatCode="m/d/yyyy\ h:mm">
                  <c:v>40018.166666664954</c:v>
                </c:pt>
                <c:pt idx="10678" formatCode="m/d/yyyy\ h:mm">
                  <c:v>40018.208333331626</c:v>
                </c:pt>
                <c:pt idx="10679" formatCode="m/d/yyyy\ h:mm">
                  <c:v>40018.24999999829</c:v>
                </c:pt>
                <c:pt idx="10680" formatCode="m/d/yyyy\ h:mm">
                  <c:v>40018.291666664933</c:v>
                </c:pt>
                <c:pt idx="10681" formatCode="m/d/yyyy\ h:mm">
                  <c:v>40018.333333331604</c:v>
                </c:pt>
                <c:pt idx="10682" formatCode="m/d/yyyy\ h:mm">
                  <c:v>40018.374999998297</c:v>
                </c:pt>
                <c:pt idx="10683" formatCode="m/d/yyyy\ h:mm">
                  <c:v>40018.416666664947</c:v>
                </c:pt>
                <c:pt idx="10684" formatCode="m/d/yyyy\ h:mm">
                  <c:v>40018.458333331611</c:v>
                </c:pt>
                <c:pt idx="10685" formatCode="m/d/yyyy\ h:mm">
                  <c:v>40018.499999998283</c:v>
                </c:pt>
                <c:pt idx="10686" formatCode="m/d/yyyy\ h:mm">
                  <c:v>40018.541666664925</c:v>
                </c:pt>
                <c:pt idx="10687" formatCode="m/d/yyyy\ h:mm">
                  <c:v>40018.583333331604</c:v>
                </c:pt>
                <c:pt idx="10688" formatCode="m/d/yyyy\ h:mm">
                  <c:v>40018.624999998268</c:v>
                </c:pt>
                <c:pt idx="10689" formatCode="m/d/yyyy\ h:mm">
                  <c:v>40018.666666664925</c:v>
                </c:pt>
                <c:pt idx="10690" formatCode="m/d/yyyy\ h:mm">
                  <c:v>40018.708333331597</c:v>
                </c:pt>
                <c:pt idx="10691" formatCode="m/d/yyyy\ h:mm">
                  <c:v>40018.749999998261</c:v>
                </c:pt>
                <c:pt idx="10692" formatCode="m/d/yyyy\ h:mm">
                  <c:v>40018.791666664903</c:v>
                </c:pt>
                <c:pt idx="10696" formatCode="m/d/yyyy\ h:mm">
                  <c:v>40018.83333333159</c:v>
                </c:pt>
                <c:pt idx="10697" formatCode="m/d/yyyy\ h:mm">
                  <c:v>40018.874999998276</c:v>
                </c:pt>
                <c:pt idx="10698" formatCode="m/d/yyyy\ h:mm">
                  <c:v>40018.916666664918</c:v>
                </c:pt>
                <c:pt idx="10699" formatCode="m/d/yyyy\ h:mm">
                  <c:v>40018.958333331597</c:v>
                </c:pt>
                <c:pt idx="10700" formatCode="m/d/yyyy\ h:mm">
                  <c:v>40018.999999998246</c:v>
                </c:pt>
                <c:pt idx="10701" formatCode="m/d/yyyy\ h:mm">
                  <c:v>40019.041666664896</c:v>
                </c:pt>
                <c:pt idx="10702" formatCode="m/d/yyyy\ h:mm">
                  <c:v>40019.083333331582</c:v>
                </c:pt>
                <c:pt idx="10703" formatCode="m/d/yyyy\ h:mm">
                  <c:v>40019.124999998239</c:v>
                </c:pt>
                <c:pt idx="10704" formatCode="m/d/yyyy\ h:mm">
                  <c:v>40019.166666664889</c:v>
                </c:pt>
                <c:pt idx="10705" formatCode="m/d/yyyy\ h:mm">
                  <c:v>40019.208333331568</c:v>
                </c:pt>
                <c:pt idx="10706" formatCode="m/d/yyyy\ h:mm">
                  <c:v>40019.249999998232</c:v>
                </c:pt>
                <c:pt idx="10707" formatCode="m/d/yyyy\ h:mm">
                  <c:v>40019.291666664867</c:v>
                </c:pt>
                <c:pt idx="10708" formatCode="m/d/yyyy\ h:mm">
                  <c:v>40019.33333333156</c:v>
                </c:pt>
                <c:pt idx="10709" formatCode="m/d/yyyy\ h:mm">
                  <c:v>40019.374999998246</c:v>
                </c:pt>
                <c:pt idx="10710" formatCode="m/d/yyyy\ h:mm">
                  <c:v>40019.416666664889</c:v>
                </c:pt>
                <c:pt idx="10711" formatCode="m/d/yyyy\ h:mm">
                  <c:v>40019.458333331568</c:v>
                </c:pt>
                <c:pt idx="10712" formatCode="m/d/yyyy\ h:mm">
                  <c:v>40019.499999998217</c:v>
                </c:pt>
                <c:pt idx="10713" formatCode="m/d/yyyy\ h:mm">
                  <c:v>40019.541666664874</c:v>
                </c:pt>
                <c:pt idx="10714" formatCode="m/d/yyyy\ h:mm">
                  <c:v>40019.583333331546</c:v>
                </c:pt>
                <c:pt idx="10715" formatCode="m/d/yyyy\ h:mm">
                  <c:v>40019.62499999821</c:v>
                </c:pt>
                <c:pt idx="10716" formatCode="m/d/yyyy\ h:mm">
                  <c:v>40019.666666664874</c:v>
                </c:pt>
                <c:pt idx="10717" formatCode="m/d/yyyy\ h:mm">
                  <c:v>40019.708333331539</c:v>
                </c:pt>
                <c:pt idx="10718" formatCode="m/d/yyyy\ h:mm">
                  <c:v>40019.749999998203</c:v>
                </c:pt>
                <c:pt idx="10719" formatCode="m/d/yyyy\ h:mm">
                  <c:v>40019.791666664838</c:v>
                </c:pt>
                <c:pt idx="10720" formatCode="m/d/yyyy\ h:mm">
                  <c:v>40019.833333331531</c:v>
                </c:pt>
                <c:pt idx="10721" formatCode="m/d/yyyy\ h:mm">
                  <c:v>40019.874999998217</c:v>
                </c:pt>
                <c:pt idx="10722" formatCode="m/d/yyyy\ h:mm">
                  <c:v>40019.91666666486</c:v>
                </c:pt>
                <c:pt idx="10723" formatCode="m/d/yyyy\ h:mm">
                  <c:v>40019.958333331546</c:v>
                </c:pt>
                <c:pt idx="10724" formatCode="m/d/yyyy\ h:mm">
                  <c:v>40019.999999998203</c:v>
                </c:pt>
                <c:pt idx="10725" formatCode="m/d/yyyy\ h:mm">
                  <c:v>40020.041666664838</c:v>
                </c:pt>
                <c:pt idx="10726" formatCode="m/d/yyyy\ h:mm">
                  <c:v>40020.083333331517</c:v>
                </c:pt>
                <c:pt idx="10727" formatCode="m/d/yyyy\ h:mm">
                  <c:v>40020.124999998196</c:v>
                </c:pt>
                <c:pt idx="10728" formatCode="m/d/yyyy\ h:mm">
                  <c:v>40020.166666664831</c:v>
                </c:pt>
                <c:pt idx="10729" formatCode="m/d/yyyy\ h:mm">
                  <c:v>40020.208333331509</c:v>
                </c:pt>
                <c:pt idx="10730" formatCode="m/d/yyyy\ h:mm">
                  <c:v>40020.249999998196</c:v>
                </c:pt>
                <c:pt idx="10731" formatCode="m/d/yyyy\ h:mm">
                  <c:v>40020.291666664809</c:v>
                </c:pt>
                <c:pt idx="10732" formatCode="m/d/yyyy\ h:mm">
                  <c:v>40020.333333331502</c:v>
                </c:pt>
                <c:pt idx="10733" formatCode="m/d/yyyy\ h:mm">
                  <c:v>40020.374999998196</c:v>
                </c:pt>
                <c:pt idx="10734" formatCode="m/d/yyyy\ h:mm">
                  <c:v>40020.416666664831</c:v>
                </c:pt>
                <c:pt idx="10735" formatCode="m/d/yyyy\ h:mm">
                  <c:v>40020.458333331509</c:v>
                </c:pt>
                <c:pt idx="10736" formatCode="m/d/yyyy\ h:mm">
                  <c:v>40020.499999998174</c:v>
                </c:pt>
                <c:pt idx="10737" formatCode="m/d/yyyy\ h:mm">
                  <c:v>40020.541666664809</c:v>
                </c:pt>
                <c:pt idx="10738" formatCode="m/d/yyyy\ h:mm">
                  <c:v>40020.583333331488</c:v>
                </c:pt>
                <c:pt idx="10739" formatCode="m/d/yyyy\ h:mm">
                  <c:v>40020.624999998166</c:v>
                </c:pt>
                <c:pt idx="10740" formatCode="m/d/yyyy\ h:mm">
                  <c:v>40020.666666664802</c:v>
                </c:pt>
                <c:pt idx="10741" formatCode="m/d/yyyy\ h:mm">
                  <c:v>40020.70833333148</c:v>
                </c:pt>
                <c:pt idx="10742" formatCode="m/d/yyyy\ h:mm">
                  <c:v>40020.749999998159</c:v>
                </c:pt>
                <c:pt idx="10743" formatCode="m/d/yyyy\ h:mm">
                  <c:v>40020.79166666478</c:v>
                </c:pt>
                <c:pt idx="10744" formatCode="m/d/yyyy\ h:mm">
                  <c:v>40020.833333331473</c:v>
                </c:pt>
                <c:pt idx="10745" formatCode="m/d/yyyy\ h:mm">
                  <c:v>40020.874999998166</c:v>
                </c:pt>
                <c:pt idx="10746" formatCode="m/d/yyyy\ h:mm">
                  <c:v>40020.916666664802</c:v>
                </c:pt>
                <c:pt idx="10747" formatCode="m/d/yyyy\ h:mm">
                  <c:v>40020.95833333148</c:v>
                </c:pt>
                <c:pt idx="10748" formatCode="m/d/yyyy\ h:mm">
                  <c:v>40020.999999998145</c:v>
                </c:pt>
                <c:pt idx="10749" formatCode="m/d/yyyy\ h:mm">
                  <c:v>40021.04166666478</c:v>
                </c:pt>
                <c:pt idx="10750" formatCode="m/d/yyyy\ h:mm">
                  <c:v>40021.083333331459</c:v>
                </c:pt>
                <c:pt idx="10751" formatCode="m/d/yyyy\ h:mm">
                  <c:v>40021.124999998137</c:v>
                </c:pt>
                <c:pt idx="10752" formatCode="m/d/yyyy\ h:mm">
                  <c:v>40021.166666664772</c:v>
                </c:pt>
                <c:pt idx="10753" formatCode="m/d/yyyy\ h:mm">
                  <c:v>40021.208333331451</c:v>
                </c:pt>
                <c:pt idx="10754" formatCode="m/d/yyyy\ h:mm">
                  <c:v>40021.24999999813</c:v>
                </c:pt>
                <c:pt idx="10755" formatCode="m/d/yyyy\ h:mm">
                  <c:v>40021.291666664751</c:v>
                </c:pt>
                <c:pt idx="10756" formatCode="m/d/yyyy\ h:mm">
                  <c:v>40021.333333331444</c:v>
                </c:pt>
                <c:pt idx="10757" formatCode="m/d/yyyy\ h:mm">
                  <c:v>40021.374999998137</c:v>
                </c:pt>
                <c:pt idx="10758" formatCode="m/d/yyyy\ h:mm">
                  <c:v>40021.416666664772</c:v>
                </c:pt>
                <c:pt idx="10759" formatCode="m/d/yyyy\ h:mm">
                  <c:v>40021.458333331451</c:v>
                </c:pt>
                <c:pt idx="10760" formatCode="m/d/yyyy\ h:mm">
                  <c:v>40021.499999998116</c:v>
                </c:pt>
                <c:pt idx="10761" formatCode="m/d/yyyy\ h:mm">
                  <c:v>40021.541666664751</c:v>
                </c:pt>
                <c:pt idx="10762" formatCode="m/d/yyyy\ h:mm">
                  <c:v>40021.583333331429</c:v>
                </c:pt>
                <c:pt idx="10763" formatCode="m/d/yyyy\ h:mm">
                  <c:v>40021.624999998108</c:v>
                </c:pt>
                <c:pt idx="10764" formatCode="m/d/yyyy\ h:mm">
                  <c:v>40021.666666664743</c:v>
                </c:pt>
                <c:pt idx="10765" formatCode="m/d/yyyy\ h:mm">
                  <c:v>40021.708333331422</c:v>
                </c:pt>
                <c:pt idx="10766" formatCode="m/d/yyyy\ h:mm">
                  <c:v>40021.749999998101</c:v>
                </c:pt>
                <c:pt idx="10767" formatCode="m/d/yyyy\ h:mm">
                  <c:v>40021.791666664722</c:v>
                </c:pt>
                <c:pt idx="10768" formatCode="m/d/yyyy\ h:mm">
                  <c:v>40021.833333331415</c:v>
                </c:pt>
                <c:pt idx="10769" formatCode="m/d/yyyy\ h:mm">
                  <c:v>40021.874999998108</c:v>
                </c:pt>
                <c:pt idx="10770" formatCode="m/d/yyyy\ h:mm">
                  <c:v>40021.916666664736</c:v>
                </c:pt>
                <c:pt idx="10771" formatCode="m/d/yyyy\ h:mm">
                  <c:v>40021.958333331422</c:v>
                </c:pt>
                <c:pt idx="10772" formatCode="m/d/yyyy\ h:mm">
                  <c:v>40021.999999998086</c:v>
                </c:pt>
                <c:pt idx="10773" formatCode="m/d/yyyy\ h:mm">
                  <c:v>40022.041666664722</c:v>
                </c:pt>
                <c:pt idx="10774" formatCode="m/d/yyyy\ h:mm">
                  <c:v>40022.0833333314</c:v>
                </c:pt>
                <c:pt idx="10775" formatCode="m/d/yyyy\ h:mm">
                  <c:v>40022.124999998079</c:v>
                </c:pt>
                <c:pt idx="10776" formatCode="m/d/yyyy\ h:mm">
                  <c:v>40022.166666664714</c:v>
                </c:pt>
                <c:pt idx="10777" formatCode="m/d/yyyy\ h:mm">
                  <c:v>40022.208333331386</c:v>
                </c:pt>
                <c:pt idx="10778" formatCode="m/d/yyyy\ h:mm">
                  <c:v>40022.249999998072</c:v>
                </c:pt>
                <c:pt idx="10779" formatCode="m/d/yyyy\ h:mm">
                  <c:v>40022.291666664692</c:v>
                </c:pt>
                <c:pt idx="10780" formatCode="m/d/yyyy\ h:mm">
                  <c:v>40022.333333331386</c:v>
                </c:pt>
                <c:pt idx="10781" formatCode="m/d/yyyy\ h:mm">
                  <c:v>40022.374999998079</c:v>
                </c:pt>
                <c:pt idx="10782" formatCode="m/d/yyyy\ h:mm">
                  <c:v>40022.416666664714</c:v>
                </c:pt>
                <c:pt idx="10783" formatCode="m/d/yyyy\ h:mm">
                  <c:v>40022.458333331393</c:v>
                </c:pt>
                <c:pt idx="10784" formatCode="m/d/yyyy\ h:mm">
                  <c:v>40022.499999998043</c:v>
                </c:pt>
                <c:pt idx="10785" formatCode="m/d/yyyy\ h:mm">
                  <c:v>40022.541666664692</c:v>
                </c:pt>
                <c:pt idx="10786" formatCode="m/d/yyyy\ h:mm">
                  <c:v>40022.583333331371</c:v>
                </c:pt>
                <c:pt idx="10787" formatCode="m/d/yyyy\ h:mm">
                  <c:v>40022.624999998043</c:v>
                </c:pt>
                <c:pt idx="10788" formatCode="m/d/yyyy\ h:mm">
                  <c:v>40022.666666664678</c:v>
                </c:pt>
                <c:pt idx="10789" formatCode="m/d/yyyy\ h:mm">
                  <c:v>40022.708333331364</c:v>
                </c:pt>
                <c:pt idx="10790" formatCode="m/d/yyyy\ h:mm">
                  <c:v>40022.749999998043</c:v>
                </c:pt>
                <c:pt idx="10791" formatCode="m/d/yyyy\ h:mm">
                  <c:v>40022.791666664656</c:v>
                </c:pt>
                <c:pt idx="10792" formatCode="m/d/yyyy\ h:mm">
                  <c:v>40022.833333331357</c:v>
                </c:pt>
                <c:pt idx="10793" formatCode="m/d/yyyy\ h:mm">
                  <c:v>40022.87499999805</c:v>
                </c:pt>
                <c:pt idx="10794" formatCode="m/d/yyyy\ h:mm">
                  <c:v>40022.916666664685</c:v>
                </c:pt>
                <c:pt idx="10795" formatCode="m/d/yyyy\ h:mm">
                  <c:v>40022.958333331349</c:v>
                </c:pt>
                <c:pt idx="10796" formatCode="m/d/yyyy\ h:mm">
                  <c:v>40022.999999998028</c:v>
                </c:pt>
                <c:pt idx="10797" formatCode="m/d/yyyy\ h:mm">
                  <c:v>40023.041666664663</c:v>
                </c:pt>
                <c:pt idx="10798" formatCode="m/d/yyyy\ h:mm">
                  <c:v>40023.083333331335</c:v>
                </c:pt>
                <c:pt idx="10799" formatCode="m/d/yyyy\ h:mm">
                  <c:v>40023.124999998021</c:v>
                </c:pt>
                <c:pt idx="10800" formatCode="m/d/yyyy\ h:mm">
                  <c:v>40023.166666664649</c:v>
                </c:pt>
                <c:pt idx="10801" formatCode="m/d/yyyy\ h:mm">
                  <c:v>40023.208333331335</c:v>
                </c:pt>
                <c:pt idx="10802" formatCode="m/d/yyyy\ h:mm">
                  <c:v>40023.249999997999</c:v>
                </c:pt>
                <c:pt idx="10803" formatCode="m/d/yyyy\ h:mm">
                  <c:v>40023.29166666462</c:v>
                </c:pt>
                <c:pt idx="10804" formatCode="m/d/yyyy\ h:mm">
                  <c:v>40023.333333331328</c:v>
                </c:pt>
                <c:pt idx="10805" formatCode="m/d/yyyy\ h:mm">
                  <c:v>40023.374999998006</c:v>
                </c:pt>
                <c:pt idx="10806" formatCode="m/d/yyyy\ h:mm">
                  <c:v>40023.416666664656</c:v>
                </c:pt>
                <c:pt idx="10807" formatCode="m/d/yyyy\ h:mm">
                  <c:v>40023.458333331335</c:v>
                </c:pt>
                <c:pt idx="10808" formatCode="m/d/yyyy\ h:mm">
                  <c:v>40023.499999997992</c:v>
                </c:pt>
                <c:pt idx="10809" formatCode="m/d/yyyy\ h:mm">
                  <c:v>40023.541666664627</c:v>
                </c:pt>
                <c:pt idx="10810" formatCode="m/d/yyyy\ h:mm">
                  <c:v>40023.583333331306</c:v>
                </c:pt>
                <c:pt idx="10811" formatCode="m/d/yyyy\ h:mm">
                  <c:v>40023.624999997992</c:v>
                </c:pt>
                <c:pt idx="10812" formatCode="m/d/yyyy\ h:mm">
                  <c:v>40023.66666666462</c:v>
                </c:pt>
                <c:pt idx="10813" formatCode="m/d/yyyy\ h:mm">
                  <c:v>40023.708333331306</c:v>
                </c:pt>
                <c:pt idx="10814" formatCode="m/d/yyyy\ h:mm">
                  <c:v>40023.749999997985</c:v>
                </c:pt>
                <c:pt idx="10815" formatCode="m/d/yyyy\ h:mm">
                  <c:v>40023.791666664605</c:v>
                </c:pt>
                <c:pt idx="10816" formatCode="m/d/yyyy\ h:mm">
                  <c:v>40023.833333331284</c:v>
                </c:pt>
                <c:pt idx="10817" formatCode="m/d/yyyy\ h:mm">
                  <c:v>40023.874999997985</c:v>
                </c:pt>
                <c:pt idx="10818" formatCode="m/d/yyyy\ h:mm">
                  <c:v>40023.916666664627</c:v>
                </c:pt>
                <c:pt idx="10819" formatCode="m/d/yyyy\ h:mm">
                  <c:v>40023.958333331291</c:v>
                </c:pt>
                <c:pt idx="10820" formatCode="m/d/yyyy\ h:mm">
                  <c:v>40023.999999997963</c:v>
                </c:pt>
                <c:pt idx="10821" formatCode="m/d/yyyy\ h:mm">
                  <c:v>40024.041666664598</c:v>
                </c:pt>
                <c:pt idx="10822" formatCode="m/d/yyyy\ h:mm">
                  <c:v>40024.083333331284</c:v>
                </c:pt>
                <c:pt idx="10823" formatCode="m/d/yyyy\ h:mm">
                  <c:v>40024.124999997948</c:v>
                </c:pt>
                <c:pt idx="10824" formatCode="m/d/yyyy\ h:mm">
                  <c:v>40024.166666664591</c:v>
                </c:pt>
                <c:pt idx="10825" formatCode="m/d/yyyy\ h:mm">
                  <c:v>40024.208333331277</c:v>
                </c:pt>
                <c:pt idx="10826" formatCode="m/d/yyyy\ h:mm">
                  <c:v>40024.249999997941</c:v>
                </c:pt>
                <c:pt idx="10827" formatCode="m/d/yyyy\ h:mm">
                  <c:v>40024.291666664576</c:v>
                </c:pt>
                <c:pt idx="10828" formatCode="m/d/yyyy\ h:mm">
                  <c:v>40024.333333331255</c:v>
                </c:pt>
                <c:pt idx="10829" formatCode="m/d/yyyy\ h:mm">
                  <c:v>40024.374999997955</c:v>
                </c:pt>
                <c:pt idx="10830" formatCode="m/d/yyyy\ h:mm">
                  <c:v>40024.416666664598</c:v>
                </c:pt>
                <c:pt idx="10831" formatCode="m/d/yyyy\ h:mm">
                  <c:v>40024.458333331262</c:v>
                </c:pt>
                <c:pt idx="10832" formatCode="m/d/yyyy\ h:mm">
                  <c:v>40024.499999997941</c:v>
                </c:pt>
                <c:pt idx="10833" formatCode="m/d/yyyy\ h:mm">
                  <c:v>40024.541666664576</c:v>
                </c:pt>
                <c:pt idx="10834" formatCode="m/d/yyyy\ h:mm">
                  <c:v>40024.583333331255</c:v>
                </c:pt>
                <c:pt idx="10835" formatCode="m/d/yyyy\ h:mm">
                  <c:v>40024.624999997919</c:v>
                </c:pt>
                <c:pt idx="10836" formatCode="m/d/yyyy\ h:mm">
                  <c:v>40024.666666664576</c:v>
                </c:pt>
                <c:pt idx="10837" formatCode="m/d/yyyy\ h:mm">
                  <c:v>40024.708333331233</c:v>
                </c:pt>
                <c:pt idx="10838" formatCode="m/d/yyyy\ h:mm">
                  <c:v>40024.749999997912</c:v>
                </c:pt>
                <c:pt idx="10839" formatCode="m/d/yyyy\ h:mm">
                  <c:v>40024.791666664554</c:v>
                </c:pt>
                <c:pt idx="10840" formatCode="m/d/yyyy\ h:mm">
                  <c:v>40024.833333331226</c:v>
                </c:pt>
                <c:pt idx="10841" formatCode="m/d/yyyy\ h:mm">
                  <c:v>40024.874999997926</c:v>
                </c:pt>
                <c:pt idx="10842" formatCode="m/d/yyyy\ h:mm">
                  <c:v>40024.916666664569</c:v>
                </c:pt>
                <c:pt idx="10843" formatCode="m/d/yyyy\ h:mm">
                  <c:v>40024.958333331233</c:v>
                </c:pt>
                <c:pt idx="10844" formatCode="m/d/yyyy\ h:mm">
                  <c:v>40024.999999997897</c:v>
                </c:pt>
                <c:pt idx="10845" formatCode="m/d/yyyy\ h:mm">
                  <c:v>40025.041666664554</c:v>
                </c:pt>
                <c:pt idx="10846" formatCode="m/d/yyyy\ h:mm">
                  <c:v>40025.083333331226</c:v>
                </c:pt>
                <c:pt idx="10847" formatCode="m/d/yyyy\ h:mm">
                  <c:v>40025.12499999789</c:v>
                </c:pt>
                <c:pt idx="10848" formatCode="m/d/yyyy\ h:mm">
                  <c:v>40025.166666664554</c:v>
                </c:pt>
                <c:pt idx="10849" formatCode="m/d/yyyy\ h:mm">
                  <c:v>40025.208333331204</c:v>
                </c:pt>
                <c:pt idx="10850" formatCode="m/d/yyyy\ h:mm">
                  <c:v>40025.249999997883</c:v>
                </c:pt>
                <c:pt idx="10851" formatCode="m/d/yyyy\ h:mm">
                  <c:v>40025.291666664518</c:v>
                </c:pt>
                <c:pt idx="10852" formatCode="m/d/yyyy\ h:mm">
                  <c:v>40025.333333331204</c:v>
                </c:pt>
                <c:pt idx="10853" formatCode="m/d/yyyy\ h:mm">
                  <c:v>40025.374999997897</c:v>
                </c:pt>
                <c:pt idx="10854" formatCode="m/d/yyyy\ h:mm">
                  <c:v>40025.41666666454</c:v>
                </c:pt>
                <c:pt idx="10855" formatCode="m/d/yyyy\ h:mm">
                  <c:v>40025.458333331211</c:v>
                </c:pt>
                <c:pt idx="10856" formatCode="m/d/yyyy\ h:mm">
                  <c:v>40025.499999997868</c:v>
                </c:pt>
                <c:pt idx="10857" formatCode="m/d/yyyy\ h:mm">
                  <c:v>40025.541666664525</c:v>
                </c:pt>
                <c:pt idx="10858" formatCode="m/d/yyyy\ h:mm">
                  <c:v>40025.583333331197</c:v>
                </c:pt>
                <c:pt idx="10859" formatCode="m/d/yyyy\ h:mm">
                  <c:v>40025.624999997861</c:v>
                </c:pt>
                <c:pt idx="10860" formatCode="m/d/yyyy\ h:mm">
                  <c:v>40025.666666664525</c:v>
                </c:pt>
                <c:pt idx="10861" formatCode="m/d/yyyy\ h:mm">
                  <c:v>40025.708333331189</c:v>
                </c:pt>
                <c:pt idx="10862" formatCode="m/d/yyyy\ h:mm">
                  <c:v>40025.749999997861</c:v>
                </c:pt>
                <c:pt idx="10863" formatCode="m/d/yyyy\ h:mm">
                  <c:v>40025.791666664489</c:v>
                </c:pt>
                <c:pt idx="10864" formatCode="m/d/yyyy\ h:mm">
                  <c:v>40025.833333331182</c:v>
                </c:pt>
                <c:pt idx="10865" formatCode="m/d/yyyy\ h:mm">
                  <c:v>40025.874999997868</c:v>
                </c:pt>
                <c:pt idx="10866" formatCode="m/d/yyyy\ h:mm">
                  <c:v>40025.916666664511</c:v>
                </c:pt>
                <c:pt idx="10867" formatCode="m/d/yyyy\ h:mm">
                  <c:v>40025.958333331197</c:v>
                </c:pt>
                <c:pt idx="10868" formatCode="m/d/yyyy\ h:mm">
                  <c:v>40025.999999997839</c:v>
                </c:pt>
                <c:pt idx="10869" formatCode="m/d/yyyy\ h:mm">
                  <c:v>40026.041666664489</c:v>
                </c:pt>
                <c:pt idx="10870" formatCode="m/d/yyyy\ h:mm">
                  <c:v>40026.083333331168</c:v>
                </c:pt>
                <c:pt idx="10871" formatCode="m/d/yyyy\ h:mm">
                  <c:v>40026.124999997832</c:v>
                </c:pt>
                <c:pt idx="10872" formatCode="m/d/yyyy\ h:mm">
                  <c:v>40026.166666664481</c:v>
                </c:pt>
                <c:pt idx="10873" formatCode="m/d/yyyy\ h:mm">
                  <c:v>40026.20833333116</c:v>
                </c:pt>
                <c:pt idx="10874" formatCode="m/d/yyyy\ h:mm">
                  <c:v>40026.249999997832</c:v>
                </c:pt>
                <c:pt idx="10875" formatCode="m/d/yyyy\ h:mm">
                  <c:v>40026.291666664467</c:v>
                </c:pt>
                <c:pt idx="10876" formatCode="m/d/yyyy\ h:mm">
                  <c:v>40026.333333331153</c:v>
                </c:pt>
                <c:pt idx="10877" formatCode="m/d/yyyy\ h:mm">
                  <c:v>40026.374999997839</c:v>
                </c:pt>
                <c:pt idx="10878" formatCode="m/d/yyyy\ h:mm">
                  <c:v>40026.416666664481</c:v>
                </c:pt>
                <c:pt idx="10879" formatCode="m/d/yyyy\ h:mm">
                  <c:v>40026.45833333116</c:v>
                </c:pt>
                <c:pt idx="10880" formatCode="m/d/yyyy\ h:mm">
                  <c:v>40026.49999999781</c:v>
                </c:pt>
                <c:pt idx="10881" formatCode="m/d/yyyy\ h:mm">
                  <c:v>40026.541666664474</c:v>
                </c:pt>
                <c:pt idx="10882" formatCode="m/d/yyyy\ h:mm">
                  <c:v>40026.583333331138</c:v>
                </c:pt>
                <c:pt idx="10883" formatCode="m/d/yyyy\ h:mm">
                  <c:v>40026.624999997803</c:v>
                </c:pt>
                <c:pt idx="10884" formatCode="m/d/yyyy\ h:mm">
                  <c:v>40026.666666664452</c:v>
                </c:pt>
                <c:pt idx="10885" formatCode="m/d/yyyy\ h:mm">
                  <c:v>40026.708333331131</c:v>
                </c:pt>
                <c:pt idx="10886" formatCode="m/d/yyyy\ h:mm">
                  <c:v>40026.749999997795</c:v>
                </c:pt>
                <c:pt idx="10887" formatCode="m/d/yyyy\ h:mm">
                  <c:v>40026.791666664431</c:v>
                </c:pt>
                <c:pt idx="10888" formatCode="m/d/yyyy\ h:mm">
                  <c:v>40026.833333331131</c:v>
                </c:pt>
                <c:pt idx="10889" formatCode="m/d/yyyy\ h:mm">
                  <c:v>40026.874999997803</c:v>
                </c:pt>
                <c:pt idx="10890" formatCode="m/d/yyyy\ h:mm">
                  <c:v>40026.916666664452</c:v>
                </c:pt>
                <c:pt idx="10891" formatCode="m/d/yyyy\ h:mm">
                  <c:v>40026.958333331138</c:v>
                </c:pt>
                <c:pt idx="10892" formatCode="m/d/yyyy\ h:mm">
                  <c:v>40026.999999997781</c:v>
                </c:pt>
                <c:pt idx="10893" formatCode="m/d/yyyy\ h:mm">
                  <c:v>40027.041666664431</c:v>
                </c:pt>
                <c:pt idx="10894" formatCode="m/d/yyyy\ h:mm">
                  <c:v>40027.083333331109</c:v>
                </c:pt>
                <c:pt idx="10895" formatCode="m/d/yyyy\ h:mm">
                  <c:v>40027.124999997781</c:v>
                </c:pt>
                <c:pt idx="10896" formatCode="m/d/yyyy\ h:mm">
                  <c:v>40027.166666664423</c:v>
                </c:pt>
                <c:pt idx="10897" formatCode="m/d/yyyy\ h:mm">
                  <c:v>40027.208333331102</c:v>
                </c:pt>
                <c:pt idx="10898" formatCode="m/d/yyyy\ h:mm">
                  <c:v>40027.249999997766</c:v>
                </c:pt>
                <c:pt idx="10899" formatCode="m/d/yyyy\ h:mm">
                  <c:v>40027.291666664401</c:v>
                </c:pt>
                <c:pt idx="10900" formatCode="m/d/yyyy\ h:mm">
                  <c:v>40027.333333331095</c:v>
                </c:pt>
                <c:pt idx="10901" formatCode="m/d/yyyy\ h:mm">
                  <c:v>40027.374999997774</c:v>
                </c:pt>
                <c:pt idx="10902" formatCode="m/d/yyyy\ h:mm">
                  <c:v>40027.416666664423</c:v>
                </c:pt>
                <c:pt idx="10903" formatCode="m/d/yyyy\ h:mm">
                  <c:v>40027.458333331102</c:v>
                </c:pt>
                <c:pt idx="10904" formatCode="m/d/yyyy\ h:mm">
                  <c:v>40027.499999997752</c:v>
                </c:pt>
                <c:pt idx="10905" formatCode="m/d/yyyy\ h:mm">
                  <c:v>40027.541666664401</c:v>
                </c:pt>
                <c:pt idx="10906" formatCode="m/d/yyyy\ h:mm">
                  <c:v>40027.58333333108</c:v>
                </c:pt>
                <c:pt idx="10907" formatCode="m/d/yyyy\ h:mm">
                  <c:v>40027.624999997744</c:v>
                </c:pt>
                <c:pt idx="10908" formatCode="m/d/yyyy\ h:mm">
                  <c:v>40027.666666664394</c:v>
                </c:pt>
                <c:pt idx="10909" formatCode="m/d/yyyy\ h:mm">
                  <c:v>40027.708333331073</c:v>
                </c:pt>
                <c:pt idx="10910" formatCode="m/d/yyyy\ h:mm">
                  <c:v>40027.749999997737</c:v>
                </c:pt>
                <c:pt idx="10911" formatCode="m/d/yyyy\ h:mm">
                  <c:v>40027.791666664372</c:v>
                </c:pt>
                <c:pt idx="10912" formatCode="m/d/yyyy\ h:mm">
                  <c:v>40027.833333331066</c:v>
                </c:pt>
                <c:pt idx="10913" formatCode="m/d/yyyy\ h:mm">
                  <c:v>40027.874999997744</c:v>
                </c:pt>
                <c:pt idx="10914" formatCode="m/d/yyyy\ h:mm">
                  <c:v>40027.916666664394</c:v>
                </c:pt>
                <c:pt idx="10915" formatCode="m/d/yyyy\ h:mm">
                  <c:v>40027.958333331073</c:v>
                </c:pt>
                <c:pt idx="10916" formatCode="m/d/yyyy\ h:mm">
                  <c:v>40027.999999997723</c:v>
                </c:pt>
                <c:pt idx="10917" formatCode="m/d/yyyy\ h:mm">
                  <c:v>40028.041666664372</c:v>
                </c:pt>
                <c:pt idx="10918" formatCode="m/d/yyyy\ h:mm">
                  <c:v>40028.083333331051</c:v>
                </c:pt>
                <c:pt idx="10919" formatCode="m/d/yyyy\ h:mm">
                  <c:v>40028.124999997715</c:v>
                </c:pt>
                <c:pt idx="10920" formatCode="m/d/yyyy\ h:mm">
                  <c:v>40028.166666664365</c:v>
                </c:pt>
                <c:pt idx="10921" formatCode="m/d/yyyy\ h:mm">
                  <c:v>40028.208333331044</c:v>
                </c:pt>
                <c:pt idx="10922" formatCode="m/d/yyyy\ h:mm">
                  <c:v>40028.249999997708</c:v>
                </c:pt>
                <c:pt idx="10923" formatCode="m/d/yyyy\ h:mm">
                  <c:v>40028.291666664343</c:v>
                </c:pt>
                <c:pt idx="10924" formatCode="m/d/yyyy\ h:mm">
                  <c:v>40028.333333331037</c:v>
                </c:pt>
                <c:pt idx="10925" formatCode="m/d/yyyy\ h:mm">
                  <c:v>40028.374999997715</c:v>
                </c:pt>
                <c:pt idx="10926" formatCode="m/d/yyyy\ h:mm">
                  <c:v>40028.416666664365</c:v>
                </c:pt>
                <c:pt idx="10927" formatCode="m/d/yyyy\ h:mm">
                  <c:v>40028.458333331044</c:v>
                </c:pt>
                <c:pt idx="10928" formatCode="m/d/yyyy\ h:mm">
                  <c:v>40028.499999997694</c:v>
                </c:pt>
                <c:pt idx="10929" formatCode="m/d/yyyy\ h:mm">
                  <c:v>40028.541666664343</c:v>
                </c:pt>
                <c:pt idx="10930" formatCode="m/d/yyyy\ h:mm">
                  <c:v>40028.583333331022</c:v>
                </c:pt>
                <c:pt idx="10931" formatCode="m/d/yyyy\ h:mm">
                  <c:v>40028.624999997686</c:v>
                </c:pt>
                <c:pt idx="10932" formatCode="m/d/yyyy\ h:mm">
                  <c:v>40028.666666664329</c:v>
                </c:pt>
                <c:pt idx="10933" formatCode="m/d/yyyy\ h:mm">
                  <c:v>40028.708333331015</c:v>
                </c:pt>
                <c:pt idx="10934" formatCode="m/d/yyyy\ h:mm">
                  <c:v>40028.749999997679</c:v>
                </c:pt>
                <c:pt idx="10935" formatCode="m/d/yyyy\ h:mm">
                  <c:v>40028.791666664307</c:v>
                </c:pt>
                <c:pt idx="10936" formatCode="m/d/yyyy\ h:mm">
                  <c:v>40028.833333331007</c:v>
                </c:pt>
                <c:pt idx="10937" formatCode="m/d/yyyy\ h:mm">
                  <c:v>40028.874999997686</c:v>
                </c:pt>
                <c:pt idx="10938" formatCode="m/d/yyyy\ h:mm">
                  <c:v>40028.916666664336</c:v>
                </c:pt>
                <c:pt idx="10939" formatCode="m/d/yyyy\ h:mm">
                  <c:v>40028.958333331015</c:v>
                </c:pt>
                <c:pt idx="10940" formatCode="m/d/yyyy\ h:mm">
                  <c:v>40028.999999997664</c:v>
                </c:pt>
                <c:pt idx="10941" formatCode="m/d/yyyy\ h:mm">
                  <c:v>40029.041666664314</c:v>
                </c:pt>
                <c:pt idx="10942" formatCode="m/d/yyyy\ h:mm">
                  <c:v>40029.083333330993</c:v>
                </c:pt>
                <c:pt idx="10943" formatCode="m/d/yyyy\ h:mm">
                  <c:v>40029.124999997657</c:v>
                </c:pt>
                <c:pt idx="10944" formatCode="m/d/yyyy\ h:mm">
                  <c:v>40029.166666664307</c:v>
                </c:pt>
                <c:pt idx="10945" formatCode="m/d/yyyy\ h:mm">
                  <c:v>40029.208333330993</c:v>
                </c:pt>
                <c:pt idx="10946" formatCode="m/d/yyyy\ h:mm">
                  <c:v>40029.24999999765</c:v>
                </c:pt>
                <c:pt idx="10947" formatCode="m/d/yyyy\ h:mm">
                  <c:v>40029.291666664285</c:v>
                </c:pt>
                <c:pt idx="10948" formatCode="m/d/yyyy\ h:mm">
                  <c:v>40029.333333330993</c:v>
                </c:pt>
                <c:pt idx="10949" formatCode="m/d/yyyy\ h:mm">
                  <c:v>40029.374999997643</c:v>
                </c:pt>
                <c:pt idx="10950" formatCode="m/d/yyyy\ h:mm">
                  <c:v>40029.416666664307</c:v>
                </c:pt>
                <c:pt idx="10951" formatCode="m/d/yyyy\ h:mm">
                  <c:v>40029.458333331</c:v>
                </c:pt>
                <c:pt idx="10952" formatCode="m/d/yyyy\ h:mm">
                  <c:v>40029.499999997635</c:v>
                </c:pt>
                <c:pt idx="10953" formatCode="m/d/yyyy\ h:mm">
                  <c:v>40029.541666664278</c:v>
                </c:pt>
                <c:pt idx="10954" formatCode="m/d/yyyy\ h:mm">
                  <c:v>40029.583333330978</c:v>
                </c:pt>
                <c:pt idx="10955" formatCode="m/d/yyyy\ h:mm">
                  <c:v>40029.624999997628</c:v>
                </c:pt>
                <c:pt idx="10956" formatCode="m/d/yyyy\ h:mm">
                  <c:v>40029.66666666427</c:v>
                </c:pt>
                <c:pt idx="10957" formatCode="m/d/yyyy\ h:mm">
                  <c:v>40029.708333330971</c:v>
                </c:pt>
                <c:pt idx="10958" formatCode="m/d/yyyy\ h:mm">
                  <c:v>40029.749999997621</c:v>
                </c:pt>
                <c:pt idx="10959" formatCode="m/d/yyyy\ h:mm">
                  <c:v>40029.791666664256</c:v>
                </c:pt>
                <c:pt idx="10960" formatCode="m/d/yyyy\ h:mm">
                  <c:v>40029.833333330949</c:v>
                </c:pt>
                <c:pt idx="10961" formatCode="m/d/yyyy\ h:mm">
                  <c:v>40029.874999997613</c:v>
                </c:pt>
                <c:pt idx="10962" formatCode="m/d/yyyy\ h:mm">
                  <c:v>40029.916666664278</c:v>
                </c:pt>
                <c:pt idx="10963" formatCode="m/d/yyyy\ h:mm">
                  <c:v>40029.958333330957</c:v>
                </c:pt>
                <c:pt idx="10964" formatCode="m/d/yyyy\ h:mm">
                  <c:v>40029.999999997606</c:v>
                </c:pt>
                <c:pt idx="10965" formatCode="m/d/yyyy\ h:mm">
                  <c:v>40030.041666664249</c:v>
                </c:pt>
                <c:pt idx="10966" formatCode="m/d/yyyy\ h:mm">
                  <c:v>40030.083333330942</c:v>
                </c:pt>
                <c:pt idx="10967" formatCode="m/d/yyyy\ h:mm">
                  <c:v>40030.124999997599</c:v>
                </c:pt>
                <c:pt idx="10968" formatCode="m/d/yyyy\ h:mm">
                  <c:v>40030.166666664234</c:v>
                </c:pt>
                <c:pt idx="10969" formatCode="m/d/yyyy\ h:mm">
                  <c:v>40030.208333330942</c:v>
                </c:pt>
                <c:pt idx="10970" formatCode="m/d/yyyy\ h:mm">
                  <c:v>40030.249999997592</c:v>
                </c:pt>
                <c:pt idx="10971" formatCode="m/d/yyyy\ h:mm">
                  <c:v>40030.29166666422</c:v>
                </c:pt>
                <c:pt idx="10972" formatCode="m/d/yyyy\ h:mm">
                  <c:v>40030.333333330935</c:v>
                </c:pt>
                <c:pt idx="10973" formatCode="m/d/yyyy\ h:mm">
                  <c:v>40030.374999997606</c:v>
                </c:pt>
                <c:pt idx="10974" formatCode="m/d/yyyy\ h:mm">
                  <c:v>40030.416666664234</c:v>
                </c:pt>
                <c:pt idx="10975" formatCode="m/d/yyyy\ h:mm">
                  <c:v>40030.458333330935</c:v>
                </c:pt>
                <c:pt idx="10976" formatCode="m/d/yyyy\ h:mm">
                  <c:v>40030.499999997592</c:v>
                </c:pt>
                <c:pt idx="10977" formatCode="m/d/yyyy\ h:mm">
                  <c:v>40030.54166666422</c:v>
                </c:pt>
                <c:pt idx="10978" formatCode="m/d/yyyy\ h:mm">
                  <c:v>40030.583333330913</c:v>
                </c:pt>
                <c:pt idx="10979" formatCode="m/d/yyyy\ h:mm">
                  <c:v>40030.624999997584</c:v>
                </c:pt>
                <c:pt idx="10980" formatCode="m/d/yyyy\ h:mm">
                  <c:v>40030.66666666422</c:v>
                </c:pt>
                <c:pt idx="10981" formatCode="m/d/yyyy\ h:mm">
                  <c:v>40030.708333330898</c:v>
                </c:pt>
                <c:pt idx="10982" formatCode="m/d/yyyy\ h:mm">
                  <c:v>40030.749999997563</c:v>
                </c:pt>
                <c:pt idx="10983" formatCode="m/d/yyyy\ h:mm">
                  <c:v>40030.79166666419</c:v>
                </c:pt>
                <c:pt idx="10984" formatCode="m/d/yyyy\ h:mm">
                  <c:v>40030.833333330891</c:v>
                </c:pt>
                <c:pt idx="10985" formatCode="m/d/yyyy\ h:mm">
                  <c:v>40030.874999997584</c:v>
                </c:pt>
                <c:pt idx="10986" formatCode="m/d/yyyy\ h:mm">
                  <c:v>40030.91666666422</c:v>
                </c:pt>
                <c:pt idx="10987" formatCode="m/d/yyyy\ h:mm">
                  <c:v>40030.958333330906</c:v>
                </c:pt>
                <c:pt idx="10988" formatCode="m/d/yyyy\ h:mm">
                  <c:v>40030.999999997548</c:v>
                </c:pt>
                <c:pt idx="10989" formatCode="m/d/yyyy\ h:mm">
                  <c:v>40031.04166666419</c:v>
                </c:pt>
                <c:pt idx="10990" formatCode="m/d/yyyy\ h:mm">
                  <c:v>40031.083333330891</c:v>
                </c:pt>
                <c:pt idx="10991" formatCode="m/d/yyyy\ h:mm">
                  <c:v>40031.124999997541</c:v>
                </c:pt>
                <c:pt idx="10992" formatCode="m/d/yyyy\ h:mm">
                  <c:v>40031.16666666419</c:v>
                </c:pt>
                <c:pt idx="10993" formatCode="m/d/yyyy\ h:mm">
                  <c:v>40031.208333330869</c:v>
                </c:pt>
                <c:pt idx="10994" formatCode="m/d/yyyy\ h:mm">
                  <c:v>40031.249999997533</c:v>
                </c:pt>
                <c:pt idx="10995" formatCode="m/d/yyyy\ h:mm">
                  <c:v>40031.291666664169</c:v>
                </c:pt>
                <c:pt idx="10996" formatCode="m/d/yyyy\ h:mm">
                  <c:v>40031.333333330862</c:v>
                </c:pt>
                <c:pt idx="10997" formatCode="m/d/yyyy\ h:mm">
                  <c:v>40031.374999997548</c:v>
                </c:pt>
                <c:pt idx="10998" formatCode="m/d/yyyy\ h:mm">
                  <c:v>40031.41666666419</c:v>
                </c:pt>
                <c:pt idx="10999" formatCode="m/d/yyyy\ h:mm">
                  <c:v>40031.458333330876</c:v>
                </c:pt>
                <c:pt idx="11000" formatCode="m/d/yyyy\ h:mm">
                  <c:v>40031.499999997519</c:v>
                </c:pt>
                <c:pt idx="11001" formatCode="m/d/yyyy\ h:mm">
                  <c:v>40031.541666664176</c:v>
                </c:pt>
                <c:pt idx="11002" formatCode="m/d/yyyy\ h:mm">
                  <c:v>40031.583333330847</c:v>
                </c:pt>
                <c:pt idx="11003" formatCode="m/d/yyyy\ h:mm">
                  <c:v>40031.624999997512</c:v>
                </c:pt>
                <c:pt idx="11004" formatCode="m/d/yyyy\ h:mm">
                  <c:v>40031.666666664176</c:v>
                </c:pt>
                <c:pt idx="11005" formatCode="m/d/yyyy\ h:mm">
                  <c:v>40031.70833333084</c:v>
                </c:pt>
                <c:pt idx="11006" formatCode="m/d/yyyy\ h:mm">
                  <c:v>40031.749999997512</c:v>
                </c:pt>
                <c:pt idx="11007" formatCode="m/d/yyyy\ h:mm">
                  <c:v>40031.791666664147</c:v>
                </c:pt>
                <c:pt idx="11008" formatCode="m/d/yyyy\ h:mm">
                  <c:v>40031.833333330833</c:v>
                </c:pt>
                <c:pt idx="11009" formatCode="m/d/yyyy\ h:mm">
                  <c:v>40031.874999997519</c:v>
                </c:pt>
                <c:pt idx="11010" formatCode="m/d/yyyy\ h:mm">
                  <c:v>40031.916666664161</c:v>
                </c:pt>
                <c:pt idx="11011" formatCode="m/d/yyyy\ h:mm">
                  <c:v>40031.958333330847</c:v>
                </c:pt>
                <c:pt idx="11012" formatCode="m/d/yyyy\ h:mm">
                  <c:v>40031.99999999749</c:v>
                </c:pt>
                <c:pt idx="11013" formatCode="m/d/yyyy\ h:mm">
                  <c:v>40032.041666664154</c:v>
                </c:pt>
                <c:pt idx="11014" formatCode="m/d/yyyy\ h:mm">
                  <c:v>40032.083333330818</c:v>
                </c:pt>
                <c:pt idx="11015" formatCode="m/d/yyyy\ h:mm">
                  <c:v>40032.124999997483</c:v>
                </c:pt>
                <c:pt idx="11016" formatCode="m/d/yyyy\ h:mm">
                  <c:v>40032.166666664132</c:v>
                </c:pt>
                <c:pt idx="11017" formatCode="m/d/yyyy\ h:mm">
                  <c:v>40032.208333330811</c:v>
                </c:pt>
                <c:pt idx="11018" formatCode="m/d/yyyy\ h:mm">
                  <c:v>40032.249999997483</c:v>
                </c:pt>
                <c:pt idx="11019" formatCode="m/d/yyyy\ h:mm">
                  <c:v>40032.291666664118</c:v>
                </c:pt>
                <c:pt idx="11020" formatCode="m/d/yyyy\ h:mm">
                  <c:v>40032.333333330811</c:v>
                </c:pt>
                <c:pt idx="11021" formatCode="m/d/yyyy\ h:mm">
                  <c:v>40032.37499999749</c:v>
                </c:pt>
                <c:pt idx="11022" formatCode="m/d/yyyy\ h:mm">
                  <c:v>40032.416666664132</c:v>
                </c:pt>
                <c:pt idx="11023" formatCode="m/d/yyyy\ h:mm">
                  <c:v>40032.458333330818</c:v>
                </c:pt>
                <c:pt idx="11024" formatCode="m/d/yyyy\ h:mm">
                  <c:v>40032.499999997461</c:v>
                </c:pt>
                <c:pt idx="11025" formatCode="m/d/yyyy\ h:mm">
                  <c:v>40032.541666664125</c:v>
                </c:pt>
                <c:pt idx="11026" formatCode="m/d/yyyy\ h:mm">
                  <c:v>40032.583333330789</c:v>
                </c:pt>
                <c:pt idx="11027" formatCode="m/d/yyyy\ h:mm">
                  <c:v>40032.624999997453</c:v>
                </c:pt>
                <c:pt idx="11028" formatCode="m/d/yyyy\ h:mm">
                  <c:v>40032.666666664103</c:v>
                </c:pt>
                <c:pt idx="11029" formatCode="m/d/yyyy\ h:mm">
                  <c:v>40032.708333330782</c:v>
                </c:pt>
                <c:pt idx="11030" formatCode="m/d/yyyy\ h:mm">
                  <c:v>40032.749999997446</c:v>
                </c:pt>
                <c:pt idx="11031" formatCode="m/d/yyyy\ h:mm">
                  <c:v>40032.791666664081</c:v>
                </c:pt>
                <c:pt idx="11032" formatCode="m/d/yyyy\ h:mm">
                  <c:v>40032.833333330782</c:v>
                </c:pt>
                <c:pt idx="11033" formatCode="m/d/yyyy\ h:mm">
                  <c:v>40032.874999997453</c:v>
                </c:pt>
                <c:pt idx="11034" formatCode="m/d/yyyy\ h:mm">
                  <c:v>40032.916666664103</c:v>
                </c:pt>
                <c:pt idx="11035" formatCode="m/d/yyyy\ h:mm">
                  <c:v>40032.958333330789</c:v>
                </c:pt>
                <c:pt idx="11036" formatCode="m/d/yyyy\ h:mm">
                  <c:v>40032.999999997432</c:v>
                </c:pt>
                <c:pt idx="11037" formatCode="m/d/yyyy\ h:mm">
                  <c:v>40033.041666664081</c:v>
                </c:pt>
                <c:pt idx="11038" formatCode="m/d/yyyy\ h:mm">
                  <c:v>40033.08333333076</c:v>
                </c:pt>
                <c:pt idx="11039" formatCode="m/d/yyyy\ h:mm">
                  <c:v>40033.124999997432</c:v>
                </c:pt>
                <c:pt idx="11040" formatCode="m/d/yyyy\ h:mm">
                  <c:v>40033.166666664074</c:v>
                </c:pt>
                <c:pt idx="11041" formatCode="m/d/yyyy\ h:mm">
                  <c:v>40033.208333330753</c:v>
                </c:pt>
                <c:pt idx="11042" formatCode="m/d/yyyy\ h:mm">
                  <c:v>40033.249999997417</c:v>
                </c:pt>
                <c:pt idx="11043" formatCode="m/d/yyyy\ h:mm">
                  <c:v>40033.291666664052</c:v>
                </c:pt>
                <c:pt idx="11044" formatCode="m/d/yyyy\ h:mm">
                  <c:v>40033.333333330746</c:v>
                </c:pt>
                <c:pt idx="11045" formatCode="m/d/yyyy\ h:mm">
                  <c:v>40033.374999997424</c:v>
                </c:pt>
                <c:pt idx="11046" formatCode="m/d/yyyy\ h:mm">
                  <c:v>40033.416666664081</c:v>
                </c:pt>
                <c:pt idx="11047" formatCode="m/d/yyyy\ h:mm">
                  <c:v>40033.458333330753</c:v>
                </c:pt>
                <c:pt idx="11048" formatCode="m/d/yyyy\ h:mm">
                  <c:v>40033.499999997402</c:v>
                </c:pt>
                <c:pt idx="11049" formatCode="m/d/yyyy\ h:mm">
                  <c:v>40033.541666664052</c:v>
                </c:pt>
                <c:pt idx="11050" formatCode="m/d/yyyy\ h:mm">
                  <c:v>40033.583333330731</c:v>
                </c:pt>
                <c:pt idx="11051" formatCode="m/d/yyyy\ h:mm">
                  <c:v>40033.624999997395</c:v>
                </c:pt>
                <c:pt idx="11052" formatCode="m/d/yyyy\ h:mm">
                  <c:v>40033.666666664045</c:v>
                </c:pt>
                <c:pt idx="11053" formatCode="m/d/yyyy\ h:mm">
                  <c:v>40033.708333330731</c:v>
                </c:pt>
                <c:pt idx="11054" formatCode="m/d/yyyy\ h:mm">
                  <c:v>40033.749999997388</c:v>
                </c:pt>
                <c:pt idx="11055" formatCode="m/d/yyyy\ h:mm">
                  <c:v>40033.791666664023</c:v>
                </c:pt>
                <c:pt idx="11056" formatCode="m/d/yyyy\ h:mm">
                  <c:v>40033.833333330716</c:v>
                </c:pt>
                <c:pt idx="11057" formatCode="m/d/yyyy\ h:mm">
                  <c:v>40033.874999997395</c:v>
                </c:pt>
                <c:pt idx="11058" formatCode="m/d/yyyy\ h:mm">
                  <c:v>40033.916666664045</c:v>
                </c:pt>
                <c:pt idx="11059" formatCode="m/d/yyyy\ h:mm">
                  <c:v>40033.958333330724</c:v>
                </c:pt>
                <c:pt idx="11060" formatCode="m/d/yyyy\ h:mm">
                  <c:v>40033.999999997373</c:v>
                </c:pt>
                <c:pt idx="11061" formatCode="m/d/yyyy\ h:mm">
                  <c:v>40034.041666664023</c:v>
                </c:pt>
                <c:pt idx="11062" formatCode="m/d/yyyy\ h:mm">
                  <c:v>40034.083333330702</c:v>
                </c:pt>
                <c:pt idx="11063" formatCode="m/d/yyyy\ h:mm">
                  <c:v>40034.124999997366</c:v>
                </c:pt>
                <c:pt idx="11064" formatCode="m/d/yyyy\ h:mm">
                  <c:v>40034.166666664016</c:v>
                </c:pt>
                <c:pt idx="11065" formatCode="m/d/yyyy\ h:mm">
                  <c:v>40034.208333330695</c:v>
                </c:pt>
                <c:pt idx="11066" formatCode="m/d/yyyy\ h:mm">
                  <c:v>40034.249999997359</c:v>
                </c:pt>
                <c:pt idx="11067" formatCode="m/d/yyyy\ h:mm">
                  <c:v>40034.291666663994</c:v>
                </c:pt>
                <c:pt idx="11068" formatCode="m/d/yyyy\ h:mm">
                  <c:v>40034.333333330687</c:v>
                </c:pt>
                <c:pt idx="11069" formatCode="m/d/yyyy\ h:mm">
                  <c:v>40034.374999997366</c:v>
                </c:pt>
                <c:pt idx="11070" formatCode="m/d/yyyy\ h:mm">
                  <c:v>40034.416666664016</c:v>
                </c:pt>
                <c:pt idx="11071" formatCode="m/d/yyyy\ h:mm">
                  <c:v>40034.458333330695</c:v>
                </c:pt>
                <c:pt idx="11072" formatCode="m/d/yyyy\ h:mm">
                  <c:v>40034.499999997344</c:v>
                </c:pt>
                <c:pt idx="11073" formatCode="m/d/yyyy\ h:mm">
                  <c:v>40034.541666663994</c:v>
                </c:pt>
                <c:pt idx="11074" formatCode="m/d/yyyy\ h:mm">
                  <c:v>40034.583333330673</c:v>
                </c:pt>
                <c:pt idx="11075" formatCode="m/d/yyyy\ h:mm">
                  <c:v>40034.624999997337</c:v>
                </c:pt>
                <c:pt idx="11076" formatCode="m/d/yyyy\ h:mm">
                  <c:v>40034.666666663987</c:v>
                </c:pt>
                <c:pt idx="11077" formatCode="m/d/yyyy\ h:mm">
                  <c:v>40034.708333330665</c:v>
                </c:pt>
                <c:pt idx="11078" formatCode="m/d/yyyy\ h:mm">
                  <c:v>40034.74999999733</c:v>
                </c:pt>
                <c:pt idx="11079" formatCode="m/d/yyyy\ h:mm">
                  <c:v>40034.791666663965</c:v>
                </c:pt>
                <c:pt idx="11080" formatCode="m/d/yyyy\ h:mm">
                  <c:v>40034.833333330658</c:v>
                </c:pt>
                <c:pt idx="11081" formatCode="m/d/yyyy\ h:mm">
                  <c:v>40034.874999997337</c:v>
                </c:pt>
                <c:pt idx="11082" formatCode="m/d/yyyy\ h:mm">
                  <c:v>40034.916666663987</c:v>
                </c:pt>
                <c:pt idx="11083" formatCode="m/d/yyyy\ h:mm">
                  <c:v>40034.958333330665</c:v>
                </c:pt>
                <c:pt idx="11084" formatCode="m/d/yyyy\ h:mm">
                  <c:v>40034.999999997315</c:v>
                </c:pt>
                <c:pt idx="11085" formatCode="m/d/yyyy\ h:mm">
                  <c:v>40035.041666663965</c:v>
                </c:pt>
                <c:pt idx="11086" formatCode="m/d/yyyy\ h:mm">
                  <c:v>40035.083333330644</c:v>
                </c:pt>
                <c:pt idx="11087" formatCode="m/d/yyyy\ h:mm">
                  <c:v>40035.124999997308</c:v>
                </c:pt>
                <c:pt idx="11088" formatCode="m/d/yyyy\ h:mm">
                  <c:v>40035.166666663958</c:v>
                </c:pt>
                <c:pt idx="11089" formatCode="m/d/yyyy\ h:mm">
                  <c:v>40035.208333330636</c:v>
                </c:pt>
                <c:pt idx="11090" formatCode="m/d/yyyy\ h:mm">
                  <c:v>40035.249999997301</c:v>
                </c:pt>
                <c:pt idx="11091" formatCode="m/d/yyyy\ h:mm">
                  <c:v>40035.291666663936</c:v>
                </c:pt>
                <c:pt idx="11092" formatCode="m/d/yyyy\ h:mm">
                  <c:v>40035.333333330629</c:v>
                </c:pt>
                <c:pt idx="11093" formatCode="m/d/yyyy\ h:mm">
                  <c:v>40035.374999997293</c:v>
                </c:pt>
                <c:pt idx="11094" formatCode="m/d/yyyy\ h:mm">
                  <c:v>40035.416666663958</c:v>
                </c:pt>
                <c:pt idx="11095" formatCode="m/d/yyyy\ h:mm">
                  <c:v>40035.458333330636</c:v>
                </c:pt>
                <c:pt idx="11096" formatCode="m/d/yyyy\ h:mm">
                  <c:v>40035.499999997286</c:v>
                </c:pt>
                <c:pt idx="11097" formatCode="m/d/yyyy\ h:mm">
                  <c:v>40035.541666663928</c:v>
                </c:pt>
                <c:pt idx="11098" formatCode="m/d/yyyy\ h:mm">
                  <c:v>40035.583333330615</c:v>
                </c:pt>
                <c:pt idx="11099" formatCode="m/d/yyyy\ h:mm">
                  <c:v>40035.624999997279</c:v>
                </c:pt>
                <c:pt idx="11100" formatCode="m/d/yyyy\ h:mm">
                  <c:v>40035.666666663921</c:v>
                </c:pt>
                <c:pt idx="11101" formatCode="m/d/yyyy\ h:mm">
                  <c:v>40035.708333330607</c:v>
                </c:pt>
                <c:pt idx="11102" formatCode="m/d/yyyy\ h:mm">
                  <c:v>40035.749999997272</c:v>
                </c:pt>
                <c:pt idx="11103" formatCode="m/d/yyyy\ h:mm">
                  <c:v>40035.791666663907</c:v>
                </c:pt>
                <c:pt idx="11104" formatCode="m/d/yyyy\ h:mm">
                  <c:v>40035.8333333306</c:v>
                </c:pt>
                <c:pt idx="11105" formatCode="m/d/yyyy\ h:mm">
                  <c:v>40035.874999997279</c:v>
                </c:pt>
                <c:pt idx="11106" formatCode="m/d/yyyy\ h:mm">
                  <c:v>40035.916666663928</c:v>
                </c:pt>
                <c:pt idx="11107" formatCode="m/d/yyyy\ h:mm">
                  <c:v>40035.958333330607</c:v>
                </c:pt>
                <c:pt idx="11108" formatCode="m/d/yyyy\ h:mm">
                  <c:v>40035.999999997257</c:v>
                </c:pt>
                <c:pt idx="11109" formatCode="m/d/yyyy\ h:mm">
                  <c:v>40036.041666663907</c:v>
                </c:pt>
                <c:pt idx="11110" formatCode="m/d/yyyy\ h:mm">
                  <c:v>40036.083333330593</c:v>
                </c:pt>
                <c:pt idx="11111" formatCode="m/d/yyyy\ h:mm">
                  <c:v>40036.12499999725</c:v>
                </c:pt>
                <c:pt idx="11112" formatCode="m/d/yyyy\ h:mm">
                  <c:v>40036.166666663899</c:v>
                </c:pt>
                <c:pt idx="11113" formatCode="m/d/yyyy\ h:mm">
                  <c:v>40036.208333330593</c:v>
                </c:pt>
                <c:pt idx="11114" formatCode="m/d/yyyy\ h:mm">
                  <c:v>40036.249999997235</c:v>
                </c:pt>
                <c:pt idx="11115" formatCode="m/d/yyyy\ h:mm">
                  <c:v>40036.29166666387</c:v>
                </c:pt>
                <c:pt idx="11116" formatCode="m/d/yyyy\ h:mm">
                  <c:v>40036.333333330585</c:v>
                </c:pt>
                <c:pt idx="11117" formatCode="m/d/yyyy\ h:mm">
                  <c:v>40036.374999997242</c:v>
                </c:pt>
                <c:pt idx="11118" formatCode="m/d/yyyy\ h:mm">
                  <c:v>40036.416666663885</c:v>
                </c:pt>
                <c:pt idx="11119" formatCode="m/d/yyyy\ h:mm">
                  <c:v>40036.458333330593</c:v>
                </c:pt>
                <c:pt idx="11120" formatCode="m/d/yyyy\ h:mm">
                  <c:v>40036.499999997228</c:v>
                </c:pt>
                <c:pt idx="11121" formatCode="m/d/yyyy\ h:mm">
                  <c:v>40036.54166666387</c:v>
                </c:pt>
                <c:pt idx="11122" formatCode="m/d/yyyy\ h:mm">
                  <c:v>40036.583333330571</c:v>
                </c:pt>
                <c:pt idx="11123" formatCode="m/d/yyyy\ h:mm">
                  <c:v>40036.624999997221</c:v>
                </c:pt>
                <c:pt idx="11124" formatCode="m/d/yyyy\ h:mm">
                  <c:v>40036.66666666387</c:v>
                </c:pt>
                <c:pt idx="11125" formatCode="m/d/yyyy\ h:mm">
                  <c:v>40036.708333330549</c:v>
                </c:pt>
                <c:pt idx="11126" formatCode="m/d/yyyy\ h:mm">
                  <c:v>40036.749999997206</c:v>
                </c:pt>
                <c:pt idx="11127" formatCode="m/d/yyyy\ h:mm">
                  <c:v>40036.791666663841</c:v>
                </c:pt>
                <c:pt idx="11128" formatCode="m/d/yyyy\ h:mm">
                  <c:v>40036.833333330542</c:v>
                </c:pt>
                <c:pt idx="11129" formatCode="m/d/yyyy\ h:mm">
                  <c:v>40036.874999997213</c:v>
                </c:pt>
                <c:pt idx="11130" formatCode="m/d/yyyy\ h:mm">
                  <c:v>40036.91666666387</c:v>
                </c:pt>
                <c:pt idx="11131" formatCode="m/d/yyyy\ h:mm">
                  <c:v>40036.958333330556</c:v>
                </c:pt>
                <c:pt idx="11132" formatCode="m/d/yyyy\ h:mm">
                  <c:v>40036.999999997199</c:v>
                </c:pt>
                <c:pt idx="11133" formatCode="m/d/yyyy\ h:mm">
                  <c:v>40037.041666663834</c:v>
                </c:pt>
                <c:pt idx="11134" formatCode="m/d/yyyy\ h:mm">
                  <c:v>40037.083333330542</c:v>
                </c:pt>
                <c:pt idx="11135" formatCode="m/d/yyyy\ h:mm">
                  <c:v>40037.124999997191</c:v>
                </c:pt>
                <c:pt idx="11136" formatCode="m/d/yyyy\ h:mm">
                  <c:v>40037.166666663834</c:v>
                </c:pt>
                <c:pt idx="11137" formatCode="m/d/yyyy\ h:mm">
                  <c:v>40037.208333330535</c:v>
                </c:pt>
                <c:pt idx="11138" formatCode="m/d/yyyy\ h:mm">
                  <c:v>40037.249999997191</c:v>
                </c:pt>
                <c:pt idx="11139" formatCode="m/d/yyyy\ h:mm">
                  <c:v>40037.291666663812</c:v>
                </c:pt>
                <c:pt idx="11140" formatCode="m/d/yyyy\ h:mm">
                  <c:v>40037.333333330513</c:v>
                </c:pt>
                <c:pt idx="11141" formatCode="m/d/yyyy\ h:mm">
                  <c:v>40037.374999997199</c:v>
                </c:pt>
                <c:pt idx="11142" formatCode="m/d/yyyy\ h:mm">
                  <c:v>40037.416666663834</c:v>
                </c:pt>
                <c:pt idx="11143" formatCode="m/d/yyyy\ h:mm">
                  <c:v>40037.458333330535</c:v>
                </c:pt>
                <c:pt idx="11144" formatCode="m/d/yyyy\ h:mm">
                  <c:v>40037.499999997184</c:v>
                </c:pt>
                <c:pt idx="11145" formatCode="m/d/yyyy\ h:mm">
                  <c:v>40037.541666663819</c:v>
                </c:pt>
                <c:pt idx="11146" formatCode="m/d/yyyy\ h:mm">
                  <c:v>40037.583333330498</c:v>
                </c:pt>
                <c:pt idx="11147" formatCode="m/d/yyyy\ h:mm">
                  <c:v>40037.624999997162</c:v>
                </c:pt>
                <c:pt idx="11148" formatCode="m/d/yyyy\ h:mm">
                  <c:v>40037.666666663805</c:v>
                </c:pt>
                <c:pt idx="11149" formatCode="m/d/yyyy\ h:mm">
                  <c:v>40037.708333330491</c:v>
                </c:pt>
                <c:pt idx="11150" formatCode="m/d/yyyy\ h:mm">
                  <c:v>40037.749999997162</c:v>
                </c:pt>
                <c:pt idx="11151" formatCode="m/d/yyyy\ h:mm">
                  <c:v>40037.791666663776</c:v>
                </c:pt>
                <c:pt idx="11152" formatCode="m/d/yyyy\ h:mm">
                  <c:v>40037.833333330491</c:v>
                </c:pt>
                <c:pt idx="11153" formatCode="m/d/yyyy\ h:mm">
                  <c:v>40037.87499999717</c:v>
                </c:pt>
                <c:pt idx="11154" formatCode="m/d/yyyy\ h:mm">
                  <c:v>40037.916666663805</c:v>
                </c:pt>
                <c:pt idx="11155" formatCode="m/d/yyyy\ h:mm">
                  <c:v>40037.958333330498</c:v>
                </c:pt>
                <c:pt idx="11156" formatCode="m/d/yyyy\ h:mm">
                  <c:v>40037.999999997141</c:v>
                </c:pt>
                <c:pt idx="11157" formatCode="m/d/yyyy\ h:mm">
                  <c:v>40038.041666663783</c:v>
                </c:pt>
                <c:pt idx="11158" formatCode="m/d/yyyy\ h:mm">
                  <c:v>40038.083333330469</c:v>
                </c:pt>
                <c:pt idx="11159" formatCode="m/d/yyyy\ h:mm">
                  <c:v>40038.124999997133</c:v>
                </c:pt>
                <c:pt idx="11160" formatCode="m/d/yyyy\ h:mm">
                  <c:v>40038.166666663768</c:v>
                </c:pt>
                <c:pt idx="11161" formatCode="m/d/yyyy\ h:mm">
                  <c:v>40038.208333330462</c:v>
                </c:pt>
                <c:pt idx="11162" formatCode="m/d/yyyy\ h:mm">
                  <c:v>40038.249999997133</c:v>
                </c:pt>
                <c:pt idx="11163" formatCode="m/d/yyyy\ h:mm">
                  <c:v>40038.291666663747</c:v>
                </c:pt>
                <c:pt idx="11164" formatCode="m/d/yyyy\ h:mm">
                  <c:v>40038.333333330462</c:v>
                </c:pt>
                <c:pt idx="11165" formatCode="m/d/yyyy\ h:mm">
                  <c:v>40038.374999997141</c:v>
                </c:pt>
                <c:pt idx="11166" formatCode="m/d/yyyy\ h:mm">
                  <c:v>40038.416666663776</c:v>
                </c:pt>
                <c:pt idx="11167" formatCode="m/d/yyyy\ h:mm">
                  <c:v>40038.458333330469</c:v>
                </c:pt>
                <c:pt idx="11168" formatCode="m/d/yyyy\ h:mm">
                  <c:v>40038.499999997111</c:v>
                </c:pt>
                <c:pt idx="11169" formatCode="m/d/yyyy\ h:mm">
                  <c:v>40038.541666663754</c:v>
                </c:pt>
                <c:pt idx="11170" formatCode="m/d/yyyy\ h:mm">
                  <c:v>40038.58333333044</c:v>
                </c:pt>
                <c:pt idx="11171" formatCode="m/d/yyyy\ h:mm">
                  <c:v>40038.624999997111</c:v>
                </c:pt>
                <c:pt idx="11172" formatCode="m/d/yyyy\ h:mm">
                  <c:v>40038.666666663747</c:v>
                </c:pt>
                <c:pt idx="11173" formatCode="m/d/yyyy\ h:mm">
                  <c:v>40038.708333330433</c:v>
                </c:pt>
                <c:pt idx="11174" formatCode="m/d/yyyy\ h:mm">
                  <c:v>40038.749999997097</c:v>
                </c:pt>
                <c:pt idx="11175" formatCode="m/d/yyyy\ h:mm">
                  <c:v>40038.791666663717</c:v>
                </c:pt>
                <c:pt idx="11176" formatCode="m/d/yyyy\ h:mm">
                  <c:v>40038.833333330433</c:v>
                </c:pt>
                <c:pt idx="11177" formatCode="m/d/yyyy\ h:mm">
                  <c:v>40038.874999997104</c:v>
                </c:pt>
                <c:pt idx="11178" formatCode="m/d/yyyy\ h:mm">
                  <c:v>40038.916666663754</c:v>
                </c:pt>
                <c:pt idx="11179" formatCode="m/d/yyyy\ h:mm">
                  <c:v>40038.95833333044</c:v>
                </c:pt>
                <c:pt idx="11180" formatCode="m/d/yyyy\ h:mm">
                  <c:v>40038.999999997082</c:v>
                </c:pt>
                <c:pt idx="11181" formatCode="m/d/yyyy\ h:mm">
                  <c:v>40039.041666663717</c:v>
                </c:pt>
                <c:pt idx="11182" formatCode="m/d/yyyy\ h:mm">
                  <c:v>40039.083333330411</c:v>
                </c:pt>
                <c:pt idx="11183" formatCode="m/d/yyyy\ h:mm">
                  <c:v>40039.124999997082</c:v>
                </c:pt>
                <c:pt idx="11184" formatCode="m/d/yyyy\ h:mm">
                  <c:v>40039.166666663717</c:v>
                </c:pt>
                <c:pt idx="11185" formatCode="m/d/yyyy\ h:mm">
                  <c:v>40039.208333330411</c:v>
                </c:pt>
                <c:pt idx="11186" formatCode="m/d/yyyy\ h:mm">
                  <c:v>40039.249999997068</c:v>
                </c:pt>
                <c:pt idx="11187" formatCode="m/d/yyyy\ h:mm">
                  <c:v>40039.291666663688</c:v>
                </c:pt>
                <c:pt idx="11188" formatCode="m/d/yyyy\ h:mm">
                  <c:v>40039.333333330396</c:v>
                </c:pt>
                <c:pt idx="11189" formatCode="m/d/yyyy\ h:mm">
                  <c:v>40039.374999997075</c:v>
                </c:pt>
                <c:pt idx="11190" formatCode="m/d/yyyy\ h:mm">
                  <c:v>40039.416666663725</c:v>
                </c:pt>
                <c:pt idx="11191" formatCode="m/d/yyyy\ h:mm">
                  <c:v>40039.458333330404</c:v>
                </c:pt>
                <c:pt idx="11192" formatCode="m/d/yyyy\ h:mm">
                  <c:v>40039.499999997053</c:v>
                </c:pt>
                <c:pt idx="11193" formatCode="m/d/yyyy\ h:mm">
                  <c:v>40039.541666663688</c:v>
                </c:pt>
                <c:pt idx="11194" formatCode="m/d/yyyy\ h:mm">
                  <c:v>40039.583333330382</c:v>
                </c:pt>
                <c:pt idx="11195" formatCode="m/d/yyyy\ h:mm">
                  <c:v>40039.624999997046</c:v>
                </c:pt>
                <c:pt idx="11196" formatCode="m/d/yyyy\ h:mm">
                  <c:v>40039.666666663681</c:v>
                </c:pt>
                <c:pt idx="11197" formatCode="m/d/yyyy\ h:mm">
                  <c:v>40039.708333330382</c:v>
                </c:pt>
                <c:pt idx="11198" formatCode="m/d/yyyy\ h:mm">
                  <c:v>40039.749999997039</c:v>
                </c:pt>
                <c:pt idx="11199" formatCode="m/d/yyyy\ h:mm">
                  <c:v>40039.791666663659</c:v>
                </c:pt>
                <c:pt idx="11200" formatCode="m/d/yyyy\ h:mm">
                  <c:v>40039.833333330367</c:v>
                </c:pt>
                <c:pt idx="11201" formatCode="m/d/yyyy\ h:mm">
                  <c:v>40039.874999997046</c:v>
                </c:pt>
                <c:pt idx="11202" formatCode="m/d/yyyy\ h:mm">
                  <c:v>40039.916666663681</c:v>
                </c:pt>
                <c:pt idx="11203" formatCode="m/d/yyyy\ h:mm">
                  <c:v>40039.958333330374</c:v>
                </c:pt>
                <c:pt idx="11204" formatCode="m/d/yyyy\ h:mm">
                  <c:v>40039.999999997031</c:v>
                </c:pt>
                <c:pt idx="11205" formatCode="m/d/yyyy\ h:mm">
                  <c:v>40040.041666663667</c:v>
                </c:pt>
                <c:pt idx="11206" formatCode="m/d/yyyy\ h:mm">
                  <c:v>40040.083333330353</c:v>
                </c:pt>
                <c:pt idx="11207" formatCode="m/d/yyyy\ h:mm">
                  <c:v>40040.124999997017</c:v>
                </c:pt>
                <c:pt idx="11208" formatCode="m/d/yyyy\ h:mm">
                  <c:v>40040.166666663652</c:v>
                </c:pt>
                <c:pt idx="11209" formatCode="m/d/yyyy\ h:mm">
                  <c:v>40040.208333330345</c:v>
                </c:pt>
                <c:pt idx="11210" formatCode="m/d/yyyy\ h:mm">
                  <c:v>40040.24999999701</c:v>
                </c:pt>
                <c:pt idx="11211" formatCode="m/d/yyyy\ h:mm">
                  <c:v>40040.291666663637</c:v>
                </c:pt>
                <c:pt idx="11212" formatCode="m/d/yyyy\ h:mm">
                  <c:v>40040.333333330338</c:v>
                </c:pt>
                <c:pt idx="11213" formatCode="m/d/yyyy\ h:mm">
                  <c:v>40040.374999997017</c:v>
                </c:pt>
                <c:pt idx="11214" formatCode="m/d/yyyy\ h:mm">
                  <c:v>40040.416666663652</c:v>
                </c:pt>
                <c:pt idx="11215" formatCode="m/d/yyyy\ h:mm">
                  <c:v>40040.458333330345</c:v>
                </c:pt>
                <c:pt idx="11216" formatCode="m/d/yyyy\ h:mm">
                  <c:v>40040.499999997002</c:v>
                </c:pt>
                <c:pt idx="11217" formatCode="m/d/yyyy\ h:mm">
                  <c:v>40040.54166666363</c:v>
                </c:pt>
                <c:pt idx="11218" formatCode="m/d/yyyy\ h:mm">
                  <c:v>40040.583333330331</c:v>
                </c:pt>
                <c:pt idx="11219" formatCode="m/d/yyyy\ h:mm">
                  <c:v>40040.624999997002</c:v>
                </c:pt>
                <c:pt idx="11220" formatCode="m/d/yyyy\ h:mm">
                  <c:v>40040.666666663623</c:v>
                </c:pt>
                <c:pt idx="11221" formatCode="m/d/yyyy\ h:mm">
                  <c:v>40040.708333330316</c:v>
                </c:pt>
                <c:pt idx="11222" formatCode="m/d/yyyy\ h:mm">
                  <c:v>40040.749999996995</c:v>
                </c:pt>
                <c:pt idx="11223" formatCode="m/d/yyyy\ h:mm">
                  <c:v>40040.791666663601</c:v>
                </c:pt>
                <c:pt idx="11224" formatCode="m/d/yyyy\ h:mm">
                  <c:v>40040.833333330309</c:v>
                </c:pt>
                <c:pt idx="11225" formatCode="m/d/yyyy\ h:mm">
                  <c:v>40040.874999997002</c:v>
                </c:pt>
                <c:pt idx="11226" formatCode="m/d/yyyy\ h:mm">
                  <c:v>40040.916666663623</c:v>
                </c:pt>
                <c:pt idx="11227" formatCode="m/d/yyyy\ h:mm">
                  <c:v>40040.958333330316</c:v>
                </c:pt>
                <c:pt idx="11228" formatCode="m/d/yyyy\ h:mm">
                  <c:v>40040.99999999698</c:v>
                </c:pt>
                <c:pt idx="11229" formatCode="m/d/yyyy\ h:mm">
                  <c:v>40041.041666663601</c:v>
                </c:pt>
                <c:pt idx="11230" formatCode="m/d/yyyy\ h:mm">
                  <c:v>40041.083333330294</c:v>
                </c:pt>
                <c:pt idx="11231" formatCode="m/d/yyyy\ h:mm">
                  <c:v>40041.124999996973</c:v>
                </c:pt>
                <c:pt idx="11232" formatCode="m/d/yyyy\ h:mm">
                  <c:v>40041.166666663594</c:v>
                </c:pt>
                <c:pt idx="11233" formatCode="m/d/yyyy\ h:mm">
                  <c:v>40041.208333330287</c:v>
                </c:pt>
                <c:pt idx="11234" formatCode="m/d/yyyy\ h:mm">
                  <c:v>40041.249999996966</c:v>
                </c:pt>
                <c:pt idx="11235" formatCode="m/d/yyyy\ h:mm">
                  <c:v>40041.291666663579</c:v>
                </c:pt>
                <c:pt idx="11236" formatCode="m/d/yyyy\ h:mm">
                  <c:v>40041.33333333028</c:v>
                </c:pt>
                <c:pt idx="11237" formatCode="m/d/yyyy\ h:mm">
                  <c:v>40041.374999996973</c:v>
                </c:pt>
                <c:pt idx="11238" formatCode="m/d/yyyy\ h:mm">
                  <c:v>40041.416666663594</c:v>
                </c:pt>
                <c:pt idx="11239" formatCode="m/d/yyyy\ h:mm">
                  <c:v>40041.458333330287</c:v>
                </c:pt>
                <c:pt idx="11240" formatCode="m/d/yyyy\ h:mm">
                  <c:v>40041.499999996951</c:v>
                </c:pt>
                <c:pt idx="11241" formatCode="m/d/yyyy\ h:mm">
                  <c:v>40041.541666663579</c:v>
                </c:pt>
                <c:pt idx="11242" formatCode="m/d/yyyy\ h:mm">
                  <c:v>40041.583333330265</c:v>
                </c:pt>
                <c:pt idx="11243" formatCode="m/d/yyyy\ h:mm">
                  <c:v>40041.624999996944</c:v>
                </c:pt>
                <c:pt idx="11244" formatCode="m/d/yyyy\ h:mm">
                  <c:v>40041.666666663579</c:v>
                </c:pt>
                <c:pt idx="11245" formatCode="m/d/yyyy\ h:mm">
                  <c:v>40041.708333330258</c:v>
                </c:pt>
                <c:pt idx="11246" formatCode="m/d/yyyy\ h:mm">
                  <c:v>40041.749999996937</c:v>
                </c:pt>
                <c:pt idx="11247" formatCode="m/d/yyyy\ h:mm">
                  <c:v>40041.791666663557</c:v>
                </c:pt>
                <c:pt idx="11248" formatCode="m/d/yyyy\ h:mm">
                  <c:v>40041.833333330251</c:v>
                </c:pt>
                <c:pt idx="11249" formatCode="m/d/yyyy\ h:mm">
                  <c:v>40041.874999996944</c:v>
                </c:pt>
                <c:pt idx="11250" formatCode="m/d/yyyy\ h:mm">
                  <c:v>40041.916666663579</c:v>
                </c:pt>
                <c:pt idx="11251" formatCode="m/d/yyyy\ h:mm">
                  <c:v>40041.958333330243</c:v>
                </c:pt>
                <c:pt idx="11252" formatCode="m/d/yyyy\ h:mm">
                  <c:v>40041.999999996922</c:v>
                </c:pt>
                <c:pt idx="11253" formatCode="m/d/yyyy\ h:mm">
                  <c:v>40042.041666663557</c:v>
                </c:pt>
                <c:pt idx="11254" formatCode="m/d/yyyy\ h:mm">
                  <c:v>40042.083333330236</c:v>
                </c:pt>
                <c:pt idx="11255" formatCode="m/d/yyyy\ h:mm">
                  <c:v>40042.124999996915</c:v>
                </c:pt>
                <c:pt idx="11256" formatCode="m/d/yyyy\ h:mm">
                  <c:v>40042.16666666355</c:v>
                </c:pt>
                <c:pt idx="11257" formatCode="m/d/yyyy\ h:mm">
                  <c:v>40042.208333330229</c:v>
                </c:pt>
                <c:pt idx="11258" formatCode="m/d/yyyy\ h:mm">
                  <c:v>40042.249999996893</c:v>
                </c:pt>
                <c:pt idx="11259" formatCode="m/d/yyyy\ h:mm">
                  <c:v>40042.291666663521</c:v>
                </c:pt>
                <c:pt idx="11260" formatCode="m/d/yyyy\ h:mm">
                  <c:v>40042.333333330222</c:v>
                </c:pt>
                <c:pt idx="11261" formatCode="m/d/yyyy\ h:mm">
                  <c:v>40042.374999996915</c:v>
                </c:pt>
                <c:pt idx="11262" formatCode="m/d/yyyy\ h:mm">
                  <c:v>40042.41666666355</c:v>
                </c:pt>
                <c:pt idx="11263" formatCode="m/d/yyyy\ h:mm">
                  <c:v>40042.458333330229</c:v>
                </c:pt>
                <c:pt idx="11264" formatCode="m/d/yyyy\ h:mm">
                  <c:v>40042.499999996893</c:v>
                </c:pt>
                <c:pt idx="11265" formatCode="m/d/yyyy\ h:mm">
                  <c:v>40042.541666663521</c:v>
                </c:pt>
                <c:pt idx="11266" formatCode="m/d/yyyy\ h:mm">
                  <c:v>40042.583333330207</c:v>
                </c:pt>
                <c:pt idx="11267" formatCode="m/d/yyyy\ h:mm">
                  <c:v>40042.624999996886</c:v>
                </c:pt>
                <c:pt idx="11268" formatCode="m/d/yyyy\ h:mm">
                  <c:v>40042.666666663521</c:v>
                </c:pt>
                <c:pt idx="11269" formatCode="m/d/yyyy\ h:mm">
                  <c:v>40042.7083333302</c:v>
                </c:pt>
                <c:pt idx="11270" formatCode="m/d/yyyy\ h:mm">
                  <c:v>40042.749999996879</c:v>
                </c:pt>
                <c:pt idx="11271" formatCode="m/d/yyyy\ h:mm">
                  <c:v>40042.791666663499</c:v>
                </c:pt>
                <c:pt idx="11272" formatCode="m/d/yyyy\ h:mm">
                  <c:v>40042.833333330193</c:v>
                </c:pt>
                <c:pt idx="11273" formatCode="m/d/yyyy\ h:mm">
                  <c:v>40042.874999996886</c:v>
                </c:pt>
                <c:pt idx="11274" formatCode="m/d/yyyy\ h:mm">
                  <c:v>40042.916666663521</c:v>
                </c:pt>
                <c:pt idx="11275" formatCode="m/d/yyyy\ h:mm">
                  <c:v>40042.958333330207</c:v>
                </c:pt>
                <c:pt idx="11276" formatCode="m/d/yyyy\ h:mm">
                  <c:v>40042.999999996864</c:v>
                </c:pt>
                <c:pt idx="11277" formatCode="m/d/yyyy\ h:mm">
                  <c:v>40043.041666663499</c:v>
                </c:pt>
                <c:pt idx="11278" formatCode="m/d/yyyy\ h:mm">
                  <c:v>40043.083333330193</c:v>
                </c:pt>
                <c:pt idx="11279" formatCode="m/d/yyyy\ h:mm">
                  <c:v>40043.124999996842</c:v>
                </c:pt>
                <c:pt idx="11280" formatCode="m/d/yyyy\ h:mm">
                  <c:v>40043.166666663485</c:v>
                </c:pt>
                <c:pt idx="11281" formatCode="m/d/yyyy\ h:mm">
                  <c:v>40043.208333330185</c:v>
                </c:pt>
                <c:pt idx="11282" formatCode="m/d/yyyy\ h:mm">
                  <c:v>40043.249999996842</c:v>
                </c:pt>
                <c:pt idx="11283" formatCode="m/d/yyyy\ h:mm">
                  <c:v>40043.291666663463</c:v>
                </c:pt>
                <c:pt idx="11284" formatCode="m/d/yyyy\ h:mm">
                  <c:v>40043.333333330163</c:v>
                </c:pt>
                <c:pt idx="11285" formatCode="m/d/yyyy\ h:mm">
                  <c:v>40043.37499999685</c:v>
                </c:pt>
                <c:pt idx="11286" formatCode="m/d/yyyy\ h:mm">
                  <c:v>40043.416666663485</c:v>
                </c:pt>
                <c:pt idx="11287" formatCode="m/d/yyyy\ h:mm">
                  <c:v>40043.458333330185</c:v>
                </c:pt>
                <c:pt idx="11288" formatCode="m/d/yyyy\ h:mm">
                  <c:v>40043.499999996835</c:v>
                </c:pt>
                <c:pt idx="11289" formatCode="m/d/yyyy\ h:mm">
                  <c:v>40043.54166666347</c:v>
                </c:pt>
                <c:pt idx="11290" formatCode="m/d/yyyy\ h:mm">
                  <c:v>40043.583333330149</c:v>
                </c:pt>
                <c:pt idx="11291" formatCode="m/d/yyyy\ h:mm">
                  <c:v>40043.624999996813</c:v>
                </c:pt>
                <c:pt idx="11292" formatCode="m/d/yyyy\ h:mm">
                  <c:v>40043.666666663463</c:v>
                </c:pt>
                <c:pt idx="11293" formatCode="m/d/yyyy\ h:mm">
                  <c:v>40043.708333330142</c:v>
                </c:pt>
                <c:pt idx="11294" formatCode="m/d/yyyy\ h:mm">
                  <c:v>40043.749999996813</c:v>
                </c:pt>
                <c:pt idx="11295" formatCode="m/d/yyyy\ h:mm">
                  <c:v>40043.791666663441</c:v>
                </c:pt>
                <c:pt idx="11296" formatCode="m/d/yyyy\ h:mm">
                  <c:v>40043.833333330142</c:v>
                </c:pt>
                <c:pt idx="11297" formatCode="m/d/yyyy\ h:mm">
                  <c:v>40043.87499999682</c:v>
                </c:pt>
                <c:pt idx="11298" formatCode="m/d/yyyy\ h:mm">
                  <c:v>40043.916666663456</c:v>
                </c:pt>
                <c:pt idx="11299" formatCode="m/d/yyyy\ h:mm">
                  <c:v>40043.958333330149</c:v>
                </c:pt>
                <c:pt idx="11300" formatCode="m/d/yyyy\ h:mm">
                  <c:v>40043.999999996791</c:v>
                </c:pt>
                <c:pt idx="11301" formatCode="m/d/yyyy\ h:mm">
                  <c:v>40044.041666663434</c:v>
                </c:pt>
                <c:pt idx="11302" formatCode="m/d/yyyy\ h:mm">
                  <c:v>40044.083333330134</c:v>
                </c:pt>
                <c:pt idx="11303" formatCode="m/d/yyyy\ h:mm">
                  <c:v>40044.124999996791</c:v>
                </c:pt>
                <c:pt idx="11304" formatCode="m/d/yyyy\ h:mm">
                  <c:v>40044.166666663426</c:v>
                </c:pt>
                <c:pt idx="11305" formatCode="m/d/yyyy\ h:mm">
                  <c:v>40044.208333330113</c:v>
                </c:pt>
                <c:pt idx="11306" formatCode="m/d/yyyy\ h:mm">
                  <c:v>40044.249999996791</c:v>
                </c:pt>
                <c:pt idx="11307" formatCode="m/d/yyyy\ h:mm">
                  <c:v>40044.291666663397</c:v>
                </c:pt>
                <c:pt idx="11308" formatCode="m/d/yyyy\ h:mm">
                  <c:v>40044.333333330113</c:v>
                </c:pt>
                <c:pt idx="11309" formatCode="m/d/yyyy\ h:mm">
                  <c:v>40044.374999996791</c:v>
                </c:pt>
                <c:pt idx="11310" formatCode="m/d/yyyy\ h:mm">
                  <c:v>40044.416666663434</c:v>
                </c:pt>
                <c:pt idx="11311" formatCode="m/d/yyyy\ h:mm">
                  <c:v>40044.45833333012</c:v>
                </c:pt>
                <c:pt idx="11312" formatCode="m/d/yyyy\ h:mm">
                  <c:v>40044.499999996762</c:v>
                </c:pt>
                <c:pt idx="11313" formatCode="m/d/yyyy\ h:mm">
                  <c:v>40044.541666663405</c:v>
                </c:pt>
                <c:pt idx="11314" formatCode="m/d/yyyy\ h:mm">
                  <c:v>40044.583333330091</c:v>
                </c:pt>
                <c:pt idx="11315" formatCode="m/d/yyyy\ h:mm">
                  <c:v>40044.624999996762</c:v>
                </c:pt>
                <c:pt idx="11316" formatCode="m/d/yyyy\ h:mm">
                  <c:v>40044.666666663397</c:v>
                </c:pt>
                <c:pt idx="11317" formatCode="m/d/yyyy\ h:mm">
                  <c:v>40044.708333330083</c:v>
                </c:pt>
                <c:pt idx="11318" formatCode="m/d/yyyy\ h:mm">
                  <c:v>40044.749999996748</c:v>
                </c:pt>
                <c:pt idx="11319" formatCode="m/d/yyyy\ h:mm">
                  <c:v>40044.791666663368</c:v>
                </c:pt>
                <c:pt idx="11320" formatCode="m/d/yyyy\ h:mm">
                  <c:v>40044.833333330083</c:v>
                </c:pt>
                <c:pt idx="11321" formatCode="m/d/yyyy\ h:mm">
                  <c:v>40044.874999996755</c:v>
                </c:pt>
                <c:pt idx="11322" formatCode="m/d/yyyy\ h:mm">
                  <c:v>40044.916666663405</c:v>
                </c:pt>
                <c:pt idx="11323" formatCode="m/d/yyyy\ h:mm">
                  <c:v>40044.958333330091</c:v>
                </c:pt>
                <c:pt idx="11324" formatCode="m/d/yyyy\ h:mm">
                  <c:v>40044.999999996733</c:v>
                </c:pt>
                <c:pt idx="11325" formatCode="m/d/yyyy\ h:mm">
                  <c:v>40045.041666663368</c:v>
                </c:pt>
                <c:pt idx="11326" formatCode="m/d/yyyy\ h:mm">
                  <c:v>40045.083333330062</c:v>
                </c:pt>
                <c:pt idx="11327" formatCode="m/d/yyyy\ h:mm">
                  <c:v>40045.124999996733</c:v>
                </c:pt>
                <c:pt idx="11328" formatCode="m/d/yyyy\ h:mm">
                  <c:v>40045.166666663368</c:v>
                </c:pt>
                <c:pt idx="11329" formatCode="m/d/yyyy\ h:mm">
                  <c:v>40045.208333330062</c:v>
                </c:pt>
                <c:pt idx="11330" formatCode="m/d/yyyy\ h:mm">
                  <c:v>40045.249999996719</c:v>
                </c:pt>
                <c:pt idx="11331" formatCode="m/d/yyyy\ h:mm">
                  <c:v>40045.291666663339</c:v>
                </c:pt>
                <c:pt idx="11332" formatCode="m/d/yyyy\ h:mm">
                  <c:v>40045.333333330047</c:v>
                </c:pt>
                <c:pt idx="11333" formatCode="m/d/yyyy\ h:mm">
                  <c:v>40045.374999996726</c:v>
                </c:pt>
                <c:pt idx="11334" formatCode="m/d/yyyy\ h:mm">
                  <c:v>40045.416666663376</c:v>
                </c:pt>
                <c:pt idx="11335" formatCode="m/d/yyyy\ h:mm">
                  <c:v>40045.458333330054</c:v>
                </c:pt>
                <c:pt idx="11336" formatCode="m/d/yyyy\ h:mm">
                  <c:v>40045.499999996711</c:v>
                </c:pt>
                <c:pt idx="11337" formatCode="m/d/yyyy\ h:mm">
                  <c:v>40045.541666663346</c:v>
                </c:pt>
                <c:pt idx="11338" formatCode="m/d/yyyy\ h:mm">
                  <c:v>40045.583333330032</c:v>
                </c:pt>
                <c:pt idx="11339" formatCode="m/d/yyyy\ h:mm">
                  <c:v>40045.624999996697</c:v>
                </c:pt>
                <c:pt idx="11340" formatCode="m/d/yyyy\ h:mm">
                  <c:v>40045.666666663332</c:v>
                </c:pt>
                <c:pt idx="11341" formatCode="m/d/yyyy\ h:mm">
                  <c:v>40045.708333330032</c:v>
                </c:pt>
                <c:pt idx="11342" formatCode="m/d/yyyy\ h:mm">
                  <c:v>40045.749999996689</c:v>
                </c:pt>
                <c:pt idx="11343" formatCode="m/d/yyyy\ h:mm">
                  <c:v>40045.791666663317</c:v>
                </c:pt>
                <c:pt idx="11344" formatCode="m/d/yyyy\ h:mm">
                  <c:v>40045.833333330018</c:v>
                </c:pt>
                <c:pt idx="11345" formatCode="m/d/yyyy\ h:mm">
                  <c:v>40045.874999996697</c:v>
                </c:pt>
                <c:pt idx="11346" formatCode="m/d/yyyy\ h:mm">
                  <c:v>40045.916666663332</c:v>
                </c:pt>
                <c:pt idx="11347" formatCode="m/d/yyyy\ h:mm">
                  <c:v>40045.958333330025</c:v>
                </c:pt>
                <c:pt idx="11348" formatCode="m/d/yyyy\ h:mm">
                  <c:v>40045.999999996682</c:v>
                </c:pt>
                <c:pt idx="11349" formatCode="m/d/yyyy\ h:mm">
                  <c:v>40046.041666663317</c:v>
                </c:pt>
                <c:pt idx="11350" formatCode="m/d/yyyy\ h:mm">
                  <c:v>40046.083333330003</c:v>
                </c:pt>
                <c:pt idx="11351" formatCode="m/d/yyyy\ h:mm">
                  <c:v>40046.124999996668</c:v>
                </c:pt>
                <c:pt idx="11352" formatCode="m/d/yyyy\ h:mm">
                  <c:v>40046.166666663303</c:v>
                </c:pt>
                <c:pt idx="11353" formatCode="m/d/yyyy\ h:mm">
                  <c:v>40046.208333330003</c:v>
                </c:pt>
                <c:pt idx="11354" formatCode="m/d/yyyy\ h:mm">
                  <c:v>40046.24999999666</c:v>
                </c:pt>
                <c:pt idx="11355" formatCode="m/d/yyyy\ h:mm">
                  <c:v>40046.291666663288</c:v>
                </c:pt>
                <c:pt idx="11356" formatCode="m/d/yyyy\ h:mm">
                  <c:v>40046.333333330003</c:v>
                </c:pt>
                <c:pt idx="11357" formatCode="m/d/yyyy\ h:mm">
                  <c:v>40046.374999996668</c:v>
                </c:pt>
                <c:pt idx="11358" formatCode="m/d/yyyy\ h:mm">
                  <c:v>40046.416666663303</c:v>
                </c:pt>
                <c:pt idx="11359" formatCode="m/d/yyyy\ h:mm">
                  <c:v>40046.458333330011</c:v>
                </c:pt>
                <c:pt idx="11360" formatCode="m/d/yyyy\ h:mm">
                  <c:v>40046.499999996646</c:v>
                </c:pt>
                <c:pt idx="11361" formatCode="m/d/yyyy\ h:mm">
                  <c:v>40046.541666663281</c:v>
                </c:pt>
                <c:pt idx="11362" formatCode="m/d/yyyy\ h:mm">
                  <c:v>40046.583333329996</c:v>
                </c:pt>
                <c:pt idx="11363" formatCode="m/d/yyyy\ h:mm">
                  <c:v>40046.624999996639</c:v>
                </c:pt>
                <c:pt idx="11364" formatCode="m/d/yyyy\ h:mm">
                  <c:v>40046.666666663274</c:v>
                </c:pt>
                <c:pt idx="11365" formatCode="m/d/yyyy\ h:mm">
                  <c:v>40046.708333329989</c:v>
                </c:pt>
                <c:pt idx="11366" formatCode="m/d/yyyy\ h:mm">
                  <c:v>40046.749999996631</c:v>
                </c:pt>
                <c:pt idx="11373" formatCode="m/d/yyyy\ h:mm">
                  <c:v>40046.75</c:v>
                </c:pt>
                <c:pt idx="11374" formatCode="m/d/yyyy\ h:mm">
                  <c:v>40046.791666666635</c:v>
                </c:pt>
                <c:pt idx="11375" formatCode="m/d/yyyy\ h:mm">
                  <c:v>40046.833333333328</c:v>
                </c:pt>
                <c:pt idx="11376" formatCode="m/d/yyyy\ h:mm">
                  <c:v>40046.875</c:v>
                </c:pt>
                <c:pt idx="11377" formatCode="m/d/yyyy\ h:mm">
                  <c:v>40046.916666666657</c:v>
                </c:pt>
                <c:pt idx="11378" formatCode="m/d/yyyy\ h:mm">
                  <c:v>40046.958333333336</c:v>
                </c:pt>
                <c:pt idx="11379" formatCode="m/d/yyyy\ h:mm">
                  <c:v>40046.999999999993</c:v>
                </c:pt>
                <c:pt idx="11380" formatCode="m/d/yyyy\ h:mm">
                  <c:v>40047.041666666628</c:v>
                </c:pt>
                <c:pt idx="11381" formatCode="m/d/yyyy\ h:mm">
                  <c:v>40047.083333333314</c:v>
                </c:pt>
                <c:pt idx="11382" formatCode="m/d/yyyy\ h:mm">
                  <c:v>40047.124999999993</c:v>
                </c:pt>
                <c:pt idx="11383" formatCode="m/d/yyyy\ h:mm">
                  <c:v>40047.166666666621</c:v>
                </c:pt>
                <c:pt idx="11384" formatCode="m/d/yyyy\ h:mm">
                  <c:v>40047.208333333307</c:v>
                </c:pt>
                <c:pt idx="11385" formatCode="m/d/yyyy\ h:mm">
                  <c:v>40047.249999999985</c:v>
                </c:pt>
                <c:pt idx="11386" formatCode="m/d/yyyy\ h:mm">
                  <c:v>40047.291666666606</c:v>
                </c:pt>
                <c:pt idx="11387" formatCode="m/d/yyyy\ h:mm">
                  <c:v>40047.333333333285</c:v>
                </c:pt>
                <c:pt idx="11388" formatCode="m/d/yyyy\ h:mm">
                  <c:v>40047.374999999993</c:v>
                </c:pt>
                <c:pt idx="11389" formatCode="m/d/yyyy\ h:mm">
                  <c:v>40047.416666666628</c:v>
                </c:pt>
                <c:pt idx="11390" formatCode="m/d/yyyy\ h:mm">
                  <c:v>40047.458333333292</c:v>
                </c:pt>
                <c:pt idx="11391" formatCode="m/d/yyyy\ h:mm">
                  <c:v>40047.499999999971</c:v>
                </c:pt>
                <c:pt idx="11392" formatCode="m/d/yyyy\ h:mm">
                  <c:v>40047.541666666599</c:v>
                </c:pt>
                <c:pt idx="11393" formatCode="m/d/yyyy\ h:mm">
                  <c:v>40047.583333333285</c:v>
                </c:pt>
                <c:pt idx="11394" formatCode="m/d/yyyy\ h:mm">
                  <c:v>40047.624999999949</c:v>
                </c:pt>
                <c:pt idx="11395" formatCode="m/d/yyyy\ h:mm">
                  <c:v>40047.666666666591</c:v>
                </c:pt>
                <c:pt idx="11396" formatCode="m/d/yyyy\ h:mm">
                  <c:v>40047.708333333278</c:v>
                </c:pt>
                <c:pt idx="11397" formatCode="m/d/yyyy\ h:mm">
                  <c:v>40047.749999999942</c:v>
                </c:pt>
                <c:pt idx="11398" formatCode="m/d/yyyy\ h:mm">
                  <c:v>40047.791666666577</c:v>
                </c:pt>
                <c:pt idx="11399" formatCode="m/d/yyyy\ h:mm">
                  <c:v>40047.83333333327</c:v>
                </c:pt>
                <c:pt idx="11400" formatCode="m/d/yyyy\ h:mm">
                  <c:v>40047.874999999956</c:v>
                </c:pt>
                <c:pt idx="11401" formatCode="m/d/yyyy\ h:mm">
                  <c:v>40047.916666666599</c:v>
                </c:pt>
                <c:pt idx="11402" formatCode="m/d/yyyy\ h:mm">
                  <c:v>40047.958333333263</c:v>
                </c:pt>
                <c:pt idx="11403" formatCode="m/d/yyyy\ h:mm">
                  <c:v>40047.999999999942</c:v>
                </c:pt>
                <c:pt idx="11404" formatCode="m/d/yyyy\ h:mm">
                  <c:v>40048.041666666584</c:v>
                </c:pt>
                <c:pt idx="11405" formatCode="m/d/yyyy\ h:mm">
                  <c:v>40048.083333333256</c:v>
                </c:pt>
                <c:pt idx="11406" formatCode="m/d/yyyy\ h:mm">
                  <c:v>40048.124999999935</c:v>
                </c:pt>
                <c:pt idx="11407" formatCode="m/d/yyyy\ h:mm">
                  <c:v>40048.166666666584</c:v>
                </c:pt>
                <c:pt idx="11408" formatCode="m/d/yyyy\ h:mm">
                  <c:v>40048.208333333234</c:v>
                </c:pt>
                <c:pt idx="11409" formatCode="m/d/yyyy\ h:mm">
                  <c:v>40048.249999999913</c:v>
                </c:pt>
                <c:pt idx="11410" formatCode="m/d/yyyy\ h:mm">
                  <c:v>40048.291666666562</c:v>
                </c:pt>
                <c:pt idx="11411" formatCode="m/d/yyyy\ h:mm">
                  <c:v>40048.333333333234</c:v>
                </c:pt>
                <c:pt idx="11412" formatCode="m/d/yyyy\ h:mm">
                  <c:v>40048.374999999935</c:v>
                </c:pt>
                <c:pt idx="11413" formatCode="m/d/yyyy\ h:mm">
                  <c:v>40048.416666666584</c:v>
                </c:pt>
                <c:pt idx="11414" formatCode="m/d/yyyy\ h:mm">
                  <c:v>40048.458333333241</c:v>
                </c:pt>
                <c:pt idx="11415" formatCode="m/d/yyyy\ h:mm">
                  <c:v>40048.499999999898</c:v>
                </c:pt>
                <c:pt idx="11416" formatCode="m/d/yyyy\ h:mm">
                  <c:v>40048.541666666555</c:v>
                </c:pt>
                <c:pt idx="11417" formatCode="m/d/yyyy\ h:mm">
                  <c:v>40048.583333333227</c:v>
                </c:pt>
                <c:pt idx="11418" formatCode="m/d/yyyy\ h:mm">
                  <c:v>40048.624999999891</c:v>
                </c:pt>
                <c:pt idx="11419" formatCode="m/d/yyyy\ h:mm">
                  <c:v>40048.666666666555</c:v>
                </c:pt>
                <c:pt idx="11420" formatCode="m/d/yyyy\ h:mm">
                  <c:v>40048.708333333205</c:v>
                </c:pt>
                <c:pt idx="11421" formatCode="m/d/yyyy\ h:mm">
                  <c:v>40048.749999999891</c:v>
                </c:pt>
                <c:pt idx="11422" formatCode="m/d/yyyy\ h:mm">
                  <c:v>40048.791666666519</c:v>
                </c:pt>
                <c:pt idx="11423" formatCode="m/d/yyyy\ h:mm">
                  <c:v>40048.833333333205</c:v>
                </c:pt>
                <c:pt idx="11424" formatCode="m/d/yyyy\ h:mm">
                  <c:v>40048.874999999898</c:v>
                </c:pt>
                <c:pt idx="11425" formatCode="m/d/yyyy\ h:mm">
                  <c:v>40048.916666666541</c:v>
                </c:pt>
                <c:pt idx="11426" formatCode="m/d/yyyy\ h:mm">
                  <c:v>40048.958333333212</c:v>
                </c:pt>
                <c:pt idx="11427" formatCode="m/d/yyyy\ h:mm">
                  <c:v>40048.999999999869</c:v>
                </c:pt>
                <c:pt idx="11428" formatCode="m/d/yyyy\ h:mm">
                  <c:v>40049.041666666526</c:v>
                </c:pt>
                <c:pt idx="11429" formatCode="m/d/yyyy\ h:mm">
                  <c:v>40049.083333333198</c:v>
                </c:pt>
                <c:pt idx="11430" formatCode="m/d/yyyy\ h:mm">
                  <c:v>40049.124999999862</c:v>
                </c:pt>
                <c:pt idx="11431" formatCode="m/d/yyyy\ h:mm">
                  <c:v>40049.166666666526</c:v>
                </c:pt>
                <c:pt idx="11432" formatCode="m/d/yyyy\ h:mm">
                  <c:v>40049.20833333319</c:v>
                </c:pt>
                <c:pt idx="11433" formatCode="m/d/yyyy\ h:mm">
                  <c:v>40049.249999999862</c:v>
                </c:pt>
                <c:pt idx="11434" formatCode="m/d/yyyy\ h:mm">
                  <c:v>40049.291666666497</c:v>
                </c:pt>
                <c:pt idx="11435" formatCode="m/d/yyyy\ h:mm">
                  <c:v>40049.333333333183</c:v>
                </c:pt>
                <c:pt idx="11436" formatCode="m/d/yyyy\ h:mm">
                  <c:v>40049.374999999869</c:v>
                </c:pt>
                <c:pt idx="11437" formatCode="m/d/yyyy\ h:mm">
                  <c:v>40049.416666666511</c:v>
                </c:pt>
                <c:pt idx="11438" formatCode="m/d/yyyy\ h:mm">
                  <c:v>40049.458333333198</c:v>
                </c:pt>
                <c:pt idx="11439" formatCode="m/d/yyyy\ h:mm">
                  <c:v>40049.49999999984</c:v>
                </c:pt>
                <c:pt idx="11440" formatCode="m/d/yyyy\ h:mm">
                  <c:v>40049.541666666504</c:v>
                </c:pt>
                <c:pt idx="11441" formatCode="m/d/yyyy\ h:mm">
                  <c:v>40049.583333333168</c:v>
                </c:pt>
                <c:pt idx="11442" formatCode="m/d/yyyy\ h:mm">
                  <c:v>40049.624999999833</c:v>
                </c:pt>
                <c:pt idx="11443" formatCode="m/d/yyyy\ h:mm">
                  <c:v>40049.666666666482</c:v>
                </c:pt>
                <c:pt idx="11444" formatCode="m/d/yyyy\ h:mm">
                  <c:v>40049.708333333161</c:v>
                </c:pt>
                <c:pt idx="11445" formatCode="m/d/yyyy\ h:mm">
                  <c:v>40049.749999999833</c:v>
                </c:pt>
                <c:pt idx="11446" formatCode="m/d/yyyy\ h:mm">
                  <c:v>40049.791666666468</c:v>
                </c:pt>
                <c:pt idx="11447" formatCode="m/d/yyyy\ h:mm">
                  <c:v>40049.833333333161</c:v>
                </c:pt>
                <c:pt idx="11448" formatCode="m/d/yyyy\ h:mm">
                  <c:v>40049.87499999984</c:v>
                </c:pt>
                <c:pt idx="11449" formatCode="m/d/yyyy\ h:mm">
                  <c:v>40049.916666666482</c:v>
                </c:pt>
                <c:pt idx="11450" formatCode="m/d/yyyy\ h:mm">
                  <c:v>40049.958333333168</c:v>
                </c:pt>
                <c:pt idx="11451" formatCode="m/d/yyyy\ h:mm">
                  <c:v>40049.999999999811</c:v>
                </c:pt>
                <c:pt idx="11452" formatCode="m/d/yyyy\ h:mm">
                  <c:v>40050.041666666475</c:v>
                </c:pt>
                <c:pt idx="11453" formatCode="m/d/yyyy\ h:mm">
                  <c:v>40050.083333333139</c:v>
                </c:pt>
                <c:pt idx="11454" formatCode="m/d/yyyy\ h:mm">
                  <c:v>40050.124999999811</c:v>
                </c:pt>
                <c:pt idx="11455" formatCode="m/d/yyyy\ h:mm">
                  <c:v>40050.166666666453</c:v>
                </c:pt>
                <c:pt idx="11456" formatCode="m/d/yyyy\ h:mm">
                  <c:v>40050.208333333132</c:v>
                </c:pt>
                <c:pt idx="11457" formatCode="m/d/yyyy\ h:mm">
                  <c:v>40050.249999999796</c:v>
                </c:pt>
                <c:pt idx="11458" formatCode="m/d/yyyy\ h:mm">
                  <c:v>40050.291666666431</c:v>
                </c:pt>
                <c:pt idx="11459" formatCode="m/d/yyyy\ h:mm">
                  <c:v>40050.333333333132</c:v>
                </c:pt>
                <c:pt idx="11460" formatCode="m/d/yyyy\ h:mm">
                  <c:v>40050.374999999804</c:v>
                </c:pt>
                <c:pt idx="11461" formatCode="m/d/yyyy\ h:mm">
                  <c:v>40050.416666666453</c:v>
                </c:pt>
                <c:pt idx="11462" formatCode="m/d/yyyy\ h:mm">
                  <c:v>40050.458333333139</c:v>
                </c:pt>
                <c:pt idx="11463" formatCode="m/d/yyyy\ h:mm">
                  <c:v>40050.499999999782</c:v>
                </c:pt>
                <c:pt idx="11464" formatCode="m/d/yyyy\ h:mm">
                  <c:v>40050.541666666431</c:v>
                </c:pt>
                <c:pt idx="11465" formatCode="m/d/yyyy\ h:mm">
                  <c:v>40050.58333333311</c:v>
                </c:pt>
                <c:pt idx="11466" formatCode="m/d/yyyy\ h:mm">
                  <c:v>40050.624999999782</c:v>
                </c:pt>
                <c:pt idx="11467" formatCode="m/d/yyyy\ h:mm">
                  <c:v>40050.666666666424</c:v>
                </c:pt>
                <c:pt idx="11468" formatCode="m/d/yyyy\ h:mm">
                  <c:v>40050.708333333103</c:v>
                </c:pt>
                <c:pt idx="11469" formatCode="m/d/yyyy\ h:mm">
                  <c:v>40050.749999999767</c:v>
                </c:pt>
                <c:pt idx="11470" formatCode="m/d/yyyy\ h:mm">
                  <c:v>40050.791666666402</c:v>
                </c:pt>
                <c:pt idx="11471" formatCode="m/d/yyyy\ h:mm">
                  <c:v>40050.833333333096</c:v>
                </c:pt>
                <c:pt idx="11472" formatCode="m/d/yyyy\ h:mm">
                  <c:v>40050.874999999774</c:v>
                </c:pt>
                <c:pt idx="11473" formatCode="m/d/yyyy\ h:mm">
                  <c:v>40050.916666666431</c:v>
                </c:pt>
                <c:pt idx="11474" formatCode="m/d/yyyy\ h:mm">
                  <c:v>40050.958333333103</c:v>
                </c:pt>
                <c:pt idx="11475" formatCode="m/d/yyyy\ h:mm">
                  <c:v>40050.999999999753</c:v>
                </c:pt>
                <c:pt idx="11476" formatCode="m/d/yyyy\ h:mm">
                  <c:v>40051.041666666402</c:v>
                </c:pt>
                <c:pt idx="11477" formatCode="m/d/yyyy\ h:mm">
                  <c:v>40051.083333333081</c:v>
                </c:pt>
                <c:pt idx="11478" formatCode="m/d/yyyy\ h:mm">
                  <c:v>40051.124999999745</c:v>
                </c:pt>
                <c:pt idx="11479" formatCode="m/d/yyyy\ h:mm">
                  <c:v>40051.166666666395</c:v>
                </c:pt>
                <c:pt idx="11480" formatCode="m/d/yyyy\ h:mm">
                  <c:v>40051.208333333081</c:v>
                </c:pt>
                <c:pt idx="11481" formatCode="m/d/yyyy\ h:mm">
                  <c:v>40051.249999999738</c:v>
                </c:pt>
                <c:pt idx="11482" formatCode="m/d/yyyy\ h:mm">
                  <c:v>40051.291666666373</c:v>
                </c:pt>
                <c:pt idx="11483" formatCode="m/d/yyyy\ h:mm">
                  <c:v>40051.333333333067</c:v>
                </c:pt>
                <c:pt idx="11484" formatCode="m/d/yyyy\ h:mm">
                  <c:v>40051.374999999745</c:v>
                </c:pt>
                <c:pt idx="11485" formatCode="m/d/yyyy\ h:mm">
                  <c:v>40051.416666666395</c:v>
                </c:pt>
                <c:pt idx="11486" formatCode="m/d/yyyy\ h:mm">
                  <c:v>40051.458333333074</c:v>
                </c:pt>
                <c:pt idx="11487" formatCode="m/d/yyyy\ h:mm">
                  <c:v>40051.499999999731</c:v>
                </c:pt>
                <c:pt idx="11488" formatCode="m/d/yyyy\ h:mm">
                  <c:v>40051.541666666373</c:v>
                </c:pt>
                <c:pt idx="11489" formatCode="m/d/yyyy\ h:mm">
                  <c:v>40051.583333333052</c:v>
                </c:pt>
                <c:pt idx="11490" formatCode="m/d/yyyy\ h:mm">
                  <c:v>40051.624999999716</c:v>
                </c:pt>
                <c:pt idx="11491" formatCode="m/d/yyyy\ h:mm">
                  <c:v>40051.666666666366</c:v>
                </c:pt>
                <c:pt idx="11492" formatCode="m/d/yyyy\ h:mm">
                  <c:v>40051.708333333045</c:v>
                </c:pt>
                <c:pt idx="11493" formatCode="m/d/yyyy\ h:mm">
                  <c:v>40051.749999999709</c:v>
                </c:pt>
                <c:pt idx="11494" formatCode="m/d/yyyy\ h:mm">
                  <c:v>40051.791666666344</c:v>
                </c:pt>
                <c:pt idx="11495" formatCode="m/d/yyyy\ h:mm">
                  <c:v>40051.833333333037</c:v>
                </c:pt>
                <c:pt idx="11496" formatCode="m/d/yyyy\ h:mm">
                  <c:v>40051.874999999716</c:v>
                </c:pt>
                <c:pt idx="11497" formatCode="m/d/yyyy\ h:mm">
                  <c:v>40051.916666666366</c:v>
                </c:pt>
                <c:pt idx="11498" formatCode="m/d/yyyy\ h:mm">
                  <c:v>40051.958333333045</c:v>
                </c:pt>
                <c:pt idx="11499" formatCode="m/d/yyyy\ h:mm">
                  <c:v>40051.999999999694</c:v>
                </c:pt>
                <c:pt idx="11500" formatCode="m/d/yyyy\ h:mm">
                  <c:v>40052.041666666344</c:v>
                </c:pt>
                <c:pt idx="11501" formatCode="m/d/yyyy\ h:mm">
                  <c:v>40052.083333333023</c:v>
                </c:pt>
                <c:pt idx="11502" formatCode="m/d/yyyy\ h:mm">
                  <c:v>40052.124999999687</c:v>
                </c:pt>
                <c:pt idx="11503" formatCode="m/d/yyyy\ h:mm">
                  <c:v>40052.166666666337</c:v>
                </c:pt>
                <c:pt idx="11504" formatCode="m/d/yyyy\ h:mm">
                  <c:v>40052.208333333016</c:v>
                </c:pt>
                <c:pt idx="11505" formatCode="m/d/yyyy\ h:mm">
                  <c:v>40052.24999999968</c:v>
                </c:pt>
                <c:pt idx="11506" formatCode="m/d/yyyy\ h:mm">
                  <c:v>40052.291666666315</c:v>
                </c:pt>
                <c:pt idx="11507" formatCode="m/d/yyyy\ h:mm">
                  <c:v>40052.333333333008</c:v>
                </c:pt>
                <c:pt idx="11508" formatCode="m/d/yyyy\ h:mm">
                  <c:v>40052.374999999687</c:v>
                </c:pt>
                <c:pt idx="11509" formatCode="m/d/yyyy\ h:mm">
                  <c:v>40052.416666666337</c:v>
                </c:pt>
                <c:pt idx="11510" formatCode="m/d/yyyy\ h:mm">
                  <c:v>40052.458333333016</c:v>
                </c:pt>
                <c:pt idx="11511" formatCode="m/d/yyyy\ h:mm">
                  <c:v>40052.499999999665</c:v>
                </c:pt>
                <c:pt idx="11512" formatCode="m/d/yyyy\ h:mm">
                  <c:v>40052.541666666315</c:v>
                </c:pt>
                <c:pt idx="11513" formatCode="m/d/yyyy\ h:mm">
                  <c:v>40052.583333333001</c:v>
                </c:pt>
                <c:pt idx="11514" formatCode="m/d/yyyy\ h:mm">
                  <c:v>40052.624999999658</c:v>
                </c:pt>
                <c:pt idx="11515" formatCode="m/d/yyyy\ h:mm">
                  <c:v>40052.666666666308</c:v>
                </c:pt>
                <c:pt idx="11516" formatCode="m/d/yyyy\ h:mm">
                  <c:v>40052.708333333001</c:v>
                </c:pt>
                <c:pt idx="11517" formatCode="m/d/yyyy\ h:mm">
                  <c:v>40052.749999999651</c:v>
                </c:pt>
                <c:pt idx="11518" formatCode="m/d/yyyy\ h:mm">
                  <c:v>40052.791666666286</c:v>
                </c:pt>
                <c:pt idx="11519" formatCode="m/d/yyyy\ h:mm">
                  <c:v>40052.833333332994</c:v>
                </c:pt>
                <c:pt idx="11520" formatCode="m/d/yyyy\ h:mm">
                  <c:v>40052.874999999643</c:v>
                </c:pt>
                <c:pt idx="11521" formatCode="m/d/yyyy\ h:mm">
                  <c:v>40052.916666666308</c:v>
                </c:pt>
                <c:pt idx="11522" formatCode="m/d/yyyy\ h:mm">
                  <c:v>40052.958333333001</c:v>
                </c:pt>
                <c:pt idx="11523" formatCode="m/d/yyyy\ h:mm">
                  <c:v>40052.999999999636</c:v>
                </c:pt>
                <c:pt idx="11524" formatCode="m/d/yyyy\ h:mm">
                  <c:v>40053.041666666279</c:v>
                </c:pt>
                <c:pt idx="11525" formatCode="m/d/yyyy\ h:mm">
                  <c:v>40053.083333332979</c:v>
                </c:pt>
                <c:pt idx="11526" formatCode="m/d/yyyy\ h:mm">
                  <c:v>40053.124999999629</c:v>
                </c:pt>
                <c:pt idx="11527" formatCode="m/d/yyyy\ h:mm">
                  <c:v>40053.166666666271</c:v>
                </c:pt>
                <c:pt idx="11528" formatCode="m/d/yyyy\ h:mm">
                  <c:v>40053.208333332972</c:v>
                </c:pt>
                <c:pt idx="11529" formatCode="m/d/yyyy\ h:mm">
                  <c:v>40053.249999999622</c:v>
                </c:pt>
                <c:pt idx="11530" formatCode="m/d/yyyy\ h:mm">
                  <c:v>40053.291666666257</c:v>
                </c:pt>
                <c:pt idx="11531" formatCode="m/d/yyyy\ h:mm">
                  <c:v>40053.333333332965</c:v>
                </c:pt>
                <c:pt idx="11532" formatCode="m/d/yyyy\ h:mm">
                  <c:v>40053.374999999629</c:v>
                </c:pt>
                <c:pt idx="11533" formatCode="m/d/yyyy\ h:mm">
                  <c:v>40053.416666666279</c:v>
                </c:pt>
                <c:pt idx="11534" formatCode="m/d/yyyy\ h:mm">
                  <c:v>40053.458333332965</c:v>
                </c:pt>
                <c:pt idx="11535" formatCode="m/d/yyyy\ h:mm">
                  <c:v>40053.499999999607</c:v>
                </c:pt>
                <c:pt idx="11536" formatCode="m/d/yyyy\ h:mm">
                  <c:v>40053.541666666257</c:v>
                </c:pt>
                <c:pt idx="11537" formatCode="m/d/yyyy\ h:mm">
                  <c:v>40053.583333332943</c:v>
                </c:pt>
                <c:pt idx="11538" formatCode="m/d/yyyy\ h:mm">
                  <c:v>40053.6249999996</c:v>
                </c:pt>
                <c:pt idx="11539" formatCode="m/d/yyyy\ h:mm">
                  <c:v>40053.66666666625</c:v>
                </c:pt>
                <c:pt idx="11540" formatCode="m/d/yyyy\ h:mm">
                  <c:v>40053.708333332943</c:v>
                </c:pt>
                <c:pt idx="11541" formatCode="m/d/yyyy\ h:mm">
                  <c:v>40053.749999999593</c:v>
                </c:pt>
                <c:pt idx="11542" formatCode="m/d/yyyy\ h:mm">
                  <c:v>40053.79166666622</c:v>
                </c:pt>
                <c:pt idx="11543" formatCode="m/d/yyyy\ h:mm">
                  <c:v>40053.833333332936</c:v>
                </c:pt>
                <c:pt idx="11544" formatCode="m/d/yyyy\ h:mm">
                  <c:v>40053.874999999607</c:v>
                </c:pt>
                <c:pt idx="11545" formatCode="m/d/yyyy\ h:mm">
                  <c:v>40053.91666666625</c:v>
                </c:pt>
                <c:pt idx="11546" formatCode="m/d/yyyy\ h:mm">
                  <c:v>40053.958333332943</c:v>
                </c:pt>
                <c:pt idx="11547" formatCode="m/d/yyyy\ h:mm">
                  <c:v>40053.999999999593</c:v>
                </c:pt>
                <c:pt idx="11548" formatCode="m/d/yyyy\ h:mm">
                  <c:v>40054.04166666622</c:v>
                </c:pt>
                <c:pt idx="11549" formatCode="m/d/yyyy\ h:mm">
                  <c:v>40054.083333332921</c:v>
                </c:pt>
                <c:pt idx="11550" formatCode="m/d/yyyy\ h:mm">
                  <c:v>40054.124999999585</c:v>
                </c:pt>
                <c:pt idx="11551" formatCode="m/d/yyyy\ h:mm">
                  <c:v>40054.16666666622</c:v>
                </c:pt>
                <c:pt idx="11552" formatCode="m/d/yyyy\ h:mm">
                  <c:v>40054.208333332899</c:v>
                </c:pt>
                <c:pt idx="11553" formatCode="m/d/yyyy\ h:mm">
                  <c:v>40054.249999999563</c:v>
                </c:pt>
                <c:pt idx="11554" formatCode="m/d/yyyy\ h:mm">
                  <c:v>40054.291666666191</c:v>
                </c:pt>
                <c:pt idx="11555" formatCode="m/d/yyyy\ h:mm">
                  <c:v>40054.333333332892</c:v>
                </c:pt>
                <c:pt idx="11556" formatCode="m/d/yyyy\ h:mm">
                  <c:v>40054.374999999585</c:v>
                </c:pt>
                <c:pt idx="11557" formatCode="m/d/yyyy\ h:mm">
                  <c:v>40054.41666666622</c:v>
                </c:pt>
                <c:pt idx="11558" formatCode="m/d/yyyy\ h:mm">
                  <c:v>40054.458333332906</c:v>
                </c:pt>
                <c:pt idx="11559" formatCode="m/d/yyyy\ h:mm">
                  <c:v>40054.499999999549</c:v>
                </c:pt>
                <c:pt idx="11560" formatCode="m/d/yyyy\ h:mm">
                  <c:v>40054.541666666191</c:v>
                </c:pt>
                <c:pt idx="11561" formatCode="m/d/yyyy\ h:mm">
                  <c:v>40054.583333332892</c:v>
                </c:pt>
                <c:pt idx="11562" formatCode="m/d/yyyy\ h:mm">
                  <c:v>40054.624999999542</c:v>
                </c:pt>
                <c:pt idx="11563" formatCode="m/d/yyyy\ h:mm">
                  <c:v>40054.666666666191</c:v>
                </c:pt>
                <c:pt idx="11564" formatCode="m/d/yyyy\ h:mm">
                  <c:v>40054.708333332885</c:v>
                </c:pt>
                <c:pt idx="11565" formatCode="m/d/yyyy\ h:mm">
                  <c:v>40054.749999999542</c:v>
                </c:pt>
                <c:pt idx="11566" formatCode="m/d/yyyy\ h:mm">
                  <c:v>40054.791666666177</c:v>
                </c:pt>
                <c:pt idx="11567" formatCode="m/d/yyyy\ h:mm">
                  <c:v>40054.833333332863</c:v>
                </c:pt>
                <c:pt idx="11568" formatCode="m/d/yyyy\ h:mm">
                  <c:v>40054.874999999549</c:v>
                </c:pt>
                <c:pt idx="11569" formatCode="m/d/yyyy\ h:mm">
                  <c:v>40054.916666666191</c:v>
                </c:pt>
                <c:pt idx="11570" formatCode="m/d/yyyy\ h:mm">
                  <c:v>40054.958333332885</c:v>
                </c:pt>
                <c:pt idx="11571" formatCode="m/d/yyyy\ h:mm">
                  <c:v>40054.999999999534</c:v>
                </c:pt>
                <c:pt idx="11572" formatCode="m/d/yyyy\ h:mm">
                  <c:v>40055.041666666184</c:v>
                </c:pt>
                <c:pt idx="11573" formatCode="m/d/yyyy\ h:mm">
                  <c:v>40055.083333332848</c:v>
                </c:pt>
                <c:pt idx="11574" formatCode="m/d/yyyy\ h:mm">
                  <c:v>40055.124999999513</c:v>
                </c:pt>
                <c:pt idx="11575" formatCode="m/d/yyyy\ h:mm">
                  <c:v>40055.166666666177</c:v>
                </c:pt>
                <c:pt idx="11576" formatCode="m/d/yyyy\ h:mm">
                  <c:v>40055.208333332841</c:v>
                </c:pt>
                <c:pt idx="11577" formatCode="m/d/yyyy\ h:mm">
                  <c:v>40055.249999999513</c:v>
                </c:pt>
                <c:pt idx="11578" formatCode="m/d/yyyy\ h:mm">
                  <c:v>40055.291666666148</c:v>
                </c:pt>
                <c:pt idx="11579" formatCode="m/d/yyyy\ h:mm">
                  <c:v>40055.333333332841</c:v>
                </c:pt>
                <c:pt idx="11580" formatCode="m/d/yyyy\ h:mm">
                  <c:v>40055.37499999952</c:v>
                </c:pt>
                <c:pt idx="11581" formatCode="m/d/yyyy\ h:mm">
                  <c:v>40055.416666666162</c:v>
                </c:pt>
                <c:pt idx="11582" formatCode="m/d/yyyy\ h:mm">
                  <c:v>40055.458333332848</c:v>
                </c:pt>
                <c:pt idx="11583" formatCode="m/d/yyyy\ h:mm">
                  <c:v>40055.499999999491</c:v>
                </c:pt>
                <c:pt idx="11584" formatCode="m/d/yyyy\ h:mm">
                  <c:v>40055.541666666155</c:v>
                </c:pt>
                <c:pt idx="11585" formatCode="m/d/yyyy\ h:mm">
                  <c:v>40055.583333332819</c:v>
                </c:pt>
                <c:pt idx="11586" formatCode="m/d/yyyy\ h:mm">
                  <c:v>40055.624999999483</c:v>
                </c:pt>
                <c:pt idx="11587" formatCode="m/d/yyyy\ h:mm">
                  <c:v>40055.666666666133</c:v>
                </c:pt>
                <c:pt idx="11588" formatCode="m/d/yyyy\ h:mm">
                  <c:v>40055.708333332812</c:v>
                </c:pt>
                <c:pt idx="11589" formatCode="m/d/yyyy\ h:mm">
                  <c:v>40055.749999999483</c:v>
                </c:pt>
                <c:pt idx="11590" formatCode="m/d/yyyy\ h:mm">
                  <c:v>40055.791666666119</c:v>
                </c:pt>
                <c:pt idx="11591" formatCode="m/d/yyyy\ h:mm">
                  <c:v>40055.833333332812</c:v>
                </c:pt>
                <c:pt idx="11592" formatCode="m/d/yyyy\ h:mm">
                  <c:v>40055.874999999491</c:v>
                </c:pt>
                <c:pt idx="11593" formatCode="m/d/yyyy\ h:mm">
                  <c:v>40055.916666666133</c:v>
                </c:pt>
                <c:pt idx="11594" formatCode="m/d/yyyy\ h:mm">
                  <c:v>40055.958333332819</c:v>
                </c:pt>
                <c:pt idx="11595" formatCode="m/d/yyyy\ h:mm">
                  <c:v>40055.999999999462</c:v>
                </c:pt>
                <c:pt idx="11596" formatCode="m/d/yyyy\ h:mm">
                  <c:v>40056.041666666126</c:v>
                </c:pt>
                <c:pt idx="11597" formatCode="m/d/yyyy\ h:mm">
                  <c:v>40056.08333333279</c:v>
                </c:pt>
                <c:pt idx="11598" formatCode="m/d/yyyy\ h:mm">
                  <c:v>40056.124999999462</c:v>
                </c:pt>
                <c:pt idx="11599" formatCode="m/d/yyyy\ h:mm">
                  <c:v>40056.166666666104</c:v>
                </c:pt>
                <c:pt idx="11600" formatCode="m/d/yyyy\ h:mm">
                  <c:v>40056.208333332783</c:v>
                </c:pt>
                <c:pt idx="11601" formatCode="m/d/yyyy\ h:mm">
                  <c:v>40056.249999999447</c:v>
                </c:pt>
                <c:pt idx="11602" formatCode="m/d/yyyy\ h:mm">
                  <c:v>40056.291666666082</c:v>
                </c:pt>
                <c:pt idx="11603" formatCode="m/d/yyyy\ h:mm">
                  <c:v>40056.333333332783</c:v>
                </c:pt>
                <c:pt idx="11604" formatCode="m/d/yyyy\ h:mm">
                  <c:v>40056.374999999454</c:v>
                </c:pt>
                <c:pt idx="11605" formatCode="m/d/yyyy\ h:mm">
                  <c:v>40056.416666666111</c:v>
                </c:pt>
                <c:pt idx="11606" formatCode="m/d/yyyy\ h:mm">
                  <c:v>40056.45833333279</c:v>
                </c:pt>
                <c:pt idx="11607" formatCode="m/d/yyyy\ h:mm">
                  <c:v>40056.499999999432</c:v>
                </c:pt>
                <c:pt idx="11608" formatCode="m/d/yyyy\ h:mm">
                  <c:v>40056.541666666082</c:v>
                </c:pt>
                <c:pt idx="11609" formatCode="m/d/yyyy\ h:mm">
                  <c:v>40056.583333332761</c:v>
                </c:pt>
                <c:pt idx="11610" formatCode="m/d/yyyy\ h:mm">
                  <c:v>40056.624999999432</c:v>
                </c:pt>
                <c:pt idx="11611" formatCode="m/d/yyyy\ h:mm">
                  <c:v>40056.666666666075</c:v>
                </c:pt>
                <c:pt idx="11612" formatCode="m/d/yyyy\ h:mm">
                  <c:v>40056.708333332761</c:v>
                </c:pt>
                <c:pt idx="11613" formatCode="m/d/yyyy\ h:mm">
                  <c:v>40056.749999999418</c:v>
                </c:pt>
                <c:pt idx="11614" formatCode="m/d/yyyy\ h:mm">
                  <c:v>40056.791666666053</c:v>
                </c:pt>
                <c:pt idx="11615" formatCode="m/d/yyyy\ h:mm">
                  <c:v>40056.833333332746</c:v>
                </c:pt>
                <c:pt idx="11616" formatCode="m/d/yyyy\ h:mm">
                  <c:v>40056.874999999425</c:v>
                </c:pt>
                <c:pt idx="11617" formatCode="m/d/yyyy\ h:mm">
                  <c:v>40056.916666666082</c:v>
                </c:pt>
                <c:pt idx="11618" formatCode="m/d/yyyy\ h:mm">
                  <c:v>40056.958333332754</c:v>
                </c:pt>
                <c:pt idx="11619" formatCode="m/d/yyyy\ h:mm">
                  <c:v>40056.999999999403</c:v>
                </c:pt>
                <c:pt idx="11620" formatCode="m/d/yyyy\ h:mm">
                  <c:v>40057.041666666053</c:v>
                </c:pt>
                <c:pt idx="11621" formatCode="m/d/yyyy\ h:mm">
                  <c:v>40057.083333332732</c:v>
                </c:pt>
                <c:pt idx="11622" formatCode="m/d/yyyy\ h:mm">
                  <c:v>40057.124999999396</c:v>
                </c:pt>
                <c:pt idx="11623" formatCode="m/d/yyyy\ h:mm">
                  <c:v>40057.166666666046</c:v>
                </c:pt>
                <c:pt idx="11624" formatCode="m/d/yyyy\ h:mm">
                  <c:v>40057.208333332732</c:v>
                </c:pt>
                <c:pt idx="11625" formatCode="m/d/yyyy\ h:mm">
                  <c:v>40057.249999999389</c:v>
                </c:pt>
                <c:pt idx="11626" formatCode="m/d/yyyy\ h:mm">
                  <c:v>40057.291666666024</c:v>
                </c:pt>
                <c:pt idx="11627" formatCode="m/d/yyyy\ h:mm">
                  <c:v>40057.333333332717</c:v>
                </c:pt>
                <c:pt idx="11628" formatCode="m/d/yyyy\ h:mm">
                  <c:v>40057.374999999396</c:v>
                </c:pt>
                <c:pt idx="11629" formatCode="m/d/yyyy\ h:mm">
                  <c:v>40057.416666666046</c:v>
                </c:pt>
                <c:pt idx="11630" formatCode="m/d/yyyy\ h:mm">
                  <c:v>40057.458333332725</c:v>
                </c:pt>
                <c:pt idx="11631" formatCode="m/d/yyyy\ h:mm">
                  <c:v>40057.499999999382</c:v>
                </c:pt>
                <c:pt idx="11632" formatCode="m/d/yyyy\ h:mm">
                  <c:v>40057.541666666024</c:v>
                </c:pt>
                <c:pt idx="11633" formatCode="m/d/yyyy\ h:mm">
                  <c:v>40057.583333332703</c:v>
                </c:pt>
                <c:pt idx="11634" formatCode="m/d/yyyy\ h:mm">
                  <c:v>40057.624999999367</c:v>
                </c:pt>
                <c:pt idx="11635" formatCode="m/d/yyyy\ h:mm">
                  <c:v>40057.666666666024</c:v>
                </c:pt>
                <c:pt idx="11636" formatCode="m/d/yyyy\ h:mm">
                  <c:v>40057.708333332695</c:v>
                </c:pt>
                <c:pt idx="11637" formatCode="m/d/yyyy\ h:mm">
                  <c:v>40057.74999999936</c:v>
                </c:pt>
                <c:pt idx="11638" formatCode="m/d/yyyy\ h:mm">
                  <c:v>40057.791666666002</c:v>
                </c:pt>
                <c:pt idx="11639" formatCode="m/d/yyyy\ h:mm">
                  <c:v>40057.833333332688</c:v>
                </c:pt>
                <c:pt idx="11640" formatCode="m/d/yyyy\ h:mm">
                  <c:v>40057.874999999367</c:v>
                </c:pt>
                <c:pt idx="11641" formatCode="m/d/yyyy\ h:mm">
                  <c:v>40057.916666666017</c:v>
                </c:pt>
                <c:pt idx="11642" formatCode="m/d/yyyy\ h:mm">
                  <c:v>40057.958333332695</c:v>
                </c:pt>
                <c:pt idx="11643" formatCode="m/d/yyyy\ h:mm">
                  <c:v>40057.999999999345</c:v>
                </c:pt>
                <c:pt idx="11644" formatCode="m/d/yyyy\ h:mm">
                  <c:v>40058.041666665995</c:v>
                </c:pt>
                <c:pt idx="11645" formatCode="m/d/yyyy\ h:mm">
                  <c:v>40058.083333332681</c:v>
                </c:pt>
                <c:pt idx="11646" formatCode="m/d/yyyy\ h:mm">
                  <c:v>40058.124999999338</c:v>
                </c:pt>
                <c:pt idx="11647" formatCode="m/d/yyyy\ h:mm">
                  <c:v>40058.166666665988</c:v>
                </c:pt>
                <c:pt idx="11648" formatCode="m/d/yyyy\ h:mm">
                  <c:v>40058.208333332666</c:v>
                </c:pt>
                <c:pt idx="11649" formatCode="m/d/yyyy\ h:mm">
                  <c:v>40058.249999999331</c:v>
                </c:pt>
                <c:pt idx="11650" formatCode="m/d/yyyy\ h:mm">
                  <c:v>40058.291666665966</c:v>
                </c:pt>
                <c:pt idx="11651" formatCode="m/d/yyyy\ h:mm">
                  <c:v>40058.333333332659</c:v>
                </c:pt>
                <c:pt idx="11652" formatCode="m/d/yyyy\ h:mm">
                  <c:v>40058.374999999338</c:v>
                </c:pt>
                <c:pt idx="11653" formatCode="m/d/yyyy\ h:mm">
                  <c:v>40058.416666665988</c:v>
                </c:pt>
                <c:pt idx="11654" formatCode="m/d/yyyy\ h:mm">
                  <c:v>40058.458333332666</c:v>
                </c:pt>
                <c:pt idx="11655" formatCode="m/d/yyyy\ h:mm">
                  <c:v>40058.499999999316</c:v>
                </c:pt>
                <c:pt idx="11656" formatCode="m/d/yyyy\ h:mm">
                  <c:v>40058.541666665966</c:v>
                </c:pt>
                <c:pt idx="11657" formatCode="m/d/yyyy\ h:mm">
                  <c:v>40058.583333332645</c:v>
                </c:pt>
                <c:pt idx="11658" formatCode="m/d/yyyy\ h:mm">
                  <c:v>40058.624999999309</c:v>
                </c:pt>
                <c:pt idx="11659" formatCode="m/d/yyyy\ h:mm">
                  <c:v>40058.666666665958</c:v>
                </c:pt>
                <c:pt idx="11660" formatCode="m/d/yyyy\ h:mm">
                  <c:v>40058.708333332637</c:v>
                </c:pt>
                <c:pt idx="11661" formatCode="m/d/yyyy\ h:mm">
                  <c:v>40058.749999999302</c:v>
                </c:pt>
                <c:pt idx="11662" formatCode="m/d/yyyy\ h:mm">
                  <c:v>40058.791666665937</c:v>
                </c:pt>
                <c:pt idx="11663" formatCode="m/d/yyyy\ h:mm">
                  <c:v>40058.83333333263</c:v>
                </c:pt>
                <c:pt idx="11664" formatCode="m/d/yyyy\ h:mm">
                  <c:v>40058.874999999309</c:v>
                </c:pt>
                <c:pt idx="11665" formatCode="m/d/yyyy\ h:mm">
                  <c:v>40058.916666665958</c:v>
                </c:pt>
                <c:pt idx="11666" formatCode="m/d/yyyy\ h:mm">
                  <c:v>40058.958333332637</c:v>
                </c:pt>
                <c:pt idx="11667" formatCode="m/d/yyyy\ h:mm">
                  <c:v>40058.999999999287</c:v>
                </c:pt>
                <c:pt idx="11668" formatCode="m/d/yyyy\ h:mm">
                  <c:v>40059.041666665937</c:v>
                </c:pt>
                <c:pt idx="11669" formatCode="m/d/yyyy\ h:mm">
                  <c:v>40059.083333332615</c:v>
                </c:pt>
                <c:pt idx="11670" formatCode="m/d/yyyy\ h:mm">
                  <c:v>40059.12499999928</c:v>
                </c:pt>
                <c:pt idx="11671" formatCode="m/d/yyyy\ h:mm">
                  <c:v>40059.166666665929</c:v>
                </c:pt>
                <c:pt idx="11672" formatCode="m/d/yyyy\ h:mm">
                  <c:v>40059.208333332608</c:v>
                </c:pt>
                <c:pt idx="11673" formatCode="m/d/yyyy\ h:mm">
                  <c:v>40059.249999999272</c:v>
                </c:pt>
                <c:pt idx="11674" formatCode="m/d/yyyy\ h:mm">
                  <c:v>40059.291666665908</c:v>
                </c:pt>
                <c:pt idx="11675" formatCode="m/d/yyyy\ h:mm">
                  <c:v>40059.333333332601</c:v>
                </c:pt>
                <c:pt idx="11676" formatCode="m/d/yyyy\ h:mm">
                  <c:v>40059.37499999928</c:v>
                </c:pt>
                <c:pt idx="11677" formatCode="m/d/yyyy\ h:mm">
                  <c:v>40059.416666665929</c:v>
                </c:pt>
                <c:pt idx="11678" formatCode="m/d/yyyy\ h:mm">
                  <c:v>40059.458333332615</c:v>
                </c:pt>
                <c:pt idx="11679" formatCode="m/d/yyyy\ h:mm">
                  <c:v>40059.499999999258</c:v>
                </c:pt>
                <c:pt idx="11680" formatCode="m/d/yyyy\ h:mm">
                  <c:v>40059.541666665908</c:v>
                </c:pt>
                <c:pt idx="11681" formatCode="m/d/yyyy\ h:mm">
                  <c:v>40059.583333332601</c:v>
                </c:pt>
                <c:pt idx="11682" formatCode="m/d/yyyy\ h:mm">
                  <c:v>40059.624999999251</c:v>
                </c:pt>
                <c:pt idx="11683" formatCode="m/d/yyyy\ h:mm">
                  <c:v>40059.6666666659</c:v>
                </c:pt>
                <c:pt idx="11684" formatCode="m/d/yyyy\ h:mm">
                  <c:v>40059.708333332594</c:v>
                </c:pt>
                <c:pt idx="11685" formatCode="m/d/yyyy\ h:mm">
                  <c:v>40059.749999999236</c:v>
                </c:pt>
                <c:pt idx="11686" formatCode="m/d/yyyy\ h:mm">
                  <c:v>40059.791666665871</c:v>
                </c:pt>
                <c:pt idx="11687" formatCode="m/d/yyyy\ h:mm">
                  <c:v>40059.833333332586</c:v>
                </c:pt>
                <c:pt idx="11688" formatCode="m/d/yyyy\ h:mm">
                  <c:v>40059.874999999243</c:v>
                </c:pt>
                <c:pt idx="11689" formatCode="m/d/yyyy\ h:mm">
                  <c:v>40059.9166666659</c:v>
                </c:pt>
                <c:pt idx="11690" formatCode="m/d/yyyy\ h:mm">
                  <c:v>40059.958333332594</c:v>
                </c:pt>
                <c:pt idx="11691" formatCode="m/d/yyyy\ h:mm">
                  <c:v>40059.999999999229</c:v>
                </c:pt>
                <c:pt idx="11692" formatCode="m/d/yyyy\ h:mm">
                  <c:v>40060.041666665871</c:v>
                </c:pt>
                <c:pt idx="11693" formatCode="m/d/yyyy\ h:mm">
                  <c:v>40060.083333332572</c:v>
                </c:pt>
                <c:pt idx="11694" formatCode="m/d/yyyy\ h:mm">
                  <c:v>40060.124999999221</c:v>
                </c:pt>
                <c:pt idx="11695" formatCode="m/d/yyyy\ h:mm">
                  <c:v>40060.166666665871</c:v>
                </c:pt>
                <c:pt idx="11696" formatCode="m/d/yyyy\ h:mm">
                  <c:v>40060.208333332565</c:v>
                </c:pt>
                <c:pt idx="11697" formatCode="m/d/yyyy\ h:mm">
                  <c:v>40060.249999999214</c:v>
                </c:pt>
                <c:pt idx="11698" formatCode="m/d/yyyy\ h:mm">
                  <c:v>40060.291666665849</c:v>
                </c:pt>
                <c:pt idx="11699" formatCode="m/d/yyyy\ h:mm">
                  <c:v>40060.333333332543</c:v>
                </c:pt>
                <c:pt idx="11700" formatCode="m/d/yyyy\ h:mm">
                  <c:v>40060.374999999221</c:v>
                </c:pt>
                <c:pt idx="11701" formatCode="m/d/yyyy\ h:mm">
                  <c:v>40060.416666665871</c:v>
                </c:pt>
                <c:pt idx="11702" formatCode="m/d/yyyy\ h:mm">
                  <c:v>40060.458333332565</c:v>
                </c:pt>
                <c:pt idx="11703" formatCode="m/d/yyyy\ h:mm">
                  <c:v>40060.4999999992</c:v>
                </c:pt>
                <c:pt idx="11704" formatCode="m/d/yyyy\ h:mm">
                  <c:v>40060.541666665849</c:v>
                </c:pt>
                <c:pt idx="11705" formatCode="m/d/yyyy\ h:mm">
                  <c:v>40060.583333332543</c:v>
                </c:pt>
                <c:pt idx="11706" formatCode="m/d/yyyy\ h:mm">
                  <c:v>40060.624999999192</c:v>
                </c:pt>
                <c:pt idx="11707" formatCode="m/d/yyyy\ h:mm">
                  <c:v>40060.666666665835</c:v>
                </c:pt>
                <c:pt idx="11708" formatCode="m/d/yyyy\ h:mm">
                  <c:v>40060.708333332535</c:v>
                </c:pt>
                <c:pt idx="11709" formatCode="m/d/yyyy\ h:mm">
                  <c:v>40060.749999999192</c:v>
                </c:pt>
                <c:pt idx="11710" formatCode="m/d/yyyy\ h:mm">
                  <c:v>40060.791666665813</c:v>
                </c:pt>
                <c:pt idx="11711" formatCode="m/d/yyyy\ h:mm">
                  <c:v>40060.833333332528</c:v>
                </c:pt>
                <c:pt idx="11712" formatCode="m/d/yyyy\ h:mm">
                  <c:v>40060.8749999992</c:v>
                </c:pt>
                <c:pt idx="11713" formatCode="m/d/yyyy\ h:mm">
                  <c:v>40060.916666665835</c:v>
                </c:pt>
                <c:pt idx="11714" formatCode="m/d/yyyy\ h:mm">
                  <c:v>40060.958333332535</c:v>
                </c:pt>
                <c:pt idx="11715" formatCode="m/d/yyyy\ h:mm">
                  <c:v>40060.999999999185</c:v>
                </c:pt>
                <c:pt idx="11716" formatCode="m/d/yyyy\ h:mm">
                  <c:v>40061.04166666582</c:v>
                </c:pt>
                <c:pt idx="11717" formatCode="m/d/yyyy\ h:mm">
                  <c:v>40061.083333332499</c:v>
                </c:pt>
                <c:pt idx="11718" formatCode="m/d/yyyy\ h:mm">
                  <c:v>40061.124999999163</c:v>
                </c:pt>
                <c:pt idx="11719" formatCode="m/d/yyyy\ h:mm">
                  <c:v>40061.166666665813</c:v>
                </c:pt>
                <c:pt idx="11720" formatCode="m/d/yyyy\ h:mm">
                  <c:v>40061.208333332492</c:v>
                </c:pt>
                <c:pt idx="11721" formatCode="m/d/yyyy\ h:mm">
                  <c:v>40061.249999999163</c:v>
                </c:pt>
                <c:pt idx="11722" formatCode="m/d/yyyy\ h:mm">
                  <c:v>40061.291666665791</c:v>
                </c:pt>
                <c:pt idx="11723" formatCode="m/d/yyyy\ h:mm">
                  <c:v>40061.333333332492</c:v>
                </c:pt>
                <c:pt idx="11724" formatCode="m/d/yyyy\ h:mm">
                  <c:v>40061.374999999171</c:v>
                </c:pt>
                <c:pt idx="11725" formatCode="m/d/yyyy\ h:mm">
                  <c:v>40061.416666665806</c:v>
                </c:pt>
                <c:pt idx="11726" formatCode="m/d/yyyy\ h:mm">
                  <c:v>40061.458333332499</c:v>
                </c:pt>
                <c:pt idx="11727" formatCode="m/d/yyyy\ h:mm">
                  <c:v>40061.499999999141</c:v>
                </c:pt>
                <c:pt idx="11728" formatCode="m/d/yyyy\ h:mm">
                  <c:v>40061.541666665784</c:v>
                </c:pt>
                <c:pt idx="11729" formatCode="m/d/yyyy\ h:mm">
                  <c:v>40061.583333332484</c:v>
                </c:pt>
                <c:pt idx="11730" formatCode="m/d/yyyy\ h:mm">
                  <c:v>40061.624999999141</c:v>
                </c:pt>
                <c:pt idx="11731" formatCode="m/d/yyyy\ h:mm">
                  <c:v>40061.666666665777</c:v>
                </c:pt>
                <c:pt idx="11732" formatCode="m/d/yyyy\ h:mm">
                  <c:v>40061.708333332463</c:v>
                </c:pt>
                <c:pt idx="11733" formatCode="m/d/yyyy\ h:mm">
                  <c:v>40061.749999999141</c:v>
                </c:pt>
                <c:pt idx="11734" formatCode="m/d/yyyy\ h:mm">
                  <c:v>40061.791666665747</c:v>
                </c:pt>
                <c:pt idx="11735" formatCode="m/d/yyyy\ h:mm">
                  <c:v>40061.833333332463</c:v>
                </c:pt>
                <c:pt idx="11736" formatCode="m/d/yyyy\ h:mm">
                  <c:v>40061.874999999149</c:v>
                </c:pt>
                <c:pt idx="11737" formatCode="m/d/yyyy\ h:mm">
                  <c:v>40061.916666665784</c:v>
                </c:pt>
                <c:pt idx="11738" formatCode="m/d/yyyy\ h:mm">
                  <c:v>40061.95833333247</c:v>
                </c:pt>
                <c:pt idx="11739" formatCode="m/d/yyyy\ h:mm">
                  <c:v>40061.999999999112</c:v>
                </c:pt>
                <c:pt idx="11740" formatCode="m/d/yyyy\ h:mm">
                  <c:v>40062.041666665755</c:v>
                </c:pt>
                <c:pt idx="11741" formatCode="m/d/yyyy\ h:mm">
                  <c:v>40062.083333332441</c:v>
                </c:pt>
                <c:pt idx="11742" formatCode="m/d/yyyy\ h:mm">
                  <c:v>40062.124999999112</c:v>
                </c:pt>
                <c:pt idx="11743" formatCode="m/d/yyyy\ h:mm">
                  <c:v>40062.166666665747</c:v>
                </c:pt>
                <c:pt idx="11744" formatCode="m/d/yyyy\ h:mm">
                  <c:v>40062.208333332441</c:v>
                </c:pt>
                <c:pt idx="11745" formatCode="m/d/yyyy\ h:mm">
                  <c:v>40062.249999999098</c:v>
                </c:pt>
                <c:pt idx="11746" formatCode="m/d/yyyy\ h:mm">
                  <c:v>40062.291666665718</c:v>
                </c:pt>
                <c:pt idx="11747" formatCode="m/d/yyyy\ h:mm">
                  <c:v>40062.333333332441</c:v>
                </c:pt>
                <c:pt idx="11748" formatCode="m/d/yyyy\ h:mm">
                  <c:v>40062.374999999105</c:v>
                </c:pt>
                <c:pt idx="11749" formatCode="m/d/yyyy\ h:mm">
                  <c:v>40062.416666665755</c:v>
                </c:pt>
                <c:pt idx="11750" formatCode="m/d/yyyy\ h:mm">
                  <c:v>40062.458333332441</c:v>
                </c:pt>
                <c:pt idx="11751" formatCode="m/d/yyyy\ h:mm">
                  <c:v>40062.499999999083</c:v>
                </c:pt>
                <c:pt idx="11752" formatCode="m/d/yyyy\ h:mm">
                  <c:v>40062.541666665718</c:v>
                </c:pt>
                <c:pt idx="11753" formatCode="m/d/yyyy\ h:mm">
                  <c:v>40062.583333332412</c:v>
                </c:pt>
                <c:pt idx="11754" formatCode="m/d/yyyy\ h:mm">
                  <c:v>40062.624999999083</c:v>
                </c:pt>
                <c:pt idx="11755" formatCode="m/d/yyyy\ h:mm">
                  <c:v>40062.666666665718</c:v>
                </c:pt>
                <c:pt idx="11756" formatCode="m/d/yyyy\ h:mm">
                  <c:v>40062.708333332412</c:v>
                </c:pt>
                <c:pt idx="11757" formatCode="m/d/yyyy\ h:mm">
                  <c:v>40062.749999999069</c:v>
                </c:pt>
                <c:pt idx="11758" formatCode="m/d/yyyy\ h:mm">
                  <c:v>40062.791666665689</c:v>
                </c:pt>
                <c:pt idx="11759" formatCode="m/d/yyyy\ h:mm">
                  <c:v>40062.833333332397</c:v>
                </c:pt>
                <c:pt idx="11760" formatCode="m/d/yyyy\ h:mm">
                  <c:v>40062.874999999076</c:v>
                </c:pt>
                <c:pt idx="11761" formatCode="m/d/yyyy\ h:mm">
                  <c:v>40062.916666665726</c:v>
                </c:pt>
                <c:pt idx="11762" formatCode="m/d/yyyy\ h:mm">
                  <c:v>40062.958333332404</c:v>
                </c:pt>
                <c:pt idx="11763" formatCode="m/d/yyyy\ h:mm">
                  <c:v>40062.999999999061</c:v>
                </c:pt>
                <c:pt idx="11764" formatCode="m/d/yyyy\ h:mm">
                  <c:v>40063.041666665697</c:v>
                </c:pt>
                <c:pt idx="11765" formatCode="m/d/yyyy\ h:mm">
                  <c:v>40063.083333332383</c:v>
                </c:pt>
                <c:pt idx="11766" formatCode="m/d/yyyy\ h:mm">
                  <c:v>40063.124999999047</c:v>
                </c:pt>
                <c:pt idx="11767" formatCode="m/d/yyyy\ h:mm">
                  <c:v>40063.166666665682</c:v>
                </c:pt>
                <c:pt idx="11768" formatCode="m/d/yyyy\ h:mm">
                  <c:v>40063.208333332383</c:v>
                </c:pt>
                <c:pt idx="11769" formatCode="m/d/yyyy\ h:mm">
                  <c:v>40063.24999999904</c:v>
                </c:pt>
                <c:pt idx="11770" formatCode="m/d/yyyy\ h:mm">
                  <c:v>40063.291666665667</c:v>
                </c:pt>
                <c:pt idx="11771" formatCode="m/d/yyyy\ h:mm">
                  <c:v>40063.333333332368</c:v>
                </c:pt>
                <c:pt idx="11772" formatCode="m/d/yyyy\ h:mm">
                  <c:v>40063.374999999047</c:v>
                </c:pt>
                <c:pt idx="11773" formatCode="m/d/yyyy\ h:mm">
                  <c:v>40063.416666665682</c:v>
                </c:pt>
                <c:pt idx="11774" formatCode="m/d/yyyy\ h:mm">
                  <c:v>40063.458333332375</c:v>
                </c:pt>
                <c:pt idx="11775" formatCode="m/d/yyyy\ h:mm">
                  <c:v>40063.499999999032</c:v>
                </c:pt>
                <c:pt idx="11776" formatCode="m/d/yyyy\ h:mm">
                  <c:v>40063.541666665667</c:v>
                </c:pt>
                <c:pt idx="11777" formatCode="m/d/yyyy\ h:mm">
                  <c:v>40063.583333332361</c:v>
                </c:pt>
                <c:pt idx="11778" formatCode="m/d/yyyy\ h:mm">
                  <c:v>40063.624999999018</c:v>
                </c:pt>
                <c:pt idx="11779" formatCode="m/d/yyyy\ h:mm">
                  <c:v>40063.666666665653</c:v>
                </c:pt>
                <c:pt idx="11780" formatCode="m/d/yyyy\ h:mm">
                  <c:v>40063.708333332346</c:v>
                </c:pt>
                <c:pt idx="11781" formatCode="m/d/yyyy\ h:mm">
                  <c:v>40063.74999999901</c:v>
                </c:pt>
                <c:pt idx="11782" formatCode="m/d/yyyy\ h:mm">
                  <c:v>40063.791666665638</c:v>
                </c:pt>
                <c:pt idx="11783" formatCode="m/d/yyyy\ h:mm">
                  <c:v>40063.833333332339</c:v>
                </c:pt>
                <c:pt idx="11784" formatCode="m/d/yyyy\ h:mm">
                  <c:v>40063.874999999018</c:v>
                </c:pt>
                <c:pt idx="11785" formatCode="m/d/yyyy\ h:mm">
                  <c:v>40063.916666665653</c:v>
                </c:pt>
                <c:pt idx="11786" formatCode="m/d/yyyy\ h:mm">
                  <c:v>40063.958333332346</c:v>
                </c:pt>
                <c:pt idx="11787" formatCode="m/d/yyyy\ h:mm">
                  <c:v>40063.999999999003</c:v>
                </c:pt>
                <c:pt idx="11788" formatCode="m/d/yyyy\ h:mm">
                  <c:v>40064.041666665631</c:v>
                </c:pt>
                <c:pt idx="11789" formatCode="m/d/yyyy\ h:mm">
                  <c:v>40064.083333332332</c:v>
                </c:pt>
                <c:pt idx="11790" formatCode="m/d/yyyy\ h:mm">
                  <c:v>40064.124999999003</c:v>
                </c:pt>
                <c:pt idx="11791" formatCode="m/d/yyyy\ h:mm">
                  <c:v>40064.166666665624</c:v>
                </c:pt>
                <c:pt idx="11792" formatCode="m/d/yyyy\ h:mm">
                  <c:v>40064.208333332317</c:v>
                </c:pt>
                <c:pt idx="11793" formatCode="m/d/yyyy\ h:mm">
                  <c:v>40064.249999998996</c:v>
                </c:pt>
                <c:pt idx="11794" formatCode="m/d/yyyy\ h:mm">
                  <c:v>40064.291666665609</c:v>
                </c:pt>
                <c:pt idx="11795" formatCode="m/d/yyyy\ h:mm">
                  <c:v>40064.33333333231</c:v>
                </c:pt>
                <c:pt idx="11796" formatCode="m/d/yyyy\ h:mm">
                  <c:v>40064.37499999901</c:v>
                </c:pt>
                <c:pt idx="11797" formatCode="m/d/yyyy\ h:mm">
                  <c:v>40064.416666665624</c:v>
                </c:pt>
                <c:pt idx="11798" formatCode="m/d/yyyy\ h:mm">
                  <c:v>40064.458333332317</c:v>
                </c:pt>
                <c:pt idx="11799" formatCode="m/d/yyyy\ h:mm">
                  <c:v>40064.499999998989</c:v>
                </c:pt>
                <c:pt idx="11800" formatCode="m/d/yyyy\ h:mm">
                  <c:v>40064.541666665602</c:v>
                </c:pt>
                <c:pt idx="11801" formatCode="m/d/yyyy\ h:mm">
                  <c:v>40064.583333332295</c:v>
                </c:pt>
                <c:pt idx="11802" formatCode="m/d/yyyy\ h:mm">
                  <c:v>40064.624999998974</c:v>
                </c:pt>
                <c:pt idx="11803" formatCode="m/d/yyyy\ h:mm">
                  <c:v>40064.666666665602</c:v>
                </c:pt>
                <c:pt idx="11804" formatCode="m/d/yyyy\ h:mm">
                  <c:v>40064.708333332288</c:v>
                </c:pt>
                <c:pt idx="11805" formatCode="m/d/yyyy\ h:mm">
                  <c:v>40064.749999998967</c:v>
                </c:pt>
                <c:pt idx="11806" formatCode="m/d/yyyy\ h:mm">
                  <c:v>40064.79166666558</c:v>
                </c:pt>
                <c:pt idx="11807" formatCode="m/d/yyyy\ h:mm">
                  <c:v>40064.833333332281</c:v>
                </c:pt>
                <c:pt idx="11808" formatCode="m/d/yyyy\ h:mm">
                  <c:v>40064.874999998974</c:v>
                </c:pt>
                <c:pt idx="11809" formatCode="m/d/yyyy\ h:mm">
                  <c:v>40064.916666665595</c:v>
                </c:pt>
                <c:pt idx="11810" formatCode="m/d/yyyy\ h:mm">
                  <c:v>40064.958333332288</c:v>
                </c:pt>
                <c:pt idx="11811" formatCode="m/d/yyyy\ h:mm">
                  <c:v>40064.999999998952</c:v>
                </c:pt>
                <c:pt idx="11812" formatCode="m/d/yyyy\ h:mm">
                  <c:v>40065.04166666558</c:v>
                </c:pt>
                <c:pt idx="11813" formatCode="m/d/yyyy\ h:mm">
                  <c:v>40065.083333332266</c:v>
                </c:pt>
                <c:pt idx="11814" formatCode="m/d/yyyy\ h:mm">
                  <c:v>40065.124999998945</c:v>
                </c:pt>
                <c:pt idx="11815" formatCode="m/d/yyyy\ h:mm">
                  <c:v>40065.16666666558</c:v>
                </c:pt>
                <c:pt idx="11816" formatCode="m/d/yyyy\ h:mm">
                  <c:v>40065.208333332259</c:v>
                </c:pt>
                <c:pt idx="11817" formatCode="m/d/yyyy\ h:mm">
                  <c:v>40065.249999998938</c:v>
                </c:pt>
                <c:pt idx="11818" formatCode="m/d/yyyy\ h:mm">
                  <c:v>40065.291666665558</c:v>
                </c:pt>
                <c:pt idx="11819" formatCode="m/d/yyyy\ h:mm">
                  <c:v>40065.333333332252</c:v>
                </c:pt>
                <c:pt idx="11820" formatCode="m/d/yyyy\ h:mm">
                  <c:v>40065.374999998945</c:v>
                </c:pt>
                <c:pt idx="11821" formatCode="m/d/yyyy\ h:mm">
                  <c:v>40065.41666666558</c:v>
                </c:pt>
                <c:pt idx="11822" formatCode="m/d/yyyy\ h:mm">
                  <c:v>40065.458333332259</c:v>
                </c:pt>
                <c:pt idx="11823" formatCode="m/d/yyyy\ h:mm">
                  <c:v>40065.499999998923</c:v>
                </c:pt>
                <c:pt idx="11824" formatCode="m/d/yyyy\ h:mm">
                  <c:v>40065.541666665558</c:v>
                </c:pt>
                <c:pt idx="11825" formatCode="m/d/yyyy\ h:mm">
                  <c:v>40065.583333332237</c:v>
                </c:pt>
                <c:pt idx="11826" formatCode="m/d/yyyy\ h:mm">
                  <c:v>40065.624999998916</c:v>
                </c:pt>
                <c:pt idx="11827" formatCode="m/d/yyyy\ h:mm">
                  <c:v>40065.666666665551</c:v>
                </c:pt>
                <c:pt idx="11828" formatCode="m/d/yyyy\ h:mm">
                  <c:v>40065.70833333223</c:v>
                </c:pt>
                <c:pt idx="11829" formatCode="m/d/yyyy\ h:mm">
                  <c:v>40065.749999998909</c:v>
                </c:pt>
                <c:pt idx="11830" formatCode="m/d/yyyy\ h:mm">
                  <c:v>40065.791666665529</c:v>
                </c:pt>
                <c:pt idx="11836" formatCode="m/d/yyyy\ h:mm">
                  <c:v>40065.791666662168</c:v>
                </c:pt>
                <c:pt idx="11837" formatCode="m/d/yyyy\ h:mm">
                  <c:v>40065.833333328876</c:v>
                </c:pt>
                <c:pt idx="11838" formatCode="m/d/yyyy\ h:mm">
                  <c:v>40065.87499999554</c:v>
                </c:pt>
                <c:pt idx="11839" formatCode="m/d/yyyy\ h:mm">
                  <c:v>40065.916666662182</c:v>
                </c:pt>
                <c:pt idx="11840" formatCode="m/d/yyyy\ h:mm">
                  <c:v>40065.958333328876</c:v>
                </c:pt>
                <c:pt idx="11841" formatCode="m/d/yyyy\ h:mm">
                  <c:v>40065.999999995511</c:v>
                </c:pt>
                <c:pt idx="11842" formatCode="m/d/yyyy\ h:mm">
                  <c:v>40066.041666662175</c:v>
                </c:pt>
                <c:pt idx="11843" formatCode="m/d/yyyy\ h:mm">
                  <c:v>40066.083333328854</c:v>
                </c:pt>
                <c:pt idx="11844" formatCode="m/d/yyyy\ h:mm">
                  <c:v>40066.124999995503</c:v>
                </c:pt>
                <c:pt idx="11845" formatCode="m/d/yyyy\ h:mm">
                  <c:v>40066.166666662153</c:v>
                </c:pt>
                <c:pt idx="11846" formatCode="m/d/yyyy\ h:mm">
                  <c:v>40066.208333328846</c:v>
                </c:pt>
                <c:pt idx="11847" formatCode="m/d/yyyy\ h:mm">
                  <c:v>40066.249999995496</c:v>
                </c:pt>
                <c:pt idx="11848" formatCode="m/d/yyyy\ h:mm">
                  <c:v>40066.291666662131</c:v>
                </c:pt>
                <c:pt idx="11849" formatCode="m/d/yyyy\ h:mm">
                  <c:v>40066.333333328846</c:v>
                </c:pt>
                <c:pt idx="11850" formatCode="m/d/yyyy\ h:mm">
                  <c:v>40066.374999995503</c:v>
                </c:pt>
                <c:pt idx="11851" formatCode="m/d/yyyy\ h:mm">
                  <c:v>40066.416666662153</c:v>
                </c:pt>
                <c:pt idx="11852" formatCode="m/d/yyyy\ h:mm">
                  <c:v>40066.458333328846</c:v>
                </c:pt>
                <c:pt idx="11853" formatCode="m/d/yyyy\ h:mm">
                  <c:v>40066.499999995482</c:v>
                </c:pt>
                <c:pt idx="11854" formatCode="m/d/yyyy\ h:mm">
                  <c:v>40066.541666662131</c:v>
                </c:pt>
                <c:pt idx="11855" formatCode="m/d/yyyy\ h:mm">
                  <c:v>40066.583333328825</c:v>
                </c:pt>
                <c:pt idx="11856" formatCode="m/d/yyyy\ h:mm">
                  <c:v>40066.624999995482</c:v>
                </c:pt>
                <c:pt idx="11857" formatCode="m/d/yyyy\ h:mm">
                  <c:v>40066.666666662124</c:v>
                </c:pt>
                <c:pt idx="11858" formatCode="m/d/yyyy\ h:mm">
                  <c:v>40066.708333328817</c:v>
                </c:pt>
                <c:pt idx="11859" formatCode="m/d/yyyy\ h:mm">
                  <c:v>40066.749999995467</c:v>
                </c:pt>
                <c:pt idx="11860" formatCode="m/d/yyyy\ h:mm">
                  <c:v>40066.791666662102</c:v>
                </c:pt>
                <c:pt idx="11861" formatCode="m/d/yyyy\ h:mm">
                  <c:v>40066.83333332881</c:v>
                </c:pt>
                <c:pt idx="11862" formatCode="m/d/yyyy\ h:mm">
                  <c:v>40066.874999995474</c:v>
                </c:pt>
                <c:pt idx="11863" formatCode="m/d/yyyy\ h:mm">
                  <c:v>40066.916666662131</c:v>
                </c:pt>
                <c:pt idx="11864" formatCode="m/d/yyyy\ h:mm">
                  <c:v>40066.958333328817</c:v>
                </c:pt>
                <c:pt idx="11865" formatCode="m/d/yyyy\ h:mm">
                  <c:v>40066.999999995453</c:v>
                </c:pt>
                <c:pt idx="11866" formatCode="m/d/yyyy\ h:mm">
                  <c:v>40067.041666662102</c:v>
                </c:pt>
                <c:pt idx="11867" formatCode="m/d/yyyy\ h:mm">
                  <c:v>40067.083333328796</c:v>
                </c:pt>
                <c:pt idx="11868" formatCode="m/d/yyyy\ h:mm">
                  <c:v>40067.124999995445</c:v>
                </c:pt>
                <c:pt idx="11869" formatCode="m/d/yyyy\ h:mm">
                  <c:v>40067.166666662095</c:v>
                </c:pt>
                <c:pt idx="11870" formatCode="m/d/yyyy\ h:mm">
                  <c:v>40067.208333328796</c:v>
                </c:pt>
                <c:pt idx="11871" formatCode="m/d/yyyy\ h:mm">
                  <c:v>40067.249999995438</c:v>
                </c:pt>
                <c:pt idx="11872" formatCode="m/d/yyyy\ h:mm">
                  <c:v>40067.291666662073</c:v>
                </c:pt>
                <c:pt idx="11873" formatCode="m/d/yyyy\ h:mm">
                  <c:v>40067.333333328788</c:v>
                </c:pt>
                <c:pt idx="11874" formatCode="m/d/yyyy\ h:mm">
                  <c:v>40067.374999995445</c:v>
                </c:pt>
                <c:pt idx="11875" formatCode="m/d/yyyy\ h:mm">
                  <c:v>40067.416666662095</c:v>
                </c:pt>
                <c:pt idx="11876" formatCode="m/d/yyyy\ h:mm">
                  <c:v>40067.458333328796</c:v>
                </c:pt>
                <c:pt idx="11877" formatCode="m/d/yyyy\ h:mm">
                  <c:v>40067.499999995423</c:v>
                </c:pt>
                <c:pt idx="11878" formatCode="m/d/yyyy\ h:mm">
                  <c:v>40067.541666662073</c:v>
                </c:pt>
                <c:pt idx="11879" formatCode="m/d/yyyy\ h:mm">
                  <c:v>40067.583333328766</c:v>
                </c:pt>
                <c:pt idx="11880" formatCode="m/d/yyyy\ h:mm">
                  <c:v>40067.624999995416</c:v>
                </c:pt>
                <c:pt idx="11881" formatCode="m/d/yyyy\ h:mm">
                  <c:v>40067.666666662066</c:v>
                </c:pt>
                <c:pt idx="11882" formatCode="m/d/yyyy\ h:mm">
                  <c:v>40067.708333328759</c:v>
                </c:pt>
                <c:pt idx="11883" formatCode="m/d/yyyy\ h:mm">
                  <c:v>40067.749999995409</c:v>
                </c:pt>
                <c:pt idx="11884" formatCode="m/d/yyyy\ h:mm">
                  <c:v>40067.791666662044</c:v>
                </c:pt>
                <c:pt idx="11885" formatCode="m/d/yyyy\ h:mm">
                  <c:v>40067.833333328752</c:v>
                </c:pt>
                <c:pt idx="11886" formatCode="m/d/yyyy\ h:mm">
                  <c:v>40067.874999995416</c:v>
                </c:pt>
                <c:pt idx="11887" formatCode="m/d/yyyy\ h:mm">
                  <c:v>40067.916666662066</c:v>
                </c:pt>
                <c:pt idx="11888" formatCode="m/d/yyyy\ h:mm">
                  <c:v>40067.958333328759</c:v>
                </c:pt>
                <c:pt idx="11889" formatCode="m/d/yyyy\ h:mm">
                  <c:v>40067.999999995394</c:v>
                </c:pt>
                <c:pt idx="11890" formatCode="m/d/yyyy\ h:mm">
                  <c:v>40068.041666662044</c:v>
                </c:pt>
                <c:pt idx="11891" formatCode="m/d/yyyy\ h:mm">
                  <c:v>40068.083333328737</c:v>
                </c:pt>
                <c:pt idx="11892" formatCode="m/d/yyyy\ h:mm">
                  <c:v>40068.124999995387</c:v>
                </c:pt>
                <c:pt idx="11893" formatCode="m/d/yyyy\ h:mm">
                  <c:v>40068.166666662037</c:v>
                </c:pt>
                <c:pt idx="11894" formatCode="m/d/yyyy\ h:mm">
                  <c:v>40068.20833332873</c:v>
                </c:pt>
                <c:pt idx="11895" formatCode="m/d/yyyy\ h:mm">
                  <c:v>40068.24999999538</c:v>
                </c:pt>
                <c:pt idx="11896" formatCode="m/d/yyyy\ h:mm">
                  <c:v>40068.291666662015</c:v>
                </c:pt>
                <c:pt idx="11897" formatCode="m/d/yyyy\ h:mm">
                  <c:v>40068.333333328723</c:v>
                </c:pt>
                <c:pt idx="11898" formatCode="m/d/yyyy\ h:mm">
                  <c:v>40068.374999995387</c:v>
                </c:pt>
                <c:pt idx="11899" formatCode="m/d/yyyy\ h:mm">
                  <c:v>40068.416666662037</c:v>
                </c:pt>
                <c:pt idx="11900" formatCode="m/d/yyyy\ h:mm">
                  <c:v>40068.45833332873</c:v>
                </c:pt>
                <c:pt idx="11901" formatCode="m/d/yyyy\ h:mm">
                  <c:v>40068.499999995365</c:v>
                </c:pt>
                <c:pt idx="11902" formatCode="m/d/yyyy\ h:mm">
                  <c:v>40068.541666662015</c:v>
                </c:pt>
                <c:pt idx="11903" formatCode="m/d/yyyy\ h:mm">
                  <c:v>40068.583333328708</c:v>
                </c:pt>
                <c:pt idx="11904" formatCode="m/d/yyyy\ h:mm">
                  <c:v>40068.624999995358</c:v>
                </c:pt>
                <c:pt idx="11905" formatCode="m/d/yyyy\ h:mm">
                  <c:v>40068.666666662008</c:v>
                </c:pt>
                <c:pt idx="11906" formatCode="m/d/yyyy\ h:mm">
                  <c:v>40068.708333328701</c:v>
                </c:pt>
                <c:pt idx="11907" formatCode="m/d/yyyy\ h:mm">
                  <c:v>40068.749999995351</c:v>
                </c:pt>
                <c:pt idx="11908" formatCode="m/d/yyyy\ h:mm">
                  <c:v>40068.791666661986</c:v>
                </c:pt>
                <c:pt idx="11909" formatCode="m/d/yyyy\ h:mm">
                  <c:v>40068.833333328694</c:v>
                </c:pt>
                <c:pt idx="11910" formatCode="m/d/yyyy\ h:mm">
                  <c:v>40068.874999995343</c:v>
                </c:pt>
                <c:pt idx="11911" formatCode="m/d/yyyy\ h:mm">
                  <c:v>40068.916666662008</c:v>
                </c:pt>
                <c:pt idx="11912" formatCode="m/d/yyyy\ h:mm">
                  <c:v>40068.958333328701</c:v>
                </c:pt>
                <c:pt idx="11913" formatCode="m/d/yyyy\ h:mm">
                  <c:v>40068.999999995336</c:v>
                </c:pt>
                <c:pt idx="11914" formatCode="m/d/yyyy\ h:mm">
                  <c:v>40069.041666661979</c:v>
                </c:pt>
                <c:pt idx="11915" formatCode="m/d/yyyy\ h:mm">
                  <c:v>40069.083333328679</c:v>
                </c:pt>
                <c:pt idx="11916" formatCode="m/d/yyyy\ h:mm">
                  <c:v>40069.124999995329</c:v>
                </c:pt>
                <c:pt idx="11917" formatCode="m/d/yyyy\ h:mm">
                  <c:v>40069.166666661971</c:v>
                </c:pt>
                <c:pt idx="11918" formatCode="m/d/yyyy\ h:mm">
                  <c:v>40069.208333328672</c:v>
                </c:pt>
                <c:pt idx="11919" formatCode="m/d/yyyy\ h:mm">
                  <c:v>40069.249999995322</c:v>
                </c:pt>
                <c:pt idx="11920" formatCode="m/d/yyyy\ h:mm">
                  <c:v>40069.291666661957</c:v>
                </c:pt>
                <c:pt idx="11921" formatCode="m/d/yyyy\ h:mm">
                  <c:v>40069.333333328665</c:v>
                </c:pt>
                <c:pt idx="11922" formatCode="m/d/yyyy\ h:mm">
                  <c:v>40069.374999995329</c:v>
                </c:pt>
                <c:pt idx="11923" formatCode="m/d/yyyy\ h:mm">
                  <c:v>40069.416666661979</c:v>
                </c:pt>
                <c:pt idx="11924" formatCode="m/d/yyyy\ h:mm">
                  <c:v>40069.458333328665</c:v>
                </c:pt>
                <c:pt idx="11925" formatCode="m/d/yyyy\ h:mm">
                  <c:v>40069.499999995307</c:v>
                </c:pt>
                <c:pt idx="11926" formatCode="m/d/yyyy\ h:mm">
                  <c:v>40069.541666661957</c:v>
                </c:pt>
                <c:pt idx="11927" formatCode="m/d/yyyy\ h:mm">
                  <c:v>40069.583333328643</c:v>
                </c:pt>
                <c:pt idx="11928" formatCode="m/d/yyyy\ h:mm">
                  <c:v>40069.6249999953</c:v>
                </c:pt>
                <c:pt idx="11929" formatCode="m/d/yyyy\ h:mm">
                  <c:v>40069.666666661949</c:v>
                </c:pt>
                <c:pt idx="11930" formatCode="m/d/yyyy\ h:mm">
                  <c:v>40069.708333328643</c:v>
                </c:pt>
                <c:pt idx="11931" formatCode="m/d/yyyy\ h:mm">
                  <c:v>40069.749999995285</c:v>
                </c:pt>
                <c:pt idx="11932" formatCode="m/d/yyyy\ h:mm">
                  <c:v>40069.79166666192</c:v>
                </c:pt>
                <c:pt idx="11933" formatCode="m/d/yyyy\ h:mm">
                  <c:v>40069.833333328635</c:v>
                </c:pt>
                <c:pt idx="11934" formatCode="m/d/yyyy\ h:mm">
                  <c:v>40069.874999995292</c:v>
                </c:pt>
                <c:pt idx="11935" formatCode="m/d/yyyy\ h:mm">
                  <c:v>40069.916666661935</c:v>
                </c:pt>
                <c:pt idx="11936" formatCode="m/d/yyyy\ h:mm">
                  <c:v>40069.958333328643</c:v>
                </c:pt>
                <c:pt idx="11937" formatCode="m/d/yyyy\ h:mm">
                  <c:v>40069.999999995278</c:v>
                </c:pt>
                <c:pt idx="11938" formatCode="m/d/yyyy\ h:mm">
                  <c:v>40070.04166666192</c:v>
                </c:pt>
                <c:pt idx="11939" formatCode="m/d/yyyy\ h:mm">
                  <c:v>40070.083333328621</c:v>
                </c:pt>
                <c:pt idx="11940" formatCode="m/d/yyyy\ h:mm">
                  <c:v>40070.124999995271</c:v>
                </c:pt>
                <c:pt idx="11941" formatCode="m/d/yyyy\ h:mm">
                  <c:v>40070.16666666192</c:v>
                </c:pt>
                <c:pt idx="11942" formatCode="m/d/yyyy\ h:mm">
                  <c:v>40070.208333328614</c:v>
                </c:pt>
                <c:pt idx="11943" formatCode="m/d/yyyy\ h:mm">
                  <c:v>40070.249999995256</c:v>
                </c:pt>
                <c:pt idx="11944" formatCode="m/d/yyyy\ h:mm">
                  <c:v>40070.291666661891</c:v>
                </c:pt>
                <c:pt idx="11945" formatCode="m/d/yyyy\ h:mm">
                  <c:v>40070.333333328606</c:v>
                </c:pt>
                <c:pt idx="11946" formatCode="m/d/yyyy\ h:mm">
                  <c:v>40070.374999995263</c:v>
                </c:pt>
                <c:pt idx="11947" formatCode="m/d/yyyy\ h:mm">
                  <c:v>40070.41666666192</c:v>
                </c:pt>
                <c:pt idx="11948" formatCode="m/d/yyyy\ h:mm">
                  <c:v>40070.458333328621</c:v>
                </c:pt>
                <c:pt idx="11949" formatCode="m/d/yyyy\ h:mm">
                  <c:v>40070.499999995234</c:v>
                </c:pt>
                <c:pt idx="11950" formatCode="m/d/yyyy\ h:mm">
                  <c:v>40070.541666661884</c:v>
                </c:pt>
                <c:pt idx="11951" formatCode="m/d/yyyy\ h:mm">
                  <c:v>40070.583333328599</c:v>
                </c:pt>
                <c:pt idx="11952" formatCode="m/d/yyyy\ h:mm">
                  <c:v>40070.624999995234</c:v>
                </c:pt>
                <c:pt idx="11953" formatCode="m/d/yyyy\ h:mm">
                  <c:v>40070.666666661884</c:v>
                </c:pt>
                <c:pt idx="11954" formatCode="m/d/yyyy\ h:mm">
                  <c:v>40070.708333328599</c:v>
                </c:pt>
                <c:pt idx="11955" formatCode="m/d/yyyy\ h:mm">
                  <c:v>40070.749999995234</c:v>
                </c:pt>
                <c:pt idx="11956" formatCode="m/d/yyyy\ h:mm">
                  <c:v>40070.791666661862</c:v>
                </c:pt>
                <c:pt idx="11957" formatCode="m/d/yyyy\ h:mm">
                  <c:v>40070.833333328585</c:v>
                </c:pt>
                <c:pt idx="11958" formatCode="m/d/yyyy\ h:mm">
                  <c:v>40070.874999995242</c:v>
                </c:pt>
                <c:pt idx="11959" formatCode="m/d/yyyy\ h:mm">
                  <c:v>40070.916666661884</c:v>
                </c:pt>
                <c:pt idx="11960" formatCode="m/d/yyyy\ h:mm">
                  <c:v>40070.958333328599</c:v>
                </c:pt>
                <c:pt idx="11961" formatCode="m/d/yyyy\ h:mm">
                  <c:v>40070.99999999522</c:v>
                </c:pt>
                <c:pt idx="11962" formatCode="m/d/yyyy\ h:mm">
                  <c:v>40071.041666661869</c:v>
                </c:pt>
                <c:pt idx="11963" formatCode="m/d/yyyy\ h:mm">
                  <c:v>40071.08333332857</c:v>
                </c:pt>
                <c:pt idx="11964" formatCode="m/d/yyyy\ h:mm">
                  <c:v>40071.124999995205</c:v>
                </c:pt>
                <c:pt idx="11965" formatCode="m/d/yyyy\ h:mm">
                  <c:v>40071.166666661855</c:v>
                </c:pt>
                <c:pt idx="11966" formatCode="m/d/yyyy\ h:mm">
                  <c:v>40071.208333328555</c:v>
                </c:pt>
                <c:pt idx="11967" formatCode="m/d/yyyy\ h:mm">
                  <c:v>40071.249999995205</c:v>
                </c:pt>
                <c:pt idx="11968" formatCode="m/d/yyyy\ h:mm">
                  <c:v>40071.291666661826</c:v>
                </c:pt>
                <c:pt idx="11969" formatCode="m/d/yyyy\ h:mm">
                  <c:v>40071.333333328555</c:v>
                </c:pt>
                <c:pt idx="11970" formatCode="m/d/yyyy\ h:mm">
                  <c:v>40071.374999995212</c:v>
                </c:pt>
                <c:pt idx="11971" formatCode="m/d/yyyy\ h:mm">
                  <c:v>40071.416666661855</c:v>
                </c:pt>
                <c:pt idx="11972" formatCode="m/d/yyyy\ h:mm">
                  <c:v>40071.458333328563</c:v>
                </c:pt>
                <c:pt idx="11973" formatCode="m/d/yyyy\ h:mm">
                  <c:v>40071.499999995191</c:v>
                </c:pt>
                <c:pt idx="11974" formatCode="m/d/yyyy\ h:mm">
                  <c:v>40071.541666661833</c:v>
                </c:pt>
                <c:pt idx="11975" formatCode="m/d/yyyy\ h:mm">
                  <c:v>40071.583333328541</c:v>
                </c:pt>
                <c:pt idx="11976" formatCode="m/d/yyyy\ h:mm">
                  <c:v>40071.624999995183</c:v>
                </c:pt>
                <c:pt idx="11977" formatCode="m/d/yyyy\ h:mm">
                  <c:v>40071.666666661818</c:v>
                </c:pt>
                <c:pt idx="11978" formatCode="m/d/yyyy\ h:mm">
                  <c:v>40071.708333328526</c:v>
                </c:pt>
                <c:pt idx="11979" formatCode="m/d/yyyy\ h:mm">
                  <c:v>40071.749999995183</c:v>
                </c:pt>
                <c:pt idx="11980" formatCode="m/d/yyyy\ h:mm">
                  <c:v>40071.791666661797</c:v>
                </c:pt>
                <c:pt idx="11981" formatCode="m/d/yyyy\ h:mm">
                  <c:v>40071.833333328526</c:v>
                </c:pt>
                <c:pt idx="11982" formatCode="m/d/yyyy\ h:mm">
                  <c:v>40071.874999995191</c:v>
                </c:pt>
                <c:pt idx="11983" formatCode="m/d/yyyy\ h:mm">
                  <c:v>40071.916666661826</c:v>
                </c:pt>
                <c:pt idx="11984" formatCode="m/d/yyyy\ h:mm">
                  <c:v>40071.958333328526</c:v>
                </c:pt>
                <c:pt idx="11985" formatCode="m/d/yyyy\ h:mm">
                  <c:v>40071.999999995161</c:v>
                </c:pt>
                <c:pt idx="11986" formatCode="m/d/yyyy\ h:mm">
                  <c:v>40072.041666661804</c:v>
                </c:pt>
                <c:pt idx="11987" formatCode="m/d/yyyy\ h:mm">
                  <c:v>40072.083333328505</c:v>
                </c:pt>
                <c:pt idx="11988" formatCode="m/d/yyyy\ h:mm">
                  <c:v>40072.124999995161</c:v>
                </c:pt>
                <c:pt idx="11989" formatCode="m/d/yyyy\ h:mm">
                  <c:v>40072.166666661797</c:v>
                </c:pt>
                <c:pt idx="11990" formatCode="m/d/yyyy\ h:mm">
                  <c:v>40072.208333328497</c:v>
                </c:pt>
                <c:pt idx="11991" formatCode="m/d/yyyy\ h:mm">
                  <c:v>40072.249999995147</c:v>
                </c:pt>
                <c:pt idx="11992" formatCode="m/d/yyyy\ h:mm">
                  <c:v>40072.291666661768</c:v>
                </c:pt>
                <c:pt idx="11993" formatCode="m/d/yyyy\ h:mm">
                  <c:v>40072.333333328497</c:v>
                </c:pt>
                <c:pt idx="11994" formatCode="m/d/yyyy\ h:mm">
                  <c:v>40072.374999995154</c:v>
                </c:pt>
                <c:pt idx="11995" formatCode="m/d/yyyy\ h:mm">
                  <c:v>40072.416666661804</c:v>
                </c:pt>
                <c:pt idx="11996" formatCode="m/d/yyyy\ h:mm">
                  <c:v>40072.458333328497</c:v>
                </c:pt>
                <c:pt idx="11997" formatCode="m/d/yyyy\ h:mm">
                  <c:v>40072.499999995132</c:v>
                </c:pt>
                <c:pt idx="11998" formatCode="m/d/yyyy\ h:mm">
                  <c:v>40072.541666661768</c:v>
                </c:pt>
                <c:pt idx="11999" formatCode="m/d/yyyy\ h:mm">
                  <c:v>40072.583333328475</c:v>
                </c:pt>
                <c:pt idx="12000" formatCode="m/d/yyyy\ h:mm">
                  <c:v>40072.624999995132</c:v>
                </c:pt>
                <c:pt idx="12001" formatCode="m/d/yyyy\ h:mm">
                  <c:v>40072.666666661768</c:v>
                </c:pt>
                <c:pt idx="12002" formatCode="m/d/yyyy\ h:mm">
                  <c:v>40072.708333328475</c:v>
                </c:pt>
                <c:pt idx="12003" formatCode="m/d/yyyy\ h:mm">
                  <c:v>40072.749999995118</c:v>
                </c:pt>
                <c:pt idx="12004" formatCode="m/d/yyyy\ h:mm">
                  <c:v>40072.791666661738</c:v>
                </c:pt>
                <c:pt idx="12005" formatCode="m/d/yyyy\ h:mm">
                  <c:v>40072.833333328468</c:v>
                </c:pt>
                <c:pt idx="12006" formatCode="m/d/yyyy\ h:mm">
                  <c:v>40072.874999995125</c:v>
                </c:pt>
                <c:pt idx="12007" formatCode="m/d/yyyy\ h:mm">
                  <c:v>40072.916666661775</c:v>
                </c:pt>
                <c:pt idx="12008" formatCode="m/d/yyyy\ h:mm">
                  <c:v>40072.958333328475</c:v>
                </c:pt>
                <c:pt idx="12009" formatCode="m/d/yyyy\ h:mm">
                  <c:v>40072.999999995103</c:v>
                </c:pt>
                <c:pt idx="12010" formatCode="m/d/yyyy\ h:mm">
                  <c:v>40073.041666661738</c:v>
                </c:pt>
                <c:pt idx="12011" formatCode="m/d/yyyy\ h:mm">
                  <c:v>40073.083333328446</c:v>
                </c:pt>
                <c:pt idx="12012" formatCode="m/d/yyyy\ h:mm">
                  <c:v>40073.124999995096</c:v>
                </c:pt>
                <c:pt idx="12013" formatCode="m/d/yyyy\ h:mm">
                  <c:v>40073.166666661731</c:v>
                </c:pt>
                <c:pt idx="12014" formatCode="m/d/yyyy\ h:mm">
                  <c:v>40073.208333328446</c:v>
                </c:pt>
                <c:pt idx="12015" formatCode="m/d/yyyy\ h:mm">
                  <c:v>40073.249999995089</c:v>
                </c:pt>
                <c:pt idx="12016" formatCode="m/d/yyyy\ h:mm">
                  <c:v>40073.291666661709</c:v>
                </c:pt>
                <c:pt idx="12017" formatCode="m/d/yyyy\ h:mm">
                  <c:v>40073.333333328439</c:v>
                </c:pt>
                <c:pt idx="12018" formatCode="m/d/yyyy\ h:mm">
                  <c:v>40073.374999995096</c:v>
                </c:pt>
                <c:pt idx="12019" formatCode="m/d/yyyy\ h:mm">
                  <c:v>40073.416666661731</c:v>
                </c:pt>
                <c:pt idx="12020" formatCode="m/d/yyyy\ h:mm">
                  <c:v>40073.458333328446</c:v>
                </c:pt>
                <c:pt idx="12021" formatCode="m/d/yyyy\ h:mm">
                  <c:v>40073.499999995081</c:v>
                </c:pt>
                <c:pt idx="12022" formatCode="m/d/yyyy\ h:mm">
                  <c:v>40073.541666661717</c:v>
                </c:pt>
                <c:pt idx="12023" formatCode="m/d/yyyy\ h:mm">
                  <c:v>40073.583333328417</c:v>
                </c:pt>
                <c:pt idx="12024" formatCode="m/d/yyyy\ h:mm">
                  <c:v>40073.624999995067</c:v>
                </c:pt>
                <c:pt idx="12025" formatCode="m/d/yyyy\ h:mm">
                  <c:v>40073.666666661702</c:v>
                </c:pt>
                <c:pt idx="12026" formatCode="m/d/yyyy\ h:mm">
                  <c:v>40073.70833332841</c:v>
                </c:pt>
                <c:pt idx="12027" formatCode="m/d/yyyy\ h:mm">
                  <c:v>40073.74999999506</c:v>
                </c:pt>
                <c:pt idx="12028" formatCode="m/d/yyyy\ h:mm">
                  <c:v>40073.791666661687</c:v>
                </c:pt>
                <c:pt idx="12029" formatCode="m/d/yyyy\ h:mm">
                  <c:v>40073.833333328403</c:v>
                </c:pt>
                <c:pt idx="12030" formatCode="m/d/yyyy\ h:mm">
                  <c:v>40073.874999995067</c:v>
                </c:pt>
                <c:pt idx="12031" formatCode="m/d/yyyy\ h:mm">
                  <c:v>40073.916666661702</c:v>
                </c:pt>
                <c:pt idx="12032" formatCode="m/d/yyyy\ h:mm">
                  <c:v>40073.95833332841</c:v>
                </c:pt>
                <c:pt idx="12033" formatCode="m/d/yyyy\ h:mm">
                  <c:v>40073.999999995045</c:v>
                </c:pt>
                <c:pt idx="12034" formatCode="m/d/yyyy\ h:mm">
                  <c:v>40074.04166666168</c:v>
                </c:pt>
                <c:pt idx="12035" formatCode="m/d/yyyy\ h:mm">
                  <c:v>40074.083333328395</c:v>
                </c:pt>
                <c:pt idx="12036" formatCode="m/d/yyyy\ h:mm">
                  <c:v>40074.124999995038</c:v>
                </c:pt>
                <c:pt idx="12037" formatCode="m/d/yyyy\ h:mm">
                  <c:v>40074.166666661673</c:v>
                </c:pt>
                <c:pt idx="12038" formatCode="m/d/yyyy\ h:mm">
                  <c:v>40074.208333328388</c:v>
                </c:pt>
                <c:pt idx="12039" formatCode="m/d/yyyy\ h:mm">
                  <c:v>40074.249999995031</c:v>
                </c:pt>
                <c:pt idx="12040" formatCode="m/d/yyyy\ h:mm">
                  <c:v>40074.291666661651</c:v>
                </c:pt>
                <c:pt idx="12041" formatCode="m/d/yyyy\ h:mm">
                  <c:v>40074.333333328374</c:v>
                </c:pt>
                <c:pt idx="12042" formatCode="m/d/yyyy\ h:mm">
                  <c:v>40074.374999995038</c:v>
                </c:pt>
                <c:pt idx="12043" formatCode="m/d/yyyy\ h:mm">
                  <c:v>40074.416666661673</c:v>
                </c:pt>
                <c:pt idx="12044" formatCode="m/d/yyyy\ h:mm">
                  <c:v>40074.458333328381</c:v>
                </c:pt>
                <c:pt idx="12045" formatCode="m/d/yyyy\ h:mm">
                  <c:v>40074.499999995016</c:v>
                </c:pt>
                <c:pt idx="12046" formatCode="m/d/yyyy\ h:mm">
                  <c:v>40074.541666661651</c:v>
                </c:pt>
                <c:pt idx="12047" formatCode="m/d/yyyy\ h:mm">
                  <c:v>40074.583333328359</c:v>
                </c:pt>
                <c:pt idx="12048" formatCode="m/d/yyyy\ h:mm">
                  <c:v>40074.624999995009</c:v>
                </c:pt>
                <c:pt idx="12049" formatCode="m/d/yyyy\ h:mm">
                  <c:v>40074.666666661644</c:v>
                </c:pt>
                <c:pt idx="12050" formatCode="m/d/yyyy\ h:mm">
                  <c:v>40074.708333328352</c:v>
                </c:pt>
                <c:pt idx="12051" formatCode="m/d/yyyy\ h:mm">
                  <c:v>40074.749999995001</c:v>
                </c:pt>
                <c:pt idx="12052" formatCode="m/d/yyyy\ h:mm">
                  <c:v>40074.791666661622</c:v>
                </c:pt>
                <c:pt idx="12053" formatCode="m/d/yyyy\ h:mm">
                  <c:v>40074.833333328344</c:v>
                </c:pt>
                <c:pt idx="12054" formatCode="m/d/yyyy\ h:mm">
                  <c:v>40074.874999995016</c:v>
                </c:pt>
                <c:pt idx="12055" formatCode="m/d/yyyy\ h:mm">
                  <c:v>40074.916666661644</c:v>
                </c:pt>
                <c:pt idx="12056" formatCode="m/d/yyyy\ h:mm">
                  <c:v>40074.958333328352</c:v>
                </c:pt>
                <c:pt idx="12057" formatCode="m/d/yyyy\ h:mm">
                  <c:v>40074.999999995001</c:v>
                </c:pt>
                <c:pt idx="12058" formatCode="m/d/yyyy\ h:mm">
                  <c:v>40075.041666661622</c:v>
                </c:pt>
                <c:pt idx="12059" formatCode="m/d/yyyy\ h:mm">
                  <c:v>40075.08333332833</c:v>
                </c:pt>
                <c:pt idx="12060" formatCode="m/d/yyyy\ h:mm">
                  <c:v>40075.124999994994</c:v>
                </c:pt>
                <c:pt idx="12061" formatCode="m/d/yyyy\ h:mm">
                  <c:v>40075.166666661615</c:v>
                </c:pt>
                <c:pt idx="12062" formatCode="m/d/yyyy\ h:mm">
                  <c:v>40075.208333328323</c:v>
                </c:pt>
                <c:pt idx="12063" formatCode="m/d/yyyy\ h:mm">
                  <c:v>40075.249999994987</c:v>
                </c:pt>
                <c:pt idx="12064" formatCode="m/d/yyyy\ h:mm">
                  <c:v>40075.291666661593</c:v>
                </c:pt>
                <c:pt idx="12065" formatCode="m/d/yyyy\ h:mm">
                  <c:v>40075.333333328315</c:v>
                </c:pt>
                <c:pt idx="12066" formatCode="m/d/yyyy\ h:mm">
                  <c:v>40075.374999994994</c:v>
                </c:pt>
                <c:pt idx="12067" formatCode="m/d/yyyy\ h:mm">
                  <c:v>40075.416666661615</c:v>
                </c:pt>
                <c:pt idx="12068" formatCode="m/d/yyyy\ h:mm">
                  <c:v>40075.458333328323</c:v>
                </c:pt>
                <c:pt idx="12069" formatCode="m/d/yyyy\ h:mm">
                  <c:v>40075.499999994972</c:v>
                </c:pt>
                <c:pt idx="12070" formatCode="m/d/yyyy\ h:mm">
                  <c:v>40075.541666661593</c:v>
                </c:pt>
                <c:pt idx="12071" formatCode="m/d/yyyy\ h:mm">
                  <c:v>40075.583333328301</c:v>
                </c:pt>
                <c:pt idx="12072" formatCode="m/d/yyyy\ h:mm">
                  <c:v>40075.624999994965</c:v>
                </c:pt>
                <c:pt idx="12073" formatCode="m/d/yyyy\ h:mm">
                  <c:v>40075.666666661586</c:v>
                </c:pt>
                <c:pt idx="12074" formatCode="m/d/yyyy\ h:mm">
                  <c:v>40075.708333328294</c:v>
                </c:pt>
                <c:pt idx="12075" formatCode="m/d/yyyy\ h:mm">
                  <c:v>40075.749999994943</c:v>
                </c:pt>
                <c:pt idx="12076" formatCode="m/d/yyyy\ h:mm">
                  <c:v>40075.791666661571</c:v>
                </c:pt>
                <c:pt idx="12077" formatCode="m/d/yyyy\ h:mm">
                  <c:v>40075.833333328286</c:v>
                </c:pt>
                <c:pt idx="12078" formatCode="m/d/yyyy\ h:mm">
                  <c:v>40075.874999994965</c:v>
                </c:pt>
                <c:pt idx="12079" formatCode="m/d/yyyy\ h:mm">
                  <c:v>40075.916666661586</c:v>
                </c:pt>
                <c:pt idx="12080" formatCode="m/d/yyyy\ h:mm">
                  <c:v>40075.958333328294</c:v>
                </c:pt>
                <c:pt idx="12081" formatCode="m/d/yyyy\ h:mm">
                  <c:v>40075.999999994943</c:v>
                </c:pt>
                <c:pt idx="12082" formatCode="m/d/yyyy\ h:mm">
                  <c:v>40076.041666661571</c:v>
                </c:pt>
                <c:pt idx="12083" formatCode="m/d/yyyy\ h:mm">
                  <c:v>40076.083333328272</c:v>
                </c:pt>
                <c:pt idx="12084" formatCode="m/d/yyyy\ h:mm">
                  <c:v>40076.124999994936</c:v>
                </c:pt>
                <c:pt idx="12085" formatCode="m/d/yyyy\ h:mm">
                  <c:v>40076.166666661571</c:v>
                </c:pt>
                <c:pt idx="12086" formatCode="m/d/yyyy\ h:mm">
                  <c:v>40076.208333328264</c:v>
                </c:pt>
                <c:pt idx="12087" formatCode="m/d/yyyy\ h:mm">
                  <c:v>40076.249999994929</c:v>
                </c:pt>
                <c:pt idx="12088" formatCode="m/d/yyyy\ h:mm">
                  <c:v>40076.291666661549</c:v>
                </c:pt>
                <c:pt idx="12089" formatCode="m/d/yyyy\ h:mm">
                  <c:v>40076.333333328243</c:v>
                </c:pt>
                <c:pt idx="12090" formatCode="m/d/yyyy\ h:mm">
                  <c:v>40076.374999994936</c:v>
                </c:pt>
                <c:pt idx="12091" formatCode="m/d/yyyy\ h:mm">
                  <c:v>40076.416666661571</c:v>
                </c:pt>
                <c:pt idx="12092" formatCode="m/d/yyyy\ h:mm">
                  <c:v>40076.458333328264</c:v>
                </c:pt>
                <c:pt idx="12093" formatCode="m/d/yyyy\ h:mm">
                  <c:v>40076.499999994914</c:v>
                </c:pt>
                <c:pt idx="12094" formatCode="m/d/yyyy\ h:mm">
                  <c:v>40076.541666661549</c:v>
                </c:pt>
                <c:pt idx="12095" formatCode="m/d/yyyy\ h:mm">
                  <c:v>40076.583333328243</c:v>
                </c:pt>
                <c:pt idx="12096" formatCode="m/d/yyyy\ h:mm">
                  <c:v>40076.624999994892</c:v>
                </c:pt>
                <c:pt idx="12097" formatCode="m/d/yyyy\ h:mm">
                  <c:v>40076.666666661535</c:v>
                </c:pt>
                <c:pt idx="12098" formatCode="m/d/yyyy\ h:mm">
                  <c:v>40076.708333328235</c:v>
                </c:pt>
                <c:pt idx="12099" formatCode="m/d/yyyy\ h:mm">
                  <c:v>40076.749999994892</c:v>
                </c:pt>
                <c:pt idx="12100" formatCode="m/d/yyyy\ h:mm">
                  <c:v>40076.791666661513</c:v>
                </c:pt>
                <c:pt idx="12101" formatCode="m/d/yyyy\ h:mm">
                  <c:v>40076.833333328213</c:v>
                </c:pt>
                <c:pt idx="12102" formatCode="m/d/yyyy\ h:mm">
                  <c:v>40076.8749999949</c:v>
                </c:pt>
                <c:pt idx="12103" formatCode="m/d/yyyy\ h:mm">
                  <c:v>40076.916666661535</c:v>
                </c:pt>
                <c:pt idx="12104" formatCode="m/d/yyyy\ h:mm">
                  <c:v>40076.958333328235</c:v>
                </c:pt>
                <c:pt idx="12105" formatCode="m/d/yyyy\ h:mm">
                  <c:v>40076.999999994885</c:v>
                </c:pt>
                <c:pt idx="12106" formatCode="m/d/yyyy\ h:mm">
                  <c:v>40077.04166666152</c:v>
                </c:pt>
                <c:pt idx="12107" formatCode="m/d/yyyy\ h:mm">
                  <c:v>40077.083333328213</c:v>
                </c:pt>
                <c:pt idx="12108" formatCode="m/d/yyyy\ h:mm">
                  <c:v>40077.124999994863</c:v>
                </c:pt>
                <c:pt idx="12109" formatCode="m/d/yyyy\ h:mm">
                  <c:v>40077.166666661513</c:v>
                </c:pt>
                <c:pt idx="12110" formatCode="m/d/yyyy\ h:mm">
                  <c:v>40077.208333328206</c:v>
                </c:pt>
                <c:pt idx="12111" formatCode="m/d/yyyy\ h:mm">
                  <c:v>40077.249999994863</c:v>
                </c:pt>
                <c:pt idx="12112" formatCode="m/d/yyyy\ h:mm">
                  <c:v>40077.291666661491</c:v>
                </c:pt>
                <c:pt idx="12113" formatCode="m/d/yyyy\ h:mm">
                  <c:v>40077.333333328206</c:v>
                </c:pt>
                <c:pt idx="12114" formatCode="m/d/yyyy\ h:mm">
                  <c:v>40077.37499999487</c:v>
                </c:pt>
                <c:pt idx="12115" formatCode="m/d/yyyy\ h:mm">
                  <c:v>40077.416666661506</c:v>
                </c:pt>
                <c:pt idx="12116" formatCode="m/d/yyyy\ h:mm">
                  <c:v>40077.458333328213</c:v>
                </c:pt>
                <c:pt idx="12117" formatCode="m/d/yyyy\ h:mm">
                  <c:v>40077.499999994841</c:v>
                </c:pt>
                <c:pt idx="12118" formatCode="m/d/yyyy\ h:mm">
                  <c:v>40077.541666661484</c:v>
                </c:pt>
                <c:pt idx="12119" formatCode="m/d/yyyy\ h:mm">
                  <c:v>40077.583333328199</c:v>
                </c:pt>
                <c:pt idx="12120" formatCode="m/d/yyyy\ h:mm">
                  <c:v>40077.624999994841</c:v>
                </c:pt>
                <c:pt idx="12121" formatCode="m/d/yyyy\ h:mm">
                  <c:v>40077.666666661476</c:v>
                </c:pt>
                <c:pt idx="12122" formatCode="m/d/yyyy\ h:mm">
                  <c:v>40077.708333328184</c:v>
                </c:pt>
                <c:pt idx="12123" formatCode="m/d/yyyy\ h:mm">
                  <c:v>40077.749999994841</c:v>
                </c:pt>
                <c:pt idx="12124" formatCode="m/d/yyyy\ h:mm">
                  <c:v>40077.791666661447</c:v>
                </c:pt>
                <c:pt idx="12125" formatCode="m/d/yyyy\ h:mm">
                  <c:v>40077.833333328184</c:v>
                </c:pt>
                <c:pt idx="12126" formatCode="m/d/yyyy\ h:mm">
                  <c:v>40077.874999994849</c:v>
                </c:pt>
                <c:pt idx="12127" formatCode="m/d/yyyy\ h:mm">
                  <c:v>40077.916666661484</c:v>
                </c:pt>
                <c:pt idx="12128" formatCode="m/d/yyyy\ h:mm">
                  <c:v>40077.958333328177</c:v>
                </c:pt>
                <c:pt idx="12129" formatCode="m/d/yyyy\ h:mm">
                  <c:v>40077.999999994812</c:v>
                </c:pt>
                <c:pt idx="12130" formatCode="m/d/yyyy\ h:mm">
                  <c:v>40078.041666661455</c:v>
                </c:pt>
                <c:pt idx="12131" formatCode="m/d/yyyy\ h:mm">
                  <c:v>40078.083333328155</c:v>
                </c:pt>
                <c:pt idx="12132" formatCode="m/d/yyyy\ h:mm">
                  <c:v>40078.124999994812</c:v>
                </c:pt>
                <c:pt idx="12133" formatCode="m/d/yyyy\ h:mm">
                  <c:v>40078.166666661447</c:v>
                </c:pt>
                <c:pt idx="12134" formatCode="m/d/yyyy\ h:mm">
                  <c:v>40078.208333328148</c:v>
                </c:pt>
                <c:pt idx="12135" formatCode="m/d/yyyy\ h:mm">
                  <c:v>40078.249999994798</c:v>
                </c:pt>
                <c:pt idx="12136" formatCode="m/d/yyyy\ h:mm">
                  <c:v>40078.291666661418</c:v>
                </c:pt>
                <c:pt idx="12137" formatCode="m/d/yyyy\ h:mm">
                  <c:v>40078.333333328148</c:v>
                </c:pt>
                <c:pt idx="12138" formatCode="m/d/yyyy\ h:mm">
                  <c:v>40078.374999994805</c:v>
                </c:pt>
                <c:pt idx="12139" formatCode="m/d/yyyy\ h:mm">
                  <c:v>40078.416666661455</c:v>
                </c:pt>
                <c:pt idx="12140" formatCode="m/d/yyyy\ h:mm">
                  <c:v>40078.458333328148</c:v>
                </c:pt>
                <c:pt idx="12141" formatCode="m/d/yyyy\ h:mm">
                  <c:v>40078.499999994783</c:v>
                </c:pt>
                <c:pt idx="12142" formatCode="m/d/yyyy\ h:mm">
                  <c:v>40078.541666661418</c:v>
                </c:pt>
                <c:pt idx="12143" formatCode="m/d/yyyy\ h:mm">
                  <c:v>40078.583333328126</c:v>
                </c:pt>
                <c:pt idx="12144" formatCode="m/d/yyyy\ h:mm">
                  <c:v>40078.624999994783</c:v>
                </c:pt>
                <c:pt idx="12145" formatCode="m/d/yyyy\ h:mm">
                  <c:v>40078.666666661418</c:v>
                </c:pt>
                <c:pt idx="12146" formatCode="m/d/yyyy\ h:mm">
                  <c:v>40078.708333328126</c:v>
                </c:pt>
                <c:pt idx="12147" formatCode="m/d/yyyy\ h:mm">
                  <c:v>40078.749999994769</c:v>
                </c:pt>
                <c:pt idx="12148" formatCode="m/d/yyyy\ h:mm">
                  <c:v>40078.791666661389</c:v>
                </c:pt>
                <c:pt idx="12149" formatCode="m/d/yyyy\ h:mm">
                  <c:v>40078.833333328119</c:v>
                </c:pt>
                <c:pt idx="12150" formatCode="m/d/yyyy\ h:mm">
                  <c:v>40078.874999994776</c:v>
                </c:pt>
                <c:pt idx="12151" formatCode="m/d/yyyy\ h:mm">
                  <c:v>40078.916666661426</c:v>
                </c:pt>
                <c:pt idx="12152" formatCode="m/d/yyyy\ h:mm">
                  <c:v>40078.958333328126</c:v>
                </c:pt>
                <c:pt idx="12153" formatCode="m/d/yyyy\ h:mm">
                  <c:v>40078.999999994761</c:v>
                </c:pt>
                <c:pt idx="12154" formatCode="m/d/yyyy\ h:mm">
                  <c:v>40079.041666661396</c:v>
                </c:pt>
                <c:pt idx="12155" formatCode="m/d/yyyy\ h:mm">
                  <c:v>40079.083333328097</c:v>
                </c:pt>
                <c:pt idx="12156" formatCode="m/d/yyyy\ h:mm">
                  <c:v>40079.124999994747</c:v>
                </c:pt>
                <c:pt idx="12157" formatCode="m/d/yyyy\ h:mm">
                  <c:v>40079.166666661382</c:v>
                </c:pt>
                <c:pt idx="12158" formatCode="m/d/yyyy\ h:mm">
                  <c:v>40079.208333328097</c:v>
                </c:pt>
                <c:pt idx="12159" formatCode="m/d/yyyy\ h:mm">
                  <c:v>40079.249999994739</c:v>
                </c:pt>
                <c:pt idx="12160" formatCode="m/d/yyyy\ h:mm">
                  <c:v>40079.291666661367</c:v>
                </c:pt>
                <c:pt idx="12161" formatCode="m/d/yyyy\ h:mm">
                  <c:v>40079.33333332809</c:v>
                </c:pt>
                <c:pt idx="12162" formatCode="m/d/yyyy\ h:mm">
                  <c:v>40079.374999994747</c:v>
                </c:pt>
                <c:pt idx="12163" formatCode="m/d/yyyy\ h:mm">
                  <c:v>40079.416666661382</c:v>
                </c:pt>
                <c:pt idx="12164" formatCode="m/d/yyyy\ h:mm">
                  <c:v>40079.458333328097</c:v>
                </c:pt>
                <c:pt idx="12165" formatCode="m/d/yyyy\ h:mm">
                  <c:v>40079.499999994732</c:v>
                </c:pt>
                <c:pt idx="12166" formatCode="m/d/yyyy\ h:mm">
                  <c:v>40079.541666661367</c:v>
                </c:pt>
                <c:pt idx="12167" formatCode="m/d/yyyy\ h:mm">
                  <c:v>40079.583333328068</c:v>
                </c:pt>
                <c:pt idx="12168" formatCode="m/d/yyyy\ h:mm">
                  <c:v>40079.624999994718</c:v>
                </c:pt>
                <c:pt idx="12169" formatCode="m/d/yyyy\ h:mm">
                  <c:v>40079.666666661353</c:v>
                </c:pt>
                <c:pt idx="12170" formatCode="m/d/yyyy\ h:mm">
                  <c:v>40079.708333328061</c:v>
                </c:pt>
                <c:pt idx="12171" formatCode="m/d/yyyy\ h:mm">
                  <c:v>40079.74999999471</c:v>
                </c:pt>
                <c:pt idx="12172" formatCode="m/d/yyyy\ h:mm">
                  <c:v>40079.791666661338</c:v>
                </c:pt>
                <c:pt idx="12173" formatCode="m/d/yyyy\ h:mm">
                  <c:v>40079.833333328053</c:v>
                </c:pt>
                <c:pt idx="12174" formatCode="m/d/yyyy\ h:mm">
                  <c:v>40079.874999994718</c:v>
                </c:pt>
                <c:pt idx="12175" formatCode="m/d/yyyy\ h:mm">
                  <c:v>40079.916666661353</c:v>
                </c:pt>
                <c:pt idx="12176" formatCode="m/d/yyyy\ h:mm">
                  <c:v>40079.958333328061</c:v>
                </c:pt>
                <c:pt idx="12177" formatCode="m/d/yyyy\ h:mm">
                  <c:v>40079.999999994696</c:v>
                </c:pt>
                <c:pt idx="12178" formatCode="m/d/yyyy\ h:mm">
                  <c:v>40080.041666661331</c:v>
                </c:pt>
                <c:pt idx="12179" formatCode="m/d/yyyy\ h:mm">
                  <c:v>40080.083333328046</c:v>
                </c:pt>
                <c:pt idx="12180" formatCode="m/d/yyyy\ h:mm">
                  <c:v>40080.124999994689</c:v>
                </c:pt>
                <c:pt idx="12181" formatCode="m/d/yyyy\ h:mm">
                  <c:v>40080.166666661324</c:v>
                </c:pt>
                <c:pt idx="12182" formatCode="m/d/yyyy\ h:mm">
                  <c:v>40080.208333328039</c:v>
                </c:pt>
                <c:pt idx="12183" formatCode="m/d/yyyy\ h:mm">
                  <c:v>40080.249999994681</c:v>
                </c:pt>
                <c:pt idx="12184" formatCode="m/d/yyyy\ h:mm">
                  <c:v>40080.291666661309</c:v>
                </c:pt>
                <c:pt idx="12185" formatCode="m/d/yyyy\ h:mm">
                  <c:v>40080.333333328024</c:v>
                </c:pt>
                <c:pt idx="12186" formatCode="m/d/yyyy\ h:mm">
                  <c:v>40080.374999994696</c:v>
                </c:pt>
                <c:pt idx="12187" formatCode="m/d/yyyy\ h:mm">
                  <c:v>40080.416666661324</c:v>
                </c:pt>
                <c:pt idx="12188" formatCode="m/d/yyyy\ h:mm">
                  <c:v>40080.458333328032</c:v>
                </c:pt>
                <c:pt idx="12189" formatCode="m/d/yyyy\ h:mm">
                  <c:v>40080.499999994667</c:v>
                </c:pt>
                <c:pt idx="12190" formatCode="m/d/yyyy\ h:mm">
                  <c:v>40080.541666661302</c:v>
                </c:pt>
                <c:pt idx="12191" formatCode="m/d/yyyy\ h:mm">
                  <c:v>40080.58333332801</c:v>
                </c:pt>
                <c:pt idx="12192" formatCode="m/d/yyyy\ h:mm">
                  <c:v>40080.624999994659</c:v>
                </c:pt>
                <c:pt idx="12193" formatCode="m/d/yyyy\ h:mm">
                  <c:v>40080.666666661302</c:v>
                </c:pt>
                <c:pt idx="12194" formatCode="m/d/yyyy\ h:mm">
                  <c:v>40080.708333328002</c:v>
                </c:pt>
                <c:pt idx="12195" formatCode="m/d/yyyy\ h:mm">
                  <c:v>40080.749999994652</c:v>
                </c:pt>
                <c:pt idx="12196" formatCode="m/d/yyyy\ h:mm">
                  <c:v>40080.791666661273</c:v>
                </c:pt>
                <c:pt idx="12197" formatCode="m/d/yyyy\ h:mm">
                  <c:v>40080.833333327995</c:v>
                </c:pt>
                <c:pt idx="12198" formatCode="m/d/yyyy\ h:mm">
                  <c:v>40080.874999994659</c:v>
                </c:pt>
                <c:pt idx="12199" formatCode="m/d/yyyy\ h:mm">
                  <c:v>40080.916666661295</c:v>
                </c:pt>
                <c:pt idx="12200" formatCode="m/d/yyyy\ h:mm">
                  <c:v>40080.958333328002</c:v>
                </c:pt>
                <c:pt idx="12201" formatCode="m/d/yyyy\ h:mm">
                  <c:v>40080.999999994638</c:v>
                </c:pt>
                <c:pt idx="12202" formatCode="m/d/yyyy\ h:mm">
                  <c:v>40081.041666661273</c:v>
                </c:pt>
                <c:pt idx="12203" formatCode="m/d/yyyy\ h:mm">
                  <c:v>40081.083333327981</c:v>
                </c:pt>
                <c:pt idx="12204" formatCode="m/d/yyyy\ h:mm">
                  <c:v>40081.12499999463</c:v>
                </c:pt>
                <c:pt idx="12205" formatCode="m/d/yyyy\ h:mm">
                  <c:v>40081.166666661265</c:v>
                </c:pt>
                <c:pt idx="12206" formatCode="m/d/yyyy\ h:mm">
                  <c:v>40081.208333327973</c:v>
                </c:pt>
                <c:pt idx="12207" formatCode="m/d/yyyy\ h:mm">
                  <c:v>40081.249999994623</c:v>
                </c:pt>
                <c:pt idx="12208" formatCode="m/d/yyyy\ h:mm">
                  <c:v>40081.291666661244</c:v>
                </c:pt>
                <c:pt idx="12209" formatCode="m/d/yyyy\ h:mm">
                  <c:v>40081.333333327966</c:v>
                </c:pt>
                <c:pt idx="12210" formatCode="m/d/yyyy\ h:mm">
                  <c:v>40081.37499999463</c:v>
                </c:pt>
                <c:pt idx="12211" formatCode="m/d/yyyy\ h:mm">
                  <c:v>40081.416666661265</c:v>
                </c:pt>
                <c:pt idx="12212" formatCode="m/d/yyyy\ h:mm">
                  <c:v>40081.458333327973</c:v>
                </c:pt>
                <c:pt idx="12213" formatCode="m/d/yyyy\ h:mm">
                  <c:v>40081.499999994609</c:v>
                </c:pt>
                <c:pt idx="12214" formatCode="m/d/yyyy\ h:mm">
                  <c:v>40081.541666661244</c:v>
                </c:pt>
                <c:pt idx="12215" formatCode="m/d/yyyy\ h:mm">
                  <c:v>40081.583333327952</c:v>
                </c:pt>
                <c:pt idx="12216" formatCode="m/d/yyyy\ h:mm">
                  <c:v>40081.624999994601</c:v>
                </c:pt>
                <c:pt idx="12217" formatCode="m/d/yyyy\ h:mm">
                  <c:v>40081.666666661236</c:v>
                </c:pt>
                <c:pt idx="12218" formatCode="m/d/yyyy\ h:mm">
                  <c:v>40081.708333327944</c:v>
                </c:pt>
                <c:pt idx="12219" formatCode="m/d/yyyy\ h:mm">
                  <c:v>40081.749999994601</c:v>
                </c:pt>
                <c:pt idx="12220" formatCode="m/d/yyyy\ h:mm">
                  <c:v>40081.791666661215</c:v>
                </c:pt>
                <c:pt idx="12221" formatCode="m/d/yyyy\ h:mm">
                  <c:v>40081.833333327937</c:v>
                </c:pt>
                <c:pt idx="12222" formatCode="m/d/yyyy\ h:mm">
                  <c:v>40081.874999994609</c:v>
                </c:pt>
                <c:pt idx="12223" formatCode="m/d/yyyy\ h:mm">
                  <c:v>40081.916666661236</c:v>
                </c:pt>
                <c:pt idx="12224" formatCode="m/d/yyyy\ h:mm">
                  <c:v>40081.958333327944</c:v>
                </c:pt>
                <c:pt idx="12225" formatCode="m/d/yyyy\ h:mm">
                  <c:v>40081.999999994594</c:v>
                </c:pt>
                <c:pt idx="12226" formatCode="m/d/yyyy\ h:mm">
                  <c:v>40082.041666661215</c:v>
                </c:pt>
                <c:pt idx="12227" formatCode="m/d/yyyy\ h:mm">
                  <c:v>40082.083333327922</c:v>
                </c:pt>
                <c:pt idx="12228" formatCode="m/d/yyyy\ h:mm">
                  <c:v>40082.124999994587</c:v>
                </c:pt>
                <c:pt idx="12229" formatCode="m/d/yyyy\ h:mm">
                  <c:v>40082.166666661207</c:v>
                </c:pt>
                <c:pt idx="12230" formatCode="m/d/yyyy\ h:mm">
                  <c:v>40082.208333327915</c:v>
                </c:pt>
                <c:pt idx="12231" formatCode="m/d/yyyy\ h:mm">
                  <c:v>40082.249999994579</c:v>
                </c:pt>
                <c:pt idx="12232" formatCode="m/d/yyyy\ h:mm">
                  <c:v>40082.291666661185</c:v>
                </c:pt>
                <c:pt idx="12233" formatCode="m/d/yyyy\ h:mm">
                  <c:v>40082.333333327893</c:v>
                </c:pt>
                <c:pt idx="12234" formatCode="m/d/yyyy\ h:mm">
                  <c:v>40082.374999994587</c:v>
                </c:pt>
                <c:pt idx="12235" formatCode="m/d/yyyy\ h:mm">
                  <c:v>40082.416666661207</c:v>
                </c:pt>
                <c:pt idx="12236" formatCode="m/d/yyyy\ h:mm">
                  <c:v>40082.458333327915</c:v>
                </c:pt>
                <c:pt idx="12237" formatCode="m/d/yyyy\ h:mm">
                  <c:v>40082.499999994565</c:v>
                </c:pt>
                <c:pt idx="12238" formatCode="m/d/yyyy\ h:mm">
                  <c:v>40082.541666661185</c:v>
                </c:pt>
                <c:pt idx="12239" formatCode="m/d/yyyy\ h:mm">
                  <c:v>40082.583333327893</c:v>
                </c:pt>
                <c:pt idx="12240" formatCode="m/d/yyyy\ h:mm">
                  <c:v>40082.624999994543</c:v>
                </c:pt>
                <c:pt idx="12241" formatCode="m/d/yyyy\ h:mm">
                  <c:v>40082.666666661178</c:v>
                </c:pt>
                <c:pt idx="12242" formatCode="m/d/yyyy\ h:mm">
                  <c:v>40082.708333327886</c:v>
                </c:pt>
                <c:pt idx="12243" formatCode="m/d/yyyy\ h:mm">
                  <c:v>40082.749999994543</c:v>
                </c:pt>
                <c:pt idx="12244" formatCode="m/d/yyyy\ h:mm">
                  <c:v>40082.791666661164</c:v>
                </c:pt>
                <c:pt idx="12245" formatCode="m/d/yyyy\ h:mm">
                  <c:v>40082.833333327879</c:v>
                </c:pt>
                <c:pt idx="12246" formatCode="m/d/yyyy\ h:mm">
                  <c:v>40082.87499999455</c:v>
                </c:pt>
                <c:pt idx="12247" formatCode="m/d/yyyy\ h:mm">
                  <c:v>40082.916666661185</c:v>
                </c:pt>
                <c:pt idx="12248" formatCode="m/d/yyyy\ h:mm">
                  <c:v>40082.958333327886</c:v>
                </c:pt>
                <c:pt idx="12249" formatCode="m/d/yyyy\ h:mm">
                  <c:v>40082.999999994536</c:v>
                </c:pt>
                <c:pt idx="12250" formatCode="m/d/yyyy\ h:mm">
                  <c:v>40083.041666661171</c:v>
                </c:pt>
                <c:pt idx="12251" formatCode="m/d/yyyy\ h:mm">
                  <c:v>40083.083333327864</c:v>
                </c:pt>
                <c:pt idx="12252" formatCode="m/d/yyyy\ h:mm">
                  <c:v>40083.124999994528</c:v>
                </c:pt>
                <c:pt idx="12253" formatCode="m/d/yyyy\ h:mm">
                  <c:v>40083.166666661164</c:v>
                </c:pt>
                <c:pt idx="12254" formatCode="m/d/yyyy\ h:mm">
                  <c:v>40083.208333327842</c:v>
                </c:pt>
                <c:pt idx="12255" formatCode="m/d/yyyy\ h:mm">
                  <c:v>40083.249999994521</c:v>
                </c:pt>
                <c:pt idx="12256" formatCode="m/d/yyyy\ h:mm">
                  <c:v>40083.291666661142</c:v>
                </c:pt>
                <c:pt idx="12257" formatCode="m/d/yyyy\ h:mm">
                  <c:v>40083.333333327842</c:v>
                </c:pt>
                <c:pt idx="12258" formatCode="m/d/yyyy\ h:mm">
                  <c:v>40083.374999994521</c:v>
                </c:pt>
                <c:pt idx="12259" formatCode="m/d/yyyy\ h:mm">
                  <c:v>40083.416666661164</c:v>
                </c:pt>
                <c:pt idx="12260" formatCode="m/d/yyyy\ h:mm">
                  <c:v>40083.45833332785</c:v>
                </c:pt>
                <c:pt idx="12261" formatCode="m/d/yyyy\ h:mm">
                  <c:v>40083.499999994492</c:v>
                </c:pt>
                <c:pt idx="12262" formatCode="m/d/yyyy\ h:mm">
                  <c:v>40083.541666661135</c:v>
                </c:pt>
                <c:pt idx="12263" formatCode="m/d/yyyy\ h:mm">
                  <c:v>40083.583333327835</c:v>
                </c:pt>
                <c:pt idx="12264" formatCode="m/d/yyyy\ h:mm">
                  <c:v>40083.624999994492</c:v>
                </c:pt>
                <c:pt idx="12265" formatCode="m/d/yyyy\ h:mm">
                  <c:v>40083.666666661127</c:v>
                </c:pt>
                <c:pt idx="12266" formatCode="m/d/yyyy\ h:mm">
                  <c:v>40083.708333327813</c:v>
                </c:pt>
                <c:pt idx="12267" formatCode="m/d/yyyy\ h:mm">
                  <c:v>40083.749999994492</c:v>
                </c:pt>
                <c:pt idx="12268" formatCode="m/d/yyyy\ h:mm">
                  <c:v>40083.791666661105</c:v>
                </c:pt>
                <c:pt idx="12269" formatCode="m/d/yyyy\ h:mm">
                  <c:v>40083.833333327813</c:v>
                </c:pt>
                <c:pt idx="12270" formatCode="m/d/yyyy\ h:mm">
                  <c:v>40083.874999994499</c:v>
                </c:pt>
                <c:pt idx="12271" formatCode="m/d/yyyy\ h:mm">
                  <c:v>40083.916666661135</c:v>
                </c:pt>
                <c:pt idx="12272" formatCode="m/d/yyyy\ h:mm">
                  <c:v>40083.958333327821</c:v>
                </c:pt>
                <c:pt idx="12273" formatCode="m/d/yyyy\ h:mm">
                  <c:v>40083.999999994463</c:v>
                </c:pt>
                <c:pt idx="12274" formatCode="m/d/yyyy\ h:mm">
                  <c:v>40084.041666661113</c:v>
                </c:pt>
                <c:pt idx="12275" formatCode="m/d/yyyy\ h:mm">
                  <c:v>40084.083333327791</c:v>
                </c:pt>
                <c:pt idx="12276" formatCode="m/d/yyyy\ h:mm">
                  <c:v>40084.124999994463</c:v>
                </c:pt>
                <c:pt idx="12277" formatCode="m/d/yyyy\ h:mm">
                  <c:v>40084.166666661098</c:v>
                </c:pt>
                <c:pt idx="12278" formatCode="m/d/yyyy\ h:mm">
                  <c:v>40084.208333327791</c:v>
                </c:pt>
                <c:pt idx="12279" formatCode="m/d/yyyy\ h:mm">
                  <c:v>40084.249999994448</c:v>
                </c:pt>
                <c:pt idx="12280" formatCode="m/d/yyyy\ h:mm">
                  <c:v>40084.291666661069</c:v>
                </c:pt>
                <c:pt idx="12281" formatCode="m/d/yyyy\ h:mm">
                  <c:v>40084.333333327791</c:v>
                </c:pt>
                <c:pt idx="12282" formatCode="m/d/yyyy\ h:mm">
                  <c:v>40084.374999994456</c:v>
                </c:pt>
                <c:pt idx="12283" formatCode="m/d/yyyy\ h:mm">
                  <c:v>40084.416666661105</c:v>
                </c:pt>
                <c:pt idx="12284" formatCode="m/d/yyyy\ h:mm">
                  <c:v>40084.458333327799</c:v>
                </c:pt>
                <c:pt idx="12285" formatCode="m/d/yyyy\ h:mm">
                  <c:v>40084.499999994441</c:v>
                </c:pt>
                <c:pt idx="12286" formatCode="m/d/yyyy\ h:mm">
                  <c:v>40084.541666661076</c:v>
                </c:pt>
                <c:pt idx="12287" formatCode="m/d/yyyy\ h:mm">
                  <c:v>40084.583333327762</c:v>
                </c:pt>
                <c:pt idx="12288" formatCode="m/d/yyyy\ h:mm">
                  <c:v>40084.624999994441</c:v>
                </c:pt>
                <c:pt idx="12289" formatCode="m/d/yyyy\ h:mm">
                  <c:v>40084.666666661069</c:v>
                </c:pt>
                <c:pt idx="12290" formatCode="m/d/yyyy\ h:mm">
                  <c:v>40084.708333327762</c:v>
                </c:pt>
                <c:pt idx="12291" formatCode="m/d/yyyy\ h:mm">
                  <c:v>40084.749999994419</c:v>
                </c:pt>
                <c:pt idx="12292" formatCode="m/d/yyyy\ h:mm">
                  <c:v>40084.791666661047</c:v>
                </c:pt>
                <c:pt idx="12293" formatCode="m/d/yyyy\ h:mm">
                  <c:v>40084.833333327748</c:v>
                </c:pt>
                <c:pt idx="12294" formatCode="m/d/yyyy\ h:mm">
                  <c:v>40084.874999994427</c:v>
                </c:pt>
                <c:pt idx="12295" formatCode="m/d/yyyy\ h:mm">
                  <c:v>40084.916666661076</c:v>
                </c:pt>
                <c:pt idx="12296" formatCode="m/d/yyyy\ h:mm">
                  <c:v>40084.958333327755</c:v>
                </c:pt>
                <c:pt idx="12297" formatCode="m/d/yyyy\ h:mm">
                  <c:v>40084.999999994412</c:v>
                </c:pt>
                <c:pt idx="12298" formatCode="m/d/yyyy\ h:mm">
                  <c:v>40085.041666661047</c:v>
                </c:pt>
                <c:pt idx="12299" formatCode="m/d/yyyy\ h:mm">
                  <c:v>40085.083333327733</c:v>
                </c:pt>
                <c:pt idx="12300" formatCode="m/d/yyyy\ h:mm">
                  <c:v>40085.124999994398</c:v>
                </c:pt>
                <c:pt idx="12301" formatCode="m/d/yyyy\ h:mm">
                  <c:v>40085.166666661033</c:v>
                </c:pt>
                <c:pt idx="12302" formatCode="m/d/yyyy\ h:mm">
                  <c:v>40085.208333327733</c:v>
                </c:pt>
                <c:pt idx="12303" formatCode="m/d/yyyy\ h:mm">
                  <c:v>40085.24999999439</c:v>
                </c:pt>
                <c:pt idx="12304" formatCode="m/d/yyyy\ h:mm">
                  <c:v>40085.291666661018</c:v>
                </c:pt>
                <c:pt idx="12305" formatCode="m/d/yyyy\ h:mm">
                  <c:v>40085.333333327719</c:v>
                </c:pt>
                <c:pt idx="12306" formatCode="m/d/yyyy\ h:mm">
                  <c:v>40085.374999994398</c:v>
                </c:pt>
                <c:pt idx="12307" formatCode="m/d/yyyy\ h:mm">
                  <c:v>40085.416666661033</c:v>
                </c:pt>
                <c:pt idx="12308" formatCode="m/d/yyyy\ h:mm">
                  <c:v>40085.458333327726</c:v>
                </c:pt>
                <c:pt idx="12309" formatCode="m/d/yyyy\ h:mm">
                  <c:v>40085.499999994383</c:v>
                </c:pt>
                <c:pt idx="12310" formatCode="m/d/yyyy\ h:mm">
                  <c:v>40085.541666661018</c:v>
                </c:pt>
                <c:pt idx="12311" formatCode="m/d/yyyy\ h:mm">
                  <c:v>40085.583333327711</c:v>
                </c:pt>
                <c:pt idx="12312" formatCode="m/d/yyyy\ h:mm">
                  <c:v>40085.624999994368</c:v>
                </c:pt>
                <c:pt idx="12313" formatCode="m/d/yyyy\ h:mm">
                  <c:v>40085.666666661004</c:v>
                </c:pt>
                <c:pt idx="12314" formatCode="m/d/yyyy\ h:mm">
                  <c:v>40085.708333327697</c:v>
                </c:pt>
                <c:pt idx="12315" formatCode="m/d/yyyy\ h:mm">
                  <c:v>40085.749999994361</c:v>
                </c:pt>
                <c:pt idx="12316" formatCode="m/d/yyyy\ h:mm">
                  <c:v>40085.791666660989</c:v>
                </c:pt>
                <c:pt idx="12317" formatCode="m/d/yyyy\ h:mm">
                  <c:v>40085.83333332769</c:v>
                </c:pt>
                <c:pt idx="12318" formatCode="m/d/yyyy\ h:mm">
                  <c:v>40085.874999994376</c:v>
                </c:pt>
                <c:pt idx="12319" formatCode="m/d/yyyy\ h:mm">
                  <c:v>40085.916666661004</c:v>
                </c:pt>
                <c:pt idx="12320" formatCode="m/d/yyyy\ h:mm">
                  <c:v>40085.958333327697</c:v>
                </c:pt>
                <c:pt idx="12321" formatCode="m/d/yyyy\ h:mm">
                  <c:v>40085.999999994347</c:v>
                </c:pt>
                <c:pt idx="12322" formatCode="m/d/yyyy\ h:mm">
                  <c:v>40086.041666660989</c:v>
                </c:pt>
                <c:pt idx="12323" formatCode="m/d/yyyy\ h:mm">
                  <c:v>40086.083333327682</c:v>
                </c:pt>
                <c:pt idx="12324" formatCode="m/d/yyyy\ h:mm">
                  <c:v>40086.124999994339</c:v>
                </c:pt>
                <c:pt idx="12325" formatCode="m/d/yyyy\ h:mm">
                  <c:v>40086.166666660989</c:v>
                </c:pt>
                <c:pt idx="12326" formatCode="m/d/yyyy\ h:mm">
                  <c:v>40086.208333327668</c:v>
                </c:pt>
                <c:pt idx="12327" formatCode="m/d/yyyy\ h:mm">
                  <c:v>40086.249999994332</c:v>
                </c:pt>
                <c:pt idx="12328" formatCode="m/d/yyyy\ h:mm">
                  <c:v>40086.291666660967</c:v>
                </c:pt>
                <c:pt idx="12329" formatCode="m/d/yyyy\ h:mm">
                  <c:v>40086.333333327661</c:v>
                </c:pt>
                <c:pt idx="12330" formatCode="m/d/yyyy\ h:mm">
                  <c:v>40086.374999994347</c:v>
                </c:pt>
                <c:pt idx="12331" formatCode="m/d/yyyy\ h:mm">
                  <c:v>40086.416666660989</c:v>
                </c:pt>
                <c:pt idx="12332" formatCode="m/d/yyyy\ h:mm">
                  <c:v>40086.458333327668</c:v>
                </c:pt>
                <c:pt idx="12333" formatCode="m/d/yyyy\ h:mm">
                  <c:v>40086.499999994317</c:v>
                </c:pt>
                <c:pt idx="12334" formatCode="m/d/yyyy\ h:mm">
                  <c:v>40086.541666660974</c:v>
                </c:pt>
                <c:pt idx="12335" formatCode="m/d/yyyy\ h:mm">
                  <c:v>40086.583333327646</c:v>
                </c:pt>
                <c:pt idx="12336" formatCode="m/d/yyyy\ h:mm">
                  <c:v>40086.62499999431</c:v>
                </c:pt>
                <c:pt idx="12337" formatCode="m/d/yyyy\ h:mm">
                  <c:v>40086.666666660974</c:v>
                </c:pt>
                <c:pt idx="12338" formatCode="m/d/yyyy\ h:mm">
                  <c:v>40086.708333327639</c:v>
                </c:pt>
                <c:pt idx="12339" formatCode="m/d/yyyy\ h:mm">
                  <c:v>40086.749999994303</c:v>
                </c:pt>
                <c:pt idx="12340" formatCode="m/d/yyyy\ h:mm">
                  <c:v>40086.791666660938</c:v>
                </c:pt>
                <c:pt idx="12341" formatCode="m/d/yyyy\ h:mm">
                  <c:v>40086.833333327631</c:v>
                </c:pt>
                <c:pt idx="12342" formatCode="m/d/yyyy\ h:mm">
                  <c:v>40086.87499999431</c:v>
                </c:pt>
                <c:pt idx="12343" formatCode="m/d/yyyy\ h:mm">
                  <c:v>40086.91666666096</c:v>
                </c:pt>
                <c:pt idx="12344" formatCode="m/d/yyyy\ h:mm">
                  <c:v>40086.958333327646</c:v>
                </c:pt>
                <c:pt idx="12345" formatCode="m/d/yyyy\ h:mm">
                  <c:v>40086.999999994288</c:v>
                </c:pt>
                <c:pt idx="12346" formatCode="m/d/yyyy\ h:mm">
                  <c:v>40087.041666660938</c:v>
                </c:pt>
                <c:pt idx="12347" formatCode="m/d/yyyy\ h:mm">
                  <c:v>40087.083333327617</c:v>
                </c:pt>
                <c:pt idx="12348" formatCode="m/d/yyyy\ h:mm">
                  <c:v>40087.124999994281</c:v>
                </c:pt>
                <c:pt idx="12349" formatCode="m/d/yyyy\ h:mm">
                  <c:v>40087.166666660931</c:v>
                </c:pt>
                <c:pt idx="12350" formatCode="m/d/yyyy\ h:mm">
                  <c:v>40087.20833332761</c:v>
                </c:pt>
                <c:pt idx="12351" formatCode="m/d/yyyy\ h:mm">
                  <c:v>40087.249999994281</c:v>
                </c:pt>
                <c:pt idx="12352" formatCode="m/d/yyyy\ h:mm">
                  <c:v>40087.291666660916</c:v>
                </c:pt>
                <c:pt idx="12353" formatCode="m/d/yyyy\ h:mm">
                  <c:v>40087.333333327602</c:v>
                </c:pt>
                <c:pt idx="12354" formatCode="m/d/yyyy\ h:mm">
                  <c:v>40087.374999994288</c:v>
                </c:pt>
                <c:pt idx="12355" formatCode="m/d/yyyy\ h:mm">
                  <c:v>40087.416666660931</c:v>
                </c:pt>
                <c:pt idx="12356" formatCode="m/d/yyyy\ h:mm">
                  <c:v>40087.458333327617</c:v>
                </c:pt>
                <c:pt idx="12357" formatCode="m/d/yyyy\ h:mm">
                  <c:v>40087.499999994259</c:v>
                </c:pt>
                <c:pt idx="12358" formatCode="m/d/yyyy\ h:mm">
                  <c:v>40087.541666660924</c:v>
                </c:pt>
                <c:pt idx="12359" formatCode="m/d/yyyy\ h:mm">
                  <c:v>40087.583333327602</c:v>
                </c:pt>
                <c:pt idx="12360" formatCode="m/d/yyyy\ h:mm">
                  <c:v>40087.624999994252</c:v>
                </c:pt>
                <c:pt idx="12361" formatCode="m/d/yyyy\ h:mm">
                  <c:v>40087.666666660902</c:v>
                </c:pt>
                <c:pt idx="12362" formatCode="m/d/yyyy\ h:mm">
                  <c:v>40087.708333327595</c:v>
                </c:pt>
                <c:pt idx="12363" formatCode="m/d/yyyy\ h:mm">
                  <c:v>40087.749999994245</c:v>
                </c:pt>
                <c:pt idx="12364" formatCode="m/d/yyyy\ h:mm">
                  <c:v>40087.79166666088</c:v>
                </c:pt>
                <c:pt idx="12365" formatCode="m/d/yyyy\ h:mm">
                  <c:v>40087.833333327588</c:v>
                </c:pt>
                <c:pt idx="12366" formatCode="m/d/yyyy\ h:mm">
                  <c:v>40087.874999994252</c:v>
                </c:pt>
                <c:pt idx="12367" formatCode="m/d/yyyy\ h:mm">
                  <c:v>40087.916666660902</c:v>
                </c:pt>
                <c:pt idx="12368" formatCode="m/d/yyyy\ h:mm">
                  <c:v>40087.958333327595</c:v>
                </c:pt>
                <c:pt idx="12369" formatCode="m/d/yyyy\ h:mm">
                  <c:v>40087.99999999423</c:v>
                </c:pt>
                <c:pt idx="12370" formatCode="m/d/yyyy\ h:mm">
                  <c:v>40088.04166666088</c:v>
                </c:pt>
                <c:pt idx="12371" formatCode="m/d/yyyy\ h:mm">
                  <c:v>40088.083333327573</c:v>
                </c:pt>
                <c:pt idx="12372" formatCode="m/d/yyyy\ h:mm">
                  <c:v>40088.124999994223</c:v>
                </c:pt>
                <c:pt idx="12373" formatCode="m/d/yyyy\ h:mm">
                  <c:v>40088.166666660873</c:v>
                </c:pt>
                <c:pt idx="12374" formatCode="m/d/yyyy\ h:mm">
                  <c:v>40088.208333327566</c:v>
                </c:pt>
                <c:pt idx="12375" formatCode="m/d/yyyy\ h:mm">
                  <c:v>40088.249999994216</c:v>
                </c:pt>
                <c:pt idx="12376" formatCode="m/d/yyyy\ h:mm">
                  <c:v>40088.291666660851</c:v>
                </c:pt>
                <c:pt idx="12377" formatCode="m/d/yyyy\ h:mm">
                  <c:v>40088.333333327559</c:v>
                </c:pt>
                <c:pt idx="12378" formatCode="m/d/yyyy\ h:mm">
                  <c:v>40088.374999994223</c:v>
                </c:pt>
                <c:pt idx="12379" formatCode="m/d/yyyy\ h:mm">
                  <c:v>40088.416666660873</c:v>
                </c:pt>
                <c:pt idx="12380" formatCode="m/d/yyyy\ h:mm">
                  <c:v>40088.458333327566</c:v>
                </c:pt>
                <c:pt idx="12381" formatCode="m/d/yyyy\ h:mm">
                  <c:v>40088.499999994201</c:v>
                </c:pt>
                <c:pt idx="12382" formatCode="m/d/yyyy\ h:mm">
                  <c:v>40088.541666660851</c:v>
                </c:pt>
                <c:pt idx="12383" formatCode="m/d/yyyy\ h:mm">
                  <c:v>40088.583333327544</c:v>
                </c:pt>
                <c:pt idx="12384" formatCode="m/d/yyyy\ h:mm">
                  <c:v>40088.624999994201</c:v>
                </c:pt>
                <c:pt idx="12385" formatCode="m/d/yyyy\ h:mm">
                  <c:v>40088.666666660843</c:v>
                </c:pt>
                <c:pt idx="12386" formatCode="m/d/yyyy\ h:mm">
                  <c:v>40088.708333327537</c:v>
                </c:pt>
                <c:pt idx="12387" formatCode="m/d/yyyy\ h:mm">
                  <c:v>40088.749999994201</c:v>
                </c:pt>
                <c:pt idx="12388" formatCode="m/d/yyyy\ h:mm">
                  <c:v>40088.791666660822</c:v>
                </c:pt>
                <c:pt idx="12389" formatCode="m/d/yyyy\ h:mm">
                  <c:v>40088.83333332753</c:v>
                </c:pt>
                <c:pt idx="12390" formatCode="m/d/yyyy\ h:mm">
                  <c:v>40088.874999994208</c:v>
                </c:pt>
                <c:pt idx="12391" formatCode="m/d/yyyy\ h:mm">
                  <c:v>40088.916666660836</c:v>
                </c:pt>
                <c:pt idx="12392" formatCode="m/d/yyyy\ h:mm">
                  <c:v>40088.958333327537</c:v>
                </c:pt>
                <c:pt idx="12393" formatCode="m/d/yyyy\ h:mm">
                  <c:v>40088.999999994187</c:v>
                </c:pt>
                <c:pt idx="12394" formatCode="m/d/yyyy\ h:mm">
                  <c:v>40089.041666660822</c:v>
                </c:pt>
                <c:pt idx="12395" formatCode="m/d/yyyy\ h:mm">
                  <c:v>40089.083333327515</c:v>
                </c:pt>
                <c:pt idx="12396" formatCode="m/d/yyyy\ h:mm">
                  <c:v>40089.124999994179</c:v>
                </c:pt>
                <c:pt idx="12397" formatCode="m/d/yyyy\ h:mm">
                  <c:v>40089.166666660814</c:v>
                </c:pt>
                <c:pt idx="12398" formatCode="m/d/yyyy\ h:mm">
                  <c:v>40089.208333327493</c:v>
                </c:pt>
                <c:pt idx="12399" formatCode="m/d/yyyy\ h:mm">
                  <c:v>40089.249999994172</c:v>
                </c:pt>
                <c:pt idx="12400" formatCode="m/d/yyyy\ h:mm">
                  <c:v>40089.291666660793</c:v>
                </c:pt>
                <c:pt idx="12401" formatCode="m/d/yyyy\ h:mm">
                  <c:v>40089.333333327493</c:v>
                </c:pt>
                <c:pt idx="12402" formatCode="m/d/yyyy\ h:mm">
                  <c:v>40089.374999994179</c:v>
                </c:pt>
                <c:pt idx="12403" formatCode="m/d/yyyy\ h:mm">
                  <c:v>40089.416666660814</c:v>
                </c:pt>
                <c:pt idx="12404" formatCode="m/d/yyyy\ h:mm">
                  <c:v>40089.4583333275</c:v>
                </c:pt>
                <c:pt idx="12405" formatCode="m/d/yyyy\ h:mm">
                  <c:v>40089.499999994143</c:v>
                </c:pt>
                <c:pt idx="12406" formatCode="m/d/yyyy\ h:mm">
                  <c:v>40089.541666660793</c:v>
                </c:pt>
                <c:pt idx="12407" formatCode="m/d/yyyy\ h:mm">
                  <c:v>40089.583333327486</c:v>
                </c:pt>
                <c:pt idx="12408" formatCode="m/d/yyyy\ h:mm">
                  <c:v>40089.624999994143</c:v>
                </c:pt>
                <c:pt idx="12409" formatCode="m/d/yyyy\ h:mm">
                  <c:v>40089.666666660778</c:v>
                </c:pt>
                <c:pt idx="12410" formatCode="m/d/yyyy\ h:mm">
                  <c:v>40089.708333327479</c:v>
                </c:pt>
                <c:pt idx="12411" formatCode="m/d/yyyy\ h:mm">
                  <c:v>40089.749999994143</c:v>
                </c:pt>
                <c:pt idx="12412" formatCode="m/d/yyyy\ h:mm">
                  <c:v>40089.791666660756</c:v>
                </c:pt>
                <c:pt idx="12413" formatCode="m/d/yyyy\ h:mm">
                  <c:v>40089.833333327471</c:v>
                </c:pt>
                <c:pt idx="12414" formatCode="m/d/yyyy\ h:mm">
                  <c:v>40089.87499999415</c:v>
                </c:pt>
                <c:pt idx="12415" formatCode="m/d/yyyy\ h:mm">
                  <c:v>40089.916666660785</c:v>
                </c:pt>
                <c:pt idx="12416" formatCode="m/d/yyyy\ h:mm">
                  <c:v>40089.958333327479</c:v>
                </c:pt>
                <c:pt idx="12417" formatCode="m/d/yyyy\ h:mm">
                  <c:v>40089.999999994128</c:v>
                </c:pt>
                <c:pt idx="12418" formatCode="m/d/yyyy\ h:mm">
                  <c:v>40090.041666660763</c:v>
                </c:pt>
                <c:pt idx="12419" formatCode="m/d/yyyy\ h:mm">
                  <c:v>40090.083333327442</c:v>
                </c:pt>
                <c:pt idx="12420" formatCode="m/d/yyyy\ h:mm">
                  <c:v>40090.124999994121</c:v>
                </c:pt>
                <c:pt idx="12421" formatCode="m/d/yyyy\ h:mm">
                  <c:v>40090.166666660749</c:v>
                </c:pt>
                <c:pt idx="12422" formatCode="m/d/yyyy\ h:mm">
                  <c:v>40090.208333327442</c:v>
                </c:pt>
                <c:pt idx="12423" formatCode="m/d/yyyy\ h:mm">
                  <c:v>40090.249999994099</c:v>
                </c:pt>
                <c:pt idx="12427" formatCode="m/d/yyyy\ h:mm">
                  <c:v>40090.29166666072</c:v>
                </c:pt>
                <c:pt idx="12428" formatCode="m/d/yyyy\ h:mm">
                  <c:v>40090.333333327442</c:v>
                </c:pt>
                <c:pt idx="12429" formatCode="m/d/yyyy\ h:mm">
                  <c:v>40090.374999994106</c:v>
                </c:pt>
                <c:pt idx="12430" formatCode="m/d/yyyy\ h:mm">
                  <c:v>40090.416666660756</c:v>
                </c:pt>
                <c:pt idx="12431" formatCode="m/d/yyyy\ h:mm">
                  <c:v>40090.45833332745</c:v>
                </c:pt>
                <c:pt idx="12432" formatCode="m/d/yyyy\ h:mm">
                  <c:v>40090.499999994092</c:v>
                </c:pt>
                <c:pt idx="12433" formatCode="m/d/yyyy\ h:mm">
                  <c:v>40090.541666660727</c:v>
                </c:pt>
                <c:pt idx="12434" formatCode="m/d/yyyy\ h:mm">
                  <c:v>40090.583333327413</c:v>
                </c:pt>
                <c:pt idx="12435" formatCode="m/d/yyyy\ h:mm">
                  <c:v>40090.624999994092</c:v>
                </c:pt>
                <c:pt idx="12436" formatCode="m/d/yyyy\ h:mm">
                  <c:v>40090.66666666072</c:v>
                </c:pt>
                <c:pt idx="12437" formatCode="m/d/yyyy\ h:mm">
                  <c:v>40090.708333327413</c:v>
                </c:pt>
                <c:pt idx="12438" formatCode="m/d/yyyy\ h:mm">
                  <c:v>40090.749999994085</c:v>
                </c:pt>
                <c:pt idx="12439" formatCode="m/d/yyyy\ h:mm">
                  <c:v>40090.791666660705</c:v>
                </c:pt>
                <c:pt idx="12440" formatCode="m/d/yyyy\ h:mm">
                  <c:v>40090.833333327399</c:v>
                </c:pt>
                <c:pt idx="12441" formatCode="m/d/yyyy\ h:mm">
                  <c:v>40090.874999994085</c:v>
                </c:pt>
                <c:pt idx="12442" formatCode="m/d/yyyy\ h:mm">
                  <c:v>40090.916666660727</c:v>
                </c:pt>
                <c:pt idx="12443" formatCode="m/d/yyyy\ h:mm">
                  <c:v>40090.958333327406</c:v>
                </c:pt>
                <c:pt idx="12444" formatCode="m/d/yyyy\ h:mm">
                  <c:v>40090.999999994063</c:v>
                </c:pt>
                <c:pt idx="12445" formatCode="m/d/yyyy\ h:mm">
                  <c:v>40091.041666660698</c:v>
                </c:pt>
                <c:pt idx="12446" formatCode="m/d/yyyy\ h:mm">
                  <c:v>40091.083333327391</c:v>
                </c:pt>
                <c:pt idx="12447" formatCode="m/d/yyyy\ h:mm">
                  <c:v>40091.124999994048</c:v>
                </c:pt>
                <c:pt idx="12448" formatCode="m/d/yyyy\ h:mm">
                  <c:v>40091.166666660683</c:v>
                </c:pt>
                <c:pt idx="12449" formatCode="m/d/yyyy\ h:mm">
                  <c:v>40091.208333327391</c:v>
                </c:pt>
                <c:pt idx="12450" formatCode="m/d/yyyy\ h:mm">
                  <c:v>40091.249999994041</c:v>
                </c:pt>
                <c:pt idx="12451" formatCode="m/d/yyyy\ h:mm">
                  <c:v>40091.291666660669</c:v>
                </c:pt>
                <c:pt idx="12452" formatCode="m/d/yyyy\ h:mm">
                  <c:v>40091.333333327369</c:v>
                </c:pt>
                <c:pt idx="12453" formatCode="m/d/yyyy\ h:mm">
                  <c:v>40091.374999994056</c:v>
                </c:pt>
                <c:pt idx="12454" formatCode="m/d/yyyy\ h:mm">
                  <c:v>40091.416666660683</c:v>
                </c:pt>
                <c:pt idx="12455" formatCode="m/d/yyyy\ h:mm">
                  <c:v>40091.458333327377</c:v>
                </c:pt>
                <c:pt idx="12456" formatCode="m/d/yyyy\ h:mm">
                  <c:v>40091.499999994041</c:v>
                </c:pt>
                <c:pt idx="12457" formatCode="m/d/yyyy\ h:mm">
                  <c:v>40091.541666660669</c:v>
                </c:pt>
                <c:pt idx="12458" formatCode="m/d/yyyy\ h:mm">
                  <c:v>40091.583333327362</c:v>
                </c:pt>
                <c:pt idx="12459" formatCode="m/d/yyyy\ h:mm">
                  <c:v>40091.624999994019</c:v>
                </c:pt>
                <c:pt idx="12460" formatCode="m/d/yyyy\ h:mm">
                  <c:v>40091.666666660654</c:v>
                </c:pt>
                <c:pt idx="12461" formatCode="m/d/yyyy\ h:mm">
                  <c:v>40091.708333327348</c:v>
                </c:pt>
                <c:pt idx="12462" formatCode="m/d/yyyy\ h:mm">
                  <c:v>40091.749999994012</c:v>
                </c:pt>
                <c:pt idx="12463" formatCode="m/d/yyyy\ h:mm">
                  <c:v>40091.79166666064</c:v>
                </c:pt>
                <c:pt idx="12464" formatCode="m/d/yyyy\ h:mm">
                  <c:v>40091.83333332734</c:v>
                </c:pt>
                <c:pt idx="12465" formatCode="m/d/yyyy\ h:mm">
                  <c:v>40091.874999994026</c:v>
                </c:pt>
                <c:pt idx="12466" formatCode="m/d/yyyy\ h:mm">
                  <c:v>40091.916666660654</c:v>
                </c:pt>
                <c:pt idx="12467" formatCode="m/d/yyyy\ h:mm">
                  <c:v>40091.958333327348</c:v>
                </c:pt>
                <c:pt idx="12468" formatCode="m/d/yyyy\ h:mm">
                  <c:v>40091.999999993997</c:v>
                </c:pt>
                <c:pt idx="12469" formatCode="m/d/yyyy\ h:mm">
                  <c:v>40092.041666660632</c:v>
                </c:pt>
                <c:pt idx="12470" formatCode="m/d/yyyy\ h:mm">
                  <c:v>40092.083333327333</c:v>
                </c:pt>
                <c:pt idx="12471" formatCode="m/d/yyyy\ h:mm">
                  <c:v>40092.12499999399</c:v>
                </c:pt>
                <c:pt idx="12472" formatCode="m/d/yyyy\ h:mm">
                  <c:v>40092.166666660632</c:v>
                </c:pt>
                <c:pt idx="12473" formatCode="m/d/yyyy\ h:mm">
                  <c:v>40092.208333327319</c:v>
                </c:pt>
                <c:pt idx="12474" formatCode="m/d/yyyy\ h:mm">
                  <c:v>40092.249999993983</c:v>
                </c:pt>
                <c:pt idx="12475" formatCode="m/d/yyyy\ h:mm">
                  <c:v>40092.291666660611</c:v>
                </c:pt>
                <c:pt idx="12476" formatCode="m/d/yyyy\ h:mm">
                  <c:v>40092.333333327311</c:v>
                </c:pt>
                <c:pt idx="12477" formatCode="m/d/yyyy\ h:mm">
                  <c:v>40092.374999993997</c:v>
                </c:pt>
                <c:pt idx="12478" formatCode="m/d/yyyy\ h:mm">
                  <c:v>40092.416666660625</c:v>
                </c:pt>
                <c:pt idx="12479" formatCode="m/d/yyyy\ h:mm">
                  <c:v>40092.458333327326</c:v>
                </c:pt>
                <c:pt idx="12480" formatCode="m/d/yyyy\ h:mm">
                  <c:v>40092.499999993968</c:v>
                </c:pt>
                <c:pt idx="12481" formatCode="m/d/yyyy\ h:mm">
                  <c:v>40092.541666660603</c:v>
                </c:pt>
                <c:pt idx="12482" formatCode="m/d/yyyy\ h:mm">
                  <c:v>40092.583333327297</c:v>
                </c:pt>
                <c:pt idx="12483" formatCode="m/d/yyyy\ h:mm">
                  <c:v>40092.624999993961</c:v>
                </c:pt>
                <c:pt idx="12484" formatCode="m/d/yyyy\ h:mm">
                  <c:v>40092.666666660603</c:v>
                </c:pt>
                <c:pt idx="12485" formatCode="m/d/yyyy\ h:mm">
                  <c:v>40092.708333327289</c:v>
                </c:pt>
                <c:pt idx="12486" formatCode="m/d/yyyy\ h:mm">
                  <c:v>40092.749999993961</c:v>
                </c:pt>
                <c:pt idx="12487" formatCode="m/d/yyyy\ h:mm">
                  <c:v>40092.791666660582</c:v>
                </c:pt>
                <c:pt idx="12488" formatCode="m/d/yyyy\ h:mm">
                  <c:v>40092.833333327282</c:v>
                </c:pt>
                <c:pt idx="12489" formatCode="m/d/yyyy\ h:mm">
                  <c:v>40092.874999993968</c:v>
                </c:pt>
                <c:pt idx="12490" formatCode="m/d/yyyy\ h:mm">
                  <c:v>40092.916666660596</c:v>
                </c:pt>
                <c:pt idx="12491" formatCode="m/d/yyyy\ h:mm">
                  <c:v>40092.958333327297</c:v>
                </c:pt>
                <c:pt idx="12492" formatCode="m/d/yyyy\ h:mm">
                  <c:v>40092.999999993939</c:v>
                </c:pt>
                <c:pt idx="12493" formatCode="m/d/yyyy\ h:mm">
                  <c:v>40093.041666660582</c:v>
                </c:pt>
                <c:pt idx="12494" formatCode="m/d/yyyy\ h:mm">
                  <c:v>40093.083333327268</c:v>
                </c:pt>
                <c:pt idx="12495" formatCode="m/d/yyyy\ h:mm">
                  <c:v>40093.124999993932</c:v>
                </c:pt>
                <c:pt idx="12496" formatCode="m/d/yyyy\ h:mm">
                  <c:v>40093.166666660582</c:v>
                </c:pt>
                <c:pt idx="12497" formatCode="m/d/yyyy\ h:mm">
                  <c:v>40093.20833332726</c:v>
                </c:pt>
                <c:pt idx="12498" formatCode="m/d/yyyy\ h:mm">
                  <c:v>40093.249999993932</c:v>
                </c:pt>
                <c:pt idx="12499" formatCode="m/d/yyyy\ h:mm">
                  <c:v>40093.291666660567</c:v>
                </c:pt>
                <c:pt idx="12500" formatCode="m/d/yyyy\ h:mm">
                  <c:v>40093.333333327253</c:v>
                </c:pt>
                <c:pt idx="12501" formatCode="m/d/yyyy\ h:mm">
                  <c:v>40093.374999993939</c:v>
                </c:pt>
                <c:pt idx="12502" formatCode="m/d/yyyy\ h:mm">
                  <c:v>40093.416666660582</c:v>
                </c:pt>
                <c:pt idx="12503" formatCode="m/d/yyyy\ h:mm">
                  <c:v>40093.45833332726</c:v>
                </c:pt>
                <c:pt idx="12504" formatCode="m/d/yyyy\ h:mm">
                  <c:v>40093.49999999391</c:v>
                </c:pt>
                <c:pt idx="12505" formatCode="m/d/yyyy\ h:mm">
                  <c:v>40093.541666660574</c:v>
                </c:pt>
                <c:pt idx="12506" formatCode="m/d/yyyy\ h:mm">
                  <c:v>40093.583333327239</c:v>
                </c:pt>
                <c:pt idx="12507" formatCode="m/d/yyyy\ h:mm">
                  <c:v>40093.624999993903</c:v>
                </c:pt>
                <c:pt idx="12508" formatCode="m/d/yyyy\ h:mm">
                  <c:v>40093.666666660552</c:v>
                </c:pt>
                <c:pt idx="12509" formatCode="m/d/yyyy\ h:mm">
                  <c:v>40093.708333327231</c:v>
                </c:pt>
                <c:pt idx="12510" formatCode="m/d/yyyy\ h:mm">
                  <c:v>40093.749999993895</c:v>
                </c:pt>
                <c:pt idx="12511" formatCode="m/d/yyyy\ h:mm">
                  <c:v>40093.791666660531</c:v>
                </c:pt>
                <c:pt idx="12512" formatCode="m/d/yyyy\ h:mm">
                  <c:v>40093.833333327231</c:v>
                </c:pt>
                <c:pt idx="12513" formatCode="m/d/yyyy\ h:mm">
                  <c:v>40093.874999993903</c:v>
                </c:pt>
                <c:pt idx="12514" formatCode="m/d/yyyy\ h:mm">
                  <c:v>40093.916666660552</c:v>
                </c:pt>
                <c:pt idx="12515" formatCode="m/d/yyyy\ h:mm">
                  <c:v>40093.958333327239</c:v>
                </c:pt>
                <c:pt idx="12516" formatCode="m/d/yyyy\ h:mm">
                  <c:v>40093.999999993881</c:v>
                </c:pt>
                <c:pt idx="12517" formatCode="m/d/yyyy\ h:mm">
                  <c:v>40094.041666660531</c:v>
                </c:pt>
                <c:pt idx="12518" formatCode="m/d/yyyy\ h:mm">
                  <c:v>40094.083333327209</c:v>
                </c:pt>
                <c:pt idx="12519" formatCode="m/d/yyyy\ h:mm">
                  <c:v>40094.124999993881</c:v>
                </c:pt>
                <c:pt idx="12520" formatCode="m/d/yyyy\ h:mm">
                  <c:v>40094.166666660523</c:v>
                </c:pt>
                <c:pt idx="12521" formatCode="m/d/yyyy\ h:mm">
                  <c:v>40094.208333327202</c:v>
                </c:pt>
                <c:pt idx="12522" formatCode="m/d/yyyy\ h:mm">
                  <c:v>40094.249999993866</c:v>
                </c:pt>
                <c:pt idx="12523" formatCode="m/d/yyyy\ h:mm">
                  <c:v>40094.291666660502</c:v>
                </c:pt>
                <c:pt idx="12524" formatCode="m/d/yyyy\ h:mm">
                  <c:v>40094.333333327202</c:v>
                </c:pt>
                <c:pt idx="12525" formatCode="m/d/yyyy\ h:mm">
                  <c:v>40094.374999993874</c:v>
                </c:pt>
                <c:pt idx="12526" formatCode="m/d/yyyy\ h:mm">
                  <c:v>40094.416666660523</c:v>
                </c:pt>
                <c:pt idx="12527" formatCode="m/d/yyyy\ h:mm">
                  <c:v>40094.458333327209</c:v>
                </c:pt>
                <c:pt idx="12528" formatCode="m/d/yyyy\ h:mm">
                  <c:v>40094.499999993852</c:v>
                </c:pt>
                <c:pt idx="12529" formatCode="m/d/yyyy\ h:mm">
                  <c:v>40094.541666660502</c:v>
                </c:pt>
                <c:pt idx="12530" formatCode="m/d/yyyy\ h:mm">
                  <c:v>40094.583333327195</c:v>
                </c:pt>
                <c:pt idx="12531" formatCode="m/d/yyyy\ h:mm">
                  <c:v>40094.624999993845</c:v>
                </c:pt>
                <c:pt idx="12532" formatCode="m/d/yyyy\ h:mm">
                  <c:v>40094.666666660494</c:v>
                </c:pt>
                <c:pt idx="12533" formatCode="m/d/yyyy\ h:mm">
                  <c:v>40094.708333327188</c:v>
                </c:pt>
                <c:pt idx="12534" formatCode="m/d/yyyy\ h:mm">
                  <c:v>40094.749999993837</c:v>
                </c:pt>
                <c:pt idx="12535" formatCode="m/d/yyyy\ h:mm">
                  <c:v>40094.791666660472</c:v>
                </c:pt>
                <c:pt idx="12536" formatCode="m/d/yyyy\ h:mm">
                  <c:v>40094.83333332718</c:v>
                </c:pt>
                <c:pt idx="12537" formatCode="m/d/yyyy\ h:mm">
                  <c:v>40094.874999993845</c:v>
                </c:pt>
                <c:pt idx="12538" formatCode="m/d/yyyy\ h:mm">
                  <c:v>40094.916666660494</c:v>
                </c:pt>
                <c:pt idx="12539" formatCode="m/d/yyyy\ h:mm">
                  <c:v>40094.958333327188</c:v>
                </c:pt>
                <c:pt idx="12540" formatCode="m/d/yyyy\ h:mm">
                  <c:v>40094.999999993823</c:v>
                </c:pt>
                <c:pt idx="12541" formatCode="m/d/yyyy\ h:mm">
                  <c:v>40095.041666660472</c:v>
                </c:pt>
                <c:pt idx="12542" formatCode="m/d/yyyy\ h:mm">
                  <c:v>40095.083333327166</c:v>
                </c:pt>
                <c:pt idx="12543" formatCode="m/d/yyyy\ h:mm">
                  <c:v>40095.124999993815</c:v>
                </c:pt>
                <c:pt idx="12544" formatCode="m/d/yyyy\ h:mm">
                  <c:v>40095.166666660465</c:v>
                </c:pt>
                <c:pt idx="12545" formatCode="m/d/yyyy\ h:mm">
                  <c:v>40095.208333327158</c:v>
                </c:pt>
                <c:pt idx="12546" formatCode="m/d/yyyy\ h:mm">
                  <c:v>40095.249999993808</c:v>
                </c:pt>
                <c:pt idx="12547" formatCode="m/d/yyyy\ h:mm">
                  <c:v>40095.291666660443</c:v>
                </c:pt>
                <c:pt idx="12548" formatCode="m/d/yyyy\ h:mm">
                  <c:v>40095.333333327151</c:v>
                </c:pt>
                <c:pt idx="12549" formatCode="m/d/yyyy\ h:mm">
                  <c:v>40095.374999993815</c:v>
                </c:pt>
                <c:pt idx="12550" formatCode="m/d/yyyy\ h:mm">
                  <c:v>40095.416666660465</c:v>
                </c:pt>
                <c:pt idx="12551" formatCode="m/d/yyyy\ h:mm">
                  <c:v>40095.458333327158</c:v>
                </c:pt>
                <c:pt idx="12552" formatCode="m/d/yyyy\ h:mm">
                  <c:v>40095.499999993794</c:v>
                </c:pt>
                <c:pt idx="12553" formatCode="m/d/yyyy\ h:mm">
                  <c:v>40095.541666660443</c:v>
                </c:pt>
                <c:pt idx="12554" formatCode="m/d/yyyy\ h:mm">
                  <c:v>40095.583333327137</c:v>
                </c:pt>
                <c:pt idx="12555" formatCode="m/d/yyyy\ h:mm">
                  <c:v>40095.624999993786</c:v>
                </c:pt>
                <c:pt idx="12556" formatCode="m/d/yyyy\ h:mm">
                  <c:v>40095.666666660429</c:v>
                </c:pt>
                <c:pt idx="12557" formatCode="m/d/yyyy\ h:mm">
                  <c:v>40095.708333327129</c:v>
                </c:pt>
                <c:pt idx="12558" formatCode="m/d/yyyy\ h:mm">
                  <c:v>40095.749999993779</c:v>
                </c:pt>
                <c:pt idx="12559" formatCode="m/d/yyyy\ h:mm">
                  <c:v>40095.791666660407</c:v>
                </c:pt>
                <c:pt idx="12560" formatCode="m/d/yyyy\ h:mm">
                  <c:v>40095.833333327122</c:v>
                </c:pt>
                <c:pt idx="12561" formatCode="m/d/yyyy\ h:mm">
                  <c:v>40095.874999993786</c:v>
                </c:pt>
                <c:pt idx="12562" formatCode="m/d/yyyy\ h:mm">
                  <c:v>40095.916666660436</c:v>
                </c:pt>
                <c:pt idx="12563" formatCode="m/d/yyyy\ h:mm">
                  <c:v>40095.958333327129</c:v>
                </c:pt>
                <c:pt idx="12564" formatCode="m/d/yyyy\ h:mm">
                  <c:v>40095.999999993765</c:v>
                </c:pt>
                <c:pt idx="12565" formatCode="m/d/yyyy\ h:mm">
                  <c:v>40096.041666660414</c:v>
                </c:pt>
                <c:pt idx="12566" formatCode="m/d/yyyy\ h:mm">
                  <c:v>40096.083333327093</c:v>
                </c:pt>
                <c:pt idx="12567" formatCode="m/d/yyyy\ h:mm">
                  <c:v>40096.124999993757</c:v>
                </c:pt>
                <c:pt idx="12568" formatCode="m/d/yyyy\ h:mm">
                  <c:v>40096.166666660407</c:v>
                </c:pt>
                <c:pt idx="12569" formatCode="m/d/yyyy\ h:mm">
                  <c:v>40096.208333327093</c:v>
                </c:pt>
                <c:pt idx="12570" formatCode="m/d/yyyy\ h:mm">
                  <c:v>40096.24999999375</c:v>
                </c:pt>
                <c:pt idx="12571" formatCode="m/d/yyyy\ h:mm">
                  <c:v>40096.291666660385</c:v>
                </c:pt>
                <c:pt idx="12572" formatCode="m/d/yyyy\ h:mm">
                  <c:v>40096.333333327093</c:v>
                </c:pt>
                <c:pt idx="12573" formatCode="m/d/yyyy\ h:mm">
                  <c:v>40096.374999993743</c:v>
                </c:pt>
                <c:pt idx="12574" formatCode="m/d/yyyy\ h:mm">
                  <c:v>40096.416666660407</c:v>
                </c:pt>
                <c:pt idx="12575" formatCode="m/d/yyyy\ h:mm">
                  <c:v>40096.4583333271</c:v>
                </c:pt>
                <c:pt idx="12576" formatCode="m/d/yyyy\ h:mm">
                  <c:v>40096.499999993735</c:v>
                </c:pt>
                <c:pt idx="12577" formatCode="m/d/yyyy\ h:mm">
                  <c:v>40096.541666660378</c:v>
                </c:pt>
                <c:pt idx="12578" formatCode="m/d/yyyy\ h:mm">
                  <c:v>40096.583333327078</c:v>
                </c:pt>
                <c:pt idx="12579" formatCode="m/d/yyyy\ h:mm">
                  <c:v>40096.624999993728</c:v>
                </c:pt>
                <c:pt idx="12580" formatCode="m/d/yyyy\ h:mm">
                  <c:v>40096.666666660371</c:v>
                </c:pt>
                <c:pt idx="12581" formatCode="m/d/yyyy\ h:mm">
                  <c:v>40096.708333327071</c:v>
                </c:pt>
                <c:pt idx="12582" formatCode="m/d/yyyy\ h:mm">
                  <c:v>40096.749999993721</c:v>
                </c:pt>
                <c:pt idx="12583" formatCode="m/d/yyyy\ h:mm">
                  <c:v>40096.791666660356</c:v>
                </c:pt>
                <c:pt idx="12584" formatCode="m/d/yyyy\ h:mm">
                  <c:v>40096.833333327049</c:v>
                </c:pt>
                <c:pt idx="12585" formatCode="m/d/yyyy\ h:mm">
                  <c:v>40096.874999993728</c:v>
                </c:pt>
                <c:pt idx="12586" formatCode="m/d/yyyy\ h:mm">
                  <c:v>40096.916666660378</c:v>
                </c:pt>
                <c:pt idx="12587" formatCode="m/d/yyyy\ h:mm">
                  <c:v>40096.958333327057</c:v>
                </c:pt>
                <c:pt idx="12588" formatCode="m/d/yyyy\ h:mm">
                  <c:v>40096.999999993706</c:v>
                </c:pt>
                <c:pt idx="12589" formatCode="m/d/yyyy\ h:mm">
                  <c:v>40097.041666660349</c:v>
                </c:pt>
                <c:pt idx="12590" formatCode="m/d/yyyy\ h:mm">
                  <c:v>40097.083333327042</c:v>
                </c:pt>
                <c:pt idx="12591" formatCode="m/d/yyyy\ h:mm">
                  <c:v>40097.124999993684</c:v>
                </c:pt>
                <c:pt idx="12592" formatCode="m/d/yyyy\ h:mm">
                  <c:v>40097.166666660334</c:v>
                </c:pt>
                <c:pt idx="12593" formatCode="m/d/yyyy\ h:mm">
                  <c:v>40097.208333327042</c:v>
                </c:pt>
                <c:pt idx="12594" formatCode="m/d/yyyy\ h:mm">
                  <c:v>40097.249999993684</c:v>
                </c:pt>
                <c:pt idx="12595" formatCode="m/d/yyyy\ h:mm">
                  <c:v>40097.29166666032</c:v>
                </c:pt>
                <c:pt idx="12596" formatCode="m/d/yyyy\ h:mm">
                  <c:v>40097.333333327035</c:v>
                </c:pt>
                <c:pt idx="12597" formatCode="m/d/yyyy\ h:mm">
                  <c:v>40097.374999993692</c:v>
                </c:pt>
                <c:pt idx="12598" formatCode="m/d/yyyy\ h:mm">
                  <c:v>40097.416666660334</c:v>
                </c:pt>
                <c:pt idx="12599" formatCode="m/d/yyyy\ h:mm">
                  <c:v>40097.458333327035</c:v>
                </c:pt>
                <c:pt idx="12600" formatCode="m/d/yyyy\ h:mm">
                  <c:v>40097.499999993677</c:v>
                </c:pt>
                <c:pt idx="12601" formatCode="m/d/yyyy\ h:mm">
                  <c:v>40097.54166666032</c:v>
                </c:pt>
                <c:pt idx="12602" formatCode="m/d/yyyy\ h:mm">
                  <c:v>40097.583333327013</c:v>
                </c:pt>
                <c:pt idx="12603" formatCode="m/d/yyyy\ h:mm">
                  <c:v>40097.62499999367</c:v>
                </c:pt>
                <c:pt idx="12604" formatCode="m/d/yyyy\ h:mm">
                  <c:v>40097.66666666032</c:v>
                </c:pt>
                <c:pt idx="12605" formatCode="m/d/yyyy\ h:mm">
                  <c:v>40097.708333327013</c:v>
                </c:pt>
                <c:pt idx="12606" formatCode="m/d/yyyy\ h:mm">
                  <c:v>40097.749999993655</c:v>
                </c:pt>
                <c:pt idx="12607" formatCode="m/d/yyyy\ h:mm">
                  <c:v>40097.791666660291</c:v>
                </c:pt>
                <c:pt idx="12608" formatCode="m/d/yyyy\ h:mm">
                  <c:v>40097.833333327006</c:v>
                </c:pt>
                <c:pt idx="12609" formatCode="m/d/yyyy\ h:mm">
                  <c:v>40097.874999993663</c:v>
                </c:pt>
                <c:pt idx="12610" formatCode="m/d/yyyy\ h:mm">
                  <c:v>40097.91666666032</c:v>
                </c:pt>
                <c:pt idx="12611" formatCode="m/d/yyyy\ h:mm">
                  <c:v>40097.95833332702</c:v>
                </c:pt>
                <c:pt idx="12612" formatCode="m/d/yyyy\ h:mm">
                  <c:v>40097.999999993634</c:v>
                </c:pt>
                <c:pt idx="12613" formatCode="m/d/yyyy\ h:mm">
                  <c:v>40098.041666660283</c:v>
                </c:pt>
                <c:pt idx="12614" formatCode="m/d/yyyy\ h:mm">
                  <c:v>40098.083333326998</c:v>
                </c:pt>
                <c:pt idx="12615" formatCode="m/d/yyyy\ h:mm">
                  <c:v>40098.124999993634</c:v>
                </c:pt>
                <c:pt idx="12616" formatCode="m/d/yyyy\ h:mm">
                  <c:v>40098.166666660283</c:v>
                </c:pt>
                <c:pt idx="12617" formatCode="m/d/yyyy\ h:mm">
                  <c:v>40098.208333326991</c:v>
                </c:pt>
                <c:pt idx="12618" formatCode="m/d/yyyy\ h:mm">
                  <c:v>40098.249999993634</c:v>
                </c:pt>
                <c:pt idx="12619" formatCode="m/d/yyyy\ h:mm">
                  <c:v>40098.291666660261</c:v>
                </c:pt>
                <c:pt idx="12620" formatCode="m/d/yyyy\ h:mm">
                  <c:v>40098.333333326977</c:v>
                </c:pt>
                <c:pt idx="12621" formatCode="m/d/yyyy\ h:mm">
                  <c:v>40098.374999993641</c:v>
                </c:pt>
                <c:pt idx="12622" formatCode="m/d/yyyy\ h:mm">
                  <c:v>40098.416666660276</c:v>
                </c:pt>
                <c:pt idx="12623" formatCode="m/d/yyyy\ h:mm">
                  <c:v>40098.458333326998</c:v>
                </c:pt>
                <c:pt idx="12624" formatCode="m/d/yyyy\ h:mm">
                  <c:v>40098.499999993604</c:v>
                </c:pt>
                <c:pt idx="12625" formatCode="m/d/yyyy\ h:mm">
                  <c:v>40098.541666660254</c:v>
                </c:pt>
                <c:pt idx="12626" formatCode="m/d/yyyy\ h:mm">
                  <c:v>40098.583333326969</c:v>
                </c:pt>
                <c:pt idx="12627" formatCode="m/d/yyyy\ h:mm">
                  <c:v>40098.624999993604</c:v>
                </c:pt>
                <c:pt idx="12628" formatCode="m/d/yyyy\ h:mm">
                  <c:v>40098.666666660254</c:v>
                </c:pt>
                <c:pt idx="12629" formatCode="m/d/yyyy\ h:mm">
                  <c:v>40098.708333326955</c:v>
                </c:pt>
                <c:pt idx="12630" formatCode="m/d/yyyy\ h:mm">
                  <c:v>40098.749999993604</c:v>
                </c:pt>
                <c:pt idx="12631" formatCode="m/d/yyyy\ h:mm">
                  <c:v>40098.791666660225</c:v>
                </c:pt>
                <c:pt idx="12632" formatCode="m/d/yyyy\ h:mm">
                  <c:v>40098.833333326947</c:v>
                </c:pt>
                <c:pt idx="12633" formatCode="m/d/yyyy\ h:mm">
                  <c:v>40098.874999993612</c:v>
                </c:pt>
                <c:pt idx="12634" formatCode="m/d/yyyy\ h:mm">
                  <c:v>40098.916666660254</c:v>
                </c:pt>
                <c:pt idx="12635" formatCode="m/d/yyyy\ h:mm">
                  <c:v>40098.958333326962</c:v>
                </c:pt>
                <c:pt idx="12636" formatCode="m/d/yyyy\ h:mm">
                  <c:v>40098.99999999359</c:v>
                </c:pt>
                <c:pt idx="12637" formatCode="m/d/yyyy\ h:mm">
                  <c:v>40099.041666660232</c:v>
                </c:pt>
                <c:pt idx="12638" formatCode="m/d/yyyy\ h:mm">
                  <c:v>40099.08333332694</c:v>
                </c:pt>
                <c:pt idx="12639" formatCode="m/d/yyyy\ h:mm">
                  <c:v>40099.124999993583</c:v>
                </c:pt>
                <c:pt idx="12640" formatCode="m/d/yyyy\ h:mm">
                  <c:v>40099.166666660218</c:v>
                </c:pt>
                <c:pt idx="12641" formatCode="m/d/yyyy\ h:mm">
                  <c:v>40099.208333326926</c:v>
                </c:pt>
                <c:pt idx="12642" formatCode="m/d/yyyy\ h:mm">
                  <c:v>40099.249999993583</c:v>
                </c:pt>
                <c:pt idx="12643" formatCode="m/d/yyyy\ h:mm">
                  <c:v>40099.291666660196</c:v>
                </c:pt>
                <c:pt idx="12644" formatCode="m/d/yyyy\ h:mm">
                  <c:v>40099.333333326926</c:v>
                </c:pt>
                <c:pt idx="12645" formatCode="m/d/yyyy\ h:mm">
                  <c:v>40099.37499999359</c:v>
                </c:pt>
                <c:pt idx="12646" formatCode="m/d/yyyy\ h:mm">
                  <c:v>40099.416666660225</c:v>
                </c:pt>
                <c:pt idx="12647" formatCode="m/d/yyyy\ h:mm">
                  <c:v>40099.458333326926</c:v>
                </c:pt>
                <c:pt idx="12648" formatCode="m/d/yyyy\ h:mm">
                  <c:v>40099.499999993561</c:v>
                </c:pt>
                <c:pt idx="12649" formatCode="m/d/yyyy\ h:mm">
                  <c:v>40099.541666660203</c:v>
                </c:pt>
                <c:pt idx="12650" formatCode="m/d/yyyy\ h:mm">
                  <c:v>40099.583333326904</c:v>
                </c:pt>
                <c:pt idx="12651" formatCode="m/d/yyyy\ h:mm">
                  <c:v>40099.624999993561</c:v>
                </c:pt>
                <c:pt idx="12652" formatCode="m/d/yyyy\ h:mm">
                  <c:v>40099.666666660189</c:v>
                </c:pt>
                <c:pt idx="12653" formatCode="m/d/yyyy\ h:mm">
                  <c:v>40099.708333326897</c:v>
                </c:pt>
                <c:pt idx="12654" formatCode="m/d/yyyy\ h:mm">
                  <c:v>40099.749999993546</c:v>
                </c:pt>
                <c:pt idx="12655" formatCode="m/d/yyyy\ h:mm">
                  <c:v>40099.791666660174</c:v>
                </c:pt>
                <c:pt idx="12656" formatCode="m/d/yyyy\ h:mm">
                  <c:v>40099.833333326897</c:v>
                </c:pt>
                <c:pt idx="12657" formatCode="m/d/yyyy\ h:mm">
                  <c:v>40099.874999993554</c:v>
                </c:pt>
                <c:pt idx="12658" formatCode="m/d/yyyy\ h:mm">
                  <c:v>40099.916666660196</c:v>
                </c:pt>
                <c:pt idx="12659" formatCode="m/d/yyyy\ h:mm">
                  <c:v>40099.958333326897</c:v>
                </c:pt>
                <c:pt idx="12660" formatCode="m/d/yyyy\ h:mm">
                  <c:v>40099.999999993532</c:v>
                </c:pt>
                <c:pt idx="12661" formatCode="m/d/yyyy\ h:mm">
                  <c:v>40100.041666660181</c:v>
                </c:pt>
                <c:pt idx="12662" formatCode="m/d/yyyy\ h:mm">
                  <c:v>40100.083333326875</c:v>
                </c:pt>
                <c:pt idx="12663" formatCode="m/d/yyyy\ h:mm">
                  <c:v>40100.124999993532</c:v>
                </c:pt>
                <c:pt idx="12664" formatCode="m/d/yyyy\ h:mm">
                  <c:v>40100.166666660174</c:v>
                </c:pt>
                <c:pt idx="12665" formatCode="m/d/yyyy\ h:mm">
                  <c:v>40100.208333326867</c:v>
                </c:pt>
                <c:pt idx="12666" formatCode="m/d/yyyy\ h:mm">
                  <c:v>40100.249999993517</c:v>
                </c:pt>
                <c:pt idx="12667" formatCode="m/d/yyyy\ h:mm">
                  <c:v>40100.291666660152</c:v>
                </c:pt>
                <c:pt idx="12668" formatCode="m/d/yyyy\ h:mm">
                  <c:v>40100.33333332686</c:v>
                </c:pt>
                <c:pt idx="12669" formatCode="m/d/yyyy\ h:mm">
                  <c:v>40100.374999993524</c:v>
                </c:pt>
                <c:pt idx="12670" formatCode="m/d/yyyy\ h:mm">
                  <c:v>40100.416666660181</c:v>
                </c:pt>
                <c:pt idx="12671" formatCode="m/d/yyyy\ h:mm">
                  <c:v>40100.458333326867</c:v>
                </c:pt>
                <c:pt idx="12672" formatCode="m/d/yyyy\ h:mm">
                  <c:v>40100.499999993503</c:v>
                </c:pt>
                <c:pt idx="12673" formatCode="m/d/yyyy\ h:mm">
                  <c:v>40100.541666660152</c:v>
                </c:pt>
                <c:pt idx="12674" formatCode="m/d/yyyy\ h:mm">
                  <c:v>40100.583333326846</c:v>
                </c:pt>
                <c:pt idx="12675" formatCode="m/d/yyyy\ h:mm">
                  <c:v>40100.624999993495</c:v>
                </c:pt>
                <c:pt idx="12676" formatCode="m/d/yyyy\ h:mm">
                  <c:v>40100.666666660145</c:v>
                </c:pt>
                <c:pt idx="12677" formatCode="m/d/yyyy\ h:mm">
                  <c:v>40100.708333326846</c:v>
                </c:pt>
                <c:pt idx="12678" formatCode="m/d/yyyy\ h:mm">
                  <c:v>40100.749999993488</c:v>
                </c:pt>
                <c:pt idx="12679" formatCode="m/d/yyyy\ h:mm">
                  <c:v>40100.791666660123</c:v>
                </c:pt>
                <c:pt idx="12680" formatCode="m/d/yyyy\ h:mm">
                  <c:v>40100.833333326838</c:v>
                </c:pt>
                <c:pt idx="12681" formatCode="m/d/yyyy\ h:mm">
                  <c:v>40100.874999993495</c:v>
                </c:pt>
                <c:pt idx="12682" formatCode="m/d/yyyy\ h:mm">
                  <c:v>40100.916666660145</c:v>
                </c:pt>
                <c:pt idx="12683" formatCode="m/d/yyyy\ h:mm">
                  <c:v>40100.958333326846</c:v>
                </c:pt>
                <c:pt idx="12684" formatCode="m/d/yyyy\ h:mm">
                  <c:v>40100.999999993473</c:v>
                </c:pt>
                <c:pt idx="12685" formatCode="m/d/yyyy\ h:mm">
                  <c:v>40101.041666660123</c:v>
                </c:pt>
                <c:pt idx="12686" formatCode="m/d/yyyy\ h:mm">
                  <c:v>40101.083333326817</c:v>
                </c:pt>
                <c:pt idx="12687" formatCode="m/d/yyyy\ h:mm">
                  <c:v>40101.124999993466</c:v>
                </c:pt>
                <c:pt idx="12688" formatCode="m/d/yyyy\ h:mm">
                  <c:v>40101.166666660116</c:v>
                </c:pt>
                <c:pt idx="12689" formatCode="m/d/yyyy\ h:mm">
                  <c:v>40101.208333326809</c:v>
                </c:pt>
                <c:pt idx="12690" formatCode="m/d/yyyy\ h:mm">
                  <c:v>40101.249999993459</c:v>
                </c:pt>
                <c:pt idx="12691" formatCode="m/d/yyyy\ h:mm">
                  <c:v>40101.291666660094</c:v>
                </c:pt>
                <c:pt idx="12692" formatCode="m/d/yyyy\ h:mm">
                  <c:v>40101.333333326802</c:v>
                </c:pt>
                <c:pt idx="12693" formatCode="m/d/yyyy\ h:mm">
                  <c:v>40101.374999993466</c:v>
                </c:pt>
                <c:pt idx="12694" formatCode="m/d/yyyy\ h:mm">
                  <c:v>40101.416666660116</c:v>
                </c:pt>
                <c:pt idx="12695" formatCode="m/d/yyyy\ h:mm">
                  <c:v>40101.458333326809</c:v>
                </c:pt>
                <c:pt idx="12696" formatCode="m/d/yyyy\ h:mm">
                  <c:v>40101.499999993444</c:v>
                </c:pt>
                <c:pt idx="12697" formatCode="m/d/yyyy\ h:mm">
                  <c:v>40101.541666660094</c:v>
                </c:pt>
                <c:pt idx="12698" formatCode="m/d/yyyy\ h:mm">
                  <c:v>40101.583333326787</c:v>
                </c:pt>
                <c:pt idx="12699" formatCode="m/d/yyyy\ h:mm">
                  <c:v>40101.624999993437</c:v>
                </c:pt>
                <c:pt idx="12700" formatCode="m/d/yyyy\ h:mm">
                  <c:v>40101.666666660087</c:v>
                </c:pt>
                <c:pt idx="12701" formatCode="m/d/yyyy\ h:mm">
                  <c:v>40101.70833332678</c:v>
                </c:pt>
                <c:pt idx="12702" formatCode="m/d/yyyy\ h:mm">
                  <c:v>40101.74999999343</c:v>
                </c:pt>
                <c:pt idx="12703" formatCode="m/d/yyyy\ h:mm">
                  <c:v>40101.791666660065</c:v>
                </c:pt>
                <c:pt idx="12704" formatCode="m/d/yyyy\ h:mm">
                  <c:v>40101.833333326773</c:v>
                </c:pt>
                <c:pt idx="12705" formatCode="m/d/yyyy\ h:mm">
                  <c:v>40101.874999993437</c:v>
                </c:pt>
                <c:pt idx="12706" formatCode="m/d/yyyy\ h:mm">
                  <c:v>40101.916666660087</c:v>
                </c:pt>
                <c:pt idx="12707" formatCode="m/d/yyyy\ h:mm">
                  <c:v>40101.95833332678</c:v>
                </c:pt>
                <c:pt idx="12708" formatCode="m/d/yyyy\ h:mm">
                  <c:v>40101.999999993415</c:v>
                </c:pt>
                <c:pt idx="12709" formatCode="m/d/yyyy\ h:mm">
                  <c:v>40102.041666660065</c:v>
                </c:pt>
                <c:pt idx="12710" formatCode="m/d/yyyy\ h:mm">
                  <c:v>40102.083333326758</c:v>
                </c:pt>
                <c:pt idx="12711" formatCode="m/d/yyyy\ h:mm">
                  <c:v>40102.124999993408</c:v>
                </c:pt>
                <c:pt idx="12712" formatCode="m/d/yyyy\ h:mm">
                  <c:v>40102.166666660058</c:v>
                </c:pt>
                <c:pt idx="12713" formatCode="m/d/yyyy\ h:mm">
                  <c:v>40102.208333326751</c:v>
                </c:pt>
                <c:pt idx="12714" formatCode="m/d/yyyy\ h:mm">
                  <c:v>40102.249999993401</c:v>
                </c:pt>
                <c:pt idx="12715" formatCode="m/d/yyyy\ h:mm">
                  <c:v>40102.291666660036</c:v>
                </c:pt>
                <c:pt idx="12716" formatCode="m/d/yyyy\ h:mm">
                  <c:v>40102.333333326744</c:v>
                </c:pt>
                <c:pt idx="12717" formatCode="m/d/yyyy\ h:mm">
                  <c:v>40102.374999993393</c:v>
                </c:pt>
                <c:pt idx="12718" formatCode="m/d/yyyy\ h:mm">
                  <c:v>40102.416666660058</c:v>
                </c:pt>
                <c:pt idx="12719" formatCode="m/d/yyyy\ h:mm">
                  <c:v>40102.458333326751</c:v>
                </c:pt>
                <c:pt idx="12720" formatCode="m/d/yyyy\ h:mm">
                  <c:v>40102.499999993386</c:v>
                </c:pt>
                <c:pt idx="12721" formatCode="m/d/yyyy\ h:mm">
                  <c:v>40102.541666660029</c:v>
                </c:pt>
                <c:pt idx="12722" formatCode="m/d/yyyy\ h:mm">
                  <c:v>40102.583333326729</c:v>
                </c:pt>
                <c:pt idx="12723" formatCode="m/d/yyyy\ h:mm">
                  <c:v>40102.624999993379</c:v>
                </c:pt>
                <c:pt idx="12724" formatCode="m/d/yyyy\ h:mm">
                  <c:v>40102.666666660021</c:v>
                </c:pt>
                <c:pt idx="12725" formatCode="m/d/yyyy\ h:mm">
                  <c:v>40102.708333326722</c:v>
                </c:pt>
                <c:pt idx="12726" formatCode="m/d/yyyy\ h:mm">
                  <c:v>40102.749999993372</c:v>
                </c:pt>
                <c:pt idx="12727" formatCode="m/d/yyyy\ h:mm">
                  <c:v>40102.791666660007</c:v>
                </c:pt>
                <c:pt idx="12728" formatCode="m/d/yyyy\ h:mm">
                  <c:v>40102.833333326715</c:v>
                </c:pt>
                <c:pt idx="12729" formatCode="m/d/yyyy\ h:mm">
                  <c:v>40102.874999993379</c:v>
                </c:pt>
                <c:pt idx="12730" formatCode="m/d/yyyy\ h:mm">
                  <c:v>40102.916666660029</c:v>
                </c:pt>
                <c:pt idx="12731" formatCode="m/d/yyyy\ h:mm">
                  <c:v>40102.958333326715</c:v>
                </c:pt>
                <c:pt idx="12732" formatCode="m/d/yyyy\ h:mm">
                  <c:v>40102.999999993357</c:v>
                </c:pt>
                <c:pt idx="12733" formatCode="m/d/yyyy\ h:mm">
                  <c:v>40103.041666660007</c:v>
                </c:pt>
                <c:pt idx="12734" formatCode="m/d/yyyy\ h:mm">
                  <c:v>40103.083333326693</c:v>
                </c:pt>
                <c:pt idx="12735" formatCode="m/d/yyyy\ h:mm">
                  <c:v>40103.12499999335</c:v>
                </c:pt>
                <c:pt idx="12736" formatCode="m/d/yyyy\ h:mm">
                  <c:v>40103.166666659999</c:v>
                </c:pt>
                <c:pt idx="12737" formatCode="m/d/yyyy\ h:mm">
                  <c:v>40103.208333326693</c:v>
                </c:pt>
                <c:pt idx="12738" formatCode="m/d/yyyy\ h:mm">
                  <c:v>40103.249999993335</c:v>
                </c:pt>
                <c:pt idx="12739" formatCode="m/d/yyyy\ h:mm">
                  <c:v>40103.291666659978</c:v>
                </c:pt>
                <c:pt idx="12740" formatCode="m/d/yyyy\ h:mm">
                  <c:v>40103.333333326686</c:v>
                </c:pt>
                <c:pt idx="12741" formatCode="m/d/yyyy\ h:mm">
                  <c:v>40103.374999993342</c:v>
                </c:pt>
                <c:pt idx="12742" formatCode="m/d/yyyy\ h:mm">
                  <c:v>40103.416666659999</c:v>
                </c:pt>
                <c:pt idx="12743" formatCode="m/d/yyyy\ h:mm">
                  <c:v>40103.458333326693</c:v>
                </c:pt>
                <c:pt idx="12744" formatCode="m/d/yyyy\ h:mm">
                  <c:v>40103.499999993328</c:v>
                </c:pt>
                <c:pt idx="12745" formatCode="m/d/yyyy\ h:mm">
                  <c:v>40103.541666659985</c:v>
                </c:pt>
                <c:pt idx="12746" formatCode="m/d/yyyy\ h:mm">
                  <c:v>40103.583333326671</c:v>
                </c:pt>
                <c:pt idx="12747" formatCode="m/d/yyyy\ h:mm">
                  <c:v>40103.624999993321</c:v>
                </c:pt>
                <c:pt idx="12748" formatCode="m/d/yyyy\ h:mm">
                  <c:v>40103.666666659985</c:v>
                </c:pt>
                <c:pt idx="12749" formatCode="m/d/yyyy\ h:mm">
                  <c:v>40103.708333326649</c:v>
                </c:pt>
                <c:pt idx="12750" formatCode="m/d/yyyy\ h:mm">
                  <c:v>40103.749999993306</c:v>
                </c:pt>
                <c:pt idx="12751" formatCode="m/d/yyyy\ h:mm">
                  <c:v>40103.791666659963</c:v>
                </c:pt>
                <c:pt idx="12752" formatCode="m/d/yyyy\ h:mm">
                  <c:v>40103.833333326642</c:v>
                </c:pt>
                <c:pt idx="12753" formatCode="m/d/yyyy\ h:mm">
                  <c:v>40103.874999993313</c:v>
                </c:pt>
                <c:pt idx="12754" formatCode="m/d/yyyy\ h:mm">
                  <c:v>40103.916666659985</c:v>
                </c:pt>
                <c:pt idx="12755" formatCode="m/d/yyyy\ h:mm">
                  <c:v>40103.958333326656</c:v>
                </c:pt>
                <c:pt idx="12756" formatCode="m/d/yyyy\ h:mm">
                  <c:v>40103.999999993284</c:v>
                </c:pt>
                <c:pt idx="12757" formatCode="m/d/yyyy\ h:mm">
                  <c:v>40104.041666659956</c:v>
                </c:pt>
                <c:pt idx="12758" formatCode="m/d/yyyy\ h:mm">
                  <c:v>40104.083333326642</c:v>
                </c:pt>
                <c:pt idx="12759" formatCode="m/d/yyyy\ h:mm">
                  <c:v>40104.124999993284</c:v>
                </c:pt>
                <c:pt idx="12760" formatCode="m/d/yyyy\ h:mm">
                  <c:v>40104.166666659956</c:v>
                </c:pt>
                <c:pt idx="12761" formatCode="m/d/yyyy\ h:mm">
                  <c:v>40104.208333326635</c:v>
                </c:pt>
                <c:pt idx="12762" formatCode="m/d/yyyy\ h:mm">
                  <c:v>40104.249999993284</c:v>
                </c:pt>
                <c:pt idx="12763" formatCode="m/d/yyyy\ h:mm">
                  <c:v>40104.291666659927</c:v>
                </c:pt>
                <c:pt idx="12764" formatCode="m/d/yyyy\ h:mm">
                  <c:v>40104.333333326613</c:v>
                </c:pt>
                <c:pt idx="12765" formatCode="m/d/yyyy\ h:mm">
                  <c:v>40104.374999993292</c:v>
                </c:pt>
                <c:pt idx="12766" formatCode="m/d/yyyy\ h:mm">
                  <c:v>40104.416666659941</c:v>
                </c:pt>
                <c:pt idx="12767" formatCode="m/d/yyyy\ h:mm">
                  <c:v>40104.458333326635</c:v>
                </c:pt>
                <c:pt idx="12768" formatCode="m/d/yyyy\ h:mm">
                  <c:v>40104.49999999327</c:v>
                </c:pt>
                <c:pt idx="12769" formatCode="m/d/yyyy\ h:mm">
                  <c:v>40104.541666659934</c:v>
                </c:pt>
                <c:pt idx="12770" formatCode="m/d/yyyy\ h:mm">
                  <c:v>40104.583333326613</c:v>
                </c:pt>
                <c:pt idx="12771" formatCode="m/d/yyyy\ h:mm">
                  <c:v>40104.624999993255</c:v>
                </c:pt>
                <c:pt idx="12772" formatCode="m/d/yyyy\ h:mm">
                  <c:v>40104.666666659927</c:v>
                </c:pt>
                <c:pt idx="12773" formatCode="m/d/yyyy\ h:mm">
                  <c:v>40104.708333326605</c:v>
                </c:pt>
                <c:pt idx="12774" formatCode="m/d/yyyy\ h:mm">
                  <c:v>40104.749999993255</c:v>
                </c:pt>
                <c:pt idx="12775" formatCode="m/d/yyyy\ h:mm">
                  <c:v>40104.791666659898</c:v>
                </c:pt>
                <c:pt idx="12776" formatCode="m/d/yyyy\ h:mm">
                  <c:v>40104.833333326605</c:v>
                </c:pt>
                <c:pt idx="12777" formatCode="m/d/yyyy\ h:mm">
                  <c:v>40104.874999993248</c:v>
                </c:pt>
                <c:pt idx="12778" formatCode="m/d/yyyy\ h:mm">
                  <c:v>40104.916666659912</c:v>
                </c:pt>
                <c:pt idx="12779" formatCode="m/d/yyyy\ h:mm">
                  <c:v>40104.958333326613</c:v>
                </c:pt>
                <c:pt idx="12780" formatCode="m/d/yyyy\ h:mm">
                  <c:v>40104.999999993226</c:v>
                </c:pt>
                <c:pt idx="12781" formatCode="m/d/yyyy\ h:mm">
                  <c:v>40105.041666659905</c:v>
                </c:pt>
                <c:pt idx="12782" formatCode="m/d/yyyy\ h:mm">
                  <c:v>40105.083333326591</c:v>
                </c:pt>
                <c:pt idx="12783" formatCode="m/d/yyyy\ h:mm">
                  <c:v>40105.124999993226</c:v>
                </c:pt>
                <c:pt idx="12784" formatCode="m/d/yyyy\ h:mm">
                  <c:v>40105.166666659883</c:v>
                </c:pt>
                <c:pt idx="12785" formatCode="m/d/yyyy\ h:mm">
                  <c:v>40105.208333326576</c:v>
                </c:pt>
                <c:pt idx="12786" formatCode="m/d/yyyy\ h:mm">
                  <c:v>40105.249999993226</c:v>
                </c:pt>
                <c:pt idx="12787" formatCode="m/d/yyyy\ h:mm">
                  <c:v>40105.291666659868</c:v>
                </c:pt>
                <c:pt idx="12788" formatCode="m/d/yyyy\ h:mm">
                  <c:v>40105.333333326576</c:v>
                </c:pt>
                <c:pt idx="12789" formatCode="m/d/yyyy\ h:mm">
                  <c:v>40105.374999993219</c:v>
                </c:pt>
                <c:pt idx="12790" formatCode="m/d/yyyy\ h:mm">
                  <c:v>40105.416666659883</c:v>
                </c:pt>
                <c:pt idx="12791" formatCode="m/d/yyyy\ h:mm">
                  <c:v>40105.458333326576</c:v>
                </c:pt>
                <c:pt idx="12792" formatCode="m/d/yyyy\ h:mm">
                  <c:v>40105.499999993204</c:v>
                </c:pt>
                <c:pt idx="12793" formatCode="m/d/yyyy\ h:mm">
                  <c:v>40105.541666659876</c:v>
                </c:pt>
                <c:pt idx="12794" formatCode="m/d/yyyy\ h:mm">
                  <c:v>40105.583333326555</c:v>
                </c:pt>
                <c:pt idx="12795" formatCode="m/d/yyyy\ h:mm">
                  <c:v>40105.624999993204</c:v>
                </c:pt>
                <c:pt idx="12796" formatCode="m/d/yyyy\ h:mm">
                  <c:v>40105.666666659854</c:v>
                </c:pt>
                <c:pt idx="12797" formatCode="m/d/yyyy\ h:mm">
                  <c:v>40105.708333326547</c:v>
                </c:pt>
                <c:pt idx="12798" formatCode="m/d/yyyy\ h:mm">
                  <c:v>40105.749999993197</c:v>
                </c:pt>
                <c:pt idx="12799" formatCode="m/d/yyyy\ h:mm">
                  <c:v>40105.791666659832</c:v>
                </c:pt>
                <c:pt idx="12800" formatCode="m/d/yyyy\ h:mm">
                  <c:v>40105.833333326547</c:v>
                </c:pt>
                <c:pt idx="12801" formatCode="m/d/yyyy\ h:mm">
                  <c:v>40105.874999993204</c:v>
                </c:pt>
                <c:pt idx="12802" formatCode="m/d/yyyy\ h:mm">
                  <c:v>40105.916666659861</c:v>
                </c:pt>
                <c:pt idx="12803" formatCode="m/d/yyyy\ h:mm">
                  <c:v>40105.958333326547</c:v>
                </c:pt>
                <c:pt idx="12804" formatCode="m/d/yyyy\ h:mm">
                  <c:v>40105.999999993182</c:v>
                </c:pt>
                <c:pt idx="12805" formatCode="m/d/yyyy\ h:mm">
                  <c:v>40106.041666659832</c:v>
                </c:pt>
                <c:pt idx="12806" formatCode="m/d/yyyy\ h:mm">
                  <c:v>40106.083333326525</c:v>
                </c:pt>
                <c:pt idx="12807" formatCode="m/d/yyyy\ h:mm">
                  <c:v>40106.124999993182</c:v>
                </c:pt>
                <c:pt idx="12808" formatCode="m/d/yyyy\ h:mm">
                  <c:v>40106.166666659825</c:v>
                </c:pt>
                <c:pt idx="12809" formatCode="m/d/yyyy\ h:mm">
                  <c:v>40106.208333326525</c:v>
                </c:pt>
                <c:pt idx="12810" formatCode="m/d/yyyy\ h:mm">
                  <c:v>40106.249999993168</c:v>
                </c:pt>
                <c:pt idx="12811" formatCode="m/d/yyyy\ h:mm">
                  <c:v>40106.291666659803</c:v>
                </c:pt>
                <c:pt idx="12812" formatCode="m/d/yyyy\ h:mm">
                  <c:v>40106.333333326518</c:v>
                </c:pt>
                <c:pt idx="12813" formatCode="m/d/yyyy\ h:mm">
                  <c:v>40106.374999993175</c:v>
                </c:pt>
                <c:pt idx="12814" formatCode="m/d/yyyy\ h:mm">
                  <c:v>40106.416666659832</c:v>
                </c:pt>
                <c:pt idx="12815" formatCode="m/d/yyyy\ h:mm">
                  <c:v>40106.458333326525</c:v>
                </c:pt>
                <c:pt idx="12816" formatCode="m/d/yyyy\ h:mm">
                  <c:v>40106.499999993153</c:v>
                </c:pt>
                <c:pt idx="12817" formatCode="m/d/yyyy\ h:mm">
                  <c:v>40106.541666659803</c:v>
                </c:pt>
                <c:pt idx="12818" formatCode="m/d/yyyy\ h:mm">
                  <c:v>40106.583333326496</c:v>
                </c:pt>
                <c:pt idx="12819" formatCode="m/d/yyyy\ h:mm">
                  <c:v>40106.624999993146</c:v>
                </c:pt>
                <c:pt idx="12820" formatCode="m/d/yyyy\ h:mm">
                  <c:v>40106.666666659796</c:v>
                </c:pt>
                <c:pt idx="12821" formatCode="m/d/yyyy\ h:mm">
                  <c:v>40106.708333326496</c:v>
                </c:pt>
                <c:pt idx="12822" formatCode="m/d/yyyy\ h:mm">
                  <c:v>40106.749999993139</c:v>
                </c:pt>
                <c:pt idx="12823" formatCode="m/d/yyyy\ h:mm">
                  <c:v>40106.791666659774</c:v>
                </c:pt>
                <c:pt idx="12824" formatCode="m/d/yyyy\ h:mm">
                  <c:v>40106.833333326489</c:v>
                </c:pt>
                <c:pt idx="12825" formatCode="m/d/yyyy\ h:mm">
                  <c:v>40106.874999993146</c:v>
                </c:pt>
                <c:pt idx="12826" formatCode="m/d/yyyy\ h:mm">
                  <c:v>40106.916666659796</c:v>
                </c:pt>
                <c:pt idx="12827" formatCode="m/d/yyyy\ h:mm">
                  <c:v>40106.958333326496</c:v>
                </c:pt>
                <c:pt idx="12828" formatCode="m/d/yyyy\ h:mm">
                  <c:v>40106.999999993131</c:v>
                </c:pt>
                <c:pt idx="12829" formatCode="m/d/yyyy\ h:mm">
                  <c:v>40107.041666659774</c:v>
                </c:pt>
                <c:pt idx="12830" formatCode="m/d/yyyy\ h:mm">
                  <c:v>40107.083333326467</c:v>
                </c:pt>
                <c:pt idx="12831" formatCode="m/d/yyyy\ h:mm">
                  <c:v>40107.124999993117</c:v>
                </c:pt>
                <c:pt idx="12832" formatCode="m/d/yyyy\ h:mm">
                  <c:v>40107.166666659774</c:v>
                </c:pt>
                <c:pt idx="12833" formatCode="m/d/yyyy\ h:mm">
                  <c:v>40107.20833332646</c:v>
                </c:pt>
                <c:pt idx="12834" formatCode="m/d/yyyy\ h:mm">
                  <c:v>40107.24999999311</c:v>
                </c:pt>
                <c:pt idx="12835" formatCode="m/d/yyyy\ h:mm">
                  <c:v>40107.291666659752</c:v>
                </c:pt>
                <c:pt idx="12836" formatCode="m/d/yyyy\ h:mm">
                  <c:v>40107.333333326453</c:v>
                </c:pt>
                <c:pt idx="12837" formatCode="m/d/yyyy\ h:mm">
                  <c:v>40107.374999993117</c:v>
                </c:pt>
                <c:pt idx="12838" formatCode="m/d/yyyy\ h:mm">
                  <c:v>40107.416666659767</c:v>
                </c:pt>
                <c:pt idx="12839" formatCode="m/d/yyyy\ h:mm">
                  <c:v>40107.45833332646</c:v>
                </c:pt>
                <c:pt idx="12840" formatCode="m/d/yyyy\ h:mm">
                  <c:v>40107.499999993095</c:v>
                </c:pt>
                <c:pt idx="12841" formatCode="m/d/yyyy\ h:mm">
                  <c:v>40107.541666659745</c:v>
                </c:pt>
                <c:pt idx="12842" formatCode="m/d/yyyy\ h:mm">
                  <c:v>40107.583333326445</c:v>
                </c:pt>
                <c:pt idx="12843" formatCode="m/d/yyyy\ h:mm">
                  <c:v>40107.624999993088</c:v>
                </c:pt>
                <c:pt idx="12844" formatCode="m/d/yyyy\ h:mm">
                  <c:v>40107.666666659738</c:v>
                </c:pt>
                <c:pt idx="12845" formatCode="m/d/yyyy\ h:mm">
                  <c:v>40107.708333326438</c:v>
                </c:pt>
                <c:pt idx="12846" formatCode="m/d/yyyy\ h:mm">
                  <c:v>40107.749999993081</c:v>
                </c:pt>
                <c:pt idx="12847" formatCode="m/d/yyyy\ h:mm">
                  <c:v>40107.791666659716</c:v>
                </c:pt>
                <c:pt idx="12848" formatCode="m/d/yyyy\ h:mm">
                  <c:v>40107.833333326424</c:v>
                </c:pt>
                <c:pt idx="12849" formatCode="m/d/yyyy\ h:mm">
                  <c:v>40107.874999993088</c:v>
                </c:pt>
                <c:pt idx="12850" formatCode="m/d/yyyy\ h:mm">
                  <c:v>40107.916666659738</c:v>
                </c:pt>
                <c:pt idx="12851" formatCode="m/d/yyyy\ h:mm">
                  <c:v>40107.958333326431</c:v>
                </c:pt>
                <c:pt idx="12852" formatCode="m/d/yyyy\ h:mm">
                  <c:v>40107.999999993066</c:v>
                </c:pt>
                <c:pt idx="12853" formatCode="m/d/yyyy\ h:mm">
                  <c:v>40108.041666659716</c:v>
                </c:pt>
                <c:pt idx="12854" formatCode="m/d/yyyy\ h:mm">
                  <c:v>40108.083333326409</c:v>
                </c:pt>
                <c:pt idx="12855" formatCode="m/d/yyyy\ h:mm">
                  <c:v>40108.124999993059</c:v>
                </c:pt>
                <c:pt idx="12856" formatCode="m/d/yyyy\ h:mm">
                  <c:v>40108.166666659708</c:v>
                </c:pt>
                <c:pt idx="12857" formatCode="m/d/yyyy\ h:mm">
                  <c:v>40108.208333326402</c:v>
                </c:pt>
                <c:pt idx="12858" formatCode="m/d/yyyy\ h:mm">
                  <c:v>40108.249999993051</c:v>
                </c:pt>
                <c:pt idx="12859" formatCode="m/d/yyyy\ h:mm">
                  <c:v>40108.291666659687</c:v>
                </c:pt>
                <c:pt idx="12860" formatCode="m/d/yyyy\ h:mm">
                  <c:v>40108.333333326394</c:v>
                </c:pt>
                <c:pt idx="12861" formatCode="m/d/yyyy\ h:mm">
                  <c:v>40108.374999993059</c:v>
                </c:pt>
                <c:pt idx="12862" formatCode="m/d/yyyy\ h:mm">
                  <c:v>40108.416666659708</c:v>
                </c:pt>
                <c:pt idx="12863" formatCode="m/d/yyyy\ h:mm">
                  <c:v>40108.458333326402</c:v>
                </c:pt>
                <c:pt idx="12864" formatCode="m/d/yyyy\ h:mm">
                  <c:v>40108.499999993037</c:v>
                </c:pt>
                <c:pt idx="12865" formatCode="m/d/yyyy\ h:mm">
                  <c:v>40108.541666659687</c:v>
                </c:pt>
                <c:pt idx="12866" formatCode="m/d/yyyy\ h:mm">
                  <c:v>40108.58333332638</c:v>
                </c:pt>
                <c:pt idx="12867" formatCode="m/d/yyyy\ h:mm">
                  <c:v>40108.62499999303</c:v>
                </c:pt>
                <c:pt idx="12868" formatCode="m/d/yyyy\ h:mm">
                  <c:v>40108.666666659679</c:v>
                </c:pt>
                <c:pt idx="12869" formatCode="m/d/yyyy\ h:mm">
                  <c:v>40108.708333326373</c:v>
                </c:pt>
                <c:pt idx="12870" formatCode="m/d/yyyy\ h:mm">
                  <c:v>40108.749999993022</c:v>
                </c:pt>
                <c:pt idx="12871" formatCode="m/d/yyyy\ h:mm">
                  <c:v>40108.791666659657</c:v>
                </c:pt>
                <c:pt idx="12872" formatCode="m/d/yyyy\ h:mm">
                  <c:v>40108.833333326365</c:v>
                </c:pt>
                <c:pt idx="12873" formatCode="m/d/yyyy\ h:mm">
                  <c:v>40108.87499999303</c:v>
                </c:pt>
                <c:pt idx="12874" formatCode="m/d/yyyy\ h:mm">
                  <c:v>40108.916666659679</c:v>
                </c:pt>
                <c:pt idx="12875" formatCode="m/d/yyyy\ h:mm">
                  <c:v>40108.958333326373</c:v>
                </c:pt>
                <c:pt idx="12876" formatCode="m/d/yyyy\ h:mm">
                  <c:v>40108.999999993008</c:v>
                </c:pt>
                <c:pt idx="12877" formatCode="m/d/yyyy\ h:mm">
                  <c:v>40109.041666659657</c:v>
                </c:pt>
                <c:pt idx="12878" formatCode="m/d/yyyy\ h:mm">
                  <c:v>40109.083333326351</c:v>
                </c:pt>
                <c:pt idx="12879" formatCode="m/d/yyyy\ h:mm">
                  <c:v>40109.124999993001</c:v>
                </c:pt>
                <c:pt idx="12880" formatCode="m/d/yyyy\ h:mm">
                  <c:v>40109.16666665965</c:v>
                </c:pt>
                <c:pt idx="12881" formatCode="m/d/yyyy\ h:mm">
                  <c:v>40109.208333326344</c:v>
                </c:pt>
                <c:pt idx="12882" formatCode="m/d/yyyy\ h:mm">
                  <c:v>40109.249999992993</c:v>
                </c:pt>
                <c:pt idx="12883" formatCode="m/d/yyyy\ h:mm">
                  <c:v>40109.291666659621</c:v>
                </c:pt>
                <c:pt idx="12884" formatCode="m/d/yyyy\ h:mm">
                  <c:v>40109.333333326336</c:v>
                </c:pt>
                <c:pt idx="12885" formatCode="m/d/yyyy\ h:mm">
                  <c:v>40109.374999993008</c:v>
                </c:pt>
                <c:pt idx="12886" formatCode="m/d/yyyy\ h:mm">
                  <c:v>40109.41666665965</c:v>
                </c:pt>
                <c:pt idx="12887" formatCode="m/d/yyyy\ h:mm">
                  <c:v>40109.458333326344</c:v>
                </c:pt>
                <c:pt idx="12888" formatCode="m/d/yyyy\ h:mm">
                  <c:v>40109.499999992993</c:v>
                </c:pt>
                <c:pt idx="12889" formatCode="m/d/yyyy\ h:mm">
                  <c:v>40109.541666659621</c:v>
                </c:pt>
                <c:pt idx="12890" formatCode="m/d/yyyy\ h:mm">
                  <c:v>40109.583333326322</c:v>
                </c:pt>
                <c:pt idx="12891" formatCode="m/d/yyyy\ h:mm">
                  <c:v>40109.624999992986</c:v>
                </c:pt>
                <c:pt idx="12892" formatCode="m/d/yyyy\ h:mm">
                  <c:v>40109.666666659621</c:v>
                </c:pt>
                <c:pt idx="12893" formatCode="m/d/yyyy\ h:mm">
                  <c:v>40109.708333326314</c:v>
                </c:pt>
                <c:pt idx="12894" formatCode="m/d/yyyy\ h:mm">
                  <c:v>40109.749999992979</c:v>
                </c:pt>
                <c:pt idx="12895" formatCode="m/d/yyyy\ h:mm">
                  <c:v>40109.791666659599</c:v>
                </c:pt>
                <c:pt idx="12896" formatCode="m/d/yyyy\ h:mm">
                  <c:v>40109.833333326293</c:v>
                </c:pt>
                <c:pt idx="12897" formatCode="m/d/yyyy\ h:mm">
                  <c:v>40109.874999992986</c:v>
                </c:pt>
                <c:pt idx="12898" formatCode="m/d/yyyy\ h:mm">
                  <c:v>40109.916666659621</c:v>
                </c:pt>
                <c:pt idx="12899" formatCode="m/d/yyyy\ h:mm">
                  <c:v>40109.958333326314</c:v>
                </c:pt>
                <c:pt idx="12900" formatCode="m/d/yyyy\ h:mm">
                  <c:v>40109.999999992964</c:v>
                </c:pt>
                <c:pt idx="12901" formatCode="m/d/yyyy\ h:mm">
                  <c:v>40110.041666659599</c:v>
                </c:pt>
                <c:pt idx="12902" formatCode="m/d/yyyy\ h:mm">
                  <c:v>40110.083333326293</c:v>
                </c:pt>
                <c:pt idx="12903" formatCode="m/d/yyyy\ h:mm">
                  <c:v>40110.124999992942</c:v>
                </c:pt>
                <c:pt idx="12904" formatCode="m/d/yyyy\ h:mm">
                  <c:v>40110.166666659592</c:v>
                </c:pt>
                <c:pt idx="12905" formatCode="m/d/yyyy\ h:mm">
                  <c:v>40110.208333326285</c:v>
                </c:pt>
                <c:pt idx="12906" formatCode="m/d/yyyy\ h:mm">
                  <c:v>40110.249999992942</c:v>
                </c:pt>
                <c:pt idx="12907" formatCode="m/d/yyyy\ h:mm">
                  <c:v>40110.291666659577</c:v>
                </c:pt>
                <c:pt idx="12908" formatCode="m/d/yyyy\ h:mm">
                  <c:v>40110.333333326278</c:v>
                </c:pt>
                <c:pt idx="12909" formatCode="m/d/yyyy\ h:mm">
                  <c:v>40110.37499999295</c:v>
                </c:pt>
                <c:pt idx="12910" formatCode="m/d/yyyy\ h:mm">
                  <c:v>40110.416666659592</c:v>
                </c:pt>
                <c:pt idx="12911" formatCode="m/d/yyyy\ h:mm">
                  <c:v>40110.458333326285</c:v>
                </c:pt>
                <c:pt idx="12912" formatCode="m/d/yyyy\ h:mm">
                  <c:v>40110.499999992935</c:v>
                </c:pt>
                <c:pt idx="12913" formatCode="m/d/yyyy\ h:mm">
                  <c:v>40110.541666659585</c:v>
                </c:pt>
                <c:pt idx="12914" formatCode="m/d/yyyy\ h:mm">
                  <c:v>40110.583333326249</c:v>
                </c:pt>
                <c:pt idx="12915" formatCode="m/d/yyyy\ h:mm">
                  <c:v>40110.624999992913</c:v>
                </c:pt>
                <c:pt idx="12916" formatCode="m/d/yyyy\ h:mm">
                  <c:v>40110.666666659577</c:v>
                </c:pt>
                <c:pt idx="12917" formatCode="m/d/yyyy\ h:mm">
                  <c:v>40110.708333326242</c:v>
                </c:pt>
                <c:pt idx="12918" formatCode="m/d/yyyy\ h:mm">
                  <c:v>40110.749999992913</c:v>
                </c:pt>
                <c:pt idx="12919" formatCode="m/d/yyyy\ h:mm">
                  <c:v>40110.791666659548</c:v>
                </c:pt>
                <c:pt idx="12920" formatCode="m/d/yyyy\ h:mm">
                  <c:v>40110.833333326242</c:v>
                </c:pt>
                <c:pt idx="12921" formatCode="m/d/yyyy\ h:mm">
                  <c:v>40110.87499999292</c:v>
                </c:pt>
                <c:pt idx="12922" formatCode="m/d/yyyy\ h:mm">
                  <c:v>40110.916666659563</c:v>
                </c:pt>
                <c:pt idx="12923" formatCode="m/d/yyyy\ h:mm">
                  <c:v>40110.958333326249</c:v>
                </c:pt>
                <c:pt idx="12924" formatCode="m/d/yyyy\ h:mm">
                  <c:v>40110.999999992891</c:v>
                </c:pt>
                <c:pt idx="12925" formatCode="m/d/yyyy\ h:mm">
                  <c:v>40111.041666659556</c:v>
                </c:pt>
                <c:pt idx="12926" formatCode="m/d/yyyy\ h:mm">
                  <c:v>40111.083333326234</c:v>
                </c:pt>
                <c:pt idx="12927" formatCode="m/d/yyyy\ h:mm">
                  <c:v>40111.124999992891</c:v>
                </c:pt>
                <c:pt idx="12928" formatCode="m/d/yyyy\ h:mm">
                  <c:v>40111.166666659534</c:v>
                </c:pt>
                <c:pt idx="12929" formatCode="m/d/yyyy\ h:mm">
                  <c:v>40111.208333326213</c:v>
                </c:pt>
                <c:pt idx="12930" formatCode="m/d/yyyy\ h:mm">
                  <c:v>40111.249999992891</c:v>
                </c:pt>
                <c:pt idx="12931" formatCode="m/d/yyyy\ h:mm">
                  <c:v>40111.291666659519</c:v>
                </c:pt>
                <c:pt idx="12932" formatCode="m/d/yyyy\ h:mm">
                  <c:v>40111.333333326213</c:v>
                </c:pt>
                <c:pt idx="12933" formatCode="m/d/yyyy\ h:mm">
                  <c:v>40111.374999992899</c:v>
                </c:pt>
                <c:pt idx="12934" formatCode="m/d/yyyy\ h:mm">
                  <c:v>40111.416666659541</c:v>
                </c:pt>
                <c:pt idx="12935" formatCode="m/d/yyyy\ h:mm">
                  <c:v>40111.45833332622</c:v>
                </c:pt>
                <c:pt idx="12936" formatCode="m/d/yyyy\ h:mm">
                  <c:v>40111.499999992862</c:v>
                </c:pt>
                <c:pt idx="12937" formatCode="m/d/yyyy\ h:mm">
                  <c:v>40111.541666659527</c:v>
                </c:pt>
                <c:pt idx="12938" formatCode="m/d/yyyy\ h:mm">
                  <c:v>40111.583333326205</c:v>
                </c:pt>
                <c:pt idx="12939" formatCode="m/d/yyyy\ h:mm">
                  <c:v>40111.624999992862</c:v>
                </c:pt>
                <c:pt idx="12940" formatCode="m/d/yyyy\ h:mm">
                  <c:v>40111.666666659505</c:v>
                </c:pt>
                <c:pt idx="12941" formatCode="m/d/yyyy\ h:mm">
                  <c:v>40111.708333326198</c:v>
                </c:pt>
                <c:pt idx="12942" formatCode="m/d/yyyy\ h:mm">
                  <c:v>40111.749999992848</c:v>
                </c:pt>
                <c:pt idx="12943" formatCode="m/d/yyyy\ h:mm">
                  <c:v>40111.791666659483</c:v>
                </c:pt>
                <c:pt idx="12944" formatCode="m/d/yyyy\ h:mm">
                  <c:v>40111.833333326198</c:v>
                </c:pt>
                <c:pt idx="12945" formatCode="m/d/yyyy\ h:mm">
                  <c:v>40111.874999992855</c:v>
                </c:pt>
                <c:pt idx="12946" formatCode="m/d/yyyy\ h:mm">
                  <c:v>40111.916666659512</c:v>
                </c:pt>
                <c:pt idx="12947" formatCode="m/d/yyyy\ h:mm">
                  <c:v>40111.958333326198</c:v>
                </c:pt>
                <c:pt idx="12948" formatCode="m/d/yyyy\ h:mm">
                  <c:v>40111.999999992833</c:v>
                </c:pt>
                <c:pt idx="12949" formatCode="m/d/yyyy\ h:mm">
                  <c:v>40112.041666659483</c:v>
                </c:pt>
                <c:pt idx="12950" formatCode="m/d/yyyy\ h:mm">
                  <c:v>40112.083333326176</c:v>
                </c:pt>
                <c:pt idx="12951" formatCode="m/d/yyyy\ h:mm">
                  <c:v>40112.124999992833</c:v>
                </c:pt>
                <c:pt idx="12952" formatCode="m/d/yyyy\ h:mm">
                  <c:v>40112.166666659476</c:v>
                </c:pt>
                <c:pt idx="12953" formatCode="m/d/yyyy\ h:mm">
                  <c:v>40112.208333326176</c:v>
                </c:pt>
                <c:pt idx="12954" formatCode="m/d/yyyy\ h:mm">
                  <c:v>40112.249999992819</c:v>
                </c:pt>
                <c:pt idx="12955" formatCode="m/d/yyyy\ h:mm">
                  <c:v>40112.291666659454</c:v>
                </c:pt>
                <c:pt idx="12956" formatCode="m/d/yyyy\ h:mm">
                  <c:v>40112.333333326169</c:v>
                </c:pt>
                <c:pt idx="12957" formatCode="m/d/yyyy\ h:mm">
                  <c:v>40112.374999992826</c:v>
                </c:pt>
                <c:pt idx="12958" formatCode="m/d/yyyy\ h:mm">
                  <c:v>40112.416666659483</c:v>
                </c:pt>
                <c:pt idx="12959" formatCode="m/d/yyyy\ h:mm">
                  <c:v>40112.458333326176</c:v>
                </c:pt>
                <c:pt idx="12960" formatCode="m/d/yyyy\ h:mm">
                  <c:v>40112.499999992811</c:v>
                </c:pt>
                <c:pt idx="12961" formatCode="m/d/yyyy\ h:mm">
                  <c:v>40112.541666659454</c:v>
                </c:pt>
                <c:pt idx="12962" formatCode="m/d/yyyy\ h:mm">
                  <c:v>40112.583333326147</c:v>
                </c:pt>
                <c:pt idx="12963" formatCode="m/d/yyyy\ h:mm">
                  <c:v>40112.624999992797</c:v>
                </c:pt>
                <c:pt idx="12964" formatCode="m/d/yyyy\ h:mm">
                  <c:v>40112.666666659454</c:v>
                </c:pt>
                <c:pt idx="12965" formatCode="m/d/yyyy\ h:mm">
                  <c:v>40112.708333326147</c:v>
                </c:pt>
                <c:pt idx="12966" formatCode="m/d/yyyy\ h:mm">
                  <c:v>40112.74999999279</c:v>
                </c:pt>
                <c:pt idx="12967" formatCode="m/d/yyyy\ h:mm">
                  <c:v>40112.791666659432</c:v>
                </c:pt>
                <c:pt idx="12968" formatCode="m/d/yyyy\ h:mm">
                  <c:v>40112.83333332614</c:v>
                </c:pt>
                <c:pt idx="12969" formatCode="m/d/yyyy\ h:mm">
                  <c:v>40112.874999992797</c:v>
                </c:pt>
                <c:pt idx="12970" formatCode="m/d/yyyy\ h:mm">
                  <c:v>40112.916666659446</c:v>
                </c:pt>
                <c:pt idx="12971" formatCode="m/d/yyyy\ h:mm">
                  <c:v>40112.958333326147</c:v>
                </c:pt>
                <c:pt idx="12972" formatCode="m/d/yyyy\ h:mm">
                  <c:v>40112.999999992782</c:v>
                </c:pt>
                <c:pt idx="12973" formatCode="m/d/yyyy\ h:mm">
                  <c:v>40113.041666659425</c:v>
                </c:pt>
                <c:pt idx="12974" formatCode="m/d/yyyy\ h:mm">
                  <c:v>40113.083333326118</c:v>
                </c:pt>
                <c:pt idx="12975" formatCode="m/d/yyyy\ h:mm">
                  <c:v>40113.124999992768</c:v>
                </c:pt>
                <c:pt idx="12976" formatCode="m/d/yyyy\ h:mm">
                  <c:v>40113.166666659425</c:v>
                </c:pt>
                <c:pt idx="12977" formatCode="m/d/yyyy\ h:mm">
                  <c:v>40113.208333326111</c:v>
                </c:pt>
                <c:pt idx="12978" formatCode="m/d/yyyy\ h:mm">
                  <c:v>40113.24999999276</c:v>
                </c:pt>
                <c:pt idx="12979" formatCode="m/d/yyyy\ h:mm">
                  <c:v>40113.291666659403</c:v>
                </c:pt>
                <c:pt idx="12980" formatCode="m/d/yyyy\ h:mm">
                  <c:v>40113.333333326103</c:v>
                </c:pt>
                <c:pt idx="12981" formatCode="m/d/yyyy\ h:mm">
                  <c:v>40113.374999992768</c:v>
                </c:pt>
                <c:pt idx="12982" formatCode="m/d/yyyy\ h:mm">
                  <c:v>40113.416666659417</c:v>
                </c:pt>
                <c:pt idx="12983" formatCode="m/d/yyyy\ h:mm">
                  <c:v>40113.458333326111</c:v>
                </c:pt>
                <c:pt idx="12984" formatCode="m/d/yyyy\ h:mm">
                  <c:v>40113.499999992746</c:v>
                </c:pt>
                <c:pt idx="12985" formatCode="m/d/yyyy\ h:mm">
                  <c:v>40113.541666659396</c:v>
                </c:pt>
                <c:pt idx="12986" formatCode="m/d/yyyy\ h:mm">
                  <c:v>40113.583333326096</c:v>
                </c:pt>
                <c:pt idx="12987" formatCode="m/d/yyyy\ h:mm">
                  <c:v>40113.624999992739</c:v>
                </c:pt>
                <c:pt idx="12988" formatCode="m/d/yyyy\ h:mm">
                  <c:v>40113.666666659388</c:v>
                </c:pt>
                <c:pt idx="12989" formatCode="m/d/yyyy\ h:mm">
                  <c:v>40113.708333326089</c:v>
                </c:pt>
                <c:pt idx="12990" formatCode="m/d/yyyy\ h:mm">
                  <c:v>40113.749999992731</c:v>
                </c:pt>
                <c:pt idx="12991" formatCode="m/d/yyyy\ h:mm">
                  <c:v>40113.791666659366</c:v>
                </c:pt>
                <c:pt idx="12992" formatCode="m/d/yyyy\ h:mm">
                  <c:v>40113.833333326074</c:v>
                </c:pt>
                <c:pt idx="12993" formatCode="m/d/yyyy\ h:mm">
                  <c:v>40113.874999992746</c:v>
                </c:pt>
                <c:pt idx="12994" formatCode="m/d/yyyy\ h:mm">
                  <c:v>40113.916666659388</c:v>
                </c:pt>
                <c:pt idx="12995" formatCode="m/d/yyyy\ h:mm">
                  <c:v>40113.958333326082</c:v>
                </c:pt>
                <c:pt idx="12996" formatCode="m/d/yyyy\ h:mm">
                  <c:v>40113.999999992717</c:v>
                </c:pt>
                <c:pt idx="12997" formatCode="m/d/yyyy\ h:mm">
                  <c:v>40114.041666659374</c:v>
                </c:pt>
                <c:pt idx="12998" formatCode="m/d/yyyy\ h:mm">
                  <c:v>40114.08333332606</c:v>
                </c:pt>
                <c:pt idx="12999" formatCode="m/d/yyyy\ h:mm">
                  <c:v>40114.124999992709</c:v>
                </c:pt>
                <c:pt idx="13000" formatCode="m/d/yyyy\ h:mm">
                  <c:v>40114.166666659374</c:v>
                </c:pt>
                <c:pt idx="13001" formatCode="m/d/yyyy\ h:mm">
                  <c:v>40114.208333326053</c:v>
                </c:pt>
                <c:pt idx="13002" formatCode="m/d/yyyy\ h:mm">
                  <c:v>40114.249999992702</c:v>
                </c:pt>
                <c:pt idx="13003" formatCode="m/d/yyyy\ h:mm">
                  <c:v>40114.291666659337</c:v>
                </c:pt>
                <c:pt idx="13004" formatCode="m/d/yyyy\ h:mm">
                  <c:v>40114.333333326045</c:v>
                </c:pt>
                <c:pt idx="13005" formatCode="m/d/yyyy\ h:mm">
                  <c:v>40114.374999992709</c:v>
                </c:pt>
                <c:pt idx="13006" formatCode="m/d/yyyy\ h:mm">
                  <c:v>40114.416666659359</c:v>
                </c:pt>
                <c:pt idx="13007" formatCode="m/d/yyyy\ h:mm">
                  <c:v>40114.458333326053</c:v>
                </c:pt>
                <c:pt idx="13008" formatCode="m/d/yyyy\ h:mm">
                  <c:v>40114.499999992688</c:v>
                </c:pt>
                <c:pt idx="13009" formatCode="m/d/yyyy\ h:mm">
                  <c:v>40114.541666659337</c:v>
                </c:pt>
                <c:pt idx="13010" formatCode="m/d/yyyy\ h:mm">
                  <c:v>40114.583333326031</c:v>
                </c:pt>
                <c:pt idx="13011" formatCode="m/d/yyyy\ h:mm">
                  <c:v>40114.62499999268</c:v>
                </c:pt>
                <c:pt idx="13012" formatCode="m/d/yyyy\ h:mm">
                  <c:v>40114.66666665933</c:v>
                </c:pt>
                <c:pt idx="13013" formatCode="m/d/yyyy\ h:mm">
                  <c:v>40114.708333326023</c:v>
                </c:pt>
                <c:pt idx="13014" formatCode="m/d/yyyy\ h:mm">
                  <c:v>40114.749999992673</c:v>
                </c:pt>
                <c:pt idx="13015" formatCode="m/d/yyyy\ h:mm">
                  <c:v>40114.791666659308</c:v>
                </c:pt>
                <c:pt idx="13016" formatCode="m/d/yyyy\ h:mm">
                  <c:v>40114.833333326016</c:v>
                </c:pt>
                <c:pt idx="13017" formatCode="m/d/yyyy\ h:mm">
                  <c:v>40114.87499999268</c:v>
                </c:pt>
                <c:pt idx="13018" formatCode="m/d/yyyy\ h:mm">
                  <c:v>40114.91666665933</c:v>
                </c:pt>
                <c:pt idx="13019" formatCode="m/d/yyyy\ h:mm">
                  <c:v>40114.958333326023</c:v>
                </c:pt>
                <c:pt idx="13020" formatCode="m/d/yyyy\ h:mm">
                  <c:v>40114.999999992659</c:v>
                </c:pt>
                <c:pt idx="13021" formatCode="m/d/yyyy\ h:mm">
                  <c:v>40115.041666659308</c:v>
                </c:pt>
                <c:pt idx="13022" formatCode="m/d/yyyy\ h:mm">
                  <c:v>40115.083333326002</c:v>
                </c:pt>
                <c:pt idx="13023" formatCode="m/d/yyyy\ h:mm">
                  <c:v>40115.124999992651</c:v>
                </c:pt>
                <c:pt idx="13024" formatCode="m/d/yyyy\ h:mm">
                  <c:v>40115.166666659301</c:v>
                </c:pt>
                <c:pt idx="13025" formatCode="m/d/yyyy\ h:mm">
                  <c:v>40115.208333325994</c:v>
                </c:pt>
                <c:pt idx="13026" formatCode="m/d/yyyy\ h:mm">
                  <c:v>40115.249999992644</c:v>
                </c:pt>
                <c:pt idx="13027" formatCode="m/d/yyyy\ h:mm">
                  <c:v>40115.291666659279</c:v>
                </c:pt>
                <c:pt idx="13028" formatCode="m/d/yyyy\ h:mm">
                  <c:v>40115.333333325987</c:v>
                </c:pt>
                <c:pt idx="13029" formatCode="m/d/yyyy\ h:mm">
                  <c:v>40115.374999992651</c:v>
                </c:pt>
                <c:pt idx="13030" formatCode="m/d/yyyy\ h:mm">
                  <c:v>40115.416666659301</c:v>
                </c:pt>
                <c:pt idx="13031" formatCode="m/d/yyyy\ h:mm">
                  <c:v>40115.458333325994</c:v>
                </c:pt>
                <c:pt idx="13032" formatCode="m/d/yyyy\ h:mm">
                  <c:v>40115.499999992629</c:v>
                </c:pt>
                <c:pt idx="13033" formatCode="m/d/yyyy\ h:mm">
                  <c:v>40115.541666659279</c:v>
                </c:pt>
                <c:pt idx="13034" formatCode="m/d/yyyy\ h:mm">
                  <c:v>40115.583333325972</c:v>
                </c:pt>
                <c:pt idx="13035" formatCode="m/d/yyyy\ h:mm">
                  <c:v>40115.624999992622</c:v>
                </c:pt>
                <c:pt idx="13036" formatCode="m/d/yyyy\ h:mm">
                  <c:v>40115.666666659272</c:v>
                </c:pt>
                <c:pt idx="13037" formatCode="m/d/yyyy\ h:mm">
                  <c:v>40115.708333325965</c:v>
                </c:pt>
                <c:pt idx="13038" formatCode="m/d/yyyy\ h:mm">
                  <c:v>40115.749999992615</c:v>
                </c:pt>
                <c:pt idx="13039" formatCode="m/d/yyyy\ h:mm">
                  <c:v>40115.79166665925</c:v>
                </c:pt>
                <c:pt idx="13040" formatCode="m/d/yyyy\ h:mm">
                  <c:v>40115.833333325943</c:v>
                </c:pt>
                <c:pt idx="13041" formatCode="m/d/yyyy\ h:mm">
                  <c:v>40115.874999992622</c:v>
                </c:pt>
                <c:pt idx="13042" formatCode="m/d/yyyy\ h:mm">
                  <c:v>40115.916666659272</c:v>
                </c:pt>
                <c:pt idx="13043" formatCode="m/d/yyyy\ h:mm">
                  <c:v>40115.958333325965</c:v>
                </c:pt>
                <c:pt idx="13044" formatCode="m/d/yyyy\ h:mm">
                  <c:v>40115.9999999926</c:v>
                </c:pt>
                <c:pt idx="13045" formatCode="m/d/yyyy\ h:mm">
                  <c:v>40116.04166665925</c:v>
                </c:pt>
                <c:pt idx="13046" formatCode="m/d/yyyy\ h:mm">
                  <c:v>40116.083333325943</c:v>
                </c:pt>
                <c:pt idx="13047" formatCode="m/d/yyyy\ h:mm">
                  <c:v>40116.124999992593</c:v>
                </c:pt>
                <c:pt idx="13048" formatCode="m/d/yyyy\ h:mm">
                  <c:v>40116.166666659243</c:v>
                </c:pt>
                <c:pt idx="13049" formatCode="m/d/yyyy\ h:mm">
                  <c:v>40116.208333325936</c:v>
                </c:pt>
                <c:pt idx="13050" formatCode="m/d/yyyy\ h:mm">
                  <c:v>40116.249999992593</c:v>
                </c:pt>
                <c:pt idx="13051" formatCode="m/d/yyyy\ h:mm">
                  <c:v>40116.291666659221</c:v>
                </c:pt>
                <c:pt idx="13052" formatCode="m/d/yyyy\ h:mm">
                  <c:v>40116.333333325929</c:v>
                </c:pt>
                <c:pt idx="13053" formatCode="m/d/yyyy\ h:mm">
                  <c:v>40116.3749999926</c:v>
                </c:pt>
                <c:pt idx="13054" formatCode="m/d/yyyy\ h:mm">
                  <c:v>40116.416666659235</c:v>
                </c:pt>
                <c:pt idx="13055" formatCode="m/d/yyyy\ h:mm">
                  <c:v>40116.458333325936</c:v>
                </c:pt>
                <c:pt idx="13056" formatCode="m/d/yyyy\ h:mm">
                  <c:v>40116.499999992586</c:v>
                </c:pt>
                <c:pt idx="13057" formatCode="m/d/yyyy\ h:mm">
                  <c:v>40116.541666659221</c:v>
                </c:pt>
                <c:pt idx="13058" formatCode="m/d/yyyy\ h:mm">
                  <c:v>40116.583333325914</c:v>
                </c:pt>
                <c:pt idx="13059" formatCode="m/d/yyyy\ h:mm">
                  <c:v>40116.624999992579</c:v>
                </c:pt>
                <c:pt idx="13060" formatCode="m/d/yyyy\ h:mm">
                  <c:v>40116.666666659214</c:v>
                </c:pt>
                <c:pt idx="13061" formatCode="m/d/yyyy\ h:mm">
                  <c:v>40116.708333325892</c:v>
                </c:pt>
                <c:pt idx="13062" formatCode="m/d/yyyy\ h:mm">
                  <c:v>40116.749999992571</c:v>
                </c:pt>
                <c:pt idx="13063" formatCode="m/d/yyyy\ h:mm">
                  <c:v>40116.791666659192</c:v>
                </c:pt>
                <c:pt idx="13064" formatCode="m/d/yyyy\ h:mm">
                  <c:v>40116.833333325892</c:v>
                </c:pt>
                <c:pt idx="13065" formatCode="m/d/yyyy\ h:mm">
                  <c:v>40116.874999992571</c:v>
                </c:pt>
                <c:pt idx="13066" formatCode="m/d/yyyy\ h:mm">
                  <c:v>40116.916666659214</c:v>
                </c:pt>
                <c:pt idx="13067" formatCode="m/d/yyyy\ h:mm">
                  <c:v>40116.9583333259</c:v>
                </c:pt>
                <c:pt idx="13068" formatCode="m/d/yyyy\ h:mm">
                  <c:v>40116.999999992542</c:v>
                </c:pt>
                <c:pt idx="13069" formatCode="m/d/yyyy\ h:mm">
                  <c:v>40117.041666659192</c:v>
                </c:pt>
                <c:pt idx="13070" formatCode="m/d/yyyy\ h:mm">
                  <c:v>40117.083333325885</c:v>
                </c:pt>
                <c:pt idx="13071" formatCode="m/d/yyyy\ h:mm">
                  <c:v>40117.124999992542</c:v>
                </c:pt>
                <c:pt idx="13072" formatCode="m/d/yyyy\ h:mm">
                  <c:v>40117.166666659185</c:v>
                </c:pt>
                <c:pt idx="13073" formatCode="m/d/yyyy\ h:mm">
                  <c:v>40117.208333325863</c:v>
                </c:pt>
                <c:pt idx="13074" formatCode="m/d/yyyy\ h:mm">
                  <c:v>40117.249999992542</c:v>
                </c:pt>
                <c:pt idx="13075" formatCode="m/d/yyyy\ h:mm">
                  <c:v>40117.29166665917</c:v>
                </c:pt>
                <c:pt idx="13076" formatCode="m/d/yyyy\ h:mm">
                  <c:v>40117.333333325863</c:v>
                </c:pt>
                <c:pt idx="13077" formatCode="m/d/yyyy\ h:mm">
                  <c:v>40117.374999992549</c:v>
                </c:pt>
                <c:pt idx="13078" formatCode="m/d/yyyy\ h:mm">
                  <c:v>40117.416666659192</c:v>
                </c:pt>
                <c:pt idx="13079" formatCode="m/d/yyyy\ h:mm">
                  <c:v>40117.458333325871</c:v>
                </c:pt>
                <c:pt idx="13080" formatCode="m/d/yyyy\ h:mm">
                  <c:v>40117.499999992513</c:v>
                </c:pt>
                <c:pt idx="13081" formatCode="m/d/yyyy\ h:mm">
                  <c:v>40117.541666659177</c:v>
                </c:pt>
                <c:pt idx="13082" formatCode="m/d/yyyy\ h:mm">
                  <c:v>40117.583333325842</c:v>
                </c:pt>
                <c:pt idx="13083" formatCode="m/d/yyyy\ h:mm">
                  <c:v>40117.624999992513</c:v>
                </c:pt>
                <c:pt idx="13084" formatCode="m/d/yyyy\ h:mm">
                  <c:v>40117.66666665917</c:v>
                </c:pt>
                <c:pt idx="13085" formatCode="m/d/yyyy\ h:mm">
                  <c:v>40117.708333325842</c:v>
                </c:pt>
                <c:pt idx="13086" formatCode="m/d/yyyy\ h:mm">
                  <c:v>40117.749999992498</c:v>
                </c:pt>
                <c:pt idx="13087" formatCode="m/d/yyyy\ h:mm">
                  <c:v>40117.791666659134</c:v>
                </c:pt>
                <c:pt idx="13088" formatCode="m/d/yyyy\ h:mm">
                  <c:v>40117.833333325842</c:v>
                </c:pt>
                <c:pt idx="13089" formatCode="m/d/yyyy\ h:mm">
                  <c:v>40117.874999992506</c:v>
                </c:pt>
                <c:pt idx="13090" formatCode="m/d/yyyy\ h:mm">
                  <c:v>40117.916666659163</c:v>
                </c:pt>
                <c:pt idx="13091" formatCode="m/d/yyyy\ h:mm">
                  <c:v>40117.958333325849</c:v>
                </c:pt>
                <c:pt idx="13092" formatCode="m/d/yyyy\ h:mm">
                  <c:v>40117.999999992491</c:v>
                </c:pt>
                <c:pt idx="13093" formatCode="m/d/yyyy\ h:mm">
                  <c:v>40118.041666659134</c:v>
                </c:pt>
                <c:pt idx="13094" formatCode="m/d/yyyy\ h:mm">
                  <c:v>40118.083333325812</c:v>
                </c:pt>
                <c:pt idx="13095" formatCode="m/d/yyyy\ h:mm">
                  <c:v>40118.124999992491</c:v>
                </c:pt>
                <c:pt idx="13096" formatCode="m/d/yyyy\ h:mm">
                  <c:v>40118.166666659134</c:v>
                </c:pt>
                <c:pt idx="13097" formatCode="m/d/yyyy\ h:mm">
                  <c:v>40118.208333325812</c:v>
                </c:pt>
                <c:pt idx="13098" formatCode="m/d/yyyy\ h:mm">
                  <c:v>40118.249999992469</c:v>
                </c:pt>
                <c:pt idx="13099" formatCode="m/d/yyyy\ h:mm">
                  <c:v>40118.291666659119</c:v>
                </c:pt>
                <c:pt idx="13100" formatCode="m/d/yyyy\ h:mm">
                  <c:v>40118.333333325798</c:v>
                </c:pt>
                <c:pt idx="13101" formatCode="m/d/yyyy\ h:mm">
                  <c:v>40118.374999992477</c:v>
                </c:pt>
                <c:pt idx="13102" formatCode="m/d/yyyy\ h:mm">
                  <c:v>40118.416666659141</c:v>
                </c:pt>
                <c:pt idx="13103" formatCode="m/d/yyyy\ h:mm">
                  <c:v>40118.458333325805</c:v>
                </c:pt>
                <c:pt idx="13104" formatCode="m/d/yyyy\ h:mm">
                  <c:v>40118.499999992462</c:v>
                </c:pt>
                <c:pt idx="13105" formatCode="m/d/yyyy\ h:mm">
                  <c:v>40118.541666659105</c:v>
                </c:pt>
                <c:pt idx="13106" formatCode="m/d/yyyy\ h:mm">
                  <c:v>40118.583333325783</c:v>
                </c:pt>
                <c:pt idx="13107" formatCode="m/d/yyyy\ h:mm">
                  <c:v>40118.624999992448</c:v>
                </c:pt>
                <c:pt idx="13108" formatCode="m/d/yyyy\ h:mm">
                  <c:v>40118.666666659105</c:v>
                </c:pt>
                <c:pt idx="13109" formatCode="m/d/yyyy\ h:mm">
                  <c:v>40118.708333325783</c:v>
                </c:pt>
                <c:pt idx="13110" formatCode="m/d/yyyy\ h:mm">
                  <c:v>40118.74999999244</c:v>
                </c:pt>
                <c:pt idx="13111" formatCode="m/d/yyyy\ h:mm">
                  <c:v>40118.791666659083</c:v>
                </c:pt>
                <c:pt idx="13112" formatCode="m/d/yyyy\ h:mm">
                  <c:v>40118.833333325769</c:v>
                </c:pt>
                <c:pt idx="13113" formatCode="m/d/yyyy\ h:mm">
                  <c:v>40118.874999992448</c:v>
                </c:pt>
                <c:pt idx="13114" formatCode="m/d/yyyy\ h:mm">
                  <c:v>40118.916666659097</c:v>
                </c:pt>
                <c:pt idx="13115" formatCode="m/d/yyyy\ h:mm">
                  <c:v>40118.958333325776</c:v>
                </c:pt>
                <c:pt idx="13116" formatCode="m/d/yyyy\ h:mm">
                  <c:v>40118.999999992433</c:v>
                </c:pt>
                <c:pt idx="13117" formatCode="m/d/yyyy\ h:mm">
                  <c:v>40119.041666659075</c:v>
                </c:pt>
                <c:pt idx="13118" formatCode="m/d/yyyy\ h:mm">
                  <c:v>40119.083333325761</c:v>
                </c:pt>
                <c:pt idx="13119" formatCode="m/d/yyyy\ h:mm">
                  <c:v>40119.124999992418</c:v>
                </c:pt>
                <c:pt idx="13120" formatCode="m/d/yyyy\ h:mm">
                  <c:v>40119.166666659075</c:v>
                </c:pt>
                <c:pt idx="13121" formatCode="m/d/yyyy\ h:mm">
                  <c:v>40119.208333325747</c:v>
                </c:pt>
                <c:pt idx="13122" formatCode="m/d/yyyy\ h:mm">
                  <c:v>40119.249999992411</c:v>
                </c:pt>
                <c:pt idx="13123" formatCode="m/d/yyyy\ h:mm">
                  <c:v>40119.291666659054</c:v>
                </c:pt>
                <c:pt idx="13124" formatCode="m/d/yyyy\ h:mm">
                  <c:v>40119.33333332574</c:v>
                </c:pt>
                <c:pt idx="13125" formatCode="m/d/yyyy\ h:mm">
                  <c:v>40119.374999992426</c:v>
                </c:pt>
                <c:pt idx="13126" formatCode="m/d/yyyy\ h:mm">
                  <c:v>40119.416666659068</c:v>
                </c:pt>
                <c:pt idx="13127" formatCode="m/d/yyyy\ h:mm">
                  <c:v>40119.458333325747</c:v>
                </c:pt>
                <c:pt idx="13128" formatCode="m/d/yyyy\ h:mm">
                  <c:v>40119.499999992397</c:v>
                </c:pt>
                <c:pt idx="13129" formatCode="m/d/yyyy\ h:mm">
                  <c:v>40119.541666659054</c:v>
                </c:pt>
                <c:pt idx="13130" formatCode="m/d/yyyy\ h:mm">
                  <c:v>40119.583333325732</c:v>
                </c:pt>
                <c:pt idx="13131" formatCode="m/d/yyyy\ h:mm">
                  <c:v>40119.624999992389</c:v>
                </c:pt>
                <c:pt idx="13132" formatCode="m/d/yyyy\ h:mm">
                  <c:v>40119.666666659054</c:v>
                </c:pt>
                <c:pt idx="13133" formatCode="m/d/yyyy\ h:mm">
                  <c:v>40119.708333325718</c:v>
                </c:pt>
                <c:pt idx="13134" formatCode="m/d/yyyy\ h:mm">
                  <c:v>40119.749999992382</c:v>
                </c:pt>
                <c:pt idx="13135" formatCode="m/d/yyyy\ h:mm">
                  <c:v>40119.791666659017</c:v>
                </c:pt>
                <c:pt idx="13136" formatCode="m/d/yyyy\ h:mm">
                  <c:v>40119.833333325711</c:v>
                </c:pt>
                <c:pt idx="13137" formatCode="m/d/yyyy\ h:mm">
                  <c:v>40119.874999992397</c:v>
                </c:pt>
                <c:pt idx="13138" formatCode="m/d/yyyy\ h:mm">
                  <c:v>40119.916666659039</c:v>
                </c:pt>
                <c:pt idx="13139" formatCode="m/d/yyyy\ h:mm">
                  <c:v>40119.958333325718</c:v>
                </c:pt>
                <c:pt idx="13140" formatCode="m/d/yyyy\ h:mm">
                  <c:v>40119.999999992368</c:v>
                </c:pt>
                <c:pt idx="13141" formatCode="m/d/yyyy\ h:mm">
                  <c:v>40120.041666659024</c:v>
                </c:pt>
                <c:pt idx="13142" formatCode="m/d/yyyy\ h:mm">
                  <c:v>40120.083333325696</c:v>
                </c:pt>
                <c:pt idx="13143" formatCode="m/d/yyyy\ h:mm">
                  <c:v>40120.12499999236</c:v>
                </c:pt>
                <c:pt idx="13144" formatCode="m/d/yyyy\ h:mm">
                  <c:v>40120.166666659024</c:v>
                </c:pt>
                <c:pt idx="13145" formatCode="m/d/yyyy\ h:mm">
                  <c:v>40120.208333325689</c:v>
                </c:pt>
                <c:pt idx="13146" formatCode="m/d/yyyy\ h:mm">
                  <c:v>40120.249999992353</c:v>
                </c:pt>
                <c:pt idx="13147" formatCode="m/d/yyyy\ h:mm">
                  <c:v>40120.291666658988</c:v>
                </c:pt>
                <c:pt idx="13148" formatCode="m/d/yyyy\ h:mm">
                  <c:v>40120.333333325681</c:v>
                </c:pt>
                <c:pt idx="13149" formatCode="m/d/yyyy\ h:mm">
                  <c:v>40120.37499999236</c:v>
                </c:pt>
                <c:pt idx="13150" formatCode="m/d/yyyy\ h:mm">
                  <c:v>40120.41666665901</c:v>
                </c:pt>
                <c:pt idx="13151" formatCode="m/d/yyyy\ h:mm">
                  <c:v>40120.458333325696</c:v>
                </c:pt>
                <c:pt idx="13152" formatCode="m/d/yyyy\ h:mm">
                  <c:v>40120.499999992338</c:v>
                </c:pt>
                <c:pt idx="13153" formatCode="m/d/yyyy\ h:mm">
                  <c:v>40120.541666658995</c:v>
                </c:pt>
                <c:pt idx="13154" formatCode="m/d/yyyy\ h:mm">
                  <c:v>40120.583333325667</c:v>
                </c:pt>
                <c:pt idx="13155" formatCode="m/d/yyyy\ h:mm">
                  <c:v>40120.624999992331</c:v>
                </c:pt>
                <c:pt idx="13156" formatCode="m/d/yyyy\ h:mm">
                  <c:v>40120.666666658995</c:v>
                </c:pt>
                <c:pt idx="13157" formatCode="m/d/yyyy\ h:mm">
                  <c:v>40120.70833332566</c:v>
                </c:pt>
                <c:pt idx="13158" formatCode="m/d/yyyy\ h:mm">
                  <c:v>40120.749999992331</c:v>
                </c:pt>
                <c:pt idx="13159" formatCode="m/d/yyyy\ h:mm">
                  <c:v>40120.791666658974</c:v>
                </c:pt>
                <c:pt idx="13160" formatCode="m/d/yyyy\ h:mm">
                  <c:v>40120.833333325652</c:v>
                </c:pt>
                <c:pt idx="13161" formatCode="m/d/yyyy\ h:mm">
                  <c:v>40120.874999992338</c:v>
                </c:pt>
                <c:pt idx="13162" formatCode="m/d/yyyy\ h:mm">
                  <c:v>40120.916666658995</c:v>
                </c:pt>
                <c:pt idx="13163" formatCode="m/d/yyyy\ h:mm">
                  <c:v>40120.95833332566</c:v>
                </c:pt>
                <c:pt idx="13164" formatCode="m/d/yyyy\ h:mm">
                  <c:v>40120.999999992309</c:v>
                </c:pt>
                <c:pt idx="13165" formatCode="m/d/yyyy\ h:mm">
                  <c:v>40121.041666658981</c:v>
                </c:pt>
                <c:pt idx="13166" formatCode="m/d/yyyy\ h:mm">
                  <c:v>40121.083333325638</c:v>
                </c:pt>
                <c:pt idx="13167" formatCode="m/d/yyyy\ h:mm">
                  <c:v>40121.124999992302</c:v>
                </c:pt>
                <c:pt idx="13168" formatCode="m/d/yyyy\ h:mm">
                  <c:v>40121.166666658966</c:v>
                </c:pt>
                <c:pt idx="13169" formatCode="m/d/yyyy\ h:mm">
                  <c:v>40121.208333325631</c:v>
                </c:pt>
                <c:pt idx="13170" formatCode="m/d/yyyy\ h:mm">
                  <c:v>40121.249999992295</c:v>
                </c:pt>
                <c:pt idx="13171" formatCode="m/d/yyyy\ h:mm">
                  <c:v>40121.291666658944</c:v>
                </c:pt>
                <c:pt idx="13172" formatCode="m/d/yyyy\ h:mm">
                  <c:v>40121.333333325623</c:v>
                </c:pt>
                <c:pt idx="13173" formatCode="m/d/yyyy\ h:mm">
                  <c:v>40121.374999992302</c:v>
                </c:pt>
                <c:pt idx="13174" formatCode="m/d/yyyy\ h:mm">
                  <c:v>40121.416666658966</c:v>
                </c:pt>
                <c:pt idx="13175" formatCode="m/d/yyyy\ h:mm">
                  <c:v>40121.458333325631</c:v>
                </c:pt>
                <c:pt idx="13176" formatCode="m/d/yyyy\ h:mm">
                  <c:v>40121.49999999228</c:v>
                </c:pt>
                <c:pt idx="13177" formatCode="m/d/yyyy\ h:mm">
                  <c:v>40121.541666658944</c:v>
                </c:pt>
                <c:pt idx="13178" formatCode="m/d/yyyy\ h:mm">
                  <c:v>40121.583333325609</c:v>
                </c:pt>
                <c:pt idx="13179" formatCode="m/d/yyyy\ h:mm">
                  <c:v>40121.624999992273</c:v>
                </c:pt>
                <c:pt idx="13180" formatCode="m/d/yyyy\ h:mm">
                  <c:v>40121.666666658937</c:v>
                </c:pt>
                <c:pt idx="13181" formatCode="m/d/yyyy\ h:mm">
                  <c:v>40121.708333325601</c:v>
                </c:pt>
                <c:pt idx="13182" formatCode="m/d/yyyy\ h:mm">
                  <c:v>40121.749999992266</c:v>
                </c:pt>
                <c:pt idx="13183" formatCode="m/d/yyyy\ h:mm">
                  <c:v>40121.791666658915</c:v>
                </c:pt>
                <c:pt idx="13184" formatCode="m/d/yyyy\ h:mm">
                  <c:v>40121.833333325601</c:v>
                </c:pt>
                <c:pt idx="13185" formatCode="m/d/yyyy\ h:mm">
                  <c:v>40121.874999992273</c:v>
                </c:pt>
                <c:pt idx="13186" formatCode="m/d/yyyy\ h:mm">
                  <c:v>40121.916666658937</c:v>
                </c:pt>
                <c:pt idx="13187" formatCode="m/d/yyyy\ h:mm">
                  <c:v>40121.958333325609</c:v>
                </c:pt>
                <c:pt idx="13188" formatCode="m/d/yyyy\ h:mm">
                  <c:v>40121.999999992251</c:v>
                </c:pt>
                <c:pt idx="13189" formatCode="m/d/yyyy\ h:mm">
                  <c:v>40122.041666658915</c:v>
                </c:pt>
                <c:pt idx="13190" formatCode="m/d/yyyy\ h:mm">
                  <c:v>40122.083333325594</c:v>
                </c:pt>
                <c:pt idx="13191" formatCode="m/d/yyyy\ h:mm">
                  <c:v>40122.124999992244</c:v>
                </c:pt>
                <c:pt idx="13192" formatCode="m/d/yyyy\ h:mm">
                  <c:v>40122.166666658908</c:v>
                </c:pt>
                <c:pt idx="13193" formatCode="m/d/yyyy\ h:mm">
                  <c:v>40122.208333325587</c:v>
                </c:pt>
                <c:pt idx="13194" formatCode="m/d/yyyy\ h:mm">
                  <c:v>40122.249999992237</c:v>
                </c:pt>
                <c:pt idx="13195" formatCode="m/d/yyyy\ h:mm">
                  <c:v>40122.291666658886</c:v>
                </c:pt>
                <c:pt idx="13196" formatCode="m/d/yyyy\ h:mm">
                  <c:v>40122.33333332558</c:v>
                </c:pt>
                <c:pt idx="13197" formatCode="m/d/yyyy\ h:mm">
                  <c:v>40122.374999992244</c:v>
                </c:pt>
                <c:pt idx="13198" formatCode="m/d/yyyy\ h:mm">
                  <c:v>40122.416666658908</c:v>
                </c:pt>
                <c:pt idx="13199" formatCode="m/d/yyyy\ h:mm">
                  <c:v>40122.458333325587</c:v>
                </c:pt>
                <c:pt idx="13200" formatCode="m/d/yyyy\ h:mm">
                  <c:v>40122.499999992222</c:v>
                </c:pt>
                <c:pt idx="13201" formatCode="m/d/yyyy\ h:mm">
                  <c:v>40122.541666658886</c:v>
                </c:pt>
                <c:pt idx="13202" formatCode="m/d/yyyy\ h:mm">
                  <c:v>40122.583333325565</c:v>
                </c:pt>
                <c:pt idx="13203" formatCode="m/d/yyyy\ h:mm">
                  <c:v>40122.624999992215</c:v>
                </c:pt>
                <c:pt idx="13204" formatCode="m/d/yyyy\ h:mm">
                  <c:v>40122.666666658879</c:v>
                </c:pt>
                <c:pt idx="13205" formatCode="m/d/yyyy\ h:mm">
                  <c:v>40122.708333325543</c:v>
                </c:pt>
                <c:pt idx="13210" formatCode="m/d/yyyy\ h:mm">
                  <c:v>40122.791666658857</c:v>
                </c:pt>
                <c:pt idx="13211" formatCode="m/d/yyyy\ h:mm">
                  <c:v>40122.833333325543</c:v>
                </c:pt>
                <c:pt idx="13212" formatCode="m/d/yyyy\ h:mm">
                  <c:v>40122.874999992215</c:v>
                </c:pt>
                <c:pt idx="13213" formatCode="m/d/yyyy\ h:mm">
                  <c:v>40122.916666658879</c:v>
                </c:pt>
                <c:pt idx="13214" formatCode="m/d/yyyy\ h:mm">
                  <c:v>40122.95833332555</c:v>
                </c:pt>
                <c:pt idx="13215" formatCode="m/d/yyyy\ h:mm">
                  <c:v>40122.999999992193</c:v>
                </c:pt>
                <c:pt idx="13216" formatCode="m/d/yyyy\ h:mm">
                  <c:v>40123.041666658857</c:v>
                </c:pt>
                <c:pt idx="13217" formatCode="m/d/yyyy\ h:mm">
                  <c:v>40123.083333325536</c:v>
                </c:pt>
                <c:pt idx="13218" formatCode="m/d/yyyy\ h:mm">
                  <c:v>40123.124999992193</c:v>
                </c:pt>
                <c:pt idx="13219" formatCode="m/d/yyyy\ h:mm">
                  <c:v>40123.16666665885</c:v>
                </c:pt>
                <c:pt idx="13220" formatCode="m/d/yyyy\ h:mm">
                  <c:v>40123.208333325529</c:v>
                </c:pt>
                <c:pt idx="13221" formatCode="m/d/yyyy\ h:mm">
                  <c:v>40123.249999992193</c:v>
                </c:pt>
                <c:pt idx="13222" formatCode="m/d/yyyy\ h:mm">
                  <c:v>40123.291666658821</c:v>
                </c:pt>
                <c:pt idx="13223" formatCode="m/d/yyyy\ h:mm">
                  <c:v>40123.333333325521</c:v>
                </c:pt>
                <c:pt idx="13224" formatCode="m/d/yyyy\ h:mm">
                  <c:v>40123.3749999922</c:v>
                </c:pt>
                <c:pt idx="13225" formatCode="m/d/yyyy\ h:mm">
                  <c:v>40123.416666658843</c:v>
                </c:pt>
                <c:pt idx="13226" formatCode="m/d/yyyy\ h:mm">
                  <c:v>40123.458333325529</c:v>
                </c:pt>
                <c:pt idx="13227" formatCode="m/d/yyyy\ h:mm">
                  <c:v>40123.499999992178</c:v>
                </c:pt>
                <c:pt idx="13228" formatCode="m/d/yyyy\ h:mm">
                  <c:v>40123.541666658828</c:v>
                </c:pt>
                <c:pt idx="13229" formatCode="m/d/yyyy\ h:mm">
                  <c:v>40123.583333325492</c:v>
                </c:pt>
                <c:pt idx="13230" formatCode="m/d/yyyy\ h:mm">
                  <c:v>40123.624999992171</c:v>
                </c:pt>
                <c:pt idx="13231" formatCode="m/d/yyyy\ h:mm">
                  <c:v>40123.666666658821</c:v>
                </c:pt>
                <c:pt idx="13232" formatCode="m/d/yyyy\ h:mm">
                  <c:v>40123.708333325492</c:v>
                </c:pt>
                <c:pt idx="13233" formatCode="m/d/yyyy\ h:mm">
                  <c:v>40123.749999992149</c:v>
                </c:pt>
                <c:pt idx="13234" formatCode="m/d/yyyy\ h:mm">
                  <c:v>40123.791666658784</c:v>
                </c:pt>
                <c:pt idx="13235" formatCode="m/d/yyyy\ h:mm">
                  <c:v>40123.833333325492</c:v>
                </c:pt>
                <c:pt idx="13236" formatCode="m/d/yyyy\ h:mm">
                  <c:v>40123.874999992157</c:v>
                </c:pt>
                <c:pt idx="13237" formatCode="m/d/yyyy\ h:mm">
                  <c:v>40123.916666658813</c:v>
                </c:pt>
                <c:pt idx="13238" formatCode="m/d/yyyy\ h:mm">
                  <c:v>40123.9583333255</c:v>
                </c:pt>
                <c:pt idx="13239" formatCode="m/d/yyyy\ h:mm">
                  <c:v>40123.999999992142</c:v>
                </c:pt>
                <c:pt idx="13240" formatCode="m/d/yyyy\ h:mm">
                  <c:v>40124.041666658784</c:v>
                </c:pt>
                <c:pt idx="13241" formatCode="m/d/yyyy\ h:mm">
                  <c:v>40124.083333325463</c:v>
                </c:pt>
                <c:pt idx="13242" formatCode="m/d/yyyy\ h:mm">
                  <c:v>40124.124999992142</c:v>
                </c:pt>
                <c:pt idx="13243" formatCode="m/d/yyyy\ h:mm">
                  <c:v>40124.166666658784</c:v>
                </c:pt>
                <c:pt idx="13244" formatCode="m/d/yyyy\ h:mm">
                  <c:v>40124.208333325463</c:v>
                </c:pt>
                <c:pt idx="13245" formatCode="m/d/yyyy\ h:mm">
                  <c:v>40124.249999992135</c:v>
                </c:pt>
                <c:pt idx="13246" formatCode="m/d/yyyy\ h:mm">
                  <c:v>40124.29166665877</c:v>
                </c:pt>
                <c:pt idx="13247" formatCode="m/d/yyyy\ h:mm">
                  <c:v>40124.333333325449</c:v>
                </c:pt>
                <c:pt idx="13248" formatCode="m/d/yyyy\ h:mm">
                  <c:v>40124.374999992135</c:v>
                </c:pt>
                <c:pt idx="13249" formatCode="m/d/yyyy\ h:mm">
                  <c:v>40124.416666658792</c:v>
                </c:pt>
                <c:pt idx="13250" formatCode="m/d/yyyy\ h:mm">
                  <c:v>40124.458333325456</c:v>
                </c:pt>
                <c:pt idx="13251" formatCode="m/d/yyyy\ h:mm">
                  <c:v>40124.499999992113</c:v>
                </c:pt>
                <c:pt idx="13252" formatCode="m/d/yyyy\ h:mm">
                  <c:v>40124.54166665877</c:v>
                </c:pt>
                <c:pt idx="13253" formatCode="m/d/yyyy\ h:mm">
                  <c:v>40124.583333325441</c:v>
                </c:pt>
                <c:pt idx="13254" formatCode="m/d/yyyy\ h:mm">
                  <c:v>40124.624999992098</c:v>
                </c:pt>
                <c:pt idx="13255" formatCode="m/d/yyyy\ h:mm">
                  <c:v>40124.666666658755</c:v>
                </c:pt>
                <c:pt idx="13256" formatCode="m/d/yyyy\ h:mm">
                  <c:v>40124.708333325441</c:v>
                </c:pt>
                <c:pt idx="13257" formatCode="m/d/yyyy\ h:mm">
                  <c:v>40124.749999992091</c:v>
                </c:pt>
                <c:pt idx="13258" formatCode="m/d/yyyy\ h:mm">
                  <c:v>40124.791666658733</c:v>
                </c:pt>
                <c:pt idx="13259" formatCode="m/d/yyyy\ h:mm">
                  <c:v>40124.833333325434</c:v>
                </c:pt>
                <c:pt idx="13260" formatCode="m/d/yyyy\ h:mm">
                  <c:v>40124.874999992106</c:v>
                </c:pt>
                <c:pt idx="13261" formatCode="m/d/yyyy\ h:mm">
                  <c:v>40124.916666658748</c:v>
                </c:pt>
                <c:pt idx="13262" formatCode="m/d/yyyy\ h:mm">
                  <c:v>40124.958333325434</c:v>
                </c:pt>
                <c:pt idx="13263" formatCode="m/d/yyyy\ h:mm">
                  <c:v>40124.999999992091</c:v>
                </c:pt>
                <c:pt idx="13264" formatCode="m/d/yyyy\ h:mm">
                  <c:v>40125.041666658726</c:v>
                </c:pt>
                <c:pt idx="13265" formatCode="m/d/yyyy\ h:mm">
                  <c:v>40125.083333325412</c:v>
                </c:pt>
                <c:pt idx="13266" formatCode="m/d/yyyy\ h:mm">
                  <c:v>40125.124999992069</c:v>
                </c:pt>
                <c:pt idx="13267" formatCode="m/d/yyyy\ h:mm">
                  <c:v>40125.166666658726</c:v>
                </c:pt>
                <c:pt idx="13268" formatCode="m/d/yyyy\ h:mm">
                  <c:v>40125.208333325398</c:v>
                </c:pt>
                <c:pt idx="13269" formatCode="m/d/yyyy\ h:mm">
                  <c:v>40125.249999992062</c:v>
                </c:pt>
                <c:pt idx="13270" formatCode="m/d/yyyy\ h:mm">
                  <c:v>40125.291666658704</c:v>
                </c:pt>
                <c:pt idx="13271" formatCode="m/d/yyyy\ h:mm">
                  <c:v>40125.33333332539</c:v>
                </c:pt>
                <c:pt idx="13272" formatCode="m/d/yyyy\ h:mm">
                  <c:v>40125.374999992076</c:v>
                </c:pt>
                <c:pt idx="13273" formatCode="m/d/yyyy\ h:mm">
                  <c:v>40125.416666658719</c:v>
                </c:pt>
                <c:pt idx="13274" formatCode="m/d/yyyy\ h:mm">
                  <c:v>40125.458333325398</c:v>
                </c:pt>
                <c:pt idx="13275" formatCode="m/d/yyyy\ h:mm">
                  <c:v>40125.499999992047</c:v>
                </c:pt>
                <c:pt idx="13276" formatCode="m/d/yyyy\ h:mm">
                  <c:v>40125.541666658704</c:v>
                </c:pt>
                <c:pt idx="13277" formatCode="m/d/yyyy\ h:mm">
                  <c:v>40125.583333325383</c:v>
                </c:pt>
                <c:pt idx="13278" formatCode="m/d/yyyy\ h:mm">
                  <c:v>40125.62499999204</c:v>
                </c:pt>
                <c:pt idx="13279" formatCode="m/d/yyyy\ h:mm">
                  <c:v>40125.666666658704</c:v>
                </c:pt>
                <c:pt idx="13280" formatCode="m/d/yyyy\ h:mm">
                  <c:v>40125.708333325369</c:v>
                </c:pt>
                <c:pt idx="13281" formatCode="m/d/yyyy\ h:mm">
                  <c:v>40125.749999992033</c:v>
                </c:pt>
                <c:pt idx="13282" formatCode="m/d/yyyy\ h:mm">
                  <c:v>40125.791666658668</c:v>
                </c:pt>
                <c:pt idx="13283" formatCode="m/d/yyyy\ h:mm">
                  <c:v>40125.833333325361</c:v>
                </c:pt>
                <c:pt idx="13284" formatCode="m/d/yyyy\ h:mm">
                  <c:v>40125.874999992047</c:v>
                </c:pt>
                <c:pt idx="13285" formatCode="m/d/yyyy\ h:mm">
                  <c:v>40125.91666665869</c:v>
                </c:pt>
                <c:pt idx="13286" formatCode="m/d/yyyy\ h:mm">
                  <c:v>40125.958333325376</c:v>
                </c:pt>
                <c:pt idx="13287" formatCode="m/d/yyyy\ h:mm">
                  <c:v>40125.999999992018</c:v>
                </c:pt>
                <c:pt idx="13288" formatCode="m/d/yyyy\ h:mm">
                  <c:v>40126.041666658675</c:v>
                </c:pt>
                <c:pt idx="13289" formatCode="m/d/yyyy\ h:mm">
                  <c:v>40126.083333325347</c:v>
                </c:pt>
                <c:pt idx="13290" formatCode="m/d/yyyy\ h:mm">
                  <c:v>40126.124999992011</c:v>
                </c:pt>
                <c:pt idx="13291" formatCode="m/d/yyyy\ h:mm">
                  <c:v>40126.166666658675</c:v>
                </c:pt>
                <c:pt idx="13292" formatCode="m/d/yyyy\ h:mm">
                  <c:v>40126.208333325339</c:v>
                </c:pt>
                <c:pt idx="13293" formatCode="m/d/yyyy\ h:mm">
                  <c:v>40126.249999992011</c:v>
                </c:pt>
                <c:pt idx="13294" formatCode="m/d/yyyy\ h:mm">
                  <c:v>40126.291666658639</c:v>
                </c:pt>
                <c:pt idx="13295" formatCode="m/d/yyyy\ h:mm">
                  <c:v>40126.333333325332</c:v>
                </c:pt>
                <c:pt idx="13296" formatCode="m/d/yyyy\ h:mm">
                  <c:v>40126.374999992018</c:v>
                </c:pt>
                <c:pt idx="13297" formatCode="m/d/yyyy\ h:mm">
                  <c:v>40126.416666658661</c:v>
                </c:pt>
                <c:pt idx="13298" formatCode="m/d/yyyy\ h:mm">
                  <c:v>40126.458333325347</c:v>
                </c:pt>
                <c:pt idx="13299" formatCode="m/d/yyyy\ h:mm">
                  <c:v>40126.499999991989</c:v>
                </c:pt>
                <c:pt idx="13300" formatCode="m/d/yyyy\ h:mm">
                  <c:v>40126.541666658639</c:v>
                </c:pt>
                <c:pt idx="13301" formatCode="m/d/yyyy\ h:mm">
                  <c:v>40126.583333325318</c:v>
                </c:pt>
                <c:pt idx="13302" formatCode="m/d/yyyy\ h:mm">
                  <c:v>40126.624999991982</c:v>
                </c:pt>
                <c:pt idx="13303" formatCode="m/d/yyyy\ h:mm">
                  <c:v>40126.666666658632</c:v>
                </c:pt>
                <c:pt idx="13304" formatCode="m/d/yyyy\ h:mm">
                  <c:v>40126.70833332531</c:v>
                </c:pt>
                <c:pt idx="13305" formatCode="m/d/yyyy\ h:mm">
                  <c:v>40126.749999991982</c:v>
                </c:pt>
                <c:pt idx="13306" formatCode="m/d/yyyy\ h:mm">
                  <c:v>40126.791666658617</c:v>
                </c:pt>
                <c:pt idx="13307" formatCode="m/d/yyyy\ h:mm">
                  <c:v>40126.833333325303</c:v>
                </c:pt>
                <c:pt idx="13308" formatCode="m/d/yyyy\ h:mm">
                  <c:v>40126.874999991989</c:v>
                </c:pt>
                <c:pt idx="13309" formatCode="m/d/yyyy\ h:mm">
                  <c:v>40126.916666658632</c:v>
                </c:pt>
                <c:pt idx="13310" formatCode="m/d/yyyy\ h:mm">
                  <c:v>40126.95833332531</c:v>
                </c:pt>
                <c:pt idx="13311" formatCode="m/d/yyyy\ h:mm">
                  <c:v>40126.99999999196</c:v>
                </c:pt>
                <c:pt idx="13312" formatCode="m/d/yyyy\ h:mm">
                  <c:v>40127.041666658624</c:v>
                </c:pt>
                <c:pt idx="13313" formatCode="m/d/yyyy\ h:mm">
                  <c:v>40127.083333325289</c:v>
                </c:pt>
                <c:pt idx="13314" formatCode="m/d/yyyy\ h:mm">
                  <c:v>40127.124999991953</c:v>
                </c:pt>
                <c:pt idx="13315" formatCode="m/d/yyyy\ h:mm">
                  <c:v>40127.166666658602</c:v>
                </c:pt>
                <c:pt idx="13316" formatCode="m/d/yyyy\ h:mm">
                  <c:v>40127.208333325281</c:v>
                </c:pt>
                <c:pt idx="13317" formatCode="m/d/yyyy\ h:mm">
                  <c:v>40127.249999991946</c:v>
                </c:pt>
                <c:pt idx="13318" formatCode="m/d/yyyy\ h:mm">
                  <c:v>40127.291666658588</c:v>
                </c:pt>
                <c:pt idx="13319" formatCode="m/d/yyyy\ h:mm">
                  <c:v>40127.333333325281</c:v>
                </c:pt>
                <c:pt idx="13320" formatCode="m/d/yyyy\ h:mm">
                  <c:v>40127.374999991953</c:v>
                </c:pt>
                <c:pt idx="13321" formatCode="m/d/yyyy\ h:mm">
                  <c:v>40127.416666658602</c:v>
                </c:pt>
                <c:pt idx="13322" formatCode="m/d/yyyy\ h:mm">
                  <c:v>40127.458333325289</c:v>
                </c:pt>
                <c:pt idx="13323" formatCode="m/d/yyyy\ h:mm">
                  <c:v>40127.499999991931</c:v>
                </c:pt>
                <c:pt idx="13324" formatCode="m/d/yyyy\ h:mm">
                  <c:v>40127.541666658595</c:v>
                </c:pt>
                <c:pt idx="13325" formatCode="m/d/yyyy\ h:mm">
                  <c:v>40127.583333325259</c:v>
                </c:pt>
                <c:pt idx="13326" formatCode="m/d/yyyy\ h:mm">
                  <c:v>40127.624999991931</c:v>
                </c:pt>
                <c:pt idx="13327" formatCode="m/d/yyyy\ h:mm">
                  <c:v>40127.666666658588</c:v>
                </c:pt>
                <c:pt idx="13328" formatCode="m/d/yyyy\ h:mm">
                  <c:v>40127.708333325252</c:v>
                </c:pt>
                <c:pt idx="13329" formatCode="m/d/yyyy\ h:mm">
                  <c:v>40127.749999991916</c:v>
                </c:pt>
                <c:pt idx="13330" formatCode="m/d/yyyy\ h:mm">
                  <c:v>40127.791666658566</c:v>
                </c:pt>
                <c:pt idx="13331" formatCode="m/d/yyyy\ h:mm">
                  <c:v>40127.833333325245</c:v>
                </c:pt>
                <c:pt idx="13332" formatCode="m/d/yyyy\ h:mm">
                  <c:v>40127.874999991924</c:v>
                </c:pt>
                <c:pt idx="13333" formatCode="m/d/yyyy\ h:mm">
                  <c:v>40127.916666658588</c:v>
                </c:pt>
                <c:pt idx="13334" formatCode="m/d/yyyy\ h:mm">
                  <c:v>40127.958333325252</c:v>
                </c:pt>
                <c:pt idx="13335" formatCode="m/d/yyyy\ h:mm">
                  <c:v>40127.999999991902</c:v>
                </c:pt>
                <c:pt idx="13336" formatCode="m/d/yyyy\ h:mm">
                  <c:v>40128.041666658566</c:v>
                </c:pt>
                <c:pt idx="13337" formatCode="m/d/yyyy\ h:mm">
                  <c:v>40128.08333332523</c:v>
                </c:pt>
                <c:pt idx="13338" formatCode="m/d/yyyy\ h:mm">
                  <c:v>40128.124999991895</c:v>
                </c:pt>
                <c:pt idx="13339" formatCode="m/d/yyyy\ h:mm">
                  <c:v>40128.166666658559</c:v>
                </c:pt>
                <c:pt idx="13340" formatCode="m/d/yyyy\ h:mm">
                  <c:v>40128.208333325223</c:v>
                </c:pt>
                <c:pt idx="13341" formatCode="m/d/yyyy\ h:mm">
                  <c:v>40128.249999991887</c:v>
                </c:pt>
                <c:pt idx="13342" formatCode="m/d/yyyy\ h:mm">
                  <c:v>40128.291666658537</c:v>
                </c:pt>
                <c:pt idx="13343" formatCode="m/d/yyyy\ h:mm">
                  <c:v>40128.333333325216</c:v>
                </c:pt>
                <c:pt idx="13344" formatCode="m/d/yyyy\ h:mm">
                  <c:v>40128.374999991895</c:v>
                </c:pt>
                <c:pt idx="13345" formatCode="m/d/yyyy\ h:mm">
                  <c:v>40128.416666658559</c:v>
                </c:pt>
                <c:pt idx="13346" formatCode="m/d/yyyy\ h:mm">
                  <c:v>40128.458333325223</c:v>
                </c:pt>
                <c:pt idx="13347" formatCode="m/d/yyyy\ h:mm">
                  <c:v>40128.499999991873</c:v>
                </c:pt>
                <c:pt idx="13348" formatCode="m/d/yyyy\ h:mm">
                  <c:v>40128.541666658537</c:v>
                </c:pt>
                <c:pt idx="13349" formatCode="m/d/yyyy\ h:mm">
                  <c:v>40128.583333325201</c:v>
                </c:pt>
                <c:pt idx="13350" formatCode="m/d/yyyy\ h:mm">
                  <c:v>40128.624999991865</c:v>
                </c:pt>
                <c:pt idx="13351" formatCode="m/d/yyyy\ h:mm">
                  <c:v>40128.66666665853</c:v>
                </c:pt>
                <c:pt idx="13352" formatCode="m/d/yyyy\ h:mm">
                  <c:v>40128.708333325201</c:v>
                </c:pt>
                <c:pt idx="13353" formatCode="m/d/yyyy\ h:mm">
                  <c:v>40128.749999991858</c:v>
                </c:pt>
                <c:pt idx="13354" formatCode="m/d/yyyy\ h:mm">
                  <c:v>40128.791666658508</c:v>
                </c:pt>
                <c:pt idx="13355" formatCode="m/d/yyyy\ h:mm">
                  <c:v>40128.833333325201</c:v>
                </c:pt>
                <c:pt idx="13356" formatCode="m/d/yyyy\ h:mm">
                  <c:v>40128.874999991865</c:v>
                </c:pt>
                <c:pt idx="13357" formatCode="m/d/yyyy\ h:mm">
                  <c:v>40128.91666665853</c:v>
                </c:pt>
                <c:pt idx="13358" formatCode="m/d/yyyy\ h:mm">
                  <c:v>40128.958333325209</c:v>
                </c:pt>
                <c:pt idx="13359" formatCode="m/d/yyyy\ h:mm">
                  <c:v>40128.999999991844</c:v>
                </c:pt>
                <c:pt idx="13360" formatCode="m/d/yyyy\ h:mm">
                  <c:v>40129.041666658508</c:v>
                </c:pt>
                <c:pt idx="13361" formatCode="m/d/yyyy\ h:mm">
                  <c:v>40129.083333325187</c:v>
                </c:pt>
                <c:pt idx="13362" formatCode="m/d/yyyy\ h:mm">
                  <c:v>40129.124999991836</c:v>
                </c:pt>
                <c:pt idx="13363" formatCode="m/d/yyyy\ h:mm">
                  <c:v>40129.166666658501</c:v>
                </c:pt>
                <c:pt idx="13364" formatCode="m/d/yyyy\ h:mm">
                  <c:v>40129.208333325179</c:v>
                </c:pt>
                <c:pt idx="13365" formatCode="m/d/yyyy\ h:mm">
                  <c:v>40129.249999991829</c:v>
                </c:pt>
                <c:pt idx="13366" formatCode="m/d/yyyy\ h:mm">
                  <c:v>40129.291666658472</c:v>
                </c:pt>
                <c:pt idx="13367" formatCode="m/d/yyyy\ h:mm">
                  <c:v>40129.333333325172</c:v>
                </c:pt>
                <c:pt idx="13368" formatCode="m/d/yyyy\ h:mm">
                  <c:v>40129.374999991836</c:v>
                </c:pt>
                <c:pt idx="13369" formatCode="m/d/yyyy\ h:mm">
                  <c:v>40129.416666658493</c:v>
                </c:pt>
                <c:pt idx="13370" formatCode="m/d/yyyy\ h:mm">
                  <c:v>40129.458333325179</c:v>
                </c:pt>
                <c:pt idx="13371" formatCode="m/d/yyyy\ h:mm">
                  <c:v>40129.499999991815</c:v>
                </c:pt>
                <c:pt idx="13372" formatCode="m/d/yyyy\ h:mm">
                  <c:v>40129.541666658479</c:v>
                </c:pt>
                <c:pt idx="13373" formatCode="m/d/yyyy\ h:mm">
                  <c:v>40129.583333325143</c:v>
                </c:pt>
                <c:pt idx="13374" formatCode="m/d/yyyy\ h:mm">
                  <c:v>40129.624999991807</c:v>
                </c:pt>
                <c:pt idx="13375" formatCode="m/d/yyyy\ h:mm">
                  <c:v>40129.666666658472</c:v>
                </c:pt>
                <c:pt idx="13376" formatCode="m/d/yyyy\ h:mm">
                  <c:v>40129.708333325143</c:v>
                </c:pt>
                <c:pt idx="13377" formatCode="m/d/yyyy\ h:mm">
                  <c:v>40129.7499999918</c:v>
                </c:pt>
                <c:pt idx="13378" formatCode="m/d/yyyy\ h:mm">
                  <c:v>40129.79166665845</c:v>
                </c:pt>
                <c:pt idx="13379" formatCode="m/d/yyyy\ h:mm">
                  <c:v>40129.833333325143</c:v>
                </c:pt>
                <c:pt idx="13380" formatCode="m/d/yyyy\ h:mm">
                  <c:v>40129.874999991793</c:v>
                </c:pt>
                <c:pt idx="13381" formatCode="m/d/yyyy\ h:mm">
                  <c:v>40129.916666658472</c:v>
                </c:pt>
                <c:pt idx="13382" formatCode="m/d/yyyy\ h:mm">
                  <c:v>40129.95833332515</c:v>
                </c:pt>
                <c:pt idx="13383" formatCode="m/d/yyyy\ h:mm">
                  <c:v>40129.999999991785</c:v>
                </c:pt>
                <c:pt idx="13384" formatCode="m/d/yyyy\ h:mm">
                  <c:v>40130.04166665845</c:v>
                </c:pt>
                <c:pt idx="13385" formatCode="m/d/yyyy\ h:mm">
                  <c:v>40130.083333325128</c:v>
                </c:pt>
                <c:pt idx="13386" formatCode="m/d/yyyy\ h:mm">
                  <c:v>40130.124999991778</c:v>
                </c:pt>
                <c:pt idx="13387" formatCode="m/d/yyyy\ h:mm">
                  <c:v>40130.166666658435</c:v>
                </c:pt>
                <c:pt idx="13388" formatCode="m/d/yyyy\ h:mm">
                  <c:v>40130.208333325121</c:v>
                </c:pt>
                <c:pt idx="13389" formatCode="m/d/yyyy\ h:mm">
                  <c:v>40130.249999991771</c:v>
                </c:pt>
                <c:pt idx="13390" formatCode="m/d/yyyy\ h:mm">
                  <c:v>40130.291666658421</c:v>
                </c:pt>
                <c:pt idx="13391" formatCode="m/d/yyyy\ h:mm">
                  <c:v>40130.333333325099</c:v>
                </c:pt>
                <c:pt idx="13392" formatCode="m/d/yyyy\ h:mm">
                  <c:v>40130.374999991778</c:v>
                </c:pt>
                <c:pt idx="13393" formatCode="m/d/yyyy\ h:mm">
                  <c:v>40130.416666658442</c:v>
                </c:pt>
                <c:pt idx="13394" formatCode="m/d/yyyy\ h:mm">
                  <c:v>40130.458333325107</c:v>
                </c:pt>
                <c:pt idx="13395" formatCode="m/d/yyyy\ h:mm">
                  <c:v>40130.499999991756</c:v>
                </c:pt>
                <c:pt idx="13396" formatCode="m/d/yyyy\ h:mm">
                  <c:v>40130.541666658421</c:v>
                </c:pt>
                <c:pt idx="13397" formatCode="m/d/yyyy\ h:mm">
                  <c:v>40130.583333325092</c:v>
                </c:pt>
                <c:pt idx="13398" formatCode="m/d/yyyy\ h:mm">
                  <c:v>40130.624999991735</c:v>
                </c:pt>
                <c:pt idx="13399" formatCode="m/d/yyyy\ h:mm">
                  <c:v>40130.666666658406</c:v>
                </c:pt>
                <c:pt idx="13400" formatCode="m/d/yyyy\ h:mm">
                  <c:v>40130.708333325092</c:v>
                </c:pt>
                <c:pt idx="13401" formatCode="m/d/yyyy\ h:mm">
                  <c:v>40130.749999991735</c:v>
                </c:pt>
                <c:pt idx="13402" formatCode="m/d/yyyy\ h:mm">
                  <c:v>40130.791666658384</c:v>
                </c:pt>
                <c:pt idx="13403" formatCode="m/d/yyyy\ h:mm">
                  <c:v>40130.833333325085</c:v>
                </c:pt>
                <c:pt idx="13404" formatCode="m/d/yyyy\ h:mm">
                  <c:v>40130.874999991742</c:v>
                </c:pt>
                <c:pt idx="13405" formatCode="m/d/yyyy\ h:mm">
                  <c:v>40130.916666658399</c:v>
                </c:pt>
                <c:pt idx="13406" formatCode="m/d/yyyy\ h:mm">
                  <c:v>40130.958333325085</c:v>
                </c:pt>
                <c:pt idx="13407" formatCode="m/d/yyyy\ h:mm">
                  <c:v>40130.999999991727</c:v>
                </c:pt>
                <c:pt idx="13408" formatCode="m/d/yyyy\ h:mm">
                  <c:v>40131.041666658384</c:v>
                </c:pt>
                <c:pt idx="13409" formatCode="m/d/yyyy\ h:mm">
                  <c:v>40131.083333325063</c:v>
                </c:pt>
                <c:pt idx="13410" formatCode="m/d/yyyy\ h:mm">
                  <c:v>40131.12499999172</c:v>
                </c:pt>
                <c:pt idx="13411" formatCode="m/d/yyyy\ h:mm">
                  <c:v>40131.166666658384</c:v>
                </c:pt>
                <c:pt idx="13412" formatCode="m/d/yyyy\ h:mm">
                  <c:v>40131.208333325048</c:v>
                </c:pt>
                <c:pt idx="13413" formatCode="m/d/yyyy\ h:mm">
                  <c:v>40131.249999991705</c:v>
                </c:pt>
                <c:pt idx="13414" formatCode="m/d/yyyy\ h:mm">
                  <c:v>40131.291666658362</c:v>
                </c:pt>
                <c:pt idx="13415" formatCode="m/d/yyyy\ h:mm">
                  <c:v>40131.333333325041</c:v>
                </c:pt>
                <c:pt idx="13416" formatCode="m/d/yyyy\ h:mm">
                  <c:v>40131.374999991713</c:v>
                </c:pt>
                <c:pt idx="13417" formatCode="m/d/yyyy\ h:mm">
                  <c:v>40131.416666658384</c:v>
                </c:pt>
                <c:pt idx="13418" formatCode="m/d/yyyy\ h:mm">
                  <c:v>40131.458333325056</c:v>
                </c:pt>
                <c:pt idx="13419" formatCode="m/d/yyyy\ h:mm">
                  <c:v>40131.499999991684</c:v>
                </c:pt>
                <c:pt idx="13420" formatCode="m/d/yyyy\ h:mm">
                  <c:v>40131.541666658355</c:v>
                </c:pt>
                <c:pt idx="13421" formatCode="m/d/yyyy\ h:mm">
                  <c:v>40131.583333325041</c:v>
                </c:pt>
                <c:pt idx="13422" formatCode="m/d/yyyy\ h:mm">
                  <c:v>40131.624999991684</c:v>
                </c:pt>
                <c:pt idx="13423" formatCode="m/d/yyyy\ h:mm">
                  <c:v>40131.666666658355</c:v>
                </c:pt>
                <c:pt idx="13424" formatCode="m/d/yyyy\ h:mm">
                  <c:v>40131.708333325019</c:v>
                </c:pt>
                <c:pt idx="13425" formatCode="m/d/yyyy\ h:mm">
                  <c:v>40131.749999991684</c:v>
                </c:pt>
                <c:pt idx="13426" formatCode="m/d/yyyy\ h:mm">
                  <c:v>40131.791666658319</c:v>
                </c:pt>
                <c:pt idx="13427" formatCode="m/d/yyyy\ h:mm">
                  <c:v>40131.833333325012</c:v>
                </c:pt>
                <c:pt idx="13428" formatCode="m/d/yyyy\ h:mm">
                  <c:v>40131.874999991691</c:v>
                </c:pt>
                <c:pt idx="13429" formatCode="m/d/yyyy\ h:mm">
                  <c:v>40131.916666658341</c:v>
                </c:pt>
                <c:pt idx="13430" formatCode="m/d/yyyy\ h:mm">
                  <c:v>40131.958333325027</c:v>
                </c:pt>
                <c:pt idx="13431" formatCode="m/d/yyyy\ h:mm">
                  <c:v>40131.999999991654</c:v>
                </c:pt>
                <c:pt idx="13432" formatCode="m/d/yyyy\ h:mm">
                  <c:v>40132.041666658326</c:v>
                </c:pt>
                <c:pt idx="13433" formatCode="m/d/yyyy\ h:mm">
                  <c:v>40132.083333325012</c:v>
                </c:pt>
                <c:pt idx="13434" formatCode="m/d/yyyy\ h:mm">
                  <c:v>40132.124999991654</c:v>
                </c:pt>
                <c:pt idx="13435" formatCode="m/d/yyyy\ h:mm">
                  <c:v>40132.166666658326</c:v>
                </c:pt>
                <c:pt idx="13436" formatCode="m/d/yyyy\ h:mm">
                  <c:v>40132.208333325005</c:v>
                </c:pt>
                <c:pt idx="13437" formatCode="m/d/yyyy\ h:mm">
                  <c:v>40132.249999991654</c:v>
                </c:pt>
                <c:pt idx="13438" formatCode="m/d/yyyy\ h:mm">
                  <c:v>40132.291666658297</c:v>
                </c:pt>
                <c:pt idx="13439" formatCode="m/d/yyyy\ h:mm">
                  <c:v>40132.333333324998</c:v>
                </c:pt>
                <c:pt idx="13440" formatCode="m/d/yyyy\ h:mm">
                  <c:v>40132.374999991647</c:v>
                </c:pt>
                <c:pt idx="13441" formatCode="m/d/yyyy\ h:mm">
                  <c:v>40132.416666658311</c:v>
                </c:pt>
                <c:pt idx="13442" formatCode="m/d/yyyy\ h:mm">
                  <c:v>40132.458333325012</c:v>
                </c:pt>
                <c:pt idx="13443" formatCode="m/d/yyyy\ h:mm">
                  <c:v>40132.499999991625</c:v>
                </c:pt>
                <c:pt idx="13444" formatCode="m/d/yyyy\ h:mm">
                  <c:v>40132.541666658304</c:v>
                </c:pt>
                <c:pt idx="13445" formatCode="m/d/yyyy\ h:mm">
                  <c:v>40132.58333332499</c:v>
                </c:pt>
                <c:pt idx="13446" formatCode="m/d/yyyy\ h:mm">
                  <c:v>40132.624999991625</c:v>
                </c:pt>
                <c:pt idx="13447" formatCode="m/d/yyyy\ h:mm">
                  <c:v>40132.666666658282</c:v>
                </c:pt>
                <c:pt idx="13448" formatCode="m/d/yyyy\ h:mm">
                  <c:v>40132.708333324976</c:v>
                </c:pt>
                <c:pt idx="13449" formatCode="m/d/yyyy\ h:mm">
                  <c:v>40132.749999991625</c:v>
                </c:pt>
                <c:pt idx="13450" formatCode="m/d/yyyy\ h:mm">
                  <c:v>40132.791666658268</c:v>
                </c:pt>
                <c:pt idx="13451" formatCode="m/d/yyyy\ h:mm">
                  <c:v>40132.833333324976</c:v>
                </c:pt>
                <c:pt idx="13452" formatCode="m/d/yyyy\ h:mm">
                  <c:v>40132.874999991618</c:v>
                </c:pt>
                <c:pt idx="13453" formatCode="m/d/yyyy\ h:mm">
                  <c:v>40132.916666658282</c:v>
                </c:pt>
                <c:pt idx="13454" formatCode="m/d/yyyy\ h:mm">
                  <c:v>40132.958333324976</c:v>
                </c:pt>
                <c:pt idx="13455" formatCode="m/d/yyyy\ h:mm">
                  <c:v>40132.999999991604</c:v>
                </c:pt>
                <c:pt idx="13456" formatCode="m/d/yyyy\ h:mm">
                  <c:v>40133.041666658275</c:v>
                </c:pt>
                <c:pt idx="13457" formatCode="m/d/yyyy\ h:mm">
                  <c:v>40133.083333324954</c:v>
                </c:pt>
                <c:pt idx="13458" formatCode="m/d/yyyy\ h:mm">
                  <c:v>40133.124999991604</c:v>
                </c:pt>
                <c:pt idx="13459" formatCode="m/d/yyyy\ h:mm">
                  <c:v>40133.166666658253</c:v>
                </c:pt>
                <c:pt idx="13460" formatCode="m/d/yyyy\ h:mm">
                  <c:v>40133.208333324947</c:v>
                </c:pt>
                <c:pt idx="13461" formatCode="m/d/yyyy\ h:mm">
                  <c:v>40133.249999991596</c:v>
                </c:pt>
                <c:pt idx="13462" formatCode="m/d/yyyy\ h:mm">
                  <c:v>40133.291666658231</c:v>
                </c:pt>
                <c:pt idx="13463" formatCode="m/d/yyyy\ h:mm">
                  <c:v>40133.333333324947</c:v>
                </c:pt>
                <c:pt idx="13464" formatCode="m/d/yyyy\ h:mm">
                  <c:v>40133.374999991604</c:v>
                </c:pt>
                <c:pt idx="13465" formatCode="m/d/yyyy\ h:mm">
                  <c:v>40133.416666658253</c:v>
                </c:pt>
                <c:pt idx="13466" formatCode="m/d/yyyy\ h:mm">
                  <c:v>40133.458333324947</c:v>
                </c:pt>
                <c:pt idx="13467" formatCode="m/d/yyyy\ h:mm">
                  <c:v>40133.499999991582</c:v>
                </c:pt>
                <c:pt idx="13468" formatCode="m/d/yyyy\ h:mm">
                  <c:v>40133.541666658231</c:v>
                </c:pt>
                <c:pt idx="13469" formatCode="m/d/yyyy\ h:mm">
                  <c:v>40133.583333324925</c:v>
                </c:pt>
                <c:pt idx="13470" formatCode="m/d/yyyy\ h:mm">
                  <c:v>40133.624999991582</c:v>
                </c:pt>
                <c:pt idx="13471" formatCode="m/d/yyyy\ h:mm">
                  <c:v>40133.666666658224</c:v>
                </c:pt>
                <c:pt idx="13472" formatCode="m/d/yyyy\ h:mm">
                  <c:v>40133.708333324917</c:v>
                </c:pt>
                <c:pt idx="13473" formatCode="m/d/yyyy\ h:mm">
                  <c:v>40133.749999991567</c:v>
                </c:pt>
                <c:pt idx="13474" formatCode="m/d/yyyy\ h:mm">
                  <c:v>40133.791666658202</c:v>
                </c:pt>
                <c:pt idx="13475" formatCode="m/d/yyyy\ h:mm">
                  <c:v>40133.83333332491</c:v>
                </c:pt>
                <c:pt idx="13476" formatCode="m/d/yyyy\ h:mm">
                  <c:v>40133.874999991574</c:v>
                </c:pt>
                <c:pt idx="13477" formatCode="m/d/yyyy\ h:mm">
                  <c:v>40133.916666658231</c:v>
                </c:pt>
                <c:pt idx="13478" formatCode="m/d/yyyy\ h:mm">
                  <c:v>40133.958333324917</c:v>
                </c:pt>
                <c:pt idx="13479" formatCode="m/d/yyyy\ h:mm">
                  <c:v>40133.999999991553</c:v>
                </c:pt>
                <c:pt idx="13480" formatCode="m/d/yyyy\ h:mm">
                  <c:v>40134.041666658202</c:v>
                </c:pt>
                <c:pt idx="13481" formatCode="m/d/yyyy\ h:mm">
                  <c:v>40134.083333324896</c:v>
                </c:pt>
                <c:pt idx="13482" formatCode="m/d/yyyy\ h:mm">
                  <c:v>40134.124999991545</c:v>
                </c:pt>
                <c:pt idx="13483" formatCode="m/d/yyyy\ h:mm">
                  <c:v>40134.166666658195</c:v>
                </c:pt>
                <c:pt idx="13484" formatCode="m/d/yyyy\ h:mm">
                  <c:v>40134.208333324896</c:v>
                </c:pt>
                <c:pt idx="13485" formatCode="m/d/yyyy\ h:mm">
                  <c:v>40134.249999991538</c:v>
                </c:pt>
                <c:pt idx="13486" formatCode="m/d/yyyy\ h:mm">
                  <c:v>40134.29166665818</c:v>
                </c:pt>
                <c:pt idx="13487" formatCode="m/d/yyyy\ h:mm">
                  <c:v>40134.333333324888</c:v>
                </c:pt>
                <c:pt idx="13488" formatCode="m/d/yyyy\ h:mm">
                  <c:v>40134.374999991545</c:v>
                </c:pt>
                <c:pt idx="13489" formatCode="m/d/yyyy\ h:mm">
                  <c:v>40134.416666658202</c:v>
                </c:pt>
                <c:pt idx="13490" formatCode="m/d/yyyy\ h:mm">
                  <c:v>40134.458333324896</c:v>
                </c:pt>
                <c:pt idx="13491" formatCode="m/d/yyyy\ h:mm">
                  <c:v>40134.499999991531</c:v>
                </c:pt>
                <c:pt idx="13492" formatCode="m/d/yyyy\ h:mm">
                  <c:v>40134.541666658188</c:v>
                </c:pt>
                <c:pt idx="13493" formatCode="m/d/yyyy\ h:mm">
                  <c:v>40134.583333324867</c:v>
                </c:pt>
                <c:pt idx="13494" formatCode="m/d/yyyy\ h:mm">
                  <c:v>40134.624999991516</c:v>
                </c:pt>
                <c:pt idx="13495" formatCode="m/d/yyyy\ h:mm">
                  <c:v>40134.66666665818</c:v>
                </c:pt>
                <c:pt idx="13496" formatCode="m/d/yyyy\ h:mm">
                  <c:v>40134.708333324859</c:v>
                </c:pt>
                <c:pt idx="13497" formatCode="m/d/yyyy\ h:mm">
                  <c:v>40134.749999991509</c:v>
                </c:pt>
                <c:pt idx="13498" formatCode="m/d/yyyy\ h:mm">
                  <c:v>40134.791666658159</c:v>
                </c:pt>
                <c:pt idx="13499" formatCode="m/d/yyyy\ h:mm">
                  <c:v>40134.833333324852</c:v>
                </c:pt>
                <c:pt idx="13500" formatCode="m/d/yyyy\ h:mm">
                  <c:v>40134.874999991516</c:v>
                </c:pt>
                <c:pt idx="13501" formatCode="m/d/yyyy\ h:mm">
                  <c:v>40134.91666665818</c:v>
                </c:pt>
                <c:pt idx="13502" formatCode="m/d/yyyy\ h:mm">
                  <c:v>40134.958333324859</c:v>
                </c:pt>
                <c:pt idx="13503" formatCode="m/d/yyyy\ h:mm">
                  <c:v>40134.999999991494</c:v>
                </c:pt>
                <c:pt idx="13504" formatCode="m/d/yyyy\ h:mm">
                  <c:v>40135.041666658159</c:v>
                </c:pt>
                <c:pt idx="13505" formatCode="m/d/yyyy\ h:mm">
                  <c:v>40135.083333324837</c:v>
                </c:pt>
                <c:pt idx="13506" formatCode="m/d/yyyy\ h:mm">
                  <c:v>40135.124999991487</c:v>
                </c:pt>
                <c:pt idx="13507" formatCode="m/d/yyyy\ h:mm">
                  <c:v>40135.166666658151</c:v>
                </c:pt>
                <c:pt idx="13508" formatCode="m/d/yyyy\ h:mm">
                  <c:v>40135.20833332483</c:v>
                </c:pt>
                <c:pt idx="13509" formatCode="m/d/yyyy\ h:mm">
                  <c:v>40135.24999999148</c:v>
                </c:pt>
                <c:pt idx="13510" formatCode="m/d/yyyy\ h:mm">
                  <c:v>40135.29166665813</c:v>
                </c:pt>
                <c:pt idx="13511" formatCode="m/d/yyyy\ h:mm">
                  <c:v>40135.333333324823</c:v>
                </c:pt>
                <c:pt idx="13512" formatCode="m/d/yyyy\ h:mm">
                  <c:v>40135.374999991487</c:v>
                </c:pt>
                <c:pt idx="13513" formatCode="m/d/yyyy\ h:mm">
                  <c:v>40135.416666658151</c:v>
                </c:pt>
                <c:pt idx="13514" formatCode="m/d/yyyy\ h:mm">
                  <c:v>40135.45833332483</c:v>
                </c:pt>
                <c:pt idx="13515" formatCode="m/d/yyyy\ h:mm">
                  <c:v>40135.499999991465</c:v>
                </c:pt>
                <c:pt idx="13516" formatCode="m/d/yyyy\ h:mm">
                  <c:v>40135.54166665813</c:v>
                </c:pt>
                <c:pt idx="13517" formatCode="m/d/yyyy\ h:mm">
                  <c:v>40135.583333324808</c:v>
                </c:pt>
                <c:pt idx="13518" formatCode="m/d/yyyy\ h:mm">
                  <c:v>40135.624999991458</c:v>
                </c:pt>
                <c:pt idx="13519" formatCode="m/d/yyyy\ h:mm">
                  <c:v>40135.666666658122</c:v>
                </c:pt>
                <c:pt idx="13520" formatCode="m/d/yyyy\ h:mm">
                  <c:v>40135.708333324801</c:v>
                </c:pt>
                <c:pt idx="13521" formatCode="m/d/yyyy\ h:mm">
                  <c:v>40135.749999991451</c:v>
                </c:pt>
                <c:pt idx="13522" formatCode="m/d/yyyy\ h:mm">
                  <c:v>40135.7916666581</c:v>
                </c:pt>
                <c:pt idx="13523" formatCode="m/d/yyyy\ h:mm">
                  <c:v>40135.833333324794</c:v>
                </c:pt>
                <c:pt idx="13524" formatCode="m/d/yyyy\ h:mm">
                  <c:v>40135.874999991443</c:v>
                </c:pt>
                <c:pt idx="13525" formatCode="m/d/yyyy\ h:mm">
                  <c:v>40135.916666658122</c:v>
                </c:pt>
                <c:pt idx="13526" formatCode="m/d/yyyy\ h:mm">
                  <c:v>40135.958333324801</c:v>
                </c:pt>
                <c:pt idx="13527" formatCode="m/d/yyyy\ h:mm">
                  <c:v>40135.999999991436</c:v>
                </c:pt>
                <c:pt idx="13528" formatCode="m/d/yyyy\ h:mm">
                  <c:v>40136.0416666581</c:v>
                </c:pt>
                <c:pt idx="13529" formatCode="m/d/yyyy\ h:mm">
                  <c:v>40136.083333324779</c:v>
                </c:pt>
                <c:pt idx="13530" formatCode="m/d/yyyy\ h:mm">
                  <c:v>40136.124999991429</c:v>
                </c:pt>
                <c:pt idx="13531" formatCode="m/d/yyyy\ h:mm">
                  <c:v>40136.166666658086</c:v>
                </c:pt>
                <c:pt idx="13532" formatCode="m/d/yyyy\ h:mm">
                  <c:v>40136.208333324772</c:v>
                </c:pt>
                <c:pt idx="13533" formatCode="m/d/yyyy\ h:mm">
                  <c:v>40136.249999991422</c:v>
                </c:pt>
                <c:pt idx="13534" formatCode="m/d/yyyy\ h:mm">
                  <c:v>40136.291666658071</c:v>
                </c:pt>
                <c:pt idx="13535" formatCode="m/d/yyyy\ h:mm">
                  <c:v>40136.333333324765</c:v>
                </c:pt>
                <c:pt idx="13536" formatCode="m/d/yyyy\ h:mm">
                  <c:v>40136.374999991429</c:v>
                </c:pt>
                <c:pt idx="13537" formatCode="m/d/yyyy\ h:mm">
                  <c:v>40136.416666658093</c:v>
                </c:pt>
                <c:pt idx="13538" formatCode="m/d/yyyy\ h:mm">
                  <c:v>40136.458333324765</c:v>
                </c:pt>
                <c:pt idx="13539" formatCode="m/d/yyyy\ h:mm">
                  <c:v>40136.499999991407</c:v>
                </c:pt>
                <c:pt idx="13540" formatCode="m/d/yyyy\ h:mm">
                  <c:v>40136.541666658071</c:v>
                </c:pt>
                <c:pt idx="13541" formatCode="m/d/yyyy\ h:mm">
                  <c:v>40136.583333324743</c:v>
                </c:pt>
                <c:pt idx="13542" formatCode="m/d/yyyy\ h:mm">
                  <c:v>40136.6249999914</c:v>
                </c:pt>
                <c:pt idx="13543" formatCode="m/d/yyyy\ h:mm">
                  <c:v>40136.666666658064</c:v>
                </c:pt>
                <c:pt idx="13544" formatCode="m/d/yyyy\ h:mm">
                  <c:v>40136.708333324743</c:v>
                </c:pt>
                <c:pt idx="13545" formatCode="m/d/yyyy\ h:mm">
                  <c:v>40136.749999991385</c:v>
                </c:pt>
                <c:pt idx="13546" formatCode="m/d/yyyy\ h:mm">
                  <c:v>40136.791666658042</c:v>
                </c:pt>
                <c:pt idx="13547" formatCode="m/d/yyyy\ h:mm">
                  <c:v>40136.833333324736</c:v>
                </c:pt>
                <c:pt idx="13548" formatCode="m/d/yyyy\ h:mm">
                  <c:v>40136.874999991393</c:v>
                </c:pt>
                <c:pt idx="13549" formatCode="m/d/yyyy\ h:mm">
                  <c:v>40136.916666658064</c:v>
                </c:pt>
                <c:pt idx="13550" formatCode="m/d/yyyy\ h:mm">
                  <c:v>40136.958333324743</c:v>
                </c:pt>
                <c:pt idx="13551" formatCode="m/d/yyyy\ h:mm">
                  <c:v>40136.999999991378</c:v>
                </c:pt>
                <c:pt idx="13552" formatCode="m/d/yyyy\ h:mm">
                  <c:v>40137.041666658035</c:v>
                </c:pt>
                <c:pt idx="13553" formatCode="m/d/yyyy\ h:mm">
                  <c:v>40137.083333324721</c:v>
                </c:pt>
                <c:pt idx="13554" formatCode="m/d/yyyy\ h:mm">
                  <c:v>40137.124999991371</c:v>
                </c:pt>
                <c:pt idx="13555" formatCode="m/d/yyyy\ h:mm">
                  <c:v>40137.166666658035</c:v>
                </c:pt>
                <c:pt idx="13556" formatCode="m/d/yyyy\ h:mm">
                  <c:v>40137.208333324699</c:v>
                </c:pt>
                <c:pt idx="13557" formatCode="m/d/yyyy\ h:mm">
                  <c:v>40137.249999991356</c:v>
                </c:pt>
                <c:pt idx="13558" formatCode="m/d/yyyy\ h:mm">
                  <c:v>40137.291666658013</c:v>
                </c:pt>
                <c:pt idx="13559" formatCode="m/d/yyyy\ h:mm">
                  <c:v>40137.333333324692</c:v>
                </c:pt>
                <c:pt idx="13560" formatCode="m/d/yyyy\ h:mm">
                  <c:v>40137.374999991363</c:v>
                </c:pt>
                <c:pt idx="13561" formatCode="m/d/yyyy\ h:mm">
                  <c:v>40137.416666658035</c:v>
                </c:pt>
                <c:pt idx="13562" formatCode="m/d/yyyy\ h:mm">
                  <c:v>40137.458333324706</c:v>
                </c:pt>
                <c:pt idx="13563" formatCode="m/d/yyyy\ h:mm">
                  <c:v>40137.499999991334</c:v>
                </c:pt>
                <c:pt idx="13564" formatCode="m/d/yyyy\ h:mm">
                  <c:v>40137.541666658006</c:v>
                </c:pt>
                <c:pt idx="13565" formatCode="m/d/yyyy\ h:mm">
                  <c:v>40137.583333324692</c:v>
                </c:pt>
                <c:pt idx="13566" formatCode="m/d/yyyy\ h:mm">
                  <c:v>40137.624999991334</c:v>
                </c:pt>
                <c:pt idx="13567" formatCode="m/d/yyyy\ h:mm">
                  <c:v>40137.666666658006</c:v>
                </c:pt>
                <c:pt idx="13568" formatCode="m/d/yyyy\ h:mm">
                  <c:v>40137.708333324685</c:v>
                </c:pt>
                <c:pt idx="13569" formatCode="m/d/yyyy\ h:mm">
                  <c:v>40137.749999991334</c:v>
                </c:pt>
                <c:pt idx="13570" formatCode="m/d/yyyy\ h:mm">
                  <c:v>40137.791666657977</c:v>
                </c:pt>
                <c:pt idx="13571" formatCode="m/d/yyyy\ h:mm">
                  <c:v>40137.833333324663</c:v>
                </c:pt>
                <c:pt idx="13572" formatCode="m/d/yyyy\ h:mm">
                  <c:v>40137.874999991342</c:v>
                </c:pt>
                <c:pt idx="13573" formatCode="m/d/yyyy\ h:mm">
                  <c:v>40137.916666657991</c:v>
                </c:pt>
                <c:pt idx="13574" formatCode="m/d/yyyy\ h:mm">
                  <c:v>40137.958333324685</c:v>
                </c:pt>
                <c:pt idx="13575" formatCode="m/d/yyyy\ h:mm">
                  <c:v>40137.99999999132</c:v>
                </c:pt>
                <c:pt idx="13576" formatCode="m/d/yyyy\ h:mm">
                  <c:v>40138.041666657984</c:v>
                </c:pt>
                <c:pt idx="13577" formatCode="m/d/yyyy\ h:mm">
                  <c:v>40138.083333324648</c:v>
                </c:pt>
                <c:pt idx="13578" formatCode="m/d/yyyy\ h:mm">
                  <c:v>40138.124999991305</c:v>
                </c:pt>
                <c:pt idx="13579" formatCode="m/d/yyyy\ h:mm">
                  <c:v>40138.166666657977</c:v>
                </c:pt>
                <c:pt idx="13580" formatCode="m/d/yyyy\ h:mm">
                  <c:v>40138.208333324641</c:v>
                </c:pt>
                <c:pt idx="13581" formatCode="m/d/yyyy\ h:mm">
                  <c:v>40138.249999991305</c:v>
                </c:pt>
                <c:pt idx="13582" formatCode="m/d/yyyy\ h:mm">
                  <c:v>40138.291666657948</c:v>
                </c:pt>
                <c:pt idx="13583" formatCode="m/d/yyyy\ h:mm">
                  <c:v>40138.333333324641</c:v>
                </c:pt>
                <c:pt idx="13584" formatCode="m/d/yyyy\ h:mm">
                  <c:v>40138.374999991298</c:v>
                </c:pt>
                <c:pt idx="13585" formatCode="m/d/yyyy\ h:mm">
                  <c:v>40138.416666657962</c:v>
                </c:pt>
                <c:pt idx="13586" formatCode="m/d/yyyy\ h:mm">
                  <c:v>40138.458333324648</c:v>
                </c:pt>
                <c:pt idx="13587" formatCode="m/d/yyyy\ h:mm">
                  <c:v>40138.499999991276</c:v>
                </c:pt>
                <c:pt idx="13588" formatCode="m/d/yyyy\ h:mm">
                  <c:v>40138.541666657955</c:v>
                </c:pt>
                <c:pt idx="13589" formatCode="m/d/yyyy\ h:mm">
                  <c:v>40138.583333324619</c:v>
                </c:pt>
                <c:pt idx="13590" formatCode="m/d/yyyy\ h:mm">
                  <c:v>40138.624999991276</c:v>
                </c:pt>
                <c:pt idx="13591" formatCode="m/d/yyyy\ h:mm">
                  <c:v>40138.666666657933</c:v>
                </c:pt>
                <c:pt idx="13592" formatCode="m/d/yyyy\ h:mm">
                  <c:v>40138.708333324612</c:v>
                </c:pt>
                <c:pt idx="13593" formatCode="m/d/yyyy\ h:mm">
                  <c:v>40138.749999991276</c:v>
                </c:pt>
                <c:pt idx="13594" formatCode="m/d/yyyy\ h:mm">
                  <c:v>40138.791666657919</c:v>
                </c:pt>
                <c:pt idx="13595" formatCode="m/d/yyyy\ h:mm">
                  <c:v>40138.833333324612</c:v>
                </c:pt>
                <c:pt idx="13596" formatCode="m/d/yyyy\ h:mm">
                  <c:v>40138.874999991269</c:v>
                </c:pt>
                <c:pt idx="13597" formatCode="m/d/yyyy\ h:mm">
                  <c:v>40138.916666657933</c:v>
                </c:pt>
                <c:pt idx="13598" formatCode="m/d/yyyy\ h:mm">
                  <c:v>40138.958333324619</c:v>
                </c:pt>
                <c:pt idx="13599" formatCode="m/d/yyyy\ h:mm">
                  <c:v>40138.999999991254</c:v>
                </c:pt>
                <c:pt idx="13600" formatCode="m/d/yyyy\ h:mm">
                  <c:v>40139.041666657926</c:v>
                </c:pt>
                <c:pt idx="13601" formatCode="m/d/yyyy\ h:mm">
                  <c:v>40139.083333324605</c:v>
                </c:pt>
                <c:pt idx="13602" formatCode="m/d/yyyy\ h:mm">
                  <c:v>40139.124999991254</c:v>
                </c:pt>
                <c:pt idx="13603" formatCode="m/d/yyyy\ h:mm">
                  <c:v>40139.166666657904</c:v>
                </c:pt>
                <c:pt idx="13604" formatCode="m/d/yyyy\ h:mm">
                  <c:v>40139.208333324597</c:v>
                </c:pt>
                <c:pt idx="13605" formatCode="m/d/yyyy\ h:mm">
                  <c:v>40139.249999991232</c:v>
                </c:pt>
                <c:pt idx="13606" formatCode="m/d/yyyy\ h:mm">
                  <c:v>40139.291666657882</c:v>
                </c:pt>
                <c:pt idx="13607" formatCode="m/d/yyyy\ h:mm">
                  <c:v>40139.333333324597</c:v>
                </c:pt>
                <c:pt idx="13608" formatCode="m/d/yyyy\ h:mm">
                  <c:v>40139.37499999124</c:v>
                </c:pt>
                <c:pt idx="13609" formatCode="m/d/yyyy\ h:mm">
                  <c:v>40139.416666657911</c:v>
                </c:pt>
                <c:pt idx="13610" formatCode="m/d/yyyy\ h:mm">
                  <c:v>40139.458333324597</c:v>
                </c:pt>
                <c:pt idx="13611" formatCode="m/d/yyyy\ h:mm">
                  <c:v>40139.499999991225</c:v>
                </c:pt>
                <c:pt idx="13612" formatCode="m/d/yyyy\ h:mm">
                  <c:v>40139.541666657882</c:v>
                </c:pt>
                <c:pt idx="13613" formatCode="m/d/yyyy\ h:mm">
                  <c:v>40139.583333324576</c:v>
                </c:pt>
                <c:pt idx="13614" formatCode="m/d/yyyy\ h:mm">
                  <c:v>40139.624999991225</c:v>
                </c:pt>
                <c:pt idx="13615" formatCode="m/d/yyyy\ h:mm">
                  <c:v>40139.666666657875</c:v>
                </c:pt>
                <c:pt idx="13616" formatCode="m/d/yyyy\ h:mm">
                  <c:v>40139.708333324576</c:v>
                </c:pt>
                <c:pt idx="13617" formatCode="m/d/yyyy\ h:mm">
                  <c:v>40139.749999991203</c:v>
                </c:pt>
                <c:pt idx="13618" formatCode="m/d/yyyy\ h:mm">
                  <c:v>40139.791666657853</c:v>
                </c:pt>
                <c:pt idx="13619" formatCode="m/d/yyyy\ h:mm">
                  <c:v>40139.833333324568</c:v>
                </c:pt>
                <c:pt idx="13620" formatCode="m/d/yyyy\ h:mm">
                  <c:v>40139.874999991211</c:v>
                </c:pt>
                <c:pt idx="13621" formatCode="m/d/yyyy\ h:mm">
                  <c:v>40139.916666657882</c:v>
                </c:pt>
                <c:pt idx="13622" formatCode="m/d/yyyy\ h:mm">
                  <c:v>40139.958333324576</c:v>
                </c:pt>
                <c:pt idx="13623" formatCode="m/d/yyyy\ h:mm">
                  <c:v>40139.999999991196</c:v>
                </c:pt>
                <c:pt idx="13624" formatCode="m/d/yyyy\ h:mm">
                  <c:v>40140.041666657853</c:v>
                </c:pt>
                <c:pt idx="13625" formatCode="m/d/yyyy\ h:mm">
                  <c:v>40140.083333324546</c:v>
                </c:pt>
                <c:pt idx="13626" formatCode="m/d/yyyy\ h:mm">
                  <c:v>40140.124999991196</c:v>
                </c:pt>
                <c:pt idx="13627" formatCode="m/d/yyyy\ h:mm">
                  <c:v>40140.166666657846</c:v>
                </c:pt>
                <c:pt idx="13628" formatCode="m/d/yyyy\ h:mm">
                  <c:v>40140.208333324546</c:v>
                </c:pt>
                <c:pt idx="13629" formatCode="m/d/yyyy\ h:mm">
                  <c:v>40140.249999991189</c:v>
                </c:pt>
                <c:pt idx="13630" formatCode="m/d/yyyy\ h:mm">
                  <c:v>40140.291666657824</c:v>
                </c:pt>
                <c:pt idx="13631" formatCode="m/d/yyyy\ h:mm">
                  <c:v>40140.333333324539</c:v>
                </c:pt>
                <c:pt idx="13632" formatCode="m/d/yyyy\ h:mm">
                  <c:v>40140.374999991196</c:v>
                </c:pt>
                <c:pt idx="13633" formatCode="m/d/yyyy\ h:mm">
                  <c:v>40140.416666657846</c:v>
                </c:pt>
                <c:pt idx="13634" formatCode="m/d/yyyy\ h:mm">
                  <c:v>40140.458333324546</c:v>
                </c:pt>
                <c:pt idx="13635" formatCode="m/d/yyyy\ h:mm">
                  <c:v>40140.499999991182</c:v>
                </c:pt>
                <c:pt idx="13636" formatCode="m/d/yyyy\ h:mm">
                  <c:v>40140.541666657824</c:v>
                </c:pt>
                <c:pt idx="13637" formatCode="m/d/yyyy\ h:mm">
                  <c:v>40140.583333324517</c:v>
                </c:pt>
                <c:pt idx="13638" formatCode="m/d/yyyy\ h:mm">
                  <c:v>40140.624999991167</c:v>
                </c:pt>
                <c:pt idx="13639" formatCode="m/d/yyyy\ h:mm">
                  <c:v>40140.666666657824</c:v>
                </c:pt>
                <c:pt idx="13640" formatCode="m/d/yyyy\ h:mm">
                  <c:v>40140.70833332451</c:v>
                </c:pt>
                <c:pt idx="13641" formatCode="m/d/yyyy\ h:mm">
                  <c:v>40140.74999999116</c:v>
                </c:pt>
                <c:pt idx="13642" formatCode="m/d/yyyy\ h:mm">
                  <c:v>40140.791666657802</c:v>
                </c:pt>
                <c:pt idx="13643" formatCode="m/d/yyyy\ h:mm">
                  <c:v>40140.833333324503</c:v>
                </c:pt>
                <c:pt idx="13644" formatCode="m/d/yyyy\ h:mm">
                  <c:v>40140.874999991167</c:v>
                </c:pt>
                <c:pt idx="13645" formatCode="m/d/yyyy\ h:mm">
                  <c:v>40140.916666657817</c:v>
                </c:pt>
                <c:pt idx="13646" formatCode="m/d/yyyy\ h:mm">
                  <c:v>40140.95833332451</c:v>
                </c:pt>
                <c:pt idx="13647" formatCode="m/d/yyyy\ h:mm">
                  <c:v>40140.999999991145</c:v>
                </c:pt>
                <c:pt idx="13648" formatCode="m/d/yyyy\ h:mm">
                  <c:v>40141.041666657795</c:v>
                </c:pt>
                <c:pt idx="13649" formatCode="m/d/yyyy\ h:mm">
                  <c:v>40141.083333324495</c:v>
                </c:pt>
                <c:pt idx="13650" formatCode="m/d/yyyy\ h:mm">
                  <c:v>40141.124999991138</c:v>
                </c:pt>
                <c:pt idx="13651" formatCode="m/d/yyyy\ h:mm">
                  <c:v>40141.166666657788</c:v>
                </c:pt>
                <c:pt idx="13652" formatCode="m/d/yyyy\ h:mm">
                  <c:v>40141.208333324488</c:v>
                </c:pt>
                <c:pt idx="13653" formatCode="m/d/yyyy\ h:mm">
                  <c:v>40141.249999991131</c:v>
                </c:pt>
                <c:pt idx="13654" formatCode="m/d/yyyy\ h:mm">
                  <c:v>40141.291666657766</c:v>
                </c:pt>
                <c:pt idx="13655" formatCode="m/d/yyyy\ h:mm">
                  <c:v>40141.333333324474</c:v>
                </c:pt>
                <c:pt idx="13656" formatCode="m/d/yyyy\ h:mm">
                  <c:v>40141.374999991138</c:v>
                </c:pt>
                <c:pt idx="13657" formatCode="m/d/yyyy\ h:mm">
                  <c:v>40141.416666657788</c:v>
                </c:pt>
                <c:pt idx="13658" formatCode="m/d/yyyy\ h:mm">
                  <c:v>40141.458333324481</c:v>
                </c:pt>
                <c:pt idx="13659" formatCode="m/d/yyyy\ h:mm">
                  <c:v>40141.499999991116</c:v>
                </c:pt>
                <c:pt idx="13660" formatCode="m/d/yyyy\ h:mm">
                  <c:v>40141.541666657766</c:v>
                </c:pt>
                <c:pt idx="13661" formatCode="m/d/yyyy\ h:mm">
                  <c:v>40141.583333324459</c:v>
                </c:pt>
                <c:pt idx="13662" formatCode="m/d/yyyy\ h:mm">
                  <c:v>40141.624999991109</c:v>
                </c:pt>
                <c:pt idx="13663" formatCode="m/d/yyyy\ h:mm">
                  <c:v>40141.666666657758</c:v>
                </c:pt>
                <c:pt idx="13664" formatCode="m/d/yyyy\ h:mm">
                  <c:v>40141.708333324452</c:v>
                </c:pt>
                <c:pt idx="13665" formatCode="m/d/yyyy\ h:mm">
                  <c:v>40141.749999991102</c:v>
                </c:pt>
                <c:pt idx="13666" formatCode="m/d/yyyy\ h:mm">
                  <c:v>40141.791666657737</c:v>
                </c:pt>
                <c:pt idx="13667" formatCode="m/d/yyyy\ h:mm">
                  <c:v>40141.833333324445</c:v>
                </c:pt>
                <c:pt idx="13668" formatCode="m/d/yyyy\ h:mm">
                  <c:v>40141.874999991109</c:v>
                </c:pt>
                <c:pt idx="13669" formatCode="m/d/yyyy\ h:mm">
                  <c:v>40141.916666657758</c:v>
                </c:pt>
                <c:pt idx="13670" formatCode="m/d/yyyy\ h:mm">
                  <c:v>40141.958333324452</c:v>
                </c:pt>
                <c:pt idx="13671" formatCode="m/d/yyyy\ h:mm">
                  <c:v>40141.999999991087</c:v>
                </c:pt>
                <c:pt idx="13672" formatCode="m/d/yyyy\ h:mm">
                  <c:v>40142.041666657737</c:v>
                </c:pt>
                <c:pt idx="13673" formatCode="m/d/yyyy\ h:mm">
                  <c:v>40142.08333332443</c:v>
                </c:pt>
                <c:pt idx="13674" formatCode="m/d/yyyy\ h:mm">
                  <c:v>40142.12499999108</c:v>
                </c:pt>
                <c:pt idx="13675" formatCode="m/d/yyyy\ h:mm">
                  <c:v>40142.166666657729</c:v>
                </c:pt>
                <c:pt idx="13676" formatCode="m/d/yyyy\ h:mm">
                  <c:v>40142.208333324423</c:v>
                </c:pt>
                <c:pt idx="13677" formatCode="m/d/yyyy\ h:mm">
                  <c:v>40142.249999991072</c:v>
                </c:pt>
                <c:pt idx="13678" formatCode="m/d/yyyy\ h:mm">
                  <c:v>40142.291666657708</c:v>
                </c:pt>
                <c:pt idx="13679" formatCode="m/d/yyyy\ h:mm">
                  <c:v>40142.333333324415</c:v>
                </c:pt>
                <c:pt idx="13680" formatCode="m/d/yyyy\ h:mm">
                  <c:v>40142.37499999108</c:v>
                </c:pt>
                <c:pt idx="13681" formatCode="m/d/yyyy\ h:mm">
                  <c:v>40142.416666657729</c:v>
                </c:pt>
                <c:pt idx="13682" formatCode="m/d/yyyy\ h:mm">
                  <c:v>40142.458333324423</c:v>
                </c:pt>
                <c:pt idx="13683" formatCode="m/d/yyyy\ h:mm">
                  <c:v>40142.499999991058</c:v>
                </c:pt>
                <c:pt idx="13684" formatCode="m/d/yyyy\ h:mm">
                  <c:v>40142.541666657708</c:v>
                </c:pt>
                <c:pt idx="13685" formatCode="m/d/yyyy\ h:mm">
                  <c:v>40142.583333324401</c:v>
                </c:pt>
                <c:pt idx="13686" formatCode="m/d/yyyy\ h:mm">
                  <c:v>40142.624999991051</c:v>
                </c:pt>
                <c:pt idx="13687" formatCode="m/d/yyyy\ h:mm">
                  <c:v>40142.6666666577</c:v>
                </c:pt>
                <c:pt idx="13688" formatCode="m/d/yyyy\ h:mm">
                  <c:v>40142.708333324394</c:v>
                </c:pt>
                <c:pt idx="13689" formatCode="m/d/yyyy\ h:mm">
                  <c:v>40142.749999991036</c:v>
                </c:pt>
                <c:pt idx="13690" formatCode="m/d/yyyy\ h:mm">
                  <c:v>40142.791666657671</c:v>
                </c:pt>
                <c:pt idx="13691" formatCode="m/d/yyyy\ h:mm">
                  <c:v>40142.833333324386</c:v>
                </c:pt>
                <c:pt idx="13692" formatCode="m/d/yyyy\ h:mm">
                  <c:v>40142.874999991043</c:v>
                </c:pt>
                <c:pt idx="13693" formatCode="m/d/yyyy\ h:mm">
                  <c:v>40142.9166666577</c:v>
                </c:pt>
                <c:pt idx="13694" formatCode="m/d/yyyy\ h:mm">
                  <c:v>40142.958333324394</c:v>
                </c:pt>
                <c:pt idx="13695" formatCode="m/d/yyyy\ h:mm">
                  <c:v>40142.999999991029</c:v>
                </c:pt>
                <c:pt idx="13696" formatCode="m/d/yyyy\ h:mm">
                  <c:v>40143.041666657671</c:v>
                </c:pt>
                <c:pt idx="13697" formatCode="m/d/yyyy\ h:mm">
                  <c:v>40143.083333324372</c:v>
                </c:pt>
                <c:pt idx="13698" formatCode="m/d/yyyy\ h:mm">
                  <c:v>40143.124999991021</c:v>
                </c:pt>
                <c:pt idx="13699" formatCode="m/d/yyyy\ h:mm">
                  <c:v>40143.166666657671</c:v>
                </c:pt>
                <c:pt idx="13700" formatCode="m/d/yyyy\ h:mm">
                  <c:v>40143.208333324365</c:v>
                </c:pt>
                <c:pt idx="13701" formatCode="m/d/yyyy\ h:mm">
                  <c:v>40143.249999991014</c:v>
                </c:pt>
                <c:pt idx="13702" formatCode="m/d/yyyy\ h:mm">
                  <c:v>40143.291666657649</c:v>
                </c:pt>
                <c:pt idx="13703" formatCode="m/d/yyyy\ h:mm">
                  <c:v>40143.333333324343</c:v>
                </c:pt>
                <c:pt idx="13704" formatCode="m/d/yyyy\ h:mm">
                  <c:v>40143.374999991021</c:v>
                </c:pt>
                <c:pt idx="13705" formatCode="m/d/yyyy\ h:mm">
                  <c:v>40143.416666657671</c:v>
                </c:pt>
                <c:pt idx="13706" formatCode="m/d/yyyy\ h:mm">
                  <c:v>40143.458333324365</c:v>
                </c:pt>
                <c:pt idx="13707" formatCode="m/d/yyyy\ h:mm">
                  <c:v>40143.499999991</c:v>
                </c:pt>
                <c:pt idx="13708" formatCode="m/d/yyyy\ h:mm">
                  <c:v>40143.541666657649</c:v>
                </c:pt>
                <c:pt idx="13709" formatCode="m/d/yyyy\ h:mm">
                  <c:v>40143.583333324343</c:v>
                </c:pt>
                <c:pt idx="13710" formatCode="m/d/yyyy\ h:mm">
                  <c:v>40143.624999990992</c:v>
                </c:pt>
                <c:pt idx="13711" formatCode="m/d/yyyy\ h:mm">
                  <c:v>40143.666666657635</c:v>
                </c:pt>
                <c:pt idx="13712" formatCode="m/d/yyyy\ h:mm">
                  <c:v>40143.708333324335</c:v>
                </c:pt>
                <c:pt idx="13713" formatCode="m/d/yyyy\ h:mm">
                  <c:v>40143.749999990992</c:v>
                </c:pt>
                <c:pt idx="13714" formatCode="m/d/yyyy\ h:mm">
                  <c:v>40143.791666657613</c:v>
                </c:pt>
                <c:pt idx="13715" formatCode="m/d/yyyy\ h:mm">
                  <c:v>40143.833333324328</c:v>
                </c:pt>
                <c:pt idx="13716" formatCode="m/d/yyyy\ h:mm">
                  <c:v>40143.874999991</c:v>
                </c:pt>
                <c:pt idx="13717" formatCode="m/d/yyyy\ h:mm">
                  <c:v>40143.916666657635</c:v>
                </c:pt>
                <c:pt idx="13718" formatCode="m/d/yyyy\ h:mm">
                  <c:v>40143.958333324335</c:v>
                </c:pt>
                <c:pt idx="13719" formatCode="m/d/yyyy\ h:mm">
                  <c:v>40143.999999990985</c:v>
                </c:pt>
                <c:pt idx="13720" formatCode="m/d/yyyy\ h:mm">
                  <c:v>40144.04166665762</c:v>
                </c:pt>
                <c:pt idx="13721" formatCode="m/d/yyyy\ h:mm">
                  <c:v>40144.083333324299</c:v>
                </c:pt>
                <c:pt idx="13722" formatCode="m/d/yyyy\ h:mm">
                  <c:v>40144.124999990963</c:v>
                </c:pt>
                <c:pt idx="13723" formatCode="m/d/yyyy\ h:mm">
                  <c:v>40144.166666657613</c:v>
                </c:pt>
                <c:pt idx="13724" formatCode="m/d/yyyy\ h:mm">
                  <c:v>40144.208333324292</c:v>
                </c:pt>
                <c:pt idx="13725" formatCode="m/d/yyyy\ h:mm">
                  <c:v>40144.249999990963</c:v>
                </c:pt>
                <c:pt idx="13726" formatCode="m/d/yyyy\ h:mm">
                  <c:v>40144.291666657591</c:v>
                </c:pt>
                <c:pt idx="13727" formatCode="m/d/yyyy\ h:mm">
                  <c:v>40144.333333324292</c:v>
                </c:pt>
                <c:pt idx="13728" formatCode="m/d/yyyy\ h:mm">
                  <c:v>40144.374999990971</c:v>
                </c:pt>
                <c:pt idx="13729" formatCode="m/d/yyyy\ h:mm">
                  <c:v>40144.416666657606</c:v>
                </c:pt>
                <c:pt idx="13730" formatCode="m/d/yyyy\ h:mm">
                  <c:v>40144.458333324299</c:v>
                </c:pt>
                <c:pt idx="13731" formatCode="m/d/yyyy\ h:mm">
                  <c:v>40144.499999990941</c:v>
                </c:pt>
                <c:pt idx="13732" formatCode="m/d/yyyy\ h:mm">
                  <c:v>40144.541666657591</c:v>
                </c:pt>
                <c:pt idx="13733" formatCode="m/d/yyyy\ h:mm">
                  <c:v>40144.583333324284</c:v>
                </c:pt>
                <c:pt idx="13734" formatCode="m/d/yyyy\ h:mm">
                  <c:v>40144.624999990941</c:v>
                </c:pt>
                <c:pt idx="13735" formatCode="m/d/yyyy\ h:mm">
                  <c:v>40144.666666657584</c:v>
                </c:pt>
                <c:pt idx="13736" formatCode="m/d/yyyy\ h:mm">
                  <c:v>40144.708333324263</c:v>
                </c:pt>
                <c:pt idx="13737" formatCode="m/d/yyyy\ h:mm">
                  <c:v>40144.749999990941</c:v>
                </c:pt>
                <c:pt idx="13738" formatCode="m/d/yyyy\ h:mm">
                  <c:v>40144.791666657569</c:v>
                </c:pt>
                <c:pt idx="13739" formatCode="m/d/yyyy\ h:mm">
                  <c:v>40144.833333324263</c:v>
                </c:pt>
                <c:pt idx="13740" formatCode="m/d/yyyy\ h:mm">
                  <c:v>40144.874999990949</c:v>
                </c:pt>
                <c:pt idx="13741" formatCode="m/d/yyyy\ h:mm">
                  <c:v>40144.916666657591</c:v>
                </c:pt>
                <c:pt idx="13742" formatCode="m/d/yyyy\ h:mm">
                  <c:v>40144.95833332427</c:v>
                </c:pt>
                <c:pt idx="13743" formatCode="m/d/yyyy\ h:mm">
                  <c:v>40144.999999990912</c:v>
                </c:pt>
                <c:pt idx="13744" formatCode="m/d/yyyy\ h:mm">
                  <c:v>40145.041666657577</c:v>
                </c:pt>
                <c:pt idx="13745" formatCode="m/d/yyyy\ h:mm">
                  <c:v>40145.083333324241</c:v>
                </c:pt>
                <c:pt idx="13746" formatCode="m/d/yyyy\ h:mm">
                  <c:v>40145.124999990912</c:v>
                </c:pt>
                <c:pt idx="13747" formatCode="m/d/yyyy\ h:mm">
                  <c:v>40145.166666657555</c:v>
                </c:pt>
                <c:pt idx="13748" formatCode="m/d/yyyy\ h:mm">
                  <c:v>40145.208333324241</c:v>
                </c:pt>
                <c:pt idx="13749" formatCode="m/d/yyyy\ h:mm">
                  <c:v>40145.249999990898</c:v>
                </c:pt>
                <c:pt idx="13750" formatCode="m/d/yyyy\ h:mm">
                  <c:v>40145.291666657533</c:v>
                </c:pt>
                <c:pt idx="13751" formatCode="m/d/yyyy\ h:mm">
                  <c:v>40145.333333324241</c:v>
                </c:pt>
                <c:pt idx="13752" formatCode="m/d/yyyy\ h:mm">
                  <c:v>40145.374999990905</c:v>
                </c:pt>
                <c:pt idx="13753" formatCode="m/d/yyyy\ h:mm">
                  <c:v>40145.416666657562</c:v>
                </c:pt>
                <c:pt idx="13754" formatCode="m/d/yyyy\ h:mm">
                  <c:v>40145.458333324241</c:v>
                </c:pt>
                <c:pt idx="13755" formatCode="m/d/yyyy\ h:mm">
                  <c:v>40145.499999990883</c:v>
                </c:pt>
                <c:pt idx="13756" formatCode="m/d/yyyy\ h:mm">
                  <c:v>40145.541666657533</c:v>
                </c:pt>
                <c:pt idx="13757" formatCode="m/d/yyyy\ h:mm">
                  <c:v>40145.583333324212</c:v>
                </c:pt>
                <c:pt idx="13758" formatCode="m/d/yyyy\ h:mm">
                  <c:v>40145.624999990883</c:v>
                </c:pt>
                <c:pt idx="13759" formatCode="m/d/yyyy\ h:mm">
                  <c:v>40145.666666657526</c:v>
                </c:pt>
                <c:pt idx="13760" formatCode="m/d/yyyy\ h:mm">
                  <c:v>40145.708333324212</c:v>
                </c:pt>
                <c:pt idx="13761" formatCode="m/d/yyyy\ h:mm">
                  <c:v>40145.749999990869</c:v>
                </c:pt>
                <c:pt idx="13762" formatCode="m/d/yyyy\ h:mm">
                  <c:v>40145.791666657504</c:v>
                </c:pt>
                <c:pt idx="13763" formatCode="m/d/yyyy\ h:mm">
                  <c:v>40145.833333324212</c:v>
                </c:pt>
                <c:pt idx="13764" formatCode="m/d/yyyy\ h:mm">
                  <c:v>40145.874999990876</c:v>
                </c:pt>
                <c:pt idx="13765" formatCode="m/d/yyyy\ h:mm">
                  <c:v>40145.916666657533</c:v>
                </c:pt>
                <c:pt idx="13766" formatCode="m/d/yyyy\ h:mm">
                  <c:v>40145.958333324219</c:v>
                </c:pt>
                <c:pt idx="13767" formatCode="m/d/yyyy\ h:mm">
                  <c:v>40145.999999990861</c:v>
                </c:pt>
                <c:pt idx="13768" formatCode="m/d/yyyy\ h:mm">
                  <c:v>40146.041666657504</c:v>
                </c:pt>
                <c:pt idx="13769" formatCode="m/d/yyyy\ h:mm">
                  <c:v>40146.083333324197</c:v>
                </c:pt>
                <c:pt idx="13770" formatCode="m/d/yyyy\ h:mm">
                  <c:v>40146.124999990847</c:v>
                </c:pt>
                <c:pt idx="13771" formatCode="m/d/yyyy\ h:mm">
                  <c:v>40146.166666657504</c:v>
                </c:pt>
                <c:pt idx="13772" formatCode="m/d/yyyy\ h:mm">
                  <c:v>40146.208333324197</c:v>
                </c:pt>
                <c:pt idx="13773" formatCode="m/d/yyyy\ h:mm">
                  <c:v>40146.24999999084</c:v>
                </c:pt>
                <c:pt idx="13774" formatCode="m/d/yyyy\ h:mm">
                  <c:v>40146.291666657482</c:v>
                </c:pt>
                <c:pt idx="13775" formatCode="m/d/yyyy\ h:mm">
                  <c:v>40146.33333332419</c:v>
                </c:pt>
                <c:pt idx="13776" formatCode="m/d/yyyy\ h:mm">
                  <c:v>40146.374999990847</c:v>
                </c:pt>
                <c:pt idx="13777" formatCode="m/d/yyyy\ h:mm">
                  <c:v>40146.416666657497</c:v>
                </c:pt>
                <c:pt idx="13778" formatCode="m/d/yyyy\ h:mm">
                  <c:v>40146.458333324197</c:v>
                </c:pt>
                <c:pt idx="13779" formatCode="m/d/yyyy\ h:mm">
                  <c:v>40146.499999990832</c:v>
                </c:pt>
                <c:pt idx="13780" formatCode="m/d/yyyy\ h:mm">
                  <c:v>40146.541666657475</c:v>
                </c:pt>
                <c:pt idx="13781" formatCode="m/d/yyyy\ h:mm">
                  <c:v>40146.583333324175</c:v>
                </c:pt>
                <c:pt idx="13782" formatCode="m/d/yyyy\ h:mm">
                  <c:v>40146.624999990818</c:v>
                </c:pt>
                <c:pt idx="13783" formatCode="m/d/yyyy\ h:mm">
                  <c:v>40146.666666657475</c:v>
                </c:pt>
                <c:pt idx="13784" formatCode="m/d/yyyy\ h:mm">
                  <c:v>40146.708333324168</c:v>
                </c:pt>
                <c:pt idx="13785" formatCode="m/d/yyyy\ h:mm">
                  <c:v>40146.74999999081</c:v>
                </c:pt>
                <c:pt idx="13786" formatCode="m/d/yyyy\ h:mm">
                  <c:v>40146.791666657453</c:v>
                </c:pt>
                <c:pt idx="13787" formatCode="m/d/yyyy\ h:mm">
                  <c:v>40146.833333324154</c:v>
                </c:pt>
                <c:pt idx="13788" formatCode="m/d/yyyy\ h:mm">
                  <c:v>40146.874999990818</c:v>
                </c:pt>
                <c:pt idx="13789" formatCode="m/d/yyyy\ h:mm">
                  <c:v>40146.916666657467</c:v>
                </c:pt>
                <c:pt idx="13790" formatCode="m/d/yyyy\ h:mm">
                  <c:v>40146.958333324161</c:v>
                </c:pt>
                <c:pt idx="13791" formatCode="m/d/yyyy\ h:mm">
                  <c:v>40146.999999990796</c:v>
                </c:pt>
                <c:pt idx="13792" formatCode="m/d/yyyy\ h:mm">
                  <c:v>40147.041666657446</c:v>
                </c:pt>
                <c:pt idx="13793" formatCode="m/d/yyyy\ h:mm">
                  <c:v>40147.083333324146</c:v>
                </c:pt>
                <c:pt idx="13794" formatCode="m/d/yyyy\ h:mm">
                  <c:v>40147.124999990789</c:v>
                </c:pt>
                <c:pt idx="13795" formatCode="m/d/yyyy\ h:mm">
                  <c:v>40147.166666657438</c:v>
                </c:pt>
                <c:pt idx="13796" formatCode="m/d/yyyy\ h:mm">
                  <c:v>40147.208333324139</c:v>
                </c:pt>
                <c:pt idx="13797" formatCode="m/d/yyyy\ h:mm">
                  <c:v>40147.249999990781</c:v>
                </c:pt>
                <c:pt idx="13798" formatCode="m/d/yyyy\ h:mm">
                  <c:v>40147.291666657416</c:v>
                </c:pt>
                <c:pt idx="13799" formatCode="m/d/yyyy\ h:mm">
                  <c:v>40147.333333324124</c:v>
                </c:pt>
                <c:pt idx="13800" formatCode="m/d/yyyy\ h:mm">
                  <c:v>40147.374999990796</c:v>
                </c:pt>
                <c:pt idx="13801" formatCode="m/d/yyyy\ h:mm">
                  <c:v>40147.416666657438</c:v>
                </c:pt>
                <c:pt idx="13802" formatCode="m/d/yyyy\ h:mm">
                  <c:v>40147.458333324132</c:v>
                </c:pt>
                <c:pt idx="13803" formatCode="m/d/yyyy\ h:mm">
                  <c:v>40147.499999990767</c:v>
                </c:pt>
                <c:pt idx="13804" formatCode="m/d/yyyy\ h:mm">
                  <c:v>40147.541666657424</c:v>
                </c:pt>
                <c:pt idx="13805" formatCode="m/d/yyyy\ h:mm">
                  <c:v>40147.58333332411</c:v>
                </c:pt>
                <c:pt idx="13806" formatCode="m/d/yyyy\ h:mm">
                  <c:v>40147.62499999076</c:v>
                </c:pt>
                <c:pt idx="13807" formatCode="m/d/yyyy\ h:mm">
                  <c:v>40147.666666657424</c:v>
                </c:pt>
                <c:pt idx="13808" formatCode="m/d/yyyy\ h:mm">
                  <c:v>40147.708333324103</c:v>
                </c:pt>
                <c:pt idx="13809" formatCode="m/d/yyyy\ h:mm">
                  <c:v>40147.749999990752</c:v>
                </c:pt>
                <c:pt idx="13810" formatCode="m/d/yyyy\ h:mm">
                  <c:v>40147.791666657387</c:v>
                </c:pt>
                <c:pt idx="13811" formatCode="m/d/yyyy\ h:mm">
                  <c:v>40147.833333324095</c:v>
                </c:pt>
                <c:pt idx="13812" formatCode="m/d/yyyy\ h:mm">
                  <c:v>40147.87499999076</c:v>
                </c:pt>
                <c:pt idx="13813" formatCode="m/d/yyyy\ h:mm">
                  <c:v>40147.916666657409</c:v>
                </c:pt>
                <c:pt idx="13814" formatCode="m/d/yyyy\ h:mm">
                  <c:v>40147.958333324103</c:v>
                </c:pt>
                <c:pt idx="13815" formatCode="m/d/yyyy\ h:mm">
                  <c:v>40147.999999990738</c:v>
                </c:pt>
                <c:pt idx="13816" formatCode="m/d/yyyy\ h:mm">
                  <c:v>40148.041666657387</c:v>
                </c:pt>
                <c:pt idx="13817" formatCode="m/d/yyyy\ h:mm">
                  <c:v>40148.083333324081</c:v>
                </c:pt>
                <c:pt idx="13818" formatCode="m/d/yyyy\ h:mm">
                  <c:v>40148.12499999073</c:v>
                </c:pt>
                <c:pt idx="13819" formatCode="m/d/yyyy\ h:mm">
                  <c:v>40148.16666665738</c:v>
                </c:pt>
                <c:pt idx="13820" formatCode="m/d/yyyy\ h:mm">
                  <c:v>40148.208333324073</c:v>
                </c:pt>
                <c:pt idx="13821" formatCode="m/d/yyyy\ h:mm">
                  <c:v>40148.249999990723</c:v>
                </c:pt>
                <c:pt idx="13822" formatCode="m/d/yyyy\ h:mm">
                  <c:v>40148.291666657358</c:v>
                </c:pt>
                <c:pt idx="13823" formatCode="m/d/yyyy\ h:mm">
                  <c:v>40148.333333324066</c:v>
                </c:pt>
                <c:pt idx="13824" formatCode="m/d/yyyy\ h:mm">
                  <c:v>40148.37499999073</c:v>
                </c:pt>
                <c:pt idx="13825" formatCode="m/d/yyyy\ h:mm">
                  <c:v>40148.41666665738</c:v>
                </c:pt>
                <c:pt idx="13826" formatCode="m/d/yyyy\ h:mm">
                  <c:v>40148.458333324073</c:v>
                </c:pt>
                <c:pt idx="13827" formatCode="m/d/yyyy\ h:mm">
                  <c:v>40148.499999990709</c:v>
                </c:pt>
                <c:pt idx="13828" formatCode="m/d/yyyy\ h:mm">
                  <c:v>40148.541666657358</c:v>
                </c:pt>
                <c:pt idx="13829" formatCode="m/d/yyyy\ h:mm">
                  <c:v>40148.583333324052</c:v>
                </c:pt>
                <c:pt idx="13830" formatCode="m/d/yyyy\ h:mm">
                  <c:v>40148.624999990701</c:v>
                </c:pt>
                <c:pt idx="13831" formatCode="m/d/yyyy\ h:mm">
                  <c:v>40148.666666657351</c:v>
                </c:pt>
                <c:pt idx="13832" formatCode="m/d/yyyy\ h:mm">
                  <c:v>40148.708333324044</c:v>
                </c:pt>
                <c:pt idx="13833" formatCode="m/d/yyyy\ h:mm">
                  <c:v>40148.749999990694</c:v>
                </c:pt>
                <c:pt idx="13834" formatCode="m/d/yyyy\ h:mm">
                  <c:v>40148.791666657329</c:v>
                </c:pt>
                <c:pt idx="13835" formatCode="m/d/yyyy\ h:mm">
                  <c:v>40148.833333324037</c:v>
                </c:pt>
                <c:pt idx="13836" formatCode="m/d/yyyy\ h:mm">
                  <c:v>40148.874999990701</c:v>
                </c:pt>
                <c:pt idx="13837" formatCode="m/d/yyyy\ h:mm">
                  <c:v>40148.916666657351</c:v>
                </c:pt>
                <c:pt idx="13838" formatCode="m/d/yyyy\ h:mm">
                  <c:v>40148.958333324044</c:v>
                </c:pt>
                <c:pt idx="13839" formatCode="m/d/yyyy\ h:mm">
                  <c:v>40148.999999990679</c:v>
                </c:pt>
                <c:pt idx="13840" formatCode="m/d/yyyy\ h:mm">
                  <c:v>40149.041666657329</c:v>
                </c:pt>
                <c:pt idx="13841" formatCode="m/d/yyyy\ h:mm">
                  <c:v>40149.083333324023</c:v>
                </c:pt>
                <c:pt idx="13842" formatCode="m/d/yyyy\ h:mm">
                  <c:v>40149.124999990672</c:v>
                </c:pt>
                <c:pt idx="13843" formatCode="m/d/yyyy\ h:mm">
                  <c:v>40149.166666657322</c:v>
                </c:pt>
                <c:pt idx="13844" formatCode="m/d/yyyy\ h:mm">
                  <c:v>40149.208333324015</c:v>
                </c:pt>
                <c:pt idx="13845" formatCode="m/d/yyyy\ h:mm">
                  <c:v>40149.249999990665</c:v>
                </c:pt>
                <c:pt idx="13846" formatCode="m/d/yyyy\ h:mm">
                  <c:v>40149.2916666573</c:v>
                </c:pt>
                <c:pt idx="13847" formatCode="m/d/yyyy\ h:mm">
                  <c:v>40149.333333323993</c:v>
                </c:pt>
                <c:pt idx="13848" formatCode="m/d/yyyy\ h:mm">
                  <c:v>40149.374999990672</c:v>
                </c:pt>
                <c:pt idx="13849" formatCode="m/d/yyyy\ h:mm">
                  <c:v>40149.416666657322</c:v>
                </c:pt>
                <c:pt idx="13850" formatCode="m/d/yyyy\ h:mm">
                  <c:v>40149.458333324015</c:v>
                </c:pt>
                <c:pt idx="13851" formatCode="m/d/yyyy\ h:mm">
                  <c:v>40149.49999999065</c:v>
                </c:pt>
                <c:pt idx="13852" formatCode="m/d/yyyy\ h:mm">
                  <c:v>40149.5416666573</c:v>
                </c:pt>
                <c:pt idx="13853" formatCode="m/d/yyyy\ h:mm">
                  <c:v>40149.583333323993</c:v>
                </c:pt>
                <c:pt idx="13854" formatCode="m/d/yyyy\ h:mm">
                  <c:v>40149.624999990636</c:v>
                </c:pt>
                <c:pt idx="13855" formatCode="m/d/yyyy\ h:mm">
                  <c:v>40149.666666657293</c:v>
                </c:pt>
                <c:pt idx="13856" formatCode="m/d/yyyy\ h:mm">
                  <c:v>40149.708333323986</c:v>
                </c:pt>
                <c:pt idx="13857" formatCode="m/d/yyyy\ h:mm">
                  <c:v>40149.749999990636</c:v>
                </c:pt>
                <c:pt idx="13858" formatCode="m/d/yyyy\ h:mm">
                  <c:v>40149.791666657271</c:v>
                </c:pt>
                <c:pt idx="13859" formatCode="m/d/yyyy\ h:mm">
                  <c:v>40149.833333323979</c:v>
                </c:pt>
                <c:pt idx="13860" formatCode="m/d/yyyy\ h:mm">
                  <c:v>40149.874999990643</c:v>
                </c:pt>
                <c:pt idx="13861" formatCode="m/d/yyyy\ h:mm">
                  <c:v>40149.916666657286</c:v>
                </c:pt>
                <c:pt idx="13862" formatCode="m/d/yyyy\ h:mm">
                  <c:v>40149.958333323986</c:v>
                </c:pt>
                <c:pt idx="13863" formatCode="m/d/yyyy\ h:mm">
                  <c:v>40149.999999990621</c:v>
                </c:pt>
                <c:pt idx="13864" formatCode="m/d/yyyy\ h:mm">
                  <c:v>40150.041666657271</c:v>
                </c:pt>
                <c:pt idx="13865" formatCode="m/d/yyyy\ h:mm">
                  <c:v>40150.083333323964</c:v>
                </c:pt>
                <c:pt idx="13866" formatCode="m/d/yyyy\ h:mm">
                  <c:v>40150.124999990614</c:v>
                </c:pt>
                <c:pt idx="13867" formatCode="m/d/yyyy\ h:mm">
                  <c:v>40150.166666657264</c:v>
                </c:pt>
                <c:pt idx="13868" formatCode="m/d/yyyy\ h:mm">
                  <c:v>40150.208333323942</c:v>
                </c:pt>
                <c:pt idx="13869" formatCode="m/d/yyyy\ h:mm">
                  <c:v>40150.249999990607</c:v>
                </c:pt>
                <c:pt idx="13870" formatCode="m/d/yyyy\ h:mm">
                  <c:v>40150.291666657242</c:v>
                </c:pt>
                <c:pt idx="13871" formatCode="m/d/yyyy\ h:mm">
                  <c:v>40150.333333323942</c:v>
                </c:pt>
                <c:pt idx="13872" formatCode="m/d/yyyy\ h:mm">
                  <c:v>40150.374999990614</c:v>
                </c:pt>
                <c:pt idx="13873" formatCode="m/d/yyyy\ h:mm">
                  <c:v>40150.416666657264</c:v>
                </c:pt>
                <c:pt idx="13874" formatCode="m/d/yyyy\ h:mm">
                  <c:v>40150.45833332395</c:v>
                </c:pt>
                <c:pt idx="13875" formatCode="m/d/yyyy\ h:mm">
                  <c:v>40150.499999990592</c:v>
                </c:pt>
                <c:pt idx="13876" formatCode="m/d/yyyy\ h:mm">
                  <c:v>40150.541666657235</c:v>
                </c:pt>
                <c:pt idx="13877" formatCode="m/d/yyyy\ h:mm">
                  <c:v>40150.583333323935</c:v>
                </c:pt>
                <c:pt idx="13878" formatCode="m/d/yyyy\ h:mm">
                  <c:v>40150.624999990592</c:v>
                </c:pt>
                <c:pt idx="13879" formatCode="m/d/yyyy\ h:mm">
                  <c:v>40150.666666657227</c:v>
                </c:pt>
                <c:pt idx="13880" formatCode="m/d/yyyy\ h:mm">
                  <c:v>40150.708333323913</c:v>
                </c:pt>
                <c:pt idx="13881" formatCode="m/d/yyyy\ h:mm">
                  <c:v>40150.749999990592</c:v>
                </c:pt>
                <c:pt idx="13882" formatCode="m/d/yyyy\ h:mm">
                  <c:v>40150.791666657205</c:v>
                </c:pt>
                <c:pt idx="13883" formatCode="m/d/yyyy\ h:mm">
                  <c:v>40150.833333323913</c:v>
                </c:pt>
                <c:pt idx="13884" formatCode="m/d/yyyy\ h:mm">
                  <c:v>40150.874999990599</c:v>
                </c:pt>
                <c:pt idx="13885" formatCode="m/d/yyyy\ h:mm">
                  <c:v>40150.916666657235</c:v>
                </c:pt>
                <c:pt idx="13886" formatCode="m/d/yyyy\ h:mm">
                  <c:v>40150.958333323921</c:v>
                </c:pt>
                <c:pt idx="13887" formatCode="m/d/yyyy\ h:mm">
                  <c:v>40150.999999990563</c:v>
                </c:pt>
                <c:pt idx="13888" formatCode="m/d/yyyy\ h:mm">
                  <c:v>40151.041666657213</c:v>
                </c:pt>
                <c:pt idx="13889" formatCode="m/d/yyyy\ h:mm">
                  <c:v>40151.083333323892</c:v>
                </c:pt>
                <c:pt idx="13890" formatCode="m/d/yyyy\ h:mm">
                  <c:v>40151.124999990563</c:v>
                </c:pt>
                <c:pt idx="13891" formatCode="m/d/yyyy\ h:mm">
                  <c:v>40151.166666657198</c:v>
                </c:pt>
                <c:pt idx="13892" formatCode="m/d/yyyy\ h:mm">
                  <c:v>40151.208333323892</c:v>
                </c:pt>
                <c:pt idx="13893" formatCode="m/d/yyyy\ h:mm">
                  <c:v>40151.249999990549</c:v>
                </c:pt>
                <c:pt idx="13894" formatCode="m/d/yyyy\ h:mm">
                  <c:v>40151.291666657176</c:v>
                </c:pt>
                <c:pt idx="13895" formatCode="m/d/yyyy\ h:mm">
                  <c:v>40151.333333323892</c:v>
                </c:pt>
                <c:pt idx="13896" formatCode="m/d/yyyy\ h:mm">
                  <c:v>40151.374999990556</c:v>
                </c:pt>
                <c:pt idx="13897" formatCode="m/d/yyyy\ h:mm">
                  <c:v>40151.416666657205</c:v>
                </c:pt>
                <c:pt idx="13898" formatCode="m/d/yyyy\ h:mm">
                  <c:v>40151.458333323899</c:v>
                </c:pt>
                <c:pt idx="13899" formatCode="m/d/yyyy\ h:mm">
                  <c:v>40151.499999990541</c:v>
                </c:pt>
                <c:pt idx="13900" formatCode="m/d/yyyy\ h:mm">
                  <c:v>40151.541666657184</c:v>
                </c:pt>
                <c:pt idx="13901" formatCode="m/d/yyyy\ h:mm">
                  <c:v>40151.583333323862</c:v>
                </c:pt>
                <c:pt idx="13902" formatCode="m/d/yyyy\ h:mm">
                  <c:v>40151.624999990541</c:v>
                </c:pt>
                <c:pt idx="13903" formatCode="m/d/yyyy\ h:mm">
                  <c:v>40151.666666657184</c:v>
                </c:pt>
                <c:pt idx="13904" formatCode="m/d/yyyy\ h:mm">
                  <c:v>40151.708333323862</c:v>
                </c:pt>
                <c:pt idx="13905" formatCode="m/d/yyyy\ h:mm">
                  <c:v>40151.749999990519</c:v>
                </c:pt>
                <c:pt idx="13906" formatCode="m/d/yyyy\ h:mm">
                  <c:v>40151.791666657169</c:v>
                </c:pt>
                <c:pt idx="13907" formatCode="m/d/yyyy\ h:mm">
                  <c:v>40151.833333323848</c:v>
                </c:pt>
                <c:pt idx="13908" formatCode="m/d/yyyy\ h:mm">
                  <c:v>40151.874999990527</c:v>
                </c:pt>
                <c:pt idx="13909" formatCode="m/d/yyyy\ h:mm">
                  <c:v>40151.916666657191</c:v>
                </c:pt>
                <c:pt idx="13910" formatCode="m/d/yyyy\ h:mm">
                  <c:v>40151.958333323855</c:v>
                </c:pt>
                <c:pt idx="13911" formatCode="m/d/yyyy\ h:mm">
                  <c:v>40151.999999990512</c:v>
                </c:pt>
                <c:pt idx="13912" formatCode="m/d/yyyy\ h:mm">
                  <c:v>40152.041666657155</c:v>
                </c:pt>
                <c:pt idx="13913" formatCode="m/d/yyyy\ h:mm">
                  <c:v>40152.083333323833</c:v>
                </c:pt>
                <c:pt idx="13914" formatCode="m/d/yyyy\ h:mm">
                  <c:v>40152.124999990498</c:v>
                </c:pt>
                <c:pt idx="13915" formatCode="m/d/yyyy\ h:mm">
                  <c:v>40152.166666657155</c:v>
                </c:pt>
                <c:pt idx="13916" formatCode="m/d/yyyy\ h:mm">
                  <c:v>40152.208333323833</c:v>
                </c:pt>
                <c:pt idx="13917" formatCode="m/d/yyyy\ h:mm">
                  <c:v>40152.24999999049</c:v>
                </c:pt>
                <c:pt idx="13918" formatCode="m/d/yyyy\ h:mm">
                  <c:v>40152.291666657133</c:v>
                </c:pt>
                <c:pt idx="13919" formatCode="m/d/yyyy\ h:mm">
                  <c:v>40152.333333323819</c:v>
                </c:pt>
                <c:pt idx="13920" formatCode="m/d/yyyy\ h:mm">
                  <c:v>40152.374999990498</c:v>
                </c:pt>
                <c:pt idx="13921" formatCode="m/d/yyyy\ h:mm">
                  <c:v>40152.416666657147</c:v>
                </c:pt>
                <c:pt idx="13922" formatCode="m/d/yyyy\ h:mm">
                  <c:v>40152.458333323826</c:v>
                </c:pt>
                <c:pt idx="13923" formatCode="m/d/yyyy\ h:mm">
                  <c:v>40152.499999990483</c:v>
                </c:pt>
                <c:pt idx="13924" formatCode="m/d/yyyy\ h:mm">
                  <c:v>40152.541666657125</c:v>
                </c:pt>
                <c:pt idx="13925" formatCode="m/d/yyyy\ h:mm">
                  <c:v>40152.583333323812</c:v>
                </c:pt>
                <c:pt idx="13926" formatCode="m/d/yyyy\ h:mm">
                  <c:v>40152.624999990468</c:v>
                </c:pt>
                <c:pt idx="13927" formatCode="m/d/yyyy\ h:mm">
                  <c:v>40152.666666657125</c:v>
                </c:pt>
                <c:pt idx="13928" formatCode="m/d/yyyy\ h:mm">
                  <c:v>40152.708333323797</c:v>
                </c:pt>
                <c:pt idx="13929" formatCode="m/d/yyyy\ h:mm">
                  <c:v>40152.749999990461</c:v>
                </c:pt>
                <c:pt idx="13930" formatCode="m/d/yyyy\ h:mm">
                  <c:v>40152.791666657104</c:v>
                </c:pt>
                <c:pt idx="13931" formatCode="m/d/yyyy\ h:mm">
                  <c:v>40152.83333332379</c:v>
                </c:pt>
                <c:pt idx="13932" formatCode="m/d/yyyy\ h:mm">
                  <c:v>40152.874999990476</c:v>
                </c:pt>
                <c:pt idx="13933" formatCode="m/d/yyyy\ h:mm">
                  <c:v>40152.916666657118</c:v>
                </c:pt>
                <c:pt idx="13934" formatCode="m/d/yyyy\ h:mm">
                  <c:v>40152.958333323797</c:v>
                </c:pt>
                <c:pt idx="13935" formatCode="m/d/yyyy\ h:mm">
                  <c:v>40152.999999990447</c:v>
                </c:pt>
                <c:pt idx="13936" formatCode="m/d/yyyy\ h:mm">
                  <c:v>40153.041666657104</c:v>
                </c:pt>
                <c:pt idx="13937" formatCode="m/d/yyyy\ h:mm">
                  <c:v>40153.083333323782</c:v>
                </c:pt>
                <c:pt idx="13938" formatCode="m/d/yyyy\ h:mm">
                  <c:v>40153.124999990439</c:v>
                </c:pt>
                <c:pt idx="13939" formatCode="m/d/yyyy\ h:mm">
                  <c:v>40153.166666657104</c:v>
                </c:pt>
                <c:pt idx="13940" formatCode="m/d/yyyy\ h:mm">
                  <c:v>40153.208333323768</c:v>
                </c:pt>
                <c:pt idx="13941" formatCode="m/d/yyyy\ h:mm">
                  <c:v>40153.249999990432</c:v>
                </c:pt>
                <c:pt idx="13942" formatCode="m/d/yyyy\ h:mm">
                  <c:v>40153.291666657067</c:v>
                </c:pt>
                <c:pt idx="13943" formatCode="m/d/yyyy\ h:mm">
                  <c:v>40153.333333323761</c:v>
                </c:pt>
                <c:pt idx="13944" formatCode="m/d/yyyy\ h:mm">
                  <c:v>40153.374999990447</c:v>
                </c:pt>
                <c:pt idx="13945" formatCode="m/d/yyyy\ h:mm">
                  <c:v>40153.416666657089</c:v>
                </c:pt>
                <c:pt idx="13946" formatCode="m/d/yyyy\ h:mm">
                  <c:v>40153.458333323768</c:v>
                </c:pt>
                <c:pt idx="13947" formatCode="m/d/yyyy\ h:mm">
                  <c:v>40153.499999990418</c:v>
                </c:pt>
                <c:pt idx="13948" formatCode="m/d/yyyy\ h:mm">
                  <c:v>40153.541666657075</c:v>
                </c:pt>
                <c:pt idx="13949" formatCode="m/d/yyyy\ h:mm">
                  <c:v>40153.583333323746</c:v>
                </c:pt>
                <c:pt idx="13950" formatCode="m/d/yyyy\ h:mm">
                  <c:v>40153.62499999041</c:v>
                </c:pt>
                <c:pt idx="13951" formatCode="m/d/yyyy\ h:mm">
                  <c:v>40153.666666657075</c:v>
                </c:pt>
                <c:pt idx="13952" formatCode="m/d/yyyy\ h:mm">
                  <c:v>40153.708333323739</c:v>
                </c:pt>
                <c:pt idx="13953" formatCode="m/d/yyyy\ h:mm">
                  <c:v>40153.749999990403</c:v>
                </c:pt>
                <c:pt idx="13954" formatCode="m/d/yyyy\ h:mm">
                  <c:v>40153.791666657038</c:v>
                </c:pt>
                <c:pt idx="13955" formatCode="m/d/yyyy\ h:mm">
                  <c:v>40153.833333323731</c:v>
                </c:pt>
                <c:pt idx="13956" formatCode="m/d/yyyy\ h:mm">
                  <c:v>40153.87499999041</c:v>
                </c:pt>
                <c:pt idx="13957" formatCode="m/d/yyyy\ h:mm">
                  <c:v>40153.91666665706</c:v>
                </c:pt>
                <c:pt idx="13958" formatCode="m/d/yyyy\ h:mm">
                  <c:v>40153.958333323746</c:v>
                </c:pt>
                <c:pt idx="13959" formatCode="m/d/yyyy\ h:mm">
                  <c:v>40153.999999990388</c:v>
                </c:pt>
                <c:pt idx="13960" formatCode="m/d/yyyy\ h:mm">
                  <c:v>40154.041666657038</c:v>
                </c:pt>
                <c:pt idx="13961" formatCode="m/d/yyyy\ h:mm">
                  <c:v>40154.083333323717</c:v>
                </c:pt>
                <c:pt idx="13962" formatCode="m/d/yyyy\ h:mm">
                  <c:v>40154.124999990381</c:v>
                </c:pt>
                <c:pt idx="13963" formatCode="m/d/yyyy\ h:mm">
                  <c:v>40154.166666657031</c:v>
                </c:pt>
                <c:pt idx="13964" formatCode="m/d/yyyy\ h:mm">
                  <c:v>40154.20833332371</c:v>
                </c:pt>
                <c:pt idx="13965" formatCode="m/d/yyyy\ h:mm">
                  <c:v>40154.249999990381</c:v>
                </c:pt>
                <c:pt idx="13966" formatCode="m/d/yyyy\ h:mm">
                  <c:v>40154.291666657016</c:v>
                </c:pt>
                <c:pt idx="13967" formatCode="m/d/yyyy\ h:mm">
                  <c:v>40154.333333323702</c:v>
                </c:pt>
                <c:pt idx="13968" formatCode="m/d/yyyy\ h:mm">
                  <c:v>40154.374999990388</c:v>
                </c:pt>
                <c:pt idx="13969" formatCode="m/d/yyyy\ h:mm">
                  <c:v>40154.416666657031</c:v>
                </c:pt>
                <c:pt idx="13970" formatCode="m/d/yyyy\ h:mm">
                  <c:v>40154.45833332371</c:v>
                </c:pt>
                <c:pt idx="13971" formatCode="m/d/yyyy\ h:mm">
                  <c:v>40154.499999990359</c:v>
                </c:pt>
                <c:pt idx="13972" formatCode="m/d/yyyy\ h:mm">
                  <c:v>40154.541666657024</c:v>
                </c:pt>
                <c:pt idx="13973" formatCode="m/d/yyyy\ h:mm">
                  <c:v>40154.583333323688</c:v>
                </c:pt>
                <c:pt idx="13974" formatCode="m/d/yyyy\ h:mm">
                  <c:v>40154.624999990352</c:v>
                </c:pt>
                <c:pt idx="13975" formatCode="m/d/yyyy\ h:mm">
                  <c:v>40154.666666657002</c:v>
                </c:pt>
                <c:pt idx="13976" formatCode="m/d/yyyy\ h:mm">
                  <c:v>40154.708333323681</c:v>
                </c:pt>
                <c:pt idx="13977" formatCode="m/d/yyyy\ h:mm">
                  <c:v>40154.749999990345</c:v>
                </c:pt>
                <c:pt idx="13978" formatCode="m/d/yyyy\ h:mm">
                  <c:v>40154.791666656987</c:v>
                </c:pt>
                <c:pt idx="13979" formatCode="m/d/yyyy\ h:mm">
                  <c:v>40154.833333323673</c:v>
                </c:pt>
                <c:pt idx="13980" formatCode="m/d/yyyy\ h:mm">
                  <c:v>40154.874999990352</c:v>
                </c:pt>
                <c:pt idx="13981" formatCode="m/d/yyyy\ h:mm">
                  <c:v>40154.916666657002</c:v>
                </c:pt>
                <c:pt idx="13982" formatCode="m/d/yyyy\ h:mm">
                  <c:v>40154.958333323681</c:v>
                </c:pt>
                <c:pt idx="13983" formatCode="m/d/yyyy\ h:mm">
                  <c:v>40154.99999999033</c:v>
                </c:pt>
                <c:pt idx="13984" formatCode="m/d/yyyy\ h:mm">
                  <c:v>40155.041666656994</c:v>
                </c:pt>
                <c:pt idx="13985" formatCode="m/d/yyyy\ h:mm">
                  <c:v>40155.083333323659</c:v>
                </c:pt>
                <c:pt idx="13986" formatCode="m/d/yyyy\ h:mm">
                  <c:v>40155.124999990323</c:v>
                </c:pt>
                <c:pt idx="13987" formatCode="m/d/yyyy\ h:mm">
                  <c:v>40155.166666656987</c:v>
                </c:pt>
                <c:pt idx="13988" formatCode="m/d/yyyy\ h:mm">
                  <c:v>40155.208333323651</c:v>
                </c:pt>
                <c:pt idx="13989" formatCode="m/d/yyyy\ h:mm">
                  <c:v>40155.249999990316</c:v>
                </c:pt>
                <c:pt idx="13990" formatCode="m/d/yyyy\ h:mm">
                  <c:v>40155.291666656965</c:v>
                </c:pt>
                <c:pt idx="13991" formatCode="m/d/yyyy\ h:mm">
                  <c:v>40155.333333323644</c:v>
                </c:pt>
                <c:pt idx="13992" formatCode="m/d/yyyy\ h:mm">
                  <c:v>40155.374999990323</c:v>
                </c:pt>
                <c:pt idx="13993" formatCode="m/d/yyyy\ h:mm">
                  <c:v>40155.416666656987</c:v>
                </c:pt>
                <c:pt idx="13994" formatCode="m/d/yyyy\ h:mm">
                  <c:v>40155.458333323651</c:v>
                </c:pt>
                <c:pt idx="13995" formatCode="m/d/yyyy\ h:mm">
                  <c:v>40155.499999990301</c:v>
                </c:pt>
                <c:pt idx="13996" formatCode="m/d/yyyy\ h:mm">
                  <c:v>40155.541666656965</c:v>
                </c:pt>
                <c:pt idx="13997" formatCode="m/d/yyyy\ h:mm">
                  <c:v>40155.58333332363</c:v>
                </c:pt>
                <c:pt idx="13998" formatCode="m/d/yyyy\ h:mm">
                  <c:v>40155.624999990294</c:v>
                </c:pt>
                <c:pt idx="13999" formatCode="m/d/yyyy\ h:mm">
                  <c:v>40155.666666656958</c:v>
                </c:pt>
                <c:pt idx="14000" formatCode="m/d/yyyy\ h:mm">
                  <c:v>40155.708333323622</c:v>
                </c:pt>
                <c:pt idx="14001" formatCode="m/d/yyyy\ h:mm">
                  <c:v>40155.749999990287</c:v>
                </c:pt>
                <c:pt idx="14002" formatCode="m/d/yyyy\ h:mm">
                  <c:v>40155.791666656936</c:v>
                </c:pt>
                <c:pt idx="14003" formatCode="m/d/yyyy\ h:mm">
                  <c:v>40155.833333323615</c:v>
                </c:pt>
                <c:pt idx="14004" formatCode="m/d/yyyy\ h:mm">
                  <c:v>40155.874999990294</c:v>
                </c:pt>
                <c:pt idx="14005" formatCode="m/d/yyyy\ h:mm">
                  <c:v>40155.916666656958</c:v>
                </c:pt>
                <c:pt idx="14006" formatCode="m/d/yyyy\ h:mm">
                  <c:v>40155.958333323622</c:v>
                </c:pt>
                <c:pt idx="14007" formatCode="m/d/yyyy\ h:mm">
                  <c:v>40155.999999990272</c:v>
                </c:pt>
                <c:pt idx="14008" formatCode="m/d/yyyy\ h:mm">
                  <c:v>40156.041666656936</c:v>
                </c:pt>
                <c:pt idx="14009" formatCode="m/d/yyyy\ h:mm">
                  <c:v>40156.083333323601</c:v>
                </c:pt>
                <c:pt idx="14010" formatCode="m/d/yyyy\ h:mm">
                  <c:v>40156.124999990265</c:v>
                </c:pt>
                <c:pt idx="14011" formatCode="m/d/yyyy\ h:mm">
                  <c:v>40156.166666656929</c:v>
                </c:pt>
                <c:pt idx="14012" formatCode="m/d/yyyy\ h:mm">
                  <c:v>40156.208333323593</c:v>
                </c:pt>
                <c:pt idx="14013" formatCode="m/d/yyyy\ h:mm">
                  <c:v>40156.249999990257</c:v>
                </c:pt>
                <c:pt idx="14014" formatCode="m/d/yyyy\ h:mm">
                  <c:v>40156.291666656907</c:v>
                </c:pt>
                <c:pt idx="14015" formatCode="m/d/yyyy\ h:mm">
                  <c:v>40156.333333323593</c:v>
                </c:pt>
                <c:pt idx="14016" formatCode="m/d/yyyy\ h:mm">
                  <c:v>40156.374999990265</c:v>
                </c:pt>
                <c:pt idx="14017" formatCode="m/d/yyyy\ h:mm">
                  <c:v>40156.416666656929</c:v>
                </c:pt>
                <c:pt idx="14018" formatCode="m/d/yyyy\ h:mm">
                  <c:v>40156.458333323601</c:v>
                </c:pt>
                <c:pt idx="14019" formatCode="m/d/yyyy\ h:mm">
                  <c:v>40156.499999990236</c:v>
                </c:pt>
                <c:pt idx="14020" formatCode="m/d/yyyy\ h:mm">
                  <c:v>40156.541666656907</c:v>
                </c:pt>
                <c:pt idx="14021" formatCode="m/d/yyyy\ h:mm">
                  <c:v>40156.583333323586</c:v>
                </c:pt>
                <c:pt idx="14022" formatCode="m/d/yyyy\ h:mm">
                  <c:v>40156.624999990236</c:v>
                </c:pt>
                <c:pt idx="14023" formatCode="m/d/yyyy\ h:mm">
                  <c:v>40156.6666666569</c:v>
                </c:pt>
                <c:pt idx="14024" formatCode="m/d/yyyy\ h:mm">
                  <c:v>40156.708333323579</c:v>
                </c:pt>
                <c:pt idx="14025" formatCode="m/d/yyyy\ h:mm">
                  <c:v>40156.749999990228</c:v>
                </c:pt>
                <c:pt idx="14026" formatCode="m/d/yyyy\ h:mm">
                  <c:v>40156.791666656871</c:v>
                </c:pt>
                <c:pt idx="14027" formatCode="m/d/yyyy\ h:mm">
                  <c:v>40156.833333323571</c:v>
                </c:pt>
                <c:pt idx="14028" formatCode="m/d/yyyy\ h:mm">
                  <c:v>40156.874999990236</c:v>
                </c:pt>
                <c:pt idx="14029" formatCode="m/d/yyyy\ h:mm">
                  <c:v>40156.916666656893</c:v>
                </c:pt>
                <c:pt idx="14030" formatCode="m/d/yyyy\ h:mm">
                  <c:v>40156.958333323579</c:v>
                </c:pt>
                <c:pt idx="14031" formatCode="m/d/yyyy\ h:mm">
                  <c:v>40156.999999990214</c:v>
                </c:pt>
                <c:pt idx="14032" formatCode="m/d/yyyy\ h:mm">
                  <c:v>40157.041666656878</c:v>
                </c:pt>
                <c:pt idx="14033" formatCode="m/d/yyyy\ h:mm">
                  <c:v>40157.083333323542</c:v>
                </c:pt>
                <c:pt idx="14034" formatCode="m/d/yyyy\ h:mm">
                  <c:v>40157.124999990207</c:v>
                </c:pt>
                <c:pt idx="14035" formatCode="m/d/yyyy\ h:mm">
                  <c:v>40157.166666656871</c:v>
                </c:pt>
                <c:pt idx="14036" formatCode="m/d/yyyy\ h:mm">
                  <c:v>40157.208333323542</c:v>
                </c:pt>
                <c:pt idx="14037" formatCode="m/d/yyyy\ h:mm">
                  <c:v>40157.249999990199</c:v>
                </c:pt>
                <c:pt idx="14038" formatCode="m/d/yyyy\ h:mm">
                  <c:v>40157.291666656849</c:v>
                </c:pt>
                <c:pt idx="14039" formatCode="m/d/yyyy\ h:mm">
                  <c:v>40157.333333323542</c:v>
                </c:pt>
                <c:pt idx="14040" formatCode="m/d/yyyy\ h:mm">
                  <c:v>40157.374999990207</c:v>
                </c:pt>
                <c:pt idx="14041" formatCode="m/d/yyyy\ h:mm">
                  <c:v>40157.416666656871</c:v>
                </c:pt>
                <c:pt idx="14042" formatCode="m/d/yyyy\ h:mm">
                  <c:v>40157.45833332355</c:v>
                </c:pt>
                <c:pt idx="14043" formatCode="m/d/yyyy\ h:mm">
                  <c:v>40157.499999990192</c:v>
                </c:pt>
                <c:pt idx="14044" formatCode="m/d/yyyy\ h:mm">
                  <c:v>40157.541666656834</c:v>
                </c:pt>
                <c:pt idx="14045" formatCode="m/d/yyyy\ h:mm">
                  <c:v>40157.583333323513</c:v>
                </c:pt>
                <c:pt idx="14046" formatCode="m/d/yyyy\ h:mm">
                  <c:v>40157.624999990192</c:v>
                </c:pt>
                <c:pt idx="14047" formatCode="m/d/yyyy\ h:mm">
                  <c:v>40157.666666656834</c:v>
                </c:pt>
                <c:pt idx="14048" formatCode="m/d/yyyy\ h:mm">
                  <c:v>40157.708333323513</c:v>
                </c:pt>
                <c:pt idx="14049" formatCode="m/d/yyyy\ h:mm">
                  <c:v>40157.749999990185</c:v>
                </c:pt>
                <c:pt idx="14050" formatCode="m/d/yyyy\ h:mm">
                  <c:v>40157.79166665682</c:v>
                </c:pt>
                <c:pt idx="14051" formatCode="m/d/yyyy\ h:mm">
                  <c:v>40157.833333323499</c:v>
                </c:pt>
                <c:pt idx="14052" formatCode="m/d/yyyy\ h:mm">
                  <c:v>40157.874999990185</c:v>
                </c:pt>
                <c:pt idx="14053" formatCode="m/d/yyyy\ h:mm">
                  <c:v>40157.916666656842</c:v>
                </c:pt>
                <c:pt idx="14054" formatCode="m/d/yyyy\ h:mm">
                  <c:v>40157.958333323506</c:v>
                </c:pt>
                <c:pt idx="14055" formatCode="m/d/yyyy\ h:mm">
                  <c:v>40157.999999990163</c:v>
                </c:pt>
                <c:pt idx="14056" formatCode="m/d/yyyy\ h:mm">
                  <c:v>40158.04166665682</c:v>
                </c:pt>
                <c:pt idx="14057" formatCode="m/d/yyyy\ h:mm">
                  <c:v>40158.083333323491</c:v>
                </c:pt>
                <c:pt idx="14058" formatCode="m/d/yyyy\ h:mm">
                  <c:v>40158.124999990148</c:v>
                </c:pt>
                <c:pt idx="14059" formatCode="m/d/yyyy\ h:mm">
                  <c:v>40158.166666656805</c:v>
                </c:pt>
                <c:pt idx="14060" formatCode="m/d/yyyy\ h:mm">
                  <c:v>40158.208333323491</c:v>
                </c:pt>
                <c:pt idx="14061" formatCode="m/d/yyyy\ h:mm">
                  <c:v>40158.249999990141</c:v>
                </c:pt>
                <c:pt idx="14062" formatCode="m/d/yyyy\ h:mm">
                  <c:v>40158.291666656783</c:v>
                </c:pt>
                <c:pt idx="14063" formatCode="m/d/yyyy\ h:mm">
                  <c:v>40158.333333323484</c:v>
                </c:pt>
                <c:pt idx="14064" formatCode="m/d/yyyy\ h:mm">
                  <c:v>40158.374999990156</c:v>
                </c:pt>
                <c:pt idx="14065" formatCode="m/d/yyyy\ h:mm">
                  <c:v>40158.416666656798</c:v>
                </c:pt>
                <c:pt idx="14066" formatCode="m/d/yyyy\ h:mm">
                  <c:v>40158.458333323484</c:v>
                </c:pt>
                <c:pt idx="14067" formatCode="m/d/yyyy\ h:mm">
                  <c:v>40158.499999990141</c:v>
                </c:pt>
                <c:pt idx="14068" formatCode="m/d/yyyy\ h:mm">
                  <c:v>40158.541666656776</c:v>
                </c:pt>
                <c:pt idx="14069" formatCode="m/d/yyyy\ h:mm">
                  <c:v>40158.583333323462</c:v>
                </c:pt>
                <c:pt idx="14070" formatCode="m/d/yyyy\ h:mm">
                  <c:v>40158.624999990119</c:v>
                </c:pt>
                <c:pt idx="14071" formatCode="m/d/yyyy\ h:mm">
                  <c:v>40158.666666656776</c:v>
                </c:pt>
                <c:pt idx="14072" formatCode="m/d/yyyy\ h:mm">
                  <c:v>40158.708333323448</c:v>
                </c:pt>
                <c:pt idx="14073" formatCode="m/d/yyyy\ h:mm">
                  <c:v>40158.749999990112</c:v>
                </c:pt>
                <c:pt idx="14074" formatCode="m/d/yyyy\ h:mm">
                  <c:v>40158.791666656754</c:v>
                </c:pt>
                <c:pt idx="14075" formatCode="m/d/yyyy\ h:mm">
                  <c:v>40158.83333332344</c:v>
                </c:pt>
                <c:pt idx="14076" formatCode="m/d/yyyy\ h:mm">
                  <c:v>40158.874999990127</c:v>
                </c:pt>
                <c:pt idx="14077" formatCode="m/d/yyyy\ h:mm">
                  <c:v>40158.916666656769</c:v>
                </c:pt>
                <c:pt idx="14078" formatCode="m/d/yyyy\ h:mm">
                  <c:v>40158.958333323448</c:v>
                </c:pt>
                <c:pt idx="14079" formatCode="m/d/yyyy\ h:mm">
                  <c:v>40158.999999990097</c:v>
                </c:pt>
                <c:pt idx="14080" formatCode="m/d/yyyy\ h:mm">
                  <c:v>40159.041666656754</c:v>
                </c:pt>
                <c:pt idx="14081" formatCode="m/d/yyyy\ h:mm">
                  <c:v>40159.083333323433</c:v>
                </c:pt>
                <c:pt idx="14082" formatCode="m/d/yyyy\ h:mm">
                  <c:v>40159.12499999009</c:v>
                </c:pt>
                <c:pt idx="14083" formatCode="m/d/yyyy\ h:mm">
                  <c:v>40159.166666656754</c:v>
                </c:pt>
                <c:pt idx="14084" formatCode="m/d/yyyy\ h:mm">
                  <c:v>40159.208333323419</c:v>
                </c:pt>
                <c:pt idx="14085" formatCode="m/d/yyyy\ h:mm">
                  <c:v>40159.249999990083</c:v>
                </c:pt>
                <c:pt idx="14086" formatCode="m/d/yyyy\ h:mm">
                  <c:v>40159.291666656718</c:v>
                </c:pt>
                <c:pt idx="14087" formatCode="m/d/yyyy\ h:mm">
                  <c:v>40159.333333323411</c:v>
                </c:pt>
                <c:pt idx="14088" formatCode="m/d/yyyy\ h:mm">
                  <c:v>40159.374999990097</c:v>
                </c:pt>
                <c:pt idx="14089" formatCode="m/d/yyyy\ h:mm">
                  <c:v>40159.41666665674</c:v>
                </c:pt>
                <c:pt idx="14090" formatCode="m/d/yyyy\ h:mm">
                  <c:v>40159.458333323426</c:v>
                </c:pt>
                <c:pt idx="14091" formatCode="m/d/yyyy\ h:mm">
                  <c:v>40159.499999990068</c:v>
                </c:pt>
                <c:pt idx="14092" formatCode="m/d/yyyy\ h:mm">
                  <c:v>40159.541666656725</c:v>
                </c:pt>
                <c:pt idx="14093" formatCode="m/d/yyyy\ h:mm">
                  <c:v>40159.583333323397</c:v>
                </c:pt>
                <c:pt idx="14094" formatCode="m/d/yyyy\ h:mm">
                  <c:v>40159.624999990061</c:v>
                </c:pt>
                <c:pt idx="14095" formatCode="m/d/yyyy\ h:mm">
                  <c:v>40159.666666656725</c:v>
                </c:pt>
                <c:pt idx="14096" formatCode="m/d/yyyy\ h:mm">
                  <c:v>40159.70833332339</c:v>
                </c:pt>
                <c:pt idx="14097" formatCode="m/d/yyyy\ h:mm">
                  <c:v>40159.749999990061</c:v>
                </c:pt>
                <c:pt idx="14098" formatCode="m/d/yyyy\ h:mm">
                  <c:v>40159.791666656689</c:v>
                </c:pt>
                <c:pt idx="14099" formatCode="m/d/yyyy\ h:mm">
                  <c:v>40159.833333323382</c:v>
                </c:pt>
                <c:pt idx="14100" formatCode="m/d/yyyy\ h:mm">
                  <c:v>40159.874999990068</c:v>
                </c:pt>
                <c:pt idx="14101" formatCode="m/d/yyyy\ h:mm">
                  <c:v>40159.916666656711</c:v>
                </c:pt>
                <c:pt idx="14102" formatCode="m/d/yyyy\ h:mm">
                  <c:v>40159.958333323397</c:v>
                </c:pt>
                <c:pt idx="14103" formatCode="m/d/yyyy\ h:mm">
                  <c:v>40159.999999990039</c:v>
                </c:pt>
                <c:pt idx="14104" formatCode="m/d/yyyy\ h:mm">
                  <c:v>40160.041666656689</c:v>
                </c:pt>
                <c:pt idx="14105" formatCode="m/d/yyyy\ h:mm">
                  <c:v>40160.083333323368</c:v>
                </c:pt>
                <c:pt idx="14106" formatCode="m/d/yyyy\ h:mm">
                  <c:v>40160.124999990032</c:v>
                </c:pt>
                <c:pt idx="14107" formatCode="m/d/yyyy\ h:mm">
                  <c:v>40160.166666656682</c:v>
                </c:pt>
                <c:pt idx="14108" formatCode="m/d/yyyy\ h:mm">
                  <c:v>40160.20833332336</c:v>
                </c:pt>
                <c:pt idx="14109" formatCode="m/d/yyyy\ h:mm">
                  <c:v>40160.249999990032</c:v>
                </c:pt>
                <c:pt idx="14110" formatCode="m/d/yyyy\ h:mm">
                  <c:v>40160.291666656667</c:v>
                </c:pt>
                <c:pt idx="14111" formatCode="m/d/yyyy\ h:mm">
                  <c:v>40160.333333323353</c:v>
                </c:pt>
                <c:pt idx="14112" formatCode="m/d/yyyy\ h:mm">
                  <c:v>40160.374999990039</c:v>
                </c:pt>
                <c:pt idx="14113" formatCode="m/d/yyyy\ h:mm">
                  <c:v>40160.416666656682</c:v>
                </c:pt>
                <c:pt idx="14114" formatCode="m/d/yyyy\ h:mm">
                  <c:v>40160.45833332336</c:v>
                </c:pt>
                <c:pt idx="14115" formatCode="m/d/yyyy\ h:mm">
                  <c:v>40160.49999999001</c:v>
                </c:pt>
                <c:pt idx="14116" formatCode="m/d/yyyy\ h:mm">
                  <c:v>40160.541666656674</c:v>
                </c:pt>
                <c:pt idx="14117" formatCode="m/d/yyyy\ h:mm">
                  <c:v>40160.583333323339</c:v>
                </c:pt>
                <c:pt idx="14118" formatCode="m/d/yyyy\ h:mm">
                  <c:v>40160.624999990003</c:v>
                </c:pt>
                <c:pt idx="14119" formatCode="m/d/yyyy\ h:mm">
                  <c:v>40160.666666656653</c:v>
                </c:pt>
                <c:pt idx="14120" formatCode="m/d/yyyy\ h:mm">
                  <c:v>40160.708333323331</c:v>
                </c:pt>
                <c:pt idx="14121" formatCode="m/d/yyyy\ h:mm">
                  <c:v>40160.749999989996</c:v>
                </c:pt>
                <c:pt idx="14122" formatCode="m/d/yyyy\ h:mm">
                  <c:v>40160.791666656631</c:v>
                </c:pt>
                <c:pt idx="14123" formatCode="m/d/yyyy\ h:mm">
                  <c:v>40160.833333323331</c:v>
                </c:pt>
                <c:pt idx="14124" formatCode="m/d/yyyy\ h:mm">
                  <c:v>40160.874999990003</c:v>
                </c:pt>
                <c:pt idx="14125" formatCode="m/d/yyyy\ h:mm">
                  <c:v>40160.916666656653</c:v>
                </c:pt>
                <c:pt idx="14126" formatCode="m/d/yyyy\ h:mm">
                  <c:v>40160.958333323339</c:v>
                </c:pt>
                <c:pt idx="14127" formatCode="m/d/yyyy\ h:mm">
                  <c:v>40160.999999989981</c:v>
                </c:pt>
                <c:pt idx="14128" formatCode="m/d/yyyy\ h:mm">
                  <c:v>40161.041666656631</c:v>
                </c:pt>
                <c:pt idx="14129" formatCode="m/d/yyyy\ h:mm">
                  <c:v>40161.083333323309</c:v>
                </c:pt>
                <c:pt idx="14130" formatCode="m/d/yyyy\ h:mm">
                  <c:v>40161.124999989981</c:v>
                </c:pt>
                <c:pt idx="14131" formatCode="m/d/yyyy\ h:mm">
                  <c:v>40161.166666656623</c:v>
                </c:pt>
                <c:pt idx="14132" formatCode="m/d/yyyy\ h:mm">
                  <c:v>40161.208333323302</c:v>
                </c:pt>
                <c:pt idx="14133" formatCode="m/d/yyyy\ h:mm">
                  <c:v>40161.249999989966</c:v>
                </c:pt>
                <c:pt idx="14134" formatCode="m/d/yyyy\ h:mm">
                  <c:v>40161.291666656602</c:v>
                </c:pt>
                <c:pt idx="14135" formatCode="m/d/yyyy\ h:mm">
                  <c:v>40161.333333323295</c:v>
                </c:pt>
                <c:pt idx="14136" formatCode="m/d/yyyy\ h:mm">
                  <c:v>40161.374999989974</c:v>
                </c:pt>
                <c:pt idx="14137" formatCode="m/d/yyyy\ h:mm">
                  <c:v>40161.416666656623</c:v>
                </c:pt>
                <c:pt idx="14138" formatCode="m/d/yyyy\ h:mm">
                  <c:v>40161.458333323302</c:v>
                </c:pt>
                <c:pt idx="14139" formatCode="m/d/yyyy\ h:mm">
                  <c:v>40161.499999989952</c:v>
                </c:pt>
                <c:pt idx="14140" formatCode="m/d/yyyy\ h:mm">
                  <c:v>40161.541666656602</c:v>
                </c:pt>
                <c:pt idx="14141" formatCode="m/d/yyyy\ h:mm">
                  <c:v>40161.58333332328</c:v>
                </c:pt>
                <c:pt idx="14142" formatCode="m/d/yyyy\ h:mm">
                  <c:v>40161.624999989945</c:v>
                </c:pt>
                <c:pt idx="14143" formatCode="m/d/yyyy\ h:mm">
                  <c:v>40161.666666656594</c:v>
                </c:pt>
                <c:pt idx="14144" formatCode="m/d/yyyy\ h:mm">
                  <c:v>40161.708333323273</c:v>
                </c:pt>
                <c:pt idx="14145" formatCode="m/d/yyyy\ h:mm">
                  <c:v>40161.749999989937</c:v>
                </c:pt>
                <c:pt idx="14146" formatCode="m/d/yyyy\ h:mm">
                  <c:v>40161.79166665658</c:v>
                </c:pt>
                <c:pt idx="14147" formatCode="m/d/yyyy\ h:mm">
                  <c:v>40161.833333323266</c:v>
                </c:pt>
                <c:pt idx="14148" formatCode="m/d/yyyy\ h:mm">
                  <c:v>40161.874999989945</c:v>
                </c:pt>
                <c:pt idx="14149" formatCode="m/d/yyyy\ h:mm">
                  <c:v>40161.916666656602</c:v>
                </c:pt>
                <c:pt idx="14150" formatCode="m/d/yyyy\ h:mm">
                  <c:v>40161.958333323273</c:v>
                </c:pt>
                <c:pt idx="14151" formatCode="m/d/yyyy\ h:mm">
                  <c:v>40161.999999989923</c:v>
                </c:pt>
                <c:pt idx="14152" formatCode="m/d/yyyy\ h:mm">
                  <c:v>40162.041666656587</c:v>
                </c:pt>
                <c:pt idx="14153" formatCode="m/d/yyyy\ h:mm">
                  <c:v>40162.083333323251</c:v>
                </c:pt>
                <c:pt idx="14154" formatCode="m/d/yyyy\ h:mm">
                  <c:v>40162.124999989916</c:v>
                </c:pt>
                <c:pt idx="14155" formatCode="m/d/yyyy\ h:mm">
                  <c:v>40162.16666665658</c:v>
                </c:pt>
                <c:pt idx="14156" formatCode="m/d/yyyy\ h:mm">
                  <c:v>40162.208333323244</c:v>
                </c:pt>
                <c:pt idx="14157" formatCode="m/d/yyyy\ h:mm">
                  <c:v>40162.249999989908</c:v>
                </c:pt>
                <c:pt idx="14158" formatCode="m/d/yyyy\ h:mm">
                  <c:v>40162.291666656558</c:v>
                </c:pt>
                <c:pt idx="14159" formatCode="m/d/yyyy\ h:mm">
                  <c:v>40162.333333323237</c:v>
                </c:pt>
                <c:pt idx="14160" formatCode="m/d/yyyy\ h:mm">
                  <c:v>40162.374999989916</c:v>
                </c:pt>
                <c:pt idx="14161" formatCode="m/d/yyyy\ h:mm">
                  <c:v>40162.41666665658</c:v>
                </c:pt>
                <c:pt idx="14162" formatCode="m/d/yyyy\ h:mm">
                  <c:v>40162.458333323244</c:v>
                </c:pt>
                <c:pt idx="14163" formatCode="m/d/yyyy\ h:mm">
                  <c:v>40162.499999989894</c:v>
                </c:pt>
                <c:pt idx="14164" formatCode="m/d/yyyy\ h:mm">
                  <c:v>40162.541666656558</c:v>
                </c:pt>
                <c:pt idx="14165" formatCode="m/d/yyyy\ h:mm">
                  <c:v>40162.583333323222</c:v>
                </c:pt>
                <c:pt idx="14166" formatCode="m/d/yyyy\ h:mm">
                  <c:v>40162.624999989886</c:v>
                </c:pt>
                <c:pt idx="14167" formatCode="m/d/yyyy\ h:mm">
                  <c:v>40162.666666656551</c:v>
                </c:pt>
                <c:pt idx="14168" formatCode="m/d/yyyy\ h:mm">
                  <c:v>40162.708333323215</c:v>
                </c:pt>
                <c:pt idx="14169" formatCode="m/d/yyyy\ h:mm">
                  <c:v>40162.749999989879</c:v>
                </c:pt>
                <c:pt idx="14170" formatCode="m/d/yyyy\ h:mm">
                  <c:v>40162.791666656522</c:v>
                </c:pt>
                <c:pt idx="14171" formatCode="m/d/yyyy\ h:mm">
                  <c:v>40162.833333323208</c:v>
                </c:pt>
                <c:pt idx="14172" formatCode="m/d/yyyy\ h:mm">
                  <c:v>40162.874999989886</c:v>
                </c:pt>
                <c:pt idx="14173" formatCode="m/d/yyyy\ h:mm">
                  <c:v>40162.916666656543</c:v>
                </c:pt>
                <c:pt idx="14174" formatCode="m/d/yyyy\ h:mm">
                  <c:v>40162.958333323215</c:v>
                </c:pt>
                <c:pt idx="14175" formatCode="m/d/yyyy\ h:mm">
                  <c:v>40162.999999989865</c:v>
                </c:pt>
                <c:pt idx="14176" formatCode="m/d/yyyy\ h:mm">
                  <c:v>40163.041666656529</c:v>
                </c:pt>
                <c:pt idx="14177" formatCode="m/d/yyyy\ h:mm">
                  <c:v>40163.083333323193</c:v>
                </c:pt>
                <c:pt idx="14178" formatCode="m/d/yyyy\ h:mm">
                  <c:v>40163.124999989857</c:v>
                </c:pt>
                <c:pt idx="14179" formatCode="m/d/yyyy\ h:mm">
                  <c:v>40163.166666656522</c:v>
                </c:pt>
                <c:pt idx="14180" formatCode="m/d/yyyy\ h:mm">
                  <c:v>40163.208333323193</c:v>
                </c:pt>
                <c:pt idx="14181" formatCode="m/d/yyyy\ h:mm">
                  <c:v>40163.24999998985</c:v>
                </c:pt>
                <c:pt idx="14182" formatCode="m/d/yyyy\ h:mm">
                  <c:v>40163.2916666565</c:v>
                </c:pt>
                <c:pt idx="14183" formatCode="m/d/yyyy\ h:mm">
                  <c:v>40163.333333323193</c:v>
                </c:pt>
                <c:pt idx="14184" formatCode="m/d/yyyy\ h:mm">
                  <c:v>40163.374999989843</c:v>
                </c:pt>
                <c:pt idx="14185" formatCode="m/d/yyyy\ h:mm">
                  <c:v>40163.416666656522</c:v>
                </c:pt>
                <c:pt idx="14186" formatCode="m/d/yyyy\ h:mm">
                  <c:v>40163.4583333232</c:v>
                </c:pt>
                <c:pt idx="14187" formatCode="m/d/yyyy\ h:mm">
                  <c:v>40163.499999989835</c:v>
                </c:pt>
                <c:pt idx="14188" formatCode="m/d/yyyy\ h:mm">
                  <c:v>40163.5416666565</c:v>
                </c:pt>
                <c:pt idx="14189" formatCode="m/d/yyyy\ h:mm">
                  <c:v>40163.583333323179</c:v>
                </c:pt>
                <c:pt idx="14190" formatCode="m/d/yyyy\ h:mm">
                  <c:v>40163.624999989828</c:v>
                </c:pt>
                <c:pt idx="14191" formatCode="m/d/yyyy\ h:mm">
                  <c:v>40163.666666656485</c:v>
                </c:pt>
                <c:pt idx="14192" formatCode="m/d/yyyy\ h:mm">
                  <c:v>40163.708333323171</c:v>
                </c:pt>
                <c:pt idx="14193" formatCode="m/d/yyyy\ h:mm">
                  <c:v>40163.749999989821</c:v>
                </c:pt>
                <c:pt idx="14194" formatCode="m/d/yyyy\ h:mm">
                  <c:v>40163.791666656471</c:v>
                </c:pt>
                <c:pt idx="14195" formatCode="m/d/yyyy\ h:mm">
                  <c:v>40163.833333323149</c:v>
                </c:pt>
                <c:pt idx="14196" formatCode="m/d/yyyy\ h:mm">
                  <c:v>40163.874999989828</c:v>
                </c:pt>
                <c:pt idx="14197" formatCode="m/d/yyyy\ h:mm">
                  <c:v>40163.916666656492</c:v>
                </c:pt>
                <c:pt idx="14198" formatCode="m/d/yyyy\ h:mm">
                  <c:v>40163.958333323157</c:v>
                </c:pt>
                <c:pt idx="14199" formatCode="m/d/yyyy\ h:mm">
                  <c:v>40163.999999989806</c:v>
                </c:pt>
                <c:pt idx="14200" formatCode="m/d/yyyy\ h:mm">
                  <c:v>40164.041666656471</c:v>
                </c:pt>
                <c:pt idx="14201" formatCode="m/d/yyyy\ h:mm">
                  <c:v>40164.083333323142</c:v>
                </c:pt>
                <c:pt idx="14202" formatCode="m/d/yyyy\ h:mm">
                  <c:v>40164.124999989785</c:v>
                </c:pt>
                <c:pt idx="14203" formatCode="m/d/yyyy\ h:mm">
                  <c:v>40164.166666656456</c:v>
                </c:pt>
                <c:pt idx="14204" formatCode="m/d/yyyy\ h:mm">
                  <c:v>40164.208333323142</c:v>
                </c:pt>
                <c:pt idx="14205" formatCode="m/d/yyyy\ h:mm">
                  <c:v>40164.249999989785</c:v>
                </c:pt>
                <c:pt idx="14206" formatCode="m/d/yyyy\ h:mm">
                  <c:v>40164.291666656434</c:v>
                </c:pt>
                <c:pt idx="14207" formatCode="m/d/yyyy\ h:mm">
                  <c:v>40164.333333323135</c:v>
                </c:pt>
                <c:pt idx="14208" formatCode="m/d/yyyy\ h:mm">
                  <c:v>40164.374999989792</c:v>
                </c:pt>
                <c:pt idx="14209" formatCode="m/d/yyyy\ h:mm">
                  <c:v>40164.416666656449</c:v>
                </c:pt>
                <c:pt idx="14210" formatCode="m/d/yyyy\ h:mm">
                  <c:v>40164.458333323135</c:v>
                </c:pt>
                <c:pt idx="14211" formatCode="m/d/yyyy\ h:mm">
                  <c:v>40164.499999989777</c:v>
                </c:pt>
                <c:pt idx="14212" formatCode="m/d/yyyy\ h:mm">
                  <c:v>40164.541666656434</c:v>
                </c:pt>
                <c:pt idx="14213" formatCode="m/d/yyyy\ h:mm">
                  <c:v>40164.583333323113</c:v>
                </c:pt>
                <c:pt idx="14214" formatCode="m/d/yyyy\ h:mm">
                  <c:v>40164.62499998977</c:v>
                </c:pt>
                <c:pt idx="14215" formatCode="m/d/yyyy\ h:mm">
                  <c:v>40164.666666656434</c:v>
                </c:pt>
                <c:pt idx="14216" formatCode="m/d/yyyy\ h:mm">
                  <c:v>40164.708333323098</c:v>
                </c:pt>
                <c:pt idx="14217" formatCode="m/d/yyyy\ h:mm">
                  <c:v>40164.749999989755</c:v>
                </c:pt>
                <c:pt idx="14218" formatCode="m/d/yyyy\ h:mm">
                  <c:v>40164.791666656412</c:v>
                </c:pt>
                <c:pt idx="14219" formatCode="m/d/yyyy\ h:mm">
                  <c:v>40164.833333323091</c:v>
                </c:pt>
                <c:pt idx="14220" formatCode="m/d/yyyy\ h:mm">
                  <c:v>40164.874999989763</c:v>
                </c:pt>
                <c:pt idx="14221" formatCode="m/d/yyyy\ h:mm">
                  <c:v>40164.916666656434</c:v>
                </c:pt>
                <c:pt idx="14222" formatCode="m/d/yyyy\ h:mm">
                  <c:v>40164.958333323106</c:v>
                </c:pt>
                <c:pt idx="14223" formatCode="m/d/yyyy\ h:mm">
                  <c:v>40164.999999989734</c:v>
                </c:pt>
                <c:pt idx="14224" formatCode="m/d/yyyy\ h:mm">
                  <c:v>40165.041666656405</c:v>
                </c:pt>
                <c:pt idx="14225" formatCode="m/d/yyyy\ h:mm">
                  <c:v>40165.083333323091</c:v>
                </c:pt>
                <c:pt idx="14226" formatCode="m/d/yyyy\ h:mm">
                  <c:v>40165.124999989734</c:v>
                </c:pt>
                <c:pt idx="14227" formatCode="m/d/yyyy\ h:mm">
                  <c:v>40165.166666656405</c:v>
                </c:pt>
                <c:pt idx="14228" formatCode="m/d/yyyy\ h:mm">
                  <c:v>40165.208333323069</c:v>
                </c:pt>
                <c:pt idx="14229" formatCode="m/d/yyyy\ h:mm">
                  <c:v>40165.249999989734</c:v>
                </c:pt>
                <c:pt idx="14230" formatCode="m/d/yyyy\ h:mm">
                  <c:v>40165.291666656369</c:v>
                </c:pt>
                <c:pt idx="14231" formatCode="m/d/yyyy\ h:mm">
                  <c:v>40165.333333323062</c:v>
                </c:pt>
                <c:pt idx="14232" formatCode="m/d/yyyy\ h:mm">
                  <c:v>40165.374999989741</c:v>
                </c:pt>
                <c:pt idx="14233" formatCode="m/d/yyyy\ h:mm">
                  <c:v>40165.416666656391</c:v>
                </c:pt>
                <c:pt idx="14234" formatCode="m/d/yyyy\ h:mm">
                  <c:v>40165.458333323077</c:v>
                </c:pt>
                <c:pt idx="14235" formatCode="m/d/yyyy\ h:mm">
                  <c:v>40165.499999989705</c:v>
                </c:pt>
                <c:pt idx="14236" formatCode="m/d/yyyy\ h:mm">
                  <c:v>40165.541666656376</c:v>
                </c:pt>
                <c:pt idx="14237" formatCode="m/d/yyyy\ h:mm">
                  <c:v>40165.583333323048</c:v>
                </c:pt>
                <c:pt idx="14238" formatCode="m/d/yyyy\ h:mm">
                  <c:v>40165.624999989705</c:v>
                </c:pt>
                <c:pt idx="14239" formatCode="m/d/yyyy\ h:mm">
                  <c:v>40165.666666656376</c:v>
                </c:pt>
                <c:pt idx="14240" formatCode="m/d/yyyy\ h:mm">
                  <c:v>40165.70833332304</c:v>
                </c:pt>
                <c:pt idx="14241" formatCode="m/d/yyyy\ h:mm">
                  <c:v>40165.749999989705</c:v>
                </c:pt>
                <c:pt idx="14242" formatCode="m/d/yyyy\ h:mm">
                  <c:v>40165.791666656347</c:v>
                </c:pt>
                <c:pt idx="14243" formatCode="m/d/yyyy\ h:mm">
                  <c:v>40165.833333323033</c:v>
                </c:pt>
                <c:pt idx="14244" formatCode="m/d/yyyy\ h:mm">
                  <c:v>40165.874999989697</c:v>
                </c:pt>
                <c:pt idx="14245" formatCode="m/d/yyyy\ h:mm">
                  <c:v>40165.916666656361</c:v>
                </c:pt>
                <c:pt idx="14246" formatCode="m/d/yyyy\ h:mm">
                  <c:v>40165.958333323048</c:v>
                </c:pt>
                <c:pt idx="14247" formatCode="m/d/yyyy\ h:mm">
                  <c:v>40165.999999989675</c:v>
                </c:pt>
                <c:pt idx="14248" formatCode="m/d/yyyy\ h:mm">
                  <c:v>40166.041666656354</c:v>
                </c:pt>
                <c:pt idx="14249" formatCode="m/d/yyyy\ h:mm">
                  <c:v>40166.083333323018</c:v>
                </c:pt>
                <c:pt idx="14250" formatCode="m/d/yyyy\ h:mm">
                  <c:v>40166.124999989675</c:v>
                </c:pt>
                <c:pt idx="14251" formatCode="m/d/yyyy\ h:mm">
                  <c:v>40166.166666656332</c:v>
                </c:pt>
                <c:pt idx="14252" formatCode="m/d/yyyy\ h:mm">
                  <c:v>40166.208333323011</c:v>
                </c:pt>
                <c:pt idx="14253" formatCode="m/d/yyyy\ h:mm">
                  <c:v>40166.249999989675</c:v>
                </c:pt>
                <c:pt idx="14254" formatCode="m/d/yyyy\ h:mm">
                  <c:v>40166.291666656318</c:v>
                </c:pt>
                <c:pt idx="14255" formatCode="m/d/yyyy\ h:mm">
                  <c:v>40166.333333323011</c:v>
                </c:pt>
                <c:pt idx="14256" formatCode="m/d/yyyy\ h:mm">
                  <c:v>40166.374999989668</c:v>
                </c:pt>
                <c:pt idx="14257" formatCode="m/d/yyyy\ h:mm">
                  <c:v>40166.416666656332</c:v>
                </c:pt>
                <c:pt idx="14258" formatCode="m/d/yyyy\ h:mm">
                  <c:v>40166.458333323018</c:v>
                </c:pt>
                <c:pt idx="14259" formatCode="m/d/yyyy\ h:mm">
                  <c:v>40166.499999989654</c:v>
                </c:pt>
                <c:pt idx="14260" formatCode="m/d/yyyy\ h:mm">
                  <c:v>40166.541666656325</c:v>
                </c:pt>
                <c:pt idx="14261" formatCode="m/d/yyyy\ h:mm">
                  <c:v>40166.583333323004</c:v>
                </c:pt>
                <c:pt idx="14262" formatCode="m/d/yyyy\ h:mm">
                  <c:v>40166.624999989654</c:v>
                </c:pt>
                <c:pt idx="14263" formatCode="m/d/yyyy\ h:mm">
                  <c:v>40166.666666656303</c:v>
                </c:pt>
                <c:pt idx="14264" formatCode="m/d/yyyy\ h:mm">
                  <c:v>40166.708333322997</c:v>
                </c:pt>
                <c:pt idx="14265" formatCode="m/d/yyyy\ h:mm">
                  <c:v>40166.749999989632</c:v>
                </c:pt>
                <c:pt idx="14266" formatCode="m/d/yyyy\ h:mm">
                  <c:v>40166.791666656281</c:v>
                </c:pt>
                <c:pt idx="14267" formatCode="m/d/yyyy\ h:mm">
                  <c:v>40166.833333322997</c:v>
                </c:pt>
                <c:pt idx="14268" formatCode="m/d/yyyy\ h:mm">
                  <c:v>40166.874999989639</c:v>
                </c:pt>
                <c:pt idx="14269" formatCode="m/d/yyyy\ h:mm">
                  <c:v>40166.916666656303</c:v>
                </c:pt>
                <c:pt idx="14270" formatCode="m/d/yyyy\ h:mm">
                  <c:v>40166.958333322997</c:v>
                </c:pt>
                <c:pt idx="14271" formatCode="m/d/yyyy\ h:mm">
                  <c:v>40166.999999989624</c:v>
                </c:pt>
                <c:pt idx="14272" formatCode="m/d/yyyy\ h:mm">
                  <c:v>40167.041666656281</c:v>
                </c:pt>
                <c:pt idx="14273" formatCode="m/d/yyyy\ h:mm">
                  <c:v>40167.083333322975</c:v>
                </c:pt>
                <c:pt idx="14274" formatCode="m/d/yyyy\ h:mm">
                  <c:v>40167.124999989624</c:v>
                </c:pt>
                <c:pt idx="14275" formatCode="m/d/yyyy\ h:mm">
                  <c:v>40167.166666656274</c:v>
                </c:pt>
                <c:pt idx="14276" formatCode="m/d/yyyy\ h:mm">
                  <c:v>40167.208333322968</c:v>
                </c:pt>
                <c:pt idx="14277" formatCode="m/d/yyyy\ h:mm">
                  <c:v>40167.249999989603</c:v>
                </c:pt>
                <c:pt idx="14278" formatCode="m/d/yyyy\ h:mm">
                  <c:v>40167.291666656252</c:v>
                </c:pt>
                <c:pt idx="14279" formatCode="m/d/yyyy\ h:mm">
                  <c:v>40167.33333332296</c:v>
                </c:pt>
                <c:pt idx="14280" formatCode="m/d/yyyy\ h:mm">
                  <c:v>40167.37499998961</c:v>
                </c:pt>
                <c:pt idx="14281" formatCode="m/d/yyyy\ h:mm">
                  <c:v>40167.416666656281</c:v>
                </c:pt>
                <c:pt idx="14282" formatCode="m/d/yyyy\ h:mm">
                  <c:v>40167.458333322968</c:v>
                </c:pt>
                <c:pt idx="14283" formatCode="m/d/yyyy\ h:mm">
                  <c:v>40167.499999989595</c:v>
                </c:pt>
                <c:pt idx="14284" formatCode="m/d/yyyy\ h:mm">
                  <c:v>40167.541666656252</c:v>
                </c:pt>
                <c:pt idx="14285" formatCode="m/d/yyyy\ h:mm">
                  <c:v>40167.583333322946</c:v>
                </c:pt>
                <c:pt idx="14286" formatCode="m/d/yyyy\ h:mm">
                  <c:v>40167.624999989595</c:v>
                </c:pt>
                <c:pt idx="14287" formatCode="m/d/yyyy\ h:mm">
                  <c:v>40167.666666656245</c:v>
                </c:pt>
                <c:pt idx="14288" formatCode="m/d/yyyy\ h:mm">
                  <c:v>40167.708333322946</c:v>
                </c:pt>
                <c:pt idx="14289" formatCode="m/d/yyyy\ h:mm">
                  <c:v>40167.749999989588</c:v>
                </c:pt>
                <c:pt idx="14290" formatCode="m/d/yyyy\ h:mm">
                  <c:v>40167.791666656223</c:v>
                </c:pt>
                <c:pt idx="14291" formatCode="m/d/yyyy\ h:mm">
                  <c:v>40167.833333322938</c:v>
                </c:pt>
                <c:pt idx="14292" formatCode="m/d/yyyy\ h:mm">
                  <c:v>40167.874999989595</c:v>
                </c:pt>
                <c:pt idx="14293" formatCode="m/d/yyyy\ h:mm">
                  <c:v>40167.916666656245</c:v>
                </c:pt>
                <c:pt idx="14294" formatCode="m/d/yyyy\ h:mm">
                  <c:v>40167.958333322946</c:v>
                </c:pt>
                <c:pt idx="14295" formatCode="m/d/yyyy\ h:mm">
                  <c:v>40167.999999989581</c:v>
                </c:pt>
                <c:pt idx="14296" formatCode="m/d/yyyy\ h:mm">
                  <c:v>40168.041666656223</c:v>
                </c:pt>
                <c:pt idx="14297" formatCode="m/d/yyyy\ h:mm">
                  <c:v>40168.083333322917</c:v>
                </c:pt>
                <c:pt idx="14298" formatCode="m/d/yyyy\ h:mm">
                  <c:v>40168.124999989566</c:v>
                </c:pt>
                <c:pt idx="14299" formatCode="m/d/yyyy\ h:mm">
                  <c:v>40168.166666656216</c:v>
                </c:pt>
                <c:pt idx="14300" formatCode="m/d/yyyy\ h:mm">
                  <c:v>40168.208333322909</c:v>
                </c:pt>
                <c:pt idx="14301" formatCode="m/d/yyyy\ h:mm">
                  <c:v>40168.249999989559</c:v>
                </c:pt>
                <c:pt idx="14302" formatCode="m/d/yyyy\ h:mm">
                  <c:v>40168.291666656194</c:v>
                </c:pt>
                <c:pt idx="14303" formatCode="m/d/yyyy\ h:mm">
                  <c:v>40168.333333322902</c:v>
                </c:pt>
                <c:pt idx="14304" formatCode="m/d/yyyy\ h:mm">
                  <c:v>40168.374999989566</c:v>
                </c:pt>
                <c:pt idx="14305" formatCode="m/d/yyyy\ h:mm">
                  <c:v>40168.416666656216</c:v>
                </c:pt>
                <c:pt idx="14306" formatCode="m/d/yyyy\ h:mm">
                  <c:v>40168.458333322909</c:v>
                </c:pt>
                <c:pt idx="14307" formatCode="m/d/yyyy\ h:mm">
                  <c:v>40168.499999989544</c:v>
                </c:pt>
                <c:pt idx="14308" formatCode="m/d/yyyy\ h:mm">
                  <c:v>40168.541666656194</c:v>
                </c:pt>
                <c:pt idx="14309" formatCode="m/d/yyyy\ h:mm">
                  <c:v>40168.583333322887</c:v>
                </c:pt>
                <c:pt idx="14310" formatCode="m/d/yyyy\ h:mm">
                  <c:v>40168.624999989537</c:v>
                </c:pt>
                <c:pt idx="14311" formatCode="m/d/yyyy\ h:mm">
                  <c:v>40168.666666656194</c:v>
                </c:pt>
                <c:pt idx="14312" formatCode="m/d/yyyy\ h:mm">
                  <c:v>40168.70833332288</c:v>
                </c:pt>
                <c:pt idx="14313" formatCode="m/d/yyyy\ h:mm">
                  <c:v>40168.74999998953</c:v>
                </c:pt>
                <c:pt idx="14314" formatCode="m/d/yyyy\ h:mm">
                  <c:v>40168.79166665618</c:v>
                </c:pt>
                <c:pt idx="14315" formatCode="m/d/yyyy\ h:mm">
                  <c:v>40168.833333322873</c:v>
                </c:pt>
                <c:pt idx="14316" formatCode="m/d/yyyy\ h:mm">
                  <c:v>40168.874999989537</c:v>
                </c:pt>
                <c:pt idx="14317" formatCode="m/d/yyyy\ h:mm">
                  <c:v>40168.916666656201</c:v>
                </c:pt>
                <c:pt idx="14318" formatCode="m/d/yyyy\ h:mm">
                  <c:v>40168.95833332288</c:v>
                </c:pt>
                <c:pt idx="14319" formatCode="m/d/yyyy\ h:mm">
                  <c:v>40168.999999989515</c:v>
                </c:pt>
                <c:pt idx="14320" formatCode="m/d/yyyy\ h:mm">
                  <c:v>40169.04166665618</c:v>
                </c:pt>
                <c:pt idx="14321" formatCode="m/d/yyyy\ h:mm">
                  <c:v>40169.083333322858</c:v>
                </c:pt>
                <c:pt idx="14322" formatCode="m/d/yyyy\ h:mm">
                  <c:v>40169.124999989508</c:v>
                </c:pt>
                <c:pt idx="14323" formatCode="m/d/yyyy\ h:mm">
                  <c:v>40169.166666656172</c:v>
                </c:pt>
                <c:pt idx="14324" formatCode="m/d/yyyy\ h:mm">
                  <c:v>40169.208333322851</c:v>
                </c:pt>
                <c:pt idx="14325" formatCode="m/d/yyyy\ h:mm">
                  <c:v>40169.249999989501</c:v>
                </c:pt>
                <c:pt idx="14326" formatCode="m/d/yyyy\ h:mm">
                  <c:v>40169.29166665615</c:v>
                </c:pt>
                <c:pt idx="14327" formatCode="m/d/yyyy\ h:mm">
                  <c:v>40169.333333322844</c:v>
                </c:pt>
                <c:pt idx="14328" formatCode="m/d/yyyy\ h:mm">
                  <c:v>40169.374999989508</c:v>
                </c:pt>
                <c:pt idx="14329" formatCode="m/d/yyyy\ h:mm">
                  <c:v>40169.416666656172</c:v>
                </c:pt>
                <c:pt idx="14330" formatCode="m/d/yyyy\ h:mm">
                  <c:v>40169.458333322851</c:v>
                </c:pt>
                <c:pt idx="14331" formatCode="m/d/yyyy\ h:mm">
                  <c:v>40169.499999989486</c:v>
                </c:pt>
                <c:pt idx="14332" formatCode="m/d/yyyy\ h:mm">
                  <c:v>40169.54166665615</c:v>
                </c:pt>
                <c:pt idx="14333" formatCode="m/d/yyyy\ h:mm">
                  <c:v>40169.583333322829</c:v>
                </c:pt>
                <c:pt idx="14334" formatCode="m/d/yyyy\ h:mm">
                  <c:v>40169.624999989479</c:v>
                </c:pt>
                <c:pt idx="14335" formatCode="m/d/yyyy\ h:mm">
                  <c:v>40169.666666656136</c:v>
                </c:pt>
                <c:pt idx="14336" formatCode="m/d/yyyy\ h:mm">
                  <c:v>40169.708333322822</c:v>
                </c:pt>
                <c:pt idx="14337" formatCode="m/d/yyyy\ h:mm">
                  <c:v>40169.749999989472</c:v>
                </c:pt>
                <c:pt idx="14338" formatCode="m/d/yyyy\ h:mm">
                  <c:v>40169.791666656121</c:v>
                </c:pt>
                <c:pt idx="14339" formatCode="m/d/yyyy\ h:mm">
                  <c:v>40169.833333322815</c:v>
                </c:pt>
                <c:pt idx="14340" formatCode="m/d/yyyy\ h:mm">
                  <c:v>40169.874999989479</c:v>
                </c:pt>
                <c:pt idx="14341" formatCode="m/d/yyyy\ h:mm">
                  <c:v>40169.916666656143</c:v>
                </c:pt>
                <c:pt idx="14342" formatCode="m/d/yyyy\ h:mm">
                  <c:v>40169.958333322815</c:v>
                </c:pt>
                <c:pt idx="14343" formatCode="m/d/yyyy\ h:mm">
                  <c:v>40169.999999989457</c:v>
                </c:pt>
                <c:pt idx="14344" formatCode="m/d/yyyy\ h:mm">
                  <c:v>40170.041666656121</c:v>
                </c:pt>
                <c:pt idx="14345" formatCode="m/d/yyyy\ h:mm">
                  <c:v>40170.083333322793</c:v>
                </c:pt>
                <c:pt idx="14346" formatCode="m/d/yyyy\ h:mm">
                  <c:v>40170.12499998945</c:v>
                </c:pt>
                <c:pt idx="14347" formatCode="m/d/yyyy\ h:mm">
                  <c:v>40170.166666656114</c:v>
                </c:pt>
                <c:pt idx="14348" formatCode="m/d/yyyy\ h:mm">
                  <c:v>40170.208333322793</c:v>
                </c:pt>
                <c:pt idx="14349" formatCode="m/d/yyyy\ h:mm">
                  <c:v>40170.249999989435</c:v>
                </c:pt>
                <c:pt idx="14350" formatCode="m/d/yyyy\ h:mm">
                  <c:v>40170.291666656092</c:v>
                </c:pt>
                <c:pt idx="14351" formatCode="m/d/yyyy\ h:mm">
                  <c:v>40170.333333322786</c:v>
                </c:pt>
                <c:pt idx="14352" formatCode="m/d/yyyy\ h:mm">
                  <c:v>40170.374999989443</c:v>
                </c:pt>
                <c:pt idx="14353" formatCode="m/d/yyyy\ h:mm">
                  <c:v>40170.416666656114</c:v>
                </c:pt>
                <c:pt idx="14354" formatCode="m/d/yyyy\ h:mm">
                  <c:v>40170.458333322793</c:v>
                </c:pt>
                <c:pt idx="14355" formatCode="m/d/yyyy\ h:mm">
                  <c:v>40170.499999989428</c:v>
                </c:pt>
                <c:pt idx="14356" formatCode="m/d/yyyy\ h:mm">
                  <c:v>40170.541666656085</c:v>
                </c:pt>
                <c:pt idx="14357" formatCode="m/d/yyyy\ h:mm">
                  <c:v>40170.583333322771</c:v>
                </c:pt>
                <c:pt idx="14358" formatCode="m/d/yyyy\ h:mm">
                  <c:v>40170.624999989421</c:v>
                </c:pt>
                <c:pt idx="14359" formatCode="m/d/yyyy\ h:mm">
                  <c:v>40170.666666656085</c:v>
                </c:pt>
                <c:pt idx="14360" formatCode="m/d/yyyy\ h:mm">
                  <c:v>40170.708333322749</c:v>
                </c:pt>
                <c:pt idx="14361" formatCode="m/d/yyyy\ h:mm">
                  <c:v>40170.749999989406</c:v>
                </c:pt>
                <c:pt idx="14362" formatCode="m/d/yyyy\ h:mm">
                  <c:v>40170.791666656063</c:v>
                </c:pt>
                <c:pt idx="14363" formatCode="m/d/yyyy\ h:mm">
                  <c:v>40170.833333322742</c:v>
                </c:pt>
                <c:pt idx="14364" formatCode="m/d/yyyy\ h:mm">
                  <c:v>40170.874999989413</c:v>
                </c:pt>
                <c:pt idx="14365" formatCode="m/d/yyyy\ h:mm">
                  <c:v>40170.916666656085</c:v>
                </c:pt>
                <c:pt idx="14366" formatCode="m/d/yyyy\ h:mm">
                  <c:v>40170.958333322757</c:v>
                </c:pt>
                <c:pt idx="14367" formatCode="m/d/yyyy\ h:mm">
                  <c:v>40170.999999989384</c:v>
                </c:pt>
                <c:pt idx="14368" formatCode="m/d/yyyy\ h:mm">
                  <c:v>40171.041666656056</c:v>
                </c:pt>
                <c:pt idx="14369" formatCode="m/d/yyyy\ h:mm">
                  <c:v>40171.083333322742</c:v>
                </c:pt>
                <c:pt idx="14370" formatCode="m/d/yyyy\ h:mm">
                  <c:v>40171.124999989384</c:v>
                </c:pt>
                <c:pt idx="14371" formatCode="m/d/yyyy\ h:mm">
                  <c:v>40171.166666656056</c:v>
                </c:pt>
                <c:pt idx="14372" formatCode="m/d/yyyy\ h:mm">
                  <c:v>40171.208333322735</c:v>
                </c:pt>
                <c:pt idx="14373" formatCode="m/d/yyyy\ h:mm">
                  <c:v>40171.249999989384</c:v>
                </c:pt>
                <c:pt idx="14374" formatCode="m/d/yyyy\ h:mm">
                  <c:v>40171.291666656027</c:v>
                </c:pt>
                <c:pt idx="14375" formatCode="m/d/yyyy\ h:mm">
                  <c:v>40171.333333322713</c:v>
                </c:pt>
                <c:pt idx="14376" formatCode="m/d/yyyy\ h:mm">
                  <c:v>40171.374999989392</c:v>
                </c:pt>
                <c:pt idx="14377" formatCode="m/d/yyyy\ h:mm">
                  <c:v>40171.416666656041</c:v>
                </c:pt>
                <c:pt idx="14378" formatCode="m/d/yyyy\ h:mm">
                  <c:v>40171.458333322735</c:v>
                </c:pt>
                <c:pt idx="14379" formatCode="m/d/yyyy\ h:mm">
                  <c:v>40171.49999998937</c:v>
                </c:pt>
                <c:pt idx="14380" formatCode="m/d/yyyy\ h:mm">
                  <c:v>40171.541666656034</c:v>
                </c:pt>
                <c:pt idx="14381" formatCode="m/d/yyyy\ h:mm">
                  <c:v>40171.583333322698</c:v>
                </c:pt>
                <c:pt idx="14382" formatCode="m/d/yyyy\ h:mm">
                  <c:v>40171.624999989355</c:v>
                </c:pt>
                <c:pt idx="14383" formatCode="m/d/yyyy\ h:mm">
                  <c:v>40171.666666656027</c:v>
                </c:pt>
                <c:pt idx="14384" formatCode="m/d/yyyy\ h:mm">
                  <c:v>40171.708333322691</c:v>
                </c:pt>
                <c:pt idx="14385" formatCode="m/d/yyyy\ h:mm">
                  <c:v>40171.749999989355</c:v>
                </c:pt>
                <c:pt idx="14386" formatCode="m/d/yyyy\ h:mm">
                  <c:v>40171.791666655998</c:v>
                </c:pt>
                <c:pt idx="14387" formatCode="m/d/yyyy\ h:mm">
                  <c:v>40171.833333322691</c:v>
                </c:pt>
                <c:pt idx="14388" formatCode="m/d/yyyy\ h:mm">
                  <c:v>40171.874999989348</c:v>
                </c:pt>
                <c:pt idx="14389" formatCode="m/d/yyyy\ h:mm">
                  <c:v>40171.916666656012</c:v>
                </c:pt>
                <c:pt idx="14390" formatCode="m/d/yyyy\ h:mm">
                  <c:v>40171.958333322698</c:v>
                </c:pt>
                <c:pt idx="14391" formatCode="m/d/yyyy\ h:mm">
                  <c:v>40171.999999989326</c:v>
                </c:pt>
                <c:pt idx="14392" formatCode="m/d/yyyy\ h:mm">
                  <c:v>40172.041666656005</c:v>
                </c:pt>
                <c:pt idx="14393" formatCode="m/d/yyyy\ h:mm">
                  <c:v>40172.083333322669</c:v>
                </c:pt>
                <c:pt idx="14394" formatCode="m/d/yyyy\ h:mm">
                  <c:v>40172.124999989326</c:v>
                </c:pt>
                <c:pt idx="14395" formatCode="m/d/yyyy\ h:mm">
                  <c:v>40172.166666655983</c:v>
                </c:pt>
                <c:pt idx="14396" formatCode="m/d/yyyy\ h:mm">
                  <c:v>40172.208333322662</c:v>
                </c:pt>
                <c:pt idx="14397" formatCode="m/d/yyyy\ h:mm">
                  <c:v>40172.249999989326</c:v>
                </c:pt>
                <c:pt idx="14398" formatCode="m/d/yyyy\ h:mm">
                  <c:v>40172.291666655969</c:v>
                </c:pt>
                <c:pt idx="14399" formatCode="m/d/yyyy\ h:mm">
                  <c:v>40172.333333322662</c:v>
                </c:pt>
                <c:pt idx="14400" formatCode="m/d/yyyy\ h:mm">
                  <c:v>40172.374999989319</c:v>
                </c:pt>
                <c:pt idx="14401" formatCode="m/d/yyyy\ h:mm">
                  <c:v>40172.416666655983</c:v>
                </c:pt>
                <c:pt idx="14402" formatCode="m/d/yyyy\ h:mm">
                  <c:v>40172.458333322669</c:v>
                </c:pt>
                <c:pt idx="14403" formatCode="m/d/yyyy\ h:mm">
                  <c:v>40172.499999989304</c:v>
                </c:pt>
                <c:pt idx="14404" formatCode="m/d/yyyy\ h:mm">
                  <c:v>40172.541666655976</c:v>
                </c:pt>
                <c:pt idx="14405" formatCode="m/d/yyyy\ h:mm">
                  <c:v>40172.58333332264</c:v>
                </c:pt>
                <c:pt idx="14406" formatCode="m/d/yyyy\ h:mm">
                  <c:v>40172.624999989304</c:v>
                </c:pt>
                <c:pt idx="14407" formatCode="m/d/yyyy\ h:mm">
                  <c:v>40172.666666655954</c:v>
                </c:pt>
                <c:pt idx="14408" formatCode="m/d/yyyy\ h:mm">
                  <c:v>40172.708333322633</c:v>
                </c:pt>
                <c:pt idx="14409" formatCode="m/d/yyyy\ h:mm">
                  <c:v>40172.749999989283</c:v>
                </c:pt>
                <c:pt idx="14410" formatCode="m/d/yyyy\ h:mm">
                  <c:v>40172.791666655932</c:v>
                </c:pt>
                <c:pt idx="14411" formatCode="m/d/yyyy\ h:mm">
                  <c:v>40172.833333322633</c:v>
                </c:pt>
                <c:pt idx="14412" formatCode="m/d/yyyy\ h:mm">
                  <c:v>40172.87499998929</c:v>
                </c:pt>
                <c:pt idx="14413" formatCode="m/d/yyyy\ h:mm">
                  <c:v>40172.916666655961</c:v>
                </c:pt>
                <c:pt idx="14414" formatCode="m/d/yyyy\ h:mm">
                  <c:v>40172.95833332264</c:v>
                </c:pt>
                <c:pt idx="14415" formatCode="m/d/yyyy\ h:mm">
                  <c:v>40172.999999989275</c:v>
                </c:pt>
                <c:pt idx="14416" formatCode="m/d/yyyy\ h:mm">
                  <c:v>40173.041666655932</c:v>
                </c:pt>
                <c:pt idx="14417" formatCode="m/d/yyyy\ h:mm">
                  <c:v>40173.083333322611</c:v>
                </c:pt>
                <c:pt idx="14418" formatCode="m/d/yyyy\ h:mm">
                  <c:v>40173.124999989275</c:v>
                </c:pt>
                <c:pt idx="14419" formatCode="m/d/yyyy\ h:mm">
                  <c:v>40173.166666655925</c:v>
                </c:pt>
                <c:pt idx="14420" formatCode="m/d/yyyy\ h:mm">
                  <c:v>40173.208333322611</c:v>
                </c:pt>
                <c:pt idx="14421" formatCode="m/d/yyyy\ h:mm">
                  <c:v>40173.249999989253</c:v>
                </c:pt>
                <c:pt idx="14422" formatCode="m/d/yyyy\ h:mm">
                  <c:v>40173.291666655903</c:v>
                </c:pt>
                <c:pt idx="14423" formatCode="m/d/yyyy\ h:mm">
                  <c:v>40173.333333322611</c:v>
                </c:pt>
                <c:pt idx="14424" formatCode="m/d/yyyy\ h:mm">
                  <c:v>40173.374999989261</c:v>
                </c:pt>
                <c:pt idx="14425" formatCode="m/d/yyyy\ h:mm">
                  <c:v>40173.416666655932</c:v>
                </c:pt>
                <c:pt idx="14426" formatCode="m/d/yyyy\ h:mm">
                  <c:v>40173.458333322618</c:v>
                </c:pt>
                <c:pt idx="14427" formatCode="m/d/yyyy\ h:mm">
                  <c:v>40173.499999989239</c:v>
                </c:pt>
                <c:pt idx="14428" formatCode="m/d/yyyy\ h:mm">
                  <c:v>40173.541666655903</c:v>
                </c:pt>
                <c:pt idx="14429" formatCode="m/d/yyyy\ h:mm">
                  <c:v>40173.583333322596</c:v>
                </c:pt>
                <c:pt idx="14430" formatCode="m/d/yyyy\ h:mm">
                  <c:v>40173.624999989232</c:v>
                </c:pt>
                <c:pt idx="14431" formatCode="m/d/yyyy\ h:mm">
                  <c:v>40173.666666655896</c:v>
                </c:pt>
                <c:pt idx="14432" formatCode="m/d/yyyy\ h:mm">
                  <c:v>40173.708333322596</c:v>
                </c:pt>
                <c:pt idx="14433" formatCode="m/d/yyyy\ h:mm">
                  <c:v>40173.749999989224</c:v>
                </c:pt>
                <c:pt idx="14434" formatCode="m/d/yyyy\ h:mm">
                  <c:v>40173.791666655874</c:v>
                </c:pt>
                <c:pt idx="14435" formatCode="m/d/yyyy\ h:mm">
                  <c:v>40173.833333322589</c:v>
                </c:pt>
                <c:pt idx="14436" formatCode="m/d/yyyy\ h:mm">
                  <c:v>40173.874999989232</c:v>
                </c:pt>
                <c:pt idx="14437" formatCode="m/d/yyyy\ h:mm">
                  <c:v>40173.916666655896</c:v>
                </c:pt>
                <c:pt idx="14438" formatCode="m/d/yyyy\ h:mm">
                  <c:v>40173.958333322596</c:v>
                </c:pt>
                <c:pt idx="14439" formatCode="m/d/yyyy\ h:mm">
                  <c:v>40173.999999989224</c:v>
                </c:pt>
                <c:pt idx="14440" formatCode="m/d/yyyy\ h:mm">
                  <c:v>40174.041666655874</c:v>
                </c:pt>
                <c:pt idx="14441" formatCode="m/d/yyyy\ h:mm">
                  <c:v>40174.083333322567</c:v>
                </c:pt>
                <c:pt idx="14442" formatCode="m/d/yyyy\ h:mm">
                  <c:v>40174.124999989202</c:v>
                </c:pt>
                <c:pt idx="14443" formatCode="m/d/yyyy\ h:mm">
                  <c:v>40174.166666655874</c:v>
                </c:pt>
                <c:pt idx="14444" formatCode="m/d/yyyy\ h:mm">
                  <c:v>40174.20833332256</c:v>
                </c:pt>
                <c:pt idx="14445" formatCode="m/d/yyyy\ h:mm">
                  <c:v>40174.249999989195</c:v>
                </c:pt>
                <c:pt idx="14446" formatCode="m/d/yyyy\ h:mm">
                  <c:v>40174.291666655852</c:v>
                </c:pt>
                <c:pt idx="14447" formatCode="m/d/yyyy\ h:mm">
                  <c:v>40174.333333322553</c:v>
                </c:pt>
                <c:pt idx="14448" formatCode="m/d/yyyy\ h:mm">
                  <c:v>40174.374999989202</c:v>
                </c:pt>
                <c:pt idx="14449" formatCode="m/d/yyyy\ h:mm">
                  <c:v>40174.416666655867</c:v>
                </c:pt>
                <c:pt idx="14450" formatCode="m/d/yyyy\ h:mm">
                  <c:v>40174.45833332256</c:v>
                </c:pt>
                <c:pt idx="14451" formatCode="m/d/yyyy\ h:mm">
                  <c:v>40174.499999989195</c:v>
                </c:pt>
                <c:pt idx="14452" formatCode="m/d/yyyy\ h:mm">
                  <c:v>40174.541666655845</c:v>
                </c:pt>
                <c:pt idx="14453" formatCode="m/d/yyyy\ h:mm">
                  <c:v>40174.583333322546</c:v>
                </c:pt>
                <c:pt idx="14454" formatCode="m/d/yyyy\ h:mm">
                  <c:v>40174.624999989188</c:v>
                </c:pt>
                <c:pt idx="14455" formatCode="m/d/yyyy\ h:mm">
                  <c:v>40174.666666655838</c:v>
                </c:pt>
                <c:pt idx="14456" formatCode="m/d/yyyy\ h:mm">
                  <c:v>40174.708333322538</c:v>
                </c:pt>
                <c:pt idx="14457" formatCode="m/d/yyyy\ h:mm">
                  <c:v>40174.749999989181</c:v>
                </c:pt>
                <c:pt idx="14458" formatCode="m/d/yyyy\ h:mm">
                  <c:v>40174.791666655816</c:v>
                </c:pt>
                <c:pt idx="14459" formatCode="m/d/yyyy\ h:mm">
                  <c:v>40174.833333322524</c:v>
                </c:pt>
                <c:pt idx="14460" formatCode="m/d/yyyy\ h:mm">
                  <c:v>40174.874999989188</c:v>
                </c:pt>
                <c:pt idx="14461" formatCode="m/d/yyyy\ h:mm">
                  <c:v>40174.916666655838</c:v>
                </c:pt>
                <c:pt idx="14462" formatCode="m/d/yyyy\ h:mm">
                  <c:v>40174.958333322531</c:v>
                </c:pt>
                <c:pt idx="14463" formatCode="m/d/yyyy\ h:mm">
                  <c:v>40174.999999989166</c:v>
                </c:pt>
                <c:pt idx="14464" formatCode="m/d/yyyy\ h:mm">
                  <c:v>40175.041666655816</c:v>
                </c:pt>
                <c:pt idx="14465" formatCode="m/d/yyyy\ h:mm">
                  <c:v>40175.083333322509</c:v>
                </c:pt>
                <c:pt idx="14466" formatCode="m/d/yyyy\ h:mm">
                  <c:v>40175.124999989159</c:v>
                </c:pt>
                <c:pt idx="14467" formatCode="m/d/yyyy\ h:mm">
                  <c:v>40175.166666655809</c:v>
                </c:pt>
                <c:pt idx="14468" formatCode="m/d/yyyy\ h:mm">
                  <c:v>40175.208333322502</c:v>
                </c:pt>
                <c:pt idx="14469" formatCode="m/d/yyyy\ h:mm">
                  <c:v>40175.249999989152</c:v>
                </c:pt>
                <c:pt idx="14470" formatCode="m/d/yyyy\ h:mm">
                  <c:v>40175.291666655787</c:v>
                </c:pt>
                <c:pt idx="14471" formatCode="m/d/yyyy\ h:mm">
                  <c:v>40175.333333322495</c:v>
                </c:pt>
                <c:pt idx="14472" formatCode="m/d/yyyy\ h:mm">
                  <c:v>40175.374999989159</c:v>
                </c:pt>
                <c:pt idx="14473" formatCode="m/d/yyyy\ h:mm">
                  <c:v>40175.416666655809</c:v>
                </c:pt>
                <c:pt idx="14474" formatCode="m/d/yyyy\ h:mm">
                  <c:v>40175.458333322502</c:v>
                </c:pt>
                <c:pt idx="14475" formatCode="m/d/yyyy\ h:mm">
                  <c:v>40175.499999989137</c:v>
                </c:pt>
                <c:pt idx="14476" formatCode="m/d/yyyy\ h:mm">
                  <c:v>40175.541666655787</c:v>
                </c:pt>
                <c:pt idx="14477" formatCode="m/d/yyyy\ h:mm">
                  <c:v>40175.58333332248</c:v>
                </c:pt>
                <c:pt idx="14478" formatCode="m/d/yyyy\ h:mm">
                  <c:v>40175.62499998913</c:v>
                </c:pt>
                <c:pt idx="14479" formatCode="m/d/yyyy\ h:mm">
                  <c:v>40175.666666655779</c:v>
                </c:pt>
                <c:pt idx="14480" formatCode="m/d/yyyy\ h:mm">
                  <c:v>40175.708333322473</c:v>
                </c:pt>
                <c:pt idx="14481" formatCode="m/d/yyyy\ h:mm">
                  <c:v>40175.749999989122</c:v>
                </c:pt>
                <c:pt idx="14482" formatCode="m/d/yyyy\ h:mm">
                  <c:v>40175.791666655758</c:v>
                </c:pt>
                <c:pt idx="14483" formatCode="m/d/yyyy\ h:mm">
                  <c:v>40175.833333322465</c:v>
                </c:pt>
                <c:pt idx="14484" formatCode="m/d/yyyy\ h:mm">
                  <c:v>40175.87499998913</c:v>
                </c:pt>
                <c:pt idx="14485" formatCode="m/d/yyyy\ h:mm">
                  <c:v>40175.916666655779</c:v>
                </c:pt>
                <c:pt idx="14486" formatCode="m/d/yyyy\ h:mm">
                  <c:v>40175.958333322473</c:v>
                </c:pt>
                <c:pt idx="14487" formatCode="m/d/yyyy\ h:mm">
                  <c:v>40175.999999989108</c:v>
                </c:pt>
                <c:pt idx="14488" formatCode="m/d/yyyy\ h:mm">
                  <c:v>40176.041666655758</c:v>
                </c:pt>
                <c:pt idx="14489" formatCode="m/d/yyyy\ h:mm">
                  <c:v>40176.083333322451</c:v>
                </c:pt>
                <c:pt idx="14490" formatCode="m/d/yyyy\ h:mm">
                  <c:v>40176.124999989101</c:v>
                </c:pt>
                <c:pt idx="14491" formatCode="m/d/yyyy\ h:mm">
                  <c:v>40176.16666665575</c:v>
                </c:pt>
                <c:pt idx="14492" formatCode="m/d/yyyy\ h:mm">
                  <c:v>40176.208333322444</c:v>
                </c:pt>
                <c:pt idx="14493" formatCode="m/d/yyyy\ h:mm">
                  <c:v>40176.249999989086</c:v>
                </c:pt>
                <c:pt idx="14494" formatCode="m/d/yyyy\ h:mm">
                  <c:v>40176.291666655721</c:v>
                </c:pt>
                <c:pt idx="14495" formatCode="m/d/yyyy\ h:mm">
                  <c:v>40176.333333322436</c:v>
                </c:pt>
                <c:pt idx="14496" formatCode="m/d/yyyy\ h:mm">
                  <c:v>40176.374999989093</c:v>
                </c:pt>
                <c:pt idx="14497" formatCode="m/d/yyyy\ h:mm">
                  <c:v>40176.41666665575</c:v>
                </c:pt>
                <c:pt idx="14498" formatCode="m/d/yyyy\ h:mm">
                  <c:v>40176.458333322444</c:v>
                </c:pt>
                <c:pt idx="14499" formatCode="m/d/yyyy\ h:mm">
                  <c:v>40176.499999989079</c:v>
                </c:pt>
                <c:pt idx="14500" formatCode="m/d/yyyy\ h:mm">
                  <c:v>40176.541666655721</c:v>
                </c:pt>
                <c:pt idx="14501" formatCode="m/d/yyyy\ h:mm">
                  <c:v>40176.583333322422</c:v>
                </c:pt>
                <c:pt idx="14502" formatCode="m/d/yyyy\ h:mm">
                  <c:v>40176.624999989072</c:v>
                </c:pt>
                <c:pt idx="14503" formatCode="m/d/yyyy\ h:mm">
                  <c:v>40176.666666655721</c:v>
                </c:pt>
                <c:pt idx="14504" formatCode="m/d/yyyy\ h:mm">
                  <c:v>40176.708333322415</c:v>
                </c:pt>
                <c:pt idx="14505" formatCode="m/d/yyyy\ h:mm">
                  <c:v>40176.749999989064</c:v>
                </c:pt>
                <c:pt idx="14506" formatCode="m/d/yyyy\ h:mm">
                  <c:v>40176.791666655699</c:v>
                </c:pt>
                <c:pt idx="14507" formatCode="m/d/yyyy\ h:mm">
                  <c:v>40176.833333322393</c:v>
                </c:pt>
                <c:pt idx="14508" formatCode="m/d/yyyy\ h:mm">
                  <c:v>40176.874999989072</c:v>
                </c:pt>
                <c:pt idx="14509" formatCode="m/d/yyyy\ h:mm">
                  <c:v>40176.916666655721</c:v>
                </c:pt>
                <c:pt idx="14510" formatCode="m/d/yyyy\ h:mm">
                  <c:v>40176.958333322415</c:v>
                </c:pt>
                <c:pt idx="14511" formatCode="m/d/yyyy\ h:mm">
                  <c:v>40176.99999998905</c:v>
                </c:pt>
                <c:pt idx="14512" formatCode="m/d/yyyy\ h:mm">
                  <c:v>40177.041666655699</c:v>
                </c:pt>
                <c:pt idx="14513" formatCode="m/d/yyyy\ h:mm">
                  <c:v>40177.083333322393</c:v>
                </c:pt>
                <c:pt idx="14514" formatCode="m/d/yyyy\ h:mm">
                  <c:v>40177.124999989035</c:v>
                </c:pt>
                <c:pt idx="14515" formatCode="m/d/yyyy\ h:mm">
                  <c:v>40177.166666655685</c:v>
                </c:pt>
                <c:pt idx="14516" formatCode="m/d/yyyy\ h:mm">
                  <c:v>40177.208333322385</c:v>
                </c:pt>
                <c:pt idx="14517" formatCode="m/d/yyyy\ h:mm">
                  <c:v>40177.249999989035</c:v>
                </c:pt>
                <c:pt idx="14518" formatCode="m/d/yyyy\ h:mm">
                  <c:v>40177.291666655663</c:v>
                </c:pt>
                <c:pt idx="14519" formatCode="m/d/yyyy\ h:mm">
                  <c:v>40177.333333322378</c:v>
                </c:pt>
                <c:pt idx="14520" formatCode="m/d/yyyy\ h:mm">
                  <c:v>40177.374999989042</c:v>
                </c:pt>
                <c:pt idx="14521" formatCode="m/d/yyyy\ h:mm">
                  <c:v>40177.416666655685</c:v>
                </c:pt>
                <c:pt idx="14522" formatCode="m/d/yyyy\ h:mm">
                  <c:v>40177.458333322385</c:v>
                </c:pt>
                <c:pt idx="14523" formatCode="m/d/yyyy\ h:mm">
                  <c:v>40177.499999989021</c:v>
                </c:pt>
                <c:pt idx="14524" formatCode="m/d/yyyy\ h:mm">
                  <c:v>40177.54166665567</c:v>
                </c:pt>
                <c:pt idx="14525" formatCode="m/d/yyyy\ h:mm">
                  <c:v>40177.583333322349</c:v>
                </c:pt>
                <c:pt idx="14526" formatCode="m/d/yyyy\ h:mm">
                  <c:v>40177.624999989006</c:v>
                </c:pt>
                <c:pt idx="14527" formatCode="m/d/yyyy\ h:mm">
                  <c:v>40177.666666655663</c:v>
                </c:pt>
                <c:pt idx="14528" formatCode="m/d/yyyy\ h:mm">
                  <c:v>40177.708333322342</c:v>
                </c:pt>
                <c:pt idx="14529" formatCode="m/d/yyyy\ h:mm">
                  <c:v>40177.749999989006</c:v>
                </c:pt>
                <c:pt idx="14530" formatCode="m/d/yyyy\ h:mm">
                  <c:v>40177.791666655641</c:v>
                </c:pt>
                <c:pt idx="14531" formatCode="m/d/yyyy\ h:mm">
                  <c:v>40177.833333322342</c:v>
                </c:pt>
                <c:pt idx="14532" formatCode="m/d/yyyy\ h:mm">
                  <c:v>40177.874999989013</c:v>
                </c:pt>
                <c:pt idx="14533" formatCode="m/d/yyyy\ h:mm">
                  <c:v>40177.916666655656</c:v>
                </c:pt>
                <c:pt idx="14534" formatCode="m/d/yyyy\ h:mm">
                  <c:v>40177.958333322349</c:v>
                </c:pt>
                <c:pt idx="14535" formatCode="m/d/yyyy\ h:mm">
                  <c:v>40177.999999988991</c:v>
                </c:pt>
                <c:pt idx="14536" formatCode="m/d/yyyy\ h:mm">
                  <c:v>40178.041666655634</c:v>
                </c:pt>
                <c:pt idx="14537" formatCode="m/d/yyyy\ h:mm">
                  <c:v>40178.083333322335</c:v>
                </c:pt>
                <c:pt idx="14538" formatCode="m/d/yyyy\ h:mm">
                  <c:v>40178.124999988991</c:v>
                </c:pt>
                <c:pt idx="14539" formatCode="m/d/yyyy\ h:mm">
                  <c:v>40178.166666655627</c:v>
                </c:pt>
                <c:pt idx="14540" formatCode="m/d/yyyy\ h:mm">
                  <c:v>40178.208333322313</c:v>
                </c:pt>
                <c:pt idx="14541" formatCode="m/d/yyyy\ h:mm">
                  <c:v>40178.249999988991</c:v>
                </c:pt>
                <c:pt idx="14542" formatCode="m/d/yyyy\ h:mm">
                  <c:v>40178.291666655598</c:v>
                </c:pt>
                <c:pt idx="14543" formatCode="m/d/yyyy\ h:mm">
                  <c:v>40178.333333322313</c:v>
                </c:pt>
                <c:pt idx="14544" formatCode="m/d/yyyy\ h:mm">
                  <c:v>40178.374999988999</c:v>
                </c:pt>
                <c:pt idx="14545" formatCode="m/d/yyyy\ h:mm">
                  <c:v>40178.416666655634</c:v>
                </c:pt>
                <c:pt idx="14546" formatCode="m/d/yyyy\ h:mm">
                  <c:v>40178.45833332232</c:v>
                </c:pt>
                <c:pt idx="14547" formatCode="m/d/yyyy\ h:mm">
                  <c:v>40178.499999988962</c:v>
                </c:pt>
                <c:pt idx="14548" formatCode="m/d/yyyy\ h:mm">
                  <c:v>40178.541666655605</c:v>
                </c:pt>
                <c:pt idx="14549" formatCode="m/d/yyyy\ h:mm">
                  <c:v>40178.583333322291</c:v>
                </c:pt>
                <c:pt idx="14550" formatCode="m/d/yyyy\ h:mm">
                  <c:v>40178.624999988962</c:v>
                </c:pt>
                <c:pt idx="14551" formatCode="m/d/yyyy\ h:mm">
                  <c:v>40178.666666655598</c:v>
                </c:pt>
                <c:pt idx="14552" formatCode="m/d/yyyy\ h:mm">
                  <c:v>40178.708333322291</c:v>
                </c:pt>
                <c:pt idx="14553" formatCode="m/d/yyyy\ h:mm">
                  <c:v>40178.749999988948</c:v>
                </c:pt>
                <c:pt idx="14554" formatCode="m/d/yyyy\ h:mm">
                  <c:v>40178.791666655576</c:v>
                </c:pt>
                <c:pt idx="14555" formatCode="m/d/yyyy\ h:mm">
                  <c:v>40178.833333322291</c:v>
                </c:pt>
                <c:pt idx="14556" formatCode="m/d/yyyy\ h:mm">
                  <c:v>40178.874999988955</c:v>
                </c:pt>
                <c:pt idx="14557" formatCode="m/d/yyyy\ h:mm">
                  <c:v>40178.916666655605</c:v>
                </c:pt>
                <c:pt idx="14558" formatCode="m/d/yyyy\ h:mm">
                  <c:v>40178.958333322291</c:v>
                </c:pt>
                <c:pt idx="14559" formatCode="m/d/yyyy\ h:mm">
                  <c:v>40178.999999988933</c:v>
                </c:pt>
                <c:pt idx="14560" formatCode="m/d/yyyy\ h:mm">
                  <c:v>40179.041666655583</c:v>
                </c:pt>
                <c:pt idx="14561" formatCode="m/d/yyyy\ h:mm">
                  <c:v>40179.083333322262</c:v>
                </c:pt>
                <c:pt idx="14562" formatCode="m/d/yyyy\ h:mm">
                  <c:v>40179.124999988933</c:v>
                </c:pt>
                <c:pt idx="14563" formatCode="m/d/yyyy\ h:mm">
                  <c:v>40179.166666655576</c:v>
                </c:pt>
                <c:pt idx="14564" formatCode="m/d/yyyy\ h:mm">
                  <c:v>40179.208333322262</c:v>
                </c:pt>
                <c:pt idx="14565" formatCode="m/d/yyyy\ h:mm">
                  <c:v>40179.249999988919</c:v>
                </c:pt>
                <c:pt idx="14566" formatCode="m/d/yyyy\ h:mm">
                  <c:v>40179.291666655554</c:v>
                </c:pt>
                <c:pt idx="14567" formatCode="m/d/yyyy\ h:mm">
                  <c:v>40179.333333322247</c:v>
                </c:pt>
                <c:pt idx="14568" formatCode="m/d/yyyy\ h:mm">
                  <c:v>40179.374999988926</c:v>
                </c:pt>
                <c:pt idx="14569" formatCode="m/d/yyyy\ h:mm">
                  <c:v>40179.416666655583</c:v>
                </c:pt>
                <c:pt idx="14570" formatCode="m/d/yyyy\ h:mm">
                  <c:v>40179.458333322254</c:v>
                </c:pt>
                <c:pt idx="14571" formatCode="m/d/yyyy\ h:mm">
                  <c:v>40179.499999988911</c:v>
                </c:pt>
                <c:pt idx="14572" formatCode="m/d/yyyy\ h:mm">
                  <c:v>40179.541666655554</c:v>
                </c:pt>
                <c:pt idx="14573" formatCode="m/d/yyyy\ h:mm">
                  <c:v>40179.583333322233</c:v>
                </c:pt>
                <c:pt idx="14574" formatCode="m/d/yyyy\ h:mm">
                  <c:v>40179.624999988897</c:v>
                </c:pt>
                <c:pt idx="14575" formatCode="m/d/yyyy\ h:mm">
                  <c:v>40179.666666655554</c:v>
                </c:pt>
                <c:pt idx="14576" formatCode="m/d/yyyy\ h:mm">
                  <c:v>40179.708333322233</c:v>
                </c:pt>
                <c:pt idx="14577" formatCode="m/d/yyyy\ h:mm">
                  <c:v>40179.74999998889</c:v>
                </c:pt>
                <c:pt idx="14578" formatCode="m/d/yyyy\ h:mm">
                  <c:v>40179.791666655532</c:v>
                </c:pt>
                <c:pt idx="14579" formatCode="m/d/yyyy\ h:mm">
                  <c:v>40179.833333322218</c:v>
                </c:pt>
                <c:pt idx="14580" formatCode="m/d/yyyy\ h:mm">
                  <c:v>40179.874999988897</c:v>
                </c:pt>
                <c:pt idx="14581" formatCode="m/d/yyyy\ h:mm">
                  <c:v>40179.916666655547</c:v>
                </c:pt>
                <c:pt idx="14582" formatCode="m/d/yyyy\ h:mm">
                  <c:v>40179.958333322225</c:v>
                </c:pt>
                <c:pt idx="14583" formatCode="m/d/yyyy\ h:mm">
                  <c:v>40179.999999988882</c:v>
                </c:pt>
                <c:pt idx="14584" formatCode="m/d/yyyy\ h:mm">
                  <c:v>40180.041666655525</c:v>
                </c:pt>
                <c:pt idx="14585" formatCode="m/d/yyyy\ h:mm">
                  <c:v>40180.083333322211</c:v>
                </c:pt>
                <c:pt idx="14586" formatCode="m/d/yyyy\ h:mm">
                  <c:v>40180.124999988868</c:v>
                </c:pt>
                <c:pt idx="14587" formatCode="m/d/yyyy\ h:mm">
                  <c:v>40180.166666655525</c:v>
                </c:pt>
                <c:pt idx="14588" formatCode="m/d/yyyy\ h:mm">
                  <c:v>40180.208333322211</c:v>
                </c:pt>
                <c:pt idx="14589" formatCode="m/d/yyyy\ h:mm">
                  <c:v>40180.249999988861</c:v>
                </c:pt>
                <c:pt idx="14590" formatCode="m/d/yyyy\ h:mm">
                  <c:v>40180.291666655503</c:v>
                </c:pt>
                <c:pt idx="14591" formatCode="m/d/yyyy\ h:mm">
                  <c:v>40180.333333322204</c:v>
                </c:pt>
                <c:pt idx="14592" formatCode="m/d/yyyy\ h:mm">
                  <c:v>40180.374999988868</c:v>
                </c:pt>
                <c:pt idx="14593" formatCode="m/d/yyyy\ h:mm">
                  <c:v>40180.416666655517</c:v>
                </c:pt>
                <c:pt idx="14594" formatCode="m/d/yyyy\ h:mm">
                  <c:v>40180.458333322211</c:v>
                </c:pt>
                <c:pt idx="14595" formatCode="m/d/yyyy\ h:mm">
                  <c:v>40180.499999988846</c:v>
                </c:pt>
                <c:pt idx="14596" formatCode="m/d/yyyy\ h:mm">
                  <c:v>40180.541666655496</c:v>
                </c:pt>
                <c:pt idx="14597" formatCode="m/d/yyyy\ h:mm">
                  <c:v>40180.583333322196</c:v>
                </c:pt>
                <c:pt idx="14598" formatCode="m/d/yyyy\ h:mm">
                  <c:v>40180.624999988839</c:v>
                </c:pt>
                <c:pt idx="14599" formatCode="m/d/yyyy\ h:mm">
                  <c:v>40180.666666655488</c:v>
                </c:pt>
                <c:pt idx="14600" formatCode="m/d/yyyy\ h:mm">
                  <c:v>40180.708333322189</c:v>
                </c:pt>
                <c:pt idx="14601" formatCode="m/d/yyyy\ h:mm">
                  <c:v>40180.749999988831</c:v>
                </c:pt>
                <c:pt idx="14602" formatCode="m/d/yyyy\ h:mm">
                  <c:v>40180.791666655467</c:v>
                </c:pt>
                <c:pt idx="14603" formatCode="m/d/yyyy\ h:mm">
                  <c:v>40180.833333322174</c:v>
                </c:pt>
                <c:pt idx="14604" formatCode="m/d/yyyy\ h:mm">
                  <c:v>40180.874999988846</c:v>
                </c:pt>
                <c:pt idx="14605" formatCode="m/d/yyyy\ h:mm">
                  <c:v>40180.916666655488</c:v>
                </c:pt>
                <c:pt idx="14606" formatCode="m/d/yyyy\ h:mm">
                  <c:v>40180.958333322182</c:v>
                </c:pt>
                <c:pt idx="14607" formatCode="m/d/yyyy\ h:mm">
                  <c:v>40180.999999988817</c:v>
                </c:pt>
                <c:pt idx="14608" formatCode="m/d/yyyy\ h:mm">
                  <c:v>40181.041666655474</c:v>
                </c:pt>
                <c:pt idx="14609" formatCode="m/d/yyyy\ h:mm">
                  <c:v>40181.08333332216</c:v>
                </c:pt>
                <c:pt idx="14610" formatCode="m/d/yyyy\ h:mm">
                  <c:v>40181.12499998881</c:v>
                </c:pt>
                <c:pt idx="14611" formatCode="m/d/yyyy\ h:mm">
                  <c:v>40181.166666655474</c:v>
                </c:pt>
                <c:pt idx="14612" formatCode="m/d/yyyy\ h:mm">
                  <c:v>40181.208333322153</c:v>
                </c:pt>
                <c:pt idx="14613" formatCode="m/d/yyyy\ h:mm">
                  <c:v>40181.249999988802</c:v>
                </c:pt>
                <c:pt idx="14614" formatCode="m/d/yyyy\ h:mm">
                  <c:v>40181.291666655437</c:v>
                </c:pt>
                <c:pt idx="14615" formatCode="m/d/yyyy\ h:mm">
                  <c:v>40181.333333322145</c:v>
                </c:pt>
                <c:pt idx="14616" formatCode="m/d/yyyy\ h:mm">
                  <c:v>40181.37499998881</c:v>
                </c:pt>
                <c:pt idx="14617" formatCode="m/d/yyyy\ h:mm">
                  <c:v>40181.416666655459</c:v>
                </c:pt>
                <c:pt idx="14618" formatCode="m/d/yyyy\ h:mm">
                  <c:v>40181.45833332216</c:v>
                </c:pt>
                <c:pt idx="14619" formatCode="m/d/yyyy\ h:mm">
                  <c:v>40181.499999988788</c:v>
                </c:pt>
                <c:pt idx="14620" formatCode="m/d/yyyy\ h:mm">
                  <c:v>40181.541666655437</c:v>
                </c:pt>
                <c:pt idx="14621" formatCode="m/d/yyyy\ h:mm">
                  <c:v>40181.583333322138</c:v>
                </c:pt>
                <c:pt idx="14622" formatCode="m/d/yyyy\ h:mm">
                  <c:v>40181.62499998878</c:v>
                </c:pt>
                <c:pt idx="14623" formatCode="m/d/yyyy\ h:mm">
                  <c:v>40181.66666665543</c:v>
                </c:pt>
                <c:pt idx="14624" formatCode="m/d/yyyy\ h:mm">
                  <c:v>40181.708333322124</c:v>
                </c:pt>
                <c:pt idx="14625" formatCode="m/d/yyyy\ h:mm">
                  <c:v>40181.749999988773</c:v>
                </c:pt>
                <c:pt idx="14626" formatCode="m/d/yyyy\ h:mm">
                  <c:v>40181.791666655408</c:v>
                </c:pt>
                <c:pt idx="14627" formatCode="m/d/yyyy\ h:mm">
                  <c:v>40181.833333322116</c:v>
                </c:pt>
                <c:pt idx="14628" formatCode="m/d/yyyy\ h:mm">
                  <c:v>40181.87499998878</c:v>
                </c:pt>
                <c:pt idx="14629" formatCode="m/d/yyyy\ h:mm">
                  <c:v>40181.91666665543</c:v>
                </c:pt>
                <c:pt idx="14630" formatCode="m/d/yyyy\ h:mm">
                  <c:v>40181.958333322124</c:v>
                </c:pt>
                <c:pt idx="14631" formatCode="m/d/yyyy\ h:mm">
                  <c:v>40181.999999988759</c:v>
                </c:pt>
                <c:pt idx="14632" formatCode="m/d/yyyy\ h:mm">
                  <c:v>40182.041666655408</c:v>
                </c:pt>
                <c:pt idx="14633" formatCode="m/d/yyyy\ h:mm">
                  <c:v>40182.083333322102</c:v>
                </c:pt>
                <c:pt idx="14634" formatCode="m/d/yyyy\ h:mm">
                  <c:v>40182.124999988751</c:v>
                </c:pt>
                <c:pt idx="14635" formatCode="m/d/yyyy\ h:mm">
                  <c:v>40182.166666655401</c:v>
                </c:pt>
                <c:pt idx="14636" formatCode="m/d/yyyy\ h:mm">
                  <c:v>40182.208333322094</c:v>
                </c:pt>
                <c:pt idx="14637" formatCode="m/d/yyyy\ h:mm">
                  <c:v>40182.249999988744</c:v>
                </c:pt>
                <c:pt idx="14638" formatCode="m/d/yyyy\ h:mm">
                  <c:v>40182.291666655379</c:v>
                </c:pt>
                <c:pt idx="14639" formatCode="m/d/yyyy\ h:mm">
                  <c:v>40182.333333322087</c:v>
                </c:pt>
                <c:pt idx="14640" formatCode="m/d/yyyy\ h:mm">
                  <c:v>40182.374999988751</c:v>
                </c:pt>
                <c:pt idx="14641" formatCode="m/d/yyyy\ h:mm">
                  <c:v>40182.416666655401</c:v>
                </c:pt>
                <c:pt idx="14642" formatCode="m/d/yyyy\ h:mm">
                  <c:v>40182.458333322094</c:v>
                </c:pt>
                <c:pt idx="14643" formatCode="m/d/yyyy\ h:mm">
                  <c:v>40182.49999998873</c:v>
                </c:pt>
                <c:pt idx="14644" formatCode="m/d/yyyy\ h:mm">
                  <c:v>40182.541666655379</c:v>
                </c:pt>
                <c:pt idx="14645" formatCode="m/d/yyyy\ h:mm">
                  <c:v>40182.583333322073</c:v>
                </c:pt>
                <c:pt idx="14646" formatCode="m/d/yyyy\ h:mm">
                  <c:v>40182.624999988722</c:v>
                </c:pt>
                <c:pt idx="14647" formatCode="m/d/yyyy\ h:mm">
                  <c:v>40182.666666655372</c:v>
                </c:pt>
                <c:pt idx="14648" formatCode="m/d/yyyy\ h:mm">
                  <c:v>40182.708333322065</c:v>
                </c:pt>
                <c:pt idx="14649" formatCode="m/d/yyyy\ h:mm">
                  <c:v>40182.749999988715</c:v>
                </c:pt>
                <c:pt idx="14650" formatCode="m/d/yyyy\ h:mm">
                  <c:v>40182.79166665535</c:v>
                </c:pt>
                <c:pt idx="14651" formatCode="m/d/yyyy\ h:mm">
                  <c:v>40182.833333322043</c:v>
                </c:pt>
                <c:pt idx="14652" formatCode="m/d/yyyy\ h:mm">
                  <c:v>40182.874999988722</c:v>
                </c:pt>
                <c:pt idx="14653" formatCode="m/d/yyyy\ h:mm">
                  <c:v>40182.916666655372</c:v>
                </c:pt>
                <c:pt idx="14654" formatCode="m/d/yyyy\ h:mm">
                  <c:v>40182.958333322065</c:v>
                </c:pt>
                <c:pt idx="14655" formatCode="m/d/yyyy\ h:mm">
                  <c:v>40182.9999999887</c:v>
                </c:pt>
                <c:pt idx="14656" formatCode="m/d/yyyy\ h:mm">
                  <c:v>40183.04166665535</c:v>
                </c:pt>
                <c:pt idx="14657" formatCode="m/d/yyyy\ h:mm">
                  <c:v>40183.083333322043</c:v>
                </c:pt>
                <c:pt idx="14658" formatCode="m/d/yyyy\ h:mm">
                  <c:v>40183.124999988686</c:v>
                </c:pt>
                <c:pt idx="14659" formatCode="m/d/yyyy\ h:mm">
                  <c:v>40183.166666655343</c:v>
                </c:pt>
                <c:pt idx="14660" formatCode="m/d/yyyy\ h:mm">
                  <c:v>40183.208333322036</c:v>
                </c:pt>
                <c:pt idx="14661" formatCode="m/d/yyyy\ h:mm">
                  <c:v>40183.249999988686</c:v>
                </c:pt>
                <c:pt idx="14662" formatCode="m/d/yyyy\ h:mm">
                  <c:v>40183.291666655321</c:v>
                </c:pt>
                <c:pt idx="14663" formatCode="m/d/yyyy\ h:mm">
                  <c:v>40183.333333322029</c:v>
                </c:pt>
                <c:pt idx="14664" formatCode="m/d/yyyy\ h:mm">
                  <c:v>40183.374999988693</c:v>
                </c:pt>
                <c:pt idx="14665" formatCode="m/d/yyyy\ h:mm">
                  <c:v>40183.416666655336</c:v>
                </c:pt>
                <c:pt idx="14666" formatCode="m/d/yyyy\ h:mm">
                  <c:v>40183.458333322036</c:v>
                </c:pt>
                <c:pt idx="14667" formatCode="m/d/yyyy\ h:mm">
                  <c:v>40183.499999988671</c:v>
                </c:pt>
                <c:pt idx="14668" formatCode="m/d/yyyy\ h:mm">
                  <c:v>40183.541666655321</c:v>
                </c:pt>
                <c:pt idx="14669" formatCode="m/d/yyyy\ h:mm">
                  <c:v>40183.583333322014</c:v>
                </c:pt>
                <c:pt idx="14670" formatCode="m/d/yyyy\ h:mm">
                  <c:v>40183.624999988664</c:v>
                </c:pt>
                <c:pt idx="14671" formatCode="m/d/yyyy\ h:mm">
                  <c:v>40183.666666655314</c:v>
                </c:pt>
                <c:pt idx="14672" formatCode="m/d/yyyy\ h:mm">
                  <c:v>40183.708333321993</c:v>
                </c:pt>
                <c:pt idx="14673" formatCode="m/d/yyyy\ h:mm">
                  <c:v>40183.749999988657</c:v>
                </c:pt>
                <c:pt idx="14674" formatCode="m/d/yyyy\ h:mm">
                  <c:v>40183.791666655292</c:v>
                </c:pt>
                <c:pt idx="14675" formatCode="m/d/yyyy\ h:mm">
                  <c:v>40183.833333321993</c:v>
                </c:pt>
                <c:pt idx="14676" formatCode="m/d/yyyy\ h:mm">
                  <c:v>40183.874999988664</c:v>
                </c:pt>
                <c:pt idx="14677" formatCode="m/d/yyyy\ h:mm">
                  <c:v>40183.916666655314</c:v>
                </c:pt>
                <c:pt idx="14678" formatCode="m/d/yyyy\ h:mm">
                  <c:v>40183.958333322</c:v>
                </c:pt>
                <c:pt idx="14679" formatCode="m/d/yyyy\ h:mm">
                  <c:v>40183.999999988635</c:v>
                </c:pt>
                <c:pt idx="14680" formatCode="m/d/yyyy\ h:mm">
                  <c:v>40184.041666655285</c:v>
                </c:pt>
                <c:pt idx="14681" formatCode="m/d/yyyy\ h:mm">
                  <c:v>40184.083333321985</c:v>
                </c:pt>
                <c:pt idx="14682" formatCode="m/d/yyyy\ h:mm">
                  <c:v>40184.124999988635</c:v>
                </c:pt>
                <c:pt idx="14683" formatCode="m/d/yyyy\ h:mm">
                  <c:v>40184.166666655277</c:v>
                </c:pt>
                <c:pt idx="14684" formatCode="m/d/yyyy\ h:mm">
                  <c:v>40184.208333321963</c:v>
                </c:pt>
                <c:pt idx="14685" formatCode="m/d/yyyy\ h:mm">
                  <c:v>40184.249999988628</c:v>
                </c:pt>
                <c:pt idx="14686" formatCode="m/d/yyyy\ h:mm">
                  <c:v>40184.291666655256</c:v>
                </c:pt>
                <c:pt idx="14687" formatCode="m/d/yyyy\ h:mm">
                  <c:v>40184.333333321963</c:v>
                </c:pt>
                <c:pt idx="14688" formatCode="m/d/yyyy\ h:mm">
                  <c:v>40184.374999988635</c:v>
                </c:pt>
                <c:pt idx="14689" formatCode="m/d/yyyy\ h:mm">
                  <c:v>40184.416666655285</c:v>
                </c:pt>
                <c:pt idx="14690" formatCode="m/d/yyyy\ h:mm">
                  <c:v>40184.458333321971</c:v>
                </c:pt>
                <c:pt idx="14691" formatCode="m/d/yyyy\ h:mm">
                  <c:v>40184.499999988606</c:v>
                </c:pt>
                <c:pt idx="14692" formatCode="m/d/yyyy\ h:mm">
                  <c:v>40184.541666655263</c:v>
                </c:pt>
                <c:pt idx="14693" formatCode="m/d/yyyy\ h:mm">
                  <c:v>40184.583333321942</c:v>
                </c:pt>
                <c:pt idx="14694" formatCode="m/d/yyyy\ h:mm">
                  <c:v>40184.624999988606</c:v>
                </c:pt>
                <c:pt idx="14695" formatCode="m/d/yyyy\ h:mm">
                  <c:v>40184.666666655248</c:v>
                </c:pt>
                <c:pt idx="14696" formatCode="m/d/yyyy\ h:mm">
                  <c:v>40184.708333321942</c:v>
                </c:pt>
                <c:pt idx="14697" formatCode="m/d/yyyy\ h:mm">
                  <c:v>40184.749999988599</c:v>
                </c:pt>
                <c:pt idx="14698" formatCode="m/d/yyyy\ h:mm">
                  <c:v>40184.791666655219</c:v>
                </c:pt>
                <c:pt idx="14699" formatCode="m/d/yyyy\ h:mm">
                  <c:v>40184.833333321942</c:v>
                </c:pt>
                <c:pt idx="14700" formatCode="m/d/yyyy\ h:mm">
                  <c:v>40184.874999988606</c:v>
                </c:pt>
                <c:pt idx="14701" formatCode="m/d/yyyy\ h:mm">
                  <c:v>40184.916666655256</c:v>
                </c:pt>
                <c:pt idx="14702" formatCode="m/d/yyyy\ h:mm">
                  <c:v>40184.958333321949</c:v>
                </c:pt>
                <c:pt idx="14703" formatCode="m/d/yyyy\ h:mm">
                  <c:v>40184.999999988591</c:v>
                </c:pt>
                <c:pt idx="14704" formatCode="m/d/yyyy\ h:mm">
                  <c:v>40185.041666655226</c:v>
                </c:pt>
                <c:pt idx="14705" formatCode="m/d/yyyy\ h:mm">
                  <c:v>40185.083333321913</c:v>
                </c:pt>
                <c:pt idx="14706" formatCode="m/d/yyyy\ h:mm">
                  <c:v>40185.124999988591</c:v>
                </c:pt>
                <c:pt idx="14707" formatCode="m/d/yyyy\ h:mm">
                  <c:v>40185.166666655219</c:v>
                </c:pt>
                <c:pt idx="14708" formatCode="m/d/yyyy\ h:mm">
                  <c:v>40185.208333321913</c:v>
                </c:pt>
                <c:pt idx="14709" formatCode="m/d/yyyy\ h:mm">
                  <c:v>40185.249999988569</c:v>
                </c:pt>
                <c:pt idx="14710" formatCode="m/d/yyyy\ h:mm">
                  <c:v>40185.291666655197</c:v>
                </c:pt>
                <c:pt idx="14711" formatCode="m/d/yyyy\ h:mm">
                  <c:v>40185.333333321898</c:v>
                </c:pt>
                <c:pt idx="14712" formatCode="m/d/yyyy\ h:mm">
                  <c:v>40185.374999988577</c:v>
                </c:pt>
                <c:pt idx="14713" formatCode="m/d/yyyy\ h:mm">
                  <c:v>40185.416666655226</c:v>
                </c:pt>
                <c:pt idx="14714" formatCode="m/d/yyyy\ h:mm">
                  <c:v>40185.458333321905</c:v>
                </c:pt>
                <c:pt idx="14715" formatCode="m/d/yyyy\ h:mm">
                  <c:v>40185.499999988562</c:v>
                </c:pt>
                <c:pt idx="14716" formatCode="m/d/yyyy\ h:mm">
                  <c:v>40185.541666655197</c:v>
                </c:pt>
                <c:pt idx="14717" formatCode="m/d/yyyy\ h:mm">
                  <c:v>40185.583333321883</c:v>
                </c:pt>
                <c:pt idx="14718" formatCode="m/d/yyyy\ h:mm">
                  <c:v>40185.624999988548</c:v>
                </c:pt>
                <c:pt idx="14719" formatCode="m/d/yyyy\ h:mm">
                  <c:v>40185.66666665519</c:v>
                </c:pt>
                <c:pt idx="14720" formatCode="m/d/yyyy\ h:mm">
                  <c:v>40185.708333321883</c:v>
                </c:pt>
                <c:pt idx="14721" formatCode="m/d/yyyy\ h:mm">
                  <c:v>40185.74999998854</c:v>
                </c:pt>
                <c:pt idx="14722" formatCode="m/d/yyyy\ h:mm">
                  <c:v>40185.791666655176</c:v>
                </c:pt>
                <c:pt idx="14723" formatCode="m/d/yyyy\ h:mm">
                  <c:v>40185.833333321869</c:v>
                </c:pt>
                <c:pt idx="14724" formatCode="m/d/yyyy\ h:mm">
                  <c:v>40185.874999988548</c:v>
                </c:pt>
                <c:pt idx="14725" formatCode="m/d/yyyy\ h:mm">
                  <c:v>40185.916666655197</c:v>
                </c:pt>
                <c:pt idx="14726" formatCode="m/d/yyyy\ h:mm">
                  <c:v>40185.958333321876</c:v>
                </c:pt>
                <c:pt idx="14727" formatCode="m/d/yyyy\ h:mm">
                  <c:v>40185.999999988533</c:v>
                </c:pt>
                <c:pt idx="14728" formatCode="m/d/yyyy\ h:mm">
                  <c:v>40186.041666655176</c:v>
                </c:pt>
                <c:pt idx="14729" formatCode="m/d/yyyy\ h:mm">
                  <c:v>40186.083333321862</c:v>
                </c:pt>
                <c:pt idx="14730" formatCode="m/d/yyyy\ h:mm">
                  <c:v>40186.124999988519</c:v>
                </c:pt>
                <c:pt idx="14731" formatCode="m/d/yyyy\ h:mm">
                  <c:v>40186.166666655176</c:v>
                </c:pt>
                <c:pt idx="14732" formatCode="m/d/yyyy\ h:mm">
                  <c:v>40186.208333321847</c:v>
                </c:pt>
                <c:pt idx="14733" formatCode="m/d/yyyy\ h:mm">
                  <c:v>40186.249999988511</c:v>
                </c:pt>
                <c:pt idx="14734" formatCode="m/d/yyyy\ h:mm">
                  <c:v>40186.291666655154</c:v>
                </c:pt>
                <c:pt idx="14735" formatCode="m/d/yyyy\ h:mm">
                  <c:v>40186.33333332184</c:v>
                </c:pt>
                <c:pt idx="14736" formatCode="m/d/yyyy\ h:mm">
                  <c:v>40186.374999988526</c:v>
                </c:pt>
                <c:pt idx="14737" formatCode="m/d/yyyy\ h:mm">
                  <c:v>40186.416666655168</c:v>
                </c:pt>
                <c:pt idx="14738" formatCode="m/d/yyyy\ h:mm">
                  <c:v>40186.458333321847</c:v>
                </c:pt>
                <c:pt idx="14739" formatCode="m/d/yyyy\ h:mm">
                  <c:v>40186.499999988497</c:v>
                </c:pt>
                <c:pt idx="14740" formatCode="m/d/yyyy\ h:mm">
                  <c:v>40186.541666655154</c:v>
                </c:pt>
                <c:pt idx="14741" formatCode="m/d/yyyy\ h:mm">
                  <c:v>40186.583333321832</c:v>
                </c:pt>
                <c:pt idx="14742" formatCode="m/d/yyyy\ h:mm">
                  <c:v>40186.624999988489</c:v>
                </c:pt>
                <c:pt idx="14743" formatCode="m/d/yyyy\ h:mm">
                  <c:v>40186.666666655154</c:v>
                </c:pt>
                <c:pt idx="14744" formatCode="m/d/yyyy\ h:mm">
                  <c:v>40186.708333321818</c:v>
                </c:pt>
                <c:pt idx="14745" formatCode="m/d/yyyy\ h:mm">
                  <c:v>40186.749999988482</c:v>
                </c:pt>
                <c:pt idx="14746" formatCode="m/d/yyyy\ h:mm">
                  <c:v>40186.791666655117</c:v>
                </c:pt>
                <c:pt idx="14747" formatCode="m/d/yyyy\ h:mm">
                  <c:v>40186.833333321811</c:v>
                </c:pt>
                <c:pt idx="14748" formatCode="m/d/yyyy\ h:mm">
                  <c:v>40186.874999988497</c:v>
                </c:pt>
                <c:pt idx="14749" formatCode="m/d/yyyy\ h:mm">
                  <c:v>40186.916666655139</c:v>
                </c:pt>
                <c:pt idx="14750" formatCode="m/d/yyyy\ h:mm">
                  <c:v>40186.958333321818</c:v>
                </c:pt>
                <c:pt idx="14751" formatCode="m/d/yyyy\ h:mm">
                  <c:v>40186.999999988468</c:v>
                </c:pt>
                <c:pt idx="14752" formatCode="m/d/yyyy\ h:mm">
                  <c:v>40187.041666655125</c:v>
                </c:pt>
                <c:pt idx="14753" formatCode="m/d/yyyy\ h:mm">
                  <c:v>40187.083333321796</c:v>
                </c:pt>
                <c:pt idx="14754" formatCode="m/d/yyyy\ h:mm">
                  <c:v>40187.12499998846</c:v>
                </c:pt>
                <c:pt idx="14755" formatCode="m/d/yyyy\ h:mm">
                  <c:v>40187.166666655125</c:v>
                </c:pt>
                <c:pt idx="14756" formatCode="m/d/yyyy\ h:mm">
                  <c:v>40187.208333321789</c:v>
                </c:pt>
                <c:pt idx="14757" formatCode="m/d/yyyy\ h:mm">
                  <c:v>40187.249999988453</c:v>
                </c:pt>
                <c:pt idx="14758" formatCode="m/d/yyyy\ h:mm">
                  <c:v>40187.291666655088</c:v>
                </c:pt>
                <c:pt idx="14759" formatCode="m/d/yyyy\ h:mm">
                  <c:v>40187.333333321782</c:v>
                </c:pt>
                <c:pt idx="14760" formatCode="m/d/yyyy\ h:mm">
                  <c:v>40187.37499998846</c:v>
                </c:pt>
                <c:pt idx="14761" formatCode="m/d/yyyy\ h:mm">
                  <c:v>40187.41666665511</c:v>
                </c:pt>
                <c:pt idx="14762" formatCode="m/d/yyyy\ h:mm">
                  <c:v>40187.458333321796</c:v>
                </c:pt>
                <c:pt idx="14763" formatCode="m/d/yyyy\ h:mm">
                  <c:v>40187.499999988439</c:v>
                </c:pt>
                <c:pt idx="14764" formatCode="m/d/yyyy\ h:mm">
                  <c:v>40187.541666655088</c:v>
                </c:pt>
                <c:pt idx="14765" formatCode="m/d/yyyy\ h:mm">
                  <c:v>40187.583333321767</c:v>
                </c:pt>
                <c:pt idx="14766" formatCode="m/d/yyyy\ h:mm">
                  <c:v>40187.624999988431</c:v>
                </c:pt>
                <c:pt idx="14767" formatCode="m/d/yyyy\ h:mm">
                  <c:v>40187.666666655081</c:v>
                </c:pt>
                <c:pt idx="14768" formatCode="m/d/yyyy\ h:mm">
                  <c:v>40187.70833332176</c:v>
                </c:pt>
                <c:pt idx="14769" formatCode="m/d/yyyy\ h:mm">
                  <c:v>40187.749999988431</c:v>
                </c:pt>
                <c:pt idx="14770" formatCode="m/d/yyyy\ h:mm">
                  <c:v>40187.791666655066</c:v>
                </c:pt>
                <c:pt idx="14771" formatCode="m/d/yyyy\ h:mm">
                  <c:v>40187.833333321752</c:v>
                </c:pt>
                <c:pt idx="14772" formatCode="m/d/yyyy\ h:mm">
                  <c:v>40187.874999988439</c:v>
                </c:pt>
                <c:pt idx="14773" formatCode="m/d/yyyy\ h:mm">
                  <c:v>40187.916666655081</c:v>
                </c:pt>
                <c:pt idx="14774" formatCode="m/d/yyyy\ h:mm">
                  <c:v>40187.95833332176</c:v>
                </c:pt>
                <c:pt idx="14775" formatCode="m/d/yyyy\ h:mm">
                  <c:v>40187.999999988409</c:v>
                </c:pt>
                <c:pt idx="14776" formatCode="m/d/yyyy\ h:mm">
                  <c:v>40188.041666655074</c:v>
                </c:pt>
                <c:pt idx="14777" formatCode="m/d/yyyy\ h:mm">
                  <c:v>40188.083333321738</c:v>
                </c:pt>
                <c:pt idx="14778" formatCode="m/d/yyyy\ h:mm">
                  <c:v>40188.124999988402</c:v>
                </c:pt>
                <c:pt idx="14779" formatCode="m/d/yyyy\ h:mm">
                  <c:v>40188.166666655052</c:v>
                </c:pt>
                <c:pt idx="14780" formatCode="m/d/yyyy\ h:mm">
                  <c:v>40188.208333321731</c:v>
                </c:pt>
                <c:pt idx="14781" formatCode="m/d/yyyy\ h:mm">
                  <c:v>40188.249999988395</c:v>
                </c:pt>
                <c:pt idx="14782" formatCode="m/d/yyyy\ h:mm">
                  <c:v>40188.29166665503</c:v>
                </c:pt>
                <c:pt idx="14783" formatCode="m/d/yyyy\ h:mm">
                  <c:v>40188.333333321723</c:v>
                </c:pt>
                <c:pt idx="14784" formatCode="m/d/yyyy\ h:mm">
                  <c:v>40188.374999988402</c:v>
                </c:pt>
                <c:pt idx="14785" formatCode="m/d/yyyy\ h:mm">
                  <c:v>40188.416666655052</c:v>
                </c:pt>
                <c:pt idx="14786" formatCode="m/d/yyyy\ h:mm">
                  <c:v>40188.458333321731</c:v>
                </c:pt>
                <c:pt idx="14787" formatCode="m/d/yyyy\ h:mm">
                  <c:v>40188.49999998838</c:v>
                </c:pt>
                <c:pt idx="14788" formatCode="m/d/yyyy\ h:mm">
                  <c:v>40188.54166665503</c:v>
                </c:pt>
                <c:pt idx="14789" formatCode="m/d/yyyy\ h:mm">
                  <c:v>40188.583333321709</c:v>
                </c:pt>
                <c:pt idx="14790" formatCode="m/d/yyyy\ h:mm">
                  <c:v>40188.624999988373</c:v>
                </c:pt>
                <c:pt idx="14791" formatCode="m/d/yyyy\ h:mm">
                  <c:v>40188.666666655023</c:v>
                </c:pt>
                <c:pt idx="14792" formatCode="m/d/yyyy\ h:mm">
                  <c:v>40188.708333321702</c:v>
                </c:pt>
                <c:pt idx="14793" formatCode="m/d/yyyy\ h:mm">
                  <c:v>40188.749999988366</c:v>
                </c:pt>
                <c:pt idx="14794" formatCode="m/d/yyyy\ h:mm">
                  <c:v>40188.791666655001</c:v>
                </c:pt>
                <c:pt idx="14795" formatCode="m/d/yyyy\ h:mm">
                  <c:v>40188.833333321694</c:v>
                </c:pt>
                <c:pt idx="14796" formatCode="m/d/yyyy\ h:mm">
                  <c:v>40188.874999988373</c:v>
                </c:pt>
                <c:pt idx="14797" formatCode="m/d/yyyy\ h:mm">
                  <c:v>40188.916666655023</c:v>
                </c:pt>
                <c:pt idx="14798" formatCode="m/d/yyyy\ h:mm">
                  <c:v>40188.958333321702</c:v>
                </c:pt>
                <c:pt idx="14799" formatCode="m/d/yyyy\ h:mm">
                  <c:v>40188.999999988351</c:v>
                </c:pt>
                <c:pt idx="14800" formatCode="m/d/yyyy\ h:mm">
                  <c:v>40189.041666655001</c:v>
                </c:pt>
                <c:pt idx="14801" formatCode="m/d/yyyy\ h:mm">
                  <c:v>40189.08333332168</c:v>
                </c:pt>
                <c:pt idx="14802" formatCode="m/d/yyyy\ h:mm">
                  <c:v>40189.124999988344</c:v>
                </c:pt>
                <c:pt idx="14803" formatCode="m/d/yyyy\ h:mm">
                  <c:v>40189.166666654994</c:v>
                </c:pt>
                <c:pt idx="14804" formatCode="m/d/yyyy\ h:mm">
                  <c:v>40189.208333321672</c:v>
                </c:pt>
                <c:pt idx="14805" formatCode="m/d/yyyy\ h:mm">
                  <c:v>40189.249999988337</c:v>
                </c:pt>
                <c:pt idx="14806" formatCode="m/d/yyyy\ h:mm">
                  <c:v>40189.291666654979</c:v>
                </c:pt>
                <c:pt idx="14807" formatCode="m/d/yyyy\ h:mm">
                  <c:v>40189.333333321665</c:v>
                </c:pt>
                <c:pt idx="14808" formatCode="m/d/yyyy\ h:mm">
                  <c:v>40189.374999988344</c:v>
                </c:pt>
                <c:pt idx="14809" formatCode="m/d/yyyy\ h:mm">
                  <c:v>40189.416666655001</c:v>
                </c:pt>
                <c:pt idx="14810" formatCode="m/d/yyyy\ h:mm">
                  <c:v>40189.458333321672</c:v>
                </c:pt>
                <c:pt idx="14811" formatCode="m/d/yyyy\ h:mm">
                  <c:v>40189.499999988322</c:v>
                </c:pt>
                <c:pt idx="14812" formatCode="m/d/yyyy\ h:mm">
                  <c:v>40189.541666654986</c:v>
                </c:pt>
                <c:pt idx="14813" formatCode="m/d/yyyy\ h:mm">
                  <c:v>40189.583333321651</c:v>
                </c:pt>
                <c:pt idx="14814" formatCode="m/d/yyyy\ h:mm">
                  <c:v>40189.624999988315</c:v>
                </c:pt>
                <c:pt idx="14815" formatCode="m/d/yyyy\ h:mm">
                  <c:v>40189.666666654979</c:v>
                </c:pt>
                <c:pt idx="14816" formatCode="m/d/yyyy\ h:mm">
                  <c:v>40189.708333321636</c:v>
                </c:pt>
                <c:pt idx="14817" formatCode="m/d/yyyy\ h:mm">
                  <c:v>40189.749999988308</c:v>
                </c:pt>
                <c:pt idx="14818" formatCode="m/d/yyyy\ h:mm">
                  <c:v>40189.791666654957</c:v>
                </c:pt>
                <c:pt idx="14819" formatCode="m/d/yyyy\ h:mm">
                  <c:v>40189.833333321636</c:v>
                </c:pt>
                <c:pt idx="14820" formatCode="m/d/yyyy\ h:mm">
                  <c:v>40189.874999988315</c:v>
                </c:pt>
                <c:pt idx="14821" formatCode="m/d/yyyy\ h:mm">
                  <c:v>40189.916666654979</c:v>
                </c:pt>
                <c:pt idx="14822" formatCode="m/d/yyyy\ h:mm">
                  <c:v>40189.958333321643</c:v>
                </c:pt>
                <c:pt idx="14823" formatCode="m/d/yyyy\ h:mm">
                  <c:v>40189.999999988286</c:v>
                </c:pt>
                <c:pt idx="14824" formatCode="m/d/yyyy\ h:mm">
                  <c:v>40190.041666654957</c:v>
                </c:pt>
                <c:pt idx="14825" formatCode="m/d/yyyy\ h:mm">
                  <c:v>40190.083333321621</c:v>
                </c:pt>
                <c:pt idx="14826" formatCode="m/d/yyyy\ h:mm">
                  <c:v>40190.124999988286</c:v>
                </c:pt>
                <c:pt idx="14827" formatCode="m/d/yyyy\ h:mm">
                  <c:v>40190.16666665495</c:v>
                </c:pt>
                <c:pt idx="14828" formatCode="m/d/yyyy\ h:mm">
                  <c:v>40190.208333321614</c:v>
                </c:pt>
                <c:pt idx="14829" formatCode="m/d/yyyy\ h:mm">
                  <c:v>40190.249999988278</c:v>
                </c:pt>
                <c:pt idx="14830" formatCode="m/d/yyyy\ h:mm">
                  <c:v>40190.291666654921</c:v>
                </c:pt>
                <c:pt idx="14831" formatCode="m/d/yyyy\ h:mm">
                  <c:v>40190.333333321607</c:v>
                </c:pt>
                <c:pt idx="14832" formatCode="m/d/yyyy\ h:mm">
                  <c:v>40190.374999988286</c:v>
                </c:pt>
                <c:pt idx="14833" formatCode="m/d/yyyy\ h:mm">
                  <c:v>40190.416666654943</c:v>
                </c:pt>
                <c:pt idx="14834" formatCode="m/d/yyyy\ h:mm">
                  <c:v>40190.458333321614</c:v>
                </c:pt>
                <c:pt idx="14835" formatCode="m/d/yyyy\ h:mm">
                  <c:v>40190.499999988264</c:v>
                </c:pt>
                <c:pt idx="14836" formatCode="m/d/yyyy\ h:mm">
                  <c:v>40190.541666654928</c:v>
                </c:pt>
                <c:pt idx="14837" formatCode="m/d/yyyy\ h:mm">
                  <c:v>40190.583333321592</c:v>
                </c:pt>
                <c:pt idx="14838" formatCode="m/d/yyyy\ h:mm">
                  <c:v>40190.624999988257</c:v>
                </c:pt>
                <c:pt idx="14839" formatCode="m/d/yyyy\ h:mm">
                  <c:v>40190.666666654921</c:v>
                </c:pt>
                <c:pt idx="14840" formatCode="m/d/yyyy\ h:mm">
                  <c:v>40190.708333321592</c:v>
                </c:pt>
                <c:pt idx="14841" formatCode="m/d/yyyy\ h:mm">
                  <c:v>40190.749999988235</c:v>
                </c:pt>
                <c:pt idx="14842" formatCode="m/d/yyyy\ h:mm">
                  <c:v>40190.791666654899</c:v>
                </c:pt>
                <c:pt idx="14843" formatCode="m/d/yyyy\ h:mm">
                  <c:v>40190.833333321592</c:v>
                </c:pt>
                <c:pt idx="14844" formatCode="m/d/yyyy\ h:mm">
                  <c:v>40190.874999988242</c:v>
                </c:pt>
                <c:pt idx="14845" formatCode="m/d/yyyy\ h:mm">
                  <c:v>40190.916666654921</c:v>
                </c:pt>
                <c:pt idx="14846" formatCode="m/d/yyyy\ h:mm">
                  <c:v>40190.9583333216</c:v>
                </c:pt>
                <c:pt idx="14847" formatCode="m/d/yyyy\ h:mm">
                  <c:v>40190.999999988235</c:v>
                </c:pt>
                <c:pt idx="14848" formatCode="m/d/yyyy\ h:mm">
                  <c:v>40191.041666654884</c:v>
                </c:pt>
                <c:pt idx="14849" formatCode="m/d/yyyy\ h:mm">
                  <c:v>40191.083333321563</c:v>
                </c:pt>
                <c:pt idx="14850" formatCode="m/d/yyyy\ h:mm">
                  <c:v>40191.124999988228</c:v>
                </c:pt>
                <c:pt idx="14851" formatCode="m/d/yyyy\ h:mm">
                  <c:v>40191.166666654884</c:v>
                </c:pt>
                <c:pt idx="14852" formatCode="m/d/yyyy\ h:mm">
                  <c:v>40191.208333321563</c:v>
                </c:pt>
                <c:pt idx="14853" formatCode="m/d/yyyy\ h:mm">
                  <c:v>40191.24999998822</c:v>
                </c:pt>
                <c:pt idx="14854" formatCode="m/d/yyyy\ h:mm">
                  <c:v>40191.29166665487</c:v>
                </c:pt>
                <c:pt idx="14855" formatCode="m/d/yyyy\ h:mm">
                  <c:v>40191.333333321549</c:v>
                </c:pt>
                <c:pt idx="14856" formatCode="m/d/yyyy\ h:mm">
                  <c:v>40191.374999988213</c:v>
                </c:pt>
                <c:pt idx="14857" formatCode="m/d/yyyy\ h:mm">
                  <c:v>40191.416666654892</c:v>
                </c:pt>
                <c:pt idx="14858" formatCode="m/d/yyyy\ h:mm">
                  <c:v>40191.458333321556</c:v>
                </c:pt>
                <c:pt idx="14859" formatCode="m/d/yyyy\ h:mm">
                  <c:v>40191.499999988206</c:v>
                </c:pt>
                <c:pt idx="14860" formatCode="m/d/yyyy\ h:mm">
                  <c:v>40191.54166665487</c:v>
                </c:pt>
                <c:pt idx="14861" formatCode="m/d/yyyy\ h:mm">
                  <c:v>40191.583333321541</c:v>
                </c:pt>
                <c:pt idx="14862" formatCode="m/d/yyyy\ h:mm">
                  <c:v>40191.624999988198</c:v>
                </c:pt>
                <c:pt idx="14863" formatCode="m/d/yyyy\ h:mm">
                  <c:v>40191.666666654855</c:v>
                </c:pt>
                <c:pt idx="14864" formatCode="m/d/yyyy\ h:mm">
                  <c:v>40191.708333321541</c:v>
                </c:pt>
                <c:pt idx="14865" formatCode="m/d/yyyy\ h:mm">
                  <c:v>40191.749999988191</c:v>
                </c:pt>
                <c:pt idx="14866" formatCode="m/d/yyyy\ h:mm">
                  <c:v>40191.791666654834</c:v>
                </c:pt>
                <c:pt idx="14867" formatCode="m/d/yyyy\ h:mm">
                  <c:v>40191.833333321534</c:v>
                </c:pt>
                <c:pt idx="14868" formatCode="m/d/yyyy\ h:mm">
                  <c:v>40191.874999988206</c:v>
                </c:pt>
                <c:pt idx="14869" formatCode="m/d/yyyy\ h:mm">
                  <c:v>40191.916666654848</c:v>
                </c:pt>
                <c:pt idx="14870" formatCode="m/d/yyyy\ h:mm">
                  <c:v>40191.958333321534</c:v>
                </c:pt>
                <c:pt idx="14871" formatCode="m/d/yyyy\ h:mm">
                  <c:v>40191.999999988191</c:v>
                </c:pt>
                <c:pt idx="14872" formatCode="m/d/yyyy\ h:mm">
                  <c:v>40192.041666654834</c:v>
                </c:pt>
                <c:pt idx="14873" formatCode="m/d/yyyy\ h:mm">
                  <c:v>40192.083333321512</c:v>
                </c:pt>
                <c:pt idx="14874" formatCode="m/d/yyyy\ h:mm">
                  <c:v>40192.124999988169</c:v>
                </c:pt>
                <c:pt idx="14875" formatCode="m/d/yyyy\ h:mm">
                  <c:v>40192.166666654834</c:v>
                </c:pt>
                <c:pt idx="14876" formatCode="m/d/yyyy\ h:mm">
                  <c:v>40192.208333321498</c:v>
                </c:pt>
                <c:pt idx="14877" formatCode="m/d/yyyy\ h:mm">
                  <c:v>40192.249999988162</c:v>
                </c:pt>
                <c:pt idx="14878" formatCode="m/d/yyyy\ h:mm">
                  <c:v>40192.291666654804</c:v>
                </c:pt>
                <c:pt idx="14879" formatCode="m/d/yyyy\ h:mm">
                  <c:v>40192.33333332149</c:v>
                </c:pt>
                <c:pt idx="14880" formatCode="m/d/yyyy\ h:mm">
                  <c:v>40192.374999988177</c:v>
                </c:pt>
                <c:pt idx="14881" formatCode="m/d/yyyy\ h:mm">
                  <c:v>40192.416666654819</c:v>
                </c:pt>
                <c:pt idx="14882" formatCode="m/d/yyyy\ h:mm">
                  <c:v>40192.458333321498</c:v>
                </c:pt>
                <c:pt idx="14883" formatCode="m/d/yyyy\ h:mm">
                  <c:v>40192.499999988147</c:v>
                </c:pt>
                <c:pt idx="14884" formatCode="m/d/yyyy\ h:mm">
                  <c:v>40192.541666654804</c:v>
                </c:pt>
                <c:pt idx="14885" formatCode="m/d/yyyy\ h:mm">
                  <c:v>40192.583333321483</c:v>
                </c:pt>
                <c:pt idx="14886" formatCode="m/d/yyyy\ h:mm">
                  <c:v>40192.62499998814</c:v>
                </c:pt>
                <c:pt idx="14887" formatCode="m/d/yyyy\ h:mm">
                  <c:v>40192.666666654804</c:v>
                </c:pt>
                <c:pt idx="14888" formatCode="m/d/yyyy\ h:mm">
                  <c:v>40192.708333321469</c:v>
                </c:pt>
                <c:pt idx="14889" formatCode="m/d/yyyy\ h:mm">
                  <c:v>40192.749999988133</c:v>
                </c:pt>
                <c:pt idx="14890" formatCode="m/d/yyyy\ h:mm">
                  <c:v>40192.791666654768</c:v>
                </c:pt>
                <c:pt idx="14891" formatCode="m/d/yyyy\ h:mm">
                  <c:v>40192.833333321461</c:v>
                </c:pt>
                <c:pt idx="14892" formatCode="m/d/yyyy\ h:mm">
                  <c:v>40192.874999988147</c:v>
                </c:pt>
                <c:pt idx="14893" formatCode="m/d/yyyy\ h:mm">
                  <c:v>40192.91666665479</c:v>
                </c:pt>
                <c:pt idx="14894" formatCode="m/d/yyyy\ h:mm">
                  <c:v>40192.958333321476</c:v>
                </c:pt>
                <c:pt idx="14895" formatCode="m/d/yyyy\ h:mm">
                  <c:v>40192.999999988118</c:v>
                </c:pt>
                <c:pt idx="14896" formatCode="m/d/yyyy\ h:mm">
                  <c:v>40193.041666654775</c:v>
                </c:pt>
                <c:pt idx="14897" formatCode="m/d/yyyy\ h:mm">
                  <c:v>40193.083333321447</c:v>
                </c:pt>
                <c:pt idx="14898" formatCode="m/d/yyyy\ h:mm">
                  <c:v>40193.124999988111</c:v>
                </c:pt>
                <c:pt idx="14899" formatCode="m/d/yyyy\ h:mm">
                  <c:v>40193.166666654775</c:v>
                </c:pt>
                <c:pt idx="14900" formatCode="m/d/yyyy\ h:mm">
                  <c:v>40193.20833332144</c:v>
                </c:pt>
                <c:pt idx="14901" formatCode="m/d/yyyy\ h:mm">
                  <c:v>40193.249999988111</c:v>
                </c:pt>
                <c:pt idx="14902" formatCode="m/d/yyyy\ h:mm">
                  <c:v>40193.291666654739</c:v>
                </c:pt>
                <c:pt idx="14903" formatCode="m/d/yyyy\ h:mm">
                  <c:v>40193.333333321432</c:v>
                </c:pt>
                <c:pt idx="14904" formatCode="m/d/yyyy\ h:mm">
                  <c:v>40193.374999988118</c:v>
                </c:pt>
                <c:pt idx="14905" formatCode="m/d/yyyy\ h:mm">
                  <c:v>40193.416666654761</c:v>
                </c:pt>
                <c:pt idx="14906" formatCode="m/d/yyyy\ h:mm">
                  <c:v>40193.458333321447</c:v>
                </c:pt>
                <c:pt idx="14907" formatCode="m/d/yyyy\ h:mm">
                  <c:v>40193.499999988089</c:v>
                </c:pt>
                <c:pt idx="14908" formatCode="m/d/yyyy\ h:mm">
                  <c:v>40193.541666654739</c:v>
                </c:pt>
                <c:pt idx="14909" formatCode="m/d/yyyy\ h:mm">
                  <c:v>40193.583333321418</c:v>
                </c:pt>
                <c:pt idx="14910" formatCode="m/d/yyyy\ h:mm">
                  <c:v>40193.624999988082</c:v>
                </c:pt>
                <c:pt idx="14911" formatCode="m/d/yyyy\ h:mm">
                  <c:v>40193.666666654732</c:v>
                </c:pt>
                <c:pt idx="14912" formatCode="m/d/yyyy\ h:mm">
                  <c:v>40193.70833332141</c:v>
                </c:pt>
                <c:pt idx="14913" formatCode="m/d/yyyy\ h:mm">
                  <c:v>40193.749999988082</c:v>
                </c:pt>
                <c:pt idx="14914" formatCode="m/d/yyyy\ h:mm">
                  <c:v>40193.791666654717</c:v>
                </c:pt>
                <c:pt idx="14915" formatCode="m/d/yyyy\ h:mm">
                  <c:v>40193.833333321403</c:v>
                </c:pt>
                <c:pt idx="14916" formatCode="m/d/yyyy\ h:mm">
                  <c:v>40193.874999988089</c:v>
                </c:pt>
                <c:pt idx="14917" formatCode="m/d/yyyy\ h:mm">
                  <c:v>40193.916666654732</c:v>
                </c:pt>
                <c:pt idx="14918" formatCode="m/d/yyyy\ h:mm">
                  <c:v>40193.95833332141</c:v>
                </c:pt>
                <c:pt idx="14919" formatCode="m/d/yyyy\ h:mm">
                  <c:v>40193.99999998806</c:v>
                </c:pt>
                <c:pt idx="14920" formatCode="m/d/yyyy\ h:mm">
                  <c:v>40194.041666654724</c:v>
                </c:pt>
                <c:pt idx="14921" formatCode="m/d/yyyy\ h:mm">
                  <c:v>40194.083333321389</c:v>
                </c:pt>
                <c:pt idx="14922" formatCode="m/d/yyyy\ h:mm">
                  <c:v>40194.124999988053</c:v>
                </c:pt>
                <c:pt idx="14923" formatCode="m/d/yyyy\ h:mm">
                  <c:v>40194.166666654703</c:v>
                </c:pt>
                <c:pt idx="14924" formatCode="m/d/yyyy\ h:mm">
                  <c:v>40194.208333321381</c:v>
                </c:pt>
                <c:pt idx="14925" formatCode="m/d/yyyy\ h:mm">
                  <c:v>40194.249999988046</c:v>
                </c:pt>
                <c:pt idx="14926" formatCode="m/d/yyyy\ h:mm">
                  <c:v>40194.291666654681</c:v>
                </c:pt>
                <c:pt idx="14927" formatCode="m/d/yyyy\ h:mm">
                  <c:v>40194.333333321381</c:v>
                </c:pt>
                <c:pt idx="14928" formatCode="m/d/yyyy\ h:mm">
                  <c:v>40194.374999988053</c:v>
                </c:pt>
                <c:pt idx="14929" formatCode="m/d/yyyy\ h:mm">
                  <c:v>40194.416666654703</c:v>
                </c:pt>
                <c:pt idx="14930" formatCode="m/d/yyyy\ h:mm">
                  <c:v>40194.458333321389</c:v>
                </c:pt>
                <c:pt idx="14931" formatCode="m/d/yyyy\ h:mm">
                  <c:v>40194.499999988031</c:v>
                </c:pt>
                <c:pt idx="14932" formatCode="m/d/yyyy\ h:mm">
                  <c:v>40194.541666654681</c:v>
                </c:pt>
                <c:pt idx="14933" formatCode="m/d/yyyy\ h:mm">
                  <c:v>40194.58333332136</c:v>
                </c:pt>
                <c:pt idx="14934" formatCode="m/d/yyyy\ h:mm">
                  <c:v>40194.624999988031</c:v>
                </c:pt>
                <c:pt idx="14935" formatCode="m/d/yyyy\ h:mm">
                  <c:v>40194.666666654673</c:v>
                </c:pt>
                <c:pt idx="14936" formatCode="m/d/yyyy\ h:mm">
                  <c:v>40194.708333321352</c:v>
                </c:pt>
                <c:pt idx="14937" formatCode="m/d/yyyy\ h:mm">
                  <c:v>40194.749999988016</c:v>
                </c:pt>
                <c:pt idx="14938" formatCode="m/d/yyyy\ h:mm">
                  <c:v>40194.791666654652</c:v>
                </c:pt>
                <c:pt idx="14939" formatCode="m/d/yyyy\ h:mm">
                  <c:v>40194.833333321345</c:v>
                </c:pt>
                <c:pt idx="14940" formatCode="m/d/yyyy\ h:mm">
                  <c:v>40194.874999988024</c:v>
                </c:pt>
                <c:pt idx="14941" formatCode="m/d/yyyy\ h:mm">
                  <c:v>40194.916666654673</c:v>
                </c:pt>
                <c:pt idx="14942" formatCode="m/d/yyyy\ h:mm">
                  <c:v>40194.958333321352</c:v>
                </c:pt>
                <c:pt idx="14943" formatCode="m/d/yyyy\ h:mm">
                  <c:v>40194.999999988002</c:v>
                </c:pt>
                <c:pt idx="14944" formatCode="m/d/yyyy\ h:mm">
                  <c:v>40195.041666654652</c:v>
                </c:pt>
                <c:pt idx="14945" formatCode="m/d/yyyy\ h:mm">
                  <c:v>40195.08333332133</c:v>
                </c:pt>
                <c:pt idx="14946" formatCode="m/d/yyyy\ h:mm">
                  <c:v>40195.124999987995</c:v>
                </c:pt>
                <c:pt idx="14947" formatCode="m/d/yyyy\ h:mm">
                  <c:v>40195.166666654644</c:v>
                </c:pt>
                <c:pt idx="14948" formatCode="m/d/yyyy\ h:mm">
                  <c:v>40195.208333321323</c:v>
                </c:pt>
                <c:pt idx="14949" formatCode="m/d/yyyy\ h:mm">
                  <c:v>40195.249999987987</c:v>
                </c:pt>
                <c:pt idx="14950" formatCode="m/d/yyyy\ h:mm">
                  <c:v>40195.291666654623</c:v>
                </c:pt>
                <c:pt idx="14951" formatCode="m/d/yyyy\ h:mm">
                  <c:v>40195.333333321316</c:v>
                </c:pt>
                <c:pt idx="14952" formatCode="m/d/yyyy\ h:mm">
                  <c:v>40195.374999987995</c:v>
                </c:pt>
                <c:pt idx="14953" formatCode="m/d/yyyy\ h:mm">
                  <c:v>40195.416666654644</c:v>
                </c:pt>
                <c:pt idx="14954" formatCode="m/d/yyyy\ h:mm">
                  <c:v>40195.458333321323</c:v>
                </c:pt>
                <c:pt idx="14955" formatCode="m/d/yyyy\ h:mm">
                  <c:v>40195.499999987973</c:v>
                </c:pt>
                <c:pt idx="14956" formatCode="m/d/yyyy\ h:mm">
                  <c:v>40195.541666654623</c:v>
                </c:pt>
                <c:pt idx="14957" formatCode="m/d/yyyy\ h:mm">
                  <c:v>40195.583333321301</c:v>
                </c:pt>
                <c:pt idx="14958" formatCode="m/d/yyyy\ h:mm">
                  <c:v>40195.624999987966</c:v>
                </c:pt>
                <c:pt idx="14959" formatCode="m/d/yyyy\ h:mm">
                  <c:v>40195.666666654615</c:v>
                </c:pt>
                <c:pt idx="14960" formatCode="m/d/yyyy\ h:mm">
                  <c:v>40195.708333321294</c:v>
                </c:pt>
                <c:pt idx="14961" formatCode="m/d/yyyy\ h:mm">
                  <c:v>40195.749999987958</c:v>
                </c:pt>
                <c:pt idx="14962" formatCode="m/d/yyyy\ h:mm">
                  <c:v>40195.791666654593</c:v>
                </c:pt>
                <c:pt idx="14963" formatCode="m/d/yyyy\ h:mm">
                  <c:v>40195.833333321287</c:v>
                </c:pt>
                <c:pt idx="14964" formatCode="m/d/yyyy\ h:mm">
                  <c:v>40195.874999987966</c:v>
                </c:pt>
                <c:pt idx="14965" formatCode="m/d/yyyy\ h:mm">
                  <c:v>40195.916666654615</c:v>
                </c:pt>
                <c:pt idx="14966" formatCode="m/d/yyyy\ h:mm">
                  <c:v>40195.958333321294</c:v>
                </c:pt>
                <c:pt idx="14967" formatCode="m/d/yyyy\ h:mm">
                  <c:v>40195.999999987944</c:v>
                </c:pt>
                <c:pt idx="14968" formatCode="m/d/yyyy\ h:mm">
                  <c:v>40196.041666654593</c:v>
                </c:pt>
                <c:pt idx="14969" formatCode="m/d/yyyy\ h:mm">
                  <c:v>40196.083333321272</c:v>
                </c:pt>
                <c:pt idx="14970" formatCode="m/d/yyyy\ h:mm">
                  <c:v>40196.124999987936</c:v>
                </c:pt>
                <c:pt idx="14971" formatCode="m/d/yyyy\ h:mm">
                  <c:v>40196.166666654586</c:v>
                </c:pt>
                <c:pt idx="14972" formatCode="m/d/yyyy\ h:mm">
                  <c:v>40196.208333321265</c:v>
                </c:pt>
                <c:pt idx="14973" formatCode="m/d/yyyy\ h:mm">
                  <c:v>40196.249999987929</c:v>
                </c:pt>
                <c:pt idx="14974" formatCode="m/d/yyyy\ h:mm">
                  <c:v>40196.291666654572</c:v>
                </c:pt>
                <c:pt idx="14975" formatCode="m/d/yyyy\ h:mm">
                  <c:v>40196.333333321258</c:v>
                </c:pt>
                <c:pt idx="14976" formatCode="m/d/yyyy\ h:mm">
                  <c:v>40196.374999987936</c:v>
                </c:pt>
                <c:pt idx="14977" formatCode="m/d/yyyy\ h:mm">
                  <c:v>40196.416666654593</c:v>
                </c:pt>
                <c:pt idx="14978" formatCode="m/d/yyyy\ h:mm">
                  <c:v>40196.458333321265</c:v>
                </c:pt>
                <c:pt idx="14979" formatCode="m/d/yyyy\ h:mm">
                  <c:v>40196.499999987915</c:v>
                </c:pt>
                <c:pt idx="14980" formatCode="m/d/yyyy\ h:mm">
                  <c:v>40196.541666654579</c:v>
                </c:pt>
                <c:pt idx="14981" formatCode="m/d/yyyy\ h:mm">
                  <c:v>40196.583333321236</c:v>
                </c:pt>
                <c:pt idx="14982" formatCode="m/d/yyyy\ h:mm">
                  <c:v>40196.624999987907</c:v>
                </c:pt>
                <c:pt idx="14983" formatCode="m/d/yyyy\ h:mm">
                  <c:v>40196.666666654572</c:v>
                </c:pt>
                <c:pt idx="14984" formatCode="m/d/yyyy\ h:mm">
                  <c:v>40196.708333321236</c:v>
                </c:pt>
                <c:pt idx="14985" formatCode="m/d/yyyy\ h:mm">
                  <c:v>40196.7499999879</c:v>
                </c:pt>
                <c:pt idx="14986" formatCode="m/d/yyyy\ h:mm">
                  <c:v>40196.79166665455</c:v>
                </c:pt>
                <c:pt idx="14987" formatCode="m/d/yyyy\ h:mm">
                  <c:v>40196.833333321229</c:v>
                </c:pt>
                <c:pt idx="14988" formatCode="m/d/yyyy\ h:mm">
                  <c:v>40196.874999987893</c:v>
                </c:pt>
                <c:pt idx="14989" formatCode="m/d/yyyy\ h:mm">
                  <c:v>40196.916666654572</c:v>
                </c:pt>
                <c:pt idx="14990" formatCode="m/d/yyyy\ h:mm">
                  <c:v>40196.958333321236</c:v>
                </c:pt>
                <c:pt idx="14991" formatCode="m/d/yyyy\ h:mm">
                  <c:v>40196.999999987886</c:v>
                </c:pt>
                <c:pt idx="14992" formatCode="m/d/yyyy\ h:mm">
                  <c:v>40197.04166665455</c:v>
                </c:pt>
                <c:pt idx="14993" formatCode="m/d/yyyy\ h:mm">
                  <c:v>40197.083333321214</c:v>
                </c:pt>
                <c:pt idx="14994" formatCode="m/d/yyyy\ h:mm">
                  <c:v>40197.124999987878</c:v>
                </c:pt>
                <c:pt idx="14995" formatCode="m/d/yyyy\ h:mm">
                  <c:v>40197.166666654535</c:v>
                </c:pt>
                <c:pt idx="14996" formatCode="m/d/yyyy\ h:mm">
                  <c:v>40197.208333321207</c:v>
                </c:pt>
                <c:pt idx="14997" formatCode="m/d/yyyy\ h:mm">
                  <c:v>40197.249999987871</c:v>
                </c:pt>
                <c:pt idx="14998" formatCode="m/d/yyyy\ h:mm">
                  <c:v>40197.291666654521</c:v>
                </c:pt>
                <c:pt idx="14999" formatCode="m/d/yyyy\ h:mm">
                  <c:v>40197.333333321199</c:v>
                </c:pt>
                <c:pt idx="15000" formatCode="m/d/yyyy\ h:mm">
                  <c:v>40197.374999987878</c:v>
                </c:pt>
                <c:pt idx="15001" formatCode="m/d/yyyy\ h:mm">
                  <c:v>40197.416666654542</c:v>
                </c:pt>
                <c:pt idx="15002" formatCode="m/d/yyyy\ h:mm">
                  <c:v>40197.458333321207</c:v>
                </c:pt>
                <c:pt idx="15003" formatCode="m/d/yyyy\ h:mm">
                  <c:v>40197.499999987856</c:v>
                </c:pt>
                <c:pt idx="15004" formatCode="m/d/yyyy\ h:mm">
                  <c:v>40197.541666654521</c:v>
                </c:pt>
                <c:pt idx="15005" formatCode="m/d/yyyy\ h:mm">
                  <c:v>40197.583333321192</c:v>
                </c:pt>
                <c:pt idx="15006" formatCode="m/d/yyyy\ h:mm">
                  <c:v>40197.624999987835</c:v>
                </c:pt>
                <c:pt idx="15007" formatCode="m/d/yyyy\ h:mm">
                  <c:v>40197.666666654506</c:v>
                </c:pt>
                <c:pt idx="15008" formatCode="m/d/yyyy\ h:mm">
                  <c:v>40197.708333321192</c:v>
                </c:pt>
                <c:pt idx="15009" formatCode="m/d/yyyy\ h:mm">
                  <c:v>40197.749999987835</c:v>
                </c:pt>
                <c:pt idx="15010" formatCode="m/d/yyyy\ h:mm">
                  <c:v>40197.791666654484</c:v>
                </c:pt>
                <c:pt idx="15011" formatCode="m/d/yyyy\ h:mm">
                  <c:v>40197.833333321185</c:v>
                </c:pt>
                <c:pt idx="15012" formatCode="m/d/yyyy\ h:mm">
                  <c:v>40197.874999987842</c:v>
                </c:pt>
                <c:pt idx="15013" formatCode="m/d/yyyy\ h:mm">
                  <c:v>40197.916666654499</c:v>
                </c:pt>
                <c:pt idx="15014" formatCode="m/d/yyyy\ h:mm">
                  <c:v>40197.958333321185</c:v>
                </c:pt>
                <c:pt idx="15015" formatCode="m/d/yyyy\ h:mm">
                  <c:v>40197.999999987827</c:v>
                </c:pt>
                <c:pt idx="15016" formatCode="m/d/yyyy\ h:mm">
                  <c:v>40198.041666654484</c:v>
                </c:pt>
                <c:pt idx="15017" formatCode="m/d/yyyy\ h:mm">
                  <c:v>40198.083333321163</c:v>
                </c:pt>
                <c:pt idx="15018" formatCode="m/d/yyyy\ h:mm">
                  <c:v>40198.12499998782</c:v>
                </c:pt>
                <c:pt idx="15019" formatCode="m/d/yyyy\ h:mm">
                  <c:v>40198.166666654484</c:v>
                </c:pt>
                <c:pt idx="15020" formatCode="m/d/yyyy\ h:mm">
                  <c:v>40198.208333321149</c:v>
                </c:pt>
                <c:pt idx="15021" formatCode="m/d/yyyy\ h:mm">
                  <c:v>40198.249999987805</c:v>
                </c:pt>
                <c:pt idx="15022" formatCode="m/d/yyyy\ h:mm">
                  <c:v>40198.291666654462</c:v>
                </c:pt>
                <c:pt idx="15023" formatCode="m/d/yyyy\ h:mm">
                  <c:v>40198.333333321141</c:v>
                </c:pt>
                <c:pt idx="15024" formatCode="m/d/yyyy\ h:mm">
                  <c:v>40198.374999987813</c:v>
                </c:pt>
                <c:pt idx="15025" formatCode="m/d/yyyy\ h:mm">
                  <c:v>40198.416666654484</c:v>
                </c:pt>
                <c:pt idx="15026" formatCode="m/d/yyyy\ h:mm">
                  <c:v>40198.458333321156</c:v>
                </c:pt>
                <c:pt idx="15027" formatCode="m/d/yyyy\ h:mm">
                  <c:v>40198.499999987784</c:v>
                </c:pt>
                <c:pt idx="15028" formatCode="m/d/yyyy\ h:mm">
                  <c:v>40198.541666654455</c:v>
                </c:pt>
                <c:pt idx="15029" formatCode="m/d/yyyy\ h:mm">
                  <c:v>40198.583333321141</c:v>
                </c:pt>
                <c:pt idx="15030" formatCode="m/d/yyyy\ h:mm">
                  <c:v>40198.624999987784</c:v>
                </c:pt>
                <c:pt idx="15031" formatCode="m/d/yyyy\ h:mm">
                  <c:v>40198.666666654455</c:v>
                </c:pt>
                <c:pt idx="15032" formatCode="m/d/yyyy\ h:mm">
                  <c:v>40198.708333321119</c:v>
                </c:pt>
                <c:pt idx="15033" formatCode="m/d/yyyy\ h:mm">
                  <c:v>40198.749999987784</c:v>
                </c:pt>
                <c:pt idx="15034" formatCode="m/d/yyyy\ h:mm">
                  <c:v>40198.791666654419</c:v>
                </c:pt>
                <c:pt idx="15035" formatCode="m/d/yyyy\ h:mm">
                  <c:v>40198.833333321112</c:v>
                </c:pt>
                <c:pt idx="15036" formatCode="m/d/yyyy\ h:mm">
                  <c:v>40198.874999987791</c:v>
                </c:pt>
                <c:pt idx="15037" formatCode="m/d/yyyy\ h:mm">
                  <c:v>40198.916666654441</c:v>
                </c:pt>
                <c:pt idx="15038" formatCode="m/d/yyyy\ h:mm">
                  <c:v>40198.958333321127</c:v>
                </c:pt>
                <c:pt idx="15039" formatCode="m/d/yyyy\ h:mm">
                  <c:v>40198.999999987755</c:v>
                </c:pt>
                <c:pt idx="15040" formatCode="m/d/yyyy\ h:mm">
                  <c:v>40199.041666654426</c:v>
                </c:pt>
                <c:pt idx="15041" formatCode="m/d/yyyy\ h:mm">
                  <c:v>40199.083333321098</c:v>
                </c:pt>
                <c:pt idx="15042" formatCode="m/d/yyyy\ h:mm">
                  <c:v>40199.124999987755</c:v>
                </c:pt>
                <c:pt idx="15043" formatCode="m/d/yyyy\ h:mm">
                  <c:v>40199.166666654426</c:v>
                </c:pt>
                <c:pt idx="15044" formatCode="m/d/yyyy\ h:mm">
                  <c:v>40199.20833332109</c:v>
                </c:pt>
                <c:pt idx="15045" formatCode="m/d/yyyy\ h:mm">
                  <c:v>40199.249999987755</c:v>
                </c:pt>
                <c:pt idx="15046" formatCode="m/d/yyyy\ h:mm">
                  <c:v>40199.291666654397</c:v>
                </c:pt>
                <c:pt idx="15047" formatCode="m/d/yyyy\ h:mm">
                  <c:v>40199.333333321083</c:v>
                </c:pt>
                <c:pt idx="15048" formatCode="m/d/yyyy\ h:mm">
                  <c:v>40199.374999987747</c:v>
                </c:pt>
                <c:pt idx="15049" formatCode="m/d/yyyy\ h:mm">
                  <c:v>40199.416666654412</c:v>
                </c:pt>
                <c:pt idx="15050" formatCode="m/d/yyyy\ h:mm">
                  <c:v>40199.458333321098</c:v>
                </c:pt>
                <c:pt idx="15051" formatCode="m/d/yyyy\ h:mm">
                  <c:v>40199.499999987725</c:v>
                </c:pt>
                <c:pt idx="15052" formatCode="m/d/yyyy\ h:mm">
                  <c:v>40199.541666654404</c:v>
                </c:pt>
                <c:pt idx="15053" formatCode="m/d/yyyy\ h:mm">
                  <c:v>40199.583333321068</c:v>
                </c:pt>
                <c:pt idx="15054" formatCode="m/d/yyyy\ h:mm">
                  <c:v>40199.624999987725</c:v>
                </c:pt>
                <c:pt idx="15055" formatCode="m/d/yyyy\ h:mm">
                  <c:v>40199.666666654382</c:v>
                </c:pt>
                <c:pt idx="15056" formatCode="m/d/yyyy\ h:mm">
                  <c:v>40199.708333321061</c:v>
                </c:pt>
                <c:pt idx="15057" formatCode="m/d/yyyy\ h:mm">
                  <c:v>40199.749999987725</c:v>
                </c:pt>
                <c:pt idx="15058" formatCode="m/d/yyyy\ h:mm">
                  <c:v>40199.791666654368</c:v>
                </c:pt>
                <c:pt idx="15059" formatCode="m/d/yyyy\ h:mm">
                  <c:v>40199.833333321061</c:v>
                </c:pt>
                <c:pt idx="15060" formatCode="m/d/yyyy\ h:mm">
                  <c:v>40199.874999987718</c:v>
                </c:pt>
                <c:pt idx="15061" formatCode="m/d/yyyy\ h:mm">
                  <c:v>40199.916666654382</c:v>
                </c:pt>
                <c:pt idx="15062" formatCode="m/d/yyyy\ h:mm">
                  <c:v>40199.958333321068</c:v>
                </c:pt>
                <c:pt idx="15063" formatCode="m/d/yyyy\ h:mm">
                  <c:v>40199.999999987704</c:v>
                </c:pt>
                <c:pt idx="15064" formatCode="m/d/yyyy\ h:mm">
                  <c:v>40200.041666654375</c:v>
                </c:pt>
                <c:pt idx="15065" formatCode="m/d/yyyy\ h:mm">
                  <c:v>40200.083333321039</c:v>
                </c:pt>
                <c:pt idx="15066" formatCode="m/d/yyyy\ h:mm">
                  <c:v>40200.124999987704</c:v>
                </c:pt>
                <c:pt idx="15067" formatCode="m/d/yyyy\ h:mm">
                  <c:v>40200.166666654353</c:v>
                </c:pt>
                <c:pt idx="15068" formatCode="m/d/yyyy\ h:mm">
                  <c:v>40200.208333321032</c:v>
                </c:pt>
                <c:pt idx="15069" formatCode="m/d/yyyy\ h:mm">
                  <c:v>40200.249999987682</c:v>
                </c:pt>
                <c:pt idx="15070" formatCode="m/d/yyyy\ h:mm">
                  <c:v>40200.291666654331</c:v>
                </c:pt>
                <c:pt idx="15071" formatCode="m/d/yyyy\ h:mm">
                  <c:v>40200.333333321032</c:v>
                </c:pt>
                <c:pt idx="15072" formatCode="m/d/yyyy\ h:mm">
                  <c:v>40200.374999987689</c:v>
                </c:pt>
                <c:pt idx="15073" formatCode="m/d/yyyy\ h:mm">
                  <c:v>40200.416666654353</c:v>
                </c:pt>
                <c:pt idx="15074" formatCode="m/d/yyyy\ h:mm">
                  <c:v>40200.458333321039</c:v>
                </c:pt>
                <c:pt idx="15075" formatCode="m/d/yyyy\ h:mm">
                  <c:v>40200.499999987675</c:v>
                </c:pt>
                <c:pt idx="15076" formatCode="m/d/yyyy\ h:mm">
                  <c:v>40200.541666654331</c:v>
                </c:pt>
                <c:pt idx="15077" formatCode="m/d/yyyy\ h:mm">
                  <c:v>40200.58333332101</c:v>
                </c:pt>
                <c:pt idx="15078" formatCode="m/d/yyyy\ h:mm">
                  <c:v>40200.624999987675</c:v>
                </c:pt>
                <c:pt idx="15079" formatCode="m/d/yyyy\ h:mm">
                  <c:v>40200.666666654324</c:v>
                </c:pt>
                <c:pt idx="15080" formatCode="m/d/yyyy\ h:mm">
                  <c:v>40200.708333321003</c:v>
                </c:pt>
                <c:pt idx="15081" formatCode="m/d/yyyy\ h:mm">
                  <c:v>40200.749999987653</c:v>
                </c:pt>
                <c:pt idx="15082" formatCode="m/d/yyyy\ h:mm">
                  <c:v>40200.791666654302</c:v>
                </c:pt>
                <c:pt idx="15083" formatCode="m/d/yyyy\ h:mm">
                  <c:v>40200.833333321003</c:v>
                </c:pt>
                <c:pt idx="15084" formatCode="m/d/yyyy\ h:mm">
                  <c:v>40200.87499998766</c:v>
                </c:pt>
                <c:pt idx="15085" formatCode="m/d/yyyy\ h:mm">
                  <c:v>40200.916666654331</c:v>
                </c:pt>
                <c:pt idx="15086" formatCode="m/d/yyyy\ h:mm">
                  <c:v>40200.95833332101</c:v>
                </c:pt>
                <c:pt idx="15087" formatCode="m/d/yyyy\ h:mm">
                  <c:v>40200.999999987638</c:v>
                </c:pt>
                <c:pt idx="15088" formatCode="m/d/yyyy\ h:mm">
                  <c:v>40201.041666654302</c:v>
                </c:pt>
                <c:pt idx="15089" formatCode="m/d/yyyy\ h:mm">
                  <c:v>40201.083333320996</c:v>
                </c:pt>
                <c:pt idx="15090" formatCode="m/d/yyyy\ h:mm">
                  <c:v>40201.124999987631</c:v>
                </c:pt>
                <c:pt idx="15091" formatCode="m/d/yyyy\ h:mm">
                  <c:v>40201.166666654295</c:v>
                </c:pt>
                <c:pt idx="15092" formatCode="m/d/yyyy\ h:mm">
                  <c:v>40201.208333320996</c:v>
                </c:pt>
                <c:pt idx="15093" formatCode="m/d/yyyy\ h:mm">
                  <c:v>40201.249999987624</c:v>
                </c:pt>
                <c:pt idx="15094" formatCode="m/d/yyyy\ h:mm">
                  <c:v>40201.291666654273</c:v>
                </c:pt>
                <c:pt idx="15095" formatCode="m/d/yyyy\ h:mm">
                  <c:v>40201.333333320988</c:v>
                </c:pt>
                <c:pt idx="15096" formatCode="m/d/yyyy\ h:mm">
                  <c:v>40201.374999987631</c:v>
                </c:pt>
                <c:pt idx="15097" formatCode="m/d/yyyy\ h:mm">
                  <c:v>40201.416666654295</c:v>
                </c:pt>
                <c:pt idx="15098" formatCode="m/d/yyyy\ h:mm">
                  <c:v>40201.458333320996</c:v>
                </c:pt>
                <c:pt idx="15099" formatCode="m/d/yyyy\ h:mm">
                  <c:v>40201.499999987624</c:v>
                </c:pt>
                <c:pt idx="15100" formatCode="m/d/yyyy\ h:mm">
                  <c:v>40201.541666654273</c:v>
                </c:pt>
                <c:pt idx="15101" formatCode="m/d/yyyy\ h:mm">
                  <c:v>40201.583333320967</c:v>
                </c:pt>
                <c:pt idx="15102" formatCode="m/d/yyyy\ h:mm">
                  <c:v>40201.624999987602</c:v>
                </c:pt>
                <c:pt idx="15103" formatCode="m/d/yyyy\ h:mm">
                  <c:v>40201.666666654266</c:v>
                </c:pt>
                <c:pt idx="15104" formatCode="m/d/yyyy\ h:mm">
                  <c:v>40201.708333320959</c:v>
                </c:pt>
                <c:pt idx="15105" formatCode="m/d/yyyy\ h:mm">
                  <c:v>40201.749999987594</c:v>
                </c:pt>
                <c:pt idx="15106" formatCode="m/d/yyyy\ h:mm">
                  <c:v>40201.791666654244</c:v>
                </c:pt>
                <c:pt idx="15107" formatCode="m/d/yyyy\ h:mm">
                  <c:v>40201.833333320952</c:v>
                </c:pt>
                <c:pt idx="15108" formatCode="m/d/yyyy\ h:mm">
                  <c:v>40201.874999987602</c:v>
                </c:pt>
                <c:pt idx="15109" formatCode="m/d/yyyy\ h:mm">
                  <c:v>40201.916666654266</c:v>
                </c:pt>
                <c:pt idx="15110" formatCode="m/d/yyyy\ h:mm">
                  <c:v>40201.958333320959</c:v>
                </c:pt>
                <c:pt idx="15111" formatCode="m/d/yyyy\ h:mm">
                  <c:v>40201.999999987594</c:v>
                </c:pt>
                <c:pt idx="15112" formatCode="m/d/yyyy\ h:mm">
                  <c:v>40202.041666654244</c:v>
                </c:pt>
                <c:pt idx="15113" formatCode="m/d/yyyy\ h:mm">
                  <c:v>40202.083333320938</c:v>
                </c:pt>
                <c:pt idx="15114" formatCode="m/d/yyyy\ h:mm">
                  <c:v>40202.124999987587</c:v>
                </c:pt>
                <c:pt idx="15115" formatCode="m/d/yyyy\ h:mm">
                  <c:v>40202.166666654237</c:v>
                </c:pt>
                <c:pt idx="15116" formatCode="m/d/yyyy\ h:mm">
                  <c:v>40202.20833332093</c:v>
                </c:pt>
                <c:pt idx="15117" formatCode="m/d/yyyy\ h:mm">
                  <c:v>40202.24999998758</c:v>
                </c:pt>
                <c:pt idx="15118" formatCode="m/d/yyyy\ h:mm">
                  <c:v>40202.291666654215</c:v>
                </c:pt>
                <c:pt idx="15119" formatCode="m/d/yyyy\ h:mm">
                  <c:v>40202.333333320923</c:v>
                </c:pt>
                <c:pt idx="15120" formatCode="m/d/yyyy\ h:mm">
                  <c:v>40202.374999987587</c:v>
                </c:pt>
                <c:pt idx="15121" formatCode="m/d/yyyy\ h:mm">
                  <c:v>40202.416666654237</c:v>
                </c:pt>
                <c:pt idx="15122" formatCode="m/d/yyyy\ h:mm">
                  <c:v>40202.45833332093</c:v>
                </c:pt>
                <c:pt idx="15123" formatCode="m/d/yyyy\ h:mm">
                  <c:v>40202.499999987565</c:v>
                </c:pt>
                <c:pt idx="15124" formatCode="m/d/yyyy\ h:mm">
                  <c:v>40202.541666654215</c:v>
                </c:pt>
                <c:pt idx="15125" formatCode="m/d/yyyy\ h:mm">
                  <c:v>40202.583333320908</c:v>
                </c:pt>
                <c:pt idx="15126" formatCode="m/d/yyyy\ h:mm">
                  <c:v>40202.624999987558</c:v>
                </c:pt>
                <c:pt idx="15127" formatCode="m/d/yyyy\ h:mm">
                  <c:v>40202.666666654208</c:v>
                </c:pt>
                <c:pt idx="15128" formatCode="m/d/yyyy\ h:mm">
                  <c:v>40202.708333320901</c:v>
                </c:pt>
                <c:pt idx="15129" formatCode="m/d/yyyy\ h:mm">
                  <c:v>40202.749999987551</c:v>
                </c:pt>
                <c:pt idx="15130" formatCode="m/d/yyyy\ h:mm">
                  <c:v>40202.791666654186</c:v>
                </c:pt>
                <c:pt idx="15131" formatCode="m/d/yyyy\ h:mm">
                  <c:v>40202.833333320894</c:v>
                </c:pt>
                <c:pt idx="15132" formatCode="m/d/yyyy\ h:mm">
                  <c:v>40202.874999987558</c:v>
                </c:pt>
                <c:pt idx="15133" formatCode="m/d/yyyy\ h:mm">
                  <c:v>40202.916666654208</c:v>
                </c:pt>
                <c:pt idx="15134" formatCode="m/d/yyyy\ h:mm">
                  <c:v>40202.958333320901</c:v>
                </c:pt>
                <c:pt idx="15135" formatCode="m/d/yyyy\ h:mm">
                  <c:v>40202.999999987536</c:v>
                </c:pt>
                <c:pt idx="15136" formatCode="m/d/yyyy\ h:mm">
                  <c:v>40203.041666654186</c:v>
                </c:pt>
                <c:pt idx="15137" formatCode="m/d/yyyy\ h:mm">
                  <c:v>40203.083333320879</c:v>
                </c:pt>
                <c:pt idx="15138" formatCode="m/d/yyyy\ h:mm">
                  <c:v>40203.124999987529</c:v>
                </c:pt>
                <c:pt idx="15139" formatCode="m/d/yyyy\ h:mm">
                  <c:v>40203.166666654186</c:v>
                </c:pt>
                <c:pt idx="15140" formatCode="m/d/yyyy\ h:mm">
                  <c:v>40203.208333320872</c:v>
                </c:pt>
                <c:pt idx="15141" formatCode="m/d/yyyy\ h:mm">
                  <c:v>40203.249999987522</c:v>
                </c:pt>
                <c:pt idx="15142" formatCode="m/d/yyyy\ h:mm">
                  <c:v>40203.291666654171</c:v>
                </c:pt>
                <c:pt idx="15143" formatCode="m/d/yyyy\ h:mm">
                  <c:v>40203.333333320865</c:v>
                </c:pt>
                <c:pt idx="15144" formatCode="m/d/yyyy\ h:mm">
                  <c:v>40203.374999987529</c:v>
                </c:pt>
                <c:pt idx="15145" formatCode="m/d/yyyy\ h:mm">
                  <c:v>40203.416666654193</c:v>
                </c:pt>
                <c:pt idx="15146" formatCode="m/d/yyyy\ h:mm">
                  <c:v>40203.458333320865</c:v>
                </c:pt>
                <c:pt idx="15147" formatCode="m/d/yyyy\ h:mm">
                  <c:v>40203.499999987507</c:v>
                </c:pt>
                <c:pt idx="15148" formatCode="m/d/yyyy\ h:mm">
                  <c:v>40203.541666654171</c:v>
                </c:pt>
                <c:pt idx="15149" formatCode="m/d/yyyy\ h:mm">
                  <c:v>40203.583333320843</c:v>
                </c:pt>
                <c:pt idx="15150" formatCode="m/d/yyyy\ h:mm">
                  <c:v>40203.6249999875</c:v>
                </c:pt>
                <c:pt idx="15151" formatCode="m/d/yyyy\ h:mm">
                  <c:v>40203.666666654164</c:v>
                </c:pt>
                <c:pt idx="15152" formatCode="m/d/yyyy\ h:mm">
                  <c:v>40203.708333320843</c:v>
                </c:pt>
                <c:pt idx="15153" formatCode="m/d/yyyy\ h:mm">
                  <c:v>40203.749999987485</c:v>
                </c:pt>
                <c:pt idx="15154" formatCode="m/d/yyyy\ h:mm">
                  <c:v>40203.791666654142</c:v>
                </c:pt>
                <c:pt idx="15155" formatCode="m/d/yyyy\ h:mm">
                  <c:v>40203.833333320836</c:v>
                </c:pt>
                <c:pt idx="15156" formatCode="m/d/yyyy\ h:mm">
                  <c:v>40203.874999987493</c:v>
                </c:pt>
                <c:pt idx="15157" formatCode="m/d/yyyy\ h:mm">
                  <c:v>40203.916666654164</c:v>
                </c:pt>
                <c:pt idx="15158" formatCode="m/d/yyyy\ h:mm">
                  <c:v>40203.958333320843</c:v>
                </c:pt>
                <c:pt idx="15159" formatCode="m/d/yyyy\ h:mm">
                  <c:v>40203.999999987478</c:v>
                </c:pt>
                <c:pt idx="15160" formatCode="m/d/yyyy\ h:mm">
                  <c:v>40204.041666654135</c:v>
                </c:pt>
                <c:pt idx="15161" formatCode="m/d/yyyy\ h:mm">
                  <c:v>40204.083333320821</c:v>
                </c:pt>
                <c:pt idx="15162" formatCode="m/d/yyyy\ h:mm">
                  <c:v>40204.124999987471</c:v>
                </c:pt>
                <c:pt idx="15163" formatCode="m/d/yyyy\ h:mm">
                  <c:v>40204.166666654135</c:v>
                </c:pt>
                <c:pt idx="15164" formatCode="m/d/yyyy\ h:mm">
                  <c:v>40204.208333320799</c:v>
                </c:pt>
                <c:pt idx="15165" formatCode="m/d/yyyy\ h:mm">
                  <c:v>40204.249999987464</c:v>
                </c:pt>
                <c:pt idx="15166" formatCode="m/d/yyyy\ h:mm">
                  <c:v>40204.291666654113</c:v>
                </c:pt>
                <c:pt idx="15167" formatCode="m/d/yyyy\ h:mm">
                  <c:v>40204.333333320792</c:v>
                </c:pt>
                <c:pt idx="15168" formatCode="m/d/yyyy\ h:mm">
                  <c:v>40204.374999987471</c:v>
                </c:pt>
                <c:pt idx="15169" formatCode="m/d/yyyy\ h:mm">
                  <c:v>40204.416666654135</c:v>
                </c:pt>
                <c:pt idx="15170" formatCode="m/d/yyyy\ h:mm">
                  <c:v>40204.458333320807</c:v>
                </c:pt>
                <c:pt idx="15171" formatCode="m/d/yyyy\ h:mm">
                  <c:v>40204.499999987434</c:v>
                </c:pt>
                <c:pt idx="15172" formatCode="m/d/yyyy\ h:mm">
                  <c:v>40204.541666654106</c:v>
                </c:pt>
                <c:pt idx="15173" formatCode="m/d/yyyy\ h:mm">
                  <c:v>40204.583333320792</c:v>
                </c:pt>
                <c:pt idx="15174" formatCode="m/d/yyyy\ h:mm">
                  <c:v>40204.624999987434</c:v>
                </c:pt>
                <c:pt idx="15175" formatCode="m/d/yyyy\ h:mm">
                  <c:v>40204.666666654106</c:v>
                </c:pt>
                <c:pt idx="15176" formatCode="m/d/yyyy\ h:mm">
                  <c:v>40204.708333320785</c:v>
                </c:pt>
                <c:pt idx="15177" formatCode="m/d/yyyy\ h:mm">
                  <c:v>40204.749999987434</c:v>
                </c:pt>
                <c:pt idx="15178" formatCode="m/d/yyyy\ h:mm">
                  <c:v>40204.791666654077</c:v>
                </c:pt>
                <c:pt idx="15179" formatCode="m/d/yyyy\ h:mm">
                  <c:v>40204.833333320763</c:v>
                </c:pt>
                <c:pt idx="15180" formatCode="m/d/yyyy\ h:mm">
                  <c:v>40204.874999987442</c:v>
                </c:pt>
                <c:pt idx="15181" formatCode="m/d/yyyy\ h:mm">
                  <c:v>40204.916666654091</c:v>
                </c:pt>
                <c:pt idx="15182" formatCode="m/d/yyyy\ h:mm">
                  <c:v>40204.958333320785</c:v>
                </c:pt>
                <c:pt idx="15183" formatCode="m/d/yyyy\ h:mm">
                  <c:v>40204.99999998742</c:v>
                </c:pt>
                <c:pt idx="15184" formatCode="m/d/yyyy\ h:mm">
                  <c:v>40205.041666654084</c:v>
                </c:pt>
                <c:pt idx="15185" formatCode="m/d/yyyy\ h:mm">
                  <c:v>40205.083333320748</c:v>
                </c:pt>
                <c:pt idx="15186" formatCode="m/d/yyyy\ h:mm">
                  <c:v>40205.124999987405</c:v>
                </c:pt>
                <c:pt idx="15187" formatCode="m/d/yyyy\ h:mm">
                  <c:v>40205.166666654077</c:v>
                </c:pt>
                <c:pt idx="15188" formatCode="m/d/yyyy\ h:mm">
                  <c:v>40205.208333320741</c:v>
                </c:pt>
                <c:pt idx="15189" formatCode="m/d/yyyy\ h:mm">
                  <c:v>40205.249999987405</c:v>
                </c:pt>
                <c:pt idx="15190" formatCode="m/d/yyyy\ h:mm">
                  <c:v>40205.291666654048</c:v>
                </c:pt>
                <c:pt idx="15191" formatCode="m/d/yyyy\ h:mm">
                  <c:v>40205.333333320741</c:v>
                </c:pt>
                <c:pt idx="15192" formatCode="m/d/yyyy\ h:mm">
                  <c:v>40205.374999987398</c:v>
                </c:pt>
                <c:pt idx="15193" formatCode="m/d/yyyy\ h:mm">
                  <c:v>40205.416666654062</c:v>
                </c:pt>
                <c:pt idx="15194" formatCode="m/d/yyyy\ h:mm">
                  <c:v>40205.458333320748</c:v>
                </c:pt>
                <c:pt idx="15195" formatCode="m/d/yyyy\ h:mm">
                  <c:v>40205.499999987376</c:v>
                </c:pt>
                <c:pt idx="15196" formatCode="m/d/yyyy\ h:mm">
                  <c:v>40205.541666654055</c:v>
                </c:pt>
                <c:pt idx="15197" formatCode="m/d/yyyy\ h:mm">
                  <c:v>40205.583333320719</c:v>
                </c:pt>
                <c:pt idx="15198" formatCode="m/d/yyyy\ h:mm">
                  <c:v>40205.624999987376</c:v>
                </c:pt>
                <c:pt idx="15199" formatCode="m/d/yyyy\ h:mm">
                  <c:v>40205.666666654033</c:v>
                </c:pt>
                <c:pt idx="15200" formatCode="m/d/yyyy\ h:mm">
                  <c:v>40205.708333320712</c:v>
                </c:pt>
                <c:pt idx="15201" formatCode="m/d/yyyy\ h:mm">
                  <c:v>40205.749999987376</c:v>
                </c:pt>
                <c:pt idx="15202" formatCode="m/d/yyyy\ h:mm">
                  <c:v>40205.791666654019</c:v>
                </c:pt>
                <c:pt idx="15203" formatCode="m/d/yyyy\ h:mm">
                  <c:v>40205.833333320712</c:v>
                </c:pt>
                <c:pt idx="15204" formatCode="m/d/yyyy\ h:mm">
                  <c:v>40205.874999987369</c:v>
                </c:pt>
                <c:pt idx="15205" formatCode="m/d/yyyy\ h:mm">
                  <c:v>40205.916666654033</c:v>
                </c:pt>
                <c:pt idx="15206" formatCode="m/d/yyyy\ h:mm">
                  <c:v>40205.958333320719</c:v>
                </c:pt>
                <c:pt idx="15207" formatCode="m/d/yyyy\ h:mm">
                  <c:v>40205.999999987354</c:v>
                </c:pt>
                <c:pt idx="15208" formatCode="m/d/yyyy\ h:mm">
                  <c:v>40206.041666654026</c:v>
                </c:pt>
                <c:pt idx="15209" formatCode="m/d/yyyy\ h:mm">
                  <c:v>40206.08333332069</c:v>
                </c:pt>
                <c:pt idx="15210" formatCode="m/d/yyyy\ h:mm">
                  <c:v>40206.124999987354</c:v>
                </c:pt>
                <c:pt idx="15211" formatCode="m/d/yyyy\ h:mm">
                  <c:v>40206.166666654004</c:v>
                </c:pt>
                <c:pt idx="15212" formatCode="m/d/yyyy\ h:mm">
                  <c:v>40206.208333320683</c:v>
                </c:pt>
                <c:pt idx="15213" formatCode="m/d/yyyy\ h:mm">
                  <c:v>40206.249999987333</c:v>
                </c:pt>
                <c:pt idx="15214" formatCode="m/d/yyyy\ h:mm">
                  <c:v>40206.291666653982</c:v>
                </c:pt>
                <c:pt idx="15215" formatCode="m/d/yyyy\ h:mm">
                  <c:v>40206.333333320683</c:v>
                </c:pt>
                <c:pt idx="15216" formatCode="m/d/yyyy\ h:mm">
                  <c:v>40206.37499998734</c:v>
                </c:pt>
                <c:pt idx="15217" formatCode="m/d/yyyy\ h:mm">
                  <c:v>40206.416666654011</c:v>
                </c:pt>
                <c:pt idx="15218" formatCode="m/d/yyyy\ h:mm">
                  <c:v>40206.45833332069</c:v>
                </c:pt>
                <c:pt idx="15219" formatCode="m/d/yyyy\ h:mm">
                  <c:v>40206.499999987325</c:v>
                </c:pt>
                <c:pt idx="15220" formatCode="m/d/yyyy\ h:mm">
                  <c:v>40206.541666653982</c:v>
                </c:pt>
                <c:pt idx="15221" formatCode="m/d/yyyy\ h:mm">
                  <c:v>40206.583333320661</c:v>
                </c:pt>
                <c:pt idx="15222" formatCode="m/d/yyyy\ h:mm">
                  <c:v>40206.624999987325</c:v>
                </c:pt>
                <c:pt idx="15223" formatCode="m/d/yyyy\ h:mm">
                  <c:v>40206.666666653975</c:v>
                </c:pt>
                <c:pt idx="15224" formatCode="m/d/yyyy\ h:mm">
                  <c:v>40206.708333320661</c:v>
                </c:pt>
                <c:pt idx="15225" formatCode="m/d/yyyy\ h:mm">
                  <c:v>40206.749999987303</c:v>
                </c:pt>
                <c:pt idx="15226" formatCode="m/d/yyyy\ h:mm">
                  <c:v>40206.791666653953</c:v>
                </c:pt>
                <c:pt idx="15227" formatCode="m/d/yyyy\ h:mm">
                  <c:v>40206.833333320646</c:v>
                </c:pt>
                <c:pt idx="15228" formatCode="m/d/yyyy\ h:mm">
                  <c:v>40206.874999987311</c:v>
                </c:pt>
                <c:pt idx="15229" formatCode="m/d/yyyy\ h:mm">
                  <c:v>40206.916666653982</c:v>
                </c:pt>
                <c:pt idx="15230" formatCode="m/d/yyyy\ h:mm">
                  <c:v>40206.958333320654</c:v>
                </c:pt>
                <c:pt idx="15231" formatCode="m/d/yyyy\ h:mm">
                  <c:v>40206.999999987289</c:v>
                </c:pt>
                <c:pt idx="15232" formatCode="m/d/yyyy\ h:mm">
                  <c:v>40207.041666653953</c:v>
                </c:pt>
                <c:pt idx="15233" formatCode="m/d/yyyy\ h:mm">
                  <c:v>40207.083333320632</c:v>
                </c:pt>
                <c:pt idx="15234" formatCode="m/d/yyyy\ h:mm">
                  <c:v>40207.124999987282</c:v>
                </c:pt>
                <c:pt idx="15235" formatCode="m/d/yyyy\ h:mm">
                  <c:v>40207.166666653946</c:v>
                </c:pt>
                <c:pt idx="15236" formatCode="m/d/yyyy\ h:mm">
                  <c:v>40207.208333320632</c:v>
                </c:pt>
                <c:pt idx="15237" formatCode="m/d/yyyy\ h:mm">
                  <c:v>40207.249999987274</c:v>
                </c:pt>
                <c:pt idx="15238" formatCode="m/d/yyyy\ h:mm">
                  <c:v>40207.291666653924</c:v>
                </c:pt>
                <c:pt idx="15239" formatCode="m/d/yyyy\ h:mm">
                  <c:v>40207.333333320617</c:v>
                </c:pt>
                <c:pt idx="15240" formatCode="m/d/yyyy\ h:mm">
                  <c:v>40207.374999987282</c:v>
                </c:pt>
                <c:pt idx="15241" formatCode="m/d/yyyy\ h:mm">
                  <c:v>40207.416666653946</c:v>
                </c:pt>
                <c:pt idx="15242" formatCode="m/d/yyyy\ h:mm">
                  <c:v>40207.458333320625</c:v>
                </c:pt>
                <c:pt idx="15243" formatCode="m/d/yyyy\ h:mm">
                  <c:v>40207.499999987274</c:v>
                </c:pt>
                <c:pt idx="15244" formatCode="m/d/yyyy\ h:mm">
                  <c:v>40207.541666653924</c:v>
                </c:pt>
                <c:pt idx="15245" formatCode="m/d/yyyy\ h:mm">
                  <c:v>40207.583333320603</c:v>
                </c:pt>
                <c:pt idx="15246" formatCode="m/d/yyyy\ h:mm">
                  <c:v>40207.624999987253</c:v>
                </c:pt>
                <c:pt idx="15247" formatCode="m/d/yyyy\ h:mm">
                  <c:v>40207.666666653924</c:v>
                </c:pt>
                <c:pt idx="15248" formatCode="m/d/yyyy\ h:mm">
                  <c:v>40207.708333320603</c:v>
                </c:pt>
                <c:pt idx="15249" formatCode="m/d/yyyy\ h:mm">
                  <c:v>40207.749999987245</c:v>
                </c:pt>
                <c:pt idx="15250" formatCode="m/d/yyyy\ h:mm">
                  <c:v>40207.791666653902</c:v>
                </c:pt>
                <c:pt idx="15251" formatCode="m/d/yyyy\ h:mm">
                  <c:v>40207.833333320603</c:v>
                </c:pt>
                <c:pt idx="15252" formatCode="m/d/yyyy\ h:mm">
                  <c:v>40207.874999987253</c:v>
                </c:pt>
                <c:pt idx="15253" formatCode="m/d/yyyy\ h:mm">
                  <c:v>40207.916666653917</c:v>
                </c:pt>
                <c:pt idx="15254" formatCode="m/d/yyyy\ h:mm">
                  <c:v>40207.95833332061</c:v>
                </c:pt>
                <c:pt idx="15255" formatCode="m/d/yyyy\ h:mm">
                  <c:v>40207.999999987231</c:v>
                </c:pt>
                <c:pt idx="15256" formatCode="m/d/yyyy\ h:mm">
                  <c:v>40208.041666653895</c:v>
                </c:pt>
                <c:pt idx="15257" formatCode="m/d/yyyy\ h:mm">
                  <c:v>40208.083333320596</c:v>
                </c:pt>
                <c:pt idx="15258" formatCode="m/d/yyyy\ h:mm">
                  <c:v>40208.124999987223</c:v>
                </c:pt>
                <c:pt idx="15259" formatCode="m/d/yyyy\ h:mm">
                  <c:v>40208.166666653888</c:v>
                </c:pt>
                <c:pt idx="15260" formatCode="m/d/yyyy\ h:mm">
                  <c:v>40208.208333320588</c:v>
                </c:pt>
                <c:pt idx="15261" formatCode="m/d/yyyy\ h:mm">
                  <c:v>40208.249999987216</c:v>
                </c:pt>
                <c:pt idx="15262" formatCode="m/d/yyyy\ h:mm">
                  <c:v>40208.291666653866</c:v>
                </c:pt>
                <c:pt idx="15263" formatCode="m/d/yyyy\ h:mm">
                  <c:v>40208.333333320574</c:v>
                </c:pt>
                <c:pt idx="15264" formatCode="m/d/yyyy\ h:mm">
                  <c:v>40208.374999987223</c:v>
                </c:pt>
                <c:pt idx="15265" formatCode="m/d/yyyy\ h:mm">
                  <c:v>40208.416666653888</c:v>
                </c:pt>
                <c:pt idx="15266" formatCode="m/d/yyyy\ h:mm">
                  <c:v>40208.458333320581</c:v>
                </c:pt>
                <c:pt idx="15267" formatCode="m/d/yyyy\ h:mm">
                  <c:v>40208.499999987202</c:v>
                </c:pt>
                <c:pt idx="15268" formatCode="m/d/yyyy\ h:mm">
                  <c:v>40208.541666653866</c:v>
                </c:pt>
                <c:pt idx="15269" formatCode="m/d/yyyy\ h:mm">
                  <c:v>40208.583333320559</c:v>
                </c:pt>
                <c:pt idx="15270" formatCode="m/d/yyyy\ h:mm">
                  <c:v>40208.624999987194</c:v>
                </c:pt>
                <c:pt idx="15271" formatCode="m/d/yyyy\ h:mm">
                  <c:v>40208.666666653859</c:v>
                </c:pt>
                <c:pt idx="15272" formatCode="m/d/yyyy\ h:mm">
                  <c:v>40208.708333320552</c:v>
                </c:pt>
                <c:pt idx="15273" formatCode="m/d/yyyy\ h:mm">
                  <c:v>40208.749999987194</c:v>
                </c:pt>
                <c:pt idx="15274" formatCode="m/d/yyyy\ h:mm">
                  <c:v>40208.791666653837</c:v>
                </c:pt>
                <c:pt idx="15275" formatCode="m/d/yyyy\ h:mm">
                  <c:v>40208.833333320545</c:v>
                </c:pt>
                <c:pt idx="15276" formatCode="m/d/yyyy\ h:mm">
                  <c:v>40208.874999987202</c:v>
                </c:pt>
                <c:pt idx="15277" formatCode="m/d/yyyy\ h:mm">
                  <c:v>40208.916666653859</c:v>
                </c:pt>
                <c:pt idx="15278" formatCode="m/d/yyyy\ h:mm">
                  <c:v>40208.958333320552</c:v>
                </c:pt>
                <c:pt idx="15279" formatCode="m/d/yyyy\ h:mm">
                  <c:v>40208.999999987187</c:v>
                </c:pt>
                <c:pt idx="15280" formatCode="m/d/yyyy\ h:mm">
                  <c:v>40209.041666653837</c:v>
                </c:pt>
                <c:pt idx="15281" formatCode="m/d/yyyy\ h:mm">
                  <c:v>40209.08333332053</c:v>
                </c:pt>
                <c:pt idx="15282" formatCode="m/d/yyyy\ h:mm">
                  <c:v>40209.12499998718</c:v>
                </c:pt>
                <c:pt idx="15283" formatCode="m/d/yyyy\ h:mm">
                  <c:v>40209.166666653829</c:v>
                </c:pt>
                <c:pt idx="15284" formatCode="m/d/yyyy\ h:mm">
                  <c:v>40209.208333320523</c:v>
                </c:pt>
                <c:pt idx="15285" formatCode="m/d/yyyy\ h:mm">
                  <c:v>40209.249999987172</c:v>
                </c:pt>
                <c:pt idx="15286" formatCode="m/d/yyyy\ h:mm">
                  <c:v>40209.291666653808</c:v>
                </c:pt>
                <c:pt idx="15287" formatCode="m/d/yyyy\ h:mm">
                  <c:v>40209.333333320516</c:v>
                </c:pt>
                <c:pt idx="15288" formatCode="m/d/yyyy\ h:mm">
                  <c:v>40209.37499998718</c:v>
                </c:pt>
                <c:pt idx="15289" formatCode="m/d/yyyy\ h:mm">
                  <c:v>40209.416666653829</c:v>
                </c:pt>
                <c:pt idx="15290" formatCode="m/d/yyyy\ h:mm">
                  <c:v>40209.458333320523</c:v>
                </c:pt>
                <c:pt idx="15291" formatCode="m/d/yyyy\ h:mm">
                  <c:v>40209.499999987158</c:v>
                </c:pt>
                <c:pt idx="15292" formatCode="m/d/yyyy\ h:mm">
                  <c:v>40209.541666653808</c:v>
                </c:pt>
                <c:pt idx="15293" formatCode="m/d/yyyy\ h:mm">
                  <c:v>40209.583333320501</c:v>
                </c:pt>
                <c:pt idx="15294" formatCode="m/d/yyyy\ h:mm">
                  <c:v>40209.624999987151</c:v>
                </c:pt>
                <c:pt idx="15295" formatCode="m/d/yyyy\ h:mm">
                  <c:v>40209.6666666538</c:v>
                </c:pt>
                <c:pt idx="15296" formatCode="m/d/yyyy\ h:mm">
                  <c:v>40209.708333320494</c:v>
                </c:pt>
                <c:pt idx="15297" formatCode="m/d/yyyy\ h:mm">
                  <c:v>40209.749999987136</c:v>
                </c:pt>
                <c:pt idx="15298" formatCode="m/d/yyyy\ h:mm">
                  <c:v>40209.791666653771</c:v>
                </c:pt>
                <c:pt idx="15299" formatCode="m/d/yyyy\ h:mm">
                  <c:v>40209.833333320486</c:v>
                </c:pt>
                <c:pt idx="15300" formatCode="m/d/yyyy\ h:mm">
                  <c:v>40209.874999987143</c:v>
                </c:pt>
                <c:pt idx="15301" formatCode="m/d/yyyy\ h:mm">
                  <c:v>40209.9166666538</c:v>
                </c:pt>
                <c:pt idx="15302" formatCode="m/d/yyyy\ h:mm">
                  <c:v>40209.958333320494</c:v>
                </c:pt>
                <c:pt idx="15303" formatCode="m/d/yyyy\ h:mm">
                  <c:v>40209.999999987129</c:v>
                </c:pt>
                <c:pt idx="15304" formatCode="m/d/yyyy\ h:mm">
                  <c:v>40210.041666653771</c:v>
                </c:pt>
                <c:pt idx="15305" formatCode="m/d/yyyy\ h:mm">
                  <c:v>40210.083333320472</c:v>
                </c:pt>
                <c:pt idx="15306" formatCode="m/d/yyyy\ h:mm">
                  <c:v>40210.124999987122</c:v>
                </c:pt>
                <c:pt idx="15307" formatCode="m/d/yyyy\ h:mm">
                  <c:v>40210.166666653771</c:v>
                </c:pt>
                <c:pt idx="15308" formatCode="m/d/yyyy\ h:mm">
                  <c:v>40210.208333320465</c:v>
                </c:pt>
                <c:pt idx="15309" formatCode="m/d/yyyy\ h:mm">
                  <c:v>40210.249999987114</c:v>
                </c:pt>
                <c:pt idx="15310" formatCode="m/d/yyyy\ h:mm">
                  <c:v>40210.291666653749</c:v>
                </c:pt>
                <c:pt idx="15311" formatCode="m/d/yyyy\ h:mm">
                  <c:v>40210.333333320443</c:v>
                </c:pt>
                <c:pt idx="15312" formatCode="m/d/yyyy\ h:mm">
                  <c:v>40210.374999987122</c:v>
                </c:pt>
                <c:pt idx="15313" formatCode="m/d/yyyy\ h:mm">
                  <c:v>40210.416666653771</c:v>
                </c:pt>
                <c:pt idx="15314" formatCode="m/d/yyyy\ h:mm">
                  <c:v>40210.458333320465</c:v>
                </c:pt>
                <c:pt idx="15315" formatCode="m/d/yyyy\ h:mm">
                  <c:v>40210.4999999871</c:v>
                </c:pt>
                <c:pt idx="15316" formatCode="m/d/yyyy\ h:mm">
                  <c:v>40210.541666653749</c:v>
                </c:pt>
                <c:pt idx="15317" formatCode="m/d/yyyy\ h:mm">
                  <c:v>40210.583333320443</c:v>
                </c:pt>
                <c:pt idx="15318" formatCode="m/d/yyyy\ h:mm">
                  <c:v>40210.624999987085</c:v>
                </c:pt>
                <c:pt idx="15319" formatCode="m/d/yyyy\ h:mm">
                  <c:v>40210.666666653735</c:v>
                </c:pt>
                <c:pt idx="15320" formatCode="m/d/yyyy\ h:mm">
                  <c:v>40210.708333320435</c:v>
                </c:pt>
                <c:pt idx="15321" formatCode="m/d/yyyy\ h:mm">
                  <c:v>40210.749999987085</c:v>
                </c:pt>
                <c:pt idx="15322" formatCode="m/d/yyyy\ h:mm">
                  <c:v>40210.791666653713</c:v>
                </c:pt>
                <c:pt idx="15323" formatCode="m/d/yyyy\ h:mm">
                  <c:v>40210.833333320428</c:v>
                </c:pt>
                <c:pt idx="15324" formatCode="m/d/yyyy\ h:mm">
                  <c:v>40210.874999987092</c:v>
                </c:pt>
                <c:pt idx="15325" formatCode="m/d/yyyy\ h:mm">
                  <c:v>40210.916666653735</c:v>
                </c:pt>
                <c:pt idx="15326" formatCode="m/d/yyyy\ h:mm">
                  <c:v>40210.958333320435</c:v>
                </c:pt>
                <c:pt idx="15327" formatCode="m/d/yyyy\ h:mm">
                  <c:v>40210.999999987071</c:v>
                </c:pt>
                <c:pt idx="15328" formatCode="m/d/yyyy\ h:mm">
                  <c:v>40211.04166665372</c:v>
                </c:pt>
                <c:pt idx="15329" formatCode="m/d/yyyy\ h:mm">
                  <c:v>40211.083333320399</c:v>
                </c:pt>
                <c:pt idx="15330" formatCode="m/d/yyyy\ h:mm">
                  <c:v>40211.124999987056</c:v>
                </c:pt>
                <c:pt idx="15331" formatCode="m/d/yyyy\ h:mm">
                  <c:v>40211.166666653713</c:v>
                </c:pt>
                <c:pt idx="15332" formatCode="m/d/yyyy\ h:mm">
                  <c:v>40211.208333320392</c:v>
                </c:pt>
                <c:pt idx="15333" formatCode="m/d/yyyy\ h:mm">
                  <c:v>40211.249999987056</c:v>
                </c:pt>
                <c:pt idx="15334" formatCode="m/d/yyyy\ h:mm">
                  <c:v>40211.291666653691</c:v>
                </c:pt>
                <c:pt idx="15335" formatCode="m/d/yyyy\ h:mm">
                  <c:v>40211.333333320392</c:v>
                </c:pt>
                <c:pt idx="15336" formatCode="m/d/yyyy\ h:mm">
                  <c:v>40211.374999987049</c:v>
                </c:pt>
                <c:pt idx="15337" formatCode="m/d/yyyy\ h:mm">
                  <c:v>40211.416666653706</c:v>
                </c:pt>
                <c:pt idx="15338" formatCode="m/d/yyyy\ h:mm">
                  <c:v>40211.458333320399</c:v>
                </c:pt>
                <c:pt idx="15339" formatCode="m/d/yyyy\ h:mm">
                  <c:v>40211.499999987034</c:v>
                </c:pt>
                <c:pt idx="15340" formatCode="m/d/yyyy\ h:mm">
                  <c:v>40211.541666653684</c:v>
                </c:pt>
                <c:pt idx="15341" formatCode="m/d/yyyy\ h:mm">
                  <c:v>40211.583333320385</c:v>
                </c:pt>
                <c:pt idx="15342" formatCode="m/d/yyyy\ h:mm">
                  <c:v>40211.624999987034</c:v>
                </c:pt>
                <c:pt idx="15343" formatCode="m/d/yyyy\ h:mm">
                  <c:v>40211.666666653677</c:v>
                </c:pt>
                <c:pt idx="15344" formatCode="m/d/yyyy\ h:mm">
                  <c:v>40211.708333320363</c:v>
                </c:pt>
                <c:pt idx="15345" formatCode="m/d/yyyy\ h:mm">
                  <c:v>40211.749999987027</c:v>
                </c:pt>
                <c:pt idx="15346" formatCode="m/d/yyyy\ h:mm">
                  <c:v>40211.791666653648</c:v>
                </c:pt>
                <c:pt idx="15347" formatCode="m/d/yyyy\ h:mm">
                  <c:v>40211.833333320363</c:v>
                </c:pt>
                <c:pt idx="15348" formatCode="m/d/yyyy\ h:mm">
                  <c:v>40211.874999987034</c:v>
                </c:pt>
                <c:pt idx="15349" formatCode="m/d/yyyy\ h:mm">
                  <c:v>40211.916666653684</c:v>
                </c:pt>
                <c:pt idx="15350" formatCode="m/d/yyyy\ h:mm">
                  <c:v>40211.95833332037</c:v>
                </c:pt>
                <c:pt idx="15351" formatCode="m/d/yyyy\ h:mm">
                  <c:v>40211.999999987005</c:v>
                </c:pt>
                <c:pt idx="15352" formatCode="m/d/yyyy\ h:mm">
                  <c:v>40212.041666653655</c:v>
                </c:pt>
                <c:pt idx="15353" formatCode="m/d/yyyy\ h:mm">
                  <c:v>40212.083333320341</c:v>
                </c:pt>
                <c:pt idx="15354" formatCode="m/d/yyyy\ h:mm">
                  <c:v>40212.124999987005</c:v>
                </c:pt>
                <c:pt idx="15355" formatCode="m/d/yyyy\ h:mm">
                  <c:v>40212.166666653648</c:v>
                </c:pt>
                <c:pt idx="15356" formatCode="m/d/yyyy\ h:mm">
                  <c:v>40212.208333320341</c:v>
                </c:pt>
                <c:pt idx="15357" formatCode="m/d/yyyy\ h:mm">
                  <c:v>40212.249999986998</c:v>
                </c:pt>
                <c:pt idx="15358" formatCode="m/d/yyyy\ h:mm">
                  <c:v>40212.291666653618</c:v>
                </c:pt>
                <c:pt idx="15359" formatCode="m/d/yyyy\ h:mm">
                  <c:v>40212.333333320341</c:v>
                </c:pt>
                <c:pt idx="15360" formatCode="m/d/yyyy\ h:mm">
                  <c:v>40212.374999987005</c:v>
                </c:pt>
                <c:pt idx="15361" formatCode="m/d/yyyy\ h:mm">
                  <c:v>40212.416666653655</c:v>
                </c:pt>
                <c:pt idx="15362" formatCode="m/d/yyyy\ h:mm">
                  <c:v>40212.458333320341</c:v>
                </c:pt>
                <c:pt idx="15363" formatCode="m/d/yyyy\ h:mm">
                  <c:v>40212.499999986983</c:v>
                </c:pt>
                <c:pt idx="15364" formatCode="m/d/yyyy\ h:mm">
                  <c:v>40212.541666653618</c:v>
                </c:pt>
                <c:pt idx="15365" formatCode="m/d/yyyy\ h:mm">
                  <c:v>40212.583333320312</c:v>
                </c:pt>
                <c:pt idx="15366" formatCode="m/d/yyyy\ h:mm">
                  <c:v>40212.624999986983</c:v>
                </c:pt>
                <c:pt idx="15367" formatCode="m/d/yyyy\ h:mm">
                  <c:v>40212.666666653618</c:v>
                </c:pt>
                <c:pt idx="15368" formatCode="m/d/yyyy\ h:mm">
                  <c:v>40212.708333320312</c:v>
                </c:pt>
                <c:pt idx="15369" formatCode="m/d/yyyy\ h:mm">
                  <c:v>40212.749999986969</c:v>
                </c:pt>
                <c:pt idx="15370" formatCode="m/d/yyyy\ h:mm">
                  <c:v>40212.791666653589</c:v>
                </c:pt>
                <c:pt idx="15371" formatCode="m/d/yyyy\ h:mm">
                  <c:v>40212.833333320297</c:v>
                </c:pt>
                <c:pt idx="15372" formatCode="m/d/yyyy\ h:mm">
                  <c:v>40212.874999986976</c:v>
                </c:pt>
                <c:pt idx="15373" formatCode="m/d/yyyy\ h:mm">
                  <c:v>40212.916666653626</c:v>
                </c:pt>
                <c:pt idx="15374" formatCode="m/d/yyyy\ h:mm">
                  <c:v>40212.958333320305</c:v>
                </c:pt>
                <c:pt idx="15375" formatCode="m/d/yyyy\ h:mm">
                  <c:v>40212.999999986961</c:v>
                </c:pt>
                <c:pt idx="15376" formatCode="m/d/yyyy\ h:mm">
                  <c:v>40213.041666653597</c:v>
                </c:pt>
                <c:pt idx="15377" formatCode="m/d/yyyy\ h:mm">
                  <c:v>40213.083333320283</c:v>
                </c:pt>
                <c:pt idx="15378" formatCode="m/d/yyyy\ h:mm">
                  <c:v>40213.124999986947</c:v>
                </c:pt>
                <c:pt idx="15379" formatCode="m/d/yyyy\ h:mm">
                  <c:v>40213.166666653589</c:v>
                </c:pt>
                <c:pt idx="15380" formatCode="m/d/yyyy\ h:mm">
                  <c:v>40213.208333320283</c:v>
                </c:pt>
                <c:pt idx="15381" formatCode="m/d/yyyy\ h:mm">
                  <c:v>40213.24999998694</c:v>
                </c:pt>
                <c:pt idx="15382" formatCode="m/d/yyyy\ h:mm">
                  <c:v>40213.291666653575</c:v>
                </c:pt>
                <c:pt idx="15383" formatCode="m/d/yyyy\ h:mm">
                  <c:v>40213.333333320268</c:v>
                </c:pt>
                <c:pt idx="15384" formatCode="m/d/yyyy\ h:mm">
                  <c:v>40213.374999986947</c:v>
                </c:pt>
                <c:pt idx="15385" formatCode="m/d/yyyy\ h:mm">
                  <c:v>40213.416666653597</c:v>
                </c:pt>
                <c:pt idx="15386" formatCode="m/d/yyyy\ h:mm">
                  <c:v>40213.458333320275</c:v>
                </c:pt>
                <c:pt idx="15387" formatCode="m/d/yyyy\ h:mm">
                  <c:v>40213.499999986932</c:v>
                </c:pt>
                <c:pt idx="15388" formatCode="m/d/yyyy\ h:mm">
                  <c:v>40213.541666653575</c:v>
                </c:pt>
                <c:pt idx="15389" formatCode="m/d/yyyy\ h:mm">
                  <c:v>40213.583333320261</c:v>
                </c:pt>
                <c:pt idx="15390" formatCode="m/d/yyyy\ h:mm">
                  <c:v>40213.624999986918</c:v>
                </c:pt>
                <c:pt idx="15391" formatCode="m/d/yyyy\ h:mm">
                  <c:v>40213.666666653575</c:v>
                </c:pt>
                <c:pt idx="15392" formatCode="m/d/yyyy\ h:mm">
                  <c:v>40213.708333320246</c:v>
                </c:pt>
                <c:pt idx="15393" formatCode="m/d/yyyy\ h:mm">
                  <c:v>40213.749999986911</c:v>
                </c:pt>
                <c:pt idx="15394" formatCode="m/d/yyyy\ h:mm">
                  <c:v>40213.791666653553</c:v>
                </c:pt>
                <c:pt idx="15395" formatCode="m/d/yyyy\ h:mm">
                  <c:v>40213.833333320239</c:v>
                </c:pt>
                <c:pt idx="15396" formatCode="m/d/yyyy\ h:mm">
                  <c:v>40213.874999986918</c:v>
                </c:pt>
                <c:pt idx="15397" formatCode="m/d/yyyy\ h:mm">
                  <c:v>40213.916666653568</c:v>
                </c:pt>
                <c:pt idx="15398" formatCode="m/d/yyyy\ h:mm">
                  <c:v>40213.958333320246</c:v>
                </c:pt>
                <c:pt idx="15399" formatCode="m/d/yyyy\ h:mm">
                  <c:v>40213.999999986896</c:v>
                </c:pt>
                <c:pt idx="15400" formatCode="m/d/yyyy\ h:mm">
                  <c:v>40214.041666653546</c:v>
                </c:pt>
                <c:pt idx="15401" formatCode="m/d/yyyy\ h:mm">
                  <c:v>40214.083333320232</c:v>
                </c:pt>
                <c:pt idx="15402" formatCode="m/d/yyyy\ h:mm">
                  <c:v>40214.124999986889</c:v>
                </c:pt>
                <c:pt idx="15403" formatCode="m/d/yyyy\ h:mm">
                  <c:v>40214.166666653538</c:v>
                </c:pt>
                <c:pt idx="15404" formatCode="m/d/yyyy\ h:mm">
                  <c:v>40214.208333320217</c:v>
                </c:pt>
                <c:pt idx="15405" formatCode="m/d/yyyy\ h:mm">
                  <c:v>40214.249999986881</c:v>
                </c:pt>
                <c:pt idx="15406" formatCode="m/d/yyyy\ h:mm">
                  <c:v>40214.291666653517</c:v>
                </c:pt>
                <c:pt idx="15407" formatCode="m/d/yyyy\ h:mm">
                  <c:v>40214.33333332021</c:v>
                </c:pt>
                <c:pt idx="15408" formatCode="m/d/yyyy\ h:mm">
                  <c:v>40214.374999986896</c:v>
                </c:pt>
                <c:pt idx="15409" formatCode="m/d/yyyy\ h:mm">
                  <c:v>40214.416666653538</c:v>
                </c:pt>
                <c:pt idx="15410" formatCode="m/d/yyyy\ h:mm">
                  <c:v>40214.458333320217</c:v>
                </c:pt>
                <c:pt idx="15411" formatCode="m/d/yyyy\ h:mm">
                  <c:v>40214.499999986867</c:v>
                </c:pt>
                <c:pt idx="15412" formatCode="m/d/yyyy\ h:mm">
                  <c:v>40214.541666653524</c:v>
                </c:pt>
                <c:pt idx="15413" formatCode="m/d/yyyy\ h:mm">
                  <c:v>40214.583333320203</c:v>
                </c:pt>
                <c:pt idx="15414" formatCode="m/d/yyyy\ h:mm">
                  <c:v>40214.62499998686</c:v>
                </c:pt>
                <c:pt idx="15415" formatCode="m/d/yyyy\ h:mm">
                  <c:v>40214.666666653524</c:v>
                </c:pt>
                <c:pt idx="15416" formatCode="m/d/yyyy\ h:mm">
                  <c:v>40214.708333320203</c:v>
                </c:pt>
                <c:pt idx="15417" formatCode="m/d/yyyy\ h:mm">
                  <c:v>40214.749999986852</c:v>
                </c:pt>
                <c:pt idx="15418" formatCode="m/d/yyyy\ h:mm">
                  <c:v>40214.791666653487</c:v>
                </c:pt>
                <c:pt idx="15419" formatCode="m/d/yyyy\ h:mm">
                  <c:v>40214.833333320195</c:v>
                </c:pt>
                <c:pt idx="15420" formatCode="m/d/yyyy\ h:mm">
                  <c:v>40214.87499998686</c:v>
                </c:pt>
                <c:pt idx="15421" formatCode="m/d/yyyy\ h:mm">
                  <c:v>40214.916666653509</c:v>
                </c:pt>
                <c:pt idx="15422" formatCode="m/d/yyyy\ h:mm">
                  <c:v>40214.95833332021</c:v>
                </c:pt>
                <c:pt idx="15423" formatCode="m/d/yyyy\ h:mm">
                  <c:v>40214.999999986838</c:v>
                </c:pt>
                <c:pt idx="15424" formatCode="m/d/yyyy\ h:mm">
                  <c:v>40215.041666653487</c:v>
                </c:pt>
                <c:pt idx="15425" formatCode="m/d/yyyy\ h:mm">
                  <c:v>40215.083333320188</c:v>
                </c:pt>
                <c:pt idx="15426" formatCode="m/d/yyyy\ h:mm">
                  <c:v>40215.124999986831</c:v>
                </c:pt>
                <c:pt idx="15427" formatCode="m/d/yyyy\ h:mm">
                  <c:v>40215.16666665348</c:v>
                </c:pt>
                <c:pt idx="15428" formatCode="m/d/yyyy\ h:mm">
                  <c:v>40215.208333320174</c:v>
                </c:pt>
                <c:pt idx="15429" formatCode="m/d/yyyy\ h:mm">
                  <c:v>40215.249999986823</c:v>
                </c:pt>
                <c:pt idx="15430" formatCode="m/d/yyyy\ h:mm">
                  <c:v>40215.291666653458</c:v>
                </c:pt>
                <c:pt idx="15431" formatCode="m/d/yyyy\ h:mm">
                  <c:v>40215.333333320166</c:v>
                </c:pt>
                <c:pt idx="15432" formatCode="m/d/yyyy\ h:mm">
                  <c:v>40215.374999986831</c:v>
                </c:pt>
                <c:pt idx="15433" formatCode="m/d/yyyy\ h:mm">
                  <c:v>40215.41666665348</c:v>
                </c:pt>
                <c:pt idx="15434" formatCode="m/d/yyyy\ h:mm">
                  <c:v>40215.458333320174</c:v>
                </c:pt>
                <c:pt idx="15435" formatCode="m/d/yyyy\ h:mm">
                  <c:v>40215.499999986809</c:v>
                </c:pt>
                <c:pt idx="15436" formatCode="m/d/yyyy\ h:mm">
                  <c:v>40215.541666653458</c:v>
                </c:pt>
                <c:pt idx="15437" formatCode="m/d/yyyy\ h:mm">
                  <c:v>40215.583333320152</c:v>
                </c:pt>
                <c:pt idx="15438" formatCode="m/d/yyyy\ h:mm">
                  <c:v>40215.624999986801</c:v>
                </c:pt>
                <c:pt idx="15439" formatCode="m/d/yyyy\ h:mm">
                  <c:v>40215.666666653451</c:v>
                </c:pt>
                <c:pt idx="15440" formatCode="m/d/yyyy\ h:mm">
                  <c:v>40215.708333320144</c:v>
                </c:pt>
                <c:pt idx="15441" formatCode="m/d/yyyy\ h:mm">
                  <c:v>40215.749999986794</c:v>
                </c:pt>
                <c:pt idx="15442" formatCode="m/d/yyyy\ h:mm">
                  <c:v>40215.791666653429</c:v>
                </c:pt>
                <c:pt idx="15443" formatCode="m/d/yyyy\ h:mm">
                  <c:v>40215.833333320137</c:v>
                </c:pt>
                <c:pt idx="15444" formatCode="m/d/yyyy\ h:mm">
                  <c:v>40215.874999986801</c:v>
                </c:pt>
                <c:pt idx="15445" formatCode="m/d/yyyy\ h:mm">
                  <c:v>40215.916666653451</c:v>
                </c:pt>
                <c:pt idx="15446" formatCode="m/d/yyyy\ h:mm">
                  <c:v>40215.958333320144</c:v>
                </c:pt>
                <c:pt idx="15447" formatCode="m/d/yyyy\ h:mm">
                  <c:v>40215.99999998678</c:v>
                </c:pt>
                <c:pt idx="15448" formatCode="m/d/yyyy\ h:mm">
                  <c:v>40216.041666653429</c:v>
                </c:pt>
                <c:pt idx="15449" formatCode="m/d/yyyy\ h:mm">
                  <c:v>40216.083333320123</c:v>
                </c:pt>
                <c:pt idx="15450" formatCode="m/d/yyyy\ h:mm">
                  <c:v>40216.124999986772</c:v>
                </c:pt>
                <c:pt idx="15451" formatCode="m/d/yyyy\ h:mm">
                  <c:v>40216.166666653422</c:v>
                </c:pt>
                <c:pt idx="15452" formatCode="m/d/yyyy\ h:mm">
                  <c:v>40216.208333320115</c:v>
                </c:pt>
                <c:pt idx="15453" formatCode="m/d/yyyy\ h:mm">
                  <c:v>40216.249999986765</c:v>
                </c:pt>
                <c:pt idx="15454" formatCode="m/d/yyyy\ h:mm">
                  <c:v>40216.2916666534</c:v>
                </c:pt>
                <c:pt idx="15455" formatCode="m/d/yyyy\ h:mm">
                  <c:v>40216.333333320108</c:v>
                </c:pt>
                <c:pt idx="15456" formatCode="m/d/yyyy\ h:mm">
                  <c:v>40216.374999986772</c:v>
                </c:pt>
                <c:pt idx="15457" formatCode="m/d/yyyy\ h:mm">
                  <c:v>40216.416666653422</c:v>
                </c:pt>
                <c:pt idx="15458" formatCode="m/d/yyyy\ h:mm">
                  <c:v>40216.458333320115</c:v>
                </c:pt>
                <c:pt idx="15459" formatCode="m/d/yyyy\ h:mm">
                  <c:v>40216.49999998675</c:v>
                </c:pt>
                <c:pt idx="15460" formatCode="m/d/yyyy\ h:mm">
                  <c:v>40216.5416666534</c:v>
                </c:pt>
                <c:pt idx="15461" formatCode="m/d/yyyy\ h:mm">
                  <c:v>40216.583333320094</c:v>
                </c:pt>
                <c:pt idx="15462" formatCode="m/d/yyyy\ h:mm">
                  <c:v>40216.624999986736</c:v>
                </c:pt>
                <c:pt idx="15463" formatCode="m/d/yyyy\ h:mm">
                  <c:v>40216.666666653393</c:v>
                </c:pt>
                <c:pt idx="15464" formatCode="m/d/yyyy\ h:mm">
                  <c:v>40216.708333320086</c:v>
                </c:pt>
                <c:pt idx="15465" formatCode="m/d/yyyy\ h:mm">
                  <c:v>40216.749999986736</c:v>
                </c:pt>
                <c:pt idx="15466" formatCode="m/d/yyyy\ h:mm">
                  <c:v>40216.791666653371</c:v>
                </c:pt>
                <c:pt idx="15467" formatCode="m/d/yyyy\ h:mm">
                  <c:v>40216.833333320079</c:v>
                </c:pt>
                <c:pt idx="15468" formatCode="m/d/yyyy\ h:mm">
                  <c:v>40216.874999986743</c:v>
                </c:pt>
                <c:pt idx="15469" formatCode="m/d/yyyy\ h:mm">
                  <c:v>40216.916666653386</c:v>
                </c:pt>
                <c:pt idx="15470" formatCode="m/d/yyyy\ h:mm">
                  <c:v>40216.958333320086</c:v>
                </c:pt>
                <c:pt idx="15471" formatCode="m/d/yyyy\ h:mm">
                  <c:v>40216.999999986721</c:v>
                </c:pt>
                <c:pt idx="15472" formatCode="m/d/yyyy\ h:mm">
                  <c:v>40217.041666653371</c:v>
                </c:pt>
                <c:pt idx="15473" formatCode="m/d/yyyy\ h:mm">
                  <c:v>40217.083333320064</c:v>
                </c:pt>
                <c:pt idx="15474" formatCode="m/d/yyyy\ h:mm">
                  <c:v>40217.124999986714</c:v>
                </c:pt>
                <c:pt idx="15475" formatCode="m/d/yyyy\ h:mm">
                  <c:v>40217.166666653364</c:v>
                </c:pt>
                <c:pt idx="15476" formatCode="m/d/yyyy\ h:mm">
                  <c:v>40217.208333320043</c:v>
                </c:pt>
                <c:pt idx="15477" formatCode="m/d/yyyy\ h:mm">
                  <c:v>40217.249999986707</c:v>
                </c:pt>
                <c:pt idx="15478" formatCode="m/d/yyyy\ h:mm">
                  <c:v>40217.291666653342</c:v>
                </c:pt>
                <c:pt idx="15479" formatCode="m/d/yyyy\ h:mm">
                  <c:v>40217.333333320043</c:v>
                </c:pt>
                <c:pt idx="15480" formatCode="m/d/yyyy\ h:mm">
                  <c:v>40217.374999986714</c:v>
                </c:pt>
                <c:pt idx="15481" formatCode="m/d/yyyy\ h:mm">
                  <c:v>40217.416666653364</c:v>
                </c:pt>
                <c:pt idx="15482" formatCode="m/d/yyyy\ h:mm">
                  <c:v>40217.45833332005</c:v>
                </c:pt>
                <c:pt idx="15483" formatCode="m/d/yyyy\ h:mm">
                  <c:v>40217.499999986685</c:v>
                </c:pt>
                <c:pt idx="15484" formatCode="m/d/yyyy\ h:mm">
                  <c:v>40217.541666653335</c:v>
                </c:pt>
                <c:pt idx="15485" formatCode="m/d/yyyy\ h:mm">
                  <c:v>40217.583333320035</c:v>
                </c:pt>
                <c:pt idx="15486" formatCode="m/d/yyyy\ h:mm">
                  <c:v>40217.624999986685</c:v>
                </c:pt>
                <c:pt idx="15487" formatCode="m/d/yyyy\ h:mm">
                  <c:v>40217.666666653327</c:v>
                </c:pt>
                <c:pt idx="15488" formatCode="m/d/yyyy\ h:mm">
                  <c:v>40217.708333320013</c:v>
                </c:pt>
                <c:pt idx="15489" formatCode="m/d/yyyy\ h:mm">
                  <c:v>40217.749999986678</c:v>
                </c:pt>
                <c:pt idx="15490" formatCode="m/d/yyyy\ h:mm">
                  <c:v>40217.791666653306</c:v>
                </c:pt>
                <c:pt idx="15491" formatCode="m/d/yyyy\ h:mm">
                  <c:v>40217.833333320013</c:v>
                </c:pt>
                <c:pt idx="15492" formatCode="m/d/yyyy\ h:mm">
                  <c:v>40217.874999986685</c:v>
                </c:pt>
                <c:pt idx="15493" formatCode="m/d/yyyy\ h:mm">
                  <c:v>40217.916666653335</c:v>
                </c:pt>
                <c:pt idx="15494" formatCode="m/d/yyyy\ h:mm">
                  <c:v>40217.958333320021</c:v>
                </c:pt>
                <c:pt idx="15495" formatCode="m/d/yyyy\ h:mm">
                  <c:v>40217.999999986656</c:v>
                </c:pt>
                <c:pt idx="15496" formatCode="m/d/yyyy\ h:mm">
                  <c:v>40218.041666653313</c:v>
                </c:pt>
                <c:pt idx="15497" formatCode="m/d/yyyy\ h:mm">
                  <c:v>40218.083333319992</c:v>
                </c:pt>
                <c:pt idx="15498" formatCode="m/d/yyyy\ h:mm">
                  <c:v>40218.124999986656</c:v>
                </c:pt>
                <c:pt idx="15499" formatCode="m/d/yyyy\ h:mm">
                  <c:v>40218.166666653298</c:v>
                </c:pt>
                <c:pt idx="15500" formatCode="m/d/yyyy\ h:mm">
                  <c:v>40218.208333319992</c:v>
                </c:pt>
                <c:pt idx="15501" formatCode="m/d/yyyy\ h:mm">
                  <c:v>40218.249999986634</c:v>
                </c:pt>
                <c:pt idx="15502" formatCode="m/d/yyyy\ h:mm">
                  <c:v>40218.291666653269</c:v>
                </c:pt>
                <c:pt idx="15503" formatCode="m/d/yyyy\ h:mm">
                  <c:v>40218.333333319992</c:v>
                </c:pt>
                <c:pt idx="15504" formatCode="m/d/yyyy\ h:mm">
                  <c:v>40218.374999986641</c:v>
                </c:pt>
                <c:pt idx="15505" formatCode="m/d/yyyy\ h:mm">
                  <c:v>40218.416666653306</c:v>
                </c:pt>
                <c:pt idx="15506" formatCode="m/d/yyyy\ h:mm">
                  <c:v>40218.458333319999</c:v>
                </c:pt>
                <c:pt idx="15507" formatCode="m/d/yyyy\ h:mm">
                  <c:v>40218.499999986634</c:v>
                </c:pt>
                <c:pt idx="15508" formatCode="m/d/yyyy\ h:mm">
                  <c:v>40218.541666653276</c:v>
                </c:pt>
                <c:pt idx="15509" formatCode="m/d/yyyy\ h:mm">
                  <c:v>40218.583333319963</c:v>
                </c:pt>
                <c:pt idx="15510" formatCode="m/d/yyyy\ h:mm">
                  <c:v>40218.624999986627</c:v>
                </c:pt>
                <c:pt idx="15511" formatCode="m/d/yyyy\ h:mm">
                  <c:v>40218.666666653269</c:v>
                </c:pt>
                <c:pt idx="15512" formatCode="m/d/yyyy\ h:mm">
                  <c:v>40218.708333319963</c:v>
                </c:pt>
                <c:pt idx="15513" formatCode="m/d/yyyy\ h:mm">
                  <c:v>40218.74999998662</c:v>
                </c:pt>
                <c:pt idx="15514" formatCode="m/d/yyyy\ h:mm">
                  <c:v>40218.791666653247</c:v>
                </c:pt>
                <c:pt idx="15515" formatCode="m/d/yyyy\ h:mm">
                  <c:v>40218.833333319948</c:v>
                </c:pt>
                <c:pt idx="15516" formatCode="m/d/yyyy\ h:mm">
                  <c:v>40218.874999986612</c:v>
                </c:pt>
                <c:pt idx="15517" formatCode="m/d/yyyy\ h:mm">
                  <c:v>40218.916666653276</c:v>
                </c:pt>
                <c:pt idx="15518" formatCode="m/d/yyyy\ h:mm">
                  <c:v>40218.958333319955</c:v>
                </c:pt>
                <c:pt idx="15519" formatCode="m/d/yyyy\ h:mm">
                  <c:v>40218.999999986605</c:v>
                </c:pt>
                <c:pt idx="15520" formatCode="m/d/yyyy\ h:mm">
                  <c:v>40219.041666653247</c:v>
                </c:pt>
                <c:pt idx="15521" formatCode="m/d/yyyy\ h:mm">
                  <c:v>40219.083333319933</c:v>
                </c:pt>
                <c:pt idx="15522" formatCode="m/d/yyyy\ h:mm">
                  <c:v>40219.124999986598</c:v>
                </c:pt>
                <c:pt idx="15523" formatCode="m/d/yyyy\ h:mm">
                  <c:v>40219.166666653233</c:v>
                </c:pt>
                <c:pt idx="15524" formatCode="m/d/yyyy\ h:mm">
                  <c:v>40219.208333319933</c:v>
                </c:pt>
                <c:pt idx="15525" formatCode="m/d/yyyy\ h:mm">
                  <c:v>40219.24999998659</c:v>
                </c:pt>
                <c:pt idx="15526" formatCode="m/d/yyyy\ h:mm">
                  <c:v>40219.291666653218</c:v>
                </c:pt>
                <c:pt idx="15527" formatCode="m/d/yyyy\ h:mm">
                  <c:v>40219.333333319919</c:v>
                </c:pt>
                <c:pt idx="15528" formatCode="m/d/yyyy\ h:mm">
                  <c:v>40219.374999986598</c:v>
                </c:pt>
                <c:pt idx="15529" formatCode="m/d/yyyy\ h:mm">
                  <c:v>40219.416666653233</c:v>
                </c:pt>
                <c:pt idx="15530" formatCode="m/d/yyyy\ h:mm">
                  <c:v>40219.458333319926</c:v>
                </c:pt>
                <c:pt idx="15531" formatCode="m/d/yyyy\ h:mm">
                  <c:v>40219.499999986583</c:v>
                </c:pt>
                <c:pt idx="15532" formatCode="m/d/yyyy\ h:mm">
                  <c:v>40219.541666653218</c:v>
                </c:pt>
                <c:pt idx="15533" formatCode="m/d/yyyy\ h:mm">
                  <c:v>40219.583333319912</c:v>
                </c:pt>
                <c:pt idx="15534" formatCode="m/d/yyyy\ h:mm">
                  <c:v>40219.624999986569</c:v>
                </c:pt>
                <c:pt idx="15535" formatCode="m/d/yyyy\ h:mm">
                  <c:v>40219.666666653204</c:v>
                </c:pt>
                <c:pt idx="15536" formatCode="m/d/yyyy\ h:mm">
                  <c:v>40219.708333319897</c:v>
                </c:pt>
                <c:pt idx="15537" formatCode="m/d/yyyy\ h:mm">
                  <c:v>40219.749999986561</c:v>
                </c:pt>
                <c:pt idx="15538" formatCode="m/d/yyyy\ h:mm">
                  <c:v>40219.791666653189</c:v>
                </c:pt>
                <c:pt idx="15539" formatCode="m/d/yyyy\ h:mm">
                  <c:v>40219.83333331989</c:v>
                </c:pt>
                <c:pt idx="15540" formatCode="m/d/yyyy\ h:mm">
                  <c:v>40219.874999986576</c:v>
                </c:pt>
                <c:pt idx="15541" formatCode="m/d/yyyy\ h:mm">
                  <c:v>40219.916666653204</c:v>
                </c:pt>
                <c:pt idx="15542" formatCode="m/d/yyyy\ h:mm">
                  <c:v>40219.958333319897</c:v>
                </c:pt>
                <c:pt idx="15543" formatCode="m/d/yyyy\ h:mm">
                  <c:v>40219.999999986547</c:v>
                </c:pt>
                <c:pt idx="15544" formatCode="m/d/yyyy\ h:mm">
                  <c:v>40220.041666653189</c:v>
                </c:pt>
                <c:pt idx="15545" formatCode="m/d/yyyy\ h:mm">
                  <c:v>40220.083333319883</c:v>
                </c:pt>
                <c:pt idx="15546" formatCode="m/d/yyyy\ h:mm">
                  <c:v>40220.124999986539</c:v>
                </c:pt>
                <c:pt idx="15547" formatCode="m/d/yyyy\ h:mm">
                  <c:v>40220.166666653189</c:v>
                </c:pt>
                <c:pt idx="15548" formatCode="m/d/yyyy\ h:mm">
                  <c:v>40220.208333319868</c:v>
                </c:pt>
                <c:pt idx="15549" formatCode="m/d/yyyy\ h:mm">
                  <c:v>40220.249999986532</c:v>
                </c:pt>
                <c:pt idx="15550" formatCode="m/d/yyyy\ h:mm">
                  <c:v>40220.291666653167</c:v>
                </c:pt>
                <c:pt idx="15551" formatCode="m/d/yyyy\ h:mm">
                  <c:v>40220.333333319861</c:v>
                </c:pt>
                <c:pt idx="15552" formatCode="m/d/yyyy\ h:mm">
                  <c:v>40220.374999986547</c:v>
                </c:pt>
                <c:pt idx="15553" formatCode="m/d/yyyy\ h:mm">
                  <c:v>40220.416666653189</c:v>
                </c:pt>
                <c:pt idx="15554" formatCode="m/d/yyyy\ h:mm">
                  <c:v>40220.458333319868</c:v>
                </c:pt>
                <c:pt idx="15555" formatCode="m/d/yyyy\ h:mm">
                  <c:v>40220.499999986518</c:v>
                </c:pt>
                <c:pt idx="15556" formatCode="m/d/yyyy\ h:mm">
                  <c:v>40220.541666653175</c:v>
                </c:pt>
                <c:pt idx="15557" formatCode="m/d/yyyy\ h:mm">
                  <c:v>40220.583333319846</c:v>
                </c:pt>
                <c:pt idx="15558" formatCode="m/d/yyyy\ h:mm">
                  <c:v>40220.62499998651</c:v>
                </c:pt>
                <c:pt idx="15559" formatCode="m/d/yyyy\ h:mm">
                  <c:v>40220.666666653175</c:v>
                </c:pt>
                <c:pt idx="15560" formatCode="m/d/yyyy\ h:mm">
                  <c:v>40220.708333319839</c:v>
                </c:pt>
                <c:pt idx="15561" formatCode="m/d/yyyy\ h:mm">
                  <c:v>40220.749999986503</c:v>
                </c:pt>
                <c:pt idx="15562" formatCode="m/d/yyyy\ h:mm">
                  <c:v>40220.791666653138</c:v>
                </c:pt>
                <c:pt idx="15563" formatCode="m/d/yyyy\ h:mm">
                  <c:v>40220.833333319832</c:v>
                </c:pt>
                <c:pt idx="15564" formatCode="m/d/yyyy\ h:mm">
                  <c:v>40220.87499998651</c:v>
                </c:pt>
                <c:pt idx="15565" formatCode="m/d/yyyy\ h:mm">
                  <c:v>40220.91666665316</c:v>
                </c:pt>
                <c:pt idx="15566" formatCode="m/d/yyyy\ h:mm">
                  <c:v>40220.958333319846</c:v>
                </c:pt>
                <c:pt idx="15567" formatCode="m/d/yyyy\ h:mm">
                  <c:v>40220.999999986489</c:v>
                </c:pt>
                <c:pt idx="15568" formatCode="m/d/yyyy\ h:mm">
                  <c:v>40221.041666653138</c:v>
                </c:pt>
                <c:pt idx="15569" formatCode="m/d/yyyy\ h:mm">
                  <c:v>40221.083333319817</c:v>
                </c:pt>
                <c:pt idx="15570" formatCode="m/d/yyyy\ h:mm">
                  <c:v>40221.124999986481</c:v>
                </c:pt>
                <c:pt idx="15571" formatCode="m/d/yyyy\ h:mm">
                  <c:v>40221.166666653131</c:v>
                </c:pt>
                <c:pt idx="15572" formatCode="m/d/yyyy\ h:mm">
                  <c:v>40221.20833331981</c:v>
                </c:pt>
                <c:pt idx="15573" formatCode="m/d/yyyy\ h:mm">
                  <c:v>40221.249999986481</c:v>
                </c:pt>
                <c:pt idx="15574" formatCode="m/d/yyyy\ h:mm">
                  <c:v>40221.291666653116</c:v>
                </c:pt>
                <c:pt idx="15575" formatCode="m/d/yyyy\ h:mm">
                  <c:v>40221.333333319802</c:v>
                </c:pt>
                <c:pt idx="15576" formatCode="m/d/yyyy\ h:mm">
                  <c:v>40221.374999986489</c:v>
                </c:pt>
                <c:pt idx="15577" formatCode="m/d/yyyy\ h:mm">
                  <c:v>40221.416666653131</c:v>
                </c:pt>
                <c:pt idx="15578" formatCode="m/d/yyyy\ h:mm">
                  <c:v>40221.45833331981</c:v>
                </c:pt>
                <c:pt idx="15579" formatCode="m/d/yyyy\ h:mm">
                  <c:v>40221.499999986459</c:v>
                </c:pt>
                <c:pt idx="15580" formatCode="m/d/yyyy\ h:mm">
                  <c:v>40221.541666653124</c:v>
                </c:pt>
                <c:pt idx="15581" formatCode="m/d/yyyy\ h:mm">
                  <c:v>40221.583333319788</c:v>
                </c:pt>
                <c:pt idx="15582" formatCode="m/d/yyyy\ h:mm">
                  <c:v>40221.624999986452</c:v>
                </c:pt>
                <c:pt idx="15583" formatCode="m/d/yyyy\ h:mm">
                  <c:v>40221.666666653102</c:v>
                </c:pt>
                <c:pt idx="15584" formatCode="m/d/yyyy\ h:mm">
                  <c:v>40221.708333319781</c:v>
                </c:pt>
                <c:pt idx="15585" formatCode="m/d/yyyy\ h:mm">
                  <c:v>40221.749999986445</c:v>
                </c:pt>
                <c:pt idx="15586" formatCode="m/d/yyyy\ h:mm">
                  <c:v>40221.79166665308</c:v>
                </c:pt>
                <c:pt idx="15587" formatCode="m/d/yyyy\ h:mm">
                  <c:v>40221.833333319773</c:v>
                </c:pt>
                <c:pt idx="15588" formatCode="m/d/yyyy\ h:mm">
                  <c:v>40221.874999986452</c:v>
                </c:pt>
                <c:pt idx="15589" formatCode="m/d/yyyy\ h:mm">
                  <c:v>40221.916666653102</c:v>
                </c:pt>
                <c:pt idx="15590" formatCode="m/d/yyyy\ h:mm">
                  <c:v>40221.958333319781</c:v>
                </c:pt>
                <c:pt idx="15591" formatCode="m/d/yyyy\ h:mm">
                  <c:v>40221.99999998643</c:v>
                </c:pt>
                <c:pt idx="15592" formatCode="m/d/yyyy\ h:mm">
                  <c:v>40222.04166665308</c:v>
                </c:pt>
                <c:pt idx="15593" formatCode="m/d/yyyy\ h:mm">
                  <c:v>40222.083333319759</c:v>
                </c:pt>
                <c:pt idx="15594" formatCode="m/d/yyyy\ h:mm">
                  <c:v>40222.124999986423</c:v>
                </c:pt>
                <c:pt idx="15595" formatCode="m/d/yyyy\ h:mm">
                  <c:v>40222.166666653073</c:v>
                </c:pt>
                <c:pt idx="15596" formatCode="m/d/yyyy\ h:mm">
                  <c:v>40222.208333319752</c:v>
                </c:pt>
                <c:pt idx="15597" formatCode="m/d/yyyy\ h:mm">
                  <c:v>40222.249999986416</c:v>
                </c:pt>
                <c:pt idx="15598" formatCode="m/d/yyyy\ h:mm">
                  <c:v>40222.291666653051</c:v>
                </c:pt>
                <c:pt idx="15599" formatCode="m/d/yyyy\ h:mm">
                  <c:v>40222.333333319744</c:v>
                </c:pt>
                <c:pt idx="15600" formatCode="m/d/yyyy\ h:mm">
                  <c:v>40222.374999986423</c:v>
                </c:pt>
                <c:pt idx="15601" formatCode="m/d/yyyy\ h:mm">
                  <c:v>40222.416666653073</c:v>
                </c:pt>
                <c:pt idx="15602" formatCode="m/d/yyyy\ h:mm">
                  <c:v>40222.458333319752</c:v>
                </c:pt>
                <c:pt idx="15603" formatCode="m/d/yyyy\ h:mm">
                  <c:v>40222.499999986401</c:v>
                </c:pt>
                <c:pt idx="15604" formatCode="m/d/yyyy\ h:mm">
                  <c:v>40222.541666653051</c:v>
                </c:pt>
                <c:pt idx="15605" formatCode="m/d/yyyy\ h:mm">
                  <c:v>40222.58333331973</c:v>
                </c:pt>
                <c:pt idx="15606" formatCode="m/d/yyyy\ h:mm">
                  <c:v>40222.624999986394</c:v>
                </c:pt>
                <c:pt idx="15607" formatCode="m/d/yyyy\ h:mm">
                  <c:v>40222.666666653044</c:v>
                </c:pt>
                <c:pt idx="15608" formatCode="m/d/yyyy\ h:mm">
                  <c:v>40222.708333319722</c:v>
                </c:pt>
                <c:pt idx="15609" formatCode="m/d/yyyy\ h:mm">
                  <c:v>40222.749999986387</c:v>
                </c:pt>
                <c:pt idx="15610" formatCode="m/d/yyyy\ h:mm">
                  <c:v>40222.791666653022</c:v>
                </c:pt>
                <c:pt idx="15611" formatCode="m/d/yyyy\ h:mm">
                  <c:v>40222.833333319715</c:v>
                </c:pt>
                <c:pt idx="15612" formatCode="m/d/yyyy\ h:mm">
                  <c:v>40222.874999986394</c:v>
                </c:pt>
                <c:pt idx="15613" formatCode="m/d/yyyy\ h:mm">
                  <c:v>40222.916666653044</c:v>
                </c:pt>
                <c:pt idx="15614" formatCode="m/d/yyyy\ h:mm">
                  <c:v>40222.958333319722</c:v>
                </c:pt>
                <c:pt idx="15615" formatCode="m/d/yyyy\ h:mm">
                  <c:v>40222.999999986372</c:v>
                </c:pt>
                <c:pt idx="15616" formatCode="m/d/yyyy\ h:mm">
                  <c:v>40223.041666653022</c:v>
                </c:pt>
                <c:pt idx="15617" formatCode="m/d/yyyy\ h:mm">
                  <c:v>40223.083333319701</c:v>
                </c:pt>
                <c:pt idx="15618" formatCode="m/d/yyyy\ h:mm">
                  <c:v>40223.124999986365</c:v>
                </c:pt>
                <c:pt idx="15619" formatCode="m/d/yyyy\ h:mm">
                  <c:v>40223.166666653015</c:v>
                </c:pt>
                <c:pt idx="15620" formatCode="m/d/yyyy\ h:mm">
                  <c:v>40223.208333319686</c:v>
                </c:pt>
                <c:pt idx="15621" formatCode="m/d/yyyy\ h:mm">
                  <c:v>40223.249999986358</c:v>
                </c:pt>
                <c:pt idx="15622" formatCode="m/d/yyyy\ h:mm">
                  <c:v>40223.291666652993</c:v>
                </c:pt>
                <c:pt idx="15623" formatCode="m/d/yyyy\ h:mm">
                  <c:v>40223.333333319686</c:v>
                </c:pt>
                <c:pt idx="15624" formatCode="m/d/yyyy\ h:mm">
                  <c:v>40223.374999986365</c:v>
                </c:pt>
                <c:pt idx="15625" formatCode="m/d/yyyy\ h:mm">
                  <c:v>40223.416666653015</c:v>
                </c:pt>
                <c:pt idx="15626" formatCode="m/d/yyyy\ h:mm">
                  <c:v>40223.458333319693</c:v>
                </c:pt>
                <c:pt idx="15627" formatCode="m/d/yyyy\ h:mm">
                  <c:v>40223.499999986336</c:v>
                </c:pt>
                <c:pt idx="15628" formatCode="m/d/yyyy\ h:mm">
                  <c:v>40223.541666652993</c:v>
                </c:pt>
                <c:pt idx="15629" formatCode="m/d/yyyy\ h:mm">
                  <c:v>40223.583333319672</c:v>
                </c:pt>
                <c:pt idx="15630" formatCode="m/d/yyyy\ h:mm">
                  <c:v>40223.624999986336</c:v>
                </c:pt>
                <c:pt idx="15631" formatCode="m/d/yyyy\ h:mm">
                  <c:v>40223.666666652985</c:v>
                </c:pt>
                <c:pt idx="15632" formatCode="m/d/yyyy\ h:mm">
                  <c:v>40223.708333319664</c:v>
                </c:pt>
                <c:pt idx="15633" formatCode="m/d/yyyy\ h:mm">
                  <c:v>40223.749999986328</c:v>
                </c:pt>
                <c:pt idx="15634" formatCode="m/d/yyyy\ h:mm">
                  <c:v>40223.791666652971</c:v>
                </c:pt>
                <c:pt idx="15635" formatCode="m/d/yyyy\ h:mm">
                  <c:v>40223.833333319657</c:v>
                </c:pt>
                <c:pt idx="15636" formatCode="m/d/yyyy\ h:mm">
                  <c:v>40223.874999986336</c:v>
                </c:pt>
                <c:pt idx="15637" formatCode="m/d/yyyy\ h:mm">
                  <c:v>40223.916666652993</c:v>
                </c:pt>
                <c:pt idx="15638" formatCode="m/d/yyyy\ h:mm">
                  <c:v>40223.958333319664</c:v>
                </c:pt>
                <c:pt idx="15639" formatCode="m/d/yyyy\ h:mm">
                  <c:v>40223.999999986314</c:v>
                </c:pt>
                <c:pt idx="15640" formatCode="m/d/yyyy\ h:mm">
                  <c:v>40224.041666652978</c:v>
                </c:pt>
                <c:pt idx="15641" formatCode="m/d/yyyy\ h:mm">
                  <c:v>40224.083333319635</c:v>
                </c:pt>
                <c:pt idx="15642" formatCode="m/d/yyyy\ h:mm">
                  <c:v>40224.124999986307</c:v>
                </c:pt>
                <c:pt idx="15643" formatCode="m/d/yyyy\ h:mm">
                  <c:v>40224.166666652971</c:v>
                </c:pt>
                <c:pt idx="15644" formatCode="m/d/yyyy\ h:mm">
                  <c:v>40224.208333319635</c:v>
                </c:pt>
                <c:pt idx="15645" formatCode="m/d/yyyy\ h:mm">
                  <c:v>40224.249999986285</c:v>
                </c:pt>
                <c:pt idx="15646" formatCode="m/d/yyyy\ h:mm">
                  <c:v>40224.291666652949</c:v>
                </c:pt>
                <c:pt idx="15647" formatCode="m/d/yyyy\ h:mm">
                  <c:v>40224.333333319628</c:v>
                </c:pt>
                <c:pt idx="15648" formatCode="m/d/yyyy\ h:mm">
                  <c:v>40224.374999986292</c:v>
                </c:pt>
                <c:pt idx="15649" formatCode="m/d/yyyy\ h:mm">
                  <c:v>40224.416666652971</c:v>
                </c:pt>
                <c:pt idx="15650" formatCode="m/d/yyyy\ h:mm">
                  <c:v>40224.458333319635</c:v>
                </c:pt>
                <c:pt idx="15651" formatCode="m/d/yyyy\ h:mm">
                  <c:v>40224.499999986285</c:v>
                </c:pt>
                <c:pt idx="15652" formatCode="m/d/yyyy\ h:mm">
                  <c:v>40224.541666652935</c:v>
                </c:pt>
                <c:pt idx="15653" formatCode="m/d/yyyy\ h:mm">
                  <c:v>40224.583333319606</c:v>
                </c:pt>
                <c:pt idx="15654" formatCode="m/d/yyyy\ h:mm">
                  <c:v>40224.624999986278</c:v>
                </c:pt>
                <c:pt idx="15655" formatCode="m/d/yyyy\ h:mm">
                  <c:v>40224.666666652935</c:v>
                </c:pt>
                <c:pt idx="15656" formatCode="m/d/yyyy\ h:mm">
                  <c:v>40224.708333319606</c:v>
                </c:pt>
                <c:pt idx="15657" formatCode="m/d/yyyy\ h:mm">
                  <c:v>40224.74999998627</c:v>
                </c:pt>
                <c:pt idx="15658" formatCode="m/d/yyyy\ h:mm">
                  <c:v>40224.79166665292</c:v>
                </c:pt>
                <c:pt idx="15659" formatCode="m/d/yyyy\ h:mm">
                  <c:v>40224.833333319599</c:v>
                </c:pt>
                <c:pt idx="15660" formatCode="m/d/yyyy\ h:mm">
                  <c:v>40224.874999986263</c:v>
                </c:pt>
                <c:pt idx="15661" formatCode="m/d/yyyy\ h:mm">
                  <c:v>40224.916666652942</c:v>
                </c:pt>
                <c:pt idx="15662" formatCode="m/d/yyyy\ h:mm">
                  <c:v>40224.958333319606</c:v>
                </c:pt>
                <c:pt idx="15663" formatCode="m/d/yyyy\ h:mm">
                  <c:v>40224.999999986256</c:v>
                </c:pt>
                <c:pt idx="15664" formatCode="m/d/yyyy\ h:mm">
                  <c:v>40225.04166665292</c:v>
                </c:pt>
                <c:pt idx="15665" formatCode="m/d/yyyy\ h:mm">
                  <c:v>40225.083333319591</c:v>
                </c:pt>
                <c:pt idx="15666" formatCode="m/d/yyyy\ h:mm">
                  <c:v>40225.124999986234</c:v>
                </c:pt>
                <c:pt idx="15667" formatCode="m/d/yyyy\ h:mm">
                  <c:v>40225.166666652905</c:v>
                </c:pt>
                <c:pt idx="15668" formatCode="m/d/yyyy\ h:mm">
                  <c:v>40225.208333319591</c:v>
                </c:pt>
                <c:pt idx="15669" formatCode="m/d/yyyy\ h:mm">
                  <c:v>40225.249999986234</c:v>
                </c:pt>
                <c:pt idx="15670" formatCode="m/d/yyyy\ h:mm">
                  <c:v>40225.291666652884</c:v>
                </c:pt>
                <c:pt idx="15671" formatCode="m/d/yyyy\ h:mm">
                  <c:v>40225.333333319584</c:v>
                </c:pt>
                <c:pt idx="15672" formatCode="m/d/yyyy\ h:mm">
                  <c:v>40225.374999986241</c:v>
                </c:pt>
                <c:pt idx="15673" formatCode="m/d/yyyy\ h:mm">
                  <c:v>40225.416666652898</c:v>
                </c:pt>
                <c:pt idx="15674" formatCode="m/d/yyyy\ h:mm">
                  <c:v>40225.458333319584</c:v>
                </c:pt>
                <c:pt idx="15675" formatCode="m/d/yyyy\ h:mm">
                  <c:v>40225.499999986227</c:v>
                </c:pt>
                <c:pt idx="15676" formatCode="m/d/yyyy\ h:mm">
                  <c:v>40225.541666652884</c:v>
                </c:pt>
                <c:pt idx="15677" formatCode="m/d/yyyy\ h:mm">
                  <c:v>40225.583333319562</c:v>
                </c:pt>
                <c:pt idx="15678" formatCode="m/d/yyyy\ h:mm">
                  <c:v>40225.624999986205</c:v>
                </c:pt>
                <c:pt idx="15679" formatCode="m/d/yyyy\ h:mm">
                  <c:v>40225.666666652884</c:v>
                </c:pt>
                <c:pt idx="15680" formatCode="m/d/yyyy\ h:mm">
                  <c:v>40225.708333319548</c:v>
                </c:pt>
                <c:pt idx="15681" formatCode="m/d/yyyy\ h:mm">
                  <c:v>40225.749999986205</c:v>
                </c:pt>
                <c:pt idx="15682" formatCode="m/d/yyyy\ h:mm">
                  <c:v>40225.791666652854</c:v>
                </c:pt>
                <c:pt idx="15683" formatCode="m/d/yyyy\ h:mm">
                  <c:v>40225.833333319541</c:v>
                </c:pt>
                <c:pt idx="15684" formatCode="m/d/yyyy\ h:mm">
                  <c:v>40225.874999986212</c:v>
                </c:pt>
                <c:pt idx="15685" formatCode="m/d/yyyy\ h:mm">
                  <c:v>40225.916666652869</c:v>
                </c:pt>
                <c:pt idx="15686" formatCode="m/d/yyyy\ h:mm">
                  <c:v>40225.958333319548</c:v>
                </c:pt>
                <c:pt idx="15687" formatCode="m/d/yyyy\ h:mm">
                  <c:v>40225.999999986198</c:v>
                </c:pt>
                <c:pt idx="15688" formatCode="m/d/yyyy\ h:mm">
                  <c:v>40226.041666652854</c:v>
                </c:pt>
                <c:pt idx="15689" formatCode="m/d/yyyy\ h:mm">
                  <c:v>40226.083333319533</c:v>
                </c:pt>
                <c:pt idx="15690" formatCode="m/d/yyyy\ h:mm">
                  <c:v>40226.12499998619</c:v>
                </c:pt>
                <c:pt idx="15691" formatCode="m/d/yyyy\ h:mm">
                  <c:v>40226.166666652854</c:v>
                </c:pt>
                <c:pt idx="15692" formatCode="m/d/yyyy\ h:mm">
                  <c:v>40226.208333319519</c:v>
                </c:pt>
                <c:pt idx="15693" formatCode="m/d/yyyy\ h:mm">
                  <c:v>40226.249999986183</c:v>
                </c:pt>
                <c:pt idx="15694" formatCode="m/d/yyyy\ h:mm">
                  <c:v>40226.291666652818</c:v>
                </c:pt>
                <c:pt idx="15695" formatCode="m/d/yyyy\ h:mm">
                  <c:v>40226.333333319511</c:v>
                </c:pt>
                <c:pt idx="15696" formatCode="m/d/yyyy\ h:mm">
                  <c:v>40226.374999986198</c:v>
                </c:pt>
                <c:pt idx="15697" formatCode="m/d/yyyy\ h:mm">
                  <c:v>40226.41666665284</c:v>
                </c:pt>
                <c:pt idx="15698" formatCode="m/d/yyyy\ h:mm">
                  <c:v>40226.458333319526</c:v>
                </c:pt>
                <c:pt idx="15699" formatCode="m/d/yyyy\ h:mm">
                  <c:v>40226.499999986168</c:v>
                </c:pt>
                <c:pt idx="15700" formatCode="m/d/yyyy\ h:mm">
                  <c:v>40226.541666652825</c:v>
                </c:pt>
                <c:pt idx="15701" formatCode="m/d/yyyy\ h:mm">
                  <c:v>40226.583333319497</c:v>
                </c:pt>
                <c:pt idx="15702" formatCode="m/d/yyyy\ h:mm">
                  <c:v>40226.624999986161</c:v>
                </c:pt>
                <c:pt idx="15703" formatCode="m/d/yyyy\ h:mm">
                  <c:v>40226.666666652825</c:v>
                </c:pt>
                <c:pt idx="15704" formatCode="m/d/yyyy\ h:mm">
                  <c:v>40226.70833331949</c:v>
                </c:pt>
                <c:pt idx="15705" formatCode="m/d/yyyy\ h:mm">
                  <c:v>40226.749999986161</c:v>
                </c:pt>
                <c:pt idx="15706" formatCode="m/d/yyyy\ h:mm">
                  <c:v>40226.791666652796</c:v>
                </c:pt>
                <c:pt idx="15707" formatCode="m/d/yyyy\ h:mm">
                  <c:v>40226.833333319482</c:v>
                </c:pt>
                <c:pt idx="15708" formatCode="m/d/yyyy\ h:mm">
                  <c:v>40226.874999986168</c:v>
                </c:pt>
                <c:pt idx="15709" formatCode="m/d/yyyy\ h:mm">
                  <c:v>40226.916666652811</c:v>
                </c:pt>
                <c:pt idx="15710" formatCode="m/d/yyyy\ h:mm">
                  <c:v>40226.958333319497</c:v>
                </c:pt>
                <c:pt idx="15711" formatCode="m/d/yyyy\ h:mm">
                  <c:v>40226.999999986139</c:v>
                </c:pt>
                <c:pt idx="15712" formatCode="m/d/yyyy\ h:mm">
                  <c:v>40227.041666652804</c:v>
                </c:pt>
                <c:pt idx="15713" formatCode="m/d/yyyy\ h:mm">
                  <c:v>40227.083333319468</c:v>
                </c:pt>
                <c:pt idx="15714" formatCode="m/d/yyyy\ h:mm">
                  <c:v>40227.124999986132</c:v>
                </c:pt>
                <c:pt idx="15715" formatCode="m/d/yyyy\ h:mm">
                  <c:v>40227.166666652782</c:v>
                </c:pt>
                <c:pt idx="15716" formatCode="m/d/yyyy\ h:mm">
                  <c:v>40227.208333319461</c:v>
                </c:pt>
                <c:pt idx="15717" formatCode="m/d/yyyy\ h:mm">
                  <c:v>40227.249999986132</c:v>
                </c:pt>
                <c:pt idx="15718" formatCode="m/d/yyyy\ h:mm">
                  <c:v>40227.291666652767</c:v>
                </c:pt>
                <c:pt idx="15719" formatCode="m/d/yyyy\ h:mm">
                  <c:v>40227.333333319453</c:v>
                </c:pt>
                <c:pt idx="15720" formatCode="m/d/yyyy\ h:mm">
                  <c:v>40227.374999986139</c:v>
                </c:pt>
                <c:pt idx="15721" formatCode="m/d/yyyy\ h:mm">
                  <c:v>40227.416666652782</c:v>
                </c:pt>
                <c:pt idx="15722" formatCode="m/d/yyyy\ h:mm">
                  <c:v>40227.458333319461</c:v>
                </c:pt>
                <c:pt idx="15723" formatCode="m/d/yyyy\ h:mm">
                  <c:v>40227.49999998611</c:v>
                </c:pt>
                <c:pt idx="15724" formatCode="m/d/yyyy\ h:mm">
                  <c:v>40227.541666652774</c:v>
                </c:pt>
                <c:pt idx="15725" formatCode="m/d/yyyy\ h:mm">
                  <c:v>40227.583333319439</c:v>
                </c:pt>
                <c:pt idx="15726" formatCode="m/d/yyyy\ h:mm">
                  <c:v>40227.624999986103</c:v>
                </c:pt>
                <c:pt idx="15727" formatCode="m/d/yyyy\ h:mm">
                  <c:v>40227.666666652753</c:v>
                </c:pt>
                <c:pt idx="15728" formatCode="m/d/yyyy\ h:mm">
                  <c:v>40227.708333319431</c:v>
                </c:pt>
                <c:pt idx="15729" formatCode="m/d/yyyy\ h:mm">
                  <c:v>40227.749999986096</c:v>
                </c:pt>
                <c:pt idx="15730" formatCode="m/d/yyyy\ h:mm">
                  <c:v>40227.791666652731</c:v>
                </c:pt>
                <c:pt idx="15731" formatCode="m/d/yyyy\ h:mm">
                  <c:v>40227.833333319431</c:v>
                </c:pt>
                <c:pt idx="15732" formatCode="m/d/yyyy\ h:mm">
                  <c:v>40227.874999986103</c:v>
                </c:pt>
                <c:pt idx="15733" formatCode="m/d/yyyy\ h:mm">
                  <c:v>40227.916666652753</c:v>
                </c:pt>
                <c:pt idx="15734" formatCode="m/d/yyyy\ h:mm">
                  <c:v>40227.958333319439</c:v>
                </c:pt>
                <c:pt idx="15735" formatCode="m/d/yyyy\ h:mm">
                  <c:v>40227.999999986081</c:v>
                </c:pt>
                <c:pt idx="15736" formatCode="m/d/yyyy\ h:mm">
                  <c:v>40228.041666652731</c:v>
                </c:pt>
                <c:pt idx="15737" formatCode="m/d/yyyy\ h:mm">
                  <c:v>40228.08333331941</c:v>
                </c:pt>
                <c:pt idx="15738" formatCode="m/d/yyyy\ h:mm">
                  <c:v>40228.124999986081</c:v>
                </c:pt>
                <c:pt idx="15739" formatCode="m/d/yyyy\ h:mm">
                  <c:v>40228.166666652724</c:v>
                </c:pt>
                <c:pt idx="15740" formatCode="m/d/yyyy\ h:mm">
                  <c:v>40228.208333319402</c:v>
                </c:pt>
                <c:pt idx="15741" formatCode="m/d/yyyy\ h:mm">
                  <c:v>40228.249999986067</c:v>
                </c:pt>
                <c:pt idx="15742" formatCode="m/d/yyyy\ h:mm">
                  <c:v>40228.291666652702</c:v>
                </c:pt>
                <c:pt idx="15743" formatCode="m/d/yyyy\ h:mm">
                  <c:v>40228.333333319395</c:v>
                </c:pt>
                <c:pt idx="15744" formatCode="m/d/yyyy\ h:mm">
                  <c:v>40228.374999986074</c:v>
                </c:pt>
                <c:pt idx="15745" formatCode="m/d/yyyy\ h:mm">
                  <c:v>40228.416666652731</c:v>
                </c:pt>
                <c:pt idx="15746" formatCode="m/d/yyyy\ h:mm">
                  <c:v>40228.458333319402</c:v>
                </c:pt>
                <c:pt idx="15747" formatCode="m/d/yyyy\ h:mm">
                  <c:v>40228.499999986052</c:v>
                </c:pt>
                <c:pt idx="15748" formatCode="m/d/yyyy\ h:mm">
                  <c:v>40228.541666652702</c:v>
                </c:pt>
                <c:pt idx="15749" formatCode="m/d/yyyy\ h:mm">
                  <c:v>40228.58333331938</c:v>
                </c:pt>
                <c:pt idx="15750" formatCode="m/d/yyyy\ h:mm">
                  <c:v>40228.624999986045</c:v>
                </c:pt>
                <c:pt idx="15751" formatCode="m/d/yyyy\ h:mm">
                  <c:v>40228.666666652694</c:v>
                </c:pt>
                <c:pt idx="15752" formatCode="m/d/yyyy\ h:mm">
                  <c:v>40228.708333319373</c:v>
                </c:pt>
                <c:pt idx="15753" formatCode="m/d/yyyy\ h:mm">
                  <c:v>40228.749999986037</c:v>
                </c:pt>
                <c:pt idx="15754" formatCode="m/d/yyyy\ h:mm">
                  <c:v>40228.791666652673</c:v>
                </c:pt>
                <c:pt idx="15755" formatCode="m/d/yyyy\ h:mm">
                  <c:v>40228.833333319366</c:v>
                </c:pt>
                <c:pt idx="15756" formatCode="m/d/yyyy\ h:mm">
                  <c:v>40228.874999986045</c:v>
                </c:pt>
                <c:pt idx="15757" formatCode="m/d/yyyy\ h:mm">
                  <c:v>40228.916666652694</c:v>
                </c:pt>
                <c:pt idx="15758" formatCode="m/d/yyyy\ h:mm">
                  <c:v>40228.958333319373</c:v>
                </c:pt>
                <c:pt idx="15759" formatCode="m/d/yyyy\ h:mm">
                  <c:v>40228.999999986023</c:v>
                </c:pt>
                <c:pt idx="15760" formatCode="m/d/yyyy\ h:mm">
                  <c:v>40229.041666652673</c:v>
                </c:pt>
                <c:pt idx="15761" formatCode="m/d/yyyy\ h:mm">
                  <c:v>40229.083333319351</c:v>
                </c:pt>
                <c:pt idx="15762" formatCode="m/d/yyyy\ h:mm">
                  <c:v>40229.124999986016</c:v>
                </c:pt>
                <c:pt idx="15763" formatCode="m/d/yyyy\ h:mm">
                  <c:v>40229.166666652665</c:v>
                </c:pt>
                <c:pt idx="15764" formatCode="m/d/yyyy\ h:mm">
                  <c:v>40229.208333319344</c:v>
                </c:pt>
                <c:pt idx="15765" formatCode="m/d/yyyy\ h:mm">
                  <c:v>40229.249999986008</c:v>
                </c:pt>
                <c:pt idx="15766" formatCode="m/d/yyyy\ h:mm">
                  <c:v>40229.291666652643</c:v>
                </c:pt>
                <c:pt idx="15767" formatCode="m/d/yyyy\ h:mm">
                  <c:v>40229.333333319337</c:v>
                </c:pt>
                <c:pt idx="15768" formatCode="m/d/yyyy\ h:mm">
                  <c:v>40229.374999986016</c:v>
                </c:pt>
                <c:pt idx="15769" formatCode="m/d/yyyy\ h:mm">
                  <c:v>40229.416666652665</c:v>
                </c:pt>
                <c:pt idx="15770" formatCode="m/d/yyyy\ h:mm">
                  <c:v>40229.458333319344</c:v>
                </c:pt>
                <c:pt idx="15771" formatCode="m/d/yyyy\ h:mm">
                  <c:v>40229.499999985994</c:v>
                </c:pt>
                <c:pt idx="15772" formatCode="m/d/yyyy\ h:mm">
                  <c:v>40229.541666652643</c:v>
                </c:pt>
                <c:pt idx="15773" formatCode="m/d/yyyy\ h:mm">
                  <c:v>40229.583333319322</c:v>
                </c:pt>
                <c:pt idx="15774" formatCode="m/d/yyyy\ h:mm">
                  <c:v>40229.624999985987</c:v>
                </c:pt>
                <c:pt idx="15775" formatCode="m/d/yyyy\ h:mm">
                  <c:v>40229.666666652629</c:v>
                </c:pt>
                <c:pt idx="15776" formatCode="m/d/yyyy\ h:mm">
                  <c:v>40229.708333319315</c:v>
                </c:pt>
                <c:pt idx="15777" formatCode="m/d/yyyy\ h:mm">
                  <c:v>40229.749999985979</c:v>
                </c:pt>
                <c:pt idx="15778" formatCode="m/d/yyyy\ h:mm">
                  <c:v>40229.791666652607</c:v>
                </c:pt>
                <c:pt idx="15779" formatCode="m/d/yyyy\ h:mm">
                  <c:v>40229.833333319308</c:v>
                </c:pt>
                <c:pt idx="15780" formatCode="m/d/yyyy\ h:mm">
                  <c:v>40229.874999985987</c:v>
                </c:pt>
                <c:pt idx="15781" formatCode="m/d/yyyy\ h:mm">
                  <c:v>40229.916666652636</c:v>
                </c:pt>
                <c:pt idx="15782" formatCode="m/d/yyyy\ h:mm">
                  <c:v>40229.958333319315</c:v>
                </c:pt>
                <c:pt idx="15783" formatCode="m/d/yyyy\ h:mm">
                  <c:v>40229.999999985965</c:v>
                </c:pt>
                <c:pt idx="15784" formatCode="m/d/yyyy\ h:mm">
                  <c:v>40230.041666652614</c:v>
                </c:pt>
                <c:pt idx="15785" formatCode="m/d/yyyy\ h:mm">
                  <c:v>40230.083333319286</c:v>
                </c:pt>
                <c:pt idx="15786" formatCode="m/d/yyyy\ h:mm">
                  <c:v>40230.124999985957</c:v>
                </c:pt>
                <c:pt idx="15787" formatCode="m/d/yyyy\ h:mm">
                  <c:v>40230.166666652607</c:v>
                </c:pt>
                <c:pt idx="15788" formatCode="m/d/yyyy\ h:mm">
                  <c:v>40230.208333319286</c:v>
                </c:pt>
                <c:pt idx="15789" formatCode="m/d/yyyy\ h:mm">
                  <c:v>40230.24999998595</c:v>
                </c:pt>
                <c:pt idx="15790" formatCode="m/d/yyyy\ h:mm">
                  <c:v>40230.291666652585</c:v>
                </c:pt>
                <c:pt idx="15791" formatCode="m/d/yyyy\ h:mm">
                  <c:v>40230.333333319279</c:v>
                </c:pt>
                <c:pt idx="15792" formatCode="m/d/yyyy\ h:mm">
                  <c:v>40230.374999985943</c:v>
                </c:pt>
                <c:pt idx="15793" formatCode="m/d/yyyy\ h:mm">
                  <c:v>40230.416666652607</c:v>
                </c:pt>
                <c:pt idx="15794" formatCode="m/d/yyyy\ h:mm">
                  <c:v>40230.458333319286</c:v>
                </c:pt>
                <c:pt idx="15795" formatCode="m/d/yyyy\ h:mm">
                  <c:v>40230.499999985936</c:v>
                </c:pt>
                <c:pt idx="15796" formatCode="m/d/yyyy\ h:mm">
                  <c:v>40230.541666652585</c:v>
                </c:pt>
                <c:pt idx="15797" formatCode="m/d/yyyy\ h:mm">
                  <c:v>40230.583333319264</c:v>
                </c:pt>
                <c:pt idx="15798" formatCode="m/d/yyyy\ h:mm">
                  <c:v>40230.624999985928</c:v>
                </c:pt>
                <c:pt idx="15799" formatCode="m/d/yyyy\ h:mm">
                  <c:v>40230.666666652585</c:v>
                </c:pt>
                <c:pt idx="15800" formatCode="m/d/yyyy\ h:mm">
                  <c:v>40230.708333319257</c:v>
                </c:pt>
                <c:pt idx="15801" formatCode="m/d/yyyy\ h:mm">
                  <c:v>40230.749999985921</c:v>
                </c:pt>
                <c:pt idx="15802" formatCode="m/d/yyyy\ h:mm">
                  <c:v>40230.791666652571</c:v>
                </c:pt>
                <c:pt idx="15803" formatCode="m/d/yyyy\ h:mm">
                  <c:v>40230.83333331925</c:v>
                </c:pt>
                <c:pt idx="15804" formatCode="m/d/yyyy\ h:mm">
                  <c:v>40230.874999985928</c:v>
                </c:pt>
                <c:pt idx="15805" formatCode="m/d/yyyy\ h:mm">
                  <c:v>40230.916666652593</c:v>
                </c:pt>
                <c:pt idx="15806" formatCode="m/d/yyyy\ h:mm">
                  <c:v>40230.958333319242</c:v>
                </c:pt>
                <c:pt idx="15807" formatCode="m/d/yyyy\ h:mm">
                  <c:v>40230.999999985906</c:v>
                </c:pt>
                <c:pt idx="15808" formatCode="m/d/yyyy\ h:mm">
                  <c:v>40231.041666652571</c:v>
                </c:pt>
                <c:pt idx="15809" formatCode="m/d/yyyy\ h:mm">
                  <c:v>40231.083333319235</c:v>
                </c:pt>
                <c:pt idx="15810" formatCode="m/d/yyyy\ h:mm">
                  <c:v>40231.124999985885</c:v>
                </c:pt>
                <c:pt idx="15811" formatCode="m/d/yyyy\ h:mm">
                  <c:v>40231.166666652556</c:v>
                </c:pt>
                <c:pt idx="15812" formatCode="m/d/yyyy\ h:mm">
                  <c:v>40231.208333319228</c:v>
                </c:pt>
                <c:pt idx="15813" formatCode="m/d/yyyy\ h:mm">
                  <c:v>40231.249999985885</c:v>
                </c:pt>
                <c:pt idx="15814" formatCode="m/d/yyyy\ h:mm">
                  <c:v>40231.291666652534</c:v>
                </c:pt>
                <c:pt idx="15815" formatCode="m/d/yyyy\ h:mm">
                  <c:v>40231.33333331922</c:v>
                </c:pt>
                <c:pt idx="15816" formatCode="m/d/yyyy\ h:mm">
                  <c:v>40231.374999985892</c:v>
                </c:pt>
                <c:pt idx="15817" formatCode="m/d/yyyy\ h:mm">
                  <c:v>40231.416666652549</c:v>
                </c:pt>
                <c:pt idx="15818" formatCode="m/d/yyyy\ h:mm">
                  <c:v>40231.458333319213</c:v>
                </c:pt>
                <c:pt idx="15819" formatCode="m/d/yyyy\ h:mm">
                  <c:v>40231.499999985877</c:v>
                </c:pt>
                <c:pt idx="15820" formatCode="m/d/yyyy\ h:mm">
                  <c:v>40231.541666652534</c:v>
                </c:pt>
                <c:pt idx="15821" formatCode="m/d/yyyy\ h:mm">
                  <c:v>40231.583333319206</c:v>
                </c:pt>
                <c:pt idx="15822" formatCode="m/d/yyyy\ h:mm">
                  <c:v>40231.62499998587</c:v>
                </c:pt>
                <c:pt idx="15823" formatCode="m/d/yyyy\ h:mm">
                  <c:v>40231.666666652534</c:v>
                </c:pt>
                <c:pt idx="15824" formatCode="m/d/yyyy\ h:mm">
                  <c:v>40231.708333319199</c:v>
                </c:pt>
                <c:pt idx="15825" formatCode="m/d/yyyy\ h:mm">
                  <c:v>40231.749999985856</c:v>
                </c:pt>
                <c:pt idx="15826" formatCode="m/d/yyyy\ h:mm">
                  <c:v>40231.791666652513</c:v>
                </c:pt>
                <c:pt idx="15827" formatCode="m/d/yyyy\ h:mm">
                  <c:v>40231.833333319191</c:v>
                </c:pt>
                <c:pt idx="15828" formatCode="m/d/yyyy\ h:mm">
                  <c:v>40231.874999985863</c:v>
                </c:pt>
                <c:pt idx="15829" formatCode="m/d/yyyy\ h:mm">
                  <c:v>40231.916666652534</c:v>
                </c:pt>
                <c:pt idx="15830" formatCode="m/d/yyyy\ h:mm">
                  <c:v>40231.958333319206</c:v>
                </c:pt>
                <c:pt idx="15831" formatCode="m/d/yyyy\ h:mm">
                  <c:v>40231.999999985834</c:v>
                </c:pt>
                <c:pt idx="15832" formatCode="m/d/yyyy\ h:mm">
                  <c:v>40232.041666652505</c:v>
                </c:pt>
                <c:pt idx="15833" formatCode="m/d/yyyy\ h:mm">
                  <c:v>40232.083333319191</c:v>
                </c:pt>
                <c:pt idx="15834" formatCode="m/d/yyyy\ h:mm">
                  <c:v>40232.124999985834</c:v>
                </c:pt>
                <c:pt idx="15835" formatCode="m/d/yyyy\ h:mm">
                  <c:v>40232.166666652505</c:v>
                </c:pt>
                <c:pt idx="15836" formatCode="m/d/yyyy\ h:mm">
                  <c:v>40232.208333319169</c:v>
                </c:pt>
                <c:pt idx="15837" formatCode="m/d/yyyy\ h:mm">
                  <c:v>40232.249999985834</c:v>
                </c:pt>
                <c:pt idx="15838" formatCode="m/d/yyyy\ h:mm">
                  <c:v>40232.291666652469</c:v>
                </c:pt>
                <c:pt idx="15839" formatCode="m/d/yyyy\ h:mm">
                  <c:v>40232.333333319162</c:v>
                </c:pt>
                <c:pt idx="15840" formatCode="m/d/yyyy\ h:mm">
                  <c:v>40232.374999985841</c:v>
                </c:pt>
                <c:pt idx="15841" formatCode="m/d/yyyy\ h:mm">
                  <c:v>40232.416666652491</c:v>
                </c:pt>
                <c:pt idx="15842" formatCode="m/d/yyyy\ h:mm">
                  <c:v>40232.458333319177</c:v>
                </c:pt>
                <c:pt idx="15843" formatCode="m/d/yyyy\ h:mm">
                  <c:v>40232.499999985805</c:v>
                </c:pt>
                <c:pt idx="15844" formatCode="m/d/yyyy\ h:mm">
                  <c:v>40232.541666652476</c:v>
                </c:pt>
                <c:pt idx="15845" formatCode="m/d/yyyy\ h:mm">
                  <c:v>40232.583333319148</c:v>
                </c:pt>
                <c:pt idx="15846" formatCode="m/d/yyyy\ h:mm">
                  <c:v>40232.624999985805</c:v>
                </c:pt>
                <c:pt idx="15847" formatCode="m/d/yyyy\ h:mm">
                  <c:v>40232.666666652476</c:v>
                </c:pt>
                <c:pt idx="15848" formatCode="m/d/yyyy\ h:mm">
                  <c:v>40232.70833331914</c:v>
                </c:pt>
                <c:pt idx="15849" formatCode="m/d/yyyy\ h:mm">
                  <c:v>40232.749999985805</c:v>
                </c:pt>
                <c:pt idx="15850" formatCode="m/d/yyyy\ h:mm">
                  <c:v>40232.791666652447</c:v>
                </c:pt>
                <c:pt idx="15851" formatCode="m/d/yyyy\ h:mm">
                  <c:v>40232.833333319133</c:v>
                </c:pt>
                <c:pt idx="15852" formatCode="m/d/yyyy\ h:mm">
                  <c:v>40232.874999985797</c:v>
                </c:pt>
                <c:pt idx="15853" formatCode="m/d/yyyy\ h:mm">
                  <c:v>40232.916666652462</c:v>
                </c:pt>
                <c:pt idx="15854" formatCode="m/d/yyyy\ h:mm">
                  <c:v>40232.958333319148</c:v>
                </c:pt>
                <c:pt idx="15855" formatCode="m/d/yyyy\ h:mm">
                  <c:v>40232.999999985776</c:v>
                </c:pt>
                <c:pt idx="15856" formatCode="m/d/yyyy\ h:mm">
                  <c:v>40233.041666652454</c:v>
                </c:pt>
                <c:pt idx="15857" formatCode="m/d/yyyy\ h:mm">
                  <c:v>40233.083333319119</c:v>
                </c:pt>
                <c:pt idx="15858" formatCode="m/d/yyyy\ h:mm">
                  <c:v>40233.124999985776</c:v>
                </c:pt>
                <c:pt idx="15859" formatCode="m/d/yyyy\ h:mm">
                  <c:v>40233.166666652432</c:v>
                </c:pt>
                <c:pt idx="15860" formatCode="m/d/yyyy\ h:mm">
                  <c:v>40233.208333319111</c:v>
                </c:pt>
                <c:pt idx="15861" formatCode="m/d/yyyy\ h:mm">
                  <c:v>40233.249999985776</c:v>
                </c:pt>
                <c:pt idx="15862" formatCode="m/d/yyyy\ h:mm">
                  <c:v>40233.291666652418</c:v>
                </c:pt>
                <c:pt idx="15863" formatCode="m/d/yyyy\ h:mm">
                  <c:v>40233.333333319111</c:v>
                </c:pt>
                <c:pt idx="15864" formatCode="m/d/yyyy\ h:mm">
                  <c:v>40233.374999985768</c:v>
                </c:pt>
                <c:pt idx="15865" formatCode="m/d/yyyy\ h:mm">
                  <c:v>40233.416666652432</c:v>
                </c:pt>
                <c:pt idx="15866" formatCode="m/d/yyyy\ h:mm">
                  <c:v>40233.458333319119</c:v>
                </c:pt>
                <c:pt idx="15867" formatCode="m/d/yyyy\ h:mm">
                  <c:v>40233.499999985754</c:v>
                </c:pt>
                <c:pt idx="15868" formatCode="m/d/yyyy\ h:mm">
                  <c:v>40233.541666652425</c:v>
                </c:pt>
                <c:pt idx="15869" formatCode="m/d/yyyy\ h:mm">
                  <c:v>40233.583333319089</c:v>
                </c:pt>
                <c:pt idx="15870" formatCode="m/d/yyyy\ h:mm">
                  <c:v>40233.624999985754</c:v>
                </c:pt>
                <c:pt idx="15871" formatCode="m/d/yyyy\ h:mm">
                  <c:v>40233.666666652403</c:v>
                </c:pt>
                <c:pt idx="15872" formatCode="m/d/yyyy\ h:mm">
                  <c:v>40233.708333319082</c:v>
                </c:pt>
                <c:pt idx="15873" formatCode="m/d/yyyy\ h:mm">
                  <c:v>40233.749999985732</c:v>
                </c:pt>
                <c:pt idx="15874" formatCode="m/d/yyyy\ h:mm">
                  <c:v>40233.791666652382</c:v>
                </c:pt>
                <c:pt idx="15875" formatCode="m/d/yyyy\ h:mm">
                  <c:v>40233.833333319082</c:v>
                </c:pt>
                <c:pt idx="15876" formatCode="m/d/yyyy\ h:mm">
                  <c:v>40233.874999985739</c:v>
                </c:pt>
                <c:pt idx="15877" formatCode="m/d/yyyy\ h:mm">
                  <c:v>40233.916666652403</c:v>
                </c:pt>
                <c:pt idx="15878" formatCode="m/d/yyyy\ h:mm">
                  <c:v>40233.958333319089</c:v>
                </c:pt>
                <c:pt idx="15879" formatCode="m/d/yyyy\ h:mm">
                  <c:v>40233.999999985725</c:v>
                </c:pt>
                <c:pt idx="15880" formatCode="m/d/yyyy\ h:mm">
                  <c:v>40234.041666652382</c:v>
                </c:pt>
                <c:pt idx="15881" formatCode="m/d/yyyy\ h:mm">
                  <c:v>40234.08333331906</c:v>
                </c:pt>
                <c:pt idx="15882" formatCode="m/d/yyyy\ h:mm">
                  <c:v>40234.124999985725</c:v>
                </c:pt>
                <c:pt idx="15883" formatCode="m/d/yyyy\ h:mm">
                  <c:v>40234.166666652374</c:v>
                </c:pt>
                <c:pt idx="15884" formatCode="m/d/yyyy\ h:mm">
                  <c:v>40234.208333319053</c:v>
                </c:pt>
                <c:pt idx="15885" formatCode="m/d/yyyy\ h:mm">
                  <c:v>40234.249999985703</c:v>
                </c:pt>
                <c:pt idx="15886" formatCode="m/d/yyyy\ h:mm">
                  <c:v>40234.291666652352</c:v>
                </c:pt>
                <c:pt idx="15887" formatCode="m/d/yyyy\ h:mm">
                  <c:v>40234.333333319046</c:v>
                </c:pt>
                <c:pt idx="15888" formatCode="m/d/yyyy\ h:mm">
                  <c:v>40234.37499998571</c:v>
                </c:pt>
                <c:pt idx="15889" formatCode="m/d/yyyy\ h:mm">
                  <c:v>40234.416666652382</c:v>
                </c:pt>
                <c:pt idx="15890" formatCode="m/d/yyyy\ h:mm">
                  <c:v>40234.458333319053</c:v>
                </c:pt>
                <c:pt idx="15891" formatCode="m/d/yyyy\ h:mm">
                  <c:v>40234.499999985688</c:v>
                </c:pt>
                <c:pt idx="15892" formatCode="m/d/yyyy\ h:mm">
                  <c:v>40234.541666652352</c:v>
                </c:pt>
                <c:pt idx="15893" formatCode="m/d/yyyy\ h:mm">
                  <c:v>40234.583333319031</c:v>
                </c:pt>
                <c:pt idx="15894" formatCode="m/d/yyyy\ h:mm">
                  <c:v>40234.624999985681</c:v>
                </c:pt>
                <c:pt idx="15895" formatCode="m/d/yyyy\ h:mm">
                  <c:v>40234.666666652345</c:v>
                </c:pt>
                <c:pt idx="15896" formatCode="m/d/yyyy\ h:mm">
                  <c:v>40234.708333319031</c:v>
                </c:pt>
                <c:pt idx="15897" formatCode="m/d/yyyy\ h:mm">
                  <c:v>40234.749999985674</c:v>
                </c:pt>
                <c:pt idx="15898" formatCode="m/d/yyyy\ h:mm">
                  <c:v>40234.791666652323</c:v>
                </c:pt>
                <c:pt idx="15899" formatCode="m/d/yyyy\ h:mm">
                  <c:v>40234.833333319017</c:v>
                </c:pt>
                <c:pt idx="15900" formatCode="m/d/yyyy\ h:mm">
                  <c:v>40234.874999985681</c:v>
                </c:pt>
                <c:pt idx="15901" formatCode="m/d/yyyy\ h:mm">
                  <c:v>40234.916666652345</c:v>
                </c:pt>
                <c:pt idx="15902" formatCode="m/d/yyyy\ h:mm">
                  <c:v>40234.958333319024</c:v>
                </c:pt>
                <c:pt idx="15903" formatCode="m/d/yyyy\ h:mm">
                  <c:v>40234.999999985674</c:v>
                </c:pt>
                <c:pt idx="15904" formatCode="m/d/yyyy\ h:mm">
                  <c:v>40235.041666652323</c:v>
                </c:pt>
                <c:pt idx="15905" formatCode="m/d/yyyy\ h:mm">
                  <c:v>40235.083333319002</c:v>
                </c:pt>
                <c:pt idx="15906" formatCode="m/d/yyyy\ h:mm">
                  <c:v>40235.124999985652</c:v>
                </c:pt>
                <c:pt idx="15907" formatCode="m/d/yyyy\ h:mm">
                  <c:v>40235.166666652316</c:v>
                </c:pt>
                <c:pt idx="15908" formatCode="m/d/yyyy\ h:mm">
                  <c:v>40235.208333319002</c:v>
                </c:pt>
                <c:pt idx="15909" formatCode="m/d/yyyy\ h:mm">
                  <c:v>40235.249999985645</c:v>
                </c:pt>
                <c:pt idx="15910" formatCode="m/d/yyyy\ h:mm">
                  <c:v>40235.291666652294</c:v>
                </c:pt>
                <c:pt idx="15911" formatCode="m/d/yyyy\ h:mm">
                  <c:v>40235.333333319002</c:v>
                </c:pt>
                <c:pt idx="15912" formatCode="m/d/yyyy\ h:mm">
                  <c:v>40235.374999985652</c:v>
                </c:pt>
                <c:pt idx="15913" formatCode="m/d/yyyy\ h:mm">
                  <c:v>40235.416666652316</c:v>
                </c:pt>
                <c:pt idx="15914" formatCode="m/d/yyyy\ h:mm">
                  <c:v>40235.458333319009</c:v>
                </c:pt>
                <c:pt idx="15915" formatCode="m/d/yyyy\ h:mm">
                  <c:v>40235.49999998563</c:v>
                </c:pt>
                <c:pt idx="15916" formatCode="m/d/yyyy\ h:mm">
                  <c:v>40235.541666652294</c:v>
                </c:pt>
                <c:pt idx="15917" formatCode="m/d/yyyy\ h:mm">
                  <c:v>40235.583333318988</c:v>
                </c:pt>
                <c:pt idx="15918" formatCode="m/d/yyyy\ h:mm">
                  <c:v>40235.624999985623</c:v>
                </c:pt>
                <c:pt idx="15919" formatCode="m/d/yyyy\ h:mm">
                  <c:v>40235.666666652287</c:v>
                </c:pt>
                <c:pt idx="15920" formatCode="m/d/yyyy\ h:mm">
                  <c:v>40235.70833331898</c:v>
                </c:pt>
                <c:pt idx="15921" formatCode="m/d/yyyy\ h:mm">
                  <c:v>40235.749999985615</c:v>
                </c:pt>
                <c:pt idx="15922" formatCode="m/d/yyyy\ h:mm">
                  <c:v>40235.791666652265</c:v>
                </c:pt>
                <c:pt idx="15923" formatCode="m/d/yyyy\ h:mm">
                  <c:v>40235.833333318973</c:v>
                </c:pt>
                <c:pt idx="15924" formatCode="m/d/yyyy\ h:mm">
                  <c:v>40235.874999985623</c:v>
                </c:pt>
                <c:pt idx="15925" formatCode="m/d/yyyy\ h:mm">
                  <c:v>40235.916666652287</c:v>
                </c:pt>
                <c:pt idx="15926" formatCode="m/d/yyyy\ h:mm">
                  <c:v>40235.95833331898</c:v>
                </c:pt>
                <c:pt idx="15927" formatCode="m/d/yyyy\ h:mm">
                  <c:v>40235.999999985601</c:v>
                </c:pt>
                <c:pt idx="15928" formatCode="m/d/yyyy\ h:mm">
                  <c:v>40236.041666652265</c:v>
                </c:pt>
                <c:pt idx="15929" formatCode="m/d/yyyy\ h:mm">
                  <c:v>40236.083333318958</c:v>
                </c:pt>
                <c:pt idx="15930" formatCode="m/d/yyyy\ h:mm">
                  <c:v>40236.124999985594</c:v>
                </c:pt>
                <c:pt idx="15931" formatCode="m/d/yyyy\ h:mm">
                  <c:v>40236.166666652258</c:v>
                </c:pt>
                <c:pt idx="15932" formatCode="m/d/yyyy\ h:mm">
                  <c:v>40236.208333318951</c:v>
                </c:pt>
                <c:pt idx="15933" formatCode="m/d/yyyy\ h:mm">
                  <c:v>40236.249999985594</c:v>
                </c:pt>
                <c:pt idx="15934" formatCode="m/d/yyyy\ h:mm">
                  <c:v>40236.291666652236</c:v>
                </c:pt>
                <c:pt idx="15935" formatCode="m/d/yyyy\ h:mm">
                  <c:v>40236.333333318944</c:v>
                </c:pt>
                <c:pt idx="15936" formatCode="m/d/yyyy\ h:mm">
                  <c:v>40236.374999985601</c:v>
                </c:pt>
                <c:pt idx="15937" formatCode="m/d/yyyy\ h:mm">
                  <c:v>40236.416666652258</c:v>
                </c:pt>
                <c:pt idx="15938" formatCode="m/d/yyyy\ h:mm">
                  <c:v>40236.458333318951</c:v>
                </c:pt>
                <c:pt idx="15939" formatCode="m/d/yyyy\ h:mm">
                  <c:v>40236.499999985586</c:v>
                </c:pt>
                <c:pt idx="15940" formatCode="m/d/yyyy\ h:mm">
                  <c:v>40236.541666652229</c:v>
                </c:pt>
                <c:pt idx="15941" formatCode="m/d/yyyy\ h:mm">
                  <c:v>40236.583333318929</c:v>
                </c:pt>
                <c:pt idx="15942" formatCode="m/d/yyyy\ h:mm">
                  <c:v>40236.624999985579</c:v>
                </c:pt>
                <c:pt idx="15943" formatCode="m/d/yyyy\ h:mm">
                  <c:v>40236.666666652221</c:v>
                </c:pt>
                <c:pt idx="15944" formatCode="m/d/yyyy\ h:mm">
                  <c:v>40236.708333318922</c:v>
                </c:pt>
                <c:pt idx="15945" formatCode="m/d/yyyy\ h:mm">
                  <c:v>40236.749999985572</c:v>
                </c:pt>
                <c:pt idx="15946" formatCode="m/d/yyyy\ h:mm">
                  <c:v>40236.791666652207</c:v>
                </c:pt>
                <c:pt idx="15947" formatCode="m/d/yyyy\ h:mm">
                  <c:v>40236.833333318915</c:v>
                </c:pt>
                <c:pt idx="15948" formatCode="m/d/yyyy\ h:mm">
                  <c:v>40236.874999985579</c:v>
                </c:pt>
                <c:pt idx="15949" formatCode="m/d/yyyy\ h:mm">
                  <c:v>40236.916666652229</c:v>
                </c:pt>
                <c:pt idx="15950" formatCode="m/d/yyyy\ h:mm">
                  <c:v>40236.958333318915</c:v>
                </c:pt>
                <c:pt idx="15951" formatCode="m/d/yyyy\ h:mm">
                  <c:v>40236.999999985557</c:v>
                </c:pt>
                <c:pt idx="15952" formatCode="m/d/yyyy\ h:mm">
                  <c:v>40237.041666652207</c:v>
                </c:pt>
                <c:pt idx="15953" formatCode="m/d/yyyy\ h:mm">
                  <c:v>40237.083333318893</c:v>
                </c:pt>
                <c:pt idx="15954" formatCode="m/d/yyyy\ h:mm">
                  <c:v>40237.12499998555</c:v>
                </c:pt>
                <c:pt idx="15955" formatCode="m/d/yyyy\ h:mm">
                  <c:v>40237.1666666522</c:v>
                </c:pt>
                <c:pt idx="15956" formatCode="m/d/yyyy\ h:mm">
                  <c:v>40237.208333318893</c:v>
                </c:pt>
                <c:pt idx="15957" formatCode="m/d/yyyy\ h:mm">
                  <c:v>40237.249999985535</c:v>
                </c:pt>
                <c:pt idx="15958" formatCode="m/d/yyyy\ h:mm">
                  <c:v>40237.291666652178</c:v>
                </c:pt>
                <c:pt idx="15959" formatCode="m/d/yyyy\ h:mm">
                  <c:v>40237.333333318886</c:v>
                </c:pt>
                <c:pt idx="15960" formatCode="m/d/yyyy\ h:mm">
                  <c:v>40237.374999985543</c:v>
                </c:pt>
                <c:pt idx="15961" formatCode="m/d/yyyy\ h:mm">
                  <c:v>40237.4166666522</c:v>
                </c:pt>
                <c:pt idx="15962" formatCode="m/d/yyyy\ h:mm">
                  <c:v>40237.458333318893</c:v>
                </c:pt>
                <c:pt idx="15963" formatCode="m/d/yyyy\ h:mm">
                  <c:v>40237.499999985528</c:v>
                </c:pt>
                <c:pt idx="15964" formatCode="m/d/yyyy\ h:mm">
                  <c:v>40237.541666652185</c:v>
                </c:pt>
                <c:pt idx="15965" formatCode="m/d/yyyy\ h:mm">
                  <c:v>40237.583333318871</c:v>
                </c:pt>
                <c:pt idx="15966" formatCode="m/d/yyyy\ h:mm">
                  <c:v>40237.624999985521</c:v>
                </c:pt>
                <c:pt idx="15967" formatCode="m/d/yyyy\ h:mm">
                  <c:v>40237.666666652185</c:v>
                </c:pt>
                <c:pt idx="15968" formatCode="m/d/yyyy\ h:mm">
                  <c:v>40237.708333318849</c:v>
                </c:pt>
                <c:pt idx="15969" formatCode="m/d/yyyy\ h:mm">
                  <c:v>40237.749999985514</c:v>
                </c:pt>
                <c:pt idx="15970" formatCode="m/d/yyyy\ h:mm">
                  <c:v>40237.791666652163</c:v>
                </c:pt>
                <c:pt idx="15971" formatCode="m/d/yyyy\ h:mm">
                  <c:v>40237.833333318842</c:v>
                </c:pt>
                <c:pt idx="15972" formatCode="m/d/yyyy\ h:mm">
                  <c:v>40237.874999985521</c:v>
                </c:pt>
                <c:pt idx="15973" formatCode="m/d/yyyy\ h:mm">
                  <c:v>40237.916666652185</c:v>
                </c:pt>
                <c:pt idx="15974" formatCode="m/d/yyyy\ h:mm">
                  <c:v>40237.958333318857</c:v>
                </c:pt>
                <c:pt idx="15975" formatCode="m/d/yyyy\ h:mm">
                  <c:v>40237.999999985484</c:v>
                </c:pt>
                <c:pt idx="15976" formatCode="m/d/yyyy\ h:mm">
                  <c:v>40238.041666652156</c:v>
                </c:pt>
                <c:pt idx="15977" formatCode="m/d/yyyy\ h:mm">
                  <c:v>40238.083333318842</c:v>
                </c:pt>
                <c:pt idx="15978" formatCode="m/d/yyyy\ h:mm">
                  <c:v>40238.124999985484</c:v>
                </c:pt>
                <c:pt idx="15979" formatCode="m/d/yyyy\ h:mm">
                  <c:v>40238.166666652156</c:v>
                </c:pt>
                <c:pt idx="15980" formatCode="m/d/yyyy\ h:mm">
                  <c:v>40238.208333318835</c:v>
                </c:pt>
                <c:pt idx="15981" formatCode="m/d/yyyy\ h:mm">
                  <c:v>40238.249999985484</c:v>
                </c:pt>
                <c:pt idx="15982" formatCode="m/d/yyyy\ h:mm">
                  <c:v>40238.291666652127</c:v>
                </c:pt>
                <c:pt idx="15983" formatCode="m/d/yyyy\ h:mm">
                  <c:v>40238.333333318813</c:v>
                </c:pt>
                <c:pt idx="15984" formatCode="m/d/yyyy\ h:mm">
                  <c:v>40238.374999985492</c:v>
                </c:pt>
                <c:pt idx="15985" formatCode="m/d/yyyy\ h:mm">
                  <c:v>40238.416666652141</c:v>
                </c:pt>
                <c:pt idx="15986" formatCode="m/d/yyyy\ h:mm">
                  <c:v>40238.458333318835</c:v>
                </c:pt>
                <c:pt idx="15987" formatCode="m/d/yyyy\ h:mm">
                  <c:v>40238.49999998547</c:v>
                </c:pt>
                <c:pt idx="15988" formatCode="m/d/yyyy\ h:mm">
                  <c:v>40238.541666652134</c:v>
                </c:pt>
                <c:pt idx="15989" formatCode="m/d/yyyy\ h:mm">
                  <c:v>40238.583333318798</c:v>
                </c:pt>
                <c:pt idx="15990" formatCode="m/d/yyyy\ h:mm">
                  <c:v>40238.624999985455</c:v>
                </c:pt>
                <c:pt idx="15991" formatCode="m/d/yyyy\ h:mm">
                  <c:v>40238.666666652127</c:v>
                </c:pt>
                <c:pt idx="15992" formatCode="m/d/yyyy\ h:mm">
                  <c:v>40238.708333318791</c:v>
                </c:pt>
                <c:pt idx="15993" formatCode="m/d/yyyy\ h:mm">
                  <c:v>40238.749999985455</c:v>
                </c:pt>
                <c:pt idx="15994" formatCode="m/d/yyyy\ h:mm">
                  <c:v>40238.791666652098</c:v>
                </c:pt>
                <c:pt idx="15995" formatCode="m/d/yyyy\ h:mm">
                  <c:v>40238.833333318791</c:v>
                </c:pt>
                <c:pt idx="15996" formatCode="m/d/yyyy\ h:mm">
                  <c:v>40238.874999985448</c:v>
                </c:pt>
                <c:pt idx="15997" formatCode="m/d/yyyy\ h:mm">
                  <c:v>40238.916666652112</c:v>
                </c:pt>
                <c:pt idx="15998" formatCode="m/d/yyyy\ h:mm">
                  <c:v>40238.958333318798</c:v>
                </c:pt>
                <c:pt idx="15999" formatCode="m/d/yyyy\ h:mm">
                  <c:v>40238.999999985434</c:v>
                </c:pt>
                <c:pt idx="16000" formatCode="m/d/yyyy\ h:mm">
                  <c:v>40239.041666652105</c:v>
                </c:pt>
                <c:pt idx="16001" formatCode="m/d/yyyy\ h:mm">
                  <c:v>40239.083333318769</c:v>
                </c:pt>
                <c:pt idx="16002" formatCode="m/d/yyyy\ h:mm">
                  <c:v>40239.124999985434</c:v>
                </c:pt>
                <c:pt idx="16003" formatCode="m/d/yyyy\ h:mm">
                  <c:v>40239.166666652083</c:v>
                </c:pt>
                <c:pt idx="16004" formatCode="m/d/yyyy\ h:mm">
                  <c:v>40239.208333318762</c:v>
                </c:pt>
                <c:pt idx="16005" formatCode="m/d/yyyy\ h:mm">
                  <c:v>40239.249999985426</c:v>
                </c:pt>
                <c:pt idx="16006" formatCode="m/d/yyyy\ h:mm">
                  <c:v>40239.291666652069</c:v>
                </c:pt>
                <c:pt idx="16007" formatCode="m/d/yyyy\ h:mm">
                  <c:v>40239.333333318762</c:v>
                </c:pt>
                <c:pt idx="16008" formatCode="m/d/yyyy\ h:mm">
                  <c:v>40239.374999985419</c:v>
                </c:pt>
                <c:pt idx="16009" formatCode="m/d/yyyy\ h:mm">
                  <c:v>40239.416666652083</c:v>
                </c:pt>
                <c:pt idx="16010" formatCode="m/d/yyyy\ h:mm">
                  <c:v>40239.458333318769</c:v>
                </c:pt>
                <c:pt idx="16011" formatCode="m/d/yyyy\ h:mm">
                  <c:v>40239.499999985404</c:v>
                </c:pt>
                <c:pt idx="16012" formatCode="m/d/yyyy\ h:mm">
                  <c:v>40239.541666652076</c:v>
                </c:pt>
                <c:pt idx="16013" formatCode="m/d/yyyy\ h:mm">
                  <c:v>40239.58333331874</c:v>
                </c:pt>
                <c:pt idx="16014" formatCode="m/d/yyyy\ h:mm">
                  <c:v>40239.624999985404</c:v>
                </c:pt>
                <c:pt idx="16015" formatCode="m/d/yyyy\ h:mm">
                  <c:v>40239.666666652054</c:v>
                </c:pt>
                <c:pt idx="16016" formatCode="m/d/yyyy\ h:mm">
                  <c:v>40239.708333318733</c:v>
                </c:pt>
                <c:pt idx="16017" formatCode="m/d/yyyy\ h:mm">
                  <c:v>40239.749999985383</c:v>
                </c:pt>
                <c:pt idx="16018" formatCode="m/d/yyyy\ h:mm">
                  <c:v>40239.791666652032</c:v>
                </c:pt>
                <c:pt idx="16019" formatCode="m/d/yyyy\ h:mm">
                  <c:v>40239.833333318733</c:v>
                </c:pt>
                <c:pt idx="16020" formatCode="m/d/yyyy\ h:mm">
                  <c:v>40239.87499998539</c:v>
                </c:pt>
                <c:pt idx="16021" formatCode="m/d/yyyy\ h:mm">
                  <c:v>40239.916666652061</c:v>
                </c:pt>
                <c:pt idx="16022" formatCode="m/d/yyyy\ h:mm">
                  <c:v>40239.95833331874</c:v>
                </c:pt>
                <c:pt idx="16023" formatCode="m/d/yyyy\ h:mm">
                  <c:v>40239.999999985375</c:v>
                </c:pt>
                <c:pt idx="16024" formatCode="m/d/yyyy\ h:mm">
                  <c:v>40240.041666652032</c:v>
                </c:pt>
                <c:pt idx="16025" formatCode="m/d/yyyy\ h:mm">
                  <c:v>40240.083333318711</c:v>
                </c:pt>
                <c:pt idx="16026" formatCode="m/d/yyyy\ h:mm">
                  <c:v>40240.124999985375</c:v>
                </c:pt>
                <c:pt idx="16027" formatCode="m/d/yyyy\ h:mm">
                  <c:v>40240.166666652025</c:v>
                </c:pt>
                <c:pt idx="16028" formatCode="m/d/yyyy\ h:mm">
                  <c:v>40240.208333318711</c:v>
                </c:pt>
                <c:pt idx="16029" formatCode="m/d/yyyy\ h:mm">
                  <c:v>40240.249999985353</c:v>
                </c:pt>
                <c:pt idx="16030" formatCode="m/d/yyyy\ h:mm">
                  <c:v>40240.291666652003</c:v>
                </c:pt>
                <c:pt idx="16031" formatCode="m/d/yyyy\ h:mm">
                  <c:v>40240.333333318697</c:v>
                </c:pt>
                <c:pt idx="16032" formatCode="m/d/yyyy\ h:mm">
                  <c:v>40240.374999985361</c:v>
                </c:pt>
                <c:pt idx="16033" formatCode="m/d/yyyy\ h:mm">
                  <c:v>40240.416666652032</c:v>
                </c:pt>
                <c:pt idx="16034" formatCode="m/d/yyyy\ h:mm">
                  <c:v>40240.458333318704</c:v>
                </c:pt>
                <c:pt idx="16035" formatCode="m/d/yyyy\ h:mm">
                  <c:v>40240.499999985339</c:v>
                </c:pt>
                <c:pt idx="16036" formatCode="m/d/yyyy\ h:mm">
                  <c:v>40240.541666652003</c:v>
                </c:pt>
                <c:pt idx="16037" formatCode="m/d/yyyy\ h:mm">
                  <c:v>40240.583333318682</c:v>
                </c:pt>
                <c:pt idx="16038" formatCode="m/d/yyyy\ h:mm">
                  <c:v>40240.624999985332</c:v>
                </c:pt>
                <c:pt idx="16039" formatCode="m/d/yyyy\ h:mm">
                  <c:v>40240.666666651996</c:v>
                </c:pt>
                <c:pt idx="16040" formatCode="m/d/yyyy\ h:mm">
                  <c:v>40240.708333318682</c:v>
                </c:pt>
                <c:pt idx="16041" formatCode="m/d/yyyy\ h:mm">
                  <c:v>40240.749999985324</c:v>
                </c:pt>
                <c:pt idx="16042" formatCode="m/d/yyyy\ h:mm">
                  <c:v>40240.791666651974</c:v>
                </c:pt>
                <c:pt idx="16043" formatCode="m/d/yyyy\ h:mm">
                  <c:v>40240.833333318667</c:v>
                </c:pt>
                <c:pt idx="16044" formatCode="m/d/yyyy\ h:mm">
                  <c:v>40240.874999985332</c:v>
                </c:pt>
                <c:pt idx="16045" formatCode="m/d/yyyy\ h:mm">
                  <c:v>40240.916666651996</c:v>
                </c:pt>
                <c:pt idx="16046" formatCode="m/d/yyyy\ h:mm">
                  <c:v>40240.958333318675</c:v>
                </c:pt>
                <c:pt idx="16047" formatCode="m/d/yyyy\ h:mm">
                  <c:v>40240.999999985324</c:v>
                </c:pt>
                <c:pt idx="16048" formatCode="m/d/yyyy\ h:mm">
                  <c:v>40241.041666651974</c:v>
                </c:pt>
                <c:pt idx="16049" formatCode="m/d/yyyy\ h:mm">
                  <c:v>40241.083333318653</c:v>
                </c:pt>
                <c:pt idx="16050" formatCode="m/d/yyyy\ h:mm">
                  <c:v>40241.124999985303</c:v>
                </c:pt>
                <c:pt idx="16051" formatCode="m/d/yyyy\ h:mm">
                  <c:v>40241.166666651974</c:v>
                </c:pt>
                <c:pt idx="16052" formatCode="m/d/yyyy\ h:mm">
                  <c:v>40241.208333318646</c:v>
                </c:pt>
                <c:pt idx="16053" formatCode="m/d/yyyy\ h:mm">
                  <c:v>40241.249999985295</c:v>
                </c:pt>
                <c:pt idx="16054" formatCode="m/d/yyyy\ h:mm">
                  <c:v>40241.291666651952</c:v>
                </c:pt>
                <c:pt idx="16055" formatCode="m/d/yyyy\ h:mm">
                  <c:v>40241.333333318638</c:v>
                </c:pt>
                <c:pt idx="16056" formatCode="m/d/yyyy\ h:mm">
                  <c:v>40241.374999985303</c:v>
                </c:pt>
                <c:pt idx="16057" formatCode="m/d/yyyy\ h:mm">
                  <c:v>40241.416666651967</c:v>
                </c:pt>
                <c:pt idx="16058" formatCode="m/d/yyyy\ h:mm">
                  <c:v>40241.458333318646</c:v>
                </c:pt>
                <c:pt idx="16059" formatCode="m/d/yyyy\ h:mm">
                  <c:v>40241.499999985281</c:v>
                </c:pt>
                <c:pt idx="16060" formatCode="m/d/yyyy\ h:mm">
                  <c:v>40241.541666651945</c:v>
                </c:pt>
                <c:pt idx="16061" formatCode="m/d/yyyy\ h:mm">
                  <c:v>40241.583333318631</c:v>
                </c:pt>
                <c:pt idx="16062" formatCode="m/d/yyyy\ h:mm">
                  <c:v>40241.624999985273</c:v>
                </c:pt>
                <c:pt idx="16063" formatCode="m/d/yyyy\ h:mm">
                  <c:v>40241.666666651938</c:v>
                </c:pt>
                <c:pt idx="16064" formatCode="m/d/yyyy\ h:mm">
                  <c:v>40241.708333318616</c:v>
                </c:pt>
                <c:pt idx="16065" formatCode="m/d/yyyy\ h:mm">
                  <c:v>40241.749999985266</c:v>
                </c:pt>
                <c:pt idx="16066" formatCode="m/d/yyyy\ h:mm">
                  <c:v>40241.791666651916</c:v>
                </c:pt>
                <c:pt idx="16067" formatCode="m/d/yyyy\ h:mm">
                  <c:v>40241.833333318609</c:v>
                </c:pt>
                <c:pt idx="16068" formatCode="m/d/yyyy\ h:mm">
                  <c:v>40241.874999985273</c:v>
                </c:pt>
                <c:pt idx="16069" formatCode="m/d/yyyy\ h:mm">
                  <c:v>40241.916666651938</c:v>
                </c:pt>
                <c:pt idx="16070" formatCode="m/d/yyyy\ h:mm">
                  <c:v>40241.958333318616</c:v>
                </c:pt>
                <c:pt idx="16071" formatCode="m/d/yyyy\ h:mm">
                  <c:v>40241.999999985252</c:v>
                </c:pt>
                <c:pt idx="16072" formatCode="m/d/yyyy\ h:mm">
                  <c:v>40242.041666651916</c:v>
                </c:pt>
                <c:pt idx="16073" formatCode="m/d/yyyy\ h:mm">
                  <c:v>40242.083333318602</c:v>
                </c:pt>
                <c:pt idx="16074" formatCode="m/d/yyyy\ h:mm">
                  <c:v>40242.124999985244</c:v>
                </c:pt>
                <c:pt idx="16075" formatCode="m/d/yyyy\ h:mm">
                  <c:v>40242.166666651909</c:v>
                </c:pt>
                <c:pt idx="16076" formatCode="m/d/yyyy\ h:mm">
                  <c:v>40242.208333318602</c:v>
                </c:pt>
                <c:pt idx="16077" formatCode="m/d/yyyy\ h:mm">
                  <c:v>40242.249999985237</c:v>
                </c:pt>
                <c:pt idx="16078" formatCode="m/d/yyyy\ h:mm">
                  <c:v>40242.291666651887</c:v>
                </c:pt>
                <c:pt idx="16079" formatCode="m/d/yyyy\ h:mm">
                  <c:v>40242.333333318595</c:v>
                </c:pt>
                <c:pt idx="16080" formatCode="m/d/yyyy\ h:mm">
                  <c:v>40242.374999985244</c:v>
                </c:pt>
                <c:pt idx="16081" formatCode="m/d/yyyy\ h:mm">
                  <c:v>40242.416666651909</c:v>
                </c:pt>
                <c:pt idx="16082" formatCode="m/d/yyyy\ h:mm">
                  <c:v>40242.458333318602</c:v>
                </c:pt>
                <c:pt idx="16083" formatCode="m/d/yyyy\ h:mm">
                  <c:v>40242.499999985223</c:v>
                </c:pt>
                <c:pt idx="16084" formatCode="m/d/yyyy\ h:mm">
                  <c:v>40242.541666651887</c:v>
                </c:pt>
                <c:pt idx="16085" formatCode="m/d/yyyy\ h:mm">
                  <c:v>40242.58333331858</c:v>
                </c:pt>
                <c:pt idx="16086" formatCode="m/d/yyyy\ h:mm">
                  <c:v>40242.624999985215</c:v>
                </c:pt>
                <c:pt idx="16087" formatCode="m/d/yyyy\ h:mm">
                  <c:v>40242.666666651879</c:v>
                </c:pt>
                <c:pt idx="16088" formatCode="m/d/yyyy\ h:mm">
                  <c:v>40242.708333318573</c:v>
                </c:pt>
                <c:pt idx="16089" formatCode="m/d/yyyy\ h:mm">
                  <c:v>40242.749999985208</c:v>
                </c:pt>
                <c:pt idx="16090" formatCode="m/d/yyyy\ h:mm">
                  <c:v>40242.791666651858</c:v>
                </c:pt>
                <c:pt idx="16091" formatCode="m/d/yyyy\ h:mm">
                  <c:v>40242.833333318566</c:v>
                </c:pt>
                <c:pt idx="16092" formatCode="m/d/yyyy\ h:mm">
                  <c:v>40242.874999985215</c:v>
                </c:pt>
                <c:pt idx="16093" formatCode="m/d/yyyy\ h:mm">
                  <c:v>40242.916666651879</c:v>
                </c:pt>
                <c:pt idx="16094" formatCode="m/d/yyyy\ h:mm">
                  <c:v>40242.958333318573</c:v>
                </c:pt>
                <c:pt idx="16095" formatCode="m/d/yyyy\ h:mm">
                  <c:v>40242.999999985193</c:v>
                </c:pt>
                <c:pt idx="16096" formatCode="m/d/yyyy\ h:mm">
                  <c:v>40243.041666651858</c:v>
                </c:pt>
                <c:pt idx="16097" formatCode="m/d/yyyy\ h:mm">
                  <c:v>40243.083333318551</c:v>
                </c:pt>
                <c:pt idx="16098" formatCode="m/d/yyyy\ h:mm">
                  <c:v>40243.124999985186</c:v>
                </c:pt>
                <c:pt idx="16099" formatCode="m/d/yyyy\ h:mm">
                  <c:v>40243.16666665185</c:v>
                </c:pt>
                <c:pt idx="16100" formatCode="m/d/yyyy\ h:mm">
                  <c:v>40243.208333318544</c:v>
                </c:pt>
                <c:pt idx="16101" formatCode="m/d/yyyy\ h:mm">
                  <c:v>40243.249999985186</c:v>
                </c:pt>
                <c:pt idx="16102" formatCode="m/d/yyyy\ h:mm">
                  <c:v>40243.291666651821</c:v>
                </c:pt>
                <c:pt idx="16103" formatCode="m/d/yyyy\ h:mm">
                  <c:v>40243.333333318536</c:v>
                </c:pt>
                <c:pt idx="16104" formatCode="m/d/yyyy\ h:mm">
                  <c:v>40243.374999985193</c:v>
                </c:pt>
                <c:pt idx="16105" formatCode="m/d/yyyy\ h:mm">
                  <c:v>40243.41666665185</c:v>
                </c:pt>
                <c:pt idx="16106" formatCode="m/d/yyyy\ h:mm">
                  <c:v>40243.458333318544</c:v>
                </c:pt>
                <c:pt idx="16107" formatCode="m/d/yyyy\ h:mm">
                  <c:v>40243.499999985179</c:v>
                </c:pt>
                <c:pt idx="16108" formatCode="m/d/yyyy\ h:mm">
                  <c:v>40243.541666651821</c:v>
                </c:pt>
                <c:pt idx="16109" formatCode="m/d/yyyy\ h:mm">
                  <c:v>40243.583333318522</c:v>
                </c:pt>
                <c:pt idx="16110" formatCode="m/d/yyyy\ h:mm">
                  <c:v>40243.624999985172</c:v>
                </c:pt>
                <c:pt idx="16111" formatCode="m/d/yyyy\ h:mm">
                  <c:v>40243.666666651821</c:v>
                </c:pt>
                <c:pt idx="16112" formatCode="m/d/yyyy\ h:mm">
                  <c:v>40243.708333318515</c:v>
                </c:pt>
                <c:pt idx="16113" formatCode="m/d/yyyy\ h:mm">
                  <c:v>40243.749999985164</c:v>
                </c:pt>
                <c:pt idx="16114" formatCode="m/d/yyyy\ h:mm">
                  <c:v>40243.791666651799</c:v>
                </c:pt>
                <c:pt idx="16115" formatCode="m/d/yyyy\ h:mm">
                  <c:v>40243.833333318493</c:v>
                </c:pt>
                <c:pt idx="16116" formatCode="m/d/yyyy\ h:mm">
                  <c:v>40243.874999985172</c:v>
                </c:pt>
                <c:pt idx="16117" formatCode="m/d/yyyy\ h:mm">
                  <c:v>40243.916666651821</c:v>
                </c:pt>
                <c:pt idx="16118" formatCode="m/d/yyyy\ h:mm">
                  <c:v>40243.958333318515</c:v>
                </c:pt>
                <c:pt idx="16119" formatCode="m/d/yyyy\ h:mm">
                  <c:v>40243.99999998515</c:v>
                </c:pt>
                <c:pt idx="16120" formatCode="m/d/yyyy\ h:mm">
                  <c:v>40244.041666651799</c:v>
                </c:pt>
                <c:pt idx="16121" formatCode="m/d/yyyy\ h:mm">
                  <c:v>40244.083333318493</c:v>
                </c:pt>
                <c:pt idx="16122" formatCode="m/d/yyyy\ h:mm">
                  <c:v>40244.124999985135</c:v>
                </c:pt>
                <c:pt idx="16123" formatCode="m/d/yyyy\ h:mm">
                  <c:v>40244.166666651785</c:v>
                </c:pt>
                <c:pt idx="16124" formatCode="m/d/yyyy\ h:mm">
                  <c:v>40244.208333318486</c:v>
                </c:pt>
                <c:pt idx="16125" formatCode="m/d/yyyy\ h:mm">
                  <c:v>40244.249999985135</c:v>
                </c:pt>
                <c:pt idx="16126" formatCode="m/d/yyyy\ h:mm">
                  <c:v>40244.291666651763</c:v>
                </c:pt>
                <c:pt idx="16127" formatCode="m/d/yyyy\ h:mm">
                  <c:v>40244.333333318478</c:v>
                </c:pt>
                <c:pt idx="16128" formatCode="m/d/yyyy\ h:mm">
                  <c:v>40244.374999985142</c:v>
                </c:pt>
                <c:pt idx="16129" formatCode="m/d/yyyy\ h:mm">
                  <c:v>40244.416666651785</c:v>
                </c:pt>
                <c:pt idx="16130" formatCode="m/d/yyyy\ h:mm">
                  <c:v>40244.458333318486</c:v>
                </c:pt>
                <c:pt idx="16131" formatCode="m/d/yyyy\ h:mm">
                  <c:v>40244.499999985121</c:v>
                </c:pt>
                <c:pt idx="16132" formatCode="m/d/yyyy\ h:mm">
                  <c:v>40244.54166665177</c:v>
                </c:pt>
                <c:pt idx="16133" formatCode="m/d/yyyy\ h:mm">
                  <c:v>40244.583333318449</c:v>
                </c:pt>
                <c:pt idx="16134" formatCode="m/d/yyyy\ h:mm">
                  <c:v>40244.624999985106</c:v>
                </c:pt>
                <c:pt idx="16135" formatCode="m/d/yyyy\ h:mm">
                  <c:v>40244.666666651763</c:v>
                </c:pt>
                <c:pt idx="16136" formatCode="m/d/yyyy\ h:mm">
                  <c:v>40244.708333318442</c:v>
                </c:pt>
                <c:pt idx="16137" formatCode="m/d/yyyy\ h:mm">
                  <c:v>40244.749999985106</c:v>
                </c:pt>
                <c:pt idx="16138" formatCode="m/d/yyyy\ h:mm">
                  <c:v>40244.791666651741</c:v>
                </c:pt>
                <c:pt idx="16139" formatCode="m/d/yyyy\ h:mm">
                  <c:v>40244.833333318442</c:v>
                </c:pt>
                <c:pt idx="16140" formatCode="m/d/yyyy\ h:mm">
                  <c:v>40244.874999985099</c:v>
                </c:pt>
                <c:pt idx="16141" formatCode="m/d/yyyy\ h:mm">
                  <c:v>40244.916666651756</c:v>
                </c:pt>
                <c:pt idx="16142" formatCode="m/d/yyyy\ h:mm">
                  <c:v>40244.958333318449</c:v>
                </c:pt>
                <c:pt idx="16143" formatCode="m/d/yyyy\ h:mm">
                  <c:v>40244.999999985084</c:v>
                </c:pt>
                <c:pt idx="16144" formatCode="m/d/yyyy\ h:mm">
                  <c:v>40245.041666651734</c:v>
                </c:pt>
                <c:pt idx="16145" formatCode="m/d/yyyy\ h:mm">
                  <c:v>40245.083333318435</c:v>
                </c:pt>
                <c:pt idx="16146" formatCode="m/d/yyyy\ h:mm">
                  <c:v>40245.124999985084</c:v>
                </c:pt>
                <c:pt idx="16147" formatCode="m/d/yyyy\ h:mm">
                  <c:v>40245.166666651727</c:v>
                </c:pt>
                <c:pt idx="16148" formatCode="m/d/yyyy\ h:mm">
                  <c:v>40245.208333318413</c:v>
                </c:pt>
                <c:pt idx="16149" formatCode="m/d/yyyy\ h:mm">
                  <c:v>40245.249999985077</c:v>
                </c:pt>
                <c:pt idx="16150" formatCode="m/d/yyyy\ h:mm">
                  <c:v>40245.291666651698</c:v>
                </c:pt>
                <c:pt idx="16151" formatCode="m/d/yyyy\ h:mm">
                  <c:v>40245.333333318413</c:v>
                </c:pt>
                <c:pt idx="16152" formatCode="m/d/yyyy\ h:mm">
                  <c:v>40245.374999985084</c:v>
                </c:pt>
                <c:pt idx="16153" formatCode="m/d/yyyy\ h:mm">
                  <c:v>40245.416666651734</c:v>
                </c:pt>
                <c:pt idx="16154" formatCode="m/d/yyyy\ h:mm">
                  <c:v>40245.45833331842</c:v>
                </c:pt>
                <c:pt idx="16155" formatCode="m/d/yyyy\ h:mm">
                  <c:v>40245.499999985055</c:v>
                </c:pt>
                <c:pt idx="16156" formatCode="m/d/yyyy\ h:mm">
                  <c:v>40245.541666651705</c:v>
                </c:pt>
                <c:pt idx="16157" formatCode="m/d/yyyy\ h:mm">
                  <c:v>40245.583333318391</c:v>
                </c:pt>
                <c:pt idx="16158" formatCode="m/d/yyyy\ h:mm">
                  <c:v>40245.624999985055</c:v>
                </c:pt>
                <c:pt idx="16159" formatCode="m/d/yyyy\ h:mm">
                  <c:v>40245.666666651698</c:v>
                </c:pt>
                <c:pt idx="16160" formatCode="m/d/yyyy\ h:mm">
                  <c:v>40245.708333318391</c:v>
                </c:pt>
                <c:pt idx="16161" formatCode="m/d/yyyy\ h:mm">
                  <c:v>40245.749999985033</c:v>
                </c:pt>
                <c:pt idx="16162" formatCode="m/d/yyyy\ h:mm">
                  <c:v>40245.791666651668</c:v>
                </c:pt>
                <c:pt idx="16163" formatCode="m/d/yyyy\ h:mm">
                  <c:v>40245.833333318391</c:v>
                </c:pt>
                <c:pt idx="16164" formatCode="m/d/yyyy\ h:mm">
                  <c:v>40245.874999985041</c:v>
                </c:pt>
                <c:pt idx="16165" formatCode="m/d/yyyy\ h:mm">
                  <c:v>40245.916666651705</c:v>
                </c:pt>
                <c:pt idx="16166" formatCode="m/d/yyyy\ h:mm">
                  <c:v>40245.958333318391</c:v>
                </c:pt>
                <c:pt idx="16167" formatCode="m/d/yyyy\ h:mm">
                  <c:v>40245.999999985026</c:v>
                </c:pt>
                <c:pt idx="16168" formatCode="m/d/yyyy\ h:mm">
                  <c:v>40246.041666651668</c:v>
                </c:pt>
                <c:pt idx="16169" formatCode="m/d/yyyy\ h:mm">
                  <c:v>40246.083333318362</c:v>
                </c:pt>
                <c:pt idx="16170" formatCode="m/d/yyyy\ h:mm">
                  <c:v>40246.124999985026</c:v>
                </c:pt>
                <c:pt idx="16171" formatCode="m/d/yyyy\ h:mm">
                  <c:v>40246.166666651668</c:v>
                </c:pt>
                <c:pt idx="16172" formatCode="m/d/yyyy\ h:mm">
                  <c:v>40246.208333318362</c:v>
                </c:pt>
                <c:pt idx="16173" formatCode="m/d/yyyy\ h:mm">
                  <c:v>40246.249999985004</c:v>
                </c:pt>
                <c:pt idx="16174" formatCode="m/d/yyyy\ h:mm">
                  <c:v>40246.291666651639</c:v>
                </c:pt>
                <c:pt idx="16175" formatCode="m/d/yyyy\ h:mm">
                  <c:v>40246.333333318347</c:v>
                </c:pt>
                <c:pt idx="16176" formatCode="m/d/yyyy\ h:mm">
                  <c:v>40246.374999985012</c:v>
                </c:pt>
                <c:pt idx="16177" formatCode="m/d/yyyy\ h:mm">
                  <c:v>40246.416666651676</c:v>
                </c:pt>
                <c:pt idx="16178" formatCode="m/d/yyyy\ h:mm">
                  <c:v>40246.458333318355</c:v>
                </c:pt>
                <c:pt idx="16179" formatCode="m/d/yyyy\ h:mm">
                  <c:v>40246.499999985004</c:v>
                </c:pt>
                <c:pt idx="16180" formatCode="m/d/yyyy\ h:mm">
                  <c:v>40246.541666651647</c:v>
                </c:pt>
                <c:pt idx="16181" formatCode="m/d/yyyy\ h:mm">
                  <c:v>40246.583333318333</c:v>
                </c:pt>
                <c:pt idx="16182" formatCode="m/d/yyyy\ h:mm">
                  <c:v>40246.624999984997</c:v>
                </c:pt>
                <c:pt idx="16183" formatCode="m/d/yyyy\ h:mm">
                  <c:v>40246.666666651632</c:v>
                </c:pt>
                <c:pt idx="16184" formatCode="m/d/yyyy\ h:mm">
                  <c:v>40246.708333318333</c:v>
                </c:pt>
                <c:pt idx="16185" formatCode="m/d/yyyy\ h:mm">
                  <c:v>40246.74999998499</c:v>
                </c:pt>
                <c:pt idx="16186" formatCode="m/d/yyyy\ h:mm">
                  <c:v>40246.791666651618</c:v>
                </c:pt>
                <c:pt idx="16187" formatCode="m/d/yyyy\ h:mm">
                  <c:v>40246.833333318318</c:v>
                </c:pt>
                <c:pt idx="16188" formatCode="m/d/yyyy\ h:mm">
                  <c:v>40246.874999984997</c:v>
                </c:pt>
                <c:pt idx="16189" formatCode="m/d/yyyy\ h:mm">
                  <c:v>40246.916666651632</c:v>
                </c:pt>
                <c:pt idx="16190" formatCode="m/d/yyyy\ h:mm">
                  <c:v>40246.958333318325</c:v>
                </c:pt>
                <c:pt idx="16191" formatCode="m/d/yyyy\ h:mm">
                  <c:v>40246.999999984982</c:v>
                </c:pt>
                <c:pt idx="16192" formatCode="m/d/yyyy\ h:mm">
                  <c:v>40247.041666651618</c:v>
                </c:pt>
                <c:pt idx="16193" formatCode="m/d/yyyy\ h:mm">
                  <c:v>40247.083333318311</c:v>
                </c:pt>
                <c:pt idx="16194" formatCode="m/d/yyyy\ h:mm">
                  <c:v>40247.124999984968</c:v>
                </c:pt>
                <c:pt idx="16195" formatCode="m/d/yyyy\ h:mm">
                  <c:v>40247.166666651603</c:v>
                </c:pt>
                <c:pt idx="16196" formatCode="m/d/yyyy\ h:mm">
                  <c:v>40247.208333318296</c:v>
                </c:pt>
                <c:pt idx="16197" formatCode="m/d/yyyy\ h:mm">
                  <c:v>40247.249999984961</c:v>
                </c:pt>
                <c:pt idx="16198" formatCode="m/d/yyyy\ h:mm">
                  <c:v>40247.291666651588</c:v>
                </c:pt>
                <c:pt idx="16199" formatCode="m/d/yyyy\ h:mm">
                  <c:v>40247.333333318289</c:v>
                </c:pt>
                <c:pt idx="16200" formatCode="m/d/yyyy\ h:mm">
                  <c:v>40247.374999984968</c:v>
                </c:pt>
                <c:pt idx="16201" formatCode="m/d/yyyy\ h:mm">
                  <c:v>40247.416666651603</c:v>
                </c:pt>
                <c:pt idx="16202" formatCode="m/d/yyyy\ h:mm">
                  <c:v>40247.458333318296</c:v>
                </c:pt>
                <c:pt idx="16203" formatCode="m/d/yyyy\ h:mm">
                  <c:v>40247.499999984946</c:v>
                </c:pt>
                <c:pt idx="16204" formatCode="m/d/yyyy\ h:mm">
                  <c:v>40247.541666651588</c:v>
                </c:pt>
                <c:pt idx="16205" formatCode="m/d/yyyy\ h:mm">
                  <c:v>40247.583333318282</c:v>
                </c:pt>
                <c:pt idx="16206" formatCode="m/d/yyyy\ h:mm">
                  <c:v>40247.624999984939</c:v>
                </c:pt>
                <c:pt idx="16207" formatCode="m/d/yyyy\ h:mm">
                  <c:v>40247.666666651581</c:v>
                </c:pt>
                <c:pt idx="16208" formatCode="m/d/yyyy\ h:mm">
                  <c:v>40247.708333318267</c:v>
                </c:pt>
                <c:pt idx="16209" formatCode="m/d/yyyy\ h:mm">
                  <c:v>40247.749999984931</c:v>
                </c:pt>
                <c:pt idx="16210" formatCode="m/d/yyyy\ h:mm">
                  <c:v>40247.791666651567</c:v>
                </c:pt>
                <c:pt idx="16211" formatCode="m/d/yyyy\ h:mm">
                  <c:v>40247.83333331826</c:v>
                </c:pt>
                <c:pt idx="16212" formatCode="m/d/yyyy\ h:mm">
                  <c:v>40247.874999984946</c:v>
                </c:pt>
                <c:pt idx="16213" formatCode="m/d/yyyy\ h:mm">
                  <c:v>40247.916666651588</c:v>
                </c:pt>
                <c:pt idx="16214" formatCode="m/d/yyyy\ h:mm">
                  <c:v>40247.958333318267</c:v>
                </c:pt>
                <c:pt idx="16215" formatCode="m/d/yyyy\ h:mm">
                  <c:v>40247.999999984917</c:v>
                </c:pt>
                <c:pt idx="16216" formatCode="m/d/yyyy\ h:mm">
                  <c:v>40248.041666651574</c:v>
                </c:pt>
                <c:pt idx="16217" formatCode="m/d/yyyy\ h:mm">
                  <c:v>40248.083333318245</c:v>
                </c:pt>
                <c:pt idx="16218" formatCode="m/d/yyyy\ h:mm">
                  <c:v>40248.12499998491</c:v>
                </c:pt>
                <c:pt idx="16219" formatCode="m/d/yyyy\ h:mm">
                  <c:v>40248.166666651574</c:v>
                </c:pt>
                <c:pt idx="16220" formatCode="m/d/yyyy\ h:mm">
                  <c:v>40248.208333318238</c:v>
                </c:pt>
                <c:pt idx="16221" formatCode="m/d/yyyy\ h:mm">
                  <c:v>40248.249999984902</c:v>
                </c:pt>
                <c:pt idx="16222" formatCode="m/d/yyyy\ h:mm">
                  <c:v>40248.291666651538</c:v>
                </c:pt>
                <c:pt idx="16223" formatCode="m/d/yyyy\ h:mm">
                  <c:v>40248.333333318231</c:v>
                </c:pt>
                <c:pt idx="16224" formatCode="m/d/yyyy\ h:mm">
                  <c:v>40248.37499998491</c:v>
                </c:pt>
                <c:pt idx="16225" formatCode="m/d/yyyy\ h:mm">
                  <c:v>40248.416666651559</c:v>
                </c:pt>
                <c:pt idx="16226" formatCode="m/d/yyyy\ h:mm">
                  <c:v>40248.458333318245</c:v>
                </c:pt>
                <c:pt idx="16227" formatCode="m/d/yyyy\ h:mm">
                  <c:v>40248.499999984888</c:v>
                </c:pt>
                <c:pt idx="16228" formatCode="m/d/yyyy\ h:mm">
                  <c:v>40248.541666651538</c:v>
                </c:pt>
                <c:pt idx="16229" formatCode="m/d/yyyy\ h:mm">
                  <c:v>40248.583333318216</c:v>
                </c:pt>
                <c:pt idx="16230" formatCode="m/d/yyyy\ h:mm">
                  <c:v>40248.624999984881</c:v>
                </c:pt>
                <c:pt idx="16231" formatCode="m/d/yyyy\ h:mm">
                  <c:v>40248.66666665153</c:v>
                </c:pt>
                <c:pt idx="16232" formatCode="m/d/yyyy\ h:mm">
                  <c:v>40248.708333318209</c:v>
                </c:pt>
                <c:pt idx="16233" formatCode="m/d/yyyy\ h:mm">
                  <c:v>40248.749999984873</c:v>
                </c:pt>
                <c:pt idx="16234" formatCode="m/d/yyyy\ h:mm">
                  <c:v>40248.791666651508</c:v>
                </c:pt>
                <c:pt idx="16235" formatCode="m/d/yyyy\ h:mm">
                  <c:v>40248.833333318202</c:v>
                </c:pt>
                <c:pt idx="16236" formatCode="m/d/yyyy\ h:mm">
                  <c:v>40248.874999984881</c:v>
                </c:pt>
                <c:pt idx="16237" formatCode="m/d/yyyy\ h:mm">
                  <c:v>40248.91666665153</c:v>
                </c:pt>
                <c:pt idx="16238" formatCode="m/d/yyyy\ h:mm">
                  <c:v>40248.958333318216</c:v>
                </c:pt>
                <c:pt idx="16239" formatCode="m/d/yyyy\ h:mm">
                  <c:v>40248.999999984859</c:v>
                </c:pt>
                <c:pt idx="16240" formatCode="m/d/yyyy\ h:mm">
                  <c:v>40249.041666651508</c:v>
                </c:pt>
                <c:pt idx="16241" formatCode="m/d/yyyy\ h:mm">
                  <c:v>40249.083333318202</c:v>
                </c:pt>
                <c:pt idx="16242" formatCode="m/d/yyyy\ h:mm">
                  <c:v>40249.124999984851</c:v>
                </c:pt>
                <c:pt idx="16243" formatCode="m/d/yyyy\ h:mm">
                  <c:v>40249.166666651501</c:v>
                </c:pt>
                <c:pt idx="16244" formatCode="m/d/yyyy\ h:mm">
                  <c:v>40249.208333318194</c:v>
                </c:pt>
                <c:pt idx="16245" formatCode="m/d/yyyy\ h:mm">
                  <c:v>40249.249999984844</c:v>
                </c:pt>
                <c:pt idx="16246" formatCode="m/d/yyyy\ h:mm">
                  <c:v>40249.291666651479</c:v>
                </c:pt>
                <c:pt idx="16247" formatCode="m/d/yyyy\ h:mm">
                  <c:v>40249.333333318187</c:v>
                </c:pt>
                <c:pt idx="16248" formatCode="m/d/yyyy\ h:mm">
                  <c:v>40249.374999984851</c:v>
                </c:pt>
                <c:pt idx="16249" formatCode="m/d/yyyy\ h:mm">
                  <c:v>40249.416666651501</c:v>
                </c:pt>
                <c:pt idx="16250" formatCode="m/d/yyyy\ h:mm">
                  <c:v>40249.458333318194</c:v>
                </c:pt>
                <c:pt idx="16251" formatCode="m/d/yyyy\ h:mm">
                  <c:v>40249.49999998483</c:v>
                </c:pt>
                <c:pt idx="16252" formatCode="m/d/yyyy\ h:mm">
                  <c:v>40249.541666651479</c:v>
                </c:pt>
                <c:pt idx="16253" formatCode="m/d/yyyy\ h:mm">
                  <c:v>40249.583333318173</c:v>
                </c:pt>
                <c:pt idx="16254" formatCode="m/d/yyyy\ h:mm">
                  <c:v>40249.624999984822</c:v>
                </c:pt>
                <c:pt idx="16255" formatCode="m/d/yyyy\ h:mm">
                  <c:v>40249.666666651472</c:v>
                </c:pt>
                <c:pt idx="16256" formatCode="m/d/yyyy\ h:mm">
                  <c:v>40249.708333318165</c:v>
                </c:pt>
                <c:pt idx="16257" formatCode="m/d/yyyy\ h:mm">
                  <c:v>40249.749999984815</c:v>
                </c:pt>
                <c:pt idx="16258" formatCode="m/d/yyyy\ h:mm">
                  <c:v>40249.79166665145</c:v>
                </c:pt>
                <c:pt idx="16259" formatCode="m/d/yyyy\ h:mm">
                  <c:v>40249.833333318158</c:v>
                </c:pt>
                <c:pt idx="16260" formatCode="m/d/yyyy\ h:mm">
                  <c:v>40249.874999984822</c:v>
                </c:pt>
                <c:pt idx="16261" formatCode="m/d/yyyy\ h:mm">
                  <c:v>40249.916666651472</c:v>
                </c:pt>
                <c:pt idx="16262" formatCode="m/d/yyyy\ h:mm">
                  <c:v>40249.958333318165</c:v>
                </c:pt>
                <c:pt idx="16263" formatCode="m/d/yyyy\ h:mm">
                  <c:v>40249.999999984801</c:v>
                </c:pt>
                <c:pt idx="16264" formatCode="m/d/yyyy\ h:mm">
                  <c:v>40250.04166665145</c:v>
                </c:pt>
                <c:pt idx="16265" formatCode="m/d/yyyy\ h:mm">
                  <c:v>40250.083333318144</c:v>
                </c:pt>
                <c:pt idx="16266" formatCode="m/d/yyyy\ h:mm">
                  <c:v>40250.124999984786</c:v>
                </c:pt>
                <c:pt idx="16267" formatCode="m/d/yyyy\ h:mm">
                  <c:v>40250.166666651443</c:v>
                </c:pt>
                <c:pt idx="16268" formatCode="m/d/yyyy\ h:mm">
                  <c:v>40250.208333318136</c:v>
                </c:pt>
                <c:pt idx="16269" formatCode="m/d/yyyy\ h:mm">
                  <c:v>40250.249999984786</c:v>
                </c:pt>
                <c:pt idx="16270" formatCode="m/d/yyyy\ h:mm">
                  <c:v>40250.291666651421</c:v>
                </c:pt>
                <c:pt idx="16271" formatCode="m/d/yyyy\ h:mm">
                  <c:v>40250.333333318129</c:v>
                </c:pt>
                <c:pt idx="16272" formatCode="m/d/yyyy\ h:mm">
                  <c:v>40250.374999984793</c:v>
                </c:pt>
                <c:pt idx="16273" formatCode="m/d/yyyy\ h:mm">
                  <c:v>40250.416666651436</c:v>
                </c:pt>
                <c:pt idx="16274" formatCode="m/d/yyyy\ h:mm">
                  <c:v>40250.458333318136</c:v>
                </c:pt>
                <c:pt idx="16275" formatCode="m/d/yyyy\ h:mm">
                  <c:v>40250.499999984771</c:v>
                </c:pt>
                <c:pt idx="16276" formatCode="m/d/yyyy\ h:mm">
                  <c:v>40250.541666651421</c:v>
                </c:pt>
                <c:pt idx="16277" formatCode="m/d/yyyy\ h:mm">
                  <c:v>40250.583333318114</c:v>
                </c:pt>
                <c:pt idx="16278" formatCode="m/d/yyyy\ h:mm">
                  <c:v>40250.624999984764</c:v>
                </c:pt>
                <c:pt idx="16279" formatCode="m/d/yyyy\ h:mm">
                  <c:v>40250.666666651414</c:v>
                </c:pt>
                <c:pt idx="16280" formatCode="m/d/yyyy\ h:mm">
                  <c:v>40250.708333318093</c:v>
                </c:pt>
                <c:pt idx="16281" formatCode="m/d/yyyy\ h:mm">
                  <c:v>40250.749999984757</c:v>
                </c:pt>
                <c:pt idx="16282" formatCode="m/d/yyyy\ h:mm">
                  <c:v>40250.791666651392</c:v>
                </c:pt>
                <c:pt idx="16283" formatCode="m/d/yyyy\ h:mm">
                  <c:v>40250.833333318093</c:v>
                </c:pt>
                <c:pt idx="16284" formatCode="m/d/yyyy\ h:mm">
                  <c:v>40250.874999984764</c:v>
                </c:pt>
                <c:pt idx="16285" formatCode="m/d/yyyy\ h:mm">
                  <c:v>40250.916666651414</c:v>
                </c:pt>
                <c:pt idx="16286" formatCode="m/d/yyyy\ h:mm">
                  <c:v>40250.9583333181</c:v>
                </c:pt>
                <c:pt idx="16287" formatCode="m/d/yyyy\ h:mm">
                  <c:v>40250.999999984735</c:v>
                </c:pt>
                <c:pt idx="16288" formatCode="m/d/yyyy\ h:mm">
                  <c:v>40251.041666651385</c:v>
                </c:pt>
                <c:pt idx="16289" formatCode="m/d/yyyy\ h:mm">
                  <c:v>40251.083333318085</c:v>
                </c:pt>
                <c:pt idx="16290" formatCode="m/d/yyyy\ h:mm">
                  <c:v>40251.124999984735</c:v>
                </c:pt>
                <c:pt idx="16291" formatCode="m/d/yyyy\ h:mm">
                  <c:v>40251.166666651377</c:v>
                </c:pt>
                <c:pt idx="16292" formatCode="m/d/yyyy\ h:mm">
                  <c:v>40251.208333318078</c:v>
                </c:pt>
                <c:pt idx="16293" formatCode="m/d/yyyy\ h:mm">
                  <c:v>40251.249999984728</c:v>
                </c:pt>
                <c:pt idx="16294" formatCode="m/d/yyyy\ h:mm">
                  <c:v>40251.291666651356</c:v>
                </c:pt>
                <c:pt idx="16295" formatCode="m/d/yyyy\ h:mm">
                  <c:v>40251.333333318071</c:v>
                </c:pt>
                <c:pt idx="16296" formatCode="m/d/yyyy\ h:mm">
                  <c:v>40251.374999984735</c:v>
                </c:pt>
                <c:pt idx="16297" formatCode="m/d/yyyy\ h:mm">
                  <c:v>40251.416666651385</c:v>
                </c:pt>
                <c:pt idx="16298" formatCode="m/d/yyyy\ h:mm">
                  <c:v>40251.458333318071</c:v>
                </c:pt>
                <c:pt idx="16299" formatCode="m/d/yyyy\ h:mm">
                  <c:v>40251.499999984706</c:v>
                </c:pt>
                <c:pt idx="16300" formatCode="m/d/yyyy\ h:mm">
                  <c:v>40251.541666651363</c:v>
                </c:pt>
                <c:pt idx="16301" formatCode="m/d/yyyy\ h:mm">
                  <c:v>40251.583333318042</c:v>
                </c:pt>
                <c:pt idx="16302" formatCode="m/d/yyyy\ h:mm">
                  <c:v>40251.624999984706</c:v>
                </c:pt>
                <c:pt idx="16303" formatCode="m/d/yyyy\ h:mm">
                  <c:v>40251.666666651348</c:v>
                </c:pt>
                <c:pt idx="16304" formatCode="m/d/yyyy\ h:mm">
                  <c:v>40251.708333318042</c:v>
                </c:pt>
                <c:pt idx="16305" formatCode="m/d/yyyy\ h:mm">
                  <c:v>40251.749999984684</c:v>
                </c:pt>
                <c:pt idx="16306" formatCode="m/d/yyyy\ h:mm">
                  <c:v>40251.791666651319</c:v>
                </c:pt>
                <c:pt idx="16307" formatCode="m/d/yyyy\ h:mm">
                  <c:v>40251.833333318042</c:v>
                </c:pt>
                <c:pt idx="16308" formatCode="m/d/yyyy\ h:mm">
                  <c:v>40251.874999984691</c:v>
                </c:pt>
                <c:pt idx="16309" formatCode="m/d/yyyy\ h:mm">
                  <c:v>40251.916666651356</c:v>
                </c:pt>
                <c:pt idx="16310" formatCode="m/d/yyyy\ h:mm">
                  <c:v>40251.958333318049</c:v>
                </c:pt>
                <c:pt idx="16311" formatCode="m/d/yyyy\ h:mm">
                  <c:v>40251.999999984684</c:v>
                </c:pt>
                <c:pt idx="16312" formatCode="m/d/yyyy\ h:mm">
                  <c:v>40252.041666651327</c:v>
                </c:pt>
                <c:pt idx="16313" formatCode="m/d/yyyy\ h:mm">
                  <c:v>40252.083333318013</c:v>
                </c:pt>
                <c:pt idx="16314" formatCode="m/d/yyyy\ h:mm">
                  <c:v>40252.124999984677</c:v>
                </c:pt>
                <c:pt idx="16315" formatCode="m/d/yyyy\ h:mm">
                  <c:v>40252.166666651319</c:v>
                </c:pt>
                <c:pt idx="16316" formatCode="m/d/yyyy\ h:mm">
                  <c:v>40252.208333318013</c:v>
                </c:pt>
                <c:pt idx="16317" formatCode="m/d/yyyy\ h:mm">
                  <c:v>40252.24999998467</c:v>
                </c:pt>
                <c:pt idx="16318" formatCode="m/d/yyyy\ h:mm">
                  <c:v>40252.291666651297</c:v>
                </c:pt>
                <c:pt idx="16319" formatCode="m/d/yyyy\ h:mm">
                  <c:v>40252.333333317998</c:v>
                </c:pt>
                <c:pt idx="16320" formatCode="m/d/yyyy\ h:mm">
                  <c:v>40252.374999984662</c:v>
                </c:pt>
                <c:pt idx="16321" formatCode="m/d/yyyy\ h:mm">
                  <c:v>40252.416666651327</c:v>
                </c:pt>
                <c:pt idx="16322" formatCode="m/d/yyyy\ h:mm">
                  <c:v>40252.458333318005</c:v>
                </c:pt>
                <c:pt idx="16323" formatCode="m/d/yyyy\ h:mm">
                  <c:v>40252.499999984655</c:v>
                </c:pt>
                <c:pt idx="16324" formatCode="m/d/yyyy\ h:mm">
                  <c:v>40252.541666651297</c:v>
                </c:pt>
                <c:pt idx="16325" formatCode="m/d/yyyy\ h:mm">
                  <c:v>40252.583333317983</c:v>
                </c:pt>
                <c:pt idx="16326" formatCode="m/d/yyyy\ h:mm">
                  <c:v>40252.624999984633</c:v>
                </c:pt>
                <c:pt idx="16327" formatCode="m/d/yyyy\ h:mm">
                  <c:v>40252.666666651283</c:v>
                </c:pt>
                <c:pt idx="16328" formatCode="m/d/yyyy\ h:mm">
                  <c:v>40252.708333317983</c:v>
                </c:pt>
                <c:pt idx="16329" formatCode="m/d/yyyy\ h:mm">
                  <c:v>40252.749999984626</c:v>
                </c:pt>
                <c:pt idx="16330" formatCode="m/d/yyyy\ h:mm">
                  <c:v>40252.791666651268</c:v>
                </c:pt>
                <c:pt idx="16331" formatCode="m/d/yyyy\ h:mm">
                  <c:v>40252.833333317969</c:v>
                </c:pt>
                <c:pt idx="16332" formatCode="m/d/yyyy\ h:mm">
                  <c:v>40252.874999984633</c:v>
                </c:pt>
                <c:pt idx="16333" formatCode="m/d/yyyy\ h:mm">
                  <c:v>40252.916666651283</c:v>
                </c:pt>
                <c:pt idx="16334" formatCode="m/d/yyyy\ h:mm">
                  <c:v>40252.958333317976</c:v>
                </c:pt>
                <c:pt idx="16335" formatCode="m/d/yyyy\ h:mm">
                  <c:v>40252.999999984626</c:v>
                </c:pt>
                <c:pt idx="16336" formatCode="m/d/yyyy\ h:mm">
                  <c:v>40253.041666651268</c:v>
                </c:pt>
                <c:pt idx="16337" formatCode="m/d/yyyy\ h:mm">
                  <c:v>40253.083333317962</c:v>
                </c:pt>
                <c:pt idx="16338" formatCode="m/d/yyyy\ h:mm">
                  <c:v>40253.124999984604</c:v>
                </c:pt>
                <c:pt idx="16339" formatCode="m/d/yyyy\ h:mm">
                  <c:v>40253.166666651254</c:v>
                </c:pt>
                <c:pt idx="16340" formatCode="m/d/yyyy\ h:mm">
                  <c:v>40253.208333317947</c:v>
                </c:pt>
                <c:pt idx="16341" formatCode="m/d/yyyy\ h:mm">
                  <c:v>40253.249999984604</c:v>
                </c:pt>
                <c:pt idx="16342" formatCode="m/d/yyyy\ h:mm">
                  <c:v>40253.291666651239</c:v>
                </c:pt>
                <c:pt idx="16343" formatCode="m/d/yyyy\ h:mm">
                  <c:v>40253.33333331794</c:v>
                </c:pt>
                <c:pt idx="16344" formatCode="m/d/yyyy\ h:mm">
                  <c:v>40253.374999984611</c:v>
                </c:pt>
                <c:pt idx="16345" formatCode="m/d/yyyy\ h:mm">
                  <c:v>40253.416666651254</c:v>
                </c:pt>
                <c:pt idx="16346" formatCode="m/d/yyyy\ h:mm">
                  <c:v>40253.458333317947</c:v>
                </c:pt>
                <c:pt idx="16347" formatCode="m/d/yyyy\ h:mm">
                  <c:v>40253.499999984597</c:v>
                </c:pt>
                <c:pt idx="16348" formatCode="m/d/yyyy\ h:mm">
                  <c:v>40253.541666651232</c:v>
                </c:pt>
                <c:pt idx="16349" formatCode="m/d/yyyy\ h:mm">
                  <c:v>40253.583333317933</c:v>
                </c:pt>
                <c:pt idx="16350" formatCode="m/d/yyyy\ h:mm">
                  <c:v>40253.62499998459</c:v>
                </c:pt>
                <c:pt idx="16351" formatCode="m/d/yyyy\ h:mm">
                  <c:v>40253.666666651232</c:v>
                </c:pt>
                <c:pt idx="16352" formatCode="m/d/yyyy\ h:mm">
                  <c:v>40253.708333317918</c:v>
                </c:pt>
                <c:pt idx="16353" formatCode="m/d/yyyy\ h:mm">
                  <c:v>40253.749999984582</c:v>
                </c:pt>
                <c:pt idx="16354" formatCode="m/d/yyyy\ h:mm">
                  <c:v>40253.79166665121</c:v>
                </c:pt>
                <c:pt idx="16355" formatCode="m/d/yyyy\ h:mm">
                  <c:v>40253.833333317911</c:v>
                </c:pt>
                <c:pt idx="16356" formatCode="m/d/yyyy\ h:mm">
                  <c:v>40253.874999984597</c:v>
                </c:pt>
                <c:pt idx="16357" formatCode="m/d/yyyy\ h:mm">
                  <c:v>40253.916666651225</c:v>
                </c:pt>
                <c:pt idx="16358" formatCode="m/d/yyyy\ h:mm">
                  <c:v>40253.958333317918</c:v>
                </c:pt>
                <c:pt idx="16359" formatCode="m/d/yyyy\ h:mm">
                  <c:v>40253.999999984568</c:v>
                </c:pt>
                <c:pt idx="16360" formatCode="m/d/yyyy\ h:mm">
                  <c:v>40254.041666651203</c:v>
                </c:pt>
                <c:pt idx="16361" formatCode="m/d/yyyy\ h:mm">
                  <c:v>40254.083333317896</c:v>
                </c:pt>
                <c:pt idx="16362" formatCode="m/d/yyyy\ h:mm">
                  <c:v>40254.12499998456</c:v>
                </c:pt>
                <c:pt idx="16363" formatCode="m/d/yyyy\ h:mm">
                  <c:v>40254.166666651203</c:v>
                </c:pt>
                <c:pt idx="16364" formatCode="m/d/yyyy\ h:mm">
                  <c:v>40254.208333317889</c:v>
                </c:pt>
                <c:pt idx="16365" formatCode="m/d/yyyy\ h:mm">
                  <c:v>40254.249999984553</c:v>
                </c:pt>
                <c:pt idx="16366" formatCode="m/d/yyyy\ h:mm">
                  <c:v>40254.291666651181</c:v>
                </c:pt>
                <c:pt idx="16367" formatCode="m/d/yyyy\ h:mm">
                  <c:v>40254.333333317882</c:v>
                </c:pt>
                <c:pt idx="16368" formatCode="m/d/yyyy\ h:mm">
                  <c:v>40254.37499998456</c:v>
                </c:pt>
                <c:pt idx="16369" formatCode="m/d/yyyy\ h:mm">
                  <c:v>40254.416666651196</c:v>
                </c:pt>
                <c:pt idx="16370" formatCode="m/d/yyyy\ h:mm">
                  <c:v>40254.458333317896</c:v>
                </c:pt>
                <c:pt idx="16371" formatCode="m/d/yyyy\ h:mm">
                  <c:v>40254.499999984539</c:v>
                </c:pt>
                <c:pt idx="16372" formatCode="m/d/yyyy\ h:mm">
                  <c:v>40254.541666651181</c:v>
                </c:pt>
                <c:pt idx="16373" formatCode="m/d/yyyy\ h:mm">
                  <c:v>40254.583333317867</c:v>
                </c:pt>
                <c:pt idx="16374" formatCode="m/d/yyyy\ h:mm">
                  <c:v>40254.624999984531</c:v>
                </c:pt>
                <c:pt idx="16375" formatCode="m/d/yyyy\ h:mm">
                  <c:v>40254.666666651181</c:v>
                </c:pt>
                <c:pt idx="16376" formatCode="m/d/yyyy\ h:mm">
                  <c:v>40254.70833331786</c:v>
                </c:pt>
                <c:pt idx="16377" formatCode="m/d/yyyy\ h:mm">
                  <c:v>40254.749999984531</c:v>
                </c:pt>
                <c:pt idx="16378" formatCode="m/d/yyyy\ h:mm">
                  <c:v>40254.791666651166</c:v>
                </c:pt>
                <c:pt idx="16379" formatCode="m/d/yyyy\ h:mm">
                  <c:v>40254.833333317853</c:v>
                </c:pt>
                <c:pt idx="16380" formatCode="m/d/yyyy\ h:mm">
                  <c:v>40254.874999984539</c:v>
                </c:pt>
                <c:pt idx="16381" formatCode="m/d/yyyy\ h:mm">
                  <c:v>40254.916666651181</c:v>
                </c:pt>
                <c:pt idx="16382" formatCode="m/d/yyyy\ h:mm">
                  <c:v>40254.95833331786</c:v>
                </c:pt>
                <c:pt idx="16383" formatCode="m/d/yyyy\ h:mm">
                  <c:v>40254.999999984509</c:v>
                </c:pt>
                <c:pt idx="16384" formatCode="m/d/yyyy\ h:mm">
                  <c:v>40255.041666651174</c:v>
                </c:pt>
                <c:pt idx="16385" formatCode="m/d/yyyy\ h:mm">
                  <c:v>40255.083333317838</c:v>
                </c:pt>
                <c:pt idx="16386" formatCode="m/d/yyyy\ h:mm">
                  <c:v>40255.124999984502</c:v>
                </c:pt>
                <c:pt idx="16387" formatCode="m/d/yyyy\ h:mm">
                  <c:v>40255.166666651152</c:v>
                </c:pt>
                <c:pt idx="16388" formatCode="m/d/yyyy\ h:mm">
                  <c:v>40255.208333317831</c:v>
                </c:pt>
                <c:pt idx="16389" formatCode="m/d/yyyy\ h:mm">
                  <c:v>40255.249999984495</c:v>
                </c:pt>
                <c:pt idx="16390" formatCode="m/d/yyyy\ h:mm">
                  <c:v>40255.29166665113</c:v>
                </c:pt>
                <c:pt idx="16391" formatCode="m/d/yyyy\ h:mm">
                  <c:v>40255.333333317823</c:v>
                </c:pt>
                <c:pt idx="16392" formatCode="m/d/yyyy\ h:mm">
                  <c:v>40255.374999984502</c:v>
                </c:pt>
                <c:pt idx="16393" formatCode="m/d/yyyy\ h:mm">
                  <c:v>40255.416666651152</c:v>
                </c:pt>
                <c:pt idx="16394" formatCode="m/d/yyyy\ h:mm">
                  <c:v>40255.458333317831</c:v>
                </c:pt>
                <c:pt idx="16395" formatCode="m/d/yyyy\ h:mm">
                  <c:v>40255.49999998448</c:v>
                </c:pt>
                <c:pt idx="16396" formatCode="m/d/yyyy\ h:mm">
                  <c:v>40255.54166665113</c:v>
                </c:pt>
                <c:pt idx="16397" formatCode="m/d/yyyy\ h:mm">
                  <c:v>40255.583333317809</c:v>
                </c:pt>
                <c:pt idx="16398" formatCode="m/d/yyyy\ h:mm">
                  <c:v>40255.624999984473</c:v>
                </c:pt>
                <c:pt idx="16399" formatCode="m/d/yyyy\ h:mm">
                  <c:v>40255.666666651123</c:v>
                </c:pt>
                <c:pt idx="16400" formatCode="m/d/yyyy\ h:mm">
                  <c:v>40255.708333317802</c:v>
                </c:pt>
                <c:pt idx="16401" formatCode="m/d/yyyy\ h:mm">
                  <c:v>40255.749999984466</c:v>
                </c:pt>
                <c:pt idx="16402" formatCode="m/d/yyyy\ h:mm">
                  <c:v>40255.791666651101</c:v>
                </c:pt>
                <c:pt idx="16403" formatCode="m/d/yyyy\ h:mm">
                  <c:v>40255.833333317794</c:v>
                </c:pt>
                <c:pt idx="16404" formatCode="m/d/yyyy\ h:mm">
                  <c:v>40255.874999984473</c:v>
                </c:pt>
                <c:pt idx="16405" formatCode="m/d/yyyy\ h:mm">
                  <c:v>40255.916666651123</c:v>
                </c:pt>
                <c:pt idx="16406" formatCode="m/d/yyyy\ h:mm">
                  <c:v>40255.958333317802</c:v>
                </c:pt>
                <c:pt idx="16407" formatCode="m/d/yyyy\ h:mm">
                  <c:v>40255.999999984451</c:v>
                </c:pt>
                <c:pt idx="16408" formatCode="m/d/yyyy\ h:mm">
                  <c:v>40256.041666651101</c:v>
                </c:pt>
                <c:pt idx="16409" formatCode="m/d/yyyy\ h:mm">
                  <c:v>40256.08333331778</c:v>
                </c:pt>
                <c:pt idx="16410" formatCode="m/d/yyyy\ h:mm">
                  <c:v>40256.124999984444</c:v>
                </c:pt>
                <c:pt idx="16411" formatCode="m/d/yyyy\ h:mm">
                  <c:v>40256.166666651094</c:v>
                </c:pt>
                <c:pt idx="16412" formatCode="m/d/yyyy\ h:mm">
                  <c:v>40256.208333317772</c:v>
                </c:pt>
                <c:pt idx="16413" formatCode="m/d/yyyy\ h:mm">
                  <c:v>40256.249999984437</c:v>
                </c:pt>
                <c:pt idx="16414" formatCode="m/d/yyyy\ h:mm">
                  <c:v>40256.291666651072</c:v>
                </c:pt>
                <c:pt idx="16415" formatCode="m/d/yyyy\ h:mm">
                  <c:v>40256.333333317765</c:v>
                </c:pt>
                <c:pt idx="16416" formatCode="m/d/yyyy\ h:mm">
                  <c:v>40256.374999984444</c:v>
                </c:pt>
                <c:pt idx="16417" formatCode="m/d/yyyy\ h:mm">
                  <c:v>40256.416666651094</c:v>
                </c:pt>
                <c:pt idx="16418" formatCode="m/d/yyyy\ h:mm">
                  <c:v>40256.458333317772</c:v>
                </c:pt>
                <c:pt idx="16419" formatCode="m/d/yyyy\ h:mm">
                  <c:v>40256.499999984422</c:v>
                </c:pt>
                <c:pt idx="16420" formatCode="m/d/yyyy\ h:mm">
                  <c:v>40256.541666651072</c:v>
                </c:pt>
                <c:pt idx="16421" formatCode="m/d/yyyy\ h:mm">
                  <c:v>40256.583333317751</c:v>
                </c:pt>
                <c:pt idx="16422" formatCode="m/d/yyyy\ h:mm">
                  <c:v>40256.624999984415</c:v>
                </c:pt>
                <c:pt idx="16423" formatCode="m/d/yyyy\ h:mm">
                  <c:v>40256.666666651065</c:v>
                </c:pt>
                <c:pt idx="16424" formatCode="m/d/yyyy\ h:mm">
                  <c:v>40256.708333317736</c:v>
                </c:pt>
                <c:pt idx="16425" formatCode="m/d/yyyy\ h:mm">
                  <c:v>40256.749999984408</c:v>
                </c:pt>
                <c:pt idx="16426" formatCode="m/d/yyyy\ h:mm">
                  <c:v>40256.791666651043</c:v>
                </c:pt>
                <c:pt idx="16427" formatCode="m/d/yyyy\ h:mm">
                  <c:v>40256.833333317736</c:v>
                </c:pt>
                <c:pt idx="16428" formatCode="m/d/yyyy\ h:mm">
                  <c:v>40256.874999984415</c:v>
                </c:pt>
                <c:pt idx="16429" formatCode="m/d/yyyy\ h:mm">
                  <c:v>40256.916666651065</c:v>
                </c:pt>
                <c:pt idx="16430" formatCode="m/d/yyyy\ h:mm">
                  <c:v>40256.958333317743</c:v>
                </c:pt>
                <c:pt idx="16431" formatCode="m/d/yyyy\ h:mm">
                  <c:v>40256.999999984386</c:v>
                </c:pt>
                <c:pt idx="16432" formatCode="m/d/yyyy\ h:mm">
                  <c:v>40257.041666651043</c:v>
                </c:pt>
                <c:pt idx="16433" formatCode="m/d/yyyy\ h:mm">
                  <c:v>40257.083333317722</c:v>
                </c:pt>
                <c:pt idx="16434" formatCode="m/d/yyyy\ h:mm">
                  <c:v>40257.124999984386</c:v>
                </c:pt>
                <c:pt idx="16435" formatCode="m/d/yyyy\ h:mm">
                  <c:v>40257.166666651028</c:v>
                </c:pt>
                <c:pt idx="16436" formatCode="m/d/yyyy\ h:mm">
                  <c:v>40257.208333317714</c:v>
                </c:pt>
                <c:pt idx="16437" formatCode="m/d/yyyy\ h:mm">
                  <c:v>40257.249999984379</c:v>
                </c:pt>
                <c:pt idx="16438" formatCode="m/d/yyyy\ h:mm">
                  <c:v>40257.291666651006</c:v>
                </c:pt>
                <c:pt idx="16439" formatCode="m/d/yyyy\ h:mm">
                  <c:v>40257.333333317707</c:v>
                </c:pt>
                <c:pt idx="16440" formatCode="m/d/yyyy\ h:mm">
                  <c:v>40257.374999984386</c:v>
                </c:pt>
                <c:pt idx="16441" formatCode="m/d/yyyy\ h:mm">
                  <c:v>40257.416666651035</c:v>
                </c:pt>
                <c:pt idx="16442" formatCode="m/d/yyyy\ h:mm">
                  <c:v>40257.458333317714</c:v>
                </c:pt>
                <c:pt idx="16443" formatCode="m/d/yyyy\ h:mm">
                  <c:v>40257.499999984364</c:v>
                </c:pt>
                <c:pt idx="16444" formatCode="m/d/yyyy\ h:mm">
                  <c:v>40257.541666651014</c:v>
                </c:pt>
                <c:pt idx="16445" formatCode="m/d/yyyy\ h:mm">
                  <c:v>40257.583333317685</c:v>
                </c:pt>
                <c:pt idx="16446" formatCode="m/d/yyyy\ h:mm">
                  <c:v>40257.624999984357</c:v>
                </c:pt>
                <c:pt idx="16447" formatCode="m/d/yyyy\ h:mm">
                  <c:v>40257.666666651006</c:v>
                </c:pt>
                <c:pt idx="16448" formatCode="m/d/yyyy\ h:mm">
                  <c:v>40257.708333317685</c:v>
                </c:pt>
                <c:pt idx="16449" formatCode="m/d/yyyy\ h:mm">
                  <c:v>40257.749999984335</c:v>
                </c:pt>
                <c:pt idx="16450" formatCode="m/d/yyyy\ h:mm">
                  <c:v>40257.791666650985</c:v>
                </c:pt>
                <c:pt idx="16451" formatCode="m/d/yyyy\ h:mm">
                  <c:v>40257.833333317678</c:v>
                </c:pt>
                <c:pt idx="16452" formatCode="m/d/yyyy\ h:mm">
                  <c:v>40257.874999984342</c:v>
                </c:pt>
                <c:pt idx="16453" formatCode="m/d/yyyy\ h:mm">
                  <c:v>40257.916666651006</c:v>
                </c:pt>
                <c:pt idx="16454" formatCode="m/d/yyyy\ h:mm">
                  <c:v>40257.958333317685</c:v>
                </c:pt>
                <c:pt idx="16455" formatCode="m/d/yyyy\ h:mm">
                  <c:v>40257.999999984335</c:v>
                </c:pt>
                <c:pt idx="16456" formatCode="m/d/yyyy\ h:mm">
                  <c:v>40258.041666650985</c:v>
                </c:pt>
                <c:pt idx="16457" formatCode="m/d/yyyy\ h:mm">
                  <c:v>40258.083333317656</c:v>
                </c:pt>
                <c:pt idx="16458" formatCode="m/d/yyyy\ h:mm">
                  <c:v>40258.124999984328</c:v>
                </c:pt>
                <c:pt idx="16459" formatCode="m/d/yyyy\ h:mm">
                  <c:v>40258.166666650985</c:v>
                </c:pt>
                <c:pt idx="16460" formatCode="m/d/yyyy\ h:mm">
                  <c:v>40258.208333317656</c:v>
                </c:pt>
                <c:pt idx="16461" formatCode="m/d/yyyy\ h:mm">
                  <c:v>40258.24999998432</c:v>
                </c:pt>
                <c:pt idx="16462" formatCode="m/d/yyyy\ h:mm">
                  <c:v>40258.29166665097</c:v>
                </c:pt>
                <c:pt idx="16463" formatCode="m/d/yyyy\ h:mm">
                  <c:v>40258.333333317634</c:v>
                </c:pt>
                <c:pt idx="16464" formatCode="m/d/yyyy\ h:mm">
                  <c:v>40258.374999984313</c:v>
                </c:pt>
                <c:pt idx="16465" formatCode="m/d/yyyy\ h:mm">
                  <c:v>40258.416666650992</c:v>
                </c:pt>
                <c:pt idx="16466" formatCode="m/d/yyyy\ h:mm">
                  <c:v>40258.458333317642</c:v>
                </c:pt>
                <c:pt idx="16467" formatCode="m/d/yyyy\ h:mm">
                  <c:v>40258.499999984306</c:v>
                </c:pt>
                <c:pt idx="16468" formatCode="m/d/yyyy\ h:mm">
                  <c:v>40258.54166665097</c:v>
                </c:pt>
                <c:pt idx="16469" formatCode="m/d/yyyy\ h:mm">
                  <c:v>40258.583333317634</c:v>
                </c:pt>
                <c:pt idx="16470" formatCode="m/d/yyyy\ h:mm">
                  <c:v>40258.624999984284</c:v>
                </c:pt>
                <c:pt idx="16471" formatCode="m/d/yyyy\ h:mm">
                  <c:v>40258.666666650955</c:v>
                </c:pt>
                <c:pt idx="16472" formatCode="m/d/yyyy\ h:mm">
                  <c:v>40258.708333317627</c:v>
                </c:pt>
                <c:pt idx="16473" formatCode="m/d/yyyy\ h:mm">
                  <c:v>40258.749999984284</c:v>
                </c:pt>
                <c:pt idx="16474" formatCode="m/d/yyyy\ h:mm">
                  <c:v>40258.791666650934</c:v>
                </c:pt>
                <c:pt idx="16475" formatCode="m/d/yyyy\ h:mm">
                  <c:v>40258.83333331762</c:v>
                </c:pt>
                <c:pt idx="16476" formatCode="m/d/yyyy\ h:mm">
                  <c:v>40258.874999984291</c:v>
                </c:pt>
                <c:pt idx="16477" formatCode="m/d/yyyy\ h:mm">
                  <c:v>40258.916666650948</c:v>
                </c:pt>
                <c:pt idx="16478" formatCode="m/d/yyyy\ h:mm">
                  <c:v>40258.958333317612</c:v>
                </c:pt>
                <c:pt idx="16479" formatCode="m/d/yyyy\ h:mm">
                  <c:v>40258.999999984277</c:v>
                </c:pt>
                <c:pt idx="16480" formatCode="m/d/yyyy\ h:mm">
                  <c:v>40259.041666650934</c:v>
                </c:pt>
                <c:pt idx="16481" formatCode="m/d/yyyy\ h:mm">
                  <c:v>40259.083333317605</c:v>
                </c:pt>
                <c:pt idx="16482" formatCode="m/d/yyyy\ h:mm">
                  <c:v>40259.124999984255</c:v>
                </c:pt>
                <c:pt idx="16483" formatCode="m/d/yyyy\ h:mm">
                  <c:v>40259.166666650934</c:v>
                </c:pt>
                <c:pt idx="16484" formatCode="m/d/yyyy\ h:mm">
                  <c:v>40259.208333317598</c:v>
                </c:pt>
                <c:pt idx="16485" formatCode="m/d/yyyy\ h:mm">
                  <c:v>40259.249999984255</c:v>
                </c:pt>
                <c:pt idx="16486" formatCode="m/d/yyyy\ h:mm">
                  <c:v>40259.291666650905</c:v>
                </c:pt>
                <c:pt idx="16487" formatCode="m/d/yyyy\ h:mm">
                  <c:v>40259.333333317591</c:v>
                </c:pt>
                <c:pt idx="16488" formatCode="m/d/yyyy\ h:mm">
                  <c:v>40259.374999984262</c:v>
                </c:pt>
                <c:pt idx="16489" formatCode="m/d/yyyy\ h:mm">
                  <c:v>40259.416666650919</c:v>
                </c:pt>
                <c:pt idx="16490" formatCode="m/d/yyyy\ h:mm">
                  <c:v>40259.458333317598</c:v>
                </c:pt>
                <c:pt idx="16491" formatCode="m/d/yyyy\ h:mm">
                  <c:v>40259.499999984233</c:v>
                </c:pt>
                <c:pt idx="16492" formatCode="m/d/yyyy\ h:mm">
                  <c:v>40259.541666650905</c:v>
                </c:pt>
                <c:pt idx="16493" formatCode="m/d/yyyy\ h:mm">
                  <c:v>40259.583333317583</c:v>
                </c:pt>
                <c:pt idx="16494" formatCode="m/d/yyyy\ h:mm">
                  <c:v>40259.624999984226</c:v>
                </c:pt>
                <c:pt idx="16495" formatCode="m/d/yyyy\ h:mm">
                  <c:v>40259.666666650905</c:v>
                </c:pt>
                <c:pt idx="16496" formatCode="m/d/yyyy\ h:mm">
                  <c:v>40259.708333317569</c:v>
                </c:pt>
                <c:pt idx="16497" formatCode="m/d/yyyy\ h:mm">
                  <c:v>40259.749999984226</c:v>
                </c:pt>
                <c:pt idx="16498" formatCode="m/d/yyyy\ h:mm">
                  <c:v>40259.791666650868</c:v>
                </c:pt>
                <c:pt idx="16499" formatCode="m/d/yyyy\ h:mm">
                  <c:v>40259.833333317561</c:v>
                </c:pt>
                <c:pt idx="16500" formatCode="m/d/yyyy\ h:mm">
                  <c:v>40259.874999984233</c:v>
                </c:pt>
                <c:pt idx="16501" formatCode="m/d/yyyy\ h:mm">
                  <c:v>40259.91666665089</c:v>
                </c:pt>
                <c:pt idx="16502" formatCode="m/d/yyyy\ h:mm">
                  <c:v>40259.958333317576</c:v>
                </c:pt>
                <c:pt idx="16503" formatCode="m/d/yyyy\ h:mm">
                  <c:v>40259.999999984204</c:v>
                </c:pt>
                <c:pt idx="16504" formatCode="m/d/yyyy\ h:mm">
                  <c:v>40260.041666650875</c:v>
                </c:pt>
                <c:pt idx="16505" formatCode="m/d/yyyy\ h:mm">
                  <c:v>40260.083333317547</c:v>
                </c:pt>
                <c:pt idx="16506" formatCode="m/d/yyyy\ h:mm">
                  <c:v>40260.124999984204</c:v>
                </c:pt>
                <c:pt idx="16507" formatCode="m/d/yyyy\ h:mm">
                  <c:v>40260.166666650875</c:v>
                </c:pt>
                <c:pt idx="16508" formatCode="m/d/yyyy\ h:mm">
                  <c:v>40260.20833331754</c:v>
                </c:pt>
                <c:pt idx="16509" formatCode="m/d/yyyy\ h:mm">
                  <c:v>40260.249999984204</c:v>
                </c:pt>
                <c:pt idx="16510" formatCode="m/d/yyyy\ h:mm">
                  <c:v>40260.291666650846</c:v>
                </c:pt>
                <c:pt idx="16511" formatCode="m/d/yyyy\ h:mm">
                  <c:v>40260.333333317532</c:v>
                </c:pt>
                <c:pt idx="16512" formatCode="m/d/yyyy\ h:mm">
                  <c:v>40260.374999984211</c:v>
                </c:pt>
                <c:pt idx="16513" formatCode="m/d/yyyy\ h:mm">
                  <c:v>40260.416666650861</c:v>
                </c:pt>
                <c:pt idx="16514" formatCode="m/d/yyyy\ h:mm">
                  <c:v>40260.458333317547</c:v>
                </c:pt>
                <c:pt idx="16515" formatCode="m/d/yyyy\ h:mm">
                  <c:v>40260.499999984189</c:v>
                </c:pt>
                <c:pt idx="16516" formatCode="m/d/yyyy\ h:mm">
                  <c:v>40260.541666650854</c:v>
                </c:pt>
                <c:pt idx="16517" formatCode="m/d/yyyy\ h:mm">
                  <c:v>40260.583333317518</c:v>
                </c:pt>
                <c:pt idx="16518" formatCode="m/d/yyyy\ h:mm">
                  <c:v>40260.624999984182</c:v>
                </c:pt>
                <c:pt idx="16519" formatCode="m/d/yyyy\ h:mm">
                  <c:v>40260.666666650832</c:v>
                </c:pt>
                <c:pt idx="16520" formatCode="m/d/yyyy\ h:mm">
                  <c:v>40260.708333317511</c:v>
                </c:pt>
                <c:pt idx="16521" formatCode="m/d/yyyy\ h:mm">
                  <c:v>40260.749999984182</c:v>
                </c:pt>
                <c:pt idx="16522" formatCode="m/d/yyyy\ h:mm">
                  <c:v>40260.791666650817</c:v>
                </c:pt>
                <c:pt idx="16523" formatCode="m/d/yyyy\ h:mm">
                  <c:v>40260.833333317503</c:v>
                </c:pt>
                <c:pt idx="16524" formatCode="m/d/yyyy\ h:mm">
                  <c:v>40260.874999984189</c:v>
                </c:pt>
                <c:pt idx="16525" formatCode="m/d/yyyy\ h:mm">
                  <c:v>40260.916666650832</c:v>
                </c:pt>
                <c:pt idx="16526" formatCode="m/d/yyyy\ h:mm">
                  <c:v>40260.958333317511</c:v>
                </c:pt>
                <c:pt idx="16527" formatCode="m/d/yyyy\ h:mm">
                  <c:v>40260.99999998416</c:v>
                </c:pt>
                <c:pt idx="16528" formatCode="m/d/yyyy\ h:mm">
                  <c:v>40261.041666650824</c:v>
                </c:pt>
                <c:pt idx="16529" formatCode="m/d/yyyy\ h:mm">
                  <c:v>40261.083333317489</c:v>
                </c:pt>
                <c:pt idx="16530" formatCode="m/d/yyyy\ h:mm">
                  <c:v>40261.124999984153</c:v>
                </c:pt>
                <c:pt idx="16531" formatCode="m/d/yyyy\ h:mm">
                  <c:v>40261.166666650803</c:v>
                </c:pt>
                <c:pt idx="16532" formatCode="m/d/yyyy\ h:mm">
                  <c:v>40261.208333317481</c:v>
                </c:pt>
                <c:pt idx="16533" formatCode="m/d/yyyy\ h:mm">
                  <c:v>40261.249999984146</c:v>
                </c:pt>
                <c:pt idx="16534" formatCode="m/d/yyyy\ h:mm">
                  <c:v>40261.291666650781</c:v>
                </c:pt>
                <c:pt idx="16535" formatCode="m/d/yyyy\ h:mm">
                  <c:v>40261.333333317481</c:v>
                </c:pt>
                <c:pt idx="16536" formatCode="m/d/yyyy\ h:mm">
                  <c:v>40261.374999984153</c:v>
                </c:pt>
                <c:pt idx="16537" formatCode="m/d/yyyy\ h:mm">
                  <c:v>40261.416666650803</c:v>
                </c:pt>
                <c:pt idx="16538" formatCode="m/d/yyyy\ h:mm">
                  <c:v>40261.458333317489</c:v>
                </c:pt>
                <c:pt idx="16539" formatCode="m/d/yyyy\ h:mm">
                  <c:v>40261.499999984131</c:v>
                </c:pt>
                <c:pt idx="16540" formatCode="m/d/yyyy\ h:mm">
                  <c:v>40261.541666650781</c:v>
                </c:pt>
                <c:pt idx="16541" formatCode="m/d/yyyy\ h:mm">
                  <c:v>40261.58333331746</c:v>
                </c:pt>
                <c:pt idx="16542" formatCode="m/d/yyyy\ h:mm">
                  <c:v>40261.624999984131</c:v>
                </c:pt>
                <c:pt idx="16543" formatCode="m/d/yyyy\ h:mm">
                  <c:v>40261.666666650774</c:v>
                </c:pt>
                <c:pt idx="16544" formatCode="m/d/yyyy\ h:mm">
                  <c:v>40261.708333317452</c:v>
                </c:pt>
                <c:pt idx="16545" formatCode="m/d/yyyy\ h:mm">
                  <c:v>40261.749999984117</c:v>
                </c:pt>
                <c:pt idx="16546" formatCode="m/d/yyyy\ h:mm">
                  <c:v>40261.791666650752</c:v>
                </c:pt>
                <c:pt idx="16547" formatCode="m/d/yyyy\ h:mm">
                  <c:v>40261.833333317445</c:v>
                </c:pt>
                <c:pt idx="16548" formatCode="m/d/yyyy\ h:mm">
                  <c:v>40261.874999984124</c:v>
                </c:pt>
                <c:pt idx="16549" formatCode="m/d/yyyy\ h:mm">
                  <c:v>40261.916666650781</c:v>
                </c:pt>
                <c:pt idx="16550" formatCode="m/d/yyyy\ h:mm">
                  <c:v>40261.958333317452</c:v>
                </c:pt>
                <c:pt idx="16551" formatCode="m/d/yyyy\ h:mm">
                  <c:v>40261.999999984102</c:v>
                </c:pt>
                <c:pt idx="16552" formatCode="m/d/yyyy\ h:mm">
                  <c:v>40262.041666650752</c:v>
                </c:pt>
                <c:pt idx="16553" formatCode="m/d/yyyy\ h:mm">
                  <c:v>40262.083333317431</c:v>
                </c:pt>
                <c:pt idx="16554" formatCode="m/d/yyyy\ h:mm">
                  <c:v>40262.124999984095</c:v>
                </c:pt>
                <c:pt idx="16555" formatCode="m/d/yyyy\ h:mm">
                  <c:v>40262.166666650744</c:v>
                </c:pt>
                <c:pt idx="16556" formatCode="m/d/yyyy\ h:mm">
                  <c:v>40262.208333317423</c:v>
                </c:pt>
                <c:pt idx="16557" formatCode="m/d/yyyy\ h:mm">
                  <c:v>40262.249999984087</c:v>
                </c:pt>
                <c:pt idx="16558" formatCode="m/d/yyyy\ h:mm">
                  <c:v>40262.291666650723</c:v>
                </c:pt>
                <c:pt idx="16559" formatCode="m/d/yyyy\ h:mm">
                  <c:v>40262.333333317416</c:v>
                </c:pt>
                <c:pt idx="16560" formatCode="m/d/yyyy\ h:mm">
                  <c:v>40262.374999984095</c:v>
                </c:pt>
                <c:pt idx="16561" formatCode="m/d/yyyy\ h:mm">
                  <c:v>40262.416666650744</c:v>
                </c:pt>
                <c:pt idx="16562" formatCode="m/d/yyyy\ h:mm">
                  <c:v>40262.458333317423</c:v>
                </c:pt>
                <c:pt idx="16563" formatCode="m/d/yyyy\ h:mm">
                  <c:v>40262.499999984073</c:v>
                </c:pt>
                <c:pt idx="16564" formatCode="m/d/yyyy\ h:mm">
                  <c:v>40262.541666650723</c:v>
                </c:pt>
                <c:pt idx="16565" formatCode="m/d/yyyy\ h:mm">
                  <c:v>40262.583333317401</c:v>
                </c:pt>
                <c:pt idx="16566" formatCode="m/d/yyyy\ h:mm">
                  <c:v>40262.624999984066</c:v>
                </c:pt>
                <c:pt idx="16567" formatCode="m/d/yyyy\ h:mm">
                  <c:v>40262.666666650715</c:v>
                </c:pt>
                <c:pt idx="16568" formatCode="m/d/yyyy\ h:mm">
                  <c:v>40262.708333317394</c:v>
                </c:pt>
                <c:pt idx="16569" formatCode="m/d/yyyy\ h:mm">
                  <c:v>40262.749999984058</c:v>
                </c:pt>
                <c:pt idx="16570" formatCode="m/d/yyyy\ h:mm">
                  <c:v>40262.791666650694</c:v>
                </c:pt>
                <c:pt idx="16571" formatCode="m/d/yyyy\ h:mm">
                  <c:v>40262.833333317387</c:v>
                </c:pt>
                <c:pt idx="16572" formatCode="m/d/yyyy\ h:mm">
                  <c:v>40262.874999984066</c:v>
                </c:pt>
                <c:pt idx="16573" formatCode="m/d/yyyy\ h:mm">
                  <c:v>40262.916666650715</c:v>
                </c:pt>
                <c:pt idx="16574" formatCode="m/d/yyyy\ h:mm">
                  <c:v>40262.958333317394</c:v>
                </c:pt>
                <c:pt idx="16575" formatCode="m/d/yyyy\ h:mm">
                  <c:v>40262.999999984044</c:v>
                </c:pt>
                <c:pt idx="16576" formatCode="m/d/yyyy\ h:mm">
                  <c:v>40263.041666650694</c:v>
                </c:pt>
                <c:pt idx="16577" formatCode="m/d/yyyy\ h:mm">
                  <c:v>40263.083333317372</c:v>
                </c:pt>
                <c:pt idx="16578" formatCode="m/d/yyyy\ h:mm">
                  <c:v>40263.124999984037</c:v>
                </c:pt>
                <c:pt idx="16579" formatCode="m/d/yyyy\ h:mm">
                  <c:v>40263.166666650686</c:v>
                </c:pt>
                <c:pt idx="16580" formatCode="m/d/yyyy\ h:mm">
                  <c:v>40263.208333317365</c:v>
                </c:pt>
                <c:pt idx="16581" formatCode="m/d/yyyy\ h:mm">
                  <c:v>40263.249999984029</c:v>
                </c:pt>
                <c:pt idx="16582" formatCode="m/d/yyyy\ h:mm">
                  <c:v>40263.291666650664</c:v>
                </c:pt>
                <c:pt idx="16583" formatCode="m/d/yyyy\ h:mm">
                  <c:v>40263.333333317358</c:v>
                </c:pt>
                <c:pt idx="16584" formatCode="m/d/yyyy\ h:mm">
                  <c:v>40263.374999984037</c:v>
                </c:pt>
                <c:pt idx="16585" formatCode="m/d/yyyy\ h:mm">
                  <c:v>40263.416666650686</c:v>
                </c:pt>
                <c:pt idx="16586" formatCode="m/d/yyyy\ h:mm">
                  <c:v>40263.458333317365</c:v>
                </c:pt>
                <c:pt idx="16587" formatCode="m/d/yyyy\ h:mm">
                  <c:v>40263.499999984015</c:v>
                </c:pt>
                <c:pt idx="16588" formatCode="m/d/yyyy\ h:mm">
                  <c:v>40263.541666650664</c:v>
                </c:pt>
                <c:pt idx="16589" formatCode="m/d/yyyy\ h:mm">
                  <c:v>40263.583333317336</c:v>
                </c:pt>
                <c:pt idx="16590" formatCode="m/d/yyyy\ h:mm">
                  <c:v>40263.624999984007</c:v>
                </c:pt>
                <c:pt idx="16591" formatCode="m/d/yyyy\ h:mm">
                  <c:v>40263.666666650657</c:v>
                </c:pt>
                <c:pt idx="16592" formatCode="m/d/yyyy\ h:mm">
                  <c:v>40263.708333317336</c:v>
                </c:pt>
                <c:pt idx="16593" formatCode="m/d/yyyy\ h:mm">
                  <c:v>40263.749999984</c:v>
                </c:pt>
                <c:pt idx="16594" formatCode="m/d/yyyy\ h:mm">
                  <c:v>40263.791666650635</c:v>
                </c:pt>
                <c:pt idx="16595" formatCode="m/d/yyyy\ h:mm">
                  <c:v>40263.833333317329</c:v>
                </c:pt>
                <c:pt idx="16596" formatCode="m/d/yyyy\ h:mm">
                  <c:v>40263.874999983993</c:v>
                </c:pt>
                <c:pt idx="16597" formatCode="m/d/yyyy\ h:mm">
                  <c:v>40263.916666650657</c:v>
                </c:pt>
                <c:pt idx="16598" formatCode="m/d/yyyy\ h:mm">
                  <c:v>40263.958333317336</c:v>
                </c:pt>
                <c:pt idx="16599" formatCode="m/d/yyyy\ h:mm">
                  <c:v>40263.999999983986</c:v>
                </c:pt>
                <c:pt idx="16600" formatCode="m/d/yyyy\ h:mm">
                  <c:v>40264.041666650628</c:v>
                </c:pt>
                <c:pt idx="16601" formatCode="m/d/yyyy\ h:mm">
                  <c:v>40264.083333317314</c:v>
                </c:pt>
                <c:pt idx="16602" formatCode="m/d/yyyy\ h:mm">
                  <c:v>40264.124999983978</c:v>
                </c:pt>
                <c:pt idx="16603" formatCode="m/d/yyyy\ h:mm">
                  <c:v>40264.166666650621</c:v>
                </c:pt>
                <c:pt idx="16604" formatCode="m/d/yyyy\ h:mm">
                  <c:v>40264.208333317307</c:v>
                </c:pt>
                <c:pt idx="16605" formatCode="m/d/yyyy\ h:mm">
                  <c:v>40264.249999983971</c:v>
                </c:pt>
                <c:pt idx="16606" formatCode="m/d/yyyy\ h:mm">
                  <c:v>40264.291666650606</c:v>
                </c:pt>
                <c:pt idx="16607" formatCode="m/d/yyyy\ h:mm">
                  <c:v>40264.3333333173</c:v>
                </c:pt>
                <c:pt idx="16608" formatCode="m/d/yyyy\ h:mm">
                  <c:v>40264.374999983978</c:v>
                </c:pt>
                <c:pt idx="16609" formatCode="m/d/yyyy\ h:mm">
                  <c:v>40264.416666650628</c:v>
                </c:pt>
                <c:pt idx="16610" formatCode="m/d/yyyy\ h:mm">
                  <c:v>40264.458333317292</c:v>
                </c:pt>
                <c:pt idx="16611" formatCode="m/d/yyyy\ h:mm">
                  <c:v>40264.499999983957</c:v>
                </c:pt>
                <c:pt idx="16612" formatCode="m/d/yyyy\ h:mm">
                  <c:v>40264.541666650599</c:v>
                </c:pt>
                <c:pt idx="16613" formatCode="m/d/yyyy\ h:mm">
                  <c:v>40264.583333317285</c:v>
                </c:pt>
                <c:pt idx="16614" formatCode="m/d/yyyy\ h:mm">
                  <c:v>40264.624999983935</c:v>
                </c:pt>
                <c:pt idx="16615" formatCode="m/d/yyyy\ h:mm">
                  <c:v>40264.666666650592</c:v>
                </c:pt>
                <c:pt idx="16616" formatCode="m/d/yyyy\ h:mm">
                  <c:v>40264.708333317278</c:v>
                </c:pt>
                <c:pt idx="16617" formatCode="m/d/yyyy\ h:mm">
                  <c:v>40264.749999983935</c:v>
                </c:pt>
                <c:pt idx="16618" formatCode="m/d/yyyy\ h:mm">
                  <c:v>40264.791666650577</c:v>
                </c:pt>
                <c:pt idx="16619" formatCode="m/d/yyyy\ h:mm">
                  <c:v>40264.83333331727</c:v>
                </c:pt>
                <c:pt idx="16620" formatCode="m/d/yyyy\ h:mm">
                  <c:v>40264.874999983942</c:v>
                </c:pt>
                <c:pt idx="16621" formatCode="m/d/yyyy\ h:mm">
                  <c:v>40264.916666650599</c:v>
                </c:pt>
                <c:pt idx="16622" formatCode="m/d/yyyy\ h:mm">
                  <c:v>40264.958333317263</c:v>
                </c:pt>
                <c:pt idx="16623" formatCode="m/d/yyyy\ h:mm">
                  <c:v>40264.999999983927</c:v>
                </c:pt>
                <c:pt idx="16624" formatCode="m/d/yyyy\ h:mm">
                  <c:v>40265.041666650584</c:v>
                </c:pt>
                <c:pt idx="16625" formatCode="m/d/yyyy\ h:mm">
                  <c:v>40265.083333317256</c:v>
                </c:pt>
                <c:pt idx="16626" formatCode="m/d/yyyy\ h:mm">
                  <c:v>40265.12499998392</c:v>
                </c:pt>
                <c:pt idx="16627" formatCode="m/d/yyyy\ h:mm">
                  <c:v>40265.166666650584</c:v>
                </c:pt>
                <c:pt idx="16628" formatCode="m/d/yyyy\ h:mm">
                  <c:v>40265.208333317234</c:v>
                </c:pt>
                <c:pt idx="16629" formatCode="m/d/yyyy\ h:mm">
                  <c:v>40265.249999983906</c:v>
                </c:pt>
                <c:pt idx="16630" formatCode="m/d/yyyy\ h:mm">
                  <c:v>40265.291666650563</c:v>
                </c:pt>
                <c:pt idx="16631" formatCode="m/d/yyyy\ h:mm">
                  <c:v>40265.333333317234</c:v>
                </c:pt>
                <c:pt idx="16632" formatCode="m/d/yyyy\ h:mm">
                  <c:v>40265.374999983913</c:v>
                </c:pt>
                <c:pt idx="16633" formatCode="m/d/yyyy\ h:mm">
                  <c:v>40265.416666650584</c:v>
                </c:pt>
                <c:pt idx="16634" formatCode="m/d/yyyy\ h:mm">
                  <c:v>40265.458333317241</c:v>
                </c:pt>
                <c:pt idx="16635" formatCode="m/d/yyyy\ h:mm">
                  <c:v>40265.499999983884</c:v>
                </c:pt>
                <c:pt idx="16636" formatCode="m/d/yyyy\ h:mm">
                  <c:v>40265.541666650555</c:v>
                </c:pt>
                <c:pt idx="16637" formatCode="m/d/yyyy\ h:mm">
                  <c:v>40265.583333317227</c:v>
                </c:pt>
                <c:pt idx="16638" formatCode="m/d/yyyy\ h:mm">
                  <c:v>40265.624999983884</c:v>
                </c:pt>
                <c:pt idx="16639" formatCode="m/d/yyyy\ h:mm">
                  <c:v>40265.666666650555</c:v>
                </c:pt>
                <c:pt idx="16640" formatCode="m/d/yyyy\ h:mm">
                  <c:v>40265.70833331722</c:v>
                </c:pt>
                <c:pt idx="16641" formatCode="m/d/yyyy\ h:mm">
                  <c:v>40265.749999983884</c:v>
                </c:pt>
                <c:pt idx="16642" formatCode="m/d/yyyy\ h:mm">
                  <c:v>40265.791666650519</c:v>
                </c:pt>
                <c:pt idx="16643" formatCode="m/d/yyyy\ h:mm">
                  <c:v>40265.833333317205</c:v>
                </c:pt>
                <c:pt idx="16644" formatCode="m/d/yyyy\ h:mm">
                  <c:v>40265.874999983891</c:v>
                </c:pt>
                <c:pt idx="16645" formatCode="m/d/yyyy\ h:mm">
                  <c:v>40265.916666650541</c:v>
                </c:pt>
                <c:pt idx="16646" formatCode="m/d/yyyy\ h:mm">
                  <c:v>40265.958333317212</c:v>
                </c:pt>
                <c:pt idx="16647" formatCode="m/d/yyyy\ h:mm">
                  <c:v>40265.999999983855</c:v>
                </c:pt>
                <c:pt idx="16648" formatCode="m/d/yyyy\ h:mm">
                  <c:v>40266.041666650526</c:v>
                </c:pt>
                <c:pt idx="16649" formatCode="m/d/yyyy\ h:mm">
                  <c:v>40266.083333317198</c:v>
                </c:pt>
                <c:pt idx="16650" formatCode="m/d/yyyy\ h:mm">
                  <c:v>40266.124999983855</c:v>
                </c:pt>
                <c:pt idx="16651" formatCode="m/d/yyyy\ h:mm">
                  <c:v>40266.166666650526</c:v>
                </c:pt>
                <c:pt idx="16652" formatCode="m/d/yyyy\ h:mm">
                  <c:v>40266.20833331719</c:v>
                </c:pt>
                <c:pt idx="16653" formatCode="m/d/yyyy\ h:mm">
                  <c:v>40266.249999983855</c:v>
                </c:pt>
                <c:pt idx="16654" formatCode="m/d/yyyy\ h:mm">
                  <c:v>40266.291666650497</c:v>
                </c:pt>
                <c:pt idx="16655" formatCode="m/d/yyyy\ h:mm">
                  <c:v>40266.333333317183</c:v>
                </c:pt>
                <c:pt idx="16656" formatCode="m/d/yyyy\ h:mm">
                  <c:v>40266.374999983847</c:v>
                </c:pt>
                <c:pt idx="16657" formatCode="m/d/yyyy\ h:mm">
                  <c:v>40266.416666650512</c:v>
                </c:pt>
                <c:pt idx="16658" formatCode="m/d/yyyy\ h:mm">
                  <c:v>40266.458333317198</c:v>
                </c:pt>
                <c:pt idx="16659" formatCode="m/d/yyyy\ h:mm">
                  <c:v>40266.499999983826</c:v>
                </c:pt>
                <c:pt idx="16660" formatCode="m/d/yyyy\ h:mm">
                  <c:v>40266.541666650504</c:v>
                </c:pt>
                <c:pt idx="16661" formatCode="m/d/yyyy\ h:mm">
                  <c:v>40266.583333317169</c:v>
                </c:pt>
                <c:pt idx="16662" formatCode="m/d/yyyy\ h:mm">
                  <c:v>40266.624999983826</c:v>
                </c:pt>
                <c:pt idx="16663" formatCode="m/d/yyyy\ h:mm">
                  <c:v>40266.666666650483</c:v>
                </c:pt>
                <c:pt idx="16664" formatCode="m/d/yyyy\ h:mm">
                  <c:v>40266.708333317161</c:v>
                </c:pt>
                <c:pt idx="16665" formatCode="m/d/yyyy\ h:mm">
                  <c:v>40266.749999983826</c:v>
                </c:pt>
                <c:pt idx="16666" formatCode="m/d/yyyy\ h:mm">
                  <c:v>40266.791666650468</c:v>
                </c:pt>
                <c:pt idx="16667" formatCode="m/d/yyyy\ h:mm">
                  <c:v>40266.833333317161</c:v>
                </c:pt>
                <c:pt idx="16668" formatCode="m/d/yyyy\ h:mm">
                  <c:v>40266.874999983818</c:v>
                </c:pt>
                <c:pt idx="16669" formatCode="m/d/yyyy\ h:mm">
                  <c:v>40266.916666650483</c:v>
                </c:pt>
                <c:pt idx="16670" formatCode="m/d/yyyy\ h:mm">
                  <c:v>40266.958333317169</c:v>
                </c:pt>
                <c:pt idx="16671" formatCode="m/d/yyyy\ h:mm">
                  <c:v>40266.999999983804</c:v>
                </c:pt>
                <c:pt idx="16672" formatCode="m/d/yyyy\ h:mm">
                  <c:v>40267.041666650475</c:v>
                </c:pt>
                <c:pt idx="16673" formatCode="m/d/yyyy\ h:mm">
                  <c:v>40267.083333317139</c:v>
                </c:pt>
                <c:pt idx="16674" formatCode="m/d/yyyy\ h:mm">
                  <c:v>40267.124999983804</c:v>
                </c:pt>
                <c:pt idx="16675" formatCode="m/d/yyyy\ h:mm">
                  <c:v>40267.166666650453</c:v>
                </c:pt>
                <c:pt idx="16676" formatCode="m/d/yyyy\ h:mm">
                  <c:v>40267.208333317132</c:v>
                </c:pt>
                <c:pt idx="16677" formatCode="m/d/yyyy\ h:mm">
                  <c:v>40267.249999983782</c:v>
                </c:pt>
                <c:pt idx="16678" formatCode="m/d/yyyy\ h:mm">
                  <c:v>40267.291666650432</c:v>
                </c:pt>
                <c:pt idx="16679" formatCode="m/d/yyyy\ h:mm">
                  <c:v>40267.333333317132</c:v>
                </c:pt>
                <c:pt idx="16680" formatCode="m/d/yyyy\ h:mm">
                  <c:v>40267.374999983789</c:v>
                </c:pt>
                <c:pt idx="16681" formatCode="m/d/yyyy\ h:mm">
                  <c:v>40267.416666650453</c:v>
                </c:pt>
                <c:pt idx="16682" formatCode="m/d/yyyy\ h:mm">
                  <c:v>40267.458333317139</c:v>
                </c:pt>
                <c:pt idx="16683" formatCode="m/d/yyyy\ h:mm">
                  <c:v>40267.499999983775</c:v>
                </c:pt>
                <c:pt idx="16684" formatCode="m/d/yyyy\ h:mm">
                  <c:v>40267.541666650432</c:v>
                </c:pt>
                <c:pt idx="16685" formatCode="m/d/yyyy\ h:mm">
                  <c:v>40267.58333331711</c:v>
                </c:pt>
                <c:pt idx="16686" formatCode="m/d/yyyy\ h:mm">
                  <c:v>40267.624999983775</c:v>
                </c:pt>
                <c:pt idx="16687" formatCode="m/d/yyyy\ h:mm">
                  <c:v>40267.666666650424</c:v>
                </c:pt>
                <c:pt idx="16688" formatCode="m/d/yyyy\ h:mm">
                  <c:v>40267.708333317103</c:v>
                </c:pt>
                <c:pt idx="16689" formatCode="m/d/yyyy\ h:mm">
                  <c:v>40267.749999983753</c:v>
                </c:pt>
                <c:pt idx="16690" formatCode="m/d/yyyy\ h:mm">
                  <c:v>40267.791666650402</c:v>
                </c:pt>
                <c:pt idx="16691" formatCode="m/d/yyyy\ h:mm">
                  <c:v>40267.833333317096</c:v>
                </c:pt>
                <c:pt idx="16692" formatCode="m/d/yyyy\ h:mm">
                  <c:v>40267.87499998376</c:v>
                </c:pt>
                <c:pt idx="16693" formatCode="m/d/yyyy\ h:mm">
                  <c:v>40267.916666650432</c:v>
                </c:pt>
                <c:pt idx="16694" formatCode="m/d/yyyy\ h:mm">
                  <c:v>40267.958333317103</c:v>
                </c:pt>
                <c:pt idx="16695" formatCode="m/d/yyyy\ h:mm">
                  <c:v>40267.999999983738</c:v>
                </c:pt>
                <c:pt idx="16696" formatCode="m/d/yyyy\ h:mm">
                  <c:v>40268.041666650402</c:v>
                </c:pt>
                <c:pt idx="16697" formatCode="m/d/yyyy\ h:mm">
                  <c:v>40268.083333317081</c:v>
                </c:pt>
                <c:pt idx="16698" formatCode="m/d/yyyy\ h:mm">
                  <c:v>40268.124999983731</c:v>
                </c:pt>
                <c:pt idx="16699" formatCode="m/d/yyyy\ h:mm">
                  <c:v>40268.166666650395</c:v>
                </c:pt>
                <c:pt idx="16700" formatCode="m/d/yyyy\ h:mm">
                  <c:v>40268.208333317081</c:v>
                </c:pt>
                <c:pt idx="16701" formatCode="m/d/yyyy\ h:mm">
                  <c:v>40268.249999983724</c:v>
                </c:pt>
                <c:pt idx="16702" formatCode="m/d/yyyy\ h:mm">
                  <c:v>40268.291666650373</c:v>
                </c:pt>
                <c:pt idx="16703" formatCode="m/d/yyyy\ h:mm">
                  <c:v>40268.333333317067</c:v>
                </c:pt>
                <c:pt idx="16704" formatCode="m/d/yyyy\ h:mm">
                  <c:v>40268.374999983731</c:v>
                </c:pt>
                <c:pt idx="16705" formatCode="m/d/yyyy\ h:mm">
                  <c:v>40268.416666650395</c:v>
                </c:pt>
                <c:pt idx="16706" formatCode="m/d/yyyy\ h:mm">
                  <c:v>40268.458333317074</c:v>
                </c:pt>
                <c:pt idx="16707" formatCode="m/d/yyyy\ h:mm">
                  <c:v>40268.499999983724</c:v>
                </c:pt>
                <c:pt idx="16708" formatCode="m/d/yyyy\ h:mm">
                  <c:v>40268.541666650373</c:v>
                </c:pt>
                <c:pt idx="16709" formatCode="m/d/yyyy\ h:mm">
                  <c:v>40268.583333317052</c:v>
                </c:pt>
                <c:pt idx="16710" formatCode="m/d/yyyy\ h:mm">
                  <c:v>40268.624999983702</c:v>
                </c:pt>
                <c:pt idx="16711" formatCode="m/d/yyyy\ h:mm">
                  <c:v>40268.666666650366</c:v>
                </c:pt>
                <c:pt idx="16712" formatCode="m/d/yyyy\ h:mm">
                  <c:v>40268.708333317045</c:v>
                </c:pt>
                <c:pt idx="16713" formatCode="m/d/yyyy\ h:mm">
                  <c:v>40268.749999983695</c:v>
                </c:pt>
                <c:pt idx="16714" formatCode="m/d/yyyy\ h:mm">
                  <c:v>40268.791666650344</c:v>
                </c:pt>
                <c:pt idx="16715" formatCode="m/d/yyyy\ h:mm">
                  <c:v>40268.833333317038</c:v>
                </c:pt>
                <c:pt idx="16716" formatCode="m/d/yyyy\ h:mm">
                  <c:v>40268.874999983702</c:v>
                </c:pt>
                <c:pt idx="16717" formatCode="m/d/yyyy\ h:mm">
                  <c:v>40268.916666650366</c:v>
                </c:pt>
                <c:pt idx="16718" formatCode="m/d/yyyy\ h:mm">
                  <c:v>40268.958333317045</c:v>
                </c:pt>
                <c:pt idx="16719" formatCode="m/d/yyyy\ h:mm">
                  <c:v>40268.99999998368</c:v>
                </c:pt>
                <c:pt idx="16720" formatCode="m/d/yyyy\ h:mm">
                  <c:v>40269.041666650344</c:v>
                </c:pt>
                <c:pt idx="16721" formatCode="m/d/yyyy\ h:mm">
                  <c:v>40269.083333317023</c:v>
                </c:pt>
                <c:pt idx="16722" formatCode="m/d/yyyy\ h:mm">
                  <c:v>40269.124999983673</c:v>
                </c:pt>
                <c:pt idx="16723" formatCode="m/d/yyyy\ h:mm">
                  <c:v>40269.166666650337</c:v>
                </c:pt>
                <c:pt idx="16724" formatCode="m/d/yyyy\ h:mm">
                  <c:v>40269.208333317016</c:v>
                </c:pt>
                <c:pt idx="16725" formatCode="m/d/yyyy\ h:mm">
                  <c:v>40269.249999983665</c:v>
                </c:pt>
                <c:pt idx="16726" formatCode="m/d/yyyy\ h:mm">
                  <c:v>40269.291666650315</c:v>
                </c:pt>
                <c:pt idx="16727" formatCode="m/d/yyyy\ h:mm">
                  <c:v>40269.333333317009</c:v>
                </c:pt>
                <c:pt idx="16728" formatCode="m/d/yyyy\ h:mm">
                  <c:v>40269.374999983673</c:v>
                </c:pt>
                <c:pt idx="16729" formatCode="m/d/yyyy\ h:mm">
                  <c:v>40269.416666650337</c:v>
                </c:pt>
                <c:pt idx="16730" formatCode="m/d/yyyy\ h:mm">
                  <c:v>40269.458333317016</c:v>
                </c:pt>
                <c:pt idx="16731" formatCode="m/d/yyyy\ h:mm">
                  <c:v>40269.499999983651</c:v>
                </c:pt>
                <c:pt idx="16732" formatCode="m/d/yyyy\ h:mm">
                  <c:v>40269.541666650315</c:v>
                </c:pt>
                <c:pt idx="16733" formatCode="m/d/yyyy\ h:mm">
                  <c:v>40269.583333317001</c:v>
                </c:pt>
                <c:pt idx="16734" formatCode="m/d/yyyy\ h:mm">
                  <c:v>40269.624999983644</c:v>
                </c:pt>
                <c:pt idx="16735" formatCode="m/d/yyyy\ h:mm">
                  <c:v>40269.666666650308</c:v>
                </c:pt>
                <c:pt idx="16736" formatCode="m/d/yyyy\ h:mm">
                  <c:v>40269.708333317001</c:v>
                </c:pt>
                <c:pt idx="16737" formatCode="m/d/yyyy\ h:mm">
                  <c:v>40269.749999983636</c:v>
                </c:pt>
                <c:pt idx="16738" formatCode="m/d/yyyy\ h:mm">
                  <c:v>40269.791666650286</c:v>
                </c:pt>
                <c:pt idx="16739" formatCode="m/d/yyyy\ h:mm">
                  <c:v>40269.833333316994</c:v>
                </c:pt>
                <c:pt idx="16740" formatCode="m/d/yyyy\ h:mm">
                  <c:v>40269.874999983644</c:v>
                </c:pt>
                <c:pt idx="16741" formatCode="m/d/yyyy\ h:mm">
                  <c:v>40269.916666650308</c:v>
                </c:pt>
                <c:pt idx="16742" formatCode="m/d/yyyy\ h:mm">
                  <c:v>40269.958333317001</c:v>
                </c:pt>
                <c:pt idx="16743" formatCode="m/d/yyyy\ h:mm">
                  <c:v>40269.999999983622</c:v>
                </c:pt>
                <c:pt idx="16744" formatCode="m/d/yyyy\ h:mm">
                  <c:v>40270.041666650279</c:v>
                </c:pt>
                <c:pt idx="16745" formatCode="m/d/yyyy\ h:mm">
                  <c:v>40270.083333316979</c:v>
                </c:pt>
                <c:pt idx="16746" formatCode="m/d/yyyy\ h:mm">
                  <c:v>40270.124999983615</c:v>
                </c:pt>
                <c:pt idx="16747" formatCode="m/d/yyyy\ h:mm">
                  <c:v>40270.166666650272</c:v>
                </c:pt>
                <c:pt idx="16748" formatCode="m/d/yyyy\ h:mm">
                  <c:v>40270.208333316972</c:v>
                </c:pt>
                <c:pt idx="16749" formatCode="m/d/yyyy\ h:mm">
                  <c:v>40270.249999983607</c:v>
                </c:pt>
                <c:pt idx="16750" formatCode="m/d/yyyy\ h:mm">
                  <c:v>40270.291666650257</c:v>
                </c:pt>
                <c:pt idx="16751" formatCode="m/d/yyyy\ h:mm">
                  <c:v>40270.333333316965</c:v>
                </c:pt>
                <c:pt idx="16752" formatCode="m/d/yyyy\ h:mm">
                  <c:v>40270.374999983615</c:v>
                </c:pt>
                <c:pt idx="16753" formatCode="m/d/yyyy\ h:mm">
                  <c:v>40270.416666650279</c:v>
                </c:pt>
                <c:pt idx="16754" formatCode="m/d/yyyy\ h:mm">
                  <c:v>40270.458333316965</c:v>
                </c:pt>
                <c:pt idx="16755" formatCode="m/d/yyyy\ h:mm">
                  <c:v>40270.499999983593</c:v>
                </c:pt>
                <c:pt idx="16756" formatCode="m/d/yyyy\ h:mm">
                  <c:v>40270.541666650257</c:v>
                </c:pt>
                <c:pt idx="16757" formatCode="m/d/yyyy\ h:mm">
                  <c:v>40270.583333316943</c:v>
                </c:pt>
                <c:pt idx="16758" formatCode="m/d/yyyy\ h:mm">
                  <c:v>40270.624999983585</c:v>
                </c:pt>
                <c:pt idx="16759" formatCode="m/d/yyyy\ h:mm">
                  <c:v>40270.66666665025</c:v>
                </c:pt>
                <c:pt idx="16760" formatCode="m/d/yyyy\ h:mm">
                  <c:v>40270.708333316943</c:v>
                </c:pt>
                <c:pt idx="16761" formatCode="m/d/yyyy\ h:mm">
                  <c:v>40270.749999983585</c:v>
                </c:pt>
                <c:pt idx="16762" formatCode="m/d/yyyy\ h:mm">
                  <c:v>40270.791666650221</c:v>
                </c:pt>
                <c:pt idx="16763" formatCode="m/d/yyyy\ h:mm">
                  <c:v>40270.833333316936</c:v>
                </c:pt>
                <c:pt idx="16764" formatCode="m/d/yyyy\ h:mm">
                  <c:v>40270.874999983593</c:v>
                </c:pt>
                <c:pt idx="16765" formatCode="m/d/yyyy\ h:mm">
                  <c:v>40270.91666665025</c:v>
                </c:pt>
                <c:pt idx="16766" formatCode="m/d/yyyy\ h:mm">
                  <c:v>40270.958333316943</c:v>
                </c:pt>
                <c:pt idx="16767" formatCode="m/d/yyyy\ h:mm">
                  <c:v>40270.999999983578</c:v>
                </c:pt>
                <c:pt idx="16768" formatCode="m/d/yyyy\ h:mm">
                  <c:v>40271.041666650221</c:v>
                </c:pt>
                <c:pt idx="16769" formatCode="m/d/yyyy\ h:mm">
                  <c:v>40271.083333316921</c:v>
                </c:pt>
                <c:pt idx="16770" formatCode="m/d/yyyy\ h:mm">
                  <c:v>40271.124999983571</c:v>
                </c:pt>
                <c:pt idx="16771" formatCode="m/d/yyyy\ h:mm">
                  <c:v>40271.166666650221</c:v>
                </c:pt>
                <c:pt idx="16772" formatCode="m/d/yyyy\ h:mm">
                  <c:v>40271.208333316899</c:v>
                </c:pt>
                <c:pt idx="16773" formatCode="m/d/yyyy\ h:mm">
                  <c:v>40271.249999983564</c:v>
                </c:pt>
                <c:pt idx="16774" formatCode="m/d/yyyy\ h:mm">
                  <c:v>40271.291666650191</c:v>
                </c:pt>
                <c:pt idx="16775" formatCode="m/d/yyyy\ h:mm">
                  <c:v>40271.333333316892</c:v>
                </c:pt>
                <c:pt idx="16776" formatCode="m/d/yyyy\ h:mm">
                  <c:v>40271.374999983571</c:v>
                </c:pt>
                <c:pt idx="16777" formatCode="m/d/yyyy\ h:mm">
                  <c:v>40271.416666650221</c:v>
                </c:pt>
                <c:pt idx="16778" formatCode="m/d/yyyy\ h:mm">
                  <c:v>40271.458333316907</c:v>
                </c:pt>
                <c:pt idx="16779" formatCode="m/d/yyyy\ h:mm">
                  <c:v>40271.499999983535</c:v>
                </c:pt>
                <c:pt idx="16780" formatCode="m/d/yyyy\ h:mm">
                  <c:v>40271.541666650191</c:v>
                </c:pt>
                <c:pt idx="16781" formatCode="m/d/yyyy\ h:mm">
                  <c:v>40271.583333316892</c:v>
                </c:pt>
                <c:pt idx="16782" formatCode="m/d/yyyy\ h:mm">
                  <c:v>40271.624999983535</c:v>
                </c:pt>
                <c:pt idx="16783" formatCode="m/d/yyyy\ h:mm">
                  <c:v>40271.666666650191</c:v>
                </c:pt>
                <c:pt idx="16784" formatCode="m/d/yyyy\ h:mm">
                  <c:v>40271.708333316885</c:v>
                </c:pt>
                <c:pt idx="16785" formatCode="m/d/yyyy\ h:mm">
                  <c:v>40271.749999983535</c:v>
                </c:pt>
                <c:pt idx="16786" formatCode="m/d/yyyy\ h:mm">
                  <c:v>40271.791666650177</c:v>
                </c:pt>
                <c:pt idx="16787" formatCode="m/d/yyyy\ h:mm">
                  <c:v>40271.833333316863</c:v>
                </c:pt>
                <c:pt idx="16788" formatCode="m/d/yyyy\ h:mm">
                  <c:v>40271.874999983542</c:v>
                </c:pt>
                <c:pt idx="16789" formatCode="m/d/yyyy\ h:mm">
                  <c:v>40271.916666650191</c:v>
                </c:pt>
                <c:pt idx="16790" formatCode="m/d/yyyy\ h:mm">
                  <c:v>40271.958333316885</c:v>
                </c:pt>
                <c:pt idx="16791" formatCode="m/d/yyyy\ h:mm">
                  <c:v>40271.99999998352</c:v>
                </c:pt>
                <c:pt idx="16792" formatCode="m/d/yyyy\ h:mm">
                  <c:v>40272.041666650184</c:v>
                </c:pt>
                <c:pt idx="16793" formatCode="m/d/yyyy\ h:mm">
                  <c:v>40272.083333316848</c:v>
                </c:pt>
                <c:pt idx="16794" formatCode="m/d/yyyy\ h:mm">
                  <c:v>40272.124999983505</c:v>
                </c:pt>
                <c:pt idx="16795" formatCode="m/d/yyyy\ h:mm">
                  <c:v>40272.166666650177</c:v>
                </c:pt>
                <c:pt idx="16796" formatCode="m/d/yyyy\ h:mm">
                  <c:v>40272.208333316841</c:v>
                </c:pt>
                <c:pt idx="16797" formatCode="m/d/yyyy\ h:mm">
                  <c:v>40272.249999983505</c:v>
                </c:pt>
                <c:pt idx="16798" formatCode="m/d/yyyy\ h:mm">
                  <c:v>40272.291666650148</c:v>
                </c:pt>
                <c:pt idx="16799" formatCode="m/d/yyyy\ h:mm">
                  <c:v>40272.333333316841</c:v>
                </c:pt>
                <c:pt idx="16800" formatCode="m/d/yyyy\ h:mm">
                  <c:v>40272.374999983498</c:v>
                </c:pt>
                <c:pt idx="16801" formatCode="m/d/yyyy\ h:mm">
                  <c:v>40272.416666650162</c:v>
                </c:pt>
                <c:pt idx="16802" formatCode="m/d/yyyy\ h:mm">
                  <c:v>40272.458333316848</c:v>
                </c:pt>
                <c:pt idx="16803" formatCode="m/d/yyyy\ h:mm">
                  <c:v>40272.499999983484</c:v>
                </c:pt>
                <c:pt idx="16804" formatCode="m/d/yyyy\ h:mm">
                  <c:v>40272.541666650155</c:v>
                </c:pt>
                <c:pt idx="16805" formatCode="m/d/yyyy\ h:mm">
                  <c:v>40272.583333316819</c:v>
                </c:pt>
                <c:pt idx="16806" formatCode="m/d/yyyy\ h:mm">
                  <c:v>40272.624999983484</c:v>
                </c:pt>
                <c:pt idx="16807" formatCode="m/d/yyyy\ h:mm">
                  <c:v>40272.666666650133</c:v>
                </c:pt>
                <c:pt idx="16808" formatCode="m/d/yyyy\ h:mm">
                  <c:v>40272.708333316812</c:v>
                </c:pt>
                <c:pt idx="16809" formatCode="m/d/yyyy\ h:mm">
                  <c:v>40272.749999983476</c:v>
                </c:pt>
                <c:pt idx="16810" formatCode="m/d/yyyy\ h:mm">
                  <c:v>40272.791666650119</c:v>
                </c:pt>
                <c:pt idx="16811" formatCode="m/d/yyyy\ h:mm">
                  <c:v>40272.833333316812</c:v>
                </c:pt>
                <c:pt idx="16812" formatCode="m/d/yyyy\ h:mm">
                  <c:v>40272.874999983469</c:v>
                </c:pt>
                <c:pt idx="16813" formatCode="m/d/yyyy\ h:mm">
                  <c:v>40272.916666650133</c:v>
                </c:pt>
                <c:pt idx="16814" formatCode="m/d/yyyy\ h:mm">
                  <c:v>40272.958333316819</c:v>
                </c:pt>
                <c:pt idx="16815" formatCode="m/d/yyyy\ h:mm">
                  <c:v>40272.999999983454</c:v>
                </c:pt>
                <c:pt idx="16816" formatCode="m/d/yyyy\ h:mm">
                  <c:v>40273.041666650126</c:v>
                </c:pt>
                <c:pt idx="16817" formatCode="m/d/yyyy\ h:mm">
                  <c:v>40273.08333331679</c:v>
                </c:pt>
                <c:pt idx="16818" formatCode="m/d/yyyy\ h:mm">
                  <c:v>40273.124999983454</c:v>
                </c:pt>
                <c:pt idx="16819" formatCode="m/d/yyyy\ h:mm">
                  <c:v>40273.166666650104</c:v>
                </c:pt>
                <c:pt idx="16820" formatCode="m/d/yyyy\ h:mm">
                  <c:v>40273.208333316783</c:v>
                </c:pt>
                <c:pt idx="16821" formatCode="m/d/yyyy\ h:mm">
                  <c:v>40273.249999983433</c:v>
                </c:pt>
                <c:pt idx="16822" formatCode="m/d/yyyy\ h:mm">
                  <c:v>40273.291666650082</c:v>
                </c:pt>
                <c:pt idx="16823" formatCode="m/d/yyyy\ h:mm">
                  <c:v>40273.333333316783</c:v>
                </c:pt>
                <c:pt idx="16824" formatCode="m/d/yyyy\ h:mm">
                  <c:v>40273.37499998344</c:v>
                </c:pt>
                <c:pt idx="16825" formatCode="m/d/yyyy\ h:mm">
                  <c:v>40273.416666650111</c:v>
                </c:pt>
                <c:pt idx="16826" formatCode="m/d/yyyy\ h:mm">
                  <c:v>40273.45833331679</c:v>
                </c:pt>
                <c:pt idx="16827" formatCode="m/d/yyyy\ h:mm">
                  <c:v>40273.499999983425</c:v>
                </c:pt>
                <c:pt idx="16828" formatCode="m/d/yyyy\ h:mm">
                  <c:v>40273.541666650082</c:v>
                </c:pt>
                <c:pt idx="16829" formatCode="m/d/yyyy\ h:mm">
                  <c:v>40273.583333316761</c:v>
                </c:pt>
                <c:pt idx="16830" formatCode="m/d/yyyy\ h:mm">
                  <c:v>40273.624999983425</c:v>
                </c:pt>
                <c:pt idx="16831" formatCode="m/d/yyyy\ h:mm">
                  <c:v>40273.666666650075</c:v>
                </c:pt>
                <c:pt idx="16832" formatCode="m/d/yyyy\ h:mm">
                  <c:v>40273.708333316761</c:v>
                </c:pt>
                <c:pt idx="16833" formatCode="m/d/yyyy\ h:mm">
                  <c:v>40273.749999983404</c:v>
                </c:pt>
                <c:pt idx="16834" formatCode="m/d/yyyy\ h:mm">
                  <c:v>40273.791666650053</c:v>
                </c:pt>
                <c:pt idx="16835" formatCode="m/d/yyyy\ h:mm">
                  <c:v>40273.833333316747</c:v>
                </c:pt>
                <c:pt idx="16836" formatCode="m/d/yyyy\ h:mm">
                  <c:v>40273.874999983411</c:v>
                </c:pt>
                <c:pt idx="16837" formatCode="m/d/yyyy\ h:mm">
                  <c:v>40273.916666650082</c:v>
                </c:pt>
                <c:pt idx="16838" formatCode="m/d/yyyy\ h:mm">
                  <c:v>40273.958333316754</c:v>
                </c:pt>
                <c:pt idx="16839" formatCode="m/d/yyyy\ h:mm">
                  <c:v>40273.999999983404</c:v>
                </c:pt>
                <c:pt idx="16840" formatCode="m/d/yyyy\ h:mm">
                  <c:v>40274.041666650053</c:v>
                </c:pt>
                <c:pt idx="16841" formatCode="m/d/yyyy\ h:mm">
                  <c:v>40274.083333316732</c:v>
                </c:pt>
                <c:pt idx="16842" formatCode="m/d/yyyy\ h:mm">
                  <c:v>40274.124999983382</c:v>
                </c:pt>
                <c:pt idx="16843" formatCode="m/d/yyyy\ h:mm">
                  <c:v>40274.166666650046</c:v>
                </c:pt>
                <c:pt idx="16844" formatCode="m/d/yyyy\ h:mm">
                  <c:v>40274.208333316732</c:v>
                </c:pt>
                <c:pt idx="16845" formatCode="m/d/yyyy\ h:mm">
                  <c:v>40274.249999983374</c:v>
                </c:pt>
                <c:pt idx="16846" formatCode="m/d/yyyy\ h:mm">
                  <c:v>40274.291666650024</c:v>
                </c:pt>
                <c:pt idx="16847" formatCode="m/d/yyyy\ h:mm">
                  <c:v>40274.333333316717</c:v>
                </c:pt>
                <c:pt idx="16848" formatCode="m/d/yyyy\ h:mm">
                  <c:v>40274.374999983382</c:v>
                </c:pt>
                <c:pt idx="16849" formatCode="m/d/yyyy\ h:mm">
                  <c:v>40274.416666650046</c:v>
                </c:pt>
                <c:pt idx="16850" formatCode="m/d/yyyy\ h:mm">
                  <c:v>40274.458333316725</c:v>
                </c:pt>
                <c:pt idx="16851" formatCode="m/d/yyyy\ h:mm">
                  <c:v>40274.499999983374</c:v>
                </c:pt>
                <c:pt idx="16852" formatCode="m/d/yyyy\ h:mm">
                  <c:v>40274.541666650024</c:v>
                </c:pt>
                <c:pt idx="16853" formatCode="m/d/yyyy\ h:mm">
                  <c:v>40274.583333316703</c:v>
                </c:pt>
                <c:pt idx="16854" formatCode="m/d/yyyy\ h:mm">
                  <c:v>40274.624999983353</c:v>
                </c:pt>
                <c:pt idx="16855" formatCode="m/d/yyyy\ h:mm">
                  <c:v>40274.666666650024</c:v>
                </c:pt>
                <c:pt idx="16856" formatCode="m/d/yyyy\ h:mm">
                  <c:v>40274.708333316696</c:v>
                </c:pt>
                <c:pt idx="16857" formatCode="m/d/yyyy\ h:mm">
                  <c:v>40274.749999983345</c:v>
                </c:pt>
                <c:pt idx="16858" formatCode="m/d/yyyy\ h:mm">
                  <c:v>40274.791666650002</c:v>
                </c:pt>
                <c:pt idx="16859" formatCode="m/d/yyyy\ h:mm">
                  <c:v>40274.833333316688</c:v>
                </c:pt>
                <c:pt idx="16860" formatCode="m/d/yyyy\ h:mm">
                  <c:v>40274.874999983353</c:v>
                </c:pt>
                <c:pt idx="16861" formatCode="m/d/yyyy\ h:mm">
                  <c:v>40274.916666650017</c:v>
                </c:pt>
                <c:pt idx="16862" formatCode="m/d/yyyy\ h:mm">
                  <c:v>40274.958333316696</c:v>
                </c:pt>
                <c:pt idx="16863" formatCode="m/d/yyyy\ h:mm">
                  <c:v>40274.999999983331</c:v>
                </c:pt>
                <c:pt idx="16864" formatCode="m/d/yyyy\ h:mm">
                  <c:v>40275.041666649995</c:v>
                </c:pt>
                <c:pt idx="16865" formatCode="m/d/yyyy\ h:mm">
                  <c:v>40275.083333316681</c:v>
                </c:pt>
                <c:pt idx="16866" formatCode="m/d/yyyy\ h:mm">
                  <c:v>40275.124999983324</c:v>
                </c:pt>
                <c:pt idx="16867" formatCode="m/d/yyyy\ h:mm">
                  <c:v>40275.166666649995</c:v>
                </c:pt>
                <c:pt idx="16868" formatCode="m/d/yyyy\ h:mm">
                  <c:v>40275.208333316667</c:v>
                </c:pt>
                <c:pt idx="16869" formatCode="m/d/yyyy\ h:mm">
                  <c:v>40275.249999983324</c:v>
                </c:pt>
                <c:pt idx="16870" formatCode="m/d/yyyy\ h:mm">
                  <c:v>40275.29166664998</c:v>
                </c:pt>
                <c:pt idx="16871" formatCode="m/d/yyyy\ h:mm">
                  <c:v>40275.333333316659</c:v>
                </c:pt>
                <c:pt idx="16872" formatCode="m/d/yyyy\ h:mm">
                  <c:v>40275.374999983331</c:v>
                </c:pt>
                <c:pt idx="16873" formatCode="m/d/yyyy\ h:mm">
                  <c:v>40275.416666650002</c:v>
                </c:pt>
                <c:pt idx="16874" formatCode="m/d/yyyy\ h:mm">
                  <c:v>40275.458333316667</c:v>
                </c:pt>
                <c:pt idx="16875" formatCode="m/d/yyyy\ h:mm">
                  <c:v>40275.499999983302</c:v>
                </c:pt>
                <c:pt idx="16876" formatCode="m/d/yyyy\ h:mm">
                  <c:v>40275.54166664998</c:v>
                </c:pt>
                <c:pt idx="16877" formatCode="m/d/yyyy\ h:mm">
                  <c:v>40275.583333316645</c:v>
                </c:pt>
                <c:pt idx="16878" formatCode="m/d/yyyy\ h:mm">
                  <c:v>40275.624999983294</c:v>
                </c:pt>
                <c:pt idx="16879" formatCode="m/d/yyyy\ h:mm">
                  <c:v>40275.666666649973</c:v>
                </c:pt>
                <c:pt idx="16880" formatCode="m/d/yyyy\ h:mm">
                  <c:v>40275.708333316637</c:v>
                </c:pt>
                <c:pt idx="16881" formatCode="m/d/yyyy\ h:mm">
                  <c:v>40275.749999983287</c:v>
                </c:pt>
                <c:pt idx="16882" formatCode="m/d/yyyy\ h:mm">
                  <c:v>40275.791666649951</c:v>
                </c:pt>
                <c:pt idx="16883" formatCode="m/d/yyyy\ h:mm">
                  <c:v>40275.83333331663</c:v>
                </c:pt>
                <c:pt idx="16884" formatCode="m/d/yyyy\ h:mm">
                  <c:v>40275.874999983294</c:v>
                </c:pt>
                <c:pt idx="16885" formatCode="m/d/yyyy\ h:mm">
                  <c:v>40275.916666649973</c:v>
                </c:pt>
                <c:pt idx="16886" formatCode="m/d/yyyy\ h:mm">
                  <c:v>40275.958333316637</c:v>
                </c:pt>
                <c:pt idx="16887" formatCode="m/d/yyyy\ h:mm">
                  <c:v>40275.999999983273</c:v>
                </c:pt>
                <c:pt idx="16888" formatCode="m/d/yyyy\ h:mm">
                  <c:v>40276.041666649951</c:v>
                </c:pt>
                <c:pt idx="16889" formatCode="m/d/yyyy\ h:mm">
                  <c:v>40276.083333316616</c:v>
                </c:pt>
                <c:pt idx="16890" formatCode="m/d/yyyy\ h:mm">
                  <c:v>40276.124999983265</c:v>
                </c:pt>
                <c:pt idx="16891" formatCode="m/d/yyyy\ h:mm">
                  <c:v>40276.166666649944</c:v>
                </c:pt>
                <c:pt idx="16892" formatCode="m/d/yyyy\ h:mm">
                  <c:v>40276.208333316608</c:v>
                </c:pt>
                <c:pt idx="16893" formatCode="m/d/yyyy\ h:mm">
                  <c:v>40276.249999983258</c:v>
                </c:pt>
                <c:pt idx="16894" formatCode="m/d/yyyy\ h:mm">
                  <c:v>40276.291666649922</c:v>
                </c:pt>
                <c:pt idx="16895" formatCode="m/d/yyyy\ h:mm">
                  <c:v>40276.333333316601</c:v>
                </c:pt>
                <c:pt idx="16896" formatCode="m/d/yyyy\ h:mm">
                  <c:v>40276.374999983265</c:v>
                </c:pt>
                <c:pt idx="16897" formatCode="m/d/yyyy\ h:mm">
                  <c:v>40276.416666649944</c:v>
                </c:pt>
                <c:pt idx="16898" formatCode="m/d/yyyy\ h:mm">
                  <c:v>40276.458333316616</c:v>
                </c:pt>
                <c:pt idx="16899" formatCode="m/d/yyyy\ h:mm">
                  <c:v>40276.499999983243</c:v>
                </c:pt>
                <c:pt idx="16900" formatCode="m/d/yyyy\ h:mm">
                  <c:v>40276.541666649922</c:v>
                </c:pt>
                <c:pt idx="16901" formatCode="m/d/yyyy\ h:mm">
                  <c:v>40276.583333316601</c:v>
                </c:pt>
                <c:pt idx="16902" formatCode="m/d/yyyy\ h:mm">
                  <c:v>40276.624999983229</c:v>
                </c:pt>
                <c:pt idx="16903" formatCode="m/d/yyyy\ h:mm">
                  <c:v>40276.666666649915</c:v>
                </c:pt>
                <c:pt idx="16904" formatCode="m/d/yyyy\ h:mm">
                  <c:v>40276.708333316594</c:v>
                </c:pt>
                <c:pt idx="16905" formatCode="m/d/yyyy\ h:mm">
                  <c:v>40276.749999983222</c:v>
                </c:pt>
                <c:pt idx="16906" formatCode="m/d/yyyy\ h:mm">
                  <c:v>40276.791666649893</c:v>
                </c:pt>
                <c:pt idx="16907" formatCode="m/d/yyyy\ h:mm">
                  <c:v>40276.833333316587</c:v>
                </c:pt>
                <c:pt idx="16908" formatCode="m/d/yyyy\ h:mm">
                  <c:v>40276.874999983236</c:v>
                </c:pt>
                <c:pt idx="16909" formatCode="m/d/yyyy\ h:mm">
                  <c:v>40276.916666649915</c:v>
                </c:pt>
                <c:pt idx="16910" formatCode="m/d/yyyy\ h:mm">
                  <c:v>40276.958333316594</c:v>
                </c:pt>
                <c:pt idx="16911" formatCode="m/d/yyyy\ h:mm">
                  <c:v>40276.999999983214</c:v>
                </c:pt>
                <c:pt idx="16912" formatCode="m/d/yyyy\ h:mm">
                  <c:v>40277.041666649886</c:v>
                </c:pt>
                <c:pt idx="16913" formatCode="m/d/yyyy\ h:mm">
                  <c:v>40277.083333316572</c:v>
                </c:pt>
                <c:pt idx="16914" formatCode="m/d/yyyy\ h:mm">
                  <c:v>40277.124999983207</c:v>
                </c:pt>
                <c:pt idx="16915" formatCode="m/d/yyyy\ h:mm">
                  <c:v>40277.166666649886</c:v>
                </c:pt>
                <c:pt idx="16916" formatCode="m/d/yyyy\ h:mm">
                  <c:v>40277.208333316565</c:v>
                </c:pt>
                <c:pt idx="16917" formatCode="m/d/yyyy\ h:mm">
                  <c:v>40277.2499999832</c:v>
                </c:pt>
                <c:pt idx="16918" formatCode="m/d/yyyy\ h:mm">
                  <c:v>40277.291666649864</c:v>
                </c:pt>
                <c:pt idx="16919" formatCode="m/d/yyyy\ h:mm">
                  <c:v>40277.333333316543</c:v>
                </c:pt>
                <c:pt idx="16920" formatCode="m/d/yyyy\ h:mm">
                  <c:v>40277.374999983207</c:v>
                </c:pt>
                <c:pt idx="16921" formatCode="m/d/yyyy\ h:mm">
                  <c:v>40277.416666649886</c:v>
                </c:pt>
                <c:pt idx="16922" formatCode="m/d/yyyy\ h:mm">
                  <c:v>40277.458333316565</c:v>
                </c:pt>
                <c:pt idx="16923" formatCode="m/d/yyyy\ h:mm">
                  <c:v>40277.499999983185</c:v>
                </c:pt>
                <c:pt idx="16924" formatCode="m/d/yyyy\ h:mm">
                  <c:v>40277.541666649864</c:v>
                </c:pt>
                <c:pt idx="16925" formatCode="m/d/yyyy\ h:mm">
                  <c:v>40277.583333316543</c:v>
                </c:pt>
                <c:pt idx="16926" formatCode="m/d/yyyy\ h:mm">
                  <c:v>40277.624999983185</c:v>
                </c:pt>
                <c:pt idx="16927" formatCode="m/d/yyyy\ h:mm">
                  <c:v>40277.666666649857</c:v>
                </c:pt>
                <c:pt idx="16928" formatCode="m/d/yyyy\ h:mm">
                  <c:v>40277.708333316536</c:v>
                </c:pt>
                <c:pt idx="16929" formatCode="m/d/yyyy\ h:mm">
                  <c:v>40277.749999983185</c:v>
                </c:pt>
                <c:pt idx="16930" formatCode="m/d/yyyy\ h:mm">
                  <c:v>40277.791666649828</c:v>
                </c:pt>
                <c:pt idx="16931" formatCode="m/d/yyyy\ h:mm">
                  <c:v>40277.833333316528</c:v>
                </c:pt>
                <c:pt idx="16932" formatCode="m/d/yyyy\ h:mm">
                  <c:v>40277.874999983193</c:v>
                </c:pt>
                <c:pt idx="16933" formatCode="m/d/yyyy\ h:mm">
                  <c:v>40277.916666649842</c:v>
                </c:pt>
                <c:pt idx="16934" formatCode="m/d/yyyy\ h:mm">
                  <c:v>40277.958333316536</c:v>
                </c:pt>
                <c:pt idx="16935" formatCode="m/d/yyyy\ h:mm">
                  <c:v>40277.999999983171</c:v>
                </c:pt>
                <c:pt idx="16936" formatCode="m/d/yyyy\ h:mm">
                  <c:v>40278.041666649835</c:v>
                </c:pt>
                <c:pt idx="16937" formatCode="m/d/yyyy\ h:mm">
                  <c:v>40278.083333316499</c:v>
                </c:pt>
                <c:pt idx="16938" formatCode="m/d/yyyy\ h:mm">
                  <c:v>40278.124999983156</c:v>
                </c:pt>
                <c:pt idx="16939" formatCode="m/d/yyyy\ h:mm">
                  <c:v>40278.166666649828</c:v>
                </c:pt>
                <c:pt idx="16940" formatCode="m/d/yyyy\ h:mm">
                  <c:v>40278.208333316492</c:v>
                </c:pt>
                <c:pt idx="16941" formatCode="m/d/yyyy\ h:mm">
                  <c:v>40278.249999983156</c:v>
                </c:pt>
                <c:pt idx="16942" formatCode="m/d/yyyy\ h:mm">
                  <c:v>40278.291666649799</c:v>
                </c:pt>
                <c:pt idx="16943" formatCode="m/d/yyyy\ h:mm">
                  <c:v>40278.333333316492</c:v>
                </c:pt>
                <c:pt idx="16944" formatCode="m/d/yyyy\ h:mm">
                  <c:v>40278.374999983149</c:v>
                </c:pt>
                <c:pt idx="16945" formatCode="m/d/yyyy\ h:mm">
                  <c:v>40278.416666649813</c:v>
                </c:pt>
                <c:pt idx="16946" formatCode="m/d/yyyy\ h:mm">
                  <c:v>40278.458333316499</c:v>
                </c:pt>
                <c:pt idx="16947" formatCode="m/d/yyyy\ h:mm">
                  <c:v>40278.499999983134</c:v>
                </c:pt>
                <c:pt idx="16948" formatCode="m/d/yyyy\ h:mm">
                  <c:v>40278.541666649806</c:v>
                </c:pt>
                <c:pt idx="16949" formatCode="m/d/yyyy\ h:mm">
                  <c:v>40278.583333316485</c:v>
                </c:pt>
                <c:pt idx="16950" formatCode="m/d/yyyy\ h:mm">
                  <c:v>40278.624999983134</c:v>
                </c:pt>
                <c:pt idx="16951" formatCode="m/d/yyyy\ h:mm">
                  <c:v>40278.666666649784</c:v>
                </c:pt>
                <c:pt idx="16952" formatCode="m/d/yyyy\ h:mm">
                  <c:v>40278.708333316463</c:v>
                </c:pt>
                <c:pt idx="16953" formatCode="m/d/yyyy\ h:mm">
                  <c:v>40278.749999983127</c:v>
                </c:pt>
                <c:pt idx="16954" formatCode="m/d/yyyy\ h:mm">
                  <c:v>40278.791666649769</c:v>
                </c:pt>
                <c:pt idx="16955" formatCode="m/d/yyyy\ h:mm">
                  <c:v>40278.833333316463</c:v>
                </c:pt>
                <c:pt idx="16956" formatCode="m/d/yyyy\ h:mm">
                  <c:v>40278.874999983134</c:v>
                </c:pt>
                <c:pt idx="16957" formatCode="m/d/yyyy\ h:mm">
                  <c:v>40278.916666649791</c:v>
                </c:pt>
                <c:pt idx="16958" formatCode="m/d/yyyy\ h:mm">
                  <c:v>40278.95833331647</c:v>
                </c:pt>
                <c:pt idx="16959" formatCode="m/d/yyyy\ h:mm">
                  <c:v>40278.999999983105</c:v>
                </c:pt>
                <c:pt idx="16960" formatCode="m/d/yyyy\ h:mm">
                  <c:v>40279.041666649777</c:v>
                </c:pt>
                <c:pt idx="16961" formatCode="m/d/yyyy\ h:mm">
                  <c:v>40279.083333316441</c:v>
                </c:pt>
                <c:pt idx="16962" formatCode="m/d/yyyy\ h:mm">
                  <c:v>40279.124999983105</c:v>
                </c:pt>
                <c:pt idx="16963" formatCode="m/d/yyyy\ h:mm">
                  <c:v>40279.166666649755</c:v>
                </c:pt>
                <c:pt idx="16964" formatCode="m/d/yyyy\ h:mm">
                  <c:v>40279.208333316441</c:v>
                </c:pt>
                <c:pt idx="16965" formatCode="m/d/yyyy\ h:mm">
                  <c:v>40279.249999983083</c:v>
                </c:pt>
                <c:pt idx="16966" formatCode="m/d/yyyy\ h:mm">
                  <c:v>40279.291666649733</c:v>
                </c:pt>
                <c:pt idx="16967" formatCode="m/d/yyyy\ h:mm">
                  <c:v>40279.333333316441</c:v>
                </c:pt>
                <c:pt idx="16968" formatCode="m/d/yyyy\ h:mm">
                  <c:v>40279.374999983091</c:v>
                </c:pt>
                <c:pt idx="16969" formatCode="m/d/yyyy\ h:mm">
                  <c:v>40279.416666649762</c:v>
                </c:pt>
                <c:pt idx="16970" formatCode="m/d/yyyy\ h:mm">
                  <c:v>40279.458333316441</c:v>
                </c:pt>
                <c:pt idx="16971" formatCode="m/d/yyyy\ h:mm">
                  <c:v>40279.499999983076</c:v>
                </c:pt>
                <c:pt idx="16972" formatCode="m/d/yyyy\ h:mm">
                  <c:v>40279.541666649733</c:v>
                </c:pt>
                <c:pt idx="16973" formatCode="m/d/yyyy\ h:mm">
                  <c:v>40279.583333316412</c:v>
                </c:pt>
                <c:pt idx="16974" formatCode="m/d/yyyy\ h:mm">
                  <c:v>40279.624999983076</c:v>
                </c:pt>
                <c:pt idx="16975" formatCode="m/d/yyyy\ h:mm">
                  <c:v>40279.666666649726</c:v>
                </c:pt>
                <c:pt idx="16976" formatCode="m/d/yyyy\ h:mm">
                  <c:v>40279.708333316412</c:v>
                </c:pt>
                <c:pt idx="16977" formatCode="m/d/yyyy\ h:mm">
                  <c:v>40279.749999983054</c:v>
                </c:pt>
                <c:pt idx="16978" formatCode="m/d/yyyy\ h:mm">
                  <c:v>40279.791666649704</c:v>
                </c:pt>
                <c:pt idx="16979" formatCode="m/d/yyyy\ h:mm">
                  <c:v>40279.833333316397</c:v>
                </c:pt>
                <c:pt idx="16980" formatCode="m/d/yyyy\ h:mm">
                  <c:v>40279.874999983062</c:v>
                </c:pt>
                <c:pt idx="16981" formatCode="m/d/yyyy\ h:mm">
                  <c:v>40279.916666649733</c:v>
                </c:pt>
                <c:pt idx="16982" formatCode="m/d/yyyy\ h:mm">
                  <c:v>40279.958333316405</c:v>
                </c:pt>
                <c:pt idx="16983" formatCode="m/d/yyyy\ h:mm">
                  <c:v>40279.999999983054</c:v>
                </c:pt>
                <c:pt idx="16984" formatCode="m/d/yyyy\ h:mm">
                  <c:v>40280.041666649704</c:v>
                </c:pt>
                <c:pt idx="16985" formatCode="m/d/yyyy\ h:mm">
                  <c:v>40280.083333316383</c:v>
                </c:pt>
                <c:pt idx="16986" formatCode="m/d/yyyy\ h:mm">
                  <c:v>40280.124999983032</c:v>
                </c:pt>
                <c:pt idx="16987" formatCode="m/d/yyyy\ h:mm">
                  <c:v>40280.166666649704</c:v>
                </c:pt>
                <c:pt idx="16988" formatCode="m/d/yyyy\ h:mm">
                  <c:v>40280.208333316383</c:v>
                </c:pt>
                <c:pt idx="16989" formatCode="m/d/yyyy\ h:mm">
                  <c:v>40280.249999983025</c:v>
                </c:pt>
                <c:pt idx="16990" formatCode="m/d/yyyy\ h:mm">
                  <c:v>40280.291666649682</c:v>
                </c:pt>
                <c:pt idx="16991" formatCode="m/d/yyyy\ h:mm">
                  <c:v>40280.333333316368</c:v>
                </c:pt>
                <c:pt idx="16992" formatCode="m/d/yyyy\ h:mm">
                  <c:v>40280.374999983032</c:v>
                </c:pt>
                <c:pt idx="16993" formatCode="m/d/yyyy\ h:mm">
                  <c:v>40280.416666649697</c:v>
                </c:pt>
                <c:pt idx="16994" formatCode="m/d/yyyy\ h:mm">
                  <c:v>40280.458333316376</c:v>
                </c:pt>
                <c:pt idx="16995" formatCode="m/d/yyyy\ h:mm">
                  <c:v>40280.499999983025</c:v>
                </c:pt>
                <c:pt idx="16996" formatCode="m/d/yyyy\ h:mm">
                  <c:v>40280.541666649675</c:v>
                </c:pt>
                <c:pt idx="16997" formatCode="m/d/yyyy\ h:mm">
                  <c:v>40280.583333316361</c:v>
                </c:pt>
                <c:pt idx="16998" formatCode="m/d/yyyy\ h:mm">
                  <c:v>40280.624999983003</c:v>
                </c:pt>
                <c:pt idx="16999" formatCode="m/d/yyyy\ h:mm">
                  <c:v>40280.666666649675</c:v>
                </c:pt>
                <c:pt idx="17000" formatCode="m/d/yyyy\ h:mm">
                  <c:v>40280.708333316346</c:v>
                </c:pt>
                <c:pt idx="17001" formatCode="m/d/yyyy\ h:mm">
                  <c:v>40280.749999982996</c:v>
                </c:pt>
                <c:pt idx="17002" formatCode="m/d/yyyy\ h:mm">
                  <c:v>40280.791666649653</c:v>
                </c:pt>
                <c:pt idx="17003" formatCode="m/d/yyyy\ h:mm">
                  <c:v>40280.833333316339</c:v>
                </c:pt>
                <c:pt idx="17004" formatCode="m/d/yyyy\ h:mm">
                  <c:v>40280.874999983003</c:v>
                </c:pt>
                <c:pt idx="17005" formatCode="m/d/yyyy\ h:mm">
                  <c:v>40280.916666649668</c:v>
                </c:pt>
                <c:pt idx="17006" formatCode="m/d/yyyy\ h:mm">
                  <c:v>40280.958333316346</c:v>
                </c:pt>
                <c:pt idx="17007" formatCode="m/d/yyyy\ h:mm">
                  <c:v>40280.999999982996</c:v>
                </c:pt>
                <c:pt idx="17008" formatCode="m/d/yyyy\ h:mm">
                  <c:v>40281.041666649646</c:v>
                </c:pt>
                <c:pt idx="17009" formatCode="m/d/yyyy\ h:mm">
                  <c:v>40281.083333316332</c:v>
                </c:pt>
                <c:pt idx="17010" formatCode="m/d/yyyy\ h:mm">
                  <c:v>40281.124999982989</c:v>
                </c:pt>
                <c:pt idx="17011" formatCode="m/d/yyyy\ h:mm">
                  <c:v>40281.166666649639</c:v>
                </c:pt>
                <c:pt idx="17012" formatCode="m/d/yyyy\ h:mm">
                  <c:v>40281.208333316317</c:v>
                </c:pt>
                <c:pt idx="17013" formatCode="m/d/yyyy\ h:mm">
                  <c:v>40281.249999982982</c:v>
                </c:pt>
                <c:pt idx="17014" formatCode="m/d/yyyy\ h:mm">
                  <c:v>40281.291666649617</c:v>
                </c:pt>
                <c:pt idx="17015" formatCode="m/d/yyyy\ h:mm">
                  <c:v>40281.33333331631</c:v>
                </c:pt>
                <c:pt idx="17016" formatCode="m/d/yyyy\ h:mm">
                  <c:v>40281.374999982996</c:v>
                </c:pt>
                <c:pt idx="17017" formatCode="m/d/yyyy\ h:mm">
                  <c:v>40281.416666649639</c:v>
                </c:pt>
                <c:pt idx="17018" formatCode="m/d/yyyy\ h:mm">
                  <c:v>40281.458333316317</c:v>
                </c:pt>
                <c:pt idx="17019" formatCode="m/d/yyyy\ h:mm">
                  <c:v>40281.499999982967</c:v>
                </c:pt>
                <c:pt idx="17020" formatCode="m/d/yyyy\ h:mm">
                  <c:v>40281.541666649624</c:v>
                </c:pt>
                <c:pt idx="17021" formatCode="m/d/yyyy\ h:mm">
                  <c:v>40281.583333316295</c:v>
                </c:pt>
                <c:pt idx="17022" formatCode="m/d/yyyy\ h:mm">
                  <c:v>40281.62499998296</c:v>
                </c:pt>
                <c:pt idx="17023" formatCode="m/d/yyyy\ h:mm">
                  <c:v>40281.666666649624</c:v>
                </c:pt>
                <c:pt idx="17024" formatCode="m/d/yyyy\ h:mm">
                  <c:v>40281.708333316288</c:v>
                </c:pt>
                <c:pt idx="17025" formatCode="m/d/yyyy\ h:mm">
                  <c:v>40281.749999982952</c:v>
                </c:pt>
                <c:pt idx="17026" formatCode="m/d/yyyy\ h:mm">
                  <c:v>40281.791666649588</c:v>
                </c:pt>
                <c:pt idx="17027" formatCode="m/d/yyyy\ h:mm">
                  <c:v>40281.833333316281</c:v>
                </c:pt>
                <c:pt idx="17028" formatCode="m/d/yyyy\ h:mm">
                  <c:v>40281.87499998296</c:v>
                </c:pt>
                <c:pt idx="17029" formatCode="m/d/yyyy\ h:mm">
                  <c:v>40281.916666649609</c:v>
                </c:pt>
                <c:pt idx="17030" formatCode="m/d/yyyy\ h:mm">
                  <c:v>40281.958333316295</c:v>
                </c:pt>
                <c:pt idx="17031" formatCode="m/d/yyyy\ h:mm">
                  <c:v>40281.999999982938</c:v>
                </c:pt>
                <c:pt idx="17032" formatCode="m/d/yyyy\ h:mm">
                  <c:v>40282.041666649595</c:v>
                </c:pt>
                <c:pt idx="17033" formatCode="m/d/yyyy\ h:mm">
                  <c:v>40282.083333316266</c:v>
                </c:pt>
                <c:pt idx="17034" formatCode="m/d/yyyy\ h:mm">
                  <c:v>40282.124999982931</c:v>
                </c:pt>
                <c:pt idx="17035" formatCode="m/d/yyyy\ h:mm">
                  <c:v>40282.166666649595</c:v>
                </c:pt>
                <c:pt idx="17036" formatCode="m/d/yyyy\ h:mm">
                  <c:v>40282.208333316259</c:v>
                </c:pt>
                <c:pt idx="17037" formatCode="m/d/yyyy\ h:mm">
                  <c:v>40282.249999982923</c:v>
                </c:pt>
                <c:pt idx="17038" formatCode="m/d/yyyy\ h:mm">
                  <c:v>40282.291666649573</c:v>
                </c:pt>
                <c:pt idx="17039" formatCode="m/d/yyyy\ h:mm">
                  <c:v>40282.333333316252</c:v>
                </c:pt>
                <c:pt idx="17040" formatCode="m/d/yyyy\ h:mm">
                  <c:v>40282.374999982931</c:v>
                </c:pt>
                <c:pt idx="17041" formatCode="m/d/yyyy\ h:mm">
                  <c:v>40282.416666649595</c:v>
                </c:pt>
                <c:pt idx="17042" formatCode="m/d/yyyy\ h:mm">
                  <c:v>40282.458333316259</c:v>
                </c:pt>
                <c:pt idx="17043" formatCode="m/d/yyyy\ h:mm">
                  <c:v>40282.499999982909</c:v>
                </c:pt>
                <c:pt idx="17044" formatCode="m/d/yyyy\ h:mm">
                  <c:v>40282.541666649573</c:v>
                </c:pt>
                <c:pt idx="17045" formatCode="m/d/yyyy\ h:mm">
                  <c:v>40282.583333316237</c:v>
                </c:pt>
                <c:pt idx="17046" formatCode="m/d/yyyy\ h:mm">
                  <c:v>40282.624999982901</c:v>
                </c:pt>
                <c:pt idx="17047" formatCode="m/d/yyyy\ h:mm">
                  <c:v>40282.666666649566</c:v>
                </c:pt>
                <c:pt idx="17048" formatCode="m/d/yyyy\ h:mm">
                  <c:v>40282.70833331623</c:v>
                </c:pt>
                <c:pt idx="17049" formatCode="m/d/yyyy\ h:mm">
                  <c:v>40282.749999982894</c:v>
                </c:pt>
                <c:pt idx="17050" formatCode="m/d/yyyy\ h:mm">
                  <c:v>40282.791666649544</c:v>
                </c:pt>
                <c:pt idx="17051" formatCode="m/d/yyyy\ h:mm">
                  <c:v>40282.833333316223</c:v>
                </c:pt>
                <c:pt idx="17052" formatCode="m/d/yyyy\ h:mm">
                  <c:v>40282.874999982901</c:v>
                </c:pt>
                <c:pt idx="17053" formatCode="m/d/yyyy\ h:mm">
                  <c:v>40282.916666649566</c:v>
                </c:pt>
                <c:pt idx="17054" formatCode="m/d/yyyy\ h:mm">
                  <c:v>40282.95833331623</c:v>
                </c:pt>
                <c:pt idx="17055" formatCode="m/d/yyyy\ h:mm">
                  <c:v>40282.99999998288</c:v>
                </c:pt>
                <c:pt idx="17056" formatCode="m/d/yyyy\ h:mm">
                  <c:v>40283.041666649544</c:v>
                </c:pt>
                <c:pt idx="17057" formatCode="m/d/yyyy\ h:mm">
                  <c:v>40283.083333316208</c:v>
                </c:pt>
                <c:pt idx="17058" formatCode="m/d/yyyy\ h:mm">
                  <c:v>40283.124999982872</c:v>
                </c:pt>
                <c:pt idx="17059" formatCode="m/d/yyyy\ h:mm">
                  <c:v>40283.166666649537</c:v>
                </c:pt>
                <c:pt idx="17060" formatCode="m/d/yyyy\ h:mm">
                  <c:v>40283.208333316201</c:v>
                </c:pt>
                <c:pt idx="17061" formatCode="m/d/yyyy\ h:mm">
                  <c:v>40283.249999982865</c:v>
                </c:pt>
                <c:pt idx="17062" formatCode="m/d/yyyy\ h:mm">
                  <c:v>40283.291666649515</c:v>
                </c:pt>
                <c:pt idx="17063" formatCode="m/d/yyyy\ h:mm">
                  <c:v>40283.333333316201</c:v>
                </c:pt>
                <c:pt idx="17064" formatCode="m/d/yyyy\ h:mm">
                  <c:v>40283.374999982872</c:v>
                </c:pt>
                <c:pt idx="17065" formatCode="m/d/yyyy\ h:mm">
                  <c:v>40283.416666649537</c:v>
                </c:pt>
                <c:pt idx="17066" formatCode="m/d/yyyy\ h:mm">
                  <c:v>40283.458333316208</c:v>
                </c:pt>
                <c:pt idx="17067" formatCode="m/d/yyyy\ h:mm">
                  <c:v>40283.499999982851</c:v>
                </c:pt>
                <c:pt idx="17068" formatCode="m/d/yyyy\ h:mm">
                  <c:v>40283.541666649515</c:v>
                </c:pt>
                <c:pt idx="17069" formatCode="m/d/yyyy\ h:mm">
                  <c:v>40283.583333316194</c:v>
                </c:pt>
                <c:pt idx="17070" formatCode="m/d/yyyy\ h:mm">
                  <c:v>40283.624999982836</c:v>
                </c:pt>
                <c:pt idx="17071" formatCode="m/d/yyyy\ h:mm">
                  <c:v>40283.666666649508</c:v>
                </c:pt>
                <c:pt idx="17072" formatCode="m/d/yyyy\ h:mm">
                  <c:v>40283.708333316186</c:v>
                </c:pt>
                <c:pt idx="17073" formatCode="m/d/yyyy\ h:mm">
                  <c:v>40283.749999982836</c:v>
                </c:pt>
                <c:pt idx="17074" formatCode="m/d/yyyy\ h:mm">
                  <c:v>40283.791666649478</c:v>
                </c:pt>
                <c:pt idx="17075" formatCode="m/d/yyyy\ h:mm">
                  <c:v>40283.833333316179</c:v>
                </c:pt>
                <c:pt idx="17076" formatCode="m/d/yyyy\ h:mm">
                  <c:v>40283.874999982843</c:v>
                </c:pt>
                <c:pt idx="17077" formatCode="m/d/yyyy\ h:mm">
                  <c:v>40283.916666649493</c:v>
                </c:pt>
                <c:pt idx="17078" formatCode="m/d/yyyy\ h:mm">
                  <c:v>40283.958333316186</c:v>
                </c:pt>
                <c:pt idx="17079" formatCode="m/d/yyyy\ h:mm">
                  <c:v>40283.999999982821</c:v>
                </c:pt>
                <c:pt idx="17080" formatCode="m/d/yyyy\ h:mm">
                  <c:v>40284.041666649486</c:v>
                </c:pt>
                <c:pt idx="17081" formatCode="m/d/yyyy\ h:mm">
                  <c:v>40284.083333316164</c:v>
                </c:pt>
                <c:pt idx="17082" formatCode="m/d/yyyy\ h:mm">
                  <c:v>40284.124999982814</c:v>
                </c:pt>
                <c:pt idx="17083" formatCode="m/d/yyyy\ h:mm">
                  <c:v>40284.166666649478</c:v>
                </c:pt>
                <c:pt idx="17084" formatCode="m/d/yyyy\ h:mm">
                  <c:v>40284.208333316143</c:v>
                </c:pt>
                <c:pt idx="17085" formatCode="m/d/yyyy\ h:mm">
                  <c:v>40284.249999982807</c:v>
                </c:pt>
                <c:pt idx="17086" formatCode="m/d/yyyy\ h:mm">
                  <c:v>40284.291666649457</c:v>
                </c:pt>
                <c:pt idx="17087" formatCode="m/d/yyyy\ h:mm">
                  <c:v>40284.333333316143</c:v>
                </c:pt>
                <c:pt idx="17088" formatCode="m/d/yyyy\ h:mm">
                  <c:v>40284.374999982814</c:v>
                </c:pt>
                <c:pt idx="17089" formatCode="m/d/yyyy\ h:mm">
                  <c:v>40284.416666649478</c:v>
                </c:pt>
                <c:pt idx="17090" formatCode="m/d/yyyy\ h:mm">
                  <c:v>40284.45833331615</c:v>
                </c:pt>
                <c:pt idx="17091" formatCode="m/d/yyyy\ h:mm">
                  <c:v>40284.499999982785</c:v>
                </c:pt>
                <c:pt idx="17092" formatCode="m/d/yyyy\ h:mm">
                  <c:v>40284.541666649457</c:v>
                </c:pt>
                <c:pt idx="17093" formatCode="m/d/yyyy\ h:mm">
                  <c:v>40284.583333316135</c:v>
                </c:pt>
                <c:pt idx="17094" formatCode="m/d/yyyy\ h:mm">
                  <c:v>40284.624999982785</c:v>
                </c:pt>
                <c:pt idx="17095" formatCode="m/d/yyyy\ h:mm">
                  <c:v>40284.666666649435</c:v>
                </c:pt>
                <c:pt idx="17096" formatCode="m/d/yyyy\ h:mm">
                  <c:v>40284.708333316128</c:v>
                </c:pt>
                <c:pt idx="17097" formatCode="m/d/yyyy\ h:mm">
                  <c:v>40284.749999982778</c:v>
                </c:pt>
                <c:pt idx="17098" formatCode="m/d/yyyy\ h:mm">
                  <c:v>40284.79166664942</c:v>
                </c:pt>
                <c:pt idx="17099" formatCode="m/d/yyyy\ h:mm">
                  <c:v>40284.833333316121</c:v>
                </c:pt>
                <c:pt idx="17100" formatCode="m/d/yyyy\ h:mm">
                  <c:v>40284.874999982785</c:v>
                </c:pt>
                <c:pt idx="17101" formatCode="m/d/yyyy\ h:mm">
                  <c:v>40284.916666649442</c:v>
                </c:pt>
                <c:pt idx="17102" formatCode="m/d/yyyy\ h:mm">
                  <c:v>40284.958333316121</c:v>
                </c:pt>
                <c:pt idx="17103" formatCode="m/d/yyyy\ h:mm">
                  <c:v>40284.999999982756</c:v>
                </c:pt>
                <c:pt idx="17104" formatCode="m/d/yyyy\ h:mm">
                  <c:v>40285.041666649427</c:v>
                </c:pt>
                <c:pt idx="17105" formatCode="m/d/yyyy\ h:mm">
                  <c:v>40285.083333316092</c:v>
                </c:pt>
                <c:pt idx="17106" formatCode="m/d/yyyy\ h:mm">
                  <c:v>40285.124999982756</c:v>
                </c:pt>
                <c:pt idx="17107" formatCode="m/d/yyyy\ h:mm">
                  <c:v>40285.16666664942</c:v>
                </c:pt>
                <c:pt idx="17108" formatCode="m/d/yyyy\ h:mm">
                  <c:v>40285.208333316092</c:v>
                </c:pt>
                <c:pt idx="17109" formatCode="m/d/yyyy\ h:mm">
                  <c:v>40285.249999982734</c:v>
                </c:pt>
                <c:pt idx="17110" formatCode="m/d/yyyy\ h:mm">
                  <c:v>40285.291666649384</c:v>
                </c:pt>
                <c:pt idx="17111" formatCode="m/d/yyyy\ h:mm">
                  <c:v>40285.333333316092</c:v>
                </c:pt>
                <c:pt idx="17112" formatCode="m/d/yyyy\ h:mm">
                  <c:v>40285.374999982741</c:v>
                </c:pt>
                <c:pt idx="17113" formatCode="m/d/yyyy\ h:mm">
                  <c:v>40285.416666649413</c:v>
                </c:pt>
                <c:pt idx="17114" formatCode="m/d/yyyy\ h:mm">
                  <c:v>40285.458333316099</c:v>
                </c:pt>
                <c:pt idx="17115" formatCode="m/d/yyyy\ h:mm">
                  <c:v>40285.499999982734</c:v>
                </c:pt>
                <c:pt idx="17116" formatCode="m/d/yyyy\ h:mm">
                  <c:v>40285.541666649384</c:v>
                </c:pt>
                <c:pt idx="17117" formatCode="m/d/yyyy\ h:mm">
                  <c:v>40285.583333316063</c:v>
                </c:pt>
                <c:pt idx="17118" formatCode="m/d/yyyy\ h:mm">
                  <c:v>40285.624999982727</c:v>
                </c:pt>
                <c:pt idx="17119" formatCode="m/d/yyyy\ h:mm">
                  <c:v>40285.666666649384</c:v>
                </c:pt>
                <c:pt idx="17120" formatCode="m/d/yyyy\ h:mm">
                  <c:v>40285.708333316063</c:v>
                </c:pt>
                <c:pt idx="17121" formatCode="m/d/yyyy\ h:mm">
                  <c:v>40285.74999998272</c:v>
                </c:pt>
                <c:pt idx="17122" formatCode="m/d/yyyy\ h:mm">
                  <c:v>40285.791666649369</c:v>
                </c:pt>
                <c:pt idx="17123" formatCode="m/d/yyyy\ h:mm">
                  <c:v>40285.833333316048</c:v>
                </c:pt>
                <c:pt idx="17124" formatCode="m/d/yyyy\ h:mm">
                  <c:v>40285.874999982712</c:v>
                </c:pt>
                <c:pt idx="17125" formatCode="m/d/yyyy\ h:mm">
                  <c:v>40285.916666649391</c:v>
                </c:pt>
                <c:pt idx="17126" formatCode="m/d/yyyy\ h:mm">
                  <c:v>40285.958333316055</c:v>
                </c:pt>
                <c:pt idx="17127" formatCode="m/d/yyyy\ h:mm">
                  <c:v>40285.999999982705</c:v>
                </c:pt>
                <c:pt idx="17128" formatCode="m/d/yyyy\ h:mm">
                  <c:v>40286.041666649355</c:v>
                </c:pt>
                <c:pt idx="17129" formatCode="m/d/yyyy\ h:mm">
                  <c:v>40286.083333316041</c:v>
                </c:pt>
                <c:pt idx="17130" formatCode="m/d/yyyy\ h:mm">
                  <c:v>40286.124999982683</c:v>
                </c:pt>
                <c:pt idx="17131" formatCode="m/d/yyyy\ h:mm">
                  <c:v>40286.166666649355</c:v>
                </c:pt>
                <c:pt idx="17132" formatCode="m/d/yyyy\ h:mm">
                  <c:v>40286.208333316041</c:v>
                </c:pt>
                <c:pt idx="17133" formatCode="m/d/yyyy\ h:mm">
                  <c:v>40286.249999982676</c:v>
                </c:pt>
                <c:pt idx="17134" formatCode="m/d/yyyy\ h:mm">
                  <c:v>40286.291666649333</c:v>
                </c:pt>
                <c:pt idx="17135" formatCode="m/d/yyyy\ h:mm">
                  <c:v>40286.333333316019</c:v>
                </c:pt>
                <c:pt idx="17136" formatCode="m/d/yyyy\ h:mm">
                  <c:v>40286.374999982683</c:v>
                </c:pt>
                <c:pt idx="17137" formatCode="m/d/yyyy\ h:mm">
                  <c:v>40286.416666649347</c:v>
                </c:pt>
                <c:pt idx="17138" formatCode="m/d/yyyy\ h:mm">
                  <c:v>40286.458333316026</c:v>
                </c:pt>
                <c:pt idx="17139" formatCode="m/d/yyyy\ h:mm">
                  <c:v>40286.499999982676</c:v>
                </c:pt>
                <c:pt idx="17140" formatCode="m/d/yyyy\ h:mm">
                  <c:v>40286.541666649326</c:v>
                </c:pt>
                <c:pt idx="17141" formatCode="m/d/yyyy\ h:mm">
                  <c:v>40286.583333316012</c:v>
                </c:pt>
                <c:pt idx="17142" formatCode="m/d/yyyy\ h:mm">
                  <c:v>40286.624999982654</c:v>
                </c:pt>
                <c:pt idx="17143" formatCode="m/d/yyyy\ h:mm">
                  <c:v>40286.666666649326</c:v>
                </c:pt>
                <c:pt idx="17144" formatCode="m/d/yyyy\ h:mm">
                  <c:v>40286.708333315997</c:v>
                </c:pt>
                <c:pt idx="17145" formatCode="m/d/yyyy\ h:mm">
                  <c:v>40286.749999982654</c:v>
                </c:pt>
                <c:pt idx="17146" formatCode="m/d/yyyy\ h:mm">
                  <c:v>40286.791666649304</c:v>
                </c:pt>
                <c:pt idx="17147" formatCode="m/d/yyyy\ h:mm">
                  <c:v>40286.83333331599</c:v>
                </c:pt>
                <c:pt idx="17148" formatCode="m/d/yyyy\ h:mm">
                  <c:v>40286.874999982661</c:v>
                </c:pt>
                <c:pt idx="17149" formatCode="m/d/yyyy\ h:mm">
                  <c:v>40286.916666649318</c:v>
                </c:pt>
                <c:pt idx="17150" formatCode="m/d/yyyy\ h:mm">
                  <c:v>40286.958333315997</c:v>
                </c:pt>
                <c:pt idx="17151" formatCode="m/d/yyyy\ h:mm">
                  <c:v>40286.999999982632</c:v>
                </c:pt>
                <c:pt idx="17152" formatCode="m/d/yyyy\ h:mm">
                  <c:v>40287.041666649304</c:v>
                </c:pt>
                <c:pt idx="17153" formatCode="m/d/yyyy\ h:mm">
                  <c:v>40287.083333315983</c:v>
                </c:pt>
                <c:pt idx="17154" formatCode="m/d/yyyy\ h:mm">
                  <c:v>40287.124999982625</c:v>
                </c:pt>
                <c:pt idx="17155" formatCode="m/d/yyyy\ h:mm">
                  <c:v>40287.166666649304</c:v>
                </c:pt>
                <c:pt idx="17156" formatCode="m/d/yyyy\ h:mm">
                  <c:v>40287.208333315968</c:v>
                </c:pt>
                <c:pt idx="17157" formatCode="m/d/yyyy\ h:mm">
                  <c:v>40287.249999982625</c:v>
                </c:pt>
                <c:pt idx="17158" formatCode="m/d/yyyy\ h:mm">
                  <c:v>40287.291666649267</c:v>
                </c:pt>
                <c:pt idx="17159" formatCode="m/d/yyyy\ h:mm">
                  <c:v>40287.333333315961</c:v>
                </c:pt>
                <c:pt idx="17160" formatCode="m/d/yyyy\ h:mm">
                  <c:v>40287.374999982632</c:v>
                </c:pt>
                <c:pt idx="17161" formatCode="m/d/yyyy\ h:mm">
                  <c:v>40287.416666649289</c:v>
                </c:pt>
                <c:pt idx="17162" formatCode="m/d/yyyy\ h:mm">
                  <c:v>40287.458333315968</c:v>
                </c:pt>
                <c:pt idx="17163" formatCode="m/d/yyyy\ h:mm">
                  <c:v>40287.499999982603</c:v>
                </c:pt>
                <c:pt idx="17164" formatCode="m/d/yyyy\ h:mm">
                  <c:v>40287.541666649275</c:v>
                </c:pt>
                <c:pt idx="17165" formatCode="m/d/yyyy\ h:mm">
                  <c:v>40287.583333315946</c:v>
                </c:pt>
                <c:pt idx="17166" formatCode="m/d/yyyy\ h:mm">
                  <c:v>40287.624999982596</c:v>
                </c:pt>
                <c:pt idx="17167" formatCode="m/d/yyyy\ h:mm">
                  <c:v>40287.666666649275</c:v>
                </c:pt>
                <c:pt idx="17168" formatCode="m/d/yyyy\ h:mm">
                  <c:v>40287.708333315939</c:v>
                </c:pt>
                <c:pt idx="17169" formatCode="m/d/yyyy\ h:mm">
                  <c:v>40287.749999982596</c:v>
                </c:pt>
                <c:pt idx="17170" formatCode="m/d/yyyy\ h:mm">
                  <c:v>40287.791666649238</c:v>
                </c:pt>
                <c:pt idx="17171" formatCode="m/d/yyyy\ h:mm">
                  <c:v>40287.833333315932</c:v>
                </c:pt>
                <c:pt idx="17172" formatCode="m/d/yyyy\ h:mm">
                  <c:v>40287.874999982603</c:v>
                </c:pt>
                <c:pt idx="17173" formatCode="m/d/yyyy\ h:mm">
                  <c:v>40287.91666664926</c:v>
                </c:pt>
                <c:pt idx="17174" formatCode="m/d/yyyy\ h:mm">
                  <c:v>40287.958333315946</c:v>
                </c:pt>
                <c:pt idx="17175" formatCode="m/d/yyyy\ h:mm">
                  <c:v>40287.999999982589</c:v>
                </c:pt>
                <c:pt idx="17176" formatCode="m/d/yyyy\ h:mm">
                  <c:v>40288.041666649238</c:v>
                </c:pt>
                <c:pt idx="17177" formatCode="m/d/yyyy\ h:mm">
                  <c:v>40288.083333315917</c:v>
                </c:pt>
                <c:pt idx="17178" formatCode="m/d/yyyy\ h:mm">
                  <c:v>40288.124999982581</c:v>
                </c:pt>
                <c:pt idx="17179" formatCode="m/d/yyyy\ h:mm">
                  <c:v>40288.166666649231</c:v>
                </c:pt>
                <c:pt idx="17180" formatCode="m/d/yyyy\ h:mm">
                  <c:v>40288.20833331591</c:v>
                </c:pt>
                <c:pt idx="17181" formatCode="m/d/yyyy\ h:mm">
                  <c:v>40288.249999982581</c:v>
                </c:pt>
                <c:pt idx="17182" formatCode="m/d/yyyy\ h:mm">
                  <c:v>40288.291666649216</c:v>
                </c:pt>
                <c:pt idx="17183" formatCode="m/d/yyyy\ h:mm">
                  <c:v>40288.333333315903</c:v>
                </c:pt>
                <c:pt idx="17184" formatCode="m/d/yyyy\ h:mm">
                  <c:v>40288.374999982589</c:v>
                </c:pt>
                <c:pt idx="17185" formatCode="m/d/yyyy\ h:mm">
                  <c:v>40288.416666649231</c:v>
                </c:pt>
                <c:pt idx="17186" formatCode="m/d/yyyy\ h:mm">
                  <c:v>40288.45833331591</c:v>
                </c:pt>
                <c:pt idx="17187" formatCode="m/d/yyyy\ h:mm">
                  <c:v>40288.49999998256</c:v>
                </c:pt>
                <c:pt idx="17188" formatCode="m/d/yyyy\ h:mm">
                  <c:v>40288.541666649224</c:v>
                </c:pt>
                <c:pt idx="17189" formatCode="m/d/yyyy\ h:mm">
                  <c:v>40288.583333315888</c:v>
                </c:pt>
                <c:pt idx="17190" formatCode="m/d/yyyy\ h:mm">
                  <c:v>40288.624999982552</c:v>
                </c:pt>
                <c:pt idx="17191" formatCode="m/d/yyyy\ h:mm">
                  <c:v>40288.666666649202</c:v>
                </c:pt>
                <c:pt idx="17192" formatCode="m/d/yyyy\ h:mm">
                  <c:v>40288.708333315881</c:v>
                </c:pt>
                <c:pt idx="17193" formatCode="m/d/yyyy\ h:mm">
                  <c:v>40288.749999982545</c:v>
                </c:pt>
                <c:pt idx="17194" formatCode="m/d/yyyy\ h:mm">
                  <c:v>40288.791666649187</c:v>
                </c:pt>
                <c:pt idx="17195" formatCode="m/d/yyyy\ h:mm">
                  <c:v>40288.833333315873</c:v>
                </c:pt>
                <c:pt idx="17196" formatCode="m/d/yyyy\ h:mm">
                  <c:v>40288.874999982552</c:v>
                </c:pt>
                <c:pt idx="17197" formatCode="m/d/yyyy\ h:mm">
                  <c:v>40288.916666649202</c:v>
                </c:pt>
                <c:pt idx="17198" formatCode="m/d/yyyy\ h:mm">
                  <c:v>40288.958333315881</c:v>
                </c:pt>
                <c:pt idx="17199" formatCode="m/d/yyyy\ h:mm">
                  <c:v>40288.99999998253</c:v>
                </c:pt>
                <c:pt idx="17200" formatCode="m/d/yyyy\ h:mm">
                  <c:v>40289.041666649195</c:v>
                </c:pt>
                <c:pt idx="17201" formatCode="m/d/yyyy\ h:mm">
                  <c:v>40289.083333315859</c:v>
                </c:pt>
                <c:pt idx="17202" formatCode="m/d/yyyy\ h:mm">
                  <c:v>40289.124999982523</c:v>
                </c:pt>
                <c:pt idx="17203" formatCode="m/d/yyyy\ h:mm">
                  <c:v>40289.166666649187</c:v>
                </c:pt>
                <c:pt idx="17204" formatCode="m/d/yyyy\ h:mm">
                  <c:v>40289.208333315852</c:v>
                </c:pt>
                <c:pt idx="17205" formatCode="m/d/yyyy\ h:mm">
                  <c:v>40289.249999982516</c:v>
                </c:pt>
                <c:pt idx="17206" formatCode="m/d/yyyy\ h:mm">
                  <c:v>40289.291666649166</c:v>
                </c:pt>
                <c:pt idx="17207" formatCode="m/d/yyyy\ h:mm">
                  <c:v>40289.333333315844</c:v>
                </c:pt>
                <c:pt idx="17208" formatCode="m/d/yyyy\ h:mm">
                  <c:v>40289.374999982523</c:v>
                </c:pt>
                <c:pt idx="17209" formatCode="m/d/yyyy\ h:mm">
                  <c:v>40289.416666649187</c:v>
                </c:pt>
                <c:pt idx="17210" formatCode="m/d/yyyy\ h:mm">
                  <c:v>40289.458333315852</c:v>
                </c:pt>
                <c:pt idx="17211" formatCode="m/d/yyyy\ h:mm">
                  <c:v>40289.499999982501</c:v>
                </c:pt>
                <c:pt idx="17212" formatCode="m/d/yyyy\ h:mm">
                  <c:v>40289.541666649166</c:v>
                </c:pt>
                <c:pt idx="17213" formatCode="m/d/yyyy\ h:mm">
                  <c:v>40289.58333331583</c:v>
                </c:pt>
                <c:pt idx="17214" formatCode="m/d/yyyy\ h:mm">
                  <c:v>40289.624999982494</c:v>
                </c:pt>
                <c:pt idx="17215" formatCode="m/d/yyyy\ h:mm">
                  <c:v>40289.666666649158</c:v>
                </c:pt>
                <c:pt idx="17216" formatCode="m/d/yyyy\ h:mm">
                  <c:v>40289.708333315823</c:v>
                </c:pt>
                <c:pt idx="17217" formatCode="m/d/yyyy\ h:mm">
                  <c:v>40289.749999982487</c:v>
                </c:pt>
                <c:pt idx="17218" formatCode="m/d/yyyy\ h:mm">
                  <c:v>40289.791666649136</c:v>
                </c:pt>
                <c:pt idx="17219" formatCode="m/d/yyyy\ h:mm">
                  <c:v>40289.833333315815</c:v>
                </c:pt>
                <c:pt idx="17220" formatCode="m/d/yyyy\ h:mm">
                  <c:v>40289.874999982494</c:v>
                </c:pt>
                <c:pt idx="17221" formatCode="m/d/yyyy\ h:mm">
                  <c:v>40289.916666649158</c:v>
                </c:pt>
                <c:pt idx="17222" formatCode="m/d/yyyy\ h:mm">
                  <c:v>40289.958333315823</c:v>
                </c:pt>
                <c:pt idx="17223" formatCode="m/d/yyyy\ h:mm">
                  <c:v>40289.999999982472</c:v>
                </c:pt>
                <c:pt idx="17224" formatCode="m/d/yyyy\ h:mm">
                  <c:v>40290.041666649136</c:v>
                </c:pt>
                <c:pt idx="17225" formatCode="m/d/yyyy\ h:mm">
                  <c:v>40290.083333315801</c:v>
                </c:pt>
                <c:pt idx="17226" formatCode="m/d/yyyy\ h:mm">
                  <c:v>40290.124999982465</c:v>
                </c:pt>
                <c:pt idx="17227" formatCode="m/d/yyyy\ h:mm">
                  <c:v>40290.166666649129</c:v>
                </c:pt>
                <c:pt idx="17228" formatCode="m/d/yyyy\ h:mm">
                  <c:v>40290.208333315786</c:v>
                </c:pt>
                <c:pt idx="17229" formatCode="m/d/yyyy\ h:mm">
                  <c:v>40290.249999982458</c:v>
                </c:pt>
                <c:pt idx="17230" formatCode="m/d/yyyy\ h:mm">
                  <c:v>40290.291666649107</c:v>
                </c:pt>
                <c:pt idx="17231" formatCode="m/d/yyyy\ h:mm">
                  <c:v>40290.333333315786</c:v>
                </c:pt>
                <c:pt idx="17232" formatCode="m/d/yyyy\ h:mm">
                  <c:v>40290.374999982465</c:v>
                </c:pt>
                <c:pt idx="17233" formatCode="m/d/yyyy\ h:mm">
                  <c:v>40290.416666649129</c:v>
                </c:pt>
                <c:pt idx="17234" formatCode="m/d/yyyy\ h:mm">
                  <c:v>40290.458333315793</c:v>
                </c:pt>
                <c:pt idx="17235" formatCode="m/d/yyyy\ h:mm">
                  <c:v>40290.499999982436</c:v>
                </c:pt>
                <c:pt idx="17236" formatCode="m/d/yyyy\ h:mm">
                  <c:v>40290.541666649107</c:v>
                </c:pt>
                <c:pt idx="17237" formatCode="m/d/yyyy\ h:mm">
                  <c:v>40290.583333315772</c:v>
                </c:pt>
                <c:pt idx="17238" formatCode="m/d/yyyy\ h:mm">
                  <c:v>40290.624999982436</c:v>
                </c:pt>
                <c:pt idx="17239" formatCode="m/d/yyyy\ h:mm">
                  <c:v>40290.6666666491</c:v>
                </c:pt>
                <c:pt idx="17240" formatCode="m/d/yyyy\ h:mm">
                  <c:v>40290.708333315764</c:v>
                </c:pt>
                <c:pt idx="17241" formatCode="m/d/yyyy\ h:mm">
                  <c:v>40290.749999982429</c:v>
                </c:pt>
                <c:pt idx="17242" formatCode="m/d/yyyy\ h:mm">
                  <c:v>40290.791666649071</c:v>
                </c:pt>
                <c:pt idx="17243" formatCode="m/d/yyyy\ h:mm">
                  <c:v>40290.833333315757</c:v>
                </c:pt>
                <c:pt idx="17244" formatCode="m/d/yyyy\ h:mm">
                  <c:v>40290.874999982436</c:v>
                </c:pt>
                <c:pt idx="17245" formatCode="m/d/yyyy\ h:mm">
                  <c:v>40290.916666649093</c:v>
                </c:pt>
                <c:pt idx="17246" formatCode="m/d/yyyy\ h:mm">
                  <c:v>40290.958333315764</c:v>
                </c:pt>
                <c:pt idx="17247" formatCode="m/d/yyyy\ h:mm">
                  <c:v>40290.999999982414</c:v>
                </c:pt>
                <c:pt idx="17248" formatCode="m/d/yyyy\ h:mm">
                  <c:v>40291.041666649078</c:v>
                </c:pt>
                <c:pt idx="17249" formatCode="m/d/yyyy\ h:mm">
                  <c:v>40291.083333315735</c:v>
                </c:pt>
                <c:pt idx="17250" formatCode="m/d/yyyy\ h:mm">
                  <c:v>40291.124999982407</c:v>
                </c:pt>
                <c:pt idx="17251" formatCode="m/d/yyyy\ h:mm">
                  <c:v>40291.166666649071</c:v>
                </c:pt>
                <c:pt idx="17252" formatCode="m/d/yyyy\ h:mm">
                  <c:v>40291.208333315735</c:v>
                </c:pt>
                <c:pt idx="17253" formatCode="m/d/yyyy\ h:mm">
                  <c:v>40291.249999982385</c:v>
                </c:pt>
                <c:pt idx="17254" formatCode="m/d/yyyy\ h:mm">
                  <c:v>40291.291666649049</c:v>
                </c:pt>
                <c:pt idx="17255" formatCode="m/d/yyyy\ h:mm">
                  <c:v>40291.333333315728</c:v>
                </c:pt>
                <c:pt idx="17256" formatCode="m/d/yyyy\ h:mm">
                  <c:v>40291.374999982392</c:v>
                </c:pt>
                <c:pt idx="17257" formatCode="m/d/yyyy\ h:mm">
                  <c:v>40291.416666649071</c:v>
                </c:pt>
                <c:pt idx="17258" formatCode="m/d/yyyy\ h:mm">
                  <c:v>40291.458333315735</c:v>
                </c:pt>
                <c:pt idx="17259" formatCode="m/d/yyyy\ h:mm">
                  <c:v>40291.499999982385</c:v>
                </c:pt>
                <c:pt idx="17260" formatCode="m/d/yyyy\ h:mm">
                  <c:v>40291.541666649035</c:v>
                </c:pt>
                <c:pt idx="17261" formatCode="m/d/yyyy\ h:mm">
                  <c:v>40291.583333315706</c:v>
                </c:pt>
                <c:pt idx="17262" formatCode="m/d/yyyy\ h:mm">
                  <c:v>40291.624999982378</c:v>
                </c:pt>
                <c:pt idx="17263" formatCode="m/d/yyyy\ h:mm">
                  <c:v>40291.666666649035</c:v>
                </c:pt>
                <c:pt idx="17264" formatCode="m/d/yyyy\ h:mm">
                  <c:v>40291.708333315706</c:v>
                </c:pt>
                <c:pt idx="17265" formatCode="m/d/yyyy\ h:mm">
                  <c:v>40291.74999998237</c:v>
                </c:pt>
                <c:pt idx="17266" formatCode="m/d/yyyy\ h:mm">
                  <c:v>40291.79166664902</c:v>
                </c:pt>
                <c:pt idx="17267" formatCode="m/d/yyyy\ h:mm">
                  <c:v>40291.833333315684</c:v>
                </c:pt>
                <c:pt idx="17268" formatCode="m/d/yyyy\ h:mm">
                  <c:v>40291.874999982363</c:v>
                </c:pt>
                <c:pt idx="17269" formatCode="m/d/yyyy\ h:mm">
                  <c:v>40291.916666649042</c:v>
                </c:pt>
                <c:pt idx="17270" formatCode="m/d/yyyy\ h:mm">
                  <c:v>40291.958333315692</c:v>
                </c:pt>
                <c:pt idx="17271" formatCode="m/d/yyyy\ h:mm">
                  <c:v>40291.999999982356</c:v>
                </c:pt>
                <c:pt idx="17272" formatCode="m/d/yyyy\ h:mm">
                  <c:v>40292.04166664902</c:v>
                </c:pt>
                <c:pt idx="17273" formatCode="m/d/yyyy\ h:mm">
                  <c:v>40292.083333315684</c:v>
                </c:pt>
                <c:pt idx="17274" formatCode="m/d/yyyy\ h:mm">
                  <c:v>40292.124999982334</c:v>
                </c:pt>
                <c:pt idx="17275" formatCode="m/d/yyyy\ h:mm">
                  <c:v>40292.166666649005</c:v>
                </c:pt>
                <c:pt idx="17276" formatCode="m/d/yyyy\ h:mm">
                  <c:v>40292.208333315677</c:v>
                </c:pt>
                <c:pt idx="17277" formatCode="m/d/yyyy\ h:mm">
                  <c:v>40292.249999982334</c:v>
                </c:pt>
                <c:pt idx="17278" formatCode="m/d/yyyy\ h:mm">
                  <c:v>40292.291666648991</c:v>
                </c:pt>
                <c:pt idx="17279" formatCode="m/d/yyyy\ h:mm">
                  <c:v>40292.33333331567</c:v>
                </c:pt>
                <c:pt idx="17280" formatCode="m/d/yyyy\ h:mm">
                  <c:v>40292.374999982341</c:v>
                </c:pt>
                <c:pt idx="17281" formatCode="m/d/yyyy\ h:mm">
                  <c:v>40292.416666649013</c:v>
                </c:pt>
                <c:pt idx="17282" formatCode="m/d/yyyy\ h:mm">
                  <c:v>40292.458333315662</c:v>
                </c:pt>
                <c:pt idx="17283" formatCode="m/d/yyyy\ h:mm">
                  <c:v>40292.499999982327</c:v>
                </c:pt>
                <c:pt idx="17284" formatCode="m/d/yyyy\ h:mm">
                  <c:v>40292.541666648991</c:v>
                </c:pt>
                <c:pt idx="17285" formatCode="m/d/yyyy\ h:mm">
                  <c:v>40292.583333315655</c:v>
                </c:pt>
                <c:pt idx="17286" formatCode="m/d/yyyy\ h:mm">
                  <c:v>40292.624999982305</c:v>
                </c:pt>
                <c:pt idx="17287" formatCode="m/d/yyyy\ h:mm">
                  <c:v>40292.666666648991</c:v>
                </c:pt>
                <c:pt idx="17288" formatCode="m/d/yyyy\ h:mm">
                  <c:v>40292.708333315633</c:v>
                </c:pt>
                <c:pt idx="17289" formatCode="m/d/yyyy\ h:mm">
                  <c:v>40292.749999982305</c:v>
                </c:pt>
                <c:pt idx="17290" formatCode="m/d/yyyy\ h:mm">
                  <c:v>40292.791666648976</c:v>
                </c:pt>
                <c:pt idx="17291" formatCode="m/d/yyyy\ h:mm">
                  <c:v>40292.833333315626</c:v>
                </c:pt>
                <c:pt idx="17292" formatCode="m/d/yyyy\ h:mm">
                  <c:v>40292.874999982312</c:v>
                </c:pt>
                <c:pt idx="17293" formatCode="m/d/yyyy\ h:mm">
                  <c:v>40292.916666648991</c:v>
                </c:pt>
                <c:pt idx="17294" formatCode="m/d/yyyy\ h:mm">
                  <c:v>40292.958333315633</c:v>
                </c:pt>
                <c:pt idx="17295" formatCode="m/d/yyyy\ h:mm">
                  <c:v>40292.999999982283</c:v>
                </c:pt>
                <c:pt idx="17296" formatCode="m/d/yyyy\ h:mm">
                  <c:v>40293.041666648962</c:v>
                </c:pt>
                <c:pt idx="17297" formatCode="m/d/yyyy\ h:mm">
                  <c:v>40293.083333315626</c:v>
                </c:pt>
                <c:pt idx="17298" formatCode="m/d/yyyy\ h:mm">
                  <c:v>40293.124999982276</c:v>
                </c:pt>
                <c:pt idx="17299" formatCode="m/d/yyyy\ h:mm">
                  <c:v>40293.166666648962</c:v>
                </c:pt>
                <c:pt idx="17300" formatCode="m/d/yyyy\ h:mm">
                  <c:v>40293.208333315604</c:v>
                </c:pt>
                <c:pt idx="17301" formatCode="m/d/yyyy\ h:mm">
                  <c:v>40293.249999982276</c:v>
                </c:pt>
                <c:pt idx="17302" formatCode="m/d/yyyy\ h:mm">
                  <c:v>40293.291666648933</c:v>
                </c:pt>
                <c:pt idx="17303" formatCode="m/d/yyyy\ h:mm">
                  <c:v>40293.333333315604</c:v>
                </c:pt>
                <c:pt idx="17304" formatCode="m/d/yyyy\ h:mm">
                  <c:v>40293.374999982283</c:v>
                </c:pt>
                <c:pt idx="17305" formatCode="m/d/yyyy\ h:mm">
                  <c:v>40293.416666648955</c:v>
                </c:pt>
                <c:pt idx="17306" formatCode="m/d/yyyy\ h:mm">
                  <c:v>40293.458333315612</c:v>
                </c:pt>
                <c:pt idx="17307" formatCode="m/d/yyyy\ h:mm">
                  <c:v>40293.499999982254</c:v>
                </c:pt>
                <c:pt idx="17308" formatCode="m/d/yyyy\ h:mm">
                  <c:v>40293.541666648933</c:v>
                </c:pt>
                <c:pt idx="17309" formatCode="m/d/yyyy\ h:mm">
                  <c:v>40293.583333315597</c:v>
                </c:pt>
                <c:pt idx="17310" formatCode="m/d/yyyy\ h:mm">
                  <c:v>40293.624999982254</c:v>
                </c:pt>
                <c:pt idx="17311" formatCode="m/d/yyyy\ h:mm">
                  <c:v>40293.666666648933</c:v>
                </c:pt>
                <c:pt idx="17312" formatCode="m/d/yyyy\ h:mm">
                  <c:v>40293.70833331559</c:v>
                </c:pt>
                <c:pt idx="17313" formatCode="m/d/yyyy\ h:mm">
                  <c:v>40293.749999982254</c:v>
                </c:pt>
                <c:pt idx="17314" formatCode="m/d/yyyy\ h:mm">
                  <c:v>40293.791666648904</c:v>
                </c:pt>
                <c:pt idx="17315" formatCode="m/d/yyyy\ h:mm">
                  <c:v>40293.833333315582</c:v>
                </c:pt>
                <c:pt idx="17316" formatCode="m/d/yyyy\ h:mm">
                  <c:v>40293.874999982247</c:v>
                </c:pt>
                <c:pt idx="17317" formatCode="m/d/yyyy\ h:mm">
                  <c:v>40293.916666648925</c:v>
                </c:pt>
                <c:pt idx="17318" formatCode="m/d/yyyy\ h:mm">
                  <c:v>40293.958333315597</c:v>
                </c:pt>
                <c:pt idx="17319" formatCode="m/d/yyyy\ h:mm">
                  <c:v>40293.999999982225</c:v>
                </c:pt>
                <c:pt idx="17320" formatCode="m/d/yyyy\ h:mm">
                  <c:v>40294.041666648911</c:v>
                </c:pt>
                <c:pt idx="17321" formatCode="m/d/yyyy\ h:mm">
                  <c:v>40294.083333315568</c:v>
                </c:pt>
                <c:pt idx="17322" formatCode="m/d/yyyy\ h:mm">
                  <c:v>40294.124999982225</c:v>
                </c:pt>
                <c:pt idx="17323" formatCode="m/d/yyyy\ h:mm">
                  <c:v>40294.166666648896</c:v>
                </c:pt>
                <c:pt idx="17324" formatCode="m/d/yyyy\ h:mm">
                  <c:v>40294.208333315561</c:v>
                </c:pt>
                <c:pt idx="17325" formatCode="m/d/yyyy\ h:mm">
                  <c:v>40294.249999982225</c:v>
                </c:pt>
                <c:pt idx="17326" formatCode="m/d/yyyy\ h:mm">
                  <c:v>40294.291666648875</c:v>
                </c:pt>
                <c:pt idx="17327" formatCode="m/d/yyyy\ h:mm">
                  <c:v>40294.333333315553</c:v>
                </c:pt>
                <c:pt idx="17328" formatCode="m/d/yyyy\ h:mm">
                  <c:v>40294.374999982218</c:v>
                </c:pt>
                <c:pt idx="17329" formatCode="m/d/yyyy\ h:mm">
                  <c:v>40294.416666648896</c:v>
                </c:pt>
                <c:pt idx="17330" formatCode="m/d/yyyy\ h:mm">
                  <c:v>40294.458333315561</c:v>
                </c:pt>
                <c:pt idx="17331" formatCode="m/d/yyyy\ h:mm">
                  <c:v>40294.499999982196</c:v>
                </c:pt>
                <c:pt idx="17332" formatCode="m/d/yyyy\ h:mm">
                  <c:v>40294.541666648882</c:v>
                </c:pt>
                <c:pt idx="17333" formatCode="m/d/yyyy\ h:mm">
                  <c:v>40294.583333315539</c:v>
                </c:pt>
                <c:pt idx="17334" formatCode="m/d/yyyy\ h:mm">
                  <c:v>40294.624999982196</c:v>
                </c:pt>
                <c:pt idx="17335" formatCode="m/d/yyyy\ h:mm">
                  <c:v>40294.666666648867</c:v>
                </c:pt>
                <c:pt idx="17336" formatCode="m/d/yyyy\ h:mm">
                  <c:v>40294.708333315531</c:v>
                </c:pt>
                <c:pt idx="17337" formatCode="m/d/yyyy\ h:mm">
                  <c:v>40294.749999982196</c:v>
                </c:pt>
                <c:pt idx="17338" formatCode="m/d/yyyy\ h:mm">
                  <c:v>40294.791666648845</c:v>
                </c:pt>
                <c:pt idx="17339" formatCode="m/d/yyyy\ h:mm">
                  <c:v>40294.833333315531</c:v>
                </c:pt>
                <c:pt idx="17340" formatCode="m/d/yyyy\ h:mm">
                  <c:v>40294.874999982203</c:v>
                </c:pt>
                <c:pt idx="17341" formatCode="m/d/yyyy\ h:mm">
                  <c:v>40294.916666648867</c:v>
                </c:pt>
                <c:pt idx="17342" formatCode="m/d/yyyy\ h:mm">
                  <c:v>40294.958333315539</c:v>
                </c:pt>
                <c:pt idx="17343" formatCode="m/d/yyyy\ h:mm">
                  <c:v>40294.999999982181</c:v>
                </c:pt>
                <c:pt idx="17344" formatCode="m/d/yyyy\ h:mm">
                  <c:v>40295.041666648845</c:v>
                </c:pt>
                <c:pt idx="17345" formatCode="m/d/yyyy\ h:mm">
                  <c:v>40295.08333331551</c:v>
                </c:pt>
                <c:pt idx="17346" formatCode="m/d/yyyy\ h:mm">
                  <c:v>40295.124999982181</c:v>
                </c:pt>
                <c:pt idx="17347" formatCode="m/d/yyyy\ h:mm">
                  <c:v>40295.166666648838</c:v>
                </c:pt>
                <c:pt idx="17348" formatCode="m/d/yyyy\ h:mm">
                  <c:v>40295.208333315502</c:v>
                </c:pt>
                <c:pt idx="17349" formatCode="m/d/yyyy\ h:mm">
                  <c:v>40295.249999982167</c:v>
                </c:pt>
                <c:pt idx="17350" formatCode="m/d/yyyy\ h:mm">
                  <c:v>40295.291666648824</c:v>
                </c:pt>
                <c:pt idx="17351" formatCode="m/d/yyyy\ h:mm">
                  <c:v>40295.333333315495</c:v>
                </c:pt>
                <c:pt idx="17352" formatCode="m/d/yyyy\ h:mm">
                  <c:v>40295.374999982174</c:v>
                </c:pt>
                <c:pt idx="17353" formatCode="m/d/yyyy\ h:mm">
                  <c:v>40295.416666648845</c:v>
                </c:pt>
                <c:pt idx="17354" formatCode="m/d/yyyy\ h:mm">
                  <c:v>40295.458333315502</c:v>
                </c:pt>
                <c:pt idx="17355" formatCode="m/d/yyyy\ h:mm">
                  <c:v>40295.499999982152</c:v>
                </c:pt>
                <c:pt idx="17356" formatCode="m/d/yyyy\ h:mm">
                  <c:v>40295.541666648816</c:v>
                </c:pt>
                <c:pt idx="17357" formatCode="m/d/yyyy\ h:mm">
                  <c:v>40295.583333315481</c:v>
                </c:pt>
                <c:pt idx="17358" formatCode="m/d/yyyy\ h:mm">
                  <c:v>40295.624999982145</c:v>
                </c:pt>
                <c:pt idx="17359" formatCode="m/d/yyyy\ h:mm">
                  <c:v>40295.666666648809</c:v>
                </c:pt>
                <c:pt idx="17360" formatCode="m/d/yyyy\ h:mm">
                  <c:v>40295.708333315473</c:v>
                </c:pt>
                <c:pt idx="17361" formatCode="m/d/yyyy\ h:mm">
                  <c:v>40295.749999982138</c:v>
                </c:pt>
                <c:pt idx="17362" formatCode="m/d/yyyy\ h:mm">
                  <c:v>40295.791666648787</c:v>
                </c:pt>
                <c:pt idx="17363" formatCode="m/d/yyyy\ h:mm">
                  <c:v>40295.833333315466</c:v>
                </c:pt>
                <c:pt idx="17364" formatCode="m/d/yyyy\ h:mm">
                  <c:v>40295.874999982145</c:v>
                </c:pt>
                <c:pt idx="17365" formatCode="m/d/yyyy\ h:mm">
                  <c:v>40295.916666648809</c:v>
                </c:pt>
                <c:pt idx="17366" formatCode="m/d/yyyy\ h:mm">
                  <c:v>40295.958333315473</c:v>
                </c:pt>
                <c:pt idx="17367" formatCode="m/d/yyyy\ h:mm">
                  <c:v>40295.999999982123</c:v>
                </c:pt>
                <c:pt idx="17368" formatCode="m/d/yyyy\ h:mm">
                  <c:v>40296.041666648787</c:v>
                </c:pt>
                <c:pt idx="17369" formatCode="m/d/yyyy\ h:mm">
                  <c:v>40296.083333315451</c:v>
                </c:pt>
                <c:pt idx="17370" formatCode="m/d/yyyy\ h:mm">
                  <c:v>40296.124999982116</c:v>
                </c:pt>
                <c:pt idx="17371" formatCode="m/d/yyyy\ h:mm">
                  <c:v>40296.16666664878</c:v>
                </c:pt>
                <c:pt idx="17372" formatCode="m/d/yyyy\ h:mm">
                  <c:v>40296.208333315444</c:v>
                </c:pt>
                <c:pt idx="17373" formatCode="m/d/yyyy\ h:mm">
                  <c:v>40296.249999982108</c:v>
                </c:pt>
                <c:pt idx="17374" formatCode="m/d/yyyy\ h:mm">
                  <c:v>40296.291666648758</c:v>
                </c:pt>
                <c:pt idx="17375" formatCode="m/d/yyyy\ h:mm">
                  <c:v>40296.333333315437</c:v>
                </c:pt>
                <c:pt idx="17376" formatCode="m/d/yyyy\ h:mm">
                  <c:v>40296.374999982116</c:v>
                </c:pt>
                <c:pt idx="17377" formatCode="m/d/yyyy\ h:mm">
                  <c:v>40296.41666664878</c:v>
                </c:pt>
                <c:pt idx="17378" formatCode="m/d/yyyy\ h:mm">
                  <c:v>40296.458333315444</c:v>
                </c:pt>
                <c:pt idx="17379" formatCode="m/d/yyyy\ h:mm">
                  <c:v>40296.499999982094</c:v>
                </c:pt>
                <c:pt idx="17380" formatCode="m/d/yyyy\ h:mm">
                  <c:v>40296.541666648758</c:v>
                </c:pt>
                <c:pt idx="17381" formatCode="m/d/yyyy\ h:mm">
                  <c:v>40296.583333315422</c:v>
                </c:pt>
                <c:pt idx="17382" formatCode="m/d/yyyy\ h:mm">
                  <c:v>40296.624999982087</c:v>
                </c:pt>
                <c:pt idx="17383" formatCode="m/d/yyyy\ h:mm">
                  <c:v>40296.666666648751</c:v>
                </c:pt>
                <c:pt idx="17384" formatCode="m/d/yyyy\ h:mm">
                  <c:v>40296.708333315415</c:v>
                </c:pt>
                <c:pt idx="17385" formatCode="m/d/yyyy\ h:mm">
                  <c:v>40296.749999982079</c:v>
                </c:pt>
                <c:pt idx="17386" formatCode="m/d/yyyy\ h:mm">
                  <c:v>40296.791666648729</c:v>
                </c:pt>
                <c:pt idx="17387" formatCode="m/d/yyyy\ h:mm">
                  <c:v>40296.833333315408</c:v>
                </c:pt>
                <c:pt idx="17388" formatCode="m/d/yyyy\ h:mm">
                  <c:v>40296.874999982087</c:v>
                </c:pt>
                <c:pt idx="17389" formatCode="m/d/yyyy\ h:mm">
                  <c:v>40296.916666648751</c:v>
                </c:pt>
                <c:pt idx="17390" formatCode="m/d/yyyy\ h:mm">
                  <c:v>40296.958333315415</c:v>
                </c:pt>
                <c:pt idx="17391" formatCode="m/d/yyyy\ h:mm">
                  <c:v>40296.999999982065</c:v>
                </c:pt>
                <c:pt idx="17392" formatCode="m/d/yyyy\ h:mm">
                  <c:v>40297.041666648729</c:v>
                </c:pt>
                <c:pt idx="17393" formatCode="m/d/yyyy\ h:mm">
                  <c:v>40297.083333315386</c:v>
                </c:pt>
                <c:pt idx="17394" formatCode="m/d/yyyy\ h:mm">
                  <c:v>40297.124999982057</c:v>
                </c:pt>
                <c:pt idx="17395" formatCode="m/d/yyyy\ h:mm">
                  <c:v>40297.166666648722</c:v>
                </c:pt>
                <c:pt idx="17396" formatCode="m/d/yyyy\ h:mm">
                  <c:v>40297.208333315386</c:v>
                </c:pt>
                <c:pt idx="17397" formatCode="m/d/yyyy\ h:mm">
                  <c:v>40297.24999998205</c:v>
                </c:pt>
                <c:pt idx="17398" formatCode="m/d/yyyy\ h:mm">
                  <c:v>40297.2916666487</c:v>
                </c:pt>
                <c:pt idx="17399" formatCode="m/d/yyyy\ h:mm">
                  <c:v>40297.333333315379</c:v>
                </c:pt>
                <c:pt idx="17400" formatCode="m/d/yyyy\ h:mm">
                  <c:v>40297.374999982043</c:v>
                </c:pt>
                <c:pt idx="17401" formatCode="m/d/yyyy\ h:mm">
                  <c:v>40297.416666648722</c:v>
                </c:pt>
                <c:pt idx="17402" formatCode="m/d/yyyy\ h:mm">
                  <c:v>40297.458333315386</c:v>
                </c:pt>
                <c:pt idx="17403" formatCode="m/d/yyyy\ h:mm">
                  <c:v>40297.499999982036</c:v>
                </c:pt>
                <c:pt idx="17404" formatCode="m/d/yyyy\ h:mm">
                  <c:v>40297.5416666487</c:v>
                </c:pt>
                <c:pt idx="17405" formatCode="m/d/yyyy\ h:mm">
                  <c:v>40297.583333315364</c:v>
                </c:pt>
                <c:pt idx="17406" formatCode="m/d/yyyy\ h:mm">
                  <c:v>40297.624999982028</c:v>
                </c:pt>
                <c:pt idx="17407" formatCode="m/d/yyyy\ h:mm">
                  <c:v>40297.666666648685</c:v>
                </c:pt>
                <c:pt idx="17408" formatCode="m/d/yyyy\ h:mm">
                  <c:v>40297.708333315357</c:v>
                </c:pt>
                <c:pt idx="17409" formatCode="m/d/yyyy\ h:mm">
                  <c:v>40297.749999982021</c:v>
                </c:pt>
                <c:pt idx="17410" formatCode="m/d/yyyy\ h:mm">
                  <c:v>40297.791666648671</c:v>
                </c:pt>
                <c:pt idx="17411" formatCode="m/d/yyyy\ h:mm">
                  <c:v>40297.83333331535</c:v>
                </c:pt>
                <c:pt idx="17412" formatCode="m/d/yyyy\ h:mm">
                  <c:v>40297.874999982028</c:v>
                </c:pt>
                <c:pt idx="17413" formatCode="m/d/yyyy\ h:mm">
                  <c:v>40297.916666648693</c:v>
                </c:pt>
                <c:pt idx="17414" formatCode="m/d/yyyy\ h:mm">
                  <c:v>40297.958333315342</c:v>
                </c:pt>
                <c:pt idx="17415" formatCode="m/d/yyyy\ h:mm">
                  <c:v>40297.999999982007</c:v>
                </c:pt>
                <c:pt idx="17416" formatCode="m/d/yyyy\ h:mm">
                  <c:v>40298.041666648671</c:v>
                </c:pt>
                <c:pt idx="17417" formatCode="m/d/yyyy\ h:mm">
                  <c:v>40298.083333315335</c:v>
                </c:pt>
                <c:pt idx="17418" formatCode="m/d/yyyy\ h:mm">
                  <c:v>40298.124999981985</c:v>
                </c:pt>
                <c:pt idx="17419" formatCode="m/d/yyyy\ h:mm">
                  <c:v>40298.166666648664</c:v>
                </c:pt>
                <c:pt idx="17420" formatCode="m/d/yyyy\ h:mm">
                  <c:v>40298.208333315328</c:v>
                </c:pt>
                <c:pt idx="17421" formatCode="m/d/yyyy\ h:mm">
                  <c:v>40298.249999981985</c:v>
                </c:pt>
                <c:pt idx="17422" formatCode="m/d/yyyy\ h:mm">
                  <c:v>40298.291666648634</c:v>
                </c:pt>
                <c:pt idx="17423" formatCode="m/d/yyyy\ h:mm">
                  <c:v>40298.33333331532</c:v>
                </c:pt>
                <c:pt idx="17424" formatCode="m/d/yyyy\ h:mm">
                  <c:v>40298.374999981992</c:v>
                </c:pt>
                <c:pt idx="17425" formatCode="m/d/yyyy\ h:mm">
                  <c:v>40298.416666648649</c:v>
                </c:pt>
                <c:pt idx="17426" formatCode="m/d/yyyy\ h:mm">
                  <c:v>40298.458333315313</c:v>
                </c:pt>
                <c:pt idx="17427" formatCode="m/d/yyyy\ h:mm">
                  <c:v>40298.499999981977</c:v>
                </c:pt>
                <c:pt idx="17428" formatCode="m/d/yyyy\ h:mm">
                  <c:v>40298.541666648634</c:v>
                </c:pt>
                <c:pt idx="17429" formatCode="m/d/yyyy\ h:mm">
                  <c:v>40298.583333315306</c:v>
                </c:pt>
                <c:pt idx="17430" formatCode="m/d/yyyy\ h:mm">
                  <c:v>40298.62499998197</c:v>
                </c:pt>
                <c:pt idx="17431" formatCode="m/d/yyyy\ h:mm">
                  <c:v>40298.666666648634</c:v>
                </c:pt>
                <c:pt idx="17432" formatCode="m/d/yyyy\ h:mm">
                  <c:v>40298.708333315284</c:v>
                </c:pt>
                <c:pt idx="17433" formatCode="m/d/yyyy\ h:mm">
                  <c:v>40298.749999981956</c:v>
                </c:pt>
                <c:pt idx="17434" formatCode="m/d/yyyy\ h:mm">
                  <c:v>40298.791666648613</c:v>
                </c:pt>
                <c:pt idx="17435" formatCode="m/d/yyyy\ h:mm">
                  <c:v>40298.833333315284</c:v>
                </c:pt>
                <c:pt idx="17436" formatCode="m/d/yyyy\ h:mm">
                  <c:v>40298.874999981963</c:v>
                </c:pt>
                <c:pt idx="17437" formatCode="m/d/yyyy\ h:mm">
                  <c:v>40298.916666648634</c:v>
                </c:pt>
                <c:pt idx="17438" formatCode="m/d/yyyy\ h:mm">
                  <c:v>40298.958333315291</c:v>
                </c:pt>
                <c:pt idx="17439" formatCode="m/d/yyyy\ h:mm">
                  <c:v>40298.999999981934</c:v>
                </c:pt>
                <c:pt idx="17440" formatCode="m/d/yyyy\ h:mm">
                  <c:v>40299.041666648605</c:v>
                </c:pt>
                <c:pt idx="17441" formatCode="m/d/yyyy\ h:mm">
                  <c:v>40299.083333315277</c:v>
                </c:pt>
                <c:pt idx="17442" formatCode="m/d/yyyy\ h:mm">
                  <c:v>40299.124999981934</c:v>
                </c:pt>
                <c:pt idx="17443" formatCode="m/d/yyyy\ h:mm">
                  <c:v>40299.166666648605</c:v>
                </c:pt>
                <c:pt idx="17444" formatCode="m/d/yyyy\ h:mm">
                  <c:v>40299.20833331527</c:v>
                </c:pt>
                <c:pt idx="17445" formatCode="m/d/yyyy\ h:mm">
                  <c:v>40299.249999981934</c:v>
                </c:pt>
                <c:pt idx="17446" formatCode="m/d/yyyy\ h:mm">
                  <c:v>40299.291666648583</c:v>
                </c:pt>
                <c:pt idx="17447" formatCode="m/d/yyyy\ h:mm">
                  <c:v>40299.333333315255</c:v>
                </c:pt>
                <c:pt idx="17448" formatCode="m/d/yyyy\ h:mm">
                  <c:v>40299.374999981941</c:v>
                </c:pt>
                <c:pt idx="17449" formatCode="m/d/yyyy\ h:mm">
                  <c:v>40299.416666648605</c:v>
                </c:pt>
                <c:pt idx="17450" formatCode="m/d/yyyy\ h:mm">
                  <c:v>40299.458333315262</c:v>
                </c:pt>
                <c:pt idx="17451" formatCode="m/d/yyyy\ h:mm">
                  <c:v>40299.499999981905</c:v>
                </c:pt>
                <c:pt idx="17452" formatCode="m/d/yyyy\ h:mm">
                  <c:v>40299.541666648583</c:v>
                </c:pt>
                <c:pt idx="17453" formatCode="m/d/yyyy\ h:mm">
                  <c:v>40299.583333315233</c:v>
                </c:pt>
                <c:pt idx="17454" formatCode="m/d/yyyy\ h:mm">
                  <c:v>40299.624999981905</c:v>
                </c:pt>
                <c:pt idx="17455" formatCode="m/d/yyyy\ h:mm">
                  <c:v>40299.666666648583</c:v>
                </c:pt>
                <c:pt idx="17456" formatCode="m/d/yyyy\ h:mm">
                  <c:v>40299.708333315226</c:v>
                </c:pt>
                <c:pt idx="17457" formatCode="m/d/yyyy\ h:mm">
                  <c:v>40299.749999981905</c:v>
                </c:pt>
                <c:pt idx="17458" formatCode="m/d/yyyy\ h:mm">
                  <c:v>40299.791666648554</c:v>
                </c:pt>
                <c:pt idx="17459" formatCode="m/d/yyyy\ h:mm">
                  <c:v>40299.833333315226</c:v>
                </c:pt>
                <c:pt idx="17460" formatCode="m/d/yyyy\ h:mm">
                  <c:v>40299.874999981897</c:v>
                </c:pt>
                <c:pt idx="17461" formatCode="m/d/yyyy\ h:mm">
                  <c:v>40299.916666648576</c:v>
                </c:pt>
                <c:pt idx="17462" formatCode="m/d/yyyy\ h:mm">
                  <c:v>40299.958333315233</c:v>
                </c:pt>
                <c:pt idx="17463" formatCode="m/d/yyyy\ h:mm">
                  <c:v>40299.999999981876</c:v>
                </c:pt>
                <c:pt idx="17464" formatCode="m/d/yyyy\ h:mm">
                  <c:v>40300.041666648562</c:v>
                </c:pt>
                <c:pt idx="17465" formatCode="m/d/yyyy\ h:mm">
                  <c:v>40300.083333315204</c:v>
                </c:pt>
                <c:pt idx="17466" formatCode="m/d/yyyy\ h:mm">
                  <c:v>40300.124999981876</c:v>
                </c:pt>
                <c:pt idx="17467" formatCode="m/d/yyyy\ h:mm">
                  <c:v>40300.166666648547</c:v>
                </c:pt>
                <c:pt idx="17468" formatCode="m/d/yyyy\ h:mm">
                  <c:v>40300.208333315204</c:v>
                </c:pt>
                <c:pt idx="17469" formatCode="m/d/yyyy\ h:mm">
                  <c:v>40300.249999981876</c:v>
                </c:pt>
                <c:pt idx="17470" formatCode="m/d/yyyy\ h:mm">
                  <c:v>40300.291666648525</c:v>
                </c:pt>
                <c:pt idx="17471" formatCode="m/d/yyyy\ h:mm">
                  <c:v>40300.333333315204</c:v>
                </c:pt>
                <c:pt idx="17472" formatCode="m/d/yyyy\ h:mm">
                  <c:v>40300.374999981868</c:v>
                </c:pt>
                <c:pt idx="17473" formatCode="m/d/yyyy\ h:mm">
                  <c:v>40300.416666648547</c:v>
                </c:pt>
                <c:pt idx="17474" formatCode="m/d/yyyy\ h:mm">
                  <c:v>40300.458333315211</c:v>
                </c:pt>
                <c:pt idx="17475" formatCode="m/d/yyyy\ h:mm">
                  <c:v>40300.499999981854</c:v>
                </c:pt>
                <c:pt idx="17476" formatCode="m/d/yyyy\ h:mm">
                  <c:v>40300.541666648533</c:v>
                </c:pt>
                <c:pt idx="17477" formatCode="m/d/yyyy\ h:mm">
                  <c:v>40300.58333331519</c:v>
                </c:pt>
                <c:pt idx="17478" formatCode="m/d/yyyy\ h:mm">
                  <c:v>40300.624999981854</c:v>
                </c:pt>
                <c:pt idx="17479" formatCode="m/d/yyyy\ h:mm">
                  <c:v>40300.666666648518</c:v>
                </c:pt>
                <c:pt idx="17480" formatCode="m/d/yyyy\ h:mm">
                  <c:v>40300.708333315182</c:v>
                </c:pt>
                <c:pt idx="17481" formatCode="m/d/yyyy\ h:mm">
                  <c:v>40300.749999981832</c:v>
                </c:pt>
                <c:pt idx="17482" formatCode="m/d/yyyy\ h:mm">
                  <c:v>40300.791666648496</c:v>
                </c:pt>
                <c:pt idx="17483" formatCode="m/d/yyyy\ h:mm">
                  <c:v>40300.833333315182</c:v>
                </c:pt>
                <c:pt idx="17484" formatCode="m/d/yyyy\ h:mm">
                  <c:v>40300.874999981839</c:v>
                </c:pt>
                <c:pt idx="17485" formatCode="m/d/yyyy\ h:mm">
                  <c:v>40300.916666648518</c:v>
                </c:pt>
                <c:pt idx="17486" formatCode="m/d/yyyy\ h:mm">
                  <c:v>40300.95833331519</c:v>
                </c:pt>
                <c:pt idx="17487" formatCode="m/d/yyyy\ h:mm">
                  <c:v>40300.999999981825</c:v>
                </c:pt>
                <c:pt idx="17488" formatCode="m/d/yyyy\ h:mm">
                  <c:v>40301.041666648496</c:v>
                </c:pt>
                <c:pt idx="17489" formatCode="m/d/yyyy\ h:mm">
                  <c:v>40301.08333331516</c:v>
                </c:pt>
                <c:pt idx="17490" formatCode="m/d/yyyy\ h:mm">
                  <c:v>40301.124999981825</c:v>
                </c:pt>
                <c:pt idx="17491" formatCode="m/d/yyyy\ h:mm">
                  <c:v>40301.166666648489</c:v>
                </c:pt>
                <c:pt idx="17492" formatCode="m/d/yyyy\ h:mm">
                  <c:v>40301.208333315153</c:v>
                </c:pt>
                <c:pt idx="17493" formatCode="m/d/yyyy\ h:mm">
                  <c:v>40301.249999981803</c:v>
                </c:pt>
                <c:pt idx="17494" formatCode="m/d/yyyy\ h:mm">
                  <c:v>40301.291666648474</c:v>
                </c:pt>
                <c:pt idx="17495" formatCode="m/d/yyyy\ h:mm">
                  <c:v>40301.333333315146</c:v>
                </c:pt>
                <c:pt idx="17496" formatCode="m/d/yyyy\ h:mm">
                  <c:v>40301.37499998181</c:v>
                </c:pt>
                <c:pt idx="17497" formatCode="m/d/yyyy\ h:mm">
                  <c:v>40301.416666648496</c:v>
                </c:pt>
                <c:pt idx="17498" formatCode="m/d/yyyy\ h:mm">
                  <c:v>40301.458333315153</c:v>
                </c:pt>
                <c:pt idx="17499" formatCode="m/d/yyyy\ h:mm">
                  <c:v>40301.499999981788</c:v>
                </c:pt>
                <c:pt idx="17500" formatCode="m/d/yyyy\ h:mm">
                  <c:v>40301.541666648467</c:v>
                </c:pt>
                <c:pt idx="17501" formatCode="m/d/yyyy\ h:mm">
                  <c:v>40301.583333315131</c:v>
                </c:pt>
                <c:pt idx="17502" formatCode="m/d/yyyy\ h:mm">
                  <c:v>40301.624999981781</c:v>
                </c:pt>
                <c:pt idx="17503" formatCode="m/d/yyyy\ h:mm">
                  <c:v>40301.66666664846</c:v>
                </c:pt>
                <c:pt idx="17504" formatCode="m/d/yyyy\ h:mm">
                  <c:v>40301.708333315131</c:v>
                </c:pt>
                <c:pt idx="17505" formatCode="m/d/yyyy\ h:mm">
                  <c:v>40301.749999981774</c:v>
                </c:pt>
                <c:pt idx="17506" formatCode="m/d/yyyy\ h:mm">
                  <c:v>40301.791666648438</c:v>
                </c:pt>
                <c:pt idx="17507" formatCode="m/d/yyyy\ h:mm">
                  <c:v>40301.833333315117</c:v>
                </c:pt>
                <c:pt idx="17508" formatCode="m/d/yyyy\ h:mm">
                  <c:v>40301.874999981781</c:v>
                </c:pt>
                <c:pt idx="17509" formatCode="m/d/yyyy\ h:mm">
                  <c:v>40301.91666664846</c:v>
                </c:pt>
                <c:pt idx="17510" formatCode="m/d/yyyy\ h:mm">
                  <c:v>40301.958333315124</c:v>
                </c:pt>
                <c:pt idx="17511" formatCode="m/d/yyyy\ h:mm">
                  <c:v>40301.999999981774</c:v>
                </c:pt>
                <c:pt idx="17512" formatCode="m/d/yyyy\ h:mm">
                  <c:v>40302.041666648438</c:v>
                </c:pt>
                <c:pt idx="17513" formatCode="m/d/yyyy\ h:mm">
                  <c:v>40302.083333315102</c:v>
                </c:pt>
                <c:pt idx="17514" formatCode="m/d/yyyy\ h:mm">
                  <c:v>40302.124999981752</c:v>
                </c:pt>
                <c:pt idx="17515" formatCode="m/d/yyyy\ h:mm">
                  <c:v>40302.166666648431</c:v>
                </c:pt>
                <c:pt idx="17516" formatCode="m/d/yyyy\ h:mm">
                  <c:v>40302.208333315095</c:v>
                </c:pt>
                <c:pt idx="17517" formatCode="m/d/yyyy\ h:mm">
                  <c:v>40302.249999981745</c:v>
                </c:pt>
                <c:pt idx="17518" formatCode="m/d/yyyy\ h:mm">
                  <c:v>40302.291666648409</c:v>
                </c:pt>
                <c:pt idx="17519" formatCode="m/d/yyyy\ h:mm">
                  <c:v>40302.333333315088</c:v>
                </c:pt>
                <c:pt idx="17520" formatCode="m/d/yyyy\ h:mm">
                  <c:v>40302.374999981752</c:v>
                </c:pt>
                <c:pt idx="17521" formatCode="m/d/yyyy\ h:mm">
                  <c:v>40302.416666648431</c:v>
                </c:pt>
                <c:pt idx="17522" formatCode="m/d/yyyy\ h:mm">
                  <c:v>40302.458333315095</c:v>
                </c:pt>
                <c:pt idx="17523" formatCode="m/d/yyyy\ h:mm">
                  <c:v>40302.49999998173</c:v>
                </c:pt>
                <c:pt idx="17524" formatCode="m/d/yyyy\ h:mm">
                  <c:v>40302.541666648409</c:v>
                </c:pt>
                <c:pt idx="17525" formatCode="m/d/yyyy\ h:mm">
                  <c:v>40302.583333315073</c:v>
                </c:pt>
                <c:pt idx="17526" formatCode="m/d/yyyy\ h:mm">
                  <c:v>40302.624999981723</c:v>
                </c:pt>
                <c:pt idx="17527" formatCode="m/d/yyyy\ h:mm">
                  <c:v>40302.666666648402</c:v>
                </c:pt>
                <c:pt idx="17528" formatCode="m/d/yyyy\ h:mm">
                  <c:v>40302.708333315066</c:v>
                </c:pt>
                <c:pt idx="17529" formatCode="m/d/yyyy\ h:mm">
                  <c:v>40302.749999981716</c:v>
                </c:pt>
                <c:pt idx="17530" formatCode="m/d/yyyy\ h:mm">
                  <c:v>40302.79166664838</c:v>
                </c:pt>
                <c:pt idx="17531" formatCode="m/d/yyyy\ h:mm">
                  <c:v>40302.833333315059</c:v>
                </c:pt>
                <c:pt idx="17532" formatCode="m/d/yyyy\ h:mm">
                  <c:v>40302.874999981723</c:v>
                </c:pt>
                <c:pt idx="17533" formatCode="m/d/yyyy\ h:mm">
                  <c:v>40302.916666648402</c:v>
                </c:pt>
                <c:pt idx="17534" formatCode="m/d/yyyy\ h:mm">
                  <c:v>40302.958333315066</c:v>
                </c:pt>
                <c:pt idx="17535" formatCode="m/d/yyyy\ h:mm">
                  <c:v>40302.999999981701</c:v>
                </c:pt>
                <c:pt idx="17536" formatCode="m/d/yyyy\ h:mm">
                  <c:v>40303.04166664838</c:v>
                </c:pt>
                <c:pt idx="17537" formatCode="m/d/yyyy\ h:mm">
                  <c:v>40303.083333315044</c:v>
                </c:pt>
                <c:pt idx="17538" formatCode="m/d/yyyy\ h:mm">
                  <c:v>40303.124999981694</c:v>
                </c:pt>
                <c:pt idx="17539" formatCode="m/d/yyyy\ h:mm">
                  <c:v>40303.166666648372</c:v>
                </c:pt>
                <c:pt idx="17540" formatCode="m/d/yyyy\ h:mm">
                  <c:v>40303.208333315037</c:v>
                </c:pt>
                <c:pt idx="17541" formatCode="m/d/yyyy\ h:mm">
                  <c:v>40303.249999981686</c:v>
                </c:pt>
                <c:pt idx="17542" formatCode="m/d/yyyy\ h:mm">
                  <c:v>40303.291666648351</c:v>
                </c:pt>
                <c:pt idx="17543" formatCode="m/d/yyyy\ h:mm">
                  <c:v>40303.333333315029</c:v>
                </c:pt>
                <c:pt idx="17544" formatCode="m/d/yyyy\ h:mm">
                  <c:v>40303.374999981694</c:v>
                </c:pt>
                <c:pt idx="17545" formatCode="m/d/yyyy\ h:mm">
                  <c:v>40303.416666648372</c:v>
                </c:pt>
                <c:pt idx="17546" formatCode="m/d/yyyy\ h:mm">
                  <c:v>40303.458333315037</c:v>
                </c:pt>
                <c:pt idx="17547" formatCode="m/d/yyyy\ h:mm">
                  <c:v>40303.499999981672</c:v>
                </c:pt>
                <c:pt idx="17548" formatCode="m/d/yyyy\ h:mm">
                  <c:v>40303.541666648351</c:v>
                </c:pt>
                <c:pt idx="17549" formatCode="m/d/yyyy\ h:mm">
                  <c:v>40303.583333315015</c:v>
                </c:pt>
                <c:pt idx="17550" formatCode="m/d/yyyy\ h:mm">
                  <c:v>40303.624999981665</c:v>
                </c:pt>
                <c:pt idx="17551" formatCode="m/d/yyyy\ h:mm">
                  <c:v>40303.666666648336</c:v>
                </c:pt>
                <c:pt idx="17552" formatCode="m/d/yyyy\ h:mm">
                  <c:v>40303.708333315008</c:v>
                </c:pt>
                <c:pt idx="17553" formatCode="m/d/yyyy\ h:mm">
                  <c:v>40303.749999981657</c:v>
                </c:pt>
                <c:pt idx="17554" formatCode="m/d/yyyy\ h:mm">
                  <c:v>40303.791666648322</c:v>
                </c:pt>
                <c:pt idx="17555" formatCode="m/d/yyyy\ h:mm">
                  <c:v>40303.833333315</c:v>
                </c:pt>
                <c:pt idx="17556" formatCode="m/d/yyyy\ h:mm">
                  <c:v>40303.874999981665</c:v>
                </c:pt>
                <c:pt idx="17557" formatCode="m/d/yyyy\ h:mm">
                  <c:v>40303.916666648343</c:v>
                </c:pt>
                <c:pt idx="17558" formatCode="m/d/yyyy\ h:mm">
                  <c:v>40303.958333315008</c:v>
                </c:pt>
                <c:pt idx="17559" formatCode="m/d/yyyy\ h:mm">
                  <c:v>40303.999999981643</c:v>
                </c:pt>
                <c:pt idx="17560" formatCode="m/d/yyyy\ h:mm">
                  <c:v>40304.041666648322</c:v>
                </c:pt>
                <c:pt idx="17561" formatCode="m/d/yyyy\ h:mm">
                  <c:v>40304.083333314993</c:v>
                </c:pt>
                <c:pt idx="17562" formatCode="m/d/yyyy\ h:mm">
                  <c:v>40304.124999981628</c:v>
                </c:pt>
                <c:pt idx="17563" formatCode="m/d/yyyy\ h:mm">
                  <c:v>40304.166666648314</c:v>
                </c:pt>
                <c:pt idx="17564" formatCode="m/d/yyyy\ h:mm">
                  <c:v>40304.208333314993</c:v>
                </c:pt>
                <c:pt idx="17565" formatCode="m/d/yyyy\ h:mm">
                  <c:v>40304.249999981621</c:v>
                </c:pt>
                <c:pt idx="17566" formatCode="m/d/yyyy\ h:mm">
                  <c:v>40304.291666648292</c:v>
                </c:pt>
                <c:pt idx="17567" formatCode="m/d/yyyy\ h:mm">
                  <c:v>40304.333333314986</c:v>
                </c:pt>
                <c:pt idx="17568" formatCode="m/d/yyyy\ h:mm">
                  <c:v>40304.374999981635</c:v>
                </c:pt>
                <c:pt idx="17569" formatCode="m/d/yyyy\ h:mm">
                  <c:v>40304.416666648314</c:v>
                </c:pt>
                <c:pt idx="17570" formatCode="m/d/yyyy\ h:mm">
                  <c:v>40304.458333314993</c:v>
                </c:pt>
                <c:pt idx="17571" formatCode="m/d/yyyy\ h:mm">
                  <c:v>40304.499999981614</c:v>
                </c:pt>
                <c:pt idx="17572" formatCode="m/d/yyyy\ h:mm">
                  <c:v>40304.541666648285</c:v>
                </c:pt>
                <c:pt idx="17573" formatCode="m/d/yyyy\ h:mm">
                  <c:v>40304.583333314971</c:v>
                </c:pt>
                <c:pt idx="17574" formatCode="m/d/yyyy\ h:mm">
                  <c:v>40304.624999981606</c:v>
                </c:pt>
                <c:pt idx="17575" formatCode="m/d/yyyy\ h:mm">
                  <c:v>40304.666666648285</c:v>
                </c:pt>
                <c:pt idx="17576" formatCode="m/d/yyyy\ h:mm">
                  <c:v>40304.708333314949</c:v>
                </c:pt>
                <c:pt idx="17577" formatCode="m/d/yyyy\ h:mm">
                  <c:v>40304.749999981599</c:v>
                </c:pt>
                <c:pt idx="17578" formatCode="m/d/yyyy\ h:mm">
                  <c:v>40304.791666648263</c:v>
                </c:pt>
                <c:pt idx="17579" formatCode="m/d/yyyy\ h:mm">
                  <c:v>40304.833333314942</c:v>
                </c:pt>
                <c:pt idx="17580" formatCode="m/d/yyyy\ h:mm">
                  <c:v>40304.874999981606</c:v>
                </c:pt>
                <c:pt idx="17581" formatCode="m/d/yyyy\ h:mm">
                  <c:v>40304.916666648285</c:v>
                </c:pt>
                <c:pt idx="17582" formatCode="m/d/yyyy\ h:mm">
                  <c:v>40304.958333314957</c:v>
                </c:pt>
                <c:pt idx="17583" formatCode="m/d/yyyy\ h:mm">
                  <c:v>40304.999999981585</c:v>
                </c:pt>
                <c:pt idx="17584" formatCode="m/d/yyyy\ h:mm">
                  <c:v>40305.041666648256</c:v>
                </c:pt>
                <c:pt idx="17585" formatCode="m/d/yyyy\ h:mm">
                  <c:v>40305.083333314942</c:v>
                </c:pt>
                <c:pt idx="17586" formatCode="m/d/yyyy\ h:mm">
                  <c:v>40305.124999981585</c:v>
                </c:pt>
                <c:pt idx="17587" formatCode="m/d/yyyy\ h:mm">
                  <c:v>40305.166666648256</c:v>
                </c:pt>
                <c:pt idx="17588" formatCode="m/d/yyyy\ h:mm">
                  <c:v>40305.208333314935</c:v>
                </c:pt>
                <c:pt idx="17589" formatCode="m/d/yyyy\ h:mm">
                  <c:v>40305.249999981585</c:v>
                </c:pt>
                <c:pt idx="17590" formatCode="m/d/yyyy\ h:mm">
                  <c:v>40305.291666648227</c:v>
                </c:pt>
                <c:pt idx="17591" formatCode="m/d/yyyy\ h:mm">
                  <c:v>40305.333333314913</c:v>
                </c:pt>
                <c:pt idx="17592" formatCode="m/d/yyyy\ h:mm">
                  <c:v>40305.374999981592</c:v>
                </c:pt>
                <c:pt idx="17593" formatCode="m/d/yyyy\ h:mm">
                  <c:v>40305.416666648242</c:v>
                </c:pt>
                <c:pt idx="17594" formatCode="m/d/yyyy\ h:mm">
                  <c:v>40305.458333314935</c:v>
                </c:pt>
                <c:pt idx="17595" formatCode="m/d/yyyy\ h:mm">
                  <c:v>40305.49999998157</c:v>
                </c:pt>
                <c:pt idx="17596" formatCode="m/d/yyyy\ h:mm">
                  <c:v>40305.541666648234</c:v>
                </c:pt>
                <c:pt idx="17597" formatCode="m/d/yyyy\ h:mm">
                  <c:v>40305.583333314898</c:v>
                </c:pt>
                <c:pt idx="17598" formatCode="m/d/yyyy\ h:mm">
                  <c:v>40305.624999981555</c:v>
                </c:pt>
                <c:pt idx="17599" formatCode="m/d/yyyy\ h:mm">
                  <c:v>40305.666666648227</c:v>
                </c:pt>
                <c:pt idx="17600" formatCode="m/d/yyyy\ h:mm">
                  <c:v>40305.708333314891</c:v>
                </c:pt>
                <c:pt idx="17601" formatCode="m/d/yyyy\ h:mm">
                  <c:v>40305.749999981555</c:v>
                </c:pt>
                <c:pt idx="17602" formatCode="m/d/yyyy\ h:mm">
                  <c:v>40305.791666648198</c:v>
                </c:pt>
                <c:pt idx="17603" formatCode="m/d/yyyy\ h:mm">
                  <c:v>40305.833333314891</c:v>
                </c:pt>
                <c:pt idx="17604" formatCode="m/d/yyyy\ h:mm">
                  <c:v>40305.874999981548</c:v>
                </c:pt>
                <c:pt idx="17605" formatCode="m/d/yyyy\ h:mm">
                  <c:v>40305.916666648212</c:v>
                </c:pt>
                <c:pt idx="17606" formatCode="m/d/yyyy\ h:mm">
                  <c:v>40305.958333314898</c:v>
                </c:pt>
                <c:pt idx="17607" formatCode="m/d/yyyy\ h:mm">
                  <c:v>40305.999999981534</c:v>
                </c:pt>
                <c:pt idx="17608" formatCode="m/d/yyyy\ h:mm">
                  <c:v>40306.041666648205</c:v>
                </c:pt>
                <c:pt idx="17609" formatCode="m/d/yyyy\ h:mm">
                  <c:v>40306.083333314869</c:v>
                </c:pt>
                <c:pt idx="17610" formatCode="m/d/yyyy\ h:mm">
                  <c:v>40306.124999981534</c:v>
                </c:pt>
                <c:pt idx="17611" formatCode="m/d/yyyy\ h:mm">
                  <c:v>40306.166666648198</c:v>
                </c:pt>
                <c:pt idx="17612" formatCode="m/d/yyyy\ h:mm">
                  <c:v>40306.208333314862</c:v>
                </c:pt>
                <c:pt idx="17613" formatCode="m/d/yyyy\ h:mm">
                  <c:v>40306.249999981526</c:v>
                </c:pt>
                <c:pt idx="17614" formatCode="m/d/yyyy\ h:mm">
                  <c:v>40306.291666648176</c:v>
                </c:pt>
                <c:pt idx="17615" formatCode="m/d/yyyy\ h:mm">
                  <c:v>40306.333333314862</c:v>
                </c:pt>
                <c:pt idx="17616" formatCode="m/d/yyyy\ h:mm">
                  <c:v>40306.374999981519</c:v>
                </c:pt>
                <c:pt idx="17617" formatCode="m/d/yyyy\ h:mm">
                  <c:v>40306.416666648198</c:v>
                </c:pt>
                <c:pt idx="17618" formatCode="m/d/yyyy\ h:mm">
                  <c:v>40306.458333314869</c:v>
                </c:pt>
                <c:pt idx="17619" formatCode="m/d/yyyy\ h:mm">
                  <c:v>40306.499999981505</c:v>
                </c:pt>
                <c:pt idx="17620" formatCode="m/d/yyyy\ h:mm">
                  <c:v>40306.541666648183</c:v>
                </c:pt>
                <c:pt idx="17621" formatCode="m/d/yyyy\ h:mm">
                  <c:v>40306.58333331484</c:v>
                </c:pt>
                <c:pt idx="17622" formatCode="m/d/yyyy\ h:mm">
                  <c:v>40306.624999981505</c:v>
                </c:pt>
                <c:pt idx="17623" formatCode="m/d/yyyy\ h:mm">
                  <c:v>40306.666666648169</c:v>
                </c:pt>
                <c:pt idx="17624" formatCode="m/d/yyyy\ h:mm">
                  <c:v>40306.708333314833</c:v>
                </c:pt>
                <c:pt idx="17625" formatCode="m/d/yyyy\ h:mm">
                  <c:v>40306.749999981483</c:v>
                </c:pt>
                <c:pt idx="17626" formatCode="m/d/yyyy\ h:mm">
                  <c:v>40306.791666648154</c:v>
                </c:pt>
                <c:pt idx="17627" formatCode="m/d/yyyy\ h:mm">
                  <c:v>40306.833333314833</c:v>
                </c:pt>
                <c:pt idx="17628" formatCode="m/d/yyyy\ h:mm">
                  <c:v>40306.87499998149</c:v>
                </c:pt>
                <c:pt idx="17629" formatCode="m/d/yyyy\ h:mm">
                  <c:v>40306.916666648176</c:v>
                </c:pt>
                <c:pt idx="17630" formatCode="m/d/yyyy\ h:mm">
                  <c:v>40306.95833331484</c:v>
                </c:pt>
                <c:pt idx="17631" formatCode="m/d/yyyy\ h:mm">
                  <c:v>40306.999999981475</c:v>
                </c:pt>
                <c:pt idx="17632" formatCode="m/d/yyyy\ h:mm">
                  <c:v>40307.041666648147</c:v>
                </c:pt>
                <c:pt idx="17633" formatCode="m/d/yyyy\ h:mm">
                  <c:v>40307.083333314811</c:v>
                </c:pt>
                <c:pt idx="17634" formatCode="m/d/yyyy\ h:mm">
                  <c:v>40307.124999981475</c:v>
                </c:pt>
                <c:pt idx="17635" formatCode="m/d/yyyy\ h:mm">
                  <c:v>40307.16666664814</c:v>
                </c:pt>
                <c:pt idx="17636" formatCode="m/d/yyyy\ h:mm">
                  <c:v>40307.208333314811</c:v>
                </c:pt>
                <c:pt idx="17637" formatCode="m/d/yyyy\ h:mm">
                  <c:v>40307.249999981454</c:v>
                </c:pt>
                <c:pt idx="17638" formatCode="m/d/yyyy\ h:mm">
                  <c:v>40307.291666648125</c:v>
                </c:pt>
                <c:pt idx="17639" formatCode="m/d/yyyy\ h:mm">
                  <c:v>40307.333333314797</c:v>
                </c:pt>
                <c:pt idx="17640" formatCode="m/d/yyyy\ h:mm">
                  <c:v>40307.374999981461</c:v>
                </c:pt>
                <c:pt idx="17641" formatCode="m/d/yyyy\ h:mm">
                  <c:v>40307.416666648147</c:v>
                </c:pt>
                <c:pt idx="17642" formatCode="m/d/yyyy\ h:mm">
                  <c:v>40307.458333314804</c:v>
                </c:pt>
                <c:pt idx="17643" formatCode="m/d/yyyy\ h:mm">
                  <c:v>40307.499999981454</c:v>
                </c:pt>
                <c:pt idx="17644" formatCode="m/d/yyyy\ h:mm">
                  <c:v>40307.541666648118</c:v>
                </c:pt>
                <c:pt idx="17645" formatCode="m/d/yyyy\ h:mm">
                  <c:v>40307.583333314782</c:v>
                </c:pt>
                <c:pt idx="17646" formatCode="m/d/yyyy\ h:mm">
                  <c:v>40307.624999981432</c:v>
                </c:pt>
                <c:pt idx="17647" formatCode="m/d/yyyy\ h:mm">
                  <c:v>40307.666666648111</c:v>
                </c:pt>
                <c:pt idx="17648" formatCode="m/d/yyyy\ h:mm">
                  <c:v>40307.708333314782</c:v>
                </c:pt>
                <c:pt idx="17649" formatCode="m/d/yyyy\ h:mm">
                  <c:v>40307.749999981424</c:v>
                </c:pt>
                <c:pt idx="17650" formatCode="m/d/yyyy\ h:mm">
                  <c:v>40307.791666648089</c:v>
                </c:pt>
                <c:pt idx="17651" formatCode="m/d/yyyy\ h:mm">
                  <c:v>40307.833333314768</c:v>
                </c:pt>
                <c:pt idx="17652" formatCode="m/d/yyyy\ h:mm">
                  <c:v>40307.874999981432</c:v>
                </c:pt>
                <c:pt idx="17653" formatCode="m/d/yyyy\ h:mm">
                  <c:v>40307.916666648111</c:v>
                </c:pt>
                <c:pt idx="17654" formatCode="m/d/yyyy\ h:mm">
                  <c:v>40307.958333314775</c:v>
                </c:pt>
                <c:pt idx="17655" formatCode="m/d/yyyy\ h:mm">
                  <c:v>40307.999999981424</c:v>
                </c:pt>
                <c:pt idx="17656" formatCode="m/d/yyyy\ h:mm">
                  <c:v>40308.041666648089</c:v>
                </c:pt>
                <c:pt idx="17657" formatCode="m/d/yyyy\ h:mm">
                  <c:v>40308.083333314753</c:v>
                </c:pt>
                <c:pt idx="17658" formatCode="m/d/yyyy\ h:mm">
                  <c:v>40308.124999981403</c:v>
                </c:pt>
                <c:pt idx="17659" formatCode="m/d/yyyy\ h:mm">
                  <c:v>40308.166666648081</c:v>
                </c:pt>
                <c:pt idx="17660" formatCode="m/d/yyyy\ h:mm">
                  <c:v>40308.208333314746</c:v>
                </c:pt>
                <c:pt idx="17661" formatCode="m/d/yyyy\ h:mm">
                  <c:v>40308.249999981395</c:v>
                </c:pt>
                <c:pt idx="17662" formatCode="m/d/yyyy\ h:mm">
                  <c:v>40308.291666648074</c:v>
                </c:pt>
                <c:pt idx="17663" formatCode="m/d/yyyy\ h:mm">
                  <c:v>40308.333333314738</c:v>
                </c:pt>
                <c:pt idx="17664" formatCode="m/d/yyyy\ h:mm">
                  <c:v>40308.374999981403</c:v>
                </c:pt>
                <c:pt idx="17665" formatCode="m/d/yyyy\ h:mm">
                  <c:v>40308.416666648089</c:v>
                </c:pt>
                <c:pt idx="17666" formatCode="m/d/yyyy\ h:mm">
                  <c:v>40308.458333314746</c:v>
                </c:pt>
                <c:pt idx="17667" formatCode="m/d/yyyy\ h:mm">
                  <c:v>40308.499999981381</c:v>
                </c:pt>
                <c:pt idx="17668" formatCode="m/d/yyyy\ h:mm">
                  <c:v>40308.54166664806</c:v>
                </c:pt>
                <c:pt idx="17669" formatCode="m/d/yyyy\ h:mm">
                  <c:v>40308.583333314731</c:v>
                </c:pt>
                <c:pt idx="17670" formatCode="m/d/yyyy\ h:mm">
                  <c:v>40308.624999981374</c:v>
                </c:pt>
                <c:pt idx="17671" formatCode="m/d/yyyy\ h:mm">
                  <c:v>40308.666666648052</c:v>
                </c:pt>
                <c:pt idx="17672" formatCode="m/d/yyyy\ h:mm">
                  <c:v>40308.708333314717</c:v>
                </c:pt>
                <c:pt idx="17673" formatCode="m/d/yyyy\ h:mm">
                  <c:v>40308.749999981374</c:v>
                </c:pt>
                <c:pt idx="17674" formatCode="m/d/yyyy\ h:mm">
                  <c:v>40308.791666648031</c:v>
                </c:pt>
                <c:pt idx="17675" formatCode="m/d/yyyy\ h:mm">
                  <c:v>40308.833333314709</c:v>
                </c:pt>
                <c:pt idx="17676" formatCode="m/d/yyyy\ h:mm">
                  <c:v>40308.874999981381</c:v>
                </c:pt>
                <c:pt idx="17677" formatCode="m/d/yyyy\ h:mm">
                  <c:v>40308.916666648052</c:v>
                </c:pt>
                <c:pt idx="17678" formatCode="m/d/yyyy\ h:mm">
                  <c:v>40308.958333314717</c:v>
                </c:pt>
                <c:pt idx="17679" formatCode="m/d/yyyy\ h:mm">
                  <c:v>40308.999999981352</c:v>
                </c:pt>
                <c:pt idx="17680" formatCode="m/d/yyyy\ h:mm">
                  <c:v>40309.041666648031</c:v>
                </c:pt>
                <c:pt idx="17681" formatCode="m/d/yyyy\ h:mm">
                  <c:v>40309.083333314695</c:v>
                </c:pt>
                <c:pt idx="17682" formatCode="m/d/yyyy\ h:mm">
                  <c:v>40309.124999981344</c:v>
                </c:pt>
                <c:pt idx="17683" formatCode="m/d/yyyy\ h:mm">
                  <c:v>40309.166666648023</c:v>
                </c:pt>
                <c:pt idx="17684" formatCode="m/d/yyyy\ h:mm">
                  <c:v>40309.208333314687</c:v>
                </c:pt>
                <c:pt idx="17685" formatCode="m/d/yyyy\ h:mm">
                  <c:v>40309.249999981337</c:v>
                </c:pt>
                <c:pt idx="17686" formatCode="m/d/yyyy\ h:mm">
                  <c:v>40309.291666648001</c:v>
                </c:pt>
                <c:pt idx="17687" formatCode="m/d/yyyy\ h:mm">
                  <c:v>40309.33333331468</c:v>
                </c:pt>
                <c:pt idx="17688" formatCode="m/d/yyyy\ h:mm">
                  <c:v>40309.374999981344</c:v>
                </c:pt>
                <c:pt idx="17689" formatCode="m/d/yyyy\ h:mm">
                  <c:v>40309.416666648023</c:v>
                </c:pt>
                <c:pt idx="17690" formatCode="m/d/yyyy\ h:mm">
                  <c:v>40309.458333314687</c:v>
                </c:pt>
                <c:pt idx="17691" formatCode="m/d/yyyy\ h:mm">
                  <c:v>40309.499999981323</c:v>
                </c:pt>
                <c:pt idx="17692" formatCode="m/d/yyyy\ h:mm">
                  <c:v>40309.541666648001</c:v>
                </c:pt>
                <c:pt idx="17693" formatCode="m/d/yyyy\ h:mm">
                  <c:v>40309.583333314666</c:v>
                </c:pt>
                <c:pt idx="17694" formatCode="m/d/yyyy\ h:mm">
                  <c:v>40309.624999981315</c:v>
                </c:pt>
                <c:pt idx="17695" formatCode="m/d/yyyy\ h:mm">
                  <c:v>40309.666666647994</c:v>
                </c:pt>
                <c:pt idx="17696" formatCode="m/d/yyyy\ h:mm">
                  <c:v>40309.708333314658</c:v>
                </c:pt>
                <c:pt idx="17697" formatCode="m/d/yyyy\ h:mm">
                  <c:v>40309.749999981308</c:v>
                </c:pt>
                <c:pt idx="17698" formatCode="m/d/yyyy\ h:mm">
                  <c:v>40309.791666647972</c:v>
                </c:pt>
                <c:pt idx="17699" formatCode="m/d/yyyy\ h:mm">
                  <c:v>40309.833333314651</c:v>
                </c:pt>
                <c:pt idx="17700" formatCode="m/d/yyyy\ h:mm">
                  <c:v>40309.874999981315</c:v>
                </c:pt>
                <c:pt idx="17701" formatCode="m/d/yyyy\ h:mm">
                  <c:v>40309.916666647994</c:v>
                </c:pt>
                <c:pt idx="17702" formatCode="m/d/yyyy\ h:mm">
                  <c:v>40309.958333314658</c:v>
                </c:pt>
                <c:pt idx="17703" formatCode="m/d/yyyy\ h:mm">
                  <c:v>40309.999999981294</c:v>
                </c:pt>
                <c:pt idx="17704" formatCode="m/d/yyyy\ h:mm">
                  <c:v>40310.041666647972</c:v>
                </c:pt>
                <c:pt idx="17705" formatCode="m/d/yyyy\ h:mm">
                  <c:v>40310.083333314637</c:v>
                </c:pt>
                <c:pt idx="17706" formatCode="m/d/yyyy\ h:mm">
                  <c:v>40310.124999981286</c:v>
                </c:pt>
                <c:pt idx="17707" formatCode="m/d/yyyy\ h:mm">
                  <c:v>40310.166666647965</c:v>
                </c:pt>
                <c:pt idx="17708" formatCode="m/d/yyyy\ h:mm">
                  <c:v>40310.208333314629</c:v>
                </c:pt>
                <c:pt idx="17709" formatCode="m/d/yyyy\ h:mm">
                  <c:v>40310.249999981279</c:v>
                </c:pt>
                <c:pt idx="17710" formatCode="m/d/yyyy\ h:mm">
                  <c:v>40310.291666647943</c:v>
                </c:pt>
                <c:pt idx="17711" formatCode="m/d/yyyy\ h:mm">
                  <c:v>40310.333333314622</c:v>
                </c:pt>
                <c:pt idx="17712" formatCode="m/d/yyyy\ h:mm">
                  <c:v>40310.374999981286</c:v>
                </c:pt>
                <c:pt idx="17713" formatCode="m/d/yyyy\ h:mm">
                  <c:v>40310.416666647965</c:v>
                </c:pt>
                <c:pt idx="17714" formatCode="m/d/yyyy\ h:mm">
                  <c:v>40310.458333314629</c:v>
                </c:pt>
                <c:pt idx="17715" formatCode="m/d/yyyy\ h:mm">
                  <c:v>40310.499999981264</c:v>
                </c:pt>
                <c:pt idx="17716" formatCode="m/d/yyyy\ h:mm">
                  <c:v>40310.541666647936</c:v>
                </c:pt>
                <c:pt idx="17717" formatCode="m/d/yyyy\ h:mm">
                  <c:v>40310.583333314607</c:v>
                </c:pt>
                <c:pt idx="17718" formatCode="m/d/yyyy\ h:mm">
                  <c:v>40310.624999981257</c:v>
                </c:pt>
                <c:pt idx="17719" formatCode="m/d/yyyy\ h:mm">
                  <c:v>40310.666666647936</c:v>
                </c:pt>
                <c:pt idx="17720" formatCode="m/d/yyyy\ h:mm">
                  <c:v>40310.7083333146</c:v>
                </c:pt>
                <c:pt idx="17721" formatCode="m/d/yyyy\ h:mm">
                  <c:v>40310.74999998125</c:v>
                </c:pt>
                <c:pt idx="17722" formatCode="m/d/yyyy\ h:mm">
                  <c:v>40310.791666647914</c:v>
                </c:pt>
                <c:pt idx="17723" formatCode="m/d/yyyy\ h:mm">
                  <c:v>40310.833333314593</c:v>
                </c:pt>
                <c:pt idx="17724" formatCode="m/d/yyyy\ h:mm">
                  <c:v>40310.874999981257</c:v>
                </c:pt>
                <c:pt idx="17725" formatCode="m/d/yyyy\ h:mm">
                  <c:v>40310.916666647936</c:v>
                </c:pt>
                <c:pt idx="17726" formatCode="m/d/yyyy\ h:mm">
                  <c:v>40310.958333314607</c:v>
                </c:pt>
                <c:pt idx="17727" formatCode="m/d/yyyy\ h:mm">
                  <c:v>40310.999999981228</c:v>
                </c:pt>
                <c:pt idx="17728" formatCode="m/d/yyyy\ h:mm">
                  <c:v>40311.041666647914</c:v>
                </c:pt>
                <c:pt idx="17729" formatCode="m/d/yyyy\ h:mm">
                  <c:v>40311.083333314593</c:v>
                </c:pt>
                <c:pt idx="17730" formatCode="m/d/yyyy\ h:mm">
                  <c:v>40311.124999981221</c:v>
                </c:pt>
                <c:pt idx="17731" formatCode="m/d/yyyy\ h:mm">
                  <c:v>40311.166666647907</c:v>
                </c:pt>
                <c:pt idx="17732" formatCode="m/d/yyyy\ h:mm">
                  <c:v>40311.208333314586</c:v>
                </c:pt>
                <c:pt idx="17733" formatCode="m/d/yyyy\ h:mm">
                  <c:v>40311.249999981221</c:v>
                </c:pt>
                <c:pt idx="17734" formatCode="m/d/yyyy\ h:mm">
                  <c:v>40311.291666647878</c:v>
                </c:pt>
                <c:pt idx="17735" formatCode="m/d/yyyy\ h:mm">
                  <c:v>40311.333333314578</c:v>
                </c:pt>
                <c:pt idx="17736" formatCode="m/d/yyyy\ h:mm">
                  <c:v>40311.374999981228</c:v>
                </c:pt>
                <c:pt idx="17737" formatCode="m/d/yyyy\ h:mm">
                  <c:v>40311.416666647892</c:v>
                </c:pt>
                <c:pt idx="17738" formatCode="m/d/yyyy\ h:mm">
                  <c:v>40311.458333314586</c:v>
                </c:pt>
                <c:pt idx="17739" formatCode="m/d/yyyy\ h:mm">
                  <c:v>40311.499999981199</c:v>
                </c:pt>
                <c:pt idx="17740" formatCode="m/d/yyyy\ h:mm">
                  <c:v>40311.541666647885</c:v>
                </c:pt>
                <c:pt idx="17741" formatCode="m/d/yyyy\ h:mm">
                  <c:v>40311.583333314549</c:v>
                </c:pt>
                <c:pt idx="17742" formatCode="m/d/yyyy\ h:mm">
                  <c:v>40311.624999981192</c:v>
                </c:pt>
                <c:pt idx="17743" formatCode="m/d/yyyy\ h:mm">
                  <c:v>40311.666666647878</c:v>
                </c:pt>
                <c:pt idx="17744" formatCode="m/d/yyyy\ h:mm">
                  <c:v>40311.708333314542</c:v>
                </c:pt>
                <c:pt idx="17745" formatCode="m/d/yyyy\ h:mm">
                  <c:v>40311.749999981192</c:v>
                </c:pt>
                <c:pt idx="17746" formatCode="m/d/yyyy\ h:mm">
                  <c:v>40311.791666647849</c:v>
                </c:pt>
                <c:pt idx="17747" formatCode="m/d/yyyy\ h:mm">
                  <c:v>40311.833333314542</c:v>
                </c:pt>
                <c:pt idx="17748" formatCode="m/d/yyyy\ h:mm">
                  <c:v>40311.874999981199</c:v>
                </c:pt>
                <c:pt idx="17749" formatCode="m/d/yyyy\ h:mm">
                  <c:v>40311.916666647863</c:v>
                </c:pt>
                <c:pt idx="17750" formatCode="m/d/yyyy\ h:mm">
                  <c:v>40311.958333314549</c:v>
                </c:pt>
                <c:pt idx="17751" formatCode="m/d/yyyy\ h:mm">
                  <c:v>40311.999999981184</c:v>
                </c:pt>
                <c:pt idx="17752" formatCode="m/d/yyyy\ h:mm">
                  <c:v>40312.041666647856</c:v>
                </c:pt>
                <c:pt idx="17753" formatCode="m/d/yyyy\ h:mm">
                  <c:v>40312.083333314535</c:v>
                </c:pt>
                <c:pt idx="17754" formatCode="m/d/yyyy\ h:mm">
                  <c:v>40312.124999981184</c:v>
                </c:pt>
                <c:pt idx="17755" formatCode="m/d/yyyy\ h:mm">
                  <c:v>40312.166666647834</c:v>
                </c:pt>
                <c:pt idx="17756" formatCode="m/d/yyyy\ h:mm">
                  <c:v>40312.208333314513</c:v>
                </c:pt>
                <c:pt idx="17757" formatCode="m/d/yyyy\ h:mm">
                  <c:v>40312.249999981177</c:v>
                </c:pt>
                <c:pt idx="17758" formatCode="m/d/yyyy\ h:mm">
                  <c:v>40312.29166664782</c:v>
                </c:pt>
                <c:pt idx="17759" formatCode="m/d/yyyy\ h:mm">
                  <c:v>40312.333333314513</c:v>
                </c:pt>
                <c:pt idx="17760" formatCode="m/d/yyyy\ h:mm">
                  <c:v>40312.374999981184</c:v>
                </c:pt>
                <c:pt idx="17761" formatCode="m/d/yyyy\ h:mm">
                  <c:v>40312.416666647841</c:v>
                </c:pt>
                <c:pt idx="17762" formatCode="m/d/yyyy\ h:mm">
                  <c:v>40312.45833331452</c:v>
                </c:pt>
                <c:pt idx="17763" formatCode="m/d/yyyy\ h:mm">
                  <c:v>40312.499999981155</c:v>
                </c:pt>
                <c:pt idx="17764" formatCode="m/d/yyyy\ h:mm">
                  <c:v>40312.541666647827</c:v>
                </c:pt>
                <c:pt idx="17765" formatCode="m/d/yyyy\ h:mm">
                  <c:v>40312.583333314491</c:v>
                </c:pt>
                <c:pt idx="17766" formatCode="m/d/yyyy\ h:mm">
                  <c:v>40312.624999981155</c:v>
                </c:pt>
                <c:pt idx="17767" formatCode="m/d/yyyy\ h:mm">
                  <c:v>40312.66666664782</c:v>
                </c:pt>
                <c:pt idx="17768" formatCode="m/d/yyyy\ h:mm">
                  <c:v>40312.708333314491</c:v>
                </c:pt>
                <c:pt idx="17769" formatCode="m/d/yyyy\ h:mm">
                  <c:v>40312.749999981133</c:v>
                </c:pt>
                <c:pt idx="17770" formatCode="m/d/yyyy\ h:mm">
                  <c:v>40312.791666647783</c:v>
                </c:pt>
                <c:pt idx="17771" formatCode="m/d/yyyy\ h:mm">
                  <c:v>40312.833333314491</c:v>
                </c:pt>
                <c:pt idx="17772" formatCode="m/d/yyyy\ h:mm">
                  <c:v>40312.874999981141</c:v>
                </c:pt>
                <c:pt idx="17773" formatCode="m/d/yyyy\ h:mm">
                  <c:v>40312.916666647812</c:v>
                </c:pt>
                <c:pt idx="17774" formatCode="m/d/yyyy\ h:mm">
                  <c:v>40312.958333314491</c:v>
                </c:pt>
                <c:pt idx="17775" formatCode="m/d/yyyy\ h:mm">
                  <c:v>40312.999999981126</c:v>
                </c:pt>
                <c:pt idx="17776" formatCode="m/d/yyyy\ h:mm">
                  <c:v>40313.041666647783</c:v>
                </c:pt>
                <c:pt idx="17777" formatCode="m/d/yyyy\ h:mm">
                  <c:v>40313.083333314462</c:v>
                </c:pt>
                <c:pt idx="17778" formatCode="m/d/yyyy\ h:mm">
                  <c:v>40313.124999981126</c:v>
                </c:pt>
                <c:pt idx="17779" formatCode="m/d/yyyy\ h:mm">
                  <c:v>40313.166666647776</c:v>
                </c:pt>
                <c:pt idx="17780" formatCode="m/d/yyyy\ h:mm">
                  <c:v>40313.208333314462</c:v>
                </c:pt>
                <c:pt idx="17781" formatCode="m/d/yyyy\ h:mm">
                  <c:v>40313.249999981104</c:v>
                </c:pt>
                <c:pt idx="17782" formatCode="m/d/yyyy\ h:mm">
                  <c:v>40313.291666647754</c:v>
                </c:pt>
                <c:pt idx="17783" formatCode="m/d/yyyy\ h:mm">
                  <c:v>40313.333333314447</c:v>
                </c:pt>
                <c:pt idx="17784" formatCode="m/d/yyyy\ h:mm">
                  <c:v>40313.374999981112</c:v>
                </c:pt>
                <c:pt idx="17785" formatCode="m/d/yyyy\ h:mm">
                  <c:v>40313.416666647783</c:v>
                </c:pt>
                <c:pt idx="17786" formatCode="m/d/yyyy\ h:mm">
                  <c:v>40313.458333314455</c:v>
                </c:pt>
                <c:pt idx="17787" formatCode="m/d/yyyy\ h:mm">
                  <c:v>40313.499999981104</c:v>
                </c:pt>
                <c:pt idx="17788" formatCode="m/d/yyyy\ h:mm">
                  <c:v>40313.541666647754</c:v>
                </c:pt>
                <c:pt idx="17789" formatCode="m/d/yyyy\ h:mm">
                  <c:v>40313.583333314433</c:v>
                </c:pt>
                <c:pt idx="17790" formatCode="m/d/yyyy\ h:mm">
                  <c:v>40313.624999981083</c:v>
                </c:pt>
                <c:pt idx="17791" formatCode="m/d/yyyy\ h:mm">
                  <c:v>40313.666666647754</c:v>
                </c:pt>
                <c:pt idx="17792" formatCode="m/d/yyyy\ h:mm">
                  <c:v>40313.708333314433</c:v>
                </c:pt>
                <c:pt idx="17793" formatCode="m/d/yyyy\ h:mm">
                  <c:v>40313.749999981075</c:v>
                </c:pt>
                <c:pt idx="17794" formatCode="m/d/yyyy\ h:mm">
                  <c:v>40313.791666647732</c:v>
                </c:pt>
                <c:pt idx="17795" formatCode="m/d/yyyy\ h:mm">
                  <c:v>40313.833333314418</c:v>
                </c:pt>
                <c:pt idx="17796" formatCode="m/d/yyyy\ h:mm">
                  <c:v>40313.874999981083</c:v>
                </c:pt>
                <c:pt idx="17797" formatCode="m/d/yyyy\ h:mm">
                  <c:v>40313.916666647747</c:v>
                </c:pt>
                <c:pt idx="17798" formatCode="m/d/yyyy\ h:mm">
                  <c:v>40313.958333314426</c:v>
                </c:pt>
                <c:pt idx="17799" formatCode="m/d/yyyy\ h:mm">
                  <c:v>40313.999999981075</c:v>
                </c:pt>
                <c:pt idx="17800" formatCode="m/d/yyyy\ h:mm">
                  <c:v>40314.041666647725</c:v>
                </c:pt>
                <c:pt idx="17801" formatCode="m/d/yyyy\ h:mm">
                  <c:v>40314.083333314411</c:v>
                </c:pt>
                <c:pt idx="17802" formatCode="m/d/yyyy\ h:mm">
                  <c:v>40314.124999981053</c:v>
                </c:pt>
                <c:pt idx="17803" formatCode="m/d/yyyy\ h:mm">
                  <c:v>40314.166666647725</c:v>
                </c:pt>
                <c:pt idx="17804" formatCode="m/d/yyyy\ h:mm">
                  <c:v>40314.208333314396</c:v>
                </c:pt>
                <c:pt idx="17805" formatCode="m/d/yyyy\ h:mm">
                  <c:v>40314.249999981046</c:v>
                </c:pt>
                <c:pt idx="17806" formatCode="m/d/yyyy\ h:mm">
                  <c:v>40314.291666647703</c:v>
                </c:pt>
                <c:pt idx="17807" formatCode="m/d/yyyy\ h:mm">
                  <c:v>40314.333333314389</c:v>
                </c:pt>
                <c:pt idx="17808" formatCode="m/d/yyyy\ h:mm">
                  <c:v>40314.374999981053</c:v>
                </c:pt>
                <c:pt idx="17809" formatCode="m/d/yyyy\ h:mm">
                  <c:v>40314.416666647718</c:v>
                </c:pt>
                <c:pt idx="17810" formatCode="m/d/yyyy\ h:mm">
                  <c:v>40314.458333314396</c:v>
                </c:pt>
                <c:pt idx="17811" formatCode="m/d/yyyy\ h:mm">
                  <c:v>40314.499999981032</c:v>
                </c:pt>
                <c:pt idx="17812" formatCode="m/d/yyyy\ h:mm">
                  <c:v>40314.541666647696</c:v>
                </c:pt>
                <c:pt idx="17813" formatCode="m/d/yyyy\ h:mm">
                  <c:v>40314.583333314382</c:v>
                </c:pt>
                <c:pt idx="17814" formatCode="m/d/yyyy\ h:mm">
                  <c:v>40314.624999981024</c:v>
                </c:pt>
                <c:pt idx="17815" formatCode="m/d/yyyy\ h:mm">
                  <c:v>40314.666666647689</c:v>
                </c:pt>
                <c:pt idx="17816" formatCode="m/d/yyyy\ h:mm">
                  <c:v>40314.708333314367</c:v>
                </c:pt>
                <c:pt idx="17817" formatCode="m/d/yyyy\ h:mm">
                  <c:v>40314.749999981024</c:v>
                </c:pt>
                <c:pt idx="17818" formatCode="m/d/yyyy\ h:mm">
                  <c:v>40314.791666647667</c:v>
                </c:pt>
                <c:pt idx="17819" formatCode="m/d/yyyy\ h:mm">
                  <c:v>40314.83333331436</c:v>
                </c:pt>
                <c:pt idx="17820" formatCode="m/d/yyyy\ h:mm">
                  <c:v>40314.874999981032</c:v>
                </c:pt>
                <c:pt idx="17821" formatCode="m/d/yyyy\ h:mm">
                  <c:v>40314.916666647689</c:v>
                </c:pt>
                <c:pt idx="17822" formatCode="m/d/yyyy\ h:mm">
                  <c:v>40314.958333314367</c:v>
                </c:pt>
                <c:pt idx="17823" formatCode="m/d/yyyy\ h:mm">
                  <c:v>40314.999999981002</c:v>
                </c:pt>
                <c:pt idx="17824" formatCode="m/d/yyyy\ h:mm">
                  <c:v>40315.041666647674</c:v>
                </c:pt>
                <c:pt idx="17825" formatCode="m/d/yyyy\ h:mm">
                  <c:v>40315.083333314346</c:v>
                </c:pt>
                <c:pt idx="17826" formatCode="m/d/yyyy\ h:mm">
                  <c:v>40315.124999980995</c:v>
                </c:pt>
                <c:pt idx="17827" formatCode="m/d/yyyy\ h:mm">
                  <c:v>40315.166666647674</c:v>
                </c:pt>
                <c:pt idx="17828" formatCode="m/d/yyyy\ h:mm">
                  <c:v>40315.208333314338</c:v>
                </c:pt>
                <c:pt idx="17829" formatCode="m/d/yyyy\ h:mm">
                  <c:v>40315.249999980995</c:v>
                </c:pt>
                <c:pt idx="17830" formatCode="m/d/yyyy\ h:mm">
                  <c:v>40315.291666647638</c:v>
                </c:pt>
                <c:pt idx="17831" formatCode="m/d/yyyy\ h:mm">
                  <c:v>40315.333333314331</c:v>
                </c:pt>
                <c:pt idx="17832" formatCode="m/d/yyyy\ h:mm">
                  <c:v>40315.374999981002</c:v>
                </c:pt>
                <c:pt idx="17833" formatCode="m/d/yyyy\ h:mm">
                  <c:v>40315.416666647659</c:v>
                </c:pt>
                <c:pt idx="17834" formatCode="m/d/yyyy\ h:mm">
                  <c:v>40315.458333314346</c:v>
                </c:pt>
                <c:pt idx="17835" formatCode="m/d/yyyy\ h:mm">
                  <c:v>40315.499999980988</c:v>
                </c:pt>
                <c:pt idx="17836" formatCode="m/d/yyyy\ h:mm">
                  <c:v>40315.541666647638</c:v>
                </c:pt>
                <c:pt idx="17837" formatCode="m/d/yyyy\ h:mm">
                  <c:v>40315.583333314316</c:v>
                </c:pt>
                <c:pt idx="17838" formatCode="m/d/yyyy\ h:mm">
                  <c:v>40315.624999980981</c:v>
                </c:pt>
                <c:pt idx="17839" formatCode="m/d/yyyy\ h:mm">
                  <c:v>40315.66666664763</c:v>
                </c:pt>
                <c:pt idx="17840" formatCode="m/d/yyyy\ h:mm">
                  <c:v>40315.708333314309</c:v>
                </c:pt>
                <c:pt idx="17841" formatCode="m/d/yyyy\ h:mm">
                  <c:v>40315.749999980973</c:v>
                </c:pt>
                <c:pt idx="17842" formatCode="m/d/yyyy\ h:mm">
                  <c:v>40315.791666647609</c:v>
                </c:pt>
                <c:pt idx="17843" formatCode="m/d/yyyy\ h:mm">
                  <c:v>40315.833333314302</c:v>
                </c:pt>
                <c:pt idx="17844" formatCode="m/d/yyyy\ h:mm">
                  <c:v>40315.874999980981</c:v>
                </c:pt>
                <c:pt idx="17845" formatCode="m/d/yyyy\ h:mm">
                  <c:v>40315.91666664763</c:v>
                </c:pt>
                <c:pt idx="17846" formatCode="m/d/yyyy\ h:mm">
                  <c:v>40315.958333314309</c:v>
                </c:pt>
                <c:pt idx="17847" formatCode="m/d/yyyy\ h:mm">
                  <c:v>40315.999999980959</c:v>
                </c:pt>
                <c:pt idx="17848" formatCode="m/d/yyyy\ h:mm">
                  <c:v>40316.041666647609</c:v>
                </c:pt>
                <c:pt idx="17849" formatCode="m/d/yyyy\ h:mm">
                  <c:v>40316.083333314287</c:v>
                </c:pt>
                <c:pt idx="17850" formatCode="m/d/yyyy\ h:mm">
                  <c:v>40316.124999980952</c:v>
                </c:pt>
                <c:pt idx="17851" formatCode="m/d/yyyy\ h:mm">
                  <c:v>40316.166666647601</c:v>
                </c:pt>
                <c:pt idx="17852" formatCode="m/d/yyyy\ h:mm">
                  <c:v>40316.20833331428</c:v>
                </c:pt>
                <c:pt idx="17853" formatCode="m/d/yyyy\ h:mm">
                  <c:v>40316.249999980944</c:v>
                </c:pt>
                <c:pt idx="17854" formatCode="m/d/yyyy\ h:mm">
                  <c:v>40316.291666647587</c:v>
                </c:pt>
                <c:pt idx="17855" formatCode="m/d/yyyy\ h:mm">
                  <c:v>40316.333333314273</c:v>
                </c:pt>
                <c:pt idx="17856" formatCode="m/d/yyyy\ h:mm">
                  <c:v>40316.374999980952</c:v>
                </c:pt>
                <c:pt idx="17857" formatCode="m/d/yyyy\ h:mm">
                  <c:v>40316.416666647601</c:v>
                </c:pt>
                <c:pt idx="17858" formatCode="m/d/yyyy\ h:mm">
                  <c:v>40316.45833331428</c:v>
                </c:pt>
                <c:pt idx="17859" formatCode="m/d/yyyy\ h:mm">
                  <c:v>40316.49999998093</c:v>
                </c:pt>
                <c:pt idx="17860" formatCode="m/d/yyyy\ h:mm">
                  <c:v>40316.541666647594</c:v>
                </c:pt>
                <c:pt idx="17861" formatCode="m/d/yyyy\ h:mm">
                  <c:v>40316.583333314258</c:v>
                </c:pt>
                <c:pt idx="17862" formatCode="m/d/yyyy\ h:mm">
                  <c:v>40316.624999980922</c:v>
                </c:pt>
                <c:pt idx="17863" formatCode="m/d/yyyy\ h:mm">
                  <c:v>40316.666666647587</c:v>
                </c:pt>
                <c:pt idx="17864" formatCode="m/d/yyyy\ h:mm">
                  <c:v>40316.708333314251</c:v>
                </c:pt>
                <c:pt idx="17865" formatCode="m/d/yyyy\ h:mm">
                  <c:v>40316.749999980915</c:v>
                </c:pt>
                <c:pt idx="17866" formatCode="m/d/yyyy\ h:mm">
                  <c:v>40316.791666647565</c:v>
                </c:pt>
                <c:pt idx="17867" formatCode="m/d/yyyy\ h:mm">
                  <c:v>40316.833333314244</c:v>
                </c:pt>
                <c:pt idx="17868" formatCode="m/d/yyyy\ h:mm">
                  <c:v>40316.874999980922</c:v>
                </c:pt>
                <c:pt idx="17869" formatCode="m/d/yyyy\ h:mm">
                  <c:v>40316.916666647587</c:v>
                </c:pt>
                <c:pt idx="17870" formatCode="m/d/yyyy\ h:mm">
                  <c:v>40316.958333314251</c:v>
                </c:pt>
                <c:pt idx="17871" formatCode="m/d/yyyy\ h:mm">
                  <c:v>40316.999999980901</c:v>
                </c:pt>
                <c:pt idx="17872" formatCode="m/d/yyyy\ h:mm">
                  <c:v>40317.041666647565</c:v>
                </c:pt>
                <c:pt idx="17873" formatCode="m/d/yyyy\ h:mm">
                  <c:v>40317.083333314229</c:v>
                </c:pt>
                <c:pt idx="17874" formatCode="m/d/yyyy\ h:mm">
                  <c:v>40317.124999980886</c:v>
                </c:pt>
                <c:pt idx="17875" formatCode="m/d/yyyy\ h:mm">
                  <c:v>40317.166666647558</c:v>
                </c:pt>
                <c:pt idx="17876" formatCode="m/d/yyyy\ h:mm">
                  <c:v>40317.208333314222</c:v>
                </c:pt>
                <c:pt idx="17877" formatCode="m/d/yyyy\ h:mm">
                  <c:v>40317.249999980886</c:v>
                </c:pt>
                <c:pt idx="17878" formatCode="m/d/yyyy\ h:mm">
                  <c:v>40317.291666647528</c:v>
                </c:pt>
                <c:pt idx="17879" formatCode="m/d/yyyy\ h:mm">
                  <c:v>40317.333333314215</c:v>
                </c:pt>
                <c:pt idx="17880" formatCode="m/d/yyyy\ h:mm">
                  <c:v>40317.374999980893</c:v>
                </c:pt>
                <c:pt idx="17881" formatCode="m/d/yyyy\ h:mm">
                  <c:v>40317.416666647543</c:v>
                </c:pt>
                <c:pt idx="17882" formatCode="m/d/yyyy\ h:mm">
                  <c:v>40317.458333314222</c:v>
                </c:pt>
                <c:pt idx="17883" formatCode="m/d/yyyy\ h:mm">
                  <c:v>40317.499999980872</c:v>
                </c:pt>
                <c:pt idx="17884" formatCode="m/d/yyyy\ h:mm">
                  <c:v>40317.541666647536</c:v>
                </c:pt>
                <c:pt idx="17885" formatCode="m/d/yyyy\ h:mm">
                  <c:v>40317.5833333142</c:v>
                </c:pt>
                <c:pt idx="17886" formatCode="m/d/yyyy\ h:mm">
                  <c:v>40317.624999980864</c:v>
                </c:pt>
                <c:pt idx="17887" formatCode="m/d/yyyy\ h:mm">
                  <c:v>40317.666666647528</c:v>
                </c:pt>
                <c:pt idx="17888" formatCode="m/d/yyyy\ h:mm">
                  <c:v>40317.708333314193</c:v>
                </c:pt>
                <c:pt idx="17889" formatCode="m/d/yyyy\ h:mm">
                  <c:v>40317.749999980857</c:v>
                </c:pt>
                <c:pt idx="17890" formatCode="m/d/yyyy\ h:mm">
                  <c:v>40317.791666647507</c:v>
                </c:pt>
                <c:pt idx="17891" formatCode="m/d/yyyy\ h:mm">
                  <c:v>40317.833333314193</c:v>
                </c:pt>
                <c:pt idx="17892" formatCode="m/d/yyyy\ h:mm">
                  <c:v>40317.874999980864</c:v>
                </c:pt>
                <c:pt idx="17893" formatCode="m/d/yyyy\ h:mm">
                  <c:v>40317.916666647528</c:v>
                </c:pt>
                <c:pt idx="17894" formatCode="m/d/yyyy\ h:mm">
                  <c:v>40317.9583333142</c:v>
                </c:pt>
                <c:pt idx="17895" formatCode="m/d/yyyy\ h:mm">
                  <c:v>40317.999999980835</c:v>
                </c:pt>
                <c:pt idx="17896" formatCode="m/d/yyyy\ h:mm">
                  <c:v>40318.041666647507</c:v>
                </c:pt>
                <c:pt idx="17897" formatCode="m/d/yyyy\ h:mm">
                  <c:v>40318.083333314185</c:v>
                </c:pt>
                <c:pt idx="17898" formatCode="m/d/yyyy\ h:mm">
                  <c:v>40318.124999980835</c:v>
                </c:pt>
                <c:pt idx="17899" formatCode="m/d/yyyy\ h:mm">
                  <c:v>40318.166666647485</c:v>
                </c:pt>
                <c:pt idx="17900" formatCode="m/d/yyyy\ h:mm">
                  <c:v>40318.208333314178</c:v>
                </c:pt>
                <c:pt idx="17901" formatCode="m/d/yyyy\ h:mm">
                  <c:v>40318.249999980828</c:v>
                </c:pt>
                <c:pt idx="17902" formatCode="m/d/yyyy\ h:mm">
                  <c:v>40318.29166664747</c:v>
                </c:pt>
                <c:pt idx="17903" formatCode="m/d/yyyy\ h:mm">
                  <c:v>40318.333333314171</c:v>
                </c:pt>
                <c:pt idx="17904" formatCode="m/d/yyyy\ h:mm">
                  <c:v>40318.374999980835</c:v>
                </c:pt>
                <c:pt idx="17905" formatCode="m/d/yyyy\ h:mm">
                  <c:v>40318.416666647492</c:v>
                </c:pt>
                <c:pt idx="17906" formatCode="m/d/yyyy\ h:mm">
                  <c:v>40318.458333314171</c:v>
                </c:pt>
                <c:pt idx="17907" formatCode="m/d/yyyy\ h:mm">
                  <c:v>40318.499999980806</c:v>
                </c:pt>
                <c:pt idx="17908" formatCode="m/d/yyyy\ h:mm">
                  <c:v>40318.541666647478</c:v>
                </c:pt>
                <c:pt idx="17909" formatCode="m/d/yyyy\ h:mm">
                  <c:v>40318.583333314142</c:v>
                </c:pt>
                <c:pt idx="17910" formatCode="m/d/yyyy\ h:mm">
                  <c:v>40318.624999980806</c:v>
                </c:pt>
                <c:pt idx="17911" formatCode="m/d/yyyy\ h:mm">
                  <c:v>40318.66666664747</c:v>
                </c:pt>
                <c:pt idx="17912" formatCode="m/d/yyyy\ h:mm">
                  <c:v>40318.708333314142</c:v>
                </c:pt>
                <c:pt idx="17913" formatCode="m/d/yyyy\ h:mm">
                  <c:v>40318.749999980784</c:v>
                </c:pt>
                <c:pt idx="17914" formatCode="m/d/yyyy\ h:mm">
                  <c:v>40318.791666647434</c:v>
                </c:pt>
                <c:pt idx="17915" formatCode="m/d/yyyy\ h:mm">
                  <c:v>40318.833333314142</c:v>
                </c:pt>
                <c:pt idx="17916" formatCode="m/d/yyyy\ h:mm">
                  <c:v>40318.874999980791</c:v>
                </c:pt>
                <c:pt idx="17917" formatCode="m/d/yyyy\ h:mm">
                  <c:v>40318.916666647463</c:v>
                </c:pt>
                <c:pt idx="17918" formatCode="m/d/yyyy\ h:mm">
                  <c:v>40318.958333314149</c:v>
                </c:pt>
                <c:pt idx="17919" formatCode="m/d/yyyy\ h:mm">
                  <c:v>40318.999999980784</c:v>
                </c:pt>
                <c:pt idx="17920" formatCode="m/d/yyyy\ h:mm">
                  <c:v>40319.041666647434</c:v>
                </c:pt>
                <c:pt idx="17921" formatCode="m/d/yyyy\ h:mm">
                  <c:v>40319.083333314113</c:v>
                </c:pt>
                <c:pt idx="17922" formatCode="m/d/yyyy\ h:mm">
                  <c:v>40319.124999980777</c:v>
                </c:pt>
                <c:pt idx="17923" formatCode="m/d/yyyy\ h:mm">
                  <c:v>40319.166666647434</c:v>
                </c:pt>
                <c:pt idx="17924" formatCode="m/d/yyyy\ h:mm">
                  <c:v>40319.208333314113</c:v>
                </c:pt>
                <c:pt idx="17925" formatCode="m/d/yyyy\ h:mm">
                  <c:v>40319.24999998077</c:v>
                </c:pt>
                <c:pt idx="17926" formatCode="m/d/yyyy\ h:mm">
                  <c:v>40319.291666647419</c:v>
                </c:pt>
                <c:pt idx="17927" formatCode="m/d/yyyy\ h:mm">
                  <c:v>40319.333333314098</c:v>
                </c:pt>
                <c:pt idx="17928" formatCode="m/d/yyyy\ h:mm">
                  <c:v>40319.374999980762</c:v>
                </c:pt>
                <c:pt idx="17929" formatCode="m/d/yyyy\ h:mm">
                  <c:v>40319.416666647441</c:v>
                </c:pt>
                <c:pt idx="17930" formatCode="m/d/yyyy\ h:mm">
                  <c:v>40319.458333314105</c:v>
                </c:pt>
                <c:pt idx="17931" formatCode="m/d/yyyy\ h:mm">
                  <c:v>40319.499999980755</c:v>
                </c:pt>
                <c:pt idx="17932" formatCode="m/d/yyyy\ h:mm">
                  <c:v>40319.541666647405</c:v>
                </c:pt>
                <c:pt idx="17933" formatCode="m/d/yyyy\ h:mm">
                  <c:v>40319.583333314091</c:v>
                </c:pt>
                <c:pt idx="17934" formatCode="m/d/yyyy\ h:mm">
                  <c:v>40319.624999980733</c:v>
                </c:pt>
                <c:pt idx="17935" formatCode="m/d/yyyy\ h:mm">
                  <c:v>40319.666666647405</c:v>
                </c:pt>
                <c:pt idx="17936" formatCode="m/d/yyyy\ h:mm">
                  <c:v>40319.708333314091</c:v>
                </c:pt>
                <c:pt idx="17937" formatCode="m/d/yyyy\ h:mm">
                  <c:v>40319.749999980726</c:v>
                </c:pt>
                <c:pt idx="17938" formatCode="m/d/yyyy\ h:mm">
                  <c:v>40319.791666647383</c:v>
                </c:pt>
                <c:pt idx="17939" formatCode="m/d/yyyy\ h:mm">
                  <c:v>40319.833333314069</c:v>
                </c:pt>
                <c:pt idx="17940" formatCode="m/d/yyyy\ h:mm">
                  <c:v>40319.874999980733</c:v>
                </c:pt>
                <c:pt idx="17941" formatCode="m/d/yyyy\ h:mm">
                  <c:v>40319.916666647398</c:v>
                </c:pt>
                <c:pt idx="17942" formatCode="m/d/yyyy\ h:mm">
                  <c:v>40319.958333314076</c:v>
                </c:pt>
                <c:pt idx="17943" formatCode="m/d/yyyy\ h:mm">
                  <c:v>40319.999999980726</c:v>
                </c:pt>
                <c:pt idx="17944" formatCode="m/d/yyyy\ h:mm">
                  <c:v>40320.041666647376</c:v>
                </c:pt>
                <c:pt idx="17945" formatCode="m/d/yyyy\ h:mm">
                  <c:v>40320.083333314062</c:v>
                </c:pt>
                <c:pt idx="17946" formatCode="m/d/yyyy\ h:mm">
                  <c:v>40320.124999980704</c:v>
                </c:pt>
                <c:pt idx="17947" formatCode="m/d/yyyy\ h:mm">
                  <c:v>40320.166666647376</c:v>
                </c:pt>
                <c:pt idx="17948" formatCode="m/d/yyyy\ h:mm">
                  <c:v>40320.208333314047</c:v>
                </c:pt>
                <c:pt idx="17949" formatCode="m/d/yyyy\ h:mm">
                  <c:v>40320.249999980704</c:v>
                </c:pt>
                <c:pt idx="17950" formatCode="m/d/yyyy\ h:mm">
                  <c:v>40320.291666647354</c:v>
                </c:pt>
                <c:pt idx="17951" formatCode="m/d/yyyy\ h:mm">
                  <c:v>40320.33333331404</c:v>
                </c:pt>
                <c:pt idx="17952" formatCode="m/d/yyyy\ h:mm">
                  <c:v>40320.374999980711</c:v>
                </c:pt>
                <c:pt idx="17953" formatCode="m/d/yyyy\ h:mm">
                  <c:v>40320.416666647368</c:v>
                </c:pt>
                <c:pt idx="17954" formatCode="m/d/yyyy\ h:mm">
                  <c:v>40320.458333314047</c:v>
                </c:pt>
                <c:pt idx="17955" formatCode="m/d/yyyy\ h:mm">
                  <c:v>40320.499999980682</c:v>
                </c:pt>
                <c:pt idx="17956" formatCode="m/d/yyyy\ h:mm">
                  <c:v>40320.541666647354</c:v>
                </c:pt>
                <c:pt idx="17957" formatCode="m/d/yyyy\ h:mm">
                  <c:v>40320.583333314033</c:v>
                </c:pt>
                <c:pt idx="17958" formatCode="m/d/yyyy\ h:mm">
                  <c:v>40320.624999980675</c:v>
                </c:pt>
                <c:pt idx="17959" formatCode="m/d/yyyy\ h:mm">
                  <c:v>40320.666666647354</c:v>
                </c:pt>
                <c:pt idx="17960" formatCode="m/d/yyyy\ h:mm">
                  <c:v>40320.708333314018</c:v>
                </c:pt>
                <c:pt idx="17961" formatCode="m/d/yyyy\ h:mm">
                  <c:v>40320.749999980675</c:v>
                </c:pt>
                <c:pt idx="17962" formatCode="m/d/yyyy\ h:mm">
                  <c:v>40320.791666647317</c:v>
                </c:pt>
                <c:pt idx="17963" formatCode="m/d/yyyy\ h:mm">
                  <c:v>40320.833333314011</c:v>
                </c:pt>
                <c:pt idx="17964" formatCode="m/d/yyyy\ h:mm">
                  <c:v>40320.874999980682</c:v>
                </c:pt>
                <c:pt idx="17965" formatCode="m/d/yyyy\ h:mm">
                  <c:v>40320.916666647339</c:v>
                </c:pt>
                <c:pt idx="17966" formatCode="m/d/yyyy\ h:mm">
                  <c:v>40320.958333314025</c:v>
                </c:pt>
                <c:pt idx="17967" formatCode="m/d/yyyy\ h:mm">
                  <c:v>40320.999999980653</c:v>
                </c:pt>
                <c:pt idx="17968" formatCode="m/d/yyyy\ h:mm">
                  <c:v>40321.041666647325</c:v>
                </c:pt>
                <c:pt idx="17969" formatCode="m/d/yyyy\ h:mm">
                  <c:v>40321.083333313996</c:v>
                </c:pt>
                <c:pt idx="17970" formatCode="m/d/yyyy\ h:mm">
                  <c:v>40321.124999980646</c:v>
                </c:pt>
                <c:pt idx="17971" formatCode="m/d/yyyy\ h:mm">
                  <c:v>40321.166666647325</c:v>
                </c:pt>
                <c:pt idx="17972" formatCode="m/d/yyyy\ h:mm">
                  <c:v>40321.208333313989</c:v>
                </c:pt>
                <c:pt idx="17973" formatCode="m/d/yyyy\ h:mm">
                  <c:v>40321.249999980639</c:v>
                </c:pt>
                <c:pt idx="17974" formatCode="m/d/yyyy\ h:mm">
                  <c:v>40321.291666647288</c:v>
                </c:pt>
                <c:pt idx="17975" formatCode="m/d/yyyy\ h:mm">
                  <c:v>40321.333333313982</c:v>
                </c:pt>
                <c:pt idx="17976" formatCode="m/d/yyyy\ h:mm">
                  <c:v>40321.374999980646</c:v>
                </c:pt>
                <c:pt idx="17977" formatCode="m/d/yyyy\ h:mm">
                  <c:v>40321.41666664731</c:v>
                </c:pt>
                <c:pt idx="17978" formatCode="m/d/yyyy\ h:mm">
                  <c:v>40321.458333313996</c:v>
                </c:pt>
                <c:pt idx="17979" formatCode="m/d/yyyy\ h:mm">
                  <c:v>40321.499999980624</c:v>
                </c:pt>
                <c:pt idx="17980" formatCode="m/d/yyyy\ h:mm">
                  <c:v>40321.541666647288</c:v>
                </c:pt>
                <c:pt idx="17981" formatCode="m/d/yyyy\ h:mm">
                  <c:v>40321.583333313967</c:v>
                </c:pt>
                <c:pt idx="17982" formatCode="m/d/yyyy\ h:mm">
                  <c:v>40321.624999980624</c:v>
                </c:pt>
                <c:pt idx="17983" formatCode="m/d/yyyy\ h:mm">
                  <c:v>40321.666666647281</c:v>
                </c:pt>
                <c:pt idx="17984" formatCode="m/d/yyyy\ h:mm">
                  <c:v>40321.70833331396</c:v>
                </c:pt>
                <c:pt idx="17985" formatCode="m/d/yyyy\ h:mm">
                  <c:v>40321.749999980624</c:v>
                </c:pt>
                <c:pt idx="17986" formatCode="m/d/yyyy\ h:mm">
                  <c:v>40321.791666647267</c:v>
                </c:pt>
                <c:pt idx="17987" formatCode="m/d/yyyy\ h:mm">
                  <c:v>40321.833333313953</c:v>
                </c:pt>
                <c:pt idx="17988" formatCode="m/d/yyyy\ h:mm">
                  <c:v>40321.874999980617</c:v>
                </c:pt>
                <c:pt idx="17989" formatCode="m/d/yyyy\ h:mm">
                  <c:v>40321.916666647281</c:v>
                </c:pt>
                <c:pt idx="17990" formatCode="m/d/yyyy\ h:mm">
                  <c:v>40321.95833331396</c:v>
                </c:pt>
                <c:pt idx="17991" formatCode="m/d/yyyy\ h:mm">
                  <c:v>40321.999999980595</c:v>
                </c:pt>
                <c:pt idx="17992" formatCode="m/d/yyyy\ h:mm">
                  <c:v>40322.041666647274</c:v>
                </c:pt>
                <c:pt idx="17993" formatCode="m/d/yyyy\ h:mm">
                  <c:v>40322.083333313938</c:v>
                </c:pt>
                <c:pt idx="17994" formatCode="m/d/yyyy\ h:mm">
                  <c:v>40322.124999980595</c:v>
                </c:pt>
                <c:pt idx="17995" formatCode="m/d/yyyy\ h:mm">
                  <c:v>40322.166666647252</c:v>
                </c:pt>
                <c:pt idx="17996" formatCode="m/d/yyyy\ h:mm">
                  <c:v>40322.208333313931</c:v>
                </c:pt>
                <c:pt idx="17997" formatCode="m/d/yyyy\ h:mm">
                  <c:v>40322.249999980595</c:v>
                </c:pt>
                <c:pt idx="17998" formatCode="m/d/yyyy\ h:mm">
                  <c:v>40322.29166664723</c:v>
                </c:pt>
                <c:pt idx="17999" formatCode="m/d/yyyy\ h:mm">
                  <c:v>40322.333333313931</c:v>
                </c:pt>
                <c:pt idx="18000" formatCode="m/d/yyyy\ h:mm">
                  <c:v>40322.374999980602</c:v>
                </c:pt>
                <c:pt idx="18001" formatCode="m/d/yyyy\ h:mm">
                  <c:v>40322.416666647252</c:v>
                </c:pt>
                <c:pt idx="18002" formatCode="m/d/yyyy\ h:mm">
                  <c:v>40322.458333313938</c:v>
                </c:pt>
                <c:pt idx="18003" formatCode="m/d/yyyy\ h:mm">
                  <c:v>40322.49999998058</c:v>
                </c:pt>
                <c:pt idx="18004" formatCode="m/d/yyyy\ h:mm">
                  <c:v>40322.54166664723</c:v>
                </c:pt>
                <c:pt idx="18005" formatCode="m/d/yyyy\ h:mm">
                  <c:v>40322.583333313909</c:v>
                </c:pt>
                <c:pt idx="18006" formatCode="m/d/yyyy\ h:mm">
                  <c:v>40322.624999980573</c:v>
                </c:pt>
                <c:pt idx="18007" formatCode="m/d/yyyy\ h:mm">
                  <c:v>40322.666666647223</c:v>
                </c:pt>
                <c:pt idx="18008" formatCode="m/d/yyyy\ h:mm">
                  <c:v>40322.708333313902</c:v>
                </c:pt>
                <c:pt idx="18009" formatCode="m/d/yyyy\ h:mm">
                  <c:v>40322.749999980566</c:v>
                </c:pt>
                <c:pt idx="18010" formatCode="m/d/yyyy\ h:mm">
                  <c:v>40322.791666647201</c:v>
                </c:pt>
                <c:pt idx="18011" formatCode="m/d/yyyy\ h:mm">
                  <c:v>40322.833333313894</c:v>
                </c:pt>
                <c:pt idx="18012" formatCode="m/d/yyyy\ h:mm">
                  <c:v>40322.874999980573</c:v>
                </c:pt>
                <c:pt idx="18013" formatCode="m/d/yyyy\ h:mm">
                  <c:v>40322.916666647223</c:v>
                </c:pt>
                <c:pt idx="18014" formatCode="m/d/yyyy\ h:mm">
                  <c:v>40322.958333313902</c:v>
                </c:pt>
                <c:pt idx="18015" formatCode="m/d/yyyy\ h:mm">
                  <c:v>40322.999999980551</c:v>
                </c:pt>
                <c:pt idx="18016" formatCode="m/d/yyyy\ h:mm">
                  <c:v>40323.041666647201</c:v>
                </c:pt>
                <c:pt idx="18017" formatCode="m/d/yyyy\ h:mm">
                  <c:v>40323.08333331388</c:v>
                </c:pt>
                <c:pt idx="18018" formatCode="m/d/yyyy\ h:mm">
                  <c:v>40323.124999980544</c:v>
                </c:pt>
                <c:pt idx="18019" formatCode="m/d/yyyy\ h:mm">
                  <c:v>40323.166666647194</c:v>
                </c:pt>
                <c:pt idx="18020" formatCode="m/d/yyyy\ h:mm">
                  <c:v>40323.208333313873</c:v>
                </c:pt>
                <c:pt idx="18021" formatCode="m/d/yyyy\ h:mm">
                  <c:v>40323.249999980537</c:v>
                </c:pt>
                <c:pt idx="18022" formatCode="m/d/yyyy\ h:mm">
                  <c:v>40323.291666647179</c:v>
                </c:pt>
                <c:pt idx="18023" formatCode="m/d/yyyy\ h:mm">
                  <c:v>40323.333333313865</c:v>
                </c:pt>
                <c:pt idx="18024" formatCode="m/d/yyyy\ h:mm">
                  <c:v>40323.374999980544</c:v>
                </c:pt>
                <c:pt idx="18025" formatCode="m/d/yyyy\ h:mm">
                  <c:v>40323.416666647201</c:v>
                </c:pt>
                <c:pt idx="18026" formatCode="m/d/yyyy\ h:mm">
                  <c:v>40323.458333313873</c:v>
                </c:pt>
                <c:pt idx="18027" formatCode="m/d/yyyy\ h:mm">
                  <c:v>40323.499999980522</c:v>
                </c:pt>
                <c:pt idx="18028" formatCode="m/d/yyyy\ h:mm">
                  <c:v>40323.541666647187</c:v>
                </c:pt>
                <c:pt idx="18029" formatCode="m/d/yyyy\ h:mm">
                  <c:v>40323.583333313851</c:v>
                </c:pt>
                <c:pt idx="18030" formatCode="m/d/yyyy\ h:mm">
                  <c:v>40323.624999980515</c:v>
                </c:pt>
                <c:pt idx="18031" formatCode="m/d/yyyy\ h:mm">
                  <c:v>40323.666666647179</c:v>
                </c:pt>
                <c:pt idx="18032" formatCode="m/d/yyyy\ h:mm">
                  <c:v>40323.708333313836</c:v>
                </c:pt>
                <c:pt idx="18033" formatCode="m/d/yyyy\ h:mm">
                  <c:v>40323.749999980508</c:v>
                </c:pt>
                <c:pt idx="18034" formatCode="m/d/yyyy\ h:mm">
                  <c:v>40323.791666647157</c:v>
                </c:pt>
                <c:pt idx="18035" formatCode="m/d/yyyy\ h:mm">
                  <c:v>40323.833333313836</c:v>
                </c:pt>
                <c:pt idx="18036" formatCode="m/d/yyyy\ h:mm">
                  <c:v>40323.874999980515</c:v>
                </c:pt>
                <c:pt idx="18037" formatCode="m/d/yyyy\ h:mm">
                  <c:v>40323.916666647179</c:v>
                </c:pt>
                <c:pt idx="18038" formatCode="m/d/yyyy\ h:mm">
                  <c:v>40323.958333313843</c:v>
                </c:pt>
                <c:pt idx="18039" formatCode="m/d/yyyy\ h:mm">
                  <c:v>40323.999999980486</c:v>
                </c:pt>
                <c:pt idx="18040" formatCode="m/d/yyyy\ h:mm">
                  <c:v>40324.041666647157</c:v>
                </c:pt>
                <c:pt idx="18041" formatCode="m/d/yyyy\ h:mm">
                  <c:v>40324.083333313822</c:v>
                </c:pt>
                <c:pt idx="18042" formatCode="m/d/yyyy\ h:mm">
                  <c:v>40324.124999980486</c:v>
                </c:pt>
                <c:pt idx="18043" formatCode="m/d/yyyy\ h:mm">
                  <c:v>40324.16666664715</c:v>
                </c:pt>
                <c:pt idx="18044" formatCode="m/d/yyyy\ h:mm">
                  <c:v>40324.208333313814</c:v>
                </c:pt>
                <c:pt idx="18045" formatCode="m/d/yyyy\ h:mm">
                  <c:v>40324.249999980479</c:v>
                </c:pt>
                <c:pt idx="18046" formatCode="m/d/yyyy\ h:mm">
                  <c:v>40324.291666647121</c:v>
                </c:pt>
                <c:pt idx="18047" formatCode="m/d/yyyy\ h:mm">
                  <c:v>40324.333333313807</c:v>
                </c:pt>
                <c:pt idx="18048" formatCode="m/d/yyyy\ h:mm">
                  <c:v>40324.374999980486</c:v>
                </c:pt>
                <c:pt idx="18049" formatCode="m/d/yyyy\ h:mm">
                  <c:v>40324.416666647143</c:v>
                </c:pt>
                <c:pt idx="18050" formatCode="m/d/yyyy\ h:mm">
                  <c:v>40324.458333313814</c:v>
                </c:pt>
                <c:pt idx="18051" formatCode="m/d/yyyy\ h:mm">
                  <c:v>40324.499999980464</c:v>
                </c:pt>
                <c:pt idx="18052" formatCode="m/d/yyyy\ h:mm">
                  <c:v>40324.541666647128</c:v>
                </c:pt>
                <c:pt idx="18053" formatCode="m/d/yyyy\ h:mm">
                  <c:v>40324.583333313785</c:v>
                </c:pt>
                <c:pt idx="18054" formatCode="m/d/yyyy\ h:mm">
                  <c:v>40324.624999980457</c:v>
                </c:pt>
                <c:pt idx="18055" formatCode="m/d/yyyy\ h:mm">
                  <c:v>40324.666666647121</c:v>
                </c:pt>
                <c:pt idx="18056" formatCode="m/d/yyyy\ h:mm">
                  <c:v>40324.708333313785</c:v>
                </c:pt>
                <c:pt idx="18057" formatCode="m/d/yyyy\ h:mm">
                  <c:v>40324.74999998045</c:v>
                </c:pt>
                <c:pt idx="18058" formatCode="m/d/yyyy\ h:mm">
                  <c:v>40324.791666647099</c:v>
                </c:pt>
                <c:pt idx="18059" formatCode="m/d/yyyy\ h:mm">
                  <c:v>40324.833333313778</c:v>
                </c:pt>
                <c:pt idx="18060" formatCode="m/d/yyyy\ h:mm">
                  <c:v>40324.874999980442</c:v>
                </c:pt>
                <c:pt idx="18061" formatCode="m/d/yyyy\ h:mm">
                  <c:v>40324.916666647121</c:v>
                </c:pt>
                <c:pt idx="18062" formatCode="m/d/yyyy\ h:mm">
                  <c:v>40324.958333313785</c:v>
                </c:pt>
                <c:pt idx="18063" formatCode="m/d/yyyy\ h:mm">
                  <c:v>40324.999999980435</c:v>
                </c:pt>
                <c:pt idx="18064" formatCode="m/d/yyyy\ h:mm">
                  <c:v>40325.041666647085</c:v>
                </c:pt>
                <c:pt idx="18065" formatCode="m/d/yyyy\ h:mm">
                  <c:v>40325.083333313756</c:v>
                </c:pt>
                <c:pt idx="18066" formatCode="m/d/yyyy\ h:mm">
                  <c:v>40325.124999980428</c:v>
                </c:pt>
                <c:pt idx="18067" formatCode="m/d/yyyy\ h:mm">
                  <c:v>40325.166666647085</c:v>
                </c:pt>
                <c:pt idx="18068" formatCode="m/d/yyyy\ h:mm">
                  <c:v>40325.208333313756</c:v>
                </c:pt>
                <c:pt idx="18069" formatCode="m/d/yyyy\ h:mm">
                  <c:v>40325.24999998042</c:v>
                </c:pt>
                <c:pt idx="18070" formatCode="m/d/yyyy\ h:mm">
                  <c:v>40325.29166664707</c:v>
                </c:pt>
                <c:pt idx="18071" formatCode="m/d/yyyy\ h:mm">
                  <c:v>40325.333333313734</c:v>
                </c:pt>
                <c:pt idx="18072" formatCode="m/d/yyyy\ h:mm">
                  <c:v>40325.374999980413</c:v>
                </c:pt>
                <c:pt idx="18073" formatCode="m/d/yyyy\ h:mm">
                  <c:v>40325.416666647092</c:v>
                </c:pt>
                <c:pt idx="18074" formatCode="m/d/yyyy\ h:mm">
                  <c:v>40325.458333313742</c:v>
                </c:pt>
                <c:pt idx="18075" formatCode="m/d/yyyy\ h:mm">
                  <c:v>40325.499999980406</c:v>
                </c:pt>
                <c:pt idx="18076" formatCode="m/d/yyyy\ h:mm">
                  <c:v>40325.54166664707</c:v>
                </c:pt>
                <c:pt idx="18077" formatCode="m/d/yyyy\ h:mm">
                  <c:v>40325.583333313734</c:v>
                </c:pt>
                <c:pt idx="18078" formatCode="m/d/yyyy\ h:mm">
                  <c:v>40325.624999980384</c:v>
                </c:pt>
                <c:pt idx="18079" formatCode="m/d/yyyy\ h:mm">
                  <c:v>40325.666666647056</c:v>
                </c:pt>
                <c:pt idx="18080" formatCode="m/d/yyyy\ h:mm">
                  <c:v>40325.708333313727</c:v>
                </c:pt>
                <c:pt idx="18081" formatCode="m/d/yyyy\ h:mm">
                  <c:v>40325.749999980384</c:v>
                </c:pt>
                <c:pt idx="18082" formatCode="m/d/yyyy\ h:mm">
                  <c:v>40325.791666647034</c:v>
                </c:pt>
                <c:pt idx="18083" formatCode="m/d/yyyy\ h:mm">
                  <c:v>40325.83333331372</c:v>
                </c:pt>
                <c:pt idx="18084" formatCode="m/d/yyyy\ h:mm">
                  <c:v>40325.874999980391</c:v>
                </c:pt>
                <c:pt idx="18085" formatCode="m/d/yyyy\ h:mm">
                  <c:v>40325.916666647048</c:v>
                </c:pt>
                <c:pt idx="18086" formatCode="m/d/yyyy\ h:mm">
                  <c:v>40325.958333313713</c:v>
                </c:pt>
                <c:pt idx="18087" formatCode="m/d/yyyy\ h:mm">
                  <c:v>40325.999999980377</c:v>
                </c:pt>
                <c:pt idx="18088" formatCode="m/d/yyyy\ h:mm">
                  <c:v>40326.041666647034</c:v>
                </c:pt>
                <c:pt idx="18089" formatCode="m/d/yyyy\ h:mm">
                  <c:v>40326.083333313705</c:v>
                </c:pt>
                <c:pt idx="18090" formatCode="m/d/yyyy\ h:mm">
                  <c:v>40326.124999980355</c:v>
                </c:pt>
                <c:pt idx="18091" formatCode="m/d/yyyy\ h:mm">
                  <c:v>40326.166666647034</c:v>
                </c:pt>
                <c:pt idx="18092" formatCode="m/d/yyyy\ h:mm">
                  <c:v>40326.208333313683</c:v>
                </c:pt>
                <c:pt idx="18093" formatCode="m/d/yyyy\ h:mm">
                  <c:v>40326.249999980355</c:v>
                </c:pt>
                <c:pt idx="18094" formatCode="m/d/yyyy\ h:mm">
                  <c:v>40326.291666647005</c:v>
                </c:pt>
                <c:pt idx="18095" formatCode="m/d/yyyy\ h:mm">
                  <c:v>40326.333333313676</c:v>
                </c:pt>
                <c:pt idx="18096" formatCode="m/d/yyyy\ h:mm">
                  <c:v>40326.374999980362</c:v>
                </c:pt>
                <c:pt idx="18097" formatCode="m/d/yyyy\ h:mm">
                  <c:v>40326.416666647019</c:v>
                </c:pt>
                <c:pt idx="18098" formatCode="m/d/yyyy\ h:mm">
                  <c:v>40326.458333313683</c:v>
                </c:pt>
                <c:pt idx="18099" formatCode="m/d/yyyy\ h:mm">
                  <c:v>40326.499999980333</c:v>
                </c:pt>
                <c:pt idx="18100" formatCode="m/d/yyyy\ h:mm">
                  <c:v>40326.541666647005</c:v>
                </c:pt>
                <c:pt idx="18101" formatCode="m/d/yyyy\ h:mm">
                  <c:v>40326.583333313676</c:v>
                </c:pt>
                <c:pt idx="18102" formatCode="m/d/yyyy\ h:mm">
                  <c:v>40326.624999980326</c:v>
                </c:pt>
                <c:pt idx="18103" formatCode="m/d/yyyy\ h:mm">
                  <c:v>40326.666666647005</c:v>
                </c:pt>
                <c:pt idx="18104" formatCode="m/d/yyyy\ h:mm">
                  <c:v>40326.708333313654</c:v>
                </c:pt>
                <c:pt idx="18105" formatCode="m/d/yyyy\ h:mm">
                  <c:v>40326.749999980326</c:v>
                </c:pt>
                <c:pt idx="18106" formatCode="m/d/yyyy\ h:mm">
                  <c:v>40326.791666646983</c:v>
                </c:pt>
                <c:pt idx="18107" formatCode="m/d/yyyy\ h:mm">
                  <c:v>40326.833333313654</c:v>
                </c:pt>
                <c:pt idx="18108" formatCode="m/d/yyyy\ h:mm">
                  <c:v>40326.874999980333</c:v>
                </c:pt>
                <c:pt idx="18109" formatCode="m/d/yyyy\ h:mm">
                  <c:v>40326.916666647005</c:v>
                </c:pt>
                <c:pt idx="18110" formatCode="m/d/yyyy\ h:mm">
                  <c:v>40326.958333313662</c:v>
                </c:pt>
                <c:pt idx="18111" formatCode="m/d/yyyy\ h:mm">
                  <c:v>40326.999999980304</c:v>
                </c:pt>
                <c:pt idx="18112" formatCode="m/d/yyyy\ h:mm">
                  <c:v>40327.041666646983</c:v>
                </c:pt>
                <c:pt idx="18113" formatCode="m/d/yyyy\ h:mm">
                  <c:v>40327.083333313632</c:v>
                </c:pt>
                <c:pt idx="18114" formatCode="m/d/yyyy\ h:mm">
                  <c:v>40327.124999980304</c:v>
                </c:pt>
                <c:pt idx="18115" formatCode="m/d/yyyy\ h:mm">
                  <c:v>40327.166666646983</c:v>
                </c:pt>
                <c:pt idx="18116" formatCode="m/d/yyyy\ h:mm">
                  <c:v>40327.208333313625</c:v>
                </c:pt>
                <c:pt idx="18117" formatCode="m/d/yyyy\ h:mm">
                  <c:v>40327.249999980304</c:v>
                </c:pt>
                <c:pt idx="18118" formatCode="m/d/yyyy\ h:mm">
                  <c:v>40327.291666646954</c:v>
                </c:pt>
                <c:pt idx="18119" formatCode="m/d/yyyy\ h:mm">
                  <c:v>40327.333333313625</c:v>
                </c:pt>
                <c:pt idx="18120" formatCode="m/d/yyyy\ h:mm">
                  <c:v>40327.374999980297</c:v>
                </c:pt>
                <c:pt idx="18121" formatCode="m/d/yyyy\ h:mm">
                  <c:v>40327.416666646976</c:v>
                </c:pt>
                <c:pt idx="18122" formatCode="m/d/yyyy\ h:mm">
                  <c:v>40327.458333313632</c:v>
                </c:pt>
                <c:pt idx="18123" formatCode="m/d/yyyy\ h:mm">
                  <c:v>40327.499999980275</c:v>
                </c:pt>
                <c:pt idx="18124" formatCode="m/d/yyyy\ h:mm">
                  <c:v>40327.541666646961</c:v>
                </c:pt>
                <c:pt idx="18125" formatCode="m/d/yyyy\ h:mm">
                  <c:v>40327.583333313603</c:v>
                </c:pt>
                <c:pt idx="18126" formatCode="m/d/yyyy\ h:mm">
                  <c:v>40327.624999980275</c:v>
                </c:pt>
                <c:pt idx="18127" formatCode="m/d/yyyy\ h:mm">
                  <c:v>40327.666666646946</c:v>
                </c:pt>
                <c:pt idx="18128" formatCode="m/d/yyyy\ h:mm">
                  <c:v>40327.708333313596</c:v>
                </c:pt>
                <c:pt idx="18129" formatCode="m/d/yyyy\ h:mm">
                  <c:v>40327.749999980275</c:v>
                </c:pt>
                <c:pt idx="18130" formatCode="m/d/yyyy\ h:mm">
                  <c:v>40327.791666646925</c:v>
                </c:pt>
                <c:pt idx="18131" formatCode="m/d/yyyy\ h:mm">
                  <c:v>40327.833333313596</c:v>
                </c:pt>
                <c:pt idx="18132" formatCode="m/d/yyyy\ h:mm">
                  <c:v>40327.874999980268</c:v>
                </c:pt>
                <c:pt idx="18133" formatCode="m/d/yyyy\ h:mm">
                  <c:v>40327.916666646946</c:v>
                </c:pt>
                <c:pt idx="18134" formatCode="m/d/yyyy\ h:mm">
                  <c:v>40327.958333313603</c:v>
                </c:pt>
                <c:pt idx="18135" formatCode="m/d/yyyy\ h:mm">
                  <c:v>40327.999999980246</c:v>
                </c:pt>
                <c:pt idx="18136" formatCode="m/d/yyyy\ h:mm">
                  <c:v>40328.041666646932</c:v>
                </c:pt>
                <c:pt idx="18137" formatCode="m/d/yyyy\ h:mm">
                  <c:v>40328.083333313589</c:v>
                </c:pt>
                <c:pt idx="18138" formatCode="m/d/yyyy\ h:mm">
                  <c:v>40328.124999980238</c:v>
                </c:pt>
                <c:pt idx="18139" formatCode="m/d/yyyy\ h:mm">
                  <c:v>40328.166666646917</c:v>
                </c:pt>
                <c:pt idx="18140" formatCode="m/d/yyyy\ h:mm">
                  <c:v>40328.208333313582</c:v>
                </c:pt>
                <c:pt idx="18141" formatCode="m/d/yyyy\ h:mm">
                  <c:v>40328.249999980231</c:v>
                </c:pt>
                <c:pt idx="18142" formatCode="m/d/yyyy\ h:mm">
                  <c:v>40328.291666646895</c:v>
                </c:pt>
                <c:pt idx="18143" formatCode="m/d/yyyy\ h:mm">
                  <c:v>40328.333333313582</c:v>
                </c:pt>
                <c:pt idx="18144" formatCode="m/d/yyyy\ h:mm">
                  <c:v>40328.374999980238</c:v>
                </c:pt>
                <c:pt idx="18145" formatCode="m/d/yyyy\ h:mm">
                  <c:v>40328.416666646917</c:v>
                </c:pt>
                <c:pt idx="18146" formatCode="m/d/yyyy\ h:mm">
                  <c:v>40328.458333313589</c:v>
                </c:pt>
                <c:pt idx="18147" formatCode="m/d/yyyy\ h:mm">
                  <c:v>40328.499999980224</c:v>
                </c:pt>
                <c:pt idx="18148" formatCode="m/d/yyyy\ h:mm">
                  <c:v>40328.541666646895</c:v>
                </c:pt>
                <c:pt idx="18149" formatCode="m/d/yyyy\ h:mm">
                  <c:v>40328.58333331356</c:v>
                </c:pt>
                <c:pt idx="18150" formatCode="m/d/yyyy\ h:mm">
                  <c:v>40328.624999980224</c:v>
                </c:pt>
                <c:pt idx="18151" formatCode="m/d/yyyy\ h:mm">
                  <c:v>40328.666666646888</c:v>
                </c:pt>
                <c:pt idx="18152" formatCode="m/d/yyyy\ h:mm">
                  <c:v>40328.708333313552</c:v>
                </c:pt>
                <c:pt idx="18153" formatCode="m/d/yyyy\ h:mm">
                  <c:v>40328.749999980202</c:v>
                </c:pt>
                <c:pt idx="18154" formatCode="m/d/yyyy\ h:mm">
                  <c:v>40328.791666646874</c:v>
                </c:pt>
                <c:pt idx="18155" formatCode="m/d/yyyy\ h:mm">
                  <c:v>40328.833333313545</c:v>
                </c:pt>
                <c:pt idx="18156" formatCode="m/d/yyyy\ h:mm">
                  <c:v>40328.874999980209</c:v>
                </c:pt>
                <c:pt idx="18157" formatCode="m/d/yyyy\ h:mm">
                  <c:v>40328.916666646895</c:v>
                </c:pt>
                <c:pt idx="18158" formatCode="m/d/yyyy\ h:mm">
                  <c:v>40328.958333313552</c:v>
                </c:pt>
                <c:pt idx="18159" formatCode="m/d/yyyy\ h:mm">
                  <c:v>40328.999999980195</c:v>
                </c:pt>
                <c:pt idx="18160" formatCode="m/d/yyyy\ h:mm">
                  <c:v>40329.041666646866</c:v>
                </c:pt>
                <c:pt idx="18161" formatCode="m/d/yyyy\ h:mm">
                  <c:v>40329.083333313531</c:v>
                </c:pt>
                <c:pt idx="18162" formatCode="m/d/yyyy\ h:mm">
                  <c:v>40329.124999980195</c:v>
                </c:pt>
                <c:pt idx="18163" formatCode="m/d/yyyy\ h:mm">
                  <c:v>40329.166666646859</c:v>
                </c:pt>
                <c:pt idx="18164" formatCode="m/d/yyyy\ h:mm">
                  <c:v>40329.208333313523</c:v>
                </c:pt>
                <c:pt idx="18165" formatCode="m/d/yyyy\ h:mm">
                  <c:v>40329.249999980188</c:v>
                </c:pt>
                <c:pt idx="18166" formatCode="m/d/yyyy\ h:mm">
                  <c:v>40329.291666646837</c:v>
                </c:pt>
                <c:pt idx="18167" formatCode="m/d/yyyy\ h:mm">
                  <c:v>40329.333333313516</c:v>
                </c:pt>
                <c:pt idx="18168" formatCode="m/d/yyyy\ h:mm">
                  <c:v>40329.374999980195</c:v>
                </c:pt>
                <c:pt idx="18169" formatCode="m/d/yyyy\ h:mm">
                  <c:v>40329.416666646859</c:v>
                </c:pt>
                <c:pt idx="18170" formatCode="m/d/yyyy\ h:mm">
                  <c:v>40329.458333313523</c:v>
                </c:pt>
                <c:pt idx="18171" formatCode="m/d/yyyy\ h:mm">
                  <c:v>40329.499999980173</c:v>
                </c:pt>
                <c:pt idx="18172" formatCode="m/d/yyyy\ h:mm">
                  <c:v>40329.541666646837</c:v>
                </c:pt>
                <c:pt idx="18173" formatCode="m/d/yyyy\ h:mm">
                  <c:v>40329.583333313501</c:v>
                </c:pt>
                <c:pt idx="18174" formatCode="m/d/yyyy\ h:mm">
                  <c:v>40329.624999980166</c:v>
                </c:pt>
                <c:pt idx="18175" formatCode="m/d/yyyy\ h:mm">
                  <c:v>40329.66666664683</c:v>
                </c:pt>
                <c:pt idx="18176" formatCode="m/d/yyyy\ h:mm">
                  <c:v>40329.708333313494</c:v>
                </c:pt>
                <c:pt idx="18177" formatCode="m/d/yyyy\ h:mm">
                  <c:v>40329.749999980158</c:v>
                </c:pt>
                <c:pt idx="18178" formatCode="m/d/yyyy\ h:mm">
                  <c:v>40329.791666646808</c:v>
                </c:pt>
                <c:pt idx="18179" formatCode="m/d/yyyy\ h:mm">
                  <c:v>40329.833333313487</c:v>
                </c:pt>
                <c:pt idx="18180" formatCode="m/d/yyyy\ h:mm">
                  <c:v>40329.874999980166</c:v>
                </c:pt>
                <c:pt idx="18181" formatCode="m/d/yyyy\ h:mm">
                  <c:v>40329.91666664683</c:v>
                </c:pt>
                <c:pt idx="18182" formatCode="m/d/yyyy\ h:mm">
                  <c:v>40329.958333313494</c:v>
                </c:pt>
                <c:pt idx="18183" formatCode="m/d/yyyy\ h:mm">
                  <c:v>40329.999999980144</c:v>
                </c:pt>
                <c:pt idx="18184" formatCode="m/d/yyyy\ h:mm">
                  <c:v>40330.041666646808</c:v>
                </c:pt>
                <c:pt idx="18185" formatCode="m/d/yyyy\ h:mm">
                  <c:v>40330.083333313472</c:v>
                </c:pt>
                <c:pt idx="18186" formatCode="m/d/yyyy\ h:mm">
                  <c:v>40330.124999980137</c:v>
                </c:pt>
                <c:pt idx="18187" formatCode="m/d/yyyy\ h:mm">
                  <c:v>40330.166666646801</c:v>
                </c:pt>
                <c:pt idx="18188" formatCode="m/d/yyyy\ h:mm">
                  <c:v>40330.208333313465</c:v>
                </c:pt>
                <c:pt idx="18189" formatCode="m/d/yyyy\ h:mm">
                  <c:v>40330.249999980129</c:v>
                </c:pt>
                <c:pt idx="18190" formatCode="m/d/yyyy\ h:mm">
                  <c:v>40330.291666646779</c:v>
                </c:pt>
                <c:pt idx="18191" formatCode="m/d/yyyy\ h:mm">
                  <c:v>40330.333333313458</c:v>
                </c:pt>
                <c:pt idx="18192" formatCode="m/d/yyyy\ h:mm">
                  <c:v>40330.374999980137</c:v>
                </c:pt>
                <c:pt idx="18193" formatCode="m/d/yyyy\ h:mm">
                  <c:v>40330.416666646801</c:v>
                </c:pt>
                <c:pt idx="18194" formatCode="m/d/yyyy\ h:mm">
                  <c:v>40330.458333313465</c:v>
                </c:pt>
                <c:pt idx="18195" formatCode="m/d/yyyy\ h:mm">
                  <c:v>40330.499999980115</c:v>
                </c:pt>
                <c:pt idx="18196" formatCode="m/d/yyyy\ h:mm">
                  <c:v>40330.541666646779</c:v>
                </c:pt>
                <c:pt idx="18197" formatCode="m/d/yyyy\ h:mm">
                  <c:v>40330.583333313436</c:v>
                </c:pt>
                <c:pt idx="18198" formatCode="m/d/yyyy\ h:mm">
                  <c:v>40330.624999980108</c:v>
                </c:pt>
                <c:pt idx="18199" formatCode="m/d/yyyy\ h:mm">
                  <c:v>40330.666666646772</c:v>
                </c:pt>
                <c:pt idx="18200" formatCode="m/d/yyyy\ h:mm">
                  <c:v>40330.708333313436</c:v>
                </c:pt>
                <c:pt idx="18201" formatCode="m/d/yyyy\ h:mm">
                  <c:v>40330.7499999801</c:v>
                </c:pt>
                <c:pt idx="18202" formatCode="m/d/yyyy\ h:mm">
                  <c:v>40330.79166664675</c:v>
                </c:pt>
                <c:pt idx="18203" formatCode="m/d/yyyy\ h:mm">
                  <c:v>40330.833333313429</c:v>
                </c:pt>
                <c:pt idx="18204" formatCode="m/d/yyyy\ h:mm">
                  <c:v>40330.874999980093</c:v>
                </c:pt>
                <c:pt idx="18205" formatCode="m/d/yyyy\ h:mm">
                  <c:v>40330.916666646772</c:v>
                </c:pt>
                <c:pt idx="18206" formatCode="m/d/yyyy\ h:mm">
                  <c:v>40330.958333313436</c:v>
                </c:pt>
                <c:pt idx="18207" formatCode="m/d/yyyy\ h:mm">
                  <c:v>40330.999999980086</c:v>
                </c:pt>
                <c:pt idx="18208" formatCode="m/d/yyyy\ h:mm">
                  <c:v>40331.04166664675</c:v>
                </c:pt>
                <c:pt idx="18209" formatCode="m/d/yyyy\ h:mm">
                  <c:v>40331.083333313414</c:v>
                </c:pt>
                <c:pt idx="18210" formatCode="m/d/yyyy\ h:mm">
                  <c:v>40331.124999980078</c:v>
                </c:pt>
                <c:pt idx="18211" formatCode="m/d/yyyy\ h:mm">
                  <c:v>40331.166666646735</c:v>
                </c:pt>
                <c:pt idx="18212" formatCode="m/d/yyyy\ h:mm">
                  <c:v>40331.208333313407</c:v>
                </c:pt>
                <c:pt idx="18213" formatCode="m/d/yyyy\ h:mm">
                  <c:v>40331.249999980071</c:v>
                </c:pt>
                <c:pt idx="18214" formatCode="m/d/yyyy\ h:mm">
                  <c:v>40331.291666646721</c:v>
                </c:pt>
                <c:pt idx="18215" formatCode="m/d/yyyy\ h:mm">
                  <c:v>40331.3333333134</c:v>
                </c:pt>
                <c:pt idx="18216" formatCode="m/d/yyyy\ h:mm">
                  <c:v>40331.374999980078</c:v>
                </c:pt>
                <c:pt idx="18217" formatCode="m/d/yyyy\ h:mm">
                  <c:v>40331.416666646743</c:v>
                </c:pt>
                <c:pt idx="18218" formatCode="m/d/yyyy\ h:mm">
                  <c:v>40331.458333313392</c:v>
                </c:pt>
                <c:pt idx="18219" formatCode="m/d/yyyy\ h:mm">
                  <c:v>40331.499999980057</c:v>
                </c:pt>
                <c:pt idx="18220" formatCode="m/d/yyyy\ h:mm">
                  <c:v>40331.541666646721</c:v>
                </c:pt>
                <c:pt idx="18221" formatCode="m/d/yyyy\ h:mm">
                  <c:v>40331.583333313385</c:v>
                </c:pt>
                <c:pt idx="18222" formatCode="m/d/yyyy\ h:mm">
                  <c:v>40331.624999980035</c:v>
                </c:pt>
                <c:pt idx="18223" formatCode="m/d/yyyy\ h:mm">
                  <c:v>40331.666666646714</c:v>
                </c:pt>
                <c:pt idx="18224" formatCode="m/d/yyyy\ h:mm">
                  <c:v>40331.708333313378</c:v>
                </c:pt>
                <c:pt idx="18225" formatCode="m/d/yyyy\ h:mm">
                  <c:v>40331.749999980035</c:v>
                </c:pt>
                <c:pt idx="18226" formatCode="m/d/yyyy\ h:mm">
                  <c:v>40331.791666646684</c:v>
                </c:pt>
                <c:pt idx="18227" formatCode="m/d/yyyy\ h:mm">
                  <c:v>40331.833333313371</c:v>
                </c:pt>
                <c:pt idx="18228" formatCode="m/d/yyyy\ h:mm">
                  <c:v>40331.874999980042</c:v>
                </c:pt>
                <c:pt idx="18229" formatCode="m/d/yyyy\ h:mm">
                  <c:v>40331.916666646699</c:v>
                </c:pt>
                <c:pt idx="18230" formatCode="m/d/yyyy\ h:mm">
                  <c:v>40331.958333313363</c:v>
                </c:pt>
                <c:pt idx="18231" formatCode="m/d/yyyy\ h:mm">
                  <c:v>40331.999999980027</c:v>
                </c:pt>
                <c:pt idx="18232" formatCode="m/d/yyyy\ h:mm">
                  <c:v>40332.041666646684</c:v>
                </c:pt>
                <c:pt idx="18233" formatCode="m/d/yyyy\ h:mm">
                  <c:v>40332.083333313356</c:v>
                </c:pt>
                <c:pt idx="18234" formatCode="m/d/yyyy\ h:mm">
                  <c:v>40332.12499998002</c:v>
                </c:pt>
                <c:pt idx="18235" formatCode="m/d/yyyy\ h:mm">
                  <c:v>40332.166666646684</c:v>
                </c:pt>
                <c:pt idx="18236" formatCode="m/d/yyyy\ h:mm">
                  <c:v>40332.208333313334</c:v>
                </c:pt>
                <c:pt idx="18237" formatCode="m/d/yyyy\ h:mm">
                  <c:v>40332.249999980006</c:v>
                </c:pt>
                <c:pt idx="18238" formatCode="m/d/yyyy\ h:mm">
                  <c:v>40332.291666646663</c:v>
                </c:pt>
                <c:pt idx="18239" formatCode="m/d/yyyy\ h:mm">
                  <c:v>40332.333333313334</c:v>
                </c:pt>
                <c:pt idx="18240" formatCode="m/d/yyyy\ h:mm">
                  <c:v>40332.374999980013</c:v>
                </c:pt>
                <c:pt idx="18241" formatCode="m/d/yyyy\ h:mm">
                  <c:v>40332.416666646684</c:v>
                </c:pt>
                <c:pt idx="18242" formatCode="m/d/yyyy\ h:mm">
                  <c:v>40332.458333313341</c:v>
                </c:pt>
                <c:pt idx="18243" formatCode="m/d/yyyy\ h:mm">
                  <c:v>40332.499999979998</c:v>
                </c:pt>
                <c:pt idx="18244" formatCode="m/d/yyyy\ h:mm">
                  <c:v>40332.541666646655</c:v>
                </c:pt>
                <c:pt idx="18245" formatCode="m/d/yyyy\ h:mm">
                  <c:v>40332.583333313327</c:v>
                </c:pt>
                <c:pt idx="18246" formatCode="m/d/yyyy\ h:mm">
                  <c:v>40332.624999979991</c:v>
                </c:pt>
                <c:pt idx="18247" formatCode="m/d/yyyy\ h:mm">
                  <c:v>40332.666666646655</c:v>
                </c:pt>
                <c:pt idx="18248" formatCode="m/d/yyyy\ h:mm">
                  <c:v>40332.70833331332</c:v>
                </c:pt>
                <c:pt idx="18249" formatCode="m/d/yyyy\ h:mm">
                  <c:v>40332.749999979991</c:v>
                </c:pt>
                <c:pt idx="18250" formatCode="m/d/yyyy\ h:mm">
                  <c:v>40332.791666646626</c:v>
                </c:pt>
                <c:pt idx="18251" formatCode="m/d/yyyy\ h:mm">
                  <c:v>40332.833333313305</c:v>
                </c:pt>
                <c:pt idx="18252" formatCode="m/d/yyyy\ h:mm">
                  <c:v>40332.874999979998</c:v>
                </c:pt>
                <c:pt idx="18253" formatCode="m/d/yyyy\ h:mm">
                  <c:v>40332.916666646641</c:v>
                </c:pt>
                <c:pt idx="18254" formatCode="m/d/yyyy\ h:mm">
                  <c:v>40332.958333313312</c:v>
                </c:pt>
                <c:pt idx="18255" formatCode="m/d/yyyy\ h:mm">
                  <c:v>40332.999999979969</c:v>
                </c:pt>
                <c:pt idx="18256" formatCode="m/d/yyyy\ h:mm">
                  <c:v>40333.041666646634</c:v>
                </c:pt>
                <c:pt idx="18257" formatCode="m/d/yyyy\ h:mm">
                  <c:v>40333.083333313283</c:v>
                </c:pt>
                <c:pt idx="18258" formatCode="m/d/yyyy\ h:mm">
                  <c:v>40333.124999979962</c:v>
                </c:pt>
                <c:pt idx="18259" formatCode="m/d/yyyy\ h:mm">
                  <c:v>40333.166666646626</c:v>
                </c:pt>
                <c:pt idx="18260" formatCode="m/d/yyyy\ h:mm">
                  <c:v>40333.208333313276</c:v>
                </c:pt>
                <c:pt idx="18261" formatCode="m/d/yyyy\ h:mm">
                  <c:v>40333.249999979962</c:v>
                </c:pt>
                <c:pt idx="18262" formatCode="m/d/yyyy\ h:mm">
                  <c:v>40333.291666646597</c:v>
                </c:pt>
                <c:pt idx="18263" formatCode="m/d/yyyy\ h:mm">
                  <c:v>40333.333333313276</c:v>
                </c:pt>
                <c:pt idx="18264" formatCode="m/d/yyyy\ h:mm">
                  <c:v>40333.374999979969</c:v>
                </c:pt>
                <c:pt idx="18265" formatCode="m/d/yyyy\ h:mm">
                  <c:v>40333.416666646612</c:v>
                </c:pt>
                <c:pt idx="18266" formatCode="m/d/yyyy\ h:mm">
                  <c:v>40333.458333313283</c:v>
                </c:pt>
                <c:pt idx="18267" formatCode="m/d/yyyy\ h:mm">
                  <c:v>40333.49999997994</c:v>
                </c:pt>
                <c:pt idx="18268" formatCode="m/d/yyyy\ h:mm">
                  <c:v>40333.541666646604</c:v>
                </c:pt>
                <c:pt idx="18269" formatCode="m/d/yyyy\ h:mm">
                  <c:v>40333.583333313254</c:v>
                </c:pt>
                <c:pt idx="18270" formatCode="m/d/yyyy\ h:mm">
                  <c:v>40333.624999979933</c:v>
                </c:pt>
                <c:pt idx="18271" formatCode="m/d/yyyy\ h:mm">
                  <c:v>40333.666666646597</c:v>
                </c:pt>
                <c:pt idx="18272" formatCode="m/d/yyyy\ h:mm">
                  <c:v>40333.708333313254</c:v>
                </c:pt>
                <c:pt idx="18273" formatCode="m/d/yyyy\ h:mm">
                  <c:v>40333.749999979933</c:v>
                </c:pt>
                <c:pt idx="18274" formatCode="m/d/yyyy\ h:mm">
                  <c:v>40333.791666646575</c:v>
                </c:pt>
                <c:pt idx="18275" formatCode="m/d/yyyy\ h:mm">
                  <c:v>40333.833333313254</c:v>
                </c:pt>
                <c:pt idx="18276" formatCode="m/d/yyyy\ h:mm">
                  <c:v>40333.87499997994</c:v>
                </c:pt>
                <c:pt idx="18277" formatCode="m/d/yyyy\ h:mm">
                  <c:v>40333.916666646597</c:v>
                </c:pt>
                <c:pt idx="18278" formatCode="m/d/yyyy\ h:mm">
                  <c:v>40333.958333313247</c:v>
                </c:pt>
                <c:pt idx="18279" formatCode="m/d/yyyy\ h:mm">
                  <c:v>40333.999999979911</c:v>
                </c:pt>
                <c:pt idx="18280" formatCode="m/d/yyyy\ h:mm">
                  <c:v>40334.041666646583</c:v>
                </c:pt>
                <c:pt idx="18281" formatCode="m/d/yyyy\ h:mm">
                  <c:v>40334.083333313225</c:v>
                </c:pt>
                <c:pt idx="18282" formatCode="m/d/yyyy\ h:mm">
                  <c:v>40334.124999979911</c:v>
                </c:pt>
                <c:pt idx="18283" formatCode="m/d/yyyy\ h:mm">
                  <c:v>40334.166666646568</c:v>
                </c:pt>
                <c:pt idx="18284" formatCode="m/d/yyyy\ h:mm">
                  <c:v>40334.208333313225</c:v>
                </c:pt>
                <c:pt idx="18285" formatCode="m/d/yyyy\ h:mm">
                  <c:v>40334.249999979897</c:v>
                </c:pt>
                <c:pt idx="18286" formatCode="m/d/yyyy\ h:mm">
                  <c:v>40334.291666646546</c:v>
                </c:pt>
                <c:pt idx="18287" formatCode="m/d/yyyy\ h:mm">
                  <c:v>40334.333333313225</c:v>
                </c:pt>
                <c:pt idx="18288" formatCode="m/d/yyyy\ h:mm">
                  <c:v>40334.374999979904</c:v>
                </c:pt>
                <c:pt idx="18289" formatCode="m/d/yyyy\ h:mm">
                  <c:v>40334.416666646568</c:v>
                </c:pt>
                <c:pt idx="18290" formatCode="m/d/yyyy\ h:mm">
                  <c:v>40334.458333313218</c:v>
                </c:pt>
                <c:pt idx="18291" formatCode="m/d/yyyy\ h:mm">
                  <c:v>40334.499999979882</c:v>
                </c:pt>
                <c:pt idx="18292" formatCode="m/d/yyyy\ h:mm">
                  <c:v>40334.541666646546</c:v>
                </c:pt>
                <c:pt idx="18293" formatCode="m/d/yyyy\ h:mm">
                  <c:v>40334.583333313196</c:v>
                </c:pt>
                <c:pt idx="18294" formatCode="m/d/yyyy\ h:mm">
                  <c:v>40334.624999979882</c:v>
                </c:pt>
                <c:pt idx="18295" formatCode="m/d/yyyy\ h:mm">
                  <c:v>40334.666666646539</c:v>
                </c:pt>
                <c:pt idx="18296" formatCode="m/d/yyyy\ h:mm">
                  <c:v>40334.708333313196</c:v>
                </c:pt>
                <c:pt idx="18297" formatCode="m/d/yyyy\ h:mm">
                  <c:v>40334.749999979867</c:v>
                </c:pt>
                <c:pt idx="18298" formatCode="m/d/yyyy\ h:mm">
                  <c:v>40334.791666646524</c:v>
                </c:pt>
                <c:pt idx="18299" formatCode="m/d/yyyy\ h:mm">
                  <c:v>40334.833333313196</c:v>
                </c:pt>
                <c:pt idx="18300" formatCode="m/d/yyyy\ h:mm">
                  <c:v>40334.874999979875</c:v>
                </c:pt>
                <c:pt idx="18301" formatCode="m/d/yyyy\ h:mm">
                  <c:v>40334.916666646546</c:v>
                </c:pt>
                <c:pt idx="18302" formatCode="m/d/yyyy\ h:mm">
                  <c:v>40334.958333313203</c:v>
                </c:pt>
                <c:pt idx="18303" formatCode="m/d/yyyy\ h:mm">
                  <c:v>40334.999999979853</c:v>
                </c:pt>
                <c:pt idx="18304" formatCode="m/d/yyyy\ h:mm">
                  <c:v>40335.041666646517</c:v>
                </c:pt>
                <c:pt idx="18305" formatCode="m/d/yyyy\ h:mm">
                  <c:v>40335.083333313181</c:v>
                </c:pt>
                <c:pt idx="18306" formatCode="m/d/yyyy\ h:mm">
                  <c:v>40335.124999979846</c:v>
                </c:pt>
                <c:pt idx="18307" formatCode="m/d/yyyy\ h:mm">
                  <c:v>40335.16666664651</c:v>
                </c:pt>
                <c:pt idx="18308" formatCode="m/d/yyyy\ h:mm">
                  <c:v>40335.208333313181</c:v>
                </c:pt>
                <c:pt idx="18309" formatCode="m/d/yyyy\ h:mm">
                  <c:v>40335.249999979838</c:v>
                </c:pt>
                <c:pt idx="18310" formatCode="m/d/yyyy\ h:mm">
                  <c:v>40335.291666646488</c:v>
                </c:pt>
                <c:pt idx="18311" formatCode="m/d/yyyy\ h:mm">
                  <c:v>40335.333333313167</c:v>
                </c:pt>
                <c:pt idx="18312" formatCode="m/d/yyyy\ h:mm">
                  <c:v>40335.374999979846</c:v>
                </c:pt>
                <c:pt idx="18313" formatCode="m/d/yyyy\ h:mm">
                  <c:v>40335.41666664651</c:v>
                </c:pt>
                <c:pt idx="18314" formatCode="m/d/yyyy\ h:mm">
                  <c:v>40335.458333313174</c:v>
                </c:pt>
                <c:pt idx="18315" formatCode="m/d/yyyy\ h:mm">
                  <c:v>40335.499999979831</c:v>
                </c:pt>
                <c:pt idx="18316" formatCode="m/d/yyyy\ h:mm">
                  <c:v>40335.541666646488</c:v>
                </c:pt>
                <c:pt idx="18317" formatCode="m/d/yyyy\ h:mm">
                  <c:v>40335.583333313152</c:v>
                </c:pt>
                <c:pt idx="18318" formatCode="m/d/yyyy\ h:mm">
                  <c:v>40335.624999979816</c:v>
                </c:pt>
                <c:pt idx="18319" formatCode="m/d/yyyy\ h:mm">
                  <c:v>40335.666666646481</c:v>
                </c:pt>
                <c:pt idx="18320" formatCode="m/d/yyyy\ h:mm">
                  <c:v>40335.708333313145</c:v>
                </c:pt>
                <c:pt idx="18321" formatCode="m/d/yyyy\ h:mm">
                  <c:v>40335.749999979809</c:v>
                </c:pt>
                <c:pt idx="18322" formatCode="m/d/yyyy\ h:mm">
                  <c:v>40335.791666646459</c:v>
                </c:pt>
                <c:pt idx="18323" formatCode="m/d/yyyy\ h:mm">
                  <c:v>40335.833333313138</c:v>
                </c:pt>
                <c:pt idx="18324" formatCode="m/d/yyyy\ h:mm">
                  <c:v>40335.874999979816</c:v>
                </c:pt>
                <c:pt idx="18325" formatCode="m/d/yyyy\ h:mm">
                  <c:v>40335.916666646481</c:v>
                </c:pt>
                <c:pt idx="18326" formatCode="m/d/yyyy\ h:mm">
                  <c:v>40335.958333313145</c:v>
                </c:pt>
                <c:pt idx="18327" formatCode="m/d/yyyy\ h:mm">
                  <c:v>40335.999999979795</c:v>
                </c:pt>
                <c:pt idx="18328" formatCode="m/d/yyyy\ h:mm">
                  <c:v>40336.041666646459</c:v>
                </c:pt>
                <c:pt idx="18329" formatCode="m/d/yyyy\ h:mm">
                  <c:v>40336.083333313123</c:v>
                </c:pt>
                <c:pt idx="18330" formatCode="m/d/yyyy\ h:mm">
                  <c:v>40336.124999979787</c:v>
                </c:pt>
                <c:pt idx="18331" formatCode="m/d/yyyy\ h:mm">
                  <c:v>40336.166666646452</c:v>
                </c:pt>
                <c:pt idx="18332" formatCode="m/d/yyyy\ h:mm">
                  <c:v>40336.208333313116</c:v>
                </c:pt>
                <c:pt idx="18333" formatCode="m/d/yyyy\ h:mm">
                  <c:v>40336.24999997978</c:v>
                </c:pt>
                <c:pt idx="18334" formatCode="m/d/yyyy\ h:mm">
                  <c:v>40336.29166664643</c:v>
                </c:pt>
                <c:pt idx="18335" formatCode="m/d/yyyy\ h:mm">
                  <c:v>40336.333333313109</c:v>
                </c:pt>
                <c:pt idx="18336" formatCode="m/d/yyyy\ h:mm">
                  <c:v>40336.374999979787</c:v>
                </c:pt>
                <c:pt idx="18337" formatCode="m/d/yyyy\ h:mm">
                  <c:v>40336.416666646452</c:v>
                </c:pt>
                <c:pt idx="18338" formatCode="m/d/yyyy\ h:mm">
                  <c:v>40336.458333313116</c:v>
                </c:pt>
                <c:pt idx="18339" formatCode="m/d/yyyy\ h:mm">
                  <c:v>40336.499999979766</c:v>
                </c:pt>
                <c:pt idx="18340" formatCode="m/d/yyyy\ h:mm">
                  <c:v>40336.54166664643</c:v>
                </c:pt>
                <c:pt idx="18341" formatCode="m/d/yyyy\ h:mm">
                  <c:v>40336.583333313094</c:v>
                </c:pt>
                <c:pt idx="18342" formatCode="m/d/yyyy\ h:mm">
                  <c:v>40336.624999979758</c:v>
                </c:pt>
                <c:pt idx="18343" formatCode="m/d/yyyy\ h:mm">
                  <c:v>40336.666666646423</c:v>
                </c:pt>
                <c:pt idx="18344" formatCode="m/d/yyyy\ h:mm">
                  <c:v>40336.708333313087</c:v>
                </c:pt>
                <c:pt idx="18345" formatCode="m/d/yyyy\ h:mm">
                  <c:v>40336.749999979751</c:v>
                </c:pt>
                <c:pt idx="18346" formatCode="m/d/yyyy\ h:mm">
                  <c:v>40336.791666646401</c:v>
                </c:pt>
                <c:pt idx="18347" formatCode="m/d/yyyy\ h:mm">
                  <c:v>40336.833333313079</c:v>
                </c:pt>
                <c:pt idx="18348" formatCode="m/d/yyyy\ h:mm">
                  <c:v>40336.874999979758</c:v>
                </c:pt>
                <c:pt idx="18349" formatCode="m/d/yyyy\ h:mm">
                  <c:v>40336.916666646423</c:v>
                </c:pt>
                <c:pt idx="18350" formatCode="m/d/yyyy\ h:mm">
                  <c:v>40336.958333313087</c:v>
                </c:pt>
                <c:pt idx="18351" formatCode="m/d/yyyy\ h:mm">
                  <c:v>40336.999999979736</c:v>
                </c:pt>
                <c:pt idx="18352" formatCode="m/d/yyyy\ h:mm">
                  <c:v>40337.041666646401</c:v>
                </c:pt>
                <c:pt idx="18353" formatCode="m/d/yyyy\ h:mm">
                  <c:v>40337.083333313065</c:v>
                </c:pt>
                <c:pt idx="18354" formatCode="m/d/yyyy\ h:mm">
                  <c:v>40337.124999979729</c:v>
                </c:pt>
                <c:pt idx="18355" formatCode="m/d/yyyy\ h:mm">
                  <c:v>40337.166666646386</c:v>
                </c:pt>
                <c:pt idx="18356" formatCode="m/d/yyyy\ h:mm">
                  <c:v>40337.208333313058</c:v>
                </c:pt>
                <c:pt idx="18357" formatCode="m/d/yyyy\ h:mm">
                  <c:v>40337.249999979722</c:v>
                </c:pt>
                <c:pt idx="18358" formatCode="m/d/yyyy\ h:mm">
                  <c:v>40337.291666646372</c:v>
                </c:pt>
                <c:pt idx="18359" formatCode="m/d/yyyy\ h:mm">
                  <c:v>40337.33333331305</c:v>
                </c:pt>
                <c:pt idx="18360" formatCode="m/d/yyyy\ h:mm">
                  <c:v>40337.374999979729</c:v>
                </c:pt>
                <c:pt idx="18361" formatCode="m/d/yyyy\ h:mm">
                  <c:v>40337.416666646393</c:v>
                </c:pt>
                <c:pt idx="18362" formatCode="m/d/yyyy\ h:mm">
                  <c:v>40337.458333313043</c:v>
                </c:pt>
                <c:pt idx="18363" formatCode="m/d/yyyy\ h:mm">
                  <c:v>40337.499999979707</c:v>
                </c:pt>
                <c:pt idx="18364" formatCode="m/d/yyyy\ h:mm">
                  <c:v>40337.541666646372</c:v>
                </c:pt>
                <c:pt idx="18365" formatCode="m/d/yyyy\ h:mm">
                  <c:v>40337.583333313036</c:v>
                </c:pt>
                <c:pt idx="18366" formatCode="m/d/yyyy\ h:mm">
                  <c:v>40337.6249999797</c:v>
                </c:pt>
                <c:pt idx="18367" formatCode="m/d/yyyy\ h:mm">
                  <c:v>40337.666666646364</c:v>
                </c:pt>
                <c:pt idx="18368" formatCode="m/d/yyyy\ h:mm">
                  <c:v>40337.708333313029</c:v>
                </c:pt>
                <c:pt idx="18369" formatCode="m/d/yyyy\ h:mm">
                  <c:v>40337.749999979686</c:v>
                </c:pt>
                <c:pt idx="18370" formatCode="m/d/yyyy\ h:mm">
                  <c:v>40337.791666646342</c:v>
                </c:pt>
                <c:pt idx="18371" formatCode="m/d/yyyy\ h:mm">
                  <c:v>40337.833333313021</c:v>
                </c:pt>
                <c:pt idx="18372" formatCode="m/d/yyyy\ h:mm">
                  <c:v>40337.874999979693</c:v>
                </c:pt>
                <c:pt idx="18373" formatCode="m/d/yyyy\ h:mm">
                  <c:v>40337.916666646364</c:v>
                </c:pt>
                <c:pt idx="18374" formatCode="m/d/yyyy\ h:mm">
                  <c:v>40337.958333313029</c:v>
                </c:pt>
                <c:pt idx="18375" formatCode="m/d/yyyy\ h:mm">
                  <c:v>40337.999999979678</c:v>
                </c:pt>
                <c:pt idx="18376" formatCode="m/d/yyyy\ h:mm">
                  <c:v>40338.041666646335</c:v>
                </c:pt>
                <c:pt idx="18377" formatCode="m/d/yyyy\ h:mm">
                  <c:v>40338.083333313007</c:v>
                </c:pt>
                <c:pt idx="18378" formatCode="m/d/yyyy\ h:mm">
                  <c:v>40338.124999979671</c:v>
                </c:pt>
                <c:pt idx="18379" formatCode="m/d/yyyy\ h:mm">
                  <c:v>40338.166666646335</c:v>
                </c:pt>
                <c:pt idx="18380" formatCode="m/d/yyyy\ h:mm">
                  <c:v>40338.208333312999</c:v>
                </c:pt>
                <c:pt idx="18381" formatCode="m/d/yyyy\ h:mm">
                  <c:v>40338.249999979664</c:v>
                </c:pt>
                <c:pt idx="18382" formatCode="m/d/yyyy\ h:mm">
                  <c:v>40338.291666646313</c:v>
                </c:pt>
                <c:pt idx="18383" formatCode="m/d/yyyy\ h:mm">
                  <c:v>40338.333333312992</c:v>
                </c:pt>
                <c:pt idx="18384" formatCode="m/d/yyyy\ h:mm">
                  <c:v>40338.374999979671</c:v>
                </c:pt>
                <c:pt idx="18385" formatCode="m/d/yyyy\ h:mm">
                  <c:v>40338.416666646335</c:v>
                </c:pt>
                <c:pt idx="18386" formatCode="m/d/yyyy\ h:mm">
                  <c:v>40338.458333313007</c:v>
                </c:pt>
                <c:pt idx="18387" formatCode="m/d/yyyy\ h:mm">
                  <c:v>40338.499999979635</c:v>
                </c:pt>
                <c:pt idx="18388" formatCode="m/d/yyyy\ h:mm">
                  <c:v>40338.541666646306</c:v>
                </c:pt>
                <c:pt idx="18389" formatCode="m/d/yyyy\ h:mm">
                  <c:v>40338.583333312992</c:v>
                </c:pt>
                <c:pt idx="18390" formatCode="m/d/yyyy\ h:mm">
                  <c:v>40338.624999979635</c:v>
                </c:pt>
                <c:pt idx="18391" formatCode="m/d/yyyy\ h:mm">
                  <c:v>40338.666666646306</c:v>
                </c:pt>
                <c:pt idx="18392" formatCode="m/d/yyyy\ h:mm">
                  <c:v>40338.708333312985</c:v>
                </c:pt>
                <c:pt idx="18393" formatCode="m/d/yyyy\ h:mm">
                  <c:v>40338.749999979635</c:v>
                </c:pt>
                <c:pt idx="18394" formatCode="m/d/yyyy\ h:mm">
                  <c:v>40338.791666646277</c:v>
                </c:pt>
                <c:pt idx="18395" formatCode="m/d/yyyy\ h:mm">
                  <c:v>40338.833333312963</c:v>
                </c:pt>
                <c:pt idx="18396" formatCode="m/d/yyyy\ h:mm">
                  <c:v>40338.874999979642</c:v>
                </c:pt>
                <c:pt idx="18397" formatCode="m/d/yyyy\ h:mm">
                  <c:v>40338.916666646292</c:v>
                </c:pt>
                <c:pt idx="18398" formatCode="m/d/yyyy\ h:mm">
                  <c:v>40338.958333312985</c:v>
                </c:pt>
                <c:pt idx="18399" formatCode="m/d/yyyy\ h:mm">
                  <c:v>40338.99999997962</c:v>
                </c:pt>
                <c:pt idx="18400" formatCode="m/d/yyyy\ h:mm">
                  <c:v>40339.041666646284</c:v>
                </c:pt>
                <c:pt idx="18401" formatCode="m/d/yyyy\ h:mm">
                  <c:v>40339.083333312949</c:v>
                </c:pt>
                <c:pt idx="18402" formatCode="m/d/yyyy\ h:mm">
                  <c:v>40339.124999979605</c:v>
                </c:pt>
                <c:pt idx="18403" formatCode="m/d/yyyy\ h:mm">
                  <c:v>40339.166666646277</c:v>
                </c:pt>
                <c:pt idx="18404" formatCode="m/d/yyyy\ h:mm">
                  <c:v>40339.208333312941</c:v>
                </c:pt>
                <c:pt idx="18405" formatCode="m/d/yyyy\ h:mm">
                  <c:v>40339.249999979605</c:v>
                </c:pt>
                <c:pt idx="18406" formatCode="m/d/yyyy\ h:mm">
                  <c:v>40339.291666646248</c:v>
                </c:pt>
                <c:pt idx="18407" formatCode="m/d/yyyy\ h:mm">
                  <c:v>40339.333333312941</c:v>
                </c:pt>
                <c:pt idx="18408" formatCode="m/d/yyyy\ h:mm">
                  <c:v>40339.374999979613</c:v>
                </c:pt>
                <c:pt idx="18409" formatCode="m/d/yyyy\ h:mm">
                  <c:v>40339.416666646262</c:v>
                </c:pt>
                <c:pt idx="18410" formatCode="m/d/yyyy\ h:mm">
                  <c:v>40339.458333312949</c:v>
                </c:pt>
                <c:pt idx="18411" formatCode="m/d/yyyy\ h:mm">
                  <c:v>40339.499999979591</c:v>
                </c:pt>
                <c:pt idx="18412" formatCode="m/d/yyyy\ h:mm">
                  <c:v>40339.541666646255</c:v>
                </c:pt>
                <c:pt idx="18413" formatCode="m/d/yyyy\ h:mm">
                  <c:v>40339.583333312919</c:v>
                </c:pt>
                <c:pt idx="18414" formatCode="m/d/yyyy\ h:mm">
                  <c:v>40339.624999979591</c:v>
                </c:pt>
                <c:pt idx="18415" formatCode="m/d/yyyy\ h:mm">
                  <c:v>40339.666666646233</c:v>
                </c:pt>
                <c:pt idx="18416" formatCode="m/d/yyyy\ h:mm">
                  <c:v>40339.708333312912</c:v>
                </c:pt>
                <c:pt idx="18417" formatCode="m/d/yyyy\ h:mm">
                  <c:v>40339.749999979591</c:v>
                </c:pt>
                <c:pt idx="18418" formatCode="m/d/yyyy\ h:mm">
                  <c:v>40339.791666646219</c:v>
                </c:pt>
                <c:pt idx="18419" formatCode="m/d/yyyy\ h:mm">
                  <c:v>40339.833333312912</c:v>
                </c:pt>
                <c:pt idx="18420" formatCode="m/d/yyyy\ h:mm">
                  <c:v>40339.874999979591</c:v>
                </c:pt>
                <c:pt idx="18421" formatCode="m/d/yyyy\ h:mm">
                  <c:v>40339.916666646233</c:v>
                </c:pt>
                <c:pt idx="18422" formatCode="m/d/yyyy\ h:mm">
                  <c:v>40339.958333312919</c:v>
                </c:pt>
                <c:pt idx="18423" formatCode="m/d/yyyy\ h:mm">
                  <c:v>40339.999999979562</c:v>
                </c:pt>
                <c:pt idx="18424" formatCode="m/d/yyyy\ h:mm">
                  <c:v>40340.041666646226</c:v>
                </c:pt>
                <c:pt idx="18425" formatCode="m/d/yyyy\ h:mm">
                  <c:v>40340.08333331289</c:v>
                </c:pt>
                <c:pt idx="18426" formatCode="m/d/yyyy\ h:mm">
                  <c:v>40340.124999979562</c:v>
                </c:pt>
                <c:pt idx="18427" formatCode="m/d/yyyy\ h:mm">
                  <c:v>40340.166666646204</c:v>
                </c:pt>
                <c:pt idx="18428" formatCode="m/d/yyyy\ h:mm">
                  <c:v>40340.208333312883</c:v>
                </c:pt>
                <c:pt idx="18429" formatCode="m/d/yyyy\ h:mm">
                  <c:v>40340.249999979547</c:v>
                </c:pt>
                <c:pt idx="18430" formatCode="m/d/yyyy\ h:mm">
                  <c:v>40340.29166664619</c:v>
                </c:pt>
                <c:pt idx="18431" formatCode="m/d/yyyy\ h:mm">
                  <c:v>40340.333333312883</c:v>
                </c:pt>
                <c:pt idx="18432" formatCode="m/d/yyyy\ h:mm">
                  <c:v>40340.374999979555</c:v>
                </c:pt>
                <c:pt idx="18433" formatCode="m/d/yyyy\ h:mm">
                  <c:v>40340.416666646212</c:v>
                </c:pt>
                <c:pt idx="18434" formatCode="m/d/yyyy\ h:mm">
                  <c:v>40340.45833331289</c:v>
                </c:pt>
                <c:pt idx="18435" formatCode="m/d/yyyy\ h:mm">
                  <c:v>40340.499999979533</c:v>
                </c:pt>
                <c:pt idx="18436" formatCode="m/d/yyyy\ h:mm">
                  <c:v>40340.541666646197</c:v>
                </c:pt>
                <c:pt idx="18437" formatCode="m/d/yyyy\ h:mm">
                  <c:v>40340.583333312861</c:v>
                </c:pt>
                <c:pt idx="18438" formatCode="m/d/yyyy\ h:mm">
                  <c:v>40340.624999979533</c:v>
                </c:pt>
                <c:pt idx="18439" formatCode="m/d/yyyy\ h:mm">
                  <c:v>40340.66666664619</c:v>
                </c:pt>
                <c:pt idx="18440" formatCode="m/d/yyyy\ h:mm">
                  <c:v>40340.708333312861</c:v>
                </c:pt>
                <c:pt idx="18441" formatCode="m/d/yyyy\ h:mm">
                  <c:v>40340.749999979518</c:v>
                </c:pt>
                <c:pt idx="18442" formatCode="m/d/yyyy\ h:mm">
                  <c:v>40340.791666646175</c:v>
                </c:pt>
                <c:pt idx="18443" formatCode="m/d/yyyy\ h:mm">
                  <c:v>40340.833333312847</c:v>
                </c:pt>
                <c:pt idx="18444" formatCode="m/d/yyyy\ h:mm">
                  <c:v>40340.874999979525</c:v>
                </c:pt>
                <c:pt idx="18445" formatCode="m/d/yyyy\ h:mm">
                  <c:v>40340.916666646197</c:v>
                </c:pt>
                <c:pt idx="18446" formatCode="m/d/yyyy\ h:mm">
                  <c:v>40340.958333312854</c:v>
                </c:pt>
                <c:pt idx="18447" formatCode="m/d/yyyy\ h:mm">
                  <c:v>40340.999999979511</c:v>
                </c:pt>
                <c:pt idx="18448" formatCode="m/d/yyyy\ h:mm">
                  <c:v>40341.041666646168</c:v>
                </c:pt>
                <c:pt idx="18449" formatCode="m/d/yyyy\ h:mm">
                  <c:v>40341.083333312832</c:v>
                </c:pt>
                <c:pt idx="18450" formatCode="m/d/yyyy\ h:mm">
                  <c:v>40341.124999979496</c:v>
                </c:pt>
                <c:pt idx="18451" formatCode="m/d/yyyy\ h:mm">
                  <c:v>40341.166666646161</c:v>
                </c:pt>
                <c:pt idx="18452" formatCode="m/d/yyyy\ h:mm">
                  <c:v>40341.208333312832</c:v>
                </c:pt>
                <c:pt idx="18453" formatCode="m/d/yyyy\ h:mm">
                  <c:v>40341.249999979489</c:v>
                </c:pt>
                <c:pt idx="18454" formatCode="m/d/yyyy\ h:mm">
                  <c:v>40341.291666646139</c:v>
                </c:pt>
                <c:pt idx="18455" formatCode="m/d/yyyy\ h:mm">
                  <c:v>40341.333333312818</c:v>
                </c:pt>
                <c:pt idx="18456" formatCode="m/d/yyyy\ h:mm">
                  <c:v>40341.374999979496</c:v>
                </c:pt>
                <c:pt idx="18457" formatCode="m/d/yyyy\ h:mm">
                  <c:v>40341.416666646161</c:v>
                </c:pt>
                <c:pt idx="18458" formatCode="m/d/yyyy\ h:mm">
                  <c:v>40341.458333312825</c:v>
                </c:pt>
                <c:pt idx="18459" formatCode="m/d/yyyy\ h:mm">
                  <c:v>40341.499999979482</c:v>
                </c:pt>
                <c:pt idx="18460" formatCode="m/d/yyyy\ h:mm">
                  <c:v>40341.541666646139</c:v>
                </c:pt>
                <c:pt idx="18461" formatCode="m/d/yyyy\ h:mm">
                  <c:v>40341.583333312803</c:v>
                </c:pt>
                <c:pt idx="18462" formatCode="m/d/yyyy\ h:mm">
                  <c:v>40341.624999979467</c:v>
                </c:pt>
                <c:pt idx="18463" formatCode="m/d/yyyy\ h:mm">
                  <c:v>40341.666666646131</c:v>
                </c:pt>
                <c:pt idx="18464" formatCode="m/d/yyyy\ h:mm">
                  <c:v>40341.708333312796</c:v>
                </c:pt>
                <c:pt idx="18465" formatCode="m/d/yyyy\ h:mm">
                  <c:v>40341.74999997946</c:v>
                </c:pt>
                <c:pt idx="18466" formatCode="m/d/yyyy\ h:mm">
                  <c:v>40341.791666646124</c:v>
                </c:pt>
                <c:pt idx="18467" formatCode="m/d/yyyy\ h:mm">
                  <c:v>40341.833333312788</c:v>
                </c:pt>
                <c:pt idx="18468" formatCode="m/d/yyyy\ h:mm">
                  <c:v>40341.874999979467</c:v>
                </c:pt>
                <c:pt idx="18469" formatCode="m/d/yyyy\ h:mm">
                  <c:v>40341.916666646139</c:v>
                </c:pt>
                <c:pt idx="18470" formatCode="m/d/yyyy\ h:mm">
                  <c:v>40341.958333312796</c:v>
                </c:pt>
                <c:pt idx="18471" formatCode="m/d/yyyy\ h:mm">
                  <c:v>40341.999999979445</c:v>
                </c:pt>
                <c:pt idx="18472" formatCode="m/d/yyyy\ h:mm">
                  <c:v>40342.04166664611</c:v>
                </c:pt>
                <c:pt idx="18473" formatCode="m/d/yyyy\ h:mm">
                  <c:v>40342.083333312781</c:v>
                </c:pt>
                <c:pt idx="18474" formatCode="m/d/yyyy\ h:mm">
                  <c:v>40342.124999979438</c:v>
                </c:pt>
                <c:pt idx="18475" formatCode="m/d/yyyy\ h:mm">
                  <c:v>40342.166666646102</c:v>
                </c:pt>
                <c:pt idx="18476" formatCode="m/d/yyyy\ h:mm">
                  <c:v>40342.208333312767</c:v>
                </c:pt>
                <c:pt idx="18477" formatCode="m/d/yyyy\ h:mm">
                  <c:v>40342.249999979431</c:v>
                </c:pt>
                <c:pt idx="18478" formatCode="m/d/yyyy\ h:mm">
                  <c:v>40342.291666646081</c:v>
                </c:pt>
                <c:pt idx="18479" formatCode="m/d/yyyy\ h:mm">
                  <c:v>40342.333333312759</c:v>
                </c:pt>
                <c:pt idx="18480" formatCode="m/d/yyyy\ h:mm">
                  <c:v>40342.374999979445</c:v>
                </c:pt>
                <c:pt idx="18481" formatCode="m/d/yyyy\ h:mm">
                  <c:v>40342.416666646102</c:v>
                </c:pt>
                <c:pt idx="18482" formatCode="m/d/yyyy\ h:mm">
                  <c:v>40342.458333312767</c:v>
                </c:pt>
                <c:pt idx="18483" formatCode="m/d/yyyy\ h:mm">
                  <c:v>40342.499999979416</c:v>
                </c:pt>
                <c:pt idx="18484" formatCode="m/d/yyyy\ h:mm">
                  <c:v>40342.541666646081</c:v>
                </c:pt>
                <c:pt idx="18485" formatCode="m/d/yyyy\ h:mm">
                  <c:v>40342.583333312745</c:v>
                </c:pt>
                <c:pt idx="18486" formatCode="m/d/yyyy\ h:mm">
                  <c:v>40342.624999979409</c:v>
                </c:pt>
                <c:pt idx="18487" formatCode="m/d/yyyy\ h:mm">
                  <c:v>40342.666666646073</c:v>
                </c:pt>
                <c:pt idx="18488" formatCode="m/d/yyyy\ h:mm">
                  <c:v>40342.708333312738</c:v>
                </c:pt>
                <c:pt idx="18489" formatCode="m/d/yyyy\ h:mm">
                  <c:v>40342.749999979402</c:v>
                </c:pt>
                <c:pt idx="18490" formatCode="m/d/yyyy\ h:mm">
                  <c:v>40342.791666646051</c:v>
                </c:pt>
                <c:pt idx="18491" formatCode="m/d/yyyy\ h:mm">
                  <c:v>40342.83333331273</c:v>
                </c:pt>
                <c:pt idx="18492" formatCode="m/d/yyyy\ h:mm">
                  <c:v>40342.874999979409</c:v>
                </c:pt>
                <c:pt idx="18493" formatCode="m/d/yyyy\ h:mm">
                  <c:v>40342.916666646073</c:v>
                </c:pt>
                <c:pt idx="18494" formatCode="m/d/yyyy\ h:mm">
                  <c:v>40342.958333312738</c:v>
                </c:pt>
                <c:pt idx="18495" formatCode="m/d/yyyy\ h:mm">
                  <c:v>40342.999999979387</c:v>
                </c:pt>
                <c:pt idx="18496" formatCode="m/d/yyyy\ h:mm">
                  <c:v>40343.041666646051</c:v>
                </c:pt>
                <c:pt idx="18497" formatCode="m/d/yyyy\ h:mm">
                  <c:v>40343.083333312716</c:v>
                </c:pt>
                <c:pt idx="18498" formatCode="m/d/yyyy\ h:mm">
                  <c:v>40343.12499997938</c:v>
                </c:pt>
                <c:pt idx="18499" formatCode="m/d/yyyy\ h:mm">
                  <c:v>40343.166666646044</c:v>
                </c:pt>
                <c:pt idx="18500" formatCode="m/d/yyyy\ h:mm">
                  <c:v>40343.208333312708</c:v>
                </c:pt>
                <c:pt idx="18501" formatCode="m/d/yyyy\ h:mm">
                  <c:v>40343.249999979373</c:v>
                </c:pt>
                <c:pt idx="18502" formatCode="m/d/yyyy\ h:mm">
                  <c:v>40343.291666646022</c:v>
                </c:pt>
                <c:pt idx="18503" formatCode="m/d/yyyy\ h:mm">
                  <c:v>40343.333333312701</c:v>
                </c:pt>
                <c:pt idx="18504" formatCode="m/d/yyyy\ h:mm">
                  <c:v>40343.37499997938</c:v>
                </c:pt>
                <c:pt idx="18505" formatCode="m/d/yyyy\ h:mm">
                  <c:v>40343.416666646044</c:v>
                </c:pt>
                <c:pt idx="18506" formatCode="m/d/yyyy\ h:mm">
                  <c:v>40343.458333312708</c:v>
                </c:pt>
                <c:pt idx="18507" formatCode="m/d/yyyy\ h:mm">
                  <c:v>40343.499999979358</c:v>
                </c:pt>
                <c:pt idx="18508" formatCode="m/d/yyyy\ h:mm">
                  <c:v>40343.541666646022</c:v>
                </c:pt>
                <c:pt idx="18509" formatCode="m/d/yyyy\ h:mm">
                  <c:v>40343.583333312687</c:v>
                </c:pt>
                <c:pt idx="18510" formatCode="m/d/yyyy\ h:mm">
                  <c:v>40343.624999979351</c:v>
                </c:pt>
                <c:pt idx="18511" formatCode="m/d/yyyy\ h:mm">
                  <c:v>40343.666666646015</c:v>
                </c:pt>
                <c:pt idx="18512" formatCode="m/d/yyyy\ h:mm">
                  <c:v>40343.708333312679</c:v>
                </c:pt>
                <c:pt idx="18513" formatCode="m/d/yyyy\ h:mm">
                  <c:v>40343.749999979344</c:v>
                </c:pt>
                <c:pt idx="18514" formatCode="m/d/yyyy\ h:mm">
                  <c:v>40343.791666645993</c:v>
                </c:pt>
                <c:pt idx="18515" formatCode="m/d/yyyy\ h:mm">
                  <c:v>40343.833333312672</c:v>
                </c:pt>
                <c:pt idx="18516" formatCode="m/d/yyyy\ h:mm">
                  <c:v>40343.874999979351</c:v>
                </c:pt>
                <c:pt idx="18517" formatCode="m/d/yyyy\ h:mm">
                  <c:v>40343.916666646015</c:v>
                </c:pt>
                <c:pt idx="18518" formatCode="m/d/yyyy\ h:mm">
                  <c:v>40343.958333312679</c:v>
                </c:pt>
                <c:pt idx="18519" formatCode="m/d/yyyy\ h:mm">
                  <c:v>40343.999999979329</c:v>
                </c:pt>
                <c:pt idx="18520" formatCode="m/d/yyyy\ h:mm">
                  <c:v>40344.041666645986</c:v>
                </c:pt>
                <c:pt idx="18521" formatCode="m/d/yyyy\ h:mm">
                  <c:v>40344.083333312657</c:v>
                </c:pt>
                <c:pt idx="18522" formatCode="m/d/yyyy\ h:mm">
                  <c:v>40344.124999979322</c:v>
                </c:pt>
                <c:pt idx="18523" formatCode="m/d/yyyy\ h:mm">
                  <c:v>40344.166666645986</c:v>
                </c:pt>
                <c:pt idx="18524" formatCode="m/d/yyyy\ h:mm">
                  <c:v>40344.20833331265</c:v>
                </c:pt>
                <c:pt idx="18525" formatCode="m/d/yyyy\ h:mm">
                  <c:v>40344.249999979314</c:v>
                </c:pt>
                <c:pt idx="18526" formatCode="m/d/yyyy\ h:mm">
                  <c:v>40344.291666645964</c:v>
                </c:pt>
                <c:pt idx="18527" formatCode="m/d/yyyy\ h:mm">
                  <c:v>40344.333333312636</c:v>
                </c:pt>
                <c:pt idx="18528" formatCode="m/d/yyyy\ h:mm">
                  <c:v>40344.374999979322</c:v>
                </c:pt>
                <c:pt idx="18529" formatCode="m/d/yyyy\ h:mm">
                  <c:v>40344.416666645986</c:v>
                </c:pt>
                <c:pt idx="18530" formatCode="m/d/yyyy\ h:mm">
                  <c:v>40344.458333312643</c:v>
                </c:pt>
                <c:pt idx="18531" formatCode="m/d/yyyy\ h:mm">
                  <c:v>40344.4999999793</c:v>
                </c:pt>
                <c:pt idx="18532" formatCode="m/d/yyyy\ h:mm">
                  <c:v>40344.541666645964</c:v>
                </c:pt>
                <c:pt idx="18533" formatCode="m/d/yyyy\ h:mm">
                  <c:v>40344.583333312628</c:v>
                </c:pt>
                <c:pt idx="18534" formatCode="m/d/yyyy\ h:mm">
                  <c:v>40344.624999979285</c:v>
                </c:pt>
                <c:pt idx="18535" formatCode="m/d/yyyy\ h:mm">
                  <c:v>40344.666666645957</c:v>
                </c:pt>
                <c:pt idx="18536" formatCode="m/d/yyyy\ h:mm">
                  <c:v>40344.708333312621</c:v>
                </c:pt>
                <c:pt idx="18537" formatCode="m/d/yyyy\ h:mm">
                  <c:v>40344.749999979285</c:v>
                </c:pt>
                <c:pt idx="18538" formatCode="m/d/yyyy\ h:mm">
                  <c:v>40344.791666645928</c:v>
                </c:pt>
                <c:pt idx="18539" formatCode="m/d/yyyy\ h:mm">
                  <c:v>40344.833333312614</c:v>
                </c:pt>
                <c:pt idx="18540" formatCode="m/d/yyyy\ h:mm">
                  <c:v>40344.874999979293</c:v>
                </c:pt>
                <c:pt idx="18541" formatCode="m/d/yyyy\ h:mm">
                  <c:v>40344.916666645942</c:v>
                </c:pt>
                <c:pt idx="18542" formatCode="m/d/yyyy\ h:mm">
                  <c:v>40344.958333312621</c:v>
                </c:pt>
                <c:pt idx="18543" formatCode="m/d/yyyy\ h:mm">
                  <c:v>40344.999999979271</c:v>
                </c:pt>
                <c:pt idx="18544" formatCode="m/d/yyyy\ h:mm">
                  <c:v>40345.041666645935</c:v>
                </c:pt>
                <c:pt idx="18545" formatCode="m/d/yyyy\ h:mm">
                  <c:v>40345.083333312599</c:v>
                </c:pt>
                <c:pt idx="18546" formatCode="m/d/yyyy\ h:mm">
                  <c:v>40345.124999979264</c:v>
                </c:pt>
                <c:pt idx="18547" formatCode="m/d/yyyy\ h:mm">
                  <c:v>40345.166666645928</c:v>
                </c:pt>
                <c:pt idx="18548" formatCode="m/d/yyyy\ h:mm">
                  <c:v>40345.208333312592</c:v>
                </c:pt>
                <c:pt idx="18549" formatCode="m/d/yyyy\ h:mm">
                  <c:v>40345.249999979256</c:v>
                </c:pt>
                <c:pt idx="18550" formatCode="m/d/yyyy\ h:mm">
                  <c:v>40345.291666645899</c:v>
                </c:pt>
                <c:pt idx="18551" formatCode="m/d/yyyy\ h:mm">
                  <c:v>40345.333333312592</c:v>
                </c:pt>
                <c:pt idx="18552" formatCode="m/d/yyyy\ h:mm">
                  <c:v>40345.374999979249</c:v>
                </c:pt>
                <c:pt idx="18553" formatCode="m/d/yyyy\ h:mm">
                  <c:v>40345.416666645913</c:v>
                </c:pt>
                <c:pt idx="18554" formatCode="m/d/yyyy\ h:mm">
                  <c:v>40345.458333312599</c:v>
                </c:pt>
                <c:pt idx="18555" formatCode="m/d/yyyy\ h:mm">
                  <c:v>40345.499999979234</c:v>
                </c:pt>
                <c:pt idx="18556" formatCode="m/d/yyyy\ h:mm">
                  <c:v>40345.541666645906</c:v>
                </c:pt>
                <c:pt idx="18557" formatCode="m/d/yyyy\ h:mm">
                  <c:v>40345.583333312585</c:v>
                </c:pt>
                <c:pt idx="18558" formatCode="m/d/yyyy\ h:mm">
                  <c:v>40345.624999979234</c:v>
                </c:pt>
                <c:pt idx="18559" formatCode="m/d/yyyy\ h:mm">
                  <c:v>40345.666666645884</c:v>
                </c:pt>
                <c:pt idx="18560" formatCode="m/d/yyyy\ h:mm">
                  <c:v>40345.708333312563</c:v>
                </c:pt>
                <c:pt idx="18561" formatCode="m/d/yyyy\ h:mm">
                  <c:v>40345.749999979227</c:v>
                </c:pt>
                <c:pt idx="18562" formatCode="m/d/yyyy\ h:mm">
                  <c:v>40345.79166664587</c:v>
                </c:pt>
                <c:pt idx="18563" formatCode="m/d/yyyy\ h:mm">
                  <c:v>40345.833333312563</c:v>
                </c:pt>
                <c:pt idx="18564" formatCode="m/d/yyyy\ h:mm">
                  <c:v>40345.874999979234</c:v>
                </c:pt>
                <c:pt idx="18565" formatCode="m/d/yyyy\ h:mm">
                  <c:v>40345.916666645891</c:v>
                </c:pt>
                <c:pt idx="18566" formatCode="m/d/yyyy\ h:mm">
                  <c:v>40345.95833331257</c:v>
                </c:pt>
                <c:pt idx="18567" formatCode="m/d/yyyy\ h:mm">
                  <c:v>40345.999999979205</c:v>
                </c:pt>
                <c:pt idx="18568" formatCode="m/d/yyyy\ h:mm">
                  <c:v>40346.041666645877</c:v>
                </c:pt>
                <c:pt idx="18569" formatCode="m/d/yyyy\ h:mm">
                  <c:v>40346.083333312541</c:v>
                </c:pt>
                <c:pt idx="18570" formatCode="m/d/yyyy\ h:mm">
                  <c:v>40346.124999979205</c:v>
                </c:pt>
                <c:pt idx="18571" formatCode="m/d/yyyy\ h:mm">
                  <c:v>40346.16666664587</c:v>
                </c:pt>
                <c:pt idx="18572" formatCode="m/d/yyyy\ h:mm">
                  <c:v>40346.208333312541</c:v>
                </c:pt>
                <c:pt idx="18573" formatCode="m/d/yyyy\ h:mm">
                  <c:v>40346.249999979198</c:v>
                </c:pt>
                <c:pt idx="18574" formatCode="m/d/yyyy\ h:mm">
                  <c:v>40346.291666645833</c:v>
                </c:pt>
                <c:pt idx="18575" formatCode="m/d/yyyy\ h:mm">
                  <c:v>40346.333333312541</c:v>
                </c:pt>
                <c:pt idx="18576" formatCode="m/d/yyyy\ h:mm">
                  <c:v>40346.374999979205</c:v>
                </c:pt>
                <c:pt idx="18577" formatCode="m/d/yyyy\ h:mm">
                  <c:v>40346.416666645862</c:v>
                </c:pt>
                <c:pt idx="18578" formatCode="m/d/yyyy\ h:mm">
                  <c:v>40346.458333312541</c:v>
                </c:pt>
                <c:pt idx="18579" formatCode="m/d/yyyy\ h:mm">
                  <c:v>40346.499999979183</c:v>
                </c:pt>
                <c:pt idx="18580" formatCode="m/d/yyyy\ h:mm">
                  <c:v>40346.541666645833</c:v>
                </c:pt>
                <c:pt idx="18581" formatCode="m/d/yyyy\ h:mm">
                  <c:v>40346.583333312512</c:v>
                </c:pt>
                <c:pt idx="18582" formatCode="m/d/yyyy\ h:mm">
                  <c:v>40346.624999979183</c:v>
                </c:pt>
                <c:pt idx="18583" formatCode="m/d/yyyy\ h:mm">
                  <c:v>40346.666666645826</c:v>
                </c:pt>
                <c:pt idx="18584" formatCode="m/d/yyyy\ h:mm">
                  <c:v>40346.708333312512</c:v>
                </c:pt>
                <c:pt idx="18585" formatCode="m/d/yyyy\ h:mm">
                  <c:v>40346.749999979169</c:v>
                </c:pt>
                <c:pt idx="18586" formatCode="m/d/yyyy\ h:mm">
                  <c:v>40346.791666645804</c:v>
                </c:pt>
                <c:pt idx="18587" formatCode="m/d/yyyy\ h:mm">
                  <c:v>40346.833333312497</c:v>
                </c:pt>
                <c:pt idx="18588" formatCode="m/d/yyyy\ h:mm">
                  <c:v>40346.874999979176</c:v>
                </c:pt>
                <c:pt idx="18589" formatCode="m/d/yyyy\ h:mm">
                  <c:v>40346.916666645833</c:v>
                </c:pt>
                <c:pt idx="18590" formatCode="m/d/yyyy\ h:mm">
                  <c:v>40346.958333312505</c:v>
                </c:pt>
                <c:pt idx="18591" formatCode="m/d/yyyy\ h:mm">
                  <c:v>40346.999999979162</c:v>
                </c:pt>
                <c:pt idx="18592" formatCode="m/d/yyyy\ h:mm">
                  <c:v>40347.041666645804</c:v>
                </c:pt>
                <c:pt idx="18593" formatCode="m/d/yyyy\ h:mm">
                  <c:v>40347.083333312483</c:v>
                </c:pt>
                <c:pt idx="18594" formatCode="m/d/yyyy\ h:mm">
                  <c:v>40347.124999979147</c:v>
                </c:pt>
                <c:pt idx="18595" formatCode="m/d/yyyy\ h:mm">
                  <c:v>40347.166666645804</c:v>
                </c:pt>
                <c:pt idx="18596" formatCode="m/d/yyyy\ h:mm">
                  <c:v>40347.208333312483</c:v>
                </c:pt>
                <c:pt idx="18597" formatCode="m/d/yyyy\ h:mm">
                  <c:v>40347.24999997914</c:v>
                </c:pt>
                <c:pt idx="18598" formatCode="m/d/yyyy\ h:mm">
                  <c:v>40347.291666645782</c:v>
                </c:pt>
                <c:pt idx="18599" formatCode="m/d/yyyy\ h:mm">
                  <c:v>40347.333333312468</c:v>
                </c:pt>
                <c:pt idx="18600" formatCode="m/d/yyyy\ h:mm">
                  <c:v>40347.374999979147</c:v>
                </c:pt>
                <c:pt idx="18601" formatCode="m/d/yyyy\ h:mm">
                  <c:v>40347.416666645797</c:v>
                </c:pt>
                <c:pt idx="18602" formatCode="m/d/yyyy\ h:mm">
                  <c:v>40347.458333312476</c:v>
                </c:pt>
                <c:pt idx="18603" formatCode="m/d/yyyy\ h:mm">
                  <c:v>40347.499999979133</c:v>
                </c:pt>
                <c:pt idx="18604" formatCode="m/d/yyyy\ h:mm">
                  <c:v>40347.541666645775</c:v>
                </c:pt>
                <c:pt idx="18605" formatCode="m/d/yyyy\ h:mm">
                  <c:v>40347.583333312461</c:v>
                </c:pt>
                <c:pt idx="18606" formatCode="m/d/yyyy\ h:mm">
                  <c:v>40347.624999979118</c:v>
                </c:pt>
                <c:pt idx="18607" formatCode="m/d/yyyy\ h:mm">
                  <c:v>40347.666666645775</c:v>
                </c:pt>
                <c:pt idx="18608" formatCode="m/d/yyyy\ h:mm">
                  <c:v>40347.708333312446</c:v>
                </c:pt>
                <c:pt idx="18609" formatCode="m/d/yyyy\ h:mm">
                  <c:v>40347.749999979111</c:v>
                </c:pt>
                <c:pt idx="18610" formatCode="m/d/yyyy\ h:mm">
                  <c:v>40347.791666645753</c:v>
                </c:pt>
                <c:pt idx="18611" formatCode="m/d/yyyy\ h:mm">
                  <c:v>40347.833333312439</c:v>
                </c:pt>
                <c:pt idx="18612" formatCode="m/d/yyyy\ h:mm">
                  <c:v>40347.874999979118</c:v>
                </c:pt>
                <c:pt idx="18613" formatCode="m/d/yyyy\ h:mm">
                  <c:v>40347.916666645768</c:v>
                </c:pt>
                <c:pt idx="18614" formatCode="m/d/yyyy\ h:mm">
                  <c:v>40347.958333312446</c:v>
                </c:pt>
                <c:pt idx="18615" formatCode="m/d/yyyy\ h:mm">
                  <c:v>40347.999999979096</c:v>
                </c:pt>
                <c:pt idx="18616" formatCode="m/d/yyyy\ h:mm">
                  <c:v>40348.041666645746</c:v>
                </c:pt>
                <c:pt idx="18617" formatCode="m/d/yyyy\ h:mm">
                  <c:v>40348.083333312432</c:v>
                </c:pt>
                <c:pt idx="18618" formatCode="m/d/yyyy\ h:mm">
                  <c:v>40348.124999979089</c:v>
                </c:pt>
                <c:pt idx="18619" formatCode="m/d/yyyy\ h:mm">
                  <c:v>40348.166666645739</c:v>
                </c:pt>
                <c:pt idx="18620" formatCode="m/d/yyyy\ h:mm">
                  <c:v>40348.208333312417</c:v>
                </c:pt>
                <c:pt idx="18621" formatCode="m/d/yyyy\ h:mm">
                  <c:v>40348.249999979082</c:v>
                </c:pt>
                <c:pt idx="18622" formatCode="m/d/yyyy\ h:mm">
                  <c:v>40348.291666645717</c:v>
                </c:pt>
                <c:pt idx="18623" formatCode="m/d/yyyy\ h:mm">
                  <c:v>40348.33333331241</c:v>
                </c:pt>
                <c:pt idx="18624" formatCode="m/d/yyyy\ h:mm">
                  <c:v>40348.374999979096</c:v>
                </c:pt>
                <c:pt idx="18625" formatCode="m/d/yyyy\ h:mm">
                  <c:v>40348.416666645739</c:v>
                </c:pt>
                <c:pt idx="18626" formatCode="m/d/yyyy\ h:mm">
                  <c:v>40348.458333312417</c:v>
                </c:pt>
                <c:pt idx="18627" formatCode="m/d/yyyy\ h:mm">
                  <c:v>40348.499999979067</c:v>
                </c:pt>
                <c:pt idx="18628" formatCode="m/d/yyyy\ h:mm">
                  <c:v>40348.541666645724</c:v>
                </c:pt>
                <c:pt idx="18629" formatCode="m/d/yyyy\ h:mm">
                  <c:v>40348.583333312396</c:v>
                </c:pt>
                <c:pt idx="18630" formatCode="m/d/yyyy\ h:mm">
                  <c:v>40348.62499997906</c:v>
                </c:pt>
                <c:pt idx="18631" formatCode="m/d/yyyy\ h:mm">
                  <c:v>40348.666666645724</c:v>
                </c:pt>
                <c:pt idx="18632" formatCode="m/d/yyyy\ h:mm">
                  <c:v>40348.708333312388</c:v>
                </c:pt>
                <c:pt idx="18633" formatCode="m/d/yyyy\ h:mm">
                  <c:v>40348.749999979053</c:v>
                </c:pt>
                <c:pt idx="18634" formatCode="m/d/yyyy\ h:mm">
                  <c:v>40348.791666645688</c:v>
                </c:pt>
                <c:pt idx="18635" formatCode="m/d/yyyy\ h:mm">
                  <c:v>40348.833333312381</c:v>
                </c:pt>
                <c:pt idx="18636" formatCode="m/d/yyyy\ h:mm">
                  <c:v>40348.87499997906</c:v>
                </c:pt>
                <c:pt idx="18637" formatCode="m/d/yyyy\ h:mm">
                  <c:v>40348.916666645709</c:v>
                </c:pt>
                <c:pt idx="18638" formatCode="m/d/yyyy\ h:mm">
                  <c:v>40348.958333312396</c:v>
                </c:pt>
                <c:pt idx="18639" formatCode="m/d/yyyy\ h:mm">
                  <c:v>40348.999999979038</c:v>
                </c:pt>
                <c:pt idx="18640" formatCode="m/d/yyyy\ h:mm">
                  <c:v>40349.041666645688</c:v>
                </c:pt>
                <c:pt idx="18641" formatCode="m/d/yyyy\ h:mm">
                  <c:v>40349.083333312366</c:v>
                </c:pt>
                <c:pt idx="18642" formatCode="m/d/yyyy\ h:mm">
                  <c:v>40349.124999979031</c:v>
                </c:pt>
                <c:pt idx="18643" formatCode="m/d/yyyy\ h:mm">
                  <c:v>40349.16666664568</c:v>
                </c:pt>
                <c:pt idx="18644" formatCode="m/d/yyyy\ h:mm">
                  <c:v>40349.208333312359</c:v>
                </c:pt>
                <c:pt idx="18645" formatCode="m/d/yyyy\ h:mm">
                  <c:v>40349.249999979023</c:v>
                </c:pt>
                <c:pt idx="18646" formatCode="m/d/yyyy\ h:mm">
                  <c:v>40349.291666645659</c:v>
                </c:pt>
                <c:pt idx="18647" formatCode="m/d/yyyy\ h:mm">
                  <c:v>40349.333333312352</c:v>
                </c:pt>
                <c:pt idx="18648" formatCode="m/d/yyyy\ h:mm">
                  <c:v>40349.374999979031</c:v>
                </c:pt>
                <c:pt idx="18649" formatCode="m/d/yyyy\ h:mm">
                  <c:v>40349.41666664568</c:v>
                </c:pt>
                <c:pt idx="18650" formatCode="m/d/yyyy\ h:mm">
                  <c:v>40349.458333312359</c:v>
                </c:pt>
                <c:pt idx="18651" formatCode="m/d/yyyy\ h:mm">
                  <c:v>40349.499999979009</c:v>
                </c:pt>
                <c:pt idx="18652" formatCode="m/d/yyyy\ h:mm">
                  <c:v>40349.541666645659</c:v>
                </c:pt>
                <c:pt idx="18653" formatCode="m/d/yyyy\ h:mm">
                  <c:v>40349.583333312337</c:v>
                </c:pt>
                <c:pt idx="18654" formatCode="m/d/yyyy\ h:mm">
                  <c:v>40349.624999979002</c:v>
                </c:pt>
                <c:pt idx="18655" formatCode="m/d/yyyy\ h:mm">
                  <c:v>40349.666666645651</c:v>
                </c:pt>
                <c:pt idx="18656" formatCode="m/d/yyyy\ h:mm">
                  <c:v>40349.70833331233</c:v>
                </c:pt>
                <c:pt idx="18657" formatCode="m/d/yyyy\ h:mm">
                  <c:v>40349.749999979002</c:v>
                </c:pt>
                <c:pt idx="18658" formatCode="m/d/yyyy\ h:mm">
                  <c:v>40349.791666645629</c:v>
                </c:pt>
                <c:pt idx="18659" formatCode="m/d/yyyy\ h:mm">
                  <c:v>40349.833333312323</c:v>
                </c:pt>
                <c:pt idx="18660" formatCode="m/d/yyyy\ h:mm">
                  <c:v>40349.874999979009</c:v>
                </c:pt>
                <c:pt idx="18661" formatCode="m/d/yyyy\ h:mm">
                  <c:v>40349.916666645651</c:v>
                </c:pt>
                <c:pt idx="18662" formatCode="m/d/yyyy\ h:mm">
                  <c:v>40349.95833331233</c:v>
                </c:pt>
                <c:pt idx="18663" formatCode="m/d/yyyy\ h:mm">
                  <c:v>40349.999999978994</c:v>
                </c:pt>
                <c:pt idx="18664" formatCode="m/d/yyyy\ h:mm">
                  <c:v>40350.041666645629</c:v>
                </c:pt>
                <c:pt idx="18665" formatCode="m/d/yyyy\ h:mm">
                  <c:v>40350.083333312308</c:v>
                </c:pt>
                <c:pt idx="18666" formatCode="m/d/yyyy\ h:mm">
                  <c:v>40350.124999978987</c:v>
                </c:pt>
                <c:pt idx="18667" formatCode="m/d/yyyy\ h:mm">
                  <c:v>40350.166666645622</c:v>
                </c:pt>
                <c:pt idx="18668" formatCode="m/d/yyyy\ h:mm">
                  <c:v>40350.208333312301</c:v>
                </c:pt>
                <c:pt idx="18669" formatCode="m/d/yyyy\ h:mm">
                  <c:v>40350.24999997898</c:v>
                </c:pt>
                <c:pt idx="18670" formatCode="m/d/yyyy\ h:mm">
                  <c:v>40350.2916666456</c:v>
                </c:pt>
                <c:pt idx="18671" formatCode="m/d/yyyy\ h:mm">
                  <c:v>40350.333333312294</c:v>
                </c:pt>
                <c:pt idx="18672" formatCode="m/d/yyyy\ h:mm">
                  <c:v>40350.374999978987</c:v>
                </c:pt>
                <c:pt idx="18673" formatCode="m/d/yyyy\ h:mm">
                  <c:v>40350.416666645622</c:v>
                </c:pt>
                <c:pt idx="18674" formatCode="m/d/yyyy\ h:mm">
                  <c:v>40350.458333312301</c:v>
                </c:pt>
                <c:pt idx="18675" formatCode="m/d/yyyy\ h:mm">
                  <c:v>40350.499999978965</c:v>
                </c:pt>
                <c:pt idx="18676" formatCode="m/d/yyyy\ h:mm">
                  <c:v>40350.5416666456</c:v>
                </c:pt>
                <c:pt idx="18677" formatCode="m/d/yyyy\ h:mm">
                  <c:v>40350.583333312279</c:v>
                </c:pt>
                <c:pt idx="18678" formatCode="m/d/yyyy\ h:mm">
                  <c:v>40350.624999978943</c:v>
                </c:pt>
                <c:pt idx="18679" formatCode="m/d/yyyy\ h:mm">
                  <c:v>40350.666666645593</c:v>
                </c:pt>
                <c:pt idx="18680" formatCode="m/d/yyyy\ h:mm">
                  <c:v>40350.708333312272</c:v>
                </c:pt>
                <c:pt idx="18681" formatCode="m/d/yyyy\ h:mm">
                  <c:v>40350.749999978943</c:v>
                </c:pt>
                <c:pt idx="18682" formatCode="m/d/yyyy\ h:mm">
                  <c:v>40350.791666645579</c:v>
                </c:pt>
                <c:pt idx="18683" formatCode="m/d/yyyy\ h:mm">
                  <c:v>40350.833333312265</c:v>
                </c:pt>
                <c:pt idx="18684" formatCode="m/d/yyyy\ h:mm">
                  <c:v>40350.874999978951</c:v>
                </c:pt>
                <c:pt idx="18685" formatCode="m/d/yyyy\ h:mm">
                  <c:v>40350.916666645593</c:v>
                </c:pt>
                <c:pt idx="18686" formatCode="m/d/yyyy\ h:mm">
                  <c:v>40350.958333312272</c:v>
                </c:pt>
                <c:pt idx="18687" formatCode="m/d/yyyy\ h:mm">
                  <c:v>40350.999999978936</c:v>
                </c:pt>
                <c:pt idx="18688" formatCode="m/d/yyyy\ h:mm">
                  <c:v>40351.041666645586</c:v>
                </c:pt>
                <c:pt idx="18689" formatCode="m/d/yyyy\ h:mm">
                  <c:v>40351.08333331225</c:v>
                </c:pt>
                <c:pt idx="18690" formatCode="m/d/yyyy\ h:mm">
                  <c:v>40351.124999978929</c:v>
                </c:pt>
                <c:pt idx="18691" formatCode="m/d/yyyy\ h:mm">
                  <c:v>40351.166666645579</c:v>
                </c:pt>
                <c:pt idx="18692" formatCode="m/d/yyyy\ h:mm">
                  <c:v>40351.208333312235</c:v>
                </c:pt>
                <c:pt idx="18693" formatCode="m/d/yyyy\ h:mm">
                  <c:v>40351.249999978922</c:v>
                </c:pt>
                <c:pt idx="18694" formatCode="m/d/yyyy\ h:mm">
                  <c:v>40351.291666645557</c:v>
                </c:pt>
                <c:pt idx="18695" formatCode="m/d/yyyy\ h:mm">
                  <c:v>40351.333333312235</c:v>
                </c:pt>
                <c:pt idx="18696" formatCode="m/d/yyyy\ h:mm">
                  <c:v>40351.374999978929</c:v>
                </c:pt>
                <c:pt idx="18697" formatCode="m/d/yyyy\ h:mm">
                  <c:v>40351.416666645579</c:v>
                </c:pt>
                <c:pt idx="18698" formatCode="m/d/yyyy\ h:mm">
                  <c:v>40351.458333312243</c:v>
                </c:pt>
                <c:pt idx="18699" formatCode="m/d/yyyy\ h:mm">
                  <c:v>40351.499999978892</c:v>
                </c:pt>
                <c:pt idx="18700" formatCode="m/d/yyyy\ h:mm">
                  <c:v>40351.541666645557</c:v>
                </c:pt>
                <c:pt idx="18701" formatCode="m/d/yyyy\ h:mm">
                  <c:v>40351.583333312221</c:v>
                </c:pt>
                <c:pt idx="18702" formatCode="m/d/yyyy\ h:mm">
                  <c:v>40351.624999978892</c:v>
                </c:pt>
                <c:pt idx="18703" formatCode="m/d/yyyy\ h:mm">
                  <c:v>40351.666666645535</c:v>
                </c:pt>
                <c:pt idx="18704" formatCode="m/d/yyyy\ h:mm">
                  <c:v>40351.708333312214</c:v>
                </c:pt>
                <c:pt idx="18705" formatCode="m/d/yyyy\ h:mm">
                  <c:v>40351.749999978892</c:v>
                </c:pt>
                <c:pt idx="18706" formatCode="m/d/yyyy\ h:mm">
                  <c:v>40351.79166664552</c:v>
                </c:pt>
                <c:pt idx="18707" formatCode="m/d/yyyy\ h:mm">
                  <c:v>40351.833333312206</c:v>
                </c:pt>
                <c:pt idx="18708" formatCode="m/d/yyyy\ h:mm">
                  <c:v>40351.8749999789</c:v>
                </c:pt>
                <c:pt idx="18709" formatCode="m/d/yyyy\ h:mm">
                  <c:v>40351.916666645542</c:v>
                </c:pt>
                <c:pt idx="18710" formatCode="m/d/yyyy\ h:mm">
                  <c:v>40351.958333312214</c:v>
                </c:pt>
                <c:pt idx="18711" formatCode="m/d/yyyy\ h:mm">
                  <c:v>40351.999999978863</c:v>
                </c:pt>
                <c:pt idx="18712" formatCode="m/d/yyyy\ h:mm">
                  <c:v>40352.041666645528</c:v>
                </c:pt>
                <c:pt idx="18713" formatCode="m/d/yyyy\ h:mm">
                  <c:v>40352.083333312192</c:v>
                </c:pt>
                <c:pt idx="18714" formatCode="m/d/yyyy\ h:mm">
                  <c:v>40352.124999978863</c:v>
                </c:pt>
                <c:pt idx="18715" formatCode="m/d/yyyy\ h:mm">
                  <c:v>40352.16666664552</c:v>
                </c:pt>
                <c:pt idx="18716" formatCode="m/d/yyyy\ h:mm">
                  <c:v>40352.208333312192</c:v>
                </c:pt>
                <c:pt idx="18717" formatCode="m/d/yyyy\ h:mm">
                  <c:v>40352.249999978849</c:v>
                </c:pt>
                <c:pt idx="18718" formatCode="m/d/yyyy\ h:mm">
                  <c:v>40352.291666645484</c:v>
                </c:pt>
                <c:pt idx="18719" formatCode="m/d/yyyy\ h:mm">
                  <c:v>40352.333333312192</c:v>
                </c:pt>
                <c:pt idx="18720" formatCode="m/d/yyyy\ h:mm">
                  <c:v>40352.374999978856</c:v>
                </c:pt>
                <c:pt idx="18721" formatCode="m/d/yyyy\ h:mm">
                  <c:v>40352.416666645513</c:v>
                </c:pt>
                <c:pt idx="18722" formatCode="m/d/yyyy\ h:mm">
                  <c:v>40352.458333312199</c:v>
                </c:pt>
                <c:pt idx="18723" formatCode="m/d/yyyy\ h:mm">
                  <c:v>40352.499999978842</c:v>
                </c:pt>
                <c:pt idx="18724" formatCode="m/d/yyyy\ h:mm">
                  <c:v>40352.541666645484</c:v>
                </c:pt>
                <c:pt idx="18725" formatCode="m/d/yyyy\ h:mm">
                  <c:v>40352.583333312163</c:v>
                </c:pt>
                <c:pt idx="18726" formatCode="m/d/yyyy\ h:mm">
                  <c:v>40352.624999978842</c:v>
                </c:pt>
                <c:pt idx="18727" formatCode="m/d/yyyy\ h:mm">
                  <c:v>40352.666666645484</c:v>
                </c:pt>
                <c:pt idx="18728" formatCode="m/d/yyyy\ h:mm">
                  <c:v>40352.708333312163</c:v>
                </c:pt>
                <c:pt idx="18729" formatCode="m/d/yyyy\ h:mm">
                  <c:v>40352.749999978834</c:v>
                </c:pt>
                <c:pt idx="18730" formatCode="m/d/yyyy\ h:mm">
                  <c:v>40352.791666645469</c:v>
                </c:pt>
                <c:pt idx="18731" formatCode="m/d/yyyy\ h:mm">
                  <c:v>40352.833333312148</c:v>
                </c:pt>
                <c:pt idx="18732" formatCode="m/d/yyyy\ h:mm">
                  <c:v>40352.874999978834</c:v>
                </c:pt>
                <c:pt idx="18733" formatCode="m/d/yyyy\ h:mm">
                  <c:v>40352.916666645491</c:v>
                </c:pt>
                <c:pt idx="18734" formatCode="m/d/yyyy\ h:mm">
                  <c:v>40352.958333312155</c:v>
                </c:pt>
                <c:pt idx="18735" formatCode="m/d/yyyy\ h:mm">
                  <c:v>40352.999999978812</c:v>
                </c:pt>
                <c:pt idx="18736" formatCode="m/d/yyyy\ h:mm">
                  <c:v>40353.041666645455</c:v>
                </c:pt>
                <c:pt idx="18737" formatCode="m/d/yyyy\ h:mm">
                  <c:v>40353.083333312141</c:v>
                </c:pt>
                <c:pt idx="18738" formatCode="m/d/yyyy\ h:mm">
                  <c:v>40353.124999978798</c:v>
                </c:pt>
                <c:pt idx="18739" formatCode="m/d/yyyy\ h:mm">
                  <c:v>40353.166666645455</c:v>
                </c:pt>
                <c:pt idx="18740" formatCode="m/d/yyyy\ h:mm">
                  <c:v>40353.208333312141</c:v>
                </c:pt>
                <c:pt idx="18741" formatCode="m/d/yyyy\ h:mm">
                  <c:v>40353.249999978791</c:v>
                </c:pt>
                <c:pt idx="18742" formatCode="m/d/yyyy\ h:mm">
                  <c:v>40353.291666645433</c:v>
                </c:pt>
                <c:pt idx="18743" formatCode="m/d/yyyy\ h:mm">
                  <c:v>40353.333333312119</c:v>
                </c:pt>
                <c:pt idx="18744" formatCode="m/d/yyyy\ h:mm">
                  <c:v>40353.374999978798</c:v>
                </c:pt>
                <c:pt idx="18745" formatCode="m/d/yyyy\ h:mm">
                  <c:v>40353.416666645448</c:v>
                </c:pt>
                <c:pt idx="18746" formatCode="m/d/yyyy\ h:mm">
                  <c:v>40353.458333312126</c:v>
                </c:pt>
                <c:pt idx="18747" formatCode="m/d/yyyy\ h:mm">
                  <c:v>40353.499999978783</c:v>
                </c:pt>
                <c:pt idx="18748" formatCode="m/d/yyyy\ h:mm">
                  <c:v>40353.541666645426</c:v>
                </c:pt>
                <c:pt idx="18749" formatCode="m/d/yyyy\ h:mm">
                  <c:v>40353.583333312112</c:v>
                </c:pt>
                <c:pt idx="18750" formatCode="m/d/yyyy\ h:mm">
                  <c:v>40353.624999978769</c:v>
                </c:pt>
                <c:pt idx="18751" formatCode="m/d/yyyy\ h:mm">
                  <c:v>40353.666666645426</c:v>
                </c:pt>
                <c:pt idx="18752" formatCode="m/d/yyyy\ h:mm">
                  <c:v>40353.708333312097</c:v>
                </c:pt>
                <c:pt idx="18753" formatCode="m/d/yyyy\ h:mm">
                  <c:v>40353.749999978761</c:v>
                </c:pt>
                <c:pt idx="18754" formatCode="m/d/yyyy\ h:mm">
                  <c:v>40353.791666645404</c:v>
                </c:pt>
                <c:pt idx="18755" formatCode="m/d/yyyy\ h:mm">
                  <c:v>40353.83333331209</c:v>
                </c:pt>
                <c:pt idx="18756" formatCode="m/d/yyyy\ h:mm">
                  <c:v>40353.874999978776</c:v>
                </c:pt>
                <c:pt idx="18757" formatCode="m/d/yyyy\ h:mm">
                  <c:v>40353.916666645418</c:v>
                </c:pt>
                <c:pt idx="18758" formatCode="m/d/yyyy\ h:mm">
                  <c:v>40353.958333312097</c:v>
                </c:pt>
                <c:pt idx="18759" formatCode="m/d/yyyy\ h:mm">
                  <c:v>40353.999999978747</c:v>
                </c:pt>
                <c:pt idx="18760" formatCode="m/d/yyyy\ h:mm">
                  <c:v>40354.041666645404</c:v>
                </c:pt>
                <c:pt idx="18761" formatCode="m/d/yyyy\ h:mm">
                  <c:v>40354.083333312083</c:v>
                </c:pt>
                <c:pt idx="18762" formatCode="m/d/yyyy\ h:mm">
                  <c:v>40354.12499997874</c:v>
                </c:pt>
                <c:pt idx="18763" formatCode="m/d/yyyy\ h:mm">
                  <c:v>40354.166666645404</c:v>
                </c:pt>
                <c:pt idx="18764" formatCode="m/d/yyyy\ h:mm">
                  <c:v>40354.208333312068</c:v>
                </c:pt>
                <c:pt idx="18765" formatCode="m/d/yyyy\ h:mm">
                  <c:v>40354.249999978732</c:v>
                </c:pt>
                <c:pt idx="18766" formatCode="m/d/yyyy\ h:mm">
                  <c:v>40354.291666645368</c:v>
                </c:pt>
                <c:pt idx="18767" formatCode="m/d/yyyy\ h:mm">
                  <c:v>40354.333333312061</c:v>
                </c:pt>
                <c:pt idx="18768" formatCode="m/d/yyyy\ h:mm">
                  <c:v>40354.374999978747</c:v>
                </c:pt>
                <c:pt idx="18769" formatCode="m/d/yyyy\ h:mm">
                  <c:v>40354.416666645389</c:v>
                </c:pt>
                <c:pt idx="18770" formatCode="m/d/yyyy\ h:mm">
                  <c:v>40354.458333312075</c:v>
                </c:pt>
                <c:pt idx="18771" formatCode="m/d/yyyy\ h:mm">
                  <c:v>40354.499999978718</c:v>
                </c:pt>
                <c:pt idx="18772" formatCode="m/d/yyyy\ h:mm">
                  <c:v>40354.541666645375</c:v>
                </c:pt>
                <c:pt idx="18773" formatCode="m/d/yyyy\ h:mm">
                  <c:v>40354.583333312046</c:v>
                </c:pt>
                <c:pt idx="18774" formatCode="m/d/yyyy\ h:mm">
                  <c:v>40354.624999978711</c:v>
                </c:pt>
                <c:pt idx="18775" formatCode="m/d/yyyy\ h:mm">
                  <c:v>40354.666666645375</c:v>
                </c:pt>
                <c:pt idx="18776" formatCode="m/d/yyyy\ h:mm">
                  <c:v>40354.708333312039</c:v>
                </c:pt>
                <c:pt idx="18777" formatCode="m/d/yyyy\ h:mm">
                  <c:v>40354.749999978703</c:v>
                </c:pt>
                <c:pt idx="18778" formatCode="m/d/yyyy\ h:mm">
                  <c:v>40354.791666645338</c:v>
                </c:pt>
                <c:pt idx="18779" formatCode="m/d/yyyy\ h:mm">
                  <c:v>40354.833333312032</c:v>
                </c:pt>
                <c:pt idx="18780" formatCode="m/d/yyyy\ h:mm">
                  <c:v>40354.874999978711</c:v>
                </c:pt>
                <c:pt idx="18781" formatCode="m/d/yyyy\ h:mm">
                  <c:v>40354.91666664536</c:v>
                </c:pt>
                <c:pt idx="18782" formatCode="m/d/yyyy\ h:mm">
                  <c:v>40354.958333312046</c:v>
                </c:pt>
                <c:pt idx="18783" formatCode="m/d/yyyy\ h:mm">
                  <c:v>40354.999999978689</c:v>
                </c:pt>
                <c:pt idx="18784" formatCode="m/d/yyyy\ h:mm">
                  <c:v>40355.041666645338</c:v>
                </c:pt>
                <c:pt idx="18785" formatCode="m/d/yyyy\ h:mm">
                  <c:v>40355.083333312017</c:v>
                </c:pt>
                <c:pt idx="18786" formatCode="m/d/yyyy\ h:mm">
                  <c:v>40355.124999978681</c:v>
                </c:pt>
                <c:pt idx="18787" formatCode="m/d/yyyy\ h:mm">
                  <c:v>40355.166666645331</c:v>
                </c:pt>
                <c:pt idx="18788" formatCode="m/d/yyyy\ h:mm">
                  <c:v>40355.20833331201</c:v>
                </c:pt>
                <c:pt idx="18789" formatCode="m/d/yyyy\ h:mm">
                  <c:v>40355.249999978681</c:v>
                </c:pt>
                <c:pt idx="18790" formatCode="m/d/yyyy\ h:mm">
                  <c:v>40355.291666645317</c:v>
                </c:pt>
                <c:pt idx="18791" formatCode="m/d/yyyy\ h:mm">
                  <c:v>40355.333333312003</c:v>
                </c:pt>
                <c:pt idx="18792" formatCode="m/d/yyyy\ h:mm">
                  <c:v>40355.374999978689</c:v>
                </c:pt>
                <c:pt idx="18793" formatCode="m/d/yyyy\ h:mm">
                  <c:v>40355.416666645331</c:v>
                </c:pt>
                <c:pt idx="18794" formatCode="m/d/yyyy\ h:mm">
                  <c:v>40355.45833331201</c:v>
                </c:pt>
                <c:pt idx="18795" formatCode="m/d/yyyy\ h:mm">
                  <c:v>40355.49999997866</c:v>
                </c:pt>
                <c:pt idx="18796" formatCode="m/d/yyyy\ h:mm">
                  <c:v>40355.541666645324</c:v>
                </c:pt>
                <c:pt idx="18797" formatCode="m/d/yyyy\ h:mm">
                  <c:v>40355.583333311988</c:v>
                </c:pt>
                <c:pt idx="18798" formatCode="m/d/yyyy\ h:mm">
                  <c:v>40355.624999978652</c:v>
                </c:pt>
                <c:pt idx="18799" formatCode="m/d/yyyy\ h:mm">
                  <c:v>40355.666666645302</c:v>
                </c:pt>
                <c:pt idx="18800" formatCode="m/d/yyyy\ h:mm">
                  <c:v>40355.708333311981</c:v>
                </c:pt>
                <c:pt idx="18801" formatCode="m/d/yyyy\ h:mm">
                  <c:v>40355.749999978645</c:v>
                </c:pt>
                <c:pt idx="18802" formatCode="m/d/yyyy\ h:mm">
                  <c:v>40355.79166664528</c:v>
                </c:pt>
                <c:pt idx="18803" formatCode="m/d/yyyy\ h:mm">
                  <c:v>40355.833333311981</c:v>
                </c:pt>
                <c:pt idx="18804" formatCode="m/d/yyyy\ h:mm">
                  <c:v>40355.874999978652</c:v>
                </c:pt>
                <c:pt idx="18805" formatCode="m/d/yyyy\ h:mm">
                  <c:v>40355.916666645302</c:v>
                </c:pt>
                <c:pt idx="18806" formatCode="m/d/yyyy\ h:mm">
                  <c:v>40355.958333311988</c:v>
                </c:pt>
                <c:pt idx="18807" formatCode="m/d/yyyy\ h:mm">
                  <c:v>40355.999999978631</c:v>
                </c:pt>
                <c:pt idx="18808" formatCode="m/d/yyyy\ h:mm">
                  <c:v>40356.04166664528</c:v>
                </c:pt>
                <c:pt idx="18809" formatCode="m/d/yyyy\ h:mm">
                  <c:v>40356.083333311959</c:v>
                </c:pt>
                <c:pt idx="18810" formatCode="m/d/yyyy\ h:mm">
                  <c:v>40356.124999978623</c:v>
                </c:pt>
                <c:pt idx="18811" formatCode="m/d/yyyy\ h:mm">
                  <c:v>40356.166666645273</c:v>
                </c:pt>
                <c:pt idx="18812" formatCode="m/d/yyyy\ h:mm">
                  <c:v>40356.208333311952</c:v>
                </c:pt>
                <c:pt idx="18813" formatCode="m/d/yyyy\ h:mm">
                  <c:v>40356.249999978616</c:v>
                </c:pt>
                <c:pt idx="18814" formatCode="m/d/yyyy\ h:mm">
                  <c:v>40356.291666645251</c:v>
                </c:pt>
                <c:pt idx="18815" formatCode="m/d/yyyy\ h:mm">
                  <c:v>40356.333333311944</c:v>
                </c:pt>
                <c:pt idx="18816" formatCode="m/d/yyyy\ h:mm">
                  <c:v>40356.374999978623</c:v>
                </c:pt>
                <c:pt idx="18817" formatCode="m/d/yyyy\ h:mm">
                  <c:v>40356.416666645273</c:v>
                </c:pt>
                <c:pt idx="18818" formatCode="m/d/yyyy\ h:mm">
                  <c:v>40356.458333311952</c:v>
                </c:pt>
                <c:pt idx="18819" formatCode="m/d/yyyy\ h:mm">
                  <c:v>40356.499999978601</c:v>
                </c:pt>
                <c:pt idx="18820" formatCode="m/d/yyyy\ h:mm">
                  <c:v>40356.541666645251</c:v>
                </c:pt>
                <c:pt idx="18821" formatCode="m/d/yyyy\ h:mm">
                  <c:v>40356.58333331193</c:v>
                </c:pt>
                <c:pt idx="18822" formatCode="m/d/yyyy\ h:mm">
                  <c:v>40356.624999978601</c:v>
                </c:pt>
                <c:pt idx="18823" formatCode="m/d/yyyy\ h:mm">
                  <c:v>40356.666666645244</c:v>
                </c:pt>
                <c:pt idx="18824" formatCode="m/d/yyyy\ h:mm">
                  <c:v>40356.708333311923</c:v>
                </c:pt>
                <c:pt idx="18825" formatCode="m/d/yyyy\ h:mm">
                  <c:v>40356.749999978601</c:v>
                </c:pt>
                <c:pt idx="18826" formatCode="m/d/yyyy\ h:mm">
                  <c:v>40356.791666645222</c:v>
                </c:pt>
                <c:pt idx="18827" formatCode="m/d/yyyy\ h:mm">
                  <c:v>40356.833333311915</c:v>
                </c:pt>
                <c:pt idx="18828" formatCode="m/d/yyyy\ h:mm">
                  <c:v>40356.874999978609</c:v>
                </c:pt>
                <c:pt idx="18829" formatCode="m/d/yyyy\ h:mm">
                  <c:v>40356.916666645244</c:v>
                </c:pt>
                <c:pt idx="18830" formatCode="m/d/yyyy\ h:mm">
                  <c:v>40356.958333311923</c:v>
                </c:pt>
                <c:pt idx="18831" formatCode="m/d/yyyy\ h:mm">
                  <c:v>40356.999999978587</c:v>
                </c:pt>
                <c:pt idx="18832" formatCode="m/d/yyyy\ h:mm">
                  <c:v>40357.041666645222</c:v>
                </c:pt>
                <c:pt idx="18833" formatCode="m/d/yyyy\ h:mm">
                  <c:v>40357.083333311901</c:v>
                </c:pt>
                <c:pt idx="18834" formatCode="m/d/yyyy\ h:mm">
                  <c:v>40357.12499997858</c:v>
                </c:pt>
                <c:pt idx="18835" formatCode="m/d/yyyy\ h:mm">
                  <c:v>40357.166666645215</c:v>
                </c:pt>
                <c:pt idx="18836" formatCode="m/d/yyyy\ h:mm">
                  <c:v>40357.208333311894</c:v>
                </c:pt>
                <c:pt idx="18837" formatCode="m/d/yyyy\ h:mm">
                  <c:v>40357.249999978572</c:v>
                </c:pt>
                <c:pt idx="18838" formatCode="m/d/yyyy\ h:mm">
                  <c:v>40357.291666645193</c:v>
                </c:pt>
                <c:pt idx="18839" formatCode="m/d/yyyy\ h:mm">
                  <c:v>40357.333333311886</c:v>
                </c:pt>
                <c:pt idx="18840" formatCode="m/d/yyyy\ h:mm">
                  <c:v>40357.37499997858</c:v>
                </c:pt>
                <c:pt idx="18841" formatCode="m/d/yyyy\ h:mm">
                  <c:v>40357.416666645215</c:v>
                </c:pt>
                <c:pt idx="18842" formatCode="m/d/yyyy\ h:mm">
                  <c:v>40357.458333311894</c:v>
                </c:pt>
                <c:pt idx="18843" formatCode="m/d/yyyy\ h:mm">
                  <c:v>40357.499999978543</c:v>
                </c:pt>
                <c:pt idx="18844" formatCode="m/d/yyyy\ h:mm">
                  <c:v>40357.541666645193</c:v>
                </c:pt>
                <c:pt idx="18845" formatCode="m/d/yyyy\ h:mm">
                  <c:v>40357.583333311872</c:v>
                </c:pt>
                <c:pt idx="18846" formatCode="m/d/yyyy\ h:mm">
                  <c:v>40357.624999978543</c:v>
                </c:pt>
                <c:pt idx="18847" formatCode="m/d/yyyy\ h:mm">
                  <c:v>40357.666666645186</c:v>
                </c:pt>
                <c:pt idx="18848" formatCode="m/d/yyyy\ h:mm">
                  <c:v>40357.708333311864</c:v>
                </c:pt>
                <c:pt idx="18849" formatCode="m/d/yyyy\ h:mm">
                  <c:v>40357.749999978543</c:v>
                </c:pt>
                <c:pt idx="18850" formatCode="m/d/yyyy\ h:mm">
                  <c:v>40357.791666645171</c:v>
                </c:pt>
                <c:pt idx="18851" formatCode="m/d/yyyy\ h:mm">
                  <c:v>40357.833333311857</c:v>
                </c:pt>
                <c:pt idx="18852" formatCode="m/d/yyyy\ h:mm">
                  <c:v>40357.87499997855</c:v>
                </c:pt>
                <c:pt idx="18853" formatCode="m/d/yyyy\ h:mm">
                  <c:v>40357.916666645193</c:v>
                </c:pt>
                <c:pt idx="18854" formatCode="m/d/yyyy\ h:mm">
                  <c:v>40357.958333311864</c:v>
                </c:pt>
                <c:pt idx="18855" formatCode="m/d/yyyy\ h:mm">
                  <c:v>40357.999999978529</c:v>
                </c:pt>
                <c:pt idx="18856" formatCode="m/d/yyyy\ h:mm">
                  <c:v>40358.041666645178</c:v>
                </c:pt>
                <c:pt idx="18857" formatCode="m/d/yyyy\ h:mm">
                  <c:v>40358.083333311835</c:v>
                </c:pt>
                <c:pt idx="18858" formatCode="m/d/yyyy\ h:mm">
                  <c:v>40358.124999978521</c:v>
                </c:pt>
                <c:pt idx="18859" formatCode="m/d/yyyy\ h:mm">
                  <c:v>40358.166666645171</c:v>
                </c:pt>
                <c:pt idx="18860" formatCode="m/d/yyyy\ h:mm">
                  <c:v>40358.208333311835</c:v>
                </c:pt>
                <c:pt idx="18861" formatCode="m/d/yyyy\ h:mm">
                  <c:v>40358.249999978514</c:v>
                </c:pt>
                <c:pt idx="18862" formatCode="m/d/yyyy\ h:mm">
                  <c:v>40358.291666645149</c:v>
                </c:pt>
                <c:pt idx="18863" formatCode="m/d/yyyy\ h:mm">
                  <c:v>40358.333333311828</c:v>
                </c:pt>
                <c:pt idx="18864" formatCode="m/d/yyyy\ h:mm">
                  <c:v>40358.374999978514</c:v>
                </c:pt>
                <c:pt idx="18865" formatCode="m/d/yyyy\ h:mm">
                  <c:v>40358.416666645171</c:v>
                </c:pt>
                <c:pt idx="18866" formatCode="m/d/yyyy\ h:mm">
                  <c:v>40358.458333311835</c:v>
                </c:pt>
                <c:pt idx="18867" formatCode="m/d/yyyy\ h:mm">
                  <c:v>40358.499999978492</c:v>
                </c:pt>
                <c:pt idx="18868" formatCode="m/d/yyyy\ h:mm">
                  <c:v>40358.541666645135</c:v>
                </c:pt>
                <c:pt idx="18869" formatCode="m/d/yyyy\ h:mm">
                  <c:v>40358.583333311806</c:v>
                </c:pt>
                <c:pt idx="18870" formatCode="m/d/yyyy\ h:mm">
                  <c:v>40358.624999978492</c:v>
                </c:pt>
                <c:pt idx="18871" formatCode="m/d/yyyy\ h:mm">
                  <c:v>40358.666666645135</c:v>
                </c:pt>
                <c:pt idx="18872" formatCode="m/d/yyyy\ h:mm">
                  <c:v>40358.708333311806</c:v>
                </c:pt>
                <c:pt idx="18873" formatCode="m/d/yyyy\ h:mm">
                  <c:v>40358.749999978485</c:v>
                </c:pt>
                <c:pt idx="18874" formatCode="m/d/yyyy\ h:mm">
                  <c:v>40358.79166664512</c:v>
                </c:pt>
                <c:pt idx="18875" formatCode="m/d/yyyy\ h:mm">
                  <c:v>40358.833333311784</c:v>
                </c:pt>
                <c:pt idx="18876" formatCode="m/d/yyyy\ h:mm">
                  <c:v>40358.874999978485</c:v>
                </c:pt>
                <c:pt idx="18877" formatCode="m/d/yyyy\ h:mm">
                  <c:v>40358.916666645142</c:v>
                </c:pt>
                <c:pt idx="18878" formatCode="m/d/yyyy\ h:mm">
                  <c:v>40358.958333311792</c:v>
                </c:pt>
                <c:pt idx="18879" formatCode="m/d/yyyy\ h:mm">
                  <c:v>40358.999999978463</c:v>
                </c:pt>
                <c:pt idx="18880" formatCode="m/d/yyyy\ h:mm">
                  <c:v>40359.04166664512</c:v>
                </c:pt>
                <c:pt idx="18881" formatCode="m/d/yyyy\ h:mm">
                  <c:v>40359.083333311784</c:v>
                </c:pt>
                <c:pt idx="18882" formatCode="m/d/yyyy\ h:mm">
                  <c:v>40359.124999978449</c:v>
                </c:pt>
                <c:pt idx="18883" formatCode="m/d/yyyy\ h:mm">
                  <c:v>40359.166666645106</c:v>
                </c:pt>
                <c:pt idx="18884" formatCode="m/d/yyyy\ h:mm">
                  <c:v>40359.208333311777</c:v>
                </c:pt>
                <c:pt idx="18885" formatCode="m/d/yyyy\ h:mm">
                  <c:v>40359.249999978441</c:v>
                </c:pt>
                <c:pt idx="18886" formatCode="m/d/yyyy\ h:mm">
                  <c:v>40359.291666645084</c:v>
                </c:pt>
                <c:pt idx="18887" formatCode="m/d/yyyy\ h:mm">
                  <c:v>40359.33333331177</c:v>
                </c:pt>
                <c:pt idx="18888" formatCode="m/d/yyyy\ h:mm">
                  <c:v>40359.374999978456</c:v>
                </c:pt>
                <c:pt idx="18889" formatCode="m/d/yyyy\ h:mm">
                  <c:v>40359.416666645098</c:v>
                </c:pt>
                <c:pt idx="18890" formatCode="m/d/yyyy\ h:mm">
                  <c:v>40359.458333311763</c:v>
                </c:pt>
                <c:pt idx="18891" formatCode="m/d/yyyy\ h:mm">
                  <c:v>40359.499999978441</c:v>
                </c:pt>
                <c:pt idx="18892" formatCode="m/d/yyyy\ h:mm">
                  <c:v>40359.541666645084</c:v>
                </c:pt>
                <c:pt idx="18893" formatCode="m/d/yyyy\ h:mm">
                  <c:v>40359.583333311755</c:v>
                </c:pt>
                <c:pt idx="18894" formatCode="m/d/yyyy\ h:mm">
                  <c:v>40359.624999978434</c:v>
                </c:pt>
                <c:pt idx="18895" formatCode="m/d/yyyy\ h:mm">
                  <c:v>40359.666666645084</c:v>
                </c:pt>
                <c:pt idx="18896" formatCode="m/d/yyyy\ h:mm">
                  <c:v>40359.708333311733</c:v>
                </c:pt>
                <c:pt idx="18897" formatCode="m/d/yyyy\ h:mm">
                  <c:v>40359.749999978412</c:v>
                </c:pt>
                <c:pt idx="18898" formatCode="m/d/yyyy\ h:mm">
                  <c:v>40359.791666645055</c:v>
                </c:pt>
                <c:pt idx="18899" formatCode="m/d/yyyy\ h:mm">
                  <c:v>40359.833333311726</c:v>
                </c:pt>
                <c:pt idx="18900" formatCode="m/d/yyyy\ h:mm">
                  <c:v>40359.874999978434</c:v>
                </c:pt>
                <c:pt idx="18901" formatCode="m/d/yyyy\ h:mm">
                  <c:v>40359.916666645069</c:v>
                </c:pt>
                <c:pt idx="18902" formatCode="m/d/yyyy\ h:mm">
                  <c:v>40359.958333311733</c:v>
                </c:pt>
                <c:pt idx="18903" formatCode="m/d/yyyy\ h:mm">
                  <c:v>40359.999999978398</c:v>
                </c:pt>
                <c:pt idx="18904" formatCode="m/d/yyyy\ h:mm">
                  <c:v>40360.041666645055</c:v>
                </c:pt>
                <c:pt idx="18905" formatCode="m/d/yyyy\ h:mm">
                  <c:v>40360.083333311726</c:v>
                </c:pt>
                <c:pt idx="18906" formatCode="m/d/yyyy\ h:mm">
                  <c:v>40360.12499997839</c:v>
                </c:pt>
                <c:pt idx="18907" formatCode="m/d/yyyy\ h:mm">
                  <c:v>40360.166666645055</c:v>
                </c:pt>
                <c:pt idx="18908" formatCode="m/d/yyyy\ h:mm">
                  <c:v>40360.208333311704</c:v>
                </c:pt>
                <c:pt idx="18909" formatCode="m/d/yyyy\ h:mm">
                  <c:v>40360.249999978383</c:v>
                </c:pt>
                <c:pt idx="18910" formatCode="m/d/yyyy\ h:mm">
                  <c:v>40360.291666645018</c:v>
                </c:pt>
                <c:pt idx="18911" formatCode="m/d/yyyy\ h:mm">
                  <c:v>40360.333333311704</c:v>
                </c:pt>
                <c:pt idx="18912" formatCode="m/d/yyyy\ h:mm">
                  <c:v>40360.374999978398</c:v>
                </c:pt>
                <c:pt idx="18913" formatCode="m/d/yyyy\ h:mm">
                  <c:v>40360.41666664504</c:v>
                </c:pt>
                <c:pt idx="18914" formatCode="m/d/yyyy\ h:mm">
                  <c:v>40360.458333311712</c:v>
                </c:pt>
                <c:pt idx="18915" formatCode="m/d/yyyy\ h:mm">
                  <c:v>40360.499999978369</c:v>
                </c:pt>
                <c:pt idx="18916" formatCode="m/d/yyyy\ h:mm">
                  <c:v>40360.541666645026</c:v>
                </c:pt>
                <c:pt idx="18917" formatCode="m/d/yyyy\ h:mm">
                  <c:v>40360.583333311683</c:v>
                </c:pt>
                <c:pt idx="18918" formatCode="m/d/yyyy\ h:mm">
                  <c:v>40360.624999978361</c:v>
                </c:pt>
                <c:pt idx="18919" formatCode="m/d/yyyy\ h:mm">
                  <c:v>40360.666666645026</c:v>
                </c:pt>
                <c:pt idx="18920" formatCode="m/d/yyyy\ h:mm">
                  <c:v>40360.708333311675</c:v>
                </c:pt>
                <c:pt idx="18921" formatCode="m/d/yyyy\ h:mm">
                  <c:v>40360.749999978361</c:v>
                </c:pt>
                <c:pt idx="18922" formatCode="m/d/yyyy\ h:mm">
                  <c:v>40360.791666644996</c:v>
                </c:pt>
                <c:pt idx="18923" formatCode="m/d/yyyy\ h:mm">
                  <c:v>40360.833333311675</c:v>
                </c:pt>
                <c:pt idx="18924" formatCode="m/d/yyyy\ h:mm">
                  <c:v>40360.874999978369</c:v>
                </c:pt>
                <c:pt idx="18925" formatCode="m/d/yyyy\ h:mm">
                  <c:v>40360.916666645011</c:v>
                </c:pt>
                <c:pt idx="18926" formatCode="m/d/yyyy\ h:mm">
                  <c:v>40360.958333311683</c:v>
                </c:pt>
                <c:pt idx="18927" formatCode="m/d/yyyy\ h:mm">
                  <c:v>40360.999999978339</c:v>
                </c:pt>
                <c:pt idx="18928" formatCode="m/d/yyyy\ h:mm">
                  <c:v>40361.041666645004</c:v>
                </c:pt>
                <c:pt idx="18929" formatCode="m/d/yyyy\ h:mm">
                  <c:v>40361.083333311653</c:v>
                </c:pt>
                <c:pt idx="18930" formatCode="m/d/yyyy\ h:mm">
                  <c:v>40361.124999978332</c:v>
                </c:pt>
                <c:pt idx="18931" formatCode="m/d/yyyy\ h:mm">
                  <c:v>40361.166666644996</c:v>
                </c:pt>
                <c:pt idx="18932" formatCode="m/d/yyyy\ h:mm">
                  <c:v>40361.208333311646</c:v>
                </c:pt>
                <c:pt idx="18933" formatCode="m/d/yyyy\ h:mm">
                  <c:v>40361.249999978332</c:v>
                </c:pt>
                <c:pt idx="18934" formatCode="m/d/yyyy\ h:mm">
                  <c:v>40361.291666644975</c:v>
                </c:pt>
                <c:pt idx="18935" formatCode="m/d/yyyy\ h:mm">
                  <c:v>40361.333333311639</c:v>
                </c:pt>
                <c:pt idx="18936" formatCode="m/d/yyyy\ h:mm">
                  <c:v>40361.374999978339</c:v>
                </c:pt>
                <c:pt idx="18937" formatCode="m/d/yyyy\ h:mm">
                  <c:v>40361.416666644996</c:v>
                </c:pt>
                <c:pt idx="18938" formatCode="m/d/yyyy\ h:mm">
                  <c:v>40361.458333311646</c:v>
                </c:pt>
                <c:pt idx="18939" formatCode="m/d/yyyy\ h:mm">
                  <c:v>40361.49999997831</c:v>
                </c:pt>
                <c:pt idx="18940" formatCode="m/d/yyyy\ h:mm">
                  <c:v>40361.541666644982</c:v>
                </c:pt>
                <c:pt idx="18941" formatCode="m/d/yyyy\ h:mm">
                  <c:v>40361.583333311624</c:v>
                </c:pt>
                <c:pt idx="18942" formatCode="m/d/yyyy\ h:mm">
                  <c:v>40361.624999978303</c:v>
                </c:pt>
                <c:pt idx="18943" formatCode="m/d/yyyy\ h:mm">
                  <c:v>40361.666666644967</c:v>
                </c:pt>
                <c:pt idx="18944" formatCode="m/d/yyyy\ h:mm">
                  <c:v>40361.708333311624</c:v>
                </c:pt>
                <c:pt idx="18945" formatCode="m/d/yyyy\ h:mm">
                  <c:v>40361.749999978296</c:v>
                </c:pt>
                <c:pt idx="18946" formatCode="m/d/yyyy\ h:mm">
                  <c:v>40361.791666644946</c:v>
                </c:pt>
                <c:pt idx="18947" formatCode="m/d/yyyy\ h:mm">
                  <c:v>40361.833333311624</c:v>
                </c:pt>
                <c:pt idx="18948" formatCode="m/d/yyyy\ h:mm">
                  <c:v>40361.874999978303</c:v>
                </c:pt>
                <c:pt idx="18949" formatCode="m/d/yyyy\ h:mm">
                  <c:v>40361.916666644967</c:v>
                </c:pt>
                <c:pt idx="18950" formatCode="m/d/yyyy\ h:mm">
                  <c:v>40361.958333311617</c:v>
                </c:pt>
                <c:pt idx="18951" formatCode="m/d/yyyy\ h:mm">
                  <c:v>40361.999999978281</c:v>
                </c:pt>
                <c:pt idx="18952" formatCode="m/d/yyyy\ h:mm">
                  <c:v>40362.041666644946</c:v>
                </c:pt>
                <c:pt idx="18953" formatCode="m/d/yyyy\ h:mm">
                  <c:v>40362.083333311595</c:v>
                </c:pt>
                <c:pt idx="18954" formatCode="m/d/yyyy\ h:mm">
                  <c:v>40362.124999978281</c:v>
                </c:pt>
                <c:pt idx="18955" formatCode="m/d/yyyy\ h:mm">
                  <c:v>40362.166666644938</c:v>
                </c:pt>
                <c:pt idx="18956" formatCode="m/d/yyyy\ h:mm">
                  <c:v>40362.208333311595</c:v>
                </c:pt>
                <c:pt idx="18957" formatCode="m/d/yyyy\ h:mm">
                  <c:v>40362.249999978267</c:v>
                </c:pt>
                <c:pt idx="18958" formatCode="m/d/yyyy\ h:mm">
                  <c:v>40362.291666644924</c:v>
                </c:pt>
                <c:pt idx="18959" formatCode="m/d/yyyy\ h:mm">
                  <c:v>40362.333333311595</c:v>
                </c:pt>
                <c:pt idx="18960" formatCode="m/d/yyyy\ h:mm">
                  <c:v>40362.374999978274</c:v>
                </c:pt>
                <c:pt idx="18961" formatCode="m/d/yyyy\ h:mm">
                  <c:v>40362.416666644946</c:v>
                </c:pt>
                <c:pt idx="18962" formatCode="m/d/yyyy\ h:mm">
                  <c:v>40362.458333311602</c:v>
                </c:pt>
                <c:pt idx="18963" formatCode="m/d/yyyy\ h:mm">
                  <c:v>40362.499999978252</c:v>
                </c:pt>
                <c:pt idx="18964" formatCode="m/d/yyyy\ h:mm">
                  <c:v>40362.541666644916</c:v>
                </c:pt>
                <c:pt idx="18965" formatCode="m/d/yyyy\ h:mm">
                  <c:v>40362.583333311581</c:v>
                </c:pt>
                <c:pt idx="18966" formatCode="m/d/yyyy\ h:mm">
                  <c:v>40362.624999978245</c:v>
                </c:pt>
                <c:pt idx="18967" formatCode="m/d/yyyy\ h:mm">
                  <c:v>40362.666666644909</c:v>
                </c:pt>
                <c:pt idx="18968" formatCode="m/d/yyyy\ h:mm">
                  <c:v>40362.708333311573</c:v>
                </c:pt>
                <c:pt idx="18969" formatCode="m/d/yyyy\ h:mm">
                  <c:v>40362.749999978238</c:v>
                </c:pt>
                <c:pt idx="18970" formatCode="m/d/yyyy\ h:mm">
                  <c:v>40362.791666644887</c:v>
                </c:pt>
                <c:pt idx="18971" formatCode="m/d/yyyy\ h:mm">
                  <c:v>40362.833333311566</c:v>
                </c:pt>
                <c:pt idx="18972" formatCode="m/d/yyyy\ h:mm">
                  <c:v>40362.874999978245</c:v>
                </c:pt>
                <c:pt idx="18973" formatCode="m/d/yyyy\ h:mm">
                  <c:v>40362.916666644909</c:v>
                </c:pt>
                <c:pt idx="18974" formatCode="m/d/yyyy\ h:mm">
                  <c:v>40362.958333311573</c:v>
                </c:pt>
                <c:pt idx="18975" formatCode="m/d/yyyy\ h:mm">
                  <c:v>40362.999999978223</c:v>
                </c:pt>
                <c:pt idx="18976" formatCode="m/d/yyyy\ h:mm">
                  <c:v>40363.041666644887</c:v>
                </c:pt>
                <c:pt idx="18977" formatCode="m/d/yyyy\ h:mm">
                  <c:v>40363.083333311552</c:v>
                </c:pt>
                <c:pt idx="18978" formatCode="m/d/yyyy\ h:mm">
                  <c:v>40363.124999978216</c:v>
                </c:pt>
                <c:pt idx="18979" formatCode="m/d/yyyy\ h:mm">
                  <c:v>40363.16666664488</c:v>
                </c:pt>
                <c:pt idx="18980" formatCode="m/d/yyyy\ h:mm">
                  <c:v>40363.208333311544</c:v>
                </c:pt>
                <c:pt idx="18981" formatCode="m/d/yyyy\ h:mm">
                  <c:v>40363.249999978209</c:v>
                </c:pt>
                <c:pt idx="18982" formatCode="m/d/yyyy\ h:mm">
                  <c:v>40363.291666644858</c:v>
                </c:pt>
                <c:pt idx="18983" formatCode="m/d/yyyy\ h:mm">
                  <c:v>40363.333333311537</c:v>
                </c:pt>
                <c:pt idx="18984" formatCode="m/d/yyyy\ h:mm">
                  <c:v>40363.374999978216</c:v>
                </c:pt>
                <c:pt idx="18985" formatCode="m/d/yyyy\ h:mm">
                  <c:v>40363.41666664488</c:v>
                </c:pt>
                <c:pt idx="18986" formatCode="m/d/yyyy\ h:mm">
                  <c:v>40363.458333311544</c:v>
                </c:pt>
                <c:pt idx="18987" formatCode="m/d/yyyy\ h:mm">
                  <c:v>40363.499999978201</c:v>
                </c:pt>
                <c:pt idx="18988" formatCode="m/d/yyyy\ h:mm">
                  <c:v>40363.541666644858</c:v>
                </c:pt>
                <c:pt idx="18989" formatCode="m/d/yyyy\ h:mm">
                  <c:v>40363.583333311522</c:v>
                </c:pt>
                <c:pt idx="18990" formatCode="m/d/yyyy\ h:mm">
                  <c:v>40363.624999978201</c:v>
                </c:pt>
                <c:pt idx="18991" formatCode="m/d/yyyy\ h:mm">
                  <c:v>40363.666666644851</c:v>
                </c:pt>
                <c:pt idx="18992" formatCode="m/d/yyyy\ h:mm">
                  <c:v>40363.708333311515</c:v>
                </c:pt>
                <c:pt idx="18993" formatCode="m/d/yyyy\ h:mm">
                  <c:v>40363.749999978194</c:v>
                </c:pt>
                <c:pt idx="18994" formatCode="m/d/yyyy\ h:mm">
                  <c:v>40363.791666644829</c:v>
                </c:pt>
                <c:pt idx="18995" formatCode="m/d/yyyy\ h:mm">
                  <c:v>40363.833333311508</c:v>
                </c:pt>
                <c:pt idx="18996" formatCode="m/d/yyyy\ h:mm">
                  <c:v>40363.874999978201</c:v>
                </c:pt>
                <c:pt idx="18997" formatCode="m/d/yyyy\ h:mm">
                  <c:v>40363.916666644851</c:v>
                </c:pt>
                <c:pt idx="18998" formatCode="m/d/yyyy\ h:mm">
                  <c:v>40363.958333311515</c:v>
                </c:pt>
                <c:pt idx="18999" formatCode="m/d/yyyy\ h:mm">
                  <c:v>40363.999999978179</c:v>
                </c:pt>
                <c:pt idx="19000" formatCode="m/d/yyyy\ h:mm">
                  <c:v>40364.041666644829</c:v>
                </c:pt>
                <c:pt idx="19001" formatCode="m/d/yyyy\ h:mm">
                  <c:v>40364.083333311486</c:v>
                </c:pt>
                <c:pt idx="19002" formatCode="m/d/yyyy\ h:mm">
                  <c:v>40364.124999978172</c:v>
                </c:pt>
                <c:pt idx="19003" formatCode="m/d/yyyy\ h:mm">
                  <c:v>40364.166666644822</c:v>
                </c:pt>
                <c:pt idx="19004" formatCode="m/d/yyyy\ h:mm">
                  <c:v>40364.208333311486</c:v>
                </c:pt>
                <c:pt idx="19005" formatCode="m/d/yyyy\ h:mm">
                  <c:v>40364.249999978165</c:v>
                </c:pt>
                <c:pt idx="19006" formatCode="m/d/yyyy\ h:mm">
                  <c:v>40364.2916666448</c:v>
                </c:pt>
                <c:pt idx="19007" formatCode="m/d/yyyy\ h:mm">
                  <c:v>40364.333333311479</c:v>
                </c:pt>
                <c:pt idx="19008" formatCode="m/d/yyyy\ h:mm">
                  <c:v>40364.374999978165</c:v>
                </c:pt>
                <c:pt idx="19009" formatCode="m/d/yyyy\ h:mm">
                  <c:v>40364.416666644822</c:v>
                </c:pt>
                <c:pt idx="19010" formatCode="m/d/yyyy\ h:mm">
                  <c:v>40364.458333311486</c:v>
                </c:pt>
                <c:pt idx="19011" formatCode="m/d/yyyy\ h:mm">
                  <c:v>40364.499999978143</c:v>
                </c:pt>
                <c:pt idx="19012" formatCode="m/d/yyyy\ h:mm">
                  <c:v>40364.5416666448</c:v>
                </c:pt>
                <c:pt idx="19013" formatCode="m/d/yyyy\ h:mm">
                  <c:v>40364.583333311464</c:v>
                </c:pt>
                <c:pt idx="19014" formatCode="m/d/yyyy\ h:mm">
                  <c:v>40364.624999978143</c:v>
                </c:pt>
                <c:pt idx="19015" formatCode="m/d/yyyy\ h:mm">
                  <c:v>40364.666666644785</c:v>
                </c:pt>
                <c:pt idx="19016" formatCode="m/d/yyyy\ h:mm">
                  <c:v>40364.708333311457</c:v>
                </c:pt>
                <c:pt idx="19017" formatCode="m/d/yyyy\ h:mm">
                  <c:v>40364.749999978136</c:v>
                </c:pt>
                <c:pt idx="19018" formatCode="m/d/yyyy\ h:mm">
                  <c:v>40364.791666644771</c:v>
                </c:pt>
                <c:pt idx="19019" formatCode="m/d/yyyy\ h:mm">
                  <c:v>40364.83333331145</c:v>
                </c:pt>
                <c:pt idx="19020" formatCode="m/d/yyyy\ h:mm">
                  <c:v>40364.874999978143</c:v>
                </c:pt>
                <c:pt idx="19021" formatCode="m/d/yyyy\ h:mm">
                  <c:v>40364.916666644793</c:v>
                </c:pt>
                <c:pt idx="19022" formatCode="m/d/yyyy\ h:mm">
                  <c:v>40364.958333311442</c:v>
                </c:pt>
                <c:pt idx="19023" formatCode="m/d/yyyy\ h:mm">
                  <c:v>40364.999999978121</c:v>
                </c:pt>
                <c:pt idx="19024" formatCode="m/d/yyyy\ h:mm">
                  <c:v>40365.041666644771</c:v>
                </c:pt>
                <c:pt idx="19025" formatCode="m/d/yyyy\ h:mm">
                  <c:v>40365.083333311435</c:v>
                </c:pt>
                <c:pt idx="19026" formatCode="m/d/yyyy\ h:mm">
                  <c:v>40365.124999978099</c:v>
                </c:pt>
                <c:pt idx="19027" formatCode="m/d/yyyy\ h:mm">
                  <c:v>40365.166666644764</c:v>
                </c:pt>
                <c:pt idx="19028" formatCode="m/d/yyyy\ h:mm">
                  <c:v>40365.208333311428</c:v>
                </c:pt>
                <c:pt idx="19029" formatCode="m/d/yyyy\ h:mm">
                  <c:v>40365.249999978092</c:v>
                </c:pt>
                <c:pt idx="19030" formatCode="m/d/yyyy\ h:mm">
                  <c:v>40365.291666644735</c:v>
                </c:pt>
                <c:pt idx="19031" formatCode="m/d/yyyy\ h:mm">
                  <c:v>40365.333333311421</c:v>
                </c:pt>
                <c:pt idx="19032" formatCode="m/d/yyyy\ h:mm">
                  <c:v>40365.374999978107</c:v>
                </c:pt>
                <c:pt idx="19033" formatCode="m/d/yyyy\ h:mm">
                  <c:v>40365.416666644749</c:v>
                </c:pt>
                <c:pt idx="19034" formatCode="m/d/yyyy\ h:mm">
                  <c:v>40365.458333311413</c:v>
                </c:pt>
                <c:pt idx="19035" formatCode="m/d/yyyy\ h:mm">
                  <c:v>40365.499999978092</c:v>
                </c:pt>
                <c:pt idx="19036" formatCode="m/d/yyyy\ h:mm">
                  <c:v>40365.541666644735</c:v>
                </c:pt>
                <c:pt idx="19037" formatCode="m/d/yyyy\ h:mm">
                  <c:v>40365.583333311406</c:v>
                </c:pt>
                <c:pt idx="19038" formatCode="m/d/yyyy\ h:mm">
                  <c:v>40365.624999978085</c:v>
                </c:pt>
                <c:pt idx="19039" formatCode="m/d/yyyy\ h:mm">
                  <c:v>40365.666666644735</c:v>
                </c:pt>
                <c:pt idx="19040" formatCode="m/d/yyyy\ h:mm">
                  <c:v>40365.708333311384</c:v>
                </c:pt>
                <c:pt idx="19041" formatCode="m/d/yyyy\ h:mm">
                  <c:v>40365.749999978063</c:v>
                </c:pt>
                <c:pt idx="19042" formatCode="m/d/yyyy\ h:mm">
                  <c:v>40365.791666644713</c:v>
                </c:pt>
                <c:pt idx="19043" formatCode="m/d/yyyy\ h:mm">
                  <c:v>40365.833333311384</c:v>
                </c:pt>
                <c:pt idx="19044" formatCode="m/d/yyyy\ h:mm">
                  <c:v>40365.874999978085</c:v>
                </c:pt>
                <c:pt idx="19045" formatCode="m/d/yyyy\ h:mm">
                  <c:v>40365.916666644735</c:v>
                </c:pt>
                <c:pt idx="19046" formatCode="m/d/yyyy\ h:mm">
                  <c:v>40365.958333311391</c:v>
                </c:pt>
                <c:pt idx="19047" formatCode="m/d/yyyy\ h:mm">
                  <c:v>40365.999999978048</c:v>
                </c:pt>
                <c:pt idx="19048" formatCode="m/d/yyyy\ h:mm">
                  <c:v>40366.041666644705</c:v>
                </c:pt>
                <c:pt idx="19049" formatCode="m/d/yyyy\ h:mm">
                  <c:v>40366.083333311377</c:v>
                </c:pt>
                <c:pt idx="19050" formatCode="m/d/yyyy\ h:mm">
                  <c:v>40366.124999978041</c:v>
                </c:pt>
                <c:pt idx="19051" formatCode="m/d/yyyy\ h:mm">
                  <c:v>40366.166666644705</c:v>
                </c:pt>
                <c:pt idx="19052" formatCode="m/d/yyyy\ h:mm">
                  <c:v>40366.20833331137</c:v>
                </c:pt>
                <c:pt idx="19053" formatCode="m/d/yyyy\ h:mm">
                  <c:v>40366.249999978041</c:v>
                </c:pt>
                <c:pt idx="19054" formatCode="m/d/yyyy\ h:mm">
                  <c:v>40366.291666644676</c:v>
                </c:pt>
                <c:pt idx="19055" formatCode="m/d/yyyy\ h:mm">
                  <c:v>40366.333333311355</c:v>
                </c:pt>
                <c:pt idx="19056" formatCode="m/d/yyyy\ h:mm">
                  <c:v>40366.374999978048</c:v>
                </c:pt>
                <c:pt idx="19057" formatCode="m/d/yyyy\ h:mm">
                  <c:v>40366.416666644691</c:v>
                </c:pt>
                <c:pt idx="19058" formatCode="m/d/yyyy\ h:mm">
                  <c:v>40366.458333311362</c:v>
                </c:pt>
                <c:pt idx="19059" formatCode="m/d/yyyy\ h:mm">
                  <c:v>40366.499999978019</c:v>
                </c:pt>
                <c:pt idx="19060" formatCode="m/d/yyyy\ h:mm">
                  <c:v>40366.541666644684</c:v>
                </c:pt>
                <c:pt idx="19061" formatCode="m/d/yyyy\ h:mm">
                  <c:v>40366.583333311333</c:v>
                </c:pt>
                <c:pt idx="19062" formatCode="m/d/yyyy\ h:mm">
                  <c:v>40366.624999978012</c:v>
                </c:pt>
                <c:pt idx="19063" formatCode="m/d/yyyy\ h:mm">
                  <c:v>40366.666666644676</c:v>
                </c:pt>
                <c:pt idx="19064" formatCode="m/d/yyyy\ h:mm">
                  <c:v>40366.708333311326</c:v>
                </c:pt>
                <c:pt idx="19065" formatCode="m/d/yyyy\ h:mm">
                  <c:v>40366.749999978012</c:v>
                </c:pt>
                <c:pt idx="19066" formatCode="m/d/yyyy\ h:mm">
                  <c:v>40366.791666644647</c:v>
                </c:pt>
                <c:pt idx="19067" formatCode="m/d/yyyy\ h:mm">
                  <c:v>40366.833333311326</c:v>
                </c:pt>
                <c:pt idx="19068" formatCode="m/d/yyyy\ h:mm">
                  <c:v>40366.874999978019</c:v>
                </c:pt>
                <c:pt idx="19069" formatCode="m/d/yyyy\ h:mm">
                  <c:v>40366.916666644662</c:v>
                </c:pt>
                <c:pt idx="19070" formatCode="m/d/yyyy\ h:mm">
                  <c:v>40366.958333311333</c:v>
                </c:pt>
                <c:pt idx="19071" formatCode="m/d/yyyy\ h:mm">
                  <c:v>40366.99999997799</c:v>
                </c:pt>
                <c:pt idx="19072" formatCode="m/d/yyyy\ h:mm">
                  <c:v>40367.041666644654</c:v>
                </c:pt>
                <c:pt idx="19073" formatCode="m/d/yyyy\ h:mm">
                  <c:v>40367.083333311304</c:v>
                </c:pt>
                <c:pt idx="19074" formatCode="m/d/yyyy\ h:mm">
                  <c:v>40367.124999977983</c:v>
                </c:pt>
                <c:pt idx="19075" formatCode="m/d/yyyy\ h:mm">
                  <c:v>40367.166666644633</c:v>
                </c:pt>
                <c:pt idx="19076" formatCode="m/d/yyyy\ h:mm">
                  <c:v>40367.208333311304</c:v>
                </c:pt>
                <c:pt idx="19077" formatCode="m/d/yyyy\ h:mm">
                  <c:v>40367.249999977983</c:v>
                </c:pt>
                <c:pt idx="19078" formatCode="m/d/yyyy\ h:mm">
                  <c:v>40367.291666644618</c:v>
                </c:pt>
                <c:pt idx="19079" formatCode="m/d/yyyy\ h:mm">
                  <c:v>40367.333333311304</c:v>
                </c:pt>
                <c:pt idx="19080" formatCode="m/d/yyyy\ h:mm">
                  <c:v>40367.37499997799</c:v>
                </c:pt>
                <c:pt idx="19081" formatCode="m/d/yyyy\ h:mm">
                  <c:v>40367.416666644633</c:v>
                </c:pt>
                <c:pt idx="19082" formatCode="m/d/yyyy\ h:mm">
                  <c:v>40367.458333311297</c:v>
                </c:pt>
                <c:pt idx="19083" formatCode="m/d/yyyy\ h:mm">
                  <c:v>40367.499999977961</c:v>
                </c:pt>
                <c:pt idx="19084" formatCode="m/d/yyyy\ h:mm">
                  <c:v>40367.541666644625</c:v>
                </c:pt>
                <c:pt idx="19085" formatCode="m/d/yyyy\ h:mm">
                  <c:v>40367.583333311275</c:v>
                </c:pt>
                <c:pt idx="19086" formatCode="m/d/yyyy\ h:mm">
                  <c:v>40367.624999977961</c:v>
                </c:pt>
                <c:pt idx="19087" formatCode="m/d/yyyy\ h:mm">
                  <c:v>40367.666666644604</c:v>
                </c:pt>
                <c:pt idx="19088" formatCode="m/d/yyyy\ h:mm">
                  <c:v>40367.708333311275</c:v>
                </c:pt>
                <c:pt idx="19089" formatCode="m/d/yyyy\ h:mm">
                  <c:v>40367.749999977947</c:v>
                </c:pt>
                <c:pt idx="19090" formatCode="m/d/yyyy\ h:mm">
                  <c:v>40367.791666644589</c:v>
                </c:pt>
                <c:pt idx="19091" formatCode="m/d/yyyy\ h:mm">
                  <c:v>40367.833333311275</c:v>
                </c:pt>
                <c:pt idx="19092" formatCode="m/d/yyyy\ h:mm">
                  <c:v>40367.874999977954</c:v>
                </c:pt>
                <c:pt idx="19093" formatCode="m/d/yyyy\ h:mm">
                  <c:v>40367.916666644611</c:v>
                </c:pt>
                <c:pt idx="19094" formatCode="m/d/yyyy\ h:mm">
                  <c:v>40367.958333311268</c:v>
                </c:pt>
                <c:pt idx="19095" formatCode="m/d/yyyy\ h:mm">
                  <c:v>40367.999999977932</c:v>
                </c:pt>
                <c:pt idx="19096" formatCode="m/d/yyyy\ h:mm">
                  <c:v>40368.041666644596</c:v>
                </c:pt>
                <c:pt idx="19097" formatCode="m/d/yyyy\ h:mm">
                  <c:v>40368.083333311246</c:v>
                </c:pt>
                <c:pt idx="19098" formatCode="m/d/yyyy\ h:mm">
                  <c:v>40368.124999977932</c:v>
                </c:pt>
                <c:pt idx="19099" formatCode="m/d/yyyy\ h:mm">
                  <c:v>40368.166666644589</c:v>
                </c:pt>
                <c:pt idx="19100" formatCode="m/d/yyyy\ h:mm">
                  <c:v>40368.208333311239</c:v>
                </c:pt>
                <c:pt idx="19101" formatCode="m/d/yyyy\ h:mm">
                  <c:v>40368.249999977917</c:v>
                </c:pt>
                <c:pt idx="19102" formatCode="m/d/yyyy\ h:mm">
                  <c:v>40368.291666644574</c:v>
                </c:pt>
                <c:pt idx="19103" formatCode="m/d/yyyy\ h:mm">
                  <c:v>40368.333333311231</c:v>
                </c:pt>
                <c:pt idx="19104" formatCode="m/d/yyyy\ h:mm">
                  <c:v>40368.374999977925</c:v>
                </c:pt>
                <c:pt idx="19105" formatCode="m/d/yyyy\ h:mm">
                  <c:v>40368.416666644596</c:v>
                </c:pt>
                <c:pt idx="19106" formatCode="m/d/yyyy\ h:mm">
                  <c:v>40368.458333311239</c:v>
                </c:pt>
                <c:pt idx="19107" formatCode="m/d/yyyy\ h:mm">
                  <c:v>40368.499999977903</c:v>
                </c:pt>
                <c:pt idx="19108" formatCode="m/d/yyyy\ h:mm">
                  <c:v>40368.541666644567</c:v>
                </c:pt>
                <c:pt idx="19109" formatCode="m/d/yyyy\ h:mm">
                  <c:v>40368.583333311224</c:v>
                </c:pt>
                <c:pt idx="19110" formatCode="m/d/yyyy\ h:mm">
                  <c:v>40368.624999977896</c:v>
                </c:pt>
                <c:pt idx="19111" formatCode="m/d/yyyy\ h:mm">
                  <c:v>40368.66666664456</c:v>
                </c:pt>
                <c:pt idx="19112" formatCode="m/d/yyyy\ h:mm">
                  <c:v>40368.708333311224</c:v>
                </c:pt>
                <c:pt idx="19113" formatCode="m/d/yyyy\ h:mm">
                  <c:v>40368.749999977888</c:v>
                </c:pt>
                <c:pt idx="19114" formatCode="m/d/yyyy\ h:mm">
                  <c:v>40368.791666644538</c:v>
                </c:pt>
                <c:pt idx="19115" formatCode="m/d/yyyy\ h:mm">
                  <c:v>40368.833333311202</c:v>
                </c:pt>
                <c:pt idx="19116" formatCode="m/d/yyyy\ h:mm">
                  <c:v>40368.874999977896</c:v>
                </c:pt>
                <c:pt idx="19117" formatCode="m/d/yyyy\ h:mm">
                  <c:v>40368.91666664456</c:v>
                </c:pt>
                <c:pt idx="19118" formatCode="m/d/yyyy\ h:mm">
                  <c:v>40368.95833331121</c:v>
                </c:pt>
                <c:pt idx="19119" formatCode="m/d/yyyy\ h:mm">
                  <c:v>40368.999999977881</c:v>
                </c:pt>
                <c:pt idx="19120" formatCode="m/d/yyyy\ h:mm">
                  <c:v>40369.041666644538</c:v>
                </c:pt>
                <c:pt idx="19121" formatCode="m/d/yyyy\ h:mm">
                  <c:v>40369.083333311195</c:v>
                </c:pt>
                <c:pt idx="19122" formatCode="m/d/yyyy\ h:mm">
                  <c:v>40369.124999977867</c:v>
                </c:pt>
                <c:pt idx="19123" formatCode="m/d/yyyy\ h:mm">
                  <c:v>40369.166666644531</c:v>
                </c:pt>
                <c:pt idx="19124" formatCode="m/d/yyyy\ h:mm">
                  <c:v>40369.208333311195</c:v>
                </c:pt>
                <c:pt idx="19125" formatCode="m/d/yyyy\ h:mm">
                  <c:v>40369.249999977859</c:v>
                </c:pt>
                <c:pt idx="19126" formatCode="m/d/yyyy\ h:mm">
                  <c:v>40369.291666644524</c:v>
                </c:pt>
                <c:pt idx="19127" formatCode="m/d/yyyy\ h:mm">
                  <c:v>40369.333333311188</c:v>
                </c:pt>
                <c:pt idx="19128" formatCode="m/d/yyyy\ h:mm">
                  <c:v>40369.374999977867</c:v>
                </c:pt>
                <c:pt idx="19129" formatCode="m/d/yyyy\ h:mm">
                  <c:v>40369.416666644538</c:v>
                </c:pt>
                <c:pt idx="19130" formatCode="m/d/yyyy\ h:mm">
                  <c:v>40369.458333311195</c:v>
                </c:pt>
                <c:pt idx="19131" formatCode="m/d/yyyy\ h:mm">
                  <c:v>40369.499999977845</c:v>
                </c:pt>
                <c:pt idx="19132" formatCode="m/d/yyyy\ h:mm">
                  <c:v>40369.541666644509</c:v>
                </c:pt>
                <c:pt idx="19133" formatCode="m/d/yyyy\ h:mm">
                  <c:v>40369.583333311173</c:v>
                </c:pt>
                <c:pt idx="19134" formatCode="m/d/yyyy\ h:mm">
                  <c:v>40369.624999977837</c:v>
                </c:pt>
                <c:pt idx="19135" formatCode="m/d/yyyy\ h:mm">
                  <c:v>40369.666666644502</c:v>
                </c:pt>
                <c:pt idx="19136" formatCode="m/d/yyyy\ h:mm">
                  <c:v>40369.708333311166</c:v>
                </c:pt>
                <c:pt idx="19137" formatCode="m/d/yyyy\ h:mm">
                  <c:v>40369.74999997783</c:v>
                </c:pt>
                <c:pt idx="19138" formatCode="m/d/yyyy\ h:mm">
                  <c:v>40369.79166664448</c:v>
                </c:pt>
                <c:pt idx="19139" formatCode="m/d/yyyy\ h:mm">
                  <c:v>40369.833333311159</c:v>
                </c:pt>
                <c:pt idx="19140" formatCode="m/d/yyyy\ h:mm">
                  <c:v>40369.874999977837</c:v>
                </c:pt>
                <c:pt idx="19141" formatCode="m/d/yyyy\ h:mm">
                  <c:v>40369.916666644502</c:v>
                </c:pt>
                <c:pt idx="19142" formatCode="m/d/yyyy\ h:mm">
                  <c:v>40369.958333311166</c:v>
                </c:pt>
                <c:pt idx="19143" formatCode="m/d/yyyy\ h:mm">
                  <c:v>40369.999999977816</c:v>
                </c:pt>
                <c:pt idx="19144" formatCode="m/d/yyyy\ h:mm">
                  <c:v>40370.04166664448</c:v>
                </c:pt>
                <c:pt idx="19145" formatCode="m/d/yyyy\ h:mm">
                  <c:v>40370.083333311144</c:v>
                </c:pt>
                <c:pt idx="19146" formatCode="m/d/yyyy\ h:mm">
                  <c:v>40370.124999977808</c:v>
                </c:pt>
                <c:pt idx="19147" formatCode="m/d/yyyy\ h:mm">
                  <c:v>40370.166666644473</c:v>
                </c:pt>
                <c:pt idx="19148" formatCode="m/d/yyyy\ h:mm">
                  <c:v>40370.208333311137</c:v>
                </c:pt>
                <c:pt idx="19149" formatCode="m/d/yyyy\ h:mm">
                  <c:v>40370.249999977801</c:v>
                </c:pt>
                <c:pt idx="19150" formatCode="m/d/yyyy\ h:mm">
                  <c:v>40370.291666644451</c:v>
                </c:pt>
                <c:pt idx="19151" formatCode="m/d/yyyy\ h:mm">
                  <c:v>40370.33333331113</c:v>
                </c:pt>
                <c:pt idx="19152" formatCode="m/d/yyyy\ h:mm">
                  <c:v>40370.374999977808</c:v>
                </c:pt>
                <c:pt idx="19153" formatCode="m/d/yyyy\ h:mm">
                  <c:v>40370.416666644473</c:v>
                </c:pt>
                <c:pt idx="19154" formatCode="m/d/yyyy\ h:mm">
                  <c:v>40370.458333311137</c:v>
                </c:pt>
                <c:pt idx="19155" formatCode="m/d/yyyy\ h:mm">
                  <c:v>40370.499999977787</c:v>
                </c:pt>
                <c:pt idx="19156" formatCode="m/d/yyyy\ h:mm">
                  <c:v>40370.541666644451</c:v>
                </c:pt>
                <c:pt idx="19157" formatCode="m/d/yyyy\ h:mm">
                  <c:v>40370.583333311115</c:v>
                </c:pt>
                <c:pt idx="19158" formatCode="m/d/yyyy\ h:mm">
                  <c:v>40370.624999977779</c:v>
                </c:pt>
                <c:pt idx="19159" formatCode="m/d/yyyy\ h:mm">
                  <c:v>40370.666666644436</c:v>
                </c:pt>
                <c:pt idx="19160" formatCode="m/d/yyyy\ h:mm">
                  <c:v>40370.708333311108</c:v>
                </c:pt>
                <c:pt idx="19161" formatCode="m/d/yyyy\ h:mm">
                  <c:v>40370.749999977772</c:v>
                </c:pt>
                <c:pt idx="19162" formatCode="m/d/yyyy\ h:mm">
                  <c:v>40370.791666644422</c:v>
                </c:pt>
                <c:pt idx="19163" formatCode="m/d/yyyy\ h:mm">
                  <c:v>40370.8333333111</c:v>
                </c:pt>
                <c:pt idx="19164" formatCode="m/d/yyyy\ h:mm">
                  <c:v>40370.874999977779</c:v>
                </c:pt>
                <c:pt idx="19165" formatCode="m/d/yyyy\ h:mm">
                  <c:v>40370.916666644443</c:v>
                </c:pt>
                <c:pt idx="19166" formatCode="m/d/yyyy\ h:mm">
                  <c:v>40370.958333311093</c:v>
                </c:pt>
                <c:pt idx="19167" formatCode="m/d/yyyy\ h:mm">
                  <c:v>40370.999999977757</c:v>
                </c:pt>
                <c:pt idx="19168" formatCode="m/d/yyyy\ h:mm">
                  <c:v>40371.041666644422</c:v>
                </c:pt>
                <c:pt idx="19169" formatCode="m/d/yyyy\ h:mm">
                  <c:v>40371.083333311086</c:v>
                </c:pt>
                <c:pt idx="19170" formatCode="m/d/yyyy\ h:mm">
                  <c:v>40371.12499997775</c:v>
                </c:pt>
                <c:pt idx="19171" formatCode="m/d/yyyy\ h:mm">
                  <c:v>40371.166666644414</c:v>
                </c:pt>
                <c:pt idx="19172" formatCode="m/d/yyyy\ h:mm">
                  <c:v>40371.208333311079</c:v>
                </c:pt>
                <c:pt idx="19173" formatCode="m/d/yyyy\ h:mm">
                  <c:v>40371.249999977736</c:v>
                </c:pt>
                <c:pt idx="19174" formatCode="m/d/yyyy\ h:mm">
                  <c:v>40371.291666644393</c:v>
                </c:pt>
                <c:pt idx="19175" formatCode="m/d/yyyy\ h:mm">
                  <c:v>40371.333333311071</c:v>
                </c:pt>
                <c:pt idx="19176" formatCode="m/d/yyyy\ h:mm">
                  <c:v>40371.374999977743</c:v>
                </c:pt>
                <c:pt idx="19177" formatCode="m/d/yyyy\ h:mm">
                  <c:v>40371.416666644414</c:v>
                </c:pt>
                <c:pt idx="19178" formatCode="m/d/yyyy\ h:mm">
                  <c:v>40371.458333311079</c:v>
                </c:pt>
                <c:pt idx="19179" formatCode="m/d/yyyy\ h:mm">
                  <c:v>40371.499999977728</c:v>
                </c:pt>
                <c:pt idx="19180" formatCode="m/d/yyyy\ h:mm">
                  <c:v>40371.541666644385</c:v>
                </c:pt>
                <c:pt idx="19181" formatCode="m/d/yyyy\ h:mm">
                  <c:v>40371.583333311057</c:v>
                </c:pt>
                <c:pt idx="19182" formatCode="m/d/yyyy\ h:mm">
                  <c:v>40371.624999977721</c:v>
                </c:pt>
                <c:pt idx="19183" formatCode="m/d/yyyy\ h:mm">
                  <c:v>40371.666666644385</c:v>
                </c:pt>
                <c:pt idx="19184" formatCode="m/d/yyyy\ h:mm">
                  <c:v>40371.70833331105</c:v>
                </c:pt>
                <c:pt idx="19185" formatCode="m/d/yyyy\ h:mm">
                  <c:v>40371.749999977714</c:v>
                </c:pt>
                <c:pt idx="19186" formatCode="m/d/yyyy\ h:mm">
                  <c:v>40371.791666644363</c:v>
                </c:pt>
                <c:pt idx="19187" formatCode="m/d/yyyy\ h:mm">
                  <c:v>40371.833333311035</c:v>
                </c:pt>
                <c:pt idx="19188" formatCode="m/d/yyyy\ h:mm">
                  <c:v>40371.874999977721</c:v>
                </c:pt>
                <c:pt idx="19189" formatCode="m/d/yyyy\ h:mm">
                  <c:v>40371.916666644385</c:v>
                </c:pt>
                <c:pt idx="19190" formatCode="m/d/yyyy\ h:mm">
                  <c:v>40371.958333311042</c:v>
                </c:pt>
                <c:pt idx="19191" formatCode="m/d/yyyy\ h:mm">
                  <c:v>40371.999999977685</c:v>
                </c:pt>
                <c:pt idx="19192" formatCode="m/d/yyyy\ h:mm">
                  <c:v>40372.041666644356</c:v>
                </c:pt>
                <c:pt idx="19193" formatCode="m/d/yyyy\ h:mm">
                  <c:v>40372.083333311028</c:v>
                </c:pt>
                <c:pt idx="19194" formatCode="m/d/yyyy\ h:mm">
                  <c:v>40372.124999977685</c:v>
                </c:pt>
                <c:pt idx="19195" formatCode="m/d/yyyy\ h:mm">
                  <c:v>40372.166666644356</c:v>
                </c:pt>
                <c:pt idx="19196" formatCode="m/d/yyyy\ h:mm">
                  <c:v>40372.20833331102</c:v>
                </c:pt>
                <c:pt idx="19197" formatCode="m/d/yyyy\ h:mm">
                  <c:v>40372.249999977685</c:v>
                </c:pt>
                <c:pt idx="19198" formatCode="m/d/yyyy\ h:mm">
                  <c:v>40372.291666644327</c:v>
                </c:pt>
                <c:pt idx="19199" formatCode="m/d/yyyy\ h:mm">
                  <c:v>40372.333333311006</c:v>
                </c:pt>
                <c:pt idx="19200" formatCode="m/d/yyyy\ h:mm">
                  <c:v>40372.374999977692</c:v>
                </c:pt>
                <c:pt idx="19201" formatCode="m/d/yyyy\ h:mm">
                  <c:v>40372.416666644342</c:v>
                </c:pt>
                <c:pt idx="19202" formatCode="m/d/yyyy\ h:mm">
                  <c:v>40372.458333311013</c:v>
                </c:pt>
                <c:pt idx="19203" formatCode="m/d/yyyy\ h:mm">
                  <c:v>40372.49999997767</c:v>
                </c:pt>
                <c:pt idx="19204" formatCode="m/d/yyyy\ h:mm">
                  <c:v>40372.541666644334</c:v>
                </c:pt>
                <c:pt idx="19205" formatCode="m/d/yyyy\ h:mm">
                  <c:v>40372.583333310999</c:v>
                </c:pt>
                <c:pt idx="19206" formatCode="m/d/yyyy\ h:mm">
                  <c:v>40372.624999977656</c:v>
                </c:pt>
                <c:pt idx="19207" formatCode="m/d/yyyy\ h:mm">
                  <c:v>40372.666666644327</c:v>
                </c:pt>
                <c:pt idx="19208" formatCode="m/d/yyyy\ h:mm">
                  <c:v>40372.708333310991</c:v>
                </c:pt>
                <c:pt idx="19209" formatCode="m/d/yyyy\ h:mm">
                  <c:v>40372.749999977656</c:v>
                </c:pt>
                <c:pt idx="19210" formatCode="m/d/yyyy\ h:mm">
                  <c:v>40372.791666644298</c:v>
                </c:pt>
                <c:pt idx="19211" formatCode="m/d/yyyy\ h:mm">
                  <c:v>40372.833333310991</c:v>
                </c:pt>
                <c:pt idx="19212" formatCode="m/d/yyyy\ h:mm">
                  <c:v>40372.874999977648</c:v>
                </c:pt>
                <c:pt idx="19213" formatCode="m/d/yyyy\ h:mm">
                  <c:v>40372.916666644312</c:v>
                </c:pt>
                <c:pt idx="19214" formatCode="m/d/yyyy\ h:mm">
                  <c:v>40372.958333310999</c:v>
                </c:pt>
                <c:pt idx="19215" formatCode="m/d/yyyy\ h:mm">
                  <c:v>40372.999999977634</c:v>
                </c:pt>
                <c:pt idx="19216" formatCode="m/d/yyyy\ h:mm">
                  <c:v>40373.041666644305</c:v>
                </c:pt>
                <c:pt idx="19217" formatCode="m/d/yyyy\ h:mm">
                  <c:v>40373.083333310969</c:v>
                </c:pt>
                <c:pt idx="19218" formatCode="m/d/yyyy\ h:mm">
                  <c:v>40373.124999977634</c:v>
                </c:pt>
                <c:pt idx="19219" formatCode="m/d/yyyy\ h:mm">
                  <c:v>40373.166666644283</c:v>
                </c:pt>
                <c:pt idx="19220" formatCode="m/d/yyyy\ h:mm">
                  <c:v>40373.208333310962</c:v>
                </c:pt>
                <c:pt idx="19221" formatCode="m/d/yyyy\ h:mm">
                  <c:v>40373.249999977626</c:v>
                </c:pt>
                <c:pt idx="19222" formatCode="m/d/yyyy\ h:mm">
                  <c:v>40373.291666644269</c:v>
                </c:pt>
                <c:pt idx="19223" formatCode="m/d/yyyy\ h:mm">
                  <c:v>40373.333333310962</c:v>
                </c:pt>
                <c:pt idx="19224" formatCode="m/d/yyyy\ h:mm">
                  <c:v>40373.374999977619</c:v>
                </c:pt>
                <c:pt idx="19225" formatCode="m/d/yyyy\ h:mm">
                  <c:v>40373.416666644283</c:v>
                </c:pt>
                <c:pt idx="19226" formatCode="m/d/yyyy\ h:mm">
                  <c:v>40373.458333310969</c:v>
                </c:pt>
                <c:pt idx="19227" formatCode="m/d/yyyy\ h:mm">
                  <c:v>40373.499999977605</c:v>
                </c:pt>
                <c:pt idx="19228" formatCode="m/d/yyyy\ h:mm">
                  <c:v>40373.541666644276</c:v>
                </c:pt>
                <c:pt idx="19229" formatCode="m/d/yyyy\ h:mm">
                  <c:v>40373.58333331094</c:v>
                </c:pt>
                <c:pt idx="19230" formatCode="m/d/yyyy\ h:mm">
                  <c:v>40373.624999977605</c:v>
                </c:pt>
                <c:pt idx="19231" formatCode="m/d/yyyy\ h:mm">
                  <c:v>40373.666666644254</c:v>
                </c:pt>
                <c:pt idx="19232" formatCode="m/d/yyyy\ h:mm">
                  <c:v>40373.708333310933</c:v>
                </c:pt>
                <c:pt idx="19233" formatCode="m/d/yyyy\ h:mm">
                  <c:v>40373.749999977597</c:v>
                </c:pt>
                <c:pt idx="19234" formatCode="m/d/yyyy\ h:mm">
                  <c:v>40373.791666644232</c:v>
                </c:pt>
                <c:pt idx="19235" formatCode="m/d/yyyy\ h:mm">
                  <c:v>40373.833333310933</c:v>
                </c:pt>
                <c:pt idx="19236" formatCode="m/d/yyyy\ h:mm">
                  <c:v>40373.874999977605</c:v>
                </c:pt>
                <c:pt idx="19237" formatCode="m/d/yyyy\ h:mm">
                  <c:v>40373.916666644262</c:v>
                </c:pt>
                <c:pt idx="19238" formatCode="m/d/yyyy\ h:mm">
                  <c:v>40373.95833331094</c:v>
                </c:pt>
                <c:pt idx="19239" formatCode="m/d/yyyy\ h:mm">
                  <c:v>40373.999999977583</c:v>
                </c:pt>
                <c:pt idx="19240" formatCode="m/d/yyyy\ h:mm">
                  <c:v>40374.041666644232</c:v>
                </c:pt>
                <c:pt idx="19241" formatCode="m/d/yyyy\ h:mm">
                  <c:v>40374.083333310911</c:v>
                </c:pt>
                <c:pt idx="19242" formatCode="m/d/yyyy\ h:mm">
                  <c:v>40374.124999977583</c:v>
                </c:pt>
                <c:pt idx="19243" formatCode="m/d/yyyy\ h:mm">
                  <c:v>40374.166666644225</c:v>
                </c:pt>
                <c:pt idx="19244" formatCode="m/d/yyyy\ h:mm">
                  <c:v>40374.208333310911</c:v>
                </c:pt>
                <c:pt idx="19245" formatCode="m/d/yyyy\ h:mm">
                  <c:v>40374.249999977568</c:v>
                </c:pt>
                <c:pt idx="19246" formatCode="m/d/yyyy\ h:mm">
                  <c:v>40374.291666644203</c:v>
                </c:pt>
                <c:pt idx="19247" formatCode="m/d/yyyy\ h:mm">
                  <c:v>40374.333333310897</c:v>
                </c:pt>
                <c:pt idx="19248" formatCode="m/d/yyyy\ h:mm">
                  <c:v>40374.374999977575</c:v>
                </c:pt>
                <c:pt idx="19249" formatCode="m/d/yyyy\ h:mm">
                  <c:v>40374.416666644232</c:v>
                </c:pt>
                <c:pt idx="19250" formatCode="m/d/yyyy\ h:mm">
                  <c:v>40374.458333310904</c:v>
                </c:pt>
                <c:pt idx="19251" formatCode="m/d/yyyy\ h:mm">
                  <c:v>40374.499999977561</c:v>
                </c:pt>
                <c:pt idx="19252" formatCode="m/d/yyyy\ h:mm">
                  <c:v>40374.541666644203</c:v>
                </c:pt>
                <c:pt idx="19253" formatCode="m/d/yyyy\ h:mm">
                  <c:v>40374.583333310882</c:v>
                </c:pt>
                <c:pt idx="19254" formatCode="m/d/yyyy\ h:mm">
                  <c:v>40374.624999977546</c:v>
                </c:pt>
                <c:pt idx="19255" formatCode="m/d/yyyy\ h:mm">
                  <c:v>40374.666666644196</c:v>
                </c:pt>
                <c:pt idx="19256" formatCode="m/d/yyyy\ h:mm">
                  <c:v>40374.708333310882</c:v>
                </c:pt>
                <c:pt idx="19257" formatCode="m/d/yyyy\ h:mm">
                  <c:v>40374.749999977539</c:v>
                </c:pt>
                <c:pt idx="19258" formatCode="m/d/yyyy\ h:mm">
                  <c:v>40374.791666644182</c:v>
                </c:pt>
                <c:pt idx="19259" formatCode="m/d/yyyy\ h:mm">
                  <c:v>40374.833333310868</c:v>
                </c:pt>
                <c:pt idx="19260" formatCode="m/d/yyyy\ h:mm">
                  <c:v>40374.874999977546</c:v>
                </c:pt>
                <c:pt idx="19261" formatCode="m/d/yyyy\ h:mm">
                  <c:v>40374.916666644203</c:v>
                </c:pt>
                <c:pt idx="19262" formatCode="m/d/yyyy\ h:mm">
                  <c:v>40374.958333310875</c:v>
                </c:pt>
                <c:pt idx="19263" formatCode="m/d/yyyy\ h:mm">
                  <c:v>40374.999999977532</c:v>
                </c:pt>
                <c:pt idx="19264" formatCode="m/d/yyyy\ h:mm">
                  <c:v>40375.041666644189</c:v>
                </c:pt>
                <c:pt idx="19265" formatCode="m/d/yyyy\ h:mm">
                  <c:v>40375.083333310853</c:v>
                </c:pt>
                <c:pt idx="19266" formatCode="m/d/yyyy\ h:mm">
                  <c:v>40375.124999977517</c:v>
                </c:pt>
                <c:pt idx="19267" formatCode="m/d/yyyy\ h:mm">
                  <c:v>40375.166666644182</c:v>
                </c:pt>
                <c:pt idx="19268" formatCode="m/d/yyyy\ h:mm">
                  <c:v>40375.208333310846</c:v>
                </c:pt>
                <c:pt idx="19269" formatCode="m/d/yyyy\ h:mm">
                  <c:v>40375.24999997751</c:v>
                </c:pt>
                <c:pt idx="19270" formatCode="m/d/yyyy\ h:mm">
                  <c:v>40375.291666644174</c:v>
                </c:pt>
                <c:pt idx="19271" formatCode="m/d/yyyy\ h:mm">
                  <c:v>40375.333333310838</c:v>
                </c:pt>
                <c:pt idx="19272" formatCode="m/d/yyyy\ h:mm">
                  <c:v>40375.374999977517</c:v>
                </c:pt>
                <c:pt idx="19273" formatCode="m/d/yyyy\ h:mm">
                  <c:v>40375.416666644189</c:v>
                </c:pt>
                <c:pt idx="19274" formatCode="m/d/yyyy\ h:mm">
                  <c:v>40375.458333310846</c:v>
                </c:pt>
                <c:pt idx="19275" formatCode="m/d/yyyy\ h:mm">
                  <c:v>40375.499999977495</c:v>
                </c:pt>
                <c:pt idx="19276" formatCode="m/d/yyyy\ h:mm">
                  <c:v>40375.54166664416</c:v>
                </c:pt>
                <c:pt idx="19277" formatCode="m/d/yyyy\ h:mm">
                  <c:v>40375.583333310831</c:v>
                </c:pt>
                <c:pt idx="19278" formatCode="m/d/yyyy\ h:mm">
                  <c:v>40375.624999977488</c:v>
                </c:pt>
                <c:pt idx="19279" formatCode="m/d/yyyy\ h:mm">
                  <c:v>40375.666666644152</c:v>
                </c:pt>
                <c:pt idx="19280" formatCode="m/d/yyyy\ h:mm">
                  <c:v>40375.708333310817</c:v>
                </c:pt>
                <c:pt idx="19281" formatCode="m/d/yyyy\ h:mm">
                  <c:v>40375.749999977481</c:v>
                </c:pt>
                <c:pt idx="19282" formatCode="m/d/yyyy\ h:mm">
                  <c:v>40375.791666644131</c:v>
                </c:pt>
                <c:pt idx="19283" formatCode="m/d/yyyy\ h:mm">
                  <c:v>40375.833333310809</c:v>
                </c:pt>
                <c:pt idx="19284" formatCode="m/d/yyyy\ h:mm">
                  <c:v>40375.874999977495</c:v>
                </c:pt>
                <c:pt idx="19285" formatCode="m/d/yyyy\ h:mm">
                  <c:v>40375.916666644152</c:v>
                </c:pt>
                <c:pt idx="19286" formatCode="m/d/yyyy\ h:mm">
                  <c:v>40375.958333310817</c:v>
                </c:pt>
                <c:pt idx="19287" formatCode="m/d/yyyy\ h:mm">
                  <c:v>40375.999999977466</c:v>
                </c:pt>
                <c:pt idx="19288" formatCode="m/d/yyyy\ h:mm">
                  <c:v>40376.041666644131</c:v>
                </c:pt>
                <c:pt idx="19289" formatCode="m/d/yyyy\ h:mm">
                  <c:v>40376.083333310795</c:v>
                </c:pt>
                <c:pt idx="19290" formatCode="m/d/yyyy\ h:mm">
                  <c:v>40376.124999977459</c:v>
                </c:pt>
                <c:pt idx="19291" formatCode="m/d/yyyy\ h:mm">
                  <c:v>40376.166666644123</c:v>
                </c:pt>
                <c:pt idx="19292" formatCode="m/d/yyyy\ h:mm">
                  <c:v>40376.208333310788</c:v>
                </c:pt>
                <c:pt idx="19293" formatCode="m/d/yyyy\ h:mm">
                  <c:v>40376.249999977452</c:v>
                </c:pt>
                <c:pt idx="19294" formatCode="m/d/yyyy\ h:mm">
                  <c:v>40376.291666644101</c:v>
                </c:pt>
                <c:pt idx="19295" formatCode="m/d/yyyy\ h:mm">
                  <c:v>40376.33333331078</c:v>
                </c:pt>
                <c:pt idx="19296" formatCode="m/d/yyyy\ h:mm">
                  <c:v>40376.374999977459</c:v>
                </c:pt>
                <c:pt idx="19297" formatCode="m/d/yyyy\ h:mm">
                  <c:v>40376.416666644123</c:v>
                </c:pt>
                <c:pt idx="19298" formatCode="m/d/yyyy\ h:mm">
                  <c:v>40376.458333310788</c:v>
                </c:pt>
                <c:pt idx="19299" formatCode="m/d/yyyy\ h:mm">
                  <c:v>40376.499999977437</c:v>
                </c:pt>
                <c:pt idx="19300" formatCode="m/d/yyyy\ h:mm">
                  <c:v>40376.541666644101</c:v>
                </c:pt>
                <c:pt idx="19301" formatCode="m/d/yyyy\ h:mm">
                  <c:v>40376.583333310766</c:v>
                </c:pt>
                <c:pt idx="19302" formatCode="m/d/yyyy\ h:mm">
                  <c:v>40376.62499997743</c:v>
                </c:pt>
                <c:pt idx="19303" formatCode="m/d/yyyy\ h:mm">
                  <c:v>40376.666666644094</c:v>
                </c:pt>
                <c:pt idx="19304" formatCode="m/d/yyyy\ h:mm">
                  <c:v>40376.708333310758</c:v>
                </c:pt>
                <c:pt idx="19305" formatCode="m/d/yyyy\ h:mm">
                  <c:v>40376.749999977423</c:v>
                </c:pt>
                <c:pt idx="19306" formatCode="m/d/yyyy\ h:mm">
                  <c:v>40376.791666644072</c:v>
                </c:pt>
                <c:pt idx="19307" formatCode="m/d/yyyy\ h:mm">
                  <c:v>40376.833333310751</c:v>
                </c:pt>
                <c:pt idx="19308" formatCode="m/d/yyyy\ h:mm">
                  <c:v>40376.87499997743</c:v>
                </c:pt>
                <c:pt idx="19309" formatCode="m/d/yyyy\ h:mm">
                  <c:v>40376.916666644094</c:v>
                </c:pt>
                <c:pt idx="19310" formatCode="m/d/yyyy\ h:mm">
                  <c:v>40376.958333310758</c:v>
                </c:pt>
                <c:pt idx="19311" formatCode="m/d/yyyy\ h:mm">
                  <c:v>40376.999999977408</c:v>
                </c:pt>
                <c:pt idx="19312" formatCode="m/d/yyyy\ h:mm">
                  <c:v>40377.041666644072</c:v>
                </c:pt>
                <c:pt idx="19313" formatCode="m/d/yyyy\ h:mm">
                  <c:v>40377.083333310737</c:v>
                </c:pt>
                <c:pt idx="19314" formatCode="m/d/yyyy\ h:mm">
                  <c:v>40377.124999977401</c:v>
                </c:pt>
                <c:pt idx="19315" formatCode="m/d/yyyy\ h:mm">
                  <c:v>40377.166666644065</c:v>
                </c:pt>
                <c:pt idx="19316" formatCode="m/d/yyyy\ h:mm">
                  <c:v>40377.208333310729</c:v>
                </c:pt>
                <c:pt idx="19317" formatCode="m/d/yyyy\ h:mm">
                  <c:v>40377.249999977394</c:v>
                </c:pt>
                <c:pt idx="19318" formatCode="m/d/yyyy\ h:mm">
                  <c:v>40377.291666644043</c:v>
                </c:pt>
                <c:pt idx="19319" formatCode="m/d/yyyy\ h:mm">
                  <c:v>40377.333333310722</c:v>
                </c:pt>
                <c:pt idx="19320" formatCode="m/d/yyyy\ h:mm">
                  <c:v>40377.374999977401</c:v>
                </c:pt>
                <c:pt idx="19321" formatCode="m/d/yyyy\ h:mm">
                  <c:v>40377.416666644065</c:v>
                </c:pt>
                <c:pt idx="19322" formatCode="m/d/yyyy\ h:mm">
                  <c:v>40377.458333310729</c:v>
                </c:pt>
                <c:pt idx="19323" formatCode="m/d/yyyy\ h:mm">
                  <c:v>40377.499999977379</c:v>
                </c:pt>
                <c:pt idx="19324" formatCode="m/d/yyyy\ h:mm">
                  <c:v>40377.541666644036</c:v>
                </c:pt>
                <c:pt idx="19325" formatCode="m/d/yyyy\ h:mm">
                  <c:v>40377.583333310708</c:v>
                </c:pt>
                <c:pt idx="19326" formatCode="m/d/yyyy\ h:mm">
                  <c:v>40377.624999977372</c:v>
                </c:pt>
                <c:pt idx="19327" formatCode="m/d/yyyy\ h:mm">
                  <c:v>40377.666666644036</c:v>
                </c:pt>
                <c:pt idx="19328" formatCode="m/d/yyyy\ h:mm">
                  <c:v>40377.7083333107</c:v>
                </c:pt>
                <c:pt idx="19329" formatCode="m/d/yyyy\ h:mm">
                  <c:v>40377.749999977364</c:v>
                </c:pt>
                <c:pt idx="19330" formatCode="m/d/yyyy\ h:mm">
                  <c:v>40377.791666644014</c:v>
                </c:pt>
                <c:pt idx="19331" formatCode="m/d/yyyy\ h:mm">
                  <c:v>40377.833333310686</c:v>
                </c:pt>
                <c:pt idx="19332" formatCode="m/d/yyyy\ h:mm">
                  <c:v>40377.874999977372</c:v>
                </c:pt>
                <c:pt idx="19333" formatCode="m/d/yyyy\ h:mm">
                  <c:v>40377.916666644036</c:v>
                </c:pt>
                <c:pt idx="19334" formatCode="m/d/yyyy\ h:mm">
                  <c:v>40377.958333310693</c:v>
                </c:pt>
                <c:pt idx="19335" formatCode="m/d/yyyy\ h:mm">
                  <c:v>40377.99999997735</c:v>
                </c:pt>
                <c:pt idx="19336" formatCode="m/d/yyyy\ h:mm">
                  <c:v>40378.041666644014</c:v>
                </c:pt>
                <c:pt idx="19337" formatCode="m/d/yyyy\ h:mm">
                  <c:v>40378.083333310678</c:v>
                </c:pt>
                <c:pt idx="19338" formatCode="m/d/yyyy\ h:mm">
                  <c:v>40378.124999977335</c:v>
                </c:pt>
                <c:pt idx="19339" formatCode="m/d/yyyy\ h:mm">
                  <c:v>40378.166666644007</c:v>
                </c:pt>
                <c:pt idx="19340" formatCode="m/d/yyyy\ h:mm">
                  <c:v>40378.208333310671</c:v>
                </c:pt>
                <c:pt idx="19341" formatCode="m/d/yyyy\ h:mm">
                  <c:v>40378.249999977335</c:v>
                </c:pt>
                <c:pt idx="19342" formatCode="m/d/yyyy\ h:mm">
                  <c:v>40378.291666643978</c:v>
                </c:pt>
                <c:pt idx="19343" formatCode="m/d/yyyy\ h:mm">
                  <c:v>40378.333333310664</c:v>
                </c:pt>
                <c:pt idx="19344" formatCode="m/d/yyyy\ h:mm">
                  <c:v>40378.374999977343</c:v>
                </c:pt>
                <c:pt idx="19345" formatCode="m/d/yyyy\ h:mm">
                  <c:v>40378.416666643992</c:v>
                </c:pt>
                <c:pt idx="19346" formatCode="m/d/yyyy\ h:mm">
                  <c:v>40378.458333310671</c:v>
                </c:pt>
                <c:pt idx="19347" formatCode="m/d/yyyy\ h:mm">
                  <c:v>40378.499999977321</c:v>
                </c:pt>
                <c:pt idx="19348" formatCode="m/d/yyyy\ h:mm">
                  <c:v>40378.541666643985</c:v>
                </c:pt>
                <c:pt idx="19349" formatCode="m/d/yyyy\ h:mm">
                  <c:v>40378.583333310635</c:v>
                </c:pt>
                <c:pt idx="19350" formatCode="m/d/yyyy\ h:mm">
                  <c:v>40378.624999977314</c:v>
                </c:pt>
                <c:pt idx="19351" formatCode="m/d/yyyy\ h:mm">
                  <c:v>40378.666666643978</c:v>
                </c:pt>
                <c:pt idx="19352" formatCode="m/d/yyyy\ h:mm">
                  <c:v>40378.708333310635</c:v>
                </c:pt>
                <c:pt idx="19353" formatCode="m/d/yyyy\ h:mm">
                  <c:v>40378.749999977306</c:v>
                </c:pt>
                <c:pt idx="19354" formatCode="m/d/yyyy\ h:mm">
                  <c:v>40378.791666643949</c:v>
                </c:pt>
                <c:pt idx="19355" formatCode="m/d/yyyy\ h:mm">
                  <c:v>40378.833333310635</c:v>
                </c:pt>
                <c:pt idx="19356" formatCode="m/d/yyyy\ h:mm">
                  <c:v>40378.874999977299</c:v>
                </c:pt>
                <c:pt idx="19357" formatCode="m/d/yyyy\ h:mm">
                  <c:v>40378.916666643963</c:v>
                </c:pt>
                <c:pt idx="19358" formatCode="m/d/yyyy\ h:mm">
                  <c:v>40378.958333310642</c:v>
                </c:pt>
                <c:pt idx="19359" formatCode="m/d/yyyy\ h:mm">
                  <c:v>40378.999999977284</c:v>
                </c:pt>
                <c:pt idx="19360" formatCode="m/d/yyyy\ h:mm">
                  <c:v>40379.041666643956</c:v>
                </c:pt>
                <c:pt idx="19361" formatCode="m/d/yyyy\ h:mm">
                  <c:v>40379.08333331062</c:v>
                </c:pt>
                <c:pt idx="19362" formatCode="m/d/yyyy\ h:mm">
                  <c:v>40379.124999977284</c:v>
                </c:pt>
                <c:pt idx="19363" formatCode="m/d/yyyy\ h:mm">
                  <c:v>40379.166666643934</c:v>
                </c:pt>
                <c:pt idx="19364" formatCode="m/d/yyyy\ h:mm">
                  <c:v>40379.208333310606</c:v>
                </c:pt>
                <c:pt idx="19365" formatCode="m/d/yyyy\ h:mm">
                  <c:v>40379.249999977277</c:v>
                </c:pt>
                <c:pt idx="19366" formatCode="m/d/yyyy\ h:mm">
                  <c:v>40379.29166664392</c:v>
                </c:pt>
                <c:pt idx="19367" formatCode="m/d/yyyy\ h:mm">
                  <c:v>40379.333333310606</c:v>
                </c:pt>
                <c:pt idx="19368" formatCode="m/d/yyyy\ h:mm">
                  <c:v>40379.374999977284</c:v>
                </c:pt>
                <c:pt idx="19369" formatCode="m/d/yyyy\ h:mm">
                  <c:v>40379.416666643941</c:v>
                </c:pt>
                <c:pt idx="19370" formatCode="m/d/yyyy\ h:mm">
                  <c:v>40379.458333310613</c:v>
                </c:pt>
                <c:pt idx="19371" formatCode="m/d/yyyy\ h:mm">
                  <c:v>40379.499999977255</c:v>
                </c:pt>
                <c:pt idx="19372" formatCode="m/d/yyyy\ h:mm">
                  <c:v>40379.541666643927</c:v>
                </c:pt>
                <c:pt idx="19373" formatCode="m/d/yyyy\ h:mm">
                  <c:v>40379.583333310591</c:v>
                </c:pt>
                <c:pt idx="19374" formatCode="m/d/yyyy\ h:mm">
                  <c:v>40379.624999977255</c:v>
                </c:pt>
                <c:pt idx="19375" formatCode="m/d/yyyy\ h:mm">
                  <c:v>40379.66666664392</c:v>
                </c:pt>
                <c:pt idx="19376" formatCode="m/d/yyyy\ h:mm">
                  <c:v>40379.708333310591</c:v>
                </c:pt>
                <c:pt idx="19377" formatCode="m/d/yyyy\ h:mm">
                  <c:v>40379.749999977234</c:v>
                </c:pt>
                <c:pt idx="19378" formatCode="m/d/yyyy\ h:mm">
                  <c:v>40379.791666643883</c:v>
                </c:pt>
                <c:pt idx="19379" formatCode="m/d/yyyy\ h:mm">
                  <c:v>40379.833333310591</c:v>
                </c:pt>
                <c:pt idx="19380" formatCode="m/d/yyyy\ h:mm">
                  <c:v>40379.874999977241</c:v>
                </c:pt>
                <c:pt idx="19381" formatCode="m/d/yyyy\ h:mm">
                  <c:v>40379.916666643912</c:v>
                </c:pt>
                <c:pt idx="19382" formatCode="m/d/yyyy\ h:mm">
                  <c:v>40379.958333310591</c:v>
                </c:pt>
                <c:pt idx="19383" formatCode="m/d/yyyy\ h:mm">
                  <c:v>40379.999999977234</c:v>
                </c:pt>
                <c:pt idx="19384" formatCode="m/d/yyyy\ h:mm">
                  <c:v>40380.041666643883</c:v>
                </c:pt>
                <c:pt idx="19385" formatCode="m/d/yyyy\ h:mm">
                  <c:v>40380.083333310562</c:v>
                </c:pt>
                <c:pt idx="19386" formatCode="m/d/yyyy\ h:mm">
                  <c:v>40380.124999977226</c:v>
                </c:pt>
                <c:pt idx="19387" formatCode="m/d/yyyy\ h:mm">
                  <c:v>40380.166666643876</c:v>
                </c:pt>
                <c:pt idx="19388" formatCode="m/d/yyyy\ h:mm">
                  <c:v>40380.208333310562</c:v>
                </c:pt>
                <c:pt idx="19389" formatCode="m/d/yyyy\ h:mm">
                  <c:v>40380.249999977204</c:v>
                </c:pt>
                <c:pt idx="19390" formatCode="m/d/yyyy\ h:mm">
                  <c:v>40380.291666643854</c:v>
                </c:pt>
                <c:pt idx="19391" formatCode="m/d/yyyy\ h:mm">
                  <c:v>40380.333333310547</c:v>
                </c:pt>
                <c:pt idx="19392" formatCode="m/d/yyyy\ h:mm">
                  <c:v>40380.374999977212</c:v>
                </c:pt>
                <c:pt idx="19393" formatCode="m/d/yyyy\ h:mm">
                  <c:v>40380.416666643883</c:v>
                </c:pt>
                <c:pt idx="19394" formatCode="m/d/yyyy\ h:mm">
                  <c:v>40380.458333310555</c:v>
                </c:pt>
                <c:pt idx="19395" formatCode="m/d/yyyy\ h:mm">
                  <c:v>40380.499999977204</c:v>
                </c:pt>
                <c:pt idx="19396" formatCode="m/d/yyyy\ h:mm">
                  <c:v>40380.541666643854</c:v>
                </c:pt>
                <c:pt idx="19397" formatCode="m/d/yyyy\ h:mm">
                  <c:v>40380.583333310533</c:v>
                </c:pt>
                <c:pt idx="19398" formatCode="m/d/yyyy\ h:mm">
                  <c:v>40380.624999977197</c:v>
                </c:pt>
                <c:pt idx="19399" formatCode="m/d/yyyy\ h:mm">
                  <c:v>40380.666666643854</c:v>
                </c:pt>
                <c:pt idx="19400" formatCode="m/d/yyyy\ h:mm">
                  <c:v>40380.708333310533</c:v>
                </c:pt>
                <c:pt idx="19401" formatCode="m/d/yyyy\ h:mm">
                  <c:v>40380.74999997719</c:v>
                </c:pt>
                <c:pt idx="19402" formatCode="m/d/yyyy\ h:mm">
                  <c:v>40380.791666643832</c:v>
                </c:pt>
                <c:pt idx="19403" formatCode="m/d/yyyy\ h:mm">
                  <c:v>40380.833333310518</c:v>
                </c:pt>
                <c:pt idx="19404" formatCode="m/d/yyyy\ h:mm">
                  <c:v>40380.874999977197</c:v>
                </c:pt>
                <c:pt idx="19405" formatCode="m/d/yyyy\ h:mm">
                  <c:v>40380.916666643847</c:v>
                </c:pt>
                <c:pt idx="19406" formatCode="m/d/yyyy\ h:mm">
                  <c:v>40380.958333310526</c:v>
                </c:pt>
                <c:pt idx="19407" formatCode="m/d/yyyy\ h:mm">
                  <c:v>40380.999999977183</c:v>
                </c:pt>
                <c:pt idx="19408" formatCode="m/d/yyyy\ h:mm">
                  <c:v>40381.041666643825</c:v>
                </c:pt>
                <c:pt idx="19409" formatCode="m/d/yyyy\ h:mm">
                  <c:v>40381.083333310511</c:v>
                </c:pt>
                <c:pt idx="19410" formatCode="m/d/yyyy\ h:mm">
                  <c:v>40381.124999977168</c:v>
                </c:pt>
                <c:pt idx="19411" formatCode="m/d/yyyy\ h:mm">
                  <c:v>40381.166666643825</c:v>
                </c:pt>
                <c:pt idx="19412" formatCode="m/d/yyyy\ h:mm">
                  <c:v>40381.208333310497</c:v>
                </c:pt>
                <c:pt idx="19413" formatCode="m/d/yyyy\ h:mm">
                  <c:v>40381.249999977161</c:v>
                </c:pt>
                <c:pt idx="19414" formatCode="m/d/yyyy\ h:mm">
                  <c:v>40381.291666643803</c:v>
                </c:pt>
                <c:pt idx="19415" formatCode="m/d/yyyy\ h:mm">
                  <c:v>40381.333333310489</c:v>
                </c:pt>
                <c:pt idx="19416" formatCode="m/d/yyyy\ h:mm">
                  <c:v>40381.374999977168</c:v>
                </c:pt>
                <c:pt idx="19417" formatCode="m/d/yyyy\ h:mm">
                  <c:v>40381.416666643818</c:v>
                </c:pt>
                <c:pt idx="19418" formatCode="m/d/yyyy\ h:mm">
                  <c:v>40381.458333310497</c:v>
                </c:pt>
                <c:pt idx="19419" formatCode="m/d/yyyy\ h:mm">
                  <c:v>40381.499999977146</c:v>
                </c:pt>
                <c:pt idx="19420" formatCode="m/d/yyyy\ h:mm">
                  <c:v>40381.541666643796</c:v>
                </c:pt>
                <c:pt idx="19421" formatCode="m/d/yyyy\ h:mm">
                  <c:v>40381.583333310482</c:v>
                </c:pt>
                <c:pt idx="19422" formatCode="m/d/yyyy\ h:mm">
                  <c:v>40381.624999977139</c:v>
                </c:pt>
                <c:pt idx="19423" formatCode="m/d/yyyy\ h:mm">
                  <c:v>40381.666666643789</c:v>
                </c:pt>
                <c:pt idx="19424" formatCode="m/d/yyyy\ h:mm">
                  <c:v>40381.708333310467</c:v>
                </c:pt>
                <c:pt idx="19425" formatCode="m/d/yyyy\ h:mm">
                  <c:v>40381.749999977132</c:v>
                </c:pt>
                <c:pt idx="19426" formatCode="m/d/yyyy\ h:mm">
                  <c:v>40381.791666643767</c:v>
                </c:pt>
                <c:pt idx="19427" formatCode="m/d/yyyy\ h:mm">
                  <c:v>40381.83333331046</c:v>
                </c:pt>
                <c:pt idx="19428" formatCode="m/d/yyyy\ h:mm">
                  <c:v>40381.874999977146</c:v>
                </c:pt>
                <c:pt idx="19429" formatCode="m/d/yyyy\ h:mm">
                  <c:v>40381.916666643789</c:v>
                </c:pt>
                <c:pt idx="19430" formatCode="m/d/yyyy\ h:mm">
                  <c:v>40381.958333310467</c:v>
                </c:pt>
                <c:pt idx="19431" formatCode="m/d/yyyy\ h:mm">
                  <c:v>40381.999999977117</c:v>
                </c:pt>
                <c:pt idx="19432" formatCode="m/d/yyyy\ h:mm">
                  <c:v>40382.041666643774</c:v>
                </c:pt>
                <c:pt idx="19433" formatCode="m/d/yyyy\ h:mm">
                  <c:v>40382.083333310446</c:v>
                </c:pt>
                <c:pt idx="19434" formatCode="m/d/yyyy\ h:mm">
                  <c:v>40382.12499997711</c:v>
                </c:pt>
                <c:pt idx="19435" formatCode="m/d/yyyy\ h:mm">
                  <c:v>40382.166666643774</c:v>
                </c:pt>
                <c:pt idx="19436" formatCode="m/d/yyyy\ h:mm">
                  <c:v>40382.208333310438</c:v>
                </c:pt>
                <c:pt idx="19437" formatCode="m/d/yyyy\ h:mm">
                  <c:v>40382.249999977103</c:v>
                </c:pt>
                <c:pt idx="19438" formatCode="m/d/yyyy\ h:mm">
                  <c:v>40382.291666643738</c:v>
                </c:pt>
                <c:pt idx="19439" formatCode="m/d/yyyy\ h:mm">
                  <c:v>40382.333333310431</c:v>
                </c:pt>
                <c:pt idx="19440" formatCode="m/d/yyyy\ h:mm">
                  <c:v>40382.37499997711</c:v>
                </c:pt>
                <c:pt idx="19441" formatCode="m/d/yyyy\ h:mm">
                  <c:v>40382.41666664376</c:v>
                </c:pt>
                <c:pt idx="19442" formatCode="m/d/yyyy\ h:mm">
                  <c:v>40382.458333310446</c:v>
                </c:pt>
                <c:pt idx="19443" formatCode="m/d/yyyy\ h:mm">
                  <c:v>40382.499999977088</c:v>
                </c:pt>
                <c:pt idx="19444" formatCode="m/d/yyyy\ h:mm">
                  <c:v>40382.541666643738</c:v>
                </c:pt>
                <c:pt idx="19445" formatCode="m/d/yyyy\ h:mm">
                  <c:v>40382.583333310416</c:v>
                </c:pt>
                <c:pt idx="19446" formatCode="m/d/yyyy\ h:mm">
                  <c:v>40382.624999977081</c:v>
                </c:pt>
                <c:pt idx="19447" formatCode="m/d/yyyy\ h:mm">
                  <c:v>40382.66666664373</c:v>
                </c:pt>
                <c:pt idx="19448" formatCode="m/d/yyyy\ h:mm">
                  <c:v>40382.708333310409</c:v>
                </c:pt>
                <c:pt idx="19449" formatCode="m/d/yyyy\ h:mm">
                  <c:v>40382.749999977073</c:v>
                </c:pt>
                <c:pt idx="19450" formatCode="m/d/yyyy\ h:mm">
                  <c:v>40382.791666643709</c:v>
                </c:pt>
                <c:pt idx="19451" formatCode="m/d/yyyy\ h:mm">
                  <c:v>40382.833333310402</c:v>
                </c:pt>
                <c:pt idx="19452" formatCode="m/d/yyyy\ h:mm">
                  <c:v>40382.874999977081</c:v>
                </c:pt>
                <c:pt idx="19453" formatCode="m/d/yyyy\ h:mm">
                  <c:v>40382.91666664373</c:v>
                </c:pt>
                <c:pt idx="19454" formatCode="m/d/yyyy\ h:mm">
                  <c:v>40382.958333310409</c:v>
                </c:pt>
                <c:pt idx="19455" formatCode="m/d/yyyy\ h:mm">
                  <c:v>40382.999999977059</c:v>
                </c:pt>
                <c:pt idx="19456" formatCode="m/d/yyyy\ h:mm">
                  <c:v>40383.041666643709</c:v>
                </c:pt>
                <c:pt idx="19457" formatCode="m/d/yyyy\ h:mm">
                  <c:v>40383.083333310387</c:v>
                </c:pt>
                <c:pt idx="19458" formatCode="m/d/yyyy\ h:mm">
                  <c:v>40383.124999977052</c:v>
                </c:pt>
                <c:pt idx="19459" formatCode="m/d/yyyy\ h:mm">
                  <c:v>40383.166666643701</c:v>
                </c:pt>
                <c:pt idx="19460" formatCode="m/d/yyyy\ h:mm">
                  <c:v>40383.20833331038</c:v>
                </c:pt>
                <c:pt idx="19461" formatCode="m/d/yyyy\ h:mm">
                  <c:v>40383.249999977044</c:v>
                </c:pt>
                <c:pt idx="19462" formatCode="m/d/yyyy\ h:mm">
                  <c:v>40383.291666643679</c:v>
                </c:pt>
                <c:pt idx="19463" formatCode="m/d/yyyy\ h:mm">
                  <c:v>40383.333333310373</c:v>
                </c:pt>
                <c:pt idx="19464" formatCode="m/d/yyyy\ h:mm">
                  <c:v>40383.374999977052</c:v>
                </c:pt>
                <c:pt idx="19465" formatCode="m/d/yyyy\ h:mm">
                  <c:v>40383.416666643701</c:v>
                </c:pt>
                <c:pt idx="19466" formatCode="m/d/yyyy\ h:mm">
                  <c:v>40383.45833331038</c:v>
                </c:pt>
                <c:pt idx="19467" formatCode="m/d/yyyy\ h:mm">
                  <c:v>40383.49999997703</c:v>
                </c:pt>
                <c:pt idx="19468" formatCode="m/d/yyyy\ h:mm">
                  <c:v>40383.541666643679</c:v>
                </c:pt>
                <c:pt idx="19469" formatCode="m/d/yyyy\ h:mm">
                  <c:v>40383.583333310358</c:v>
                </c:pt>
                <c:pt idx="19470" formatCode="m/d/yyyy\ h:mm">
                  <c:v>40383.624999977023</c:v>
                </c:pt>
                <c:pt idx="19471" formatCode="m/d/yyyy\ h:mm">
                  <c:v>40383.666666643672</c:v>
                </c:pt>
                <c:pt idx="19472" formatCode="m/d/yyyy\ h:mm">
                  <c:v>40383.708333310351</c:v>
                </c:pt>
                <c:pt idx="19473" formatCode="m/d/yyyy\ h:mm">
                  <c:v>40383.749999977015</c:v>
                </c:pt>
                <c:pt idx="19474" formatCode="m/d/yyyy\ h:mm">
                  <c:v>40383.79166664365</c:v>
                </c:pt>
                <c:pt idx="19475" formatCode="m/d/yyyy\ h:mm">
                  <c:v>40383.833333310344</c:v>
                </c:pt>
                <c:pt idx="19476" formatCode="m/d/yyyy\ h:mm">
                  <c:v>40383.874999977023</c:v>
                </c:pt>
                <c:pt idx="19477" formatCode="m/d/yyyy\ h:mm">
                  <c:v>40383.916666643672</c:v>
                </c:pt>
                <c:pt idx="19478" formatCode="m/d/yyyy\ h:mm">
                  <c:v>40383.958333310351</c:v>
                </c:pt>
                <c:pt idx="19479" formatCode="m/d/yyyy\ h:mm">
                  <c:v>40383.999999977001</c:v>
                </c:pt>
                <c:pt idx="19480" formatCode="m/d/yyyy\ h:mm">
                  <c:v>40384.04166664365</c:v>
                </c:pt>
                <c:pt idx="19481" formatCode="m/d/yyyy\ h:mm">
                  <c:v>40384.083333310329</c:v>
                </c:pt>
                <c:pt idx="19482" formatCode="m/d/yyyy\ h:mm">
                  <c:v>40384.124999976993</c:v>
                </c:pt>
                <c:pt idx="19483" formatCode="m/d/yyyy\ h:mm">
                  <c:v>40384.166666643643</c:v>
                </c:pt>
                <c:pt idx="19484" formatCode="m/d/yyyy\ h:mm">
                  <c:v>40384.208333310322</c:v>
                </c:pt>
                <c:pt idx="19485" formatCode="m/d/yyyy\ h:mm">
                  <c:v>40384.249999976993</c:v>
                </c:pt>
                <c:pt idx="19486" formatCode="m/d/yyyy\ h:mm">
                  <c:v>40384.291666643621</c:v>
                </c:pt>
                <c:pt idx="19487" formatCode="m/d/yyyy\ h:mm">
                  <c:v>40384.333333310315</c:v>
                </c:pt>
                <c:pt idx="19488" formatCode="m/d/yyyy\ h:mm">
                  <c:v>40384.374999977001</c:v>
                </c:pt>
                <c:pt idx="19489" formatCode="m/d/yyyy\ h:mm">
                  <c:v>40384.416666643636</c:v>
                </c:pt>
                <c:pt idx="19490" formatCode="m/d/yyyy\ h:mm">
                  <c:v>40384.458333310322</c:v>
                </c:pt>
                <c:pt idx="19491" formatCode="m/d/yyyy\ h:mm">
                  <c:v>40384.499999976986</c:v>
                </c:pt>
                <c:pt idx="19492" formatCode="m/d/yyyy\ h:mm">
                  <c:v>40384.541666643621</c:v>
                </c:pt>
                <c:pt idx="19493" formatCode="m/d/yyyy\ h:mm">
                  <c:v>40384.5833333103</c:v>
                </c:pt>
                <c:pt idx="19494" formatCode="m/d/yyyy\ h:mm">
                  <c:v>40384.624999976979</c:v>
                </c:pt>
                <c:pt idx="19495" formatCode="m/d/yyyy\ h:mm">
                  <c:v>40384.666666643614</c:v>
                </c:pt>
                <c:pt idx="19496" formatCode="m/d/yyyy\ h:mm">
                  <c:v>40384.708333310286</c:v>
                </c:pt>
                <c:pt idx="19497" formatCode="m/d/yyyy\ h:mm">
                  <c:v>40384.749999976972</c:v>
                </c:pt>
                <c:pt idx="19498" formatCode="m/d/yyyy\ h:mm">
                  <c:v>40384.791666643592</c:v>
                </c:pt>
                <c:pt idx="19499" formatCode="m/d/yyyy\ h:mm">
                  <c:v>40384.833333310286</c:v>
                </c:pt>
                <c:pt idx="19500" formatCode="m/d/yyyy\ h:mm">
                  <c:v>40384.874999976979</c:v>
                </c:pt>
                <c:pt idx="19501" formatCode="m/d/yyyy\ h:mm">
                  <c:v>40384.916666643614</c:v>
                </c:pt>
                <c:pt idx="19502" formatCode="m/d/yyyy\ h:mm">
                  <c:v>40384.958333310293</c:v>
                </c:pt>
                <c:pt idx="19503" formatCode="m/d/yyyy\ h:mm">
                  <c:v>40384.999999976942</c:v>
                </c:pt>
                <c:pt idx="19504" formatCode="m/d/yyyy\ h:mm">
                  <c:v>40385.041666643592</c:v>
                </c:pt>
                <c:pt idx="19505" formatCode="m/d/yyyy\ h:mm">
                  <c:v>40385.083333310271</c:v>
                </c:pt>
                <c:pt idx="19506" formatCode="m/d/yyyy\ h:mm">
                  <c:v>40385.124999976942</c:v>
                </c:pt>
                <c:pt idx="19507" formatCode="m/d/yyyy\ h:mm">
                  <c:v>40385.166666643585</c:v>
                </c:pt>
                <c:pt idx="19508" formatCode="m/d/yyyy\ h:mm">
                  <c:v>40385.208333310264</c:v>
                </c:pt>
                <c:pt idx="19509" formatCode="m/d/yyyy\ h:mm">
                  <c:v>40385.249999976942</c:v>
                </c:pt>
                <c:pt idx="19510" formatCode="m/d/yyyy\ h:mm">
                  <c:v>40385.29166664357</c:v>
                </c:pt>
                <c:pt idx="19511" formatCode="m/d/yyyy\ h:mm">
                  <c:v>40385.333333310256</c:v>
                </c:pt>
                <c:pt idx="19512" formatCode="m/d/yyyy\ h:mm">
                  <c:v>40385.37499997695</c:v>
                </c:pt>
                <c:pt idx="19513" formatCode="m/d/yyyy\ h:mm">
                  <c:v>40385.416666643592</c:v>
                </c:pt>
                <c:pt idx="19514" formatCode="m/d/yyyy\ h:mm">
                  <c:v>40385.458333310249</c:v>
                </c:pt>
                <c:pt idx="19515" formatCode="m/d/yyyy\ h:mm">
                  <c:v>40385.499999976913</c:v>
                </c:pt>
                <c:pt idx="19516" formatCode="m/d/yyyy\ h:mm">
                  <c:v>40385.541666643578</c:v>
                </c:pt>
                <c:pt idx="19517" formatCode="m/d/yyyy\ h:mm">
                  <c:v>40385.583333310235</c:v>
                </c:pt>
                <c:pt idx="19518" formatCode="m/d/yyyy\ h:mm">
                  <c:v>40385.624999976913</c:v>
                </c:pt>
                <c:pt idx="19519" formatCode="m/d/yyyy\ h:mm">
                  <c:v>40385.66666664357</c:v>
                </c:pt>
                <c:pt idx="19520" formatCode="m/d/yyyy\ h:mm">
                  <c:v>40385.708333310235</c:v>
                </c:pt>
                <c:pt idx="19521" formatCode="m/d/yyyy\ h:mm">
                  <c:v>40385.749999976899</c:v>
                </c:pt>
                <c:pt idx="19522" formatCode="m/d/yyyy\ h:mm">
                  <c:v>40385.791666643534</c:v>
                </c:pt>
                <c:pt idx="19523" formatCode="m/d/yyyy\ h:mm">
                  <c:v>40385.833333310227</c:v>
                </c:pt>
                <c:pt idx="19524" formatCode="m/d/yyyy\ h:mm">
                  <c:v>40385.874999976906</c:v>
                </c:pt>
                <c:pt idx="19525" formatCode="m/d/yyyy\ h:mm">
                  <c:v>40385.916666643563</c:v>
                </c:pt>
                <c:pt idx="19526" formatCode="m/d/yyyy\ h:mm">
                  <c:v>40385.958333310235</c:v>
                </c:pt>
                <c:pt idx="19527" formatCode="m/d/yyyy\ h:mm">
                  <c:v>40385.999999976892</c:v>
                </c:pt>
                <c:pt idx="19528" formatCode="m/d/yyyy\ h:mm">
                  <c:v>40386.041666643534</c:v>
                </c:pt>
                <c:pt idx="19529" formatCode="m/d/yyyy\ h:mm">
                  <c:v>40386.083333310205</c:v>
                </c:pt>
                <c:pt idx="19530" formatCode="m/d/yyyy\ h:mm">
                  <c:v>40386.124999976892</c:v>
                </c:pt>
                <c:pt idx="19531" formatCode="m/d/yyyy\ h:mm">
                  <c:v>40386.166666643534</c:v>
                </c:pt>
                <c:pt idx="19532" formatCode="m/d/yyyy\ h:mm">
                  <c:v>40386.208333310205</c:v>
                </c:pt>
                <c:pt idx="19533" formatCode="m/d/yyyy\ h:mm">
                  <c:v>40386.249999976884</c:v>
                </c:pt>
                <c:pt idx="19534" formatCode="m/d/yyyy\ h:mm">
                  <c:v>40386.291666643519</c:v>
                </c:pt>
                <c:pt idx="19535" formatCode="m/d/yyyy\ h:mm">
                  <c:v>40386.333333310198</c:v>
                </c:pt>
                <c:pt idx="19536" formatCode="m/d/yyyy\ h:mm">
                  <c:v>40386.374999976884</c:v>
                </c:pt>
                <c:pt idx="19537" formatCode="m/d/yyyy\ h:mm">
                  <c:v>40386.416666643541</c:v>
                </c:pt>
                <c:pt idx="19538" formatCode="m/d/yyyy\ h:mm">
                  <c:v>40386.458333310205</c:v>
                </c:pt>
                <c:pt idx="19539" formatCode="m/d/yyyy\ h:mm">
                  <c:v>40386.499999976862</c:v>
                </c:pt>
                <c:pt idx="19540" formatCode="m/d/yyyy\ h:mm">
                  <c:v>40386.541666643505</c:v>
                </c:pt>
                <c:pt idx="19541" formatCode="m/d/yyyy\ h:mm">
                  <c:v>40386.583333310191</c:v>
                </c:pt>
                <c:pt idx="19542" formatCode="m/d/yyyy\ h:mm">
                  <c:v>40386.624999976848</c:v>
                </c:pt>
                <c:pt idx="19543" formatCode="m/d/yyyy\ h:mm">
                  <c:v>40386.666666643505</c:v>
                </c:pt>
                <c:pt idx="19544" formatCode="m/d/yyyy\ h:mm">
                  <c:v>40386.708333310191</c:v>
                </c:pt>
                <c:pt idx="19545" formatCode="m/d/yyyy\ h:mm">
                  <c:v>40386.749999976841</c:v>
                </c:pt>
                <c:pt idx="19546" formatCode="m/d/yyyy\ h:mm">
                  <c:v>40386.791666643483</c:v>
                </c:pt>
                <c:pt idx="19547" formatCode="m/d/yyyy\ h:mm">
                  <c:v>40386.833333310169</c:v>
                </c:pt>
                <c:pt idx="19548" formatCode="m/d/yyyy\ h:mm">
                  <c:v>40386.874999976848</c:v>
                </c:pt>
                <c:pt idx="19549" formatCode="m/d/yyyy\ h:mm">
                  <c:v>40386.916666643498</c:v>
                </c:pt>
                <c:pt idx="19550" formatCode="m/d/yyyy\ h:mm">
                  <c:v>40386.958333310176</c:v>
                </c:pt>
                <c:pt idx="19551" formatCode="m/d/yyyy\ h:mm">
                  <c:v>40386.999999976833</c:v>
                </c:pt>
                <c:pt idx="19552" formatCode="m/d/yyyy\ h:mm">
                  <c:v>40387.041666643476</c:v>
                </c:pt>
                <c:pt idx="19553" formatCode="m/d/yyyy\ h:mm">
                  <c:v>40387.083333310162</c:v>
                </c:pt>
                <c:pt idx="19554" formatCode="m/d/yyyy\ h:mm">
                  <c:v>40387.124999976819</c:v>
                </c:pt>
                <c:pt idx="19555" formatCode="m/d/yyyy\ h:mm">
                  <c:v>40387.166666643476</c:v>
                </c:pt>
                <c:pt idx="19556" formatCode="m/d/yyyy\ h:mm">
                  <c:v>40387.208333310147</c:v>
                </c:pt>
                <c:pt idx="19557" formatCode="m/d/yyyy\ h:mm">
                  <c:v>40387.249999976812</c:v>
                </c:pt>
                <c:pt idx="19558" formatCode="m/d/yyyy\ h:mm">
                  <c:v>40387.291666643454</c:v>
                </c:pt>
                <c:pt idx="19559" formatCode="m/d/yyyy\ h:mm">
                  <c:v>40387.33333331014</c:v>
                </c:pt>
                <c:pt idx="19560" formatCode="m/d/yyyy\ h:mm">
                  <c:v>40387.374999976826</c:v>
                </c:pt>
                <c:pt idx="19561" formatCode="m/d/yyyy\ h:mm">
                  <c:v>40387.416666643468</c:v>
                </c:pt>
                <c:pt idx="19562" formatCode="m/d/yyyy\ h:mm">
                  <c:v>40387.458333310147</c:v>
                </c:pt>
                <c:pt idx="19563" formatCode="m/d/yyyy\ h:mm">
                  <c:v>40387.499999976797</c:v>
                </c:pt>
                <c:pt idx="19564" formatCode="m/d/yyyy\ h:mm">
                  <c:v>40387.541666643454</c:v>
                </c:pt>
                <c:pt idx="19565" formatCode="m/d/yyyy\ h:mm">
                  <c:v>40387.583333310133</c:v>
                </c:pt>
                <c:pt idx="19566" formatCode="m/d/yyyy\ h:mm">
                  <c:v>40387.62499997679</c:v>
                </c:pt>
                <c:pt idx="19567" formatCode="m/d/yyyy\ h:mm">
                  <c:v>40387.666666643454</c:v>
                </c:pt>
                <c:pt idx="19568" formatCode="m/d/yyyy\ h:mm">
                  <c:v>40387.708333310118</c:v>
                </c:pt>
                <c:pt idx="19569" formatCode="m/d/yyyy\ h:mm">
                  <c:v>40387.749999976782</c:v>
                </c:pt>
                <c:pt idx="19570" formatCode="m/d/yyyy\ h:mm">
                  <c:v>40387.791666643418</c:v>
                </c:pt>
                <c:pt idx="19571" formatCode="m/d/yyyy\ h:mm">
                  <c:v>40387.833333310111</c:v>
                </c:pt>
                <c:pt idx="19572" formatCode="m/d/yyyy\ h:mm">
                  <c:v>40387.874999976797</c:v>
                </c:pt>
                <c:pt idx="19573" formatCode="m/d/yyyy\ h:mm">
                  <c:v>40387.916666643439</c:v>
                </c:pt>
                <c:pt idx="19574" formatCode="m/d/yyyy\ h:mm">
                  <c:v>40387.958333310125</c:v>
                </c:pt>
                <c:pt idx="19575" formatCode="m/d/yyyy\ h:mm">
                  <c:v>40387.999999976768</c:v>
                </c:pt>
                <c:pt idx="19576" formatCode="m/d/yyyy\ h:mm">
                  <c:v>40388.041666643425</c:v>
                </c:pt>
                <c:pt idx="19577" formatCode="m/d/yyyy\ h:mm">
                  <c:v>40388.083333310096</c:v>
                </c:pt>
                <c:pt idx="19578" formatCode="m/d/yyyy\ h:mm">
                  <c:v>40388.124999976761</c:v>
                </c:pt>
                <c:pt idx="19579" formatCode="m/d/yyyy\ h:mm">
                  <c:v>40388.166666643425</c:v>
                </c:pt>
                <c:pt idx="19580" formatCode="m/d/yyyy\ h:mm">
                  <c:v>40388.208333310089</c:v>
                </c:pt>
                <c:pt idx="19581" formatCode="m/d/yyyy\ h:mm">
                  <c:v>40388.249999976753</c:v>
                </c:pt>
                <c:pt idx="19582" formatCode="m/d/yyyy\ h:mm">
                  <c:v>40388.291666643388</c:v>
                </c:pt>
                <c:pt idx="19583" formatCode="m/d/yyyy\ h:mm">
                  <c:v>40388.333333310082</c:v>
                </c:pt>
                <c:pt idx="19584" formatCode="m/d/yyyy\ h:mm">
                  <c:v>40388.374999976761</c:v>
                </c:pt>
                <c:pt idx="19585" formatCode="m/d/yyyy\ h:mm">
                  <c:v>40388.41666664341</c:v>
                </c:pt>
                <c:pt idx="19586" formatCode="m/d/yyyy\ h:mm">
                  <c:v>40388.458333310096</c:v>
                </c:pt>
                <c:pt idx="19587" formatCode="m/d/yyyy\ h:mm">
                  <c:v>40388.499999976739</c:v>
                </c:pt>
                <c:pt idx="19588" formatCode="m/d/yyyy\ h:mm">
                  <c:v>40388.541666643388</c:v>
                </c:pt>
                <c:pt idx="19589" formatCode="m/d/yyyy\ h:mm">
                  <c:v>40388.583333310067</c:v>
                </c:pt>
                <c:pt idx="19590" formatCode="m/d/yyyy\ h:mm">
                  <c:v>40388.624999976731</c:v>
                </c:pt>
                <c:pt idx="19591" formatCode="m/d/yyyy\ h:mm">
                  <c:v>40388.666666643381</c:v>
                </c:pt>
                <c:pt idx="19592" formatCode="m/d/yyyy\ h:mm">
                  <c:v>40388.70833331006</c:v>
                </c:pt>
                <c:pt idx="19593" formatCode="m/d/yyyy\ h:mm">
                  <c:v>40388.749999976731</c:v>
                </c:pt>
                <c:pt idx="19594" formatCode="m/d/yyyy\ h:mm">
                  <c:v>40388.791666643367</c:v>
                </c:pt>
                <c:pt idx="19595" formatCode="m/d/yyyy\ h:mm">
                  <c:v>40388.833333310053</c:v>
                </c:pt>
                <c:pt idx="19596" formatCode="m/d/yyyy\ h:mm">
                  <c:v>40388.874999976739</c:v>
                </c:pt>
                <c:pt idx="19597" formatCode="m/d/yyyy\ h:mm">
                  <c:v>40388.916666643381</c:v>
                </c:pt>
                <c:pt idx="19598" formatCode="m/d/yyyy\ h:mm">
                  <c:v>40388.95833331006</c:v>
                </c:pt>
                <c:pt idx="19599" formatCode="m/d/yyyy\ h:mm">
                  <c:v>40388.99999997671</c:v>
                </c:pt>
                <c:pt idx="19600" formatCode="m/d/yyyy\ h:mm">
                  <c:v>40389.041666643374</c:v>
                </c:pt>
                <c:pt idx="19601" formatCode="m/d/yyyy\ h:mm">
                  <c:v>40389.083333310038</c:v>
                </c:pt>
                <c:pt idx="19602" formatCode="m/d/yyyy\ h:mm">
                  <c:v>40389.124999976702</c:v>
                </c:pt>
                <c:pt idx="19603" formatCode="m/d/yyyy\ h:mm">
                  <c:v>40389.166666643352</c:v>
                </c:pt>
                <c:pt idx="19604" formatCode="m/d/yyyy\ h:mm">
                  <c:v>40389.208333310031</c:v>
                </c:pt>
                <c:pt idx="19605" formatCode="m/d/yyyy\ h:mm">
                  <c:v>40389.249999976695</c:v>
                </c:pt>
                <c:pt idx="19606" formatCode="m/d/yyyy\ h:mm">
                  <c:v>40389.29166664333</c:v>
                </c:pt>
                <c:pt idx="19607" formatCode="m/d/yyyy\ h:mm">
                  <c:v>40389.333333310031</c:v>
                </c:pt>
                <c:pt idx="19608" formatCode="m/d/yyyy\ h:mm">
                  <c:v>40389.374999976702</c:v>
                </c:pt>
                <c:pt idx="19609" formatCode="m/d/yyyy\ h:mm">
                  <c:v>40389.416666643352</c:v>
                </c:pt>
                <c:pt idx="19610" formatCode="m/d/yyyy\ h:mm">
                  <c:v>40389.458333310038</c:v>
                </c:pt>
                <c:pt idx="19611" formatCode="m/d/yyyy\ h:mm">
                  <c:v>40389.499999976681</c:v>
                </c:pt>
                <c:pt idx="19612" formatCode="m/d/yyyy\ h:mm">
                  <c:v>40389.54166664333</c:v>
                </c:pt>
                <c:pt idx="19613" formatCode="m/d/yyyy\ h:mm">
                  <c:v>40389.583333310009</c:v>
                </c:pt>
                <c:pt idx="19614" formatCode="m/d/yyyy\ h:mm">
                  <c:v>40389.624999976673</c:v>
                </c:pt>
                <c:pt idx="19615" formatCode="m/d/yyyy\ h:mm">
                  <c:v>40389.666666643323</c:v>
                </c:pt>
                <c:pt idx="19616" formatCode="m/d/yyyy\ h:mm">
                  <c:v>40389.708333310002</c:v>
                </c:pt>
                <c:pt idx="19617" formatCode="m/d/yyyy\ h:mm">
                  <c:v>40389.749999976666</c:v>
                </c:pt>
                <c:pt idx="19618" formatCode="m/d/yyyy\ h:mm">
                  <c:v>40389.791666643301</c:v>
                </c:pt>
                <c:pt idx="19619" formatCode="m/d/yyyy\ h:mm">
                  <c:v>40389.833333310002</c:v>
                </c:pt>
                <c:pt idx="19620" formatCode="m/d/yyyy\ h:mm">
                  <c:v>40389.874999976673</c:v>
                </c:pt>
                <c:pt idx="19621" formatCode="m/d/yyyy\ h:mm">
                  <c:v>40389.916666643323</c:v>
                </c:pt>
                <c:pt idx="19622" formatCode="m/d/yyyy\ h:mm">
                  <c:v>40389.958333310009</c:v>
                </c:pt>
                <c:pt idx="19623" formatCode="m/d/yyyy\ h:mm">
                  <c:v>40389.999999976651</c:v>
                </c:pt>
                <c:pt idx="19624" formatCode="m/d/yyyy\ h:mm">
                  <c:v>40390.041666643301</c:v>
                </c:pt>
                <c:pt idx="19625" formatCode="m/d/yyyy\ h:mm">
                  <c:v>40390.083333309994</c:v>
                </c:pt>
                <c:pt idx="19626" formatCode="m/d/yyyy\ h:mm">
                  <c:v>40390.124999976644</c:v>
                </c:pt>
                <c:pt idx="19627" formatCode="m/d/yyyy\ h:mm">
                  <c:v>40390.166666643294</c:v>
                </c:pt>
                <c:pt idx="19628" formatCode="m/d/yyyy\ h:mm">
                  <c:v>40390.208333309987</c:v>
                </c:pt>
                <c:pt idx="19629" formatCode="m/d/yyyy\ h:mm">
                  <c:v>40390.249999976637</c:v>
                </c:pt>
                <c:pt idx="19630" formatCode="m/d/yyyy\ h:mm">
                  <c:v>40390.291666643272</c:v>
                </c:pt>
                <c:pt idx="19631" formatCode="m/d/yyyy\ h:mm">
                  <c:v>40390.33333330998</c:v>
                </c:pt>
                <c:pt idx="19632" formatCode="m/d/yyyy\ h:mm">
                  <c:v>40390.374999976644</c:v>
                </c:pt>
                <c:pt idx="19633" formatCode="m/d/yyyy\ h:mm">
                  <c:v>40390.416666643294</c:v>
                </c:pt>
                <c:pt idx="19634" formatCode="m/d/yyyy\ h:mm">
                  <c:v>40390.458333309987</c:v>
                </c:pt>
                <c:pt idx="19635" formatCode="m/d/yyyy\ h:mm">
                  <c:v>40390.499999976622</c:v>
                </c:pt>
                <c:pt idx="19636" formatCode="m/d/yyyy\ h:mm">
                  <c:v>40390.541666643272</c:v>
                </c:pt>
                <c:pt idx="19637" formatCode="m/d/yyyy\ h:mm">
                  <c:v>40390.583333309965</c:v>
                </c:pt>
                <c:pt idx="19638" formatCode="m/d/yyyy\ h:mm">
                  <c:v>40390.624999976615</c:v>
                </c:pt>
                <c:pt idx="19639" formatCode="m/d/yyyy\ h:mm">
                  <c:v>40390.666666643265</c:v>
                </c:pt>
                <c:pt idx="19640" formatCode="m/d/yyyy\ h:mm">
                  <c:v>40390.708333309958</c:v>
                </c:pt>
                <c:pt idx="19641" formatCode="m/d/yyyy\ h:mm">
                  <c:v>40390.749999976608</c:v>
                </c:pt>
                <c:pt idx="19642" formatCode="m/d/yyyy\ h:mm">
                  <c:v>40390.791666643243</c:v>
                </c:pt>
                <c:pt idx="19643" formatCode="m/d/yyyy\ h:mm">
                  <c:v>40390.833333309951</c:v>
                </c:pt>
                <c:pt idx="19644" formatCode="m/d/yyyy\ h:mm">
                  <c:v>40390.874999976615</c:v>
                </c:pt>
                <c:pt idx="19645" formatCode="m/d/yyyy\ h:mm">
                  <c:v>40390.916666643265</c:v>
                </c:pt>
                <c:pt idx="19646" formatCode="m/d/yyyy\ h:mm">
                  <c:v>40390.958333309958</c:v>
                </c:pt>
                <c:pt idx="19647" formatCode="m/d/yyyy\ h:mm">
                  <c:v>40390.999999976593</c:v>
                </c:pt>
                <c:pt idx="19648" formatCode="m/d/yyyy\ h:mm">
                  <c:v>40391.041666643243</c:v>
                </c:pt>
                <c:pt idx="19649" formatCode="m/d/yyyy\ h:mm">
                  <c:v>40391.083333309936</c:v>
                </c:pt>
                <c:pt idx="19650" formatCode="m/d/yyyy\ h:mm">
                  <c:v>40391.124999976593</c:v>
                </c:pt>
                <c:pt idx="19651" formatCode="m/d/yyyy\ h:mm">
                  <c:v>40391.166666643228</c:v>
                </c:pt>
                <c:pt idx="19652" formatCode="m/d/yyyy\ h:mm">
                  <c:v>40391.208333309929</c:v>
                </c:pt>
                <c:pt idx="19653" formatCode="m/d/yyyy\ h:mm">
                  <c:v>40391.249999976593</c:v>
                </c:pt>
                <c:pt idx="19654" formatCode="m/d/yyyy\ h:mm">
                  <c:v>40391.291666643207</c:v>
                </c:pt>
                <c:pt idx="19655" formatCode="m/d/yyyy\ h:mm">
                  <c:v>40391.333333309922</c:v>
                </c:pt>
                <c:pt idx="19656" formatCode="m/d/yyyy\ h:mm">
                  <c:v>40391.374999976601</c:v>
                </c:pt>
                <c:pt idx="19657" formatCode="m/d/yyyy\ h:mm">
                  <c:v>40391.416666643236</c:v>
                </c:pt>
                <c:pt idx="19658" formatCode="m/d/yyyy\ h:mm">
                  <c:v>40391.458333309929</c:v>
                </c:pt>
                <c:pt idx="19659" formatCode="m/d/yyyy\ h:mm">
                  <c:v>40391.499999976579</c:v>
                </c:pt>
                <c:pt idx="19660" formatCode="m/d/yyyy\ h:mm">
                  <c:v>40391.541666643214</c:v>
                </c:pt>
                <c:pt idx="19661" formatCode="m/d/yyyy\ h:mm">
                  <c:v>40391.583333309893</c:v>
                </c:pt>
                <c:pt idx="19662" formatCode="m/d/yyyy\ h:mm">
                  <c:v>40391.624999976571</c:v>
                </c:pt>
                <c:pt idx="19663" formatCode="m/d/yyyy\ h:mm">
                  <c:v>40391.666666643207</c:v>
                </c:pt>
                <c:pt idx="19664" formatCode="m/d/yyyy\ h:mm">
                  <c:v>40391.708333309893</c:v>
                </c:pt>
                <c:pt idx="19665" formatCode="m/d/yyyy\ h:mm">
                  <c:v>40391.749999976564</c:v>
                </c:pt>
                <c:pt idx="19666" formatCode="m/d/yyyy\ h:mm">
                  <c:v>40391.791666643185</c:v>
                </c:pt>
                <c:pt idx="19667" formatCode="m/d/yyyy\ h:mm">
                  <c:v>40391.833333309893</c:v>
                </c:pt>
                <c:pt idx="19668" formatCode="m/d/yyyy\ h:mm">
                  <c:v>40391.874999976564</c:v>
                </c:pt>
                <c:pt idx="19669" formatCode="m/d/yyyy\ h:mm">
                  <c:v>40391.916666643207</c:v>
                </c:pt>
                <c:pt idx="19670" formatCode="m/d/yyyy\ h:mm">
                  <c:v>40391.9583333099</c:v>
                </c:pt>
                <c:pt idx="19671" formatCode="m/d/yyyy\ h:mm">
                  <c:v>40391.999999976542</c:v>
                </c:pt>
                <c:pt idx="19672" formatCode="m/d/yyyy\ h:mm">
                  <c:v>40392.041666643185</c:v>
                </c:pt>
                <c:pt idx="19673" formatCode="m/d/yyyy\ h:mm">
                  <c:v>40392.083333309878</c:v>
                </c:pt>
                <c:pt idx="19674" formatCode="m/d/yyyy\ h:mm">
                  <c:v>40392.124999976542</c:v>
                </c:pt>
                <c:pt idx="19675" formatCode="m/d/yyyy\ h:mm">
                  <c:v>40392.166666643185</c:v>
                </c:pt>
                <c:pt idx="19676" formatCode="m/d/yyyy\ h:mm">
                  <c:v>40392.208333309871</c:v>
                </c:pt>
                <c:pt idx="19677" formatCode="m/d/yyyy\ h:mm">
                  <c:v>40392.249999976535</c:v>
                </c:pt>
                <c:pt idx="19678" formatCode="m/d/yyyy\ h:mm">
                  <c:v>40392.29166664317</c:v>
                </c:pt>
                <c:pt idx="19679" formatCode="m/d/yyyy\ h:mm">
                  <c:v>40392.333333309849</c:v>
                </c:pt>
                <c:pt idx="19680" formatCode="m/d/yyyy\ h:mm">
                  <c:v>40392.374999976535</c:v>
                </c:pt>
                <c:pt idx="19681" formatCode="m/d/yyyy\ h:mm">
                  <c:v>40392.416666643192</c:v>
                </c:pt>
                <c:pt idx="19682" formatCode="m/d/yyyy\ h:mm">
                  <c:v>40392.458333309856</c:v>
                </c:pt>
                <c:pt idx="19683" formatCode="m/d/yyyy\ h:mm">
                  <c:v>40392.499999976513</c:v>
                </c:pt>
                <c:pt idx="19684" formatCode="m/d/yyyy\ h:mm">
                  <c:v>40392.54166664317</c:v>
                </c:pt>
                <c:pt idx="19685" formatCode="m/d/yyyy\ h:mm">
                  <c:v>40392.583333309842</c:v>
                </c:pt>
                <c:pt idx="19686" formatCode="m/d/yyyy\ h:mm">
                  <c:v>40392.624999976499</c:v>
                </c:pt>
                <c:pt idx="19687" formatCode="m/d/yyyy\ h:mm">
                  <c:v>40392.666666643156</c:v>
                </c:pt>
                <c:pt idx="19688" formatCode="m/d/yyyy\ h:mm">
                  <c:v>40392.708333309842</c:v>
                </c:pt>
                <c:pt idx="19689" formatCode="m/d/yyyy\ h:mm">
                  <c:v>40392.749999976491</c:v>
                </c:pt>
                <c:pt idx="19690" formatCode="m/d/yyyy\ h:mm">
                  <c:v>40392.791666643134</c:v>
                </c:pt>
                <c:pt idx="19691" formatCode="m/d/yyyy\ h:mm">
                  <c:v>40392.833333309834</c:v>
                </c:pt>
                <c:pt idx="19692" formatCode="m/d/yyyy\ h:mm">
                  <c:v>40392.874999976506</c:v>
                </c:pt>
                <c:pt idx="19693" formatCode="m/d/yyyy\ h:mm">
                  <c:v>40392.916666643148</c:v>
                </c:pt>
                <c:pt idx="19694" formatCode="m/d/yyyy\ h:mm">
                  <c:v>40392.958333309834</c:v>
                </c:pt>
                <c:pt idx="19695" formatCode="m/d/yyyy\ h:mm">
                  <c:v>40392.999999976491</c:v>
                </c:pt>
                <c:pt idx="19696" formatCode="m/d/yyyy\ h:mm">
                  <c:v>40393.041666643134</c:v>
                </c:pt>
                <c:pt idx="19697" formatCode="m/d/yyyy\ h:mm">
                  <c:v>40393.083333309813</c:v>
                </c:pt>
                <c:pt idx="19698" formatCode="m/d/yyyy\ h:mm">
                  <c:v>40393.124999976484</c:v>
                </c:pt>
                <c:pt idx="19699" formatCode="m/d/yyyy\ h:mm">
                  <c:v>40393.166666643134</c:v>
                </c:pt>
                <c:pt idx="19700" formatCode="m/d/yyyy\ h:mm">
                  <c:v>40393.208333309798</c:v>
                </c:pt>
                <c:pt idx="19701" formatCode="m/d/yyyy\ h:mm">
                  <c:v>40393.249999976462</c:v>
                </c:pt>
                <c:pt idx="19702" formatCode="m/d/yyyy\ h:mm">
                  <c:v>40393.291666643105</c:v>
                </c:pt>
                <c:pt idx="19703" formatCode="m/d/yyyy\ h:mm">
                  <c:v>40393.333333309791</c:v>
                </c:pt>
                <c:pt idx="19704" formatCode="m/d/yyyy\ h:mm">
                  <c:v>40393.374999976484</c:v>
                </c:pt>
                <c:pt idx="19705" formatCode="m/d/yyyy\ h:mm">
                  <c:v>40393.416666643119</c:v>
                </c:pt>
                <c:pt idx="19706" formatCode="m/d/yyyy\ h:mm">
                  <c:v>40393.458333309798</c:v>
                </c:pt>
                <c:pt idx="19707" formatCode="m/d/yyyy\ h:mm">
                  <c:v>40393.499999976448</c:v>
                </c:pt>
                <c:pt idx="19708" formatCode="m/d/yyyy\ h:mm">
                  <c:v>40393.541666643105</c:v>
                </c:pt>
                <c:pt idx="19709" formatCode="m/d/yyyy\ h:mm">
                  <c:v>40393.583333309783</c:v>
                </c:pt>
                <c:pt idx="19710" formatCode="m/d/yyyy\ h:mm">
                  <c:v>40393.62499997644</c:v>
                </c:pt>
                <c:pt idx="19711" formatCode="m/d/yyyy\ h:mm">
                  <c:v>40393.666666643105</c:v>
                </c:pt>
                <c:pt idx="19712" formatCode="m/d/yyyy\ h:mm">
                  <c:v>40393.708333309769</c:v>
                </c:pt>
                <c:pt idx="19713" formatCode="m/d/yyyy\ h:mm">
                  <c:v>40393.749999976433</c:v>
                </c:pt>
                <c:pt idx="19714" formatCode="m/d/yyyy\ h:mm">
                  <c:v>40393.791666643068</c:v>
                </c:pt>
                <c:pt idx="19715" formatCode="m/d/yyyy\ h:mm">
                  <c:v>40393.833333309762</c:v>
                </c:pt>
                <c:pt idx="19716" formatCode="m/d/yyyy\ h:mm">
                  <c:v>40393.874999976448</c:v>
                </c:pt>
                <c:pt idx="19717" formatCode="m/d/yyyy\ h:mm">
                  <c:v>40393.91666664309</c:v>
                </c:pt>
                <c:pt idx="19718" formatCode="m/d/yyyy\ h:mm">
                  <c:v>40393.958333309776</c:v>
                </c:pt>
                <c:pt idx="19719" formatCode="m/d/yyyy\ h:mm">
                  <c:v>40393.999999976419</c:v>
                </c:pt>
                <c:pt idx="19720" formatCode="m/d/yyyy\ h:mm">
                  <c:v>40394.041666643076</c:v>
                </c:pt>
                <c:pt idx="19721" formatCode="m/d/yyyy\ h:mm">
                  <c:v>40394.083333309747</c:v>
                </c:pt>
                <c:pt idx="19722" formatCode="m/d/yyyy\ h:mm">
                  <c:v>40394.124999976411</c:v>
                </c:pt>
                <c:pt idx="19723" formatCode="m/d/yyyy\ h:mm">
                  <c:v>40394.166666643076</c:v>
                </c:pt>
                <c:pt idx="19724" formatCode="m/d/yyyy\ h:mm">
                  <c:v>40394.20833330974</c:v>
                </c:pt>
                <c:pt idx="19725" formatCode="m/d/yyyy\ h:mm">
                  <c:v>40394.249999976411</c:v>
                </c:pt>
                <c:pt idx="19726" formatCode="m/d/yyyy\ h:mm">
                  <c:v>40394.291666643046</c:v>
                </c:pt>
                <c:pt idx="19727" formatCode="m/d/yyyy\ h:mm">
                  <c:v>40394.333333309733</c:v>
                </c:pt>
                <c:pt idx="19728" formatCode="m/d/yyyy\ h:mm">
                  <c:v>40394.374999976419</c:v>
                </c:pt>
                <c:pt idx="19729" formatCode="m/d/yyyy\ h:mm">
                  <c:v>40394.416666643061</c:v>
                </c:pt>
                <c:pt idx="19730" formatCode="m/d/yyyy\ h:mm">
                  <c:v>40394.458333309747</c:v>
                </c:pt>
                <c:pt idx="19731" formatCode="m/d/yyyy\ h:mm">
                  <c:v>40394.49999997639</c:v>
                </c:pt>
                <c:pt idx="19732" formatCode="m/d/yyyy\ h:mm">
                  <c:v>40394.541666643054</c:v>
                </c:pt>
                <c:pt idx="19733" formatCode="m/d/yyyy\ h:mm">
                  <c:v>40394.583333309718</c:v>
                </c:pt>
                <c:pt idx="19734" formatCode="m/d/yyyy\ h:mm">
                  <c:v>40394.624999976382</c:v>
                </c:pt>
                <c:pt idx="19735" formatCode="m/d/yyyy\ h:mm">
                  <c:v>40394.666666643032</c:v>
                </c:pt>
                <c:pt idx="19736" formatCode="m/d/yyyy\ h:mm">
                  <c:v>40394.708333309711</c:v>
                </c:pt>
                <c:pt idx="19737" formatCode="m/d/yyyy\ h:mm">
                  <c:v>40394.749999976382</c:v>
                </c:pt>
                <c:pt idx="19738" formatCode="m/d/yyyy\ h:mm">
                  <c:v>40394.791666643017</c:v>
                </c:pt>
                <c:pt idx="19739" formatCode="m/d/yyyy\ h:mm">
                  <c:v>40394.833333309703</c:v>
                </c:pt>
                <c:pt idx="19740" formatCode="m/d/yyyy\ h:mm">
                  <c:v>40394.87499997639</c:v>
                </c:pt>
                <c:pt idx="19741" formatCode="m/d/yyyy\ h:mm">
                  <c:v>40394.916666643032</c:v>
                </c:pt>
                <c:pt idx="19742" formatCode="m/d/yyyy\ h:mm">
                  <c:v>40394.958333309711</c:v>
                </c:pt>
                <c:pt idx="19743" formatCode="m/d/yyyy\ h:mm">
                  <c:v>40394.99999997636</c:v>
                </c:pt>
                <c:pt idx="19744" formatCode="m/d/yyyy\ h:mm">
                  <c:v>40395.041666643025</c:v>
                </c:pt>
                <c:pt idx="19745" formatCode="m/d/yyyy\ h:mm">
                  <c:v>40395.083333309689</c:v>
                </c:pt>
                <c:pt idx="19746" formatCode="m/d/yyyy\ h:mm">
                  <c:v>40395.124999976353</c:v>
                </c:pt>
                <c:pt idx="19747" formatCode="m/d/yyyy\ h:mm">
                  <c:v>40395.166666643003</c:v>
                </c:pt>
                <c:pt idx="19748" formatCode="m/d/yyyy\ h:mm">
                  <c:v>40395.208333309682</c:v>
                </c:pt>
                <c:pt idx="19749" formatCode="m/d/yyyy\ h:mm">
                  <c:v>40395.249999976346</c:v>
                </c:pt>
                <c:pt idx="19750" formatCode="m/d/yyyy\ h:mm">
                  <c:v>40395.291666642988</c:v>
                </c:pt>
                <c:pt idx="19751" formatCode="m/d/yyyy\ h:mm">
                  <c:v>40395.333333309682</c:v>
                </c:pt>
                <c:pt idx="19752" formatCode="m/d/yyyy\ h:mm">
                  <c:v>40395.374999976353</c:v>
                </c:pt>
                <c:pt idx="19753" formatCode="m/d/yyyy\ h:mm">
                  <c:v>40395.416666643003</c:v>
                </c:pt>
                <c:pt idx="19754" formatCode="m/d/yyyy\ h:mm">
                  <c:v>40395.458333309689</c:v>
                </c:pt>
                <c:pt idx="19755" formatCode="m/d/yyyy\ h:mm">
                  <c:v>40395.499999976331</c:v>
                </c:pt>
                <c:pt idx="19756" formatCode="m/d/yyyy\ h:mm">
                  <c:v>40395.541666642996</c:v>
                </c:pt>
                <c:pt idx="19757" formatCode="m/d/yyyy\ h:mm">
                  <c:v>40395.58333330966</c:v>
                </c:pt>
                <c:pt idx="19758" formatCode="m/d/yyyy\ h:mm">
                  <c:v>40395.624999976331</c:v>
                </c:pt>
                <c:pt idx="19759" formatCode="m/d/yyyy\ h:mm">
                  <c:v>40395.666666642988</c:v>
                </c:pt>
                <c:pt idx="19760" formatCode="m/d/yyyy\ h:mm">
                  <c:v>40395.708333309653</c:v>
                </c:pt>
                <c:pt idx="19761" formatCode="m/d/yyyy\ h:mm">
                  <c:v>40395.749999976317</c:v>
                </c:pt>
                <c:pt idx="19762" formatCode="m/d/yyyy\ h:mm">
                  <c:v>40395.791666642974</c:v>
                </c:pt>
                <c:pt idx="19763" formatCode="m/d/yyyy\ h:mm">
                  <c:v>40395.833333309645</c:v>
                </c:pt>
                <c:pt idx="19764" formatCode="m/d/yyyy\ h:mm">
                  <c:v>40395.874999976324</c:v>
                </c:pt>
                <c:pt idx="19765" formatCode="m/d/yyyy\ h:mm">
                  <c:v>40395.916666642996</c:v>
                </c:pt>
                <c:pt idx="19766" formatCode="m/d/yyyy\ h:mm">
                  <c:v>40395.958333309653</c:v>
                </c:pt>
                <c:pt idx="19767" formatCode="m/d/yyyy\ h:mm">
                  <c:v>40395.999999976302</c:v>
                </c:pt>
                <c:pt idx="19768" formatCode="m/d/yyyy\ h:mm">
                  <c:v>40396.041666642966</c:v>
                </c:pt>
                <c:pt idx="19769" formatCode="m/d/yyyy\ h:mm">
                  <c:v>40396.083333309631</c:v>
                </c:pt>
                <c:pt idx="19770" formatCode="m/d/yyyy\ h:mm">
                  <c:v>40396.124999976295</c:v>
                </c:pt>
                <c:pt idx="19771" formatCode="m/d/yyyy\ h:mm">
                  <c:v>40396.166666642959</c:v>
                </c:pt>
                <c:pt idx="19772" formatCode="m/d/yyyy\ h:mm">
                  <c:v>40396.208333309623</c:v>
                </c:pt>
                <c:pt idx="19773" formatCode="m/d/yyyy\ h:mm">
                  <c:v>40396.249999976288</c:v>
                </c:pt>
                <c:pt idx="19774" formatCode="m/d/yyyy\ h:mm">
                  <c:v>40396.291666642937</c:v>
                </c:pt>
                <c:pt idx="19775" formatCode="m/d/yyyy\ h:mm">
                  <c:v>40396.333333309616</c:v>
                </c:pt>
                <c:pt idx="19776" formatCode="m/d/yyyy\ h:mm">
                  <c:v>40396.374999976295</c:v>
                </c:pt>
                <c:pt idx="19777" formatCode="m/d/yyyy\ h:mm">
                  <c:v>40396.416666642959</c:v>
                </c:pt>
                <c:pt idx="19778" formatCode="m/d/yyyy\ h:mm">
                  <c:v>40396.458333309623</c:v>
                </c:pt>
                <c:pt idx="19779" formatCode="m/d/yyyy\ h:mm">
                  <c:v>40396.499999976273</c:v>
                </c:pt>
                <c:pt idx="19780" formatCode="m/d/yyyy\ h:mm">
                  <c:v>40396.541666642937</c:v>
                </c:pt>
                <c:pt idx="19781" formatCode="m/d/yyyy\ h:mm">
                  <c:v>40396.583333309602</c:v>
                </c:pt>
                <c:pt idx="19782" formatCode="m/d/yyyy\ h:mm">
                  <c:v>40396.624999976266</c:v>
                </c:pt>
                <c:pt idx="19783" formatCode="m/d/yyyy\ h:mm">
                  <c:v>40396.66666664293</c:v>
                </c:pt>
                <c:pt idx="19784" formatCode="m/d/yyyy\ h:mm">
                  <c:v>40396.708333309602</c:v>
                </c:pt>
                <c:pt idx="19785" formatCode="m/d/yyyy\ h:mm">
                  <c:v>40396.749999976259</c:v>
                </c:pt>
                <c:pt idx="19786" formatCode="m/d/yyyy\ h:mm">
                  <c:v>40396.791666642908</c:v>
                </c:pt>
                <c:pt idx="19787" formatCode="m/d/yyyy\ h:mm">
                  <c:v>40396.833333309602</c:v>
                </c:pt>
                <c:pt idx="19788" formatCode="m/d/yyyy\ h:mm">
                  <c:v>40396.874999976266</c:v>
                </c:pt>
                <c:pt idx="19789" formatCode="m/d/yyyy\ h:mm">
                  <c:v>40396.91666664293</c:v>
                </c:pt>
                <c:pt idx="19790" formatCode="m/d/yyyy\ h:mm">
                  <c:v>40396.958333309609</c:v>
                </c:pt>
                <c:pt idx="19791" formatCode="m/d/yyyy\ h:mm">
                  <c:v>40396.999999976244</c:v>
                </c:pt>
                <c:pt idx="19792" formatCode="m/d/yyyy\ h:mm">
                  <c:v>40397.041666642908</c:v>
                </c:pt>
                <c:pt idx="19793" formatCode="m/d/yyyy\ h:mm">
                  <c:v>40397.083333309587</c:v>
                </c:pt>
                <c:pt idx="19794" formatCode="m/d/yyyy\ h:mm">
                  <c:v>40397.124999976237</c:v>
                </c:pt>
                <c:pt idx="19795" formatCode="m/d/yyyy\ h:mm">
                  <c:v>40397.166666642901</c:v>
                </c:pt>
                <c:pt idx="19796" formatCode="m/d/yyyy\ h:mm">
                  <c:v>40397.20833330958</c:v>
                </c:pt>
                <c:pt idx="19797" formatCode="m/d/yyyy\ h:mm">
                  <c:v>40397.249999976229</c:v>
                </c:pt>
                <c:pt idx="19798" formatCode="m/d/yyyy\ h:mm">
                  <c:v>40397.291666642879</c:v>
                </c:pt>
                <c:pt idx="19799" formatCode="m/d/yyyy\ h:mm">
                  <c:v>40397.333333309572</c:v>
                </c:pt>
                <c:pt idx="19800" formatCode="m/d/yyyy\ h:mm">
                  <c:v>40397.374999976237</c:v>
                </c:pt>
                <c:pt idx="19801" formatCode="m/d/yyyy\ h:mm">
                  <c:v>40397.416666642901</c:v>
                </c:pt>
                <c:pt idx="19802" formatCode="m/d/yyyy\ h:mm">
                  <c:v>40397.45833330958</c:v>
                </c:pt>
                <c:pt idx="19803" formatCode="m/d/yyyy\ h:mm">
                  <c:v>40397.499999976215</c:v>
                </c:pt>
                <c:pt idx="19804" formatCode="m/d/yyyy\ h:mm">
                  <c:v>40397.541666642879</c:v>
                </c:pt>
                <c:pt idx="19805" formatCode="m/d/yyyy\ h:mm">
                  <c:v>40397.583333309543</c:v>
                </c:pt>
                <c:pt idx="19806" formatCode="m/d/yyyy\ h:mm">
                  <c:v>40397.624999976208</c:v>
                </c:pt>
                <c:pt idx="19807" formatCode="m/d/yyyy\ h:mm">
                  <c:v>40397.666666642872</c:v>
                </c:pt>
                <c:pt idx="19808" formatCode="m/d/yyyy\ h:mm">
                  <c:v>40397.708333309543</c:v>
                </c:pt>
                <c:pt idx="19809" formatCode="m/d/yyyy\ h:mm">
                  <c:v>40397.7499999762</c:v>
                </c:pt>
                <c:pt idx="19810" formatCode="m/d/yyyy\ h:mm">
                  <c:v>40397.79166664285</c:v>
                </c:pt>
                <c:pt idx="19811" formatCode="m/d/yyyy\ h:mm">
                  <c:v>40397.833333309543</c:v>
                </c:pt>
                <c:pt idx="19812" formatCode="m/d/yyyy\ h:mm">
                  <c:v>40397.874999976208</c:v>
                </c:pt>
                <c:pt idx="19813" formatCode="m/d/yyyy\ h:mm">
                  <c:v>40397.916666642872</c:v>
                </c:pt>
                <c:pt idx="19814" formatCode="m/d/yyyy\ h:mm">
                  <c:v>40397.958333309551</c:v>
                </c:pt>
                <c:pt idx="19815" formatCode="m/d/yyyy\ h:mm">
                  <c:v>40397.999999976193</c:v>
                </c:pt>
                <c:pt idx="19816" formatCode="m/d/yyyy\ h:mm">
                  <c:v>40398.04166664285</c:v>
                </c:pt>
                <c:pt idx="19817" formatCode="m/d/yyyy\ h:mm">
                  <c:v>40398.083333309529</c:v>
                </c:pt>
                <c:pt idx="19818" formatCode="m/d/yyyy\ h:mm">
                  <c:v>40398.124999976193</c:v>
                </c:pt>
                <c:pt idx="19819" formatCode="m/d/yyyy\ h:mm">
                  <c:v>40398.166666642835</c:v>
                </c:pt>
                <c:pt idx="19820" formatCode="m/d/yyyy\ h:mm">
                  <c:v>40398.208333309522</c:v>
                </c:pt>
                <c:pt idx="19821" formatCode="m/d/yyyy\ h:mm">
                  <c:v>40398.249999976186</c:v>
                </c:pt>
                <c:pt idx="19822" formatCode="m/d/yyyy\ h:mm">
                  <c:v>40398.291666642821</c:v>
                </c:pt>
                <c:pt idx="19823" formatCode="m/d/yyyy\ h:mm">
                  <c:v>40398.333333309514</c:v>
                </c:pt>
                <c:pt idx="19824" formatCode="m/d/yyyy\ h:mm">
                  <c:v>40398.374999976193</c:v>
                </c:pt>
                <c:pt idx="19825" formatCode="m/d/yyyy\ h:mm">
                  <c:v>40398.416666642843</c:v>
                </c:pt>
                <c:pt idx="19826" formatCode="m/d/yyyy\ h:mm">
                  <c:v>40398.458333309514</c:v>
                </c:pt>
                <c:pt idx="19827" formatCode="m/d/yyyy\ h:mm">
                  <c:v>40398.499999976171</c:v>
                </c:pt>
                <c:pt idx="19828" formatCode="m/d/yyyy\ h:mm">
                  <c:v>40398.541666642821</c:v>
                </c:pt>
                <c:pt idx="19829" formatCode="m/d/yyyy\ h:mm">
                  <c:v>40398.583333309492</c:v>
                </c:pt>
                <c:pt idx="19830" formatCode="m/d/yyyy\ h:mm">
                  <c:v>40398.624999976149</c:v>
                </c:pt>
                <c:pt idx="19831" formatCode="m/d/yyyy\ h:mm">
                  <c:v>40398.666666642814</c:v>
                </c:pt>
                <c:pt idx="19832" formatCode="m/d/yyyy\ h:mm">
                  <c:v>40398.708333309492</c:v>
                </c:pt>
                <c:pt idx="19833" formatCode="m/d/yyyy\ h:mm">
                  <c:v>40398.749999976142</c:v>
                </c:pt>
                <c:pt idx="19834" formatCode="m/d/yyyy\ h:mm">
                  <c:v>40398.791666642785</c:v>
                </c:pt>
                <c:pt idx="19835" formatCode="m/d/yyyy\ h:mm">
                  <c:v>40398.833333309485</c:v>
                </c:pt>
                <c:pt idx="19836" formatCode="m/d/yyyy\ h:mm">
                  <c:v>40398.874999976157</c:v>
                </c:pt>
                <c:pt idx="19837" formatCode="m/d/yyyy\ h:mm">
                  <c:v>40398.916666642799</c:v>
                </c:pt>
                <c:pt idx="19838" formatCode="m/d/yyyy\ h:mm">
                  <c:v>40398.958333309485</c:v>
                </c:pt>
                <c:pt idx="19839" formatCode="m/d/yyyy\ h:mm">
                  <c:v>40398.999999976142</c:v>
                </c:pt>
                <c:pt idx="19840" formatCode="m/d/yyyy\ h:mm">
                  <c:v>40399.041666642785</c:v>
                </c:pt>
                <c:pt idx="19841" formatCode="m/d/yyyy\ h:mm">
                  <c:v>40399.083333309463</c:v>
                </c:pt>
                <c:pt idx="19842" formatCode="m/d/yyyy\ h:mm">
                  <c:v>40399.124999976135</c:v>
                </c:pt>
                <c:pt idx="19843" formatCode="m/d/yyyy\ h:mm">
                  <c:v>40399.166666642785</c:v>
                </c:pt>
                <c:pt idx="19844" formatCode="m/d/yyyy\ h:mm">
                  <c:v>40399.208333309449</c:v>
                </c:pt>
                <c:pt idx="19845" formatCode="m/d/yyyy\ h:mm">
                  <c:v>40399.249999976113</c:v>
                </c:pt>
                <c:pt idx="19846" formatCode="m/d/yyyy\ h:mm">
                  <c:v>40399.291666642763</c:v>
                </c:pt>
                <c:pt idx="19847" formatCode="m/d/yyyy\ h:mm">
                  <c:v>40399.333333309442</c:v>
                </c:pt>
                <c:pt idx="19848" formatCode="m/d/yyyy\ h:mm">
                  <c:v>40399.374999976135</c:v>
                </c:pt>
                <c:pt idx="19849" formatCode="m/d/yyyy\ h:mm">
                  <c:v>40399.416666642785</c:v>
                </c:pt>
                <c:pt idx="19850" formatCode="m/d/yyyy\ h:mm">
                  <c:v>40399.458333309456</c:v>
                </c:pt>
                <c:pt idx="19851" formatCode="m/d/yyyy\ h:mm">
                  <c:v>40399.499999976098</c:v>
                </c:pt>
                <c:pt idx="19852" formatCode="m/d/yyyy\ h:mm">
                  <c:v>40399.541666642755</c:v>
                </c:pt>
                <c:pt idx="19853" formatCode="m/d/yyyy\ h:mm">
                  <c:v>40399.583333309442</c:v>
                </c:pt>
                <c:pt idx="19854" formatCode="m/d/yyyy\ h:mm">
                  <c:v>40399.624999976091</c:v>
                </c:pt>
                <c:pt idx="19855" formatCode="m/d/yyyy\ h:mm">
                  <c:v>40399.666666642755</c:v>
                </c:pt>
                <c:pt idx="19856" formatCode="m/d/yyyy\ h:mm">
                  <c:v>40399.708333309434</c:v>
                </c:pt>
                <c:pt idx="19857" formatCode="m/d/yyyy\ h:mm">
                  <c:v>40399.749999976091</c:v>
                </c:pt>
                <c:pt idx="19858" formatCode="m/d/yyyy\ h:mm">
                  <c:v>40399.791666642726</c:v>
                </c:pt>
                <c:pt idx="19859" formatCode="m/d/yyyy\ h:mm">
                  <c:v>40399.833333309412</c:v>
                </c:pt>
                <c:pt idx="19860" formatCode="m/d/yyyy\ h:mm">
                  <c:v>40399.874999976098</c:v>
                </c:pt>
                <c:pt idx="19861" formatCode="m/d/yyyy\ h:mm">
                  <c:v>40399.916666642741</c:v>
                </c:pt>
                <c:pt idx="19862" formatCode="m/d/yyyy\ h:mm">
                  <c:v>40399.958333309434</c:v>
                </c:pt>
                <c:pt idx="19863" formatCode="m/d/yyyy\ h:mm">
                  <c:v>40399.999999976069</c:v>
                </c:pt>
                <c:pt idx="19864" formatCode="m/d/yyyy\ h:mm">
                  <c:v>40400.041666642734</c:v>
                </c:pt>
                <c:pt idx="19865" formatCode="m/d/yyyy\ h:mm">
                  <c:v>40400.083333309398</c:v>
                </c:pt>
                <c:pt idx="19866" formatCode="m/d/yyyy\ h:mm">
                  <c:v>40400.124999976062</c:v>
                </c:pt>
                <c:pt idx="19867" formatCode="m/d/yyyy\ h:mm">
                  <c:v>40400.166666642726</c:v>
                </c:pt>
                <c:pt idx="19868" formatCode="m/d/yyyy\ h:mm">
                  <c:v>40400.208333309391</c:v>
                </c:pt>
                <c:pt idx="19869" formatCode="m/d/yyyy\ h:mm">
                  <c:v>40400.249999976062</c:v>
                </c:pt>
                <c:pt idx="19870" formatCode="m/d/yyyy\ h:mm">
                  <c:v>40400.291666642697</c:v>
                </c:pt>
                <c:pt idx="19871" formatCode="m/d/yyyy\ h:mm">
                  <c:v>40400.333333309383</c:v>
                </c:pt>
                <c:pt idx="19872" formatCode="m/d/yyyy\ h:mm">
                  <c:v>40400.374999976069</c:v>
                </c:pt>
                <c:pt idx="19873" formatCode="m/d/yyyy\ h:mm">
                  <c:v>40400.416666642712</c:v>
                </c:pt>
                <c:pt idx="19874" formatCode="m/d/yyyy\ h:mm">
                  <c:v>40400.458333309398</c:v>
                </c:pt>
                <c:pt idx="19875" formatCode="m/d/yyyy\ h:mm">
                  <c:v>40400.49999997604</c:v>
                </c:pt>
                <c:pt idx="19876" formatCode="m/d/yyyy\ h:mm">
                  <c:v>40400.541666642705</c:v>
                </c:pt>
                <c:pt idx="19877" formatCode="m/d/yyyy\ h:mm">
                  <c:v>40400.583333309369</c:v>
                </c:pt>
                <c:pt idx="19878" formatCode="m/d/yyyy\ h:mm">
                  <c:v>40400.624999976033</c:v>
                </c:pt>
                <c:pt idx="19879" formatCode="m/d/yyyy\ h:mm">
                  <c:v>40400.666666642683</c:v>
                </c:pt>
                <c:pt idx="19880" formatCode="m/d/yyyy\ h:mm">
                  <c:v>40400.708333309361</c:v>
                </c:pt>
                <c:pt idx="19881" formatCode="m/d/yyyy\ h:mm">
                  <c:v>40400.749999976033</c:v>
                </c:pt>
                <c:pt idx="19882" formatCode="m/d/yyyy\ h:mm">
                  <c:v>40400.791666642668</c:v>
                </c:pt>
                <c:pt idx="19883" formatCode="m/d/yyyy\ h:mm">
                  <c:v>40400.833333309361</c:v>
                </c:pt>
                <c:pt idx="19884" formatCode="m/d/yyyy\ h:mm">
                  <c:v>40400.87499997604</c:v>
                </c:pt>
                <c:pt idx="19885" formatCode="m/d/yyyy\ h:mm">
                  <c:v>40400.916666642683</c:v>
                </c:pt>
                <c:pt idx="19886" formatCode="m/d/yyyy\ h:mm">
                  <c:v>40400.958333309369</c:v>
                </c:pt>
                <c:pt idx="19887" formatCode="m/d/yyyy\ h:mm">
                  <c:v>40400.999999976011</c:v>
                </c:pt>
                <c:pt idx="19888" formatCode="m/d/yyyy\ h:mm">
                  <c:v>40401.041666642675</c:v>
                </c:pt>
                <c:pt idx="19889" formatCode="m/d/yyyy\ h:mm">
                  <c:v>40401.08333330934</c:v>
                </c:pt>
                <c:pt idx="19890" formatCode="m/d/yyyy\ h:mm">
                  <c:v>40401.124999976011</c:v>
                </c:pt>
                <c:pt idx="19891" formatCode="m/d/yyyy\ h:mm">
                  <c:v>40401.166666642654</c:v>
                </c:pt>
                <c:pt idx="19892" formatCode="m/d/yyyy\ h:mm">
                  <c:v>40401.208333309332</c:v>
                </c:pt>
                <c:pt idx="19893" formatCode="m/d/yyyy\ h:mm">
                  <c:v>40401.249999975997</c:v>
                </c:pt>
                <c:pt idx="19894" formatCode="m/d/yyyy\ h:mm">
                  <c:v>40401.291666642632</c:v>
                </c:pt>
                <c:pt idx="19895" formatCode="m/d/yyyy\ h:mm">
                  <c:v>40401.333333309332</c:v>
                </c:pt>
                <c:pt idx="19896" formatCode="m/d/yyyy\ h:mm">
                  <c:v>40401.374999976004</c:v>
                </c:pt>
                <c:pt idx="19897" formatCode="m/d/yyyy\ h:mm">
                  <c:v>40401.416666642661</c:v>
                </c:pt>
                <c:pt idx="19898" formatCode="m/d/yyyy\ h:mm">
                  <c:v>40401.45833330934</c:v>
                </c:pt>
                <c:pt idx="19899" formatCode="m/d/yyyy\ h:mm">
                  <c:v>40401.499999975982</c:v>
                </c:pt>
                <c:pt idx="19900" formatCode="m/d/yyyy\ h:mm">
                  <c:v>40401.541666642632</c:v>
                </c:pt>
                <c:pt idx="19901" formatCode="m/d/yyyy\ h:mm">
                  <c:v>40401.583333309311</c:v>
                </c:pt>
                <c:pt idx="19902" formatCode="m/d/yyyy\ h:mm">
                  <c:v>40401.624999975982</c:v>
                </c:pt>
                <c:pt idx="19903" formatCode="m/d/yyyy\ h:mm">
                  <c:v>40401.666666642624</c:v>
                </c:pt>
                <c:pt idx="19904" formatCode="m/d/yyyy\ h:mm">
                  <c:v>40401.708333309303</c:v>
                </c:pt>
                <c:pt idx="19905" formatCode="m/d/yyyy\ h:mm">
                  <c:v>40401.749999975968</c:v>
                </c:pt>
                <c:pt idx="19906" formatCode="m/d/yyyy\ h:mm">
                  <c:v>40401.791666642603</c:v>
                </c:pt>
                <c:pt idx="19907" formatCode="m/d/yyyy\ h:mm">
                  <c:v>40401.833333309296</c:v>
                </c:pt>
                <c:pt idx="19908" formatCode="m/d/yyyy\ h:mm">
                  <c:v>40401.874999975975</c:v>
                </c:pt>
                <c:pt idx="19909" formatCode="m/d/yyyy\ h:mm">
                  <c:v>40401.916666642632</c:v>
                </c:pt>
                <c:pt idx="19910" formatCode="m/d/yyyy\ h:mm">
                  <c:v>40401.958333309303</c:v>
                </c:pt>
                <c:pt idx="19911" formatCode="m/d/yyyy\ h:mm">
                  <c:v>40401.999999975953</c:v>
                </c:pt>
                <c:pt idx="19912" formatCode="m/d/yyyy\ h:mm">
                  <c:v>40402.041666642603</c:v>
                </c:pt>
                <c:pt idx="19913" formatCode="m/d/yyyy\ h:mm">
                  <c:v>40402.083333309281</c:v>
                </c:pt>
                <c:pt idx="19914" formatCode="m/d/yyyy\ h:mm">
                  <c:v>40402.124999975946</c:v>
                </c:pt>
                <c:pt idx="19915" formatCode="m/d/yyyy\ h:mm">
                  <c:v>40402.166666642595</c:v>
                </c:pt>
                <c:pt idx="19916" formatCode="m/d/yyyy\ h:mm">
                  <c:v>40402.208333309281</c:v>
                </c:pt>
                <c:pt idx="19917" formatCode="m/d/yyyy\ h:mm">
                  <c:v>40402.249999975938</c:v>
                </c:pt>
                <c:pt idx="19918" formatCode="m/d/yyyy\ h:mm">
                  <c:v>40402.291666642581</c:v>
                </c:pt>
                <c:pt idx="19919" formatCode="m/d/yyyy\ h:mm">
                  <c:v>40402.333333309267</c:v>
                </c:pt>
                <c:pt idx="19920" formatCode="m/d/yyyy\ h:mm">
                  <c:v>40402.374999975946</c:v>
                </c:pt>
                <c:pt idx="19921" formatCode="m/d/yyyy\ h:mm">
                  <c:v>40402.416666642603</c:v>
                </c:pt>
                <c:pt idx="19922" formatCode="m/d/yyyy\ h:mm">
                  <c:v>40402.458333309274</c:v>
                </c:pt>
                <c:pt idx="19923" formatCode="m/d/yyyy\ h:mm">
                  <c:v>40402.499999975931</c:v>
                </c:pt>
                <c:pt idx="19924" formatCode="m/d/yyyy\ h:mm">
                  <c:v>40402.541666642588</c:v>
                </c:pt>
                <c:pt idx="19925" formatCode="m/d/yyyy\ h:mm">
                  <c:v>40402.583333309252</c:v>
                </c:pt>
                <c:pt idx="19926" formatCode="m/d/yyyy\ h:mm">
                  <c:v>40402.624999975917</c:v>
                </c:pt>
                <c:pt idx="19927" formatCode="m/d/yyyy\ h:mm">
                  <c:v>40402.666666642581</c:v>
                </c:pt>
                <c:pt idx="19928" formatCode="m/d/yyyy\ h:mm">
                  <c:v>40402.708333309245</c:v>
                </c:pt>
                <c:pt idx="19929" formatCode="m/d/yyyy\ h:mm">
                  <c:v>40402.749999975909</c:v>
                </c:pt>
                <c:pt idx="19930" formatCode="m/d/yyyy\ h:mm">
                  <c:v>40402.791666642574</c:v>
                </c:pt>
                <c:pt idx="19931" formatCode="m/d/yyyy\ h:mm">
                  <c:v>40402.833333309238</c:v>
                </c:pt>
                <c:pt idx="19932" formatCode="m/d/yyyy\ h:mm">
                  <c:v>40402.874999975917</c:v>
                </c:pt>
                <c:pt idx="19933" formatCode="m/d/yyyy\ h:mm">
                  <c:v>40402.916666642588</c:v>
                </c:pt>
                <c:pt idx="19934" formatCode="m/d/yyyy\ h:mm">
                  <c:v>40402.958333309245</c:v>
                </c:pt>
                <c:pt idx="19935" formatCode="m/d/yyyy\ h:mm">
                  <c:v>40402.999999975895</c:v>
                </c:pt>
                <c:pt idx="19936" formatCode="m/d/yyyy\ h:mm">
                  <c:v>40403.041666642559</c:v>
                </c:pt>
                <c:pt idx="19937" formatCode="m/d/yyyy\ h:mm">
                  <c:v>40403.083333309223</c:v>
                </c:pt>
                <c:pt idx="19938" formatCode="m/d/yyyy\ h:mm">
                  <c:v>40403.124999975887</c:v>
                </c:pt>
                <c:pt idx="19939" formatCode="m/d/yyyy\ h:mm">
                  <c:v>40403.166666642552</c:v>
                </c:pt>
                <c:pt idx="19940" formatCode="m/d/yyyy\ h:mm">
                  <c:v>40403.208333309216</c:v>
                </c:pt>
                <c:pt idx="19941" formatCode="m/d/yyyy\ h:mm">
                  <c:v>40403.24999997588</c:v>
                </c:pt>
                <c:pt idx="19942" formatCode="m/d/yyyy\ h:mm">
                  <c:v>40403.29166664253</c:v>
                </c:pt>
                <c:pt idx="19943" formatCode="m/d/yyyy\ h:mm">
                  <c:v>40403.333333309209</c:v>
                </c:pt>
                <c:pt idx="19944" formatCode="m/d/yyyy\ h:mm">
                  <c:v>40403.374999975887</c:v>
                </c:pt>
                <c:pt idx="19945" formatCode="m/d/yyyy\ h:mm">
                  <c:v>40403.416666642552</c:v>
                </c:pt>
                <c:pt idx="19946" formatCode="m/d/yyyy\ h:mm">
                  <c:v>40403.458333309216</c:v>
                </c:pt>
                <c:pt idx="19947" formatCode="m/d/yyyy\ h:mm">
                  <c:v>40403.499999975866</c:v>
                </c:pt>
                <c:pt idx="19948" formatCode="m/d/yyyy\ h:mm">
                  <c:v>40403.54166664253</c:v>
                </c:pt>
                <c:pt idx="19949" formatCode="m/d/yyyy\ h:mm">
                  <c:v>40403.583333309201</c:v>
                </c:pt>
                <c:pt idx="19950" formatCode="m/d/yyyy\ h:mm">
                  <c:v>40403.624999975858</c:v>
                </c:pt>
                <c:pt idx="19951" formatCode="m/d/yyyy\ h:mm">
                  <c:v>40403.666666642523</c:v>
                </c:pt>
                <c:pt idx="19952" formatCode="m/d/yyyy\ h:mm">
                  <c:v>40403.708333309201</c:v>
                </c:pt>
                <c:pt idx="19953" formatCode="m/d/yyyy\ h:mm">
                  <c:v>40403.749999975851</c:v>
                </c:pt>
                <c:pt idx="19954" formatCode="m/d/yyyy\ h:mm">
                  <c:v>40403.791666642501</c:v>
                </c:pt>
                <c:pt idx="19955" formatCode="m/d/yyyy\ h:mm">
                  <c:v>40403.833333309194</c:v>
                </c:pt>
                <c:pt idx="19956" formatCode="m/d/yyyy\ h:mm">
                  <c:v>40403.874999975858</c:v>
                </c:pt>
                <c:pt idx="19957" formatCode="m/d/yyyy\ h:mm">
                  <c:v>40403.916666642523</c:v>
                </c:pt>
                <c:pt idx="19958" formatCode="m/d/yyyy\ h:mm">
                  <c:v>40403.958333309201</c:v>
                </c:pt>
                <c:pt idx="19959" formatCode="m/d/yyyy\ h:mm">
                  <c:v>40403.999999975837</c:v>
                </c:pt>
                <c:pt idx="19960" formatCode="m/d/yyyy\ h:mm">
                  <c:v>40404.041666642501</c:v>
                </c:pt>
                <c:pt idx="19961" formatCode="m/d/yyyy\ h:mm">
                  <c:v>40404.08333330918</c:v>
                </c:pt>
                <c:pt idx="19962" formatCode="m/d/yyyy\ h:mm">
                  <c:v>40404.124999975829</c:v>
                </c:pt>
                <c:pt idx="19963" formatCode="m/d/yyyy\ h:mm">
                  <c:v>40404.166666642494</c:v>
                </c:pt>
                <c:pt idx="19964" formatCode="m/d/yyyy\ h:mm">
                  <c:v>40404.208333309172</c:v>
                </c:pt>
                <c:pt idx="19965" formatCode="m/d/yyyy\ h:mm">
                  <c:v>40404.249999975822</c:v>
                </c:pt>
                <c:pt idx="19966" formatCode="m/d/yyyy\ h:mm">
                  <c:v>40404.291666642472</c:v>
                </c:pt>
                <c:pt idx="19967" formatCode="m/d/yyyy\ h:mm">
                  <c:v>40404.333333309165</c:v>
                </c:pt>
                <c:pt idx="19968" formatCode="m/d/yyyy\ h:mm">
                  <c:v>40404.374999975829</c:v>
                </c:pt>
                <c:pt idx="19969" formatCode="m/d/yyyy\ h:mm">
                  <c:v>40404.416666642494</c:v>
                </c:pt>
                <c:pt idx="19970" formatCode="m/d/yyyy\ h:mm">
                  <c:v>40404.458333309165</c:v>
                </c:pt>
                <c:pt idx="19971" formatCode="m/d/yyyy\ h:mm">
                  <c:v>40404.499999975807</c:v>
                </c:pt>
                <c:pt idx="19972" formatCode="m/d/yyyy\ h:mm">
                  <c:v>40404.541666642472</c:v>
                </c:pt>
                <c:pt idx="19973" formatCode="m/d/yyyy\ h:mm">
                  <c:v>40404.583333309143</c:v>
                </c:pt>
                <c:pt idx="19974" formatCode="m/d/yyyy\ h:mm">
                  <c:v>40404.6249999758</c:v>
                </c:pt>
                <c:pt idx="19975" formatCode="m/d/yyyy\ h:mm">
                  <c:v>40404.666666642464</c:v>
                </c:pt>
                <c:pt idx="19976" formatCode="m/d/yyyy\ h:mm">
                  <c:v>40404.708333309143</c:v>
                </c:pt>
                <c:pt idx="19977" formatCode="m/d/yyyy\ h:mm">
                  <c:v>40404.749999975786</c:v>
                </c:pt>
                <c:pt idx="19978" formatCode="m/d/yyyy\ h:mm">
                  <c:v>40404.791666642443</c:v>
                </c:pt>
                <c:pt idx="19979" formatCode="m/d/yyyy\ h:mm">
                  <c:v>40404.833333309136</c:v>
                </c:pt>
                <c:pt idx="19980" formatCode="m/d/yyyy\ h:mm">
                  <c:v>40404.874999975793</c:v>
                </c:pt>
                <c:pt idx="19981" formatCode="m/d/yyyy\ h:mm">
                  <c:v>40404.916666642464</c:v>
                </c:pt>
                <c:pt idx="19982" formatCode="m/d/yyyy\ h:mm">
                  <c:v>40404.958333309143</c:v>
                </c:pt>
                <c:pt idx="19983" formatCode="m/d/yyyy\ h:mm">
                  <c:v>40404.999999975778</c:v>
                </c:pt>
                <c:pt idx="19984" formatCode="m/d/yyyy\ h:mm">
                  <c:v>40405.041666642435</c:v>
                </c:pt>
                <c:pt idx="19985" formatCode="m/d/yyyy\ h:mm">
                  <c:v>40405.083333309121</c:v>
                </c:pt>
                <c:pt idx="19986" formatCode="m/d/yyyy\ h:mm">
                  <c:v>40405.124999975771</c:v>
                </c:pt>
                <c:pt idx="19987" formatCode="m/d/yyyy\ h:mm">
                  <c:v>40405.166666642435</c:v>
                </c:pt>
                <c:pt idx="19988" formatCode="m/d/yyyy\ h:mm">
                  <c:v>40405.208333309114</c:v>
                </c:pt>
                <c:pt idx="19989" formatCode="m/d/yyyy\ h:mm">
                  <c:v>40405.249999975764</c:v>
                </c:pt>
                <c:pt idx="19990" formatCode="m/d/yyyy\ h:mm">
                  <c:v>40405.291666642413</c:v>
                </c:pt>
                <c:pt idx="19991" formatCode="m/d/yyyy\ h:mm">
                  <c:v>40405.333333309092</c:v>
                </c:pt>
                <c:pt idx="19992" formatCode="m/d/yyyy\ h:mm">
                  <c:v>40405.374999975771</c:v>
                </c:pt>
                <c:pt idx="19993" formatCode="m/d/yyyy\ h:mm">
                  <c:v>40405.416666642435</c:v>
                </c:pt>
                <c:pt idx="19994" formatCode="m/d/yyyy\ h:mm">
                  <c:v>40405.458333309114</c:v>
                </c:pt>
                <c:pt idx="19995" formatCode="m/d/yyyy\ h:mm">
                  <c:v>40405.499999975735</c:v>
                </c:pt>
                <c:pt idx="19996" formatCode="m/d/yyyy\ h:mm">
                  <c:v>40405.541666642406</c:v>
                </c:pt>
                <c:pt idx="19997" formatCode="m/d/yyyy\ h:mm">
                  <c:v>40405.583333309092</c:v>
                </c:pt>
                <c:pt idx="19998" formatCode="m/d/yyyy\ h:mm">
                  <c:v>40405.624999975735</c:v>
                </c:pt>
                <c:pt idx="19999" formatCode="m/d/yyyy\ h:mm">
                  <c:v>40405.666666642406</c:v>
                </c:pt>
                <c:pt idx="20000" formatCode="m/d/yyyy\ h:mm">
                  <c:v>40405.708333309085</c:v>
                </c:pt>
                <c:pt idx="20001" formatCode="m/d/yyyy\ h:mm">
                  <c:v>40405.749999975735</c:v>
                </c:pt>
                <c:pt idx="20002" formatCode="m/d/yyyy\ h:mm">
                  <c:v>40405.791666642377</c:v>
                </c:pt>
                <c:pt idx="20003" formatCode="m/d/yyyy\ h:mm">
                  <c:v>40405.833333309063</c:v>
                </c:pt>
                <c:pt idx="20004" formatCode="m/d/yyyy\ h:mm">
                  <c:v>40405.874999975742</c:v>
                </c:pt>
                <c:pt idx="20005" formatCode="m/d/yyyy\ h:mm">
                  <c:v>40405.916666642392</c:v>
                </c:pt>
                <c:pt idx="20006" formatCode="m/d/yyyy\ h:mm">
                  <c:v>40405.958333309085</c:v>
                </c:pt>
                <c:pt idx="20007" formatCode="m/d/yyyy\ h:mm">
                  <c:v>40405.99999997572</c:v>
                </c:pt>
                <c:pt idx="20008" formatCode="m/d/yyyy\ h:mm">
                  <c:v>40406.041666642384</c:v>
                </c:pt>
                <c:pt idx="20009" formatCode="m/d/yyyy\ h:mm">
                  <c:v>40406.083333309049</c:v>
                </c:pt>
                <c:pt idx="20010" formatCode="m/d/yyyy\ h:mm">
                  <c:v>40406.124999975706</c:v>
                </c:pt>
                <c:pt idx="20011" formatCode="m/d/yyyy\ h:mm">
                  <c:v>40406.166666642377</c:v>
                </c:pt>
                <c:pt idx="20012" formatCode="m/d/yyyy\ h:mm">
                  <c:v>40406.208333309041</c:v>
                </c:pt>
                <c:pt idx="20013" formatCode="m/d/yyyy\ h:mm">
                  <c:v>40406.249999975706</c:v>
                </c:pt>
                <c:pt idx="20014" formatCode="m/d/yyyy\ h:mm">
                  <c:v>40406.291666642348</c:v>
                </c:pt>
                <c:pt idx="20015" formatCode="m/d/yyyy\ h:mm">
                  <c:v>40406.333333309041</c:v>
                </c:pt>
                <c:pt idx="20016" formatCode="m/d/yyyy\ h:mm">
                  <c:v>40406.374999975698</c:v>
                </c:pt>
                <c:pt idx="20017" formatCode="m/d/yyyy\ h:mm">
                  <c:v>40406.416666642363</c:v>
                </c:pt>
                <c:pt idx="20018" formatCode="m/d/yyyy\ h:mm">
                  <c:v>40406.458333309049</c:v>
                </c:pt>
                <c:pt idx="20019" formatCode="m/d/yyyy\ h:mm">
                  <c:v>40406.499999975684</c:v>
                </c:pt>
                <c:pt idx="20020" formatCode="m/d/yyyy\ h:mm">
                  <c:v>40406.541666642355</c:v>
                </c:pt>
                <c:pt idx="20021" formatCode="m/d/yyyy\ h:mm">
                  <c:v>40406.583333309034</c:v>
                </c:pt>
                <c:pt idx="20022" formatCode="m/d/yyyy\ h:mm">
                  <c:v>40406.624999975684</c:v>
                </c:pt>
                <c:pt idx="20023" formatCode="m/d/yyyy\ h:mm">
                  <c:v>40406.666666642333</c:v>
                </c:pt>
                <c:pt idx="20024" formatCode="m/d/yyyy\ h:mm">
                  <c:v>40406.708333309012</c:v>
                </c:pt>
                <c:pt idx="20025" formatCode="m/d/yyyy\ h:mm">
                  <c:v>40406.749999975676</c:v>
                </c:pt>
                <c:pt idx="20026" formatCode="m/d/yyyy\ h:mm">
                  <c:v>40406.791666642319</c:v>
                </c:pt>
                <c:pt idx="20027" formatCode="m/d/yyyy\ h:mm">
                  <c:v>40406.833333309012</c:v>
                </c:pt>
                <c:pt idx="20028" formatCode="m/d/yyyy\ h:mm">
                  <c:v>40406.874999975669</c:v>
                </c:pt>
                <c:pt idx="20029" formatCode="m/d/yyyy\ h:mm">
                  <c:v>40406.916666642333</c:v>
                </c:pt>
                <c:pt idx="20030" formatCode="m/d/yyyy\ h:mm">
                  <c:v>40406.95833330902</c:v>
                </c:pt>
                <c:pt idx="20031" formatCode="m/d/yyyy\ h:mm">
                  <c:v>40406.999999975655</c:v>
                </c:pt>
                <c:pt idx="20032" formatCode="m/d/yyyy\ h:mm">
                  <c:v>40407.041666642326</c:v>
                </c:pt>
                <c:pt idx="20033" formatCode="m/d/yyyy\ h:mm">
                  <c:v>40407.083333309005</c:v>
                </c:pt>
                <c:pt idx="20034" formatCode="m/d/yyyy\ h:mm">
                  <c:v>40407.124999975655</c:v>
                </c:pt>
                <c:pt idx="20035" formatCode="m/d/yyyy\ h:mm">
                  <c:v>40407.166666642304</c:v>
                </c:pt>
                <c:pt idx="20036" formatCode="m/d/yyyy\ h:mm">
                  <c:v>40407.208333308998</c:v>
                </c:pt>
                <c:pt idx="20037" formatCode="m/d/yyyy\ h:mm">
                  <c:v>40407.249999975633</c:v>
                </c:pt>
                <c:pt idx="20038" formatCode="m/d/yyyy\ h:mm">
                  <c:v>40407.291666642283</c:v>
                </c:pt>
                <c:pt idx="20039" formatCode="m/d/yyyy\ h:mm">
                  <c:v>40407.333333308998</c:v>
                </c:pt>
                <c:pt idx="20040" formatCode="m/d/yyyy\ h:mm">
                  <c:v>40407.37499997564</c:v>
                </c:pt>
                <c:pt idx="20041" formatCode="m/d/yyyy\ h:mm">
                  <c:v>40407.416666642312</c:v>
                </c:pt>
                <c:pt idx="20042" formatCode="m/d/yyyy\ h:mm">
                  <c:v>40407.458333308998</c:v>
                </c:pt>
                <c:pt idx="20043" formatCode="m/d/yyyy\ h:mm">
                  <c:v>40407.499999975626</c:v>
                </c:pt>
                <c:pt idx="20044" formatCode="m/d/yyyy\ h:mm">
                  <c:v>40407.541666642283</c:v>
                </c:pt>
                <c:pt idx="20045" formatCode="m/d/yyyy\ h:mm">
                  <c:v>40407.583333308976</c:v>
                </c:pt>
                <c:pt idx="20046" formatCode="m/d/yyyy\ h:mm">
                  <c:v>40407.624999975626</c:v>
                </c:pt>
                <c:pt idx="20047" formatCode="m/d/yyyy\ h:mm">
                  <c:v>40407.666666642275</c:v>
                </c:pt>
                <c:pt idx="20048" formatCode="m/d/yyyy\ h:mm">
                  <c:v>40407.708333308976</c:v>
                </c:pt>
                <c:pt idx="20049" formatCode="m/d/yyyy\ h:mm">
                  <c:v>40407.749999975604</c:v>
                </c:pt>
                <c:pt idx="20050" formatCode="m/d/yyyy\ h:mm">
                  <c:v>40407.791666642253</c:v>
                </c:pt>
                <c:pt idx="20051" formatCode="m/d/yyyy\ h:mm">
                  <c:v>40407.833333308969</c:v>
                </c:pt>
                <c:pt idx="20052" formatCode="m/d/yyyy\ h:mm">
                  <c:v>40407.874999975611</c:v>
                </c:pt>
                <c:pt idx="20053" formatCode="m/d/yyyy\ h:mm">
                  <c:v>40407.916666642283</c:v>
                </c:pt>
                <c:pt idx="20054" formatCode="m/d/yyyy\ h:mm">
                  <c:v>40407.958333308976</c:v>
                </c:pt>
                <c:pt idx="20055" formatCode="m/d/yyyy\ h:mm">
                  <c:v>40407.999999975604</c:v>
                </c:pt>
                <c:pt idx="20056" formatCode="m/d/yyyy\ h:mm">
                  <c:v>40408.041666642253</c:v>
                </c:pt>
                <c:pt idx="20057" formatCode="m/d/yyyy\ h:mm">
                  <c:v>40408.083333308947</c:v>
                </c:pt>
                <c:pt idx="20058" formatCode="m/d/yyyy\ h:mm">
                  <c:v>40408.124999975596</c:v>
                </c:pt>
                <c:pt idx="20059" formatCode="m/d/yyyy\ h:mm">
                  <c:v>40408.166666642246</c:v>
                </c:pt>
                <c:pt idx="20060" formatCode="m/d/yyyy\ h:mm">
                  <c:v>40408.208333308947</c:v>
                </c:pt>
                <c:pt idx="20061" formatCode="m/d/yyyy\ h:mm">
                  <c:v>40408.249999975589</c:v>
                </c:pt>
                <c:pt idx="20062" formatCode="m/d/yyyy\ h:mm">
                  <c:v>40408.291666642224</c:v>
                </c:pt>
                <c:pt idx="20063" formatCode="m/d/yyyy\ h:mm">
                  <c:v>40408.333333308939</c:v>
                </c:pt>
                <c:pt idx="20064" formatCode="m/d/yyyy\ h:mm">
                  <c:v>40408.374999975596</c:v>
                </c:pt>
                <c:pt idx="20065" formatCode="m/d/yyyy\ h:mm">
                  <c:v>40408.416666642246</c:v>
                </c:pt>
                <c:pt idx="20066" formatCode="m/d/yyyy\ h:mm">
                  <c:v>40408.458333308947</c:v>
                </c:pt>
                <c:pt idx="20067" formatCode="m/d/yyyy\ h:mm">
                  <c:v>40408.499999975582</c:v>
                </c:pt>
                <c:pt idx="20068" formatCode="m/d/yyyy\ h:mm">
                  <c:v>40408.541666642224</c:v>
                </c:pt>
                <c:pt idx="20069" formatCode="m/d/yyyy\ h:mm">
                  <c:v>40408.583333308918</c:v>
                </c:pt>
                <c:pt idx="20070" formatCode="m/d/yyyy\ h:mm">
                  <c:v>40408.624999975567</c:v>
                </c:pt>
                <c:pt idx="20071" formatCode="m/d/yyyy\ h:mm">
                  <c:v>40408.666666642224</c:v>
                </c:pt>
                <c:pt idx="20072" formatCode="m/d/yyyy\ h:mm">
                  <c:v>40408.70833330891</c:v>
                </c:pt>
                <c:pt idx="20073" formatCode="m/d/yyyy\ h:mm">
                  <c:v>40408.74999997556</c:v>
                </c:pt>
                <c:pt idx="20074" formatCode="m/d/yyyy\ h:mm">
                  <c:v>40408.791666642202</c:v>
                </c:pt>
                <c:pt idx="20075" formatCode="m/d/yyyy\ h:mm">
                  <c:v>40408.833333308903</c:v>
                </c:pt>
                <c:pt idx="20076" formatCode="m/d/yyyy\ h:mm">
                  <c:v>40408.874999975567</c:v>
                </c:pt>
                <c:pt idx="20077" formatCode="m/d/yyyy\ h:mm">
                  <c:v>40408.916666642217</c:v>
                </c:pt>
                <c:pt idx="20078" formatCode="m/d/yyyy\ h:mm">
                  <c:v>40408.95833330891</c:v>
                </c:pt>
                <c:pt idx="20079" formatCode="m/d/yyyy\ h:mm">
                  <c:v>40408.999999975546</c:v>
                </c:pt>
                <c:pt idx="20080" formatCode="m/d/yyyy\ h:mm">
                  <c:v>40409.041666642195</c:v>
                </c:pt>
                <c:pt idx="20081" formatCode="m/d/yyyy\ h:mm">
                  <c:v>40409.083333308896</c:v>
                </c:pt>
                <c:pt idx="20082" formatCode="m/d/yyyy\ h:mm">
                  <c:v>40409.124999975538</c:v>
                </c:pt>
                <c:pt idx="20083" formatCode="m/d/yyyy\ h:mm">
                  <c:v>40409.166666642195</c:v>
                </c:pt>
                <c:pt idx="20084" formatCode="m/d/yyyy\ h:mm">
                  <c:v>40409.208333308889</c:v>
                </c:pt>
                <c:pt idx="20085" formatCode="m/d/yyyy\ h:mm">
                  <c:v>40409.249999975531</c:v>
                </c:pt>
                <c:pt idx="20086" formatCode="m/d/yyyy\ h:mm">
                  <c:v>40409.291666642181</c:v>
                </c:pt>
                <c:pt idx="20087" formatCode="m/d/yyyy\ h:mm">
                  <c:v>40409.333333308874</c:v>
                </c:pt>
                <c:pt idx="20088" formatCode="m/d/yyyy\ h:mm">
                  <c:v>40409.374999975546</c:v>
                </c:pt>
                <c:pt idx="20089" formatCode="m/d/yyyy\ h:mm">
                  <c:v>40409.416666642202</c:v>
                </c:pt>
                <c:pt idx="20090" formatCode="m/d/yyyy\ h:mm">
                  <c:v>40409.458333308881</c:v>
                </c:pt>
                <c:pt idx="20091" formatCode="m/d/yyyy\ h:mm">
                  <c:v>40409.499999975516</c:v>
                </c:pt>
                <c:pt idx="20092" formatCode="m/d/yyyy\ h:mm">
                  <c:v>40409.541666642181</c:v>
                </c:pt>
                <c:pt idx="20093" formatCode="m/d/yyyy\ h:mm">
                  <c:v>40409.583333308859</c:v>
                </c:pt>
                <c:pt idx="20094" formatCode="m/d/yyyy\ h:mm">
                  <c:v>40409.624999975509</c:v>
                </c:pt>
                <c:pt idx="20095" formatCode="m/d/yyyy\ h:mm">
                  <c:v>40409.666666642173</c:v>
                </c:pt>
                <c:pt idx="20096" formatCode="m/d/yyyy\ h:mm">
                  <c:v>40409.708333308852</c:v>
                </c:pt>
                <c:pt idx="20097" formatCode="m/d/yyyy\ h:mm">
                  <c:v>40409.749999975502</c:v>
                </c:pt>
                <c:pt idx="20098" formatCode="m/d/yyyy\ h:mm">
                  <c:v>40409.791666642152</c:v>
                </c:pt>
                <c:pt idx="20099" formatCode="m/d/yyyy\ h:mm">
                  <c:v>40409.833333308845</c:v>
                </c:pt>
                <c:pt idx="20100" formatCode="m/d/yyyy\ h:mm">
                  <c:v>40409.874999975509</c:v>
                </c:pt>
                <c:pt idx="20101" formatCode="m/d/yyyy\ h:mm">
                  <c:v>40409.916666642173</c:v>
                </c:pt>
                <c:pt idx="20102" formatCode="m/d/yyyy\ h:mm">
                  <c:v>40409.958333308852</c:v>
                </c:pt>
                <c:pt idx="20103" formatCode="m/d/yyyy\ h:mm">
                  <c:v>40409.999999975487</c:v>
                </c:pt>
                <c:pt idx="20104" formatCode="m/d/yyyy\ h:mm">
                  <c:v>40410.041666642152</c:v>
                </c:pt>
                <c:pt idx="20105" formatCode="m/d/yyyy\ h:mm">
                  <c:v>40410.08333330883</c:v>
                </c:pt>
                <c:pt idx="20106" formatCode="m/d/yyyy\ h:mm">
                  <c:v>40410.12499997548</c:v>
                </c:pt>
                <c:pt idx="20107" formatCode="m/d/yyyy\ h:mm">
                  <c:v>40410.166666642144</c:v>
                </c:pt>
                <c:pt idx="20108" formatCode="m/d/yyyy\ h:mm">
                  <c:v>40410.208333308823</c:v>
                </c:pt>
                <c:pt idx="20109" formatCode="m/d/yyyy\ h:mm">
                  <c:v>40410.249999975473</c:v>
                </c:pt>
                <c:pt idx="20110" formatCode="m/d/yyyy\ h:mm">
                  <c:v>40410.291666642122</c:v>
                </c:pt>
                <c:pt idx="20111" formatCode="m/d/yyyy\ h:mm">
                  <c:v>40410.333333308816</c:v>
                </c:pt>
                <c:pt idx="20112" formatCode="m/d/yyyy\ h:mm">
                  <c:v>40410.37499997548</c:v>
                </c:pt>
                <c:pt idx="20113" formatCode="m/d/yyyy\ h:mm">
                  <c:v>40410.416666642144</c:v>
                </c:pt>
                <c:pt idx="20114" formatCode="m/d/yyyy\ h:mm">
                  <c:v>40410.458333308823</c:v>
                </c:pt>
                <c:pt idx="20115" formatCode="m/d/yyyy\ h:mm">
                  <c:v>40410.499999975458</c:v>
                </c:pt>
                <c:pt idx="20116" formatCode="m/d/yyyy\ h:mm">
                  <c:v>40410.541666642122</c:v>
                </c:pt>
                <c:pt idx="20117" formatCode="m/d/yyyy\ h:mm">
                  <c:v>40410.583333308801</c:v>
                </c:pt>
                <c:pt idx="20118" formatCode="m/d/yyyy\ h:mm">
                  <c:v>40410.624999975451</c:v>
                </c:pt>
                <c:pt idx="20119" formatCode="m/d/yyyy\ h:mm">
                  <c:v>40410.666666642115</c:v>
                </c:pt>
                <c:pt idx="20120" formatCode="m/d/yyyy\ h:mm">
                  <c:v>40410.708333308794</c:v>
                </c:pt>
                <c:pt idx="20121" formatCode="m/d/yyyy\ h:mm">
                  <c:v>40410.749999975444</c:v>
                </c:pt>
                <c:pt idx="20122" formatCode="m/d/yyyy\ h:mm">
                  <c:v>40410.791666642093</c:v>
                </c:pt>
                <c:pt idx="20123" formatCode="m/d/yyyy\ h:mm">
                  <c:v>40410.833333308787</c:v>
                </c:pt>
                <c:pt idx="20124" formatCode="m/d/yyyy\ h:mm">
                  <c:v>40410.874999975451</c:v>
                </c:pt>
                <c:pt idx="20125" formatCode="m/d/yyyy\ h:mm">
                  <c:v>40410.916666642115</c:v>
                </c:pt>
                <c:pt idx="20126" formatCode="m/d/yyyy\ h:mm">
                  <c:v>40410.958333308794</c:v>
                </c:pt>
                <c:pt idx="20127" formatCode="m/d/yyyy\ h:mm">
                  <c:v>40410.999999975429</c:v>
                </c:pt>
                <c:pt idx="20128" formatCode="m/d/yyyy\ h:mm">
                  <c:v>40411.041666642086</c:v>
                </c:pt>
                <c:pt idx="20129" formatCode="m/d/yyyy\ h:mm">
                  <c:v>40411.083333308772</c:v>
                </c:pt>
                <c:pt idx="20130" formatCode="m/d/yyyy\ h:mm">
                  <c:v>40411.124999975422</c:v>
                </c:pt>
                <c:pt idx="20131" formatCode="m/d/yyyy\ h:mm">
                  <c:v>40411.166666642086</c:v>
                </c:pt>
                <c:pt idx="20132" formatCode="m/d/yyyy\ h:mm">
                  <c:v>40411.208333308765</c:v>
                </c:pt>
                <c:pt idx="20133" formatCode="m/d/yyyy\ h:mm">
                  <c:v>40411.249999975415</c:v>
                </c:pt>
                <c:pt idx="20134" formatCode="m/d/yyyy\ h:mm">
                  <c:v>40411.291666642064</c:v>
                </c:pt>
                <c:pt idx="20135" formatCode="m/d/yyyy\ h:mm">
                  <c:v>40411.333333308743</c:v>
                </c:pt>
                <c:pt idx="20136" formatCode="m/d/yyyy\ h:mm">
                  <c:v>40411.374999975422</c:v>
                </c:pt>
                <c:pt idx="20137" formatCode="m/d/yyyy\ h:mm">
                  <c:v>40411.416666642086</c:v>
                </c:pt>
                <c:pt idx="20138" formatCode="m/d/yyyy\ h:mm">
                  <c:v>40411.458333308765</c:v>
                </c:pt>
                <c:pt idx="20139" formatCode="m/d/yyyy\ h:mm">
                  <c:v>40411.4999999754</c:v>
                </c:pt>
                <c:pt idx="20140" formatCode="m/d/yyyy\ h:mm">
                  <c:v>40411.541666642064</c:v>
                </c:pt>
                <c:pt idx="20141" formatCode="m/d/yyyy\ h:mm">
                  <c:v>40411.583333308743</c:v>
                </c:pt>
                <c:pt idx="20142" formatCode="m/d/yyyy\ h:mm">
                  <c:v>40411.624999975385</c:v>
                </c:pt>
                <c:pt idx="20143" formatCode="m/d/yyyy\ h:mm">
                  <c:v>40411.666666642057</c:v>
                </c:pt>
                <c:pt idx="20144" formatCode="m/d/yyyy\ h:mm">
                  <c:v>40411.708333308736</c:v>
                </c:pt>
                <c:pt idx="20145" formatCode="m/d/yyyy\ h:mm">
                  <c:v>40411.749999975385</c:v>
                </c:pt>
                <c:pt idx="20146" formatCode="m/d/yyyy\ h:mm">
                  <c:v>40411.791666642028</c:v>
                </c:pt>
                <c:pt idx="20147" formatCode="m/d/yyyy\ h:mm">
                  <c:v>40411.833333308728</c:v>
                </c:pt>
                <c:pt idx="20148" formatCode="m/d/yyyy\ h:mm">
                  <c:v>40411.874999975393</c:v>
                </c:pt>
                <c:pt idx="20149" formatCode="m/d/yyyy\ h:mm">
                  <c:v>40411.916666642042</c:v>
                </c:pt>
                <c:pt idx="20150" formatCode="m/d/yyyy\ h:mm">
                  <c:v>40411.958333308736</c:v>
                </c:pt>
                <c:pt idx="20151" formatCode="m/d/yyyy\ h:mm">
                  <c:v>40411.999999975371</c:v>
                </c:pt>
                <c:pt idx="20152" formatCode="m/d/yyyy\ h:mm">
                  <c:v>40412.041666642035</c:v>
                </c:pt>
                <c:pt idx="20153" formatCode="m/d/yyyy\ h:mm">
                  <c:v>40412.083333308699</c:v>
                </c:pt>
                <c:pt idx="20154" formatCode="m/d/yyyy\ h:mm">
                  <c:v>40412.124999975364</c:v>
                </c:pt>
                <c:pt idx="20155" formatCode="m/d/yyyy\ h:mm">
                  <c:v>40412.166666642028</c:v>
                </c:pt>
                <c:pt idx="20156" formatCode="m/d/yyyy\ h:mm">
                  <c:v>40412.208333308692</c:v>
                </c:pt>
                <c:pt idx="20157" formatCode="m/d/yyyy\ h:mm">
                  <c:v>40412.249999975356</c:v>
                </c:pt>
                <c:pt idx="20158" formatCode="m/d/yyyy\ h:mm">
                  <c:v>40412.291666641999</c:v>
                </c:pt>
                <c:pt idx="20159" formatCode="m/d/yyyy\ h:mm">
                  <c:v>40412.333333308692</c:v>
                </c:pt>
                <c:pt idx="20160" formatCode="m/d/yyyy\ h:mm">
                  <c:v>40412.374999975349</c:v>
                </c:pt>
                <c:pt idx="20161" formatCode="m/d/yyyy\ h:mm">
                  <c:v>40412.416666642013</c:v>
                </c:pt>
                <c:pt idx="20162" formatCode="m/d/yyyy\ h:mm">
                  <c:v>40412.458333308699</c:v>
                </c:pt>
                <c:pt idx="20163" formatCode="m/d/yyyy\ h:mm">
                  <c:v>40412.499999975335</c:v>
                </c:pt>
                <c:pt idx="20164" formatCode="m/d/yyyy\ h:mm">
                  <c:v>40412.541666642006</c:v>
                </c:pt>
                <c:pt idx="20165" formatCode="m/d/yyyy\ h:mm">
                  <c:v>40412.583333308685</c:v>
                </c:pt>
                <c:pt idx="20166" formatCode="m/d/yyyy\ h:mm">
                  <c:v>40412.624999975335</c:v>
                </c:pt>
                <c:pt idx="20167" formatCode="m/d/yyyy\ h:mm">
                  <c:v>40412.666666641984</c:v>
                </c:pt>
                <c:pt idx="20168" formatCode="m/d/yyyy\ h:mm">
                  <c:v>40412.708333308663</c:v>
                </c:pt>
                <c:pt idx="20169" formatCode="m/d/yyyy\ h:mm">
                  <c:v>40412.749999975327</c:v>
                </c:pt>
                <c:pt idx="20170" formatCode="m/d/yyyy\ h:mm">
                  <c:v>40412.79166664197</c:v>
                </c:pt>
                <c:pt idx="20171" formatCode="m/d/yyyy\ h:mm">
                  <c:v>40412.833333308663</c:v>
                </c:pt>
                <c:pt idx="20172" formatCode="m/d/yyyy\ h:mm">
                  <c:v>40412.874999975335</c:v>
                </c:pt>
                <c:pt idx="20173" formatCode="m/d/yyyy\ h:mm">
                  <c:v>40412.916666641991</c:v>
                </c:pt>
                <c:pt idx="20174" formatCode="m/d/yyyy\ h:mm">
                  <c:v>40412.95833330867</c:v>
                </c:pt>
                <c:pt idx="20175" formatCode="m/d/yyyy\ h:mm">
                  <c:v>40412.999999975305</c:v>
                </c:pt>
                <c:pt idx="20176" formatCode="m/d/yyyy\ h:mm">
                  <c:v>40413.041666641977</c:v>
                </c:pt>
                <c:pt idx="20177" formatCode="m/d/yyyy\ h:mm">
                  <c:v>40413.083333308641</c:v>
                </c:pt>
                <c:pt idx="20178" formatCode="m/d/yyyy\ h:mm">
                  <c:v>40413.124999975305</c:v>
                </c:pt>
                <c:pt idx="20179" formatCode="m/d/yyyy\ h:mm">
                  <c:v>40413.16666664197</c:v>
                </c:pt>
                <c:pt idx="20180" formatCode="m/d/yyyy\ h:mm">
                  <c:v>40413.208333308641</c:v>
                </c:pt>
                <c:pt idx="20181" formatCode="m/d/yyyy\ h:mm">
                  <c:v>40413.249999975284</c:v>
                </c:pt>
                <c:pt idx="20182" formatCode="m/d/yyyy\ h:mm">
                  <c:v>40413.291666641933</c:v>
                </c:pt>
                <c:pt idx="20183" formatCode="m/d/yyyy\ h:mm">
                  <c:v>40413.333333308641</c:v>
                </c:pt>
                <c:pt idx="20184" formatCode="m/d/yyyy\ h:mm">
                  <c:v>40413.374999975291</c:v>
                </c:pt>
                <c:pt idx="20185" formatCode="m/d/yyyy\ h:mm">
                  <c:v>40413.416666641962</c:v>
                </c:pt>
                <c:pt idx="20186" formatCode="m/d/yyyy\ h:mm">
                  <c:v>40413.458333308641</c:v>
                </c:pt>
                <c:pt idx="20187" formatCode="m/d/yyyy\ h:mm">
                  <c:v>40413.499999975284</c:v>
                </c:pt>
                <c:pt idx="20188" formatCode="m/d/yyyy\ h:mm">
                  <c:v>40413.541666641933</c:v>
                </c:pt>
                <c:pt idx="20189" formatCode="m/d/yyyy\ h:mm">
                  <c:v>40413.583333308612</c:v>
                </c:pt>
                <c:pt idx="20190" formatCode="m/d/yyyy\ h:mm">
                  <c:v>40413.624999975276</c:v>
                </c:pt>
                <c:pt idx="20191" formatCode="m/d/yyyy\ h:mm">
                  <c:v>40413.666666641926</c:v>
                </c:pt>
                <c:pt idx="20192" formatCode="m/d/yyyy\ h:mm">
                  <c:v>40413.708333308612</c:v>
                </c:pt>
                <c:pt idx="20193" formatCode="m/d/yyyy\ h:mm">
                  <c:v>40413.749999975254</c:v>
                </c:pt>
                <c:pt idx="20194" formatCode="m/d/yyyy\ h:mm">
                  <c:v>40413.791666641904</c:v>
                </c:pt>
                <c:pt idx="20195" formatCode="m/d/yyyy\ h:mm">
                  <c:v>40413.833333308612</c:v>
                </c:pt>
                <c:pt idx="20196" formatCode="m/d/yyyy\ h:mm">
                  <c:v>40413.874999975262</c:v>
                </c:pt>
                <c:pt idx="20197" formatCode="m/d/yyyy\ h:mm">
                  <c:v>40413.916666641933</c:v>
                </c:pt>
                <c:pt idx="20198" formatCode="m/d/yyyy\ h:mm">
                  <c:v>40413.958333308619</c:v>
                </c:pt>
                <c:pt idx="20199" formatCode="m/d/yyyy\ h:mm">
                  <c:v>40413.999999975254</c:v>
                </c:pt>
                <c:pt idx="20200" formatCode="m/d/yyyy\ h:mm">
                  <c:v>40414.041666641904</c:v>
                </c:pt>
                <c:pt idx="20201" formatCode="m/d/yyyy\ h:mm">
                  <c:v>40414.083333308598</c:v>
                </c:pt>
                <c:pt idx="20202" formatCode="m/d/yyyy\ h:mm">
                  <c:v>40414.124999975233</c:v>
                </c:pt>
                <c:pt idx="20203" formatCode="m/d/yyyy\ h:mm">
                  <c:v>40414.166666641904</c:v>
                </c:pt>
                <c:pt idx="20204" formatCode="m/d/yyyy\ h:mm">
                  <c:v>40414.208333308598</c:v>
                </c:pt>
                <c:pt idx="20205" formatCode="m/d/yyyy\ h:mm">
                  <c:v>40414.249999975225</c:v>
                </c:pt>
                <c:pt idx="20206" formatCode="m/d/yyyy\ h:mm">
                  <c:v>40414.291666641882</c:v>
                </c:pt>
                <c:pt idx="20207" formatCode="m/d/yyyy\ h:mm">
                  <c:v>40414.33333330859</c:v>
                </c:pt>
                <c:pt idx="20208" formatCode="m/d/yyyy\ h:mm">
                  <c:v>40414.374999975233</c:v>
                </c:pt>
                <c:pt idx="20209" formatCode="m/d/yyyy\ h:mm">
                  <c:v>40414.416666641897</c:v>
                </c:pt>
                <c:pt idx="20210" formatCode="m/d/yyyy\ h:mm">
                  <c:v>40414.458333308598</c:v>
                </c:pt>
                <c:pt idx="20211" formatCode="m/d/yyyy\ h:mm">
                  <c:v>40414.499999975225</c:v>
                </c:pt>
                <c:pt idx="20212" formatCode="m/d/yyyy\ h:mm">
                  <c:v>40414.541666641875</c:v>
                </c:pt>
                <c:pt idx="20213" formatCode="m/d/yyyy\ h:mm">
                  <c:v>40414.583333308576</c:v>
                </c:pt>
                <c:pt idx="20214" formatCode="m/d/yyyy\ h:mm">
                  <c:v>40414.624999975204</c:v>
                </c:pt>
                <c:pt idx="20215" formatCode="m/d/yyyy\ h:mm">
                  <c:v>40414.666666641875</c:v>
                </c:pt>
                <c:pt idx="20216" formatCode="m/d/yyyy\ h:mm">
                  <c:v>40414.708333308568</c:v>
                </c:pt>
                <c:pt idx="20217" formatCode="m/d/yyyy\ h:mm">
                  <c:v>40414.749999975204</c:v>
                </c:pt>
                <c:pt idx="20218" formatCode="m/d/yyyy\ h:mm">
                  <c:v>40414.791666641853</c:v>
                </c:pt>
                <c:pt idx="20219" formatCode="m/d/yyyy\ h:mm">
                  <c:v>40414.833333308554</c:v>
                </c:pt>
                <c:pt idx="20220" formatCode="m/d/yyyy\ h:mm">
                  <c:v>40414.874999975211</c:v>
                </c:pt>
                <c:pt idx="20221" formatCode="m/d/yyyy\ h:mm">
                  <c:v>40414.916666641868</c:v>
                </c:pt>
                <c:pt idx="20222" formatCode="m/d/yyyy\ h:mm">
                  <c:v>40414.958333308561</c:v>
                </c:pt>
                <c:pt idx="20223" formatCode="m/d/yyyy\ h:mm">
                  <c:v>40414.999999975196</c:v>
                </c:pt>
                <c:pt idx="20224" formatCode="m/d/yyyy\ h:mm">
                  <c:v>40415.041666641846</c:v>
                </c:pt>
                <c:pt idx="20225" formatCode="m/d/yyyy\ h:mm">
                  <c:v>40415.083333308547</c:v>
                </c:pt>
                <c:pt idx="20226" formatCode="m/d/yyyy\ h:mm">
                  <c:v>40415.124999975189</c:v>
                </c:pt>
                <c:pt idx="20227" formatCode="m/d/yyyy\ h:mm">
                  <c:v>40415.166666641839</c:v>
                </c:pt>
                <c:pt idx="20228" formatCode="m/d/yyyy\ h:mm">
                  <c:v>40415.208333308539</c:v>
                </c:pt>
                <c:pt idx="20229" formatCode="m/d/yyyy\ h:mm">
                  <c:v>40415.249999975182</c:v>
                </c:pt>
                <c:pt idx="20230" formatCode="m/d/yyyy\ h:mm">
                  <c:v>40415.291666641817</c:v>
                </c:pt>
                <c:pt idx="20231" formatCode="m/d/yyyy\ h:mm">
                  <c:v>40415.333333308525</c:v>
                </c:pt>
                <c:pt idx="20232" formatCode="m/d/yyyy\ h:mm">
                  <c:v>40415.374999975196</c:v>
                </c:pt>
                <c:pt idx="20233" formatCode="m/d/yyyy\ h:mm">
                  <c:v>40415.416666641839</c:v>
                </c:pt>
                <c:pt idx="20234" formatCode="m/d/yyyy\ h:mm">
                  <c:v>40415.458333308532</c:v>
                </c:pt>
                <c:pt idx="20235" formatCode="m/d/yyyy\ h:mm">
                  <c:v>40415.499999975167</c:v>
                </c:pt>
                <c:pt idx="20236" formatCode="m/d/yyyy\ h:mm">
                  <c:v>40415.541666641824</c:v>
                </c:pt>
                <c:pt idx="20237" formatCode="m/d/yyyy\ h:mm">
                  <c:v>40415.58333330851</c:v>
                </c:pt>
                <c:pt idx="20238" formatCode="m/d/yyyy\ h:mm">
                  <c:v>40415.62499997516</c:v>
                </c:pt>
                <c:pt idx="20239" formatCode="m/d/yyyy\ h:mm">
                  <c:v>40415.666666641824</c:v>
                </c:pt>
                <c:pt idx="20240" formatCode="m/d/yyyy\ h:mm">
                  <c:v>40415.708333308503</c:v>
                </c:pt>
                <c:pt idx="20241" formatCode="m/d/yyyy\ h:mm">
                  <c:v>40415.749999975153</c:v>
                </c:pt>
                <c:pt idx="20242" formatCode="m/d/yyyy\ h:mm">
                  <c:v>40415.791666641788</c:v>
                </c:pt>
                <c:pt idx="20243" formatCode="m/d/yyyy\ h:mm">
                  <c:v>40415.833333308496</c:v>
                </c:pt>
                <c:pt idx="20244" formatCode="m/d/yyyy\ h:mm">
                  <c:v>40415.87499997516</c:v>
                </c:pt>
                <c:pt idx="20245" formatCode="m/d/yyyy\ h:mm">
                  <c:v>40415.91666664181</c:v>
                </c:pt>
                <c:pt idx="20246" formatCode="m/d/yyyy\ h:mm">
                  <c:v>40415.95833330851</c:v>
                </c:pt>
                <c:pt idx="20247" formatCode="m/d/yyyy\ h:mm">
                  <c:v>40415.999999975138</c:v>
                </c:pt>
                <c:pt idx="20248" formatCode="m/d/yyyy\ h:mm">
                  <c:v>40416.041666641788</c:v>
                </c:pt>
                <c:pt idx="20249" formatCode="m/d/yyyy\ h:mm">
                  <c:v>40416.083333308488</c:v>
                </c:pt>
                <c:pt idx="20250" formatCode="m/d/yyyy\ h:mm">
                  <c:v>40416.124999975131</c:v>
                </c:pt>
                <c:pt idx="20251" formatCode="m/d/yyyy\ h:mm">
                  <c:v>40416.16666664178</c:v>
                </c:pt>
                <c:pt idx="20252" formatCode="m/d/yyyy\ h:mm">
                  <c:v>40416.208333308474</c:v>
                </c:pt>
                <c:pt idx="20253" formatCode="m/d/yyyy\ h:mm">
                  <c:v>40416.249999975131</c:v>
                </c:pt>
                <c:pt idx="20254" formatCode="m/d/yyyy\ h:mm">
                  <c:v>40416.291666641759</c:v>
                </c:pt>
                <c:pt idx="20255" formatCode="m/d/yyyy\ h:mm">
                  <c:v>40416.333333308467</c:v>
                </c:pt>
                <c:pt idx="20256" formatCode="m/d/yyyy\ h:mm">
                  <c:v>40416.374999975138</c:v>
                </c:pt>
                <c:pt idx="20257" formatCode="m/d/yyyy\ h:mm">
                  <c:v>40416.41666664178</c:v>
                </c:pt>
                <c:pt idx="20258" formatCode="m/d/yyyy\ h:mm">
                  <c:v>40416.458333308474</c:v>
                </c:pt>
                <c:pt idx="20259" formatCode="m/d/yyyy\ h:mm">
                  <c:v>40416.499999975109</c:v>
                </c:pt>
                <c:pt idx="20260" formatCode="m/d/yyyy\ h:mm">
                  <c:v>40416.541666641759</c:v>
                </c:pt>
                <c:pt idx="20261" formatCode="m/d/yyyy\ h:mm">
                  <c:v>40416.583333308452</c:v>
                </c:pt>
                <c:pt idx="20262" formatCode="m/d/yyyy\ h:mm">
                  <c:v>40416.624999975102</c:v>
                </c:pt>
                <c:pt idx="20263" formatCode="m/d/yyyy\ h:mm">
                  <c:v>40416.666666641751</c:v>
                </c:pt>
                <c:pt idx="20264" formatCode="m/d/yyyy\ h:mm">
                  <c:v>40416.708333308445</c:v>
                </c:pt>
                <c:pt idx="20265" formatCode="m/d/yyyy\ h:mm">
                  <c:v>40416.749999975094</c:v>
                </c:pt>
                <c:pt idx="20266" formatCode="m/d/yyyy\ h:mm">
                  <c:v>40416.79166664173</c:v>
                </c:pt>
                <c:pt idx="20267" formatCode="m/d/yyyy\ h:mm">
                  <c:v>40416.833333308437</c:v>
                </c:pt>
                <c:pt idx="20268" formatCode="m/d/yyyy\ h:mm">
                  <c:v>40416.874999975102</c:v>
                </c:pt>
                <c:pt idx="20269" formatCode="m/d/yyyy\ h:mm">
                  <c:v>40416.916666641751</c:v>
                </c:pt>
                <c:pt idx="20270" formatCode="m/d/yyyy\ h:mm">
                  <c:v>40416.958333308445</c:v>
                </c:pt>
                <c:pt idx="20271" formatCode="m/d/yyyy\ h:mm">
                  <c:v>40416.99999997508</c:v>
                </c:pt>
                <c:pt idx="20272" formatCode="m/d/yyyy\ h:mm">
                  <c:v>40417.04166664173</c:v>
                </c:pt>
                <c:pt idx="20273" formatCode="m/d/yyyy\ h:mm">
                  <c:v>40417.083333308423</c:v>
                </c:pt>
                <c:pt idx="20274" formatCode="m/d/yyyy\ h:mm">
                  <c:v>40417.124999975073</c:v>
                </c:pt>
                <c:pt idx="20275" formatCode="m/d/yyyy\ h:mm">
                  <c:v>40417.166666641722</c:v>
                </c:pt>
                <c:pt idx="20276" formatCode="m/d/yyyy\ h:mm">
                  <c:v>40417.208333308416</c:v>
                </c:pt>
                <c:pt idx="20277" formatCode="m/d/yyyy\ h:mm">
                  <c:v>40417.249999975065</c:v>
                </c:pt>
                <c:pt idx="20278" formatCode="m/d/yyyy\ h:mm">
                  <c:v>40417.2916666417</c:v>
                </c:pt>
                <c:pt idx="20279" formatCode="m/d/yyyy\ h:mm">
                  <c:v>40417.333333308408</c:v>
                </c:pt>
                <c:pt idx="20280" formatCode="m/d/yyyy\ h:mm">
                  <c:v>40417.374999975073</c:v>
                </c:pt>
                <c:pt idx="20281" formatCode="m/d/yyyy\ h:mm">
                  <c:v>40417.416666641722</c:v>
                </c:pt>
                <c:pt idx="20282" formatCode="m/d/yyyy\ h:mm">
                  <c:v>40417.458333308416</c:v>
                </c:pt>
                <c:pt idx="20283" formatCode="m/d/yyyy\ h:mm">
                  <c:v>40417.499999975051</c:v>
                </c:pt>
                <c:pt idx="20284" formatCode="m/d/yyyy\ h:mm">
                  <c:v>40417.5416666417</c:v>
                </c:pt>
                <c:pt idx="20285" formatCode="m/d/yyyy\ h:mm">
                  <c:v>40417.583333308394</c:v>
                </c:pt>
                <c:pt idx="20286" formatCode="m/d/yyyy\ h:mm">
                  <c:v>40417.624999975036</c:v>
                </c:pt>
                <c:pt idx="20287" formatCode="m/d/yyyy\ h:mm">
                  <c:v>40417.666666641693</c:v>
                </c:pt>
                <c:pt idx="20288" formatCode="m/d/yyyy\ h:mm">
                  <c:v>40417.708333308386</c:v>
                </c:pt>
                <c:pt idx="20289" formatCode="m/d/yyyy\ h:mm">
                  <c:v>40417.749999975036</c:v>
                </c:pt>
                <c:pt idx="20290" formatCode="m/d/yyyy\ h:mm">
                  <c:v>40417.791666641671</c:v>
                </c:pt>
                <c:pt idx="20291" formatCode="m/d/yyyy\ h:mm">
                  <c:v>40417.833333308379</c:v>
                </c:pt>
                <c:pt idx="20292" formatCode="m/d/yyyy\ h:mm">
                  <c:v>40417.874999975043</c:v>
                </c:pt>
                <c:pt idx="20293" formatCode="m/d/yyyy\ h:mm">
                  <c:v>40417.916666641686</c:v>
                </c:pt>
                <c:pt idx="20294" formatCode="m/d/yyyy\ h:mm">
                  <c:v>40417.958333308386</c:v>
                </c:pt>
                <c:pt idx="20295" formatCode="m/d/yyyy\ h:mm">
                  <c:v>40417.999999975022</c:v>
                </c:pt>
                <c:pt idx="20296" formatCode="m/d/yyyy\ h:mm">
                  <c:v>40418.041666641671</c:v>
                </c:pt>
                <c:pt idx="20297" formatCode="m/d/yyyy\ h:mm">
                  <c:v>40418.083333308365</c:v>
                </c:pt>
                <c:pt idx="20298" formatCode="m/d/yyyy\ h:mm">
                  <c:v>40418.124999975014</c:v>
                </c:pt>
                <c:pt idx="20299" formatCode="m/d/yyyy\ h:mm">
                  <c:v>40418.166666641664</c:v>
                </c:pt>
                <c:pt idx="20300" formatCode="m/d/yyyy\ h:mm">
                  <c:v>40418.208333308343</c:v>
                </c:pt>
                <c:pt idx="20301" formatCode="m/d/yyyy\ h:mm">
                  <c:v>40418.249999975007</c:v>
                </c:pt>
                <c:pt idx="20302" formatCode="m/d/yyyy\ h:mm">
                  <c:v>40418.291666641642</c:v>
                </c:pt>
                <c:pt idx="20303" formatCode="m/d/yyyy\ h:mm">
                  <c:v>40418.333333308343</c:v>
                </c:pt>
                <c:pt idx="20304" formatCode="m/d/yyyy\ h:mm">
                  <c:v>40418.374999975014</c:v>
                </c:pt>
                <c:pt idx="20305" formatCode="m/d/yyyy\ h:mm">
                  <c:v>40418.416666641664</c:v>
                </c:pt>
                <c:pt idx="20306" formatCode="m/d/yyyy\ h:mm">
                  <c:v>40418.45833330835</c:v>
                </c:pt>
                <c:pt idx="20307" formatCode="m/d/yyyy\ h:mm">
                  <c:v>40418.499999974993</c:v>
                </c:pt>
                <c:pt idx="20308" formatCode="m/d/yyyy\ h:mm">
                  <c:v>40418.541666641635</c:v>
                </c:pt>
                <c:pt idx="20309" formatCode="m/d/yyyy\ h:mm">
                  <c:v>40418.583333308336</c:v>
                </c:pt>
                <c:pt idx="20310" formatCode="m/d/yyyy\ h:mm">
                  <c:v>40418.624999974993</c:v>
                </c:pt>
                <c:pt idx="20311" formatCode="m/d/yyyy\ h:mm">
                  <c:v>40418.666666641628</c:v>
                </c:pt>
                <c:pt idx="20312" formatCode="m/d/yyyy\ h:mm">
                  <c:v>40418.708333308328</c:v>
                </c:pt>
                <c:pt idx="20313" formatCode="m/d/yyyy\ h:mm">
                  <c:v>40418.749999974993</c:v>
                </c:pt>
                <c:pt idx="20314" formatCode="m/d/yyyy\ h:mm">
                  <c:v>40418.791666641606</c:v>
                </c:pt>
                <c:pt idx="20315" formatCode="m/d/yyyy\ h:mm">
                  <c:v>40418.833333308321</c:v>
                </c:pt>
                <c:pt idx="20316" formatCode="m/d/yyyy\ h:mm">
                  <c:v>40418.874999975</c:v>
                </c:pt>
                <c:pt idx="20317" formatCode="m/d/yyyy\ h:mm">
                  <c:v>40418.916666641635</c:v>
                </c:pt>
                <c:pt idx="20318" formatCode="m/d/yyyy\ h:mm">
                  <c:v>40418.958333308321</c:v>
                </c:pt>
                <c:pt idx="20319" formatCode="m/d/yyyy\ h:mm">
                  <c:v>40418.999999974963</c:v>
                </c:pt>
                <c:pt idx="20320" formatCode="m/d/yyyy\ h:mm">
                  <c:v>40419.041666641613</c:v>
                </c:pt>
                <c:pt idx="20321" formatCode="m/d/yyyy\ h:mm">
                  <c:v>40419.083333308292</c:v>
                </c:pt>
                <c:pt idx="20322" formatCode="m/d/yyyy\ h:mm">
                  <c:v>40419.124999974963</c:v>
                </c:pt>
                <c:pt idx="20323" formatCode="m/d/yyyy\ h:mm">
                  <c:v>40419.166666641599</c:v>
                </c:pt>
                <c:pt idx="20324" formatCode="m/d/yyyy\ h:mm">
                  <c:v>40419.208333308292</c:v>
                </c:pt>
                <c:pt idx="20325" formatCode="m/d/yyyy\ h:mm">
                  <c:v>40419.249999974949</c:v>
                </c:pt>
                <c:pt idx="20326" formatCode="m/d/yyyy\ h:mm">
                  <c:v>40419.291666641577</c:v>
                </c:pt>
                <c:pt idx="20327" formatCode="m/d/yyyy\ h:mm">
                  <c:v>40419.333333308292</c:v>
                </c:pt>
                <c:pt idx="20328" formatCode="m/d/yyyy\ h:mm">
                  <c:v>40419.374999974956</c:v>
                </c:pt>
                <c:pt idx="20329" formatCode="m/d/yyyy\ h:mm">
                  <c:v>40419.416666641606</c:v>
                </c:pt>
                <c:pt idx="20330" formatCode="m/d/yyyy\ h:mm">
                  <c:v>40419.458333308299</c:v>
                </c:pt>
                <c:pt idx="20331" formatCode="m/d/yyyy\ h:mm">
                  <c:v>40419.499999974942</c:v>
                </c:pt>
                <c:pt idx="20332" formatCode="m/d/yyyy\ h:mm">
                  <c:v>40419.541666641584</c:v>
                </c:pt>
                <c:pt idx="20333" formatCode="m/d/yyyy\ h:mm">
                  <c:v>40419.583333308263</c:v>
                </c:pt>
                <c:pt idx="20334" formatCode="m/d/yyyy\ h:mm">
                  <c:v>40419.624999974942</c:v>
                </c:pt>
                <c:pt idx="20335" formatCode="m/d/yyyy\ h:mm">
                  <c:v>40419.666666641584</c:v>
                </c:pt>
                <c:pt idx="20336" formatCode="m/d/yyyy\ h:mm">
                  <c:v>40419.708333308263</c:v>
                </c:pt>
                <c:pt idx="20337" formatCode="m/d/yyyy\ h:mm">
                  <c:v>40419.749999974934</c:v>
                </c:pt>
                <c:pt idx="20338" formatCode="m/d/yyyy\ h:mm">
                  <c:v>40419.791666641569</c:v>
                </c:pt>
                <c:pt idx="20339" formatCode="m/d/yyyy\ h:mm">
                  <c:v>40419.833333308248</c:v>
                </c:pt>
                <c:pt idx="20340" formatCode="m/d/yyyy\ h:mm">
                  <c:v>40419.874999974934</c:v>
                </c:pt>
                <c:pt idx="20341" formatCode="m/d/yyyy\ h:mm">
                  <c:v>40419.916666641591</c:v>
                </c:pt>
                <c:pt idx="20342" formatCode="m/d/yyyy\ h:mm">
                  <c:v>40419.958333308256</c:v>
                </c:pt>
                <c:pt idx="20343" formatCode="m/d/yyyy\ h:mm">
                  <c:v>40419.999999974912</c:v>
                </c:pt>
                <c:pt idx="20344" formatCode="m/d/yyyy\ h:mm">
                  <c:v>40420.041666641555</c:v>
                </c:pt>
                <c:pt idx="20345" formatCode="m/d/yyyy\ h:mm">
                  <c:v>40420.083333308241</c:v>
                </c:pt>
                <c:pt idx="20346" formatCode="m/d/yyyy\ h:mm">
                  <c:v>40420.124999974898</c:v>
                </c:pt>
                <c:pt idx="20347" formatCode="m/d/yyyy\ h:mm">
                  <c:v>40420.166666641555</c:v>
                </c:pt>
                <c:pt idx="20348" formatCode="m/d/yyyy\ h:mm">
                  <c:v>40420.208333308241</c:v>
                </c:pt>
                <c:pt idx="20349" formatCode="m/d/yyyy\ h:mm">
                  <c:v>40420.249999974891</c:v>
                </c:pt>
                <c:pt idx="20350" formatCode="m/d/yyyy\ h:mm">
                  <c:v>40420.291666641533</c:v>
                </c:pt>
                <c:pt idx="20351" formatCode="m/d/yyyy\ h:mm">
                  <c:v>40420.333333308219</c:v>
                </c:pt>
                <c:pt idx="20352" formatCode="m/d/yyyy\ h:mm">
                  <c:v>40420.374999974898</c:v>
                </c:pt>
                <c:pt idx="20353" formatCode="m/d/yyyy\ h:mm">
                  <c:v>40420.416666641548</c:v>
                </c:pt>
                <c:pt idx="20354" formatCode="m/d/yyyy\ h:mm">
                  <c:v>40420.458333308226</c:v>
                </c:pt>
                <c:pt idx="20355" formatCode="m/d/yyyy\ h:mm">
                  <c:v>40420.499999974883</c:v>
                </c:pt>
                <c:pt idx="20356" formatCode="m/d/yyyy\ h:mm">
                  <c:v>40420.541666641526</c:v>
                </c:pt>
                <c:pt idx="20357" formatCode="m/d/yyyy\ h:mm">
                  <c:v>40420.583333308212</c:v>
                </c:pt>
                <c:pt idx="20358" formatCode="m/d/yyyy\ h:mm">
                  <c:v>40420.624999974869</c:v>
                </c:pt>
                <c:pt idx="20359" formatCode="m/d/yyyy\ h:mm">
                  <c:v>40420.666666641526</c:v>
                </c:pt>
                <c:pt idx="20360" formatCode="m/d/yyyy\ h:mm">
                  <c:v>40420.708333308212</c:v>
                </c:pt>
                <c:pt idx="20361" formatCode="m/d/yyyy\ h:mm">
                  <c:v>40420.749999974862</c:v>
                </c:pt>
                <c:pt idx="20362" formatCode="m/d/yyyy\ h:mm">
                  <c:v>40420.791666641504</c:v>
                </c:pt>
                <c:pt idx="20363" formatCode="m/d/yyyy\ h:mm">
                  <c:v>40420.833333308205</c:v>
                </c:pt>
                <c:pt idx="20364" formatCode="m/d/yyyy\ h:mm">
                  <c:v>40420.874999974876</c:v>
                </c:pt>
                <c:pt idx="20365" formatCode="m/d/yyyy\ h:mm">
                  <c:v>40420.916666641519</c:v>
                </c:pt>
                <c:pt idx="20366" formatCode="m/d/yyyy\ h:mm">
                  <c:v>40420.958333308212</c:v>
                </c:pt>
                <c:pt idx="20367" formatCode="m/d/yyyy\ h:mm">
                  <c:v>40420.999999974847</c:v>
                </c:pt>
                <c:pt idx="20368" formatCode="m/d/yyyy\ h:mm">
                  <c:v>40421.041666641504</c:v>
                </c:pt>
                <c:pt idx="20369" formatCode="m/d/yyyy\ h:mm">
                  <c:v>40421.083333308197</c:v>
                </c:pt>
                <c:pt idx="20370" formatCode="m/d/yyyy\ h:mm">
                  <c:v>40421.12499997484</c:v>
                </c:pt>
                <c:pt idx="20371" formatCode="m/d/yyyy\ h:mm">
                  <c:v>40421.166666641504</c:v>
                </c:pt>
                <c:pt idx="20372" formatCode="m/d/yyyy\ h:mm">
                  <c:v>40421.20833330819</c:v>
                </c:pt>
                <c:pt idx="20373" formatCode="m/d/yyyy\ h:mm">
                  <c:v>40421.249999974832</c:v>
                </c:pt>
                <c:pt idx="20374" formatCode="m/d/yyyy\ h:mm">
                  <c:v>40421.291666641468</c:v>
                </c:pt>
                <c:pt idx="20375" formatCode="m/d/yyyy\ h:mm">
                  <c:v>40421.333333308175</c:v>
                </c:pt>
                <c:pt idx="20376" formatCode="m/d/yyyy\ h:mm">
                  <c:v>40421.374999974847</c:v>
                </c:pt>
                <c:pt idx="20377" formatCode="m/d/yyyy\ h:mm">
                  <c:v>40421.416666641489</c:v>
                </c:pt>
                <c:pt idx="20378" formatCode="m/d/yyyy\ h:mm">
                  <c:v>40421.458333308197</c:v>
                </c:pt>
                <c:pt idx="20379" formatCode="m/d/yyyy\ h:mm">
                  <c:v>40421.499999974818</c:v>
                </c:pt>
                <c:pt idx="20380" formatCode="m/d/yyyy\ h:mm">
                  <c:v>40421.541666641475</c:v>
                </c:pt>
                <c:pt idx="20381" formatCode="m/d/yyyy\ h:mm">
                  <c:v>40421.583333308168</c:v>
                </c:pt>
                <c:pt idx="20382" formatCode="m/d/yyyy\ h:mm">
                  <c:v>40421.624999974811</c:v>
                </c:pt>
                <c:pt idx="20383" formatCode="m/d/yyyy\ h:mm">
                  <c:v>40421.666666641475</c:v>
                </c:pt>
                <c:pt idx="20384" formatCode="m/d/yyyy\ h:mm">
                  <c:v>40421.708333308154</c:v>
                </c:pt>
                <c:pt idx="20385" formatCode="m/d/yyyy\ h:mm">
                  <c:v>40421.749999974803</c:v>
                </c:pt>
                <c:pt idx="20386" formatCode="m/d/yyyy\ h:mm">
                  <c:v>40421.791666641438</c:v>
                </c:pt>
                <c:pt idx="20387" formatCode="m/d/yyyy\ h:mm">
                  <c:v>40421.833333308146</c:v>
                </c:pt>
                <c:pt idx="20388" formatCode="m/d/yyyy\ h:mm">
                  <c:v>40421.874999974811</c:v>
                </c:pt>
                <c:pt idx="20389" formatCode="m/d/yyyy\ h:mm">
                  <c:v>40421.91666664146</c:v>
                </c:pt>
                <c:pt idx="20390" formatCode="m/d/yyyy\ h:mm">
                  <c:v>40421.958333308161</c:v>
                </c:pt>
                <c:pt idx="20391" formatCode="m/d/yyyy\ h:mm">
                  <c:v>40421.999999974789</c:v>
                </c:pt>
                <c:pt idx="20392" formatCode="m/d/yyyy\ h:mm">
                  <c:v>40422.041666641438</c:v>
                </c:pt>
                <c:pt idx="20393" formatCode="m/d/yyyy\ h:mm">
                  <c:v>40422.083333308139</c:v>
                </c:pt>
                <c:pt idx="20394" formatCode="m/d/yyyy\ h:mm">
                  <c:v>40422.124999974782</c:v>
                </c:pt>
                <c:pt idx="20395" formatCode="m/d/yyyy\ h:mm">
                  <c:v>40422.166666641431</c:v>
                </c:pt>
                <c:pt idx="20396" formatCode="m/d/yyyy\ h:mm">
                  <c:v>40422.208333308125</c:v>
                </c:pt>
                <c:pt idx="20397" formatCode="m/d/yyyy\ h:mm">
                  <c:v>40422.249999974782</c:v>
                </c:pt>
                <c:pt idx="20398" formatCode="m/d/yyyy\ h:mm">
                  <c:v>40422.291666641417</c:v>
                </c:pt>
                <c:pt idx="20399" formatCode="m/d/yyyy\ h:mm">
                  <c:v>40422.333333308117</c:v>
                </c:pt>
                <c:pt idx="20400" formatCode="m/d/yyyy\ h:mm">
                  <c:v>40422.374999974789</c:v>
                </c:pt>
                <c:pt idx="20401" formatCode="m/d/yyyy\ h:mm">
                  <c:v>40422.416666641431</c:v>
                </c:pt>
                <c:pt idx="20402" formatCode="m/d/yyyy\ h:mm">
                  <c:v>40422.458333308125</c:v>
                </c:pt>
                <c:pt idx="20403" formatCode="m/d/yyyy\ h:mm">
                  <c:v>40422.49999997476</c:v>
                </c:pt>
                <c:pt idx="20404" formatCode="m/d/yyyy\ h:mm">
                  <c:v>40422.541666641424</c:v>
                </c:pt>
                <c:pt idx="20405" formatCode="m/d/yyyy\ h:mm">
                  <c:v>40422.583333308103</c:v>
                </c:pt>
                <c:pt idx="20406" formatCode="m/d/yyyy\ h:mm">
                  <c:v>40422.624999974752</c:v>
                </c:pt>
                <c:pt idx="20407" formatCode="m/d/yyyy\ h:mm">
                  <c:v>40422.666666641402</c:v>
                </c:pt>
                <c:pt idx="20408" formatCode="m/d/yyyy\ h:mm">
                  <c:v>40422.708333308095</c:v>
                </c:pt>
                <c:pt idx="20409" formatCode="m/d/yyyy\ h:mm">
                  <c:v>40422.749999974745</c:v>
                </c:pt>
                <c:pt idx="20410" formatCode="m/d/yyyy\ h:mm">
                  <c:v>40422.79166664138</c:v>
                </c:pt>
                <c:pt idx="20411" formatCode="m/d/yyyy\ h:mm">
                  <c:v>40422.833333308095</c:v>
                </c:pt>
                <c:pt idx="20412" formatCode="m/d/yyyy\ h:mm">
                  <c:v>40422.874999974752</c:v>
                </c:pt>
                <c:pt idx="20413" formatCode="m/d/yyyy\ h:mm">
                  <c:v>40422.916666641402</c:v>
                </c:pt>
                <c:pt idx="20414" formatCode="m/d/yyyy\ h:mm">
                  <c:v>40422.958333308095</c:v>
                </c:pt>
                <c:pt idx="20415" formatCode="m/d/yyyy\ h:mm">
                  <c:v>40422.999999974731</c:v>
                </c:pt>
                <c:pt idx="20416" formatCode="m/d/yyyy\ h:mm">
                  <c:v>40423.04166664138</c:v>
                </c:pt>
                <c:pt idx="20417" formatCode="m/d/yyyy\ h:mm">
                  <c:v>40423.083333308074</c:v>
                </c:pt>
                <c:pt idx="20418" formatCode="m/d/yyyy\ h:mm">
                  <c:v>40423.124999974723</c:v>
                </c:pt>
                <c:pt idx="20419" formatCode="m/d/yyyy\ h:mm">
                  <c:v>40423.166666641373</c:v>
                </c:pt>
                <c:pt idx="20420" formatCode="m/d/yyyy\ h:mm">
                  <c:v>40423.208333308066</c:v>
                </c:pt>
                <c:pt idx="20421" formatCode="m/d/yyyy\ h:mm">
                  <c:v>40423.249999974716</c:v>
                </c:pt>
                <c:pt idx="20422" formatCode="m/d/yyyy\ h:mm">
                  <c:v>40423.291666641351</c:v>
                </c:pt>
                <c:pt idx="20423" formatCode="m/d/yyyy\ h:mm">
                  <c:v>40423.333333308059</c:v>
                </c:pt>
                <c:pt idx="20424" formatCode="m/d/yyyy\ h:mm">
                  <c:v>40423.374999974723</c:v>
                </c:pt>
                <c:pt idx="20425" formatCode="m/d/yyyy\ h:mm">
                  <c:v>40423.416666641373</c:v>
                </c:pt>
                <c:pt idx="20426" formatCode="m/d/yyyy\ h:mm">
                  <c:v>40423.458333308066</c:v>
                </c:pt>
                <c:pt idx="20427" formatCode="m/d/yyyy\ h:mm">
                  <c:v>40423.499999974701</c:v>
                </c:pt>
                <c:pt idx="20428" formatCode="m/d/yyyy\ h:mm">
                  <c:v>40423.541666641351</c:v>
                </c:pt>
                <c:pt idx="20429" formatCode="m/d/yyyy\ h:mm">
                  <c:v>40423.583333308045</c:v>
                </c:pt>
                <c:pt idx="20430" formatCode="m/d/yyyy\ h:mm">
                  <c:v>40423.624999974694</c:v>
                </c:pt>
                <c:pt idx="20431" formatCode="m/d/yyyy\ h:mm">
                  <c:v>40423.666666641344</c:v>
                </c:pt>
                <c:pt idx="20432" formatCode="m/d/yyyy\ h:mm">
                  <c:v>40423.708333308037</c:v>
                </c:pt>
                <c:pt idx="20433" formatCode="m/d/yyyy\ h:mm">
                  <c:v>40423.749999974687</c:v>
                </c:pt>
                <c:pt idx="20434" formatCode="m/d/yyyy\ h:mm">
                  <c:v>40423.791666641322</c:v>
                </c:pt>
                <c:pt idx="20435" formatCode="m/d/yyyy\ h:mm">
                  <c:v>40423.83333330803</c:v>
                </c:pt>
                <c:pt idx="20436" formatCode="m/d/yyyy\ h:mm">
                  <c:v>40423.874999974694</c:v>
                </c:pt>
                <c:pt idx="20437" formatCode="m/d/yyyy\ h:mm">
                  <c:v>40423.916666641344</c:v>
                </c:pt>
                <c:pt idx="20438" formatCode="m/d/yyyy\ h:mm">
                  <c:v>40423.958333308037</c:v>
                </c:pt>
                <c:pt idx="20439" formatCode="m/d/yyyy\ h:mm">
                  <c:v>40423.999999974672</c:v>
                </c:pt>
                <c:pt idx="20440" formatCode="m/d/yyyy\ h:mm">
                  <c:v>40424.041666641322</c:v>
                </c:pt>
                <c:pt idx="20441" formatCode="m/d/yyyy\ h:mm">
                  <c:v>40424.083333308015</c:v>
                </c:pt>
                <c:pt idx="20442" formatCode="m/d/yyyy\ h:mm">
                  <c:v>40424.124999974665</c:v>
                </c:pt>
                <c:pt idx="20443" formatCode="m/d/yyyy\ h:mm">
                  <c:v>40424.166666641315</c:v>
                </c:pt>
                <c:pt idx="20444" formatCode="m/d/yyyy\ h:mm">
                  <c:v>40424.208333308008</c:v>
                </c:pt>
                <c:pt idx="20445" formatCode="m/d/yyyy\ h:mm">
                  <c:v>40424.249999974658</c:v>
                </c:pt>
                <c:pt idx="20446" formatCode="m/d/yyyy\ h:mm">
                  <c:v>40424.291666641293</c:v>
                </c:pt>
                <c:pt idx="20447" formatCode="m/d/yyyy\ h:mm">
                  <c:v>40424.333333308001</c:v>
                </c:pt>
                <c:pt idx="20448" formatCode="m/d/yyyy\ h:mm">
                  <c:v>40424.374999974665</c:v>
                </c:pt>
                <c:pt idx="20449" formatCode="m/d/yyyy\ h:mm">
                  <c:v>40424.416666641315</c:v>
                </c:pt>
                <c:pt idx="20450" formatCode="m/d/yyyy\ h:mm">
                  <c:v>40424.458333308008</c:v>
                </c:pt>
                <c:pt idx="20451" formatCode="m/d/yyyy\ h:mm">
                  <c:v>40424.499999974636</c:v>
                </c:pt>
                <c:pt idx="20452" formatCode="m/d/yyyy\ h:mm">
                  <c:v>40424.541666641293</c:v>
                </c:pt>
                <c:pt idx="20453" formatCode="m/d/yyyy\ h:mm">
                  <c:v>40424.583333307986</c:v>
                </c:pt>
                <c:pt idx="20454" formatCode="m/d/yyyy\ h:mm">
                  <c:v>40424.624999974636</c:v>
                </c:pt>
                <c:pt idx="20455" formatCode="m/d/yyyy\ h:mm">
                  <c:v>40424.666666641278</c:v>
                </c:pt>
                <c:pt idx="20456" formatCode="m/d/yyyy\ h:mm">
                  <c:v>40424.708333307979</c:v>
                </c:pt>
                <c:pt idx="20457" formatCode="m/d/yyyy\ h:mm">
                  <c:v>40424.749999974629</c:v>
                </c:pt>
                <c:pt idx="20458" formatCode="m/d/yyyy\ h:mm">
                  <c:v>40424.791666641257</c:v>
                </c:pt>
                <c:pt idx="20459" formatCode="m/d/yyyy\ h:mm">
                  <c:v>40424.833333307972</c:v>
                </c:pt>
                <c:pt idx="20460" formatCode="m/d/yyyy\ h:mm">
                  <c:v>40424.874999974636</c:v>
                </c:pt>
                <c:pt idx="20461" formatCode="m/d/yyyy\ h:mm">
                  <c:v>40424.916666641286</c:v>
                </c:pt>
                <c:pt idx="20462" formatCode="m/d/yyyy\ h:mm">
                  <c:v>40424.958333307979</c:v>
                </c:pt>
                <c:pt idx="20463" formatCode="m/d/yyyy\ h:mm">
                  <c:v>40424.999999974614</c:v>
                </c:pt>
                <c:pt idx="20464" formatCode="m/d/yyyy\ h:mm">
                  <c:v>40425.041666641264</c:v>
                </c:pt>
                <c:pt idx="20465" formatCode="m/d/yyyy\ h:mm">
                  <c:v>40425.083333307943</c:v>
                </c:pt>
                <c:pt idx="20466" formatCode="m/d/yyyy\ h:mm">
                  <c:v>40425.124999974607</c:v>
                </c:pt>
                <c:pt idx="20467" formatCode="m/d/yyyy\ h:mm">
                  <c:v>40425.166666641257</c:v>
                </c:pt>
                <c:pt idx="20468" formatCode="m/d/yyyy\ h:mm">
                  <c:v>40425.208333307943</c:v>
                </c:pt>
                <c:pt idx="20469" formatCode="m/d/yyyy\ h:mm">
                  <c:v>40425.2499999746</c:v>
                </c:pt>
                <c:pt idx="20470" formatCode="m/d/yyyy\ h:mm">
                  <c:v>40425.291666641227</c:v>
                </c:pt>
                <c:pt idx="20471" formatCode="m/d/yyyy\ h:mm">
                  <c:v>40425.333333307943</c:v>
                </c:pt>
                <c:pt idx="20472" formatCode="m/d/yyyy\ h:mm">
                  <c:v>40425.374999974607</c:v>
                </c:pt>
                <c:pt idx="20473" formatCode="m/d/yyyy\ h:mm">
                  <c:v>40425.416666641257</c:v>
                </c:pt>
                <c:pt idx="20474" formatCode="m/d/yyyy\ h:mm">
                  <c:v>40425.45833330795</c:v>
                </c:pt>
                <c:pt idx="20475" formatCode="m/d/yyyy\ h:mm">
                  <c:v>40425.499999974592</c:v>
                </c:pt>
                <c:pt idx="20476" formatCode="m/d/yyyy\ h:mm">
                  <c:v>40425.541666641227</c:v>
                </c:pt>
                <c:pt idx="20477" formatCode="m/d/yyyy\ h:mm">
                  <c:v>40425.583333307928</c:v>
                </c:pt>
                <c:pt idx="20478" formatCode="m/d/yyyy\ h:mm">
                  <c:v>40425.624999974592</c:v>
                </c:pt>
                <c:pt idx="20479" formatCode="m/d/yyyy\ h:mm">
                  <c:v>40425.66666664122</c:v>
                </c:pt>
                <c:pt idx="20480" formatCode="m/d/yyyy\ h:mm">
                  <c:v>40425.708333307921</c:v>
                </c:pt>
                <c:pt idx="20481" formatCode="m/d/yyyy\ h:mm">
                  <c:v>40425.749999974585</c:v>
                </c:pt>
                <c:pt idx="20482" formatCode="m/d/yyyy\ h:mm">
                  <c:v>40425.791666641206</c:v>
                </c:pt>
                <c:pt idx="20483" formatCode="m/d/yyyy\ h:mm">
                  <c:v>40425.833333307899</c:v>
                </c:pt>
                <c:pt idx="20484" formatCode="m/d/yyyy\ h:mm">
                  <c:v>40425.874999974585</c:v>
                </c:pt>
                <c:pt idx="20485" formatCode="m/d/yyyy\ h:mm">
                  <c:v>40425.916666641227</c:v>
                </c:pt>
                <c:pt idx="20486" formatCode="m/d/yyyy\ h:mm">
                  <c:v>40425.958333307906</c:v>
                </c:pt>
                <c:pt idx="20487" formatCode="m/d/yyyy\ h:mm">
                  <c:v>40425.999999974563</c:v>
                </c:pt>
                <c:pt idx="20488" formatCode="m/d/yyyy\ h:mm">
                  <c:v>40426.041666641198</c:v>
                </c:pt>
                <c:pt idx="20489" formatCode="m/d/yyyy\ h:mm">
                  <c:v>40426.083333307892</c:v>
                </c:pt>
                <c:pt idx="20490" formatCode="m/d/yyyy\ h:mm">
                  <c:v>40426.124999974549</c:v>
                </c:pt>
                <c:pt idx="20491" formatCode="m/d/yyyy\ h:mm">
                  <c:v>40426.166666641191</c:v>
                </c:pt>
                <c:pt idx="20492" formatCode="m/d/yyyy\ h:mm">
                  <c:v>40426.208333307892</c:v>
                </c:pt>
                <c:pt idx="20493" formatCode="m/d/yyyy\ h:mm">
                  <c:v>40426.249999974541</c:v>
                </c:pt>
                <c:pt idx="20494" formatCode="m/d/yyyy\ h:mm">
                  <c:v>40426.291666641177</c:v>
                </c:pt>
                <c:pt idx="20495" formatCode="m/d/yyyy\ h:mm">
                  <c:v>40426.333333307884</c:v>
                </c:pt>
                <c:pt idx="20496" formatCode="m/d/yyyy\ h:mm">
                  <c:v>40426.374999974556</c:v>
                </c:pt>
                <c:pt idx="20497" formatCode="m/d/yyyy\ h:mm">
                  <c:v>40426.416666641198</c:v>
                </c:pt>
                <c:pt idx="20498" formatCode="m/d/yyyy\ h:mm">
                  <c:v>40426.458333307884</c:v>
                </c:pt>
                <c:pt idx="20499" formatCode="m/d/yyyy\ h:mm">
                  <c:v>40426.499999974541</c:v>
                </c:pt>
                <c:pt idx="20500" formatCode="m/d/yyyy\ h:mm">
                  <c:v>40426.541666641184</c:v>
                </c:pt>
                <c:pt idx="20501" formatCode="m/d/yyyy\ h:mm">
                  <c:v>40426.583333307863</c:v>
                </c:pt>
                <c:pt idx="20502" formatCode="m/d/yyyy\ h:mm">
                  <c:v>40426.624999974534</c:v>
                </c:pt>
                <c:pt idx="20503" formatCode="m/d/yyyy\ h:mm">
                  <c:v>40426.666666641184</c:v>
                </c:pt>
                <c:pt idx="20504" formatCode="m/d/yyyy\ h:mm">
                  <c:v>40426.708333307848</c:v>
                </c:pt>
                <c:pt idx="20505" formatCode="m/d/yyyy\ h:mm">
                  <c:v>40426.749999974512</c:v>
                </c:pt>
                <c:pt idx="20506" formatCode="m/d/yyyy\ h:mm">
                  <c:v>40426.791666641155</c:v>
                </c:pt>
                <c:pt idx="20507" formatCode="m/d/yyyy\ h:mm">
                  <c:v>40426.833333307841</c:v>
                </c:pt>
                <c:pt idx="20508" formatCode="m/d/yyyy\ h:mm">
                  <c:v>40426.874999974534</c:v>
                </c:pt>
                <c:pt idx="20509" formatCode="m/d/yyyy\ h:mm">
                  <c:v>40426.916666641169</c:v>
                </c:pt>
                <c:pt idx="20510" formatCode="m/d/yyyy\ h:mm">
                  <c:v>40426.958333307855</c:v>
                </c:pt>
                <c:pt idx="20511" formatCode="m/d/yyyy\ h:mm">
                  <c:v>40426.999999974498</c:v>
                </c:pt>
                <c:pt idx="20512" formatCode="m/d/yyyy\ h:mm">
                  <c:v>40427.041666641155</c:v>
                </c:pt>
                <c:pt idx="20513" formatCode="m/d/yyyy\ h:mm">
                  <c:v>40427.083333307841</c:v>
                </c:pt>
                <c:pt idx="20514" formatCode="m/d/yyyy\ h:mm">
                  <c:v>40427.12499997449</c:v>
                </c:pt>
                <c:pt idx="20515" formatCode="m/d/yyyy\ h:mm">
                  <c:v>40427.166666641155</c:v>
                </c:pt>
                <c:pt idx="20516" formatCode="m/d/yyyy\ h:mm">
                  <c:v>40427.208333307819</c:v>
                </c:pt>
                <c:pt idx="20517" formatCode="m/d/yyyy\ h:mm">
                  <c:v>40427.249999974483</c:v>
                </c:pt>
                <c:pt idx="20518" formatCode="m/d/yyyy\ h:mm">
                  <c:v>40427.291666641118</c:v>
                </c:pt>
                <c:pt idx="20519" formatCode="m/d/yyyy\ h:mm">
                  <c:v>40427.333333307812</c:v>
                </c:pt>
                <c:pt idx="20520" formatCode="m/d/yyyy\ h:mm">
                  <c:v>40427.374999974498</c:v>
                </c:pt>
                <c:pt idx="20521" formatCode="m/d/yyyy\ h:mm">
                  <c:v>40427.41666664114</c:v>
                </c:pt>
                <c:pt idx="20522" formatCode="m/d/yyyy\ h:mm">
                  <c:v>40427.458333307826</c:v>
                </c:pt>
                <c:pt idx="20523" formatCode="m/d/yyyy\ h:mm">
                  <c:v>40427.499999974469</c:v>
                </c:pt>
                <c:pt idx="20524" formatCode="m/d/yyyy\ h:mm">
                  <c:v>40427.541666641126</c:v>
                </c:pt>
                <c:pt idx="20525" formatCode="m/d/yyyy\ h:mm">
                  <c:v>40427.583333307797</c:v>
                </c:pt>
                <c:pt idx="20526" formatCode="m/d/yyyy\ h:mm">
                  <c:v>40427.624999974461</c:v>
                </c:pt>
                <c:pt idx="20527" formatCode="m/d/yyyy\ h:mm">
                  <c:v>40427.666666641126</c:v>
                </c:pt>
                <c:pt idx="20528" formatCode="m/d/yyyy\ h:mm">
                  <c:v>40427.70833330779</c:v>
                </c:pt>
                <c:pt idx="20529" formatCode="m/d/yyyy\ h:mm">
                  <c:v>40427.749999974461</c:v>
                </c:pt>
                <c:pt idx="20530" formatCode="m/d/yyyy\ h:mm">
                  <c:v>40427.791666641097</c:v>
                </c:pt>
                <c:pt idx="20531" formatCode="m/d/yyyy\ h:mm">
                  <c:v>40427.833333307783</c:v>
                </c:pt>
                <c:pt idx="20532" formatCode="m/d/yyyy\ h:mm">
                  <c:v>40427.874999974469</c:v>
                </c:pt>
                <c:pt idx="20533" formatCode="m/d/yyyy\ h:mm">
                  <c:v>40427.916666641111</c:v>
                </c:pt>
                <c:pt idx="20534" formatCode="m/d/yyyy\ h:mm">
                  <c:v>40427.958333307797</c:v>
                </c:pt>
                <c:pt idx="20535" formatCode="m/d/yyyy\ h:mm">
                  <c:v>40427.99999997444</c:v>
                </c:pt>
                <c:pt idx="20536" formatCode="m/d/yyyy\ h:mm">
                  <c:v>40428.041666641104</c:v>
                </c:pt>
                <c:pt idx="20537" formatCode="m/d/yyyy\ h:mm">
                  <c:v>40428.083333307768</c:v>
                </c:pt>
                <c:pt idx="20538" formatCode="m/d/yyyy\ h:mm">
                  <c:v>40428.124999974432</c:v>
                </c:pt>
                <c:pt idx="20539" formatCode="m/d/yyyy\ h:mm">
                  <c:v>40428.166666641082</c:v>
                </c:pt>
                <c:pt idx="20540" formatCode="m/d/yyyy\ h:mm">
                  <c:v>40428.208333307761</c:v>
                </c:pt>
                <c:pt idx="20541" formatCode="m/d/yyyy\ h:mm">
                  <c:v>40428.249999974432</c:v>
                </c:pt>
                <c:pt idx="20542" formatCode="m/d/yyyy\ h:mm">
                  <c:v>40428.291666641067</c:v>
                </c:pt>
                <c:pt idx="20543" formatCode="m/d/yyyy\ h:mm">
                  <c:v>40428.333333307753</c:v>
                </c:pt>
                <c:pt idx="20544" formatCode="m/d/yyyy\ h:mm">
                  <c:v>40428.37499997444</c:v>
                </c:pt>
                <c:pt idx="20545" formatCode="m/d/yyyy\ h:mm">
                  <c:v>40428.416666641082</c:v>
                </c:pt>
                <c:pt idx="20546" formatCode="m/d/yyyy\ h:mm">
                  <c:v>40428.458333307761</c:v>
                </c:pt>
                <c:pt idx="20547" formatCode="m/d/yyyy\ h:mm">
                  <c:v>40428.49999997441</c:v>
                </c:pt>
                <c:pt idx="20548" formatCode="m/d/yyyy\ h:mm">
                  <c:v>40428.541666641075</c:v>
                </c:pt>
                <c:pt idx="20549" formatCode="m/d/yyyy\ h:mm">
                  <c:v>40428.583333307739</c:v>
                </c:pt>
                <c:pt idx="20550" formatCode="m/d/yyyy\ h:mm">
                  <c:v>40428.624999974403</c:v>
                </c:pt>
                <c:pt idx="20551" formatCode="m/d/yyyy\ h:mm">
                  <c:v>40428.666666641053</c:v>
                </c:pt>
                <c:pt idx="20552" formatCode="m/d/yyyy\ h:mm">
                  <c:v>40428.708333307732</c:v>
                </c:pt>
                <c:pt idx="20553" formatCode="m/d/yyyy\ h:mm">
                  <c:v>40428.749999974396</c:v>
                </c:pt>
                <c:pt idx="20554" formatCode="m/d/yyyy\ h:mm">
                  <c:v>40428.791666641031</c:v>
                </c:pt>
                <c:pt idx="20555" formatCode="m/d/yyyy\ h:mm">
                  <c:v>40428.833333307732</c:v>
                </c:pt>
                <c:pt idx="20556" formatCode="m/d/yyyy\ h:mm">
                  <c:v>40428.874999974403</c:v>
                </c:pt>
                <c:pt idx="20557" formatCode="m/d/yyyy\ h:mm">
                  <c:v>40428.916666641053</c:v>
                </c:pt>
                <c:pt idx="20558" formatCode="m/d/yyyy\ h:mm">
                  <c:v>40428.958333307739</c:v>
                </c:pt>
                <c:pt idx="20559" formatCode="m/d/yyyy\ h:mm">
                  <c:v>40428.999999974381</c:v>
                </c:pt>
                <c:pt idx="20560" formatCode="m/d/yyyy\ h:mm">
                  <c:v>40429.041666641031</c:v>
                </c:pt>
                <c:pt idx="20561" formatCode="m/d/yyyy\ h:mm">
                  <c:v>40429.08333330771</c:v>
                </c:pt>
                <c:pt idx="20562" formatCode="m/d/yyyy\ h:mm">
                  <c:v>40429.124999974381</c:v>
                </c:pt>
                <c:pt idx="20563" formatCode="m/d/yyyy\ h:mm">
                  <c:v>40429.166666641024</c:v>
                </c:pt>
                <c:pt idx="20564" formatCode="m/d/yyyy\ h:mm">
                  <c:v>40429.208333307703</c:v>
                </c:pt>
                <c:pt idx="20565" formatCode="m/d/yyyy\ h:mm">
                  <c:v>40429.249999974367</c:v>
                </c:pt>
                <c:pt idx="20566" formatCode="m/d/yyyy\ h:mm">
                  <c:v>40429.291666641002</c:v>
                </c:pt>
                <c:pt idx="20567" formatCode="m/d/yyyy\ h:mm">
                  <c:v>40429.333333307695</c:v>
                </c:pt>
                <c:pt idx="20568" formatCode="m/d/yyyy\ h:mm">
                  <c:v>40429.374999974374</c:v>
                </c:pt>
                <c:pt idx="20569" formatCode="m/d/yyyy\ h:mm">
                  <c:v>40429.416666641031</c:v>
                </c:pt>
                <c:pt idx="20570" formatCode="m/d/yyyy\ h:mm">
                  <c:v>40429.458333307703</c:v>
                </c:pt>
                <c:pt idx="20571" formatCode="m/d/yyyy\ h:mm">
                  <c:v>40429.499999974352</c:v>
                </c:pt>
                <c:pt idx="20572" formatCode="m/d/yyyy\ h:mm">
                  <c:v>40429.541666641002</c:v>
                </c:pt>
                <c:pt idx="20573" formatCode="m/d/yyyy\ h:mm">
                  <c:v>40429.583333307681</c:v>
                </c:pt>
                <c:pt idx="20574" formatCode="m/d/yyyy\ h:mm">
                  <c:v>40429.624999974345</c:v>
                </c:pt>
                <c:pt idx="20575" formatCode="m/d/yyyy\ h:mm">
                  <c:v>40429.666666640995</c:v>
                </c:pt>
                <c:pt idx="20576" formatCode="m/d/yyyy\ h:mm">
                  <c:v>40429.708333307673</c:v>
                </c:pt>
                <c:pt idx="20577" formatCode="m/d/yyyy\ h:mm">
                  <c:v>40429.749999974338</c:v>
                </c:pt>
                <c:pt idx="20578" formatCode="m/d/yyyy\ h:mm">
                  <c:v>40429.79166664098</c:v>
                </c:pt>
                <c:pt idx="20579" formatCode="m/d/yyyy\ h:mm">
                  <c:v>40429.833333307666</c:v>
                </c:pt>
                <c:pt idx="20580" formatCode="m/d/yyyy\ h:mm">
                  <c:v>40429.874999974345</c:v>
                </c:pt>
                <c:pt idx="20581" formatCode="m/d/yyyy\ h:mm">
                  <c:v>40429.916666641002</c:v>
                </c:pt>
                <c:pt idx="20582" formatCode="m/d/yyyy\ h:mm">
                  <c:v>40429.958333307673</c:v>
                </c:pt>
                <c:pt idx="20583" formatCode="m/d/yyyy\ h:mm">
                  <c:v>40429.999999974323</c:v>
                </c:pt>
                <c:pt idx="20584" formatCode="m/d/yyyy\ h:mm">
                  <c:v>40430.041666640987</c:v>
                </c:pt>
                <c:pt idx="20585" formatCode="m/d/yyyy\ h:mm">
                  <c:v>40430.083333307652</c:v>
                </c:pt>
                <c:pt idx="20586" formatCode="m/d/yyyy\ h:mm">
                  <c:v>40430.124999974316</c:v>
                </c:pt>
                <c:pt idx="20587" formatCode="m/d/yyyy\ h:mm">
                  <c:v>40430.16666664098</c:v>
                </c:pt>
                <c:pt idx="20588" formatCode="m/d/yyyy\ h:mm">
                  <c:v>40430.208333307644</c:v>
                </c:pt>
                <c:pt idx="20589" formatCode="m/d/yyyy\ h:mm">
                  <c:v>40430.249999974309</c:v>
                </c:pt>
                <c:pt idx="20590" formatCode="m/d/yyyy\ h:mm">
                  <c:v>40430.291666640958</c:v>
                </c:pt>
                <c:pt idx="20591" formatCode="m/d/yyyy\ h:mm">
                  <c:v>40430.333333307637</c:v>
                </c:pt>
                <c:pt idx="20592" formatCode="m/d/yyyy\ h:mm">
                  <c:v>40430.374999974316</c:v>
                </c:pt>
                <c:pt idx="20593" formatCode="m/d/yyyy\ h:mm">
                  <c:v>40430.41666664098</c:v>
                </c:pt>
                <c:pt idx="20594" formatCode="m/d/yyyy\ h:mm">
                  <c:v>40430.458333307644</c:v>
                </c:pt>
                <c:pt idx="20595" formatCode="m/d/yyyy\ h:mm">
                  <c:v>40430.499999974294</c:v>
                </c:pt>
                <c:pt idx="20596" formatCode="m/d/yyyy\ h:mm">
                  <c:v>40430.541666640958</c:v>
                </c:pt>
                <c:pt idx="20597" formatCode="m/d/yyyy\ h:mm">
                  <c:v>40430.583333307623</c:v>
                </c:pt>
                <c:pt idx="20598" formatCode="m/d/yyyy\ h:mm">
                  <c:v>40430.624999974287</c:v>
                </c:pt>
                <c:pt idx="20599" formatCode="m/d/yyyy\ h:mm">
                  <c:v>40430.666666640951</c:v>
                </c:pt>
                <c:pt idx="20600" formatCode="m/d/yyyy\ h:mm">
                  <c:v>40430.708333307615</c:v>
                </c:pt>
                <c:pt idx="20601" formatCode="m/d/yyyy\ h:mm">
                  <c:v>40430.749999974279</c:v>
                </c:pt>
                <c:pt idx="20602" formatCode="m/d/yyyy\ h:mm">
                  <c:v>40430.791666640929</c:v>
                </c:pt>
                <c:pt idx="20603" formatCode="m/d/yyyy\ h:mm">
                  <c:v>40430.833333307608</c:v>
                </c:pt>
                <c:pt idx="20604" formatCode="m/d/yyyy\ h:mm">
                  <c:v>40430.874999974287</c:v>
                </c:pt>
                <c:pt idx="20605" formatCode="m/d/yyyy\ h:mm">
                  <c:v>40430.916666640951</c:v>
                </c:pt>
                <c:pt idx="20606" formatCode="m/d/yyyy\ h:mm">
                  <c:v>40430.958333307615</c:v>
                </c:pt>
                <c:pt idx="20607" formatCode="m/d/yyyy\ h:mm">
                  <c:v>40430.999999974265</c:v>
                </c:pt>
                <c:pt idx="20608" formatCode="m/d/yyyy\ h:mm">
                  <c:v>40431.041666640929</c:v>
                </c:pt>
                <c:pt idx="20609" formatCode="m/d/yyyy\ h:mm">
                  <c:v>40431.083333307593</c:v>
                </c:pt>
                <c:pt idx="20610" formatCode="m/d/yyyy\ h:mm">
                  <c:v>40431.124999974258</c:v>
                </c:pt>
                <c:pt idx="20611" formatCode="m/d/yyyy\ h:mm">
                  <c:v>40431.166666640922</c:v>
                </c:pt>
                <c:pt idx="20612" formatCode="m/d/yyyy\ h:mm">
                  <c:v>40431.208333307593</c:v>
                </c:pt>
                <c:pt idx="20613" formatCode="m/d/yyyy\ h:mm">
                  <c:v>40431.24999997425</c:v>
                </c:pt>
                <c:pt idx="20614" formatCode="m/d/yyyy\ h:mm">
                  <c:v>40431.2916666409</c:v>
                </c:pt>
                <c:pt idx="20615" formatCode="m/d/yyyy\ h:mm">
                  <c:v>40431.333333307593</c:v>
                </c:pt>
                <c:pt idx="20616" formatCode="m/d/yyyy\ h:mm">
                  <c:v>40431.374999974243</c:v>
                </c:pt>
                <c:pt idx="20617" formatCode="m/d/yyyy\ h:mm">
                  <c:v>40431.416666640922</c:v>
                </c:pt>
                <c:pt idx="20618" formatCode="m/d/yyyy\ h:mm">
                  <c:v>40431.458333307601</c:v>
                </c:pt>
                <c:pt idx="20619" formatCode="m/d/yyyy\ h:mm">
                  <c:v>40431.499999974236</c:v>
                </c:pt>
                <c:pt idx="20620" formatCode="m/d/yyyy\ h:mm">
                  <c:v>40431.5416666409</c:v>
                </c:pt>
                <c:pt idx="20621" formatCode="m/d/yyyy\ h:mm">
                  <c:v>40431.583333307579</c:v>
                </c:pt>
                <c:pt idx="20622" formatCode="m/d/yyyy\ h:mm">
                  <c:v>40431.624999974229</c:v>
                </c:pt>
                <c:pt idx="20623" formatCode="m/d/yyyy\ h:mm">
                  <c:v>40431.666666640886</c:v>
                </c:pt>
                <c:pt idx="20624" formatCode="m/d/yyyy\ h:mm">
                  <c:v>40431.708333307572</c:v>
                </c:pt>
                <c:pt idx="20625" formatCode="m/d/yyyy\ h:mm">
                  <c:v>40431.749999974221</c:v>
                </c:pt>
                <c:pt idx="20626" formatCode="m/d/yyyy\ h:mm">
                  <c:v>40431.791666640871</c:v>
                </c:pt>
                <c:pt idx="20627" formatCode="m/d/yyyy\ h:mm">
                  <c:v>40431.833333307564</c:v>
                </c:pt>
                <c:pt idx="20628" formatCode="m/d/yyyy\ h:mm">
                  <c:v>40431.874999974229</c:v>
                </c:pt>
                <c:pt idx="20629" formatCode="m/d/yyyy\ h:mm">
                  <c:v>40431.916666640893</c:v>
                </c:pt>
                <c:pt idx="20630" formatCode="m/d/yyyy\ h:mm">
                  <c:v>40431.958333307564</c:v>
                </c:pt>
                <c:pt idx="20631" formatCode="m/d/yyyy\ h:mm">
                  <c:v>40431.999999974207</c:v>
                </c:pt>
                <c:pt idx="20632" formatCode="m/d/yyyy\ h:mm">
                  <c:v>40432.041666640871</c:v>
                </c:pt>
                <c:pt idx="20633" formatCode="m/d/yyyy\ h:mm">
                  <c:v>40432.083333307542</c:v>
                </c:pt>
                <c:pt idx="20634" formatCode="m/d/yyyy\ h:mm">
                  <c:v>40432.124999974199</c:v>
                </c:pt>
                <c:pt idx="20635" formatCode="m/d/yyyy\ h:mm">
                  <c:v>40432.166666640864</c:v>
                </c:pt>
                <c:pt idx="20636" formatCode="m/d/yyyy\ h:mm">
                  <c:v>40432.208333307542</c:v>
                </c:pt>
                <c:pt idx="20637" formatCode="m/d/yyyy\ h:mm">
                  <c:v>40432.249999974192</c:v>
                </c:pt>
                <c:pt idx="20638" formatCode="m/d/yyyy\ h:mm">
                  <c:v>40432.291666640835</c:v>
                </c:pt>
                <c:pt idx="20639" formatCode="m/d/yyyy\ h:mm">
                  <c:v>40432.333333307535</c:v>
                </c:pt>
                <c:pt idx="20640" formatCode="m/d/yyyy\ h:mm">
                  <c:v>40432.374999974207</c:v>
                </c:pt>
                <c:pt idx="20641" formatCode="m/d/yyyy\ h:mm">
                  <c:v>40432.416666640849</c:v>
                </c:pt>
                <c:pt idx="20642" formatCode="m/d/yyyy\ h:mm">
                  <c:v>40432.458333307535</c:v>
                </c:pt>
                <c:pt idx="20643" formatCode="m/d/yyyy\ h:mm">
                  <c:v>40432.499999974192</c:v>
                </c:pt>
                <c:pt idx="20644" formatCode="m/d/yyyy\ h:mm">
                  <c:v>40432.541666640835</c:v>
                </c:pt>
                <c:pt idx="20645" formatCode="m/d/yyyy\ h:mm">
                  <c:v>40432.583333307513</c:v>
                </c:pt>
                <c:pt idx="20646" formatCode="m/d/yyyy\ h:mm">
                  <c:v>40432.624999974185</c:v>
                </c:pt>
                <c:pt idx="20647" formatCode="m/d/yyyy\ h:mm">
                  <c:v>40432.666666640835</c:v>
                </c:pt>
                <c:pt idx="20648" formatCode="m/d/yyyy\ h:mm">
                  <c:v>40432.708333307499</c:v>
                </c:pt>
                <c:pt idx="20649" formatCode="m/d/yyyy\ h:mm">
                  <c:v>40432.749999974163</c:v>
                </c:pt>
                <c:pt idx="20650" formatCode="m/d/yyyy\ h:mm">
                  <c:v>40432.791666640813</c:v>
                </c:pt>
                <c:pt idx="20651" formatCode="m/d/yyyy\ h:mm">
                  <c:v>40432.833333307492</c:v>
                </c:pt>
                <c:pt idx="20652" formatCode="m/d/yyyy\ h:mm">
                  <c:v>40432.874999974185</c:v>
                </c:pt>
                <c:pt idx="20653" formatCode="m/d/yyyy\ h:mm">
                  <c:v>40432.916666640835</c:v>
                </c:pt>
                <c:pt idx="20654" formatCode="m/d/yyyy\ h:mm">
                  <c:v>40432.958333307506</c:v>
                </c:pt>
                <c:pt idx="20655" formatCode="m/d/yyyy\ h:mm">
                  <c:v>40432.999999974149</c:v>
                </c:pt>
                <c:pt idx="20656" formatCode="m/d/yyyy\ h:mm">
                  <c:v>40433.041666640805</c:v>
                </c:pt>
                <c:pt idx="20657" formatCode="m/d/yyyy\ h:mm">
                  <c:v>40433.083333307492</c:v>
                </c:pt>
                <c:pt idx="20658" formatCode="m/d/yyyy\ h:mm">
                  <c:v>40433.124999974141</c:v>
                </c:pt>
                <c:pt idx="20659" formatCode="m/d/yyyy\ h:mm">
                  <c:v>40433.166666640805</c:v>
                </c:pt>
                <c:pt idx="20660" formatCode="m/d/yyyy\ h:mm">
                  <c:v>40433.208333307484</c:v>
                </c:pt>
                <c:pt idx="20661" formatCode="m/d/yyyy\ h:mm">
                  <c:v>40433.249999974141</c:v>
                </c:pt>
                <c:pt idx="20662" formatCode="m/d/yyyy\ h:mm">
                  <c:v>40433.291666640776</c:v>
                </c:pt>
                <c:pt idx="20663" formatCode="m/d/yyyy\ h:mm">
                  <c:v>40433.333333307462</c:v>
                </c:pt>
                <c:pt idx="20664" formatCode="m/d/yyyy\ h:mm">
                  <c:v>40433.374999974149</c:v>
                </c:pt>
                <c:pt idx="20665" formatCode="m/d/yyyy\ h:mm">
                  <c:v>40433.416666640791</c:v>
                </c:pt>
                <c:pt idx="20666" formatCode="m/d/yyyy\ h:mm">
                  <c:v>40433.458333307484</c:v>
                </c:pt>
                <c:pt idx="20667" formatCode="m/d/yyyy\ h:mm">
                  <c:v>40433.499999974119</c:v>
                </c:pt>
                <c:pt idx="20668" formatCode="m/d/yyyy\ h:mm">
                  <c:v>40433.541666640784</c:v>
                </c:pt>
                <c:pt idx="20669" formatCode="m/d/yyyy\ h:mm">
                  <c:v>40433.583333307448</c:v>
                </c:pt>
                <c:pt idx="20670" formatCode="m/d/yyyy\ h:mm">
                  <c:v>40433.624999974112</c:v>
                </c:pt>
                <c:pt idx="20671" formatCode="m/d/yyyy\ h:mm">
                  <c:v>40433.666666640776</c:v>
                </c:pt>
                <c:pt idx="20672" formatCode="m/d/yyyy\ h:mm">
                  <c:v>40433.708333307441</c:v>
                </c:pt>
                <c:pt idx="20673" formatCode="m/d/yyyy\ h:mm">
                  <c:v>40433.749999974112</c:v>
                </c:pt>
                <c:pt idx="20674" formatCode="m/d/yyyy\ h:mm">
                  <c:v>40433.791666640747</c:v>
                </c:pt>
                <c:pt idx="20675" formatCode="m/d/yyyy\ h:mm">
                  <c:v>40433.833333307433</c:v>
                </c:pt>
                <c:pt idx="20676" formatCode="m/d/yyyy\ h:mm">
                  <c:v>40433.874999974119</c:v>
                </c:pt>
                <c:pt idx="20677" formatCode="m/d/yyyy\ h:mm">
                  <c:v>40433.916666640762</c:v>
                </c:pt>
                <c:pt idx="20678" formatCode="m/d/yyyy\ h:mm">
                  <c:v>40433.958333307448</c:v>
                </c:pt>
                <c:pt idx="20679" formatCode="m/d/yyyy\ h:mm">
                  <c:v>40433.99999997409</c:v>
                </c:pt>
                <c:pt idx="20680" formatCode="m/d/yyyy\ h:mm">
                  <c:v>40434.041666640755</c:v>
                </c:pt>
                <c:pt idx="20681" formatCode="m/d/yyyy\ h:mm">
                  <c:v>40434.083333307419</c:v>
                </c:pt>
                <c:pt idx="20682" formatCode="m/d/yyyy\ h:mm">
                  <c:v>40434.124999974083</c:v>
                </c:pt>
                <c:pt idx="20683" formatCode="m/d/yyyy\ h:mm">
                  <c:v>40434.166666640733</c:v>
                </c:pt>
                <c:pt idx="20684" formatCode="m/d/yyyy\ h:mm">
                  <c:v>40434.208333307412</c:v>
                </c:pt>
                <c:pt idx="20685" formatCode="m/d/yyyy\ h:mm">
                  <c:v>40434.249999974083</c:v>
                </c:pt>
                <c:pt idx="20686" formatCode="m/d/yyyy\ h:mm">
                  <c:v>40434.291666640718</c:v>
                </c:pt>
                <c:pt idx="20687" formatCode="m/d/yyyy\ h:mm">
                  <c:v>40434.333333307412</c:v>
                </c:pt>
                <c:pt idx="20688" formatCode="m/d/yyyy\ h:mm">
                  <c:v>40434.37499997409</c:v>
                </c:pt>
                <c:pt idx="20689" formatCode="m/d/yyyy\ h:mm">
                  <c:v>40434.416666640733</c:v>
                </c:pt>
                <c:pt idx="20690" formatCode="m/d/yyyy\ h:mm">
                  <c:v>40434.458333307419</c:v>
                </c:pt>
                <c:pt idx="20691" formatCode="m/d/yyyy\ h:mm">
                  <c:v>40434.499999974061</c:v>
                </c:pt>
                <c:pt idx="20692" formatCode="m/d/yyyy\ h:mm">
                  <c:v>40434.541666640725</c:v>
                </c:pt>
                <c:pt idx="20693" formatCode="m/d/yyyy\ h:mm">
                  <c:v>40434.58333330739</c:v>
                </c:pt>
                <c:pt idx="20694" formatCode="m/d/yyyy\ h:mm">
                  <c:v>40434.624999974061</c:v>
                </c:pt>
                <c:pt idx="20695" formatCode="m/d/yyyy\ h:mm">
                  <c:v>40434.666666640704</c:v>
                </c:pt>
                <c:pt idx="20696" formatCode="m/d/yyyy\ h:mm">
                  <c:v>40434.708333307382</c:v>
                </c:pt>
                <c:pt idx="20697" formatCode="m/d/yyyy\ h:mm">
                  <c:v>40434.749999974047</c:v>
                </c:pt>
                <c:pt idx="20698" formatCode="m/d/yyyy\ h:mm">
                  <c:v>40434.791666640682</c:v>
                </c:pt>
                <c:pt idx="20699" formatCode="m/d/yyyy\ h:mm">
                  <c:v>40434.833333307382</c:v>
                </c:pt>
                <c:pt idx="20700" formatCode="m/d/yyyy\ h:mm">
                  <c:v>40434.874999974054</c:v>
                </c:pt>
                <c:pt idx="20701" formatCode="m/d/yyyy\ h:mm">
                  <c:v>40434.916666640711</c:v>
                </c:pt>
                <c:pt idx="20702" formatCode="m/d/yyyy\ h:mm">
                  <c:v>40434.95833330739</c:v>
                </c:pt>
                <c:pt idx="20703" formatCode="m/d/yyyy\ h:mm">
                  <c:v>40434.999999974032</c:v>
                </c:pt>
                <c:pt idx="20704" formatCode="m/d/yyyy\ h:mm">
                  <c:v>40435.041666640682</c:v>
                </c:pt>
                <c:pt idx="20705" formatCode="m/d/yyyy\ h:mm">
                  <c:v>40435.083333307361</c:v>
                </c:pt>
                <c:pt idx="20706" formatCode="m/d/yyyy\ h:mm">
                  <c:v>40435.124999974032</c:v>
                </c:pt>
                <c:pt idx="20707" formatCode="m/d/yyyy\ h:mm">
                  <c:v>40435.166666640675</c:v>
                </c:pt>
                <c:pt idx="20708" formatCode="m/d/yyyy\ h:mm">
                  <c:v>40435.208333307353</c:v>
                </c:pt>
                <c:pt idx="20709" formatCode="m/d/yyyy\ h:mm">
                  <c:v>40435.249999974018</c:v>
                </c:pt>
                <c:pt idx="20710" formatCode="m/d/yyyy\ h:mm">
                  <c:v>40435.291666640653</c:v>
                </c:pt>
                <c:pt idx="20711" formatCode="m/d/yyyy\ h:mm">
                  <c:v>40435.333333307346</c:v>
                </c:pt>
                <c:pt idx="20712" formatCode="m/d/yyyy\ h:mm">
                  <c:v>40435.374999974025</c:v>
                </c:pt>
                <c:pt idx="20713" formatCode="m/d/yyyy\ h:mm">
                  <c:v>40435.416666640682</c:v>
                </c:pt>
                <c:pt idx="20714" formatCode="m/d/yyyy\ h:mm">
                  <c:v>40435.458333307353</c:v>
                </c:pt>
                <c:pt idx="20715" formatCode="m/d/yyyy\ h:mm">
                  <c:v>40435.499999974003</c:v>
                </c:pt>
                <c:pt idx="20716" formatCode="m/d/yyyy\ h:mm">
                  <c:v>40435.541666640653</c:v>
                </c:pt>
                <c:pt idx="20717" formatCode="m/d/yyyy\ h:mm">
                  <c:v>40435.583333307331</c:v>
                </c:pt>
                <c:pt idx="20718" formatCode="m/d/yyyy\ h:mm">
                  <c:v>40435.624999973996</c:v>
                </c:pt>
                <c:pt idx="20719" formatCode="m/d/yyyy\ h:mm">
                  <c:v>40435.666666640645</c:v>
                </c:pt>
                <c:pt idx="20720" formatCode="m/d/yyyy\ h:mm">
                  <c:v>40435.708333307331</c:v>
                </c:pt>
                <c:pt idx="20721" formatCode="m/d/yyyy\ h:mm">
                  <c:v>40435.749999973988</c:v>
                </c:pt>
                <c:pt idx="20722" formatCode="m/d/yyyy\ h:mm">
                  <c:v>40435.791666640624</c:v>
                </c:pt>
                <c:pt idx="20723" formatCode="m/d/yyyy\ h:mm">
                  <c:v>40435.833333307317</c:v>
                </c:pt>
                <c:pt idx="20724" formatCode="m/d/yyyy\ h:mm">
                  <c:v>40435.874999973996</c:v>
                </c:pt>
                <c:pt idx="20725" formatCode="m/d/yyyy\ h:mm">
                  <c:v>40435.916666640645</c:v>
                </c:pt>
                <c:pt idx="20726" formatCode="m/d/yyyy\ h:mm">
                  <c:v>40435.958333307324</c:v>
                </c:pt>
                <c:pt idx="20727" formatCode="m/d/yyyy\ h:mm">
                  <c:v>40435.999999973981</c:v>
                </c:pt>
                <c:pt idx="20728" formatCode="m/d/yyyy\ h:mm">
                  <c:v>40436.041666640624</c:v>
                </c:pt>
                <c:pt idx="20729" formatCode="m/d/yyyy\ h:mm">
                  <c:v>40436.083333307302</c:v>
                </c:pt>
                <c:pt idx="20730" formatCode="m/d/yyyy\ h:mm">
                  <c:v>40436.124999973967</c:v>
                </c:pt>
                <c:pt idx="20731" formatCode="m/d/yyyy\ h:mm">
                  <c:v>40436.166666640624</c:v>
                </c:pt>
                <c:pt idx="20732" formatCode="m/d/yyyy\ h:mm">
                  <c:v>40436.208333307295</c:v>
                </c:pt>
                <c:pt idx="20733" formatCode="m/d/yyyy\ h:mm">
                  <c:v>40436.249999973959</c:v>
                </c:pt>
                <c:pt idx="20734" formatCode="m/d/yyyy\ h:mm">
                  <c:v>40436.291666640602</c:v>
                </c:pt>
                <c:pt idx="20735" formatCode="m/d/yyyy\ h:mm">
                  <c:v>40436.333333307288</c:v>
                </c:pt>
                <c:pt idx="20736" formatCode="m/d/yyyy\ h:mm">
                  <c:v>40436.374999973967</c:v>
                </c:pt>
                <c:pt idx="20737" formatCode="m/d/yyyy\ h:mm">
                  <c:v>40436.416666640616</c:v>
                </c:pt>
                <c:pt idx="20738" formatCode="m/d/yyyy\ h:mm">
                  <c:v>40436.458333307295</c:v>
                </c:pt>
                <c:pt idx="20739" formatCode="m/d/yyyy\ h:mm">
                  <c:v>40436.499999973945</c:v>
                </c:pt>
                <c:pt idx="20740" formatCode="m/d/yyyy\ h:mm">
                  <c:v>40436.541666640594</c:v>
                </c:pt>
                <c:pt idx="20741" formatCode="m/d/yyyy\ h:mm">
                  <c:v>40436.583333307273</c:v>
                </c:pt>
                <c:pt idx="20742" formatCode="m/d/yyyy\ h:mm">
                  <c:v>40436.624999973938</c:v>
                </c:pt>
                <c:pt idx="20743" formatCode="m/d/yyyy\ h:mm">
                  <c:v>40436.666666640594</c:v>
                </c:pt>
                <c:pt idx="20744" formatCode="m/d/yyyy\ h:mm">
                  <c:v>40436.708333307266</c:v>
                </c:pt>
                <c:pt idx="20745" formatCode="m/d/yyyy\ h:mm">
                  <c:v>40436.74999997393</c:v>
                </c:pt>
                <c:pt idx="20746" formatCode="m/d/yyyy\ h:mm">
                  <c:v>40436.79166664058</c:v>
                </c:pt>
                <c:pt idx="20747" formatCode="m/d/yyyy\ h:mm">
                  <c:v>40436.833333307259</c:v>
                </c:pt>
                <c:pt idx="20748" formatCode="m/d/yyyy\ h:mm">
                  <c:v>40436.874999973938</c:v>
                </c:pt>
                <c:pt idx="20749" formatCode="m/d/yyyy\ h:mm">
                  <c:v>40436.916666640602</c:v>
                </c:pt>
                <c:pt idx="20750" formatCode="m/d/yyyy\ h:mm">
                  <c:v>40436.958333307266</c:v>
                </c:pt>
                <c:pt idx="20751" formatCode="m/d/yyyy\ h:mm">
                  <c:v>40436.999999973916</c:v>
                </c:pt>
                <c:pt idx="20752" formatCode="m/d/yyyy\ h:mm">
                  <c:v>40437.04166664058</c:v>
                </c:pt>
                <c:pt idx="20753" formatCode="m/d/yyyy\ h:mm">
                  <c:v>40437.083333307244</c:v>
                </c:pt>
                <c:pt idx="20754" formatCode="m/d/yyyy\ h:mm">
                  <c:v>40437.124999973908</c:v>
                </c:pt>
                <c:pt idx="20755" formatCode="m/d/yyyy\ h:mm">
                  <c:v>40437.166666640573</c:v>
                </c:pt>
                <c:pt idx="20756" formatCode="m/d/yyyy\ h:mm">
                  <c:v>40437.208333307237</c:v>
                </c:pt>
                <c:pt idx="20757" formatCode="m/d/yyyy\ h:mm">
                  <c:v>40437.249999973901</c:v>
                </c:pt>
                <c:pt idx="20758" formatCode="m/d/yyyy\ h:mm">
                  <c:v>40437.291666640551</c:v>
                </c:pt>
                <c:pt idx="20759" formatCode="m/d/yyyy\ h:mm">
                  <c:v>40437.33333330723</c:v>
                </c:pt>
                <c:pt idx="20760" formatCode="m/d/yyyy\ h:mm">
                  <c:v>40437.374999973908</c:v>
                </c:pt>
                <c:pt idx="20761" formatCode="m/d/yyyy\ h:mm">
                  <c:v>40437.416666640573</c:v>
                </c:pt>
                <c:pt idx="20762" formatCode="m/d/yyyy\ h:mm">
                  <c:v>40437.458333307237</c:v>
                </c:pt>
                <c:pt idx="20763" formatCode="m/d/yyyy\ h:mm">
                  <c:v>40437.499999973887</c:v>
                </c:pt>
                <c:pt idx="20764" formatCode="m/d/yyyy\ h:mm">
                  <c:v>40437.541666640551</c:v>
                </c:pt>
                <c:pt idx="20765" formatCode="m/d/yyyy\ h:mm">
                  <c:v>40437.583333307215</c:v>
                </c:pt>
                <c:pt idx="20766" formatCode="m/d/yyyy\ h:mm">
                  <c:v>40437.624999973879</c:v>
                </c:pt>
                <c:pt idx="20767" formatCode="m/d/yyyy\ h:mm">
                  <c:v>40437.666666640544</c:v>
                </c:pt>
                <c:pt idx="20768" formatCode="m/d/yyyy\ h:mm">
                  <c:v>40437.708333307208</c:v>
                </c:pt>
                <c:pt idx="20769" formatCode="m/d/yyyy\ h:mm">
                  <c:v>40437.749999973872</c:v>
                </c:pt>
                <c:pt idx="20770" formatCode="m/d/yyyy\ h:mm">
                  <c:v>40437.791666640522</c:v>
                </c:pt>
                <c:pt idx="20771" formatCode="m/d/yyyy\ h:mm">
                  <c:v>40437.833333307201</c:v>
                </c:pt>
                <c:pt idx="20772" formatCode="m/d/yyyy\ h:mm">
                  <c:v>40437.874999973879</c:v>
                </c:pt>
                <c:pt idx="20773" formatCode="m/d/yyyy\ h:mm">
                  <c:v>40437.916666640544</c:v>
                </c:pt>
                <c:pt idx="20774" formatCode="m/d/yyyy\ h:mm">
                  <c:v>40437.958333307208</c:v>
                </c:pt>
                <c:pt idx="20775" formatCode="m/d/yyyy\ h:mm">
                  <c:v>40437.999999973857</c:v>
                </c:pt>
                <c:pt idx="20776" formatCode="m/d/yyyy\ h:mm">
                  <c:v>40438.041666640522</c:v>
                </c:pt>
                <c:pt idx="20777" formatCode="m/d/yyyy\ h:mm">
                  <c:v>40438.083333307193</c:v>
                </c:pt>
                <c:pt idx="20778" formatCode="m/d/yyyy\ h:mm">
                  <c:v>40438.12499997385</c:v>
                </c:pt>
                <c:pt idx="20779" formatCode="m/d/yyyy\ h:mm">
                  <c:v>40438.166666640514</c:v>
                </c:pt>
                <c:pt idx="20780" formatCode="m/d/yyyy\ h:mm">
                  <c:v>40438.208333307193</c:v>
                </c:pt>
                <c:pt idx="20781" formatCode="m/d/yyyy\ h:mm">
                  <c:v>40438.249999973836</c:v>
                </c:pt>
                <c:pt idx="20782" formatCode="m/d/yyyy\ h:mm">
                  <c:v>40438.291666640493</c:v>
                </c:pt>
                <c:pt idx="20783" formatCode="m/d/yyyy\ h:mm">
                  <c:v>40438.333333307186</c:v>
                </c:pt>
                <c:pt idx="20784" formatCode="m/d/yyyy\ h:mm">
                  <c:v>40438.374999973843</c:v>
                </c:pt>
                <c:pt idx="20785" formatCode="m/d/yyyy\ h:mm">
                  <c:v>40438.416666640514</c:v>
                </c:pt>
                <c:pt idx="20786" formatCode="m/d/yyyy\ h:mm">
                  <c:v>40438.458333307193</c:v>
                </c:pt>
                <c:pt idx="20787" formatCode="m/d/yyyy\ h:mm">
                  <c:v>40438.499999973828</c:v>
                </c:pt>
                <c:pt idx="20788" formatCode="m/d/yyyy\ h:mm">
                  <c:v>40438.541666640485</c:v>
                </c:pt>
                <c:pt idx="20789" formatCode="m/d/yyyy\ h:mm">
                  <c:v>40438.583333307171</c:v>
                </c:pt>
                <c:pt idx="20790" formatCode="m/d/yyyy\ h:mm">
                  <c:v>40438.624999973821</c:v>
                </c:pt>
                <c:pt idx="20791" formatCode="m/d/yyyy\ h:mm">
                  <c:v>40438.666666640485</c:v>
                </c:pt>
                <c:pt idx="20792" formatCode="m/d/yyyy\ h:mm">
                  <c:v>40438.708333307164</c:v>
                </c:pt>
                <c:pt idx="20793" formatCode="m/d/yyyy\ h:mm">
                  <c:v>40438.749999973814</c:v>
                </c:pt>
                <c:pt idx="20794" formatCode="m/d/yyyy\ h:mm">
                  <c:v>40438.791666640464</c:v>
                </c:pt>
                <c:pt idx="20795" formatCode="m/d/yyyy\ h:mm">
                  <c:v>40438.833333307142</c:v>
                </c:pt>
                <c:pt idx="20796" formatCode="m/d/yyyy\ h:mm">
                  <c:v>40438.874999973821</c:v>
                </c:pt>
                <c:pt idx="20797" formatCode="m/d/yyyy\ h:mm">
                  <c:v>40438.916666640485</c:v>
                </c:pt>
                <c:pt idx="20798" formatCode="m/d/yyyy\ h:mm">
                  <c:v>40438.958333307164</c:v>
                </c:pt>
                <c:pt idx="20799" formatCode="m/d/yyyy\ h:mm">
                  <c:v>40438.999999973785</c:v>
                </c:pt>
                <c:pt idx="20800" formatCode="m/d/yyyy\ h:mm">
                  <c:v>40439.041666640464</c:v>
                </c:pt>
                <c:pt idx="20801" formatCode="m/d/yyyy\ h:mm">
                  <c:v>40439.083333307142</c:v>
                </c:pt>
                <c:pt idx="20802" formatCode="m/d/yyyy\ h:mm">
                  <c:v>40439.124999973785</c:v>
                </c:pt>
                <c:pt idx="20803" formatCode="m/d/yyyy\ h:mm">
                  <c:v>40439.166666640456</c:v>
                </c:pt>
                <c:pt idx="20804" formatCode="m/d/yyyy\ h:mm">
                  <c:v>40439.208333307135</c:v>
                </c:pt>
                <c:pt idx="20805" formatCode="m/d/yyyy\ h:mm">
                  <c:v>40439.249999973785</c:v>
                </c:pt>
                <c:pt idx="20806" formatCode="m/d/yyyy\ h:mm">
                  <c:v>40439.291666640427</c:v>
                </c:pt>
                <c:pt idx="20807" formatCode="m/d/yyyy\ h:mm">
                  <c:v>40439.333333307113</c:v>
                </c:pt>
                <c:pt idx="20808" formatCode="m/d/yyyy\ h:mm">
                  <c:v>40439.374999973792</c:v>
                </c:pt>
                <c:pt idx="20809" formatCode="m/d/yyyy\ h:mm">
                  <c:v>40439.416666640442</c:v>
                </c:pt>
                <c:pt idx="20810" formatCode="m/d/yyyy\ h:mm">
                  <c:v>40439.458333307135</c:v>
                </c:pt>
                <c:pt idx="20811" formatCode="m/d/yyyy\ h:mm">
                  <c:v>40439.49999997377</c:v>
                </c:pt>
                <c:pt idx="20812" formatCode="m/d/yyyy\ h:mm">
                  <c:v>40439.541666640434</c:v>
                </c:pt>
                <c:pt idx="20813" formatCode="m/d/yyyy\ h:mm">
                  <c:v>40439.583333307099</c:v>
                </c:pt>
                <c:pt idx="20814" formatCode="m/d/yyyy\ h:mm">
                  <c:v>40439.624999973756</c:v>
                </c:pt>
                <c:pt idx="20815" formatCode="m/d/yyyy\ h:mm">
                  <c:v>40439.666666640427</c:v>
                </c:pt>
                <c:pt idx="20816" formatCode="m/d/yyyy\ h:mm">
                  <c:v>40439.708333307091</c:v>
                </c:pt>
                <c:pt idx="20817" formatCode="m/d/yyyy\ h:mm">
                  <c:v>40439.749999973756</c:v>
                </c:pt>
                <c:pt idx="20818" formatCode="m/d/yyyy\ h:mm">
                  <c:v>40439.791666640398</c:v>
                </c:pt>
                <c:pt idx="20819" formatCode="m/d/yyyy\ h:mm">
                  <c:v>40439.833333307091</c:v>
                </c:pt>
                <c:pt idx="20820" formatCode="m/d/yyyy\ h:mm">
                  <c:v>40439.874999973748</c:v>
                </c:pt>
                <c:pt idx="20821" formatCode="m/d/yyyy\ h:mm">
                  <c:v>40439.916666640413</c:v>
                </c:pt>
                <c:pt idx="20822" formatCode="m/d/yyyy\ h:mm">
                  <c:v>40439.958333307099</c:v>
                </c:pt>
                <c:pt idx="20823" formatCode="m/d/yyyy\ h:mm">
                  <c:v>40439.999999973734</c:v>
                </c:pt>
                <c:pt idx="20824" formatCode="m/d/yyyy\ h:mm">
                  <c:v>40440.041666640405</c:v>
                </c:pt>
                <c:pt idx="20825" formatCode="m/d/yyyy\ h:mm">
                  <c:v>40440.083333307084</c:v>
                </c:pt>
                <c:pt idx="20826" formatCode="m/d/yyyy\ h:mm">
                  <c:v>40440.124999973734</c:v>
                </c:pt>
                <c:pt idx="20827" formatCode="m/d/yyyy\ h:mm">
                  <c:v>40440.166666640383</c:v>
                </c:pt>
                <c:pt idx="20828" formatCode="m/d/yyyy\ h:mm">
                  <c:v>40440.208333307062</c:v>
                </c:pt>
                <c:pt idx="20829" formatCode="m/d/yyyy\ h:mm">
                  <c:v>40440.249999973727</c:v>
                </c:pt>
                <c:pt idx="20830" formatCode="m/d/yyyy\ h:mm">
                  <c:v>40440.291666640369</c:v>
                </c:pt>
                <c:pt idx="20831" formatCode="m/d/yyyy\ h:mm">
                  <c:v>40440.333333307062</c:v>
                </c:pt>
                <c:pt idx="20832" formatCode="m/d/yyyy\ h:mm">
                  <c:v>40440.374999973719</c:v>
                </c:pt>
                <c:pt idx="20833" formatCode="m/d/yyyy\ h:mm">
                  <c:v>40440.416666640383</c:v>
                </c:pt>
                <c:pt idx="20834" formatCode="m/d/yyyy\ h:mm">
                  <c:v>40440.45833330707</c:v>
                </c:pt>
                <c:pt idx="20835" formatCode="m/d/yyyy\ h:mm">
                  <c:v>40440.499999973705</c:v>
                </c:pt>
                <c:pt idx="20836" formatCode="m/d/yyyy\ h:mm">
                  <c:v>40440.541666640376</c:v>
                </c:pt>
                <c:pt idx="20837" formatCode="m/d/yyyy\ h:mm">
                  <c:v>40440.58333330704</c:v>
                </c:pt>
                <c:pt idx="20838" formatCode="m/d/yyyy\ h:mm">
                  <c:v>40440.624999973705</c:v>
                </c:pt>
                <c:pt idx="20839" formatCode="m/d/yyyy\ h:mm">
                  <c:v>40440.666666640354</c:v>
                </c:pt>
                <c:pt idx="20840" formatCode="m/d/yyyy\ h:mm">
                  <c:v>40440.708333307033</c:v>
                </c:pt>
                <c:pt idx="20841" formatCode="m/d/yyyy\ h:mm">
                  <c:v>40440.749999973683</c:v>
                </c:pt>
                <c:pt idx="20842" formatCode="m/d/yyyy\ h:mm">
                  <c:v>40440.791666640333</c:v>
                </c:pt>
                <c:pt idx="20843" formatCode="m/d/yyyy\ h:mm">
                  <c:v>40440.833333307033</c:v>
                </c:pt>
                <c:pt idx="20844" formatCode="m/d/yyyy\ h:mm">
                  <c:v>40440.87499997369</c:v>
                </c:pt>
                <c:pt idx="20845" formatCode="m/d/yyyy\ h:mm">
                  <c:v>40440.916666640362</c:v>
                </c:pt>
                <c:pt idx="20846" formatCode="m/d/yyyy\ h:mm">
                  <c:v>40440.95833330704</c:v>
                </c:pt>
                <c:pt idx="20847" formatCode="m/d/yyyy\ h:mm">
                  <c:v>40440.999999973676</c:v>
                </c:pt>
                <c:pt idx="20848" formatCode="m/d/yyyy\ h:mm">
                  <c:v>40441.041666640333</c:v>
                </c:pt>
                <c:pt idx="20849" formatCode="m/d/yyyy\ h:mm">
                  <c:v>40441.083333307011</c:v>
                </c:pt>
                <c:pt idx="20850" formatCode="m/d/yyyy\ h:mm">
                  <c:v>40441.124999973676</c:v>
                </c:pt>
                <c:pt idx="20851" formatCode="m/d/yyyy\ h:mm">
                  <c:v>40441.166666640325</c:v>
                </c:pt>
                <c:pt idx="20852" formatCode="m/d/yyyy\ h:mm">
                  <c:v>40441.208333307011</c:v>
                </c:pt>
                <c:pt idx="20853" formatCode="m/d/yyyy\ h:mm">
                  <c:v>40441.249999973654</c:v>
                </c:pt>
                <c:pt idx="20854" formatCode="m/d/yyyy\ h:mm">
                  <c:v>40441.291666640303</c:v>
                </c:pt>
                <c:pt idx="20855" formatCode="m/d/yyyy\ h:mm">
                  <c:v>40441.333333307011</c:v>
                </c:pt>
                <c:pt idx="20856" formatCode="m/d/yyyy\ h:mm">
                  <c:v>40441.374999973661</c:v>
                </c:pt>
                <c:pt idx="20857" formatCode="m/d/yyyy\ h:mm">
                  <c:v>40441.416666640333</c:v>
                </c:pt>
                <c:pt idx="20858" formatCode="m/d/yyyy\ h:mm">
                  <c:v>40441.458333307019</c:v>
                </c:pt>
                <c:pt idx="20859" formatCode="m/d/yyyy\ h:mm">
                  <c:v>40441.499999973654</c:v>
                </c:pt>
                <c:pt idx="20860" formatCode="m/d/yyyy\ h:mm">
                  <c:v>40441.541666640303</c:v>
                </c:pt>
                <c:pt idx="20861" formatCode="m/d/yyyy\ h:mm">
                  <c:v>40441.583333306997</c:v>
                </c:pt>
                <c:pt idx="20862" formatCode="m/d/yyyy\ h:mm">
                  <c:v>40441.624999973632</c:v>
                </c:pt>
                <c:pt idx="20863" formatCode="m/d/yyyy\ h:mm">
                  <c:v>40441.666666640296</c:v>
                </c:pt>
                <c:pt idx="20864" formatCode="m/d/yyyy\ h:mm">
                  <c:v>40441.708333306997</c:v>
                </c:pt>
                <c:pt idx="20865" formatCode="m/d/yyyy\ h:mm">
                  <c:v>40441.749999973625</c:v>
                </c:pt>
                <c:pt idx="20866" formatCode="m/d/yyyy\ h:mm">
                  <c:v>40441.791666640274</c:v>
                </c:pt>
                <c:pt idx="20867" formatCode="m/d/yyyy\ h:mm">
                  <c:v>40441.83333330699</c:v>
                </c:pt>
                <c:pt idx="20868" formatCode="m/d/yyyy\ h:mm">
                  <c:v>40441.874999973632</c:v>
                </c:pt>
                <c:pt idx="20869" formatCode="m/d/yyyy\ h:mm">
                  <c:v>40441.916666640296</c:v>
                </c:pt>
                <c:pt idx="20870" formatCode="m/d/yyyy\ h:mm">
                  <c:v>40441.958333306997</c:v>
                </c:pt>
                <c:pt idx="20871" formatCode="m/d/yyyy\ h:mm">
                  <c:v>40441.999999973625</c:v>
                </c:pt>
                <c:pt idx="20872" formatCode="m/d/yyyy\ h:mm">
                  <c:v>40442.041666640274</c:v>
                </c:pt>
                <c:pt idx="20873" formatCode="m/d/yyyy\ h:mm">
                  <c:v>40442.083333306968</c:v>
                </c:pt>
                <c:pt idx="20874" formatCode="m/d/yyyy\ h:mm">
                  <c:v>40442.124999973603</c:v>
                </c:pt>
                <c:pt idx="20875" formatCode="m/d/yyyy\ h:mm">
                  <c:v>40442.166666640274</c:v>
                </c:pt>
                <c:pt idx="20876" formatCode="m/d/yyyy\ h:mm">
                  <c:v>40442.20833330696</c:v>
                </c:pt>
                <c:pt idx="20877" formatCode="m/d/yyyy\ h:mm">
                  <c:v>40442.249999973596</c:v>
                </c:pt>
                <c:pt idx="20878" formatCode="m/d/yyyy\ h:mm">
                  <c:v>40442.291666640253</c:v>
                </c:pt>
                <c:pt idx="20879" formatCode="m/d/yyyy\ h:mm">
                  <c:v>40442.333333306953</c:v>
                </c:pt>
                <c:pt idx="20880" formatCode="m/d/yyyy\ h:mm">
                  <c:v>40442.374999973603</c:v>
                </c:pt>
                <c:pt idx="20881" formatCode="m/d/yyyy\ h:mm">
                  <c:v>40442.416666640267</c:v>
                </c:pt>
                <c:pt idx="20882" formatCode="m/d/yyyy\ h:mm">
                  <c:v>40442.45833330696</c:v>
                </c:pt>
                <c:pt idx="20883" formatCode="m/d/yyyy\ h:mm">
                  <c:v>40442.499999973596</c:v>
                </c:pt>
                <c:pt idx="20884" formatCode="m/d/yyyy\ h:mm">
                  <c:v>40442.541666640245</c:v>
                </c:pt>
                <c:pt idx="20885" formatCode="m/d/yyyy\ h:mm">
                  <c:v>40442.583333306946</c:v>
                </c:pt>
                <c:pt idx="20886" formatCode="m/d/yyyy\ h:mm">
                  <c:v>40442.624999973588</c:v>
                </c:pt>
                <c:pt idx="20887" formatCode="m/d/yyyy\ h:mm">
                  <c:v>40442.666666640238</c:v>
                </c:pt>
                <c:pt idx="20888" formatCode="m/d/yyyy\ h:mm">
                  <c:v>40442.708333306939</c:v>
                </c:pt>
                <c:pt idx="20889" formatCode="m/d/yyyy\ h:mm">
                  <c:v>40442.749999973581</c:v>
                </c:pt>
                <c:pt idx="20890" formatCode="m/d/yyyy\ h:mm">
                  <c:v>40442.791666640216</c:v>
                </c:pt>
                <c:pt idx="20891" formatCode="m/d/yyyy\ h:mm">
                  <c:v>40442.833333306924</c:v>
                </c:pt>
                <c:pt idx="20892" formatCode="m/d/yyyy\ h:mm">
                  <c:v>40442.874999973596</c:v>
                </c:pt>
                <c:pt idx="20893" formatCode="m/d/yyyy\ h:mm">
                  <c:v>40442.916666640238</c:v>
                </c:pt>
                <c:pt idx="20894" formatCode="m/d/yyyy\ h:mm">
                  <c:v>40442.958333306931</c:v>
                </c:pt>
                <c:pt idx="20895" formatCode="m/d/yyyy\ h:mm">
                  <c:v>40442.999999973566</c:v>
                </c:pt>
                <c:pt idx="20896" formatCode="m/d/yyyy\ h:mm">
                  <c:v>40443.041666640216</c:v>
                </c:pt>
                <c:pt idx="20897" formatCode="m/d/yyyy\ h:mm">
                  <c:v>40443.083333306909</c:v>
                </c:pt>
                <c:pt idx="20898" formatCode="m/d/yyyy\ h:mm">
                  <c:v>40443.124999973559</c:v>
                </c:pt>
                <c:pt idx="20899" formatCode="m/d/yyyy\ h:mm">
                  <c:v>40443.166666640209</c:v>
                </c:pt>
                <c:pt idx="20900" formatCode="m/d/yyyy\ h:mm">
                  <c:v>40443.208333306902</c:v>
                </c:pt>
                <c:pt idx="20901" formatCode="m/d/yyyy\ h:mm">
                  <c:v>40443.249999973552</c:v>
                </c:pt>
                <c:pt idx="20902" formatCode="m/d/yyyy\ h:mm">
                  <c:v>40443.291666640187</c:v>
                </c:pt>
                <c:pt idx="20903" formatCode="m/d/yyyy\ h:mm">
                  <c:v>40443.333333306895</c:v>
                </c:pt>
                <c:pt idx="20904" formatCode="m/d/yyyy\ h:mm">
                  <c:v>40443.374999973559</c:v>
                </c:pt>
                <c:pt idx="20905" formatCode="m/d/yyyy\ h:mm">
                  <c:v>40443.416666640209</c:v>
                </c:pt>
                <c:pt idx="20906" formatCode="m/d/yyyy\ h:mm">
                  <c:v>40443.458333306902</c:v>
                </c:pt>
                <c:pt idx="20907" formatCode="m/d/yyyy\ h:mm">
                  <c:v>40443.499999973537</c:v>
                </c:pt>
                <c:pt idx="20908" formatCode="m/d/yyyy\ h:mm">
                  <c:v>40443.541666640194</c:v>
                </c:pt>
                <c:pt idx="20909" formatCode="m/d/yyyy\ h:mm">
                  <c:v>40443.58333330688</c:v>
                </c:pt>
                <c:pt idx="20910" formatCode="m/d/yyyy\ h:mm">
                  <c:v>40443.62499997353</c:v>
                </c:pt>
                <c:pt idx="20911" formatCode="m/d/yyyy\ h:mm">
                  <c:v>40443.666666640194</c:v>
                </c:pt>
                <c:pt idx="20912" formatCode="m/d/yyyy\ h:mm">
                  <c:v>40443.708333306873</c:v>
                </c:pt>
                <c:pt idx="20913" formatCode="m/d/yyyy\ h:mm">
                  <c:v>40443.749999973523</c:v>
                </c:pt>
                <c:pt idx="20914" formatCode="m/d/yyyy\ h:mm">
                  <c:v>40443.791666640172</c:v>
                </c:pt>
                <c:pt idx="20915" formatCode="m/d/yyyy\ h:mm">
                  <c:v>40443.833333306866</c:v>
                </c:pt>
                <c:pt idx="20916" formatCode="m/d/yyyy\ h:mm">
                  <c:v>40443.87499997353</c:v>
                </c:pt>
                <c:pt idx="20917" formatCode="m/d/yyyy\ h:mm">
                  <c:v>40443.916666640194</c:v>
                </c:pt>
                <c:pt idx="20918" formatCode="m/d/yyyy\ h:mm">
                  <c:v>40443.958333306873</c:v>
                </c:pt>
                <c:pt idx="20919" formatCode="m/d/yyyy\ h:mm">
                  <c:v>40443.999999973508</c:v>
                </c:pt>
                <c:pt idx="20920" formatCode="m/d/yyyy\ h:mm">
                  <c:v>40444.041666640172</c:v>
                </c:pt>
                <c:pt idx="20921" formatCode="m/d/yyyy\ h:mm">
                  <c:v>40444.083333306851</c:v>
                </c:pt>
                <c:pt idx="20922" formatCode="m/d/yyyy\ h:mm">
                  <c:v>40444.124999973501</c:v>
                </c:pt>
                <c:pt idx="20923" formatCode="m/d/yyyy\ h:mm">
                  <c:v>40444.166666640165</c:v>
                </c:pt>
                <c:pt idx="20924" formatCode="m/d/yyyy\ h:mm">
                  <c:v>40444.208333306844</c:v>
                </c:pt>
                <c:pt idx="20925" formatCode="m/d/yyyy\ h:mm">
                  <c:v>40444.249999973494</c:v>
                </c:pt>
                <c:pt idx="20926" formatCode="m/d/yyyy\ h:mm">
                  <c:v>40444.291666640143</c:v>
                </c:pt>
                <c:pt idx="20927" formatCode="m/d/yyyy\ h:mm">
                  <c:v>40444.333333306837</c:v>
                </c:pt>
                <c:pt idx="20928" formatCode="m/d/yyyy\ h:mm">
                  <c:v>40444.374999973501</c:v>
                </c:pt>
                <c:pt idx="20929" formatCode="m/d/yyyy\ h:mm">
                  <c:v>40444.416666640165</c:v>
                </c:pt>
                <c:pt idx="20930" formatCode="m/d/yyyy\ h:mm">
                  <c:v>40444.458333306844</c:v>
                </c:pt>
                <c:pt idx="20931" formatCode="m/d/yyyy\ h:mm">
                  <c:v>40444.499999973479</c:v>
                </c:pt>
                <c:pt idx="20932" formatCode="m/d/yyyy\ h:mm">
                  <c:v>40444.541666640136</c:v>
                </c:pt>
                <c:pt idx="20933" formatCode="m/d/yyyy\ h:mm">
                  <c:v>40444.583333306822</c:v>
                </c:pt>
                <c:pt idx="20934" formatCode="m/d/yyyy\ h:mm">
                  <c:v>40444.624999973472</c:v>
                </c:pt>
                <c:pt idx="20935" formatCode="m/d/yyyy\ h:mm">
                  <c:v>40444.666666640136</c:v>
                </c:pt>
                <c:pt idx="20936" formatCode="m/d/yyyy\ h:mm">
                  <c:v>40444.708333306815</c:v>
                </c:pt>
                <c:pt idx="20937" formatCode="m/d/yyyy\ h:mm">
                  <c:v>40444.749999973465</c:v>
                </c:pt>
                <c:pt idx="20938" formatCode="m/d/yyyy\ h:mm">
                  <c:v>40444.791666640114</c:v>
                </c:pt>
                <c:pt idx="20939" formatCode="m/d/yyyy\ h:mm">
                  <c:v>40444.833333306793</c:v>
                </c:pt>
                <c:pt idx="20940" formatCode="m/d/yyyy\ h:mm">
                  <c:v>40444.874999973472</c:v>
                </c:pt>
                <c:pt idx="20941" formatCode="m/d/yyyy\ h:mm">
                  <c:v>40444.916666640136</c:v>
                </c:pt>
                <c:pt idx="20942" formatCode="m/d/yyyy\ h:mm">
                  <c:v>40444.958333306815</c:v>
                </c:pt>
                <c:pt idx="20943" formatCode="m/d/yyyy\ h:mm">
                  <c:v>40444.99999997345</c:v>
                </c:pt>
                <c:pt idx="20944" formatCode="m/d/yyyy\ h:mm">
                  <c:v>40445.041666640114</c:v>
                </c:pt>
                <c:pt idx="20945" formatCode="m/d/yyyy\ h:mm">
                  <c:v>40445.083333306793</c:v>
                </c:pt>
                <c:pt idx="20946" formatCode="m/d/yyyy\ h:mm">
                  <c:v>40445.124999973435</c:v>
                </c:pt>
                <c:pt idx="20947" formatCode="m/d/yyyy\ h:mm">
                  <c:v>40445.166666640107</c:v>
                </c:pt>
                <c:pt idx="20948" formatCode="m/d/yyyy\ h:mm">
                  <c:v>40445.208333306786</c:v>
                </c:pt>
                <c:pt idx="20949" formatCode="m/d/yyyy\ h:mm">
                  <c:v>40445.249999973435</c:v>
                </c:pt>
                <c:pt idx="20950" formatCode="m/d/yyyy\ h:mm">
                  <c:v>40445.291666640078</c:v>
                </c:pt>
                <c:pt idx="20951" formatCode="m/d/yyyy\ h:mm">
                  <c:v>40445.333333306779</c:v>
                </c:pt>
                <c:pt idx="20952" formatCode="m/d/yyyy\ h:mm">
                  <c:v>40445.374999973443</c:v>
                </c:pt>
                <c:pt idx="20953" formatCode="m/d/yyyy\ h:mm">
                  <c:v>40445.416666640092</c:v>
                </c:pt>
                <c:pt idx="20954" formatCode="m/d/yyyy\ h:mm">
                  <c:v>40445.458333306786</c:v>
                </c:pt>
                <c:pt idx="20955" formatCode="m/d/yyyy\ h:mm">
                  <c:v>40445.499999973421</c:v>
                </c:pt>
                <c:pt idx="20956" formatCode="m/d/yyyy\ h:mm">
                  <c:v>40445.541666640085</c:v>
                </c:pt>
                <c:pt idx="20957" formatCode="m/d/yyyy\ h:mm">
                  <c:v>40445.583333306749</c:v>
                </c:pt>
                <c:pt idx="20958" formatCode="m/d/yyyy\ h:mm">
                  <c:v>40445.624999973414</c:v>
                </c:pt>
                <c:pt idx="20959" formatCode="m/d/yyyy\ h:mm">
                  <c:v>40445.666666640078</c:v>
                </c:pt>
                <c:pt idx="20960" formatCode="m/d/yyyy\ h:mm">
                  <c:v>40445.708333306742</c:v>
                </c:pt>
                <c:pt idx="20961" formatCode="m/d/yyyy\ h:mm">
                  <c:v>40445.749999973406</c:v>
                </c:pt>
                <c:pt idx="20962" formatCode="m/d/yyyy\ h:mm">
                  <c:v>40445.791666640049</c:v>
                </c:pt>
                <c:pt idx="20963" formatCode="m/d/yyyy\ h:mm">
                  <c:v>40445.833333306742</c:v>
                </c:pt>
                <c:pt idx="20964" formatCode="m/d/yyyy\ h:mm">
                  <c:v>40445.874999973399</c:v>
                </c:pt>
                <c:pt idx="20965" formatCode="m/d/yyyy\ h:mm">
                  <c:v>40445.916666640063</c:v>
                </c:pt>
                <c:pt idx="20966" formatCode="m/d/yyyy\ h:mm">
                  <c:v>40445.958333306749</c:v>
                </c:pt>
                <c:pt idx="20967" formatCode="m/d/yyyy\ h:mm">
                  <c:v>40445.999999973385</c:v>
                </c:pt>
                <c:pt idx="20968" formatCode="m/d/yyyy\ h:mm">
                  <c:v>40446.041666640056</c:v>
                </c:pt>
                <c:pt idx="20969" formatCode="m/d/yyyy\ h:mm">
                  <c:v>40446.083333306735</c:v>
                </c:pt>
                <c:pt idx="20970" formatCode="m/d/yyyy\ h:mm">
                  <c:v>40446.124999973385</c:v>
                </c:pt>
                <c:pt idx="20971" formatCode="m/d/yyyy\ h:mm">
                  <c:v>40446.166666640034</c:v>
                </c:pt>
                <c:pt idx="20972" formatCode="m/d/yyyy\ h:mm">
                  <c:v>40446.208333306713</c:v>
                </c:pt>
                <c:pt idx="20973" formatCode="m/d/yyyy\ h:mm">
                  <c:v>40446.249999973377</c:v>
                </c:pt>
                <c:pt idx="20974" formatCode="m/d/yyyy\ h:mm">
                  <c:v>40446.29166664002</c:v>
                </c:pt>
                <c:pt idx="20975" formatCode="m/d/yyyy\ h:mm">
                  <c:v>40446.333333306713</c:v>
                </c:pt>
                <c:pt idx="20976" formatCode="m/d/yyyy\ h:mm">
                  <c:v>40446.374999973385</c:v>
                </c:pt>
                <c:pt idx="20977" formatCode="m/d/yyyy\ h:mm">
                  <c:v>40446.416666640042</c:v>
                </c:pt>
                <c:pt idx="20978" formatCode="m/d/yyyy\ h:mm">
                  <c:v>40446.45833330672</c:v>
                </c:pt>
                <c:pt idx="20979" formatCode="m/d/yyyy\ h:mm">
                  <c:v>40446.499999973355</c:v>
                </c:pt>
                <c:pt idx="20980" formatCode="m/d/yyyy\ h:mm">
                  <c:v>40446.541666640027</c:v>
                </c:pt>
                <c:pt idx="20981" formatCode="m/d/yyyy\ h:mm">
                  <c:v>40446.583333306691</c:v>
                </c:pt>
                <c:pt idx="20982" formatCode="m/d/yyyy\ h:mm">
                  <c:v>40446.624999973355</c:v>
                </c:pt>
                <c:pt idx="20983" formatCode="m/d/yyyy\ h:mm">
                  <c:v>40446.66666664002</c:v>
                </c:pt>
                <c:pt idx="20984" formatCode="m/d/yyyy\ h:mm">
                  <c:v>40446.708333306691</c:v>
                </c:pt>
                <c:pt idx="20985" formatCode="m/d/yyyy\ h:mm">
                  <c:v>40446.749999973334</c:v>
                </c:pt>
                <c:pt idx="20986" formatCode="m/d/yyyy\ h:mm">
                  <c:v>40446.791666639983</c:v>
                </c:pt>
                <c:pt idx="20987" formatCode="m/d/yyyy\ h:mm">
                  <c:v>40446.833333306691</c:v>
                </c:pt>
                <c:pt idx="20988" formatCode="m/d/yyyy\ h:mm">
                  <c:v>40446.874999973341</c:v>
                </c:pt>
                <c:pt idx="20989" formatCode="m/d/yyyy\ h:mm">
                  <c:v>40446.916666640012</c:v>
                </c:pt>
                <c:pt idx="20990" formatCode="m/d/yyyy\ h:mm">
                  <c:v>40446.958333306691</c:v>
                </c:pt>
                <c:pt idx="20991" formatCode="m/d/yyyy\ h:mm">
                  <c:v>40446.999999973334</c:v>
                </c:pt>
                <c:pt idx="20992" formatCode="m/d/yyyy\ h:mm">
                  <c:v>40447.041666639983</c:v>
                </c:pt>
                <c:pt idx="20993" formatCode="m/d/yyyy\ h:mm">
                  <c:v>40447.083333306662</c:v>
                </c:pt>
                <c:pt idx="20994" formatCode="m/d/yyyy\ h:mm">
                  <c:v>40447.124999973326</c:v>
                </c:pt>
                <c:pt idx="20995" formatCode="m/d/yyyy\ h:mm">
                  <c:v>40447.166666639976</c:v>
                </c:pt>
                <c:pt idx="20996" formatCode="m/d/yyyy\ h:mm">
                  <c:v>40447.208333306662</c:v>
                </c:pt>
                <c:pt idx="20997" formatCode="m/d/yyyy\ h:mm">
                  <c:v>40447.249999973305</c:v>
                </c:pt>
                <c:pt idx="20998" formatCode="m/d/yyyy\ h:mm">
                  <c:v>40447.291666639954</c:v>
                </c:pt>
                <c:pt idx="20999" formatCode="m/d/yyyy\ h:mm">
                  <c:v>40447.333333306648</c:v>
                </c:pt>
                <c:pt idx="21000" formatCode="m/d/yyyy\ h:mm">
                  <c:v>40447.374999973312</c:v>
                </c:pt>
                <c:pt idx="21001" formatCode="m/d/yyyy\ h:mm">
                  <c:v>40447.416666639983</c:v>
                </c:pt>
                <c:pt idx="21002" formatCode="m/d/yyyy\ h:mm">
                  <c:v>40447.458333306655</c:v>
                </c:pt>
                <c:pt idx="21003" formatCode="m/d/yyyy\ h:mm">
                  <c:v>40447.499999973305</c:v>
                </c:pt>
                <c:pt idx="21004" formatCode="m/d/yyyy\ h:mm">
                  <c:v>40447.541666639954</c:v>
                </c:pt>
                <c:pt idx="21005" formatCode="m/d/yyyy\ h:mm">
                  <c:v>40447.583333306633</c:v>
                </c:pt>
                <c:pt idx="21006" formatCode="m/d/yyyy\ h:mm">
                  <c:v>40447.624999973283</c:v>
                </c:pt>
                <c:pt idx="21007" formatCode="m/d/yyyy\ h:mm">
                  <c:v>40447.666666639954</c:v>
                </c:pt>
                <c:pt idx="21008" formatCode="m/d/yyyy\ h:mm">
                  <c:v>40447.708333306633</c:v>
                </c:pt>
                <c:pt idx="21009" formatCode="m/d/yyyy\ h:mm">
                  <c:v>40447.749999973275</c:v>
                </c:pt>
                <c:pt idx="21010" formatCode="m/d/yyyy\ h:mm">
                  <c:v>40447.791666639932</c:v>
                </c:pt>
                <c:pt idx="21011" formatCode="m/d/yyyy\ h:mm">
                  <c:v>40447.833333306618</c:v>
                </c:pt>
                <c:pt idx="21012" formatCode="m/d/yyyy\ h:mm">
                  <c:v>40447.874999973283</c:v>
                </c:pt>
                <c:pt idx="21013" formatCode="m/d/yyyy\ h:mm">
                  <c:v>40447.916666639947</c:v>
                </c:pt>
                <c:pt idx="21014" formatCode="m/d/yyyy\ h:mm">
                  <c:v>40447.958333306626</c:v>
                </c:pt>
                <c:pt idx="21015" formatCode="m/d/yyyy\ h:mm">
                  <c:v>40447.999999973275</c:v>
                </c:pt>
                <c:pt idx="21016" formatCode="m/d/yyyy\ h:mm">
                  <c:v>40448.041666639925</c:v>
                </c:pt>
                <c:pt idx="21017" formatCode="m/d/yyyy\ h:mm">
                  <c:v>40448.083333306611</c:v>
                </c:pt>
                <c:pt idx="21018" formatCode="m/d/yyyy\ h:mm">
                  <c:v>40448.124999973254</c:v>
                </c:pt>
                <c:pt idx="21019" formatCode="m/d/yyyy\ h:mm">
                  <c:v>40448.166666639925</c:v>
                </c:pt>
                <c:pt idx="21020" formatCode="m/d/yyyy\ h:mm">
                  <c:v>40448.208333306611</c:v>
                </c:pt>
                <c:pt idx="21021" formatCode="m/d/yyyy\ h:mm">
                  <c:v>40448.249999973254</c:v>
                </c:pt>
                <c:pt idx="21022" formatCode="m/d/yyyy\ h:mm">
                  <c:v>40448.291666639903</c:v>
                </c:pt>
                <c:pt idx="21023" formatCode="m/d/yyyy\ h:mm">
                  <c:v>40448.333333306604</c:v>
                </c:pt>
                <c:pt idx="21024" formatCode="m/d/yyyy\ h:mm">
                  <c:v>40448.374999973261</c:v>
                </c:pt>
                <c:pt idx="21025" formatCode="m/d/yyyy\ h:mm">
                  <c:v>40448.416666639918</c:v>
                </c:pt>
                <c:pt idx="21026" formatCode="m/d/yyyy\ h:mm">
                  <c:v>40448.458333306611</c:v>
                </c:pt>
                <c:pt idx="21027" formatCode="m/d/yyyy\ h:mm">
                  <c:v>40448.499999973232</c:v>
                </c:pt>
                <c:pt idx="21028" formatCode="m/d/yyyy\ h:mm">
                  <c:v>40448.541666639896</c:v>
                </c:pt>
                <c:pt idx="21029" formatCode="m/d/yyyy\ h:mm">
                  <c:v>40448.583333306597</c:v>
                </c:pt>
                <c:pt idx="21030" formatCode="m/d/yyyy\ h:mm">
                  <c:v>40448.624999973224</c:v>
                </c:pt>
                <c:pt idx="21031" formatCode="m/d/yyyy\ h:mm">
                  <c:v>40448.666666639889</c:v>
                </c:pt>
                <c:pt idx="21032" formatCode="m/d/yyyy\ h:mm">
                  <c:v>40448.708333306589</c:v>
                </c:pt>
                <c:pt idx="21033" formatCode="m/d/yyyy\ h:mm">
                  <c:v>40448.749999973224</c:v>
                </c:pt>
                <c:pt idx="21034" formatCode="m/d/yyyy\ h:mm">
                  <c:v>40448.791666639867</c:v>
                </c:pt>
                <c:pt idx="21035" formatCode="m/d/yyyy\ h:mm">
                  <c:v>40448.833333306575</c:v>
                </c:pt>
                <c:pt idx="21036" formatCode="m/d/yyyy\ h:mm">
                  <c:v>40448.874999973232</c:v>
                </c:pt>
                <c:pt idx="21037" formatCode="m/d/yyyy\ h:mm">
                  <c:v>40448.916666639889</c:v>
                </c:pt>
                <c:pt idx="21038" formatCode="m/d/yyyy\ h:mm">
                  <c:v>40448.958333306582</c:v>
                </c:pt>
                <c:pt idx="21039" formatCode="m/d/yyyy\ h:mm">
                  <c:v>40448.999999973203</c:v>
                </c:pt>
                <c:pt idx="21040" formatCode="m/d/yyyy\ h:mm">
                  <c:v>40449.041666639874</c:v>
                </c:pt>
                <c:pt idx="21041" formatCode="m/d/yyyy\ h:mm">
                  <c:v>40449.08333330656</c:v>
                </c:pt>
                <c:pt idx="21042" formatCode="m/d/yyyy\ h:mm">
                  <c:v>40449.124999973195</c:v>
                </c:pt>
                <c:pt idx="21043" formatCode="m/d/yyyy\ h:mm">
                  <c:v>40449.166666639874</c:v>
                </c:pt>
                <c:pt idx="21044" formatCode="m/d/yyyy\ h:mm">
                  <c:v>40449.208333306553</c:v>
                </c:pt>
                <c:pt idx="21045" formatCode="m/d/yyyy\ h:mm">
                  <c:v>40449.249999973195</c:v>
                </c:pt>
                <c:pt idx="21046" formatCode="m/d/yyyy\ h:mm">
                  <c:v>40449.291666639838</c:v>
                </c:pt>
                <c:pt idx="21047" formatCode="m/d/yyyy\ h:mm">
                  <c:v>40449.333333306546</c:v>
                </c:pt>
                <c:pt idx="21048" formatCode="m/d/yyyy\ h:mm">
                  <c:v>40449.374999973203</c:v>
                </c:pt>
                <c:pt idx="21049" formatCode="m/d/yyyy\ h:mm">
                  <c:v>40449.41666663986</c:v>
                </c:pt>
                <c:pt idx="21050" formatCode="m/d/yyyy\ h:mm">
                  <c:v>40449.45833330656</c:v>
                </c:pt>
                <c:pt idx="21051" formatCode="m/d/yyyy\ h:mm">
                  <c:v>40449.499999973188</c:v>
                </c:pt>
                <c:pt idx="21052" formatCode="m/d/yyyy\ h:mm">
                  <c:v>40449.541666639838</c:v>
                </c:pt>
                <c:pt idx="21053" formatCode="m/d/yyyy\ h:mm">
                  <c:v>40449.583333306538</c:v>
                </c:pt>
                <c:pt idx="21054" formatCode="m/d/yyyy\ h:mm">
                  <c:v>40449.624999973181</c:v>
                </c:pt>
                <c:pt idx="21055" formatCode="m/d/yyyy\ h:mm">
                  <c:v>40449.666666639831</c:v>
                </c:pt>
                <c:pt idx="21056" formatCode="m/d/yyyy\ h:mm">
                  <c:v>40449.708333306524</c:v>
                </c:pt>
                <c:pt idx="21057" formatCode="m/d/yyyy\ h:mm">
                  <c:v>40449.749999973181</c:v>
                </c:pt>
                <c:pt idx="21058" formatCode="m/d/yyyy\ h:mm">
                  <c:v>40449.791666639809</c:v>
                </c:pt>
                <c:pt idx="21059" formatCode="m/d/yyyy\ h:mm">
                  <c:v>40449.833333306517</c:v>
                </c:pt>
                <c:pt idx="21060" formatCode="m/d/yyyy\ h:mm">
                  <c:v>40449.874999973188</c:v>
                </c:pt>
                <c:pt idx="21061" formatCode="m/d/yyyy\ h:mm">
                  <c:v>40449.916666639831</c:v>
                </c:pt>
                <c:pt idx="21062" formatCode="m/d/yyyy\ h:mm">
                  <c:v>40449.958333306524</c:v>
                </c:pt>
                <c:pt idx="21063" formatCode="m/d/yyyy\ h:mm">
                  <c:v>40449.999999973159</c:v>
                </c:pt>
                <c:pt idx="21064" formatCode="m/d/yyyy\ h:mm">
                  <c:v>40450.041666639809</c:v>
                </c:pt>
                <c:pt idx="21065" formatCode="m/d/yyyy\ h:mm">
                  <c:v>40450.083333306502</c:v>
                </c:pt>
                <c:pt idx="21066" formatCode="m/d/yyyy\ h:mm">
                  <c:v>40450.124999973152</c:v>
                </c:pt>
                <c:pt idx="21067" formatCode="m/d/yyyy\ h:mm">
                  <c:v>40450.166666639801</c:v>
                </c:pt>
                <c:pt idx="21068" formatCode="m/d/yyyy\ h:mm">
                  <c:v>40450.208333306495</c:v>
                </c:pt>
                <c:pt idx="21069" formatCode="m/d/yyyy\ h:mm">
                  <c:v>40450.249999973144</c:v>
                </c:pt>
                <c:pt idx="21070" formatCode="m/d/yyyy\ h:mm">
                  <c:v>40450.29166663978</c:v>
                </c:pt>
                <c:pt idx="21071" formatCode="m/d/yyyy\ h:mm">
                  <c:v>40450.333333306487</c:v>
                </c:pt>
                <c:pt idx="21072" formatCode="m/d/yyyy\ h:mm">
                  <c:v>40450.374999973152</c:v>
                </c:pt>
                <c:pt idx="21073" formatCode="m/d/yyyy\ h:mm">
                  <c:v>40450.416666639801</c:v>
                </c:pt>
                <c:pt idx="21074" formatCode="m/d/yyyy\ h:mm">
                  <c:v>40450.458333306495</c:v>
                </c:pt>
                <c:pt idx="21075" formatCode="m/d/yyyy\ h:mm">
                  <c:v>40450.49999997313</c:v>
                </c:pt>
                <c:pt idx="21076" formatCode="m/d/yyyy\ h:mm">
                  <c:v>40450.54166663978</c:v>
                </c:pt>
                <c:pt idx="21077" formatCode="m/d/yyyy\ h:mm">
                  <c:v>40450.583333306473</c:v>
                </c:pt>
                <c:pt idx="21078" formatCode="m/d/yyyy\ h:mm">
                  <c:v>40450.624999973123</c:v>
                </c:pt>
                <c:pt idx="21079" formatCode="m/d/yyyy\ h:mm">
                  <c:v>40450.666666639772</c:v>
                </c:pt>
                <c:pt idx="21080" formatCode="m/d/yyyy\ h:mm">
                  <c:v>40450.708333306466</c:v>
                </c:pt>
                <c:pt idx="21081" formatCode="m/d/yyyy\ h:mm">
                  <c:v>40450.749999973115</c:v>
                </c:pt>
                <c:pt idx="21082" formatCode="m/d/yyyy\ h:mm">
                  <c:v>40450.79166663975</c:v>
                </c:pt>
                <c:pt idx="21083" formatCode="m/d/yyyy\ h:mm">
                  <c:v>40450.833333306458</c:v>
                </c:pt>
                <c:pt idx="21084" formatCode="m/d/yyyy\ h:mm">
                  <c:v>40450.874999973123</c:v>
                </c:pt>
                <c:pt idx="21085" formatCode="m/d/yyyy\ h:mm">
                  <c:v>40450.916666639772</c:v>
                </c:pt>
                <c:pt idx="21086" formatCode="m/d/yyyy\ h:mm">
                  <c:v>40450.958333306466</c:v>
                </c:pt>
                <c:pt idx="21087" formatCode="m/d/yyyy\ h:mm">
                  <c:v>40450.999999973101</c:v>
                </c:pt>
                <c:pt idx="21088" formatCode="m/d/yyyy\ h:mm">
                  <c:v>40451.04166663975</c:v>
                </c:pt>
                <c:pt idx="21089" formatCode="m/d/yyyy\ h:mm">
                  <c:v>40451.083333306444</c:v>
                </c:pt>
                <c:pt idx="21090" formatCode="m/d/yyyy\ h:mm">
                  <c:v>40451.124999973094</c:v>
                </c:pt>
                <c:pt idx="21091" formatCode="m/d/yyyy\ h:mm">
                  <c:v>40451.166666639743</c:v>
                </c:pt>
                <c:pt idx="21092" formatCode="m/d/yyyy\ h:mm">
                  <c:v>40451.208333306437</c:v>
                </c:pt>
                <c:pt idx="21093" formatCode="m/d/yyyy\ h:mm">
                  <c:v>40451.249999973086</c:v>
                </c:pt>
                <c:pt idx="21094" formatCode="m/d/yyyy\ h:mm">
                  <c:v>40451.291666639721</c:v>
                </c:pt>
                <c:pt idx="21095" formatCode="m/d/yyyy\ h:mm">
                  <c:v>40451.333333306429</c:v>
                </c:pt>
                <c:pt idx="21096" formatCode="m/d/yyyy\ h:mm">
                  <c:v>40451.374999973094</c:v>
                </c:pt>
                <c:pt idx="21097" formatCode="m/d/yyyy\ h:mm">
                  <c:v>40451.416666639736</c:v>
                </c:pt>
                <c:pt idx="21098" formatCode="m/d/yyyy\ h:mm">
                  <c:v>40451.458333306437</c:v>
                </c:pt>
                <c:pt idx="21099" formatCode="m/d/yyyy\ h:mm">
                  <c:v>40451.499999973072</c:v>
                </c:pt>
                <c:pt idx="21100" formatCode="m/d/yyyy\ h:mm">
                  <c:v>40451.541666639721</c:v>
                </c:pt>
                <c:pt idx="21101" formatCode="m/d/yyyy\ h:mm">
                  <c:v>40451.583333306415</c:v>
                </c:pt>
                <c:pt idx="21102" formatCode="m/d/yyyy\ h:mm">
                  <c:v>40451.624999973064</c:v>
                </c:pt>
                <c:pt idx="21103" formatCode="m/d/yyyy\ h:mm">
                  <c:v>40451.666666639714</c:v>
                </c:pt>
                <c:pt idx="21104" formatCode="m/d/yyyy\ h:mm">
                  <c:v>40451.708333306393</c:v>
                </c:pt>
                <c:pt idx="21105" formatCode="m/d/yyyy\ h:mm">
                  <c:v>40451.749999973057</c:v>
                </c:pt>
                <c:pt idx="21106" formatCode="m/d/yyyy\ h:mm">
                  <c:v>40451.791666639692</c:v>
                </c:pt>
                <c:pt idx="21107" formatCode="m/d/yyyy\ h:mm">
                  <c:v>40451.833333306393</c:v>
                </c:pt>
                <c:pt idx="21108" formatCode="m/d/yyyy\ h:mm">
                  <c:v>40451.874999973064</c:v>
                </c:pt>
                <c:pt idx="21109" formatCode="m/d/yyyy\ h:mm">
                  <c:v>40451.916666639714</c:v>
                </c:pt>
                <c:pt idx="21110" formatCode="m/d/yyyy\ h:mm">
                  <c:v>40451.9583333064</c:v>
                </c:pt>
                <c:pt idx="21111" formatCode="m/d/yyyy\ h:mm">
                  <c:v>40451.999999973035</c:v>
                </c:pt>
                <c:pt idx="21112" formatCode="m/d/yyyy\ h:mm">
                  <c:v>40452.041666639692</c:v>
                </c:pt>
                <c:pt idx="21113" formatCode="m/d/yyyy\ h:mm">
                  <c:v>40452.083333306386</c:v>
                </c:pt>
                <c:pt idx="21114" formatCode="m/d/yyyy\ h:mm">
                  <c:v>40452.124999973035</c:v>
                </c:pt>
                <c:pt idx="21115" formatCode="m/d/yyyy\ h:mm">
                  <c:v>40452.166666639678</c:v>
                </c:pt>
                <c:pt idx="21116" formatCode="m/d/yyyy\ h:mm">
                  <c:v>40452.208333306378</c:v>
                </c:pt>
                <c:pt idx="21117" formatCode="m/d/yyyy\ h:mm">
                  <c:v>40452.249999973028</c:v>
                </c:pt>
                <c:pt idx="21118" formatCode="m/d/yyyy\ h:mm">
                  <c:v>40452.291666639656</c:v>
                </c:pt>
                <c:pt idx="21119" formatCode="m/d/yyyy\ h:mm">
                  <c:v>40452.333333306371</c:v>
                </c:pt>
                <c:pt idx="21120" formatCode="m/d/yyyy\ h:mm">
                  <c:v>40452.374999973035</c:v>
                </c:pt>
                <c:pt idx="21121" formatCode="m/d/yyyy\ h:mm">
                  <c:v>40452.416666639685</c:v>
                </c:pt>
                <c:pt idx="21122" formatCode="m/d/yyyy\ h:mm">
                  <c:v>40452.458333306371</c:v>
                </c:pt>
                <c:pt idx="21123" formatCode="m/d/yyyy\ h:mm">
                  <c:v>40452.499999973006</c:v>
                </c:pt>
                <c:pt idx="21124" formatCode="m/d/yyyy\ h:mm">
                  <c:v>40452.541666639663</c:v>
                </c:pt>
                <c:pt idx="21125" formatCode="m/d/yyyy\ h:mm">
                  <c:v>40452.583333306342</c:v>
                </c:pt>
                <c:pt idx="21126" formatCode="m/d/yyyy\ h:mm">
                  <c:v>40452.624999973006</c:v>
                </c:pt>
                <c:pt idx="21127" formatCode="m/d/yyyy\ h:mm">
                  <c:v>40452.666666639649</c:v>
                </c:pt>
                <c:pt idx="21128" formatCode="m/d/yyyy\ h:mm">
                  <c:v>40452.708333306342</c:v>
                </c:pt>
                <c:pt idx="21129" formatCode="m/d/yyyy\ h:mm">
                  <c:v>40452.749999972999</c:v>
                </c:pt>
                <c:pt idx="21130" formatCode="m/d/yyyy\ h:mm">
                  <c:v>40452.79166663962</c:v>
                </c:pt>
                <c:pt idx="21131" formatCode="m/d/yyyy\ h:mm">
                  <c:v>40452.833333306342</c:v>
                </c:pt>
                <c:pt idx="21132" formatCode="m/d/yyyy\ h:mm">
                  <c:v>40452.874999973006</c:v>
                </c:pt>
                <c:pt idx="21133" formatCode="m/d/yyyy\ h:mm">
                  <c:v>40452.916666639656</c:v>
                </c:pt>
                <c:pt idx="21134" formatCode="m/d/yyyy\ h:mm">
                  <c:v>40452.958333306349</c:v>
                </c:pt>
                <c:pt idx="21135" formatCode="m/d/yyyy\ h:mm">
                  <c:v>40452.999999972992</c:v>
                </c:pt>
                <c:pt idx="21136" formatCode="m/d/yyyy\ h:mm">
                  <c:v>40453.041666639627</c:v>
                </c:pt>
                <c:pt idx="21137" formatCode="m/d/yyyy\ h:mm">
                  <c:v>40453.083333306313</c:v>
                </c:pt>
                <c:pt idx="21138" formatCode="m/d/yyyy\ h:mm">
                  <c:v>40453.124999972992</c:v>
                </c:pt>
                <c:pt idx="21139" formatCode="m/d/yyyy\ h:mm">
                  <c:v>40453.16666663962</c:v>
                </c:pt>
                <c:pt idx="21140" formatCode="m/d/yyyy\ h:mm">
                  <c:v>40453.208333306313</c:v>
                </c:pt>
                <c:pt idx="21141" formatCode="m/d/yyyy\ h:mm">
                  <c:v>40453.249999972984</c:v>
                </c:pt>
                <c:pt idx="21142" formatCode="m/d/yyyy\ h:mm">
                  <c:v>40453.291666639605</c:v>
                </c:pt>
                <c:pt idx="21143" formatCode="m/d/yyyy\ h:mm">
                  <c:v>40453.333333306298</c:v>
                </c:pt>
                <c:pt idx="21144" formatCode="m/d/yyyy\ h:mm">
                  <c:v>40453.374999972984</c:v>
                </c:pt>
                <c:pt idx="21145" formatCode="m/d/yyyy\ h:mm">
                  <c:v>40453.416666639627</c:v>
                </c:pt>
                <c:pt idx="21146" formatCode="m/d/yyyy\ h:mm">
                  <c:v>40453.458333306306</c:v>
                </c:pt>
                <c:pt idx="21147" formatCode="m/d/yyyy\ h:mm">
                  <c:v>40453.499999972963</c:v>
                </c:pt>
                <c:pt idx="21148" formatCode="m/d/yyyy\ h:mm">
                  <c:v>40453.541666639598</c:v>
                </c:pt>
                <c:pt idx="21149" formatCode="m/d/yyyy\ h:mm">
                  <c:v>40453.583333306291</c:v>
                </c:pt>
                <c:pt idx="21150" formatCode="m/d/yyyy\ h:mm">
                  <c:v>40453.624999972948</c:v>
                </c:pt>
                <c:pt idx="21151" formatCode="m/d/yyyy\ h:mm">
                  <c:v>40453.66666663959</c:v>
                </c:pt>
                <c:pt idx="21152" formatCode="m/d/yyyy\ h:mm">
                  <c:v>40453.708333306291</c:v>
                </c:pt>
                <c:pt idx="21153" formatCode="m/d/yyyy\ h:mm">
                  <c:v>40453.749999972941</c:v>
                </c:pt>
                <c:pt idx="21154" formatCode="m/d/yyyy\ h:mm">
                  <c:v>40453.791666639576</c:v>
                </c:pt>
                <c:pt idx="21155" formatCode="m/d/yyyy\ h:mm">
                  <c:v>40453.833333306269</c:v>
                </c:pt>
                <c:pt idx="21156" formatCode="m/d/yyyy\ h:mm">
                  <c:v>40453.874999972948</c:v>
                </c:pt>
                <c:pt idx="21157" formatCode="m/d/yyyy\ h:mm">
                  <c:v>40453.916666639598</c:v>
                </c:pt>
                <c:pt idx="21158" formatCode="m/d/yyyy\ h:mm">
                  <c:v>40453.958333306276</c:v>
                </c:pt>
                <c:pt idx="21159" formatCode="m/d/yyyy\ h:mm">
                  <c:v>40453.999999972933</c:v>
                </c:pt>
                <c:pt idx="21160" formatCode="m/d/yyyy\ h:mm">
                  <c:v>40454.041666639576</c:v>
                </c:pt>
                <c:pt idx="21161" formatCode="m/d/yyyy\ h:mm">
                  <c:v>40454.083333306262</c:v>
                </c:pt>
                <c:pt idx="21162" formatCode="m/d/yyyy\ h:mm">
                  <c:v>40454.124999972919</c:v>
                </c:pt>
                <c:pt idx="21163" formatCode="m/d/yyyy\ h:mm">
                  <c:v>40454.166666639576</c:v>
                </c:pt>
                <c:pt idx="21164" formatCode="m/d/yyyy\ h:mm">
                  <c:v>40454.208333306247</c:v>
                </c:pt>
                <c:pt idx="21165" formatCode="m/d/yyyy\ h:mm">
                  <c:v>40454.249999972912</c:v>
                </c:pt>
                <c:pt idx="21166" formatCode="m/d/yyyy\ h:mm">
                  <c:v>40454.291666639554</c:v>
                </c:pt>
                <c:pt idx="21167" formatCode="m/d/yyyy\ h:mm">
                  <c:v>40454.33333330624</c:v>
                </c:pt>
                <c:pt idx="21168" formatCode="m/d/yyyy\ h:mm">
                  <c:v>40454.374999972926</c:v>
                </c:pt>
                <c:pt idx="21169" formatCode="m/d/yyyy\ h:mm">
                  <c:v>40454.416666639569</c:v>
                </c:pt>
                <c:pt idx="21170" formatCode="m/d/yyyy\ h:mm">
                  <c:v>40454.458333306247</c:v>
                </c:pt>
                <c:pt idx="21171" formatCode="m/d/yyyy\ h:mm">
                  <c:v>40454.499999972897</c:v>
                </c:pt>
                <c:pt idx="21172" formatCode="m/d/yyyy\ h:mm">
                  <c:v>40454.541666639554</c:v>
                </c:pt>
                <c:pt idx="21173" formatCode="m/d/yyyy\ h:mm">
                  <c:v>40454.583333306233</c:v>
                </c:pt>
                <c:pt idx="21174" formatCode="m/d/yyyy\ h:mm">
                  <c:v>40454.62499997289</c:v>
                </c:pt>
                <c:pt idx="21175" formatCode="m/d/yyyy\ h:mm">
                  <c:v>40454.666666639554</c:v>
                </c:pt>
                <c:pt idx="21176" formatCode="m/d/yyyy\ h:mm">
                  <c:v>40454.708333306218</c:v>
                </c:pt>
                <c:pt idx="21177" formatCode="m/d/yyyy\ h:mm">
                  <c:v>40454.749999972883</c:v>
                </c:pt>
                <c:pt idx="21178" formatCode="m/d/yyyy\ h:mm">
                  <c:v>40454.791666639518</c:v>
                </c:pt>
                <c:pt idx="21179" formatCode="m/d/yyyy\ h:mm">
                  <c:v>40454.833333306211</c:v>
                </c:pt>
                <c:pt idx="21180" formatCode="m/d/yyyy\ h:mm">
                  <c:v>40454.874999972897</c:v>
                </c:pt>
                <c:pt idx="21181" formatCode="m/d/yyyy\ h:mm">
                  <c:v>40454.916666639539</c:v>
                </c:pt>
                <c:pt idx="21182" formatCode="m/d/yyyy\ h:mm">
                  <c:v>40454.958333306226</c:v>
                </c:pt>
                <c:pt idx="21183" formatCode="m/d/yyyy\ h:mm">
                  <c:v>40454.999999972868</c:v>
                </c:pt>
                <c:pt idx="21184" formatCode="m/d/yyyy\ h:mm">
                  <c:v>40455.041666639525</c:v>
                </c:pt>
                <c:pt idx="21185" formatCode="m/d/yyyy\ h:mm">
                  <c:v>40455.083333306211</c:v>
                </c:pt>
                <c:pt idx="21186" formatCode="m/d/yyyy\ h:mm">
                  <c:v>40455.124999972861</c:v>
                </c:pt>
                <c:pt idx="21187" formatCode="m/d/yyyy\ h:mm">
                  <c:v>40455.166666639525</c:v>
                </c:pt>
                <c:pt idx="21188" formatCode="m/d/yyyy\ h:mm">
                  <c:v>40455.208333306204</c:v>
                </c:pt>
                <c:pt idx="21189" formatCode="m/d/yyyy\ h:mm">
                  <c:v>40455.249999972853</c:v>
                </c:pt>
                <c:pt idx="21190" formatCode="m/d/yyyy\ h:mm">
                  <c:v>40455.291666639489</c:v>
                </c:pt>
                <c:pt idx="21191" formatCode="m/d/yyyy\ h:mm">
                  <c:v>40455.333333306196</c:v>
                </c:pt>
                <c:pt idx="21192" formatCode="m/d/yyyy\ h:mm">
                  <c:v>40455.374999972861</c:v>
                </c:pt>
                <c:pt idx="21193" formatCode="m/d/yyyy\ h:mm">
                  <c:v>40455.41666663951</c:v>
                </c:pt>
                <c:pt idx="21194" formatCode="m/d/yyyy\ h:mm">
                  <c:v>40455.458333306211</c:v>
                </c:pt>
                <c:pt idx="21195" formatCode="m/d/yyyy\ h:mm">
                  <c:v>40455.499999972839</c:v>
                </c:pt>
                <c:pt idx="21196" formatCode="m/d/yyyy\ h:mm">
                  <c:v>40455.541666639489</c:v>
                </c:pt>
                <c:pt idx="21197" formatCode="m/d/yyyy\ h:mm">
                  <c:v>40455.583333306189</c:v>
                </c:pt>
                <c:pt idx="21198" formatCode="m/d/yyyy\ h:mm">
                  <c:v>40455.624999972832</c:v>
                </c:pt>
                <c:pt idx="21199" formatCode="m/d/yyyy\ h:mm">
                  <c:v>40455.666666639481</c:v>
                </c:pt>
                <c:pt idx="21200" formatCode="m/d/yyyy\ h:mm">
                  <c:v>40455.708333306175</c:v>
                </c:pt>
                <c:pt idx="21201" formatCode="m/d/yyyy\ h:mm">
                  <c:v>40455.749999972832</c:v>
                </c:pt>
                <c:pt idx="21202" formatCode="m/d/yyyy\ h:mm">
                  <c:v>40455.791666639467</c:v>
                </c:pt>
                <c:pt idx="21203" formatCode="m/d/yyyy\ h:mm">
                  <c:v>40455.833333306167</c:v>
                </c:pt>
                <c:pt idx="21204" formatCode="m/d/yyyy\ h:mm">
                  <c:v>40455.874999972839</c:v>
                </c:pt>
                <c:pt idx="21205" formatCode="m/d/yyyy\ h:mm">
                  <c:v>40455.916666639481</c:v>
                </c:pt>
                <c:pt idx="21206" formatCode="m/d/yyyy\ h:mm">
                  <c:v>40455.958333306175</c:v>
                </c:pt>
                <c:pt idx="21207" formatCode="m/d/yyyy\ h:mm">
                  <c:v>40455.99999997281</c:v>
                </c:pt>
                <c:pt idx="21208" formatCode="m/d/yyyy\ h:mm">
                  <c:v>40456.041666639474</c:v>
                </c:pt>
                <c:pt idx="21209" formatCode="m/d/yyyy\ h:mm">
                  <c:v>40456.083333306153</c:v>
                </c:pt>
                <c:pt idx="21210" formatCode="m/d/yyyy\ h:mm">
                  <c:v>40456.124999972802</c:v>
                </c:pt>
                <c:pt idx="21211" formatCode="m/d/yyyy\ h:mm">
                  <c:v>40456.166666639452</c:v>
                </c:pt>
                <c:pt idx="21212" formatCode="m/d/yyyy\ h:mm">
                  <c:v>40456.208333306146</c:v>
                </c:pt>
                <c:pt idx="21213" formatCode="m/d/yyyy\ h:mm">
                  <c:v>40456.249999972795</c:v>
                </c:pt>
                <c:pt idx="21214" formatCode="m/d/yyyy\ h:mm">
                  <c:v>40456.29166663943</c:v>
                </c:pt>
                <c:pt idx="21215" formatCode="m/d/yyyy\ h:mm">
                  <c:v>40456.333333306146</c:v>
                </c:pt>
                <c:pt idx="21216" formatCode="m/d/yyyy\ h:mm">
                  <c:v>40456.374999972802</c:v>
                </c:pt>
                <c:pt idx="21217" formatCode="m/d/yyyy\ h:mm">
                  <c:v>40456.416666639452</c:v>
                </c:pt>
                <c:pt idx="21218" formatCode="m/d/yyyy\ h:mm">
                  <c:v>40456.458333306146</c:v>
                </c:pt>
                <c:pt idx="21219" formatCode="m/d/yyyy\ h:mm">
                  <c:v>40456.499999972781</c:v>
                </c:pt>
                <c:pt idx="21220" formatCode="m/d/yyyy\ h:mm">
                  <c:v>40456.54166663943</c:v>
                </c:pt>
                <c:pt idx="21221" formatCode="m/d/yyyy\ h:mm">
                  <c:v>40456.583333306124</c:v>
                </c:pt>
                <c:pt idx="21222" formatCode="m/d/yyyy\ h:mm">
                  <c:v>40456.624999972773</c:v>
                </c:pt>
                <c:pt idx="21223" formatCode="m/d/yyyy\ h:mm">
                  <c:v>40456.666666639423</c:v>
                </c:pt>
                <c:pt idx="21224" formatCode="m/d/yyyy\ h:mm">
                  <c:v>40456.708333306116</c:v>
                </c:pt>
                <c:pt idx="21225" formatCode="m/d/yyyy\ h:mm">
                  <c:v>40456.749999972766</c:v>
                </c:pt>
                <c:pt idx="21226" formatCode="m/d/yyyy\ h:mm">
                  <c:v>40456.791666639401</c:v>
                </c:pt>
                <c:pt idx="21227" formatCode="m/d/yyyy\ h:mm">
                  <c:v>40456.833333306109</c:v>
                </c:pt>
                <c:pt idx="21228" formatCode="m/d/yyyy\ h:mm">
                  <c:v>40456.874999972773</c:v>
                </c:pt>
                <c:pt idx="21229" formatCode="m/d/yyyy\ h:mm">
                  <c:v>40456.916666639423</c:v>
                </c:pt>
                <c:pt idx="21230" formatCode="m/d/yyyy\ h:mm">
                  <c:v>40456.958333306116</c:v>
                </c:pt>
                <c:pt idx="21231" formatCode="m/d/yyyy\ h:mm">
                  <c:v>40456.999999972752</c:v>
                </c:pt>
                <c:pt idx="21232" formatCode="m/d/yyyy\ h:mm">
                  <c:v>40457.041666639401</c:v>
                </c:pt>
                <c:pt idx="21233" formatCode="m/d/yyyy\ h:mm">
                  <c:v>40457.083333306095</c:v>
                </c:pt>
                <c:pt idx="21234" formatCode="m/d/yyyy\ h:mm">
                  <c:v>40457.124999972744</c:v>
                </c:pt>
                <c:pt idx="21235" formatCode="m/d/yyyy\ h:mm">
                  <c:v>40457.166666639394</c:v>
                </c:pt>
                <c:pt idx="21236" formatCode="m/d/yyyy\ h:mm">
                  <c:v>40457.208333306087</c:v>
                </c:pt>
                <c:pt idx="21237" formatCode="m/d/yyyy\ h:mm">
                  <c:v>40457.249999972737</c:v>
                </c:pt>
                <c:pt idx="21238" formatCode="m/d/yyyy\ h:mm">
                  <c:v>40457.291666639372</c:v>
                </c:pt>
                <c:pt idx="21239" formatCode="m/d/yyyy\ h:mm">
                  <c:v>40457.33333330608</c:v>
                </c:pt>
                <c:pt idx="21240" formatCode="m/d/yyyy\ h:mm">
                  <c:v>40457.374999972744</c:v>
                </c:pt>
                <c:pt idx="21241" formatCode="m/d/yyyy\ h:mm">
                  <c:v>40457.416666639394</c:v>
                </c:pt>
                <c:pt idx="21242" formatCode="m/d/yyyy\ h:mm">
                  <c:v>40457.458333306087</c:v>
                </c:pt>
                <c:pt idx="21243" formatCode="m/d/yyyy\ h:mm">
                  <c:v>40457.499999972722</c:v>
                </c:pt>
                <c:pt idx="21244" formatCode="m/d/yyyy\ h:mm">
                  <c:v>40457.541666639372</c:v>
                </c:pt>
                <c:pt idx="21245" formatCode="m/d/yyyy\ h:mm">
                  <c:v>40457.583333306065</c:v>
                </c:pt>
                <c:pt idx="21246" formatCode="m/d/yyyy\ h:mm">
                  <c:v>40457.624999972715</c:v>
                </c:pt>
                <c:pt idx="21247" formatCode="m/d/yyyy\ h:mm">
                  <c:v>40457.666666639365</c:v>
                </c:pt>
                <c:pt idx="21248" formatCode="m/d/yyyy\ h:mm">
                  <c:v>40457.708333306058</c:v>
                </c:pt>
                <c:pt idx="21249" formatCode="m/d/yyyy\ h:mm">
                  <c:v>40457.749999972708</c:v>
                </c:pt>
                <c:pt idx="21250" formatCode="m/d/yyyy\ h:mm">
                  <c:v>40457.791666639343</c:v>
                </c:pt>
                <c:pt idx="21251" formatCode="m/d/yyyy\ h:mm">
                  <c:v>40457.833333306051</c:v>
                </c:pt>
                <c:pt idx="21252" formatCode="m/d/yyyy\ h:mm">
                  <c:v>40457.874999972715</c:v>
                </c:pt>
                <c:pt idx="21253" formatCode="m/d/yyyy\ h:mm">
                  <c:v>40457.916666639365</c:v>
                </c:pt>
                <c:pt idx="21254" formatCode="m/d/yyyy\ h:mm">
                  <c:v>40457.958333306058</c:v>
                </c:pt>
                <c:pt idx="21255" formatCode="m/d/yyyy\ h:mm">
                  <c:v>40457.999999972686</c:v>
                </c:pt>
                <c:pt idx="21256" formatCode="m/d/yyyy\ h:mm">
                  <c:v>40458.041666639343</c:v>
                </c:pt>
                <c:pt idx="21257" formatCode="m/d/yyyy\ h:mm">
                  <c:v>40458.083333306036</c:v>
                </c:pt>
                <c:pt idx="21258" formatCode="m/d/yyyy\ h:mm">
                  <c:v>40458.124999972686</c:v>
                </c:pt>
                <c:pt idx="21259" formatCode="m/d/yyyy\ h:mm">
                  <c:v>40458.166666639328</c:v>
                </c:pt>
                <c:pt idx="21260" formatCode="m/d/yyyy\ h:mm">
                  <c:v>40458.208333306029</c:v>
                </c:pt>
                <c:pt idx="21261" formatCode="m/d/yyyy\ h:mm">
                  <c:v>40458.249999972679</c:v>
                </c:pt>
                <c:pt idx="21262" formatCode="m/d/yyyy\ h:mm">
                  <c:v>40458.291666639307</c:v>
                </c:pt>
                <c:pt idx="21263" formatCode="m/d/yyyy\ h:mm">
                  <c:v>40458.333333306022</c:v>
                </c:pt>
                <c:pt idx="21264" formatCode="m/d/yyyy\ h:mm">
                  <c:v>40458.374999972686</c:v>
                </c:pt>
                <c:pt idx="21265" formatCode="m/d/yyyy\ h:mm">
                  <c:v>40458.416666639336</c:v>
                </c:pt>
                <c:pt idx="21266" formatCode="m/d/yyyy\ h:mm">
                  <c:v>40458.458333306029</c:v>
                </c:pt>
                <c:pt idx="21267" formatCode="m/d/yyyy\ h:mm">
                  <c:v>40458.499999972664</c:v>
                </c:pt>
                <c:pt idx="21268" formatCode="m/d/yyyy\ h:mm">
                  <c:v>40458.541666639314</c:v>
                </c:pt>
                <c:pt idx="21269" formatCode="m/d/yyyy\ h:mm">
                  <c:v>40458.583333305993</c:v>
                </c:pt>
                <c:pt idx="21270" formatCode="m/d/yyyy\ h:mm">
                  <c:v>40458.624999972657</c:v>
                </c:pt>
                <c:pt idx="21271" formatCode="m/d/yyyy\ h:mm">
                  <c:v>40458.666666639307</c:v>
                </c:pt>
                <c:pt idx="21272" formatCode="m/d/yyyy\ h:mm">
                  <c:v>40458.708333305993</c:v>
                </c:pt>
                <c:pt idx="21273" formatCode="m/d/yyyy\ h:mm">
                  <c:v>40458.74999997265</c:v>
                </c:pt>
                <c:pt idx="21274" formatCode="m/d/yyyy\ h:mm">
                  <c:v>40458.791666639278</c:v>
                </c:pt>
                <c:pt idx="21275" formatCode="m/d/yyyy\ h:mm">
                  <c:v>40458.833333305993</c:v>
                </c:pt>
                <c:pt idx="21276" formatCode="m/d/yyyy\ h:mm">
                  <c:v>40458.874999972642</c:v>
                </c:pt>
                <c:pt idx="21277" formatCode="m/d/yyyy\ h:mm">
                  <c:v>40458.916666639307</c:v>
                </c:pt>
                <c:pt idx="21278" formatCode="m/d/yyyy\ h:mm">
                  <c:v>40458.958333306</c:v>
                </c:pt>
                <c:pt idx="21279" formatCode="m/d/yyyy\ h:mm">
                  <c:v>40458.999999972635</c:v>
                </c:pt>
                <c:pt idx="21280" formatCode="m/d/yyyy\ h:mm">
                  <c:v>40459.041666639278</c:v>
                </c:pt>
                <c:pt idx="21281" formatCode="m/d/yyyy\ h:mm">
                  <c:v>40459.083333305978</c:v>
                </c:pt>
                <c:pt idx="21282" formatCode="m/d/yyyy\ h:mm">
                  <c:v>40459.124999972628</c:v>
                </c:pt>
                <c:pt idx="21283" formatCode="m/d/yyyy\ h:mm">
                  <c:v>40459.16666663927</c:v>
                </c:pt>
                <c:pt idx="21284" formatCode="m/d/yyyy\ h:mm">
                  <c:v>40459.208333305971</c:v>
                </c:pt>
                <c:pt idx="21285" formatCode="m/d/yyyy\ h:mm">
                  <c:v>40459.249999972621</c:v>
                </c:pt>
                <c:pt idx="21286" formatCode="m/d/yyyy\ h:mm">
                  <c:v>40459.291666639256</c:v>
                </c:pt>
                <c:pt idx="21287" formatCode="m/d/yyyy\ h:mm">
                  <c:v>40459.333333305949</c:v>
                </c:pt>
                <c:pt idx="21288" formatCode="m/d/yyyy\ h:mm">
                  <c:v>40459.374999972613</c:v>
                </c:pt>
                <c:pt idx="21289" formatCode="m/d/yyyy\ h:mm">
                  <c:v>40459.416666639278</c:v>
                </c:pt>
                <c:pt idx="21290" formatCode="m/d/yyyy\ h:mm">
                  <c:v>40459.458333305956</c:v>
                </c:pt>
                <c:pt idx="21291" formatCode="m/d/yyyy\ h:mm">
                  <c:v>40459.499999972606</c:v>
                </c:pt>
                <c:pt idx="21292" formatCode="m/d/yyyy\ h:mm">
                  <c:v>40459.541666639248</c:v>
                </c:pt>
                <c:pt idx="21293" formatCode="m/d/yyyy\ h:mm">
                  <c:v>40459.583333305942</c:v>
                </c:pt>
                <c:pt idx="21294" formatCode="m/d/yyyy\ h:mm">
                  <c:v>40459.624999972599</c:v>
                </c:pt>
                <c:pt idx="21295" formatCode="m/d/yyyy\ h:mm">
                  <c:v>40459.666666639234</c:v>
                </c:pt>
                <c:pt idx="21296" formatCode="m/d/yyyy\ h:mm">
                  <c:v>40459.708333305942</c:v>
                </c:pt>
                <c:pt idx="21297" formatCode="m/d/yyyy\ h:mm">
                  <c:v>40459.749999972591</c:v>
                </c:pt>
                <c:pt idx="21298" formatCode="m/d/yyyy\ h:mm">
                  <c:v>40459.791666639219</c:v>
                </c:pt>
                <c:pt idx="21299" formatCode="m/d/yyyy\ h:mm">
                  <c:v>40459.833333305935</c:v>
                </c:pt>
                <c:pt idx="21300" formatCode="m/d/yyyy\ h:mm">
                  <c:v>40459.874999972606</c:v>
                </c:pt>
                <c:pt idx="21301" formatCode="m/d/yyyy\ h:mm">
                  <c:v>40459.916666639234</c:v>
                </c:pt>
                <c:pt idx="21302" formatCode="m/d/yyyy\ h:mm">
                  <c:v>40459.958333305935</c:v>
                </c:pt>
                <c:pt idx="21303" formatCode="m/d/yyyy\ h:mm">
                  <c:v>40459.999999972591</c:v>
                </c:pt>
                <c:pt idx="21304" formatCode="m/d/yyyy\ h:mm">
                  <c:v>40460.041666639219</c:v>
                </c:pt>
                <c:pt idx="21305" formatCode="m/d/yyyy\ h:mm">
                  <c:v>40460.083333305913</c:v>
                </c:pt>
                <c:pt idx="21306" formatCode="m/d/yyyy\ h:mm">
                  <c:v>40460.124999972584</c:v>
                </c:pt>
                <c:pt idx="21307" formatCode="m/d/yyyy\ h:mm">
                  <c:v>40460.166666639219</c:v>
                </c:pt>
                <c:pt idx="21308" formatCode="m/d/yyyy\ h:mm">
                  <c:v>40460.208333305898</c:v>
                </c:pt>
                <c:pt idx="21309" formatCode="m/d/yyyy\ h:mm">
                  <c:v>40460.249999972562</c:v>
                </c:pt>
                <c:pt idx="21310" formatCode="m/d/yyyy\ h:mm">
                  <c:v>40460.29166663919</c:v>
                </c:pt>
                <c:pt idx="21311" formatCode="m/d/yyyy\ h:mm">
                  <c:v>40460.333333305891</c:v>
                </c:pt>
                <c:pt idx="21312" formatCode="m/d/yyyy\ h:mm">
                  <c:v>40460.374999972584</c:v>
                </c:pt>
                <c:pt idx="21313" formatCode="m/d/yyyy\ h:mm">
                  <c:v>40460.416666639205</c:v>
                </c:pt>
                <c:pt idx="21314" formatCode="m/d/yyyy\ h:mm">
                  <c:v>40460.458333305905</c:v>
                </c:pt>
                <c:pt idx="21315" formatCode="m/d/yyyy\ h:mm">
                  <c:v>40460.499999972548</c:v>
                </c:pt>
                <c:pt idx="21316" formatCode="m/d/yyyy\ h:mm">
                  <c:v>40460.54166663919</c:v>
                </c:pt>
                <c:pt idx="21317" formatCode="m/d/yyyy\ h:mm">
                  <c:v>40460.583333305891</c:v>
                </c:pt>
                <c:pt idx="21318" formatCode="m/d/yyyy\ h:mm">
                  <c:v>40460.624999972541</c:v>
                </c:pt>
                <c:pt idx="21319" formatCode="m/d/yyyy\ h:mm">
                  <c:v>40460.66666663919</c:v>
                </c:pt>
                <c:pt idx="21320" formatCode="m/d/yyyy\ h:mm">
                  <c:v>40460.708333305869</c:v>
                </c:pt>
                <c:pt idx="21321" formatCode="m/d/yyyy\ h:mm">
                  <c:v>40460.749999972533</c:v>
                </c:pt>
                <c:pt idx="21322" formatCode="m/d/yyyy\ h:mm">
                  <c:v>40460.791666639168</c:v>
                </c:pt>
                <c:pt idx="21323" formatCode="m/d/yyyy\ h:mm">
                  <c:v>40460.833333305862</c:v>
                </c:pt>
                <c:pt idx="21324" formatCode="m/d/yyyy\ h:mm">
                  <c:v>40460.874999972548</c:v>
                </c:pt>
                <c:pt idx="21325" formatCode="m/d/yyyy\ h:mm">
                  <c:v>40460.91666663919</c:v>
                </c:pt>
                <c:pt idx="21326" formatCode="m/d/yyyy\ h:mm">
                  <c:v>40460.958333305876</c:v>
                </c:pt>
                <c:pt idx="21327" formatCode="m/d/yyyy\ h:mm">
                  <c:v>40460.999999972519</c:v>
                </c:pt>
                <c:pt idx="21328" formatCode="m/d/yyyy\ h:mm">
                  <c:v>40461.041666639176</c:v>
                </c:pt>
                <c:pt idx="21329" formatCode="m/d/yyyy\ h:mm">
                  <c:v>40461.083333305847</c:v>
                </c:pt>
                <c:pt idx="21330" formatCode="m/d/yyyy\ h:mm">
                  <c:v>40461.124999972511</c:v>
                </c:pt>
                <c:pt idx="21331" formatCode="m/d/yyyy\ h:mm">
                  <c:v>40461.166666639176</c:v>
                </c:pt>
                <c:pt idx="21332" formatCode="m/d/yyyy\ h:mm">
                  <c:v>40461.20833330584</c:v>
                </c:pt>
                <c:pt idx="21333" formatCode="m/d/yyyy\ h:mm">
                  <c:v>40461.249999972511</c:v>
                </c:pt>
                <c:pt idx="21334" formatCode="m/d/yyyy\ h:mm">
                  <c:v>40461.291666639147</c:v>
                </c:pt>
                <c:pt idx="21335" formatCode="m/d/yyyy\ h:mm">
                  <c:v>40461.333333305833</c:v>
                </c:pt>
                <c:pt idx="21336" formatCode="m/d/yyyy\ h:mm">
                  <c:v>40461.374999972519</c:v>
                </c:pt>
                <c:pt idx="21337" formatCode="m/d/yyyy\ h:mm">
                  <c:v>40461.416666639161</c:v>
                </c:pt>
                <c:pt idx="21338" formatCode="m/d/yyyy\ h:mm">
                  <c:v>40461.458333305847</c:v>
                </c:pt>
                <c:pt idx="21339" formatCode="m/d/yyyy\ h:mm">
                  <c:v>40461.49999997249</c:v>
                </c:pt>
                <c:pt idx="21340" formatCode="m/d/yyyy\ h:mm">
                  <c:v>40461.541666639154</c:v>
                </c:pt>
                <c:pt idx="21341" formatCode="m/d/yyyy\ h:mm">
                  <c:v>40461.583333305818</c:v>
                </c:pt>
                <c:pt idx="21342" formatCode="m/d/yyyy\ h:mm">
                  <c:v>40461.624999972482</c:v>
                </c:pt>
                <c:pt idx="21343" formatCode="m/d/yyyy\ h:mm">
                  <c:v>40461.666666639132</c:v>
                </c:pt>
                <c:pt idx="21344" formatCode="m/d/yyyy\ h:mm">
                  <c:v>40461.708333305811</c:v>
                </c:pt>
                <c:pt idx="21345" formatCode="m/d/yyyy\ h:mm">
                  <c:v>40461.749999972482</c:v>
                </c:pt>
                <c:pt idx="21346" formatCode="m/d/yyyy\ h:mm">
                  <c:v>40461.791666639117</c:v>
                </c:pt>
                <c:pt idx="21347" formatCode="m/d/yyyy\ h:mm">
                  <c:v>40461.833333305811</c:v>
                </c:pt>
                <c:pt idx="21348" formatCode="m/d/yyyy\ h:mm">
                  <c:v>40461.87499997249</c:v>
                </c:pt>
                <c:pt idx="21349" formatCode="m/d/yyyy\ h:mm">
                  <c:v>40461.916666639132</c:v>
                </c:pt>
                <c:pt idx="21350" formatCode="m/d/yyyy\ h:mm">
                  <c:v>40461.958333305818</c:v>
                </c:pt>
                <c:pt idx="21351" formatCode="m/d/yyyy\ h:mm">
                  <c:v>40461.999999972461</c:v>
                </c:pt>
                <c:pt idx="21352" formatCode="m/d/yyyy\ h:mm">
                  <c:v>40462.041666639125</c:v>
                </c:pt>
                <c:pt idx="21353" formatCode="m/d/yyyy\ h:mm">
                  <c:v>40462.083333305789</c:v>
                </c:pt>
                <c:pt idx="21354" formatCode="m/d/yyyy\ h:mm">
                  <c:v>40462.124999972453</c:v>
                </c:pt>
                <c:pt idx="21355" formatCode="m/d/yyyy\ h:mm">
                  <c:v>40462.166666639103</c:v>
                </c:pt>
                <c:pt idx="21356" formatCode="m/d/yyyy\ h:mm">
                  <c:v>40462.208333305782</c:v>
                </c:pt>
                <c:pt idx="21357" formatCode="m/d/yyyy\ h:mm">
                  <c:v>40462.249999972446</c:v>
                </c:pt>
                <c:pt idx="21358" formatCode="m/d/yyyy\ h:mm">
                  <c:v>40462.291666639081</c:v>
                </c:pt>
                <c:pt idx="21359" formatCode="m/d/yyyy\ h:mm">
                  <c:v>40462.333333305782</c:v>
                </c:pt>
                <c:pt idx="21360" formatCode="m/d/yyyy\ h:mm">
                  <c:v>40462.374999972453</c:v>
                </c:pt>
                <c:pt idx="21361" formatCode="m/d/yyyy\ h:mm">
                  <c:v>40462.416666639103</c:v>
                </c:pt>
                <c:pt idx="21362" formatCode="m/d/yyyy\ h:mm">
                  <c:v>40462.458333305789</c:v>
                </c:pt>
                <c:pt idx="21363" formatCode="m/d/yyyy\ h:mm">
                  <c:v>40462.499999972431</c:v>
                </c:pt>
                <c:pt idx="21364" formatCode="m/d/yyyy\ h:mm">
                  <c:v>40462.541666639081</c:v>
                </c:pt>
                <c:pt idx="21365" formatCode="m/d/yyyy\ h:mm">
                  <c:v>40462.58333330576</c:v>
                </c:pt>
                <c:pt idx="21366" formatCode="m/d/yyyy\ h:mm">
                  <c:v>40462.624999972431</c:v>
                </c:pt>
                <c:pt idx="21367" formatCode="m/d/yyyy\ h:mm">
                  <c:v>40462.666666639074</c:v>
                </c:pt>
                <c:pt idx="21368" formatCode="m/d/yyyy\ h:mm">
                  <c:v>40462.708333305753</c:v>
                </c:pt>
                <c:pt idx="21369" formatCode="m/d/yyyy\ h:mm">
                  <c:v>40462.749999972417</c:v>
                </c:pt>
                <c:pt idx="21370" formatCode="m/d/yyyy\ h:mm">
                  <c:v>40462.791666639052</c:v>
                </c:pt>
                <c:pt idx="21371" formatCode="m/d/yyyy\ h:mm">
                  <c:v>40462.833333305745</c:v>
                </c:pt>
                <c:pt idx="21372" formatCode="m/d/yyyy\ h:mm">
                  <c:v>40462.874999972424</c:v>
                </c:pt>
                <c:pt idx="21373" formatCode="m/d/yyyy\ h:mm">
                  <c:v>40462.916666639081</c:v>
                </c:pt>
                <c:pt idx="21374" formatCode="m/d/yyyy\ h:mm">
                  <c:v>40462.958333305753</c:v>
                </c:pt>
                <c:pt idx="21375" formatCode="m/d/yyyy\ h:mm">
                  <c:v>40462.999999972402</c:v>
                </c:pt>
                <c:pt idx="21376" formatCode="m/d/yyyy\ h:mm">
                  <c:v>40463.041666639052</c:v>
                </c:pt>
                <c:pt idx="21377" formatCode="m/d/yyyy\ h:mm">
                  <c:v>40463.083333305731</c:v>
                </c:pt>
                <c:pt idx="21378" formatCode="m/d/yyyy\ h:mm">
                  <c:v>40463.124999972395</c:v>
                </c:pt>
                <c:pt idx="21379" formatCode="m/d/yyyy\ h:mm">
                  <c:v>40463.166666639045</c:v>
                </c:pt>
                <c:pt idx="21380" formatCode="m/d/yyyy\ h:mm">
                  <c:v>40463.208333305723</c:v>
                </c:pt>
                <c:pt idx="21381" formatCode="m/d/yyyy\ h:mm">
                  <c:v>40463.249999972388</c:v>
                </c:pt>
                <c:pt idx="21382" formatCode="m/d/yyyy\ h:mm">
                  <c:v>40463.291666639023</c:v>
                </c:pt>
                <c:pt idx="21383" formatCode="m/d/yyyy\ h:mm">
                  <c:v>40463.333333305716</c:v>
                </c:pt>
                <c:pt idx="21384" formatCode="m/d/yyyy\ h:mm">
                  <c:v>40463.374999972395</c:v>
                </c:pt>
                <c:pt idx="21385" formatCode="m/d/yyyy\ h:mm">
                  <c:v>40463.416666639045</c:v>
                </c:pt>
                <c:pt idx="21386" formatCode="m/d/yyyy\ h:mm">
                  <c:v>40463.458333305723</c:v>
                </c:pt>
                <c:pt idx="21387" formatCode="m/d/yyyy\ h:mm">
                  <c:v>40463.499999972373</c:v>
                </c:pt>
                <c:pt idx="21388" formatCode="m/d/yyyy\ h:mm">
                  <c:v>40463.541666639023</c:v>
                </c:pt>
                <c:pt idx="21389" formatCode="m/d/yyyy\ h:mm">
                  <c:v>40463.583333305702</c:v>
                </c:pt>
                <c:pt idx="21390" formatCode="m/d/yyyy\ h:mm">
                  <c:v>40463.624999972366</c:v>
                </c:pt>
                <c:pt idx="21391" formatCode="m/d/yyyy\ h:mm">
                  <c:v>40463.666666639016</c:v>
                </c:pt>
                <c:pt idx="21392" formatCode="m/d/yyyy\ h:mm">
                  <c:v>40463.708333305694</c:v>
                </c:pt>
                <c:pt idx="21393" formatCode="m/d/yyyy\ h:mm">
                  <c:v>40463.749999972359</c:v>
                </c:pt>
                <c:pt idx="21394" formatCode="m/d/yyyy\ h:mm">
                  <c:v>40463.791666638994</c:v>
                </c:pt>
                <c:pt idx="21395" formatCode="m/d/yyyy\ h:mm">
                  <c:v>40463.833333305687</c:v>
                </c:pt>
                <c:pt idx="21396" formatCode="m/d/yyyy\ h:mm">
                  <c:v>40463.874999972366</c:v>
                </c:pt>
                <c:pt idx="21397" formatCode="m/d/yyyy\ h:mm">
                  <c:v>40463.916666639016</c:v>
                </c:pt>
                <c:pt idx="21398" formatCode="m/d/yyyy\ h:mm">
                  <c:v>40463.958333305694</c:v>
                </c:pt>
                <c:pt idx="21399" formatCode="m/d/yyyy\ h:mm">
                  <c:v>40463.999999972344</c:v>
                </c:pt>
                <c:pt idx="21400" formatCode="m/d/yyyy\ h:mm">
                  <c:v>40464.041666638994</c:v>
                </c:pt>
                <c:pt idx="21401" formatCode="m/d/yyyy\ h:mm">
                  <c:v>40464.083333305673</c:v>
                </c:pt>
                <c:pt idx="21402" formatCode="m/d/yyyy\ h:mm">
                  <c:v>40464.124999972337</c:v>
                </c:pt>
                <c:pt idx="21403" formatCode="m/d/yyyy\ h:mm">
                  <c:v>40464.166666638994</c:v>
                </c:pt>
                <c:pt idx="21404" formatCode="m/d/yyyy\ h:mm">
                  <c:v>40464.208333305665</c:v>
                </c:pt>
                <c:pt idx="21405" formatCode="m/d/yyyy\ h:mm">
                  <c:v>40464.24999997233</c:v>
                </c:pt>
                <c:pt idx="21406" formatCode="m/d/yyyy\ h:mm">
                  <c:v>40464.291666638979</c:v>
                </c:pt>
                <c:pt idx="21407" formatCode="m/d/yyyy\ h:mm">
                  <c:v>40464.333333305658</c:v>
                </c:pt>
                <c:pt idx="21408" formatCode="m/d/yyyy\ h:mm">
                  <c:v>40464.374999972337</c:v>
                </c:pt>
                <c:pt idx="21409" formatCode="m/d/yyyy\ h:mm">
                  <c:v>40464.416666639001</c:v>
                </c:pt>
                <c:pt idx="21410" formatCode="m/d/yyyy\ h:mm">
                  <c:v>40464.458333305665</c:v>
                </c:pt>
                <c:pt idx="21411" formatCode="m/d/yyyy\ h:mm">
                  <c:v>40464.499999972315</c:v>
                </c:pt>
                <c:pt idx="21412" formatCode="m/d/yyyy\ h:mm">
                  <c:v>40464.541666638979</c:v>
                </c:pt>
                <c:pt idx="21413" formatCode="m/d/yyyy\ h:mm">
                  <c:v>40464.583333305636</c:v>
                </c:pt>
                <c:pt idx="21414" formatCode="m/d/yyyy\ h:mm">
                  <c:v>40464.624999972308</c:v>
                </c:pt>
                <c:pt idx="21415" formatCode="m/d/yyyy\ h:mm">
                  <c:v>40464.666666638972</c:v>
                </c:pt>
                <c:pt idx="21416" formatCode="m/d/yyyy\ h:mm">
                  <c:v>40464.708333305636</c:v>
                </c:pt>
                <c:pt idx="21417" formatCode="m/d/yyyy\ h:mm">
                  <c:v>40464.7499999723</c:v>
                </c:pt>
                <c:pt idx="21418" formatCode="m/d/yyyy\ h:mm">
                  <c:v>40464.79166663895</c:v>
                </c:pt>
                <c:pt idx="21419" formatCode="m/d/yyyy\ h:mm">
                  <c:v>40464.833333305629</c:v>
                </c:pt>
                <c:pt idx="21420" formatCode="m/d/yyyy\ h:mm">
                  <c:v>40464.874999972293</c:v>
                </c:pt>
                <c:pt idx="21421" formatCode="m/d/yyyy\ h:mm">
                  <c:v>40464.916666638972</c:v>
                </c:pt>
                <c:pt idx="21422" formatCode="m/d/yyyy\ h:mm">
                  <c:v>40464.958333305636</c:v>
                </c:pt>
                <c:pt idx="21423" formatCode="m/d/yyyy\ h:mm">
                  <c:v>40464.999999972286</c:v>
                </c:pt>
                <c:pt idx="21424" formatCode="m/d/yyyy\ h:mm">
                  <c:v>40465.04166663895</c:v>
                </c:pt>
                <c:pt idx="21425" formatCode="m/d/yyyy\ h:mm">
                  <c:v>40465.083333305614</c:v>
                </c:pt>
                <c:pt idx="21426" formatCode="m/d/yyyy\ h:mm">
                  <c:v>40465.124999972279</c:v>
                </c:pt>
                <c:pt idx="21427" formatCode="m/d/yyyy\ h:mm">
                  <c:v>40465.166666638936</c:v>
                </c:pt>
                <c:pt idx="21428" formatCode="m/d/yyyy\ h:mm">
                  <c:v>40465.208333305607</c:v>
                </c:pt>
                <c:pt idx="21429" formatCode="m/d/yyyy\ h:mm">
                  <c:v>40465.249999972271</c:v>
                </c:pt>
                <c:pt idx="21430" formatCode="m/d/yyyy\ h:mm">
                  <c:v>40465.291666638921</c:v>
                </c:pt>
                <c:pt idx="21431" formatCode="m/d/yyyy\ h:mm">
                  <c:v>40465.3333333056</c:v>
                </c:pt>
                <c:pt idx="21432" formatCode="m/d/yyyy\ h:mm">
                  <c:v>40465.374999972279</c:v>
                </c:pt>
                <c:pt idx="21433" formatCode="m/d/yyyy\ h:mm">
                  <c:v>40465.416666638943</c:v>
                </c:pt>
                <c:pt idx="21434" formatCode="m/d/yyyy\ h:mm">
                  <c:v>40465.458333305607</c:v>
                </c:pt>
                <c:pt idx="21435" formatCode="m/d/yyyy\ h:mm">
                  <c:v>40465.499999972257</c:v>
                </c:pt>
                <c:pt idx="21436" formatCode="m/d/yyyy\ h:mm">
                  <c:v>40465.541666638921</c:v>
                </c:pt>
                <c:pt idx="21437" formatCode="m/d/yyyy\ h:mm">
                  <c:v>40465.583333305593</c:v>
                </c:pt>
                <c:pt idx="21438" formatCode="m/d/yyyy\ h:mm">
                  <c:v>40465.624999972235</c:v>
                </c:pt>
                <c:pt idx="21439" formatCode="m/d/yyyy\ h:mm">
                  <c:v>40465.666666638914</c:v>
                </c:pt>
                <c:pt idx="21440" formatCode="m/d/yyyy\ h:mm">
                  <c:v>40465.708333305593</c:v>
                </c:pt>
                <c:pt idx="21441" formatCode="m/d/yyyy\ h:mm">
                  <c:v>40465.749999972235</c:v>
                </c:pt>
                <c:pt idx="21442" formatCode="m/d/yyyy\ h:mm">
                  <c:v>40465.791666638885</c:v>
                </c:pt>
                <c:pt idx="21443" formatCode="m/d/yyyy\ h:mm">
                  <c:v>40465.833333305585</c:v>
                </c:pt>
                <c:pt idx="21444" formatCode="m/d/yyyy\ h:mm">
                  <c:v>40465.874999972242</c:v>
                </c:pt>
                <c:pt idx="21445" formatCode="m/d/yyyy\ h:mm">
                  <c:v>40465.916666638899</c:v>
                </c:pt>
                <c:pt idx="21446" formatCode="m/d/yyyy\ h:mm">
                  <c:v>40465.958333305585</c:v>
                </c:pt>
                <c:pt idx="21447" formatCode="m/d/yyyy\ h:mm">
                  <c:v>40465.999999972228</c:v>
                </c:pt>
                <c:pt idx="21448" formatCode="m/d/yyyy\ h:mm">
                  <c:v>40466.041666638885</c:v>
                </c:pt>
                <c:pt idx="21449" formatCode="m/d/yyyy\ h:mm">
                  <c:v>40466.083333305563</c:v>
                </c:pt>
                <c:pt idx="21450" formatCode="m/d/yyyy\ h:mm">
                  <c:v>40466.12499997222</c:v>
                </c:pt>
                <c:pt idx="21451" formatCode="m/d/yyyy\ h:mm">
                  <c:v>40466.166666638885</c:v>
                </c:pt>
                <c:pt idx="21452" formatCode="m/d/yyyy\ h:mm">
                  <c:v>40466.208333305549</c:v>
                </c:pt>
                <c:pt idx="21453" formatCode="m/d/yyyy\ h:mm">
                  <c:v>40466.249999972206</c:v>
                </c:pt>
                <c:pt idx="21454" formatCode="m/d/yyyy\ h:mm">
                  <c:v>40466.291666638863</c:v>
                </c:pt>
                <c:pt idx="21455" formatCode="m/d/yyyy\ h:mm">
                  <c:v>40466.333333305542</c:v>
                </c:pt>
                <c:pt idx="21456" formatCode="m/d/yyyy\ h:mm">
                  <c:v>40466.374999972213</c:v>
                </c:pt>
                <c:pt idx="21457" formatCode="m/d/yyyy\ h:mm">
                  <c:v>40466.416666638885</c:v>
                </c:pt>
                <c:pt idx="21458" formatCode="m/d/yyyy\ h:mm">
                  <c:v>40466.458333305556</c:v>
                </c:pt>
                <c:pt idx="21459" formatCode="m/d/yyyy\ h:mm">
                  <c:v>40466.499999972199</c:v>
                </c:pt>
                <c:pt idx="21460" formatCode="m/d/yyyy\ h:mm">
                  <c:v>40466.541666638856</c:v>
                </c:pt>
                <c:pt idx="21461" formatCode="m/d/yyyy\ h:mm">
                  <c:v>40466.583333305542</c:v>
                </c:pt>
                <c:pt idx="21462" formatCode="m/d/yyyy\ h:mm">
                  <c:v>40466.624999972191</c:v>
                </c:pt>
                <c:pt idx="21463" formatCode="m/d/yyyy\ h:mm">
                  <c:v>40466.666666638856</c:v>
                </c:pt>
                <c:pt idx="21464" formatCode="m/d/yyyy\ h:mm">
                  <c:v>40466.708333305534</c:v>
                </c:pt>
                <c:pt idx="21465" formatCode="m/d/yyyy\ h:mm">
                  <c:v>40466.749999972191</c:v>
                </c:pt>
                <c:pt idx="21466" formatCode="m/d/yyyy\ h:mm">
                  <c:v>40466.791666638826</c:v>
                </c:pt>
                <c:pt idx="21467" formatCode="m/d/yyyy\ h:mm">
                  <c:v>40466.833333305512</c:v>
                </c:pt>
                <c:pt idx="21468" formatCode="m/d/yyyy\ h:mm">
                  <c:v>40466.874999972199</c:v>
                </c:pt>
                <c:pt idx="21469" formatCode="m/d/yyyy\ h:mm">
                  <c:v>40466.916666638841</c:v>
                </c:pt>
                <c:pt idx="21470" formatCode="m/d/yyyy\ h:mm">
                  <c:v>40466.958333305534</c:v>
                </c:pt>
                <c:pt idx="21471" formatCode="m/d/yyyy\ h:mm">
                  <c:v>40466.999999972169</c:v>
                </c:pt>
                <c:pt idx="21472" formatCode="m/d/yyyy\ h:mm">
                  <c:v>40467.041666638834</c:v>
                </c:pt>
                <c:pt idx="21473" formatCode="m/d/yyyy\ h:mm">
                  <c:v>40467.083333305498</c:v>
                </c:pt>
                <c:pt idx="21474" formatCode="m/d/yyyy\ h:mm">
                  <c:v>40467.124999972162</c:v>
                </c:pt>
                <c:pt idx="21475" formatCode="m/d/yyyy\ h:mm">
                  <c:v>40467.166666638826</c:v>
                </c:pt>
                <c:pt idx="21476" formatCode="m/d/yyyy\ h:mm">
                  <c:v>40467.208333305491</c:v>
                </c:pt>
                <c:pt idx="21477" formatCode="m/d/yyyy\ h:mm">
                  <c:v>40467.249999972162</c:v>
                </c:pt>
                <c:pt idx="21478" formatCode="m/d/yyyy\ h:mm">
                  <c:v>40467.291666638797</c:v>
                </c:pt>
                <c:pt idx="21479" formatCode="m/d/yyyy\ h:mm">
                  <c:v>40467.333333305483</c:v>
                </c:pt>
                <c:pt idx="21480" formatCode="m/d/yyyy\ h:mm">
                  <c:v>40467.374999972169</c:v>
                </c:pt>
                <c:pt idx="21481" formatCode="m/d/yyyy\ h:mm">
                  <c:v>40467.416666638812</c:v>
                </c:pt>
                <c:pt idx="21482" formatCode="m/d/yyyy\ h:mm">
                  <c:v>40467.458333305498</c:v>
                </c:pt>
                <c:pt idx="21483" formatCode="m/d/yyyy\ h:mm">
                  <c:v>40467.49999997214</c:v>
                </c:pt>
                <c:pt idx="21484" formatCode="m/d/yyyy\ h:mm">
                  <c:v>40467.541666638805</c:v>
                </c:pt>
                <c:pt idx="21485" formatCode="m/d/yyyy\ h:mm">
                  <c:v>40467.583333305469</c:v>
                </c:pt>
                <c:pt idx="21486" formatCode="m/d/yyyy\ h:mm">
                  <c:v>40467.624999972133</c:v>
                </c:pt>
                <c:pt idx="21487" formatCode="m/d/yyyy\ h:mm">
                  <c:v>40467.666666638783</c:v>
                </c:pt>
                <c:pt idx="21488" formatCode="m/d/yyyy\ h:mm">
                  <c:v>40467.708333305462</c:v>
                </c:pt>
                <c:pt idx="21489" formatCode="m/d/yyyy\ h:mm">
                  <c:v>40467.749999972133</c:v>
                </c:pt>
                <c:pt idx="21490" formatCode="m/d/yyyy\ h:mm">
                  <c:v>40467.791666638768</c:v>
                </c:pt>
                <c:pt idx="21491" formatCode="m/d/yyyy\ h:mm">
                  <c:v>40467.833333305462</c:v>
                </c:pt>
                <c:pt idx="21492" formatCode="m/d/yyyy\ h:mm">
                  <c:v>40467.87499997214</c:v>
                </c:pt>
                <c:pt idx="21493" formatCode="m/d/yyyy\ h:mm">
                  <c:v>40467.916666638783</c:v>
                </c:pt>
                <c:pt idx="21494" formatCode="m/d/yyyy\ h:mm">
                  <c:v>40467.958333305469</c:v>
                </c:pt>
                <c:pt idx="21495" formatCode="m/d/yyyy\ h:mm">
                  <c:v>40467.999999972111</c:v>
                </c:pt>
                <c:pt idx="21496" formatCode="m/d/yyyy\ h:mm">
                  <c:v>40468.041666638775</c:v>
                </c:pt>
                <c:pt idx="21497" formatCode="m/d/yyyy\ h:mm">
                  <c:v>40468.08333330544</c:v>
                </c:pt>
                <c:pt idx="21498" formatCode="m/d/yyyy\ h:mm">
                  <c:v>40468.124999972111</c:v>
                </c:pt>
                <c:pt idx="21499" formatCode="m/d/yyyy\ h:mm">
                  <c:v>40468.166666638754</c:v>
                </c:pt>
                <c:pt idx="21500" formatCode="m/d/yyyy\ h:mm">
                  <c:v>40468.208333305432</c:v>
                </c:pt>
                <c:pt idx="21501" formatCode="m/d/yyyy\ h:mm">
                  <c:v>40468.249999972097</c:v>
                </c:pt>
                <c:pt idx="21502" formatCode="m/d/yyyy\ h:mm">
                  <c:v>40468.291666638732</c:v>
                </c:pt>
                <c:pt idx="21503" formatCode="m/d/yyyy\ h:mm">
                  <c:v>40468.333333305432</c:v>
                </c:pt>
                <c:pt idx="21504" formatCode="m/d/yyyy\ h:mm">
                  <c:v>40468.374999972104</c:v>
                </c:pt>
                <c:pt idx="21505" formatCode="m/d/yyyy\ h:mm">
                  <c:v>40468.416666638761</c:v>
                </c:pt>
                <c:pt idx="21506" formatCode="m/d/yyyy\ h:mm">
                  <c:v>40468.45833330544</c:v>
                </c:pt>
                <c:pt idx="21507" formatCode="m/d/yyyy\ h:mm">
                  <c:v>40468.499999972082</c:v>
                </c:pt>
                <c:pt idx="21508" formatCode="m/d/yyyy\ h:mm">
                  <c:v>40468.541666638732</c:v>
                </c:pt>
                <c:pt idx="21509" formatCode="m/d/yyyy\ h:mm">
                  <c:v>40468.583333305411</c:v>
                </c:pt>
                <c:pt idx="21510" formatCode="m/d/yyyy\ h:mm">
                  <c:v>40468.624999972082</c:v>
                </c:pt>
                <c:pt idx="21511" formatCode="m/d/yyyy\ h:mm">
                  <c:v>40468.666666638725</c:v>
                </c:pt>
                <c:pt idx="21512" formatCode="m/d/yyyy\ h:mm">
                  <c:v>40468.708333305403</c:v>
                </c:pt>
                <c:pt idx="21513" formatCode="m/d/yyyy\ h:mm">
                  <c:v>40468.749999972068</c:v>
                </c:pt>
                <c:pt idx="21514" formatCode="m/d/yyyy\ h:mm">
                  <c:v>40468.791666638703</c:v>
                </c:pt>
                <c:pt idx="21515" formatCode="m/d/yyyy\ h:mm">
                  <c:v>40468.833333305396</c:v>
                </c:pt>
                <c:pt idx="21516" formatCode="m/d/yyyy\ h:mm">
                  <c:v>40468.874999972075</c:v>
                </c:pt>
                <c:pt idx="21517" formatCode="m/d/yyyy\ h:mm">
                  <c:v>40468.916666638732</c:v>
                </c:pt>
                <c:pt idx="21518" formatCode="m/d/yyyy\ h:mm">
                  <c:v>40468.958333305403</c:v>
                </c:pt>
                <c:pt idx="21519" formatCode="m/d/yyyy\ h:mm">
                  <c:v>40468.999999972053</c:v>
                </c:pt>
                <c:pt idx="21520" formatCode="m/d/yyyy\ h:mm">
                  <c:v>40469.041666638703</c:v>
                </c:pt>
                <c:pt idx="21521" formatCode="m/d/yyyy\ h:mm">
                  <c:v>40469.083333305382</c:v>
                </c:pt>
                <c:pt idx="21522" formatCode="m/d/yyyy\ h:mm">
                  <c:v>40469.124999972046</c:v>
                </c:pt>
                <c:pt idx="21523" formatCode="m/d/yyyy\ h:mm">
                  <c:v>40469.166666638695</c:v>
                </c:pt>
                <c:pt idx="21524" formatCode="m/d/yyyy\ h:mm">
                  <c:v>40469.208333305382</c:v>
                </c:pt>
                <c:pt idx="21525" formatCode="m/d/yyyy\ h:mm">
                  <c:v>40469.249999972038</c:v>
                </c:pt>
                <c:pt idx="21526" formatCode="m/d/yyyy\ h:mm">
                  <c:v>40469.291666638674</c:v>
                </c:pt>
                <c:pt idx="21527" formatCode="m/d/yyyy\ h:mm">
                  <c:v>40469.333333305367</c:v>
                </c:pt>
                <c:pt idx="21528" formatCode="m/d/yyyy\ h:mm">
                  <c:v>40469.374999972046</c:v>
                </c:pt>
                <c:pt idx="21529" formatCode="m/d/yyyy\ h:mm">
                  <c:v>40469.416666638695</c:v>
                </c:pt>
                <c:pt idx="21530" formatCode="m/d/yyyy\ h:mm">
                  <c:v>40469.458333305374</c:v>
                </c:pt>
                <c:pt idx="21531" formatCode="m/d/yyyy\ h:mm">
                  <c:v>40469.499999972031</c:v>
                </c:pt>
                <c:pt idx="21532" formatCode="m/d/yyyy\ h:mm">
                  <c:v>40469.541666638674</c:v>
                </c:pt>
                <c:pt idx="21533" formatCode="m/d/yyyy\ h:mm">
                  <c:v>40469.583333305352</c:v>
                </c:pt>
                <c:pt idx="21534" formatCode="m/d/yyyy\ h:mm">
                  <c:v>40469.624999972017</c:v>
                </c:pt>
                <c:pt idx="21535" formatCode="m/d/yyyy\ h:mm">
                  <c:v>40469.666666638674</c:v>
                </c:pt>
                <c:pt idx="21536" formatCode="m/d/yyyy\ h:mm">
                  <c:v>40469.708333305345</c:v>
                </c:pt>
                <c:pt idx="21537" formatCode="m/d/yyyy\ h:mm">
                  <c:v>40469.749999972009</c:v>
                </c:pt>
                <c:pt idx="21538" formatCode="m/d/yyyy\ h:mm">
                  <c:v>40469.791666638652</c:v>
                </c:pt>
                <c:pt idx="21539" formatCode="m/d/yyyy\ h:mm">
                  <c:v>40469.833333305338</c:v>
                </c:pt>
                <c:pt idx="21540" formatCode="m/d/yyyy\ h:mm">
                  <c:v>40469.874999972017</c:v>
                </c:pt>
                <c:pt idx="21541" formatCode="m/d/yyyy\ h:mm">
                  <c:v>40469.916666638666</c:v>
                </c:pt>
                <c:pt idx="21542" formatCode="m/d/yyyy\ h:mm">
                  <c:v>40469.958333305345</c:v>
                </c:pt>
                <c:pt idx="21543" formatCode="m/d/yyyy\ h:mm">
                  <c:v>40469.999999971995</c:v>
                </c:pt>
                <c:pt idx="21544" formatCode="m/d/yyyy\ h:mm">
                  <c:v>40470.041666638645</c:v>
                </c:pt>
                <c:pt idx="21545" formatCode="m/d/yyyy\ h:mm">
                  <c:v>40470.083333305323</c:v>
                </c:pt>
                <c:pt idx="21546" formatCode="m/d/yyyy\ h:mm">
                  <c:v>40470.124999971988</c:v>
                </c:pt>
                <c:pt idx="21547" formatCode="m/d/yyyy\ h:mm">
                  <c:v>40470.166666638637</c:v>
                </c:pt>
                <c:pt idx="21548" formatCode="m/d/yyyy\ h:mm">
                  <c:v>40470.208333305316</c:v>
                </c:pt>
                <c:pt idx="21549" formatCode="m/d/yyyy\ h:mm">
                  <c:v>40470.24999997198</c:v>
                </c:pt>
                <c:pt idx="21550" formatCode="m/d/yyyy\ h:mm">
                  <c:v>40470.291666638615</c:v>
                </c:pt>
                <c:pt idx="21551" formatCode="m/d/yyyy\ h:mm">
                  <c:v>40470.333333305309</c:v>
                </c:pt>
                <c:pt idx="21552" formatCode="m/d/yyyy\ h:mm">
                  <c:v>40470.374999971988</c:v>
                </c:pt>
                <c:pt idx="21553" formatCode="m/d/yyyy\ h:mm">
                  <c:v>40470.416666638637</c:v>
                </c:pt>
                <c:pt idx="21554" formatCode="m/d/yyyy\ h:mm">
                  <c:v>40470.458333305316</c:v>
                </c:pt>
                <c:pt idx="21555" formatCode="m/d/yyyy\ h:mm">
                  <c:v>40470.499999971966</c:v>
                </c:pt>
                <c:pt idx="21556" formatCode="m/d/yyyy\ h:mm">
                  <c:v>40470.541666638615</c:v>
                </c:pt>
                <c:pt idx="21557" formatCode="m/d/yyyy\ h:mm">
                  <c:v>40470.583333305294</c:v>
                </c:pt>
                <c:pt idx="21558" formatCode="m/d/yyyy\ h:mm">
                  <c:v>40470.624999971958</c:v>
                </c:pt>
                <c:pt idx="21559" formatCode="m/d/yyyy\ h:mm">
                  <c:v>40470.666666638608</c:v>
                </c:pt>
                <c:pt idx="21560" formatCode="m/d/yyyy\ h:mm">
                  <c:v>40470.708333305287</c:v>
                </c:pt>
                <c:pt idx="21561" formatCode="m/d/yyyy\ h:mm">
                  <c:v>40470.749999971951</c:v>
                </c:pt>
                <c:pt idx="21562" formatCode="m/d/yyyy\ h:mm">
                  <c:v>40470.791666638586</c:v>
                </c:pt>
                <c:pt idx="21563" formatCode="m/d/yyyy\ h:mm">
                  <c:v>40470.83333330528</c:v>
                </c:pt>
                <c:pt idx="21564" formatCode="m/d/yyyy\ h:mm">
                  <c:v>40470.874999971958</c:v>
                </c:pt>
                <c:pt idx="21565" formatCode="m/d/yyyy\ h:mm">
                  <c:v>40470.916666638608</c:v>
                </c:pt>
                <c:pt idx="21566" formatCode="m/d/yyyy\ h:mm">
                  <c:v>40470.958333305287</c:v>
                </c:pt>
                <c:pt idx="21567" formatCode="m/d/yyyy\ h:mm">
                  <c:v>40470.999999971937</c:v>
                </c:pt>
                <c:pt idx="21568" formatCode="m/d/yyyy\ h:mm">
                  <c:v>40471.041666638594</c:v>
                </c:pt>
                <c:pt idx="21569" formatCode="m/d/yyyy\ h:mm">
                  <c:v>40471.083333305265</c:v>
                </c:pt>
                <c:pt idx="21570" formatCode="m/d/yyyy\ h:mm">
                  <c:v>40471.124999971929</c:v>
                </c:pt>
                <c:pt idx="21571" formatCode="m/d/yyyy\ h:mm">
                  <c:v>40471.166666638594</c:v>
                </c:pt>
                <c:pt idx="21572" formatCode="m/d/yyyy\ h:mm">
                  <c:v>40471.208333305258</c:v>
                </c:pt>
                <c:pt idx="21573" formatCode="m/d/yyyy\ h:mm">
                  <c:v>40471.249999971922</c:v>
                </c:pt>
                <c:pt idx="21574" formatCode="m/d/yyyy\ h:mm">
                  <c:v>40471.291666638572</c:v>
                </c:pt>
                <c:pt idx="21575" formatCode="m/d/yyyy\ h:mm">
                  <c:v>40471.333333305251</c:v>
                </c:pt>
                <c:pt idx="21576" formatCode="m/d/yyyy\ h:mm">
                  <c:v>40471.374999971929</c:v>
                </c:pt>
                <c:pt idx="21577" formatCode="m/d/yyyy\ h:mm">
                  <c:v>40471.416666638594</c:v>
                </c:pt>
                <c:pt idx="21578" formatCode="m/d/yyyy\ h:mm">
                  <c:v>40471.458333305243</c:v>
                </c:pt>
                <c:pt idx="21579" formatCode="m/d/yyyy\ h:mm">
                  <c:v>40471.499999971908</c:v>
                </c:pt>
                <c:pt idx="21580" formatCode="m/d/yyyy\ h:mm">
                  <c:v>40471.541666638572</c:v>
                </c:pt>
                <c:pt idx="21581" formatCode="m/d/yyyy\ h:mm">
                  <c:v>40471.583333305236</c:v>
                </c:pt>
                <c:pt idx="21582" formatCode="m/d/yyyy\ h:mm">
                  <c:v>40471.6249999719</c:v>
                </c:pt>
                <c:pt idx="21583" formatCode="m/d/yyyy\ h:mm">
                  <c:v>40471.666666638564</c:v>
                </c:pt>
                <c:pt idx="21584" formatCode="m/d/yyyy\ h:mm">
                  <c:v>40471.708333305229</c:v>
                </c:pt>
                <c:pt idx="21585" formatCode="m/d/yyyy\ h:mm">
                  <c:v>40471.749999971886</c:v>
                </c:pt>
                <c:pt idx="21586" formatCode="m/d/yyyy\ h:mm">
                  <c:v>40471.791666638543</c:v>
                </c:pt>
                <c:pt idx="21587" formatCode="m/d/yyyy\ h:mm">
                  <c:v>40471.833333305221</c:v>
                </c:pt>
                <c:pt idx="21588" formatCode="m/d/yyyy\ h:mm">
                  <c:v>40471.874999971893</c:v>
                </c:pt>
                <c:pt idx="21589" formatCode="m/d/yyyy\ h:mm">
                  <c:v>40471.916666638564</c:v>
                </c:pt>
                <c:pt idx="21590" formatCode="m/d/yyyy\ h:mm">
                  <c:v>40471.958333305229</c:v>
                </c:pt>
                <c:pt idx="21591" formatCode="m/d/yyyy\ h:mm">
                  <c:v>40471.999999971878</c:v>
                </c:pt>
                <c:pt idx="21592" formatCode="m/d/yyyy\ h:mm">
                  <c:v>40472.041666638535</c:v>
                </c:pt>
                <c:pt idx="21593" formatCode="m/d/yyyy\ h:mm">
                  <c:v>40472.083333305207</c:v>
                </c:pt>
                <c:pt idx="21594" formatCode="m/d/yyyy\ h:mm">
                  <c:v>40472.124999971871</c:v>
                </c:pt>
                <c:pt idx="21595" formatCode="m/d/yyyy\ h:mm">
                  <c:v>40472.166666638535</c:v>
                </c:pt>
                <c:pt idx="21596" formatCode="m/d/yyyy\ h:mm">
                  <c:v>40472.2083333052</c:v>
                </c:pt>
                <c:pt idx="21597" formatCode="m/d/yyyy\ h:mm">
                  <c:v>40472.249999971864</c:v>
                </c:pt>
                <c:pt idx="21598" formatCode="m/d/yyyy\ h:mm">
                  <c:v>40472.291666638514</c:v>
                </c:pt>
                <c:pt idx="21599" formatCode="m/d/yyyy\ h:mm">
                  <c:v>40472.333333305192</c:v>
                </c:pt>
                <c:pt idx="21600" formatCode="m/d/yyyy\ h:mm">
                  <c:v>40472.374999971871</c:v>
                </c:pt>
                <c:pt idx="21601" formatCode="m/d/yyyy\ h:mm">
                  <c:v>40472.416666638535</c:v>
                </c:pt>
                <c:pt idx="21602" formatCode="m/d/yyyy\ h:mm">
                  <c:v>40472.458333305207</c:v>
                </c:pt>
                <c:pt idx="21603" formatCode="m/d/yyyy\ h:mm">
                  <c:v>40472.499999971835</c:v>
                </c:pt>
                <c:pt idx="21604" formatCode="m/d/yyyy\ h:mm">
                  <c:v>40472.541666638514</c:v>
                </c:pt>
                <c:pt idx="21605" formatCode="m/d/yyyy\ h:mm">
                  <c:v>40472.583333305192</c:v>
                </c:pt>
                <c:pt idx="21606" formatCode="m/d/yyyy\ h:mm">
                  <c:v>40472.624999971835</c:v>
                </c:pt>
                <c:pt idx="21607" formatCode="m/d/yyyy\ h:mm">
                  <c:v>40472.666666638506</c:v>
                </c:pt>
                <c:pt idx="21608" formatCode="m/d/yyyy\ h:mm">
                  <c:v>40472.708333305185</c:v>
                </c:pt>
                <c:pt idx="21609" formatCode="m/d/yyyy\ h:mm">
                  <c:v>40472.749999971835</c:v>
                </c:pt>
                <c:pt idx="21610" formatCode="m/d/yyyy\ h:mm">
                  <c:v>40472.791666638477</c:v>
                </c:pt>
                <c:pt idx="21611" formatCode="m/d/yyyy\ h:mm">
                  <c:v>40472.833333305163</c:v>
                </c:pt>
                <c:pt idx="21612" formatCode="m/d/yyyy\ h:mm">
                  <c:v>40472.874999971842</c:v>
                </c:pt>
                <c:pt idx="21613" formatCode="m/d/yyyy\ h:mm">
                  <c:v>40472.916666638492</c:v>
                </c:pt>
                <c:pt idx="21614" formatCode="m/d/yyyy\ h:mm">
                  <c:v>40472.958333305185</c:v>
                </c:pt>
                <c:pt idx="21615" formatCode="m/d/yyyy\ h:mm">
                  <c:v>40472.99999997182</c:v>
                </c:pt>
                <c:pt idx="21616" formatCode="m/d/yyyy\ h:mm">
                  <c:v>40473.041666638484</c:v>
                </c:pt>
                <c:pt idx="21617" formatCode="m/d/yyyy\ h:mm">
                  <c:v>40473.083333305149</c:v>
                </c:pt>
                <c:pt idx="21618" formatCode="m/d/yyyy\ h:mm">
                  <c:v>40473.124999971806</c:v>
                </c:pt>
                <c:pt idx="21619" formatCode="m/d/yyyy\ h:mm">
                  <c:v>40473.166666638477</c:v>
                </c:pt>
                <c:pt idx="21620" formatCode="m/d/yyyy\ h:mm">
                  <c:v>40473.208333305141</c:v>
                </c:pt>
                <c:pt idx="21621" formatCode="m/d/yyyy\ h:mm">
                  <c:v>40473.249999971806</c:v>
                </c:pt>
                <c:pt idx="21622" formatCode="m/d/yyyy\ h:mm">
                  <c:v>40473.291666638448</c:v>
                </c:pt>
                <c:pt idx="21623" formatCode="m/d/yyyy\ h:mm">
                  <c:v>40473.333333305141</c:v>
                </c:pt>
                <c:pt idx="21624" formatCode="m/d/yyyy\ h:mm">
                  <c:v>40473.374999971798</c:v>
                </c:pt>
                <c:pt idx="21625" formatCode="m/d/yyyy\ h:mm">
                  <c:v>40473.416666638463</c:v>
                </c:pt>
                <c:pt idx="21626" formatCode="m/d/yyyy\ h:mm">
                  <c:v>40473.458333305149</c:v>
                </c:pt>
                <c:pt idx="21627" formatCode="m/d/yyyy\ h:mm">
                  <c:v>40473.499999971784</c:v>
                </c:pt>
                <c:pt idx="21628" formatCode="m/d/yyyy\ h:mm">
                  <c:v>40473.541666638455</c:v>
                </c:pt>
                <c:pt idx="21629" formatCode="m/d/yyyy\ h:mm">
                  <c:v>40473.583333305134</c:v>
                </c:pt>
                <c:pt idx="21630" formatCode="m/d/yyyy\ h:mm">
                  <c:v>40473.624999971784</c:v>
                </c:pt>
                <c:pt idx="21631" formatCode="m/d/yyyy\ h:mm">
                  <c:v>40473.666666638434</c:v>
                </c:pt>
                <c:pt idx="21632" formatCode="m/d/yyyy\ h:mm">
                  <c:v>40473.708333305112</c:v>
                </c:pt>
                <c:pt idx="21633" formatCode="m/d/yyyy\ h:mm">
                  <c:v>40473.749999971777</c:v>
                </c:pt>
                <c:pt idx="21634" formatCode="m/d/yyyy\ h:mm">
                  <c:v>40473.791666638419</c:v>
                </c:pt>
                <c:pt idx="21635" formatCode="m/d/yyyy\ h:mm">
                  <c:v>40473.833333305112</c:v>
                </c:pt>
                <c:pt idx="21636" formatCode="m/d/yyyy\ h:mm">
                  <c:v>40473.874999971769</c:v>
                </c:pt>
                <c:pt idx="21637" formatCode="m/d/yyyy\ h:mm">
                  <c:v>40473.916666638441</c:v>
                </c:pt>
                <c:pt idx="21638" formatCode="m/d/yyyy\ h:mm">
                  <c:v>40473.95833330512</c:v>
                </c:pt>
                <c:pt idx="21639" formatCode="m/d/yyyy\ h:mm">
                  <c:v>40473.999999971755</c:v>
                </c:pt>
                <c:pt idx="21640" formatCode="m/d/yyyy\ h:mm">
                  <c:v>40474.041666638426</c:v>
                </c:pt>
                <c:pt idx="21641" formatCode="m/d/yyyy\ h:mm">
                  <c:v>40474.08333330509</c:v>
                </c:pt>
                <c:pt idx="21642" formatCode="m/d/yyyy\ h:mm">
                  <c:v>40474.124999971755</c:v>
                </c:pt>
                <c:pt idx="21643" formatCode="m/d/yyyy\ h:mm">
                  <c:v>40474.166666638404</c:v>
                </c:pt>
                <c:pt idx="21644" formatCode="m/d/yyyy\ h:mm">
                  <c:v>40474.208333305083</c:v>
                </c:pt>
                <c:pt idx="21645" formatCode="m/d/yyyy\ h:mm">
                  <c:v>40474.249999971733</c:v>
                </c:pt>
                <c:pt idx="21646" formatCode="m/d/yyyy\ h:mm">
                  <c:v>40474.291666638383</c:v>
                </c:pt>
                <c:pt idx="21647" formatCode="m/d/yyyy\ h:mm">
                  <c:v>40474.333333305083</c:v>
                </c:pt>
                <c:pt idx="21648" formatCode="m/d/yyyy\ h:mm">
                  <c:v>40474.37499997174</c:v>
                </c:pt>
                <c:pt idx="21649" formatCode="m/d/yyyy\ h:mm">
                  <c:v>40474.416666638412</c:v>
                </c:pt>
                <c:pt idx="21650" formatCode="m/d/yyyy\ h:mm">
                  <c:v>40474.45833330509</c:v>
                </c:pt>
                <c:pt idx="21651" formatCode="m/d/yyyy\ h:mm">
                  <c:v>40474.499999971726</c:v>
                </c:pt>
                <c:pt idx="21652" formatCode="m/d/yyyy\ h:mm">
                  <c:v>40474.541666638383</c:v>
                </c:pt>
                <c:pt idx="21653" formatCode="m/d/yyyy\ h:mm">
                  <c:v>40474.583333305061</c:v>
                </c:pt>
                <c:pt idx="21654" formatCode="m/d/yyyy\ h:mm">
                  <c:v>40474.624999971726</c:v>
                </c:pt>
                <c:pt idx="21655" formatCode="m/d/yyyy\ h:mm">
                  <c:v>40474.666666638375</c:v>
                </c:pt>
                <c:pt idx="21656" formatCode="m/d/yyyy\ h:mm">
                  <c:v>40474.708333305061</c:v>
                </c:pt>
                <c:pt idx="21657" formatCode="m/d/yyyy\ h:mm">
                  <c:v>40474.749999971704</c:v>
                </c:pt>
                <c:pt idx="21658" formatCode="m/d/yyyy\ h:mm">
                  <c:v>40474.791666638353</c:v>
                </c:pt>
                <c:pt idx="21659" formatCode="m/d/yyyy\ h:mm">
                  <c:v>40474.833333305047</c:v>
                </c:pt>
                <c:pt idx="21660" formatCode="m/d/yyyy\ h:mm">
                  <c:v>40474.874999971711</c:v>
                </c:pt>
                <c:pt idx="21661" formatCode="m/d/yyyy\ h:mm">
                  <c:v>40474.916666638383</c:v>
                </c:pt>
                <c:pt idx="21662" formatCode="m/d/yyyy\ h:mm">
                  <c:v>40474.958333305054</c:v>
                </c:pt>
                <c:pt idx="21663" formatCode="m/d/yyyy\ h:mm">
                  <c:v>40474.999999971704</c:v>
                </c:pt>
                <c:pt idx="21664" formatCode="m/d/yyyy\ h:mm">
                  <c:v>40475.041666638353</c:v>
                </c:pt>
                <c:pt idx="21665" formatCode="m/d/yyyy\ h:mm">
                  <c:v>40475.083333305032</c:v>
                </c:pt>
                <c:pt idx="21666" formatCode="m/d/yyyy\ h:mm">
                  <c:v>40475.124999971682</c:v>
                </c:pt>
                <c:pt idx="21667" formatCode="m/d/yyyy\ h:mm">
                  <c:v>40475.166666638346</c:v>
                </c:pt>
                <c:pt idx="21668" formatCode="m/d/yyyy\ h:mm">
                  <c:v>40475.208333305032</c:v>
                </c:pt>
                <c:pt idx="21669" formatCode="m/d/yyyy\ h:mm">
                  <c:v>40475.249999971675</c:v>
                </c:pt>
                <c:pt idx="21670" formatCode="m/d/yyyy\ h:mm">
                  <c:v>40475.291666638324</c:v>
                </c:pt>
                <c:pt idx="21671" formatCode="m/d/yyyy\ h:mm">
                  <c:v>40475.333333305018</c:v>
                </c:pt>
                <c:pt idx="21672" formatCode="m/d/yyyy\ h:mm">
                  <c:v>40475.374999971682</c:v>
                </c:pt>
                <c:pt idx="21673" formatCode="m/d/yyyy\ h:mm">
                  <c:v>40475.416666638346</c:v>
                </c:pt>
                <c:pt idx="21674" formatCode="m/d/yyyy\ h:mm">
                  <c:v>40475.458333305025</c:v>
                </c:pt>
                <c:pt idx="21675" formatCode="m/d/yyyy\ h:mm">
                  <c:v>40475.499999971675</c:v>
                </c:pt>
                <c:pt idx="21676" formatCode="m/d/yyyy\ h:mm">
                  <c:v>40475.541666638324</c:v>
                </c:pt>
                <c:pt idx="21677" formatCode="m/d/yyyy\ h:mm">
                  <c:v>40475.583333305003</c:v>
                </c:pt>
                <c:pt idx="21678" formatCode="m/d/yyyy\ h:mm">
                  <c:v>40475.624999971653</c:v>
                </c:pt>
                <c:pt idx="21679" formatCode="m/d/yyyy\ h:mm">
                  <c:v>40475.666666638324</c:v>
                </c:pt>
                <c:pt idx="21680" formatCode="m/d/yyyy\ h:mm">
                  <c:v>40475.708333305003</c:v>
                </c:pt>
                <c:pt idx="21681" formatCode="m/d/yyyy\ h:mm">
                  <c:v>40475.749999971646</c:v>
                </c:pt>
                <c:pt idx="21682" formatCode="m/d/yyyy\ h:mm">
                  <c:v>40475.791666638303</c:v>
                </c:pt>
                <c:pt idx="21683" formatCode="m/d/yyyy\ h:mm">
                  <c:v>40475.833333305003</c:v>
                </c:pt>
                <c:pt idx="21684" formatCode="m/d/yyyy\ h:mm">
                  <c:v>40475.874999971653</c:v>
                </c:pt>
                <c:pt idx="21685" formatCode="m/d/yyyy\ h:mm">
                  <c:v>40475.916666638317</c:v>
                </c:pt>
                <c:pt idx="21686" formatCode="m/d/yyyy\ h:mm">
                  <c:v>40475.95833330501</c:v>
                </c:pt>
                <c:pt idx="21687" formatCode="m/d/yyyy\ h:mm">
                  <c:v>40475.999999971631</c:v>
                </c:pt>
                <c:pt idx="21688" formatCode="m/d/yyyy\ h:mm">
                  <c:v>40476.041666638295</c:v>
                </c:pt>
                <c:pt idx="21689" formatCode="m/d/yyyy\ h:mm">
                  <c:v>40476.083333304996</c:v>
                </c:pt>
                <c:pt idx="21690" formatCode="m/d/yyyy\ h:mm">
                  <c:v>40476.124999971624</c:v>
                </c:pt>
                <c:pt idx="21691" formatCode="m/d/yyyy\ h:mm">
                  <c:v>40476.166666638288</c:v>
                </c:pt>
                <c:pt idx="21692" formatCode="m/d/yyyy\ h:mm">
                  <c:v>40476.208333304989</c:v>
                </c:pt>
                <c:pt idx="21693" formatCode="m/d/yyyy\ h:mm">
                  <c:v>40476.249999971624</c:v>
                </c:pt>
                <c:pt idx="21694" formatCode="m/d/yyyy\ h:mm">
                  <c:v>40476.291666638266</c:v>
                </c:pt>
                <c:pt idx="21695" formatCode="m/d/yyyy\ h:mm">
                  <c:v>40476.333333304974</c:v>
                </c:pt>
                <c:pt idx="21696" formatCode="m/d/yyyy\ h:mm">
                  <c:v>40476.374999971631</c:v>
                </c:pt>
                <c:pt idx="21697" formatCode="m/d/yyyy\ h:mm">
                  <c:v>40476.416666638288</c:v>
                </c:pt>
                <c:pt idx="21698" formatCode="m/d/yyyy\ h:mm">
                  <c:v>40476.458333304981</c:v>
                </c:pt>
                <c:pt idx="21699" formatCode="m/d/yyyy\ h:mm">
                  <c:v>40476.499999971602</c:v>
                </c:pt>
                <c:pt idx="21700" formatCode="m/d/yyyy\ h:mm">
                  <c:v>40476.541666638266</c:v>
                </c:pt>
                <c:pt idx="21701" formatCode="m/d/yyyy\ h:mm">
                  <c:v>40476.58333330496</c:v>
                </c:pt>
                <c:pt idx="21702" formatCode="m/d/yyyy\ h:mm">
                  <c:v>40476.624999971595</c:v>
                </c:pt>
                <c:pt idx="21703" formatCode="m/d/yyyy\ h:mm">
                  <c:v>40476.666666638259</c:v>
                </c:pt>
                <c:pt idx="21704" formatCode="m/d/yyyy\ h:mm">
                  <c:v>40476.708333304952</c:v>
                </c:pt>
                <c:pt idx="21705" formatCode="m/d/yyyy\ h:mm">
                  <c:v>40476.749999971595</c:v>
                </c:pt>
                <c:pt idx="21706" formatCode="m/d/yyyy\ h:mm">
                  <c:v>40476.791666638237</c:v>
                </c:pt>
                <c:pt idx="21707" formatCode="m/d/yyyy\ h:mm">
                  <c:v>40476.833333304945</c:v>
                </c:pt>
                <c:pt idx="21708" formatCode="m/d/yyyy\ h:mm">
                  <c:v>40476.874999971602</c:v>
                </c:pt>
                <c:pt idx="21709" formatCode="m/d/yyyy\ h:mm">
                  <c:v>40476.916666638259</c:v>
                </c:pt>
                <c:pt idx="21710" formatCode="m/d/yyyy\ h:mm">
                  <c:v>40476.958333304952</c:v>
                </c:pt>
                <c:pt idx="21711" formatCode="m/d/yyyy\ h:mm">
                  <c:v>40476.999999971587</c:v>
                </c:pt>
                <c:pt idx="21712" formatCode="m/d/yyyy\ h:mm">
                  <c:v>40477.041666638237</c:v>
                </c:pt>
                <c:pt idx="21713" formatCode="m/d/yyyy\ h:mm">
                  <c:v>40477.08333330493</c:v>
                </c:pt>
                <c:pt idx="21714" formatCode="m/d/yyyy\ h:mm">
                  <c:v>40477.12499997158</c:v>
                </c:pt>
                <c:pt idx="21715" formatCode="m/d/yyyy\ h:mm">
                  <c:v>40477.16666663823</c:v>
                </c:pt>
                <c:pt idx="21716" formatCode="m/d/yyyy\ h:mm">
                  <c:v>40477.208333304923</c:v>
                </c:pt>
                <c:pt idx="21717" formatCode="m/d/yyyy\ h:mm">
                  <c:v>40477.249999971573</c:v>
                </c:pt>
                <c:pt idx="21718" formatCode="m/d/yyyy\ h:mm">
                  <c:v>40477.291666638208</c:v>
                </c:pt>
                <c:pt idx="21719" formatCode="m/d/yyyy\ h:mm">
                  <c:v>40477.333333304916</c:v>
                </c:pt>
                <c:pt idx="21720" formatCode="m/d/yyyy\ h:mm">
                  <c:v>40477.37499997158</c:v>
                </c:pt>
                <c:pt idx="21721" formatCode="m/d/yyyy\ h:mm">
                  <c:v>40477.41666663823</c:v>
                </c:pt>
                <c:pt idx="21722" formatCode="m/d/yyyy\ h:mm">
                  <c:v>40477.458333304923</c:v>
                </c:pt>
                <c:pt idx="21723" formatCode="m/d/yyyy\ h:mm">
                  <c:v>40477.499999971558</c:v>
                </c:pt>
                <c:pt idx="21724" formatCode="m/d/yyyy\ h:mm">
                  <c:v>40477.541666638208</c:v>
                </c:pt>
                <c:pt idx="21725" formatCode="m/d/yyyy\ h:mm">
                  <c:v>40477.583333304901</c:v>
                </c:pt>
                <c:pt idx="21726" formatCode="m/d/yyyy\ h:mm">
                  <c:v>40477.624999971551</c:v>
                </c:pt>
                <c:pt idx="21727" formatCode="m/d/yyyy\ h:mm">
                  <c:v>40477.666666638201</c:v>
                </c:pt>
                <c:pt idx="21728" formatCode="m/d/yyyy\ h:mm">
                  <c:v>40477.708333304894</c:v>
                </c:pt>
                <c:pt idx="21729" formatCode="m/d/yyyy\ h:mm">
                  <c:v>40477.749999971544</c:v>
                </c:pt>
                <c:pt idx="21730" formatCode="m/d/yyyy\ h:mm">
                  <c:v>40477.791666638179</c:v>
                </c:pt>
                <c:pt idx="21731" formatCode="m/d/yyyy\ h:mm">
                  <c:v>40477.833333304887</c:v>
                </c:pt>
                <c:pt idx="21732" formatCode="m/d/yyyy\ h:mm">
                  <c:v>40477.874999971551</c:v>
                </c:pt>
                <c:pt idx="21733" formatCode="m/d/yyyy\ h:mm">
                  <c:v>40477.916666638201</c:v>
                </c:pt>
                <c:pt idx="21734" formatCode="m/d/yyyy\ h:mm">
                  <c:v>40477.958333304894</c:v>
                </c:pt>
                <c:pt idx="21735" formatCode="m/d/yyyy\ h:mm">
                  <c:v>40477.999999971529</c:v>
                </c:pt>
                <c:pt idx="21736" formatCode="m/d/yyyy\ h:mm">
                  <c:v>40478.041666638186</c:v>
                </c:pt>
                <c:pt idx="21737" formatCode="m/d/yyyy\ h:mm">
                  <c:v>40478.083333304872</c:v>
                </c:pt>
                <c:pt idx="21738" formatCode="m/d/yyyy\ h:mm">
                  <c:v>40478.124999971522</c:v>
                </c:pt>
                <c:pt idx="21739" formatCode="m/d/yyyy\ h:mm">
                  <c:v>40478.166666638186</c:v>
                </c:pt>
                <c:pt idx="21740" formatCode="m/d/yyyy\ h:mm">
                  <c:v>40478.208333304865</c:v>
                </c:pt>
                <c:pt idx="21741" formatCode="m/d/yyyy\ h:mm">
                  <c:v>40478.249999971515</c:v>
                </c:pt>
                <c:pt idx="21742" formatCode="m/d/yyyy\ h:mm">
                  <c:v>40478.291666638164</c:v>
                </c:pt>
                <c:pt idx="21743" formatCode="m/d/yyyy\ h:mm">
                  <c:v>40478.333333304843</c:v>
                </c:pt>
                <c:pt idx="21744" formatCode="m/d/yyyy\ h:mm">
                  <c:v>40478.374999971522</c:v>
                </c:pt>
                <c:pt idx="21745" formatCode="m/d/yyyy\ h:mm">
                  <c:v>40478.416666638186</c:v>
                </c:pt>
                <c:pt idx="21746" formatCode="m/d/yyyy\ h:mm">
                  <c:v>40478.458333304865</c:v>
                </c:pt>
                <c:pt idx="21747" formatCode="m/d/yyyy\ h:mm">
                  <c:v>40478.4999999715</c:v>
                </c:pt>
                <c:pt idx="21748" formatCode="m/d/yyyy\ h:mm">
                  <c:v>40478.541666638164</c:v>
                </c:pt>
                <c:pt idx="21749" formatCode="m/d/yyyy\ h:mm">
                  <c:v>40478.583333304843</c:v>
                </c:pt>
                <c:pt idx="21750" formatCode="m/d/yyyy\ h:mm">
                  <c:v>40478.624999971486</c:v>
                </c:pt>
                <c:pt idx="21751" formatCode="m/d/yyyy\ h:mm">
                  <c:v>40478.666666638157</c:v>
                </c:pt>
                <c:pt idx="21752" formatCode="m/d/yyyy\ h:mm">
                  <c:v>40478.708333304836</c:v>
                </c:pt>
                <c:pt idx="21753" formatCode="m/d/yyyy\ h:mm">
                  <c:v>40478.749999971486</c:v>
                </c:pt>
                <c:pt idx="21754" formatCode="m/d/yyyy\ h:mm">
                  <c:v>40478.791666638128</c:v>
                </c:pt>
                <c:pt idx="21755" formatCode="m/d/yyyy\ h:mm">
                  <c:v>40478.833333304829</c:v>
                </c:pt>
                <c:pt idx="21756" formatCode="m/d/yyyy\ h:mm">
                  <c:v>40478.874999971493</c:v>
                </c:pt>
                <c:pt idx="21757" formatCode="m/d/yyyy\ h:mm">
                  <c:v>40478.916666638142</c:v>
                </c:pt>
                <c:pt idx="21758" formatCode="m/d/yyyy\ h:mm">
                  <c:v>40478.958333304836</c:v>
                </c:pt>
                <c:pt idx="21759" formatCode="m/d/yyyy\ h:mm">
                  <c:v>40478.999999971471</c:v>
                </c:pt>
                <c:pt idx="21760" formatCode="m/d/yyyy\ h:mm">
                  <c:v>40479.041666638135</c:v>
                </c:pt>
                <c:pt idx="21761" formatCode="m/d/yyyy\ h:mm">
                  <c:v>40479.083333304799</c:v>
                </c:pt>
                <c:pt idx="21762" formatCode="m/d/yyyy\ h:mm">
                  <c:v>40479.124999971464</c:v>
                </c:pt>
                <c:pt idx="21763" formatCode="m/d/yyyy\ h:mm">
                  <c:v>40479.166666638128</c:v>
                </c:pt>
                <c:pt idx="21764" formatCode="m/d/yyyy\ h:mm">
                  <c:v>40479.208333304792</c:v>
                </c:pt>
                <c:pt idx="21765" formatCode="m/d/yyyy\ h:mm">
                  <c:v>40479.249999971456</c:v>
                </c:pt>
                <c:pt idx="21766" formatCode="m/d/yyyy\ h:mm">
                  <c:v>40479.291666638099</c:v>
                </c:pt>
                <c:pt idx="21767" formatCode="m/d/yyyy\ h:mm">
                  <c:v>40479.333333304792</c:v>
                </c:pt>
                <c:pt idx="21768" formatCode="m/d/yyyy\ h:mm">
                  <c:v>40479.374999971449</c:v>
                </c:pt>
                <c:pt idx="21769" formatCode="m/d/yyyy\ h:mm">
                  <c:v>40479.416666638113</c:v>
                </c:pt>
                <c:pt idx="21770" formatCode="m/d/yyyy\ h:mm">
                  <c:v>40479.458333304799</c:v>
                </c:pt>
                <c:pt idx="21771" formatCode="m/d/yyyy\ h:mm">
                  <c:v>40479.499999971435</c:v>
                </c:pt>
                <c:pt idx="21772" formatCode="m/d/yyyy\ h:mm">
                  <c:v>40479.541666638106</c:v>
                </c:pt>
                <c:pt idx="21773" formatCode="m/d/yyyy\ h:mm">
                  <c:v>40479.583333304785</c:v>
                </c:pt>
                <c:pt idx="21774" formatCode="m/d/yyyy\ h:mm">
                  <c:v>40479.624999971435</c:v>
                </c:pt>
                <c:pt idx="21775" formatCode="m/d/yyyy\ h:mm">
                  <c:v>40479.666666638084</c:v>
                </c:pt>
                <c:pt idx="21776" formatCode="m/d/yyyy\ h:mm">
                  <c:v>40479.708333304763</c:v>
                </c:pt>
                <c:pt idx="21777" formatCode="m/d/yyyy\ h:mm">
                  <c:v>40479.749999971427</c:v>
                </c:pt>
                <c:pt idx="21778" formatCode="m/d/yyyy\ h:mm">
                  <c:v>40479.79166663807</c:v>
                </c:pt>
                <c:pt idx="21779" formatCode="m/d/yyyy\ h:mm">
                  <c:v>40479.833333304763</c:v>
                </c:pt>
                <c:pt idx="21780" formatCode="m/d/yyyy\ h:mm">
                  <c:v>40479.874999971435</c:v>
                </c:pt>
                <c:pt idx="21781" formatCode="m/d/yyyy\ h:mm">
                  <c:v>40479.916666638092</c:v>
                </c:pt>
                <c:pt idx="21782" formatCode="m/d/yyyy\ h:mm">
                  <c:v>40479.95833330477</c:v>
                </c:pt>
                <c:pt idx="21783" formatCode="m/d/yyyy\ h:mm">
                  <c:v>40479.999999971405</c:v>
                </c:pt>
                <c:pt idx="21784" formatCode="m/d/yyyy\ h:mm">
                  <c:v>40480.041666638077</c:v>
                </c:pt>
                <c:pt idx="21785" formatCode="m/d/yyyy\ h:mm">
                  <c:v>40480.083333304741</c:v>
                </c:pt>
                <c:pt idx="21786" formatCode="m/d/yyyy\ h:mm">
                  <c:v>40480.124999971405</c:v>
                </c:pt>
                <c:pt idx="21787" formatCode="m/d/yyyy\ h:mm">
                  <c:v>40480.16666663807</c:v>
                </c:pt>
                <c:pt idx="21788" formatCode="m/d/yyyy\ h:mm">
                  <c:v>40480.208333304741</c:v>
                </c:pt>
                <c:pt idx="21789" formatCode="m/d/yyyy\ h:mm">
                  <c:v>40480.249999971384</c:v>
                </c:pt>
                <c:pt idx="21790" formatCode="m/d/yyyy\ h:mm">
                  <c:v>40480.291666638033</c:v>
                </c:pt>
                <c:pt idx="21791" formatCode="m/d/yyyy\ h:mm">
                  <c:v>40480.333333304741</c:v>
                </c:pt>
                <c:pt idx="21792" formatCode="m/d/yyyy\ h:mm">
                  <c:v>40480.374999971391</c:v>
                </c:pt>
                <c:pt idx="21793" formatCode="m/d/yyyy\ h:mm">
                  <c:v>40480.416666638062</c:v>
                </c:pt>
                <c:pt idx="21794" formatCode="m/d/yyyy\ h:mm">
                  <c:v>40480.458333304741</c:v>
                </c:pt>
                <c:pt idx="21795" formatCode="m/d/yyyy\ h:mm">
                  <c:v>40480.499999971384</c:v>
                </c:pt>
                <c:pt idx="21796" formatCode="m/d/yyyy\ h:mm">
                  <c:v>40480.541666638033</c:v>
                </c:pt>
                <c:pt idx="21797" formatCode="m/d/yyyy\ h:mm">
                  <c:v>40480.583333304712</c:v>
                </c:pt>
                <c:pt idx="21798" formatCode="m/d/yyyy\ h:mm">
                  <c:v>40480.624999971376</c:v>
                </c:pt>
                <c:pt idx="21799" formatCode="m/d/yyyy\ h:mm">
                  <c:v>40480.666666638026</c:v>
                </c:pt>
                <c:pt idx="21800" formatCode="m/d/yyyy\ h:mm">
                  <c:v>40480.708333304712</c:v>
                </c:pt>
                <c:pt idx="21801" formatCode="m/d/yyyy\ h:mm">
                  <c:v>40480.749999971355</c:v>
                </c:pt>
                <c:pt idx="21802" formatCode="m/d/yyyy\ h:mm">
                  <c:v>40480.791666638004</c:v>
                </c:pt>
                <c:pt idx="21803" formatCode="m/d/yyyy\ h:mm">
                  <c:v>40480.833333304698</c:v>
                </c:pt>
                <c:pt idx="21804" formatCode="m/d/yyyy\ h:mm">
                  <c:v>40480.874999971362</c:v>
                </c:pt>
                <c:pt idx="21805" formatCode="m/d/yyyy\ h:mm">
                  <c:v>40480.916666638033</c:v>
                </c:pt>
                <c:pt idx="21806" formatCode="m/d/yyyy\ h:mm">
                  <c:v>40480.958333304705</c:v>
                </c:pt>
                <c:pt idx="21807" formatCode="m/d/yyyy\ h:mm">
                  <c:v>40480.999999971355</c:v>
                </c:pt>
                <c:pt idx="21808" formatCode="m/d/yyyy\ h:mm">
                  <c:v>40481.041666638004</c:v>
                </c:pt>
                <c:pt idx="21809" formatCode="m/d/yyyy\ h:mm">
                  <c:v>40481.083333304683</c:v>
                </c:pt>
                <c:pt idx="21810" formatCode="m/d/yyyy\ h:mm">
                  <c:v>40481.124999971333</c:v>
                </c:pt>
                <c:pt idx="21811" formatCode="m/d/yyyy\ h:mm">
                  <c:v>40481.166666638004</c:v>
                </c:pt>
                <c:pt idx="21812" formatCode="m/d/yyyy\ h:mm">
                  <c:v>40481.208333304683</c:v>
                </c:pt>
                <c:pt idx="21813" formatCode="m/d/yyyy\ h:mm">
                  <c:v>40481.249999971325</c:v>
                </c:pt>
                <c:pt idx="21814" formatCode="m/d/yyyy\ h:mm">
                  <c:v>40481.291666637982</c:v>
                </c:pt>
                <c:pt idx="21815" formatCode="m/d/yyyy\ h:mm">
                  <c:v>40481.333333304668</c:v>
                </c:pt>
                <c:pt idx="21816" formatCode="m/d/yyyy\ h:mm">
                  <c:v>40481.374999971333</c:v>
                </c:pt>
                <c:pt idx="21817" formatCode="m/d/yyyy\ h:mm">
                  <c:v>40481.416666637997</c:v>
                </c:pt>
                <c:pt idx="21818" formatCode="m/d/yyyy\ h:mm">
                  <c:v>40481.458333304676</c:v>
                </c:pt>
                <c:pt idx="21819" formatCode="m/d/yyyy\ h:mm">
                  <c:v>40481.499999971325</c:v>
                </c:pt>
                <c:pt idx="21820" formatCode="m/d/yyyy\ h:mm">
                  <c:v>40481.541666637975</c:v>
                </c:pt>
                <c:pt idx="21821" formatCode="m/d/yyyy\ h:mm">
                  <c:v>40481.583333304661</c:v>
                </c:pt>
                <c:pt idx="21822" formatCode="m/d/yyyy\ h:mm">
                  <c:v>40481.624999971304</c:v>
                </c:pt>
                <c:pt idx="21823" formatCode="m/d/yyyy\ h:mm">
                  <c:v>40481.666666637975</c:v>
                </c:pt>
                <c:pt idx="21824" formatCode="m/d/yyyy\ h:mm">
                  <c:v>40481.708333304647</c:v>
                </c:pt>
                <c:pt idx="21825" formatCode="m/d/yyyy\ h:mm">
                  <c:v>40481.749999971304</c:v>
                </c:pt>
                <c:pt idx="21826" formatCode="m/d/yyyy\ h:mm">
                  <c:v>40481.791666637953</c:v>
                </c:pt>
                <c:pt idx="21827" formatCode="m/d/yyyy\ h:mm">
                  <c:v>40481.833333304639</c:v>
                </c:pt>
                <c:pt idx="21828" formatCode="m/d/yyyy\ h:mm">
                  <c:v>40481.874999971311</c:v>
                </c:pt>
                <c:pt idx="21829" formatCode="m/d/yyyy\ h:mm">
                  <c:v>40481.916666637968</c:v>
                </c:pt>
                <c:pt idx="21830" formatCode="m/d/yyyy\ h:mm">
                  <c:v>40481.958333304647</c:v>
                </c:pt>
                <c:pt idx="21831" formatCode="m/d/yyyy\ h:mm">
                  <c:v>40481.999999971282</c:v>
                </c:pt>
                <c:pt idx="21832" formatCode="m/d/yyyy\ h:mm">
                  <c:v>40482.041666637946</c:v>
                </c:pt>
                <c:pt idx="21833" formatCode="m/d/yyyy\ h:mm">
                  <c:v>40482.083333304632</c:v>
                </c:pt>
                <c:pt idx="21834" formatCode="m/d/yyyy\ h:mm">
                  <c:v>40482.124999971275</c:v>
                </c:pt>
                <c:pt idx="21835" formatCode="m/d/yyyy\ h:mm">
                  <c:v>40482.166666637939</c:v>
                </c:pt>
                <c:pt idx="21836" formatCode="m/d/yyyy\ h:mm">
                  <c:v>40482.208333304618</c:v>
                </c:pt>
                <c:pt idx="21837" formatCode="m/d/yyyy\ h:mm">
                  <c:v>40482.249999971275</c:v>
                </c:pt>
                <c:pt idx="21838" formatCode="m/d/yyyy\ h:mm">
                  <c:v>40482.291666637917</c:v>
                </c:pt>
                <c:pt idx="21839" formatCode="m/d/yyyy\ h:mm">
                  <c:v>40482.33333330461</c:v>
                </c:pt>
                <c:pt idx="21840" formatCode="m/d/yyyy\ h:mm">
                  <c:v>40482.374999971282</c:v>
                </c:pt>
                <c:pt idx="21841" formatCode="m/d/yyyy\ h:mm">
                  <c:v>40482.416666637939</c:v>
                </c:pt>
                <c:pt idx="21842" formatCode="m/d/yyyy\ h:mm">
                  <c:v>40482.458333304618</c:v>
                </c:pt>
                <c:pt idx="21843" formatCode="m/d/yyyy\ h:mm">
                  <c:v>40482.499999971253</c:v>
                </c:pt>
                <c:pt idx="21844" formatCode="m/d/yyyy\ h:mm">
                  <c:v>40482.541666637924</c:v>
                </c:pt>
                <c:pt idx="21845" formatCode="m/d/yyyy\ h:mm">
                  <c:v>40482.583333304603</c:v>
                </c:pt>
                <c:pt idx="21846" formatCode="m/d/yyyy\ h:mm">
                  <c:v>40482.624999971245</c:v>
                </c:pt>
                <c:pt idx="21847" formatCode="m/d/yyyy\ h:mm">
                  <c:v>40482.666666637924</c:v>
                </c:pt>
                <c:pt idx="21848" formatCode="m/d/yyyy\ h:mm">
                  <c:v>40482.708333304603</c:v>
                </c:pt>
                <c:pt idx="21849" formatCode="m/d/yyyy\ h:mm">
                  <c:v>40482.749999971238</c:v>
                </c:pt>
                <c:pt idx="21850" formatCode="m/d/yyyy\ h:mm">
                  <c:v>40482.791666637888</c:v>
                </c:pt>
                <c:pt idx="21851" formatCode="m/d/yyyy\ h:mm">
                  <c:v>40482.833333304596</c:v>
                </c:pt>
                <c:pt idx="21852" formatCode="m/d/yyyy\ h:mm">
                  <c:v>40482.874999971245</c:v>
                </c:pt>
                <c:pt idx="21853" formatCode="m/d/yyyy\ h:mm">
                  <c:v>40482.91666663791</c:v>
                </c:pt>
                <c:pt idx="21854" formatCode="m/d/yyyy\ h:mm">
                  <c:v>40482.95833330461</c:v>
                </c:pt>
                <c:pt idx="21855" formatCode="m/d/yyyy\ h:mm">
                  <c:v>40482.999999971224</c:v>
                </c:pt>
                <c:pt idx="21856" formatCode="m/d/yyyy\ h:mm">
                  <c:v>40483.041666637888</c:v>
                </c:pt>
                <c:pt idx="21857" formatCode="m/d/yyyy\ h:mm">
                  <c:v>40483.083333304588</c:v>
                </c:pt>
                <c:pt idx="21858" formatCode="m/d/yyyy\ h:mm">
                  <c:v>40483.124999971224</c:v>
                </c:pt>
                <c:pt idx="21859" formatCode="m/d/yyyy\ h:mm">
                  <c:v>40483.166666637881</c:v>
                </c:pt>
                <c:pt idx="21860" formatCode="m/d/yyyy\ h:mm">
                  <c:v>40483.208333304574</c:v>
                </c:pt>
                <c:pt idx="21861" formatCode="m/d/yyyy\ h:mm">
                  <c:v>40483.249999971224</c:v>
                </c:pt>
                <c:pt idx="21862" formatCode="m/d/yyyy\ h:mm">
                  <c:v>40483.291666637859</c:v>
                </c:pt>
                <c:pt idx="21863" formatCode="m/d/yyyy\ h:mm">
                  <c:v>40483.333333304567</c:v>
                </c:pt>
                <c:pt idx="21864" formatCode="m/d/yyyy\ h:mm">
                  <c:v>40483.374999971216</c:v>
                </c:pt>
                <c:pt idx="21865" formatCode="m/d/yyyy\ h:mm">
                  <c:v>40483.416666637881</c:v>
                </c:pt>
                <c:pt idx="21866" formatCode="m/d/yyyy\ h:mm">
                  <c:v>40483.458333304574</c:v>
                </c:pt>
                <c:pt idx="21867" formatCode="m/d/yyyy\ h:mm">
                  <c:v>40483.499999971194</c:v>
                </c:pt>
                <c:pt idx="21868" formatCode="m/d/yyyy\ h:mm">
                  <c:v>40483.541666637859</c:v>
                </c:pt>
                <c:pt idx="21869" formatCode="m/d/yyyy\ h:mm">
                  <c:v>40483.583333304552</c:v>
                </c:pt>
                <c:pt idx="21870" formatCode="m/d/yyyy\ h:mm">
                  <c:v>40483.624999971194</c:v>
                </c:pt>
                <c:pt idx="21871" formatCode="m/d/yyyy\ h:mm">
                  <c:v>40483.666666637851</c:v>
                </c:pt>
                <c:pt idx="21872" formatCode="m/d/yyyy\ h:mm">
                  <c:v>40483.708333304545</c:v>
                </c:pt>
                <c:pt idx="21873" formatCode="m/d/yyyy\ h:mm">
                  <c:v>40483.749999971194</c:v>
                </c:pt>
                <c:pt idx="21874" formatCode="m/d/yyyy\ h:mm">
                  <c:v>40483.79166663783</c:v>
                </c:pt>
                <c:pt idx="21875" formatCode="m/d/yyyy\ h:mm">
                  <c:v>40483.833333304538</c:v>
                </c:pt>
                <c:pt idx="21876" formatCode="m/d/yyyy\ h:mm">
                  <c:v>40483.874999971202</c:v>
                </c:pt>
                <c:pt idx="21877" formatCode="m/d/yyyy\ h:mm">
                  <c:v>40483.916666637851</c:v>
                </c:pt>
                <c:pt idx="21878" formatCode="m/d/yyyy\ h:mm">
                  <c:v>40483.958333304545</c:v>
                </c:pt>
                <c:pt idx="21879" formatCode="m/d/yyyy\ h:mm">
                  <c:v>40483.99999997118</c:v>
                </c:pt>
                <c:pt idx="21880" formatCode="m/d/yyyy\ h:mm">
                  <c:v>40484.04166663783</c:v>
                </c:pt>
                <c:pt idx="21881" formatCode="m/d/yyyy\ h:mm">
                  <c:v>40484.083333304523</c:v>
                </c:pt>
                <c:pt idx="21882" formatCode="m/d/yyyy\ h:mm">
                  <c:v>40484.124999971173</c:v>
                </c:pt>
                <c:pt idx="21883" formatCode="m/d/yyyy\ h:mm">
                  <c:v>40484.166666637822</c:v>
                </c:pt>
                <c:pt idx="21884" formatCode="m/d/yyyy\ h:mm">
                  <c:v>40484.208333304516</c:v>
                </c:pt>
                <c:pt idx="21885" formatCode="m/d/yyyy\ h:mm">
                  <c:v>40484.249999971165</c:v>
                </c:pt>
                <c:pt idx="21886" formatCode="m/d/yyyy\ h:mm">
                  <c:v>40484.291666637801</c:v>
                </c:pt>
                <c:pt idx="21887" formatCode="m/d/yyyy\ h:mm">
                  <c:v>40484.333333304508</c:v>
                </c:pt>
                <c:pt idx="21888" formatCode="m/d/yyyy\ h:mm">
                  <c:v>40484.374999971173</c:v>
                </c:pt>
                <c:pt idx="21889" formatCode="m/d/yyyy\ h:mm">
                  <c:v>40484.416666637822</c:v>
                </c:pt>
                <c:pt idx="21890" formatCode="m/d/yyyy\ h:mm">
                  <c:v>40484.458333304516</c:v>
                </c:pt>
                <c:pt idx="21891" formatCode="m/d/yyyy\ h:mm">
                  <c:v>40484.499999971151</c:v>
                </c:pt>
                <c:pt idx="21892" formatCode="m/d/yyyy\ h:mm">
                  <c:v>40484.541666637801</c:v>
                </c:pt>
                <c:pt idx="21893" formatCode="m/d/yyyy\ h:mm">
                  <c:v>40484.583333304494</c:v>
                </c:pt>
                <c:pt idx="21894" formatCode="m/d/yyyy\ h:mm">
                  <c:v>40484.624999971144</c:v>
                </c:pt>
                <c:pt idx="21895" formatCode="m/d/yyyy\ h:mm">
                  <c:v>40484.666666637793</c:v>
                </c:pt>
                <c:pt idx="21896" formatCode="m/d/yyyy\ h:mm">
                  <c:v>40484.708333304487</c:v>
                </c:pt>
                <c:pt idx="21897" formatCode="m/d/yyyy\ h:mm">
                  <c:v>40484.749999971136</c:v>
                </c:pt>
                <c:pt idx="21898" formatCode="m/d/yyyy\ h:mm">
                  <c:v>40484.791666637771</c:v>
                </c:pt>
                <c:pt idx="21899" formatCode="m/d/yyyy\ h:mm">
                  <c:v>40484.833333304479</c:v>
                </c:pt>
                <c:pt idx="21900" formatCode="m/d/yyyy\ h:mm">
                  <c:v>40484.874999971144</c:v>
                </c:pt>
                <c:pt idx="21901" formatCode="m/d/yyyy\ h:mm">
                  <c:v>40484.916666637786</c:v>
                </c:pt>
                <c:pt idx="21902" formatCode="m/d/yyyy\ h:mm">
                  <c:v>40484.958333304487</c:v>
                </c:pt>
                <c:pt idx="21903" formatCode="m/d/yyyy\ h:mm">
                  <c:v>40484.999999971122</c:v>
                </c:pt>
                <c:pt idx="21904" formatCode="m/d/yyyy\ h:mm">
                  <c:v>40485.041666637771</c:v>
                </c:pt>
                <c:pt idx="21905" formatCode="m/d/yyyy\ h:mm">
                  <c:v>40485.083333304465</c:v>
                </c:pt>
                <c:pt idx="21906" formatCode="m/d/yyyy\ h:mm">
                  <c:v>40485.124999971114</c:v>
                </c:pt>
                <c:pt idx="21907" formatCode="m/d/yyyy\ h:mm">
                  <c:v>40485.166666637764</c:v>
                </c:pt>
                <c:pt idx="21908" formatCode="m/d/yyyy\ h:mm">
                  <c:v>40485.208333304443</c:v>
                </c:pt>
                <c:pt idx="21909" formatCode="m/d/yyyy\ h:mm">
                  <c:v>40485.249999971107</c:v>
                </c:pt>
                <c:pt idx="21910" formatCode="m/d/yyyy\ h:mm">
                  <c:v>40485.291666637742</c:v>
                </c:pt>
                <c:pt idx="21911" formatCode="m/d/yyyy\ h:mm">
                  <c:v>40485.333333304443</c:v>
                </c:pt>
                <c:pt idx="21912" formatCode="m/d/yyyy\ h:mm">
                  <c:v>40485.374999971114</c:v>
                </c:pt>
                <c:pt idx="21913" formatCode="m/d/yyyy\ h:mm">
                  <c:v>40485.416666637764</c:v>
                </c:pt>
                <c:pt idx="21914" formatCode="m/d/yyyy\ h:mm">
                  <c:v>40485.45833330445</c:v>
                </c:pt>
                <c:pt idx="21915" formatCode="m/d/yyyy\ h:mm">
                  <c:v>40485.499999971085</c:v>
                </c:pt>
                <c:pt idx="21916" formatCode="m/d/yyyy\ h:mm">
                  <c:v>40485.541666637742</c:v>
                </c:pt>
                <c:pt idx="21917" formatCode="m/d/yyyy\ h:mm">
                  <c:v>40485.583333304436</c:v>
                </c:pt>
                <c:pt idx="21918" formatCode="m/d/yyyy\ h:mm">
                  <c:v>40485.624999971085</c:v>
                </c:pt>
                <c:pt idx="21919" formatCode="m/d/yyyy\ h:mm">
                  <c:v>40485.666666637728</c:v>
                </c:pt>
                <c:pt idx="21920" formatCode="m/d/yyyy\ h:mm">
                  <c:v>40485.708333304428</c:v>
                </c:pt>
                <c:pt idx="21921" formatCode="m/d/yyyy\ h:mm">
                  <c:v>40485.749999971078</c:v>
                </c:pt>
                <c:pt idx="21922" formatCode="m/d/yyyy\ h:mm">
                  <c:v>40485.791666637706</c:v>
                </c:pt>
                <c:pt idx="21923" formatCode="m/d/yyyy\ h:mm">
                  <c:v>40485.833333304421</c:v>
                </c:pt>
                <c:pt idx="21924" formatCode="m/d/yyyy\ h:mm">
                  <c:v>40485.874999971085</c:v>
                </c:pt>
                <c:pt idx="21925" formatCode="m/d/yyyy\ h:mm">
                  <c:v>40485.916666637735</c:v>
                </c:pt>
                <c:pt idx="21926" formatCode="m/d/yyyy\ h:mm">
                  <c:v>40485.958333304421</c:v>
                </c:pt>
                <c:pt idx="21927" formatCode="m/d/yyyy\ h:mm">
                  <c:v>40485.999999971064</c:v>
                </c:pt>
                <c:pt idx="21928" formatCode="m/d/yyyy\ h:mm">
                  <c:v>40486.041666637713</c:v>
                </c:pt>
                <c:pt idx="21929" formatCode="m/d/yyyy\ h:mm">
                  <c:v>40486.083333304392</c:v>
                </c:pt>
                <c:pt idx="21930" formatCode="m/d/yyyy\ h:mm">
                  <c:v>40486.124999971056</c:v>
                </c:pt>
                <c:pt idx="21931" formatCode="m/d/yyyy\ h:mm">
                  <c:v>40486.166666637699</c:v>
                </c:pt>
                <c:pt idx="21932" formatCode="m/d/yyyy\ h:mm">
                  <c:v>40486.208333304392</c:v>
                </c:pt>
                <c:pt idx="21933" formatCode="m/d/yyyy\ h:mm">
                  <c:v>40486.249999971034</c:v>
                </c:pt>
                <c:pt idx="21934" formatCode="m/d/yyyy\ h:mm">
                  <c:v>40486.29166663767</c:v>
                </c:pt>
                <c:pt idx="21935" formatCode="m/d/yyyy\ h:mm">
                  <c:v>40486.333333304392</c:v>
                </c:pt>
                <c:pt idx="21936" formatCode="m/d/yyyy\ h:mm">
                  <c:v>40486.374999971042</c:v>
                </c:pt>
                <c:pt idx="21937" formatCode="m/d/yyyy\ h:mm">
                  <c:v>40486.416666637706</c:v>
                </c:pt>
                <c:pt idx="21938" formatCode="m/d/yyyy\ h:mm">
                  <c:v>40486.458333304399</c:v>
                </c:pt>
                <c:pt idx="21939" formatCode="m/d/yyyy\ h:mm">
                  <c:v>40486.499999971034</c:v>
                </c:pt>
                <c:pt idx="21940" formatCode="m/d/yyyy\ h:mm">
                  <c:v>40486.541666637677</c:v>
                </c:pt>
                <c:pt idx="21941" formatCode="m/d/yyyy\ h:mm">
                  <c:v>40486.583333304363</c:v>
                </c:pt>
                <c:pt idx="21942" formatCode="m/d/yyyy\ h:mm">
                  <c:v>40486.624999971027</c:v>
                </c:pt>
                <c:pt idx="21943" formatCode="m/d/yyyy\ h:mm">
                  <c:v>40486.66666663767</c:v>
                </c:pt>
                <c:pt idx="21944" formatCode="m/d/yyyy\ h:mm">
                  <c:v>40486.708333304363</c:v>
                </c:pt>
                <c:pt idx="21945" formatCode="m/d/yyyy\ h:mm">
                  <c:v>40486.74999997102</c:v>
                </c:pt>
                <c:pt idx="21946" formatCode="m/d/yyyy\ h:mm">
                  <c:v>40486.791666637655</c:v>
                </c:pt>
                <c:pt idx="21947" formatCode="m/d/yyyy\ h:mm">
                  <c:v>40486.833333304348</c:v>
                </c:pt>
                <c:pt idx="21948" formatCode="m/d/yyyy\ h:mm">
                  <c:v>40486.874999971013</c:v>
                </c:pt>
                <c:pt idx="21949" formatCode="m/d/yyyy\ h:mm">
                  <c:v>40486.916666637677</c:v>
                </c:pt>
                <c:pt idx="21950" formatCode="m/d/yyyy\ h:mm">
                  <c:v>40486.958333304356</c:v>
                </c:pt>
                <c:pt idx="21951" formatCode="m/d/yyyy\ h:mm">
                  <c:v>40486.999999971005</c:v>
                </c:pt>
                <c:pt idx="21952" formatCode="m/d/yyyy\ h:mm">
                  <c:v>40487.041666637648</c:v>
                </c:pt>
                <c:pt idx="21953" formatCode="m/d/yyyy\ h:mm">
                  <c:v>40487.083333304341</c:v>
                </c:pt>
                <c:pt idx="21954" formatCode="m/d/yyyy\ h:mm">
                  <c:v>40487.124999970998</c:v>
                </c:pt>
                <c:pt idx="21955" formatCode="m/d/yyyy\ h:mm">
                  <c:v>40487.166666637633</c:v>
                </c:pt>
                <c:pt idx="21956" formatCode="m/d/yyyy\ h:mm">
                  <c:v>40487.208333304341</c:v>
                </c:pt>
                <c:pt idx="21957" formatCode="m/d/yyyy\ h:mm">
                  <c:v>40487.249999970991</c:v>
                </c:pt>
                <c:pt idx="21958" formatCode="m/d/yyyy\ h:mm">
                  <c:v>40487.291666637619</c:v>
                </c:pt>
                <c:pt idx="21959" formatCode="m/d/yyyy\ h:mm">
                  <c:v>40487.333333304319</c:v>
                </c:pt>
                <c:pt idx="21960" formatCode="m/d/yyyy\ h:mm">
                  <c:v>40487.374999970998</c:v>
                </c:pt>
                <c:pt idx="21961" formatCode="m/d/yyyy\ h:mm">
                  <c:v>40487.416666637633</c:v>
                </c:pt>
                <c:pt idx="21962" formatCode="m/d/yyyy\ h:mm">
                  <c:v>40487.458333304327</c:v>
                </c:pt>
                <c:pt idx="21963" formatCode="m/d/yyyy\ h:mm">
                  <c:v>40487.499999970983</c:v>
                </c:pt>
                <c:pt idx="21964" formatCode="m/d/yyyy\ h:mm">
                  <c:v>40487.541666637619</c:v>
                </c:pt>
                <c:pt idx="21965" formatCode="m/d/yyyy\ h:mm">
                  <c:v>40487.583333304312</c:v>
                </c:pt>
                <c:pt idx="21966" formatCode="m/d/yyyy\ h:mm">
                  <c:v>40487.624999970969</c:v>
                </c:pt>
                <c:pt idx="21967" formatCode="m/d/yyyy\ h:mm">
                  <c:v>40487.666666637604</c:v>
                </c:pt>
                <c:pt idx="21968" formatCode="m/d/yyyy\ h:mm">
                  <c:v>40487.708333304297</c:v>
                </c:pt>
                <c:pt idx="21969" formatCode="m/d/yyyy\ h:mm">
                  <c:v>40487.749999970962</c:v>
                </c:pt>
                <c:pt idx="21970" formatCode="m/d/yyyy\ h:mm">
                  <c:v>40487.79166663759</c:v>
                </c:pt>
                <c:pt idx="21971" formatCode="m/d/yyyy\ h:mm">
                  <c:v>40487.83333330429</c:v>
                </c:pt>
                <c:pt idx="21972" formatCode="m/d/yyyy\ h:mm">
                  <c:v>40487.874999970976</c:v>
                </c:pt>
                <c:pt idx="21973" formatCode="m/d/yyyy\ h:mm">
                  <c:v>40487.916666637604</c:v>
                </c:pt>
                <c:pt idx="21974" formatCode="m/d/yyyy\ h:mm">
                  <c:v>40487.958333304297</c:v>
                </c:pt>
                <c:pt idx="21975" formatCode="m/d/yyyy\ h:mm">
                  <c:v>40487.999999970947</c:v>
                </c:pt>
                <c:pt idx="21976" formatCode="m/d/yyyy\ h:mm">
                  <c:v>40488.04166663759</c:v>
                </c:pt>
                <c:pt idx="21977" formatCode="m/d/yyyy\ h:mm">
                  <c:v>40488.083333304283</c:v>
                </c:pt>
                <c:pt idx="21978" formatCode="m/d/yyyy\ h:mm">
                  <c:v>40488.12499997094</c:v>
                </c:pt>
                <c:pt idx="21979" formatCode="m/d/yyyy\ h:mm">
                  <c:v>40488.16666663759</c:v>
                </c:pt>
                <c:pt idx="21980" formatCode="m/d/yyyy\ h:mm">
                  <c:v>40488.208333304268</c:v>
                </c:pt>
                <c:pt idx="21981" formatCode="m/d/yyyy\ h:mm">
                  <c:v>40488.249999970933</c:v>
                </c:pt>
                <c:pt idx="21982" formatCode="m/d/yyyy\ h:mm">
                  <c:v>40488.291666637568</c:v>
                </c:pt>
                <c:pt idx="21983" formatCode="m/d/yyyy\ h:mm">
                  <c:v>40488.333333304261</c:v>
                </c:pt>
                <c:pt idx="21984" formatCode="m/d/yyyy\ h:mm">
                  <c:v>40488.374999970947</c:v>
                </c:pt>
                <c:pt idx="21985" formatCode="m/d/yyyy\ h:mm">
                  <c:v>40488.41666663759</c:v>
                </c:pt>
                <c:pt idx="21986" formatCode="m/d/yyyy\ h:mm">
                  <c:v>40488.458333304276</c:v>
                </c:pt>
                <c:pt idx="21987" formatCode="m/d/yyyy\ h:mm">
                  <c:v>40488.499999970918</c:v>
                </c:pt>
                <c:pt idx="21988" formatCode="m/d/yyyy\ h:mm">
                  <c:v>40488.541666637575</c:v>
                </c:pt>
                <c:pt idx="21989" formatCode="m/d/yyyy\ h:mm">
                  <c:v>40488.583333304246</c:v>
                </c:pt>
                <c:pt idx="21990" formatCode="m/d/yyyy\ h:mm">
                  <c:v>40488.624999970911</c:v>
                </c:pt>
                <c:pt idx="21991" formatCode="m/d/yyyy\ h:mm">
                  <c:v>40488.666666637575</c:v>
                </c:pt>
                <c:pt idx="21992" formatCode="m/d/yyyy\ h:mm">
                  <c:v>40488.708333304239</c:v>
                </c:pt>
                <c:pt idx="21993" formatCode="m/d/yyyy\ h:mm">
                  <c:v>40488.749999970903</c:v>
                </c:pt>
                <c:pt idx="21994" formatCode="m/d/yyyy\ h:mm">
                  <c:v>40488.791666637539</c:v>
                </c:pt>
                <c:pt idx="21995" formatCode="m/d/yyyy\ h:mm">
                  <c:v>40488.833333304232</c:v>
                </c:pt>
                <c:pt idx="21996" formatCode="m/d/yyyy\ h:mm">
                  <c:v>40488.874999970911</c:v>
                </c:pt>
                <c:pt idx="21997" formatCode="m/d/yyyy\ h:mm">
                  <c:v>40488.91666663756</c:v>
                </c:pt>
                <c:pt idx="21998" formatCode="m/d/yyyy\ h:mm">
                  <c:v>40488.958333304246</c:v>
                </c:pt>
                <c:pt idx="21999" formatCode="m/d/yyyy\ h:mm">
                  <c:v>40488.999999970889</c:v>
                </c:pt>
                <c:pt idx="22000" formatCode="m/d/yyyy\ h:mm">
                  <c:v>40489.041666637539</c:v>
                </c:pt>
                <c:pt idx="22001" formatCode="m/d/yyyy\ h:mm">
                  <c:v>40489.083333304217</c:v>
                </c:pt>
                <c:pt idx="22002" formatCode="m/d/yyyy\ h:mm">
                  <c:v>40489.124999970882</c:v>
                </c:pt>
                <c:pt idx="22003" formatCode="m/d/yyyy\ h:mm">
                  <c:v>40489.166666637531</c:v>
                </c:pt>
                <c:pt idx="22004" formatCode="m/d/yyyy\ h:mm">
                  <c:v>40489.20833330421</c:v>
                </c:pt>
                <c:pt idx="22005" formatCode="m/d/yyyy\ h:mm">
                  <c:v>40489.249999970882</c:v>
                </c:pt>
                <c:pt idx="22006" formatCode="m/d/yyyy\ h:mm">
                  <c:v>40489.291666637517</c:v>
                </c:pt>
                <c:pt idx="22007" formatCode="m/d/yyyy\ h:mm">
                  <c:v>40489.333333304203</c:v>
                </c:pt>
                <c:pt idx="22008" formatCode="m/d/yyyy\ h:mm">
                  <c:v>40489.374999970889</c:v>
                </c:pt>
                <c:pt idx="22009" formatCode="m/d/yyyy\ h:mm">
                  <c:v>40489.416666637531</c:v>
                </c:pt>
                <c:pt idx="22010" formatCode="m/d/yyyy\ h:mm">
                  <c:v>40489.458333304217</c:v>
                </c:pt>
                <c:pt idx="22011" formatCode="m/d/yyyy\ h:mm">
                  <c:v>40489.49999997086</c:v>
                </c:pt>
                <c:pt idx="22012" formatCode="m/d/yyyy\ h:mm">
                  <c:v>40489.541666637524</c:v>
                </c:pt>
                <c:pt idx="22013" formatCode="m/d/yyyy\ h:mm">
                  <c:v>40489.583333304203</c:v>
                </c:pt>
                <c:pt idx="22014" formatCode="m/d/yyyy\ h:mm">
                  <c:v>40489.624999970853</c:v>
                </c:pt>
                <c:pt idx="22015" formatCode="m/d/yyyy\ h:mm">
                  <c:v>40489.666666637502</c:v>
                </c:pt>
                <c:pt idx="22016" formatCode="m/d/yyyy\ h:mm">
                  <c:v>40489.708333304196</c:v>
                </c:pt>
                <c:pt idx="22017" formatCode="m/d/yyyy\ h:mm">
                  <c:v>40489.749999970845</c:v>
                </c:pt>
                <c:pt idx="22018" formatCode="m/d/yyyy\ h:mm">
                  <c:v>40489.79166663748</c:v>
                </c:pt>
                <c:pt idx="22019" formatCode="m/d/yyyy\ h:mm">
                  <c:v>40489.833333304196</c:v>
                </c:pt>
                <c:pt idx="22020" formatCode="m/d/yyyy\ h:mm">
                  <c:v>40489.874999970853</c:v>
                </c:pt>
                <c:pt idx="22021" formatCode="m/d/yyyy\ h:mm">
                  <c:v>40489.916666637502</c:v>
                </c:pt>
                <c:pt idx="22022" formatCode="m/d/yyyy\ h:mm">
                  <c:v>40489.958333304196</c:v>
                </c:pt>
                <c:pt idx="22023" formatCode="m/d/yyyy\ h:mm">
                  <c:v>40489.999999970831</c:v>
                </c:pt>
                <c:pt idx="22024" formatCode="m/d/yyyy\ h:mm">
                  <c:v>40490.04166663748</c:v>
                </c:pt>
                <c:pt idx="22025" formatCode="m/d/yyyy\ h:mm">
                  <c:v>40490.083333304174</c:v>
                </c:pt>
                <c:pt idx="22026" formatCode="m/d/yyyy\ h:mm">
                  <c:v>40490.124999970823</c:v>
                </c:pt>
                <c:pt idx="22027" formatCode="m/d/yyyy\ h:mm">
                  <c:v>40490.166666637473</c:v>
                </c:pt>
                <c:pt idx="22028" formatCode="m/d/yyyy\ h:mm">
                  <c:v>40490.208333304166</c:v>
                </c:pt>
                <c:pt idx="22029" formatCode="m/d/yyyy\ h:mm">
                  <c:v>40490.249999970816</c:v>
                </c:pt>
                <c:pt idx="22030" formatCode="m/d/yyyy\ h:mm">
                  <c:v>40490.291666637451</c:v>
                </c:pt>
                <c:pt idx="22031" formatCode="m/d/yyyy\ h:mm">
                  <c:v>40490.333333304159</c:v>
                </c:pt>
                <c:pt idx="22032" formatCode="m/d/yyyy\ h:mm">
                  <c:v>40490.374999970823</c:v>
                </c:pt>
                <c:pt idx="22033" formatCode="m/d/yyyy\ h:mm">
                  <c:v>40490.416666637473</c:v>
                </c:pt>
                <c:pt idx="22034" formatCode="m/d/yyyy\ h:mm">
                  <c:v>40490.458333304166</c:v>
                </c:pt>
                <c:pt idx="22035" formatCode="m/d/yyyy\ h:mm">
                  <c:v>40490.499999970802</c:v>
                </c:pt>
                <c:pt idx="22036" formatCode="m/d/yyyy\ h:mm">
                  <c:v>40490.541666637451</c:v>
                </c:pt>
                <c:pt idx="22037" formatCode="m/d/yyyy\ h:mm">
                  <c:v>40490.583333304145</c:v>
                </c:pt>
                <c:pt idx="22038" formatCode="m/d/yyyy\ h:mm">
                  <c:v>40490.624999970794</c:v>
                </c:pt>
                <c:pt idx="22039" formatCode="m/d/yyyy\ h:mm">
                  <c:v>40490.666666637444</c:v>
                </c:pt>
                <c:pt idx="22040" formatCode="m/d/yyyy\ h:mm">
                  <c:v>40490.708333304137</c:v>
                </c:pt>
                <c:pt idx="22041" formatCode="m/d/yyyy\ h:mm">
                  <c:v>40490.749999970787</c:v>
                </c:pt>
                <c:pt idx="22042" formatCode="m/d/yyyy\ h:mm">
                  <c:v>40490.791666637422</c:v>
                </c:pt>
                <c:pt idx="22043" formatCode="m/d/yyyy\ h:mm">
                  <c:v>40490.83333330413</c:v>
                </c:pt>
                <c:pt idx="22044" formatCode="m/d/yyyy\ h:mm">
                  <c:v>40490.874999970794</c:v>
                </c:pt>
                <c:pt idx="22045" formatCode="m/d/yyyy\ h:mm">
                  <c:v>40490.916666637444</c:v>
                </c:pt>
                <c:pt idx="22046" formatCode="m/d/yyyy\ h:mm">
                  <c:v>40490.958333304137</c:v>
                </c:pt>
                <c:pt idx="22047" formatCode="m/d/yyyy\ h:mm">
                  <c:v>40490.999999970772</c:v>
                </c:pt>
                <c:pt idx="22048" formatCode="m/d/yyyy\ h:mm">
                  <c:v>40491.041666637422</c:v>
                </c:pt>
                <c:pt idx="22049" formatCode="m/d/yyyy\ h:mm">
                  <c:v>40491.083333304116</c:v>
                </c:pt>
                <c:pt idx="22050" formatCode="m/d/yyyy\ h:mm">
                  <c:v>40491.124999970765</c:v>
                </c:pt>
                <c:pt idx="22051" formatCode="m/d/yyyy\ h:mm">
                  <c:v>40491.166666637415</c:v>
                </c:pt>
                <c:pt idx="22052" formatCode="m/d/yyyy\ h:mm">
                  <c:v>40491.208333304108</c:v>
                </c:pt>
                <c:pt idx="22053" formatCode="m/d/yyyy\ h:mm">
                  <c:v>40491.249999970758</c:v>
                </c:pt>
                <c:pt idx="22054" formatCode="m/d/yyyy\ h:mm">
                  <c:v>40491.291666637393</c:v>
                </c:pt>
                <c:pt idx="22055" formatCode="m/d/yyyy\ h:mm">
                  <c:v>40491.333333304101</c:v>
                </c:pt>
                <c:pt idx="22056" formatCode="m/d/yyyy\ h:mm">
                  <c:v>40491.374999970765</c:v>
                </c:pt>
                <c:pt idx="22057" formatCode="m/d/yyyy\ h:mm">
                  <c:v>40491.416666637415</c:v>
                </c:pt>
                <c:pt idx="22058" formatCode="m/d/yyyy\ h:mm">
                  <c:v>40491.458333304108</c:v>
                </c:pt>
                <c:pt idx="22059" formatCode="m/d/yyyy\ h:mm">
                  <c:v>40491.499999970736</c:v>
                </c:pt>
                <c:pt idx="22060" formatCode="m/d/yyyy\ h:mm">
                  <c:v>40491.541666637393</c:v>
                </c:pt>
                <c:pt idx="22061" formatCode="m/d/yyyy\ h:mm">
                  <c:v>40491.583333304086</c:v>
                </c:pt>
                <c:pt idx="22062" formatCode="m/d/yyyy\ h:mm">
                  <c:v>40491.624999970736</c:v>
                </c:pt>
                <c:pt idx="22063" formatCode="m/d/yyyy\ h:mm">
                  <c:v>40491.666666637379</c:v>
                </c:pt>
                <c:pt idx="22064" formatCode="m/d/yyyy\ h:mm">
                  <c:v>40491.708333304079</c:v>
                </c:pt>
                <c:pt idx="22065" formatCode="m/d/yyyy\ h:mm">
                  <c:v>40491.749999970729</c:v>
                </c:pt>
                <c:pt idx="22066" formatCode="m/d/yyyy\ h:mm">
                  <c:v>40491.791666637357</c:v>
                </c:pt>
                <c:pt idx="22067" formatCode="m/d/yyyy\ h:mm">
                  <c:v>40491.833333304072</c:v>
                </c:pt>
                <c:pt idx="22068" formatCode="m/d/yyyy\ h:mm">
                  <c:v>40491.874999970736</c:v>
                </c:pt>
                <c:pt idx="22069" formatCode="m/d/yyyy\ h:mm">
                  <c:v>40491.916666637386</c:v>
                </c:pt>
                <c:pt idx="22070" formatCode="m/d/yyyy\ h:mm">
                  <c:v>40491.958333304079</c:v>
                </c:pt>
                <c:pt idx="22071" formatCode="m/d/yyyy\ h:mm">
                  <c:v>40491.999999970714</c:v>
                </c:pt>
                <c:pt idx="22072" formatCode="m/d/yyyy\ h:mm">
                  <c:v>40492.041666637364</c:v>
                </c:pt>
                <c:pt idx="22073" formatCode="m/d/yyyy\ h:mm">
                  <c:v>40492.083333304043</c:v>
                </c:pt>
                <c:pt idx="22074" formatCode="m/d/yyyy\ h:mm">
                  <c:v>40492.124999970707</c:v>
                </c:pt>
                <c:pt idx="22075" formatCode="m/d/yyyy\ h:mm">
                  <c:v>40492.166666637357</c:v>
                </c:pt>
                <c:pt idx="22076" formatCode="m/d/yyyy\ h:mm">
                  <c:v>40492.208333304043</c:v>
                </c:pt>
                <c:pt idx="22077" formatCode="m/d/yyyy\ h:mm">
                  <c:v>40492.2499999707</c:v>
                </c:pt>
                <c:pt idx="22078" formatCode="m/d/yyyy\ h:mm">
                  <c:v>40492.291666637328</c:v>
                </c:pt>
                <c:pt idx="22079" formatCode="m/d/yyyy\ h:mm">
                  <c:v>40492.333333304043</c:v>
                </c:pt>
                <c:pt idx="22080" formatCode="m/d/yyyy\ h:mm">
                  <c:v>40492.374999970692</c:v>
                </c:pt>
                <c:pt idx="22081" formatCode="m/d/yyyy\ h:mm">
                  <c:v>40492.416666637357</c:v>
                </c:pt>
                <c:pt idx="22082" formatCode="m/d/yyyy\ h:mm">
                  <c:v>40492.45833330405</c:v>
                </c:pt>
                <c:pt idx="22083" formatCode="m/d/yyyy\ h:mm">
                  <c:v>40492.499999970685</c:v>
                </c:pt>
                <c:pt idx="22084" formatCode="m/d/yyyy\ h:mm">
                  <c:v>40492.541666637328</c:v>
                </c:pt>
                <c:pt idx="22085" formatCode="m/d/yyyy\ h:mm">
                  <c:v>40492.583333304028</c:v>
                </c:pt>
                <c:pt idx="22086" formatCode="m/d/yyyy\ h:mm">
                  <c:v>40492.624999970678</c:v>
                </c:pt>
                <c:pt idx="22087" formatCode="m/d/yyyy\ h:mm">
                  <c:v>40492.66666663732</c:v>
                </c:pt>
                <c:pt idx="22088" formatCode="m/d/yyyy\ h:mm">
                  <c:v>40492.708333304021</c:v>
                </c:pt>
                <c:pt idx="22089" formatCode="m/d/yyyy\ h:mm">
                  <c:v>40492.749999970671</c:v>
                </c:pt>
                <c:pt idx="22090" formatCode="m/d/yyyy\ h:mm">
                  <c:v>40492.791666637306</c:v>
                </c:pt>
                <c:pt idx="22091" formatCode="m/d/yyyy\ h:mm">
                  <c:v>40492.833333303999</c:v>
                </c:pt>
                <c:pt idx="22092" formatCode="m/d/yyyy\ h:mm">
                  <c:v>40492.874999970663</c:v>
                </c:pt>
                <c:pt idx="22093" formatCode="m/d/yyyy\ h:mm">
                  <c:v>40492.916666637328</c:v>
                </c:pt>
                <c:pt idx="22094" formatCode="m/d/yyyy\ h:mm">
                  <c:v>40492.958333304006</c:v>
                </c:pt>
                <c:pt idx="22095" formatCode="m/d/yyyy\ h:mm">
                  <c:v>40492.999999970656</c:v>
                </c:pt>
                <c:pt idx="22096" formatCode="m/d/yyyy\ h:mm">
                  <c:v>40493.041666637298</c:v>
                </c:pt>
                <c:pt idx="22097" formatCode="m/d/yyyy\ h:mm">
                  <c:v>40493.083333303992</c:v>
                </c:pt>
                <c:pt idx="22098" formatCode="m/d/yyyy\ h:mm">
                  <c:v>40493.124999970634</c:v>
                </c:pt>
                <c:pt idx="22099" formatCode="m/d/yyyy\ h:mm">
                  <c:v>40493.166666637284</c:v>
                </c:pt>
                <c:pt idx="22100" formatCode="m/d/yyyy\ h:mm">
                  <c:v>40493.208333303992</c:v>
                </c:pt>
                <c:pt idx="22101" formatCode="m/d/yyyy\ h:mm">
                  <c:v>40493.249999970634</c:v>
                </c:pt>
                <c:pt idx="22102" formatCode="m/d/yyyy\ h:mm">
                  <c:v>40493.291666637269</c:v>
                </c:pt>
                <c:pt idx="22103" formatCode="m/d/yyyy\ h:mm">
                  <c:v>40493.333333303985</c:v>
                </c:pt>
                <c:pt idx="22104" formatCode="m/d/yyyy\ h:mm">
                  <c:v>40493.374999970642</c:v>
                </c:pt>
                <c:pt idx="22105" formatCode="m/d/yyyy\ h:mm">
                  <c:v>40493.416666637284</c:v>
                </c:pt>
                <c:pt idx="22106" formatCode="m/d/yyyy\ h:mm">
                  <c:v>40493.458333303985</c:v>
                </c:pt>
                <c:pt idx="22107" formatCode="m/d/yyyy\ h:mm">
                  <c:v>40493.499999970627</c:v>
                </c:pt>
                <c:pt idx="22108" formatCode="m/d/yyyy\ h:mm">
                  <c:v>40493.541666637269</c:v>
                </c:pt>
                <c:pt idx="22109" formatCode="m/d/yyyy\ h:mm">
                  <c:v>40493.583333303963</c:v>
                </c:pt>
                <c:pt idx="22110" formatCode="m/d/yyyy\ h:mm">
                  <c:v>40493.62499997062</c:v>
                </c:pt>
                <c:pt idx="22111" formatCode="m/d/yyyy\ h:mm">
                  <c:v>40493.666666637269</c:v>
                </c:pt>
                <c:pt idx="22112" formatCode="m/d/yyyy\ h:mm">
                  <c:v>40493.708333303948</c:v>
                </c:pt>
                <c:pt idx="22113" formatCode="m/d/yyyy\ h:mm">
                  <c:v>40493.749999970605</c:v>
                </c:pt>
                <c:pt idx="22114" formatCode="m/d/yyyy\ h:mm">
                  <c:v>40493.79166663724</c:v>
                </c:pt>
                <c:pt idx="22115" formatCode="m/d/yyyy\ h:mm">
                  <c:v>40493.833333303941</c:v>
                </c:pt>
                <c:pt idx="22116" formatCode="m/d/yyyy\ h:mm">
                  <c:v>40493.874999970612</c:v>
                </c:pt>
                <c:pt idx="22117" formatCode="m/d/yyyy\ h:mm">
                  <c:v>40493.916666637255</c:v>
                </c:pt>
                <c:pt idx="22118" formatCode="m/d/yyyy\ h:mm">
                  <c:v>40493.958333303955</c:v>
                </c:pt>
                <c:pt idx="22119" formatCode="m/d/yyyy\ h:mm">
                  <c:v>40493.999999970598</c:v>
                </c:pt>
                <c:pt idx="22120" formatCode="m/d/yyyy\ h:mm">
                  <c:v>40494.041666637233</c:v>
                </c:pt>
                <c:pt idx="22121" formatCode="m/d/yyyy\ h:mm">
                  <c:v>40494.083333303941</c:v>
                </c:pt>
                <c:pt idx="22122" formatCode="m/d/yyyy\ h:mm">
                  <c:v>40494.124999970591</c:v>
                </c:pt>
                <c:pt idx="22123" formatCode="m/d/yyyy\ h:mm">
                  <c:v>40494.166666637233</c:v>
                </c:pt>
                <c:pt idx="22124" formatCode="m/d/yyyy\ h:mm">
                  <c:v>40494.208333303919</c:v>
                </c:pt>
                <c:pt idx="22125" formatCode="m/d/yyyy\ h:mm">
                  <c:v>40494.249999970583</c:v>
                </c:pt>
                <c:pt idx="22126" formatCode="m/d/yyyy\ h:mm">
                  <c:v>40494.291666637211</c:v>
                </c:pt>
                <c:pt idx="22127" formatCode="m/d/yyyy\ h:mm">
                  <c:v>40494.333333303912</c:v>
                </c:pt>
                <c:pt idx="22128" formatCode="m/d/yyyy\ h:mm">
                  <c:v>40494.374999970598</c:v>
                </c:pt>
                <c:pt idx="22129" formatCode="m/d/yyyy\ h:mm">
                  <c:v>40494.416666637226</c:v>
                </c:pt>
                <c:pt idx="22130" formatCode="m/d/yyyy\ h:mm">
                  <c:v>40494.458333303926</c:v>
                </c:pt>
                <c:pt idx="22131" formatCode="m/d/yyyy\ h:mm">
                  <c:v>40494.499999970569</c:v>
                </c:pt>
                <c:pt idx="22132" formatCode="m/d/yyyy\ h:mm">
                  <c:v>40494.541666637204</c:v>
                </c:pt>
                <c:pt idx="22133" formatCode="m/d/yyyy\ h:mm">
                  <c:v>40494.583333303897</c:v>
                </c:pt>
                <c:pt idx="22134" formatCode="m/d/yyyy\ h:mm">
                  <c:v>40494.624999970561</c:v>
                </c:pt>
                <c:pt idx="22135" formatCode="m/d/yyyy\ h:mm">
                  <c:v>40494.666666637204</c:v>
                </c:pt>
                <c:pt idx="22136" formatCode="m/d/yyyy\ h:mm">
                  <c:v>40494.70833330389</c:v>
                </c:pt>
                <c:pt idx="22137" formatCode="m/d/yyyy\ h:mm">
                  <c:v>40494.749999970561</c:v>
                </c:pt>
                <c:pt idx="22138" formatCode="m/d/yyyy\ h:mm">
                  <c:v>40494.791666637182</c:v>
                </c:pt>
                <c:pt idx="22139" formatCode="m/d/yyyy\ h:mm">
                  <c:v>40494.833333303883</c:v>
                </c:pt>
                <c:pt idx="22140" formatCode="m/d/yyyy\ h:mm">
                  <c:v>40494.874999970569</c:v>
                </c:pt>
                <c:pt idx="22141" formatCode="m/d/yyyy\ h:mm">
                  <c:v>40494.916666637204</c:v>
                </c:pt>
                <c:pt idx="22142" formatCode="m/d/yyyy\ h:mm">
                  <c:v>40494.958333303897</c:v>
                </c:pt>
                <c:pt idx="22143" formatCode="m/d/yyyy\ h:mm">
                  <c:v>40494.99999997054</c:v>
                </c:pt>
                <c:pt idx="22144" formatCode="m/d/yyyy\ h:mm">
                  <c:v>40495.041666637189</c:v>
                </c:pt>
                <c:pt idx="22145" formatCode="m/d/yyyy\ h:mm">
                  <c:v>40495.083333303868</c:v>
                </c:pt>
                <c:pt idx="22146" formatCode="m/d/yyyy\ h:mm">
                  <c:v>40495.124999970532</c:v>
                </c:pt>
                <c:pt idx="22147" formatCode="m/d/yyyy\ h:mm">
                  <c:v>40495.166666637182</c:v>
                </c:pt>
                <c:pt idx="22148" formatCode="m/d/yyyy\ h:mm">
                  <c:v>40495.208333303861</c:v>
                </c:pt>
                <c:pt idx="22149" formatCode="m/d/yyyy\ h:mm">
                  <c:v>40495.249999970532</c:v>
                </c:pt>
                <c:pt idx="22150" formatCode="m/d/yyyy\ h:mm">
                  <c:v>40495.291666637168</c:v>
                </c:pt>
                <c:pt idx="22151" formatCode="m/d/yyyy\ h:mm">
                  <c:v>40495.333333303861</c:v>
                </c:pt>
                <c:pt idx="22152" formatCode="m/d/yyyy\ h:mm">
                  <c:v>40495.37499997054</c:v>
                </c:pt>
                <c:pt idx="22153" formatCode="m/d/yyyy\ h:mm">
                  <c:v>40495.416666637182</c:v>
                </c:pt>
                <c:pt idx="22154" formatCode="m/d/yyyy\ h:mm">
                  <c:v>40495.458333303868</c:v>
                </c:pt>
                <c:pt idx="22155" formatCode="m/d/yyyy\ h:mm">
                  <c:v>40495.499999970511</c:v>
                </c:pt>
                <c:pt idx="22156" formatCode="m/d/yyyy\ h:mm">
                  <c:v>40495.541666637175</c:v>
                </c:pt>
                <c:pt idx="22157" formatCode="m/d/yyyy\ h:mm">
                  <c:v>40495.583333303839</c:v>
                </c:pt>
                <c:pt idx="22158" formatCode="m/d/yyyy\ h:mm">
                  <c:v>40495.624999970503</c:v>
                </c:pt>
                <c:pt idx="22159" formatCode="m/d/yyyy\ h:mm">
                  <c:v>40495.666666637153</c:v>
                </c:pt>
                <c:pt idx="22160" formatCode="m/d/yyyy\ h:mm">
                  <c:v>40495.708333303832</c:v>
                </c:pt>
                <c:pt idx="22161" formatCode="m/d/yyyy\ h:mm">
                  <c:v>40495.749999970496</c:v>
                </c:pt>
                <c:pt idx="22162" formatCode="m/d/yyyy\ h:mm">
                  <c:v>40495.791666637131</c:v>
                </c:pt>
                <c:pt idx="22163" formatCode="m/d/yyyy\ h:mm">
                  <c:v>40495.833333303832</c:v>
                </c:pt>
                <c:pt idx="22164" formatCode="m/d/yyyy\ h:mm">
                  <c:v>40495.874999970503</c:v>
                </c:pt>
                <c:pt idx="22165" formatCode="m/d/yyyy\ h:mm">
                  <c:v>40495.916666637153</c:v>
                </c:pt>
                <c:pt idx="22166" formatCode="m/d/yyyy\ h:mm">
                  <c:v>40495.958333303839</c:v>
                </c:pt>
                <c:pt idx="22167" formatCode="m/d/yyyy\ h:mm">
                  <c:v>40495.999999970481</c:v>
                </c:pt>
                <c:pt idx="22168" formatCode="m/d/yyyy\ h:mm">
                  <c:v>40496.041666637131</c:v>
                </c:pt>
                <c:pt idx="22169" formatCode="m/d/yyyy\ h:mm">
                  <c:v>40496.08333330381</c:v>
                </c:pt>
                <c:pt idx="22170" formatCode="m/d/yyyy\ h:mm">
                  <c:v>40496.124999970481</c:v>
                </c:pt>
                <c:pt idx="22171" formatCode="m/d/yyyy\ h:mm">
                  <c:v>40496.166666637124</c:v>
                </c:pt>
                <c:pt idx="22172" formatCode="m/d/yyyy\ h:mm">
                  <c:v>40496.208333303803</c:v>
                </c:pt>
                <c:pt idx="22173" formatCode="m/d/yyyy\ h:mm">
                  <c:v>40496.249999970467</c:v>
                </c:pt>
                <c:pt idx="22174" formatCode="m/d/yyyy\ h:mm">
                  <c:v>40496.291666637102</c:v>
                </c:pt>
                <c:pt idx="22175" formatCode="m/d/yyyy\ h:mm">
                  <c:v>40496.333333303795</c:v>
                </c:pt>
                <c:pt idx="22176" formatCode="m/d/yyyy\ h:mm">
                  <c:v>40496.374999970474</c:v>
                </c:pt>
                <c:pt idx="22177" formatCode="m/d/yyyy\ h:mm">
                  <c:v>40496.416666637131</c:v>
                </c:pt>
                <c:pt idx="22178" formatCode="m/d/yyyy\ h:mm">
                  <c:v>40496.458333303803</c:v>
                </c:pt>
                <c:pt idx="22179" formatCode="m/d/yyyy\ h:mm">
                  <c:v>40496.499999970452</c:v>
                </c:pt>
                <c:pt idx="22180" formatCode="m/d/yyyy\ h:mm">
                  <c:v>40496.541666637102</c:v>
                </c:pt>
                <c:pt idx="22181" formatCode="m/d/yyyy\ h:mm">
                  <c:v>40496.583333303781</c:v>
                </c:pt>
                <c:pt idx="22182" formatCode="m/d/yyyy\ h:mm">
                  <c:v>40496.624999970445</c:v>
                </c:pt>
                <c:pt idx="22183" formatCode="m/d/yyyy\ h:mm">
                  <c:v>40496.666666637095</c:v>
                </c:pt>
                <c:pt idx="22184" formatCode="m/d/yyyy\ h:mm">
                  <c:v>40496.708333303781</c:v>
                </c:pt>
                <c:pt idx="22185" formatCode="m/d/yyyy\ h:mm">
                  <c:v>40496.749999970438</c:v>
                </c:pt>
                <c:pt idx="22186" formatCode="m/d/yyyy\ h:mm">
                  <c:v>40496.791666637073</c:v>
                </c:pt>
                <c:pt idx="22187" formatCode="m/d/yyyy\ h:mm">
                  <c:v>40496.833333303766</c:v>
                </c:pt>
                <c:pt idx="22188" formatCode="m/d/yyyy\ h:mm">
                  <c:v>40496.874999970445</c:v>
                </c:pt>
                <c:pt idx="22189" formatCode="m/d/yyyy\ h:mm">
                  <c:v>40496.916666637095</c:v>
                </c:pt>
                <c:pt idx="22190" formatCode="m/d/yyyy\ h:mm">
                  <c:v>40496.958333303774</c:v>
                </c:pt>
                <c:pt idx="22191" formatCode="m/d/yyyy\ h:mm">
                  <c:v>40496.999999970423</c:v>
                </c:pt>
                <c:pt idx="22192" formatCode="m/d/yyyy\ h:mm">
                  <c:v>40497.041666637073</c:v>
                </c:pt>
                <c:pt idx="22193" formatCode="m/d/yyyy\ h:mm">
                  <c:v>40497.083333303752</c:v>
                </c:pt>
                <c:pt idx="22194" formatCode="m/d/yyyy\ h:mm">
                  <c:v>40497.124999970416</c:v>
                </c:pt>
                <c:pt idx="22195" formatCode="m/d/yyyy\ h:mm">
                  <c:v>40497.166666637066</c:v>
                </c:pt>
                <c:pt idx="22196" formatCode="m/d/yyyy\ h:mm">
                  <c:v>40497.208333303744</c:v>
                </c:pt>
                <c:pt idx="22197" formatCode="m/d/yyyy\ h:mm">
                  <c:v>40497.249999970409</c:v>
                </c:pt>
                <c:pt idx="22198" formatCode="m/d/yyyy\ h:mm">
                  <c:v>40497.291666637044</c:v>
                </c:pt>
                <c:pt idx="22199" formatCode="m/d/yyyy\ h:mm">
                  <c:v>40497.333333303737</c:v>
                </c:pt>
                <c:pt idx="22200" formatCode="m/d/yyyy\ h:mm">
                  <c:v>40497.374999970416</c:v>
                </c:pt>
                <c:pt idx="22201" formatCode="m/d/yyyy\ h:mm">
                  <c:v>40497.416666637066</c:v>
                </c:pt>
                <c:pt idx="22202" formatCode="m/d/yyyy\ h:mm">
                  <c:v>40497.458333303744</c:v>
                </c:pt>
                <c:pt idx="22203" formatCode="m/d/yyyy\ h:mm">
                  <c:v>40497.499999970394</c:v>
                </c:pt>
                <c:pt idx="22204" formatCode="m/d/yyyy\ h:mm">
                  <c:v>40497.541666637044</c:v>
                </c:pt>
                <c:pt idx="22205" formatCode="m/d/yyyy\ h:mm">
                  <c:v>40497.583333303723</c:v>
                </c:pt>
                <c:pt idx="22206" formatCode="m/d/yyyy\ h:mm">
                  <c:v>40497.624999970387</c:v>
                </c:pt>
                <c:pt idx="22207" formatCode="m/d/yyyy\ h:mm">
                  <c:v>40497.666666637037</c:v>
                </c:pt>
                <c:pt idx="22208" formatCode="m/d/yyyy\ h:mm">
                  <c:v>40497.708333303715</c:v>
                </c:pt>
                <c:pt idx="22209" formatCode="m/d/yyyy\ h:mm">
                  <c:v>40497.74999997038</c:v>
                </c:pt>
                <c:pt idx="22210" formatCode="m/d/yyyy\ h:mm">
                  <c:v>40497.791666637015</c:v>
                </c:pt>
                <c:pt idx="22211" formatCode="m/d/yyyy\ h:mm">
                  <c:v>40497.833333303708</c:v>
                </c:pt>
                <c:pt idx="22212" formatCode="m/d/yyyy\ h:mm">
                  <c:v>40497.874999970387</c:v>
                </c:pt>
                <c:pt idx="22213" formatCode="m/d/yyyy\ h:mm">
                  <c:v>40497.916666637037</c:v>
                </c:pt>
                <c:pt idx="22214" formatCode="m/d/yyyy\ h:mm">
                  <c:v>40497.958333303715</c:v>
                </c:pt>
                <c:pt idx="22215" formatCode="m/d/yyyy\ h:mm">
                  <c:v>40497.999999970365</c:v>
                </c:pt>
                <c:pt idx="22216" formatCode="m/d/yyyy\ h:mm">
                  <c:v>40498.041666637015</c:v>
                </c:pt>
                <c:pt idx="22217" formatCode="m/d/yyyy\ h:mm">
                  <c:v>40498.083333303694</c:v>
                </c:pt>
                <c:pt idx="22218" formatCode="m/d/yyyy\ h:mm">
                  <c:v>40498.124999970358</c:v>
                </c:pt>
                <c:pt idx="22219" formatCode="m/d/yyyy\ h:mm">
                  <c:v>40498.166666637007</c:v>
                </c:pt>
                <c:pt idx="22220" formatCode="m/d/yyyy\ h:mm">
                  <c:v>40498.208333303686</c:v>
                </c:pt>
                <c:pt idx="22221" formatCode="m/d/yyyy\ h:mm">
                  <c:v>40498.24999997035</c:v>
                </c:pt>
                <c:pt idx="22222" formatCode="m/d/yyyy\ h:mm">
                  <c:v>40498.291666636986</c:v>
                </c:pt>
                <c:pt idx="22223" formatCode="m/d/yyyy\ h:mm">
                  <c:v>40498.333333303679</c:v>
                </c:pt>
                <c:pt idx="22224" formatCode="m/d/yyyy\ h:mm">
                  <c:v>40498.374999970343</c:v>
                </c:pt>
                <c:pt idx="22225" formatCode="m/d/yyyy\ h:mm">
                  <c:v>40498.416666637007</c:v>
                </c:pt>
                <c:pt idx="22226" formatCode="m/d/yyyy\ h:mm">
                  <c:v>40498.458333303686</c:v>
                </c:pt>
                <c:pt idx="22227" formatCode="m/d/yyyy\ h:mm">
                  <c:v>40498.499999970336</c:v>
                </c:pt>
                <c:pt idx="22228" formatCode="m/d/yyyy\ h:mm">
                  <c:v>40498.541666636986</c:v>
                </c:pt>
                <c:pt idx="22229" formatCode="m/d/yyyy\ h:mm">
                  <c:v>40498.583333303664</c:v>
                </c:pt>
                <c:pt idx="22230" formatCode="m/d/yyyy\ h:mm">
                  <c:v>40498.624999970329</c:v>
                </c:pt>
                <c:pt idx="22231" formatCode="m/d/yyyy\ h:mm">
                  <c:v>40498.666666636986</c:v>
                </c:pt>
                <c:pt idx="22232" formatCode="m/d/yyyy\ h:mm">
                  <c:v>40498.708333303657</c:v>
                </c:pt>
                <c:pt idx="22233" formatCode="m/d/yyyy\ h:mm">
                  <c:v>40498.749999970321</c:v>
                </c:pt>
                <c:pt idx="22234" formatCode="m/d/yyyy\ h:mm">
                  <c:v>40498.791666636971</c:v>
                </c:pt>
                <c:pt idx="22235" formatCode="m/d/yyyy\ h:mm">
                  <c:v>40498.83333330365</c:v>
                </c:pt>
                <c:pt idx="22236" formatCode="m/d/yyyy\ h:mm">
                  <c:v>40498.874999970329</c:v>
                </c:pt>
                <c:pt idx="22237" formatCode="m/d/yyyy\ h:mm">
                  <c:v>40498.916666636993</c:v>
                </c:pt>
                <c:pt idx="22238" formatCode="m/d/yyyy\ h:mm">
                  <c:v>40498.958333303643</c:v>
                </c:pt>
                <c:pt idx="22239" formatCode="m/d/yyyy\ h:mm">
                  <c:v>40498.999999970307</c:v>
                </c:pt>
                <c:pt idx="22240" formatCode="m/d/yyyy\ h:mm">
                  <c:v>40499.041666636971</c:v>
                </c:pt>
                <c:pt idx="22241" formatCode="m/d/yyyy\ h:mm">
                  <c:v>40499.083333303635</c:v>
                </c:pt>
                <c:pt idx="22242" formatCode="m/d/yyyy\ h:mm">
                  <c:v>40499.1249999703</c:v>
                </c:pt>
                <c:pt idx="22243" formatCode="m/d/yyyy\ h:mm">
                  <c:v>40499.166666636964</c:v>
                </c:pt>
                <c:pt idx="22244" formatCode="m/d/yyyy\ h:mm">
                  <c:v>40499.208333303628</c:v>
                </c:pt>
                <c:pt idx="22245" formatCode="m/d/yyyy\ h:mm">
                  <c:v>40499.249999970285</c:v>
                </c:pt>
                <c:pt idx="22246" formatCode="m/d/yyyy\ h:mm">
                  <c:v>40499.291666636935</c:v>
                </c:pt>
                <c:pt idx="22247" formatCode="m/d/yyyy\ h:mm">
                  <c:v>40499.333333303621</c:v>
                </c:pt>
                <c:pt idx="22248" formatCode="m/d/yyyy\ h:mm">
                  <c:v>40499.374999970292</c:v>
                </c:pt>
                <c:pt idx="22249" formatCode="m/d/yyyy\ h:mm">
                  <c:v>40499.416666636949</c:v>
                </c:pt>
                <c:pt idx="22250" formatCode="m/d/yyyy\ h:mm">
                  <c:v>40499.458333303613</c:v>
                </c:pt>
                <c:pt idx="22251" formatCode="m/d/yyyy\ h:mm">
                  <c:v>40499.499999970278</c:v>
                </c:pt>
                <c:pt idx="22252" formatCode="m/d/yyyy\ h:mm">
                  <c:v>40499.541666636935</c:v>
                </c:pt>
                <c:pt idx="22253" formatCode="m/d/yyyy\ h:mm">
                  <c:v>40499.583333303606</c:v>
                </c:pt>
                <c:pt idx="22254" formatCode="m/d/yyyy\ h:mm">
                  <c:v>40499.62499997027</c:v>
                </c:pt>
                <c:pt idx="22255" formatCode="m/d/yyyy\ h:mm">
                  <c:v>40499.666666636935</c:v>
                </c:pt>
                <c:pt idx="22256" formatCode="m/d/yyyy\ h:mm">
                  <c:v>40499.708333303599</c:v>
                </c:pt>
                <c:pt idx="22257" formatCode="m/d/yyyy\ h:mm">
                  <c:v>40499.749999970256</c:v>
                </c:pt>
                <c:pt idx="22258" formatCode="m/d/yyyy\ h:mm">
                  <c:v>40499.791666636913</c:v>
                </c:pt>
                <c:pt idx="22259" formatCode="m/d/yyyy\ h:mm">
                  <c:v>40499.833333303592</c:v>
                </c:pt>
                <c:pt idx="22260" formatCode="m/d/yyyy\ h:mm">
                  <c:v>40499.874999970263</c:v>
                </c:pt>
                <c:pt idx="22261" formatCode="m/d/yyyy\ h:mm">
                  <c:v>40499.916666636935</c:v>
                </c:pt>
                <c:pt idx="22262" formatCode="m/d/yyyy\ h:mm">
                  <c:v>40499.958333303606</c:v>
                </c:pt>
                <c:pt idx="22263" formatCode="m/d/yyyy\ h:mm">
                  <c:v>40499.999999970234</c:v>
                </c:pt>
                <c:pt idx="22264" formatCode="m/d/yyyy\ h:mm">
                  <c:v>40500.041666636906</c:v>
                </c:pt>
                <c:pt idx="22265" formatCode="m/d/yyyy\ h:mm">
                  <c:v>40500.083333303592</c:v>
                </c:pt>
                <c:pt idx="22266" formatCode="m/d/yyyy\ h:mm">
                  <c:v>40500.124999970234</c:v>
                </c:pt>
                <c:pt idx="22267" formatCode="m/d/yyyy\ h:mm">
                  <c:v>40500.166666636906</c:v>
                </c:pt>
                <c:pt idx="22268" formatCode="m/d/yyyy\ h:mm">
                  <c:v>40500.208333303584</c:v>
                </c:pt>
                <c:pt idx="22269" formatCode="m/d/yyyy\ h:mm">
                  <c:v>40500.249999970234</c:v>
                </c:pt>
                <c:pt idx="22270" formatCode="m/d/yyyy\ h:mm">
                  <c:v>40500.291666636876</c:v>
                </c:pt>
                <c:pt idx="22271" formatCode="m/d/yyyy\ h:mm">
                  <c:v>40500.333333303563</c:v>
                </c:pt>
                <c:pt idx="22272" formatCode="m/d/yyyy\ h:mm">
                  <c:v>40500.374999970241</c:v>
                </c:pt>
                <c:pt idx="22273" formatCode="m/d/yyyy\ h:mm">
                  <c:v>40500.416666636891</c:v>
                </c:pt>
                <c:pt idx="22274" formatCode="m/d/yyyy\ h:mm">
                  <c:v>40500.458333303584</c:v>
                </c:pt>
                <c:pt idx="22275" formatCode="m/d/yyyy\ h:mm">
                  <c:v>40500.49999997022</c:v>
                </c:pt>
                <c:pt idx="22276" formatCode="m/d/yyyy\ h:mm">
                  <c:v>40500.541666636884</c:v>
                </c:pt>
                <c:pt idx="22277" formatCode="m/d/yyyy\ h:mm">
                  <c:v>40500.583333303548</c:v>
                </c:pt>
                <c:pt idx="22278" formatCode="m/d/yyyy\ h:mm">
                  <c:v>40500.624999970205</c:v>
                </c:pt>
                <c:pt idx="22279" formatCode="m/d/yyyy\ h:mm">
                  <c:v>40500.666666636876</c:v>
                </c:pt>
                <c:pt idx="22280" formatCode="m/d/yyyy\ h:mm">
                  <c:v>40500.708333303541</c:v>
                </c:pt>
                <c:pt idx="22281" formatCode="m/d/yyyy\ h:mm">
                  <c:v>40500.749999970205</c:v>
                </c:pt>
                <c:pt idx="22282" formatCode="m/d/yyyy\ h:mm">
                  <c:v>40500.791666636847</c:v>
                </c:pt>
                <c:pt idx="22283" formatCode="m/d/yyyy\ h:mm">
                  <c:v>40500.833333303533</c:v>
                </c:pt>
                <c:pt idx="22284" formatCode="m/d/yyyy\ h:mm">
                  <c:v>40500.874999970212</c:v>
                </c:pt>
                <c:pt idx="22285" formatCode="m/d/yyyy\ h:mm">
                  <c:v>40500.916666636862</c:v>
                </c:pt>
                <c:pt idx="22286" formatCode="m/d/yyyy\ h:mm">
                  <c:v>40500.958333303548</c:v>
                </c:pt>
                <c:pt idx="22287" formatCode="m/d/yyyy\ h:mm">
                  <c:v>40500.99999997019</c:v>
                </c:pt>
                <c:pt idx="22288" formatCode="m/d/yyyy\ h:mm">
                  <c:v>40501.041666636855</c:v>
                </c:pt>
                <c:pt idx="22289" formatCode="m/d/yyyy\ h:mm">
                  <c:v>40501.083333303519</c:v>
                </c:pt>
                <c:pt idx="22290" formatCode="m/d/yyyy\ h:mm">
                  <c:v>40501.124999970183</c:v>
                </c:pt>
                <c:pt idx="22291" formatCode="m/d/yyyy\ h:mm">
                  <c:v>40501.166666636833</c:v>
                </c:pt>
                <c:pt idx="22292" formatCode="m/d/yyyy\ h:mm">
                  <c:v>40501.208333303512</c:v>
                </c:pt>
                <c:pt idx="22293" formatCode="m/d/yyyy\ h:mm">
                  <c:v>40501.249999970183</c:v>
                </c:pt>
                <c:pt idx="22294" formatCode="m/d/yyyy\ h:mm">
                  <c:v>40501.291666636818</c:v>
                </c:pt>
                <c:pt idx="22295" formatCode="m/d/yyyy\ h:mm">
                  <c:v>40501.333333303512</c:v>
                </c:pt>
                <c:pt idx="22296" formatCode="m/d/yyyy\ h:mm">
                  <c:v>40501.37499997019</c:v>
                </c:pt>
                <c:pt idx="22297" formatCode="m/d/yyyy\ h:mm">
                  <c:v>40501.416666636833</c:v>
                </c:pt>
                <c:pt idx="22298" formatCode="m/d/yyyy\ h:mm">
                  <c:v>40501.458333303519</c:v>
                </c:pt>
                <c:pt idx="22299" formatCode="m/d/yyyy\ h:mm">
                  <c:v>40501.499999970161</c:v>
                </c:pt>
                <c:pt idx="22300" formatCode="m/d/yyyy\ h:mm">
                  <c:v>40501.541666636826</c:v>
                </c:pt>
                <c:pt idx="22301" formatCode="m/d/yyyy\ h:mm">
                  <c:v>40501.58333330349</c:v>
                </c:pt>
                <c:pt idx="22302" formatCode="m/d/yyyy\ h:mm">
                  <c:v>40501.624999970161</c:v>
                </c:pt>
                <c:pt idx="22303" formatCode="m/d/yyyy\ h:mm">
                  <c:v>40501.666666636804</c:v>
                </c:pt>
                <c:pt idx="22304" formatCode="m/d/yyyy\ h:mm">
                  <c:v>40501.708333303483</c:v>
                </c:pt>
                <c:pt idx="22305" formatCode="m/d/yyyy\ h:mm">
                  <c:v>40501.749999970147</c:v>
                </c:pt>
                <c:pt idx="22306" formatCode="m/d/yyyy\ h:mm">
                  <c:v>40501.791666636782</c:v>
                </c:pt>
                <c:pt idx="22307" formatCode="m/d/yyyy\ h:mm">
                  <c:v>40501.833333303483</c:v>
                </c:pt>
                <c:pt idx="22308" formatCode="m/d/yyyy\ h:mm">
                  <c:v>40501.874999970154</c:v>
                </c:pt>
                <c:pt idx="22309" formatCode="m/d/yyyy\ h:mm">
                  <c:v>40501.916666636811</c:v>
                </c:pt>
                <c:pt idx="22310" formatCode="m/d/yyyy\ h:mm">
                  <c:v>40501.95833330349</c:v>
                </c:pt>
                <c:pt idx="22311" formatCode="m/d/yyyy\ h:mm">
                  <c:v>40501.999999970132</c:v>
                </c:pt>
                <c:pt idx="22312" formatCode="m/d/yyyy\ h:mm">
                  <c:v>40502.041666636782</c:v>
                </c:pt>
                <c:pt idx="22313" formatCode="m/d/yyyy\ h:mm">
                  <c:v>40502.083333303461</c:v>
                </c:pt>
                <c:pt idx="22314" formatCode="m/d/yyyy\ h:mm">
                  <c:v>40502.124999970132</c:v>
                </c:pt>
                <c:pt idx="22315" formatCode="m/d/yyyy\ h:mm">
                  <c:v>40502.166666636775</c:v>
                </c:pt>
                <c:pt idx="22316" formatCode="m/d/yyyy\ h:mm">
                  <c:v>40502.208333303453</c:v>
                </c:pt>
                <c:pt idx="22317" formatCode="m/d/yyyy\ h:mm">
                  <c:v>40502.249999970118</c:v>
                </c:pt>
                <c:pt idx="22318" formatCode="m/d/yyyy\ h:mm">
                  <c:v>40502.291666636753</c:v>
                </c:pt>
                <c:pt idx="22319" formatCode="m/d/yyyy\ h:mm">
                  <c:v>40502.333333303446</c:v>
                </c:pt>
                <c:pt idx="22320" formatCode="m/d/yyyy\ h:mm">
                  <c:v>40502.374999970125</c:v>
                </c:pt>
                <c:pt idx="22321" formatCode="m/d/yyyy\ h:mm">
                  <c:v>40502.416666636782</c:v>
                </c:pt>
                <c:pt idx="22322" formatCode="m/d/yyyy\ h:mm">
                  <c:v>40502.458333303453</c:v>
                </c:pt>
                <c:pt idx="22323" formatCode="m/d/yyyy\ h:mm">
                  <c:v>40502.499999970103</c:v>
                </c:pt>
                <c:pt idx="22324" formatCode="m/d/yyyy\ h:mm">
                  <c:v>40502.541666636753</c:v>
                </c:pt>
                <c:pt idx="22325" formatCode="m/d/yyyy\ h:mm">
                  <c:v>40502.583333303432</c:v>
                </c:pt>
                <c:pt idx="22326" formatCode="m/d/yyyy\ h:mm">
                  <c:v>40502.624999970096</c:v>
                </c:pt>
                <c:pt idx="22327" formatCode="m/d/yyyy\ h:mm">
                  <c:v>40502.666666636746</c:v>
                </c:pt>
                <c:pt idx="22328" formatCode="m/d/yyyy\ h:mm">
                  <c:v>40502.708333303432</c:v>
                </c:pt>
                <c:pt idx="22329" formatCode="m/d/yyyy\ h:mm">
                  <c:v>40502.749999970089</c:v>
                </c:pt>
                <c:pt idx="22330" formatCode="m/d/yyyy\ h:mm">
                  <c:v>40502.791666636724</c:v>
                </c:pt>
                <c:pt idx="22331" formatCode="m/d/yyyy\ h:mm">
                  <c:v>40502.833333303417</c:v>
                </c:pt>
                <c:pt idx="22332" formatCode="m/d/yyyy\ h:mm">
                  <c:v>40502.874999970096</c:v>
                </c:pt>
                <c:pt idx="22333" formatCode="m/d/yyyy\ h:mm">
                  <c:v>40502.916666636746</c:v>
                </c:pt>
                <c:pt idx="22334" formatCode="m/d/yyyy\ h:mm">
                  <c:v>40502.958333303424</c:v>
                </c:pt>
                <c:pt idx="22335" formatCode="m/d/yyyy\ h:mm">
                  <c:v>40502.999999970081</c:v>
                </c:pt>
                <c:pt idx="22336" formatCode="m/d/yyyy\ h:mm">
                  <c:v>40503.041666636724</c:v>
                </c:pt>
                <c:pt idx="22337" formatCode="m/d/yyyy\ h:mm">
                  <c:v>40503.083333303402</c:v>
                </c:pt>
                <c:pt idx="22338" formatCode="m/d/yyyy\ h:mm">
                  <c:v>40503.124999970067</c:v>
                </c:pt>
                <c:pt idx="22339" formatCode="m/d/yyyy\ h:mm">
                  <c:v>40503.166666636724</c:v>
                </c:pt>
                <c:pt idx="22340" formatCode="m/d/yyyy\ h:mm">
                  <c:v>40503.208333303395</c:v>
                </c:pt>
                <c:pt idx="22341" formatCode="m/d/yyyy\ h:mm">
                  <c:v>40503.249999970059</c:v>
                </c:pt>
                <c:pt idx="22342" formatCode="m/d/yyyy\ h:mm">
                  <c:v>40503.291666636702</c:v>
                </c:pt>
                <c:pt idx="22343" formatCode="m/d/yyyy\ h:mm">
                  <c:v>40503.333333303388</c:v>
                </c:pt>
                <c:pt idx="22344" formatCode="m/d/yyyy\ h:mm">
                  <c:v>40503.374999970067</c:v>
                </c:pt>
                <c:pt idx="22345" formatCode="m/d/yyyy\ h:mm">
                  <c:v>40503.416666636716</c:v>
                </c:pt>
                <c:pt idx="22346" formatCode="m/d/yyyy\ h:mm">
                  <c:v>40503.458333303395</c:v>
                </c:pt>
                <c:pt idx="22347" formatCode="m/d/yyyy\ h:mm">
                  <c:v>40503.499999970045</c:v>
                </c:pt>
                <c:pt idx="22348" formatCode="m/d/yyyy\ h:mm">
                  <c:v>40503.541666636695</c:v>
                </c:pt>
                <c:pt idx="22349" formatCode="m/d/yyyy\ h:mm">
                  <c:v>40503.583333303373</c:v>
                </c:pt>
                <c:pt idx="22350" formatCode="m/d/yyyy\ h:mm">
                  <c:v>40503.624999970038</c:v>
                </c:pt>
                <c:pt idx="22351" formatCode="m/d/yyyy\ h:mm">
                  <c:v>40503.666666636687</c:v>
                </c:pt>
                <c:pt idx="22352" formatCode="m/d/yyyy\ h:mm">
                  <c:v>40503.708333303366</c:v>
                </c:pt>
                <c:pt idx="22353" formatCode="m/d/yyyy\ h:mm">
                  <c:v>40503.74999997003</c:v>
                </c:pt>
                <c:pt idx="22354" formatCode="m/d/yyyy\ h:mm">
                  <c:v>40503.791666636665</c:v>
                </c:pt>
                <c:pt idx="22355" formatCode="m/d/yyyy\ h:mm">
                  <c:v>40503.833333303359</c:v>
                </c:pt>
                <c:pt idx="22356" formatCode="m/d/yyyy\ h:mm">
                  <c:v>40503.874999970038</c:v>
                </c:pt>
                <c:pt idx="22357" formatCode="m/d/yyyy\ h:mm">
                  <c:v>40503.916666636687</c:v>
                </c:pt>
                <c:pt idx="22358" formatCode="m/d/yyyy\ h:mm">
                  <c:v>40503.958333303366</c:v>
                </c:pt>
                <c:pt idx="22359" formatCode="m/d/yyyy\ h:mm">
                  <c:v>40503.999999970016</c:v>
                </c:pt>
                <c:pt idx="22360" formatCode="m/d/yyyy\ h:mm">
                  <c:v>40504.041666636665</c:v>
                </c:pt>
                <c:pt idx="22361" formatCode="m/d/yyyy\ h:mm">
                  <c:v>40504.083333303344</c:v>
                </c:pt>
                <c:pt idx="22362" formatCode="m/d/yyyy\ h:mm">
                  <c:v>40504.124999970009</c:v>
                </c:pt>
                <c:pt idx="22363" formatCode="m/d/yyyy\ h:mm">
                  <c:v>40504.166666636658</c:v>
                </c:pt>
                <c:pt idx="22364" formatCode="m/d/yyyy\ h:mm">
                  <c:v>40504.208333303337</c:v>
                </c:pt>
                <c:pt idx="22365" formatCode="m/d/yyyy\ h:mm">
                  <c:v>40504.249999970001</c:v>
                </c:pt>
                <c:pt idx="22366" formatCode="m/d/yyyy\ h:mm">
                  <c:v>40504.291666636636</c:v>
                </c:pt>
                <c:pt idx="22367" formatCode="m/d/yyyy\ h:mm">
                  <c:v>40504.33333330333</c:v>
                </c:pt>
                <c:pt idx="22368" formatCode="m/d/yyyy\ h:mm">
                  <c:v>40504.374999970009</c:v>
                </c:pt>
                <c:pt idx="22369" formatCode="m/d/yyyy\ h:mm">
                  <c:v>40504.416666636658</c:v>
                </c:pt>
                <c:pt idx="22370" formatCode="m/d/yyyy\ h:mm">
                  <c:v>40504.458333303337</c:v>
                </c:pt>
                <c:pt idx="22371" formatCode="m/d/yyyy\ h:mm">
                  <c:v>40504.499999969987</c:v>
                </c:pt>
                <c:pt idx="22372" formatCode="m/d/yyyy\ h:mm">
                  <c:v>40504.541666636636</c:v>
                </c:pt>
                <c:pt idx="22373" formatCode="m/d/yyyy\ h:mm">
                  <c:v>40504.583333303315</c:v>
                </c:pt>
                <c:pt idx="22374" formatCode="m/d/yyyy\ h:mm">
                  <c:v>40504.624999969979</c:v>
                </c:pt>
                <c:pt idx="22375" formatCode="m/d/yyyy\ h:mm">
                  <c:v>40504.666666636629</c:v>
                </c:pt>
                <c:pt idx="22376" formatCode="m/d/yyyy\ h:mm">
                  <c:v>40504.708333303308</c:v>
                </c:pt>
                <c:pt idx="22377" formatCode="m/d/yyyy\ h:mm">
                  <c:v>40504.749999969972</c:v>
                </c:pt>
                <c:pt idx="22378" formatCode="m/d/yyyy\ h:mm">
                  <c:v>40504.791666636607</c:v>
                </c:pt>
                <c:pt idx="22379" formatCode="m/d/yyyy\ h:mm">
                  <c:v>40504.833333303301</c:v>
                </c:pt>
                <c:pt idx="22380" formatCode="m/d/yyyy\ h:mm">
                  <c:v>40504.874999969979</c:v>
                </c:pt>
                <c:pt idx="22381" formatCode="m/d/yyyy\ h:mm">
                  <c:v>40504.916666636629</c:v>
                </c:pt>
                <c:pt idx="22382" formatCode="m/d/yyyy\ h:mm">
                  <c:v>40504.958333303293</c:v>
                </c:pt>
                <c:pt idx="22383" formatCode="m/d/yyyy\ h:mm">
                  <c:v>40504.999999969958</c:v>
                </c:pt>
                <c:pt idx="22384" formatCode="m/d/yyyy\ h:mm">
                  <c:v>40505.041666636607</c:v>
                </c:pt>
                <c:pt idx="22385" formatCode="m/d/yyyy\ h:mm">
                  <c:v>40505.083333303286</c:v>
                </c:pt>
                <c:pt idx="22386" formatCode="m/d/yyyy\ h:mm">
                  <c:v>40505.12499996995</c:v>
                </c:pt>
                <c:pt idx="22387" formatCode="m/d/yyyy\ h:mm">
                  <c:v>40505.1666666366</c:v>
                </c:pt>
                <c:pt idx="22388" formatCode="m/d/yyyy\ h:mm">
                  <c:v>40505.208333303279</c:v>
                </c:pt>
                <c:pt idx="22389" formatCode="m/d/yyyy\ h:mm">
                  <c:v>40505.249999969936</c:v>
                </c:pt>
                <c:pt idx="22390" formatCode="m/d/yyyy\ h:mm">
                  <c:v>40505.291666636578</c:v>
                </c:pt>
                <c:pt idx="22391" formatCode="m/d/yyyy\ h:mm">
                  <c:v>40505.333333303272</c:v>
                </c:pt>
                <c:pt idx="22392" formatCode="m/d/yyyy\ h:mm">
                  <c:v>40505.374999969943</c:v>
                </c:pt>
                <c:pt idx="22393" formatCode="m/d/yyyy\ h:mm">
                  <c:v>40505.4166666366</c:v>
                </c:pt>
                <c:pt idx="22394" formatCode="m/d/yyyy\ h:mm">
                  <c:v>40505.458333303279</c:v>
                </c:pt>
                <c:pt idx="22395" formatCode="m/d/yyyy\ h:mm">
                  <c:v>40505.499999969928</c:v>
                </c:pt>
                <c:pt idx="22396" formatCode="m/d/yyyy\ h:mm">
                  <c:v>40505.541666636585</c:v>
                </c:pt>
                <c:pt idx="22397" formatCode="m/d/yyyy\ h:mm">
                  <c:v>40505.583333303257</c:v>
                </c:pt>
                <c:pt idx="22398" formatCode="m/d/yyyy\ h:mm">
                  <c:v>40505.624999969921</c:v>
                </c:pt>
                <c:pt idx="22399" formatCode="m/d/yyyy\ h:mm">
                  <c:v>40505.666666636585</c:v>
                </c:pt>
                <c:pt idx="22400" formatCode="m/d/yyyy\ h:mm">
                  <c:v>40505.70833330325</c:v>
                </c:pt>
                <c:pt idx="22401" formatCode="m/d/yyyy\ h:mm">
                  <c:v>40505.749999969914</c:v>
                </c:pt>
                <c:pt idx="22402" formatCode="m/d/yyyy\ h:mm">
                  <c:v>40505.791666636564</c:v>
                </c:pt>
                <c:pt idx="22403" formatCode="m/d/yyyy\ h:mm">
                  <c:v>40505.833333303235</c:v>
                </c:pt>
                <c:pt idx="22404" formatCode="m/d/yyyy\ h:mm">
                  <c:v>40505.874999969921</c:v>
                </c:pt>
                <c:pt idx="22405" formatCode="m/d/yyyy\ h:mm">
                  <c:v>40505.916666636585</c:v>
                </c:pt>
                <c:pt idx="22406" formatCode="m/d/yyyy\ h:mm">
                  <c:v>40505.958333303242</c:v>
                </c:pt>
                <c:pt idx="22407" formatCode="m/d/yyyy\ h:mm">
                  <c:v>40505.999999969885</c:v>
                </c:pt>
                <c:pt idx="22408" formatCode="m/d/yyyy\ h:mm">
                  <c:v>40506.041666636564</c:v>
                </c:pt>
                <c:pt idx="22409" formatCode="m/d/yyyy\ h:mm">
                  <c:v>40506.083333303228</c:v>
                </c:pt>
                <c:pt idx="22410" formatCode="m/d/yyyy\ h:mm">
                  <c:v>40506.124999969885</c:v>
                </c:pt>
                <c:pt idx="22411" formatCode="m/d/yyyy\ h:mm">
                  <c:v>40506.166666636556</c:v>
                </c:pt>
                <c:pt idx="22412" formatCode="m/d/yyyy\ h:mm">
                  <c:v>40506.208333303221</c:v>
                </c:pt>
                <c:pt idx="22413" formatCode="m/d/yyyy\ h:mm">
                  <c:v>40506.249999969885</c:v>
                </c:pt>
                <c:pt idx="22414" formatCode="m/d/yyyy\ h:mm">
                  <c:v>40506.291666636527</c:v>
                </c:pt>
                <c:pt idx="22415" formatCode="m/d/yyyy\ h:mm">
                  <c:v>40506.333333303206</c:v>
                </c:pt>
                <c:pt idx="22416" formatCode="m/d/yyyy\ h:mm">
                  <c:v>40506.374999969892</c:v>
                </c:pt>
                <c:pt idx="22417" formatCode="m/d/yyyy\ h:mm">
                  <c:v>40506.416666636542</c:v>
                </c:pt>
                <c:pt idx="22418" formatCode="m/d/yyyy\ h:mm">
                  <c:v>40506.458333303213</c:v>
                </c:pt>
                <c:pt idx="22419" formatCode="m/d/yyyy\ h:mm">
                  <c:v>40506.49999996987</c:v>
                </c:pt>
                <c:pt idx="22420" formatCode="m/d/yyyy\ h:mm">
                  <c:v>40506.541666636535</c:v>
                </c:pt>
                <c:pt idx="22421" formatCode="m/d/yyyy\ h:mm">
                  <c:v>40506.583333303199</c:v>
                </c:pt>
                <c:pt idx="22422" formatCode="m/d/yyyy\ h:mm">
                  <c:v>40506.624999969856</c:v>
                </c:pt>
                <c:pt idx="22423" formatCode="m/d/yyyy\ h:mm">
                  <c:v>40506.666666636527</c:v>
                </c:pt>
                <c:pt idx="22424" formatCode="m/d/yyyy\ h:mm">
                  <c:v>40506.708333303191</c:v>
                </c:pt>
                <c:pt idx="22425" formatCode="m/d/yyyy\ h:mm">
                  <c:v>40506.749999969856</c:v>
                </c:pt>
                <c:pt idx="22426" formatCode="m/d/yyyy\ h:mm">
                  <c:v>40506.791666636498</c:v>
                </c:pt>
                <c:pt idx="22427" formatCode="m/d/yyyy\ h:mm">
                  <c:v>40506.833333303191</c:v>
                </c:pt>
                <c:pt idx="22428" formatCode="m/d/yyyy\ h:mm">
                  <c:v>40506.874999969848</c:v>
                </c:pt>
                <c:pt idx="22429" formatCode="m/d/yyyy\ h:mm">
                  <c:v>40506.916666636513</c:v>
                </c:pt>
                <c:pt idx="22430" formatCode="m/d/yyyy\ h:mm">
                  <c:v>40506.958333303199</c:v>
                </c:pt>
                <c:pt idx="22431" formatCode="m/d/yyyy\ h:mm">
                  <c:v>40506.999999969834</c:v>
                </c:pt>
                <c:pt idx="22432" formatCode="m/d/yyyy\ h:mm">
                  <c:v>40507.041666636505</c:v>
                </c:pt>
                <c:pt idx="22433" formatCode="m/d/yyyy\ h:mm">
                  <c:v>40507.083333303184</c:v>
                </c:pt>
                <c:pt idx="22434" formatCode="m/d/yyyy\ h:mm">
                  <c:v>40507.124999969834</c:v>
                </c:pt>
                <c:pt idx="22435" formatCode="m/d/yyyy\ h:mm">
                  <c:v>40507.166666636484</c:v>
                </c:pt>
                <c:pt idx="22436" formatCode="m/d/yyyy\ h:mm">
                  <c:v>40507.208333303162</c:v>
                </c:pt>
                <c:pt idx="22437" formatCode="m/d/yyyy\ h:mm">
                  <c:v>40507.249999969827</c:v>
                </c:pt>
                <c:pt idx="22438" formatCode="m/d/yyyy\ h:mm">
                  <c:v>40507.291666636469</c:v>
                </c:pt>
                <c:pt idx="22439" formatCode="m/d/yyyy\ h:mm">
                  <c:v>40507.333333303162</c:v>
                </c:pt>
                <c:pt idx="22440" formatCode="m/d/yyyy\ h:mm">
                  <c:v>40507.374999969819</c:v>
                </c:pt>
                <c:pt idx="22441" formatCode="m/d/yyyy\ h:mm">
                  <c:v>40507.416666636491</c:v>
                </c:pt>
                <c:pt idx="22442" formatCode="m/d/yyyy\ h:mm">
                  <c:v>40507.45833330317</c:v>
                </c:pt>
                <c:pt idx="22443" formatCode="m/d/yyyy\ h:mm">
                  <c:v>40507.499999969805</c:v>
                </c:pt>
                <c:pt idx="22444" formatCode="m/d/yyyy\ h:mm">
                  <c:v>40507.541666636476</c:v>
                </c:pt>
                <c:pt idx="22445" formatCode="m/d/yyyy\ h:mm">
                  <c:v>40507.583333303141</c:v>
                </c:pt>
                <c:pt idx="22446" formatCode="m/d/yyyy\ h:mm">
                  <c:v>40507.624999969805</c:v>
                </c:pt>
                <c:pt idx="22447" formatCode="m/d/yyyy\ h:mm">
                  <c:v>40507.666666636454</c:v>
                </c:pt>
                <c:pt idx="22448" formatCode="m/d/yyyy\ h:mm">
                  <c:v>40507.708333303133</c:v>
                </c:pt>
                <c:pt idx="22449" formatCode="m/d/yyyy\ h:mm">
                  <c:v>40507.749999969783</c:v>
                </c:pt>
                <c:pt idx="22450" formatCode="m/d/yyyy\ h:mm">
                  <c:v>40507.791666636433</c:v>
                </c:pt>
                <c:pt idx="22451" formatCode="m/d/yyyy\ h:mm">
                  <c:v>40507.833333303133</c:v>
                </c:pt>
                <c:pt idx="22452" formatCode="m/d/yyyy\ h:mm">
                  <c:v>40507.87499996979</c:v>
                </c:pt>
                <c:pt idx="22453" formatCode="m/d/yyyy\ h:mm">
                  <c:v>40507.916666636462</c:v>
                </c:pt>
                <c:pt idx="22454" formatCode="m/d/yyyy\ h:mm">
                  <c:v>40507.958333303141</c:v>
                </c:pt>
                <c:pt idx="22455" formatCode="m/d/yyyy\ h:mm">
                  <c:v>40507.999999969776</c:v>
                </c:pt>
                <c:pt idx="22456" formatCode="m/d/yyyy\ h:mm">
                  <c:v>40508.041666636433</c:v>
                </c:pt>
                <c:pt idx="22457" formatCode="m/d/yyyy\ h:mm">
                  <c:v>40508.083333303111</c:v>
                </c:pt>
                <c:pt idx="22458" formatCode="m/d/yyyy\ h:mm">
                  <c:v>40508.124999969776</c:v>
                </c:pt>
                <c:pt idx="22459" formatCode="m/d/yyyy\ h:mm">
                  <c:v>40508.166666636425</c:v>
                </c:pt>
                <c:pt idx="22460" formatCode="m/d/yyyy\ h:mm">
                  <c:v>40508.208333303111</c:v>
                </c:pt>
                <c:pt idx="22461" formatCode="m/d/yyyy\ h:mm">
                  <c:v>40508.249999969754</c:v>
                </c:pt>
                <c:pt idx="22462" formatCode="m/d/yyyy\ h:mm">
                  <c:v>40508.291666636404</c:v>
                </c:pt>
                <c:pt idx="22463" formatCode="m/d/yyyy\ h:mm">
                  <c:v>40508.333333303097</c:v>
                </c:pt>
                <c:pt idx="22464" formatCode="m/d/yyyy\ h:mm">
                  <c:v>40508.374999969761</c:v>
                </c:pt>
                <c:pt idx="22465" formatCode="m/d/yyyy\ h:mm">
                  <c:v>40508.416666636433</c:v>
                </c:pt>
                <c:pt idx="22466" formatCode="m/d/yyyy\ h:mm">
                  <c:v>40508.458333303104</c:v>
                </c:pt>
                <c:pt idx="22467" formatCode="m/d/yyyy\ h:mm">
                  <c:v>40508.499999969754</c:v>
                </c:pt>
                <c:pt idx="22468" formatCode="m/d/yyyy\ h:mm">
                  <c:v>40508.541666636404</c:v>
                </c:pt>
                <c:pt idx="22469" formatCode="m/d/yyyy\ h:mm">
                  <c:v>40508.583333303082</c:v>
                </c:pt>
                <c:pt idx="22470" formatCode="m/d/yyyy\ h:mm">
                  <c:v>40508.624999969732</c:v>
                </c:pt>
                <c:pt idx="22471" formatCode="m/d/yyyy\ h:mm">
                  <c:v>40508.666666636404</c:v>
                </c:pt>
                <c:pt idx="22472" formatCode="m/d/yyyy\ h:mm">
                  <c:v>40508.708333303082</c:v>
                </c:pt>
                <c:pt idx="22473" formatCode="m/d/yyyy\ h:mm">
                  <c:v>40508.749999969725</c:v>
                </c:pt>
                <c:pt idx="22474" formatCode="m/d/yyyy\ h:mm">
                  <c:v>40508.791666636382</c:v>
                </c:pt>
                <c:pt idx="22475" formatCode="m/d/yyyy\ h:mm">
                  <c:v>40508.833333303068</c:v>
                </c:pt>
                <c:pt idx="22476" formatCode="m/d/yyyy\ h:mm">
                  <c:v>40508.874999969732</c:v>
                </c:pt>
                <c:pt idx="22477" formatCode="m/d/yyyy\ h:mm">
                  <c:v>40508.916666636396</c:v>
                </c:pt>
                <c:pt idx="22478" formatCode="m/d/yyyy\ h:mm">
                  <c:v>40508.958333303075</c:v>
                </c:pt>
                <c:pt idx="22479" formatCode="m/d/yyyy\ h:mm">
                  <c:v>40508.999999969725</c:v>
                </c:pt>
                <c:pt idx="22480" formatCode="m/d/yyyy\ h:mm">
                  <c:v>40509.041666636374</c:v>
                </c:pt>
                <c:pt idx="22481" formatCode="m/d/yyyy\ h:mm">
                  <c:v>40509.083333303053</c:v>
                </c:pt>
                <c:pt idx="22482" formatCode="m/d/yyyy\ h:mm">
                  <c:v>40509.124999969703</c:v>
                </c:pt>
                <c:pt idx="22483" formatCode="m/d/yyyy\ h:mm">
                  <c:v>40509.166666636374</c:v>
                </c:pt>
                <c:pt idx="22484" formatCode="m/d/yyyy\ h:mm">
                  <c:v>40509.208333303046</c:v>
                </c:pt>
                <c:pt idx="22485" formatCode="m/d/yyyy\ h:mm">
                  <c:v>40509.249999969696</c:v>
                </c:pt>
                <c:pt idx="22486" formatCode="m/d/yyyy\ h:mm">
                  <c:v>40509.291666636353</c:v>
                </c:pt>
                <c:pt idx="22487" formatCode="m/d/yyyy\ h:mm">
                  <c:v>40509.333333303039</c:v>
                </c:pt>
                <c:pt idx="22488" formatCode="m/d/yyyy\ h:mm">
                  <c:v>40509.374999969703</c:v>
                </c:pt>
                <c:pt idx="22489" formatCode="m/d/yyyy\ h:mm">
                  <c:v>40509.416666636367</c:v>
                </c:pt>
                <c:pt idx="22490" formatCode="m/d/yyyy\ h:mm">
                  <c:v>40509.458333303046</c:v>
                </c:pt>
                <c:pt idx="22491" formatCode="m/d/yyyy\ h:mm">
                  <c:v>40509.499999969681</c:v>
                </c:pt>
                <c:pt idx="22492" formatCode="m/d/yyyy\ h:mm">
                  <c:v>40509.541666636345</c:v>
                </c:pt>
                <c:pt idx="22493" formatCode="m/d/yyyy\ h:mm">
                  <c:v>40509.583333303031</c:v>
                </c:pt>
                <c:pt idx="22494" formatCode="m/d/yyyy\ h:mm">
                  <c:v>40509.624999969674</c:v>
                </c:pt>
                <c:pt idx="22495" formatCode="m/d/yyyy\ h:mm">
                  <c:v>40509.666666636338</c:v>
                </c:pt>
                <c:pt idx="22496" formatCode="m/d/yyyy\ h:mm">
                  <c:v>40509.708333303017</c:v>
                </c:pt>
                <c:pt idx="22497" formatCode="m/d/yyyy\ h:mm">
                  <c:v>40509.749999969674</c:v>
                </c:pt>
                <c:pt idx="22498" formatCode="m/d/yyyy\ h:mm">
                  <c:v>40509.791666636316</c:v>
                </c:pt>
                <c:pt idx="22499" formatCode="m/d/yyyy\ h:mm">
                  <c:v>40509.83333330301</c:v>
                </c:pt>
                <c:pt idx="22500" formatCode="m/d/yyyy\ h:mm">
                  <c:v>40509.874999969681</c:v>
                </c:pt>
                <c:pt idx="22501" formatCode="m/d/yyyy\ h:mm">
                  <c:v>40509.916666636338</c:v>
                </c:pt>
                <c:pt idx="22502" formatCode="m/d/yyyy\ h:mm">
                  <c:v>40509.958333303017</c:v>
                </c:pt>
                <c:pt idx="22503" formatCode="m/d/yyyy\ h:mm">
                  <c:v>40509.999999969652</c:v>
                </c:pt>
                <c:pt idx="22504" formatCode="m/d/yyyy\ h:mm">
                  <c:v>40510.041666636316</c:v>
                </c:pt>
                <c:pt idx="22505" formatCode="m/d/yyyy\ h:mm">
                  <c:v>40510.083333303002</c:v>
                </c:pt>
                <c:pt idx="22506" formatCode="m/d/yyyy\ h:mm">
                  <c:v>40510.124999969645</c:v>
                </c:pt>
                <c:pt idx="22507" formatCode="m/d/yyyy\ h:mm">
                  <c:v>40510.166666636309</c:v>
                </c:pt>
                <c:pt idx="22508" formatCode="m/d/yyyy\ h:mm">
                  <c:v>40510.208333303002</c:v>
                </c:pt>
                <c:pt idx="22509" formatCode="m/d/yyyy\ h:mm">
                  <c:v>40510.249999969637</c:v>
                </c:pt>
                <c:pt idx="22510" formatCode="m/d/yyyy\ h:mm">
                  <c:v>40510.291666636287</c:v>
                </c:pt>
                <c:pt idx="22511" formatCode="m/d/yyyy\ h:mm">
                  <c:v>40510.333333302995</c:v>
                </c:pt>
                <c:pt idx="22512" formatCode="m/d/yyyy\ h:mm">
                  <c:v>40510.374999969645</c:v>
                </c:pt>
                <c:pt idx="22513" formatCode="m/d/yyyy\ h:mm">
                  <c:v>40510.416666636309</c:v>
                </c:pt>
                <c:pt idx="22514" formatCode="m/d/yyyy\ h:mm">
                  <c:v>40510.458333303002</c:v>
                </c:pt>
                <c:pt idx="22515" formatCode="m/d/yyyy\ h:mm">
                  <c:v>40510.499999969623</c:v>
                </c:pt>
                <c:pt idx="22516" formatCode="m/d/yyyy\ h:mm">
                  <c:v>40510.541666636287</c:v>
                </c:pt>
                <c:pt idx="22517" formatCode="m/d/yyyy\ h:mm">
                  <c:v>40510.58333330298</c:v>
                </c:pt>
                <c:pt idx="22518" formatCode="m/d/yyyy\ h:mm">
                  <c:v>40510.624999969616</c:v>
                </c:pt>
                <c:pt idx="22519" formatCode="m/d/yyyy\ h:mm">
                  <c:v>40510.66666663628</c:v>
                </c:pt>
                <c:pt idx="22520" formatCode="m/d/yyyy\ h:mm">
                  <c:v>40510.708333302973</c:v>
                </c:pt>
                <c:pt idx="22521" formatCode="m/d/yyyy\ h:mm">
                  <c:v>40510.749999969608</c:v>
                </c:pt>
                <c:pt idx="22522" formatCode="m/d/yyyy\ h:mm">
                  <c:v>40510.791666636258</c:v>
                </c:pt>
                <c:pt idx="22523" formatCode="m/d/yyyy\ h:mm">
                  <c:v>40510.833333302966</c:v>
                </c:pt>
                <c:pt idx="22524" formatCode="m/d/yyyy\ h:mm">
                  <c:v>40510.874999969616</c:v>
                </c:pt>
                <c:pt idx="22525" formatCode="m/d/yyyy\ h:mm">
                  <c:v>40510.91666663628</c:v>
                </c:pt>
                <c:pt idx="22526" formatCode="m/d/yyyy\ h:mm">
                  <c:v>40510.958333302973</c:v>
                </c:pt>
                <c:pt idx="22527" formatCode="m/d/yyyy\ h:mm">
                  <c:v>40510.999999969594</c:v>
                </c:pt>
                <c:pt idx="22528" formatCode="m/d/yyyy\ h:mm">
                  <c:v>40511.041666636258</c:v>
                </c:pt>
                <c:pt idx="22529" formatCode="m/d/yyyy\ h:mm">
                  <c:v>40511.083333302951</c:v>
                </c:pt>
                <c:pt idx="22530" formatCode="m/d/yyyy\ h:mm">
                  <c:v>40511.124999969594</c:v>
                </c:pt>
                <c:pt idx="22531" formatCode="m/d/yyyy\ h:mm">
                  <c:v>40511.166666636251</c:v>
                </c:pt>
                <c:pt idx="22532" formatCode="m/d/yyyy\ h:mm">
                  <c:v>40511.208333302944</c:v>
                </c:pt>
                <c:pt idx="22533" formatCode="m/d/yyyy\ h:mm">
                  <c:v>40511.249999969594</c:v>
                </c:pt>
                <c:pt idx="22534" formatCode="m/d/yyyy\ h:mm">
                  <c:v>40511.291666636222</c:v>
                </c:pt>
                <c:pt idx="22535" formatCode="m/d/yyyy\ h:mm">
                  <c:v>40511.333333302937</c:v>
                </c:pt>
                <c:pt idx="22536" formatCode="m/d/yyyy\ h:mm">
                  <c:v>40511.374999969601</c:v>
                </c:pt>
                <c:pt idx="22537" formatCode="m/d/yyyy\ h:mm">
                  <c:v>40511.416666636251</c:v>
                </c:pt>
                <c:pt idx="22538" formatCode="m/d/yyyy\ h:mm">
                  <c:v>40511.458333302944</c:v>
                </c:pt>
                <c:pt idx="22539" formatCode="m/d/yyyy\ h:mm">
                  <c:v>40511.499999969579</c:v>
                </c:pt>
                <c:pt idx="22540" formatCode="m/d/yyyy\ h:mm">
                  <c:v>40511.541666636222</c:v>
                </c:pt>
                <c:pt idx="22541" formatCode="m/d/yyyy\ h:mm">
                  <c:v>40511.583333302922</c:v>
                </c:pt>
                <c:pt idx="22542" formatCode="m/d/yyyy\ h:mm">
                  <c:v>40511.624999969572</c:v>
                </c:pt>
                <c:pt idx="22543" formatCode="m/d/yyyy\ h:mm">
                  <c:v>40511.666666636222</c:v>
                </c:pt>
                <c:pt idx="22544" formatCode="m/d/yyyy\ h:mm">
                  <c:v>40511.708333302915</c:v>
                </c:pt>
                <c:pt idx="22545" formatCode="m/d/yyyy\ h:mm">
                  <c:v>40511.749999969565</c:v>
                </c:pt>
                <c:pt idx="22546" formatCode="m/d/yyyy\ h:mm">
                  <c:v>40511.7916666362</c:v>
                </c:pt>
                <c:pt idx="22547" formatCode="m/d/yyyy\ h:mm">
                  <c:v>40511.833333302893</c:v>
                </c:pt>
                <c:pt idx="22548" formatCode="m/d/yyyy\ h:mm">
                  <c:v>40511.874999969572</c:v>
                </c:pt>
                <c:pt idx="22549" formatCode="m/d/yyyy\ h:mm">
                  <c:v>40511.916666636222</c:v>
                </c:pt>
                <c:pt idx="22550" formatCode="m/d/yyyy\ h:mm">
                  <c:v>40511.958333302915</c:v>
                </c:pt>
                <c:pt idx="22551" formatCode="m/d/yyyy\ h:mm">
                  <c:v>40511.99999996955</c:v>
                </c:pt>
                <c:pt idx="22552" formatCode="m/d/yyyy\ h:mm">
                  <c:v>40512.0416666362</c:v>
                </c:pt>
                <c:pt idx="22553" formatCode="m/d/yyyy\ h:mm">
                  <c:v>40512.083333302893</c:v>
                </c:pt>
                <c:pt idx="22554" formatCode="m/d/yyyy\ h:mm">
                  <c:v>40512.124999969536</c:v>
                </c:pt>
                <c:pt idx="22555" formatCode="m/d/yyyy\ h:mm">
                  <c:v>40512.166666636193</c:v>
                </c:pt>
                <c:pt idx="22556" formatCode="m/d/yyyy\ h:mm">
                  <c:v>40512.208333302886</c:v>
                </c:pt>
                <c:pt idx="22557" formatCode="m/d/yyyy\ h:mm">
                  <c:v>40512.249999969536</c:v>
                </c:pt>
                <c:pt idx="22558" formatCode="m/d/yyyy\ h:mm">
                  <c:v>40512.291666636178</c:v>
                </c:pt>
                <c:pt idx="22559" formatCode="m/d/yyyy\ h:mm">
                  <c:v>40512.333333302879</c:v>
                </c:pt>
                <c:pt idx="22560" formatCode="m/d/yyyy\ h:mm">
                  <c:v>40512.374999969543</c:v>
                </c:pt>
                <c:pt idx="22561" formatCode="m/d/yyyy\ h:mm">
                  <c:v>40512.416666636193</c:v>
                </c:pt>
                <c:pt idx="22562" formatCode="m/d/yyyy\ h:mm">
                  <c:v>40512.458333302886</c:v>
                </c:pt>
                <c:pt idx="22563" formatCode="m/d/yyyy\ h:mm">
                  <c:v>40512.499999969521</c:v>
                </c:pt>
                <c:pt idx="22564" formatCode="m/d/yyyy\ h:mm">
                  <c:v>40512.541666636185</c:v>
                </c:pt>
                <c:pt idx="22565" formatCode="m/d/yyyy\ h:mm">
                  <c:v>40512.583333302849</c:v>
                </c:pt>
                <c:pt idx="22566" formatCode="m/d/yyyy\ h:mm">
                  <c:v>40512.624999969514</c:v>
                </c:pt>
                <c:pt idx="22567" formatCode="m/d/yyyy\ h:mm">
                  <c:v>40512.666666636178</c:v>
                </c:pt>
                <c:pt idx="22568" formatCode="m/d/yyyy\ h:mm">
                  <c:v>40512.708333302842</c:v>
                </c:pt>
                <c:pt idx="22569" formatCode="m/d/yyyy\ h:mm">
                  <c:v>40512.749999969506</c:v>
                </c:pt>
                <c:pt idx="22570" formatCode="m/d/yyyy\ h:mm">
                  <c:v>40512.791666636149</c:v>
                </c:pt>
                <c:pt idx="22571" formatCode="m/d/yyyy\ h:mm">
                  <c:v>40512.833333302842</c:v>
                </c:pt>
                <c:pt idx="22572" formatCode="m/d/yyyy\ h:mm">
                  <c:v>40512.874999969499</c:v>
                </c:pt>
                <c:pt idx="22573" formatCode="m/d/yyyy\ h:mm">
                  <c:v>40512.916666636163</c:v>
                </c:pt>
                <c:pt idx="22574" formatCode="m/d/yyyy\ h:mm">
                  <c:v>40512.958333302849</c:v>
                </c:pt>
                <c:pt idx="22575" formatCode="m/d/yyyy\ h:mm">
                  <c:v>40512.999999969485</c:v>
                </c:pt>
                <c:pt idx="22576" formatCode="m/d/yyyy\ h:mm">
                  <c:v>40513.041666636156</c:v>
                </c:pt>
                <c:pt idx="22577" formatCode="m/d/yyyy\ h:mm">
                  <c:v>40513.083333302835</c:v>
                </c:pt>
                <c:pt idx="22578" formatCode="m/d/yyyy\ h:mm">
                  <c:v>40513.124999969485</c:v>
                </c:pt>
                <c:pt idx="22579" formatCode="m/d/yyyy\ h:mm">
                  <c:v>40513.166666636134</c:v>
                </c:pt>
                <c:pt idx="22580" formatCode="m/d/yyyy\ h:mm">
                  <c:v>40513.208333302813</c:v>
                </c:pt>
                <c:pt idx="22581" formatCode="m/d/yyyy\ h:mm">
                  <c:v>40513.249999969477</c:v>
                </c:pt>
                <c:pt idx="22582" formatCode="m/d/yyyy\ h:mm">
                  <c:v>40513.29166663612</c:v>
                </c:pt>
                <c:pt idx="22583" formatCode="m/d/yyyy\ h:mm">
                  <c:v>40513.333333302813</c:v>
                </c:pt>
                <c:pt idx="22584" formatCode="m/d/yyyy\ h:mm">
                  <c:v>40513.374999969485</c:v>
                </c:pt>
                <c:pt idx="22585" formatCode="m/d/yyyy\ h:mm">
                  <c:v>40513.416666636142</c:v>
                </c:pt>
                <c:pt idx="22586" formatCode="m/d/yyyy\ h:mm">
                  <c:v>40513.45833330282</c:v>
                </c:pt>
                <c:pt idx="22587" formatCode="m/d/yyyy\ h:mm">
                  <c:v>40513.499999969456</c:v>
                </c:pt>
                <c:pt idx="22588" formatCode="m/d/yyyy\ h:mm">
                  <c:v>40513.541666636127</c:v>
                </c:pt>
                <c:pt idx="22589" formatCode="m/d/yyyy\ h:mm">
                  <c:v>40513.583333302791</c:v>
                </c:pt>
                <c:pt idx="22590" formatCode="m/d/yyyy\ h:mm">
                  <c:v>40513.624999969456</c:v>
                </c:pt>
                <c:pt idx="22591" formatCode="m/d/yyyy\ h:mm">
                  <c:v>40513.66666663612</c:v>
                </c:pt>
                <c:pt idx="22592" formatCode="m/d/yyyy\ h:mm">
                  <c:v>40513.708333302791</c:v>
                </c:pt>
                <c:pt idx="22593" formatCode="m/d/yyyy\ h:mm">
                  <c:v>40513.749999969434</c:v>
                </c:pt>
                <c:pt idx="22594" formatCode="m/d/yyyy\ h:mm">
                  <c:v>40513.791666636083</c:v>
                </c:pt>
                <c:pt idx="22595" formatCode="m/d/yyyy\ h:mm">
                  <c:v>40513.833333302791</c:v>
                </c:pt>
                <c:pt idx="22596" formatCode="m/d/yyyy\ h:mm">
                  <c:v>40513.874999969441</c:v>
                </c:pt>
                <c:pt idx="22597" formatCode="m/d/yyyy\ h:mm">
                  <c:v>40513.916666636112</c:v>
                </c:pt>
                <c:pt idx="22598" formatCode="m/d/yyyy\ h:mm">
                  <c:v>40513.958333302791</c:v>
                </c:pt>
                <c:pt idx="22599" formatCode="m/d/yyyy\ h:mm">
                  <c:v>40513.999999969434</c:v>
                </c:pt>
                <c:pt idx="22600" formatCode="m/d/yyyy\ h:mm">
                  <c:v>40514.041666636083</c:v>
                </c:pt>
                <c:pt idx="22601" formatCode="m/d/yyyy\ h:mm">
                  <c:v>40514.083333302762</c:v>
                </c:pt>
                <c:pt idx="22602" formatCode="m/d/yyyy\ h:mm">
                  <c:v>40514.124999969426</c:v>
                </c:pt>
                <c:pt idx="22603" formatCode="m/d/yyyy\ h:mm">
                  <c:v>40514.166666636076</c:v>
                </c:pt>
                <c:pt idx="22604" formatCode="m/d/yyyy\ h:mm">
                  <c:v>40514.208333302762</c:v>
                </c:pt>
                <c:pt idx="22605" formatCode="m/d/yyyy\ h:mm">
                  <c:v>40514.249999969405</c:v>
                </c:pt>
                <c:pt idx="22606" formatCode="m/d/yyyy\ h:mm">
                  <c:v>40514.291666636054</c:v>
                </c:pt>
                <c:pt idx="22607" formatCode="m/d/yyyy\ h:mm">
                  <c:v>40514.333333302748</c:v>
                </c:pt>
                <c:pt idx="22608" formatCode="m/d/yyyy\ h:mm">
                  <c:v>40514.374999969412</c:v>
                </c:pt>
                <c:pt idx="22609" formatCode="m/d/yyyy\ h:mm">
                  <c:v>40514.416666636083</c:v>
                </c:pt>
                <c:pt idx="22610" formatCode="m/d/yyyy\ h:mm">
                  <c:v>40514.458333302755</c:v>
                </c:pt>
                <c:pt idx="22611" formatCode="m/d/yyyy\ h:mm">
                  <c:v>40514.499999969405</c:v>
                </c:pt>
                <c:pt idx="22612" formatCode="m/d/yyyy\ h:mm">
                  <c:v>40514.541666636054</c:v>
                </c:pt>
                <c:pt idx="22613" formatCode="m/d/yyyy\ h:mm">
                  <c:v>40514.583333302733</c:v>
                </c:pt>
                <c:pt idx="22614" formatCode="m/d/yyyy\ h:mm">
                  <c:v>40514.624999969383</c:v>
                </c:pt>
                <c:pt idx="22615" formatCode="m/d/yyyy\ h:mm">
                  <c:v>40514.666666636054</c:v>
                </c:pt>
                <c:pt idx="22616" formatCode="m/d/yyyy\ h:mm">
                  <c:v>40514.708333302733</c:v>
                </c:pt>
                <c:pt idx="22617" formatCode="m/d/yyyy\ h:mm">
                  <c:v>40514.749999969375</c:v>
                </c:pt>
                <c:pt idx="22618" formatCode="m/d/yyyy\ h:mm">
                  <c:v>40514.791666636032</c:v>
                </c:pt>
                <c:pt idx="22619" formatCode="m/d/yyyy\ h:mm">
                  <c:v>40514.833333302719</c:v>
                </c:pt>
                <c:pt idx="22620" formatCode="m/d/yyyy\ h:mm">
                  <c:v>40514.874999969383</c:v>
                </c:pt>
                <c:pt idx="22621" formatCode="m/d/yyyy\ h:mm">
                  <c:v>40514.916666636047</c:v>
                </c:pt>
                <c:pt idx="22622" formatCode="m/d/yyyy\ h:mm">
                  <c:v>40514.958333302726</c:v>
                </c:pt>
                <c:pt idx="22623" formatCode="m/d/yyyy\ h:mm">
                  <c:v>40514.999999969375</c:v>
                </c:pt>
                <c:pt idx="22624" formatCode="m/d/yyyy\ h:mm">
                  <c:v>40515.041666636025</c:v>
                </c:pt>
                <c:pt idx="22625" formatCode="m/d/yyyy\ h:mm">
                  <c:v>40515.083333302711</c:v>
                </c:pt>
                <c:pt idx="22626" formatCode="m/d/yyyy\ h:mm">
                  <c:v>40515.124999969354</c:v>
                </c:pt>
                <c:pt idx="22627" formatCode="m/d/yyyy\ h:mm">
                  <c:v>40515.166666636025</c:v>
                </c:pt>
                <c:pt idx="22628" formatCode="m/d/yyyy\ h:mm">
                  <c:v>40515.208333302697</c:v>
                </c:pt>
                <c:pt idx="22629" formatCode="m/d/yyyy\ h:mm">
                  <c:v>40515.249999969354</c:v>
                </c:pt>
                <c:pt idx="22630" formatCode="m/d/yyyy\ h:mm">
                  <c:v>40515.291666636003</c:v>
                </c:pt>
                <c:pt idx="22631" formatCode="m/d/yyyy\ h:mm">
                  <c:v>40515.333333302689</c:v>
                </c:pt>
                <c:pt idx="22632" formatCode="m/d/yyyy\ h:mm">
                  <c:v>40515.374999969361</c:v>
                </c:pt>
                <c:pt idx="22633" formatCode="m/d/yyyy\ h:mm">
                  <c:v>40515.416666636018</c:v>
                </c:pt>
                <c:pt idx="22634" formatCode="m/d/yyyy\ h:mm">
                  <c:v>40515.458333302697</c:v>
                </c:pt>
                <c:pt idx="22635" formatCode="m/d/yyyy\ h:mm">
                  <c:v>40515.499999969332</c:v>
                </c:pt>
                <c:pt idx="22636" formatCode="m/d/yyyy\ h:mm">
                  <c:v>40515.541666635996</c:v>
                </c:pt>
                <c:pt idx="22637" formatCode="m/d/yyyy\ h:mm">
                  <c:v>40515.583333302682</c:v>
                </c:pt>
                <c:pt idx="22638" formatCode="m/d/yyyy\ h:mm">
                  <c:v>40515.624999969325</c:v>
                </c:pt>
                <c:pt idx="22639" formatCode="m/d/yyyy\ h:mm">
                  <c:v>40515.666666635989</c:v>
                </c:pt>
                <c:pt idx="22640" formatCode="m/d/yyyy\ h:mm">
                  <c:v>40515.708333302668</c:v>
                </c:pt>
                <c:pt idx="22641" formatCode="m/d/yyyy\ h:mm">
                  <c:v>40515.749999969325</c:v>
                </c:pt>
                <c:pt idx="22642" formatCode="m/d/yyyy\ h:mm">
                  <c:v>40515.791666635967</c:v>
                </c:pt>
                <c:pt idx="22643" formatCode="m/d/yyyy\ h:mm">
                  <c:v>40515.83333330266</c:v>
                </c:pt>
                <c:pt idx="22644" formatCode="m/d/yyyy\ h:mm">
                  <c:v>40515.874999969332</c:v>
                </c:pt>
                <c:pt idx="22645" formatCode="m/d/yyyy\ h:mm">
                  <c:v>40515.916666635989</c:v>
                </c:pt>
                <c:pt idx="22646" formatCode="m/d/yyyy\ h:mm">
                  <c:v>40515.958333302668</c:v>
                </c:pt>
                <c:pt idx="22647" formatCode="m/d/yyyy\ h:mm">
                  <c:v>40515.999999969303</c:v>
                </c:pt>
                <c:pt idx="22648" formatCode="m/d/yyyy\ h:mm">
                  <c:v>40516.041666635974</c:v>
                </c:pt>
                <c:pt idx="22649" formatCode="m/d/yyyy\ h:mm">
                  <c:v>40516.083333302646</c:v>
                </c:pt>
                <c:pt idx="22650" formatCode="m/d/yyyy\ h:mm">
                  <c:v>40516.124999969295</c:v>
                </c:pt>
                <c:pt idx="22651" formatCode="m/d/yyyy\ h:mm">
                  <c:v>40516.166666635974</c:v>
                </c:pt>
                <c:pt idx="22652" formatCode="m/d/yyyy\ h:mm">
                  <c:v>40516.208333302638</c:v>
                </c:pt>
                <c:pt idx="22653" formatCode="m/d/yyyy\ h:mm">
                  <c:v>40516.249999969288</c:v>
                </c:pt>
                <c:pt idx="22654" formatCode="m/d/yyyy\ h:mm">
                  <c:v>40516.291666635938</c:v>
                </c:pt>
                <c:pt idx="22655" formatCode="m/d/yyyy\ h:mm">
                  <c:v>40516.333333302631</c:v>
                </c:pt>
                <c:pt idx="22656" formatCode="m/d/yyyy\ h:mm">
                  <c:v>40516.374999969295</c:v>
                </c:pt>
                <c:pt idx="22657" formatCode="m/d/yyyy\ h:mm">
                  <c:v>40516.41666663596</c:v>
                </c:pt>
                <c:pt idx="22658" formatCode="m/d/yyyy\ h:mm">
                  <c:v>40516.458333302646</c:v>
                </c:pt>
                <c:pt idx="22659" formatCode="m/d/yyyy\ h:mm">
                  <c:v>40516.499999969274</c:v>
                </c:pt>
                <c:pt idx="22660" formatCode="m/d/yyyy\ h:mm">
                  <c:v>40516.541666635938</c:v>
                </c:pt>
                <c:pt idx="22661" formatCode="m/d/yyyy\ h:mm">
                  <c:v>40516.583333302617</c:v>
                </c:pt>
                <c:pt idx="22662" formatCode="m/d/yyyy\ h:mm">
                  <c:v>40516.624999969274</c:v>
                </c:pt>
                <c:pt idx="22663" formatCode="m/d/yyyy\ h:mm">
                  <c:v>40516.666666635931</c:v>
                </c:pt>
                <c:pt idx="22664" formatCode="m/d/yyyy\ h:mm">
                  <c:v>40516.708333302609</c:v>
                </c:pt>
                <c:pt idx="22665" formatCode="m/d/yyyy\ h:mm">
                  <c:v>40516.749999969274</c:v>
                </c:pt>
                <c:pt idx="22666" formatCode="m/d/yyyy\ h:mm">
                  <c:v>40516.791666635909</c:v>
                </c:pt>
                <c:pt idx="22667" formatCode="m/d/yyyy\ h:mm">
                  <c:v>40516.833333302602</c:v>
                </c:pt>
                <c:pt idx="22668" formatCode="m/d/yyyy\ h:mm">
                  <c:v>40516.874999969266</c:v>
                </c:pt>
                <c:pt idx="22669" formatCode="m/d/yyyy\ h:mm">
                  <c:v>40516.916666635931</c:v>
                </c:pt>
                <c:pt idx="22670" formatCode="m/d/yyyy\ h:mm">
                  <c:v>40516.958333302617</c:v>
                </c:pt>
                <c:pt idx="22671" formatCode="m/d/yyyy\ h:mm">
                  <c:v>40516.999999969245</c:v>
                </c:pt>
                <c:pt idx="22672" formatCode="m/d/yyyy\ h:mm">
                  <c:v>40517.041666635909</c:v>
                </c:pt>
                <c:pt idx="22673" formatCode="m/d/yyyy\ h:mm">
                  <c:v>40517.083333302602</c:v>
                </c:pt>
                <c:pt idx="22674" formatCode="m/d/yyyy\ h:mm">
                  <c:v>40517.124999969237</c:v>
                </c:pt>
                <c:pt idx="22675" formatCode="m/d/yyyy\ h:mm">
                  <c:v>40517.166666635901</c:v>
                </c:pt>
                <c:pt idx="22676" formatCode="m/d/yyyy\ h:mm">
                  <c:v>40517.208333302595</c:v>
                </c:pt>
                <c:pt idx="22677" formatCode="m/d/yyyy\ h:mm">
                  <c:v>40517.24999996923</c:v>
                </c:pt>
                <c:pt idx="22678" formatCode="m/d/yyyy\ h:mm">
                  <c:v>40517.29166663588</c:v>
                </c:pt>
                <c:pt idx="22679" formatCode="m/d/yyyy\ h:mm">
                  <c:v>40517.333333302588</c:v>
                </c:pt>
                <c:pt idx="22680" formatCode="m/d/yyyy\ h:mm">
                  <c:v>40517.374999969237</c:v>
                </c:pt>
                <c:pt idx="22681" formatCode="m/d/yyyy\ h:mm">
                  <c:v>40517.416666635901</c:v>
                </c:pt>
                <c:pt idx="22682" formatCode="m/d/yyyy\ h:mm">
                  <c:v>40517.458333302595</c:v>
                </c:pt>
                <c:pt idx="22683" formatCode="m/d/yyyy\ h:mm">
                  <c:v>40517.499999969215</c:v>
                </c:pt>
                <c:pt idx="22684" formatCode="m/d/yyyy\ h:mm">
                  <c:v>40517.54166663588</c:v>
                </c:pt>
                <c:pt idx="22685" formatCode="m/d/yyyy\ h:mm">
                  <c:v>40517.583333302573</c:v>
                </c:pt>
                <c:pt idx="22686" formatCode="m/d/yyyy\ h:mm">
                  <c:v>40517.624999969208</c:v>
                </c:pt>
                <c:pt idx="22687" formatCode="m/d/yyyy\ h:mm">
                  <c:v>40517.666666635872</c:v>
                </c:pt>
                <c:pt idx="22688" formatCode="m/d/yyyy\ h:mm">
                  <c:v>40517.708333302566</c:v>
                </c:pt>
                <c:pt idx="22689" formatCode="m/d/yyyy\ h:mm">
                  <c:v>40517.749999969201</c:v>
                </c:pt>
                <c:pt idx="22690" formatCode="m/d/yyyy\ h:mm">
                  <c:v>40517.791666635851</c:v>
                </c:pt>
                <c:pt idx="22691" formatCode="m/d/yyyy\ h:mm">
                  <c:v>40517.833333302558</c:v>
                </c:pt>
                <c:pt idx="22692" formatCode="m/d/yyyy\ h:mm">
                  <c:v>40517.874999969208</c:v>
                </c:pt>
                <c:pt idx="22693" formatCode="m/d/yyyy\ h:mm">
                  <c:v>40517.916666635872</c:v>
                </c:pt>
                <c:pt idx="22694" formatCode="m/d/yyyy\ h:mm">
                  <c:v>40517.958333302566</c:v>
                </c:pt>
                <c:pt idx="22695" formatCode="m/d/yyyy\ h:mm">
                  <c:v>40517.999999969194</c:v>
                </c:pt>
                <c:pt idx="22696" formatCode="m/d/yyyy\ h:mm">
                  <c:v>40518.041666635851</c:v>
                </c:pt>
                <c:pt idx="22697" formatCode="m/d/yyyy\ h:mm">
                  <c:v>40518.083333302544</c:v>
                </c:pt>
                <c:pt idx="22698" formatCode="m/d/yyyy\ h:mm">
                  <c:v>40518.124999969194</c:v>
                </c:pt>
                <c:pt idx="22699" formatCode="m/d/yyyy\ h:mm">
                  <c:v>40518.166666635843</c:v>
                </c:pt>
                <c:pt idx="22700" formatCode="m/d/yyyy\ h:mm">
                  <c:v>40518.208333302537</c:v>
                </c:pt>
                <c:pt idx="22701" formatCode="m/d/yyyy\ h:mm">
                  <c:v>40518.249999969186</c:v>
                </c:pt>
                <c:pt idx="22702" formatCode="m/d/yyyy\ h:mm">
                  <c:v>40518.291666635821</c:v>
                </c:pt>
                <c:pt idx="22703" formatCode="m/d/yyyy\ h:mm">
                  <c:v>40518.333333302529</c:v>
                </c:pt>
                <c:pt idx="22704" formatCode="m/d/yyyy\ h:mm">
                  <c:v>40518.374999969194</c:v>
                </c:pt>
                <c:pt idx="22705" formatCode="m/d/yyyy\ h:mm">
                  <c:v>40518.416666635836</c:v>
                </c:pt>
                <c:pt idx="22706" formatCode="m/d/yyyy\ h:mm">
                  <c:v>40518.458333302537</c:v>
                </c:pt>
                <c:pt idx="22707" formatCode="m/d/yyyy\ h:mm">
                  <c:v>40518.499999969172</c:v>
                </c:pt>
                <c:pt idx="22708" formatCode="m/d/yyyy\ h:mm">
                  <c:v>40518.541666635821</c:v>
                </c:pt>
                <c:pt idx="22709" formatCode="m/d/yyyy\ h:mm">
                  <c:v>40518.583333302515</c:v>
                </c:pt>
                <c:pt idx="22710" formatCode="m/d/yyyy\ h:mm">
                  <c:v>40518.624999969164</c:v>
                </c:pt>
                <c:pt idx="22711" formatCode="m/d/yyyy\ h:mm">
                  <c:v>40518.666666635814</c:v>
                </c:pt>
                <c:pt idx="22712" formatCode="m/d/yyyy\ h:mm">
                  <c:v>40518.708333302493</c:v>
                </c:pt>
                <c:pt idx="22713" formatCode="m/d/yyyy\ h:mm">
                  <c:v>40518.749999969157</c:v>
                </c:pt>
                <c:pt idx="22714" formatCode="m/d/yyyy\ h:mm">
                  <c:v>40518.791666635792</c:v>
                </c:pt>
                <c:pt idx="22715" formatCode="m/d/yyyy\ h:mm">
                  <c:v>40518.833333302493</c:v>
                </c:pt>
                <c:pt idx="22716" formatCode="m/d/yyyy\ h:mm">
                  <c:v>40518.874999969164</c:v>
                </c:pt>
                <c:pt idx="22717" formatCode="m/d/yyyy\ h:mm">
                  <c:v>40518.916666635814</c:v>
                </c:pt>
                <c:pt idx="22718" formatCode="m/d/yyyy\ h:mm">
                  <c:v>40518.9583333025</c:v>
                </c:pt>
                <c:pt idx="22719" formatCode="m/d/yyyy\ h:mm">
                  <c:v>40518.999999969135</c:v>
                </c:pt>
                <c:pt idx="22720" formatCode="m/d/yyyy\ h:mm">
                  <c:v>40519.041666635792</c:v>
                </c:pt>
                <c:pt idx="22721" formatCode="m/d/yyyy\ h:mm">
                  <c:v>40519.083333302486</c:v>
                </c:pt>
                <c:pt idx="22722" formatCode="m/d/yyyy\ h:mm">
                  <c:v>40519.124999969135</c:v>
                </c:pt>
                <c:pt idx="22723" formatCode="m/d/yyyy\ h:mm">
                  <c:v>40519.166666635778</c:v>
                </c:pt>
                <c:pt idx="22724" formatCode="m/d/yyyy\ h:mm">
                  <c:v>40519.208333302478</c:v>
                </c:pt>
                <c:pt idx="22725" formatCode="m/d/yyyy\ h:mm">
                  <c:v>40519.249999969128</c:v>
                </c:pt>
                <c:pt idx="22726" formatCode="m/d/yyyy\ h:mm">
                  <c:v>40519.291666635756</c:v>
                </c:pt>
                <c:pt idx="22727" formatCode="m/d/yyyy\ h:mm">
                  <c:v>40519.333333302471</c:v>
                </c:pt>
                <c:pt idx="22728" formatCode="m/d/yyyy\ h:mm">
                  <c:v>40519.374999969135</c:v>
                </c:pt>
                <c:pt idx="22729" formatCode="m/d/yyyy\ h:mm">
                  <c:v>40519.416666635785</c:v>
                </c:pt>
                <c:pt idx="22730" formatCode="m/d/yyyy\ h:mm">
                  <c:v>40519.458333302471</c:v>
                </c:pt>
                <c:pt idx="22731" formatCode="m/d/yyyy\ h:mm">
                  <c:v>40519.499999969114</c:v>
                </c:pt>
                <c:pt idx="22732" formatCode="m/d/yyyy\ h:mm">
                  <c:v>40519.541666635763</c:v>
                </c:pt>
                <c:pt idx="22733" formatCode="m/d/yyyy\ h:mm">
                  <c:v>40519.583333302442</c:v>
                </c:pt>
                <c:pt idx="22734" formatCode="m/d/yyyy\ h:mm">
                  <c:v>40519.624999969106</c:v>
                </c:pt>
                <c:pt idx="22735" formatCode="m/d/yyyy\ h:mm">
                  <c:v>40519.666666635749</c:v>
                </c:pt>
                <c:pt idx="22736" formatCode="m/d/yyyy\ h:mm">
                  <c:v>40519.708333302442</c:v>
                </c:pt>
                <c:pt idx="22737" formatCode="m/d/yyyy\ h:mm">
                  <c:v>40519.749999969084</c:v>
                </c:pt>
                <c:pt idx="22738" formatCode="m/d/yyyy\ h:mm">
                  <c:v>40519.79166663572</c:v>
                </c:pt>
                <c:pt idx="22739" formatCode="m/d/yyyy\ h:mm">
                  <c:v>40519.833333302442</c:v>
                </c:pt>
                <c:pt idx="22740" formatCode="m/d/yyyy\ h:mm">
                  <c:v>40519.874999969092</c:v>
                </c:pt>
                <c:pt idx="22741" formatCode="m/d/yyyy\ h:mm">
                  <c:v>40519.916666635756</c:v>
                </c:pt>
                <c:pt idx="22742" formatCode="m/d/yyyy\ h:mm">
                  <c:v>40519.958333302449</c:v>
                </c:pt>
                <c:pt idx="22743" formatCode="m/d/yyyy\ h:mm">
                  <c:v>40519.999999969084</c:v>
                </c:pt>
                <c:pt idx="22744" formatCode="m/d/yyyy\ h:mm">
                  <c:v>40520.041666635727</c:v>
                </c:pt>
                <c:pt idx="22745" formatCode="m/d/yyyy\ h:mm">
                  <c:v>40520.083333302413</c:v>
                </c:pt>
                <c:pt idx="22746" formatCode="m/d/yyyy\ h:mm">
                  <c:v>40520.124999969077</c:v>
                </c:pt>
                <c:pt idx="22747" formatCode="m/d/yyyy\ h:mm">
                  <c:v>40520.16666663572</c:v>
                </c:pt>
                <c:pt idx="22748" formatCode="m/d/yyyy\ h:mm">
                  <c:v>40520.208333302413</c:v>
                </c:pt>
                <c:pt idx="22749" formatCode="m/d/yyyy\ h:mm">
                  <c:v>40520.24999996907</c:v>
                </c:pt>
                <c:pt idx="22750" formatCode="m/d/yyyy\ h:mm">
                  <c:v>40520.291666635705</c:v>
                </c:pt>
                <c:pt idx="22751" formatCode="m/d/yyyy\ h:mm">
                  <c:v>40520.333333302398</c:v>
                </c:pt>
                <c:pt idx="22752" formatCode="m/d/yyyy\ h:mm">
                  <c:v>40520.374999969063</c:v>
                </c:pt>
                <c:pt idx="22753" formatCode="m/d/yyyy\ h:mm">
                  <c:v>40520.416666635727</c:v>
                </c:pt>
                <c:pt idx="22754" formatCode="m/d/yyyy\ h:mm">
                  <c:v>40520.458333302406</c:v>
                </c:pt>
                <c:pt idx="22755" formatCode="m/d/yyyy\ h:mm">
                  <c:v>40520.499999969055</c:v>
                </c:pt>
                <c:pt idx="22756" formatCode="m/d/yyyy\ h:mm">
                  <c:v>40520.541666635698</c:v>
                </c:pt>
                <c:pt idx="22757" formatCode="m/d/yyyy\ h:mm">
                  <c:v>40520.583333302391</c:v>
                </c:pt>
                <c:pt idx="22758" formatCode="m/d/yyyy\ h:mm">
                  <c:v>40520.624999969034</c:v>
                </c:pt>
                <c:pt idx="22759" formatCode="m/d/yyyy\ h:mm">
                  <c:v>40520.666666635683</c:v>
                </c:pt>
                <c:pt idx="22760" formatCode="m/d/yyyy\ h:mm">
                  <c:v>40520.708333302391</c:v>
                </c:pt>
                <c:pt idx="22761" formatCode="m/d/yyyy\ h:mm">
                  <c:v>40520.749999969034</c:v>
                </c:pt>
                <c:pt idx="22762" formatCode="m/d/yyyy\ h:mm">
                  <c:v>40520.791666635669</c:v>
                </c:pt>
                <c:pt idx="22763" formatCode="m/d/yyyy\ h:mm">
                  <c:v>40520.833333302369</c:v>
                </c:pt>
                <c:pt idx="22764" formatCode="m/d/yyyy\ h:mm">
                  <c:v>40520.874999969041</c:v>
                </c:pt>
                <c:pt idx="22765" formatCode="m/d/yyyy\ h:mm">
                  <c:v>40520.916666635683</c:v>
                </c:pt>
                <c:pt idx="22766" formatCode="m/d/yyyy\ h:mm">
                  <c:v>40520.958333302377</c:v>
                </c:pt>
                <c:pt idx="22767" formatCode="m/d/yyyy\ h:mm">
                  <c:v>40520.999999969026</c:v>
                </c:pt>
                <c:pt idx="22768" formatCode="m/d/yyyy\ h:mm">
                  <c:v>40521.041666635669</c:v>
                </c:pt>
                <c:pt idx="22769" formatCode="m/d/yyyy\ h:mm">
                  <c:v>40521.083333302362</c:v>
                </c:pt>
                <c:pt idx="22770" formatCode="m/d/yyyy\ h:mm">
                  <c:v>40521.124999969004</c:v>
                </c:pt>
                <c:pt idx="22771" formatCode="m/d/yyyy\ h:mm">
                  <c:v>40521.166666635654</c:v>
                </c:pt>
                <c:pt idx="22772" formatCode="m/d/yyyy\ h:mm">
                  <c:v>40521.208333302347</c:v>
                </c:pt>
                <c:pt idx="22773" formatCode="m/d/yyyy\ h:mm">
                  <c:v>40521.249999969004</c:v>
                </c:pt>
                <c:pt idx="22774" formatCode="m/d/yyyy\ h:mm">
                  <c:v>40521.29166663564</c:v>
                </c:pt>
                <c:pt idx="22775" formatCode="m/d/yyyy\ h:mm">
                  <c:v>40521.33333330234</c:v>
                </c:pt>
                <c:pt idx="22776" formatCode="m/d/yyyy\ h:mm">
                  <c:v>40521.374999969012</c:v>
                </c:pt>
                <c:pt idx="22777" formatCode="m/d/yyyy\ h:mm">
                  <c:v>40521.416666635654</c:v>
                </c:pt>
                <c:pt idx="22778" formatCode="m/d/yyyy\ h:mm">
                  <c:v>40521.458333302347</c:v>
                </c:pt>
                <c:pt idx="22779" formatCode="m/d/yyyy\ h:mm">
                  <c:v>40521.499999968997</c:v>
                </c:pt>
                <c:pt idx="22780" formatCode="m/d/yyyy\ h:mm">
                  <c:v>40521.541666635632</c:v>
                </c:pt>
                <c:pt idx="22781" formatCode="m/d/yyyy\ h:mm">
                  <c:v>40521.583333302333</c:v>
                </c:pt>
                <c:pt idx="22782" formatCode="m/d/yyyy\ h:mm">
                  <c:v>40521.62499996899</c:v>
                </c:pt>
                <c:pt idx="22783" formatCode="m/d/yyyy\ h:mm">
                  <c:v>40521.666666635632</c:v>
                </c:pt>
                <c:pt idx="22784" formatCode="m/d/yyyy\ h:mm">
                  <c:v>40521.708333302318</c:v>
                </c:pt>
                <c:pt idx="22785" formatCode="m/d/yyyy\ h:mm">
                  <c:v>40521.749999968983</c:v>
                </c:pt>
                <c:pt idx="22786" formatCode="m/d/yyyy\ h:mm">
                  <c:v>40521.79166663561</c:v>
                </c:pt>
                <c:pt idx="22787" formatCode="m/d/yyyy\ h:mm">
                  <c:v>40521.833333302311</c:v>
                </c:pt>
                <c:pt idx="22788" formatCode="m/d/yyyy\ h:mm">
                  <c:v>40521.874999968997</c:v>
                </c:pt>
                <c:pt idx="22789" formatCode="m/d/yyyy\ h:mm">
                  <c:v>40521.916666635625</c:v>
                </c:pt>
                <c:pt idx="22790" formatCode="m/d/yyyy\ h:mm">
                  <c:v>40521.958333302326</c:v>
                </c:pt>
                <c:pt idx="22791" formatCode="m/d/yyyy\ h:mm">
                  <c:v>40521.999999968968</c:v>
                </c:pt>
                <c:pt idx="22792" formatCode="m/d/yyyy\ h:mm">
                  <c:v>40522.041666635603</c:v>
                </c:pt>
                <c:pt idx="22793" formatCode="m/d/yyyy\ h:mm">
                  <c:v>40522.083333302297</c:v>
                </c:pt>
                <c:pt idx="22794" formatCode="m/d/yyyy\ h:mm">
                  <c:v>40522.124999968961</c:v>
                </c:pt>
                <c:pt idx="22795" formatCode="m/d/yyyy\ h:mm">
                  <c:v>40522.166666635603</c:v>
                </c:pt>
                <c:pt idx="22796" formatCode="m/d/yyyy\ h:mm">
                  <c:v>40522.208333302289</c:v>
                </c:pt>
                <c:pt idx="22797" formatCode="m/d/yyyy\ h:mm">
                  <c:v>40522.249999968953</c:v>
                </c:pt>
                <c:pt idx="22798" formatCode="m/d/yyyy\ h:mm">
                  <c:v>40522.291666635581</c:v>
                </c:pt>
                <c:pt idx="22799" formatCode="m/d/yyyy\ h:mm">
                  <c:v>40522.333333302282</c:v>
                </c:pt>
                <c:pt idx="22800" formatCode="m/d/yyyy\ h:mm">
                  <c:v>40522.374999968961</c:v>
                </c:pt>
                <c:pt idx="22801" formatCode="m/d/yyyy\ h:mm">
                  <c:v>40522.416666635596</c:v>
                </c:pt>
                <c:pt idx="22802" formatCode="m/d/yyyy\ h:mm">
                  <c:v>40522.458333302297</c:v>
                </c:pt>
                <c:pt idx="22803" formatCode="m/d/yyyy\ h:mm">
                  <c:v>40522.499999968939</c:v>
                </c:pt>
                <c:pt idx="22804" formatCode="m/d/yyyy\ h:mm">
                  <c:v>40522.541666635581</c:v>
                </c:pt>
                <c:pt idx="22805" formatCode="m/d/yyyy\ h:mm">
                  <c:v>40522.583333302267</c:v>
                </c:pt>
                <c:pt idx="22806" formatCode="m/d/yyyy\ h:mm">
                  <c:v>40522.624999968932</c:v>
                </c:pt>
                <c:pt idx="22807" formatCode="m/d/yyyy\ h:mm">
                  <c:v>40522.666666635581</c:v>
                </c:pt>
                <c:pt idx="22808" formatCode="m/d/yyyy\ h:mm">
                  <c:v>40522.70833330226</c:v>
                </c:pt>
                <c:pt idx="22809" formatCode="m/d/yyyy\ h:mm">
                  <c:v>40522.749999968932</c:v>
                </c:pt>
                <c:pt idx="22810" formatCode="m/d/yyyy\ h:mm">
                  <c:v>40522.791666635567</c:v>
                </c:pt>
                <c:pt idx="22811" formatCode="m/d/yyyy\ h:mm">
                  <c:v>40522.833333302253</c:v>
                </c:pt>
                <c:pt idx="22812" formatCode="m/d/yyyy\ h:mm">
                  <c:v>40522.874999968939</c:v>
                </c:pt>
                <c:pt idx="22813" formatCode="m/d/yyyy\ h:mm">
                  <c:v>40522.916666635581</c:v>
                </c:pt>
                <c:pt idx="22814" formatCode="m/d/yyyy\ h:mm">
                  <c:v>40522.95833330226</c:v>
                </c:pt>
                <c:pt idx="22815" formatCode="m/d/yyyy\ h:mm">
                  <c:v>40522.99999996891</c:v>
                </c:pt>
                <c:pt idx="22816" formatCode="m/d/yyyy\ h:mm">
                  <c:v>40523.041666635574</c:v>
                </c:pt>
                <c:pt idx="22817" formatCode="m/d/yyyy\ h:mm">
                  <c:v>40523.083333302238</c:v>
                </c:pt>
                <c:pt idx="22818" formatCode="m/d/yyyy\ h:mm">
                  <c:v>40523.124999968903</c:v>
                </c:pt>
                <c:pt idx="22819" formatCode="m/d/yyyy\ h:mm">
                  <c:v>40523.166666635552</c:v>
                </c:pt>
                <c:pt idx="22820" formatCode="m/d/yyyy\ h:mm">
                  <c:v>40523.208333302231</c:v>
                </c:pt>
                <c:pt idx="22821" formatCode="m/d/yyyy\ h:mm">
                  <c:v>40523.249999968895</c:v>
                </c:pt>
                <c:pt idx="22822" formatCode="m/d/yyyy\ h:mm">
                  <c:v>40523.29166663553</c:v>
                </c:pt>
                <c:pt idx="22823" formatCode="m/d/yyyy\ h:mm">
                  <c:v>40523.333333302231</c:v>
                </c:pt>
                <c:pt idx="22824" formatCode="m/d/yyyy\ h:mm">
                  <c:v>40523.374999968903</c:v>
                </c:pt>
                <c:pt idx="22825" formatCode="m/d/yyyy\ h:mm">
                  <c:v>40523.416666635552</c:v>
                </c:pt>
                <c:pt idx="22826" formatCode="m/d/yyyy\ h:mm">
                  <c:v>40523.458333302238</c:v>
                </c:pt>
                <c:pt idx="22827" formatCode="m/d/yyyy\ h:mm">
                  <c:v>40523.499999968881</c:v>
                </c:pt>
                <c:pt idx="22828" formatCode="m/d/yyyy\ h:mm">
                  <c:v>40523.54166663553</c:v>
                </c:pt>
                <c:pt idx="22829" formatCode="m/d/yyyy\ h:mm">
                  <c:v>40523.583333302209</c:v>
                </c:pt>
                <c:pt idx="22830" formatCode="m/d/yyyy\ h:mm">
                  <c:v>40523.624999968873</c:v>
                </c:pt>
                <c:pt idx="22831" formatCode="m/d/yyyy\ h:mm">
                  <c:v>40523.666666635523</c:v>
                </c:pt>
                <c:pt idx="22832" formatCode="m/d/yyyy\ h:mm">
                  <c:v>40523.708333302202</c:v>
                </c:pt>
                <c:pt idx="22833" formatCode="m/d/yyyy\ h:mm">
                  <c:v>40523.749999968866</c:v>
                </c:pt>
                <c:pt idx="22834" formatCode="m/d/yyyy\ h:mm">
                  <c:v>40523.791666635501</c:v>
                </c:pt>
                <c:pt idx="22835" formatCode="m/d/yyyy\ h:mm">
                  <c:v>40523.833333302202</c:v>
                </c:pt>
                <c:pt idx="22836" formatCode="m/d/yyyy\ h:mm">
                  <c:v>40523.874999968873</c:v>
                </c:pt>
                <c:pt idx="22837" formatCode="m/d/yyyy\ h:mm">
                  <c:v>40523.916666635523</c:v>
                </c:pt>
                <c:pt idx="22838" formatCode="m/d/yyyy\ h:mm">
                  <c:v>40523.958333302209</c:v>
                </c:pt>
                <c:pt idx="22839" formatCode="m/d/yyyy\ h:mm">
                  <c:v>40523.999999968852</c:v>
                </c:pt>
                <c:pt idx="22840" formatCode="m/d/yyyy\ h:mm">
                  <c:v>40524.041666635501</c:v>
                </c:pt>
                <c:pt idx="22841" formatCode="m/d/yyyy\ h:mm">
                  <c:v>40524.083333302195</c:v>
                </c:pt>
                <c:pt idx="22842" formatCode="m/d/yyyy\ h:mm">
                  <c:v>40524.124999968844</c:v>
                </c:pt>
                <c:pt idx="22843" formatCode="m/d/yyyy\ h:mm">
                  <c:v>40524.166666635494</c:v>
                </c:pt>
                <c:pt idx="22844" formatCode="m/d/yyyy\ h:mm">
                  <c:v>40524.208333302187</c:v>
                </c:pt>
                <c:pt idx="22845" formatCode="m/d/yyyy\ h:mm">
                  <c:v>40524.249999968837</c:v>
                </c:pt>
                <c:pt idx="22846" formatCode="m/d/yyyy\ h:mm">
                  <c:v>40524.291666635472</c:v>
                </c:pt>
                <c:pt idx="22847" formatCode="m/d/yyyy\ h:mm">
                  <c:v>40524.33333330218</c:v>
                </c:pt>
                <c:pt idx="22848" formatCode="m/d/yyyy\ h:mm">
                  <c:v>40524.374999968844</c:v>
                </c:pt>
                <c:pt idx="22849" formatCode="m/d/yyyy\ h:mm">
                  <c:v>40524.416666635494</c:v>
                </c:pt>
                <c:pt idx="22850" formatCode="m/d/yyyy\ h:mm">
                  <c:v>40524.458333302187</c:v>
                </c:pt>
                <c:pt idx="22851" formatCode="m/d/yyyy\ h:mm">
                  <c:v>40524.499999968823</c:v>
                </c:pt>
                <c:pt idx="22852" formatCode="m/d/yyyy\ h:mm">
                  <c:v>40524.541666635472</c:v>
                </c:pt>
                <c:pt idx="22853" formatCode="m/d/yyyy\ h:mm">
                  <c:v>40524.583333302166</c:v>
                </c:pt>
                <c:pt idx="22854" formatCode="m/d/yyyy\ h:mm">
                  <c:v>40524.624999968815</c:v>
                </c:pt>
                <c:pt idx="22855" formatCode="m/d/yyyy\ h:mm">
                  <c:v>40524.666666635465</c:v>
                </c:pt>
                <c:pt idx="22856" formatCode="m/d/yyyy\ h:mm">
                  <c:v>40524.708333302158</c:v>
                </c:pt>
                <c:pt idx="22857" formatCode="m/d/yyyy\ h:mm">
                  <c:v>40524.749999968808</c:v>
                </c:pt>
                <c:pt idx="22858" formatCode="m/d/yyyy\ h:mm">
                  <c:v>40524.791666635443</c:v>
                </c:pt>
                <c:pt idx="22859" formatCode="m/d/yyyy\ h:mm">
                  <c:v>40524.833333302151</c:v>
                </c:pt>
                <c:pt idx="22860" formatCode="m/d/yyyy\ h:mm">
                  <c:v>40524.874999968815</c:v>
                </c:pt>
                <c:pt idx="22861" formatCode="m/d/yyyy\ h:mm">
                  <c:v>40524.916666635465</c:v>
                </c:pt>
                <c:pt idx="22862" formatCode="m/d/yyyy\ h:mm">
                  <c:v>40524.958333302158</c:v>
                </c:pt>
                <c:pt idx="22863" formatCode="m/d/yyyy\ h:mm">
                  <c:v>40524.999999968786</c:v>
                </c:pt>
                <c:pt idx="22864" formatCode="m/d/yyyy\ h:mm">
                  <c:v>40525.041666635443</c:v>
                </c:pt>
                <c:pt idx="22865" formatCode="m/d/yyyy\ h:mm">
                  <c:v>40525.083333302136</c:v>
                </c:pt>
                <c:pt idx="22866" formatCode="m/d/yyyy\ h:mm">
                  <c:v>40525.124999968786</c:v>
                </c:pt>
                <c:pt idx="22867" formatCode="m/d/yyyy\ h:mm">
                  <c:v>40525.166666635429</c:v>
                </c:pt>
                <c:pt idx="22868" formatCode="m/d/yyyy\ h:mm">
                  <c:v>40525.208333302129</c:v>
                </c:pt>
                <c:pt idx="22869" formatCode="m/d/yyyy\ h:mm">
                  <c:v>40525.249999968779</c:v>
                </c:pt>
                <c:pt idx="22870" formatCode="m/d/yyyy\ h:mm">
                  <c:v>40525.291666635407</c:v>
                </c:pt>
                <c:pt idx="22871" formatCode="m/d/yyyy\ h:mm">
                  <c:v>40525.333333302122</c:v>
                </c:pt>
                <c:pt idx="22872" formatCode="m/d/yyyy\ h:mm">
                  <c:v>40525.374999968786</c:v>
                </c:pt>
                <c:pt idx="22873" formatCode="m/d/yyyy\ h:mm">
                  <c:v>40525.416666635436</c:v>
                </c:pt>
                <c:pt idx="22874" formatCode="m/d/yyyy\ h:mm">
                  <c:v>40525.458333302129</c:v>
                </c:pt>
                <c:pt idx="22875" formatCode="m/d/yyyy\ h:mm">
                  <c:v>40525.499999968764</c:v>
                </c:pt>
                <c:pt idx="22876" formatCode="m/d/yyyy\ h:mm">
                  <c:v>40525.541666635414</c:v>
                </c:pt>
                <c:pt idx="22877" formatCode="m/d/yyyy\ h:mm">
                  <c:v>40525.583333302093</c:v>
                </c:pt>
                <c:pt idx="22878" formatCode="m/d/yyyy\ h:mm">
                  <c:v>40525.624999968757</c:v>
                </c:pt>
                <c:pt idx="22879" formatCode="m/d/yyyy\ h:mm">
                  <c:v>40525.666666635407</c:v>
                </c:pt>
                <c:pt idx="22880" formatCode="m/d/yyyy\ h:mm">
                  <c:v>40525.708333302093</c:v>
                </c:pt>
                <c:pt idx="22881" formatCode="m/d/yyyy\ h:mm">
                  <c:v>40525.74999996875</c:v>
                </c:pt>
                <c:pt idx="22882" formatCode="m/d/yyyy\ h:mm">
                  <c:v>40525.791666635378</c:v>
                </c:pt>
                <c:pt idx="22883" formatCode="m/d/yyyy\ h:mm">
                  <c:v>40525.833333302093</c:v>
                </c:pt>
                <c:pt idx="22884" formatCode="m/d/yyyy\ h:mm">
                  <c:v>40525.874999968742</c:v>
                </c:pt>
                <c:pt idx="22885" formatCode="m/d/yyyy\ h:mm">
                  <c:v>40525.916666635407</c:v>
                </c:pt>
                <c:pt idx="22886" formatCode="m/d/yyyy\ h:mm">
                  <c:v>40525.9583333021</c:v>
                </c:pt>
                <c:pt idx="22887" formatCode="m/d/yyyy\ h:mm">
                  <c:v>40525.999999968735</c:v>
                </c:pt>
                <c:pt idx="22888" formatCode="m/d/yyyy\ h:mm">
                  <c:v>40526.041666635378</c:v>
                </c:pt>
                <c:pt idx="22889" formatCode="m/d/yyyy\ h:mm">
                  <c:v>40526.083333302078</c:v>
                </c:pt>
                <c:pt idx="22890" formatCode="m/d/yyyy\ h:mm">
                  <c:v>40526.124999968728</c:v>
                </c:pt>
                <c:pt idx="22891" formatCode="m/d/yyyy\ h:mm">
                  <c:v>40526.16666663537</c:v>
                </c:pt>
                <c:pt idx="22892" formatCode="m/d/yyyy\ h:mm">
                  <c:v>40526.208333302071</c:v>
                </c:pt>
                <c:pt idx="22893" formatCode="m/d/yyyy\ h:mm">
                  <c:v>40526.249999968721</c:v>
                </c:pt>
                <c:pt idx="22894" formatCode="m/d/yyyy\ h:mm">
                  <c:v>40526.291666635356</c:v>
                </c:pt>
                <c:pt idx="22895" formatCode="m/d/yyyy\ h:mm">
                  <c:v>40526.333333302049</c:v>
                </c:pt>
                <c:pt idx="22896" formatCode="m/d/yyyy\ h:mm">
                  <c:v>40526.374999968713</c:v>
                </c:pt>
                <c:pt idx="22897" formatCode="m/d/yyyy\ h:mm">
                  <c:v>40526.416666635378</c:v>
                </c:pt>
                <c:pt idx="22898" formatCode="m/d/yyyy\ h:mm">
                  <c:v>40526.458333302056</c:v>
                </c:pt>
                <c:pt idx="22899" formatCode="m/d/yyyy\ h:mm">
                  <c:v>40526.499999968706</c:v>
                </c:pt>
                <c:pt idx="22900" formatCode="m/d/yyyy\ h:mm">
                  <c:v>40526.541666635349</c:v>
                </c:pt>
                <c:pt idx="22901" formatCode="m/d/yyyy\ h:mm">
                  <c:v>40526.583333302042</c:v>
                </c:pt>
                <c:pt idx="22902" formatCode="m/d/yyyy\ h:mm">
                  <c:v>40526.624999968684</c:v>
                </c:pt>
                <c:pt idx="22903" formatCode="m/d/yyyy\ h:mm">
                  <c:v>40526.666666635334</c:v>
                </c:pt>
                <c:pt idx="22904" formatCode="m/d/yyyy\ h:mm">
                  <c:v>40526.708333302042</c:v>
                </c:pt>
                <c:pt idx="22905" formatCode="m/d/yyyy\ h:mm">
                  <c:v>40526.749999968684</c:v>
                </c:pt>
                <c:pt idx="22906" formatCode="m/d/yyyy\ h:mm">
                  <c:v>40526.791666635319</c:v>
                </c:pt>
                <c:pt idx="22907" formatCode="m/d/yyyy\ h:mm">
                  <c:v>40526.833333302035</c:v>
                </c:pt>
                <c:pt idx="22908" formatCode="m/d/yyyy\ h:mm">
                  <c:v>40526.874999968692</c:v>
                </c:pt>
                <c:pt idx="22909" formatCode="m/d/yyyy\ h:mm">
                  <c:v>40526.916666635334</c:v>
                </c:pt>
                <c:pt idx="22910" formatCode="m/d/yyyy\ h:mm">
                  <c:v>40526.958333302035</c:v>
                </c:pt>
                <c:pt idx="22911" formatCode="m/d/yyyy\ h:mm">
                  <c:v>40526.999999968677</c:v>
                </c:pt>
                <c:pt idx="22912" formatCode="m/d/yyyy\ h:mm">
                  <c:v>40527.041666635319</c:v>
                </c:pt>
                <c:pt idx="22913" formatCode="m/d/yyyy\ h:mm">
                  <c:v>40527.083333302013</c:v>
                </c:pt>
                <c:pt idx="22914" formatCode="m/d/yyyy\ h:mm">
                  <c:v>40527.12499996867</c:v>
                </c:pt>
                <c:pt idx="22915" formatCode="m/d/yyyy\ h:mm">
                  <c:v>40527.166666635319</c:v>
                </c:pt>
                <c:pt idx="22916" formatCode="m/d/yyyy\ h:mm">
                  <c:v>40527.208333301998</c:v>
                </c:pt>
                <c:pt idx="22917" formatCode="m/d/yyyy\ h:mm">
                  <c:v>40527.249999968655</c:v>
                </c:pt>
                <c:pt idx="22918" formatCode="m/d/yyyy\ h:mm">
                  <c:v>40527.29166663529</c:v>
                </c:pt>
                <c:pt idx="22919" formatCode="m/d/yyyy\ h:mm">
                  <c:v>40527.333333301991</c:v>
                </c:pt>
                <c:pt idx="22920" formatCode="m/d/yyyy\ h:mm">
                  <c:v>40527.374999968662</c:v>
                </c:pt>
                <c:pt idx="22921" formatCode="m/d/yyyy\ h:mm">
                  <c:v>40527.416666635305</c:v>
                </c:pt>
                <c:pt idx="22922" formatCode="m/d/yyyy\ h:mm">
                  <c:v>40527.458333302005</c:v>
                </c:pt>
                <c:pt idx="22923" formatCode="m/d/yyyy\ h:mm">
                  <c:v>40527.499999968633</c:v>
                </c:pt>
                <c:pt idx="22924" formatCode="m/d/yyyy\ h:mm">
                  <c:v>40527.541666635283</c:v>
                </c:pt>
                <c:pt idx="22925" formatCode="m/d/yyyy\ h:mm">
                  <c:v>40527.583333301991</c:v>
                </c:pt>
                <c:pt idx="22926" formatCode="m/d/yyyy\ h:mm">
                  <c:v>40527.624999968626</c:v>
                </c:pt>
                <c:pt idx="22927" formatCode="m/d/yyyy\ h:mm">
                  <c:v>40527.666666635283</c:v>
                </c:pt>
                <c:pt idx="22928" formatCode="m/d/yyyy\ h:mm">
                  <c:v>40527.708333301969</c:v>
                </c:pt>
                <c:pt idx="22929" formatCode="m/d/yyyy\ h:mm">
                  <c:v>40527.749999968626</c:v>
                </c:pt>
                <c:pt idx="22930" formatCode="m/d/yyyy\ h:mm">
                  <c:v>40527.791666635261</c:v>
                </c:pt>
                <c:pt idx="22931" formatCode="m/d/yyyy\ h:mm">
                  <c:v>40527.833333301962</c:v>
                </c:pt>
                <c:pt idx="22932" formatCode="m/d/yyyy\ h:mm">
                  <c:v>40527.874999968633</c:v>
                </c:pt>
                <c:pt idx="22933" formatCode="m/d/yyyy\ h:mm">
                  <c:v>40527.916666635276</c:v>
                </c:pt>
                <c:pt idx="22934" formatCode="m/d/yyyy\ h:mm">
                  <c:v>40527.958333301976</c:v>
                </c:pt>
                <c:pt idx="22935" formatCode="m/d/yyyy\ h:mm">
                  <c:v>40527.999999968604</c:v>
                </c:pt>
                <c:pt idx="22936" formatCode="m/d/yyyy\ h:mm">
                  <c:v>40528.041666635254</c:v>
                </c:pt>
                <c:pt idx="22937" formatCode="m/d/yyyy\ h:mm">
                  <c:v>40528.083333301947</c:v>
                </c:pt>
                <c:pt idx="22938" formatCode="m/d/yyyy\ h:mm">
                  <c:v>40528.124999968604</c:v>
                </c:pt>
                <c:pt idx="22939" formatCode="m/d/yyyy\ h:mm">
                  <c:v>40528.166666635254</c:v>
                </c:pt>
                <c:pt idx="22940" formatCode="m/d/yyyy\ h:mm">
                  <c:v>40528.20833330194</c:v>
                </c:pt>
                <c:pt idx="22941" formatCode="m/d/yyyy\ h:mm">
                  <c:v>40528.249999968604</c:v>
                </c:pt>
                <c:pt idx="22942" formatCode="m/d/yyyy\ h:mm">
                  <c:v>40528.291666635225</c:v>
                </c:pt>
                <c:pt idx="22943" formatCode="m/d/yyyy\ h:mm">
                  <c:v>40528.333333301933</c:v>
                </c:pt>
                <c:pt idx="22944" formatCode="m/d/yyyy\ h:mm">
                  <c:v>40528.374999968612</c:v>
                </c:pt>
                <c:pt idx="22945" formatCode="m/d/yyyy\ h:mm">
                  <c:v>40528.416666635254</c:v>
                </c:pt>
                <c:pt idx="22946" formatCode="m/d/yyyy\ h:mm">
                  <c:v>40528.458333301947</c:v>
                </c:pt>
                <c:pt idx="22947" formatCode="m/d/yyyy\ h:mm">
                  <c:v>40528.49999996859</c:v>
                </c:pt>
                <c:pt idx="22948" formatCode="m/d/yyyy\ h:mm">
                  <c:v>40528.541666635232</c:v>
                </c:pt>
                <c:pt idx="22949" formatCode="m/d/yyyy\ h:mm">
                  <c:v>40528.583333301918</c:v>
                </c:pt>
                <c:pt idx="22950" formatCode="m/d/yyyy\ h:mm">
                  <c:v>40528.624999968582</c:v>
                </c:pt>
                <c:pt idx="22951" formatCode="m/d/yyyy\ h:mm">
                  <c:v>40528.666666635218</c:v>
                </c:pt>
                <c:pt idx="22952" formatCode="m/d/yyyy\ h:mm">
                  <c:v>40528.708333301911</c:v>
                </c:pt>
                <c:pt idx="22953" formatCode="m/d/yyyy\ h:mm">
                  <c:v>40528.749999968582</c:v>
                </c:pt>
                <c:pt idx="22954" formatCode="m/d/yyyy\ h:mm">
                  <c:v>40528.791666635196</c:v>
                </c:pt>
                <c:pt idx="22955" formatCode="m/d/yyyy\ h:mm">
                  <c:v>40528.833333301911</c:v>
                </c:pt>
                <c:pt idx="22956" formatCode="m/d/yyyy\ h:mm">
                  <c:v>40528.87499996859</c:v>
                </c:pt>
                <c:pt idx="22957" formatCode="m/d/yyyy\ h:mm">
                  <c:v>40528.916666635225</c:v>
                </c:pt>
                <c:pt idx="22958" formatCode="m/d/yyyy\ h:mm">
                  <c:v>40528.958333301918</c:v>
                </c:pt>
                <c:pt idx="22959" formatCode="m/d/yyyy\ h:mm">
                  <c:v>40528.999999968561</c:v>
                </c:pt>
                <c:pt idx="22960" formatCode="m/d/yyyy\ h:mm">
                  <c:v>40529.041666635203</c:v>
                </c:pt>
                <c:pt idx="22961" formatCode="m/d/yyyy\ h:mm">
                  <c:v>40529.083333301889</c:v>
                </c:pt>
                <c:pt idx="22962" formatCode="m/d/yyyy\ h:mm">
                  <c:v>40529.124999968553</c:v>
                </c:pt>
                <c:pt idx="22963" formatCode="m/d/yyyy\ h:mm">
                  <c:v>40529.166666635188</c:v>
                </c:pt>
                <c:pt idx="22964" formatCode="m/d/yyyy\ h:mm">
                  <c:v>40529.208333301882</c:v>
                </c:pt>
                <c:pt idx="22965" formatCode="m/d/yyyy\ h:mm">
                  <c:v>40529.249999968546</c:v>
                </c:pt>
                <c:pt idx="22966" formatCode="m/d/yyyy\ h:mm">
                  <c:v>40529.291666635174</c:v>
                </c:pt>
                <c:pt idx="22967" formatCode="m/d/yyyy\ h:mm">
                  <c:v>40529.333333301882</c:v>
                </c:pt>
                <c:pt idx="22968" formatCode="m/d/yyyy\ h:mm">
                  <c:v>40529.374999968553</c:v>
                </c:pt>
                <c:pt idx="22969" formatCode="m/d/yyyy\ h:mm">
                  <c:v>40529.416666635196</c:v>
                </c:pt>
                <c:pt idx="22970" formatCode="m/d/yyyy\ h:mm">
                  <c:v>40529.458333301889</c:v>
                </c:pt>
                <c:pt idx="22971" formatCode="m/d/yyyy\ h:mm">
                  <c:v>40529.499999968531</c:v>
                </c:pt>
                <c:pt idx="22972" formatCode="m/d/yyyy\ h:mm">
                  <c:v>40529.541666635181</c:v>
                </c:pt>
                <c:pt idx="22973" formatCode="m/d/yyyy\ h:mm">
                  <c:v>40529.58333330186</c:v>
                </c:pt>
                <c:pt idx="22974" formatCode="m/d/yyyy\ h:mm">
                  <c:v>40529.624999968531</c:v>
                </c:pt>
                <c:pt idx="22975" formatCode="m/d/yyyy\ h:mm">
                  <c:v>40529.666666635174</c:v>
                </c:pt>
                <c:pt idx="22976" formatCode="m/d/yyyy\ h:mm">
                  <c:v>40529.708333301853</c:v>
                </c:pt>
                <c:pt idx="22977" formatCode="m/d/yyyy\ h:mm">
                  <c:v>40529.749999968517</c:v>
                </c:pt>
                <c:pt idx="22978" formatCode="m/d/yyyy\ h:mm">
                  <c:v>40529.791666635152</c:v>
                </c:pt>
                <c:pt idx="22979" formatCode="m/d/yyyy\ h:mm">
                  <c:v>40529.833333301845</c:v>
                </c:pt>
                <c:pt idx="22980" formatCode="m/d/yyyy\ h:mm">
                  <c:v>40529.874999968524</c:v>
                </c:pt>
                <c:pt idx="22981" formatCode="m/d/yyyy\ h:mm">
                  <c:v>40529.916666635181</c:v>
                </c:pt>
                <c:pt idx="22982" formatCode="m/d/yyyy\ h:mm">
                  <c:v>40529.958333301853</c:v>
                </c:pt>
                <c:pt idx="22983" formatCode="m/d/yyyy\ h:mm">
                  <c:v>40529.999999968502</c:v>
                </c:pt>
                <c:pt idx="22984" formatCode="m/d/yyyy\ h:mm">
                  <c:v>40530.041666635152</c:v>
                </c:pt>
                <c:pt idx="22985" formatCode="m/d/yyyy\ h:mm">
                  <c:v>40530.083333301831</c:v>
                </c:pt>
                <c:pt idx="22986" formatCode="m/d/yyyy\ h:mm">
                  <c:v>40530.124999968495</c:v>
                </c:pt>
                <c:pt idx="22987" formatCode="m/d/yyyy\ h:mm">
                  <c:v>40530.166666635145</c:v>
                </c:pt>
                <c:pt idx="22988" formatCode="m/d/yyyy\ h:mm">
                  <c:v>40530.208333301831</c:v>
                </c:pt>
                <c:pt idx="22989" formatCode="m/d/yyyy\ h:mm">
                  <c:v>40530.249999968488</c:v>
                </c:pt>
                <c:pt idx="22990" formatCode="m/d/yyyy\ h:mm">
                  <c:v>40530.291666635123</c:v>
                </c:pt>
                <c:pt idx="22991" formatCode="m/d/yyyy\ h:mm">
                  <c:v>40530.333333301816</c:v>
                </c:pt>
                <c:pt idx="22992" formatCode="m/d/yyyy\ h:mm">
                  <c:v>40530.374999968495</c:v>
                </c:pt>
                <c:pt idx="22993" formatCode="m/d/yyyy\ h:mm">
                  <c:v>40530.416666635145</c:v>
                </c:pt>
                <c:pt idx="22994" formatCode="m/d/yyyy\ h:mm">
                  <c:v>40530.458333301824</c:v>
                </c:pt>
                <c:pt idx="22995" formatCode="m/d/yyyy\ h:mm">
                  <c:v>40530.499999968473</c:v>
                </c:pt>
                <c:pt idx="22996" formatCode="m/d/yyyy\ h:mm">
                  <c:v>40530.541666635123</c:v>
                </c:pt>
                <c:pt idx="22997" formatCode="m/d/yyyy\ h:mm">
                  <c:v>40530.583333301802</c:v>
                </c:pt>
                <c:pt idx="22998" formatCode="m/d/yyyy\ h:mm">
                  <c:v>40530.624999968466</c:v>
                </c:pt>
                <c:pt idx="22999" formatCode="m/d/yyyy\ h:mm">
                  <c:v>40530.666666635116</c:v>
                </c:pt>
                <c:pt idx="23000" formatCode="m/d/yyyy\ h:mm">
                  <c:v>40530.708333301794</c:v>
                </c:pt>
                <c:pt idx="23001" formatCode="m/d/yyyy\ h:mm">
                  <c:v>40530.749999968459</c:v>
                </c:pt>
                <c:pt idx="23002" formatCode="m/d/yyyy\ h:mm">
                  <c:v>40530.791666635094</c:v>
                </c:pt>
                <c:pt idx="23003" formatCode="m/d/yyyy\ h:mm">
                  <c:v>40530.833333301787</c:v>
                </c:pt>
                <c:pt idx="23004" formatCode="m/d/yyyy\ h:mm">
                  <c:v>40530.874999968466</c:v>
                </c:pt>
                <c:pt idx="23005" formatCode="m/d/yyyy\ h:mm">
                  <c:v>40530.916666635116</c:v>
                </c:pt>
                <c:pt idx="23006" formatCode="m/d/yyyy\ h:mm">
                  <c:v>40530.958333301794</c:v>
                </c:pt>
                <c:pt idx="23007" formatCode="m/d/yyyy\ h:mm">
                  <c:v>40530.999999968444</c:v>
                </c:pt>
                <c:pt idx="23008" formatCode="m/d/yyyy\ h:mm">
                  <c:v>40531.041666635094</c:v>
                </c:pt>
                <c:pt idx="23009" formatCode="m/d/yyyy\ h:mm">
                  <c:v>40531.083333301773</c:v>
                </c:pt>
                <c:pt idx="23010" formatCode="m/d/yyyy\ h:mm">
                  <c:v>40531.124999968437</c:v>
                </c:pt>
                <c:pt idx="23011" formatCode="m/d/yyyy\ h:mm">
                  <c:v>40531.166666635087</c:v>
                </c:pt>
                <c:pt idx="23012" formatCode="m/d/yyyy\ h:mm">
                  <c:v>40531.208333301765</c:v>
                </c:pt>
                <c:pt idx="23013" formatCode="m/d/yyyy\ h:mm">
                  <c:v>40531.24999996843</c:v>
                </c:pt>
                <c:pt idx="23014" formatCode="m/d/yyyy\ h:mm">
                  <c:v>40531.291666635065</c:v>
                </c:pt>
                <c:pt idx="23015" formatCode="m/d/yyyy\ h:mm">
                  <c:v>40531.333333301758</c:v>
                </c:pt>
                <c:pt idx="23016" formatCode="m/d/yyyy\ h:mm">
                  <c:v>40531.374999968437</c:v>
                </c:pt>
                <c:pt idx="23017" formatCode="m/d/yyyy\ h:mm">
                  <c:v>40531.416666635087</c:v>
                </c:pt>
                <c:pt idx="23018" formatCode="m/d/yyyy\ h:mm">
                  <c:v>40531.458333301765</c:v>
                </c:pt>
                <c:pt idx="23019" formatCode="m/d/yyyy\ h:mm">
                  <c:v>40531.499999968415</c:v>
                </c:pt>
                <c:pt idx="23020" formatCode="m/d/yyyy\ h:mm">
                  <c:v>40531.541666635065</c:v>
                </c:pt>
                <c:pt idx="23021" formatCode="m/d/yyyy\ h:mm">
                  <c:v>40531.583333301744</c:v>
                </c:pt>
                <c:pt idx="23022" formatCode="m/d/yyyy\ h:mm">
                  <c:v>40531.624999968408</c:v>
                </c:pt>
                <c:pt idx="23023" formatCode="m/d/yyyy\ h:mm">
                  <c:v>40531.666666635057</c:v>
                </c:pt>
                <c:pt idx="23024" formatCode="m/d/yyyy\ h:mm">
                  <c:v>40531.708333301736</c:v>
                </c:pt>
                <c:pt idx="23025" formatCode="m/d/yyyy\ h:mm">
                  <c:v>40531.749999968401</c:v>
                </c:pt>
                <c:pt idx="23026" formatCode="m/d/yyyy\ h:mm">
                  <c:v>40531.791666635036</c:v>
                </c:pt>
                <c:pt idx="23027" formatCode="m/d/yyyy\ h:mm">
                  <c:v>40531.833333301729</c:v>
                </c:pt>
                <c:pt idx="23028" formatCode="m/d/yyyy\ h:mm">
                  <c:v>40531.874999968393</c:v>
                </c:pt>
                <c:pt idx="23029" formatCode="m/d/yyyy\ h:mm">
                  <c:v>40531.916666635057</c:v>
                </c:pt>
                <c:pt idx="23030" formatCode="m/d/yyyy\ h:mm">
                  <c:v>40531.958333301736</c:v>
                </c:pt>
                <c:pt idx="23031" formatCode="m/d/yyyy\ h:mm">
                  <c:v>40531.999999968386</c:v>
                </c:pt>
                <c:pt idx="23032" formatCode="m/d/yyyy\ h:mm">
                  <c:v>40532.041666635028</c:v>
                </c:pt>
                <c:pt idx="23033" formatCode="m/d/yyyy\ h:mm">
                  <c:v>40532.083333301714</c:v>
                </c:pt>
                <c:pt idx="23034" formatCode="m/d/yyyy\ h:mm">
                  <c:v>40532.124999968379</c:v>
                </c:pt>
                <c:pt idx="23035" formatCode="m/d/yyyy\ h:mm">
                  <c:v>40532.166666635021</c:v>
                </c:pt>
                <c:pt idx="23036" formatCode="m/d/yyyy\ h:mm">
                  <c:v>40532.208333301707</c:v>
                </c:pt>
                <c:pt idx="23037" formatCode="m/d/yyyy\ h:mm">
                  <c:v>40532.249999968371</c:v>
                </c:pt>
                <c:pt idx="23038" formatCode="m/d/yyyy\ h:mm">
                  <c:v>40532.291666635007</c:v>
                </c:pt>
                <c:pt idx="23039" formatCode="m/d/yyyy\ h:mm">
                  <c:v>40532.3333333017</c:v>
                </c:pt>
                <c:pt idx="23040" formatCode="m/d/yyyy\ h:mm">
                  <c:v>40532.374999968379</c:v>
                </c:pt>
                <c:pt idx="23041" formatCode="m/d/yyyy\ h:mm">
                  <c:v>40532.416666635028</c:v>
                </c:pt>
                <c:pt idx="23042" formatCode="m/d/yyyy\ h:mm">
                  <c:v>40532.458333301693</c:v>
                </c:pt>
                <c:pt idx="23043" formatCode="m/d/yyyy\ h:mm">
                  <c:v>40532.499999968357</c:v>
                </c:pt>
                <c:pt idx="23044" formatCode="m/d/yyyy\ h:mm">
                  <c:v>40532.541666635007</c:v>
                </c:pt>
                <c:pt idx="23045" formatCode="m/d/yyyy\ h:mm">
                  <c:v>40532.583333301685</c:v>
                </c:pt>
                <c:pt idx="23046" formatCode="m/d/yyyy\ h:mm">
                  <c:v>40532.62499996835</c:v>
                </c:pt>
                <c:pt idx="23047" formatCode="m/d/yyyy\ h:mm">
                  <c:v>40532.666666634999</c:v>
                </c:pt>
                <c:pt idx="23048" formatCode="m/d/yyyy\ h:mm">
                  <c:v>40532.708333301678</c:v>
                </c:pt>
                <c:pt idx="23049" formatCode="m/d/yyyy\ h:mm">
                  <c:v>40532.749999968335</c:v>
                </c:pt>
                <c:pt idx="23050" formatCode="m/d/yyyy\ h:mm">
                  <c:v>40532.791666634977</c:v>
                </c:pt>
                <c:pt idx="23051" formatCode="m/d/yyyy\ h:mm">
                  <c:v>40532.833333301671</c:v>
                </c:pt>
                <c:pt idx="23052" formatCode="m/d/yyyy\ h:mm">
                  <c:v>40532.874999968342</c:v>
                </c:pt>
                <c:pt idx="23053" formatCode="m/d/yyyy\ h:mm">
                  <c:v>40532.916666634999</c:v>
                </c:pt>
                <c:pt idx="23054" formatCode="m/d/yyyy\ h:mm">
                  <c:v>40532.958333301678</c:v>
                </c:pt>
                <c:pt idx="23055" formatCode="m/d/yyyy\ h:mm">
                  <c:v>40532.999999968328</c:v>
                </c:pt>
                <c:pt idx="23056" formatCode="m/d/yyyy\ h:mm">
                  <c:v>40533.041666634985</c:v>
                </c:pt>
                <c:pt idx="23057" formatCode="m/d/yyyy\ h:mm">
                  <c:v>40533.083333301656</c:v>
                </c:pt>
                <c:pt idx="23058" formatCode="m/d/yyyy\ h:mm">
                  <c:v>40533.12499996832</c:v>
                </c:pt>
                <c:pt idx="23059" formatCode="m/d/yyyy\ h:mm">
                  <c:v>40533.166666634985</c:v>
                </c:pt>
                <c:pt idx="23060" formatCode="m/d/yyyy\ h:mm">
                  <c:v>40533.208333301634</c:v>
                </c:pt>
                <c:pt idx="23061" formatCode="m/d/yyyy\ h:mm">
                  <c:v>40533.249999968306</c:v>
                </c:pt>
                <c:pt idx="23062" formatCode="m/d/yyyy\ h:mm">
                  <c:v>40533.291666634963</c:v>
                </c:pt>
                <c:pt idx="23063" formatCode="m/d/yyyy\ h:mm">
                  <c:v>40533.333333301634</c:v>
                </c:pt>
                <c:pt idx="23064" formatCode="m/d/yyyy\ h:mm">
                  <c:v>40533.374999968313</c:v>
                </c:pt>
                <c:pt idx="23065" formatCode="m/d/yyyy\ h:mm">
                  <c:v>40533.416666634985</c:v>
                </c:pt>
                <c:pt idx="23066" formatCode="m/d/yyyy\ h:mm">
                  <c:v>40533.458333301642</c:v>
                </c:pt>
                <c:pt idx="23067" formatCode="m/d/yyyy\ h:mm">
                  <c:v>40533.499999968284</c:v>
                </c:pt>
                <c:pt idx="23068" formatCode="m/d/yyyy\ h:mm">
                  <c:v>40533.541666634956</c:v>
                </c:pt>
                <c:pt idx="23069" formatCode="m/d/yyyy\ h:mm">
                  <c:v>40533.583333301627</c:v>
                </c:pt>
                <c:pt idx="23070" formatCode="m/d/yyyy\ h:mm">
                  <c:v>40533.624999968284</c:v>
                </c:pt>
                <c:pt idx="23071" formatCode="m/d/yyyy\ h:mm">
                  <c:v>40533.666666634956</c:v>
                </c:pt>
                <c:pt idx="23072" formatCode="m/d/yyyy\ h:mm">
                  <c:v>40533.70833330162</c:v>
                </c:pt>
                <c:pt idx="23073" formatCode="m/d/yyyy\ h:mm">
                  <c:v>40533.749999968284</c:v>
                </c:pt>
                <c:pt idx="23074" formatCode="m/d/yyyy\ h:mm">
                  <c:v>40533.791666634927</c:v>
                </c:pt>
                <c:pt idx="23075" formatCode="m/d/yyyy\ h:mm">
                  <c:v>40533.833333301605</c:v>
                </c:pt>
                <c:pt idx="23076" formatCode="m/d/yyyy\ h:mm">
                  <c:v>40533.874999968291</c:v>
                </c:pt>
                <c:pt idx="23077" formatCode="m/d/yyyy\ h:mm">
                  <c:v>40533.916666634941</c:v>
                </c:pt>
                <c:pt idx="23078" formatCode="m/d/yyyy\ h:mm">
                  <c:v>40533.958333301613</c:v>
                </c:pt>
                <c:pt idx="23079" formatCode="m/d/yyyy\ h:mm">
                  <c:v>40533.99999996827</c:v>
                </c:pt>
                <c:pt idx="23080" formatCode="m/d/yyyy\ h:mm">
                  <c:v>40534.041666634934</c:v>
                </c:pt>
                <c:pt idx="23081" formatCode="m/d/yyyy\ h:mm">
                  <c:v>40534.083333301598</c:v>
                </c:pt>
                <c:pt idx="23082" formatCode="m/d/yyyy\ h:mm">
                  <c:v>40534.124999968255</c:v>
                </c:pt>
                <c:pt idx="23083" formatCode="m/d/yyyy\ h:mm">
                  <c:v>40534.166666634927</c:v>
                </c:pt>
                <c:pt idx="23084" formatCode="m/d/yyyy\ h:mm">
                  <c:v>40534.208333301591</c:v>
                </c:pt>
                <c:pt idx="23085" formatCode="m/d/yyyy\ h:mm">
                  <c:v>40534.249999968255</c:v>
                </c:pt>
                <c:pt idx="23086" formatCode="m/d/yyyy\ h:mm">
                  <c:v>40534.291666634897</c:v>
                </c:pt>
                <c:pt idx="23087" formatCode="m/d/yyyy\ h:mm">
                  <c:v>40534.333333301583</c:v>
                </c:pt>
                <c:pt idx="23088" formatCode="m/d/yyyy\ h:mm">
                  <c:v>40534.374999968248</c:v>
                </c:pt>
                <c:pt idx="23089" formatCode="m/d/yyyy\ h:mm">
                  <c:v>40534.416666634912</c:v>
                </c:pt>
                <c:pt idx="23090" formatCode="m/d/yyyy\ h:mm">
                  <c:v>40534.458333301598</c:v>
                </c:pt>
                <c:pt idx="23091" formatCode="m/d/yyyy\ h:mm">
                  <c:v>40534.499999968226</c:v>
                </c:pt>
                <c:pt idx="23092" formatCode="m/d/yyyy\ h:mm">
                  <c:v>40534.541666634905</c:v>
                </c:pt>
                <c:pt idx="23093" formatCode="m/d/yyyy\ h:mm">
                  <c:v>40534.583333301569</c:v>
                </c:pt>
                <c:pt idx="23094" formatCode="m/d/yyyy\ h:mm">
                  <c:v>40534.624999968226</c:v>
                </c:pt>
                <c:pt idx="23095" formatCode="m/d/yyyy\ h:mm">
                  <c:v>40534.666666634883</c:v>
                </c:pt>
                <c:pt idx="23096" formatCode="m/d/yyyy\ h:mm">
                  <c:v>40534.708333301562</c:v>
                </c:pt>
                <c:pt idx="23097" formatCode="m/d/yyyy\ h:mm">
                  <c:v>40534.749999968226</c:v>
                </c:pt>
                <c:pt idx="23098" formatCode="m/d/yyyy\ h:mm">
                  <c:v>40534.791666634868</c:v>
                </c:pt>
                <c:pt idx="23099" formatCode="m/d/yyyy\ h:mm">
                  <c:v>40534.833333301562</c:v>
                </c:pt>
                <c:pt idx="23100" formatCode="m/d/yyyy\ h:mm">
                  <c:v>40534.874999968219</c:v>
                </c:pt>
                <c:pt idx="23101" formatCode="m/d/yyyy\ h:mm">
                  <c:v>40534.916666634883</c:v>
                </c:pt>
                <c:pt idx="23102" formatCode="m/d/yyyy\ h:mm">
                  <c:v>40534.958333301569</c:v>
                </c:pt>
                <c:pt idx="23103" formatCode="m/d/yyyy\ h:mm">
                  <c:v>40534.999999968204</c:v>
                </c:pt>
                <c:pt idx="23104" formatCode="m/d/yyyy\ h:mm">
                  <c:v>40535.041666634876</c:v>
                </c:pt>
                <c:pt idx="23105" formatCode="m/d/yyyy\ h:mm">
                  <c:v>40535.08333330154</c:v>
                </c:pt>
                <c:pt idx="23106" formatCode="m/d/yyyy\ h:mm">
                  <c:v>40535.124999968204</c:v>
                </c:pt>
                <c:pt idx="23107" formatCode="m/d/yyyy\ h:mm">
                  <c:v>40535.166666634854</c:v>
                </c:pt>
                <c:pt idx="23108" formatCode="m/d/yyyy\ h:mm">
                  <c:v>40535.208333301533</c:v>
                </c:pt>
                <c:pt idx="23109" formatCode="m/d/yyyy\ h:mm">
                  <c:v>40535.249999968197</c:v>
                </c:pt>
                <c:pt idx="23110" formatCode="m/d/yyyy\ h:mm">
                  <c:v>40535.291666634832</c:v>
                </c:pt>
                <c:pt idx="23111" formatCode="m/d/yyyy\ h:mm">
                  <c:v>40535.333333301533</c:v>
                </c:pt>
                <c:pt idx="23112" formatCode="m/d/yyyy\ h:mm">
                  <c:v>40535.374999968204</c:v>
                </c:pt>
                <c:pt idx="23113" formatCode="m/d/yyyy\ h:mm">
                  <c:v>40535.416666634861</c:v>
                </c:pt>
                <c:pt idx="23114" formatCode="m/d/yyyy\ h:mm">
                  <c:v>40535.45833330154</c:v>
                </c:pt>
                <c:pt idx="23115" formatCode="m/d/yyyy\ h:mm">
                  <c:v>40535.499999968182</c:v>
                </c:pt>
                <c:pt idx="23116" formatCode="m/d/yyyy\ h:mm">
                  <c:v>40535.541666634832</c:v>
                </c:pt>
                <c:pt idx="23117" formatCode="m/d/yyyy\ h:mm">
                  <c:v>40535.583333301511</c:v>
                </c:pt>
                <c:pt idx="23118" formatCode="m/d/yyyy\ h:mm">
                  <c:v>40535.624999968182</c:v>
                </c:pt>
                <c:pt idx="23119" formatCode="m/d/yyyy\ h:mm">
                  <c:v>40535.666666634825</c:v>
                </c:pt>
                <c:pt idx="23120" formatCode="m/d/yyyy\ h:mm">
                  <c:v>40535.708333301503</c:v>
                </c:pt>
                <c:pt idx="23121" formatCode="m/d/yyyy\ h:mm">
                  <c:v>40535.749999968168</c:v>
                </c:pt>
                <c:pt idx="23122" formatCode="m/d/yyyy\ h:mm">
                  <c:v>40535.791666634803</c:v>
                </c:pt>
                <c:pt idx="23123" formatCode="m/d/yyyy\ h:mm">
                  <c:v>40535.833333301496</c:v>
                </c:pt>
                <c:pt idx="23124" formatCode="m/d/yyyy\ h:mm">
                  <c:v>40535.874999968175</c:v>
                </c:pt>
                <c:pt idx="23125" formatCode="m/d/yyyy\ h:mm">
                  <c:v>40535.916666634832</c:v>
                </c:pt>
                <c:pt idx="23126" formatCode="m/d/yyyy\ h:mm">
                  <c:v>40535.958333301503</c:v>
                </c:pt>
                <c:pt idx="23127" formatCode="m/d/yyyy\ h:mm">
                  <c:v>40535.999999968153</c:v>
                </c:pt>
                <c:pt idx="23128" formatCode="m/d/yyyy\ h:mm">
                  <c:v>40536.041666634803</c:v>
                </c:pt>
                <c:pt idx="23129" formatCode="m/d/yyyy\ h:mm">
                  <c:v>40536.083333301482</c:v>
                </c:pt>
                <c:pt idx="23130" formatCode="m/d/yyyy\ h:mm">
                  <c:v>40536.124999968146</c:v>
                </c:pt>
                <c:pt idx="23131" formatCode="m/d/yyyy\ h:mm">
                  <c:v>40536.166666634796</c:v>
                </c:pt>
                <c:pt idx="23132" formatCode="m/d/yyyy\ h:mm">
                  <c:v>40536.208333301482</c:v>
                </c:pt>
                <c:pt idx="23133" formatCode="m/d/yyyy\ h:mm">
                  <c:v>40536.249999968139</c:v>
                </c:pt>
                <c:pt idx="23134" formatCode="m/d/yyyy\ h:mm">
                  <c:v>40536.291666634774</c:v>
                </c:pt>
                <c:pt idx="23135" formatCode="m/d/yyyy\ h:mm">
                  <c:v>40536.333333301467</c:v>
                </c:pt>
                <c:pt idx="23136" formatCode="m/d/yyyy\ h:mm">
                  <c:v>40536.374999968146</c:v>
                </c:pt>
                <c:pt idx="23137" formatCode="m/d/yyyy\ h:mm">
                  <c:v>40536.416666634796</c:v>
                </c:pt>
                <c:pt idx="23138" formatCode="m/d/yyyy\ h:mm">
                  <c:v>40536.458333301474</c:v>
                </c:pt>
                <c:pt idx="23139" formatCode="m/d/yyyy\ h:mm">
                  <c:v>40536.499999968131</c:v>
                </c:pt>
                <c:pt idx="23140" formatCode="m/d/yyyy\ h:mm">
                  <c:v>40536.541666634774</c:v>
                </c:pt>
                <c:pt idx="23141" formatCode="m/d/yyyy\ h:mm">
                  <c:v>40536.583333301453</c:v>
                </c:pt>
                <c:pt idx="23142" formatCode="m/d/yyyy\ h:mm">
                  <c:v>40536.624999968117</c:v>
                </c:pt>
                <c:pt idx="23143" formatCode="m/d/yyyy\ h:mm">
                  <c:v>40536.666666634774</c:v>
                </c:pt>
                <c:pt idx="23144" formatCode="m/d/yyyy\ h:mm">
                  <c:v>40536.708333301445</c:v>
                </c:pt>
                <c:pt idx="23145" formatCode="m/d/yyyy\ h:mm">
                  <c:v>40536.749999968109</c:v>
                </c:pt>
                <c:pt idx="23146" formatCode="m/d/yyyy\ h:mm">
                  <c:v>40536.791666634752</c:v>
                </c:pt>
                <c:pt idx="23147" formatCode="m/d/yyyy\ h:mm">
                  <c:v>40536.833333301438</c:v>
                </c:pt>
                <c:pt idx="23148" formatCode="m/d/yyyy\ h:mm">
                  <c:v>40536.874999968117</c:v>
                </c:pt>
                <c:pt idx="23149" formatCode="m/d/yyyy\ h:mm">
                  <c:v>40536.916666634766</c:v>
                </c:pt>
                <c:pt idx="23150" formatCode="m/d/yyyy\ h:mm">
                  <c:v>40536.958333301445</c:v>
                </c:pt>
                <c:pt idx="23151" formatCode="m/d/yyyy\ h:mm">
                  <c:v>40536.999999968095</c:v>
                </c:pt>
                <c:pt idx="23152" formatCode="m/d/yyyy\ h:mm">
                  <c:v>40537.041666634745</c:v>
                </c:pt>
                <c:pt idx="23153" formatCode="m/d/yyyy\ h:mm">
                  <c:v>40537.083333301423</c:v>
                </c:pt>
                <c:pt idx="23154" formatCode="m/d/yyyy\ h:mm">
                  <c:v>40537.124999968088</c:v>
                </c:pt>
                <c:pt idx="23155" formatCode="m/d/yyyy\ h:mm">
                  <c:v>40537.166666634737</c:v>
                </c:pt>
                <c:pt idx="23156" formatCode="m/d/yyyy\ h:mm">
                  <c:v>40537.208333301416</c:v>
                </c:pt>
                <c:pt idx="23157" formatCode="m/d/yyyy\ h:mm">
                  <c:v>40537.24999996808</c:v>
                </c:pt>
                <c:pt idx="23158" formatCode="m/d/yyyy\ h:mm">
                  <c:v>40537.291666634716</c:v>
                </c:pt>
                <c:pt idx="23159" formatCode="m/d/yyyy\ h:mm">
                  <c:v>40537.333333301409</c:v>
                </c:pt>
                <c:pt idx="23160" formatCode="m/d/yyyy\ h:mm">
                  <c:v>40537.374999968088</c:v>
                </c:pt>
                <c:pt idx="23161" formatCode="m/d/yyyy\ h:mm">
                  <c:v>40537.416666634737</c:v>
                </c:pt>
                <c:pt idx="23162" formatCode="m/d/yyyy\ h:mm">
                  <c:v>40537.458333301416</c:v>
                </c:pt>
                <c:pt idx="23163" formatCode="m/d/yyyy\ h:mm">
                  <c:v>40537.499999968066</c:v>
                </c:pt>
                <c:pt idx="23164" formatCode="m/d/yyyy\ h:mm">
                  <c:v>40537.541666634716</c:v>
                </c:pt>
                <c:pt idx="23165" formatCode="m/d/yyyy\ h:mm">
                  <c:v>40537.583333301394</c:v>
                </c:pt>
                <c:pt idx="23166" formatCode="m/d/yyyy\ h:mm">
                  <c:v>40537.624999968059</c:v>
                </c:pt>
                <c:pt idx="23167" formatCode="m/d/yyyy\ h:mm">
                  <c:v>40537.666666634708</c:v>
                </c:pt>
                <c:pt idx="23168" formatCode="m/d/yyyy\ h:mm">
                  <c:v>40537.708333301387</c:v>
                </c:pt>
                <c:pt idx="23169" formatCode="m/d/yyyy\ h:mm">
                  <c:v>40537.749999968051</c:v>
                </c:pt>
                <c:pt idx="23170" formatCode="m/d/yyyy\ h:mm">
                  <c:v>40537.791666634686</c:v>
                </c:pt>
                <c:pt idx="23171" formatCode="m/d/yyyy\ h:mm">
                  <c:v>40537.83333330138</c:v>
                </c:pt>
                <c:pt idx="23172" formatCode="m/d/yyyy\ h:mm">
                  <c:v>40537.874999968059</c:v>
                </c:pt>
                <c:pt idx="23173" formatCode="m/d/yyyy\ h:mm">
                  <c:v>40537.916666634708</c:v>
                </c:pt>
                <c:pt idx="23174" formatCode="m/d/yyyy\ h:mm">
                  <c:v>40537.958333301387</c:v>
                </c:pt>
                <c:pt idx="23175" formatCode="m/d/yyyy\ h:mm">
                  <c:v>40537.999999968037</c:v>
                </c:pt>
                <c:pt idx="23176" formatCode="m/d/yyyy\ h:mm">
                  <c:v>40538.041666634686</c:v>
                </c:pt>
                <c:pt idx="23177" formatCode="m/d/yyyy\ h:mm">
                  <c:v>40538.083333301365</c:v>
                </c:pt>
                <c:pt idx="23178" formatCode="m/d/yyyy\ h:mm">
                  <c:v>40538.124999968029</c:v>
                </c:pt>
                <c:pt idx="23179" formatCode="m/d/yyyy\ h:mm">
                  <c:v>40538.166666634679</c:v>
                </c:pt>
                <c:pt idx="23180" formatCode="m/d/yyyy\ h:mm">
                  <c:v>40538.208333301358</c:v>
                </c:pt>
                <c:pt idx="23181" formatCode="m/d/yyyy\ h:mm">
                  <c:v>40538.249999968022</c:v>
                </c:pt>
                <c:pt idx="23182" formatCode="m/d/yyyy\ h:mm">
                  <c:v>40538.291666634657</c:v>
                </c:pt>
                <c:pt idx="23183" formatCode="m/d/yyyy\ h:mm">
                  <c:v>40538.333333301351</c:v>
                </c:pt>
                <c:pt idx="23184" formatCode="m/d/yyyy\ h:mm">
                  <c:v>40538.374999968029</c:v>
                </c:pt>
                <c:pt idx="23185" formatCode="m/d/yyyy\ h:mm">
                  <c:v>40538.416666634679</c:v>
                </c:pt>
                <c:pt idx="23186" formatCode="m/d/yyyy\ h:mm">
                  <c:v>40538.458333301343</c:v>
                </c:pt>
                <c:pt idx="23187" formatCode="m/d/yyyy\ h:mm">
                  <c:v>40538.499999968008</c:v>
                </c:pt>
                <c:pt idx="23188" formatCode="m/d/yyyy\ h:mm">
                  <c:v>40538.541666634657</c:v>
                </c:pt>
                <c:pt idx="23189" formatCode="m/d/yyyy\ h:mm">
                  <c:v>40538.583333301336</c:v>
                </c:pt>
                <c:pt idx="23190" formatCode="m/d/yyyy\ h:mm">
                  <c:v>40538.624999968</c:v>
                </c:pt>
                <c:pt idx="23191" formatCode="m/d/yyyy\ h:mm">
                  <c:v>40538.66666663465</c:v>
                </c:pt>
                <c:pt idx="23192" formatCode="m/d/yyyy\ h:mm">
                  <c:v>40538.708333301329</c:v>
                </c:pt>
                <c:pt idx="23193" formatCode="m/d/yyyy\ h:mm">
                  <c:v>40538.749999967986</c:v>
                </c:pt>
                <c:pt idx="23194" formatCode="m/d/yyyy\ h:mm">
                  <c:v>40538.791666634621</c:v>
                </c:pt>
                <c:pt idx="23195" formatCode="m/d/yyyy\ h:mm">
                  <c:v>40538.833333301322</c:v>
                </c:pt>
                <c:pt idx="23196" formatCode="m/d/yyyy\ h:mm">
                  <c:v>40538.874999967993</c:v>
                </c:pt>
                <c:pt idx="23197" formatCode="m/d/yyyy\ h:mm">
                  <c:v>40538.91666663465</c:v>
                </c:pt>
                <c:pt idx="23198" formatCode="m/d/yyyy\ h:mm">
                  <c:v>40538.958333301329</c:v>
                </c:pt>
                <c:pt idx="23199" formatCode="m/d/yyyy\ h:mm">
                  <c:v>40538.999999967979</c:v>
                </c:pt>
                <c:pt idx="23200" formatCode="m/d/yyyy\ h:mm">
                  <c:v>40539.041666634621</c:v>
                </c:pt>
                <c:pt idx="23201" formatCode="m/d/yyyy\ h:mm">
                  <c:v>40539.083333301307</c:v>
                </c:pt>
                <c:pt idx="23202" formatCode="m/d/yyyy\ h:mm">
                  <c:v>40539.124999967971</c:v>
                </c:pt>
                <c:pt idx="23203" formatCode="m/d/yyyy\ h:mm">
                  <c:v>40539.166666634621</c:v>
                </c:pt>
                <c:pt idx="23204" formatCode="m/d/yyyy\ h:mm">
                  <c:v>40539.2083333013</c:v>
                </c:pt>
                <c:pt idx="23205" formatCode="m/d/yyyy\ h:mm">
                  <c:v>40539.249999967964</c:v>
                </c:pt>
                <c:pt idx="23206" formatCode="m/d/yyyy\ h:mm">
                  <c:v>40539.291666634599</c:v>
                </c:pt>
                <c:pt idx="23207" formatCode="m/d/yyyy\ h:mm">
                  <c:v>40539.333333301285</c:v>
                </c:pt>
                <c:pt idx="23208" formatCode="m/d/yyyy\ h:mm">
                  <c:v>40539.374999967971</c:v>
                </c:pt>
                <c:pt idx="23209" formatCode="m/d/yyyy\ h:mm">
                  <c:v>40539.416666634621</c:v>
                </c:pt>
                <c:pt idx="23210" formatCode="m/d/yyyy\ h:mm">
                  <c:v>40539.458333301292</c:v>
                </c:pt>
                <c:pt idx="23211" formatCode="m/d/yyyy\ h:mm">
                  <c:v>40539.499999967935</c:v>
                </c:pt>
                <c:pt idx="23212" formatCode="m/d/yyyy\ h:mm">
                  <c:v>40539.541666634599</c:v>
                </c:pt>
                <c:pt idx="23213" formatCode="m/d/yyyy\ h:mm">
                  <c:v>40539.583333301278</c:v>
                </c:pt>
                <c:pt idx="23214" formatCode="m/d/yyyy\ h:mm">
                  <c:v>40539.624999967935</c:v>
                </c:pt>
                <c:pt idx="23215" formatCode="m/d/yyyy\ h:mm">
                  <c:v>40539.666666634592</c:v>
                </c:pt>
                <c:pt idx="23216" formatCode="m/d/yyyy\ h:mm">
                  <c:v>40539.708333301271</c:v>
                </c:pt>
                <c:pt idx="23217" formatCode="m/d/yyyy\ h:mm">
                  <c:v>40539.749999967935</c:v>
                </c:pt>
                <c:pt idx="23218" formatCode="m/d/yyyy\ h:mm">
                  <c:v>40539.791666634577</c:v>
                </c:pt>
                <c:pt idx="23219" formatCode="m/d/yyyy\ h:mm">
                  <c:v>40539.833333301256</c:v>
                </c:pt>
                <c:pt idx="23220" formatCode="m/d/yyyy\ h:mm">
                  <c:v>40539.874999967942</c:v>
                </c:pt>
                <c:pt idx="23221" formatCode="m/d/yyyy\ h:mm">
                  <c:v>40539.916666634592</c:v>
                </c:pt>
                <c:pt idx="23222" formatCode="m/d/yyyy\ h:mm">
                  <c:v>40539.958333301263</c:v>
                </c:pt>
                <c:pt idx="23223" formatCode="m/d/yyyy\ h:mm">
                  <c:v>40539.99999996792</c:v>
                </c:pt>
                <c:pt idx="23224" formatCode="m/d/yyyy\ h:mm">
                  <c:v>40540.041666634585</c:v>
                </c:pt>
                <c:pt idx="23225" formatCode="m/d/yyyy\ h:mm">
                  <c:v>40540.083333301234</c:v>
                </c:pt>
                <c:pt idx="23226" formatCode="m/d/yyyy\ h:mm">
                  <c:v>40540.124999967906</c:v>
                </c:pt>
                <c:pt idx="23227" formatCode="m/d/yyyy\ h:mm">
                  <c:v>40540.166666634577</c:v>
                </c:pt>
                <c:pt idx="23228" formatCode="m/d/yyyy\ h:mm">
                  <c:v>40540.208333301234</c:v>
                </c:pt>
                <c:pt idx="23229" formatCode="m/d/yyyy\ h:mm">
                  <c:v>40540.249999967906</c:v>
                </c:pt>
                <c:pt idx="23230" formatCode="m/d/yyyy\ h:mm">
                  <c:v>40540.291666634548</c:v>
                </c:pt>
                <c:pt idx="23231" formatCode="m/d/yyyy\ h:mm">
                  <c:v>40540.333333301234</c:v>
                </c:pt>
                <c:pt idx="23232" formatCode="m/d/yyyy\ h:mm">
                  <c:v>40540.374999967898</c:v>
                </c:pt>
                <c:pt idx="23233" formatCode="m/d/yyyy\ h:mm">
                  <c:v>40540.416666634563</c:v>
                </c:pt>
                <c:pt idx="23234" formatCode="m/d/yyyy\ h:mm">
                  <c:v>40540.458333301242</c:v>
                </c:pt>
                <c:pt idx="23235" formatCode="m/d/yyyy\ h:mm">
                  <c:v>40540.499999967884</c:v>
                </c:pt>
                <c:pt idx="23236" formatCode="m/d/yyyy\ h:mm">
                  <c:v>40540.541666634555</c:v>
                </c:pt>
                <c:pt idx="23237" formatCode="m/d/yyyy\ h:mm">
                  <c:v>40540.58333330122</c:v>
                </c:pt>
                <c:pt idx="23238" formatCode="m/d/yyyy\ h:mm">
                  <c:v>40540.624999967884</c:v>
                </c:pt>
                <c:pt idx="23239" formatCode="m/d/yyyy\ h:mm">
                  <c:v>40540.666666634534</c:v>
                </c:pt>
                <c:pt idx="23240" formatCode="m/d/yyyy\ h:mm">
                  <c:v>40540.708333301205</c:v>
                </c:pt>
                <c:pt idx="23241" formatCode="m/d/yyyy\ h:mm">
                  <c:v>40540.749999967877</c:v>
                </c:pt>
                <c:pt idx="23242" formatCode="m/d/yyyy\ h:mm">
                  <c:v>40540.791666634519</c:v>
                </c:pt>
                <c:pt idx="23243" formatCode="m/d/yyyy\ h:mm">
                  <c:v>40540.833333301205</c:v>
                </c:pt>
                <c:pt idx="23244" formatCode="m/d/yyyy\ h:mm">
                  <c:v>40540.874999967869</c:v>
                </c:pt>
                <c:pt idx="23245" formatCode="m/d/yyyy\ h:mm">
                  <c:v>40540.916666634541</c:v>
                </c:pt>
                <c:pt idx="23246" formatCode="m/d/yyyy\ h:mm">
                  <c:v>40540.958333301212</c:v>
                </c:pt>
                <c:pt idx="23247" formatCode="m/d/yyyy\ h:mm">
                  <c:v>40540.999999967855</c:v>
                </c:pt>
                <c:pt idx="23248" formatCode="m/d/yyyy\ h:mm">
                  <c:v>40541.041666634526</c:v>
                </c:pt>
                <c:pt idx="23249" formatCode="m/d/yyyy\ h:mm">
                  <c:v>40541.083333301191</c:v>
                </c:pt>
                <c:pt idx="23250" formatCode="m/d/yyyy\ h:mm">
                  <c:v>40541.124999967855</c:v>
                </c:pt>
                <c:pt idx="23251" formatCode="m/d/yyyy\ h:mm">
                  <c:v>40541.166666634505</c:v>
                </c:pt>
                <c:pt idx="23252" formatCode="m/d/yyyy\ h:mm">
                  <c:v>40541.208333301183</c:v>
                </c:pt>
                <c:pt idx="23253" formatCode="m/d/yyyy\ h:mm">
                  <c:v>40541.249999967833</c:v>
                </c:pt>
                <c:pt idx="23254" formatCode="m/d/yyyy\ h:mm">
                  <c:v>40541.291666634483</c:v>
                </c:pt>
                <c:pt idx="23255" formatCode="m/d/yyyy\ h:mm">
                  <c:v>40541.333333301183</c:v>
                </c:pt>
                <c:pt idx="23256" formatCode="m/d/yyyy\ h:mm">
                  <c:v>40541.37499996784</c:v>
                </c:pt>
                <c:pt idx="23257" formatCode="m/d/yyyy\ h:mm">
                  <c:v>40541.416666634512</c:v>
                </c:pt>
                <c:pt idx="23258" formatCode="m/d/yyyy\ h:mm">
                  <c:v>40541.458333301191</c:v>
                </c:pt>
                <c:pt idx="23259" formatCode="m/d/yyyy\ h:mm">
                  <c:v>40541.499999967826</c:v>
                </c:pt>
                <c:pt idx="23260" formatCode="m/d/yyyy\ h:mm">
                  <c:v>40541.541666634483</c:v>
                </c:pt>
                <c:pt idx="23261" formatCode="m/d/yyyy\ h:mm">
                  <c:v>40541.583333301161</c:v>
                </c:pt>
                <c:pt idx="23262" formatCode="m/d/yyyy\ h:mm">
                  <c:v>40541.624999967826</c:v>
                </c:pt>
                <c:pt idx="23263" formatCode="m/d/yyyy\ h:mm">
                  <c:v>40541.666666634475</c:v>
                </c:pt>
                <c:pt idx="23264" formatCode="m/d/yyyy\ h:mm">
                  <c:v>40541.708333301161</c:v>
                </c:pt>
                <c:pt idx="23265" formatCode="m/d/yyyy\ h:mm">
                  <c:v>40541.749999967804</c:v>
                </c:pt>
                <c:pt idx="23266" formatCode="m/d/yyyy\ h:mm">
                  <c:v>40541.791666634454</c:v>
                </c:pt>
                <c:pt idx="23267" formatCode="m/d/yyyy\ h:mm">
                  <c:v>40541.833333301147</c:v>
                </c:pt>
                <c:pt idx="23268" formatCode="m/d/yyyy\ h:mm">
                  <c:v>40541.874999967811</c:v>
                </c:pt>
                <c:pt idx="23269" formatCode="m/d/yyyy\ h:mm">
                  <c:v>40541.916666634483</c:v>
                </c:pt>
                <c:pt idx="23270" formatCode="m/d/yyyy\ h:mm">
                  <c:v>40541.958333301154</c:v>
                </c:pt>
                <c:pt idx="23271" formatCode="m/d/yyyy\ h:mm">
                  <c:v>40541.999999967804</c:v>
                </c:pt>
                <c:pt idx="23272" formatCode="m/d/yyyy\ h:mm">
                  <c:v>40542.041666634454</c:v>
                </c:pt>
                <c:pt idx="23273" formatCode="m/d/yyyy\ h:mm">
                  <c:v>40542.083333301132</c:v>
                </c:pt>
                <c:pt idx="23274" formatCode="m/d/yyyy\ h:mm">
                  <c:v>40542.124999967782</c:v>
                </c:pt>
                <c:pt idx="23275" formatCode="m/d/yyyy\ h:mm">
                  <c:v>40542.166666634454</c:v>
                </c:pt>
                <c:pt idx="23276" formatCode="m/d/yyyy\ h:mm">
                  <c:v>40542.208333301132</c:v>
                </c:pt>
                <c:pt idx="23277" formatCode="m/d/yyyy\ h:mm">
                  <c:v>40542.249999967775</c:v>
                </c:pt>
                <c:pt idx="23278" formatCode="m/d/yyyy\ h:mm">
                  <c:v>40542.291666634432</c:v>
                </c:pt>
                <c:pt idx="23279" formatCode="m/d/yyyy\ h:mm">
                  <c:v>40542.333333301118</c:v>
                </c:pt>
                <c:pt idx="23280" formatCode="m/d/yyyy\ h:mm">
                  <c:v>40542.374999967782</c:v>
                </c:pt>
                <c:pt idx="23281" formatCode="m/d/yyyy\ h:mm">
                  <c:v>40542.416666634446</c:v>
                </c:pt>
                <c:pt idx="23282" formatCode="m/d/yyyy\ h:mm">
                  <c:v>40542.458333301125</c:v>
                </c:pt>
                <c:pt idx="23283" formatCode="m/d/yyyy\ h:mm">
                  <c:v>40542.499999967775</c:v>
                </c:pt>
                <c:pt idx="23284" formatCode="m/d/yyyy\ h:mm">
                  <c:v>40542.541666634424</c:v>
                </c:pt>
                <c:pt idx="23285" formatCode="m/d/yyyy\ h:mm">
                  <c:v>40542.583333301103</c:v>
                </c:pt>
                <c:pt idx="23286" formatCode="m/d/yyyy\ h:mm">
                  <c:v>40542.624999967753</c:v>
                </c:pt>
                <c:pt idx="23287" formatCode="m/d/yyyy\ h:mm">
                  <c:v>40542.666666634424</c:v>
                </c:pt>
                <c:pt idx="23288" formatCode="m/d/yyyy\ h:mm">
                  <c:v>40542.708333301096</c:v>
                </c:pt>
                <c:pt idx="23289" formatCode="m/d/yyyy\ h:mm">
                  <c:v>40542.749999967746</c:v>
                </c:pt>
                <c:pt idx="23290" formatCode="m/d/yyyy\ h:mm">
                  <c:v>40542.791666634403</c:v>
                </c:pt>
                <c:pt idx="23291" formatCode="m/d/yyyy\ h:mm">
                  <c:v>40542.833333301089</c:v>
                </c:pt>
                <c:pt idx="23292" formatCode="m/d/yyyy\ h:mm">
                  <c:v>40542.874999967753</c:v>
                </c:pt>
                <c:pt idx="23293" formatCode="m/d/yyyy\ h:mm">
                  <c:v>40542.916666634417</c:v>
                </c:pt>
                <c:pt idx="23294" formatCode="m/d/yyyy\ h:mm">
                  <c:v>40542.958333301096</c:v>
                </c:pt>
                <c:pt idx="23295" formatCode="m/d/yyyy\ h:mm">
                  <c:v>40542.999999967731</c:v>
                </c:pt>
                <c:pt idx="23296" formatCode="m/d/yyyy\ h:mm">
                  <c:v>40543.041666634395</c:v>
                </c:pt>
                <c:pt idx="23297" formatCode="m/d/yyyy\ h:mm">
                  <c:v>40543.083333301081</c:v>
                </c:pt>
                <c:pt idx="23298" formatCode="m/d/yyyy\ h:mm">
                  <c:v>40543.124999967724</c:v>
                </c:pt>
                <c:pt idx="23299" formatCode="m/d/yyyy\ h:mm">
                  <c:v>40543.166666634388</c:v>
                </c:pt>
                <c:pt idx="23300" formatCode="m/d/yyyy\ h:mm">
                  <c:v>40543.208333301067</c:v>
                </c:pt>
                <c:pt idx="23301" formatCode="m/d/yyyy\ h:mm">
                  <c:v>40543.249999967724</c:v>
                </c:pt>
                <c:pt idx="23302" formatCode="m/d/yyyy\ h:mm">
                  <c:v>40543.291666634366</c:v>
                </c:pt>
                <c:pt idx="23303" formatCode="m/d/yyyy\ h:mm">
                  <c:v>40543.33333330106</c:v>
                </c:pt>
                <c:pt idx="23304" formatCode="m/d/yyyy\ h:mm">
                  <c:v>40543.374999967731</c:v>
                </c:pt>
                <c:pt idx="23305" formatCode="m/d/yyyy\ h:mm">
                  <c:v>40543.416666634388</c:v>
                </c:pt>
                <c:pt idx="23306" formatCode="m/d/yyyy\ h:mm">
                  <c:v>40543.458333301067</c:v>
                </c:pt>
                <c:pt idx="23307" formatCode="m/d/yyyy\ h:mm">
                  <c:v>40543.499999967702</c:v>
                </c:pt>
                <c:pt idx="23308" formatCode="m/d/yyyy\ h:mm">
                  <c:v>40543.541666634374</c:v>
                </c:pt>
                <c:pt idx="23309" formatCode="m/d/yyyy\ h:mm">
                  <c:v>40543.583333301045</c:v>
                </c:pt>
                <c:pt idx="23310" formatCode="m/d/yyyy\ h:mm">
                  <c:v>40543.624999967695</c:v>
                </c:pt>
                <c:pt idx="23311" formatCode="m/d/yyyy\ h:mm">
                  <c:v>40543.666666634374</c:v>
                </c:pt>
                <c:pt idx="23312" formatCode="m/d/yyyy\ h:mm">
                  <c:v>40543.708333301038</c:v>
                </c:pt>
                <c:pt idx="23313" formatCode="m/d/yyyy\ h:mm">
                  <c:v>40543.749999967687</c:v>
                </c:pt>
                <c:pt idx="23314" formatCode="m/d/yyyy\ h:mm">
                  <c:v>40543.791666634337</c:v>
                </c:pt>
                <c:pt idx="23315" formatCode="m/d/yyyy\ h:mm">
                  <c:v>40543.833333301031</c:v>
                </c:pt>
                <c:pt idx="23316" formatCode="m/d/yyyy\ h:mm">
                  <c:v>40543.874999967695</c:v>
                </c:pt>
                <c:pt idx="23317" formatCode="m/d/yyyy\ h:mm">
                  <c:v>40543.916666634359</c:v>
                </c:pt>
                <c:pt idx="23318" formatCode="m/d/yyyy\ h:mm">
                  <c:v>40543.958333301038</c:v>
                </c:pt>
                <c:pt idx="23321" formatCode="m/d/yyyy\ h:mm">
                  <c:v>40544</c:v>
                </c:pt>
                <c:pt idx="23322" formatCode="m/d/yyyy\ h:mm">
                  <c:v>40544.04166666665</c:v>
                </c:pt>
                <c:pt idx="23323" formatCode="m/d/yyyy\ h:mm">
                  <c:v>40544.083333333328</c:v>
                </c:pt>
                <c:pt idx="23324" formatCode="m/d/yyyy\ h:mm">
                  <c:v>40544.124999999993</c:v>
                </c:pt>
                <c:pt idx="23325" formatCode="m/d/yyyy\ h:mm">
                  <c:v>40544.166666666642</c:v>
                </c:pt>
                <c:pt idx="23326" formatCode="m/d/yyyy\ h:mm">
                  <c:v>40544.208333333321</c:v>
                </c:pt>
                <c:pt idx="23327" formatCode="m/d/yyyy\ h:mm">
                  <c:v>40544.249999999993</c:v>
                </c:pt>
                <c:pt idx="23328" formatCode="m/d/yyyy\ h:mm">
                  <c:v>40544.291666666621</c:v>
                </c:pt>
                <c:pt idx="23329" formatCode="m/d/yyyy\ h:mm">
                  <c:v>40544.333333333314</c:v>
                </c:pt>
                <c:pt idx="23330" formatCode="m/d/yyyy\ h:mm">
                  <c:v>40544.375</c:v>
                </c:pt>
                <c:pt idx="23331" formatCode="m/d/yyyy\ h:mm">
                  <c:v>40544.416666666635</c:v>
                </c:pt>
                <c:pt idx="23332" formatCode="m/d/yyyy\ h:mm">
                  <c:v>40544.458333333321</c:v>
                </c:pt>
                <c:pt idx="23333" formatCode="m/d/yyyy\ h:mm">
                  <c:v>40544.499999999985</c:v>
                </c:pt>
                <c:pt idx="23334" formatCode="m/d/yyyy\ h:mm">
                  <c:v>40544.541666666621</c:v>
                </c:pt>
                <c:pt idx="23335" formatCode="m/d/yyyy\ h:mm">
                  <c:v>40544.583333333285</c:v>
                </c:pt>
                <c:pt idx="23336" formatCode="m/d/yyyy\ h:mm">
                  <c:v>40544.624999999978</c:v>
                </c:pt>
                <c:pt idx="23337" formatCode="m/d/yyyy\ h:mm">
                  <c:v>40544.666666666613</c:v>
                </c:pt>
                <c:pt idx="23338" formatCode="m/d/yyyy\ h:mm">
                  <c:v>40544.708333333285</c:v>
                </c:pt>
                <c:pt idx="23339" formatCode="m/d/yyyy\ h:mm">
                  <c:v>40544.749999999971</c:v>
                </c:pt>
                <c:pt idx="23340" formatCode="m/d/yyyy\ h:mm">
                  <c:v>40544.791666666591</c:v>
                </c:pt>
                <c:pt idx="23341" formatCode="m/d/yyyy\ h:mm">
                  <c:v>40544.833333333285</c:v>
                </c:pt>
                <c:pt idx="23342" formatCode="m/d/yyyy\ h:mm">
                  <c:v>40544.874999999971</c:v>
                </c:pt>
                <c:pt idx="23343" formatCode="m/d/yyyy\ h:mm">
                  <c:v>40544.916666666606</c:v>
                </c:pt>
                <c:pt idx="23344" formatCode="m/d/yyyy\ h:mm">
                  <c:v>40544.958333333292</c:v>
                </c:pt>
                <c:pt idx="23345" formatCode="m/d/yyyy\ h:mm">
                  <c:v>40544.999999999942</c:v>
                </c:pt>
                <c:pt idx="23346" formatCode="m/d/yyyy\ h:mm">
                  <c:v>40545.041666666591</c:v>
                </c:pt>
                <c:pt idx="23347" formatCode="m/d/yyyy\ h:mm">
                  <c:v>40545.08333333327</c:v>
                </c:pt>
                <c:pt idx="23348" formatCode="m/d/yyyy\ h:mm">
                  <c:v>40545.124999999942</c:v>
                </c:pt>
                <c:pt idx="23349" formatCode="m/d/yyyy\ h:mm">
                  <c:v>40545.166666666584</c:v>
                </c:pt>
                <c:pt idx="23350" formatCode="m/d/yyyy\ h:mm">
                  <c:v>40545.208333333256</c:v>
                </c:pt>
                <c:pt idx="23351" formatCode="m/d/yyyy\ h:mm">
                  <c:v>40545.249999999942</c:v>
                </c:pt>
                <c:pt idx="23352" formatCode="m/d/yyyy\ h:mm">
                  <c:v>40545.29166666657</c:v>
                </c:pt>
                <c:pt idx="23353" formatCode="m/d/yyyy\ h:mm">
                  <c:v>40545.333333333256</c:v>
                </c:pt>
                <c:pt idx="23354" formatCode="m/d/yyyy\ h:mm">
                  <c:v>40545.374999999949</c:v>
                </c:pt>
                <c:pt idx="23355" formatCode="m/d/yyyy\ h:mm">
                  <c:v>40545.416666666591</c:v>
                </c:pt>
                <c:pt idx="23356" formatCode="m/d/yyyy\ h:mm">
                  <c:v>40545.458333333248</c:v>
                </c:pt>
                <c:pt idx="23357" formatCode="m/d/yyyy\ h:mm">
                  <c:v>40545.499999999913</c:v>
                </c:pt>
                <c:pt idx="23358" formatCode="m/d/yyyy\ h:mm">
                  <c:v>40545.541666666577</c:v>
                </c:pt>
                <c:pt idx="23359" formatCode="m/d/yyyy\ h:mm">
                  <c:v>40545.583333333234</c:v>
                </c:pt>
                <c:pt idx="23360" formatCode="m/d/yyyy\ h:mm">
                  <c:v>40545.624999999913</c:v>
                </c:pt>
                <c:pt idx="23361" formatCode="m/d/yyyy\ h:mm">
                  <c:v>40545.66666666657</c:v>
                </c:pt>
                <c:pt idx="23362" formatCode="m/d/yyyy\ h:mm">
                  <c:v>40545.708333333234</c:v>
                </c:pt>
                <c:pt idx="23363" formatCode="m/d/yyyy\ h:mm">
                  <c:v>40545.749999999898</c:v>
                </c:pt>
                <c:pt idx="23364" formatCode="m/d/yyyy\ h:mm">
                  <c:v>40545.791666666533</c:v>
                </c:pt>
                <c:pt idx="23365" formatCode="m/d/yyyy\ h:mm">
                  <c:v>40545.833333333227</c:v>
                </c:pt>
                <c:pt idx="23366" formatCode="m/d/yyyy\ h:mm">
                  <c:v>40545.874999999905</c:v>
                </c:pt>
                <c:pt idx="23367" formatCode="m/d/yyyy\ h:mm">
                  <c:v>40545.916666666562</c:v>
                </c:pt>
                <c:pt idx="23368" formatCode="m/d/yyyy\ h:mm">
                  <c:v>40545.958333333219</c:v>
                </c:pt>
                <c:pt idx="23369" formatCode="m/d/yyyy\ h:mm">
                  <c:v>40545.999999999891</c:v>
                </c:pt>
                <c:pt idx="23370" formatCode="m/d/yyyy\ h:mm">
                  <c:v>40546.041666666533</c:v>
                </c:pt>
                <c:pt idx="23371" formatCode="m/d/yyyy\ h:mm">
                  <c:v>40546.083333333205</c:v>
                </c:pt>
                <c:pt idx="23372" formatCode="m/d/yyyy\ h:mm">
                  <c:v>40546.124999999891</c:v>
                </c:pt>
                <c:pt idx="23373" formatCode="m/d/yyyy\ h:mm">
                  <c:v>40546.166666666526</c:v>
                </c:pt>
                <c:pt idx="23374" formatCode="m/d/yyyy\ h:mm">
                  <c:v>40546.208333333205</c:v>
                </c:pt>
                <c:pt idx="23375" formatCode="m/d/yyyy\ h:mm">
                  <c:v>40546.249999999869</c:v>
                </c:pt>
                <c:pt idx="23376" formatCode="m/d/yyyy\ h:mm">
                  <c:v>40546.291666666504</c:v>
                </c:pt>
                <c:pt idx="23377" formatCode="m/d/yyyy\ h:mm">
                  <c:v>40546.333333333198</c:v>
                </c:pt>
                <c:pt idx="23378" formatCode="m/d/yyyy\ h:mm">
                  <c:v>40546.374999999876</c:v>
                </c:pt>
                <c:pt idx="23379" formatCode="m/d/yyyy\ h:mm">
                  <c:v>40546.416666666533</c:v>
                </c:pt>
                <c:pt idx="23380" formatCode="m/d/yyyy\ h:mm">
                  <c:v>40546.458333333205</c:v>
                </c:pt>
                <c:pt idx="23381" formatCode="m/d/yyyy\ h:mm">
                  <c:v>40546.499999999862</c:v>
                </c:pt>
                <c:pt idx="23382" formatCode="m/d/yyyy\ h:mm">
                  <c:v>40546.541666666504</c:v>
                </c:pt>
                <c:pt idx="23383" formatCode="m/d/yyyy\ h:mm">
                  <c:v>40546.583333333183</c:v>
                </c:pt>
                <c:pt idx="23384" formatCode="m/d/yyyy\ h:mm">
                  <c:v>40546.624999999847</c:v>
                </c:pt>
                <c:pt idx="23385" formatCode="m/d/yyyy\ h:mm">
                  <c:v>40546.666666666504</c:v>
                </c:pt>
                <c:pt idx="23386" formatCode="m/d/yyyy\ h:mm">
                  <c:v>40546.708333333183</c:v>
                </c:pt>
                <c:pt idx="23387" formatCode="m/d/yyyy\ h:mm">
                  <c:v>40546.74999999984</c:v>
                </c:pt>
                <c:pt idx="23388" formatCode="m/d/yyyy\ h:mm">
                  <c:v>40546.791666666482</c:v>
                </c:pt>
                <c:pt idx="23389" formatCode="m/d/yyyy\ h:mm">
                  <c:v>40546.833333333168</c:v>
                </c:pt>
                <c:pt idx="23390" formatCode="m/d/yyyy\ h:mm">
                  <c:v>40546.874999999847</c:v>
                </c:pt>
                <c:pt idx="23391" formatCode="m/d/yyyy\ h:mm">
                  <c:v>40546.916666666497</c:v>
                </c:pt>
                <c:pt idx="23392" formatCode="m/d/yyyy\ h:mm">
                  <c:v>40546.958333333176</c:v>
                </c:pt>
                <c:pt idx="23393" formatCode="m/d/yyyy\ h:mm">
                  <c:v>40546.999999999833</c:v>
                </c:pt>
                <c:pt idx="23394" formatCode="m/d/yyyy\ h:mm">
                  <c:v>40547.041666666475</c:v>
                </c:pt>
                <c:pt idx="23395" formatCode="m/d/yyyy\ h:mm">
                  <c:v>40547.083333333161</c:v>
                </c:pt>
                <c:pt idx="23396" formatCode="m/d/yyyy\ h:mm">
                  <c:v>40547.124999999818</c:v>
                </c:pt>
                <c:pt idx="23397" formatCode="m/d/yyyy\ h:mm">
                  <c:v>40547.166666666475</c:v>
                </c:pt>
                <c:pt idx="23398" formatCode="m/d/yyyy\ h:mm">
                  <c:v>40547.208333333147</c:v>
                </c:pt>
                <c:pt idx="23399" formatCode="m/d/yyyy\ h:mm">
                  <c:v>40547.249999999811</c:v>
                </c:pt>
                <c:pt idx="23400" formatCode="m/d/yyyy\ h:mm">
                  <c:v>40547.291666666453</c:v>
                </c:pt>
                <c:pt idx="23401" formatCode="m/d/yyyy\ h:mm">
                  <c:v>40547.333333333139</c:v>
                </c:pt>
                <c:pt idx="23402" formatCode="m/d/yyyy\ h:mm">
                  <c:v>40547.374999999825</c:v>
                </c:pt>
                <c:pt idx="23403" formatCode="m/d/yyyy\ h:mm">
                  <c:v>40547.416666666468</c:v>
                </c:pt>
                <c:pt idx="23404" formatCode="m/d/yyyy\ h:mm">
                  <c:v>40547.458333333147</c:v>
                </c:pt>
                <c:pt idx="23405" formatCode="m/d/yyyy\ h:mm">
                  <c:v>40547.499999999796</c:v>
                </c:pt>
                <c:pt idx="23406" formatCode="m/d/yyyy\ h:mm">
                  <c:v>40547.541666666446</c:v>
                </c:pt>
                <c:pt idx="23407" formatCode="m/d/yyyy\ h:mm">
                  <c:v>40547.583333333132</c:v>
                </c:pt>
                <c:pt idx="23408" formatCode="m/d/yyyy\ h:mm">
                  <c:v>40547.624999999789</c:v>
                </c:pt>
                <c:pt idx="23409" formatCode="m/d/yyyy\ h:mm">
                  <c:v>40547.666666666439</c:v>
                </c:pt>
                <c:pt idx="23410" formatCode="m/d/yyyy\ h:mm">
                  <c:v>40547.708333333117</c:v>
                </c:pt>
                <c:pt idx="23411" formatCode="m/d/yyyy\ h:mm">
                  <c:v>40547.749999999782</c:v>
                </c:pt>
                <c:pt idx="23412" formatCode="m/d/yyyy\ h:mm">
                  <c:v>40547.791666666417</c:v>
                </c:pt>
                <c:pt idx="23413" formatCode="m/d/yyyy\ h:mm">
                  <c:v>40547.83333333311</c:v>
                </c:pt>
                <c:pt idx="23414" formatCode="m/d/yyyy\ h:mm">
                  <c:v>40547.874999999796</c:v>
                </c:pt>
                <c:pt idx="23415" formatCode="m/d/yyyy\ h:mm">
                  <c:v>40547.916666666439</c:v>
                </c:pt>
                <c:pt idx="23416" formatCode="m/d/yyyy\ h:mm">
                  <c:v>40547.958333333117</c:v>
                </c:pt>
                <c:pt idx="23417" formatCode="m/d/yyyy\ h:mm">
                  <c:v>40547.999999999767</c:v>
                </c:pt>
                <c:pt idx="23418" formatCode="m/d/yyyy\ h:mm">
                  <c:v>40548.041666666424</c:v>
                </c:pt>
                <c:pt idx="23419" formatCode="m/d/yyyy\ h:mm">
                  <c:v>40548.083333333096</c:v>
                </c:pt>
                <c:pt idx="23420" formatCode="m/d/yyyy\ h:mm">
                  <c:v>40548.12499999976</c:v>
                </c:pt>
                <c:pt idx="23421" formatCode="m/d/yyyy\ h:mm">
                  <c:v>40548.166666666424</c:v>
                </c:pt>
                <c:pt idx="23422" formatCode="m/d/yyyy\ h:mm">
                  <c:v>40548.208333333088</c:v>
                </c:pt>
                <c:pt idx="23423" formatCode="m/d/yyyy\ h:mm">
                  <c:v>40548.249999999753</c:v>
                </c:pt>
                <c:pt idx="23424" formatCode="m/d/yyyy\ h:mm">
                  <c:v>40548.291666666388</c:v>
                </c:pt>
                <c:pt idx="23425" formatCode="m/d/yyyy\ h:mm">
                  <c:v>40548.333333333081</c:v>
                </c:pt>
                <c:pt idx="23426" formatCode="m/d/yyyy\ h:mm">
                  <c:v>40548.37499999976</c:v>
                </c:pt>
                <c:pt idx="23427" formatCode="m/d/yyyy\ h:mm">
                  <c:v>40548.41666666641</c:v>
                </c:pt>
                <c:pt idx="23428" formatCode="m/d/yyyy\ h:mm">
                  <c:v>40548.458333333096</c:v>
                </c:pt>
                <c:pt idx="23429" formatCode="m/d/yyyy\ h:mm">
                  <c:v>40548.499999999738</c:v>
                </c:pt>
                <c:pt idx="23430" formatCode="m/d/yyyy\ h:mm">
                  <c:v>40548.541666666388</c:v>
                </c:pt>
                <c:pt idx="23431" formatCode="m/d/yyyy\ h:mm">
                  <c:v>40548.583333333067</c:v>
                </c:pt>
                <c:pt idx="23432" formatCode="m/d/yyyy\ h:mm">
                  <c:v>40548.624999999731</c:v>
                </c:pt>
                <c:pt idx="23433" formatCode="m/d/yyyy\ h:mm">
                  <c:v>40548.66666666638</c:v>
                </c:pt>
                <c:pt idx="23434" formatCode="m/d/yyyy\ h:mm">
                  <c:v>40548.708333333059</c:v>
                </c:pt>
                <c:pt idx="23435" formatCode="m/d/yyyy\ h:mm">
                  <c:v>40548.749999999731</c:v>
                </c:pt>
                <c:pt idx="23436" formatCode="m/d/yyyy\ h:mm">
                  <c:v>40548.791666666359</c:v>
                </c:pt>
                <c:pt idx="23437" formatCode="m/d/yyyy\ h:mm">
                  <c:v>40548.833333333052</c:v>
                </c:pt>
                <c:pt idx="23438" formatCode="m/d/yyyy\ h:mm">
                  <c:v>40548.874999999738</c:v>
                </c:pt>
                <c:pt idx="23439" formatCode="m/d/yyyy\ h:mm">
                  <c:v>40548.91666666638</c:v>
                </c:pt>
                <c:pt idx="23440" formatCode="m/d/yyyy\ h:mm">
                  <c:v>40548.958333333059</c:v>
                </c:pt>
                <c:pt idx="23441" formatCode="m/d/yyyy\ h:mm">
                  <c:v>40548.999999999709</c:v>
                </c:pt>
                <c:pt idx="23442" formatCode="m/d/yyyy\ h:mm">
                  <c:v>40549.041666666359</c:v>
                </c:pt>
                <c:pt idx="23443" formatCode="m/d/yyyy\ h:mm">
                  <c:v>40549.083333333037</c:v>
                </c:pt>
                <c:pt idx="23444" formatCode="m/d/yyyy\ h:mm">
                  <c:v>40549.124999999702</c:v>
                </c:pt>
                <c:pt idx="23445" formatCode="m/d/yyyy\ h:mm">
                  <c:v>40549.166666666351</c:v>
                </c:pt>
                <c:pt idx="23446" formatCode="m/d/yyyy\ h:mm">
                  <c:v>40549.20833333303</c:v>
                </c:pt>
                <c:pt idx="23447" formatCode="m/d/yyyy\ h:mm">
                  <c:v>40549.249999999694</c:v>
                </c:pt>
                <c:pt idx="23448" formatCode="m/d/yyyy\ h:mm">
                  <c:v>40549.29166666633</c:v>
                </c:pt>
                <c:pt idx="23449" formatCode="m/d/yyyy\ h:mm">
                  <c:v>40549.333333333023</c:v>
                </c:pt>
                <c:pt idx="23450" formatCode="m/d/yyyy\ h:mm">
                  <c:v>40549.374999999702</c:v>
                </c:pt>
                <c:pt idx="23451" formatCode="m/d/yyyy\ h:mm">
                  <c:v>40549.416666666351</c:v>
                </c:pt>
                <c:pt idx="23452" formatCode="m/d/yyyy\ h:mm">
                  <c:v>40549.45833333303</c:v>
                </c:pt>
                <c:pt idx="23453" formatCode="m/d/yyyy\ h:mm">
                  <c:v>40549.49999999968</c:v>
                </c:pt>
                <c:pt idx="23454" formatCode="m/d/yyyy\ h:mm">
                  <c:v>40549.54166666633</c:v>
                </c:pt>
                <c:pt idx="23455" formatCode="m/d/yyyy\ h:mm">
                  <c:v>40549.583333333008</c:v>
                </c:pt>
                <c:pt idx="23456" formatCode="m/d/yyyy\ h:mm">
                  <c:v>40549.624999999673</c:v>
                </c:pt>
                <c:pt idx="23457" formatCode="m/d/yyyy\ h:mm">
                  <c:v>40549.666666666322</c:v>
                </c:pt>
                <c:pt idx="23458" formatCode="m/d/yyyy\ h:mm">
                  <c:v>40549.708333333001</c:v>
                </c:pt>
                <c:pt idx="23459" formatCode="m/d/yyyy\ h:mm">
                  <c:v>40549.749999999665</c:v>
                </c:pt>
                <c:pt idx="23460" formatCode="m/d/yyyy\ h:mm">
                  <c:v>40549.7916666663</c:v>
                </c:pt>
                <c:pt idx="23461" formatCode="m/d/yyyy\ h:mm">
                  <c:v>40549.833333333001</c:v>
                </c:pt>
                <c:pt idx="23462" formatCode="m/d/yyyy\ h:mm">
                  <c:v>40549.874999999673</c:v>
                </c:pt>
                <c:pt idx="23463" formatCode="m/d/yyyy\ h:mm">
                  <c:v>40549.916666666322</c:v>
                </c:pt>
                <c:pt idx="23464" formatCode="m/d/yyyy\ h:mm">
                  <c:v>40549.958333333008</c:v>
                </c:pt>
                <c:pt idx="23465" formatCode="m/d/yyyy\ h:mm">
                  <c:v>40549.999999999651</c:v>
                </c:pt>
                <c:pt idx="23466" formatCode="m/d/yyyy\ h:mm">
                  <c:v>40550.0416666663</c:v>
                </c:pt>
                <c:pt idx="23467" formatCode="m/d/yyyy\ h:mm">
                  <c:v>40550.083333332994</c:v>
                </c:pt>
                <c:pt idx="23468" formatCode="m/d/yyyy\ h:mm">
                  <c:v>40550.124999999636</c:v>
                </c:pt>
                <c:pt idx="23469" formatCode="m/d/yyyy\ h:mm">
                  <c:v>40550.166666666293</c:v>
                </c:pt>
                <c:pt idx="23470" formatCode="m/d/yyyy\ h:mm">
                  <c:v>40550.208333332987</c:v>
                </c:pt>
                <c:pt idx="23471" formatCode="m/d/yyyy\ h:mm">
                  <c:v>40550.249999999636</c:v>
                </c:pt>
                <c:pt idx="23472" formatCode="m/d/yyyy\ h:mm">
                  <c:v>40550.291666666271</c:v>
                </c:pt>
                <c:pt idx="23473" formatCode="m/d/yyyy\ h:mm">
                  <c:v>40550.333333332979</c:v>
                </c:pt>
                <c:pt idx="23474" formatCode="m/d/yyyy\ h:mm">
                  <c:v>40550.374999999643</c:v>
                </c:pt>
                <c:pt idx="23475" formatCode="m/d/yyyy\ h:mm">
                  <c:v>40550.416666666286</c:v>
                </c:pt>
                <c:pt idx="23476" formatCode="m/d/yyyy\ h:mm">
                  <c:v>40550.458333332987</c:v>
                </c:pt>
                <c:pt idx="23477" formatCode="m/d/yyyy\ h:mm">
                  <c:v>40550.499999999622</c:v>
                </c:pt>
                <c:pt idx="23478" formatCode="m/d/yyyy\ h:mm">
                  <c:v>40550.541666666271</c:v>
                </c:pt>
                <c:pt idx="23479" formatCode="m/d/yyyy\ h:mm">
                  <c:v>40550.583333332965</c:v>
                </c:pt>
                <c:pt idx="23480" formatCode="m/d/yyyy\ h:mm">
                  <c:v>40550.624999999614</c:v>
                </c:pt>
                <c:pt idx="23481" formatCode="m/d/yyyy\ h:mm">
                  <c:v>40550.666666666264</c:v>
                </c:pt>
                <c:pt idx="23482" formatCode="m/d/yyyy\ h:mm">
                  <c:v>40550.708333332943</c:v>
                </c:pt>
                <c:pt idx="23483" formatCode="m/d/yyyy\ h:mm">
                  <c:v>40550.749999999607</c:v>
                </c:pt>
                <c:pt idx="23484" formatCode="m/d/yyyy\ h:mm">
                  <c:v>40550.791666666242</c:v>
                </c:pt>
                <c:pt idx="23485" formatCode="m/d/yyyy\ h:mm">
                  <c:v>40550.833333332943</c:v>
                </c:pt>
                <c:pt idx="23486" formatCode="m/d/yyyy\ h:mm">
                  <c:v>40550.874999999614</c:v>
                </c:pt>
                <c:pt idx="23487" formatCode="m/d/yyyy\ h:mm">
                  <c:v>40550.916666666264</c:v>
                </c:pt>
                <c:pt idx="23488" formatCode="m/d/yyyy\ h:mm">
                  <c:v>40550.95833333295</c:v>
                </c:pt>
                <c:pt idx="23489" formatCode="m/d/yyyy\ h:mm">
                  <c:v>40550.999999999593</c:v>
                </c:pt>
                <c:pt idx="23490" formatCode="m/d/yyyy\ h:mm">
                  <c:v>40551.041666666242</c:v>
                </c:pt>
                <c:pt idx="23491" formatCode="m/d/yyyy\ h:mm">
                  <c:v>40551.083333332936</c:v>
                </c:pt>
                <c:pt idx="23492" formatCode="m/d/yyyy\ h:mm">
                  <c:v>40551.124999999593</c:v>
                </c:pt>
                <c:pt idx="23493" formatCode="m/d/yyyy\ h:mm">
                  <c:v>40551.166666666228</c:v>
                </c:pt>
                <c:pt idx="23494" formatCode="m/d/yyyy\ h:mm">
                  <c:v>40551.208333332928</c:v>
                </c:pt>
                <c:pt idx="23495" formatCode="m/d/yyyy\ h:mm">
                  <c:v>40551.249999999593</c:v>
                </c:pt>
                <c:pt idx="23496" formatCode="m/d/yyyy\ h:mm">
                  <c:v>40551.291666666206</c:v>
                </c:pt>
                <c:pt idx="23497" formatCode="m/d/yyyy\ h:mm">
                  <c:v>40551.333333332921</c:v>
                </c:pt>
                <c:pt idx="23498" formatCode="m/d/yyyy\ h:mm">
                  <c:v>40551.3749999996</c:v>
                </c:pt>
                <c:pt idx="23499" formatCode="m/d/yyyy\ h:mm">
                  <c:v>40551.416666666235</c:v>
                </c:pt>
                <c:pt idx="23500" formatCode="m/d/yyyy\ h:mm">
                  <c:v>40551.458333332921</c:v>
                </c:pt>
                <c:pt idx="23501" formatCode="m/d/yyyy\ h:mm">
                  <c:v>40551.499999999563</c:v>
                </c:pt>
                <c:pt idx="23502" formatCode="m/d/yyyy\ h:mm">
                  <c:v>40551.541666666213</c:v>
                </c:pt>
                <c:pt idx="23503" formatCode="m/d/yyyy\ h:mm">
                  <c:v>40551.583333332892</c:v>
                </c:pt>
                <c:pt idx="23504" formatCode="m/d/yyyy\ h:mm">
                  <c:v>40551.624999999563</c:v>
                </c:pt>
                <c:pt idx="23505" formatCode="m/d/yyyy\ h:mm">
                  <c:v>40551.666666666199</c:v>
                </c:pt>
                <c:pt idx="23506" formatCode="m/d/yyyy\ h:mm">
                  <c:v>40551.708333332892</c:v>
                </c:pt>
                <c:pt idx="23507" formatCode="m/d/yyyy\ h:mm">
                  <c:v>40551.749999999549</c:v>
                </c:pt>
                <c:pt idx="23508" formatCode="m/d/yyyy\ h:mm">
                  <c:v>40551.791666666177</c:v>
                </c:pt>
                <c:pt idx="23509" formatCode="m/d/yyyy\ h:mm">
                  <c:v>40551.833333332892</c:v>
                </c:pt>
                <c:pt idx="23510" formatCode="m/d/yyyy\ h:mm">
                  <c:v>40551.874999999556</c:v>
                </c:pt>
                <c:pt idx="23511" formatCode="m/d/yyyy\ h:mm">
                  <c:v>40551.916666666206</c:v>
                </c:pt>
                <c:pt idx="23512" formatCode="m/d/yyyy\ h:mm">
                  <c:v>40551.958333332899</c:v>
                </c:pt>
                <c:pt idx="23513" formatCode="m/d/yyyy\ h:mm">
                  <c:v>40551.999999999542</c:v>
                </c:pt>
                <c:pt idx="23514" formatCode="m/d/yyyy\ h:mm">
                  <c:v>40552.041666666184</c:v>
                </c:pt>
                <c:pt idx="23515" formatCode="m/d/yyyy\ h:mm">
                  <c:v>40552.083333332863</c:v>
                </c:pt>
                <c:pt idx="23516" formatCode="m/d/yyyy\ h:mm">
                  <c:v>40552.124999999542</c:v>
                </c:pt>
                <c:pt idx="23517" formatCode="m/d/yyyy\ h:mm">
                  <c:v>40552.166666666184</c:v>
                </c:pt>
                <c:pt idx="23518" formatCode="m/d/yyyy\ h:mm">
                  <c:v>40552.208333332863</c:v>
                </c:pt>
                <c:pt idx="23519" formatCode="m/d/yyyy\ h:mm">
                  <c:v>40552.249999999534</c:v>
                </c:pt>
                <c:pt idx="23520" formatCode="m/d/yyyy\ h:mm">
                  <c:v>40552.291666666169</c:v>
                </c:pt>
                <c:pt idx="23521" formatCode="m/d/yyyy\ h:mm">
                  <c:v>40552.333333332848</c:v>
                </c:pt>
                <c:pt idx="23522" formatCode="m/d/yyyy\ h:mm">
                  <c:v>40552.374999999534</c:v>
                </c:pt>
                <c:pt idx="23523" formatCode="m/d/yyyy\ h:mm">
                  <c:v>40552.416666666191</c:v>
                </c:pt>
                <c:pt idx="23524" formatCode="m/d/yyyy\ h:mm">
                  <c:v>40552.458333332856</c:v>
                </c:pt>
                <c:pt idx="23525" formatCode="m/d/yyyy\ h:mm">
                  <c:v>40552.499999999513</c:v>
                </c:pt>
                <c:pt idx="23526" formatCode="m/d/yyyy\ h:mm">
                  <c:v>40552.541666666155</c:v>
                </c:pt>
                <c:pt idx="23527" formatCode="m/d/yyyy\ h:mm">
                  <c:v>40552.583333332841</c:v>
                </c:pt>
                <c:pt idx="23528" formatCode="m/d/yyyy\ h:mm">
                  <c:v>40552.624999999498</c:v>
                </c:pt>
                <c:pt idx="23529" formatCode="m/d/yyyy\ h:mm">
                  <c:v>40552.666666666155</c:v>
                </c:pt>
                <c:pt idx="23530" formatCode="m/d/yyyy\ h:mm">
                  <c:v>40552.708333332841</c:v>
                </c:pt>
                <c:pt idx="23531" formatCode="m/d/yyyy\ h:mm">
                  <c:v>40552.749999999491</c:v>
                </c:pt>
                <c:pt idx="23532" formatCode="m/d/yyyy\ h:mm">
                  <c:v>40552.791666666133</c:v>
                </c:pt>
                <c:pt idx="23533" formatCode="m/d/yyyy\ h:mm">
                  <c:v>40552.833333332819</c:v>
                </c:pt>
                <c:pt idx="23534" formatCode="m/d/yyyy\ h:mm">
                  <c:v>40552.874999999498</c:v>
                </c:pt>
                <c:pt idx="23535" formatCode="m/d/yyyy\ h:mm">
                  <c:v>40552.916666666148</c:v>
                </c:pt>
                <c:pt idx="23536" formatCode="m/d/yyyy\ h:mm">
                  <c:v>40552.958333332826</c:v>
                </c:pt>
                <c:pt idx="23537" formatCode="m/d/yyyy\ h:mm">
                  <c:v>40552.999999999483</c:v>
                </c:pt>
                <c:pt idx="23538" formatCode="m/d/yyyy\ h:mm">
                  <c:v>40553.041666666126</c:v>
                </c:pt>
                <c:pt idx="23539" formatCode="m/d/yyyy\ h:mm">
                  <c:v>40553.083333332812</c:v>
                </c:pt>
                <c:pt idx="23540" formatCode="m/d/yyyy\ h:mm">
                  <c:v>40553.124999999469</c:v>
                </c:pt>
                <c:pt idx="23541" formatCode="m/d/yyyy\ h:mm">
                  <c:v>40553.166666666126</c:v>
                </c:pt>
                <c:pt idx="23542" formatCode="m/d/yyyy\ h:mm">
                  <c:v>40553.208333332797</c:v>
                </c:pt>
                <c:pt idx="23543" formatCode="m/d/yyyy\ h:mm">
                  <c:v>40553.249999999462</c:v>
                </c:pt>
                <c:pt idx="23544" formatCode="m/d/yyyy\ h:mm">
                  <c:v>40553.291666666104</c:v>
                </c:pt>
                <c:pt idx="23545" formatCode="m/d/yyyy\ h:mm">
                  <c:v>40553.33333333279</c:v>
                </c:pt>
                <c:pt idx="23546" formatCode="m/d/yyyy\ h:mm">
                  <c:v>40553.374999999476</c:v>
                </c:pt>
                <c:pt idx="23547" formatCode="m/d/yyyy\ h:mm">
                  <c:v>40553.416666666119</c:v>
                </c:pt>
                <c:pt idx="23548" formatCode="m/d/yyyy\ h:mm">
                  <c:v>40553.458333332797</c:v>
                </c:pt>
                <c:pt idx="23549" formatCode="m/d/yyyy\ h:mm">
                  <c:v>40553.499999999447</c:v>
                </c:pt>
                <c:pt idx="23550" formatCode="m/d/yyyy\ h:mm">
                  <c:v>40553.541666666104</c:v>
                </c:pt>
                <c:pt idx="23551" formatCode="m/d/yyyy\ h:mm">
                  <c:v>40553.583333332783</c:v>
                </c:pt>
                <c:pt idx="23552" formatCode="m/d/yyyy\ h:mm">
                  <c:v>40553.62499999944</c:v>
                </c:pt>
                <c:pt idx="23553" formatCode="m/d/yyyy\ h:mm">
                  <c:v>40553.666666666104</c:v>
                </c:pt>
                <c:pt idx="23554" formatCode="m/d/yyyy\ h:mm">
                  <c:v>40553.708333332768</c:v>
                </c:pt>
                <c:pt idx="23555" formatCode="m/d/yyyy\ h:mm">
                  <c:v>40553.749999999432</c:v>
                </c:pt>
                <c:pt idx="23556" formatCode="m/d/yyyy\ h:mm">
                  <c:v>40553.791666666068</c:v>
                </c:pt>
                <c:pt idx="23557" formatCode="m/d/yyyy\ h:mm">
                  <c:v>40553.833333332761</c:v>
                </c:pt>
                <c:pt idx="23558" formatCode="m/d/yyyy\ h:mm">
                  <c:v>40553.874999999447</c:v>
                </c:pt>
                <c:pt idx="23559" formatCode="m/d/yyyy\ h:mm">
                  <c:v>40553.916666666089</c:v>
                </c:pt>
                <c:pt idx="23560" formatCode="m/d/yyyy\ h:mm">
                  <c:v>40553.958333332776</c:v>
                </c:pt>
                <c:pt idx="23561" formatCode="m/d/yyyy\ h:mm">
                  <c:v>40553.999999999418</c:v>
                </c:pt>
                <c:pt idx="23562" formatCode="m/d/yyyy\ h:mm">
                  <c:v>40554.041666666075</c:v>
                </c:pt>
                <c:pt idx="23563" formatCode="m/d/yyyy\ h:mm">
                  <c:v>40554.083333332746</c:v>
                </c:pt>
                <c:pt idx="23564" formatCode="m/d/yyyy\ h:mm">
                  <c:v>40554.124999999411</c:v>
                </c:pt>
                <c:pt idx="23565" formatCode="m/d/yyyy\ h:mm">
                  <c:v>40554.166666666075</c:v>
                </c:pt>
                <c:pt idx="23566" formatCode="m/d/yyyy\ h:mm">
                  <c:v>40554.208333332739</c:v>
                </c:pt>
                <c:pt idx="23567" formatCode="m/d/yyyy\ h:mm">
                  <c:v>40554.249999999403</c:v>
                </c:pt>
                <c:pt idx="23568" formatCode="m/d/yyyy\ h:mm">
                  <c:v>40554.291666666039</c:v>
                </c:pt>
                <c:pt idx="23569" formatCode="m/d/yyyy\ h:mm">
                  <c:v>40554.333333332732</c:v>
                </c:pt>
                <c:pt idx="23570" formatCode="m/d/yyyy\ h:mm">
                  <c:v>40554.374999999411</c:v>
                </c:pt>
                <c:pt idx="23571" formatCode="m/d/yyyy\ h:mm">
                  <c:v>40554.41666666606</c:v>
                </c:pt>
                <c:pt idx="23572" formatCode="m/d/yyyy\ h:mm">
                  <c:v>40554.458333332746</c:v>
                </c:pt>
                <c:pt idx="23573" formatCode="m/d/yyyy\ h:mm">
                  <c:v>40554.499999999389</c:v>
                </c:pt>
                <c:pt idx="23574" formatCode="m/d/yyyy\ h:mm">
                  <c:v>40554.541666666039</c:v>
                </c:pt>
                <c:pt idx="23575" formatCode="m/d/yyyy\ h:mm">
                  <c:v>40554.583333332717</c:v>
                </c:pt>
                <c:pt idx="23576" formatCode="m/d/yyyy\ h:mm">
                  <c:v>40554.624999999382</c:v>
                </c:pt>
                <c:pt idx="23577" formatCode="m/d/yyyy\ h:mm">
                  <c:v>40554.666666666031</c:v>
                </c:pt>
                <c:pt idx="23578" formatCode="m/d/yyyy\ h:mm">
                  <c:v>40554.70833333271</c:v>
                </c:pt>
                <c:pt idx="23579" formatCode="m/d/yyyy\ h:mm">
                  <c:v>40554.749999999382</c:v>
                </c:pt>
                <c:pt idx="23580" formatCode="m/d/yyyy\ h:mm">
                  <c:v>40554.791666666017</c:v>
                </c:pt>
                <c:pt idx="23581" formatCode="m/d/yyyy\ h:mm">
                  <c:v>40554.833333332703</c:v>
                </c:pt>
                <c:pt idx="23582" formatCode="m/d/yyyy\ h:mm">
                  <c:v>40554.874999999389</c:v>
                </c:pt>
                <c:pt idx="23583" formatCode="m/d/yyyy\ h:mm">
                  <c:v>40554.916666666031</c:v>
                </c:pt>
                <c:pt idx="23584" formatCode="m/d/yyyy\ h:mm">
                  <c:v>40554.95833333271</c:v>
                </c:pt>
                <c:pt idx="23585" formatCode="m/d/yyyy\ h:mm">
                  <c:v>40554.99999999936</c:v>
                </c:pt>
                <c:pt idx="23586" formatCode="m/d/yyyy\ h:mm">
                  <c:v>40555.041666666024</c:v>
                </c:pt>
                <c:pt idx="23587" formatCode="m/d/yyyy\ h:mm">
                  <c:v>40555.083333332688</c:v>
                </c:pt>
                <c:pt idx="23588" formatCode="m/d/yyyy\ h:mm">
                  <c:v>40555.124999999352</c:v>
                </c:pt>
                <c:pt idx="23589" formatCode="m/d/yyyy\ h:mm">
                  <c:v>40555.166666666002</c:v>
                </c:pt>
                <c:pt idx="23590" formatCode="m/d/yyyy\ h:mm">
                  <c:v>40555.208333332681</c:v>
                </c:pt>
                <c:pt idx="23591" formatCode="m/d/yyyy\ h:mm">
                  <c:v>40555.249999999345</c:v>
                </c:pt>
                <c:pt idx="23592" formatCode="m/d/yyyy\ h:mm">
                  <c:v>40555.29166666598</c:v>
                </c:pt>
                <c:pt idx="23593" formatCode="m/d/yyyy\ h:mm">
                  <c:v>40555.333333332681</c:v>
                </c:pt>
                <c:pt idx="23594" formatCode="m/d/yyyy\ h:mm">
                  <c:v>40555.374999999352</c:v>
                </c:pt>
                <c:pt idx="23595" formatCode="m/d/yyyy\ h:mm">
                  <c:v>40555.416666666002</c:v>
                </c:pt>
                <c:pt idx="23596" formatCode="m/d/yyyy\ h:mm">
                  <c:v>40555.458333332688</c:v>
                </c:pt>
                <c:pt idx="23597" formatCode="m/d/yyyy\ h:mm">
                  <c:v>40555.499999999331</c:v>
                </c:pt>
                <c:pt idx="23598" formatCode="m/d/yyyy\ h:mm">
                  <c:v>40555.54166666598</c:v>
                </c:pt>
                <c:pt idx="23599" formatCode="m/d/yyyy\ h:mm">
                  <c:v>40555.583333332659</c:v>
                </c:pt>
                <c:pt idx="23600" formatCode="m/d/yyyy\ h:mm">
                  <c:v>40555.624999999323</c:v>
                </c:pt>
                <c:pt idx="23601" formatCode="m/d/yyyy\ h:mm">
                  <c:v>40555.666666665973</c:v>
                </c:pt>
                <c:pt idx="23602" formatCode="m/d/yyyy\ h:mm">
                  <c:v>40555.708333332652</c:v>
                </c:pt>
                <c:pt idx="23603" formatCode="m/d/yyyy\ h:mm">
                  <c:v>40555.749999999316</c:v>
                </c:pt>
                <c:pt idx="23604" formatCode="m/d/yyyy\ h:mm">
                  <c:v>40555.791666665951</c:v>
                </c:pt>
                <c:pt idx="23605" formatCode="m/d/yyyy\ h:mm">
                  <c:v>40555.833333332645</c:v>
                </c:pt>
                <c:pt idx="23606" formatCode="m/d/yyyy\ h:mm">
                  <c:v>40555.874999999323</c:v>
                </c:pt>
                <c:pt idx="23607" formatCode="m/d/yyyy\ h:mm">
                  <c:v>40555.916666665973</c:v>
                </c:pt>
                <c:pt idx="23608" formatCode="m/d/yyyy\ h:mm">
                  <c:v>40555.958333332652</c:v>
                </c:pt>
                <c:pt idx="23609" formatCode="m/d/yyyy\ h:mm">
                  <c:v>40555.999999999302</c:v>
                </c:pt>
                <c:pt idx="23610" formatCode="m/d/yyyy\ h:mm">
                  <c:v>40556.041666665951</c:v>
                </c:pt>
                <c:pt idx="23611" formatCode="m/d/yyyy\ h:mm">
                  <c:v>40556.08333333263</c:v>
                </c:pt>
                <c:pt idx="23612" formatCode="m/d/yyyy\ h:mm">
                  <c:v>40556.124999999294</c:v>
                </c:pt>
                <c:pt idx="23613" formatCode="m/d/yyyy\ h:mm">
                  <c:v>40556.166666665944</c:v>
                </c:pt>
                <c:pt idx="23614" formatCode="m/d/yyyy\ h:mm">
                  <c:v>40556.208333332623</c:v>
                </c:pt>
                <c:pt idx="23615" formatCode="m/d/yyyy\ h:mm">
                  <c:v>40556.249999999287</c:v>
                </c:pt>
                <c:pt idx="23616" formatCode="m/d/yyyy\ h:mm">
                  <c:v>40556.291666665922</c:v>
                </c:pt>
                <c:pt idx="23617" formatCode="m/d/yyyy\ h:mm">
                  <c:v>40556.333333332615</c:v>
                </c:pt>
                <c:pt idx="23618" formatCode="m/d/yyyy\ h:mm">
                  <c:v>40556.374999999294</c:v>
                </c:pt>
                <c:pt idx="23619" formatCode="m/d/yyyy\ h:mm">
                  <c:v>40556.416666665944</c:v>
                </c:pt>
                <c:pt idx="23620" formatCode="m/d/yyyy\ h:mm">
                  <c:v>40556.458333332623</c:v>
                </c:pt>
                <c:pt idx="23621" formatCode="m/d/yyyy\ h:mm">
                  <c:v>40556.499999999272</c:v>
                </c:pt>
                <c:pt idx="23622" formatCode="m/d/yyyy\ h:mm">
                  <c:v>40556.541666665922</c:v>
                </c:pt>
                <c:pt idx="23623" formatCode="m/d/yyyy\ h:mm">
                  <c:v>40556.583333332601</c:v>
                </c:pt>
                <c:pt idx="23624" formatCode="m/d/yyyy\ h:mm">
                  <c:v>40556.624999999265</c:v>
                </c:pt>
                <c:pt idx="23625" formatCode="m/d/yyyy\ h:mm">
                  <c:v>40556.666666665915</c:v>
                </c:pt>
                <c:pt idx="23626" formatCode="m/d/yyyy\ h:mm">
                  <c:v>40556.708333332601</c:v>
                </c:pt>
                <c:pt idx="23627" formatCode="m/d/yyyy\ h:mm">
                  <c:v>40556.749999999258</c:v>
                </c:pt>
                <c:pt idx="23628" formatCode="m/d/yyyy\ h:mm">
                  <c:v>40556.791666665893</c:v>
                </c:pt>
                <c:pt idx="23629" formatCode="m/d/yyyy\ h:mm">
                  <c:v>40556.833333332601</c:v>
                </c:pt>
                <c:pt idx="23630" formatCode="m/d/yyyy\ h:mm">
                  <c:v>40556.874999999265</c:v>
                </c:pt>
                <c:pt idx="23631" formatCode="m/d/yyyy\ h:mm">
                  <c:v>40556.916666665915</c:v>
                </c:pt>
                <c:pt idx="23632" formatCode="m/d/yyyy\ h:mm">
                  <c:v>40556.958333332608</c:v>
                </c:pt>
                <c:pt idx="23633" formatCode="m/d/yyyy\ h:mm">
                  <c:v>40556.999999999236</c:v>
                </c:pt>
                <c:pt idx="23634" formatCode="m/d/yyyy\ h:mm">
                  <c:v>40557.041666665893</c:v>
                </c:pt>
                <c:pt idx="23635" formatCode="m/d/yyyy\ h:mm">
                  <c:v>40557.083333332586</c:v>
                </c:pt>
                <c:pt idx="23636" formatCode="m/d/yyyy\ h:mm">
                  <c:v>40557.124999999236</c:v>
                </c:pt>
                <c:pt idx="23637" formatCode="m/d/yyyy\ h:mm">
                  <c:v>40557.166666665878</c:v>
                </c:pt>
                <c:pt idx="23638" formatCode="m/d/yyyy\ h:mm">
                  <c:v>40557.208333332579</c:v>
                </c:pt>
                <c:pt idx="23639" formatCode="m/d/yyyy\ h:mm">
                  <c:v>40557.249999999229</c:v>
                </c:pt>
                <c:pt idx="23640" formatCode="m/d/yyyy\ h:mm">
                  <c:v>40557.291666665857</c:v>
                </c:pt>
                <c:pt idx="23641" formatCode="m/d/yyyy\ h:mm">
                  <c:v>40557.333333332572</c:v>
                </c:pt>
                <c:pt idx="23642" formatCode="m/d/yyyy\ h:mm">
                  <c:v>40557.374999999236</c:v>
                </c:pt>
                <c:pt idx="23643" formatCode="m/d/yyyy\ h:mm">
                  <c:v>40557.416666665886</c:v>
                </c:pt>
                <c:pt idx="23644" formatCode="m/d/yyyy\ h:mm">
                  <c:v>40557.458333332579</c:v>
                </c:pt>
                <c:pt idx="23645" formatCode="m/d/yyyy\ h:mm">
                  <c:v>40557.499999999214</c:v>
                </c:pt>
                <c:pt idx="23646" formatCode="m/d/yyyy\ h:mm">
                  <c:v>40557.541666665864</c:v>
                </c:pt>
                <c:pt idx="23647" formatCode="m/d/yyyy\ h:mm">
                  <c:v>40557.583333332543</c:v>
                </c:pt>
                <c:pt idx="23648" formatCode="m/d/yyyy\ h:mm">
                  <c:v>40557.624999999207</c:v>
                </c:pt>
                <c:pt idx="23649" formatCode="m/d/yyyy\ h:mm">
                  <c:v>40557.666666665857</c:v>
                </c:pt>
                <c:pt idx="23650" formatCode="m/d/yyyy\ h:mm">
                  <c:v>40557.708333332543</c:v>
                </c:pt>
                <c:pt idx="23651" formatCode="m/d/yyyy\ h:mm">
                  <c:v>40557.7499999992</c:v>
                </c:pt>
                <c:pt idx="23652" formatCode="m/d/yyyy\ h:mm">
                  <c:v>40557.791666665828</c:v>
                </c:pt>
                <c:pt idx="23653" formatCode="m/d/yyyy\ h:mm">
                  <c:v>40557.833333332543</c:v>
                </c:pt>
                <c:pt idx="23654" formatCode="m/d/yyyy\ h:mm">
                  <c:v>40557.874999999207</c:v>
                </c:pt>
                <c:pt idx="23655" formatCode="m/d/yyyy\ h:mm">
                  <c:v>40557.916666665857</c:v>
                </c:pt>
                <c:pt idx="23656" formatCode="m/d/yyyy\ h:mm">
                  <c:v>40557.95833333255</c:v>
                </c:pt>
                <c:pt idx="23657" formatCode="m/d/yyyy\ h:mm">
                  <c:v>40557.999999999192</c:v>
                </c:pt>
                <c:pt idx="23658" formatCode="m/d/yyyy\ h:mm">
                  <c:v>40558.041666665828</c:v>
                </c:pt>
                <c:pt idx="23659" formatCode="m/d/yyyy\ h:mm">
                  <c:v>40558.083333332528</c:v>
                </c:pt>
                <c:pt idx="23660" formatCode="m/d/yyyy\ h:mm">
                  <c:v>40558.124999999192</c:v>
                </c:pt>
                <c:pt idx="23661" formatCode="m/d/yyyy\ h:mm">
                  <c:v>40558.16666666582</c:v>
                </c:pt>
                <c:pt idx="23662" formatCode="m/d/yyyy\ h:mm">
                  <c:v>40558.208333332521</c:v>
                </c:pt>
                <c:pt idx="23663" formatCode="m/d/yyyy\ h:mm">
                  <c:v>40558.249999999185</c:v>
                </c:pt>
                <c:pt idx="23664" formatCode="m/d/yyyy\ h:mm">
                  <c:v>40558.291666665806</c:v>
                </c:pt>
                <c:pt idx="23665" formatCode="m/d/yyyy\ h:mm">
                  <c:v>40558.333333332499</c:v>
                </c:pt>
                <c:pt idx="23666" formatCode="m/d/yyyy\ h:mm">
                  <c:v>40558.374999999185</c:v>
                </c:pt>
                <c:pt idx="23667" formatCode="m/d/yyyy\ h:mm">
                  <c:v>40558.416666665828</c:v>
                </c:pt>
                <c:pt idx="23668" formatCode="m/d/yyyy\ h:mm">
                  <c:v>40558.458333332506</c:v>
                </c:pt>
                <c:pt idx="23669" formatCode="m/d/yyyy\ h:mm">
                  <c:v>40558.499999999163</c:v>
                </c:pt>
                <c:pt idx="23670" formatCode="m/d/yyyy\ h:mm">
                  <c:v>40558.541666665798</c:v>
                </c:pt>
                <c:pt idx="23671" formatCode="m/d/yyyy\ h:mm">
                  <c:v>40558.583333332492</c:v>
                </c:pt>
                <c:pt idx="23672" formatCode="m/d/yyyy\ h:mm">
                  <c:v>40558.624999999149</c:v>
                </c:pt>
                <c:pt idx="23673" formatCode="m/d/yyyy\ h:mm">
                  <c:v>40558.666666665784</c:v>
                </c:pt>
                <c:pt idx="23674" formatCode="m/d/yyyy\ h:mm">
                  <c:v>40558.708333332492</c:v>
                </c:pt>
                <c:pt idx="23675" formatCode="m/d/yyyy\ h:mm">
                  <c:v>40558.749999999141</c:v>
                </c:pt>
                <c:pt idx="23676" formatCode="m/d/yyyy\ h:mm">
                  <c:v>40558.791666665769</c:v>
                </c:pt>
                <c:pt idx="23677" formatCode="m/d/yyyy\ h:mm">
                  <c:v>40558.833333332484</c:v>
                </c:pt>
                <c:pt idx="23678" formatCode="m/d/yyyy\ h:mm">
                  <c:v>40558.874999999156</c:v>
                </c:pt>
                <c:pt idx="23679" formatCode="m/d/yyyy\ h:mm">
                  <c:v>40558.916666665784</c:v>
                </c:pt>
                <c:pt idx="23680" formatCode="m/d/yyyy\ h:mm">
                  <c:v>40558.958333332484</c:v>
                </c:pt>
                <c:pt idx="23681" formatCode="m/d/yyyy\ h:mm">
                  <c:v>40558.999999999141</c:v>
                </c:pt>
                <c:pt idx="23682" formatCode="m/d/yyyy\ h:mm">
                  <c:v>40559.041666665769</c:v>
                </c:pt>
                <c:pt idx="23683" formatCode="m/d/yyyy\ h:mm">
                  <c:v>40559.083333332463</c:v>
                </c:pt>
                <c:pt idx="23684" formatCode="m/d/yyyy\ h:mm">
                  <c:v>40559.124999999134</c:v>
                </c:pt>
                <c:pt idx="23685" formatCode="m/d/yyyy\ h:mm">
                  <c:v>40559.166666665769</c:v>
                </c:pt>
                <c:pt idx="23686" formatCode="m/d/yyyy\ h:mm">
                  <c:v>40559.208333332448</c:v>
                </c:pt>
                <c:pt idx="23687" formatCode="m/d/yyyy\ h:mm">
                  <c:v>40559.249999999112</c:v>
                </c:pt>
                <c:pt idx="23688" formatCode="m/d/yyyy\ h:mm">
                  <c:v>40559.29166666574</c:v>
                </c:pt>
                <c:pt idx="23689" formatCode="m/d/yyyy\ h:mm">
                  <c:v>40559.333333332441</c:v>
                </c:pt>
                <c:pt idx="23690" formatCode="m/d/yyyy\ h:mm">
                  <c:v>40559.374999999134</c:v>
                </c:pt>
                <c:pt idx="23691" formatCode="m/d/yyyy\ h:mm">
                  <c:v>40559.416666665755</c:v>
                </c:pt>
                <c:pt idx="23692" formatCode="m/d/yyyy\ h:mm">
                  <c:v>40559.458333332455</c:v>
                </c:pt>
                <c:pt idx="23693" formatCode="m/d/yyyy\ h:mm">
                  <c:v>40559.499999999098</c:v>
                </c:pt>
                <c:pt idx="23694" formatCode="m/d/yyyy\ h:mm">
                  <c:v>40559.541666665733</c:v>
                </c:pt>
                <c:pt idx="23695" formatCode="m/d/yyyy\ h:mm">
                  <c:v>40559.583333332441</c:v>
                </c:pt>
                <c:pt idx="23696" formatCode="m/d/yyyy\ h:mm">
                  <c:v>40559.624999999091</c:v>
                </c:pt>
                <c:pt idx="23697" formatCode="m/d/yyyy\ h:mm">
                  <c:v>40559.666666665733</c:v>
                </c:pt>
                <c:pt idx="23698" formatCode="m/d/yyyy\ h:mm">
                  <c:v>40559.708333332419</c:v>
                </c:pt>
                <c:pt idx="23699" formatCode="m/d/yyyy\ h:mm">
                  <c:v>40559.749999999083</c:v>
                </c:pt>
                <c:pt idx="23700" formatCode="m/d/yyyy\ h:mm">
                  <c:v>40559.791666665711</c:v>
                </c:pt>
                <c:pt idx="23701" formatCode="m/d/yyyy\ h:mm">
                  <c:v>40559.833333332412</c:v>
                </c:pt>
                <c:pt idx="23702" formatCode="m/d/yyyy\ h:mm">
                  <c:v>40559.874999999098</c:v>
                </c:pt>
                <c:pt idx="23703" formatCode="m/d/yyyy\ h:mm">
                  <c:v>40559.916666665726</c:v>
                </c:pt>
                <c:pt idx="23704" formatCode="m/d/yyyy\ h:mm">
                  <c:v>40559.958333332426</c:v>
                </c:pt>
                <c:pt idx="23705" formatCode="m/d/yyyy\ h:mm">
                  <c:v>40559.999999999069</c:v>
                </c:pt>
                <c:pt idx="23706" formatCode="m/d/yyyy\ h:mm">
                  <c:v>40560.041666665704</c:v>
                </c:pt>
                <c:pt idx="23707" formatCode="m/d/yyyy\ h:mm">
                  <c:v>40560.083333332397</c:v>
                </c:pt>
                <c:pt idx="23708" formatCode="m/d/yyyy\ h:mm">
                  <c:v>40560.124999999061</c:v>
                </c:pt>
                <c:pt idx="23709" formatCode="m/d/yyyy\ h:mm">
                  <c:v>40560.166666665704</c:v>
                </c:pt>
                <c:pt idx="23710" formatCode="m/d/yyyy\ h:mm">
                  <c:v>40560.20833333239</c:v>
                </c:pt>
                <c:pt idx="23711" formatCode="m/d/yyyy\ h:mm">
                  <c:v>40560.249999999061</c:v>
                </c:pt>
                <c:pt idx="23712" formatCode="m/d/yyyy\ h:mm">
                  <c:v>40560.291666665675</c:v>
                </c:pt>
                <c:pt idx="23713" formatCode="m/d/yyyy\ h:mm">
                  <c:v>40560.333333332383</c:v>
                </c:pt>
                <c:pt idx="23714" formatCode="m/d/yyyy\ h:mm">
                  <c:v>40560.374999999069</c:v>
                </c:pt>
                <c:pt idx="23715" formatCode="m/d/yyyy\ h:mm">
                  <c:v>40560.416666665704</c:v>
                </c:pt>
                <c:pt idx="23716" formatCode="m/d/yyyy\ h:mm">
                  <c:v>40560.458333332397</c:v>
                </c:pt>
                <c:pt idx="23717" formatCode="m/d/yyyy\ h:mm">
                  <c:v>40560.49999999904</c:v>
                </c:pt>
                <c:pt idx="23718" formatCode="m/d/yyyy\ h:mm">
                  <c:v>40560.541666665682</c:v>
                </c:pt>
                <c:pt idx="23719" formatCode="m/d/yyyy\ h:mm">
                  <c:v>40560.583333332368</c:v>
                </c:pt>
                <c:pt idx="23720" formatCode="m/d/yyyy\ h:mm">
                  <c:v>40560.624999999032</c:v>
                </c:pt>
                <c:pt idx="23721" formatCode="m/d/yyyy\ h:mm">
                  <c:v>40560.666666665667</c:v>
                </c:pt>
                <c:pt idx="23722" formatCode="m/d/yyyy\ h:mm">
                  <c:v>40560.708333332361</c:v>
                </c:pt>
                <c:pt idx="23723" formatCode="m/d/yyyy\ h:mm">
                  <c:v>40560.749999999032</c:v>
                </c:pt>
                <c:pt idx="23724" formatCode="m/d/yyyy\ h:mm">
                  <c:v>40560.791666665646</c:v>
                </c:pt>
                <c:pt idx="23725" formatCode="m/d/yyyy\ h:mm">
                  <c:v>40560.833333332361</c:v>
                </c:pt>
                <c:pt idx="23726" formatCode="m/d/yyyy\ h:mm">
                  <c:v>40560.87499999904</c:v>
                </c:pt>
                <c:pt idx="23727" formatCode="m/d/yyyy\ h:mm">
                  <c:v>40560.916666665675</c:v>
                </c:pt>
                <c:pt idx="23728" formatCode="m/d/yyyy\ h:mm">
                  <c:v>40560.958333332368</c:v>
                </c:pt>
                <c:pt idx="23729" formatCode="m/d/yyyy\ h:mm">
                  <c:v>40560.99999999901</c:v>
                </c:pt>
                <c:pt idx="23730" formatCode="m/d/yyyy\ h:mm">
                  <c:v>40561.041666665653</c:v>
                </c:pt>
                <c:pt idx="23731" formatCode="m/d/yyyy\ h:mm">
                  <c:v>40561.083333332339</c:v>
                </c:pt>
                <c:pt idx="23732" formatCode="m/d/yyyy\ h:mm">
                  <c:v>40561.124999999003</c:v>
                </c:pt>
                <c:pt idx="23733" formatCode="m/d/yyyy\ h:mm">
                  <c:v>40561.166666665638</c:v>
                </c:pt>
                <c:pt idx="23734" formatCode="m/d/yyyy\ h:mm">
                  <c:v>40561.208333332332</c:v>
                </c:pt>
                <c:pt idx="23735" formatCode="m/d/yyyy\ h:mm">
                  <c:v>40561.249999999003</c:v>
                </c:pt>
                <c:pt idx="23736" formatCode="m/d/yyyy\ h:mm">
                  <c:v>40561.291666665617</c:v>
                </c:pt>
                <c:pt idx="23737" formatCode="m/d/yyyy\ h:mm">
                  <c:v>40561.333333332332</c:v>
                </c:pt>
                <c:pt idx="23738" formatCode="m/d/yyyy\ h:mm">
                  <c:v>40561.37499999901</c:v>
                </c:pt>
                <c:pt idx="23739" formatCode="m/d/yyyy\ h:mm">
                  <c:v>40561.416666665638</c:v>
                </c:pt>
                <c:pt idx="23740" formatCode="m/d/yyyy\ h:mm">
                  <c:v>40561.458333332339</c:v>
                </c:pt>
                <c:pt idx="23741" formatCode="m/d/yyyy\ h:mm">
                  <c:v>40561.499999998996</c:v>
                </c:pt>
                <c:pt idx="23742" formatCode="m/d/yyyy\ h:mm">
                  <c:v>40561.541666665617</c:v>
                </c:pt>
                <c:pt idx="23743" formatCode="m/d/yyyy\ h:mm">
                  <c:v>40561.58333333231</c:v>
                </c:pt>
                <c:pt idx="23744" formatCode="m/d/yyyy\ h:mm">
                  <c:v>40561.624999998996</c:v>
                </c:pt>
                <c:pt idx="23745" formatCode="m/d/yyyy\ h:mm">
                  <c:v>40561.666666665617</c:v>
                </c:pt>
                <c:pt idx="23746" formatCode="m/d/yyyy\ h:mm">
                  <c:v>40561.708333332303</c:v>
                </c:pt>
                <c:pt idx="23747" formatCode="m/d/yyyy\ h:mm">
                  <c:v>40561.749999998989</c:v>
                </c:pt>
                <c:pt idx="23748" formatCode="m/d/yyyy\ h:mm">
                  <c:v>40561.791666665587</c:v>
                </c:pt>
                <c:pt idx="23749" formatCode="m/d/yyyy\ h:mm">
                  <c:v>40561.833333332295</c:v>
                </c:pt>
                <c:pt idx="23750" formatCode="m/d/yyyy\ h:mm">
                  <c:v>40561.874999998996</c:v>
                </c:pt>
                <c:pt idx="23751" formatCode="m/d/yyyy\ h:mm">
                  <c:v>40561.916666665624</c:v>
                </c:pt>
                <c:pt idx="23752" formatCode="m/d/yyyy\ h:mm">
                  <c:v>40561.958333332303</c:v>
                </c:pt>
                <c:pt idx="23753" formatCode="m/d/yyyy\ h:mm">
                  <c:v>40561.999999998967</c:v>
                </c:pt>
                <c:pt idx="23754" formatCode="m/d/yyyy\ h:mm">
                  <c:v>40562.041666665587</c:v>
                </c:pt>
                <c:pt idx="23755" formatCode="m/d/yyyy\ h:mm">
                  <c:v>40562.083333332281</c:v>
                </c:pt>
                <c:pt idx="23756" formatCode="m/d/yyyy\ h:mm">
                  <c:v>40562.12499999896</c:v>
                </c:pt>
                <c:pt idx="23757" formatCode="m/d/yyyy\ h:mm">
                  <c:v>40562.166666665587</c:v>
                </c:pt>
                <c:pt idx="23758" formatCode="m/d/yyyy\ h:mm">
                  <c:v>40562.208333332273</c:v>
                </c:pt>
                <c:pt idx="23759" formatCode="m/d/yyyy\ h:mm">
                  <c:v>40562.249999998952</c:v>
                </c:pt>
                <c:pt idx="23760" formatCode="m/d/yyyy\ h:mm">
                  <c:v>40562.291666665566</c:v>
                </c:pt>
                <c:pt idx="23761" formatCode="m/d/yyyy\ h:mm">
                  <c:v>40562.333333332266</c:v>
                </c:pt>
                <c:pt idx="23762" formatCode="m/d/yyyy\ h:mm">
                  <c:v>40562.37499999896</c:v>
                </c:pt>
                <c:pt idx="23763" formatCode="m/d/yyyy\ h:mm">
                  <c:v>40562.416666665595</c:v>
                </c:pt>
                <c:pt idx="23764" formatCode="m/d/yyyy\ h:mm">
                  <c:v>40562.458333332273</c:v>
                </c:pt>
                <c:pt idx="23765" formatCode="m/d/yyyy\ h:mm">
                  <c:v>40562.499999998938</c:v>
                </c:pt>
                <c:pt idx="23766" formatCode="m/d/yyyy\ h:mm">
                  <c:v>40562.541666665573</c:v>
                </c:pt>
                <c:pt idx="23767" formatCode="m/d/yyyy\ h:mm">
                  <c:v>40562.583333332252</c:v>
                </c:pt>
                <c:pt idx="23768" formatCode="m/d/yyyy\ h:mm">
                  <c:v>40562.62499999893</c:v>
                </c:pt>
                <c:pt idx="23769" formatCode="m/d/yyyy\ h:mm">
                  <c:v>40562.666666665566</c:v>
                </c:pt>
                <c:pt idx="23770" formatCode="m/d/yyyy\ h:mm">
                  <c:v>40562.708333332244</c:v>
                </c:pt>
                <c:pt idx="23771" formatCode="m/d/yyyy\ h:mm">
                  <c:v>40562.749999998923</c:v>
                </c:pt>
                <c:pt idx="23772" formatCode="m/d/yyyy\ h:mm">
                  <c:v>40562.791666665544</c:v>
                </c:pt>
                <c:pt idx="23773" formatCode="m/d/yyyy\ h:mm">
                  <c:v>40562.833333332237</c:v>
                </c:pt>
                <c:pt idx="23774" formatCode="m/d/yyyy\ h:mm">
                  <c:v>40562.87499999893</c:v>
                </c:pt>
                <c:pt idx="23775" formatCode="m/d/yyyy\ h:mm">
                  <c:v>40562.916666665566</c:v>
                </c:pt>
                <c:pt idx="23776" formatCode="m/d/yyyy\ h:mm">
                  <c:v>40562.958333332244</c:v>
                </c:pt>
                <c:pt idx="23777" formatCode="m/d/yyyy\ h:mm">
                  <c:v>40562.999999998909</c:v>
                </c:pt>
                <c:pt idx="23778" formatCode="m/d/yyyy\ h:mm">
                  <c:v>40563.041666665544</c:v>
                </c:pt>
                <c:pt idx="23779" formatCode="m/d/yyyy\ h:mm">
                  <c:v>40563.083333332223</c:v>
                </c:pt>
                <c:pt idx="23780" formatCode="m/d/yyyy\ h:mm">
                  <c:v>40563.124999998901</c:v>
                </c:pt>
                <c:pt idx="23781" formatCode="m/d/yyyy\ h:mm">
                  <c:v>40563.166666665536</c:v>
                </c:pt>
                <c:pt idx="23782" formatCode="m/d/yyyy\ h:mm">
                  <c:v>40563.208333332215</c:v>
                </c:pt>
                <c:pt idx="23783" formatCode="m/d/yyyy\ h:mm">
                  <c:v>40563.249999998894</c:v>
                </c:pt>
                <c:pt idx="23784" formatCode="m/d/yyyy\ h:mm">
                  <c:v>40563.291666665515</c:v>
                </c:pt>
                <c:pt idx="23785" formatCode="m/d/yyyy\ h:mm">
                  <c:v>40563.333333332208</c:v>
                </c:pt>
                <c:pt idx="23786" formatCode="m/d/yyyy\ h:mm">
                  <c:v>40563.374999998901</c:v>
                </c:pt>
                <c:pt idx="23787" formatCode="m/d/yyyy\ h:mm">
                  <c:v>40563.416666665536</c:v>
                </c:pt>
                <c:pt idx="23788" formatCode="m/d/yyyy\ h:mm">
                  <c:v>40563.458333332215</c:v>
                </c:pt>
                <c:pt idx="23789" formatCode="m/d/yyyy\ h:mm">
                  <c:v>40563.49999999888</c:v>
                </c:pt>
                <c:pt idx="23790" formatCode="m/d/yyyy\ h:mm">
                  <c:v>40563.541666665515</c:v>
                </c:pt>
                <c:pt idx="23791" formatCode="m/d/yyyy\ h:mm">
                  <c:v>40563.583333332193</c:v>
                </c:pt>
                <c:pt idx="23792" formatCode="m/d/yyyy\ h:mm">
                  <c:v>40563.624999998872</c:v>
                </c:pt>
                <c:pt idx="23793" formatCode="m/d/yyyy\ h:mm">
                  <c:v>40563.666666665507</c:v>
                </c:pt>
                <c:pt idx="23794" formatCode="m/d/yyyy\ h:mm">
                  <c:v>40563.708333332193</c:v>
                </c:pt>
                <c:pt idx="23795" formatCode="m/d/yyyy\ h:mm">
                  <c:v>40563.749999998865</c:v>
                </c:pt>
                <c:pt idx="23796" formatCode="m/d/yyyy\ h:mm">
                  <c:v>40563.791666665486</c:v>
                </c:pt>
                <c:pt idx="23797" formatCode="m/d/yyyy\ h:mm">
                  <c:v>40563.833333332193</c:v>
                </c:pt>
                <c:pt idx="23798" formatCode="m/d/yyyy\ h:mm">
                  <c:v>40563.874999998865</c:v>
                </c:pt>
                <c:pt idx="23799" formatCode="m/d/yyyy\ h:mm">
                  <c:v>40563.916666665507</c:v>
                </c:pt>
                <c:pt idx="23800" formatCode="m/d/yyyy\ h:mm">
                  <c:v>40563.958333332201</c:v>
                </c:pt>
                <c:pt idx="23801" formatCode="m/d/yyyy\ h:mm">
                  <c:v>40563.999999998843</c:v>
                </c:pt>
                <c:pt idx="23802" formatCode="m/d/yyyy\ h:mm">
                  <c:v>40564.041666665478</c:v>
                </c:pt>
                <c:pt idx="23803" formatCode="m/d/yyyy\ h:mm">
                  <c:v>40564.083333332179</c:v>
                </c:pt>
                <c:pt idx="23804" formatCode="m/d/yyyy\ h:mm">
                  <c:v>40564.124999998843</c:v>
                </c:pt>
                <c:pt idx="23805" formatCode="m/d/yyyy\ h:mm">
                  <c:v>40564.166666665471</c:v>
                </c:pt>
                <c:pt idx="23806" formatCode="m/d/yyyy\ h:mm">
                  <c:v>40564.208333332172</c:v>
                </c:pt>
                <c:pt idx="23807" formatCode="m/d/yyyy\ h:mm">
                  <c:v>40564.249999998836</c:v>
                </c:pt>
                <c:pt idx="23808" formatCode="m/d/yyyy\ h:mm">
                  <c:v>40564.291666665456</c:v>
                </c:pt>
                <c:pt idx="23809" formatCode="m/d/yyyy\ h:mm">
                  <c:v>40564.333333332164</c:v>
                </c:pt>
                <c:pt idx="23810" formatCode="m/d/yyyy\ h:mm">
                  <c:v>40564.374999998843</c:v>
                </c:pt>
                <c:pt idx="23811" formatCode="m/d/yyyy\ h:mm">
                  <c:v>40564.416666665478</c:v>
                </c:pt>
                <c:pt idx="23812" formatCode="m/d/yyyy\ h:mm">
                  <c:v>40564.458333332164</c:v>
                </c:pt>
                <c:pt idx="23813" formatCode="m/d/yyyy\ h:mm">
                  <c:v>40564.499999998821</c:v>
                </c:pt>
                <c:pt idx="23814" formatCode="m/d/yyyy\ h:mm">
                  <c:v>40564.541666665456</c:v>
                </c:pt>
                <c:pt idx="23815" formatCode="m/d/yyyy\ h:mm">
                  <c:v>40564.583333332143</c:v>
                </c:pt>
                <c:pt idx="23816" formatCode="m/d/yyyy\ h:mm">
                  <c:v>40564.624999998799</c:v>
                </c:pt>
                <c:pt idx="23817" formatCode="m/d/yyyy\ h:mm">
                  <c:v>40564.666666665449</c:v>
                </c:pt>
                <c:pt idx="23818" formatCode="m/d/yyyy\ h:mm">
                  <c:v>40564.708333332143</c:v>
                </c:pt>
                <c:pt idx="23819" formatCode="m/d/yyyy\ h:mm">
                  <c:v>40564.749999998792</c:v>
                </c:pt>
                <c:pt idx="23820" formatCode="m/d/yyyy\ h:mm">
                  <c:v>40564.79166666542</c:v>
                </c:pt>
                <c:pt idx="23821" formatCode="m/d/yyyy\ h:mm">
                  <c:v>40564.833333332135</c:v>
                </c:pt>
                <c:pt idx="23822" formatCode="m/d/yyyy\ h:mm">
                  <c:v>40564.874999998807</c:v>
                </c:pt>
                <c:pt idx="23823" formatCode="m/d/yyyy\ h:mm">
                  <c:v>40564.916666665435</c:v>
                </c:pt>
                <c:pt idx="23824" formatCode="m/d/yyyy\ h:mm">
                  <c:v>40564.958333332135</c:v>
                </c:pt>
                <c:pt idx="23825" formatCode="m/d/yyyy\ h:mm">
                  <c:v>40564.999999998792</c:v>
                </c:pt>
                <c:pt idx="23826" formatCode="m/d/yyyy\ h:mm">
                  <c:v>40565.04166666542</c:v>
                </c:pt>
                <c:pt idx="23827" formatCode="m/d/yyyy\ h:mm">
                  <c:v>40565.083333332113</c:v>
                </c:pt>
                <c:pt idx="23828" formatCode="m/d/yyyy\ h:mm">
                  <c:v>40565.124999998785</c:v>
                </c:pt>
                <c:pt idx="23829" formatCode="m/d/yyyy\ h:mm">
                  <c:v>40565.16666666542</c:v>
                </c:pt>
                <c:pt idx="23830" formatCode="m/d/yyyy\ h:mm">
                  <c:v>40565.208333332099</c:v>
                </c:pt>
                <c:pt idx="23831" formatCode="m/d/yyyy\ h:mm">
                  <c:v>40565.249999998763</c:v>
                </c:pt>
                <c:pt idx="23832" formatCode="m/d/yyyy\ h:mm">
                  <c:v>40565.291666665391</c:v>
                </c:pt>
                <c:pt idx="23833" formatCode="m/d/yyyy\ h:mm">
                  <c:v>40565.333333332092</c:v>
                </c:pt>
                <c:pt idx="23834" formatCode="m/d/yyyy\ h:mm">
                  <c:v>40565.374999998785</c:v>
                </c:pt>
                <c:pt idx="23835" formatCode="m/d/yyyy\ h:mm">
                  <c:v>40565.41666666542</c:v>
                </c:pt>
                <c:pt idx="23836" formatCode="m/d/yyyy\ h:mm">
                  <c:v>40565.458333332106</c:v>
                </c:pt>
                <c:pt idx="23837" formatCode="m/d/yyyy\ h:mm">
                  <c:v>40565.499999998749</c:v>
                </c:pt>
                <c:pt idx="23838" formatCode="m/d/yyyy\ h:mm">
                  <c:v>40565.541666665384</c:v>
                </c:pt>
                <c:pt idx="23839" formatCode="m/d/yyyy\ h:mm">
                  <c:v>40565.583333332092</c:v>
                </c:pt>
                <c:pt idx="23840" formatCode="m/d/yyyy\ h:mm">
                  <c:v>40565.624999998741</c:v>
                </c:pt>
                <c:pt idx="23841" formatCode="m/d/yyyy\ h:mm">
                  <c:v>40565.666666665384</c:v>
                </c:pt>
                <c:pt idx="23842" formatCode="m/d/yyyy\ h:mm">
                  <c:v>40565.708333332084</c:v>
                </c:pt>
                <c:pt idx="23843" formatCode="m/d/yyyy\ h:mm">
                  <c:v>40565.749999998741</c:v>
                </c:pt>
                <c:pt idx="23844" formatCode="m/d/yyyy\ h:mm">
                  <c:v>40565.791666665362</c:v>
                </c:pt>
                <c:pt idx="23845" formatCode="m/d/yyyy\ h:mm">
                  <c:v>40565.833333332062</c:v>
                </c:pt>
                <c:pt idx="23846" formatCode="m/d/yyyy\ h:mm">
                  <c:v>40565.874999998749</c:v>
                </c:pt>
                <c:pt idx="23847" formatCode="m/d/yyyy\ h:mm">
                  <c:v>40565.916666665384</c:v>
                </c:pt>
                <c:pt idx="23848" formatCode="m/d/yyyy\ h:mm">
                  <c:v>40565.958333332084</c:v>
                </c:pt>
                <c:pt idx="23849" formatCode="m/d/yyyy\ h:mm">
                  <c:v>40565.999999998719</c:v>
                </c:pt>
                <c:pt idx="23850" formatCode="m/d/yyyy\ h:mm">
                  <c:v>40566.041666665369</c:v>
                </c:pt>
                <c:pt idx="23851" formatCode="m/d/yyyy\ h:mm">
                  <c:v>40566.083333332048</c:v>
                </c:pt>
                <c:pt idx="23852" formatCode="m/d/yyyy\ h:mm">
                  <c:v>40566.124999998712</c:v>
                </c:pt>
                <c:pt idx="23853" formatCode="m/d/yyyy\ h:mm">
                  <c:v>40566.166666665355</c:v>
                </c:pt>
                <c:pt idx="23854" formatCode="m/d/yyyy\ h:mm">
                  <c:v>40566.208333332041</c:v>
                </c:pt>
                <c:pt idx="23855" formatCode="m/d/yyyy\ h:mm">
                  <c:v>40566.249999998712</c:v>
                </c:pt>
                <c:pt idx="23856" formatCode="m/d/yyyy\ h:mm">
                  <c:v>40566.291666665325</c:v>
                </c:pt>
                <c:pt idx="23857" formatCode="m/d/yyyy\ h:mm">
                  <c:v>40566.333333332033</c:v>
                </c:pt>
                <c:pt idx="23858" formatCode="m/d/yyyy\ h:mm">
                  <c:v>40566.374999998719</c:v>
                </c:pt>
                <c:pt idx="23859" formatCode="m/d/yyyy\ h:mm">
                  <c:v>40566.416666665355</c:v>
                </c:pt>
                <c:pt idx="23860" formatCode="m/d/yyyy\ h:mm">
                  <c:v>40566.458333332048</c:v>
                </c:pt>
                <c:pt idx="23861" formatCode="m/d/yyyy\ h:mm">
                  <c:v>40566.49999999869</c:v>
                </c:pt>
                <c:pt idx="23862" formatCode="m/d/yyyy\ h:mm">
                  <c:v>40566.541666665333</c:v>
                </c:pt>
                <c:pt idx="23863" formatCode="m/d/yyyy\ h:mm">
                  <c:v>40566.583333332019</c:v>
                </c:pt>
                <c:pt idx="23864" formatCode="m/d/yyyy\ h:mm">
                  <c:v>40566.624999998683</c:v>
                </c:pt>
                <c:pt idx="23865" formatCode="m/d/yyyy\ h:mm">
                  <c:v>40566.666666665318</c:v>
                </c:pt>
                <c:pt idx="23866" formatCode="m/d/yyyy\ h:mm">
                  <c:v>40566.708333332012</c:v>
                </c:pt>
                <c:pt idx="23867" formatCode="m/d/yyyy\ h:mm">
                  <c:v>40566.749999998683</c:v>
                </c:pt>
                <c:pt idx="23868" formatCode="m/d/yyyy\ h:mm">
                  <c:v>40566.791666665296</c:v>
                </c:pt>
                <c:pt idx="23869" formatCode="m/d/yyyy\ h:mm">
                  <c:v>40566.833333332012</c:v>
                </c:pt>
                <c:pt idx="23870" formatCode="m/d/yyyy\ h:mm">
                  <c:v>40566.87499999869</c:v>
                </c:pt>
                <c:pt idx="23871" formatCode="m/d/yyyy\ h:mm">
                  <c:v>40566.916666665325</c:v>
                </c:pt>
                <c:pt idx="23872" formatCode="m/d/yyyy\ h:mm">
                  <c:v>40566.958333332019</c:v>
                </c:pt>
                <c:pt idx="23873" formatCode="m/d/yyyy\ h:mm">
                  <c:v>40566.999999998661</c:v>
                </c:pt>
                <c:pt idx="23874" formatCode="m/d/yyyy\ h:mm">
                  <c:v>40567.041666665304</c:v>
                </c:pt>
                <c:pt idx="23875" formatCode="m/d/yyyy\ h:mm">
                  <c:v>40567.08333333199</c:v>
                </c:pt>
                <c:pt idx="23876" formatCode="m/d/yyyy\ h:mm">
                  <c:v>40567.124999998661</c:v>
                </c:pt>
                <c:pt idx="23877" formatCode="m/d/yyyy\ h:mm">
                  <c:v>40567.166666665296</c:v>
                </c:pt>
                <c:pt idx="23878" formatCode="m/d/yyyy\ h:mm">
                  <c:v>40567.208333331982</c:v>
                </c:pt>
                <c:pt idx="23879" formatCode="m/d/yyyy\ h:mm">
                  <c:v>40567.249999998647</c:v>
                </c:pt>
                <c:pt idx="23880" formatCode="m/d/yyyy\ h:mm">
                  <c:v>40567.291666665267</c:v>
                </c:pt>
                <c:pt idx="23881" formatCode="m/d/yyyy\ h:mm">
                  <c:v>40567.333333331982</c:v>
                </c:pt>
                <c:pt idx="23882" formatCode="m/d/yyyy\ h:mm">
                  <c:v>40567.374999998654</c:v>
                </c:pt>
                <c:pt idx="23883" formatCode="m/d/yyyy\ h:mm">
                  <c:v>40567.416666665304</c:v>
                </c:pt>
                <c:pt idx="23884" formatCode="m/d/yyyy\ h:mm">
                  <c:v>40567.45833333199</c:v>
                </c:pt>
                <c:pt idx="23885" formatCode="m/d/yyyy\ h:mm">
                  <c:v>40567.499999998632</c:v>
                </c:pt>
                <c:pt idx="23886" formatCode="m/d/yyyy\ h:mm">
                  <c:v>40567.541666665267</c:v>
                </c:pt>
                <c:pt idx="23887" formatCode="m/d/yyyy\ h:mm">
                  <c:v>40567.583333331961</c:v>
                </c:pt>
                <c:pt idx="23888" formatCode="m/d/yyyy\ h:mm">
                  <c:v>40567.624999998632</c:v>
                </c:pt>
                <c:pt idx="23889" formatCode="m/d/yyyy\ h:mm">
                  <c:v>40567.666666665267</c:v>
                </c:pt>
                <c:pt idx="23890" formatCode="m/d/yyyy\ h:mm">
                  <c:v>40567.708333331953</c:v>
                </c:pt>
                <c:pt idx="23891" formatCode="m/d/yyyy\ h:mm">
                  <c:v>40567.749999998618</c:v>
                </c:pt>
                <c:pt idx="23892" formatCode="m/d/yyyy\ h:mm">
                  <c:v>40567.791666665238</c:v>
                </c:pt>
                <c:pt idx="23893" formatCode="m/d/yyyy\ h:mm">
                  <c:v>40567.833333331946</c:v>
                </c:pt>
                <c:pt idx="23894" formatCode="m/d/yyyy\ h:mm">
                  <c:v>40567.874999998625</c:v>
                </c:pt>
                <c:pt idx="23895" formatCode="m/d/yyyy\ h:mm">
                  <c:v>40567.916666665275</c:v>
                </c:pt>
                <c:pt idx="23896" formatCode="m/d/yyyy\ h:mm">
                  <c:v>40567.958333331953</c:v>
                </c:pt>
                <c:pt idx="23897" formatCode="m/d/yyyy\ h:mm">
                  <c:v>40567.999999998603</c:v>
                </c:pt>
                <c:pt idx="23898" formatCode="m/d/yyyy\ h:mm">
                  <c:v>40568.041666665238</c:v>
                </c:pt>
                <c:pt idx="23899" formatCode="m/d/yyyy\ h:mm">
                  <c:v>40568.083333331931</c:v>
                </c:pt>
                <c:pt idx="23900" formatCode="m/d/yyyy\ h:mm">
                  <c:v>40568.124999998603</c:v>
                </c:pt>
                <c:pt idx="23901" formatCode="m/d/yyyy\ h:mm">
                  <c:v>40568.166666665231</c:v>
                </c:pt>
                <c:pt idx="23902" formatCode="m/d/yyyy\ h:mm">
                  <c:v>40568.208333331931</c:v>
                </c:pt>
                <c:pt idx="23903" formatCode="m/d/yyyy\ h:mm">
                  <c:v>40568.249999998603</c:v>
                </c:pt>
                <c:pt idx="23904" formatCode="m/d/yyyy\ h:mm">
                  <c:v>40568.291666665209</c:v>
                </c:pt>
                <c:pt idx="23905" formatCode="m/d/yyyy\ h:mm">
                  <c:v>40568.333333331917</c:v>
                </c:pt>
                <c:pt idx="23906" formatCode="m/d/yyyy\ h:mm">
                  <c:v>40568.37499999861</c:v>
                </c:pt>
                <c:pt idx="23907" formatCode="m/d/yyyy\ h:mm">
                  <c:v>40568.416666665231</c:v>
                </c:pt>
                <c:pt idx="23908" formatCode="m/d/yyyy\ h:mm">
                  <c:v>40568.458333331924</c:v>
                </c:pt>
                <c:pt idx="23909" formatCode="m/d/yyyy\ h:mm">
                  <c:v>40568.499999998596</c:v>
                </c:pt>
                <c:pt idx="23910" formatCode="m/d/yyyy\ h:mm">
                  <c:v>40568.541666665216</c:v>
                </c:pt>
                <c:pt idx="23911" formatCode="m/d/yyyy\ h:mm">
                  <c:v>40568.583333331902</c:v>
                </c:pt>
                <c:pt idx="23912" formatCode="m/d/yyyy\ h:mm">
                  <c:v>40568.624999998588</c:v>
                </c:pt>
                <c:pt idx="23913" formatCode="m/d/yyyy\ h:mm">
                  <c:v>40568.666666665202</c:v>
                </c:pt>
                <c:pt idx="23914" formatCode="m/d/yyyy\ h:mm">
                  <c:v>40568.708333331895</c:v>
                </c:pt>
                <c:pt idx="23915" formatCode="m/d/yyyy\ h:mm">
                  <c:v>40568.749999998574</c:v>
                </c:pt>
                <c:pt idx="23916" formatCode="m/d/yyyy\ h:mm">
                  <c:v>40568.791666665187</c:v>
                </c:pt>
                <c:pt idx="23917" formatCode="m/d/yyyy\ h:mm">
                  <c:v>40568.833333331888</c:v>
                </c:pt>
                <c:pt idx="23918" formatCode="m/d/yyyy\ h:mm">
                  <c:v>40568.874999998581</c:v>
                </c:pt>
                <c:pt idx="23919" formatCode="m/d/yyyy\ h:mm">
                  <c:v>40568.916666665202</c:v>
                </c:pt>
                <c:pt idx="23920" formatCode="m/d/yyyy\ h:mm">
                  <c:v>40568.958333331895</c:v>
                </c:pt>
                <c:pt idx="23921" formatCode="m/d/yyyy\ h:mm">
                  <c:v>40568.999999998559</c:v>
                </c:pt>
                <c:pt idx="23922" formatCode="m/d/yyyy\ h:mm">
                  <c:v>40569.041666665187</c:v>
                </c:pt>
                <c:pt idx="23923" formatCode="m/d/yyyy\ h:mm">
                  <c:v>40569.083333331873</c:v>
                </c:pt>
                <c:pt idx="23924" formatCode="m/d/yyyy\ h:mm">
                  <c:v>40569.124999998552</c:v>
                </c:pt>
                <c:pt idx="23925" formatCode="m/d/yyyy\ h:mm">
                  <c:v>40569.16666666518</c:v>
                </c:pt>
                <c:pt idx="23926" formatCode="m/d/yyyy\ h:mm">
                  <c:v>40569.208333331866</c:v>
                </c:pt>
                <c:pt idx="23927" formatCode="m/d/yyyy\ h:mm">
                  <c:v>40569.249999998545</c:v>
                </c:pt>
                <c:pt idx="23928" formatCode="m/d/yyyy\ h:mm">
                  <c:v>40569.291666665165</c:v>
                </c:pt>
                <c:pt idx="23929" formatCode="m/d/yyyy\ h:mm">
                  <c:v>40569.333333331859</c:v>
                </c:pt>
                <c:pt idx="23930" formatCode="m/d/yyyy\ h:mm">
                  <c:v>40569.374999998552</c:v>
                </c:pt>
                <c:pt idx="23931" formatCode="m/d/yyyy\ h:mm">
                  <c:v>40569.416666665187</c:v>
                </c:pt>
                <c:pt idx="23932" formatCode="m/d/yyyy\ h:mm">
                  <c:v>40569.458333331866</c:v>
                </c:pt>
                <c:pt idx="23933" formatCode="m/d/yyyy\ h:mm">
                  <c:v>40569.49999999853</c:v>
                </c:pt>
                <c:pt idx="23934" formatCode="m/d/yyyy\ h:mm">
                  <c:v>40569.541666665165</c:v>
                </c:pt>
                <c:pt idx="23935" formatCode="m/d/yyyy\ h:mm">
                  <c:v>40569.583333331844</c:v>
                </c:pt>
                <c:pt idx="23936" formatCode="m/d/yyyy\ h:mm">
                  <c:v>40569.624999998523</c:v>
                </c:pt>
                <c:pt idx="23937" formatCode="m/d/yyyy\ h:mm">
                  <c:v>40569.666666665158</c:v>
                </c:pt>
                <c:pt idx="23938" formatCode="m/d/yyyy\ h:mm">
                  <c:v>40569.708333331837</c:v>
                </c:pt>
                <c:pt idx="23939" formatCode="m/d/yyyy\ h:mm">
                  <c:v>40569.749999998516</c:v>
                </c:pt>
                <c:pt idx="23940" formatCode="m/d/yyyy\ h:mm">
                  <c:v>40569.791666665136</c:v>
                </c:pt>
                <c:pt idx="23941" formatCode="m/d/yyyy\ h:mm">
                  <c:v>40569.83333333183</c:v>
                </c:pt>
                <c:pt idx="23942" formatCode="m/d/yyyy\ h:mm">
                  <c:v>40569.874999998523</c:v>
                </c:pt>
                <c:pt idx="23943" formatCode="m/d/yyyy\ h:mm">
                  <c:v>40569.916666665158</c:v>
                </c:pt>
                <c:pt idx="23944" formatCode="m/d/yyyy\ h:mm">
                  <c:v>40569.958333331837</c:v>
                </c:pt>
                <c:pt idx="23945" formatCode="m/d/yyyy\ h:mm">
                  <c:v>40569.999999998501</c:v>
                </c:pt>
                <c:pt idx="23946" formatCode="m/d/yyyy\ h:mm">
                  <c:v>40570.041666665136</c:v>
                </c:pt>
                <c:pt idx="23947" formatCode="m/d/yyyy\ h:mm">
                  <c:v>40570.083333331815</c:v>
                </c:pt>
                <c:pt idx="23948" formatCode="m/d/yyyy\ h:mm">
                  <c:v>40570.124999998494</c:v>
                </c:pt>
                <c:pt idx="23949" formatCode="m/d/yyyy\ h:mm">
                  <c:v>40570.166666665129</c:v>
                </c:pt>
                <c:pt idx="23950" formatCode="m/d/yyyy\ h:mm">
                  <c:v>40570.208333331808</c:v>
                </c:pt>
                <c:pt idx="23951" formatCode="m/d/yyyy\ h:mm">
                  <c:v>40570.249999998487</c:v>
                </c:pt>
                <c:pt idx="23952" formatCode="m/d/yyyy\ h:mm">
                  <c:v>40570.291666665107</c:v>
                </c:pt>
                <c:pt idx="23953" formatCode="m/d/yyyy\ h:mm">
                  <c:v>40570.333333331801</c:v>
                </c:pt>
                <c:pt idx="23954" formatCode="m/d/yyyy\ h:mm">
                  <c:v>40570.374999998494</c:v>
                </c:pt>
                <c:pt idx="23955" formatCode="m/d/yyyy\ h:mm">
                  <c:v>40570.416666665129</c:v>
                </c:pt>
                <c:pt idx="23956" formatCode="m/d/yyyy\ h:mm">
                  <c:v>40570.458333331793</c:v>
                </c:pt>
                <c:pt idx="23957" formatCode="m/d/yyyy\ h:mm">
                  <c:v>40570.499999998472</c:v>
                </c:pt>
                <c:pt idx="23958" formatCode="m/d/yyyy\ h:mm">
                  <c:v>40570.541666665107</c:v>
                </c:pt>
                <c:pt idx="23959" formatCode="m/d/yyyy\ h:mm">
                  <c:v>40570.583333331786</c:v>
                </c:pt>
                <c:pt idx="23960" formatCode="m/d/yyyy\ h:mm">
                  <c:v>40570.624999998465</c:v>
                </c:pt>
                <c:pt idx="23961" formatCode="m/d/yyyy\ h:mm">
                  <c:v>40570.6666666651</c:v>
                </c:pt>
                <c:pt idx="23962" formatCode="m/d/yyyy\ h:mm">
                  <c:v>40570.708333331779</c:v>
                </c:pt>
                <c:pt idx="23963" formatCode="m/d/yyyy\ h:mm">
                  <c:v>40570.749999998443</c:v>
                </c:pt>
                <c:pt idx="23964" formatCode="m/d/yyyy\ h:mm">
                  <c:v>40570.791666665071</c:v>
                </c:pt>
                <c:pt idx="23965" formatCode="m/d/yyyy\ h:mm">
                  <c:v>40570.833333331771</c:v>
                </c:pt>
                <c:pt idx="23966" formatCode="m/d/yyyy\ h:mm">
                  <c:v>40570.874999998465</c:v>
                </c:pt>
                <c:pt idx="23967" formatCode="m/d/yyyy\ h:mm">
                  <c:v>40570.9166666651</c:v>
                </c:pt>
                <c:pt idx="23968" formatCode="m/d/yyyy\ h:mm">
                  <c:v>40570.958333331779</c:v>
                </c:pt>
                <c:pt idx="23969" formatCode="m/d/yyyy\ h:mm">
                  <c:v>40570.999999998443</c:v>
                </c:pt>
                <c:pt idx="23970" formatCode="m/d/yyyy\ h:mm">
                  <c:v>40571.041666665071</c:v>
                </c:pt>
                <c:pt idx="23971" formatCode="m/d/yyyy\ h:mm">
                  <c:v>40571.083333331757</c:v>
                </c:pt>
                <c:pt idx="23972" formatCode="m/d/yyyy\ h:mm">
                  <c:v>40571.124999998436</c:v>
                </c:pt>
                <c:pt idx="23973" formatCode="m/d/yyyy\ h:mm">
                  <c:v>40571.166666665071</c:v>
                </c:pt>
                <c:pt idx="23974" formatCode="m/d/yyyy\ h:mm">
                  <c:v>40571.20833333175</c:v>
                </c:pt>
                <c:pt idx="23975" formatCode="m/d/yyyy\ h:mm">
                  <c:v>40571.249999998428</c:v>
                </c:pt>
                <c:pt idx="23976" formatCode="m/d/yyyy\ h:mm">
                  <c:v>40571.291666665049</c:v>
                </c:pt>
                <c:pt idx="23977" formatCode="m/d/yyyy\ h:mm">
                  <c:v>40571.333333331735</c:v>
                </c:pt>
                <c:pt idx="23978" formatCode="m/d/yyyy\ h:mm">
                  <c:v>40571.374999998436</c:v>
                </c:pt>
                <c:pt idx="23979" formatCode="m/d/yyyy\ h:mm">
                  <c:v>40571.416666665071</c:v>
                </c:pt>
                <c:pt idx="23980" formatCode="m/d/yyyy\ h:mm">
                  <c:v>40571.458333331742</c:v>
                </c:pt>
                <c:pt idx="23981" formatCode="m/d/yyyy\ h:mm">
                  <c:v>40571.499999998399</c:v>
                </c:pt>
                <c:pt idx="23982" formatCode="m/d/yyyy\ h:mm">
                  <c:v>40571.541666665049</c:v>
                </c:pt>
                <c:pt idx="23983" formatCode="m/d/yyyy\ h:mm">
                  <c:v>40571.583333331728</c:v>
                </c:pt>
                <c:pt idx="23984" formatCode="m/d/yyyy\ h:mm">
                  <c:v>40571.624999998392</c:v>
                </c:pt>
                <c:pt idx="23985" formatCode="m/d/yyyy\ h:mm">
                  <c:v>40571.666666665034</c:v>
                </c:pt>
                <c:pt idx="23986" formatCode="m/d/yyyy\ h:mm">
                  <c:v>40571.70833333172</c:v>
                </c:pt>
                <c:pt idx="23987" formatCode="m/d/yyyy\ h:mm">
                  <c:v>40571.749999998392</c:v>
                </c:pt>
                <c:pt idx="23988" formatCode="m/d/yyyy\ h:mm">
                  <c:v>40571.791666665013</c:v>
                </c:pt>
                <c:pt idx="23989" formatCode="m/d/yyyy\ h:mm">
                  <c:v>40571.833333331706</c:v>
                </c:pt>
                <c:pt idx="23990" formatCode="m/d/yyyy\ h:mm">
                  <c:v>40571.874999998399</c:v>
                </c:pt>
                <c:pt idx="23991" formatCode="m/d/yyyy\ h:mm">
                  <c:v>40571.916666665034</c:v>
                </c:pt>
                <c:pt idx="23992" formatCode="m/d/yyyy\ h:mm">
                  <c:v>40571.958333331713</c:v>
                </c:pt>
                <c:pt idx="23993" formatCode="m/d/yyyy\ h:mm">
                  <c:v>40571.999999998385</c:v>
                </c:pt>
                <c:pt idx="23994" formatCode="m/d/yyyy\ h:mm">
                  <c:v>40572.04166666502</c:v>
                </c:pt>
                <c:pt idx="23995" formatCode="m/d/yyyy\ h:mm">
                  <c:v>40572.083333331684</c:v>
                </c:pt>
                <c:pt idx="23996" formatCode="m/d/yyyy\ h:mm">
                  <c:v>40572.124999998363</c:v>
                </c:pt>
                <c:pt idx="23997" formatCode="m/d/yyyy\ h:mm">
                  <c:v>40572.166666665013</c:v>
                </c:pt>
                <c:pt idx="23998" formatCode="m/d/yyyy\ h:mm">
                  <c:v>40572.208333331684</c:v>
                </c:pt>
                <c:pt idx="23999" formatCode="m/d/yyyy\ h:mm">
                  <c:v>40572.249999998363</c:v>
                </c:pt>
                <c:pt idx="24000" formatCode="m/d/yyyy\ h:mm">
                  <c:v>40572.291666664991</c:v>
                </c:pt>
                <c:pt idx="24001" formatCode="m/d/yyyy\ h:mm">
                  <c:v>40572.333333331684</c:v>
                </c:pt>
                <c:pt idx="24002" formatCode="m/d/yyyy\ h:mm">
                  <c:v>40572.37499999837</c:v>
                </c:pt>
                <c:pt idx="24003" formatCode="m/d/yyyy\ h:mm">
                  <c:v>40572.416666665005</c:v>
                </c:pt>
                <c:pt idx="24004" formatCode="m/d/yyyy\ h:mm">
                  <c:v>40572.458333331691</c:v>
                </c:pt>
                <c:pt idx="24005" formatCode="m/d/yyyy\ h:mm">
                  <c:v>40572.499999998341</c:v>
                </c:pt>
                <c:pt idx="24006" formatCode="m/d/yyyy\ h:mm">
                  <c:v>40572.541666664991</c:v>
                </c:pt>
                <c:pt idx="24007" formatCode="m/d/yyyy\ h:mm">
                  <c:v>40572.58333333167</c:v>
                </c:pt>
                <c:pt idx="24008" formatCode="m/d/yyyy\ h:mm">
                  <c:v>40572.624999998341</c:v>
                </c:pt>
                <c:pt idx="24009" formatCode="m/d/yyyy\ h:mm">
                  <c:v>40572.666666664983</c:v>
                </c:pt>
                <c:pt idx="24010" formatCode="m/d/yyyy\ h:mm">
                  <c:v>40572.708333331655</c:v>
                </c:pt>
                <c:pt idx="24011" formatCode="m/d/yyyy\ h:mm">
                  <c:v>40572.749999998341</c:v>
                </c:pt>
                <c:pt idx="24012" formatCode="m/d/yyyy\ h:mm">
                  <c:v>40572.791666664969</c:v>
                </c:pt>
                <c:pt idx="24013" formatCode="m/d/yyyy\ h:mm">
                  <c:v>40572.833333331655</c:v>
                </c:pt>
                <c:pt idx="24014" formatCode="m/d/yyyy\ h:mm">
                  <c:v>40572.874999998341</c:v>
                </c:pt>
                <c:pt idx="24015" formatCode="m/d/yyyy\ h:mm">
                  <c:v>40572.916666664983</c:v>
                </c:pt>
                <c:pt idx="24016" formatCode="m/d/yyyy\ h:mm">
                  <c:v>40572.958333331648</c:v>
                </c:pt>
                <c:pt idx="24017" formatCode="m/d/yyyy\ h:mm">
                  <c:v>40572.999999998312</c:v>
                </c:pt>
                <c:pt idx="24018" formatCode="m/d/yyyy\ h:mm">
                  <c:v>40573.041666664976</c:v>
                </c:pt>
                <c:pt idx="24019" formatCode="m/d/yyyy\ h:mm">
                  <c:v>40573.083333331626</c:v>
                </c:pt>
                <c:pt idx="24020" formatCode="m/d/yyyy\ h:mm">
                  <c:v>40573.124999998312</c:v>
                </c:pt>
                <c:pt idx="24021" formatCode="m/d/yyyy\ h:mm">
                  <c:v>40573.166666664954</c:v>
                </c:pt>
                <c:pt idx="24022" formatCode="m/d/yyyy\ h:mm">
                  <c:v>40573.208333331626</c:v>
                </c:pt>
                <c:pt idx="24023" formatCode="m/d/yyyy\ h:mm">
                  <c:v>40573.249999998297</c:v>
                </c:pt>
                <c:pt idx="24024" formatCode="m/d/yyyy\ h:mm">
                  <c:v>40573.291666664933</c:v>
                </c:pt>
                <c:pt idx="24025" formatCode="m/d/yyyy\ h:mm">
                  <c:v>40573.333333331626</c:v>
                </c:pt>
                <c:pt idx="24026" formatCode="m/d/yyyy\ h:mm">
                  <c:v>40573.374999998305</c:v>
                </c:pt>
                <c:pt idx="24027" formatCode="m/d/yyyy\ h:mm">
                  <c:v>40573.416666664962</c:v>
                </c:pt>
                <c:pt idx="24028" formatCode="m/d/yyyy\ h:mm">
                  <c:v>40573.458333331619</c:v>
                </c:pt>
                <c:pt idx="24029" formatCode="m/d/yyyy\ h:mm">
                  <c:v>40573.499999998283</c:v>
                </c:pt>
                <c:pt idx="24030" formatCode="m/d/yyyy\ h:mm">
                  <c:v>40573.541666664933</c:v>
                </c:pt>
                <c:pt idx="24031" formatCode="m/d/yyyy\ h:mm">
                  <c:v>40573.583333331604</c:v>
                </c:pt>
                <c:pt idx="24032" formatCode="m/d/yyyy\ h:mm">
                  <c:v>40573.624999998283</c:v>
                </c:pt>
                <c:pt idx="24033" formatCode="m/d/yyyy\ h:mm">
                  <c:v>40573.666666664925</c:v>
                </c:pt>
                <c:pt idx="24034" formatCode="m/d/yyyy\ h:mm">
                  <c:v>40573.708333331604</c:v>
                </c:pt>
                <c:pt idx="24035" formatCode="m/d/yyyy\ h:mm">
                  <c:v>40573.749999998268</c:v>
                </c:pt>
                <c:pt idx="24036" formatCode="m/d/yyyy\ h:mm">
                  <c:v>40573.791666664903</c:v>
                </c:pt>
                <c:pt idx="24037" formatCode="m/d/yyyy\ h:mm">
                  <c:v>40573.833333331597</c:v>
                </c:pt>
                <c:pt idx="24038" formatCode="m/d/yyyy\ h:mm">
                  <c:v>40573.874999998276</c:v>
                </c:pt>
                <c:pt idx="24039" formatCode="m/d/yyyy\ h:mm">
                  <c:v>40573.916666664933</c:v>
                </c:pt>
                <c:pt idx="24040" formatCode="m/d/yyyy\ h:mm">
                  <c:v>40573.958333331604</c:v>
                </c:pt>
                <c:pt idx="24041" formatCode="m/d/yyyy\ h:mm">
                  <c:v>40573.999999998261</c:v>
                </c:pt>
                <c:pt idx="24042" formatCode="m/d/yyyy\ h:mm">
                  <c:v>40574.041666664903</c:v>
                </c:pt>
                <c:pt idx="24043" formatCode="m/d/yyyy\ h:mm">
                  <c:v>40574.083333331582</c:v>
                </c:pt>
                <c:pt idx="24044" formatCode="m/d/yyyy\ h:mm">
                  <c:v>40574.124999998246</c:v>
                </c:pt>
                <c:pt idx="24045" formatCode="m/d/yyyy\ h:mm">
                  <c:v>40574.166666664896</c:v>
                </c:pt>
                <c:pt idx="24046" formatCode="m/d/yyyy\ h:mm">
                  <c:v>40574.208333331582</c:v>
                </c:pt>
                <c:pt idx="24047" formatCode="m/d/yyyy\ h:mm">
                  <c:v>40574.249999998239</c:v>
                </c:pt>
                <c:pt idx="24048" formatCode="m/d/yyyy\ h:mm">
                  <c:v>40574.291666664874</c:v>
                </c:pt>
                <c:pt idx="24049" formatCode="m/d/yyyy\ h:mm">
                  <c:v>40574.333333331568</c:v>
                </c:pt>
                <c:pt idx="24050" formatCode="m/d/yyyy\ h:mm">
                  <c:v>40574.374999998246</c:v>
                </c:pt>
                <c:pt idx="24051" formatCode="m/d/yyyy\ h:mm">
                  <c:v>40574.416666664896</c:v>
                </c:pt>
                <c:pt idx="24052" formatCode="m/d/yyyy\ h:mm">
                  <c:v>40574.458333331575</c:v>
                </c:pt>
                <c:pt idx="24053" formatCode="m/d/yyyy\ h:mm">
                  <c:v>40574.499999998232</c:v>
                </c:pt>
                <c:pt idx="24054" formatCode="m/d/yyyy\ h:mm">
                  <c:v>40574.541666664874</c:v>
                </c:pt>
                <c:pt idx="24055" formatCode="m/d/yyyy\ h:mm">
                  <c:v>40574.583333331553</c:v>
                </c:pt>
                <c:pt idx="24056" formatCode="m/d/yyyy\ h:mm">
                  <c:v>40574.624999998217</c:v>
                </c:pt>
                <c:pt idx="24057" formatCode="m/d/yyyy\ h:mm">
                  <c:v>40574.666666664874</c:v>
                </c:pt>
                <c:pt idx="24058" formatCode="m/d/yyyy\ h:mm">
                  <c:v>40574.708333331546</c:v>
                </c:pt>
                <c:pt idx="24059" formatCode="m/d/yyyy\ h:mm">
                  <c:v>40574.74999999821</c:v>
                </c:pt>
                <c:pt idx="24060" formatCode="m/d/yyyy\ h:mm">
                  <c:v>40574.791666664853</c:v>
                </c:pt>
                <c:pt idx="24061" formatCode="m/d/yyyy\ h:mm">
                  <c:v>40574.833333331539</c:v>
                </c:pt>
                <c:pt idx="24062" formatCode="m/d/yyyy\ h:mm">
                  <c:v>40574.874999998217</c:v>
                </c:pt>
                <c:pt idx="24063" formatCode="m/d/yyyy\ h:mm">
                  <c:v>40574.916666664867</c:v>
                </c:pt>
                <c:pt idx="24064" formatCode="m/d/yyyy\ h:mm">
                  <c:v>40574.958333331546</c:v>
                </c:pt>
                <c:pt idx="24065" formatCode="m/d/yyyy\ h:mm">
                  <c:v>40574.999999998203</c:v>
                </c:pt>
                <c:pt idx="24066" formatCode="m/d/yyyy\ h:mm">
                  <c:v>40575.041666664845</c:v>
                </c:pt>
                <c:pt idx="24067" formatCode="m/d/yyyy\ h:mm">
                  <c:v>40575.083333331531</c:v>
                </c:pt>
                <c:pt idx="24068" formatCode="m/d/yyyy\ h:mm">
                  <c:v>40575.124999998203</c:v>
                </c:pt>
                <c:pt idx="24069" formatCode="m/d/yyyy\ h:mm">
                  <c:v>40575.166666664838</c:v>
                </c:pt>
                <c:pt idx="24070" formatCode="m/d/yyyy\ h:mm">
                  <c:v>40575.208333331517</c:v>
                </c:pt>
                <c:pt idx="24071" formatCode="m/d/yyyy\ h:mm">
                  <c:v>40575.249999998196</c:v>
                </c:pt>
                <c:pt idx="24072" formatCode="m/d/yyyy\ h:mm">
                  <c:v>40575.291666664816</c:v>
                </c:pt>
                <c:pt idx="24073" formatCode="m/d/yyyy\ h:mm">
                  <c:v>40575.333333331509</c:v>
                </c:pt>
                <c:pt idx="24074" formatCode="m/d/yyyy\ h:mm">
                  <c:v>40575.37499999821</c:v>
                </c:pt>
                <c:pt idx="24075" formatCode="m/d/yyyy\ h:mm">
                  <c:v>40575.416666664838</c:v>
                </c:pt>
                <c:pt idx="24076" formatCode="m/d/yyyy\ h:mm">
                  <c:v>40575.458333331517</c:v>
                </c:pt>
                <c:pt idx="24077" formatCode="m/d/yyyy\ h:mm">
                  <c:v>40575.499999998188</c:v>
                </c:pt>
                <c:pt idx="24078" formatCode="m/d/yyyy\ h:mm">
                  <c:v>40575.541666664816</c:v>
                </c:pt>
                <c:pt idx="24079" formatCode="m/d/yyyy\ h:mm">
                  <c:v>40575.583333331495</c:v>
                </c:pt>
                <c:pt idx="24080" formatCode="m/d/yyyy\ h:mm">
                  <c:v>40575.624999998174</c:v>
                </c:pt>
                <c:pt idx="24081" formatCode="m/d/yyyy\ h:mm">
                  <c:v>40575.666666664809</c:v>
                </c:pt>
                <c:pt idx="24082" formatCode="m/d/yyyy\ h:mm">
                  <c:v>40575.708333331488</c:v>
                </c:pt>
                <c:pt idx="24083" formatCode="m/d/yyyy\ h:mm">
                  <c:v>40575.749999998166</c:v>
                </c:pt>
                <c:pt idx="24084" formatCode="m/d/yyyy\ h:mm">
                  <c:v>40575.791666664787</c:v>
                </c:pt>
                <c:pt idx="24085" formatCode="m/d/yyyy\ h:mm">
                  <c:v>40575.83333333148</c:v>
                </c:pt>
                <c:pt idx="24086" formatCode="m/d/yyyy\ h:mm">
                  <c:v>40575.874999998174</c:v>
                </c:pt>
                <c:pt idx="24087" formatCode="m/d/yyyy\ h:mm">
                  <c:v>40575.916666664809</c:v>
                </c:pt>
                <c:pt idx="24088" formatCode="m/d/yyyy\ h:mm">
                  <c:v>40575.958333331488</c:v>
                </c:pt>
                <c:pt idx="24089" formatCode="m/d/yyyy\ h:mm">
                  <c:v>40575.999999998152</c:v>
                </c:pt>
                <c:pt idx="24090" formatCode="m/d/yyyy\ h:mm">
                  <c:v>40576.041666664787</c:v>
                </c:pt>
                <c:pt idx="24091" formatCode="m/d/yyyy\ h:mm">
                  <c:v>40576.083333331466</c:v>
                </c:pt>
                <c:pt idx="24092" formatCode="m/d/yyyy\ h:mm">
                  <c:v>40576.124999998145</c:v>
                </c:pt>
                <c:pt idx="24093" formatCode="m/d/yyyy\ h:mm">
                  <c:v>40576.16666666478</c:v>
                </c:pt>
                <c:pt idx="24094" formatCode="m/d/yyyy\ h:mm">
                  <c:v>40576.208333331459</c:v>
                </c:pt>
                <c:pt idx="24095" formatCode="m/d/yyyy\ h:mm">
                  <c:v>40576.249999998137</c:v>
                </c:pt>
                <c:pt idx="24096" formatCode="m/d/yyyy\ h:mm">
                  <c:v>40576.291666664758</c:v>
                </c:pt>
                <c:pt idx="24097" formatCode="m/d/yyyy\ h:mm">
                  <c:v>40576.333333331451</c:v>
                </c:pt>
                <c:pt idx="24098" formatCode="m/d/yyyy\ h:mm">
                  <c:v>40576.374999998145</c:v>
                </c:pt>
                <c:pt idx="24099" formatCode="m/d/yyyy\ h:mm">
                  <c:v>40576.41666666478</c:v>
                </c:pt>
                <c:pt idx="24100" formatCode="m/d/yyyy\ h:mm">
                  <c:v>40576.458333331459</c:v>
                </c:pt>
                <c:pt idx="24101" formatCode="m/d/yyyy\ h:mm">
                  <c:v>40576.499999998123</c:v>
                </c:pt>
                <c:pt idx="24102" formatCode="m/d/yyyy\ h:mm">
                  <c:v>40576.541666664758</c:v>
                </c:pt>
                <c:pt idx="24103" formatCode="m/d/yyyy\ h:mm">
                  <c:v>40576.583333331437</c:v>
                </c:pt>
                <c:pt idx="24104" formatCode="m/d/yyyy\ h:mm">
                  <c:v>40576.624999998116</c:v>
                </c:pt>
                <c:pt idx="24105" formatCode="m/d/yyyy\ h:mm">
                  <c:v>40576.666666664751</c:v>
                </c:pt>
                <c:pt idx="24106" formatCode="m/d/yyyy\ h:mm">
                  <c:v>40576.708333331429</c:v>
                </c:pt>
                <c:pt idx="24107" formatCode="m/d/yyyy\ h:mm">
                  <c:v>40576.749999998108</c:v>
                </c:pt>
                <c:pt idx="24108" formatCode="m/d/yyyy\ h:mm">
                  <c:v>40576.791666664722</c:v>
                </c:pt>
                <c:pt idx="24109" formatCode="m/d/yyyy\ h:mm">
                  <c:v>40576.833333331422</c:v>
                </c:pt>
                <c:pt idx="24110" formatCode="m/d/yyyy\ h:mm">
                  <c:v>40576.874999998116</c:v>
                </c:pt>
                <c:pt idx="24111" formatCode="m/d/yyyy\ h:mm">
                  <c:v>40576.916666664751</c:v>
                </c:pt>
                <c:pt idx="24112" formatCode="m/d/yyyy\ h:mm">
                  <c:v>40576.958333331429</c:v>
                </c:pt>
                <c:pt idx="24113" formatCode="m/d/yyyy\ h:mm">
                  <c:v>40576.999999998094</c:v>
                </c:pt>
                <c:pt idx="24114" formatCode="m/d/yyyy\ h:mm">
                  <c:v>40577.041666664722</c:v>
                </c:pt>
                <c:pt idx="24115" formatCode="m/d/yyyy\ h:mm">
                  <c:v>40577.083333331408</c:v>
                </c:pt>
                <c:pt idx="24116" formatCode="m/d/yyyy\ h:mm">
                  <c:v>40577.124999998086</c:v>
                </c:pt>
                <c:pt idx="24117" formatCode="m/d/yyyy\ h:mm">
                  <c:v>40577.166666664722</c:v>
                </c:pt>
                <c:pt idx="24118" formatCode="m/d/yyyy\ h:mm">
                  <c:v>40577.2083333314</c:v>
                </c:pt>
                <c:pt idx="24119" formatCode="m/d/yyyy\ h:mm">
                  <c:v>40577.249999998079</c:v>
                </c:pt>
                <c:pt idx="24120" formatCode="m/d/yyyy\ h:mm">
                  <c:v>40577.2916666647</c:v>
                </c:pt>
                <c:pt idx="24121" formatCode="m/d/yyyy\ h:mm">
                  <c:v>40577.333333331386</c:v>
                </c:pt>
                <c:pt idx="24122" formatCode="m/d/yyyy\ h:mm">
                  <c:v>40577.374999998086</c:v>
                </c:pt>
                <c:pt idx="24123" formatCode="m/d/yyyy\ h:mm">
                  <c:v>40577.416666664722</c:v>
                </c:pt>
                <c:pt idx="24124" formatCode="m/d/yyyy\ h:mm">
                  <c:v>40577.458333331393</c:v>
                </c:pt>
                <c:pt idx="24125" formatCode="m/d/yyyy\ h:mm">
                  <c:v>40577.499999998065</c:v>
                </c:pt>
                <c:pt idx="24126" formatCode="m/d/yyyy\ h:mm">
                  <c:v>40577.5416666647</c:v>
                </c:pt>
                <c:pt idx="24127" formatCode="m/d/yyyy\ h:mm">
                  <c:v>40577.583333331379</c:v>
                </c:pt>
                <c:pt idx="24128" formatCode="m/d/yyyy\ h:mm">
                  <c:v>40577.624999998043</c:v>
                </c:pt>
                <c:pt idx="24129" formatCode="m/d/yyyy\ h:mm">
                  <c:v>40577.666666664692</c:v>
                </c:pt>
                <c:pt idx="24130" formatCode="m/d/yyyy\ h:mm">
                  <c:v>40577.708333331371</c:v>
                </c:pt>
                <c:pt idx="24131" formatCode="m/d/yyyy\ h:mm">
                  <c:v>40577.749999998043</c:v>
                </c:pt>
                <c:pt idx="24132" formatCode="m/d/yyyy\ h:mm">
                  <c:v>40577.791666664671</c:v>
                </c:pt>
                <c:pt idx="24133" formatCode="m/d/yyyy\ h:mm">
                  <c:v>40577.833333331364</c:v>
                </c:pt>
                <c:pt idx="24134" formatCode="m/d/yyyy\ h:mm">
                  <c:v>40577.87499999805</c:v>
                </c:pt>
                <c:pt idx="24135" formatCode="m/d/yyyy\ h:mm">
                  <c:v>40577.916666664685</c:v>
                </c:pt>
                <c:pt idx="24136" formatCode="m/d/yyyy\ h:mm">
                  <c:v>40577.958333331371</c:v>
                </c:pt>
                <c:pt idx="24137" formatCode="m/d/yyyy\ h:mm">
                  <c:v>40577.999999998035</c:v>
                </c:pt>
                <c:pt idx="24138" formatCode="m/d/yyyy\ h:mm">
                  <c:v>40578.041666664671</c:v>
                </c:pt>
                <c:pt idx="24139" formatCode="m/d/yyyy\ h:mm">
                  <c:v>40578.083333331335</c:v>
                </c:pt>
                <c:pt idx="24140" formatCode="m/d/yyyy\ h:mm">
                  <c:v>40578.124999998028</c:v>
                </c:pt>
                <c:pt idx="24141" formatCode="m/d/yyyy\ h:mm">
                  <c:v>40578.166666664663</c:v>
                </c:pt>
                <c:pt idx="24142" formatCode="m/d/yyyy\ h:mm">
                  <c:v>40578.208333331335</c:v>
                </c:pt>
                <c:pt idx="24143" formatCode="m/d/yyyy\ h:mm">
                  <c:v>40578.249999998021</c:v>
                </c:pt>
                <c:pt idx="24144" formatCode="m/d/yyyy\ h:mm">
                  <c:v>40578.291666664642</c:v>
                </c:pt>
                <c:pt idx="24145" formatCode="m/d/yyyy\ h:mm">
                  <c:v>40578.333333331335</c:v>
                </c:pt>
                <c:pt idx="24146" formatCode="m/d/yyyy\ h:mm">
                  <c:v>40578.374999998021</c:v>
                </c:pt>
                <c:pt idx="24147" formatCode="m/d/yyyy\ h:mm">
                  <c:v>40578.416666664656</c:v>
                </c:pt>
                <c:pt idx="24148" formatCode="m/d/yyyy\ h:mm">
                  <c:v>40578.458333331342</c:v>
                </c:pt>
                <c:pt idx="24149" formatCode="m/d/yyyy\ h:mm">
                  <c:v>40578.499999997992</c:v>
                </c:pt>
                <c:pt idx="24150" formatCode="m/d/yyyy\ h:mm">
                  <c:v>40578.541666664634</c:v>
                </c:pt>
                <c:pt idx="24151" formatCode="m/d/yyyy\ h:mm">
                  <c:v>40578.58333333132</c:v>
                </c:pt>
                <c:pt idx="24152" formatCode="m/d/yyyy\ h:mm">
                  <c:v>40578.624999997992</c:v>
                </c:pt>
                <c:pt idx="24153" formatCode="m/d/yyyy\ h:mm">
                  <c:v>40578.666666664627</c:v>
                </c:pt>
                <c:pt idx="24154" formatCode="m/d/yyyy\ h:mm">
                  <c:v>40578.708333331306</c:v>
                </c:pt>
                <c:pt idx="24155" formatCode="m/d/yyyy\ h:mm">
                  <c:v>40578.749999997992</c:v>
                </c:pt>
                <c:pt idx="24156" formatCode="m/d/yyyy\ h:mm">
                  <c:v>40578.791666664605</c:v>
                </c:pt>
                <c:pt idx="24157" formatCode="m/d/yyyy\ h:mm">
                  <c:v>40578.833333331306</c:v>
                </c:pt>
                <c:pt idx="24158" formatCode="m/d/yyyy\ h:mm">
                  <c:v>40578.874999997999</c:v>
                </c:pt>
                <c:pt idx="24159" formatCode="m/d/yyyy\ h:mm">
                  <c:v>40578.916666664634</c:v>
                </c:pt>
                <c:pt idx="24160" formatCode="m/d/yyyy\ h:mm">
                  <c:v>40578.958333331298</c:v>
                </c:pt>
                <c:pt idx="24161" formatCode="m/d/yyyy\ h:mm">
                  <c:v>40578.999999997963</c:v>
                </c:pt>
                <c:pt idx="24162" formatCode="m/d/yyyy\ h:mm">
                  <c:v>40579.041666664612</c:v>
                </c:pt>
                <c:pt idx="24163" formatCode="m/d/yyyy\ h:mm">
                  <c:v>40579.083333331284</c:v>
                </c:pt>
                <c:pt idx="24164" formatCode="m/d/yyyy\ h:mm">
                  <c:v>40579.124999997963</c:v>
                </c:pt>
                <c:pt idx="24165" formatCode="m/d/yyyy\ h:mm">
                  <c:v>40579.166666664598</c:v>
                </c:pt>
                <c:pt idx="24166" formatCode="m/d/yyyy\ h:mm">
                  <c:v>40579.208333331284</c:v>
                </c:pt>
                <c:pt idx="24167" formatCode="m/d/yyyy\ h:mm">
                  <c:v>40579.249999997948</c:v>
                </c:pt>
                <c:pt idx="24168" formatCode="m/d/yyyy\ h:mm">
                  <c:v>40579.291666664576</c:v>
                </c:pt>
                <c:pt idx="24169" formatCode="m/d/yyyy\ h:mm">
                  <c:v>40579.333333331277</c:v>
                </c:pt>
                <c:pt idx="24170" formatCode="m/d/yyyy\ h:mm">
                  <c:v>40579.374999997955</c:v>
                </c:pt>
                <c:pt idx="24171" formatCode="m/d/yyyy\ h:mm">
                  <c:v>40579.416666664605</c:v>
                </c:pt>
                <c:pt idx="24172" formatCode="m/d/yyyy\ h:mm">
                  <c:v>40579.458333331269</c:v>
                </c:pt>
                <c:pt idx="24173" formatCode="m/d/yyyy\ h:mm">
                  <c:v>40579.499999997941</c:v>
                </c:pt>
                <c:pt idx="24174" formatCode="m/d/yyyy\ h:mm">
                  <c:v>40579.541666664583</c:v>
                </c:pt>
                <c:pt idx="24175" formatCode="m/d/yyyy\ h:mm">
                  <c:v>40579.583333331255</c:v>
                </c:pt>
                <c:pt idx="24176" formatCode="m/d/yyyy\ h:mm">
                  <c:v>40579.624999997941</c:v>
                </c:pt>
                <c:pt idx="24177" formatCode="m/d/yyyy\ h:mm">
                  <c:v>40579.666666664576</c:v>
                </c:pt>
                <c:pt idx="24178" formatCode="m/d/yyyy\ h:mm">
                  <c:v>40579.708333331255</c:v>
                </c:pt>
                <c:pt idx="24179" formatCode="m/d/yyyy\ h:mm">
                  <c:v>40579.749999997919</c:v>
                </c:pt>
                <c:pt idx="24180" formatCode="m/d/yyyy\ h:mm">
                  <c:v>40579.791666664554</c:v>
                </c:pt>
                <c:pt idx="24181" formatCode="m/d/yyyy\ h:mm">
                  <c:v>40579.833333331233</c:v>
                </c:pt>
                <c:pt idx="24182" formatCode="m/d/yyyy\ h:mm">
                  <c:v>40579.874999997926</c:v>
                </c:pt>
                <c:pt idx="24183" formatCode="m/d/yyyy\ h:mm">
                  <c:v>40579.916666664583</c:v>
                </c:pt>
                <c:pt idx="24184" formatCode="m/d/yyyy\ h:mm">
                  <c:v>40579.95833333124</c:v>
                </c:pt>
                <c:pt idx="24185" formatCode="m/d/yyyy\ h:mm">
                  <c:v>40579.999999997912</c:v>
                </c:pt>
                <c:pt idx="24186" formatCode="m/d/yyyy\ h:mm">
                  <c:v>40580.041666664554</c:v>
                </c:pt>
                <c:pt idx="24187" formatCode="m/d/yyyy\ h:mm">
                  <c:v>40580.083333331226</c:v>
                </c:pt>
                <c:pt idx="24188" formatCode="m/d/yyyy\ h:mm">
                  <c:v>40580.124999997897</c:v>
                </c:pt>
                <c:pt idx="24189" formatCode="m/d/yyyy\ h:mm">
                  <c:v>40580.166666664554</c:v>
                </c:pt>
                <c:pt idx="24190" formatCode="m/d/yyyy\ h:mm">
                  <c:v>40580.208333331226</c:v>
                </c:pt>
                <c:pt idx="24191" formatCode="m/d/yyyy\ h:mm">
                  <c:v>40580.24999999789</c:v>
                </c:pt>
                <c:pt idx="24192" formatCode="m/d/yyyy\ h:mm">
                  <c:v>40580.291666664532</c:v>
                </c:pt>
                <c:pt idx="24193" formatCode="m/d/yyyy\ h:mm">
                  <c:v>40580.333333331204</c:v>
                </c:pt>
                <c:pt idx="24194" formatCode="m/d/yyyy\ h:mm">
                  <c:v>40580.374999997897</c:v>
                </c:pt>
                <c:pt idx="24195" formatCode="m/d/yyyy\ h:mm">
                  <c:v>40580.416666664547</c:v>
                </c:pt>
                <c:pt idx="24196" formatCode="m/d/yyyy\ h:mm">
                  <c:v>40580.458333331211</c:v>
                </c:pt>
                <c:pt idx="24197" formatCode="m/d/yyyy\ h:mm">
                  <c:v>40580.499999997883</c:v>
                </c:pt>
                <c:pt idx="24198" formatCode="m/d/yyyy\ h:mm">
                  <c:v>40580.541666664525</c:v>
                </c:pt>
                <c:pt idx="24199" formatCode="m/d/yyyy\ h:mm">
                  <c:v>40580.583333331204</c:v>
                </c:pt>
                <c:pt idx="24200" formatCode="m/d/yyyy\ h:mm">
                  <c:v>40580.624999997868</c:v>
                </c:pt>
                <c:pt idx="24201" formatCode="m/d/yyyy\ h:mm">
                  <c:v>40580.666666664525</c:v>
                </c:pt>
                <c:pt idx="24202" formatCode="m/d/yyyy\ h:mm">
                  <c:v>40580.708333331197</c:v>
                </c:pt>
                <c:pt idx="24203" formatCode="m/d/yyyy\ h:mm">
                  <c:v>40580.749999997861</c:v>
                </c:pt>
                <c:pt idx="24204" formatCode="m/d/yyyy\ h:mm">
                  <c:v>40580.791666664503</c:v>
                </c:pt>
                <c:pt idx="24205" formatCode="m/d/yyyy\ h:mm">
                  <c:v>40580.833333331189</c:v>
                </c:pt>
                <c:pt idx="24206" formatCode="m/d/yyyy\ h:mm">
                  <c:v>40580.874999997875</c:v>
                </c:pt>
                <c:pt idx="24207" formatCode="m/d/yyyy\ h:mm">
                  <c:v>40580.916666664518</c:v>
                </c:pt>
                <c:pt idx="24208" formatCode="m/d/yyyy\ h:mm">
                  <c:v>40580.958333331197</c:v>
                </c:pt>
                <c:pt idx="24209" formatCode="m/d/yyyy\ h:mm">
                  <c:v>40580.999999997846</c:v>
                </c:pt>
                <c:pt idx="24210" formatCode="m/d/yyyy\ h:mm">
                  <c:v>40581.041666664496</c:v>
                </c:pt>
                <c:pt idx="24211" formatCode="m/d/yyyy\ h:mm">
                  <c:v>40581.083333331182</c:v>
                </c:pt>
                <c:pt idx="24212" formatCode="m/d/yyyy\ h:mm">
                  <c:v>40581.124999997839</c:v>
                </c:pt>
                <c:pt idx="24213" formatCode="m/d/yyyy\ h:mm">
                  <c:v>40581.166666664489</c:v>
                </c:pt>
                <c:pt idx="24214" formatCode="m/d/yyyy\ h:mm">
                  <c:v>40581.208333331168</c:v>
                </c:pt>
                <c:pt idx="24215" formatCode="m/d/yyyy\ h:mm">
                  <c:v>40581.249999997832</c:v>
                </c:pt>
                <c:pt idx="24216" formatCode="m/d/yyyy\ h:mm">
                  <c:v>40581.291666664467</c:v>
                </c:pt>
                <c:pt idx="24217" formatCode="m/d/yyyy\ h:mm">
                  <c:v>40581.33333333116</c:v>
                </c:pt>
                <c:pt idx="24218" formatCode="m/d/yyyy\ h:mm">
                  <c:v>40581.374999997846</c:v>
                </c:pt>
                <c:pt idx="24219" formatCode="m/d/yyyy\ h:mm">
                  <c:v>40581.416666664489</c:v>
                </c:pt>
                <c:pt idx="24220" formatCode="m/d/yyyy\ h:mm">
                  <c:v>40581.458333331168</c:v>
                </c:pt>
                <c:pt idx="24221" formatCode="m/d/yyyy\ h:mm">
                  <c:v>40581.499999997817</c:v>
                </c:pt>
                <c:pt idx="24222" formatCode="m/d/yyyy\ h:mm">
                  <c:v>40581.541666664474</c:v>
                </c:pt>
                <c:pt idx="24223" formatCode="m/d/yyyy\ h:mm">
                  <c:v>40581.583333331146</c:v>
                </c:pt>
                <c:pt idx="24224" formatCode="m/d/yyyy\ h:mm">
                  <c:v>40581.62499999781</c:v>
                </c:pt>
                <c:pt idx="24225" formatCode="m/d/yyyy\ h:mm">
                  <c:v>40581.666666664474</c:v>
                </c:pt>
                <c:pt idx="24226" formatCode="m/d/yyyy\ h:mm">
                  <c:v>40581.708333331138</c:v>
                </c:pt>
                <c:pt idx="24227" formatCode="m/d/yyyy\ h:mm">
                  <c:v>40581.749999997803</c:v>
                </c:pt>
                <c:pt idx="24228" formatCode="m/d/yyyy\ h:mm">
                  <c:v>40581.791666664438</c:v>
                </c:pt>
                <c:pt idx="24229" formatCode="m/d/yyyy\ h:mm">
                  <c:v>40581.833333331131</c:v>
                </c:pt>
                <c:pt idx="24230" formatCode="m/d/yyyy\ h:mm">
                  <c:v>40581.87499999781</c:v>
                </c:pt>
                <c:pt idx="24231" formatCode="m/d/yyyy\ h:mm">
                  <c:v>40581.91666666446</c:v>
                </c:pt>
                <c:pt idx="24232" formatCode="m/d/yyyy\ h:mm">
                  <c:v>40581.958333331146</c:v>
                </c:pt>
                <c:pt idx="24233" formatCode="m/d/yyyy\ h:mm">
                  <c:v>40581.999999997788</c:v>
                </c:pt>
                <c:pt idx="24234" formatCode="m/d/yyyy\ h:mm">
                  <c:v>40582.041666664438</c:v>
                </c:pt>
                <c:pt idx="24235" formatCode="m/d/yyyy\ h:mm">
                  <c:v>40582.083333331117</c:v>
                </c:pt>
                <c:pt idx="24236" formatCode="m/d/yyyy\ h:mm">
                  <c:v>40582.124999997781</c:v>
                </c:pt>
                <c:pt idx="24237" formatCode="m/d/yyyy\ h:mm">
                  <c:v>40582.166666664431</c:v>
                </c:pt>
                <c:pt idx="24238" formatCode="m/d/yyyy\ h:mm">
                  <c:v>40582.208333331109</c:v>
                </c:pt>
                <c:pt idx="24239" formatCode="m/d/yyyy\ h:mm">
                  <c:v>40582.249999997781</c:v>
                </c:pt>
                <c:pt idx="24240" formatCode="m/d/yyyy\ h:mm">
                  <c:v>40582.291666664409</c:v>
                </c:pt>
                <c:pt idx="24241" formatCode="m/d/yyyy\ h:mm">
                  <c:v>40582.333333331102</c:v>
                </c:pt>
                <c:pt idx="24242" formatCode="m/d/yyyy\ h:mm">
                  <c:v>40582.374999997788</c:v>
                </c:pt>
                <c:pt idx="24243" formatCode="m/d/yyyy\ h:mm">
                  <c:v>40582.416666664431</c:v>
                </c:pt>
                <c:pt idx="24244" formatCode="m/d/yyyy\ h:mm">
                  <c:v>40582.458333331109</c:v>
                </c:pt>
                <c:pt idx="24245" formatCode="m/d/yyyy\ h:mm">
                  <c:v>40582.499999997759</c:v>
                </c:pt>
                <c:pt idx="24246" formatCode="m/d/yyyy\ h:mm">
                  <c:v>40582.541666664409</c:v>
                </c:pt>
                <c:pt idx="24247" formatCode="m/d/yyyy\ h:mm">
                  <c:v>40582.583333331087</c:v>
                </c:pt>
                <c:pt idx="24248" formatCode="m/d/yyyy\ h:mm">
                  <c:v>40582.624999997752</c:v>
                </c:pt>
                <c:pt idx="24249" formatCode="m/d/yyyy\ h:mm">
                  <c:v>40582.666666664401</c:v>
                </c:pt>
                <c:pt idx="24250" formatCode="m/d/yyyy\ h:mm">
                  <c:v>40582.70833333108</c:v>
                </c:pt>
                <c:pt idx="24251" formatCode="m/d/yyyy\ h:mm">
                  <c:v>40582.749999997744</c:v>
                </c:pt>
                <c:pt idx="24252" formatCode="m/d/yyyy\ h:mm">
                  <c:v>40582.79166666438</c:v>
                </c:pt>
                <c:pt idx="24253" formatCode="m/d/yyyy\ h:mm">
                  <c:v>40582.833333331073</c:v>
                </c:pt>
                <c:pt idx="24254" formatCode="m/d/yyyy\ h:mm">
                  <c:v>40582.874999997752</c:v>
                </c:pt>
                <c:pt idx="24255" formatCode="m/d/yyyy\ h:mm">
                  <c:v>40582.916666664401</c:v>
                </c:pt>
                <c:pt idx="24256" formatCode="m/d/yyyy\ h:mm">
                  <c:v>40582.95833333108</c:v>
                </c:pt>
                <c:pt idx="24257" formatCode="m/d/yyyy\ h:mm">
                  <c:v>40582.99999999773</c:v>
                </c:pt>
                <c:pt idx="24258" formatCode="m/d/yyyy\ h:mm">
                  <c:v>40583.04166666438</c:v>
                </c:pt>
                <c:pt idx="24259" formatCode="m/d/yyyy\ h:mm">
                  <c:v>40583.083333331058</c:v>
                </c:pt>
                <c:pt idx="24260" formatCode="m/d/yyyy\ h:mm">
                  <c:v>40583.124999997723</c:v>
                </c:pt>
                <c:pt idx="24261" formatCode="m/d/yyyy\ h:mm">
                  <c:v>40583.166666664372</c:v>
                </c:pt>
                <c:pt idx="24262" formatCode="m/d/yyyy\ h:mm">
                  <c:v>40583.208333331051</c:v>
                </c:pt>
                <c:pt idx="24263" formatCode="m/d/yyyy\ h:mm">
                  <c:v>40583.249999997715</c:v>
                </c:pt>
                <c:pt idx="24264" formatCode="m/d/yyyy\ h:mm">
                  <c:v>40583.29166666435</c:v>
                </c:pt>
                <c:pt idx="24265" formatCode="m/d/yyyy\ h:mm">
                  <c:v>40583.333333331044</c:v>
                </c:pt>
                <c:pt idx="24266" formatCode="m/d/yyyy\ h:mm">
                  <c:v>40583.374999997723</c:v>
                </c:pt>
                <c:pt idx="24267" formatCode="m/d/yyyy\ h:mm">
                  <c:v>40583.416666664372</c:v>
                </c:pt>
                <c:pt idx="24268" formatCode="m/d/yyyy\ h:mm">
                  <c:v>40583.458333331051</c:v>
                </c:pt>
                <c:pt idx="24269" formatCode="m/d/yyyy\ h:mm">
                  <c:v>40583.499999997701</c:v>
                </c:pt>
                <c:pt idx="24270" formatCode="m/d/yyyy\ h:mm">
                  <c:v>40583.54166666435</c:v>
                </c:pt>
                <c:pt idx="24271" formatCode="m/d/yyyy\ h:mm">
                  <c:v>40583.583333331029</c:v>
                </c:pt>
                <c:pt idx="24272" formatCode="m/d/yyyy\ h:mm">
                  <c:v>40583.624999997694</c:v>
                </c:pt>
                <c:pt idx="24273" formatCode="m/d/yyyy\ h:mm">
                  <c:v>40583.666666664343</c:v>
                </c:pt>
                <c:pt idx="24274" formatCode="m/d/yyyy\ h:mm">
                  <c:v>40583.708333331022</c:v>
                </c:pt>
                <c:pt idx="24275" formatCode="m/d/yyyy\ h:mm">
                  <c:v>40583.749999997686</c:v>
                </c:pt>
                <c:pt idx="24276" formatCode="m/d/yyyy\ h:mm">
                  <c:v>40583.791666664321</c:v>
                </c:pt>
                <c:pt idx="24277" formatCode="m/d/yyyy\ h:mm">
                  <c:v>40583.833333331015</c:v>
                </c:pt>
                <c:pt idx="24278" formatCode="m/d/yyyy\ h:mm">
                  <c:v>40583.874999997694</c:v>
                </c:pt>
                <c:pt idx="24279" formatCode="m/d/yyyy\ h:mm">
                  <c:v>40583.916666664336</c:v>
                </c:pt>
                <c:pt idx="24280" formatCode="m/d/yyyy\ h:mm">
                  <c:v>40583.958333331022</c:v>
                </c:pt>
                <c:pt idx="24281" formatCode="m/d/yyyy\ h:mm">
                  <c:v>40583.999999997672</c:v>
                </c:pt>
                <c:pt idx="24282" formatCode="m/d/yyyy\ h:mm">
                  <c:v>40584.041666664321</c:v>
                </c:pt>
                <c:pt idx="24283" formatCode="m/d/yyyy\ h:mm">
                  <c:v>40584.083333331</c:v>
                </c:pt>
                <c:pt idx="24284" formatCode="m/d/yyyy\ h:mm">
                  <c:v>40584.124999997664</c:v>
                </c:pt>
                <c:pt idx="24285" formatCode="m/d/yyyy\ h:mm">
                  <c:v>40584.166666664314</c:v>
                </c:pt>
                <c:pt idx="24286" formatCode="m/d/yyyy\ h:mm">
                  <c:v>40584.208333330993</c:v>
                </c:pt>
                <c:pt idx="24287" formatCode="m/d/yyyy\ h:mm">
                  <c:v>40584.249999997657</c:v>
                </c:pt>
                <c:pt idx="24288" formatCode="m/d/yyyy\ h:mm">
                  <c:v>40584.291666664292</c:v>
                </c:pt>
                <c:pt idx="24289" formatCode="m/d/yyyy\ h:mm">
                  <c:v>40584.333333330993</c:v>
                </c:pt>
                <c:pt idx="24290" formatCode="m/d/yyyy\ h:mm">
                  <c:v>40584.374999997664</c:v>
                </c:pt>
                <c:pt idx="24291" formatCode="m/d/yyyy\ h:mm">
                  <c:v>40584.416666664314</c:v>
                </c:pt>
                <c:pt idx="24292" formatCode="m/d/yyyy\ h:mm">
                  <c:v>40584.458333331</c:v>
                </c:pt>
                <c:pt idx="24293" formatCode="m/d/yyyy\ h:mm">
                  <c:v>40584.499999997635</c:v>
                </c:pt>
                <c:pt idx="24294" formatCode="m/d/yyyy\ h:mm">
                  <c:v>40584.541666664292</c:v>
                </c:pt>
                <c:pt idx="24295" formatCode="m/d/yyyy\ h:mm">
                  <c:v>40584.583333330986</c:v>
                </c:pt>
                <c:pt idx="24296" formatCode="m/d/yyyy\ h:mm">
                  <c:v>40584.624999997635</c:v>
                </c:pt>
                <c:pt idx="24297" formatCode="m/d/yyyy\ h:mm">
                  <c:v>40584.666666664278</c:v>
                </c:pt>
                <c:pt idx="24298" formatCode="m/d/yyyy\ h:mm">
                  <c:v>40584.708333330978</c:v>
                </c:pt>
                <c:pt idx="24299" formatCode="m/d/yyyy\ h:mm">
                  <c:v>40584.749999997628</c:v>
                </c:pt>
                <c:pt idx="24300" formatCode="m/d/yyyy\ h:mm">
                  <c:v>40584.791666664256</c:v>
                </c:pt>
                <c:pt idx="24301" formatCode="m/d/yyyy\ h:mm">
                  <c:v>40584.833333330971</c:v>
                </c:pt>
                <c:pt idx="24302" formatCode="m/d/yyyy\ h:mm">
                  <c:v>40584.874999997635</c:v>
                </c:pt>
                <c:pt idx="24303" formatCode="m/d/yyyy\ h:mm">
                  <c:v>40584.916666664285</c:v>
                </c:pt>
                <c:pt idx="24304" formatCode="m/d/yyyy\ h:mm">
                  <c:v>40584.958333330971</c:v>
                </c:pt>
                <c:pt idx="24305" formatCode="m/d/yyyy\ h:mm">
                  <c:v>40584.999999997606</c:v>
                </c:pt>
                <c:pt idx="24306" formatCode="m/d/yyyy\ h:mm">
                  <c:v>40585.041666664263</c:v>
                </c:pt>
                <c:pt idx="24307" formatCode="m/d/yyyy\ h:mm">
                  <c:v>40585.083333330942</c:v>
                </c:pt>
                <c:pt idx="24308" formatCode="m/d/yyyy\ h:mm">
                  <c:v>40585.124999997606</c:v>
                </c:pt>
                <c:pt idx="24309" formatCode="m/d/yyyy\ h:mm">
                  <c:v>40585.166666664249</c:v>
                </c:pt>
                <c:pt idx="24310" formatCode="m/d/yyyy\ h:mm">
                  <c:v>40585.208333330942</c:v>
                </c:pt>
                <c:pt idx="24311" formatCode="m/d/yyyy\ h:mm">
                  <c:v>40585.249999997599</c:v>
                </c:pt>
                <c:pt idx="24312" formatCode="m/d/yyyy\ h:mm">
                  <c:v>40585.29166666422</c:v>
                </c:pt>
                <c:pt idx="24313" formatCode="m/d/yyyy\ h:mm">
                  <c:v>40585.333333330942</c:v>
                </c:pt>
                <c:pt idx="24314" formatCode="m/d/yyyy\ h:mm">
                  <c:v>40585.374999997606</c:v>
                </c:pt>
                <c:pt idx="24315" formatCode="m/d/yyyy\ h:mm">
                  <c:v>40585.416666664256</c:v>
                </c:pt>
                <c:pt idx="24316" formatCode="m/d/yyyy\ h:mm">
                  <c:v>40585.458333330949</c:v>
                </c:pt>
                <c:pt idx="24317" formatCode="m/d/yyyy\ h:mm">
                  <c:v>40585.499999997592</c:v>
                </c:pt>
                <c:pt idx="24318" formatCode="m/d/yyyy\ h:mm">
                  <c:v>40585.541666664227</c:v>
                </c:pt>
                <c:pt idx="24319" formatCode="m/d/yyyy\ h:mm">
                  <c:v>40585.583333330913</c:v>
                </c:pt>
                <c:pt idx="24320" formatCode="m/d/yyyy\ h:mm">
                  <c:v>40585.624999997592</c:v>
                </c:pt>
                <c:pt idx="24321" formatCode="m/d/yyyy\ h:mm">
                  <c:v>40585.66666666422</c:v>
                </c:pt>
                <c:pt idx="24322" formatCode="m/d/yyyy\ h:mm">
                  <c:v>40585.708333330913</c:v>
                </c:pt>
                <c:pt idx="24323" formatCode="m/d/yyyy\ h:mm">
                  <c:v>40585.749999997584</c:v>
                </c:pt>
                <c:pt idx="24324" formatCode="m/d/yyyy\ h:mm">
                  <c:v>40585.791666664205</c:v>
                </c:pt>
                <c:pt idx="24325" formatCode="m/d/yyyy\ h:mm">
                  <c:v>40585.833333330898</c:v>
                </c:pt>
                <c:pt idx="24326" formatCode="m/d/yyyy\ h:mm">
                  <c:v>40585.874999997584</c:v>
                </c:pt>
                <c:pt idx="24327" formatCode="m/d/yyyy\ h:mm">
                  <c:v>40585.916666664227</c:v>
                </c:pt>
                <c:pt idx="24328" formatCode="m/d/yyyy\ h:mm">
                  <c:v>40585.958333330906</c:v>
                </c:pt>
                <c:pt idx="24329" formatCode="m/d/yyyy\ h:mm">
                  <c:v>40585.999999997563</c:v>
                </c:pt>
                <c:pt idx="24330" formatCode="m/d/yyyy\ h:mm">
                  <c:v>40586.041666664198</c:v>
                </c:pt>
                <c:pt idx="24331" formatCode="m/d/yyyy\ h:mm">
                  <c:v>40586.083333330891</c:v>
                </c:pt>
                <c:pt idx="24332" formatCode="m/d/yyyy\ h:mm">
                  <c:v>40586.124999997548</c:v>
                </c:pt>
                <c:pt idx="24333" formatCode="m/d/yyyy\ h:mm">
                  <c:v>40586.16666666419</c:v>
                </c:pt>
                <c:pt idx="24334" formatCode="m/d/yyyy\ h:mm">
                  <c:v>40586.208333330891</c:v>
                </c:pt>
                <c:pt idx="24335" formatCode="m/d/yyyy\ h:mm">
                  <c:v>40586.249999997541</c:v>
                </c:pt>
                <c:pt idx="24336" formatCode="m/d/yyyy\ h:mm">
                  <c:v>40586.291666664176</c:v>
                </c:pt>
                <c:pt idx="24337" formatCode="m/d/yyyy\ h:mm">
                  <c:v>40586.333333330869</c:v>
                </c:pt>
                <c:pt idx="24338" formatCode="m/d/yyyy\ h:mm">
                  <c:v>40586.374999997548</c:v>
                </c:pt>
                <c:pt idx="24339" formatCode="m/d/yyyy\ h:mm">
                  <c:v>40586.416666664198</c:v>
                </c:pt>
                <c:pt idx="24340" formatCode="m/d/yyyy\ h:mm">
                  <c:v>40586.458333330876</c:v>
                </c:pt>
                <c:pt idx="24341" formatCode="m/d/yyyy\ h:mm">
                  <c:v>40586.499999997533</c:v>
                </c:pt>
                <c:pt idx="24342" formatCode="m/d/yyyy\ h:mm">
                  <c:v>40586.541666664176</c:v>
                </c:pt>
                <c:pt idx="24343" formatCode="m/d/yyyy\ h:mm">
                  <c:v>40586.583333330862</c:v>
                </c:pt>
                <c:pt idx="24344" formatCode="m/d/yyyy\ h:mm">
                  <c:v>40586.624999997519</c:v>
                </c:pt>
                <c:pt idx="24345" formatCode="m/d/yyyy\ h:mm">
                  <c:v>40586.666666664176</c:v>
                </c:pt>
                <c:pt idx="24346" formatCode="m/d/yyyy\ h:mm">
                  <c:v>40586.708333330847</c:v>
                </c:pt>
                <c:pt idx="24347" formatCode="m/d/yyyy\ h:mm">
                  <c:v>40586.749999997512</c:v>
                </c:pt>
                <c:pt idx="24348" formatCode="m/d/yyyy\ h:mm">
                  <c:v>40586.791666664154</c:v>
                </c:pt>
                <c:pt idx="24349" formatCode="m/d/yyyy\ h:mm">
                  <c:v>40586.83333333084</c:v>
                </c:pt>
                <c:pt idx="24350" formatCode="m/d/yyyy\ h:mm">
                  <c:v>40586.874999997526</c:v>
                </c:pt>
                <c:pt idx="24351" formatCode="m/d/yyyy\ h:mm">
                  <c:v>40586.916666664169</c:v>
                </c:pt>
                <c:pt idx="24352" formatCode="m/d/yyyy\ h:mm">
                  <c:v>40586.958333330847</c:v>
                </c:pt>
                <c:pt idx="24353" formatCode="m/d/yyyy\ h:mm">
                  <c:v>40586.999999997497</c:v>
                </c:pt>
                <c:pt idx="24354" formatCode="m/d/yyyy\ h:mm">
                  <c:v>40587.041666664154</c:v>
                </c:pt>
                <c:pt idx="24355" formatCode="m/d/yyyy\ h:mm">
                  <c:v>40587.083333330833</c:v>
                </c:pt>
                <c:pt idx="24356" formatCode="m/d/yyyy\ h:mm">
                  <c:v>40587.12499999749</c:v>
                </c:pt>
                <c:pt idx="24357" formatCode="m/d/yyyy\ h:mm">
                  <c:v>40587.166666664154</c:v>
                </c:pt>
                <c:pt idx="24358" formatCode="m/d/yyyy\ h:mm">
                  <c:v>40587.208333330818</c:v>
                </c:pt>
                <c:pt idx="24359" formatCode="m/d/yyyy\ h:mm">
                  <c:v>40587.249999997483</c:v>
                </c:pt>
                <c:pt idx="24360" formatCode="m/d/yyyy\ h:mm">
                  <c:v>40587.291666664118</c:v>
                </c:pt>
                <c:pt idx="24361" formatCode="m/d/yyyy\ h:mm">
                  <c:v>40587.333333330811</c:v>
                </c:pt>
                <c:pt idx="24362" formatCode="m/d/yyyy\ h:mm">
                  <c:v>40587.374999997497</c:v>
                </c:pt>
                <c:pt idx="24363" formatCode="m/d/yyyy\ h:mm">
                  <c:v>40587.416666664139</c:v>
                </c:pt>
                <c:pt idx="24364" formatCode="m/d/yyyy\ h:mm">
                  <c:v>40587.458333330826</c:v>
                </c:pt>
                <c:pt idx="24365" formatCode="m/d/yyyy\ h:mm">
                  <c:v>40587.499999997468</c:v>
                </c:pt>
                <c:pt idx="24366" formatCode="m/d/yyyy\ h:mm">
                  <c:v>40587.541666664125</c:v>
                </c:pt>
                <c:pt idx="24367" formatCode="m/d/yyyy\ h:mm">
                  <c:v>40587.583333330796</c:v>
                </c:pt>
                <c:pt idx="24368" formatCode="m/d/yyyy\ h:mm">
                  <c:v>40587.624999997461</c:v>
                </c:pt>
                <c:pt idx="24369" formatCode="m/d/yyyy\ h:mm">
                  <c:v>40587.666666664125</c:v>
                </c:pt>
                <c:pt idx="24370" formatCode="m/d/yyyy\ h:mm">
                  <c:v>40587.708333330789</c:v>
                </c:pt>
                <c:pt idx="24371" formatCode="m/d/yyyy\ h:mm">
                  <c:v>40587.749999997453</c:v>
                </c:pt>
                <c:pt idx="24372" formatCode="m/d/yyyy\ h:mm">
                  <c:v>40587.791666664089</c:v>
                </c:pt>
                <c:pt idx="24373" formatCode="m/d/yyyy\ h:mm">
                  <c:v>40587.833333330782</c:v>
                </c:pt>
                <c:pt idx="24374" formatCode="m/d/yyyy\ h:mm">
                  <c:v>40587.874999997461</c:v>
                </c:pt>
                <c:pt idx="24375" formatCode="m/d/yyyy\ h:mm">
                  <c:v>40587.91666666411</c:v>
                </c:pt>
                <c:pt idx="24376" formatCode="m/d/yyyy\ h:mm">
                  <c:v>40587.958333330796</c:v>
                </c:pt>
                <c:pt idx="24377" formatCode="m/d/yyyy\ h:mm">
                  <c:v>40587.999999997439</c:v>
                </c:pt>
                <c:pt idx="24378" formatCode="m/d/yyyy\ h:mm">
                  <c:v>40588.041666664089</c:v>
                </c:pt>
                <c:pt idx="24379" formatCode="m/d/yyyy\ h:mm">
                  <c:v>40588.083333330767</c:v>
                </c:pt>
                <c:pt idx="24380" formatCode="m/d/yyyy\ h:mm">
                  <c:v>40588.124999997432</c:v>
                </c:pt>
                <c:pt idx="24381" formatCode="m/d/yyyy\ h:mm">
                  <c:v>40588.166666664081</c:v>
                </c:pt>
                <c:pt idx="24382" formatCode="m/d/yyyy\ h:mm">
                  <c:v>40588.20833333076</c:v>
                </c:pt>
                <c:pt idx="24383" formatCode="m/d/yyyy\ h:mm">
                  <c:v>40588.249999997432</c:v>
                </c:pt>
                <c:pt idx="24384" formatCode="m/d/yyyy\ h:mm">
                  <c:v>40588.291666664067</c:v>
                </c:pt>
                <c:pt idx="24385" formatCode="m/d/yyyy\ h:mm">
                  <c:v>40588.333333330753</c:v>
                </c:pt>
                <c:pt idx="24386" formatCode="m/d/yyyy\ h:mm">
                  <c:v>40588.374999997439</c:v>
                </c:pt>
                <c:pt idx="24387" formatCode="m/d/yyyy\ h:mm">
                  <c:v>40588.416666664081</c:v>
                </c:pt>
                <c:pt idx="24388" formatCode="m/d/yyyy\ h:mm">
                  <c:v>40588.45833333076</c:v>
                </c:pt>
                <c:pt idx="24389" formatCode="m/d/yyyy\ h:mm">
                  <c:v>40588.49999999741</c:v>
                </c:pt>
                <c:pt idx="24390" formatCode="m/d/yyyy\ h:mm">
                  <c:v>40588.541666664074</c:v>
                </c:pt>
                <c:pt idx="24391" formatCode="m/d/yyyy\ h:mm">
                  <c:v>40588.583333330738</c:v>
                </c:pt>
                <c:pt idx="24392" formatCode="m/d/yyyy\ h:mm">
                  <c:v>40588.624999997402</c:v>
                </c:pt>
                <c:pt idx="24393" formatCode="m/d/yyyy\ h:mm">
                  <c:v>40588.666666664052</c:v>
                </c:pt>
                <c:pt idx="24394" formatCode="m/d/yyyy\ h:mm">
                  <c:v>40588.708333330731</c:v>
                </c:pt>
                <c:pt idx="24395" formatCode="m/d/yyyy\ h:mm">
                  <c:v>40588.749999997395</c:v>
                </c:pt>
                <c:pt idx="24396" formatCode="m/d/yyyy\ h:mm">
                  <c:v>40588.79166666403</c:v>
                </c:pt>
                <c:pt idx="24397" formatCode="m/d/yyyy\ h:mm">
                  <c:v>40588.833333330731</c:v>
                </c:pt>
                <c:pt idx="24398" formatCode="m/d/yyyy\ h:mm">
                  <c:v>40588.874999997402</c:v>
                </c:pt>
                <c:pt idx="24399" formatCode="m/d/yyyy\ h:mm">
                  <c:v>40588.916666664052</c:v>
                </c:pt>
                <c:pt idx="24400" formatCode="m/d/yyyy\ h:mm">
                  <c:v>40588.958333330738</c:v>
                </c:pt>
                <c:pt idx="24401" formatCode="m/d/yyyy\ h:mm">
                  <c:v>40588.999999997381</c:v>
                </c:pt>
                <c:pt idx="24402" formatCode="m/d/yyyy\ h:mm">
                  <c:v>40589.04166666403</c:v>
                </c:pt>
                <c:pt idx="24403" formatCode="m/d/yyyy\ h:mm">
                  <c:v>40589.083333330709</c:v>
                </c:pt>
                <c:pt idx="24404" formatCode="m/d/yyyy\ h:mm">
                  <c:v>40589.124999997373</c:v>
                </c:pt>
                <c:pt idx="24405" formatCode="m/d/yyyy\ h:mm">
                  <c:v>40589.166666664023</c:v>
                </c:pt>
                <c:pt idx="24406" formatCode="m/d/yyyy\ h:mm">
                  <c:v>40589.208333330702</c:v>
                </c:pt>
                <c:pt idx="24407" formatCode="m/d/yyyy\ h:mm">
                  <c:v>40589.249999997366</c:v>
                </c:pt>
                <c:pt idx="24408" formatCode="m/d/yyyy\ h:mm">
                  <c:v>40589.291666664001</c:v>
                </c:pt>
                <c:pt idx="24409" formatCode="m/d/yyyy\ h:mm">
                  <c:v>40589.333333330695</c:v>
                </c:pt>
                <c:pt idx="24410" formatCode="m/d/yyyy\ h:mm">
                  <c:v>40589.374999997373</c:v>
                </c:pt>
                <c:pt idx="24411" formatCode="m/d/yyyy\ h:mm">
                  <c:v>40589.416666664023</c:v>
                </c:pt>
                <c:pt idx="24412" formatCode="m/d/yyyy\ h:mm">
                  <c:v>40589.458333330702</c:v>
                </c:pt>
                <c:pt idx="24413" formatCode="m/d/yyyy\ h:mm">
                  <c:v>40589.499999997352</c:v>
                </c:pt>
                <c:pt idx="24414" formatCode="m/d/yyyy\ h:mm">
                  <c:v>40589.541666664001</c:v>
                </c:pt>
                <c:pt idx="24415" formatCode="m/d/yyyy\ h:mm">
                  <c:v>40589.58333333068</c:v>
                </c:pt>
                <c:pt idx="24416" formatCode="m/d/yyyy\ h:mm">
                  <c:v>40589.624999997344</c:v>
                </c:pt>
                <c:pt idx="24417" formatCode="m/d/yyyy\ h:mm">
                  <c:v>40589.666666663994</c:v>
                </c:pt>
                <c:pt idx="24418" formatCode="m/d/yyyy\ h:mm">
                  <c:v>40589.708333330673</c:v>
                </c:pt>
                <c:pt idx="24419" formatCode="m/d/yyyy\ h:mm">
                  <c:v>40589.749999997337</c:v>
                </c:pt>
                <c:pt idx="24420" formatCode="m/d/yyyy\ h:mm">
                  <c:v>40589.791666663972</c:v>
                </c:pt>
                <c:pt idx="24421" formatCode="m/d/yyyy\ h:mm">
                  <c:v>40589.833333330665</c:v>
                </c:pt>
                <c:pt idx="24422" formatCode="m/d/yyyy\ h:mm">
                  <c:v>40589.874999997344</c:v>
                </c:pt>
                <c:pt idx="24423" formatCode="m/d/yyyy\ h:mm">
                  <c:v>40589.916666663994</c:v>
                </c:pt>
                <c:pt idx="24424" formatCode="m/d/yyyy\ h:mm">
                  <c:v>40589.958333330673</c:v>
                </c:pt>
                <c:pt idx="24425" formatCode="m/d/yyyy\ h:mm">
                  <c:v>40589.999999997322</c:v>
                </c:pt>
                <c:pt idx="24426" formatCode="m/d/yyyy\ h:mm">
                  <c:v>40590.041666663972</c:v>
                </c:pt>
                <c:pt idx="24427" formatCode="m/d/yyyy\ h:mm">
                  <c:v>40590.083333330651</c:v>
                </c:pt>
                <c:pt idx="24428" formatCode="m/d/yyyy\ h:mm">
                  <c:v>40590.124999997315</c:v>
                </c:pt>
                <c:pt idx="24429" formatCode="m/d/yyyy\ h:mm">
                  <c:v>40590.166666663965</c:v>
                </c:pt>
                <c:pt idx="24430" formatCode="m/d/yyyy\ h:mm">
                  <c:v>40590.208333330644</c:v>
                </c:pt>
                <c:pt idx="24431" formatCode="m/d/yyyy\ h:mm">
                  <c:v>40590.249999997308</c:v>
                </c:pt>
                <c:pt idx="24432" formatCode="m/d/yyyy\ h:mm">
                  <c:v>40590.291666663943</c:v>
                </c:pt>
                <c:pt idx="24433" formatCode="m/d/yyyy\ h:mm">
                  <c:v>40590.333333330636</c:v>
                </c:pt>
                <c:pt idx="24434" formatCode="m/d/yyyy\ h:mm">
                  <c:v>40590.374999997315</c:v>
                </c:pt>
                <c:pt idx="24435" formatCode="m/d/yyyy\ h:mm">
                  <c:v>40590.416666663965</c:v>
                </c:pt>
                <c:pt idx="24436" formatCode="m/d/yyyy\ h:mm">
                  <c:v>40590.458333330644</c:v>
                </c:pt>
                <c:pt idx="24437" formatCode="m/d/yyyy\ h:mm">
                  <c:v>40590.499999997286</c:v>
                </c:pt>
                <c:pt idx="24438" formatCode="m/d/yyyy\ h:mm">
                  <c:v>40590.541666663943</c:v>
                </c:pt>
                <c:pt idx="24439" formatCode="m/d/yyyy\ h:mm">
                  <c:v>40590.583333330622</c:v>
                </c:pt>
                <c:pt idx="24440" formatCode="m/d/yyyy\ h:mm">
                  <c:v>40590.624999997286</c:v>
                </c:pt>
                <c:pt idx="24441" formatCode="m/d/yyyy\ h:mm">
                  <c:v>40590.666666663928</c:v>
                </c:pt>
                <c:pt idx="24442" formatCode="m/d/yyyy\ h:mm">
                  <c:v>40590.708333330615</c:v>
                </c:pt>
                <c:pt idx="24443" formatCode="m/d/yyyy\ h:mm">
                  <c:v>40590.749999997279</c:v>
                </c:pt>
                <c:pt idx="24444" formatCode="m/d/yyyy\ h:mm">
                  <c:v>40590.791666663907</c:v>
                </c:pt>
                <c:pt idx="24445" formatCode="m/d/yyyy\ h:mm">
                  <c:v>40590.833333330607</c:v>
                </c:pt>
                <c:pt idx="24446" formatCode="m/d/yyyy\ h:mm">
                  <c:v>40590.874999997286</c:v>
                </c:pt>
                <c:pt idx="24447" formatCode="m/d/yyyy\ h:mm">
                  <c:v>40590.916666663936</c:v>
                </c:pt>
                <c:pt idx="24448" formatCode="m/d/yyyy\ h:mm">
                  <c:v>40590.958333330615</c:v>
                </c:pt>
                <c:pt idx="24449" formatCode="m/d/yyyy\ h:mm">
                  <c:v>40590.999999997264</c:v>
                </c:pt>
                <c:pt idx="24450" formatCode="m/d/yyyy\ h:mm">
                  <c:v>40591.041666663914</c:v>
                </c:pt>
                <c:pt idx="24451" formatCode="m/d/yyyy\ h:mm">
                  <c:v>40591.083333330593</c:v>
                </c:pt>
                <c:pt idx="24452" formatCode="m/d/yyyy\ h:mm">
                  <c:v>40591.124999997257</c:v>
                </c:pt>
                <c:pt idx="24453" formatCode="m/d/yyyy\ h:mm">
                  <c:v>40591.166666663907</c:v>
                </c:pt>
                <c:pt idx="24454" formatCode="m/d/yyyy\ h:mm">
                  <c:v>40591.208333330593</c:v>
                </c:pt>
                <c:pt idx="24455" formatCode="m/d/yyyy\ h:mm">
                  <c:v>40591.24999999725</c:v>
                </c:pt>
                <c:pt idx="24456" formatCode="m/d/yyyy\ h:mm">
                  <c:v>40591.291666663878</c:v>
                </c:pt>
                <c:pt idx="24457" formatCode="m/d/yyyy\ h:mm">
                  <c:v>40591.333333330593</c:v>
                </c:pt>
                <c:pt idx="24458" formatCode="m/d/yyyy\ h:mm">
                  <c:v>40591.374999997242</c:v>
                </c:pt>
                <c:pt idx="24459" formatCode="m/d/yyyy\ h:mm">
                  <c:v>40591.416666663907</c:v>
                </c:pt>
                <c:pt idx="24460" formatCode="m/d/yyyy\ h:mm">
                  <c:v>40591.4583333306</c:v>
                </c:pt>
                <c:pt idx="24461" formatCode="m/d/yyyy\ h:mm">
                  <c:v>40591.499999997235</c:v>
                </c:pt>
                <c:pt idx="24462" formatCode="m/d/yyyy\ h:mm">
                  <c:v>40591.541666663878</c:v>
                </c:pt>
                <c:pt idx="24463" formatCode="m/d/yyyy\ h:mm">
                  <c:v>40591.583333330578</c:v>
                </c:pt>
                <c:pt idx="24464" formatCode="m/d/yyyy\ h:mm">
                  <c:v>40591.624999997228</c:v>
                </c:pt>
                <c:pt idx="24465" formatCode="m/d/yyyy\ h:mm">
                  <c:v>40591.66666666387</c:v>
                </c:pt>
                <c:pt idx="24466" formatCode="m/d/yyyy\ h:mm">
                  <c:v>40591.708333330571</c:v>
                </c:pt>
                <c:pt idx="24467" formatCode="m/d/yyyy\ h:mm">
                  <c:v>40591.749999997221</c:v>
                </c:pt>
                <c:pt idx="24468" formatCode="m/d/yyyy\ h:mm">
                  <c:v>40591.791666663856</c:v>
                </c:pt>
                <c:pt idx="24469" formatCode="m/d/yyyy\ h:mm">
                  <c:v>40591.833333330549</c:v>
                </c:pt>
                <c:pt idx="24470" formatCode="m/d/yyyy\ h:mm">
                  <c:v>40591.874999997213</c:v>
                </c:pt>
                <c:pt idx="24471" formatCode="m/d/yyyy\ h:mm">
                  <c:v>40591.916666663878</c:v>
                </c:pt>
                <c:pt idx="24472" formatCode="m/d/yyyy\ h:mm">
                  <c:v>40591.958333330556</c:v>
                </c:pt>
                <c:pt idx="24473" formatCode="m/d/yyyy\ h:mm">
                  <c:v>40591.999999997206</c:v>
                </c:pt>
                <c:pt idx="24474" formatCode="m/d/yyyy\ h:mm">
                  <c:v>40592.041666663848</c:v>
                </c:pt>
                <c:pt idx="24475" formatCode="m/d/yyyy\ h:mm">
                  <c:v>40592.083333330542</c:v>
                </c:pt>
                <c:pt idx="24476" formatCode="m/d/yyyy\ h:mm">
                  <c:v>40592.124999997199</c:v>
                </c:pt>
                <c:pt idx="24477" formatCode="m/d/yyyy\ h:mm">
                  <c:v>40592.166666663834</c:v>
                </c:pt>
                <c:pt idx="24478" formatCode="m/d/yyyy\ h:mm">
                  <c:v>40592.208333330542</c:v>
                </c:pt>
                <c:pt idx="24479" formatCode="m/d/yyyy\ h:mm">
                  <c:v>40592.249999997191</c:v>
                </c:pt>
                <c:pt idx="24480" formatCode="m/d/yyyy\ h:mm">
                  <c:v>40592.291666663819</c:v>
                </c:pt>
                <c:pt idx="24481" formatCode="m/d/yyyy\ h:mm">
                  <c:v>40592.333333330535</c:v>
                </c:pt>
                <c:pt idx="24482" formatCode="m/d/yyyy\ h:mm">
                  <c:v>40592.374999997206</c:v>
                </c:pt>
                <c:pt idx="24483" formatCode="m/d/yyyy\ h:mm">
                  <c:v>40592.416666663834</c:v>
                </c:pt>
                <c:pt idx="24484" formatCode="m/d/yyyy\ h:mm">
                  <c:v>40592.458333330535</c:v>
                </c:pt>
                <c:pt idx="24485" formatCode="m/d/yyyy\ h:mm">
                  <c:v>40592.499999997191</c:v>
                </c:pt>
                <c:pt idx="24486" formatCode="m/d/yyyy\ h:mm">
                  <c:v>40592.541666663819</c:v>
                </c:pt>
                <c:pt idx="24487" formatCode="m/d/yyyy\ h:mm">
                  <c:v>40592.583333330513</c:v>
                </c:pt>
                <c:pt idx="24488" formatCode="m/d/yyyy\ h:mm">
                  <c:v>40592.624999997184</c:v>
                </c:pt>
                <c:pt idx="24489" formatCode="m/d/yyyy\ h:mm">
                  <c:v>40592.666666663819</c:v>
                </c:pt>
                <c:pt idx="24490" formatCode="m/d/yyyy\ h:mm">
                  <c:v>40592.708333330498</c:v>
                </c:pt>
                <c:pt idx="24491" formatCode="m/d/yyyy\ h:mm">
                  <c:v>40592.749999997162</c:v>
                </c:pt>
                <c:pt idx="24492" formatCode="m/d/yyyy\ h:mm">
                  <c:v>40592.79166666379</c:v>
                </c:pt>
                <c:pt idx="24493" formatCode="m/d/yyyy\ h:mm">
                  <c:v>40592.833333330491</c:v>
                </c:pt>
                <c:pt idx="24494" formatCode="m/d/yyyy\ h:mm">
                  <c:v>40592.874999997184</c:v>
                </c:pt>
                <c:pt idx="24495" formatCode="m/d/yyyy\ h:mm">
                  <c:v>40592.916666663805</c:v>
                </c:pt>
                <c:pt idx="24496" formatCode="m/d/yyyy\ h:mm">
                  <c:v>40592.958333330505</c:v>
                </c:pt>
                <c:pt idx="24497" formatCode="m/d/yyyy\ h:mm">
                  <c:v>40592.999999997148</c:v>
                </c:pt>
                <c:pt idx="24498" formatCode="m/d/yyyy\ h:mm">
                  <c:v>40593.041666663783</c:v>
                </c:pt>
                <c:pt idx="24499" formatCode="m/d/yyyy\ h:mm">
                  <c:v>40593.083333330491</c:v>
                </c:pt>
                <c:pt idx="24500" formatCode="m/d/yyyy\ h:mm">
                  <c:v>40593.124999997141</c:v>
                </c:pt>
                <c:pt idx="24501" formatCode="m/d/yyyy\ h:mm">
                  <c:v>40593.166666663783</c:v>
                </c:pt>
                <c:pt idx="24502" formatCode="m/d/yyyy\ h:mm">
                  <c:v>40593.208333330469</c:v>
                </c:pt>
                <c:pt idx="24503" formatCode="m/d/yyyy\ h:mm">
                  <c:v>40593.249999997133</c:v>
                </c:pt>
                <c:pt idx="24504" formatCode="m/d/yyyy\ h:mm">
                  <c:v>40593.291666663761</c:v>
                </c:pt>
                <c:pt idx="24505" formatCode="m/d/yyyy\ h:mm">
                  <c:v>40593.333333330462</c:v>
                </c:pt>
                <c:pt idx="24506" formatCode="m/d/yyyy\ h:mm">
                  <c:v>40593.374999997148</c:v>
                </c:pt>
                <c:pt idx="24507" formatCode="m/d/yyyy\ h:mm">
                  <c:v>40593.416666663776</c:v>
                </c:pt>
                <c:pt idx="24508" formatCode="m/d/yyyy\ h:mm">
                  <c:v>40593.458333330476</c:v>
                </c:pt>
                <c:pt idx="24509" formatCode="m/d/yyyy\ h:mm">
                  <c:v>40593.499999997119</c:v>
                </c:pt>
                <c:pt idx="24510" formatCode="m/d/yyyy\ h:mm">
                  <c:v>40593.541666663754</c:v>
                </c:pt>
                <c:pt idx="24511" formatCode="m/d/yyyy\ h:mm">
                  <c:v>40593.583333330447</c:v>
                </c:pt>
                <c:pt idx="24512" formatCode="m/d/yyyy\ h:mm">
                  <c:v>40593.624999997111</c:v>
                </c:pt>
                <c:pt idx="24513" formatCode="m/d/yyyy\ h:mm">
                  <c:v>40593.666666663754</c:v>
                </c:pt>
                <c:pt idx="24514" formatCode="m/d/yyyy\ h:mm">
                  <c:v>40593.70833333044</c:v>
                </c:pt>
                <c:pt idx="24515" formatCode="m/d/yyyy\ h:mm">
                  <c:v>40593.749999997111</c:v>
                </c:pt>
                <c:pt idx="24516" formatCode="m/d/yyyy\ h:mm">
                  <c:v>40593.791666663725</c:v>
                </c:pt>
                <c:pt idx="24517" formatCode="m/d/yyyy\ h:mm">
                  <c:v>40593.833333330433</c:v>
                </c:pt>
                <c:pt idx="24518" formatCode="m/d/yyyy\ h:mm">
                  <c:v>40593.874999997119</c:v>
                </c:pt>
                <c:pt idx="24519" formatCode="m/d/yyyy\ h:mm">
                  <c:v>40593.916666663754</c:v>
                </c:pt>
                <c:pt idx="24520" formatCode="m/d/yyyy\ h:mm">
                  <c:v>40593.958333330447</c:v>
                </c:pt>
                <c:pt idx="24521" formatCode="m/d/yyyy\ h:mm">
                  <c:v>40593.99999999709</c:v>
                </c:pt>
                <c:pt idx="24522" formatCode="m/d/yyyy\ h:mm">
                  <c:v>40594.041666663732</c:v>
                </c:pt>
                <c:pt idx="24523" formatCode="m/d/yyyy\ h:mm">
                  <c:v>40594.083333330418</c:v>
                </c:pt>
                <c:pt idx="24524" formatCode="m/d/yyyy\ h:mm">
                  <c:v>40594.124999997082</c:v>
                </c:pt>
                <c:pt idx="24525" formatCode="m/d/yyyy\ h:mm">
                  <c:v>40594.166666663717</c:v>
                </c:pt>
                <c:pt idx="24526" formatCode="m/d/yyyy\ h:mm">
                  <c:v>40594.208333330411</c:v>
                </c:pt>
                <c:pt idx="24527" formatCode="m/d/yyyy\ h:mm">
                  <c:v>40594.249999997082</c:v>
                </c:pt>
                <c:pt idx="24528" formatCode="m/d/yyyy\ h:mm">
                  <c:v>40594.291666663696</c:v>
                </c:pt>
                <c:pt idx="24529" formatCode="m/d/yyyy\ h:mm">
                  <c:v>40594.333333330411</c:v>
                </c:pt>
                <c:pt idx="24530" formatCode="m/d/yyyy\ h:mm">
                  <c:v>40594.37499999709</c:v>
                </c:pt>
                <c:pt idx="24531" formatCode="m/d/yyyy\ h:mm">
                  <c:v>40594.416666663725</c:v>
                </c:pt>
                <c:pt idx="24532" formatCode="m/d/yyyy\ h:mm">
                  <c:v>40594.458333330418</c:v>
                </c:pt>
                <c:pt idx="24533" formatCode="m/d/yyyy\ h:mm">
                  <c:v>40594.499999997061</c:v>
                </c:pt>
                <c:pt idx="24534" formatCode="m/d/yyyy\ h:mm">
                  <c:v>40594.541666663703</c:v>
                </c:pt>
                <c:pt idx="24535" formatCode="m/d/yyyy\ h:mm">
                  <c:v>40594.583333330389</c:v>
                </c:pt>
                <c:pt idx="24536" formatCode="m/d/yyyy\ h:mm">
                  <c:v>40594.624999997053</c:v>
                </c:pt>
                <c:pt idx="24537" formatCode="m/d/yyyy\ h:mm">
                  <c:v>40594.666666663688</c:v>
                </c:pt>
                <c:pt idx="24538" formatCode="m/d/yyyy\ h:mm">
                  <c:v>40594.708333330382</c:v>
                </c:pt>
                <c:pt idx="24539" formatCode="m/d/yyyy\ h:mm">
                  <c:v>40594.749999997046</c:v>
                </c:pt>
                <c:pt idx="24540" formatCode="m/d/yyyy\ h:mm">
                  <c:v>40594.791666663667</c:v>
                </c:pt>
                <c:pt idx="24541" formatCode="m/d/yyyy\ h:mm">
                  <c:v>40594.833333330382</c:v>
                </c:pt>
                <c:pt idx="24542" formatCode="m/d/yyyy\ h:mm">
                  <c:v>40594.874999997053</c:v>
                </c:pt>
                <c:pt idx="24543" formatCode="m/d/yyyy\ h:mm">
                  <c:v>40594.916666663688</c:v>
                </c:pt>
                <c:pt idx="24544" formatCode="m/d/yyyy\ h:mm">
                  <c:v>40594.958333330389</c:v>
                </c:pt>
                <c:pt idx="24545" formatCode="m/d/yyyy\ h:mm">
                  <c:v>40594.999999997031</c:v>
                </c:pt>
                <c:pt idx="24546" formatCode="m/d/yyyy\ h:mm">
                  <c:v>40595.041666663667</c:v>
                </c:pt>
                <c:pt idx="24547" formatCode="m/d/yyyy\ h:mm">
                  <c:v>40595.08333333036</c:v>
                </c:pt>
                <c:pt idx="24548" formatCode="m/d/yyyy\ h:mm">
                  <c:v>40595.124999997031</c:v>
                </c:pt>
                <c:pt idx="24549" formatCode="m/d/yyyy\ h:mm">
                  <c:v>40595.166666663667</c:v>
                </c:pt>
                <c:pt idx="24550" formatCode="m/d/yyyy\ h:mm">
                  <c:v>40595.208333330353</c:v>
                </c:pt>
                <c:pt idx="24551" formatCode="m/d/yyyy\ h:mm">
                  <c:v>40595.249999997017</c:v>
                </c:pt>
                <c:pt idx="24552" formatCode="m/d/yyyy\ h:mm">
                  <c:v>40595.291666663637</c:v>
                </c:pt>
                <c:pt idx="24553" formatCode="m/d/yyyy\ h:mm">
                  <c:v>40595.333333330345</c:v>
                </c:pt>
                <c:pt idx="24554" formatCode="m/d/yyyy\ h:mm">
                  <c:v>40595.374999997024</c:v>
                </c:pt>
                <c:pt idx="24555" formatCode="m/d/yyyy\ h:mm">
                  <c:v>40595.416666663674</c:v>
                </c:pt>
                <c:pt idx="24556" formatCode="m/d/yyyy\ h:mm">
                  <c:v>40595.458333330353</c:v>
                </c:pt>
                <c:pt idx="24557" formatCode="m/d/yyyy\ h:mm">
                  <c:v>40595.499999997002</c:v>
                </c:pt>
                <c:pt idx="24558" formatCode="m/d/yyyy\ h:mm">
                  <c:v>40595.541666663637</c:v>
                </c:pt>
                <c:pt idx="24559" formatCode="m/d/yyyy\ h:mm">
                  <c:v>40595.583333330331</c:v>
                </c:pt>
                <c:pt idx="24560" formatCode="m/d/yyyy\ h:mm">
                  <c:v>40595.624999997002</c:v>
                </c:pt>
                <c:pt idx="24561" formatCode="m/d/yyyy\ h:mm">
                  <c:v>40595.66666666363</c:v>
                </c:pt>
                <c:pt idx="24562" formatCode="m/d/yyyy\ h:mm">
                  <c:v>40595.708333330331</c:v>
                </c:pt>
                <c:pt idx="24563" formatCode="m/d/yyyy\ h:mm">
                  <c:v>40595.749999997002</c:v>
                </c:pt>
                <c:pt idx="24564" formatCode="m/d/yyyy\ h:mm">
                  <c:v>40595.791666663608</c:v>
                </c:pt>
                <c:pt idx="24565" formatCode="m/d/yyyy\ h:mm">
                  <c:v>40595.833333330316</c:v>
                </c:pt>
                <c:pt idx="24566" formatCode="m/d/yyyy\ h:mm">
                  <c:v>40595.87499999701</c:v>
                </c:pt>
                <c:pt idx="24567" formatCode="m/d/yyyy\ h:mm">
                  <c:v>40595.91666666363</c:v>
                </c:pt>
                <c:pt idx="24568" formatCode="m/d/yyyy\ h:mm">
                  <c:v>40595.958333330324</c:v>
                </c:pt>
                <c:pt idx="24569" formatCode="m/d/yyyy\ h:mm">
                  <c:v>40595.999999996988</c:v>
                </c:pt>
                <c:pt idx="24570" formatCode="m/d/yyyy\ h:mm">
                  <c:v>40596.041666663608</c:v>
                </c:pt>
                <c:pt idx="24571" formatCode="m/d/yyyy\ h:mm">
                  <c:v>40596.083333330302</c:v>
                </c:pt>
                <c:pt idx="24572" formatCode="m/d/yyyy\ h:mm">
                  <c:v>40596.12499999698</c:v>
                </c:pt>
                <c:pt idx="24573" formatCode="m/d/yyyy\ h:mm">
                  <c:v>40596.166666663601</c:v>
                </c:pt>
                <c:pt idx="24574" formatCode="m/d/yyyy\ h:mm">
                  <c:v>40596.208333330294</c:v>
                </c:pt>
                <c:pt idx="24575" formatCode="m/d/yyyy\ h:mm">
                  <c:v>40596.249999996973</c:v>
                </c:pt>
                <c:pt idx="24576" formatCode="m/d/yyyy\ h:mm">
                  <c:v>40596.291666663579</c:v>
                </c:pt>
                <c:pt idx="24577" formatCode="m/d/yyyy\ h:mm">
                  <c:v>40596.333333330287</c:v>
                </c:pt>
                <c:pt idx="24578" formatCode="m/d/yyyy\ h:mm">
                  <c:v>40596.37499999698</c:v>
                </c:pt>
                <c:pt idx="24579" formatCode="m/d/yyyy\ h:mm">
                  <c:v>40596.416666663601</c:v>
                </c:pt>
                <c:pt idx="24580" formatCode="m/d/yyyy\ h:mm">
                  <c:v>40596.458333330294</c:v>
                </c:pt>
                <c:pt idx="24581" formatCode="m/d/yyyy\ h:mm">
                  <c:v>40596.499999996959</c:v>
                </c:pt>
                <c:pt idx="24582" formatCode="m/d/yyyy\ h:mm">
                  <c:v>40596.541666663587</c:v>
                </c:pt>
                <c:pt idx="24583" formatCode="m/d/yyyy\ h:mm">
                  <c:v>40596.583333330273</c:v>
                </c:pt>
                <c:pt idx="24584" formatCode="m/d/yyyy\ h:mm">
                  <c:v>40596.624999996951</c:v>
                </c:pt>
                <c:pt idx="24585" formatCode="m/d/yyyy\ h:mm">
                  <c:v>40596.666666663579</c:v>
                </c:pt>
                <c:pt idx="24586" formatCode="m/d/yyyy\ h:mm">
                  <c:v>40596.708333330265</c:v>
                </c:pt>
                <c:pt idx="24587" formatCode="m/d/yyyy\ h:mm">
                  <c:v>40596.749999996944</c:v>
                </c:pt>
                <c:pt idx="24588" formatCode="m/d/yyyy\ h:mm">
                  <c:v>40596.791666663565</c:v>
                </c:pt>
                <c:pt idx="24589" formatCode="m/d/yyyy\ h:mm">
                  <c:v>40596.833333330258</c:v>
                </c:pt>
                <c:pt idx="24590" formatCode="m/d/yyyy\ h:mm">
                  <c:v>40596.874999996951</c:v>
                </c:pt>
                <c:pt idx="24591" formatCode="m/d/yyyy\ h:mm">
                  <c:v>40596.916666663587</c:v>
                </c:pt>
                <c:pt idx="24592" formatCode="m/d/yyyy\ h:mm">
                  <c:v>40596.958333330265</c:v>
                </c:pt>
                <c:pt idx="24593" formatCode="m/d/yyyy\ h:mm">
                  <c:v>40596.99999999693</c:v>
                </c:pt>
                <c:pt idx="24594" formatCode="m/d/yyyy\ h:mm">
                  <c:v>40597.041666663565</c:v>
                </c:pt>
                <c:pt idx="24595" formatCode="m/d/yyyy\ h:mm">
                  <c:v>40597.083333330236</c:v>
                </c:pt>
                <c:pt idx="24596" formatCode="m/d/yyyy\ h:mm">
                  <c:v>40597.124999996922</c:v>
                </c:pt>
                <c:pt idx="24597" formatCode="m/d/yyyy\ h:mm">
                  <c:v>40597.166666663557</c:v>
                </c:pt>
                <c:pt idx="24598" formatCode="m/d/yyyy\ h:mm">
                  <c:v>40597.208333330236</c:v>
                </c:pt>
                <c:pt idx="24599" formatCode="m/d/yyyy\ h:mm">
                  <c:v>40597.249999996915</c:v>
                </c:pt>
                <c:pt idx="24600" formatCode="m/d/yyyy\ h:mm">
                  <c:v>40597.291666663536</c:v>
                </c:pt>
                <c:pt idx="24601" formatCode="m/d/yyyy\ h:mm">
                  <c:v>40597.333333330229</c:v>
                </c:pt>
                <c:pt idx="24602" formatCode="m/d/yyyy\ h:mm">
                  <c:v>40597.374999996915</c:v>
                </c:pt>
                <c:pt idx="24603" formatCode="m/d/yyyy\ h:mm">
                  <c:v>40597.416666663557</c:v>
                </c:pt>
                <c:pt idx="24604" formatCode="m/d/yyyy\ h:mm">
                  <c:v>40597.458333330236</c:v>
                </c:pt>
                <c:pt idx="24605" formatCode="m/d/yyyy\ h:mm">
                  <c:v>40597.499999996893</c:v>
                </c:pt>
                <c:pt idx="24606" formatCode="m/d/yyyy\ h:mm">
                  <c:v>40597.541666663528</c:v>
                </c:pt>
                <c:pt idx="24607" formatCode="m/d/yyyy\ h:mm">
                  <c:v>40597.583333330214</c:v>
                </c:pt>
                <c:pt idx="24608" formatCode="m/d/yyyy\ h:mm">
                  <c:v>40597.624999996893</c:v>
                </c:pt>
                <c:pt idx="24609" formatCode="m/d/yyyy\ h:mm">
                  <c:v>40597.666666663521</c:v>
                </c:pt>
                <c:pt idx="24610" formatCode="m/d/yyyy\ h:mm">
                  <c:v>40597.708333330207</c:v>
                </c:pt>
                <c:pt idx="24611" formatCode="m/d/yyyy\ h:mm">
                  <c:v>40597.749999996886</c:v>
                </c:pt>
                <c:pt idx="24612" formatCode="m/d/yyyy\ h:mm">
                  <c:v>40597.791666663506</c:v>
                </c:pt>
                <c:pt idx="24613" formatCode="m/d/yyyy\ h:mm">
                  <c:v>40597.8333333302</c:v>
                </c:pt>
                <c:pt idx="24614" formatCode="m/d/yyyy\ h:mm">
                  <c:v>40597.874999996893</c:v>
                </c:pt>
                <c:pt idx="24615" formatCode="m/d/yyyy\ h:mm">
                  <c:v>40597.916666663528</c:v>
                </c:pt>
                <c:pt idx="24616" formatCode="m/d/yyyy\ h:mm">
                  <c:v>40597.958333330207</c:v>
                </c:pt>
                <c:pt idx="24617" formatCode="m/d/yyyy\ h:mm">
                  <c:v>40597.999999996871</c:v>
                </c:pt>
                <c:pt idx="24618" formatCode="m/d/yyyy\ h:mm">
                  <c:v>40598.041666663506</c:v>
                </c:pt>
                <c:pt idx="24619" formatCode="m/d/yyyy\ h:mm">
                  <c:v>40598.083333330193</c:v>
                </c:pt>
                <c:pt idx="24620" formatCode="m/d/yyyy\ h:mm">
                  <c:v>40598.124999996864</c:v>
                </c:pt>
                <c:pt idx="24621" formatCode="m/d/yyyy\ h:mm">
                  <c:v>40598.166666663499</c:v>
                </c:pt>
                <c:pt idx="24622" formatCode="m/d/yyyy\ h:mm">
                  <c:v>40598.208333330193</c:v>
                </c:pt>
                <c:pt idx="24623" formatCode="m/d/yyyy\ h:mm">
                  <c:v>40598.249999996842</c:v>
                </c:pt>
                <c:pt idx="24624" formatCode="m/d/yyyy\ h:mm">
                  <c:v>40598.29166666347</c:v>
                </c:pt>
                <c:pt idx="24625" formatCode="m/d/yyyy\ h:mm">
                  <c:v>40598.333333330185</c:v>
                </c:pt>
                <c:pt idx="24626" formatCode="m/d/yyyy\ h:mm">
                  <c:v>40598.374999996864</c:v>
                </c:pt>
                <c:pt idx="24627" formatCode="m/d/yyyy\ h:mm">
                  <c:v>40598.416666663485</c:v>
                </c:pt>
                <c:pt idx="24628" formatCode="m/d/yyyy\ h:mm">
                  <c:v>40598.458333330185</c:v>
                </c:pt>
                <c:pt idx="24629" formatCode="m/d/yyyy\ h:mm">
                  <c:v>40598.499999996842</c:v>
                </c:pt>
                <c:pt idx="24630" formatCode="m/d/yyyy\ h:mm">
                  <c:v>40598.54166666347</c:v>
                </c:pt>
                <c:pt idx="24631" formatCode="m/d/yyyy\ h:mm">
                  <c:v>40598.583333330163</c:v>
                </c:pt>
                <c:pt idx="24632" formatCode="m/d/yyyy\ h:mm">
                  <c:v>40598.624999996835</c:v>
                </c:pt>
                <c:pt idx="24633" formatCode="m/d/yyyy\ h:mm">
                  <c:v>40598.66666666347</c:v>
                </c:pt>
                <c:pt idx="24634" formatCode="m/d/yyyy\ h:mm">
                  <c:v>40598.708333330149</c:v>
                </c:pt>
                <c:pt idx="24635" formatCode="m/d/yyyy\ h:mm">
                  <c:v>40598.749999996813</c:v>
                </c:pt>
                <c:pt idx="24636" formatCode="m/d/yyyy\ h:mm">
                  <c:v>40598.791666663441</c:v>
                </c:pt>
                <c:pt idx="24637" formatCode="m/d/yyyy\ h:mm">
                  <c:v>40598.833333330142</c:v>
                </c:pt>
                <c:pt idx="24638" formatCode="m/d/yyyy\ h:mm">
                  <c:v>40598.874999996835</c:v>
                </c:pt>
                <c:pt idx="24639" formatCode="m/d/yyyy\ h:mm">
                  <c:v>40598.91666666347</c:v>
                </c:pt>
                <c:pt idx="24640" formatCode="m/d/yyyy\ h:mm">
                  <c:v>40598.958333330156</c:v>
                </c:pt>
                <c:pt idx="24641" formatCode="m/d/yyyy\ h:mm">
                  <c:v>40598.999999996799</c:v>
                </c:pt>
                <c:pt idx="24642" formatCode="m/d/yyyy\ h:mm">
                  <c:v>40599.041666663434</c:v>
                </c:pt>
                <c:pt idx="24643" formatCode="m/d/yyyy\ h:mm">
                  <c:v>40599.083333330142</c:v>
                </c:pt>
                <c:pt idx="24644" formatCode="m/d/yyyy\ h:mm">
                  <c:v>40599.124999996791</c:v>
                </c:pt>
                <c:pt idx="24645" formatCode="m/d/yyyy\ h:mm">
                  <c:v>40599.166666663434</c:v>
                </c:pt>
                <c:pt idx="24646" formatCode="m/d/yyyy\ h:mm">
                  <c:v>40599.208333330134</c:v>
                </c:pt>
                <c:pt idx="24647" formatCode="m/d/yyyy\ h:mm">
                  <c:v>40599.249999996791</c:v>
                </c:pt>
                <c:pt idx="24648" formatCode="m/d/yyyy\ h:mm">
                  <c:v>40599.291666663412</c:v>
                </c:pt>
                <c:pt idx="24649" formatCode="m/d/yyyy\ h:mm">
                  <c:v>40599.333333330113</c:v>
                </c:pt>
                <c:pt idx="24650" formatCode="m/d/yyyy\ h:mm">
                  <c:v>40599.374999996799</c:v>
                </c:pt>
                <c:pt idx="24651" formatCode="m/d/yyyy\ h:mm">
                  <c:v>40599.416666663434</c:v>
                </c:pt>
                <c:pt idx="24652" formatCode="m/d/yyyy\ h:mm">
                  <c:v>40599.458333330134</c:v>
                </c:pt>
                <c:pt idx="24653" formatCode="m/d/yyyy\ h:mm">
                  <c:v>40599.499999996769</c:v>
                </c:pt>
                <c:pt idx="24654" formatCode="m/d/yyyy\ h:mm">
                  <c:v>40599.541666663419</c:v>
                </c:pt>
                <c:pt idx="24655" formatCode="m/d/yyyy\ h:mm">
                  <c:v>40599.583333330098</c:v>
                </c:pt>
                <c:pt idx="24656" formatCode="m/d/yyyy\ h:mm">
                  <c:v>40599.624999996762</c:v>
                </c:pt>
                <c:pt idx="24657" formatCode="m/d/yyyy\ h:mm">
                  <c:v>40599.666666663405</c:v>
                </c:pt>
                <c:pt idx="24658" formatCode="m/d/yyyy\ h:mm">
                  <c:v>40599.708333330091</c:v>
                </c:pt>
                <c:pt idx="24659" formatCode="m/d/yyyy\ h:mm">
                  <c:v>40599.749999996762</c:v>
                </c:pt>
                <c:pt idx="24660" formatCode="m/d/yyyy\ h:mm">
                  <c:v>40599.791666663376</c:v>
                </c:pt>
                <c:pt idx="24661" formatCode="m/d/yyyy\ h:mm">
                  <c:v>40599.833333330083</c:v>
                </c:pt>
                <c:pt idx="24662" formatCode="m/d/yyyy\ h:mm">
                  <c:v>40599.874999996769</c:v>
                </c:pt>
                <c:pt idx="24663" formatCode="m/d/yyyy\ h:mm">
                  <c:v>40599.916666663405</c:v>
                </c:pt>
                <c:pt idx="24664" formatCode="m/d/yyyy\ h:mm">
                  <c:v>40599.958333330098</c:v>
                </c:pt>
                <c:pt idx="24665" formatCode="m/d/yyyy\ h:mm">
                  <c:v>40599.99999999674</c:v>
                </c:pt>
                <c:pt idx="24666" formatCode="m/d/yyyy\ h:mm">
                  <c:v>40600.041666663383</c:v>
                </c:pt>
                <c:pt idx="24667" formatCode="m/d/yyyy\ h:mm">
                  <c:v>40600.083333330069</c:v>
                </c:pt>
                <c:pt idx="24668" formatCode="m/d/yyyy\ h:mm">
                  <c:v>40600.124999996733</c:v>
                </c:pt>
                <c:pt idx="24669" formatCode="m/d/yyyy\ h:mm">
                  <c:v>40600.166666663368</c:v>
                </c:pt>
                <c:pt idx="24670" formatCode="m/d/yyyy\ h:mm">
                  <c:v>40600.208333330062</c:v>
                </c:pt>
                <c:pt idx="24671" formatCode="m/d/yyyy\ h:mm">
                  <c:v>40600.249999996733</c:v>
                </c:pt>
                <c:pt idx="24672" formatCode="m/d/yyyy\ h:mm">
                  <c:v>40600.291666663346</c:v>
                </c:pt>
                <c:pt idx="24673" formatCode="m/d/yyyy\ h:mm">
                  <c:v>40600.333333330062</c:v>
                </c:pt>
                <c:pt idx="24674" formatCode="m/d/yyyy\ h:mm">
                  <c:v>40600.37499999674</c:v>
                </c:pt>
                <c:pt idx="24675" formatCode="m/d/yyyy\ h:mm">
                  <c:v>40600.416666663376</c:v>
                </c:pt>
                <c:pt idx="24676" formatCode="m/d/yyyy\ h:mm">
                  <c:v>40600.458333330069</c:v>
                </c:pt>
                <c:pt idx="24677" formatCode="m/d/yyyy\ h:mm">
                  <c:v>40600.499999996711</c:v>
                </c:pt>
                <c:pt idx="24678" formatCode="m/d/yyyy\ h:mm">
                  <c:v>40600.541666663354</c:v>
                </c:pt>
                <c:pt idx="24679" formatCode="m/d/yyyy\ h:mm">
                  <c:v>40600.58333333004</c:v>
                </c:pt>
                <c:pt idx="24680" formatCode="m/d/yyyy\ h:mm">
                  <c:v>40600.624999996711</c:v>
                </c:pt>
                <c:pt idx="24681" formatCode="m/d/yyyy\ h:mm">
                  <c:v>40600.666666663346</c:v>
                </c:pt>
                <c:pt idx="24682" formatCode="m/d/yyyy\ h:mm">
                  <c:v>40600.708333330032</c:v>
                </c:pt>
                <c:pt idx="24683" formatCode="m/d/yyyy\ h:mm">
                  <c:v>40600.749999996697</c:v>
                </c:pt>
                <c:pt idx="24684" formatCode="m/d/yyyy\ h:mm">
                  <c:v>40600.791666663317</c:v>
                </c:pt>
                <c:pt idx="24685" formatCode="m/d/yyyy\ h:mm">
                  <c:v>40600.833333330032</c:v>
                </c:pt>
                <c:pt idx="24686" formatCode="m/d/yyyy\ h:mm">
                  <c:v>40600.874999996704</c:v>
                </c:pt>
                <c:pt idx="24687" formatCode="m/d/yyyy\ h:mm">
                  <c:v>40600.916666663354</c:v>
                </c:pt>
                <c:pt idx="24688" formatCode="m/d/yyyy\ h:mm">
                  <c:v>40600.95833333004</c:v>
                </c:pt>
                <c:pt idx="24689" formatCode="m/d/yyyy\ h:mm">
                  <c:v>40600.999999996682</c:v>
                </c:pt>
                <c:pt idx="24690" formatCode="m/d/yyyy\ h:mm">
                  <c:v>40601.041666663317</c:v>
                </c:pt>
                <c:pt idx="24691" formatCode="m/d/yyyy\ h:mm">
                  <c:v>40601.083333330011</c:v>
                </c:pt>
                <c:pt idx="24692" formatCode="m/d/yyyy\ h:mm">
                  <c:v>40601.124999996682</c:v>
                </c:pt>
                <c:pt idx="24693" formatCode="m/d/yyyy\ h:mm">
                  <c:v>40601.166666663317</c:v>
                </c:pt>
                <c:pt idx="24694" formatCode="m/d/yyyy\ h:mm">
                  <c:v>40601.208333330003</c:v>
                </c:pt>
                <c:pt idx="24695" formatCode="m/d/yyyy\ h:mm">
                  <c:v>40601.249999996668</c:v>
                </c:pt>
                <c:pt idx="24696" formatCode="m/d/yyyy\ h:mm">
                  <c:v>40601.291666663288</c:v>
                </c:pt>
                <c:pt idx="24697" formatCode="m/d/yyyy\ h:mm">
                  <c:v>40601.333333330003</c:v>
                </c:pt>
                <c:pt idx="24698" formatCode="m/d/yyyy\ h:mm">
                  <c:v>40601.374999996675</c:v>
                </c:pt>
                <c:pt idx="24699" formatCode="m/d/yyyy\ h:mm">
                  <c:v>40601.416666663325</c:v>
                </c:pt>
                <c:pt idx="24700" formatCode="m/d/yyyy\ h:mm">
                  <c:v>40601.458333330011</c:v>
                </c:pt>
                <c:pt idx="24701" formatCode="m/d/yyyy\ h:mm">
                  <c:v>40601.499999996653</c:v>
                </c:pt>
                <c:pt idx="24702" formatCode="m/d/yyyy\ h:mm">
                  <c:v>40601.541666663288</c:v>
                </c:pt>
                <c:pt idx="24703" formatCode="m/d/yyyy\ h:mm">
                  <c:v>40601.583333329996</c:v>
                </c:pt>
                <c:pt idx="24704" formatCode="m/d/yyyy\ h:mm">
                  <c:v>40601.624999996646</c:v>
                </c:pt>
                <c:pt idx="24705" formatCode="m/d/yyyy\ h:mm">
                  <c:v>40601.666666663281</c:v>
                </c:pt>
                <c:pt idx="24706" formatCode="m/d/yyyy\ h:mm">
                  <c:v>40601.708333329996</c:v>
                </c:pt>
                <c:pt idx="24707" formatCode="m/d/yyyy\ h:mm">
                  <c:v>40601.749999996639</c:v>
                </c:pt>
                <c:pt idx="24708" formatCode="m/d/yyyy\ h:mm">
                  <c:v>40601.791666663259</c:v>
                </c:pt>
                <c:pt idx="24709" formatCode="m/d/yyyy\ h:mm">
                  <c:v>40601.833333329989</c:v>
                </c:pt>
                <c:pt idx="24710" formatCode="m/d/yyyy\ h:mm">
                  <c:v>40601.874999996646</c:v>
                </c:pt>
                <c:pt idx="24711" formatCode="m/d/yyyy\ h:mm">
                  <c:v>40601.916666663281</c:v>
                </c:pt>
                <c:pt idx="24712" formatCode="m/d/yyyy\ h:mm">
                  <c:v>40601.958333329996</c:v>
                </c:pt>
                <c:pt idx="24713" formatCode="m/d/yyyy\ h:mm">
                  <c:v>40601.999999996631</c:v>
                </c:pt>
                <c:pt idx="24714" formatCode="m/d/yyyy\ h:mm">
                  <c:v>40602.041666663266</c:v>
                </c:pt>
                <c:pt idx="24715" formatCode="m/d/yyyy\ h:mm">
                  <c:v>40602.083333329967</c:v>
                </c:pt>
                <c:pt idx="24716" formatCode="m/d/yyyy\ h:mm">
                  <c:v>40602.124999996617</c:v>
                </c:pt>
                <c:pt idx="24717" formatCode="m/d/yyyy\ h:mm">
                  <c:v>40602.166666663252</c:v>
                </c:pt>
                <c:pt idx="24718" formatCode="m/d/yyyy\ h:mm">
                  <c:v>40602.20833332996</c:v>
                </c:pt>
                <c:pt idx="24719" formatCode="m/d/yyyy\ h:mm">
                  <c:v>40602.249999996609</c:v>
                </c:pt>
                <c:pt idx="24720" formatCode="m/d/yyyy\ h:mm">
                  <c:v>40602.291666663237</c:v>
                </c:pt>
                <c:pt idx="24721" formatCode="m/d/yyyy\ h:mm">
                  <c:v>40602.333333329952</c:v>
                </c:pt>
                <c:pt idx="24722" formatCode="m/d/yyyy\ h:mm">
                  <c:v>40602.374999996617</c:v>
                </c:pt>
                <c:pt idx="24723" formatCode="m/d/yyyy\ h:mm">
                  <c:v>40602.416666663252</c:v>
                </c:pt>
                <c:pt idx="24724" formatCode="m/d/yyyy\ h:mm">
                  <c:v>40602.45833332996</c:v>
                </c:pt>
                <c:pt idx="24725" formatCode="m/d/yyyy\ h:mm">
                  <c:v>40602.499999996602</c:v>
                </c:pt>
                <c:pt idx="24726" formatCode="m/d/yyyy\ h:mm">
                  <c:v>40602.54166666323</c:v>
                </c:pt>
                <c:pt idx="24727" formatCode="m/d/yyyy\ h:mm">
                  <c:v>40602.583333329938</c:v>
                </c:pt>
                <c:pt idx="24728" formatCode="m/d/yyyy\ h:mm">
                  <c:v>40602.624999996602</c:v>
                </c:pt>
                <c:pt idx="24729" formatCode="m/d/yyyy\ h:mm">
                  <c:v>40602.666666663223</c:v>
                </c:pt>
                <c:pt idx="24730" formatCode="m/d/yyyy\ h:mm">
                  <c:v>40602.708333329931</c:v>
                </c:pt>
                <c:pt idx="24731" formatCode="m/d/yyyy\ h:mm">
                  <c:v>40602.749999996595</c:v>
                </c:pt>
                <c:pt idx="24732" formatCode="m/d/yyyy\ h:mm">
                  <c:v>40602.791666663201</c:v>
                </c:pt>
                <c:pt idx="24733" formatCode="m/d/yyyy\ h:mm">
                  <c:v>40602.833333329923</c:v>
                </c:pt>
                <c:pt idx="24734" formatCode="m/d/yyyy\ h:mm">
                  <c:v>40602.874999996602</c:v>
                </c:pt>
                <c:pt idx="24735" formatCode="m/d/yyyy\ h:mm">
                  <c:v>40602.916666663223</c:v>
                </c:pt>
                <c:pt idx="24736" formatCode="m/d/yyyy\ h:mm">
                  <c:v>40602.958333329931</c:v>
                </c:pt>
                <c:pt idx="24737" formatCode="m/d/yyyy\ h:mm">
                  <c:v>40602.99999999658</c:v>
                </c:pt>
                <c:pt idx="24738" formatCode="m/d/yyyy\ h:mm">
                  <c:v>40603.041666663201</c:v>
                </c:pt>
                <c:pt idx="24739" formatCode="m/d/yyyy\ h:mm">
                  <c:v>40603.083333329909</c:v>
                </c:pt>
                <c:pt idx="24740" formatCode="m/d/yyyy\ h:mm">
                  <c:v>40603.124999996573</c:v>
                </c:pt>
                <c:pt idx="24741" formatCode="m/d/yyyy\ h:mm">
                  <c:v>40603.166666663194</c:v>
                </c:pt>
                <c:pt idx="24742" formatCode="m/d/yyyy\ h:mm">
                  <c:v>40603.208333329902</c:v>
                </c:pt>
                <c:pt idx="24743" formatCode="m/d/yyyy\ h:mm">
                  <c:v>40603.249999996566</c:v>
                </c:pt>
                <c:pt idx="24744" formatCode="m/d/yyyy\ h:mm">
                  <c:v>40603.291666663179</c:v>
                </c:pt>
                <c:pt idx="24745" formatCode="m/d/yyyy\ h:mm">
                  <c:v>40603.333333329894</c:v>
                </c:pt>
                <c:pt idx="24746" formatCode="m/d/yyyy\ h:mm">
                  <c:v>40603.374999996573</c:v>
                </c:pt>
                <c:pt idx="24747" formatCode="m/d/yyyy\ h:mm">
                  <c:v>40603.416666663194</c:v>
                </c:pt>
                <c:pt idx="24748" formatCode="m/d/yyyy\ h:mm">
                  <c:v>40603.458333329902</c:v>
                </c:pt>
                <c:pt idx="24749" formatCode="m/d/yyyy\ h:mm">
                  <c:v>40603.499999996551</c:v>
                </c:pt>
                <c:pt idx="24750" formatCode="m/d/yyyy\ h:mm">
                  <c:v>40603.541666663179</c:v>
                </c:pt>
                <c:pt idx="24751" formatCode="m/d/yyyy\ h:mm">
                  <c:v>40603.58333332988</c:v>
                </c:pt>
                <c:pt idx="24752" formatCode="m/d/yyyy\ h:mm">
                  <c:v>40603.624999996544</c:v>
                </c:pt>
                <c:pt idx="24753" formatCode="m/d/yyyy\ h:mm">
                  <c:v>40603.666666663179</c:v>
                </c:pt>
                <c:pt idx="24754" formatCode="m/d/yyyy\ h:mm">
                  <c:v>40603.708333329872</c:v>
                </c:pt>
                <c:pt idx="24755" formatCode="m/d/yyyy\ h:mm">
                  <c:v>40603.749999996537</c:v>
                </c:pt>
                <c:pt idx="24756" formatCode="m/d/yyyy\ h:mm">
                  <c:v>40603.791666663157</c:v>
                </c:pt>
                <c:pt idx="24757" formatCode="m/d/yyyy\ h:mm">
                  <c:v>40603.833333329865</c:v>
                </c:pt>
                <c:pt idx="24758" formatCode="m/d/yyyy\ h:mm">
                  <c:v>40603.874999996544</c:v>
                </c:pt>
                <c:pt idx="24759" formatCode="m/d/yyyy\ h:mm">
                  <c:v>40603.916666663179</c:v>
                </c:pt>
                <c:pt idx="24760" formatCode="m/d/yyyy\ h:mm">
                  <c:v>40603.958333329865</c:v>
                </c:pt>
                <c:pt idx="24761" formatCode="m/d/yyyy\ h:mm">
                  <c:v>40603.999999996522</c:v>
                </c:pt>
                <c:pt idx="24762" formatCode="m/d/yyyy\ h:mm">
                  <c:v>40604.041666663157</c:v>
                </c:pt>
                <c:pt idx="24763" formatCode="m/d/yyyy\ h:mm">
                  <c:v>40604.083333329843</c:v>
                </c:pt>
                <c:pt idx="24764" formatCode="m/d/yyyy\ h:mm">
                  <c:v>40604.124999996515</c:v>
                </c:pt>
                <c:pt idx="24765" formatCode="m/d/yyyy\ h:mm">
                  <c:v>40604.16666666315</c:v>
                </c:pt>
                <c:pt idx="24766" formatCode="m/d/yyyy\ h:mm">
                  <c:v>40604.208333329843</c:v>
                </c:pt>
                <c:pt idx="24767" formatCode="m/d/yyyy\ h:mm">
                  <c:v>40604.249999996493</c:v>
                </c:pt>
                <c:pt idx="24768" formatCode="m/d/yyyy\ h:mm">
                  <c:v>40604.291666663121</c:v>
                </c:pt>
                <c:pt idx="24769" formatCode="m/d/yyyy\ h:mm">
                  <c:v>40604.333333329836</c:v>
                </c:pt>
                <c:pt idx="24770" formatCode="m/d/yyyy\ h:mm">
                  <c:v>40604.374999996515</c:v>
                </c:pt>
                <c:pt idx="24771" formatCode="m/d/yyyy\ h:mm">
                  <c:v>40604.41666666315</c:v>
                </c:pt>
                <c:pt idx="24772" formatCode="m/d/yyyy\ h:mm">
                  <c:v>40604.458333329843</c:v>
                </c:pt>
                <c:pt idx="24773" formatCode="m/d/yyyy\ h:mm">
                  <c:v>40604.499999996493</c:v>
                </c:pt>
                <c:pt idx="24774" formatCode="m/d/yyyy\ h:mm">
                  <c:v>40604.541666663121</c:v>
                </c:pt>
                <c:pt idx="24775" formatCode="m/d/yyyy\ h:mm">
                  <c:v>40604.583333329821</c:v>
                </c:pt>
                <c:pt idx="24776" formatCode="m/d/yyyy\ h:mm">
                  <c:v>40604.624999996486</c:v>
                </c:pt>
                <c:pt idx="24777" formatCode="m/d/yyyy\ h:mm">
                  <c:v>40604.666666663121</c:v>
                </c:pt>
                <c:pt idx="24778" formatCode="m/d/yyyy\ h:mm">
                  <c:v>40604.708333329814</c:v>
                </c:pt>
                <c:pt idx="24779" formatCode="m/d/yyyy\ h:mm">
                  <c:v>40604.749999996478</c:v>
                </c:pt>
                <c:pt idx="24780" formatCode="m/d/yyyy\ h:mm">
                  <c:v>40604.791666663099</c:v>
                </c:pt>
                <c:pt idx="24781" formatCode="m/d/yyyy\ h:mm">
                  <c:v>40604.833333329792</c:v>
                </c:pt>
                <c:pt idx="24782" formatCode="m/d/yyyy\ h:mm">
                  <c:v>40604.874999996486</c:v>
                </c:pt>
                <c:pt idx="24783" formatCode="m/d/yyyy\ h:mm">
                  <c:v>40604.916666663121</c:v>
                </c:pt>
                <c:pt idx="24784" formatCode="m/d/yyyy\ h:mm">
                  <c:v>40604.958333329814</c:v>
                </c:pt>
                <c:pt idx="24785" formatCode="m/d/yyyy\ h:mm">
                  <c:v>40604.999999996449</c:v>
                </c:pt>
                <c:pt idx="24786" formatCode="m/d/yyyy\ h:mm">
                  <c:v>40605.041666663099</c:v>
                </c:pt>
                <c:pt idx="24787" formatCode="m/d/yyyy\ h:mm">
                  <c:v>40605.083333329792</c:v>
                </c:pt>
                <c:pt idx="24788" formatCode="m/d/yyyy\ h:mm">
                  <c:v>40605.124999996442</c:v>
                </c:pt>
                <c:pt idx="24789" formatCode="m/d/yyyy\ h:mm">
                  <c:v>40605.166666663084</c:v>
                </c:pt>
                <c:pt idx="24790" formatCode="m/d/yyyy\ h:mm">
                  <c:v>40605.208333329785</c:v>
                </c:pt>
                <c:pt idx="24791" formatCode="m/d/yyyy\ h:mm">
                  <c:v>40605.249999996442</c:v>
                </c:pt>
                <c:pt idx="24792" formatCode="m/d/yyyy\ h:mm">
                  <c:v>40605.291666663063</c:v>
                </c:pt>
                <c:pt idx="24793" formatCode="m/d/yyyy\ h:mm">
                  <c:v>40605.333333329763</c:v>
                </c:pt>
                <c:pt idx="24794" formatCode="m/d/yyyy\ h:mm">
                  <c:v>40605.374999996449</c:v>
                </c:pt>
                <c:pt idx="24795" formatCode="m/d/yyyy\ h:mm">
                  <c:v>40605.416666663084</c:v>
                </c:pt>
                <c:pt idx="24796" formatCode="m/d/yyyy\ h:mm">
                  <c:v>40605.458333329785</c:v>
                </c:pt>
                <c:pt idx="24797" formatCode="m/d/yyyy\ h:mm">
                  <c:v>40605.499999996435</c:v>
                </c:pt>
                <c:pt idx="24798" formatCode="m/d/yyyy\ h:mm">
                  <c:v>40605.54166666307</c:v>
                </c:pt>
                <c:pt idx="24799" formatCode="m/d/yyyy\ h:mm">
                  <c:v>40605.583333329749</c:v>
                </c:pt>
                <c:pt idx="24800" formatCode="m/d/yyyy\ h:mm">
                  <c:v>40605.624999996413</c:v>
                </c:pt>
                <c:pt idx="24801" formatCode="m/d/yyyy\ h:mm">
                  <c:v>40605.666666663063</c:v>
                </c:pt>
                <c:pt idx="24802" formatCode="m/d/yyyy\ h:mm">
                  <c:v>40605.708333329741</c:v>
                </c:pt>
                <c:pt idx="24803" formatCode="m/d/yyyy\ h:mm">
                  <c:v>40605.749999996413</c:v>
                </c:pt>
                <c:pt idx="24804" formatCode="m/d/yyyy\ h:mm">
                  <c:v>40605.791666663041</c:v>
                </c:pt>
                <c:pt idx="24805" formatCode="m/d/yyyy\ h:mm">
                  <c:v>40605.833333329741</c:v>
                </c:pt>
                <c:pt idx="24806" formatCode="m/d/yyyy\ h:mm">
                  <c:v>40605.87499999642</c:v>
                </c:pt>
                <c:pt idx="24807" formatCode="m/d/yyyy\ h:mm">
                  <c:v>40605.916666663055</c:v>
                </c:pt>
                <c:pt idx="24808" formatCode="m/d/yyyy\ h:mm">
                  <c:v>40605.958333329749</c:v>
                </c:pt>
                <c:pt idx="24809" formatCode="m/d/yyyy\ h:mm">
                  <c:v>40605.999999996391</c:v>
                </c:pt>
                <c:pt idx="24810" formatCode="m/d/yyyy\ h:mm">
                  <c:v>40606.041666663034</c:v>
                </c:pt>
                <c:pt idx="24811" formatCode="m/d/yyyy\ h:mm">
                  <c:v>40606.083333329734</c:v>
                </c:pt>
                <c:pt idx="24812" formatCode="m/d/yyyy\ h:mm">
                  <c:v>40606.124999996391</c:v>
                </c:pt>
                <c:pt idx="24813" formatCode="m/d/yyyy\ h:mm">
                  <c:v>40606.166666663026</c:v>
                </c:pt>
                <c:pt idx="24814" formatCode="m/d/yyyy\ h:mm">
                  <c:v>40606.208333329712</c:v>
                </c:pt>
                <c:pt idx="24815" formatCode="m/d/yyyy\ h:mm">
                  <c:v>40606.249999996391</c:v>
                </c:pt>
                <c:pt idx="24816" formatCode="m/d/yyyy\ h:mm">
                  <c:v>40606.291666662997</c:v>
                </c:pt>
                <c:pt idx="24817" formatCode="m/d/yyyy\ h:mm">
                  <c:v>40606.333333329712</c:v>
                </c:pt>
                <c:pt idx="24818" formatCode="m/d/yyyy\ h:mm">
                  <c:v>40606.374999996391</c:v>
                </c:pt>
                <c:pt idx="24819" formatCode="m/d/yyyy\ h:mm">
                  <c:v>40606.416666663034</c:v>
                </c:pt>
                <c:pt idx="24820" formatCode="m/d/yyyy\ h:mm">
                  <c:v>40606.45833332972</c:v>
                </c:pt>
                <c:pt idx="24821" formatCode="m/d/yyyy\ h:mm">
                  <c:v>40606.499999996362</c:v>
                </c:pt>
                <c:pt idx="24822" formatCode="m/d/yyyy\ h:mm">
                  <c:v>40606.541666663004</c:v>
                </c:pt>
                <c:pt idx="24823" formatCode="m/d/yyyy\ h:mm">
                  <c:v>40606.583333329691</c:v>
                </c:pt>
                <c:pt idx="24824" formatCode="m/d/yyyy\ h:mm">
                  <c:v>40606.624999996362</c:v>
                </c:pt>
                <c:pt idx="24825" formatCode="m/d/yyyy\ h:mm">
                  <c:v>40606.666666662997</c:v>
                </c:pt>
                <c:pt idx="24826" formatCode="m/d/yyyy\ h:mm">
                  <c:v>40606.708333329683</c:v>
                </c:pt>
                <c:pt idx="24827" formatCode="m/d/yyyy\ h:mm">
                  <c:v>40606.749999996347</c:v>
                </c:pt>
                <c:pt idx="24828" formatCode="m/d/yyyy\ h:mm">
                  <c:v>40606.791666662975</c:v>
                </c:pt>
                <c:pt idx="24829" formatCode="m/d/yyyy\ h:mm">
                  <c:v>40606.833333329683</c:v>
                </c:pt>
                <c:pt idx="24830" formatCode="m/d/yyyy\ h:mm">
                  <c:v>40606.874999996355</c:v>
                </c:pt>
                <c:pt idx="24831" formatCode="m/d/yyyy\ h:mm">
                  <c:v>40606.916666663004</c:v>
                </c:pt>
                <c:pt idx="24832" formatCode="m/d/yyyy\ h:mm">
                  <c:v>40606.958333329691</c:v>
                </c:pt>
                <c:pt idx="24833" formatCode="m/d/yyyy\ h:mm">
                  <c:v>40606.999999996333</c:v>
                </c:pt>
                <c:pt idx="24834" formatCode="m/d/yyyy\ h:mm">
                  <c:v>40607.041666662983</c:v>
                </c:pt>
                <c:pt idx="24835" formatCode="m/d/yyyy\ h:mm">
                  <c:v>40607.083333329661</c:v>
                </c:pt>
                <c:pt idx="24836" formatCode="m/d/yyyy\ h:mm">
                  <c:v>40607.124999996333</c:v>
                </c:pt>
                <c:pt idx="24837" formatCode="m/d/yyyy\ h:mm">
                  <c:v>40607.166666662975</c:v>
                </c:pt>
                <c:pt idx="24838" formatCode="m/d/yyyy\ h:mm">
                  <c:v>40607.208333329661</c:v>
                </c:pt>
                <c:pt idx="24839" formatCode="m/d/yyyy\ h:mm">
                  <c:v>40607.249999996318</c:v>
                </c:pt>
                <c:pt idx="24840" formatCode="m/d/yyyy\ h:mm">
                  <c:v>40607.291666662954</c:v>
                </c:pt>
                <c:pt idx="24841" formatCode="m/d/yyyy\ h:mm">
                  <c:v>40607.333333329647</c:v>
                </c:pt>
                <c:pt idx="24842" formatCode="m/d/yyyy\ h:mm">
                  <c:v>40607.374999996326</c:v>
                </c:pt>
                <c:pt idx="24843" formatCode="m/d/yyyy\ h:mm">
                  <c:v>40607.416666662983</c:v>
                </c:pt>
                <c:pt idx="24844" formatCode="m/d/yyyy\ h:mm">
                  <c:v>40607.458333329654</c:v>
                </c:pt>
                <c:pt idx="24845" formatCode="m/d/yyyy\ h:mm">
                  <c:v>40607.499999996311</c:v>
                </c:pt>
                <c:pt idx="24846" formatCode="m/d/yyyy\ h:mm">
                  <c:v>40607.541666662954</c:v>
                </c:pt>
                <c:pt idx="24847" formatCode="m/d/yyyy\ h:mm">
                  <c:v>40607.583333329632</c:v>
                </c:pt>
                <c:pt idx="24848" formatCode="m/d/yyyy\ h:mm">
                  <c:v>40607.624999996297</c:v>
                </c:pt>
                <c:pt idx="24849" formatCode="m/d/yyyy\ h:mm">
                  <c:v>40607.666666662954</c:v>
                </c:pt>
                <c:pt idx="24850" formatCode="m/d/yyyy\ h:mm">
                  <c:v>40607.708333329632</c:v>
                </c:pt>
                <c:pt idx="24851" formatCode="m/d/yyyy\ h:mm">
                  <c:v>40607.749999996289</c:v>
                </c:pt>
                <c:pt idx="24852" formatCode="m/d/yyyy\ h:mm">
                  <c:v>40607.791666662932</c:v>
                </c:pt>
                <c:pt idx="24853" formatCode="m/d/yyyy\ h:mm">
                  <c:v>40607.833333329618</c:v>
                </c:pt>
                <c:pt idx="24854" formatCode="m/d/yyyy\ h:mm">
                  <c:v>40607.874999996297</c:v>
                </c:pt>
                <c:pt idx="24855" formatCode="m/d/yyyy\ h:mm">
                  <c:v>40607.916666662946</c:v>
                </c:pt>
                <c:pt idx="24856" formatCode="m/d/yyyy\ h:mm">
                  <c:v>40607.958333329625</c:v>
                </c:pt>
                <c:pt idx="24857" formatCode="m/d/yyyy\ h:mm">
                  <c:v>40607.999999996282</c:v>
                </c:pt>
                <c:pt idx="24858" formatCode="m/d/yyyy\ h:mm">
                  <c:v>40608.041666662924</c:v>
                </c:pt>
                <c:pt idx="24859" formatCode="m/d/yyyy\ h:mm">
                  <c:v>40608.083333329603</c:v>
                </c:pt>
                <c:pt idx="24860" formatCode="m/d/yyyy\ h:mm">
                  <c:v>40608.124999996267</c:v>
                </c:pt>
                <c:pt idx="24861" formatCode="m/d/yyyy\ h:mm">
                  <c:v>40608.166666662924</c:v>
                </c:pt>
                <c:pt idx="24862" formatCode="m/d/yyyy\ h:mm">
                  <c:v>40608.208333329603</c:v>
                </c:pt>
                <c:pt idx="24863" formatCode="m/d/yyyy\ h:mm">
                  <c:v>40608.24999999626</c:v>
                </c:pt>
                <c:pt idx="24864" formatCode="m/d/yyyy\ h:mm">
                  <c:v>40608.291666662903</c:v>
                </c:pt>
                <c:pt idx="24865" formatCode="m/d/yyyy\ h:mm">
                  <c:v>40608.333333329603</c:v>
                </c:pt>
                <c:pt idx="24866" formatCode="m/d/yyyy\ h:mm">
                  <c:v>40608.374999996267</c:v>
                </c:pt>
                <c:pt idx="24867" formatCode="m/d/yyyy\ h:mm">
                  <c:v>40608.416666662917</c:v>
                </c:pt>
                <c:pt idx="24868" formatCode="m/d/yyyy\ h:mm">
                  <c:v>40608.45833332961</c:v>
                </c:pt>
                <c:pt idx="24869" formatCode="m/d/yyyy\ h:mm">
                  <c:v>40608.499999996246</c:v>
                </c:pt>
                <c:pt idx="24870" formatCode="m/d/yyyy\ h:mm">
                  <c:v>40608.541666662895</c:v>
                </c:pt>
                <c:pt idx="24871" formatCode="m/d/yyyy\ h:mm">
                  <c:v>40608.583333329596</c:v>
                </c:pt>
                <c:pt idx="24872" formatCode="m/d/yyyy\ h:mm">
                  <c:v>40608.624999996238</c:v>
                </c:pt>
                <c:pt idx="24873" formatCode="m/d/yyyy\ h:mm">
                  <c:v>40608.666666662888</c:v>
                </c:pt>
                <c:pt idx="24874" formatCode="m/d/yyyy\ h:mm">
                  <c:v>40608.708333329589</c:v>
                </c:pt>
                <c:pt idx="24875" formatCode="m/d/yyyy\ h:mm">
                  <c:v>40608.749999996231</c:v>
                </c:pt>
                <c:pt idx="24876" formatCode="m/d/yyyy\ h:mm">
                  <c:v>40608.791666662866</c:v>
                </c:pt>
                <c:pt idx="24877" formatCode="m/d/yyyy\ h:mm">
                  <c:v>40608.833333329574</c:v>
                </c:pt>
                <c:pt idx="24878" formatCode="m/d/yyyy\ h:mm">
                  <c:v>40608.874999996246</c:v>
                </c:pt>
                <c:pt idx="24879" formatCode="m/d/yyyy\ h:mm">
                  <c:v>40608.916666662888</c:v>
                </c:pt>
                <c:pt idx="24880" formatCode="m/d/yyyy\ h:mm">
                  <c:v>40608.958333329581</c:v>
                </c:pt>
                <c:pt idx="24881" formatCode="m/d/yyyy\ h:mm">
                  <c:v>40608.999999996217</c:v>
                </c:pt>
                <c:pt idx="24882" formatCode="m/d/yyyy\ h:mm">
                  <c:v>40609.041666662866</c:v>
                </c:pt>
                <c:pt idx="24883" formatCode="m/d/yyyy\ h:mm">
                  <c:v>40609.08333332956</c:v>
                </c:pt>
                <c:pt idx="24884" formatCode="m/d/yyyy\ h:mm">
                  <c:v>40609.124999996209</c:v>
                </c:pt>
                <c:pt idx="24885" formatCode="m/d/yyyy\ h:mm">
                  <c:v>40609.166666662859</c:v>
                </c:pt>
                <c:pt idx="24886" formatCode="m/d/yyyy\ h:mm">
                  <c:v>40609.208333329552</c:v>
                </c:pt>
                <c:pt idx="24887" formatCode="m/d/yyyy\ h:mm">
                  <c:v>40609.249999996202</c:v>
                </c:pt>
                <c:pt idx="24888" formatCode="m/d/yyyy\ h:mm">
                  <c:v>40609.291666662837</c:v>
                </c:pt>
                <c:pt idx="24889" formatCode="m/d/yyyy\ h:mm">
                  <c:v>40609.333333329545</c:v>
                </c:pt>
                <c:pt idx="24890" formatCode="m/d/yyyy\ h:mm">
                  <c:v>40609.374999996217</c:v>
                </c:pt>
                <c:pt idx="24891" formatCode="m/d/yyyy\ h:mm">
                  <c:v>40609.416666662859</c:v>
                </c:pt>
                <c:pt idx="24892" formatCode="m/d/yyyy\ h:mm">
                  <c:v>40609.458333329552</c:v>
                </c:pt>
                <c:pt idx="24893" formatCode="m/d/yyyy\ h:mm">
                  <c:v>40609.499999996202</c:v>
                </c:pt>
                <c:pt idx="24894" formatCode="m/d/yyyy\ h:mm">
                  <c:v>40609.541666662837</c:v>
                </c:pt>
                <c:pt idx="24895" formatCode="m/d/yyyy\ h:mm">
                  <c:v>40609.58333332953</c:v>
                </c:pt>
                <c:pt idx="24896" formatCode="m/d/yyyy\ h:mm">
                  <c:v>40609.624999996195</c:v>
                </c:pt>
                <c:pt idx="24897" formatCode="m/d/yyyy\ h:mm">
                  <c:v>40609.66666666283</c:v>
                </c:pt>
                <c:pt idx="24898" formatCode="m/d/yyyy\ h:mm">
                  <c:v>40609.708333329523</c:v>
                </c:pt>
                <c:pt idx="24899" formatCode="m/d/yyyy\ h:mm">
                  <c:v>40609.749999996187</c:v>
                </c:pt>
                <c:pt idx="24900" formatCode="m/d/yyyy\ h:mm">
                  <c:v>40609.791666662808</c:v>
                </c:pt>
                <c:pt idx="24901" formatCode="m/d/yyyy\ h:mm">
                  <c:v>40609.833333329516</c:v>
                </c:pt>
                <c:pt idx="24902" formatCode="m/d/yyyy\ h:mm">
                  <c:v>40609.874999996195</c:v>
                </c:pt>
                <c:pt idx="24903" formatCode="m/d/yyyy\ h:mm">
                  <c:v>40609.91666666283</c:v>
                </c:pt>
                <c:pt idx="24904" formatCode="m/d/yyyy\ h:mm">
                  <c:v>40609.958333329523</c:v>
                </c:pt>
                <c:pt idx="24905" formatCode="m/d/yyyy\ h:mm">
                  <c:v>40609.999999996173</c:v>
                </c:pt>
                <c:pt idx="24906" formatCode="m/d/yyyy\ h:mm">
                  <c:v>40610.041666662808</c:v>
                </c:pt>
                <c:pt idx="24907" formatCode="m/d/yyyy\ h:mm">
                  <c:v>40610.083333329501</c:v>
                </c:pt>
                <c:pt idx="24908" formatCode="m/d/yyyy\ h:mm">
                  <c:v>40610.124999996166</c:v>
                </c:pt>
                <c:pt idx="24909" formatCode="m/d/yyyy\ h:mm">
                  <c:v>40610.166666662801</c:v>
                </c:pt>
                <c:pt idx="24910" formatCode="m/d/yyyy\ h:mm">
                  <c:v>40610.208333329494</c:v>
                </c:pt>
                <c:pt idx="24911" formatCode="m/d/yyyy\ h:mm">
                  <c:v>40610.249999996158</c:v>
                </c:pt>
                <c:pt idx="24912" formatCode="m/d/yyyy\ h:mm">
                  <c:v>40610.291666662772</c:v>
                </c:pt>
                <c:pt idx="24913" formatCode="m/d/yyyy\ h:mm">
                  <c:v>40610.333333329487</c:v>
                </c:pt>
                <c:pt idx="24914" formatCode="m/d/yyyy\ h:mm">
                  <c:v>40610.374999996166</c:v>
                </c:pt>
                <c:pt idx="24915" formatCode="m/d/yyyy\ h:mm">
                  <c:v>40610.416666662801</c:v>
                </c:pt>
                <c:pt idx="24916" formatCode="m/d/yyyy\ h:mm">
                  <c:v>40610.458333329494</c:v>
                </c:pt>
                <c:pt idx="24917" formatCode="m/d/yyyy\ h:mm">
                  <c:v>40610.499999996144</c:v>
                </c:pt>
                <c:pt idx="24918" formatCode="m/d/yyyy\ h:mm">
                  <c:v>40610.541666662772</c:v>
                </c:pt>
                <c:pt idx="24919" formatCode="m/d/yyyy\ h:mm">
                  <c:v>40610.583333329472</c:v>
                </c:pt>
                <c:pt idx="24920" formatCode="m/d/yyyy\ h:mm">
                  <c:v>40610.624999996136</c:v>
                </c:pt>
                <c:pt idx="24921" formatCode="m/d/yyyy\ h:mm">
                  <c:v>40610.666666662772</c:v>
                </c:pt>
                <c:pt idx="24922" formatCode="m/d/yyyy\ h:mm">
                  <c:v>40610.708333329465</c:v>
                </c:pt>
                <c:pt idx="24923" formatCode="m/d/yyyy\ h:mm">
                  <c:v>40610.749999996129</c:v>
                </c:pt>
                <c:pt idx="24924" formatCode="m/d/yyyy\ h:mm">
                  <c:v>40610.79166666275</c:v>
                </c:pt>
                <c:pt idx="24925" formatCode="m/d/yyyy\ h:mm">
                  <c:v>40610.833333329443</c:v>
                </c:pt>
                <c:pt idx="24926" formatCode="m/d/yyyy\ h:mm">
                  <c:v>40610.874999996136</c:v>
                </c:pt>
                <c:pt idx="24927" formatCode="m/d/yyyy\ h:mm">
                  <c:v>40610.916666662772</c:v>
                </c:pt>
                <c:pt idx="24928" formatCode="m/d/yyyy\ h:mm">
                  <c:v>40610.958333329465</c:v>
                </c:pt>
                <c:pt idx="24929" formatCode="m/d/yyyy\ h:mm">
                  <c:v>40610.999999996115</c:v>
                </c:pt>
                <c:pt idx="24930" formatCode="m/d/yyyy\ h:mm">
                  <c:v>40611.04166666275</c:v>
                </c:pt>
                <c:pt idx="24931" formatCode="m/d/yyyy\ h:mm">
                  <c:v>40611.083333329443</c:v>
                </c:pt>
                <c:pt idx="24932" formatCode="m/d/yyyy\ h:mm">
                  <c:v>40611.124999996093</c:v>
                </c:pt>
                <c:pt idx="24933" formatCode="m/d/yyyy\ h:mm">
                  <c:v>40611.166666662743</c:v>
                </c:pt>
                <c:pt idx="24934" formatCode="m/d/yyyy\ h:mm">
                  <c:v>40611.208333329436</c:v>
                </c:pt>
                <c:pt idx="24935" formatCode="m/d/yyyy\ h:mm">
                  <c:v>40611.249999996093</c:v>
                </c:pt>
                <c:pt idx="24936" formatCode="m/d/yyyy\ h:mm">
                  <c:v>40611.291666662721</c:v>
                </c:pt>
                <c:pt idx="24937" formatCode="m/d/yyyy\ h:mm">
                  <c:v>40611.333333329429</c:v>
                </c:pt>
                <c:pt idx="24938" formatCode="m/d/yyyy\ h:mm">
                  <c:v>40611.3749999961</c:v>
                </c:pt>
                <c:pt idx="24939" formatCode="m/d/yyyy\ h:mm">
                  <c:v>40611.416666662735</c:v>
                </c:pt>
                <c:pt idx="24940" formatCode="m/d/yyyy\ h:mm">
                  <c:v>40611.458333329436</c:v>
                </c:pt>
                <c:pt idx="24941" formatCode="m/d/yyyy\ h:mm">
                  <c:v>40611.499999996086</c:v>
                </c:pt>
                <c:pt idx="24942" formatCode="m/d/yyyy\ h:mm">
                  <c:v>40611.541666662721</c:v>
                </c:pt>
                <c:pt idx="24943" formatCode="m/d/yyyy\ h:mm">
                  <c:v>40611.583333329399</c:v>
                </c:pt>
                <c:pt idx="24944" formatCode="m/d/yyyy\ h:mm">
                  <c:v>40611.624999996078</c:v>
                </c:pt>
                <c:pt idx="24945" formatCode="m/d/yyyy\ h:mm">
                  <c:v>40611.666666662713</c:v>
                </c:pt>
                <c:pt idx="24946" formatCode="m/d/yyyy\ h:mm">
                  <c:v>40611.708333329392</c:v>
                </c:pt>
                <c:pt idx="24947" formatCode="m/d/yyyy\ h:mm">
                  <c:v>40611.749999996071</c:v>
                </c:pt>
                <c:pt idx="24948" formatCode="m/d/yyyy\ h:mm">
                  <c:v>40611.791666662692</c:v>
                </c:pt>
                <c:pt idx="24949" formatCode="m/d/yyyy\ h:mm">
                  <c:v>40611.833333329392</c:v>
                </c:pt>
                <c:pt idx="24950" formatCode="m/d/yyyy\ h:mm">
                  <c:v>40611.874999996071</c:v>
                </c:pt>
                <c:pt idx="24951" formatCode="m/d/yyyy\ h:mm">
                  <c:v>40611.916666662706</c:v>
                </c:pt>
                <c:pt idx="24952" formatCode="m/d/yyyy\ h:mm">
                  <c:v>40611.958333329399</c:v>
                </c:pt>
                <c:pt idx="24953" formatCode="m/d/yyyy\ h:mm">
                  <c:v>40611.999999996042</c:v>
                </c:pt>
                <c:pt idx="24954" formatCode="m/d/yyyy\ h:mm">
                  <c:v>40612.041666662684</c:v>
                </c:pt>
                <c:pt idx="24955" formatCode="m/d/yyyy\ h:mm">
                  <c:v>40612.083333329385</c:v>
                </c:pt>
                <c:pt idx="24956" formatCode="m/d/yyyy\ h:mm">
                  <c:v>40612.124999996042</c:v>
                </c:pt>
                <c:pt idx="24957" formatCode="m/d/yyyy\ h:mm">
                  <c:v>40612.166666662677</c:v>
                </c:pt>
                <c:pt idx="24958" formatCode="m/d/yyyy\ h:mm">
                  <c:v>40612.208333329363</c:v>
                </c:pt>
                <c:pt idx="24959" formatCode="m/d/yyyy\ h:mm">
                  <c:v>40612.249999996042</c:v>
                </c:pt>
                <c:pt idx="24960" formatCode="m/d/yyyy\ h:mm">
                  <c:v>40612.291666662655</c:v>
                </c:pt>
                <c:pt idx="24961" formatCode="m/d/yyyy\ h:mm">
                  <c:v>40612.333333329363</c:v>
                </c:pt>
                <c:pt idx="24962" formatCode="m/d/yyyy\ h:mm">
                  <c:v>40612.374999996049</c:v>
                </c:pt>
                <c:pt idx="24963" formatCode="m/d/yyyy\ h:mm">
                  <c:v>40612.416666662684</c:v>
                </c:pt>
                <c:pt idx="24964" formatCode="m/d/yyyy\ h:mm">
                  <c:v>40612.45833332937</c:v>
                </c:pt>
                <c:pt idx="24965" formatCode="m/d/yyyy\ h:mm">
                  <c:v>40612.499999996013</c:v>
                </c:pt>
                <c:pt idx="24966" formatCode="m/d/yyyy\ h:mm">
                  <c:v>40612.541666662662</c:v>
                </c:pt>
                <c:pt idx="24967" formatCode="m/d/yyyy\ h:mm">
                  <c:v>40612.583333329341</c:v>
                </c:pt>
                <c:pt idx="24968" formatCode="m/d/yyyy\ h:mm">
                  <c:v>40612.624999996013</c:v>
                </c:pt>
                <c:pt idx="24969" formatCode="m/d/yyyy\ h:mm">
                  <c:v>40612.666666662648</c:v>
                </c:pt>
                <c:pt idx="24970" formatCode="m/d/yyyy\ h:mm">
                  <c:v>40612.708333329341</c:v>
                </c:pt>
                <c:pt idx="24971" formatCode="m/d/yyyy\ h:mm">
                  <c:v>40612.749999995998</c:v>
                </c:pt>
                <c:pt idx="24972" formatCode="m/d/yyyy\ h:mm">
                  <c:v>40612.791666662619</c:v>
                </c:pt>
                <c:pt idx="24973" formatCode="m/d/yyyy\ h:mm">
                  <c:v>40612.833333329341</c:v>
                </c:pt>
                <c:pt idx="24974" formatCode="m/d/yyyy\ h:mm">
                  <c:v>40612.874999996005</c:v>
                </c:pt>
                <c:pt idx="24975" formatCode="m/d/yyyy\ h:mm">
                  <c:v>40612.916666662655</c:v>
                </c:pt>
                <c:pt idx="24976" formatCode="m/d/yyyy\ h:mm">
                  <c:v>40612.958333329341</c:v>
                </c:pt>
                <c:pt idx="24977" formatCode="m/d/yyyy\ h:mm">
                  <c:v>40612.999999995991</c:v>
                </c:pt>
                <c:pt idx="24978" formatCode="m/d/yyyy\ h:mm">
                  <c:v>40613.041666662619</c:v>
                </c:pt>
                <c:pt idx="24979" formatCode="m/d/yyyy\ h:mm">
                  <c:v>40613.083333329312</c:v>
                </c:pt>
                <c:pt idx="24980" formatCode="m/d/yyyy\ h:mm">
                  <c:v>40613.124999995991</c:v>
                </c:pt>
                <c:pt idx="24981" formatCode="m/d/yyyy\ h:mm">
                  <c:v>40613.166666662619</c:v>
                </c:pt>
                <c:pt idx="24982" formatCode="m/d/yyyy\ h:mm">
                  <c:v>40613.208333329312</c:v>
                </c:pt>
                <c:pt idx="24983" formatCode="m/d/yyyy\ h:mm">
                  <c:v>40613.249999995969</c:v>
                </c:pt>
                <c:pt idx="24984" formatCode="m/d/yyyy\ h:mm">
                  <c:v>40613.29166666259</c:v>
                </c:pt>
                <c:pt idx="24985" formatCode="m/d/yyyy\ h:mm">
                  <c:v>40613.333333329298</c:v>
                </c:pt>
                <c:pt idx="24986" formatCode="m/d/yyyy\ h:mm">
                  <c:v>40613.374999995976</c:v>
                </c:pt>
                <c:pt idx="24987" formatCode="m/d/yyyy\ h:mm">
                  <c:v>40613.416666662626</c:v>
                </c:pt>
                <c:pt idx="24988" formatCode="m/d/yyyy\ h:mm">
                  <c:v>40613.458333329305</c:v>
                </c:pt>
                <c:pt idx="24989" formatCode="m/d/yyyy\ h:mm">
                  <c:v>40613.499999995962</c:v>
                </c:pt>
                <c:pt idx="24990" formatCode="m/d/yyyy\ h:mm">
                  <c:v>40613.541666662597</c:v>
                </c:pt>
                <c:pt idx="24991" formatCode="m/d/yyyy\ h:mm">
                  <c:v>40613.583333329283</c:v>
                </c:pt>
                <c:pt idx="24992" formatCode="m/d/yyyy\ h:mm">
                  <c:v>40613.624999995947</c:v>
                </c:pt>
                <c:pt idx="24993" formatCode="m/d/yyyy\ h:mm">
                  <c:v>40613.66666666259</c:v>
                </c:pt>
                <c:pt idx="24994" formatCode="m/d/yyyy\ h:mm">
                  <c:v>40613.708333329283</c:v>
                </c:pt>
                <c:pt idx="24995" formatCode="m/d/yyyy\ h:mm">
                  <c:v>40613.74999999594</c:v>
                </c:pt>
                <c:pt idx="24996" formatCode="m/d/yyyy\ h:mm">
                  <c:v>40613.791666662575</c:v>
                </c:pt>
                <c:pt idx="24997" formatCode="m/d/yyyy\ h:mm">
                  <c:v>40613.833333329268</c:v>
                </c:pt>
                <c:pt idx="24998" formatCode="m/d/yyyy\ h:mm">
                  <c:v>40613.874999995947</c:v>
                </c:pt>
                <c:pt idx="24999" formatCode="m/d/yyyy\ h:mm">
                  <c:v>40613.916666662597</c:v>
                </c:pt>
                <c:pt idx="25000" formatCode="m/d/yyyy\ h:mm">
                  <c:v>40613.958333329276</c:v>
                </c:pt>
                <c:pt idx="25001" formatCode="m/d/yyyy\ h:mm">
                  <c:v>40613.999999995933</c:v>
                </c:pt>
                <c:pt idx="25002" formatCode="m/d/yyyy\ h:mm">
                  <c:v>40614.041666662575</c:v>
                </c:pt>
                <c:pt idx="25003" formatCode="m/d/yyyy\ h:mm">
                  <c:v>40614.083333329261</c:v>
                </c:pt>
                <c:pt idx="25004" formatCode="m/d/yyyy\ h:mm">
                  <c:v>40614.124999995918</c:v>
                </c:pt>
                <c:pt idx="25005" formatCode="m/d/yyyy\ h:mm">
                  <c:v>40614.166666662575</c:v>
                </c:pt>
                <c:pt idx="25006" formatCode="m/d/yyyy\ h:mm">
                  <c:v>40614.208333329247</c:v>
                </c:pt>
                <c:pt idx="25007" formatCode="m/d/yyyy\ h:mm">
                  <c:v>40614.249999995911</c:v>
                </c:pt>
                <c:pt idx="25008" formatCode="m/d/yyyy\ h:mm">
                  <c:v>40614.291666662553</c:v>
                </c:pt>
                <c:pt idx="25009" formatCode="m/d/yyyy\ h:mm">
                  <c:v>40614.333333329239</c:v>
                </c:pt>
                <c:pt idx="25010" formatCode="m/d/yyyy\ h:mm">
                  <c:v>40614.374999995925</c:v>
                </c:pt>
                <c:pt idx="25011" formatCode="m/d/yyyy\ h:mm">
                  <c:v>40614.416666662568</c:v>
                </c:pt>
                <c:pt idx="25012" formatCode="m/d/yyyy\ h:mm">
                  <c:v>40614.458333329247</c:v>
                </c:pt>
                <c:pt idx="25013" formatCode="m/d/yyyy\ h:mm">
                  <c:v>40614.499999995896</c:v>
                </c:pt>
                <c:pt idx="25014" formatCode="m/d/yyyy\ h:mm">
                  <c:v>40614.541666662546</c:v>
                </c:pt>
                <c:pt idx="25015" formatCode="m/d/yyyy\ h:mm">
                  <c:v>40614.583333329232</c:v>
                </c:pt>
                <c:pt idx="25016" formatCode="m/d/yyyy\ h:mm">
                  <c:v>40614.624999995889</c:v>
                </c:pt>
                <c:pt idx="25017" formatCode="m/d/yyyy\ h:mm">
                  <c:v>40614.666666662539</c:v>
                </c:pt>
                <c:pt idx="25018" formatCode="m/d/yyyy\ h:mm">
                  <c:v>40614.708333329218</c:v>
                </c:pt>
                <c:pt idx="25019" formatCode="m/d/yyyy\ h:mm">
                  <c:v>40614.749999995882</c:v>
                </c:pt>
                <c:pt idx="25020" formatCode="m/d/yyyy\ h:mm">
                  <c:v>40614.791666662517</c:v>
                </c:pt>
                <c:pt idx="25021" formatCode="m/d/yyyy\ h:mm">
                  <c:v>40614.83333332921</c:v>
                </c:pt>
                <c:pt idx="25022" formatCode="m/d/yyyy\ h:mm">
                  <c:v>40614.874999995896</c:v>
                </c:pt>
                <c:pt idx="25023" formatCode="m/d/yyyy\ h:mm">
                  <c:v>40614.916666662539</c:v>
                </c:pt>
                <c:pt idx="25024" formatCode="m/d/yyyy\ h:mm">
                  <c:v>40614.958333329218</c:v>
                </c:pt>
                <c:pt idx="25025" formatCode="m/d/yyyy\ h:mm">
                  <c:v>40614.999999995867</c:v>
                </c:pt>
                <c:pt idx="25026" formatCode="m/d/yyyy\ h:mm">
                  <c:v>40615.041666662524</c:v>
                </c:pt>
                <c:pt idx="25027" formatCode="m/d/yyyy\ h:mm">
                  <c:v>40615.083333329203</c:v>
                </c:pt>
                <c:pt idx="25028" formatCode="m/d/yyyy\ h:mm">
                  <c:v>40615.12499999586</c:v>
                </c:pt>
                <c:pt idx="25029" formatCode="m/d/yyyy\ h:mm">
                  <c:v>40615.166666662524</c:v>
                </c:pt>
                <c:pt idx="25030" formatCode="m/d/yyyy\ h:mm">
                  <c:v>40615.208333329203</c:v>
                </c:pt>
                <c:pt idx="25031" formatCode="m/d/yyyy\ h:mm">
                  <c:v>40615.249999995853</c:v>
                </c:pt>
                <c:pt idx="25032" formatCode="m/d/yyyy\ h:mm">
                  <c:v>40615.291666662488</c:v>
                </c:pt>
                <c:pt idx="25033" formatCode="m/d/yyyy\ h:mm">
                  <c:v>40615.333333329196</c:v>
                </c:pt>
                <c:pt idx="25034" formatCode="m/d/yyyy\ h:mm">
                  <c:v>40615.37499999586</c:v>
                </c:pt>
                <c:pt idx="25035" formatCode="m/d/yyyy\ h:mm">
                  <c:v>40615.41666666251</c:v>
                </c:pt>
                <c:pt idx="25036" formatCode="m/d/yyyy\ h:mm">
                  <c:v>40615.45833332921</c:v>
                </c:pt>
                <c:pt idx="25037" formatCode="m/d/yyyy\ h:mm">
                  <c:v>40615.499999995838</c:v>
                </c:pt>
                <c:pt idx="25038" formatCode="m/d/yyyy\ h:mm">
                  <c:v>40615.541666662488</c:v>
                </c:pt>
                <c:pt idx="25039" formatCode="m/d/yyyy\ h:mm">
                  <c:v>40615.583333329188</c:v>
                </c:pt>
                <c:pt idx="25040" formatCode="m/d/yyyy\ h:mm">
                  <c:v>40615.624999995831</c:v>
                </c:pt>
                <c:pt idx="25041" formatCode="m/d/yyyy\ h:mm">
                  <c:v>40615.666666662481</c:v>
                </c:pt>
                <c:pt idx="25042" formatCode="m/d/yyyy\ h:mm">
                  <c:v>40615.708333329174</c:v>
                </c:pt>
                <c:pt idx="25043" formatCode="m/d/yyyy\ h:mm">
                  <c:v>40615.749999995831</c:v>
                </c:pt>
                <c:pt idx="25044" formatCode="m/d/yyyy\ h:mm">
                  <c:v>40615.791666662459</c:v>
                </c:pt>
                <c:pt idx="25045" formatCode="m/d/yyyy\ h:mm">
                  <c:v>40615.833333329167</c:v>
                </c:pt>
                <c:pt idx="25046" formatCode="m/d/yyyy\ h:mm">
                  <c:v>40615.874999995838</c:v>
                </c:pt>
                <c:pt idx="25047" formatCode="m/d/yyyy\ h:mm">
                  <c:v>40615.916666662481</c:v>
                </c:pt>
                <c:pt idx="25048" formatCode="m/d/yyyy\ h:mm">
                  <c:v>40615.958333329174</c:v>
                </c:pt>
                <c:pt idx="25049" formatCode="m/d/yyyy\ h:mm">
                  <c:v>40615.999999995809</c:v>
                </c:pt>
                <c:pt idx="25050" formatCode="m/d/yyyy\ h:mm">
                  <c:v>40616.041666662459</c:v>
                </c:pt>
                <c:pt idx="25051" formatCode="m/d/yyyy\ h:mm">
                  <c:v>40616.083333329152</c:v>
                </c:pt>
                <c:pt idx="25052" formatCode="m/d/yyyy\ h:mm">
                  <c:v>40616.124999995802</c:v>
                </c:pt>
                <c:pt idx="25053" formatCode="m/d/yyyy\ h:mm">
                  <c:v>40616.166666662451</c:v>
                </c:pt>
                <c:pt idx="25054" formatCode="m/d/yyyy\ h:mm">
                  <c:v>40616.208333329145</c:v>
                </c:pt>
                <c:pt idx="25055" formatCode="m/d/yyyy\ h:mm">
                  <c:v>40616.249999995794</c:v>
                </c:pt>
                <c:pt idx="25056" formatCode="m/d/yyyy\ h:mm">
                  <c:v>40616.29166666243</c:v>
                </c:pt>
                <c:pt idx="25057" formatCode="m/d/yyyy\ h:mm">
                  <c:v>40616.333333329138</c:v>
                </c:pt>
                <c:pt idx="25058" formatCode="m/d/yyyy\ h:mm">
                  <c:v>40616.374999995802</c:v>
                </c:pt>
                <c:pt idx="25059" formatCode="m/d/yyyy\ h:mm">
                  <c:v>40616.416666662451</c:v>
                </c:pt>
                <c:pt idx="25060" formatCode="m/d/yyyy\ h:mm">
                  <c:v>40616.458333329145</c:v>
                </c:pt>
                <c:pt idx="25061" formatCode="m/d/yyyy\ h:mm">
                  <c:v>40616.49999999578</c:v>
                </c:pt>
                <c:pt idx="25062" formatCode="m/d/yyyy\ h:mm">
                  <c:v>40616.54166666243</c:v>
                </c:pt>
                <c:pt idx="25063" formatCode="m/d/yyyy\ h:mm">
                  <c:v>40616.583333329123</c:v>
                </c:pt>
                <c:pt idx="25064" formatCode="m/d/yyyy\ h:mm">
                  <c:v>40616.624999995773</c:v>
                </c:pt>
                <c:pt idx="25065" formatCode="m/d/yyyy\ h:mm">
                  <c:v>40616.666666662422</c:v>
                </c:pt>
                <c:pt idx="25066" formatCode="m/d/yyyy\ h:mm">
                  <c:v>40616.708333329116</c:v>
                </c:pt>
                <c:pt idx="25067" formatCode="m/d/yyyy\ h:mm">
                  <c:v>40616.749999995765</c:v>
                </c:pt>
                <c:pt idx="25068" formatCode="m/d/yyyy\ h:mm">
                  <c:v>40616.791666662401</c:v>
                </c:pt>
                <c:pt idx="25069" formatCode="m/d/yyyy\ h:mm">
                  <c:v>40616.833333329108</c:v>
                </c:pt>
                <c:pt idx="25070" formatCode="m/d/yyyy\ h:mm">
                  <c:v>40616.874999995773</c:v>
                </c:pt>
                <c:pt idx="25071" formatCode="m/d/yyyy\ h:mm">
                  <c:v>40616.916666662422</c:v>
                </c:pt>
                <c:pt idx="25072" formatCode="m/d/yyyy\ h:mm">
                  <c:v>40616.958333329116</c:v>
                </c:pt>
                <c:pt idx="25073" formatCode="m/d/yyyy\ h:mm">
                  <c:v>40616.999999995751</c:v>
                </c:pt>
                <c:pt idx="25074" formatCode="m/d/yyyy\ h:mm">
                  <c:v>40617.041666662401</c:v>
                </c:pt>
                <c:pt idx="25075" formatCode="m/d/yyyy\ h:mm">
                  <c:v>40617.083333329094</c:v>
                </c:pt>
                <c:pt idx="25076" formatCode="m/d/yyyy\ h:mm">
                  <c:v>40617.124999995744</c:v>
                </c:pt>
                <c:pt idx="25077" formatCode="m/d/yyyy\ h:mm">
                  <c:v>40617.166666662393</c:v>
                </c:pt>
                <c:pt idx="25078" formatCode="m/d/yyyy\ h:mm">
                  <c:v>40617.208333329087</c:v>
                </c:pt>
                <c:pt idx="25079" formatCode="m/d/yyyy\ h:mm">
                  <c:v>40617.249999995736</c:v>
                </c:pt>
                <c:pt idx="25080" formatCode="m/d/yyyy\ h:mm">
                  <c:v>40617.291666662371</c:v>
                </c:pt>
                <c:pt idx="25081" formatCode="m/d/yyyy\ h:mm">
                  <c:v>40617.333333329079</c:v>
                </c:pt>
                <c:pt idx="25082" formatCode="m/d/yyyy\ h:mm">
                  <c:v>40617.374999995744</c:v>
                </c:pt>
                <c:pt idx="25083" formatCode="m/d/yyyy\ h:mm">
                  <c:v>40617.416666662386</c:v>
                </c:pt>
                <c:pt idx="25084" formatCode="m/d/yyyy\ h:mm">
                  <c:v>40617.458333329087</c:v>
                </c:pt>
                <c:pt idx="25085" formatCode="m/d/yyyy\ h:mm">
                  <c:v>40617.499999995722</c:v>
                </c:pt>
                <c:pt idx="25086" formatCode="m/d/yyyy\ h:mm">
                  <c:v>40617.541666662371</c:v>
                </c:pt>
                <c:pt idx="25087" formatCode="m/d/yyyy\ h:mm">
                  <c:v>40617.583333329065</c:v>
                </c:pt>
                <c:pt idx="25088" formatCode="m/d/yyyy\ h:mm">
                  <c:v>40617.624999995714</c:v>
                </c:pt>
                <c:pt idx="25089" formatCode="m/d/yyyy\ h:mm">
                  <c:v>40617.666666662364</c:v>
                </c:pt>
                <c:pt idx="25090" formatCode="m/d/yyyy\ h:mm">
                  <c:v>40617.708333329043</c:v>
                </c:pt>
                <c:pt idx="25091" formatCode="m/d/yyyy\ h:mm">
                  <c:v>40617.749999995707</c:v>
                </c:pt>
                <c:pt idx="25092" formatCode="m/d/yyyy\ h:mm">
                  <c:v>40617.791666662342</c:v>
                </c:pt>
                <c:pt idx="25093" formatCode="m/d/yyyy\ h:mm">
                  <c:v>40617.833333329043</c:v>
                </c:pt>
                <c:pt idx="25094" formatCode="m/d/yyyy\ h:mm">
                  <c:v>40617.874999995714</c:v>
                </c:pt>
                <c:pt idx="25095" formatCode="m/d/yyyy\ h:mm">
                  <c:v>40617.916666662364</c:v>
                </c:pt>
                <c:pt idx="25096" formatCode="m/d/yyyy\ h:mm">
                  <c:v>40617.95833332905</c:v>
                </c:pt>
                <c:pt idx="25097" formatCode="m/d/yyyy\ h:mm">
                  <c:v>40617.999999995685</c:v>
                </c:pt>
                <c:pt idx="25098" formatCode="m/d/yyyy\ h:mm">
                  <c:v>40618.041666662342</c:v>
                </c:pt>
                <c:pt idx="25099" formatCode="m/d/yyyy\ h:mm">
                  <c:v>40618.083333329036</c:v>
                </c:pt>
                <c:pt idx="25100" formatCode="m/d/yyyy\ h:mm">
                  <c:v>40618.124999995685</c:v>
                </c:pt>
                <c:pt idx="25101" formatCode="m/d/yyyy\ h:mm">
                  <c:v>40618.166666662328</c:v>
                </c:pt>
                <c:pt idx="25102" formatCode="m/d/yyyy\ h:mm">
                  <c:v>40618.208333329028</c:v>
                </c:pt>
                <c:pt idx="25103" formatCode="m/d/yyyy\ h:mm">
                  <c:v>40618.249999995678</c:v>
                </c:pt>
                <c:pt idx="25104" formatCode="m/d/yyyy\ h:mm">
                  <c:v>40618.291666662306</c:v>
                </c:pt>
                <c:pt idx="25105" formatCode="m/d/yyyy\ h:mm">
                  <c:v>40618.333333329021</c:v>
                </c:pt>
                <c:pt idx="25106" formatCode="m/d/yyyy\ h:mm">
                  <c:v>40618.374999995685</c:v>
                </c:pt>
                <c:pt idx="25107" formatCode="m/d/yyyy\ h:mm">
                  <c:v>40618.416666662335</c:v>
                </c:pt>
                <c:pt idx="25108" formatCode="m/d/yyyy\ h:mm">
                  <c:v>40618.458333329028</c:v>
                </c:pt>
                <c:pt idx="25109" formatCode="m/d/yyyy\ h:mm">
                  <c:v>40618.499999995664</c:v>
                </c:pt>
                <c:pt idx="25110" formatCode="m/d/yyyy\ h:mm">
                  <c:v>40618.541666662313</c:v>
                </c:pt>
                <c:pt idx="25111" formatCode="m/d/yyyy\ h:mm">
                  <c:v>40618.583333329007</c:v>
                </c:pt>
                <c:pt idx="25112" formatCode="m/d/yyyy\ h:mm">
                  <c:v>40618.624999995656</c:v>
                </c:pt>
                <c:pt idx="25113" formatCode="m/d/yyyy\ h:mm">
                  <c:v>40618.666666662299</c:v>
                </c:pt>
                <c:pt idx="25114" formatCode="m/d/yyyy\ h:mm">
                  <c:v>40618.708333329007</c:v>
                </c:pt>
                <c:pt idx="25115" formatCode="m/d/yyyy\ h:mm">
                  <c:v>40618.749999995634</c:v>
                </c:pt>
                <c:pt idx="25116" formatCode="m/d/yyyy\ h:mm">
                  <c:v>40618.79166666227</c:v>
                </c:pt>
                <c:pt idx="25117" formatCode="m/d/yyyy\ h:mm">
                  <c:v>40618.833333328999</c:v>
                </c:pt>
                <c:pt idx="25118" formatCode="m/d/yyyy\ h:mm">
                  <c:v>40618.874999995642</c:v>
                </c:pt>
                <c:pt idx="25119" formatCode="m/d/yyyy\ h:mm">
                  <c:v>40618.916666662306</c:v>
                </c:pt>
                <c:pt idx="25120" formatCode="m/d/yyyy\ h:mm">
                  <c:v>40618.958333329007</c:v>
                </c:pt>
                <c:pt idx="25121" formatCode="m/d/yyyy\ h:mm">
                  <c:v>40618.999999995634</c:v>
                </c:pt>
                <c:pt idx="25122" formatCode="m/d/yyyy\ h:mm">
                  <c:v>40619.041666662277</c:v>
                </c:pt>
                <c:pt idx="25123" formatCode="m/d/yyyy\ h:mm">
                  <c:v>40619.083333328985</c:v>
                </c:pt>
                <c:pt idx="25124" formatCode="m/d/yyyy\ h:mm">
                  <c:v>40619.124999995627</c:v>
                </c:pt>
                <c:pt idx="25125" formatCode="m/d/yyyy\ h:mm">
                  <c:v>40619.16666666227</c:v>
                </c:pt>
                <c:pt idx="25126" formatCode="m/d/yyyy\ h:mm">
                  <c:v>40619.208333328985</c:v>
                </c:pt>
                <c:pt idx="25127" formatCode="m/d/yyyy\ h:mm">
                  <c:v>40619.24999999562</c:v>
                </c:pt>
                <c:pt idx="25128" formatCode="m/d/yyyy\ h:mm">
                  <c:v>40619.291666662255</c:v>
                </c:pt>
                <c:pt idx="25129" formatCode="m/d/yyyy\ h:mm">
                  <c:v>40619.33333332897</c:v>
                </c:pt>
                <c:pt idx="25130" formatCode="m/d/yyyy\ h:mm">
                  <c:v>40619.374999995613</c:v>
                </c:pt>
                <c:pt idx="25131" formatCode="m/d/yyyy\ h:mm">
                  <c:v>40619.416666662277</c:v>
                </c:pt>
                <c:pt idx="25132" formatCode="m/d/yyyy\ h:mm">
                  <c:v>40619.458333328977</c:v>
                </c:pt>
                <c:pt idx="25133" formatCode="m/d/yyyy\ h:mm">
                  <c:v>40619.499999995605</c:v>
                </c:pt>
                <c:pt idx="25134" formatCode="m/d/yyyy\ h:mm">
                  <c:v>40619.541666662248</c:v>
                </c:pt>
                <c:pt idx="25135" formatCode="m/d/yyyy\ h:mm">
                  <c:v>40619.583333328956</c:v>
                </c:pt>
                <c:pt idx="25136" formatCode="m/d/yyyy\ h:mm">
                  <c:v>40619.624999995598</c:v>
                </c:pt>
                <c:pt idx="25137" formatCode="m/d/yyyy\ h:mm">
                  <c:v>40619.666666662233</c:v>
                </c:pt>
                <c:pt idx="25138" formatCode="m/d/yyyy\ h:mm">
                  <c:v>40619.708333328948</c:v>
                </c:pt>
                <c:pt idx="25139" formatCode="m/d/yyyy\ h:mm">
                  <c:v>40619.749999995591</c:v>
                </c:pt>
                <c:pt idx="25140" formatCode="m/d/yyyy\ h:mm">
                  <c:v>40619.791666662219</c:v>
                </c:pt>
                <c:pt idx="25141" formatCode="m/d/yyyy\ h:mm">
                  <c:v>40619.833333328941</c:v>
                </c:pt>
                <c:pt idx="25142" formatCode="m/d/yyyy\ h:mm">
                  <c:v>40619.874999995598</c:v>
                </c:pt>
                <c:pt idx="25143" formatCode="m/d/yyyy\ h:mm">
                  <c:v>40619.916666662233</c:v>
                </c:pt>
                <c:pt idx="25144" formatCode="m/d/yyyy\ h:mm">
                  <c:v>40619.958333328948</c:v>
                </c:pt>
                <c:pt idx="25145" formatCode="m/d/yyyy\ h:mm">
                  <c:v>40619.999999995583</c:v>
                </c:pt>
                <c:pt idx="25146" formatCode="m/d/yyyy\ h:mm">
                  <c:v>40620.041666662219</c:v>
                </c:pt>
                <c:pt idx="25147" formatCode="m/d/yyyy\ h:mm">
                  <c:v>40620.083333328927</c:v>
                </c:pt>
                <c:pt idx="25148" formatCode="m/d/yyyy\ h:mm">
                  <c:v>40620.124999995569</c:v>
                </c:pt>
                <c:pt idx="25149" formatCode="m/d/yyyy\ h:mm">
                  <c:v>40620.166666662204</c:v>
                </c:pt>
                <c:pt idx="25150" formatCode="m/d/yyyy\ h:mm">
                  <c:v>40620.208333328919</c:v>
                </c:pt>
                <c:pt idx="25151" formatCode="m/d/yyyy\ h:mm">
                  <c:v>40620.249999995562</c:v>
                </c:pt>
                <c:pt idx="25152" formatCode="m/d/yyyy\ h:mm">
                  <c:v>40620.29166666219</c:v>
                </c:pt>
                <c:pt idx="25153" formatCode="m/d/yyyy\ h:mm">
                  <c:v>40620.333333328905</c:v>
                </c:pt>
                <c:pt idx="25154" formatCode="m/d/yyyy\ h:mm">
                  <c:v>40620.374999995576</c:v>
                </c:pt>
                <c:pt idx="25155" formatCode="m/d/yyyy\ h:mm">
                  <c:v>40620.416666662204</c:v>
                </c:pt>
                <c:pt idx="25156" formatCode="m/d/yyyy\ h:mm">
                  <c:v>40620.458333328912</c:v>
                </c:pt>
                <c:pt idx="25157" formatCode="m/d/yyyy\ h:mm">
                  <c:v>40620.499999995547</c:v>
                </c:pt>
                <c:pt idx="25158" formatCode="m/d/yyyy\ h:mm">
                  <c:v>40620.54166666219</c:v>
                </c:pt>
                <c:pt idx="25159" formatCode="m/d/yyyy\ h:mm">
                  <c:v>40620.583333328897</c:v>
                </c:pt>
                <c:pt idx="25160" formatCode="m/d/yyyy\ h:mm">
                  <c:v>40620.62499999554</c:v>
                </c:pt>
                <c:pt idx="25161" formatCode="m/d/yyyy\ h:mm">
                  <c:v>40620.66666666219</c:v>
                </c:pt>
                <c:pt idx="25162" formatCode="m/d/yyyy\ h:mm">
                  <c:v>40620.70833332889</c:v>
                </c:pt>
                <c:pt idx="25163" formatCode="m/d/yyyy\ h:mm">
                  <c:v>40620.749999995533</c:v>
                </c:pt>
                <c:pt idx="25164" formatCode="m/d/yyyy\ h:mm">
                  <c:v>40620.791666662168</c:v>
                </c:pt>
                <c:pt idx="25165" formatCode="m/d/yyyy\ h:mm">
                  <c:v>40620.833333328876</c:v>
                </c:pt>
                <c:pt idx="25166" formatCode="m/d/yyyy\ h:mm">
                  <c:v>40620.874999995547</c:v>
                </c:pt>
                <c:pt idx="25167" formatCode="m/d/yyyy\ h:mm">
                  <c:v>40620.91666666219</c:v>
                </c:pt>
                <c:pt idx="25168" formatCode="m/d/yyyy\ h:mm">
                  <c:v>40620.958333328897</c:v>
                </c:pt>
                <c:pt idx="25169" formatCode="m/d/yyyy\ h:mm">
                  <c:v>40620.999999995518</c:v>
                </c:pt>
                <c:pt idx="25170" formatCode="m/d/yyyy\ h:mm">
                  <c:v>40621.041666662175</c:v>
                </c:pt>
                <c:pt idx="25171" formatCode="m/d/yyyy\ h:mm">
                  <c:v>40621.083333328868</c:v>
                </c:pt>
                <c:pt idx="25172" formatCode="m/d/yyyy\ h:mm">
                  <c:v>40621.124999995511</c:v>
                </c:pt>
                <c:pt idx="25173" formatCode="m/d/yyyy\ h:mm">
                  <c:v>40621.166666662175</c:v>
                </c:pt>
                <c:pt idx="25174" formatCode="m/d/yyyy\ h:mm">
                  <c:v>40621.208333328854</c:v>
                </c:pt>
                <c:pt idx="25175" formatCode="m/d/yyyy\ h:mm">
                  <c:v>40621.249999995503</c:v>
                </c:pt>
                <c:pt idx="25176" formatCode="m/d/yyyy\ h:mm">
                  <c:v>40621.291666662139</c:v>
                </c:pt>
                <c:pt idx="25177" formatCode="m/d/yyyy\ h:mm">
                  <c:v>40621.333333328846</c:v>
                </c:pt>
                <c:pt idx="25178" formatCode="m/d/yyyy\ h:mm">
                  <c:v>40621.374999995511</c:v>
                </c:pt>
                <c:pt idx="25179" formatCode="m/d/yyyy\ h:mm">
                  <c:v>40621.41666666216</c:v>
                </c:pt>
                <c:pt idx="25180" formatCode="m/d/yyyy\ h:mm">
                  <c:v>40621.458333328861</c:v>
                </c:pt>
                <c:pt idx="25181" formatCode="m/d/yyyy\ h:mm">
                  <c:v>40621.499999995489</c:v>
                </c:pt>
                <c:pt idx="25182" formatCode="m/d/yyyy\ h:mm">
                  <c:v>40621.541666662139</c:v>
                </c:pt>
                <c:pt idx="25183" formatCode="m/d/yyyy\ h:mm">
                  <c:v>40621.583333328839</c:v>
                </c:pt>
                <c:pt idx="25184" formatCode="m/d/yyyy\ h:mm">
                  <c:v>40621.624999995482</c:v>
                </c:pt>
                <c:pt idx="25185" formatCode="m/d/yyyy\ h:mm">
                  <c:v>40621.666666662131</c:v>
                </c:pt>
                <c:pt idx="25186" formatCode="m/d/yyyy\ h:mm">
                  <c:v>40621.708333328825</c:v>
                </c:pt>
                <c:pt idx="25187" formatCode="m/d/yyyy\ h:mm">
                  <c:v>40621.749999995482</c:v>
                </c:pt>
                <c:pt idx="25188" formatCode="m/d/yyyy\ h:mm">
                  <c:v>40621.791666662117</c:v>
                </c:pt>
                <c:pt idx="25189" formatCode="m/d/yyyy\ h:mm">
                  <c:v>40621.833333328817</c:v>
                </c:pt>
                <c:pt idx="25190" formatCode="m/d/yyyy\ h:mm">
                  <c:v>40621.874999995489</c:v>
                </c:pt>
                <c:pt idx="25191" formatCode="m/d/yyyy\ h:mm">
                  <c:v>40621.916666662131</c:v>
                </c:pt>
                <c:pt idx="25192" formatCode="m/d/yyyy\ h:mm">
                  <c:v>40621.958333328825</c:v>
                </c:pt>
                <c:pt idx="25193" formatCode="m/d/yyyy\ h:mm">
                  <c:v>40621.99999999546</c:v>
                </c:pt>
                <c:pt idx="25194" formatCode="m/d/yyyy\ h:mm">
                  <c:v>40622.041666662124</c:v>
                </c:pt>
                <c:pt idx="25195" formatCode="m/d/yyyy\ h:mm">
                  <c:v>40622.083333328803</c:v>
                </c:pt>
                <c:pt idx="25196" formatCode="m/d/yyyy\ h:mm">
                  <c:v>40622.124999995453</c:v>
                </c:pt>
                <c:pt idx="25197" formatCode="m/d/yyyy\ h:mm">
                  <c:v>40622.166666662102</c:v>
                </c:pt>
                <c:pt idx="25198" formatCode="m/d/yyyy\ h:mm">
                  <c:v>40622.208333328796</c:v>
                </c:pt>
                <c:pt idx="25199" formatCode="m/d/yyyy\ h:mm">
                  <c:v>40622.249999995445</c:v>
                </c:pt>
                <c:pt idx="25200" formatCode="m/d/yyyy\ h:mm">
                  <c:v>40622.29166666208</c:v>
                </c:pt>
                <c:pt idx="25201" formatCode="m/d/yyyy\ h:mm">
                  <c:v>40622.333333328796</c:v>
                </c:pt>
                <c:pt idx="25202" formatCode="m/d/yyyy\ h:mm">
                  <c:v>40622.374999995453</c:v>
                </c:pt>
                <c:pt idx="25203" formatCode="m/d/yyyy\ h:mm">
                  <c:v>40622.416666662102</c:v>
                </c:pt>
                <c:pt idx="25204" formatCode="m/d/yyyy\ h:mm">
                  <c:v>40622.458333328796</c:v>
                </c:pt>
                <c:pt idx="25205" formatCode="m/d/yyyy\ h:mm">
                  <c:v>40622.499999995431</c:v>
                </c:pt>
                <c:pt idx="25206" formatCode="m/d/yyyy\ h:mm">
                  <c:v>40622.54166666208</c:v>
                </c:pt>
                <c:pt idx="25207" formatCode="m/d/yyyy\ h:mm">
                  <c:v>40622.583333328774</c:v>
                </c:pt>
                <c:pt idx="25208" formatCode="m/d/yyyy\ h:mm">
                  <c:v>40622.624999995423</c:v>
                </c:pt>
                <c:pt idx="25209" formatCode="m/d/yyyy\ h:mm">
                  <c:v>40622.666666662073</c:v>
                </c:pt>
                <c:pt idx="25210" formatCode="m/d/yyyy\ h:mm">
                  <c:v>40622.708333328766</c:v>
                </c:pt>
                <c:pt idx="25211" formatCode="m/d/yyyy\ h:mm">
                  <c:v>40622.749999995416</c:v>
                </c:pt>
                <c:pt idx="25212" formatCode="m/d/yyyy\ h:mm">
                  <c:v>40622.791666662051</c:v>
                </c:pt>
                <c:pt idx="25213" formatCode="m/d/yyyy\ h:mm">
                  <c:v>40622.833333328759</c:v>
                </c:pt>
                <c:pt idx="25214" formatCode="m/d/yyyy\ h:mm">
                  <c:v>40622.874999995423</c:v>
                </c:pt>
                <c:pt idx="25215" formatCode="m/d/yyyy\ h:mm">
                  <c:v>40622.916666662073</c:v>
                </c:pt>
                <c:pt idx="25216" formatCode="m/d/yyyy\ h:mm">
                  <c:v>40622.958333328766</c:v>
                </c:pt>
                <c:pt idx="25217" formatCode="m/d/yyyy\ h:mm">
                  <c:v>40622.999999995402</c:v>
                </c:pt>
                <c:pt idx="25218" formatCode="m/d/yyyy\ h:mm">
                  <c:v>40623.041666662051</c:v>
                </c:pt>
                <c:pt idx="25219" formatCode="m/d/yyyy\ h:mm">
                  <c:v>40623.083333328745</c:v>
                </c:pt>
                <c:pt idx="25220" formatCode="m/d/yyyy\ h:mm">
                  <c:v>40623.124999995394</c:v>
                </c:pt>
                <c:pt idx="25221" formatCode="m/d/yyyy\ h:mm">
                  <c:v>40623.166666662044</c:v>
                </c:pt>
                <c:pt idx="25222" formatCode="m/d/yyyy\ h:mm">
                  <c:v>40623.208333328737</c:v>
                </c:pt>
                <c:pt idx="25223" formatCode="m/d/yyyy\ h:mm">
                  <c:v>40623.249999995387</c:v>
                </c:pt>
                <c:pt idx="25224" formatCode="m/d/yyyy\ h:mm">
                  <c:v>40623.291666662022</c:v>
                </c:pt>
                <c:pt idx="25225" formatCode="m/d/yyyy\ h:mm">
                  <c:v>40623.33333332873</c:v>
                </c:pt>
                <c:pt idx="25226" formatCode="m/d/yyyy\ h:mm">
                  <c:v>40623.374999995394</c:v>
                </c:pt>
                <c:pt idx="25227" formatCode="m/d/yyyy\ h:mm">
                  <c:v>40623.416666662044</c:v>
                </c:pt>
                <c:pt idx="25228" formatCode="m/d/yyyy\ h:mm">
                  <c:v>40623.458333328737</c:v>
                </c:pt>
                <c:pt idx="25229" formatCode="m/d/yyyy\ h:mm">
                  <c:v>40623.499999995372</c:v>
                </c:pt>
                <c:pt idx="25230" formatCode="m/d/yyyy\ h:mm">
                  <c:v>40623.541666662022</c:v>
                </c:pt>
                <c:pt idx="25231" formatCode="m/d/yyyy\ h:mm">
                  <c:v>40623.583333328716</c:v>
                </c:pt>
                <c:pt idx="25232" formatCode="m/d/yyyy\ h:mm">
                  <c:v>40623.624999995365</c:v>
                </c:pt>
                <c:pt idx="25233" formatCode="m/d/yyyy\ h:mm">
                  <c:v>40623.666666662015</c:v>
                </c:pt>
                <c:pt idx="25234" formatCode="m/d/yyyy\ h:mm">
                  <c:v>40623.708333328708</c:v>
                </c:pt>
                <c:pt idx="25235" formatCode="m/d/yyyy\ h:mm">
                  <c:v>40623.749999995358</c:v>
                </c:pt>
                <c:pt idx="25236" formatCode="m/d/yyyy\ h:mm">
                  <c:v>40623.791666661993</c:v>
                </c:pt>
                <c:pt idx="25237" formatCode="m/d/yyyy\ h:mm">
                  <c:v>40623.833333328701</c:v>
                </c:pt>
                <c:pt idx="25238" formatCode="m/d/yyyy\ h:mm">
                  <c:v>40623.874999995365</c:v>
                </c:pt>
                <c:pt idx="25239" formatCode="m/d/yyyy\ h:mm">
                  <c:v>40623.916666662015</c:v>
                </c:pt>
                <c:pt idx="25240" formatCode="m/d/yyyy\ h:mm">
                  <c:v>40623.958333328708</c:v>
                </c:pt>
                <c:pt idx="25241" formatCode="m/d/yyyy\ h:mm">
                  <c:v>40623.999999995336</c:v>
                </c:pt>
                <c:pt idx="25242" formatCode="m/d/yyyy\ h:mm">
                  <c:v>40624.041666661993</c:v>
                </c:pt>
                <c:pt idx="25243" formatCode="m/d/yyyy\ h:mm">
                  <c:v>40624.083333328686</c:v>
                </c:pt>
                <c:pt idx="25244" formatCode="m/d/yyyy\ h:mm">
                  <c:v>40624.124999995336</c:v>
                </c:pt>
                <c:pt idx="25245" formatCode="m/d/yyyy\ h:mm">
                  <c:v>40624.166666661979</c:v>
                </c:pt>
                <c:pt idx="25246" formatCode="m/d/yyyy\ h:mm">
                  <c:v>40624.208333328679</c:v>
                </c:pt>
                <c:pt idx="25247" formatCode="m/d/yyyy\ h:mm">
                  <c:v>40624.249999995329</c:v>
                </c:pt>
                <c:pt idx="25248" formatCode="m/d/yyyy\ h:mm">
                  <c:v>40624.291666661957</c:v>
                </c:pt>
                <c:pt idx="25249" formatCode="m/d/yyyy\ h:mm">
                  <c:v>40624.333333328672</c:v>
                </c:pt>
                <c:pt idx="25250" formatCode="m/d/yyyy\ h:mm">
                  <c:v>40624.374999995336</c:v>
                </c:pt>
                <c:pt idx="25251" formatCode="m/d/yyyy\ h:mm">
                  <c:v>40624.416666661986</c:v>
                </c:pt>
                <c:pt idx="25252" formatCode="m/d/yyyy\ h:mm">
                  <c:v>40624.458333328679</c:v>
                </c:pt>
                <c:pt idx="25253" formatCode="m/d/yyyy\ h:mm">
                  <c:v>40624.499999995314</c:v>
                </c:pt>
                <c:pt idx="25254" formatCode="m/d/yyyy\ h:mm">
                  <c:v>40624.541666661964</c:v>
                </c:pt>
                <c:pt idx="25255" formatCode="m/d/yyyy\ h:mm">
                  <c:v>40624.583333328643</c:v>
                </c:pt>
                <c:pt idx="25256" formatCode="m/d/yyyy\ h:mm">
                  <c:v>40624.624999995307</c:v>
                </c:pt>
                <c:pt idx="25257" formatCode="m/d/yyyy\ h:mm">
                  <c:v>40624.666666661957</c:v>
                </c:pt>
                <c:pt idx="25258" formatCode="m/d/yyyy\ h:mm">
                  <c:v>40624.708333328643</c:v>
                </c:pt>
                <c:pt idx="25259" formatCode="m/d/yyyy\ h:mm">
                  <c:v>40624.7499999953</c:v>
                </c:pt>
                <c:pt idx="25260" formatCode="m/d/yyyy\ h:mm">
                  <c:v>40624.791666661928</c:v>
                </c:pt>
                <c:pt idx="25261" formatCode="m/d/yyyy\ h:mm">
                  <c:v>40624.833333328643</c:v>
                </c:pt>
                <c:pt idx="25262" formatCode="m/d/yyyy\ h:mm">
                  <c:v>40624.874999995292</c:v>
                </c:pt>
                <c:pt idx="25263" formatCode="m/d/yyyy\ h:mm">
                  <c:v>40624.916666661957</c:v>
                </c:pt>
                <c:pt idx="25264" formatCode="m/d/yyyy\ h:mm">
                  <c:v>40624.95833332865</c:v>
                </c:pt>
                <c:pt idx="25265" formatCode="m/d/yyyy\ h:mm">
                  <c:v>40624.999999995285</c:v>
                </c:pt>
                <c:pt idx="25266" formatCode="m/d/yyyy\ h:mm">
                  <c:v>40625.041666661928</c:v>
                </c:pt>
                <c:pt idx="25267" formatCode="m/d/yyyy\ h:mm">
                  <c:v>40625.083333328628</c:v>
                </c:pt>
                <c:pt idx="25268" formatCode="m/d/yyyy\ h:mm">
                  <c:v>40625.124999995278</c:v>
                </c:pt>
                <c:pt idx="25269" formatCode="m/d/yyyy\ h:mm">
                  <c:v>40625.16666666192</c:v>
                </c:pt>
                <c:pt idx="25270" formatCode="m/d/yyyy\ h:mm">
                  <c:v>40625.208333328621</c:v>
                </c:pt>
                <c:pt idx="25271" formatCode="m/d/yyyy\ h:mm">
                  <c:v>40625.249999995271</c:v>
                </c:pt>
                <c:pt idx="25272" formatCode="m/d/yyyy\ h:mm">
                  <c:v>40625.291666661906</c:v>
                </c:pt>
                <c:pt idx="25273" formatCode="m/d/yyyy\ h:mm">
                  <c:v>40625.333333328614</c:v>
                </c:pt>
                <c:pt idx="25274" formatCode="m/d/yyyy\ h:mm">
                  <c:v>40625.374999995263</c:v>
                </c:pt>
                <c:pt idx="25275" formatCode="m/d/yyyy\ h:mm">
                  <c:v>40625.416666661928</c:v>
                </c:pt>
                <c:pt idx="25276" formatCode="m/d/yyyy\ h:mm">
                  <c:v>40625.458333328621</c:v>
                </c:pt>
                <c:pt idx="25277" formatCode="m/d/yyyy\ h:mm">
                  <c:v>40625.499999995256</c:v>
                </c:pt>
                <c:pt idx="25278" formatCode="m/d/yyyy\ h:mm">
                  <c:v>40625.541666661898</c:v>
                </c:pt>
                <c:pt idx="25279" formatCode="m/d/yyyy\ h:mm">
                  <c:v>40625.583333328606</c:v>
                </c:pt>
                <c:pt idx="25280" formatCode="m/d/yyyy\ h:mm">
                  <c:v>40625.624999995234</c:v>
                </c:pt>
                <c:pt idx="25281" formatCode="m/d/yyyy\ h:mm">
                  <c:v>40625.666666661884</c:v>
                </c:pt>
                <c:pt idx="25282" formatCode="m/d/yyyy\ h:mm">
                  <c:v>40625.708333328599</c:v>
                </c:pt>
                <c:pt idx="25283" formatCode="m/d/yyyy\ h:mm">
                  <c:v>40625.749999995234</c:v>
                </c:pt>
                <c:pt idx="25284" formatCode="m/d/yyyy\ h:mm">
                  <c:v>40625.791666661869</c:v>
                </c:pt>
                <c:pt idx="25285" formatCode="m/d/yyyy\ h:mm">
                  <c:v>40625.833333328599</c:v>
                </c:pt>
                <c:pt idx="25286" formatCode="m/d/yyyy\ h:mm">
                  <c:v>40625.874999995242</c:v>
                </c:pt>
                <c:pt idx="25287" formatCode="m/d/yyyy\ h:mm">
                  <c:v>40625.916666661884</c:v>
                </c:pt>
                <c:pt idx="25288" formatCode="m/d/yyyy\ h:mm">
                  <c:v>40625.958333328599</c:v>
                </c:pt>
                <c:pt idx="25289" formatCode="m/d/yyyy\ h:mm">
                  <c:v>40625.999999995227</c:v>
                </c:pt>
                <c:pt idx="25290" formatCode="m/d/yyyy\ h:mm">
                  <c:v>40626.041666661869</c:v>
                </c:pt>
                <c:pt idx="25291" formatCode="m/d/yyyy\ h:mm">
                  <c:v>40626.083333328585</c:v>
                </c:pt>
                <c:pt idx="25292" formatCode="m/d/yyyy\ h:mm">
                  <c:v>40626.12499999522</c:v>
                </c:pt>
                <c:pt idx="25293" formatCode="m/d/yyyy\ h:mm">
                  <c:v>40626.166666661869</c:v>
                </c:pt>
                <c:pt idx="25294" formatCode="m/d/yyyy\ h:mm">
                  <c:v>40626.20833332857</c:v>
                </c:pt>
                <c:pt idx="25295" formatCode="m/d/yyyy\ h:mm">
                  <c:v>40626.249999995205</c:v>
                </c:pt>
                <c:pt idx="25296" formatCode="m/d/yyyy\ h:mm">
                  <c:v>40626.29166666184</c:v>
                </c:pt>
                <c:pt idx="25297" formatCode="m/d/yyyy\ h:mm">
                  <c:v>40626.333333328555</c:v>
                </c:pt>
                <c:pt idx="25298" formatCode="m/d/yyyy\ h:mm">
                  <c:v>40626.374999995212</c:v>
                </c:pt>
                <c:pt idx="25299" formatCode="m/d/yyyy\ h:mm">
                  <c:v>40626.416666661855</c:v>
                </c:pt>
                <c:pt idx="25300" formatCode="m/d/yyyy\ h:mm">
                  <c:v>40626.458333328577</c:v>
                </c:pt>
                <c:pt idx="25301" formatCode="m/d/yyyy\ h:mm">
                  <c:v>40626.499999995198</c:v>
                </c:pt>
                <c:pt idx="25302" formatCode="m/d/yyyy\ h:mm">
                  <c:v>40626.541666661833</c:v>
                </c:pt>
                <c:pt idx="25303" formatCode="m/d/yyyy\ h:mm">
                  <c:v>40626.583333328548</c:v>
                </c:pt>
                <c:pt idx="25304" formatCode="m/d/yyyy\ h:mm">
                  <c:v>40626.624999995191</c:v>
                </c:pt>
                <c:pt idx="25305" formatCode="m/d/yyyy\ h:mm">
                  <c:v>40626.666666661833</c:v>
                </c:pt>
                <c:pt idx="25306" formatCode="m/d/yyyy\ h:mm">
                  <c:v>40626.708333328541</c:v>
                </c:pt>
                <c:pt idx="25307" formatCode="m/d/yyyy\ h:mm">
                  <c:v>40626.749999995183</c:v>
                </c:pt>
                <c:pt idx="25308" formatCode="m/d/yyyy\ h:mm">
                  <c:v>40626.791666661811</c:v>
                </c:pt>
                <c:pt idx="25309" formatCode="m/d/yyyy\ h:mm">
                  <c:v>40626.833333328526</c:v>
                </c:pt>
                <c:pt idx="25310" formatCode="m/d/yyyy\ h:mm">
                  <c:v>40626.874999995198</c:v>
                </c:pt>
                <c:pt idx="25311" formatCode="m/d/yyyy\ h:mm">
                  <c:v>40626.916666661826</c:v>
                </c:pt>
                <c:pt idx="25312" formatCode="m/d/yyyy\ h:mm">
                  <c:v>40626.958333328548</c:v>
                </c:pt>
                <c:pt idx="25313" formatCode="m/d/yyyy\ h:mm">
                  <c:v>40626.999999995169</c:v>
                </c:pt>
                <c:pt idx="25314" formatCode="m/d/yyyy\ h:mm">
                  <c:v>40627.041666661804</c:v>
                </c:pt>
                <c:pt idx="25315" formatCode="m/d/yyyy\ h:mm">
                  <c:v>40627.083333328519</c:v>
                </c:pt>
                <c:pt idx="25316" formatCode="m/d/yyyy\ h:mm">
                  <c:v>40627.124999995161</c:v>
                </c:pt>
                <c:pt idx="25317" formatCode="m/d/yyyy\ h:mm">
                  <c:v>40627.166666661804</c:v>
                </c:pt>
                <c:pt idx="25318" formatCode="m/d/yyyy\ h:mm">
                  <c:v>40627.208333328505</c:v>
                </c:pt>
                <c:pt idx="25319" formatCode="m/d/yyyy\ h:mm">
                  <c:v>40627.249999995161</c:v>
                </c:pt>
                <c:pt idx="25320" formatCode="m/d/yyyy\ h:mm">
                  <c:v>40627.291666661775</c:v>
                </c:pt>
                <c:pt idx="25321" formatCode="m/d/yyyy\ h:mm">
                  <c:v>40627.333333328497</c:v>
                </c:pt>
                <c:pt idx="25322" formatCode="m/d/yyyy\ h:mm">
                  <c:v>40627.374999995169</c:v>
                </c:pt>
                <c:pt idx="25323" formatCode="m/d/yyyy\ h:mm">
                  <c:v>40627.416666661804</c:v>
                </c:pt>
                <c:pt idx="25324" formatCode="m/d/yyyy\ h:mm">
                  <c:v>40627.458333328512</c:v>
                </c:pt>
                <c:pt idx="25325" formatCode="m/d/yyyy\ h:mm">
                  <c:v>40627.49999999514</c:v>
                </c:pt>
                <c:pt idx="25326" formatCode="m/d/yyyy\ h:mm">
                  <c:v>40627.541666661782</c:v>
                </c:pt>
                <c:pt idx="25327" formatCode="m/d/yyyy\ h:mm">
                  <c:v>40627.58333332849</c:v>
                </c:pt>
                <c:pt idx="25328" formatCode="m/d/yyyy\ h:mm">
                  <c:v>40627.624999995132</c:v>
                </c:pt>
                <c:pt idx="25329" formatCode="m/d/yyyy\ h:mm">
                  <c:v>40627.666666661768</c:v>
                </c:pt>
                <c:pt idx="25330" formatCode="m/d/yyyy\ h:mm">
                  <c:v>40627.708333328475</c:v>
                </c:pt>
                <c:pt idx="25331" formatCode="m/d/yyyy\ h:mm">
                  <c:v>40627.749999995132</c:v>
                </c:pt>
                <c:pt idx="25332" formatCode="m/d/yyyy\ h:mm">
                  <c:v>40627.791666661746</c:v>
                </c:pt>
                <c:pt idx="25333" formatCode="m/d/yyyy\ h:mm">
                  <c:v>40627.833333328475</c:v>
                </c:pt>
                <c:pt idx="25334" formatCode="m/d/yyyy\ h:mm">
                  <c:v>40627.87499999514</c:v>
                </c:pt>
                <c:pt idx="25335" formatCode="m/d/yyyy\ h:mm">
                  <c:v>40627.916666661775</c:v>
                </c:pt>
                <c:pt idx="25336" formatCode="m/d/yyyy\ h:mm">
                  <c:v>40627.958333328475</c:v>
                </c:pt>
                <c:pt idx="25337" formatCode="m/d/yyyy\ h:mm">
                  <c:v>40627.999999995111</c:v>
                </c:pt>
                <c:pt idx="25338" formatCode="m/d/yyyy\ h:mm">
                  <c:v>40628.041666661753</c:v>
                </c:pt>
                <c:pt idx="25339" formatCode="m/d/yyyy\ h:mm">
                  <c:v>40628.083333328454</c:v>
                </c:pt>
                <c:pt idx="25340" formatCode="m/d/yyyy\ h:mm">
                  <c:v>40628.124999995103</c:v>
                </c:pt>
                <c:pt idx="25341" formatCode="m/d/yyyy\ h:mm">
                  <c:v>40628.166666661738</c:v>
                </c:pt>
                <c:pt idx="25342" formatCode="m/d/yyyy\ h:mm">
                  <c:v>40628.208333328446</c:v>
                </c:pt>
                <c:pt idx="25343" formatCode="m/d/yyyy\ h:mm">
                  <c:v>40628.249999995096</c:v>
                </c:pt>
                <c:pt idx="25344" formatCode="m/d/yyyy\ h:mm">
                  <c:v>40628.291666661717</c:v>
                </c:pt>
                <c:pt idx="25345" formatCode="m/d/yyyy\ h:mm">
                  <c:v>40628.333333328446</c:v>
                </c:pt>
                <c:pt idx="25346" formatCode="m/d/yyyy\ h:mm">
                  <c:v>40628.374999995103</c:v>
                </c:pt>
                <c:pt idx="25347" formatCode="m/d/yyyy\ h:mm">
                  <c:v>40628.416666661738</c:v>
                </c:pt>
                <c:pt idx="25348" formatCode="m/d/yyyy\ h:mm">
                  <c:v>40628.458333328446</c:v>
                </c:pt>
                <c:pt idx="25349" formatCode="m/d/yyyy\ h:mm">
                  <c:v>40628.499999995081</c:v>
                </c:pt>
                <c:pt idx="25350" formatCode="m/d/yyyy\ h:mm">
                  <c:v>40628.541666661717</c:v>
                </c:pt>
                <c:pt idx="25351" formatCode="m/d/yyyy\ h:mm">
                  <c:v>40628.583333328424</c:v>
                </c:pt>
                <c:pt idx="25352" formatCode="m/d/yyyy\ h:mm">
                  <c:v>40628.624999995081</c:v>
                </c:pt>
                <c:pt idx="25353" formatCode="m/d/yyyy\ h:mm">
                  <c:v>40628.666666661717</c:v>
                </c:pt>
                <c:pt idx="25354" formatCode="m/d/yyyy\ h:mm">
                  <c:v>40628.708333328417</c:v>
                </c:pt>
                <c:pt idx="25355" formatCode="m/d/yyyy\ h:mm">
                  <c:v>40628.749999995067</c:v>
                </c:pt>
                <c:pt idx="25356" formatCode="m/d/yyyy\ h:mm">
                  <c:v>40628.791666661687</c:v>
                </c:pt>
                <c:pt idx="25357" formatCode="m/d/yyyy\ h:mm">
                  <c:v>40628.83333332841</c:v>
                </c:pt>
                <c:pt idx="25358" formatCode="m/d/yyyy\ h:mm">
                  <c:v>40628.874999995074</c:v>
                </c:pt>
                <c:pt idx="25359" formatCode="m/d/yyyy\ h:mm">
                  <c:v>40628.916666661724</c:v>
                </c:pt>
                <c:pt idx="25360" formatCode="m/d/yyyy\ h:mm">
                  <c:v>40628.958333328417</c:v>
                </c:pt>
                <c:pt idx="25361" formatCode="m/d/yyyy\ h:mm">
                  <c:v>40628.999999995052</c:v>
                </c:pt>
                <c:pt idx="25362" formatCode="m/d/yyyy\ h:mm">
                  <c:v>40629.041666661687</c:v>
                </c:pt>
                <c:pt idx="25363" formatCode="m/d/yyyy\ h:mm">
                  <c:v>40629.083333328395</c:v>
                </c:pt>
                <c:pt idx="25364" formatCode="m/d/yyyy\ h:mm">
                  <c:v>40629.124999995045</c:v>
                </c:pt>
                <c:pt idx="25365" formatCode="m/d/yyyy\ h:mm">
                  <c:v>40629.16666666168</c:v>
                </c:pt>
                <c:pt idx="25366" formatCode="m/d/yyyy\ h:mm">
                  <c:v>40629.208333328395</c:v>
                </c:pt>
                <c:pt idx="25367" formatCode="m/d/yyyy\ h:mm">
                  <c:v>40629.249999995038</c:v>
                </c:pt>
                <c:pt idx="25368" formatCode="m/d/yyyy\ h:mm">
                  <c:v>40629.291666661658</c:v>
                </c:pt>
                <c:pt idx="25369" formatCode="m/d/yyyy\ h:mm">
                  <c:v>40629.333333328388</c:v>
                </c:pt>
                <c:pt idx="25370" formatCode="m/d/yyyy\ h:mm">
                  <c:v>40629.374999995045</c:v>
                </c:pt>
                <c:pt idx="25371" formatCode="m/d/yyyy\ h:mm">
                  <c:v>40629.41666666168</c:v>
                </c:pt>
                <c:pt idx="25372" formatCode="m/d/yyyy\ h:mm">
                  <c:v>40629.458333328395</c:v>
                </c:pt>
                <c:pt idx="25373" formatCode="m/d/yyyy\ h:mm">
                  <c:v>40629.499999995023</c:v>
                </c:pt>
                <c:pt idx="25374" formatCode="m/d/yyyy\ h:mm">
                  <c:v>40629.541666661658</c:v>
                </c:pt>
                <c:pt idx="25375" formatCode="m/d/yyyy\ h:mm">
                  <c:v>40629.583333328366</c:v>
                </c:pt>
                <c:pt idx="25376" formatCode="m/d/yyyy\ h:mm">
                  <c:v>40629.624999995016</c:v>
                </c:pt>
                <c:pt idx="25377" formatCode="m/d/yyyy\ h:mm">
                  <c:v>40629.666666661651</c:v>
                </c:pt>
                <c:pt idx="25378" formatCode="m/d/yyyy\ h:mm">
                  <c:v>40629.708333328359</c:v>
                </c:pt>
                <c:pt idx="25379" formatCode="m/d/yyyy\ h:mm">
                  <c:v>40629.749999995009</c:v>
                </c:pt>
                <c:pt idx="25380" formatCode="m/d/yyyy\ h:mm">
                  <c:v>40629.791666661629</c:v>
                </c:pt>
                <c:pt idx="25381" formatCode="m/d/yyyy\ h:mm">
                  <c:v>40629.833333328352</c:v>
                </c:pt>
                <c:pt idx="25382" formatCode="m/d/yyyy\ h:mm">
                  <c:v>40629.874999995016</c:v>
                </c:pt>
                <c:pt idx="25383" formatCode="m/d/yyyy\ h:mm">
                  <c:v>40629.916666661651</c:v>
                </c:pt>
                <c:pt idx="25384" formatCode="m/d/yyyy\ h:mm">
                  <c:v>40629.958333328359</c:v>
                </c:pt>
                <c:pt idx="25385" formatCode="m/d/yyyy\ h:mm">
                  <c:v>40629.999999995001</c:v>
                </c:pt>
                <c:pt idx="25386" formatCode="m/d/yyyy\ h:mm">
                  <c:v>40630.041666661629</c:v>
                </c:pt>
                <c:pt idx="25387" formatCode="m/d/yyyy\ h:mm">
                  <c:v>40630.083333328337</c:v>
                </c:pt>
                <c:pt idx="25388" formatCode="m/d/yyyy\ h:mm">
                  <c:v>40630.124999995001</c:v>
                </c:pt>
                <c:pt idx="25389" formatCode="m/d/yyyy\ h:mm">
                  <c:v>40630.166666661622</c:v>
                </c:pt>
                <c:pt idx="25390" formatCode="m/d/yyyy\ h:mm">
                  <c:v>40630.20833332833</c:v>
                </c:pt>
                <c:pt idx="25391" formatCode="m/d/yyyy\ h:mm">
                  <c:v>40630.249999994994</c:v>
                </c:pt>
                <c:pt idx="25392" formatCode="m/d/yyyy\ h:mm">
                  <c:v>40630.2916666616</c:v>
                </c:pt>
                <c:pt idx="25393" formatCode="m/d/yyyy\ h:mm">
                  <c:v>40630.333333328323</c:v>
                </c:pt>
                <c:pt idx="25394" formatCode="m/d/yyyy\ h:mm">
                  <c:v>40630.374999995001</c:v>
                </c:pt>
                <c:pt idx="25395" formatCode="m/d/yyyy\ h:mm">
                  <c:v>40630.416666661622</c:v>
                </c:pt>
                <c:pt idx="25396" formatCode="m/d/yyyy\ h:mm">
                  <c:v>40630.45833332833</c:v>
                </c:pt>
                <c:pt idx="25397" formatCode="m/d/yyyy\ h:mm">
                  <c:v>40630.49999999498</c:v>
                </c:pt>
                <c:pt idx="25398" formatCode="m/d/yyyy\ h:mm">
                  <c:v>40630.5416666616</c:v>
                </c:pt>
                <c:pt idx="25399" formatCode="m/d/yyyy\ h:mm">
                  <c:v>40630.583333328308</c:v>
                </c:pt>
                <c:pt idx="25400" formatCode="m/d/yyyy\ h:mm">
                  <c:v>40630.624999994972</c:v>
                </c:pt>
                <c:pt idx="25401" formatCode="m/d/yyyy\ h:mm">
                  <c:v>40630.666666661593</c:v>
                </c:pt>
                <c:pt idx="25402" formatCode="m/d/yyyy\ h:mm">
                  <c:v>40630.708333328301</c:v>
                </c:pt>
                <c:pt idx="25403" formatCode="m/d/yyyy\ h:mm">
                  <c:v>40630.749999994965</c:v>
                </c:pt>
                <c:pt idx="25404" formatCode="m/d/yyyy\ h:mm">
                  <c:v>40630.791666661571</c:v>
                </c:pt>
                <c:pt idx="25405" formatCode="m/d/yyyy\ h:mm">
                  <c:v>40630.833333328294</c:v>
                </c:pt>
                <c:pt idx="25406" formatCode="m/d/yyyy\ h:mm">
                  <c:v>40630.874999994965</c:v>
                </c:pt>
                <c:pt idx="25407" formatCode="m/d/yyyy\ h:mm">
                  <c:v>40630.916666661593</c:v>
                </c:pt>
                <c:pt idx="25408" formatCode="m/d/yyyy\ h:mm">
                  <c:v>40630.958333328301</c:v>
                </c:pt>
                <c:pt idx="25409" formatCode="m/d/yyyy\ h:mm">
                  <c:v>40630.999999994943</c:v>
                </c:pt>
                <c:pt idx="25410" formatCode="m/d/yyyy\ h:mm">
                  <c:v>40631.041666661578</c:v>
                </c:pt>
                <c:pt idx="25411" formatCode="m/d/yyyy\ h:mm">
                  <c:v>40631.083333328279</c:v>
                </c:pt>
                <c:pt idx="25412" formatCode="m/d/yyyy\ h:mm">
                  <c:v>40631.124999994943</c:v>
                </c:pt>
                <c:pt idx="25413" formatCode="m/d/yyyy\ h:mm">
                  <c:v>40631.166666661571</c:v>
                </c:pt>
                <c:pt idx="25414" formatCode="m/d/yyyy\ h:mm">
                  <c:v>40631.208333328272</c:v>
                </c:pt>
                <c:pt idx="25415" formatCode="m/d/yyyy\ h:mm">
                  <c:v>40631.249999994936</c:v>
                </c:pt>
                <c:pt idx="25416" formatCode="m/d/yyyy\ h:mm">
                  <c:v>40631.291666661557</c:v>
                </c:pt>
                <c:pt idx="25417" formatCode="m/d/yyyy\ h:mm">
                  <c:v>40631.333333328264</c:v>
                </c:pt>
                <c:pt idx="25418" formatCode="m/d/yyyy\ h:mm">
                  <c:v>40631.374999994943</c:v>
                </c:pt>
                <c:pt idx="25419" formatCode="m/d/yyyy\ h:mm">
                  <c:v>40631.416666661578</c:v>
                </c:pt>
                <c:pt idx="25420" formatCode="m/d/yyyy\ h:mm">
                  <c:v>40631.458333328264</c:v>
                </c:pt>
                <c:pt idx="25421" formatCode="m/d/yyyy\ h:mm">
                  <c:v>40631.499999994921</c:v>
                </c:pt>
                <c:pt idx="25422" formatCode="m/d/yyyy\ h:mm">
                  <c:v>40631.541666661557</c:v>
                </c:pt>
                <c:pt idx="25423" formatCode="m/d/yyyy\ h:mm">
                  <c:v>40631.583333328243</c:v>
                </c:pt>
                <c:pt idx="25424" formatCode="m/d/yyyy\ h:mm">
                  <c:v>40631.624999994914</c:v>
                </c:pt>
                <c:pt idx="25425" formatCode="m/d/yyyy\ h:mm">
                  <c:v>40631.666666661549</c:v>
                </c:pt>
                <c:pt idx="25426" formatCode="m/d/yyyy\ h:mm">
                  <c:v>40631.708333328243</c:v>
                </c:pt>
                <c:pt idx="25427" formatCode="m/d/yyyy\ h:mm">
                  <c:v>40631.749999994892</c:v>
                </c:pt>
                <c:pt idx="25428" formatCode="m/d/yyyy\ h:mm">
                  <c:v>40631.79166666152</c:v>
                </c:pt>
                <c:pt idx="25429" formatCode="m/d/yyyy\ h:mm">
                  <c:v>40631.833333328235</c:v>
                </c:pt>
                <c:pt idx="25430" formatCode="m/d/yyyy\ h:mm">
                  <c:v>40631.874999994914</c:v>
                </c:pt>
                <c:pt idx="25431" formatCode="m/d/yyyy\ h:mm">
                  <c:v>40631.916666661535</c:v>
                </c:pt>
                <c:pt idx="25432" formatCode="m/d/yyyy\ h:mm">
                  <c:v>40631.958333328235</c:v>
                </c:pt>
                <c:pt idx="25433" formatCode="m/d/yyyy\ h:mm">
                  <c:v>40631.999999994892</c:v>
                </c:pt>
                <c:pt idx="25434" formatCode="m/d/yyyy\ h:mm">
                  <c:v>40632.04166666152</c:v>
                </c:pt>
                <c:pt idx="25435" formatCode="m/d/yyyy\ h:mm">
                  <c:v>40632.083333328213</c:v>
                </c:pt>
                <c:pt idx="25436" formatCode="m/d/yyyy\ h:mm">
                  <c:v>40632.124999994885</c:v>
                </c:pt>
                <c:pt idx="25437" formatCode="m/d/yyyy\ h:mm">
                  <c:v>40632.16666666152</c:v>
                </c:pt>
                <c:pt idx="25438" formatCode="m/d/yyyy\ h:mm">
                  <c:v>40632.208333328213</c:v>
                </c:pt>
                <c:pt idx="25439" formatCode="m/d/yyyy\ h:mm">
                  <c:v>40632.249999994863</c:v>
                </c:pt>
                <c:pt idx="25440" formatCode="m/d/yyyy\ h:mm">
                  <c:v>40632.291666661491</c:v>
                </c:pt>
                <c:pt idx="25441" formatCode="m/d/yyyy\ h:mm">
                  <c:v>40632.333333328206</c:v>
                </c:pt>
                <c:pt idx="25442" formatCode="m/d/yyyy\ h:mm">
                  <c:v>40632.374999994885</c:v>
                </c:pt>
                <c:pt idx="25443" formatCode="m/d/yyyy\ h:mm">
                  <c:v>40632.41666666152</c:v>
                </c:pt>
                <c:pt idx="25444" formatCode="m/d/yyyy\ h:mm">
                  <c:v>40632.458333328221</c:v>
                </c:pt>
                <c:pt idx="25445" formatCode="m/d/yyyy\ h:mm">
                  <c:v>40632.499999994849</c:v>
                </c:pt>
                <c:pt idx="25446" formatCode="m/d/yyyy\ h:mm">
                  <c:v>40632.541666661484</c:v>
                </c:pt>
                <c:pt idx="25447" formatCode="m/d/yyyy\ h:mm">
                  <c:v>40632.583333328199</c:v>
                </c:pt>
                <c:pt idx="25448" formatCode="m/d/yyyy\ h:mm">
                  <c:v>40632.624999994841</c:v>
                </c:pt>
                <c:pt idx="25449" formatCode="m/d/yyyy\ h:mm">
                  <c:v>40632.666666661484</c:v>
                </c:pt>
                <c:pt idx="25450" formatCode="m/d/yyyy\ h:mm">
                  <c:v>40632.708333328199</c:v>
                </c:pt>
                <c:pt idx="25451" formatCode="m/d/yyyy\ h:mm">
                  <c:v>40632.749999994841</c:v>
                </c:pt>
                <c:pt idx="25452" formatCode="m/d/yyyy\ h:mm">
                  <c:v>40632.791666661462</c:v>
                </c:pt>
                <c:pt idx="25453" formatCode="m/d/yyyy\ h:mm">
                  <c:v>40632.833333328184</c:v>
                </c:pt>
                <c:pt idx="25454" formatCode="m/d/yyyy\ h:mm">
                  <c:v>40632.874999994849</c:v>
                </c:pt>
                <c:pt idx="25455" formatCode="m/d/yyyy\ h:mm">
                  <c:v>40632.916666661484</c:v>
                </c:pt>
                <c:pt idx="25456" formatCode="m/d/yyyy\ h:mm">
                  <c:v>40632.958333328199</c:v>
                </c:pt>
                <c:pt idx="25457" formatCode="m/d/yyyy\ h:mm">
                  <c:v>40632.999999994834</c:v>
                </c:pt>
                <c:pt idx="25458" formatCode="m/d/yyyy\ h:mm">
                  <c:v>40633.041666661469</c:v>
                </c:pt>
                <c:pt idx="25459" formatCode="m/d/yyyy\ h:mm">
                  <c:v>40633.08333332817</c:v>
                </c:pt>
                <c:pt idx="25460" formatCode="m/d/yyyy\ h:mm">
                  <c:v>40633.124999994812</c:v>
                </c:pt>
                <c:pt idx="25461" formatCode="m/d/yyyy\ h:mm">
                  <c:v>40633.166666661455</c:v>
                </c:pt>
                <c:pt idx="25462" formatCode="m/d/yyyy\ h:mm">
                  <c:v>40633.208333328155</c:v>
                </c:pt>
                <c:pt idx="25463" formatCode="m/d/yyyy\ h:mm">
                  <c:v>40633.249999994812</c:v>
                </c:pt>
                <c:pt idx="25464" formatCode="m/d/yyyy\ h:mm">
                  <c:v>40633.291666661426</c:v>
                </c:pt>
                <c:pt idx="25465" formatCode="m/d/yyyy\ h:mm">
                  <c:v>40633.333333328148</c:v>
                </c:pt>
                <c:pt idx="25466" formatCode="m/d/yyyy\ h:mm">
                  <c:v>40633.37499999482</c:v>
                </c:pt>
                <c:pt idx="25467" formatCode="m/d/yyyy\ h:mm">
                  <c:v>40633.416666661455</c:v>
                </c:pt>
                <c:pt idx="25468" formatCode="m/d/yyyy\ h:mm">
                  <c:v>40633.458333328163</c:v>
                </c:pt>
                <c:pt idx="25469" formatCode="m/d/yyyy\ h:mm">
                  <c:v>40633.49999999479</c:v>
                </c:pt>
                <c:pt idx="25470" formatCode="m/d/yyyy\ h:mm">
                  <c:v>40633.541666661433</c:v>
                </c:pt>
                <c:pt idx="25471" formatCode="m/d/yyyy\ h:mm">
                  <c:v>40633.583333328141</c:v>
                </c:pt>
                <c:pt idx="25472" formatCode="m/d/yyyy\ h:mm">
                  <c:v>40633.624999994783</c:v>
                </c:pt>
                <c:pt idx="25473" formatCode="m/d/yyyy\ h:mm">
                  <c:v>40633.666666661418</c:v>
                </c:pt>
                <c:pt idx="25474" formatCode="m/d/yyyy\ h:mm">
                  <c:v>40633.708333328126</c:v>
                </c:pt>
                <c:pt idx="25475" formatCode="m/d/yyyy\ h:mm">
                  <c:v>40633.749999994783</c:v>
                </c:pt>
                <c:pt idx="25476" formatCode="m/d/yyyy\ h:mm">
                  <c:v>40633.791666661396</c:v>
                </c:pt>
                <c:pt idx="25477" formatCode="m/d/yyyy\ h:mm">
                  <c:v>40633.833333328126</c:v>
                </c:pt>
                <c:pt idx="25478" formatCode="m/d/yyyy\ h:mm">
                  <c:v>40633.87499999479</c:v>
                </c:pt>
                <c:pt idx="25479" formatCode="m/d/yyyy\ h:mm">
                  <c:v>40633.916666661426</c:v>
                </c:pt>
                <c:pt idx="25480" formatCode="m/d/yyyy\ h:mm">
                  <c:v>40633.958333328126</c:v>
                </c:pt>
                <c:pt idx="25481" formatCode="m/d/yyyy\ h:mm">
                  <c:v>40633.999999994761</c:v>
                </c:pt>
                <c:pt idx="25482" formatCode="m/d/yyyy\ h:mm">
                  <c:v>40634.041666661404</c:v>
                </c:pt>
                <c:pt idx="25483" formatCode="m/d/yyyy\ h:mm">
                  <c:v>40634.083333328104</c:v>
                </c:pt>
                <c:pt idx="25484" formatCode="m/d/yyyy\ h:mm">
                  <c:v>40634.124999994761</c:v>
                </c:pt>
                <c:pt idx="25485" formatCode="m/d/yyyy\ h:mm">
                  <c:v>40634.166666661396</c:v>
                </c:pt>
                <c:pt idx="25486" formatCode="m/d/yyyy\ h:mm">
                  <c:v>40634.208333328097</c:v>
                </c:pt>
                <c:pt idx="25487" formatCode="m/d/yyyy\ h:mm">
                  <c:v>40634.249999994747</c:v>
                </c:pt>
                <c:pt idx="25488" formatCode="m/d/yyyy\ h:mm">
                  <c:v>40634.291666661367</c:v>
                </c:pt>
                <c:pt idx="25489" formatCode="m/d/yyyy\ h:mm">
                  <c:v>40634.333333328097</c:v>
                </c:pt>
                <c:pt idx="25490" formatCode="m/d/yyyy\ h:mm">
                  <c:v>40634.374999994754</c:v>
                </c:pt>
                <c:pt idx="25491" formatCode="m/d/yyyy\ h:mm">
                  <c:v>40634.416666661404</c:v>
                </c:pt>
                <c:pt idx="25492" formatCode="m/d/yyyy\ h:mm">
                  <c:v>40634.458333328097</c:v>
                </c:pt>
                <c:pt idx="25493" formatCode="m/d/yyyy\ h:mm">
                  <c:v>40634.499999994732</c:v>
                </c:pt>
                <c:pt idx="25494" formatCode="m/d/yyyy\ h:mm">
                  <c:v>40634.541666661367</c:v>
                </c:pt>
                <c:pt idx="25495" formatCode="m/d/yyyy\ h:mm">
                  <c:v>40634.583333328075</c:v>
                </c:pt>
                <c:pt idx="25496" formatCode="m/d/yyyy\ h:mm">
                  <c:v>40634.624999994732</c:v>
                </c:pt>
                <c:pt idx="25497" formatCode="m/d/yyyy\ h:mm">
                  <c:v>40634.666666661367</c:v>
                </c:pt>
                <c:pt idx="25498" formatCode="m/d/yyyy\ h:mm">
                  <c:v>40634.708333328068</c:v>
                </c:pt>
                <c:pt idx="25499" formatCode="m/d/yyyy\ h:mm">
                  <c:v>40634.749999994718</c:v>
                </c:pt>
                <c:pt idx="25500" formatCode="m/d/yyyy\ h:mm">
                  <c:v>40634.791666661338</c:v>
                </c:pt>
                <c:pt idx="25501" formatCode="m/d/yyyy\ h:mm">
                  <c:v>40634.833333328061</c:v>
                </c:pt>
                <c:pt idx="25502" formatCode="m/d/yyyy\ h:mm">
                  <c:v>40634.874999994725</c:v>
                </c:pt>
                <c:pt idx="25503" formatCode="m/d/yyyy\ h:mm">
                  <c:v>40634.916666661375</c:v>
                </c:pt>
                <c:pt idx="25504" formatCode="m/d/yyyy\ h:mm">
                  <c:v>40634.958333328068</c:v>
                </c:pt>
                <c:pt idx="25505" formatCode="m/d/yyyy\ h:mm">
                  <c:v>40634.999999994703</c:v>
                </c:pt>
                <c:pt idx="25506" formatCode="m/d/yyyy\ h:mm">
                  <c:v>40635.041666661338</c:v>
                </c:pt>
                <c:pt idx="25507" formatCode="m/d/yyyy\ h:mm">
                  <c:v>40635.083333328046</c:v>
                </c:pt>
                <c:pt idx="25508" formatCode="m/d/yyyy\ h:mm">
                  <c:v>40635.124999994696</c:v>
                </c:pt>
                <c:pt idx="25509" formatCode="m/d/yyyy\ h:mm">
                  <c:v>40635.166666661331</c:v>
                </c:pt>
                <c:pt idx="25510" formatCode="m/d/yyyy\ h:mm">
                  <c:v>40635.208333328046</c:v>
                </c:pt>
                <c:pt idx="25511" formatCode="m/d/yyyy\ h:mm">
                  <c:v>40635.249999994689</c:v>
                </c:pt>
                <c:pt idx="25512" formatCode="m/d/yyyy\ h:mm">
                  <c:v>40635.291666661309</c:v>
                </c:pt>
                <c:pt idx="25513" formatCode="m/d/yyyy\ h:mm">
                  <c:v>40635.333333328039</c:v>
                </c:pt>
                <c:pt idx="25514" formatCode="m/d/yyyy\ h:mm">
                  <c:v>40635.374999994696</c:v>
                </c:pt>
                <c:pt idx="25515" formatCode="m/d/yyyy\ h:mm">
                  <c:v>40635.416666661331</c:v>
                </c:pt>
                <c:pt idx="25516" formatCode="m/d/yyyy\ h:mm">
                  <c:v>40635.458333328046</c:v>
                </c:pt>
                <c:pt idx="25517" formatCode="m/d/yyyy\ h:mm">
                  <c:v>40635.499999994681</c:v>
                </c:pt>
                <c:pt idx="25518" formatCode="m/d/yyyy\ h:mm">
                  <c:v>40635.541666661316</c:v>
                </c:pt>
                <c:pt idx="25519" formatCode="m/d/yyyy\ h:mm">
                  <c:v>40635.583333328017</c:v>
                </c:pt>
                <c:pt idx="25520" formatCode="m/d/yyyy\ h:mm">
                  <c:v>40635.624999994667</c:v>
                </c:pt>
                <c:pt idx="25521" formatCode="m/d/yyyy\ h:mm">
                  <c:v>40635.666666661302</c:v>
                </c:pt>
                <c:pt idx="25522" formatCode="m/d/yyyy\ h:mm">
                  <c:v>40635.70833332801</c:v>
                </c:pt>
                <c:pt idx="25523" formatCode="m/d/yyyy\ h:mm">
                  <c:v>40635.749999994659</c:v>
                </c:pt>
                <c:pt idx="25524" formatCode="m/d/yyyy\ h:mm">
                  <c:v>40635.791666661287</c:v>
                </c:pt>
                <c:pt idx="25525" formatCode="m/d/yyyy\ h:mm">
                  <c:v>40635.833333328002</c:v>
                </c:pt>
                <c:pt idx="25526" formatCode="m/d/yyyy\ h:mm">
                  <c:v>40635.874999994667</c:v>
                </c:pt>
                <c:pt idx="25527" formatCode="m/d/yyyy\ h:mm">
                  <c:v>40635.916666661302</c:v>
                </c:pt>
                <c:pt idx="25528" formatCode="m/d/yyyy\ h:mm">
                  <c:v>40635.95833332801</c:v>
                </c:pt>
                <c:pt idx="25529" formatCode="m/d/yyyy\ h:mm">
                  <c:v>40635.999999994645</c:v>
                </c:pt>
                <c:pt idx="25530" formatCode="m/d/yyyy\ h:mm">
                  <c:v>40636.04166666128</c:v>
                </c:pt>
                <c:pt idx="25531" formatCode="m/d/yyyy\ h:mm">
                  <c:v>40636.083333327988</c:v>
                </c:pt>
                <c:pt idx="25532" formatCode="m/d/yyyy\ h:mm">
                  <c:v>40636.124999994638</c:v>
                </c:pt>
                <c:pt idx="25533" formatCode="m/d/yyyy\ h:mm">
                  <c:v>40636.166666661273</c:v>
                </c:pt>
                <c:pt idx="25534" formatCode="m/d/yyyy\ h:mm">
                  <c:v>40636.208333327981</c:v>
                </c:pt>
                <c:pt idx="25535" formatCode="m/d/yyyy\ h:mm">
                  <c:v>40636.24999999463</c:v>
                </c:pt>
                <c:pt idx="25536" formatCode="m/d/yyyy\ h:mm">
                  <c:v>40636.291666661251</c:v>
                </c:pt>
                <c:pt idx="25537" formatCode="m/d/yyyy\ h:mm">
                  <c:v>40636.333333327973</c:v>
                </c:pt>
                <c:pt idx="25538" formatCode="m/d/yyyy\ h:mm">
                  <c:v>40636.374999994638</c:v>
                </c:pt>
                <c:pt idx="25539" formatCode="m/d/yyyy\ h:mm">
                  <c:v>40636.416666661273</c:v>
                </c:pt>
                <c:pt idx="25540" formatCode="m/d/yyyy\ h:mm">
                  <c:v>40636.458333327981</c:v>
                </c:pt>
                <c:pt idx="25541" formatCode="m/d/yyyy\ h:mm">
                  <c:v>40636.499999994616</c:v>
                </c:pt>
                <c:pt idx="25542" formatCode="m/d/yyyy\ h:mm">
                  <c:v>40636.541666661251</c:v>
                </c:pt>
                <c:pt idx="25543" formatCode="m/d/yyyy\ h:mm">
                  <c:v>40636.583333327959</c:v>
                </c:pt>
                <c:pt idx="25544" formatCode="m/d/yyyy\ h:mm">
                  <c:v>40636.624999994609</c:v>
                </c:pt>
                <c:pt idx="25545" formatCode="m/d/yyyy\ h:mm">
                  <c:v>40636.666666661244</c:v>
                </c:pt>
                <c:pt idx="25546" formatCode="m/d/yyyy\ h:mm">
                  <c:v>40636.708333327952</c:v>
                </c:pt>
                <c:pt idx="25547" formatCode="m/d/yyyy\ h:mm">
                  <c:v>40636.749999994601</c:v>
                </c:pt>
                <c:pt idx="25548" formatCode="m/d/yyyy\ h:mm">
                  <c:v>40636.791666661222</c:v>
                </c:pt>
                <c:pt idx="25549" formatCode="m/d/yyyy\ h:mm">
                  <c:v>40636.833333327944</c:v>
                </c:pt>
                <c:pt idx="25550" formatCode="m/d/yyyy\ h:mm">
                  <c:v>40636.874999994616</c:v>
                </c:pt>
                <c:pt idx="25551" formatCode="m/d/yyyy\ h:mm">
                  <c:v>40636.916666661244</c:v>
                </c:pt>
                <c:pt idx="25552" formatCode="m/d/yyyy\ h:mm">
                  <c:v>40636.958333327952</c:v>
                </c:pt>
                <c:pt idx="25553" formatCode="m/d/yyyy\ h:mm">
                  <c:v>40636.999999994601</c:v>
                </c:pt>
                <c:pt idx="25554" formatCode="m/d/yyyy\ h:mm">
                  <c:v>40637.041666661222</c:v>
                </c:pt>
                <c:pt idx="25555" formatCode="m/d/yyyy\ h:mm">
                  <c:v>40637.08333332793</c:v>
                </c:pt>
                <c:pt idx="25556" formatCode="m/d/yyyy\ h:mm">
                  <c:v>40637.124999994594</c:v>
                </c:pt>
                <c:pt idx="25557" formatCode="m/d/yyyy\ h:mm">
                  <c:v>40637.166666661215</c:v>
                </c:pt>
                <c:pt idx="25558" formatCode="m/d/yyyy\ h:mm">
                  <c:v>40637.208333327922</c:v>
                </c:pt>
                <c:pt idx="25559" formatCode="m/d/yyyy\ h:mm">
                  <c:v>40637.249999994587</c:v>
                </c:pt>
                <c:pt idx="25560" formatCode="m/d/yyyy\ h:mm">
                  <c:v>40637.291666661193</c:v>
                </c:pt>
                <c:pt idx="25561" formatCode="m/d/yyyy\ h:mm">
                  <c:v>40637.333333327915</c:v>
                </c:pt>
                <c:pt idx="25562" formatCode="m/d/yyyy\ h:mm">
                  <c:v>40637.374999994594</c:v>
                </c:pt>
                <c:pt idx="25563" formatCode="m/d/yyyy\ h:mm">
                  <c:v>40637.416666661215</c:v>
                </c:pt>
                <c:pt idx="25564" formatCode="m/d/yyyy\ h:mm">
                  <c:v>40637.458333327915</c:v>
                </c:pt>
                <c:pt idx="25565" formatCode="m/d/yyyy\ h:mm">
                  <c:v>40637.499999994572</c:v>
                </c:pt>
                <c:pt idx="25566" formatCode="m/d/yyyy\ h:mm">
                  <c:v>40637.541666661193</c:v>
                </c:pt>
                <c:pt idx="25567" formatCode="m/d/yyyy\ h:mm">
                  <c:v>40637.583333327893</c:v>
                </c:pt>
                <c:pt idx="25568" formatCode="m/d/yyyy\ h:mm">
                  <c:v>40637.624999994565</c:v>
                </c:pt>
                <c:pt idx="25569" formatCode="m/d/yyyy\ h:mm">
                  <c:v>40637.666666661185</c:v>
                </c:pt>
                <c:pt idx="25570" formatCode="m/d/yyyy\ h:mm">
                  <c:v>40637.708333327893</c:v>
                </c:pt>
                <c:pt idx="25571" formatCode="m/d/yyyy\ h:mm">
                  <c:v>40637.749999994543</c:v>
                </c:pt>
                <c:pt idx="25572" formatCode="m/d/yyyy\ h:mm">
                  <c:v>40637.791666661171</c:v>
                </c:pt>
                <c:pt idx="25573" formatCode="m/d/yyyy\ h:mm">
                  <c:v>40637.833333327886</c:v>
                </c:pt>
                <c:pt idx="25574" formatCode="m/d/yyyy\ h:mm">
                  <c:v>40637.874999994565</c:v>
                </c:pt>
                <c:pt idx="25575" formatCode="m/d/yyyy\ h:mm">
                  <c:v>40637.916666661185</c:v>
                </c:pt>
                <c:pt idx="25576" formatCode="m/d/yyyy\ h:mm">
                  <c:v>40637.958333327893</c:v>
                </c:pt>
                <c:pt idx="25577" formatCode="m/d/yyyy\ h:mm">
                  <c:v>40637.999999994543</c:v>
                </c:pt>
                <c:pt idx="25578" formatCode="m/d/yyyy\ h:mm">
                  <c:v>40638.041666661171</c:v>
                </c:pt>
                <c:pt idx="25579" formatCode="m/d/yyyy\ h:mm">
                  <c:v>40638.083333327872</c:v>
                </c:pt>
                <c:pt idx="25580" formatCode="m/d/yyyy\ h:mm">
                  <c:v>40638.124999994536</c:v>
                </c:pt>
                <c:pt idx="25581" formatCode="m/d/yyyy\ h:mm">
                  <c:v>40638.166666661171</c:v>
                </c:pt>
                <c:pt idx="25582" formatCode="m/d/yyyy\ h:mm">
                  <c:v>40638.208333327864</c:v>
                </c:pt>
                <c:pt idx="25583" formatCode="m/d/yyyy\ h:mm">
                  <c:v>40638.249999994528</c:v>
                </c:pt>
                <c:pt idx="25584" formatCode="m/d/yyyy\ h:mm">
                  <c:v>40638.291666661149</c:v>
                </c:pt>
                <c:pt idx="25585" formatCode="m/d/yyyy\ h:mm">
                  <c:v>40638.333333327842</c:v>
                </c:pt>
                <c:pt idx="25586" formatCode="m/d/yyyy\ h:mm">
                  <c:v>40638.374999994536</c:v>
                </c:pt>
                <c:pt idx="25587" formatCode="m/d/yyyy\ h:mm">
                  <c:v>40638.416666661171</c:v>
                </c:pt>
                <c:pt idx="25588" formatCode="m/d/yyyy\ h:mm">
                  <c:v>40638.458333327864</c:v>
                </c:pt>
                <c:pt idx="25589" formatCode="m/d/yyyy\ h:mm">
                  <c:v>40638.499999994499</c:v>
                </c:pt>
                <c:pt idx="25590" formatCode="m/d/yyyy\ h:mm">
                  <c:v>40638.541666661149</c:v>
                </c:pt>
                <c:pt idx="25591" formatCode="m/d/yyyy\ h:mm">
                  <c:v>40638.583333327842</c:v>
                </c:pt>
                <c:pt idx="25592" formatCode="m/d/yyyy\ h:mm">
                  <c:v>40638.624999994492</c:v>
                </c:pt>
                <c:pt idx="25593" formatCode="m/d/yyyy\ h:mm">
                  <c:v>40638.666666661135</c:v>
                </c:pt>
                <c:pt idx="25594" formatCode="m/d/yyyy\ h:mm">
                  <c:v>40638.708333327835</c:v>
                </c:pt>
                <c:pt idx="25595" formatCode="m/d/yyyy\ h:mm">
                  <c:v>40638.749999994492</c:v>
                </c:pt>
                <c:pt idx="25596" formatCode="m/d/yyyy\ h:mm">
                  <c:v>40638.791666661113</c:v>
                </c:pt>
                <c:pt idx="25597" formatCode="m/d/yyyy\ h:mm">
                  <c:v>40638.833333327813</c:v>
                </c:pt>
                <c:pt idx="25598" formatCode="m/d/yyyy\ h:mm">
                  <c:v>40638.874999994499</c:v>
                </c:pt>
                <c:pt idx="25599" formatCode="m/d/yyyy\ h:mm">
                  <c:v>40638.916666661135</c:v>
                </c:pt>
                <c:pt idx="25600" formatCode="m/d/yyyy\ h:mm">
                  <c:v>40638.958333327835</c:v>
                </c:pt>
                <c:pt idx="25601" formatCode="m/d/yyyy\ h:mm">
                  <c:v>40638.999999994485</c:v>
                </c:pt>
                <c:pt idx="25602" formatCode="m/d/yyyy\ h:mm">
                  <c:v>40639.04166666112</c:v>
                </c:pt>
                <c:pt idx="25603" formatCode="m/d/yyyy\ h:mm">
                  <c:v>40639.083333327799</c:v>
                </c:pt>
                <c:pt idx="25604" formatCode="m/d/yyyy\ h:mm">
                  <c:v>40639.124999994463</c:v>
                </c:pt>
                <c:pt idx="25605" formatCode="m/d/yyyy\ h:mm">
                  <c:v>40639.166666661113</c:v>
                </c:pt>
                <c:pt idx="25606" formatCode="m/d/yyyy\ h:mm">
                  <c:v>40639.208333327791</c:v>
                </c:pt>
                <c:pt idx="25607" formatCode="m/d/yyyy\ h:mm">
                  <c:v>40639.249999994463</c:v>
                </c:pt>
                <c:pt idx="25608" formatCode="m/d/yyyy\ h:mm">
                  <c:v>40639.291666661091</c:v>
                </c:pt>
                <c:pt idx="25609" formatCode="m/d/yyyy\ h:mm">
                  <c:v>40639.333333327791</c:v>
                </c:pt>
                <c:pt idx="25610" formatCode="m/d/yyyy\ h:mm">
                  <c:v>40639.37499999447</c:v>
                </c:pt>
                <c:pt idx="25611" formatCode="m/d/yyyy\ h:mm">
                  <c:v>40639.416666661105</c:v>
                </c:pt>
                <c:pt idx="25612" formatCode="m/d/yyyy\ h:mm">
                  <c:v>40639.458333327799</c:v>
                </c:pt>
                <c:pt idx="25613" formatCode="m/d/yyyy\ h:mm">
                  <c:v>40639.499999994441</c:v>
                </c:pt>
                <c:pt idx="25614" formatCode="m/d/yyyy\ h:mm">
                  <c:v>40639.541666661084</c:v>
                </c:pt>
                <c:pt idx="25615" formatCode="m/d/yyyy\ h:mm">
                  <c:v>40639.583333327784</c:v>
                </c:pt>
                <c:pt idx="25616" formatCode="m/d/yyyy\ h:mm">
                  <c:v>40639.624999994441</c:v>
                </c:pt>
                <c:pt idx="25617" formatCode="m/d/yyyy\ h:mm">
                  <c:v>40639.666666661076</c:v>
                </c:pt>
                <c:pt idx="25618" formatCode="m/d/yyyy\ h:mm">
                  <c:v>40639.708333327762</c:v>
                </c:pt>
                <c:pt idx="25619" formatCode="m/d/yyyy\ h:mm">
                  <c:v>40639.749999994441</c:v>
                </c:pt>
                <c:pt idx="25620" formatCode="m/d/yyyy\ h:mm">
                  <c:v>40639.791666661047</c:v>
                </c:pt>
                <c:pt idx="25621" formatCode="m/d/yyyy\ h:mm">
                  <c:v>40639.833333327762</c:v>
                </c:pt>
                <c:pt idx="25622" formatCode="m/d/yyyy\ h:mm">
                  <c:v>40639.874999994441</c:v>
                </c:pt>
                <c:pt idx="25623" formatCode="m/d/yyyy\ h:mm">
                  <c:v>40639.916666661084</c:v>
                </c:pt>
                <c:pt idx="25624" formatCode="m/d/yyyy\ h:mm">
                  <c:v>40639.95833332777</c:v>
                </c:pt>
                <c:pt idx="25625" formatCode="m/d/yyyy\ h:mm">
                  <c:v>40639.999999994412</c:v>
                </c:pt>
                <c:pt idx="25626" formatCode="m/d/yyyy\ h:mm">
                  <c:v>40640.041666661054</c:v>
                </c:pt>
                <c:pt idx="25627" formatCode="m/d/yyyy\ h:mm">
                  <c:v>40640.083333327741</c:v>
                </c:pt>
                <c:pt idx="25628" formatCode="m/d/yyyy\ h:mm">
                  <c:v>40640.124999994412</c:v>
                </c:pt>
                <c:pt idx="25629" formatCode="m/d/yyyy\ h:mm">
                  <c:v>40640.166666661047</c:v>
                </c:pt>
                <c:pt idx="25630" formatCode="m/d/yyyy\ h:mm">
                  <c:v>40640.208333327733</c:v>
                </c:pt>
                <c:pt idx="25631" formatCode="m/d/yyyy\ h:mm">
                  <c:v>40640.249999994398</c:v>
                </c:pt>
                <c:pt idx="25632" formatCode="m/d/yyyy\ h:mm">
                  <c:v>40640.291666661018</c:v>
                </c:pt>
                <c:pt idx="25633" formatCode="m/d/yyyy\ h:mm">
                  <c:v>40640.333333327733</c:v>
                </c:pt>
                <c:pt idx="25634" formatCode="m/d/yyyy\ h:mm">
                  <c:v>40640.374999994405</c:v>
                </c:pt>
                <c:pt idx="25635" formatCode="m/d/yyyy\ h:mm">
                  <c:v>40640.416666661054</c:v>
                </c:pt>
                <c:pt idx="25636" formatCode="m/d/yyyy\ h:mm">
                  <c:v>40640.458333327741</c:v>
                </c:pt>
                <c:pt idx="25637" formatCode="m/d/yyyy\ h:mm">
                  <c:v>40640.499999994383</c:v>
                </c:pt>
                <c:pt idx="25638" formatCode="m/d/yyyy\ h:mm">
                  <c:v>40640.541666661018</c:v>
                </c:pt>
                <c:pt idx="25639" formatCode="m/d/yyyy\ h:mm">
                  <c:v>40640.583333327711</c:v>
                </c:pt>
                <c:pt idx="25640" formatCode="m/d/yyyy\ h:mm">
                  <c:v>40640.624999994383</c:v>
                </c:pt>
                <c:pt idx="25641" formatCode="m/d/yyyy\ h:mm">
                  <c:v>40640.666666661018</c:v>
                </c:pt>
                <c:pt idx="25642" formatCode="m/d/yyyy\ h:mm">
                  <c:v>40640.708333327711</c:v>
                </c:pt>
                <c:pt idx="25643" formatCode="m/d/yyyy\ h:mm">
                  <c:v>40640.749999994368</c:v>
                </c:pt>
                <c:pt idx="25644" formatCode="m/d/yyyy\ h:mm">
                  <c:v>40640.791666660989</c:v>
                </c:pt>
                <c:pt idx="25645" formatCode="m/d/yyyy\ h:mm">
                  <c:v>40640.833333327697</c:v>
                </c:pt>
                <c:pt idx="25646" formatCode="m/d/yyyy\ h:mm">
                  <c:v>40640.874999994376</c:v>
                </c:pt>
                <c:pt idx="25647" formatCode="m/d/yyyy\ h:mm">
                  <c:v>40640.916666661025</c:v>
                </c:pt>
                <c:pt idx="25648" formatCode="m/d/yyyy\ h:mm">
                  <c:v>40640.958333327704</c:v>
                </c:pt>
                <c:pt idx="25649" formatCode="m/d/yyyy\ h:mm">
                  <c:v>40640.999999994361</c:v>
                </c:pt>
                <c:pt idx="25650" formatCode="m/d/yyyy\ h:mm">
                  <c:v>40641.041666660996</c:v>
                </c:pt>
                <c:pt idx="25651" formatCode="m/d/yyyy\ h:mm">
                  <c:v>40641.083333327682</c:v>
                </c:pt>
                <c:pt idx="25652" formatCode="m/d/yyyy\ h:mm">
                  <c:v>40641.124999994347</c:v>
                </c:pt>
                <c:pt idx="25653" formatCode="m/d/yyyy\ h:mm">
                  <c:v>40641.166666660989</c:v>
                </c:pt>
                <c:pt idx="25654" formatCode="m/d/yyyy\ h:mm">
                  <c:v>40641.208333327682</c:v>
                </c:pt>
                <c:pt idx="25655" formatCode="m/d/yyyy\ h:mm">
                  <c:v>40641.249999994339</c:v>
                </c:pt>
                <c:pt idx="25656" formatCode="m/d/yyyy\ h:mm">
                  <c:v>40641.291666660974</c:v>
                </c:pt>
                <c:pt idx="25657" formatCode="m/d/yyyy\ h:mm">
                  <c:v>40641.333333327668</c:v>
                </c:pt>
                <c:pt idx="25658" formatCode="m/d/yyyy\ h:mm">
                  <c:v>40641.374999994347</c:v>
                </c:pt>
                <c:pt idx="25659" formatCode="m/d/yyyy\ h:mm">
                  <c:v>40641.416666660996</c:v>
                </c:pt>
                <c:pt idx="25660" formatCode="m/d/yyyy\ h:mm">
                  <c:v>40641.458333327675</c:v>
                </c:pt>
                <c:pt idx="25661" formatCode="m/d/yyyy\ h:mm">
                  <c:v>40641.499999994332</c:v>
                </c:pt>
                <c:pt idx="25662" formatCode="m/d/yyyy\ h:mm">
                  <c:v>40641.541666660974</c:v>
                </c:pt>
                <c:pt idx="25663" formatCode="m/d/yyyy\ h:mm">
                  <c:v>40641.583333327653</c:v>
                </c:pt>
                <c:pt idx="25664" formatCode="m/d/yyyy\ h:mm">
                  <c:v>40641.624999994317</c:v>
                </c:pt>
                <c:pt idx="25665" formatCode="m/d/yyyy\ h:mm">
                  <c:v>40641.666666660974</c:v>
                </c:pt>
                <c:pt idx="25666" formatCode="m/d/yyyy\ h:mm">
                  <c:v>40641.708333327646</c:v>
                </c:pt>
                <c:pt idx="25667" formatCode="m/d/yyyy\ h:mm">
                  <c:v>40641.74999999431</c:v>
                </c:pt>
                <c:pt idx="25668" formatCode="m/d/yyyy\ h:mm">
                  <c:v>40641.791666660953</c:v>
                </c:pt>
                <c:pt idx="25669" formatCode="m/d/yyyy\ h:mm">
                  <c:v>40641.833333327639</c:v>
                </c:pt>
                <c:pt idx="25670" formatCode="m/d/yyyy\ h:mm">
                  <c:v>40641.874999994317</c:v>
                </c:pt>
                <c:pt idx="25671" formatCode="m/d/yyyy\ h:mm">
                  <c:v>40641.916666660967</c:v>
                </c:pt>
                <c:pt idx="25672" formatCode="m/d/yyyy\ h:mm">
                  <c:v>40641.958333327646</c:v>
                </c:pt>
                <c:pt idx="25673" formatCode="m/d/yyyy\ h:mm">
                  <c:v>40641.999999994296</c:v>
                </c:pt>
                <c:pt idx="25674" formatCode="m/d/yyyy\ h:mm">
                  <c:v>40642.041666660945</c:v>
                </c:pt>
                <c:pt idx="25675" formatCode="m/d/yyyy\ h:mm">
                  <c:v>40642.083333327631</c:v>
                </c:pt>
                <c:pt idx="25676" formatCode="m/d/yyyy\ h:mm">
                  <c:v>40642.124999994288</c:v>
                </c:pt>
                <c:pt idx="25677" formatCode="m/d/yyyy\ h:mm">
                  <c:v>40642.166666660938</c:v>
                </c:pt>
                <c:pt idx="25678" formatCode="m/d/yyyy\ h:mm">
                  <c:v>40642.208333327617</c:v>
                </c:pt>
                <c:pt idx="25679" formatCode="m/d/yyyy\ h:mm">
                  <c:v>40642.249999994281</c:v>
                </c:pt>
                <c:pt idx="25680" formatCode="m/d/yyyy\ h:mm">
                  <c:v>40642.291666660916</c:v>
                </c:pt>
                <c:pt idx="25681" formatCode="m/d/yyyy\ h:mm">
                  <c:v>40642.33333332761</c:v>
                </c:pt>
                <c:pt idx="25682" formatCode="m/d/yyyy\ h:mm">
                  <c:v>40642.374999994296</c:v>
                </c:pt>
                <c:pt idx="25683" formatCode="m/d/yyyy\ h:mm">
                  <c:v>40642.416666660938</c:v>
                </c:pt>
                <c:pt idx="25684" formatCode="m/d/yyyy\ h:mm">
                  <c:v>40642.458333327617</c:v>
                </c:pt>
                <c:pt idx="25685" formatCode="m/d/yyyy\ h:mm">
                  <c:v>40642.499999994267</c:v>
                </c:pt>
                <c:pt idx="25686" formatCode="m/d/yyyy\ h:mm">
                  <c:v>40642.541666660924</c:v>
                </c:pt>
                <c:pt idx="25687" formatCode="m/d/yyyy\ h:mm">
                  <c:v>40642.583333327602</c:v>
                </c:pt>
                <c:pt idx="25688" formatCode="m/d/yyyy\ h:mm">
                  <c:v>40642.624999994259</c:v>
                </c:pt>
                <c:pt idx="25689" formatCode="m/d/yyyy\ h:mm">
                  <c:v>40642.666666660924</c:v>
                </c:pt>
                <c:pt idx="25690" formatCode="m/d/yyyy\ h:mm">
                  <c:v>40642.708333327602</c:v>
                </c:pt>
                <c:pt idx="25691" formatCode="m/d/yyyy\ h:mm">
                  <c:v>40642.749999994252</c:v>
                </c:pt>
                <c:pt idx="25692" formatCode="m/d/yyyy\ h:mm">
                  <c:v>40642.791666660887</c:v>
                </c:pt>
                <c:pt idx="25693" formatCode="m/d/yyyy\ h:mm">
                  <c:v>40642.833333327595</c:v>
                </c:pt>
                <c:pt idx="25694" formatCode="m/d/yyyy\ h:mm">
                  <c:v>40642.874999994259</c:v>
                </c:pt>
                <c:pt idx="25695" formatCode="m/d/yyyy\ h:mm">
                  <c:v>40642.916666660909</c:v>
                </c:pt>
                <c:pt idx="25696" formatCode="m/d/yyyy\ h:mm">
                  <c:v>40642.958333327602</c:v>
                </c:pt>
                <c:pt idx="25697" formatCode="m/d/yyyy\ h:mm">
                  <c:v>40642.999999994237</c:v>
                </c:pt>
                <c:pt idx="25698" formatCode="m/d/yyyy\ h:mm">
                  <c:v>40643.041666660887</c:v>
                </c:pt>
                <c:pt idx="25699" formatCode="m/d/yyyy\ h:mm">
                  <c:v>40643.08333332758</c:v>
                </c:pt>
                <c:pt idx="25700" formatCode="m/d/yyyy\ h:mm">
                  <c:v>40643.12499999423</c:v>
                </c:pt>
                <c:pt idx="25701" formatCode="m/d/yyyy\ h:mm">
                  <c:v>40643.16666666088</c:v>
                </c:pt>
                <c:pt idx="25702" formatCode="m/d/yyyy\ h:mm">
                  <c:v>40643.208333327573</c:v>
                </c:pt>
                <c:pt idx="25703" formatCode="m/d/yyyy\ h:mm">
                  <c:v>40643.249999994223</c:v>
                </c:pt>
                <c:pt idx="25704" formatCode="m/d/yyyy\ h:mm">
                  <c:v>40643.291666660858</c:v>
                </c:pt>
                <c:pt idx="25705" formatCode="m/d/yyyy\ h:mm">
                  <c:v>40643.333333327566</c:v>
                </c:pt>
                <c:pt idx="25706" formatCode="m/d/yyyy\ h:mm">
                  <c:v>40643.37499999423</c:v>
                </c:pt>
                <c:pt idx="25707" formatCode="m/d/yyyy\ h:mm">
                  <c:v>40643.41666666088</c:v>
                </c:pt>
                <c:pt idx="25708" formatCode="m/d/yyyy\ h:mm">
                  <c:v>40643.458333327573</c:v>
                </c:pt>
                <c:pt idx="25709" formatCode="m/d/yyyy\ h:mm">
                  <c:v>40643.499999994208</c:v>
                </c:pt>
                <c:pt idx="25710" formatCode="m/d/yyyy\ h:mm">
                  <c:v>40643.541666660858</c:v>
                </c:pt>
                <c:pt idx="25711" formatCode="m/d/yyyy\ h:mm">
                  <c:v>40643.583333327551</c:v>
                </c:pt>
                <c:pt idx="25712" formatCode="m/d/yyyy\ h:mm">
                  <c:v>40643.624999994201</c:v>
                </c:pt>
                <c:pt idx="25713" formatCode="m/d/yyyy\ h:mm">
                  <c:v>40643.666666660851</c:v>
                </c:pt>
                <c:pt idx="25714" formatCode="m/d/yyyy\ h:mm">
                  <c:v>40643.708333327544</c:v>
                </c:pt>
                <c:pt idx="25715" formatCode="m/d/yyyy\ h:mm">
                  <c:v>40643.749999994201</c:v>
                </c:pt>
                <c:pt idx="25716" formatCode="m/d/yyyy\ h:mm">
                  <c:v>40643.791666660822</c:v>
                </c:pt>
                <c:pt idx="25717" formatCode="m/d/yyyy\ h:mm">
                  <c:v>40643.833333327537</c:v>
                </c:pt>
                <c:pt idx="25718" formatCode="m/d/yyyy\ h:mm">
                  <c:v>40643.874999994208</c:v>
                </c:pt>
                <c:pt idx="25719" formatCode="m/d/yyyy\ h:mm">
                  <c:v>40643.916666660851</c:v>
                </c:pt>
                <c:pt idx="25720" formatCode="m/d/yyyy\ h:mm">
                  <c:v>40643.958333327544</c:v>
                </c:pt>
                <c:pt idx="25721" formatCode="m/d/yyyy\ h:mm">
                  <c:v>40643.999999994194</c:v>
                </c:pt>
                <c:pt idx="25722" formatCode="m/d/yyyy\ h:mm">
                  <c:v>40644.041666660822</c:v>
                </c:pt>
                <c:pt idx="25723" formatCode="m/d/yyyy\ h:mm">
                  <c:v>40644.083333327522</c:v>
                </c:pt>
                <c:pt idx="25724" formatCode="m/d/yyyy\ h:mm">
                  <c:v>40644.124999994187</c:v>
                </c:pt>
                <c:pt idx="25725" formatCode="m/d/yyyy\ h:mm">
                  <c:v>40644.166666660822</c:v>
                </c:pt>
                <c:pt idx="25726" formatCode="m/d/yyyy\ h:mm">
                  <c:v>40644.208333327515</c:v>
                </c:pt>
                <c:pt idx="25727" formatCode="m/d/yyyy\ h:mm">
                  <c:v>40644.249999994179</c:v>
                </c:pt>
                <c:pt idx="25728" formatCode="m/d/yyyy\ h:mm">
                  <c:v>40644.2916666608</c:v>
                </c:pt>
                <c:pt idx="25729" formatCode="m/d/yyyy\ h:mm">
                  <c:v>40644.333333327493</c:v>
                </c:pt>
                <c:pt idx="25730" formatCode="m/d/yyyy\ h:mm">
                  <c:v>40644.374999994187</c:v>
                </c:pt>
                <c:pt idx="25731" formatCode="m/d/yyyy\ h:mm">
                  <c:v>40644.416666660822</c:v>
                </c:pt>
                <c:pt idx="25732" formatCode="m/d/yyyy\ h:mm">
                  <c:v>40644.458333327515</c:v>
                </c:pt>
                <c:pt idx="25733" formatCode="m/d/yyyy\ h:mm">
                  <c:v>40644.499999994165</c:v>
                </c:pt>
                <c:pt idx="25734" formatCode="m/d/yyyy\ h:mm">
                  <c:v>40644.5416666608</c:v>
                </c:pt>
                <c:pt idx="25735" formatCode="m/d/yyyy\ h:mm">
                  <c:v>40644.583333327493</c:v>
                </c:pt>
                <c:pt idx="25736" formatCode="m/d/yyyy\ h:mm">
                  <c:v>40644.624999994143</c:v>
                </c:pt>
                <c:pt idx="25737" formatCode="m/d/yyyy\ h:mm">
                  <c:v>40644.666666660793</c:v>
                </c:pt>
                <c:pt idx="25738" formatCode="m/d/yyyy\ h:mm">
                  <c:v>40644.708333327486</c:v>
                </c:pt>
                <c:pt idx="25739" formatCode="m/d/yyyy\ h:mm">
                  <c:v>40644.749999994143</c:v>
                </c:pt>
                <c:pt idx="25740" formatCode="m/d/yyyy\ h:mm">
                  <c:v>40644.791666660771</c:v>
                </c:pt>
                <c:pt idx="25741" formatCode="m/d/yyyy\ h:mm">
                  <c:v>40644.833333327479</c:v>
                </c:pt>
                <c:pt idx="25742" formatCode="m/d/yyyy\ h:mm">
                  <c:v>40644.87499999415</c:v>
                </c:pt>
                <c:pt idx="25743" formatCode="m/d/yyyy\ h:mm">
                  <c:v>40644.916666660785</c:v>
                </c:pt>
                <c:pt idx="25744" formatCode="m/d/yyyy\ h:mm">
                  <c:v>40644.958333327486</c:v>
                </c:pt>
                <c:pt idx="25745" formatCode="m/d/yyyy\ h:mm">
                  <c:v>40644.999999994136</c:v>
                </c:pt>
                <c:pt idx="25746" formatCode="m/d/yyyy\ h:mm">
                  <c:v>40645.041666660771</c:v>
                </c:pt>
                <c:pt idx="25747" formatCode="m/d/yyyy\ h:mm">
                  <c:v>40645.083333327464</c:v>
                </c:pt>
                <c:pt idx="25748" formatCode="m/d/yyyy\ h:mm">
                  <c:v>40645.124999994128</c:v>
                </c:pt>
                <c:pt idx="25749" formatCode="m/d/yyyy\ h:mm">
                  <c:v>40645.166666660763</c:v>
                </c:pt>
                <c:pt idx="25750" formatCode="m/d/yyyy\ h:mm">
                  <c:v>40645.208333327442</c:v>
                </c:pt>
                <c:pt idx="25751" formatCode="m/d/yyyy\ h:mm">
                  <c:v>40645.249999994121</c:v>
                </c:pt>
                <c:pt idx="25752" formatCode="m/d/yyyy\ h:mm">
                  <c:v>40645.291666660742</c:v>
                </c:pt>
                <c:pt idx="25753" formatCode="m/d/yyyy\ h:mm">
                  <c:v>40645.333333327442</c:v>
                </c:pt>
                <c:pt idx="25754" formatCode="m/d/yyyy\ h:mm">
                  <c:v>40645.374999994121</c:v>
                </c:pt>
                <c:pt idx="25755" formatCode="m/d/yyyy\ h:mm">
                  <c:v>40645.416666660756</c:v>
                </c:pt>
                <c:pt idx="25756" formatCode="m/d/yyyy\ h:mm">
                  <c:v>40645.45833332745</c:v>
                </c:pt>
                <c:pt idx="25757" formatCode="m/d/yyyy\ h:mm">
                  <c:v>40645.499999994092</c:v>
                </c:pt>
                <c:pt idx="25758" formatCode="m/d/yyyy\ h:mm">
                  <c:v>40645.541666660734</c:v>
                </c:pt>
                <c:pt idx="25759" formatCode="m/d/yyyy\ h:mm">
                  <c:v>40645.583333327435</c:v>
                </c:pt>
                <c:pt idx="25760" formatCode="m/d/yyyy\ h:mm">
                  <c:v>40645.624999994092</c:v>
                </c:pt>
                <c:pt idx="25761" formatCode="m/d/yyyy\ h:mm">
                  <c:v>40645.666666660727</c:v>
                </c:pt>
                <c:pt idx="25762" formatCode="m/d/yyyy\ h:mm">
                  <c:v>40645.708333327413</c:v>
                </c:pt>
                <c:pt idx="25763" formatCode="m/d/yyyy\ h:mm">
                  <c:v>40645.749999994092</c:v>
                </c:pt>
                <c:pt idx="25764" formatCode="m/d/yyyy\ h:mm">
                  <c:v>40645.791666660705</c:v>
                </c:pt>
                <c:pt idx="25765" formatCode="m/d/yyyy\ h:mm">
                  <c:v>40645.833333327413</c:v>
                </c:pt>
                <c:pt idx="25766" formatCode="m/d/yyyy\ h:mm">
                  <c:v>40645.874999994099</c:v>
                </c:pt>
                <c:pt idx="25767" formatCode="m/d/yyyy\ h:mm">
                  <c:v>40645.916666660734</c:v>
                </c:pt>
                <c:pt idx="25768" formatCode="m/d/yyyy\ h:mm">
                  <c:v>40645.95833332742</c:v>
                </c:pt>
                <c:pt idx="25769" formatCode="m/d/yyyy\ h:mm">
                  <c:v>40645.999999994063</c:v>
                </c:pt>
                <c:pt idx="25770" formatCode="m/d/yyyy\ h:mm">
                  <c:v>40646.041666660713</c:v>
                </c:pt>
                <c:pt idx="25771" formatCode="m/d/yyyy\ h:mm">
                  <c:v>40646.083333327391</c:v>
                </c:pt>
                <c:pt idx="25772" formatCode="m/d/yyyy\ h:mm">
                  <c:v>40646.124999994063</c:v>
                </c:pt>
                <c:pt idx="25773" formatCode="m/d/yyyy\ h:mm">
                  <c:v>40646.166666660698</c:v>
                </c:pt>
                <c:pt idx="25774" formatCode="m/d/yyyy\ h:mm">
                  <c:v>40646.208333327391</c:v>
                </c:pt>
                <c:pt idx="25775" formatCode="m/d/yyyy\ h:mm">
                  <c:v>40646.249999994048</c:v>
                </c:pt>
                <c:pt idx="25776" formatCode="m/d/yyyy\ h:mm">
                  <c:v>40646.291666660669</c:v>
                </c:pt>
                <c:pt idx="25777" formatCode="m/d/yyyy\ h:mm">
                  <c:v>40646.333333327391</c:v>
                </c:pt>
                <c:pt idx="25778" formatCode="m/d/yyyy\ h:mm">
                  <c:v>40646.374999994056</c:v>
                </c:pt>
                <c:pt idx="25779" formatCode="m/d/yyyy\ h:mm">
                  <c:v>40646.416666660705</c:v>
                </c:pt>
                <c:pt idx="25780" formatCode="m/d/yyyy\ h:mm">
                  <c:v>40646.458333327391</c:v>
                </c:pt>
                <c:pt idx="25781" formatCode="m/d/yyyy\ h:mm">
                  <c:v>40646.499999994041</c:v>
                </c:pt>
                <c:pt idx="25782" formatCode="m/d/yyyy\ h:mm">
                  <c:v>40646.541666660669</c:v>
                </c:pt>
                <c:pt idx="25783" formatCode="m/d/yyyy\ h:mm">
                  <c:v>40646.583333327362</c:v>
                </c:pt>
                <c:pt idx="25784" formatCode="m/d/yyyy\ h:mm">
                  <c:v>40646.624999994041</c:v>
                </c:pt>
                <c:pt idx="25785" formatCode="m/d/yyyy\ h:mm">
                  <c:v>40646.666666660669</c:v>
                </c:pt>
                <c:pt idx="25786" formatCode="m/d/yyyy\ h:mm">
                  <c:v>40646.708333327362</c:v>
                </c:pt>
                <c:pt idx="25787" formatCode="m/d/yyyy\ h:mm">
                  <c:v>40646.749999994019</c:v>
                </c:pt>
                <c:pt idx="25788" formatCode="m/d/yyyy\ h:mm">
                  <c:v>40646.79166666064</c:v>
                </c:pt>
                <c:pt idx="25789" formatCode="m/d/yyyy\ h:mm">
                  <c:v>40646.833333327348</c:v>
                </c:pt>
                <c:pt idx="25790" formatCode="m/d/yyyy\ h:mm">
                  <c:v>40646.874999994026</c:v>
                </c:pt>
                <c:pt idx="25791" formatCode="m/d/yyyy\ h:mm">
                  <c:v>40646.916666660676</c:v>
                </c:pt>
                <c:pt idx="25792" formatCode="m/d/yyyy\ h:mm">
                  <c:v>40646.958333327355</c:v>
                </c:pt>
                <c:pt idx="25793" formatCode="m/d/yyyy\ h:mm">
                  <c:v>40646.999999994012</c:v>
                </c:pt>
                <c:pt idx="25794" formatCode="m/d/yyyy\ h:mm">
                  <c:v>40647.041666660647</c:v>
                </c:pt>
                <c:pt idx="25795" formatCode="m/d/yyyy\ h:mm">
                  <c:v>40647.083333327333</c:v>
                </c:pt>
                <c:pt idx="25796" formatCode="m/d/yyyy\ h:mm">
                  <c:v>40647.124999993997</c:v>
                </c:pt>
                <c:pt idx="25797" formatCode="m/d/yyyy\ h:mm">
                  <c:v>40647.166666660632</c:v>
                </c:pt>
                <c:pt idx="25798" formatCode="m/d/yyyy\ h:mm">
                  <c:v>40647.208333327333</c:v>
                </c:pt>
                <c:pt idx="25799" formatCode="m/d/yyyy\ h:mm">
                  <c:v>40647.24999999399</c:v>
                </c:pt>
                <c:pt idx="25800" formatCode="m/d/yyyy\ h:mm">
                  <c:v>40647.291666660618</c:v>
                </c:pt>
                <c:pt idx="25801" formatCode="m/d/yyyy\ h:mm">
                  <c:v>40647.333333327319</c:v>
                </c:pt>
                <c:pt idx="25802" formatCode="m/d/yyyy\ h:mm">
                  <c:v>40647.374999993997</c:v>
                </c:pt>
                <c:pt idx="25803" formatCode="m/d/yyyy\ h:mm">
                  <c:v>40647.416666660632</c:v>
                </c:pt>
                <c:pt idx="25804" formatCode="m/d/yyyy\ h:mm">
                  <c:v>40647.458333327326</c:v>
                </c:pt>
                <c:pt idx="25805" formatCode="m/d/yyyy\ h:mm">
                  <c:v>40647.499999993983</c:v>
                </c:pt>
                <c:pt idx="25806" formatCode="m/d/yyyy\ h:mm">
                  <c:v>40647.541666660618</c:v>
                </c:pt>
                <c:pt idx="25807" formatCode="m/d/yyyy\ h:mm">
                  <c:v>40647.583333327311</c:v>
                </c:pt>
                <c:pt idx="25808" formatCode="m/d/yyyy\ h:mm">
                  <c:v>40647.624999993968</c:v>
                </c:pt>
                <c:pt idx="25809" formatCode="m/d/yyyy\ h:mm">
                  <c:v>40647.666666660603</c:v>
                </c:pt>
                <c:pt idx="25810" formatCode="m/d/yyyy\ h:mm">
                  <c:v>40647.708333327297</c:v>
                </c:pt>
                <c:pt idx="25811" formatCode="m/d/yyyy\ h:mm">
                  <c:v>40647.749999993961</c:v>
                </c:pt>
                <c:pt idx="25812" formatCode="m/d/yyyy\ h:mm">
                  <c:v>40647.791666660589</c:v>
                </c:pt>
                <c:pt idx="25813" formatCode="m/d/yyyy\ h:mm">
                  <c:v>40647.833333327289</c:v>
                </c:pt>
                <c:pt idx="25814" formatCode="m/d/yyyy\ h:mm">
                  <c:v>40647.874999993976</c:v>
                </c:pt>
                <c:pt idx="25815" formatCode="m/d/yyyy\ h:mm">
                  <c:v>40647.916666660603</c:v>
                </c:pt>
                <c:pt idx="25816" formatCode="m/d/yyyy\ h:mm">
                  <c:v>40647.958333327297</c:v>
                </c:pt>
                <c:pt idx="25817" formatCode="m/d/yyyy\ h:mm">
                  <c:v>40647.999999993946</c:v>
                </c:pt>
                <c:pt idx="25818" formatCode="m/d/yyyy\ h:mm">
                  <c:v>40648.041666660589</c:v>
                </c:pt>
                <c:pt idx="25819" formatCode="m/d/yyyy\ h:mm">
                  <c:v>40648.083333327282</c:v>
                </c:pt>
                <c:pt idx="25820" formatCode="m/d/yyyy\ h:mm">
                  <c:v>40648.124999993939</c:v>
                </c:pt>
                <c:pt idx="25821" formatCode="m/d/yyyy\ h:mm">
                  <c:v>40648.166666660582</c:v>
                </c:pt>
                <c:pt idx="25822" formatCode="m/d/yyyy\ h:mm">
                  <c:v>40648.208333327268</c:v>
                </c:pt>
                <c:pt idx="25823" formatCode="m/d/yyyy\ h:mm">
                  <c:v>40648.249999993932</c:v>
                </c:pt>
                <c:pt idx="25824" formatCode="m/d/yyyy\ h:mm">
                  <c:v>40648.291666660567</c:v>
                </c:pt>
                <c:pt idx="25825" formatCode="m/d/yyyy\ h:mm">
                  <c:v>40648.33333332726</c:v>
                </c:pt>
                <c:pt idx="25826" formatCode="m/d/yyyy\ h:mm">
                  <c:v>40648.374999993946</c:v>
                </c:pt>
                <c:pt idx="25827" formatCode="m/d/yyyy\ h:mm">
                  <c:v>40648.416666660589</c:v>
                </c:pt>
                <c:pt idx="25828" formatCode="m/d/yyyy\ h:mm">
                  <c:v>40648.458333327268</c:v>
                </c:pt>
                <c:pt idx="25829" formatCode="m/d/yyyy\ h:mm">
                  <c:v>40648.499999993917</c:v>
                </c:pt>
                <c:pt idx="25830" formatCode="m/d/yyyy\ h:mm">
                  <c:v>40648.541666660574</c:v>
                </c:pt>
                <c:pt idx="25831" formatCode="m/d/yyyy\ h:mm">
                  <c:v>40648.583333327246</c:v>
                </c:pt>
                <c:pt idx="25832" formatCode="m/d/yyyy\ h:mm">
                  <c:v>40648.62499999391</c:v>
                </c:pt>
                <c:pt idx="25833" formatCode="m/d/yyyy\ h:mm">
                  <c:v>40648.666666660574</c:v>
                </c:pt>
                <c:pt idx="25834" formatCode="m/d/yyyy\ h:mm">
                  <c:v>40648.708333327239</c:v>
                </c:pt>
                <c:pt idx="25835" formatCode="m/d/yyyy\ h:mm">
                  <c:v>40648.749999993903</c:v>
                </c:pt>
                <c:pt idx="25836" formatCode="m/d/yyyy\ h:mm">
                  <c:v>40648.791666660538</c:v>
                </c:pt>
                <c:pt idx="25837" formatCode="m/d/yyyy\ h:mm">
                  <c:v>40648.833333327231</c:v>
                </c:pt>
                <c:pt idx="25838" formatCode="m/d/yyyy\ h:mm">
                  <c:v>40648.87499999391</c:v>
                </c:pt>
                <c:pt idx="25839" formatCode="m/d/yyyy\ h:mm">
                  <c:v>40648.91666666056</c:v>
                </c:pt>
                <c:pt idx="25840" formatCode="m/d/yyyy\ h:mm">
                  <c:v>40648.958333327246</c:v>
                </c:pt>
                <c:pt idx="25841" formatCode="m/d/yyyy\ h:mm">
                  <c:v>40648.999999993888</c:v>
                </c:pt>
                <c:pt idx="25842" formatCode="m/d/yyyy\ h:mm">
                  <c:v>40649.041666660538</c:v>
                </c:pt>
                <c:pt idx="25843" formatCode="m/d/yyyy\ h:mm">
                  <c:v>40649.083333327217</c:v>
                </c:pt>
                <c:pt idx="25844" formatCode="m/d/yyyy\ h:mm">
                  <c:v>40649.124999993881</c:v>
                </c:pt>
                <c:pt idx="25845" formatCode="m/d/yyyy\ h:mm">
                  <c:v>40649.166666660531</c:v>
                </c:pt>
                <c:pt idx="25846" formatCode="m/d/yyyy\ h:mm">
                  <c:v>40649.208333327209</c:v>
                </c:pt>
                <c:pt idx="25847" formatCode="m/d/yyyy\ h:mm">
                  <c:v>40649.249999993881</c:v>
                </c:pt>
                <c:pt idx="25848" formatCode="m/d/yyyy\ h:mm">
                  <c:v>40649.291666660509</c:v>
                </c:pt>
                <c:pt idx="25849" formatCode="m/d/yyyy\ h:mm">
                  <c:v>40649.333333327202</c:v>
                </c:pt>
                <c:pt idx="25850" formatCode="m/d/yyyy\ h:mm">
                  <c:v>40649.374999993888</c:v>
                </c:pt>
                <c:pt idx="25851" formatCode="m/d/yyyy\ h:mm">
                  <c:v>40649.416666660531</c:v>
                </c:pt>
                <c:pt idx="25852" formatCode="m/d/yyyy\ h:mm">
                  <c:v>40649.458333327217</c:v>
                </c:pt>
                <c:pt idx="25853" formatCode="m/d/yyyy\ h:mm">
                  <c:v>40649.499999993859</c:v>
                </c:pt>
                <c:pt idx="25854" formatCode="m/d/yyyy\ h:mm">
                  <c:v>40649.541666660509</c:v>
                </c:pt>
                <c:pt idx="25855" formatCode="m/d/yyyy\ h:mm">
                  <c:v>40649.583333327202</c:v>
                </c:pt>
                <c:pt idx="25856" formatCode="m/d/yyyy\ h:mm">
                  <c:v>40649.624999993852</c:v>
                </c:pt>
                <c:pt idx="25857" formatCode="m/d/yyyy\ h:mm">
                  <c:v>40649.666666660502</c:v>
                </c:pt>
                <c:pt idx="25858" formatCode="m/d/yyyy\ h:mm">
                  <c:v>40649.708333327195</c:v>
                </c:pt>
                <c:pt idx="25859" formatCode="m/d/yyyy\ h:mm">
                  <c:v>40649.749999993845</c:v>
                </c:pt>
                <c:pt idx="25860" formatCode="m/d/yyyy\ h:mm">
                  <c:v>40649.79166666048</c:v>
                </c:pt>
                <c:pt idx="25861" formatCode="m/d/yyyy\ h:mm">
                  <c:v>40649.833333327188</c:v>
                </c:pt>
                <c:pt idx="25862" formatCode="m/d/yyyy\ h:mm">
                  <c:v>40649.874999993852</c:v>
                </c:pt>
                <c:pt idx="25863" formatCode="m/d/yyyy\ h:mm">
                  <c:v>40649.916666660502</c:v>
                </c:pt>
                <c:pt idx="25864" formatCode="m/d/yyyy\ h:mm">
                  <c:v>40649.958333327195</c:v>
                </c:pt>
                <c:pt idx="25865" formatCode="m/d/yyyy\ h:mm">
                  <c:v>40649.99999999383</c:v>
                </c:pt>
                <c:pt idx="25866" formatCode="m/d/yyyy\ h:mm">
                  <c:v>40650.04166666048</c:v>
                </c:pt>
                <c:pt idx="25867" formatCode="m/d/yyyy\ h:mm">
                  <c:v>40650.083333327173</c:v>
                </c:pt>
                <c:pt idx="25868" formatCode="m/d/yyyy\ h:mm">
                  <c:v>40650.124999993823</c:v>
                </c:pt>
                <c:pt idx="25869" formatCode="m/d/yyyy\ h:mm">
                  <c:v>40650.166666660472</c:v>
                </c:pt>
                <c:pt idx="25870" formatCode="m/d/yyyy\ h:mm">
                  <c:v>40650.208333327166</c:v>
                </c:pt>
                <c:pt idx="25871" formatCode="m/d/yyyy\ h:mm">
                  <c:v>40650.249999993815</c:v>
                </c:pt>
                <c:pt idx="25872" formatCode="m/d/yyyy\ h:mm">
                  <c:v>40650.291666660451</c:v>
                </c:pt>
                <c:pt idx="25873" formatCode="m/d/yyyy\ h:mm">
                  <c:v>40650.333333327158</c:v>
                </c:pt>
                <c:pt idx="25874" formatCode="m/d/yyyy\ h:mm">
                  <c:v>40650.374999993823</c:v>
                </c:pt>
                <c:pt idx="25875" formatCode="m/d/yyyy\ h:mm">
                  <c:v>40650.416666660472</c:v>
                </c:pt>
                <c:pt idx="25876" formatCode="m/d/yyyy\ h:mm">
                  <c:v>40650.458333327166</c:v>
                </c:pt>
                <c:pt idx="25877" formatCode="m/d/yyyy\ h:mm">
                  <c:v>40650.499999993801</c:v>
                </c:pt>
                <c:pt idx="25878" formatCode="m/d/yyyy\ h:mm">
                  <c:v>40650.541666660451</c:v>
                </c:pt>
                <c:pt idx="25879" formatCode="m/d/yyyy\ h:mm">
                  <c:v>40650.583333327144</c:v>
                </c:pt>
                <c:pt idx="25880" formatCode="m/d/yyyy\ h:mm">
                  <c:v>40650.624999993794</c:v>
                </c:pt>
                <c:pt idx="25881" formatCode="m/d/yyyy\ h:mm">
                  <c:v>40650.666666660443</c:v>
                </c:pt>
                <c:pt idx="25882" formatCode="m/d/yyyy\ h:mm">
                  <c:v>40650.708333327137</c:v>
                </c:pt>
                <c:pt idx="25883" formatCode="m/d/yyyy\ h:mm">
                  <c:v>40650.749999993786</c:v>
                </c:pt>
                <c:pt idx="25884" formatCode="m/d/yyyy\ h:mm">
                  <c:v>40650.791666660421</c:v>
                </c:pt>
                <c:pt idx="25885" formatCode="m/d/yyyy\ h:mm">
                  <c:v>40650.833333327129</c:v>
                </c:pt>
                <c:pt idx="25886" formatCode="m/d/yyyy\ h:mm">
                  <c:v>40650.874999993794</c:v>
                </c:pt>
                <c:pt idx="25887" formatCode="m/d/yyyy\ h:mm">
                  <c:v>40650.916666660436</c:v>
                </c:pt>
                <c:pt idx="25888" formatCode="m/d/yyyy\ h:mm">
                  <c:v>40650.958333327137</c:v>
                </c:pt>
                <c:pt idx="25889" formatCode="m/d/yyyy\ h:mm">
                  <c:v>40650.999999993772</c:v>
                </c:pt>
                <c:pt idx="25890" formatCode="m/d/yyyy\ h:mm">
                  <c:v>40651.041666660421</c:v>
                </c:pt>
                <c:pt idx="25891" formatCode="m/d/yyyy\ h:mm">
                  <c:v>40651.083333327115</c:v>
                </c:pt>
                <c:pt idx="25892" formatCode="m/d/yyyy\ h:mm">
                  <c:v>40651.124999993765</c:v>
                </c:pt>
                <c:pt idx="25893" formatCode="m/d/yyyy\ h:mm">
                  <c:v>40651.166666660414</c:v>
                </c:pt>
                <c:pt idx="25894" formatCode="m/d/yyyy\ h:mm">
                  <c:v>40651.208333327093</c:v>
                </c:pt>
                <c:pt idx="25895" formatCode="m/d/yyyy\ h:mm">
                  <c:v>40651.249999993757</c:v>
                </c:pt>
                <c:pt idx="25896" formatCode="m/d/yyyy\ h:mm">
                  <c:v>40651.291666660392</c:v>
                </c:pt>
                <c:pt idx="25897" formatCode="m/d/yyyy\ h:mm">
                  <c:v>40651.333333327093</c:v>
                </c:pt>
                <c:pt idx="25898" formatCode="m/d/yyyy\ h:mm">
                  <c:v>40651.374999993765</c:v>
                </c:pt>
                <c:pt idx="25899" formatCode="m/d/yyyy\ h:mm">
                  <c:v>40651.416666660414</c:v>
                </c:pt>
                <c:pt idx="25900" formatCode="m/d/yyyy\ h:mm">
                  <c:v>40651.4583333271</c:v>
                </c:pt>
                <c:pt idx="25901" formatCode="m/d/yyyy\ h:mm">
                  <c:v>40651.499999993735</c:v>
                </c:pt>
                <c:pt idx="25902" formatCode="m/d/yyyy\ h:mm">
                  <c:v>40651.541666660392</c:v>
                </c:pt>
                <c:pt idx="25903" formatCode="m/d/yyyy\ h:mm">
                  <c:v>40651.583333327086</c:v>
                </c:pt>
                <c:pt idx="25904" formatCode="m/d/yyyy\ h:mm">
                  <c:v>40651.624999993735</c:v>
                </c:pt>
                <c:pt idx="25905" formatCode="m/d/yyyy\ h:mm">
                  <c:v>40651.666666660378</c:v>
                </c:pt>
                <c:pt idx="25906" formatCode="m/d/yyyy\ h:mm">
                  <c:v>40651.708333327078</c:v>
                </c:pt>
                <c:pt idx="25907" formatCode="m/d/yyyy\ h:mm">
                  <c:v>40651.749999993728</c:v>
                </c:pt>
                <c:pt idx="25908" formatCode="m/d/yyyy\ h:mm">
                  <c:v>40651.791666660356</c:v>
                </c:pt>
                <c:pt idx="25909" formatCode="m/d/yyyy\ h:mm">
                  <c:v>40651.833333327071</c:v>
                </c:pt>
                <c:pt idx="25910" formatCode="m/d/yyyy\ h:mm">
                  <c:v>40651.874999993735</c:v>
                </c:pt>
                <c:pt idx="25911" formatCode="m/d/yyyy\ h:mm">
                  <c:v>40651.916666660385</c:v>
                </c:pt>
                <c:pt idx="25912" formatCode="m/d/yyyy\ h:mm">
                  <c:v>40651.958333327071</c:v>
                </c:pt>
                <c:pt idx="25913" formatCode="m/d/yyyy\ h:mm">
                  <c:v>40651.999999993714</c:v>
                </c:pt>
                <c:pt idx="25914" formatCode="m/d/yyyy\ h:mm">
                  <c:v>40652.041666660363</c:v>
                </c:pt>
                <c:pt idx="25915" formatCode="m/d/yyyy\ h:mm">
                  <c:v>40652.083333327042</c:v>
                </c:pt>
                <c:pt idx="25916" formatCode="m/d/yyyy\ h:mm">
                  <c:v>40652.124999993706</c:v>
                </c:pt>
                <c:pt idx="25917" formatCode="m/d/yyyy\ h:mm">
                  <c:v>40652.166666660349</c:v>
                </c:pt>
                <c:pt idx="25918" formatCode="m/d/yyyy\ h:mm">
                  <c:v>40652.208333327042</c:v>
                </c:pt>
                <c:pt idx="25919" formatCode="m/d/yyyy\ h:mm">
                  <c:v>40652.249999993684</c:v>
                </c:pt>
                <c:pt idx="25920" formatCode="m/d/yyyy\ h:mm">
                  <c:v>40652.29166666032</c:v>
                </c:pt>
                <c:pt idx="25921" formatCode="m/d/yyyy\ h:mm">
                  <c:v>40652.333333327042</c:v>
                </c:pt>
                <c:pt idx="25922" formatCode="m/d/yyyy\ h:mm">
                  <c:v>40652.374999993692</c:v>
                </c:pt>
                <c:pt idx="25923" formatCode="m/d/yyyy\ h:mm">
                  <c:v>40652.416666660356</c:v>
                </c:pt>
                <c:pt idx="25924" formatCode="m/d/yyyy\ h:mm">
                  <c:v>40652.458333327049</c:v>
                </c:pt>
                <c:pt idx="25925" formatCode="m/d/yyyy\ h:mm">
                  <c:v>40652.499999993684</c:v>
                </c:pt>
                <c:pt idx="25926" formatCode="m/d/yyyy\ h:mm">
                  <c:v>40652.541666660327</c:v>
                </c:pt>
                <c:pt idx="25927" formatCode="m/d/yyyy\ h:mm">
                  <c:v>40652.583333327013</c:v>
                </c:pt>
                <c:pt idx="25928" formatCode="m/d/yyyy\ h:mm">
                  <c:v>40652.624999993677</c:v>
                </c:pt>
                <c:pt idx="25929" formatCode="m/d/yyyy\ h:mm">
                  <c:v>40652.66666666032</c:v>
                </c:pt>
                <c:pt idx="25930" formatCode="m/d/yyyy\ h:mm">
                  <c:v>40652.708333327013</c:v>
                </c:pt>
                <c:pt idx="25931" formatCode="m/d/yyyy\ h:mm">
                  <c:v>40652.74999999367</c:v>
                </c:pt>
                <c:pt idx="25932" formatCode="m/d/yyyy\ h:mm">
                  <c:v>40652.791666660305</c:v>
                </c:pt>
                <c:pt idx="25933" formatCode="m/d/yyyy\ h:mm">
                  <c:v>40652.833333327013</c:v>
                </c:pt>
                <c:pt idx="25934" formatCode="m/d/yyyy\ h:mm">
                  <c:v>40652.874999993663</c:v>
                </c:pt>
                <c:pt idx="25935" formatCode="m/d/yyyy\ h:mm">
                  <c:v>40652.916666660327</c:v>
                </c:pt>
                <c:pt idx="25936" formatCode="m/d/yyyy\ h:mm">
                  <c:v>40652.95833332702</c:v>
                </c:pt>
                <c:pt idx="25937" formatCode="m/d/yyyy\ h:mm">
                  <c:v>40652.999999993655</c:v>
                </c:pt>
                <c:pt idx="25938" formatCode="m/d/yyyy\ h:mm">
                  <c:v>40653.041666660298</c:v>
                </c:pt>
                <c:pt idx="25939" formatCode="m/d/yyyy\ h:mm">
                  <c:v>40653.083333327006</c:v>
                </c:pt>
                <c:pt idx="25940" formatCode="m/d/yyyy\ h:mm">
                  <c:v>40653.124999993634</c:v>
                </c:pt>
                <c:pt idx="25941" formatCode="m/d/yyyy\ h:mm">
                  <c:v>40653.166666660283</c:v>
                </c:pt>
                <c:pt idx="25942" formatCode="m/d/yyyy\ h:mm">
                  <c:v>40653.208333326998</c:v>
                </c:pt>
                <c:pt idx="25943" formatCode="m/d/yyyy\ h:mm">
                  <c:v>40653.249999993634</c:v>
                </c:pt>
                <c:pt idx="25944" formatCode="m/d/yyyy\ h:mm">
                  <c:v>40653.291666660269</c:v>
                </c:pt>
                <c:pt idx="25945" formatCode="m/d/yyyy\ h:mm">
                  <c:v>40653.333333326991</c:v>
                </c:pt>
                <c:pt idx="25946" formatCode="m/d/yyyy\ h:mm">
                  <c:v>40653.374999993641</c:v>
                </c:pt>
                <c:pt idx="25947" formatCode="m/d/yyyy\ h:mm">
                  <c:v>40653.416666660283</c:v>
                </c:pt>
                <c:pt idx="25948" formatCode="m/d/yyyy\ h:mm">
                  <c:v>40653.458333326998</c:v>
                </c:pt>
                <c:pt idx="25949" formatCode="m/d/yyyy\ h:mm">
                  <c:v>40653.499999993626</c:v>
                </c:pt>
                <c:pt idx="25950" formatCode="m/d/yyyy\ h:mm">
                  <c:v>40653.541666660269</c:v>
                </c:pt>
                <c:pt idx="25951" formatCode="m/d/yyyy\ h:mm">
                  <c:v>40653.583333326977</c:v>
                </c:pt>
                <c:pt idx="25952" formatCode="m/d/yyyy\ h:mm">
                  <c:v>40653.624999993604</c:v>
                </c:pt>
                <c:pt idx="25953" formatCode="m/d/yyyy\ h:mm">
                  <c:v>40653.666666660254</c:v>
                </c:pt>
                <c:pt idx="25954" formatCode="m/d/yyyy\ h:mm">
                  <c:v>40653.708333326969</c:v>
                </c:pt>
                <c:pt idx="25955" formatCode="m/d/yyyy\ h:mm">
                  <c:v>40653.749999993604</c:v>
                </c:pt>
                <c:pt idx="25956" formatCode="m/d/yyyy\ h:mm">
                  <c:v>40653.79166666024</c:v>
                </c:pt>
                <c:pt idx="25957" formatCode="m/d/yyyy\ h:mm">
                  <c:v>40653.833333326955</c:v>
                </c:pt>
                <c:pt idx="25958" formatCode="m/d/yyyy\ h:mm">
                  <c:v>40653.874999993612</c:v>
                </c:pt>
                <c:pt idx="25959" formatCode="m/d/yyyy\ h:mm">
                  <c:v>40653.916666660254</c:v>
                </c:pt>
                <c:pt idx="25960" formatCode="m/d/yyyy\ h:mm">
                  <c:v>40653.958333326962</c:v>
                </c:pt>
                <c:pt idx="25961" formatCode="m/d/yyyy\ h:mm">
                  <c:v>40653.999999993597</c:v>
                </c:pt>
                <c:pt idx="25962" formatCode="m/d/yyyy\ h:mm">
                  <c:v>40654.041666660232</c:v>
                </c:pt>
                <c:pt idx="25963" formatCode="m/d/yyyy\ h:mm">
                  <c:v>40654.083333326947</c:v>
                </c:pt>
                <c:pt idx="25964" formatCode="m/d/yyyy\ h:mm">
                  <c:v>40654.12499999359</c:v>
                </c:pt>
                <c:pt idx="25965" formatCode="m/d/yyyy\ h:mm">
                  <c:v>40654.166666660232</c:v>
                </c:pt>
                <c:pt idx="25966" formatCode="m/d/yyyy\ h:mm">
                  <c:v>40654.20833332694</c:v>
                </c:pt>
                <c:pt idx="25967" formatCode="m/d/yyyy\ h:mm">
                  <c:v>40654.249999993583</c:v>
                </c:pt>
                <c:pt idx="25968" formatCode="m/d/yyyy\ h:mm">
                  <c:v>40654.29166666021</c:v>
                </c:pt>
                <c:pt idx="25969" formatCode="m/d/yyyy\ h:mm">
                  <c:v>40654.333333326926</c:v>
                </c:pt>
                <c:pt idx="25970" formatCode="m/d/yyyy\ h:mm">
                  <c:v>40654.374999993597</c:v>
                </c:pt>
                <c:pt idx="25971" formatCode="m/d/yyyy\ h:mm">
                  <c:v>40654.416666660225</c:v>
                </c:pt>
                <c:pt idx="25972" formatCode="m/d/yyyy\ h:mm">
                  <c:v>40654.458333326947</c:v>
                </c:pt>
                <c:pt idx="25973" formatCode="m/d/yyyy\ h:mm">
                  <c:v>40654.499999993568</c:v>
                </c:pt>
                <c:pt idx="25974" formatCode="m/d/yyyy\ h:mm">
                  <c:v>40654.541666660203</c:v>
                </c:pt>
                <c:pt idx="25975" formatCode="m/d/yyyy\ h:mm">
                  <c:v>40654.583333326918</c:v>
                </c:pt>
                <c:pt idx="25976" formatCode="m/d/yyyy\ h:mm">
                  <c:v>40654.624999993561</c:v>
                </c:pt>
                <c:pt idx="25977" formatCode="m/d/yyyy\ h:mm">
                  <c:v>40654.666666660203</c:v>
                </c:pt>
                <c:pt idx="25978" formatCode="m/d/yyyy\ h:mm">
                  <c:v>40654.708333326904</c:v>
                </c:pt>
                <c:pt idx="25979" formatCode="m/d/yyyy\ h:mm">
                  <c:v>40654.749999993561</c:v>
                </c:pt>
                <c:pt idx="25980" formatCode="m/d/yyyy\ h:mm">
                  <c:v>40654.791666660181</c:v>
                </c:pt>
                <c:pt idx="25981" formatCode="m/d/yyyy\ h:mm">
                  <c:v>40654.833333326897</c:v>
                </c:pt>
                <c:pt idx="25982" formatCode="m/d/yyyy\ h:mm">
                  <c:v>40654.874999993568</c:v>
                </c:pt>
                <c:pt idx="25983" formatCode="m/d/yyyy\ h:mm">
                  <c:v>40654.916666660196</c:v>
                </c:pt>
                <c:pt idx="25984" formatCode="m/d/yyyy\ h:mm">
                  <c:v>40654.958333326911</c:v>
                </c:pt>
                <c:pt idx="25985" formatCode="m/d/yyyy\ h:mm">
                  <c:v>40654.999999993539</c:v>
                </c:pt>
                <c:pt idx="25986" formatCode="m/d/yyyy\ h:mm">
                  <c:v>40655.041666660181</c:v>
                </c:pt>
                <c:pt idx="25987" formatCode="m/d/yyyy\ h:mm">
                  <c:v>40655.083333326889</c:v>
                </c:pt>
                <c:pt idx="25988" formatCode="m/d/yyyy\ h:mm">
                  <c:v>40655.124999993532</c:v>
                </c:pt>
                <c:pt idx="25989" formatCode="m/d/yyyy\ h:mm">
                  <c:v>40655.166666660181</c:v>
                </c:pt>
                <c:pt idx="25990" formatCode="m/d/yyyy\ h:mm">
                  <c:v>40655.208333326875</c:v>
                </c:pt>
                <c:pt idx="25991" formatCode="m/d/yyyy\ h:mm">
                  <c:v>40655.249999993532</c:v>
                </c:pt>
                <c:pt idx="25992" formatCode="m/d/yyyy\ h:mm">
                  <c:v>40655.291666660167</c:v>
                </c:pt>
                <c:pt idx="25993" formatCode="m/d/yyyy\ h:mm">
                  <c:v>40655.333333326867</c:v>
                </c:pt>
                <c:pt idx="25994" formatCode="m/d/yyyy\ h:mm">
                  <c:v>40655.374999993539</c:v>
                </c:pt>
                <c:pt idx="25995" formatCode="m/d/yyyy\ h:mm">
                  <c:v>40655.416666660181</c:v>
                </c:pt>
                <c:pt idx="25996" formatCode="m/d/yyyy\ h:mm">
                  <c:v>40655.458333326875</c:v>
                </c:pt>
                <c:pt idx="25997" formatCode="m/d/yyyy\ h:mm">
                  <c:v>40655.49999999351</c:v>
                </c:pt>
                <c:pt idx="25998" formatCode="m/d/yyyy\ h:mm">
                  <c:v>40655.541666660174</c:v>
                </c:pt>
                <c:pt idx="25999" formatCode="m/d/yyyy\ h:mm">
                  <c:v>40655.583333326853</c:v>
                </c:pt>
                <c:pt idx="26000" formatCode="m/d/yyyy\ h:mm">
                  <c:v>40655.624999993503</c:v>
                </c:pt>
                <c:pt idx="26001" formatCode="m/d/yyyy\ h:mm">
                  <c:v>40655.666666660152</c:v>
                </c:pt>
                <c:pt idx="26002" formatCode="m/d/yyyy\ h:mm">
                  <c:v>40655.708333326846</c:v>
                </c:pt>
                <c:pt idx="26003" formatCode="m/d/yyyy\ h:mm">
                  <c:v>40655.749999993495</c:v>
                </c:pt>
                <c:pt idx="26004" formatCode="m/d/yyyy\ h:mm">
                  <c:v>40655.79166666013</c:v>
                </c:pt>
                <c:pt idx="26005" formatCode="m/d/yyyy\ h:mm">
                  <c:v>40655.833333326846</c:v>
                </c:pt>
                <c:pt idx="26006" formatCode="m/d/yyyy\ h:mm">
                  <c:v>40655.874999993503</c:v>
                </c:pt>
                <c:pt idx="26007" formatCode="m/d/yyyy\ h:mm">
                  <c:v>40655.916666660152</c:v>
                </c:pt>
                <c:pt idx="26008" formatCode="m/d/yyyy\ h:mm">
                  <c:v>40655.958333326846</c:v>
                </c:pt>
                <c:pt idx="26009" formatCode="m/d/yyyy\ h:mm">
                  <c:v>40655.999999993481</c:v>
                </c:pt>
                <c:pt idx="26010" formatCode="m/d/yyyy\ h:mm">
                  <c:v>40656.04166666013</c:v>
                </c:pt>
                <c:pt idx="26011" formatCode="m/d/yyyy\ h:mm">
                  <c:v>40656.083333326824</c:v>
                </c:pt>
                <c:pt idx="26012" formatCode="m/d/yyyy\ h:mm">
                  <c:v>40656.124999993473</c:v>
                </c:pt>
                <c:pt idx="26013" formatCode="m/d/yyyy\ h:mm">
                  <c:v>40656.166666660123</c:v>
                </c:pt>
                <c:pt idx="26014" formatCode="m/d/yyyy\ h:mm">
                  <c:v>40656.208333326817</c:v>
                </c:pt>
                <c:pt idx="26015" formatCode="m/d/yyyy\ h:mm">
                  <c:v>40656.249999993466</c:v>
                </c:pt>
                <c:pt idx="26016" formatCode="m/d/yyyy\ h:mm">
                  <c:v>40656.291666660101</c:v>
                </c:pt>
                <c:pt idx="26017" formatCode="m/d/yyyy\ h:mm">
                  <c:v>40656.333333326809</c:v>
                </c:pt>
                <c:pt idx="26018" formatCode="m/d/yyyy\ h:mm">
                  <c:v>40656.374999993473</c:v>
                </c:pt>
                <c:pt idx="26019" formatCode="m/d/yyyy\ h:mm">
                  <c:v>40656.416666660123</c:v>
                </c:pt>
                <c:pt idx="26020" formatCode="m/d/yyyy\ h:mm">
                  <c:v>40656.458333326817</c:v>
                </c:pt>
                <c:pt idx="26021" formatCode="m/d/yyyy\ h:mm">
                  <c:v>40656.499999993452</c:v>
                </c:pt>
                <c:pt idx="26022" formatCode="m/d/yyyy\ h:mm">
                  <c:v>40656.541666660101</c:v>
                </c:pt>
                <c:pt idx="26023" formatCode="m/d/yyyy\ h:mm">
                  <c:v>40656.583333326795</c:v>
                </c:pt>
                <c:pt idx="26024" formatCode="m/d/yyyy\ h:mm">
                  <c:v>40656.624999993444</c:v>
                </c:pt>
                <c:pt idx="26025" formatCode="m/d/yyyy\ h:mm">
                  <c:v>40656.666666660094</c:v>
                </c:pt>
                <c:pt idx="26026" formatCode="m/d/yyyy\ h:mm">
                  <c:v>40656.708333326787</c:v>
                </c:pt>
                <c:pt idx="26027" formatCode="m/d/yyyy\ h:mm">
                  <c:v>40656.749999993437</c:v>
                </c:pt>
                <c:pt idx="26028" formatCode="m/d/yyyy\ h:mm">
                  <c:v>40656.791666660072</c:v>
                </c:pt>
                <c:pt idx="26029" formatCode="m/d/yyyy\ h:mm">
                  <c:v>40656.83333332678</c:v>
                </c:pt>
                <c:pt idx="26030" formatCode="m/d/yyyy\ h:mm">
                  <c:v>40656.874999993444</c:v>
                </c:pt>
                <c:pt idx="26031" formatCode="m/d/yyyy\ h:mm">
                  <c:v>40656.916666660094</c:v>
                </c:pt>
                <c:pt idx="26032" formatCode="m/d/yyyy\ h:mm">
                  <c:v>40656.958333326787</c:v>
                </c:pt>
                <c:pt idx="26033" formatCode="m/d/yyyy\ h:mm">
                  <c:v>40656.999999993423</c:v>
                </c:pt>
                <c:pt idx="26034" formatCode="m/d/yyyy\ h:mm">
                  <c:v>40657.041666660072</c:v>
                </c:pt>
                <c:pt idx="26035" formatCode="m/d/yyyy\ h:mm">
                  <c:v>40657.083333326766</c:v>
                </c:pt>
                <c:pt idx="26036" formatCode="m/d/yyyy\ h:mm">
                  <c:v>40657.124999993415</c:v>
                </c:pt>
                <c:pt idx="26037" formatCode="m/d/yyyy\ h:mm">
                  <c:v>40657.166666660065</c:v>
                </c:pt>
                <c:pt idx="26038" formatCode="m/d/yyyy\ h:mm">
                  <c:v>40657.208333326758</c:v>
                </c:pt>
                <c:pt idx="26039" formatCode="m/d/yyyy\ h:mm">
                  <c:v>40657.249999993408</c:v>
                </c:pt>
                <c:pt idx="26040" formatCode="m/d/yyyy\ h:mm">
                  <c:v>40657.291666660043</c:v>
                </c:pt>
                <c:pt idx="26041" formatCode="m/d/yyyy\ h:mm">
                  <c:v>40657.333333326751</c:v>
                </c:pt>
                <c:pt idx="26042" formatCode="m/d/yyyy\ h:mm">
                  <c:v>40657.374999993415</c:v>
                </c:pt>
                <c:pt idx="26043" formatCode="m/d/yyyy\ h:mm">
                  <c:v>40657.416666660065</c:v>
                </c:pt>
                <c:pt idx="26044" formatCode="m/d/yyyy\ h:mm">
                  <c:v>40657.458333326758</c:v>
                </c:pt>
                <c:pt idx="26045" formatCode="m/d/yyyy\ h:mm">
                  <c:v>40657.499999993386</c:v>
                </c:pt>
                <c:pt idx="26046" formatCode="m/d/yyyy\ h:mm">
                  <c:v>40657.541666660043</c:v>
                </c:pt>
                <c:pt idx="26047" formatCode="m/d/yyyy\ h:mm">
                  <c:v>40657.583333326736</c:v>
                </c:pt>
                <c:pt idx="26048" formatCode="m/d/yyyy\ h:mm">
                  <c:v>40657.624999993386</c:v>
                </c:pt>
                <c:pt idx="26049" formatCode="m/d/yyyy\ h:mm">
                  <c:v>40657.666666660029</c:v>
                </c:pt>
                <c:pt idx="26050" formatCode="m/d/yyyy\ h:mm">
                  <c:v>40657.708333326729</c:v>
                </c:pt>
                <c:pt idx="26051" formatCode="m/d/yyyy\ h:mm">
                  <c:v>40657.749999993379</c:v>
                </c:pt>
                <c:pt idx="26052" formatCode="m/d/yyyy\ h:mm">
                  <c:v>40657.791666660007</c:v>
                </c:pt>
                <c:pt idx="26053" formatCode="m/d/yyyy\ h:mm">
                  <c:v>40657.833333326722</c:v>
                </c:pt>
                <c:pt idx="26054" formatCode="m/d/yyyy\ h:mm">
                  <c:v>40657.874999993386</c:v>
                </c:pt>
                <c:pt idx="26055" formatCode="m/d/yyyy\ h:mm">
                  <c:v>40657.916666660036</c:v>
                </c:pt>
                <c:pt idx="26056" formatCode="m/d/yyyy\ h:mm">
                  <c:v>40657.958333326729</c:v>
                </c:pt>
                <c:pt idx="26057" formatCode="m/d/yyyy\ h:mm">
                  <c:v>40657.999999993364</c:v>
                </c:pt>
                <c:pt idx="26058" formatCode="m/d/yyyy\ h:mm">
                  <c:v>40658.041666660014</c:v>
                </c:pt>
                <c:pt idx="26059" formatCode="m/d/yyyy\ h:mm">
                  <c:v>40658.083333326693</c:v>
                </c:pt>
                <c:pt idx="26060" formatCode="m/d/yyyy\ h:mm">
                  <c:v>40658.124999993357</c:v>
                </c:pt>
                <c:pt idx="26061" formatCode="m/d/yyyy\ h:mm">
                  <c:v>40658.166666660007</c:v>
                </c:pt>
                <c:pt idx="26062" formatCode="m/d/yyyy\ h:mm">
                  <c:v>40658.208333326693</c:v>
                </c:pt>
                <c:pt idx="26063" formatCode="m/d/yyyy\ h:mm">
                  <c:v>40658.24999999335</c:v>
                </c:pt>
                <c:pt idx="26064" formatCode="m/d/yyyy\ h:mm">
                  <c:v>40658.291666659985</c:v>
                </c:pt>
                <c:pt idx="26065" formatCode="m/d/yyyy\ h:mm">
                  <c:v>40658.333333326693</c:v>
                </c:pt>
                <c:pt idx="26066" formatCode="m/d/yyyy\ h:mm">
                  <c:v>40658.374999993342</c:v>
                </c:pt>
                <c:pt idx="26067" formatCode="m/d/yyyy\ h:mm">
                  <c:v>40658.416666660007</c:v>
                </c:pt>
                <c:pt idx="26068" formatCode="m/d/yyyy\ h:mm">
                  <c:v>40658.4583333267</c:v>
                </c:pt>
                <c:pt idx="26069" formatCode="m/d/yyyy\ h:mm">
                  <c:v>40658.499999993335</c:v>
                </c:pt>
                <c:pt idx="26070" formatCode="m/d/yyyy\ h:mm">
                  <c:v>40658.541666659985</c:v>
                </c:pt>
                <c:pt idx="26071" formatCode="m/d/yyyy\ h:mm">
                  <c:v>40658.583333326678</c:v>
                </c:pt>
                <c:pt idx="26072" formatCode="m/d/yyyy\ h:mm">
                  <c:v>40658.624999993328</c:v>
                </c:pt>
                <c:pt idx="26073" formatCode="m/d/yyyy\ h:mm">
                  <c:v>40658.666666659985</c:v>
                </c:pt>
                <c:pt idx="26074" formatCode="m/d/yyyy\ h:mm">
                  <c:v>40658.708333326671</c:v>
                </c:pt>
                <c:pt idx="26075" formatCode="m/d/yyyy\ h:mm">
                  <c:v>40658.749999993321</c:v>
                </c:pt>
                <c:pt idx="26076" formatCode="m/d/yyyy\ h:mm">
                  <c:v>40658.79166665997</c:v>
                </c:pt>
                <c:pt idx="26077" formatCode="m/d/yyyy\ h:mm">
                  <c:v>40658.833333326649</c:v>
                </c:pt>
                <c:pt idx="26078" formatCode="m/d/yyyy\ h:mm">
                  <c:v>40658.874999993313</c:v>
                </c:pt>
                <c:pt idx="26079" formatCode="m/d/yyyy\ h:mm">
                  <c:v>40658.916666659992</c:v>
                </c:pt>
                <c:pt idx="26080" formatCode="m/d/yyyy\ h:mm">
                  <c:v>40658.958333326656</c:v>
                </c:pt>
                <c:pt idx="26081" formatCode="m/d/yyyy\ h:mm">
                  <c:v>40658.999999993306</c:v>
                </c:pt>
                <c:pt idx="26082" formatCode="m/d/yyyy\ h:mm">
                  <c:v>40659.04166665997</c:v>
                </c:pt>
                <c:pt idx="26083" formatCode="m/d/yyyy\ h:mm">
                  <c:v>40659.083333326642</c:v>
                </c:pt>
                <c:pt idx="26084" formatCode="m/d/yyyy\ h:mm">
                  <c:v>40659.124999993284</c:v>
                </c:pt>
                <c:pt idx="26085" formatCode="m/d/yyyy\ h:mm">
                  <c:v>40659.166666659956</c:v>
                </c:pt>
                <c:pt idx="26086" formatCode="m/d/yyyy\ h:mm">
                  <c:v>40659.208333326642</c:v>
                </c:pt>
                <c:pt idx="26087" formatCode="m/d/yyyy\ h:mm">
                  <c:v>40659.249999993284</c:v>
                </c:pt>
                <c:pt idx="26088" formatCode="m/d/yyyy\ h:mm">
                  <c:v>40659.291666659934</c:v>
                </c:pt>
                <c:pt idx="26089" formatCode="m/d/yyyy\ h:mm">
                  <c:v>40659.333333326635</c:v>
                </c:pt>
                <c:pt idx="26090" formatCode="m/d/yyyy\ h:mm">
                  <c:v>40659.374999993292</c:v>
                </c:pt>
                <c:pt idx="26091" formatCode="m/d/yyyy\ h:mm">
                  <c:v>40659.416666659949</c:v>
                </c:pt>
                <c:pt idx="26092" formatCode="m/d/yyyy\ h:mm">
                  <c:v>40659.458333326635</c:v>
                </c:pt>
                <c:pt idx="26093" formatCode="m/d/yyyy\ h:mm">
                  <c:v>40659.499999993277</c:v>
                </c:pt>
                <c:pt idx="26094" formatCode="m/d/yyyy\ h:mm">
                  <c:v>40659.541666659934</c:v>
                </c:pt>
                <c:pt idx="26095" formatCode="m/d/yyyy\ h:mm">
                  <c:v>40659.583333326613</c:v>
                </c:pt>
                <c:pt idx="26096" formatCode="m/d/yyyy\ h:mm">
                  <c:v>40659.62499999327</c:v>
                </c:pt>
                <c:pt idx="26097" formatCode="m/d/yyyy\ h:mm">
                  <c:v>40659.666666659934</c:v>
                </c:pt>
                <c:pt idx="26098" formatCode="m/d/yyyy\ h:mm">
                  <c:v>40659.708333326613</c:v>
                </c:pt>
                <c:pt idx="26099" formatCode="m/d/yyyy\ h:mm">
                  <c:v>40659.749999993255</c:v>
                </c:pt>
                <c:pt idx="26100" formatCode="m/d/yyyy\ h:mm">
                  <c:v>40659.791666659905</c:v>
                </c:pt>
                <c:pt idx="26101" formatCode="m/d/yyyy\ h:mm">
                  <c:v>40659.833333326605</c:v>
                </c:pt>
                <c:pt idx="26102" formatCode="m/d/yyyy\ h:mm">
                  <c:v>40659.874999993262</c:v>
                </c:pt>
                <c:pt idx="26103" formatCode="m/d/yyyy\ h:mm">
                  <c:v>40659.916666659919</c:v>
                </c:pt>
                <c:pt idx="26104" formatCode="m/d/yyyy\ h:mm">
                  <c:v>40659.95833332662</c:v>
                </c:pt>
                <c:pt idx="26105" formatCode="m/d/yyyy\ h:mm">
                  <c:v>40659.999999993233</c:v>
                </c:pt>
                <c:pt idx="26106" formatCode="m/d/yyyy\ h:mm">
                  <c:v>40660.041666659905</c:v>
                </c:pt>
                <c:pt idx="26107" formatCode="m/d/yyyy\ h:mm">
                  <c:v>40660.083333326598</c:v>
                </c:pt>
                <c:pt idx="26108" formatCode="m/d/yyyy\ h:mm">
                  <c:v>40660.124999993226</c:v>
                </c:pt>
                <c:pt idx="26109" formatCode="m/d/yyyy\ h:mm">
                  <c:v>40660.166666659905</c:v>
                </c:pt>
                <c:pt idx="26110" formatCode="m/d/yyyy\ h:mm">
                  <c:v>40660.208333326591</c:v>
                </c:pt>
                <c:pt idx="26111" formatCode="m/d/yyyy\ h:mm">
                  <c:v>40660.249999993226</c:v>
                </c:pt>
                <c:pt idx="26112" formatCode="m/d/yyyy\ h:mm">
                  <c:v>40660.291666659868</c:v>
                </c:pt>
                <c:pt idx="26113" formatCode="m/d/yyyy\ h:mm">
                  <c:v>40660.333333326576</c:v>
                </c:pt>
                <c:pt idx="26114" formatCode="m/d/yyyy\ h:mm">
                  <c:v>40660.374999993233</c:v>
                </c:pt>
                <c:pt idx="26115" formatCode="m/d/yyyy\ h:mm">
                  <c:v>40660.41666665989</c:v>
                </c:pt>
                <c:pt idx="26116" formatCode="m/d/yyyy\ h:mm">
                  <c:v>40660.458333326598</c:v>
                </c:pt>
                <c:pt idx="26117" formatCode="m/d/yyyy\ h:mm">
                  <c:v>40660.499999993204</c:v>
                </c:pt>
                <c:pt idx="26118" formatCode="m/d/yyyy\ h:mm">
                  <c:v>40660.541666659876</c:v>
                </c:pt>
                <c:pt idx="26119" formatCode="m/d/yyyy\ h:mm">
                  <c:v>40660.583333326569</c:v>
                </c:pt>
                <c:pt idx="26120" formatCode="m/d/yyyy\ h:mm">
                  <c:v>40660.624999993204</c:v>
                </c:pt>
                <c:pt idx="26121" formatCode="m/d/yyyy\ h:mm">
                  <c:v>40660.666666659876</c:v>
                </c:pt>
                <c:pt idx="26122" formatCode="m/d/yyyy\ h:mm">
                  <c:v>40660.708333326555</c:v>
                </c:pt>
                <c:pt idx="26123" formatCode="m/d/yyyy\ h:mm">
                  <c:v>40660.749999993204</c:v>
                </c:pt>
                <c:pt idx="26124" formatCode="m/d/yyyy\ h:mm">
                  <c:v>40660.791666659847</c:v>
                </c:pt>
                <c:pt idx="26125" formatCode="m/d/yyyy\ h:mm">
                  <c:v>40660.833333326547</c:v>
                </c:pt>
                <c:pt idx="26126" formatCode="m/d/yyyy\ h:mm">
                  <c:v>40660.874999993212</c:v>
                </c:pt>
                <c:pt idx="26127" formatCode="m/d/yyyy\ h:mm">
                  <c:v>40660.916666659861</c:v>
                </c:pt>
                <c:pt idx="26128" formatCode="m/d/yyyy\ h:mm">
                  <c:v>40660.958333326562</c:v>
                </c:pt>
                <c:pt idx="26129" formatCode="m/d/yyyy\ h:mm">
                  <c:v>40660.99999999319</c:v>
                </c:pt>
                <c:pt idx="26130" formatCode="m/d/yyyy\ h:mm">
                  <c:v>40661.041666659854</c:v>
                </c:pt>
                <c:pt idx="26131" formatCode="m/d/yyyy\ h:mm">
                  <c:v>40661.08333332654</c:v>
                </c:pt>
                <c:pt idx="26132" formatCode="m/d/yyyy\ h:mm">
                  <c:v>40661.124999993182</c:v>
                </c:pt>
                <c:pt idx="26133" formatCode="m/d/yyyy\ h:mm">
                  <c:v>40661.166666659832</c:v>
                </c:pt>
                <c:pt idx="26134" formatCode="m/d/yyyy\ h:mm">
                  <c:v>40661.208333326525</c:v>
                </c:pt>
                <c:pt idx="26135" formatCode="m/d/yyyy\ h:mm">
                  <c:v>40661.249999993182</c:v>
                </c:pt>
                <c:pt idx="26136" formatCode="m/d/yyyy\ h:mm">
                  <c:v>40661.291666659818</c:v>
                </c:pt>
                <c:pt idx="26137" formatCode="m/d/yyyy\ h:mm">
                  <c:v>40661.333333326525</c:v>
                </c:pt>
                <c:pt idx="26138" formatCode="m/d/yyyy\ h:mm">
                  <c:v>40661.37499999319</c:v>
                </c:pt>
                <c:pt idx="26139" formatCode="m/d/yyyy\ h:mm">
                  <c:v>40661.416666659832</c:v>
                </c:pt>
                <c:pt idx="26140" formatCode="m/d/yyyy\ h:mm">
                  <c:v>40661.458333326525</c:v>
                </c:pt>
                <c:pt idx="26141" formatCode="m/d/yyyy\ h:mm">
                  <c:v>40661.499999993161</c:v>
                </c:pt>
                <c:pt idx="26142" formatCode="m/d/yyyy\ h:mm">
                  <c:v>40661.541666659825</c:v>
                </c:pt>
                <c:pt idx="26143" formatCode="m/d/yyyy\ h:mm">
                  <c:v>40661.583333326504</c:v>
                </c:pt>
                <c:pt idx="26144" formatCode="m/d/yyyy\ h:mm">
                  <c:v>40661.624999993153</c:v>
                </c:pt>
                <c:pt idx="26145" formatCode="m/d/yyyy\ h:mm">
                  <c:v>40661.666666659803</c:v>
                </c:pt>
                <c:pt idx="26146" formatCode="m/d/yyyy\ h:mm">
                  <c:v>40661.708333326496</c:v>
                </c:pt>
                <c:pt idx="26147" formatCode="m/d/yyyy\ h:mm">
                  <c:v>40661.749999993146</c:v>
                </c:pt>
                <c:pt idx="26148" formatCode="m/d/yyyy\ h:mm">
                  <c:v>40661.791666659781</c:v>
                </c:pt>
                <c:pt idx="26149" formatCode="m/d/yyyy\ h:mm">
                  <c:v>40661.833333326496</c:v>
                </c:pt>
                <c:pt idx="26150" formatCode="m/d/yyyy\ h:mm">
                  <c:v>40661.874999993153</c:v>
                </c:pt>
                <c:pt idx="26151" formatCode="m/d/yyyy\ h:mm">
                  <c:v>40661.916666659803</c:v>
                </c:pt>
                <c:pt idx="26152" formatCode="m/d/yyyy\ h:mm">
                  <c:v>40661.958333326496</c:v>
                </c:pt>
                <c:pt idx="26153" formatCode="m/d/yyyy\ h:mm">
                  <c:v>40661.999999993131</c:v>
                </c:pt>
                <c:pt idx="26154" formatCode="m/d/yyyy\ h:mm">
                  <c:v>40662.041666659781</c:v>
                </c:pt>
                <c:pt idx="26155" formatCode="m/d/yyyy\ h:mm">
                  <c:v>40662.083333326475</c:v>
                </c:pt>
                <c:pt idx="26156" formatCode="m/d/yyyy\ h:mm">
                  <c:v>40662.124999993131</c:v>
                </c:pt>
                <c:pt idx="26157" formatCode="m/d/yyyy\ h:mm">
                  <c:v>40662.166666659774</c:v>
                </c:pt>
                <c:pt idx="26158" formatCode="m/d/yyyy\ h:mm">
                  <c:v>40662.208333326467</c:v>
                </c:pt>
                <c:pt idx="26159" formatCode="m/d/yyyy\ h:mm">
                  <c:v>40662.249999993117</c:v>
                </c:pt>
                <c:pt idx="26160" formatCode="m/d/yyyy\ h:mm">
                  <c:v>40662.291666659752</c:v>
                </c:pt>
                <c:pt idx="26161" formatCode="m/d/yyyy\ h:mm">
                  <c:v>40662.33333332646</c:v>
                </c:pt>
                <c:pt idx="26162" formatCode="m/d/yyyy\ h:mm">
                  <c:v>40662.374999993124</c:v>
                </c:pt>
                <c:pt idx="26163" formatCode="m/d/yyyy\ h:mm">
                  <c:v>40662.416666659781</c:v>
                </c:pt>
                <c:pt idx="26164" formatCode="m/d/yyyy\ h:mm">
                  <c:v>40662.458333326467</c:v>
                </c:pt>
                <c:pt idx="26165" formatCode="m/d/yyyy\ h:mm">
                  <c:v>40662.499999993102</c:v>
                </c:pt>
                <c:pt idx="26166" formatCode="m/d/yyyy\ h:mm">
                  <c:v>40662.541666659752</c:v>
                </c:pt>
                <c:pt idx="26167" formatCode="m/d/yyyy\ h:mm">
                  <c:v>40662.583333326445</c:v>
                </c:pt>
                <c:pt idx="26168" formatCode="m/d/yyyy\ h:mm">
                  <c:v>40662.624999993095</c:v>
                </c:pt>
                <c:pt idx="26169" formatCode="m/d/yyyy\ h:mm">
                  <c:v>40662.666666659745</c:v>
                </c:pt>
                <c:pt idx="26170" formatCode="m/d/yyyy\ h:mm">
                  <c:v>40662.708333326445</c:v>
                </c:pt>
                <c:pt idx="26171" formatCode="m/d/yyyy\ h:mm">
                  <c:v>40662.749999993088</c:v>
                </c:pt>
                <c:pt idx="26172" formatCode="m/d/yyyy\ h:mm">
                  <c:v>40662.791666659723</c:v>
                </c:pt>
                <c:pt idx="26173" formatCode="m/d/yyyy\ h:mm">
                  <c:v>40662.833333326438</c:v>
                </c:pt>
                <c:pt idx="26174" formatCode="m/d/yyyy\ h:mm">
                  <c:v>40662.874999993095</c:v>
                </c:pt>
                <c:pt idx="26175" formatCode="m/d/yyyy\ h:mm">
                  <c:v>40662.916666659745</c:v>
                </c:pt>
                <c:pt idx="26176" formatCode="m/d/yyyy\ h:mm">
                  <c:v>40662.958333326445</c:v>
                </c:pt>
                <c:pt idx="26177" formatCode="m/d/yyyy\ h:mm">
                  <c:v>40662.999999993073</c:v>
                </c:pt>
                <c:pt idx="26178" formatCode="m/d/yyyy\ h:mm">
                  <c:v>40663.041666659723</c:v>
                </c:pt>
                <c:pt idx="26179" formatCode="m/d/yyyy\ h:mm">
                  <c:v>40663.083333326416</c:v>
                </c:pt>
                <c:pt idx="26180" formatCode="m/d/yyyy\ h:mm">
                  <c:v>40663.124999993066</c:v>
                </c:pt>
                <c:pt idx="26181" formatCode="m/d/yyyy\ h:mm">
                  <c:v>40663.166666659716</c:v>
                </c:pt>
                <c:pt idx="26182" formatCode="m/d/yyyy\ h:mm">
                  <c:v>40663.208333326409</c:v>
                </c:pt>
                <c:pt idx="26183" formatCode="m/d/yyyy\ h:mm">
                  <c:v>40663.249999993059</c:v>
                </c:pt>
                <c:pt idx="26184" formatCode="m/d/yyyy\ h:mm">
                  <c:v>40663.291666659694</c:v>
                </c:pt>
                <c:pt idx="26185" formatCode="m/d/yyyy\ h:mm">
                  <c:v>40663.333333326402</c:v>
                </c:pt>
                <c:pt idx="26186" formatCode="m/d/yyyy\ h:mm">
                  <c:v>40663.374999993066</c:v>
                </c:pt>
                <c:pt idx="26187" formatCode="m/d/yyyy\ h:mm">
                  <c:v>40663.416666659716</c:v>
                </c:pt>
                <c:pt idx="26188" formatCode="m/d/yyyy\ h:mm">
                  <c:v>40663.458333326409</c:v>
                </c:pt>
                <c:pt idx="26189" formatCode="m/d/yyyy\ h:mm">
                  <c:v>40663.499999993044</c:v>
                </c:pt>
                <c:pt idx="26190" formatCode="m/d/yyyy\ h:mm">
                  <c:v>40663.541666659694</c:v>
                </c:pt>
                <c:pt idx="26191" formatCode="m/d/yyyy\ h:mm">
                  <c:v>40663.583333326387</c:v>
                </c:pt>
                <c:pt idx="26192" formatCode="m/d/yyyy\ h:mm">
                  <c:v>40663.624999993037</c:v>
                </c:pt>
                <c:pt idx="26193" formatCode="m/d/yyyy\ h:mm">
                  <c:v>40663.666666659687</c:v>
                </c:pt>
                <c:pt idx="26194" formatCode="m/d/yyyy\ h:mm">
                  <c:v>40663.70833332638</c:v>
                </c:pt>
                <c:pt idx="26195" formatCode="m/d/yyyy\ h:mm">
                  <c:v>40663.74999999303</c:v>
                </c:pt>
                <c:pt idx="26196" formatCode="m/d/yyyy\ h:mm">
                  <c:v>40663.791666659665</c:v>
                </c:pt>
                <c:pt idx="26197" formatCode="m/d/yyyy\ h:mm">
                  <c:v>40663.833333326373</c:v>
                </c:pt>
                <c:pt idx="26198" formatCode="m/d/yyyy\ h:mm">
                  <c:v>40663.874999993037</c:v>
                </c:pt>
                <c:pt idx="26199" formatCode="m/d/yyyy\ h:mm">
                  <c:v>40663.916666659687</c:v>
                </c:pt>
                <c:pt idx="26200" formatCode="m/d/yyyy\ h:mm">
                  <c:v>40663.95833332638</c:v>
                </c:pt>
                <c:pt idx="26201" formatCode="m/d/yyyy\ h:mm">
                  <c:v>40663.999999993015</c:v>
                </c:pt>
                <c:pt idx="26202" formatCode="m/d/yyyy\ h:mm">
                  <c:v>40664.041666659665</c:v>
                </c:pt>
                <c:pt idx="26203" formatCode="m/d/yyyy\ h:mm">
                  <c:v>40664.083333326358</c:v>
                </c:pt>
                <c:pt idx="26204" formatCode="m/d/yyyy\ h:mm">
                  <c:v>40664.124999993008</c:v>
                </c:pt>
                <c:pt idx="26205" formatCode="m/d/yyyy\ h:mm">
                  <c:v>40664.166666659657</c:v>
                </c:pt>
                <c:pt idx="26206" formatCode="m/d/yyyy\ h:mm">
                  <c:v>40664.208333326351</c:v>
                </c:pt>
                <c:pt idx="26207" formatCode="m/d/yyyy\ h:mm">
                  <c:v>40664.249999993001</c:v>
                </c:pt>
                <c:pt idx="26208" formatCode="m/d/yyyy\ h:mm">
                  <c:v>40664.291666659636</c:v>
                </c:pt>
                <c:pt idx="26209" formatCode="m/d/yyyy\ h:mm">
                  <c:v>40664.333333326344</c:v>
                </c:pt>
                <c:pt idx="26210" formatCode="m/d/yyyy\ h:mm">
                  <c:v>40664.374999993008</c:v>
                </c:pt>
                <c:pt idx="26211" formatCode="m/d/yyyy\ h:mm">
                  <c:v>40664.416666659657</c:v>
                </c:pt>
                <c:pt idx="26212" formatCode="m/d/yyyy\ h:mm">
                  <c:v>40664.458333326351</c:v>
                </c:pt>
                <c:pt idx="26213" formatCode="m/d/yyyy\ h:mm">
                  <c:v>40664.499999992993</c:v>
                </c:pt>
                <c:pt idx="26214" formatCode="m/d/yyyy\ h:mm">
                  <c:v>40664.541666659628</c:v>
                </c:pt>
                <c:pt idx="26215" formatCode="m/d/yyyy\ h:mm">
                  <c:v>40664.583333326329</c:v>
                </c:pt>
                <c:pt idx="26216" formatCode="m/d/yyyy\ h:mm">
                  <c:v>40664.624999992993</c:v>
                </c:pt>
                <c:pt idx="26217" formatCode="m/d/yyyy\ h:mm">
                  <c:v>40664.666666659621</c:v>
                </c:pt>
                <c:pt idx="26218" formatCode="m/d/yyyy\ h:mm">
                  <c:v>40664.708333326322</c:v>
                </c:pt>
                <c:pt idx="26219" formatCode="m/d/yyyy\ h:mm">
                  <c:v>40664.749999992986</c:v>
                </c:pt>
                <c:pt idx="26220" formatCode="m/d/yyyy\ h:mm">
                  <c:v>40664.791666659607</c:v>
                </c:pt>
                <c:pt idx="26221" formatCode="m/d/yyyy\ h:mm">
                  <c:v>40664.833333326314</c:v>
                </c:pt>
                <c:pt idx="26222" formatCode="m/d/yyyy\ h:mm">
                  <c:v>40664.874999992993</c:v>
                </c:pt>
                <c:pt idx="26223" formatCode="m/d/yyyy\ h:mm">
                  <c:v>40664.916666659628</c:v>
                </c:pt>
                <c:pt idx="26224" formatCode="m/d/yyyy\ h:mm">
                  <c:v>40664.958333326314</c:v>
                </c:pt>
                <c:pt idx="26225" formatCode="m/d/yyyy\ h:mm">
                  <c:v>40664.999999992971</c:v>
                </c:pt>
                <c:pt idx="26226" formatCode="m/d/yyyy\ h:mm">
                  <c:v>40665.041666659607</c:v>
                </c:pt>
                <c:pt idx="26227" formatCode="m/d/yyyy\ h:mm">
                  <c:v>40665.083333326293</c:v>
                </c:pt>
                <c:pt idx="26228" formatCode="m/d/yyyy\ h:mm">
                  <c:v>40665.124999992964</c:v>
                </c:pt>
                <c:pt idx="26229" formatCode="m/d/yyyy\ h:mm">
                  <c:v>40665.166666659599</c:v>
                </c:pt>
                <c:pt idx="26230" formatCode="m/d/yyyy\ h:mm">
                  <c:v>40665.208333326293</c:v>
                </c:pt>
                <c:pt idx="26231" formatCode="m/d/yyyy\ h:mm">
                  <c:v>40665.249999992942</c:v>
                </c:pt>
                <c:pt idx="26232" formatCode="m/d/yyyy\ h:mm">
                  <c:v>40665.291666659577</c:v>
                </c:pt>
                <c:pt idx="26233" formatCode="m/d/yyyy\ h:mm">
                  <c:v>40665.333333326285</c:v>
                </c:pt>
                <c:pt idx="26234" formatCode="m/d/yyyy\ h:mm">
                  <c:v>40665.374999992964</c:v>
                </c:pt>
                <c:pt idx="26235" formatCode="m/d/yyyy\ h:mm">
                  <c:v>40665.416666659599</c:v>
                </c:pt>
                <c:pt idx="26236" formatCode="m/d/yyyy\ h:mm">
                  <c:v>40665.458333326293</c:v>
                </c:pt>
                <c:pt idx="26237" formatCode="m/d/yyyy\ h:mm">
                  <c:v>40665.499999992942</c:v>
                </c:pt>
                <c:pt idx="26238" formatCode="m/d/yyyy\ h:mm">
                  <c:v>40665.541666659585</c:v>
                </c:pt>
                <c:pt idx="26239" formatCode="m/d/yyyy\ h:mm">
                  <c:v>40665.583333326271</c:v>
                </c:pt>
                <c:pt idx="26240" formatCode="m/d/yyyy\ h:mm">
                  <c:v>40665.624999992935</c:v>
                </c:pt>
                <c:pt idx="26241" formatCode="m/d/yyyy\ h:mm">
                  <c:v>40665.666666659585</c:v>
                </c:pt>
                <c:pt idx="26242" formatCode="m/d/yyyy\ h:mm">
                  <c:v>40665.708333326249</c:v>
                </c:pt>
                <c:pt idx="26243" formatCode="m/d/yyyy\ h:mm">
                  <c:v>40665.749999992913</c:v>
                </c:pt>
                <c:pt idx="26244" formatCode="m/d/yyyy\ h:mm">
                  <c:v>40665.791666659563</c:v>
                </c:pt>
                <c:pt idx="26245" formatCode="m/d/yyyy\ h:mm">
                  <c:v>40665.833333326242</c:v>
                </c:pt>
                <c:pt idx="26246" formatCode="m/d/yyyy\ h:mm">
                  <c:v>40665.874999992935</c:v>
                </c:pt>
                <c:pt idx="26247" formatCode="m/d/yyyy\ h:mm">
                  <c:v>40665.916666659585</c:v>
                </c:pt>
                <c:pt idx="26248" formatCode="m/d/yyyy\ h:mm">
                  <c:v>40665.958333326256</c:v>
                </c:pt>
                <c:pt idx="26249" formatCode="m/d/yyyy\ h:mm">
                  <c:v>40665.999999992899</c:v>
                </c:pt>
                <c:pt idx="26250" formatCode="m/d/yyyy\ h:mm">
                  <c:v>40666.041666659556</c:v>
                </c:pt>
                <c:pt idx="26251" formatCode="m/d/yyyy\ h:mm">
                  <c:v>40666.083333326242</c:v>
                </c:pt>
                <c:pt idx="26252" formatCode="m/d/yyyy\ h:mm">
                  <c:v>40666.124999992891</c:v>
                </c:pt>
                <c:pt idx="26253" formatCode="m/d/yyyy\ h:mm">
                  <c:v>40666.166666659556</c:v>
                </c:pt>
                <c:pt idx="26254" formatCode="m/d/yyyy\ h:mm">
                  <c:v>40666.208333326234</c:v>
                </c:pt>
                <c:pt idx="26255" formatCode="m/d/yyyy\ h:mm">
                  <c:v>40666.249999992891</c:v>
                </c:pt>
                <c:pt idx="26256" formatCode="m/d/yyyy\ h:mm">
                  <c:v>40666.291666659527</c:v>
                </c:pt>
                <c:pt idx="26257" formatCode="m/d/yyyy\ h:mm">
                  <c:v>40666.333333326213</c:v>
                </c:pt>
                <c:pt idx="26258" formatCode="m/d/yyyy\ h:mm">
                  <c:v>40666.374999992899</c:v>
                </c:pt>
                <c:pt idx="26259" formatCode="m/d/yyyy\ h:mm">
                  <c:v>40666.416666659541</c:v>
                </c:pt>
                <c:pt idx="26260" formatCode="m/d/yyyy\ h:mm">
                  <c:v>40666.458333326234</c:v>
                </c:pt>
                <c:pt idx="26261" formatCode="m/d/yyyy\ h:mm">
                  <c:v>40666.499999992884</c:v>
                </c:pt>
                <c:pt idx="26262" formatCode="m/d/yyyy\ h:mm">
                  <c:v>40666.541666659534</c:v>
                </c:pt>
                <c:pt idx="26263" formatCode="m/d/yyyy\ h:mm">
                  <c:v>40666.583333326213</c:v>
                </c:pt>
                <c:pt idx="26264" formatCode="m/d/yyyy\ h:mm">
                  <c:v>40666.624999992862</c:v>
                </c:pt>
                <c:pt idx="26265" formatCode="m/d/yyyy\ h:mm">
                  <c:v>40666.666666659527</c:v>
                </c:pt>
                <c:pt idx="26266" formatCode="m/d/yyyy\ h:mm">
                  <c:v>40666.708333326205</c:v>
                </c:pt>
                <c:pt idx="26267" formatCode="m/d/yyyy\ h:mm">
                  <c:v>40666.749999992862</c:v>
                </c:pt>
                <c:pt idx="26268" formatCode="m/d/yyyy\ h:mm">
                  <c:v>40666.791666659497</c:v>
                </c:pt>
                <c:pt idx="26269" formatCode="m/d/yyyy\ h:mm">
                  <c:v>40666.833333326198</c:v>
                </c:pt>
                <c:pt idx="26270" formatCode="m/d/yyyy\ h:mm">
                  <c:v>40666.87499999287</c:v>
                </c:pt>
                <c:pt idx="26271" formatCode="m/d/yyyy\ h:mm">
                  <c:v>40666.916666659512</c:v>
                </c:pt>
                <c:pt idx="26272" formatCode="m/d/yyyy\ h:mm">
                  <c:v>40666.958333326213</c:v>
                </c:pt>
                <c:pt idx="26273" formatCode="m/d/yyyy\ h:mm">
                  <c:v>40666.99999999284</c:v>
                </c:pt>
                <c:pt idx="26274" formatCode="m/d/yyyy\ h:mm">
                  <c:v>40667.041666659505</c:v>
                </c:pt>
                <c:pt idx="26275" formatCode="m/d/yyyy\ h:mm">
                  <c:v>40667.083333326191</c:v>
                </c:pt>
                <c:pt idx="26276" formatCode="m/d/yyyy\ h:mm">
                  <c:v>40667.124999992833</c:v>
                </c:pt>
                <c:pt idx="26277" formatCode="m/d/yyyy\ h:mm">
                  <c:v>40667.166666659483</c:v>
                </c:pt>
                <c:pt idx="26278" formatCode="m/d/yyyy\ h:mm">
                  <c:v>40667.208333326176</c:v>
                </c:pt>
                <c:pt idx="26279" formatCode="m/d/yyyy\ h:mm">
                  <c:v>40667.249999992833</c:v>
                </c:pt>
                <c:pt idx="26280" formatCode="m/d/yyyy\ h:mm">
                  <c:v>40667.291666659468</c:v>
                </c:pt>
                <c:pt idx="26281" formatCode="m/d/yyyy\ h:mm">
                  <c:v>40667.333333326176</c:v>
                </c:pt>
                <c:pt idx="26282" formatCode="m/d/yyyy\ h:mm">
                  <c:v>40667.37499999284</c:v>
                </c:pt>
                <c:pt idx="26283" formatCode="m/d/yyyy\ h:mm">
                  <c:v>40667.416666659483</c:v>
                </c:pt>
                <c:pt idx="26284" formatCode="m/d/yyyy\ h:mm">
                  <c:v>40667.458333326176</c:v>
                </c:pt>
                <c:pt idx="26285" formatCode="m/d/yyyy\ h:mm">
                  <c:v>40667.499999992811</c:v>
                </c:pt>
                <c:pt idx="26286" formatCode="m/d/yyyy\ h:mm">
                  <c:v>40667.541666659476</c:v>
                </c:pt>
                <c:pt idx="26287" formatCode="m/d/yyyy\ h:mm">
                  <c:v>40667.583333326154</c:v>
                </c:pt>
                <c:pt idx="26288" formatCode="m/d/yyyy\ h:mm">
                  <c:v>40667.624999992811</c:v>
                </c:pt>
                <c:pt idx="26289" formatCode="m/d/yyyy\ h:mm">
                  <c:v>40667.666666659454</c:v>
                </c:pt>
                <c:pt idx="26290" formatCode="m/d/yyyy\ h:mm">
                  <c:v>40667.708333326147</c:v>
                </c:pt>
                <c:pt idx="26291" formatCode="m/d/yyyy\ h:mm">
                  <c:v>40667.749999992797</c:v>
                </c:pt>
                <c:pt idx="26292" formatCode="m/d/yyyy\ h:mm">
                  <c:v>40667.791666659432</c:v>
                </c:pt>
                <c:pt idx="26293" formatCode="m/d/yyyy\ h:mm">
                  <c:v>40667.833333326147</c:v>
                </c:pt>
                <c:pt idx="26294" formatCode="m/d/yyyy\ h:mm">
                  <c:v>40667.874999992804</c:v>
                </c:pt>
                <c:pt idx="26295" formatCode="m/d/yyyy\ h:mm">
                  <c:v>40667.916666659461</c:v>
                </c:pt>
                <c:pt idx="26296" formatCode="m/d/yyyy\ h:mm">
                  <c:v>40667.958333326147</c:v>
                </c:pt>
                <c:pt idx="26297" formatCode="m/d/yyyy\ h:mm">
                  <c:v>40667.999999992782</c:v>
                </c:pt>
                <c:pt idx="26298" formatCode="m/d/yyyy\ h:mm">
                  <c:v>40668.041666659432</c:v>
                </c:pt>
                <c:pt idx="26299" formatCode="m/d/yyyy\ h:mm">
                  <c:v>40668.083333326125</c:v>
                </c:pt>
                <c:pt idx="26300" formatCode="m/d/yyyy\ h:mm">
                  <c:v>40668.124999992782</c:v>
                </c:pt>
                <c:pt idx="26301" formatCode="m/d/yyyy\ h:mm">
                  <c:v>40668.166666659425</c:v>
                </c:pt>
                <c:pt idx="26302" formatCode="m/d/yyyy\ h:mm">
                  <c:v>40668.208333326118</c:v>
                </c:pt>
                <c:pt idx="26303" formatCode="m/d/yyyy\ h:mm">
                  <c:v>40668.249999992768</c:v>
                </c:pt>
                <c:pt idx="26304" formatCode="m/d/yyyy\ h:mm">
                  <c:v>40668.291666659403</c:v>
                </c:pt>
                <c:pt idx="26305" formatCode="m/d/yyyy\ h:mm">
                  <c:v>40668.333333326111</c:v>
                </c:pt>
                <c:pt idx="26306" formatCode="m/d/yyyy\ h:mm">
                  <c:v>40668.374999992775</c:v>
                </c:pt>
                <c:pt idx="26307" formatCode="m/d/yyyy\ h:mm">
                  <c:v>40668.416666659432</c:v>
                </c:pt>
                <c:pt idx="26308" formatCode="m/d/yyyy\ h:mm">
                  <c:v>40668.458333326118</c:v>
                </c:pt>
                <c:pt idx="26309" formatCode="m/d/yyyy\ h:mm">
                  <c:v>40668.499999992753</c:v>
                </c:pt>
                <c:pt idx="26310" formatCode="m/d/yyyy\ h:mm">
                  <c:v>40668.541666659403</c:v>
                </c:pt>
                <c:pt idx="26311" formatCode="m/d/yyyy\ h:mm">
                  <c:v>40668.583333326096</c:v>
                </c:pt>
                <c:pt idx="26312" formatCode="m/d/yyyy\ h:mm">
                  <c:v>40668.624999992746</c:v>
                </c:pt>
                <c:pt idx="26313" formatCode="m/d/yyyy\ h:mm">
                  <c:v>40668.666666659396</c:v>
                </c:pt>
                <c:pt idx="26314" formatCode="m/d/yyyy\ h:mm">
                  <c:v>40668.708333326096</c:v>
                </c:pt>
                <c:pt idx="26315" formatCode="m/d/yyyy\ h:mm">
                  <c:v>40668.749999992739</c:v>
                </c:pt>
                <c:pt idx="26316" formatCode="m/d/yyyy\ h:mm">
                  <c:v>40668.791666659374</c:v>
                </c:pt>
                <c:pt idx="26317" formatCode="m/d/yyyy\ h:mm">
                  <c:v>40668.833333326089</c:v>
                </c:pt>
                <c:pt idx="26318" formatCode="m/d/yyyy\ h:mm">
                  <c:v>40668.874999992746</c:v>
                </c:pt>
                <c:pt idx="26319" formatCode="m/d/yyyy\ h:mm">
                  <c:v>40668.916666659396</c:v>
                </c:pt>
                <c:pt idx="26320" formatCode="m/d/yyyy\ h:mm">
                  <c:v>40668.958333326096</c:v>
                </c:pt>
                <c:pt idx="26321" formatCode="m/d/yyyy\ h:mm">
                  <c:v>40668.999999992731</c:v>
                </c:pt>
                <c:pt idx="26322" formatCode="m/d/yyyy\ h:mm">
                  <c:v>40669.041666659374</c:v>
                </c:pt>
                <c:pt idx="26323" formatCode="m/d/yyyy\ h:mm">
                  <c:v>40669.083333326067</c:v>
                </c:pt>
                <c:pt idx="26324" formatCode="m/d/yyyy\ h:mm">
                  <c:v>40669.124999992717</c:v>
                </c:pt>
                <c:pt idx="26325" formatCode="m/d/yyyy\ h:mm">
                  <c:v>40669.166666659374</c:v>
                </c:pt>
                <c:pt idx="26326" formatCode="m/d/yyyy\ h:mm">
                  <c:v>40669.20833332606</c:v>
                </c:pt>
                <c:pt idx="26327" formatCode="m/d/yyyy\ h:mm">
                  <c:v>40669.249999992709</c:v>
                </c:pt>
                <c:pt idx="26328" formatCode="m/d/yyyy\ h:mm">
                  <c:v>40669.291666659352</c:v>
                </c:pt>
                <c:pt idx="26329" formatCode="m/d/yyyy\ h:mm">
                  <c:v>40669.333333326053</c:v>
                </c:pt>
                <c:pt idx="26330" formatCode="m/d/yyyy\ h:mm">
                  <c:v>40669.374999992717</c:v>
                </c:pt>
                <c:pt idx="26331" formatCode="m/d/yyyy\ h:mm">
                  <c:v>40669.416666659366</c:v>
                </c:pt>
                <c:pt idx="26332" formatCode="m/d/yyyy\ h:mm">
                  <c:v>40669.45833332606</c:v>
                </c:pt>
                <c:pt idx="26333" formatCode="m/d/yyyy\ h:mm">
                  <c:v>40669.499999992695</c:v>
                </c:pt>
                <c:pt idx="26334" formatCode="m/d/yyyy\ h:mm">
                  <c:v>40669.541666659345</c:v>
                </c:pt>
                <c:pt idx="26335" formatCode="m/d/yyyy\ h:mm">
                  <c:v>40669.583333326038</c:v>
                </c:pt>
                <c:pt idx="26336" formatCode="m/d/yyyy\ h:mm">
                  <c:v>40669.624999992688</c:v>
                </c:pt>
                <c:pt idx="26337" formatCode="m/d/yyyy\ h:mm">
                  <c:v>40669.666666659337</c:v>
                </c:pt>
                <c:pt idx="26338" formatCode="m/d/yyyy\ h:mm">
                  <c:v>40669.708333326031</c:v>
                </c:pt>
                <c:pt idx="26339" formatCode="m/d/yyyy\ h:mm">
                  <c:v>40669.74999999268</c:v>
                </c:pt>
                <c:pt idx="26340" formatCode="m/d/yyyy\ h:mm">
                  <c:v>40669.791666659316</c:v>
                </c:pt>
                <c:pt idx="26341" formatCode="m/d/yyyy\ h:mm">
                  <c:v>40669.833333326023</c:v>
                </c:pt>
                <c:pt idx="26342" formatCode="m/d/yyyy\ h:mm">
                  <c:v>40669.874999992688</c:v>
                </c:pt>
                <c:pt idx="26343" formatCode="m/d/yyyy\ h:mm">
                  <c:v>40669.916666659337</c:v>
                </c:pt>
                <c:pt idx="26344" formatCode="m/d/yyyy\ h:mm">
                  <c:v>40669.958333326031</c:v>
                </c:pt>
                <c:pt idx="26345" formatCode="m/d/yyyy\ h:mm">
                  <c:v>40669.999999992666</c:v>
                </c:pt>
                <c:pt idx="26346" formatCode="m/d/yyyy\ h:mm">
                  <c:v>40670.041666659316</c:v>
                </c:pt>
                <c:pt idx="26347" formatCode="m/d/yyyy\ h:mm">
                  <c:v>40670.083333326009</c:v>
                </c:pt>
                <c:pt idx="26348" formatCode="m/d/yyyy\ h:mm">
                  <c:v>40670.124999992659</c:v>
                </c:pt>
                <c:pt idx="26349" formatCode="m/d/yyyy\ h:mm">
                  <c:v>40670.166666659308</c:v>
                </c:pt>
                <c:pt idx="26350" formatCode="m/d/yyyy\ h:mm">
                  <c:v>40670.208333326002</c:v>
                </c:pt>
                <c:pt idx="26351" formatCode="m/d/yyyy\ h:mm">
                  <c:v>40670.249999992651</c:v>
                </c:pt>
                <c:pt idx="26352" formatCode="m/d/yyyy\ h:mm">
                  <c:v>40670.291666659286</c:v>
                </c:pt>
                <c:pt idx="26353" formatCode="m/d/yyyy\ h:mm">
                  <c:v>40670.333333325994</c:v>
                </c:pt>
                <c:pt idx="26354" formatCode="m/d/yyyy\ h:mm">
                  <c:v>40670.374999992659</c:v>
                </c:pt>
                <c:pt idx="26355" formatCode="m/d/yyyy\ h:mm">
                  <c:v>40670.416666659308</c:v>
                </c:pt>
                <c:pt idx="26356" formatCode="m/d/yyyy\ h:mm">
                  <c:v>40670.458333326002</c:v>
                </c:pt>
                <c:pt idx="26357" formatCode="m/d/yyyy\ h:mm">
                  <c:v>40670.499999992637</c:v>
                </c:pt>
                <c:pt idx="26358" formatCode="m/d/yyyy\ h:mm">
                  <c:v>40670.541666659286</c:v>
                </c:pt>
                <c:pt idx="26359" formatCode="m/d/yyyy\ h:mm">
                  <c:v>40670.58333332598</c:v>
                </c:pt>
                <c:pt idx="26360" formatCode="m/d/yyyy\ h:mm">
                  <c:v>40670.624999992629</c:v>
                </c:pt>
                <c:pt idx="26361" formatCode="m/d/yyyy\ h:mm">
                  <c:v>40670.666666659279</c:v>
                </c:pt>
                <c:pt idx="26362" formatCode="m/d/yyyy\ h:mm">
                  <c:v>40670.708333325972</c:v>
                </c:pt>
                <c:pt idx="26363" formatCode="m/d/yyyy\ h:mm">
                  <c:v>40670.749999992622</c:v>
                </c:pt>
                <c:pt idx="26364" formatCode="m/d/yyyy\ h:mm">
                  <c:v>40670.791666659257</c:v>
                </c:pt>
                <c:pt idx="26365" formatCode="m/d/yyyy\ h:mm">
                  <c:v>40670.833333325965</c:v>
                </c:pt>
                <c:pt idx="26366" formatCode="m/d/yyyy\ h:mm">
                  <c:v>40670.874999992629</c:v>
                </c:pt>
                <c:pt idx="26367" formatCode="m/d/yyyy\ h:mm">
                  <c:v>40670.916666659279</c:v>
                </c:pt>
                <c:pt idx="26368" formatCode="m/d/yyyy\ h:mm">
                  <c:v>40670.958333325965</c:v>
                </c:pt>
                <c:pt idx="26369" formatCode="m/d/yyyy\ h:mm">
                  <c:v>40670.999999992608</c:v>
                </c:pt>
                <c:pt idx="26370" formatCode="m/d/yyyy\ h:mm">
                  <c:v>40671.041666659257</c:v>
                </c:pt>
                <c:pt idx="26371" formatCode="m/d/yyyy\ h:mm">
                  <c:v>40671.083333325943</c:v>
                </c:pt>
                <c:pt idx="26372" formatCode="m/d/yyyy\ h:mm">
                  <c:v>40671.1249999926</c:v>
                </c:pt>
                <c:pt idx="26373" formatCode="m/d/yyyy\ h:mm">
                  <c:v>40671.16666665925</c:v>
                </c:pt>
                <c:pt idx="26374" formatCode="m/d/yyyy\ h:mm">
                  <c:v>40671.208333325943</c:v>
                </c:pt>
                <c:pt idx="26375" formatCode="m/d/yyyy\ h:mm">
                  <c:v>40671.249999992593</c:v>
                </c:pt>
                <c:pt idx="26376" formatCode="m/d/yyyy\ h:mm">
                  <c:v>40671.291666659221</c:v>
                </c:pt>
                <c:pt idx="26377" formatCode="m/d/yyyy\ h:mm">
                  <c:v>40671.333333325936</c:v>
                </c:pt>
                <c:pt idx="26378" formatCode="m/d/yyyy\ h:mm">
                  <c:v>40671.374999992608</c:v>
                </c:pt>
                <c:pt idx="26379" formatCode="m/d/yyyy\ h:mm">
                  <c:v>40671.41666665925</c:v>
                </c:pt>
                <c:pt idx="26380" formatCode="m/d/yyyy\ h:mm">
                  <c:v>40671.458333325943</c:v>
                </c:pt>
                <c:pt idx="26381" formatCode="m/d/yyyy\ h:mm">
                  <c:v>40671.499999992593</c:v>
                </c:pt>
                <c:pt idx="26382" formatCode="m/d/yyyy\ h:mm">
                  <c:v>40671.541666659221</c:v>
                </c:pt>
                <c:pt idx="26383" formatCode="m/d/yyyy\ h:mm">
                  <c:v>40671.583333325922</c:v>
                </c:pt>
                <c:pt idx="26384" formatCode="m/d/yyyy\ h:mm">
                  <c:v>40671.624999992586</c:v>
                </c:pt>
                <c:pt idx="26385" formatCode="m/d/yyyy\ h:mm">
                  <c:v>40671.666666659221</c:v>
                </c:pt>
                <c:pt idx="26386" formatCode="m/d/yyyy\ h:mm">
                  <c:v>40671.708333325914</c:v>
                </c:pt>
                <c:pt idx="26387" formatCode="m/d/yyyy\ h:mm">
                  <c:v>40671.749999992579</c:v>
                </c:pt>
                <c:pt idx="26388" formatCode="m/d/yyyy\ h:mm">
                  <c:v>40671.791666659199</c:v>
                </c:pt>
                <c:pt idx="26389" formatCode="m/d/yyyy\ h:mm">
                  <c:v>40671.833333325892</c:v>
                </c:pt>
                <c:pt idx="26390" formatCode="m/d/yyyy\ h:mm">
                  <c:v>40671.874999992586</c:v>
                </c:pt>
                <c:pt idx="26391" formatCode="m/d/yyyy\ h:mm">
                  <c:v>40671.916666659221</c:v>
                </c:pt>
                <c:pt idx="26392" formatCode="m/d/yyyy\ h:mm">
                  <c:v>40671.958333325914</c:v>
                </c:pt>
                <c:pt idx="26393" formatCode="m/d/yyyy\ h:mm">
                  <c:v>40671.999999992549</c:v>
                </c:pt>
                <c:pt idx="26394" formatCode="m/d/yyyy\ h:mm">
                  <c:v>40672.041666659199</c:v>
                </c:pt>
                <c:pt idx="26395" formatCode="m/d/yyyy\ h:mm">
                  <c:v>40672.083333325892</c:v>
                </c:pt>
                <c:pt idx="26396" formatCode="m/d/yyyy\ h:mm">
                  <c:v>40672.124999992542</c:v>
                </c:pt>
                <c:pt idx="26397" formatCode="m/d/yyyy\ h:mm">
                  <c:v>40672.166666659192</c:v>
                </c:pt>
                <c:pt idx="26398" formatCode="m/d/yyyy\ h:mm">
                  <c:v>40672.208333325885</c:v>
                </c:pt>
                <c:pt idx="26399" formatCode="m/d/yyyy\ h:mm">
                  <c:v>40672.249999992542</c:v>
                </c:pt>
                <c:pt idx="26400" formatCode="m/d/yyyy\ h:mm">
                  <c:v>40672.291666659177</c:v>
                </c:pt>
                <c:pt idx="26401" formatCode="m/d/yyyy\ h:mm">
                  <c:v>40672.333333325863</c:v>
                </c:pt>
                <c:pt idx="26402" formatCode="m/d/yyyy\ h:mm">
                  <c:v>40672.374999992549</c:v>
                </c:pt>
                <c:pt idx="26403" formatCode="m/d/yyyy\ h:mm">
                  <c:v>40672.416666659192</c:v>
                </c:pt>
                <c:pt idx="26404" formatCode="m/d/yyyy\ h:mm">
                  <c:v>40672.458333325885</c:v>
                </c:pt>
                <c:pt idx="26405" formatCode="m/d/yyyy\ h:mm">
                  <c:v>40672.499999992535</c:v>
                </c:pt>
                <c:pt idx="26406" formatCode="m/d/yyyy\ h:mm">
                  <c:v>40672.541666659185</c:v>
                </c:pt>
                <c:pt idx="26407" formatCode="m/d/yyyy\ h:mm">
                  <c:v>40672.583333325849</c:v>
                </c:pt>
                <c:pt idx="26408" formatCode="m/d/yyyy\ h:mm">
                  <c:v>40672.624999992513</c:v>
                </c:pt>
                <c:pt idx="26409" formatCode="m/d/yyyy\ h:mm">
                  <c:v>40672.666666659177</c:v>
                </c:pt>
                <c:pt idx="26410" formatCode="m/d/yyyy\ h:mm">
                  <c:v>40672.708333325842</c:v>
                </c:pt>
                <c:pt idx="26411" formatCode="m/d/yyyy\ h:mm">
                  <c:v>40672.749999992513</c:v>
                </c:pt>
                <c:pt idx="26412" formatCode="m/d/yyyy\ h:mm">
                  <c:v>40672.791666659148</c:v>
                </c:pt>
                <c:pt idx="26413" formatCode="m/d/yyyy\ h:mm">
                  <c:v>40672.833333325842</c:v>
                </c:pt>
                <c:pt idx="26414" formatCode="m/d/yyyy\ h:mm">
                  <c:v>40672.87499999252</c:v>
                </c:pt>
                <c:pt idx="26415" formatCode="m/d/yyyy\ h:mm">
                  <c:v>40672.916666659163</c:v>
                </c:pt>
                <c:pt idx="26416" formatCode="m/d/yyyy\ h:mm">
                  <c:v>40672.958333325849</c:v>
                </c:pt>
                <c:pt idx="26417" formatCode="m/d/yyyy\ h:mm">
                  <c:v>40672.999999992491</c:v>
                </c:pt>
                <c:pt idx="26418" formatCode="m/d/yyyy\ h:mm">
                  <c:v>40673.041666659155</c:v>
                </c:pt>
                <c:pt idx="26419" formatCode="m/d/yyyy\ h:mm">
                  <c:v>40673.083333325834</c:v>
                </c:pt>
                <c:pt idx="26420" formatCode="m/d/yyyy\ h:mm">
                  <c:v>40673.124999992491</c:v>
                </c:pt>
                <c:pt idx="26421" formatCode="m/d/yyyy\ h:mm">
                  <c:v>40673.166666659134</c:v>
                </c:pt>
                <c:pt idx="26422" formatCode="m/d/yyyy\ h:mm">
                  <c:v>40673.208333325812</c:v>
                </c:pt>
                <c:pt idx="26423" formatCode="m/d/yyyy\ h:mm">
                  <c:v>40673.249999992491</c:v>
                </c:pt>
                <c:pt idx="26424" formatCode="m/d/yyyy\ h:mm">
                  <c:v>40673.291666659119</c:v>
                </c:pt>
                <c:pt idx="26425" formatCode="m/d/yyyy\ h:mm">
                  <c:v>40673.333333325812</c:v>
                </c:pt>
                <c:pt idx="26426" formatCode="m/d/yyyy\ h:mm">
                  <c:v>40673.374999992491</c:v>
                </c:pt>
                <c:pt idx="26427" formatCode="m/d/yyyy\ h:mm">
                  <c:v>40673.416666659141</c:v>
                </c:pt>
                <c:pt idx="26428" formatCode="m/d/yyyy\ h:mm">
                  <c:v>40673.45833332582</c:v>
                </c:pt>
                <c:pt idx="26429" formatCode="m/d/yyyy\ h:mm">
                  <c:v>40673.499999992462</c:v>
                </c:pt>
                <c:pt idx="26430" formatCode="m/d/yyyy\ h:mm">
                  <c:v>40673.541666659126</c:v>
                </c:pt>
                <c:pt idx="26431" formatCode="m/d/yyyy\ h:mm">
                  <c:v>40673.583333325791</c:v>
                </c:pt>
                <c:pt idx="26432" formatCode="m/d/yyyy\ h:mm">
                  <c:v>40673.624999992462</c:v>
                </c:pt>
                <c:pt idx="26433" formatCode="m/d/yyyy\ h:mm">
                  <c:v>40673.666666659105</c:v>
                </c:pt>
                <c:pt idx="26434" formatCode="m/d/yyyy\ h:mm">
                  <c:v>40673.708333325783</c:v>
                </c:pt>
                <c:pt idx="26435" formatCode="m/d/yyyy\ h:mm">
                  <c:v>40673.749999992448</c:v>
                </c:pt>
                <c:pt idx="26436" formatCode="m/d/yyyy\ h:mm">
                  <c:v>40673.791666659083</c:v>
                </c:pt>
                <c:pt idx="26437" formatCode="m/d/yyyy\ h:mm">
                  <c:v>40673.833333325783</c:v>
                </c:pt>
                <c:pt idx="26438" formatCode="m/d/yyyy\ h:mm">
                  <c:v>40673.874999992455</c:v>
                </c:pt>
                <c:pt idx="26439" formatCode="m/d/yyyy\ h:mm">
                  <c:v>40673.916666659112</c:v>
                </c:pt>
                <c:pt idx="26440" formatCode="m/d/yyyy\ h:mm">
                  <c:v>40673.958333325791</c:v>
                </c:pt>
                <c:pt idx="26441" formatCode="m/d/yyyy\ h:mm">
                  <c:v>40673.999999992433</c:v>
                </c:pt>
                <c:pt idx="26442" formatCode="m/d/yyyy\ h:mm">
                  <c:v>40674.041666659083</c:v>
                </c:pt>
                <c:pt idx="26443" formatCode="m/d/yyyy\ h:mm">
                  <c:v>40674.083333325761</c:v>
                </c:pt>
                <c:pt idx="26444" formatCode="m/d/yyyy\ h:mm">
                  <c:v>40674.124999992433</c:v>
                </c:pt>
                <c:pt idx="26445" formatCode="m/d/yyyy\ h:mm">
                  <c:v>40674.166666659075</c:v>
                </c:pt>
                <c:pt idx="26446" formatCode="m/d/yyyy\ h:mm">
                  <c:v>40674.208333325761</c:v>
                </c:pt>
                <c:pt idx="26447" formatCode="m/d/yyyy\ h:mm">
                  <c:v>40674.249999992418</c:v>
                </c:pt>
                <c:pt idx="26448" formatCode="m/d/yyyy\ h:mm">
                  <c:v>40674.291666659054</c:v>
                </c:pt>
                <c:pt idx="26449" formatCode="m/d/yyyy\ h:mm">
                  <c:v>40674.333333325747</c:v>
                </c:pt>
                <c:pt idx="26450" formatCode="m/d/yyyy\ h:mm">
                  <c:v>40674.374999992426</c:v>
                </c:pt>
                <c:pt idx="26451" formatCode="m/d/yyyy\ h:mm">
                  <c:v>40674.416666659083</c:v>
                </c:pt>
                <c:pt idx="26452" formatCode="m/d/yyyy\ h:mm">
                  <c:v>40674.458333325754</c:v>
                </c:pt>
                <c:pt idx="26453" formatCode="m/d/yyyy\ h:mm">
                  <c:v>40674.499999992411</c:v>
                </c:pt>
                <c:pt idx="26454" formatCode="m/d/yyyy\ h:mm">
                  <c:v>40674.541666659054</c:v>
                </c:pt>
                <c:pt idx="26455" formatCode="m/d/yyyy\ h:mm">
                  <c:v>40674.583333325732</c:v>
                </c:pt>
                <c:pt idx="26456" formatCode="m/d/yyyy\ h:mm">
                  <c:v>40674.624999992397</c:v>
                </c:pt>
                <c:pt idx="26457" formatCode="m/d/yyyy\ h:mm">
                  <c:v>40674.666666659054</c:v>
                </c:pt>
                <c:pt idx="26458" formatCode="m/d/yyyy\ h:mm">
                  <c:v>40674.708333325732</c:v>
                </c:pt>
                <c:pt idx="26459" formatCode="m/d/yyyy\ h:mm">
                  <c:v>40674.749999992389</c:v>
                </c:pt>
                <c:pt idx="26460" formatCode="m/d/yyyy\ h:mm">
                  <c:v>40674.791666659032</c:v>
                </c:pt>
                <c:pt idx="26461" formatCode="m/d/yyyy\ h:mm">
                  <c:v>40674.833333325718</c:v>
                </c:pt>
                <c:pt idx="26462" formatCode="m/d/yyyy\ h:mm">
                  <c:v>40674.874999992397</c:v>
                </c:pt>
                <c:pt idx="26463" formatCode="m/d/yyyy\ h:mm">
                  <c:v>40674.916666659046</c:v>
                </c:pt>
                <c:pt idx="26464" formatCode="m/d/yyyy\ h:mm">
                  <c:v>40674.958333325725</c:v>
                </c:pt>
                <c:pt idx="26465" formatCode="m/d/yyyy\ h:mm">
                  <c:v>40674.999999992382</c:v>
                </c:pt>
                <c:pt idx="26466" formatCode="m/d/yyyy\ h:mm">
                  <c:v>40675.041666659024</c:v>
                </c:pt>
                <c:pt idx="26467" formatCode="m/d/yyyy\ h:mm">
                  <c:v>40675.083333325703</c:v>
                </c:pt>
                <c:pt idx="26468" formatCode="m/d/yyyy\ h:mm">
                  <c:v>40675.124999992368</c:v>
                </c:pt>
                <c:pt idx="26469" formatCode="m/d/yyyy\ h:mm">
                  <c:v>40675.166666659024</c:v>
                </c:pt>
                <c:pt idx="26470" formatCode="m/d/yyyy\ h:mm">
                  <c:v>40675.208333325696</c:v>
                </c:pt>
                <c:pt idx="26471" formatCode="m/d/yyyy\ h:mm">
                  <c:v>40675.24999999236</c:v>
                </c:pt>
                <c:pt idx="26472" formatCode="m/d/yyyy\ h:mm">
                  <c:v>40675.291666659003</c:v>
                </c:pt>
                <c:pt idx="26473" formatCode="m/d/yyyy\ h:mm">
                  <c:v>40675.333333325689</c:v>
                </c:pt>
                <c:pt idx="26474" formatCode="m/d/yyyy\ h:mm">
                  <c:v>40675.374999992368</c:v>
                </c:pt>
                <c:pt idx="26475" formatCode="m/d/yyyy\ h:mm">
                  <c:v>40675.416666659017</c:v>
                </c:pt>
                <c:pt idx="26476" formatCode="m/d/yyyy\ h:mm">
                  <c:v>40675.458333325696</c:v>
                </c:pt>
                <c:pt idx="26477" formatCode="m/d/yyyy\ h:mm">
                  <c:v>40675.499999992346</c:v>
                </c:pt>
                <c:pt idx="26478" formatCode="m/d/yyyy\ h:mm">
                  <c:v>40675.541666658995</c:v>
                </c:pt>
                <c:pt idx="26479" formatCode="m/d/yyyy\ h:mm">
                  <c:v>40675.583333325681</c:v>
                </c:pt>
                <c:pt idx="26480" formatCode="m/d/yyyy\ h:mm">
                  <c:v>40675.624999992338</c:v>
                </c:pt>
                <c:pt idx="26481" formatCode="m/d/yyyy\ h:mm">
                  <c:v>40675.666666658995</c:v>
                </c:pt>
                <c:pt idx="26482" formatCode="m/d/yyyy\ h:mm">
                  <c:v>40675.708333325667</c:v>
                </c:pt>
                <c:pt idx="26483" formatCode="m/d/yyyy\ h:mm">
                  <c:v>40675.749999992331</c:v>
                </c:pt>
                <c:pt idx="26484" formatCode="m/d/yyyy\ h:mm">
                  <c:v>40675.791666658981</c:v>
                </c:pt>
                <c:pt idx="26485" formatCode="m/d/yyyy\ h:mm">
                  <c:v>40675.83333332566</c:v>
                </c:pt>
                <c:pt idx="26486" formatCode="m/d/yyyy\ h:mm">
                  <c:v>40675.874999992346</c:v>
                </c:pt>
                <c:pt idx="26487" formatCode="m/d/yyyy\ h:mm">
                  <c:v>40675.916666659003</c:v>
                </c:pt>
                <c:pt idx="26488" formatCode="m/d/yyyy\ h:mm">
                  <c:v>40675.958333325667</c:v>
                </c:pt>
                <c:pt idx="26489" formatCode="m/d/yyyy\ h:mm">
                  <c:v>40675.999999992317</c:v>
                </c:pt>
                <c:pt idx="26490" formatCode="m/d/yyyy\ h:mm">
                  <c:v>40676.041666658981</c:v>
                </c:pt>
                <c:pt idx="26491" formatCode="m/d/yyyy\ h:mm">
                  <c:v>40676.083333325645</c:v>
                </c:pt>
                <c:pt idx="26492" formatCode="m/d/yyyy\ h:mm">
                  <c:v>40676.124999992309</c:v>
                </c:pt>
                <c:pt idx="26493" formatCode="m/d/yyyy\ h:mm">
                  <c:v>40676.166666658981</c:v>
                </c:pt>
                <c:pt idx="26494" formatCode="m/d/yyyy\ h:mm">
                  <c:v>40676.208333325638</c:v>
                </c:pt>
                <c:pt idx="26495" formatCode="m/d/yyyy\ h:mm">
                  <c:v>40676.249999992302</c:v>
                </c:pt>
                <c:pt idx="26496" formatCode="m/d/yyyy\ h:mm">
                  <c:v>40676.291666658952</c:v>
                </c:pt>
                <c:pt idx="26497" formatCode="m/d/yyyy\ h:mm">
                  <c:v>40676.333333325631</c:v>
                </c:pt>
                <c:pt idx="26498" formatCode="m/d/yyyy\ h:mm">
                  <c:v>40676.374999992309</c:v>
                </c:pt>
                <c:pt idx="26499" formatCode="m/d/yyyy\ h:mm">
                  <c:v>40676.416666658974</c:v>
                </c:pt>
                <c:pt idx="26500" formatCode="m/d/yyyy\ h:mm">
                  <c:v>40676.458333325638</c:v>
                </c:pt>
                <c:pt idx="26501" formatCode="m/d/yyyy\ h:mm">
                  <c:v>40676.499999992287</c:v>
                </c:pt>
                <c:pt idx="26502" formatCode="m/d/yyyy\ h:mm">
                  <c:v>40676.541666658952</c:v>
                </c:pt>
                <c:pt idx="26503" formatCode="m/d/yyyy\ h:mm">
                  <c:v>40676.583333325616</c:v>
                </c:pt>
                <c:pt idx="26504" formatCode="m/d/yyyy\ h:mm">
                  <c:v>40676.62499999228</c:v>
                </c:pt>
                <c:pt idx="26505" formatCode="m/d/yyyy\ h:mm">
                  <c:v>40676.666666658944</c:v>
                </c:pt>
                <c:pt idx="26506" formatCode="m/d/yyyy\ h:mm">
                  <c:v>40676.708333325609</c:v>
                </c:pt>
                <c:pt idx="26507" formatCode="m/d/yyyy\ h:mm">
                  <c:v>40676.749999992273</c:v>
                </c:pt>
                <c:pt idx="26508" formatCode="m/d/yyyy\ h:mm">
                  <c:v>40676.791666658923</c:v>
                </c:pt>
                <c:pt idx="26509" formatCode="m/d/yyyy\ h:mm">
                  <c:v>40676.833333325601</c:v>
                </c:pt>
                <c:pt idx="26510" formatCode="m/d/yyyy\ h:mm">
                  <c:v>40676.87499999228</c:v>
                </c:pt>
                <c:pt idx="26511" formatCode="m/d/yyyy\ h:mm">
                  <c:v>40676.916666658944</c:v>
                </c:pt>
                <c:pt idx="26512" formatCode="m/d/yyyy\ h:mm">
                  <c:v>40676.958333325616</c:v>
                </c:pt>
                <c:pt idx="26513" formatCode="m/d/yyyy\ h:mm">
                  <c:v>40676.999999992258</c:v>
                </c:pt>
                <c:pt idx="26514" formatCode="m/d/yyyy\ h:mm">
                  <c:v>40677.041666658923</c:v>
                </c:pt>
                <c:pt idx="26515" formatCode="m/d/yyyy\ h:mm">
                  <c:v>40677.083333325601</c:v>
                </c:pt>
                <c:pt idx="26516" formatCode="m/d/yyyy\ h:mm">
                  <c:v>40677.124999992251</c:v>
                </c:pt>
                <c:pt idx="26517" formatCode="m/d/yyyy\ h:mm">
                  <c:v>40677.166666658915</c:v>
                </c:pt>
                <c:pt idx="26518" formatCode="m/d/yyyy\ h:mm">
                  <c:v>40677.208333325594</c:v>
                </c:pt>
                <c:pt idx="26519" formatCode="m/d/yyyy\ h:mm">
                  <c:v>40677.249999992244</c:v>
                </c:pt>
                <c:pt idx="26520" formatCode="m/d/yyyy\ h:mm">
                  <c:v>40677.291666658894</c:v>
                </c:pt>
                <c:pt idx="26521" formatCode="m/d/yyyy\ h:mm">
                  <c:v>40677.333333325587</c:v>
                </c:pt>
                <c:pt idx="26522" formatCode="m/d/yyyy\ h:mm">
                  <c:v>40677.374999992251</c:v>
                </c:pt>
                <c:pt idx="26523" formatCode="m/d/yyyy\ h:mm">
                  <c:v>40677.416666658915</c:v>
                </c:pt>
                <c:pt idx="26524" formatCode="m/d/yyyy\ h:mm">
                  <c:v>40677.458333325594</c:v>
                </c:pt>
                <c:pt idx="26525" formatCode="m/d/yyyy\ h:mm">
                  <c:v>40677.499999992229</c:v>
                </c:pt>
                <c:pt idx="26526" formatCode="m/d/yyyy\ h:mm">
                  <c:v>40677.541666658894</c:v>
                </c:pt>
                <c:pt idx="26527" formatCode="m/d/yyyy\ h:mm">
                  <c:v>40677.583333325572</c:v>
                </c:pt>
                <c:pt idx="26528" formatCode="m/d/yyyy\ h:mm">
                  <c:v>40677.624999992222</c:v>
                </c:pt>
                <c:pt idx="26529" formatCode="m/d/yyyy\ h:mm">
                  <c:v>40677.666666658886</c:v>
                </c:pt>
                <c:pt idx="26530" formatCode="m/d/yyyy\ h:mm">
                  <c:v>40677.708333325565</c:v>
                </c:pt>
                <c:pt idx="26531" formatCode="m/d/yyyy\ h:mm">
                  <c:v>40677.749999992215</c:v>
                </c:pt>
                <c:pt idx="26532" formatCode="m/d/yyyy\ h:mm">
                  <c:v>40677.791666658864</c:v>
                </c:pt>
                <c:pt idx="26533" formatCode="m/d/yyyy\ h:mm">
                  <c:v>40677.833333325543</c:v>
                </c:pt>
                <c:pt idx="26534" formatCode="m/d/yyyy\ h:mm">
                  <c:v>40677.874999992222</c:v>
                </c:pt>
                <c:pt idx="26535" formatCode="m/d/yyyy\ h:mm">
                  <c:v>40677.916666658886</c:v>
                </c:pt>
                <c:pt idx="26536" formatCode="m/d/yyyy\ h:mm">
                  <c:v>40677.958333325565</c:v>
                </c:pt>
                <c:pt idx="26537" formatCode="m/d/yyyy\ h:mm">
                  <c:v>40677.9999999922</c:v>
                </c:pt>
                <c:pt idx="26538" formatCode="m/d/yyyy\ h:mm">
                  <c:v>40678.041666658864</c:v>
                </c:pt>
                <c:pt idx="26539" formatCode="m/d/yyyy\ h:mm">
                  <c:v>40678.083333325543</c:v>
                </c:pt>
                <c:pt idx="26540" formatCode="m/d/yyyy\ h:mm">
                  <c:v>40678.124999992193</c:v>
                </c:pt>
                <c:pt idx="26541" formatCode="m/d/yyyy\ h:mm">
                  <c:v>40678.166666658857</c:v>
                </c:pt>
                <c:pt idx="26542" formatCode="m/d/yyyy\ h:mm">
                  <c:v>40678.208333325536</c:v>
                </c:pt>
                <c:pt idx="26543" formatCode="m/d/yyyy\ h:mm">
                  <c:v>40678.249999992193</c:v>
                </c:pt>
                <c:pt idx="26544" formatCode="m/d/yyyy\ h:mm">
                  <c:v>40678.291666658828</c:v>
                </c:pt>
                <c:pt idx="26545" formatCode="m/d/yyyy\ h:mm">
                  <c:v>40678.333333325529</c:v>
                </c:pt>
                <c:pt idx="26546" formatCode="m/d/yyyy\ h:mm">
                  <c:v>40678.3749999922</c:v>
                </c:pt>
                <c:pt idx="26547" formatCode="m/d/yyyy\ h:mm">
                  <c:v>40678.416666658843</c:v>
                </c:pt>
                <c:pt idx="26548" formatCode="m/d/yyyy\ h:mm">
                  <c:v>40678.458333325536</c:v>
                </c:pt>
                <c:pt idx="26549" formatCode="m/d/yyyy\ h:mm">
                  <c:v>40678.499999992186</c:v>
                </c:pt>
                <c:pt idx="26550" formatCode="m/d/yyyy\ h:mm">
                  <c:v>40678.541666658835</c:v>
                </c:pt>
                <c:pt idx="26551" formatCode="m/d/yyyy\ h:mm">
                  <c:v>40678.583333325514</c:v>
                </c:pt>
                <c:pt idx="26552" formatCode="m/d/yyyy\ h:mm">
                  <c:v>40678.624999992178</c:v>
                </c:pt>
                <c:pt idx="26553" formatCode="m/d/yyyy\ h:mm">
                  <c:v>40678.666666658828</c:v>
                </c:pt>
                <c:pt idx="26554" formatCode="m/d/yyyy\ h:mm">
                  <c:v>40678.708333325492</c:v>
                </c:pt>
                <c:pt idx="26555" formatCode="m/d/yyyy\ h:mm">
                  <c:v>40678.749999992171</c:v>
                </c:pt>
                <c:pt idx="26556" formatCode="m/d/yyyy\ h:mm">
                  <c:v>40678.791666658799</c:v>
                </c:pt>
                <c:pt idx="26557" formatCode="m/d/yyyy\ h:mm">
                  <c:v>40678.833333325492</c:v>
                </c:pt>
                <c:pt idx="26558" formatCode="m/d/yyyy\ h:mm">
                  <c:v>40678.874999992171</c:v>
                </c:pt>
                <c:pt idx="26559" formatCode="m/d/yyyy\ h:mm">
                  <c:v>40678.916666658813</c:v>
                </c:pt>
                <c:pt idx="26560" formatCode="m/d/yyyy\ h:mm">
                  <c:v>40678.9583333255</c:v>
                </c:pt>
                <c:pt idx="26561" formatCode="m/d/yyyy\ h:mm">
                  <c:v>40678.999999992142</c:v>
                </c:pt>
                <c:pt idx="26562" formatCode="m/d/yyyy\ h:mm">
                  <c:v>40679.041666658806</c:v>
                </c:pt>
                <c:pt idx="26563" formatCode="m/d/yyyy\ h:mm">
                  <c:v>40679.083333325485</c:v>
                </c:pt>
                <c:pt idx="26564" formatCode="m/d/yyyy\ h:mm">
                  <c:v>40679.124999992142</c:v>
                </c:pt>
                <c:pt idx="26565" formatCode="m/d/yyyy\ h:mm">
                  <c:v>40679.166666658784</c:v>
                </c:pt>
                <c:pt idx="26566" formatCode="m/d/yyyy\ h:mm">
                  <c:v>40679.208333325463</c:v>
                </c:pt>
                <c:pt idx="26567" formatCode="m/d/yyyy\ h:mm">
                  <c:v>40679.249999992142</c:v>
                </c:pt>
                <c:pt idx="26568" formatCode="m/d/yyyy\ h:mm">
                  <c:v>40679.29166665877</c:v>
                </c:pt>
                <c:pt idx="26569" formatCode="m/d/yyyy\ h:mm">
                  <c:v>40679.333333325463</c:v>
                </c:pt>
                <c:pt idx="26570" formatCode="m/d/yyyy\ h:mm">
                  <c:v>40679.374999992149</c:v>
                </c:pt>
                <c:pt idx="26571" formatCode="m/d/yyyy\ h:mm">
                  <c:v>40679.416666658792</c:v>
                </c:pt>
                <c:pt idx="26572" formatCode="m/d/yyyy\ h:mm">
                  <c:v>40679.45833332547</c:v>
                </c:pt>
                <c:pt idx="26573" formatCode="m/d/yyyy\ h:mm">
                  <c:v>40679.499999992113</c:v>
                </c:pt>
                <c:pt idx="26574" formatCode="m/d/yyyy\ h:mm">
                  <c:v>40679.541666658777</c:v>
                </c:pt>
                <c:pt idx="26575" formatCode="m/d/yyyy\ h:mm">
                  <c:v>40679.583333325441</c:v>
                </c:pt>
                <c:pt idx="26576" formatCode="m/d/yyyy\ h:mm">
                  <c:v>40679.624999992113</c:v>
                </c:pt>
                <c:pt idx="26577" formatCode="m/d/yyyy\ h:mm">
                  <c:v>40679.66666665877</c:v>
                </c:pt>
                <c:pt idx="26578" formatCode="m/d/yyyy\ h:mm">
                  <c:v>40679.708333325441</c:v>
                </c:pt>
                <c:pt idx="26579" formatCode="m/d/yyyy\ h:mm">
                  <c:v>40679.749999992098</c:v>
                </c:pt>
                <c:pt idx="26580" formatCode="m/d/yyyy\ h:mm">
                  <c:v>40679.791666658733</c:v>
                </c:pt>
                <c:pt idx="26581" formatCode="m/d/yyyy\ h:mm">
                  <c:v>40679.833333325441</c:v>
                </c:pt>
                <c:pt idx="26582" formatCode="m/d/yyyy\ h:mm">
                  <c:v>40679.874999992106</c:v>
                </c:pt>
                <c:pt idx="26583" formatCode="m/d/yyyy\ h:mm">
                  <c:v>40679.916666658763</c:v>
                </c:pt>
                <c:pt idx="26584" formatCode="m/d/yyyy\ h:mm">
                  <c:v>40679.958333325449</c:v>
                </c:pt>
                <c:pt idx="26585" formatCode="m/d/yyyy\ h:mm">
                  <c:v>40679.999999992091</c:v>
                </c:pt>
                <c:pt idx="26586" formatCode="m/d/yyyy\ h:mm">
                  <c:v>40680.041666658733</c:v>
                </c:pt>
                <c:pt idx="26587" formatCode="m/d/yyyy\ h:mm">
                  <c:v>40680.083333325412</c:v>
                </c:pt>
                <c:pt idx="26588" formatCode="m/d/yyyy\ h:mm">
                  <c:v>40680.124999992091</c:v>
                </c:pt>
                <c:pt idx="26589" formatCode="m/d/yyyy\ h:mm">
                  <c:v>40680.166666658726</c:v>
                </c:pt>
                <c:pt idx="26590" formatCode="m/d/yyyy\ h:mm">
                  <c:v>40680.208333325412</c:v>
                </c:pt>
                <c:pt idx="26591" formatCode="m/d/yyyy\ h:mm">
                  <c:v>40680.249999992069</c:v>
                </c:pt>
                <c:pt idx="26592" formatCode="m/d/yyyy\ h:mm">
                  <c:v>40680.291666658704</c:v>
                </c:pt>
                <c:pt idx="26593" formatCode="m/d/yyyy\ h:mm">
                  <c:v>40680.333333325398</c:v>
                </c:pt>
                <c:pt idx="26594" formatCode="m/d/yyyy\ h:mm">
                  <c:v>40680.374999992076</c:v>
                </c:pt>
                <c:pt idx="26595" formatCode="m/d/yyyy\ h:mm">
                  <c:v>40680.416666658733</c:v>
                </c:pt>
                <c:pt idx="26596" formatCode="m/d/yyyy\ h:mm">
                  <c:v>40680.458333325405</c:v>
                </c:pt>
                <c:pt idx="26597" formatCode="m/d/yyyy\ h:mm">
                  <c:v>40680.499999992062</c:v>
                </c:pt>
                <c:pt idx="26598" formatCode="m/d/yyyy\ h:mm">
                  <c:v>40680.541666658704</c:v>
                </c:pt>
                <c:pt idx="26599" formatCode="m/d/yyyy\ h:mm">
                  <c:v>40680.583333325383</c:v>
                </c:pt>
                <c:pt idx="26600" formatCode="m/d/yyyy\ h:mm">
                  <c:v>40680.624999992047</c:v>
                </c:pt>
                <c:pt idx="26601" formatCode="m/d/yyyy\ h:mm">
                  <c:v>40680.666666658704</c:v>
                </c:pt>
                <c:pt idx="26602" formatCode="m/d/yyyy\ h:mm">
                  <c:v>40680.708333325383</c:v>
                </c:pt>
                <c:pt idx="26603" formatCode="m/d/yyyy\ h:mm">
                  <c:v>40680.74999999204</c:v>
                </c:pt>
                <c:pt idx="26604" formatCode="m/d/yyyy\ h:mm">
                  <c:v>40680.791666658683</c:v>
                </c:pt>
                <c:pt idx="26605" formatCode="m/d/yyyy\ h:mm">
                  <c:v>40680.833333325369</c:v>
                </c:pt>
                <c:pt idx="26606" formatCode="m/d/yyyy\ h:mm">
                  <c:v>40680.874999992047</c:v>
                </c:pt>
                <c:pt idx="26607" formatCode="m/d/yyyy\ h:mm">
                  <c:v>40680.916666658697</c:v>
                </c:pt>
                <c:pt idx="26608" formatCode="m/d/yyyy\ h:mm">
                  <c:v>40680.958333325376</c:v>
                </c:pt>
                <c:pt idx="26609" formatCode="m/d/yyyy\ h:mm">
                  <c:v>40680.999999992033</c:v>
                </c:pt>
                <c:pt idx="26610" formatCode="m/d/yyyy\ h:mm">
                  <c:v>40681.041666658675</c:v>
                </c:pt>
                <c:pt idx="26611" formatCode="m/d/yyyy\ h:mm">
                  <c:v>40681.083333325361</c:v>
                </c:pt>
                <c:pt idx="26612" formatCode="m/d/yyyy\ h:mm">
                  <c:v>40681.124999992018</c:v>
                </c:pt>
                <c:pt idx="26613" formatCode="m/d/yyyy\ h:mm">
                  <c:v>40681.166666658675</c:v>
                </c:pt>
                <c:pt idx="26614" formatCode="m/d/yyyy\ h:mm">
                  <c:v>40681.208333325347</c:v>
                </c:pt>
                <c:pt idx="26615" formatCode="m/d/yyyy\ h:mm">
                  <c:v>40681.249999992011</c:v>
                </c:pt>
                <c:pt idx="26616" formatCode="m/d/yyyy\ h:mm">
                  <c:v>40681.291666658653</c:v>
                </c:pt>
                <c:pt idx="26617" formatCode="m/d/yyyy\ h:mm">
                  <c:v>40681.333333325339</c:v>
                </c:pt>
                <c:pt idx="26618" formatCode="m/d/yyyy\ h:mm">
                  <c:v>40681.374999992026</c:v>
                </c:pt>
                <c:pt idx="26619" formatCode="m/d/yyyy\ h:mm">
                  <c:v>40681.416666658668</c:v>
                </c:pt>
                <c:pt idx="26620" formatCode="m/d/yyyy\ h:mm">
                  <c:v>40681.458333325347</c:v>
                </c:pt>
                <c:pt idx="26621" formatCode="m/d/yyyy\ h:mm">
                  <c:v>40681.499999991996</c:v>
                </c:pt>
                <c:pt idx="26622" formatCode="m/d/yyyy\ h:mm">
                  <c:v>40681.541666658646</c:v>
                </c:pt>
                <c:pt idx="26623" formatCode="m/d/yyyy\ h:mm">
                  <c:v>40681.583333325332</c:v>
                </c:pt>
                <c:pt idx="26624" formatCode="m/d/yyyy\ h:mm">
                  <c:v>40681.624999991989</c:v>
                </c:pt>
                <c:pt idx="26625" formatCode="m/d/yyyy\ h:mm">
                  <c:v>40681.666666658639</c:v>
                </c:pt>
                <c:pt idx="26626" formatCode="m/d/yyyy\ h:mm">
                  <c:v>40681.708333325318</c:v>
                </c:pt>
                <c:pt idx="26627" formatCode="m/d/yyyy\ h:mm">
                  <c:v>40681.749999991982</c:v>
                </c:pt>
                <c:pt idx="26628" formatCode="m/d/yyyy\ h:mm">
                  <c:v>40681.791666658617</c:v>
                </c:pt>
                <c:pt idx="26629" formatCode="m/d/yyyy\ h:mm">
                  <c:v>40681.83333332531</c:v>
                </c:pt>
                <c:pt idx="26630" formatCode="m/d/yyyy\ h:mm">
                  <c:v>40681.874999991996</c:v>
                </c:pt>
                <c:pt idx="26631" formatCode="m/d/yyyy\ h:mm">
                  <c:v>40681.916666658639</c:v>
                </c:pt>
                <c:pt idx="26632" formatCode="m/d/yyyy\ h:mm">
                  <c:v>40681.958333325318</c:v>
                </c:pt>
                <c:pt idx="26633" formatCode="m/d/yyyy\ h:mm">
                  <c:v>40681.999999991967</c:v>
                </c:pt>
                <c:pt idx="26634" formatCode="m/d/yyyy\ h:mm">
                  <c:v>40682.041666658624</c:v>
                </c:pt>
                <c:pt idx="26635" formatCode="m/d/yyyy\ h:mm">
                  <c:v>40682.083333325296</c:v>
                </c:pt>
                <c:pt idx="26636" formatCode="m/d/yyyy\ h:mm">
                  <c:v>40682.12499999196</c:v>
                </c:pt>
                <c:pt idx="26637" formatCode="m/d/yyyy\ h:mm">
                  <c:v>40682.166666658624</c:v>
                </c:pt>
                <c:pt idx="26638" formatCode="m/d/yyyy\ h:mm">
                  <c:v>40682.208333325289</c:v>
                </c:pt>
                <c:pt idx="26639" formatCode="m/d/yyyy\ h:mm">
                  <c:v>40682.249999991953</c:v>
                </c:pt>
                <c:pt idx="26640" formatCode="m/d/yyyy\ h:mm">
                  <c:v>40682.291666658588</c:v>
                </c:pt>
                <c:pt idx="26641" formatCode="m/d/yyyy\ h:mm">
                  <c:v>40682.333333325281</c:v>
                </c:pt>
                <c:pt idx="26642" formatCode="m/d/yyyy\ h:mm">
                  <c:v>40682.37499999196</c:v>
                </c:pt>
                <c:pt idx="26643" formatCode="m/d/yyyy\ h:mm">
                  <c:v>40682.41666665861</c:v>
                </c:pt>
                <c:pt idx="26644" formatCode="m/d/yyyy\ h:mm">
                  <c:v>40682.458333325296</c:v>
                </c:pt>
                <c:pt idx="26645" formatCode="m/d/yyyy\ h:mm">
                  <c:v>40682.499999991938</c:v>
                </c:pt>
                <c:pt idx="26646" formatCode="m/d/yyyy\ h:mm">
                  <c:v>40682.541666658595</c:v>
                </c:pt>
                <c:pt idx="26647" formatCode="m/d/yyyy\ h:mm">
                  <c:v>40682.583333325267</c:v>
                </c:pt>
                <c:pt idx="26648" formatCode="m/d/yyyy\ h:mm">
                  <c:v>40682.624999991931</c:v>
                </c:pt>
                <c:pt idx="26649" formatCode="m/d/yyyy\ h:mm">
                  <c:v>40682.666666658595</c:v>
                </c:pt>
                <c:pt idx="26650" formatCode="m/d/yyyy\ h:mm">
                  <c:v>40682.708333325259</c:v>
                </c:pt>
                <c:pt idx="26651" formatCode="m/d/yyyy\ h:mm">
                  <c:v>40682.749999991931</c:v>
                </c:pt>
                <c:pt idx="26652" formatCode="m/d/yyyy\ h:mm">
                  <c:v>40682.791666658573</c:v>
                </c:pt>
                <c:pt idx="26653" formatCode="m/d/yyyy\ h:mm">
                  <c:v>40682.833333325252</c:v>
                </c:pt>
                <c:pt idx="26654" formatCode="m/d/yyyy\ h:mm">
                  <c:v>40682.874999991938</c:v>
                </c:pt>
                <c:pt idx="26655" formatCode="m/d/yyyy\ h:mm">
                  <c:v>40682.916666658595</c:v>
                </c:pt>
                <c:pt idx="26656" formatCode="m/d/yyyy\ h:mm">
                  <c:v>40682.958333325259</c:v>
                </c:pt>
                <c:pt idx="26657" formatCode="m/d/yyyy\ h:mm">
                  <c:v>40682.999999991909</c:v>
                </c:pt>
                <c:pt idx="26658" formatCode="m/d/yyyy\ h:mm">
                  <c:v>40683.041666658573</c:v>
                </c:pt>
                <c:pt idx="26659" formatCode="m/d/yyyy\ h:mm">
                  <c:v>40683.083333325238</c:v>
                </c:pt>
                <c:pt idx="26660" formatCode="m/d/yyyy\ h:mm">
                  <c:v>40683.124999991902</c:v>
                </c:pt>
                <c:pt idx="26661" formatCode="m/d/yyyy\ h:mm">
                  <c:v>40683.166666658566</c:v>
                </c:pt>
                <c:pt idx="26662" formatCode="m/d/yyyy\ h:mm">
                  <c:v>40683.20833332523</c:v>
                </c:pt>
                <c:pt idx="26663" formatCode="m/d/yyyy\ h:mm">
                  <c:v>40683.249999991895</c:v>
                </c:pt>
                <c:pt idx="26664" formatCode="m/d/yyyy\ h:mm">
                  <c:v>40683.291666658544</c:v>
                </c:pt>
                <c:pt idx="26665" formatCode="m/d/yyyy\ h:mm">
                  <c:v>40683.333333325223</c:v>
                </c:pt>
                <c:pt idx="26666" formatCode="m/d/yyyy\ h:mm">
                  <c:v>40683.374999991902</c:v>
                </c:pt>
                <c:pt idx="26667" formatCode="m/d/yyyy\ h:mm">
                  <c:v>40683.416666658566</c:v>
                </c:pt>
                <c:pt idx="26668" formatCode="m/d/yyyy\ h:mm">
                  <c:v>40683.45833332523</c:v>
                </c:pt>
                <c:pt idx="26669" formatCode="m/d/yyyy\ h:mm">
                  <c:v>40683.49999999188</c:v>
                </c:pt>
                <c:pt idx="26670" formatCode="m/d/yyyy\ h:mm">
                  <c:v>40683.541666658544</c:v>
                </c:pt>
                <c:pt idx="26671" formatCode="m/d/yyyy\ h:mm">
                  <c:v>40683.583333325209</c:v>
                </c:pt>
                <c:pt idx="26672" formatCode="m/d/yyyy\ h:mm">
                  <c:v>40683.624999991873</c:v>
                </c:pt>
                <c:pt idx="26673" formatCode="m/d/yyyy\ h:mm">
                  <c:v>40683.666666658537</c:v>
                </c:pt>
                <c:pt idx="26674" formatCode="m/d/yyyy\ h:mm">
                  <c:v>40683.708333325201</c:v>
                </c:pt>
                <c:pt idx="26675" formatCode="m/d/yyyy\ h:mm">
                  <c:v>40683.749999991865</c:v>
                </c:pt>
                <c:pt idx="26676" formatCode="m/d/yyyy\ h:mm">
                  <c:v>40683.791666658515</c:v>
                </c:pt>
                <c:pt idx="26677" formatCode="m/d/yyyy\ h:mm">
                  <c:v>40683.833333325201</c:v>
                </c:pt>
                <c:pt idx="26678" formatCode="m/d/yyyy\ h:mm">
                  <c:v>40683.874999991873</c:v>
                </c:pt>
                <c:pt idx="26679" formatCode="m/d/yyyy\ h:mm">
                  <c:v>40683.916666658537</c:v>
                </c:pt>
                <c:pt idx="26680" formatCode="m/d/yyyy\ h:mm">
                  <c:v>40683.958333325209</c:v>
                </c:pt>
                <c:pt idx="26681" formatCode="m/d/yyyy\ h:mm">
                  <c:v>40683.999999991851</c:v>
                </c:pt>
                <c:pt idx="26682" formatCode="m/d/yyyy\ h:mm">
                  <c:v>40684.041666658515</c:v>
                </c:pt>
                <c:pt idx="26683" formatCode="m/d/yyyy\ h:mm">
                  <c:v>40684.083333325194</c:v>
                </c:pt>
                <c:pt idx="26684" formatCode="m/d/yyyy\ h:mm">
                  <c:v>40684.124999991844</c:v>
                </c:pt>
                <c:pt idx="26685" formatCode="m/d/yyyy\ h:mm">
                  <c:v>40684.166666658508</c:v>
                </c:pt>
                <c:pt idx="26686" formatCode="m/d/yyyy\ h:mm">
                  <c:v>40684.208333325187</c:v>
                </c:pt>
                <c:pt idx="26687" formatCode="m/d/yyyy\ h:mm">
                  <c:v>40684.249999991836</c:v>
                </c:pt>
                <c:pt idx="26688" formatCode="m/d/yyyy\ h:mm">
                  <c:v>40684.291666658479</c:v>
                </c:pt>
                <c:pt idx="26689" formatCode="m/d/yyyy\ h:mm">
                  <c:v>40684.333333325179</c:v>
                </c:pt>
                <c:pt idx="26690" formatCode="m/d/yyyy\ h:mm">
                  <c:v>40684.374999991844</c:v>
                </c:pt>
                <c:pt idx="26691" formatCode="m/d/yyyy\ h:mm">
                  <c:v>40684.416666658493</c:v>
                </c:pt>
                <c:pt idx="26692" formatCode="m/d/yyyy\ h:mm">
                  <c:v>40684.458333325187</c:v>
                </c:pt>
                <c:pt idx="26693" formatCode="m/d/yyyy\ h:mm">
                  <c:v>40684.499999991822</c:v>
                </c:pt>
                <c:pt idx="26694" formatCode="m/d/yyyy\ h:mm">
                  <c:v>40684.541666658486</c:v>
                </c:pt>
                <c:pt idx="26695" formatCode="m/d/yyyy\ h:mm">
                  <c:v>40684.583333325165</c:v>
                </c:pt>
                <c:pt idx="26696" formatCode="m/d/yyyy\ h:mm">
                  <c:v>40684.624999991815</c:v>
                </c:pt>
                <c:pt idx="26697" formatCode="m/d/yyyy\ h:mm">
                  <c:v>40684.666666658479</c:v>
                </c:pt>
                <c:pt idx="26698" formatCode="m/d/yyyy\ h:mm">
                  <c:v>40684.708333325143</c:v>
                </c:pt>
                <c:pt idx="26699" formatCode="m/d/yyyy\ h:mm">
                  <c:v>40684.749999991807</c:v>
                </c:pt>
                <c:pt idx="26700" formatCode="m/d/yyyy\ h:mm">
                  <c:v>40684.791666658457</c:v>
                </c:pt>
                <c:pt idx="26701" formatCode="m/d/yyyy\ h:mm">
                  <c:v>40684.833333325143</c:v>
                </c:pt>
                <c:pt idx="26702" formatCode="m/d/yyyy\ h:mm">
                  <c:v>40684.874999991815</c:v>
                </c:pt>
                <c:pt idx="26703" formatCode="m/d/yyyy\ h:mm">
                  <c:v>40684.916666658479</c:v>
                </c:pt>
                <c:pt idx="26704" formatCode="m/d/yyyy\ h:mm">
                  <c:v>40684.95833332515</c:v>
                </c:pt>
                <c:pt idx="26705" formatCode="m/d/yyyy\ h:mm">
                  <c:v>40684.999999991785</c:v>
                </c:pt>
                <c:pt idx="26706" formatCode="m/d/yyyy\ h:mm">
                  <c:v>40685.041666658457</c:v>
                </c:pt>
                <c:pt idx="26707" formatCode="m/d/yyyy\ h:mm">
                  <c:v>40685.083333325136</c:v>
                </c:pt>
                <c:pt idx="26708" formatCode="m/d/yyyy\ h:mm">
                  <c:v>40685.124999991785</c:v>
                </c:pt>
                <c:pt idx="26709" formatCode="m/d/yyyy\ h:mm">
                  <c:v>40685.16666665845</c:v>
                </c:pt>
                <c:pt idx="26710" formatCode="m/d/yyyy\ h:mm">
                  <c:v>40685.208333325128</c:v>
                </c:pt>
                <c:pt idx="26711" formatCode="m/d/yyyy\ h:mm">
                  <c:v>40685.249999991778</c:v>
                </c:pt>
                <c:pt idx="26712" formatCode="m/d/yyyy\ h:mm">
                  <c:v>40685.291666658421</c:v>
                </c:pt>
                <c:pt idx="26713" formatCode="m/d/yyyy\ h:mm">
                  <c:v>40685.333333325121</c:v>
                </c:pt>
                <c:pt idx="26714" formatCode="m/d/yyyy\ h:mm">
                  <c:v>40685.374999991785</c:v>
                </c:pt>
                <c:pt idx="26715" formatCode="m/d/yyyy\ h:mm">
                  <c:v>40685.416666658442</c:v>
                </c:pt>
                <c:pt idx="26716" formatCode="m/d/yyyy\ h:mm">
                  <c:v>40685.458333325121</c:v>
                </c:pt>
                <c:pt idx="26717" formatCode="m/d/yyyy\ h:mm">
                  <c:v>40685.499999991764</c:v>
                </c:pt>
                <c:pt idx="26718" formatCode="m/d/yyyy\ h:mm">
                  <c:v>40685.541666658428</c:v>
                </c:pt>
                <c:pt idx="26719" formatCode="m/d/yyyy\ h:mm">
                  <c:v>40685.583333325092</c:v>
                </c:pt>
                <c:pt idx="26720" formatCode="m/d/yyyy\ h:mm">
                  <c:v>40685.624999991756</c:v>
                </c:pt>
                <c:pt idx="26721" formatCode="m/d/yyyy\ h:mm">
                  <c:v>40685.666666658421</c:v>
                </c:pt>
                <c:pt idx="26722" formatCode="m/d/yyyy\ h:mm">
                  <c:v>40685.708333325092</c:v>
                </c:pt>
                <c:pt idx="26723" formatCode="m/d/yyyy\ h:mm">
                  <c:v>40685.749999991735</c:v>
                </c:pt>
                <c:pt idx="26724" formatCode="m/d/yyyy\ h:mm">
                  <c:v>40685.791666658384</c:v>
                </c:pt>
                <c:pt idx="26725" formatCode="m/d/yyyy\ h:mm">
                  <c:v>40685.833333325092</c:v>
                </c:pt>
                <c:pt idx="26726" formatCode="m/d/yyyy\ h:mm">
                  <c:v>40685.874999991742</c:v>
                </c:pt>
                <c:pt idx="26727" formatCode="m/d/yyyy\ h:mm">
                  <c:v>40685.916666658413</c:v>
                </c:pt>
                <c:pt idx="26728" formatCode="m/d/yyyy\ h:mm">
                  <c:v>40685.958333325099</c:v>
                </c:pt>
                <c:pt idx="26729" formatCode="m/d/yyyy\ h:mm">
                  <c:v>40685.999999991735</c:v>
                </c:pt>
                <c:pt idx="26730" formatCode="m/d/yyyy\ h:mm">
                  <c:v>40686.041666658384</c:v>
                </c:pt>
                <c:pt idx="26731" formatCode="m/d/yyyy\ h:mm">
                  <c:v>40686.083333325063</c:v>
                </c:pt>
                <c:pt idx="26732" formatCode="m/d/yyyy\ h:mm">
                  <c:v>40686.124999991727</c:v>
                </c:pt>
                <c:pt idx="26733" formatCode="m/d/yyyy\ h:mm">
                  <c:v>40686.166666658384</c:v>
                </c:pt>
                <c:pt idx="26734" formatCode="m/d/yyyy\ h:mm">
                  <c:v>40686.208333325063</c:v>
                </c:pt>
                <c:pt idx="26735" formatCode="m/d/yyyy\ h:mm">
                  <c:v>40686.24999999172</c:v>
                </c:pt>
                <c:pt idx="26736" formatCode="m/d/yyyy\ h:mm">
                  <c:v>40686.29166665837</c:v>
                </c:pt>
                <c:pt idx="26737" formatCode="m/d/yyyy\ h:mm">
                  <c:v>40686.333333325048</c:v>
                </c:pt>
                <c:pt idx="26738" formatCode="m/d/yyyy\ h:mm">
                  <c:v>40686.374999991713</c:v>
                </c:pt>
                <c:pt idx="26739" formatCode="m/d/yyyy\ h:mm">
                  <c:v>40686.416666658391</c:v>
                </c:pt>
                <c:pt idx="26740" formatCode="m/d/yyyy\ h:mm">
                  <c:v>40686.458333325056</c:v>
                </c:pt>
                <c:pt idx="26741" formatCode="m/d/yyyy\ h:mm">
                  <c:v>40686.499999991705</c:v>
                </c:pt>
                <c:pt idx="26742" formatCode="m/d/yyyy\ h:mm">
                  <c:v>40686.54166665837</c:v>
                </c:pt>
                <c:pt idx="26743" formatCode="m/d/yyyy\ h:mm">
                  <c:v>40686.583333325041</c:v>
                </c:pt>
                <c:pt idx="26744" formatCode="m/d/yyyy\ h:mm">
                  <c:v>40686.624999991684</c:v>
                </c:pt>
                <c:pt idx="26745" formatCode="m/d/yyyy\ h:mm">
                  <c:v>40686.666666658355</c:v>
                </c:pt>
                <c:pt idx="26746" formatCode="m/d/yyyy\ h:mm">
                  <c:v>40686.708333325041</c:v>
                </c:pt>
                <c:pt idx="26747" formatCode="m/d/yyyy\ h:mm">
                  <c:v>40686.749999991684</c:v>
                </c:pt>
                <c:pt idx="26748" formatCode="m/d/yyyy\ h:mm">
                  <c:v>40686.791666658333</c:v>
                </c:pt>
                <c:pt idx="26749" formatCode="m/d/yyyy\ h:mm">
                  <c:v>40686.833333325019</c:v>
                </c:pt>
                <c:pt idx="26750" formatCode="m/d/yyyy\ h:mm">
                  <c:v>40686.874999991691</c:v>
                </c:pt>
                <c:pt idx="26751" formatCode="m/d/yyyy\ h:mm">
                  <c:v>40686.916666658348</c:v>
                </c:pt>
                <c:pt idx="26752" formatCode="m/d/yyyy\ h:mm">
                  <c:v>40686.958333325027</c:v>
                </c:pt>
                <c:pt idx="26753" formatCode="m/d/yyyy\ h:mm">
                  <c:v>40686.999999991676</c:v>
                </c:pt>
                <c:pt idx="26754" formatCode="m/d/yyyy\ h:mm">
                  <c:v>40687.041666658326</c:v>
                </c:pt>
                <c:pt idx="26755" formatCode="m/d/yyyy\ h:mm">
                  <c:v>40687.083333325012</c:v>
                </c:pt>
                <c:pt idx="26756" formatCode="m/d/yyyy\ h:mm">
                  <c:v>40687.124999991654</c:v>
                </c:pt>
                <c:pt idx="26757" formatCode="m/d/yyyy\ h:mm">
                  <c:v>40687.166666658326</c:v>
                </c:pt>
                <c:pt idx="26758" formatCode="m/d/yyyy\ h:mm">
                  <c:v>40687.208333325012</c:v>
                </c:pt>
                <c:pt idx="26759" formatCode="m/d/yyyy\ h:mm">
                  <c:v>40687.249999991654</c:v>
                </c:pt>
                <c:pt idx="26760" formatCode="m/d/yyyy\ h:mm">
                  <c:v>40687.291666658304</c:v>
                </c:pt>
                <c:pt idx="26761" formatCode="m/d/yyyy\ h:mm">
                  <c:v>40687.333333325005</c:v>
                </c:pt>
                <c:pt idx="26762" formatCode="m/d/yyyy\ h:mm">
                  <c:v>40687.374999991662</c:v>
                </c:pt>
                <c:pt idx="26763" formatCode="m/d/yyyy\ h:mm">
                  <c:v>40687.416666658319</c:v>
                </c:pt>
                <c:pt idx="26764" formatCode="m/d/yyyy\ h:mm">
                  <c:v>40687.458333325012</c:v>
                </c:pt>
                <c:pt idx="26765" formatCode="m/d/yyyy\ h:mm">
                  <c:v>40687.499999991633</c:v>
                </c:pt>
                <c:pt idx="26766" formatCode="m/d/yyyy\ h:mm">
                  <c:v>40687.541666658304</c:v>
                </c:pt>
                <c:pt idx="26767" formatCode="m/d/yyyy\ h:mm">
                  <c:v>40687.583333324998</c:v>
                </c:pt>
                <c:pt idx="26768" formatCode="m/d/yyyy\ h:mm">
                  <c:v>40687.624999991625</c:v>
                </c:pt>
                <c:pt idx="26769" formatCode="m/d/yyyy\ h:mm">
                  <c:v>40687.666666658304</c:v>
                </c:pt>
                <c:pt idx="26770" formatCode="m/d/yyyy\ h:mm">
                  <c:v>40687.70833332499</c:v>
                </c:pt>
                <c:pt idx="26771" formatCode="m/d/yyyy\ h:mm">
                  <c:v>40687.749999991625</c:v>
                </c:pt>
                <c:pt idx="26772" formatCode="m/d/yyyy\ h:mm">
                  <c:v>40687.791666658268</c:v>
                </c:pt>
                <c:pt idx="26773" formatCode="m/d/yyyy\ h:mm">
                  <c:v>40687.833333324976</c:v>
                </c:pt>
                <c:pt idx="26774" formatCode="m/d/yyyy\ h:mm">
                  <c:v>40687.874999991633</c:v>
                </c:pt>
                <c:pt idx="26775" formatCode="m/d/yyyy\ h:mm">
                  <c:v>40687.91666665829</c:v>
                </c:pt>
                <c:pt idx="26776" formatCode="m/d/yyyy\ h:mm">
                  <c:v>40687.958333324998</c:v>
                </c:pt>
                <c:pt idx="26777" formatCode="m/d/yyyy\ h:mm">
                  <c:v>40687.999999991604</c:v>
                </c:pt>
                <c:pt idx="26778" formatCode="m/d/yyyy\ h:mm">
                  <c:v>40688.041666658275</c:v>
                </c:pt>
                <c:pt idx="26779" formatCode="m/d/yyyy\ h:mm">
                  <c:v>40688.083333324968</c:v>
                </c:pt>
                <c:pt idx="26780" formatCode="m/d/yyyy\ h:mm">
                  <c:v>40688.124999991604</c:v>
                </c:pt>
                <c:pt idx="26781" formatCode="m/d/yyyy\ h:mm">
                  <c:v>40688.166666658275</c:v>
                </c:pt>
                <c:pt idx="26782" formatCode="m/d/yyyy\ h:mm">
                  <c:v>40688.208333324954</c:v>
                </c:pt>
                <c:pt idx="26783" formatCode="m/d/yyyy\ h:mm">
                  <c:v>40688.249999991604</c:v>
                </c:pt>
                <c:pt idx="26784" formatCode="m/d/yyyy\ h:mm">
                  <c:v>40688.291666658239</c:v>
                </c:pt>
                <c:pt idx="26785" formatCode="m/d/yyyy\ h:mm">
                  <c:v>40688.333333324947</c:v>
                </c:pt>
                <c:pt idx="26786" formatCode="m/d/yyyy\ h:mm">
                  <c:v>40688.374999991611</c:v>
                </c:pt>
                <c:pt idx="26787" formatCode="m/d/yyyy\ h:mm">
                  <c:v>40688.416666658261</c:v>
                </c:pt>
                <c:pt idx="26788" formatCode="m/d/yyyy\ h:mm">
                  <c:v>40688.458333324961</c:v>
                </c:pt>
                <c:pt idx="26789" formatCode="m/d/yyyy\ h:mm">
                  <c:v>40688.499999991589</c:v>
                </c:pt>
                <c:pt idx="26790" formatCode="m/d/yyyy\ h:mm">
                  <c:v>40688.541666658239</c:v>
                </c:pt>
                <c:pt idx="26791" formatCode="m/d/yyyy\ h:mm">
                  <c:v>40688.583333324939</c:v>
                </c:pt>
                <c:pt idx="26792" formatCode="m/d/yyyy\ h:mm">
                  <c:v>40688.624999991582</c:v>
                </c:pt>
                <c:pt idx="26793" formatCode="m/d/yyyy\ h:mm">
                  <c:v>40688.666666658231</c:v>
                </c:pt>
                <c:pt idx="26794" formatCode="m/d/yyyy\ h:mm">
                  <c:v>40688.708333324925</c:v>
                </c:pt>
                <c:pt idx="26795" formatCode="m/d/yyyy\ h:mm">
                  <c:v>40688.749999991582</c:v>
                </c:pt>
                <c:pt idx="26796" formatCode="m/d/yyyy\ h:mm">
                  <c:v>40688.791666658217</c:v>
                </c:pt>
                <c:pt idx="26797" formatCode="m/d/yyyy\ h:mm">
                  <c:v>40688.833333324917</c:v>
                </c:pt>
                <c:pt idx="26798" formatCode="m/d/yyyy\ h:mm">
                  <c:v>40688.874999991589</c:v>
                </c:pt>
                <c:pt idx="26799" formatCode="m/d/yyyy\ h:mm">
                  <c:v>40688.916666658231</c:v>
                </c:pt>
                <c:pt idx="26800" formatCode="m/d/yyyy\ h:mm">
                  <c:v>40688.958333324925</c:v>
                </c:pt>
                <c:pt idx="26801" formatCode="m/d/yyyy\ h:mm">
                  <c:v>40688.99999999156</c:v>
                </c:pt>
                <c:pt idx="26802" formatCode="m/d/yyyy\ h:mm">
                  <c:v>40689.041666658224</c:v>
                </c:pt>
                <c:pt idx="26803" formatCode="m/d/yyyy\ h:mm">
                  <c:v>40689.083333324903</c:v>
                </c:pt>
                <c:pt idx="26804" formatCode="m/d/yyyy\ h:mm">
                  <c:v>40689.124999991553</c:v>
                </c:pt>
                <c:pt idx="26805" formatCode="m/d/yyyy\ h:mm">
                  <c:v>40689.166666658202</c:v>
                </c:pt>
                <c:pt idx="26806" formatCode="m/d/yyyy\ h:mm">
                  <c:v>40689.208333324896</c:v>
                </c:pt>
                <c:pt idx="26807" formatCode="m/d/yyyy\ h:mm">
                  <c:v>40689.249999991545</c:v>
                </c:pt>
                <c:pt idx="26808" formatCode="m/d/yyyy\ h:mm">
                  <c:v>40689.291666658188</c:v>
                </c:pt>
                <c:pt idx="26809" formatCode="m/d/yyyy\ h:mm">
                  <c:v>40689.333333324896</c:v>
                </c:pt>
                <c:pt idx="26810" formatCode="m/d/yyyy\ h:mm">
                  <c:v>40689.374999991553</c:v>
                </c:pt>
                <c:pt idx="26811" formatCode="m/d/yyyy\ h:mm">
                  <c:v>40689.416666658202</c:v>
                </c:pt>
                <c:pt idx="26812" formatCode="m/d/yyyy\ h:mm">
                  <c:v>40689.458333324896</c:v>
                </c:pt>
                <c:pt idx="26813" formatCode="m/d/yyyy\ h:mm">
                  <c:v>40689.499999991531</c:v>
                </c:pt>
                <c:pt idx="26814" formatCode="m/d/yyyy\ h:mm">
                  <c:v>40689.541666658195</c:v>
                </c:pt>
                <c:pt idx="26815" formatCode="m/d/yyyy\ h:mm">
                  <c:v>40689.583333324874</c:v>
                </c:pt>
                <c:pt idx="26816" formatCode="m/d/yyyy\ h:mm">
                  <c:v>40689.624999991531</c:v>
                </c:pt>
                <c:pt idx="26817" formatCode="m/d/yyyy\ h:mm">
                  <c:v>40689.666666658188</c:v>
                </c:pt>
                <c:pt idx="26818" formatCode="m/d/yyyy\ h:mm">
                  <c:v>40689.708333324867</c:v>
                </c:pt>
                <c:pt idx="26819" formatCode="m/d/yyyy\ h:mm">
                  <c:v>40689.749999991516</c:v>
                </c:pt>
                <c:pt idx="26820" formatCode="m/d/yyyy\ h:mm">
                  <c:v>40689.791666658166</c:v>
                </c:pt>
                <c:pt idx="26821" formatCode="m/d/yyyy\ h:mm">
                  <c:v>40689.833333324859</c:v>
                </c:pt>
                <c:pt idx="26822" formatCode="m/d/yyyy\ h:mm">
                  <c:v>40689.874999991524</c:v>
                </c:pt>
                <c:pt idx="26823" formatCode="m/d/yyyy\ h:mm">
                  <c:v>40689.916666658188</c:v>
                </c:pt>
                <c:pt idx="26824" formatCode="m/d/yyyy\ h:mm">
                  <c:v>40689.958333324867</c:v>
                </c:pt>
                <c:pt idx="26825" formatCode="m/d/yyyy\ h:mm">
                  <c:v>40689.999999991502</c:v>
                </c:pt>
                <c:pt idx="26826" formatCode="m/d/yyyy\ h:mm">
                  <c:v>40690.041666658166</c:v>
                </c:pt>
                <c:pt idx="26827" formatCode="m/d/yyyy\ h:mm">
                  <c:v>40690.083333324845</c:v>
                </c:pt>
                <c:pt idx="26828" formatCode="m/d/yyyy\ h:mm">
                  <c:v>40690.124999991494</c:v>
                </c:pt>
                <c:pt idx="26829" formatCode="m/d/yyyy\ h:mm">
                  <c:v>40690.166666658159</c:v>
                </c:pt>
                <c:pt idx="26830" formatCode="m/d/yyyy\ h:mm">
                  <c:v>40690.208333324837</c:v>
                </c:pt>
                <c:pt idx="26831" formatCode="m/d/yyyy\ h:mm">
                  <c:v>40690.249999991487</c:v>
                </c:pt>
                <c:pt idx="26832" formatCode="m/d/yyyy\ h:mm">
                  <c:v>40690.291666658137</c:v>
                </c:pt>
                <c:pt idx="26833" formatCode="m/d/yyyy\ h:mm">
                  <c:v>40690.33333332483</c:v>
                </c:pt>
                <c:pt idx="26834" formatCode="m/d/yyyy\ h:mm">
                  <c:v>40690.374999991494</c:v>
                </c:pt>
                <c:pt idx="26835" formatCode="m/d/yyyy\ h:mm">
                  <c:v>40690.416666658159</c:v>
                </c:pt>
                <c:pt idx="26836" formatCode="m/d/yyyy\ h:mm">
                  <c:v>40690.458333324837</c:v>
                </c:pt>
                <c:pt idx="26837" formatCode="m/d/yyyy\ h:mm">
                  <c:v>40690.499999991473</c:v>
                </c:pt>
                <c:pt idx="26838" formatCode="m/d/yyyy\ h:mm">
                  <c:v>40690.541666658137</c:v>
                </c:pt>
                <c:pt idx="26839" formatCode="m/d/yyyy\ h:mm">
                  <c:v>40690.583333324816</c:v>
                </c:pt>
                <c:pt idx="26840" formatCode="m/d/yyyy\ h:mm">
                  <c:v>40690.624999991465</c:v>
                </c:pt>
                <c:pt idx="26841" formatCode="m/d/yyyy\ h:mm">
                  <c:v>40690.66666665813</c:v>
                </c:pt>
                <c:pt idx="26842" formatCode="m/d/yyyy\ h:mm">
                  <c:v>40690.708333324808</c:v>
                </c:pt>
                <c:pt idx="26843" formatCode="m/d/yyyy\ h:mm">
                  <c:v>40690.749999991458</c:v>
                </c:pt>
                <c:pt idx="26844" formatCode="m/d/yyyy\ h:mm">
                  <c:v>40690.791666658108</c:v>
                </c:pt>
                <c:pt idx="26845" formatCode="m/d/yyyy\ h:mm">
                  <c:v>40690.833333324801</c:v>
                </c:pt>
                <c:pt idx="26846" formatCode="m/d/yyyy\ h:mm">
                  <c:v>40690.874999991465</c:v>
                </c:pt>
                <c:pt idx="26847" formatCode="m/d/yyyy\ h:mm">
                  <c:v>40690.91666665813</c:v>
                </c:pt>
                <c:pt idx="26848" formatCode="m/d/yyyy\ h:mm">
                  <c:v>40690.958333324808</c:v>
                </c:pt>
                <c:pt idx="26849" formatCode="m/d/yyyy\ h:mm">
                  <c:v>40690.999999991436</c:v>
                </c:pt>
                <c:pt idx="26850" formatCode="m/d/yyyy\ h:mm">
                  <c:v>40691.041666658108</c:v>
                </c:pt>
                <c:pt idx="26851" formatCode="m/d/yyyy\ h:mm">
                  <c:v>40691.083333324787</c:v>
                </c:pt>
                <c:pt idx="26852" formatCode="m/d/yyyy\ h:mm">
                  <c:v>40691.124999991436</c:v>
                </c:pt>
                <c:pt idx="26853" formatCode="m/d/yyyy\ h:mm">
                  <c:v>40691.1666666581</c:v>
                </c:pt>
                <c:pt idx="26854" formatCode="m/d/yyyy\ h:mm">
                  <c:v>40691.208333324779</c:v>
                </c:pt>
                <c:pt idx="26855" formatCode="m/d/yyyy\ h:mm">
                  <c:v>40691.249999991429</c:v>
                </c:pt>
                <c:pt idx="26856" formatCode="m/d/yyyy\ h:mm">
                  <c:v>40691.291666658071</c:v>
                </c:pt>
                <c:pt idx="26857" formatCode="m/d/yyyy\ h:mm">
                  <c:v>40691.333333324772</c:v>
                </c:pt>
                <c:pt idx="26858" formatCode="m/d/yyyy\ h:mm">
                  <c:v>40691.374999991436</c:v>
                </c:pt>
                <c:pt idx="26859" formatCode="m/d/yyyy\ h:mm">
                  <c:v>40691.416666658093</c:v>
                </c:pt>
                <c:pt idx="26860" formatCode="m/d/yyyy\ h:mm">
                  <c:v>40691.458333324779</c:v>
                </c:pt>
                <c:pt idx="26861" formatCode="m/d/yyyy\ h:mm">
                  <c:v>40691.499999991414</c:v>
                </c:pt>
                <c:pt idx="26862" formatCode="m/d/yyyy\ h:mm">
                  <c:v>40691.541666658079</c:v>
                </c:pt>
                <c:pt idx="26863" formatCode="m/d/yyyy\ h:mm">
                  <c:v>40691.583333324743</c:v>
                </c:pt>
                <c:pt idx="26864" formatCode="m/d/yyyy\ h:mm">
                  <c:v>40691.624999991407</c:v>
                </c:pt>
                <c:pt idx="26865" formatCode="m/d/yyyy\ h:mm">
                  <c:v>40691.666666658071</c:v>
                </c:pt>
                <c:pt idx="26866" formatCode="m/d/yyyy\ h:mm">
                  <c:v>40691.708333324743</c:v>
                </c:pt>
                <c:pt idx="26867" formatCode="m/d/yyyy\ h:mm">
                  <c:v>40691.7499999914</c:v>
                </c:pt>
                <c:pt idx="26868" formatCode="m/d/yyyy\ h:mm">
                  <c:v>40691.79166665805</c:v>
                </c:pt>
                <c:pt idx="26869" formatCode="m/d/yyyy\ h:mm">
                  <c:v>40691.833333324743</c:v>
                </c:pt>
                <c:pt idx="26870" formatCode="m/d/yyyy\ h:mm">
                  <c:v>40691.874999991393</c:v>
                </c:pt>
                <c:pt idx="26871" formatCode="m/d/yyyy\ h:mm">
                  <c:v>40691.916666658071</c:v>
                </c:pt>
                <c:pt idx="26872" formatCode="m/d/yyyy\ h:mm">
                  <c:v>40691.95833332475</c:v>
                </c:pt>
                <c:pt idx="26873" formatCode="m/d/yyyy\ h:mm">
                  <c:v>40691.999999991385</c:v>
                </c:pt>
                <c:pt idx="26874" formatCode="m/d/yyyy\ h:mm">
                  <c:v>40692.04166665805</c:v>
                </c:pt>
                <c:pt idx="26875" formatCode="m/d/yyyy\ h:mm">
                  <c:v>40692.083333324728</c:v>
                </c:pt>
                <c:pt idx="26876" formatCode="m/d/yyyy\ h:mm">
                  <c:v>40692.124999991378</c:v>
                </c:pt>
                <c:pt idx="26877" formatCode="m/d/yyyy\ h:mm">
                  <c:v>40692.166666658035</c:v>
                </c:pt>
                <c:pt idx="26878" formatCode="m/d/yyyy\ h:mm">
                  <c:v>40692.208333324721</c:v>
                </c:pt>
                <c:pt idx="26879" formatCode="m/d/yyyy\ h:mm">
                  <c:v>40692.249999991371</c:v>
                </c:pt>
                <c:pt idx="26880" formatCode="m/d/yyyy\ h:mm">
                  <c:v>40692.29166665802</c:v>
                </c:pt>
                <c:pt idx="26881" formatCode="m/d/yyyy\ h:mm">
                  <c:v>40692.333333324699</c:v>
                </c:pt>
                <c:pt idx="26882" formatCode="m/d/yyyy\ h:mm">
                  <c:v>40692.374999991363</c:v>
                </c:pt>
                <c:pt idx="26883" formatCode="m/d/yyyy\ h:mm">
                  <c:v>40692.416666658042</c:v>
                </c:pt>
                <c:pt idx="26884" formatCode="m/d/yyyy\ h:mm">
                  <c:v>40692.458333324706</c:v>
                </c:pt>
                <c:pt idx="26885" formatCode="m/d/yyyy\ h:mm">
                  <c:v>40692.499999991356</c:v>
                </c:pt>
                <c:pt idx="26886" formatCode="m/d/yyyy\ h:mm">
                  <c:v>40692.54166665802</c:v>
                </c:pt>
                <c:pt idx="26887" formatCode="m/d/yyyy\ h:mm">
                  <c:v>40692.583333324692</c:v>
                </c:pt>
                <c:pt idx="26888" formatCode="m/d/yyyy\ h:mm">
                  <c:v>40692.624999991334</c:v>
                </c:pt>
                <c:pt idx="26889" formatCode="m/d/yyyy\ h:mm">
                  <c:v>40692.666666658006</c:v>
                </c:pt>
                <c:pt idx="26890" formatCode="m/d/yyyy\ h:mm">
                  <c:v>40692.708333324692</c:v>
                </c:pt>
                <c:pt idx="26891" formatCode="m/d/yyyy\ h:mm">
                  <c:v>40692.749999991334</c:v>
                </c:pt>
                <c:pt idx="26892" formatCode="m/d/yyyy\ h:mm">
                  <c:v>40692.791666657984</c:v>
                </c:pt>
                <c:pt idx="26893" formatCode="m/d/yyyy\ h:mm">
                  <c:v>40692.833333324685</c:v>
                </c:pt>
                <c:pt idx="26894" formatCode="m/d/yyyy\ h:mm">
                  <c:v>40692.874999991342</c:v>
                </c:pt>
                <c:pt idx="26895" formatCode="m/d/yyyy\ h:mm">
                  <c:v>40692.916666657999</c:v>
                </c:pt>
                <c:pt idx="26896" formatCode="m/d/yyyy\ h:mm">
                  <c:v>40692.958333324685</c:v>
                </c:pt>
                <c:pt idx="26897" formatCode="m/d/yyyy\ h:mm">
                  <c:v>40692.999999991327</c:v>
                </c:pt>
                <c:pt idx="26898" formatCode="m/d/yyyy\ h:mm">
                  <c:v>40693.041666657984</c:v>
                </c:pt>
                <c:pt idx="26899" formatCode="m/d/yyyy\ h:mm">
                  <c:v>40693.083333324663</c:v>
                </c:pt>
                <c:pt idx="26900" formatCode="m/d/yyyy\ h:mm">
                  <c:v>40693.12499999132</c:v>
                </c:pt>
                <c:pt idx="26901" formatCode="m/d/yyyy\ h:mm">
                  <c:v>40693.166666657984</c:v>
                </c:pt>
                <c:pt idx="26902" formatCode="m/d/yyyy\ h:mm">
                  <c:v>40693.208333324648</c:v>
                </c:pt>
                <c:pt idx="26903" formatCode="m/d/yyyy\ h:mm">
                  <c:v>40693.249999991305</c:v>
                </c:pt>
                <c:pt idx="26904" formatCode="m/d/yyyy\ h:mm">
                  <c:v>40693.291666657955</c:v>
                </c:pt>
                <c:pt idx="26905" formatCode="m/d/yyyy\ h:mm">
                  <c:v>40693.333333324641</c:v>
                </c:pt>
                <c:pt idx="26906" formatCode="m/d/yyyy\ h:mm">
                  <c:v>40693.374999991313</c:v>
                </c:pt>
                <c:pt idx="26907" formatCode="m/d/yyyy\ h:mm">
                  <c:v>40693.416666657969</c:v>
                </c:pt>
                <c:pt idx="26908" formatCode="m/d/yyyy\ h:mm">
                  <c:v>40693.458333324656</c:v>
                </c:pt>
                <c:pt idx="26909" formatCode="m/d/yyyy\ h:mm">
                  <c:v>40693.499999991283</c:v>
                </c:pt>
                <c:pt idx="26910" formatCode="m/d/yyyy\ h:mm">
                  <c:v>40693.541666657955</c:v>
                </c:pt>
                <c:pt idx="26911" formatCode="m/d/yyyy\ h:mm">
                  <c:v>40693.583333324641</c:v>
                </c:pt>
                <c:pt idx="26912" formatCode="m/d/yyyy\ h:mm">
                  <c:v>40693.624999991276</c:v>
                </c:pt>
                <c:pt idx="26913" formatCode="m/d/yyyy\ h:mm">
                  <c:v>40693.666666657955</c:v>
                </c:pt>
                <c:pt idx="26914" formatCode="m/d/yyyy\ h:mm">
                  <c:v>40693.708333324619</c:v>
                </c:pt>
                <c:pt idx="26915" formatCode="m/d/yyyy\ h:mm">
                  <c:v>40693.749999991276</c:v>
                </c:pt>
                <c:pt idx="26916" formatCode="m/d/yyyy\ h:mm">
                  <c:v>40693.791666657919</c:v>
                </c:pt>
                <c:pt idx="26917" formatCode="m/d/yyyy\ h:mm">
                  <c:v>40693.833333324612</c:v>
                </c:pt>
                <c:pt idx="26918" formatCode="m/d/yyyy\ h:mm">
                  <c:v>40693.874999991283</c:v>
                </c:pt>
                <c:pt idx="26919" formatCode="m/d/yyyy\ h:mm">
                  <c:v>40693.91666665794</c:v>
                </c:pt>
                <c:pt idx="26920" formatCode="m/d/yyyy\ h:mm">
                  <c:v>40693.958333324626</c:v>
                </c:pt>
                <c:pt idx="26921" formatCode="m/d/yyyy\ h:mm">
                  <c:v>40693.999999991254</c:v>
                </c:pt>
                <c:pt idx="26922" formatCode="m/d/yyyy\ h:mm">
                  <c:v>40694.041666657926</c:v>
                </c:pt>
                <c:pt idx="26923" formatCode="m/d/yyyy\ h:mm">
                  <c:v>40694.083333324612</c:v>
                </c:pt>
                <c:pt idx="26924" formatCode="m/d/yyyy\ h:mm">
                  <c:v>40694.124999991254</c:v>
                </c:pt>
                <c:pt idx="26925" formatCode="m/d/yyyy\ h:mm">
                  <c:v>40694.166666657926</c:v>
                </c:pt>
                <c:pt idx="26926" formatCode="m/d/yyyy\ h:mm">
                  <c:v>40694.208333324605</c:v>
                </c:pt>
                <c:pt idx="26927" formatCode="m/d/yyyy\ h:mm">
                  <c:v>40694.249999991254</c:v>
                </c:pt>
                <c:pt idx="26928" formatCode="m/d/yyyy\ h:mm">
                  <c:v>40694.291666657897</c:v>
                </c:pt>
                <c:pt idx="26929" formatCode="m/d/yyyy\ h:mm">
                  <c:v>40694.333333324597</c:v>
                </c:pt>
                <c:pt idx="26930" formatCode="m/d/yyyy\ h:mm">
                  <c:v>40694.374999991247</c:v>
                </c:pt>
                <c:pt idx="26931" formatCode="m/d/yyyy\ h:mm">
                  <c:v>40694.416666657911</c:v>
                </c:pt>
                <c:pt idx="26932" formatCode="m/d/yyyy\ h:mm">
                  <c:v>40694.458333324612</c:v>
                </c:pt>
                <c:pt idx="26933" formatCode="m/d/yyyy\ h:mm">
                  <c:v>40694.499999991225</c:v>
                </c:pt>
                <c:pt idx="26934" formatCode="m/d/yyyy\ h:mm">
                  <c:v>40694.541666657904</c:v>
                </c:pt>
                <c:pt idx="26935" formatCode="m/d/yyyy\ h:mm">
                  <c:v>40694.58333332459</c:v>
                </c:pt>
                <c:pt idx="26936" formatCode="m/d/yyyy\ h:mm">
                  <c:v>40694.624999991225</c:v>
                </c:pt>
                <c:pt idx="26937" formatCode="m/d/yyyy\ h:mm">
                  <c:v>40694.666666657882</c:v>
                </c:pt>
                <c:pt idx="26938" formatCode="m/d/yyyy\ h:mm">
                  <c:v>40694.708333324576</c:v>
                </c:pt>
                <c:pt idx="26939" formatCode="m/d/yyyy\ h:mm">
                  <c:v>40694.749999991225</c:v>
                </c:pt>
                <c:pt idx="26940" formatCode="m/d/yyyy\ h:mm">
                  <c:v>40694.791666657868</c:v>
                </c:pt>
                <c:pt idx="26941" formatCode="m/d/yyyy\ h:mm">
                  <c:v>40694.833333324576</c:v>
                </c:pt>
                <c:pt idx="26942" formatCode="m/d/yyyy\ h:mm">
                  <c:v>40694.874999991218</c:v>
                </c:pt>
                <c:pt idx="26943" formatCode="m/d/yyyy\ h:mm">
                  <c:v>40694.916666657882</c:v>
                </c:pt>
                <c:pt idx="26944" formatCode="m/d/yyyy\ h:mm">
                  <c:v>40694.958333324576</c:v>
                </c:pt>
                <c:pt idx="26945" formatCode="m/d/yyyy\ h:mm">
                  <c:v>40694.999999991196</c:v>
                </c:pt>
                <c:pt idx="26946" formatCode="m/d/yyyy\ h:mm">
                  <c:v>40695.041666657875</c:v>
                </c:pt>
                <c:pt idx="26947" formatCode="m/d/yyyy\ h:mm">
                  <c:v>40695.083333324554</c:v>
                </c:pt>
                <c:pt idx="26948" formatCode="m/d/yyyy\ h:mm">
                  <c:v>40695.124999991196</c:v>
                </c:pt>
                <c:pt idx="26949" formatCode="m/d/yyyy\ h:mm">
                  <c:v>40695.166666657853</c:v>
                </c:pt>
                <c:pt idx="26950" formatCode="m/d/yyyy\ h:mm">
                  <c:v>40695.208333324546</c:v>
                </c:pt>
                <c:pt idx="26951" formatCode="m/d/yyyy\ h:mm">
                  <c:v>40695.249999991196</c:v>
                </c:pt>
                <c:pt idx="26952" formatCode="m/d/yyyy\ h:mm">
                  <c:v>40695.291666657831</c:v>
                </c:pt>
                <c:pt idx="26953" formatCode="m/d/yyyy\ h:mm">
                  <c:v>40695.333333324546</c:v>
                </c:pt>
                <c:pt idx="26954" formatCode="m/d/yyyy\ h:mm">
                  <c:v>40695.374999991203</c:v>
                </c:pt>
                <c:pt idx="26955" formatCode="m/d/yyyy\ h:mm">
                  <c:v>40695.416666657853</c:v>
                </c:pt>
                <c:pt idx="26956" formatCode="m/d/yyyy\ h:mm">
                  <c:v>40695.458333324546</c:v>
                </c:pt>
                <c:pt idx="26957" formatCode="m/d/yyyy\ h:mm">
                  <c:v>40695.499999991182</c:v>
                </c:pt>
                <c:pt idx="26958" formatCode="m/d/yyyy\ h:mm">
                  <c:v>40695.541666657831</c:v>
                </c:pt>
                <c:pt idx="26959" formatCode="m/d/yyyy\ h:mm">
                  <c:v>40695.583333324525</c:v>
                </c:pt>
                <c:pt idx="26960" formatCode="m/d/yyyy\ h:mm">
                  <c:v>40695.624999991182</c:v>
                </c:pt>
                <c:pt idx="26961" formatCode="m/d/yyyy\ h:mm">
                  <c:v>40695.666666657824</c:v>
                </c:pt>
                <c:pt idx="26962" formatCode="m/d/yyyy\ h:mm">
                  <c:v>40695.708333324517</c:v>
                </c:pt>
                <c:pt idx="26963" formatCode="m/d/yyyy\ h:mm">
                  <c:v>40695.749999991167</c:v>
                </c:pt>
                <c:pt idx="26964" formatCode="m/d/yyyy\ h:mm">
                  <c:v>40695.791666657802</c:v>
                </c:pt>
                <c:pt idx="26965" formatCode="m/d/yyyy\ h:mm">
                  <c:v>40695.83333332451</c:v>
                </c:pt>
                <c:pt idx="26966" formatCode="m/d/yyyy\ h:mm">
                  <c:v>40695.874999991174</c:v>
                </c:pt>
                <c:pt idx="26967" formatCode="m/d/yyyy\ h:mm">
                  <c:v>40695.916666657831</c:v>
                </c:pt>
                <c:pt idx="26968" formatCode="m/d/yyyy\ h:mm">
                  <c:v>40695.958333324517</c:v>
                </c:pt>
                <c:pt idx="26969" formatCode="m/d/yyyy\ h:mm">
                  <c:v>40695.999999991152</c:v>
                </c:pt>
                <c:pt idx="26970" formatCode="m/d/yyyy\ h:mm">
                  <c:v>40696.041666657802</c:v>
                </c:pt>
                <c:pt idx="26971" formatCode="m/d/yyyy\ h:mm">
                  <c:v>40696.083333324495</c:v>
                </c:pt>
                <c:pt idx="26972" formatCode="m/d/yyyy\ h:mm">
                  <c:v>40696.124999991145</c:v>
                </c:pt>
                <c:pt idx="26973" formatCode="m/d/yyyy\ h:mm">
                  <c:v>40696.166666657795</c:v>
                </c:pt>
                <c:pt idx="26974" formatCode="m/d/yyyy\ h:mm">
                  <c:v>40696.208333324495</c:v>
                </c:pt>
                <c:pt idx="26975" formatCode="m/d/yyyy\ h:mm">
                  <c:v>40696.249999991138</c:v>
                </c:pt>
                <c:pt idx="26976" formatCode="m/d/yyyy\ h:mm">
                  <c:v>40696.291666657773</c:v>
                </c:pt>
                <c:pt idx="26977" formatCode="m/d/yyyy\ h:mm">
                  <c:v>40696.333333324488</c:v>
                </c:pt>
                <c:pt idx="26978" formatCode="m/d/yyyy\ h:mm">
                  <c:v>40696.374999991145</c:v>
                </c:pt>
                <c:pt idx="26979" formatCode="m/d/yyyy\ h:mm">
                  <c:v>40696.416666657795</c:v>
                </c:pt>
                <c:pt idx="26980" formatCode="m/d/yyyy\ h:mm">
                  <c:v>40696.458333324495</c:v>
                </c:pt>
                <c:pt idx="26981" formatCode="m/d/yyyy\ h:mm">
                  <c:v>40696.499999991123</c:v>
                </c:pt>
                <c:pt idx="26982" formatCode="m/d/yyyy\ h:mm">
                  <c:v>40696.541666657773</c:v>
                </c:pt>
                <c:pt idx="26983" formatCode="m/d/yyyy\ h:mm">
                  <c:v>40696.583333324466</c:v>
                </c:pt>
                <c:pt idx="26984" formatCode="m/d/yyyy\ h:mm">
                  <c:v>40696.624999991116</c:v>
                </c:pt>
                <c:pt idx="26985" formatCode="m/d/yyyy\ h:mm">
                  <c:v>40696.666666657766</c:v>
                </c:pt>
                <c:pt idx="26986" formatCode="m/d/yyyy\ h:mm">
                  <c:v>40696.708333324459</c:v>
                </c:pt>
                <c:pt idx="26987" formatCode="m/d/yyyy\ h:mm">
                  <c:v>40696.749999991109</c:v>
                </c:pt>
                <c:pt idx="26988" formatCode="m/d/yyyy\ h:mm">
                  <c:v>40696.791666657744</c:v>
                </c:pt>
                <c:pt idx="26989" formatCode="m/d/yyyy\ h:mm">
                  <c:v>40696.833333324452</c:v>
                </c:pt>
                <c:pt idx="26990" formatCode="m/d/yyyy\ h:mm">
                  <c:v>40696.874999991116</c:v>
                </c:pt>
                <c:pt idx="26991" formatCode="m/d/yyyy\ h:mm">
                  <c:v>40696.916666657766</c:v>
                </c:pt>
                <c:pt idx="26992" formatCode="m/d/yyyy\ h:mm">
                  <c:v>40696.958333324459</c:v>
                </c:pt>
                <c:pt idx="26993" formatCode="m/d/yyyy\ h:mm">
                  <c:v>40696.999999991094</c:v>
                </c:pt>
                <c:pt idx="26994" formatCode="m/d/yyyy\ h:mm">
                  <c:v>40697.041666657744</c:v>
                </c:pt>
                <c:pt idx="26995" formatCode="m/d/yyyy\ h:mm">
                  <c:v>40697.083333324437</c:v>
                </c:pt>
                <c:pt idx="26996" formatCode="m/d/yyyy\ h:mm">
                  <c:v>40697.124999991087</c:v>
                </c:pt>
                <c:pt idx="26997" formatCode="m/d/yyyy\ h:mm">
                  <c:v>40697.166666657737</c:v>
                </c:pt>
                <c:pt idx="26998" formatCode="m/d/yyyy\ h:mm">
                  <c:v>40697.20833332443</c:v>
                </c:pt>
                <c:pt idx="26999" formatCode="m/d/yyyy\ h:mm">
                  <c:v>40697.24999999108</c:v>
                </c:pt>
                <c:pt idx="27000" formatCode="m/d/yyyy\ h:mm">
                  <c:v>40697.291666657715</c:v>
                </c:pt>
                <c:pt idx="27001" formatCode="m/d/yyyy\ h:mm">
                  <c:v>40697.333333324423</c:v>
                </c:pt>
                <c:pt idx="27002" formatCode="m/d/yyyy\ h:mm">
                  <c:v>40697.374999991087</c:v>
                </c:pt>
                <c:pt idx="27003" formatCode="m/d/yyyy\ h:mm">
                  <c:v>40697.416666657737</c:v>
                </c:pt>
                <c:pt idx="27004" formatCode="m/d/yyyy\ h:mm">
                  <c:v>40697.45833332443</c:v>
                </c:pt>
                <c:pt idx="27005" formatCode="m/d/yyyy\ h:mm">
                  <c:v>40697.499999991065</c:v>
                </c:pt>
                <c:pt idx="27006" formatCode="m/d/yyyy\ h:mm">
                  <c:v>40697.541666657715</c:v>
                </c:pt>
                <c:pt idx="27007" formatCode="m/d/yyyy\ h:mm">
                  <c:v>40697.583333324408</c:v>
                </c:pt>
                <c:pt idx="27008" formatCode="m/d/yyyy\ h:mm">
                  <c:v>40697.624999991058</c:v>
                </c:pt>
                <c:pt idx="27009" formatCode="m/d/yyyy\ h:mm">
                  <c:v>40697.666666657708</c:v>
                </c:pt>
                <c:pt idx="27010" formatCode="m/d/yyyy\ h:mm">
                  <c:v>40697.708333324401</c:v>
                </c:pt>
                <c:pt idx="27011" formatCode="m/d/yyyy\ h:mm">
                  <c:v>40697.749999991051</c:v>
                </c:pt>
                <c:pt idx="27012" formatCode="m/d/yyyy\ h:mm">
                  <c:v>40697.791666657686</c:v>
                </c:pt>
                <c:pt idx="27013" formatCode="m/d/yyyy\ h:mm">
                  <c:v>40697.833333324394</c:v>
                </c:pt>
                <c:pt idx="27014" formatCode="m/d/yyyy\ h:mm">
                  <c:v>40697.874999991043</c:v>
                </c:pt>
                <c:pt idx="27015" formatCode="m/d/yyyy\ h:mm">
                  <c:v>40697.916666657708</c:v>
                </c:pt>
                <c:pt idx="27016" formatCode="m/d/yyyy\ h:mm">
                  <c:v>40697.958333324401</c:v>
                </c:pt>
                <c:pt idx="27017" formatCode="m/d/yyyy\ h:mm">
                  <c:v>40697.999999991036</c:v>
                </c:pt>
                <c:pt idx="27018" formatCode="m/d/yyyy\ h:mm">
                  <c:v>40698.041666657678</c:v>
                </c:pt>
                <c:pt idx="27019" formatCode="m/d/yyyy\ h:mm">
                  <c:v>40698.083333324379</c:v>
                </c:pt>
                <c:pt idx="27020" formatCode="m/d/yyyy\ h:mm">
                  <c:v>40698.124999991029</c:v>
                </c:pt>
                <c:pt idx="27021" formatCode="m/d/yyyy\ h:mm">
                  <c:v>40698.166666657671</c:v>
                </c:pt>
                <c:pt idx="27022" formatCode="m/d/yyyy\ h:mm">
                  <c:v>40698.208333324372</c:v>
                </c:pt>
                <c:pt idx="27023" formatCode="m/d/yyyy\ h:mm">
                  <c:v>40698.249999991021</c:v>
                </c:pt>
                <c:pt idx="27024" formatCode="m/d/yyyy\ h:mm">
                  <c:v>40698.291666657657</c:v>
                </c:pt>
                <c:pt idx="27025" formatCode="m/d/yyyy\ h:mm">
                  <c:v>40698.333333324365</c:v>
                </c:pt>
                <c:pt idx="27026" formatCode="m/d/yyyy\ h:mm">
                  <c:v>40698.374999991029</c:v>
                </c:pt>
                <c:pt idx="27027" formatCode="m/d/yyyy\ h:mm">
                  <c:v>40698.416666657678</c:v>
                </c:pt>
                <c:pt idx="27028" formatCode="m/d/yyyy\ h:mm">
                  <c:v>40698.458333324365</c:v>
                </c:pt>
                <c:pt idx="27029" formatCode="m/d/yyyy\ h:mm">
                  <c:v>40698.499999991007</c:v>
                </c:pt>
                <c:pt idx="27030" formatCode="m/d/yyyy\ h:mm">
                  <c:v>40698.541666657657</c:v>
                </c:pt>
                <c:pt idx="27031" formatCode="m/d/yyyy\ h:mm">
                  <c:v>40698.583333324343</c:v>
                </c:pt>
                <c:pt idx="27032" formatCode="m/d/yyyy\ h:mm">
                  <c:v>40698.624999991</c:v>
                </c:pt>
                <c:pt idx="27033" formatCode="m/d/yyyy\ h:mm">
                  <c:v>40698.666666657649</c:v>
                </c:pt>
                <c:pt idx="27034" formatCode="m/d/yyyy\ h:mm">
                  <c:v>40698.708333324343</c:v>
                </c:pt>
                <c:pt idx="27035" formatCode="m/d/yyyy\ h:mm">
                  <c:v>40698.749999990992</c:v>
                </c:pt>
                <c:pt idx="27036" formatCode="m/d/yyyy\ h:mm">
                  <c:v>40698.79166665762</c:v>
                </c:pt>
                <c:pt idx="27037" formatCode="m/d/yyyy\ h:mm">
                  <c:v>40698.833333324335</c:v>
                </c:pt>
                <c:pt idx="27038" formatCode="m/d/yyyy\ h:mm">
                  <c:v>40698.874999991007</c:v>
                </c:pt>
                <c:pt idx="27039" formatCode="m/d/yyyy\ h:mm">
                  <c:v>40698.916666657635</c:v>
                </c:pt>
                <c:pt idx="27040" formatCode="m/d/yyyy\ h:mm">
                  <c:v>40698.958333324343</c:v>
                </c:pt>
                <c:pt idx="27041" formatCode="m/d/yyyy\ h:mm">
                  <c:v>40698.999999990992</c:v>
                </c:pt>
                <c:pt idx="27042" formatCode="m/d/yyyy\ h:mm">
                  <c:v>40699.04166665762</c:v>
                </c:pt>
                <c:pt idx="27043" formatCode="m/d/yyyy\ h:mm">
                  <c:v>40699.083333324321</c:v>
                </c:pt>
                <c:pt idx="27044" formatCode="m/d/yyyy\ h:mm">
                  <c:v>40699.124999990985</c:v>
                </c:pt>
                <c:pt idx="27045" formatCode="m/d/yyyy\ h:mm">
                  <c:v>40699.16666665762</c:v>
                </c:pt>
                <c:pt idx="27046" formatCode="m/d/yyyy\ h:mm">
                  <c:v>40699.208333324299</c:v>
                </c:pt>
                <c:pt idx="27047" formatCode="m/d/yyyy\ h:mm">
                  <c:v>40699.249999990963</c:v>
                </c:pt>
                <c:pt idx="27048" formatCode="m/d/yyyy\ h:mm">
                  <c:v>40699.291666657591</c:v>
                </c:pt>
                <c:pt idx="27049" formatCode="m/d/yyyy\ h:mm">
                  <c:v>40699.333333324292</c:v>
                </c:pt>
                <c:pt idx="27050" formatCode="m/d/yyyy\ h:mm">
                  <c:v>40699.374999990985</c:v>
                </c:pt>
                <c:pt idx="27051" formatCode="m/d/yyyy\ h:mm">
                  <c:v>40699.41666665762</c:v>
                </c:pt>
                <c:pt idx="27052" formatCode="m/d/yyyy\ h:mm">
                  <c:v>40699.458333324306</c:v>
                </c:pt>
                <c:pt idx="27053" formatCode="m/d/yyyy\ h:mm">
                  <c:v>40699.499999990949</c:v>
                </c:pt>
                <c:pt idx="27054" formatCode="m/d/yyyy\ h:mm">
                  <c:v>40699.541666657591</c:v>
                </c:pt>
                <c:pt idx="27055" formatCode="m/d/yyyy\ h:mm">
                  <c:v>40699.583333324292</c:v>
                </c:pt>
                <c:pt idx="27056" formatCode="m/d/yyyy\ h:mm">
                  <c:v>40699.624999990941</c:v>
                </c:pt>
                <c:pt idx="27057" formatCode="m/d/yyyy\ h:mm">
                  <c:v>40699.666666657591</c:v>
                </c:pt>
                <c:pt idx="27058" formatCode="m/d/yyyy\ h:mm">
                  <c:v>40699.708333324284</c:v>
                </c:pt>
                <c:pt idx="27059" formatCode="m/d/yyyy\ h:mm">
                  <c:v>40699.749999990941</c:v>
                </c:pt>
                <c:pt idx="27060" formatCode="m/d/yyyy\ h:mm">
                  <c:v>40699.791666657577</c:v>
                </c:pt>
                <c:pt idx="27061" formatCode="m/d/yyyy\ h:mm">
                  <c:v>40699.833333324263</c:v>
                </c:pt>
                <c:pt idx="27062" formatCode="m/d/yyyy\ h:mm">
                  <c:v>40699.874999990949</c:v>
                </c:pt>
                <c:pt idx="27063" formatCode="m/d/yyyy\ h:mm">
                  <c:v>40699.916666657591</c:v>
                </c:pt>
                <c:pt idx="27064" formatCode="m/d/yyyy\ h:mm">
                  <c:v>40699.958333324284</c:v>
                </c:pt>
                <c:pt idx="27065" formatCode="m/d/yyyy\ h:mm">
                  <c:v>40699.999999990934</c:v>
                </c:pt>
                <c:pt idx="27066" formatCode="m/d/yyyy\ h:mm">
                  <c:v>40700.041666657584</c:v>
                </c:pt>
                <c:pt idx="27067" formatCode="m/d/yyyy\ h:mm">
                  <c:v>40700.083333324248</c:v>
                </c:pt>
                <c:pt idx="27068" formatCode="m/d/yyyy\ h:mm">
                  <c:v>40700.124999990912</c:v>
                </c:pt>
                <c:pt idx="27069" formatCode="m/d/yyyy\ h:mm">
                  <c:v>40700.166666657577</c:v>
                </c:pt>
                <c:pt idx="27070" formatCode="m/d/yyyy\ h:mm">
                  <c:v>40700.208333324241</c:v>
                </c:pt>
                <c:pt idx="27071" formatCode="m/d/yyyy\ h:mm">
                  <c:v>40700.249999990912</c:v>
                </c:pt>
                <c:pt idx="27072" formatCode="m/d/yyyy\ h:mm">
                  <c:v>40700.291666657547</c:v>
                </c:pt>
                <c:pt idx="27073" formatCode="m/d/yyyy\ h:mm">
                  <c:v>40700.333333324241</c:v>
                </c:pt>
                <c:pt idx="27074" formatCode="m/d/yyyy\ h:mm">
                  <c:v>40700.37499999092</c:v>
                </c:pt>
                <c:pt idx="27075" formatCode="m/d/yyyy\ h:mm">
                  <c:v>40700.416666657562</c:v>
                </c:pt>
                <c:pt idx="27076" formatCode="m/d/yyyy\ h:mm">
                  <c:v>40700.458333324248</c:v>
                </c:pt>
                <c:pt idx="27077" formatCode="m/d/yyyy\ h:mm">
                  <c:v>40700.499999990891</c:v>
                </c:pt>
                <c:pt idx="27078" formatCode="m/d/yyyy\ h:mm">
                  <c:v>40700.541666657555</c:v>
                </c:pt>
                <c:pt idx="27079" formatCode="m/d/yyyy\ h:mm">
                  <c:v>40700.583333324219</c:v>
                </c:pt>
                <c:pt idx="27080" formatCode="m/d/yyyy\ h:mm">
                  <c:v>40700.624999990883</c:v>
                </c:pt>
                <c:pt idx="27081" formatCode="m/d/yyyy\ h:mm">
                  <c:v>40700.666666657533</c:v>
                </c:pt>
                <c:pt idx="27082" formatCode="m/d/yyyy\ h:mm">
                  <c:v>40700.708333324212</c:v>
                </c:pt>
                <c:pt idx="27083" formatCode="m/d/yyyy\ h:mm">
                  <c:v>40700.749999990883</c:v>
                </c:pt>
                <c:pt idx="27084" formatCode="m/d/yyyy\ h:mm">
                  <c:v>40700.791666657518</c:v>
                </c:pt>
                <c:pt idx="27085" formatCode="m/d/yyyy\ h:mm">
                  <c:v>40700.833333324212</c:v>
                </c:pt>
                <c:pt idx="27086" formatCode="m/d/yyyy\ h:mm">
                  <c:v>40700.874999990891</c:v>
                </c:pt>
                <c:pt idx="27087" formatCode="m/d/yyyy\ h:mm">
                  <c:v>40700.916666657533</c:v>
                </c:pt>
                <c:pt idx="27088" formatCode="m/d/yyyy\ h:mm">
                  <c:v>40700.958333324219</c:v>
                </c:pt>
                <c:pt idx="27089" formatCode="m/d/yyyy\ h:mm">
                  <c:v>40700.999999990861</c:v>
                </c:pt>
                <c:pt idx="27090" formatCode="m/d/yyyy\ h:mm">
                  <c:v>40701.041666657526</c:v>
                </c:pt>
                <c:pt idx="27091" formatCode="m/d/yyyy\ h:mm">
                  <c:v>40701.083333324204</c:v>
                </c:pt>
                <c:pt idx="27092" formatCode="m/d/yyyy\ h:mm">
                  <c:v>40701.124999990861</c:v>
                </c:pt>
                <c:pt idx="27093" formatCode="m/d/yyyy\ h:mm">
                  <c:v>40701.166666657504</c:v>
                </c:pt>
                <c:pt idx="27094" formatCode="m/d/yyyy\ h:mm">
                  <c:v>40701.208333324197</c:v>
                </c:pt>
                <c:pt idx="27095" formatCode="m/d/yyyy\ h:mm">
                  <c:v>40701.249999990847</c:v>
                </c:pt>
                <c:pt idx="27096" formatCode="m/d/yyyy\ h:mm">
                  <c:v>40701.291666657482</c:v>
                </c:pt>
                <c:pt idx="27097" formatCode="m/d/yyyy\ h:mm">
                  <c:v>40701.333333324197</c:v>
                </c:pt>
                <c:pt idx="27098" formatCode="m/d/yyyy\ h:mm">
                  <c:v>40701.374999990854</c:v>
                </c:pt>
                <c:pt idx="27099" formatCode="m/d/yyyy\ h:mm">
                  <c:v>40701.416666657511</c:v>
                </c:pt>
                <c:pt idx="27100" formatCode="m/d/yyyy\ h:mm">
                  <c:v>40701.458333324197</c:v>
                </c:pt>
                <c:pt idx="27101" formatCode="m/d/yyyy\ h:mm">
                  <c:v>40701.499999990832</c:v>
                </c:pt>
                <c:pt idx="27102" formatCode="m/d/yyyy\ h:mm">
                  <c:v>40701.541666657482</c:v>
                </c:pt>
                <c:pt idx="27103" formatCode="m/d/yyyy\ h:mm">
                  <c:v>40701.583333324175</c:v>
                </c:pt>
                <c:pt idx="27104" formatCode="m/d/yyyy\ h:mm">
                  <c:v>40701.624999990832</c:v>
                </c:pt>
                <c:pt idx="27105" formatCode="m/d/yyyy\ h:mm">
                  <c:v>40701.666666657475</c:v>
                </c:pt>
                <c:pt idx="27106" formatCode="m/d/yyyy\ h:mm">
                  <c:v>40701.708333324175</c:v>
                </c:pt>
                <c:pt idx="27107" formatCode="m/d/yyyy\ h:mm">
                  <c:v>40701.749999990818</c:v>
                </c:pt>
                <c:pt idx="27108" formatCode="m/d/yyyy\ h:mm">
                  <c:v>40701.791666657453</c:v>
                </c:pt>
                <c:pt idx="27109" formatCode="m/d/yyyy\ h:mm">
                  <c:v>40701.833333324168</c:v>
                </c:pt>
                <c:pt idx="27110" formatCode="m/d/yyyy\ h:mm">
                  <c:v>40701.874999990825</c:v>
                </c:pt>
                <c:pt idx="27111" formatCode="m/d/yyyy\ h:mm">
                  <c:v>40701.916666657482</c:v>
                </c:pt>
                <c:pt idx="27112" formatCode="m/d/yyyy\ h:mm">
                  <c:v>40701.958333324175</c:v>
                </c:pt>
                <c:pt idx="27113" formatCode="m/d/yyyy\ h:mm">
                  <c:v>40701.999999990803</c:v>
                </c:pt>
                <c:pt idx="27114" formatCode="m/d/yyyy\ h:mm">
                  <c:v>40702.041666657453</c:v>
                </c:pt>
                <c:pt idx="27115" formatCode="m/d/yyyy\ h:mm">
                  <c:v>40702.083333324146</c:v>
                </c:pt>
                <c:pt idx="27116" formatCode="m/d/yyyy\ h:mm">
                  <c:v>40702.124999990796</c:v>
                </c:pt>
                <c:pt idx="27117" formatCode="m/d/yyyy\ h:mm">
                  <c:v>40702.166666657446</c:v>
                </c:pt>
                <c:pt idx="27118" formatCode="m/d/yyyy\ h:mm">
                  <c:v>40702.208333324146</c:v>
                </c:pt>
                <c:pt idx="27119" formatCode="m/d/yyyy\ h:mm">
                  <c:v>40702.249999990789</c:v>
                </c:pt>
                <c:pt idx="27120" formatCode="m/d/yyyy\ h:mm">
                  <c:v>40702.291666657424</c:v>
                </c:pt>
                <c:pt idx="27121" formatCode="m/d/yyyy\ h:mm">
                  <c:v>40702.333333324139</c:v>
                </c:pt>
                <c:pt idx="27122" formatCode="m/d/yyyy\ h:mm">
                  <c:v>40702.374999990796</c:v>
                </c:pt>
                <c:pt idx="27123" formatCode="m/d/yyyy\ h:mm">
                  <c:v>40702.416666657446</c:v>
                </c:pt>
                <c:pt idx="27124" formatCode="m/d/yyyy\ h:mm">
                  <c:v>40702.458333324146</c:v>
                </c:pt>
                <c:pt idx="27125" formatCode="m/d/yyyy\ h:mm">
                  <c:v>40702.499999990781</c:v>
                </c:pt>
                <c:pt idx="27126" formatCode="m/d/yyyy\ h:mm">
                  <c:v>40702.541666657424</c:v>
                </c:pt>
                <c:pt idx="27127" formatCode="m/d/yyyy\ h:mm">
                  <c:v>40702.583333324117</c:v>
                </c:pt>
                <c:pt idx="27128" formatCode="m/d/yyyy\ h:mm">
                  <c:v>40702.624999990767</c:v>
                </c:pt>
                <c:pt idx="27129" formatCode="m/d/yyyy\ h:mm">
                  <c:v>40702.666666657424</c:v>
                </c:pt>
                <c:pt idx="27130" formatCode="m/d/yyyy\ h:mm">
                  <c:v>40702.70833332411</c:v>
                </c:pt>
                <c:pt idx="27131" formatCode="m/d/yyyy\ h:mm">
                  <c:v>40702.74999999076</c:v>
                </c:pt>
                <c:pt idx="27132" formatCode="m/d/yyyy\ h:mm">
                  <c:v>40702.791666657402</c:v>
                </c:pt>
                <c:pt idx="27133" formatCode="m/d/yyyy\ h:mm">
                  <c:v>40702.833333324103</c:v>
                </c:pt>
                <c:pt idx="27134" formatCode="m/d/yyyy\ h:mm">
                  <c:v>40702.874999990767</c:v>
                </c:pt>
                <c:pt idx="27135" formatCode="m/d/yyyy\ h:mm">
                  <c:v>40702.916666657416</c:v>
                </c:pt>
                <c:pt idx="27136" formatCode="m/d/yyyy\ h:mm">
                  <c:v>40702.95833332411</c:v>
                </c:pt>
                <c:pt idx="27137" formatCode="m/d/yyyy\ h:mm">
                  <c:v>40702.999999990745</c:v>
                </c:pt>
                <c:pt idx="27138" formatCode="m/d/yyyy\ h:mm">
                  <c:v>40703.041666657395</c:v>
                </c:pt>
                <c:pt idx="27139" formatCode="m/d/yyyy\ h:mm">
                  <c:v>40703.083333324088</c:v>
                </c:pt>
                <c:pt idx="27140" formatCode="m/d/yyyy\ h:mm">
                  <c:v>40703.124999990738</c:v>
                </c:pt>
                <c:pt idx="27141" formatCode="m/d/yyyy\ h:mm">
                  <c:v>40703.166666657387</c:v>
                </c:pt>
                <c:pt idx="27142" formatCode="m/d/yyyy\ h:mm">
                  <c:v>40703.208333324081</c:v>
                </c:pt>
                <c:pt idx="27143" formatCode="m/d/yyyy\ h:mm">
                  <c:v>40703.24999999073</c:v>
                </c:pt>
                <c:pt idx="27144" formatCode="m/d/yyyy\ h:mm">
                  <c:v>40703.291666657366</c:v>
                </c:pt>
                <c:pt idx="27145" formatCode="m/d/yyyy\ h:mm">
                  <c:v>40703.333333324073</c:v>
                </c:pt>
                <c:pt idx="27146" formatCode="m/d/yyyy\ h:mm">
                  <c:v>40703.374999990738</c:v>
                </c:pt>
                <c:pt idx="27147" formatCode="m/d/yyyy\ h:mm">
                  <c:v>40703.416666657387</c:v>
                </c:pt>
                <c:pt idx="27148" formatCode="m/d/yyyy\ h:mm">
                  <c:v>40703.458333324081</c:v>
                </c:pt>
                <c:pt idx="27149" formatCode="m/d/yyyy\ h:mm">
                  <c:v>40703.499999990716</c:v>
                </c:pt>
                <c:pt idx="27150" formatCode="m/d/yyyy\ h:mm">
                  <c:v>40703.541666657366</c:v>
                </c:pt>
                <c:pt idx="27151" formatCode="m/d/yyyy\ h:mm">
                  <c:v>40703.583333324059</c:v>
                </c:pt>
                <c:pt idx="27152" formatCode="m/d/yyyy\ h:mm">
                  <c:v>40703.624999990709</c:v>
                </c:pt>
                <c:pt idx="27153" formatCode="m/d/yyyy\ h:mm">
                  <c:v>40703.666666657358</c:v>
                </c:pt>
                <c:pt idx="27154" formatCode="m/d/yyyy\ h:mm">
                  <c:v>40703.708333324052</c:v>
                </c:pt>
                <c:pt idx="27155" formatCode="m/d/yyyy\ h:mm">
                  <c:v>40703.749999990701</c:v>
                </c:pt>
                <c:pt idx="27156" formatCode="m/d/yyyy\ h:mm">
                  <c:v>40703.791666657336</c:v>
                </c:pt>
                <c:pt idx="27157" formatCode="m/d/yyyy\ h:mm">
                  <c:v>40703.833333324044</c:v>
                </c:pt>
                <c:pt idx="27158" formatCode="m/d/yyyy\ h:mm">
                  <c:v>40703.874999990709</c:v>
                </c:pt>
                <c:pt idx="27159" formatCode="m/d/yyyy\ h:mm">
                  <c:v>40703.916666657358</c:v>
                </c:pt>
                <c:pt idx="27160" formatCode="m/d/yyyy\ h:mm">
                  <c:v>40703.958333324052</c:v>
                </c:pt>
                <c:pt idx="27161" formatCode="m/d/yyyy\ h:mm">
                  <c:v>40703.999999990687</c:v>
                </c:pt>
                <c:pt idx="27162" formatCode="m/d/yyyy\ h:mm">
                  <c:v>40704.041666657336</c:v>
                </c:pt>
                <c:pt idx="27163" formatCode="m/d/yyyy\ h:mm">
                  <c:v>40704.08333332403</c:v>
                </c:pt>
                <c:pt idx="27164" formatCode="m/d/yyyy\ h:mm">
                  <c:v>40704.124999990679</c:v>
                </c:pt>
                <c:pt idx="27165" formatCode="m/d/yyyy\ h:mm">
                  <c:v>40704.166666657329</c:v>
                </c:pt>
                <c:pt idx="27166" formatCode="m/d/yyyy\ h:mm">
                  <c:v>40704.208333324023</c:v>
                </c:pt>
                <c:pt idx="27167" formatCode="m/d/yyyy\ h:mm">
                  <c:v>40704.249999990672</c:v>
                </c:pt>
                <c:pt idx="27168" formatCode="m/d/yyyy\ h:mm">
                  <c:v>40704.291666657307</c:v>
                </c:pt>
                <c:pt idx="27169" formatCode="m/d/yyyy\ h:mm">
                  <c:v>40704.333333324015</c:v>
                </c:pt>
                <c:pt idx="27170" formatCode="m/d/yyyy\ h:mm">
                  <c:v>40704.374999990679</c:v>
                </c:pt>
                <c:pt idx="27171" formatCode="m/d/yyyy\ h:mm">
                  <c:v>40704.416666657329</c:v>
                </c:pt>
                <c:pt idx="27172" formatCode="m/d/yyyy\ h:mm">
                  <c:v>40704.458333324015</c:v>
                </c:pt>
                <c:pt idx="27173" formatCode="m/d/yyyy\ h:mm">
                  <c:v>40704.499999990658</c:v>
                </c:pt>
                <c:pt idx="27174" formatCode="m/d/yyyy\ h:mm">
                  <c:v>40704.541666657307</c:v>
                </c:pt>
                <c:pt idx="27175" formatCode="m/d/yyyy\ h:mm">
                  <c:v>40704.583333323993</c:v>
                </c:pt>
                <c:pt idx="27176" formatCode="m/d/yyyy\ h:mm">
                  <c:v>40704.62499999065</c:v>
                </c:pt>
                <c:pt idx="27177" formatCode="m/d/yyyy\ h:mm">
                  <c:v>40704.6666666573</c:v>
                </c:pt>
                <c:pt idx="27178" formatCode="m/d/yyyy\ h:mm">
                  <c:v>40704.708333323993</c:v>
                </c:pt>
                <c:pt idx="27179" formatCode="m/d/yyyy\ h:mm">
                  <c:v>40704.749999990636</c:v>
                </c:pt>
                <c:pt idx="27180" formatCode="m/d/yyyy\ h:mm">
                  <c:v>40704.791666657271</c:v>
                </c:pt>
                <c:pt idx="27181" formatCode="m/d/yyyy\ h:mm">
                  <c:v>40704.833333323986</c:v>
                </c:pt>
                <c:pt idx="27182" formatCode="m/d/yyyy\ h:mm">
                  <c:v>40704.874999990643</c:v>
                </c:pt>
                <c:pt idx="27183" formatCode="m/d/yyyy\ h:mm">
                  <c:v>40704.9166666573</c:v>
                </c:pt>
                <c:pt idx="27184" formatCode="m/d/yyyy\ h:mm">
                  <c:v>40704.958333323993</c:v>
                </c:pt>
                <c:pt idx="27185" formatCode="m/d/yyyy\ h:mm">
                  <c:v>40704.999999990629</c:v>
                </c:pt>
                <c:pt idx="27186" formatCode="m/d/yyyy\ h:mm">
                  <c:v>40705.041666657271</c:v>
                </c:pt>
                <c:pt idx="27187" formatCode="m/d/yyyy\ h:mm">
                  <c:v>40705.083333323972</c:v>
                </c:pt>
                <c:pt idx="27188" formatCode="m/d/yyyy\ h:mm">
                  <c:v>40705.124999990621</c:v>
                </c:pt>
                <c:pt idx="27189" formatCode="m/d/yyyy\ h:mm">
                  <c:v>40705.166666657271</c:v>
                </c:pt>
                <c:pt idx="27190" formatCode="m/d/yyyy\ h:mm">
                  <c:v>40705.208333323964</c:v>
                </c:pt>
                <c:pt idx="27191" formatCode="m/d/yyyy\ h:mm">
                  <c:v>40705.249999990614</c:v>
                </c:pt>
                <c:pt idx="27192" formatCode="m/d/yyyy\ h:mm">
                  <c:v>40705.291666657249</c:v>
                </c:pt>
                <c:pt idx="27193" formatCode="m/d/yyyy\ h:mm">
                  <c:v>40705.333333323942</c:v>
                </c:pt>
                <c:pt idx="27194" formatCode="m/d/yyyy\ h:mm">
                  <c:v>40705.374999990621</c:v>
                </c:pt>
                <c:pt idx="27195" formatCode="m/d/yyyy\ h:mm">
                  <c:v>40705.416666657271</c:v>
                </c:pt>
                <c:pt idx="27196" formatCode="m/d/yyyy\ h:mm">
                  <c:v>40705.458333323964</c:v>
                </c:pt>
                <c:pt idx="27197" formatCode="m/d/yyyy\ h:mm">
                  <c:v>40705.499999990599</c:v>
                </c:pt>
                <c:pt idx="27198" formatCode="m/d/yyyy\ h:mm">
                  <c:v>40705.541666657249</c:v>
                </c:pt>
                <c:pt idx="27199" formatCode="m/d/yyyy\ h:mm">
                  <c:v>40705.583333323942</c:v>
                </c:pt>
                <c:pt idx="27200" formatCode="m/d/yyyy\ h:mm">
                  <c:v>40705.624999990592</c:v>
                </c:pt>
                <c:pt idx="27201" formatCode="m/d/yyyy\ h:mm">
                  <c:v>40705.666666657235</c:v>
                </c:pt>
                <c:pt idx="27202" formatCode="m/d/yyyy\ h:mm">
                  <c:v>40705.708333323935</c:v>
                </c:pt>
                <c:pt idx="27203" formatCode="m/d/yyyy\ h:mm">
                  <c:v>40705.749999990592</c:v>
                </c:pt>
                <c:pt idx="27204" formatCode="m/d/yyyy\ h:mm">
                  <c:v>40705.791666657213</c:v>
                </c:pt>
                <c:pt idx="27205" formatCode="m/d/yyyy\ h:mm">
                  <c:v>40705.833333323913</c:v>
                </c:pt>
                <c:pt idx="27206" formatCode="m/d/yyyy\ h:mm">
                  <c:v>40705.874999990599</c:v>
                </c:pt>
                <c:pt idx="27207" formatCode="m/d/yyyy\ h:mm">
                  <c:v>40705.916666657235</c:v>
                </c:pt>
                <c:pt idx="27208" formatCode="m/d/yyyy\ h:mm">
                  <c:v>40705.958333323935</c:v>
                </c:pt>
                <c:pt idx="27209" formatCode="m/d/yyyy\ h:mm">
                  <c:v>40705.999999990585</c:v>
                </c:pt>
                <c:pt idx="27210" formatCode="m/d/yyyy\ h:mm">
                  <c:v>40706.04166665722</c:v>
                </c:pt>
                <c:pt idx="27211" formatCode="m/d/yyyy\ h:mm">
                  <c:v>40706.083333323899</c:v>
                </c:pt>
                <c:pt idx="27212" formatCode="m/d/yyyy\ h:mm">
                  <c:v>40706.124999990563</c:v>
                </c:pt>
                <c:pt idx="27213" formatCode="m/d/yyyy\ h:mm">
                  <c:v>40706.166666657213</c:v>
                </c:pt>
                <c:pt idx="27214" formatCode="m/d/yyyy\ h:mm">
                  <c:v>40706.208333323892</c:v>
                </c:pt>
                <c:pt idx="27215" formatCode="m/d/yyyy\ h:mm">
                  <c:v>40706.249999990563</c:v>
                </c:pt>
                <c:pt idx="27216" formatCode="m/d/yyyy\ h:mm">
                  <c:v>40706.291666657191</c:v>
                </c:pt>
                <c:pt idx="27217" formatCode="m/d/yyyy\ h:mm">
                  <c:v>40706.333333323892</c:v>
                </c:pt>
                <c:pt idx="27218" formatCode="m/d/yyyy\ h:mm">
                  <c:v>40706.37499999057</c:v>
                </c:pt>
                <c:pt idx="27219" formatCode="m/d/yyyy\ h:mm">
                  <c:v>40706.416666657205</c:v>
                </c:pt>
                <c:pt idx="27220" formatCode="m/d/yyyy\ h:mm">
                  <c:v>40706.458333323899</c:v>
                </c:pt>
                <c:pt idx="27221" formatCode="m/d/yyyy\ h:mm">
                  <c:v>40706.499999990541</c:v>
                </c:pt>
                <c:pt idx="27222" formatCode="m/d/yyyy\ h:mm">
                  <c:v>40706.541666657191</c:v>
                </c:pt>
                <c:pt idx="27223" formatCode="m/d/yyyy\ h:mm">
                  <c:v>40706.583333323884</c:v>
                </c:pt>
                <c:pt idx="27224" formatCode="m/d/yyyy\ h:mm">
                  <c:v>40706.624999990541</c:v>
                </c:pt>
                <c:pt idx="27225" formatCode="m/d/yyyy\ h:mm">
                  <c:v>40706.666666657184</c:v>
                </c:pt>
                <c:pt idx="27226" formatCode="m/d/yyyy\ h:mm">
                  <c:v>40706.708333323862</c:v>
                </c:pt>
                <c:pt idx="27227" formatCode="m/d/yyyy\ h:mm">
                  <c:v>40706.749999990541</c:v>
                </c:pt>
                <c:pt idx="27228" formatCode="m/d/yyyy\ h:mm">
                  <c:v>40706.791666657169</c:v>
                </c:pt>
                <c:pt idx="27229" formatCode="m/d/yyyy\ h:mm">
                  <c:v>40706.833333323862</c:v>
                </c:pt>
                <c:pt idx="27230" formatCode="m/d/yyyy\ h:mm">
                  <c:v>40706.874999990541</c:v>
                </c:pt>
                <c:pt idx="27231" formatCode="m/d/yyyy\ h:mm">
                  <c:v>40706.916666657191</c:v>
                </c:pt>
                <c:pt idx="27232" formatCode="m/d/yyyy\ h:mm">
                  <c:v>40706.95833332387</c:v>
                </c:pt>
                <c:pt idx="27233" formatCode="m/d/yyyy\ h:mm">
                  <c:v>40706.999999990512</c:v>
                </c:pt>
                <c:pt idx="27234" formatCode="m/d/yyyy\ h:mm">
                  <c:v>40707.041666657176</c:v>
                </c:pt>
                <c:pt idx="27235" formatCode="m/d/yyyy\ h:mm">
                  <c:v>40707.083333323841</c:v>
                </c:pt>
                <c:pt idx="27236" formatCode="m/d/yyyy\ h:mm">
                  <c:v>40707.124999990512</c:v>
                </c:pt>
                <c:pt idx="27237" formatCode="m/d/yyyy\ h:mm">
                  <c:v>40707.166666657155</c:v>
                </c:pt>
                <c:pt idx="27238" formatCode="m/d/yyyy\ h:mm">
                  <c:v>40707.208333323833</c:v>
                </c:pt>
                <c:pt idx="27239" formatCode="m/d/yyyy\ h:mm">
                  <c:v>40707.249999990498</c:v>
                </c:pt>
                <c:pt idx="27240" formatCode="m/d/yyyy\ h:mm">
                  <c:v>40707.291666657133</c:v>
                </c:pt>
                <c:pt idx="27241" formatCode="m/d/yyyy\ h:mm">
                  <c:v>40707.333333323833</c:v>
                </c:pt>
                <c:pt idx="27242" formatCode="m/d/yyyy\ h:mm">
                  <c:v>40707.374999990505</c:v>
                </c:pt>
                <c:pt idx="27243" formatCode="m/d/yyyy\ h:mm">
                  <c:v>40707.416666657162</c:v>
                </c:pt>
                <c:pt idx="27244" formatCode="m/d/yyyy\ h:mm">
                  <c:v>40707.458333323841</c:v>
                </c:pt>
                <c:pt idx="27245" formatCode="m/d/yyyy\ h:mm">
                  <c:v>40707.499999990483</c:v>
                </c:pt>
                <c:pt idx="27246" formatCode="m/d/yyyy\ h:mm">
                  <c:v>40707.541666657133</c:v>
                </c:pt>
                <c:pt idx="27247" formatCode="m/d/yyyy\ h:mm">
                  <c:v>40707.583333323812</c:v>
                </c:pt>
                <c:pt idx="27248" formatCode="m/d/yyyy\ h:mm">
                  <c:v>40707.624999990483</c:v>
                </c:pt>
                <c:pt idx="27249" formatCode="m/d/yyyy\ h:mm">
                  <c:v>40707.666666657125</c:v>
                </c:pt>
                <c:pt idx="27250" formatCode="m/d/yyyy\ h:mm">
                  <c:v>40707.708333323812</c:v>
                </c:pt>
                <c:pt idx="27251" formatCode="m/d/yyyy\ h:mm">
                  <c:v>40707.749999990468</c:v>
                </c:pt>
                <c:pt idx="27252" formatCode="m/d/yyyy\ h:mm">
                  <c:v>40707.791666657104</c:v>
                </c:pt>
                <c:pt idx="27253" formatCode="m/d/yyyy\ h:mm">
                  <c:v>40707.833333323797</c:v>
                </c:pt>
                <c:pt idx="27254" formatCode="m/d/yyyy\ h:mm">
                  <c:v>40707.874999990476</c:v>
                </c:pt>
                <c:pt idx="27255" formatCode="m/d/yyyy\ h:mm">
                  <c:v>40707.916666657133</c:v>
                </c:pt>
                <c:pt idx="27256" formatCode="m/d/yyyy\ h:mm">
                  <c:v>40707.958333323804</c:v>
                </c:pt>
                <c:pt idx="27257" formatCode="m/d/yyyy\ h:mm">
                  <c:v>40707.999999990461</c:v>
                </c:pt>
                <c:pt idx="27258" formatCode="m/d/yyyy\ h:mm">
                  <c:v>40708.041666657104</c:v>
                </c:pt>
                <c:pt idx="27259" formatCode="m/d/yyyy\ h:mm">
                  <c:v>40708.083333323782</c:v>
                </c:pt>
                <c:pt idx="27260" formatCode="m/d/yyyy\ h:mm">
                  <c:v>40708.124999990447</c:v>
                </c:pt>
                <c:pt idx="27261" formatCode="m/d/yyyy\ h:mm">
                  <c:v>40708.166666657104</c:v>
                </c:pt>
                <c:pt idx="27262" formatCode="m/d/yyyy\ h:mm">
                  <c:v>40708.208333323782</c:v>
                </c:pt>
                <c:pt idx="27263" formatCode="m/d/yyyy\ h:mm">
                  <c:v>40708.249999990439</c:v>
                </c:pt>
                <c:pt idx="27264" formatCode="m/d/yyyy\ h:mm">
                  <c:v>40708.291666657082</c:v>
                </c:pt>
                <c:pt idx="27265" formatCode="m/d/yyyy\ h:mm">
                  <c:v>40708.333333323768</c:v>
                </c:pt>
                <c:pt idx="27266" formatCode="m/d/yyyy\ h:mm">
                  <c:v>40708.374999990447</c:v>
                </c:pt>
                <c:pt idx="27267" formatCode="m/d/yyyy\ h:mm">
                  <c:v>40708.416666657096</c:v>
                </c:pt>
                <c:pt idx="27268" formatCode="m/d/yyyy\ h:mm">
                  <c:v>40708.458333323775</c:v>
                </c:pt>
                <c:pt idx="27269" formatCode="m/d/yyyy\ h:mm">
                  <c:v>40708.499999990432</c:v>
                </c:pt>
                <c:pt idx="27270" formatCode="m/d/yyyy\ h:mm">
                  <c:v>40708.541666657075</c:v>
                </c:pt>
                <c:pt idx="27271" formatCode="m/d/yyyy\ h:mm">
                  <c:v>40708.583333323753</c:v>
                </c:pt>
                <c:pt idx="27272" formatCode="m/d/yyyy\ h:mm">
                  <c:v>40708.624999990418</c:v>
                </c:pt>
                <c:pt idx="27273" formatCode="m/d/yyyy\ h:mm">
                  <c:v>40708.666666657075</c:v>
                </c:pt>
                <c:pt idx="27274" formatCode="m/d/yyyy\ h:mm">
                  <c:v>40708.708333323746</c:v>
                </c:pt>
                <c:pt idx="27275" formatCode="m/d/yyyy\ h:mm">
                  <c:v>40708.74999999041</c:v>
                </c:pt>
                <c:pt idx="27276" formatCode="m/d/yyyy\ h:mm">
                  <c:v>40708.791666657053</c:v>
                </c:pt>
                <c:pt idx="27277" formatCode="m/d/yyyy\ h:mm">
                  <c:v>40708.833333323739</c:v>
                </c:pt>
                <c:pt idx="27278" formatCode="m/d/yyyy\ h:mm">
                  <c:v>40708.874999990418</c:v>
                </c:pt>
                <c:pt idx="27279" formatCode="m/d/yyyy\ h:mm">
                  <c:v>40708.916666657067</c:v>
                </c:pt>
                <c:pt idx="27280" formatCode="m/d/yyyy\ h:mm">
                  <c:v>40708.958333323746</c:v>
                </c:pt>
                <c:pt idx="27281" formatCode="m/d/yyyy\ h:mm">
                  <c:v>40708.999999990396</c:v>
                </c:pt>
                <c:pt idx="27282" formatCode="m/d/yyyy\ h:mm">
                  <c:v>40709.041666657045</c:v>
                </c:pt>
                <c:pt idx="27283" formatCode="m/d/yyyy\ h:mm">
                  <c:v>40709.083333323731</c:v>
                </c:pt>
                <c:pt idx="27284" formatCode="m/d/yyyy\ h:mm">
                  <c:v>40709.124999990388</c:v>
                </c:pt>
                <c:pt idx="27285" formatCode="m/d/yyyy\ h:mm">
                  <c:v>40709.166666657038</c:v>
                </c:pt>
                <c:pt idx="27286" formatCode="m/d/yyyy\ h:mm">
                  <c:v>40709.208333323717</c:v>
                </c:pt>
                <c:pt idx="27287" formatCode="m/d/yyyy\ h:mm">
                  <c:v>40709.249999990381</c:v>
                </c:pt>
                <c:pt idx="27288" formatCode="m/d/yyyy\ h:mm">
                  <c:v>40709.291666657016</c:v>
                </c:pt>
                <c:pt idx="27289" formatCode="m/d/yyyy\ h:mm">
                  <c:v>40709.33333332371</c:v>
                </c:pt>
                <c:pt idx="27290" formatCode="m/d/yyyy\ h:mm">
                  <c:v>40709.374999990396</c:v>
                </c:pt>
                <c:pt idx="27291" formatCode="m/d/yyyy\ h:mm">
                  <c:v>40709.416666657038</c:v>
                </c:pt>
                <c:pt idx="27292" formatCode="m/d/yyyy\ h:mm">
                  <c:v>40709.458333323717</c:v>
                </c:pt>
                <c:pt idx="27293" formatCode="m/d/yyyy\ h:mm">
                  <c:v>40709.499999990367</c:v>
                </c:pt>
                <c:pt idx="27294" formatCode="m/d/yyyy\ h:mm">
                  <c:v>40709.541666657024</c:v>
                </c:pt>
                <c:pt idx="27295" formatCode="m/d/yyyy\ h:mm">
                  <c:v>40709.583333323695</c:v>
                </c:pt>
                <c:pt idx="27296" formatCode="m/d/yyyy\ h:mm">
                  <c:v>40709.624999990359</c:v>
                </c:pt>
                <c:pt idx="27297" formatCode="m/d/yyyy\ h:mm">
                  <c:v>40709.666666657024</c:v>
                </c:pt>
                <c:pt idx="27298" formatCode="m/d/yyyy\ h:mm">
                  <c:v>40709.708333323688</c:v>
                </c:pt>
                <c:pt idx="27299" formatCode="m/d/yyyy\ h:mm">
                  <c:v>40709.749999990352</c:v>
                </c:pt>
                <c:pt idx="27300" formatCode="m/d/yyyy\ h:mm">
                  <c:v>40709.791666656987</c:v>
                </c:pt>
                <c:pt idx="27301" formatCode="m/d/yyyy\ h:mm">
                  <c:v>40709.833333323681</c:v>
                </c:pt>
                <c:pt idx="27302" formatCode="m/d/yyyy\ h:mm">
                  <c:v>40709.874999990359</c:v>
                </c:pt>
                <c:pt idx="27303" formatCode="m/d/yyyy\ h:mm">
                  <c:v>40709.916666657009</c:v>
                </c:pt>
                <c:pt idx="27304" formatCode="m/d/yyyy\ h:mm">
                  <c:v>40709.958333323688</c:v>
                </c:pt>
                <c:pt idx="27305" formatCode="m/d/yyyy\ h:mm">
                  <c:v>40709.999999990338</c:v>
                </c:pt>
                <c:pt idx="27306" formatCode="m/d/yyyy\ h:mm">
                  <c:v>40710.041666656994</c:v>
                </c:pt>
                <c:pt idx="27307" formatCode="m/d/yyyy\ h:mm">
                  <c:v>40710.083333323666</c:v>
                </c:pt>
                <c:pt idx="27308" formatCode="m/d/yyyy\ h:mm">
                  <c:v>40710.12499999033</c:v>
                </c:pt>
                <c:pt idx="27309" formatCode="m/d/yyyy\ h:mm">
                  <c:v>40710.166666656994</c:v>
                </c:pt>
                <c:pt idx="27310" formatCode="m/d/yyyy\ h:mm">
                  <c:v>40710.208333323659</c:v>
                </c:pt>
                <c:pt idx="27311" formatCode="m/d/yyyy\ h:mm">
                  <c:v>40710.249999990323</c:v>
                </c:pt>
                <c:pt idx="27312" formatCode="m/d/yyyy\ h:mm">
                  <c:v>40710.291666656973</c:v>
                </c:pt>
                <c:pt idx="27313" formatCode="m/d/yyyy\ h:mm">
                  <c:v>40710.333333323651</c:v>
                </c:pt>
                <c:pt idx="27314" formatCode="m/d/yyyy\ h:mm">
                  <c:v>40710.37499999033</c:v>
                </c:pt>
                <c:pt idx="27315" formatCode="m/d/yyyy\ h:mm">
                  <c:v>40710.416666656994</c:v>
                </c:pt>
                <c:pt idx="27316" formatCode="m/d/yyyy\ h:mm">
                  <c:v>40710.458333323659</c:v>
                </c:pt>
                <c:pt idx="27317" formatCode="m/d/yyyy\ h:mm">
                  <c:v>40710.499999990308</c:v>
                </c:pt>
                <c:pt idx="27318" formatCode="m/d/yyyy\ h:mm">
                  <c:v>40710.541666656973</c:v>
                </c:pt>
                <c:pt idx="27319" formatCode="m/d/yyyy\ h:mm">
                  <c:v>40710.583333323637</c:v>
                </c:pt>
                <c:pt idx="27320" formatCode="m/d/yyyy\ h:mm">
                  <c:v>40710.624999990301</c:v>
                </c:pt>
                <c:pt idx="27321" formatCode="m/d/yyyy\ h:mm">
                  <c:v>40710.666666656965</c:v>
                </c:pt>
                <c:pt idx="27322" formatCode="m/d/yyyy\ h:mm">
                  <c:v>40710.70833332363</c:v>
                </c:pt>
                <c:pt idx="27323" formatCode="m/d/yyyy\ h:mm">
                  <c:v>40710.749999990294</c:v>
                </c:pt>
                <c:pt idx="27324" formatCode="m/d/yyyy\ h:mm">
                  <c:v>40710.791666656944</c:v>
                </c:pt>
                <c:pt idx="27325" formatCode="m/d/yyyy\ h:mm">
                  <c:v>40710.833333323622</c:v>
                </c:pt>
                <c:pt idx="27326" formatCode="m/d/yyyy\ h:mm">
                  <c:v>40710.874999990301</c:v>
                </c:pt>
                <c:pt idx="27327" formatCode="m/d/yyyy\ h:mm">
                  <c:v>40710.916666656965</c:v>
                </c:pt>
                <c:pt idx="27328" formatCode="m/d/yyyy\ h:mm">
                  <c:v>40710.95833332363</c:v>
                </c:pt>
                <c:pt idx="27329" formatCode="m/d/yyyy\ h:mm">
                  <c:v>40710.999999990279</c:v>
                </c:pt>
                <c:pt idx="27330" formatCode="m/d/yyyy\ h:mm">
                  <c:v>40711.041666656944</c:v>
                </c:pt>
                <c:pt idx="27331" formatCode="m/d/yyyy\ h:mm">
                  <c:v>40711.083333323608</c:v>
                </c:pt>
                <c:pt idx="27332" formatCode="m/d/yyyy\ h:mm">
                  <c:v>40711.124999990272</c:v>
                </c:pt>
                <c:pt idx="27333" formatCode="m/d/yyyy\ h:mm">
                  <c:v>40711.166666656936</c:v>
                </c:pt>
                <c:pt idx="27334" formatCode="m/d/yyyy\ h:mm">
                  <c:v>40711.208333323601</c:v>
                </c:pt>
                <c:pt idx="27335" formatCode="m/d/yyyy\ h:mm">
                  <c:v>40711.249999990265</c:v>
                </c:pt>
                <c:pt idx="27336" formatCode="m/d/yyyy\ h:mm">
                  <c:v>40711.291666656914</c:v>
                </c:pt>
                <c:pt idx="27337" formatCode="m/d/yyyy\ h:mm">
                  <c:v>40711.333333323593</c:v>
                </c:pt>
                <c:pt idx="27338" formatCode="m/d/yyyy\ h:mm">
                  <c:v>40711.374999990272</c:v>
                </c:pt>
                <c:pt idx="27339" formatCode="m/d/yyyy\ h:mm">
                  <c:v>40711.416666656936</c:v>
                </c:pt>
                <c:pt idx="27340" formatCode="m/d/yyyy\ h:mm">
                  <c:v>40711.458333323608</c:v>
                </c:pt>
                <c:pt idx="27341" formatCode="m/d/yyyy\ h:mm">
                  <c:v>40711.49999999025</c:v>
                </c:pt>
                <c:pt idx="27342" formatCode="m/d/yyyy\ h:mm">
                  <c:v>40711.541666656914</c:v>
                </c:pt>
                <c:pt idx="27343" formatCode="m/d/yyyy\ h:mm">
                  <c:v>40711.583333323593</c:v>
                </c:pt>
                <c:pt idx="27344" formatCode="m/d/yyyy\ h:mm">
                  <c:v>40711.624999990236</c:v>
                </c:pt>
                <c:pt idx="27345" formatCode="m/d/yyyy\ h:mm">
                  <c:v>40711.666666656907</c:v>
                </c:pt>
                <c:pt idx="27346" formatCode="m/d/yyyy\ h:mm">
                  <c:v>40711.708333323586</c:v>
                </c:pt>
                <c:pt idx="27347" formatCode="m/d/yyyy\ h:mm">
                  <c:v>40711.749999990236</c:v>
                </c:pt>
                <c:pt idx="27348" formatCode="m/d/yyyy\ h:mm">
                  <c:v>40711.791666656878</c:v>
                </c:pt>
                <c:pt idx="27349" formatCode="m/d/yyyy\ h:mm">
                  <c:v>40711.833333323579</c:v>
                </c:pt>
                <c:pt idx="27350" formatCode="m/d/yyyy\ h:mm">
                  <c:v>40711.874999990243</c:v>
                </c:pt>
                <c:pt idx="27351" formatCode="m/d/yyyy\ h:mm">
                  <c:v>40711.916666656893</c:v>
                </c:pt>
                <c:pt idx="27352" formatCode="m/d/yyyy\ h:mm">
                  <c:v>40711.958333323586</c:v>
                </c:pt>
                <c:pt idx="27353" formatCode="m/d/yyyy\ h:mm">
                  <c:v>40711.999999990221</c:v>
                </c:pt>
                <c:pt idx="27354" formatCode="m/d/yyyy\ h:mm">
                  <c:v>40712.041666656885</c:v>
                </c:pt>
                <c:pt idx="27355" formatCode="m/d/yyyy\ h:mm">
                  <c:v>40712.083333323564</c:v>
                </c:pt>
                <c:pt idx="27356" formatCode="m/d/yyyy\ h:mm">
                  <c:v>40712.124999990214</c:v>
                </c:pt>
                <c:pt idx="27357" formatCode="m/d/yyyy\ h:mm">
                  <c:v>40712.166666656878</c:v>
                </c:pt>
                <c:pt idx="27358" formatCode="m/d/yyyy\ h:mm">
                  <c:v>40712.208333323542</c:v>
                </c:pt>
                <c:pt idx="27359" formatCode="m/d/yyyy\ h:mm">
                  <c:v>40712.249999990207</c:v>
                </c:pt>
                <c:pt idx="27360" formatCode="m/d/yyyy\ h:mm">
                  <c:v>40712.291666656856</c:v>
                </c:pt>
                <c:pt idx="27361" formatCode="m/d/yyyy\ h:mm">
                  <c:v>40712.333333323542</c:v>
                </c:pt>
                <c:pt idx="27362" formatCode="m/d/yyyy\ h:mm">
                  <c:v>40712.374999990214</c:v>
                </c:pt>
                <c:pt idx="27363" formatCode="m/d/yyyy\ h:mm">
                  <c:v>40712.416666656878</c:v>
                </c:pt>
                <c:pt idx="27364" formatCode="m/d/yyyy\ h:mm">
                  <c:v>40712.45833332355</c:v>
                </c:pt>
                <c:pt idx="27365" formatCode="m/d/yyyy\ h:mm">
                  <c:v>40712.499999990192</c:v>
                </c:pt>
                <c:pt idx="27366" formatCode="m/d/yyyy\ h:mm">
                  <c:v>40712.541666656856</c:v>
                </c:pt>
                <c:pt idx="27367" formatCode="m/d/yyyy\ h:mm">
                  <c:v>40712.583333323535</c:v>
                </c:pt>
                <c:pt idx="27368" formatCode="m/d/yyyy\ h:mm">
                  <c:v>40712.624999990192</c:v>
                </c:pt>
                <c:pt idx="27369" formatCode="m/d/yyyy\ h:mm">
                  <c:v>40712.666666656834</c:v>
                </c:pt>
                <c:pt idx="27370" formatCode="m/d/yyyy\ h:mm">
                  <c:v>40712.708333323513</c:v>
                </c:pt>
                <c:pt idx="27371" formatCode="m/d/yyyy\ h:mm">
                  <c:v>40712.749999990192</c:v>
                </c:pt>
                <c:pt idx="27372" formatCode="m/d/yyyy\ h:mm">
                  <c:v>40712.79166665682</c:v>
                </c:pt>
                <c:pt idx="27373" formatCode="m/d/yyyy\ h:mm">
                  <c:v>40712.833333323513</c:v>
                </c:pt>
                <c:pt idx="27374" formatCode="m/d/yyyy\ h:mm">
                  <c:v>40712.874999990199</c:v>
                </c:pt>
                <c:pt idx="27375" formatCode="m/d/yyyy\ h:mm">
                  <c:v>40712.916666656842</c:v>
                </c:pt>
                <c:pt idx="27376" formatCode="m/d/yyyy\ h:mm">
                  <c:v>40712.95833332352</c:v>
                </c:pt>
                <c:pt idx="27377" formatCode="m/d/yyyy\ h:mm">
                  <c:v>40712.999999990163</c:v>
                </c:pt>
                <c:pt idx="27378" formatCode="m/d/yyyy\ h:mm">
                  <c:v>40713.041666656827</c:v>
                </c:pt>
                <c:pt idx="27379" formatCode="m/d/yyyy\ h:mm">
                  <c:v>40713.083333323491</c:v>
                </c:pt>
                <c:pt idx="27380" formatCode="m/d/yyyy\ h:mm">
                  <c:v>40713.124999990163</c:v>
                </c:pt>
                <c:pt idx="27381" formatCode="m/d/yyyy\ h:mm">
                  <c:v>40713.16666665682</c:v>
                </c:pt>
                <c:pt idx="27382" formatCode="m/d/yyyy\ h:mm">
                  <c:v>40713.208333323491</c:v>
                </c:pt>
                <c:pt idx="27383" formatCode="m/d/yyyy\ h:mm">
                  <c:v>40713.249999990148</c:v>
                </c:pt>
                <c:pt idx="27384" formatCode="m/d/yyyy\ h:mm">
                  <c:v>40713.291666656783</c:v>
                </c:pt>
                <c:pt idx="27385" formatCode="m/d/yyyy\ h:mm">
                  <c:v>40713.333333323491</c:v>
                </c:pt>
                <c:pt idx="27386" formatCode="m/d/yyyy\ h:mm">
                  <c:v>40713.374999990156</c:v>
                </c:pt>
                <c:pt idx="27387" formatCode="m/d/yyyy\ h:mm">
                  <c:v>40713.416666656813</c:v>
                </c:pt>
                <c:pt idx="27388" formatCode="m/d/yyyy\ h:mm">
                  <c:v>40713.458333323499</c:v>
                </c:pt>
                <c:pt idx="27389" formatCode="m/d/yyyy\ h:mm">
                  <c:v>40713.499999990141</c:v>
                </c:pt>
                <c:pt idx="27390" formatCode="m/d/yyyy\ h:mm">
                  <c:v>40713.541666656783</c:v>
                </c:pt>
                <c:pt idx="27391" formatCode="m/d/yyyy\ h:mm">
                  <c:v>40713.583333323462</c:v>
                </c:pt>
                <c:pt idx="27392" formatCode="m/d/yyyy\ h:mm">
                  <c:v>40713.624999990141</c:v>
                </c:pt>
                <c:pt idx="27393" formatCode="m/d/yyyy\ h:mm">
                  <c:v>40713.666666656776</c:v>
                </c:pt>
                <c:pt idx="27394" formatCode="m/d/yyyy\ h:mm">
                  <c:v>40713.708333323462</c:v>
                </c:pt>
                <c:pt idx="27395" formatCode="m/d/yyyy\ h:mm">
                  <c:v>40713.749999990119</c:v>
                </c:pt>
                <c:pt idx="27396" formatCode="m/d/yyyy\ h:mm">
                  <c:v>40713.791666656754</c:v>
                </c:pt>
                <c:pt idx="27397" formatCode="m/d/yyyy\ h:mm">
                  <c:v>40713.833333323448</c:v>
                </c:pt>
                <c:pt idx="27398" formatCode="m/d/yyyy\ h:mm">
                  <c:v>40713.874999990127</c:v>
                </c:pt>
                <c:pt idx="27399" formatCode="m/d/yyyy\ h:mm">
                  <c:v>40713.916666656783</c:v>
                </c:pt>
                <c:pt idx="27400" formatCode="m/d/yyyy\ h:mm">
                  <c:v>40713.958333323455</c:v>
                </c:pt>
                <c:pt idx="27401" formatCode="m/d/yyyy\ h:mm">
                  <c:v>40713.999999990112</c:v>
                </c:pt>
                <c:pt idx="27402" formatCode="m/d/yyyy\ h:mm">
                  <c:v>40714.041666656754</c:v>
                </c:pt>
                <c:pt idx="27403" formatCode="m/d/yyyy\ h:mm">
                  <c:v>40714.083333323433</c:v>
                </c:pt>
                <c:pt idx="27404" formatCode="m/d/yyyy\ h:mm">
                  <c:v>40714.124999990097</c:v>
                </c:pt>
                <c:pt idx="27405" formatCode="m/d/yyyy\ h:mm">
                  <c:v>40714.166666656754</c:v>
                </c:pt>
                <c:pt idx="27406" formatCode="m/d/yyyy\ h:mm">
                  <c:v>40714.208333323433</c:v>
                </c:pt>
                <c:pt idx="27407" formatCode="m/d/yyyy\ h:mm">
                  <c:v>40714.24999999009</c:v>
                </c:pt>
                <c:pt idx="27408" formatCode="m/d/yyyy\ h:mm">
                  <c:v>40714.291666656733</c:v>
                </c:pt>
                <c:pt idx="27409" formatCode="m/d/yyyy\ h:mm">
                  <c:v>40714.333333323419</c:v>
                </c:pt>
                <c:pt idx="27410" formatCode="m/d/yyyy\ h:mm">
                  <c:v>40714.374999990097</c:v>
                </c:pt>
                <c:pt idx="27411" formatCode="m/d/yyyy\ h:mm">
                  <c:v>40714.416666656747</c:v>
                </c:pt>
                <c:pt idx="27412" formatCode="m/d/yyyy\ h:mm">
                  <c:v>40714.458333323426</c:v>
                </c:pt>
                <c:pt idx="27413" formatCode="m/d/yyyy\ h:mm">
                  <c:v>40714.499999990083</c:v>
                </c:pt>
                <c:pt idx="27414" formatCode="m/d/yyyy\ h:mm">
                  <c:v>40714.541666656725</c:v>
                </c:pt>
                <c:pt idx="27415" formatCode="m/d/yyyy\ h:mm">
                  <c:v>40714.583333323411</c:v>
                </c:pt>
                <c:pt idx="27416" formatCode="m/d/yyyy\ h:mm">
                  <c:v>40714.624999990068</c:v>
                </c:pt>
                <c:pt idx="27417" formatCode="m/d/yyyy\ h:mm">
                  <c:v>40714.666666656725</c:v>
                </c:pt>
                <c:pt idx="27418" formatCode="m/d/yyyy\ h:mm">
                  <c:v>40714.708333323397</c:v>
                </c:pt>
                <c:pt idx="27419" formatCode="m/d/yyyy\ h:mm">
                  <c:v>40714.749999990061</c:v>
                </c:pt>
                <c:pt idx="27420" formatCode="m/d/yyyy\ h:mm">
                  <c:v>40714.791666656703</c:v>
                </c:pt>
                <c:pt idx="27421" formatCode="m/d/yyyy\ h:mm">
                  <c:v>40714.83333332339</c:v>
                </c:pt>
                <c:pt idx="27422" formatCode="m/d/yyyy\ h:mm">
                  <c:v>40714.874999990076</c:v>
                </c:pt>
                <c:pt idx="27423" formatCode="m/d/yyyy\ h:mm">
                  <c:v>40714.916666656718</c:v>
                </c:pt>
                <c:pt idx="27424" formatCode="m/d/yyyy\ h:mm">
                  <c:v>40714.958333323397</c:v>
                </c:pt>
                <c:pt idx="27425" formatCode="m/d/yyyy\ h:mm">
                  <c:v>40714.999999990046</c:v>
                </c:pt>
                <c:pt idx="27426" formatCode="m/d/yyyy\ h:mm">
                  <c:v>40715.041666656696</c:v>
                </c:pt>
                <c:pt idx="27427" formatCode="m/d/yyyy\ h:mm">
                  <c:v>40715.083333323382</c:v>
                </c:pt>
                <c:pt idx="27428" formatCode="m/d/yyyy\ h:mm">
                  <c:v>40715.124999990039</c:v>
                </c:pt>
                <c:pt idx="27429" formatCode="m/d/yyyy\ h:mm">
                  <c:v>40715.166666656689</c:v>
                </c:pt>
                <c:pt idx="27430" formatCode="m/d/yyyy\ h:mm">
                  <c:v>40715.208333323368</c:v>
                </c:pt>
                <c:pt idx="27431" formatCode="m/d/yyyy\ h:mm">
                  <c:v>40715.249999990032</c:v>
                </c:pt>
                <c:pt idx="27432" formatCode="m/d/yyyy\ h:mm">
                  <c:v>40715.291666656667</c:v>
                </c:pt>
                <c:pt idx="27433" formatCode="m/d/yyyy\ h:mm">
                  <c:v>40715.33333332336</c:v>
                </c:pt>
                <c:pt idx="27434" formatCode="m/d/yyyy\ h:mm">
                  <c:v>40715.374999990046</c:v>
                </c:pt>
                <c:pt idx="27435" formatCode="m/d/yyyy\ h:mm">
                  <c:v>40715.416666656689</c:v>
                </c:pt>
                <c:pt idx="27436" formatCode="m/d/yyyy\ h:mm">
                  <c:v>40715.458333323368</c:v>
                </c:pt>
                <c:pt idx="27437" formatCode="m/d/yyyy\ h:mm">
                  <c:v>40715.499999990017</c:v>
                </c:pt>
                <c:pt idx="27438" formatCode="m/d/yyyy\ h:mm">
                  <c:v>40715.541666656674</c:v>
                </c:pt>
                <c:pt idx="27439" formatCode="m/d/yyyy\ h:mm">
                  <c:v>40715.583333323346</c:v>
                </c:pt>
                <c:pt idx="27440" formatCode="m/d/yyyy\ h:mm">
                  <c:v>40715.62499999001</c:v>
                </c:pt>
                <c:pt idx="27441" formatCode="m/d/yyyy\ h:mm">
                  <c:v>40715.666666656674</c:v>
                </c:pt>
                <c:pt idx="27442" formatCode="m/d/yyyy\ h:mm">
                  <c:v>40715.708333323339</c:v>
                </c:pt>
                <c:pt idx="27443" formatCode="m/d/yyyy\ h:mm">
                  <c:v>40715.749999990003</c:v>
                </c:pt>
                <c:pt idx="27444" formatCode="m/d/yyyy\ h:mm">
                  <c:v>40715.791666656638</c:v>
                </c:pt>
                <c:pt idx="27445" formatCode="m/d/yyyy\ h:mm">
                  <c:v>40715.833333323331</c:v>
                </c:pt>
                <c:pt idx="27446" formatCode="m/d/yyyy\ h:mm">
                  <c:v>40715.87499999001</c:v>
                </c:pt>
                <c:pt idx="27447" formatCode="m/d/yyyy\ h:mm">
                  <c:v>40715.91666665666</c:v>
                </c:pt>
                <c:pt idx="27448" formatCode="m/d/yyyy\ h:mm">
                  <c:v>40715.958333323346</c:v>
                </c:pt>
                <c:pt idx="27449" formatCode="m/d/yyyy\ h:mm">
                  <c:v>40715.999999989988</c:v>
                </c:pt>
                <c:pt idx="27450" formatCode="m/d/yyyy\ h:mm">
                  <c:v>40716.041666656638</c:v>
                </c:pt>
                <c:pt idx="27451" formatCode="m/d/yyyy\ h:mm">
                  <c:v>40716.083333323317</c:v>
                </c:pt>
                <c:pt idx="27452" formatCode="m/d/yyyy\ h:mm">
                  <c:v>40716.124999989981</c:v>
                </c:pt>
                <c:pt idx="27453" formatCode="m/d/yyyy\ h:mm">
                  <c:v>40716.166666656631</c:v>
                </c:pt>
                <c:pt idx="27454" formatCode="m/d/yyyy\ h:mm">
                  <c:v>40716.208333323309</c:v>
                </c:pt>
                <c:pt idx="27455" formatCode="m/d/yyyy\ h:mm">
                  <c:v>40716.249999989981</c:v>
                </c:pt>
                <c:pt idx="27456" formatCode="m/d/yyyy\ h:mm">
                  <c:v>40716.291666656609</c:v>
                </c:pt>
                <c:pt idx="27457" formatCode="m/d/yyyy\ h:mm">
                  <c:v>40716.333333323302</c:v>
                </c:pt>
                <c:pt idx="27458" formatCode="m/d/yyyy\ h:mm">
                  <c:v>40716.374999989988</c:v>
                </c:pt>
                <c:pt idx="27459" formatCode="m/d/yyyy\ h:mm">
                  <c:v>40716.416666656631</c:v>
                </c:pt>
                <c:pt idx="27460" formatCode="m/d/yyyy\ h:mm">
                  <c:v>40716.458333323309</c:v>
                </c:pt>
                <c:pt idx="27461" formatCode="m/d/yyyy\ h:mm">
                  <c:v>40716.499999989959</c:v>
                </c:pt>
                <c:pt idx="27462" formatCode="m/d/yyyy\ h:mm">
                  <c:v>40716.541666656609</c:v>
                </c:pt>
                <c:pt idx="27463" formatCode="m/d/yyyy\ h:mm">
                  <c:v>40716.583333323288</c:v>
                </c:pt>
                <c:pt idx="27464" formatCode="m/d/yyyy\ h:mm">
                  <c:v>40716.624999989952</c:v>
                </c:pt>
                <c:pt idx="27465" formatCode="m/d/yyyy\ h:mm">
                  <c:v>40716.666666656602</c:v>
                </c:pt>
                <c:pt idx="27466" formatCode="m/d/yyyy\ h:mm">
                  <c:v>40716.70833332328</c:v>
                </c:pt>
                <c:pt idx="27467" formatCode="m/d/yyyy\ h:mm">
                  <c:v>40716.749999989945</c:v>
                </c:pt>
                <c:pt idx="27468" formatCode="m/d/yyyy\ h:mm">
                  <c:v>40716.791666656587</c:v>
                </c:pt>
                <c:pt idx="27469" formatCode="m/d/yyyy\ h:mm">
                  <c:v>40716.833333323273</c:v>
                </c:pt>
                <c:pt idx="27470" formatCode="m/d/yyyy\ h:mm">
                  <c:v>40716.874999989952</c:v>
                </c:pt>
                <c:pt idx="27471" formatCode="m/d/yyyy\ h:mm">
                  <c:v>40716.916666656602</c:v>
                </c:pt>
                <c:pt idx="27472" formatCode="m/d/yyyy\ h:mm">
                  <c:v>40716.95833332328</c:v>
                </c:pt>
                <c:pt idx="27473" formatCode="m/d/yyyy\ h:mm">
                  <c:v>40716.99999998993</c:v>
                </c:pt>
                <c:pt idx="27474" formatCode="m/d/yyyy\ h:mm">
                  <c:v>40717.041666656594</c:v>
                </c:pt>
                <c:pt idx="27475" formatCode="m/d/yyyy\ h:mm">
                  <c:v>40717.083333323259</c:v>
                </c:pt>
                <c:pt idx="27476" formatCode="m/d/yyyy\ h:mm">
                  <c:v>40717.124999989923</c:v>
                </c:pt>
                <c:pt idx="27477" formatCode="m/d/yyyy\ h:mm">
                  <c:v>40717.166666656587</c:v>
                </c:pt>
                <c:pt idx="27478" formatCode="m/d/yyyy\ h:mm">
                  <c:v>40717.208333323251</c:v>
                </c:pt>
                <c:pt idx="27479" formatCode="m/d/yyyy\ h:mm">
                  <c:v>40717.249999989916</c:v>
                </c:pt>
                <c:pt idx="27480" formatCode="m/d/yyyy\ h:mm">
                  <c:v>40717.291666656565</c:v>
                </c:pt>
                <c:pt idx="27481" formatCode="m/d/yyyy\ h:mm">
                  <c:v>40717.333333323244</c:v>
                </c:pt>
                <c:pt idx="27482" formatCode="m/d/yyyy\ h:mm">
                  <c:v>40717.374999989923</c:v>
                </c:pt>
                <c:pt idx="27483" formatCode="m/d/yyyy\ h:mm">
                  <c:v>40717.416666656587</c:v>
                </c:pt>
                <c:pt idx="27484" formatCode="m/d/yyyy\ h:mm">
                  <c:v>40717.458333323251</c:v>
                </c:pt>
                <c:pt idx="27485" formatCode="m/d/yyyy\ h:mm">
                  <c:v>40717.499999989901</c:v>
                </c:pt>
                <c:pt idx="27486" formatCode="m/d/yyyy\ h:mm">
                  <c:v>40717.541666656565</c:v>
                </c:pt>
                <c:pt idx="27487" formatCode="m/d/yyyy\ h:mm">
                  <c:v>40717.583333323229</c:v>
                </c:pt>
                <c:pt idx="27488" formatCode="m/d/yyyy\ h:mm">
                  <c:v>40717.624999989894</c:v>
                </c:pt>
                <c:pt idx="27489" formatCode="m/d/yyyy\ h:mm">
                  <c:v>40717.666666656558</c:v>
                </c:pt>
                <c:pt idx="27490" formatCode="m/d/yyyy\ h:mm">
                  <c:v>40717.708333323222</c:v>
                </c:pt>
                <c:pt idx="27491" formatCode="m/d/yyyy\ h:mm">
                  <c:v>40717.749999989886</c:v>
                </c:pt>
                <c:pt idx="27492" formatCode="m/d/yyyy\ h:mm">
                  <c:v>40717.791666656529</c:v>
                </c:pt>
                <c:pt idx="27493" formatCode="m/d/yyyy\ h:mm">
                  <c:v>40717.833333323215</c:v>
                </c:pt>
                <c:pt idx="27494" formatCode="m/d/yyyy\ h:mm">
                  <c:v>40717.874999989894</c:v>
                </c:pt>
                <c:pt idx="27495" formatCode="m/d/yyyy\ h:mm">
                  <c:v>40717.916666656543</c:v>
                </c:pt>
                <c:pt idx="27496" formatCode="m/d/yyyy\ h:mm">
                  <c:v>40717.958333323222</c:v>
                </c:pt>
                <c:pt idx="27497" formatCode="m/d/yyyy\ h:mm">
                  <c:v>40717.999999989872</c:v>
                </c:pt>
                <c:pt idx="27498" formatCode="m/d/yyyy\ h:mm">
                  <c:v>40718.041666656536</c:v>
                </c:pt>
                <c:pt idx="27499" formatCode="m/d/yyyy\ h:mm">
                  <c:v>40718.0833333232</c:v>
                </c:pt>
                <c:pt idx="27500" formatCode="m/d/yyyy\ h:mm">
                  <c:v>40718.124999989865</c:v>
                </c:pt>
                <c:pt idx="27501" formatCode="m/d/yyyy\ h:mm">
                  <c:v>40718.166666656529</c:v>
                </c:pt>
                <c:pt idx="27502" formatCode="m/d/yyyy\ h:mm">
                  <c:v>40718.208333323193</c:v>
                </c:pt>
                <c:pt idx="27503" formatCode="m/d/yyyy\ h:mm">
                  <c:v>40718.249999989857</c:v>
                </c:pt>
                <c:pt idx="27504" formatCode="m/d/yyyy\ h:mm">
                  <c:v>40718.291666656507</c:v>
                </c:pt>
                <c:pt idx="27505" formatCode="m/d/yyyy\ h:mm">
                  <c:v>40718.333333323193</c:v>
                </c:pt>
                <c:pt idx="27506" formatCode="m/d/yyyy\ h:mm">
                  <c:v>40718.374999989865</c:v>
                </c:pt>
                <c:pt idx="27507" formatCode="m/d/yyyy\ h:mm">
                  <c:v>40718.416666656529</c:v>
                </c:pt>
                <c:pt idx="27508" formatCode="m/d/yyyy\ h:mm">
                  <c:v>40718.4583333232</c:v>
                </c:pt>
                <c:pt idx="27509" formatCode="m/d/yyyy\ h:mm">
                  <c:v>40718.499999989835</c:v>
                </c:pt>
                <c:pt idx="27510" formatCode="m/d/yyyy\ h:mm">
                  <c:v>40718.541666656507</c:v>
                </c:pt>
                <c:pt idx="27511" formatCode="m/d/yyyy\ h:mm">
                  <c:v>40718.583333323186</c:v>
                </c:pt>
                <c:pt idx="27512" formatCode="m/d/yyyy\ h:mm">
                  <c:v>40718.624999989835</c:v>
                </c:pt>
                <c:pt idx="27513" formatCode="m/d/yyyy\ h:mm">
                  <c:v>40718.6666666565</c:v>
                </c:pt>
                <c:pt idx="27514" formatCode="m/d/yyyy\ h:mm">
                  <c:v>40718.708333323179</c:v>
                </c:pt>
                <c:pt idx="27515" formatCode="m/d/yyyy\ h:mm">
                  <c:v>40718.749999989828</c:v>
                </c:pt>
                <c:pt idx="27516" formatCode="m/d/yyyy\ h:mm">
                  <c:v>40718.791666656471</c:v>
                </c:pt>
                <c:pt idx="27517" formatCode="m/d/yyyy\ h:mm">
                  <c:v>40718.833333323171</c:v>
                </c:pt>
                <c:pt idx="27518" formatCode="m/d/yyyy\ h:mm">
                  <c:v>40718.874999989835</c:v>
                </c:pt>
                <c:pt idx="27519" formatCode="m/d/yyyy\ h:mm">
                  <c:v>40718.916666656492</c:v>
                </c:pt>
                <c:pt idx="27520" formatCode="m/d/yyyy\ h:mm">
                  <c:v>40718.958333323171</c:v>
                </c:pt>
                <c:pt idx="27521" formatCode="m/d/yyyy\ h:mm">
                  <c:v>40718.999999989814</c:v>
                </c:pt>
                <c:pt idx="27522" formatCode="m/d/yyyy\ h:mm">
                  <c:v>40719.041666656478</c:v>
                </c:pt>
                <c:pt idx="27523" formatCode="m/d/yyyy\ h:mm">
                  <c:v>40719.083333323142</c:v>
                </c:pt>
                <c:pt idx="27524" formatCode="m/d/yyyy\ h:mm">
                  <c:v>40719.124999989806</c:v>
                </c:pt>
                <c:pt idx="27525" formatCode="m/d/yyyy\ h:mm">
                  <c:v>40719.166666656471</c:v>
                </c:pt>
                <c:pt idx="27526" formatCode="m/d/yyyy\ h:mm">
                  <c:v>40719.208333323142</c:v>
                </c:pt>
                <c:pt idx="27527" formatCode="m/d/yyyy\ h:mm">
                  <c:v>40719.249999989785</c:v>
                </c:pt>
                <c:pt idx="27528" formatCode="m/d/yyyy\ h:mm">
                  <c:v>40719.291666656434</c:v>
                </c:pt>
                <c:pt idx="27529" formatCode="m/d/yyyy\ h:mm">
                  <c:v>40719.333333323142</c:v>
                </c:pt>
                <c:pt idx="27530" formatCode="m/d/yyyy\ h:mm">
                  <c:v>40719.374999989792</c:v>
                </c:pt>
                <c:pt idx="27531" formatCode="m/d/yyyy\ h:mm">
                  <c:v>40719.416666656463</c:v>
                </c:pt>
                <c:pt idx="27532" formatCode="m/d/yyyy\ h:mm">
                  <c:v>40719.458333323149</c:v>
                </c:pt>
                <c:pt idx="27533" formatCode="m/d/yyyy\ h:mm">
                  <c:v>40719.499999989785</c:v>
                </c:pt>
                <c:pt idx="27534" formatCode="m/d/yyyy\ h:mm">
                  <c:v>40719.541666656434</c:v>
                </c:pt>
                <c:pt idx="27535" formatCode="m/d/yyyy\ h:mm">
                  <c:v>40719.583333323113</c:v>
                </c:pt>
                <c:pt idx="27536" formatCode="m/d/yyyy\ h:mm">
                  <c:v>40719.624999989777</c:v>
                </c:pt>
                <c:pt idx="27537" formatCode="m/d/yyyy\ h:mm">
                  <c:v>40719.666666656434</c:v>
                </c:pt>
                <c:pt idx="27538" formatCode="m/d/yyyy\ h:mm">
                  <c:v>40719.708333323113</c:v>
                </c:pt>
                <c:pt idx="27539" formatCode="m/d/yyyy\ h:mm">
                  <c:v>40719.74999998977</c:v>
                </c:pt>
                <c:pt idx="27540" formatCode="m/d/yyyy\ h:mm">
                  <c:v>40719.79166665642</c:v>
                </c:pt>
                <c:pt idx="27541" formatCode="m/d/yyyy\ h:mm">
                  <c:v>40719.833333323098</c:v>
                </c:pt>
                <c:pt idx="27542" formatCode="m/d/yyyy\ h:mm">
                  <c:v>40719.874999989763</c:v>
                </c:pt>
                <c:pt idx="27543" formatCode="m/d/yyyy\ h:mm">
                  <c:v>40719.916666656442</c:v>
                </c:pt>
                <c:pt idx="27544" formatCode="m/d/yyyy\ h:mm">
                  <c:v>40719.958333323106</c:v>
                </c:pt>
                <c:pt idx="27545" formatCode="m/d/yyyy\ h:mm">
                  <c:v>40719.999999989755</c:v>
                </c:pt>
                <c:pt idx="27546" formatCode="m/d/yyyy\ h:mm">
                  <c:v>40720.04166665642</c:v>
                </c:pt>
                <c:pt idx="27547" formatCode="m/d/yyyy\ h:mm">
                  <c:v>40720.083333323091</c:v>
                </c:pt>
                <c:pt idx="27548" formatCode="m/d/yyyy\ h:mm">
                  <c:v>40720.124999989734</c:v>
                </c:pt>
                <c:pt idx="27549" formatCode="m/d/yyyy\ h:mm">
                  <c:v>40720.166666656405</c:v>
                </c:pt>
                <c:pt idx="27550" formatCode="m/d/yyyy\ h:mm">
                  <c:v>40720.208333323091</c:v>
                </c:pt>
                <c:pt idx="27551" formatCode="m/d/yyyy\ h:mm">
                  <c:v>40720.249999989734</c:v>
                </c:pt>
                <c:pt idx="27552" formatCode="m/d/yyyy\ h:mm">
                  <c:v>40720.291666656383</c:v>
                </c:pt>
                <c:pt idx="27553" formatCode="m/d/yyyy\ h:mm">
                  <c:v>40720.333333323069</c:v>
                </c:pt>
                <c:pt idx="27554" formatCode="m/d/yyyy\ h:mm">
                  <c:v>40720.374999989741</c:v>
                </c:pt>
                <c:pt idx="27555" formatCode="m/d/yyyy\ h:mm">
                  <c:v>40720.416666656398</c:v>
                </c:pt>
                <c:pt idx="27556" formatCode="m/d/yyyy\ h:mm">
                  <c:v>40720.458333323077</c:v>
                </c:pt>
                <c:pt idx="27557" formatCode="m/d/yyyy\ h:mm">
                  <c:v>40720.499999989726</c:v>
                </c:pt>
                <c:pt idx="27558" formatCode="m/d/yyyy\ h:mm">
                  <c:v>40720.541666656376</c:v>
                </c:pt>
                <c:pt idx="27559" formatCode="m/d/yyyy\ h:mm">
                  <c:v>40720.583333323062</c:v>
                </c:pt>
                <c:pt idx="27560" formatCode="m/d/yyyy\ h:mm">
                  <c:v>40720.624999989705</c:v>
                </c:pt>
                <c:pt idx="27561" formatCode="m/d/yyyy\ h:mm">
                  <c:v>40720.666666656376</c:v>
                </c:pt>
                <c:pt idx="27562" formatCode="m/d/yyyy\ h:mm">
                  <c:v>40720.708333323048</c:v>
                </c:pt>
                <c:pt idx="27563" formatCode="m/d/yyyy\ h:mm">
                  <c:v>40720.749999989705</c:v>
                </c:pt>
                <c:pt idx="27564" formatCode="m/d/yyyy\ h:mm">
                  <c:v>40720.791666656354</c:v>
                </c:pt>
                <c:pt idx="27565" formatCode="m/d/yyyy\ h:mm">
                  <c:v>40720.83333332304</c:v>
                </c:pt>
                <c:pt idx="27566" formatCode="m/d/yyyy\ h:mm">
                  <c:v>40720.874999989712</c:v>
                </c:pt>
                <c:pt idx="27567" formatCode="m/d/yyyy\ h:mm">
                  <c:v>40720.916666656369</c:v>
                </c:pt>
                <c:pt idx="27568" formatCode="m/d/yyyy\ h:mm">
                  <c:v>40720.958333323048</c:v>
                </c:pt>
                <c:pt idx="27569" formatCode="m/d/yyyy\ h:mm">
                  <c:v>40720.999999989683</c:v>
                </c:pt>
                <c:pt idx="27570" formatCode="m/d/yyyy\ h:mm">
                  <c:v>40721.041666656354</c:v>
                </c:pt>
                <c:pt idx="27571" formatCode="m/d/yyyy\ h:mm">
                  <c:v>40721.083333323033</c:v>
                </c:pt>
                <c:pt idx="27572" formatCode="m/d/yyyy\ h:mm">
                  <c:v>40721.124999989675</c:v>
                </c:pt>
                <c:pt idx="27573" formatCode="m/d/yyyy\ h:mm">
                  <c:v>40721.166666656354</c:v>
                </c:pt>
                <c:pt idx="27574" formatCode="m/d/yyyy\ h:mm">
                  <c:v>40721.208333323018</c:v>
                </c:pt>
                <c:pt idx="27575" formatCode="m/d/yyyy\ h:mm">
                  <c:v>40721.249999989675</c:v>
                </c:pt>
                <c:pt idx="27576" formatCode="m/d/yyyy\ h:mm">
                  <c:v>40721.291666656318</c:v>
                </c:pt>
                <c:pt idx="27577" formatCode="m/d/yyyy\ h:mm">
                  <c:v>40721.333333323011</c:v>
                </c:pt>
                <c:pt idx="27578" formatCode="m/d/yyyy\ h:mm">
                  <c:v>40721.374999989683</c:v>
                </c:pt>
                <c:pt idx="27579" formatCode="m/d/yyyy\ h:mm">
                  <c:v>40721.41666665634</c:v>
                </c:pt>
                <c:pt idx="27580" formatCode="m/d/yyyy\ h:mm">
                  <c:v>40721.458333323026</c:v>
                </c:pt>
                <c:pt idx="27581" formatCode="m/d/yyyy\ h:mm">
                  <c:v>40721.499999989654</c:v>
                </c:pt>
                <c:pt idx="27582" formatCode="m/d/yyyy\ h:mm">
                  <c:v>40721.541666656325</c:v>
                </c:pt>
                <c:pt idx="27583" formatCode="m/d/yyyy\ h:mm">
                  <c:v>40721.583333323011</c:v>
                </c:pt>
                <c:pt idx="27584" formatCode="m/d/yyyy\ h:mm">
                  <c:v>40721.624999989654</c:v>
                </c:pt>
                <c:pt idx="27585" formatCode="m/d/yyyy\ h:mm">
                  <c:v>40721.666666656325</c:v>
                </c:pt>
                <c:pt idx="27586" formatCode="m/d/yyyy\ h:mm">
                  <c:v>40721.708333323004</c:v>
                </c:pt>
                <c:pt idx="27587" formatCode="m/d/yyyy\ h:mm">
                  <c:v>40721.749999989654</c:v>
                </c:pt>
                <c:pt idx="27588" formatCode="m/d/yyyy\ h:mm">
                  <c:v>40721.791666656289</c:v>
                </c:pt>
                <c:pt idx="27589" formatCode="m/d/yyyy\ h:mm">
                  <c:v>40721.833333322997</c:v>
                </c:pt>
                <c:pt idx="27590" formatCode="m/d/yyyy\ h:mm">
                  <c:v>40721.874999989646</c:v>
                </c:pt>
                <c:pt idx="27591" formatCode="m/d/yyyy\ h:mm">
                  <c:v>40721.916666656311</c:v>
                </c:pt>
                <c:pt idx="27592" formatCode="m/d/yyyy\ h:mm">
                  <c:v>40721.958333323011</c:v>
                </c:pt>
                <c:pt idx="27593" formatCode="m/d/yyyy\ h:mm">
                  <c:v>40721.999999989624</c:v>
                </c:pt>
                <c:pt idx="27594" formatCode="m/d/yyyy\ h:mm">
                  <c:v>40722.041666656289</c:v>
                </c:pt>
                <c:pt idx="27595" formatCode="m/d/yyyy\ h:mm">
                  <c:v>40722.083333322989</c:v>
                </c:pt>
                <c:pt idx="27596" formatCode="m/d/yyyy\ h:mm">
                  <c:v>40722.124999989624</c:v>
                </c:pt>
                <c:pt idx="27597" formatCode="m/d/yyyy\ h:mm">
                  <c:v>40722.166666656281</c:v>
                </c:pt>
                <c:pt idx="27598" formatCode="m/d/yyyy\ h:mm">
                  <c:v>40722.208333322975</c:v>
                </c:pt>
                <c:pt idx="27599" formatCode="m/d/yyyy\ h:mm">
                  <c:v>40722.249999989624</c:v>
                </c:pt>
                <c:pt idx="27600" formatCode="m/d/yyyy\ h:mm">
                  <c:v>40722.291666656267</c:v>
                </c:pt>
                <c:pt idx="27601" formatCode="m/d/yyyy\ h:mm">
                  <c:v>40722.333333322968</c:v>
                </c:pt>
                <c:pt idx="27602" formatCode="m/d/yyyy\ h:mm">
                  <c:v>40722.374999989617</c:v>
                </c:pt>
                <c:pt idx="27603" formatCode="m/d/yyyy\ h:mm">
                  <c:v>40722.416666656281</c:v>
                </c:pt>
                <c:pt idx="27604" formatCode="m/d/yyyy\ h:mm">
                  <c:v>40722.458333322975</c:v>
                </c:pt>
                <c:pt idx="27605" formatCode="m/d/yyyy\ h:mm">
                  <c:v>40722.499999989595</c:v>
                </c:pt>
                <c:pt idx="27606" formatCode="m/d/yyyy\ h:mm">
                  <c:v>40722.541666656274</c:v>
                </c:pt>
                <c:pt idx="27607" formatCode="m/d/yyyy\ h:mm">
                  <c:v>40722.583333322953</c:v>
                </c:pt>
                <c:pt idx="27608" formatCode="m/d/yyyy\ h:mm">
                  <c:v>40722.624999989595</c:v>
                </c:pt>
                <c:pt idx="27609" formatCode="m/d/yyyy\ h:mm">
                  <c:v>40722.666666656252</c:v>
                </c:pt>
                <c:pt idx="27610" formatCode="m/d/yyyy\ h:mm">
                  <c:v>40722.708333322946</c:v>
                </c:pt>
                <c:pt idx="27611" formatCode="m/d/yyyy\ h:mm">
                  <c:v>40722.749999989595</c:v>
                </c:pt>
                <c:pt idx="27612" formatCode="m/d/yyyy\ h:mm">
                  <c:v>40722.791666656231</c:v>
                </c:pt>
                <c:pt idx="27613" formatCode="m/d/yyyy\ h:mm">
                  <c:v>40722.833333322946</c:v>
                </c:pt>
                <c:pt idx="27614" formatCode="m/d/yyyy\ h:mm">
                  <c:v>40722.874999989603</c:v>
                </c:pt>
                <c:pt idx="27615" formatCode="m/d/yyyy\ h:mm">
                  <c:v>40722.916666656252</c:v>
                </c:pt>
                <c:pt idx="27616" formatCode="m/d/yyyy\ h:mm">
                  <c:v>40722.958333322946</c:v>
                </c:pt>
                <c:pt idx="27617" formatCode="m/d/yyyy\ h:mm">
                  <c:v>40722.999999989581</c:v>
                </c:pt>
                <c:pt idx="27618" formatCode="m/d/yyyy\ h:mm">
                  <c:v>40723.041666656231</c:v>
                </c:pt>
                <c:pt idx="27619" formatCode="m/d/yyyy\ h:mm">
                  <c:v>40723.083333322924</c:v>
                </c:pt>
                <c:pt idx="27620" formatCode="m/d/yyyy\ h:mm">
                  <c:v>40723.124999989581</c:v>
                </c:pt>
                <c:pt idx="27621" formatCode="m/d/yyyy\ h:mm">
                  <c:v>40723.166666656223</c:v>
                </c:pt>
                <c:pt idx="27622" formatCode="m/d/yyyy\ h:mm">
                  <c:v>40723.208333322917</c:v>
                </c:pt>
                <c:pt idx="27623" formatCode="m/d/yyyy\ h:mm">
                  <c:v>40723.249999989566</c:v>
                </c:pt>
                <c:pt idx="27624" formatCode="m/d/yyyy\ h:mm">
                  <c:v>40723.291666656201</c:v>
                </c:pt>
                <c:pt idx="27625" formatCode="m/d/yyyy\ h:mm">
                  <c:v>40723.333333322909</c:v>
                </c:pt>
                <c:pt idx="27626" formatCode="m/d/yyyy\ h:mm">
                  <c:v>40723.374999989574</c:v>
                </c:pt>
                <c:pt idx="27627" formatCode="m/d/yyyy\ h:mm">
                  <c:v>40723.416666656223</c:v>
                </c:pt>
                <c:pt idx="27628" formatCode="m/d/yyyy\ h:mm">
                  <c:v>40723.458333322917</c:v>
                </c:pt>
                <c:pt idx="27629" formatCode="m/d/yyyy\ h:mm">
                  <c:v>40723.499999989552</c:v>
                </c:pt>
                <c:pt idx="27630" formatCode="m/d/yyyy\ h:mm">
                  <c:v>40723.541666656201</c:v>
                </c:pt>
                <c:pt idx="27631" formatCode="m/d/yyyy\ h:mm">
                  <c:v>40723.583333322895</c:v>
                </c:pt>
                <c:pt idx="27632" formatCode="m/d/yyyy\ h:mm">
                  <c:v>40723.624999989544</c:v>
                </c:pt>
                <c:pt idx="27633" formatCode="m/d/yyyy\ h:mm">
                  <c:v>40723.666666656194</c:v>
                </c:pt>
                <c:pt idx="27634" formatCode="m/d/yyyy\ h:mm">
                  <c:v>40723.708333322887</c:v>
                </c:pt>
                <c:pt idx="27635" formatCode="m/d/yyyy\ h:mm">
                  <c:v>40723.749999989537</c:v>
                </c:pt>
                <c:pt idx="27636" formatCode="m/d/yyyy\ h:mm">
                  <c:v>40723.79166665618</c:v>
                </c:pt>
                <c:pt idx="27637" formatCode="m/d/yyyy\ h:mm">
                  <c:v>40723.83333332288</c:v>
                </c:pt>
                <c:pt idx="27638" formatCode="m/d/yyyy\ h:mm">
                  <c:v>40723.874999989544</c:v>
                </c:pt>
                <c:pt idx="27639" formatCode="m/d/yyyy\ h:mm">
                  <c:v>40723.916666656201</c:v>
                </c:pt>
                <c:pt idx="27640" formatCode="m/d/yyyy\ h:mm">
                  <c:v>40723.958333322887</c:v>
                </c:pt>
                <c:pt idx="27641" formatCode="m/d/yyyy\ h:mm">
                  <c:v>40723.999999989523</c:v>
                </c:pt>
                <c:pt idx="27642" formatCode="m/d/yyyy\ h:mm">
                  <c:v>40724.041666656187</c:v>
                </c:pt>
                <c:pt idx="27643" formatCode="m/d/yyyy\ h:mm">
                  <c:v>40724.083333322866</c:v>
                </c:pt>
                <c:pt idx="27644" formatCode="m/d/yyyy\ h:mm">
                  <c:v>40724.124999989515</c:v>
                </c:pt>
                <c:pt idx="27645" formatCode="m/d/yyyy\ h:mm">
                  <c:v>40724.16666665618</c:v>
                </c:pt>
                <c:pt idx="27646" formatCode="m/d/yyyy\ h:mm">
                  <c:v>40724.208333322858</c:v>
                </c:pt>
                <c:pt idx="27647" formatCode="m/d/yyyy\ h:mm">
                  <c:v>40724.249999989508</c:v>
                </c:pt>
                <c:pt idx="27648" formatCode="m/d/yyyy\ h:mm">
                  <c:v>40724.291666656158</c:v>
                </c:pt>
                <c:pt idx="27649" formatCode="m/d/yyyy\ h:mm">
                  <c:v>40724.333333322851</c:v>
                </c:pt>
                <c:pt idx="27650" formatCode="m/d/yyyy\ h:mm">
                  <c:v>40724.374999989515</c:v>
                </c:pt>
                <c:pt idx="27651" formatCode="m/d/yyyy\ h:mm">
                  <c:v>40724.41666665618</c:v>
                </c:pt>
                <c:pt idx="27652" formatCode="m/d/yyyy\ h:mm">
                  <c:v>40724.458333322858</c:v>
                </c:pt>
                <c:pt idx="27653" formatCode="m/d/yyyy\ h:mm">
                  <c:v>40724.499999989494</c:v>
                </c:pt>
                <c:pt idx="27654" formatCode="m/d/yyyy\ h:mm">
                  <c:v>40724.541666656158</c:v>
                </c:pt>
                <c:pt idx="27655" formatCode="m/d/yyyy\ h:mm">
                  <c:v>40724.583333322837</c:v>
                </c:pt>
                <c:pt idx="27656" formatCode="m/d/yyyy\ h:mm">
                  <c:v>40724.624999989486</c:v>
                </c:pt>
                <c:pt idx="27657" formatCode="m/d/yyyy\ h:mm">
                  <c:v>40724.66666665615</c:v>
                </c:pt>
                <c:pt idx="27658" formatCode="m/d/yyyy\ h:mm">
                  <c:v>40724.708333322829</c:v>
                </c:pt>
                <c:pt idx="27659" formatCode="m/d/yyyy\ h:mm">
                  <c:v>40724.749999989479</c:v>
                </c:pt>
                <c:pt idx="27660" formatCode="m/d/yyyy\ h:mm">
                  <c:v>40724.791666656121</c:v>
                </c:pt>
                <c:pt idx="27661" formatCode="m/d/yyyy\ h:mm">
                  <c:v>40724.833333322822</c:v>
                </c:pt>
                <c:pt idx="27662" formatCode="m/d/yyyy\ h:mm">
                  <c:v>40724.874999989486</c:v>
                </c:pt>
                <c:pt idx="27663" formatCode="m/d/yyyy\ h:mm">
                  <c:v>40724.916666656143</c:v>
                </c:pt>
                <c:pt idx="27664" formatCode="m/d/yyyy\ h:mm">
                  <c:v>40724.958333322829</c:v>
                </c:pt>
                <c:pt idx="27665" formatCode="m/d/yyyy\ h:mm">
                  <c:v>40724.999999989464</c:v>
                </c:pt>
                <c:pt idx="27666" formatCode="m/d/yyyy\ h:mm">
                  <c:v>40725.041666656129</c:v>
                </c:pt>
                <c:pt idx="27667" formatCode="m/d/yyyy\ h:mm">
                  <c:v>40725.083333322793</c:v>
                </c:pt>
                <c:pt idx="27668" formatCode="m/d/yyyy\ h:mm">
                  <c:v>40725.124999989457</c:v>
                </c:pt>
                <c:pt idx="27669" formatCode="m/d/yyyy\ h:mm">
                  <c:v>40725.166666656121</c:v>
                </c:pt>
                <c:pt idx="27670" formatCode="m/d/yyyy\ h:mm">
                  <c:v>40725.208333322793</c:v>
                </c:pt>
                <c:pt idx="27671" formatCode="m/d/yyyy\ h:mm">
                  <c:v>40725.24999998945</c:v>
                </c:pt>
                <c:pt idx="27672" formatCode="m/d/yyyy\ h:mm">
                  <c:v>40725.2916666561</c:v>
                </c:pt>
                <c:pt idx="27673" formatCode="m/d/yyyy\ h:mm">
                  <c:v>40725.333333322793</c:v>
                </c:pt>
                <c:pt idx="27674" formatCode="m/d/yyyy\ h:mm">
                  <c:v>40725.374999989443</c:v>
                </c:pt>
                <c:pt idx="27675" formatCode="m/d/yyyy\ h:mm">
                  <c:v>40725.416666656121</c:v>
                </c:pt>
                <c:pt idx="27676" formatCode="m/d/yyyy\ h:mm">
                  <c:v>40725.4583333228</c:v>
                </c:pt>
                <c:pt idx="27677" formatCode="m/d/yyyy\ h:mm">
                  <c:v>40725.499999989435</c:v>
                </c:pt>
                <c:pt idx="27678" formatCode="m/d/yyyy\ h:mm">
                  <c:v>40725.5416666561</c:v>
                </c:pt>
                <c:pt idx="27679" formatCode="m/d/yyyy\ h:mm">
                  <c:v>40725.583333322778</c:v>
                </c:pt>
                <c:pt idx="27680" formatCode="m/d/yyyy\ h:mm">
                  <c:v>40725.624999989428</c:v>
                </c:pt>
                <c:pt idx="27681" formatCode="m/d/yyyy\ h:mm">
                  <c:v>40725.666666656085</c:v>
                </c:pt>
                <c:pt idx="27682" formatCode="m/d/yyyy\ h:mm">
                  <c:v>40725.708333322771</c:v>
                </c:pt>
                <c:pt idx="27683" formatCode="m/d/yyyy\ h:mm">
                  <c:v>40725.749999989421</c:v>
                </c:pt>
                <c:pt idx="27684" formatCode="m/d/yyyy\ h:mm">
                  <c:v>40725.79166665607</c:v>
                </c:pt>
                <c:pt idx="27685" formatCode="m/d/yyyy\ h:mm">
                  <c:v>40725.833333322749</c:v>
                </c:pt>
                <c:pt idx="27686" formatCode="m/d/yyyy\ h:mm">
                  <c:v>40725.874999989413</c:v>
                </c:pt>
                <c:pt idx="27687" formatCode="m/d/yyyy\ h:mm">
                  <c:v>40725.916666656092</c:v>
                </c:pt>
                <c:pt idx="27688" formatCode="m/d/yyyy\ h:mm">
                  <c:v>40725.958333322757</c:v>
                </c:pt>
                <c:pt idx="27689" formatCode="m/d/yyyy\ h:mm">
                  <c:v>40725.999999989406</c:v>
                </c:pt>
                <c:pt idx="27690" formatCode="m/d/yyyy\ h:mm">
                  <c:v>40726.04166665607</c:v>
                </c:pt>
                <c:pt idx="27691" formatCode="m/d/yyyy\ h:mm">
                  <c:v>40726.083333322742</c:v>
                </c:pt>
                <c:pt idx="27692" formatCode="m/d/yyyy\ h:mm">
                  <c:v>40726.124999989384</c:v>
                </c:pt>
                <c:pt idx="27693" formatCode="m/d/yyyy\ h:mm">
                  <c:v>40726.166666656056</c:v>
                </c:pt>
                <c:pt idx="27694" formatCode="m/d/yyyy\ h:mm">
                  <c:v>40726.208333322742</c:v>
                </c:pt>
                <c:pt idx="27695" formatCode="m/d/yyyy\ h:mm">
                  <c:v>40726.249999989384</c:v>
                </c:pt>
                <c:pt idx="27696" formatCode="m/d/yyyy\ h:mm">
                  <c:v>40726.291666656034</c:v>
                </c:pt>
                <c:pt idx="27697" formatCode="m/d/yyyy\ h:mm">
                  <c:v>40726.333333322735</c:v>
                </c:pt>
                <c:pt idx="27698" formatCode="m/d/yyyy\ h:mm">
                  <c:v>40726.374999989392</c:v>
                </c:pt>
                <c:pt idx="27699" formatCode="m/d/yyyy\ h:mm">
                  <c:v>40726.416666656049</c:v>
                </c:pt>
                <c:pt idx="27700" formatCode="m/d/yyyy\ h:mm">
                  <c:v>40726.458333322735</c:v>
                </c:pt>
                <c:pt idx="27701" formatCode="m/d/yyyy\ h:mm">
                  <c:v>40726.499999989377</c:v>
                </c:pt>
                <c:pt idx="27702" formatCode="m/d/yyyy\ h:mm">
                  <c:v>40726.541666656034</c:v>
                </c:pt>
                <c:pt idx="27703" formatCode="m/d/yyyy\ h:mm">
                  <c:v>40726.583333322713</c:v>
                </c:pt>
                <c:pt idx="27704" formatCode="m/d/yyyy\ h:mm">
                  <c:v>40726.62499998937</c:v>
                </c:pt>
                <c:pt idx="27705" formatCode="m/d/yyyy\ h:mm">
                  <c:v>40726.666666656034</c:v>
                </c:pt>
                <c:pt idx="27706" formatCode="m/d/yyyy\ h:mm">
                  <c:v>40726.708333322698</c:v>
                </c:pt>
                <c:pt idx="27707" formatCode="m/d/yyyy\ h:mm">
                  <c:v>40726.749999989355</c:v>
                </c:pt>
                <c:pt idx="27708" formatCode="m/d/yyyy\ h:mm">
                  <c:v>40726.791666656012</c:v>
                </c:pt>
                <c:pt idx="27709" formatCode="m/d/yyyy\ h:mm">
                  <c:v>40726.833333322691</c:v>
                </c:pt>
                <c:pt idx="27710" formatCode="m/d/yyyy\ h:mm">
                  <c:v>40726.874999989363</c:v>
                </c:pt>
                <c:pt idx="27711" formatCode="m/d/yyyy\ h:mm">
                  <c:v>40726.916666656034</c:v>
                </c:pt>
                <c:pt idx="27712" formatCode="m/d/yyyy\ h:mm">
                  <c:v>40726.958333322706</c:v>
                </c:pt>
                <c:pt idx="27713" formatCode="m/d/yyyy\ h:mm">
                  <c:v>40726.999999989333</c:v>
                </c:pt>
                <c:pt idx="27714" formatCode="m/d/yyyy\ h:mm">
                  <c:v>40727.041666656005</c:v>
                </c:pt>
                <c:pt idx="27715" formatCode="m/d/yyyy\ h:mm">
                  <c:v>40727.083333322691</c:v>
                </c:pt>
                <c:pt idx="27716" formatCode="m/d/yyyy\ h:mm">
                  <c:v>40727.124999989326</c:v>
                </c:pt>
                <c:pt idx="27717" formatCode="m/d/yyyy\ h:mm">
                  <c:v>40727.166666656005</c:v>
                </c:pt>
                <c:pt idx="27718" formatCode="m/d/yyyy\ h:mm">
                  <c:v>40727.208333322669</c:v>
                </c:pt>
                <c:pt idx="27719" formatCode="m/d/yyyy\ h:mm">
                  <c:v>40727.249999989326</c:v>
                </c:pt>
                <c:pt idx="27720" formatCode="m/d/yyyy\ h:mm">
                  <c:v>40727.291666655969</c:v>
                </c:pt>
                <c:pt idx="27721" formatCode="m/d/yyyy\ h:mm">
                  <c:v>40727.333333322662</c:v>
                </c:pt>
                <c:pt idx="27722" formatCode="m/d/yyyy\ h:mm">
                  <c:v>40727.374999989333</c:v>
                </c:pt>
                <c:pt idx="27723" formatCode="m/d/yyyy\ h:mm">
                  <c:v>40727.41666665599</c:v>
                </c:pt>
                <c:pt idx="27724" formatCode="m/d/yyyy\ h:mm">
                  <c:v>40727.458333322676</c:v>
                </c:pt>
                <c:pt idx="27725" formatCode="m/d/yyyy\ h:mm">
                  <c:v>40727.499999989304</c:v>
                </c:pt>
                <c:pt idx="27726" formatCode="m/d/yyyy\ h:mm">
                  <c:v>40727.541666655976</c:v>
                </c:pt>
                <c:pt idx="27727" formatCode="m/d/yyyy\ h:mm">
                  <c:v>40727.583333322647</c:v>
                </c:pt>
                <c:pt idx="27728" formatCode="m/d/yyyy\ h:mm">
                  <c:v>40727.624999989304</c:v>
                </c:pt>
                <c:pt idx="27729" formatCode="m/d/yyyy\ h:mm">
                  <c:v>40727.666666655976</c:v>
                </c:pt>
                <c:pt idx="27730" formatCode="m/d/yyyy\ h:mm">
                  <c:v>40727.70833332264</c:v>
                </c:pt>
                <c:pt idx="27731" formatCode="m/d/yyyy\ h:mm">
                  <c:v>40727.749999989304</c:v>
                </c:pt>
                <c:pt idx="27732" formatCode="m/d/yyyy\ h:mm">
                  <c:v>40727.791666655947</c:v>
                </c:pt>
                <c:pt idx="27733" formatCode="m/d/yyyy\ h:mm">
                  <c:v>40727.833333322633</c:v>
                </c:pt>
                <c:pt idx="27734" formatCode="m/d/yyyy\ h:mm">
                  <c:v>40727.874999989297</c:v>
                </c:pt>
                <c:pt idx="27735" formatCode="m/d/yyyy\ h:mm">
                  <c:v>40727.916666655961</c:v>
                </c:pt>
                <c:pt idx="27736" formatCode="m/d/yyyy\ h:mm">
                  <c:v>40727.958333322647</c:v>
                </c:pt>
                <c:pt idx="27737" formatCode="m/d/yyyy\ h:mm">
                  <c:v>40727.999999989275</c:v>
                </c:pt>
                <c:pt idx="27738" formatCode="m/d/yyyy\ h:mm">
                  <c:v>40728.041666655954</c:v>
                </c:pt>
                <c:pt idx="27739" formatCode="m/d/yyyy\ h:mm">
                  <c:v>40728.083333322618</c:v>
                </c:pt>
                <c:pt idx="27740" formatCode="m/d/yyyy\ h:mm">
                  <c:v>40728.124999989275</c:v>
                </c:pt>
                <c:pt idx="27741" formatCode="m/d/yyyy\ h:mm">
                  <c:v>40728.166666655932</c:v>
                </c:pt>
                <c:pt idx="27742" formatCode="m/d/yyyy\ h:mm">
                  <c:v>40728.208333322611</c:v>
                </c:pt>
                <c:pt idx="27743" formatCode="m/d/yyyy\ h:mm">
                  <c:v>40728.249999989275</c:v>
                </c:pt>
                <c:pt idx="27744" formatCode="m/d/yyyy\ h:mm">
                  <c:v>40728.291666655918</c:v>
                </c:pt>
                <c:pt idx="27745" formatCode="m/d/yyyy\ h:mm">
                  <c:v>40728.333333322611</c:v>
                </c:pt>
                <c:pt idx="27746" formatCode="m/d/yyyy\ h:mm">
                  <c:v>40728.374999989268</c:v>
                </c:pt>
                <c:pt idx="27747" formatCode="m/d/yyyy\ h:mm">
                  <c:v>40728.416666655932</c:v>
                </c:pt>
                <c:pt idx="27748" formatCode="m/d/yyyy\ h:mm">
                  <c:v>40728.458333322618</c:v>
                </c:pt>
                <c:pt idx="27749" formatCode="m/d/yyyy\ h:mm">
                  <c:v>40728.499999989246</c:v>
                </c:pt>
                <c:pt idx="27750" formatCode="m/d/yyyy\ h:mm">
                  <c:v>40728.541666655925</c:v>
                </c:pt>
                <c:pt idx="27751" formatCode="m/d/yyyy\ h:mm">
                  <c:v>40728.583333322604</c:v>
                </c:pt>
                <c:pt idx="27752" formatCode="m/d/yyyy\ h:mm">
                  <c:v>40728.624999989239</c:v>
                </c:pt>
                <c:pt idx="27753" formatCode="m/d/yyyy\ h:mm">
                  <c:v>40728.666666655903</c:v>
                </c:pt>
                <c:pt idx="27754" formatCode="m/d/yyyy\ h:mm">
                  <c:v>40728.708333322596</c:v>
                </c:pt>
                <c:pt idx="27755" formatCode="m/d/yyyy\ h:mm">
                  <c:v>40728.749999989232</c:v>
                </c:pt>
                <c:pt idx="27756" formatCode="m/d/yyyy\ h:mm">
                  <c:v>40728.791666655881</c:v>
                </c:pt>
                <c:pt idx="27757" formatCode="m/d/yyyy\ h:mm">
                  <c:v>40728.833333322596</c:v>
                </c:pt>
                <c:pt idx="27758" formatCode="m/d/yyyy\ h:mm">
                  <c:v>40728.874999989239</c:v>
                </c:pt>
                <c:pt idx="27759" formatCode="m/d/yyyy\ h:mm">
                  <c:v>40728.916666655903</c:v>
                </c:pt>
                <c:pt idx="27760" formatCode="m/d/yyyy\ h:mm">
                  <c:v>40728.958333322596</c:v>
                </c:pt>
                <c:pt idx="27761" formatCode="m/d/yyyy\ h:mm">
                  <c:v>40728.999999989224</c:v>
                </c:pt>
                <c:pt idx="27762" formatCode="m/d/yyyy\ h:mm">
                  <c:v>40729.041666655881</c:v>
                </c:pt>
                <c:pt idx="27763" formatCode="m/d/yyyy\ h:mm">
                  <c:v>40729.083333322575</c:v>
                </c:pt>
                <c:pt idx="27764" formatCode="m/d/yyyy\ h:mm">
                  <c:v>40729.124999989224</c:v>
                </c:pt>
                <c:pt idx="27765" formatCode="m/d/yyyy\ h:mm">
                  <c:v>40729.166666655874</c:v>
                </c:pt>
                <c:pt idx="27766" formatCode="m/d/yyyy\ h:mm">
                  <c:v>40729.208333322567</c:v>
                </c:pt>
                <c:pt idx="27767" formatCode="m/d/yyyy\ h:mm">
                  <c:v>40729.249999989202</c:v>
                </c:pt>
                <c:pt idx="27768" formatCode="m/d/yyyy\ h:mm">
                  <c:v>40729.291666655852</c:v>
                </c:pt>
                <c:pt idx="27769" formatCode="m/d/yyyy\ h:mm">
                  <c:v>40729.33333332256</c:v>
                </c:pt>
                <c:pt idx="27770" formatCode="m/d/yyyy\ h:mm">
                  <c:v>40729.37499998921</c:v>
                </c:pt>
                <c:pt idx="27771" formatCode="m/d/yyyy\ h:mm">
                  <c:v>40729.416666655881</c:v>
                </c:pt>
                <c:pt idx="27772" formatCode="m/d/yyyy\ h:mm">
                  <c:v>40729.458333322567</c:v>
                </c:pt>
                <c:pt idx="27773" formatCode="m/d/yyyy\ h:mm">
                  <c:v>40729.499999989195</c:v>
                </c:pt>
                <c:pt idx="27774" formatCode="m/d/yyyy\ h:mm">
                  <c:v>40729.541666655852</c:v>
                </c:pt>
                <c:pt idx="27775" formatCode="m/d/yyyy\ h:mm">
                  <c:v>40729.583333322546</c:v>
                </c:pt>
                <c:pt idx="27776" formatCode="m/d/yyyy\ h:mm">
                  <c:v>40729.624999989195</c:v>
                </c:pt>
                <c:pt idx="27777" formatCode="m/d/yyyy\ h:mm">
                  <c:v>40729.666666655845</c:v>
                </c:pt>
                <c:pt idx="27778" formatCode="m/d/yyyy\ h:mm">
                  <c:v>40729.708333322546</c:v>
                </c:pt>
                <c:pt idx="27779" formatCode="m/d/yyyy\ h:mm">
                  <c:v>40729.749999989188</c:v>
                </c:pt>
                <c:pt idx="27780" formatCode="m/d/yyyy\ h:mm">
                  <c:v>40729.791666655823</c:v>
                </c:pt>
                <c:pt idx="27781" formatCode="m/d/yyyy\ h:mm">
                  <c:v>40729.833333322538</c:v>
                </c:pt>
                <c:pt idx="27782" formatCode="m/d/yyyy\ h:mm">
                  <c:v>40729.874999989195</c:v>
                </c:pt>
                <c:pt idx="27783" formatCode="m/d/yyyy\ h:mm">
                  <c:v>40729.916666655845</c:v>
                </c:pt>
                <c:pt idx="27784" formatCode="m/d/yyyy\ h:mm">
                  <c:v>40729.958333322546</c:v>
                </c:pt>
                <c:pt idx="27785" formatCode="m/d/yyyy\ h:mm">
                  <c:v>40729.999999989173</c:v>
                </c:pt>
                <c:pt idx="27786" formatCode="m/d/yyyy\ h:mm">
                  <c:v>40730.041666655823</c:v>
                </c:pt>
                <c:pt idx="27787" formatCode="m/d/yyyy\ h:mm">
                  <c:v>40730.083333322516</c:v>
                </c:pt>
                <c:pt idx="27788" formatCode="m/d/yyyy\ h:mm">
                  <c:v>40730.124999989166</c:v>
                </c:pt>
                <c:pt idx="27789" formatCode="m/d/yyyy\ h:mm">
                  <c:v>40730.166666655816</c:v>
                </c:pt>
                <c:pt idx="27790" formatCode="m/d/yyyy\ h:mm">
                  <c:v>40730.208333322509</c:v>
                </c:pt>
                <c:pt idx="27791" formatCode="m/d/yyyy\ h:mm">
                  <c:v>40730.249999989159</c:v>
                </c:pt>
                <c:pt idx="27792" formatCode="m/d/yyyy\ h:mm">
                  <c:v>40730.291666655794</c:v>
                </c:pt>
                <c:pt idx="27793" formatCode="m/d/yyyy\ h:mm">
                  <c:v>40730.333333322502</c:v>
                </c:pt>
                <c:pt idx="27794" formatCode="m/d/yyyy\ h:mm">
                  <c:v>40730.374999989166</c:v>
                </c:pt>
                <c:pt idx="27795" formatCode="m/d/yyyy\ h:mm">
                  <c:v>40730.416666655816</c:v>
                </c:pt>
                <c:pt idx="27796" formatCode="m/d/yyyy\ h:mm">
                  <c:v>40730.458333322509</c:v>
                </c:pt>
                <c:pt idx="27797" formatCode="m/d/yyyy\ h:mm">
                  <c:v>40730.499999989144</c:v>
                </c:pt>
                <c:pt idx="27798" formatCode="m/d/yyyy\ h:mm">
                  <c:v>40730.541666655794</c:v>
                </c:pt>
                <c:pt idx="27799" formatCode="m/d/yyyy\ h:mm">
                  <c:v>40730.583333322487</c:v>
                </c:pt>
                <c:pt idx="27800" formatCode="m/d/yyyy\ h:mm">
                  <c:v>40730.624999989137</c:v>
                </c:pt>
                <c:pt idx="27801" formatCode="m/d/yyyy\ h:mm">
                  <c:v>40730.666666655787</c:v>
                </c:pt>
                <c:pt idx="27802" formatCode="m/d/yyyy\ h:mm">
                  <c:v>40730.70833332248</c:v>
                </c:pt>
                <c:pt idx="27803" formatCode="m/d/yyyy\ h:mm">
                  <c:v>40730.74999998913</c:v>
                </c:pt>
                <c:pt idx="27804" formatCode="m/d/yyyy\ h:mm">
                  <c:v>40730.791666655765</c:v>
                </c:pt>
                <c:pt idx="27805" formatCode="m/d/yyyy\ h:mm">
                  <c:v>40730.833333322473</c:v>
                </c:pt>
                <c:pt idx="27806" formatCode="m/d/yyyy\ h:mm">
                  <c:v>40730.874999989137</c:v>
                </c:pt>
                <c:pt idx="27807" formatCode="m/d/yyyy\ h:mm">
                  <c:v>40730.916666655787</c:v>
                </c:pt>
                <c:pt idx="27808" formatCode="m/d/yyyy\ h:mm">
                  <c:v>40730.95833332248</c:v>
                </c:pt>
                <c:pt idx="27809" formatCode="m/d/yyyy\ h:mm">
                  <c:v>40730.999999989115</c:v>
                </c:pt>
                <c:pt idx="27810" formatCode="m/d/yyyy\ h:mm">
                  <c:v>40731.041666655765</c:v>
                </c:pt>
                <c:pt idx="27811" formatCode="m/d/yyyy\ h:mm">
                  <c:v>40731.083333322458</c:v>
                </c:pt>
                <c:pt idx="27812" formatCode="m/d/yyyy\ h:mm">
                  <c:v>40731.124999989108</c:v>
                </c:pt>
                <c:pt idx="27813" formatCode="m/d/yyyy\ h:mm">
                  <c:v>40731.166666655758</c:v>
                </c:pt>
                <c:pt idx="27814" formatCode="m/d/yyyy\ h:mm">
                  <c:v>40731.208333322451</c:v>
                </c:pt>
                <c:pt idx="27815" formatCode="m/d/yyyy\ h:mm">
                  <c:v>40731.249999989101</c:v>
                </c:pt>
                <c:pt idx="27816" formatCode="m/d/yyyy\ h:mm">
                  <c:v>40731.291666655736</c:v>
                </c:pt>
                <c:pt idx="27817" formatCode="m/d/yyyy\ h:mm">
                  <c:v>40731.333333322444</c:v>
                </c:pt>
                <c:pt idx="27818" formatCode="m/d/yyyy\ h:mm">
                  <c:v>40731.374999989093</c:v>
                </c:pt>
                <c:pt idx="27819" formatCode="m/d/yyyy\ h:mm">
                  <c:v>40731.416666655758</c:v>
                </c:pt>
                <c:pt idx="27820" formatCode="m/d/yyyy\ h:mm">
                  <c:v>40731.458333322451</c:v>
                </c:pt>
                <c:pt idx="27821" formatCode="m/d/yyyy\ h:mm">
                  <c:v>40731.499999989086</c:v>
                </c:pt>
                <c:pt idx="27822" formatCode="m/d/yyyy\ h:mm">
                  <c:v>40731.541666655728</c:v>
                </c:pt>
                <c:pt idx="27823" formatCode="m/d/yyyy\ h:mm">
                  <c:v>40731.583333322429</c:v>
                </c:pt>
                <c:pt idx="27824" formatCode="m/d/yyyy\ h:mm">
                  <c:v>40731.624999989079</c:v>
                </c:pt>
                <c:pt idx="27825" formatCode="m/d/yyyy\ h:mm">
                  <c:v>40731.666666655721</c:v>
                </c:pt>
                <c:pt idx="27826" formatCode="m/d/yyyy\ h:mm">
                  <c:v>40731.708333322422</c:v>
                </c:pt>
                <c:pt idx="27827" formatCode="m/d/yyyy\ h:mm">
                  <c:v>40731.749999989072</c:v>
                </c:pt>
                <c:pt idx="27828" formatCode="m/d/yyyy\ h:mm">
                  <c:v>40731.791666655707</c:v>
                </c:pt>
                <c:pt idx="27829" formatCode="m/d/yyyy\ h:mm">
                  <c:v>40731.833333322415</c:v>
                </c:pt>
                <c:pt idx="27830" formatCode="m/d/yyyy\ h:mm">
                  <c:v>40731.874999989079</c:v>
                </c:pt>
                <c:pt idx="27831" formatCode="m/d/yyyy\ h:mm">
                  <c:v>40731.916666655728</c:v>
                </c:pt>
                <c:pt idx="27832" formatCode="m/d/yyyy\ h:mm">
                  <c:v>40731.958333322415</c:v>
                </c:pt>
                <c:pt idx="27833" formatCode="m/d/yyyy\ h:mm">
                  <c:v>40731.999999989057</c:v>
                </c:pt>
                <c:pt idx="27834" formatCode="m/d/yyyy\ h:mm">
                  <c:v>40732.041666655707</c:v>
                </c:pt>
                <c:pt idx="27835" formatCode="m/d/yyyy\ h:mm">
                  <c:v>40732.083333322393</c:v>
                </c:pt>
                <c:pt idx="27836" formatCode="m/d/yyyy\ h:mm">
                  <c:v>40732.12499998905</c:v>
                </c:pt>
                <c:pt idx="27837" formatCode="m/d/yyyy\ h:mm">
                  <c:v>40732.166666655699</c:v>
                </c:pt>
                <c:pt idx="27838" formatCode="m/d/yyyy\ h:mm">
                  <c:v>40732.208333322393</c:v>
                </c:pt>
                <c:pt idx="27839" formatCode="m/d/yyyy\ h:mm">
                  <c:v>40732.249999989035</c:v>
                </c:pt>
                <c:pt idx="27840" formatCode="m/d/yyyy\ h:mm">
                  <c:v>40732.29166665567</c:v>
                </c:pt>
                <c:pt idx="27841" formatCode="m/d/yyyy\ h:mm">
                  <c:v>40732.333333322385</c:v>
                </c:pt>
                <c:pt idx="27842" formatCode="m/d/yyyy\ h:mm">
                  <c:v>40732.374999989042</c:v>
                </c:pt>
                <c:pt idx="27843" formatCode="m/d/yyyy\ h:mm">
                  <c:v>40732.416666655685</c:v>
                </c:pt>
                <c:pt idx="27844" formatCode="m/d/yyyy\ h:mm">
                  <c:v>40732.458333322393</c:v>
                </c:pt>
                <c:pt idx="27845" formatCode="m/d/yyyy\ h:mm">
                  <c:v>40732.499999989028</c:v>
                </c:pt>
                <c:pt idx="27846" formatCode="m/d/yyyy\ h:mm">
                  <c:v>40732.54166665567</c:v>
                </c:pt>
                <c:pt idx="27847" formatCode="m/d/yyyy\ h:mm">
                  <c:v>40732.583333322371</c:v>
                </c:pt>
                <c:pt idx="27848" formatCode="m/d/yyyy\ h:mm">
                  <c:v>40732.624999989021</c:v>
                </c:pt>
                <c:pt idx="27849" formatCode="m/d/yyyy\ h:mm">
                  <c:v>40732.66666665567</c:v>
                </c:pt>
                <c:pt idx="27850" formatCode="m/d/yyyy\ h:mm">
                  <c:v>40732.708333322349</c:v>
                </c:pt>
                <c:pt idx="27851" formatCode="m/d/yyyy\ h:mm">
                  <c:v>40732.749999989006</c:v>
                </c:pt>
                <c:pt idx="27852" formatCode="m/d/yyyy\ h:mm">
                  <c:v>40732.791666655641</c:v>
                </c:pt>
                <c:pt idx="27853" formatCode="m/d/yyyy\ h:mm">
                  <c:v>40732.833333322342</c:v>
                </c:pt>
                <c:pt idx="27854" formatCode="m/d/yyyy\ h:mm">
                  <c:v>40732.874999989013</c:v>
                </c:pt>
                <c:pt idx="27855" formatCode="m/d/yyyy\ h:mm">
                  <c:v>40732.91666665567</c:v>
                </c:pt>
                <c:pt idx="27856" formatCode="m/d/yyyy\ h:mm">
                  <c:v>40732.958333322356</c:v>
                </c:pt>
                <c:pt idx="27857" formatCode="m/d/yyyy\ h:mm">
                  <c:v>40732.999999988999</c:v>
                </c:pt>
                <c:pt idx="27858" formatCode="m/d/yyyy\ h:mm">
                  <c:v>40733.041666655634</c:v>
                </c:pt>
                <c:pt idx="27859" formatCode="m/d/yyyy\ h:mm">
                  <c:v>40733.083333322342</c:v>
                </c:pt>
                <c:pt idx="27860" formatCode="m/d/yyyy\ h:mm">
                  <c:v>40733.124999988991</c:v>
                </c:pt>
                <c:pt idx="27861" formatCode="m/d/yyyy\ h:mm">
                  <c:v>40733.166666655634</c:v>
                </c:pt>
                <c:pt idx="27862" formatCode="m/d/yyyy\ h:mm">
                  <c:v>40733.208333322335</c:v>
                </c:pt>
                <c:pt idx="27863" formatCode="m/d/yyyy\ h:mm">
                  <c:v>40733.249999988991</c:v>
                </c:pt>
                <c:pt idx="27864" formatCode="m/d/yyyy\ h:mm">
                  <c:v>40733.291666655612</c:v>
                </c:pt>
                <c:pt idx="27865" formatCode="m/d/yyyy\ h:mm">
                  <c:v>40733.333333322313</c:v>
                </c:pt>
                <c:pt idx="27866" formatCode="m/d/yyyy\ h:mm">
                  <c:v>40733.374999988999</c:v>
                </c:pt>
                <c:pt idx="27867" formatCode="m/d/yyyy\ h:mm">
                  <c:v>40733.416666655634</c:v>
                </c:pt>
                <c:pt idx="27868" formatCode="m/d/yyyy\ h:mm">
                  <c:v>40733.458333322335</c:v>
                </c:pt>
                <c:pt idx="27869" formatCode="m/d/yyyy\ h:mm">
                  <c:v>40733.499999988984</c:v>
                </c:pt>
                <c:pt idx="27870" formatCode="m/d/yyyy\ h:mm">
                  <c:v>40733.541666655619</c:v>
                </c:pt>
                <c:pt idx="27871" formatCode="m/d/yyyy\ h:mm">
                  <c:v>40733.583333322298</c:v>
                </c:pt>
                <c:pt idx="27872" formatCode="m/d/yyyy\ h:mm">
                  <c:v>40733.624999988962</c:v>
                </c:pt>
                <c:pt idx="27873" formatCode="m/d/yyyy\ h:mm">
                  <c:v>40733.666666655605</c:v>
                </c:pt>
                <c:pt idx="27874" formatCode="m/d/yyyy\ h:mm">
                  <c:v>40733.708333322291</c:v>
                </c:pt>
                <c:pt idx="27875" formatCode="m/d/yyyy\ h:mm">
                  <c:v>40733.749999988962</c:v>
                </c:pt>
                <c:pt idx="27876" formatCode="m/d/yyyy\ h:mm">
                  <c:v>40733.791666655583</c:v>
                </c:pt>
                <c:pt idx="27877" formatCode="m/d/yyyy\ h:mm">
                  <c:v>40733.833333322291</c:v>
                </c:pt>
                <c:pt idx="27878" formatCode="m/d/yyyy\ h:mm">
                  <c:v>40733.87499998897</c:v>
                </c:pt>
                <c:pt idx="27879" formatCode="m/d/yyyy\ h:mm">
                  <c:v>40733.916666655605</c:v>
                </c:pt>
                <c:pt idx="27880" formatCode="m/d/yyyy\ h:mm">
                  <c:v>40733.958333322298</c:v>
                </c:pt>
                <c:pt idx="27881" formatCode="m/d/yyyy\ h:mm">
                  <c:v>40733.999999988941</c:v>
                </c:pt>
                <c:pt idx="27882" formatCode="m/d/yyyy\ h:mm">
                  <c:v>40734.04166665559</c:v>
                </c:pt>
                <c:pt idx="27883" formatCode="m/d/yyyy\ h:mm">
                  <c:v>40734.083333322269</c:v>
                </c:pt>
                <c:pt idx="27884" formatCode="m/d/yyyy\ h:mm">
                  <c:v>40734.124999988933</c:v>
                </c:pt>
                <c:pt idx="27885" formatCode="m/d/yyyy\ h:mm">
                  <c:v>40734.166666655583</c:v>
                </c:pt>
                <c:pt idx="27886" formatCode="m/d/yyyy\ h:mm">
                  <c:v>40734.208333322262</c:v>
                </c:pt>
                <c:pt idx="27887" formatCode="m/d/yyyy\ h:mm">
                  <c:v>40734.249999988933</c:v>
                </c:pt>
                <c:pt idx="27888" formatCode="m/d/yyyy\ h:mm">
                  <c:v>40734.291666655568</c:v>
                </c:pt>
                <c:pt idx="27889" formatCode="m/d/yyyy\ h:mm">
                  <c:v>40734.333333322262</c:v>
                </c:pt>
                <c:pt idx="27890" formatCode="m/d/yyyy\ h:mm">
                  <c:v>40734.374999988941</c:v>
                </c:pt>
                <c:pt idx="27891" formatCode="m/d/yyyy\ h:mm">
                  <c:v>40734.416666655583</c:v>
                </c:pt>
                <c:pt idx="27892" formatCode="m/d/yyyy\ h:mm">
                  <c:v>40734.458333322269</c:v>
                </c:pt>
                <c:pt idx="27893" formatCode="m/d/yyyy\ h:mm">
                  <c:v>40734.499999988911</c:v>
                </c:pt>
                <c:pt idx="27894" formatCode="m/d/yyyy\ h:mm">
                  <c:v>40734.541666655576</c:v>
                </c:pt>
                <c:pt idx="27895" formatCode="m/d/yyyy\ h:mm">
                  <c:v>40734.58333332224</c:v>
                </c:pt>
                <c:pt idx="27896" formatCode="m/d/yyyy\ h:mm">
                  <c:v>40734.624999988911</c:v>
                </c:pt>
                <c:pt idx="27897" formatCode="m/d/yyyy\ h:mm">
                  <c:v>40734.666666655554</c:v>
                </c:pt>
                <c:pt idx="27898" formatCode="m/d/yyyy\ h:mm">
                  <c:v>40734.708333322233</c:v>
                </c:pt>
                <c:pt idx="27899" formatCode="m/d/yyyy\ h:mm">
                  <c:v>40734.749999988897</c:v>
                </c:pt>
                <c:pt idx="27900" formatCode="m/d/yyyy\ h:mm">
                  <c:v>40734.791666655532</c:v>
                </c:pt>
                <c:pt idx="27901" formatCode="m/d/yyyy\ h:mm">
                  <c:v>40734.833333322233</c:v>
                </c:pt>
                <c:pt idx="27902" formatCode="m/d/yyyy\ h:mm">
                  <c:v>40734.874999988904</c:v>
                </c:pt>
                <c:pt idx="27903" formatCode="m/d/yyyy\ h:mm">
                  <c:v>40734.916666655561</c:v>
                </c:pt>
                <c:pt idx="27904" formatCode="m/d/yyyy\ h:mm">
                  <c:v>40734.95833332224</c:v>
                </c:pt>
                <c:pt idx="27905" formatCode="m/d/yyyy\ h:mm">
                  <c:v>40734.999999988882</c:v>
                </c:pt>
                <c:pt idx="27906" formatCode="m/d/yyyy\ h:mm">
                  <c:v>40735.041666655532</c:v>
                </c:pt>
                <c:pt idx="27907" formatCode="m/d/yyyy\ h:mm">
                  <c:v>40735.083333322211</c:v>
                </c:pt>
                <c:pt idx="27908" formatCode="m/d/yyyy\ h:mm">
                  <c:v>40735.124999988882</c:v>
                </c:pt>
                <c:pt idx="27909" formatCode="m/d/yyyy\ h:mm">
                  <c:v>40735.166666655525</c:v>
                </c:pt>
                <c:pt idx="27910" formatCode="m/d/yyyy\ h:mm">
                  <c:v>40735.208333322211</c:v>
                </c:pt>
                <c:pt idx="27911" formatCode="m/d/yyyy\ h:mm">
                  <c:v>40735.249999988868</c:v>
                </c:pt>
                <c:pt idx="27912" formatCode="m/d/yyyy\ h:mm">
                  <c:v>40735.291666655503</c:v>
                </c:pt>
                <c:pt idx="27913" formatCode="m/d/yyyy\ h:mm">
                  <c:v>40735.333333322211</c:v>
                </c:pt>
                <c:pt idx="27914" formatCode="m/d/yyyy\ h:mm">
                  <c:v>40735.374999988875</c:v>
                </c:pt>
                <c:pt idx="27915" formatCode="m/d/yyyy\ h:mm">
                  <c:v>40735.416666655532</c:v>
                </c:pt>
                <c:pt idx="27916" formatCode="m/d/yyyy\ h:mm">
                  <c:v>40735.458333322218</c:v>
                </c:pt>
                <c:pt idx="27917" formatCode="m/d/yyyy\ h:mm">
                  <c:v>40735.499999988853</c:v>
                </c:pt>
                <c:pt idx="27918" formatCode="m/d/yyyy\ h:mm">
                  <c:v>40735.541666655503</c:v>
                </c:pt>
                <c:pt idx="27919" formatCode="m/d/yyyy\ h:mm">
                  <c:v>40735.583333322196</c:v>
                </c:pt>
                <c:pt idx="27920" formatCode="m/d/yyyy\ h:mm">
                  <c:v>40735.624999988846</c:v>
                </c:pt>
                <c:pt idx="27921" formatCode="m/d/yyyy\ h:mm">
                  <c:v>40735.666666655496</c:v>
                </c:pt>
                <c:pt idx="27922" formatCode="m/d/yyyy\ h:mm">
                  <c:v>40735.708333322196</c:v>
                </c:pt>
                <c:pt idx="27923" formatCode="m/d/yyyy\ h:mm">
                  <c:v>40735.749999988839</c:v>
                </c:pt>
                <c:pt idx="27924" formatCode="m/d/yyyy\ h:mm">
                  <c:v>40735.791666655474</c:v>
                </c:pt>
                <c:pt idx="27925" formatCode="m/d/yyyy\ h:mm">
                  <c:v>40735.833333322189</c:v>
                </c:pt>
                <c:pt idx="27926" formatCode="m/d/yyyy\ h:mm">
                  <c:v>40735.874999988846</c:v>
                </c:pt>
                <c:pt idx="27927" formatCode="m/d/yyyy\ h:mm">
                  <c:v>40735.916666655496</c:v>
                </c:pt>
                <c:pt idx="27928" formatCode="m/d/yyyy\ h:mm">
                  <c:v>40735.958333322196</c:v>
                </c:pt>
                <c:pt idx="27929" formatCode="m/d/yyyy\ h:mm">
                  <c:v>40735.999999988831</c:v>
                </c:pt>
                <c:pt idx="27930" formatCode="m/d/yyyy\ h:mm">
                  <c:v>40736.041666655474</c:v>
                </c:pt>
                <c:pt idx="27931" formatCode="m/d/yyyy\ h:mm">
                  <c:v>40736.083333322167</c:v>
                </c:pt>
                <c:pt idx="27932" formatCode="m/d/yyyy\ h:mm">
                  <c:v>40736.124999988817</c:v>
                </c:pt>
                <c:pt idx="27933" formatCode="m/d/yyyy\ h:mm">
                  <c:v>40736.166666655474</c:v>
                </c:pt>
                <c:pt idx="27934" formatCode="m/d/yyyy\ h:mm">
                  <c:v>40736.20833332216</c:v>
                </c:pt>
                <c:pt idx="27935" formatCode="m/d/yyyy\ h:mm">
                  <c:v>40736.24999998881</c:v>
                </c:pt>
                <c:pt idx="27936" formatCode="m/d/yyyy\ h:mm">
                  <c:v>40736.291666655452</c:v>
                </c:pt>
                <c:pt idx="27937" formatCode="m/d/yyyy\ h:mm">
                  <c:v>40736.333333322153</c:v>
                </c:pt>
                <c:pt idx="27938" formatCode="m/d/yyyy\ h:mm">
                  <c:v>40736.374999988817</c:v>
                </c:pt>
                <c:pt idx="27939" formatCode="m/d/yyyy\ h:mm">
                  <c:v>40736.416666655467</c:v>
                </c:pt>
                <c:pt idx="27940" formatCode="m/d/yyyy\ h:mm">
                  <c:v>40736.45833332216</c:v>
                </c:pt>
                <c:pt idx="27941" formatCode="m/d/yyyy\ h:mm">
                  <c:v>40736.499999988795</c:v>
                </c:pt>
                <c:pt idx="27942" formatCode="m/d/yyyy\ h:mm">
                  <c:v>40736.541666655445</c:v>
                </c:pt>
                <c:pt idx="27943" formatCode="m/d/yyyy\ h:mm">
                  <c:v>40736.583333322145</c:v>
                </c:pt>
                <c:pt idx="27944" formatCode="m/d/yyyy\ h:mm">
                  <c:v>40736.624999988788</c:v>
                </c:pt>
                <c:pt idx="27945" formatCode="m/d/yyyy\ h:mm">
                  <c:v>40736.666666655437</c:v>
                </c:pt>
                <c:pt idx="27946" formatCode="m/d/yyyy\ h:mm">
                  <c:v>40736.708333322138</c:v>
                </c:pt>
                <c:pt idx="27947" formatCode="m/d/yyyy\ h:mm">
                  <c:v>40736.74999998878</c:v>
                </c:pt>
                <c:pt idx="27948" formatCode="m/d/yyyy\ h:mm">
                  <c:v>40736.791666655416</c:v>
                </c:pt>
                <c:pt idx="27949" formatCode="m/d/yyyy\ h:mm">
                  <c:v>40736.833333322124</c:v>
                </c:pt>
                <c:pt idx="27950" formatCode="m/d/yyyy\ h:mm">
                  <c:v>40736.874999988788</c:v>
                </c:pt>
                <c:pt idx="27951" formatCode="m/d/yyyy\ h:mm">
                  <c:v>40736.916666655437</c:v>
                </c:pt>
                <c:pt idx="27952" formatCode="m/d/yyyy\ h:mm">
                  <c:v>40736.958333322131</c:v>
                </c:pt>
                <c:pt idx="27953" formatCode="m/d/yyyy\ h:mm">
                  <c:v>40736.999999988766</c:v>
                </c:pt>
                <c:pt idx="27954" formatCode="m/d/yyyy\ h:mm">
                  <c:v>40737.041666655416</c:v>
                </c:pt>
                <c:pt idx="27955" formatCode="m/d/yyyy\ h:mm">
                  <c:v>40737.083333322109</c:v>
                </c:pt>
                <c:pt idx="27956" formatCode="m/d/yyyy\ h:mm">
                  <c:v>40737.124999988759</c:v>
                </c:pt>
                <c:pt idx="27957" formatCode="m/d/yyyy\ h:mm">
                  <c:v>40737.166666655408</c:v>
                </c:pt>
                <c:pt idx="27958" formatCode="m/d/yyyy\ h:mm">
                  <c:v>40737.208333322102</c:v>
                </c:pt>
                <c:pt idx="27959" formatCode="m/d/yyyy\ h:mm">
                  <c:v>40737.249999988751</c:v>
                </c:pt>
                <c:pt idx="27960" formatCode="m/d/yyyy\ h:mm">
                  <c:v>40737.291666655387</c:v>
                </c:pt>
                <c:pt idx="27961" formatCode="m/d/yyyy\ h:mm">
                  <c:v>40737.333333322094</c:v>
                </c:pt>
                <c:pt idx="27962" formatCode="m/d/yyyy\ h:mm">
                  <c:v>40737.374999988759</c:v>
                </c:pt>
                <c:pt idx="27963" formatCode="m/d/yyyy\ h:mm">
                  <c:v>40737.416666655408</c:v>
                </c:pt>
                <c:pt idx="27964" formatCode="m/d/yyyy\ h:mm">
                  <c:v>40737.458333322102</c:v>
                </c:pt>
                <c:pt idx="27965" formatCode="m/d/yyyy\ h:mm">
                  <c:v>40737.499999988737</c:v>
                </c:pt>
                <c:pt idx="27966" formatCode="m/d/yyyy\ h:mm">
                  <c:v>40737.541666655387</c:v>
                </c:pt>
                <c:pt idx="27967" formatCode="m/d/yyyy\ h:mm">
                  <c:v>40737.58333332208</c:v>
                </c:pt>
                <c:pt idx="27968" formatCode="m/d/yyyy\ h:mm">
                  <c:v>40737.62499998873</c:v>
                </c:pt>
                <c:pt idx="27969" formatCode="m/d/yyyy\ h:mm">
                  <c:v>40737.666666655379</c:v>
                </c:pt>
                <c:pt idx="27970" formatCode="m/d/yyyy\ h:mm">
                  <c:v>40737.708333322073</c:v>
                </c:pt>
                <c:pt idx="27971" formatCode="m/d/yyyy\ h:mm">
                  <c:v>40737.749999988722</c:v>
                </c:pt>
                <c:pt idx="27972" formatCode="m/d/yyyy\ h:mm">
                  <c:v>40737.791666655357</c:v>
                </c:pt>
                <c:pt idx="27973" formatCode="m/d/yyyy\ h:mm">
                  <c:v>40737.833333322065</c:v>
                </c:pt>
                <c:pt idx="27974" formatCode="m/d/yyyy\ h:mm">
                  <c:v>40737.87499998873</c:v>
                </c:pt>
                <c:pt idx="27975" formatCode="m/d/yyyy\ h:mm">
                  <c:v>40737.916666655379</c:v>
                </c:pt>
                <c:pt idx="27976" formatCode="m/d/yyyy\ h:mm">
                  <c:v>40737.958333322065</c:v>
                </c:pt>
                <c:pt idx="27977" formatCode="m/d/yyyy\ h:mm">
                  <c:v>40737.999999988708</c:v>
                </c:pt>
                <c:pt idx="27978" formatCode="m/d/yyyy\ h:mm">
                  <c:v>40738.041666655357</c:v>
                </c:pt>
                <c:pt idx="27979" formatCode="m/d/yyyy\ h:mm">
                  <c:v>40738.083333322043</c:v>
                </c:pt>
                <c:pt idx="27980" formatCode="m/d/yyyy\ h:mm">
                  <c:v>40738.1249999887</c:v>
                </c:pt>
                <c:pt idx="27981" formatCode="m/d/yyyy\ h:mm">
                  <c:v>40738.16666665535</c:v>
                </c:pt>
                <c:pt idx="27982" formatCode="m/d/yyyy\ h:mm">
                  <c:v>40738.208333322043</c:v>
                </c:pt>
                <c:pt idx="27983" formatCode="m/d/yyyy\ h:mm">
                  <c:v>40738.249999988686</c:v>
                </c:pt>
                <c:pt idx="27984" formatCode="m/d/yyyy\ h:mm">
                  <c:v>40738.291666655321</c:v>
                </c:pt>
                <c:pt idx="27985" formatCode="m/d/yyyy\ h:mm">
                  <c:v>40738.333333322036</c:v>
                </c:pt>
                <c:pt idx="27986" formatCode="m/d/yyyy\ h:mm">
                  <c:v>40738.374999988693</c:v>
                </c:pt>
                <c:pt idx="27987" formatCode="m/d/yyyy\ h:mm">
                  <c:v>40738.41666665535</c:v>
                </c:pt>
                <c:pt idx="27988" formatCode="m/d/yyyy\ h:mm">
                  <c:v>40738.458333322043</c:v>
                </c:pt>
                <c:pt idx="27989" formatCode="m/d/yyyy\ h:mm">
                  <c:v>40738.499999988679</c:v>
                </c:pt>
                <c:pt idx="27990" formatCode="m/d/yyyy\ h:mm">
                  <c:v>40738.541666655321</c:v>
                </c:pt>
                <c:pt idx="27991" formatCode="m/d/yyyy\ h:mm">
                  <c:v>40738.583333322022</c:v>
                </c:pt>
                <c:pt idx="27992" formatCode="m/d/yyyy\ h:mm">
                  <c:v>40738.624999988671</c:v>
                </c:pt>
                <c:pt idx="27993" formatCode="m/d/yyyy\ h:mm">
                  <c:v>40738.666666655321</c:v>
                </c:pt>
                <c:pt idx="27994" formatCode="m/d/yyyy\ h:mm">
                  <c:v>40738.708333322014</c:v>
                </c:pt>
                <c:pt idx="27995" formatCode="m/d/yyyy\ h:mm">
                  <c:v>40738.749999988664</c:v>
                </c:pt>
                <c:pt idx="27996" formatCode="m/d/yyyy\ h:mm">
                  <c:v>40738.791666655299</c:v>
                </c:pt>
                <c:pt idx="27997" formatCode="m/d/yyyy\ h:mm">
                  <c:v>40738.833333321993</c:v>
                </c:pt>
                <c:pt idx="27998" formatCode="m/d/yyyy\ h:mm">
                  <c:v>40738.874999988671</c:v>
                </c:pt>
                <c:pt idx="27999" formatCode="m/d/yyyy\ h:mm">
                  <c:v>40738.916666655321</c:v>
                </c:pt>
                <c:pt idx="28000" formatCode="m/d/yyyy\ h:mm">
                  <c:v>40738.958333322014</c:v>
                </c:pt>
                <c:pt idx="28001" formatCode="m/d/yyyy\ h:mm">
                  <c:v>40738.99999998865</c:v>
                </c:pt>
                <c:pt idx="28002" formatCode="m/d/yyyy\ h:mm">
                  <c:v>40739.041666655299</c:v>
                </c:pt>
                <c:pt idx="28003" formatCode="m/d/yyyy\ h:mm">
                  <c:v>40739.083333321993</c:v>
                </c:pt>
                <c:pt idx="28004" formatCode="m/d/yyyy\ h:mm">
                  <c:v>40739.124999988635</c:v>
                </c:pt>
                <c:pt idx="28005" formatCode="m/d/yyyy\ h:mm">
                  <c:v>40739.166666655285</c:v>
                </c:pt>
                <c:pt idx="28006" formatCode="m/d/yyyy\ h:mm">
                  <c:v>40739.208333321985</c:v>
                </c:pt>
                <c:pt idx="28007" formatCode="m/d/yyyy\ h:mm">
                  <c:v>40739.249999988635</c:v>
                </c:pt>
                <c:pt idx="28008" formatCode="m/d/yyyy\ h:mm">
                  <c:v>40739.291666655263</c:v>
                </c:pt>
                <c:pt idx="28009" formatCode="m/d/yyyy\ h:mm">
                  <c:v>40739.333333321963</c:v>
                </c:pt>
                <c:pt idx="28010" formatCode="m/d/yyyy\ h:mm">
                  <c:v>40739.374999988642</c:v>
                </c:pt>
                <c:pt idx="28011" formatCode="m/d/yyyy\ h:mm">
                  <c:v>40739.416666655285</c:v>
                </c:pt>
                <c:pt idx="28012" formatCode="m/d/yyyy\ h:mm">
                  <c:v>40739.458333321985</c:v>
                </c:pt>
                <c:pt idx="28013" formatCode="m/d/yyyy\ h:mm">
                  <c:v>40739.49999998862</c:v>
                </c:pt>
                <c:pt idx="28014" formatCode="m/d/yyyy\ h:mm">
                  <c:v>40739.54166665527</c:v>
                </c:pt>
                <c:pt idx="28015" formatCode="m/d/yyyy\ h:mm">
                  <c:v>40739.583333321949</c:v>
                </c:pt>
                <c:pt idx="28016" formatCode="m/d/yyyy\ h:mm">
                  <c:v>40739.624999988606</c:v>
                </c:pt>
                <c:pt idx="28017" formatCode="m/d/yyyy\ h:mm">
                  <c:v>40739.666666655263</c:v>
                </c:pt>
                <c:pt idx="28018" formatCode="m/d/yyyy\ h:mm">
                  <c:v>40739.708333321942</c:v>
                </c:pt>
                <c:pt idx="28019" formatCode="m/d/yyyy\ h:mm">
                  <c:v>40739.749999988606</c:v>
                </c:pt>
                <c:pt idx="28020" formatCode="m/d/yyyy\ h:mm">
                  <c:v>40739.791666655241</c:v>
                </c:pt>
                <c:pt idx="28021" formatCode="m/d/yyyy\ h:mm">
                  <c:v>40739.833333321942</c:v>
                </c:pt>
                <c:pt idx="28022" formatCode="m/d/yyyy\ h:mm">
                  <c:v>40739.874999988613</c:v>
                </c:pt>
                <c:pt idx="28023" formatCode="m/d/yyyy\ h:mm">
                  <c:v>40739.916666655256</c:v>
                </c:pt>
                <c:pt idx="28024" formatCode="m/d/yyyy\ h:mm">
                  <c:v>40739.958333321949</c:v>
                </c:pt>
                <c:pt idx="28025" formatCode="m/d/yyyy\ h:mm">
                  <c:v>40739.999999988591</c:v>
                </c:pt>
                <c:pt idx="28026" formatCode="m/d/yyyy\ h:mm">
                  <c:v>40740.041666655234</c:v>
                </c:pt>
                <c:pt idx="28027" formatCode="m/d/yyyy\ h:mm">
                  <c:v>40740.083333321934</c:v>
                </c:pt>
                <c:pt idx="28028" formatCode="m/d/yyyy\ h:mm">
                  <c:v>40740.124999988591</c:v>
                </c:pt>
                <c:pt idx="28029" formatCode="m/d/yyyy\ h:mm">
                  <c:v>40740.166666655226</c:v>
                </c:pt>
                <c:pt idx="28030" formatCode="m/d/yyyy\ h:mm">
                  <c:v>40740.208333321913</c:v>
                </c:pt>
                <c:pt idx="28031" formatCode="m/d/yyyy\ h:mm">
                  <c:v>40740.249999988591</c:v>
                </c:pt>
                <c:pt idx="28032" formatCode="m/d/yyyy\ h:mm">
                  <c:v>40740.291666655197</c:v>
                </c:pt>
                <c:pt idx="28033" formatCode="m/d/yyyy\ h:mm">
                  <c:v>40740.333333321913</c:v>
                </c:pt>
                <c:pt idx="28034" formatCode="m/d/yyyy\ h:mm">
                  <c:v>40740.374999988591</c:v>
                </c:pt>
                <c:pt idx="28035" formatCode="m/d/yyyy\ h:mm">
                  <c:v>40740.416666655234</c:v>
                </c:pt>
                <c:pt idx="28036" formatCode="m/d/yyyy\ h:mm">
                  <c:v>40740.45833332192</c:v>
                </c:pt>
                <c:pt idx="28037" formatCode="m/d/yyyy\ h:mm">
                  <c:v>40740.499999988562</c:v>
                </c:pt>
                <c:pt idx="28038" formatCode="m/d/yyyy\ h:mm">
                  <c:v>40740.541666655205</c:v>
                </c:pt>
                <c:pt idx="28039" formatCode="m/d/yyyy\ h:mm">
                  <c:v>40740.583333321891</c:v>
                </c:pt>
                <c:pt idx="28040" formatCode="m/d/yyyy\ h:mm">
                  <c:v>40740.624999988562</c:v>
                </c:pt>
                <c:pt idx="28041" formatCode="m/d/yyyy\ h:mm">
                  <c:v>40740.666666655197</c:v>
                </c:pt>
                <c:pt idx="28042" formatCode="m/d/yyyy\ h:mm">
                  <c:v>40740.708333321883</c:v>
                </c:pt>
                <c:pt idx="28043" formatCode="m/d/yyyy\ h:mm">
                  <c:v>40740.749999988548</c:v>
                </c:pt>
                <c:pt idx="28044" formatCode="m/d/yyyy\ h:mm">
                  <c:v>40740.791666655176</c:v>
                </c:pt>
                <c:pt idx="28045" formatCode="m/d/yyyy\ h:mm">
                  <c:v>40740.833333321883</c:v>
                </c:pt>
                <c:pt idx="28046" formatCode="m/d/yyyy\ h:mm">
                  <c:v>40740.874999988555</c:v>
                </c:pt>
                <c:pt idx="28047" formatCode="m/d/yyyy\ h:mm">
                  <c:v>40740.916666655205</c:v>
                </c:pt>
                <c:pt idx="28048" formatCode="m/d/yyyy\ h:mm">
                  <c:v>40740.958333321891</c:v>
                </c:pt>
                <c:pt idx="28049" formatCode="m/d/yyyy\ h:mm">
                  <c:v>40740.999999988533</c:v>
                </c:pt>
                <c:pt idx="28050" formatCode="m/d/yyyy\ h:mm">
                  <c:v>40741.041666655183</c:v>
                </c:pt>
                <c:pt idx="28051" formatCode="m/d/yyyy\ h:mm">
                  <c:v>40741.083333321862</c:v>
                </c:pt>
                <c:pt idx="28052" formatCode="m/d/yyyy\ h:mm">
                  <c:v>40741.124999988533</c:v>
                </c:pt>
                <c:pt idx="28053" formatCode="m/d/yyyy\ h:mm">
                  <c:v>40741.166666655176</c:v>
                </c:pt>
                <c:pt idx="28054" formatCode="m/d/yyyy\ h:mm">
                  <c:v>40741.208333321862</c:v>
                </c:pt>
                <c:pt idx="28055" formatCode="m/d/yyyy\ h:mm">
                  <c:v>40741.249999988519</c:v>
                </c:pt>
                <c:pt idx="28056" formatCode="m/d/yyyy\ h:mm">
                  <c:v>40741.291666655154</c:v>
                </c:pt>
                <c:pt idx="28057" formatCode="m/d/yyyy\ h:mm">
                  <c:v>40741.333333321847</c:v>
                </c:pt>
                <c:pt idx="28058" formatCode="m/d/yyyy\ h:mm">
                  <c:v>40741.374999988526</c:v>
                </c:pt>
                <c:pt idx="28059" formatCode="m/d/yyyy\ h:mm">
                  <c:v>40741.416666655183</c:v>
                </c:pt>
                <c:pt idx="28060" formatCode="m/d/yyyy\ h:mm">
                  <c:v>40741.458333321854</c:v>
                </c:pt>
                <c:pt idx="28061" formatCode="m/d/yyyy\ h:mm">
                  <c:v>40741.499999988511</c:v>
                </c:pt>
                <c:pt idx="28062" formatCode="m/d/yyyy\ h:mm">
                  <c:v>40741.541666655154</c:v>
                </c:pt>
                <c:pt idx="28063" formatCode="m/d/yyyy\ h:mm">
                  <c:v>40741.583333321832</c:v>
                </c:pt>
                <c:pt idx="28064" formatCode="m/d/yyyy\ h:mm">
                  <c:v>40741.624999988497</c:v>
                </c:pt>
                <c:pt idx="28065" formatCode="m/d/yyyy\ h:mm">
                  <c:v>40741.666666655154</c:v>
                </c:pt>
                <c:pt idx="28066" formatCode="m/d/yyyy\ h:mm">
                  <c:v>40741.708333321832</c:v>
                </c:pt>
                <c:pt idx="28067" formatCode="m/d/yyyy\ h:mm">
                  <c:v>40741.749999988489</c:v>
                </c:pt>
                <c:pt idx="28068" formatCode="m/d/yyyy\ h:mm">
                  <c:v>40741.791666655132</c:v>
                </c:pt>
                <c:pt idx="28069" formatCode="m/d/yyyy\ h:mm">
                  <c:v>40741.833333321818</c:v>
                </c:pt>
                <c:pt idx="28070" formatCode="m/d/yyyy\ h:mm">
                  <c:v>40741.874999988497</c:v>
                </c:pt>
                <c:pt idx="28071" formatCode="m/d/yyyy\ h:mm">
                  <c:v>40741.916666655146</c:v>
                </c:pt>
                <c:pt idx="28072" formatCode="m/d/yyyy\ h:mm">
                  <c:v>40741.958333321825</c:v>
                </c:pt>
                <c:pt idx="28073" formatCode="m/d/yyyy\ h:mm">
                  <c:v>40741.999999988482</c:v>
                </c:pt>
                <c:pt idx="28074" formatCode="m/d/yyyy\ h:mm">
                  <c:v>40742.041666655125</c:v>
                </c:pt>
                <c:pt idx="28075" formatCode="m/d/yyyy\ h:mm">
                  <c:v>40742.083333321803</c:v>
                </c:pt>
                <c:pt idx="28076" formatCode="m/d/yyyy\ h:mm">
                  <c:v>40742.124999988468</c:v>
                </c:pt>
                <c:pt idx="28077" formatCode="m/d/yyyy\ h:mm">
                  <c:v>40742.166666655125</c:v>
                </c:pt>
                <c:pt idx="28078" formatCode="m/d/yyyy\ h:mm">
                  <c:v>40742.208333321796</c:v>
                </c:pt>
                <c:pt idx="28079" formatCode="m/d/yyyy\ h:mm">
                  <c:v>40742.24999998846</c:v>
                </c:pt>
                <c:pt idx="28080" formatCode="m/d/yyyy\ h:mm">
                  <c:v>40742.291666655103</c:v>
                </c:pt>
                <c:pt idx="28081" formatCode="m/d/yyyy\ h:mm">
                  <c:v>40742.333333321789</c:v>
                </c:pt>
                <c:pt idx="28082" formatCode="m/d/yyyy\ h:mm">
                  <c:v>40742.374999988468</c:v>
                </c:pt>
                <c:pt idx="28083" formatCode="m/d/yyyy\ h:mm">
                  <c:v>40742.416666655117</c:v>
                </c:pt>
                <c:pt idx="28084" formatCode="m/d/yyyy\ h:mm">
                  <c:v>40742.458333321796</c:v>
                </c:pt>
                <c:pt idx="28085" formatCode="m/d/yyyy\ h:mm">
                  <c:v>40742.499999988446</c:v>
                </c:pt>
                <c:pt idx="28086" formatCode="m/d/yyyy\ h:mm">
                  <c:v>40742.541666655095</c:v>
                </c:pt>
                <c:pt idx="28087" formatCode="m/d/yyyy\ h:mm">
                  <c:v>40742.583333321782</c:v>
                </c:pt>
                <c:pt idx="28088" formatCode="m/d/yyyy\ h:mm">
                  <c:v>40742.624999988439</c:v>
                </c:pt>
                <c:pt idx="28089" formatCode="m/d/yyyy\ h:mm">
                  <c:v>40742.666666655088</c:v>
                </c:pt>
                <c:pt idx="28090" formatCode="m/d/yyyy\ h:mm">
                  <c:v>40742.708333321767</c:v>
                </c:pt>
                <c:pt idx="28091" formatCode="m/d/yyyy\ h:mm">
                  <c:v>40742.749999988431</c:v>
                </c:pt>
                <c:pt idx="28092" formatCode="m/d/yyyy\ h:mm">
                  <c:v>40742.791666655066</c:v>
                </c:pt>
                <c:pt idx="28093" formatCode="m/d/yyyy\ h:mm">
                  <c:v>40742.83333332176</c:v>
                </c:pt>
                <c:pt idx="28094" formatCode="m/d/yyyy\ h:mm">
                  <c:v>40742.874999988446</c:v>
                </c:pt>
                <c:pt idx="28095" formatCode="m/d/yyyy\ h:mm">
                  <c:v>40742.916666655088</c:v>
                </c:pt>
                <c:pt idx="28096" formatCode="m/d/yyyy\ h:mm">
                  <c:v>40742.958333321767</c:v>
                </c:pt>
                <c:pt idx="28097" formatCode="m/d/yyyy\ h:mm">
                  <c:v>40742.999999988417</c:v>
                </c:pt>
                <c:pt idx="28098" formatCode="m/d/yyyy\ h:mm">
                  <c:v>40743.041666655074</c:v>
                </c:pt>
                <c:pt idx="28099" formatCode="m/d/yyyy\ h:mm">
                  <c:v>40743.083333321745</c:v>
                </c:pt>
                <c:pt idx="28100" formatCode="m/d/yyyy\ h:mm">
                  <c:v>40743.124999988409</c:v>
                </c:pt>
                <c:pt idx="28101" formatCode="m/d/yyyy\ h:mm">
                  <c:v>40743.166666655074</c:v>
                </c:pt>
                <c:pt idx="28102" formatCode="m/d/yyyy\ h:mm">
                  <c:v>40743.208333321738</c:v>
                </c:pt>
                <c:pt idx="28103" formatCode="m/d/yyyy\ h:mm">
                  <c:v>40743.249999988402</c:v>
                </c:pt>
                <c:pt idx="28104" formatCode="m/d/yyyy\ h:mm">
                  <c:v>40743.291666655037</c:v>
                </c:pt>
                <c:pt idx="28105" formatCode="m/d/yyyy\ h:mm">
                  <c:v>40743.333333321731</c:v>
                </c:pt>
                <c:pt idx="28106" formatCode="m/d/yyyy\ h:mm">
                  <c:v>40743.374999988409</c:v>
                </c:pt>
                <c:pt idx="28107" formatCode="m/d/yyyy\ h:mm">
                  <c:v>40743.416666655059</c:v>
                </c:pt>
                <c:pt idx="28108" formatCode="m/d/yyyy\ h:mm">
                  <c:v>40743.458333321738</c:v>
                </c:pt>
                <c:pt idx="28109" formatCode="m/d/yyyy\ h:mm">
                  <c:v>40743.499999988388</c:v>
                </c:pt>
                <c:pt idx="28110" formatCode="m/d/yyyy\ h:mm">
                  <c:v>40743.541666655037</c:v>
                </c:pt>
                <c:pt idx="28111" formatCode="m/d/yyyy\ h:mm">
                  <c:v>40743.583333321716</c:v>
                </c:pt>
                <c:pt idx="28112" formatCode="m/d/yyyy\ h:mm">
                  <c:v>40743.62499998838</c:v>
                </c:pt>
                <c:pt idx="28113" formatCode="m/d/yyyy\ h:mm">
                  <c:v>40743.66666665503</c:v>
                </c:pt>
                <c:pt idx="28114" formatCode="m/d/yyyy\ h:mm">
                  <c:v>40743.708333321709</c:v>
                </c:pt>
                <c:pt idx="28115" formatCode="m/d/yyyy\ h:mm">
                  <c:v>40743.749999988373</c:v>
                </c:pt>
                <c:pt idx="28116" formatCode="m/d/yyyy\ h:mm">
                  <c:v>40743.791666655008</c:v>
                </c:pt>
                <c:pt idx="28117" formatCode="m/d/yyyy\ h:mm">
                  <c:v>40743.833333321702</c:v>
                </c:pt>
                <c:pt idx="28118" formatCode="m/d/yyyy\ h:mm">
                  <c:v>40743.87499998838</c:v>
                </c:pt>
                <c:pt idx="28119" formatCode="m/d/yyyy\ h:mm">
                  <c:v>40743.91666665503</c:v>
                </c:pt>
                <c:pt idx="28120" formatCode="m/d/yyyy\ h:mm">
                  <c:v>40743.958333321709</c:v>
                </c:pt>
                <c:pt idx="28121" formatCode="m/d/yyyy\ h:mm">
                  <c:v>40743.999999988358</c:v>
                </c:pt>
                <c:pt idx="28122" formatCode="m/d/yyyy\ h:mm">
                  <c:v>40744.041666655008</c:v>
                </c:pt>
                <c:pt idx="28123" formatCode="m/d/yyyy\ h:mm">
                  <c:v>40744.083333321687</c:v>
                </c:pt>
                <c:pt idx="28124" formatCode="m/d/yyyy\ h:mm">
                  <c:v>40744.124999988351</c:v>
                </c:pt>
                <c:pt idx="28125" formatCode="m/d/yyyy\ h:mm">
                  <c:v>40744.166666655001</c:v>
                </c:pt>
                <c:pt idx="28126" formatCode="m/d/yyyy\ h:mm">
                  <c:v>40744.20833332168</c:v>
                </c:pt>
                <c:pt idx="28127" formatCode="m/d/yyyy\ h:mm">
                  <c:v>40744.249999988344</c:v>
                </c:pt>
                <c:pt idx="28128" formatCode="m/d/yyyy\ h:mm">
                  <c:v>40744.291666654986</c:v>
                </c:pt>
                <c:pt idx="28129" formatCode="m/d/yyyy\ h:mm">
                  <c:v>40744.333333321672</c:v>
                </c:pt>
                <c:pt idx="28130" formatCode="m/d/yyyy\ h:mm">
                  <c:v>40744.374999988351</c:v>
                </c:pt>
                <c:pt idx="28131" formatCode="m/d/yyyy\ h:mm">
                  <c:v>40744.416666655001</c:v>
                </c:pt>
                <c:pt idx="28132" formatCode="m/d/yyyy\ h:mm">
                  <c:v>40744.45833332168</c:v>
                </c:pt>
                <c:pt idx="28133" formatCode="m/d/yyyy\ h:mm">
                  <c:v>40744.499999988329</c:v>
                </c:pt>
                <c:pt idx="28134" formatCode="m/d/yyyy\ h:mm">
                  <c:v>40744.541666654994</c:v>
                </c:pt>
                <c:pt idx="28135" formatCode="m/d/yyyy\ h:mm">
                  <c:v>40744.583333321658</c:v>
                </c:pt>
                <c:pt idx="28136" formatCode="m/d/yyyy\ h:mm">
                  <c:v>40744.624999988322</c:v>
                </c:pt>
                <c:pt idx="28137" formatCode="m/d/yyyy\ h:mm">
                  <c:v>40744.666666654986</c:v>
                </c:pt>
                <c:pt idx="28138" formatCode="m/d/yyyy\ h:mm">
                  <c:v>40744.708333321651</c:v>
                </c:pt>
                <c:pt idx="28139" formatCode="m/d/yyyy\ h:mm">
                  <c:v>40744.749999988315</c:v>
                </c:pt>
                <c:pt idx="28140" formatCode="m/d/yyyy\ h:mm">
                  <c:v>40744.791666654965</c:v>
                </c:pt>
                <c:pt idx="28141" formatCode="m/d/yyyy\ h:mm">
                  <c:v>40744.833333321636</c:v>
                </c:pt>
                <c:pt idx="28142" formatCode="m/d/yyyy\ h:mm">
                  <c:v>40744.874999988322</c:v>
                </c:pt>
                <c:pt idx="28143" formatCode="m/d/yyyy\ h:mm">
                  <c:v>40744.916666654986</c:v>
                </c:pt>
                <c:pt idx="28144" formatCode="m/d/yyyy\ h:mm">
                  <c:v>40744.958333321643</c:v>
                </c:pt>
                <c:pt idx="28145" formatCode="m/d/yyyy\ h:mm">
                  <c:v>40744.9999999883</c:v>
                </c:pt>
                <c:pt idx="28146" formatCode="m/d/yyyy\ h:mm">
                  <c:v>40745.041666654965</c:v>
                </c:pt>
                <c:pt idx="28147" formatCode="m/d/yyyy\ h:mm">
                  <c:v>40745.083333321629</c:v>
                </c:pt>
                <c:pt idx="28148" formatCode="m/d/yyyy\ h:mm">
                  <c:v>40745.124999988286</c:v>
                </c:pt>
                <c:pt idx="28149" formatCode="m/d/yyyy\ h:mm">
                  <c:v>40745.166666654957</c:v>
                </c:pt>
                <c:pt idx="28150" formatCode="m/d/yyyy\ h:mm">
                  <c:v>40745.208333321621</c:v>
                </c:pt>
                <c:pt idx="28151" formatCode="m/d/yyyy\ h:mm">
                  <c:v>40745.249999988286</c:v>
                </c:pt>
                <c:pt idx="28152" formatCode="m/d/yyyy\ h:mm">
                  <c:v>40745.291666654928</c:v>
                </c:pt>
                <c:pt idx="28153" formatCode="m/d/yyyy\ h:mm">
                  <c:v>40745.333333321614</c:v>
                </c:pt>
                <c:pt idx="28154" formatCode="m/d/yyyy\ h:mm">
                  <c:v>40745.374999988293</c:v>
                </c:pt>
                <c:pt idx="28155" formatCode="m/d/yyyy\ h:mm">
                  <c:v>40745.416666654943</c:v>
                </c:pt>
                <c:pt idx="28156" formatCode="m/d/yyyy\ h:mm">
                  <c:v>40745.458333321621</c:v>
                </c:pt>
                <c:pt idx="28157" formatCode="m/d/yyyy\ h:mm">
                  <c:v>40745.499999988271</c:v>
                </c:pt>
                <c:pt idx="28158" formatCode="m/d/yyyy\ h:mm">
                  <c:v>40745.541666654935</c:v>
                </c:pt>
                <c:pt idx="28159" formatCode="m/d/yyyy\ h:mm">
                  <c:v>40745.5833333216</c:v>
                </c:pt>
                <c:pt idx="28160" formatCode="m/d/yyyy\ h:mm">
                  <c:v>40745.624999988264</c:v>
                </c:pt>
                <c:pt idx="28161" formatCode="m/d/yyyy\ h:mm">
                  <c:v>40745.666666654928</c:v>
                </c:pt>
                <c:pt idx="28162" formatCode="m/d/yyyy\ h:mm">
                  <c:v>40745.708333321592</c:v>
                </c:pt>
                <c:pt idx="28163" formatCode="m/d/yyyy\ h:mm">
                  <c:v>40745.749999988257</c:v>
                </c:pt>
                <c:pt idx="28164" formatCode="m/d/yyyy\ h:mm">
                  <c:v>40745.791666654906</c:v>
                </c:pt>
                <c:pt idx="28165" formatCode="m/d/yyyy\ h:mm">
                  <c:v>40745.833333321592</c:v>
                </c:pt>
                <c:pt idx="28166" formatCode="m/d/yyyy\ h:mm">
                  <c:v>40745.874999988249</c:v>
                </c:pt>
                <c:pt idx="28167" formatCode="m/d/yyyy\ h:mm">
                  <c:v>40745.916666654928</c:v>
                </c:pt>
                <c:pt idx="28168" formatCode="m/d/yyyy\ h:mm">
                  <c:v>40745.9583333216</c:v>
                </c:pt>
                <c:pt idx="28169" formatCode="m/d/yyyy\ h:mm">
                  <c:v>40745.999999988235</c:v>
                </c:pt>
                <c:pt idx="28170" formatCode="m/d/yyyy\ h:mm">
                  <c:v>40746.041666654906</c:v>
                </c:pt>
                <c:pt idx="28171" formatCode="m/d/yyyy\ h:mm">
                  <c:v>40746.083333321585</c:v>
                </c:pt>
                <c:pt idx="28172" formatCode="m/d/yyyy\ h:mm">
                  <c:v>40746.124999988235</c:v>
                </c:pt>
                <c:pt idx="28173" formatCode="m/d/yyyy\ h:mm">
                  <c:v>40746.166666654884</c:v>
                </c:pt>
                <c:pt idx="28174" formatCode="m/d/yyyy\ h:mm">
                  <c:v>40746.208333321563</c:v>
                </c:pt>
                <c:pt idx="28175" formatCode="m/d/yyyy\ h:mm">
                  <c:v>40746.249999988228</c:v>
                </c:pt>
                <c:pt idx="28176" formatCode="m/d/yyyy\ h:mm">
                  <c:v>40746.29166665487</c:v>
                </c:pt>
                <c:pt idx="28177" formatCode="m/d/yyyy\ h:mm">
                  <c:v>40746.333333321563</c:v>
                </c:pt>
                <c:pt idx="28178" formatCode="m/d/yyyy\ h:mm">
                  <c:v>40746.374999988235</c:v>
                </c:pt>
                <c:pt idx="28179" formatCode="m/d/yyyy\ h:mm">
                  <c:v>40746.416666654892</c:v>
                </c:pt>
                <c:pt idx="28180" formatCode="m/d/yyyy\ h:mm">
                  <c:v>40746.458333321571</c:v>
                </c:pt>
                <c:pt idx="28181" formatCode="m/d/yyyy\ h:mm">
                  <c:v>40746.499999988206</c:v>
                </c:pt>
                <c:pt idx="28182" formatCode="m/d/yyyy\ h:mm">
                  <c:v>40746.541666654877</c:v>
                </c:pt>
                <c:pt idx="28183" formatCode="m/d/yyyy\ h:mm">
                  <c:v>40746.583333321541</c:v>
                </c:pt>
                <c:pt idx="28184" formatCode="m/d/yyyy\ h:mm">
                  <c:v>40746.624999988206</c:v>
                </c:pt>
                <c:pt idx="28185" formatCode="m/d/yyyy\ h:mm">
                  <c:v>40746.66666665487</c:v>
                </c:pt>
                <c:pt idx="28186" formatCode="m/d/yyyy\ h:mm">
                  <c:v>40746.708333321541</c:v>
                </c:pt>
                <c:pt idx="28187" formatCode="m/d/yyyy\ h:mm">
                  <c:v>40746.749999988198</c:v>
                </c:pt>
                <c:pt idx="28188" formatCode="m/d/yyyy\ h:mm">
                  <c:v>40746.791666654834</c:v>
                </c:pt>
                <c:pt idx="28189" formatCode="m/d/yyyy\ h:mm">
                  <c:v>40746.833333321541</c:v>
                </c:pt>
                <c:pt idx="28190" formatCode="m/d/yyyy\ h:mm">
                  <c:v>40746.874999988206</c:v>
                </c:pt>
                <c:pt idx="28191" formatCode="m/d/yyyy\ h:mm">
                  <c:v>40746.916666654863</c:v>
                </c:pt>
                <c:pt idx="28192" formatCode="m/d/yyyy\ h:mm">
                  <c:v>40746.958333321549</c:v>
                </c:pt>
                <c:pt idx="28193" formatCode="m/d/yyyy\ h:mm">
                  <c:v>40746.999999988191</c:v>
                </c:pt>
                <c:pt idx="28194" formatCode="m/d/yyyy\ h:mm">
                  <c:v>40747.041666654834</c:v>
                </c:pt>
                <c:pt idx="28195" formatCode="m/d/yyyy\ h:mm">
                  <c:v>40747.083333321512</c:v>
                </c:pt>
                <c:pt idx="28196" formatCode="m/d/yyyy\ h:mm">
                  <c:v>40747.124999988191</c:v>
                </c:pt>
                <c:pt idx="28197" formatCode="m/d/yyyy\ h:mm">
                  <c:v>40747.166666654834</c:v>
                </c:pt>
                <c:pt idx="28198" formatCode="m/d/yyyy\ h:mm">
                  <c:v>40747.208333321512</c:v>
                </c:pt>
                <c:pt idx="28199" formatCode="m/d/yyyy\ h:mm">
                  <c:v>40747.249999988169</c:v>
                </c:pt>
                <c:pt idx="28200" formatCode="m/d/yyyy\ h:mm">
                  <c:v>40747.291666654819</c:v>
                </c:pt>
                <c:pt idx="28201" formatCode="m/d/yyyy\ h:mm">
                  <c:v>40747.333333321498</c:v>
                </c:pt>
                <c:pt idx="28202" formatCode="m/d/yyyy\ h:mm">
                  <c:v>40747.374999988177</c:v>
                </c:pt>
                <c:pt idx="28203" formatCode="m/d/yyyy\ h:mm">
                  <c:v>40747.416666654841</c:v>
                </c:pt>
                <c:pt idx="28204" formatCode="m/d/yyyy\ h:mm">
                  <c:v>40747.458333321505</c:v>
                </c:pt>
                <c:pt idx="28205" formatCode="m/d/yyyy\ h:mm">
                  <c:v>40747.499999988162</c:v>
                </c:pt>
                <c:pt idx="28206" formatCode="m/d/yyyy\ h:mm">
                  <c:v>40747.541666654804</c:v>
                </c:pt>
                <c:pt idx="28207" formatCode="m/d/yyyy\ h:mm">
                  <c:v>40747.583333321483</c:v>
                </c:pt>
                <c:pt idx="28208" formatCode="m/d/yyyy\ h:mm">
                  <c:v>40747.624999988147</c:v>
                </c:pt>
                <c:pt idx="28209" formatCode="m/d/yyyy\ h:mm">
                  <c:v>40747.666666654804</c:v>
                </c:pt>
                <c:pt idx="28210" formatCode="m/d/yyyy\ h:mm">
                  <c:v>40747.708333321483</c:v>
                </c:pt>
                <c:pt idx="28211" formatCode="m/d/yyyy\ h:mm">
                  <c:v>40747.74999998814</c:v>
                </c:pt>
                <c:pt idx="28212" formatCode="m/d/yyyy\ h:mm">
                  <c:v>40747.791666654783</c:v>
                </c:pt>
                <c:pt idx="28213" formatCode="m/d/yyyy\ h:mm">
                  <c:v>40747.833333321469</c:v>
                </c:pt>
                <c:pt idx="28214" formatCode="m/d/yyyy\ h:mm">
                  <c:v>40747.874999988147</c:v>
                </c:pt>
                <c:pt idx="28215" formatCode="m/d/yyyy\ h:mm">
                  <c:v>40747.916666654797</c:v>
                </c:pt>
                <c:pt idx="28216" formatCode="m/d/yyyy\ h:mm">
                  <c:v>40747.958333321476</c:v>
                </c:pt>
                <c:pt idx="28217" formatCode="m/d/yyyy\ h:mm">
                  <c:v>40747.999999988133</c:v>
                </c:pt>
                <c:pt idx="28218" formatCode="m/d/yyyy\ h:mm">
                  <c:v>40748.041666654775</c:v>
                </c:pt>
                <c:pt idx="28219" formatCode="m/d/yyyy\ h:mm">
                  <c:v>40748.083333321461</c:v>
                </c:pt>
                <c:pt idx="28220" formatCode="m/d/yyyy\ h:mm">
                  <c:v>40748.124999988118</c:v>
                </c:pt>
                <c:pt idx="28221" formatCode="m/d/yyyy\ h:mm">
                  <c:v>40748.166666654775</c:v>
                </c:pt>
                <c:pt idx="28222" formatCode="m/d/yyyy\ h:mm">
                  <c:v>40748.208333321447</c:v>
                </c:pt>
                <c:pt idx="28223" formatCode="m/d/yyyy\ h:mm">
                  <c:v>40748.249999988111</c:v>
                </c:pt>
                <c:pt idx="28224" formatCode="m/d/yyyy\ h:mm">
                  <c:v>40748.291666654753</c:v>
                </c:pt>
                <c:pt idx="28225" formatCode="m/d/yyyy\ h:mm">
                  <c:v>40748.33333332144</c:v>
                </c:pt>
                <c:pt idx="28226" formatCode="m/d/yyyy\ h:mm">
                  <c:v>40748.374999988126</c:v>
                </c:pt>
                <c:pt idx="28227" formatCode="m/d/yyyy\ h:mm">
                  <c:v>40748.416666654768</c:v>
                </c:pt>
                <c:pt idx="28228" formatCode="m/d/yyyy\ h:mm">
                  <c:v>40748.458333321447</c:v>
                </c:pt>
                <c:pt idx="28229" formatCode="m/d/yyyy\ h:mm">
                  <c:v>40748.499999988097</c:v>
                </c:pt>
                <c:pt idx="28230" formatCode="m/d/yyyy\ h:mm">
                  <c:v>40748.541666654746</c:v>
                </c:pt>
                <c:pt idx="28231" formatCode="m/d/yyyy\ h:mm">
                  <c:v>40748.583333321432</c:v>
                </c:pt>
                <c:pt idx="28232" formatCode="m/d/yyyy\ h:mm">
                  <c:v>40748.624999988089</c:v>
                </c:pt>
                <c:pt idx="28233" formatCode="m/d/yyyy\ h:mm">
                  <c:v>40748.666666654739</c:v>
                </c:pt>
                <c:pt idx="28234" formatCode="m/d/yyyy\ h:mm">
                  <c:v>40748.708333321418</c:v>
                </c:pt>
                <c:pt idx="28235" formatCode="m/d/yyyy\ h:mm">
                  <c:v>40748.749999988082</c:v>
                </c:pt>
                <c:pt idx="28236" formatCode="m/d/yyyy\ h:mm">
                  <c:v>40748.791666654717</c:v>
                </c:pt>
                <c:pt idx="28237" formatCode="m/d/yyyy\ h:mm">
                  <c:v>40748.83333332141</c:v>
                </c:pt>
                <c:pt idx="28238" formatCode="m/d/yyyy\ h:mm">
                  <c:v>40748.874999988097</c:v>
                </c:pt>
                <c:pt idx="28239" formatCode="m/d/yyyy\ h:mm">
                  <c:v>40748.916666654739</c:v>
                </c:pt>
                <c:pt idx="28240" formatCode="m/d/yyyy\ h:mm">
                  <c:v>40748.958333321418</c:v>
                </c:pt>
                <c:pt idx="28241" formatCode="m/d/yyyy\ h:mm">
                  <c:v>40748.999999988067</c:v>
                </c:pt>
                <c:pt idx="28242" formatCode="m/d/yyyy\ h:mm">
                  <c:v>40749.041666654724</c:v>
                </c:pt>
                <c:pt idx="28243" formatCode="m/d/yyyy\ h:mm">
                  <c:v>40749.083333321396</c:v>
                </c:pt>
                <c:pt idx="28244" formatCode="m/d/yyyy\ h:mm">
                  <c:v>40749.12499998806</c:v>
                </c:pt>
                <c:pt idx="28245" formatCode="m/d/yyyy\ h:mm">
                  <c:v>40749.166666654724</c:v>
                </c:pt>
                <c:pt idx="28246" formatCode="m/d/yyyy\ h:mm">
                  <c:v>40749.208333321389</c:v>
                </c:pt>
                <c:pt idx="28247" formatCode="m/d/yyyy\ h:mm">
                  <c:v>40749.249999988053</c:v>
                </c:pt>
                <c:pt idx="28248" formatCode="m/d/yyyy\ h:mm">
                  <c:v>40749.291666654688</c:v>
                </c:pt>
                <c:pt idx="28249" formatCode="m/d/yyyy\ h:mm">
                  <c:v>40749.333333321381</c:v>
                </c:pt>
                <c:pt idx="28250" formatCode="m/d/yyyy\ h:mm">
                  <c:v>40749.37499998806</c:v>
                </c:pt>
                <c:pt idx="28251" formatCode="m/d/yyyy\ h:mm">
                  <c:v>40749.41666665471</c:v>
                </c:pt>
                <c:pt idx="28252" formatCode="m/d/yyyy\ h:mm">
                  <c:v>40749.458333321396</c:v>
                </c:pt>
                <c:pt idx="28253" formatCode="m/d/yyyy\ h:mm">
                  <c:v>40749.499999988038</c:v>
                </c:pt>
                <c:pt idx="28254" formatCode="m/d/yyyy\ h:mm">
                  <c:v>40749.541666654688</c:v>
                </c:pt>
                <c:pt idx="28255" formatCode="m/d/yyyy\ h:mm">
                  <c:v>40749.583333321367</c:v>
                </c:pt>
                <c:pt idx="28256" formatCode="m/d/yyyy\ h:mm">
                  <c:v>40749.624999988031</c:v>
                </c:pt>
                <c:pt idx="28257" formatCode="m/d/yyyy\ h:mm">
                  <c:v>40749.666666654681</c:v>
                </c:pt>
                <c:pt idx="28258" formatCode="m/d/yyyy\ h:mm">
                  <c:v>40749.70833332136</c:v>
                </c:pt>
                <c:pt idx="28259" formatCode="m/d/yyyy\ h:mm">
                  <c:v>40749.749999988031</c:v>
                </c:pt>
                <c:pt idx="28260" formatCode="m/d/yyyy\ h:mm">
                  <c:v>40749.791666654659</c:v>
                </c:pt>
                <c:pt idx="28261" formatCode="m/d/yyyy\ h:mm">
                  <c:v>40749.833333321352</c:v>
                </c:pt>
                <c:pt idx="28262" formatCode="m/d/yyyy\ h:mm">
                  <c:v>40749.874999988038</c:v>
                </c:pt>
                <c:pt idx="28263" formatCode="m/d/yyyy\ h:mm">
                  <c:v>40749.916666654681</c:v>
                </c:pt>
                <c:pt idx="28264" formatCode="m/d/yyyy\ h:mm">
                  <c:v>40749.95833332136</c:v>
                </c:pt>
                <c:pt idx="28265" formatCode="m/d/yyyy\ h:mm">
                  <c:v>40749.999999988009</c:v>
                </c:pt>
                <c:pt idx="28266" formatCode="m/d/yyyy\ h:mm">
                  <c:v>40750.041666654659</c:v>
                </c:pt>
                <c:pt idx="28267" formatCode="m/d/yyyy\ h:mm">
                  <c:v>40750.083333321338</c:v>
                </c:pt>
                <c:pt idx="28268" formatCode="m/d/yyyy\ h:mm">
                  <c:v>40750.124999988002</c:v>
                </c:pt>
                <c:pt idx="28269" formatCode="m/d/yyyy\ h:mm">
                  <c:v>40750.166666654652</c:v>
                </c:pt>
                <c:pt idx="28270" formatCode="m/d/yyyy\ h:mm">
                  <c:v>40750.20833332133</c:v>
                </c:pt>
                <c:pt idx="28271" formatCode="m/d/yyyy\ h:mm">
                  <c:v>40750.249999987995</c:v>
                </c:pt>
                <c:pt idx="28272" formatCode="m/d/yyyy\ h:mm">
                  <c:v>40750.29166665463</c:v>
                </c:pt>
                <c:pt idx="28273" formatCode="m/d/yyyy\ h:mm">
                  <c:v>40750.333333321323</c:v>
                </c:pt>
                <c:pt idx="28274" formatCode="m/d/yyyy\ h:mm">
                  <c:v>40750.374999988002</c:v>
                </c:pt>
                <c:pt idx="28275" formatCode="m/d/yyyy\ h:mm">
                  <c:v>40750.416666654652</c:v>
                </c:pt>
                <c:pt idx="28276" formatCode="m/d/yyyy\ h:mm">
                  <c:v>40750.45833332133</c:v>
                </c:pt>
                <c:pt idx="28277" formatCode="m/d/yyyy\ h:mm">
                  <c:v>40750.49999998798</c:v>
                </c:pt>
                <c:pt idx="28278" formatCode="m/d/yyyy\ h:mm">
                  <c:v>40750.54166665463</c:v>
                </c:pt>
                <c:pt idx="28279" formatCode="m/d/yyyy\ h:mm">
                  <c:v>40750.583333321309</c:v>
                </c:pt>
                <c:pt idx="28280" formatCode="m/d/yyyy\ h:mm">
                  <c:v>40750.624999987973</c:v>
                </c:pt>
                <c:pt idx="28281" formatCode="m/d/yyyy\ h:mm">
                  <c:v>40750.666666654623</c:v>
                </c:pt>
                <c:pt idx="28282" formatCode="m/d/yyyy\ h:mm">
                  <c:v>40750.708333321301</c:v>
                </c:pt>
                <c:pt idx="28283" formatCode="m/d/yyyy\ h:mm">
                  <c:v>40750.749999987966</c:v>
                </c:pt>
                <c:pt idx="28284" formatCode="m/d/yyyy\ h:mm">
                  <c:v>40750.791666654601</c:v>
                </c:pt>
                <c:pt idx="28285" formatCode="m/d/yyyy\ h:mm">
                  <c:v>40750.833333321294</c:v>
                </c:pt>
                <c:pt idx="28286" formatCode="m/d/yyyy\ h:mm">
                  <c:v>40750.874999987973</c:v>
                </c:pt>
                <c:pt idx="28287" formatCode="m/d/yyyy\ h:mm">
                  <c:v>40750.916666654623</c:v>
                </c:pt>
                <c:pt idx="28288" formatCode="m/d/yyyy\ h:mm">
                  <c:v>40750.958333321301</c:v>
                </c:pt>
                <c:pt idx="28289" formatCode="m/d/yyyy\ h:mm">
                  <c:v>40750.999999987951</c:v>
                </c:pt>
                <c:pt idx="28290" formatCode="m/d/yyyy\ h:mm">
                  <c:v>40751.041666654601</c:v>
                </c:pt>
                <c:pt idx="28291" formatCode="m/d/yyyy\ h:mm">
                  <c:v>40751.083333321279</c:v>
                </c:pt>
                <c:pt idx="28292" formatCode="m/d/yyyy\ h:mm">
                  <c:v>40751.124999987944</c:v>
                </c:pt>
                <c:pt idx="28293" formatCode="m/d/yyyy\ h:mm">
                  <c:v>40751.166666654593</c:v>
                </c:pt>
                <c:pt idx="28294" formatCode="m/d/yyyy\ h:mm">
                  <c:v>40751.208333321272</c:v>
                </c:pt>
                <c:pt idx="28295" formatCode="m/d/yyyy\ h:mm">
                  <c:v>40751.249999987936</c:v>
                </c:pt>
                <c:pt idx="28296" formatCode="m/d/yyyy\ h:mm">
                  <c:v>40751.291666654579</c:v>
                </c:pt>
                <c:pt idx="28297" formatCode="m/d/yyyy\ h:mm">
                  <c:v>40751.333333321265</c:v>
                </c:pt>
                <c:pt idx="28298" formatCode="m/d/yyyy\ h:mm">
                  <c:v>40751.374999987944</c:v>
                </c:pt>
                <c:pt idx="28299" formatCode="m/d/yyyy\ h:mm">
                  <c:v>40751.416666654593</c:v>
                </c:pt>
                <c:pt idx="28300" formatCode="m/d/yyyy\ h:mm">
                  <c:v>40751.458333321272</c:v>
                </c:pt>
                <c:pt idx="28301" formatCode="m/d/yyyy\ h:mm">
                  <c:v>40751.499999987922</c:v>
                </c:pt>
                <c:pt idx="28302" formatCode="m/d/yyyy\ h:mm">
                  <c:v>40751.541666654586</c:v>
                </c:pt>
                <c:pt idx="28303" formatCode="m/d/yyyy\ h:mm">
                  <c:v>40751.58333332125</c:v>
                </c:pt>
                <c:pt idx="28304" formatCode="m/d/yyyy\ h:mm">
                  <c:v>40751.624999987915</c:v>
                </c:pt>
                <c:pt idx="28305" formatCode="m/d/yyyy\ h:mm">
                  <c:v>40751.666666654579</c:v>
                </c:pt>
                <c:pt idx="28306" formatCode="m/d/yyyy\ h:mm">
                  <c:v>40751.708333321236</c:v>
                </c:pt>
                <c:pt idx="28307" formatCode="m/d/yyyy\ h:mm">
                  <c:v>40751.749999987907</c:v>
                </c:pt>
                <c:pt idx="28308" formatCode="m/d/yyyy\ h:mm">
                  <c:v>40751.791666654557</c:v>
                </c:pt>
                <c:pt idx="28309" formatCode="m/d/yyyy\ h:mm">
                  <c:v>40751.833333321236</c:v>
                </c:pt>
                <c:pt idx="28310" formatCode="m/d/yyyy\ h:mm">
                  <c:v>40751.874999987915</c:v>
                </c:pt>
                <c:pt idx="28311" formatCode="m/d/yyyy\ h:mm">
                  <c:v>40751.916666654579</c:v>
                </c:pt>
                <c:pt idx="28312" formatCode="m/d/yyyy\ h:mm">
                  <c:v>40751.958333321243</c:v>
                </c:pt>
                <c:pt idx="28313" formatCode="m/d/yyyy\ h:mm">
                  <c:v>40751.999999987886</c:v>
                </c:pt>
                <c:pt idx="28314" formatCode="m/d/yyyy\ h:mm">
                  <c:v>40752.041666654557</c:v>
                </c:pt>
                <c:pt idx="28315" formatCode="m/d/yyyy\ h:mm">
                  <c:v>40752.083333321221</c:v>
                </c:pt>
                <c:pt idx="28316" formatCode="m/d/yyyy\ h:mm">
                  <c:v>40752.124999987886</c:v>
                </c:pt>
                <c:pt idx="28317" formatCode="m/d/yyyy\ h:mm">
                  <c:v>40752.16666665455</c:v>
                </c:pt>
                <c:pt idx="28318" formatCode="m/d/yyyy\ h:mm">
                  <c:v>40752.208333321214</c:v>
                </c:pt>
                <c:pt idx="28319" formatCode="m/d/yyyy\ h:mm">
                  <c:v>40752.249999987878</c:v>
                </c:pt>
                <c:pt idx="28320" formatCode="m/d/yyyy\ h:mm">
                  <c:v>40752.291666654521</c:v>
                </c:pt>
                <c:pt idx="28321" formatCode="m/d/yyyy\ h:mm">
                  <c:v>40752.333333321207</c:v>
                </c:pt>
                <c:pt idx="28322" formatCode="m/d/yyyy\ h:mm">
                  <c:v>40752.374999987886</c:v>
                </c:pt>
                <c:pt idx="28323" formatCode="m/d/yyyy\ h:mm">
                  <c:v>40752.416666654542</c:v>
                </c:pt>
                <c:pt idx="28324" formatCode="m/d/yyyy\ h:mm">
                  <c:v>40752.458333321214</c:v>
                </c:pt>
                <c:pt idx="28325" formatCode="m/d/yyyy\ h:mm">
                  <c:v>40752.499999987864</c:v>
                </c:pt>
                <c:pt idx="28326" formatCode="m/d/yyyy\ h:mm">
                  <c:v>40752.541666654528</c:v>
                </c:pt>
                <c:pt idx="28327" formatCode="m/d/yyyy\ h:mm">
                  <c:v>40752.583333321192</c:v>
                </c:pt>
                <c:pt idx="28328" formatCode="m/d/yyyy\ h:mm">
                  <c:v>40752.624999987856</c:v>
                </c:pt>
                <c:pt idx="28329" formatCode="m/d/yyyy\ h:mm">
                  <c:v>40752.666666654521</c:v>
                </c:pt>
                <c:pt idx="28330" formatCode="m/d/yyyy\ h:mm">
                  <c:v>40752.708333321192</c:v>
                </c:pt>
                <c:pt idx="28331" formatCode="m/d/yyyy\ h:mm">
                  <c:v>40752.749999987835</c:v>
                </c:pt>
                <c:pt idx="28332" formatCode="m/d/yyyy\ h:mm">
                  <c:v>40752.791666654484</c:v>
                </c:pt>
                <c:pt idx="28333" formatCode="m/d/yyyy\ h:mm">
                  <c:v>40752.833333321192</c:v>
                </c:pt>
                <c:pt idx="28334" formatCode="m/d/yyyy\ h:mm">
                  <c:v>40752.874999987842</c:v>
                </c:pt>
                <c:pt idx="28335" formatCode="m/d/yyyy\ h:mm">
                  <c:v>40752.916666654513</c:v>
                </c:pt>
                <c:pt idx="28336" formatCode="m/d/yyyy\ h:mm">
                  <c:v>40752.958333321199</c:v>
                </c:pt>
                <c:pt idx="28337" formatCode="m/d/yyyy\ h:mm">
                  <c:v>40752.999999987835</c:v>
                </c:pt>
                <c:pt idx="28338" formatCode="m/d/yyyy\ h:mm">
                  <c:v>40753.041666654484</c:v>
                </c:pt>
                <c:pt idx="28339" formatCode="m/d/yyyy\ h:mm">
                  <c:v>40753.083333321163</c:v>
                </c:pt>
                <c:pt idx="28340" formatCode="m/d/yyyy\ h:mm">
                  <c:v>40753.124999987827</c:v>
                </c:pt>
                <c:pt idx="28341" formatCode="m/d/yyyy\ h:mm">
                  <c:v>40753.166666654484</c:v>
                </c:pt>
                <c:pt idx="28342" formatCode="m/d/yyyy\ h:mm">
                  <c:v>40753.208333321163</c:v>
                </c:pt>
                <c:pt idx="28343" formatCode="m/d/yyyy\ h:mm">
                  <c:v>40753.24999998782</c:v>
                </c:pt>
                <c:pt idx="28344" formatCode="m/d/yyyy\ h:mm">
                  <c:v>40753.29166665447</c:v>
                </c:pt>
                <c:pt idx="28345" formatCode="m/d/yyyy\ h:mm">
                  <c:v>40753.333333321149</c:v>
                </c:pt>
                <c:pt idx="28346" formatCode="m/d/yyyy\ h:mm">
                  <c:v>40753.374999987813</c:v>
                </c:pt>
                <c:pt idx="28347" formatCode="m/d/yyyy\ h:mm">
                  <c:v>40753.416666654492</c:v>
                </c:pt>
                <c:pt idx="28348" formatCode="m/d/yyyy\ h:mm">
                  <c:v>40753.458333321156</c:v>
                </c:pt>
                <c:pt idx="28349" formatCode="m/d/yyyy\ h:mm">
                  <c:v>40753.499999987805</c:v>
                </c:pt>
                <c:pt idx="28350" formatCode="m/d/yyyy\ h:mm">
                  <c:v>40753.54166665447</c:v>
                </c:pt>
                <c:pt idx="28351" formatCode="m/d/yyyy\ h:mm">
                  <c:v>40753.583333321141</c:v>
                </c:pt>
                <c:pt idx="28352" formatCode="m/d/yyyy\ h:mm">
                  <c:v>40753.624999987784</c:v>
                </c:pt>
                <c:pt idx="28353" formatCode="m/d/yyyy\ h:mm">
                  <c:v>40753.666666654455</c:v>
                </c:pt>
                <c:pt idx="28354" formatCode="m/d/yyyy\ h:mm">
                  <c:v>40753.708333321141</c:v>
                </c:pt>
                <c:pt idx="28355" formatCode="m/d/yyyy\ h:mm">
                  <c:v>40753.749999987784</c:v>
                </c:pt>
                <c:pt idx="28356" formatCode="m/d/yyyy\ h:mm">
                  <c:v>40753.791666654433</c:v>
                </c:pt>
                <c:pt idx="28357" formatCode="m/d/yyyy\ h:mm">
                  <c:v>40753.833333321119</c:v>
                </c:pt>
                <c:pt idx="28358" formatCode="m/d/yyyy\ h:mm">
                  <c:v>40753.874999987791</c:v>
                </c:pt>
                <c:pt idx="28359" formatCode="m/d/yyyy\ h:mm">
                  <c:v>40753.916666654448</c:v>
                </c:pt>
                <c:pt idx="28360" formatCode="m/d/yyyy\ h:mm">
                  <c:v>40753.958333321127</c:v>
                </c:pt>
                <c:pt idx="28361" formatCode="m/d/yyyy\ h:mm">
                  <c:v>40753.999999987776</c:v>
                </c:pt>
                <c:pt idx="28362" formatCode="m/d/yyyy\ h:mm">
                  <c:v>40754.041666654426</c:v>
                </c:pt>
                <c:pt idx="28363" formatCode="m/d/yyyy\ h:mm">
                  <c:v>40754.083333321112</c:v>
                </c:pt>
                <c:pt idx="28364" formatCode="m/d/yyyy\ h:mm">
                  <c:v>40754.124999987755</c:v>
                </c:pt>
                <c:pt idx="28365" formatCode="m/d/yyyy\ h:mm">
                  <c:v>40754.166666654426</c:v>
                </c:pt>
                <c:pt idx="28366" formatCode="m/d/yyyy\ h:mm">
                  <c:v>40754.208333321098</c:v>
                </c:pt>
                <c:pt idx="28367" formatCode="m/d/yyyy\ h:mm">
                  <c:v>40754.249999987755</c:v>
                </c:pt>
                <c:pt idx="28368" formatCode="m/d/yyyy\ h:mm">
                  <c:v>40754.291666654404</c:v>
                </c:pt>
                <c:pt idx="28369" formatCode="m/d/yyyy\ h:mm">
                  <c:v>40754.33333332109</c:v>
                </c:pt>
                <c:pt idx="28370" formatCode="m/d/yyyy\ h:mm">
                  <c:v>40754.374999987762</c:v>
                </c:pt>
                <c:pt idx="28371" formatCode="m/d/yyyy\ h:mm">
                  <c:v>40754.416666654419</c:v>
                </c:pt>
                <c:pt idx="28372" formatCode="m/d/yyyy\ h:mm">
                  <c:v>40754.458333321098</c:v>
                </c:pt>
                <c:pt idx="28373" formatCode="m/d/yyyy\ h:mm">
                  <c:v>40754.499999987733</c:v>
                </c:pt>
                <c:pt idx="28374" formatCode="m/d/yyyy\ h:mm">
                  <c:v>40754.541666654404</c:v>
                </c:pt>
                <c:pt idx="28375" formatCode="m/d/yyyy\ h:mm">
                  <c:v>40754.583333321083</c:v>
                </c:pt>
                <c:pt idx="28376" formatCode="m/d/yyyy\ h:mm">
                  <c:v>40754.624999987725</c:v>
                </c:pt>
                <c:pt idx="28377" formatCode="m/d/yyyy\ h:mm">
                  <c:v>40754.666666654404</c:v>
                </c:pt>
                <c:pt idx="28378" formatCode="m/d/yyyy\ h:mm">
                  <c:v>40754.708333321068</c:v>
                </c:pt>
                <c:pt idx="28379" formatCode="m/d/yyyy\ h:mm">
                  <c:v>40754.749999987725</c:v>
                </c:pt>
                <c:pt idx="28380" formatCode="m/d/yyyy\ h:mm">
                  <c:v>40754.791666654368</c:v>
                </c:pt>
                <c:pt idx="28381" formatCode="m/d/yyyy\ h:mm">
                  <c:v>40754.833333321061</c:v>
                </c:pt>
                <c:pt idx="28382" formatCode="m/d/yyyy\ h:mm">
                  <c:v>40754.874999987733</c:v>
                </c:pt>
                <c:pt idx="28383" formatCode="m/d/yyyy\ h:mm">
                  <c:v>40754.91666665439</c:v>
                </c:pt>
                <c:pt idx="28384" formatCode="m/d/yyyy\ h:mm">
                  <c:v>40754.958333321076</c:v>
                </c:pt>
                <c:pt idx="28385" formatCode="m/d/yyyy\ h:mm">
                  <c:v>40754.999999987704</c:v>
                </c:pt>
                <c:pt idx="28386" formatCode="m/d/yyyy\ h:mm">
                  <c:v>40755.041666654375</c:v>
                </c:pt>
                <c:pt idx="28387" formatCode="m/d/yyyy\ h:mm">
                  <c:v>40755.083333321047</c:v>
                </c:pt>
                <c:pt idx="28388" formatCode="m/d/yyyy\ h:mm">
                  <c:v>40755.124999987704</c:v>
                </c:pt>
                <c:pt idx="28389" formatCode="m/d/yyyy\ h:mm">
                  <c:v>40755.166666654375</c:v>
                </c:pt>
                <c:pt idx="28390" formatCode="m/d/yyyy\ h:mm">
                  <c:v>40755.208333321039</c:v>
                </c:pt>
                <c:pt idx="28391" formatCode="m/d/yyyy\ h:mm">
                  <c:v>40755.249999987704</c:v>
                </c:pt>
                <c:pt idx="28392" formatCode="m/d/yyyy\ h:mm">
                  <c:v>40755.291666654339</c:v>
                </c:pt>
                <c:pt idx="28393" formatCode="m/d/yyyy\ h:mm">
                  <c:v>40755.333333321032</c:v>
                </c:pt>
                <c:pt idx="28394" formatCode="m/d/yyyy\ h:mm">
                  <c:v>40755.374999987696</c:v>
                </c:pt>
                <c:pt idx="28395" formatCode="m/d/yyyy\ h:mm">
                  <c:v>40755.416666654361</c:v>
                </c:pt>
                <c:pt idx="28396" formatCode="m/d/yyyy\ h:mm">
                  <c:v>40755.458333321047</c:v>
                </c:pt>
                <c:pt idx="28397" formatCode="m/d/yyyy\ h:mm">
                  <c:v>40755.499999987675</c:v>
                </c:pt>
                <c:pt idx="28398" formatCode="m/d/yyyy\ h:mm">
                  <c:v>40755.541666654339</c:v>
                </c:pt>
                <c:pt idx="28399" formatCode="m/d/yyyy\ h:mm">
                  <c:v>40755.583333321018</c:v>
                </c:pt>
                <c:pt idx="28400" formatCode="m/d/yyyy\ h:mm">
                  <c:v>40755.624999987675</c:v>
                </c:pt>
                <c:pt idx="28401" formatCode="m/d/yyyy\ h:mm">
                  <c:v>40755.666666654331</c:v>
                </c:pt>
                <c:pt idx="28402" formatCode="m/d/yyyy\ h:mm">
                  <c:v>40755.70833332101</c:v>
                </c:pt>
                <c:pt idx="28403" formatCode="m/d/yyyy\ h:mm">
                  <c:v>40755.749999987675</c:v>
                </c:pt>
                <c:pt idx="28404" formatCode="m/d/yyyy\ h:mm">
                  <c:v>40755.791666654317</c:v>
                </c:pt>
                <c:pt idx="28405" formatCode="m/d/yyyy\ h:mm">
                  <c:v>40755.833333321003</c:v>
                </c:pt>
                <c:pt idx="28406" formatCode="m/d/yyyy\ h:mm">
                  <c:v>40755.874999987667</c:v>
                </c:pt>
                <c:pt idx="28407" formatCode="m/d/yyyy\ h:mm">
                  <c:v>40755.916666654331</c:v>
                </c:pt>
                <c:pt idx="28408" formatCode="m/d/yyyy\ h:mm">
                  <c:v>40755.958333321018</c:v>
                </c:pt>
                <c:pt idx="28409" formatCode="m/d/yyyy\ h:mm">
                  <c:v>40755.999999987645</c:v>
                </c:pt>
                <c:pt idx="28410" formatCode="m/d/yyyy\ h:mm">
                  <c:v>40756.041666654324</c:v>
                </c:pt>
                <c:pt idx="28411" formatCode="m/d/yyyy\ h:mm">
                  <c:v>40756.083333321003</c:v>
                </c:pt>
                <c:pt idx="28412" formatCode="m/d/yyyy\ h:mm">
                  <c:v>40756.124999987638</c:v>
                </c:pt>
                <c:pt idx="28413" formatCode="m/d/yyyy\ h:mm">
                  <c:v>40756.166666654302</c:v>
                </c:pt>
                <c:pt idx="28414" formatCode="m/d/yyyy\ h:mm">
                  <c:v>40756.208333320996</c:v>
                </c:pt>
                <c:pt idx="28415" formatCode="m/d/yyyy\ h:mm">
                  <c:v>40756.249999987631</c:v>
                </c:pt>
                <c:pt idx="28416" formatCode="m/d/yyyy\ h:mm">
                  <c:v>40756.291666654281</c:v>
                </c:pt>
                <c:pt idx="28417" formatCode="m/d/yyyy\ h:mm">
                  <c:v>40756.333333320996</c:v>
                </c:pt>
                <c:pt idx="28418" formatCode="m/d/yyyy\ h:mm">
                  <c:v>40756.374999987638</c:v>
                </c:pt>
                <c:pt idx="28419" formatCode="m/d/yyyy\ h:mm">
                  <c:v>40756.416666654302</c:v>
                </c:pt>
                <c:pt idx="28420" formatCode="m/d/yyyy\ h:mm">
                  <c:v>40756.458333320996</c:v>
                </c:pt>
                <c:pt idx="28421" formatCode="m/d/yyyy\ h:mm">
                  <c:v>40756.499999987624</c:v>
                </c:pt>
                <c:pt idx="28422" formatCode="m/d/yyyy\ h:mm">
                  <c:v>40756.541666654281</c:v>
                </c:pt>
                <c:pt idx="28423" formatCode="m/d/yyyy\ h:mm">
                  <c:v>40756.583333320974</c:v>
                </c:pt>
                <c:pt idx="28424" formatCode="m/d/yyyy\ h:mm">
                  <c:v>40756.624999987624</c:v>
                </c:pt>
                <c:pt idx="28425" formatCode="m/d/yyyy\ h:mm">
                  <c:v>40756.666666654273</c:v>
                </c:pt>
                <c:pt idx="28426" formatCode="m/d/yyyy\ h:mm">
                  <c:v>40756.708333320967</c:v>
                </c:pt>
                <c:pt idx="28427" formatCode="m/d/yyyy\ h:mm">
                  <c:v>40756.749999987602</c:v>
                </c:pt>
                <c:pt idx="28428" formatCode="m/d/yyyy\ h:mm">
                  <c:v>40756.791666654251</c:v>
                </c:pt>
                <c:pt idx="28429" formatCode="m/d/yyyy\ h:mm">
                  <c:v>40756.833333320959</c:v>
                </c:pt>
                <c:pt idx="28430" formatCode="m/d/yyyy\ h:mm">
                  <c:v>40756.874999987609</c:v>
                </c:pt>
                <c:pt idx="28431" formatCode="m/d/yyyy\ h:mm">
                  <c:v>40756.916666654273</c:v>
                </c:pt>
                <c:pt idx="28432" formatCode="m/d/yyyy\ h:mm">
                  <c:v>40756.958333320967</c:v>
                </c:pt>
                <c:pt idx="28433" formatCode="m/d/yyyy\ h:mm">
                  <c:v>40756.999999987594</c:v>
                </c:pt>
                <c:pt idx="28434" formatCode="m/d/yyyy\ h:mm">
                  <c:v>40757.041666654251</c:v>
                </c:pt>
                <c:pt idx="28435" formatCode="m/d/yyyy\ h:mm">
                  <c:v>40757.083333320945</c:v>
                </c:pt>
                <c:pt idx="28436" formatCode="m/d/yyyy\ h:mm">
                  <c:v>40757.124999987594</c:v>
                </c:pt>
                <c:pt idx="28437" formatCode="m/d/yyyy\ h:mm">
                  <c:v>40757.166666654244</c:v>
                </c:pt>
                <c:pt idx="28438" formatCode="m/d/yyyy\ h:mm">
                  <c:v>40757.208333320938</c:v>
                </c:pt>
                <c:pt idx="28439" formatCode="m/d/yyyy\ h:mm">
                  <c:v>40757.249999987587</c:v>
                </c:pt>
                <c:pt idx="28440" formatCode="m/d/yyyy\ h:mm">
                  <c:v>40757.291666654222</c:v>
                </c:pt>
                <c:pt idx="28441" formatCode="m/d/yyyy\ h:mm">
                  <c:v>40757.33333332093</c:v>
                </c:pt>
                <c:pt idx="28442" formatCode="m/d/yyyy\ h:mm">
                  <c:v>40757.374999987594</c:v>
                </c:pt>
                <c:pt idx="28443" formatCode="m/d/yyyy\ h:mm">
                  <c:v>40757.416666654244</c:v>
                </c:pt>
                <c:pt idx="28444" formatCode="m/d/yyyy\ h:mm">
                  <c:v>40757.458333320938</c:v>
                </c:pt>
                <c:pt idx="28445" formatCode="m/d/yyyy\ h:mm">
                  <c:v>40757.499999987573</c:v>
                </c:pt>
                <c:pt idx="28446" formatCode="m/d/yyyy\ h:mm">
                  <c:v>40757.541666654222</c:v>
                </c:pt>
                <c:pt idx="28447" formatCode="m/d/yyyy\ h:mm">
                  <c:v>40757.583333320916</c:v>
                </c:pt>
                <c:pt idx="28448" formatCode="m/d/yyyy\ h:mm">
                  <c:v>40757.624999987565</c:v>
                </c:pt>
                <c:pt idx="28449" formatCode="m/d/yyyy\ h:mm">
                  <c:v>40757.666666654215</c:v>
                </c:pt>
                <c:pt idx="28450" formatCode="m/d/yyyy\ h:mm">
                  <c:v>40757.708333320908</c:v>
                </c:pt>
                <c:pt idx="28451" formatCode="m/d/yyyy\ h:mm">
                  <c:v>40757.749999987558</c:v>
                </c:pt>
                <c:pt idx="28452" formatCode="m/d/yyyy\ h:mm">
                  <c:v>40757.791666654193</c:v>
                </c:pt>
                <c:pt idx="28453" formatCode="m/d/yyyy\ h:mm">
                  <c:v>40757.833333320901</c:v>
                </c:pt>
                <c:pt idx="28454" formatCode="m/d/yyyy\ h:mm">
                  <c:v>40757.874999987565</c:v>
                </c:pt>
                <c:pt idx="28455" formatCode="m/d/yyyy\ h:mm">
                  <c:v>40757.916666654215</c:v>
                </c:pt>
                <c:pt idx="28456" formatCode="m/d/yyyy\ h:mm">
                  <c:v>40757.958333320908</c:v>
                </c:pt>
                <c:pt idx="28457" formatCode="m/d/yyyy\ h:mm">
                  <c:v>40757.999999987544</c:v>
                </c:pt>
                <c:pt idx="28458" formatCode="m/d/yyyy\ h:mm">
                  <c:v>40758.041666654193</c:v>
                </c:pt>
                <c:pt idx="28459" formatCode="m/d/yyyy\ h:mm">
                  <c:v>40758.083333320887</c:v>
                </c:pt>
                <c:pt idx="28460" formatCode="m/d/yyyy\ h:mm">
                  <c:v>40758.124999987536</c:v>
                </c:pt>
                <c:pt idx="28461" formatCode="m/d/yyyy\ h:mm">
                  <c:v>40758.166666654186</c:v>
                </c:pt>
                <c:pt idx="28462" formatCode="m/d/yyyy\ h:mm">
                  <c:v>40758.208333320879</c:v>
                </c:pt>
                <c:pt idx="28463" formatCode="m/d/yyyy\ h:mm">
                  <c:v>40758.249999987529</c:v>
                </c:pt>
                <c:pt idx="28464" formatCode="m/d/yyyy\ h:mm">
                  <c:v>40758.291666654171</c:v>
                </c:pt>
                <c:pt idx="28465" formatCode="m/d/yyyy\ h:mm">
                  <c:v>40758.333333320872</c:v>
                </c:pt>
                <c:pt idx="28466" formatCode="m/d/yyyy\ h:mm">
                  <c:v>40758.374999987536</c:v>
                </c:pt>
                <c:pt idx="28467" formatCode="m/d/yyyy\ h:mm">
                  <c:v>40758.416666654193</c:v>
                </c:pt>
                <c:pt idx="28468" formatCode="m/d/yyyy\ h:mm">
                  <c:v>40758.458333320879</c:v>
                </c:pt>
                <c:pt idx="28469" formatCode="m/d/yyyy\ h:mm">
                  <c:v>40758.499999987514</c:v>
                </c:pt>
                <c:pt idx="28470" formatCode="m/d/yyyy\ h:mm">
                  <c:v>40758.541666654179</c:v>
                </c:pt>
                <c:pt idx="28471" formatCode="m/d/yyyy\ h:mm">
                  <c:v>40758.583333320843</c:v>
                </c:pt>
                <c:pt idx="28472" formatCode="m/d/yyyy\ h:mm">
                  <c:v>40758.624999987507</c:v>
                </c:pt>
                <c:pt idx="28473" formatCode="m/d/yyyy\ h:mm">
                  <c:v>40758.666666654171</c:v>
                </c:pt>
                <c:pt idx="28474" formatCode="m/d/yyyy\ h:mm">
                  <c:v>40758.708333320843</c:v>
                </c:pt>
                <c:pt idx="28475" formatCode="m/d/yyyy\ h:mm">
                  <c:v>40758.7499999875</c:v>
                </c:pt>
                <c:pt idx="28476" formatCode="m/d/yyyy\ h:mm">
                  <c:v>40758.79166665415</c:v>
                </c:pt>
                <c:pt idx="28477" formatCode="m/d/yyyy\ h:mm">
                  <c:v>40758.833333320843</c:v>
                </c:pt>
                <c:pt idx="28478" formatCode="m/d/yyyy\ h:mm">
                  <c:v>40758.874999987493</c:v>
                </c:pt>
                <c:pt idx="28479" formatCode="m/d/yyyy\ h:mm">
                  <c:v>40758.916666654171</c:v>
                </c:pt>
                <c:pt idx="28480" formatCode="m/d/yyyy\ h:mm">
                  <c:v>40758.95833332085</c:v>
                </c:pt>
                <c:pt idx="28481" formatCode="m/d/yyyy\ h:mm">
                  <c:v>40758.999999987485</c:v>
                </c:pt>
                <c:pt idx="28482" formatCode="m/d/yyyy\ h:mm">
                  <c:v>40759.04166665415</c:v>
                </c:pt>
                <c:pt idx="28483" formatCode="m/d/yyyy\ h:mm">
                  <c:v>40759.083333320828</c:v>
                </c:pt>
                <c:pt idx="28484" formatCode="m/d/yyyy\ h:mm">
                  <c:v>40759.124999987478</c:v>
                </c:pt>
                <c:pt idx="28485" formatCode="m/d/yyyy\ h:mm">
                  <c:v>40759.166666654135</c:v>
                </c:pt>
                <c:pt idx="28486" formatCode="m/d/yyyy\ h:mm">
                  <c:v>40759.208333320821</c:v>
                </c:pt>
                <c:pt idx="28487" formatCode="m/d/yyyy\ h:mm">
                  <c:v>40759.249999987471</c:v>
                </c:pt>
                <c:pt idx="28488" formatCode="m/d/yyyy\ h:mm">
                  <c:v>40759.29166665412</c:v>
                </c:pt>
                <c:pt idx="28489" formatCode="m/d/yyyy\ h:mm">
                  <c:v>40759.333333320799</c:v>
                </c:pt>
                <c:pt idx="28490" formatCode="m/d/yyyy\ h:mm">
                  <c:v>40759.374999987478</c:v>
                </c:pt>
                <c:pt idx="28491" formatCode="m/d/yyyy\ h:mm">
                  <c:v>40759.416666654142</c:v>
                </c:pt>
                <c:pt idx="28492" formatCode="m/d/yyyy\ h:mm">
                  <c:v>40759.458333320807</c:v>
                </c:pt>
                <c:pt idx="28493" formatCode="m/d/yyyy\ h:mm">
                  <c:v>40759.499999987456</c:v>
                </c:pt>
                <c:pt idx="28494" formatCode="m/d/yyyy\ h:mm">
                  <c:v>40759.54166665412</c:v>
                </c:pt>
                <c:pt idx="28495" formatCode="m/d/yyyy\ h:mm">
                  <c:v>40759.583333320792</c:v>
                </c:pt>
                <c:pt idx="28496" formatCode="m/d/yyyy\ h:mm">
                  <c:v>40759.624999987434</c:v>
                </c:pt>
                <c:pt idx="28497" formatCode="m/d/yyyy\ h:mm">
                  <c:v>40759.666666654106</c:v>
                </c:pt>
                <c:pt idx="28498" formatCode="m/d/yyyy\ h:mm">
                  <c:v>40759.708333320792</c:v>
                </c:pt>
                <c:pt idx="28499" formatCode="m/d/yyyy\ h:mm">
                  <c:v>40759.749999987434</c:v>
                </c:pt>
                <c:pt idx="28500" formatCode="m/d/yyyy\ h:mm">
                  <c:v>40759.791666654084</c:v>
                </c:pt>
                <c:pt idx="28501" formatCode="m/d/yyyy\ h:mm">
                  <c:v>40759.833333320785</c:v>
                </c:pt>
                <c:pt idx="28502" formatCode="m/d/yyyy\ h:mm">
                  <c:v>40759.874999987442</c:v>
                </c:pt>
                <c:pt idx="28503" formatCode="m/d/yyyy\ h:mm">
                  <c:v>40759.916666654099</c:v>
                </c:pt>
                <c:pt idx="28504" formatCode="m/d/yyyy\ h:mm">
                  <c:v>40759.958333320785</c:v>
                </c:pt>
                <c:pt idx="28505" formatCode="m/d/yyyy\ h:mm">
                  <c:v>40759.999999987427</c:v>
                </c:pt>
                <c:pt idx="28506" formatCode="m/d/yyyy\ h:mm">
                  <c:v>40760.041666654084</c:v>
                </c:pt>
                <c:pt idx="28507" formatCode="m/d/yyyy\ h:mm">
                  <c:v>40760.083333320763</c:v>
                </c:pt>
                <c:pt idx="28508" formatCode="m/d/yyyy\ h:mm">
                  <c:v>40760.12499998742</c:v>
                </c:pt>
                <c:pt idx="28509" formatCode="m/d/yyyy\ h:mm">
                  <c:v>40760.166666654084</c:v>
                </c:pt>
                <c:pt idx="28510" formatCode="m/d/yyyy\ h:mm">
                  <c:v>40760.208333320748</c:v>
                </c:pt>
                <c:pt idx="28511" formatCode="m/d/yyyy\ h:mm">
                  <c:v>40760.249999987405</c:v>
                </c:pt>
                <c:pt idx="28512" formatCode="m/d/yyyy\ h:mm">
                  <c:v>40760.291666654062</c:v>
                </c:pt>
                <c:pt idx="28513" formatCode="m/d/yyyy\ h:mm">
                  <c:v>40760.333333320741</c:v>
                </c:pt>
                <c:pt idx="28514" formatCode="m/d/yyyy\ h:mm">
                  <c:v>40760.374999987413</c:v>
                </c:pt>
                <c:pt idx="28515" formatCode="m/d/yyyy\ h:mm">
                  <c:v>40760.416666654084</c:v>
                </c:pt>
                <c:pt idx="28516" formatCode="m/d/yyyy\ h:mm">
                  <c:v>40760.458333320756</c:v>
                </c:pt>
                <c:pt idx="28517" formatCode="m/d/yyyy\ h:mm">
                  <c:v>40760.499999987383</c:v>
                </c:pt>
                <c:pt idx="28518" formatCode="m/d/yyyy\ h:mm">
                  <c:v>40760.541666654055</c:v>
                </c:pt>
                <c:pt idx="28519" formatCode="m/d/yyyy\ h:mm">
                  <c:v>40760.583333320741</c:v>
                </c:pt>
                <c:pt idx="28520" formatCode="m/d/yyyy\ h:mm">
                  <c:v>40760.624999987376</c:v>
                </c:pt>
                <c:pt idx="28521" formatCode="m/d/yyyy\ h:mm">
                  <c:v>40760.666666654055</c:v>
                </c:pt>
                <c:pt idx="28522" formatCode="m/d/yyyy\ h:mm">
                  <c:v>40760.708333320719</c:v>
                </c:pt>
                <c:pt idx="28523" formatCode="m/d/yyyy\ h:mm">
                  <c:v>40760.749999987376</c:v>
                </c:pt>
                <c:pt idx="28524" formatCode="m/d/yyyy\ h:mm">
                  <c:v>40760.791666654019</c:v>
                </c:pt>
                <c:pt idx="28525" formatCode="m/d/yyyy\ h:mm">
                  <c:v>40760.833333320712</c:v>
                </c:pt>
                <c:pt idx="28526" formatCode="m/d/yyyy\ h:mm">
                  <c:v>40760.874999987383</c:v>
                </c:pt>
                <c:pt idx="28527" formatCode="m/d/yyyy\ h:mm">
                  <c:v>40760.91666665404</c:v>
                </c:pt>
                <c:pt idx="28528" formatCode="m/d/yyyy\ h:mm">
                  <c:v>40760.958333320727</c:v>
                </c:pt>
                <c:pt idx="28529" formatCode="m/d/yyyy\ h:mm">
                  <c:v>40760.999999987354</c:v>
                </c:pt>
                <c:pt idx="28530" formatCode="m/d/yyyy\ h:mm">
                  <c:v>40761.041666654026</c:v>
                </c:pt>
                <c:pt idx="28531" formatCode="m/d/yyyy\ h:mm">
                  <c:v>40761.083333320697</c:v>
                </c:pt>
                <c:pt idx="28532" formatCode="m/d/yyyy\ h:mm">
                  <c:v>40761.124999987354</c:v>
                </c:pt>
                <c:pt idx="28533" formatCode="m/d/yyyy\ h:mm">
                  <c:v>40761.166666654026</c:v>
                </c:pt>
                <c:pt idx="28534" formatCode="m/d/yyyy\ h:mm">
                  <c:v>40761.20833332069</c:v>
                </c:pt>
                <c:pt idx="28535" formatCode="m/d/yyyy\ h:mm">
                  <c:v>40761.249999987354</c:v>
                </c:pt>
                <c:pt idx="28536" formatCode="m/d/yyyy\ h:mm">
                  <c:v>40761.291666653997</c:v>
                </c:pt>
                <c:pt idx="28537" formatCode="m/d/yyyy\ h:mm">
                  <c:v>40761.333333320683</c:v>
                </c:pt>
                <c:pt idx="28538" formatCode="m/d/yyyy\ h:mm">
                  <c:v>40761.374999987347</c:v>
                </c:pt>
                <c:pt idx="28539" formatCode="m/d/yyyy\ h:mm">
                  <c:v>40761.416666654011</c:v>
                </c:pt>
                <c:pt idx="28540" formatCode="m/d/yyyy\ h:mm">
                  <c:v>40761.458333320697</c:v>
                </c:pt>
                <c:pt idx="28541" formatCode="m/d/yyyy\ h:mm">
                  <c:v>40761.499999987325</c:v>
                </c:pt>
                <c:pt idx="28542" formatCode="m/d/yyyy\ h:mm">
                  <c:v>40761.541666654004</c:v>
                </c:pt>
                <c:pt idx="28543" formatCode="m/d/yyyy\ h:mm">
                  <c:v>40761.583333320668</c:v>
                </c:pt>
                <c:pt idx="28544" formatCode="m/d/yyyy\ h:mm">
                  <c:v>40761.624999987325</c:v>
                </c:pt>
                <c:pt idx="28545" formatCode="m/d/yyyy\ h:mm">
                  <c:v>40761.666666653982</c:v>
                </c:pt>
                <c:pt idx="28546" formatCode="m/d/yyyy\ h:mm">
                  <c:v>40761.708333320661</c:v>
                </c:pt>
                <c:pt idx="28547" formatCode="m/d/yyyy\ h:mm">
                  <c:v>40761.749999987325</c:v>
                </c:pt>
                <c:pt idx="28548" formatCode="m/d/yyyy\ h:mm">
                  <c:v>40761.791666653968</c:v>
                </c:pt>
                <c:pt idx="28549" formatCode="m/d/yyyy\ h:mm">
                  <c:v>40761.833333320661</c:v>
                </c:pt>
                <c:pt idx="28550" formatCode="m/d/yyyy\ h:mm">
                  <c:v>40761.874999987318</c:v>
                </c:pt>
                <c:pt idx="28551" formatCode="m/d/yyyy\ h:mm">
                  <c:v>40761.916666653982</c:v>
                </c:pt>
                <c:pt idx="28552" formatCode="m/d/yyyy\ h:mm">
                  <c:v>40761.958333320668</c:v>
                </c:pt>
                <c:pt idx="28553" formatCode="m/d/yyyy\ h:mm">
                  <c:v>40761.999999987296</c:v>
                </c:pt>
                <c:pt idx="28554" formatCode="m/d/yyyy\ h:mm">
                  <c:v>40762.041666653975</c:v>
                </c:pt>
                <c:pt idx="28555" formatCode="m/d/yyyy\ h:mm">
                  <c:v>40762.083333320639</c:v>
                </c:pt>
                <c:pt idx="28556" formatCode="m/d/yyyy\ h:mm">
                  <c:v>40762.124999987289</c:v>
                </c:pt>
                <c:pt idx="28557" formatCode="m/d/yyyy\ h:mm">
                  <c:v>40762.166666653953</c:v>
                </c:pt>
                <c:pt idx="28558" formatCode="m/d/yyyy\ h:mm">
                  <c:v>40762.208333320632</c:v>
                </c:pt>
                <c:pt idx="28559" formatCode="m/d/yyyy\ h:mm">
                  <c:v>40762.249999987282</c:v>
                </c:pt>
                <c:pt idx="28560" formatCode="m/d/yyyy\ h:mm">
                  <c:v>40762.291666653931</c:v>
                </c:pt>
                <c:pt idx="28561" formatCode="m/d/yyyy\ h:mm">
                  <c:v>40762.333333320632</c:v>
                </c:pt>
                <c:pt idx="28562" formatCode="m/d/yyyy\ h:mm">
                  <c:v>40762.374999987289</c:v>
                </c:pt>
                <c:pt idx="28563" formatCode="m/d/yyyy\ h:mm">
                  <c:v>40762.416666653953</c:v>
                </c:pt>
                <c:pt idx="28564" formatCode="m/d/yyyy\ h:mm">
                  <c:v>40762.458333320639</c:v>
                </c:pt>
                <c:pt idx="28565" formatCode="m/d/yyyy\ h:mm">
                  <c:v>40762.499999987274</c:v>
                </c:pt>
                <c:pt idx="28566" formatCode="m/d/yyyy\ h:mm">
                  <c:v>40762.541666653931</c:v>
                </c:pt>
                <c:pt idx="28567" formatCode="m/d/yyyy\ h:mm">
                  <c:v>40762.58333332061</c:v>
                </c:pt>
                <c:pt idx="28568" formatCode="m/d/yyyy\ h:mm">
                  <c:v>40762.624999987274</c:v>
                </c:pt>
                <c:pt idx="28569" formatCode="m/d/yyyy\ h:mm">
                  <c:v>40762.666666653924</c:v>
                </c:pt>
                <c:pt idx="28570" formatCode="m/d/yyyy\ h:mm">
                  <c:v>40762.708333320603</c:v>
                </c:pt>
                <c:pt idx="28571" formatCode="m/d/yyyy\ h:mm">
                  <c:v>40762.749999987253</c:v>
                </c:pt>
                <c:pt idx="28572" formatCode="m/d/yyyy\ h:mm">
                  <c:v>40762.791666653902</c:v>
                </c:pt>
                <c:pt idx="28573" formatCode="m/d/yyyy\ h:mm">
                  <c:v>40762.833333320603</c:v>
                </c:pt>
                <c:pt idx="28574" formatCode="m/d/yyyy\ h:mm">
                  <c:v>40762.87499998726</c:v>
                </c:pt>
                <c:pt idx="28575" formatCode="m/d/yyyy\ h:mm">
                  <c:v>40762.916666653931</c:v>
                </c:pt>
                <c:pt idx="28576" formatCode="m/d/yyyy\ h:mm">
                  <c:v>40762.95833332061</c:v>
                </c:pt>
                <c:pt idx="28577" formatCode="m/d/yyyy\ h:mm">
                  <c:v>40762.999999987238</c:v>
                </c:pt>
                <c:pt idx="28578" formatCode="m/d/yyyy\ h:mm">
                  <c:v>40763.041666653902</c:v>
                </c:pt>
                <c:pt idx="28579" formatCode="m/d/yyyy\ h:mm">
                  <c:v>40763.083333320596</c:v>
                </c:pt>
                <c:pt idx="28580" formatCode="m/d/yyyy\ h:mm">
                  <c:v>40763.124999987231</c:v>
                </c:pt>
                <c:pt idx="28581" formatCode="m/d/yyyy\ h:mm">
                  <c:v>40763.166666653895</c:v>
                </c:pt>
                <c:pt idx="28582" formatCode="m/d/yyyy\ h:mm">
                  <c:v>40763.208333320596</c:v>
                </c:pt>
                <c:pt idx="28583" formatCode="m/d/yyyy\ h:mm">
                  <c:v>40763.249999987223</c:v>
                </c:pt>
                <c:pt idx="28584" formatCode="m/d/yyyy\ h:mm">
                  <c:v>40763.291666653873</c:v>
                </c:pt>
                <c:pt idx="28585" formatCode="m/d/yyyy\ h:mm">
                  <c:v>40763.333333320588</c:v>
                </c:pt>
                <c:pt idx="28586" formatCode="m/d/yyyy\ h:mm">
                  <c:v>40763.374999987231</c:v>
                </c:pt>
                <c:pt idx="28587" formatCode="m/d/yyyy\ h:mm">
                  <c:v>40763.416666653895</c:v>
                </c:pt>
                <c:pt idx="28588" formatCode="m/d/yyyy\ h:mm">
                  <c:v>40763.458333320596</c:v>
                </c:pt>
                <c:pt idx="28589" formatCode="m/d/yyyy\ h:mm">
                  <c:v>40763.499999987209</c:v>
                </c:pt>
                <c:pt idx="28590" formatCode="m/d/yyyy\ h:mm">
                  <c:v>40763.541666653873</c:v>
                </c:pt>
                <c:pt idx="28591" formatCode="m/d/yyyy\ h:mm">
                  <c:v>40763.583333320566</c:v>
                </c:pt>
                <c:pt idx="28592" formatCode="m/d/yyyy\ h:mm">
                  <c:v>40763.624999987202</c:v>
                </c:pt>
                <c:pt idx="28593" formatCode="m/d/yyyy\ h:mm">
                  <c:v>40763.666666653866</c:v>
                </c:pt>
                <c:pt idx="28594" formatCode="m/d/yyyy\ h:mm">
                  <c:v>40763.708333320559</c:v>
                </c:pt>
                <c:pt idx="28595" formatCode="m/d/yyyy\ h:mm">
                  <c:v>40763.749999987194</c:v>
                </c:pt>
                <c:pt idx="28596" formatCode="m/d/yyyy\ h:mm">
                  <c:v>40763.791666653844</c:v>
                </c:pt>
                <c:pt idx="28597" formatCode="m/d/yyyy\ h:mm">
                  <c:v>40763.833333320552</c:v>
                </c:pt>
                <c:pt idx="28598" formatCode="m/d/yyyy\ h:mm">
                  <c:v>40763.874999987202</c:v>
                </c:pt>
                <c:pt idx="28599" formatCode="m/d/yyyy\ h:mm">
                  <c:v>40763.916666653866</c:v>
                </c:pt>
                <c:pt idx="28600" formatCode="m/d/yyyy\ h:mm">
                  <c:v>40763.958333320559</c:v>
                </c:pt>
                <c:pt idx="28601" formatCode="m/d/yyyy\ h:mm">
                  <c:v>40763.999999987194</c:v>
                </c:pt>
                <c:pt idx="28602" formatCode="m/d/yyyy\ h:mm">
                  <c:v>40764.041666653844</c:v>
                </c:pt>
                <c:pt idx="28603" formatCode="m/d/yyyy\ h:mm">
                  <c:v>40764.083333320537</c:v>
                </c:pt>
                <c:pt idx="28604" formatCode="m/d/yyyy\ h:mm">
                  <c:v>40764.124999987187</c:v>
                </c:pt>
                <c:pt idx="28605" formatCode="m/d/yyyy\ h:mm">
                  <c:v>40764.166666653837</c:v>
                </c:pt>
                <c:pt idx="28606" formatCode="m/d/yyyy\ h:mm">
                  <c:v>40764.20833332053</c:v>
                </c:pt>
                <c:pt idx="28607" formatCode="m/d/yyyy\ h:mm">
                  <c:v>40764.24999998718</c:v>
                </c:pt>
                <c:pt idx="28608" formatCode="m/d/yyyy\ h:mm">
                  <c:v>40764.291666653815</c:v>
                </c:pt>
                <c:pt idx="28609" formatCode="m/d/yyyy\ h:mm">
                  <c:v>40764.333333320523</c:v>
                </c:pt>
                <c:pt idx="28610" formatCode="m/d/yyyy\ h:mm">
                  <c:v>40764.374999987187</c:v>
                </c:pt>
                <c:pt idx="28611" formatCode="m/d/yyyy\ h:mm">
                  <c:v>40764.416666653837</c:v>
                </c:pt>
                <c:pt idx="28612" formatCode="m/d/yyyy\ h:mm">
                  <c:v>40764.45833332053</c:v>
                </c:pt>
                <c:pt idx="28613" formatCode="m/d/yyyy\ h:mm">
                  <c:v>40764.499999987165</c:v>
                </c:pt>
                <c:pt idx="28614" formatCode="m/d/yyyy\ h:mm">
                  <c:v>40764.541666653815</c:v>
                </c:pt>
                <c:pt idx="28615" formatCode="m/d/yyyy\ h:mm">
                  <c:v>40764.583333320508</c:v>
                </c:pt>
                <c:pt idx="28616" formatCode="m/d/yyyy\ h:mm">
                  <c:v>40764.624999987158</c:v>
                </c:pt>
                <c:pt idx="28617" formatCode="m/d/yyyy\ h:mm">
                  <c:v>40764.666666653808</c:v>
                </c:pt>
                <c:pt idx="28618" formatCode="m/d/yyyy\ h:mm">
                  <c:v>40764.708333320501</c:v>
                </c:pt>
                <c:pt idx="28619" formatCode="m/d/yyyy\ h:mm">
                  <c:v>40764.749999987151</c:v>
                </c:pt>
                <c:pt idx="28620" formatCode="m/d/yyyy\ h:mm">
                  <c:v>40764.791666653786</c:v>
                </c:pt>
                <c:pt idx="28621" formatCode="m/d/yyyy\ h:mm">
                  <c:v>40764.833333320494</c:v>
                </c:pt>
                <c:pt idx="28622" formatCode="m/d/yyyy\ h:mm">
                  <c:v>40764.874999987143</c:v>
                </c:pt>
                <c:pt idx="28623" formatCode="m/d/yyyy\ h:mm">
                  <c:v>40764.916666653808</c:v>
                </c:pt>
                <c:pt idx="28624" formatCode="m/d/yyyy\ h:mm">
                  <c:v>40764.958333320501</c:v>
                </c:pt>
                <c:pt idx="28625" formatCode="m/d/yyyy\ h:mm">
                  <c:v>40764.999999987136</c:v>
                </c:pt>
                <c:pt idx="28626" formatCode="m/d/yyyy\ h:mm">
                  <c:v>40765.041666653779</c:v>
                </c:pt>
                <c:pt idx="28627" formatCode="m/d/yyyy\ h:mm">
                  <c:v>40765.083333320479</c:v>
                </c:pt>
                <c:pt idx="28628" formatCode="m/d/yyyy\ h:mm">
                  <c:v>40765.124999987129</c:v>
                </c:pt>
                <c:pt idx="28629" formatCode="m/d/yyyy\ h:mm">
                  <c:v>40765.166666653771</c:v>
                </c:pt>
                <c:pt idx="28630" formatCode="m/d/yyyy\ h:mm">
                  <c:v>40765.208333320472</c:v>
                </c:pt>
                <c:pt idx="28631" formatCode="m/d/yyyy\ h:mm">
                  <c:v>40765.249999987122</c:v>
                </c:pt>
                <c:pt idx="28632" formatCode="m/d/yyyy\ h:mm">
                  <c:v>40765.291666653757</c:v>
                </c:pt>
                <c:pt idx="28633" formatCode="m/d/yyyy\ h:mm">
                  <c:v>40765.333333320465</c:v>
                </c:pt>
                <c:pt idx="28634" formatCode="m/d/yyyy\ h:mm">
                  <c:v>40765.374999987129</c:v>
                </c:pt>
                <c:pt idx="28635" formatCode="m/d/yyyy\ h:mm">
                  <c:v>40765.416666653779</c:v>
                </c:pt>
                <c:pt idx="28636" formatCode="m/d/yyyy\ h:mm">
                  <c:v>40765.458333320465</c:v>
                </c:pt>
                <c:pt idx="28637" formatCode="m/d/yyyy\ h:mm">
                  <c:v>40765.499999987107</c:v>
                </c:pt>
                <c:pt idx="28638" formatCode="m/d/yyyy\ h:mm">
                  <c:v>40765.541666653757</c:v>
                </c:pt>
                <c:pt idx="28639" formatCode="m/d/yyyy\ h:mm">
                  <c:v>40765.583333320443</c:v>
                </c:pt>
                <c:pt idx="28640" formatCode="m/d/yyyy\ h:mm">
                  <c:v>40765.6249999871</c:v>
                </c:pt>
                <c:pt idx="28641" formatCode="m/d/yyyy\ h:mm">
                  <c:v>40765.666666653749</c:v>
                </c:pt>
                <c:pt idx="28642" formatCode="m/d/yyyy\ h:mm">
                  <c:v>40765.708333320443</c:v>
                </c:pt>
                <c:pt idx="28643" formatCode="m/d/yyyy\ h:mm">
                  <c:v>40765.749999987085</c:v>
                </c:pt>
                <c:pt idx="28644" formatCode="m/d/yyyy\ h:mm">
                  <c:v>40765.79166665372</c:v>
                </c:pt>
                <c:pt idx="28645" formatCode="m/d/yyyy\ h:mm">
                  <c:v>40765.833333320435</c:v>
                </c:pt>
                <c:pt idx="28646" formatCode="m/d/yyyy\ h:mm">
                  <c:v>40765.874999987092</c:v>
                </c:pt>
                <c:pt idx="28647" formatCode="m/d/yyyy\ h:mm">
                  <c:v>40765.916666653735</c:v>
                </c:pt>
                <c:pt idx="28648" formatCode="m/d/yyyy\ h:mm">
                  <c:v>40765.958333320443</c:v>
                </c:pt>
                <c:pt idx="28649" formatCode="m/d/yyyy\ h:mm">
                  <c:v>40765.999999987078</c:v>
                </c:pt>
                <c:pt idx="28650" formatCode="m/d/yyyy\ h:mm">
                  <c:v>40766.04166665372</c:v>
                </c:pt>
                <c:pt idx="28651" formatCode="m/d/yyyy\ h:mm">
                  <c:v>40766.083333320421</c:v>
                </c:pt>
                <c:pt idx="28652" formatCode="m/d/yyyy\ h:mm">
                  <c:v>40766.124999987071</c:v>
                </c:pt>
                <c:pt idx="28653" formatCode="m/d/yyyy\ h:mm">
                  <c:v>40766.16666665372</c:v>
                </c:pt>
                <c:pt idx="28654" formatCode="m/d/yyyy\ h:mm">
                  <c:v>40766.208333320399</c:v>
                </c:pt>
                <c:pt idx="28655" formatCode="m/d/yyyy\ h:mm">
                  <c:v>40766.249999987056</c:v>
                </c:pt>
                <c:pt idx="28656" formatCode="m/d/yyyy\ h:mm">
                  <c:v>40766.291666653691</c:v>
                </c:pt>
                <c:pt idx="28657" formatCode="m/d/yyyy\ h:mm">
                  <c:v>40766.333333320392</c:v>
                </c:pt>
                <c:pt idx="28658" formatCode="m/d/yyyy\ h:mm">
                  <c:v>40766.374999987063</c:v>
                </c:pt>
                <c:pt idx="28659" formatCode="m/d/yyyy\ h:mm">
                  <c:v>40766.41666665372</c:v>
                </c:pt>
                <c:pt idx="28660" formatCode="m/d/yyyy\ h:mm">
                  <c:v>40766.458333320406</c:v>
                </c:pt>
                <c:pt idx="28661" formatCode="m/d/yyyy\ h:mm">
                  <c:v>40766.499999987034</c:v>
                </c:pt>
                <c:pt idx="28662" formatCode="m/d/yyyy\ h:mm">
                  <c:v>40766.541666653684</c:v>
                </c:pt>
                <c:pt idx="28663" formatCode="m/d/yyyy\ h:mm">
                  <c:v>40766.583333320392</c:v>
                </c:pt>
                <c:pt idx="28664" formatCode="m/d/yyyy\ h:mm">
                  <c:v>40766.624999987034</c:v>
                </c:pt>
                <c:pt idx="28665" formatCode="m/d/yyyy\ h:mm">
                  <c:v>40766.666666653684</c:v>
                </c:pt>
                <c:pt idx="28666" formatCode="m/d/yyyy\ h:mm">
                  <c:v>40766.708333320385</c:v>
                </c:pt>
                <c:pt idx="28667" formatCode="m/d/yyyy\ h:mm">
                  <c:v>40766.749999987034</c:v>
                </c:pt>
                <c:pt idx="28668" formatCode="m/d/yyyy\ h:mm">
                  <c:v>40766.791666653662</c:v>
                </c:pt>
                <c:pt idx="28669" formatCode="m/d/yyyy\ h:mm">
                  <c:v>40766.833333320363</c:v>
                </c:pt>
                <c:pt idx="28670" formatCode="m/d/yyyy\ h:mm">
                  <c:v>40766.874999987042</c:v>
                </c:pt>
                <c:pt idx="28671" formatCode="m/d/yyyy\ h:mm">
                  <c:v>40766.916666653684</c:v>
                </c:pt>
                <c:pt idx="28672" formatCode="m/d/yyyy\ h:mm">
                  <c:v>40766.958333320385</c:v>
                </c:pt>
                <c:pt idx="28673" formatCode="m/d/yyyy\ h:mm">
                  <c:v>40766.99999998702</c:v>
                </c:pt>
                <c:pt idx="28674" formatCode="m/d/yyyy\ h:mm">
                  <c:v>40767.041666653669</c:v>
                </c:pt>
                <c:pt idx="28675" formatCode="m/d/yyyy\ h:mm">
                  <c:v>40767.083333320348</c:v>
                </c:pt>
                <c:pt idx="28676" formatCode="m/d/yyyy\ h:mm">
                  <c:v>40767.124999987005</c:v>
                </c:pt>
                <c:pt idx="28677" formatCode="m/d/yyyy\ h:mm">
                  <c:v>40767.166666653655</c:v>
                </c:pt>
                <c:pt idx="28678" formatCode="m/d/yyyy\ h:mm">
                  <c:v>40767.208333320341</c:v>
                </c:pt>
                <c:pt idx="28679" formatCode="m/d/yyyy\ h:mm">
                  <c:v>40767.249999987005</c:v>
                </c:pt>
                <c:pt idx="28680" formatCode="m/d/yyyy\ h:mm">
                  <c:v>40767.291666653626</c:v>
                </c:pt>
                <c:pt idx="28681" formatCode="m/d/yyyy\ h:mm">
                  <c:v>40767.333333320341</c:v>
                </c:pt>
                <c:pt idx="28682" formatCode="m/d/yyyy\ h:mm">
                  <c:v>40767.374999987012</c:v>
                </c:pt>
                <c:pt idx="28683" formatCode="m/d/yyyy\ h:mm">
                  <c:v>40767.416666653655</c:v>
                </c:pt>
                <c:pt idx="28684" formatCode="m/d/yyyy\ h:mm">
                  <c:v>40767.458333320348</c:v>
                </c:pt>
                <c:pt idx="28685" formatCode="m/d/yyyy\ h:mm">
                  <c:v>40767.499999986991</c:v>
                </c:pt>
                <c:pt idx="28686" formatCode="m/d/yyyy\ h:mm">
                  <c:v>40767.541666653633</c:v>
                </c:pt>
                <c:pt idx="28687" formatCode="m/d/yyyy\ h:mm">
                  <c:v>40767.583333320319</c:v>
                </c:pt>
                <c:pt idx="28688" formatCode="m/d/yyyy\ h:mm">
                  <c:v>40767.624999986983</c:v>
                </c:pt>
                <c:pt idx="28689" formatCode="m/d/yyyy\ h:mm">
                  <c:v>40767.666666653618</c:v>
                </c:pt>
                <c:pt idx="28690" formatCode="m/d/yyyy\ h:mm">
                  <c:v>40767.708333320312</c:v>
                </c:pt>
                <c:pt idx="28691" formatCode="m/d/yyyy\ h:mm">
                  <c:v>40767.749999986983</c:v>
                </c:pt>
                <c:pt idx="28692" formatCode="m/d/yyyy\ h:mm">
                  <c:v>40767.791666653597</c:v>
                </c:pt>
                <c:pt idx="28693" formatCode="m/d/yyyy\ h:mm">
                  <c:v>40767.833333320312</c:v>
                </c:pt>
                <c:pt idx="28694" formatCode="m/d/yyyy\ h:mm">
                  <c:v>40767.874999986991</c:v>
                </c:pt>
                <c:pt idx="28695" formatCode="m/d/yyyy\ h:mm">
                  <c:v>40767.916666653626</c:v>
                </c:pt>
                <c:pt idx="28696" formatCode="m/d/yyyy\ h:mm">
                  <c:v>40767.958333320319</c:v>
                </c:pt>
                <c:pt idx="28697" formatCode="m/d/yyyy\ h:mm">
                  <c:v>40767.999999986961</c:v>
                </c:pt>
                <c:pt idx="28698" formatCode="m/d/yyyy\ h:mm">
                  <c:v>40768.041666653604</c:v>
                </c:pt>
                <c:pt idx="28699" formatCode="m/d/yyyy\ h:mm">
                  <c:v>40768.08333332029</c:v>
                </c:pt>
                <c:pt idx="28700" formatCode="m/d/yyyy\ h:mm">
                  <c:v>40768.124999986961</c:v>
                </c:pt>
                <c:pt idx="28701" formatCode="m/d/yyyy\ h:mm">
                  <c:v>40768.166666653597</c:v>
                </c:pt>
                <c:pt idx="28702" formatCode="m/d/yyyy\ h:mm">
                  <c:v>40768.208333320283</c:v>
                </c:pt>
                <c:pt idx="28703" formatCode="m/d/yyyy\ h:mm">
                  <c:v>40768.249999986947</c:v>
                </c:pt>
                <c:pt idx="28704" formatCode="m/d/yyyy\ h:mm">
                  <c:v>40768.291666653575</c:v>
                </c:pt>
                <c:pt idx="28705" formatCode="m/d/yyyy\ h:mm">
                  <c:v>40768.333333320283</c:v>
                </c:pt>
                <c:pt idx="28706" formatCode="m/d/yyyy\ h:mm">
                  <c:v>40768.374999986954</c:v>
                </c:pt>
                <c:pt idx="28707" formatCode="m/d/yyyy\ h:mm">
                  <c:v>40768.416666653604</c:v>
                </c:pt>
                <c:pt idx="28708" formatCode="m/d/yyyy\ h:mm">
                  <c:v>40768.45833332029</c:v>
                </c:pt>
                <c:pt idx="28709" formatCode="m/d/yyyy\ h:mm">
                  <c:v>40768.499999986932</c:v>
                </c:pt>
                <c:pt idx="28710" formatCode="m/d/yyyy\ h:mm">
                  <c:v>40768.541666653582</c:v>
                </c:pt>
                <c:pt idx="28711" formatCode="m/d/yyyy\ h:mm">
                  <c:v>40768.583333320261</c:v>
                </c:pt>
                <c:pt idx="28712" formatCode="m/d/yyyy\ h:mm">
                  <c:v>40768.624999986932</c:v>
                </c:pt>
                <c:pt idx="28713" formatCode="m/d/yyyy\ h:mm">
                  <c:v>40768.666666653575</c:v>
                </c:pt>
                <c:pt idx="28714" formatCode="m/d/yyyy\ h:mm">
                  <c:v>40768.708333320261</c:v>
                </c:pt>
                <c:pt idx="28715" formatCode="m/d/yyyy\ h:mm">
                  <c:v>40768.749999986918</c:v>
                </c:pt>
                <c:pt idx="28716" formatCode="m/d/yyyy\ h:mm">
                  <c:v>40768.791666653553</c:v>
                </c:pt>
                <c:pt idx="28717" formatCode="m/d/yyyy\ h:mm">
                  <c:v>40768.833333320246</c:v>
                </c:pt>
                <c:pt idx="28718" formatCode="m/d/yyyy\ h:mm">
                  <c:v>40768.874999986925</c:v>
                </c:pt>
                <c:pt idx="28719" formatCode="m/d/yyyy\ h:mm">
                  <c:v>40768.916666653582</c:v>
                </c:pt>
                <c:pt idx="28720" formatCode="m/d/yyyy\ h:mm">
                  <c:v>40768.958333320254</c:v>
                </c:pt>
                <c:pt idx="28721" formatCode="m/d/yyyy\ h:mm">
                  <c:v>40768.999999986903</c:v>
                </c:pt>
                <c:pt idx="28722" formatCode="m/d/yyyy\ h:mm">
                  <c:v>40769.041666653553</c:v>
                </c:pt>
                <c:pt idx="28723" formatCode="m/d/yyyy\ h:mm">
                  <c:v>40769.083333320232</c:v>
                </c:pt>
                <c:pt idx="28724" formatCode="m/d/yyyy\ h:mm">
                  <c:v>40769.124999986896</c:v>
                </c:pt>
                <c:pt idx="28725" formatCode="m/d/yyyy\ h:mm">
                  <c:v>40769.166666653546</c:v>
                </c:pt>
                <c:pt idx="28726" formatCode="m/d/yyyy\ h:mm">
                  <c:v>40769.208333320232</c:v>
                </c:pt>
                <c:pt idx="28727" formatCode="m/d/yyyy\ h:mm">
                  <c:v>40769.249999986889</c:v>
                </c:pt>
                <c:pt idx="28728" formatCode="m/d/yyyy\ h:mm">
                  <c:v>40769.291666653524</c:v>
                </c:pt>
                <c:pt idx="28729" formatCode="m/d/yyyy\ h:mm">
                  <c:v>40769.333333320217</c:v>
                </c:pt>
                <c:pt idx="28730" formatCode="m/d/yyyy\ h:mm">
                  <c:v>40769.374999986896</c:v>
                </c:pt>
                <c:pt idx="28731" formatCode="m/d/yyyy\ h:mm">
                  <c:v>40769.416666653546</c:v>
                </c:pt>
                <c:pt idx="28732" formatCode="m/d/yyyy\ h:mm">
                  <c:v>40769.458333320224</c:v>
                </c:pt>
                <c:pt idx="28733" formatCode="m/d/yyyy\ h:mm">
                  <c:v>40769.499999986881</c:v>
                </c:pt>
                <c:pt idx="28734" formatCode="m/d/yyyy\ h:mm">
                  <c:v>40769.541666653524</c:v>
                </c:pt>
                <c:pt idx="28735" formatCode="m/d/yyyy\ h:mm">
                  <c:v>40769.583333320203</c:v>
                </c:pt>
                <c:pt idx="28736" formatCode="m/d/yyyy\ h:mm">
                  <c:v>40769.624999986867</c:v>
                </c:pt>
                <c:pt idx="28737" formatCode="m/d/yyyy\ h:mm">
                  <c:v>40769.666666653524</c:v>
                </c:pt>
                <c:pt idx="28738" formatCode="m/d/yyyy\ h:mm">
                  <c:v>40769.708333320203</c:v>
                </c:pt>
                <c:pt idx="28739" formatCode="m/d/yyyy\ h:mm">
                  <c:v>40769.74999998686</c:v>
                </c:pt>
                <c:pt idx="28740" formatCode="m/d/yyyy\ h:mm">
                  <c:v>40769.791666653502</c:v>
                </c:pt>
                <c:pt idx="28741" formatCode="m/d/yyyy\ h:mm">
                  <c:v>40769.833333320203</c:v>
                </c:pt>
                <c:pt idx="28742" formatCode="m/d/yyyy\ h:mm">
                  <c:v>40769.874999986867</c:v>
                </c:pt>
                <c:pt idx="28743" formatCode="m/d/yyyy\ h:mm">
                  <c:v>40769.916666653517</c:v>
                </c:pt>
                <c:pt idx="28744" formatCode="m/d/yyyy\ h:mm">
                  <c:v>40769.95833332021</c:v>
                </c:pt>
                <c:pt idx="28745" formatCode="m/d/yyyy\ h:mm">
                  <c:v>40769.999999986845</c:v>
                </c:pt>
                <c:pt idx="28746" formatCode="m/d/yyyy\ h:mm">
                  <c:v>40770.041666653495</c:v>
                </c:pt>
                <c:pt idx="28747" formatCode="m/d/yyyy\ h:mm">
                  <c:v>40770.083333320195</c:v>
                </c:pt>
                <c:pt idx="28748" formatCode="m/d/yyyy\ h:mm">
                  <c:v>40770.124999986838</c:v>
                </c:pt>
                <c:pt idx="28749" formatCode="m/d/yyyy\ h:mm">
                  <c:v>40770.166666653487</c:v>
                </c:pt>
                <c:pt idx="28750" formatCode="m/d/yyyy\ h:mm">
                  <c:v>40770.208333320188</c:v>
                </c:pt>
                <c:pt idx="28751" formatCode="m/d/yyyy\ h:mm">
                  <c:v>40770.249999986831</c:v>
                </c:pt>
                <c:pt idx="28752" formatCode="m/d/yyyy\ h:mm">
                  <c:v>40770.291666653466</c:v>
                </c:pt>
                <c:pt idx="28753" formatCode="m/d/yyyy\ h:mm">
                  <c:v>40770.333333320174</c:v>
                </c:pt>
                <c:pt idx="28754" formatCode="m/d/yyyy\ h:mm">
                  <c:v>40770.374999986838</c:v>
                </c:pt>
                <c:pt idx="28755" formatCode="m/d/yyyy\ h:mm">
                  <c:v>40770.416666653487</c:v>
                </c:pt>
                <c:pt idx="28756" formatCode="m/d/yyyy\ h:mm">
                  <c:v>40770.458333320181</c:v>
                </c:pt>
                <c:pt idx="28757" formatCode="m/d/yyyy\ h:mm">
                  <c:v>40770.499999986816</c:v>
                </c:pt>
                <c:pt idx="28758" formatCode="m/d/yyyy\ h:mm">
                  <c:v>40770.541666653466</c:v>
                </c:pt>
                <c:pt idx="28759" formatCode="m/d/yyyy\ h:mm">
                  <c:v>40770.583333320159</c:v>
                </c:pt>
                <c:pt idx="28760" formatCode="m/d/yyyy\ h:mm">
                  <c:v>40770.624999986809</c:v>
                </c:pt>
                <c:pt idx="28761" formatCode="m/d/yyyy\ h:mm">
                  <c:v>40770.666666653458</c:v>
                </c:pt>
                <c:pt idx="28762" formatCode="m/d/yyyy\ h:mm">
                  <c:v>40770.708333320152</c:v>
                </c:pt>
                <c:pt idx="28763" formatCode="m/d/yyyy\ h:mm">
                  <c:v>40770.749999986801</c:v>
                </c:pt>
                <c:pt idx="28764" formatCode="m/d/yyyy\ h:mm">
                  <c:v>40770.791666653437</c:v>
                </c:pt>
                <c:pt idx="28765" formatCode="m/d/yyyy\ h:mm">
                  <c:v>40770.833333320144</c:v>
                </c:pt>
                <c:pt idx="28766" formatCode="m/d/yyyy\ h:mm">
                  <c:v>40770.874999986809</c:v>
                </c:pt>
                <c:pt idx="28767" formatCode="m/d/yyyy\ h:mm">
                  <c:v>40770.916666653458</c:v>
                </c:pt>
                <c:pt idx="28768" formatCode="m/d/yyyy\ h:mm">
                  <c:v>40770.958333320152</c:v>
                </c:pt>
                <c:pt idx="28769" formatCode="m/d/yyyy\ h:mm">
                  <c:v>40770.999999986787</c:v>
                </c:pt>
                <c:pt idx="28770" formatCode="m/d/yyyy\ h:mm">
                  <c:v>40771.041666653437</c:v>
                </c:pt>
                <c:pt idx="28771" formatCode="m/d/yyyy\ h:mm">
                  <c:v>40771.08333332013</c:v>
                </c:pt>
                <c:pt idx="28772" formatCode="m/d/yyyy\ h:mm">
                  <c:v>40771.12499998678</c:v>
                </c:pt>
                <c:pt idx="28773" formatCode="m/d/yyyy\ h:mm">
                  <c:v>40771.166666653429</c:v>
                </c:pt>
                <c:pt idx="28774" formatCode="m/d/yyyy\ h:mm">
                  <c:v>40771.208333320123</c:v>
                </c:pt>
                <c:pt idx="28775" formatCode="m/d/yyyy\ h:mm">
                  <c:v>40771.249999986772</c:v>
                </c:pt>
                <c:pt idx="28776" formatCode="m/d/yyyy\ h:mm">
                  <c:v>40771.291666653407</c:v>
                </c:pt>
                <c:pt idx="28777" formatCode="m/d/yyyy\ h:mm">
                  <c:v>40771.333333320115</c:v>
                </c:pt>
                <c:pt idx="28778" formatCode="m/d/yyyy\ h:mm">
                  <c:v>40771.37499998678</c:v>
                </c:pt>
                <c:pt idx="28779" formatCode="m/d/yyyy\ h:mm">
                  <c:v>40771.416666653429</c:v>
                </c:pt>
                <c:pt idx="28780" formatCode="m/d/yyyy\ h:mm">
                  <c:v>40771.458333320123</c:v>
                </c:pt>
                <c:pt idx="28781" formatCode="m/d/yyyy\ h:mm">
                  <c:v>40771.499999986758</c:v>
                </c:pt>
                <c:pt idx="28782" formatCode="m/d/yyyy\ h:mm">
                  <c:v>40771.541666653407</c:v>
                </c:pt>
                <c:pt idx="28783" formatCode="m/d/yyyy\ h:mm">
                  <c:v>40771.583333320101</c:v>
                </c:pt>
                <c:pt idx="28784" formatCode="m/d/yyyy\ h:mm">
                  <c:v>40771.62499998675</c:v>
                </c:pt>
                <c:pt idx="28785" formatCode="m/d/yyyy\ h:mm">
                  <c:v>40771.6666666534</c:v>
                </c:pt>
                <c:pt idx="28786" formatCode="m/d/yyyy\ h:mm">
                  <c:v>40771.708333320094</c:v>
                </c:pt>
                <c:pt idx="28787" formatCode="m/d/yyyy\ h:mm">
                  <c:v>40771.749999986736</c:v>
                </c:pt>
                <c:pt idx="28788" formatCode="m/d/yyyy\ h:mm">
                  <c:v>40771.791666653371</c:v>
                </c:pt>
                <c:pt idx="28789" formatCode="m/d/yyyy\ h:mm">
                  <c:v>40771.833333320086</c:v>
                </c:pt>
                <c:pt idx="28790" formatCode="m/d/yyyy\ h:mm">
                  <c:v>40771.874999986743</c:v>
                </c:pt>
                <c:pt idx="28791" formatCode="m/d/yyyy\ h:mm">
                  <c:v>40771.9166666534</c:v>
                </c:pt>
                <c:pt idx="28792" formatCode="m/d/yyyy\ h:mm">
                  <c:v>40771.958333320094</c:v>
                </c:pt>
                <c:pt idx="28793" formatCode="m/d/yyyy\ h:mm">
                  <c:v>40771.999999986729</c:v>
                </c:pt>
                <c:pt idx="28794" formatCode="m/d/yyyy\ h:mm">
                  <c:v>40772.041666653371</c:v>
                </c:pt>
                <c:pt idx="28795" formatCode="m/d/yyyy\ h:mm">
                  <c:v>40772.083333320072</c:v>
                </c:pt>
                <c:pt idx="28796" formatCode="m/d/yyyy\ h:mm">
                  <c:v>40772.124999986721</c:v>
                </c:pt>
                <c:pt idx="28797" formatCode="m/d/yyyy\ h:mm">
                  <c:v>40772.166666653371</c:v>
                </c:pt>
                <c:pt idx="28798" formatCode="m/d/yyyy\ h:mm">
                  <c:v>40772.208333320064</c:v>
                </c:pt>
                <c:pt idx="28799" formatCode="m/d/yyyy\ h:mm">
                  <c:v>40772.249999986714</c:v>
                </c:pt>
                <c:pt idx="28800" formatCode="m/d/yyyy\ h:mm">
                  <c:v>40772.291666653349</c:v>
                </c:pt>
                <c:pt idx="28801" formatCode="m/d/yyyy\ h:mm">
                  <c:v>40772.333333320043</c:v>
                </c:pt>
                <c:pt idx="28802" formatCode="m/d/yyyy\ h:mm">
                  <c:v>40772.374999986721</c:v>
                </c:pt>
                <c:pt idx="28803" formatCode="m/d/yyyy\ h:mm">
                  <c:v>40772.416666653371</c:v>
                </c:pt>
                <c:pt idx="28804" formatCode="m/d/yyyy\ h:mm">
                  <c:v>40772.458333320064</c:v>
                </c:pt>
                <c:pt idx="28805" formatCode="m/d/yyyy\ h:mm">
                  <c:v>40772.4999999867</c:v>
                </c:pt>
                <c:pt idx="28806" formatCode="m/d/yyyy\ h:mm">
                  <c:v>40772.541666653349</c:v>
                </c:pt>
                <c:pt idx="28807" formatCode="m/d/yyyy\ h:mm">
                  <c:v>40772.583333320043</c:v>
                </c:pt>
                <c:pt idx="28808" formatCode="m/d/yyyy\ h:mm">
                  <c:v>40772.624999986685</c:v>
                </c:pt>
                <c:pt idx="28809" formatCode="m/d/yyyy\ h:mm">
                  <c:v>40772.666666653335</c:v>
                </c:pt>
                <c:pt idx="28810" formatCode="m/d/yyyy\ h:mm">
                  <c:v>40772.708333320035</c:v>
                </c:pt>
                <c:pt idx="28811" formatCode="m/d/yyyy\ h:mm">
                  <c:v>40772.749999986685</c:v>
                </c:pt>
                <c:pt idx="28812" formatCode="m/d/yyyy\ h:mm">
                  <c:v>40772.791666653313</c:v>
                </c:pt>
                <c:pt idx="28813" formatCode="m/d/yyyy\ h:mm">
                  <c:v>40772.833333320013</c:v>
                </c:pt>
                <c:pt idx="28814" formatCode="m/d/yyyy\ h:mm">
                  <c:v>40772.874999986692</c:v>
                </c:pt>
                <c:pt idx="28815" formatCode="m/d/yyyy\ h:mm">
                  <c:v>40772.916666653335</c:v>
                </c:pt>
                <c:pt idx="28816" formatCode="m/d/yyyy\ h:mm">
                  <c:v>40772.958333320035</c:v>
                </c:pt>
                <c:pt idx="28817" formatCode="m/d/yyyy\ h:mm">
                  <c:v>40772.99999998667</c:v>
                </c:pt>
                <c:pt idx="28818" formatCode="m/d/yyyy\ h:mm">
                  <c:v>40773.04166665332</c:v>
                </c:pt>
                <c:pt idx="28819" formatCode="m/d/yyyy\ h:mm">
                  <c:v>40773.083333319999</c:v>
                </c:pt>
                <c:pt idx="28820" formatCode="m/d/yyyy\ h:mm">
                  <c:v>40773.124999986656</c:v>
                </c:pt>
                <c:pt idx="28821" formatCode="m/d/yyyy\ h:mm">
                  <c:v>40773.166666653313</c:v>
                </c:pt>
                <c:pt idx="28822" formatCode="m/d/yyyy\ h:mm">
                  <c:v>40773.208333319992</c:v>
                </c:pt>
                <c:pt idx="28823" formatCode="m/d/yyyy\ h:mm">
                  <c:v>40773.249999986656</c:v>
                </c:pt>
                <c:pt idx="28824" formatCode="m/d/yyyy\ h:mm">
                  <c:v>40773.291666653291</c:v>
                </c:pt>
                <c:pt idx="28825" formatCode="m/d/yyyy\ h:mm">
                  <c:v>40773.333333319992</c:v>
                </c:pt>
                <c:pt idx="28826" formatCode="m/d/yyyy\ h:mm">
                  <c:v>40773.374999986649</c:v>
                </c:pt>
                <c:pt idx="28827" formatCode="m/d/yyyy\ h:mm">
                  <c:v>40773.416666653306</c:v>
                </c:pt>
                <c:pt idx="28828" formatCode="m/d/yyyy\ h:mm">
                  <c:v>40773.458333319999</c:v>
                </c:pt>
                <c:pt idx="28829" formatCode="m/d/yyyy\ h:mm">
                  <c:v>40773.499999986634</c:v>
                </c:pt>
                <c:pt idx="28830" formatCode="m/d/yyyy\ h:mm">
                  <c:v>40773.541666653284</c:v>
                </c:pt>
                <c:pt idx="28831" formatCode="m/d/yyyy\ h:mm">
                  <c:v>40773.583333319984</c:v>
                </c:pt>
                <c:pt idx="28832" formatCode="m/d/yyyy\ h:mm">
                  <c:v>40773.624999986634</c:v>
                </c:pt>
                <c:pt idx="28833" formatCode="m/d/yyyy\ h:mm">
                  <c:v>40773.666666653276</c:v>
                </c:pt>
                <c:pt idx="28834" formatCode="m/d/yyyy\ h:mm">
                  <c:v>40773.708333319963</c:v>
                </c:pt>
                <c:pt idx="28835" formatCode="m/d/yyyy\ h:mm">
                  <c:v>40773.749999986627</c:v>
                </c:pt>
                <c:pt idx="28836" formatCode="m/d/yyyy\ h:mm">
                  <c:v>40773.791666653247</c:v>
                </c:pt>
                <c:pt idx="28837" formatCode="m/d/yyyy\ h:mm">
                  <c:v>40773.833333319963</c:v>
                </c:pt>
                <c:pt idx="28838" formatCode="m/d/yyyy\ h:mm">
                  <c:v>40773.874999986634</c:v>
                </c:pt>
                <c:pt idx="28839" formatCode="m/d/yyyy\ h:mm">
                  <c:v>40773.916666653284</c:v>
                </c:pt>
                <c:pt idx="28840" formatCode="m/d/yyyy\ h:mm">
                  <c:v>40773.95833331997</c:v>
                </c:pt>
                <c:pt idx="28841" formatCode="m/d/yyyy\ h:mm">
                  <c:v>40773.999999986605</c:v>
                </c:pt>
                <c:pt idx="28842" formatCode="m/d/yyyy\ h:mm">
                  <c:v>40774.041666653255</c:v>
                </c:pt>
                <c:pt idx="28843" formatCode="m/d/yyyy\ h:mm">
                  <c:v>40774.083333319941</c:v>
                </c:pt>
                <c:pt idx="28844" formatCode="m/d/yyyy\ h:mm">
                  <c:v>40774.124999986605</c:v>
                </c:pt>
                <c:pt idx="28845" formatCode="m/d/yyyy\ h:mm">
                  <c:v>40774.166666653247</c:v>
                </c:pt>
                <c:pt idx="28846" formatCode="m/d/yyyy\ h:mm">
                  <c:v>40774.208333319933</c:v>
                </c:pt>
                <c:pt idx="28847" formatCode="m/d/yyyy\ h:mm">
                  <c:v>40774.249999986598</c:v>
                </c:pt>
                <c:pt idx="28848" formatCode="m/d/yyyy\ h:mm">
                  <c:v>40774.291666653218</c:v>
                </c:pt>
                <c:pt idx="28849" formatCode="m/d/yyyy\ h:mm">
                  <c:v>40774.333333319933</c:v>
                </c:pt>
                <c:pt idx="28850" formatCode="m/d/yyyy\ h:mm">
                  <c:v>40774.374999986605</c:v>
                </c:pt>
                <c:pt idx="28851" formatCode="m/d/yyyy\ h:mm">
                  <c:v>40774.416666653255</c:v>
                </c:pt>
                <c:pt idx="28852" formatCode="m/d/yyyy\ h:mm">
                  <c:v>40774.458333319941</c:v>
                </c:pt>
                <c:pt idx="28853" formatCode="m/d/yyyy\ h:mm">
                  <c:v>40774.499999986583</c:v>
                </c:pt>
                <c:pt idx="28854" formatCode="m/d/yyyy\ h:mm">
                  <c:v>40774.541666653218</c:v>
                </c:pt>
                <c:pt idx="28855" formatCode="m/d/yyyy\ h:mm">
                  <c:v>40774.583333319912</c:v>
                </c:pt>
                <c:pt idx="28856" formatCode="m/d/yyyy\ h:mm">
                  <c:v>40774.624999986583</c:v>
                </c:pt>
                <c:pt idx="28857" formatCode="m/d/yyyy\ h:mm">
                  <c:v>40774.666666653218</c:v>
                </c:pt>
                <c:pt idx="28858" formatCode="m/d/yyyy\ h:mm">
                  <c:v>40774.708333319912</c:v>
                </c:pt>
                <c:pt idx="28859" formatCode="m/d/yyyy\ h:mm">
                  <c:v>40774.749999986569</c:v>
                </c:pt>
                <c:pt idx="28860" formatCode="m/d/yyyy\ h:mm">
                  <c:v>40774.791666653189</c:v>
                </c:pt>
                <c:pt idx="28861" formatCode="m/d/yyyy\ h:mm">
                  <c:v>40774.833333319897</c:v>
                </c:pt>
                <c:pt idx="28862" formatCode="m/d/yyyy\ h:mm">
                  <c:v>40774.874999986576</c:v>
                </c:pt>
                <c:pt idx="28863" formatCode="m/d/yyyy\ h:mm">
                  <c:v>40774.916666653226</c:v>
                </c:pt>
                <c:pt idx="28864" formatCode="m/d/yyyy\ h:mm">
                  <c:v>40774.958333319904</c:v>
                </c:pt>
                <c:pt idx="28865" formatCode="m/d/yyyy\ h:mm">
                  <c:v>40774.999999986561</c:v>
                </c:pt>
                <c:pt idx="28866" formatCode="m/d/yyyy\ h:mm">
                  <c:v>40775.041666653196</c:v>
                </c:pt>
                <c:pt idx="28867" formatCode="m/d/yyyy\ h:mm">
                  <c:v>40775.083333319883</c:v>
                </c:pt>
                <c:pt idx="28868" formatCode="m/d/yyyy\ h:mm">
                  <c:v>40775.124999986547</c:v>
                </c:pt>
                <c:pt idx="28869" formatCode="m/d/yyyy\ h:mm">
                  <c:v>40775.166666653189</c:v>
                </c:pt>
                <c:pt idx="28870" formatCode="m/d/yyyy\ h:mm">
                  <c:v>40775.208333319883</c:v>
                </c:pt>
                <c:pt idx="28871" formatCode="m/d/yyyy\ h:mm">
                  <c:v>40775.249999986539</c:v>
                </c:pt>
                <c:pt idx="28872" formatCode="m/d/yyyy\ h:mm">
                  <c:v>40775.291666653175</c:v>
                </c:pt>
                <c:pt idx="28873" formatCode="m/d/yyyy\ h:mm">
                  <c:v>40775.333333319868</c:v>
                </c:pt>
                <c:pt idx="28874" formatCode="m/d/yyyy\ h:mm">
                  <c:v>40775.374999986547</c:v>
                </c:pt>
                <c:pt idx="28875" formatCode="m/d/yyyy\ h:mm">
                  <c:v>40775.416666653196</c:v>
                </c:pt>
                <c:pt idx="28876" formatCode="m/d/yyyy\ h:mm">
                  <c:v>40775.458333319875</c:v>
                </c:pt>
                <c:pt idx="28877" formatCode="m/d/yyyy\ h:mm">
                  <c:v>40775.499999986532</c:v>
                </c:pt>
                <c:pt idx="28878" formatCode="m/d/yyyy\ h:mm">
                  <c:v>40775.541666653175</c:v>
                </c:pt>
                <c:pt idx="28879" formatCode="m/d/yyyy\ h:mm">
                  <c:v>40775.583333319853</c:v>
                </c:pt>
                <c:pt idx="28880" formatCode="m/d/yyyy\ h:mm">
                  <c:v>40775.624999986518</c:v>
                </c:pt>
                <c:pt idx="28881" formatCode="m/d/yyyy\ h:mm">
                  <c:v>40775.666666653175</c:v>
                </c:pt>
                <c:pt idx="28882" formatCode="m/d/yyyy\ h:mm">
                  <c:v>40775.708333319846</c:v>
                </c:pt>
                <c:pt idx="28883" formatCode="m/d/yyyy\ h:mm">
                  <c:v>40775.74999998651</c:v>
                </c:pt>
                <c:pt idx="28884" formatCode="m/d/yyyy\ h:mm">
                  <c:v>40775.791666653153</c:v>
                </c:pt>
                <c:pt idx="28885" formatCode="m/d/yyyy\ h:mm">
                  <c:v>40775.833333319839</c:v>
                </c:pt>
                <c:pt idx="28886" formatCode="m/d/yyyy\ h:mm">
                  <c:v>40775.874999986518</c:v>
                </c:pt>
                <c:pt idx="28887" formatCode="m/d/yyyy\ h:mm">
                  <c:v>40775.916666653167</c:v>
                </c:pt>
                <c:pt idx="28888" formatCode="m/d/yyyy\ h:mm">
                  <c:v>40775.958333319846</c:v>
                </c:pt>
                <c:pt idx="28889" formatCode="m/d/yyyy\ h:mm">
                  <c:v>40775.999999986496</c:v>
                </c:pt>
                <c:pt idx="28890" formatCode="m/d/yyyy\ h:mm">
                  <c:v>40776.041666653146</c:v>
                </c:pt>
                <c:pt idx="28891" formatCode="m/d/yyyy\ h:mm">
                  <c:v>40776.083333319832</c:v>
                </c:pt>
                <c:pt idx="28892" formatCode="m/d/yyyy\ h:mm">
                  <c:v>40776.124999986489</c:v>
                </c:pt>
                <c:pt idx="28893" formatCode="m/d/yyyy\ h:mm">
                  <c:v>40776.166666653138</c:v>
                </c:pt>
                <c:pt idx="28894" formatCode="m/d/yyyy\ h:mm">
                  <c:v>40776.208333319817</c:v>
                </c:pt>
                <c:pt idx="28895" formatCode="m/d/yyyy\ h:mm">
                  <c:v>40776.249999986481</c:v>
                </c:pt>
                <c:pt idx="28896" formatCode="m/d/yyyy\ h:mm">
                  <c:v>40776.291666653116</c:v>
                </c:pt>
                <c:pt idx="28897" formatCode="m/d/yyyy\ h:mm">
                  <c:v>40776.33333331981</c:v>
                </c:pt>
                <c:pt idx="28898" formatCode="m/d/yyyy\ h:mm">
                  <c:v>40776.374999986496</c:v>
                </c:pt>
                <c:pt idx="28899" formatCode="m/d/yyyy\ h:mm">
                  <c:v>40776.416666653138</c:v>
                </c:pt>
                <c:pt idx="28900" formatCode="m/d/yyyy\ h:mm">
                  <c:v>40776.458333319817</c:v>
                </c:pt>
                <c:pt idx="28901" formatCode="m/d/yyyy\ h:mm">
                  <c:v>40776.499999986467</c:v>
                </c:pt>
                <c:pt idx="28902" formatCode="m/d/yyyy\ h:mm">
                  <c:v>40776.541666653124</c:v>
                </c:pt>
                <c:pt idx="28903" formatCode="m/d/yyyy\ h:mm">
                  <c:v>40776.583333319795</c:v>
                </c:pt>
                <c:pt idx="28904" formatCode="m/d/yyyy\ h:mm">
                  <c:v>40776.624999986459</c:v>
                </c:pt>
                <c:pt idx="28905" formatCode="m/d/yyyy\ h:mm">
                  <c:v>40776.666666653124</c:v>
                </c:pt>
                <c:pt idx="28906" formatCode="m/d/yyyy\ h:mm">
                  <c:v>40776.708333319788</c:v>
                </c:pt>
                <c:pt idx="28907" formatCode="m/d/yyyy\ h:mm">
                  <c:v>40776.749999986452</c:v>
                </c:pt>
                <c:pt idx="28908" formatCode="m/d/yyyy\ h:mm">
                  <c:v>40776.791666653087</c:v>
                </c:pt>
                <c:pt idx="28909" formatCode="m/d/yyyy\ h:mm">
                  <c:v>40776.833333319781</c:v>
                </c:pt>
                <c:pt idx="28910" formatCode="m/d/yyyy\ h:mm">
                  <c:v>40776.874999986459</c:v>
                </c:pt>
                <c:pt idx="28911" formatCode="m/d/yyyy\ h:mm">
                  <c:v>40776.916666653109</c:v>
                </c:pt>
                <c:pt idx="28912" formatCode="m/d/yyyy\ h:mm">
                  <c:v>40776.958333319788</c:v>
                </c:pt>
                <c:pt idx="28913" formatCode="m/d/yyyy\ h:mm">
                  <c:v>40776.999999986438</c:v>
                </c:pt>
                <c:pt idx="28914" formatCode="m/d/yyyy\ h:mm">
                  <c:v>40777.041666653087</c:v>
                </c:pt>
                <c:pt idx="28915" formatCode="m/d/yyyy\ h:mm">
                  <c:v>40777.083333319766</c:v>
                </c:pt>
                <c:pt idx="28916" formatCode="m/d/yyyy\ h:mm">
                  <c:v>40777.12499998643</c:v>
                </c:pt>
                <c:pt idx="28917" formatCode="m/d/yyyy\ h:mm">
                  <c:v>40777.16666665308</c:v>
                </c:pt>
                <c:pt idx="28918" formatCode="m/d/yyyy\ h:mm">
                  <c:v>40777.208333319759</c:v>
                </c:pt>
                <c:pt idx="28919" formatCode="m/d/yyyy\ h:mm">
                  <c:v>40777.249999986423</c:v>
                </c:pt>
                <c:pt idx="28920" formatCode="m/d/yyyy\ h:mm">
                  <c:v>40777.291666653058</c:v>
                </c:pt>
                <c:pt idx="28921" formatCode="m/d/yyyy\ h:mm">
                  <c:v>40777.333333319752</c:v>
                </c:pt>
                <c:pt idx="28922" formatCode="m/d/yyyy\ h:mm">
                  <c:v>40777.37499998643</c:v>
                </c:pt>
                <c:pt idx="28923" formatCode="m/d/yyyy\ h:mm">
                  <c:v>40777.41666665308</c:v>
                </c:pt>
                <c:pt idx="28924" formatCode="m/d/yyyy\ h:mm">
                  <c:v>40777.458333319759</c:v>
                </c:pt>
                <c:pt idx="28925" formatCode="m/d/yyyy\ h:mm">
                  <c:v>40777.499999986409</c:v>
                </c:pt>
                <c:pt idx="28926" formatCode="m/d/yyyy\ h:mm">
                  <c:v>40777.541666653058</c:v>
                </c:pt>
                <c:pt idx="28927" formatCode="m/d/yyyy\ h:mm">
                  <c:v>40777.583333319737</c:v>
                </c:pt>
                <c:pt idx="28928" formatCode="m/d/yyyy\ h:mm">
                  <c:v>40777.624999986401</c:v>
                </c:pt>
                <c:pt idx="28929" formatCode="m/d/yyyy\ h:mm">
                  <c:v>40777.666666653051</c:v>
                </c:pt>
                <c:pt idx="28930" formatCode="m/d/yyyy\ h:mm">
                  <c:v>40777.70833331973</c:v>
                </c:pt>
                <c:pt idx="28931" formatCode="m/d/yyyy\ h:mm">
                  <c:v>40777.749999986394</c:v>
                </c:pt>
                <c:pt idx="28932" formatCode="m/d/yyyy\ h:mm">
                  <c:v>40777.791666653029</c:v>
                </c:pt>
                <c:pt idx="28933" formatCode="m/d/yyyy\ h:mm">
                  <c:v>40777.833333319722</c:v>
                </c:pt>
                <c:pt idx="28934" formatCode="m/d/yyyy\ h:mm">
                  <c:v>40777.874999986401</c:v>
                </c:pt>
                <c:pt idx="28935" formatCode="m/d/yyyy\ h:mm">
                  <c:v>40777.916666653051</c:v>
                </c:pt>
                <c:pt idx="28936" formatCode="m/d/yyyy\ h:mm">
                  <c:v>40777.95833331973</c:v>
                </c:pt>
                <c:pt idx="28937" formatCode="m/d/yyyy\ h:mm">
                  <c:v>40777.999999986379</c:v>
                </c:pt>
                <c:pt idx="28938" formatCode="m/d/yyyy\ h:mm">
                  <c:v>40778.041666653029</c:v>
                </c:pt>
                <c:pt idx="28939" formatCode="m/d/yyyy\ h:mm">
                  <c:v>40778.083333319708</c:v>
                </c:pt>
                <c:pt idx="28940" formatCode="m/d/yyyy\ h:mm">
                  <c:v>40778.124999986372</c:v>
                </c:pt>
                <c:pt idx="28941" formatCode="m/d/yyyy\ h:mm">
                  <c:v>40778.166666653022</c:v>
                </c:pt>
                <c:pt idx="28942" formatCode="m/d/yyyy\ h:mm">
                  <c:v>40778.208333319701</c:v>
                </c:pt>
                <c:pt idx="28943" formatCode="m/d/yyyy\ h:mm">
                  <c:v>40778.249999986365</c:v>
                </c:pt>
                <c:pt idx="28944" formatCode="m/d/yyyy\ h:mm">
                  <c:v>40778.291666653</c:v>
                </c:pt>
                <c:pt idx="28945" formatCode="m/d/yyyy\ h:mm">
                  <c:v>40778.333333319686</c:v>
                </c:pt>
                <c:pt idx="28946" formatCode="m/d/yyyy\ h:mm">
                  <c:v>40778.374999986372</c:v>
                </c:pt>
                <c:pt idx="28947" formatCode="m/d/yyyy\ h:mm">
                  <c:v>40778.416666653022</c:v>
                </c:pt>
                <c:pt idx="28948" formatCode="m/d/yyyy\ h:mm">
                  <c:v>40778.458333319693</c:v>
                </c:pt>
                <c:pt idx="28949" formatCode="m/d/yyyy\ h:mm">
                  <c:v>40778.49999998635</c:v>
                </c:pt>
                <c:pt idx="28950" formatCode="m/d/yyyy\ h:mm">
                  <c:v>40778.541666653</c:v>
                </c:pt>
                <c:pt idx="28951" formatCode="m/d/yyyy\ h:mm">
                  <c:v>40778.583333319679</c:v>
                </c:pt>
                <c:pt idx="28952" formatCode="m/d/yyyy\ h:mm">
                  <c:v>40778.624999986336</c:v>
                </c:pt>
                <c:pt idx="28953" formatCode="m/d/yyyy\ h:mm">
                  <c:v>40778.666666652993</c:v>
                </c:pt>
                <c:pt idx="28954" formatCode="m/d/yyyy\ h:mm">
                  <c:v>40778.708333319672</c:v>
                </c:pt>
                <c:pt idx="28955" formatCode="m/d/yyyy\ h:mm">
                  <c:v>40778.749999986336</c:v>
                </c:pt>
                <c:pt idx="28956" formatCode="m/d/yyyy\ h:mm">
                  <c:v>40778.791666652978</c:v>
                </c:pt>
                <c:pt idx="28957" formatCode="m/d/yyyy\ h:mm">
                  <c:v>40778.833333319664</c:v>
                </c:pt>
                <c:pt idx="28958" formatCode="m/d/yyyy\ h:mm">
                  <c:v>40778.874999986343</c:v>
                </c:pt>
                <c:pt idx="28959" formatCode="m/d/yyyy\ h:mm">
                  <c:v>40778.916666652993</c:v>
                </c:pt>
                <c:pt idx="28960" formatCode="m/d/yyyy\ h:mm">
                  <c:v>40778.958333319672</c:v>
                </c:pt>
                <c:pt idx="28961" formatCode="m/d/yyyy\ h:mm">
                  <c:v>40778.999999986321</c:v>
                </c:pt>
                <c:pt idx="28962" formatCode="m/d/yyyy\ h:mm">
                  <c:v>40779.041666652985</c:v>
                </c:pt>
                <c:pt idx="28963" formatCode="m/d/yyyy\ h:mm">
                  <c:v>40779.08333331965</c:v>
                </c:pt>
                <c:pt idx="28964" formatCode="m/d/yyyy\ h:mm">
                  <c:v>40779.124999986314</c:v>
                </c:pt>
                <c:pt idx="28965" formatCode="m/d/yyyy\ h:mm">
                  <c:v>40779.166666652978</c:v>
                </c:pt>
                <c:pt idx="28966" formatCode="m/d/yyyy\ h:mm">
                  <c:v>40779.208333319635</c:v>
                </c:pt>
                <c:pt idx="28967" formatCode="m/d/yyyy\ h:mm">
                  <c:v>40779.249999986307</c:v>
                </c:pt>
                <c:pt idx="28968" formatCode="m/d/yyyy\ h:mm">
                  <c:v>40779.291666652956</c:v>
                </c:pt>
                <c:pt idx="28969" formatCode="m/d/yyyy\ h:mm">
                  <c:v>40779.333333319635</c:v>
                </c:pt>
                <c:pt idx="28970" formatCode="m/d/yyyy\ h:mm">
                  <c:v>40779.374999986299</c:v>
                </c:pt>
                <c:pt idx="28971" formatCode="m/d/yyyy\ h:mm">
                  <c:v>40779.416666652978</c:v>
                </c:pt>
                <c:pt idx="28972" formatCode="m/d/yyyy\ h:mm">
                  <c:v>40779.458333319642</c:v>
                </c:pt>
                <c:pt idx="28973" formatCode="m/d/yyyy\ h:mm">
                  <c:v>40779.499999986285</c:v>
                </c:pt>
                <c:pt idx="28974" formatCode="m/d/yyyy\ h:mm">
                  <c:v>40779.541666652956</c:v>
                </c:pt>
                <c:pt idx="28975" formatCode="m/d/yyyy\ h:mm">
                  <c:v>40779.583333319621</c:v>
                </c:pt>
                <c:pt idx="28976" formatCode="m/d/yyyy\ h:mm">
                  <c:v>40779.624999986285</c:v>
                </c:pt>
                <c:pt idx="28977" formatCode="m/d/yyyy\ h:mm">
                  <c:v>40779.666666652935</c:v>
                </c:pt>
                <c:pt idx="28978" formatCode="m/d/yyyy\ h:mm">
                  <c:v>40779.708333319606</c:v>
                </c:pt>
                <c:pt idx="28979" formatCode="m/d/yyyy\ h:mm">
                  <c:v>40779.749999986278</c:v>
                </c:pt>
                <c:pt idx="28980" formatCode="m/d/yyyy\ h:mm">
                  <c:v>40779.79166665292</c:v>
                </c:pt>
                <c:pt idx="28981" formatCode="m/d/yyyy\ h:mm">
                  <c:v>40779.833333319606</c:v>
                </c:pt>
                <c:pt idx="28982" formatCode="m/d/yyyy\ h:mm">
                  <c:v>40779.874999986285</c:v>
                </c:pt>
                <c:pt idx="28983" formatCode="m/d/yyyy\ h:mm">
                  <c:v>40779.916666652942</c:v>
                </c:pt>
                <c:pt idx="28984" formatCode="m/d/yyyy\ h:mm">
                  <c:v>40779.958333319613</c:v>
                </c:pt>
                <c:pt idx="28985" formatCode="m/d/yyyy\ h:mm">
                  <c:v>40779.999999986256</c:v>
                </c:pt>
                <c:pt idx="28986" formatCode="m/d/yyyy\ h:mm">
                  <c:v>40780.041666652927</c:v>
                </c:pt>
                <c:pt idx="28987" formatCode="m/d/yyyy\ h:mm">
                  <c:v>40780.083333319591</c:v>
                </c:pt>
                <c:pt idx="28988" formatCode="m/d/yyyy\ h:mm">
                  <c:v>40780.124999986256</c:v>
                </c:pt>
                <c:pt idx="28989" formatCode="m/d/yyyy\ h:mm">
                  <c:v>40780.16666665292</c:v>
                </c:pt>
                <c:pt idx="28990" formatCode="m/d/yyyy\ h:mm">
                  <c:v>40780.208333319591</c:v>
                </c:pt>
                <c:pt idx="28991" formatCode="m/d/yyyy\ h:mm">
                  <c:v>40780.249999986234</c:v>
                </c:pt>
                <c:pt idx="28992" formatCode="m/d/yyyy\ h:mm">
                  <c:v>40780.291666652884</c:v>
                </c:pt>
                <c:pt idx="28993" formatCode="m/d/yyyy\ h:mm">
                  <c:v>40780.333333319591</c:v>
                </c:pt>
                <c:pt idx="28994" formatCode="m/d/yyyy\ h:mm">
                  <c:v>40780.374999986241</c:v>
                </c:pt>
                <c:pt idx="28995" formatCode="m/d/yyyy\ h:mm">
                  <c:v>40780.416666652913</c:v>
                </c:pt>
                <c:pt idx="28996" formatCode="m/d/yyyy\ h:mm">
                  <c:v>40780.458333319599</c:v>
                </c:pt>
                <c:pt idx="28997" formatCode="m/d/yyyy\ h:mm">
                  <c:v>40780.499999986234</c:v>
                </c:pt>
                <c:pt idx="28998" formatCode="m/d/yyyy\ h:mm">
                  <c:v>40780.541666652884</c:v>
                </c:pt>
                <c:pt idx="28999" formatCode="m/d/yyyy\ h:mm">
                  <c:v>40780.583333319562</c:v>
                </c:pt>
                <c:pt idx="29000" formatCode="m/d/yyyy\ h:mm">
                  <c:v>40780.624999986227</c:v>
                </c:pt>
                <c:pt idx="29001" formatCode="m/d/yyyy\ h:mm">
                  <c:v>40780.666666652884</c:v>
                </c:pt>
                <c:pt idx="29002" formatCode="m/d/yyyy\ h:mm">
                  <c:v>40780.708333319562</c:v>
                </c:pt>
                <c:pt idx="29003" formatCode="m/d/yyyy\ h:mm">
                  <c:v>40780.749999986205</c:v>
                </c:pt>
                <c:pt idx="29004" formatCode="m/d/yyyy\ h:mm">
                  <c:v>40780.791666652869</c:v>
                </c:pt>
                <c:pt idx="29005" formatCode="m/d/yyyy\ h:mm">
                  <c:v>40780.833333319548</c:v>
                </c:pt>
                <c:pt idx="29006" formatCode="m/d/yyyy\ h:mm">
                  <c:v>40780.874999986212</c:v>
                </c:pt>
                <c:pt idx="29007" formatCode="m/d/yyyy\ h:mm">
                  <c:v>40780.916666652891</c:v>
                </c:pt>
                <c:pt idx="29008" formatCode="m/d/yyyy\ h:mm">
                  <c:v>40780.958333319555</c:v>
                </c:pt>
                <c:pt idx="29009" formatCode="m/d/yyyy\ h:mm">
                  <c:v>40780.999999986205</c:v>
                </c:pt>
                <c:pt idx="29010" formatCode="m/d/yyyy\ h:mm">
                  <c:v>40781.041666652854</c:v>
                </c:pt>
                <c:pt idx="29011" formatCode="m/d/yyyy\ h:mm">
                  <c:v>40781.083333319533</c:v>
                </c:pt>
                <c:pt idx="29012" formatCode="m/d/yyyy\ h:mm">
                  <c:v>40781.124999986198</c:v>
                </c:pt>
                <c:pt idx="29013" formatCode="m/d/yyyy\ h:mm">
                  <c:v>40781.166666652854</c:v>
                </c:pt>
                <c:pt idx="29014" formatCode="m/d/yyyy\ h:mm">
                  <c:v>40781.208333319533</c:v>
                </c:pt>
                <c:pt idx="29015" formatCode="m/d/yyyy\ h:mm">
                  <c:v>40781.24999998619</c:v>
                </c:pt>
                <c:pt idx="29016" formatCode="m/d/yyyy\ h:mm">
                  <c:v>40781.291666652833</c:v>
                </c:pt>
                <c:pt idx="29017" formatCode="m/d/yyyy\ h:mm">
                  <c:v>40781.333333319519</c:v>
                </c:pt>
                <c:pt idx="29018" formatCode="m/d/yyyy\ h:mm">
                  <c:v>40781.374999986198</c:v>
                </c:pt>
                <c:pt idx="29019" formatCode="m/d/yyyy\ h:mm">
                  <c:v>40781.416666652847</c:v>
                </c:pt>
                <c:pt idx="29020" formatCode="m/d/yyyy\ h:mm">
                  <c:v>40781.458333319526</c:v>
                </c:pt>
                <c:pt idx="29021" formatCode="m/d/yyyy\ h:mm">
                  <c:v>40781.499999986183</c:v>
                </c:pt>
                <c:pt idx="29022" formatCode="m/d/yyyy\ h:mm">
                  <c:v>40781.541666652825</c:v>
                </c:pt>
                <c:pt idx="29023" formatCode="m/d/yyyy\ h:mm">
                  <c:v>40781.583333319511</c:v>
                </c:pt>
                <c:pt idx="29024" formatCode="m/d/yyyy\ h:mm">
                  <c:v>40781.624999986168</c:v>
                </c:pt>
                <c:pt idx="29025" formatCode="m/d/yyyy\ h:mm">
                  <c:v>40781.666666652825</c:v>
                </c:pt>
                <c:pt idx="29026" formatCode="m/d/yyyy\ h:mm">
                  <c:v>40781.708333319497</c:v>
                </c:pt>
                <c:pt idx="29027" formatCode="m/d/yyyy\ h:mm">
                  <c:v>40781.749999986161</c:v>
                </c:pt>
                <c:pt idx="29028" formatCode="m/d/yyyy\ h:mm">
                  <c:v>40781.791666652804</c:v>
                </c:pt>
                <c:pt idx="29029" formatCode="m/d/yyyy\ h:mm">
                  <c:v>40781.83333331949</c:v>
                </c:pt>
                <c:pt idx="29030" formatCode="m/d/yyyy\ h:mm">
                  <c:v>40781.874999986176</c:v>
                </c:pt>
                <c:pt idx="29031" formatCode="m/d/yyyy\ h:mm">
                  <c:v>40781.916666652818</c:v>
                </c:pt>
                <c:pt idx="29032" formatCode="m/d/yyyy\ h:mm">
                  <c:v>40781.958333319497</c:v>
                </c:pt>
                <c:pt idx="29033" formatCode="m/d/yyyy\ h:mm">
                  <c:v>40781.999999986147</c:v>
                </c:pt>
                <c:pt idx="29034" formatCode="m/d/yyyy\ h:mm">
                  <c:v>40782.041666652804</c:v>
                </c:pt>
                <c:pt idx="29035" formatCode="m/d/yyyy\ h:mm">
                  <c:v>40782.083333319482</c:v>
                </c:pt>
                <c:pt idx="29036" formatCode="m/d/yyyy\ h:mm">
                  <c:v>40782.124999986139</c:v>
                </c:pt>
                <c:pt idx="29037" formatCode="m/d/yyyy\ h:mm">
                  <c:v>40782.166666652804</c:v>
                </c:pt>
                <c:pt idx="29038" formatCode="m/d/yyyy\ h:mm">
                  <c:v>40782.208333319468</c:v>
                </c:pt>
                <c:pt idx="29039" formatCode="m/d/yyyy\ h:mm">
                  <c:v>40782.249999986132</c:v>
                </c:pt>
                <c:pt idx="29040" formatCode="m/d/yyyy\ h:mm">
                  <c:v>40782.291666652767</c:v>
                </c:pt>
                <c:pt idx="29041" formatCode="m/d/yyyy\ h:mm">
                  <c:v>40782.333333319461</c:v>
                </c:pt>
                <c:pt idx="29042" formatCode="m/d/yyyy\ h:mm">
                  <c:v>40782.374999986147</c:v>
                </c:pt>
                <c:pt idx="29043" formatCode="m/d/yyyy\ h:mm">
                  <c:v>40782.416666652789</c:v>
                </c:pt>
                <c:pt idx="29044" formatCode="m/d/yyyy\ h:mm">
                  <c:v>40782.458333319468</c:v>
                </c:pt>
                <c:pt idx="29045" formatCode="m/d/yyyy\ h:mm">
                  <c:v>40782.499999986117</c:v>
                </c:pt>
                <c:pt idx="29046" formatCode="m/d/yyyy\ h:mm">
                  <c:v>40782.541666652774</c:v>
                </c:pt>
                <c:pt idx="29047" formatCode="m/d/yyyy\ h:mm">
                  <c:v>40782.583333319446</c:v>
                </c:pt>
                <c:pt idx="29048" formatCode="m/d/yyyy\ h:mm">
                  <c:v>40782.62499998611</c:v>
                </c:pt>
                <c:pt idx="29049" formatCode="m/d/yyyy\ h:mm">
                  <c:v>40782.666666652774</c:v>
                </c:pt>
                <c:pt idx="29050" formatCode="m/d/yyyy\ h:mm">
                  <c:v>40782.708333319439</c:v>
                </c:pt>
                <c:pt idx="29051" formatCode="m/d/yyyy\ h:mm">
                  <c:v>40782.749999986103</c:v>
                </c:pt>
                <c:pt idx="29052" formatCode="m/d/yyyy\ h:mm">
                  <c:v>40782.791666652738</c:v>
                </c:pt>
                <c:pt idx="29053" formatCode="m/d/yyyy\ h:mm">
                  <c:v>40782.833333319431</c:v>
                </c:pt>
                <c:pt idx="29054" formatCode="m/d/yyyy\ h:mm">
                  <c:v>40782.87499998611</c:v>
                </c:pt>
                <c:pt idx="29055" formatCode="m/d/yyyy\ h:mm">
                  <c:v>40782.91666665276</c:v>
                </c:pt>
                <c:pt idx="29056" formatCode="m/d/yyyy\ h:mm">
                  <c:v>40782.958333319446</c:v>
                </c:pt>
                <c:pt idx="29057" formatCode="m/d/yyyy\ h:mm">
                  <c:v>40782.999999986088</c:v>
                </c:pt>
                <c:pt idx="29058" formatCode="m/d/yyyy\ h:mm">
                  <c:v>40783.041666652738</c:v>
                </c:pt>
                <c:pt idx="29059" formatCode="m/d/yyyy\ h:mm">
                  <c:v>40783.083333319417</c:v>
                </c:pt>
                <c:pt idx="29060" formatCode="m/d/yyyy\ h:mm">
                  <c:v>40783.124999986081</c:v>
                </c:pt>
                <c:pt idx="29061" formatCode="m/d/yyyy\ h:mm">
                  <c:v>40783.166666652731</c:v>
                </c:pt>
                <c:pt idx="29062" formatCode="m/d/yyyy\ h:mm">
                  <c:v>40783.20833331941</c:v>
                </c:pt>
                <c:pt idx="29063" formatCode="m/d/yyyy\ h:mm">
                  <c:v>40783.249999986081</c:v>
                </c:pt>
                <c:pt idx="29064" formatCode="m/d/yyyy\ h:mm">
                  <c:v>40783.291666652716</c:v>
                </c:pt>
                <c:pt idx="29065" formatCode="m/d/yyyy\ h:mm">
                  <c:v>40783.333333319402</c:v>
                </c:pt>
                <c:pt idx="29066" formatCode="m/d/yyyy\ h:mm">
                  <c:v>40783.374999986088</c:v>
                </c:pt>
                <c:pt idx="29067" formatCode="m/d/yyyy\ h:mm">
                  <c:v>40783.416666652731</c:v>
                </c:pt>
                <c:pt idx="29068" formatCode="m/d/yyyy\ h:mm">
                  <c:v>40783.45833331941</c:v>
                </c:pt>
                <c:pt idx="29069" formatCode="m/d/yyyy\ h:mm">
                  <c:v>40783.499999986059</c:v>
                </c:pt>
                <c:pt idx="29070" formatCode="m/d/yyyy\ h:mm">
                  <c:v>40783.541666652724</c:v>
                </c:pt>
                <c:pt idx="29071" formatCode="m/d/yyyy\ h:mm">
                  <c:v>40783.583333319388</c:v>
                </c:pt>
                <c:pt idx="29072" formatCode="m/d/yyyy\ h:mm">
                  <c:v>40783.624999986052</c:v>
                </c:pt>
                <c:pt idx="29073" formatCode="m/d/yyyy\ h:mm">
                  <c:v>40783.666666652702</c:v>
                </c:pt>
                <c:pt idx="29074" formatCode="m/d/yyyy\ h:mm">
                  <c:v>40783.70833331938</c:v>
                </c:pt>
                <c:pt idx="29075" formatCode="m/d/yyyy\ h:mm">
                  <c:v>40783.749999986045</c:v>
                </c:pt>
                <c:pt idx="29076" formatCode="m/d/yyyy\ h:mm">
                  <c:v>40783.79166665268</c:v>
                </c:pt>
                <c:pt idx="29077" formatCode="m/d/yyyy\ h:mm">
                  <c:v>40783.833333319373</c:v>
                </c:pt>
                <c:pt idx="29078" formatCode="m/d/yyyy\ h:mm">
                  <c:v>40783.874999986052</c:v>
                </c:pt>
                <c:pt idx="29079" formatCode="m/d/yyyy\ h:mm">
                  <c:v>40783.916666652702</c:v>
                </c:pt>
                <c:pt idx="29080" formatCode="m/d/yyyy\ h:mm">
                  <c:v>40783.95833331938</c:v>
                </c:pt>
                <c:pt idx="29081" formatCode="m/d/yyyy\ h:mm">
                  <c:v>40783.99999998603</c:v>
                </c:pt>
                <c:pt idx="29082" formatCode="m/d/yyyy\ h:mm">
                  <c:v>40784.04166665268</c:v>
                </c:pt>
                <c:pt idx="29083" formatCode="m/d/yyyy\ h:mm">
                  <c:v>40784.083333319359</c:v>
                </c:pt>
                <c:pt idx="29084" formatCode="m/d/yyyy\ h:mm">
                  <c:v>40784.124999986023</c:v>
                </c:pt>
                <c:pt idx="29085" formatCode="m/d/yyyy\ h:mm">
                  <c:v>40784.166666652673</c:v>
                </c:pt>
                <c:pt idx="29086" formatCode="m/d/yyyy\ h:mm">
                  <c:v>40784.208333319351</c:v>
                </c:pt>
                <c:pt idx="29087" formatCode="m/d/yyyy\ h:mm">
                  <c:v>40784.249999986016</c:v>
                </c:pt>
                <c:pt idx="29088" formatCode="m/d/yyyy\ h:mm">
                  <c:v>40784.291666652651</c:v>
                </c:pt>
                <c:pt idx="29089" formatCode="m/d/yyyy\ h:mm">
                  <c:v>40784.333333319344</c:v>
                </c:pt>
                <c:pt idx="29090" formatCode="m/d/yyyy\ h:mm">
                  <c:v>40784.374999986023</c:v>
                </c:pt>
                <c:pt idx="29091" formatCode="m/d/yyyy\ h:mm">
                  <c:v>40784.416666652673</c:v>
                </c:pt>
                <c:pt idx="29092" formatCode="m/d/yyyy\ h:mm">
                  <c:v>40784.458333319351</c:v>
                </c:pt>
                <c:pt idx="29093" formatCode="m/d/yyyy\ h:mm">
                  <c:v>40784.499999986001</c:v>
                </c:pt>
                <c:pt idx="29094" formatCode="m/d/yyyy\ h:mm">
                  <c:v>40784.541666652651</c:v>
                </c:pt>
                <c:pt idx="29095" formatCode="m/d/yyyy\ h:mm">
                  <c:v>40784.58333331933</c:v>
                </c:pt>
                <c:pt idx="29096" formatCode="m/d/yyyy\ h:mm">
                  <c:v>40784.624999985994</c:v>
                </c:pt>
                <c:pt idx="29097" formatCode="m/d/yyyy\ h:mm">
                  <c:v>40784.666666652643</c:v>
                </c:pt>
                <c:pt idx="29098" formatCode="m/d/yyyy\ h:mm">
                  <c:v>40784.708333319322</c:v>
                </c:pt>
                <c:pt idx="29099" formatCode="m/d/yyyy\ h:mm">
                  <c:v>40784.749999985987</c:v>
                </c:pt>
                <c:pt idx="29100" formatCode="m/d/yyyy\ h:mm">
                  <c:v>40784.791666652622</c:v>
                </c:pt>
                <c:pt idx="29101" formatCode="m/d/yyyy\ h:mm">
                  <c:v>40784.833333319315</c:v>
                </c:pt>
                <c:pt idx="29102" formatCode="m/d/yyyy\ h:mm">
                  <c:v>40784.874999985994</c:v>
                </c:pt>
                <c:pt idx="29103" formatCode="m/d/yyyy\ h:mm">
                  <c:v>40784.916666652636</c:v>
                </c:pt>
                <c:pt idx="29104" formatCode="m/d/yyyy\ h:mm">
                  <c:v>40784.958333319322</c:v>
                </c:pt>
                <c:pt idx="29105" formatCode="m/d/yyyy\ h:mm">
                  <c:v>40784.999999985972</c:v>
                </c:pt>
                <c:pt idx="29106" formatCode="m/d/yyyy\ h:mm">
                  <c:v>40785.041666652622</c:v>
                </c:pt>
                <c:pt idx="29107" formatCode="m/d/yyyy\ h:mm">
                  <c:v>40785.0833333193</c:v>
                </c:pt>
                <c:pt idx="29108" formatCode="m/d/yyyy\ h:mm">
                  <c:v>40785.124999985965</c:v>
                </c:pt>
                <c:pt idx="29109" formatCode="m/d/yyyy\ h:mm">
                  <c:v>40785.166666652614</c:v>
                </c:pt>
                <c:pt idx="29110" formatCode="m/d/yyyy\ h:mm">
                  <c:v>40785.208333319286</c:v>
                </c:pt>
                <c:pt idx="29111" formatCode="m/d/yyyy\ h:mm">
                  <c:v>40785.249999985957</c:v>
                </c:pt>
                <c:pt idx="29112" formatCode="m/d/yyyy\ h:mm">
                  <c:v>40785.291666652593</c:v>
                </c:pt>
                <c:pt idx="29113" formatCode="m/d/yyyy\ h:mm">
                  <c:v>40785.333333319286</c:v>
                </c:pt>
                <c:pt idx="29114" formatCode="m/d/yyyy\ h:mm">
                  <c:v>40785.374999985965</c:v>
                </c:pt>
                <c:pt idx="29115" formatCode="m/d/yyyy\ h:mm">
                  <c:v>40785.416666652614</c:v>
                </c:pt>
                <c:pt idx="29116" formatCode="m/d/yyyy\ h:mm">
                  <c:v>40785.458333319293</c:v>
                </c:pt>
                <c:pt idx="29117" formatCode="m/d/yyyy\ h:mm">
                  <c:v>40785.499999985936</c:v>
                </c:pt>
                <c:pt idx="29118" formatCode="m/d/yyyy\ h:mm">
                  <c:v>40785.541666652593</c:v>
                </c:pt>
                <c:pt idx="29119" formatCode="m/d/yyyy\ h:mm">
                  <c:v>40785.583333319271</c:v>
                </c:pt>
                <c:pt idx="29120" formatCode="m/d/yyyy\ h:mm">
                  <c:v>40785.624999985936</c:v>
                </c:pt>
                <c:pt idx="29121" formatCode="m/d/yyyy\ h:mm">
                  <c:v>40785.666666652585</c:v>
                </c:pt>
                <c:pt idx="29122" formatCode="m/d/yyyy\ h:mm">
                  <c:v>40785.708333319264</c:v>
                </c:pt>
                <c:pt idx="29123" formatCode="m/d/yyyy\ h:mm">
                  <c:v>40785.749999985928</c:v>
                </c:pt>
                <c:pt idx="29124" formatCode="m/d/yyyy\ h:mm">
                  <c:v>40785.791666652571</c:v>
                </c:pt>
                <c:pt idx="29125" formatCode="m/d/yyyy\ h:mm">
                  <c:v>40785.833333319257</c:v>
                </c:pt>
                <c:pt idx="29126" formatCode="m/d/yyyy\ h:mm">
                  <c:v>40785.874999985936</c:v>
                </c:pt>
                <c:pt idx="29127" formatCode="m/d/yyyy\ h:mm">
                  <c:v>40785.916666652593</c:v>
                </c:pt>
                <c:pt idx="29128" formatCode="m/d/yyyy\ h:mm">
                  <c:v>40785.958333319264</c:v>
                </c:pt>
                <c:pt idx="29129" formatCode="m/d/yyyy\ h:mm">
                  <c:v>40785.999999985914</c:v>
                </c:pt>
                <c:pt idx="29130" formatCode="m/d/yyyy\ h:mm">
                  <c:v>40786.041666652578</c:v>
                </c:pt>
                <c:pt idx="29131" formatCode="m/d/yyyy\ h:mm">
                  <c:v>40786.083333319235</c:v>
                </c:pt>
                <c:pt idx="29132" formatCode="m/d/yyyy\ h:mm">
                  <c:v>40786.124999985906</c:v>
                </c:pt>
                <c:pt idx="29133" formatCode="m/d/yyyy\ h:mm">
                  <c:v>40786.166666652571</c:v>
                </c:pt>
                <c:pt idx="29134" formatCode="m/d/yyyy\ h:mm">
                  <c:v>40786.208333319235</c:v>
                </c:pt>
                <c:pt idx="29135" formatCode="m/d/yyyy\ h:mm">
                  <c:v>40786.249999985885</c:v>
                </c:pt>
                <c:pt idx="29136" formatCode="m/d/yyyy\ h:mm">
                  <c:v>40786.291666652534</c:v>
                </c:pt>
                <c:pt idx="29137" formatCode="m/d/yyyy\ h:mm">
                  <c:v>40786.333333319228</c:v>
                </c:pt>
                <c:pt idx="29138" formatCode="m/d/yyyy\ h:mm">
                  <c:v>40786.374999985892</c:v>
                </c:pt>
                <c:pt idx="29139" formatCode="m/d/yyyy\ h:mm">
                  <c:v>40786.416666652563</c:v>
                </c:pt>
                <c:pt idx="29140" formatCode="m/d/yyyy\ h:mm">
                  <c:v>40786.458333319235</c:v>
                </c:pt>
                <c:pt idx="29141" formatCode="m/d/yyyy\ h:mm">
                  <c:v>40786.499999985885</c:v>
                </c:pt>
                <c:pt idx="29142" formatCode="m/d/yyyy\ h:mm">
                  <c:v>40786.541666652534</c:v>
                </c:pt>
                <c:pt idx="29143" formatCode="m/d/yyyy\ h:mm">
                  <c:v>40786.583333319206</c:v>
                </c:pt>
                <c:pt idx="29144" formatCode="m/d/yyyy\ h:mm">
                  <c:v>40786.624999985877</c:v>
                </c:pt>
                <c:pt idx="29145" formatCode="m/d/yyyy\ h:mm">
                  <c:v>40786.666666652534</c:v>
                </c:pt>
                <c:pt idx="29146" formatCode="m/d/yyyy\ h:mm">
                  <c:v>40786.708333319206</c:v>
                </c:pt>
                <c:pt idx="29147" formatCode="m/d/yyyy\ h:mm">
                  <c:v>40786.74999998587</c:v>
                </c:pt>
                <c:pt idx="29148" formatCode="m/d/yyyy\ h:mm">
                  <c:v>40786.79166665252</c:v>
                </c:pt>
                <c:pt idx="29149" formatCode="m/d/yyyy\ h:mm">
                  <c:v>40786.833333319199</c:v>
                </c:pt>
                <c:pt idx="29150" formatCode="m/d/yyyy\ h:mm">
                  <c:v>40786.874999985863</c:v>
                </c:pt>
                <c:pt idx="29151" formatCode="m/d/yyyy\ h:mm">
                  <c:v>40786.916666652542</c:v>
                </c:pt>
                <c:pt idx="29152" formatCode="m/d/yyyy\ h:mm">
                  <c:v>40786.958333319206</c:v>
                </c:pt>
                <c:pt idx="29153" formatCode="m/d/yyyy\ h:mm">
                  <c:v>40786.999999985856</c:v>
                </c:pt>
                <c:pt idx="29154" formatCode="m/d/yyyy\ h:mm">
                  <c:v>40787.04166665252</c:v>
                </c:pt>
                <c:pt idx="29155" formatCode="m/d/yyyy\ h:mm">
                  <c:v>40787.083333319191</c:v>
                </c:pt>
                <c:pt idx="29156" formatCode="m/d/yyyy\ h:mm">
                  <c:v>40787.124999985834</c:v>
                </c:pt>
                <c:pt idx="29157" formatCode="m/d/yyyy\ h:mm">
                  <c:v>40787.166666652505</c:v>
                </c:pt>
                <c:pt idx="29158" formatCode="m/d/yyyy\ h:mm">
                  <c:v>40787.208333319191</c:v>
                </c:pt>
                <c:pt idx="29159" formatCode="m/d/yyyy\ h:mm">
                  <c:v>40787.249999985834</c:v>
                </c:pt>
                <c:pt idx="29160" formatCode="m/d/yyyy\ h:mm">
                  <c:v>40787.291666652483</c:v>
                </c:pt>
                <c:pt idx="29161" formatCode="m/d/yyyy\ h:mm">
                  <c:v>40787.333333319169</c:v>
                </c:pt>
                <c:pt idx="29162" formatCode="m/d/yyyy\ h:mm">
                  <c:v>40787.374999985841</c:v>
                </c:pt>
                <c:pt idx="29163" formatCode="m/d/yyyy\ h:mm">
                  <c:v>40787.416666652498</c:v>
                </c:pt>
                <c:pt idx="29164" formatCode="m/d/yyyy\ h:mm">
                  <c:v>40787.458333319177</c:v>
                </c:pt>
                <c:pt idx="29165" formatCode="m/d/yyyy\ h:mm">
                  <c:v>40787.499999985826</c:v>
                </c:pt>
                <c:pt idx="29166" formatCode="m/d/yyyy\ h:mm">
                  <c:v>40787.541666652476</c:v>
                </c:pt>
                <c:pt idx="29167" formatCode="m/d/yyyy\ h:mm">
                  <c:v>40787.583333319162</c:v>
                </c:pt>
                <c:pt idx="29168" formatCode="m/d/yyyy\ h:mm">
                  <c:v>40787.624999985805</c:v>
                </c:pt>
                <c:pt idx="29169" formatCode="m/d/yyyy\ h:mm">
                  <c:v>40787.666666652476</c:v>
                </c:pt>
                <c:pt idx="29170" formatCode="m/d/yyyy\ h:mm">
                  <c:v>40787.708333319148</c:v>
                </c:pt>
                <c:pt idx="29171" formatCode="m/d/yyyy\ h:mm">
                  <c:v>40787.749999985805</c:v>
                </c:pt>
                <c:pt idx="29172" formatCode="m/d/yyyy\ h:mm">
                  <c:v>40787.791666652454</c:v>
                </c:pt>
                <c:pt idx="29173" formatCode="m/d/yyyy\ h:mm">
                  <c:v>40787.83333331914</c:v>
                </c:pt>
                <c:pt idx="29174" formatCode="m/d/yyyy\ h:mm">
                  <c:v>40787.874999985812</c:v>
                </c:pt>
                <c:pt idx="29175" formatCode="m/d/yyyy\ h:mm">
                  <c:v>40787.916666652469</c:v>
                </c:pt>
                <c:pt idx="29176" formatCode="m/d/yyyy\ h:mm">
                  <c:v>40787.958333319148</c:v>
                </c:pt>
                <c:pt idx="29177" formatCode="m/d/yyyy\ h:mm">
                  <c:v>40787.999999985783</c:v>
                </c:pt>
                <c:pt idx="29178" formatCode="m/d/yyyy\ h:mm">
                  <c:v>40788.041666652454</c:v>
                </c:pt>
                <c:pt idx="29179" formatCode="m/d/yyyy\ h:mm">
                  <c:v>40788.083333319133</c:v>
                </c:pt>
                <c:pt idx="29180" formatCode="m/d/yyyy\ h:mm">
                  <c:v>40788.124999985776</c:v>
                </c:pt>
                <c:pt idx="29181" formatCode="m/d/yyyy\ h:mm">
                  <c:v>40788.166666652454</c:v>
                </c:pt>
                <c:pt idx="29182" formatCode="m/d/yyyy\ h:mm">
                  <c:v>40788.208333319119</c:v>
                </c:pt>
                <c:pt idx="29183" formatCode="m/d/yyyy\ h:mm">
                  <c:v>40788.249999985776</c:v>
                </c:pt>
                <c:pt idx="29184" formatCode="m/d/yyyy\ h:mm">
                  <c:v>40788.291666652418</c:v>
                </c:pt>
                <c:pt idx="29185" formatCode="m/d/yyyy\ h:mm">
                  <c:v>40788.333333319111</c:v>
                </c:pt>
                <c:pt idx="29186" formatCode="m/d/yyyy\ h:mm">
                  <c:v>40788.374999985783</c:v>
                </c:pt>
                <c:pt idx="29187" formatCode="m/d/yyyy\ h:mm">
                  <c:v>40788.41666665244</c:v>
                </c:pt>
                <c:pt idx="29188" formatCode="m/d/yyyy\ h:mm">
                  <c:v>40788.458333319126</c:v>
                </c:pt>
                <c:pt idx="29189" formatCode="m/d/yyyy\ h:mm">
                  <c:v>40788.499999985754</c:v>
                </c:pt>
                <c:pt idx="29190" formatCode="m/d/yyyy\ h:mm">
                  <c:v>40788.541666652425</c:v>
                </c:pt>
                <c:pt idx="29191" formatCode="m/d/yyyy\ h:mm">
                  <c:v>40788.583333319097</c:v>
                </c:pt>
                <c:pt idx="29192" formatCode="m/d/yyyy\ h:mm">
                  <c:v>40788.624999985754</c:v>
                </c:pt>
                <c:pt idx="29193" formatCode="m/d/yyyy\ h:mm">
                  <c:v>40788.666666652425</c:v>
                </c:pt>
                <c:pt idx="29194" formatCode="m/d/yyyy\ h:mm">
                  <c:v>40788.708333319089</c:v>
                </c:pt>
                <c:pt idx="29195" formatCode="m/d/yyyy\ h:mm">
                  <c:v>40788.749999985754</c:v>
                </c:pt>
                <c:pt idx="29196" formatCode="m/d/yyyy\ h:mm">
                  <c:v>40788.791666652389</c:v>
                </c:pt>
                <c:pt idx="29197" formatCode="m/d/yyyy\ h:mm">
                  <c:v>40788.833333319082</c:v>
                </c:pt>
                <c:pt idx="29198" formatCode="m/d/yyyy\ h:mm">
                  <c:v>40788.874999985746</c:v>
                </c:pt>
                <c:pt idx="29199" formatCode="m/d/yyyy\ h:mm">
                  <c:v>40788.916666652411</c:v>
                </c:pt>
                <c:pt idx="29200" formatCode="m/d/yyyy\ h:mm">
                  <c:v>40788.958333319097</c:v>
                </c:pt>
                <c:pt idx="29201" formatCode="m/d/yyyy\ h:mm">
                  <c:v>40788.999999985725</c:v>
                </c:pt>
                <c:pt idx="29202" formatCode="m/d/yyyy\ h:mm">
                  <c:v>40789.041666652389</c:v>
                </c:pt>
                <c:pt idx="29203" formatCode="m/d/yyyy\ h:mm">
                  <c:v>40789.083333319068</c:v>
                </c:pt>
                <c:pt idx="29204" formatCode="m/d/yyyy\ h:mm">
                  <c:v>40789.124999985725</c:v>
                </c:pt>
                <c:pt idx="29205" formatCode="m/d/yyyy\ h:mm">
                  <c:v>40789.166666652382</c:v>
                </c:pt>
                <c:pt idx="29206" formatCode="m/d/yyyy\ h:mm">
                  <c:v>40789.20833331906</c:v>
                </c:pt>
                <c:pt idx="29207" formatCode="m/d/yyyy\ h:mm">
                  <c:v>40789.249999985725</c:v>
                </c:pt>
                <c:pt idx="29208" formatCode="m/d/yyyy\ h:mm">
                  <c:v>40789.291666652367</c:v>
                </c:pt>
                <c:pt idx="29209" formatCode="m/d/yyyy\ h:mm">
                  <c:v>40789.333333319053</c:v>
                </c:pt>
                <c:pt idx="29210" formatCode="m/d/yyyy\ h:mm">
                  <c:v>40789.374999985717</c:v>
                </c:pt>
                <c:pt idx="29211" formatCode="m/d/yyyy\ h:mm">
                  <c:v>40789.416666652382</c:v>
                </c:pt>
                <c:pt idx="29212" formatCode="m/d/yyyy\ h:mm">
                  <c:v>40789.45833331906</c:v>
                </c:pt>
                <c:pt idx="29213" formatCode="m/d/yyyy\ h:mm">
                  <c:v>40789.499999985695</c:v>
                </c:pt>
                <c:pt idx="29214" formatCode="m/d/yyyy\ h:mm">
                  <c:v>40789.541666652374</c:v>
                </c:pt>
                <c:pt idx="29215" formatCode="m/d/yyyy\ h:mm">
                  <c:v>40789.583333319039</c:v>
                </c:pt>
                <c:pt idx="29216" formatCode="m/d/yyyy\ h:mm">
                  <c:v>40789.624999985688</c:v>
                </c:pt>
                <c:pt idx="29217" formatCode="m/d/yyyy\ h:mm">
                  <c:v>40789.666666652352</c:v>
                </c:pt>
                <c:pt idx="29218" formatCode="m/d/yyyy\ h:mm">
                  <c:v>40789.708333319031</c:v>
                </c:pt>
                <c:pt idx="29219" formatCode="m/d/yyyy\ h:mm">
                  <c:v>40789.749999985681</c:v>
                </c:pt>
                <c:pt idx="29220" formatCode="m/d/yyyy\ h:mm">
                  <c:v>40789.791666652331</c:v>
                </c:pt>
                <c:pt idx="29221" formatCode="m/d/yyyy\ h:mm">
                  <c:v>40789.833333319031</c:v>
                </c:pt>
                <c:pt idx="29222" formatCode="m/d/yyyy\ h:mm">
                  <c:v>40789.874999985688</c:v>
                </c:pt>
                <c:pt idx="29223" formatCode="m/d/yyyy\ h:mm">
                  <c:v>40789.916666652352</c:v>
                </c:pt>
                <c:pt idx="29224" formatCode="m/d/yyyy\ h:mm">
                  <c:v>40789.958333319039</c:v>
                </c:pt>
                <c:pt idx="29225" formatCode="m/d/yyyy\ h:mm">
                  <c:v>40789.999999985674</c:v>
                </c:pt>
                <c:pt idx="29226" formatCode="m/d/yyyy\ h:mm">
                  <c:v>40790.041666652331</c:v>
                </c:pt>
                <c:pt idx="29227" formatCode="m/d/yyyy\ h:mm">
                  <c:v>40790.083333319009</c:v>
                </c:pt>
                <c:pt idx="29228" formatCode="m/d/yyyy\ h:mm">
                  <c:v>40790.124999985674</c:v>
                </c:pt>
                <c:pt idx="29229" formatCode="m/d/yyyy\ h:mm">
                  <c:v>40790.166666652323</c:v>
                </c:pt>
                <c:pt idx="29230" formatCode="m/d/yyyy\ h:mm">
                  <c:v>40790.208333319002</c:v>
                </c:pt>
                <c:pt idx="29231" formatCode="m/d/yyyy\ h:mm">
                  <c:v>40790.249999985652</c:v>
                </c:pt>
                <c:pt idx="29232" formatCode="m/d/yyyy\ h:mm">
                  <c:v>40790.291666652302</c:v>
                </c:pt>
                <c:pt idx="29233" formatCode="m/d/yyyy\ h:mm">
                  <c:v>40790.333333319002</c:v>
                </c:pt>
                <c:pt idx="29234" formatCode="m/d/yyyy\ h:mm">
                  <c:v>40790.374999985659</c:v>
                </c:pt>
                <c:pt idx="29235" formatCode="m/d/yyyy\ h:mm">
                  <c:v>40790.416666652323</c:v>
                </c:pt>
                <c:pt idx="29236" formatCode="m/d/yyyy\ h:mm">
                  <c:v>40790.458333319009</c:v>
                </c:pt>
                <c:pt idx="29237" formatCode="m/d/yyyy\ h:mm">
                  <c:v>40790.499999985637</c:v>
                </c:pt>
                <c:pt idx="29238" formatCode="m/d/yyyy\ h:mm">
                  <c:v>40790.541666652302</c:v>
                </c:pt>
                <c:pt idx="29239" formatCode="m/d/yyyy\ h:mm">
                  <c:v>40790.583333318995</c:v>
                </c:pt>
                <c:pt idx="29240" formatCode="m/d/yyyy\ h:mm">
                  <c:v>40790.62499998563</c:v>
                </c:pt>
                <c:pt idx="29241" formatCode="m/d/yyyy\ h:mm">
                  <c:v>40790.666666652294</c:v>
                </c:pt>
                <c:pt idx="29242" formatCode="m/d/yyyy\ h:mm">
                  <c:v>40790.708333318988</c:v>
                </c:pt>
                <c:pt idx="29243" formatCode="m/d/yyyy\ h:mm">
                  <c:v>40790.749999985623</c:v>
                </c:pt>
                <c:pt idx="29244" formatCode="m/d/yyyy\ h:mm">
                  <c:v>40790.791666652272</c:v>
                </c:pt>
                <c:pt idx="29245" formatCode="m/d/yyyy\ h:mm">
                  <c:v>40790.83333331898</c:v>
                </c:pt>
                <c:pt idx="29246" formatCode="m/d/yyyy\ h:mm">
                  <c:v>40790.87499998563</c:v>
                </c:pt>
                <c:pt idx="29247" formatCode="m/d/yyyy\ h:mm">
                  <c:v>40790.916666652294</c:v>
                </c:pt>
                <c:pt idx="29248" formatCode="m/d/yyyy\ h:mm">
                  <c:v>40790.958333318988</c:v>
                </c:pt>
                <c:pt idx="29249" formatCode="m/d/yyyy\ h:mm">
                  <c:v>40790.999999985608</c:v>
                </c:pt>
                <c:pt idx="29250" formatCode="m/d/yyyy\ h:mm">
                  <c:v>40791.041666652272</c:v>
                </c:pt>
                <c:pt idx="29251" formatCode="m/d/yyyy\ h:mm">
                  <c:v>40791.083333318966</c:v>
                </c:pt>
                <c:pt idx="29252" formatCode="m/d/yyyy\ h:mm">
                  <c:v>40791.124999985601</c:v>
                </c:pt>
                <c:pt idx="29253" formatCode="m/d/yyyy\ h:mm">
                  <c:v>40791.166666652265</c:v>
                </c:pt>
                <c:pt idx="29254" formatCode="m/d/yyyy\ h:mm">
                  <c:v>40791.208333318958</c:v>
                </c:pt>
                <c:pt idx="29255" formatCode="m/d/yyyy\ h:mm">
                  <c:v>40791.249999985594</c:v>
                </c:pt>
                <c:pt idx="29256" formatCode="m/d/yyyy\ h:mm">
                  <c:v>40791.291666652243</c:v>
                </c:pt>
                <c:pt idx="29257" formatCode="m/d/yyyy\ h:mm">
                  <c:v>40791.333333318951</c:v>
                </c:pt>
                <c:pt idx="29258" formatCode="m/d/yyyy\ h:mm">
                  <c:v>40791.374999985601</c:v>
                </c:pt>
                <c:pt idx="29259" formatCode="m/d/yyyy\ h:mm">
                  <c:v>40791.416666652265</c:v>
                </c:pt>
                <c:pt idx="29260" formatCode="m/d/yyyy\ h:mm">
                  <c:v>40791.458333318958</c:v>
                </c:pt>
                <c:pt idx="29261" formatCode="m/d/yyyy\ h:mm">
                  <c:v>40791.499999985594</c:v>
                </c:pt>
                <c:pt idx="29262" formatCode="m/d/yyyy\ h:mm">
                  <c:v>40791.541666652243</c:v>
                </c:pt>
                <c:pt idx="29263" formatCode="m/d/yyyy\ h:mm">
                  <c:v>40791.583333318937</c:v>
                </c:pt>
                <c:pt idx="29264" formatCode="m/d/yyyy\ h:mm">
                  <c:v>40791.624999985586</c:v>
                </c:pt>
                <c:pt idx="29265" formatCode="m/d/yyyy\ h:mm">
                  <c:v>40791.666666652229</c:v>
                </c:pt>
                <c:pt idx="29266" formatCode="m/d/yyyy\ h:mm">
                  <c:v>40791.708333318929</c:v>
                </c:pt>
                <c:pt idx="29267" formatCode="m/d/yyyy\ h:mm">
                  <c:v>40791.749999985579</c:v>
                </c:pt>
                <c:pt idx="29268" formatCode="m/d/yyyy\ h:mm">
                  <c:v>40791.791666652207</c:v>
                </c:pt>
                <c:pt idx="29269" formatCode="m/d/yyyy\ h:mm">
                  <c:v>40791.833333318922</c:v>
                </c:pt>
                <c:pt idx="29270" formatCode="m/d/yyyy\ h:mm">
                  <c:v>40791.874999985586</c:v>
                </c:pt>
                <c:pt idx="29271" formatCode="m/d/yyyy\ h:mm">
                  <c:v>40791.916666652236</c:v>
                </c:pt>
                <c:pt idx="29272" formatCode="m/d/yyyy\ h:mm">
                  <c:v>40791.958333318929</c:v>
                </c:pt>
                <c:pt idx="29273" formatCode="m/d/yyyy\ h:mm">
                  <c:v>40791.999999985565</c:v>
                </c:pt>
                <c:pt idx="29274" formatCode="m/d/yyyy\ h:mm">
                  <c:v>40792.041666652214</c:v>
                </c:pt>
                <c:pt idx="29275" formatCode="m/d/yyyy\ h:mm">
                  <c:v>40792.083333318893</c:v>
                </c:pt>
                <c:pt idx="29276" formatCode="m/d/yyyy\ h:mm">
                  <c:v>40792.124999985557</c:v>
                </c:pt>
                <c:pt idx="29277" formatCode="m/d/yyyy\ h:mm">
                  <c:v>40792.166666652207</c:v>
                </c:pt>
                <c:pt idx="29278" formatCode="m/d/yyyy\ h:mm">
                  <c:v>40792.208333318893</c:v>
                </c:pt>
                <c:pt idx="29279" formatCode="m/d/yyyy\ h:mm">
                  <c:v>40792.24999998555</c:v>
                </c:pt>
                <c:pt idx="29280" formatCode="m/d/yyyy\ h:mm">
                  <c:v>40792.291666652185</c:v>
                </c:pt>
                <c:pt idx="29281" formatCode="m/d/yyyy\ h:mm">
                  <c:v>40792.333333318893</c:v>
                </c:pt>
                <c:pt idx="29282" formatCode="m/d/yyyy\ h:mm">
                  <c:v>40792.374999985543</c:v>
                </c:pt>
                <c:pt idx="29283" formatCode="m/d/yyyy\ h:mm">
                  <c:v>40792.416666652207</c:v>
                </c:pt>
                <c:pt idx="29284" formatCode="m/d/yyyy\ h:mm">
                  <c:v>40792.4583333189</c:v>
                </c:pt>
                <c:pt idx="29285" formatCode="m/d/yyyy\ h:mm">
                  <c:v>40792.499999985535</c:v>
                </c:pt>
                <c:pt idx="29286" formatCode="m/d/yyyy\ h:mm">
                  <c:v>40792.541666652185</c:v>
                </c:pt>
                <c:pt idx="29287" formatCode="m/d/yyyy\ h:mm">
                  <c:v>40792.583333318878</c:v>
                </c:pt>
                <c:pt idx="29288" formatCode="m/d/yyyy\ h:mm">
                  <c:v>40792.624999985528</c:v>
                </c:pt>
                <c:pt idx="29289" formatCode="m/d/yyyy\ h:mm">
                  <c:v>40792.666666652185</c:v>
                </c:pt>
                <c:pt idx="29290" formatCode="m/d/yyyy\ h:mm">
                  <c:v>40792.708333318871</c:v>
                </c:pt>
                <c:pt idx="29291" formatCode="m/d/yyyy\ h:mm">
                  <c:v>40792.749999985521</c:v>
                </c:pt>
                <c:pt idx="29292" formatCode="m/d/yyyy\ h:mm">
                  <c:v>40792.791666652171</c:v>
                </c:pt>
                <c:pt idx="29293" formatCode="m/d/yyyy\ h:mm">
                  <c:v>40792.833333318849</c:v>
                </c:pt>
                <c:pt idx="29294" formatCode="m/d/yyyy\ h:mm">
                  <c:v>40792.874999985528</c:v>
                </c:pt>
                <c:pt idx="29295" formatCode="m/d/yyyy\ h:mm">
                  <c:v>40792.916666652192</c:v>
                </c:pt>
                <c:pt idx="29296" formatCode="m/d/yyyy\ h:mm">
                  <c:v>40792.958333318857</c:v>
                </c:pt>
                <c:pt idx="29297" formatCode="m/d/yyyy\ h:mm">
                  <c:v>40792.999999985506</c:v>
                </c:pt>
                <c:pt idx="29298" formatCode="m/d/yyyy\ h:mm">
                  <c:v>40793.041666652171</c:v>
                </c:pt>
                <c:pt idx="29299" formatCode="m/d/yyyy\ h:mm">
                  <c:v>40793.083333318842</c:v>
                </c:pt>
                <c:pt idx="29300" formatCode="m/d/yyyy\ h:mm">
                  <c:v>40793.124999985484</c:v>
                </c:pt>
                <c:pt idx="29301" formatCode="m/d/yyyy\ h:mm">
                  <c:v>40793.166666652156</c:v>
                </c:pt>
                <c:pt idx="29302" formatCode="m/d/yyyy\ h:mm">
                  <c:v>40793.208333318842</c:v>
                </c:pt>
                <c:pt idx="29303" formatCode="m/d/yyyy\ h:mm">
                  <c:v>40793.249999985484</c:v>
                </c:pt>
                <c:pt idx="29304" formatCode="m/d/yyyy\ h:mm">
                  <c:v>40793.291666652134</c:v>
                </c:pt>
                <c:pt idx="29305" formatCode="m/d/yyyy\ h:mm">
                  <c:v>40793.333333318835</c:v>
                </c:pt>
                <c:pt idx="29306" formatCode="m/d/yyyy\ h:mm">
                  <c:v>40793.374999985492</c:v>
                </c:pt>
                <c:pt idx="29307" formatCode="m/d/yyyy\ h:mm">
                  <c:v>40793.416666652149</c:v>
                </c:pt>
                <c:pt idx="29308" formatCode="m/d/yyyy\ h:mm">
                  <c:v>40793.458333318835</c:v>
                </c:pt>
                <c:pt idx="29309" formatCode="m/d/yyyy\ h:mm">
                  <c:v>40793.499999985477</c:v>
                </c:pt>
                <c:pt idx="29310" formatCode="m/d/yyyy\ h:mm">
                  <c:v>40793.541666652134</c:v>
                </c:pt>
                <c:pt idx="29311" formatCode="m/d/yyyy\ h:mm">
                  <c:v>40793.583333318813</c:v>
                </c:pt>
                <c:pt idx="29312" formatCode="m/d/yyyy\ h:mm">
                  <c:v>40793.62499998547</c:v>
                </c:pt>
                <c:pt idx="29313" formatCode="m/d/yyyy\ h:mm">
                  <c:v>40793.666666652134</c:v>
                </c:pt>
                <c:pt idx="29314" formatCode="m/d/yyyy\ h:mm">
                  <c:v>40793.708333318798</c:v>
                </c:pt>
                <c:pt idx="29315" formatCode="m/d/yyyy\ h:mm">
                  <c:v>40793.749999985455</c:v>
                </c:pt>
                <c:pt idx="29316" formatCode="m/d/yyyy\ h:mm">
                  <c:v>40793.791666652112</c:v>
                </c:pt>
                <c:pt idx="29317" formatCode="m/d/yyyy\ h:mm">
                  <c:v>40793.833333318791</c:v>
                </c:pt>
                <c:pt idx="29318" formatCode="m/d/yyyy\ h:mm">
                  <c:v>40793.874999985463</c:v>
                </c:pt>
                <c:pt idx="29319" formatCode="m/d/yyyy\ h:mm">
                  <c:v>40793.916666652134</c:v>
                </c:pt>
                <c:pt idx="29320" formatCode="m/d/yyyy\ h:mm">
                  <c:v>40793.958333318806</c:v>
                </c:pt>
                <c:pt idx="29321" formatCode="m/d/yyyy\ h:mm">
                  <c:v>40793.999999985434</c:v>
                </c:pt>
                <c:pt idx="29322" formatCode="m/d/yyyy\ h:mm">
                  <c:v>40794.041666652105</c:v>
                </c:pt>
                <c:pt idx="29323" formatCode="m/d/yyyy\ h:mm">
                  <c:v>40794.083333318791</c:v>
                </c:pt>
                <c:pt idx="29324" formatCode="m/d/yyyy\ h:mm">
                  <c:v>40794.124999985434</c:v>
                </c:pt>
                <c:pt idx="29325" formatCode="m/d/yyyy\ h:mm">
                  <c:v>40794.166666652105</c:v>
                </c:pt>
                <c:pt idx="29326" formatCode="m/d/yyyy\ h:mm">
                  <c:v>40794.208333318769</c:v>
                </c:pt>
                <c:pt idx="29327" formatCode="m/d/yyyy\ h:mm">
                  <c:v>40794.249999985434</c:v>
                </c:pt>
                <c:pt idx="29328" formatCode="m/d/yyyy\ h:mm">
                  <c:v>40794.291666652069</c:v>
                </c:pt>
                <c:pt idx="29329" formatCode="m/d/yyyy\ h:mm">
                  <c:v>40794.333333318762</c:v>
                </c:pt>
                <c:pt idx="29330" formatCode="m/d/yyyy\ h:mm">
                  <c:v>40794.374999985441</c:v>
                </c:pt>
                <c:pt idx="29331" formatCode="m/d/yyyy\ h:mm">
                  <c:v>40794.41666665209</c:v>
                </c:pt>
                <c:pt idx="29332" formatCode="m/d/yyyy\ h:mm">
                  <c:v>40794.458333318777</c:v>
                </c:pt>
                <c:pt idx="29333" formatCode="m/d/yyyy\ h:mm">
                  <c:v>40794.499999985404</c:v>
                </c:pt>
                <c:pt idx="29334" formatCode="m/d/yyyy\ h:mm">
                  <c:v>40794.541666652076</c:v>
                </c:pt>
                <c:pt idx="29335" formatCode="m/d/yyyy\ h:mm">
                  <c:v>40794.583333318747</c:v>
                </c:pt>
                <c:pt idx="29336" formatCode="m/d/yyyy\ h:mm">
                  <c:v>40794.624999985404</c:v>
                </c:pt>
                <c:pt idx="29337" formatCode="m/d/yyyy\ h:mm">
                  <c:v>40794.666666652076</c:v>
                </c:pt>
                <c:pt idx="29338" formatCode="m/d/yyyy\ h:mm">
                  <c:v>40794.70833331874</c:v>
                </c:pt>
                <c:pt idx="29339" formatCode="m/d/yyyy\ h:mm">
                  <c:v>40794.749999985404</c:v>
                </c:pt>
                <c:pt idx="29340" formatCode="m/d/yyyy\ h:mm">
                  <c:v>40794.791666652047</c:v>
                </c:pt>
                <c:pt idx="29341" formatCode="m/d/yyyy\ h:mm">
                  <c:v>40794.833333318733</c:v>
                </c:pt>
                <c:pt idx="29342" formatCode="m/d/yyyy\ h:mm">
                  <c:v>40794.874999985397</c:v>
                </c:pt>
                <c:pt idx="29343" formatCode="m/d/yyyy\ h:mm">
                  <c:v>40794.916666652061</c:v>
                </c:pt>
                <c:pt idx="29344" formatCode="m/d/yyyy\ h:mm">
                  <c:v>40794.958333318747</c:v>
                </c:pt>
                <c:pt idx="29345" formatCode="m/d/yyyy\ h:mm">
                  <c:v>40794.999999985375</c:v>
                </c:pt>
                <c:pt idx="29346" formatCode="m/d/yyyy\ h:mm">
                  <c:v>40795.041666652054</c:v>
                </c:pt>
                <c:pt idx="29347" formatCode="m/d/yyyy\ h:mm">
                  <c:v>40795.083333318718</c:v>
                </c:pt>
                <c:pt idx="29348" formatCode="m/d/yyyy\ h:mm">
                  <c:v>40795.124999985375</c:v>
                </c:pt>
                <c:pt idx="29349" formatCode="m/d/yyyy\ h:mm">
                  <c:v>40795.166666652032</c:v>
                </c:pt>
                <c:pt idx="29350" formatCode="m/d/yyyy\ h:mm">
                  <c:v>40795.208333318711</c:v>
                </c:pt>
                <c:pt idx="29351" formatCode="m/d/yyyy\ h:mm">
                  <c:v>40795.249999985375</c:v>
                </c:pt>
                <c:pt idx="29352" formatCode="m/d/yyyy\ h:mm">
                  <c:v>40795.291666652018</c:v>
                </c:pt>
                <c:pt idx="29353" formatCode="m/d/yyyy\ h:mm">
                  <c:v>40795.333333318711</c:v>
                </c:pt>
                <c:pt idx="29354" formatCode="m/d/yyyy\ h:mm">
                  <c:v>40795.374999985368</c:v>
                </c:pt>
                <c:pt idx="29355" formatCode="m/d/yyyy\ h:mm">
                  <c:v>40795.416666652032</c:v>
                </c:pt>
                <c:pt idx="29356" formatCode="m/d/yyyy\ h:mm">
                  <c:v>40795.458333318718</c:v>
                </c:pt>
                <c:pt idx="29357" formatCode="m/d/yyyy\ h:mm">
                  <c:v>40795.499999985346</c:v>
                </c:pt>
                <c:pt idx="29358" formatCode="m/d/yyyy\ h:mm">
                  <c:v>40795.541666652025</c:v>
                </c:pt>
                <c:pt idx="29359" formatCode="m/d/yyyy\ h:mm">
                  <c:v>40795.583333318689</c:v>
                </c:pt>
                <c:pt idx="29360" formatCode="m/d/yyyy\ h:mm">
                  <c:v>40795.624999985339</c:v>
                </c:pt>
                <c:pt idx="29361" formatCode="m/d/yyyy\ h:mm">
                  <c:v>40795.666666652003</c:v>
                </c:pt>
                <c:pt idx="29362" formatCode="m/d/yyyy\ h:mm">
                  <c:v>40795.708333318682</c:v>
                </c:pt>
                <c:pt idx="29363" formatCode="m/d/yyyy\ h:mm">
                  <c:v>40795.749999985332</c:v>
                </c:pt>
                <c:pt idx="29364" formatCode="m/d/yyyy\ h:mm">
                  <c:v>40795.791666651981</c:v>
                </c:pt>
                <c:pt idx="29365" formatCode="m/d/yyyy\ h:mm">
                  <c:v>40795.833333318682</c:v>
                </c:pt>
                <c:pt idx="29366" formatCode="m/d/yyyy\ h:mm">
                  <c:v>40795.874999985339</c:v>
                </c:pt>
                <c:pt idx="29367" formatCode="m/d/yyyy\ h:mm">
                  <c:v>40795.916666652003</c:v>
                </c:pt>
                <c:pt idx="29368" formatCode="m/d/yyyy\ h:mm">
                  <c:v>40795.958333318689</c:v>
                </c:pt>
                <c:pt idx="29369" formatCode="m/d/yyyy\ h:mm">
                  <c:v>40795.999999985324</c:v>
                </c:pt>
                <c:pt idx="29370" formatCode="m/d/yyyy\ h:mm">
                  <c:v>40796.041666651981</c:v>
                </c:pt>
                <c:pt idx="29371" formatCode="m/d/yyyy\ h:mm">
                  <c:v>40796.08333331866</c:v>
                </c:pt>
                <c:pt idx="29372" formatCode="m/d/yyyy\ h:mm">
                  <c:v>40796.124999985324</c:v>
                </c:pt>
                <c:pt idx="29373" formatCode="m/d/yyyy\ h:mm">
                  <c:v>40796.166666651974</c:v>
                </c:pt>
                <c:pt idx="29374" formatCode="m/d/yyyy\ h:mm">
                  <c:v>40796.208333318653</c:v>
                </c:pt>
                <c:pt idx="29375" formatCode="m/d/yyyy\ h:mm">
                  <c:v>40796.249999985303</c:v>
                </c:pt>
                <c:pt idx="29376" formatCode="m/d/yyyy\ h:mm">
                  <c:v>40796.291666651952</c:v>
                </c:pt>
                <c:pt idx="29377" formatCode="m/d/yyyy\ h:mm">
                  <c:v>40796.333333318646</c:v>
                </c:pt>
                <c:pt idx="29378" formatCode="m/d/yyyy\ h:mm">
                  <c:v>40796.37499998531</c:v>
                </c:pt>
                <c:pt idx="29379" formatCode="m/d/yyyy\ h:mm">
                  <c:v>40796.416666651981</c:v>
                </c:pt>
                <c:pt idx="29380" formatCode="m/d/yyyy\ h:mm">
                  <c:v>40796.458333318653</c:v>
                </c:pt>
                <c:pt idx="29381" formatCode="m/d/yyyy\ h:mm">
                  <c:v>40796.499999985288</c:v>
                </c:pt>
                <c:pt idx="29382" formatCode="m/d/yyyy\ h:mm">
                  <c:v>40796.541666651952</c:v>
                </c:pt>
                <c:pt idx="29383" formatCode="m/d/yyyy\ h:mm">
                  <c:v>40796.583333318631</c:v>
                </c:pt>
                <c:pt idx="29384" formatCode="m/d/yyyy\ h:mm">
                  <c:v>40796.624999985281</c:v>
                </c:pt>
                <c:pt idx="29385" formatCode="m/d/yyyy\ h:mm">
                  <c:v>40796.666666651945</c:v>
                </c:pt>
                <c:pt idx="29386" formatCode="m/d/yyyy\ h:mm">
                  <c:v>40796.708333318631</c:v>
                </c:pt>
                <c:pt idx="29387" formatCode="m/d/yyyy\ h:mm">
                  <c:v>40796.749999985273</c:v>
                </c:pt>
                <c:pt idx="29388" formatCode="m/d/yyyy\ h:mm">
                  <c:v>40796.791666651923</c:v>
                </c:pt>
                <c:pt idx="29389" formatCode="m/d/yyyy\ h:mm">
                  <c:v>40796.833333318616</c:v>
                </c:pt>
                <c:pt idx="29390" formatCode="m/d/yyyy\ h:mm">
                  <c:v>40796.874999985281</c:v>
                </c:pt>
                <c:pt idx="29391" formatCode="m/d/yyyy\ h:mm">
                  <c:v>40796.916666651945</c:v>
                </c:pt>
                <c:pt idx="29392" formatCode="m/d/yyyy\ h:mm">
                  <c:v>40796.958333318624</c:v>
                </c:pt>
                <c:pt idx="29393" formatCode="m/d/yyyy\ h:mm">
                  <c:v>40796.999999985259</c:v>
                </c:pt>
                <c:pt idx="29394" formatCode="m/d/yyyy\ h:mm">
                  <c:v>40797.041666651923</c:v>
                </c:pt>
                <c:pt idx="29395" formatCode="m/d/yyyy\ h:mm">
                  <c:v>40797.083333318602</c:v>
                </c:pt>
                <c:pt idx="29396" formatCode="m/d/yyyy\ h:mm">
                  <c:v>40797.124999985252</c:v>
                </c:pt>
                <c:pt idx="29397" formatCode="m/d/yyyy\ h:mm">
                  <c:v>40797.166666651916</c:v>
                </c:pt>
                <c:pt idx="29398" formatCode="m/d/yyyy\ h:mm">
                  <c:v>40797.208333318602</c:v>
                </c:pt>
                <c:pt idx="29399" formatCode="m/d/yyyy\ h:mm">
                  <c:v>40797.249999985244</c:v>
                </c:pt>
                <c:pt idx="29400" formatCode="m/d/yyyy\ h:mm">
                  <c:v>40797.291666651894</c:v>
                </c:pt>
                <c:pt idx="29401" formatCode="m/d/yyyy\ h:mm">
                  <c:v>40797.333333318602</c:v>
                </c:pt>
                <c:pt idx="29402" formatCode="m/d/yyyy\ h:mm">
                  <c:v>40797.374999985252</c:v>
                </c:pt>
                <c:pt idx="29403" formatCode="m/d/yyyy\ h:mm">
                  <c:v>40797.416666651916</c:v>
                </c:pt>
                <c:pt idx="29404" formatCode="m/d/yyyy\ h:mm">
                  <c:v>40797.458333318609</c:v>
                </c:pt>
                <c:pt idx="29405" formatCode="m/d/yyyy\ h:mm">
                  <c:v>40797.49999998523</c:v>
                </c:pt>
                <c:pt idx="29406" formatCode="m/d/yyyy\ h:mm">
                  <c:v>40797.541666651894</c:v>
                </c:pt>
                <c:pt idx="29407" formatCode="m/d/yyyy\ h:mm">
                  <c:v>40797.583333318587</c:v>
                </c:pt>
                <c:pt idx="29408" formatCode="m/d/yyyy\ h:mm">
                  <c:v>40797.624999985223</c:v>
                </c:pt>
                <c:pt idx="29409" formatCode="m/d/yyyy\ h:mm">
                  <c:v>40797.666666651887</c:v>
                </c:pt>
                <c:pt idx="29410" formatCode="m/d/yyyy\ h:mm">
                  <c:v>40797.70833331858</c:v>
                </c:pt>
                <c:pt idx="29411" formatCode="m/d/yyyy\ h:mm">
                  <c:v>40797.749999985215</c:v>
                </c:pt>
                <c:pt idx="29412" formatCode="m/d/yyyy\ h:mm">
                  <c:v>40797.791666651865</c:v>
                </c:pt>
                <c:pt idx="29413" formatCode="m/d/yyyy\ h:mm">
                  <c:v>40797.833333318573</c:v>
                </c:pt>
                <c:pt idx="29414" formatCode="m/d/yyyy\ h:mm">
                  <c:v>40797.874999985223</c:v>
                </c:pt>
                <c:pt idx="29415" formatCode="m/d/yyyy\ h:mm">
                  <c:v>40797.916666651887</c:v>
                </c:pt>
                <c:pt idx="29416" formatCode="m/d/yyyy\ h:mm">
                  <c:v>40797.95833331858</c:v>
                </c:pt>
                <c:pt idx="29417" formatCode="m/d/yyyy\ h:mm">
                  <c:v>40797.999999985201</c:v>
                </c:pt>
                <c:pt idx="29418" formatCode="m/d/yyyy\ h:mm">
                  <c:v>40798.041666651865</c:v>
                </c:pt>
                <c:pt idx="29419" formatCode="m/d/yyyy\ h:mm">
                  <c:v>40798.083333318558</c:v>
                </c:pt>
                <c:pt idx="29420" formatCode="m/d/yyyy\ h:mm">
                  <c:v>40798.124999985193</c:v>
                </c:pt>
                <c:pt idx="29421" formatCode="m/d/yyyy\ h:mm">
                  <c:v>40798.166666651858</c:v>
                </c:pt>
                <c:pt idx="29422" formatCode="m/d/yyyy\ h:mm">
                  <c:v>40798.208333318551</c:v>
                </c:pt>
                <c:pt idx="29423" formatCode="m/d/yyyy\ h:mm">
                  <c:v>40798.249999985186</c:v>
                </c:pt>
                <c:pt idx="29424" formatCode="m/d/yyyy\ h:mm">
                  <c:v>40798.291666651836</c:v>
                </c:pt>
                <c:pt idx="29425" formatCode="m/d/yyyy\ h:mm">
                  <c:v>40798.333333318544</c:v>
                </c:pt>
                <c:pt idx="29426" formatCode="m/d/yyyy\ h:mm">
                  <c:v>40798.374999985193</c:v>
                </c:pt>
                <c:pt idx="29427" formatCode="m/d/yyyy\ h:mm">
                  <c:v>40798.416666651858</c:v>
                </c:pt>
                <c:pt idx="29428" formatCode="m/d/yyyy\ h:mm">
                  <c:v>40798.458333318551</c:v>
                </c:pt>
                <c:pt idx="29429" formatCode="m/d/yyyy\ h:mm">
                  <c:v>40798.499999985186</c:v>
                </c:pt>
                <c:pt idx="29430" formatCode="m/d/yyyy\ h:mm">
                  <c:v>40798.541666651829</c:v>
                </c:pt>
                <c:pt idx="29431" formatCode="m/d/yyyy\ h:mm">
                  <c:v>40798.583333318529</c:v>
                </c:pt>
                <c:pt idx="29432" formatCode="m/d/yyyy\ h:mm">
                  <c:v>40798.624999985179</c:v>
                </c:pt>
                <c:pt idx="29433" formatCode="m/d/yyyy\ h:mm">
                  <c:v>40798.666666651821</c:v>
                </c:pt>
                <c:pt idx="29434" formatCode="m/d/yyyy\ h:mm">
                  <c:v>40798.708333318522</c:v>
                </c:pt>
                <c:pt idx="29435" formatCode="m/d/yyyy\ h:mm">
                  <c:v>40798.749999985172</c:v>
                </c:pt>
                <c:pt idx="29436" formatCode="m/d/yyyy\ h:mm">
                  <c:v>40798.791666651807</c:v>
                </c:pt>
                <c:pt idx="29437" formatCode="m/d/yyyy\ h:mm">
                  <c:v>40798.833333318515</c:v>
                </c:pt>
                <c:pt idx="29438" formatCode="m/d/yyyy\ h:mm">
                  <c:v>40798.874999985179</c:v>
                </c:pt>
                <c:pt idx="29439" formatCode="m/d/yyyy\ h:mm">
                  <c:v>40798.916666651829</c:v>
                </c:pt>
                <c:pt idx="29440" formatCode="m/d/yyyy\ h:mm">
                  <c:v>40798.958333318515</c:v>
                </c:pt>
                <c:pt idx="29441" formatCode="m/d/yyyy\ h:mm">
                  <c:v>40798.999999985157</c:v>
                </c:pt>
                <c:pt idx="29442" formatCode="m/d/yyyy\ h:mm">
                  <c:v>40799.041666651807</c:v>
                </c:pt>
                <c:pt idx="29443" formatCode="m/d/yyyy\ h:mm">
                  <c:v>40799.083333318493</c:v>
                </c:pt>
                <c:pt idx="29444" formatCode="m/d/yyyy\ h:mm">
                  <c:v>40799.12499998515</c:v>
                </c:pt>
                <c:pt idx="29445" formatCode="m/d/yyyy\ h:mm">
                  <c:v>40799.166666651799</c:v>
                </c:pt>
                <c:pt idx="29446" formatCode="m/d/yyyy\ h:mm">
                  <c:v>40799.208333318493</c:v>
                </c:pt>
                <c:pt idx="29447" formatCode="m/d/yyyy\ h:mm">
                  <c:v>40799.249999985135</c:v>
                </c:pt>
                <c:pt idx="29448" formatCode="m/d/yyyy\ h:mm">
                  <c:v>40799.29166665177</c:v>
                </c:pt>
                <c:pt idx="29449" formatCode="m/d/yyyy\ h:mm">
                  <c:v>40799.333333318486</c:v>
                </c:pt>
                <c:pt idx="29450" formatCode="m/d/yyyy\ h:mm">
                  <c:v>40799.374999985142</c:v>
                </c:pt>
                <c:pt idx="29451" formatCode="m/d/yyyy\ h:mm">
                  <c:v>40799.416666651785</c:v>
                </c:pt>
                <c:pt idx="29452" formatCode="m/d/yyyy\ h:mm">
                  <c:v>40799.458333318493</c:v>
                </c:pt>
                <c:pt idx="29453" formatCode="m/d/yyyy\ h:mm">
                  <c:v>40799.499999985128</c:v>
                </c:pt>
                <c:pt idx="29454" formatCode="m/d/yyyy\ h:mm">
                  <c:v>40799.54166665177</c:v>
                </c:pt>
                <c:pt idx="29455" formatCode="m/d/yyyy\ h:mm">
                  <c:v>40799.583333318471</c:v>
                </c:pt>
                <c:pt idx="29456" formatCode="m/d/yyyy\ h:mm">
                  <c:v>40799.624999985121</c:v>
                </c:pt>
                <c:pt idx="29457" formatCode="m/d/yyyy\ h:mm">
                  <c:v>40799.66666665177</c:v>
                </c:pt>
                <c:pt idx="29458" formatCode="m/d/yyyy\ h:mm">
                  <c:v>40799.708333318449</c:v>
                </c:pt>
                <c:pt idx="29459" formatCode="m/d/yyyy\ h:mm">
                  <c:v>40799.749999985106</c:v>
                </c:pt>
                <c:pt idx="29460" formatCode="m/d/yyyy\ h:mm">
                  <c:v>40799.791666651741</c:v>
                </c:pt>
                <c:pt idx="29461" formatCode="m/d/yyyy\ h:mm">
                  <c:v>40799.833333318442</c:v>
                </c:pt>
                <c:pt idx="29462" formatCode="m/d/yyyy\ h:mm">
                  <c:v>40799.874999985113</c:v>
                </c:pt>
                <c:pt idx="29463" formatCode="m/d/yyyy\ h:mm">
                  <c:v>40799.91666665177</c:v>
                </c:pt>
                <c:pt idx="29464" formatCode="m/d/yyyy\ h:mm">
                  <c:v>40799.958333318456</c:v>
                </c:pt>
                <c:pt idx="29465" formatCode="m/d/yyyy\ h:mm">
                  <c:v>40799.999999985084</c:v>
                </c:pt>
                <c:pt idx="29466" formatCode="m/d/yyyy\ h:mm">
                  <c:v>40800.041666651734</c:v>
                </c:pt>
                <c:pt idx="29467" formatCode="m/d/yyyy\ h:mm">
                  <c:v>40800.083333318442</c:v>
                </c:pt>
                <c:pt idx="29468" formatCode="m/d/yyyy\ h:mm">
                  <c:v>40800.124999985084</c:v>
                </c:pt>
                <c:pt idx="29469" formatCode="m/d/yyyy\ h:mm">
                  <c:v>40800.166666651734</c:v>
                </c:pt>
                <c:pt idx="29470" formatCode="m/d/yyyy\ h:mm">
                  <c:v>40800.208333318435</c:v>
                </c:pt>
                <c:pt idx="29471" formatCode="m/d/yyyy\ h:mm">
                  <c:v>40800.249999985084</c:v>
                </c:pt>
                <c:pt idx="29472" formatCode="m/d/yyyy\ h:mm">
                  <c:v>40800.291666651712</c:v>
                </c:pt>
                <c:pt idx="29473" formatCode="m/d/yyyy\ h:mm">
                  <c:v>40800.333333318413</c:v>
                </c:pt>
                <c:pt idx="29474" formatCode="m/d/yyyy\ h:mm">
                  <c:v>40800.374999985092</c:v>
                </c:pt>
                <c:pt idx="29475" formatCode="m/d/yyyy\ h:mm">
                  <c:v>40800.416666651734</c:v>
                </c:pt>
                <c:pt idx="29476" formatCode="m/d/yyyy\ h:mm">
                  <c:v>40800.458333318435</c:v>
                </c:pt>
                <c:pt idx="29477" formatCode="m/d/yyyy\ h:mm">
                  <c:v>40800.49999998507</c:v>
                </c:pt>
                <c:pt idx="29478" formatCode="m/d/yyyy\ h:mm">
                  <c:v>40800.541666651719</c:v>
                </c:pt>
                <c:pt idx="29479" formatCode="m/d/yyyy\ h:mm">
                  <c:v>40800.583333318398</c:v>
                </c:pt>
                <c:pt idx="29480" formatCode="m/d/yyyy\ h:mm">
                  <c:v>40800.624999985055</c:v>
                </c:pt>
                <c:pt idx="29481" formatCode="m/d/yyyy\ h:mm">
                  <c:v>40800.666666651705</c:v>
                </c:pt>
                <c:pt idx="29482" formatCode="m/d/yyyy\ h:mm">
                  <c:v>40800.708333318391</c:v>
                </c:pt>
                <c:pt idx="29483" formatCode="m/d/yyyy\ h:mm">
                  <c:v>40800.749999985055</c:v>
                </c:pt>
                <c:pt idx="29484" formatCode="m/d/yyyy\ h:mm">
                  <c:v>40800.791666651676</c:v>
                </c:pt>
                <c:pt idx="29485" formatCode="m/d/yyyy\ h:mm">
                  <c:v>40800.833333318391</c:v>
                </c:pt>
                <c:pt idx="29486" formatCode="m/d/yyyy\ h:mm">
                  <c:v>40800.874999985048</c:v>
                </c:pt>
                <c:pt idx="29487" formatCode="m/d/yyyy\ h:mm">
                  <c:v>40800.916666651705</c:v>
                </c:pt>
                <c:pt idx="29488" formatCode="m/d/yyyy\ h:mm">
                  <c:v>40800.958333318398</c:v>
                </c:pt>
                <c:pt idx="29489" formatCode="m/d/yyyy\ h:mm">
                  <c:v>40800.999999985026</c:v>
                </c:pt>
                <c:pt idx="29490" formatCode="m/d/yyyy\ h:mm">
                  <c:v>40801.041666651683</c:v>
                </c:pt>
                <c:pt idx="29491" formatCode="m/d/yyyy\ h:mm">
                  <c:v>40801.083333318369</c:v>
                </c:pt>
                <c:pt idx="29492" formatCode="m/d/yyyy\ h:mm">
                  <c:v>40801.124999985026</c:v>
                </c:pt>
                <c:pt idx="29493" formatCode="m/d/yyyy\ h:mm">
                  <c:v>40801.166666651668</c:v>
                </c:pt>
                <c:pt idx="29494" formatCode="m/d/yyyy\ h:mm">
                  <c:v>40801.208333318362</c:v>
                </c:pt>
                <c:pt idx="29495" formatCode="m/d/yyyy\ h:mm">
                  <c:v>40801.249999985026</c:v>
                </c:pt>
                <c:pt idx="29496" formatCode="m/d/yyyy\ h:mm">
                  <c:v>40801.291666651647</c:v>
                </c:pt>
                <c:pt idx="29497" formatCode="m/d/yyyy\ h:mm">
                  <c:v>40801.333333318362</c:v>
                </c:pt>
                <c:pt idx="29498" formatCode="m/d/yyyy\ h:mm">
                  <c:v>40801.374999985019</c:v>
                </c:pt>
                <c:pt idx="29499" formatCode="m/d/yyyy\ h:mm">
                  <c:v>40801.416666651676</c:v>
                </c:pt>
                <c:pt idx="29500" formatCode="m/d/yyyy\ h:mm">
                  <c:v>40801.458333318369</c:v>
                </c:pt>
                <c:pt idx="29501" formatCode="m/d/yyyy\ h:mm">
                  <c:v>40801.499999985004</c:v>
                </c:pt>
                <c:pt idx="29502" formatCode="m/d/yyyy\ h:mm">
                  <c:v>40801.541666651654</c:v>
                </c:pt>
                <c:pt idx="29503" formatCode="m/d/yyyy\ h:mm">
                  <c:v>40801.58333331834</c:v>
                </c:pt>
                <c:pt idx="29504" formatCode="m/d/yyyy\ h:mm">
                  <c:v>40801.624999985004</c:v>
                </c:pt>
                <c:pt idx="29505" formatCode="m/d/yyyy\ h:mm">
                  <c:v>40801.666666651647</c:v>
                </c:pt>
                <c:pt idx="29506" formatCode="m/d/yyyy\ h:mm">
                  <c:v>40801.708333318333</c:v>
                </c:pt>
                <c:pt idx="29507" formatCode="m/d/yyyy\ h:mm">
                  <c:v>40801.749999984997</c:v>
                </c:pt>
                <c:pt idx="29508" formatCode="m/d/yyyy\ h:mm">
                  <c:v>40801.791666651618</c:v>
                </c:pt>
                <c:pt idx="29509" formatCode="m/d/yyyy\ h:mm">
                  <c:v>40801.833333318333</c:v>
                </c:pt>
                <c:pt idx="29510" formatCode="m/d/yyyy\ h:mm">
                  <c:v>40801.874999985004</c:v>
                </c:pt>
                <c:pt idx="29511" formatCode="m/d/yyyy\ h:mm">
                  <c:v>40801.916666651654</c:v>
                </c:pt>
                <c:pt idx="29512" formatCode="m/d/yyyy\ h:mm">
                  <c:v>40801.95833331834</c:v>
                </c:pt>
                <c:pt idx="29513" formatCode="m/d/yyyy\ h:mm">
                  <c:v>40801.999999984982</c:v>
                </c:pt>
                <c:pt idx="29514" formatCode="m/d/yyyy\ h:mm">
                  <c:v>40802.041666651618</c:v>
                </c:pt>
                <c:pt idx="29515" formatCode="m/d/yyyy\ h:mm">
                  <c:v>40802.083333318311</c:v>
                </c:pt>
                <c:pt idx="29516" formatCode="m/d/yyyy\ h:mm">
                  <c:v>40802.124999984982</c:v>
                </c:pt>
                <c:pt idx="29517" formatCode="m/d/yyyy\ h:mm">
                  <c:v>40802.166666651618</c:v>
                </c:pt>
                <c:pt idx="29518" formatCode="m/d/yyyy\ h:mm">
                  <c:v>40802.208333318311</c:v>
                </c:pt>
                <c:pt idx="29519" formatCode="m/d/yyyy\ h:mm">
                  <c:v>40802.249999984968</c:v>
                </c:pt>
                <c:pt idx="29520" formatCode="m/d/yyyy\ h:mm">
                  <c:v>40802.291666651588</c:v>
                </c:pt>
                <c:pt idx="29521" formatCode="m/d/yyyy\ h:mm">
                  <c:v>40802.333333318296</c:v>
                </c:pt>
                <c:pt idx="29522" formatCode="m/d/yyyy\ h:mm">
                  <c:v>40802.374999984975</c:v>
                </c:pt>
                <c:pt idx="29523" formatCode="m/d/yyyy\ h:mm">
                  <c:v>40802.416666651625</c:v>
                </c:pt>
                <c:pt idx="29524" formatCode="m/d/yyyy\ h:mm">
                  <c:v>40802.458333318304</c:v>
                </c:pt>
                <c:pt idx="29525" formatCode="m/d/yyyy\ h:mm">
                  <c:v>40802.499999984953</c:v>
                </c:pt>
                <c:pt idx="29526" formatCode="m/d/yyyy\ h:mm">
                  <c:v>40802.541666651588</c:v>
                </c:pt>
                <c:pt idx="29527" formatCode="m/d/yyyy\ h:mm">
                  <c:v>40802.583333318282</c:v>
                </c:pt>
                <c:pt idx="29528" formatCode="m/d/yyyy\ h:mm">
                  <c:v>40802.624999984946</c:v>
                </c:pt>
                <c:pt idx="29529" formatCode="m/d/yyyy\ h:mm">
                  <c:v>40802.666666651588</c:v>
                </c:pt>
                <c:pt idx="29530" formatCode="m/d/yyyy\ h:mm">
                  <c:v>40802.708333318282</c:v>
                </c:pt>
                <c:pt idx="29531" formatCode="m/d/yyyy\ h:mm">
                  <c:v>40802.749999984939</c:v>
                </c:pt>
                <c:pt idx="29532" formatCode="m/d/yyyy\ h:mm">
                  <c:v>40802.791666651567</c:v>
                </c:pt>
                <c:pt idx="29533" formatCode="m/d/yyyy\ h:mm">
                  <c:v>40802.833333318267</c:v>
                </c:pt>
                <c:pt idx="29534" formatCode="m/d/yyyy\ h:mm">
                  <c:v>40802.874999984946</c:v>
                </c:pt>
                <c:pt idx="29535" formatCode="m/d/yyyy\ h:mm">
                  <c:v>40802.916666651596</c:v>
                </c:pt>
                <c:pt idx="29536" formatCode="m/d/yyyy\ h:mm">
                  <c:v>40802.958333318275</c:v>
                </c:pt>
                <c:pt idx="29537" formatCode="m/d/yyyy\ h:mm">
                  <c:v>40802.999999984931</c:v>
                </c:pt>
                <c:pt idx="29538" formatCode="m/d/yyyy\ h:mm">
                  <c:v>40803.041666651574</c:v>
                </c:pt>
                <c:pt idx="29539" formatCode="m/d/yyyy\ h:mm">
                  <c:v>40803.083333318253</c:v>
                </c:pt>
                <c:pt idx="29540" formatCode="m/d/yyyy\ h:mm">
                  <c:v>40803.124999984917</c:v>
                </c:pt>
                <c:pt idx="29541" formatCode="m/d/yyyy\ h:mm">
                  <c:v>40803.166666651574</c:v>
                </c:pt>
                <c:pt idx="29542" formatCode="m/d/yyyy\ h:mm">
                  <c:v>40803.208333318245</c:v>
                </c:pt>
                <c:pt idx="29543" formatCode="m/d/yyyy\ h:mm">
                  <c:v>40803.24999998491</c:v>
                </c:pt>
                <c:pt idx="29544" formatCode="m/d/yyyy\ h:mm">
                  <c:v>40803.291666651552</c:v>
                </c:pt>
                <c:pt idx="29545" formatCode="m/d/yyyy\ h:mm">
                  <c:v>40803.333333318238</c:v>
                </c:pt>
                <c:pt idx="29546" formatCode="m/d/yyyy\ h:mm">
                  <c:v>40803.374999984917</c:v>
                </c:pt>
                <c:pt idx="29547" formatCode="m/d/yyyy\ h:mm">
                  <c:v>40803.416666651567</c:v>
                </c:pt>
                <c:pt idx="29548" formatCode="m/d/yyyy\ h:mm">
                  <c:v>40803.458333318245</c:v>
                </c:pt>
                <c:pt idx="29549" formatCode="m/d/yyyy\ h:mm">
                  <c:v>40803.499999984895</c:v>
                </c:pt>
                <c:pt idx="29550" formatCode="m/d/yyyy\ h:mm">
                  <c:v>40803.541666651545</c:v>
                </c:pt>
                <c:pt idx="29551" formatCode="m/d/yyyy\ h:mm">
                  <c:v>40803.583333318231</c:v>
                </c:pt>
                <c:pt idx="29552" formatCode="m/d/yyyy\ h:mm">
                  <c:v>40803.624999984888</c:v>
                </c:pt>
                <c:pt idx="29553" formatCode="m/d/yyyy\ h:mm">
                  <c:v>40803.666666651538</c:v>
                </c:pt>
                <c:pt idx="29554" formatCode="m/d/yyyy\ h:mm">
                  <c:v>40803.708333318216</c:v>
                </c:pt>
                <c:pt idx="29555" formatCode="m/d/yyyy\ h:mm">
                  <c:v>40803.749999984881</c:v>
                </c:pt>
                <c:pt idx="29556" formatCode="m/d/yyyy\ h:mm">
                  <c:v>40803.791666651516</c:v>
                </c:pt>
                <c:pt idx="29557" formatCode="m/d/yyyy\ h:mm">
                  <c:v>40803.833333318209</c:v>
                </c:pt>
                <c:pt idx="29558" formatCode="m/d/yyyy\ h:mm">
                  <c:v>40803.874999984888</c:v>
                </c:pt>
                <c:pt idx="29559" formatCode="m/d/yyyy\ h:mm">
                  <c:v>40803.916666651538</c:v>
                </c:pt>
                <c:pt idx="29560" formatCode="m/d/yyyy\ h:mm">
                  <c:v>40803.958333318216</c:v>
                </c:pt>
                <c:pt idx="29561" formatCode="m/d/yyyy\ h:mm">
                  <c:v>40803.999999984866</c:v>
                </c:pt>
                <c:pt idx="29562" formatCode="m/d/yyyy\ h:mm">
                  <c:v>40804.041666651516</c:v>
                </c:pt>
                <c:pt idx="29563" formatCode="m/d/yyyy\ h:mm">
                  <c:v>40804.083333318202</c:v>
                </c:pt>
                <c:pt idx="29564" formatCode="m/d/yyyy\ h:mm">
                  <c:v>40804.124999984859</c:v>
                </c:pt>
                <c:pt idx="29565" formatCode="m/d/yyyy\ h:mm">
                  <c:v>40804.166666651508</c:v>
                </c:pt>
                <c:pt idx="29566" formatCode="m/d/yyyy\ h:mm">
                  <c:v>40804.208333318202</c:v>
                </c:pt>
                <c:pt idx="29567" formatCode="m/d/yyyy\ h:mm">
                  <c:v>40804.249999984851</c:v>
                </c:pt>
                <c:pt idx="29568" formatCode="m/d/yyyy\ h:mm">
                  <c:v>40804.291666651487</c:v>
                </c:pt>
                <c:pt idx="29569" formatCode="m/d/yyyy\ h:mm">
                  <c:v>40804.333333318194</c:v>
                </c:pt>
                <c:pt idx="29570" formatCode="m/d/yyyy\ h:mm">
                  <c:v>40804.374999984859</c:v>
                </c:pt>
                <c:pt idx="29571" formatCode="m/d/yyyy\ h:mm">
                  <c:v>40804.416666651508</c:v>
                </c:pt>
                <c:pt idx="29572" formatCode="m/d/yyyy\ h:mm">
                  <c:v>40804.458333318202</c:v>
                </c:pt>
                <c:pt idx="29573" formatCode="m/d/yyyy\ h:mm">
                  <c:v>40804.499999984837</c:v>
                </c:pt>
                <c:pt idx="29574" formatCode="m/d/yyyy\ h:mm">
                  <c:v>40804.541666651487</c:v>
                </c:pt>
                <c:pt idx="29575" formatCode="m/d/yyyy\ h:mm">
                  <c:v>40804.58333331818</c:v>
                </c:pt>
                <c:pt idx="29576" formatCode="m/d/yyyy\ h:mm">
                  <c:v>40804.62499998483</c:v>
                </c:pt>
                <c:pt idx="29577" formatCode="m/d/yyyy\ h:mm">
                  <c:v>40804.666666651479</c:v>
                </c:pt>
                <c:pt idx="29578" formatCode="m/d/yyyy\ h:mm">
                  <c:v>40804.708333318173</c:v>
                </c:pt>
                <c:pt idx="29579" formatCode="m/d/yyyy\ h:mm">
                  <c:v>40804.749999984822</c:v>
                </c:pt>
                <c:pt idx="29580" formatCode="m/d/yyyy\ h:mm">
                  <c:v>40804.791666651457</c:v>
                </c:pt>
                <c:pt idx="29581" formatCode="m/d/yyyy\ h:mm">
                  <c:v>40804.833333318165</c:v>
                </c:pt>
                <c:pt idx="29582" formatCode="m/d/yyyy\ h:mm">
                  <c:v>40804.87499998483</c:v>
                </c:pt>
                <c:pt idx="29583" formatCode="m/d/yyyy\ h:mm">
                  <c:v>40804.916666651479</c:v>
                </c:pt>
                <c:pt idx="29584" formatCode="m/d/yyyy\ h:mm">
                  <c:v>40804.958333318173</c:v>
                </c:pt>
                <c:pt idx="29585" formatCode="m/d/yyyy\ h:mm">
                  <c:v>40804.999999984808</c:v>
                </c:pt>
                <c:pt idx="29586" formatCode="m/d/yyyy\ h:mm">
                  <c:v>40805.041666651457</c:v>
                </c:pt>
                <c:pt idx="29587" formatCode="m/d/yyyy\ h:mm">
                  <c:v>40805.083333318151</c:v>
                </c:pt>
                <c:pt idx="29588" formatCode="m/d/yyyy\ h:mm">
                  <c:v>40805.124999984801</c:v>
                </c:pt>
                <c:pt idx="29589" formatCode="m/d/yyyy\ h:mm">
                  <c:v>40805.16666665145</c:v>
                </c:pt>
                <c:pt idx="29590" formatCode="m/d/yyyy\ h:mm">
                  <c:v>40805.208333318144</c:v>
                </c:pt>
                <c:pt idx="29591" formatCode="m/d/yyyy\ h:mm">
                  <c:v>40805.249999984786</c:v>
                </c:pt>
                <c:pt idx="29592" formatCode="m/d/yyyy\ h:mm">
                  <c:v>40805.291666651421</c:v>
                </c:pt>
                <c:pt idx="29593" formatCode="m/d/yyyy\ h:mm">
                  <c:v>40805.333333318136</c:v>
                </c:pt>
                <c:pt idx="29594" formatCode="m/d/yyyy\ h:mm">
                  <c:v>40805.374999984793</c:v>
                </c:pt>
                <c:pt idx="29595" formatCode="m/d/yyyy\ h:mm">
                  <c:v>40805.41666665145</c:v>
                </c:pt>
                <c:pt idx="29596" formatCode="m/d/yyyy\ h:mm">
                  <c:v>40805.458333318144</c:v>
                </c:pt>
                <c:pt idx="29597" formatCode="m/d/yyyy\ h:mm">
                  <c:v>40805.499999984779</c:v>
                </c:pt>
                <c:pt idx="29598" formatCode="m/d/yyyy\ h:mm">
                  <c:v>40805.541666651421</c:v>
                </c:pt>
                <c:pt idx="29599" formatCode="m/d/yyyy\ h:mm">
                  <c:v>40805.583333318122</c:v>
                </c:pt>
                <c:pt idx="29600" formatCode="m/d/yyyy\ h:mm">
                  <c:v>40805.624999984771</c:v>
                </c:pt>
                <c:pt idx="29601" formatCode="m/d/yyyy\ h:mm">
                  <c:v>40805.666666651421</c:v>
                </c:pt>
                <c:pt idx="29602" formatCode="m/d/yyyy\ h:mm">
                  <c:v>40805.708333318114</c:v>
                </c:pt>
                <c:pt idx="29603" formatCode="m/d/yyyy\ h:mm">
                  <c:v>40805.749999984764</c:v>
                </c:pt>
                <c:pt idx="29604" formatCode="m/d/yyyy\ h:mm">
                  <c:v>40805.791666651399</c:v>
                </c:pt>
                <c:pt idx="29605" formatCode="m/d/yyyy\ h:mm">
                  <c:v>40805.833333318093</c:v>
                </c:pt>
                <c:pt idx="29606" formatCode="m/d/yyyy\ h:mm">
                  <c:v>40805.874999984771</c:v>
                </c:pt>
                <c:pt idx="29607" formatCode="m/d/yyyy\ h:mm">
                  <c:v>40805.916666651421</c:v>
                </c:pt>
                <c:pt idx="29608" formatCode="m/d/yyyy\ h:mm">
                  <c:v>40805.958333318114</c:v>
                </c:pt>
                <c:pt idx="29609" formatCode="m/d/yyyy\ h:mm">
                  <c:v>40805.99999998475</c:v>
                </c:pt>
                <c:pt idx="29610" formatCode="m/d/yyyy\ h:mm">
                  <c:v>40806.041666651399</c:v>
                </c:pt>
                <c:pt idx="29611" formatCode="m/d/yyyy\ h:mm">
                  <c:v>40806.083333318093</c:v>
                </c:pt>
                <c:pt idx="29612" formatCode="m/d/yyyy\ h:mm">
                  <c:v>40806.124999984735</c:v>
                </c:pt>
                <c:pt idx="29613" formatCode="m/d/yyyy\ h:mm">
                  <c:v>40806.166666651385</c:v>
                </c:pt>
                <c:pt idx="29614" formatCode="m/d/yyyy\ h:mm">
                  <c:v>40806.208333318085</c:v>
                </c:pt>
                <c:pt idx="29615" formatCode="m/d/yyyy\ h:mm">
                  <c:v>40806.249999984735</c:v>
                </c:pt>
                <c:pt idx="29616" formatCode="m/d/yyyy\ h:mm">
                  <c:v>40806.291666651363</c:v>
                </c:pt>
                <c:pt idx="29617" formatCode="m/d/yyyy\ h:mm">
                  <c:v>40806.333333318078</c:v>
                </c:pt>
                <c:pt idx="29618" formatCode="m/d/yyyy\ h:mm">
                  <c:v>40806.374999984742</c:v>
                </c:pt>
                <c:pt idx="29619" formatCode="m/d/yyyy\ h:mm">
                  <c:v>40806.416666651385</c:v>
                </c:pt>
                <c:pt idx="29620" formatCode="m/d/yyyy\ h:mm">
                  <c:v>40806.458333318085</c:v>
                </c:pt>
                <c:pt idx="29621" formatCode="m/d/yyyy\ h:mm">
                  <c:v>40806.49999998472</c:v>
                </c:pt>
                <c:pt idx="29622" formatCode="m/d/yyyy\ h:mm">
                  <c:v>40806.54166665137</c:v>
                </c:pt>
                <c:pt idx="29623" formatCode="m/d/yyyy\ h:mm">
                  <c:v>40806.583333318049</c:v>
                </c:pt>
                <c:pt idx="29624" formatCode="m/d/yyyy\ h:mm">
                  <c:v>40806.624999984706</c:v>
                </c:pt>
                <c:pt idx="29625" formatCode="m/d/yyyy\ h:mm">
                  <c:v>40806.666666651363</c:v>
                </c:pt>
                <c:pt idx="29626" formatCode="m/d/yyyy\ h:mm">
                  <c:v>40806.708333318042</c:v>
                </c:pt>
                <c:pt idx="29627" formatCode="m/d/yyyy\ h:mm">
                  <c:v>40806.749999984706</c:v>
                </c:pt>
                <c:pt idx="29628" formatCode="m/d/yyyy\ h:mm">
                  <c:v>40806.791666651341</c:v>
                </c:pt>
                <c:pt idx="29629" formatCode="m/d/yyyy\ h:mm">
                  <c:v>40806.833333318042</c:v>
                </c:pt>
                <c:pt idx="29630" formatCode="m/d/yyyy\ h:mm">
                  <c:v>40806.874999984699</c:v>
                </c:pt>
                <c:pt idx="29631" formatCode="m/d/yyyy\ h:mm">
                  <c:v>40806.916666651356</c:v>
                </c:pt>
                <c:pt idx="29632" formatCode="m/d/yyyy\ h:mm">
                  <c:v>40806.958333318049</c:v>
                </c:pt>
                <c:pt idx="29633" formatCode="m/d/yyyy\ h:mm">
                  <c:v>40806.999999984684</c:v>
                </c:pt>
                <c:pt idx="29634" formatCode="m/d/yyyy\ h:mm">
                  <c:v>40807.041666651334</c:v>
                </c:pt>
                <c:pt idx="29635" formatCode="m/d/yyyy\ h:mm">
                  <c:v>40807.083333318034</c:v>
                </c:pt>
                <c:pt idx="29636" formatCode="m/d/yyyy\ h:mm">
                  <c:v>40807.124999984684</c:v>
                </c:pt>
                <c:pt idx="29637" formatCode="m/d/yyyy\ h:mm">
                  <c:v>40807.166666651327</c:v>
                </c:pt>
                <c:pt idx="29638" formatCode="m/d/yyyy\ h:mm">
                  <c:v>40807.208333318013</c:v>
                </c:pt>
                <c:pt idx="29639" formatCode="m/d/yyyy\ h:mm">
                  <c:v>40807.249999984677</c:v>
                </c:pt>
                <c:pt idx="29640" formatCode="m/d/yyyy\ h:mm">
                  <c:v>40807.291666651297</c:v>
                </c:pt>
                <c:pt idx="29641" formatCode="m/d/yyyy\ h:mm">
                  <c:v>40807.333333318013</c:v>
                </c:pt>
                <c:pt idx="29642" formatCode="m/d/yyyy\ h:mm">
                  <c:v>40807.374999984684</c:v>
                </c:pt>
                <c:pt idx="29643" formatCode="m/d/yyyy\ h:mm">
                  <c:v>40807.416666651334</c:v>
                </c:pt>
                <c:pt idx="29644" formatCode="m/d/yyyy\ h:mm">
                  <c:v>40807.45833331802</c:v>
                </c:pt>
                <c:pt idx="29645" formatCode="m/d/yyyy\ h:mm">
                  <c:v>40807.499999984655</c:v>
                </c:pt>
                <c:pt idx="29646" formatCode="m/d/yyyy\ h:mm">
                  <c:v>40807.541666651305</c:v>
                </c:pt>
                <c:pt idx="29647" formatCode="m/d/yyyy\ h:mm">
                  <c:v>40807.583333317991</c:v>
                </c:pt>
                <c:pt idx="29648" formatCode="m/d/yyyy\ h:mm">
                  <c:v>40807.624999984655</c:v>
                </c:pt>
                <c:pt idx="29649" formatCode="m/d/yyyy\ h:mm">
                  <c:v>40807.666666651297</c:v>
                </c:pt>
                <c:pt idx="29650" formatCode="m/d/yyyy\ h:mm">
                  <c:v>40807.708333317983</c:v>
                </c:pt>
                <c:pt idx="29651" formatCode="m/d/yyyy\ h:mm">
                  <c:v>40807.749999984633</c:v>
                </c:pt>
                <c:pt idx="29652" formatCode="m/d/yyyy\ h:mm">
                  <c:v>40807.791666651268</c:v>
                </c:pt>
                <c:pt idx="29653" formatCode="m/d/yyyy\ h:mm">
                  <c:v>40807.833333317983</c:v>
                </c:pt>
                <c:pt idx="29654" formatCode="m/d/yyyy\ h:mm">
                  <c:v>40807.87499998464</c:v>
                </c:pt>
                <c:pt idx="29655" formatCode="m/d/yyyy\ h:mm">
                  <c:v>40807.916666651305</c:v>
                </c:pt>
                <c:pt idx="29656" formatCode="m/d/yyyy\ h:mm">
                  <c:v>40807.958333317991</c:v>
                </c:pt>
                <c:pt idx="29657" formatCode="m/d/yyyy\ h:mm">
                  <c:v>40807.999999984626</c:v>
                </c:pt>
                <c:pt idx="29658" formatCode="m/d/yyyy\ h:mm">
                  <c:v>40808.041666651268</c:v>
                </c:pt>
                <c:pt idx="29659" formatCode="m/d/yyyy\ h:mm">
                  <c:v>40808.083333317962</c:v>
                </c:pt>
                <c:pt idx="29660" formatCode="m/d/yyyy\ h:mm">
                  <c:v>40808.124999984626</c:v>
                </c:pt>
                <c:pt idx="29661" formatCode="m/d/yyyy\ h:mm">
                  <c:v>40808.166666651268</c:v>
                </c:pt>
                <c:pt idx="29662" formatCode="m/d/yyyy\ h:mm">
                  <c:v>40808.208333317962</c:v>
                </c:pt>
                <c:pt idx="29663" formatCode="m/d/yyyy\ h:mm">
                  <c:v>40808.249999984604</c:v>
                </c:pt>
                <c:pt idx="29664" formatCode="m/d/yyyy\ h:mm">
                  <c:v>40808.291666651239</c:v>
                </c:pt>
                <c:pt idx="29665" formatCode="m/d/yyyy\ h:mm">
                  <c:v>40808.333333317947</c:v>
                </c:pt>
                <c:pt idx="29666" formatCode="m/d/yyyy\ h:mm">
                  <c:v>40808.374999984611</c:v>
                </c:pt>
                <c:pt idx="29667" formatCode="m/d/yyyy\ h:mm">
                  <c:v>40808.416666651276</c:v>
                </c:pt>
                <c:pt idx="29668" formatCode="m/d/yyyy\ h:mm">
                  <c:v>40808.458333317954</c:v>
                </c:pt>
                <c:pt idx="29669" formatCode="m/d/yyyy\ h:mm">
                  <c:v>40808.499999984604</c:v>
                </c:pt>
                <c:pt idx="29670" formatCode="m/d/yyyy\ h:mm">
                  <c:v>40808.541666651246</c:v>
                </c:pt>
                <c:pt idx="29671" formatCode="m/d/yyyy\ h:mm">
                  <c:v>40808.583333317933</c:v>
                </c:pt>
                <c:pt idx="29672" formatCode="m/d/yyyy\ h:mm">
                  <c:v>40808.624999984597</c:v>
                </c:pt>
                <c:pt idx="29673" formatCode="m/d/yyyy\ h:mm">
                  <c:v>40808.666666651232</c:v>
                </c:pt>
                <c:pt idx="29674" formatCode="m/d/yyyy\ h:mm">
                  <c:v>40808.708333317933</c:v>
                </c:pt>
                <c:pt idx="29675" formatCode="m/d/yyyy\ h:mm">
                  <c:v>40808.74999998459</c:v>
                </c:pt>
                <c:pt idx="29676" formatCode="m/d/yyyy\ h:mm">
                  <c:v>40808.791666651217</c:v>
                </c:pt>
                <c:pt idx="29677" formatCode="m/d/yyyy\ h:mm">
                  <c:v>40808.833333317918</c:v>
                </c:pt>
                <c:pt idx="29678" formatCode="m/d/yyyy\ h:mm">
                  <c:v>40808.874999984597</c:v>
                </c:pt>
                <c:pt idx="29679" formatCode="m/d/yyyy\ h:mm">
                  <c:v>40808.916666651232</c:v>
                </c:pt>
                <c:pt idx="29680" formatCode="m/d/yyyy\ h:mm">
                  <c:v>40808.958333317925</c:v>
                </c:pt>
                <c:pt idx="29681" formatCode="m/d/yyyy\ h:mm">
                  <c:v>40808.999999984582</c:v>
                </c:pt>
                <c:pt idx="29682" formatCode="m/d/yyyy\ h:mm">
                  <c:v>40809.041666651217</c:v>
                </c:pt>
                <c:pt idx="29683" formatCode="m/d/yyyy\ h:mm">
                  <c:v>40809.083333317903</c:v>
                </c:pt>
                <c:pt idx="29684" formatCode="m/d/yyyy\ h:mm">
                  <c:v>40809.124999984568</c:v>
                </c:pt>
                <c:pt idx="29685" formatCode="m/d/yyyy\ h:mm">
                  <c:v>40809.166666651203</c:v>
                </c:pt>
                <c:pt idx="29686" formatCode="m/d/yyyy\ h:mm">
                  <c:v>40809.208333317896</c:v>
                </c:pt>
                <c:pt idx="29687" formatCode="m/d/yyyy\ h:mm">
                  <c:v>40809.24999998456</c:v>
                </c:pt>
                <c:pt idx="29688" formatCode="m/d/yyyy\ h:mm">
                  <c:v>40809.291666651188</c:v>
                </c:pt>
                <c:pt idx="29689" formatCode="m/d/yyyy\ h:mm">
                  <c:v>40809.333333317889</c:v>
                </c:pt>
                <c:pt idx="29690" formatCode="m/d/yyyy\ h:mm">
                  <c:v>40809.374999984568</c:v>
                </c:pt>
                <c:pt idx="29691" formatCode="m/d/yyyy\ h:mm">
                  <c:v>40809.416666651203</c:v>
                </c:pt>
                <c:pt idx="29692" formatCode="m/d/yyyy\ h:mm">
                  <c:v>40809.458333317896</c:v>
                </c:pt>
                <c:pt idx="29693" formatCode="m/d/yyyy\ h:mm">
                  <c:v>40809.499999984546</c:v>
                </c:pt>
                <c:pt idx="29694" formatCode="m/d/yyyy\ h:mm">
                  <c:v>40809.541666651188</c:v>
                </c:pt>
                <c:pt idx="29695" formatCode="m/d/yyyy\ h:mm">
                  <c:v>40809.583333317882</c:v>
                </c:pt>
                <c:pt idx="29696" formatCode="m/d/yyyy\ h:mm">
                  <c:v>40809.624999984539</c:v>
                </c:pt>
                <c:pt idx="29697" formatCode="m/d/yyyy\ h:mm">
                  <c:v>40809.666666651181</c:v>
                </c:pt>
                <c:pt idx="29698" formatCode="m/d/yyyy\ h:mm">
                  <c:v>40809.708333317867</c:v>
                </c:pt>
                <c:pt idx="29699" formatCode="m/d/yyyy\ h:mm">
                  <c:v>40809.749999984531</c:v>
                </c:pt>
                <c:pt idx="29700" formatCode="m/d/yyyy\ h:mm">
                  <c:v>40809.791666651166</c:v>
                </c:pt>
                <c:pt idx="29701" formatCode="m/d/yyyy\ h:mm">
                  <c:v>40809.83333331786</c:v>
                </c:pt>
                <c:pt idx="29702" formatCode="m/d/yyyy\ h:mm">
                  <c:v>40809.874999984546</c:v>
                </c:pt>
                <c:pt idx="29703" formatCode="m/d/yyyy\ h:mm">
                  <c:v>40809.916666651188</c:v>
                </c:pt>
                <c:pt idx="29704" formatCode="m/d/yyyy\ h:mm">
                  <c:v>40809.958333317867</c:v>
                </c:pt>
                <c:pt idx="29705" formatCode="m/d/yyyy\ h:mm">
                  <c:v>40809.999999984517</c:v>
                </c:pt>
                <c:pt idx="29706" formatCode="m/d/yyyy\ h:mm">
                  <c:v>40810.041666651174</c:v>
                </c:pt>
                <c:pt idx="29707" formatCode="m/d/yyyy\ h:mm">
                  <c:v>40810.083333317845</c:v>
                </c:pt>
                <c:pt idx="29708" formatCode="m/d/yyyy\ h:mm">
                  <c:v>40810.124999984509</c:v>
                </c:pt>
                <c:pt idx="29709" formatCode="m/d/yyyy\ h:mm">
                  <c:v>40810.166666651174</c:v>
                </c:pt>
                <c:pt idx="29710" formatCode="m/d/yyyy\ h:mm">
                  <c:v>40810.208333317838</c:v>
                </c:pt>
                <c:pt idx="29711" formatCode="m/d/yyyy\ h:mm">
                  <c:v>40810.249999984502</c:v>
                </c:pt>
                <c:pt idx="29712" formatCode="m/d/yyyy\ h:mm">
                  <c:v>40810.291666651137</c:v>
                </c:pt>
                <c:pt idx="29713" formatCode="m/d/yyyy\ h:mm">
                  <c:v>40810.333333317831</c:v>
                </c:pt>
                <c:pt idx="29714" formatCode="m/d/yyyy\ h:mm">
                  <c:v>40810.374999984509</c:v>
                </c:pt>
                <c:pt idx="29715" formatCode="m/d/yyyy\ h:mm">
                  <c:v>40810.416666651159</c:v>
                </c:pt>
                <c:pt idx="29716" formatCode="m/d/yyyy\ h:mm">
                  <c:v>40810.458333317838</c:v>
                </c:pt>
                <c:pt idx="29717" formatCode="m/d/yyyy\ h:mm">
                  <c:v>40810.499999984488</c:v>
                </c:pt>
                <c:pt idx="29718" formatCode="m/d/yyyy\ h:mm">
                  <c:v>40810.541666651137</c:v>
                </c:pt>
                <c:pt idx="29719" formatCode="m/d/yyyy\ h:mm">
                  <c:v>40810.583333317816</c:v>
                </c:pt>
                <c:pt idx="29720" formatCode="m/d/yyyy\ h:mm">
                  <c:v>40810.62499998448</c:v>
                </c:pt>
                <c:pt idx="29721" formatCode="m/d/yyyy\ h:mm">
                  <c:v>40810.66666665113</c:v>
                </c:pt>
                <c:pt idx="29722" formatCode="m/d/yyyy\ h:mm">
                  <c:v>40810.708333317809</c:v>
                </c:pt>
                <c:pt idx="29723" formatCode="m/d/yyyy\ h:mm">
                  <c:v>40810.749999984473</c:v>
                </c:pt>
                <c:pt idx="29724" formatCode="m/d/yyyy\ h:mm">
                  <c:v>40810.791666651108</c:v>
                </c:pt>
                <c:pt idx="29725" formatCode="m/d/yyyy\ h:mm">
                  <c:v>40810.833333317802</c:v>
                </c:pt>
                <c:pt idx="29726" formatCode="m/d/yyyy\ h:mm">
                  <c:v>40810.87499998448</c:v>
                </c:pt>
                <c:pt idx="29727" formatCode="m/d/yyyy\ h:mm">
                  <c:v>40810.91666665113</c:v>
                </c:pt>
                <c:pt idx="29728" formatCode="m/d/yyyy\ h:mm">
                  <c:v>40810.958333317809</c:v>
                </c:pt>
                <c:pt idx="29729" formatCode="m/d/yyyy\ h:mm">
                  <c:v>40810.999999984459</c:v>
                </c:pt>
                <c:pt idx="29730" formatCode="m/d/yyyy\ h:mm">
                  <c:v>40811.041666651108</c:v>
                </c:pt>
                <c:pt idx="29731" formatCode="m/d/yyyy\ h:mm">
                  <c:v>40811.083333317787</c:v>
                </c:pt>
                <c:pt idx="29732" formatCode="m/d/yyyy\ h:mm">
                  <c:v>40811.124999984451</c:v>
                </c:pt>
                <c:pt idx="29733" formatCode="m/d/yyyy\ h:mm">
                  <c:v>40811.166666651101</c:v>
                </c:pt>
                <c:pt idx="29734" formatCode="m/d/yyyy\ h:mm">
                  <c:v>40811.20833331778</c:v>
                </c:pt>
                <c:pt idx="29735" formatCode="m/d/yyyy\ h:mm">
                  <c:v>40811.249999984444</c:v>
                </c:pt>
                <c:pt idx="29736" formatCode="m/d/yyyy\ h:mm">
                  <c:v>40811.291666651079</c:v>
                </c:pt>
                <c:pt idx="29737" formatCode="m/d/yyyy\ h:mm">
                  <c:v>40811.333333317772</c:v>
                </c:pt>
                <c:pt idx="29738" formatCode="m/d/yyyy\ h:mm">
                  <c:v>40811.374999984451</c:v>
                </c:pt>
                <c:pt idx="29739" formatCode="m/d/yyyy\ h:mm">
                  <c:v>40811.416666651101</c:v>
                </c:pt>
                <c:pt idx="29740" formatCode="m/d/yyyy\ h:mm">
                  <c:v>40811.45833331778</c:v>
                </c:pt>
                <c:pt idx="29741" formatCode="m/d/yyyy\ h:mm">
                  <c:v>40811.499999984429</c:v>
                </c:pt>
                <c:pt idx="29742" formatCode="m/d/yyyy\ h:mm">
                  <c:v>40811.541666651079</c:v>
                </c:pt>
                <c:pt idx="29743" formatCode="m/d/yyyy\ h:mm">
                  <c:v>40811.583333317758</c:v>
                </c:pt>
                <c:pt idx="29744" formatCode="m/d/yyyy\ h:mm">
                  <c:v>40811.624999984422</c:v>
                </c:pt>
                <c:pt idx="29745" formatCode="m/d/yyyy\ h:mm">
                  <c:v>40811.666666651072</c:v>
                </c:pt>
                <c:pt idx="29746" formatCode="m/d/yyyy\ h:mm">
                  <c:v>40811.708333317751</c:v>
                </c:pt>
                <c:pt idx="29747" formatCode="m/d/yyyy\ h:mm">
                  <c:v>40811.749999984415</c:v>
                </c:pt>
                <c:pt idx="29748" formatCode="m/d/yyyy\ h:mm">
                  <c:v>40811.79166665105</c:v>
                </c:pt>
                <c:pt idx="29749" formatCode="m/d/yyyy\ h:mm">
                  <c:v>40811.833333317736</c:v>
                </c:pt>
                <c:pt idx="29750" formatCode="m/d/yyyy\ h:mm">
                  <c:v>40811.874999984422</c:v>
                </c:pt>
                <c:pt idx="29751" formatCode="m/d/yyyy\ h:mm">
                  <c:v>40811.916666651072</c:v>
                </c:pt>
                <c:pt idx="29752" formatCode="m/d/yyyy\ h:mm">
                  <c:v>40811.958333317743</c:v>
                </c:pt>
                <c:pt idx="29753" formatCode="m/d/yyyy\ h:mm">
                  <c:v>40811.9999999844</c:v>
                </c:pt>
                <c:pt idx="29754" formatCode="m/d/yyyy\ h:mm">
                  <c:v>40812.04166665105</c:v>
                </c:pt>
                <c:pt idx="29755" formatCode="m/d/yyyy\ h:mm">
                  <c:v>40812.083333317729</c:v>
                </c:pt>
                <c:pt idx="29756" formatCode="m/d/yyyy\ h:mm">
                  <c:v>40812.124999984386</c:v>
                </c:pt>
                <c:pt idx="29757" formatCode="m/d/yyyy\ h:mm">
                  <c:v>40812.166666651043</c:v>
                </c:pt>
                <c:pt idx="29758" formatCode="m/d/yyyy\ h:mm">
                  <c:v>40812.208333317722</c:v>
                </c:pt>
                <c:pt idx="29759" formatCode="m/d/yyyy\ h:mm">
                  <c:v>40812.249999984386</c:v>
                </c:pt>
                <c:pt idx="29760" formatCode="m/d/yyyy\ h:mm">
                  <c:v>40812.291666651021</c:v>
                </c:pt>
                <c:pt idx="29761" formatCode="m/d/yyyy\ h:mm">
                  <c:v>40812.333333317714</c:v>
                </c:pt>
                <c:pt idx="29762" formatCode="m/d/yyyy\ h:mm">
                  <c:v>40812.374999984393</c:v>
                </c:pt>
                <c:pt idx="29763" formatCode="m/d/yyyy\ h:mm">
                  <c:v>40812.416666651035</c:v>
                </c:pt>
                <c:pt idx="29764" formatCode="m/d/yyyy\ h:mm">
                  <c:v>40812.458333317722</c:v>
                </c:pt>
                <c:pt idx="29765" formatCode="m/d/yyyy\ h:mm">
                  <c:v>40812.499999984371</c:v>
                </c:pt>
                <c:pt idx="29766" formatCode="m/d/yyyy\ h:mm">
                  <c:v>40812.541666651021</c:v>
                </c:pt>
                <c:pt idx="29767" formatCode="m/d/yyyy\ h:mm">
                  <c:v>40812.5833333177</c:v>
                </c:pt>
                <c:pt idx="29768" formatCode="m/d/yyyy\ h:mm">
                  <c:v>40812.624999984364</c:v>
                </c:pt>
                <c:pt idx="29769" formatCode="m/d/yyyy\ h:mm">
                  <c:v>40812.666666651014</c:v>
                </c:pt>
                <c:pt idx="29770" formatCode="m/d/yyyy\ h:mm">
                  <c:v>40812.708333317685</c:v>
                </c:pt>
                <c:pt idx="29771" formatCode="m/d/yyyy\ h:mm">
                  <c:v>40812.749999984357</c:v>
                </c:pt>
                <c:pt idx="29772" formatCode="m/d/yyyy\ h:mm">
                  <c:v>40812.791666650992</c:v>
                </c:pt>
                <c:pt idx="29773" formatCode="m/d/yyyy\ h:mm">
                  <c:v>40812.833333317685</c:v>
                </c:pt>
                <c:pt idx="29774" formatCode="m/d/yyyy\ h:mm">
                  <c:v>40812.874999984349</c:v>
                </c:pt>
                <c:pt idx="29775" formatCode="m/d/yyyy\ h:mm">
                  <c:v>40812.916666651014</c:v>
                </c:pt>
                <c:pt idx="29776" formatCode="m/d/yyyy\ h:mm">
                  <c:v>40812.958333317692</c:v>
                </c:pt>
                <c:pt idx="29777" formatCode="m/d/yyyy\ h:mm">
                  <c:v>40812.999999984335</c:v>
                </c:pt>
                <c:pt idx="29778" formatCode="m/d/yyyy\ h:mm">
                  <c:v>40813.041666650992</c:v>
                </c:pt>
                <c:pt idx="29779" formatCode="m/d/yyyy\ h:mm">
                  <c:v>40813.083333317671</c:v>
                </c:pt>
                <c:pt idx="29780" formatCode="m/d/yyyy\ h:mm">
                  <c:v>40813.124999984335</c:v>
                </c:pt>
                <c:pt idx="29781" formatCode="m/d/yyyy\ h:mm">
                  <c:v>40813.166666650985</c:v>
                </c:pt>
                <c:pt idx="29782" formatCode="m/d/yyyy\ h:mm">
                  <c:v>40813.208333317656</c:v>
                </c:pt>
                <c:pt idx="29783" formatCode="m/d/yyyy\ h:mm">
                  <c:v>40813.249999984328</c:v>
                </c:pt>
                <c:pt idx="29784" formatCode="m/d/yyyy\ h:mm">
                  <c:v>40813.29166665097</c:v>
                </c:pt>
                <c:pt idx="29785" formatCode="m/d/yyyy\ h:mm">
                  <c:v>40813.333333317656</c:v>
                </c:pt>
                <c:pt idx="29786" formatCode="m/d/yyyy\ h:mm">
                  <c:v>40813.374999984335</c:v>
                </c:pt>
                <c:pt idx="29787" formatCode="m/d/yyyy\ h:mm">
                  <c:v>40813.416666650992</c:v>
                </c:pt>
                <c:pt idx="29788" formatCode="m/d/yyyy\ h:mm">
                  <c:v>40813.458333317649</c:v>
                </c:pt>
                <c:pt idx="29789" formatCode="m/d/yyyy\ h:mm">
                  <c:v>40813.499999984306</c:v>
                </c:pt>
                <c:pt idx="29790" formatCode="m/d/yyyy\ h:mm">
                  <c:v>40813.541666650977</c:v>
                </c:pt>
                <c:pt idx="29791" formatCode="m/d/yyyy\ h:mm">
                  <c:v>40813.583333317634</c:v>
                </c:pt>
                <c:pt idx="29792" formatCode="m/d/yyyy\ h:mm">
                  <c:v>40813.624999984306</c:v>
                </c:pt>
                <c:pt idx="29793" formatCode="m/d/yyyy\ h:mm">
                  <c:v>40813.66666665097</c:v>
                </c:pt>
                <c:pt idx="29794" formatCode="m/d/yyyy\ h:mm">
                  <c:v>40813.708333317634</c:v>
                </c:pt>
                <c:pt idx="29795" formatCode="m/d/yyyy\ h:mm">
                  <c:v>40813.749999984284</c:v>
                </c:pt>
                <c:pt idx="29796" formatCode="m/d/yyyy\ h:mm">
                  <c:v>40813.791666650934</c:v>
                </c:pt>
                <c:pt idx="29797" formatCode="m/d/yyyy\ h:mm">
                  <c:v>40813.833333317627</c:v>
                </c:pt>
                <c:pt idx="29798" formatCode="m/d/yyyy\ h:mm">
                  <c:v>40813.874999984291</c:v>
                </c:pt>
                <c:pt idx="29799" formatCode="m/d/yyyy\ h:mm">
                  <c:v>40813.916666650963</c:v>
                </c:pt>
                <c:pt idx="29800" formatCode="m/d/yyyy\ h:mm">
                  <c:v>40813.958333317634</c:v>
                </c:pt>
                <c:pt idx="29801" formatCode="m/d/yyyy\ h:mm">
                  <c:v>40813.999999984284</c:v>
                </c:pt>
                <c:pt idx="29802" formatCode="m/d/yyyy\ h:mm">
                  <c:v>40814.041666650934</c:v>
                </c:pt>
                <c:pt idx="29803" formatCode="m/d/yyyy\ h:mm">
                  <c:v>40814.083333317605</c:v>
                </c:pt>
                <c:pt idx="29804" formatCode="m/d/yyyy\ h:mm">
                  <c:v>40814.124999984277</c:v>
                </c:pt>
                <c:pt idx="29805" formatCode="m/d/yyyy\ h:mm">
                  <c:v>40814.166666650934</c:v>
                </c:pt>
                <c:pt idx="29806" formatCode="m/d/yyyy\ h:mm">
                  <c:v>40814.208333317605</c:v>
                </c:pt>
                <c:pt idx="29807" formatCode="m/d/yyyy\ h:mm">
                  <c:v>40814.249999984255</c:v>
                </c:pt>
                <c:pt idx="29808" formatCode="m/d/yyyy\ h:mm">
                  <c:v>40814.291666650919</c:v>
                </c:pt>
                <c:pt idx="29809" formatCode="m/d/yyyy\ h:mm">
                  <c:v>40814.333333317598</c:v>
                </c:pt>
                <c:pt idx="29810" formatCode="m/d/yyyy\ h:mm">
                  <c:v>40814.374999984262</c:v>
                </c:pt>
                <c:pt idx="29811" formatCode="m/d/yyyy\ h:mm">
                  <c:v>40814.416666650941</c:v>
                </c:pt>
                <c:pt idx="29812" formatCode="m/d/yyyy\ h:mm">
                  <c:v>40814.458333317605</c:v>
                </c:pt>
                <c:pt idx="29813" formatCode="m/d/yyyy\ h:mm">
                  <c:v>40814.499999984255</c:v>
                </c:pt>
                <c:pt idx="29814" formatCode="m/d/yyyy\ h:mm">
                  <c:v>40814.541666650905</c:v>
                </c:pt>
                <c:pt idx="29815" formatCode="m/d/yyyy\ h:mm">
                  <c:v>40814.583333317583</c:v>
                </c:pt>
                <c:pt idx="29816" formatCode="m/d/yyyy\ h:mm">
                  <c:v>40814.624999984233</c:v>
                </c:pt>
                <c:pt idx="29817" formatCode="m/d/yyyy\ h:mm">
                  <c:v>40814.666666650905</c:v>
                </c:pt>
                <c:pt idx="29818" formatCode="m/d/yyyy\ h:mm">
                  <c:v>40814.708333317583</c:v>
                </c:pt>
                <c:pt idx="29819" formatCode="m/d/yyyy\ h:mm">
                  <c:v>40814.749999984226</c:v>
                </c:pt>
                <c:pt idx="29820" formatCode="m/d/yyyy\ h:mm">
                  <c:v>40814.791666650883</c:v>
                </c:pt>
                <c:pt idx="29821" formatCode="m/d/yyyy\ h:mm">
                  <c:v>40814.833333317569</c:v>
                </c:pt>
                <c:pt idx="29822" formatCode="m/d/yyyy\ h:mm">
                  <c:v>40814.874999984233</c:v>
                </c:pt>
                <c:pt idx="29823" formatCode="m/d/yyyy\ h:mm">
                  <c:v>40814.916666650897</c:v>
                </c:pt>
                <c:pt idx="29824" formatCode="m/d/yyyy\ h:mm">
                  <c:v>40814.958333317576</c:v>
                </c:pt>
                <c:pt idx="29825" formatCode="m/d/yyyy\ h:mm">
                  <c:v>40814.999999984226</c:v>
                </c:pt>
                <c:pt idx="29826" formatCode="m/d/yyyy\ h:mm">
                  <c:v>40815.041666650875</c:v>
                </c:pt>
                <c:pt idx="29827" formatCode="m/d/yyyy\ h:mm">
                  <c:v>40815.083333317561</c:v>
                </c:pt>
                <c:pt idx="29828" formatCode="m/d/yyyy\ h:mm">
                  <c:v>40815.124999984204</c:v>
                </c:pt>
                <c:pt idx="29829" formatCode="m/d/yyyy\ h:mm">
                  <c:v>40815.166666650875</c:v>
                </c:pt>
                <c:pt idx="29830" formatCode="m/d/yyyy\ h:mm">
                  <c:v>40815.208333317547</c:v>
                </c:pt>
                <c:pt idx="29831" formatCode="m/d/yyyy\ h:mm">
                  <c:v>40815.249999984204</c:v>
                </c:pt>
                <c:pt idx="29832" formatCode="m/d/yyyy\ h:mm">
                  <c:v>40815.291666650854</c:v>
                </c:pt>
                <c:pt idx="29833" formatCode="m/d/yyyy\ h:mm">
                  <c:v>40815.33333331754</c:v>
                </c:pt>
                <c:pt idx="29834" formatCode="m/d/yyyy\ h:mm">
                  <c:v>40815.374999984211</c:v>
                </c:pt>
                <c:pt idx="29835" formatCode="m/d/yyyy\ h:mm">
                  <c:v>40815.416666650868</c:v>
                </c:pt>
                <c:pt idx="29836" formatCode="m/d/yyyy\ h:mm">
                  <c:v>40815.458333317547</c:v>
                </c:pt>
                <c:pt idx="29837" formatCode="m/d/yyyy\ h:mm">
                  <c:v>40815.499999984197</c:v>
                </c:pt>
                <c:pt idx="29838" formatCode="m/d/yyyy\ h:mm">
                  <c:v>40815.541666650854</c:v>
                </c:pt>
                <c:pt idx="29839" formatCode="m/d/yyyy\ h:mm">
                  <c:v>40815.583333317532</c:v>
                </c:pt>
                <c:pt idx="29840" formatCode="m/d/yyyy\ h:mm">
                  <c:v>40815.624999984189</c:v>
                </c:pt>
                <c:pt idx="29841" formatCode="m/d/yyyy\ h:mm">
                  <c:v>40815.666666650854</c:v>
                </c:pt>
                <c:pt idx="29842" formatCode="m/d/yyyy\ h:mm">
                  <c:v>40815.708333317518</c:v>
                </c:pt>
                <c:pt idx="29843" formatCode="m/d/yyyy\ h:mm">
                  <c:v>40815.749999984182</c:v>
                </c:pt>
                <c:pt idx="29844" formatCode="m/d/yyyy\ h:mm">
                  <c:v>40815.791666650817</c:v>
                </c:pt>
                <c:pt idx="29845" formatCode="m/d/yyyy\ h:mm">
                  <c:v>40815.833333317511</c:v>
                </c:pt>
                <c:pt idx="29846" formatCode="m/d/yyyy\ h:mm">
                  <c:v>40815.874999984197</c:v>
                </c:pt>
                <c:pt idx="29847" formatCode="m/d/yyyy\ h:mm">
                  <c:v>40815.916666650839</c:v>
                </c:pt>
                <c:pt idx="29848" formatCode="m/d/yyyy\ h:mm">
                  <c:v>40815.958333317518</c:v>
                </c:pt>
                <c:pt idx="29849" formatCode="m/d/yyyy\ h:mm">
                  <c:v>40815.999999984168</c:v>
                </c:pt>
                <c:pt idx="29850" formatCode="m/d/yyyy\ h:mm">
                  <c:v>40816.041666650824</c:v>
                </c:pt>
                <c:pt idx="29851" formatCode="m/d/yyyy\ h:mm">
                  <c:v>40816.083333317496</c:v>
                </c:pt>
                <c:pt idx="29852" formatCode="m/d/yyyy\ h:mm">
                  <c:v>40816.12499998416</c:v>
                </c:pt>
                <c:pt idx="29853" formatCode="m/d/yyyy\ h:mm">
                  <c:v>40816.166666650824</c:v>
                </c:pt>
                <c:pt idx="29854" formatCode="m/d/yyyy\ h:mm">
                  <c:v>40816.208333317489</c:v>
                </c:pt>
                <c:pt idx="29855" formatCode="m/d/yyyy\ h:mm">
                  <c:v>40816.249999984153</c:v>
                </c:pt>
                <c:pt idx="29856" formatCode="m/d/yyyy\ h:mm">
                  <c:v>40816.291666650788</c:v>
                </c:pt>
                <c:pt idx="29857" formatCode="m/d/yyyy\ h:mm">
                  <c:v>40816.333333317481</c:v>
                </c:pt>
                <c:pt idx="29858" formatCode="m/d/yyyy\ h:mm">
                  <c:v>40816.37499998416</c:v>
                </c:pt>
                <c:pt idx="29859" formatCode="m/d/yyyy\ h:mm">
                  <c:v>40816.41666665081</c:v>
                </c:pt>
                <c:pt idx="29860" formatCode="m/d/yyyy\ h:mm">
                  <c:v>40816.458333317496</c:v>
                </c:pt>
                <c:pt idx="29861" formatCode="m/d/yyyy\ h:mm">
                  <c:v>40816.499999984138</c:v>
                </c:pt>
                <c:pt idx="29862" formatCode="m/d/yyyy\ h:mm">
                  <c:v>40816.541666650788</c:v>
                </c:pt>
                <c:pt idx="29863" formatCode="m/d/yyyy\ h:mm">
                  <c:v>40816.583333317467</c:v>
                </c:pt>
                <c:pt idx="29864" formatCode="m/d/yyyy\ h:mm">
                  <c:v>40816.624999984131</c:v>
                </c:pt>
                <c:pt idx="29865" formatCode="m/d/yyyy\ h:mm">
                  <c:v>40816.666666650781</c:v>
                </c:pt>
                <c:pt idx="29866" formatCode="m/d/yyyy\ h:mm">
                  <c:v>40816.70833331746</c:v>
                </c:pt>
                <c:pt idx="29867" formatCode="m/d/yyyy\ h:mm">
                  <c:v>40816.749999984131</c:v>
                </c:pt>
                <c:pt idx="29868" formatCode="m/d/yyyy\ h:mm">
                  <c:v>40816.791666650766</c:v>
                </c:pt>
                <c:pt idx="29869" formatCode="m/d/yyyy\ h:mm">
                  <c:v>40816.833333317452</c:v>
                </c:pt>
                <c:pt idx="29870" formatCode="m/d/yyyy\ h:mm">
                  <c:v>40816.874999984138</c:v>
                </c:pt>
                <c:pt idx="29871" formatCode="m/d/yyyy\ h:mm">
                  <c:v>40816.916666650781</c:v>
                </c:pt>
                <c:pt idx="29872" formatCode="m/d/yyyy\ h:mm">
                  <c:v>40816.95833331746</c:v>
                </c:pt>
                <c:pt idx="29873" formatCode="m/d/yyyy\ h:mm">
                  <c:v>40816.999999984109</c:v>
                </c:pt>
                <c:pt idx="29874" formatCode="m/d/yyyy\ h:mm">
                  <c:v>40817.041666650774</c:v>
                </c:pt>
                <c:pt idx="29875" formatCode="m/d/yyyy\ h:mm">
                  <c:v>40817.083333317438</c:v>
                </c:pt>
                <c:pt idx="29876" formatCode="m/d/yyyy\ h:mm">
                  <c:v>40817.124999984102</c:v>
                </c:pt>
                <c:pt idx="29877" formatCode="m/d/yyyy\ h:mm">
                  <c:v>40817.166666650752</c:v>
                </c:pt>
                <c:pt idx="29878" formatCode="m/d/yyyy\ h:mm">
                  <c:v>40817.208333317431</c:v>
                </c:pt>
                <c:pt idx="29879" formatCode="m/d/yyyy\ h:mm">
                  <c:v>40817.249999984095</c:v>
                </c:pt>
                <c:pt idx="29880" formatCode="m/d/yyyy\ h:mm">
                  <c:v>40817.29166665073</c:v>
                </c:pt>
                <c:pt idx="29881" formatCode="m/d/yyyy\ h:mm">
                  <c:v>40817.333333317423</c:v>
                </c:pt>
                <c:pt idx="29882" formatCode="m/d/yyyy\ h:mm">
                  <c:v>40817.374999984102</c:v>
                </c:pt>
                <c:pt idx="29883" formatCode="m/d/yyyy\ h:mm">
                  <c:v>40817.416666650752</c:v>
                </c:pt>
                <c:pt idx="29884" formatCode="m/d/yyyy\ h:mm">
                  <c:v>40817.458333317431</c:v>
                </c:pt>
                <c:pt idx="29885" formatCode="m/d/yyyy\ h:mm">
                  <c:v>40817.49999998408</c:v>
                </c:pt>
                <c:pt idx="29886" formatCode="m/d/yyyy\ h:mm">
                  <c:v>40817.54166665073</c:v>
                </c:pt>
                <c:pt idx="29887" formatCode="m/d/yyyy\ h:mm">
                  <c:v>40817.583333317409</c:v>
                </c:pt>
                <c:pt idx="29888" formatCode="m/d/yyyy\ h:mm">
                  <c:v>40817.624999984073</c:v>
                </c:pt>
                <c:pt idx="29889" formatCode="m/d/yyyy\ h:mm">
                  <c:v>40817.666666650723</c:v>
                </c:pt>
                <c:pt idx="29890" formatCode="m/d/yyyy\ h:mm">
                  <c:v>40817.708333317401</c:v>
                </c:pt>
                <c:pt idx="29891" formatCode="m/d/yyyy\ h:mm">
                  <c:v>40817.749999984066</c:v>
                </c:pt>
                <c:pt idx="29892" formatCode="m/d/yyyy\ h:mm">
                  <c:v>40817.791666650701</c:v>
                </c:pt>
                <c:pt idx="29893" formatCode="m/d/yyyy\ h:mm">
                  <c:v>40817.833333317394</c:v>
                </c:pt>
                <c:pt idx="29894" formatCode="m/d/yyyy\ h:mm">
                  <c:v>40817.874999984073</c:v>
                </c:pt>
                <c:pt idx="29895" formatCode="m/d/yyyy\ h:mm">
                  <c:v>40817.916666650723</c:v>
                </c:pt>
                <c:pt idx="29896" formatCode="m/d/yyyy\ h:mm">
                  <c:v>40817.958333317401</c:v>
                </c:pt>
                <c:pt idx="29897" formatCode="m/d/yyyy\ h:mm">
                  <c:v>40817.999999984051</c:v>
                </c:pt>
                <c:pt idx="29898" formatCode="m/d/yyyy\ h:mm">
                  <c:v>40818.041666650701</c:v>
                </c:pt>
                <c:pt idx="29899" formatCode="m/d/yyyy\ h:mm">
                  <c:v>40818.08333331738</c:v>
                </c:pt>
                <c:pt idx="29900" formatCode="m/d/yyyy\ h:mm">
                  <c:v>40818.124999984044</c:v>
                </c:pt>
                <c:pt idx="29901" formatCode="m/d/yyyy\ h:mm">
                  <c:v>40818.166666650694</c:v>
                </c:pt>
                <c:pt idx="29902" formatCode="m/d/yyyy\ h:mm">
                  <c:v>40818.208333317372</c:v>
                </c:pt>
                <c:pt idx="29903" formatCode="m/d/yyyy\ h:mm">
                  <c:v>40818.249999984037</c:v>
                </c:pt>
                <c:pt idx="29904" formatCode="m/d/yyyy\ h:mm">
                  <c:v>40818.291666650672</c:v>
                </c:pt>
                <c:pt idx="29905" formatCode="m/d/yyyy\ h:mm">
                  <c:v>40818.333333317365</c:v>
                </c:pt>
                <c:pt idx="29906" formatCode="m/d/yyyy\ h:mm">
                  <c:v>40818.374999984044</c:v>
                </c:pt>
                <c:pt idx="29907" formatCode="m/d/yyyy\ h:mm">
                  <c:v>40818.416666650694</c:v>
                </c:pt>
                <c:pt idx="29908" formatCode="m/d/yyyy\ h:mm">
                  <c:v>40818.458333317372</c:v>
                </c:pt>
                <c:pt idx="29909" formatCode="m/d/yyyy\ h:mm">
                  <c:v>40818.499999984022</c:v>
                </c:pt>
                <c:pt idx="29910" formatCode="m/d/yyyy\ h:mm">
                  <c:v>40818.541666650672</c:v>
                </c:pt>
                <c:pt idx="29911" formatCode="m/d/yyyy\ h:mm">
                  <c:v>40818.58333331735</c:v>
                </c:pt>
                <c:pt idx="29912" formatCode="m/d/yyyy\ h:mm">
                  <c:v>40818.624999984015</c:v>
                </c:pt>
                <c:pt idx="29913" formatCode="m/d/yyyy\ h:mm">
                  <c:v>40818.666666650664</c:v>
                </c:pt>
                <c:pt idx="29914" formatCode="m/d/yyyy\ h:mm">
                  <c:v>40818.708333317336</c:v>
                </c:pt>
                <c:pt idx="29915" formatCode="m/d/yyyy\ h:mm">
                  <c:v>40818.749999984007</c:v>
                </c:pt>
                <c:pt idx="29916" formatCode="m/d/yyyy\ h:mm">
                  <c:v>40818.791666650643</c:v>
                </c:pt>
                <c:pt idx="29917" formatCode="m/d/yyyy\ h:mm">
                  <c:v>40818.833333317336</c:v>
                </c:pt>
                <c:pt idx="29918" formatCode="m/d/yyyy\ h:mm">
                  <c:v>40818.874999984015</c:v>
                </c:pt>
                <c:pt idx="29919" formatCode="m/d/yyyy\ h:mm">
                  <c:v>40818.916666650664</c:v>
                </c:pt>
                <c:pt idx="29920" formatCode="m/d/yyyy\ h:mm">
                  <c:v>40818.958333317343</c:v>
                </c:pt>
                <c:pt idx="29921" formatCode="m/d/yyyy\ h:mm">
                  <c:v>40818.999999983986</c:v>
                </c:pt>
                <c:pt idx="29922" formatCode="m/d/yyyy\ h:mm">
                  <c:v>40819.041666650643</c:v>
                </c:pt>
                <c:pt idx="29923" formatCode="m/d/yyyy\ h:mm">
                  <c:v>40819.083333317321</c:v>
                </c:pt>
                <c:pt idx="29924" formatCode="m/d/yyyy\ h:mm">
                  <c:v>40819.124999983986</c:v>
                </c:pt>
                <c:pt idx="29925" formatCode="m/d/yyyy\ h:mm">
                  <c:v>40819.166666650628</c:v>
                </c:pt>
                <c:pt idx="29926" formatCode="m/d/yyyy\ h:mm">
                  <c:v>40819.208333317314</c:v>
                </c:pt>
                <c:pt idx="29927" formatCode="m/d/yyyy\ h:mm">
                  <c:v>40819.249999983978</c:v>
                </c:pt>
                <c:pt idx="29928" formatCode="m/d/yyyy\ h:mm">
                  <c:v>40819.291666650606</c:v>
                </c:pt>
                <c:pt idx="29929" formatCode="m/d/yyyy\ h:mm">
                  <c:v>40819.333333317307</c:v>
                </c:pt>
                <c:pt idx="29930" formatCode="m/d/yyyy\ h:mm">
                  <c:v>40819.374999983986</c:v>
                </c:pt>
                <c:pt idx="29931" formatCode="m/d/yyyy\ h:mm">
                  <c:v>40819.416666650635</c:v>
                </c:pt>
                <c:pt idx="29932" formatCode="m/d/yyyy\ h:mm">
                  <c:v>40819.458333317314</c:v>
                </c:pt>
                <c:pt idx="29933" formatCode="m/d/yyyy\ h:mm">
                  <c:v>40819.499999983964</c:v>
                </c:pt>
                <c:pt idx="29934" formatCode="m/d/yyyy\ h:mm">
                  <c:v>40819.541666650613</c:v>
                </c:pt>
                <c:pt idx="29935" formatCode="m/d/yyyy\ h:mm">
                  <c:v>40819.583333317285</c:v>
                </c:pt>
                <c:pt idx="29936" formatCode="m/d/yyyy\ h:mm">
                  <c:v>40819.624999983957</c:v>
                </c:pt>
                <c:pt idx="29937" formatCode="m/d/yyyy\ h:mm">
                  <c:v>40819.666666650599</c:v>
                </c:pt>
                <c:pt idx="29938" formatCode="m/d/yyyy\ h:mm">
                  <c:v>40819.708333317285</c:v>
                </c:pt>
                <c:pt idx="29939" formatCode="m/d/yyyy\ h:mm">
                  <c:v>40819.749999983935</c:v>
                </c:pt>
                <c:pt idx="29940" formatCode="m/d/yyyy\ h:mm">
                  <c:v>40819.791666650577</c:v>
                </c:pt>
                <c:pt idx="29941" formatCode="m/d/yyyy\ h:mm">
                  <c:v>40819.833333317278</c:v>
                </c:pt>
                <c:pt idx="29942" formatCode="m/d/yyyy\ h:mm">
                  <c:v>40819.874999983942</c:v>
                </c:pt>
                <c:pt idx="29943" formatCode="m/d/yyyy\ h:mm">
                  <c:v>40819.916666650606</c:v>
                </c:pt>
                <c:pt idx="29944" formatCode="m/d/yyyy\ h:mm">
                  <c:v>40819.958333317285</c:v>
                </c:pt>
                <c:pt idx="29945" formatCode="m/d/yyyy\ h:mm">
                  <c:v>40819.999999983935</c:v>
                </c:pt>
                <c:pt idx="29946" formatCode="m/d/yyyy\ h:mm">
                  <c:v>40820.041666650584</c:v>
                </c:pt>
                <c:pt idx="29947" formatCode="m/d/yyyy\ h:mm">
                  <c:v>40820.083333317256</c:v>
                </c:pt>
                <c:pt idx="29948" formatCode="m/d/yyyy\ h:mm">
                  <c:v>40820.124999983927</c:v>
                </c:pt>
                <c:pt idx="29949" formatCode="m/d/yyyy\ h:mm">
                  <c:v>40820.166666650584</c:v>
                </c:pt>
                <c:pt idx="29950" formatCode="m/d/yyyy\ h:mm">
                  <c:v>40820.208333317256</c:v>
                </c:pt>
                <c:pt idx="29951" formatCode="m/d/yyyy\ h:mm">
                  <c:v>40820.24999998392</c:v>
                </c:pt>
                <c:pt idx="29952" formatCode="m/d/yyyy\ h:mm">
                  <c:v>40820.29166665057</c:v>
                </c:pt>
                <c:pt idx="29953" formatCode="m/d/yyyy\ h:mm">
                  <c:v>40820.333333317234</c:v>
                </c:pt>
                <c:pt idx="29954" formatCode="m/d/yyyy\ h:mm">
                  <c:v>40820.374999983913</c:v>
                </c:pt>
                <c:pt idx="29955" formatCode="m/d/yyyy\ h:mm">
                  <c:v>40820.416666650592</c:v>
                </c:pt>
                <c:pt idx="29956" formatCode="m/d/yyyy\ h:mm">
                  <c:v>40820.458333317241</c:v>
                </c:pt>
                <c:pt idx="29957" formatCode="m/d/yyyy\ h:mm">
                  <c:v>40820.499999983906</c:v>
                </c:pt>
                <c:pt idx="29958" formatCode="m/d/yyyy\ h:mm">
                  <c:v>40820.54166665057</c:v>
                </c:pt>
                <c:pt idx="29959" formatCode="m/d/yyyy\ h:mm">
                  <c:v>40820.583333317234</c:v>
                </c:pt>
                <c:pt idx="29960" formatCode="m/d/yyyy\ h:mm">
                  <c:v>40820.624999983884</c:v>
                </c:pt>
                <c:pt idx="29961" formatCode="m/d/yyyy\ h:mm">
                  <c:v>40820.666666650555</c:v>
                </c:pt>
                <c:pt idx="29962" formatCode="m/d/yyyy\ h:mm">
                  <c:v>40820.708333317227</c:v>
                </c:pt>
                <c:pt idx="29963" formatCode="m/d/yyyy\ h:mm">
                  <c:v>40820.749999983884</c:v>
                </c:pt>
                <c:pt idx="29964" formatCode="m/d/yyyy\ h:mm">
                  <c:v>40820.791666650533</c:v>
                </c:pt>
                <c:pt idx="29965" formatCode="m/d/yyyy\ h:mm">
                  <c:v>40820.83333331722</c:v>
                </c:pt>
                <c:pt idx="29966" formatCode="m/d/yyyy\ h:mm">
                  <c:v>40820.874999983891</c:v>
                </c:pt>
                <c:pt idx="29967" formatCode="m/d/yyyy\ h:mm">
                  <c:v>40820.916666650548</c:v>
                </c:pt>
                <c:pt idx="29968" formatCode="m/d/yyyy\ h:mm">
                  <c:v>40820.958333317212</c:v>
                </c:pt>
                <c:pt idx="29969" formatCode="m/d/yyyy\ h:mm">
                  <c:v>40820.999999983876</c:v>
                </c:pt>
                <c:pt idx="29970" formatCode="m/d/yyyy\ h:mm">
                  <c:v>40821.041666650526</c:v>
                </c:pt>
                <c:pt idx="29971" formatCode="m/d/yyyy\ h:mm">
                  <c:v>40821.083333317205</c:v>
                </c:pt>
                <c:pt idx="29972" formatCode="m/d/yyyy\ h:mm">
                  <c:v>40821.124999983855</c:v>
                </c:pt>
                <c:pt idx="29973" formatCode="m/d/yyyy\ h:mm">
                  <c:v>40821.166666650526</c:v>
                </c:pt>
                <c:pt idx="29974" formatCode="m/d/yyyy\ h:mm">
                  <c:v>40821.208333317198</c:v>
                </c:pt>
                <c:pt idx="29975" formatCode="m/d/yyyy\ h:mm">
                  <c:v>40821.249999983855</c:v>
                </c:pt>
                <c:pt idx="29976" formatCode="m/d/yyyy\ h:mm">
                  <c:v>40821.291666650504</c:v>
                </c:pt>
                <c:pt idx="29977" formatCode="m/d/yyyy\ h:mm">
                  <c:v>40821.33333331719</c:v>
                </c:pt>
                <c:pt idx="29978" formatCode="m/d/yyyy\ h:mm">
                  <c:v>40821.374999983862</c:v>
                </c:pt>
                <c:pt idx="29979" formatCode="m/d/yyyy\ h:mm">
                  <c:v>40821.416666650519</c:v>
                </c:pt>
                <c:pt idx="29980" formatCode="m/d/yyyy\ h:mm">
                  <c:v>40821.458333317198</c:v>
                </c:pt>
                <c:pt idx="29981" formatCode="m/d/yyyy\ h:mm">
                  <c:v>40821.499999983833</c:v>
                </c:pt>
                <c:pt idx="29982" formatCode="m/d/yyyy\ h:mm">
                  <c:v>40821.541666650504</c:v>
                </c:pt>
                <c:pt idx="29983" formatCode="m/d/yyyy\ h:mm">
                  <c:v>40821.583333317183</c:v>
                </c:pt>
                <c:pt idx="29984" formatCode="m/d/yyyy\ h:mm">
                  <c:v>40821.624999983826</c:v>
                </c:pt>
                <c:pt idx="29985" formatCode="m/d/yyyy\ h:mm">
                  <c:v>40821.666666650504</c:v>
                </c:pt>
                <c:pt idx="29986" formatCode="m/d/yyyy\ h:mm">
                  <c:v>40821.708333317169</c:v>
                </c:pt>
                <c:pt idx="29987" formatCode="m/d/yyyy\ h:mm">
                  <c:v>40821.749999983826</c:v>
                </c:pt>
                <c:pt idx="29988" formatCode="m/d/yyyy\ h:mm">
                  <c:v>40821.791666650468</c:v>
                </c:pt>
                <c:pt idx="29989" formatCode="m/d/yyyy\ h:mm">
                  <c:v>40821.833333317161</c:v>
                </c:pt>
                <c:pt idx="29990" formatCode="m/d/yyyy\ h:mm">
                  <c:v>40821.874999983833</c:v>
                </c:pt>
                <c:pt idx="29991" formatCode="m/d/yyyy\ h:mm">
                  <c:v>40821.91666665049</c:v>
                </c:pt>
                <c:pt idx="29992" formatCode="m/d/yyyy\ h:mm">
                  <c:v>40821.958333317176</c:v>
                </c:pt>
                <c:pt idx="29993" formatCode="m/d/yyyy\ h:mm">
                  <c:v>40821.999999983804</c:v>
                </c:pt>
                <c:pt idx="29994" formatCode="m/d/yyyy\ h:mm">
                  <c:v>40822.041666650475</c:v>
                </c:pt>
                <c:pt idx="29995" formatCode="m/d/yyyy\ h:mm">
                  <c:v>40822.083333317147</c:v>
                </c:pt>
                <c:pt idx="29996" formatCode="m/d/yyyy\ h:mm">
                  <c:v>40822.124999983804</c:v>
                </c:pt>
                <c:pt idx="29997" formatCode="m/d/yyyy\ h:mm">
                  <c:v>40822.166666650475</c:v>
                </c:pt>
                <c:pt idx="29998" formatCode="m/d/yyyy\ h:mm">
                  <c:v>40822.208333317139</c:v>
                </c:pt>
                <c:pt idx="29999" formatCode="m/d/yyyy\ h:mm">
                  <c:v>40822.249999983804</c:v>
                </c:pt>
                <c:pt idx="30000" formatCode="m/d/yyyy\ h:mm">
                  <c:v>40822.291666650439</c:v>
                </c:pt>
                <c:pt idx="30001" formatCode="m/d/yyyy\ h:mm">
                  <c:v>40822.333333317132</c:v>
                </c:pt>
                <c:pt idx="30002" formatCode="m/d/yyyy\ h:mm">
                  <c:v>40822.374999983796</c:v>
                </c:pt>
                <c:pt idx="30003" formatCode="m/d/yyyy\ h:mm">
                  <c:v>40822.416666650461</c:v>
                </c:pt>
                <c:pt idx="30004" formatCode="m/d/yyyy\ h:mm">
                  <c:v>40822.458333317147</c:v>
                </c:pt>
                <c:pt idx="30005" formatCode="m/d/yyyy\ h:mm">
                  <c:v>40822.499999983775</c:v>
                </c:pt>
                <c:pt idx="30006" formatCode="m/d/yyyy\ h:mm">
                  <c:v>40822.541666650439</c:v>
                </c:pt>
                <c:pt idx="30007" formatCode="m/d/yyyy\ h:mm">
                  <c:v>40822.583333317118</c:v>
                </c:pt>
                <c:pt idx="30008" formatCode="m/d/yyyy\ h:mm">
                  <c:v>40822.624999983775</c:v>
                </c:pt>
                <c:pt idx="30009" formatCode="m/d/yyyy\ h:mm">
                  <c:v>40822.666666650432</c:v>
                </c:pt>
                <c:pt idx="30010" formatCode="m/d/yyyy\ h:mm">
                  <c:v>40822.70833331711</c:v>
                </c:pt>
                <c:pt idx="30011" formatCode="m/d/yyyy\ h:mm">
                  <c:v>40822.749999983775</c:v>
                </c:pt>
                <c:pt idx="30012" formatCode="m/d/yyyy\ h:mm">
                  <c:v>40822.791666650417</c:v>
                </c:pt>
                <c:pt idx="30013" formatCode="m/d/yyyy\ h:mm">
                  <c:v>40822.833333317103</c:v>
                </c:pt>
                <c:pt idx="30014" formatCode="m/d/yyyy\ h:mm">
                  <c:v>40822.874999983767</c:v>
                </c:pt>
                <c:pt idx="30015" formatCode="m/d/yyyy\ h:mm">
                  <c:v>40822.916666650432</c:v>
                </c:pt>
                <c:pt idx="30016" formatCode="m/d/yyyy\ h:mm">
                  <c:v>40822.95833331711</c:v>
                </c:pt>
                <c:pt idx="30017" formatCode="m/d/yyyy\ h:mm">
                  <c:v>40822.999999983746</c:v>
                </c:pt>
                <c:pt idx="30018" formatCode="m/d/yyyy\ h:mm">
                  <c:v>40823.041666650424</c:v>
                </c:pt>
                <c:pt idx="30019" formatCode="m/d/yyyy\ h:mm">
                  <c:v>40823.083333317089</c:v>
                </c:pt>
                <c:pt idx="30020" formatCode="m/d/yyyy\ h:mm">
                  <c:v>40823.124999983738</c:v>
                </c:pt>
                <c:pt idx="30021" formatCode="m/d/yyyy\ h:mm">
                  <c:v>40823.166666650402</c:v>
                </c:pt>
                <c:pt idx="30022" formatCode="m/d/yyyy\ h:mm">
                  <c:v>40823.208333317081</c:v>
                </c:pt>
                <c:pt idx="30023" formatCode="m/d/yyyy\ h:mm">
                  <c:v>40823.249999983731</c:v>
                </c:pt>
                <c:pt idx="30024" formatCode="m/d/yyyy\ h:mm">
                  <c:v>40823.291666650381</c:v>
                </c:pt>
                <c:pt idx="30025" formatCode="m/d/yyyy\ h:mm">
                  <c:v>40823.333333317081</c:v>
                </c:pt>
                <c:pt idx="30026" formatCode="m/d/yyyy\ h:mm">
                  <c:v>40823.374999983738</c:v>
                </c:pt>
                <c:pt idx="30027" formatCode="m/d/yyyy\ h:mm">
                  <c:v>40823.416666650402</c:v>
                </c:pt>
                <c:pt idx="30028" formatCode="m/d/yyyy\ h:mm">
                  <c:v>40823.458333317089</c:v>
                </c:pt>
                <c:pt idx="30029" formatCode="m/d/yyyy\ h:mm">
                  <c:v>40823.499999983724</c:v>
                </c:pt>
                <c:pt idx="30030" formatCode="m/d/yyyy\ h:mm">
                  <c:v>40823.541666650381</c:v>
                </c:pt>
                <c:pt idx="30031" formatCode="m/d/yyyy\ h:mm">
                  <c:v>40823.583333317059</c:v>
                </c:pt>
                <c:pt idx="30032" formatCode="m/d/yyyy\ h:mm">
                  <c:v>40823.624999983724</c:v>
                </c:pt>
                <c:pt idx="30033" formatCode="m/d/yyyy\ h:mm">
                  <c:v>40823.666666650373</c:v>
                </c:pt>
                <c:pt idx="30034" formatCode="m/d/yyyy\ h:mm">
                  <c:v>40823.708333317052</c:v>
                </c:pt>
                <c:pt idx="30035" formatCode="m/d/yyyy\ h:mm">
                  <c:v>40823.749999983702</c:v>
                </c:pt>
                <c:pt idx="30036" formatCode="m/d/yyyy\ h:mm">
                  <c:v>40823.791666650352</c:v>
                </c:pt>
                <c:pt idx="30037" formatCode="m/d/yyyy\ h:mm">
                  <c:v>40823.833333317045</c:v>
                </c:pt>
                <c:pt idx="30038" formatCode="m/d/yyyy\ h:mm">
                  <c:v>40823.874999983709</c:v>
                </c:pt>
                <c:pt idx="30039" formatCode="m/d/yyyy\ h:mm">
                  <c:v>40823.916666650373</c:v>
                </c:pt>
                <c:pt idx="30040" formatCode="m/d/yyyy\ h:mm">
                  <c:v>40823.958333317052</c:v>
                </c:pt>
                <c:pt idx="30041" formatCode="m/d/yyyy\ h:mm">
                  <c:v>40823.999999983687</c:v>
                </c:pt>
                <c:pt idx="30042" formatCode="m/d/yyyy\ h:mm">
                  <c:v>40824.041666650352</c:v>
                </c:pt>
                <c:pt idx="30043" formatCode="m/d/yyyy\ h:mm">
                  <c:v>40824.08333331703</c:v>
                </c:pt>
                <c:pt idx="30044" formatCode="m/d/yyyy\ h:mm">
                  <c:v>40824.12499998368</c:v>
                </c:pt>
                <c:pt idx="30045" formatCode="m/d/yyyy\ h:mm">
                  <c:v>40824.166666650344</c:v>
                </c:pt>
                <c:pt idx="30046" formatCode="m/d/yyyy\ h:mm">
                  <c:v>40824.208333317023</c:v>
                </c:pt>
                <c:pt idx="30047" formatCode="m/d/yyyy\ h:mm">
                  <c:v>40824.249999983673</c:v>
                </c:pt>
                <c:pt idx="30048" formatCode="m/d/yyyy\ h:mm">
                  <c:v>40824.291666650322</c:v>
                </c:pt>
                <c:pt idx="30049" formatCode="m/d/yyyy\ h:mm">
                  <c:v>40824.333333317016</c:v>
                </c:pt>
                <c:pt idx="30050" formatCode="m/d/yyyy\ h:mm">
                  <c:v>40824.37499998368</c:v>
                </c:pt>
                <c:pt idx="30051" formatCode="m/d/yyyy\ h:mm">
                  <c:v>40824.416666650344</c:v>
                </c:pt>
                <c:pt idx="30052" formatCode="m/d/yyyy\ h:mm">
                  <c:v>40824.458333317023</c:v>
                </c:pt>
                <c:pt idx="30053" formatCode="m/d/yyyy\ h:mm">
                  <c:v>40824.499999983658</c:v>
                </c:pt>
                <c:pt idx="30054" formatCode="m/d/yyyy\ h:mm">
                  <c:v>40824.541666650322</c:v>
                </c:pt>
                <c:pt idx="30055" formatCode="m/d/yyyy\ h:mm">
                  <c:v>40824.583333317001</c:v>
                </c:pt>
                <c:pt idx="30056" formatCode="m/d/yyyy\ h:mm">
                  <c:v>40824.624999983651</c:v>
                </c:pt>
                <c:pt idx="30057" formatCode="m/d/yyyy\ h:mm">
                  <c:v>40824.666666650315</c:v>
                </c:pt>
                <c:pt idx="30058" formatCode="m/d/yyyy\ h:mm">
                  <c:v>40824.708333317001</c:v>
                </c:pt>
                <c:pt idx="30059" formatCode="m/d/yyyy\ h:mm">
                  <c:v>40824.749999983644</c:v>
                </c:pt>
                <c:pt idx="30060" formatCode="m/d/yyyy\ h:mm">
                  <c:v>40824.791666650293</c:v>
                </c:pt>
                <c:pt idx="30061" formatCode="m/d/yyyy\ h:mm">
                  <c:v>40824.833333317001</c:v>
                </c:pt>
                <c:pt idx="30062" formatCode="m/d/yyyy\ h:mm">
                  <c:v>40824.874999983651</c:v>
                </c:pt>
                <c:pt idx="30063" formatCode="m/d/yyyy\ h:mm">
                  <c:v>40824.916666650315</c:v>
                </c:pt>
                <c:pt idx="30064" formatCode="m/d/yyyy\ h:mm">
                  <c:v>40824.958333317009</c:v>
                </c:pt>
                <c:pt idx="30065" formatCode="m/d/yyyy\ h:mm">
                  <c:v>40824.999999983629</c:v>
                </c:pt>
                <c:pt idx="30066" formatCode="m/d/yyyy\ h:mm">
                  <c:v>40825.041666650293</c:v>
                </c:pt>
                <c:pt idx="30067" formatCode="m/d/yyyy\ h:mm">
                  <c:v>40825.083333316987</c:v>
                </c:pt>
                <c:pt idx="30068" formatCode="m/d/yyyy\ h:mm">
                  <c:v>40825.124999983622</c:v>
                </c:pt>
                <c:pt idx="30069" formatCode="m/d/yyyy\ h:mm">
                  <c:v>40825.166666650279</c:v>
                </c:pt>
                <c:pt idx="30070" formatCode="m/d/yyyy\ h:mm">
                  <c:v>40825.208333316979</c:v>
                </c:pt>
                <c:pt idx="30071" formatCode="m/d/yyyy\ h:mm">
                  <c:v>40825.249999983615</c:v>
                </c:pt>
                <c:pt idx="30072" formatCode="m/d/yyyy\ h:mm">
                  <c:v>40825.291666650257</c:v>
                </c:pt>
                <c:pt idx="30073" formatCode="m/d/yyyy\ h:mm">
                  <c:v>40825.333333316972</c:v>
                </c:pt>
                <c:pt idx="30074" formatCode="m/d/yyyy\ h:mm">
                  <c:v>40825.374999983622</c:v>
                </c:pt>
                <c:pt idx="30075" formatCode="m/d/yyyy\ h:mm">
                  <c:v>40825.416666650286</c:v>
                </c:pt>
                <c:pt idx="30076" formatCode="m/d/yyyy\ h:mm">
                  <c:v>40825.458333316979</c:v>
                </c:pt>
                <c:pt idx="30077" formatCode="m/d/yyyy\ h:mm">
                  <c:v>40825.4999999836</c:v>
                </c:pt>
                <c:pt idx="30078" formatCode="m/d/yyyy\ h:mm">
                  <c:v>40825.541666650264</c:v>
                </c:pt>
                <c:pt idx="30079" formatCode="m/d/yyyy\ h:mm">
                  <c:v>40825.583333316943</c:v>
                </c:pt>
                <c:pt idx="30080" formatCode="m/d/yyyy\ h:mm">
                  <c:v>40825.624999983593</c:v>
                </c:pt>
                <c:pt idx="30081" formatCode="m/d/yyyy\ h:mm">
                  <c:v>40825.666666650257</c:v>
                </c:pt>
                <c:pt idx="30082" formatCode="m/d/yyyy\ h:mm">
                  <c:v>40825.708333316943</c:v>
                </c:pt>
                <c:pt idx="30083" formatCode="m/d/yyyy\ h:mm">
                  <c:v>40825.749999983585</c:v>
                </c:pt>
                <c:pt idx="30084" formatCode="m/d/yyyy\ h:mm">
                  <c:v>40825.791666650235</c:v>
                </c:pt>
                <c:pt idx="30085" formatCode="m/d/yyyy\ h:mm">
                  <c:v>40825.833333316943</c:v>
                </c:pt>
                <c:pt idx="30086" formatCode="m/d/yyyy\ h:mm">
                  <c:v>40825.874999983593</c:v>
                </c:pt>
                <c:pt idx="30087" formatCode="m/d/yyyy\ h:mm">
                  <c:v>40825.916666650257</c:v>
                </c:pt>
                <c:pt idx="30088" formatCode="m/d/yyyy\ h:mm">
                  <c:v>40825.95833331695</c:v>
                </c:pt>
                <c:pt idx="30089" formatCode="m/d/yyyy\ h:mm">
                  <c:v>40825.999999983585</c:v>
                </c:pt>
                <c:pt idx="30090" formatCode="m/d/yyyy\ h:mm">
                  <c:v>40826.041666650228</c:v>
                </c:pt>
                <c:pt idx="30091" formatCode="m/d/yyyy\ h:mm">
                  <c:v>40826.083333316928</c:v>
                </c:pt>
                <c:pt idx="30092" formatCode="m/d/yyyy\ h:mm">
                  <c:v>40826.124999983578</c:v>
                </c:pt>
                <c:pt idx="30093" formatCode="m/d/yyyy\ h:mm">
                  <c:v>40826.166666650221</c:v>
                </c:pt>
                <c:pt idx="30094" formatCode="m/d/yyyy\ h:mm">
                  <c:v>40826.208333316921</c:v>
                </c:pt>
                <c:pt idx="30095" formatCode="m/d/yyyy\ h:mm">
                  <c:v>40826.249999983571</c:v>
                </c:pt>
                <c:pt idx="30096" formatCode="m/d/yyyy\ h:mm">
                  <c:v>40826.291666650206</c:v>
                </c:pt>
                <c:pt idx="30097" formatCode="m/d/yyyy\ h:mm">
                  <c:v>40826.333333316899</c:v>
                </c:pt>
                <c:pt idx="30098" formatCode="m/d/yyyy\ h:mm">
                  <c:v>40826.374999983578</c:v>
                </c:pt>
                <c:pt idx="30099" formatCode="m/d/yyyy\ h:mm">
                  <c:v>40826.416666650228</c:v>
                </c:pt>
                <c:pt idx="30100" formatCode="m/d/yyyy\ h:mm">
                  <c:v>40826.458333316907</c:v>
                </c:pt>
                <c:pt idx="30101" formatCode="m/d/yyyy\ h:mm">
                  <c:v>40826.499999983556</c:v>
                </c:pt>
                <c:pt idx="30102" formatCode="m/d/yyyy\ h:mm">
                  <c:v>40826.541666650199</c:v>
                </c:pt>
                <c:pt idx="30103" formatCode="m/d/yyyy\ h:mm">
                  <c:v>40826.583333316892</c:v>
                </c:pt>
                <c:pt idx="30104" formatCode="m/d/yyyy\ h:mm">
                  <c:v>40826.624999983535</c:v>
                </c:pt>
                <c:pt idx="30105" formatCode="m/d/yyyy\ h:mm">
                  <c:v>40826.666666650191</c:v>
                </c:pt>
                <c:pt idx="30106" formatCode="m/d/yyyy\ h:mm">
                  <c:v>40826.708333316892</c:v>
                </c:pt>
                <c:pt idx="30107" formatCode="m/d/yyyy\ h:mm">
                  <c:v>40826.749999983535</c:v>
                </c:pt>
                <c:pt idx="30108" formatCode="m/d/yyyy\ h:mm">
                  <c:v>40826.791666650177</c:v>
                </c:pt>
                <c:pt idx="30109" formatCode="m/d/yyyy\ h:mm">
                  <c:v>40826.833333316885</c:v>
                </c:pt>
                <c:pt idx="30110" formatCode="m/d/yyyy\ h:mm">
                  <c:v>40826.874999983542</c:v>
                </c:pt>
                <c:pt idx="30111" formatCode="m/d/yyyy\ h:mm">
                  <c:v>40826.916666650199</c:v>
                </c:pt>
                <c:pt idx="30112" formatCode="m/d/yyyy\ h:mm">
                  <c:v>40826.958333316885</c:v>
                </c:pt>
                <c:pt idx="30113" formatCode="m/d/yyyy\ h:mm">
                  <c:v>40826.999999983527</c:v>
                </c:pt>
                <c:pt idx="30114" formatCode="m/d/yyyy\ h:mm">
                  <c:v>40827.041666650184</c:v>
                </c:pt>
                <c:pt idx="30115" formatCode="m/d/yyyy\ h:mm">
                  <c:v>40827.083333316863</c:v>
                </c:pt>
                <c:pt idx="30116" formatCode="m/d/yyyy\ h:mm">
                  <c:v>40827.12499998352</c:v>
                </c:pt>
                <c:pt idx="30117" formatCode="m/d/yyyy\ h:mm">
                  <c:v>40827.166666650184</c:v>
                </c:pt>
                <c:pt idx="30118" formatCode="m/d/yyyy\ h:mm">
                  <c:v>40827.208333316848</c:v>
                </c:pt>
                <c:pt idx="30119" formatCode="m/d/yyyy\ h:mm">
                  <c:v>40827.249999983505</c:v>
                </c:pt>
                <c:pt idx="30120" formatCode="m/d/yyyy\ h:mm">
                  <c:v>40827.291666650162</c:v>
                </c:pt>
                <c:pt idx="30121" formatCode="m/d/yyyy\ h:mm">
                  <c:v>40827.333333316841</c:v>
                </c:pt>
                <c:pt idx="30122" formatCode="m/d/yyyy\ h:mm">
                  <c:v>40827.374999983513</c:v>
                </c:pt>
                <c:pt idx="30123" formatCode="m/d/yyyy\ h:mm">
                  <c:v>40827.416666650184</c:v>
                </c:pt>
                <c:pt idx="30124" formatCode="m/d/yyyy\ h:mm">
                  <c:v>40827.458333316856</c:v>
                </c:pt>
                <c:pt idx="30125" formatCode="m/d/yyyy\ h:mm">
                  <c:v>40827.499999983484</c:v>
                </c:pt>
                <c:pt idx="30126" formatCode="m/d/yyyy\ h:mm">
                  <c:v>40827.541666650155</c:v>
                </c:pt>
                <c:pt idx="30127" formatCode="m/d/yyyy\ h:mm">
                  <c:v>40827.583333316841</c:v>
                </c:pt>
                <c:pt idx="30128" formatCode="m/d/yyyy\ h:mm">
                  <c:v>40827.624999983484</c:v>
                </c:pt>
                <c:pt idx="30129" formatCode="m/d/yyyy\ h:mm">
                  <c:v>40827.666666650155</c:v>
                </c:pt>
                <c:pt idx="30130" formatCode="m/d/yyyy\ h:mm">
                  <c:v>40827.708333316819</c:v>
                </c:pt>
                <c:pt idx="30131" formatCode="m/d/yyyy\ h:mm">
                  <c:v>40827.749999983484</c:v>
                </c:pt>
                <c:pt idx="30132" formatCode="m/d/yyyy\ h:mm">
                  <c:v>40827.791666650119</c:v>
                </c:pt>
                <c:pt idx="30133" formatCode="m/d/yyyy\ h:mm">
                  <c:v>40827.833333316812</c:v>
                </c:pt>
                <c:pt idx="30134" formatCode="m/d/yyyy\ h:mm">
                  <c:v>40827.874999983491</c:v>
                </c:pt>
                <c:pt idx="30135" formatCode="m/d/yyyy\ h:mm">
                  <c:v>40827.916666650141</c:v>
                </c:pt>
                <c:pt idx="30136" formatCode="m/d/yyyy\ h:mm">
                  <c:v>40827.958333316827</c:v>
                </c:pt>
                <c:pt idx="30137" formatCode="m/d/yyyy\ h:mm">
                  <c:v>40827.999999983454</c:v>
                </c:pt>
                <c:pt idx="30138" formatCode="m/d/yyyy\ h:mm">
                  <c:v>40828.041666650126</c:v>
                </c:pt>
                <c:pt idx="30139" formatCode="m/d/yyyy\ h:mm">
                  <c:v>40828.083333316798</c:v>
                </c:pt>
                <c:pt idx="30140" formatCode="m/d/yyyy\ h:mm">
                  <c:v>40828.124999983454</c:v>
                </c:pt>
                <c:pt idx="30141" formatCode="m/d/yyyy\ h:mm">
                  <c:v>40828.166666650126</c:v>
                </c:pt>
                <c:pt idx="30142" formatCode="m/d/yyyy\ h:mm">
                  <c:v>40828.20833331679</c:v>
                </c:pt>
                <c:pt idx="30143" formatCode="m/d/yyyy\ h:mm">
                  <c:v>40828.249999983454</c:v>
                </c:pt>
                <c:pt idx="30144" formatCode="m/d/yyyy\ h:mm">
                  <c:v>40828.291666650097</c:v>
                </c:pt>
                <c:pt idx="30145" formatCode="m/d/yyyy\ h:mm">
                  <c:v>40828.333333316783</c:v>
                </c:pt>
                <c:pt idx="30146" formatCode="m/d/yyyy\ h:mm">
                  <c:v>40828.374999983447</c:v>
                </c:pt>
                <c:pt idx="30147" formatCode="m/d/yyyy\ h:mm">
                  <c:v>40828.416666650111</c:v>
                </c:pt>
                <c:pt idx="30148" formatCode="m/d/yyyy\ h:mm">
                  <c:v>40828.458333316798</c:v>
                </c:pt>
                <c:pt idx="30149" formatCode="m/d/yyyy\ h:mm">
                  <c:v>40828.499999983425</c:v>
                </c:pt>
                <c:pt idx="30150" formatCode="m/d/yyyy\ h:mm">
                  <c:v>40828.541666650104</c:v>
                </c:pt>
                <c:pt idx="30151" formatCode="m/d/yyyy\ h:mm">
                  <c:v>40828.583333316768</c:v>
                </c:pt>
                <c:pt idx="30152" formatCode="m/d/yyyy\ h:mm">
                  <c:v>40828.624999983425</c:v>
                </c:pt>
                <c:pt idx="30153" formatCode="m/d/yyyy\ h:mm">
                  <c:v>40828.666666650082</c:v>
                </c:pt>
                <c:pt idx="30154" formatCode="m/d/yyyy\ h:mm">
                  <c:v>40828.708333316761</c:v>
                </c:pt>
                <c:pt idx="30155" formatCode="m/d/yyyy\ h:mm">
                  <c:v>40828.749999983425</c:v>
                </c:pt>
                <c:pt idx="30156" formatCode="m/d/yyyy\ h:mm">
                  <c:v>40828.791666650068</c:v>
                </c:pt>
                <c:pt idx="30157" formatCode="m/d/yyyy\ h:mm">
                  <c:v>40828.833333316761</c:v>
                </c:pt>
                <c:pt idx="30158" formatCode="m/d/yyyy\ h:mm">
                  <c:v>40828.874999983418</c:v>
                </c:pt>
                <c:pt idx="30159" formatCode="m/d/yyyy\ h:mm">
                  <c:v>40828.916666650082</c:v>
                </c:pt>
                <c:pt idx="30160" formatCode="m/d/yyyy\ h:mm">
                  <c:v>40828.958333316768</c:v>
                </c:pt>
                <c:pt idx="30161" formatCode="m/d/yyyy\ h:mm">
                  <c:v>40828.999999983404</c:v>
                </c:pt>
                <c:pt idx="30162" formatCode="m/d/yyyy\ h:mm">
                  <c:v>40829.041666650075</c:v>
                </c:pt>
                <c:pt idx="30163" formatCode="m/d/yyyy\ h:mm">
                  <c:v>40829.083333316739</c:v>
                </c:pt>
                <c:pt idx="30164" formatCode="m/d/yyyy\ h:mm">
                  <c:v>40829.124999983404</c:v>
                </c:pt>
                <c:pt idx="30165" formatCode="m/d/yyyy\ h:mm">
                  <c:v>40829.166666650053</c:v>
                </c:pt>
                <c:pt idx="30166" formatCode="m/d/yyyy\ h:mm">
                  <c:v>40829.208333316732</c:v>
                </c:pt>
                <c:pt idx="30167" formatCode="m/d/yyyy\ h:mm">
                  <c:v>40829.249999983382</c:v>
                </c:pt>
                <c:pt idx="30168" formatCode="m/d/yyyy\ h:mm">
                  <c:v>40829.291666650031</c:v>
                </c:pt>
                <c:pt idx="30169" formatCode="m/d/yyyy\ h:mm">
                  <c:v>40829.333333316732</c:v>
                </c:pt>
                <c:pt idx="30170" formatCode="m/d/yyyy\ h:mm">
                  <c:v>40829.374999983389</c:v>
                </c:pt>
                <c:pt idx="30171" formatCode="m/d/yyyy\ h:mm">
                  <c:v>40829.416666650053</c:v>
                </c:pt>
                <c:pt idx="30172" formatCode="m/d/yyyy\ h:mm">
                  <c:v>40829.458333316739</c:v>
                </c:pt>
                <c:pt idx="30173" formatCode="m/d/yyyy\ h:mm">
                  <c:v>40829.499999983374</c:v>
                </c:pt>
                <c:pt idx="30174" formatCode="m/d/yyyy\ h:mm">
                  <c:v>40829.541666650031</c:v>
                </c:pt>
                <c:pt idx="30175" formatCode="m/d/yyyy\ h:mm">
                  <c:v>40829.58333331671</c:v>
                </c:pt>
                <c:pt idx="30176" formatCode="m/d/yyyy\ h:mm">
                  <c:v>40829.624999983374</c:v>
                </c:pt>
                <c:pt idx="30177" formatCode="m/d/yyyy\ h:mm">
                  <c:v>40829.666666650024</c:v>
                </c:pt>
                <c:pt idx="30178" formatCode="m/d/yyyy\ h:mm">
                  <c:v>40829.708333316703</c:v>
                </c:pt>
                <c:pt idx="30179" formatCode="m/d/yyyy\ h:mm">
                  <c:v>40829.749999983353</c:v>
                </c:pt>
                <c:pt idx="30180" formatCode="m/d/yyyy\ h:mm">
                  <c:v>40829.791666650002</c:v>
                </c:pt>
                <c:pt idx="30181" formatCode="m/d/yyyy\ h:mm">
                  <c:v>40829.833333316696</c:v>
                </c:pt>
                <c:pt idx="30182" formatCode="m/d/yyyy\ h:mm">
                  <c:v>40829.87499998336</c:v>
                </c:pt>
                <c:pt idx="30183" formatCode="m/d/yyyy\ h:mm">
                  <c:v>40829.916666650031</c:v>
                </c:pt>
                <c:pt idx="30184" formatCode="m/d/yyyy\ h:mm">
                  <c:v>40829.958333316703</c:v>
                </c:pt>
                <c:pt idx="30185" formatCode="m/d/yyyy\ h:mm">
                  <c:v>40829.999999983338</c:v>
                </c:pt>
                <c:pt idx="30186" formatCode="m/d/yyyy\ h:mm">
                  <c:v>40830.041666650002</c:v>
                </c:pt>
                <c:pt idx="30187" formatCode="m/d/yyyy\ h:mm">
                  <c:v>40830.083333316681</c:v>
                </c:pt>
                <c:pt idx="30188" formatCode="m/d/yyyy\ h:mm">
                  <c:v>40830.124999983331</c:v>
                </c:pt>
                <c:pt idx="30189" formatCode="m/d/yyyy\ h:mm">
                  <c:v>40830.166666649995</c:v>
                </c:pt>
                <c:pt idx="30190" formatCode="m/d/yyyy\ h:mm">
                  <c:v>40830.208333316681</c:v>
                </c:pt>
                <c:pt idx="30191" formatCode="m/d/yyyy\ h:mm">
                  <c:v>40830.249999983324</c:v>
                </c:pt>
                <c:pt idx="30192" formatCode="m/d/yyyy\ h:mm">
                  <c:v>40830.29166664998</c:v>
                </c:pt>
                <c:pt idx="30193" formatCode="m/d/yyyy\ h:mm">
                  <c:v>40830.333333316667</c:v>
                </c:pt>
                <c:pt idx="30194" formatCode="m/d/yyyy\ h:mm">
                  <c:v>40830.374999983331</c:v>
                </c:pt>
                <c:pt idx="30195" formatCode="m/d/yyyy\ h:mm">
                  <c:v>40830.416666650002</c:v>
                </c:pt>
                <c:pt idx="30196" formatCode="m/d/yyyy\ h:mm">
                  <c:v>40830.458333316674</c:v>
                </c:pt>
                <c:pt idx="30197" formatCode="m/d/yyyy\ h:mm">
                  <c:v>40830.499999983324</c:v>
                </c:pt>
                <c:pt idx="30198" formatCode="m/d/yyyy\ h:mm">
                  <c:v>40830.541666649988</c:v>
                </c:pt>
                <c:pt idx="30199" formatCode="m/d/yyyy\ h:mm">
                  <c:v>40830.583333316652</c:v>
                </c:pt>
                <c:pt idx="30200" formatCode="m/d/yyyy\ h:mm">
                  <c:v>40830.624999983302</c:v>
                </c:pt>
                <c:pt idx="30201" formatCode="m/d/yyyy\ h:mm">
                  <c:v>40830.66666664998</c:v>
                </c:pt>
                <c:pt idx="30202" formatCode="m/d/yyyy\ h:mm">
                  <c:v>40830.708333316645</c:v>
                </c:pt>
                <c:pt idx="30203" formatCode="m/d/yyyy\ h:mm">
                  <c:v>40830.749999983294</c:v>
                </c:pt>
                <c:pt idx="30204" formatCode="m/d/yyyy\ h:mm">
                  <c:v>40830.791666649959</c:v>
                </c:pt>
                <c:pt idx="30205" formatCode="m/d/yyyy\ h:mm">
                  <c:v>40830.833333316637</c:v>
                </c:pt>
                <c:pt idx="30206" formatCode="m/d/yyyy\ h:mm">
                  <c:v>40830.874999983302</c:v>
                </c:pt>
                <c:pt idx="30207" formatCode="m/d/yyyy\ h:mm">
                  <c:v>40830.91666664998</c:v>
                </c:pt>
                <c:pt idx="30208" formatCode="m/d/yyyy\ h:mm">
                  <c:v>40830.958333316645</c:v>
                </c:pt>
                <c:pt idx="30209" formatCode="m/d/yyyy\ h:mm">
                  <c:v>40830.99999998328</c:v>
                </c:pt>
                <c:pt idx="30210" formatCode="m/d/yyyy\ h:mm">
                  <c:v>40831.041666649959</c:v>
                </c:pt>
                <c:pt idx="30211" formatCode="m/d/yyyy\ h:mm">
                  <c:v>40831.083333316623</c:v>
                </c:pt>
                <c:pt idx="30212" formatCode="m/d/yyyy\ h:mm">
                  <c:v>40831.124999983273</c:v>
                </c:pt>
                <c:pt idx="30213" formatCode="m/d/yyyy\ h:mm">
                  <c:v>40831.166666649951</c:v>
                </c:pt>
                <c:pt idx="30214" formatCode="m/d/yyyy\ h:mm">
                  <c:v>40831.208333316616</c:v>
                </c:pt>
                <c:pt idx="30215" formatCode="m/d/yyyy\ h:mm">
                  <c:v>40831.249999983265</c:v>
                </c:pt>
                <c:pt idx="30216" formatCode="m/d/yyyy\ h:mm">
                  <c:v>40831.29166664993</c:v>
                </c:pt>
                <c:pt idx="30217" formatCode="m/d/yyyy\ h:mm">
                  <c:v>40831.333333316608</c:v>
                </c:pt>
                <c:pt idx="30218" formatCode="m/d/yyyy\ h:mm">
                  <c:v>40831.374999983273</c:v>
                </c:pt>
                <c:pt idx="30219" formatCode="m/d/yyyy\ h:mm">
                  <c:v>40831.416666649951</c:v>
                </c:pt>
                <c:pt idx="30220" formatCode="m/d/yyyy\ h:mm">
                  <c:v>40831.458333316616</c:v>
                </c:pt>
                <c:pt idx="30221" formatCode="m/d/yyyy\ h:mm">
                  <c:v>40831.499999983251</c:v>
                </c:pt>
                <c:pt idx="30222" formatCode="m/d/yyyy\ h:mm">
                  <c:v>40831.54166664993</c:v>
                </c:pt>
                <c:pt idx="30223" formatCode="m/d/yyyy\ h:mm">
                  <c:v>40831.583333316601</c:v>
                </c:pt>
                <c:pt idx="30224" formatCode="m/d/yyyy\ h:mm">
                  <c:v>40831.624999983243</c:v>
                </c:pt>
                <c:pt idx="30225" formatCode="m/d/yyyy\ h:mm">
                  <c:v>40831.666666649922</c:v>
                </c:pt>
                <c:pt idx="30226" formatCode="m/d/yyyy\ h:mm">
                  <c:v>40831.708333316601</c:v>
                </c:pt>
                <c:pt idx="30227" formatCode="m/d/yyyy\ h:mm">
                  <c:v>40831.749999983229</c:v>
                </c:pt>
                <c:pt idx="30228" formatCode="m/d/yyyy\ h:mm">
                  <c:v>40831.7916666499</c:v>
                </c:pt>
                <c:pt idx="30229" formatCode="m/d/yyyy\ h:mm">
                  <c:v>40831.833333316594</c:v>
                </c:pt>
                <c:pt idx="30230" formatCode="m/d/yyyy\ h:mm">
                  <c:v>40831.874999983236</c:v>
                </c:pt>
                <c:pt idx="30231" formatCode="m/d/yyyy\ h:mm">
                  <c:v>40831.916666649922</c:v>
                </c:pt>
                <c:pt idx="30232" formatCode="m/d/yyyy\ h:mm">
                  <c:v>40831.958333316601</c:v>
                </c:pt>
                <c:pt idx="30233" formatCode="m/d/yyyy\ h:mm">
                  <c:v>40831.999999983222</c:v>
                </c:pt>
                <c:pt idx="30234" formatCode="m/d/yyyy\ h:mm">
                  <c:v>40832.0416666499</c:v>
                </c:pt>
                <c:pt idx="30235" formatCode="m/d/yyyy\ h:mm">
                  <c:v>40832.083333316579</c:v>
                </c:pt>
                <c:pt idx="30236" formatCode="m/d/yyyy\ h:mm">
                  <c:v>40832.124999983214</c:v>
                </c:pt>
                <c:pt idx="30237" formatCode="m/d/yyyy\ h:mm">
                  <c:v>40832.166666649886</c:v>
                </c:pt>
                <c:pt idx="30238" formatCode="m/d/yyyy\ h:mm">
                  <c:v>40832.208333316572</c:v>
                </c:pt>
                <c:pt idx="30239" formatCode="m/d/yyyy\ h:mm">
                  <c:v>40832.249999983207</c:v>
                </c:pt>
                <c:pt idx="30240" formatCode="m/d/yyyy\ h:mm">
                  <c:v>40832.291666649871</c:v>
                </c:pt>
                <c:pt idx="30241" formatCode="m/d/yyyy\ h:mm">
                  <c:v>40832.333333316565</c:v>
                </c:pt>
                <c:pt idx="30242" formatCode="m/d/yyyy\ h:mm">
                  <c:v>40832.374999983214</c:v>
                </c:pt>
                <c:pt idx="30243" formatCode="m/d/yyyy\ h:mm">
                  <c:v>40832.416666649893</c:v>
                </c:pt>
                <c:pt idx="30244" formatCode="m/d/yyyy\ h:mm">
                  <c:v>40832.458333316565</c:v>
                </c:pt>
                <c:pt idx="30245" formatCode="m/d/yyyy\ h:mm">
                  <c:v>40832.499999983193</c:v>
                </c:pt>
                <c:pt idx="30246" formatCode="m/d/yyyy\ h:mm">
                  <c:v>40832.541666649871</c:v>
                </c:pt>
                <c:pt idx="30247" formatCode="m/d/yyyy\ h:mm">
                  <c:v>40832.583333316543</c:v>
                </c:pt>
                <c:pt idx="30248" formatCode="m/d/yyyy\ h:mm">
                  <c:v>40832.624999983185</c:v>
                </c:pt>
                <c:pt idx="30249" formatCode="m/d/yyyy\ h:mm">
                  <c:v>40832.666666649864</c:v>
                </c:pt>
                <c:pt idx="30250" formatCode="m/d/yyyy\ h:mm">
                  <c:v>40832.708333316543</c:v>
                </c:pt>
                <c:pt idx="30251" formatCode="m/d/yyyy\ h:mm">
                  <c:v>40832.749999983185</c:v>
                </c:pt>
                <c:pt idx="30252" formatCode="m/d/yyyy\ h:mm">
                  <c:v>40832.791666649842</c:v>
                </c:pt>
                <c:pt idx="30253" formatCode="m/d/yyyy\ h:mm">
                  <c:v>40832.833333316536</c:v>
                </c:pt>
                <c:pt idx="30254" formatCode="m/d/yyyy\ h:mm">
                  <c:v>40832.874999983193</c:v>
                </c:pt>
                <c:pt idx="30255" formatCode="m/d/yyyy\ h:mm">
                  <c:v>40832.916666649864</c:v>
                </c:pt>
                <c:pt idx="30256" formatCode="m/d/yyyy\ h:mm">
                  <c:v>40832.958333316543</c:v>
                </c:pt>
                <c:pt idx="30257" formatCode="m/d/yyyy\ h:mm">
                  <c:v>40832.999999983178</c:v>
                </c:pt>
                <c:pt idx="30258" formatCode="m/d/yyyy\ h:mm">
                  <c:v>40833.041666649835</c:v>
                </c:pt>
                <c:pt idx="30259" formatCode="m/d/yyyy\ h:mm">
                  <c:v>40833.083333316521</c:v>
                </c:pt>
                <c:pt idx="30260" formatCode="m/d/yyyy\ h:mm">
                  <c:v>40833.124999983171</c:v>
                </c:pt>
                <c:pt idx="30261" formatCode="m/d/yyyy\ h:mm">
                  <c:v>40833.166666649835</c:v>
                </c:pt>
                <c:pt idx="30262" formatCode="m/d/yyyy\ h:mm">
                  <c:v>40833.208333316499</c:v>
                </c:pt>
                <c:pt idx="30263" formatCode="m/d/yyyy\ h:mm">
                  <c:v>40833.249999983156</c:v>
                </c:pt>
                <c:pt idx="30264" formatCode="m/d/yyyy\ h:mm">
                  <c:v>40833.291666649813</c:v>
                </c:pt>
                <c:pt idx="30265" formatCode="m/d/yyyy\ h:mm">
                  <c:v>40833.333333316492</c:v>
                </c:pt>
                <c:pt idx="30266" formatCode="m/d/yyyy\ h:mm">
                  <c:v>40833.374999983163</c:v>
                </c:pt>
                <c:pt idx="30267" formatCode="m/d/yyyy\ h:mm">
                  <c:v>40833.416666649835</c:v>
                </c:pt>
                <c:pt idx="30268" formatCode="m/d/yyyy\ h:mm">
                  <c:v>40833.458333316506</c:v>
                </c:pt>
                <c:pt idx="30269" formatCode="m/d/yyyy\ h:mm">
                  <c:v>40833.499999983134</c:v>
                </c:pt>
                <c:pt idx="30270" formatCode="m/d/yyyy\ h:mm">
                  <c:v>40833.541666649806</c:v>
                </c:pt>
                <c:pt idx="30271" formatCode="m/d/yyyy\ h:mm">
                  <c:v>40833.583333316492</c:v>
                </c:pt>
                <c:pt idx="30272" formatCode="m/d/yyyy\ h:mm">
                  <c:v>40833.624999983134</c:v>
                </c:pt>
                <c:pt idx="30273" formatCode="m/d/yyyy\ h:mm">
                  <c:v>40833.666666649806</c:v>
                </c:pt>
                <c:pt idx="30274" formatCode="m/d/yyyy\ h:mm">
                  <c:v>40833.708333316485</c:v>
                </c:pt>
                <c:pt idx="30275" formatCode="m/d/yyyy\ h:mm">
                  <c:v>40833.749999983134</c:v>
                </c:pt>
                <c:pt idx="30276" formatCode="m/d/yyyy\ h:mm">
                  <c:v>40833.791666649777</c:v>
                </c:pt>
                <c:pt idx="30277" formatCode="m/d/yyyy\ h:mm">
                  <c:v>40833.833333316463</c:v>
                </c:pt>
                <c:pt idx="30278" formatCode="m/d/yyyy\ h:mm">
                  <c:v>40833.874999983142</c:v>
                </c:pt>
                <c:pt idx="30279" formatCode="m/d/yyyy\ h:mm">
                  <c:v>40833.916666649791</c:v>
                </c:pt>
                <c:pt idx="30280" formatCode="m/d/yyyy\ h:mm">
                  <c:v>40833.958333316485</c:v>
                </c:pt>
                <c:pt idx="30281" formatCode="m/d/yyyy\ h:mm">
                  <c:v>40833.99999998312</c:v>
                </c:pt>
                <c:pt idx="30282" formatCode="m/d/yyyy\ h:mm">
                  <c:v>40834.041666649784</c:v>
                </c:pt>
                <c:pt idx="30283" formatCode="m/d/yyyy\ h:mm">
                  <c:v>40834.083333316448</c:v>
                </c:pt>
                <c:pt idx="30284" formatCode="m/d/yyyy\ h:mm">
                  <c:v>40834.124999983105</c:v>
                </c:pt>
                <c:pt idx="30285" formatCode="m/d/yyyy\ h:mm">
                  <c:v>40834.166666649777</c:v>
                </c:pt>
                <c:pt idx="30286" formatCode="m/d/yyyy\ h:mm">
                  <c:v>40834.208333316441</c:v>
                </c:pt>
                <c:pt idx="30287" formatCode="m/d/yyyy\ h:mm">
                  <c:v>40834.249999983105</c:v>
                </c:pt>
                <c:pt idx="30288" formatCode="m/d/yyyy\ h:mm">
                  <c:v>40834.291666649748</c:v>
                </c:pt>
                <c:pt idx="30289" formatCode="m/d/yyyy\ h:mm">
                  <c:v>40834.333333316441</c:v>
                </c:pt>
                <c:pt idx="30290" formatCode="m/d/yyyy\ h:mm">
                  <c:v>40834.374999983098</c:v>
                </c:pt>
                <c:pt idx="30291" formatCode="m/d/yyyy\ h:mm">
                  <c:v>40834.416666649762</c:v>
                </c:pt>
                <c:pt idx="30292" formatCode="m/d/yyyy\ h:mm">
                  <c:v>40834.458333316448</c:v>
                </c:pt>
                <c:pt idx="30293" formatCode="m/d/yyyy\ h:mm">
                  <c:v>40834.499999983076</c:v>
                </c:pt>
                <c:pt idx="30294" formatCode="m/d/yyyy\ h:mm">
                  <c:v>40834.541666649755</c:v>
                </c:pt>
                <c:pt idx="30295" formatCode="m/d/yyyy\ h:mm">
                  <c:v>40834.583333316419</c:v>
                </c:pt>
                <c:pt idx="30296" formatCode="m/d/yyyy\ h:mm">
                  <c:v>40834.624999983076</c:v>
                </c:pt>
                <c:pt idx="30297" formatCode="m/d/yyyy\ h:mm">
                  <c:v>40834.666666649733</c:v>
                </c:pt>
                <c:pt idx="30298" formatCode="m/d/yyyy\ h:mm">
                  <c:v>40834.708333316412</c:v>
                </c:pt>
                <c:pt idx="30299" formatCode="m/d/yyyy\ h:mm">
                  <c:v>40834.749999983076</c:v>
                </c:pt>
                <c:pt idx="30300" formatCode="m/d/yyyy\ h:mm">
                  <c:v>40834.791666649719</c:v>
                </c:pt>
                <c:pt idx="30301" formatCode="m/d/yyyy\ h:mm">
                  <c:v>40834.833333316412</c:v>
                </c:pt>
                <c:pt idx="30302" formatCode="m/d/yyyy\ h:mm">
                  <c:v>40834.874999983069</c:v>
                </c:pt>
                <c:pt idx="30303" formatCode="m/d/yyyy\ h:mm">
                  <c:v>40834.916666649733</c:v>
                </c:pt>
                <c:pt idx="30304" formatCode="m/d/yyyy\ h:mm">
                  <c:v>40834.958333316419</c:v>
                </c:pt>
                <c:pt idx="30305" formatCode="m/d/yyyy\ h:mm">
                  <c:v>40834.999999983054</c:v>
                </c:pt>
                <c:pt idx="30306" formatCode="m/d/yyyy\ h:mm">
                  <c:v>40835.041666649726</c:v>
                </c:pt>
                <c:pt idx="30307" formatCode="m/d/yyyy\ h:mm">
                  <c:v>40835.08333331639</c:v>
                </c:pt>
                <c:pt idx="30308" formatCode="m/d/yyyy\ h:mm">
                  <c:v>40835.124999983054</c:v>
                </c:pt>
                <c:pt idx="30309" formatCode="m/d/yyyy\ h:mm">
                  <c:v>40835.166666649704</c:v>
                </c:pt>
                <c:pt idx="30310" formatCode="m/d/yyyy\ h:mm">
                  <c:v>40835.208333316383</c:v>
                </c:pt>
                <c:pt idx="30311" formatCode="m/d/yyyy\ h:mm">
                  <c:v>40835.249999983032</c:v>
                </c:pt>
                <c:pt idx="30312" formatCode="m/d/yyyy\ h:mm">
                  <c:v>40835.291666649682</c:v>
                </c:pt>
                <c:pt idx="30313" formatCode="m/d/yyyy\ h:mm">
                  <c:v>40835.333333316383</c:v>
                </c:pt>
                <c:pt idx="30314" formatCode="m/d/yyyy\ h:mm">
                  <c:v>40835.37499998304</c:v>
                </c:pt>
                <c:pt idx="30315" formatCode="m/d/yyyy\ h:mm">
                  <c:v>40835.416666649711</c:v>
                </c:pt>
                <c:pt idx="30316" formatCode="m/d/yyyy\ h:mm">
                  <c:v>40835.45833331639</c:v>
                </c:pt>
                <c:pt idx="30317" formatCode="m/d/yyyy\ h:mm">
                  <c:v>40835.499999983025</c:v>
                </c:pt>
                <c:pt idx="30318" formatCode="m/d/yyyy\ h:mm">
                  <c:v>40835.541666649682</c:v>
                </c:pt>
                <c:pt idx="30319" formatCode="m/d/yyyy\ h:mm">
                  <c:v>40835.583333316361</c:v>
                </c:pt>
                <c:pt idx="30320" formatCode="m/d/yyyy\ h:mm">
                  <c:v>40835.624999983025</c:v>
                </c:pt>
                <c:pt idx="30321" formatCode="m/d/yyyy\ h:mm">
                  <c:v>40835.666666649675</c:v>
                </c:pt>
                <c:pt idx="30322" formatCode="m/d/yyyy\ h:mm">
                  <c:v>40835.708333316361</c:v>
                </c:pt>
                <c:pt idx="30323" formatCode="m/d/yyyy\ h:mm">
                  <c:v>40835.749999983003</c:v>
                </c:pt>
                <c:pt idx="30324" formatCode="m/d/yyyy\ h:mm">
                  <c:v>40835.791666649653</c:v>
                </c:pt>
                <c:pt idx="30325" formatCode="m/d/yyyy\ h:mm">
                  <c:v>40835.833333316346</c:v>
                </c:pt>
                <c:pt idx="30326" formatCode="m/d/yyyy\ h:mm">
                  <c:v>40835.874999983011</c:v>
                </c:pt>
                <c:pt idx="30327" formatCode="m/d/yyyy\ h:mm">
                  <c:v>40835.916666649682</c:v>
                </c:pt>
                <c:pt idx="30328" formatCode="m/d/yyyy\ h:mm">
                  <c:v>40835.958333316354</c:v>
                </c:pt>
                <c:pt idx="30329" formatCode="m/d/yyyy\ h:mm">
                  <c:v>40835.999999982996</c:v>
                </c:pt>
                <c:pt idx="30330" formatCode="m/d/yyyy\ h:mm">
                  <c:v>40836.041666649653</c:v>
                </c:pt>
                <c:pt idx="30331" formatCode="m/d/yyyy\ h:mm">
                  <c:v>40836.083333316332</c:v>
                </c:pt>
                <c:pt idx="30332" formatCode="m/d/yyyy\ h:mm">
                  <c:v>40836.124999982996</c:v>
                </c:pt>
                <c:pt idx="30333" formatCode="m/d/yyyy\ h:mm">
                  <c:v>40836.166666649646</c:v>
                </c:pt>
                <c:pt idx="30334" formatCode="m/d/yyyy\ h:mm">
                  <c:v>40836.208333316332</c:v>
                </c:pt>
                <c:pt idx="30335" formatCode="m/d/yyyy\ h:mm">
                  <c:v>40836.249999982989</c:v>
                </c:pt>
                <c:pt idx="30336" formatCode="m/d/yyyy\ h:mm">
                  <c:v>40836.291666649624</c:v>
                </c:pt>
                <c:pt idx="30337" formatCode="m/d/yyyy\ h:mm">
                  <c:v>40836.333333316317</c:v>
                </c:pt>
                <c:pt idx="30338" formatCode="m/d/yyyy\ h:mm">
                  <c:v>40836.374999982996</c:v>
                </c:pt>
                <c:pt idx="30339" formatCode="m/d/yyyy\ h:mm">
                  <c:v>40836.416666649646</c:v>
                </c:pt>
                <c:pt idx="30340" formatCode="m/d/yyyy\ h:mm">
                  <c:v>40836.458333316325</c:v>
                </c:pt>
                <c:pt idx="30341" formatCode="m/d/yyyy\ h:mm">
                  <c:v>40836.499999982982</c:v>
                </c:pt>
                <c:pt idx="30342" formatCode="m/d/yyyy\ h:mm">
                  <c:v>40836.541666649624</c:v>
                </c:pt>
                <c:pt idx="30343" formatCode="m/d/yyyy\ h:mm">
                  <c:v>40836.583333316303</c:v>
                </c:pt>
                <c:pt idx="30344" formatCode="m/d/yyyy\ h:mm">
                  <c:v>40836.624999982967</c:v>
                </c:pt>
                <c:pt idx="30345" formatCode="m/d/yyyy\ h:mm">
                  <c:v>40836.666666649624</c:v>
                </c:pt>
                <c:pt idx="30346" formatCode="m/d/yyyy\ h:mm">
                  <c:v>40836.708333316295</c:v>
                </c:pt>
                <c:pt idx="30347" formatCode="m/d/yyyy\ h:mm">
                  <c:v>40836.74999998296</c:v>
                </c:pt>
                <c:pt idx="30348" formatCode="m/d/yyyy\ h:mm">
                  <c:v>40836.791666649602</c:v>
                </c:pt>
                <c:pt idx="30349" formatCode="m/d/yyyy\ h:mm">
                  <c:v>40836.833333316288</c:v>
                </c:pt>
                <c:pt idx="30350" formatCode="m/d/yyyy\ h:mm">
                  <c:v>40836.874999982967</c:v>
                </c:pt>
                <c:pt idx="30351" formatCode="m/d/yyyy\ h:mm">
                  <c:v>40836.916666649617</c:v>
                </c:pt>
                <c:pt idx="30352" formatCode="m/d/yyyy\ h:mm">
                  <c:v>40836.958333316295</c:v>
                </c:pt>
                <c:pt idx="30353" formatCode="m/d/yyyy\ h:mm">
                  <c:v>40836.999999982945</c:v>
                </c:pt>
                <c:pt idx="30354" formatCode="m/d/yyyy\ h:mm">
                  <c:v>40837.041666649595</c:v>
                </c:pt>
                <c:pt idx="30355" formatCode="m/d/yyyy\ h:mm">
                  <c:v>40837.083333316281</c:v>
                </c:pt>
                <c:pt idx="30356" formatCode="m/d/yyyy\ h:mm">
                  <c:v>40837.124999982938</c:v>
                </c:pt>
                <c:pt idx="30357" formatCode="m/d/yyyy\ h:mm">
                  <c:v>40837.166666649595</c:v>
                </c:pt>
                <c:pt idx="30358" formatCode="m/d/yyyy\ h:mm">
                  <c:v>40837.208333316266</c:v>
                </c:pt>
                <c:pt idx="30359" formatCode="m/d/yyyy\ h:mm">
                  <c:v>40837.249999982931</c:v>
                </c:pt>
                <c:pt idx="30360" formatCode="m/d/yyyy\ h:mm">
                  <c:v>40837.29166664958</c:v>
                </c:pt>
                <c:pt idx="30361" formatCode="m/d/yyyy\ h:mm">
                  <c:v>40837.333333316259</c:v>
                </c:pt>
                <c:pt idx="30362" formatCode="m/d/yyyy\ h:mm">
                  <c:v>40837.374999982938</c:v>
                </c:pt>
                <c:pt idx="30363" formatCode="m/d/yyyy\ h:mm">
                  <c:v>40837.416666649602</c:v>
                </c:pt>
                <c:pt idx="30364" formatCode="m/d/yyyy\ h:mm">
                  <c:v>40837.458333316266</c:v>
                </c:pt>
                <c:pt idx="30365" formatCode="m/d/yyyy\ h:mm">
                  <c:v>40837.499999982916</c:v>
                </c:pt>
                <c:pt idx="30366" formatCode="m/d/yyyy\ h:mm">
                  <c:v>40837.54166664958</c:v>
                </c:pt>
                <c:pt idx="30367" formatCode="m/d/yyyy\ h:mm">
                  <c:v>40837.583333316245</c:v>
                </c:pt>
                <c:pt idx="30368" formatCode="m/d/yyyy\ h:mm">
                  <c:v>40837.624999982909</c:v>
                </c:pt>
                <c:pt idx="30369" formatCode="m/d/yyyy\ h:mm">
                  <c:v>40837.666666649573</c:v>
                </c:pt>
                <c:pt idx="30370" formatCode="m/d/yyyy\ h:mm">
                  <c:v>40837.708333316237</c:v>
                </c:pt>
                <c:pt idx="30371" formatCode="m/d/yyyy\ h:mm">
                  <c:v>40837.749999982901</c:v>
                </c:pt>
              </c:numCache>
            </c:numRef>
          </c:xVal>
          <c:yVal>
            <c:numRef>
              <c:f>'Penn-CT-Flow-Wx-ALL DATA.dat'!$E$5:$E$30376</c:f>
              <c:numCache>
                <c:formatCode>0</c:formatCode>
                <c:ptCount val="30372"/>
                <c:pt idx="0">
                  <c:v>1425</c:v>
                </c:pt>
                <c:pt idx="1">
                  <c:v>1375</c:v>
                </c:pt>
                <c:pt idx="2">
                  <c:v>1320</c:v>
                </c:pt>
                <c:pt idx="3">
                  <c:v>1284</c:v>
                </c:pt>
                <c:pt idx="4">
                  <c:v>1231</c:v>
                </c:pt>
                <c:pt idx="5">
                  <c:v>1195</c:v>
                </c:pt>
                <c:pt idx="6">
                  <c:v>1154</c:v>
                </c:pt>
                <c:pt idx="7">
                  <c:v>1102</c:v>
                </c:pt>
                <c:pt idx="8">
                  <c:v>1057</c:v>
                </c:pt>
                <c:pt idx="9">
                  <c:v>1010</c:v>
                </c:pt>
                <c:pt idx="10">
                  <c:v>966</c:v>
                </c:pt>
                <c:pt idx="11">
                  <c:v>924</c:v>
                </c:pt>
                <c:pt idx="12">
                  <c:v>989</c:v>
                </c:pt>
                <c:pt idx="13">
                  <c:v>932</c:v>
                </c:pt>
                <c:pt idx="14">
                  <c:v>879</c:v>
                </c:pt>
                <c:pt idx="15">
                  <c:v>834</c:v>
                </c:pt>
                <c:pt idx="16">
                  <c:v>805</c:v>
                </c:pt>
                <c:pt idx="17">
                  <c:v>765</c:v>
                </c:pt>
                <c:pt idx="18">
                  <c:v>729</c:v>
                </c:pt>
                <c:pt idx="19">
                  <c:v>686</c:v>
                </c:pt>
                <c:pt idx="20">
                  <c:v>656</c:v>
                </c:pt>
                <c:pt idx="21">
                  <c:v>639</c:v>
                </c:pt>
                <c:pt idx="22">
                  <c:v>611</c:v>
                </c:pt>
                <c:pt idx="23">
                  <c:v>593</c:v>
                </c:pt>
                <c:pt idx="24">
                  <c:v>571</c:v>
                </c:pt>
                <c:pt idx="25">
                  <c:v>566</c:v>
                </c:pt>
                <c:pt idx="26">
                  <c:v>544</c:v>
                </c:pt>
                <c:pt idx="27">
                  <c:v>546</c:v>
                </c:pt>
                <c:pt idx="28">
                  <c:v>622</c:v>
                </c:pt>
                <c:pt idx="29">
                  <c:v>602</c:v>
                </c:pt>
                <c:pt idx="30">
                  <c:v>586</c:v>
                </c:pt>
                <c:pt idx="31">
                  <c:v>571</c:v>
                </c:pt>
                <c:pt idx="32">
                  <c:v>557</c:v>
                </c:pt>
                <c:pt idx="33">
                  <c:v>538</c:v>
                </c:pt>
                <c:pt idx="34">
                  <c:v>533</c:v>
                </c:pt>
                <c:pt idx="35">
                  <c:v>519</c:v>
                </c:pt>
                <c:pt idx="36">
                  <c:v>610</c:v>
                </c:pt>
                <c:pt idx="37">
                  <c:v>595</c:v>
                </c:pt>
                <c:pt idx="38">
                  <c:v>586</c:v>
                </c:pt>
                <c:pt idx="39">
                  <c:v>575</c:v>
                </c:pt>
                <c:pt idx="40">
                  <c:v>565</c:v>
                </c:pt>
                <c:pt idx="41">
                  <c:v>552</c:v>
                </c:pt>
                <c:pt idx="42">
                  <c:v>577</c:v>
                </c:pt>
                <c:pt idx="43">
                  <c:v>565</c:v>
                </c:pt>
                <c:pt idx="44">
                  <c:v>556</c:v>
                </c:pt>
                <c:pt idx="45">
                  <c:v>577</c:v>
                </c:pt>
                <c:pt idx="46">
                  <c:v>566</c:v>
                </c:pt>
                <c:pt idx="47">
                  <c:v>548</c:v>
                </c:pt>
                <c:pt idx="48">
                  <c:v>540</c:v>
                </c:pt>
                <c:pt idx="49">
                  <c:v>534</c:v>
                </c:pt>
                <c:pt idx="50">
                  <c:v>532</c:v>
                </c:pt>
                <c:pt idx="51">
                  <c:v>529</c:v>
                </c:pt>
                <c:pt idx="52">
                  <c:v>526</c:v>
                </c:pt>
                <c:pt idx="53">
                  <c:v>520</c:v>
                </c:pt>
                <c:pt idx="54">
                  <c:v>771</c:v>
                </c:pt>
                <c:pt idx="55">
                  <c:v>753</c:v>
                </c:pt>
                <c:pt idx="56">
                  <c:v>738</c:v>
                </c:pt>
                <c:pt idx="57">
                  <c:v>722</c:v>
                </c:pt>
                <c:pt idx="58">
                  <c:v>708</c:v>
                </c:pt>
                <c:pt idx="59">
                  <c:v>689</c:v>
                </c:pt>
                <c:pt idx="60">
                  <c:v>675</c:v>
                </c:pt>
                <c:pt idx="61">
                  <c:v>661</c:v>
                </c:pt>
                <c:pt idx="62">
                  <c:v>646</c:v>
                </c:pt>
                <c:pt idx="63">
                  <c:v>634</c:v>
                </c:pt>
                <c:pt idx="64">
                  <c:v>624</c:v>
                </c:pt>
                <c:pt idx="65">
                  <c:v>629</c:v>
                </c:pt>
                <c:pt idx="66">
                  <c:v>620</c:v>
                </c:pt>
                <c:pt idx="67">
                  <c:v>611</c:v>
                </c:pt>
                <c:pt idx="68">
                  <c:v>598</c:v>
                </c:pt>
                <c:pt idx="69">
                  <c:v>787</c:v>
                </c:pt>
                <c:pt idx="70">
                  <c:v>775</c:v>
                </c:pt>
                <c:pt idx="71">
                  <c:v>764</c:v>
                </c:pt>
                <c:pt idx="72">
                  <c:v>751</c:v>
                </c:pt>
                <c:pt idx="73">
                  <c:v>740</c:v>
                </c:pt>
                <c:pt idx="74">
                  <c:v>1024</c:v>
                </c:pt>
                <c:pt idx="75">
                  <c:v>1008</c:v>
                </c:pt>
                <c:pt idx="76">
                  <c:v>993</c:v>
                </c:pt>
                <c:pt idx="77">
                  <c:v>980</c:v>
                </c:pt>
                <c:pt idx="78">
                  <c:v>968</c:v>
                </c:pt>
                <c:pt idx="79">
                  <c:v>960</c:v>
                </c:pt>
                <c:pt idx="80">
                  <c:v>954</c:v>
                </c:pt>
                <c:pt idx="81">
                  <c:v>951</c:v>
                </c:pt>
                <c:pt idx="82">
                  <c:v>1013</c:v>
                </c:pt>
                <c:pt idx="83">
                  <c:v>1006</c:v>
                </c:pt>
                <c:pt idx="84">
                  <c:v>999</c:v>
                </c:pt>
                <c:pt idx="85">
                  <c:v>991</c:v>
                </c:pt>
                <c:pt idx="86">
                  <c:v>983</c:v>
                </c:pt>
                <c:pt idx="87">
                  <c:v>972</c:v>
                </c:pt>
                <c:pt idx="88">
                  <c:v>1158</c:v>
                </c:pt>
                <c:pt idx="89">
                  <c:v>1136</c:v>
                </c:pt>
                <c:pt idx="90">
                  <c:v>1112</c:v>
                </c:pt>
                <c:pt idx="91">
                  <c:v>1088</c:v>
                </c:pt>
                <c:pt idx="92">
                  <c:v>1064</c:v>
                </c:pt>
                <c:pt idx="93">
                  <c:v>1041</c:v>
                </c:pt>
                <c:pt idx="94">
                  <c:v>1020</c:v>
                </c:pt>
                <c:pt idx="95">
                  <c:v>1013</c:v>
                </c:pt>
                <c:pt idx="96">
                  <c:v>992</c:v>
                </c:pt>
                <c:pt idx="97">
                  <c:v>974</c:v>
                </c:pt>
                <c:pt idx="98">
                  <c:v>960</c:v>
                </c:pt>
                <c:pt idx="99">
                  <c:v>943</c:v>
                </c:pt>
                <c:pt idx="100">
                  <c:v>929</c:v>
                </c:pt>
                <c:pt idx="101">
                  <c:v>915</c:v>
                </c:pt>
                <c:pt idx="102">
                  <c:v>889</c:v>
                </c:pt>
                <c:pt idx="103">
                  <c:v>877</c:v>
                </c:pt>
                <c:pt idx="104">
                  <c:v>863</c:v>
                </c:pt>
                <c:pt idx="105">
                  <c:v>841</c:v>
                </c:pt>
                <c:pt idx="106">
                  <c:v>823</c:v>
                </c:pt>
                <c:pt idx="107">
                  <c:v>805</c:v>
                </c:pt>
                <c:pt idx="108">
                  <c:v>789</c:v>
                </c:pt>
                <c:pt idx="109">
                  <c:v>775</c:v>
                </c:pt>
                <c:pt idx="110">
                  <c:v>762</c:v>
                </c:pt>
                <c:pt idx="111">
                  <c:v>744</c:v>
                </c:pt>
                <c:pt idx="112">
                  <c:v>733</c:v>
                </c:pt>
                <c:pt idx="113">
                  <c:v>724</c:v>
                </c:pt>
                <c:pt idx="114">
                  <c:v>701</c:v>
                </c:pt>
                <c:pt idx="115">
                  <c:v>775</c:v>
                </c:pt>
                <c:pt idx="116">
                  <c:v>759</c:v>
                </c:pt>
                <c:pt idx="117">
                  <c:v>747</c:v>
                </c:pt>
                <c:pt idx="118">
                  <c:v>733</c:v>
                </c:pt>
                <c:pt idx="119">
                  <c:v>1019</c:v>
                </c:pt>
                <c:pt idx="120">
                  <c:v>997</c:v>
                </c:pt>
                <c:pt idx="121">
                  <c:v>976</c:v>
                </c:pt>
                <c:pt idx="122">
                  <c:v>958</c:v>
                </c:pt>
                <c:pt idx="123">
                  <c:v>941</c:v>
                </c:pt>
                <c:pt idx="124">
                  <c:v>924</c:v>
                </c:pt>
                <c:pt idx="125">
                  <c:v>909</c:v>
                </c:pt>
                <c:pt idx="126">
                  <c:v>894</c:v>
                </c:pt>
                <c:pt idx="127">
                  <c:v>880</c:v>
                </c:pt>
                <c:pt idx="128">
                  <c:v>864</c:v>
                </c:pt>
                <c:pt idx="129">
                  <c:v>850</c:v>
                </c:pt>
                <c:pt idx="130">
                  <c:v>836</c:v>
                </c:pt>
                <c:pt idx="131">
                  <c:v>822</c:v>
                </c:pt>
                <c:pt idx="132">
                  <c:v>806</c:v>
                </c:pt>
                <c:pt idx="133">
                  <c:v>792</c:v>
                </c:pt>
                <c:pt idx="134">
                  <c:v>777</c:v>
                </c:pt>
                <c:pt idx="135">
                  <c:v>765</c:v>
                </c:pt>
                <c:pt idx="136">
                  <c:v>753</c:v>
                </c:pt>
                <c:pt idx="137">
                  <c:v>742</c:v>
                </c:pt>
                <c:pt idx="138">
                  <c:v>878</c:v>
                </c:pt>
                <c:pt idx="139">
                  <c:v>850</c:v>
                </c:pt>
                <c:pt idx="140">
                  <c:v>829</c:v>
                </c:pt>
                <c:pt idx="141">
                  <c:v>812</c:v>
                </c:pt>
                <c:pt idx="142">
                  <c:v>796</c:v>
                </c:pt>
                <c:pt idx="143">
                  <c:v>781</c:v>
                </c:pt>
                <c:pt idx="144">
                  <c:v>769</c:v>
                </c:pt>
                <c:pt idx="145">
                  <c:v>755</c:v>
                </c:pt>
                <c:pt idx="146">
                  <c:v>741</c:v>
                </c:pt>
                <c:pt idx="147">
                  <c:v>729</c:v>
                </c:pt>
                <c:pt idx="148">
                  <c:v>717</c:v>
                </c:pt>
                <c:pt idx="149">
                  <c:v>706</c:v>
                </c:pt>
                <c:pt idx="150">
                  <c:v>696</c:v>
                </c:pt>
                <c:pt idx="151">
                  <c:v>687</c:v>
                </c:pt>
                <c:pt idx="152">
                  <c:v>628</c:v>
                </c:pt>
                <c:pt idx="153">
                  <c:v>621</c:v>
                </c:pt>
                <c:pt idx="154">
                  <c:v>615</c:v>
                </c:pt>
                <c:pt idx="155">
                  <c:v>609</c:v>
                </c:pt>
                <c:pt idx="156">
                  <c:v>605</c:v>
                </c:pt>
                <c:pt idx="157">
                  <c:v>600</c:v>
                </c:pt>
                <c:pt idx="158">
                  <c:v>597</c:v>
                </c:pt>
                <c:pt idx="159">
                  <c:v>592</c:v>
                </c:pt>
                <c:pt idx="160">
                  <c:v>590</c:v>
                </c:pt>
                <c:pt idx="161">
                  <c:v>588</c:v>
                </c:pt>
                <c:pt idx="162">
                  <c:v>586</c:v>
                </c:pt>
                <c:pt idx="163">
                  <c:v>584</c:v>
                </c:pt>
                <c:pt idx="164">
                  <c:v>581</c:v>
                </c:pt>
                <c:pt idx="165">
                  <c:v>578</c:v>
                </c:pt>
                <c:pt idx="166">
                  <c:v>577</c:v>
                </c:pt>
                <c:pt idx="167">
                  <c:v>576</c:v>
                </c:pt>
                <c:pt idx="168">
                  <c:v>573</c:v>
                </c:pt>
                <c:pt idx="169">
                  <c:v>571</c:v>
                </c:pt>
                <c:pt idx="170">
                  <c:v>522</c:v>
                </c:pt>
                <c:pt idx="171">
                  <c:v>518</c:v>
                </c:pt>
                <c:pt idx="172">
                  <c:v>515</c:v>
                </c:pt>
                <c:pt idx="173">
                  <c:v>513</c:v>
                </c:pt>
                <c:pt idx="174">
                  <c:v>512</c:v>
                </c:pt>
                <c:pt idx="175">
                  <c:v>549</c:v>
                </c:pt>
                <c:pt idx="176">
                  <c:v>546</c:v>
                </c:pt>
                <c:pt idx="177">
                  <c:v>542</c:v>
                </c:pt>
                <c:pt idx="178">
                  <c:v>539</c:v>
                </c:pt>
                <c:pt idx="179">
                  <c:v>536</c:v>
                </c:pt>
                <c:pt idx="180">
                  <c:v>532</c:v>
                </c:pt>
                <c:pt idx="181">
                  <c:v>529</c:v>
                </c:pt>
                <c:pt idx="182">
                  <c:v>526</c:v>
                </c:pt>
                <c:pt idx="183">
                  <c:v>524</c:v>
                </c:pt>
                <c:pt idx="184">
                  <c:v>521</c:v>
                </c:pt>
                <c:pt idx="185">
                  <c:v>517</c:v>
                </c:pt>
                <c:pt idx="186">
                  <c:v>547</c:v>
                </c:pt>
                <c:pt idx="187">
                  <c:v>545</c:v>
                </c:pt>
                <c:pt idx="188">
                  <c:v>543</c:v>
                </c:pt>
                <c:pt idx="189">
                  <c:v>538</c:v>
                </c:pt>
                <c:pt idx="190">
                  <c:v>538</c:v>
                </c:pt>
                <c:pt idx="191">
                  <c:v>538</c:v>
                </c:pt>
                <c:pt idx="192">
                  <c:v>538</c:v>
                </c:pt>
                <c:pt idx="193">
                  <c:v>537</c:v>
                </c:pt>
                <c:pt idx="194">
                  <c:v>536</c:v>
                </c:pt>
                <c:pt idx="195">
                  <c:v>535</c:v>
                </c:pt>
                <c:pt idx="196">
                  <c:v>535</c:v>
                </c:pt>
                <c:pt idx="197">
                  <c:v>535</c:v>
                </c:pt>
                <c:pt idx="198">
                  <c:v>534</c:v>
                </c:pt>
                <c:pt idx="199">
                  <c:v>536</c:v>
                </c:pt>
                <c:pt idx="200">
                  <c:v>537</c:v>
                </c:pt>
                <c:pt idx="201">
                  <c:v>537</c:v>
                </c:pt>
                <c:pt idx="202">
                  <c:v>537</c:v>
                </c:pt>
                <c:pt idx="203">
                  <c:v>539</c:v>
                </c:pt>
                <c:pt idx="204">
                  <c:v>540</c:v>
                </c:pt>
                <c:pt idx="205">
                  <c:v>542</c:v>
                </c:pt>
                <c:pt idx="206">
                  <c:v>544</c:v>
                </c:pt>
                <c:pt idx="207">
                  <c:v>547</c:v>
                </c:pt>
                <c:pt idx="208">
                  <c:v>552</c:v>
                </c:pt>
                <c:pt idx="209">
                  <c:v>555</c:v>
                </c:pt>
                <c:pt idx="210">
                  <c:v>559</c:v>
                </c:pt>
                <c:pt idx="211">
                  <c:v>565</c:v>
                </c:pt>
                <c:pt idx="212">
                  <c:v>569</c:v>
                </c:pt>
                <c:pt idx="213">
                  <c:v>575</c:v>
                </c:pt>
                <c:pt idx="214">
                  <c:v>579</c:v>
                </c:pt>
                <c:pt idx="215">
                  <c:v>585</c:v>
                </c:pt>
                <c:pt idx="216">
                  <c:v>589</c:v>
                </c:pt>
                <c:pt idx="217">
                  <c:v>597</c:v>
                </c:pt>
                <c:pt idx="218">
                  <c:v>602</c:v>
                </c:pt>
                <c:pt idx="219">
                  <c:v>610</c:v>
                </c:pt>
                <c:pt idx="220">
                  <c:v>747</c:v>
                </c:pt>
                <c:pt idx="221">
                  <c:v>739</c:v>
                </c:pt>
                <c:pt idx="222">
                  <c:v>732</c:v>
                </c:pt>
                <c:pt idx="223">
                  <c:v>886</c:v>
                </c:pt>
                <c:pt idx="224">
                  <c:v>881</c:v>
                </c:pt>
                <c:pt idx="225">
                  <c:v>876</c:v>
                </c:pt>
                <c:pt idx="226">
                  <c:v>868</c:v>
                </c:pt>
                <c:pt idx="227">
                  <c:v>864</c:v>
                </c:pt>
                <c:pt idx="228">
                  <c:v>859</c:v>
                </c:pt>
                <c:pt idx="229">
                  <c:v>847</c:v>
                </c:pt>
                <c:pt idx="230">
                  <c:v>835</c:v>
                </c:pt>
                <c:pt idx="231">
                  <c:v>830</c:v>
                </c:pt>
                <c:pt idx="232">
                  <c:v>824</c:v>
                </c:pt>
                <c:pt idx="233">
                  <c:v>819</c:v>
                </c:pt>
                <c:pt idx="234">
                  <c:v>814</c:v>
                </c:pt>
                <c:pt idx="235">
                  <c:v>809</c:v>
                </c:pt>
                <c:pt idx="236">
                  <c:v>803</c:v>
                </c:pt>
                <c:pt idx="237">
                  <c:v>797</c:v>
                </c:pt>
                <c:pt idx="238">
                  <c:v>791</c:v>
                </c:pt>
                <c:pt idx="239">
                  <c:v>787</c:v>
                </c:pt>
                <c:pt idx="240">
                  <c:v>785</c:v>
                </c:pt>
                <c:pt idx="241">
                  <c:v>780</c:v>
                </c:pt>
                <c:pt idx="242">
                  <c:v>774</c:v>
                </c:pt>
                <c:pt idx="243">
                  <c:v>771</c:v>
                </c:pt>
                <c:pt idx="244">
                  <c:v>769</c:v>
                </c:pt>
                <c:pt idx="245">
                  <c:v>767</c:v>
                </c:pt>
                <c:pt idx="246">
                  <c:v>761</c:v>
                </c:pt>
                <c:pt idx="247">
                  <c:v>756</c:v>
                </c:pt>
                <c:pt idx="248">
                  <c:v>750</c:v>
                </c:pt>
                <c:pt idx="249">
                  <c:v>745</c:v>
                </c:pt>
                <c:pt idx="250">
                  <c:v>739</c:v>
                </c:pt>
                <c:pt idx="251">
                  <c:v>733</c:v>
                </c:pt>
                <c:pt idx="252">
                  <c:v>728</c:v>
                </c:pt>
                <c:pt idx="253">
                  <c:v>708</c:v>
                </c:pt>
                <c:pt idx="254">
                  <c:v>703</c:v>
                </c:pt>
                <c:pt idx="255">
                  <c:v>699</c:v>
                </c:pt>
                <c:pt idx="256">
                  <c:v>695</c:v>
                </c:pt>
                <c:pt idx="257">
                  <c:v>692</c:v>
                </c:pt>
                <c:pt idx="258">
                  <c:v>689</c:v>
                </c:pt>
                <c:pt idx="259">
                  <c:v>683</c:v>
                </c:pt>
                <c:pt idx="260">
                  <c:v>680</c:v>
                </c:pt>
                <c:pt idx="261">
                  <c:v>677</c:v>
                </c:pt>
                <c:pt idx="262">
                  <c:v>674</c:v>
                </c:pt>
                <c:pt idx="263">
                  <c:v>671</c:v>
                </c:pt>
                <c:pt idx="264">
                  <c:v>668</c:v>
                </c:pt>
                <c:pt idx="265">
                  <c:v>665</c:v>
                </c:pt>
                <c:pt idx="266">
                  <c:v>661</c:v>
                </c:pt>
                <c:pt idx="267">
                  <c:v>659</c:v>
                </c:pt>
                <c:pt idx="268">
                  <c:v>658</c:v>
                </c:pt>
                <c:pt idx="269">
                  <c:v>654</c:v>
                </c:pt>
                <c:pt idx="270">
                  <c:v>652</c:v>
                </c:pt>
                <c:pt idx="271">
                  <c:v>649</c:v>
                </c:pt>
                <c:pt idx="272">
                  <c:v>647</c:v>
                </c:pt>
                <c:pt idx="273">
                  <c:v>644</c:v>
                </c:pt>
                <c:pt idx="274">
                  <c:v>642</c:v>
                </c:pt>
                <c:pt idx="275">
                  <c:v>639</c:v>
                </c:pt>
                <c:pt idx="276">
                  <c:v>797</c:v>
                </c:pt>
                <c:pt idx="277">
                  <c:v>793</c:v>
                </c:pt>
                <c:pt idx="278">
                  <c:v>789</c:v>
                </c:pt>
                <c:pt idx="279">
                  <c:v>785</c:v>
                </c:pt>
                <c:pt idx="280">
                  <c:v>779</c:v>
                </c:pt>
                <c:pt idx="281">
                  <c:v>777</c:v>
                </c:pt>
                <c:pt idx="282">
                  <c:v>772</c:v>
                </c:pt>
                <c:pt idx="283">
                  <c:v>768</c:v>
                </c:pt>
                <c:pt idx="284">
                  <c:v>765</c:v>
                </c:pt>
                <c:pt idx="285">
                  <c:v>760</c:v>
                </c:pt>
                <c:pt idx="286">
                  <c:v>760</c:v>
                </c:pt>
                <c:pt idx="287">
                  <c:v>757</c:v>
                </c:pt>
                <c:pt idx="288">
                  <c:v>750</c:v>
                </c:pt>
                <c:pt idx="289">
                  <c:v>743</c:v>
                </c:pt>
                <c:pt idx="290">
                  <c:v>739</c:v>
                </c:pt>
                <c:pt idx="291">
                  <c:v>734</c:v>
                </c:pt>
                <c:pt idx="292">
                  <c:v>729</c:v>
                </c:pt>
                <c:pt idx="293">
                  <c:v>722</c:v>
                </c:pt>
                <c:pt idx="294">
                  <c:v>717</c:v>
                </c:pt>
                <c:pt idx="295">
                  <c:v>712</c:v>
                </c:pt>
                <c:pt idx="296">
                  <c:v>708</c:v>
                </c:pt>
                <c:pt idx="297">
                  <c:v>713</c:v>
                </c:pt>
                <c:pt idx="298">
                  <c:v>707</c:v>
                </c:pt>
                <c:pt idx="299">
                  <c:v>701</c:v>
                </c:pt>
                <c:pt idx="300">
                  <c:v>696</c:v>
                </c:pt>
                <c:pt idx="301">
                  <c:v>688</c:v>
                </c:pt>
                <c:pt idx="302">
                  <c:v>683</c:v>
                </c:pt>
                <c:pt idx="303">
                  <c:v>677</c:v>
                </c:pt>
                <c:pt idx="304">
                  <c:v>669</c:v>
                </c:pt>
                <c:pt idx="305">
                  <c:v>715</c:v>
                </c:pt>
                <c:pt idx="306">
                  <c:v>716</c:v>
                </c:pt>
                <c:pt idx="307">
                  <c:v>715</c:v>
                </c:pt>
                <c:pt idx="308">
                  <c:v>714</c:v>
                </c:pt>
                <c:pt idx="309">
                  <c:v>711</c:v>
                </c:pt>
                <c:pt idx="310">
                  <c:v>713</c:v>
                </c:pt>
                <c:pt idx="311">
                  <c:v>710</c:v>
                </c:pt>
                <c:pt idx="312">
                  <c:v>705</c:v>
                </c:pt>
                <c:pt idx="313">
                  <c:v>702</c:v>
                </c:pt>
                <c:pt idx="314">
                  <c:v>699</c:v>
                </c:pt>
                <c:pt idx="315">
                  <c:v>695</c:v>
                </c:pt>
                <c:pt idx="316">
                  <c:v>690</c:v>
                </c:pt>
                <c:pt idx="317">
                  <c:v>687</c:v>
                </c:pt>
                <c:pt idx="318">
                  <c:v>684</c:v>
                </c:pt>
                <c:pt idx="319">
                  <c:v>682</c:v>
                </c:pt>
                <c:pt idx="320">
                  <c:v>677</c:v>
                </c:pt>
                <c:pt idx="321">
                  <c:v>676</c:v>
                </c:pt>
                <c:pt idx="322">
                  <c:v>673</c:v>
                </c:pt>
                <c:pt idx="323">
                  <c:v>671</c:v>
                </c:pt>
                <c:pt idx="324">
                  <c:v>670</c:v>
                </c:pt>
                <c:pt idx="325">
                  <c:v>667</c:v>
                </c:pt>
                <c:pt idx="326">
                  <c:v>665</c:v>
                </c:pt>
                <c:pt idx="327">
                  <c:v>663</c:v>
                </c:pt>
                <c:pt idx="328">
                  <c:v>663</c:v>
                </c:pt>
                <c:pt idx="329">
                  <c:v>662</c:v>
                </c:pt>
                <c:pt idx="330">
                  <c:v>661</c:v>
                </c:pt>
                <c:pt idx="331">
                  <c:v>659</c:v>
                </c:pt>
                <c:pt idx="332">
                  <c:v>658</c:v>
                </c:pt>
                <c:pt idx="333">
                  <c:v>658</c:v>
                </c:pt>
                <c:pt idx="334">
                  <c:v>660</c:v>
                </c:pt>
                <c:pt idx="335">
                  <c:v>661</c:v>
                </c:pt>
                <c:pt idx="336">
                  <c:v>660</c:v>
                </c:pt>
                <c:pt idx="337">
                  <c:v>658</c:v>
                </c:pt>
                <c:pt idx="338">
                  <c:v>658</c:v>
                </c:pt>
                <c:pt idx="339">
                  <c:v>658</c:v>
                </c:pt>
                <c:pt idx="340">
                  <c:v>657</c:v>
                </c:pt>
                <c:pt idx="341">
                  <c:v>656</c:v>
                </c:pt>
                <c:pt idx="342">
                  <c:v>659</c:v>
                </c:pt>
                <c:pt idx="343">
                  <c:v>666</c:v>
                </c:pt>
                <c:pt idx="344">
                  <c:v>795</c:v>
                </c:pt>
                <c:pt idx="345">
                  <c:v>792</c:v>
                </c:pt>
                <c:pt idx="346">
                  <c:v>792</c:v>
                </c:pt>
                <c:pt idx="347">
                  <c:v>791</c:v>
                </c:pt>
                <c:pt idx="348">
                  <c:v>790</c:v>
                </c:pt>
                <c:pt idx="349">
                  <c:v>789</c:v>
                </c:pt>
                <c:pt idx="350">
                  <c:v>788</c:v>
                </c:pt>
                <c:pt idx="351">
                  <c:v>786</c:v>
                </c:pt>
                <c:pt idx="352">
                  <c:v>786</c:v>
                </c:pt>
                <c:pt idx="353">
                  <c:v>785</c:v>
                </c:pt>
                <c:pt idx="354">
                  <c:v>783</c:v>
                </c:pt>
                <c:pt idx="355">
                  <c:v>782</c:v>
                </c:pt>
                <c:pt idx="356">
                  <c:v>781</c:v>
                </c:pt>
                <c:pt idx="357">
                  <c:v>781</c:v>
                </c:pt>
                <c:pt idx="358">
                  <c:v>784</c:v>
                </c:pt>
                <c:pt idx="359">
                  <c:v>784</c:v>
                </c:pt>
                <c:pt idx="360">
                  <c:v>785</c:v>
                </c:pt>
                <c:pt idx="361">
                  <c:v>790</c:v>
                </c:pt>
                <c:pt idx="362">
                  <c:v>788</c:v>
                </c:pt>
                <c:pt idx="363">
                  <c:v>786</c:v>
                </c:pt>
                <c:pt idx="364">
                  <c:v>782</c:v>
                </c:pt>
                <c:pt idx="365">
                  <c:v>777</c:v>
                </c:pt>
                <c:pt idx="366">
                  <c:v>774</c:v>
                </c:pt>
                <c:pt idx="367">
                  <c:v>772</c:v>
                </c:pt>
                <c:pt idx="368">
                  <c:v>770</c:v>
                </c:pt>
                <c:pt idx="369">
                  <c:v>768</c:v>
                </c:pt>
                <c:pt idx="370">
                  <c:v>766</c:v>
                </c:pt>
                <c:pt idx="371">
                  <c:v>761</c:v>
                </c:pt>
                <c:pt idx="372">
                  <c:v>760</c:v>
                </c:pt>
                <c:pt idx="373">
                  <c:v>757</c:v>
                </c:pt>
                <c:pt idx="374">
                  <c:v>756</c:v>
                </c:pt>
                <c:pt idx="375">
                  <c:v>757</c:v>
                </c:pt>
                <c:pt idx="376">
                  <c:v>758</c:v>
                </c:pt>
                <c:pt idx="377">
                  <c:v>820</c:v>
                </c:pt>
                <c:pt idx="378">
                  <c:v>815</c:v>
                </c:pt>
                <c:pt idx="379">
                  <c:v>809</c:v>
                </c:pt>
                <c:pt idx="380">
                  <c:v>931</c:v>
                </c:pt>
                <c:pt idx="381">
                  <c:v>928</c:v>
                </c:pt>
                <c:pt idx="382">
                  <c:v>925</c:v>
                </c:pt>
                <c:pt idx="383">
                  <c:v>920</c:v>
                </c:pt>
                <c:pt idx="384">
                  <c:v>917</c:v>
                </c:pt>
                <c:pt idx="385">
                  <c:v>913</c:v>
                </c:pt>
                <c:pt idx="386">
                  <c:v>908</c:v>
                </c:pt>
                <c:pt idx="387">
                  <c:v>903</c:v>
                </c:pt>
                <c:pt idx="388">
                  <c:v>901</c:v>
                </c:pt>
                <c:pt idx="389">
                  <c:v>925</c:v>
                </c:pt>
                <c:pt idx="390">
                  <c:v>918</c:v>
                </c:pt>
                <c:pt idx="391">
                  <c:v>907</c:v>
                </c:pt>
                <c:pt idx="392">
                  <c:v>900</c:v>
                </c:pt>
                <c:pt idx="393">
                  <c:v>894</c:v>
                </c:pt>
                <c:pt idx="394">
                  <c:v>886</c:v>
                </c:pt>
                <c:pt idx="395">
                  <c:v>881</c:v>
                </c:pt>
                <c:pt idx="396">
                  <c:v>877</c:v>
                </c:pt>
                <c:pt idx="397">
                  <c:v>872</c:v>
                </c:pt>
                <c:pt idx="398">
                  <c:v>869</c:v>
                </c:pt>
                <c:pt idx="399">
                  <c:v>865</c:v>
                </c:pt>
                <c:pt idx="400">
                  <c:v>1137</c:v>
                </c:pt>
                <c:pt idx="401">
                  <c:v>1219</c:v>
                </c:pt>
                <c:pt idx="402">
                  <c:v>1205</c:v>
                </c:pt>
                <c:pt idx="403">
                  <c:v>1190</c:v>
                </c:pt>
                <c:pt idx="404">
                  <c:v>1171</c:v>
                </c:pt>
                <c:pt idx="405">
                  <c:v>1151</c:v>
                </c:pt>
                <c:pt idx="406">
                  <c:v>1132</c:v>
                </c:pt>
                <c:pt idx="407">
                  <c:v>1111</c:v>
                </c:pt>
                <c:pt idx="408">
                  <c:v>1089</c:v>
                </c:pt>
                <c:pt idx="409">
                  <c:v>1070</c:v>
                </c:pt>
                <c:pt idx="410">
                  <c:v>1050</c:v>
                </c:pt>
                <c:pt idx="411">
                  <c:v>1029</c:v>
                </c:pt>
                <c:pt idx="412">
                  <c:v>1005</c:v>
                </c:pt>
                <c:pt idx="413">
                  <c:v>987</c:v>
                </c:pt>
                <c:pt idx="414">
                  <c:v>968</c:v>
                </c:pt>
                <c:pt idx="415">
                  <c:v>949</c:v>
                </c:pt>
                <c:pt idx="416">
                  <c:v>933</c:v>
                </c:pt>
                <c:pt idx="417">
                  <c:v>918</c:v>
                </c:pt>
                <c:pt idx="418">
                  <c:v>905</c:v>
                </c:pt>
                <c:pt idx="419">
                  <c:v>891</c:v>
                </c:pt>
                <c:pt idx="420">
                  <c:v>877</c:v>
                </c:pt>
                <c:pt idx="421">
                  <c:v>862</c:v>
                </c:pt>
                <c:pt idx="422">
                  <c:v>848</c:v>
                </c:pt>
                <c:pt idx="423">
                  <c:v>835</c:v>
                </c:pt>
                <c:pt idx="424">
                  <c:v>819</c:v>
                </c:pt>
                <c:pt idx="425">
                  <c:v>810</c:v>
                </c:pt>
                <c:pt idx="426">
                  <c:v>799</c:v>
                </c:pt>
                <c:pt idx="427">
                  <c:v>791</c:v>
                </c:pt>
                <c:pt idx="428">
                  <c:v>782</c:v>
                </c:pt>
                <c:pt idx="429">
                  <c:v>774</c:v>
                </c:pt>
                <c:pt idx="430">
                  <c:v>768</c:v>
                </c:pt>
                <c:pt idx="431">
                  <c:v>762</c:v>
                </c:pt>
                <c:pt idx="432">
                  <c:v>754</c:v>
                </c:pt>
                <c:pt idx="433">
                  <c:v>741</c:v>
                </c:pt>
                <c:pt idx="434">
                  <c:v>819</c:v>
                </c:pt>
                <c:pt idx="435">
                  <c:v>815</c:v>
                </c:pt>
                <c:pt idx="436">
                  <c:v>811</c:v>
                </c:pt>
                <c:pt idx="437">
                  <c:v>808</c:v>
                </c:pt>
                <c:pt idx="438">
                  <c:v>808</c:v>
                </c:pt>
                <c:pt idx="439">
                  <c:v>805</c:v>
                </c:pt>
                <c:pt idx="440">
                  <c:v>806</c:v>
                </c:pt>
                <c:pt idx="441">
                  <c:v>805</c:v>
                </c:pt>
                <c:pt idx="442">
                  <c:v>808</c:v>
                </c:pt>
                <c:pt idx="443">
                  <c:v>808</c:v>
                </c:pt>
                <c:pt idx="444">
                  <c:v>807</c:v>
                </c:pt>
                <c:pt idx="445">
                  <c:v>806</c:v>
                </c:pt>
                <c:pt idx="446">
                  <c:v>805</c:v>
                </c:pt>
                <c:pt idx="447">
                  <c:v>803</c:v>
                </c:pt>
                <c:pt idx="448">
                  <c:v>802</c:v>
                </c:pt>
                <c:pt idx="449">
                  <c:v>824</c:v>
                </c:pt>
                <c:pt idx="450">
                  <c:v>828</c:v>
                </c:pt>
                <c:pt idx="451">
                  <c:v>831</c:v>
                </c:pt>
                <c:pt idx="452">
                  <c:v>834</c:v>
                </c:pt>
                <c:pt idx="453">
                  <c:v>840</c:v>
                </c:pt>
                <c:pt idx="454">
                  <c:v>843</c:v>
                </c:pt>
                <c:pt idx="455">
                  <c:v>849</c:v>
                </c:pt>
                <c:pt idx="456">
                  <c:v>857</c:v>
                </c:pt>
                <c:pt idx="457">
                  <c:v>872</c:v>
                </c:pt>
                <c:pt idx="458">
                  <c:v>1056</c:v>
                </c:pt>
                <c:pt idx="459">
                  <c:v>1050</c:v>
                </c:pt>
                <c:pt idx="460">
                  <c:v>1041</c:v>
                </c:pt>
                <c:pt idx="461">
                  <c:v>1051</c:v>
                </c:pt>
                <c:pt idx="462">
                  <c:v>1050</c:v>
                </c:pt>
                <c:pt idx="463">
                  <c:v>1048</c:v>
                </c:pt>
                <c:pt idx="464">
                  <c:v>1045</c:v>
                </c:pt>
                <c:pt idx="465">
                  <c:v>1045</c:v>
                </c:pt>
                <c:pt idx="466">
                  <c:v>1042</c:v>
                </c:pt>
                <c:pt idx="467">
                  <c:v>1043</c:v>
                </c:pt>
                <c:pt idx="468">
                  <c:v>1042</c:v>
                </c:pt>
                <c:pt idx="469">
                  <c:v>1042</c:v>
                </c:pt>
                <c:pt idx="470">
                  <c:v>1047</c:v>
                </c:pt>
                <c:pt idx="471">
                  <c:v>1059</c:v>
                </c:pt>
                <c:pt idx="472">
                  <c:v>1071</c:v>
                </c:pt>
                <c:pt idx="473">
                  <c:v>1077</c:v>
                </c:pt>
                <c:pt idx="474">
                  <c:v>1080</c:v>
                </c:pt>
                <c:pt idx="475">
                  <c:v>1080</c:v>
                </c:pt>
                <c:pt idx="476">
                  <c:v>1078</c:v>
                </c:pt>
                <c:pt idx="477">
                  <c:v>1080</c:v>
                </c:pt>
                <c:pt idx="478">
                  <c:v>1078</c:v>
                </c:pt>
                <c:pt idx="479">
                  <c:v>1074</c:v>
                </c:pt>
                <c:pt idx="480">
                  <c:v>1070</c:v>
                </c:pt>
                <c:pt idx="481">
                  <c:v>1065</c:v>
                </c:pt>
                <c:pt idx="482">
                  <c:v>1045</c:v>
                </c:pt>
                <c:pt idx="483">
                  <c:v>1041</c:v>
                </c:pt>
                <c:pt idx="484">
                  <c:v>1038</c:v>
                </c:pt>
                <c:pt idx="485">
                  <c:v>1033</c:v>
                </c:pt>
                <c:pt idx="486">
                  <c:v>1032</c:v>
                </c:pt>
                <c:pt idx="487">
                  <c:v>1030</c:v>
                </c:pt>
                <c:pt idx="488">
                  <c:v>1026</c:v>
                </c:pt>
                <c:pt idx="489">
                  <c:v>1021</c:v>
                </c:pt>
                <c:pt idx="490">
                  <c:v>1018</c:v>
                </c:pt>
                <c:pt idx="491">
                  <c:v>1017</c:v>
                </c:pt>
                <c:pt idx="492">
                  <c:v>1014</c:v>
                </c:pt>
                <c:pt idx="493">
                  <c:v>1011</c:v>
                </c:pt>
                <c:pt idx="494">
                  <c:v>1009</c:v>
                </c:pt>
                <c:pt idx="495">
                  <c:v>1007</c:v>
                </c:pt>
                <c:pt idx="496">
                  <c:v>1004</c:v>
                </c:pt>
                <c:pt idx="497">
                  <c:v>1002</c:v>
                </c:pt>
                <c:pt idx="498">
                  <c:v>999</c:v>
                </c:pt>
                <c:pt idx="499">
                  <c:v>996</c:v>
                </c:pt>
                <c:pt idx="500">
                  <c:v>996</c:v>
                </c:pt>
                <c:pt idx="501">
                  <c:v>993</c:v>
                </c:pt>
                <c:pt idx="502">
                  <c:v>990</c:v>
                </c:pt>
                <c:pt idx="503">
                  <c:v>988</c:v>
                </c:pt>
                <c:pt idx="504">
                  <c:v>985</c:v>
                </c:pt>
                <c:pt idx="505">
                  <c:v>981</c:v>
                </c:pt>
                <c:pt idx="506">
                  <c:v>983</c:v>
                </c:pt>
                <c:pt idx="507">
                  <c:v>980</c:v>
                </c:pt>
                <c:pt idx="508">
                  <c:v>977</c:v>
                </c:pt>
                <c:pt idx="509">
                  <c:v>975</c:v>
                </c:pt>
                <c:pt idx="510">
                  <c:v>972</c:v>
                </c:pt>
                <c:pt idx="511">
                  <c:v>972</c:v>
                </c:pt>
                <c:pt idx="512">
                  <c:v>970</c:v>
                </c:pt>
                <c:pt idx="513">
                  <c:v>968</c:v>
                </c:pt>
                <c:pt idx="514">
                  <c:v>965</c:v>
                </c:pt>
                <c:pt idx="515">
                  <c:v>966</c:v>
                </c:pt>
                <c:pt idx="516">
                  <c:v>964</c:v>
                </c:pt>
                <c:pt idx="517">
                  <c:v>959</c:v>
                </c:pt>
                <c:pt idx="518">
                  <c:v>960</c:v>
                </c:pt>
                <c:pt idx="519">
                  <c:v>958</c:v>
                </c:pt>
                <c:pt idx="520">
                  <c:v>958</c:v>
                </c:pt>
                <c:pt idx="521">
                  <c:v>957</c:v>
                </c:pt>
                <c:pt idx="522">
                  <c:v>956</c:v>
                </c:pt>
                <c:pt idx="523">
                  <c:v>956</c:v>
                </c:pt>
                <c:pt idx="524">
                  <c:v>955</c:v>
                </c:pt>
                <c:pt idx="525">
                  <c:v>954</c:v>
                </c:pt>
                <c:pt idx="526">
                  <c:v>955</c:v>
                </c:pt>
                <c:pt idx="527">
                  <c:v>953</c:v>
                </c:pt>
                <c:pt idx="528">
                  <c:v>950</c:v>
                </c:pt>
                <c:pt idx="529">
                  <c:v>949</c:v>
                </c:pt>
                <c:pt idx="530">
                  <c:v>949</c:v>
                </c:pt>
                <c:pt idx="531">
                  <c:v>949</c:v>
                </c:pt>
                <c:pt idx="532">
                  <c:v>946</c:v>
                </c:pt>
                <c:pt idx="533">
                  <c:v>946</c:v>
                </c:pt>
                <c:pt idx="534">
                  <c:v>945</c:v>
                </c:pt>
                <c:pt idx="535">
                  <c:v>943</c:v>
                </c:pt>
                <c:pt idx="536">
                  <c:v>941</c:v>
                </c:pt>
                <c:pt idx="537">
                  <c:v>942</c:v>
                </c:pt>
                <c:pt idx="538">
                  <c:v>942</c:v>
                </c:pt>
                <c:pt idx="539">
                  <c:v>941</c:v>
                </c:pt>
                <c:pt idx="540">
                  <c:v>939</c:v>
                </c:pt>
                <c:pt idx="541">
                  <c:v>941</c:v>
                </c:pt>
                <c:pt idx="542">
                  <c:v>939</c:v>
                </c:pt>
                <c:pt idx="543">
                  <c:v>938</c:v>
                </c:pt>
                <c:pt idx="544">
                  <c:v>937</c:v>
                </c:pt>
                <c:pt idx="545">
                  <c:v>936</c:v>
                </c:pt>
                <c:pt idx="546">
                  <c:v>935</c:v>
                </c:pt>
                <c:pt idx="547">
                  <c:v>934</c:v>
                </c:pt>
                <c:pt idx="548">
                  <c:v>934</c:v>
                </c:pt>
                <c:pt idx="549">
                  <c:v>935</c:v>
                </c:pt>
                <c:pt idx="550">
                  <c:v>936</c:v>
                </c:pt>
                <c:pt idx="551">
                  <c:v>934</c:v>
                </c:pt>
                <c:pt idx="552">
                  <c:v>934</c:v>
                </c:pt>
                <c:pt idx="553">
                  <c:v>936</c:v>
                </c:pt>
                <c:pt idx="554">
                  <c:v>934</c:v>
                </c:pt>
                <c:pt idx="555">
                  <c:v>934</c:v>
                </c:pt>
                <c:pt idx="556">
                  <c:v>934</c:v>
                </c:pt>
                <c:pt idx="557">
                  <c:v>933</c:v>
                </c:pt>
                <c:pt idx="558">
                  <c:v>932</c:v>
                </c:pt>
                <c:pt idx="559">
                  <c:v>932</c:v>
                </c:pt>
                <c:pt idx="560">
                  <c:v>931</c:v>
                </c:pt>
                <c:pt idx="561">
                  <c:v>931</c:v>
                </c:pt>
                <c:pt idx="562">
                  <c:v>929</c:v>
                </c:pt>
                <c:pt idx="563">
                  <c:v>931</c:v>
                </c:pt>
                <c:pt idx="564">
                  <c:v>931</c:v>
                </c:pt>
                <c:pt idx="565">
                  <c:v>930</c:v>
                </c:pt>
                <c:pt idx="566">
                  <c:v>931</c:v>
                </c:pt>
                <c:pt idx="567">
                  <c:v>930</c:v>
                </c:pt>
                <c:pt idx="568">
                  <c:v>930</c:v>
                </c:pt>
                <c:pt idx="569">
                  <c:v>929</c:v>
                </c:pt>
                <c:pt idx="570">
                  <c:v>929</c:v>
                </c:pt>
                <c:pt idx="571">
                  <c:v>929</c:v>
                </c:pt>
                <c:pt idx="572">
                  <c:v>929</c:v>
                </c:pt>
                <c:pt idx="573">
                  <c:v>929</c:v>
                </c:pt>
                <c:pt idx="574">
                  <c:v>930</c:v>
                </c:pt>
                <c:pt idx="575">
                  <c:v>1318</c:v>
                </c:pt>
                <c:pt idx="576">
                  <c:v>1305</c:v>
                </c:pt>
                <c:pt idx="577">
                  <c:v>1293</c:v>
                </c:pt>
                <c:pt idx="578">
                  <c:v>1286</c:v>
                </c:pt>
                <c:pt idx="579">
                  <c:v>1277</c:v>
                </c:pt>
                <c:pt idx="580">
                  <c:v>1266</c:v>
                </c:pt>
                <c:pt idx="581">
                  <c:v>1254</c:v>
                </c:pt>
                <c:pt idx="582">
                  <c:v>1243</c:v>
                </c:pt>
                <c:pt idx="583">
                  <c:v>1231</c:v>
                </c:pt>
                <c:pt idx="584">
                  <c:v>1218</c:v>
                </c:pt>
                <c:pt idx="585">
                  <c:v>1207</c:v>
                </c:pt>
                <c:pt idx="586">
                  <c:v>1195</c:v>
                </c:pt>
                <c:pt idx="587">
                  <c:v>1182</c:v>
                </c:pt>
                <c:pt idx="588">
                  <c:v>1170</c:v>
                </c:pt>
                <c:pt idx="589">
                  <c:v>1156</c:v>
                </c:pt>
                <c:pt idx="590">
                  <c:v>1145</c:v>
                </c:pt>
                <c:pt idx="591">
                  <c:v>1133</c:v>
                </c:pt>
                <c:pt idx="592">
                  <c:v>1120</c:v>
                </c:pt>
                <c:pt idx="593">
                  <c:v>1112</c:v>
                </c:pt>
                <c:pt idx="594">
                  <c:v>1103</c:v>
                </c:pt>
                <c:pt idx="595">
                  <c:v>1095</c:v>
                </c:pt>
                <c:pt idx="596">
                  <c:v>1087</c:v>
                </c:pt>
                <c:pt idx="597">
                  <c:v>1080</c:v>
                </c:pt>
                <c:pt idx="598">
                  <c:v>1073</c:v>
                </c:pt>
                <c:pt idx="599">
                  <c:v>1064</c:v>
                </c:pt>
                <c:pt idx="600">
                  <c:v>1055</c:v>
                </c:pt>
                <c:pt idx="601">
                  <c:v>1047</c:v>
                </c:pt>
                <c:pt idx="602">
                  <c:v>1039</c:v>
                </c:pt>
                <c:pt idx="603">
                  <c:v>1032</c:v>
                </c:pt>
                <c:pt idx="604">
                  <c:v>1025</c:v>
                </c:pt>
                <c:pt idx="605">
                  <c:v>1018</c:v>
                </c:pt>
                <c:pt idx="606">
                  <c:v>1011</c:v>
                </c:pt>
                <c:pt idx="607">
                  <c:v>1005</c:v>
                </c:pt>
                <c:pt idx="608">
                  <c:v>1000</c:v>
                </c:pt>
                <c:pt idx="609">
                  <c:v>997</c:v>
                </c:pt>
                <c:pt idx="610">
                  <c:v>992</c:v>
                </c:pt>
                <c:pt idx="611">
                  <c:v>987</c:v>
                </c:pt>
                <c:pt idx="612">
                  <c:v>967</c:v>
                </c:pt>
                <c:pt idx="613">
                  <c:v>965</c:v>
                </c:pt>
                <c:pt idx="614">
                  <c:v>961</c:v>
                </c:pt>
                <c:pt idx="615">
                  <c:v>957</c:v>
                </c:pt>
                <c:pt idx="616">
                  <c:v>954</c:v>
                </c:pt>
                <c:pt idx="617">
                  <c:v>951</c:v>
                </c:pt>
                <c:pt idx="618">
                  <c:v>948</c:v>
                </c:pt>
                <c:pt idx="619">
                  <c:v>948</c:v>
                </c:pt>
                <c:pt idx="620">
                  <c:v>945</c:v>
                </c:pt>
                <c:pt idx="621">
                  <c:v>944</c:v>
                </c:pt>
                <c:pt idx="622">
                  <c:v>943</c:v>
                </c:pt>
                <c:pt idx="623">
                  <c:v>940</c:v>
                </c:pt>
                <c:pt idx="624">
                  <c:v>938</c:v>
                </c:pt>
                <c:pt idx="625">
                  <c:v>937</c:v>
                </c:pt>
                <c:pt idx="626">
                  <c:v>935</c:v>
                </c:pt>
                <c:pt idx="627">
                  <c:v>943</c:v>
                </c:pt>
                <c:pt idx="628">
                  <c:v>942</c:v>
                </c:pt>
                <c:pt idx="629">
                  <c:v>942</c:v>
                </c:pt>
                <c:pt idx="630">
                  <c:v>942</c:v>
                </c:pt>
                <c:pt idx="631">
                  <c:v>942</c:v>
                </c:pt>
                <c:pt idx="632">
                  <c:v>943</c:v>
                </c:pt>
                <c:pt idx="633">
                  <c:v>943</c:v>
                </c:pt>
                <c:pt idx="634">
                  <c:v>945</c:v>
                </c:pt>
                <c:pt idx="635">
                  <c:v>935</c:v>
                </c:pt>
                <c:pt idx="636">
                  <c:v>936</c:v>
                </c:pt>
                <c:pt idx="637">
                  <c:v>943</c:v>
                </c:pt>
                <c:pt idx="638">
                  <c:v>1106</c:v>
                </c:pt>
                <c:pt idx="639">
                  <c:v>1105</c:v>
                </c:pt>
                <c:pt idx="640">
                  <c:v>1105</c:v>
                </c:pt>
                <c:pt idx="641">
                  <c:v>1104</c:v>
                </c:pt>
                <c:pt idx="642">
                  <c:v>1102</c:v>
                </c:pt>
                <c:pt idx="643">
                  <c:v>1101</c:v>
                </c:pt>
                <c:pt idx="644">
                  <c:v>1099</c:v>
                </c:pt>
                <c:pt idx="645">
                  <c:v>1100</c:v>
                </c:pt>
                <c:pt idx="646">
                  <c:v>1099</c:v>
                </c:pt>
                <c:pt idx="647">
                  <c:v>1097</c:v>
                </c:pt>
                <c:pt idx="648">
                  <c:v>1094</c:v>
                </c:pt>
                <c:pt idx="649">
                  <c:v>1092</c:v>
                </c:pt>
                <c:pt idx="650">
                  <c:v>1092</c:v>
                </c:pt>
                <c:pt idx="651">
                  <c:v>1093</c:v>
                </c:pt>
                <c:pt idx="652">
                  <c:v>1090</c:v>
                </c:pt>
                <c:pt idx="653">
                  <c:v>1088</c:v>
                </c:pt>
                <c:pt idx="654">
                  <c:v>1078</c:v>
                </c:pt>
                <c:pt idx="655">
                  <c:v>1080</c:v>
                </c:pt>
                <c:pt idx="656">
                  <c:v>1078</c:v>
                </c:pt>
                <c:pt idx="657">
                  <c:v>1078</c:v>
                </c:pt>
                <c:pt idx="658">
                  <c:v>1077</c:v>
                </c:pt>
                <c:pt idx="659">
                  <c:v>1074</c:v>
                </c:pt>
                <c:pt idx="660">
                  <c:v>1073</c:v>
                </c:pt>
                <c:pt idx="661">
                  <c:v>1070</c:v>
                </c:pt>
                <c:pt idx="662">
                  <c:v>1071</c:v>
                </c:pt>
                <c:pt idx="663">
                  <c:v>1069</c:v>
                </c:pt>
                <c:pt idx="664">
                  <c:v>1068</c:v>
                </c:pt>
                <c:pt idx="665">
                  <c:v>1067</c:v>
                </c:pt>
                <c:pt idx="666">
                  <c:v>1065</c:v>
                </c:pt>
                <c:pt idx="667">
                  <c:v>1064</c:v>
                </c:pt>
                <c:pt idx="668">
                  <c:v>1063</c:v>
                </c:pt>
                <c:pt idx="669">
                  <c:v>1063</c:v>
                </c:pt>
                <c:pt idx="670">
                  <c:v>1065</c:v>
                </c:pt>
                <c:pt idx="671">
                  <c:v>1062</c:v>
                </c:pt>
                <c:pt idx="672">
                  <c:v>1111</c:v>
                </c:pt>
                <c:pt idx="673">
                  <c:v>1112</c:v>
                </c:pt>
                <c:pt idx="674">
                  <c:v>1109</c:v>
                </c:pt>
                <c:pt idx="675">
                  <c:v>1111</c:v>
                </c:pt>
                <c:pt idx="676">
                  <c:v>1111</c:v>
                </c:pt>
                <c:pt idx="677">
                  <c:v>1111</c:v>
                </c:pt>
                <c:pt idx="678">
                  <c:v>1111</c:v>
                </c:pt>
                <c:pt idx="679">
                  <c:v>1110</c:v>
                </c:pt>
                <c:pt idx="680">
                  <c:v>1110</c:v>
                </c:pt>
                <c:pt idx="681">
                  <c:v>1109</c:v>
                </c:pt>
                <c:pt idx="682">
                  <c:v>1107</c:v>
                </c:pt>
                <c:pt idx="683">
                  <c:v>1108</c:v>
                </c:pt>
                <c:pt idx="684">
                  <c:v>1107</c:v>
                </c:pt>
                <c:pt idx="685">
                  <c:v>1105</c:v>
                </c:pt>
                <c:pt idx="686">
                  <c:v>1105</c:v>
                </c:pt>
                <c:pt idx="687">
                  <c:v>1103</c:v>
                </c:pt>
                <c:pt idx="688">
                  <c:v>1101</c:v>
                </c:pt>
                <c:pt idx="689">
                  <c:v>1099</c:v>
                </c:pt>
                <c:pt idx="690">
                  <c:v>1094</c:v>
                </c:pt>
                <c:pt idx="691">
                  <c:v>1093</c:v>
                </c:pt>
                <c:pt idx="692">
                  <c:v>1096</c:v>
                </c:pt>
                <c:pt idx="693">
                  <c:v>1095</c:v>
                </c:pt>
                <c:pt idx="694">
                  <c:v>1097</c:v>
                </c:pt>
                <c:pt idx="695">
                  <c:v>1096</c:v>
                </c:pt>
                <c:pt idx="696">
                  <c:v>1097</c:v>
                </c:pt>
                <c:pt idx="697">
                  <c:v>1098</c:v>
                </c:pt>
                <c:pt idx="698">
                  <c:v>1131</c:v>
                </c:pt>
                <c:pt idx="699">
                  <c:v>1133</c:v>
                </c:pt>
                <c:pt idx="700">
                  <c:v>1133</c:v>
                </c:pt>
                <c:pt idx="701">
                  <c:v>1135</c:v>
                </c:pt>
                <c:pt idx="702">
                  <c:v>1136</c:v>
                </c:pt>
                <c:pt idx="703">
                  <c:v>1138</c:v>
                </c:pt>
                <c:pt idx="704">
                  <c:v>1139</c:v>
                </c:pt>
                <c:pt idx="705">
                  <c:v>1140</c:v>
                </c:pt>
                <c:pt idx="706">
                  <c:v>1141</c:v>
                </c:pt>
                <c:pt idx="707">
                  <c:v>1140</c:v>
                </c:pt>
                <c:pt idx="708">
                  <c:v>1131</c:v>
                </c:pt>
                <c:pt idx="709">
                  <c:v>1134</c:v>
                </c:pt>
                <c:pt idx="710">
                  <c:v>1134</c:v>
                </c:pt>
                <c:pt idx="711">
                  <c:v>1135</c:v>
                </c:pt>
                <c:pt idx="712">
                  <c:v>1135</c:v>
                </c:pt>
                <c:pt idx="713">
                  <c:v>1140</c:v>
                </c:pt>
                <c:pt idx="714">
                  <c:v>1141</c:v>
                </c:pt>
                <c:pt idx="715">
                  <c:v>1143</c:v>
                </c:pt>
                <c:pt idx="716">
                  <c:v>1144</c:v>
                </c:pt>
                <c:pt idx="717">
                  <c:v>1146</c:v>
                </c:pt>
                <c:pt idx="718">
                  <c:v>1147</c:v>
                </c:pt>
                <c:pt idx="719">
                  <c:v>1148</c:v>
                </c:pt>
                <c:pt idx="720">
                  <c:v>1153</c:v>
                </c:pt>
                <c:pt idx="721">
                  <c:v>1155</c:v>
                </c:pt>
                <c:pt idx="722">
                  <c:v>1157</c:v>
                </c:pt>
                <c:pt idx="723">
                  <c:v>1150</c:v>
                </c:pt>
                <c:pt idx="724">
                  <c:v>1152</c:v>
                </c:pt>
                <c:pt idx="725">
                  <c:v>1155</c:v>
                </c:pt>
                <c:pt idx="726">
                  <c:v>1157</c:v>
                </c:pt>
                <c:pt idx="727">
                  <c:v>1163</c:v>
                </c:pt>
                <c:pt idx="728">
                  <c:v>1166</c:v>
                </c:pt>
                <c:pt idx="729">
                  <c:v>1168</c:v>
                </c:pt>
                <c:pt idx="730">
                  <c:v>1170</c:v>
                </c:pt>
                <c:pt idx="731">
                  <c:v>1171</c:v>
                </c:pt>
                <c:pt idx="732">
                  <c:v>1175</c:v>
                </c:pt>
                <c:pt idx="733">
                  <c:v>1177</c:v>
                </c:pt>
                <c:pt idx="734">
                  <c:v>1178</c:v>
                </c:pt>
                <c:pt idx="735">
                  <c:v>1179</c:v>
                </c:pt>
                <c:pt idx="736">
                  <c:v>1182</c:v>
                </c:pt>
                <c:pt idx="737">
                  <c:v>1175</c:v>
                </c:pt>
                <c:pt idx="738">
                  <c:v>1176</c:v>
                </c:pt>
                <c:pt idx="739">
                  <c:v>1177</c:v>
                </c:pt>
                <c:pt idx="740">
                  <c:v>1178</c:v>
                </c:pt>
                <c:pt idx="741">
                  <c:v>1182</c:v>
                </c:pt>
                <c:pt idx="742">
                  <c:v>1185</c:v>
                </c:pt>
                <c:pt idx="743">
                  <c:v>1187</c:v>
                </c:pt>
                <c:pt idx="744">
                  <c:v>1196</c:v>
                </c:pt>
                <c:pt idx="745">
                  <c:v>1199</c:v>
                </c:pt>
                <c:pt idx="746">
                  <c:v>1203</c:v>
                </c:pt>
                <c:pt idx="747">
                  <c:v>1206</c:v>
                </c:pt>
                <c:pt idx="748">
                  <c:v>1209</c:v>
                </c:pt>
                <c:pt idx="749">
                  <c:v>1211</c:v>
                </c:pt>
                <c:pt idx="750">
                  <c:v>1216</c:v>
                </c:pt>
                <c:pt idx="751">
                  <c:v>1210</c:v>
                </c:pt>
                <c:pt idx="752">
                  <c:v>1215</c:v>
                </c:pt>
                <c:pt idx="753">
                  <c:v>1217</c:v>
                </c:pt>
                <c:pt idx="754">
                  <c:v>1220</c:v>
                </c:pt>
                <c:pt idx="755">
                  <c:v>1222</c:v>
                </c:pt>
                <c:pt idx="756">
                  <c:v>1224</c:v>
                </c:pt>
                <c:pt idx="757">
                  <c:v>1230</c:v>
                </c:pt>
                <c:pt idx="758">
                  <c:v>1232</c:v>
                </c:pt>
                <c:pt idx="759">
                  <c:v>1234</c:v>
                </c:pt>
                <c:pt idx="760">
                  <c:v>1236</c:v>
                </c:pt>
                <c:pt idx="761">
                  <c:v>1239</c:v>
                </c:pt>
                <c:pt idx="762">
                  <c:v>1244</c:v>
                </c:pt>
                <c:pt idx="763">
                  <c:v>1247</c:v>
                </c:pt>
                <c:pt idx="764">
                  <c:v>1252</c:v>
                </c:pt>
                <c:pt idx="765">
                  <c:v>1254</c:v>
                </c:pt>
                <c:pt idx="766">
                  <c:v>1258</c:v>
                </c:pt>
                <c:pt idx="767">
                  <c:v>1260</c:v>
                </c:pt>
                <c:pt idx="768">
                  <c:v>1262</c:v>
                </c:pt>
                <c:pt idx="769">
                  <c:v>1259</c:v>
                </c:pt>
                <c:pt idx="770">
                  <c:v>1261</c:v>
                </c:pt>
                <c:pt idx="771">
                  <c:v>1262</c:v>
                </c:pt>
                <c:pt idx="772">
                  <c:v>1263</c:v>
                </c:pt>
                <c:pt idx="773">
                  <c:v>1267</c:v>
                </c:pt>
                <c:pt idx="774">
                  <c:v>1269</c:v>
                </c:pt>
                <c:pt idx="775">
                  <c:v>1272</c:v>
                </c:pt>
                <c:pt idx="776">
                  <c:v>1274</c:v>
                </c:pt>
                <c:pt idx="777">
                  <c:v>1276</c:v>
                </c:pt>
                <c:pt idx="778">
                  <c:v>1277</c:v>
                </c:pt>
                <c:pt idx="779">
                  <c:v>1278</c:v>
                </c:pt>
                <c:pt idx="780">
                  <c:v>1282</c:v>
                </c:pt>
                <c:pt idx="781">
                  <c:v>1283</c:v>
                </c:pt>
                <c:pt idx="782">
                  <c:v>1289</c:v>
                </c:pt>
                <c:pt idx="783">
                  <c:v>1289</c:v>
                </c:pt>
                <c:pt idx="784">
                  <c:v>1291</c:v>
                </c:pt>
                <c:pt idx="785">
                  <c:v>1292</c:v>
                </c:pt>
                <c:pt idx="786">
                  <c:v>1293</c:v>
                </c:pt>
                <c:pt idx="787">
                  <c:v>1299</c:v>
                </c:pt>
                <c:pt idx="788">
                  <c:v>1299</c:v>
                </c:pt>
                <c:pt idx="789">
                  <c:v>1301</c:v>
                </c:pt>
                <c:pt idx="790">
                  <c:v>1305</c:v>
                </c:pt>
                <c:pt idx="791">
                  <c:v>1305</c:v>
                </c:pt>
                <c:pt idx="792">
                  <c:v>1306</c:v>
                </c:pt>
                <c:pt idx="793">
                  <c:v>1309</c:v>
                </c:pt>
                <c:pt idx="794">
                  <c:v>1304</c:v>
                </c:pt>
                <c:pt idx="795">
                  <c:v>1305</c:v>
                </c:pt>
                <c:pt idx="796">
                  <c:v>1309</c:v>
                </c:pt>
                <c:pt idx="797">
                  <c:v>1310</c:v>
                </c:pt>
                <c:pt idx="798">
                  <c:v>1313</c:v>
                </c:pt>
                <c:pt idx="799">
                  <c:v>1313</c:v>
                </c:pt>
                <c:pt idx="800">
                  <c:v>1313</c:v>
                </c:pt>
                <c:pt idx="801">
                  <c:v>1313</c:v>
                </c:pt>
                <c:pt idx="802">
                  <c:v>1314</c:v>
                </c:pt>
                <c:pt idx="803">
                  <c:v>1318</c:v>
                </c:pt>
                <c:pt idx="804">
                  <c:v>1317</c:v>
                </c:pt>
                <c:pt idx="805">
                  <c:v>1319</c:v>
                </c:pt>
                <c:pt idx="806">
                  <c:v>1319</c:v>
                </c:pt>
                <c:pt idx="807">
                  <c:v>1319</c:v>
                </c:pt>
                <c:pt idx="808">
                  <c:v>1319</c:v>
                </c:pt>
                <c:pt idx="809">
                  <c:v>1324</c:v>
                </c:pt>
                <c:pt idx="810">
                  <c:v>1323</c:v>
                </c:pt>
                <c:pt idx="811">
                  <c:v>1326</c:v>
                </c:pt>
                <c:pt idx="812">
                  <c:v>1327</c:v>
                </c:pt>
                <c:pt idx="813">
                  <c:v>1328</c:v>
                </c:pt>
                <c:pt idx="814">
                  <c:v>1333</c:v>
                </c:pt>
                <c:pt idx="815">
                  <c:v>1335</c:v>
                </c:pt>
                <c:pt idx="816">
                  <c:v>1336</c:v>
                </c:pt>
                <c:pt idx="817">
                  <c:v>1336</c:v>
                </c:pt>
                <c:pt idx="818">
                  <c:v>1337</c:v>
                </c:pt>
                <c:pt idx="819">
                  <c:v>1342</c:v>
                </c:pt>
                <c:pt idx="820">
                  <c:v>1342</c:v>
                </c:pt>
                <c:pt idx="821">
                  <c:v>1343</c:v>
                </c:pt>
                <c:pt idx="822">
                  <c:v>1344</c:v>
                </c:pt>
                <c:pt idx="823">
                  <c:v>1344</c:v>
                </c:pt>
                <c:pt idx="824">
                  <c:v>1346</c:v>
                </c:pt>
                <c:pt idx="825">
                  <c:v>1350</c:v>
                </c:pt>
                <c:pt idx="826">
                  <c:v>1350</c:v>
                </c:pt>
                <c:pt idx="827">
                  <c:v>1352</c:v>
                </c:pt>
                <c:pt idx="828">
                  <c:v>1353</c:v>
                </c:pt>
                <c:pt idx="829">
                  <c:v>1352</c:v>
                </c:pt>
                <c:pt idx="830">
                  <c:v>1353</c:v>
                </c:pt>
                <c:pt idx="831">
                  <c:v>1357</c:v>
                </c:pt>
                <c:pt idx="832">
                  <c:v>1358</c:v>
                </c:pt>
                <c:pt idx="833">
                  <c:v>1360</c:v>
                </c:pt>
                <c:pt idx="834">
                  <c:v>1361</c:v>
                </c:pt>
                <c:pt idx="835">
                  <c:v>1361</c:v>
                </c:pt>
                <c:pt idx="836">
                  <c:v>1363</c:v>
                </c:pt>
                <c:pt idx="837">
                  <c:v>1369</c:v>
                </c:pt>
                <c:pt idx="838">
                  <c:v>1371</c:v>
                </c:pt>
                <c:pt idx="839">
                  <c:v>1371</c:v>
                </c:pt>
                <c:pt idx="840">
                  <c:v>1372</c:v>
                </c:pt>
                <c:pt idx="841">
                  <c:v>1373</c:v>
                </c:pt>
                <c:pt idx="842">
                  <c:v>1376</c:v>
                </c:pt>
                <c:pt idx="843">
                  <c:v>1376</c:v>
                </c:pt>
                <c:pt idx="844">
                  <c:v>1375</c:v>
                </c:pt>
                <c:pt idx="845">
                  <c:v>1380</c:v>
                </c:pt>
                <c:pt idx="846">
                  <c:v>1380</c:v>
                </c:pt>
                <c:pt idx="847">
                  <c:v>1382</c:v>
                </c:pt>
                <c:pt idx="848">
                  <c:v>1382</c:v>
                </c:pt>
                <c:pt idx="849">
                  <c:v>1384</c:v>
                </c:pt>
                <c:pt idx="850">
                  <c:v>1382</c:v>
                </c:pt>
                <c:pt idx="851">
                  <c:v>1387</c:v>
                </c:pt>
                <c:pt idx="852">
                  <c:v>1387</c:v>
                </c:pt>
                <c:pt idx="853">
                  <c:v>1388</c:v>
                </c:pt>
                <c:pt idx="854">
                  <c:v>1387</c:v>
                </c:pt>
                <c:pt idx="855">
                  <c:v>1390</c:v>
                </c:pt>
                <c:pt idx="856">
                  <c:v>1392</c:v>
                </c:pt>
                <c:pt idx="857">
                  <c:v>1390</c:v>
                </c:pt>
                <c:pt idx="858">
                  <c:v>1391</c:v>
                </c:pt>
                <c:pt idx="859">
                  <c:v>1391</c:v>
                </c:pt>
                <c:pt idx="860">
                  <c:v>1391</c:v>
                </c:pt>
                <c:pt idx="861">
                  <c:v>1396</c:v>
                </c:pt>
                <c:pt idx="862">
                  <c:v>1398</c:v>
                </c:pt>
                <c:pt idx="863">
                  <c:v>1397</c:v>
                </c:pt>
                <c:pt idx="864">
                  <c:v>1398</c:v>
                </c:pt>
                <c:pt idx="865">
                  <c:v>1402</c:v>
                </c:pt>
                <c:pt idx="866">
                  <c:v>1401</c:v>
                </c:pt>
                <c:pt idx="867">
                  <c:v>1402</c:v>
                </c:pt>
                <c:pt idx="868">
                  <c:v>1400</c:v>
                </c:pt>
                <c:pt idx="869">
                  <c:v>1403</c:v>
                </c:pt>
                <c:pt idx="870">
                  <c:v>1404</c:v>
                </c:pt>
                <c:pt idx="871">
                  <c:v>1403</c:v>
                </c:pt>
                <c:pt idx="872">
                  <c:v>1400</c:v>
                </c:pt>
                <c:pt idx="873">
                  <c:v>1399</c:v>
                </c:pt>
                <c:pt idx="874">
                  <c:v>1402</c:v>
                </c:pt>
                <c:pt idx="875">
                  <c:v>1400</c:v>
                </c:pt>
                <c:pt idx="876">
                  <c:v>1399</c:v>
                </c:pt>
                <c:pt idx="877">
                  <c:v>1398</c:v>
                </c:pt>
                <c:pt idx="878">
                  <c:v>1394</c:v>
                </c:pt>
                <c:pt idx="879">
                  <c:v>1399</c:v>
                </c:pt>
                <c:pt idx="880">
                  <c:v>1398</c:v>
                </c:pt>
                <c:pt idx="881">
                  <c:v>1397</c:v>
                </c:pt>
                <c:pt idx="882">
                  <c:v>1396</c:v>
                </c:pt>
                <c:pt idx="883">
                  <c:v>1400</c:v>
                </c:pt>
                <c:pt idx="884">
                  <c:v>1399</c:v>
                </c:pt>
                <c:pt idx="885">
                  <c:v>1398</c:v>
                </c:pt>
                <c:pt idx="886">
                  <c:v>1399</c:v>
                </c:pt>
                <c:pt idx="887">
                  <c:v>1398</c:v>
                </c:pt>
                <c:pt idx="888">
                  <c:v>1402</c:v>
                </c:pt>
                <c:pt idx="889">
                  <c:v>1401</c:v>
                </c:pt>
                <c:pt idx="890">
                  <c:v>1402</c:v>
                </c:pt>
                <c:pt idx="891">
                  <c:v>1401</c:v>
                </c:pt>
                <c:pt idx="892">
                  <c:v>1405</c:v>
                </c:pt>
                <c:pt idx="893">
                  <c:v>1405</c:v>
                </c:pt>
                <c:pt idx="894">
                  <c:v>1401</c:v>
                </c:pt>
                <c:pt idx="895">
                  <c:v>1405</c:v>
                </c:pt>
                <c:pt idx="896">
                  <c:v>1405</c:v>
                </c:pt>
                <c:pt idx="897">
                  <c:v>1405</c:v>
                </c:pt>
                <c:pt idx="898">
                  <c:v>1408</c:v>
                </c:pt>
                <c:pt idx="899">
                  <c:v>1409</c:v>
                </c:pt>
                <c:pt idx="900">
                  <c:v>1408</c:v>
                </c:pt>
                <c:pt idx="901">
                  <c:v>1407</c:v>
                </c:pt>
                <c:pt idx="902">
                  <c:v>1407</c:v>
                </c:pt>
                <c:pt idx="903">
                  <c:v>1412</c:v>
                </c:pt>
                <c:pt idx="904">
                  <c:v>1411</c:v>
                </c:pt>
                <c:pt idx="905">
                  <c:v>1410</c:v>
                </c:pt>
                <c:pt idx="906">
                  <c:v>1409</c:v>
                </c:pt>
                <c:pt idx="907">
                  <c:v>1413</c:v>
                </c:pt>
                <c:pt idx="908">
                  <c:v>1411</c:v>
                </c:pt>
                <c:pt idx="909">
                  <c:v>1411</c:v>
                </c:pt>
                <c:pt idx="910">
                  <c:v>1411</c:v>
                </c:pt>
                <c:pt idx="911">
                  <c:v>1414</c:v>
                </c:pt>
                <c:pt idx="912">
                  <c:v>1414</c:v>
                </c:pt>
                <c:pt idx="913">
                  <c:v>1414</c:v>
                </c:pt>
                <c:pt idx="914">
                  <c:v>1412</c:v>
                </c:pt>
                <c:pt idx="915">
                  <c:v>1414</c:v>
                </c:pt>
                <c:pt idx="916">
                  <c:v>1414</c:v>
                </c:pt>
                <c:pt idx="917">
                  <c:v>1413</c:v>
                </c:pt>
                <c:pt idx="918">
                  <c:v>1412</c:v>
                </c:pt>
                <c:pt idx="919">
                  <c:v>1414</c:v>
                </c:pt>
                <c:pt idx="920">
                  <c:v>1414</c:v>
                </c:pt>
                <c:pt idx="921">
                  <c:v>1414</c:v>
                </c:pt>
                <c:pt idx="922">
                  <c:v>1412</c:v>
                </c:pt>
                <c:pt idx="923">
                  <c:v>1415</c:v>
                </c:pt>
                <c:pt idx="924">
                  <c:v>1413</c:v>
                </c:pt>
                <c:pt idx="925">
                  <c:v>1416</c:v>
                </c:pt>
                <c:pt idx="926">
                  <c:v>1415</c:v>
                </c:pt>
                <c:pt idx="927">
                  <c:v>1414</c:v>
                </c:pt>
                <c:pt idx="928">
                  <c:v>1412</c:v>
                </c:pt>
                <c:pt idx="929">
                  <c:v>1416</c:v>
                </c:pt>
                <c:pt idx="930">
                  <c:v>1414</c:v>
                </c:pt>
                <c:pt idx="931">
                  <c:v>1413</c:v>
                </c:pt>
                <c:pt idx="932">
                  <c:v>1412</c:v>
                </c:pt>
                <c:pt idx="933">
                  <c:v>1416</c:v>
                </c:pt>
                <c:pt idx="934">
                  <c:v>1417</c:v>
                </c:pt>
                <c:pt idx="935">
                  <c:v>1415</c:v>
                </c:pt>
                <c:pt idx="936">
                  <c:v>1418</c:v>
                </c:pt>
                <c:pt idx="937">
                  <c:v>1416</c:v>
                </c:pt>
                <c:pt idx="938">
                  <c:v>1415</c:v>
                </c:pt>
                <c:pt idx="939">
                  <c:v>1411</c:v>
                </c:pt>
                <c:pt idx="940">
                  <c:v>1413</c:v>
                </c:pt>
                <c:pt idx="941">
                  <c:v>1411</c:v>
                </c:pt>
                <c:pt idx="942">
                  <c:v>1409</c:v>
                </c:pt>
                <c:pt idx="943">
                  <c:v>1403</c:v>
                </c:pt>
                <c:pt idx="944">
                  <c:v>1402</c:v>
                </c:pt>
                <c:pt idx="945">
                  <c:v>1400</c:v>
                </c:pt>
                <c:pt idx="946">
                  <c:v>1400</c:v>
                </c:pt>
                <c:pt idx="947">
                  <c:v>1401</c:v>
                </c:pt>
                <c:pt idx="948">
                  <c:v>1399</c:v>
                </c:pt>
                <c:pt idx="949">
                  <c:v>1396</c:v>
                </c:pt>
                <c:pt idx="950">
                  <c:v>1394</c:v>
                </c:pt>
                <c:pt idx="951">
                  <c:v>1394</c:v>
                </c:pt>
                <c:pt idx="952">
                  <c:v>1394</c:v>
                </c:pt>
                <c:pt idx="953">
                  <c:v>1391</c:v>
                </c:pt>
                <c:pt idx="954">
                  <c:v>1389</c:v>
                </c:pt>
                <c:pt idx="955">
                  <c:v>1394</c:v>
                </c:pt>
                <c:pt idx="956">
                  <c:v>1390</c:v>
                </c:pt>
                <c:pt idx="957">
                  <c:v>1390</c:v>
                </c:pt>
                <c:pt idx="958">
                  <c:v>1391</c:v>
                </c:pt>
                <c:pt idx="959">
                  <c:v>1394</c:v>
                </c:pt>
                <c:pt idx="960">
                  <c:v>1393</c:v>
                </c:pt>
                <c:pt idx="961">
                  <c:v>1390</c:v>
                </c:pt>
                <c:pt idx="962">
                  <c:v>1389</c:v>
                </c:pt>
                <c:pt idx="963">
                  <c:v>1386</c:v>
                </c:pt>
                <c:pt idx="964">
                  <c:v>1384</c:v>
                </c:pt>
                <c:pt idx="965">
                  <c:v>1387</c:v>
                </c:pt>
                <c:pt idx="966">
                  <c:v>1384</c:v>
                </c:pt>
                <c:pt idx="967">
                  <c:v>1383</c:v>
                </c:pt>
                <c:pt idx="968">
                  <c:v>1382</c:v>
                </c:pt>
                <c:pt idx="969">
                  <c:v>1380</c:v>
                </c:pt>
                <c:pt idx="970">
                  <c:v>1384</c:v>
                </c:pt>
                <c:pt idx="971">
                  <c:v>1381</c:v>
                </c:pt>
                <c:pt idx="972">
                  <c:v>1378</c:v>
                </c:pt>
                <c:pt idx="973">
                  <c:v>1375</c:v>
                </c:pt>
                <c:pt idx="974">
                  <c:v>1378</c:v>
                </c:pt>
                <c:pt idx="975">
                  <c:v>1376</c:v>
                </c:pt>
                <c:pt idx="976">
                  <c:v>1374</c:v>
                </c:pt>
                <c:pt idx="977">
                  <c:v>1372</c:v>
                </c:pt>
                <c:pt idx="978">
                  <c:v>1373</c:v>
                </c:pt>
                <c:pt idx="979">
                  <c:v>1370</c:v>
                </c:pt>
                <c:pt idx="980">
                  <c:v>1369</c:v>
                </c:pt>
                <c:pt idx="981">
                  <c:v>1373</c:v>
                </c:pt>
                <c:pt idx="982">
                  <c:v>1373</c:v>
                </c:pt>
                <c:pt idx="983">
                  <c:v>1371</c:v>
                </c:pt>
                <c:pt idx="984">
                  <c:v>1369</c:v>
                </c:pt>
                <c:pt idx="985">
                  <c:v>1366</c:v>
                </c:pt>
                <c:pt idx="986">
                  <c:v>1367</c:v>
                </c:pt>
                <c:pt idx="987">
                  <c:v>1364</c:v>
                </c:pt>
                <c:pt idx="988">
                  <c:v>1363</c:v>
                </c:pt>
                <c:pt idx="989">
                  <c:v>1366</c:v>
                </c:pt>
                <c:pt idx="990">
                  <c:v>1363</c:v>
                </c:pt>
                <c:pt idx="991">
                  <c:v>1360</c:v>
                </c:pt>
                <c:pt idx="992">
                  <c:v>1358</c:v>
                </c:pt>
                <c:pt idx="993">
                  <c:v>1361</c:v>
                </c:pt>
                <c:pt idx="994">
                  <c:v>1358</c:v>
                </c:pt>
                <c:pt idx="995">
                  <c:v>1356</c:v>
                </c:pt>
                <c:pt idx="996">
                  <c:v>1354</c:v>
                </c:pt>
                <c:pt idx="997">
                  <c:v>1355</c:v>
                </c:pt>
                <c:pt idx="998">
                  <c:v>1352</c:v>
                </c:pt>
                <c:pt idx="999">
                  <c:v>1349</c:v>
                </c:pt>
                <c:pt idx="1000">
                  <c:v>1347</c:v>
                </c:pt>
                <c:pt idx="1001">
                  <c:v>1345</c:v>
                </c:pt>
                <c:pt idx="1002">
                  <c:v>1343</c:v>
                </c:pt>
                <c:pt idx="1003">
                  <c:v>1346</c:v>
                </c:pt>
                <c:pt idx="1004">
                  <c:v>1345</c:v>
                </c:pt>
                <c:pt idx="1005">
                  <c:v>1341</c:v>
                </c:pt>
                <c:pt idx="1006">
                  <c:v>1341</c:v>
                </c:pt>
                <c:pt idx="1007">
                  <c:v>1342</c:v>
                </c:pt>
                <c:pt idx="1008">
                  <c:v>1340</c:v>
                </c:pt>
                <c:pt idx="1009">
                  <c:v>1339</c:v>
                </c:pt>
                <c:pt idx="1010">
                  <c:v>1337</c:v>
                </c:pt>
                <c:pt idx="1011">
                  <c:v>1336</c:v>
                </c:pt>
                <c:pt idx="1012">
                  <c:v>1334</c:v>
                </c:pt>
                <c:pt idx="1013">
                  <c:v>1335</c:v>
                </c:pt>
                <c:pt idx="1014">
                  <c:v>1333</c:v>
                </c:pt>
                <c:pt idx="1015">
                  <c:v>1331</c:v>
                </c:pt>
                <c:pt idx="1016">
                  <c:v>1328</c:v>
                </c:pt>
                <c:pt idx="1017">
                  <c:v>1332</c:v>
                </c:pt>
                <c:pt idx="1018">
                  <c:v>1330</c:v>
                </c:pt>
                <c:pt idx="1019">
                  <c:v>1327</c:v>
                </c:pt>
                <c:pt idx="1020">
                  <c:v>1326</c:v>
                </c:pt>
                <c:pt idx="1021">
                  <c:v>1328</c:v>
                </c:pt>
                <c:pt idx="1022">
                  <c:v>1327</c:v>
                </c:pt>
                <c:pt idx="1023">
                  <c:v>1325</c:v>
                </c:pt>
                <c:pt idx="1024">
                  <c:v>1325</c:v>
                </c:pt>
                <c:pt idx="1025">
                  <c:v>1327</c:v>
                </c:pt>
                <c:pt idx="1026">
                  <c:v>1326</c:v>
                </c:pt>
                <c:pt idx="1027">
                  <c:v>1324</c:v>
                </c:pt>
                <c:pt idx="1028">
                  <c:v>1324</c:v>
                </c:pt>
                <c:pt idx="1029">
                  <c:v>1324</c:v>
                </c:pt>
                <c:pt idx="1030">
                  <c:v>1326</c:v>
                </c:pt>
                <c:pt idx="1031">
                  <c:v>1323</c:v>
                </c:pt>
                <c:pt idx="1032">
                  <c:v>1320</c:v>
                </c:pt>
                <c:pt idx="1033">
                  <c:v>1321</c:v>
                </c:pt>
                <c:pt idx="1034">
                  <c:v>1316</c:v>
                </c:pt>
                <c:pt idx="1035">
                  <c:v>1316</c:v>
                </c:pt>
                <c:pt idx="1036">
                  <c:v>1315</c:v>
                </c:pt>
                <c:pt idx="1037">
                  <c:v>1313</c:v>
                </c:pt>
                <c:pt idx="1038">
                  <c:v>1312</c:v>
                </c:pt>
                <c:pt idx="1039">
                  <c:v>1317</c:v>
                </c:pt>
                <c:pt idx="1040">
                  <c:v>1316</c:v>
                </c:pt>
                <c:pt idx="1041">
                  <c:v>1316</c:v>
                </c:pt>
                <c:pt idx="1042">
                  <c:v>1316</c:v>
                </c:pt>
                <c:pt idx="1043">
                  <c:v>1316</c:v>
                </c:pt>
                <c:pt idx="1044">
                  <c:v>1321</c:v>
                </c:pt>
                <c:pt idx="1045">
                  <c:v>1320</c:v>
                </c:pt>
                <c:pt idx="1046">
                  <c:v>1320</c:v>
                </c:pt>
                <c:pt idx="1047">
                  <c:v>1320</c:v>
                </c:pt>
                <c:pt idx="1048">
                  <c:v>1319</c:v>
                </c:pt>
                <c:pt idx="1049">
                  <c:v>1319</c:v>
                </c:pt>
                <c:pt idx="1050">
                  <c:v>1320</c:v>
                </c:pt>
                <c:pt idx="1051">
                  <c:v>1319</c:v>
                </c:pt>
                <c:pt idx="1052">
                  <c:v>1325</c:v>
                </c:pt>
                <c:pt idx="1053">
                  <c:v>1322</c:v>
                </c:pt>
                <c:pt idx="1054">
                  <c:v>1324</c:v>
                </c:pt>
                <c:pt idx="1055">
                  <c:v>1324</c:v>
                </c:pt>
                <c:pt idx="1056">
                  <c:v>1325</c:v>
                </c:pt>
                <c:pt idx="1057">
                  <c:v>1329</c:v>
                </c:pt>
                <c:pt idx="1058">
                  <c:v>1303</c:v>
                </c:pt>
                <c:pt idx="1059">
                  <c:v>1298</c:v>
                </c:pt>
                <c:pt idx="1060">
                  <c:v>1298</c:v>
                </c:pt>
                <c:pt idx="1061">
                  <c:v>1303</c:v>
                </c:pt>
                <c:pt idx="1062">
                  <c:v>1302</c:v>
                </c:pt>
                <c:pt idx="1063">
                  <c:v>1300</c:v>
                </c:pt>
                <c:pt idx="1064">
                  <c:v>1298</c:v>
                </c:pt>
                <c:pt idx="1065">
                  <c:v>1299</c:v>
                </c:pt>
                <c:pt idx="1066">
                  <c:v>1305</c:v>
                </c:pt>
                <c:pt idx="1067">
                  <c:v>1302</c:v>
                </c:pt>
                <c:pt idx="1068">
                  <c:v>1300</c:v>
                </c:pt>
                <c:pt idx="1069">
                  <c:v>1302</c:v>
                </c:pt>
                <c:pt idx="1070">
                  <c:v>1302</c:v>
                </c:pt>
                <c:pt idx="1071">
                  <c:v>1300</c:v>
                </c:pt>
                <c:pt idx="1072">
                  <c:v>1299</c:v>
                </c:pt>
                <c:pt idx="1073">
                  <c:v>1302</c:v>
                </c:pt>
                <c:pt idx="1074">
                  <c:v>1301</c:v>
                </c:pt>
                <c:pt idx="1075">
                  <c:v>1301</c:v>
                </c:pt>
                <c:pt idx="1076">
                  <c:v>1304</c:v>
                </c:pt>
                <c:pt idx="1077">
                  <c:v>1304</c:v>
                </c:pt>
                <c:pt idx="1078">
                  <c:v>1306</c:v>
                </c:pt>
                <c:pt idx="1079">
                  <c:v>1309</c:v>
                </c:pt>
                <c:pt idx="1080">
                  <c:v>1309</c:v>
                </c:pt>
                <c:pt idx="1081">
                  <c:v>1313</c:v>
                </c:pt>
                <c:pt idx="1082">
                  <c:v>1313</c:v>
                </c:pt>
                <c:pt idx="1083">
                  <c:v>1312</c:v>
                </c:pt>
                <c:pt idx="1084">
                  <c:v>1316</c:v>
                </c:pt>
                <c:pt idx="1085">
                  <c:v>1316</c:v>
                </c:pt>
                <c:pt idx="1086">
                  <c:v>1316</c:v>
                </c:pt>
                <c:pt idx="1087">
                  <c:v>1321</c:v>
                </c:pt>
                <c:pt idx="1088">
                  <c:v>1321</c:v>
                </c:pt>
                <c:pt idx="1089">
                  <c:v>1322</c:v>
                </c:pt>
                <c:pt idx="1090">
                  <c:v>1321</c:v>
                </c:pt>
                <c:pt idx="1091">
                  <c:v>1325</c:v>
                </c:pt>
                <c:pt idx="1092">
                  <c:v>1324</c:v>
                </c:pt>
                <c:pt idx="1093">
                  <c:v>1323</c:v>
                </c:pt>
                <c:pt idx="1094">
                  <c:v>1327</c:v>
                </c:pt>
                <c:pt idx="1095">
                  <c:v>1326</c:v>
                </c:pt>
                <c:pt idx="1096">
                  <c:v>1325</c:v>
                </c:pt>
                <c:pt idx="1097">
                  <c:v>1326</c:v>
                </c:pt>
                <c:pt idx="1098">
                  <c:v>1327</c:v>
                </c:pt>
                <c:pt idx="1099">
                  <c:v>1330</c:v>
                </c:pt>
                <c:pt idx="1100">
                  <c:v>1330</c:v>
                </c:pt>
                <c:pt idx="1101">
                  <c:v>1330</c:v>
                </c:pt>
                <c:pt idx="1102">
                  <c:v>1337</c:v>
                </c:pt>
                <c:pt idx="1103">
                  <c:v>1337</c:v>
                </c:pt>
                <c:pt idx="1104">
                  <c:v>1336</c:v>
                </c:pt>
                <c:pt idx="1105">
                  <c:v>1338</c:v>
                </c:pt>
                <c:pt idx="1106">
                  <c:v>1338</c:v>
                </c:pt>
                <c:pt idx="1107">
                  <c:v>1338</c:v>
                </c:pt>
                <c:pt idx="1108">
                  <c:v>1342</c:v>
                </c:pt>
                <c:pt idx="1109">
                  <c:v>1341</c:v>
                </c:pt>
                <c:pt idx="1110">
                  <c:v>1344</c:v>
                </c:pt>
                <c:pt idx="1111">
                  <c:v>1344</c:v>
                </c:pt>
                <c:pt idx="1112">
                  <c:v>1343</c:v>
                </c:pt>
                <c:pt idx="1113">
                  <c:v>1335</c:v>
                </c:pt>
                <c:pt idx="1114">
                  <c:v>1334</c:v>
                </c:pt>
                <c:pt idx="1115">
                  <c:v>1333</c:v>
                </c:pt>
                <c:pt idx="1116">
                  <c:v>1332</c:v>
                </c:pt>
                <c:pt idx="1117">
                  <c:v>1332</c:v>
                </c:pt>
                <c:pt idx="1118">
                  <c:v>1332</c:v>
                </c:pt>
                <c:pt idx="1119">
                  <c:v>1339</c:v>
                </c:pt>
                <c:pt idx="1120">
                  <c:v>1338</c:v>
                </c:pt>
                <c:pt idx="1121">
                  <c:v>1336</c:v>
                </c:pt>
                <c:pt idx="1122">
                  <c:v>1339</c:v>
                </c:pt>
                <c:pt idx="1123">
                  <c:v>1336</c:v>
                </c:pt>
                <c:pt idx="1124">
                  <c:v>1339</c:v>
                </c:pt>
                <c:pt idx="1125">
                  <c:v>1340</c:v>
                </c:pt>
                <c:pt idx="1126">
                  <c:v>1341</c:v>
                </c:pt>
                <c:pt idx="1127">
                  <c:v>1342</c:v>
                </c:pt>
                <c:pt idx="1128">
                  <c:v>1342</c:v>
                </c:pt>
                <c:pt idx="1129">
                  <c:v>1341</c:v>
                </c:pt>
                <c:pt idx="1130">
                  <c:v>1344</c:v>
                </c:pt>
                <c:pt idx="1131">
                  <c:v>1343</c:v>
                </c:pt>
                <c:pt idx="1132">
                  <c:v>1343</c:v>
                </c:pt>
                <c:pt idx="1133">
                  <c:v>1345</c:v>
                </c:pt>
                <c:pt idx="1134">
                  <c:v>1344</c:v>
                </c:pt>
                <c:pt idx="1135">
                  <c:v>1343</c:v>
                </c:pt>
                <c:pt idx="1136">
                  <c:v>1346</c:v>
                </c:pt>
                <c:pt idx="1137">
                  <c:v>1346</c:v>
                </c:pt>
                <c:pt idx="1138">
                  <c:v>1345</c:v>
                </c:pt>
                <c:pt idx="1139">
                  <c:v>1344</c:v>
                </c:pt>
                <c:pt idx="1140">
                  <c:v>1346</c:v>
                </c:pt>
                <c:pt idx="1141">
                  <c:v>1343</c:v>
                </c:pt>
                <c:pt idx="1142">
                  <c:v>1345</c:v>
                </c:pt>
                <c:pt idx="1143">
                  <c:v>1344</c:v>
                </c:pt>
                <c:pt idx="1144">
                  <c:v>1342</c:v>
                </c:pt>
                <c:pt idx="1145">
                  <c:v>1344</c:v>
                </c:pt>
                <c:pt idx="1146">
                  <c:v>1343</c:v>
                </c:pt>
                <c:pt idx="1147">
                  <c:v>1342</c:v>
                </c:pt>
                <c:pt idx="1148">
                  <c:v>1345</c:v>
                </c:pt>
                <c:pt idx="1149">
                  <c:v>1343</c:v>
                </c:pt>
                <c:pt idx="1150">
                  <c:v>1342</c:v>
                </c:pt>
                <c:pt idx="1151">
                  <c:v>1341</c:v>
                </c:pt>
                <c:pt idx="1152">
                  <c:v>1343</c:v>
                </c:pt>
                <c:pt idx="1153">
                  <c:v>1341</c:v>
                </c:pt>
                <c:pt idx="1154">
                  <c:v>1342</c:v>
                </c:pt>
                <c:pt idx="1155">
                  <c:v>1340</c:v>
                </c:pt>
                <c:pt idx="1156">
                  <c:v>1339</c:v>
                </c:pt>
                <c:pt idx="1157">
                  <c:v>1341</c:v>
                </c:pt>
                <c:pt idx="1158">
                  <c:v>1341</c:v>
                </c:pt>
                <c:pt idx="1159">
                  <c:v>1340</c:v>
                </c:pt>
                <c:pt idx="1160">
                  <c:v>1340</c:v>
                </c:pt>
                <c:pt idx="1161">
                  <c:v>1340</c:v>
                </c:pt>
                <c:pt idx="1162">
                  <c:v>1340</c:v>
                </c:pt>
                <c:pt idx="1163">
                  <c:v>1341</c:v>
                </c:pt>
                <c:pt idx="1164">
                  <c:v>1342</c:v>
                </c:pt>
                <c:pt idx="1165">
                  <c:v>1343</c:v>
                </c:pt>
                <c:pt idx="1166">
                  <c:v>1343</c:v>
                </c:pt>
                <c:pt idx="1167">
                  <c:v>1339</c:v>
                </c:pt>
                <c:pt idx="1168">
                  <c:v>1335</c:v>
                </c:pt>
                <c:pt idx="1169">
                  <c:v>1328</c:v>
                </c:pt>
                <c:pt idx="1170">
                  <c:v>1325</c:v>
                </c:pt>
                <c:pt idx="1171">
                  <c:v>1322</c:v>
                </c:pt>
                <c:pt idx="1172">
                  <c:v>1318</c:v>
                </c:pt>
                <c:pt idx="1173">
                  <c:v>1315</c:v>
                </c:pt>
                <c:pt idx="1174">
                  <c:v>1315</c:v>
                </c:pt>
                <c:pt idx="1175">
                  <c:v>1310</c:v>
                </c:pt>
                <c:pt idx="1176">
                  <c:v>1309</c:v>
                </c:pt>
                <c:pt idx="1177">
                  <c:v>1307</c:v>
                </c:pt>
                <c:pt idx="1178">
                  <c:v>1306</c:v>
                </c:pt>
                <c:pt idx="1179">
                  <c:v>1303</c:v>
                </c:pt>
                <c:pt idx="1180">
                  <c:v>1303</c:v>
                </c:pt>
                <c:pt idx="1181">
                  <c:v>1302</c:v>
                </c:pt>
                <c:pt idx="1182">
                  <c:v>1301</c:v>
                </c:pt>
                <c:pt idx="1183">
                  <c:v>1300</c:v>
                </c:pt>
                <c:pt idx="1184">
                  <c:v>1299</c:v>
                </c:pt>
                <c:pt idx="1185">
                  <c:v>1299</c:v>
                </c:pt>
                <c:pt idx="1186">
                  <c:v>1298</c:v>
                </c:pt>
                <c:pt idx="1187">
                  <c:v>1297</c:v>
                </c:pt>
                <c:pt idx="1188">
                  <c:v>1296</c:v>
                </c:pt>
                <c:pt idx="1189">
                  <c:v>1296</c:v>
                </c:pt>
                <c:pt idx="1190">
                  <c:v>1294</c:v>
                </c:pt>
                <c:pt idx="1191">
                  <c:v>1295</c:v>
                </c:pt>
                <c:pt idx="1192">
                  <c:v>1293</c:v>
                </c:pt>
                <c:pt idx="1193">
                  <c:v>1292</c:v>
                </c:pt>
                <c:pt idx="1194">
                  <c:v>1291</c:v>
                </c:pt>
                <c:pt idx="1195">
                  <c:v>1291</c:v>
                </c:pt>
                <c:pt idx="1196">
                  <c:v>1290</c:v>
                </c:pt>
                <c:pt idx="1197">
                  <c:v>1290</c:v>
                </c:pt>
                <c:pt idx="1198">
                  <c:v>1291</c:v>
                </c:pt>
                <c:pt idx="1199">
                  <c:v>1289</c:v>
                </c:pt>
                <c:pt idx="1200">
                  <c:v>1288</c:v>
                </c:pt>
                <c:pt idx="1201">
                  <c:v>1287</c:v>
                </c:pt>
                <c:pt idx="1202">
                  <c:v>1283</c:v>
                </c:pt>
                <c:pt idx="1203">
                  <c:v>1282</c:v>
                </c:pt>
                <c:pt idx="1204">
                  <c:v>1282</c:v>
                </c:pt>
                <c:pt idx="1205">
                  <c:v>1281</c:v>
                </c:pt>
                <c:pt idx="1206">
                  <c:v>1280</c:v>
                </c:pt>
                <c:pt idx="1207">
                  <c:v>1279</c:v>
                </c:pt>
                <c:pt idx="1208">
                  <c:v>1278</c:v>
                </c:pt>
                <c:pt idx="1209">
                  <c:v>1336</c:v>
                </c:pt>
                <c:pt idx="1210">
                  <c:v>1330</c:v>
                </c:pt>
                <c:pt idx="1211">
                  <c:v>1328</c:v>
                </c:pt>
                <c:pt idx="1212">
                  <c:v>1324</c:v>
                </c:pt>
                <c:pt idx="1213">
                  <c:v>1323</c:v>
                </c:pt>
                <c:pt idx="1214">
                  <c:v>1319</c:v>
                </c:pt>
                <c:pt idx="1215">
                  <c:v>1319</c:v>
                </c:pt>
                <c:pt idx="1216">
                  <c:v>1315</c:v>
                </c:pt>
                <c:pt idx="1217">
                  <c:v>1315</c:v>
                </c:pt>
                <c:pt idx="1218">
                  <c:v>1312</c:v>
                </c:pt>
                <c:pt idx="1219">
                  <c:v>1311</c:v>
                </c:pt>
                <c:pt idx="1220">
                  <c:v>1309</c:v>
                </c:pt>
                <c:pt idx="1221">
                  <c:v>1309</c:v>
                </c:pt>
                <c:pt idx="1222">
                  <c:v>1308</c:v>
                </c:pt>
                <c:pt idx="1223">
                  <c:v>1307</c:v>
                </c:pt>
                <c:pt idx="1224">
                  <c:v>1294</c:v>
                </c:pt>
                <c:pt idx="1225">
                  <c:v>1292</c:v>
                </c:pt>
                <c:pt idx="1226">
                  <c:v>1289</c:v>
                </c:pt>
                <c:pt idx="1227">
                  <c:v>1288</c:v>
                </c:pt>
                <c:pt idx="1228">
                  <c:v>1285</c:v>
                </c:pt>
                <c:pt idx="1229">
                  <c:v>1283</c:v>
                </c:pt>
                <c:pt idx="1230">
                  <c:v>1282</c:v>
                </c:pt>
                <c:pt idx="1231">
                  <c:v>1280</c:v>
                </c:pt>
                <c:pt idx="1232">
                  <c:v>1280</c:v>
                </c:pt>
                <c:pt idx="1233">
                  <c:v>1277</c:v>
                </c:pt>
                <c:pt idx="1234">
                  <c:v>1277</c:v>
                </c:pt>
                <c:pt idx="1235">
                  <c:v>1275</c:v>
                </c:pt>
                <c:pt idx="1236">
                  <c:v>1274</c:v>
                </c:pt>
                <c:pt idx="1237">
                  <c:v>1271</c:v>
                </c:pt>
                <c:pt idx="1238">
                  <c:v>1269</c:v>
                </c:pt>
                <c:pt idx="1239">
                  <c:v>1268</c:v>
                </c:pt>
                <c:pt idx="1240">
                  <c:v>1267</c:v>
                </c:pt>
                <c:pt idx="1241">
                  <c:v>1267</c:v>
                </c:pt>
                <c:pt idx="1242">
                  <c:v>1267</c:v>
                </c:pt>
                <c:pt idx="1243">
                  <c:v>1266</c:v>
                </c:pt>
                <c:pt idx="1244">
                  <c:v>1266</c:v>
                </c:pt>
                <c:pt idx="1245">
                  <c:v>1267</c:v>
                </c:pt>
                <c:pt idx="1246">
                  <c:v>1269</c:v>
                </c:pt>
                <c:pt idx="1247">
                  <c:v>1269</c:v>
                </c:pt>
                <c:pt idx="1248">
                  <c:v>1270</c:v>
                </c:pt>
                <c:pt idx="1249">
                  <c:v>1269</c:v>
                </c:pt>
                <c:pt idx="1250">
                  <c:v>1269</c:v>
                </c:pt>
                <c:pt idx="1251">
                  <c:v>1267</c:v>
                </c:pt>
                <c:pt idx="1252">
                  <c:v>1266</c:v>
                </c:pt>
                <c:pt idx="1253">
                  <c:v>1265</c:v>
                </c:pt>
                <c:pt idx="1254">
                  <c:v>1265</c:v>
                </c:pt>
                <c:pt idx="1255">
                  <c:v>1264</c:v>
                </c:pt>
                <c:pt idx="1256">
                  <c:v>1264</c:v>
                </c:pt>
                <c:pt idx="1257">
                  <c:v>1264</c:v>
                </c:pt>
                <c:pt idx="1258">
                  <c:v>1264</c:v>
                </c:pt>
                <c:pt idx="1259">
                  <c:v>1263</c:v>
                </c:pt>
                <c:pt idx="1260">
                  <c:v>1263</c:v>
                </c:pt>
                <c:pt idx="1261">
                  <c:v>1262</c:v>
                </c:pt>
                <c:pt idx="1262">
                  <c:v>1261</c:v>
                </c:pt>
                <c:pt idx="1263">
                  <c:v>1261</c:v>
                </c:pt>
                <c:pt idx="1264">
                  <c:v>1261</c:v>
                </c:pt>
                <c:pt idx="1265">
                  <c:v>1260</c:v>
                </c:pt>
                <c:pt idx="1266">
                  <c:v>1260</c:v>
                </c:pt>
                <c:pt idx="1267">
                  <c:v>1260</c:v>
                </c:pt>
                <c:pt idx="1268">
                  <c:v>1261</c:v>
                </c:pt>
                <c:pt idx="1269">
                  <c:v>1262</c:v>
                </c:pt>
                <c:pt idx="1270">
                  <c:v>1263</c:v>
                </c:pt>
                <c:pt idx="1271">
                  <c:v>1263</c:v>
                </c:pt>
                <c:pt idx="1272">
                  <c:v>1264</c:v>
                </c:pt>
                <c:pt idx="1273">
                  <c:v>1264</c:v>
                </c:pt>
                <c:pt idx="1274">
                  <c:v>1265</c:v>
                </c:pt>
                <c:pt idx="1275">
                  <c:v>1263</c:v>
                </c:pt>
                <c:pt idx="1276">
                  <c:v>1264</c:v>
                </c:pt>
                <c:pt idx="1277">
                  <c:v>1264</c:v>
                </c:pt>
                <c:pt idx="1278">
                  <c:v>1264</c:v>
                </c:pt>
                <c:pt idx="1279">
                  <c:v>1264</c:v>
                </c:pt>
                <c:pt idx="1280">
                  <c:v>1264</c:v>
                </c:pt>
                <c:pt idx="1281">
                  <c:v>1265</c:v>
                </c:pt>
                <c:pt idx="1282">
                  <c:v>1265</c:v>
                </c:pt>
                <c:pt idx="1283">
                  <c:v>1264</c:v>
                </c:pt>
                <c:pt idx="1284">
                  <c:v>1264</c:v>
                </c:pt>
                <c:pt idx="1285">
                  <c:v>1263</c:v>
                </c:pt>
                <c:pt idx="1286">
                  <c:v>1263</c:v>
                </c:pt>
                <c:pt idx="1287">
                  <c:v>1262</c:v>
                </c:pt>
                <c:pt idx="1288">
                  <c:v>1262</c:v>
                </c:pt>
                <c:pt idx="1289">
                  <c:v>1262</c:v>
                </c:pt>
                <c:pt idx="1290">
                  <c:v>1261</c:v>
                </c:pt>
                <c:pt idx="1291">
                  <c:v>1261</c:v>
                </c:pt>
                <c:pt idx="1292">
                  <c:v>1261</c:v>
                </c:pt>
                <c:pt idx="1293">
                  <c:v>1261</c:v>
                </c:pt>
                <c:pt idx="1294">
                  <c:v>1261</c:v>
                </c:pt>
                <c:pt idx="1295">
                  <c:v>1260</c:v>
                </c:pt>
                <c:pt idx="1296">
                  <c:v>1260</c:v>
                </c:pt>
                <c:pt idx="1297">
                  <c:v>1841</c:v>
                </c:pt>
                <c:pt idx="1298">
                  <c:v>1822</c:v>
                </c:pt>
                <c:pt idx="1299">
                  <c:v>1807</c:v>
                </c:pt>
                <c:pt idx="1300">
                  <c:v>1794</c:v>
                </c:pt>
                <c:pt idx="1301">
                  <c:v>1783</c:v>
                </c:pt>
                <c:pt idx="1302">
                  <c:v>1766</c:v>
                </c:pt>
                <c:pt idx="1303">
                  <c:v>1751</c:v>
                </c:pt>
                <c:pt idx="1304">
                  <c:v>1734</c:v>
                </c:pt>
                <c:pt idx="1305">
                  <c:v>1721</c:v>
                </c:pt>
                <c:pt idx="1306">
                  <c:v>1705</c:v>
                </c:pt>
                <c:pt idx="1307">
                  <c:v>1689</c:v>
                </c:pt>
                <c:pt idx="1308">
                  <c:v>1685</c:v>
                </c:pt>
                <c:pt idx="1309">
                  <c:v>1685</c:v>
                </c:pt>
                <c:pt idx="1310">
                  <c:v>1695</c:v>
                </c:pt>
                <c:pt idx="1311">
                  <c:v>1702</c:v>
                </c:pt>
                <c:pt idx="1312">
                  <c:v>1695</c:v>
                </c:pt>
                <c:pt idx="1313">
                  <c:v>1681</c:v>
                </c:pt>
                <c:pt idx="1314">
                  <c:v>1670</c:v>
                </c:pt>
                <c:pt idx="1315">
                  <c:v>1652</c:v>
                </c:pt>
                <c:pt idx="1316">
                  <c:v>1639</c:v>
                </c:pt>
                <c:pt idx="1317">
                  <c:v>1626</c:v>
                </c:pt>
                <c:pt idx="1318">
                  <c:v>1614</c:v>
                </c:pt>
                <c:pt idx="1319">
                  <c:v>1603</c:v>
                </c:pt>
                <c:pt idx="1320">
                  <c:v>1593</c:v>
                </c:pt>
                <c:pt idx="1321">
                  <c:v>1585</c:v>
                </c:pt>
                <c:pt idx="1322">
                  <c:v>1573</c:v>
                </c:pt>
                <c:pt idx="1323">
                  <c:v>1567</c:v>
                </c:pt>
                <c:pt idx="1324">
                  <c:v>1561</c:v>
                </c:pt>
                <c:pt idx="1325">
                  <c:v>1554</c:v>
                </c:pt>
                <c:pt idx="1326">
                  <c:v>1551</c:v>
                </c:pt>
                <c:pt idx="1327">
                  <c:v>1545</c:v>
                </c:pt>
                <c:pt idx="1328">
                  <c:v>1544</c:v>
                </c:pt>
                <c:pt idx="1329">
                  <c:v>1541</c:v>
                </c:pt>
                <c:pt idx="1330">
                  <c:v>1536</c:v>
                </c:pt>
                <c:pt idx="1331">
                  <c:v>1537</c:v>
                </c:pt>
                <c:pt idx="1332">
                  <c:v>1532</c:v>
                </c:pt>
                <c:pt idx="1333">
                  <c:v>1528</c:v>
                </c:pt>
                <c:pt idx="1334">
                  <c:v>1528</c:v>
                </c:pt>
                <c:pt idx="1335">
                  <c:v>1527</c:v>
                </c:pt>
                <c:pt idx="1336">
                  <c:v>1522</c:v>
                </c:pt>
                <c:pt idx="1337">
                  <c:v>1524</c:v>
                </c:pt>
                <c:pt idx="1338">
                  <c:v>1517</c:v>
                </c:pt>
                <c:pt idx="1339">
                  <c:v>1520</c:v>
                </c:pt>
                <c:pt idx="1340">
                  <c:v>1519</c:v>
                </c:pt>
                <c:pt idx="1341">
                  <c:v>1520</c:v>
                </c:pt>
                <c:pt idx="1342">
                  <c:v>1518</c:v>
                </c:pt>
                <c:pt idx="1343">
                  <c:v>1518</c:v>
                </c:pt>
                <c:pt idx="1344">
                  <c:v>1518</c:v>
                </c:pt>
                <c:pt idx="1345">
                  <c:v>1518</c:v>
                </c:pt>
                <c:pt idx="1346">
                  <c:v>1518</c:v>
                </c:pt>
                <c:pt idx="1347">
                  <c:v>1518</c:v>
                </c:pt>
                <c:pt idx="1348">
                  <c:v>1518</c:v>
                </c:pt>
                <c:pt idx="1349">
                  <c:v>1518</c:v>
                </c:pt>
                <c:pt idx="1350">
                  <c:v>1518</c:v>
                </c:pt>
                <c:pt idx="1351">
                  <c:v>1518</c:v>
                </c:pt>
                <c:pt idx="1352">
                  <c:v>1518</c:v>
                </c:pt>
                <c:pt idx="1353">
                  <c:v>1518</c:v>
                </c:pt>
                <c:pt idx="1354">
                  <c:v>1518</c:v>
                </c:pt>
                <c:pt idx="1355">
                  <c:v>1518</c:v>
                </c:pt>
                <c:pt idx="1356">
                  <c:v>1518</c:v>
                </c:pt>
                <c:pt idx="1357">
                  <c:v>1518</c:v>
                </c:pt>
                <c:pt idx="1358">
                  <c:v>1518</c:v>
                </c:pt>
                <c:pt idx="1359">
                  <c:v>1518</c:v>
                </c:pt>
                <c:pt idx="1360">
                  <c:v>1518</c:v>
                </c:pt>
                <c:pt idx="1361">
                  <c:v>1518</c:v>
                </c:pt>
                <c:pt idx="1362">
                  <c:v>1518</c:v>
                </c:pt>
                <c:pt idx="1363">
                  <c:v>1518</c:v>
                </c:pt>
                <c:pt idx="1364">
                  <c:v>1518</c:v>
                </c:pt>
                <c:pt idx="1365">
                  <c:v>1518</c:v>
                </c:pt>
                <c:pt idx="1366">
                  <c:v>1518</c:v>
                </c:pt>
                <c:pt idx="1367">
                  <c:v>1518</c:v>
                </c:pt>
                <c:pt idx="1368">
                  <c:v>1518</c:v>
                </c:pt>
                <c:pt idx="1369">
                  <c:v>1518</c:v>
                </c:pt>
                <c:pt idx="1370">
                  <c:v>1518</c:v>
                </c:pt>
                <c:pt idx="1371">
                  <c:v>1518</c:v>
                </c:pt>
                <c:pt idx="1372">
                  <c:v>1518</c:v>
                </c:pt>
                <c:pt idx="1373">
                  <c:v>1518</c:v>
                </c:pt>
                <c:pt idx="1374">
                  <c:v>1518</c:v>
                </c:pt>
                <c:pt idx="1375">
                  <c:v>1518</c:v>
                </c:pt>
                <c:pt idx="1376">
                  <c:v>1518</c:v>
                </c:pt>
                <c:pt idx="1377">
                  <c:v>1518</c:v>
                </c:pt>
                <c:pt idx="1378">
                  <c:v>1518</c:v>
                </c:pt>
                <c:pt idx="1379">
                  <c:v>1518</c:v>
                </c:pt>
                <c:pt idx="1380">
                  <c:v>1518</c:v>
                </c:pt>
                <c:pt idx="1381">
                  <c:v>1518</c:v>
                </c:pt>
                <c:pt idx="1382">
                  <c:v>1518</c:v>
                </c:pt>
                <c:pt idx="1383">
                  <c:v>1518</c:v>
                </c:pt>
                <c:pt idx="1384">
                  <c:v>1518</c:v>
                </c:pt>
                <c:pt idx="1385">
                  <c:v>1518</c:v>
                </c:pt>
                <c:pt idx="1386">
                  <c:v>1518</c:v>
                </c:pt>
                <c:pt idx="1387">
                  <c:v>1518</c:v>
                </c:pt>
                <c:pt idx="1388">
                  <c:v>1518</c:v>
                </c:pt>
                <c:pt idx="1389">
                  <c:v>1518</c:v>
                </c:pt>
                <c:pt idx="1390">
                  <c:v>1518</c:v>
                </c:pt>
                <c:pt idx="1391">
                  <c:v>1518</c:v>
                </c:pt>
                <c:pt idx="1392">
                  <c:v>1518</c:v>
                </c:pt>
                <c:pt idx="1393">
                  <c:v>1518</c:v>
                </c:pt>
                <c:pt idx="1394">
                  <c:v>1518</c:v>
                </c:pt>
                <c:pt idx="1395">
                  <c:v>1518</c:v>
                </c:pt>
                <c:pt idx="1396">
                  <c:v>1518</c:v>
                </c:pt>
                <c:pt idx="1397">
                  <c:v>1518</c:v>
                </c:pt>
                <c:pt idx="1398">
                  <c:v>1518</c:v>
                </c:pt>
                <c:pt idx="1399">
                  <c:v>1518</c:v>
                </c:pt>
                <c:pt idx="1400">
                  <c:v>1518</c:v>
                </c:pt>
                <c:pt idx="1401">
                  <c:v>1518</c:v>
                </c:pt>
                <c:pt idx="1402">
                  <c:v>1518</c:v>
                </c:pt>
                <c:pt idx="1403">
                  <c:v>1518</c:v>
                </c:pt>
                <c:pt idx="1404">
                  <c:v>1518</c:v>
                </c:pt>
                <c:pt idx="1405">
                  <c:v>1518</c:v>
                </c:pt>
                <c:pt idx="1406">
                  <c:v>1518</c:v>
                </c:pt>
                <c:pt idx="1407">
                  <c:v>1518</c:v>
                </c:pt>
                <c:pt idx="1408">
                  <c:v>1518</c:v>
                </c:pt>
                <c:pt idx="1409">
                  <c:v>1518</c:v>
                </c:pt>
                <c:pt idx="1410">
                  <c:v>1518</c:v>
                </c:pt>
                <c:pt idx="1411">
                  <c:v>1518</c:v>
                </c:pt>
                <c:pt idx="1412">
                  <c:v>1518</c:v>
                </c:pt>
                <c:pt idx="1413">
                  <c:v>1518</c:v>
                </c:pt>
                <c:pt idx="1414">
                  <c:v>1518</c:v>
                </c:pt>
                <c:pt idx="1415">
                  <c:v>1518</c:v>
                </c:pt>
                <c:pt idx="1416">
                  <c:v>1518</c:v>
                </c:pt>
                <c:pt idx="1417">
                  <c:v>1518</c:v>
                </c:pt>
                <c:pt idx="1418">
                  <c:v>1518</c:v>
                </c:pt>
                <c:pt idx="1419">
                  <c:v>1518</c:v>
                </c:pt>
                <c:pt idx="1420">
                  <c:v>1518</c:v>
                </c:pt>
                <c:pt idx="1421">
                  <c:v>1518</c:v>
                </c:pt>
                <c:pt idx="1422">
                  <c:v>1518</c:v>
                </c:pt>
                <c:pt idx="1423">
                  <c:v>1518</c:v>
                </c:pt>
                <c:pt idx="1424">
                  <c:v>1518</c:v>
                </c:pt>
                <c:pt idx="1425">
                  <c:v>1518</c:v>
                </c:pt>
                <c:pt idx="1426">
                  <c:v>1518</c:v>
                </c:pt>
                <c:pt idx="1427">
                  <c:v>1518</c:v>
                </c:pt>
                <c:pt idx="1428">
                  <c:v>1518</c:v>
                </c:pt>
                <c:pt idx="1429">
                  <c:v>1518</c:v>
                </c:pt>
                <c:pt idx="1430">
                  <c:v>1518</c:v>
                </c:pt>
                <c:pt idx="1431">
                  <c:v>1518</c:v>
                </c:pt>
                <c:pt idx="1432">
                  <c:v>1518</c:v>
                </c:pt>
                <c:pt idx="1433">
                  <c:v>1518</c:v>
                </c:pt>
                <c:pt idx="1434">
                  <c:v>1518</c:v>
                </c:pt>
                <c:pt idx="1435">
                  <c:v>1518</c:v>
                </c:pt>
                <c:pt idx="1436">
                  <c:v>1518</c:v>
                </c:pt>
                <c:pt idx="1437">
                  <c:v>1518</c:v>
                </c:pt>
                <c:pt idx="1438">
                  <c:v>1518</c:v>
                </c:pt>
                <c:pt idx="1439">
                  <c:v>1518</c:v>
                </c:pt>
                <c:pt idx="1440">
                  <c:v>1518</c:v>
                </c:pt>
                <c:pt idx="1441">
                  <c:v>1518</c:v>
                </c:pt>
                <c:pt idx="1442">
                  <c:v>1518</c:v>
                </c:pt>
                <c:pt idx="1443">
                  <c:v>1518</c:v>
                </c:pt>
                <c:pt idx="1444">
                  <c:v>1518</c:v>
                </c:pt>
                <c:pt idx="1445">
                  <c:v>1518</c:v>
                </c:pt>
                <c:pt idx="1446">
                  <c:v>1518</c:v>
                </c:pt>
                <c:pt idx="1447">
                  <c:v>1518</c:v>
                </c:pt>
                <c:pt idx="1448">
                  <c:v>1518</c:v>
                </c:pt>
                <c:pt idx="1449">
                  <c:v>1518</c:v>
                </c:pt>
                <c:pt idx="1450">
                  <c:v>1518</c:v>
                </c:pt>
                <c:pt idx="1451">
                  <c:v>1518</c:v>
                </c:pt>
                <c:pt idx="1452">
                  <c:v>1518</c:v>
                </c:pt>
                <c:pt idx="1453">
                  <c:v>1518</c:v>
                </c:pt>
                <c:pt idx="1454">
                  <c:v>1518</c:v>
                </c:pt>
                <c:pt idx="1455">
                  <c:v>1518</c:v>
                </c:pt>
                <c:pt idx="1456">
                  <c:v>1518</c:v>
                </c:pt>
                <c:pt idx="1457">
                  <c:v>1518</c:v>
                </c:pt>
                <c:pt idx="1458">
                  <c:v>1518</c:v>
                </c:pt>
                <c:pt idx="1459">
                  <c:v>1518</c:v>
                </c:pt>
                <c:pt idx="1460">
                  <c:v>1518</c:v>
                </c:pt>
                <c:pt idx="1461">
                  <c:v>1518</c:v>
                </c:pt>
                <c:pt idx="1462">
                  <c:v>1518</c:v>
                </c:pt>
                <c:pt idx="1463">
                  <c:v>1518</c:v>
                </c:pt>
                <c:pt idx="1464">
                  <c:v>1518</c:v>
                </c:pt>
                <c:pt idx="1465">
                  <c:v>1518</c:v>
                </c:pt>
                <c:pt idx="1466">
                  <c:v>1518</c:v>
                </c:pt>
                <c:pt idx="1467">
                  <c:v>1518</c:v>
                </c:pt>
                <c:pt idx="1468">
                  <c:v>1518</c:v>
                </c:pt>
                <c:pt idx="1469">
                  <c:v>1518</c:v>
                </c:pt>
                <c:pt idx="1470">
                  <c:v>1518</c:v>
                </c:pt>
                <c:pt idx="1471">
                  <c:v>1518</c:v>
                </c:pt>
                <c:pt idx="1472">
                  <c:v>1518</c:v>
                </c:pt>
                <c:pt idx="1473">
                  <c:v>1518</c:v>
                </c:pt>
                <c:pt idx="1474">
                  <c:v>1518</c:v>
                </c:pt>
                <c:pt idx="1475">
                  <c:v>1518</c:v>
                </c:pt>
                <c:pt idx="1476">
                  <c:v>1518</c:v>
                </c:pt>
                <c:pt idx="1477">
                  <c:v>1518</c:v>
                </c:pt>
                <c:pt idx="1478">
                  <c:v>1518</c:v>
                </c:pt>
                <c:pt idx="1479">
                  <c:v>1518</c:v>
                </c:pt>
                <c:pt idx="1480">
                  <c:v>1518</c:v>
                </c:pt>
                <c:pt idx="1481">
                  <c:v>1518</c:v>
                </c:pt>
                <c:pt idx="1482">
                  <c:v>1518</c:v>
                </c:pt>
                <c:pt idx="1483">
                  <c:v>1518</c:v>
                </c:pt>
                <c:pt idx="1484">
                  <c:v>1518</c:v>
                </c:pt>
                <c:pt idx="1485">
                  <c:v>1518</c:v>
                </c:pt>
                <c:pt idx="1486">
                  <c:v>1518</c:v>
                </c:pt>
                <c:pt idx="1487">
                  <c:v>1518</c:v>
                </c:pt>
                <c:pt idx="1488">
                  <c:v>1518</c:v>
                </c:pt>
                <c:pt idx="1489">
                  <c:v>1518</c:v>
                </c:pt>
                <c:pt idx="1490">
                  <c:v>1518</c:v>
                </c:pt>
                <c:pt idx="1491">
                  <c:v>1518</c:v>
                </c:pt>
                <c:pt idx="1492">
                  <c:v>1518</c:v>
                </c:pt>
                <c:pt idx="1493">
                  <c:v>1518</c:v>
                </c:pt>
                <c:pt idx="1494">
                  <c:v>1518</c:v>
                </c:pt>
                <c:pt idx="1495">
                  <c:v>1518</c:v>
                </c:pt>
                <c:pt idx="1496">
                  <c:v>1518</c:v>
                </c:pt>
                <c:pt idx="1497">
                  <c:v>1518</c:v>
                </c:pt>
                <c:pt idx="1498">
                  <c:v>1518</c:v>
                </c:pt>
                <c:pt idx="1499">
                  <c:v>1518</c:v>
                </c:pt>
                <c:pt idx="1500">
                  <c:v>1518</c:v>
                </c:pt>
                <c:pt idx="1501">
                  <c:v>1518</c:v>
                </c:pt>
                <c:pt idx="1502">
                  <c:v>1518</c:v>
                </c:pt>
                <c:pt idx="1503">
                  <c:v>1518</c:v>
                </c:pt>
                <c:pt idx="1504">
                  <c:v>1518</c:v>
                </c:pt>
                <c:pt idx="1505">
                  <c:v>1518</c:v>
                </c:pt>
                <c:pt idx="1506">
                  <c:v>1518</c:v>
                </c:pt>
                <c:pt idx="1507">
                  <c:v>1518</c:v>
                </c:pt>
                <c:pt idx="1508">
                  <c:v>1518</c:v>
                </c:pt>
                <c:pt idx="1509">
                  <c:v>1518</c:v>
                </c:pt>
                <c:pt idx="1510">
                  <c:v>1518</c:v>
                </c:pt>
                <c:pt idx="1511">
                  <c:v>1518</c:v>
                </c:pt>
                <c:pt idx="1512">
                  <c:v>1518</c:v>
                </c:pt>
                <c:pt idx="1513">
                  <c:v>1518</c:v>
                </c:pt>
                <c:pt idx="1514">
                  <c:v>1518</c:v>
                </c:pt>
                <c:pt idx="1515">
                  <c:v>1518</c:v>
                </c:pt>
                <c:pt idx="1516">
                  <c:v>1518</c:v>
                </c:pt>
                <c:pt idx="1517">
                  <c:v>1518</c:v>
                </c:pt>
                <c:pt idx="1518">
                  <c:v>1518</c:v>
                </c:pt>
                <c:pt idx="1519">
                  <c:v>1518</c:v>
                </c:pt>
                <c:pt idx="1520">
                  <c:v>1518</c:v>
                </c:pt>
                <c:pt idx="1521">
                  <c:v>1518</c:v>
                </c:pt>
                <c:pt idx="1522">
                  <c:v>1518</c:v>
                </c:pt>
                <c:pt idx="1523">
                  <c:v>1518</c:v>
                </c:pt>
                <c:pt idx="1524">
                  <c:v>1518</c:v>
                </c:pt>
                <c:pt idx="1525">
                  <c:v>1518</c:v>
                </c:pt>
                <c:pt idx="1526">
                  <c:v>1518</c:v>
                </c:pt>
                <c:pt idx="1527">
                  <c:v>1518</c:v>
                </c:pt>
                <c:pt idx="1528">
                  <c:v>1518</c:v>
                </c:pt>
                <c:pt idx="1529">
                  <c:v>1518</c:v>
                </c:pt>
                <c:pt idx="1530">
                  <c:v>1518</c:v>
                </c:pt>
                <c:pt idx="1531">
                  <c:v>1518</c:v>
                </c:pt>
                <c:pt idx="1532">
                  <c:v>1518</c:v>
                </c:pt>
                <c:pt idx="1533">
                  <c:v>1518</c:v>
                </c:pt>
                <c:pt idx="1534">
                  <c:v>1518</c:v>
                </c:pt>
                <c:pt idx="1535">
                  <c:v>1518</c:v>
                </c:pt>
                <c:pt idx="1536">
                  <c:v>2039</c:v>
                </c:pt>
                <c:pt idx="1537">
                  <c:v>2035</c:v>
                </c:pt>
                <c:pt idx="1538">
                  <c:v>2026</c:v>
                </c:pt>
                <c:pt idx="1539">
                  <c:v>2019</c:v>
                </c:pt>
                <c:pt idx="1540">
                  <c:v>2009</c:v>
                </c:pt>
                <c:pt idx="1541">
                  <c:v>1999</c:v>
                </c:pt>
                <c:pt idx="1542">
                  <c:v>1986</c:v>
                </c:pt>
                <c:pt idx="1543">
                  <c:v>1976</c:v>
                </c:pt>
                <c:pt idx="1544">
                  <c:v>1957</c:v>
                </c:pt>
                <c:pt idx="1545">
                  <c:v>2005</c:v>
                </c:pt>
                <c:pt idx="1546">
                  <c:v>2040</c:v>
                </c:pt>
                <c:pt idx="1547">
                  <c:v>2038</c:v>
                </c:pt>
                <c:pt idx="1548">
                  <c:v>2032</c:v>
                </c:pt>
                <c:pt idx="1549">
                  <c:v>2037</c:v>
                </c:pt>
                <c:pt idx="1550">
                  <c:v>2048</c:v>
                </c:pt>
                <c:pt idx="1551">
                  <c:v>2037</c:v>
                </c:pt>
                <c:pt idx="1552">
                  <c:v>2036</c:v>
                </c:pt>
                <c:pt idx="1553">
                  <c:v>2033</c:v>
                </c:pt>
                <c:pt idx="1554">
                  <c:v>2035</c:v>
                </c:pt>
                <c:pt idx="1555">
                  <c:v>2029</c:v>
                </c:pt>
                <c:pt idx="1556">
                  <c:v>2025</c:v>
                </c:pt>
                <c:pt idx="1557">
                  <c:v>2017</c:v>
                </c:pt>
                <c:pt idx="1558">
                  <c:v>1985</c:v>
                </c:pt>
                <c:pt idx="1559">
                  <c:v>2039</c:v>
                </c:pt>
                <c:pt idx="1560">
                  <c:v>2035</c:v>
                </c:pt>
                <c:pt idx="1561">
                  <c:v>2057</c:v>
                </c:pt>
                <c:pt idx="1562">
                  <c:v>2059</c:v>
                </c:pt>
                <c:pt idx="1563">
                  <c:v>2056</c:v>
                </c:pt>
                <c:pt idx="1564">
                  <c:v>2057</c:v>
                </c:pt>
                <c:pt idx="1565">
                  <c:v>2051</c:v>
                </c:pt>
                <c:pt idx="1566">
                  <c:v>2050</c:v>
                </c:pt>
                <c:pt idx="1567">
                  <c:v>2045</c:v>
                </c:pt>
                <c:pt idx="1568">
                  <c:v>2043</c:v>
                </c:pt>
                <c:pt idx="1569">
                  <c:v>2041</c:v>
                </c:pt>
                <c:pt idx="1570">
                  <c:v>2025</c:v>
                </c:pt>
                <c:pt idx="1571">
                  <c:v>2056</c:v>
                </c:pt>
                <c:pt idx="1572">
                  <c:v>2046</c:v>
                </c:pt>
                <c:pt idx="1573">
                  <c:v>2050</c:v>
                </c:pt>
                <c:pt idx="1574">
                  <c:v>2063</c:v>
                </c:pt>
                <c:pt idx="1575">
                  <c:v>2063</c:v>
                </c:pt>
                <c:pt idx="1576">
                  <c:v>2064</c:v>
                </c:pt>
                <c:pt idx="1577">
                  <c:v>2061</c:v>
                </c:pt>
                <c:pt idx="1578">
                  <c:v>2052</c:v>
                </c:pt>
                <c:pt idx="1579">
                  <c:v>2056</c:v>
                </c:pt>
                <c:pt idx="1580">
                  <c:v>2052</c:v>
                </c:pt>
                <c:pt idx="1581">
                  <c:v>2047</c:v>
                </c:pt>
                <c:pt idx="1582">
                  <c:v>2036</c:v>
                </c:pt>
                <c:pt idx="1583">
                  <c:v>2062</c:v>
                </c:pt>
                <c:pt idx="1584">
                  <c:v>2059</c:v>
                </c:pt>
                <c:pt idx="1585">
                  <c:v>2058</c:v>
                </c:pt>
                <c:pt idx="1586">
                  <c:v>2069</c:v>
                </c:pt>
                <c:pt idx="1587">
                  <c:v>2069</c:v>
                </c:pt>
                <c:pt idx="1588">
                  <c:v>2068</c:v>
                </c:pt>
                <c:pt idx="1589">
                  <c:v>2066</c:v>
                </c:pt>
                <c:pt idx="1590">
                  <c:v>2062</c:v>
                </c:pt>
                <c:pt idx="1591">
                  <c:v>2057</c:v>
                </c:pt>
                <c:pt idx="1592">
                  <c:v>2052</c:v>
                </c:pt>
                <c:pt idx="1593">
                  <c:v>2043</c:v>
                </c:pt>
                <c:pt idx="1594">
                  <c:v>2068</c:v>
                </c:pt>
                <c:pt idx="1595">
                  <c:v>2064</c:v>
                </c:pt>
                <c:pt idx="1596">
                  <c:v>2073</c:v>
                </c:pt>
                <c:pt idx="1597">
                  <c:v>2072</c:v>
                </c:pt>
                <c:pt idx="1598">
                  <c:v>2071</c:v>
                </c:pt>
                <c:pt idx="1599">
                  <c:v>2068</c:v>
                </c:pt>
                <c:pt idx="1600">
                  <c:v>2070</c:v>
                </c:pt>
                <c:pt idx="1601">
                  <c:v>2065</c:v>
                </c:pt>
                <c:pt idx="1602">
                  <c:v>2065</c:v>
                </c:pt>
                <c:pt idx="1603">
                  <c:v>2058</c:v>
                </c:pt>
                <c:pt idx="1604">
                  <c:v>2054</c:v>
                </c:pt>
                <c:pt idx="1605">
                  <c:v>2069</c:v>
                </c:pt>
                <c:pt idx="1606">
                  <c:v>2079</c:v>
                </c:pt>
                <c:pt idx="1607">
                  <c:v>2078</c:v>
                </c:pt>
                <c:pt idx="1608">
                  <c:v>2078</c:v>
                </c:pt>
                <c:pt idx="1609">
                  <c:v>2078</c:v>
                </c:pt>
                <c:pt idx="1610">
                  <c:v>2078</c:v>
                </c:pt>
                <c:pt idx="1611">
                  <c:v>2077</c:v>
                </c:pt>
                <c:pt idx="1612">
                  <c:v>2076</c:v>
                </c:pt>
                <c:pt idx="1613">
                  <c:v>2069</c:v>
                </c:pt>
                <c:pt idx="1614">
                  <c:v>2065</c:v>
                </c:pt>
                <c:pt idx="1615">
                  <c:v>2077</c:v>
                </c:pt>
                <c:pt idx="1616">
                  <c:v>2086</c:v>
                </c:pt>
                <c:pt idx="1617">
                  <c:v>2083</c:v>
                </c:pt>
                <c:pt idx="1618">
                  <c:v>2082</c:v>
                </c:pt>
                <c:pt idx="1619">
                  <c:v>2080</c:v>
                </c:pt>
                <c:pt idx="1620">
                  <c:v>2084</c:v>
                </c:pt>
                <c:pt idx="1621">
                  <c:v>2083</c:v>
                </c:pt>
                <c:pt idx="1622">
                  <c:v>2076</c:v>
                </c:pt>
                <c:pt idx="1623">
                  <c:v>2074</c:v>
                </c:pt>
                <c:pt idx="1624">
                  <c:v>2071</c:v>
                </c:pt>
                <c:pt idx="1625">
                  <c:v>2068</c:v>
                </c:pt>
                <c:pt idx="1626">
                  <c:v>2083</c:v>
                </c:pt>
                <c:pt idx="1627">
                  <c:v>2085</c:v>
                </c:pt>
                <c:pt idx="1628">
                  <c:v>2085</c:v>
                </c:pt>
                <c:pt idx="1629">
                  <c:v>2085</c:v>
                </c:pt>
                <c:pt idx="1630">
                  <c:v>2083</c:v>
                </c:pt>
                <c:pt idx="1631">
                  <c:v>2080</c:v>
                </c:pt>
                <c:pt idx="1632">
                  <c:v>2081</c:v>
                </c:pt>
                <c:pt idx="1633">
                  <c:v>2082</c:v>
                </c:pt>
                <c:pt idx="1634">
                  <c:v>2079</c:v>
                </c:pt>
                <c:pt idx="1635">
                  <c:v>2077</c:v>
                </c:pt>
                <c:pt idx="1636">
                  <c:v>2084</c:v>
                </c:pt>
                <c:pt idx="1637">
                  <c:v>2086</c:v>
                </c:pt>
                <c:pt idx="1638">
                  <c:v>2086</c:v>
                </c:pt>
                <c:pt idx="1639">
                  <c:v>2087</c:v>
                </c:pt>
                <c:pt idx="1640">
                  <c:v>2089</c:v>
                </c:pt>
                <c:pt idx="1641">
                  <c:v>2082</c:v>
                </c:pt>
                <c:pt idx="1642">
                  <c:v>2082</c:v>
                </c:pt>
                <c:pt idx="1643">
                  <c:v>2079</c:v>
                </c:pt>
                <c:pt idx="1644">
                  <c:v>2079</c:v>
                </c:pt>
                <c:pt idx="1645">
                  <c:v>2083</c:v>
                </c:pt>
                <c:pt idx="1646">
                  <c:v>2087</c:v>
                </c:pt>
                <c:pt idx="1647">
                  <c:v>2087</c:v>
                </c:pt>
                <c:pt idx="1648">
                  <c:v>2087</c:v>
                </c:pt>
                <c:pt idx="1649">
                  <c:v>2088</c:v>
                </c:pt>
                <c:pt idx="1650">
                  <c:v>2082</c:v>
                </c:pt>
                <c:pt idx="1651">
                  <c:v>2082</c:v>
                </c:pt>
                <c:pt idx="1652">
                  <c:v>2082</c:v>
                </c:pt>
                <c:pt idx="1653">
                  <c:v>2079</c:v>
                </c:pt>
                <c:pt idx="1654">
                  <c:v>2092</c:v>
                </c:pt>
                <c:pt idx="1655">
                  <c:v>2092</c:v>
                </c:pt>
                <c:pt idx="1656">
                  <c:v>2087</c:v>
                </c:pt>
                <c:pt idx="1657">
                  <c:v>2086</c:v>
                </c:pt>
                <c:pt idx="1658">
                  <c:v>2089</c:v>
                </c:pt>
                <c:pt idx="1659">
                  <c:v>2087</c:v>
                </c:pt>
                <c:pt idx="1660">
                  <c:v>2087</c:v>
                </c:pt>
                <c:pt idx="1661">
                  <c:v>2084</c:v>
                </c:pt>
                <c:pt idx="1662">
                  <c:v>2087</c:v>
                </c:pt>
                <c:pt idx="1663">
                  <c:v>2087</c:v>
                </c:pt>
                <c:pt idx="1664">
                  <c:v>2087</c:v>
                </c:pt>
                <c:pt idx="1665">
                  <c:v>2088</c:v>
                </c:pt>
                <c:pt idx="1666">
                  <c:v>2088</c:v>
                </c:pt>
                <c:pt idx="1667">
                  <c:v>2086</c:v>
                </c:pt>
                <c:pt idx="1668">
                  <c:v>2085</c:v>
                </c:pt>
                <c:pt idx="1669">
                  <c:v>2086</c:v>
                </c:pt>
                <c:pt idx="1670">
                  <c:v>2087</c:v>
                </c:pt>
                <c:pt idx="1671">
                  <c:v>2090</c:v>
                </c:pt>
                <c:pt idx="1672">
                  <c:v>2088</c:v>
                </c:pt>
                <c:pt idx="1673">
                  <c:v>2090</c:v>
                </c:pt>
                <c:pt idx="1674">
                  <c:v>2089</c:v>
                </c:pt>
                <c:pt idx="1675">
                  <c:v>2088</c:v>
                </c:pt>
                <c:pt idx="1676">
                  <c:v>2090</c:v>
                </c:pt>
                <c:pt idx="1677">
                  <c:v>2089</c:v>
                </c:pt>
                <c:pt idx="1678">
                  <c:v>2086</c:v>
                </c:pt>
                <c:pt idx="1679">
                  <c:v>2088</c:v>
                </c:pt>
                <c:pt idx="1680">
                  <c:v>2091</c:v>
                </c:pt>
                <c:pt idx="1681">
                  <c:v>2092</c:v>
                </c:pt>
                <c:pt idx="1682">
                  <c:v>2090</c:v>
                </c:pt>
                <c:pt idx="1683">
                  <c:v>2092</c:v>
                </c:pt>
                <c:pt idx="1684">
                  <c:v>2087</c:v>
                </c:pt>
                <c:pt idx="1685">
                  <c:v>2086</c:v>
                </c:pt>
                <c:pt idx="1686">
                  <c:v>2090</c:v>
                </c:pt>
                <c:pt idx="1687">
                  <c:v>2090</c:v>
                </c:pt>
                <c:pt idx="1688">
                  <c:v>2091</c:v>
                </c:pt>
                <c:pt idx="1689">
                  <c:v>2088</c:v>
                </c:pt>
                <c:pt idx="1690">
                  <c:v>2087</c:v>
                </c:pt>
                <c:pt idx="1691">
                  <c:v>2088</c:v>
                </c:pt>
                <c:pt idx="1692">
                  <c:v>2086</c:v>
                </c:pt>
                <c:pt idx="1693">
                  <c:v>2088</c:v>
                </c:pt>
                <c:pt idx="1694">
                  <c:v>2091</c:v>
                </c:pt>
                <c:pt idx="1695">
                  <c:v>2092</c:v>
                </c:pt>
                <c:pt idx="1696">
                  <c:v>2086</c:v>
                </c:pt>
                <c:pt idx="1697">
                  <c:v>2087</c:v>
                </c:pt>
                <c:pt idx="1698">
                  <c:v>2088</c:v>
                </c:pt>
                <c:pt idx="1699">
                  <c:v>2088</c:v>
                </c:pt>
                <c:pt idx="1700">
                  <c:v>2089</c:v>
                </c:pt>
                <c:pt idx="1701">
                  <c:v>2088</c:v>
                </c:pt>
                <c:pt idx="1702">
                  <c:v>2086</c:v>
                </c:pt>
                <c:pt idx="1703">
                  <c:v>2089</c:v>
                </c:pt>
                <c:pt idx="1704">
                  <c:v>2089</c:v>
                </c:pt>
                <c:pt idx="1705">
                  <c:v>2088</c:v>
                </c:pt>
                <c:pt idx="1706">
                  <c:v>2088</c:v>
                </c:pt>
                <c:pt idx="1707">
                  <c:v>2091</c:v>
                </c:pt>
                <c:pt idx="1708">
                  <c:v>2087</c:v>
                </c:pt>
                <c:pt idx="1709">
                  <c:v>2084</c:v>
                </c:pt>
                <c:pt idx="1710">
                  <c:v>2085</c:v>
                </c:pt>
                <c:pt idx="1711">
                  <c:v>2086</c:v>
                </c:pt>
                <c:pt idx="1712">
                  <c:v>2089</c:v>
                </c:pt>
                <c:pt idx="1713">
                  <c:v>2087</c:v>
                </c:pt>
                <c:pt idx="1714">
                  <c:v>2084</c:v>
                </c:pt>
                <c:pt idx="1715">
                  <c:v>2088</c:v>
                </c:pt>
                <c:pt idx="1716">
                  <c:v>2082</c:v>
                </c:pt>
                <c:pt idx="1717">
                  <c:v>2081</c:v>
                </c:pt>
                <c:pt idx="1718">
                  <c:v>2084</c:v>
                </c:pt>
                <c:pt idx="1719">
                  <c:v>2085</c:v>
                </c:pt>
                <c:pt idx="1720">
                  <c:v>2084</c:v>
                </c:pt>
                <c:pt idx="1721">
                  <c:v>2085</c:v>
                </c:pt>
                <c:pt idx="1722">
                  <c:v>2081</c:v>
                </c:pt>
                <c:pt idx="1723">
                  <c:v>2079</c:v>
                </c:pt>
                <c:pt idx="1724">
                  <c:v>2081</c:v>
                </c:pt>
                <c:pt idx="1725">
                  <c:v>2079</c:v>
                </c:pt>
                <c:pt idx="1726">
                  <c:v>2084</c:v>
                </c:pt>
                <c:pt idx="1727">
                  <c:v>2083</c:v>
                </c:pt>
                <c:pt idx="1728">
                  <c:v>2085</c:v>
                </c:pt>
                <c:pt idx="1729">
                  <c:v>2085</c:v>
                </c:pt>
                <c:pt idx="1730">
                  <c:v>2081</c:v>
                </c:pt>
                <c:pt idx="1731">
                  <c:v>2077</c:v>
                </c:pt>
                <c:pt idx="1732">
                  <c:v>2077</c:v>
                </c:pt>
                <c:pt idx="1733">
                  <c:v>2080</c:v>
                </c:pt>
                <c:pt idx="1734">
                  <c:v>2081</c:v>
                </c:pt>
                <c:pt idx="1735">
                  <c:v>2081</c:v>
                </c:pt>
                <c:pt idx="1736">
                  <c:v>2080</c:v>
                </c:pt>
                <c:pt idx="1737">
                  <c:v>2078</c:v>
                </c:pt>
                <c:pt idx="1738">
                  <c:v>2078</c:v>
                </c:pt>
                <c:pt idx="1739">
                  <c:v>2077</c:v>
                </c:pt>
                <c:pt idx="1740">
                  <c:v>2077</c:v>
                </c:pt>
                <c:pt idx="1741">
                  <c:v>2078</c:v>
                </c:pt>
                <c:pt idx="1742">
                  <c:v>2079</c:v>
                </c:pt>
                <c:pt idx="1743">
                  <c:v>2080</c:v>
                </c:pt>
                <c:pt idx="1744">
                  <c:v>2080</c:v>
                </c:pt>
                <c:pt idx="1745">
                  <c:v>2074</c:v>
                </c:pt>
                <c:pt idx="1746">
                  <c:v>2075</c:v>
                </c:pt>
                <c:pt idx="1747">
                  <c:v>2072</c:v>
                </c:pt>
                <c:pt idx="1748">
                  <c:v>2077</c:v>
                </c:pt>
                <c:pt idx="1749">
                  <c:v>2079</c:v>
                </c:pt>
                <c:pt idx="1750">
                  <c:v>2078</c:v>
                </c:pt>
                <c:pt idx="1751">
                  <c:v>2078</c:v>
                </c:pt>
                <c:pt idx="1752">
                  <c:v>2079</c:v>
                </c:pt>
                <c:pt idx="1753">
                  <c:v>2078</c:v>
                </c:pt>
                <c:pt idx="1754">
                  <c:v>2078</c:v>
                </c:pt>
                <c:pt idx="1755">
                  <c:v>2076</c:v>
                </c:pt>
                <c:pt idx="1756">
                  <c:v>2074</c:v>
                </c:pt>
                <c:pt idx="1757">
                  <c:v>2074</c:v>
                </c:pt>
                <c:pt idx="1758">
                  <c:v>2074</c:v>
                </c:pt>
                <c:pt idx="1759">
                  <c:v>2073</c:v>
                </c:pt>
                <c:pt idx="1760">
                  <c:v>2073</c:v>
                </c:pt>
                <c:pt idx="1761">
                  <c:v>2075</c:v>
                </c:pt>
                <c:pt idx="1762">
                  <c:v>2075</c:v>
                </c:pt>
                <c:pt idx="1763">
                  <c:v>2073</c:v>
                </c:pt>
                <c:pt idx="1764">
                  <c:v>2075</c:v>
                </c:pt>
                <c:pt idx="1765">
                  <c:v>2076</c:v>
                </c:pt>
                <c:pt idx="1766">
                  <c:v>2077</c:v>
                </c:pt>
                <c:pt idx="1767">
                  <c:v>2077</c:v>
                </c:pt>
                <c:pt idx="1768">
                  <c:v>2071</c:v>
                </c:pt>
                <c:pt idx="1769">
                  <c:v>2071</c:v>
                </c:pt>
                <c:pt idx="1770">
                  <c:v>2071</c:v>
                </c:pt>
                <c:pt idx="1771">
                  <c:v>2073</c:v>
                </c:pt>
                <c:pt idx="1772">
                  <c:v>2074</c:v>
                </c:pt>
                <c:pt idx="1773">
                  <c:v>2074</c:v>
                </c:pt>
                <c:pt idx="1774">
                  <c:v>2074</c:v>
                </c:pt>
                <c:pt idx="1775">
                  <c:v>2074</c:v>
                </c:pt>
                <c:pt idx="1776">
                  <c:v>2075</c:v>
                </c:pt>
                <c:pt idx="1777">
                  <c:v>2079</c:v>
                </c:pt>
                <c:pt idx="1778">
                  <c:v>2072</c:v>
                </c:pt>
                <c:pt idx="1779">
                  <c:v>2071</c:v>
                </c:pt>
                <c:pt idx="1780">
                  <c:v>2071</c:v>
                </c:pt>
                <c:pt idx="1781">
                  <c:v>2072</c:v>
                </c:pt>
                <c:pt idx="1782">
                  <c:v>2072</c:v>
                </c:pt>
                <c:pt idx="1783">
                  <c:v>2070</c:v>
                </c:pt>
                <c:pt idx="1784">
                  <c:v>2072</c:v>
                </c:pt>
                <c:pt idx="1785">
                  <c:v>2071</c:v>
                </c:pt>
                <c:pt idx="1786">
                  <c:v>2072</c:v>
                </c:pt>
                <c:pt idx="1787">
                  <c:v>2071</c:v>
                </c:pt>
                <c:pt idx="1788">
                  <c:v>2068</c:v>
                </c:pt>
                <c:pt idx="1789">
                  <c:v>2068</c:v>
                </c:pt>
                <c:pt idx="1790">
                  <c:v>2065</c:v>
                </c:pt>
                <c:pt idx="1791">
                  <c:v>2068</c:v>
                </c:pt>
                <c:pt idx="1792">
                  <c:v>2069</c:v>
                </c:pt>
                <c:pt idx="1793">
                  <c:v>2068</c:v>
                </c:pt>
                <c:pt idx="1794">
                  <c:v>2068</c:v>
                </c:pt>
                <c:pt idx="1795">
                  <c:v>2069</c:v>
                </c:pt>
                <c:pt idx="1796">
                  <c:v>2070</c:v>
                </c:pt>
                <c:pt idx="1797">
                  <c:v>2070</c:v>
                </c:pt>
                <c:pt idx="1798">
                  <c:v>2069</c:v>
                </c:pt>
                <c:pt idx="1799">
                  <c:v>2068</c:v>
                </c:pt>
                <c:pt idx="1800">
                  <c:v>2067</c:v>
                </c:pt>
                <c:pt idx="1801">
                  <c:v>2068</c:v>
                </c:pt>
                <c:pt idx="1802">
                  <c:v>2064</c:v>
                </c:pt>
                <c:pt idx="1803">
                  <c:v>2062</c:v>
                </c:pt>
                <c:pt idx="1804">
                  <c:v>2062</c:v>
                </c:pt>
                <c:pt idx="1805">
                  <c:v>2062</c:v>
                </c:pt>
                <c:pt idx="1806">
                  <c:v>2060</c:v>
                </c:pt>
                <c:pt idx="1807">
                  <c:v>2059</c:v>
                </c:pt>
                <c:pt idx="1808">
                  <c:v>2060</c:v>
                </c:pt>
                <c:pt idx="1809">
                  <c:v>2058</c:v>
                </c:pt>
                <c:pt idx="1810">
                  <c:v>2060</c:v>
                </c:pt>
                <c:pt idx="1811">
                  <c:v>2059</c:v>
                </c:pt>
                <c:pt idx="1812">
                  <c:v>2060</c:v>
                </c:pt>
                <c:pt idx="1813">
                  <c:v>2060</c:v>
                </c:pt>
                <c:pt idx="1814">
                  <c:v>2061</c:v>
                </c:pt>
                <c:pt idx="1815">
                  <c:v>2061</c:v>
                </c:pt>
                <c:pt idx="1816">
                  <c:v>2060</c:v>
                </c:pt>
                <c:pt idx="1817">
                  <c:v>2054</c:v>
                </c:pt>
                <c:pt idx="1818">
                  <c:v>2056</c:v>
                </c:pt>
                <c:pt idx="1819">
                  <c:v>2056</c:v>
                </c:pt>
                <c:pt idx="1820">
                  <c:v>2058</c:v>
                </c:pt>
                <c:pt idx="1821">
                  <c:v>2055</c:v>
                </c:pt>
                <c:pt idx="1822">
                  <c:v>2057</c:v>
                </c:pt>
                <c:pt idx="1823">
                  <c:v>2056</c:v>
                </c:pt>
                <c:pt idx="1824">
                  <c:v>2055</c:v>
                </c:pt>
                <c:pt idx="1825">
                  <c:v>2063</c:v>
                </c:pt>
                <c:pt idx="1826">
                  <c:v>2062</c:v>
                </c:pt>
                <c:pt idx="1827">
                  <c:v>2062</c:v>
                </c:pt>
                <c:pt idx="1828">
                  <c:v>2062</c:v>
                </c:pt>
                <c:pt idx="1829">
                  <c:v>2061</c:v>
                </c:pt>
                <c:pt idx="1830">
                  <c:v>2062</c:v>
                </c:pt>
                <c:pt idx="1831">
                  <c:v>2060</c:v>
                </c:pt>
                <c:pt idx="1832">
                  <c:v>2064</c:v>
                </c:pt>
                <c:pt idx="1833">
                  <c:v>2065</c:v>
                </c:pt>
                <c:pt idx="1834">
                  <c:v>2061</c:v>
                </c:pt>
                <c:pt idx="1835">
                  <c:v>2064</c:v>
                </c:pt>
                <c:pt idx="1836">
                  <c:v>2058</c:v>
                </c:pt>
                <c:pt idx="1837">
                  <c:v>2059</c:v>
                </c:pt>
                <c:pt idx="1838">
                  <c:v>2059</c:v>
                </c:pt>
                <c:pt idx="1839">
                  <c:v>2059</c:v>
                </c:pt>
                <c:pt idx="1840">
                  <c:v>2059</c:v>
                </c:pt>
                <c:pt idx="1841">
                  <c:v>2058</c:v>
                </c:pt>
                <c:pt idx="1842">
                  <c:v>2059</c:v>
                </c:pt>
                <c:pt idx="1843">
                  <c:v>2058</c:v>
                </c:pt>
                <c:pt idx="1844">
                  <c:v>2062</c:v>
                </c:pt>
                <c:pt idx="1845">
                  <c:v>2054</c:v>
                </c:pt>
                <c:pt idx="1846">
                  <c:v>2056</c:v>
                </c:pt>
                <c:pt idx="1847">
                  <c:v>2054</c:v>
                </c:pt>
                <c:pt idx="1848">
                  <c:v>2054</c:v>
                </c:pt>
                <c:pt idx="1849">
                  <c:v>2054</c:v>
                </c:pt>
                <c:pt idx="1850">
                  <c:v>2057</c:v>
                </c:pt>
                <c:pt idx="1851">
                  <c:v>2054</c:v>
                </c:pt>
                <c:pt idx="1852">
                  <c:v>2059</c:v>
                </c:pt>
                <c:pt idx="1853">
                  <c:v>2053</c:v>
                </c:pt>
                <c:pt idx="1854">
                  <c:v>2053</c:v>
                </c:pt>
                <c:pt idx="1855">
                  <c:v>2052</c:v>
                </c:pt>
                <c:pt idx="1856">
                  <c:v>2050</c:v>
                </c:pt>
                <c:pt idx="1857">
                  <c:v>2053</c:v>
                </c:pt>
                <c:pt idx="1858">
                  <c:v>2055</c:v>
                </c:pt>
                <c:pt idx="1859">
                  <c:v>2053</c:v>
                </c:pt>
                <c:pt idx="1860">
                  <c:v>2054</c:v>
                </c:pt>
                <c:pt idx="1861">
                  <c:v>2051</c:v>
                </c:pt>
                <c:pt idx="1862">
                  <c:v>2051</c:v>
                </c:pt>
                <c:pt idx="1863">
                  <c:v>2049</c:v>
                </c:pt>
                <c:pt idx="1864">
                  <c:v>2047</c:v>
                </c:pt>
                <c:pt idx="1865">
                  <c:v>2049</c:v>
                </c:pt>
                <c:pt idx="1866">
                  <c:v>2049</c:v>
                </c:pt>
                <c:pt idx="1867">
                  <c:v>2052</c:v>
                </c:pt>
                <c:pt idx="1868">
                  <c:v>2053</c:v>
                </c:pt>
                <c:pt idx="1869">
                  <c:v>2045</c:v>
                </c:pt>
                <c:pt idx="1870">
                  <c:v>2048</c:v>
                </c:pt>
                <c:pt idx="1871">
                  <c:v>2047</c:v>
                </c:pt>
                <c:pt idx="1872">
                  <c:v>2049</c:v>
                </c:pt>
                <c:pt idx="1873">
                  <c:v>2050</c:v>
                </c:pt>
                <c:pt idx="1874">
                  <c:v>2047</c:v>
                </c:pt>
                <c:pt idx="1875">
                  <c:v>2048</c:v>
                </c:pt>
                <c:pt idx="1876">
                  <c:v>2050</c:v>
                </c:pt>
                <c:pt idx="1877">
                  <c:v>2047</c:v>
                </c:pt>
                <c:pt idx="1878">
                  <c:v>2048</c:v>
                </c:pt>
                <c:pt idx="1879">
                  <c:v>2045</c:v>
                </c:pt>
                <c:pt idx="1880">
                  <c:v>2046</c:v>
                </c:pt>
                <c:pt idx="1881">
                  <c:v>2047</c:v>
                </c:pt>
                <c:pt idx="1882">
                  <c:v>2047</c:v>
                </c:pt>
                <c:pt idx="1883">
                  <c:v>2049</c:v>
                </c:pt>
                <c:pt idx="1884">
                  <c:v>2049</c:v>
                </c:pt>
                <c:pt idx="1885">
                  <c:v>2047</c:v>
                </c:pt>
                <c:pt idx="1886">
                  <c:v>2049</c:v>
                </c:pt>
                <c:pt idx="1887">
                  <c:v>2045</c:v>
                </c:pt>
                <c:pt idx="1888">
                  <c:v>2043</c:v>
                </c:pt>
                <c:pt idx="1889">
                  <c:v>2044</c:v>
                </c:pt>
                <c:pt idx="1890">
                  <c:v>2043</c:v>
                </c:pt>
                <c:pt idx="1891">
                  <c:v>2041</c:v>
                </c:pt>
                <c:pt idx="1892">
                  <c:v>2042</c:v>
                </c:pt>
                <c:pt idx="1893">
                  <c:v>2045</c:v>
                </c:pt>
                <c:pt idx="1894">
                  <c:v>2045</c:v>
                </c:pt>
                <c:pt idx="1895">
                  <c:v>2045</c:v>
                </c:pt>
                <c:pt idx="1896">
                  <c:v>2047</c:v>
                </c:pt>
                <c:pt idx="1897">
                  <c:v>2042</c:v>
                </c:pt>
                <c:pt idx="1898">
                  <c:v>2042</c:v>
                </c:pt>
                <c:pt idx="1899">
                  <c:v>2040</c:v>
                </c:pt>
                <c:pt idx="1900">
                  <c:v>2039</c:v>
                </c:pt>
                <c:pt idx="1901">
                  <c:v>2041</c:v>
                </c:pt>
                <c:pt idx="1902">
                  <c:v>2040</c:v>
                </c:pt>
                <c:pt idx="1903">
                  <c:v>2042</c:v>
                </c:pt>
                <c:pt idx="1904">
                  <c:v>2043</c:v>
                </c:pt>
                <c:pt idx="1905">
                  <c:v>2042</c:v>
                </c:pt>
                <c:pt idx="1906">
                  <c:v>2044</c:v>
                </c:pt>
                <c:pt idx="1907">
                  <c:v>2040</c:v>
                </c:pt>
                <c:pt idx="1908">
                  <c:v>2039</c:v>
                </c:pt>
                <c:pt idx="1909">
                  <c:v>2039</c:v>
                </c:pt>
                <c:pt idx="1910">
                  <c:v>2040</c:v>
                </c:pt>
                <c:pt idx="1911">
                  <c:v>2038</c:v>
                </c:pt>
                <c:pt idx="1912">
                  <c:v>2039</c:v>
                </c:pt>
                <c:pt idx="1913">
                  <c:v>2040</c:v>
                </c:pt>
                <c:pt idx="1914">
                  <c:v>2040</c:v>
                </c:pt>
                <c:pt idx="1915">
                  <c:v>2042</c:v>
                </c:pt>
                <c:pt idx="1916">
                  <c:v>2037</c:v>
                </c:pt>
                <c:pt idx="1917">
                  <c:v>2038</c:v>
                </c:pt>
                <c:pt idx="1918">
                  <c:v>2038</c:v>
                </c:pt>
                <c:pt idx="1919">
                  <c:v>2038</c:v>
                </c:pt>
                <c:pt idx="1920">
                  <c:v>2038</c:v>
                </c:pt>
                <c:pt idx="1921">
                  <c:v>1706</c:v>
                </c:pt>
                <c:pt idx="1922">
                  <c:v>1702</c:v>
                </c:pt>
                <c:pt idx="1923">
                  <c:v>1704</c:v>
                </c:pt>
                <c:pt idx="1924">
                  <c:v>1703</c:v>
                </c:pt>
                <c:pt idx="1925">
                  <c:v>1715</c:v>
                </c:pt>
                <c:pt idx="1926">
                  <c:v>1720</c:v>
                </c:pt>
                <c:pt idx="1927">
                  <c:v>1717</c:v>
                </c:pt>
                <c:pt idx="1928">
                  <c:v>1721</c:v>
                </c:pt>
                <c:pt idx="1929">
                  <c:v>1721</c:v>
                </c:pt>
                <c:pt idx="1930">
                  <c:v>1719</c:v>
                </c:pt>
                <c:pt idx="1931">
                  <c:v>1718</c:v>
                </c:pt>
                <c:pt idx="1932">
                  <c:v>1718</c:v>
                </c:pt>
                <c:pt idx="1933">
                  <c:v>1722</c:v>
                </c:pt>
                <c:pt idx="1934">
                  <c:v>1719</c:v>
                </c:pt>
                <c:pt idx="1935">
                  <c:v>1718</c:v>
                </c:pt>
                <c:pt idx="1936">
                  <c:v>1720</c:v>
                </c:pt>
                <c:pt idx="1937">
                  <c:v>1720</c:v>
                </c:pt>
                <c:pt idx="1938">
                  <c:v>1720</c:v>
                </c:pt>
                <c:pt idx="1939">
                  <c:v>1722</c:v>
                </c:pt>
                <c:pt idx="1940">
                  <c:v>1721</c:v>
                </c:pt>
                <c:pt idx="1941">
                  <c:v>1717</c:v>
                </c:pt>
                <c:pt idx="1942">
                  <c:v>1717</c:v>
                </c:pt>
                <c:pt idx="1943">
                  <c:v>1719</c:v>
                </c:pt>
                <c:pt idx="1944">
                  <c:v>1720</c:v>
                </c:pt>
                <c:pt idx="1945">
                  <c:v>1718</c:v>
                </c:pt>
                <c:pt idx="1946">
                  <c:v>1721</c:v>
                </c:pt>
                <c:pt idx="1947">
                  <c:v>1718</c:v>
                </c:pt>
                <c:pt idx="1948">
                  <c:v>1723</c:v>
                </c:pt>
                <c:pt idx="1949">
                  <c:v>1722</c:v>
                </c:pt>
                <c:pt idx="1950">
                  <c:v>1720</c:v>
                </c:pt>
                <c:pt idx="1951">
                  <c:v>1720</c:v>
                </c:pt>
                <c:pt idx="1952">
                  <c:v>1719</c:v>
                </c:pt>
                <c:pt idx="1953">
                  <c:v>1723</c:v>
                </c:pt>
                <c:pt idx="1954">
                  <c:v>1723</c:v>
                </c:pt>
                <c:pt idx="1955">
                  <c:v>1721</c:v>
                </c:pt>
                <c:pt idx="1956">
                  <c:v>1719</c:v>
                </c:pt>
                <c:pt idx="1957">
                  <c:v>1723</c:v>
                </c:pt>
                <c:pt idx="1958">
                  <c:v>1722</c:v>
                </c:pt>
                <c:pt idx="1959">
                  <c:v>1722</c:v>
                </c:pt>
                <c:pt idx="1960">
                  <c:v>1720</c:v>
                </c:pt>
                <c:pt idx="1961">
                  <c:v>1719</c:v>
                </c:pt>
                <c:pt idx="1962">
                  <c:v>1723</c:v>
                </c:pt>
                <c:pt idx="1963">
                  <c:v>1721</c:v>
                </c:pt>
                <c:pt idx="1964">
                  <c:v>1721</c:v>
                </c:pt>
                <c:pt idx="1965">
                  <c:v>1718</c:v>
                </c:pt>
                <c:pt idx="1966">
                  <c:v>1718</c:v>
                </c:pt>
                <c:pt idx="1967">
                  <c:v>1721</c:v>
                </c:pt>
                <c:pt idx="1968">
                  <c:v>1722</c:v>
                </c:pt>
                <c:pt idx="1969">
                  <c:v>1721</c:v>
                </c:pt>
                <c:pt idx="1970">
                  <c:v>1720</c:v>
                </c:pt>
                <c:pt idx="1971">
                  <c:v>1717</c:v>
                </c:pt>
                <c:pt idx="1972">
                  <c:v>1722</c:v>
                </c:pt>
                <c:pt idx="1973">
                  <c:v>1723</c:v>
                </c:pt>
                <c:pt idx="1974">
                  <c:v>1721</c:v>
                </c:pt>
                <c:pt idx="1975">
                  <c:v>1721</c:v>
                </c:pt>
                <c:pt idx="1976">
                  <c:v>1719</c:v>
                </c:pt>
                <c:pt idx="1977">
                  <c:v>1721</c:v>
                </c:pt>
                <c:pt idx="1978">
                  <c:v>1723</c:v>
                </c:pt>
                <c:pt idx="1979">
                  <c:v>1724</c:v>
                </c:pt>
                <c:pt idx="1980">
                  <c:v>1721</c:v>
                </c:pt>
                <c:pt idx="1981">
                  <c:v>1725</c:v>
                </c:pt>
                <c:pt idx="1982">
                  <c:v>1725</c:v>
                </c:pt>
                <c:pt idx="1983">
                  <c:v>1724</c:v>
                </c:pt>
                <c:pt idx="1984">
                  <c:v>1723</c:v>
                </c:pt>
                <c:pt idx="1985">
                  <c:v>1724</c:v>
                </c:pt>
                <c:pt idx="1986">
                  <c:v>1724</c:v>
                </c:pt>
                <c:pt idx="1987">
                  <c:v>1724</c:v>
                </c:pt>
                <c:pt idx="1988">
                  <c:v>1722</c:v>
                </c:pt>
                <c:pt idx="1989">
                  <c:v>1723</c:v>
                </c:pt>
                <c:pt idx="1990">
                  <c:v>1719</c:v>
                </c:pt>
                <c:pt idx="1991">
                  <c:v>1726</c:v>
                </c:pt>
                <c:pt idx="1992">
                  <c:v>1724</c:v>
                </c:pt>
                <c:pt idx="1993">
                  <c:v>1722</c:v>
                </c:pt>
                <c:pt idx="1994">
                  <c:v>1723</c:v>
                </c:pt>
                <c:pt idx="1995">
                  <c:v>1726</c:v>
                </c:pt>
                <c:pt idx="1996">
                  <c:v>1722</c:v>
                </c:pt>
                <c:pt idx="1997">
                  <c:v>1725</c:v>
                </c:pt>
                <c:pt idx="1998">
                  <c:v>1724</c:v>
                </c:pt>
                <c:pt idx="1999">
                  <c:v>1722</c:v>
                </c:pt>
                <c:pt idx="2000">
                  <c:v>1724</c:v>
                </c:pt>
                <c:pt idx="2001">
                  <c:v>1726</c:v>
                </c:pt>
                <c:pt idx="2002">
                  <c:v>1724</c:v>
                </c:pt>
                <c:pt idx="2003">
                  <c:v>1725</c:v>
                </c:pt>
                <c:pt idx="2004">
                  <c:v>1724</c:v>
                </c:pt>
                <c:pt idx="2005">
                  <c:v>1726</c:v>
                </c:pt>
                <c:pt idx="2006">
                  <c:v>1724</c:v>
                </c:pt>
                <c:pt idx="2007">
                  <c:v>1725</c:v>
                </c:pt>
                <c:pt idx="2008">
                  <c:v>1724</c:v>
                </c:pt>
                <c:pt idx="2009">
                  <c:v>1721</c:v>
                </c:pt>
                <c:pt idx="2010">
                  <c:v>1725</c:v>
                </c:pt>
                <c:pt idx="2011">
                  <c:v>1724</c:v>
                </c:pt>
                <c:pt idx="2012">
                  <c:v>1723</c:v>
                </c:pt>
                <c:pt idx="2013">
                  <c:v>1719</c:v>
                </c:pt>
                <c:pt idx="2014">
                  <c:v>1720</c:v>
                </c:pt>
                <c:pt idx="2015">
                  <c:v>1724</c:v>
                </c:pt>
                <c:pt idx="2016">
                  <c:v>1724</c:v>
                </c:pt>
                <c:pt idx="2017">
                  <c:v>1723</c:v>
                </c:pt>
                <c:pt idx="2018">
                  <c:v>1722</c:v>
                </c:pt>
                <c:pt idx="2019">
                  <c:v>1721</c:v>
                </c:pt>
                <c:pt idx="2020">
                  <c:v>1725</c:v>
                </c:pt>
                <c:pt idx="2021">
                  <c:v>1723</c:v>
                </c:pt>
                <c:pt idx="2022">
                  <c:v>1723</c:v>
                </c:pt>
                <c:pt idx="2023">
                  <c:v>1723</c:v>
                </c:pt>
                <c:pt idx="2024">
                  <c:v>1720</c:v>
                </c:pt>
                <c:pt idx="2025">
                  <c:v>1723</c:v>
                </c:pt>
                <c:pt idx="2026">
                  <c:v>1723</c:v>
                </c:pt>
                <c:pt idx="2027">
                  <c:v>1721</c:v>
                </c:pt>
                <c:pt idx="2028">
                  <c:v>1721</c:v>
                </c:pt>
                <c:pt idx="2029">
                  <c:v>1719</c:v>
                </c:pt>
                <c:pt idx="2030">
                  <c:v>1717</c:v>
                </c:pt>
                <c:pt idx="2031">
                  <c:v>1721</c:v>
                </c:pt>
                <c:pt idx="2032">
                  <c:v>1720</c:v>
                </c:pt>
                <c:pt idx="2033">
                  <c:v>1716</c:v>
                </c:pt>
                <c:pt idx="2034">
                  <c:v>1717</c:v>
                </c:pt>
                <c:pt idx="2035">
                  <c:v>1721</c:v>
                </c:pt>
                <c:pt idx="2036">
                  <c:v>1721</c:v>
                </c:pt>
                <c:pt idx="2037">
                  <c:v>1718</c:v>
                </c:pt>
                <c:pt idx="2038">
                  <c:v>1717</c:v>
                </c:pt>
                <c:pt idx="2039">
                  <c:v>1719</c:v>
                </c:pt>
                <c:pt idx="2040">
                  <c:v>1719</c:v>
                </c:pt>
                <c:pt idx="2041">
                  <c:v>1718</c:v>
                </c:pt>
                <c:pt idx="2042">
                  <c:v>1716</c:v>
                </c:pt>
                <c:pt idx="2043">
                  <c:v>1717</c:v>
                </c:pt>
                <c:pt idx="2044">
                  <c:v>1717</c:v>
                </c:pt>
                <c:pt idx="2045">
                  <c:v>1719</c:v>
                </c:pt>
                <c:pt idx="2046">
                  <c:v>1718</c:v>
                </c:pt>
                <c:pt idx="2047">
                  <c:v>1718</c:v>
                </c:pt>
                <c:pt idx="2048">
                  <c:v>1714</c:v>
                </c:pt>
                <c:pt idx="2049">
                  <c:v>1715</c:v>
                </c:pt>
                <c:pt idx="2050">
                  <c:v>1713</c:v>
                </c:pt>
                <c:pt idx="2051">
                  <c:v>1716</c:v>
                </c:pt>
                <c:pt idx="2052">
                  <c:v>1717</c:v>
                </c:pt>
                <c:pt idx="2053">
                  <c:v>1716</c:v>
                </c:pt>
                <c:pt idx="2054">
                  <c:v>1715</c:v>
                </c:pt>
                <c:pt idx="2055">
                  <c:v>1712</c:v>
                </c:pt>
                <c:pt idx="2056">
                  <c:v>1717</c:v>
                </c:pt>
                <c:pt idx="2057">
                  <c:v>1715</c:v>
                </c:pt>
                <c:pt idx="2058">
                  <c:v>1715</c:v>
                </c:pt>
                <c:pt idx="2059">
                  <c:v>1712</c:v>
                </c:pt>
                <c:pt idx="2060">
                  <c:v>1712</c:v>
                </c:pt>
                <c:pt idx="2061">
                  <c:v>1716</c:v>
                </c:pt>
                <c:pt idx="2062">
                  <c:v>1716</c:v>
                </c:pt>
                <c:pt idx="2063">
                  <c:v>1715</c:v>
                </c:pt>
                <c:pt idx="2064">
                  <c:v>1712</c:v>
                </c:pt>
                <c:pt idx="2065">
                  <c:v>1709</c:v>
                </c:pt>
                <c:pt idx="2066">
                  <c:v>1715</c:v>
                </c:pt>
                <c:pt idx="2067">
                  <c:v>1712</c:v>
                </c:pt>
                <c:pt idx="2068">
                  <c:v>1712</c:v>
                </c:pt>
                <c:pt idx="2069">
                  <c:v>1711</c:v>
                </c:pt>
                <c:pt idx="2070">
                  <c:v>1709</c:v>
                </c:pt>
                <c:pt idx="2071">
                  <c:v>1714</c:v>
                </c:pt>
                <c:pt idx="2072">
                  <c:v>1712</c:v>
                </c:pt>
                <c:pt idx="2073">
                  <c:v>1710</c:v>
                </c:pt>
                <c:pt idx="2074">
                  <c:v>1710</c:v>
                </c:pt>
                <c:pt idx="2075">
                  <c:v>1708</c:v>
                </c:pt>
                <c:pt idx="2076">
                  <c:v>1713</c:v>
                </c:pt>
                <c:pt idx="2077">
                  <c:v>1712</c:v>
                </c:pt>
                <c:pt idx="2078">
                  <c:v>1708</c:v>
                </c:pt>
                <c:pt idx="2079">
                  <c:v>1711</c:v>
                </c:pt>
                <c:pt idx="2080">
                  <c:v>1709</c:v>
                </c:pt>
                <c:pt idx="2081">
                  <c:v>1711</c:v>
                </c:pt>
                <c:pt idx="2082">
                  <c:v>1710</c:v>
                </c:pt>
                <c:pt idx="2083">
                  <c:v>1709</c:v>
                </c:pt>
                <c:pt idx="2084">
                  <c:v>1709</c:v>
                </c:pt>
                <c:pt idx="2085">
                  <c:v>1713</c:v>
                </c:pt>
                <c:pt idx="2086">
                  <c:v>1711</c:v>
                </c:pt>
                <c:pt idx="2087">
                  <c:v>1714</c:v>
                </c:pt>
                <c:pt idx="2088">
                  <c:v>1712</c:v>
                </c:pt>
                <c:pt idx="2089">
                  <c:v>1705</c:v>
                </c:pt>
                <c:pt idx="2090">
                  <c:v>1709</c:v>
                </c:pt>
                <c:pt idx="2091">
                  <c:v>1709</c:v>
                </c:pt>
                <c:pt idx="2092">
                  <c:v>1709</c:v>
                </c:pt>
                <c:pt idx="2093">
                  <c:v>1707</c:v>
                </c:pt>
                <c:pt idx="2094">
                  <c:v>1705</c:v>
                </c:pt>
                <c:pt idx="2095">
                  <c:v>1710</c:v>
                </c:pt>
                <c:pt idx="2096">
                  <c:v>1709</c:v>
                </c:pt>
                <c:pt idx="2097">
                  <c:v>1709</c:v>
                </c:pt>
                <c:pt idx="2098">
                  <c:v>1707</c:v>
                </c:pt>
                <c:pt idx="2099">
                  <c:v>1706</c:v>
                </c:pt>
                <c:pt idx="2100">
                  <c:v>1709</c:v>
                </c:pt>
                <c:pt idx="2101">
                  <c:v>1708</c:v>
                </c:pt>
                <c:pt idx="2102">
                  <c:v>1705</c:v>
                </c:pt>
                <c:pt idx="2103">
                  <c:v>1706</c:v>
                </c:pt>
                <c:pt idx="2104">
                  <c:v>1703</c:v>
                </c:pt>
                <c:pt idx="2105">
                  <c:v>1706</c:v>
                </c:pt>
                <c:pt idx="2106">
                  <c:v>1708</c:v>
                </c:pt>
                <c:pt idx="2107">
                  <c:v>1706</c:v>
                </c:pt>
                <c:pt idx="2108">
                  <c:v>1705</c:v>
                </c:pt>
                <c:pt idx="2109">
                  <c:v>1703</c:v>
                </c:pt>
                <c:pt idx="2110">
                  <c:v>1710</c:v>
                </c:pt>
                <c:pt idx="2111">
                  <c:v>1706</c:v>
                </c:pt>
                <c:pt idx="2112">
                  <c:v>1709</c:v>
                </c:pt>
                <c:pt idx="2113">
                  <c:v>1702</c:v>
                </c:pt>
                <c:pt idx="2114">
                  <c:v>1701</c:v>
                </c:pt>
                <c:pt idx="2115">
                  <c:v>1703</c:v>
                </c:pt>
                <c:pt idx="2116">
                  <c:v>1712</c:v>
                </c:pt>
                <c:pt idx="2117">
                  <c:v>1709</c:v>
                </c:pt>
                <c:pt idx="2118">
                  <c:v>1716</c:v>
                </c:pt>
                <c:pt idx="2119">
                  <c:v>1715</c:v>
                </c:pt>
                <c:pt idx="2120">
                  <c:v>1715</c:v>
                </c:pt>
                <c:pt idx="2121">
                  <c:v>1712</c:v>
                </c:pt>
                <c:pt idx="2122">
                  <c:v>1711</c:v>
                </c:pt>
                <c:pt idx="2123">
                  <c:v>1713</c:v>
                </c:pt>
                <c:pt idx="2124">
                  <c:v>1712</c:v>
                </c:pt>
                <c:pt idx="2125">
                  <c:v>1711</c:v>
                </c:pt>
                <c:pt idx="2126">
                  <c:v>1710</c:v>
                </c:pt>
                <c:pt idx="2127">
                  <c:v>1708</c:v>
                </c:pt>
                <c:pt idx="2128">
                  <c:v>1708</c:v>
                </c:pt>
                <c:pt idx="2129">
                  <c:v>1709</c:v>
                </c:pt>
                <c:pt idx="2130">
                  <c:v>1708</c:v>
                </c:pt>
                <c:pt idx="2131">
                  <c:v>1708</c:v>
                </c:pt>
                <c:pt idx="2132">
                  <c:v>1708</c:v>
                </c:pt>
                <c:pt idx="2133">
                  <c:v>1706</c:v>
                </c:pt>
                <c:pt idx="2134">
                  <c:v>1705</c:v>
                </c:pt>
                <c:pt idx="2135">
                  <c:v>1708</c:v>
                </c:pt>
                <c:pt idx="2136">
                  <c:v>1705</c:v>
                </c:pt>
                <c:pt idx="2137">
                  <c:v>1705</c:v>
                </c:pt>
                <c:pt idx="2138">
                  <c:v>1704</c:v>
                </c:pt>
                <c:pt idx="2139">
                  <c:v>1706</c:v>
                </c:pt>
                <c:pt idx="2140">
                  <c:v>1705</c:v>
                </c:pt>
                <c:pt idx="2141">
                  <c:v>1705</c:v>
                </c:pt>
                <c:pt idx="2142">
                  <c:v>1706</c:v>
                </c:pt>
                <c:pt idx="2143">
                  <c:v>1705</c:v>
                </c:pt>
                <c:pt idx="2144">
                  <c:v>1705</c:v>
                </c:pt>
                <c:pt idx="2145">
                  <c:v>1704</c:v>
                </c:pt>
                <c:pt idx="2146">
                  <c:v>1704</c:v>
                </c:pt>
                <c:pt idx="2147">
                  <c:v>1704</c:v>
                </c:pt>
                <c:pt idx="2148">
                  <c:v>1704</c:v>
                </c:pt>
                <c:pt idx="2149">
                  <c:v>1704</c:v>
                </c:pt>
                <c:pt idx="2150">
                  <c:v>1704</c:v>
                </c:pt>
                <c:pt idx="2151">
                  <c:v>1703</c:v>
                </c:pt>
                <c:pt idx="2152">
                  <c:v>1703</c:v>
                </c:pt>
                <c:pt idx="2153">
                  <c:v>1703</c:v>
                </c:pt>
                <c:pt idx="2154">
                  <c:v>1702</c:v>
                </c:pt>
                <c:pt idx="2155">
                  <c:v>1701</c:v>
                </c:pt>
                <c:pt idx="2156">
                  <c:v>1701</c:v>
                </c:pt>
                <c:pt idx="2157">
                  <c:v>1702</c:v>
                </c:pt>
                <c:pt idx="2158">
                  <c:v>1700</c:v>
                </c:pt>
                <c:pt idx="2159">
                  <c:v>1700</c:v>
                </c:pt>
                <c:pt idx="2160">
                  <c:v>1701</c:v>
                </c:pt>
                <c:pt idx="2161">
                  <c:v>1698</c:v>
                </c:pt>
                <c:pt idx="2162">
                  <c:v>1700</c:v>
                </c:pt>
                <c:pt idx="2163">
                  <c:v>1699</c:v>
                </c:pt>
                <c:pt idx="2164">
                  <c:v>1698</c:v>
                </c:pt>
                <c:pt idx="2165">
                  <c:v>1699</c:v>
                </c:pt>
                <c:pt idx="2166">
                  <c:v>1699</c:v>
                </c:pt>
                <c:pt idx="2167">
                  <c:v>1699</c:v>
                </c:pt>
                <c:pt idx="2168">
                  <c:v>1698</c:v>
                </c:pt>
                <c:pt idx="2169">
                  <c:v>1698</c:v>
                </c:pt>
                <c:pt idx="2170">
                  <c:v>1697</c:v>
                </c:pt>
                <c:pt idx="2171">
                  <c:v>1699</c:v>
                </c:pt>
                <c:pt idx="2172">
                  <c:v>1698</c:v>
                </c:pt>
                <c:pt idx="2173">
                  <c:v>1699</c:v>
                </c:pt>
                <c:pt idx="2174">
                  <c:v>1697</c:v>
                </c:pt>
                <c:pt idx="2175">
                  <c:v>1697</c:v>
                </c:pt>
                <c:pt idx="2176">
                  <c:v>1697</c:v>
                </c:pt>
                <c:pt idx="2177">
                  <c:v>1696</c:v>
                </c:pt>
                <c:pt idx="2178">
                  <c:v>1695</c:v>
                </c:pt>
                <c:pt idx="2179">
                  <c:v>1695</c:v>
                </c:pt>
                <c:pt idx="2180">
                  <c:v>1696</c:v>
                </c:pt>
                <c:pt idx="2181">
                  <c:v>1695</c:v>
                </c:pt>
                <c:pt idx="2182">
                  <c:v>1694</c:v>
                </c:pt>
                <c:pt idx="2183">
                  <c:v>1693</c:v>
                </c:pt>
                <c:pt idx="2184">
                  <c:v>1693</c:v>
                </c:pt>
                <c:pt idx="2185">
                  <c:v>1693</c:v>
                </c:pt>
                <c:pt idx="2186">
                  <c:v>1693</c:v>
                </c:pt>
                <c:pt idx="2187">
                  <c:v>1694</c:v>
                </c:pt>
                <c:pt idx="2188">
                  <c:v>1692</c:v>
                </c:pt>
                <c:pt idx="2189">
                  <c:v>1692</c:v>
                </c:pt>
                <c:pt idx="2190">
                  <c:v>1692</c:v>
                </c:pt>
                <c:pt idx="2191">
                  <c:v>1691</c:v>
                </c:pt>
                <c:pt idx="2192">
                  <c:v>1691</c:v>
                </c:pt>
                <c:pt idx="2193">
                  <c:v>1690</c:v>
                </c:pt>
                <c:pt idx="2194">
                  <c:v>1690</c:v>
                </c:pt>
                <c:pt idx="2195">
                  <c:v>1689</c:v>
                </c:pt>
                <c:pt idx="2196">
                  <c:v>1690</c:v>
                </c:pt>
                <c:pt idx="2197">
                  <c:v>1689</c:v>
                </c:pt>
                <c:pt idx="2198">
                  <c:v>1688</c:v>
                </c:pt>
                <c:pt idx="2199">
                  <c:v>1690</c:v>
                </c:pt>
                <c:pt idx="2200">
                  <c:v>1689</c:v>
                </c:pt>
                <c:pt idx="2201">
                  <c:v>1688</c:v>
                </c:pt>
                <c:pt idx="2202">
                  <c:v>1689</c:v>
                </c:pt>
                <c:pt idx="2203">
                  <c:v>1687</c:v>
                </c:pt>
                <c:pt idx="2204">
                  <c:v>1687</c:v>
                </c:pt>
                <c:pt idx="2205">
                  <c:v>1686</c:v>
                </c:pt>
                <c:pt idx="2206">
                  <c:v>1686</c:v>
                </c:pt>
                <c:pt idx="2207">
                  <c:v>1569</c:v>
                </c:pt>
                <c:pt idx="2208">
                  <c:v>1571</c:v>
                </c:pt>
                <c:pt idx="2209">
                  <c:v>1569</c:v>
                </c:pt>
                <c:pt idx="2210">
                  <c:v>1567</c:v>
                </c:pt>
                <c:pt idx="2211">
                  <c:v>1567</c:v>
                </c:pt>
                <c:pt idx="2212">
                  <c:v>1567</c:v>
                </c:pt>
                <c:pt idx="2213">
                  <c:v>1565</c:v>
                </c:pt>
                <c:pt idx="2214">
                  <c:v>1565</c:v>
                </c:pt>
                <c:pt idx="2215">
                  <c:v>1565</c:v>
                </c:pt>
                <c:pt idx="2216">
                  <c:v>1565</c:v>
                </c:pt>
                <c:pt idx="2217">
                  <c:v>1566</c:v>
                </c:pt>
                <c:pt idx="2218">
                  <c:v>1565</c:v>
                </c:pt>
                <c:pt idx="2219">
                  <c:v>1565</c:v>
                </c:pt>
                <c:pt idx="2220">
                  <c:v>1564</c:v>
                </c:pt>
                <c:pt idx="2221">
                  <c:v>1563</c:v>
                </c:pt>
                <c:pt idx="2222">
                  <c:v>1564</c:v>
                </c:pt>
                <c:pt idx="2223">
                  <c:v>1563</c:v>
                </c:pt>
                <c:pt idx="2224">
                  <c:v>1563</c:v>
                </c:pt>
                <c:pt idx="2225">
                  <c:v>1563</c:v>
                </c:pt>
                <c:pt idx="2226">
                  <c:v>1563</c:v>
                </c:pt>
                <c:pt idx="2227">
                  <c:v>1562</c:v>
                </c:pt>
                <c:pt idx="2228">
                  <c:v>1563</c:v>
                </c:pt>
                <c:pt idx="2229">
                  <c:v>1563</c:v>
                </c:pt>
                <c:pt idx="2230">
                  <c:v>1562</c:v>
                </c:pt>
                <c:pt idx="2231">
                  <c:v>1562</c:v>
                </c:pt>
                <c:pt idx="2232">
                  <c:v>1564</c:v>
                </c:pt>
                <c:pt idx="2233">
                  <c:v>1561</c:v>
                </c:pt>
                <c:pt idx="2234">
                  <c:v>1560</c:v>
                </c:pt>
                <c:pt idx="2235">
                  <c:v>1560</c:v>
                </c:pt>
                <c:pt idx="2236">
                  <c:v>1560</c:v>
                </c:pt>
                <c:pt idx="2237">
                  <c:v>1560</c:v>
                </c:pt>
                <c:pt idx="2238">
                  <c:v>1560</c:v>
                </c:pt>
                <c:pt idx="2239">
                  <c:v>1559</c:v>
                </c:pt>
                <c:pt idx="2240">
                  <c:v>1557</c:v>
                </c:pt>
                <c:pt idx="2241">
                  <c:v>1559</c:v>
                </c:pt>
                <c:pt idx="2242">
                  <c:v>1559</c:v>
                </c:pt>
                <c:pt idx="2243">
                  <c:v>1559</c:v>
                </c:pt>
                <c:pt idx="2244">
                  <c:v>1558</c:v>
                </c:pt>
                <c:pt idx="2245">
                  <c:v>1557</c:v>
                </c:pt>
                <c:pt idx="2246">
                  <c:v>1558</c:v>
                </c:pt>
                <c:pt idx="2247">
                  <c:v>1556</c:v>
                </c:pt>
                <c:pt idx="2248">
                  <c:v>1556</c:v>
                </c:pt>
                <c:pt idx="2249">
                  <c:v>1554</c:v>
                </c:pt>
                <c:pt idx="2250">
                  <c:v>1554</c:v>
                </c:pt>
                <c:pt idx="2251">
                  <c:v>1555</c:v>
                </c:pt>
                <c:pt idx="2252">
                  <c:v>1555</c:v>
                </c:pt>
                <c:pt idx="2253">
                  <c:v>1556</c:v>
                </c:pt>
                <c:pt idx="2254">
                  <c:v>1555</c:v>
                </c:pt>
                <c:pt idx="2255">
                  <c:v>1555</c:v>
                </c:pt>
                <c:pt idx="2256">
                  <c:v>1555</c:v>
                </c:pt>
                <c:pt idx="2257">
                  <c:v>1555</c:v>
                </c:pt>
                <c:pt idx="2258">
                  <c:v>1555</c:v>
                </c:pt>
                <c:pt idx="2259">
                  <c:v>1553</c:v>
                </c:pt>
                <c:pt idx="2260">
                  <c:v>1553</c:v>
                </c:pt>
                <c:pt idx="2261">
                  <c:v>1553</c:v>
                </c:pt>
                <c:pt idx="2262">
                  <c:v>1551</c:v>
                </c:pt>
                <c:pt idx="2263">
                  <c:v>1552</c:v>
                </c:pt>
                <c:pt idx="2264">
                  <c:v>1551</c:v>
                </c:pt>
                <c:pt idx="2265">
                  <c:v>1551</c:v>
                </c:pt>
                <c:pt idx="2266">
                  <c:v>1549</c:v>
                </c:pt>
                <c:pt idx="2267">
                  <c:v>1551</c:v>
                </c:pt>
                <c:pt idx="2268">
                  <c:v>1551</c:v>
                </c:pt>
                <c:pt idx="2269">
                  <c:v>1550</c:v>
                </c:pt>
                <c:pt idx="2270">
                  <c:v>1549</c:v>
                </c:pt>
                <c:pt idx="2271">
                  <c:v>1549</c:v>
                </c:pt>
                <c:pt idx="2272">
                  <c:v>1548</c:v>
                </c:pt>
                <c:pt idx="2273">
                  <c:v>1549</c:v>
                </c:pt>
                <c:pt idx="2274">
                  <c:v>1549</c:v>
                </c:pt>
                <c:pt idx="2275">
                  <c:v>1549</c:v>
                </c:pt>
                <c:pt idx="2276">
                  <c:v>1549</c:v>
                </c:pt>
                <c:pt idx="2277">
                  <c:v>1549</c:v>
                </c:pt>
                <c:pt idx="2278">
                  <c:v>1550</c:v>
                </c:pt>
                <c:pt idx="2279">
                  <c:v>1548</c:v>
                </c:pt>
                <c:pt idx="2280">
                  <c:v>1552</c:v>
                </c:pt>
                <c:pt idx="2281">
                  <c:v>1548</c:v>
                </c:pt>
                <c:pt idx="2282">
                  <c:v>1550</c:v>
                </c:pt>
                <c:pt idx="2283">
                  <c:v>1545</c:v>
                </c:pt>
                <c:pt idx="2284">
                  <c:v>1547</c:v>
                </c:pt>
                <c:pt idx="2285">
                  <c:v>1546</c:v>
                </c:pt>
                <c:pt idx="2286">
                  <c:v>1545</c:v>
                </c:pt>
                <c:pt idx="2287">
                  <c:v>1546</c:v>
                </c:pt>
                <c:pt idx="2288">
                  <c:v>1545</c:v>
                </c:pt>
                <c:pt idx="2289">
                  <c:v>1545</c:v>
                </c:pt>
                <c:pt idx="2290">
                  <c:v>1545</c:v>
                </c:pt>
                <c:pt idx="2291">
                  <c:v>1545</c:v>
                </c:pt>
                <c:pt idx="2292">
                  <c:v>1545</c:v>
                </c:pt>
                <c:pt idx="2293">
                  <c:v>1544</c:v>
                </c:pt>
                <c:pt idx="2294">
                  <c:v>1545</c:v>
                </c:pt>
                <c:pt idx="2295">
                  <c:v>1544</c:v>
                </c:pt>
                <c:pt idx="2296">
                  <c:v>1543</c:v>
                </c:pt>
                <c:pt idx="2297">
                  <c:v>1543</c:v>
                </c:pt>
                <c:pt idx="2298">
                  <c:v>1543</c:v>
                </c:pt>
                <c:pt idx="2299">
                  <c:v>1544</c:v>
                </c:pt>
                <c:pt idx="2300">
                  <c:v>1543</c:v>
                </c:pt>
                <c:pt idx="2301">
                  <c:v>1543</c:v>
                </c:pt>
                <c:pt idx="2302">
                  <c:v>1545</c:v>
                </c:pt>
                <c:pt idx="2303">
                  <c:v>1543</c:v>
                </c:pt>
                <c:pt idx="2304">
                  <c:v>1542</c:v>
                </c:pt>
                <c:pt idx="2305">
                  <c:v>1542</c:v>
                </c:pt>
                <c:pt idx="2306">
                  <c:v>1542</c:v>
                </c:pt>
                <c:pt idx="2307">
                  <c:v>1541</c:v>
                </c:pt>
                <c:pt idx="2308">
                  <c:v>1540</c:v>
                </c:pt>
                <c:pt idx="2309">
                  <c:v>1540</c:v>
                </c:pt>
                <c:pt idx="2310">
                  <c:v>1539</c:v>
                </c:pt>
                <c:pt idx="2311">
                  <c:v>1539</c:v>
                </c:pt>
                <c:pt idx="2312">
                  <c:v>1538</c:v>
                </c:pt>
                <c:pt idx="2313">
                  <c:v>1538</c:v>
                </c:pt>
                <c:pt idx="2314">
                  <c:v>1538</c:v>
                </c:pt>
                <c:pt idx="2315">
                  <c:v>1537</c:v>
                </c:pt>
                <c:pt idx="2316">
                  <c:v>1538</c:v>
                </c:pt>
                <c:pt idx="2317">
                  <c:v>1537</c:v>
                </c:pt>
                <c:pt idx="2318">
                  <c:v>1537</c:v>
                </c:pt>
                <c:pt idx="2319">
                  <c:v>1537</c:v>
                </c:pt>
                <c:pt idx="2320">
                  <c:v>1536</c:v>
                </c:pt>
                <c:pt idx="2321">
                  <c:v>1536</c:v>
                </c:pt>
                <c:pt idx="2322">
                  <c:v>1536</c:v>
                </c:pt>
                <c:pt idx="2323">
                  <c:v>1535</c:v>
                </c:pt>
                <c:pt idx="2324">
                  <c:v>1536</c:v>
                </c:pt>
                <c:pt idx="2325">
                  <c:v>1535</c:v>
                </c:pt>
                <c:pt idx="2326">
                  <c:v>1537</c:v>
                </c:pt>
                <c:pt idx="2327">
                  <c:v>1536</c:v>
                </c:pt>
                <c:pt idx="2328">
                  <c:v>1535</c:v>
                </c:pt>
                <c:pt idx="2329">
                  <c:v>1534</c:v>
                </c:pt>
                <c:pt idx="2330">
                  <c:v>1534</c:v>
                </c:pt>
                <c:pt idx="2331">
                  <c:v>1534</c:v>
                </c:pt>
                <c:pt idx="2332">
                  <c:v>1534</c:v>
                </c:pt>
                <c:pt idx="2333">
                  <c:v>1534</c:v>
                </c:pt>
                <c:pt idx="2334">
                  <c:v>1531</c:v>
                </c:pt>
                <c:pt idx="2335">
                  <c:v>1531</c:v>
                </c:pt>
                <c:pt idx="2336">
                  <c:v>1531</c:v>
                </c:pt>
                <c:pt idx="2337">
                  <c:v>1532</c:v>
                </c:pt>
                <c:pt idx="2338">
                  <c:v>1531</c:v>
                </c:pt>
                <c:pt idx="2339">
                  <c:v>1531</c:v>
                </c:pt>
                <c:pt idx="2340">
                  <c:v>1530</c:v>
                </c:pt>
                <c:pt idx="2341">
                  <c:v>1531</c:v>
                </c:pt>
                <c:pt idx="2342">
                  <c:v>1530</c:v>
                </c:pt>
                <c:pt idx="2343">
                  <c:v>1529</c:v>
                </c:pt>
                <c:pt idx="2344">
                  <c:v>1529</c:v>
                </c:pt>
                <c:pt idx="2345">
                  <c:v>1530</c:v>
                </c:pt>
                <c:pt idx="2346">
                  <c:v>1529</c:v>
                </c:pt>
                <c:pt idx="2347">
                  <c:v>1528</c:v>
                </c:pt>
                <c:pt idx="2348">
                  <c:v>1527</c:v>
                </c:pt>
                <c:pt idx="2349">
                  <c:v>1529</c:v>
                </c:pt>
                <c:pt idx="2350">
                  <c:v>1532</c:v>
                </c:pt>
                <c:pt idx="2351">
                  <c:v>1533</c:v>
                </c:pt>
                <c:pt idx="2352">
                  <c:v>1531</c:v>
                </c:pt>
                <c:pt idx="2353">
                  <c:v>1533</c:v>
                </c:pt>
                <c:pt idx="2354">
                  <c:v>1534</c:v>
                </c:pt>
                <c:pt idx="2355">
                  <c:v>1529</c:v>
                </c:pt>
                <c:pt idx="2356">
                  <c:v>1527</c:v>
                </c:pt>
                <c:pt idx="2357">
                  <c:v>1527</c:v>
                </c:pt>
                <c:pt idx="2358">
                  <c:v>1526</c:v>
                </c:pt>
                <c:pt idx="2359">
                  <c:v>1526</c:v>
                </c:pt>
                <c:pt idx="2360">
                  <c:v>1526</c:v>
                </c:pt>
                <c:pt idx="2361">
                  <c:v>1524</c:v>
                </c:pt>
                <c:pt idx="2362">
                  <c:v>1524</c:v>
                </c:pt>
                <c:pt idx="2363">
                  <c:v>1526</c:v>
                </c:pt>
                <c:pt idx="2364">
                  <c:v>1524</c:v>
                </c:pt>
                <c:pt idx="2365">
                  <c:v>1525</c:v>
                </c:pt>
                <c:pt idx="2366">
                  <c:v>1525</c:v>
                </c:pt>
                <c:pt idx="2367">
                  <c:v>1525</c:v>
                </c:pt>
                <c:pt idx="2368">
                  <c:v>1522</c:v>
                </c:pt>
                <c:pt idx="2369">
                  <c:v>1524</c:v>
                </c:pt>
                <c:pt idx="2370">
                  <c:v>1523</c:v>
                </c:pt>
                <c:pt idx="2371">
                  <c:v>1522</c:v>
                </c:pt>
                <c:pt idx="2372">
                  <c:v>1524</c:v>
                </c:pt>
                <c:pt idx="2373">
                  <c:v>1525</c:v>
                </c:pt>
                <c:pt idx="2374">
                  <c:v>1526</c:v>
                </c:pt>
                <c:pt idx="2375">
                  <c:v>1529</c:v>
                </c:pt>
                <c:pt idx="2376">
                  <c:v>1531</c:v>
                </c:pt>
                <c:pt idx="2377">
                  <c:v>1533</c:v>
                </c:pt>
                <c:pt idx="2378">
                  <c:v>1526</c:v>
                </c:pt>
                <c:pt idx="2379">
                  <c:v>1524</c:v>
                </c:pt>
                <c:pt idx="2380">
                  <c:v>1523</c:v>
                </c:pt>
                <c:pt idx="2381">
                  <c:v>1523</c:v>
                </c:pt>
                <c:pt idx="2382">
                  <c:v>1522</c:v>
                </c:pt>
                <c:pt idx="2383">
                  <c:v>1521</c:v>
                </c:pt>
                <c:pt idx="2384">
                  <c:v>1520</c:v>
                </c:pt>
                <c:pt idx="2385">
                  <c:v>1520</c:v>
                </c:pt>
                <c:pt idx="2386">
                  <c:v>1521</c:v>
                </c:pt>
                <c:pt idx="2387">
                  <c:v>1522</c:v>
                </c:pt>
                <c:pt idx="2388">
                  <c:v>1521</c:v>
                </c:pt>
                <c:pt idx="2389">
                  <c:v>1521</c:v>
                </c:pt>
                <c:pt idx="2390">
                  <c:v>1521</c:v>
                </c:pt>
                <c:pt idx="2391">
                  <c:v>1519</c:v>
                </c:pt>
                <c:pt idx="2392">
                  <c:v>1519</c:v>
                </c:pt>
                <c:pt idx="2393">
                  <c:v>1521</c:v>
                </c:pt>
                <c:pt idx="2394">
                  <c:v>1521</c:v>
                </c:pt>
                <c:pt idx="2395">
                  <c:v>1520</c:v>
                </c:pt>
                <c:pt idx="2396">
                  <c:v>1519</c:v>
                </c:pt>
                <c:pt idx="2397">
                  <c:v>1522</c:v>
                </c:pt>
                <c:pt idx="2398">
                  <c:v>1523</c:v>
                </c:pt>
                <c:pt idx="2399">
                  <c:v>1526</c:v>
                </c:pt>
                <c:pt idx="2400">
                  <c:v>1523</c:v>
                </c:pt>
                <c:pt idx="2401">
                  <c:v>1531</c:v>
                </c:pt>
                <c:pt idx="2402">
                  <c:v>1521</c:v>
                </c:pt>
                <c:pt idx="2403">
                  <c:v>1520</c:v>
                </c:pt>
                <c:pt idx="2404">
                  <c:v>1520</c:v>
                </c:pt>
                <c:pt idx="2405">
                  <c:v>1520</c:v>
                </c:pt>
                <c:pt idx="2406">
                  <c:v>1518</c:v>
                </c:pt>
                <c:pt idx="2407">
                  <c:v>1516</c:v>
                </c:pt>
                <c:pt idx="2408">
                  <c:v>1517</c:v>
                </c:pt>
                <c:pt idx="2409">
                  <c:v>1518</c:v>
                </c:pt>
                <c:pt idx="2410">
                  <c:v>1517</c:v>
                </c:pt>
                <c:pt idx="2411">
                  <c:v>1517</c:v>
                </c:pt>
                <c:pt idx="2412">
                  <c:v>1517</c:v>
                </c:pt>
                <c:pt idx="2413">
                  <c:v>1516</c:v>
                </c:pt>
                <c:pt idx="2414">
                  <c:v>1516</c:v>
                </c:pt>
                <c:pt idx="2415">
                  <c:v>1515</c:v>
                </c:pt>
                <c:pt idx="2416">
                  <c:v>1516</c:v>
                </c:pt>
                <c:pt idx="2417">
                  <c:v>1515</c:v>
                </c:pt>
                <c:pt idx="2418">
                  <c:v>1516</c:v>
                </c:pt>
                <c:pt idx="2419">
                  <c:v>1515</c:v>
                </c:pt>
                <c:pt idx="2420">
                  <c:v>1516</c:v>
                </c:pt>
                <c:pt idx="2421">
                  <c:v>1518</c:v>
                </c:pt>
                <c:pt idx="2422">
                  <c:v>1519</c:v>
                </c:pt>
                <c:pt idx="2423">
                  <c:v>1515</c:v>
                </c:pt>
                <c:pt idx="2424">
                  <c:v>1519</c:v>
                </c:pt>
                <c:pt idx="2425">
                  <c:v>1523</c:v>
                </c:pt>
                <c:pt idx="2426">
                  <c:v>1514</c:v>
                </c:pt>
                <c:pt idx="2427">
                  <c:v>1514</c:v>
                </c:pt>
                <c:pt idx="2428">
                  <c:v>1516</c:v>
                </c:pt>
                <c:pt idx="2429">
                  <c:v>1512</c:v>
                </c:pt>
                <c:pt idx="2430">
                  <c:v>1514</c:v>
                </c:pt>
                <c:pt idx="2431">
                  <c:v>1512</c:v>
                </c:pt>
                <c:pt idx="2432">
                  <c:v>1512</c:v>
                </c:pt>
                <c:pt idx="2433">
                  <c:v>1514</c:v>
                </c:pt>
                <c:pt idx="2434">
                  <c:v>1511</c:v>
                </c:pt>
                <c:pt idx="2435">
                  <c:v>1511</c:v>
                </c:pt>
                <c:pt idx="2436">
                  <c:v>1511</c:v>
                </c:pt>
                <c:pt idx="2437">
                  <c:v>1510</c:v>
                </c:pt>
                <c:pt idx="2438">
                  <c:v>1510</c:v>
                </c:pt>
                <c:pt idx="2439">
                  <c:v>1510</c:v>
                </c:pt>
                <c:pt idx="2440">
                  <c:v>1511</c:v>
                </c:pt>
                <c:pt idx="2441">
                  <c:v>1511</c:v>
                </c:pt>
                <c:pt idx="2442">
                  <c:v>1510</c:v>
                </c:pt>
                <c:pt idx="2443">
                  <c:v>1510</c:v>
                </c:pt>
                <c:pt idx="2444">
                  <c:v>1510</c:v>
                </c:pt>
                <c:pt idx="2445">
                  <c:v>1511</c:v>
                </c:pt>
                <c:pt idx="2446">
                  <c:v>1512</c:v>
                </c:pt>
                <c:pt idx="2447">
                  <c:v>1513</c:v>
                </c:pt>
                <c:pt idx="2448">
                  <c:v>1512</c:v>
                </c:pt>
                <c:pt idx="2449">
                  <c:v>1512</c:v>
                </c:pt>
                <c:pt idx="2450">
                  <c:v>1510</c:v>
                </c:pt>
                <c:pt idx="2451">
                  <c:v>1511</c:v>
                </c:pt>
                <c:pt idx="2452">
                  <c:v>1511</c:v>
                </c:pt>
                <c:pt idx="2453">
                  <c:v>1509</c:v>
                </c:pt>
                <c:pt idx="2454">
                  <c:v>1510</c:v>
                </c:pt>
                <c:pt idx="2455">
                  <c:v>1508</c:v>
                </c:pt>
                <c:pt idx="2456">
                  <c:v>1509</c:v>
                </c:pt>
                <c:pt idx="2457">
                  <c:v>1511</c:v>
                </c:pt>
                <c:pt idx="2458">
                  <c:v>1510</c:v>
                </c:pt>
                <c:pt idx="2459">
                  <c:v>1510</c:v>
                </c:pt>
                <c:pt idx="2460">
                  <c:v>1509</c:v>
                </c:pt>
                <c:pt idx="2461">
                  <c:v>1508</c:v>
                </c:pt>
                <c:pt idx="2462">
                  <c:v>1507</c:v>
                </c:pt>
                <c:pt idx="2463">
                  <c:v>1506</c:v>
                </c:pt>
                <c:pt idx="2464">
                  <c:v>1508</c:v>
                </c:pt>
                <c:pt idx="2465">
                  <c:v>1508</c:v>
                </c:pt>
                <c:pt idx="2466">
                  <c:v>1507</c:v>
                </c:pt>
                <c:pt idx="2467">
                  <c:v>1507</c:v>
                </c:pt>
                <c:pt idx="2468">
                  <c:v>1507</c:v>
                </c:pt>
                <c:pt idx="2469">
                  <c:v>1507</c:v>
                </c:pt>
                <c:pt idx="2470">
                  <c:v>1507</c:v>
                </c:pt>
                <c:pt idx="2471">
                  <c:v>1510</c:v>
                </c:pt>
                <c:pt idx="2472">
                  <c:v>1515</c:v>
                </c:pt>
                <c:pt idx="2473">
                  <c:v>1511</c:v>
                </c:pt>
                <c:pt idx="2474">
                  <c:v>1508</c:v>
                </c:pt>
                <c:pt idx="2475">
                  <c:v>1507</c:v>
                </c:pt>
                <c:pt idx="2476">
                  <c:v>1505</c:v>
                </c:pt>
                <c:pt idx="2477">
                  <c:v>1506</c:v>
                </c:pt>
                <c:pt idx="2478">
                  <c:v>1505</c:v>
                </c:pt>
                <c:pt idx="2479">
                  <c:v>1505</c:v>
                </c:pt>
                <c:pt idx="2480">
                  <c:v>1505</c:v>
                </c:pt>
                <c:pt idx="2481">
                  <c:v>1505</c:v>
                </c:pt>
                <c:pt idx="2482">
                  <c:v>1505</c:v>
                </c:pt>
                <c:pt idx="2483">
                  <c:v>1506</c:v>
                </c:pt>
                <c:pt idx="2484">
                  <c:v>1504</c:v>
                </c:pt>
                <c:pt idx="2485">
                  <c:v>1506</c:v>
                </c:pt>
                <c:pt idx="2486">
                  <c:v>1506</c:v>
                </c:pt>
                <c:pt idx="2487">
                  <c:v>1505</c:v>
                </c:pt>
                <c:pt idx="2488">
                  <c:v>1507</c:v>
                </c:pt>
                <c:pt idx="2489">
                  <c:v>1506</c:v>
                </c:pt>
                <c:pt idx="2490">
                  <c:v>1506</c:v>
                </c:pt>
                <c:pt idx="2491">
                  <c:v>1508</c:v>
                </c:pt>
                <c:pt idx="2492">
                  <c:v>1508</c:v>
                </c:pt>
                <c:pt idx="2493">
                  <c:v>1511</c:v>
                </c:pt>
                <c:pt idx="2494">
                  <c:v>1512</c:v>
                </c:pt>
                <c:pt idx="2495">
                  <c:v>1515</c:v>
                </c:pt>
                <c:pt idx="2496">
                  <c:v>1514</c:v>
                </c:pt>
                <c:pt idx="2497">
                  <c:v>1515</c:v>
                </c:pt>
                <c:pt idx="2498">
                  <c:v>1517</c:v>
                </c:pt>
                <c:pt idx="2499">
                  <c:v>1517</c:v>
                </c:pt>
                <c:pt idx="2500">
                  <c:v>1517</c:v>
                </c:pt>
                <c:pt idx="2501">
                  <c:v>1516</c:v>
                </c:pt>
                <c:pt idx="2502">
                  <c:v>1517</c:v>
                </c:pt>
                <c:pt idx="2503">
                  <c:v>1518</c:v>
                </c:pt>
                <c:pt idx="2504">
                  <c:v>1519</c:v>
                </c:pt>
                <c:pt idx="2505">
                  <c:v>1521</c:v>
                </c:pt>
                <c:pt idx="2506">
                  <c:v>1522</c:v>
                </c:pt>
                <c:pt idx="2507">
                  <c:v>1522</c:v>
                </c:pt>
                <c:pt idx="2508">
                  <c:v>1524</c:v>
                </c:pt>
                <c:pt idx="2509">
                  <c:v>1525</c:v>
                </c:pt>
                <c:pt idx="2510">
                  <c:v>1527</c:v>
                </c:pt>
                <c:pt idx="2511">
                  <c:v>1527</c:v>
                </c:pt>
                <c:pt idx="2512">
                  <c:v>1529</c:v>
                </c:pt>
                <c:pt idx="2513">
                  <c:v>1531</c:v>
                </c:pt>
                <c:pt idx="2514">
                  <c:v>1532</c:v>
                </c:pt>
                <c:pt idx="2515">
                  <c:v>1534</c:v>
                </c:pt>
                <c:pt idx="2516">
                  <c:v>1535</c:v>
                </c:pt>
                <c:pt idx="2517">
                  <c:v>1541</c:v>
                </c:pt>
                <c:pt idx="2518">
                  <c:v>1543</c:v>
                </c:pt>
                <c:pt idx="2519">
                  <c:v>1542</c:v>
                </c:pt>
                <c:pt idx="2520">
                  <c:v>1550</c:v>
                </c:pt>
                <c:pt idx="2521">
                  <c:v>1552</c:v>
                </c:pt>
                <c:pt idx="2522">
                  <c:v>1553</c:v>
                </c:pt>
                <c:pt idx="2523">
                  <c:v>1554</c:v>
                </c:pt>
                <c:pt idx="2524">
                  <c:v>1553</c:v>
                </c:pt>
                <c:pt idx="2525">
                  <c:v>1554</c:v>
                </c:pt>
                <c:pt idx="2526">
                  <c:v>1556</c:v>
                </c:pt>
                <c:pt idx="2527">
                  <c:v>1557</c:v>
                </c:pt>
                <c:pt idx="2528">
                  <c:v>1560</c:v>
                </c:pt>
                <c:pt idx="2529">
                  <c:v>1562</c:v>
                </c:pt>
                <c:pt idx="2530">
                  <c:v>1564</c:v>
                </c:pt>
                <c:pt idx="2531">
                  <c:v>1565</c:v>
                </c:pt>
                <c:pt idx="2532">
                  <c:v>1568</c:v>
                </c:pt>
                <c:pt idx="2533">
                  <c:v>1568</c:v>
                </c:pt>
                <c:pt idx="2534">
                  <c:v>1571</c:v>
                </c:pt>
                <c:pt idx="2535">
                  <c:v>1572</c:v>
                </c:pt>
                <c:pt idx="2536">
                  <c:v>1574</c:v>
                </c:pt>
                <c:pt idx="2537">
                  <c:v>1577</c:v>
                </c:pt>
                <c:pt idx="2538">
                  <c:v>1577</c:v>
                </c:pt>
                <c:pt idx="2539">
                  <c:v>1579</c:v>
                </c:pt>
                <c:pt idx="2540">
                  <c:v>1579</c:v>
                </c:pt>
                <c:pt idx="2541">
                  <c:v>1583</c:v>
                </c:pt>
                <c:pt idx="2542">
                  <c:v>1586</c:v>
                </c:pt>
                <c:pt idx="2543">
                  <c:v>1588</c:v>
                </c:pt>
                <c:pt idx="2544">
                  <c:v>1592</c:v>
                </c:pt>
                <c:pt idx="2545">
                  <c:v>1591</c:v>
                </c:pt>
                <c:pt idx="2546">
                  <c:v>1593</c:v>
                </c:pt>
                <c:pt idx="2547">
                  <c:v>1587</c:v>
                </c:pt>
                <c:pt idx="2548">
                  <c:v>1587</c:v>
                </c:pt>
                <c:pt idx="2549">
                  <c:v>1588</c:v>
                </c:pt>
                <c:pt idx="2550">
                  <c:v>1588</c:v>
                </c:pt>
                <c:pt idx="2551">
                  <c:v>1589</c:v>
                </c:pt>
                <c:pt idx="2552">
                  <c:v>1589</c:v>
                </c:pt>
                <c:pt idx="2553">
                  <c:v>1591</c:v>
                </c:pt>
                <c:pt idx="2554">
                  <c:v>1591</c:v>
                </c:pt>
                <c:pt idx="2555">
                  <c:v>1592</c:v>
                </c:pt>
                <c:pt idx="2556">
                  <c:v>1592</c:v>
                </c:pt>
                <c:pt idx="2557">
                  <c:v>1593</c:v>
                </c:pt>
                <c:pt idx="2558">
                  <c:v>1593</c:v>
                </c:pt>
                <c:pt idx="2559">
                  <c:v>1594</c:v>
                </c:pt>
                <c:pt idx="2560">
                  <c:v>1594</c:v>
                </c:pt>
                <c:pt idx="2561">
                  <c:v>1595</c:v>
                </c:pt>
                <c:pt idx="2562">
                  <c:v>1596</c:v>
                </c:pt>
                <c:pt idx="2563">
                  <c:v>1596</c:v>
                </c:pt>
                <c:pt idx="2564">
                  <c:v>1596</c:v>
                </c:pt>
                <c:pt idx="2565">
                  <c:v>1599</c:v>
                </c:pt>
                <c:pt idx="2566">
                  <c:v>1601</c:v>
                </c:pt>
                <c:pt idx="2567">
                  <c:v>1602</c:v>
                </c:pt>
                <c:pt idx="2568">
                  <c:v>1602</c:v>
                </c:pt>
                <c:pt idx="2569">
                  <c:v>1602</c:v>
                </c:pt>
                <c:pt idx="2570">
                  <c:v>1603</c:v>
                </c:pt>
                <c:pt idx="2571">
                  <c:v>1599</c:v>
                </c:pt>
                <c:pt idx="2572">
                  <c:v>1598</c:v>
                </c:pt>
                <c:pt idx="2573">
                  <c:v>1598</c:v>
                </c:pt>
                <c:pt idx="2574">
                  <c:v>1596</c:v>
                </c:pt>
                <c:pt idx="2575">
                  <c:v>1596</c:v>
                </c:pt>
                <c:pt idx="2576">
                  <c:v>1596</c:v>
                </c:pt>
                <c:pt idx="2577">
                  <c:v>1597</c:v>
                </c:pt>
                <c:pt idx="2578">
                  <c:v>1598</c:v>
                </c:pt>
                <c:pt idx="2579">
                  <c:v>1598</c:v>
                </c:pt>
                <c:pt idx="2580">
                  <c:v>1598</c:v>
                </c:pt>
                <c:pt idx="2581">
                  <c:v>1597</c:v>
                </c:pt>
                <c:pt idx="2582">
                  <c:v>1596</c:v>
                </c:pt>
                <c:pt idx="2583">
                  <c:v>1596</c:v>
                </c:pt>
                <c:pt idx="2584">
                  <c:v>1596</c:v>
                </c:pt>
                <c:pt idx="2585">
                  <c:v>1597</c:v>
                </c:pt>
                <c:pt idx="2586">
                  <c:v>1596</c:v>
                </c:pt>
                <c:pt idx="2587">
                  <c:v>1596</c:v>
                </c:pt>
                <c:pt idx="2588">
                  <c:v>1597</c:v>
                </c:pt>
                <c:pt idx="2589">
                  <c:v>1599</c:v>
                </c:pt>
                <c:pt idx="2590">
                  <c:v>1600</c:v>
                </c:pt>
                <c:pt idx="2591">
                  <c:v>1600</c:v>
                </c:pt>
                <c:pt idx="2592">
                  <c:v>1602</c:v>
                </c:pt>
                <c:pt idx="2593">
                  <c:v>1600</c:v>
                </c:pt>
                <c:pt idx="2594">
                  <c:v>1600</c:v>
                </c:pt>
                <c:pt idx="2595">
                  <c:v>1598</c:v>
                </c:pt>
                <c:pt idx="2596">
                  <c:v>1596</c:v>
                </c:pt>
                <c:pt idx="2597">
                  <c:v>1596</c:v>
                </c:pt>
                <c:pt idx="2598">
                  <c:v>1595</c:v>
                </c:pt>
                <c:pt idx="2599">
                  <c:v>1594</c:v>
                </c:pt>
                <c:pt idx="2600">
                  <c:v>1594</c:v>
                </c:pt>
                <c:pt idx="2601">
                  <c:v>1595</c:v>
                </c:pt>
                <c:pt idx="2602">
                  <c:v>1595</c:v>
                </c:pt>
                <c:pt idx="2603">
                  <c:v>1596</c:v>
                </c:pt>
                <c:pt idx="2604">
                  <c:v>1597</c:v>
                </c:pt>
                <c:pt idx="2605">
                  <c:v>1597</c:v>
                </c:pt>
                <c:pt idx="2606">
                  <c:v>1597</c:v>
                </c:pt>
                <c:pt idx="2607">
                  <c:v>1598</c:v>
                </c:pt>
                <c:pt idx="2608">
                  <c:v>1598</c:v>
                </c:pt>
                <c:pt idx="2609">
                  <c:v>1598</c:v>
                </c:pt>
                <c:pt idx="2610">
                  <c:v>1598</c:v>
                </c:pt>
                <c:pt idx="2611">
                  <c:v>1599</c:v>
                </c:pt>
                <c:pt idx="2612">
                  <c:v>1599</c:v>
                </c:pt>
                <c:pt idx="2613">
                  <c:v>1602</c:v>
                </c:pt>
                <c:pt idx="2614">
                  <c:v>1602</c:v>
                </c:pt>
                <c:pt idx="2615">
                  <c:v>1605</c:v>
                </c:pt>
                <c:pt idx="2616">
                  <c:v>1606</c:v>
                </c:pt>
                <c:pt idx="2617">
                  <c:v>1604</c:v>
                </c:pt>
                <c:pt idx="2618">
                  <c:v>1604</c:v>
                </c:pt>
                <c:pt idx="2619">
                  <c:v>1600</c:v>
                </c:pt>
                <c:pt idx="2620">
                  <c:v>1600</c:v>
                </c:pt>
                <c:pt idx="2621">
                  <c:v>1600</c:v>
                </c:pt>
                <c:pt idx="2622">
                  <c:v>1599</c:v>
                </c:pt>
                <c:pt idx="2623">
                  <c:v>1599</c:v>
                </c:pt>
                <c:pt idx="2624">
                  <c:v>1600</c:v>
                </c:pt>
                <c:pt idx="2625">
                  <c:v>1599</c:v>
                </c:pt>
                <c:pt idx="2626">
                  <c:v>1599</c:v>
                </c:pt>
                <c:pt idx="2627">
                  <c:v>1599</c:v>
                </c:pt>
                <c:pt idx="2628">
                  <c:v>1601</c:v>
                </c:pt>
                <c:pt idx="2629">
                  <c:v>1602</c:v>
                </c:pt>
                <c:pt idx="2630">
                  <c:v>1601</c:v>
                </c:pt>
                <c:pt idx="2631">
                  <c:v>1601</c:v>
                </c:pt>
                <c:pt idx="2632">
                  <c:v>1601</c:v>
                </c:pt>
                <c:pt idx="2633">
                  <c:v>1602</c:v>
                </c:pt>
                <c:pt idx="2634">
                  <c:v>1602</c:v>
                </c:pt>
                <c:pt idx="2635">
                  <c:v>1600</c:v>
                </c:pt>
                <c:pt idx="2636">
                  <c:v>1602</c:v>
                </c:pt>
                <c:pt idx="2637">
                  <c:v>1605</c:v>
                </c:pt>
                <c:pt idx="2638">
                  <c:v>1606</c:v>
                </c:pt>
                <c:pt idx="2639">
                  <c:v>1608</c:v>
                </c:pt>
                <c:pt idx="2640">
                  <c:v>1609</c:v>
                </c:pt>
                <c:pt idx="2641">
                  <c:v>1603</c:v>
                </c:pt>
                <c:pt idx="2642">
                  <c:v>1603</c:v>
                </c:pt>
                <c:pt idx="2643">
                  <c:v>1603</c:v>
                </c:pt>
                <c:pt idx="2644">
                  <c:v>1603</c:v>
                </c:pt>
                <c:pt idx="2645">
                  <c:v>1604</c:v>
                </c:pt>
                <c:pt idx="2646">
                  <c:v>1604</c:v>
                </c:pt>
                <c:pt idx="2647">
                  <c:v>1605</c:v>
                </c:pt>
                <c:pt idx="2648">
                  <c:v>1604</c:v>
                </c:pt>
                <c:pt idx="2649">
                  <c:v>1605</c:v>
                </c:pt>
                <c:pt idx="2650">
                  <c:v>1606</c:v>
                </c:pt>
                <c:pt idx="2651">
                  <c:v>1605</c:v>
                </c:pt>
                <c:pt idx="2652">
                  <c:v>1606</c:v>
                </c:pt>
                <c:pt idx="2653">
                  <c:v>1606</c:v>
                </c:pt>
                <c:pt idx="2654">
                  <c:v>1607</c:v>
                </c:pt>
                <c:pt idx="2655">
                  <c:v>1607</c:v>
                </c:pt>
                <c:pt idx="2656">
                  <c:v>1607</c:v>
                </c:pt>
                <c:pt idx="2657">
                  <c:v>1608</c:v>
                </c:pt>
                <c:pt idx="2658">
                  <c:v>1608</c:v>
                </c:pt>
                <c:pt idx="2659">
                  <c:v>1610</c:v>
                </c:pt>
                <c:pt idx="2660">
                  <c:v>1610</c:v>
                </c:pt>
                <c:pt idx="2661">
                  <c:v>1614</c:v>
                </c:pt>
                <c:pt idx="2662">
                  <c:v>1614</c:v>
                </c:pt>
                <c:pt idx="2663">
                  <c:v>1617</c:v>
                </c:pt>
                <c:pt idx="2664">
                  <c:v>1617</c:v>
                </c:pt>
                <c:pt idx="2665">
                  <c:v>1612</c:v>
                </c:pt>
                <c:pt idx="2666">
                  <c:v>1615</c:v>
                </c:pt>
                <c:pt idx="2667">
                  <c:v>1614</c:v>
                </c:pt>
                <c:pt idx="2668">
                  <c:v>1612</c:v>
                </c:pt>
                <c:pt idx="2669">
                  <c:v>1611</c:v>
                </c:pt>
                <c:pt idx="2670">
                  <c:v>1611</c:v>
                </c:pt>
                <c:pt idx="2671">
                  <c:v>1612</c:v>
                </c:pt>
                <c:pt idx="2672">
                  <c:v>1612</c:v>
                </c:pt>
                <c:pt idx="2673">
                  <c:v>1613</c:v>
                </c:pt>
                <c:pt idx="2674">
                  <c:v>1613</c:v>
                </c:pt>
                <c:pt idx="2675">
                  <c:v>1613</c:v>
                </c:pt>
                <c:pt idx="2676">
                  <c:v>1613</c:v>
                </c:pt>
                <c:pt idx="2677">
                  <c:v>1614</c:v>
                </c:pt>
                <c:pt idx="2678">
                  <c:v>1615</c:v>
                </c:pt>
                <c:pt idx="2679">
                  <c:v>1615</c:v>
                </c:pt>
                <c:pt idx="2680">
                  <c:v>1616</c:v>
                </c:pt>
                <c:pt idx="2681">
                  <c:v>1617</c:v>
                </c:pt>
                <c:pt idx="2682">
                  <c:v>1617</c:v>
                </c:pt>
                <c:pt idx="2683">
                  <c:v>1617</c:v>
                </c:pt>
                <c:pt idx="2684">
                  <c:v>1616</c:v>
                </c:pt>
                <c:pt idx="2685">
                  <c:v>1620</c:v>
                </c:pt>
                <c:pt idx="2686">
                  <c:v>1620</c:v>
                </c:pt>
                <c:pt idx="2687">
                  <c:v>1623</c:v>
                </c:pt>
                <c:pt idx="2688">
                  <c:v>1622</c:v>
                </c:pt>
                <c:pt idx="2689">
                  <c:v>1619</c:v>
                </c:pt>
                <c:pt idx="2690">
                  <c:v>1620</c:v>
                </c:pt>
                <c:pt idx="2691">
                  <c:v>1619</c:v>
                </c:pt>
                <c:pt idx="2692">
                  <c:v>1620</c:v>
                </c:pt>
                <c:pt idx="2693">
                  <c:v>1619</c:v>
                </c:pt>
                <c:pt idx="2694">
                  <c:v>1619</c:v>
                </c:pt>
                <c:pt idx="2695">
                  <c:v>1619</c:v>
                </c:pt>
                <c:pt idx="2696">
                  <c:v>1620</c:v>
                </c:pt>
                <c:pt idx="2697">
                  <c:v>1619</c:v>
                </c:pt>
                <c:pt idx="2698">
                  <c:v>1620</c:v>
                </c:pt>
                <c:pt idx="2699">
                  <c:v>1620</c:v>
                </c:pt>
                <c:pt idx="2700">
                  <c:v>1621</c:v>
                </c:pt>
                <c:pt idx="2701">
                  <c:v>1621</c:v>
                </c:pt>
                <c:pt idx="2702">
                  <c:v>1622</c:v>
                </c:pt>
                <c:pt idx="2703">
                  <c:v>1621</c:v>
                </c:pt>
                <c:pt idx="2704">
                  <c:v>1621</c:v>
                </c:pt>
                <c:pt idx="2705">
                  <c:v>1621</c:v>
                </c:pt>
                <c:pt idx="2706">
                  <c:v>1621</c:v>
                </c:pt>
                <c:pt idx="2707">
                  <c:v>1622</c:v>
                </c:pt>
                <c:pt idx="2708">
                  <c:v>1621</c:v>
                </c:pt>
                <c:pt idx="2709">
                  <c:v>1624</c:v>
                </c:pt>
                <c:pt idx="2710">
                  <c:v>1627</c:v>
                </c:pt>
                <c:pt idx="2711">
                  <c:v>1627</c:v>
                </c:pt>
                <c:pt idx="2712">
                  <c:v>1628</c:v>
                </c:pt>
                <c:pt idx="2713">
                  <c:v>1624</c:v>
                </c:pt>
                <c:pt idx="2714">
                  <c:v>1626</c:v>
                </c:pt>
                <c:pt idx="2715">
                  <c:v>1623</c:v>
                </c:pt>
                <c:pt idx="2716">
                  <c:v>1623</c:v>
                </c:pt>
                <c:pt idx="2717">
                  <c:v>1622</c:v>
                </c:pt>
                <c:pt idx="2718">
                  <c:v>1623</c:v>
                </c:pt>
                <c:pt idx="2719">
                  <c:v>1623</c:v>
                </c:pt>
                <c:pt idx="2720">
                  <c:v>1623</c:v>
                </c:pt>
                <c:pt idx="2721">
                  <c:v>1622</c:v>
                </c:pt>
                <c:pt idx="2722">
                  <c:v>1623</c:v>
                </c:pt>
                <c:pt idx="2723">
                  <c:v>1623</c:v>
                </c:pt>
                <c:pt idx="2724">
                  <c:v>1622</c:v>
                </c:pt>
                <c:pt idx="2725">
                  <c:v>1624</c:v>
                </c:pt>
                <c:pt idx="2726">
                  <c:v>1623</c:v>
                </c:pt>
                <c:pt idx="2727">
                  <c:v>1624</c:v>
                </c:pt>
                <c:pt idx="2728">
                  <c:v>1624</c:v>
                </c:pt>
                <c:pt idx="2729">
                  <c:v>1623</c:v>
                </c:pt>
                <c:pt idx="2730">
                  <c:v>1622</c:v>
                </c:pt>
                <c:pt idx="2731">
                  <c:v>1623</c:v>
                </c:pt>
                <c:pt idx="2732">
                  <c:v>1622</c:v>
                </c:pt>
                <c:pt idx="2733">
                  <c:v>1625</c:v>
                </c:pt>
                <c:pt idx="2734">
                  <c:v>1627</c:v>
                </c:pt>
                <c:pt idx="2735">
                  <c:v>1629</c:v>
                </c:pt>
                <c:pt idx="2736">
                  <c:v>1630</c:v>
                </c:pt>
                <c:pt idx="2737">
                  <c:v>1626</c:v>
                </c:pt>
                <c:pt idx="2738">
                  <c:v>1628</c:v>
                </c:pt>
                <c:pt idx="2739">
                  <c:v>1624</c:v>
                </c:pt>
                <c:pt idx="2740">
                  <c:v>1624</c:v>
                </c:pt>
                <c:pt idx="2741">
                  <c:v>1623</c:v>
                </c:pt>
                <c:pt idx="2742">
                  <c:v>1621</c:v>
                </c:pt>
                <c:pt idx="2743">
                  <c:v>1622</c:v>
                </c:pt>
                <c:pt idx="2744">
                  <c:v>1621</c:v>
                </c:pt>
                <c:pt idx="2745">
                  <c:v>1621</c:v>
                </c:pt>
                <c:pt idx="2746">
                  <c:v>1620</c:v>
                </c:pt>
                <c:pt idx="2747">
                  <c:v>1620</c:v>
                </c:pt>
                <c:pt idx="2748">
                  <c:v>1619</c:v>
                </c:pt>
                <c:pt idx="2749">
                  <c:v>1619</c:v>
                </c:pt>
                <c:pt idx="2750">
                  <c:v>1620</c:v>
                </c:pt>
                <c:pt idx="2751">
                  <c:v>1619</c:v>
                </c:pt>
                <c:pt idx="2752">
                  <c:v>1620</c:v>
                </c:pt>
                <c:pt idx="2753">
                  <c:v>1620</c:v>
                </c:pt>
                <c:pt idx="2754">
                  <c:v>1620</c:v>
                </c:pt>
                <c:pt idx="2755">
                  <c:v>1619</c:v>
                </c:pt>
                <c:pt idx="2756">
                  <c:v>1619</c:v>
                </c:pt>
                <c:pt idx="2757">
                  <c:v>1622</c:v>
                </c:pt>
                <c:pt idx="2758">
                  <c:v>1624</c:v>
                </c:pt>
                <c:pt idx="2759">
                  <c:v>1625</c:v>
                </c:pt>
                <c:pt idx="2760">
                  <c:v>1627</c:v>
                </c:pt>
                <c:pt idx="2761">
                  <c:v>1623</c:v>
                </c:pt>
                <c:pt idx="2762">
                  <c:v>1624</c:v>
                </c:pt>
                <c:pt idx="2763">
                  <c:v>1622</c:v>
                </c:pt>
                <c:pt idx="2764">
                  <c:v>1619</c:v>
                </c:pt>
                <c:pt idx="2765">
                  <c:v>1619</c:v>
                </c:pt>
                <c:pt idx="2766">
                  <c:v>1618</c:v>
                </c:pt>
                <c:pt idx="2767">
                  <c:v>1617</c:v>
                </c:pt>
                <c:pt idx="2768">
                  <c:v>1616</c:v>
                </c:pt>
                <c:pt idx="2769">
                  <c:v>1616</c:v>
                </c:pt>
                <c:pt idx="2770">
                  <c:v>1616</c:v>
                </c:pt>
                <c:pt idx="2771">
                  <c:v>1616</c:v>
                </c:pt>
                <c:pt idx="2772">
                  <c:v>1614</c:v>
                </c:pt>
                <c:pt idx="2773">
                  <c:v>1616</c:v>
                </c:pt>
                <c:pt idx="2774">
                  <c:v>1615</c:v>
                </c:pt>
                <c:pt idx="2775">
                  <c:v>1616</c:v>
                </c:pt>
                <c:pt idx="2776">
                  <c:v>1615</c:v>
                </c:pt>
                <c:pt idx="2777">
                  <c:v>1615</c:v>
                </c:pt>
                <c:pt idx="2778">
                  <c:v>1617</c:v>
                </c:pt>
                <c:pt idx="2779">
                  <c:v>1616</c:v>
                </c:pt>
                <c:pt idx="2780">
                  <c:v>1617</c:v>
                </c:pt>
                <c:pt idx="2781">
                  <c:v>1621</c:v>
                </c:pt>
                <c:pt idx="2782">
                  <c:v>1623</c:v>
                </c:pt>
                <c:pt idx="2783">
                  <c:v>1624</c:v>
                </c:pt>
                <c:pt idx="2784">
                  <c:v>1626</c:v>
                </c:pt>
                <c:pt idx="2785">
                  <c:v>1621</c:v>
                </c:pt>
                <c:pt idx="2786">
                  <c:v>1623</c:v>
                </c:pt>
                <c:pt idx="2787">
                  <c:v>1623</c:v>
                </c:pt>
                <c:pt idx="2788">
                  <c:v>1623</c:v>
                </c:pt>
                <c:pt idx="2789">
                  <c:v>1624</c:v>
                </c:pt>
                <c:pt idx="2790">
                  <c:v>1624</c:v>
                </c:pt>
                <c:pt idx="2791">
                  <c:v>1626</c:v>
                </c:pt>
                <c:pt idx="2792">
                  <c:v>1626</c:v>
                </c:pt>
                <c:pt idx="2793">
                  <c:v>1627</c:v>
                </c:pt>
                <c:pt idx="2794">
                  <c:v>1628</c:v>
                </c:pt>
                <c:pt idx="2795">
                  <c:v>1629</c:v>
                </c:pt>
                <c:pt idx="2796">
                  <c:v>1630</c:v>
                </c:pt>
                <c:pt idx="2797">
                  <c:v>1631</c:v>
                </c:pt>
                <c:pt idx="2798">
                  <c:v>1632</c:v>
                </c:pt>
                <c:pt idx="2799">
                  <c:v>1634</c:v>
                </c:pt>
                <c:pt idx="2800">
                  <c:v>1635</c:v>
                </c:pt>
                <c:pt idx="2801">
                  <c:v>1637</c:v>
                </c:pt>
                <c:pt idx="2802">
                  <c:v>1638</c:v>
                </c:pt>
                <c:pt idx="2803">
                  <c:v>1639</c:v>
                </c:pt>
                <c:pt idx="2804">
                  <c:v>1640</c:v>
                </c:pt>
                <c:pt idx="2805">
                  <c:v>1644</c:v>
                </c:pt>
                <c:pt idx="2806">
                  <c:v>1646</c:v>
                </c:pt>
                <c:pt idx="2807">
                  <c:v>1649</c:v>
                </c:pt>
                <c:pt idx="2808">
                  <c:v>1651</c:v>
                </c:pt>
                <c:pt idx="2809">
                  <c:v>1649</c:v>
                </c:pt>
                <c:pt idx="2810">
                  <c:v>1649</c:v>
                </c:pt>
                <c:pt idx="2811">
                  <c:v>1649</c:v>
                </c:pt>
                <c:pt idx="2812">
                  <c:v>1653</c:v>
                </c:pt>
                <c:pt idx="2813">
                  <c:v>1652</c:v>
                </c:pt>
                <c:pt idx="2814">
                  <c:v>1653</c:v>
                </c:pt>
                <c:pt idx="2815">
                  <c:v>1653</c:v>
                </c:pt>
                <c:pt idx="2816">
                  <c:v>1655</c:v>
                </c:pt>
                <c:pt idx="2817">
                  <c:v>1656</c:v>
                </c:pt>
                <c:pt idx="2818">
                  <c:v>1657</c:v>
                </c:pt>
                <c:pt idx="2819">
                  <c:v>1657</c:v>
                </c:pt>
                <c:pt idx="2820">
                  <c:v>1660</c:v>
                </c:pt>
                <c:pt idx="2821">
                  <c:v>1660</c:v>
                </c:pt>
                <c:pt idx="2822">
                  <c:v>1660</c:v>
                </c:pt>
                <c:pt idx="2823">
                  <c:v>1663</c:v>
                </c:pt>
                <c:pt idx="2824">
                  <c:v>1664</c:v>
                </c:pt>
                <c:pt idx="2825">
                  <c:v>1665</c:v>
                </c:pt>
                <c:pt idx="2826">
                  <c:v>1667</c:v>
                </c:pt>
                <c:pt idx="2827">
                  <c:v>1668</c:v>
                </c:pt>
                <c:pt idx="2828">
                  <c:v>1669</c:v>
                </c:pt>
                <c:pt idx="2829">
                  <c:v>1675</c:v>
                </c:pt>
                <c:pt idx="2830">
                  <c:v>1678</c:v>
                </c:pt>
                <c:pt idx="2831">
                  <c:v>1679</c:v>
                </c:pt>
                <c:pt idx="2832">
                  <c:v>1676</c:v>
                </c:pt>
                <c:pt idx="2833">
                  <c:v>1676</c:v>
                </c:pt>
                <c:pt idx="2834">
                  <c:v>1678</c:v>
                </c:pt>
                <c:pt idx="2835">
                  <c:v>1680</c:v>
                </c:pt>
                <c:pt idx="2836">
                  <c:v>1680</c:v>
                </c:pt>
                <c:pt idx="2837">
                  <c:v>1682</c:v>
                </c:pt>
                <c:pt idx="2838">
                  <c:v>1681</c:v>
                </c:pt>
                <c:pt idx="2839">
                  <c:v>1680</c:v>
                </c:pt>
                <c:pt idx="2840">
                  <c:v>1682</c:v>
                </c:pt>
                <c:pt idx="2841">
                  <c:v>1684</c:v>
                </c:pt>
                <c:pt idx="2842">
                  <c:v>1684</c:v>
                </c:pt>
                <c:pt idx="2843">
                  <c:v>1683</c:v>
                </c:pt>
                <c:pt idx="2844">
                  <c:v>1684</c:v>
                </c:pt>
                <c:pt idx="2845">
                  <c:v>1685</c:v>
                </c:pt>
                <c:pt idx="2846">
                  <c:v>1685</c:v>
                </c:pt>
                <c:pt idx="2847">
                  <c:v>1685</c:v>
                </c:pt>
                <c:pt idx="2848">
                  <c:v>1687</c:v>
                </c:pt>
                <c:pt idx="2849">
                  <c:v>1687</c:v>
                </c:pt>
                <c:pt idx="2850">
                  <c:v>1688</c:v>
                </c:pt>
                <c:pt idx="2851">
                  <c:v>1687</c:v>
                </c:pt>
                <c:pt idx="2852">
                  <c:v>1689</c:v>
                </c:pt>
                <c:pt idx="2853">
                  <c:v>1694</c:v>
                </c:pt>
                <c:pt idx="2854">
                  <c:v>1693</c:v>
                </c:pt>
                <c:pt idx="2855">
                  <c:v>1694</c:v>
                </c:pt>
                <c:pt idx="2856">
                  <c:v>1695</c:v>
                </c:pt>
                <c:pt idx="2857">
                  <c:v>1694</c:v>
                </c:pt>
                <c:pt idx="2858">
                  <c:v>1693</c:v>
                </c:pt>
                <c:pt idx="2859">
                  <c:v>1692</c:v>
                </c:pt>
                <c:pt idx="2860">
                  <c:v>1692</c:v>
                </c:pt>
                <c:pt idx="2861">
                  <c:v>1692</c:v>
                </c:pt>
                <c:pt idx="2862">
                  <c:v>1691</c:v>
                </c:pt>
                <c:pt idx="2863">
                  <c:v>1690</c:v>
                </c:pt>
                <c:pt idx="2864">
                  <c:v>1690</c:v>
                </c:pt>
                <c:pt idx="2865">
                  <c:v>1691</c:v>
                </c:pt>
                <c:pt idx="2866">
                  <c:v>1692</c:v>
                </c:pt>
                <c:pt idx="2867">
                  <c:v>1691</c:v>
                </c:pt>
                <c:pt idx="2868">
                  <c:v>1690</c:v>
                </c:pt>
                <c:pt idx="2869">
                  <c:v>1691</c:v>
                </c:pt>
                <c:pt idx="2870">
                  <c:v>1690</c:v>
                </c:pt>
                <c:pt idx="2871">
                  <c:v>1691</c:v>
                </c:pt>
                <c:pt idx="2872">
                  <c:v>1691</c:v>
                </c:pt>
                <c:pt idx="2873">
                  <c:v>1690</c:v>
                </c:pt>
                <c:pt idx="2874">
                  <c:v>1688</c:v>
                </c:pt>
                <c:pt idx="2875">
                  <c:v>1687</c:v>
                </c:pt>
                <c:pt idx="2876">
                  <c:v>1688</c:v>
                </c:pt>
                <c:pt idx="2877">
                  <c:v>1691</c:v>
                </c:pt>
                <c:pt idx="2878">
                  <c:v>1692</c:v>
                </c:pt>
                <c:pt idx="2879">
                  <c:v>1692</c:v>
                </c:pt>
                <c:pt idx="2880">
                  <c:v>1694</c:v>
                </c:pt>
                <c:pt idx="2881">
                  <c:v>1687</c:v>
                </c:pt>
                <c:pt idx="2882">
                  <c:v>1687</c:v>
                </c:pt>
                <c:pt idx="2883">
                  <c:v>1685</c:v>
                </c:pt>
                <c:pt idx="2884">
                  <c:v>1683</c:v>
                </c:pt>
                <c:pt idx="2885">
                  <c:v>1681</c:v>
                </c:pt>
                <c:pt idx="2886">
                  <c:v>1680</c:v>
                </c:pt>
                <c:pt idx="2887">
                  <c:v>1678</c:v>
                </c:pt>
                <c:pt idx="2888">
                  <c:v>1676</c:v>
                </c:pt>
                <c:pt idx="2889">
                  <c:v>1677</c:v>
                </c:pt>
                <c:pt idx="2890">
                  <c:v>1675</c:v>
                </c:pt>
                <c:pt idx="2891">
                  <c:v>1676</c:v>
                </c:pt>
                <c:pt idx="2892">
                  <c:v>1675</c:v>
                </c:pt>
                <c:pt idx="2893">
                  <c:v>1674</c:v>
                </c:pt>
                <c:pt idx="2894">
                  <c:v>1673</c:v>
                </c:pt>
                <c:pt idx="2895">
                  <c:v>1673</c:v>
                </c:pt>
                <c:pt idx="2896">
                  <c:v>1671</c:v>
                </c:pt>
                <c:pt idx="2897">
                  <c:v>1670</c:v>
                </c:pt>
                <c:pt idx="2898">
                  <c:v>1671</c:v>
                </c:pt>
                <c:pt idx="2899">
                  <c:v>1669</c:v>
                </c:pt>
                <c:pt idx="2900">
                  <c:v>1668</c:v>
                </c:pt>
                <c:pt idx="2901">
                  <c:v>1671</c:v>
                </c:pt>
                <c:pt idx="2902">
                  <c:v>1669</c:v>
                </c:pt>
                <c:pt idx="2903">
                  <c:v>1667</c:v>
                </c:pt>
                <c:pt idx="2904">
                  <c:v>1669</c:v>
                </c:pt>
                <c:pt idx="2905">
                  <c:v>1667</c:v>
                </c:pt>
                <c:pt idx="2906">
                  <c:v>1666</c:v>
                </c:pt>
                <c:pt idx="2907">
                  <c:v>1662</c:v>
                </c:pt>
                <c:pt idx="2908">
                  <c:v>1661</c:v>
                </c:pt>
                <c:pt idx="2909">
                  <c:v>1659</c:v>
                </c:pt>
                <c:pt idx="2910">
                  <c:v>1658</c:v>
                </c:pt>
                <c:pt idx="2911">
                  <c:v>1657</c:v>
                </c:pt>
                <c:pt idx="2912">
                  <c:v>1656</c:v>
                </c:pt>
                <c:pt idx="2913">
                  <c:v>1656</c:v>
                </c:pt>
                <c:pt idx="2914">
                  <c:v>1655</c:v>
                </c:pt>
                <c:pt idx="2915">
                  <c:v>1656</c:v>
                </c:pt>
                <c:pt idx="2916">
                  <c:v>1656</c:v>
                </c:pt>
                <c:pt idx="2917">
                  <c:v>1655</c:v>
                </c:pt>
                <c:pt idx="2918">
                  <c:v>1655</c:v>
                </c:pt>
                <c:pt idx="2919">
                  <c:v>1649</c:v>
                </c:pt>
                <c:pt idx="2920">
                  <c:v>1641</c:v>
                </c:pt>
                <c:pt idx="2921">
                  <c:v>1651</c:v>
                </c:pt>
                <c:pt idx="2922">
                  <c:v>1650</c:v>
                </c:pt>
                <c:pt idx="2923">
                  <c:v>1649</c:v>
                </c:pt>
                <c:pt idx="2924">
                  <c:v>1647</c:v>
                </c:pt>
                <c:pt idx="2925">
                  <c:v>1649</c:v>
                </c:pt>
                <c:pt idx="2926">
                  <c:v>1647</c:v>
                </c:pt>
                <c:pt idx="2927">
                  <c:v>1649</c:v>
                </c:pt>
                <c:pt idx="2928">
                  <c:v>1649</c:v>
                </c:pt>
                <c:pt idx="2929">
                  <c:v>1644</c:v>
                </c:pt>
                <c:pt idx="2930">
                  <c:v>1644</c:v>
                </c:pt>
                <c:pt idx="2931">
                  <c:v>1641</c:v>
                </c:pt>
                <c:pt idx="2932">
                  <c:v>1639</c:v>
                </c:pt>
                <c:pt idx="2933">
                  <c:v>1637</c:v>
                </c:pt>
                <c:pt idx="2934">
                  <c:v>1636</c:v>
                </c:pt>
                <c:pt idx="2935">
                  <c:v>1634</c:v>
                </c:pt>
                <c:pt idx="2936">
                  <c:v>1634</c:v>
                </c:pt>
                <c:pt idx="2937">
                  <c:v>1632</c:v>
                </c:pt>
                <c:pt idx="2938">
                  <c:v>1632</c:v>
                </c:pt>
                <c:pt idx="2939">
                  <c:v>1631</c:v>
                </c:pt>
                <c:pt idx="2940">
                  <c:v>1630</c:v>
                </c:pt>
                <c:pt idx="2941">
                  <c:v>1630</c:v>
                </c:pt>
                <c:pt idx="2942">
                  <c:v>1628</c:v>
                </c:pt>
                <c:pt idx="2943">
                  <c:v>1626</c:v>
                </c:pt>
                <c:pt idx="2944">
                  <c:v>1627</c:v>
                </c:pt>
                <c:pt idx="2945">
                  <c:v>1626</c:v>
                </c:pt>
                <c:pt idx="2946">
                  <c:v>1625</c:v>
                </c:pt>
                <c:pt idx="2947">
                  <c:v>1625</c:v>
                </c:pt>
                <c:pt idx="2948">
                  <c:v>1623</c:v>
                </c:pt>
                <c:pt idx="2949">
                  <c:v>1624</c:v>
                </c:pt>
                <c:pt idx="3406">
                  <c:v>1476</c:v>
                </c:pt>
                <c:pt idx="3407">
                  <c:v>1475</c:v>
                </c:pt>
                <c:pt idx="3408">
                  <c:v>1480</c:v>
                </c:pt>
                <c:pt idx="3409">
                  <c:v>1481</c:v>
                </c:pt>
                <c:pt idx="3410">
                  <c:v>1485</c:v>
                </c:pt>
                <c:pt idx="3411">
                  <c:v>1481</c:v>
                </c:pt>
                <c:pt idx="3412">
                  <c:v>1488</c:v>
                </c:pt>
                <c:pt idx="3413">
                  <c:v>1483</c:v>
                </c:pt>
                <c:pt idx="3414">
                  <c:v>1483</c:v>
                </c:pt>
                <c:pt idx="3415">
                  <c:v>1485</c:v>
                </c:pt>
                <c:pt idx="3416">
                  <c:v>1486</c:v>
                </c:pt>
                <c:pt idx="3417">
                  <c:v>1483</c:v>
                </c:pt>
                <c:pt idx="3418">
                  <c:v>1485</c:v>
                </c:pt>
                <c:pt idx="3419">
                  <c:v>1489</c:v>
                </c:pt>
                <c:pt idx="3420">
                  <c:v>1491</c:v>
                </c:pt>
                <c:pt idx="3421">
                  <c:v>1493</c:v>
                </c:pt>
                <c:pt idx="3422">
                  <c:v>1497</c:v>
                </c:pt>
                <c:pt idx="3423">
                  <c:v>1496</c:v>
                </c:pt>
                <c:pt idx="3424">
                  <c:v>1501</c:v>
                </c:pt>
                <c:pt idx="3425">
                  <c:v>1493</c:v>
                </c:pt>
                <c:pt idx="3426">
                  <c:v>1487</c:v>
                </c:pt>
                <c:pt idx="3427">
                  <c:v>1487</c:v>
                </c:pt>
                <c:pt idx="3428">
                  <c:v>1487</c:v>
                </c:pt>
                <c:pt idx="3429">
                  <c:v>1486</c:v>
                </c:pt>
                <c:pt idx="3430">
                  <c:v>1486</c:v>
                </c:pt>
                <c:pt idx="3431">
                  <c:v>1486</c:v>
                </c:pt>
                <c:pt idx="3432">
                  <c:v>1484</c:v>
                </c:pt>
                <c:pt idx="3433">
                  <c:v>1485</c:v>
                </c:pt>
                <c:pt idx="3434">
                  <c:v>1485</c:v>
                </c:pt>
                <c:pt idx="3435">
                  <c:v>1485</c:v>
                </c:pt>
                <c:pt idx="3436">
                  <c:v>1483</c:v>
                </c:pt>
                <c:pt idx="3437">
                  <c:v>1482</c:v>
                </c:pt>
                <c:pt idx="3438">
                  <c:v>1481</c:v>
                </c:pt>
                <c:pt idx="3439">
                  <c:v>1481</c:v>
                </c:pt>
                <c:pt idx="3440">
                  <c:v>1481</c:v>
                </c:pt>
                <c:pt idx="3441">
                  <c:v>1482</c:v>
                </c:pt>
                <c:pt idx="3442">
                  <c:v>1481</c:v>
                </c:pt>
                <c:pt idx="3443">
                  <c:v>1482</c:v>
                </c:pt>
                <c:pt idx="3444">
                  <c:v>1480</c:v>
                </c:pt>
                <c:pt idx="3445">
                  <c:v>1480</c:v>
                </c:pt>
                <c:pt idx="3446">
                  <c:v>1480</c:v>
                </c:pt>
                <c:pt idx="3447">
                  <c:v>1480</c:v>
                </c:pt>
                <c:pt idx="3448">
                  <c:v>1480</c:v>
                </c:pt>
                <c:pt idx="3449">
                  <c:v>1481</c:v>
                </c:pt>
                <c:pt idx="3450">
                  <c:v>1483</c:v>
                </c:pt>
                <c:pt idx="3451">
                  <c:v>1482</c:v>
                </c:pt>
                <c:pt idx="3452">
                  <c:v>1482</c:v>
                </c:pt>
                <c:pt idx="3453">
                  <c:v>1484</c:v>
                </c:pt>
                <c:pt idx="3454">
                  <c:v>1482</c:v>
                </c:pt>
                <c:pt idx="3455">
                  <c:v>1486</c:v>
                </c:pt>
                <c:pt idx="3456">
                  <c:v>1486</c:v>
                </c:pt>
                <c:pt idx="3457">
                  <c:v>1485</c:v>
                </c:pt>
                <c:pt idx="3458">
                  <c:v>1484</c:v>
                </c:pt>
                <c:pt idx="3459">
                  <c:v>1484</c:v>
                </c:pt>
                <c:pt idx="3460">
                  <c:v>1483</c:v>
                </c:pt>
                <c:pt idx="3461">
                  <c:v>1484</c:v>
                </c:pt>
                <c:pt idx="3462">
                  <c:v>1483</c:v>
                </c:pt>
                <c:pt idx="3463">
                  <c:v>1482</c:v>
                </c:pt>
                <c:pt idx="3464">
                  <c:v>1483</c:v>
                </c:pt>
                <c:pt idx="3465">
                  <c:v>1483</c:v>
                </c:pt>
                <c:pt idx="3466">
                  <c:v>1482</c:v>
                </c:pt>
                <c:pt idx="3467">
                  <c:v>1483</c:v>
                </c:pt>
                <c:pt idx="3468">
                  <c:v>1482</c:v>
                </c:pt>
                <c:pt idx="3469">
                  <c:v>1483</c:v>
                </c:pt>
                <c:pt idx="3470">
                  <c:v>1483</c:v>
                </c:pt>
                <c:pt idx="3471">
                  <c:v>1463</c:v>
                </c:pt>
                <c:pt idx="3472">
                  <c:v>1481</c:v>
                </c:pt>
                <c:pt idx="3473">
                  <c:v>1471</c:v>
                </c:pt>
                <c:pt idx="3474">
                  <c:v>1476</c:v>
                </c:pt>
                <c:pt idx="3475">
                  <c:v>1477</c:v>
                </c:pt>
                <c:pt idx="3476">
                  <c:v>1473</c:v>
                </c:pt>
                <c:pt idx="3477">
                  <c:v>1476</c:v>
                </c:pt>
                <c:pt idx="3478">
                  <c:v>1481</c:v>
                </c:pt>
                <c:pt idx="3479">
                  <c:v>1484</c:v>
                </c:pt>
                <c:pt idx="3480">
                  <c:v>1482</c:v>
                </c:pt>
                <c:pt idx="3481">
                  <c:v>1481</c:v>
                </c:pt>
                <c:pt idx="3482">
                  <c:v>1481</c:v>
                </c:pt>
                <c:pt idx="3483">
                  <c:v>1480</c:v>
                </c:pt>
                <c:pt idx="3484">
                  <c:v>1480</c:v>
                </c:pt>
                <c:pt idx="3485">
                  <c:v>1482</c:v>
                </c:pt>
                <c:pt idx="3486">
                  <c:v>1481</c:v>
                </c:pt>
                <c:pt idx="3487">
                  <c:v>1481</c:v>
                </c:pt>
                <c:pt idx="3488">
                  <c:v>1482</c:v>
                </c:pt>
                <c:pt idx="3489">
                  <c:v>1482</c:v>
                </c:pt>
                <c:pt idx="3490">
                  <c:v>1483</c:v>
                </c:pt>
                <c:pt idx="3491">
                  <c:v>1484</c:v>
                </c:pt>
                <c:pt idx="3492">
                  <c:v>1483</c:v>
                </c:pt>
                <c:pt idx="3493">
                  <c:v>1483</c:v>
                </c:pt>
                <c:pt idx="3494">
                  <c:v>1483</c:v>
                </c:pt>
                <c:pt idx="3495">
                  <c:v>1483</c:v>
                </c:pt>
                <c:pt idx="3496">
                  <c:v>1482</c:v>
                </c:pt>
                <c:pt idx="3497">
                  <c:v>1483</c:v>
                </c:pt>
                <c:pt idx="3498">
                  <c:v>1482</c:v>
                </c:pt>
                <c:pt idx="3499">
                  <c:v>1482</c:v>
                </c:pt>
                <c:pt idx="3500">
                  <c:v>1482</c:v>
                </c:pt>
                <c:pt idx="3501">
                  <c:v>1485</c:v>
                </c:pt>
                <c:pt idx="3502">
                  <c:v>1484</c:v>
                </c:pt>
                <c:pt idx="3503">
                  <c:v>1483</c:v>
                </c:pt>
                <c:pt idx="3504">
                  <c:v>1486</c:v>
                </c:pt>
                <c:pt idx="3505">
                  <c:v>1482</c:v>
                </c:pt>
                <c:pt idx="3506">
                  <c:v>1482</c:v>
                </c:pt>
                <c:pt idx="3507">
                  <c:v>1480</c:v>
                </c:pt>
                <c:pt idx="3508">
                  <c:v>1480</c:v>
                </c:pt>
                <c:pt idx="3509">
                  <c:v>1480</c:v>
                </c:pt>
                <c:pt idx="3510">
                  <c:v>1480</c:v>
                </c:pt>
                <c:pt idx="3511">
                  <c:v>1483</c:v>
                </c:pt>
                <c:pt idx="3512">
                  <c:v>1484</c:v>
                </c:pt>
                <c:pt idx="3513">
                  <c:v>1480</c:v>
                </c:pt>
                <c:pt idx="3514">
                  <c:v>1481</c:v>
                </c:pt>
                <c:pt idx="3515">
                  <c:v>1480</c:v>
                </c:pt>
                <c:pt idx="3516">
                  <c:v>1484</c:v>
                </c:pt>
                <c:pt idx="3517">
                  <c:v>1484</c:v>
                </c:pt>
                <c:pt idx="3518">
                  <c:v>1518</c:v>
                </c:pt>
                <c:pt idx="3519">
                  <c:v>1519</c:v>
                </c:pt>
                <c:pt idx="3520">
                  <c:v>1521</c:v>
                </c:pt>
                <c:pt idx="3521">
                  <c:v>1521</c:v>
                </c:pt>
                <c:pt idx="3522">
                  <c:v>1520</c:v>
                </c:pt>
                <c:pt idx="3523">
                  <c:v>1517</c:v>
                </c:pt>
                <c:pt idx="3524">
                  <c:v>1519</c:v>
                </c:pt>
                <c:pt idx="3525">
                  <c:v>1521</c:v>
                </c:pt>
                <c:pt idx="3526">
                  <c:v>1520</c:v>
                </c:pt>
                <c:pt idx="3527">
                  <c:v>1516</c:v>
                </c:pt>
                <c:pt idx="3528">
                  <c:v>1518</c:v>
                </c:pt>
                <c:pt idx="3529">
                  <c:v>1516</c:v>
                </c:pt>
                <c:pt idx="3530">
                  <c:v>1518</c:v>
                </c:pt>
                <c:pt idx="3531">
                  <c:v>1517</c:v>
                </c:pt>
                <c:pt idx="3532">
                  <c:v>1515</c:v>
                </c:pt>
                <c:pt idx="3533">
                  <c:v>1517</c:v>
                </c:pt>
                <c:pt idx="3534">
                  <c:v>1518</c:v>
                </c:pt>
                <c:pt idx="3535">
                  <c:v>1520</c:v>
                </c:pt>
                <c:pt idx="3536">
                  <c:v>1515</c:v>
                </c:pt>
                <c:pt idx="3537">
                  <c:v>1516</c:v>
                </c:pt>
                <c:pt idx="3538">
                  <c:v>1516</c:v>
                </c:pt>
                <c:pt idx="3539">
                  <c:v>1518</c:v>
                </c:pt>
                <c:pt idx="3540">
                  <c:v>1515</c:v>
                </c:pt>
                <c:pt idx="3541">
                  <c:v>1516</c:v>
                </c:pt>
                <c:pt idx="3542">
                  <c:v>1516</c:v>
                </c:pt>
                <c:pt idx="3543">
                  <c:v>1516</c:v>
                </c:pt>
                <c:pt idx="3544">
                  <c:v>1517</c:v>
                </c:pt>
                <c:pt idx="3545">
                  <c:v>1517</c:v>
                </c:pt>
                <c:pt idx="3546">
                  <c:v>1518</c:v>
                </c:pt>
                <c:pt idx="3547">
                  <c:v>1517</c:v>
                </c:pt>
                <c:pt idx="3548">
                  <c:v>1517</c:v>
                </c:pt>
                <c:pt idx="3549">
                  <c:v>1518</c:v>
                </c:pt>
                <c:pt idx="3550">
                  <c:v>1519</c:v>
                </c:pt>
                <c:pt idx="3551">
                  <c:v>1517</c:v>
                </c:pt>
                <c:pt idx="3552">
                  <c:v>1516</c:v>
                </c:pt>
                <c:pt idx="3553">
                  <c:v>1523</c:v>
                </c:pt>
                <c:pt idx="3554">
                  <c:v>1524</c:v>
                </c:pt>
                <c:pt idx="3555">
                  <c:v>1524</c:v>
                </c:pt>
                <c:pt idx="3556">
                  <c:v>1523</c:v>
                </c:pt>
                <c:pt idx="3557">
                  <c:v>1517</c:v>
                </c:pt>
                <c:pt idx="3558">
                  <c:v>1518</c:v>
                </c:pt>
                <c:pt idx="3559">
                  <c:v>1517</c:v>
                </c:pt>
                <c:pt idx="3560">
                  <c:v>1522</c:v>
                </c:pt>
                <c:pt idx="3561">
                  <c:v>1524</c:v>
                </c:pt>
                <c:pt idx="3562">
                  <c:v>1524</c:v>
                </c:pt>
                <c:pt idx="3563">
                  <c:v>1522</c:v>
                </c:pt>
                <c:pt idx="3564">
                  <c:v>1522</c:v>
                </c:pt>
                <c:pt idx="3565">
                  <c:v>1523</c:v>
                </c:pt>
                <c:pt idx="3566">
                  <c:v>1522</c:v>
                </c:pt>
                <c:pt idx="3567">
                  <c:v>1522</c:v>
                </c:pt>
                <c:pt idx="3568">
                  <c:v>1524</c:v>
                </c:pt>
                <c:pt idx="3569">
                  <c:v>1522</c:v>
                </c:pt>
                <c:pt idx="3570">
                  <c:v>1523</c:v>
                </c:pt>
                <c:pt idx="3571">
                  <c:v>1523</c:v>
                </c:pt>
                <c:pt idx="3572">
                  <c:v>1519</c:v>
                </c:pt>
                <c:pt idx="3573">
                  <c:v>1524</c:v>
                </c:pt>
                <c:pt idx="3574">
                  <c:v>1526</c:v>
                </c:pt>
                <c:pt idx="3575">
                  <c:v>1526</c:v>
                </c:pt>
                <c:pt idx="3576">
                  <c:v>1526</c:v>
                </c:pt>
                <c:pt idx="3577">
                  <c:v>1527</c:v>
                </c:pt>
                <c:pt idx="3578">
                  <c:v>1527</c:v>
                </c:pt>
                <c:pt idx="3579">
                  <c:v>1526</c:v>
                </c:pt>
                <c:pt idx="3580">
                  <c:v>1526</c:v>
                </c:pt>
                <c:pt idx="3581">
                  <c:v>1523</c:v>
                </c:pt>
                <c:pt idx="3582">
                  <c:v>1522</c:v>
                </c:pt>
                <c:pt idx="3583">
                  <c:v>1524</c:v>
                </c:pt>
                <c:pt idx="3584">
                  <c:v>1522</c:v>
                </c:pt>
                <c:pt idx="3585">
                  <c:v>1520</c:v>
                </c:pt>
                <c:pt idx="3586">
                  <c:v>1522</c:v>
                </c:pt>
                <c:pt idx="3587">
                  <c:v>1521</c:v>
                </c:pt>
                <c:pt idx="3588">
                  <c:v>1527</c:v>
                </c:pt>
                <c:pt idx="3589">
                  <c:v>1522</c:v>
                </c:pt>
                <c:pt idx="3590">
                  <c:v>1521</c:v>
                </c:pt>
                <c:pt idx="3591">
                  <c:v>1524</c:v>
                </c:pt>
                <c:pt idx="3592">
                  <c:v>1525</c:v>
                </c:pt>
                <c:pt idx="3593">
                  <c:v>1524</c:v>
                </c:pt>
                <c:pt idx="3594">
                  <c:v>1524</c:v>
                </c:pt>
                <c:pt idx="3595">
                  <c:v>1525</c:v>
                </c:pt>
                <c:pt idx="3596">
                  <c:v>1525</c:v>
                </c:pt>
                <c:pt idx="3597">
                  <c:v>1525</c:v>
                </c:pt>
                <c:pt idx="3598">
                  <c:v>1528</c:v>
                </c:pt>
                <c:pt idx="3599">
                  <c:v>1528</c:v>
                </c:pt>
                <c:pt idx="3600">
                  <c:v>1527</c:v>
                </c:pt>
                <c:pt idx="3601">
                  <c:v>1527</c:v>
                </c:pt>
                <c:pt idx="3602">
                  <c:v>1527</c:v>
                </c:pt>
                <c:pt idx="3603">
                  <c:v>1526</c:v>
                </c:pt>
                <c:pt idx="3604">
                  <c:v>1526</c:v>
                </c:pt>
                <c:pt idx="3605">
                  <c:v>1527</c:v>
                </c:pt>
                <c:pt idx="3606">
                  <c:v>1525</c:v>
                </c:pt>
                <c:pt idx="3607">
                  <c:v>1526</c:v>
                </c:pt>
                <c:pt idx="3608">
                  <c:v>1525</c:v>
                </c:pt>
                <c:pt idx="3609">
                  <c:v>1526</c:v>
                </c:pt>
                <c:pt idx="3610">
                  <c:v>1525</c:v>
                </c:pt>
                <c:pt idx="3611">
                  <c:v>1525</c:v>
                </c:pt>
                <c:pt idx="3612">
                  <c:v>1525</c:v>
                </c:pt>
                <c:pt idx="3613">
                  <c:v>1526</c:v>
                </c:pt>
                <c:pt idx="3614">
                  <c:v>1525</c:v>
                </c:pt>
                <c:pt idx="3615">
                  <c:v>1526</c:v>
                </c:pt>
                <c:pt idx="3616">
                  <c:v>1525</c:v>
                </c:pt>
                <c:pt idx="3617">
                  <c:v>1526</c:v>
                </c:pt>
                <c:pt idx="3618">
                  <c:v>1527</c:v>
                </c:pt>
                <c:pt idx="3619">
                  <c:v>1527</c:v>
                </c:pt>
                <c:pt idx="3620">
                  <c:v>1529</c:v>
                </c:pt>
                <c:pt idx="3621">
                  <c:v>1528</c:v>
                </c:pt>
                <c:pt idx="3622">
                  <c:v>1530</c:v>
                </c:pt>
                <c:pt idx="3623">
                  <c:v>1531</c:v>
                </c:pt>
                <c:pt idx="3624">
                  <c:v>1530</c:v>
                </c:pt>
                <c:pt idx="3625">
                  <c:v>1531</c:v>
                </c:pt>
                <c:pt idx="3626">
                  <c:v>1530</c:v>
                </c:pt>
                <c:pt idx="3627">
                  <c:v>1531</c:v>
                </c:pt>
                <c:pt idx="3628">
                  <c:v>1529</c:v>
                </c:pt>
                <c:pt idx="3629">
                  <c:v>1529</c:v>
                </c:pt>
                <c:pt idx="3630">
                  <c:v>1527</c:v>
                </c:pt>
                <c:pt idx="3631">
                  <c:v>1529</c:v>
                </c:pt>
                <c:pt idx="3632">
                  <c:v>1529</c:v>
                </c:pt>
                <c:pt idx="3633">
                  <c:v>1529</c:v>
                </c:pt>
                <c:pt idx="3634">
                  <c:v>1529</c:v>
                </c:pt>
                <c:pt idx="3635">
                  <c:v>1531</c:v>
                </c:pt>
                <c:pt idx="3636">
                  <c:v>1533</c:v>
                </c:pt>
                <c:pt idx="3637">
                  <c:v>1533</c:v>
                </c:pt>
                <c:pt idx="3638">
                  <c:v>1534</c:v>
                </c:pt>
                <c:pt idx="3639">
                  <c:v>1532</c:v>
                </c:pt>
                <c:pt idx="3640">
                  <c:v>1532</c:v>
                </c:pt>
                <c:pt idx="3641">
                  <c:v>1532</c:v>
                </c:pt>
                <c:pt idx="3642">
                  <c:v>1532</c:v>
                </c:pt>
                <c:pt idx="3643">
                  <c:v>1533</c:v>
                </c:pt>
                <c:pt idx="3644">
                  <c:v>1534</c:v>
                </c:pt>
                <c:pt idx="3645">
                  <c:v>1534</c:v>
                </c:pt>
                <c:pt idx="3646">
                  <c:v>1534</c:v>
                </c:pt>
                <c:pt idx="3647">
                  <c:v>1535</c:v>
                </c:pt>
                <c:pt idx="3648">
                  <c:v>1535</c:v>
                </c:pt>
                <c:pt idx="3649">
                  <c:v>1533</c:v>
                </c:pt>
                <c:pt idx="3650">
                  <c:v>1533</c:v>
                </c:pt>
                <c:pt idx="3651">
                  <c:v>1534</c:v>
                </c:pt>
                <c:pt idx="3652">
                  <c:v>1534</c:v>
                </c:pt>
                <c:pt idx="3653">
                  <c:v>1533</c:v>
                </c:pt>
                <c:pt idx="3654">
                  <c:v>1531</c:v>
                </c:pt>
                <c:pt idx="3655">
                  <c:v>1531</c:v>
                </c:pt>
                <c:pt idx="3656">
                  <c:v>1531</c:v>
                </c:pt>
                <c:pt idx="3657">
                  <c:v>1530</c:v>
                </c:pt>
                <c:pt idx="3658">
                  <c:v>1532</c:v>
                </c:pt>
                <c:pt idx="3659">
                  <c:v>1532</c:v>
                </c:pt>
                <c:pt idx="3660">
                  <c:v>1532</c:v>
                </c:pt>
                <c:pt idx="3661">
                  <c:v>1532</c:v>
                </c:pt>
                <c:pt idx="3662">
                  <c:v>1532</c:v>
                </c:pt>
                <c:pt idx="3663">
                  <c:v>1531</c:v>
                </c:pt>
                <c:pt idx="3664">
                  <c:v>1532</c:v>
                </c:pt>
                <c:pt idx="3665">
                  <c:v>1534</c:v>
                </c:pt>
                <c:pt idx="3666">
                  <c:v>1533</c:v>
                </c:pt>
                <c:pt idx="3667">
                  <c:v>1533</c:v>
                </c:pt>
                <c:pt idx="3668">
                  <c:v>1535</c:v>
                </c:pt>
                <c:pt idx="3669">
                  <c:v>1536</c:v>
                </c:pt>
                <c:pt idx="3670">
                  <c:v>1535</c:v>
                </c:pt>
                <c:pt idx="3671">
                  <c:v>1537</c:v>
                </c:pt>
                <c:pt idx="3672">
                  <c:v>1537</c:v>
                </c:pt>
                <c:pt idx="3673">
                  <c:v>1536</c:v>
                </c:pt>
                <c:pt idx="3674">
                  <c:v>1534</c:v>
                </c:pt>
                <c:pt idx="3675">
                  <c:v>1536</c:v>
                </c:pt>
                <c:pt idx="3676">
                  <c:v>1533</c:v>
                </c:pt>
                <c:pt idx="3677">
                  <c:v>1535</c:v>
                </c:pt>
                <c:pt idx="3678">
                  <c:v>1535</c:v>
                </c:pt>
                <c:pt idx="3679">
                  <c:v>1534</c:v>
                </c:pt>
                <c:pt idx="3680">
                  <c:v>1534</c:v>
                </c:pt>
                <c:pt idx="3681">
                  <c:v>1534</c:v>
                </c:pt>
                <c:pt idx="3682">
                  <c:v>1534</c:v>
                </c:pt>
                <c:pt idx="3683">
                  <c:v>1534</c:v>
                </c:pt>
                <c:pt idx="3684">
                  <c:v>1534</c:v>
                </c:pt>
                <c:pt idx="3685">
                  <c:v>1532</c:v>
                </c:pt>
                <c:pt idx="3686">
                  <c:v>1535</c:v>
                </c:pt>
                <c:pt idx="3687">
                  <c:v>1534</c:v>
                </c:pt>
                <c:pt idx="3688">
                  <c:v>1535</c:v>
                </c:pt>
                <c:pt idx="3689">
                  <c:v>1533</c:v>
                </c:pt>
                <c:pt idx="3690">
                  <c:v>1533</c:v>
                </c:pt>
                <c:pt idx="3691">
                  <c:v>1535</c:v>
                </c:pt>
                <c:pt idx="3692">
                  <c:v>1534</c:v>
                </c:pt>
                <c:pt idx="3693">
                  <c:v>1534</c:v>
                </c:pt>
                <c:pt idx="3694">
                  <c:v>1534</c:v>
                </c:pt>
                <c:pt idx="3695">
                  <c:v>1536</c:v>
                </c:pt>
                <c:pt idx="3696">
                  <c:v>1534</c:v>
                </c:pt>
                <c:pt idx="3697">
                  <c:v>1536</c:v>
                </c:pt>
                <c:pt idx="3698">
                  <c:v>1537</c:v>
                </c:pt>
                <c:pt idx="3699">
                  <c:v>1537</c:v>
                </c:pt>
                <c:pt idx="3700">
                  <c:v>1536</c:v>
                </c:pt>
                <c:pt idx="3701">
                  <c:v>1534</c:v>
                </c:pt>
                <c:pt idx="3702">
                  <c:v>1539</c:v>
                </c:pt>
                <c:pt idx="3703">
                  <c:v>1539</c:v>
                </c:pt>
                <c:pt idx="3704">
                  <c:v>1538</c:v>
                </c:pt>
                <c:pt idx="3705">
                  <c:v>1538</c:v>
                </c:pt>
                <c:pt idx="3706">
                  <c:v>1539</c:v>
                </c:pt>
                <c:pt idx="3707">
                  <c:v>1538</c:v>
                </c:pt>
                <c:pt idx="3708">
                  <c:v>1537</c:v>
                </c:pt>
                <c:pt idx="3709">
                  <c:v>1537</c:v>
                </c:pt>
                <c:pt idx="3710">
                  <c:v>1538</c:v>
                </c:pt>
                <c:pt idx="3711">
                  <c:v>1536</c:v>
                </c:pt>
                <c:pt idx="3712">
                  <c:v>1535</c:v>
                </c:pt>
                <c:pt idx="3713">
                  <c:v>1534</c:v>
                </c:pt>
                <c:pt idx="3714">
                  <c:v>1534</c:v>
                </c:pt>
                <c:pt idx="3715">
                  <c:v>1535</c:v>
                </c:pt>
                <c:pt idx="3716">
                  <c:v>1534</c:v>
                </c:pt>
                <c:pt idx="3717">
                  <c:v>1535</c:v>
                </c:pt>
                <c:pt idx="3718">
                  <c:v>1536</c:v>
                </c:pt>
                <c:pt idx="3719">
                  <c:v>1536</c:v>
                </c:pt>
                <c:pt idx="3720">
                  <c:v>1536</c:v>
                </c:pt>
                <c:pt idx="3721">
                  <c:v>1532</c:v>
                </c:pt>
                <c:pt idx="3722">
                  <c:v>1535</c:v>
                </c:pt>
                <c:pt idx="3723">
                  <c:v>1534</c:v>
                </c:pt>
                <c:pt idx="3724">
                  <c:v>1532</c:v>
                </c:pt>
                <c:pt idx="3725">
                  <c:v>1531</c:v>
                </c:pt>
                <c:pt idx="3726">
                  <c:v>1531</c:v>
                </c:pt>
                <c:pt idx="3727">
                  <c:v>1530</c:v>
                </c:pt>
                <c:pt idx="3728">
                  <c:v>1529</c:v>
                </c:pt>
                <c:pt idx="3729">
                  <c:v>1531</c:v>
                </c:pt>
                <c:pt idx="3730">
                  <c:v>1532</c:v>
                </c:pt>
                <c:pt idx="3731">
                  <c:v>1531</c:v>
                </c:pt>
                <c:pt idx="3732">
                  <c:v>1531</c:v>
                </c:pt>
                <c:pt idx="3733">
                  <c:v>1531</c:v>
                </c:pt>
                <c:pt idx="3734">
                  <c:v>1531</c:v>
                </c:pt>
                <c:pt idx="3735">
                  <c:v>1533</c:v>
                </c:pt>
                <c:pt idx="3736">
                  <c:v>1534</c:v>
                </c:pt>
                <c:pt idx="3737">
                  <c:v>1533</c:v>
                </c:pt>
                <c:pt idx="3738">
                  <c:v>1532</c:v>
                </c:pt>
                <c:pt idx="3739">
                  <c:v>1533</c:v>
                </c:pt>
                <c:pt idx="3740">
                  <c:v>1533</c:v>
                </c:pt>
                <c:pt idx="3741">
                  <c:v>1533</c:v>
                </c:pt>
                <c:pt idx="3742">
                  <c:v>1535</c:v>
                </c:pt>
                <c:pt idx="3743">
                  <c:v>1536</c:v>
                </c:pt>
                <c:pt idx="3744">
                  <c:v>1536</c:v>
                </c:pt>
                <c:pt idx="3745">
                  <c:v>1532</c:v>
                </c:pt>
                <c:pt idx="3746">
                  <c:v>1535</c:v>
                </c:pt>
                <c:pt idx="3747">
                  <c:v>1537</c:v>
                </c:pt>
                <c:pt idx="3748">
                  <c:v>1537</c:v>
                </c:pt>
                <c:pt idx="3749">
                  <c:v>1538</c:v>
                </c:pt>
                <c:pt idx="3750">
                  <c:v>1539</c:v>
                </c:pt>
                <c:pt idx="3751">
                  <c:v>1541</c:v>
                </c:pt>
                <c:pt idx="3752">
                  <c:v>1542</c:v>
                </c:pt>
                <c:pt idx="3753">
                  <c:v>1545</c:v>
                </c:pt>
                <c:pt idx="3754">
                  <c:v>1547</c:v>
                </c:pt>
                <c:pt idx="3755">
                  <c:v>1554</c:v>
                </c:pt>
                <c:pt idx="3756">
                  <c:v>1555</c:v>
                </c:pt>
                <c:pt idx="3757">
                  <c:v>1561</c:v>
                </c:pt>
                <c:pt idx="3758">
                  <c:v>1563</c:v>
                </c:pt>
                <c:pt idx="3759">
                  <c:v>1566</c:v>
                </c:pt>
                <c:pt idx="3760">
                  <c:v>1566</c:v>
                </c:pt>
                <c:pt idx="3761">
                  <c:v>1568</c:v>
                </c:pt>
                <c:pt idx="3762">
                  <c:v>1571</c:v>
                </c:pt>
                <c:pt idx="3763">
                  <c:v>1573</c:v>
                </c:pt>
                <c:pt idx="3764">
                  <c:v>1575</c:v>
                </c:pt>
                <c:pt idx="3765">
                  <c:v>1578</c:v>
                </c:pt>
                <c:pt idx="3766">
                  <c:v>1571</c:v>
                </c:pt>
                <c:pt idx="3767">
                  <c:v>1574</c:v>
                </c:pt>
                <c:pt idx="3768">
                  <c:v>1574</c:v>
                </c:pt>
                <c:pt idx="3769">
                  <c:v>1573</c:v>
                </c:pt>
                <c:pt idx="3770">
                  <c:v>1576</c:v>
                </c:pt>
                <c:pt idx="3771">
                  <c:v>1575</c:v>
                </c:pt>
                <c:pt idx="3772">
                  <c:v>1574</c:v>
                </c:pt>
                <c:pt idx="3773">
                  <c:v>1572</c:v>
                </c:pt>
                <c:pt idx="3774">
                  <c:v>1573</c:v>
                </c:pt>
                <c:pt idx="3775">
                  <c:v>1572</c:v>
                </c:pt>
                <c:pt idx="3776">
                  <c:v>1574</c:v>
                </c:pt>
                <c:pt idx="3777">
                  <c:v>1574</c:v>
                </c:pt>
                <c:pt idx="3778">
                  <c:v>1574</c:v>
                </c:pt>
                <c:pt idx="3779">
                  <c:v>1573</c:v>
                </c:pt>
                <c:pt idx="3780">
                  <c:v>1576</c:v>
                </c:pt>
                <c:pt idx="3781">
                  <c:v>1576</c:v>
                </c:pt>
                <c:pt idx="3782">
                  <c:v>1575</c:v>
                </c:pt>
                <c:pt idx="3783">
                  <c:v>1577</c:v>
                </c:pt>
                <c:pt idx="3784">
                  <c:v>1577</c:v>
                </c:pt>
                <c:pt idx="3785">
                  <c:v>1575</c:v>
                </c:pt>
                <c:pt idx="3786">
                  <c:v>1576</c:v>
                </c:pt>
                <c:pt idx="3787">
                  <c:v>1576</c:v>
                </c:pt>
                <c:pt idx="3788">
                  <c:v>1574</c:v>
                </c:pt>
                <c:pt idx="3789">
                  <c:v>1575</c:v>
                </c:pt>
                <c:pt idx="3790">
                  <c:v>1577</c:v>
                </c:pt>
                <c:pt idx="3791">
                  <c:v>1577</c:v>
                </c:pt>
                <c:pt idx="3792">
                  <c:v>1579</c:v>
                </c:pt>
                <c:pt idx="3793">
                  <c:v>1578</c:v>
                </c:pt>
                <c:pt idx="3794">
                  <c:v>1577</c:v>
                </c:pt>
                <c:pt idx="3795">
                  <c:v>1576</c:v>
                </c:pt>
                <c:pt idx="3796">
                  <c:v>1575</c:v>
                </c:pt>
                <c:pt idx="3797">
                  <c:v>1575</c:v>
                </c:pt>
                <c:pt idx="3798">
                  <c:v>1573</c:v>
                </c:pt>
                <c:pt idx="3799">
                  <c:v>1571</c:v>
                </c:pt>
                <c:pt idx="3800">
                  <c:v>1569</c:v>
                </c:pt>
                <c:pt idx="3801">
                  <c:v>1571</c:v>
                </c:pt>
                <c:pt idx="3802">
                  <c:v>1570</c:v>
                </c:pt>
                <c:pt idx="3803">
                  <c:v>1568</c:v>
                </c:pt>
                <c:pt idx="3804">
                  <c:v>1569</c:v>
                </c:pt>
                <c:pt idx="3805">
                  <c:v>1567</c:v>
                </c:pt>
                <c:pt idx="3806">
                  <c:v>1567</c:v>
                </c:pt>
                <c:pt idx="3807">
                  <c:v>1568</c:v>
                </c:pt>
                <c:pt idx="3808">
                  <c:v>1565</c:v>
                </c:pt>
                <c:pt idx="3809">
                  <c:v>1564</c:v>
                </c:pt>
                <c:pt idx="3810">
                  <c:v>1564</c:v>
                </c:pt>
                <c:pt idx="3811">
                  <c:v>1563</c:v>
                </c:pt>
                <c:pt idx="3812">
                  <c:v>1563</c:v>
                </c:pt>
                <c:pt idx="3813">
                  <c:v>1566</c:v>
                </c:pt>
                <c:pt idx="3814">
                  <c:v>1564</c:v>
                </c:pt>
                <c:pt idx="3815">
                  <c:v>1565</c:v>
                </c:pt>
                <c:pt idx="3816">
                  <c:v>1563</c:v>
                </c:pt>
                <c:pt idx="3817">
                  <c:v>1561</c:v>
                </c:pt>
                <c:pt idx="3818">
                  <c:v>1561</c:v>
                </c:pt>
                <c:pt idx="3819">
                  <c:v>1559</c:v>
                </c:pt>
                <c:pt idx="3820">
                  <c:v>1557</c:v>
                </c:pt>
                <c:pt idx="3821">
                  <c:v>1557</c:v>
                </c:pt>
                <c:pt idx="3822">
                  <c:v>1554</c:v>
                </c:pt>
                <c:pt idx="3823">
                  <c:v>1553</c:v>
                </c:pt>
                <c:pt idx="3824">
                  <c:v>1553</c:v>
                </c:pt>
                <c:pt idx="3825">
                  <c:v>1556</c:v>
                </c:pt>
                <c:pt idx="3826">
                  <c:v>1553</c:v>
                </c:pt>
                <c:pt idx="3827">
                  <c:v>1551</c:v>
                </c:pt>
                <c:pt idx="3828">
                  <c:v>1551</c:v>
                </c:pt>
                <c:pt idx="3829">
                  <c:v>1552</c:v>
                </c:pt>
                <c:pt idx="3830">
                  <c:v>1549</c:v>
                </c:pt>
                <c:pt idx="3831">
                  <c:v>1548</c:v>
                </c:pt>
                <c:pt idx="3832">
                  <c:v>1548</c:v>
                </c:pt>
                <c:pt idx="3833">
                  <c:v>1549</c:v>
                </c:pt>
                <c:pt idx="3834">
                  <c:v>1547</c:v>
                </c:pt>
                <c:pt idx="3835">
                  <c:v>1548</c:v>
                </c:pt>
                <c:pt idx="3836">
                  <c:v>1547</c:v>
                </c:pt>
                <c:pt idx="3837">
                  <c:v>1549</c:v>
                </c:pt>
                <c:pt idx="3838">
                  <c:v>1548</c:v>
                </c:pt>
                <c:pt idx="3839">
                  <c:v>1550</c:v>
                </c:pt>
                <c:pt idx="3840">
                  <c:v>1543</c:v>
                </c:pt>
                <c:pt idx="3841">
                  <c:v>1540</c:v>
                </c:pt>
                <c:pt idx="3842">
                  <c:v>1542</c:v>
                </c:pt>
                <c:pt idx="3843">
                  <c:v>1542</c:v>
                </c:pt>
                <c:pt idx="3844">
                  <c:v>1540</c:v>
                </c:pt>
                <c:pt idx="3845">
                  <c:v>1538</c:v>
                </c:pt>
                <c:pt idx="3846">
                  <c:v>1538</c:v>
                </c:pt>
                <c:pt idx="3847">
                  <c:v>1537</c:v>
                </c:pt>
                <c:pt idx="3848">
                  <c:v>1536</c:v>
                </c:pt>
                <c:pt idx="3849">
                  <c:v>1536</c:v>
                </c:pt>
                <c:pt idx="3850">
                  <c:v>1535</c:v>
                </c:pt>
                <c:pt idx="3851">
                  <c:v>1536</c:v>
                </c:pt>
                <c:pt idx="3852">
                  <c:v>1534</c:v>
                </c:pt>
                <c:pt idx="3853">
                  <c:v>1530</c:v>
                </c:pt>
                <c:pt idx="3854">
                  <c:v>1529</c:v>
                </c:pt>
                <c:pt idx="3855">
                  <c:v>1529</c:v>
                </c:pt>
                <c:pt idx="3856">
                  <c:v>1528</c:v>
                </c:pt>
                <c:pt idx="3857">
                  <c:v>1527</c:v>
                </c:pt>
                <c:pt idx="3858">
                  <c:v>1527</c:v>
                </c:pt>
                <c:pt idx="3859">
                  <c:v>1527</c:v>
                </c:pt>
                <c:pt idx="3860">
                  <c:v>1525</c:v>
                </c:pt>
                <c:pt idx="3861">
                  <c:v>1524</c:v>
                </c:pt>
                <c:pt idx="3862">
                  <c:v>1523</c:v>
                </c:pt>
                <c:pt idx="3863">
                  <c:v>1524</c:v>
                </c:pt>
                <c:pt idx="3864">
                  <c:v>1523</c:v>
                </c:pt>
                <c:pt idx="3865">
                  <c:v>1522</c:v>
                </c:pt>
                <c:pt idx="3866">
                  <c:v>1524</c:v>
                </c:pt>
                <c:pt idx="3867">
                  <c:v>1521</c:v>
                </c:pt>
                <c:pt idx="3868">
                  <c:v>1521</c:v>
                </c:pt>
                <c:pt idx="3869">
                  <c:v>1520</c:v>
                </c:pt>
                <c:pt idx="3870">
                  <c:v>1520</c:v>
                </c:pt>
                <c:pt idx="3871">
                  <c:v>1518</c:v>
                </c:pt>
                <c:pt idx="3872">
                  <c:v>1517</c:v>
                </c:pt>
                <c:pt idx="3873">
                  <c:v>1517</c:v>
                </c:pt>
                <c:pt idx="3874">
                  <c:v>1516</c:v>
                </c:pt>
                <c:pt idx="3875">
                  <c:v>1514</c:v>
                </c:pt>
                <c:pt idx="3876">
                  <c:v>1514</c:v>
                </c:pt>
                <c:pt idx="3877">
                  <c:v>1513</c:v>
                </c:pt>
                <c:pt idx="3878">
                  <c:v>1512</c:v>
                </c:pt>
                <c:pt idx="3879">
                  <c:v>1510</c:v>
                </c:pt>
                <c:pt idx="3880">
                  <c:v>1511</c:v>
                </c:pt>
                <c:pt idx="3881">
                  <c:v>1510</c:v>
                </c:pt>
                <c:pt idx="3882">
                  <c:v>1509</c:v>
                </c:pt>
                <c:pt idx="3883">
                  <c:v>1510</c:v>
                </c:pt>
                <c:pt idx="3884">
                  <c:v>1509</c:v>
                </c:pt>
                <c:pt idx="3885">
                  <c:v>1511</c:v>
                </c:pt>
                <c:pt idx="3886">
                  <c:v>1511</c:v>
                </c:pt>
                <c:pt idx="3887">
                  <c:v>1511</c:v>
                </c:pt>
                <c:pt idx="3888">
                  <c:v>1510</c:v>
                </c:pt>
                <c:pt idx="3889">
                  <c:v>1509</c:v>
                </c:pt>
                <c:pt idx="3890">
                  <c:v>1508</c:v>
                </c:pt>
                <c:pt idx="3891">
                  <c:v>1508</c:v>
                </c:pt>
                <c:pt idx="3892">
                  <c:v>1507</c:v>
                </c:pt>
                <c:pt idx="3893">
                  <c:v>1504</c:v>
                </c:pt>
                <c:pt idx="3894">
                  <c:v>1504</c:v>
                </c:pt>
                <c:pt idx="3895">
                  <c:v>1504</c:v>
                </c:pt>
                <c:pt idx="3896">
                  <c:v>1504</c:v>
                </c:pt>
                <c:pt idx="3897">
                  <c:v>1503</c:v>
                </c:pt>
                <c:pt idx="3898">
                  <c:v>1504</c:v>
                </c:pt>
                <c:pt idx="3899">
                  <c:v>1505</c:v>
                </c:pt>
                <c:pt idx="3900">
                  <c:v>1504</c:v>
                </c:pt>
                <c:pt idx="3901">
                  <c:v>1501</c:v>
                </c:pt>
                <c:pt idx="3902">
                  <c:v>1502</c:v>
                </c:pt>
                <c:pt idx="3903">
                  <c:v>1503</c:v>
                </c:pt>
                <c:pt idx="3904">
                  <c:v>1504</c:v>
                </c:pt>
                <c:pt idx="3905">
                  <c:v>1503</c:v>
                </c:pt>
                <c:pt idx="3906">
                  <c:v>1503</c:v>
                </c:pt>
                <c:pt idx="3907">
                  <c:v>1500</c:v>
                </c:pt>
                <c:pt idx="3908">
                  <c:v>1499</c:v>
                </c:pt>
                <c:pt idx="3909">
                  <c:v>1503</c:v>
                </c:pt>
                <c:pt idx="3910">
                  <c:v>1502</c:v>
                </c:pt>
                <c:pt idx="3911">
                  <c:v>1505</c:v>
                </c:pt>
                <c:pt idx="3912">
                  <c:v>1505</c:v>
                </c:pt>
                <c:pt idx="3913">
                  <c:v>1502</c:v>
                </c:pt>
                <c:pt idx="3914">
                  <c:v>1502</c:v>
                </c:pt>
                <c:pt idx="3915">
                  <c:v>1501</c:v>
                </c:pt>
                <c:pt idx="3916">
                  <c:v>1500</c:v>
                </c:pt>
                <c:pt idx="3917">
                  <c:v>1498</c:v>
                </c:pt>
                <c:pt idx="3918">
                  <c:v>1499</c:v>
                </c:pt>
                <c:pt idx="3919">
                  <c:v>1497</c:v>
                </c:pt>
                <c:pt idx="3920">
                  <c:v>1496</c:v>
                </c:pt>
                <c:pt idx="3921">
                  <c:v>1495</c:v>
                </c:pt>
                <c:pt idx="3922">
                  <c:v>1497</c:v>
                </c:pt>
                <c:pt idx="3923">
                  <c:v>1497</c:v>
                </c:pt>
                <c:pt idx="3924">
                  <c:v>1497</c:v>
                </c:pt>
                <c:pt idx="3925">
                  <c:v>1494</c:v>
                </c:pt>
                <c:pt idx="3926">
                  <c:v>1494</c:v>
                </c:pt>
                <c:pt idx="3927">
                  <c:v>1495</c:v>
                </c:pt>
                <c:pt idx="3928">
                  <c:v>1493</c:v>
                </c:pt>
                <c:pt idx="3929">
                  <c:v>1491</c:v>
                </c:pt>
                <c:pt idx="3930">
                  <c:v>1492</c:v>
                </c:pt>
                <c:pt idx="3931">
                  <c:v>1491</c:v>
                </c:pt>
                <c:pt idx="3932">
                  <c:v>1491</c:v>
                </c:pt>
                <c:pt idx="3933">
                  <c:v>1492</c:v>
                </c:pt>
                <c:pt idx="3934">
                  <c:v>1491</c:v>
                </c:pt>
                <c:pt idx="3935">
                  <c:v>1493</c:v>
                </c:pt>
                <c:pt idx="3936">
                  <c:v>1491</c:v>
                </c:pt>
                <c:pt idx="3937">
                  <c:v>1489</c:v>
                </c:pt>
                <c:pt idx="3938">
                  <c:v>1491</c:v>
                </c:pt>
                <c:pt idx="3939">
                  <c:v>1490</c:v>
                </c:pt>
                <c:pt idx="3940">
                  <c:v>1488</c:v>
                </c:pt>
                <c:pt idx="3941">
                  <c:v>1488</c:v>
                </c:pt>
                <c:pt idx="3942">
                  <c:v>1487</c:v>
                </c:pt>
                <c:pt idx="3943">
                  <c:v>1487</c:v>
                </c:pt>
                <c:pt idx="3944">
                  <c:v>1487</c:v>
                </c:pt>
                <c:pt idx="3945">
                  <c:v>1486</c:v>
                </c:pt>
                <c:pt idx="3946">
                  <c:v>1486</c:v>
                </c:pt>
                <c:pt idx="3947">
                  <c:v>1485</c:v>
                </c:pt>
                <c:pt idx="3948">
                  <c:v>1485</c:v>
                </c:pt>
                <c:pt idx="3949">
                  <c:v>1486</c:v>
                </c:pt>
                <c:pt idx="3950">
                  <c:v>1487</c:v>
                </c:pt>
                <c:pt idx="3951">
                  <c:v>1485</c:v>
                </c:pt>
                <c:pt idx="3952">
                  <c:v>1485</c:v>
                </c:pt>
                <c:pt idx="3953">
                  <c:v>1485</c:v>
                </c:pt>
                <c:pt idx="3954">
                  <c:v>1484</c:v>
                </c:pt>
                <c:pt idx="3955">
                  <c:v>1484</c:v>
                </c:pt>
                <c:pt idx="3956">
                  <c:v>1484</c:v>
                </c:pt>
                <c:pt idx="3957">
                  <c:v>1487</c:v>
                </c:pt>
                <c:pt idx="3958">
                  <c:v>1488</c:v>
                </c:pt>
                <c:pt idx="3959">
                  <c:v>1490</c:v>
                </c:pt>
                <c:pt idx="3960">
                  <c:v>1488</c:v>
                </c:pt>
                <c:pt idx="3961">
                  <c:v>1485</c:v>
                </c:pt>
                <c:pt idx="3962">
                  <c:v>1485</c:v>
                </c:pt>
                <c:pt idx="3963">
                  <c:v>1485</c:v>
                </c:pt>
                <c:pt idx="3964">
                  <c:v>1482</c:v>
                </c:pt>
                <c:pt idx="3965">
                  <c:v>1482</c:v>
                </c:pt>
                <c:pt idx="3966">
                  <c:v>1481</c:v>
                </c:pt>
                <c:pt idx="3967">
                  <c:v>1482</c:v>
                </c:pt>
                <c:pt idx="3968">
                  <c:v>1482</c:v>
                </c:pt>
                <c:pt idx="3969">
                  <c:v>1482</c:v>
                </c:pt>
                <c:pt idx="3970">
                  <c:v>1481</c:v>
                </c:pt>
                <c:pt idx="3971">
                  <c:v>1481</c:v>
                </c:pt>
                <c:pt idx="3972">
                  <c:v>1461</c:v>
                </c:pt>
                <c:pt idx="3973">
                  <c:v>1483</c:v>
                </c:pt>
                <c:pt idx="3974">
                  <c:v>1482</c:v>
                </c:pt>
                <c:pt idx="3975">
                  <c:v>1482</c:v>
                </c:pt>
                <c:pt idx="3976">
                  <c:v>1481</c:v>
                </c:pt>
                <c:pt idx="3977">
                  <c:v>1480</c:v>
                </c:pt>
                <c:pt idx="3978">
                  <c:v>1479</c:v>
                </c:pt>
                <c:pt idx="3979">
                  <c:v>1480</c:v>
                </c:pt>
                <c:pt idx="3980">
                  <c:v>1479</c:v>
                </c:pt>
                <c:pt idx="3981">
                  <c:v>1479</c:v>
                </c:pt>
                <c:pt idx="3982">
                  <c:v>1479</c:v>
                </c:pt>
                <c:pt idx="3983">
                  <c:v>1480</c:v>
                </c:pt>
                <c:pt idx="3984">
                  <c:v>1480</c:v>
                </c:pt>
                <c:pt idx="3985">
                  <c:v>1479</c:v>
                </c:pt>
                <c:pt idx="3986">
                  <c:v>1479</c:v>
                </c:pt>
                <c:pt idx="3987">
                  <c:v>1480</c:v>
                </c:pt>
                <c:pt idx="3988">
                  <c:v>1480</c:v>
                </c:pt>
                <c:pt idx="3989">
                  <c:v>1478</c:v>
                </c:pt>
                <c:pt idx="3990">
                  <c:v>1477</c:v>
                </c:pt>
                <c:pt idx="3991">
                  <c:v>1496</c:v>
                </c:pt>
                <c:pt idx="3992">
                  <c:v>1494</c:v>
                </c:pt>
                <c:pt idx="3993">
                  <c:v>1496</c:v>
                </c:pt>
                <c:pt idx="3994">
                  <c:v>1497</c:v>
                </c:pt>
                <c:pt idx="3995">
                  <c:v>1496</c:v>
                </c:pt>
                <c:pt idx="3996">
                  <c:v>1497</c:v>
                </c:pt>
                <c:pt idx="3997">
                  <c:v>1497</c:v>
                </c:pt>
                <c:pt idx="3998">
                  <c:v>1496</c:v>
                </c:pt>
                <c:pt idx="3999">
                  <c:v>1496</c:v>
                </c:pt>
                <c:pt idx="4000">
                  <c:v>1497</c:v>
                </c:pt>
                <c:pt idx="4001">
                  <c:v>1496</c:v>
                </c:pt>
                <c:pt idx="4002">
                  <c:v>1496</c:v>
                </c:pt>
                <c:pt idx="4003">
                  <c:v>1497</c:v>
                </c:pt>
                <c:pt idx="4004">
                  <c:v>1496</c:v>
                </c:pt>
                <c:pt idx="4005">
                  <c:v>1497</c:v>
                </c:pt>
                <c:pt idx="4006">
                  <c:v>1495</c:v>
                </c:pt>
                <c:pt idx="4007">
                  <c:v>1499</c:v>
                </c:pt>
                <c:pt idx="4008">
                  <c:v>1497</c:v>
                </c:pt>
                <c:pt idx="4009">
                  <c:v>1498</c:v>
                </c:pt>
                <c:pt idx="4010">
                  <c:v>1497</c:v>
                </c:pt>
                <c:pt idx="4011">
                  <c:v>1497</c:v>
                </c:pt>
                <c:pt idx="4012">
                  <c:v>1496</c:v>
                </c:pt>
                <c:pt idx="4013">
                  <c:v>1495</c:v>
                </c:pt>
                <c:pt idx="4014">
                  <c:v>1494</c:v>
                </c:pt>
                <c:pt idx="4015">
                  <c:v>1495</c:v>
                </c:pt>
                <c:pt idx="4016">
                  <c:v>1494</c:v>
                </c:pt>
                <c:pt idx="4017">
                  <c:v>1493</c:v>
                </c:pt>
                <c:pt idx="4018">
                  <c:v>1494</c:v>
                </c:pt>
                <c:pt idx="4019">
                  <c:v>1493</c:v>
                </c:pt>
                <c:pt idx="4020">
                  <c:v>1492</c:v>
                </c:pt>
                <c:pt idx="4021">
                  <c:v>1491</c:v>
                </c:pt>
                <c:pt idx="4022">
                  <c:v>1491</c:v>
                </c:pt>
                <c:pt idx="4023">
                  <c:v>1490</c:v>
                </c:pt>
                <c:pt idx="4024">
                  <c:v>1492</c:v>
                </c:pt>
                <c:pt idx="4025">
                  <c:v>1490</c:v>
                </c:pt>
                <c:pt idx="4026">
                  <c:v>1490</c:v>
                </c:pt>
                <c:pt idx="4027">
                  <c:v>1489</c:v>
                </c:pt>
                <c:pt idx="4028">
                  <c:v>1488</c:v>
                </c:pt>
                <c:pt idx="4029">
                  <c:v>1488</c:v>
                </c:pt>
                <c:pt idx="4030">
                  <c:v>1490</c:v>
                </c:pt>
                <c:pt idx="4031">
                  <c:v>1491</c:v>
                </c:pt>
                <c:pt idx="4032">
                  <c:v>1489</c:v>
                </c:pt>
                <c:pt idx="4033">
                  <c:v>1488</c:v>
                </c:pt>
                <c:pt idx="4034">
                  <c:v>1488</c:v>
                </c:pt>
                <c:pt idx="4035">
                  <c:v>1487</c:v>
                </c:pt>
                <c:pt idx="4036">
                  <c:v>1484</c:v>
                </c:pt>
                <c:pt idx="4037">
                  <c:v>1485</c:v>
                </c:pt>
                <c:pt idx="4038">
                  <c:v>1484</c:v>
                </c:pt>
                <c:pt idx="4039">
                  <c:v>1484</c:v>
                </c:pt>
                <c:pt idx="4040">
                  <c:v>1483</c:v>
                </c:pt>
                <c:pt idx="4041">
                  <c:v>1483</c:v>
                </c:pt>
                <c:pt idx="4042">
                  <c:v>1483</c:v>
                </c:pt>
                <c:pt idx="4043">
                  <c:v>1484</c:v>
                </c:pt>
                <c:pt idx="4044">
                  <c:v>1483</c:v>
                </c:pt>
                <c:pt idx="4045">
                  <c:v>1482</c:v>
                </c:pt>
                <c:pt idx="4046">
                  <c:v>1482</c:v>
                </c:pt>
                <c:pt idx="4047">
                  <c:v>1484</c:v>
                </c:pt>
                <c:pt idx="4048">
                  <c:v>1483</c:v>
                </c:pt>
                <c:pt idx="4049">
                  <c:v>1483</c:v>
                </c:pt>
                <c:pt idx="4050">
                  <c:v>1482</c:v>
                </c:pt>
                <c:pt idx="4051">
                  <c:v>1482</c:v>
                </c:pt>
                <c:pt idx="4052">
                  <c:v>1483</c:v>
                </c:pt>
                <c:pt idx="4053">
                  <c:v>1485</c:v>
                </c:pt>
                <c:pt idx="4054">
                  <c:v>1486</c:v>
                </c:pt>
                <c:pt idx="4055">
                  <c:v>1484</c:v>
                </c:pt>
                <c:pt idx="4056">
                  <c:v>1484</c:v>
                </c:pt>
                <c:pt idx="4057">
                  <c:v>1483</c:v>
                </c:pt>
                <c:pt idx="4058">
                  <c:v>1481</c:v>
                </c:pt>
                <c:pt idx="4059">
                  <c:v>1480</c:v>
                </c:pt>
                <c:pt idx="4060">
                  <c:v>1482</c:v>
                </c:pt>
                <c:pt idx="4061">
                  <c:v>1480</c:v>
                </c:pt>
                <c:pt idx="4062">
                  <c:v>1479</c:v>
                </c:pt>
                <c:pt idx="4063">
                  <c:v>1479</c:v>
                </c:pt>
                <c:pt idx="4064">
                  <c:v>1479</c:v>
                </c:pt>
                <c:pt idx="4065">
                  <c:v>1480</c:v>
                </c:pt>
                <c:pt idx="4066">
                  <c:v>1480</c:v>
                </c:pt>
                <c:pt idx="4067">
                  <c:v>1480</c:v>
                </c:pt>
                <c:pt idx="4068">
                  <c:v>1480</c:v>
                </c:pt>
                <c:pt idx="4069">
                  <c:v>1481</c:v>
                </c:pt>
                <c:pt idx="4070">
                  <c:v>1481</c:v>
                </c:pt>
                <c:pt idx="4071">
                  <c:v>1480</c:v>
                </c:pt>
                <c:pt idx="4072">
                  <c:v>1481</c:v>
                </c:pt>
                <c:pt idx="4073">
                  <c:v>1479</c:v>
                </c:pt>
                <c:pt idx="4074">
                  <c:v>1481</c:v>
                </c:pt>
                <c:pt idx="4075">
                  <c:v>1477</c:v>
                </c:pt>
                <c:pt idx="4076">
                  <c:v>1479</c:v>
                </c:pt>
                <c:pt idx="4077">
                  <c:v>1481</c:v>
                </c:pt>
                <c:pt idx="4078">
                  <c:v>1480</c:v>
                </c:pt>
                <c:pt idx="4079">
                  <c:v>1484</c:v>
                </c:pt>
                <c:pt idx="4080">
                  <c:v>1483</c:v>
                </c:pt>
                <c:pt idx="4081">
                  <c:v>1482</c:v>
                </c:pt>
                <c:pt idx="4082">
                  <c:v>1482</c:v>
                </c:pt>
                <c:pt idx="4083">
                  <c:v>1480</c:v>
                </c:pt>
                <c:pt idx="4084">
                  <c:v>1479</c:v>
                </c:pt>
                <c:pt idx="4085">
                  <c:v>1477</c:v>
                </c:pt>
                <c:pt idx="4086">
                  <c:v>1476</c:v>
                </c:pt>
                <c:pt idx="4087">
                  <c:v>1476</c:v>
                </c:pt>
                <c:pt idx="4088">
                  <c:v>1476</c:v>
                </c:pt>
                <c:pt idx="4089">
                  <c:v>1475</c:v>
                </c:pt>
                <c:pt idx="4090">
                  <c:v>1472</c:v>
                </c:pt>
                <c:pt idx="4091">
                  <c:v>1472</c:v>
                </c:pt>
                <c:pt idx="4092">
                  <c:v>1471</c:v>
                </c:pt>
                <c:pt idx="4093">
                  <c:v>1472</c:v>
                </c:pt>
                <c:pt idx="4094">
                  <c:v>1472</c:v>
                </c:pt>
                <c:pt idx="4095">
                  <c:v>1473</c:v>
                </c:pt>
                <c:pt idx="4096">
                  <c:v>1472</c:v>
                </c:pt>
                <c:pt idx="4097">
                  <c:v>1473</c:v>
                </c:pt>
                <c:pt idx="4098">
                  <c:v>1472</c:v>
                </c:pt>
                <c:pt idx="4099">
                  <c:v>1472</c:v>
                </c:pt>
                <c:pt idx="4100">
                  <c:v>1473</c:v>
                </c:pt>
                <c:pt idx="4101">
                  <c:v>1473</c:v>
                </c:pt>
                <c:pt idx="4102">
                  <c:v>1473</c:v>
                </c:pt>
                <c:pt idx="4103">
                  <c:v>1473</c:v>
                </c:pt>
                <c:pt idx="4104">
                  <c:v>1474</c:v>
                </c:pt>
                <c:pt idx="4105">
                  <c:v>1472</c:v>
                </c:pt>
                <c:pt idx="4106">
                  <c:v>1473</c:v>
                </c:pt>
                <c:pt idx="4107">
                  <c:v>1472</c:v>
                </c:pt>
                <c:pt idx="4108">
                  <c:v>1472</c:v>
                </c:pt>
                <c:pt idx="4109">
                  <c:v>1471</c:v>
                </c:pt>
                <c:pt idx="4110">
                  <c:v>1471</c:v>
                </c:pt>
                <c:pt idx="4111">
                  <c:v>1470</c:v>
                </c:pt>
                <c:pt idx="4112">
                  <c:v>1469</c:v>
                </c:pt>
                <c:pt idx="4113">
                  <c:v>1467</c:v>
                </c:pt>
                <c:pt idx="4114">
                  <c:v>1470</c:v>
                </c:pt>
                <c:pt idx="4115">
                  <c:v>1470</c:v>
                </c:pt>
                <c:pt idx="4116">
                  <c:v>1470</c:v>
                </c:pt>
                <c:pt idx="4117">
                  <c:v>1470</c:v>
                </c:pt>
                <c:pt idx="4118">
                  <c:v>1470</c:v>
                </c:pt>
                <c:pt idx="4119">
                  <c:v>1469</c:v>
                </c:pt>
                <c:pt idx="4120">
                  <c:v>1468</c:v>
                </c:pt>
                <c:pt idx="4121">
                  <c:v>1467</c:v>
                </c:pt>
                <c:pt idx="4122">
                  <c:v>1467</c:v>
                </c:pt>
                <c:pt idx="4123">
                  <c:v>1467</c:v>
                </c:pt>
                <c:pt idx="4124">
                  <c:v>1468</c:v>
                </c:pt>
                <c:pt idx="4125">
                  <c:v>1468</c:v>
                </c:pt>
                <c:pt idx="9973">
                  <c:v>2024.5</c:v>
                </c:pt>
                <c:pt idx="9974">
                  <c:v>2019.5</c:v>
                </c:pt>
                <c:pt idx="9975">
                  <c:v>2028.2</c:v>
                </c:pt>
                <c:pt idx="9976">
                  <c:v>2021.2</c:v>
                </c:pt>
                <c:pt idx="9977">
                  <c:v>2025.9</c:v>
                </c:pt>
                <c:pt idx="9978">
                  <c:v>2029.6</c:v>
                </c:pt>
                <c:pt idx="9979">
                  <c:v>2024.6</c:v>
                </c:pt>
                <c:pt idx="9980">
                  <c:v>2024.7</c:v>
                </c:pt>
                <c:pt idx="9981">
                  <c:v>2029.5</c:v>
                </c:pt>
                <c:pt idx="9982">
                  <c:v>2013.5</c:v>
                </c:pt>
                <c:pt idx="9983">
                  <c:v>2029.5</c:v>
                </c:pt>
                <c:pt idx="9984">
                  <c:v>2023.1</c:v>
                </c:pt>
                <c:pt idx="9985">
                  <c:v>2028.8</c:v>
                </c:pt>
                <c:pt idx="9986">
                  <c:v>2022.3</c:v>
                </c:pt>
                <c:pt idx="9987">
                  <c:v>2024.7</c:v>
                </c:pt>
                <c:pt idx="9988">
                  <c:v>2019.2</c:v>
                </c:pt>
                <c:pt idx="9989">
                  <c:v>2023.2</c:v>
                </c:pt>
                <c:pt idx="9990">
                  <c:v>2025.8</c:v>
                </c:pt>
                <c:pt idx="9991">
                  <c:v>2024.3</c:v>
                </c:pt>
                <c:pt idx="9992">
                  <c:v>2018</c:v>
                </c:pt>
                <c:pt idx="9993">
                  <c:v>2023.5</c:v>
                </c:pt>
                <c:pt idx="9994">
                  <c:v>2016.4</c:v>
                </c:pt>
                <c:pt idx="9995">
                  <c:v>2017.7</c:v>
                </c:pt>
                <c:pt idx="9996">
                  <c:v>2028.9</c:v>
                </c:pt>
                <c:pt idx="9997">
                  <c:v>2027.1</c:v>
                </c:pt>
                <c:pt idx="9998">
                  <c:v>2022.3</c:v>
                </c:pt>
                <c:pt idx="9999">
                  <c:v>2019.9</c:v>
                </c:pt>
                <c:pt idx="10000">
                  <c:v>2027.9</c:v>
                </c:pt>
                <c:pt idx="10001">
                  <c:v>2024.4</c:v>
                </c:pt>
                <c:pt idx="10002">
                  <c:v>2026.1</c:v>
                </c:pt>
                <c:pt idx="10003">
                  <c:v>2030.2</c:v>
                </c:pt>
                <c:pt idx="10004">
                  <c:v>2029.6</c:v>
                </c:pt>
                <c:pt idx="10005">
                  <c:v>2024.7</c:v>
                </c:pt>
                <c:pt idx="10006">
                  <c:v>2033.7</c:v>
                </c:pt>
                <c:pt idx="10007">
                  <c:v>2033</c:v>
                </c:pt>
                <c:pt idx="10008">
                  <c:v>2031.2</c:v>
                </c:pt>
                <c:pt idx="10009">
                  <c:v>2033.8</c:v>
                </c:pt>
                <c:pt idx="10010">
                  <c:v>2032.9</c:v>
                </c:pt>
                <c:pt idx="10011">
                  <c:v>2027.8</c:v>
                </c:pt>
                <c:pt idx="10012">
                  <c:v>2032.1</c:v>
                </c:pt>
                <c:pt idx="10013">
                  <c:v>2033.6</c:v>
                </c:pt>
                <c:pt idx="10014">
                  <c:v>2036.7</c:v>
                </c:pt>
                <c:pt idx="10015">
                  <c:v>2031.7</c:v>
                </c:pt>
                <c:pt idx="10016">
                  <c:v>2031.2</c:v>
                </c:pt>
                <c:pt idx="10017">
                  <c:v>2036.5</c:v>
                </c:pt>
                <c:pt idx="10018">
                  <c:v>2036</c:v>
                </c:pt>
                <c:pt idx="10019">
                  <c:v>2039.4</c:v>
                </c:pt>
                <c:pt idx="10020">
                  <c:v>2027.6</c:v>
                </c:pt>
                <c:pt idx="10021">
                  <c:v>2037</c:v>
                </c:pt>
                <c:pt idx="10022">
                  <c:v>2037.3</c:v>
                </c:pt>
                <c:pt idx="10023">
                  <c:v>2038.5</c:v>
                </c:pt>
                <c:pt idx="10024">
                  <c:v>2041.7</c:v>
                </c:pt>
                <c:pt idx="10025">
                  <c:v>2042.6</c:v>
                </c:pt>
                <c:pt idx="10026">
                  <c:v>2045.3</c:v>
                </c:pt>
                <c:pt idx="10027">
                  <c:v>2047.3</c:v>
                </c:pt>
                <c:pt idx="10028">
                  <c:v>2046.5</c:v>
                </c:pt>
                <c:pt idx="10029">
                  <c:v>2046.5</c:v>
                </c:pt>
                <c:pt idx="10030">
                  <c:v>2046.5</c:v>
                </c:pt>
                <c:pt idx="10031">
                  <c:v>2052.1999999999998</c:v>
                </c:pt>
                <c:pt idx="10032">
                  <c:v>2050.8000000000002</c:v>
                </c:pt>
                <c:pt idx="10033">
                  <c:v>2050.6</c:v>
                </c:pt>
                <c:pt idx="10034">
                  <c:v>2049.6999999999998</c:v>
                </c:pt>
                <c:pt idx="10035">
                  <c:v>2049</c:v>
                </c:pt>
                <c:pt idx="10036">
                  <c:v>2047.5</c:v>
                </c:pt>
                <c:pt idx="10037">
                  <c:v>2056.3000000000002</c:v>
                </c:pt>
                <c:pt idx="10038">
                  <c:v>2054.5</c:v>
                </c:pt>
                <c:pt idx="10039">
                  <c:v>2055.1</c:v>
                </c:pt>
                <c:pt idx="10040">
                  <c:v>2050.6999999999998</c:v>
                </c:pt>
                <c:pt idx="10041">
                  <c:v>2049.8000000000002</c:v>
                </c:pt>
                <c:pt idx="10042">
                  <c:v>2054.6999999999998</c:v>
                </c:pt>
                <c:pt idx="10043">
                  <c:v>2046.3</c:v>
                </c:pt>
                <c:pt idx="10044">
                  <c:v>2051.8000000000002</c:v>
                </c:pt>
                <c:pt idx="10045">
                  <c:v>2046.1</c:v>
                </c:pt>
                <c:pt idx="10046">
                  <c:v>2050.9</c:v>
                </c:pt>
                <c:pt idx="10047">
                  <c:v>2052.3000000000002</c:v>
                </c:pt>
                <c:pt idx="10048">
                  <c:v>2057.6</c:v>
                </c:pt>
                <c:pt idx="10049">
                  <c:v>2055.3000000000002</c:v>
                </c:pt>
                <c:pt idx="10050">
                  <c:v>2059.1999999999998</c:v>
                </c:pt>
                <c:pt idx="10051">
                  <c:v>2059.4</c:v>
                </c:pt>
                <c:pt idx="10052">
                  <c:v>2053.6</c:v>
                </c:pt>
                <c:pt idx="10053">
                  <c:v>2061.1</c:v>
                </c:pt>
                <c:pt idx="10054">
                  <c:v>2060.1999999999998</c:v>
                </c:pt>
                <c:pt idx="10055">
                  <c:v>2058.5</c:v>
                </c:pt>
                <c:pt idx="10056">
                  <c:v>2060.3000000000002</c:v>
                </c:pt>
                <c:pt idx="10057">
                  <c:v>2058.6999999999998</c:v>
                </c:pt>
                <c:pt idx="10058">
                  <c:v>2064.3000000000002</c:v>
                </c:pt>
                <c:pt idx="10059">
                  <c:v>2062.6</c:v>
                </c:pt>
                <c:pt idx="10060">
                  <c:v>2063.5</c:v>
                </c:pt>
                <c:pt idx="10061">
                  <c:v>2061.6999999999998</c:v>
                </c:pt>
                <c:pt idx="10062">
                  <c:v>2069.9</c:v>
                </c:pt>
                <c:pt idx="10063">
                  <c:v>2064.9</c:v>
                </c:pt>
                <c:pt idx="10064">
                  <c:v>2063.1999999999998</c:v>
                </c:pt>
                <c:pt idx="10065">
                  <c:v>2062.1999999999998</c:v>
                </c:pt>
                <c:pt idx="10066">
                  <c:v>2061.1</c:v>
                </c:pt>
                <c:pt idx="10067">
                  <c:v>2057.1999999999998</c:v>
                </c:pt>
                <c:pt idx="10068">
                  <c:v>2061.6</c:v>
                </c:pt>
                <c:pt idx="10069">
                  <c:v>2060.9</c:v>
                </c:pt>
                <c:pt idx="10070">
                  <c:v>2065.5</c:v>
                </c:pt>
                <c:pt idx="10071">
                  <c:v>2063.5</c:v>
                </c:pt>
                <c:pt idx="10072">
                  <c:v>2068.6</c:v>
                </c:pt>
                <c:pt idx="10073">
                  <c:v>2069.6</c:v>
                </c:pt>
                <c:pt idx="10074">
                  <c:v>2068.9</c:v>
                </c:pt>
                <c:pt idx="10075">
                  <c:v>2071</c:v>
                </c:pt>
                <c:pt idx="10076">
                  <c:v>2069.9</c:v>
                </c:pt>
                <c:pt idx="10077">
                  <c:v>2073.3000000000002</c:v>
                </c:pt>
                <c:pt idx="10078">
                  <c:v>2074.9</c:v>
                </c:pt>
                <c:pt idx="10079">
                  <c:v>2072.3000000000002</c:v>
                </c:pt>
                <c:pt idx="10080">
                  <c:v>2073.1</c:v>
                </c:pt>
                <c:pt idx="10081">
                  <c:v>2072.1999999999998</c:v>
                </c:pt>
                <c:pt idx="10082">
                  <c:v>2073.9</c:v>
                </c:pt>
                <c:pt idx="10083">
                  <c:v>2076.4</c:v>
                </c:pt>
                <c:pt idx="10084">
                  <c:v>2076.4</c:v>
                </c:pt>
                <c:pt idx="10085">
                  <c:v>2074.6</c:v>
                </c:pt>
                <c:pt idx="10086">
                  <c:v>2073.6</c:v>
                </c:pt>
                <c:pt idx="10087">
                  <c:v>2079.3000000000002</c:v>
                </c:pt>
                <c:pt idx="10088">
                  <c:v>2075.3000000000002</c:v>
                </c:pt>
                <c:pt idx="10089">
                  <c:v>2075.3000000000002</c:v>
                </c:pt>
                <c:pt idx="10090">
                  <c:v>2073.6</c:v>
                </c:pt>
                <c:pt idx="10091">
                  <c:v>2066.3000000000002</c:v>
                </c:pt>
                <c:pt idx="10092">
                  <c:v>2071.8000000000002</c:v>
                </c:pt>
                <c:pt idx="10093">
                  <c:v>2075.1</c:v>
                </c:pt>
                <c:pt idx="10094">
                  <c:v>2075.6999999999998</c:v>
                </c:pt>
                <c:pt idx="10095">
                  <c:v>2070.3000000000002</c:v>
                </c:pt>
                <c:pt idx="10096">
                  <c:v>2075.9</c:v>
                </c:pt>
                <c:pt idx="10097">
                  <c:v>2077</c:v>
                </c:pt>
                <c:pt idx="10098">
                  <c:v>2078.6</c:v>
                </c:pt>
                <c:pt idx="10099">
                  <c:v>2077.1999999999998</c:v>
                </c:pt>
                <c:pt idx="10100">
                  <c:v>2077.6</c:v>
                </c:pt>
                <c:pt idx="10101">
                  <c:v>2080.9</c:v>
                </c:pt>
                <c:pt idx="10102">
                  <c:v>2079.3000000000002</c:v>
                </c:pt>
                <c:pt idx="10103">
                  <c:v>2079.1</c:v>
                </c:pt>
                <c:pt idx="10104">
                  <c:v>2078.4</c:v>
                </c:pt>
                <c:pt idx="10105">
                  <c:v>2076.6</c:v>
                </c:pt>
                <c:pt idx="10106">
                  <c:v>2080.1</c:v>
                </c:pt>
                <c:pt idx="10107">
                  <c:v>2080.1</c:v>
                </c:pt>
                <c:pt idx="10108">
                  <c:v>2079.1999999999998</c:v>
                </c:pt>
                <c:pt idx="10109">
                  <c:v>2077.4</c:v>
                </c:pt>
                <c:pt idx="10110">
                  <c:v>2075.5</c:v>
                </c:pt>
                <c:pt idx="10111">
                  <c:v>2080.5</c:v>
                </c:pt>
                <c:pt idx="10112">
                  <c:v>2077.3000000000002</c:v>
                </c:pt>
                <c:pt idx="10113">
                  <c:v>2076.6</c:v>
                </c:pt>
                <c:pt idx="10114">
                  <c:v>2073.6999999999998</c:v>
                </c:pt>
                <c:pt idx="10115">
                  <c:v>2070</c:v>
                </c:pt>
                <c:pt idx="10116">
                  <c:v>2069.8000000000002</c:v>
                </c:pt>
                <c:pt idx="10117">
                  <c:v>2075.4</c:v>
                </c:pt>
                <c:pt idx="10118">
                  <c:v>2071.6</c:v>
                </c:pt>
                <c:pt idx="10119">
                  <c:v>2069.1</c:v>
                </c:pt>
                <c:pt idx="10120">
                  <c:v>2074.5</c:v>
                </c:pt>
                <c:pt idx="10121">
                  <c:v>2074.6</c:v>
                </c:pt>
                <c:pt idx="10122">
                  <c:v>2073.4</c:v>
                </c:pt>
                <c:pt idx="10123">
                  <c:v>2072</c:v>
                </c:pt>
                <c:pt idx="10124">
                  <c:v>2070.4</c:v>
                </c:pt>
                <c:pt idx="10125">
                  <c:v>2074.6999999999998</c:v>
                </c:pt>
                <c:pt idx="10126">
                  <c:v>2073.6999999999998</c:v>
                </c:pt>
                <c:pt idx="10127">
                  <c:v>2072.6999999999998</c:v>
                </c:pt>
                <c:pt idx="10128">
                  <c:v>2069.6</c:v>
                </c:pt>
                <c:pt idx="10129">
                  <c:v>2073.6</c:v>
                </c:pt>
                <c:pt idx="10130">
                  <c:v>2072.1</c:v>
                </c:pt>
                <c:pt idx="10131">
                  <c:v>2070.4</c:v>
                </c:pt>
                <c:pt idx="10132">
                  <c:v>2067.8000000000002</c:v>
                </c:pt>
                <c:pt idx="10133">
                  <c:v>2066.8000000000002</c:v>
                </c:pt>
                <c:pt idx="10134">
                  <c:v>2069.1999999999998</c:v>
                </c:pt>
                <c:pt idx="10135">
                  <c:v>2069</c:v>
                </c:pt>
                <c:pt idx="10136">
                  <c:v>2066.8000000000002</c:v>
                </c:pt>
                <c:pt idx="10137">
                  <c:v>2065.3000000000002</c:v>
                </c:pt>
                <c:pt idx="10138">
                  <c:v>2061.6999999999998</c:v>
                </c:pt>
                <c:pt idx="10139">
                  <c:v>2062.5</c:v>
                </c:pt>
                <c:pt idx="10140">
                  <c:v>2063.5</c:v>
                </c:pt>
                <c:pt idx="10141">
                  <c:v>2053.8000000000002</c:v>
                </c:pt>
                <c:pt idx="10142">
                  <c:v>2063.5</c:v>
                </c:pt>
                <c:pt idx="10143">
                  <c:v>2052.6999999999998</c:v>
                </c:pt>
                <c:pt idx="10144">
                  <c:v>2065.1999999999998</c:v>
                </c:pt>
                <c:pt idx="10145">
                  <c:v>2061.3000000000002</c:v>
                </c:pt>
                <c:pt idx="10146">
                  <c:v>2061.8000000000002</c:v>
                </c:pt>
                <c:pt idx="10147">
                  <c:v>2060.8000000000002</c:v>
                </c:pt>
                <c:pt idx="10148">
                  <c:v>2059.3000000000002</c:v>
                </c:pt>
                <c:pt idx="10149">
                  <c:v>2061</c:v>
                </c:pt>
                <c:pt idx="10150">
                  <c:v>2060.9</c:v>
                </c:pt>
                <c:pt idx="10151">
                  <c:v>2061</c:v>
                </c:pt>
                <c:pt idx="10152">
                  <c:v>2060.3000000000002</c:v>
                </c:pt>
                <c:pt idx="10153">
                  <c:v>2056.1</c:v>
                </c:pt>
                <c:pt idx="10154">
                  <c:v>2061.1</c:v>
                </c:pt>
                <c:pt idx="10155">
                  <c:v>2058.6999999999998</c:v>
                </c:pt>
                <c:pt idx="10156">
                  <c:v>2056.9</c:v>
                </c:pt>
                <c:pt idx="10157">
                  <c:v>2054.5</c:v>
                </c:pt>
                <c:pt idx="10158">
                  <c:v>2057.6</c:v>
                </c:pt>
                <c:pt idx="10159">
                  <c:v>2057.5</c:v>
                </c:pt>
                <c:pt idx="10160">
                  <c:v>2055.5</c:v>
                </c:pt>
                <c:pt idx="10161">
                  <c:v>2051.1999999999998</c:v>
                </c:pt>
                <c:pt idx="10162">
                  <c:v>2050</c:v>
                </c:pt>
                <c:pt idx="10163">
                  <c:v>2045.2</c:v>
                </c:pt>
                <c:pt idx="10164">
                  <c:v>2051.6</c:v>
                </c:pt>
                <c:pt idx="10165">
                  <c:v>2041.7</c:v>
                </c:pt>
                <c:pt idx="10166">
                  <c:v>2052.6999999999998</c:v>
                </c:pt>
                <c:pt idx="10167">
                  <c:v>2043.8</c:v>
                </c:pt>
                <c:pt idx="10168">
                  <c:v>2052.5</c:v>
                </c:pt>
                <c:pt idx="10169">
                  <c:v>2050.9</c:v>
                </c:pt>
                <c:pt idx="10170">
                  <c:v>2050.3000000000002</c:v>
                </c:pt>
                <c:pt idx="10171">
                  <c:v>2048.6</c:v>
                </c:pt>
                <c:pt idx="10172">
                  <c:v>2051.4</c:v>
                </c:pt>
                <c:pt idx="10173">
                  <c:v>2052.1</c:v>
                </c:pt>
                <c:pt idx="10174">
                  <c:v>2050.3000000000002</c:v>
                </c:pt>
                <c:pt idx="10175">
                  <c:v>2051.3000000000002</c:v>
                </c:pt>
                <c:pt idx="10176">
                  <c:v>2046.3</c:v>
                </c:pt>
                <c:pt idx="10177">
                  <c:v>2051.4</c:v>
                </c:pt>
                <c:pt idx="10178">
                  <c:v>2048.1</c:v>
                </c:pt>
                <c:pt idx="10179">
                  <c:v>2048.8000000000002</c:v>
                </c:pt>
                <c:pt idx="10180">
                  <c:v>2046.4</c:v>
                </c:pt>
                <c:pt idx="10181">
                  <c:v>2043.1</c:v>
                </c:pt>
                <c:pt idx="10182">
                  <c:v>2044.7</c:v>
                </c:pt>
                <c:pt idx="10183">
                  <c:v>2047</c:v>
                </c:pt>
                <c:pt idx="10184">
                  <c:v>2046.5</c:v>
                </c:pt>
                <c:pt idx="10185">
                  <c:v>2044</c:v>
                </c:pt>
                <c:pt idx="10186">
                  <c:v>2041.4</c:v>
                </c:pt>
                <c:pt idx="10187">
                  <c:v>2041.2</c:v>
                </c:pt>
                <c:pt idx="10188">
                  <c:v>2036.8</c:v>
                </c:pt>
                <c:pt idx="10189">
                  <c:v>2043.2</c:v>
                </c:pt>
                <c:pt idx="10190">
                  <c:v>2043.7</c:v>
                </c:pt>
                <c:pt idx="10191">
                  <c:v>2043</c:v>
                </c:pt>
                <c:pt idx="10192">
                  <c:v>2045.4</c:v>
                </c:pt>
                <c:pt idx="10193">
                  <c:v>2045.4</c:v>
                </c:pt>
                <c:pt idx="10194">
                  <c:v>2044</c:v>
                </c:pt>
                <c:pt idx="10195">
                  <c:v>2043</c:v>
                </c:pt>
                <c:pt idx="10196">
                  <c:v>2047.3</c:v>
                </c:pt>
                <c:pt idx="10197">
                  <c:v>2047.6</c:v>
                </c:pt>
                <c:pt idx="10198">
                  <c:v>2045</c:v>
                </c:pt>
                <c:pt idx="10199">
                  <c:v>2045.9</c:v>
                </c:pt>
                <c:pt idx="10200">
                  <c:v>2044.1</c:v>
                </c:pt>
                <c:pt idx="10201">
                  <c:v>2047.5</c:v>
                </c:pt>
                <c:pt idx="10202">
                  <c:v>2048.1</c:v>
                </c:pt>
                <c:pt idx="10203">
                  <c:v>2046.8</c:v>
                </c:pt>
                <c:pt idx="10204">
                  <c:v>2045.8</c:v>
                </c:pt>
                <c:pt idx="10205">
                  <c:v>2043.4</c:v>
                </c:pt>
                <c:pt idx="10206">
                  <c:v>2048.9</c:v>
                </c:pt>
                <c:pt idx="10207">
                  <c:v>2049</c:v>
                </c:pt>
                <c:pt idx="10208">
                  <c:v>2049.1999999999998</c:v>
                </c:pt>
                <c:pt idx="10209">
                  <c:v>2046</c:v>
                </c:pt>
                <c:pt idx="10210">
                  <c:v>2050.6999999999998</c:v>
                </c:pt>
                <c:pt idx="10211">
                  <c:v>2037</c:v>
                </c:pt>
                <c:pt idx="10212">
                  <c:v>2047.1</c:v>
                </c:pt>
                <c:pt idx="10213">
                  <c:v>2045.1</c:v>
                </c:pt>
                <c:pt idx="10214">
                  <c:v>2051.1</c:v>
                </c:pt>
                <c:pt idx="10215">
                  <c:v>2051.9</c:v>
                </c:pt>
                <c:pt idx="10216">
                  <c:v>2052</c:v>
                </c:pt>
                <c:pt idx="10217">
                  <c:v>2050.6999999999998</c:v>
                </c:pt>
                <c:pt idx="10218">
                  <c:v>2054.3000000000002</c:v>
                </c:pt>
                <c:pt idx="10219">
                  <c:v>2055.4</c:v>
                </c:pt>
                <c:pt idx="10220">
                  <c:v>2058</c:v>
                </c:pt>
                <c:pt idx="10221">
                  <c:v>2056.6</c:v>
                </c:pt>
                <c:pt idx="10222">
                  <c:v>2055.9</c:v>
                </c:pt>
                <c:pt idx="10223">
                  <c:v>2059.9</c:v>
                </c:pt>
                <c:pt idx="10224">
                  <c:v>2059.1999999999998</c:v>
                </c:pt>
                <c:pt idx="10225">
                  <c:v>2060.8000000000002</c:v>
                </c:pt>
                <c:pt idx="10226">
                  <c:v>2059.9</c:v>
                </c:pt>
                <c:pt idx="10227">
                  <c:v>2058.1999999999998</c:v>
                </c:pt>
                <c:pt idx="10228">
                  <c:v>2063.1999999999998</c:v>
                </c:pt>
                <c:pt idx="10229">
                  <c:v>2062.3000000000002</c:v>
                </c:pt>
                <c:pt idx="10230">
                  <c:v>2061.6999999999998</c:v>
                </c:pt>
                <c:pt idx="10231">
                  <c:v>2062.3000000000002</c:v>
                </c:pt>
                <c:pt idx="10232">
                  <c:v>2065</c:v>
                </c:pt>
                <c:pt idx="10233">
                  <c:v>2065.6</c:v>
                </c:pt>
                <c:pt idx="10234">
                  <c:v>2067</c:v>
                </c:pt>
                <c:pt idx="10235">
                  <c:v>2066.6999999999998</c:v>
                </c:pt>
                <c:pt idx="10236">
                  <c:v>2059</c:v>
                </c:pt>
                <c:pt idx="10237">
                  <c:v>2067</c:v>
                </c:pt>
                <c:pt idx="10238">
                  <c:v>2070.1999999999998</c:v>
                </c:pt>
                <c:pt idx="10239">
                  <c:v>2064</c:v>
                </c:pt>
                <c:pt idx="10240">
                  <c:v>2066.1</c:v>
                </c:pt>
                <c:pt idx="10241">
                  <c:v>2064.9</c:v>
                </c:pt>
                <c:pt idx="10242">
                  <c:v>2070.4</c:v>
                </c:pt>
                <c:pt idx="10243">
                  <c:v>2073.6</c:v>
                </c:pt>
                <c:pt idx="10244">
                  <c:v>2072.9</c:v>
                </c:pt>
                <c:pt idx="10245">
                  <c:v>2072.1</c:v>
                </c:pt>
                <c:pt idx="10246">
                  <c:v>2075.4</c:v>
                </c:pt>
                <c:pt idx="10247">
                  <c:v>2076.3000000000002</c:v>
                </c:pt>
                <c:pt idx="10248">
                  <c:v>2075.3000000000002</c:v>
                </c:pt>
                <c:pt idx="10249">
                  <c:v>2075.3000000000002</c:v>
                </c:pt>
                <c:pt idx="10250">
                  <c:v>2072.9</c:v>
                </c:pt>
                <c:pt idx="10251">
                  <c:v>2077.9</c:v>
                </c:pt>
                <c:pt idx="10252">
                  <c:v>2078.6999999999998</c:v>
                </c:pt>
                <c:pt idx="10253">
                  <c:v>2078.5</c:v>
                </c:pt>
                <c:pt idx="10254">
                  <c:v>2078.4</c:v>
                </c:pt>
                <c:pt idx="10255">
                  <c:v>2076.4</c:v>
                </c:pt>
                <c:pt idx="10256">
                  <c:v>2078.3000000000002</c:v>
                </c:pt>
                <c:pt idx="10257">
                  <c:v>2079.3000000000002</c:v>
                </c:pt>
                <c:pt idx="10258">
                  <c:v>2079.6999999999998</c:v>
                </c:pt>
                <c:pt idx="10259">
                  <c:v>2066.4</c:v>
                </c:pt>
                <c:pt idx="10260">
                  <c:v>2079.3000000000002</c:v>
                </c:pt>
                <c:pt idx="10261">
                  <c:v>2081.3000000000002</c:v>
                </c:pt>
                <c:pt idx="10262">
                  <c:v>2080.8000000000002</c:v>
                </c:pt>
                <c:pt idx="10263">
                  <c:v>2079.1</c:v>
                </c:pt>
                <c:pt idx="10264">
                  <c:v>2075.1999999999998</c:v>
                </c:pt>
                <c:pt idx="10265">
                  <c:v>2082</c:v>
                </c:pt>
                <c:pt idx="10266">
                  <c:v>2084</c:v>
                </c:pt>
                <c:pt idx="10267">
                  <c:v>2081.4</c:v>
                </c:pt>
                <c:pt idx="10268">
                  <c:v>2082.4</c:v>
                </c:pt>
                <c:pt idx="10269">
                  <c:v>2085.1</c:v>
                </c:pt>
                <c:pt idx="10270">
                  <c:v>2085</c:v>
                </c:pt>
                <c:pt idx="10271">
                  <c:v>2085.1</c:v>
                </c:pt>
                <c:pt idx="10272">
                  <c:v>2086</c:v>
                </c:pt>
                <c:pt idx="10273">
                  <c:v>2083.3000000000002</c:v>
                </c:pt>
                <c:pt idx="10274">
                  <c:v>2085.8000000000002</c:v>
                </c:pt>
                <c:pt idx="10275">
                  <c:v>2086.6999999999998</c:v>
                </c:pt>
                <c:pt idx="10276">
                  <c:v>2086.6</c:v>
                </c:pt>
                <c:pt idx="10277">
                  <c:v>2084.9</c:v>
                </c:pt>
                <c:pt idx="10278">
                  <c:v>2083</c:v>
                </c:pt>
                <c:pt idx="10279">
                  <c:v>2088.1</c:v>
                </c:pt>
                <c:pt idx="10280">
                  <c:v>2083.6999999999998</c:v>
                </c:pt>
                <c:pt idx="10281">
                  <c:v>2083.5</c:v>
                </c:pt>
                <c:pt idx="10282">
                  <c:v>2080.6</c:v>
                </c:pt>
                <c:pt idx="10283">
                  <c:v>2080.5</c:v>
                </c:pt>
                <c:pt idx="10284">
                  <c:v>2079.8000000000002</c:v>
                </c:pt>
                <c:pt idx="10285">
                  <c:v>2070.6999999999998</c:v>
                </c:pt>
                <c:pt idx="10286">
                  <c:v>2081.4</c:v>
                </c:pt>
                <c:pt idx="10287">
                  <c:v>2076.3000000000002</c:v>
                </c:pt>
                <c:pt idx="10288">
                  <c:v>2086.5</c:v>
                </c:pt>
                <c:pt idx="10289">
                  <c:v>2084.4</c:v>
                </c:pt>
                <c:pt idx="10290">
                  <c:v>2084.3000000000002</c:v>
                </c:pt>
                <c:pt idx="10291">
                  <c:v>2082.9</c:v>
                </c:pt>
                <c:pt idx="10292">
                  <c:v>2085.6999999999998</c:v>
                </c:pt>
                <c:pt idx="10293">
                  <c:v>2084.8000000000002</c:v>
                </c:pt>
                <c:pt idx="10294">
                  <c:v>2084</c:v>
                </c:pt>
                <c:pt idx="10295">
                  <c:v>2081.4</c:v>
                </c:pt>
                <c:pt idx="10296">
                  <c:v>2085.6</c:v>
                </c:pt>
                <c:pt idx="10297">
                  <c:v>2083.9</c:v>
                </c:pt>
                <c:pt idx="10298">
                  <c:v>2082.1999999999998</c:v>
                </c:pt>
                <c:pt idx="10299">
                  <c:v>2079.6999999999998</c:v>
                </c:pt>
                <c:pt idx="10300">
                  <c:v>2076.3000000000002</c:v>
                </c:pt>
                <c:pt idx="10301">
                  <c:v>2082.1999999999998</c:v>
                </c:pt>
                <c:pt idx="10302">
                  <c:v>2079.5</c:v>
                </c:pt>
                <c:pt idx="10303">
                  <c:v>2075.1</c:v>
                </c:pt>
                <c:pt idx="10304">
                  <c:v>2074</c:v>
                </c:pt>
                <c:pt idx="10305">
                  <c:v>2076.4</c:v>
                </c:pt>
                <c:pt idx="10306">
                  <c:v>2073.3000000000002</c:v>
                </c:pt>
                <c:pt idx="10307">
                  <c:v>2064.1999999999998</c:v>
                </c:pt>
                <c:pt idx="10308">
                  <c:v>2068.8000000000002</c:v>
                </c:pt>
                <c:pt idx="10309">
                  <c:v>2057.5</c:v>
                </c:pt>
                <c:pt idx="10310">
                  <c:v>2072</c:v>
                </c:pt>
                <c:pt idx="10311">
                  <c:v>2071.6</c:v>
                </c:pt>
                <c:pt idx="10312">
                  <c:v>2072.9</c:v>
                </c:pt>
                <c:pt idx="10313">
                  <c:v>2069.6</c:v>
                </c:pt>
                <c:pt idx="10314">
                  <c:v>2072.4</c:v>
                </c:pt>
                <c:pt idx="10315">
                  <c:v>2072.6999999999998</c:v>
                </c:pt>
                <c:pt idx="10316">
                  <c:v>2070.5</c:v>
                </c:pt>
                <c:pt idx="10317">
                  <c:v>2069.6</c:v>
                </c:pt>
                <c:pt idx="10318">
                  <c:v>2065.6</c:v>
                </c:pt>
                <c:pt idx="10319">
                  <c:v>2071.3000000000002</c:v>
                </c:pt>
                <c:pt idx="10320">
                  <c:v>2068.8000000000002</c:v>
                </c:pt>
                <c:pt idx="10321">
                  <c:v>2068</c:v>
                </c:pt>
                <c:pt idx="10322">
                  <c:v>2065.6</c:v>
                </c:pt>
                <c:pt idx="10323">
                  <c:v>2067.1999999999998</c:v>
                </c:pt>
                <c:pt idx="10324">
                  <c:v>2066.3000000000002</c:v>
                </c:pt>
                <c:pt idx="10325">
                  <c:v>2066.1999999999998</c:v>
                </c:pt>
                <c:pt idx="10326">
                  <c:v>2061.9</c:v>
                </c:pt>
                <c:pt idx="10327">
                  <c:v>2059.1</c:v>
                </c:pt>
                <c:pt idx="10328">
                  <c:v>2059.8000000000002</c:v>
                </c:pt>
                <c:pt idx="10329">
                  <c:v>2060.1999999999998</c:v>
                </c:pt>
                <c:pt idx="10330">
                  <c:v>2058.1</c:v>
                </c:pt>
                <c:pt idx="10331">
                  <c:v>2049.1</c:v>
                </c:pt>
                <c:pt idx="10332">
                  <c:v>2045.4</c:v>
                </c:pt>
                <c:pt idx="10333">
                  <c:v>2059</c:v>
                </c:pt>
                <c:pt idx="10334">
                  <c:v>2052.8000000000002</c:v>
                </c:pt>
                <c:pt idx="10335">
                  <c:v>2049.5</c:v>
                </c:pt>
                <c:pt idx="10336">
                  <c:v>2052.1</c:v>
                </c:pt>
                <c:pt idx="10337">
                  <c:v>2048.3000000000002</c:v>
                </c:pt>
                <c:pt idx="10338">
                  <c:v>2053.5</c:v>
                </c:pt>
                <c:pt idx="10339">
                  <c:v>2052.1</c:v>
                </c:pt>
                <c:pt idx="10340">
                  <c:v>2050.6</c:v>
                </c:pt>
                <c:pt idx="10341">
                  <c:v>2048.1</c:v>
                </c:pt>
                <c:pt idx="10342">
                  <c:v>2050.8000000000002</c:v>
                </c:pt>
                <c:pt idx="10343">
                  <c:v>2051.5</c:v>
                </c:pt>
                <c:pt idx="10344">
                  <c:v>2049.1999999999998</c:v>
                </c:pt>
                <c:pt idx="10345">
                  <c:v>2046.7</c:v>
                </c:pt>
                <c:pt idx="10346">
                  <c:v>2044.9</c:v>
                </c:pt>
                <c:pt idx="10347">
                  <c:v>2045.8</c:v>
                </c:pt>
                <c:pt idx="10348">
                  <c:v>2047.6</c:v>
                </c:pt>
                <c:pt idx="10349">
                  <c:v>2045.8</c:v>
                </c:pt>
                <c:pt idx="10350">
                  <c:v>2041.3</c:v>
                </c:pt>
                <c:pt idx="10351">
                  <c:v>2040.5</c:v>
                </c:pt>
                <c:pt idx="10352">
                  <c:v>2042.2</c:v>
                </c:pt>
                <c:pt idx="10353">
                  <c:v>2040.4</c:v>
                </c:pt>
                <c:pt idx="10354">
                  <c:v>2038.8</c:v>
                </c:pt>
                <c:pt idx="10355">
                  <c:v>2029.6</c:v>
                </c:pt>
                <c:pt idx="10356">
                  <c:v>2031</c:v>
                </c:pt>
                <c:pt idx="10357">
                  <c:v>2034.1</c:v>
                </c:pt>
                <c:pt idx="10358">
                  <c:v>2034.2</c:v>
                </c:pt>
                <c:pt idx="10359">
                  <c:v>2037.1</c:v>
                </c:pt>
                <c:pt idx="10360">
                  <c:v>2033</c:v>
                </c:pt>
                <c:pt idx="10361">
                  <c:v>2029.2</c:v>
                </c:pt>
                <c:pt idx="10362">
                  <c:v>2034.4</c:v>
                </c:pt>
                <c:pt idx="10363">
                  <c:v>2035.9</c:v>
                </c:pt>
                <c:pt idx="10364">
                  <c:v>2033.1</c:v>
                </c:pt>
                <c:pt idx="10365">
                  <c:v>2030.6</c:v>
                </c:pt>
                <c:pt idx="10366">
                  <c:v>2029</c:v>
                </c:pt>
                <c:pt idx="10367">
                  <c:v>2032.2</c:v>
                </c:pt>
                <c:pt idx="10368">
                  <c:v>2032.3</c:v>
                </c:pt>
                <c:pt idx="10369">
                  <c:v>2031.6</c:v>
                </c:pt>
                <c:pt idx="10370">
                  <c:v>2028.4</c:v>
                </c:pt>
                <c:pt idx="10371">
                  <c:v>2030.8</c:v>
                </c:pt>
                <c:pt idx="10372">
                  <c:v>2030</c:v>
                </c:pt>
                <c:pt idx="10373">
                  <c:v>2028.4</c:v>
                </c:pt>
                <c:pt idx="10374">
                  <c:v>2025.7</c:v>
                </c:pt>
                <c:pt idx="10375">
                  <c:v>2028.1</c:v>
                </c:pt>
                <c:pt idx="10376">
                  <c:v>2026.5</c:v>
                </c:pt>
                <c:pt idx="10377">
                  <c:v>2024.1</c:v>
                </c:pt>
                <c:pt idx="10378">
                  <c:v>2022.5</c:v>
                </c:pt>
                <c:pt idx="10379">
                  <c:v>2010.6</c:v>
                </c:pt>
                <c:pt idx="10380">
                  <c:v>2023.7</c:v>
                </c:pt>
                <c:pt idx="10381">
                  <c:v>2022.5</c:v>
                </c:pt>
                <c:pt idx="10382">
                  <c:v>2015.9</c:v>
                </c:pt>
                <c:pt idx="10383">
                  <c:v>2019.7</c:v>
                </c:pt>
                <c:pt idx="10384">
                  <c:v>2017.8</c:v>
                </c:pt>
                <c:pt idx="10385">
                  <c:v>2018.5</c:v>
                </c:pt>
                <c:pt idx="10386">
                  <c:v>2021.1</c:v>
                </c:pt>
                <c:pt idx="10387">
                  <c:v>2020.3</c:v>
                </c:pt>
                <c:pt idx="10388">
                  <c:v>2017.3</c:v>
                </c:pt>
                <c:pt idx="10389">
                  <c:v>2014.8</c:v>
                </c:pt>
                <c:pt idx="10390">
                  <c:v>2018</c:v>
                </c:pt>
                <c:pt idx="10391">
                  <c:v>2018</c:v>
                </c:pt>
                <c:pt idx="10392">
                  <c:v>2014.9</c:v>
                </c:pt>
                <c:pt idx="10393">
                  <c:v>2013.5</c:v>
                </c:pt>
                <c:pt idx="10394">
                  <c:v>2010.9</c:v>
                </c:pt>
                <c:pt idx="10395">
                  <c:v>2014.1</c:v>
                </c:pt>
                <c:pt idx="10396">
                  <c:v>2012.5</c:v>
                </c:pt>
                <c:pt idx="10397">
                  <c:v>2010.1</c:v>
                </c:pt>
                <c:pt idx="10398">
                  <c:v>2009.1</c:v>
                </c:pt>
                <c:pt idx="10399">
                  <c:v>2007.2</c:v>
                </c:pt>
                <c:pt idx="10400">
                  <c:v>2010.2</c:v>
                </c:pt>
                <c:pt idx="10401">
                  <c:v>2007.8</c:v>
                </c:pt>
                <c:pt idx="10402">
                  <c:v>2007.3</c:v>
                </c:pt>
                <c:pt idx="10403">
                  <c:v>2004.1</c:v>
                </c:pt>
                <c:pt idx="10404">
                  <c:v>2007.1</c:v>
                </c:pt>
                <c:pt idx="10405">
                  <c:v>2007.3</c:v>
                </c:pt>
                <c:pt idx="10406">
                  <c:v>2004</c:v>
                </c:pt>
                <c:pt idx="10407">
                  <c:v>2007.1</c:v>
                </c:pt>
                <c:pt idx="10408">
                  <c:v>2003.9</c:v>
                </c:pt>
                <c:pt idx="10409">
                  <c:v>2003.1</c:v>
                </c:pt>
                <c:pt idx="10410">
                  <c:v>2001.9</c:v>
                </c:pt>
                <c:pt idx="10411">
                  <c:v>1998.9</c:v>
                </c:pt>
                <c:pt idx="10412">
                  <c:v>2003.9</c:v>
                </c:pt>
                <c:pt idx="10413">
                  <c:v>2002.4</c:v>
                </c:pt>
                <c:pt idx="10414">
                  <c:v>2001.4</c:v>
                </c:pt>
                <c:pt idx="10415">
                  <c:v>2000</c:v>
                </c:pt>
                <c:pt idx="10416">
                  <c:v>1998.4</c:v>
                </c:pt>
                <c:pt idx="10417">
                  <c:v>2000.8</c:v>
                </c:pt>
                <c:pt idx="10418">
                  <c:v>1999.3</c:v>
                </c:pt>
                <c:pt idx="10419">
                  <c:v>1997.6</c:v>
                </c:pt>
                <c:pt idx="10420">
                  <c:v>1995.3</c:v>
                </c:pt>
                <c:pt idx="10421">
                  <c:v>1993</c:v>
                </c:pt>
                <c:pt idx="10422">
                  <c:v>1997.5</c:v>
                </c:pt>
                <c:pt idx="10423">
                  <c:v>1995.6</c:v>
                </c:pt>
                <c:pt idx="10424">
                  <c:v>1992.2</c:v>
                </c:pt>
                <c:pt idx="10425">
                  <c:v>1989.9</c:v>
                </c:pt>
                <c:pt idx="10426">
                  <c:v>1993.2</c:v>
                </c:pt>
                <c:pt idx="10427">
                  <c:v>1988.3</c:v>
                </c:pt>
                <c:pt idx="10428">
                  <c:v>1993.4</c:v>
                </c:pt>
                <c:pt idx="10429">
                  <c:v>1989.3</c:v>
                </c:pt>
                <c:pt idx="10430">
                  <c:v>1986.6</c:v>
                </c:pt>
                <c:pt idx="10431">
                  <c:v>1990.8</c:v>
                </c:pt>
                <c:pt idx="10432">
                  <c:v>1990.1</c:v>
                </c:pt>
                <c:pt idx="10433">
                  <c:v>1988</c:v>
                </c:pt>
                <c:pt idx="10434">
                  <c:v>1989.1</c:v>
                </c:pt>
                <c:pt idx="10435">
                  <c:v>1988</c:v>
                </c:pt>
                <c:pt idx="10436">
                  <c:v>1987.4</c:v>
                </c:pt>
                <c:pt idx="10437">
                  <c:v>1985.3</c:v>
                </c:pt>
                <c:pt idx="10438">
                  <c:v>1983.7</c:v>
                </c:pt>
                <c:pt idx="10439">
                  <c:v>1987.7</c:v>
                </c:pt>
                <c:pt idx="10440">
                  <c:v>1986.1</c:v>
                </c:pt>
                <c:pt idx="10441">
                  <c:v>1985.3</c:v>
                </c:pt>
                <c:pt idx="10442">
                  <c:v>1982.9</c:v>
                </c:pt>
                <c:pt idx="10443">
                  <c:v>1978.3</c:v>
                </c:pt>
                <c:pt idx="10444">
                  <c:v>1985.2</c:v>
                </c:pt>
                <c:pt idx="10445">
                  <c:v>1984.4</c:v>
                </c:pt>
                <c:pt idx="10446">
                  <c:v>1982.7</c:v>
                </c:pt>
                <c:pt idx="10447">
                  <c:v>1981.7</c:v>
                </c:pt>
                <c:pt idx="10448">
                  <c:v>1977.2</c:v>
                </c:pt>
                <c:pt idx="10449">
                  <c:v>1979.2</c:v>
                </c:pt>
                <c:pt idx="10450">
                  <c:v>1978.3</c:v>
                </c:pt>
                <c:pt idx="10451">
                  <c:v>1969.1</c:v>
                </c:pt>
                <c:pt idx="10452">
                  <c:v>1968</c:v>
                </c:pt>
                <c:pt idx="10453">
                  <c:v>1966.6</c:v>
                </c:pt>
                <c:pt idx="10454">
                  <c:v>1973.6</c:v>
                </c:pt>
                <c:pt idx="10455">
                  <c:v>1969.5</c:v>
                </c:pt>
                <c:pt idx="10456">
                  <c:v>1973.9</c:v>
                </c:pt>
                <c:pt idx="10457">
                  <c:v>1976.4</c:v>
                </c:pt>
                <c:pt idx="10458">
                  <c:v>1977.4</c:v>
                </c:pt>
                <c:pt idx="10459">
                  <c:v>1974.2</c:v>
                </c:pt>
                <c:pt idx="10460">
                  <c:v>1973.6</c:v>
                </c:pt>
                <c:pt idx="10461">
                  <c:v>1969.1</c:v>
                </c:pt>
                <c:pt idx="10462">
                  <c:v>1973.6</c:v>
                </c:pt>
                <c:pt idx="10463">
                  <c:v>1972.1</c:v>
                </c:pt>
                <c:pt idx="10464">
                  <c:v>1971.4</c:v>
                </c:pt>
                <c:pt idx="10465">
                  <c:v>1970</c:v>
                </c:pt>
                <c:pt idx="10466">
                  <c:v>1970</c:v>
                </c:pt>
                <c:pt idx="10467">
                  <c:v>1968.4</c:v>
                </c:pt>
                <c:pt idx="10468">
                  <c:v>1968.4</c:v>
                </c:pt>
                <c:pt idx="10469">
                  <c:v>1966.2</c:v>
                </c:pt>
                <c:pt idx="10470">
                  <c:v>1967.5</c:v>
                </c:pt>
                <c:pt idx="10471">
                  <c:v>1967.1</c:v>
                </c:pt>
                <c:pt idx="10472">
                  <c:v>1965.1</c:v>
                </c:pt>
                <c:pt idx="10473">
                  <c:v>1960.6</c:v>
                </c:pt>
                <c:pt idx="10474">
                  <c:v>1958</c:v>
                </c:pt>
                <c:pt idx="10475">
                  <c:v>1952.3</c:v>
                </c:pt>
                <c:pt idx="10476">
                  <c:v>1956.4</c:v>
                </c:pt>
                <c:pt idx="10477">
                  <c:v>1946.1</c:v>
                </c:pt>
                <c:pt idx="10478">
                  <c:v>1954.5</c:v>
                </c:pt>
                <c:pt idx="10479">
                  <c:v>1955.2</c:v>
                </c:pt>
                <c:pt idx="10480">
                  <c:v>1958.2</c:v>
                </c:pt>
                <c:pt idx="10481">
                  <c:v>1957.6</c:v>
                </c:pt>
                <c:pt idx="10482">
                  <c:v>1956.9</c:v>
                </c:pt>
                <c:pt idx="10483">
                  <c:v>1957.7</c:v>
                </c:pt>
                <c:pt idx="10484">
                  <c:v>1955.6</c:v>
                </c:pt>
                <c:pt idx="10485">
                  <c:v>1953.4</c:v>
                </c:pt>
                <c:pt idx="10486">
                  <c:v>1952.6</c:v>
                </c:pt>
                <c:pt idx="10487">
                  <c:v>1951.2</c:v>
                </c:pt>
                <c:pt idx="10488">
                  <c:v>1954.2</c:v>
                </c:pt>
                <c:pt idx="10489">
                  <c:v>1952</c:v>
                </c:pt>
                <c:pt idx="10490">
                  <c:v>1951.3</c:v>
                </c:pt>
                <c:pt idx="10491">
                  <c:v>1951.3</c:v>
                </c:pt>
                <c:pt idx="10492">
                  <c:v>1947.6</c:v>
                </c:pt>
                <c:pt idx="10493">
                  <c:v>1949.2</c:v>
                </c:pt>
                <c:pt idx="10494">
                  <c:v>1949.6</c:v>
                </c:pt>
                <c:pt idx="10495">
                  <c:v>1948.1</c:v>
                </c:pt>
                <c:pt idx="10496">
                  <c:v>1944.9</c:v>
                </c:pt>
                <c:pt idx="10497">
                  <c:v>1937.9</c:v>
                </c:pt>
                <c:pt idx="10498">
                  <c:v>1946.4</c:v>
                </c:pt>
                <c:pt idx="10499">
                  <c:v>1935.9</c:v>
                </c:pt>
                <c:pt idx="10500">
                  <c:v>1935</c:v>
                </c:pt>
                <c:pt idx="10501">
                  <c:v>1930.5</c:v>
                </c:pt>
                <c:pt idx="10502">
                  <c:v>1940.5</c:v>
                </c:pt>
                <c:pt idx="10503">
                  <c:v>1939.2</c:v>
                </c:pt>
                <c:pt idx="10504">
                  <c:v>1942.5</c:v>
                </c:pt>
                <c:pt idx="10505">
                  <c:v>1938.2</c:v>
                </c:pt>
                <c:pt idx="10506">
                  <c:v>1937.1</c:v>
                </c:pt>
                <c:pt idx="10507">
                  <c:v>1940.8</c:v>
                </c:pt>
                <c:pt idx="10508">
                  <c:v>1940.3</c:v>
                </c:pt>
                <c:pt idx="10509">
                  <c:v>1938.7</c:v>
                </c:pt>
                <c:pt idx="10510">
                  <c:v>1937.1</c:v>
                </c:pt>
                <c:pt idx="10511">
                  <c:v>1933.6</c:v>
                </c:pt>
                <c:pt idx="10512">
                  <c:v>1938.7</c:v>
                </c:pt>
                <c:pt idx="10513">
                  <c:v>1937.2</c:v>
                </c:pt>
                <c:pt idx="10514">
                  <c:v>1934.2</c:v>
                </c:pt>
                <c:pt idx="10515">
                  <c:v>1933.6</c:v>
                </c:pt>
                <c:pt idx="10516">
                  <c:v>1929.9</c:v>
                </c:pt>
                <c:pt idx="10517">
                  <c:v>1932.9</c:v>
                </c:pt>
                <c:pt idx="10518">
                  <c:v>1932.7</c:v>
                </c:pt>
                <c:pt idx="10519">
                  <c:v>1930.9</c:v>
                </c:pt>
                <c:pt idx="10520">
                  <c:v>1928.3</c:v>
                </c:pt>
                <c:pt idx="10521">
                  <c:v>1930.3</c:v>
                </c:pt>
                <c:pt idx="10522">
                  <c:v>1928.7</c:v>
                </c:pt>
                <c:pt idx="10523">
                  <c:v>1917.5</c:v>
                </c:pt>
                <c:pt idx="10524">
                  <c:v>1920.3</c:v>
                </c:pt>
                <c:pt idx="10525">
                  <c:v>1919.8</c:v>
                </c:pt>
                <c:pt idx="10526">
                  <c:v>1927.1</c:v>
                </c:pt>
                <c:pt idx="10527">
                  <c:v>1926.3</c:v>
                </c:pt>
                <c:pt idx="10528">
                  <c:v>1921.7</c:v>
                </c:pt>
                <c:pt idx="10529">
                  <c:v>1926.1</c:v>
                </c:pt>
                <c:pt idx="10530">
                  <c:v>1924.3</c:v>
                </c:pt>
                <c:pt idx="10531">
                  <c:v>1924.6</c:v>
                </c:pt>
                <c:pt idx="10532">
                  <c:v>1920.5</c:v>
                </c:pt>
                <c:pt idx="10533">
                  <c:v>1919.6</c:v>
                </c:pt>
                <c:pt idx="10534">
                  <c:v>1922.6</c:v>
                </c:pt>
                <c:pt idx="10535">
                  <c:v>1921.9</c:v>
                </c:pt>
                <c:pt idx="10536">
                  <c:v>1920.4</c:v>
                </c:pt>
                <c:pt idx="10537">
                  <c:v>1917.6</c:v>
                </c:pt>
                <c:pt idx="10538">
                  <c:v>1919</c:v>
                </c:pt>
                <c:pt idx="10539">
                  <c:v>1919</c:v>
                </c:pt>
                <c:pt idx="10540">
                  <c:v>1916.9</c:v>
                </c:pt>
                <c:pt idx="10541">
                  <c:v>1914.8</c:v>
                </c:pt>
                <c:pt idx="10542">
                  <c:v>1916.7</c:v>
                </c:pt>
                <c:pt idx="10543">
                  <c:v>1916.5</c:v>
                </c:pt>
                <c:pt idx="10544">
                  <c:v>1914.6</c:v>
                </c:pt>
                <c:pt idx="10545">
                  <c:v>1911.8</c:v>
                </c:pt>
                <c:pt idx="10546">
                  <c:v>1907.7</c:v>
                </c:pt>
                <c:pt idx="10547">
                  <c:v>1903</c:v>
                </c:pt>
                <c:pt idx="10548">
                  <c:v>1906.3</c:v>
                </c:pt>
                <c:pt idx="10549">
                  <c:v>1898.6</c:v>
                </c:pt>
                <c:pt idx="10550">
                  <c:v>1901.9</c:v>
                </c:pt>
                <c:pt idx="10551">
                  <c:v>1898.5</c:v>
                </c:pt>
                <c:pt idx="10552">
                  <c:v>1910</c:v>
                </c:pt>
                <c:pt idx="10553">
                  <c:v>1909.5</c:v>
                </c:pt>
                <c:pt idx="10554">
                  <c:v>1907</c:v>
                </c:pt>
                <c:pt idx="10555">
                  <c:v>1907</c:v>
                </c:pt>
                <c:pt idx="10556">
                  <c:v>1903.2</c:v>
                </c:pt>
                <c:pt idx="10557">
                  <c:v>1906.7</c:v>
                </c:pt>
                <c:pt idx="10558">
                  <c:v>1907.6</c:v>
                </c:pt>
                <c:pt idx="10559">
                  <c:v>1905.4</c:v>
                </c:pt>
                <c:pt idx="10560">
                  <c:v>1903.9</c:v>
                </c:pt>
                <c:pt idx="10561">
                  <c:v>1901.7</c:v>
                </c:pt>
                <c:pt idx="10562">
                  <c:v>1903.9</c:v>
                </c:pt>
                <c:pt idx="10563">
                  <c:v>1904.5</c:v>
                </c:pt>
                <c:pt idx="10564">
                  <c:v>1901.7</c:v>
                </c:pt>
                <c:pt idx="10565">
                  <c:v>1898.2</c:v>
                </c:pt>
                <c:pt idx="10566">
                  <c:v>1901.5</c:v>
                </c:pt>
                <c:pt idx="10567">
                  <c:v>1901.2</c:v>
                </c:pt>
                <c:pt idx="10568">
                  <c:v>1900.1</c:v>
                </c:pt>
                <c:pt idx="10569">
                  <c:v>1896.9</c:v>
                </c:pt>
                <c:pt idx="10570">
                  <c:v>1892.4</c:v>
                </c:pt>
                <c:pt idx="10571">
                  <c:v>1895.8</c:v>
                </c:pt>
                <c:pt idx="10572">
                  <c:v>1893.4</c:v>
                </c:pt>
                <c:pt idx="10573">
                  <c:v>1894.7</c:v>
                </c:pt>
                <c:pt idx="10574">
                  <c:v>1889.4</c:v>
                </c:pt>
                <c:pt idx="10575">
                  <c:v>1890.2</c:v>
                </c:pt>
                <c:pt idx="10576">
                  <c:v>1892.4</c:v>
                </c:pt>
                <c:pt idx="10577">
                  <c:v>1890.9</c:v>
                </c:pt>
                <c:pt idx="10578">
                  <c:v>1890.6</c:v>
                </c:pt>
                <c:pt idx="10579">
                  <c:v>1892.8</c:v>
                </c:pt>
                <c:pt idx="10580">
                  <c:v>1891.4</c:v>
                </c:pt>
                <c:pt idx="10581">
                  <c:v>1891.6</c:v>
                </c:pt>
                <c:pt idx="10582">
                  <c:v>1890.2</c:v>
                </c:pt>
                <c:pt idx="10583">
                  <c:v>1888</c:v>
                </c:pt>
                <c:pt idx="10584">
                  <c:v>1890.9</c:v>
                </c:pt>
                <c:pt idx="10585">
                  <c:v>1890.3</c:v>
                </c:pt>
                <c:pt idx="10586">
                  <c:v>1889.5</c:v>
                </c:pt>
                <c:pt idx="10587">
                  <c:v>1883.9</c:v>
                </c:pt>
                <c:pt idx="10588">
                  <c:v>1887.4</c:v>
                </c:pt>
                <c:pt idx="10589">
                  <c:v>1888.7</c:v>
                </c:pt>
                <c:pt idx="10590">
                  <c:v>1886.2</c:v>
                </c:pt>
                <c:pt idx="10591">
                  <c:v>1884.2</c:v>
                </c:pt>
                <c:pt idx="10592">
                  <c:v>1886.3</c:v>
                </c:pt>
                <c:pt idx="10593">
                  <c:v>1885.1</c:v>
                </c:pt>
                <c:pt idx="10594">
                  <c:v>1881.4</c:v>
                </c:pt>
                <c:pt idx="10595">
                  <c:v>1881.9</c:v>
                </c:pt>
                <c:pt idx="10596">
                  <c:v>1878.1</c:v>
                </c:pt>
                <c:pt idx="10597">
                  <c:v>1874.8</c:v>
                </c:pt>
                <c:pt idx="10598">
                  <c:v>1880.2</c:v>
                </c:pt>
                <c:pt idx="10599">
                  <c:v>1873.1</c:v>
                </c:pt>
                <c:pt idx="10600">
                  <c:v>1880.1</c:v>
                </c:pt>
                <c:pt idx="10601">
                  <c:v>1876.2</c:v>
                </c:pt>
                <c:pt idx="10602">
                  <c:v>1875.8</c:v>
                </c:pt>
                <c:pt idx="10603">
                  <c:v>1879.5</c:v>
                </c:pt>
                <c:pt idx="10604">
                  <c:v>1878.4</c:v>
                </c:pt>
                <c:pt idx="10605">
                  <c:v>1877.7</c:v>
                </c:pt>
                <c:pt idx="10606">
                  <c:v>1873.4</c:v>
                </c:pt>
                <c:pt idx="10607">
                  <c:v>1879</c:v>
                </c:pt>
                <c:pt idx="10608">
                  <c:v>1877.1</c:v>
                </c:pt>
                <c:pt idx="10609">
                  <c:v>1875.7</c:v>
                </c:pt>
                <c:pt idx="10610">
                  <c:v>1875.7</c:v>
                </c:pt>
                <c:pt idx="10611">
                  <c:v>1875.6</c:v>
                </c:pt>
                <c:pt idx="10612">
                  <c:v>1873.6</c:v>
                </c:pt>
                <c:pt idx="10613">
                  <c:v>1871.3</c:v>
                </c:pt>
                <c:pt idx="10614">
                  <c:v>1873.3</c:v>
                </c:pt>
                <c:pt idx="10615">
                  <c:v>1872.4</c:v>
                </c:pt>
                <c:pt idx="10616">
                  <c:v>1869.9</c:v>
                </c:pt>
                <c:pt idx="10617">
                  <c:v>1866.9</c:v>
                </c:pt>
                <c:pt idx="10618">
                  <c:v>1863.3</c:v>
                </c:pt>
                <c:pt idx="10619">
                  <c:v>1858.5</c:v>
                </c:pt>
                <c:pt idx="10620">
                  <c:v>1860.6</c:v>
                </c:pt>
                <c:pt idx="10621">
                  <c:v>1861.7</c:v>
                </c:pt>
                <c:pt idx="10622">
                  <c:v>1861.9</c:v>
                </c:pt>
                <c:pt idx="10623">
                  <c:v>1857.2</c:v>
                </c:pt>
                <c:pt idx="10624">
                  <c:v>1865.8</c:v>
                </c:pt>
                <c:pt idx="10625">
                  <c:v>1864.9</c:v>
                </c:pt>
                <c:pt idx="10626">
                  <c:v>1864.1</c:v>
                </c:pt>
                <c:pt idx="10627">
                  <c:v>1862.5</c:v>
                </c:pt>
                <c:pt idx="10628">
                  <c:v>1860.7</c:v>
                </c:pt>
                <c:pt idx="10629">
                  <c:v>1864.1</c:v>
                </c:pt>
                <c:pt idx="10630">
                  <c:v>1864.1</c:v>
                </c:pt>
                <c:pt idx="10631">
                  <c:v>1862.8</c:v>
                </c:pt>
                <c:pt idx="10632">
                  <c:v>1861.4</c:v>
                </c:pt>
                <c:pt idx="10633">
                  <c:v>1858.6</c:v>
                </c:pt>
                <c:pt idx="10634">
                  <c:v>1863.4</c:v>
                </c:pt>
                <c:pt idx="10635">
                  <c:v>1862.1</c:v>
                </c:pt>
                <c:pt idx="10636">
                  <c:v>1860.9</c:v>
                </c:pt>
                <c:pt idx="10637">
                  <c:v>1858</c:v>
                </c:pt>
                <c:pt idx="10638">
                  <c:v>1859.1</c:v>
                </c:pt>
                <c:pt idx="10639">
                  <c:v>1858.3</c:v>
                </c:pt>
                <c:pt idx="10640">
                  <c:v>1857.4</c:v>
                </c:pt>
                <c:pt idx="10641">
                  <c:v>1853.9</c:v>
                </c:pt>
                <c:pt idx="10642">
                  <c:v>1853.1</c:v>
                </c:pt>
                <c:pt idx="10643">
                  <c:v>1853</c:v>
                </c:pt>
                <c:pt idx="10644">
                  <c:v>1847</c:v>
                </c:pt>
                <c:pt idx="10645">
                  <c:v>1842.9</c:v>
                </c:pt>
                <c:pt idx="10646">
                  <c:v>1849.4</c:v>
                </c:pt>
                <c:pt idx="10647">
                  <c:v>1850.4</c:v>
                </c:pt>
                <c:pt idx="10648">
                  <c:v>1853.2</c:v>
                </c:pt>
                <c:pt idx="10649">
                  <c:v>1852.2</c:v>
                </c:pt>
                <c:pt idx="10650">
                  <c:v>1850.1</c:v>
                </c:pt>
                <c:pt idx="10651">
                  <c:v>1848.2</c:v>
                </c:pt>
                <c:pt idx="10652">
                  <c:v>1852.5</c:v>
                </c:pt>
                <c:pt idx="10653">
                  <c:v>1852.7</c:v>
                </c:pt>
                <c:pt idx="10654">
                  <c:v>1851.2</c:v>
                </c:pt>
                <c:pt idx="10655">
                  <c:v>1849.2</c:v>
                </c:pt>
                <c:pt idx="10656">
                  <c:v>1847.1</c:v>
                </c:pt>
                <c:pt idx="10657">
                  <c:v>1851.9</c:v>
                </c:pt>
                <c:pt idx="10658">
                  <c:v>1849.3</c:v>
                </c:pt>
                <c:pt idx="10659">
                  <c:v>1849.9</c:v>
                </c:pt>
                <c:pt idx="10660">
                  <c:v>1847.2</c:v>
                </c:pt>
                <c:pt idx="10661">
                  <c:v>1844.5</c:v>
                </c:pt>
                <c:pt idx="10662">
                  <c:v>1847.1</c:v>
                </c:pt>
                <c:pt idx="10663">
                  <c:v>1846.3</c:v>
                </c:pt>
                <c:pt idx="10664">
                  <c:v>1845.5</c:v>
                </c:pt>
                <c:pt idx="10665">
                  <c:v>1843.3</c:v>
                </c:pt>
                <c:pt idx="10666">
                  <c:v>1840.3</c:v>
                </c:pt>
                <c:pt idx="10667">
                  <c:v>1835.8</c:v>
                </c:pt>
                <c:pt idx="10668">
                  <c:v>1837.1</c:v>
                </c:pt>
                <c:pt idx="10669">
                  <c:v>1841.4</c:v>
                </c:pt>
                <c:pt idx="10670">
                  <c:v>1838.5</c:v>
                </c:pt>
                <c:pt idx="10671">
                  <c:v>1838.3</c:v>
                </c:pt>
                <c:pt idx="10672">
                  <c:v>1842</c:v>
                </c:pt>
                <c:pt idx="10673">
                  <c:v>1841.3</c:v>
                </c:pt>
                <c:pt idx="10674">
                  <c:v>1841</c:v>
                </c:pt>
                <c:pt idx="10675">
                  <c:v>1839.6</c:v>
                </c:pt>
                <c:pt idx="10676">
                  <c:v>1838</c:v>
                </c:pt>
                <c:pt idx="10677">
                  <c:v>1836.5</c:v>
                </c:pt>
                <c:pt idx="10678">
                  <c:v>1841.2</c:v>
                </c:pt>
                <c:pt idx="10679">
                  <c:v>1840.6</c:v>
                </c:pt>
                <c:pt idx="10680">
                  <c:v>1839.2</c:v>
                </c:pt>
                <c:pt idx="10681">
                  <c:v>1838.6</c:v>
                </c:pt>
                <c:pt idx="10682">
                  <c:v>1836.5</c:v>
                </c:pt>
                <c:pt idx="10683">
                  <c:v>1833.3</c:v>
                </c:pt>
                <c:pt idx="10684">
                  <c:v>1837.3</c:v>
                </c:pt>
                <c:pt idx="10685">
                  <c:v>1835.3</c:v>
                </c:pt>
                <c:pt idx="10686">
                  <c:v>1834.3</c:v>
                </c:pt>
                <c:pt idx="10687">
                  <c:v>1834.3</c:v>
                </c:pt>
                <c:pt idx="10688">
                  <c:v>1828.1</c:v>
                </c:pt>
                <c:pt idx="10689">
                  <c:v>1833.2</c:v>
                </c:pt>
                <c:pt idx="10690">
                  <c:v>1832.6</c:v>
                </c:pt>
                <c:pt idx="10691">
                  <c:v>1831.7</c:v>
                </c:pt>
                <c:pt idx="10692">
                  <c:v>1831.7</c:v>
                </c:pt>
                <c:pt idx="10696">
                  <c:v>1828.9</c:v>
                </c:pt>
                <c:pt idx="10697">
                  <c:v>1837.8000000000002</c:v>
                </c:pt>
                <c:pt idx="10698">
                  <c:v>1808.1999999999998</c:v>
                </c:pt>
                <c:pt idx="10699">
                  <c:v>1829.6999999999998</c:v>
                </c:pt>
                <c:pt idx="10700">
                  <c:v>1843.3000000000002</c:v>
                </c:pt>
                <c:pt idx="10701">
                  <c:v>1835</c:v>
                </c:pt>
                <c:pt idx="10702">
                  <c:v>1842.4</c:v>
                </c:pt>
                <c:pt idx="10703">
                  <c:v>1849</c:v>
                </c:pt>
                <c:pt idx="10704">
                  <c:v>1848.1</c:v>
                </c:pt>
                <c:pt idx="10705">
                  <c:v>1842.6999999999998</c:v>
                </c:pt>
                <c:pt idx="10706">
                  <c:v>1849</c:v>
                </c:pt>
                <c:pt idx="10707">
                  <c:v>1844.1999999999998</c:v>
                </c:pt>
                <c:pt idx="10708">
                  <c:v>1849</c:v>
                </c:pt>
                <c:pt idx="10709">
                  <c:v>1850.6</c:v>
                </c:pt>
                <c:pt idx="10710">
                  <c:v>1842.6999999999998</c:v>
                </c:pt>
                <c:pt idx="10711">
                  <c:v>1845.8000000000002</c:v>
                </c:pt>
                <c:pt idx="10712">
                  <c:v>1837.3000000000002</c:v>
                </c:pt>
                <c:pt idx="10713">
                  <c:v>1840.8000000000002</c:v>
                </c:pt>
                <c:pt idx="10714">
                  <c:v>1835.3000000000002</c:v>
                </c:pt>
                <c:pt idx="10715">
                  <c:v>1830.8000000000002</c:v>
                </c:pt>
                <c:pt idx="10716">
                  <c:v>1831.6</c:v>
                </c:pt>
                <c:pt idx="10717">
                  <c:v>1820.5</c:v>
                </c:pt>
                <c:pt idx="10718">
                  <c:v>1819.6999999999998</c:v>
                </c:pt>
                <c:pt idx="10719">
                  <c:v>1821.4</c:v>
                </c:pt>
                <c:pt idx="10720">
                  <c:v>1832.6999999999998</c:v>
                </c:pt>
                <c:pt idx="10721">
                  <c:v>1822.5</c:v>
                </c:pt>
                <c:pt idx="10722">
                  <c:v>1820.6</c:v>
                </c:pt>
                <c:pt idx="10723">
                  <c:v>1822.6999999999998</c:v>
                </c:pt>
                <c:pt idx="10724">
                  <c:v>1830</c:v>
                </c:pt>
                <c:pt idx="10725">
                  <c:v>1843.1</c:v>
                </c:pt>
                <c:pt idx="10726">
                  <c:v>1836.4</c:v>
                </c:pt>
                <c:pt idx="10727">
                  <c:v>1842.6999999999998</c:v>
                </c:pt>
                <c:pt idx="10728">
                  <c:v>1835.1</c:v>
                </c:pt>
                <c:pt idx="10729">
                  <c:v>1838.9</c:v>
                </c:pt>
                <c:pt idx="10730">
                  <c:v>1838.9</c:v>
                </c:pt>
                <c:pt idx="10731">
                  <c:v>1829.6999999999998</c:v>
                </c:pt>
                <c:pt idx="10732">
                  <c:v>1829.6999999999998</c:v>
                </c:pt>
                <c:pt idx="10733">
                  <c:v>1836.6999999999998</c:v>
                </c:pt>
                <c:pt idx="10734">
                  <c:v>1831.3000000000002</c:v>
                </c:pt>
                <c:pt idx="10735">
                  <c:v>1832.8000000000002</c:v>
                </c:pt>
                <c:pt idx="10736">
                  <c:v>1840.5</c:v>
                </c:pt>
                <c:pt idx="10737">
                  <c:v>1829.6</c:v>
                </c:pt>
                <c:pt idx="10738">
                  <c:v>1831.6999999999998</c:v>
                </c:pt>
                <c:pt idx="10739">
                  <c:v>1826.1999999999998</c:v>
                </c:pt>
                <c:pt idx="10740">
                  <c:v>1832.1</c:v>
                </c:pt>
                <c:pt idx="10741">
                  <c:v>1828.1</c:v>
                </c:pt>
                <c:pt idx="10742">
                  <c:v>1826.1</c:v>
                </c:pt>
                <c:pt idx="10743">
                  <c:v>1813.1</c:v>
                </c:pt>
                <c:pt idx="10744">
                  <c:v>1822.6</c:v>
                </c:pt>
                <c:pt idx="10745">
                  <c:v>1829.6</c:v>
                </c:pt>
                <c:pt idx="10746">
                  <c:v>1830.9</c:v>
                </c:pt>
                <c:pt idx="10747">
                  <c:v>1823.9</c:v>
                </c:pt>
                <c:pt idx="10748">
                  <c:v>1828.1999999999998</c:v>
                </c:pt>
                <c:pt idx="10749">
                  <c:v>1829.9</c:v>
                </c:pt>
                <c:pt idx="10750">
                  <c:v>1831.1</c:v>
                </c:pt>
                <c:pt idx="10751">
                  <c:v>1825.1</c:v>
                </c:pt>
                <c:pt idx="10752">
                  <c:v>1830.6</c:v>
                </c:pt>
                <c:pt idx="10753">
                  <c:v>1822.9</c:v>
                </c:pt>
                <c:pt idx="10754">
                  <c:v>1829.1999999999998</c:v>
                </c:pt>
                <c:pt idx="10755">
                  <c:v>1826.6999999999998</c:v>
                </c:pt>
                <c:pt idx="10756">
                  <c:v>1827.6</c:v>
                </c:pt>
                <c:pt idx="10757">
                  <c:v>1828.4</c:v>
                </c:pt>
                <c:pt idx="10758">
                  <c:v>1829.1</c:v>
                </c:pt>
                <c:pt idx="10759">
                  <c:v>1829.1</c:v>
                </c:pt>
                <c:pt idx="10760">
                  <c:v>1826.1</c:v>
                </c:pt>
                <c:pt idx="10761">
                  <c:v>1827.4</c:v>
                </c:pt>
                <c:pt idx="10762">
                  <c:v>1828</c:v>
                </c:pt>
                <c:pt idx="10763">
                  <c:v>1825.6</c:v>
                </c:pt>
                <c:pt idx="10764">
                  <c:v>1823.4</c:v>
                </c:pt>
                <c:pt idx="10765">
                  <c:v>1816.4</c:v>
                </c:pt>
                <c:pt idx="10766">
                  <c:v>1814.6999999999998</c:v>
                </c:pt>
                <c:pt idx="10767">
                  <c:v>1805.9</c:v>
                </c:pt>
                <c:pt idx="10768">
                  <c:v>1814.9</c:v>
                </c:pt>
                <c:pt idx="10769">
                  <c:v>1811.4</c:v>
                </c:pt>
                <c:pt idx="10770">
                  <c:v>1818.6</c:v>
                </c:pt>
                <c:pt idx="10771">
                  <c:v>1821</c:v>
                </c:pt>
                <c:pt idx="10772">
                  <c:v>1816.8000000000002</c:v>
                </c:pt>
                <c:pt idx="10773">
                  <c:v>1813.6999999999998</c:v>
                </c:pt>
                <c:pt idx="10774">
                  <c:v>1818.1999999999998</c:v>
                </c:pt>
                <c:pt idx="10775">
                  <c:v>1818.6</c:v>
                </c:pt>
                <c:pt idx="10776">
                  <c:v>1820.6</c:v>
                </c:pt>
                <c:pt idx="10777">
                  <c:v>1818.5</c:v>
                </c:pt>
                <c:pt idx="10778">
                  <c:v>1818.4</c:v>
                </c:pt>
                <c:pt idx="10779">
                  <c:v>1817</c:v>
                </c:pt>
                <c:pt idx="10780">
                  <c:v>1814.6999999999998</c:v>
                </c:pt>
                <c:pt idx="10781">
                  <c:v>1817</c:v>
                </c:pt>
                <c:pt idx="10782">
                  <c:v>1807.8000000000002</c:v>
                </c:pt>
                <c:pt idx="10783">
                  <c:v>1809.5</c:v>
                </c:pt>
                <c:pt idx="10784">
                  <c:v>1806.4</c:v>
                </c:pt>
                <c:pt idx="10785">
                  <c:v>1808.5</c:v>
                </c:pt>
                <c:pt idx="10786">
                  <c:v>1820.5</c:v>
                </c:pt>
                <c:pt idx="10787">
                  <c:v>1822.5</c:v>
                </c:pt>
                <c:pt idx="10788">
                  <c:v>1811.8000000000002</c:v>
                </c:pt>
                <c:pt idx="10789">
                  <c:v>1814.1</c:v>
                </c:pt>
                <c:pt idx="10790">
                  <c:v>1808</c:v>
                </c:pt>
                <c:pt idx="10791">
                  <c:v>1812.3000000000002</c:v>
                </c:pt>
                <c:pt idx="10792">
                  <c:v>1817.1999999999998</c:v>
                </c:pt>
                <c:pt idx="10793">
                  <c:v>1816.9</c:v>
                </c:pt>
                <c:pt idx="10794">
                  <c:v>1819.9</c:v>
                </c:pt>
                <c:pt idx="10795">
                  <c:v>1816</c:v>
                </c:pt>
                <c:pt idx="10796">
                  <c:v>1814.6</c:v>
                </c:pt>
                <c:pt idx="10797">
                  <c:v>1819.5</c:v>
                </c:pt>
                <c:pt idx="10798">
                  <c:v>1817.9</c:v>
                </c:pt>
                <c:pt idx="10799">
                  <c:v>1819.4</c:v>
                </c:pt>
                <c:pt idx="10800">
                  <c:v>1816.4</c:v>
                </c:pt>
                <c:pt idx="10801">
                  <c:v>1811</c:v>
                </c:pt>
                <c:pt idx="10802">
                  <c:v>1815.5</c:v>
                </c:pt>
                <c:pt idx="10803">
                  <c:v>1814.1</c:v>
                </c:pt>
                <c:pt idx="10804">
                  <c:v>1813.1999999999998</c:v>
                </c:pt>
                <c:pt idx="10805">
                  <c:v>1810.1999999999998</c:v>
                </c:pt>
                <c:pt idx="10806">
                  <c:v>1812.6</c:v>
                </c:pt>
                <c:pt idx="10807">
                  <c:v>1812.6</c:v>
                </c:pt>
                <c:pt idx="10808">
                  <c:v>1811.6999999999998</c:v>
                </c:pt>
                <c:pt idx="10809">
                  <c:v>1811.5</c:v>
                </c:pt>
                <c:pt idx="10810">
                  <c:v>1807.1</c:v>
                </c:pt>
                <c:pt idx="10811">
                  <c:v>1810.5</c:v>
                </c:pt>
                <c:pt idx="10812">
                  <c:v>1795.6999999999998</c:v>
                </c:pt>
                <c:pt idx="10813">
                  <c:v>1792.9</c:v>
                </c:pt>
                <c:pt idx="10814">
                  <c:v>1800.4</c:v>
                </c:pt>
                <c:pt idx="10815">
                  <c:v>1790.4</c:v>
                </c:pt>
                <c:pt idx="10816">
                  <c:v>1800.4</c:v>
                </c:pt>
                <c:pt idx="10817">
                  <c:v>1799.1999999999998</c:v>
                </c:pt>
                <c:pt idx="10818">
                  <c:v>1800.1</c:v>
                </c:pt>
                <c:pt idx="10819">
                  <c:v>1792.5</c:v>
                </c:pt>
                <c:pt idx="10820">
                  <c:v>1796.9</c:v>
                </c:pt>
                <c:pt idx="10821">
                  <c:v>1795.4</c:v>
                </c:pt>
                <c:pt idx="10822">
                  <c:v>1797.1</c:v>
                </c:pt>
                <c:pt idx="10823">
                  <c:v>1796.9</c:v>
                </c:pt>
                <c:pt idx="10824">
                  <c:v>1796.6999999999998</c:v>
                </c:pt>
                <c:pt idx="10825">
                  <c:v>1793.9</c:v>
                </c:pt>
                <c:pt idx="10826">
                  <c:v>1796</c:v>
                </c:pt>
                <c:pt idx="10827">
                  <c:v>1793.1</c:v>
                </c:pt>
                <c:pt idx="10828">
                  <c:v>1793.1999999999998</c:v>
                </c:pt>
                <c:pt idx="10829">
                  <c:v>1791</c:v>
                </c:pt>
                <c:pt idx="10830">
                  <c:v>1790.8000000000002</c:v>
                </c:pt>
                <c:pt idx="10831">
                  <c:v>1791</c:v>
                </c:pt>
                <c:pt idx="10832">
                  <c:v>1790.1</c:v>
                </c:pt>
                <c:pt idx="10833">
                  <c:v>1790.1</c:v>
                </c:pt>
                <c:pt idx="10834">
                  <c:v>1789.1</c:v>
                </c:pt>
                <c:pt idx="10835">
                  <c:v>1786.6999999999998</c:v>
                </c:pt>
                <c:pt idx="10836">
                  <c:v>1788.6</c:v>
                </c:pt>
                <c:pt idx="10837">
                  <c:v>1782.5</c:v>
                </c:pt>
                <c:pt idx="10838">
                  <c:v>1779.9</c:v>
                </c:pt>
                <c:pt idx="10839">
                  <c:v>1770.5</c:v>
                </c:pt>
                <c:pt idx="10840">
                  <c:v>1784.3000000000002</c:v>
                </c:pt>
                <c:pt idx="10841">
                  <c:v>1784.3000000000002</c:v>
                </c:pt>
                <c:pt idx="10842">
                  <c:v>1784</c:v>
                </c:pt>
                <c:pt idx="10843">
                  <c:v>1780.6</c:v>
                </c:pt>
                <c:pt idx="10844">
                  <c:v>1780</c:v>
                </c:pt>
                <c:pt idx="10845">
                  <c:v>1780.1999999999998</c:v>
                </c:pt>
                <c:pt idx="10846">
                  <c:v>1781.8000000000002</c:v>
                </c:pt>
                <c:pt idx="10847">
                  <c:v>1780</c:v>
                </c:pt>
                <c:pt idx="10848">
                  <c:v>1781.6</c:v>
                </c:pt>
                <c:pt idx="10849">
                  <c:v>1778.6999999999998</c:v>
                </c:pt>
                <c:pt idx="10850">
                  <c:v>1780.8000000000002</c:v>
                </c:pt>
                <c:pt idx="10851">
                  <c:v>1780</c:v>
                </c:pt>
                <c:pt idx="10852">
                  <c:v>1777.9</c:v>
                </c:pt>
                <c:pt idx="10853">
                  <c:v>1780.1999999999998</c:v>
                </c:pt>
                <c:pt idx="10854">
                  <c:v>1778.6999999999998</c:v>
                </c:pt>
                <c:pt idx="10855">
                  <c:v>1777.1999999999998</c:v>
                </c:pt>
                <c:pt idx="10856">
                  <c:v>1779.5</c:v>
                </c:pt>
                <c:pt idx="10857">
                  <c:v>1777.6</c:v>
                </c:pt>
                <c:pt idx="10858">
                  <c:v>1778.4</c:v>
                </c:pt>
                <c:pt idx="10859">
                  <c:v>1776.1999999999998</c:v>
                </c:pt>
                <c:pt idx="10860">
                  <c:v>1772.9</c:v>
                </c:pt>
                <c:pt idx="10861">
                  <c:v>1776.9</c:v>
                </c:pt>
                <c:pt idx="10862">
                  <c:v>1779.6999999999998</c:v>
                </c:pt>
                <c:pt idx="10863">
                  <c:v>1778.6</c:v>
                </c:pt>
                <c:pt idx="10864">
                  <c:v>1783.9</c:v>
                </c:pt>
                <c:pt idx="10865">
                  <c:v>1767.9</c:v>
                </c:pt>
                <c:pt idx="10866">
                  <c:v>1782.8000000000002</c:v>
                </c:pt>
                <c:pt idx="10867">
                  <c:v>1777.1999999999998</c:v>
                </c:pt>
                <c:pt idx="10868">
                  <c:v>1786.3000000000002</c:v>
                </c:pt>
                <c:pt idx="10869">
                  <c:v>1783.4</c:v>
                </c:pt>
                <c:pt idx="10870">
                  <c:v>1790.6999999999998</c:v>
                </c:pt>
                <c:pt idx="10871">
                  <c:v>1790.1</c:v>
                </c:pt>
                <c:pt idx="10872">
                  <c:v>1788.6999999999998</c:v>
                </c:pt>
                <c:pt idx="10873">
                  <c:v>1789.9</c:v>
                </c:pt>
                <c:pt idx="10874">
                  <c:v>1792.4</c:v>
                </c:pt>
                <c:pt idx="10875">
                  <c:v>1792.3000000000002</c:v>
                </c:pt>
                <c:pt idx="10876">
                  <c:v>1793</c:v>
                </c:pt>
                <c:pt idx="10877">
                  <c:v>1793</c:v>
                </c:pt>
                <c:pt idx="10878">
                  <c:v>1791.5</c:v>
                </c:pt>
                <c:pt idx="10879">
                  <c:v>1792.9</c:v>
                </c:pt>
                <c:pt idx="10880">
                  <c:v>1792.8000000000002</c:v>
                </c:pt>
                <c:pt idx="10881">
                  <c:v>1791.9</c:v>
                </c:pt>
                <c:pt idx="10882">
                  <c:v>1792.3000000000002</c:v>
                </c:pt>
                <c:pt idx="10883">
                  <c:v>1792.1999999999998</c:v>
                </c:pt>
                <c:pt idx="10884">
                  <c:v>1786.3000000000002</c:v>
                </c:pt>
                <c:pt idx="10885">
                  <c:v>1783.6999999999998</c:v>
                </c:pt>
                <c:pt idx="10886">
                  <c:v>1778.1999999999998</c:v>
                </c:pt>
                <c:pt idx="10887">
                  <c:v>1774</c:v>
                </c:pt>
                <c:pt idx="10888">
                  <c:v>1780.1</c:v>
                </c:pt>
                <c:pt idx="10889">
                  <c:v>1779.6</c:v>
                </c:pt>
                <c:pt idx="10890">
                  <c:v>1777</c:v>
                </c:pt>
                <c:pt idx="10891">
                  <c:v>1786.4</c:v>
                </c:pt>
                <c:pt idx="10892">
                  <c:v>1785.5</c:v>
                </c:pt>
                <c:pt idx="10893">
                  <c:v>1787</c:v>
                </c:pt>
                <c:pt idx="10894">
                  <c:v>1791</c:v>
                </c:pt>
                <c:pt idx="10895">
                  <c:v>1789.6</c:v>
                </c:pt>
                <c:pt idx="10896">
                  <c:v>1788.9</c:v>
                </c:pt>
                <c:pt idx="10897">
                  <c:v>1790.4</c:v>
                </c:pt>
                <c:pt idx="10898">
                  <c:v>1791</c:v>
                </c:pt>
                <c:pt idx="10899">
                  <c:v>1790.5</c:v>
                </c:pt>
                <c:pt idx="10900">
                  <c:v>1791</c:v>
                </c:pt>
                <c:pt idx="10901">
                  <c:v>1791</c:v>
                </c:pt>
                <c:pt idx="10902">
                  <c:v>1788.8000000000002</c:v>
                </c:pt>
                <c:pt idx="10903">
                  <c:v>1790.4</c:v>
                </c:pt>
                <c:pt idx="10904">
                  <c:v>1789.6</c:v>
                </c:pt>
                <c:pt idx="10905">
                  <c:v>1787.8000000000002</c:v>
                </c:pt>
                <c:pt idx="10906">
                  <c:v>1786.1999999999998</c:v>
                </c:pt>
                <c:pt idx="10907">
                  <c:v>1788.1</c:v>
                </c:pt>
                <c:pt idx="10908">
                  <c:v>1782</c:v>
                </c:pt>
                <c:pt idx="10909">
                  <c:v>1777.9</c:v>
                </c:pt>
                <c:pt idx="10910">
                  <c:v>1772.4</c:v>
                </c:pt>
                <c:pt idx="10911">
                  <c:v>1772.1999999999998</c:v>
                </c:pt>
                <c:pt idx="10912">
                  <c:v>1772.5</c:v>
                </c:pt>
                <c:pt idx="10913">
                  <c:v>1779.1</c:v>
                </c:pt>
                <c:pt idx="10914">
                  <c:v>1772.6</c:v>
                </c:pt>
                <c:pt idx="10915">
                  <c:v>1781.1</c:v>
                </c:pt>
                <c:pt idx="10916">
                  <c:v>1786.4</c:v>
                </c:pt>
                <c:pt idx="10917">
                  <c:v>1787.5</c:v>
                </c:pt>
                <c:pt idx="10918">
                  <c:v>1786</c:v>
                </c:pt>
                <c:pt idx="10919">
                  <c:v>1786.4</c:v>
                </c:pt>
                <c:pt idx="10920">
                  <c:v>1786.5</c:v>
                </c:pt>
                <c:pt idx="10921">
                  <c:v>1788.3000000000002</c:v>
                </c:pt>
                <c:pt idx="10922">
                  <c:v>1783.6</c:v>
                </c:pt>
                <c:pt idx="10923">
                  <c:v>1788.1</c:v>
                </c:pt>
                <c:pt idx="10924">
                  <c:v>1787.3000000000002</c:v>
                </c:pt>
                <c:pt idx="10925">
                  <c:v>1785.9</c:v>
                </c:pt>
                <c:pt idx="10926">
                  <c:v>1787.3000000000002</c:v>
                </c:pt>
                <c:pt idx="10927">
                  <c:v>1786.6</c:v>
                </c:pt>
                <c:pt idx="10928">
                  <c:v>1785.9</c:v>
                </c:pt>
                <c:pt idx="10929">
                  <c:v>1785.6</c:v>
                </c:pt>
                <c:pt idx="10930">
                  <c:v>1785.4</c:v>
                </c:pt>
                <c:pt idx="10931">
                  <c:v>1783.6</c:v>
                </c:pt>
                <c:pt idx="10932">
                  <c:v>1778.4</c:v>
                </c:pt>
                <c:pt idx="10933">
                  <c:v>1775.9</c:v>
                </c:pt>
                <c:pt idx="10934">
                  <c:v>1783.4</c:v>
                </c:pt>
                <c:pt idx="10935">
                  <c:v>1766.6</c:v>
                </c:pt>
                <c:pt idx="10936">
                  <c:v>1770.6999999999998</c:v>
                </c:pt>
                <c:pt idx="10937">
                  <c:v>1773.4</c:v>
                </c:pt>
                <c:pt idx="10938">
                  <c:v>1780.1</c:v>
                </c:pt>
                <c:pt idx="10939">
                  <c:v>1782</c:v>
                </c:pt>
                <c:pt idx="10940">
                  <c:v>1776.6999999999998</c:v>
                </c:pt>
                <c:pt idx="10941">
                  <c:v>1781.5</c:v>
                </c:pt>
                <c:pt idx="10942">
                  <c:v>1782.6</c:v>
                </c:pt>
                <c:pt idx="10943">
                  <c:v>1782.3000000000002</c:v>
                </c:pt>
                <c:pt idx="10944">
                  <c:v>1780.8000000000002</c:v>
                </c:pt>
                <c:pt idx="10945">
                  <c:v>1780.8000000000002</c:v>
                </c:pt>
                <c:pt idx="10946">
                  <c:v>1777.1</c:v>
                </c:pt>
                <c:pt idx="10947">
                  <c:v>1779.9</c:v>
                </c:pt>
                <c:pt idx="10948">
                  <c:v>1780.1</c:v>
                </c:pt>
                <c:pt idx="10949">
                  <c:v>1780.6999999999998</c:v>
                </c:pt>
                <c:pt idx="10950">
                  <c:v>1780.6999999999998</c:v>
                </c:pt>
                <c:pt idx="10951">
                  <c:v>1780</c:v>
                </c:pt>
                <c:pt idx="10952">
                  <c:v>1780</c:v>
                </c:pt>
                <c:pt idx="10953">
                  <c:v>1778.1999999999998</c:v>
                </c:pt>
                <c:pt idx="10954">
                  <c:v>1777.4</c:v>
                </c:pt>
                <c:pt idx="10955">
                  <c:v>1778.5</c:v>
                </c:pt>
                <c:pt idx="10956">
                  <c:v>1772.5</c:v>
                </c:pt>
                <c:pt idx="10957">
                  <c:v>1769.9</c:v>
                </c:pt>
                <c:pt idx="10958">
                  <c:v>1767.5</c:v>
                </c:pt>
                <c:pt idx="10959">
                  <c:v>1759.8000000000002</c:v>
                </c:pt>
                <c:pt idx="10960">
                  <c:v>1774.3000000000002</c:v>
                </c:pt>
                <c:pt idx="10961">
                  <c:v>1771.6999999999998</c:v>
                </c:pt>
                <c:pt idx="10962">
                  <c:v>1772.6</c:v>
                </c:pt>
                <c:pt idx="10963">
                  <c:v>1772.6</c:v>
                </c:pt>
                <c:pt idx="10964">
                  <c:v>1773.6</c:v>
                </c:pt>
                <c:pt idx="10965">
                  <c:v>1773.4</c:v>
                </c:pt>
                <c:pt idx="10966">
                  <c:v>1773.6999999999998</c:v>
                </c:pt>
                <c:pt idx="10967">
                  <c:v>1774.8000000000002</c:v>
                </c:pt>
                <c:pt idx="10968">
                  <c:v>1774.1</c:v>
                </c:pt>
                <c:pt idx="10969">
                  <c:v>1774.1999999999998</c:v>
                </c:pt>
                <c:pt idx="10970">
                  <c:v>1772.8000000000002</c:v>
                </c:pt>
                <c:pt idx="10971">
                  <c:v>1771.3000000000002</c:v>
                </c:pt>
                <c:pt idx="10972">
                  <c:v>1770.6999999999998</c:v>
                </c:pt>
                <c:pt idx="10973">
                  <c:v>1771.1999999999998</c:v>
                </c:pt>
                <c:pt idx="10974">
                  <c:v>1771.3000000000002</c:v>
                </c:pt>
                <c:pt idx="10975">
                  <c:v>1769.9</c:v>
                </c:pt>
                <c:pt idx="10976">
                  <c:v>1770.6</c:v>
                </c:pt>
                <c:pt idx="10977">
                  <c:v>1769.6999999999998</c:v>
                </c:pt>
                <c:pt idx="10978">
                  <c:v>1767.9</c:v>
                </c:pt>
                <c:pt idx="10979">
                  <c:v>1768.6</c:v>
                </c:pt>
                <c:pt idx="10980">
                  <c:v>1762.1</c:v>
                </c:pt>
                <c:pt idx="10981">
                  <c:v>1758.6999999999998</c:v>
                </c:pt>
                <c:pt idx="10982">
                  <c:v>1755.6999999999998</c:v>
                </c:pt>
                <c:pt idx="10983">
                  <c:v>1746.9</c:v>
                </c:pt>
                <c:pt idx="10984">
                  <c:v>1745</c:v>
                </c:pt>
                <c:pt idx="10985">
                  <c:v>1757.3000000000002</c:v>
                </c:pt>
                <c:pt idx="10986">
                  <c:v>1757.3000000000002</c:v>
                </c:pt>
                <c:pt idx="10987">
                  <c:v>1756.9</c:v>
                </c:pt>
                <c:pt idx="10988">
                  <c:v>1754.3000000000002</c:v>
                </c:pt>
                <c:pt idx="10989">
                  <c:v>1756.9</c:v>
                </c:pt>
                <c:pt idx="10990">
                  <c:v>1759.8000000000002</c:v>
                </c:pt>
                <c:pt idx="10991">
                  <c:v>1760.1</c:v>
                </c:pt>
                <c:pt idx="10992">
                  <c:v>1758</c:v>
                </c:pt>
                <c:pt idx="10993">
                  <c:v>1759.6</c:v>
                </c:pt>
                <c:pt idx="10994">
                  <c:v>1759.5</c:v>
                </c:pt>
                <c:pt idx="10995">
                  <c:v>1758</c:v>
                </c:pt>
                <c:pt idx="10996">
                  <c:v>1758.3000000000002</c:v>
                </c:pt>
                <c:pt idx="10997">
                  <c:v>1757.5</c:v>
                </c:pt>
                <c:pt idx="10998">
                  <c:v>1756.8000000000002</c:v>
                </c:pt>
                <c:pt idx="10999">
                  <c:v>1756.8000000000002</c:v>
                </c:pt>
                <c:pt idx="11000">
                  <c:v>1758.9</c:v>
                </c:pt>
                <c:pt idx="11001">
                  <c:v>1754.4</c:v>
                </c:pt>
                <c:pt idx="11002">
                  <c:v>1752.4</c:v>
                </c:pt>
                <c:pt idx="11003">
                  <c:v>1751.6999999999998</c:v>
                </c:pt>
                <c:pt idx="11004">
                  <c:v>1752.9</c:v>
                </c:pt>
                <c:pt idx="11005">
                  <c:v>1751.9</c:v>
                </c:pt>
                <c:pt idx="11006">
                  <c:v>1747</c:v>
                </c:pt>
                <c:pt idx="11007">
                  <c:v>1736.3</c:v>
                </c:pt>
                <c:pt idx="11008">
                  <c:v>1749</c:v>
                </c:pt>
                <c:pt idx="11009">
                  <c:v>1751.1999999999998</c:v>
                </c:pt>
                <c:pt idx="11010">
                  <c:v>1752.5</c:v>
                </c:pt>
                <c:pt idx="11011">
                  <c:v>1748.5</c:v>
                </c:pt>
                <c:pt idx="11012">
                  <c:v>1747.8</c:v>
                </c:pt>
                <c:pt idx="11013">
                  <c:v>1749.9</c:v>
                </c:pt>
                <c:pt idx="11014">
                  <c:v>1746</c:v>
                </c:pt>
                <c:pt idx="11015">
                  <c:v>1749.6999999999998</c:v>
                </c:pt>
                <c:pt idx="11016">
                  <c:v>1750.4</c:v>
                </c:pt>
                <c:pt idx="11017">
                  <c:v>1747.5</c:v>
                </c:pt>
                <c:pt idx="11018">
                  <c:v>1749.6</c:v>
                </c:pt>
                <c:pt idx="11019">
                  <c:v>1749.6</c:v>
                </c:pt>
                <c:pt idx="11020">
                  <c:v>1749.5</c:v>
                </c:pt>
                <c:pt idx="11021">
                  <c:v>1749</c:v>
                </c:pt>
                <c:pt idx="11022">
                  <c:v>1749.6</c:v>
                </c:pt>
                <c:pt idx="11023">
                  <c:v>1747.6</c:v>
                </c:pt>
                <c:pt idx="11024">
                  <c:v>1748.9</c:v>
                </c:pt>
                <c:pt idx="11025">
                  <c:v>1748</c:v>
                </c:pt>
                <c:pt idx="11026">
                  <c:v>1749.1</c:v>
                </c:pt>
                <c:pt idx="11027">
                  <c:v>1747.5</c:v>
                </c:pt>
                <c:pt idx="11028">
                  <c:v>1741.8</c:v>
                </c:pt>
                <c:pt idx="11029">
                  <c:v>1740.8</c:v>
                </c:pt>
                <c:pt idx="11030">
                  <c:v>1737.8</c:v>
                </c:pt>
                <c:pt idx="11031">
                  <c:v>1734.3</c:v>
                </c:pt>
                <c:pt idx="11032">
                  <c:v>1732.6</c:v>
                </c:pt>
                <c:pt idx="11033">
                  <c:v>1732.3</c:v>
                </c:pt>
                <c:pt idx="11034">
                  <c:v>1733.4</c:v>
                </c:pt>
                <c:pt idx="11035">
                  <c:v>1741.2</c:v>
                </c:pt>
                <c:pt idx="11036">
                  <c:v>1744.2</c:v>
                </c:pt>
                <c:pt idx="11037">
                  <c:v>1743.1</c:v>
                </c:pt>
                <c:pt idx="11038">
                  <c:v>1743.6</c:v>
                </c:pt>
                <c:pt idx="11039">
                  <c:v>1744.4</c:v>
                </c:pt>
                <c:pt idx="11040">
                  <c:v>1742.3</c:v>
                </c:pt>
                <c:pt idx="11041">
                  <c:v>1743.9</c:v>
                </c:pt>
                <c:pt idx="11042">
                  <c:v>1743.7</c:v>
                </c:pt>
                <c:pt idx="11043">
                  <c:v>1744</c:v>
                </c:pt>
                <c:pt idx="11044">
                  <c:v>1742.5</c:v>
                </c:pt>
                <c:pt idx="11045">
                  <c:v>1741.6</c:v>
                </c:pt>
                <c:pt idx="11046">
                  <c:v>1740.9</c:v>
                </c:pt>
                <c:pt idx="11047">
                  <c:v>1738.2</c:v>
                </c:pt>
                <c:pt idx="11048">
                  <c:v>1739</c:v>
                </c:pt>
                <c:pt idx="11049">
                  <c:v>1739.5</c:v>
                </c:pt>
                <c:pt idx="11050">
                  <c:v>1739.3</c:v>
                </c:pt>
                <c:pt idx="11051">
                  <c:v>1736</c:v>
                </c:pt>
                <c:pt idx="11052">
                  <c:v>1732.5</c:v>
                </c:pt>
                <c:pt idx="11053">
                  <c:v>1731.3</c:v>
                </c:pt>
                <c:pt idx="11054">
                  <c:v>1723.6</c:v>
                </c:pt>
                <c:pt idx="11055">
                  <c:v>1720.7</c:v>
                </c:pt>
                <c:pt idx="11056">
                  <c:v>1721.6</c:v>
                </c:pt>
                <c:pt idx="11057">
                  <c:v>1722.9</c:v>
                </c:pt>
                <c:pt idx="11058">
                  <c:v>1717.9</c:v>
                </c:pt>
                <c:pt idx="11059">
                  <c:v>1731.3</c:v>
                </c:pt>
                <c:pt idx="11060">
                  <c:v>1727.3</c:v>
                </c:pt>
                <c:pt idx="11061">
                  <c:v>1731.8</c:v>
                </c:pt>
                <c:pt idx="11062">
                  <c:v>1730.6</c:v>
                </c:pt>
                <c:pt idx="11063">
                  <c:v>1731.4</c:v>
                </c:pt>
                <c:pt idx="11064">
                  <c:v>1731.4</c:v>
                </c:pt>
                <c:pt idx="11065">
                  <c:v>1730.1</c:v>
                </c:pt>
                <c:pt idx="11066">
                  <c:v>1730.8</c:v>
                </c:pt>
                <c:pt idx="11067">
                  <c:v>1730.1</c:v>
                </c:pt>
                <c:pt idx="11068">
                  <c:v>1729.5</c:v>
                </c:pt>
                <c:pt idx="11069">
                  <c:v>1728.8</c:v>
                </c:pt>
                <c:pt idx="11070">
                  <c:v>1727.5</c:v>
                </c:pt>
                <c:pt idx="11071">
                  <c:v>1724.6</c:v>
                </c:pt>
                <c:pt idx="11072">
                  <c:v>1724.7</c:v>
                </c:pt>
                <c:pt idx="11073">
                  <c:v>1724.4</c:v>
                </c:pt>
                <c:pt idx="11074">
                  <c:v>1724.2</c:v>
                </c:pt>
                <c:pt idx="11075">
                  <c:v>1723.3</c:v>
                </c:pt>
                <c:pt idx="11076">
                  <c:v>1718.2</c:v>
                </c:pt>
                <c:pt idx="11077">
                  <c:v>1716.2</c:v>
                </c:pt>
                <c:pt idx="11078">
                  <c:v>1713.1</c:v>
                </c:pt>
                <c:pt idx="11079">
                  <c:v>1709.4</c:v>
                </c:pt>
                <c:pt idx="11080">
                  <c:v>1710.7</c:v>
                </c:pt>
                <c:pt idx="11081">
                  <c:v>1711.4</c:v>
                </c:pt>
                <c:pt idx="11082">
                  <c:v>1706.4</c:v>
                </c:pt>
                <c:pt idx="11083">
                  <c:v>1711.9</c:v>
                </c:pt>
                <c:pt idx="11084">
                  <c:v>1715</c:v>
                </c:pt>
                <c:pt idx="11085">
                  <c:v>1715.5</c:v>
                </c:pt>
                <c:pt idx="11086">
                  <c:v>1715</c:v>
                </c:pt>
                <c:pt idx="11087">
                  <c:v>1717.3</c:v>
                </c:pt>
                <c:pt idx="11088">
                  <c:v>1717.4</c:v>
                </c:pt>
                <c:pt idx="11089">
                  <c:v>1715.4</c:v>
                </c:pt>
                <c:pt idx="11090">
                  <c:v>1716.7</c:v>
                </c:pt>
                <c:pt idx="11091">
                  <c:v>1714.7</c:v>
                </c:pt>
                <c:pt idx="11092">
                  <c:v>1716</c:v>
                </c:pt>
                <c:pt idx="11093">
                  <c:v>1714.1</c:v>
                </c:pt>
                <c:pt idx="11094">
                  <c:v>1712.8</c:v>
                </c:pt>
                <c:pt idx="11095">
                  <c:v>1711.3</c:v>
                </c:pt>
                <c:pt idx="11096">
                  <c:v>1712</c:v>
                </c:pt>
                <c:pt idx="11097">
                  <c:v>1711.8</c:v>
                </c:pt>
                <c:pt idx="11098">
                  <c:v>1712.9</c:v>
                </c:pt>
                <c:pt idx="11099">
                  <c:v>1709.9</c:v>
                </c:pt>
                <c:pt idx="11100">
                  <c:v>1704.5</c:v>
                </c:pt>
                <c:pt idx="11101">
                  <c:v>1703.6</c:v>
                </c:pt>
                <c:pt idx="11102">
                  <c:v>1700.7</c:v>
                </c:pt>
                <c:pt idx="11103">
                  <c:v>1697.4</c:v>
                </c:pt>
                <c:pt idx="11104">
                  <c:v>1696.1</c:v>
                </c:pt>
                <c:pt idx="11105">
                  <c:v>1696.5</c:v>
                </c:pt>
                <c:pt idx="11106">
                  <c:v>1695.9</c:v>
                </c:pt>
                <c:pt idx="11107">
                  <c:v>1706.4</c:v>
                </c:pt>
                <c:pt idx="11108">
                  <c:v>1703.3</c:v>
                </c:pt>
                <c:pt idx="11109">
                  <c:v>1707.1</c:v>
                </c:pt>
                <c:pt idx="11110">
                  <c:v>1707.7</c:v>
                </c:pt>
                <c:pt idx="11111">
                  <c:v>1707.2</c:v>
                </c:pt>
                <c:pt idx="11112">
                  <c:v>1705.8</c:v>
                </c:pt>
                <c:pt idx="11113">
                  <c:v>1707.2</c:v>
                </c:pt>
                <c:pt idx="11114">
                  <c:v>1703.2</c:v>
                </c:pt>
                <c:pt idx="11115">
                  <c:v>1704.6</c:v>
                </c:pt>
                <c:pt idx="11116">
                  <c:v>1705.5</c:v>
                </c:pt>
                <c:pt idx="11117">
                  <c:v>1705.4</c:v>
                </c:pt>
                <c:pt idx="11118">
                  <c:v>1704.1</c:v>
                </c:pt>
                <c:pt idx="11119">
                  <c:v>1702.7</c:v>
                </c:pt>
                <c:pt idx="11120">
                  <c:v>1702</c:v>
                </c:pt>
                <c:pt idx="11121">
                  <c:v>1701.6</c:v>
                </c:pt>
                <c:pt idx="11122">
                  <c:v>1701.3</c:v>
                </c:pt>
                <c:pt idx="11123">
                  <c:v>1698.3</c:v>
                </c:pt>
                <c:pt idx="11124">
                  <c:v>1696.6</c:v>
                </c:pt>
                <c:pt idx="11125">
                  <c:v>1694.9</c:v>
                </c:pt>
                <c:pt idx="11126">
                  <c:v>1694</c:v>
                </c:pt>
                <c:pt idx="11127">
                  <c:v>1689.1</c:v>
                </c:pt>
                <c:pt idx="11128">
                  <c:v>1692.2</c:v>
                </c:pt>
                <c:pt idx="11129">
                  <c:v>1689.4</c:v>
                </c:pt>
                <c:pt idx="11130">
                  <c:v>1687.3</c:v>
                </c:pt>
                <c:pt idx="11131">
                  <c:v>1690.5</c:v>
                </c:pt>
                <c:pt idx="11132">
                  <c:v>1695.3</c:v>
                </c:pt>
                <c:pt idx="11133">
                  <c:v>1696</c:v>
                </c:pt>
                <c:pt idx="11134">
                  <c:v>1696.9</c:v>
                </c:pt>
                <c:pt idx="11135">
                  <c:v>1696.4</c:v>
                </c:pt>
                <c:pt idx="11136">
                  <c:v>1694.4</c:v>
                </c:pt>
                <c:pt idx="11137">
                  <c:v>1694.5</c:v>
                </c:pt>
                <c:pt idx="11138">
                  <c:v>1694.4</c:v>
                </c:pt>
                <c:pt idx="11139">
                  <c:v>1694.7</c:v>
                </c:pt>
                <c:pt idx="11140">
                  <c:v>1691.8</c:v>
                </c:pt>
                <c:pt idx="11141">
                  <c:v>1693</c:v>
                </c:pt>
                <c:pt idx="11142">
                  <c:v>1693.1</c:v>
                </c:pt>
                <c:pt idx="11143">
                  <c:v>1693</c:v>
                </c:pt>
                <c:pt idx="11144">
                  <c:v>1692.5</c:v>
                </c:pt>
                <c:pt idx="11145">
                  <c:v>1692.9</c:v>
                </c:pt>
                <c:pt idx="11146">
                  <c:v>1691.5</c:v>
                </c:pt>
                <c:pt idx="11147">
                  <c:v>1690.5</c:v>
                </c:pt>
                <c:pt idx="11148">
                  <c:v>1686</c:v>
                </c:pt>
                <c:pt idx="11149">
                  <c:v>1682</c:v>
                </c:pt>
                <c:pt idx="11150">
                  <c:v>1683.1</c:v>
                </c:pt>
                <c:pt idx="11151">
                  <c:v>1680</c:v>
                </c:pt>
                <c:pt idx="11152">
                  <c:v>1673.9</c:v>
                </c:pt>
                <c:pt idx="11153">
                  <c:v>1676.7</c:v>
                </c:pt>
                <c:pt idx="11154">
                  <c:v>1677</c:v>
                </c:pt>
                <c:pt idx="11155">
                  <c:v>1682.1</c:v>
                </c:pt>
                <c:pt idx="11156">
                  <c:v>1686.6</c:v>
                </c:pt>
                <c:pt idx="11157">
                  <c:v>1683.9</c:v>
                </c:pt>
                <c:pt idx="11158">
                  <c:v>1688.4</c:v>
                </c:pt>
                <c:pt idx="11159">
                  <c:v>1687.3</c:v>
                </c:pt>
                <c:pt idx="11160">
                  <c:v>1687.2</c:v>
                </c:pt>
                <c:pt idx="11161">
                  <c:v>1686.5</c:v>
                </c:pt>
                <c:pt idx="11162">
                  <c:v>1687.4</c:v>
                </c:pt>
                <c:pt idx="11163">
                  <c:v>1686.6</c:v>
                </c:pt>
                <c:pt idx="11164">
                  <c:v>1686.5</c:v>
                </c:pt>
                <c:pt idx="11165">
                  <c:v>1686</c:v>
                </c:pt>
                <c:pt idx="11166">
                  <c:v>1687.4</c:v>
                </c:pt>
                <c:pt idx="11167">
                  <c:v>1687.4</c:v>
                </c:pt>
                <c:pt idx="11168">
                  <c:v>1686</c:v>
                </c:pt>
                <c:pt idx="11169">
                  <c:v>1686.4</c:v>
                </c:pt>
                <c:pt idx="11170">
                  <c:v>1683.5</c:v>
                </c:pt>
                <c:pt idx="11171">
                  <c:v>1682.1</c:v>
                </c:pt>
                <c:pt idx="11172">
                  <c:v>1681.9</c:v>
                </c:pt>
                <c:pt idx="11173">
                  <c:v>1678.9</c:v>
                </c:pt>
                <c:pt idx="11174">
                  <c:v>1676</c:v>
                </c:pt>
                <c:pt idx="11175">
                  <c:v>1683.2</c:v>
                </c:pt>
                <c:pt idx="11176">
                  <c:v>1680.9</c:v>
                </c:pt>
                <c:pt idx="11177">
                  <c:v>1682.7</c:v>
                </c:pt>
                <c:pt idx="11178">
                  <c:v>1681.6</c:v>
                </c:pt>
                <c:pt idx="11179">
                  <c:v>1684.6</c:v>
                </c:pt>
                <c:pt idx="11180">
                  <c:v>1682.5</c:v>
                </c:pt>
                <c:pt idx="11181">
                  <c:v>1681.7</c:v>
                </c:pt>
                <c:pt idx="11182">
                  <c:v>1685.2</c:v>
                </c:pt>
                <c:pt idx="11183">
                  <c:v>1687.8</c:v>
                </c:pt>
                <c:pt idx="11184">
                  <c:v>1687.2</c:v>
                </c:pt>
                <c:pt idx="11185">
                  <c:v>1685.7</c:v>
                </c:pt>
                <c:pt idx="11186">
                  <c:v>1687.1</c:v>
                </c:pt>
                <c:pt idx="11187">
                  <c:v>1685.3</c:v>
                </c:pt>
                <c:pt idx="11188">
                  <c:v>1686.3</c:v>
                </c:pt>
                <c:pt idx="11189">
                  <c:v>1686.5</c:v>
                </c:pt>
                <c:pt idx="11190">
                  <c:v>1685.8</c:v>
                </c:pt>
                <c:pt idx="11191">
                  <c:v>1685.9</c:v>
                </c:pt>
                <c:pt idx="11192">
                  <c:v>1685.9</c:v>
                </c:pt>
                <c:pt idx="11193">
                  <c:v>1682.3</c:v>
                </c:pt>
                <c:pt idx="11194">
                  <c:v>1680.9</c:v>
                </c:pt>
                <c:pt idx="11195">
                  <c:v>1680.8</c:v>
                </c:pt>
                <c:pt idx="11196">
                  <c:v>1679</c:v>
                </c:pt>
                <c:pt idx="11197">
                  <c:v>1679.1</c:v>
                </c:pt>
                <c:pt idx="11198">
                  <c:v>1678.2</c:v>
                </c:pt>
                <c:pt idx="11199">
                  <c:v>1675.4</c:v>
                </c:pt>
                <c:pt idx="11200">
                  <c:v>1671.1</c:v>
                </c:pt>
                <c:pt idx="11201">
                  <c:v>1687.5</c:v>
                </c:pt>
                <c:pt idx="11202">
                  <c:v>1669.1</c:v>
                </c:pt>
                <c:pt idx="11203">
                  <c:v>1665.9</c:v>
                </c:pt>
                <c:pt idx="11204">
                  <c:v>1674.3</c:v>
                </c:pt>
                <c:pt idx="11205">
                  <c:v>1675.5</c:v>
                </c:pt>
                <c:pt idx="11206">
                  <c:v>1676.7</c:v>
                </c:pt>
                <c:pt idx="11207">
                  <c:v>1677.9</c:v>
                </c:pt>
                <c:pt idx="11208">
                  <c:v>1679.2</c:v>
                </c:pt>
                <c:pt idx="11209">
                  <c:v>1678.8</c:v>
                </c:pt>
                <c:pt idx="11210">
                  <c:v>1677.5</c:v>
                </c:pt>
                <c:pt idx="11211">
                  <c:v>1677.1</c:v>
                </c:pt>
                <c:pt idx="11212">
                  <c:v>1674.5</c:v>
                </c:pt>
                <c:pt idx="11213">
                  <c:v>1675.7</c:v>
                </c:pt>
                <c:pt idx="11214">
                  <c:v>1676.4</c:v>
                </c:pt>
                <c:pt idx="11215">
                  <c:v>1677.8</c:v>
                </c:pt>
                <c:pt idx="11216">
                  <c:v>1671.9</c:v>
                </c:pt>
                <c:pt idx="11217">
                  <c:v>1673.6</c:v>
                </c:pt>
                <c:pt idx="11218">
                  <c:v>1675.5</c:v>
                </c:pt>
                <c:pt idx="11219">
                  <c:v>1672.4</c:v>
                </c:pt>
                <c:pt idx="11220">
                  <c:v>1675</c:v>
                </c:pt>
                <c:pt idx="11221">
                  <c:v>1670.1</c:v>
                </c:pt>
                <c:pt idx="11222">
                  <c:v>1668</c:v>
                </c:pt>
                <c:pt idx="11223">
                  <c:v>1663.4</c:v>
                </c:pt>
                <c:pt idx="11224">
                  <c:v>1670.7</c:v>
                </c:pt>
                <c:pt idx="11225">
                  <c:v>1663.8</c:v>
                </c:pt>
                <c:pt idx="11226">
                  <c:v>1663.6</c:v>
                </c:pt>
                <c:pt idx="11227">
                  <c:v>1671.3</c:v>
                </c:pt>
                <c:pt idx="11228">
                  <c:v>1672.9</c:v>
                </c:pt>
                <c:pt idx="11229">
                  <c:v>1671</c:v>
                </c:pt>
                <c:pt idx="11230">
                  <c:v>1672.5</c:v>
                </c:pt>
                <c:pt idx="11231">
                  <c:v>1672</c:v>
                </c:pt>
                <c:pt idx="11232">
                  <c:v>1671.9</c:v>
                </c:pt>
                <c:pt idx="11233">
                  <c:v>1672.6</c:v>
                </c:pt>
                <c:pt idx="11234">
                  <c:v>1673.3</c:v>
                </c:pt>
                <c:pt idx="11235">
                  <c:v>1673.4</c:v>
                </c:pt>
                <c:pt idx="11236">
                  <c:v>1672</c:v>
                </c:pt>
                <c:pt idx="11237">
                  <c:v>1670.1</c:v>
                </c:pt>
                <c:pt idx="11238">
                  <c:v>1670.1</c:v>
                </c:pt>
                <c:pt idx="11239">
                  <c:v>1670.8</c:v>
                </c:pt>
                <c:pt idx="11240">
                  <c:v>1670.1</c:v>
                </c:pt>
                <c:pt idx="11241">
                  <c:v>1675.3</c:v>
                </c:pt>
                <c:pt idx="11242">
                  <c:v>1670.9</c:v>
                </c:pt>
                <c:pt idx="11243">
                  <c:v>1672.5</c:v>
                </c:pt>
                <c:pt idx="11244">
                  <c:v>1669.9</c:v>
                </c:pt>
                <c:pt idx="11245">
                  <c:v>1669.4</c:v>
                </c:pt>
                <c:pt idx="11246">
                  <c:v>1670.8</c:v>
                </c:pt>
                <c:pt idx="11247">
                  <c:v>1661.6</c:v>
                </c:pt>
                <c:pt idx="11248">
                  <c:v>1659.4</c:v>
                </c:pt>
                <c:pt idx="11249">
                  <c:v>1664</c:v>
                </c:pt>
                <c:pt idx="11250">
                  <c:v>1660.6</c:v>
                </c:pt>
                <c:pt idx="11251">
                  <c:v>1666.8</c:v>
                </c:pt>
                <c:pt idx="11252">
                  <c:v>1666.4</c:v>
                </c:pt>
                <c:pt idx="11253">
                  <c:v>1670.4</c:v>
                </c:pt>
                <c:pt idx="11254">
                  <c:v>1670.1</c:v>
                </c:pt>
                <c:pt idx="11255">
                  <c:v>1670.9</c:v>
                </c:pt>
                <c:pt idx="11256">
                  <c:v>1669</c:v>
                </c:pt>
                <c:pt idx="11257">
                  <c:v>1671.1</c:v>
                </c:pt>
                <c:pt idx="11258">
                  <c:v>1671</c:v>
                </c:pt>
                <c:pt idx="11259">
                  <c:v>1670.5</c:v>
                </c:pt>
                <c:pt idx="11260">
                  <c:v>1670.5</c:v>
                </c:pt>
                <c:pt idx="11261">
                  <c:v>1665.9</c:v>
                </c:pt>
                <c:pt idx="11262">
                  <c:v>1667.9</c:v>
                </c:pt>
                <c:pt idx="11263">
                  <c:v>1666.6</c:v>
                </c:pt>
                <c:pt idx="11264">
                  <c:v>1667.1</c:v>
                </c:pt>
                <c:pt idx="11265">
                  <c:v>1665.5</c:v>
                </c:pt>
                <c:pt idx="11266">
                  <c:v>1666.1</c:v>
                </c:pt>
                <c:pt idx="11267">
                  <c:v>1662.6</c:v>
                </c:pt>
                <c:pt idx="11268">
                  <c:v>1659.9</c:v>
                </c:pt>
                <c:pt idx="11269">
                  <c:v>1660.1</c:v>
                </c:pt>
                <c:pt idx="11270">
                  <c:v>1660.6</c:v>
                </c:pt>
                <c:pt idx="11271">
                  <c:v>1657.3</c:v>
                </c:pt>
                <c:pt idx="11272">
                  <c:v>1652.4</c:v>
                </c:pt>
                <c:pt idx="11273">
                  <c:v>1660.9</c:v>
                </c:pt>
                <c:pt idx="11274">
                  <c:v>1659</c:v>
                </c:pt>
                <c:pt idx="11275">
                  <c:v>1660.2</c:v>
                </c:pt>
                <c:pt idx="11276">
                  <c:v>1660.3</c:v>
                </c:pt>
                <c:pt idx="11277">
                  <c:v>1661.6</c:v>
                </c:pt>
                <c:pt idx="11278">
                  <c:v>1662.3</c:v>
                </c:pt>
                <c:pt idx="11279">
                  <c:v>1663.7</c:v>
                </c:pt>
                <c:pt idx="11280">
                  <c:v>1663.7</c:v>
                </c:pt>
                <c:pt idx="11281">
                  <c:v>1663.7</c:v>
                </c:pt>
                <c:pt idx="11282">
                  <c:v>1663.3</c:v>
                </c:pt>
                <c:pt idx="11283">
                  <c:v>1663.2</c:v>
                </c:pt>
                <c:pt idx="11284">
                  <c:v>1661.2</c:v>
                </c:pt>
                <c:pt idx="11285">
                  <c:v>1661.3</c:v>
                </c:pt>
                <c:pt idx="11286">
                  <c:v>1661.3</c:v>
                </c:pt>
                <c:pt idx="11287">
                  <c:v>1661.9</c:v>
                </c:pt>
                <c:pt idx="11288">
                  <c:v>1660.6</c:v>
                </c:pt>
                <c:pt idx="11289">
                  <c:v>1659.5</c:v>
                </c:pt>
                <c:pt idx="11290">
                  <c:v>1658.5</c:v>
                </c:pt>
                <c:pt idx="11291">
                  <c:v>1657.9</c:v>
                </c:pt>
                <c:pt idx="11292">
                  <c:v>1654.1</c:v>
                </c:pt>
                <c:pt idx="11293">
                  <c:v>1654.2</c:v>
                </c:pt>
                <c:pt idx="11294">
                  <c:v>1659.2</c:v>
                </c:pt>
                <c:pt idx="11295">
                  <c:v>1649.5</c:v>
                </c:pt>
                <c:pt idx="11296">
                  <c:v>1649.1</c:v>
                </c:pt>
                <c:pt idx="11297">
                  <c:v>1649.8</c:v>
                </c:pt>
                <c:pt idx="11298">
                  <c:v>1653.8</c:v>
                </c:pt>
                <c:pt idx="11299">
                  <c:v>1650</c:v>
                </c:pt>
                <c:pt idx="11300">
                  <c:v>1652.1</c:v>
                </c:pt>
                <c:pt idx="11301">
                  <c:v>1656.1</c:v>
                </c:pt>
                <c:pt idx="11302">
                  <c:v>1656.6</c:v>
                </c:pt>
                <c:pt idx="11303">
                  <c:v>1655.3</c:v>
                </c:pt>
                <c:pt idx="11304">
                  <c:v>1656.6</c:v>
                </c:pt>
                <c:pt idx="11305">
                  <c:v>1656.7</c:v>
                </c:pt>
                <c:pt idx="11306">
                  <c:v>1656.1</c:v>
                </c:pt>
                <c:pt idx="11307">
                  <c:v>1656.2</c:v>
                </c:pt>
                <c:pt idx="11308">
                  <c:v>1656.1</c:v>
                </c:pt>
                <c:pt idx="11309">
                  <c:v>1652.9</c:v>
                </c:pt>
                <c:pt idx="11310">
                  <c:v>1654.2</c:v>
                </c:pt>
                <c:pt idx="11311">
                  <c:v>1654.1</c:v>
                </c:pt>
                <c:pt idx="11312">
                  <c:v>1655.3</c:v>
                </c:pt>
                <c:pt idx="11313">
                  <c:v>1653.8</c:v>
                </c:pt>
                <c:pt idx="11314">
                  <c:v>1654.6</c:v>
                </c:pt>
                <c:pt idx="11315">
                  <c:v>1652.3</c:v>
                </c:pt>
                <c:pt idx="11316">
                  <c:v>1647.8</c:v>
                </c:pt>
                <c:pt idx="11317">
                  <c:v>1647.4</c:v>
                </c:pt>
                <c:pt idx="11318">
                  <c:v>1647.4</c:v>
                </c:pt>
                <c:pt idx="11319">
                  <c:v>1644.4</c:v>
                </c:pt>
                <c:pt idx="11320">
                  <c:v>1643.3</c:v>
                </c:pt>
                <c:pt idx="11321">
                  <c:v>1646.1</c:v>
                </c:pt>
                <c:pt idx="11322">
                  <c:v>1644.5</c:v>
                </c:pt>
                <c:pt idx="11323">
                  <c:v>1649.1</c:v>
                </c:pt>
                <c:pt idx="11324">
                  <c:v>1650.6</c:v>
                </c:pt>
                <c:pt idx="11325">
                  <c:v>1649.5</c:v>
                </c:pt>
                <c:pt idx="11326">
                  <c:v>1645.8</c:v>
                </c:pt>
                <c:pt idx="11327">
                  <c:v>1651.1</c:v>
                </c:pt>
                <c:pt idx="11328">
                  <c:v>1649</c:v>
                </c:pt>
                <c:pt idx="11329">
                  <c:v>1647.7</c:v>
                </c:pt>
                <c:pt idx="11330">
                  <c:v>1648.5</c:v>
                </c:pt>
                <c:pt idx="11331">
                  <c:v>1646.4</c:v>
                </c:pt>
                <c:pt idx="11332">
                  <c:v>1645.9</c:v>
                </c:pt>
                <c:pt idx="11333">
                  <c:v>1643.2</c:v>
                </c:pt>
                <c:pt idx="11334">
                  <c:v>1645.3</c:v>
                </c:pt>
                <c:pt idx="11335">
                  <c:v>1644.6</c:v>
                </c:pt>
                <c:pt idx="11336">
                  <c:v>1644.5</c:v>
                </c:pt>
                <c:pt idx="11337">
                  <c:v>1643.8</c:v>
                </c:pt>
                <c:pt idx="11338">
                  <c:v>1644.9</c:v>
                </c:pt>
                <c:pt idx="11339">
                  <c:v>1640.6</c:v>
                </c:pt>
                <c:pt idx="11340">
                  <c:v>1639.4</c:v>
                </c:pt>
                <c:pt idx="11341">
                  <c:v>1636.6</c:v>
                </c:pt>
                <c:pt idx="11342">
                  <c:v>1637.3</c:v>
                </c:pt>
                <c:pt idx="11343">
                  <c:v>1632</c:v>
                </c:pt>
                <c:pt idx="11344">
                  <c:v>1631.9</c:v>
                </c:pt>
                <c:pt idx="11345">
                  <c:v>1631.4</c:v>
                </c:pt>
                <c:pt idx="11346">
                  <c:v>1631.2</c:v>
                </c:pt>
                <c:pt idx="11347">
                  <c:v>1634.7</c:v>
                </c:pt>
                <c:pt idx="11348">
                  <c:v>1635.8</c:v>
                </c:pt>
                <c:pt idx="11349">
                  <c:v>1638.7</c:v>
                </c:pt>
                <c:pt idx="11350">
                  <c:v>1638.2</c:v>
                </c:pt>
                <c:pt idx="11351">
                  <c:v>1634.8</c:v>
                </c:pt>
                <c:pt idx="11352">
                  <c:v>1636.9</c:v>
                </c:pt>
                <c:pt idx="11353">
                  <c:v>1636.9</c:v>
                </c:pt>
                <c:pt idx="11354">
                  <c:v>1635.8</c:v>
                </c:pt>
                <c:pt idx="11355">
                  <c:v>1635.8</c:v>
                </c:pt>
                <c:pt idx="11356">
                  <c:v>1635.8</c:v>
                </c:pt>
                <c:pt idx="11357">
                  <c:v>1635.2</c:v>
                </c:pt>
                <c:pt idx="11358">
                  <c:v>1633.2</c:v>
                </c:pt>
                <c:pt idx="11359">
                  <c:v>1632.6</c:v>
                </c:pt>
                <c:pt idx="11360">
                  <c:v>1633.1</c:v>
                </c:pt>
                <c:pt idx="11361">
                  <c:v>1632.4</c:v>
                </c:pt>
                <c:pt idx="11362">
                  <c:v>1630.9</c:v>
                </c:pt>
                <c:pt idx="11363">
                  <c:v>1628.5</c:v>
                </c:pt>
                <c:pt idx="11364">
                  <c:v>1626</c:v>
                </c:pt>
                <c:pt idx="11365">
                  <c:v>1622.1</c:v>
                </c:pt>
                <c:pt idx="11366">
                  <c:v>1622.2</c:v>
                </c:pt>
                <c:pt idx="11836">
                  <c:v>1544</c:v>
                </c:pt>
                <c:pt idx="11837">
                  <c:v>1514.6</c:v>
                </c:pt>
                <c:pt idx="11838">
                  <c:v>1508.2</c:v>
                </c:pt>
                <c:pt idx="11839">
                  <c:v>1527.8</c:v>
                </c:pt>
                <c:pt idx="11840">
                  <c:v>1537.9</c:v>
                </c:pt>
                <c:pt idx="11841">
                  <c:v>1531.8</c:v>
                </c:pt>
                <c:pt idx="11842">
                  <c:v>1541.7</c:v>
                </c:pt>
                <c:pt idx="11843">
                  <c:v>1540.2</c:v>
                </c:pt>
                <c:pt idx="11844">
                  <c:v>1539</c:v>
                </c:pt>
                <c:pt idx="11845">
                  <c:v>1540.6</c:v>
                </c:pt>
                <c:pt idx="11846">
                  <c:v>1540.9</c:v>
                </c:pt>
                <c:pt idx="11847">
                  <c:v>1547.6</c:v>
                </c:pt>
                <c:pt idx="11848">
                  <c:v>1544.1</c:v>
                </c:pt>
                <c:pt idx="11849">
                  <c:v>1543.7</c:v>
                </c:pt>
                <c:pt idx="11850">
                  <c:v>1541</c:v>
                </c:pt>
                <c:pt idx="11851">
                  <c:v>1542.6</c:v>
                </c:pt>
                <c:pt idx="11852">
                  <c:v>1545.8</c:v>
                </c:pt>
                <c:pt idx="11853">
                  <c:v>1535.8</c:v>
                </c:pt>
                <c:pt idx="11854">
                  <c:v>1545.7</c:v>
                </c:pt>
                <c:pt idx="11855">
                  <c:v>1539.4</c:v>
                </c:pt>
                <c:pt idx="11856">
                  <c:v>1540.5</c:v>
                </c:pt>
                <c:pt idx="11857">
                  <c:v>1544</c:v>
                </c:pt>
                <c:pt idx="11858">
                  <c:v>1543.3</c:v>
                </c:pt>
                <c:pt idx="11859">
                  <c:v>1543.1</c:v>
                </c:pt>
                <c:pt idx="11860">
                  <c:v>1537.4</c:v>
                </c:pt>
                <c:pt idx="11861">
                  <c:v>1545.3</c:v>
                </c:pt>
                <c:pt idx="11862">
                  <c:v>1538.3</c:v>
                </c:pt>
                <c:pt idx="11863">
                  <c:v>1542.3</c:v>
                </c:pt>
                <c:pt idx="11864">
                  <c:v>1533.6</c:v>
                </c:pt>
                <c:pt idx="11865">
                  <c:v>1542.7</c:v>
                </c:pt>
                <c:pt idx="11866">
                  <c:v>1539.2</c:v>
                </c:pt>
                <c:pt idx="11867">
                  <c:v>1541.2</c:v>
                </c:pt>
                <c:pt idx="11868">
                  <c:v>1542.4</c:v>
                </c:pt>
                <c:pt idx="11869">
                  <c:v>1543.6</c:v>
                </c:pt>
                <c:pt idx="11870">
                  <c:v>1537.4</c:v>
                </c:pt>
                <c:pt idx="11871">
                  <c:v>1545.2</c:v>
                </c:pt>
                <c:pt idx="11872">
                  <c:v>1541.4</c:v>
                </c:pt>
                <c:pt idx="11873">
                  <c:v>1542.5</c:v>
                </c:pt>
                <c:pt idx="11874">
                  <c:v>1543</c:v>
                </c:pt>
                <c:pt idx="11875">
                  <c:v>1543.5</c:v>
                </c:pt>
                <c:pt idx="11876">
                  <c:v>1541.7</c:v>
                </c:pt>
                <c:pt idx="11877">
                  <c:v>1544.1</c:v>
                </c:pt>
                <c:pt idx="11878">
                  <c:v>1540.6</c:v>
                </c:pt>
                <c:pt idx="11879">
                  <c:v>1543.8</c:v>
                </c:pt>
                <c:pt idx="11880">
                  <c:v>1542.2</c:v>
                </c:pt>
                <c:pt idx="11881">
                  <c:v>1541.2</c:v>
                </c:pt>
                <c:pt idx="11882">
                  <c:v>1540.8</c:v>
                </c:pt>
                <c:pt idx="11883">
                  <c:v>1539.2</c:v>
                </c:pt>
                <c:pt idx="11884">
                  <c:v>1539.1</c:v>
                </c:pt>
                <c:pt idx="11885">
                  <c:v>1534.1</c:v>
                </c:pt>
                <c:pt idx="11886">
                  <c:v>1539.4</c:v>
                </c:pt>
                <c:pt idx="11887">
                  <c:v>1539.7</c:v>
                </c:pt>
                <c:pt idx="11888">
                  <c:v>1541.2</c:v>
                </c:pt>
                <c:pt idx="11889">
                  <c:v>1534.6</c:v>
                </c:pt>
                <c:pt idx="11890">
                  <c:v>1542</c:v>
                </c:pt>
                <c:pt idx="11891">
                  <c:v>1539.5</c:v>
                </c:pt>
                <c:pt idx="11892">
                  <c:v>1541.1</c:v>
                </c:pt>
                <c:pt idx="11893">
                  <c:v>1537.9</c:v>
                </c:pt>
                <c:pt idx="11894">
                  <c:v>1537.9</c:v>
                </c:pt>
                <c:pt idx="11895">
                  <c:v>1541.8</c:v>
                </c:pt>
                <c:pt idx="11896">
                  <c:v>1540.2</c:v>
                </c:pt>
                <c:pt idx="11897">
                  <c:v>1537.4</c:v>
                </c:pt>
                <c:pt idx="11898">
                  <c:v>1539.1</c:v>
                </c:pt>
                <c:pt idx="11899">
                  <c:v>1535.8</c:v>
                </c:pt>
                <c:pt idx="11900">
                  <c:v>1531.1</c:v>
                </c:pt>
                <c:pt idx="11901">
                  <c:v>1530.5</c:v>
                </c:pt>
                <c:pt idx="11902">
                  <c:v>1536</c:v>
                </c:pt>
                <c:pt idx="11903">
                  <c:v>1533.1</c:v>
                </c:pt>
                <c:pt idx="11904">
                  <c:v>1534.8</c:v>
                </c:pt>
                <c:pt idx="11905">
                  <c:v>1535</c:v>
                </c:pt>
                <c:pt idx="11906">
                  <c:v>1535.1</c:v>
                </c:pt>
                <c:pt idx="11907">
                  <c:v>1535.8</c:v>
                </c:pt>
                <c:pt idx="11908">
                  <c:v>1534.7</c:v>
                </c:pt>
                <c:pt idx="11909">
                  <c:v>1534.8</c:v>
                </c:pt>
                <c:pt idx="11910">
                  <c:v>1529.2</c:v>
                </c:pt>
                <c:pt idx="11911">
                  <c:v>1533.2</c:v>
                </c:pt>
                <c:pt idx="11912">
                  <c:v>1533</c:v>
                </c:pt>
                <c:pt idx="11913">
                  <c:v>1529.5</c:v>
                </c:pt>
                <c:pt idx="11914">
                  <c:v>1531.8</c:v>
                </c:pt>
                <c:pt idx="11915">
                  <c:v>1526.9</c:v>
                </c:pt>
                <c:pt idx="11916">
                  <c:v>1535.7</c:v>
                </c:pt>
                <c:pt idx="11917">
                  <c:v>1532.8</c:v>
                </c:pt>
                <c:pt idx="11918">
                  <c:v>1530.6</c:v>
                </c:pt>
                <c:pt idx="11919">
                  <c:v>1535.6</c:v>
                </c:pt>
                <c:pt idx="11920">
                  <c:v>1533.9</c:v>
                </c:pt>
                <c:pt idx="11921">
                  <c:v>1532.8</c:v>
                </c:pt>
                <c:pt idx="11922">
                  <c:v>1535.7</c:v>
                </c:pt>
                <c:pt idx="11923">
                  <c:v>1531.3</c:v>
                </c:pt>
                <c:pt idx="11924">
                  <c:v>1528.6</c:v>
                </c:pt>
                <c:pt idx="11925">
                  <c:v>1528.7</c:v>
                </c:pt>
                <c:pt idx="11926">
                  <c:v>1531.9</c:v>
                </c:pt>
                <c:pt idx="11927">
                  <c:v>1532.8</c:v>
                </c:pt>
                <c:pt idx="11928">
                  <c:v>1532.8</c:v>
                </c:pt>
                <c:pt idx="11929">
                  <c:v>1528.4</c:v>
                </c:pt>
                <c:pt idx="11930">
                  <c:v>1526.6</c:v>
                </c:pt>
                <c:pt idx="11931">
                  <c:v>1530.1</c:v>
                </c:pt>
                <c:pt idx="11932">
                  <c:v>1528.9</c:v>
                </c:pt>
                <c:pt idx="11933">
                  <c:v>1530.3</c:v>
                </c:pt>
                <c:pt idx="11934">
                  <c:v>1527.8</c:v>
                </c:pt>
                <c:pt idx="11935">
                  <c:v>1526.8</c:v>
                </c:pt>
                <c:pt idx="11936">
                  <c:v>1527.7</c:v>
                </c:pt>
                <c:pt idx="11937">
                  <c:v>1527.8</c:v>
                </c:pt>
                <c:pt idx="11938">
                  <c:v>1525.3</c:v>
                </c:pt>
                <c:pt idx="11939">
                  <c:v>1525.8</c:v>
                </c:pt>
                <c:pt idx="11940">
                  <c:v>1523.5</c:v>
                </c:pt>
                <c:pt idx="11941">
                  <c:v>1526.4</c:v>
                </c:pt>
                <c:pt idx="11942">
                  <c:v>1525.5</c:v>
                </c:pt>
                <c:pt idx="11943">
                  <c:v>1526.6</c:v>
                </c:pt>
                <c:pt idx="11944">
                  <c:v>1526.6</c:v>
                </c:pt>
                <c:pt idx="11945">
                  <c:v>1524.3</c:v>
                </c:pt>
                <c:pt idx="11946">
                  <c:v>1523.4</c:v>
                </c:pt>
                <c:pt idx="11947">
                  <c:v>1524</c:v>
                </c:pt>
                <c:pt idx="11948">
                  <c:v>1523.9</c:v>
                </c:pt>
                <c:pt idx="11949">
                  <c:v>1520.7</c:v>
                </c:pt>
                <c:pt idx="11950">
                  <c:v>1523.8</c:v>
                </c:pt>
                <c:pt idx="11951">
                  <c:v>1522</c:v>
                </c:pt>
                <c:pt idx="11952">
                  <c:v>1518.8</c:v>
                </c:pt>
                <c:pt idx="11953">
                  <c:v>1518</c:v>
                </c:pt>
                <c:pt idx="11954">
                  <c:v>1520.8</c:v>
                </c:pt>
                <c:pt idx="11955">
                  <c:v>1513.6</c:v>
                </c:pt>
                <c:pt idx="11956">
                  <c:v>1512.5</c:v>
                </c:pt>
                <c:pt idx="11957">
                  <c:v>1520.8</c:v>
                </c:pt>
                <c:pt idx="11958">
                  <c:v>1519.1</c:v>
                </c:pt>
                <c:pt idx="11959">
                  <c:v>1518.2</c:v>
                </c:pt>
                <c:pt idx="11960">
                  <c:v>1513.9</c:v>
                </c:pt>
                <c:pt idx="11961">
                  <c:v>1518.8</c:v>
                </c:pt>
                <c:pt idx="11962">
                  <c:v>1518.1</c:v>
                </c:pt>
                <c:pt idx="11963">
                  <c:v>1517.2</c:v>
                </c:pt>
                <c:pt idx="11964">
                  <c:v>1514.4</c:v>
                </c:pt>
                <c:pt idx="11965">
                  <c:v>1516.6</c:v>
                </c:pt>
                <c:pt idx="11966">
                  <c:v>1517.9</c:v>
                </c:pt>
                <c:pt idx="11967">
                  <c:v>1518.4</c:v>
                </c:pt>
                <c:pt idx="11968">
                  <c:v>1516.2</c:v>
                </c:pt>
                <c:pt idx="11969">
                  <c:v>1519</c:v>
                </c:pt>
                <c:pt idx="11970">
                  <c:v>1516.3</c:v>
                </c:pt>
                <c:pt idx="11971">
                  <c:v>1513.7</c:v>
                </c:pt>
                <c:pt idx="11972">
                  <c:v>1510.4</c:v>
                </c:pt>
                <c:pt idx="11973">
                  <c:v>1511.9</c:v>
                </c:pt>
                <c:pt idx="11974">
                  <c:v>1513.9</c:v>
                </c:pt>
                <c:pt idx="11975">
                  <c:v>1517.2</c:v>
                </c:pt>
                <c:pt idx="11976">
                  <c:v>1515.8</c:v>
                </c:pt>
                <c:pt idx="11977">
                  <c:v>1513.8</c:v>
                </c:pt>
                <c:pt idx="11978">
                  <c:v>1509.2</c:v>
                </c:pt>
                <c:pt idx="11979">
                  <c:v>1515.7</c:v>
                </c:pt>
                <c:pt idx="11980">
                  <c:v>1513.8</c:v>
                </c:pt>
                <c:pt idx="11981">
                  <c:v>1516.3</c:v>
                </c:pt>
                <c:pt idx="11982">
                  <c:v>1512.4</c:v>
                </c:pt>
                <c:pt idx="11983">
                  <c:v>1512.7</c:v>
                </c:pt>
                <c:pt idx="11984">
                  <c:v>1515</c:v>
                </c:pt>
                <c:pt idx="11985">
                  <c:v>1516</c:v>
                </c:pt>
                <c:pt idx="11986">
                  <c:v>1515.6</c:v>
                </c:pt>
                <c:pt idx="11987">
                  <c:v>1514.9</c:v>
                </c:pt>
                <c:pt idx="11988">
                  <c:v>1513.9</c:v>
                </c:pt>
                <c:pt idx="11989">
                  <c:v>1516.3</c:v>
                </c:pt>
                <c:pt idx="11990">
                  <c:v>1515.6</c:v>
                </c:pt>
                <c:pt idx="11991">
                  <c:v>1515.2</c:v>
                </c:pt>
                <c:pt idx="11992">
                  <c:v>1517.5</c:v>
                </c:pt>
                <c:pt idx="11993">
                  <c:v>1519.1</c:v>
                </c:pt>
                <c:pt idx="11994">
                  <c:v>1517.3</c:v>
                </c:pt>
                <c:pt idx="11995">
                  <c:v>1514.6</c:v>
                </c:pt>
                <c:pt idx="11996">
                  <c:v>1515.9</c:v>
                </c:pt>
                <c:pt idx="11997">
                  <c:v>1514.5</c:v>
                </c:pt>
                <c:pt idx="11998">
                  <c:v>1513.5</c:v>
                </c:pt>
                <c:pt idx="11999">
                  <c:v>1515.9</c:v>
                </c:pt>
                <c:pt idx="12000">
                  <c:v>1518.5</c:v>
                </c:pt>
                <c:pt idx="12001">
                  <c:v>1518.6</c:v>
                </c:pt>
                <c:pt idx="12002">
                  <c:v>1518.3</c:v>
                </c:pt>
                <c:pt idx="12003">
                  <c:v>1515.3</c:v>
                </c:pt>
                <c:pt idx="12004">
                  <c:v>1515.4</c:v>
                </c:pt>
                <c:pt idx="12005">
                  <c:v>1515.8</c:v>
                </c:pt>
                <c:pt idx="12006">
                  <c:v>1512</c:v>
                </c:pt>
                <c:pt idx="12007">
                  <c:v>1516.4</c:v>
                </c:pt>
                <c:pt idx="12008">
                  <c:v>1520.8</c:v>
                </c:pt>
                <c:pt idx="12009">
                  <c:v>1520</c:v>
                </c:pt>
                <c:pt idx="12010">
                  <c:v>1520.7</c:v>
                </c:pt>
                <c:pt idx="12011">
                  <c:v>1519.7</c:v>
                </c:pt>
                <c:pt idx="12012">
                  <c:v>1519.1</c:v>
                </c:pt>
                <c:pt idx="12013">
                  <c:v>1517.2</c:v>
                </c:pt>
                <c:pt idx="12014">
                  <c:v>1523.5</c:v>
                </c:pt>
                <c:pt idx="12015">
                  <c:v>1523.6</c:v>
                </c:pt>
                <c:pt idx="12016">
                  <c:v>1523.7</c:v>
                </c:pt>
                <c:pt idx="12017">
                  <c:v>1522.7</c:v>
                </c:pt>
                <c:pt idx="12018">
                  <c:v>1520.9</c:v>
                </c:pt>
                <c:pt idx="12019">
                  <c:v>1519.8</c:v>
                </c:pt>
                <c:pt idx="12020">
                  <c:v>1519.7</c:v>
                </c:pt>
                <c:pt idx="12021">
                  <c:v>1520.2</c:v>
                </c:pt>
                <c:pt idx="12022">
                  <c:v>1526.9</c:v>
                </c:pt>
                <c:pt idx="12023">
                  <c:v>1527.8</c:v>
                </c:pt>
                <c:pt idx="12024">
                  <c:v>1523.4</c:v>
                </c:pt>
                <c:pt idx="12025">
                  <c:v>1521.1</c:v>
                </c:pt>
                <c:pt idx="12026">
                  <c:v>1522.4</c:v>
                </c:pt>
                <c:pt idx="12027">
                  <c:v>1521.2</c:v>
                </c:pt>
                <c:pt idx="12028">
                  <c:v>1525.2</c:v>
                </c:pt>
                <c:pt idx="12029">
                  <c:v>1526.1</c:v>
                </c:pt>
                <c:pt idx="12030">
                  <c:v>1523.1</c:v>
                </c:pt>
                <c:pt idx="12031">
                  <c:v>1527.9</c:v>
                </c:pt>
                <c:pt idx="12032">
                  <c:v>1527.9</c:v>
                </c:pt>
                <c:pt idx="12033">
                  <c:v>1527</c:v>
                </c:pt>
                <c:pt idx="12034">
                  <c:v>1526.8</c:v>
                </c:pt>
                <c:pt idx="12035">
                  <c:v>1526</c:v>
                </c:pt>
                <c:pt idx="12036">
                  <c:v>1523.9</c:v>
                </c:pt>
                <c:pt idx="12037">
                  <c:v>1530.4</c:v>
                </c:pt>
                <c:pt idx="12038">
                  <c:v>1531.1</c:v>
                </c:pt>
                <c:pt idx="12039">
                  <c:v>1529.4</c:v>
                </c:pt>
                <c:pt idx="12040">
                  <c:v>1528.8</c:v>
                </c:pt>
                <c:pt idx="12041">
                  <c:v>1526.8</c:v>
                </c:pt>
                <c:pt idx="12042">
                  <c:v>1524.6</c:v>
                </c:pt>
                <c:pt idx="12043">
                  <c:v>1522.3</c:v>
                </c:pt>
                <c:pt idx="12044">
                  <c:v>1523.3</c:v>
                </c:pt>
                <c:pt idx="12045">
                  <c:v>1527.5</c:v>
                </c:pt>
                <c:pt idx="12046">
                  <c:v>1524.9</c:v>
                </c:pt>
                <c:pt idx="12047">
                  <c:v>1530.1</c:v>
                </c:pt>
                <c:pt idx="12048">
                  <c:v>1529</c:v>
                </c:pt>
                <c:pt idx="12049">
                  <c:v>1529.1</c:v>
                </c:pt>
                <c:pt idx="12050">
                  <c:v>1528.1</c:v>
                </c:pt>
                <c:pt idx="12051">
                  <c:v>1526.4</c:v>
                </c:pt>
                <c:pt idx="12052">
                  <c:v>1528.7</c:v>
                </c:pt>
                <c:pt idx="12053">
                  <c:v>1527.1</c:v>
                </c:pt>
                <c:pt idx="12054">
                  <c:v>1523.7</c:v>
                </c:pt>
                <c:pt idx="12055">
                  <c:v>1520.7</c:v>
                </c:pt>
                <c:pt idx="12056">
                  <c:v>1518.7</c:v>
                </c:pt>
                <c:pt idx="12057">
                  <c:v>1525.6</c:v>
                </c:pt>
                <c:pt idx="12058">
                  <c:v>1529.8</c:v>
                </c:pt>
                <c:pt idx="12059">
                  <c:v>1528.7</c:v>
                </c:pt>
                <c:pt idx="12060">
                  <c:v>1528.8</c:v>
                </c:pt>
                <c:pt idx="12061">
                  <c:v>1530.4</c:v>
                </c:pt>
                <c:pt idx="12062">
                  <c:v>1531.8</c:v>
                </c:pt>
                <c:pt idx="12063">
                  <c:v>1529</c:v>
                </c:pt>
                <c:pt idx="12064">
                  <c:v>1528.5</c:v>
                </c:pt>
                <c:pt idx="12065">
                  <c:v>1524.7</c:v>
                </c:pt>
                <c:pt idx="12066">
                  <c:v>1530.1</c:v>
                </c:pt>
                <c:pt idx="12067">
                  <c:v>1530.6</c:v>
                </c:pt>
                <c:pt idx="12068">
                  <c:v>1526.2</c:v>
                </c:pt>
                <c:pt idx="12069">
                  <c:v>1526.1</c:v>
                </c:pt>
                <c:pt idx="12070">
                  <c:v>1521.2</c:v>
                </c:pt>
                <c:pt idx="12071">
                  <c:v>1519.4</c:v>
                </c:pt>
                <c:pt idx="12072">
                  <c:v>1524.1</c:v>
                </c:pt>
                <c:pt idx="12073">
                  <c:v>1528.8</c:v>
                </c:pt>
                <c:pt idx="12074">
                  <c:v>1524.2</c:v>
                </c:pt>
                <c:pt idx="12075">
                  <c:v>1522.4</c:v>
                </c:pt>
                <c:pt idx="12076">
                  <c:v>1521.8</c:v>
                </c:pt>
                <c:pt idx="12077">
                  <c:v>1522.8</c:v>
                </c:pt>
                <c:pt idx="12078">
                  <c:v>1527.2</c:v>
                </c:pt>
                <c:pt idx="12079">
                  <c:v>1526.4</c:v>
                </c:pt>
                <c:pt idx="12080">
                  <c:v>1523.8</c:v>
                </c:pt>
                <c:pt idx="12081">
                  <c:v>1522.9</c:v>
                </c:pt>
                <c:pt idx="12082">
                  <c:v>1526.4</c:v>
                </c:pt>
                <c:pt idx="12083">
                  <c:v>1520.4</c:v>
                </c:pt>
                <c:pt idx="12084">
                  <c:v>1522.8</c:v>
                </c:pt>
                <c:pt idx="12085">
                  <c:v>1525.6</c:v>
                </c:pt>
                <c:pt idx="12086">
                  <c:v>1526</c:v>
                </c:pt>
                <c:pt idx="12087">
                  <c:v>1525.1</c:v>
                </c:pt>
                <c:pt idx="12088">
                  <c:v>1527.2</c:v>
                </c:pt>
                <c:pt idx="12089">
                  <c:v>1526.8</c:v>
                </c:pt>
                <c:pt idx="12090">
                  <c:v>1526.9</c:v>
                </c:pt>
                <c:pt idx="12091">
                  <c:v>1525.1</c:v>
                </c:pt>
                <c:pt idx="12092">
                  <c:v>1527.2</c:v>
                </c:pt>
                <c:pt idx="12093">
                  <c:v>1527.2</c:v>
                </c:pt>
                <c:pt idx="12094">
                  <c:v>1528.8</c:v>
                </c:pt>
                <c:pt idx="12095">
                  <c:v>1526.7</c:v>
                </c:pt>
                <c:pt idx="12096">
                  <c:v>1525.1</c:v>
                </c:pt>
                <c:pt idx="12097">
                  <c:v>1526.1</c:v>
                </c:pt>
                <c:pt idx="12098">
                  <c:v>1524.3</c:v>
                </c:pt>
                <c:pt idx="12099">
                  <c:v>1522.7</c:v>
                </c:pt>
                <c:pt idx="12100">
                  <c:v>1528</c:v>
                </c:pt>
                <c:pt idx="12101">
                  <c:v>1527.6</c:v>
                </c:pt>
                <c:pt idx="12102">
                  <c:v>1525.3</c:v>
                </c:pt>
                <c:pt idx="12103">
                  <c:v>1520.7</c:v>
                </c:pt>
                <c:pt idx="12104">
                  <c:v>1527.4</c:v>
                </c:pt>
                <c:pt idx="12105">
                  <c:v>1523.8</c:v>
                </c:pt>
                <c:pt idx="12106">
                  <c:v>1527.2</c:v>
                </c:pt>
                <c:pt idx="12107">
                  <c:v>1528</c:v>
                </c:pt>
                <c:pt idx="12108">
                  <c:v>1527.2</c:v>
                </c:pt>
                <c:pt idx="12109">
                  <c:v>1528.9</c:v>
                </c:pt>
                <c:pt idx="12110">
                  <c:v>1526.2</c:v>
                </c:pt>
                <c:pt idx="12111">
                  <c:v>1529.4</c:v>
                </c:pt>
                <c:pt idx="12112">
                  <c:v>1532.3</c:v>
                </c:pt>
                <c:pt idx="12113">
                  <c:v>1531.2</c:v>
                </c:pt>
                <c:pt idx="12114">
                  <c:v>1528.9</c:v>
                </c:pt>
                <c:pt idx="12115">
                  <c:v>1520.7</c:v>
                </c:pt>
                <c:pt idx="12116">
                  <c:v>1527.2</c:v>
                </c:pt>
                <c:pt idx="12117">
                  <c:v>1527.9</c:v>
                </c:pt>
                <c:pt idx="12118">
                  <c:v>1522.9</c:v>
                </c:pt>
                <c:pt idx="12119">
                  <c:v>1526.7</c:v>
                </c:pt>
                <c:pt idx="12120">
                  <c:v>1527.7</c:v>
                </c:pt>
                <c:pt idx="12121">
                  <c:v>1523.9</c:v>
                </c:pt>
                <c:pt idx="12122">
                  <c:v>1519.2</c:v>
                </c:pt>
                <c:pt idx="12123">
                  <c:v>1528.4</c:v>
                </c:pt>
                <c:pt idx="12124">
                  <c:v>1528</c:v>
                </c:pt>
                <c:pt idx="12125">
                  <c:v>1524.7</c:v>
                </c:pt>
                <c:pt idx="12126">
                  <c:v>1526.1</c:v>
                </c:pt>
                <c:pt idx="12127">
                  <c:v>1522.2</c:v>
                </c:pt>
                <c:pt idx="12128">
                  <c:v>1526.1</c:v>
                </c:pt>
                <c:pt idx="12129">
                  <c:v>1524.9</c:v>
                </c:pt>
                <c:pt idx="12130">
                  <c:v>1524.2</c:v>
                </c:pt>
                <c:pt idx="12131">
                  <c:v>1524.4</c:v>
                </c:pt>
                <c:pt idx="12132">
                  <c:v>1525.9</c:v>
                </c:pt>
                <c:pt idx="12133">
                  <c:v>1525.9</c:v>
                </c:pt>
                <c:pt idx="12134">
                  <c:v>1523.8</c:v>
                </c:pt>
                <c:pt idx="12135">
                  <c:v>1523.8</c:v>
                </c:pt>
                <c:pt idx="12136">
                  <c:v>1523.7</c:v>
                </c:pt>
                <c:pt idx="12137">
                  <c:v>1524.4</c:v>
                </c:pt>
                <c:pt idx="12138">
                  <c:v>1522.1</c:v>
                </c:pt>
                <c:pt idx="12139">
                  <c:v>1520</c:v>
                </c:pt>
                <c:pt idx="12140">
                  <c:v>1520.4</c:v>
                </c:pt>
                <c:pt idx="12141">
                  <c:v>1522.2</c:v>
                </c:pt>
                <c:pt idx="12142">
                  <c:v>1520</c:v>
                </c:pt>
                <c:pt idx="12143">
                  <c:v>1520.2</c:v>
                </c:pt>
                <c:pt idx="12144">
                  <c:v>1520.2</c:v>
                </c:pt>
                <c:pt idx="12145">
                  <c:v>1519.2</c:v>
                </c:pt>
                <c:pt idx="12146">
                  <c:v>1519</c:v>
                </c:pt>
                <c:pt idx="12147">
                  <c:v>1516.9</c:v>
                </c:pt>
                <c:pt idx="12148">
                  <c:v>1515.9</c:v>
                </c:pt>
                <c:pt idx="12149">
                  <c:v>1513.2</c:v>
                </c:pt>
                <c:pt idx="12150">
                  <c:v>1513.3</c:v>
                </c:pt>
                <c:pt idx="12151">
                  <c:v>1515.1</c:v>
                </c:pt>
                <c:pt idx="12152">
                  <c:v>1513.5</c:v>
                </c:pt>
                <c:pt idx="12153">
                  <c:v>1518</c:v>
                </c:pt>
                <c:pt idx="12154">
                  <c:v>1516.1</c:v>
                </c:pt>
                <c:pt idx="12155">
                  <c:v>1512.9</c:v>
                </c:pt>
                <c:pt idx="12156">
                  <c:v>1517.3</c:v>
                </c:pt>
                <c:pt idx="12157">
                  <c:v>1511.9</c:v>
                </c:pt>
                <c:pt idx="12158">
                  <c:v>1513</c:v>
                </c:pt>
                <c:pt idx="12159">
                  <c:v>1516.3</c:v>
                </c:pt>
                <c:pt idx="12160">
                  <c:v>1513.6</c:v>
                </c:pt>
                <c:pt idx="12161">
                  <c:v>1510.8</c:v>
                </c:pt>
                <c:pt idx="12162">
                  <c:v>1507.8</c:v>
                </c:pt>
                <c:pt idx="12163">
                  <c:v>1517</c:v>
                </c:pt>
                <c:pt idx="12164">
                  <c:v>1513.6</c:v>
                </c:pt>
                <c:pt idx="12165">
                  <c:v>1512.5</c:v>
                </c:pt>
                <c:pt idx="12166">
                  <c:v>1516.7</c:v>
                </c:pt>
                <c:pt idx="12167">
                  <c:v>1513.1</c:v>
                </c:pt>
                <c:pt idx="12168">
                  <c:v>1509.9</c:v>
                </c:pt>
                <c:pt idx="12169">
                  <c:v>1514</c:v>
                </c:pt>
                <c:pt idx="12170">
                  <c:v>1513</c:v>
                </c:pt>
                <c:pt idx="12171">
                  <c:v>1512.2</c:v>
                </c:pt>
                <c:pt idx="12172">
                  <c:v>1513.7</c:v>
                </c:pt>
                <c:pt idx="12173">
                  <c:v>1509.7</c:v>
                </c:pt>
                <c:pt idx="12174">
                  <c:v>1511.9</c:v>
                </c:pt>
                <c:pt idx="12175">
                  <c:v>1508.8</c:v>
                </c:pt>
                <c:pt idx="12176">
                  <c:v>1511.8</c:v>
                </c:pt>
                <c:pt idx="12177">
                  <c:v>1508.7</c:v>
                </c:pt>
                <c:pt idx="12178">
                  <c:v>1506.5</c:v>
                </c:pt>
                <c:pt idx="12179">
                  <c:v>1507.5</c:v>
                </c:pt>
                <c:pt idx="12180">
                  <c:v>1512.5</c:v>
                </c:pt>
                <c:pt idx="12181">
                  <c:v>1509.7</c:v>
                </c:pt>
                <c:pt idx="12182">
                  <c:v>1511.5</c:v>
                </c:pt>
                <c:pt idx="12183">
                  <c:v>1508.3</c:v>
                </c:pt>
                <c:pt idx="12184">
                  <c:v>1512.2</c:v>
                </c:pt>
                <c:pt idx="12185">
                  <c:v>1510.6</c:v>
                </c:pt>
                <c:pt idx="12186">
                  <c:v>1505.8</c:v>
                </c:pt>
                <c:pt idx="12187">
                  <c:v>1505.7</c:v>
                </c:pt>
                <c:pt idx="12188">
                  <c:v>1507.8</c:v>
                </c:pt>
                <c:pt idx="12189">
                  <c:v>1506.5</c:v>
                </c:pt>
                <c:pt idx="12190">
                  <c:v>1502.3</c:v>
                </c:pt>
                <c:pt idx="12191">
                  <c:v>1504.1</c:v>
                </c:pt>
                <c:pt idx="12192">
                  <c:v>1503.8</c:v>
                </c:pt>
                <c:pt idx="12193">
                  <c:v>1509.1</c:v>
                </c:pt>
                <c:pt idx="12194">
                  <c:v>1505.3</c:v>
                </c:pt>
                <c:pt idx="12195">
                  <c:v>1507.3</c:v>
                </c:pt>
                <c:pt idx="12196">
                  <c:v>1510.9</c:v>
                </c:pt>
                <c:pt idx="12197">
                  <c:v>1511.4</c:v>
                </c:pt>
                <c:pt idx="12198">
                  <c:v>1510.2</c:v>
                </c:pt>
                <c:pt idx="12199">
                  <c:v>1513</c:v>
                </c:pt>
                <c:pt idx="12200">
                  <c:v>1509.8</c:v>
                </c:pt>
                <c:pt idx="12201">
                  <c:v>1514</c:v>
                </c:pt>
                <c:pt idx="12202">
                  <c:v>1511.2</c:v>
                </c:pt>
                <c:pt idx="12203">
                  <c:v>1511.3</c:v>
                </c:pt>
                <c:pt idx="12204">
                  <c:v>1512.4</c:v>
                </c:pt>
                <c:pt idx="12205">
                  <c:v>1510.8</c:v>
                </c:pt>
                <c:pt idx="12206">
                  <c:v>1505.9</c:v>
                </c:pt>
                <c:pt idx="12207">
                  <c:v>1512.5</c:v>
                </c:pt>
                <c:pt idx="12208">
                  <c:v>1511</c:v>
                </c:pt>
                <c:pt idx="12209">
                  <c:v>1499.8</c:v>
                </c:pt>
                <c:pt idx="12210">
                  <c:v>1513</c:v>
                </c:pt>
                <c:pt idx="12211">
                  <c:v>1515.1</c:v>
                </c:pt>
                <c:pt idx="12212">
                  <c:v>1512.7</c:v>
                </c:pt>
                <c:pt idx="12213">
                  <c:v>1512.7</c:v>
                </c:pt>
                <c:pt idx="12214">
                  <c:v>1507.5</c:v>
                </c:pt>
                <c:pt idx="12215">
                  <c:v>1506.7</c:v>
                </c:pt>
                <c:pt idx="12216">
                  <c:v>1503.7</c:v>
                </c:pt>
                <c:pt idx="12217">
                  <c:v>1508.6</c:v>
                </c:pt>
                <c:pt idx="12218">
                  <c:v>1506.8</c:v>
                </c:pt>
                <c:pt idx="12219">
                  <c:v>1503.8</c:v>
                </c:pt>
                <c:pt idx="12220">
                  <c:v>1506.1</c:v>
                </c:pt>
                <c:pt idx="12221">
                  <c:v>1506.8</c:v>
                </c:pt>
                <c:pt idx="12222">
                  <c:v>1504.8</c:v>
                </c:pt>
                <c:pt idx="12223">
                  <c:v>1503.2</c:v>
                </c:pt>
                <c:pt idx="12224">
                  <c:v>1504</c:v>
                </c:pt>
                <c:pt idx="12225">
                  <c:v>1503.3</c:v>
                </c:pt>
                <c:pt idx="12226">
                  <c:v>1502.8</c:v>
                </c:pt>
                <c:pt idx="12227">
                  <c:v>1506.1</c:v>
                </c:pt>
                <c:pt idx="12228">
                  <c:v>1504.5</c:v>
                </c:pt>
                <c:pt idx="12229">
                  <c:v>1501.2</c:v>
                </c:pt>
                <c:pt idx="12230">
                  <c:v>1501.3</c:v>
                </c:pt>
                <c:pt idx="12231">
                  <c:v>1501.8</c:v>
                </c:pt>
                <c:pt idx="12232">
                  <c:v>1496</c:v>
                </c:pt>
                <c:pt idx="12233">
                  <c:v>1496.1</c:v>
                </c:pt>
                <c:pt idx="12234">
                  <c:v>1499.2</c:v>
                </c:pt>
                <c:pt idx="12235">
                  <c:v>1498.6</c:v>
                </c:pt>
                <c:pt idx="12236">
                  <c:v>1495.5</c:v>
                </c:pt>
                <c:pt idx="12237">
                  <c:v>1497.1</c:v>
                </c:pt>
                <c:pt idx="12238">
                  <c:v>1499.9</c:v>
                </c:pt>
                <c:pt idx="12239">
                  <c:v>1496.4</c:v>
                </c:pt>
                <c:pt idx="12240">
                  <c:v>1492.8</c:v>
                </c:pt>
                <c:pt idx="12241">
                  <c:v>1495.8</c:v>
                </c:pt>
                <c:pt idx="12242">
                  <c:v>1498.1</c:v>
                </c:pt>
                <c:pt idx="12243">
                  <c:v>1496.8</c:v>
                </c:pt>
                <c:pt idx="12244">
                  <c:v>1495.5</c:v>
                </c:pt>
                <c:pt idx="12245">
                  <c:v>1501.4</c:v>
                </c:pt>
                <c:pt idx="12246">
                  <c:v>1498.5</c:v>
                </c:pt>
                <c:pt idx="12247">
                  <c:v>1493.9</c:v>
                </c:pt>
                <c:pt idx="12248">
                  <c:v>1498.9</c:v>
                </c:pt>
                <c:pt idx="12249">
                  <c:v>1495.9</c:v>
                </c:pt>
                <c:pt idx="12250">
                  <c:v>1492.8</c:v>
                </c:pt>
                <c:pt idx="12251">
                  <c:v>1496.7</c:v>
                </c:pt>
                <c:pt idx="12252">
                  <c:v>1494</c:v>
                </c:pt>
                <c:pt idx="12253">
                  <c:v>1491.3</c:v>
                </c:pt>
                <c:pt idx="12254">
                  <c:v>1493.5</c:v>
                </c:pt>
                <c:pt idx="12255">
                  <c:v>1492</c:v>
                </c:pt>
                <c:pt idx="12256">
                  <c:v>1491</c:v>
                </c:pt>
                <c:pt idx="12257">
                  <c:v>1490.4</c:v>
                </c:pt>
                <c:pt idx="12258">
                  <c:v>1495.2</c:v>
                </c:pt>
                <c:pt idx="12259">
                  <c:v>1491.9</c:v>
                </c:pt>
                <c:pt idx="12260">
                  <c:v>1491</c:v>
                </c:pt>
                <c:pt idx="12261">
                  <c:v>1495.7</c:v>
                </c:pt>
                <c:pt idx="12262">
                  <c:v>1490.9</c:v>
                </c:pt>
                <c:pt idx="12263">
                  <c:v>1491.2</c:v>
                </c:pt>
                <c:pt idx="12264">
                  <c:v>1485.8</c:v>
                </c:pt>
                <c:pt idx="12265">
                  <c:v>1492.6</c:v>
                </c:pt>
                <c:pt idx="12266">
                  <c:v>1493.3</c:v>
                </c:pt>
                <c:pt idx="12267">
                  <c:v>1490.2</c:v>
                </c:pt>
                <c:pt idx="12268">
                  <c:v>1493.7</c:v>
                </c:pt>
                <c:pt idx="12269">
                  <c:v>1494.2</c:v>
                </c:pt>
                <c:pt idx="12270">
                  <c:v>1496.5</c:v>
                </c:pt>
                <c:pt idx="12271">
                  <c:v>1491.9</c:v>
                </c:pt>
                <c:pt idx="12272">
                  <c:v>1487.9</c:v>
                </c:pt>
                <c:pt idx="12273">
                  <c:v>1485.6</c:v>
                </c:pt>
                <c:pt idx="12274">
                  <c:v>1487.2</c:v>
                </c:pt>
                <c:pt idx="12275">
                  <c:v>1489.8</c:v>
                </c:pt>
                <c:pt idx="12276">
                  <c:v>1491</c:v>
                </c:pt>
                <c:pt idx="12277">
                  <c:v>1492.6</c:v>
                </c:pt>
                <c:pt idx="12278">
                  <c:v>1498</c:v>
                </c:pt>
                <c:pt idx="12279">
                  <c:v>1495.9</c:v>
                </c:pt>
                <c:pt idx="12280">
                  <c:v>1490.6</c:v>
                </c:pt>
                <c:pt idx="12281">
                  <c:v>1494.8</c:v>
                </c:pt>
                <c:pt idx="12282">
                  <c:v>1490.2</c:v>
                </c:pt>
                <c:pt idx="12283">
                  <c:v>1488.6</c:v>
                </c:pt>
                <c:pt idx="12284">
                  <c:v>1488.1</c:v>
                </c:pt>
                <c:pt idx="12285">
                  <c:v>1491.2</c:v>
                </c:pt>
                <c:pt idx="12286">
                  <c:v>1489.1</c:v>
                </c:pt>
                <c:pt idx="12287">
                  <c:v>1488</c:v>
                </c:pt>
                <c:pt idx="12288">
                  <c:v>1492</c:v>
                </c:pt>
                <c:pt idx="12289">
                  <c:v>1488.7</c:v>
                </c:pt>
                <c:pt idx="12290">
                  <c:v>1484.6</c:v>
                </c:pt>
                <c:pt idx="12291">
                  <c:v>1482.4</c:v>
                </c:pt>
                <c:pt idx="12292">
                  <c:v>1487.6</c:v>
                </c:pt>
                <c:pt idx="12293">
                  <c:v>1487</c:v>
                </c:pt>
                <c:pt idx="12294">
                  <c:v>1485.4</c:v>
                </c:pt>
                <c:pt idx="12295">
                  <c:v>1488.9</c:v>
                </c:pt>
                <c:pt idx="12296">
                  <c:v>1490</c:v>
                </c:pt>
                <c:pt idx="12297">
                  <c:v>1486.5</c:v>
                </c:pt>
                <c:pt idx="12298">
                  <c:v>1484.9</c:v>
                </c:pt>
                <c:pt idx="12299">
                  <c:v>1489.2</c:v>
                </c:pt>
                <c:pt idx="12300">
                  <c:v>1487.1</c:v>
                </c:pt>
                <c:pt idx="12301">
                  <c:v>1486.7</c:v>
                </c:pt>
                <c:pt idx="12302">
                  <c:v>1482.1</c:v>
                </c:pt>
                <c:pt idx="12303">
                  <c:v>1484.2</c:v>
                </c:pt>
                <c:pt idx="12304">
                  <c:v>1487.4</c:v>
                </c:pt>
                <c:pt idx="12305">
                  <c:v>1486.9</c:v>
                </c:pt>
                <c:pt idx="12306">
                  <c:v>1491.6</c:v>
                </c:pt>
                <c:pt idx="12307">
                  <c:v>1490.7</c:v>
                </c:pt>
                <c:pt idx="12308">
                  <c:v>1486.4</c:v>
                </c:pt>
                <c:pt idx="12309">
                  <c:v>1483.8</c:v>
                </c:pt>
                <c:pt idx="12310">
                  <c:v>1488</c:v>
                </c:pt>
                <c:pt idx="12311">
                  <c:v>1487.8</c:v>
                </c:pt>
                <c:pt idx="12312">
                  <c:v>1483.6</c:v>
                </c:pt>
                <c:pt idx="12313">
                  <c:v>1482.5</c:v>
                </c:pt>
                <c:pt idx="12314">
                  <c:v>1486.8</c:v>
                </c:pt>
                <c:pt idx="12315">
                  <c:v>1486.3</c:v>
                </c:pt>
                <c:pt idx="12316">
                  <c:v>1482.8</c:v>
                </c:pt>
                <c:pt idx="12317">
                  <c:v>1486.1</c:v>
                </c:pt>
                <c:pt idx="12318">
                  <c:v>1484.6</c:v>
                </c:pt>
                <c:pt idx="12319">
                  <c:v>1482</c:v>
                </c:pt>
                <c:pt idx="12320">
                  <c:v>1481.9</c:v>
                </c:pt>
                <c:pt idx="12321">
                  <c:v>1480</c:v>
                </c:pt>
                <c:pt idx="12322">
                  <c:v>1477.1</c:v>
                </c:pt>
                <c:pt idx="12323">
                  <c:v>1482.3</c:v>
                </c:pt>
                <c:pt idx="12324">
                  <c:v>1481.5</c:v>
                </c:pt>
                <c:pt idx="12325">
                  <c:v>1486.7</c:v>
                </c:pt>
                <c:pt idx="12326">
                  <c:v>1485.1</c:v>
                </c:pt>
                <c:pt idx="12327">
                  <c:v>1483</c:v>
                </c:pt>
                <c:pt idx="12328">
                  <c:v>1481.9</c:v>
                </c:pt>
                <c:pt idx="12329">
                  <c:v>1478.9</c:v>
                </c:pt>
                <c:pt idx="12330">
                  <c:v>1486</c:v>
                </c:pt>
                <c:pt idx="12331">
                  <c:v>1482.9</c:v>
                </c:pt>
                <c:pt idx="12332">
                  <c:v>1482.4</c:v>
                </c:pt>
                <c:pt idx="12333">
                  <c:v>1481.3</c:v>
                </c:pt>
                <c:pt idx="12334">
                  <c:v>1485</c:v>
                </c:pt>
                <c:pt idx="12335">
                  <c:v>1482.8</c:v>
                </c:pt>
                <c:pt idx="12336">
                  <c:v>1480</c:v>
                </c:pt>
                <c:pt idx="12337">
                  <c:v>1481.5</c:v>
                </c:pt>
                <c:pt idx="12338">
                  <c:v>1484.7</c:v>
                </c:pt>
                <c:pt idx="12339">
                  <c:v>1482.1</c:v>
                </c:pt>
                <c:pt idx="12340">
                  <c:v>1482.1</c:v>
                </c:pt>
                <c:pt idx="12341">
                  <c:v>1487</c:v>
                </c:pt>
                <c:pt idx="12342">
                  <c:v>1485.7</c:v>
                </c:pt>
                <c:pt idx="12343">
                  <c:v>1480.6</c:v>
                </c:pt>
                <c:pt idx="12344">
                  <c:v>1487.4</c:v>
                </c:pt>
                <c:pt idx="12345">
                  <c:v>1486.4</c:v>
                </c:pt>
                <c:pt idx="12346">
                  <c:v>1485.6</c:v>
                </c:pt>
                <c:pt idx="12347">
                  <c:v>1480.4</c:v>
                </c:pt>
                <c:pt idx="12348">
                  <c:v>1483.1</c:v>
                </c:pt>
                <c:pt idx="12349">
                  <c:v>1487.7</c:v>
                </c:pt>
                <c:pt idx="12350">
                  <c:v>1487.4</c:v>
                </c:pt>
                <c:pt idx="12351">
                  <c:v>1485.6</c:v>
                </c:pt>
                <c:pt idx="12352">
                  <c:v>1479.6</c:v>
                </c:pt>
                <c:pt idx="12353">
                  <c:v>1485.7</c:v>
                </c:pt>
                <c:pt idx="12354">
                  <c:v>1484.8</c:v>
                </c:pt>
                <c:pt idx="12355">
                  <c:v>1480.3</c:v>
                </c:pt>
                <c:pt idx="12356">
                  <c:v>1484.3</c:v>
                </c:pt>
                <c:pt idx="12357">
                  <c:v>1481.2</c:v>
                </c:pt>
                <c:pt idx="12358">
                  <c:v>1477.6</c:v>
                </c:pt>
                <c:pt idx="12359">
                  <c:v>1480.4</c:v>
                </c:pt>
                <c:pt idx="12360">
                  <c:v>1484.8</c:v>
                </c:pt>
                <c:pt idx="12361">
                  <c:v>1482.3</c:v>
                </c:pt>
                <c:pt idx="12362">
                  <c:v>1484.1</c:v>
                </c:pt>
                <c:pt idx="12363">
                  <c:v>1482.7</c:v>
                </c:pt>
                <c:pt idx="12364">
                  <c:v>1482.3</c:v>
                </c:pt>
                <c:pt idx="12365">
                  <c:v>1483.9</c:v>
                </c:pt>
                <c:pt idx="12366">
                  <c:v>1481.2</c:v>
                </c:pt>
                <c:pt idx="12367">
                  <c:v>1480.7</c:v>
                </c:pt>
                <c:pt idx="12368">
                  <c:v>1479.8</c:v>
                </c:pt>
                <c:pt idx="12369">
                  <c:v>1478.1</c:v>
                </c:pt>
                <c:pt idx="12370">
                  <c:v>1475.6</c:v>
                </c:pt>
                <c:pt idx="12371">
                  <c:v>1469.3</c:v>
                </c:pt>
                <c:pt idx="12372">
                  <c:v>1471</c:v>
                </c:pt>
                <c:pt idx="12373">
                  <c:v>1473.4</c:v>
                </c:pt>
                <c:pt idx="12374">
                  <c:v>1472.6</c:v>
                </c:pt>
                <c:pt idx="12375">
                  <c:v>1480.7</c:v>
                </c:pt>
                <c:pt idx="12376">
                  <c:v>1479.8</c:v>
                </c:pt>
                <c:pt idx="12377">
                  <c:v>1476.5</c:v>
                </c:pt>
                <c:pt idx="12378">
                  <c:v>1476.7</c:v>
                </c:pt>
                <c:pt idx="12379">
                  <c:v>1474.7</c:v>
                </c:pt>
                <c:pt idx="12380">
                  <c:v>1479.3</c:v>
                </c:pt>
                <c:pt idx="12381">
                  <c:v>1477.2</c:v>
                </c:pt>
                <c:pt idx="12382">
                  <c:v>1473.2</c:v>
                </c:pt>
                <c:pt idx="12383">
                  <c:v>1472.6</c:v>
                </c:pt>
                <c:pt idx="12384">
                  <c:v>1475.5</c:v>
                </c:pt>
                <c:pt idx="12385">
                  <c:v>1475.3</c:v>
                </c:pt>
                <c:pt idx="12386">
                  <c:v>1473.4</c:v>
                </c:pt>
                <c:pt idx="12387">
                  <c:v>1471.6</c:v>
                </c:pt>
                <c:pt idx="12388">
                  <c:v>1474.7</c:v>
                </c:pt>
                <c:pt idx="12389">
                  <c:v>1474.4</c:v>
                </c:pt>
                <c:pt idx="12390">
                  <c:v>1473.9</c:v>
                </c:pt>
                <c:pt idx="12391">
                  <c:v>1470.8</c:v>
                </c:pt>
                <c:pt idx="12392">
                  <c:v>1470.1</c:v>
                </c:pt>
                <c:pt idx="12393">
                  <c:v>1474.2</c:v>
                </c:pt>
                <c:pt idx="12394">
                  <c:v>1472.6</c:v>
                </c:pt>
                <c:pt idx="12395">
                  <c:v>1471</c:v>
                </c:pt>
                <c:pt idx="12396">
                  <c:v>1476.8</c:v>
                </c:pt>
                <c:pt idx="12397">
                  <c:v>1472.1</c:v>
                </c:pt>
                <c:pt idx="12398">
                  <c:v>1474.6</c:v>
                </c:pt>
                <c:pt idx="12399">
                  <c:v>1474.7</c:v>
                </c:pt>
                <c:pt idx="12400">
                  <c:v>1473</c:v>
                </c:pt>
                <c:pt idx="12401">
                  <c:v>1470.1</c:v>
                </c:pt>
                <c:pt idx="12402">
                  <c:v>1475.1</c:v>
                </c:pt>
                <c:pt idx="12403">
                  <c:v>1476.2</c:v>
                </c:pt>
                <c:pt idx="12404">
                  <c:v>1472.2</c:v>
                </c:pt>
                <c:pt idx="12405">
                  <c:v>1471</c:v>
                </c:pt>
                <c:pt idx="12406">
                  <c:v>1469.3</c:v>
                </c:pt>
                <c:pt idx="12407">
                  <c:v>1473.7</c:v>
                </c:pt>
                <c:pt idx="12408">
                  <c:v>1472.1</c:v>
                </c:pt>
                <c:pt idx="12409">
                  <c:v>1471.1</c:v>
                </c:pt>
                <c:pt idx="12410">
                  <c:v>1469.3</c:v>
                </c:pt>
                <c:pt idx="12411">
                  <c:v>1462.4</c:v>
                </c:pt>
                <c:pt idx="12412">
                  <c:v>1473.8</c:v>
                </c:pt>
                <c:pt idx="12413">
                  <c:v>1473.3</c:v>
                </c:pt>
                <c:pt idx="12414">
                  <c:v>1474</c:v>
                </c:pt>
                <c:pt idx="12415">
                  <c:v>1476.5</c:v>
                </c:pt>
                <c:pt idx="12416">
                  <c:v>1469.7</c:v>
                </c:pt>
                <c:pt idx="12417">
                  <c:v>1475.2</c:v>
                </c:pt>
                <c:pt idx="12418">
                  <c:v>1472.6</c:v>
                </c:pt>
                <c:pt idx="12419">
                  <c:v>1472.1</c:v>
                </c:pt>
                <c:pt idx="12420">
                  <c:v>1470.7</c:v>
                </c:pt>
                <c:pt idx="12421">
                  <c:v>1475.5</c:v>
                </c:pt>
                <c:pt idx="12422">
                  <c:v>1473.9</c:v>
                </c:pt>
                <c:pt idx="12423">
                  <c:v>1467.3</c:v>
                </c:pt>
                <c:pt idx="12427">
                  <c:v>1453.6</c:v>
                </c:pt>
                <c:pt idx="12428">
                  <c:v>1448.2</c:v>
                </c:pt>
                <c:pt idx="12429">
                  <c:v>1451.8</c:v>
                </c:pt>
                <c:pt idx="12430">
                  <c:v>1451.9</c:v>
                </c:pt>
                <c:pt idx="12431">
                  <c:v>1452.3</c:v>
                </c:pt>
                <c:pt idx="12432">
                  <c:v>1450.4</c:v>
                </c:pt>
                <c:pt idx="12433">
                  <c:v>1451.4</c:v>
                </c:pt>
                <c:pt idx="12434">
                  <c:v>1451.1</c:v>
                </c:pt>
                <c:pt idx="12435">
                  <c:v>1445.1</c:v>
                </c:pt>
                <c:pt idx="12436">
                  <c:v>1451.1</c:v>
                </c:pt>
                <c:pt idx="12437">
                  <c:v>1449</c:v>
                </c:pt>
                <c:pt idx="12438">
                  <c:v>1445</c:v>
                </c:pt>
                <c:pt idx="12439">
                  <c:v>1451</c:v>
                </c:pt>
                <c:pt idx="12440">
                  <c:v>1447.5</c:v>
                </c:pt>
                <c:pt idx="12441">
                  <c:v>1449.5</c:v>
                </c:pt>
                <c:pt idx="12442">
                  <c:v>1451.4</c:v>
                </c:pt>
                <c:pt idx="12443">
                  <c:v>1450.1</c:v>
                </c:pt>
                <c:pt idx="12444">
                  <c:v>1451.3</c:v>
                </c:pt>
                <c:pt idx="12445">
                  <c:v>1450.8</c:v>
                </c:pt>
                <c:pt idx="12446">
                  <c:v>1449.5</c:v>
                </c:pt>
                <c:pt idx="12447">
                  <c:v>1450.8</c:v>
                </c:pt>
                <c:pt idx="12448">
                  <c:v>1450.4</c:v>
                </c:pt>
                <c:pt idx="12449">
                  <c:v>1451.4</c:v>
                </c:pt>
                <c:pt idx="12450">
                  <c:v>1450.4</c:v>
                </c:pt>
                <c:pt idx="12451">
                  <c:v>1449</c:v>
                </c:pt>
                <c:pt idx="12452">
                  <c:v>1450</c:v>
                </c:pt>
                <c:pt idx="12453">
                  <c:v>1448.6</c:v>
                </c:pt>
                <c:pt idx="12454">
                  <c:v>1449.2</c:v>
                </c:pt>
                <c:pt idx="12455">
                  <c:v>1448.8</c:v>
                </c:pt>
                <c:pt idx="12456">
                  <c:v>1447.2</c:v>
                </c:pt>
                <c:pt idx="12457">
                  <c:v>1447.3</c:v>
                </c:pt>
                <c:pt idx="12458">
                  <c:v>1448.2</c:v>
                </c:pt>
                <c:pt idx="12459">
                  <c:v>1448.6</c:v>
                </c:pt>
                <c:pt idx="12460">
                  <c:v>1447.9</c:v>
                </c:pt>
                <c:pt idx="12461">
                  <c:v>1447.4</c:v>
                </c:pt>
                <c:pt idx="12462">
                  <c:v>1447.1</c:v>
                </c:pt>
                <c:pt idx="12463">
                  <c:v>1446.6</c:v>
                </c:pt>
                <c:pt idx="12464">
                  <c:v>1446.2</c:v>
                </c:pt>
                <c:pt idx="12465">
                  <c:v>1445.2</c:v>
                </c:pt>
                <c:pt idx="12466">
                  <c:v>1441.5</c:v>
                </c:pt>
                <c:pt idx="12467">
                  <c:v>1443.6</c:v>
                </c:pt>
                <c:pt idx="12468">
                  <c:v>1441.7</c:v>
                </c:pt>
                <c:pt idx="12469">
                  <c:v>1442.3</c:v>
                </c:pt>
                <c:pt idx="12470">
                  <c:v>1444.1</c:v>
                </c:pt>
                <c:pt idx="12471">
                  <c:v>1444.2</c:v>
                </c:pt>
                <c:pt idx="12472">
                  <c:v>1443.6</c:v>
                </c:pt>
                <c:pt idx="12473">
                  <c:v>1443.2</c:v>
                </c:pt>
                <c:pt idx="12474">
                  <c:v>1443.7</c:v>
                </c:pt>
                <c:pt idx="12475">
                  <c:v>1444.1</c:v>
                </c:pt>
                <c:pt idx="12476">
                  <c:v>1443.2</c:v>
                </c:pt>
                <c:pt idx="12477">
                  <c:v>1442.3</c:v>
                </c:pt>
                <c:pt idx="12478">
                  <c:v>1442.3</c:v>
                </c:pt>
                <c:pt idx="12479">
                  <c:v>1442.3</c:v>
                </c:pt>
                <c:pt idx="12480">
                  <c:v>1442.3</c:v>
                </c:pt>
                <c:pt idx="12481">
                  <c:v>1442.8</c:v>
                </c:pt>
                <c:pt idx="12482">
                  <c:v>1442.8</c:v>
                </c:pt>
                <c:pt idx="12483">
                  <c:v>1442.5</c:v>
                </c:pt>
                <c:pt idx="12484">
                  <c:v>1442.3</c:v>
                </c:pt>
                <c:pt idx="12485">
                  <c:v>1442.4</c:v>
                </c:pt>
                <c:pt idx="12486">
                  <c:v>1442.7</c:v>
                </c:pt>
                <c:pt idx="12487">
                  <c:v>1442.2</c:v>
                </c:pt>
                <c:pt idx="12488">
                  <c:v>1438</c:v>
                </c:pt>
                <c:pt idx="12489">
                  <c:v>1442.1</c:v>
                </c:pt>
                <c:pt idx="12490">
                  <c:v>1441.4</c:v>
                </c:pt>
                <c:pt idx="12491">
                  <c:v>1441</c:v>
                </c:pt>
                <c:pt idx="12492">
                  <c:v>1441.8</c:v>
                </c:pt>
                <c:pt idx="12493">
                  <c:v>1441.9</c:v>
                </c:pt>
                <c:pt idx="12494">
                  <c:v>1441</c:v>
                </c:pt>
                <c:pt idx="12495">
                  <c:v>1441.9</c:v>
                </c:pt>
                <c:pt idx="12496">
                  <c:v>1437.4</c:v>
                </c:pt>
                <c:pt idx="12497">
                  <c:v>1440.5</c:v>
                </c:pt>
                <c:pt idx="12498">
                  <c:v>1437</c:v>
                </c:pt>
                <c:pt idx="12499">
                  <c:v>1440.2</c:v>
                </c:pt>
                <c:pt idx="12500">
                  <c:v>1438.8</c:v>
                </c:pt>
                <c:pt idx="12501">
                  <c:v>1440.1</c:v>
                </c:pt>
                <c:pt idx="12502">
                  <c:v>1435.2</c:v>
                </c:pt>
                <c:pt idx="12503">
                  <c:v>1437.9</c:v>
                </c:pt>
                <c:pt idx="12504">
                  <c:v>1438.7</c:v>
                </c:pt>
                <c:pt idx="12505">
                  <c:v>1438</c:v>
                </c:pt>
                <c:pt idx="12506">
                  <c:v>1437.6</c:v>
                </c:pt>
                <c:pt idx="12507">
                  <c:v>1438.2</c:v>
                </c:pt>
                <c:pt idx="12508">
                  <c:v>1437.1</c:v>
                </c:pt>
                <c:pt idx="12509">
                  <c:v>1438.9</c:v>
                </c:pt>
                <c:pt idx="12510">
                  <c:v>1438.6</c:v>
                </c:pt>
                <c:pt idx="12511">
                  <c:v>1436</c:v>
                </c:pt>
                <c:pt idx="12512">
                  <c:v>1437.4</c:v>
                </c:pt>
                <c:pt idx="12513">
                  <c:v>1435.6</c:v>
                </c:pt>
                <c:pt idx="12514">
                  <c:v>1438.4</c:v>
                </c:pt>
                <c:pt idx="12515">
                  <c:v>1438.5</c:v>
                </c:pt>
                <c:pt idx="12516">
                  <c:v>1438.2</c:v>
                </c:pt>
                <c:pt idx="12517">
                  <c:v>1437.8</c:v>
                </c:pt>
                <c:pt idx="12518">
                  <c:v>1437.4</c:v>
                </c:pt>
                <c:pt idx="12519">
                  <c:v>1437.9</c:v>
                </c:pt>
                <c:pt idx="12520">
                  <c:v>1437.9</c:v>
                </c:pt>
                <c:pt idx="12521">
                  <c:v>1434.7</c:v>
                </c:pt>
                <c:pt idx="12522">
                  <c:v>1437.8</c:v>
                </c:pt>
                <c:pt idx="12523">
                  <c:v>1436.5</c:v>
                </c:pt>
                <c:pt idx="12524">
                  <c:v>1436.5</c:v>
                </c:pt>
                <c:pt idx="12525">
                  <c:v>1434.3</c:v>
                </c:pt>
                <c:pt idx="12526">
                  <c:v>1434.7</c:v>
                </c:pt>
                <c:pt idx="12527">
                  <c:v>1434.3</c:v>
                </c:pt>
                <c:pt idx="12528">
                  <c:v>1432.5</c:v>
                </c:pt>
                <c:pt idx="12529">
                  <c:v>1432.1</c:v>
                </c:pt>
                <c:pt idx="12530">
                  <c:v>1434.6</c:v>
                </c:pt>
                <c:pt idx="12531">
                  <c:v>1434.3</c:v>
                </c:pt>
                <c:pt idx="12532">
                  <c:v>1434.4</c:v>
                </c:pt>
                <c:pt idx="12533">
                  <c:v>1433.3</c:v>
                </c:pt>
                <c:pt idx="12534">
                  <c:v>1433.6</c:v>
                </c:pt>
                <c:pt idx="12535">
                  <c:v>1432.7</c:v>
                </c:pt>
                <c:pt idx="12536">
                  <c:v>1428.3</c:v>
                </c:pt>
                <c:pt idx="12537">
                  <c:v>1431.9</c:v>
                </c:pt>
                <c:pt idx="12538">
                  <c:v>1430.9</c:v>
                </c:pt>
                <c:pt idx="12539">
                  <c:v>1432.2</c:v>
                </c:pt>
                <c:pt idx="12540">
                  <c:v>1431.6</c:v>
                </c:pt>
                <c:pt idx="12541">
                  <c:v>1432.2</c:v>
                </c:pt>
                <c:pt idx="12542">
                  <c:v>1433</c:v>
                </c:pt>
                <c:pt idx="12543">
                  <c:v>1431.7</c:v>
                </c:pt>
                <c:pt idx="12544">
                  <c:v>1431.7</c:v>
                </c:pt>
                <c:pt idx="12545">
                  <c:v>1432.1</c:v>
                </c:pt>
                <c:pt idx="12546">
                  <c:v>1431.7</c:v>
                </c:pt>
                <c:pt idx="12547">
                  <c:v>1431.6</c:v>
                </c:pt>
                <c:pt idx="12548">
                  <c:v>1431.6</c:v>
                </c:pt>
                <c:pt idx="12549">
                  <c:v>1430.8</c:v>
                </c:pt>
                <c:pt idx="12550">
                  <c:v>1430.8</c:v>
                </c:pt>
                <c:pt idx="12551">
                  <c:v>1430.8</c:v>
                </c:pt>
                <c:pt idx="12552">
                  <c:v>1430</c:v>
                </c:pt>
                <c:pt idx="12553">
                  <c:v>1430.3</c:v>
                </c:pt>
                <c:pt idx="12554">
                  <c:v>1430.3</c:v>
                </c:pt>
                <c:pt idx="12555">
                  <c:v>1430.2</c:v>
                </c:pt>
                <c:pt idx="12556">
                  <c:v>1429.3</c:v>
                </c:pt>
                <c:pt idx="12557">
                  <c:v>1430.2</c:v>
                </c:pt>
                <c:pt idx="12558">
                  <c:v>1430</c:v>
                </c:pt>
                <c:pt idx="12559">
                  <c:v>1430.1</c:v>
                </c:pt>
                <c:pt idx="12560">
                  <c:v>1426.1</c:v>
                </c:pt>
                <c:pt idx="12561">
                  <c:v>1428.1</c:v>
                </c:pt>
                <c:pt idx="12562">
                  <c:v>1428.3</c:v>
                </c:pt>
                <c:pt idx="12563">
                  <c:v>1428.8</c:v>
                </c:pt>
                <c:pt idx="12564">
                  <c:v>1429.4</c:v>
                </c:pt>
                <c:pt idx="12565">
                  <c:v>1429.5</c:v>
                </c:pt>
                <c:pt idx="12566">
                  <c:v>1428.7</c:v>
                </c:pt>
                <c:pt idx="12567">
                  <c:v>1429</c:v>
                </c:pt>
                <c:pt idx="12568">
                  <c:v>1429</c:v>
                </c:pt>
                <c:pt idx="12569">
                  <c:v>1428.1</c:v>
                </c:pt>
                <c:pt idx="12570">
                  <c:v>1429</c:v>
                </c:pt>
                <c:pt idx="12571">
                  <c:v>1428.6</c:v>
                </c:pt>
                <c:pt idx="12572">
                  <c:v>1425.5</c:v>
                </c:pt>
                <c:pt idx="12573">
                  <c:v>1427.7</c:v>
                </c:pt>
                <c:pt idx="12574">
                  <c:v>1427.3</c:v>
                </c:pt>
                <c:pt idx="12575">
                  <c:v>1425.9</c:v>
                </c:pt>
                <c:pt idx="12576">
                  <c:v>1426.8</c:v>
                </c:pt>
                <c:pt idx="12577">
                  <c:v>1426.4</c:v>
                </c:pt>
                <c:pt idx="12578">
                  <c:v>1426.3</c:v>
                </c:pt>
                <c:pt idx="12579">
                  <c:v>1426.8</c:v>
                </c:pt>
                <c:pt idx="12580">
                  <c:v>1426.6</c:v>
                </c:pt>
                <c:pt idx="12581">
                  <c:v>1425.8</c:v>
                </c:pt>
                <c:pt idx="12582">
                  <c:v>1426.6</c:v>
                </c:pt>
                <c:pt idx="12583">
                  <c:v>1424.9</c:v>
                </c:pt>
                <c:pt idx="12584">
                  <c:v>1425.1</c:v>
                </c:pt>
                <c:pt idx="12585">
                  <c:v>1424.9</c:v>
                </c:pt>
                <c:pt idx="12586">
                  <c:v>1424.9</c:v>
                </c:pt>
                <c:pt idx="12587">
                  <c:v>1423.6</c:v>
                </c:pt>
                <c:pt idx="12588">
                  <c:v>1422.7</c:v>
                </c:pt>
                <c:pt idx="12589">
                  <c:v>1425.5</c:v>
                </c:pt>
                <c:pt idx="12590">
                  <c:v>1424.6</c:v>
                </c:pt>
                <c:pt idx="12591">
                  <c:v>1423.3</c:v>
                </c:pt>
                <c:pt idx="12592">
                  <c:v>1425.8</c:v>
                </c:pt>
                <c:pt idx="12593">
                  <c:v>1424.6</c:v>
                </c:pt>
                <c:pt idx="12594">
                  <c:v>1425.9</c:v>
                </c:pt>
                <c:pt idx="12595">
                  <c:v>1421.5</c:v>
                </c:pt>
                <c:pt idx="12596">
                  <c:v>1425</c:v>
                </c:pt>
                <c:pt idx="12597">
                  <c:v>1422.4</c:v>
                </c:pt>
                <c:pt idx="12598">
                  <c:v>1422.4</c:v>
                </c:pt>
                <c:pt idx="12599">
                  <c:v>1424.7</c:v>
                </c:pt>
                <c:pt idx="12600">
                  <c:v>1425.1</c:v>
                </c:pt>
                <c:pt idx="12601">
                  <c:v>1425.5</c:v>
                </c:pt>
                <c:pt idx="12602">
                  <c:v>1425.4</c:v>
                </c:pt>
                <c:pt idx="12603">
                  <c:v>1424</c:v>
                </c:pt>
                <c:pt idx="12604">
                  <c:v>1423.2</c:v>
                </c:pt>
                <c:pt idx="12605">
                  <c:v>1424.8</c:v>
                </c:pt>
                <c:pt idx="12606">
                  <c:v>1424.6</c:v>
                </c:pt>
                <c:pt idx="12607">
                  <c:v>1424.1</c:v>
                </c:pt>
                <c:pt idx="12608">
                  <c:v>1423.6</c:v>
                </c:pt>
                <c:pt idx="12609">
                  <c:v>1423.1</c:v>
                </c:pt>
                <c:pt idx="12610">
                  <c:v>1422.9</c:v>
                </c:pt>
                <c:pt idx="12611">
                  <c:v>1422.6</c:v>
                </c:pt>
                <c:pt idx="12612">
                  <c:v>1421.4</c:v>
                </c:pt>
                <c:pt idx="12613">
                  <c:v>1422.8</c:v>
                </c:pt>
                <c:pt idx="12614">
                  <c:v>1422.7</c:v>
                </c:pt>
                <c:pt idx="12615">
                  <c:v>1423.3</c:v>
                </c:pt>
                <c:pt idx="12616">
                  <c:v>1423.6</c:v>
                </c:pt>
                <c:pt idx="12617">
                  <c:v>1422.8</c:v>
                </c:pt>
                <c:pt idx="12618">
                  <c:v>1423.2</c:v>
                </c:pt>
                <c:pt idx="12619">
                  <c:v>1423.7</c:v>
                </c:pt>
                <c:pt idx="12620">
                  <c:v>1421.5</c:v>
                </c:pt>
                <c:pt idx="12621">
                  <c:v>1422</c:v>
                </c:pt>
                <c:pt idx="12622">
                  <c:v>1422.3</c:v>
                </c:pt>
                <c:pt idx="12623">
                  <c:v>1421.9</c:v>
                </c:pt>
                <c:pt idx="12624">
                  <c:v>1421.1</c:v>
                </c:pt>
                <c:pt idx="12625">
                  <c:v>1422.3</c:v>
                </c:pt>
                <c:pt idx="12626">
                  <c:v>1421.4</c:v>
                </c:pt>
                <c:pt idx="12627">
                  <c:v>1421.9</c:v>
                </c:pt>
                <c:pt idx="12628">
                  <c:v>1420.6</c:v>
                </c:pt>
                <c:pt idx="12629">
                  <c:v>1422.6</c:v>
                </c:pt>
                <c:pt idx="12630">
                  <c:v>1421.1</c:v>
                </c:pt>
                <c:pt idx="12631">
                  <c:v>1421.2</c:v>
                </c:pt>
                <c:pt idx="12632">
                  <c:v>1421.4</c:v>
                </c:pt>
                <c:pt idx="12633">
                  <c:v>1417.8</c:v>
                </c:pt>
                <c:pt idx="12634">
                  <c:v>1419.8</c:v>
                </c:pt>
                <c:pt idx="12635">
                  <c:v>1421.4</c:v>
                </c:pt>
                <c:pt idx="12636">
                  <c:v>1421.8</c:v>
                </c:pt>
                <c:pt idx="12637">
                  <c:v>1421.1</c:v>
                </c:pt>
                <c:pt idx="12638">
                  <c:v>1421.4</c:v>
                </c:pt>
                <c:pt idx="12639">
                  <c:v>1421</c:v>
                </c:pt>
                <c:pt idx="12640">
                  <c:v>1420.6</c:v>
                </c:pt>
                <c:pt idx="12641">
                  <c:v>1421.5</c:v>
                </c:pt>
                <c:pt idx="12642">
                  <c:v>1421.5</c:v>
                </c:pt>
                <c:pt idx="12643">
                  <c:v>1420.6</c:v>
                </c:pt>
                <c:pt idx="12644">
                  <c:v>1420.5</c:v>
                </c:pt>
                <c:pt idx="12645">
                  <c:v>1418.8</c:v>
                </c:pt>
                <c:pt idx="12646">
                  <c:v>1420.1</c:v>
                </c:pt>
                <c:pt idx="12647">
                  <c:v>1420.5</c:v>
                </c:pt>
                <c:pt idx="12648">
                  <c:v>1421.4</c:v>
                </c:pt>
                <c:pt idx="12649">
                  <c:v>1420</c:v>
                </c:pt>
                <c:pt idx="12650">
                  <c:v>1420</c:v>
                </c:pt>
                <c:pt idx="12651">
                  <c:v>1419.6</c:v>
                </c:pt>
                <c:pt idx="12652">
                  <c:v>1419.6</c:v>
                </c:pt>
                <c:pt idx="12653">
                  <c:v>1419.1</c:v>
                </c:pt>
                <c:pt idx="12654">
                  <c:v>1419.3</c:v>
                </c:pt>
                <c:pt idx="12655">
                  <c:v>1419.2</c:v>
                </c:pt>
                <c:pt idx="12656">
                  <c:v>1418.1</c:v>
                </c:pt>
                <c:pt idx="12657">
                  <c:v>1418.8</c:v>
                </c:pt>
                <c:pt idx="12658">
                  <c:v>1418.4</c:v>
                </c:pt>
                <c:pt idx="12659">
                  <c:v>1416.6</c:v>
                </c:pt>
                <c:pt idx="12660">
                  <c:v>1418.7</c:v>
                </c:pt>
                <c:pt idx="12661">
                  <c:v>1416.9</c:v>
                </c:pt>
                <c:pt idx="12662">
                  <c:v>1417.8</c:v>
                </c:pt>
                <c:pt idx="12663">
                  <c:v>1417.9</c:v>
                </c:pt>
                <c:pt idx="12664">
                  <c:v>1416.2</c:v>
                </c:pt>
                <c:pt idx="12665">
                  <c:v>1416.6</c:v>
                </c:pt>
                <c:pt idx="12666">
                  <c:v>1414</c:v>
                </c:pt>
                <c:pt idx="12667">
                  <c:v>1415.7</c:v>
                </c:pt>
                <c:pt idx="12668">
                  <c:v>1414.9</c:v>
                </c:pt>
                <c:pt idx="12669">
                  <c:v>1415.8</c:v>
                </c:pt>
                <c:pt idx="12670">
                  <c:v>1414.5</c:v>
                </c:pt>
                <c:pt idx="12671">
                  <c:v>1415.4</c:v>
                </c:pt>
                <c:pt idx="12672">
                  <c:v>1415.4</c:v>
                </c:pt>
                <c:pt idx="12673">
                  <c:v>1414.5</c:v>
                </c:pt>
                <c:pt idx="12674">
                  <c:v>1414.4</c:v>
                </c:pt>
                <c:pt idx="12675">
                  <c:v>1414.6</c:v>
                </c:pt>
                <c:pt idx="12676">
                  <c:v>1414.4</c:v>
                </c:pt>
                <c:pt idx="12677">
                  <c:v>1412.5</c:v>
                </c:pt>
                <c:pt idx="12678">
                  <c:v>1413</c:v>
                </c:pt>
                <c:pt idx="12679">
                  <c:v>1411.3</c:v>
                </c:pt>
                <c:pt idx="12680">
                  <c:v>1412.1</c:v>
                </c:pt>
                <c:pt idx="12681">
                  <c:v>1412.7</c:v>
                </c:pt>
                <c:pt idx="12682">
                  <c:v>1412.3</c:v>
                </c:pt>
                <c:pt idx="12683">
                  <c:v>1412.2</c:v>
                </c:pt>
                <c:pt idx="12684">
                  <c:v>1411</c:v>
                </c:pt>
                <c:pt idx="12685">
                  <c:v>1411.9</c:v>
                </c:pt>
                <c:pt idx="12686">
                  <c:v>1411.9</c:v>
                </c:pt>
                <c:pt idx="12687">
                  <c:v>1411.5</c:v>
                </c:pt>
                <c:pt idx="12688">
                  <c:v>1411.5</c:v>
                </c:pt>
                <c:pt idx="12689">
                  <c:v>1409.8</c:v>
                </c:pt>
                <c:pt idx="12690">
                  <c:v>1410.6</c:v>
                </c:pt>
                <c:pt idx="12691">
                  <c:v>1408.1</c:v>
                </c:pt>
                <c:pt idx="12692">
                  <c:v>1408.4</c:v>
                </c:pt>
                <c:pt idx="12693">
                  <c:v>1408.5</c:v>
                </c:pt>
                <c:pt idx="12694">
                  <c:v>1407.7</c:v>
                </c:pt>
                <c:pt idx="12695">
                  <c:v>1408.1</c:v>
                </c:pt>
                <c:pt idx="12696">
                  <c:v>1406.3</c:v>
                </c:pt>
                <c:pt idx="12697">
                  <c:v>1406.8</c:v>
                </c:pt>
                <c:pt idx="12698">
                  <c:v>1405.1</c:v>
                </c:pt>
                <c:pt idx="12699">
                  <c:v>1404.8</c:v>
                </c:pt>
                <c:pt idx="12700">
                  <c:v>1405.4</c:v>
                </c:pt>
                <c:pt idx="12701">
                  <c:v>1404.9</c:v>
                </c:pt>
                <c:pt idx="12702">
                  <c:v>1404.4</c:v>
                </c:pt>
                <c:pt idx="12703">
                  <c:v>1404.1</c:v>
                </c:pt>
                <c:pt idx="12704">
                  <c:v>1403.4</c:v>
                </c:pt>
                <c:pt idx="12705">
                  <c:v>1402.9</c:v>
                </c:pt>
                <c:pt idx="12706">
                  <c:v>1403.1</c:v>
                </c:pt>
                <c:pt idx="12707">
                  <c:v>1402.7</c:v>
                </c:pt>
                <c:pt idx="12708">
                  <c:v>1402.4</c:v>
                </c:pt>
                <c:pt idx="12709">
                  <c:v>1400.4</c:v>
                </c:pt>
                <c:pt idx="12710">
                  <c:v>1402.1</c:v>
                </c:pt>
                <c:pt idx="12711">
                  <c:v>1401.3</c:v>
                </c:pt>
                <c:pt idx="12712">
                  <c:v>1400.9</c:v>
                </c:pt>
                <c:pt idx="12713">
                  <c:v>1399.5</c:v>
                </c:pt>
                <c:pt idx="12714">
                  <c:v>1399.5</c:v>
                </c:pt>
                <c:pt idx="12715">
                  <c:v>1399.6</c:v>
                </c:pt>
                <c:pt idx="12716">
                  <c:v>1397.5</c:v>
                </c:pt>
                <c:pt idx="12717">
                  <c:v>1397.4</c:v>
                </c:pt>
                <c:pt idx="12718">
                  <c:v>1396.2</c:v>
                </c:pt>
                <c:pt idx="12719">
                  <c:v>1398.3</c:v>
                </c:pt>
                <c:pt idx="12720">
                  <c:v>1398.8</c:v>
                </c:pt>
                <c:pt idx="12721">
                  <c:v>1397.5</c:v>
                </c:pt>
                <c:pt idx="12722">
                  <c:v>1397</c:v>
                </c:pt>
                <c:pt idx="12723">
                  <c:v>1395.5</c:v>
                </c:pt>
                <c:pt idx="12724">
                  <c:v>1396.9</c:v>
                </c:pt>
                <c:pt idx="12725">
                  <c:v>1396.9</c:v>
                </c:pt>
                <c:pt idx="12726">
                  <c:v>1396.2</c:v>
                </c:pt>
                <c:pt idx="12727">
                  <c:v>1396.1</c:v>
                </c:pt>
                <c:pt idx="12728">
                  <c:v>1396.4</c:v>
                </c:pt>
                <c:pt idx="12729">
                  <c:v>1394.8</c:v>
                </c:pt>
                <c:pt idx="12730">
                  <c:v>1394.4</c:v>
                </c:pt>
                <c:pt idx="12731">
                  <c:v>1394.5</c:v>
                </c:pt>
                <c:pt idx="12732">
                  <c:v>1394.1</c:v>
                </c:pt>
                <c:pt idx="12733">
                  <c:v>1394.5</c:v>
                </c:pt>
                <c:pt idx="12734">
                  <c:v>1394.1</c:v>
                </c:pt>
                <c:pt idx="12735">
                  <c:v>1394.5</c:v>
                </c:pt>
                <c:pt idx="12736">
                  <c:v>1394.5</c:v>
                </c:pt>
                <c:pt idx="12737">
                  <c:v>1394.2</c:v>
                </c:pt>
                <c:pt idx="12738">
                  <c:v>1394.1</c:v>
                </c:pt>
                <c:pt idx="12739">
                  <c:v>1392.8</c:v>
                </c:pt>
                <c:pt idx="12740">
                  <c:v>1392</c:v>
                </c:pt>
                <c:pt idx="12741">
                  <c:v>1393.3</c:v>
                </c:pt>
                <c:pt idx="12742">
                  <c:v>1392</c:v>
                </c:pt>
                <c:pt idx="12743">
                  <c:v>1393.7</c:v>
                </c:pt>
                <c:pt idx="12744">
                  <c:v>1392.4</c:v>
                </c:pt>
                <c:pt idx="12745">
                  <c:v>1393.7</c:v>
                </c:pt>
                <c:pt idx="12746">
                  <c:v>1394.4</c:v>
                </c:pt>
                <c:pt idx="12747">
                  <c:v>1394.2</c:v>
                </c:pt>
                <c:pt idx="12748">
                  <c:v>1393.5</c:v>
                </c:pt>
                <c:pt idx="12749">
                  <c:v>1393</c:v>
                </c:pt>
                <c:pt idx="12750">
                  <c:v>1394.3</c:v>
                </c:pt>
                <c:pt idx="12751">
                  <c:v>1393.3</c:v>
                </c:pt>
                <c:pt idx="12752">
                  <c:v>1394.5</c:v>
                </c:pt>
                <c:pt idx="12753">
                  <c:v>1393.2</c:v>
                </c:pt>
                <c:pt idx="12754">
                  <c:v>1394.6</c:v>
                </c:pt>
                <c:pt idx="12755">
                  <c:v>1395.2</c:v>
                </c:pt>
                <c:pt idx="12756">
                  <c:v>1394.5</c:v>
                </c:pt>
                <c:pt idx="12757">
                  <c:v>1394.6</c:v>
                </c:pt>
                <c:pt idx="12758">
                  <c:v>1395</c:v>
                </c:pt>
                <c:pt idx="12759">
                  <c:v>1395</c:v>
                </c:pt>
                <c:pt idx="12760">
                  <c:v>1394.6</c:v>
                </c:pt>
                <c:pt idx="12761">
                  <c:v>1394.6</c:v>
                </c:pt>
                <c:pt idx="12762">
                  <c:v>1394.2</c:v>
                </c:pt>
                <c:pt idx="12763">
                  <c:v>1394.6</c:v>
                </c:pt>
                <c:pt idx="12764">
                  <c:v>1395</c:v>
                </c:pt>
                <c:pt idx="12765">
                  <c:v>1394.6</c:v>
                </c:pt>
                <c:pt idx="12766">
                  <c:v>1394.5</c:v>
                </c:pt>
                <c:pt idx="12767">
                  <c:v>1394.6</c:v>
                </c:pt>
                <c:pt idx="12768">
                  <c:v>1394.6</c:v>
                </c:pt>
                <c:pt idx="12769">
                  <c:v>1393.8</c:v>
                </c:pt>
                <c:pt idx="12770">
                  <c:v>1394.9</c:v>
                </c:pt>
                <c:pt idx="12771">
                  <c:v>1394.4</c:v>
                </c:pt>
                <c:pt idx="12772">
                  <c:v>1394.1</c:v>
                </c:pt>
                <c:pt idx="12773">
                  <c:v>1393.9</c:v>
                </c:pt>
                <c:pt idx="12774">
                  <c:v>1394</c:v>
                </c:pt>
                <c:pt idx="12775">
                  <c:v>1393.8</c:v>
                </c:pt>
                <c:pt idx="12776">
                  <c:v>1393.4</c:v>
                </c:pt>
                <c:pt idx="12777">
                  <c:v>1392.8</c:v>
                </c:pt>
                <c:pt idx="12778">
                  <c:v>1392.9</c:v>
                </c:pt>
                <c:pt idx="12779">
                  <c:v>1392.6</c:v>
                </c:pt>
                <c:pt idx="12780">
                  <c:v>1392.4</c:v>
                </c:pt>
                <c:pt idx="12781">
                  <c:v>1392.9</c:v>
                </c:pt>
                <c:pt idx="12782">
                  <c:v>1393.3</c:v>
                </c:pt>
                <c:pt idx="12783">
                  <c:v>1391.5</c:v>
                </c:pt>
                <c:pt idx="12784">
                  <c:v>1392.8</c:v>
                </c:pt>
                <c:pt idx="12785">
                  <c:v>1392.8</c:v>
                </c:pt>
                <c:pt idx="12786">
                  <c:v>1392.4</c:v>
                </c:pt>
                <c:pt idx="12787">
                  <c:v>1392</c:v>
                </c:pt>
                <c:pt idx="12788">
                  <c:v>1390.3</c:v>
                </c:pt>
                <c:pt idx="12789">
                  <c:v>1390.8</c:v>
                </c:pt>
                <c:pt idx="12790">
                  <c:v>1390.8</c:v>
                </c:pt>
                <c:pt idx="12791">
                  <c:v>1391.1</c:v>
                </c:pt>
                <c:pt idx="12792">
                  <c:v>1390.4</c:v>
                </c:pt>
                <c:pt idx="12793">
                  <c:v>1390.4</c:v>
                </c:pt>
                <c:pt idx="12794">
                  <c:v>1389.5</c:v>
                </c:pt>
                <c:pt idx="12795">
                  <c:v>1389.9</c:v>
                </c:pt>
                <c:pt idx="12796">
                  <c:v>1389.5</c:v>
                </c:pt>
                <c:pt idx="12797">
                  <c:v>1389.8</c:v>
                </c:pt>
                <c:pt idx="12798">
                  <c:v>1389.1</c:v>
                </c:pt>
                <c:pt idx="12799">
                  <c:v>1388.6</c:v>
                </c:pt>
                <c:pt idx="12800">
                  <c:v>1388.8</c:v>
                </c:pt>
                <c:pt idx="12801">
                  <c:v>1388.4</c:v>
                </c:pt>
                <c:pt idx="12802">
                  <c:v>1388.6</c:v>
                </c:pt>
                <c:pt idx="12803">
                  <c:v>1388.7</c:v>
                </c:pt>
                <c:pt idx="12804">
                  <c:v>1388.7</c:v>
                </c:pt>
                <c:pt idx="12805">
                  <c:v>1388.6</c:v>
                </c:pt>
                <c:pt idx="12806">
                  <c:v>1388.6</c:v>
                </c:pt>
                <c:pt idx="12807">
                  <c:v>1389.1</c:v>
                </c:pt>
                <c:pt idx="12808">
                  <c:v>1388.6</c:v>
                </c:pt>
                <c:pt idx="12809">
                  <c:v>1387.8</c:v>
                </c:pt>
                <c:pt idx="12810">
                  <c:v>1388.7</c:v>
                </c:pt>
                <c:pt idx="12811">
                  <c:v>1388.6</c:v>
                </c:pt>
                <c:pt idx="12812">
                  <c:v>1387.8</c:v>
                </c:pt>
                <c:pt idx="12813">
                  <c:v>1386.9</c:v>
                </c:pt>
                <c:pt idx="12814">
                  <c:v>1387.4</c:v>
                </c:pt>
                <c:pt idx="12815">
                  <c:v>1388.6</c:v>
                </c:pt>
                <c:pt idx="12816">
                  <c:v>1389.7</c:v>
                </c:pt>
                <c:pt idx="12817">
                  <c:v>1388.9</c:v>
                </c:pt>
                <c:pt idx="12818">
                  <c:v>1389.1</c:v>
                </c:pt>
                <c:pt idx="12819">
                  <c:v>1389.7</c:v>
                </c:pt>
                <c:pt idx="12820">
                  <c:v>1389.6</c:v>
                </c:pt>
                <c:pt idx="12821">
                  <c:v>1390.5</c:v>
                </c:pt>
                <c:pt idx="12822">
                  <c:v>1391.2</c:v>
                </c:pt>
                <c:pt idx="12823">
                  <c:v>1391.9</c:v>
                </c:pt>
                <c:pt idx="12824">
                  <c:v>1391.8</c:v>
                </c:pt>
                <c:pt idx="12825">
                  <c:v>1392</c:v>
                </c:pt>
                <c:pt idx="12826">
                  <c:v>1393.4</c:v>
                </c:pt>
                <c:pt idx="12827">
                  <c:v>1393.4</c:v>
                </c:pt>
                <c:pt idx="12828">
                  <c:v>1393.1</c:v>
                </c:pt>
                <c:pt idx="12829">
                  <c:v>1394.3</c:v>
                </c:pt>
                <c:pt idx="12830">
                  <c:v>1394.7</c:v>
                </c:pt>
                <c:pt idx="12831">
                  <c:v>1395.2</c:v>
                </c:pt>
                <c:pt idx="12832">
                  <c:v>1395.6</c:v>
                </c:pt>
                <c:pt idx="12833">
                  <c:v>1395.2</c:v>
                </c:pt>
                <c:pt idx="12834">
                  <c:v>1396.1</c:v>
                </c:pt>
                <c:pt idx="12835">
                  <c:v>1395.6</c:v>
                </c:pt>
                <c:pt idx="12836">
                  <c:v>1395.1</c:v>
                </c:pt>
                <c:pt idx="12837">
                  <c:v>1397.2</c:v>
                </c:pt>
                <c:pt idx="12838">
                  <c:v>1395</c:v>
                </c:pt>
                <c:pt idx="12839">
                  <c:v>1395.6</c:v>
                </c:pt>
                <c:pt idx="12840">
                  <c:v>1395.4</c:v>
                </c:pt>
                <c:pt idx="12841">
                  <c:v>1395</c:v>
                </c:pt>
                <c:pt idx="12842">
                  <c:v>1395</c:v>
                </c:pt>
                <c:pt idx="12843">
                  <c:v>1395.7</c:v>
                </c:pt>
                <c:pt idx="12844">
                  <c:v>1394.2</c:v>
                </c:pt>
                <c:pt idx="12845">
                  <c:v>1394.5</c:v>
                </c:pt>
                <c:pt idx="12846">
                  <c:v>1393.9</c:v>
                </c:pt>
                <c:pt idx="12847">
                  <c:v>1392.6</c:v>
                </c:pt>
                <c:pt idx="12848">
                  <c:v>1393.5</c:v>
                </c:pt>
                <c:pt idx="12849">
                  <c:v>1392.2</c:v>
                </c:pt>
                <c:pt idx="12850">
                  <c:v>1390.9</c:v>
                </c:pt>
                <c:pt idx="12851">
                  <c:v>1391.9</c:v>
                </c:pt>
                <c:pt idx="12852">
                  <c:v>1391.6</c:v>
                </c:pt>
                <c:pt idx="12853">
                  <c:v>1391.8</c:v>
                </c:pt>
                <c:pt idx="12854">
                  <c:v>1391.3</c:v>
                </c:pt>
                <c:pt idx="12855">
                  <c:v>1390.4</c:v>
                </c:pt>
                <c:pt idx="12856">
                  <c:v>1390.9</c:v>
                </c:pt>
                <c:pt idx="12857">
                  <c:v>1385</c:v>
                </c:pt>
                <c:pt idx="12858">
                  <c:v>1388.4</c:v>
                </c:pt>
                <c:pt idx="12859">
                  <c:v>1388.8</c:v>
                </c:pt>
                <c:pt idx="12860">
                  <c:v>1387.6</c:v>
                </c:pt>
                <c:pt idx="12861">
                  <c:v>1386.7</c:v>
                </c:pt>
                <c:pt idx="12862">
                  <c:v>1386.3</c:v>
                </c:pt>
                <c:pt idx="12863">
                  <c:v>1385.9</c:v>
                </c:pt>
                <c:pt idx="12864">
                  <c:v>1385.9</c:v>
                </c:pt>
                <c:pt idx="12865">
                  <c:v>1385.1</c:v>
                </c:pt>
                <c:pt idx="12866">
                  <c:v>1384.6</c:v>
                </c:pt>
                <c:pt idx="12867">
                  <c:v>1384.7</c:v>
                </c:pt>
                <c:pt idx="12868">
                  <c:v>1383</c:v>
                </c:pt>
                <c:pt idx="12869">
                  <c:v>1383</c:v>
                </c:pt>
                <c:pt idx="12870">
                  <c:v>1382.1</c:v>
                </c:pt>
                <c:pt idx="12871">
                  <c:v>1382.8</c:v>
                </c:pt>
                <c:pt idx="12872">
                  <c:v>1382.1</c:v>
                </c:pt>
                <c:pt idx="12873">
                  <c:v>1381.5</c:v>
                </c:pt>
                <c:pt idx="12874">
                  <c:v>1381.6</c:v>
                </c:pt>
                <c:pt idx="12875">
                  <c:v>1381.1</c:v>
                </c:pt>
                <c:pt idx="12876">
                  <c:v>1381.2</c:v>
                </c:pt>
                <c:pt idx="12877">
                  <c:v>1380.5</c:v>
                </c:pt>
                <c:pt idx="12878">
                  <c:v>1380</c:v>
                </c:pt>
                <c:pt idx="12879">
                  <c:v>1380.8</c:v>
                </c:pt>
                <c:pt idx="12880">
                  <c:v>1380.1</c:v>
                </c:pt>
                <c:pt idx="12881">
                  <c:v>1381.7</c:v>
                </c:pt>
                <c:pt idx="12882">
                  <c:v>1381.8</c:v>
                </c:pt>
                <c:pt idx="12883">
                  <c:v>1381</c:v>
                </c:pt>
                <c:pt idx="12884">
                  <c:v>1381</c:v>
                </c:pt>
                <c:pt idx="12885">
                  <c:v>1380.9</c:v>
                </c:pt>
                <c:pt idx="12886">
                  <c:v>1378.5</c:v>
                </c:pt>
                <c:pt idx="12887">
                  <c:v>1378.4</c:v>
                </c:pt>
                <c:pt idx="12888">
                  <c:v>1377.2</c:v>
                </c:pt>
                <c:pt idx="12889">
                  <c:v>1378</c:v>
                </c:pt>
                <c:pt idx="12890">
                  <c:v>1377.1</c:v>
                </c:pt>
                <c:pt idx="12891">
                  <c:v>1377.4</c:v>
                </c:pt>
                <c:pt idx="12892">
                  <c:v>1377.2</c:v>
                </c:pt>
                <c:pt idx="12893">
                  <c:v>1374.2</c:v>
                </c:pt>
                <c:pt idx="12894">
                  <c:v>1376.4</c:v>
                </c:pt>
                <c:pt idx="12895">
                  <c:v>1375.9</c:v>
                </c:pt>
                <c:pt idx="12896">
                  <c:v>1376.1</c:v>
                </c:pt>
                <c:pt idx="12897">
                  <c:v>1376</c:v>
                </c:pt>
                <c:pt idx="12898">
                  <c:v>1375.1</c:v>
                </c:pt>
                <c:pt idx="12899">
                  <c:v>1374.1</c:v>
                </c:pt>
                <c:pt idx="12900">
                  <c:v>1373</c:v>
                </c:pt>
                <c:pt idx="12901">
                  <c:v>1373.1</c:v>
                </c:pt>
                <c:pt idx="12902">
                  <c:v>1373.6</c:v>
                </c:pt>
                <c:pt idx="12903">
                  <c:v>1372.7</c:v>
                </c:pt>
                <c:pt idx="12904">
                  <c:v>1372.8</c:v>
                </c:pt>
                <c:pt idx="12905">
                  <c:v>1372.3</c:v>
                </c:pt>
                <c:pt idx="12906">
                  <c:v>1371.1</c:v>
                </c:pt>
                <c:pt idx="12907">
                  <c:v>1371.1</c:v>
                </c:pt>
                <c:pt idx="12908">
                  <c:v>1370.2</c:v>
                </c:pt>
                <c:pt idx="12909">
                  <c:v>1369.9</c:v>
                </c:pt>
                <c:pt idx="12910">
                  <c:v>1369.2</c:v>
                </c:pt>
                <c:pt idx="12911">
                  <c:v>1369.1</c:v>
                </c:pt>
                <c:pt idx="12912">
                  <c:v>1368.6</c:v>
                </c:pt>
                <c:pt idx="12913">
                  <c:v>1367.9</c:v>
                </c:pt>
                <c:pt idx="12914">
                  <c:v>1367.9</c:v>
                </c:pt>
                <c:pt idx="12915">
                  <c:v>1367.9</c:v>
                </c:pt>
                <c:pt idx="12916">
                  <c:v>1366.7</c:v>
                </c:pt>
                <c:pt idx="12917">
                  <c:v>1366.6</c:v>
                </c:pt>
                <c:pt idx="12918">
                  <c:v>1366.8</c:v>
                </c:pt>
                <c:pt idx="12919">
                  <c:v>1367.3</c:v>
                </c:pt>
                <c:pt idx="12920">
                  <c:v>1366.1</c:v>
                </c:pt>
                <c:pt idx="12921">
                  <c:v>1365.9</c:v>
                </c:pt>
                <c:pt idx="12922">
                  <c:v>1365.7</c:v>
                </c:pt>
                <c:pt idx="12923">
                  <c:v>1366.2</c:v>
                </c:pt>
                <c:pt idx="12924">
                  <c:v>1365.9</c:v>
                </c:pt>
                <c:pt idx="12925">
                  <c:v>1366.3</c:v>
                </c:pt>
                <c:pt idx="12926">
                  <c:v>1366.3</c:v>
                </c:pt>
                <c:pt idx="12927">
                  <c:v>1366.3</c:v>
                </c:pt>
                <c:pt idx="12928">
                  <c:v>1366.3</c:v>
                </c:pt>
                <c:pt idx="12929">
                  <c:v>1367.1</c:v>
                </c:pt>
                <c:pt idx="12930">
                  <c:v>1367.1</c:v>
                </c:pt>
                <c:pt idx="12931">
                  <c:v>1366.7</c:v>
                </c:pt>
                <c:pt idx="12932">
                  <c:v>1367.1</c:v>
                </c:pt>
                <c:pt idx="12933">
                  <c:v>1367.5</c:v>
                </c:pt>
                <c:pt idx="12934">
                  <c:v>1366.7</c:v>
                </c:pt>
                <c:pt idx="12935">
                  <c:v>1367.1</c:v>
                </c:pt>
                <c:pt idx="12936">
                  <c:v>1366.7</c:v>
                </c:pt>
                <c:pt idx="12937">
                  <c:v>1367.6</c:v>
                </c:pt>
                <c:pt idx="12938">
                  <c:v>1366.6</c:v>
                </c:pt>
                <c:pt idx="12939">
                  <c:v>1367.5</c:v>
                </c:pt>
                <c:pt idx="12940">
                  <c:v>1367.5</c:v>
                </c:pt>
                <c:pt idx="12941">
                  <c:v>1367</c:v>
                </c:pt>
                <c:pt idx="12942">
                  <c:v>1366.9</c:v>
                </c:pt>
                <c:pt idx="12943">
                  <c:v>1367.8</c:v>
                </c:pt>
                <c:pt idx="12944">
                  <c:v>1367.3</c:v>
                </c:pt>
                <c:pt idx="12945">
                  <c:v>1366.5</c:v>
                </c:pt>
                <c:pt idx="12946">
                  <c:v>1367.5</c:v>
                </c:pt>
                <c:pt idx="12947">
                  <c:v>1367.4</c:v>
                </c:pt>
                <c:pt idx="12948">
                  <c:v>1367.8</c:v>
                </c:pt>
                <c:pt idx="12949">
                  <c:v>1368.3</c:v>
                </c:pt>
                <c:pt idx="12950">
                  <c:v>1367.5</c:v>
                </c:pt>
                <c:pt idx="12951">
                  <c:v>1367.9</c:v>
                </c:pt>
                <c:pt idx="12952">
                  <c:v>1368.7</c:v>
                </c:pt>
                <c:pt idx="12953">
                  <c:v>1367.9</c:v>
                </c:pt>
                <c:pt idx="12954">
                  <c:v>1367.9</c:v>
                </c:pt>
                <c:pt idx="12955">
                  <c:v>1367.9</c:v>
                </c:pt>
                <c:pt idx="12956">
                  <c:v>1367.1</c:v>
                </c:pt>
                <c:pt idx="12957">
                  <c:v>1367.9</c:v>
                </c:pt>
                <c:pt idx="12958">
                  <c:v>1367.5</c:v>
                </c:pt>
                <c:pt idx="12959">
                  <c:v>1368.3</c:v>
                </c:pt>
                <c:pt idx="12960">
                  <c:v>1367.5</c:v>
                </c:pt>
                <c:pt idx="12961">
                  <c:v>1367.1</c:v>
                </c:pt>
                <c:pt idx="12962">
                  <c:v>1367.4</c:v>
                </c:pt>
                <c:pt idx="12963">
                  <c:v>1367.8</c:v>
                </c:pt>
                <c:pt idx="12964">
                  <c:v>1366.9</c:v>
                </c:pt>
                <c:pt idx="12965">
                  <c:v>1366.6</c:v>
                </c:pt>
                <c:pt idx="12966">
                  <c:v>1366.5</c:v>
                </c:pt>
                <c:pt idx="12967">
                  <c:v>1366.4</c:v>
                </c:pt>
                <c:pt idx="12968">
                  <c:v>1365.9</c:v>
                </c:pt>
                <c:pt idx="12969">
                  <c:v>1365.6</c:v>
                </c:pt>
                <c:pt idx="12970">
                  <c:v>1366</c:v>
                </c:pt>
                <c:pt idx="12971">
                  <c:v>1365.3</c:v>
                </c:pt>
                <c:pt idx="12972">
                  <c:v>1365.8</c:v>
                </c:pt>
                <c:pt idx="12973">
                  <c:v>1366.2</c:v>
                </c:pt>
                <c:pt idx="12974">
                  <c:v>1365.4</c:v>
                </c:pt>
                <c:pt idx="12975">
                  <c:v>1364.2</c:v>
                </c:pt>
                <c:pt idx="12976">
                  <c:v>1365.8</c:v>
                </c:pt>
                <c:pt idx="12977">
                  <c:v>1365</c:v>
                </c:pt>
                <c:pt idx="12978">
                  <c:v>1364.5</c:v>
                </c:pt>
                <c:pt idx="12979">
                  <c:v>1364.6</c:v>
                </c:pt>
                <c:pt idx="12980">
                  <c:v>1365</c:v>
                </c:pt>
                <c:pt idx="12981">
                  <c:v>1364.5</c:v>
                </c:pt>
                <c:pt idx="12982">
                  <c:v>1364.2</c:v>
                </c:pt>
                <c:pt idx="12983">
                  <c:v>1364.2</c:v>
                </c:pt>
                <c:pt idx="12984">
                  <c:v>1363.8</c:v>
                </c:pt>
                <c:pt idx="12985">
                  <c:v>1363.3</c:v>
                </c:pt>
                <c:pt idx="12986">
                  <c:v>1363.8</c:v>
                </c:pt>
                <c:pt idx="12987">
                  <c:v>1363.3</c:v>
                </c:pt>
                <c:pt idx="12988">
                  <c:v>1363.6</c:v>
                </c:pt>
                <c:pt idx="12989">
                  <c:v>1363.6</c:v>
                </c:pt>
                <c:pt idx="12990">
                  <c:v>1364.1</c:v>
                </c:pt>
                <c:pt idx="12991">
                  <c:v>1364</c:v>
                </c:pt>
                <c:pt idx="12992">
                  <c:v>1364</c:v>
                </c:pt>
                <c:pt idx="12993">
                  <c:v>1363.1</c:v>
                </c:pt>
                <c:pt idx="12994">
                  <c:v>1361.7</c:v>
                </c:pt>
                <c:pt idx="12995">
                  <c:v>1363.6</c:v>
                </c:pt>
                <c:pt idx="12996">
                  <c:v>1363.3</c:v>
                </c:pt>
                <c:pt idx="12997">
                  <c:v>1363.7</c:v>
                </c:pt>
                <c:pt idx="12998">
                  <c:v>1363.7</c:v>
                </c:pt>
                <c:pt idx="12999">
                  <c:v>1363.4</c:v>
                </c:pt>
                <c:pt idx="13000">
                  <c:v>1363.2</c:v>
                </c:pt>
                <c:pt idx="13001">
                  <c:v>1363.3</c:v>
                </c:pt>
                <c:pt idx="13002">
                  <c:v>1362.9</c:v>
                </c:pt>
                <c:pt idx="13003">
                  <c:v>1362.9</c:v>
                </c:pt>
                <c:pt idx="13004">
                  <c:v>1362.3</c:v>
                </c:pt>
                <c:pt idx="13005">
                  <c:v>1361.2</c:v>
                </c:pt>
                <c:pt idx="13006">
                  <c:v>1361.6</c:v>
                </c:pt>
                <c:pt idx="13007">
                  <c:v>1360.9</c:v>
                </c:pt>
                <c:pt idx="13008">
                  <c:v>1362</c:v>
                </c:pt>
                <c:pt idx="13009">
                  <c:v>1360.9</c:v>
                </c:pt>
                <c:pt idx="13010">
                  <c:v>1361.3</c:v>
                </c:pt>
                <c:pt idx="13011">
                  <c:v>1360.4</c:v>
                </c:pt>
                <c:pt idx="13012">
                  <c:v>1360.4</c:v>
                </c:pt>
                <c:pt idx="13013">
                  <c:v>1360</c:v>
                </c:pt>
                <c:pt idx="13014">
                  <c:v>1360</c:v>
                </c:pt>
                <c:pt idx="13015">
                  <c:v>1360.4</c:v>
                </c:pt>
                <c:pt idx="13016">
                  <c:v>1359.6</c:v>
                </c:pt>
                <c:pt idx="13017">
                  <c:v>1359.4</c:v>
                </c:pt>
                <c:pt idx="13018">
                  <c:v>1358.8</c:v>
                </c:pt>
                <c:pt idx="13019">
                  <c:v>1358.4</c:v>
                </c:pt>
                <c:pt idx="13020">
                  <c:v>1357.9</c:v>
                </c:pt>
                <c:pt idx="13021">
                  <c:v>1358</c:v>
                </c:pt>
                <c:pt idx="13022">
                  <c:v>1358</c:v>
                </c:pt>
                <c:pt idx="13023">
                  <c:v>1357.2</c:v>
                </c:pt>
                <c:pt idx="13024">
                  <c:v>1358.1</c:v>
                </c:pt>
                <c:pt idx="13025">
                  <c:v>1358</c:v>
                </c:pt>
                <c:pt idx="13026">
                  <c:v>1358</c:v>
                </c:pt>
                <c:pt idx="13027">
                  <c:v>1357.2</c:v>
                </c:pt>
                <c:pt idx="13028">
                  <c:v>1357.2</c:v>
                </c:pt>
                <c:pt idx="13029">
                  <c:v>1356.9</c:v>
                </c:pt>
                <c:pt idx="13030">
                  <c:v>1356.8</c:v>
                </c:pt>
                <c:pt idx="13031">
                  <c:v>1356.7</c:v>
                </c:pt>
                <c:pt idx="13032">
                  <c:v>1356.5</c:v>
                </c:pt>
                <c:pt idx="13033">
                  <c:v>1356.4</c:v>
                </c:pt>
                <c:pt idx="13034">
                  <c:v>1356.5</c:v>
                </c:pt>
                <c:pt idx="13035">
                  <c:v>1356.7</c:v>
                </c:pt>
                <c:pt idx="13036">
                  <c:v>1356.1</c:v>
                </c:pt>
                <c:pt idx="13037">
                  <c:v>1356.1</c:v>
                </c:pt>
                <c:pt idx="13038">
                  <c:v>1355.9</c:v>
                </c:pt>
                <c:pt idx="13039">
                  <c:v>1355.5</c:v>
                </c:pt>
                <c:pt idx="13040">
                  <c:v>1355</c:v>
                </c:pt>
                <c:pt idx="13041">
                  <c:v>1355.1</c:v>
                </c:pt>
                <c:pt idx="13042">
                  <c:v>1355.2</c:v>
                </c:pt>
                <c:pt idx="13043">
                  <c:v>1355.5</c:v>
                </c:pt>
                <c:pt idx="13044">
                  <c:v>1355.5</c:v>
                </c:pt>
                <c:pt idx="13045">
                  <c:v>1356</c:v>
                </c:pt>
                <c:pt idx="13046">
                  <c:v>1355.2</c:v>
                </c:pt>
                <c:pt idx="13047">
                  <c:v>1354.8</c:v>
                </c:pt>
                <c:pt idx="13048">
                  <c:v>1355.9</c:v>
                </c:pt>
                <c:pt idx="13049">
                  <c:v>1356.3</c:v>
                </c:pt>
                <c:pt idx="13050">
                  <c:v>1356</c:v>
                </c:pt>
                <c:pt idx="13051">
                  <c:v>1355.5</c:v>
                </c:pt>
                <c:pt idx="13052">
                  <c:v>1354.8</c:v>
                </c:pt>
                <c:pt idx="13053">
                  <c:v>1354.8</c:v>
                </c:pt>
                <c:pt idx="13054">
                  <c:v>1355.6</c:v>
                </c:pt>
                <c:pt idx="13055">
                  <c:v>1355.2</c:v>
                </c:pt>
                <c:pt idx="13056">
                  <c:v>1356.4</c:v>
                </c:pt>
                <c:pt idx="13057">
                  <c:v>1355.5</c:v>
                </c:pt>
                <c:pt idx="13058">
                  <c:v>1355.1</c:v>
                </c:pt>
                <c:pt idx="13059">
                  <c:v>1355.9</c:v>
                </c:pt>
                <c:pt idx="13060">
                  <c:v>1355.8</c:v>
                </c:pt>
                <c:pt idx="13061">
                  <c:v>1355.5</c:v>
                </c:pt>
                <c:pt idx="13062">
                  <c:v>1355.1</c:v>
                </c:pt>
                <c:pt idx="13063">
                  <c:v>1354.6</c:v>
                </c:pt>
                <c:pt idx="13064">
                  <c:v>1355.4</c:v>
                </c:pt>
                <c:pt idx="13065">
                  <c:v>1354.8</c:v>
                </c:pt>
                <c:pt idx="13066">
                  <c:v>1355.3</c:v>
                </c:pt>
                <c:pt idx="13067">
                  <c:v>1355.4</c:v>
                </c:pt>
                <c:pt idx="13068">
                  <c:v>1355.9</c:v>
                </c:pt>
                <c:pt idx="13069">
                  <c:v>1355.5</c:v>
                </c:pt>
                <c:pt idx="13070">
                  <c:v>1355.9</c:v>
                </c:pt>
                <c:pt idx="13071">
                  <c:v>1355.9</c:v>
                </c:pt>
                <c:pt idx="13072">
                  <c:v>1356.3</c:v>
                </c:pt>
                <c:pt idx="13073">
                  <c:v>1355.1</c:v>
                </c:pt>
                <c:pt idx="13074">
                  <c:v>1355.5</c:v>
                </c:pt>
                <c:pt idx="13075">
                  <c:v>1355.5</c:v>
                </c:pt>
                <c:pt idx="13076">
                  <c:v>1355.1</c:v>
                </c:pt>
                <c:pt idx="13077">
                  <c:v>1355.1</c:v>
                </c:pt>
                <c:pt idx="13078">
                  <c:v>1353.9</c:v>
                </c:pt>
                <c:pt idx="13079">
                  <c:v>1353</c:v>
                </c:pt>
                <c:pt idx="13080">
                  <c:v>1353.5</c:v>
                </c:pt>
                <c:pt idx="13081">
                  <c:v>1352.6</c:v>
                </c:pt>
                <c:pt idx="13082">
                  <c:v>1353.5</c:v>
                </c:pt>
                <c:pt idx="13083">
                  <c:v>1352.6</c:v>
                </c:pt>
                <c:pt idx="13084">
                  <c:v>1352.2</c:v>
                </c:pt>
                <c:pt idx="13085">
                  <c:v>1351.8</c:v>
                </c:pt>
                <c:pt idx="13086">
                  <c:v>1351.9</c:v>
                </c:pt>
                <c:pt idx="13087">
                  <c:v>1350.9</c:v>
                </c:pt>
                <c:pt idx="13088">
                  <c:v>1349.9</c:v>
                </c:pt>
                <c:pt idx="13089">
                  <c:v>1349.2</c:v>
                </c:pt>
                <c:pt idx="13090">
                  <c:v>1349.3</c:v>
                </c:pt>
                <c:pt idx="13091">
                  <c:v>1349.4</c:v>
                </c:pt>
                <c:pt idx="13092">
                  <c:v>1349.4</c:v>
                </c:pt>
                <c:pt idx="13093">
                  <c:v>1349.8</c:v>
                </c:pt>
                <c:pt idx="13094">
                  <c:v>1349.5</c:v>
                </c:pt>
                <c:pt idx="13095">
                  <c:v>1349</c:v>
                </c:pt>
                <c:pt idx="13096">
                  <c:v>1349.1</c:v>
                </c:pt>
                <c:pt idx="13097">
                  <c:v>1349.1</c:v>
                </c:pt>
                <c:pt idx="13098">
                  <c:v>1349.1</c:v>
                </c:pt>
                <c:pt idx="13099">
                  <c:v>1349.1</c:v>
                </c:pt>
                <c:pt idx="13100">
                  <c:v>1348.6</c:v>
                </c:pt>
                <c:pt idx="13101">
                  <c:v>1348.7</c:v>
                </c:pt>
                <c:pt idx="13102">
                  <c:v>1347.5</c:v>
                </c:pt>
                <c:pt idx="13103">
                  <c:v>1347.5</c:v>
                </c:pt>
                <c:pt idx="13104">
                  <c:v>1347.9</c:v>
                </c:pt>
                <c:pt idx="13105">
                  <c:v>1347.5</c:v>
                </c:pt>
                <c:pt idx="13106">
                  <c:v>1347.5</c:v>
                </c:pt>
                <c:pt idx="13107">
                  <c:v>1347.8</c:v>
                </c:pt>
                <c:pt idx="13108">
                  <c:v>1347.3</c:v>
                </c:pt>
                <c:pt idx="13109">
                  <c:v>1347.1</c:v>
                </c:pt>
                <c:pt idx="13110">
                  <c:v>1347.6</c:v>
                </c:pt>
                <c:pt idx="13111">
                  <c:v>1346.1</c:v>
                </c:pt>
                <c:pt idx="13112">
                  <c:v>1346.1</c:v>
                </c:pt>
                <c:pt idx="13113">
                  <c:v>1345.5</c:v>
                </c:pt>
                <c:pt idx="13114">
                  <c:v>1345.2</c:v>
                </c:pt>
                <c:pt idx="13115">
                  <c:v>1344.6</c:v>
                </c:pt>
                <c:pt idx="13116">
                  <c:v>1344.7</c:v>
                </c:pt>
                <c:pt idx="13117">
                  <c:v>1344.7</c:v>
                </c:pt>
                <c:pt idx="13118">
                  <c:v>1344.4</c:v>
                </c:pt>
                <c:pt idx="13119">
                  <c:v>1343.5</c:v>
                </c:pt>
                <c:pt idx="13120">
                  <c:v>1343.4</c:v>
                </c:pt>
                <c:pt idx="13121">
                  <c:v>1343.6</c:v>
                </c:pt>
                <c:pt idx="13122">
                  <c:v>1343.2</c:v>
                </c:pt>
                <c:pt idx="13123">
                  <c:v>1343.2</c:v>
                </c:pt>
                <c:pt idx="13124">
                  <c:v>1342</c:v>
                </c:pt>
                <c:pt idx="13125">
                  <c:v>1341.5</c:v>
                </c:pt>
                <c:pt idx="13126">
                  <c:v>1341.2</c:v>
                </c:pt>
                <c:pt idx="13127">
                  <c:v>1340.8</c:v>
                </c:pt>
                <c:pt idx="13128">
                  <c:v>1340.4</c:v>
                </c:pt>
                <c:pt idx="13129">
                  <c:v>1340</c:v>
                </c:pt>
                <c:pt idx="13130">
                  <c:v>1340</c:v>
                </c:pt>
                <c:pt idx="13131">
                  <c:v>1339.6</c:v>
                </c:pt>
                <c:pt idx="13132">
                  <c:v>1339.6</c:v>
                </c:pt>
                <c:pt idx="13133">
                  <c:v>1339.1</c:v>
                </c:pt>
                <c:pt idx="13134">
                  <c:v>1338.6</c:v>
                </c:pt>
                <c:pt idx="13135">
                  <c:v>1338.7</c:v>
                </c:pt>
                <c:pt idx="13136">
                  <c:v>1337.9</c:v>
                </c:pt>
                <c:pt idx="13137">
                  <c:v>1337.9</c:v>
                </c:pt>
                <c:pt idx="13138">
                  <c:v>1337.2</c:v>
                </c:pt>
                <c:pt idx="13139">
                  <c:v>1337.7</c:v>
                </c:pt>
                <c:pt idx="13140">
                  <c:v>1336.9</c:v>
                </c:pt>
                <c:pt idx="13141">
                  <c:v>1336.9</c:v>
                </c:pt>
                <c:pt idx="13142">
                  <c:v>1336.2</c:v>
                </c:pt>
                <c:pt idx="13143">
                  <c:v>1336.9</c:v>
                </c:pt>
                <c:pt idx="13144">
                  <c:v>1336.5</c:v>
                </c:pt>
                <c:pt idx="13145">
                  <c:v>1336.9</c:v>
                </c:pt>
                <c:pt idx="13146">
                  <c:v>1336.5</c:v>
                </c:pt>
                <c:pt idx="13147">
                  <c:v>1335.4</c:v>
                </c:pt>
                <c:pt idx="13148">
                  <c:v>1335.8</c:v>
                </c:pt>
                <c:pt idx="13149">
                  <c:v>1335.7</c:v>
                </c:pt>
                <c:pt idx="13150">
                  <c:v>1335</c:v>
                </c:pt>
                <c:pt idx="13151">
                  <c:v>1335.4</c:v>
                </c:pt>
                <c:pt idx="13152">
                  <c:v>1334.6</c:v>
                </c:pt>
                <c:pt idx="13153">
                  <c:v>1335</c:v>
                </c:pt>
                <c:pt idx="13154">
                  <c:v>1334.9</c:v>
                </c:pt>
                <c:pt idx="13155">
                  <c:v>1335.3</c:v>
                </c:pt>
                <c:pt idx="13156">
                  <c:v>1334.4</c:v>
                </c:pt>
                <c:pt idx="13157">
                  <c:v>1334.9</c:v>
                </c:pt>
                <c:pt idx="13158">
                  <c:v>1334.8</c:v>
                </c:pt>
                <c:pt idx="13159">
                  <c:v>1334.1</c:v>
                </c:pt>
                <c:pt idx="13160">
                  <c:v>1334.1</c:v>
                </c:pt>
                <c:pt idx="13161">
                  <c:v>1333</c:v>
                </c:pt>
                <c:pt idx="13162">
                  <c:v>1333.6</c:v>
                </c:pt>
                <c:pt idx="13163">
                  <c:v>1333.3</c:v>
                </c:pt>
                <c:pt idx="13164">
                  <c:v>1333</c:v>
                </c:pt>
                <c:pt idx="13165">
                  <c:v>1333.4</c:v>
                </c:pt>
                <c:pt idx="13166">
                  <c:v>1333.8</c:v>
                </c:pt>
                <c:pt idx="13167">
                  <c:v>1333.8</c:v>
                </c:pt>
                <c:pt idx="13168">
                  <c:v>1333.4</c:v>
                </c:pt>
                <c:pt idx="13169">
                  <c:v>1333.8</c:v>
                </c:pt>
                <c:pt idx="13170">
                  <c:v>1333</c:v>
                </c:pt>
                <c:pt idx="13171">
                  <c:v>1333.8</c:v>
                </c:pt>
                <c:pt idx="13172">
                  <c:v>1332.6</c:v>
                </c:pt>
                <c:pt idx="13173">
                  <c:v>1333</c:v>
                </c:pt>
                <c:pt idx="13174">
                  <c:v>1332.6</c:v>
                </c:pt>
                <c:pt idx="13175">
                  <c:v>1331.8</c:v>
                </c:pt>
                <c:pt idx="13176">
                  <c:v>1331.8</c:v>
                </c:pt>
                <c:pt idx="13177">
                  <c:v>1332.2</c:v>
                </c:pt>
                <c:pt idx="13178">
                  <c:v>1332.2</c:v>
                </c:pt>
                <c:pt idx="13179">
                  <c:v>1331.7</c:v>
                </c:pt>
                <c:pt idx="13180">
                  <c:v>1331.6</c:v>
                </c:pt>
                <c:pt idx="13181">
                  <c:v>1331.6</c:v>
                </c:pt>
                <c:pt idx="13182">
                  <c:v>1332.1</c:v>
                </c:pt>
                <c:pt idx="13183">
                  <c:v>1331.3</c:v>
                </c:pt>
                <c:pt idx="13184">
                  <c:v>1331.3</c:v>
                </c:pt>
                <c:pt idx="13185">
                  <c:v>1329.9</c:v>
                </c:pt>
                <c:pt idx="13186">
                  <c:v>1330.5</c:v>
                </c:pt>
                <c:pt idx="13187">
                  <c:v>1330.2</c:v>
                </c:pt>
                <c:pt idx="13188">
                  <c:v>1330.7</c:v>
                </c:pt>
                <c:pt idx="13189">
                  <c:v>1330.6</c:v>
                </c:pt>
                <c:pt idx="13190">
                  <c:v>1330.7</c:v>
                </c:pt>
                <c:pt idx="13191">
                  <c:v>1331.4</c:v>
                </c:pt>
                <c:pt idx="13192">
                  <c:v>1331.8</c:v>
                </c:pt>
                <c:pt idx="13193">
                  <c:v>1331.8</c:v>
                </c:pt>
                <c:pt idx="13194">
                  <c:v>1331.4</c:v>
                </c:pt>
                <c:pt idx="13195">
                  <c:v>1331.8</c:v>
                </c:pt>
                <c:pt idx="13196">
                  <c:v>1331.8</c:v>
                </c:pt>
                <c:pt idx="13197">
                  <c:v>1332.2</c:v>
                </c:pt>
                <c:pt idx="13198">
                  <c:v>1331.4</c:v>
                </c:pt>
                <c:pt idx="13199">
                  <c:v>1331.8</c:v>
                </c:pt>
                <c:pt idx="13200">
                  <c:v>1332.2</c:v>
                </c:pt>
                <c:pt idx="13201">
                  <c:v>1331.8</c:v>
                </c:pt>
                <c:pt idx="13202">
                  <c:v>1332.6</c:v>
                </c:pt>
                <c:pt idx="13203">
                  <c:v>1332.5</c:v>
                </c:pt>
                <c:pt idx="13204">
                  <c:v>1332.9</c:v>
                </c:pt>
                <c:pt idx="13205">
                  <c:v>1330.2</c:v>
                </c:pt>
                <c:pt idx="13210">
                  <c:v>1332.5</c:v>
                </c:pt>
                <c:pt idx="13211">
                  <c:v>1331.3</c:v>
                </c:pt>
                <c:pt idx="13212">
                  <c:v>1330.9</c:v>
                </c:pt>
                <c:pt idx="13213">
                  <c:v>1333.7</c:v>
                </c:pt>
                <c:pt idx="13214">
                  <c:v>1332.6</c:v>
                </c:pt>
                <c:pt idx="13215">
                  <c:v>1333.7</c:v>
                </c:pt>
                <c:pt idx="13216">
                  <c:v>1334.4</c:v>
                </c:pt>
                <c:pt idx="13217">
                  <c:v>1334.5</c:v>
                </c:pt>
                <c:pt idx="13218">
                  <c:v>1334.8</c:v>
                </c:pt>
                <c:pt idx="13219">
                  <c:v>1334.8</c:v>
                </c:pt>
                <c:pt idx="13220">
                  <c:v>1336</c:v>
                </c:pt>
                <c:pt idx="13221">
                  <c:v>1334.4</c:v>
                </c:pt>
                <c:pt idx="13222">
                  <c:v>1334.5</c:v>
                </c:pt>
                <c:pt idx="13223">
                  <c:v>1336</c:v>
                </c:pt>
                <c:pt idx="13224">
                  <c:v>1334.1</c:v>
                </c:pt>
                <c:pt idx="13225">
                  <c:v>1331.3</c:v>
                </c:pt>
                <c:pt idx="13226">
                  <c:v>1332</c:v>
                </c:pt>
                <c:pt idx="13227">
                  <c:v>1334</c:v>
                </c:pt>
                <c:pt idx="13228">
                  <c:v>1333.9</c:v>
                </c:pt>
                <c:pt idx="13229">
                  <c:v>1330.7</c:v>
                </c:pt>
                <c:pt idx="13230">
                  <c:v>1333.7</c:v>
                </c:pt>
                <c:pt idx="13231">
                  <c:v>1339.1</c:v>
                </c:pt>
                <c:pt idx="13232">
                  <c:v>1332</c:v>
                </c:pt>
                <c:pt idx="13233">
                  <c:v>1332.3</c:v>
                </c:pt>
                <c:pt idx="13234">
                  <c:v>1329.1</c:v>
                </c:pt>
                <c:pt idx="13235">
                  <c:v>1329.8</c:v>
                </c:pt>
                <c:pt idx="13236">
                  <c:v>1327.7</c:v>
                </c:pt>
                <c:pt idx="13237">
                  <c:v>1331.4</c:v>
                </c:pt>
                <c:pt idx="13238">
                  <c:v>1336.8</c:v>
                </c:pt>
                <c:pt idx="13239">
                  <c:v>1327</c:v>
                </c:pt>
                <c:pt idx="13240">
                  <c:v>1337.5</c:v>
                </c:pt>
                <c:pt idx="13241">
                  <c:v>1329.6</c:v>
                </c:pt>
                <c:pt idx="13242">
                  <c:v>1330.9</c:v>
                </c:pt>
                <c:pt idx="13243">
                  <c:v>1328.9</c:v>
                </c:pt>
                <c:pt idx="13244">
                  <c:v>1325.8</c:v>
                </c:pt>
                <c:pt idx="13245">
                  <c:v>1330.9</c:v>
                </c:pt>
                <c:pt idx="13246">
                  <c:v>1328.5</c:v>
                </c:pt>
                <c:pt idx="13247">
                  <c:v>1328.5</c:v>
                </c:pt>
                <c:pt idx="13248">
                  <c:v>1328.1</c:v>
                </c:pt>
                <c:pt idx="13249">
                  <c:v>1327.4</c:v>
                </c:pt>
                <c:pt idx="13250">
                  <c:v>1327</c:v>
                </c:pt>
                <c:pt idx="13251">
                  <c:v>1327</c:v>
                </c:pt>
                <c:pt idx="13252">
                  <c:v>1323.1</c:v>
                </c:pt>
                <c:pt idx="13253">
                  <c:v>1326.1</c:v>
                </c:pt>
                <c:pt idx="13254">
                  <c:v>1324.9</c:v>
                </c:pt>
                <c:pt idx="13255">
                  <c:v>1325.8</c:v>
                </c:pt>
                <c:pt idx="13256">
                  <c:v>1323.9</c:v>
                </c:pt>
                <c:pt idx="13257">
                  <c:v>1322.7</c:v>
                </c:pt>
                <c:pt idx="13258">
                  <c:v>1323.8</c:v>
                </c:pt>
                <c:pt idx="13259">
                  <c:v>1323.8</c:v>
                </c:pt>
                <c:pt idx="13260">
                  <c:v>1322.8</c:v>
                </c:pt>
                <c:pt idx="13261">
                  <c:v>1323</c:v>
                </c:pt>
                <c:pt idx="13262">
                  <c:v>1323.3</c:v>
                </c:pt>
                <c:pt idx="13263">
                  <c:v>1322.8</c:v>
                </c:pt>
                <c:pt idx="13264">
                  <c:v>1318.9</c:v>
                </c:pt>
                <c:pt idx="13265">
                  <c:v>1322.8</c:v>
                </c:pt>
                <c:pt idx="13266">
                  <c:v>1318.2</c:v>
                </c:pt>
                <c:pt idx="13267">
                  <c:v>1320.5</c:v>
                </c:pt>
                <c:pt idx="13268">
                  <c:v>1330.2</c:v>
                </c:pt>
                <c:pt idx="13269">
                  <c:v>1318.5</c:v>
                </c:pt>
                <c:pt idx="13270">
                  <c:v>1321.2</c:v>
                </c:pt>
                <c:pt idx="13271">
                  <c:v>1320.4</c:v>
                </c:pt>
                <c:pt idx="13272">
                  <c:v>1322.4</c:v>
                </c:pt>
                <c:pt idx="13273">
                  <c:v>1318.5</c:v>
                </c:pt>
                <c:pt idx="13274">
                  <c:v>1320.8</c:v>
                </c:pt>
                <c:pt idx="13275">
                  <c:v>1320.8</c:v>
                </c:pt>
                <c:pt idx="13276">
                  <c:v>1322.3</c:v>
                </c:pt>
                <c:pt idx="13277">
                  <c:v>1321.9</c:v>
                </c:pt>
                <c:pt idx="13278">
                  <c:v>1317</c:v>
                </c:pt>
                <c:pt idx="13279">
                  <c:v>1320.5</c:v>
                </c:pt>
                <c:pt idx="13280">
                  <c:v>1321.3</c:v>
                </c:pt>
                <c:pt idx="13281">
                  <c:v>1315.8</c:v>
                </c:pt>
                <c:pt idx="13282">
                  <c:v>1317.9</c:v>
                </c:pt>
                <c:pt idx="13283">
                  <c:v>1320.4</c:v>
                </c:pt>
                <c:pt idx="13284">
                  <c:v>1319.3</c:v>
                </c:pt>
                <c:pt idx="13285">
                  <c:v>1318.4</c:v>
                </c:pt>
                <c:pt idx="13286">
                  <c:v>1319.3</c:v>
                </c:pt>
                <c:pt idx="13287">
                  <c:v>1316.6</c:v>
                </c:pt>
                <c:pt idx="13288">
                  <c:v>1318.5</c:v>
                </c:pt>
                <c:pt idx="13289">
                  <c:v>1318.6</c:v>
                </c:pt>
                <c:pt idx="13290">
                  <c:v>1318.6</c:v>
                </c:pt>
                <c:pt idx="13291">
                  <c:v>1318.6</c:v>
                </c:pt>
                <c:pt idx="13292">
                  <c:v>1317.9</c:v>
                </c:pt>
                <c:pt idx="13293">
                  <c:v>1317.5</c:v>
                </c:pt>
                <c:pt idx="13294">
                  <c:v>1317.2</c:v>
                </c:pt>
                <c:pt idx="13295">
                  <c:v>1315.6</c:v>
                </c:pt>
                <c:pt idx="13296">
                  <c:v>1315.2</c:v>
                </c:pt>
                <c:pt idx="13297">
                  <c:v>1315.6</c:v>
                </c:pt>
                <c:pt idx="13298">
                  <c:v>1314.6</c:v>
                </c:pt>
                <c:pt idx="13299">
                  <c:v>1312.6</c:v>
                </c:pt>
                <c:pt idx="13300">
                  <c:v>1314.5</c:v>
                </c:pt>
                <c:pt idx="13301">
                  <c:v>1314</c:v>
                </c:pt>
                <c:pt idx="13302">
                  <c:v>1313.8</c:v>
                </c:pt>
                <c:pt idx="13303">
                  <c:v>1321.8</c:v>
                </c:pt>
                <c:pt idx="13304">
                  <c:v>1312.9</c:v>
                </c:pt>
                <c:pt idx="13305">
                  <c:v>1312.5</c:v>
                </c:pt>
                <c:pt idx="13306">
                  <c:v>1310.5</c:v>
                </c:pt>
                <c:pt idx="13307">
                  <c:v>1310.5</c:v>
                </c:pt>
                <c:pt idx="13308">
                  <c:v>1310.0999999999999</c:v>
                </c:pt>
                <c:pt idx="13309">
                  <c:v>1311.2</c:v>
                </c:pt>
                <c:pt idx="13310">
                  <c:v>1320.8</c:v>
                </c:pt>
                <c:pt idx="13311">
                  <c:v>1311.5</c:v>
                </c:pt>
                <c:pt idx="13312">
                  <c:v>1308.8</c:v>
                </c:pt>
                <c:pt idx="13313">
                  <c:v>1311.1</c:v>
                </c:pt>
                <c:pt idx="13314">
                  <c:v>1311.1</c:v>
                </c:pt>
                <c:pt idx="13315">
                  <c:v>1309.2</c:v>
                </c:pt>
                <c:pt idx="13316">
                  <c:v>1311.2</c:v>
                </c:pt>
                <c:pt idx="13317">
                  <c:v>1310.3</c:v>
                </c:pt>
                <c:pt idx="13318">
                  <c:v>1309.2</c:v>
                </c:pt>
                <c:pt idx="13319">
                  <c:v>1305.8</c:v>
                </c:pt>
                <c:pt idx="13320">
                  <c:v>1309.2</c:v>
                </c:pt>
                <c:pt idx="13321">
                  <c:v>1309.5999999999999</c:v>
                </c:pt>
                <c:pt idx="13322">
                  <c:v>1310</c:v>
                </c:pt>
                <c:pt idx="13323">
                  <c:v>1309.3</c:v>
                </c:pt>
                <c:pt idx="13324">
                  <c:v>1315.7</c:v>
                </c:pt>
                <c:pt idx="13325">
                  <c:v>1309.9000000000001</c:v>
                </c:pt>
                <c:pt idx="13326">
                  <c:v>1310.0999999999999</c:v>
                </c:pt>
                <c:pt idx="13327">
                  <c:v>1310.4000000000001</c:v>
                </c:pt>
                <c:pt idx="13328">
                  <c:v>1309.5</c:v>
                </c:pt>
                <c:pt idx="13329">
                  <c:v>1309.9000000000001</c:v>
                </c:pt>
                <c:pt idx="13330">
                  <c:v>1309.8</c:v>
                </c:pt>
                <c:pt idx="13331">
                  <c:v>1310.5999999999999</c:v>
                </c:pt>
                <c:pt idx="13332">
                  <c:v>1313.2</c:v>
                </c:pt>
                <c:pt idx="13333">
                  <c:v>1309.7</c:v>
                </c:pt>
                <c:pt idx="13334">
                  <c:v>1310.5</c:v>
                </c:pt>
                <c:pt idx="13335">
                  <c:v>1308.5</c:v>
                </c:pt>
                <c:pt idx="13336">
                  <c:v>1310.4000000000001</c:v>
                </c:pt>
                <c:pt idx="13337">
                  <c:v>1311.9</c:v>
                </c:pt>
                <c:pt idx="13338">
                  <c:v>1307.7</c:v>
                </c:pt>
                <c:pt idx="13339">
                  <c:v>1312.2</c:v>
                </c:pt>
                <c:pt idx="13340">
                  <c:v>1312.2</c:v>
                </c:pt>
                <c:pt idx="13341">
                  <c:v>1308.8</c:v>
                </c:pt>
                <c:pt idx="13342">
                  <c:v>1312.7</c:v>
                </c:pt>
                <c:pt idx="13343">
                  <c:v>1312.2</c:v>
                </c:pt>
                <c:pt idx="13344">
                  <c:v>1312.6</c:v>
                </c:pt>
                <c:pt idx="13345">
                  <c:v>1311.8</c:v>
                </c:pt>
                <c:pt idx="13346">
                  <c:v>1315</c:v>
                </c:pt>
                <c:pt idx="13347">
                  <c:v>1312.6</c:v>
                </c:pt>
                <c:pt idx="13348">
                  <c:v>1313.4</c:v>
                </c:pt>
                <c:pt idx="13349">
                  <c:v>1312.2</c:v>
                </c:pt>
                <c:pt idx="13350">
                  <c:v>1313.1</c:v>
                </c:pt>
                <c:pt idx="13351">
                  <c:v>1311.1</c:v>
                </c:pt>
                <c:pt idx="13352">
                  <c:v>1308.8</c:v>
                </c:pt>
                <c:pt idx="13353">
                  <c:v>1309.2</c:v>
                </c:pt>
                <c:pt idx="13354">
                  <c:v>1307.3</c:v>
                </c:pt>
                <c:pt idx="13355">
                  <c:v>1310.2</c:v>
                </c:pt>
                <c:pt idx="13356">
                  <c:v>1306</c:v>
                </c:pt>
                <c:pt idx="13357">
                  <c:v>1305.5999999999999</c:v>
                </c:pt>
                <c:pt idx="13358">
                  <c:v>1304</c:v>
                </c:pt>
                <c:pt idx="13359">
                  <c:v>1302.3</c:v>
                </c:pt>
                <c:pt idx="13360">
                  <c:v>1301.2</c:v>
                </c:pt>
                <c:pt idx="13361">
                  <c:v>1302.7</c:v>
                </c:pt>
                <c:pt idx="13362">
                  <c:v>1302</c:v>
                </c:pt>
                <c:pt idx="13363">
                  <c:v>1302</c:v>
                </c:pt>
                <c:pt idx="13364">
                  <c:v>1301.2</c:v>
                </c:pt>
                <c:pt idx="13365">
                  <c:v>1305.3</c:v>
                </c:pt>
                <c:pt idx="13366">
                  <c:v>1302.7</c:v>
                </c:pt>
                <c:pt idx="13367">
                  <c:v>1300.4000000000001</c:v>
                </c:pt>
                <c:pt idx="13368">
                  <c:v>1300.8</c:v>
                </c:pt>
                <c:pt idx="13369">
                  <c:v>1299.7</c:v>
                </c:pt>
                <c:pt idx="13370">
                  <c:v>1299.8</c:v>
                </c:pt>
                <c:pt idx="13371">
                  <c:v>1298.2</c:v>
                </c:pt>
                <c:pt idx="13372">
                  <c:v>1299.3</c:v>
                </c:pt>
                <c:pt idx="13373">
                  <c:v>1299.3</c:v>
                </c:pt>
                <c:pt idx="13374">
                  <c:v>1303.3</c:v>
                </c:pt>
                <c:pt idx="13375">
                  <c:v>1297.4000000000001</c:v>
                </c:pt>
                <c:pt idx="13376">
                  <c:v>1298.9000000000001</c:v>
                </c:pt>
                <c:pt idx="13377">
                  <c:v>1298.0999999999999</c:v>
                </c:pt>
                <c:pt idx="13378">
                  <c:v>1297.3</c:v>
                </c:pt>
                <c:pt idx="13379">
                  <c:v>1297.4000000000001</c:v>
                </c:pt>
                <c:pt idx="13380">
                  <c:v>1297.3</c:v>
                </c:pt>
                <c:pt idx="13381">
                  <c:v>1295</c:v>
                </c:pt>
                <c:pt idx="13382">
                  <c:v>1295.3</c:v>
                </c:pt>
                <c:pt idx="13383">
                  <c:v>1294.0999999999999</c:v>
                </c:pt>
                <c:pt idx="13384">
                  <c:v>1295.3</c:v>
                </c:pt>
                <c:pt idx="13385">
                  <c:v>1292</c:v>
                </c:pt>
                <c:pt idx="13386">
                  <c:v>1294.5</c:v>
                </c:pt>
                <c:pt idx="13387">
                  <c:v>1293.4000000000001</c:v>
                </c:pt>
                <c:pt idx="13388">
                  <c:v>1291.9000000000001</c:v>
                </c:pt>
                <c:pt idx="13389">
                  <c:v>1293.0999999999999</c:v>
                </c:pt>
                <c:pt idx="13390">
                  <c:v>1292.2</c:v>
                </c:pt>
                <c:pt idx="13391">
                  <c:v>1287.5999999999999</c:v>
                </c:pt>
                <c:pt idx="13392">
                  <c:v>1292.3</c:v>
                </c:pt>
                <c:pt idx="13393">
                  <c:v>1290.5</c:v>
                </c:pt>
                <c:pt idx="13394">
                  <c:v>1289.4000000000001</c:v>
                </c:pt>
                <c:pt idx="13395">
                  <c:v>1289</c:v>
                </c:pt>
                <c:pt idx="13396">
                  <c:v>1290.5</c:v>
                </c:pt>
                <c:pt idx="13397">
                  <c:v>1288.5</c:v>
                </c:pt>
                <c:pt idx="13398">
                  <c:v>1288.3</c:v>
                </c:pt>
                <c:pt idx="13399">
                  <c:v>1287.5</c:v>
                </c:pt>
                <c:pt idx="13400">
                  <c:v>1288.3</c:v>
                </c:pt>
                <c:pt idx="13401">
                  <c:v>1286</c:v>
                </c:pt>
                <c:pt idx="13402">
                  <c:v>1288.5999999999999</c:v>
                </c:pt>
                <c:pt idx="13403">
                  <c:v>1287.8</c:v>
                </c:pt>
                <c:pt idx="13404">
                  <c:v>1287.0999999999999</c:v>
                </c:pt>
                <c:pt idx="13405">
                  <c:v>1287.7</c:v>
                </c:pt>
                <c:pt idx="13406">
                  <c:v>1287.7</c:v>
                </c:pt>
                <c:pt idx="13407">
                  <c:v>1288.3</c:v>
                </c:pt>
                <c:pt idx="13408">
                  <c:v>1288.7</c:v>
                </c:pt>
                <c:pt idx="13409">
                  <c:v>1289.4000000000001</c:v>
                </c:pt>
                <c:pt idx="13410">
                  <c:v>1288.3</c:v>
                </c:pt>
                <c:pt idx="13411">
                  <c:v>1287.2</c:v>
                </c:pt>
                <c:pt idx="13412">
                  <c:v>1288.2</c:v>
                </c:pt>
                <c:pt idx="13413">
                  <c:v>1287.9000000000001</c:v>
                </c:pt>
                <c:pt idx="13414">
                  <c:v>1288.3</c:v>
                </c:pt>
                <c:pt idx="13415">
                  <c:v>1292.7</c:v>
                </c:pt>
                <c:pt idx="13416">
                  <c:v>1293.5</c:v>
                </c:pt>
                <c:pt idx="13417">
                  <c:v>1292.7</c:v>
                </c:pt>
                <c:pt idx="13418">
                  <c:v>1291.5</c:v>
                </c:pt>
                <c:pt idx="13419">
                  <c:v>1291.3</c:v>
                </c:pt>
                <c:pt idx="13420">
                  <c:v>1291.5</c:v>
                </c:pt>
                <c:pt idx="13421">
                  <c:v>1291.2</c:v>
                </c:pt>
                <c:pt idx="13422">
                  <c:v>1286.4000000000001</c:v>
                </c:pt>
                <c:pt idx="13423">
                  <c:v>1295.7</c:v>
                </c:pt>
                <c:pt idx="13424">
                  <c:v>1290.8</c:v>
                </c:pt>
                <c:pt idx="13425">
                  <c:v>1291.0999999999999</c:v>
                </c:pt>
                <c:pt idx="13426">
                  <c:v>1292.9000000000001</c:v>
                </c:pt>
                <c:pt idx="13427">
                  <c:v>1296.2</c:v>
                </c:pt>
                <c:pt idx="13428">
                  <c:v>1296.3</c:v>
                </c:pt>
                <c:pt idx="13429">
                  <c:v>1295.9000000000001</c:v>
                </c:pt>
                <c:pt idx="13430">
                  <c:v>1297</c:v>
                </c:pt>
                <c:pt idx="13431">
                  <c:v>1297.0999999999999</c:v>
                </c:pt>
                <c:pt idx="13432">
                  <c:v>1298.2</c:v>
                </c:pt>
                <c:pt idx="13433">
                  <c:v>1295.5999999999999</c:v>
                </c:pt>
                <c:pt idx="13434">
                  <c:v>1296.5999999999999</c:v>
                </c:pt>
                <c:pt idx="13435">
                  <c:v>1300</c:v>
                </c:pt>
                <c:pt idx="13436">
                  <c:v>1301.0999999999999</c:v>
                </c:pt>
                <c:pt idx="13437">
                  <c:v>1297.8</c:v>
                </c:pt>
                <c:pt idx="13438">
                  <c:v>1300.5</c:v>
                </c:pt>
                <c:pt idx="13439">
                  <c:v>1294.8</c:v>
                </c:pt>
                <c:pt idx="13440">
                  <c:v>1297.8</c:v>
                </c:pt>
                <c:pt idx="13441">
                  <c:v>1298.5</c:v>
                </c:pt>
                <c:pt idx="13442">
                  <c:v>1295.5</c:v>
                </c:pt>
                <c:pt idx="13443">
                  <c:v>1298.2</c:v>
                </c:pt>
                <c:pt idx="13444">
                  <c:v>1296</c:v>
                </c:pt>
                <c:pt idx="13445">
                  <c:v>1297.0999999999999</c:v>
                </c:pt>
                <c:pt idx="13446">
                  <c:v>1294.5999999999999</c:v>
                </c:pt>
                <c:pt idx="13447">
                  <c:v>1297.4000000000001</c:v>
                </c:pt>
                <c:pt idx="13448">
                  <c:v>1297.0999999999999</c:v>
                </c:pt>
                <c:pt idx="13449">
                  <c:v>1297.4000000000001</c:v>
                </c:pt>
                <c:pt idx="13450">
                  <c:v>1296.5999999999999</c:v>
                </c:pt>
                <c:pt idx="13451">
                  <c:v>1303.4000000000001</c:v>
                </c:pt>
                <c:pt idx="13452">
                  <c:v>1296.5</c:v>
                </c:pt>
                <c:pt idx="13453">
                  <c:v>1295.5</c:v>
                </c:pt>
                <c:pt idx="13454">
                  <c:v>1291.4000000000001</c:v>
                </c:pt>
                <c:pt idx="13455">
                  <c:v>1293</c:v>
                </c:pt>
                <c:pt idx="13456">
                  <c:v>1292.7</c:v>
                </c:pt>
                <c:pt idx="13457">
                  <c:v>1294.2</c:v>
                </c:pt>
                <c:pt idx="13458">
                  <c:v>1293.4000000000001</c:v>
                </c:pt>
                <c:pt idx="13459">
                  <c:v>1293.5</c:v>
                </c:pt>
                <c:pt idx="13460">
                  <c:v>1295.3</c:v>
                </c:pt>
                <c:pt idx="13461">
                  <c:v>1293.5</c:v>
                </c:pt>
                <c:pt idx="13462">
                  <c:v>1300.0999999999999</c:v>
                </c:pt>
                <c:pt idx="13463">
                  <c:v>1294.9000000000001</c:v>
                </c:pt>
                <c:pt idx="13464">
                  <c:v>1294.5</c:v>
                </c:pt>
                <c:pt idx="13465">
                  <c:v>1292.2</c:v>
                </c:pt>
                <c:pt idx="13466">
                  <c:v>1291.9000000000001</c:v>
                </c:pt>
                <c:pt idx="13467">
                  <c:v>1293.7</c:v>
                </c:pt>
                <c:pt idx="13468">
                  <c:v>1294.9000000000001</c:v>
                </c:pt>
                <c:pt idx="13469">
                  <c:v>1289.9000000000001</c:v>
                </c:pt>
                <c:pt idx="13470">
                  <c:v>1294.0999999999999</c:v>
                </c:pt>
                <c:pt idx="13471">
                  <c:v>1299.4000000000001</c:v>
                </c:pt>
                <c:pt idx="13472">
                  <c:v>1296</c:v>
                </c:pt>
                <c:pt idx="13473">
                  <c:v>1299.9000000000001</c:v>
                </c:pt>
                <c:pt idx="13474">
                  <c:v>1301.0999999999999</c:v>
                </c:pt>
                <c:pt idx="13475">
                  <c:v>1301.5999999999999</c:v>
                </c:pt>
                <c:pt idx="13476">
                  <c:v>1300.7</c:v>
                </c:pt>
                <c:pt idx="13477">
                  <c:v>1301.5</c:v>
                </c:pt>
                <c:pt idx="13478">
                  <c:v>1300.5</c:v>
                </c:pt>
                <c:pt idx="13479">
                  <c:v>1312.2</c:v>
                </c:pt>
                <c:pt idx="13480">
                  <c:v>1303.9000000000001</c:v>
                </c:pt>
                <c:pt idx="13481">
                  <c:v>1302</c:v>
                </c:pt>
                <c:pt idx="13482">
                  <c:v>1299.8</c:v>
                </c:pt>
                <c:pt idx="13483">
                  <c:v>1297.5</c:v>
                </c:pt>
                <c:pt idx="13484">
                  <c:v>1303.2</c:v>
                </c:pt>
                <c:pt idx="13485">
                  <c:v>1302.0999999999999</c:v>
                </c:pt>
                <c:pt idx="13486">
                  <c:v>1302.0999999999999</c:v>
                </c:pt>
                <c:pt idx="13487">
                  <c:v>1298.8</c:v>
                </c:pt>
                <c:pt idx="13488">
                  <c:v>1300.2</c:v>
                </c:pt>
                <c:pt idx="13489">
                  <c:v>1299.2</c:v>
                </c:pt>
                <c:pt idx="13490">
                  <c:v>1299.2</c:v>
                </c:pt>
                <c:pt idx="13491">
                  <c:v>1296.9000000000001</c:v>
                </c:pt>
                <c:pt idx="13492">
                  <c:v>1293.5</c:v>
                </c:pt>
                <c:pt idx="13493">
                  <c:v>1297.7</c:v>
                </c:pt>
                <c:pt idx="13494">
                  <c:v>1294.0999999999999</c:v>
                </c:pt>
                <c:pt idx="13495">
                  <c:v>1296.5999999999999</c:v>
                </c:pt>
                <c:pt idx="13496">
                  <c:v>1296.9000000000001</c:v>
                </c:pt>
                <c:pt idx="13497">
                  <c:v>1295.8</c:v>
                </c:pt>
                <c:pt idx="13498">
                  <c:v>1296.0999999999999</c:v>
                </c:pt>
                <c:pt idx="13499">
                  <c:v>1295.4000000000001</c:v>
                </c:pt>
                <c:pt idx="13500">
                  <c:v>1294.9000000000001</c:v>
                </c:pt>
                <c:pt idx="13501">
                  <c:v>1292.3</c:v>
                </c:pt>
                <c:pt idx="13502">
                  <c:v>1286.4000000000001</c:v>
                </c:pt>
                <c:pt idx="13503">
                  <c:v>1291.7</c:v>
                </c:pt>
                <c:pt idx="13504">
                  <c:v>1292.8</c:v>
                </c:pt>
                <c:pt idx="13505">
                  <c:v>1293.5999999999999</c:v>
                </c:pt>
                <c:pt idx="13506">
                  <c:v>1293.5999999999999</c:v>
                </c:pt>
                <c:pt idx="13507">
                  <c:v>1293.5999999999999</c:v>
                </c:pt>
                <c:pt idx="13508">
                  <c:v>1294</c:v>
                </c:pt>
                <c:pt idx="13509">
                  <c:v>1293.5</c:v>
                </c:pt>
                <c:pt idx="13510">
                  <c:v>1293.3</c:v>
                </c:pt>
                <c:pt idx="13511">
                  <c:v>1292.5</c:v>
                </c:pt>
                <c:pt idx="13512">
                  <c:v>1292.0999999999999</c:v>
                </c:pt>
                <c:pt idx="13513">
                  <c:v>1292.0999999999999</c:v>
                </c:pt>
                <c:pt idx="13514">
                  <c:v>1291</c:v>
                </c:pt>
                <c:pt idx="13515">
                  <c:v>1291.3</c:v>
                </c:pt>
                <c:pt idx="13516">
                  <c:v>1291.7</c:v>
                </c:pt>
                <c:pt idx="13517">
                  <c:v>1287.0999999999999</c:v>
                </c:pt>
                <c:pt idx="13518">
                  <c:v>1292.0999999999999</c:v>
                </c:pt>
                <c:pt idx="13519">
                  <c:v>1293</c:v>
                </c:pt>
                <c:pt idx="13520">
                  <c:v>1291.8</c:v>
                </c:pt>
                <c:pt idx="13521">
                  <c:v>1293.5</c:v>
                </c:pt>
                <c:pt idx="13522">
                  <c:v>1292.4000000000001</c:v>
                </c:pt>
                <c:pt idx="13523">
                  <c:v>1288.4000000000001</c:v>
                </c:pt>
                <c:pt idx="13524">
                  <c:v>1299.7</c:v>
                </c:pt>
                <c:pt idx="13525">
                  <c:v>1288.0999999999999</c:v>
                </c:pt>
                <c:pt idx="13526">
                  <c:v>1291</c:v>
                </c:pt>
                <c:pt idx="13527">
                  <c:v>1293.5</c:v>
                </c:pt>
                <c:pt idx="13528">
                  <c:v>1289.5</c:v>
                </c:pt>
                <c:pt idx="13529">
                  <c:v>1291.7</c:v>
                </c:pt>
                <c:pt idx="13530">
                  <c:v>1288</c:v>
                </c:pt>
                <c:pt idx="13531">
                  <c:v>1293.5</c:v>
                </c:pt>
                <c:pt idx="13532">
                  <c:v>1292.4000000000001</c:v>
                </c:pt>
                <c:pt idx="13533">
                  <c:v>1293.9000000000001</c:v>
                </c:pt>
                <c:pt idx="13534">
                  <c:v>1293.5</c:v>
                </c:pt>
                <c:pt idx="13535">
                  <c:v>1294.3</c:v>
                </c:pt>
                <c:pt idx="13536">
                  <c:v>1294.3</c:v>
                </c:pt>
                <c:pt idx="13537">
                  <c:v>1292.8</c:v>
                </c:pt>
                <c:pt idx="13538">
                  <c:v>1293.5</c:v>
                </c:pt>
                <c:pt idx="13539">
                  <c:v>1294</c:v>
                </c:pt>
                <c:pt idx="13540">
                  <c:v>1292.8</c:v>
                </c:pt>
                <c:pt idx="13541">
                  <c:v>1293.9000000000001</c:v>
                </c:pt>
                <c:pt idx="13542">
                  <c:v>1293.7</c:v>
                </c:pt>
                <c:pt idx="13543">
                  <c:v>1292.2</c:v>
                </c:pt>
                <c:pt idx="13544">
                  <c:v>1294</c:v>
                </c:pt>
                <c:pt idx="13545">
                  <c:v>1294</c:v>
                </c:pt>
                <c:pt idx="13546">
                  <c:v>1297.7</c:v>
                </c:pt>
                <c:pt idx="13547">
                  <c:v>1291.3</c:v>
                </c:pt>
                <c:pt idx="13548">
                  <c:v>1292.0999999999999</c:v>
                </c:pt>
                <c:pt idx="13549">
                  <c:v>1292.4000000000001</c:v>
                </c:pt>
                <c:pt idx="13550">
                  <c:v>1291.2</c:v>
                </c:pt>
                <c:pt idx="13551">
                  <c:v>1292.5</c:v>
                </c:pt>
                <c:pt idx="13552">
                  <c:v>1292.8</c:v>
                </c:pt>
                <c:pt idx="13553">
                  <c:v>1289.9000000000001</c:v>
                </c:pt>
                <c:pt idx="13554">
                  <c:v>1291.4000000000001</c:v>
                </c:pt>
                <c:pt idx="13555">
                  <c:v>1293.9000000000001</c:v>
                </c:pt>
                <c:pt idx="13556">
                  <c:v>1288.4000000000001</c:v>
                </c:pt>
                <c:pt idx="13557">
                  <c:v>1300</c:v>
                </c:pt>
                <c:pt idx="13558">
                  <c:v>1292.9000000000001</c:v>
                </c:pt>
                <c:pt idx="13559">
                  <c:v>1292.8</c:v>
                </c:pt>
                <c:pt idx="13560">
                  <c:v>1291.7</c:v>
                </c:pt>
                <c:pt idx="13561">
                  <c:v>1300.3</c:v>
                </c:pt>
                <c:pt idx="13562">
                  <c:v>1292.5</c:v>
                </c:pt>
                <c:pt idx="13563">
                  <c:v>1292.5</c:v>
                </c:pt>
                <c:pt idx="13564">
                  <c:v>1294.4000000000001</c:v>
                </c:pt>
                <c:pt idx="13565">
                  <c:v>1293.9000000000001</c:v>
                </c:pt>
                <c:pt idx="13566">
                  <c:v>1294.0999999999999</c:v>
                </c:pt>
                <c:pt idx="13567">
                  <c:v>1294</c:v>
                </c:pt>
                <c:pt idx="13568">
                  <c:v>1294</c:v>
                </c:pt>
                <c:pt idx="13569">
                  <c:v>1294</c:v>
                </c:pt>
                <c:pt idx="13570">
                  <c:v>1294</c:v>
                </c:pt>
                <c:pt idx="13571">
                  <c:v>1293.9000000000001</c:v>
                </c:pt>
                <c:pt idx="13572">
                  <c:v>1294.5999999999999</c:v>
                </c:pt>
                <c:pt idx="13573">
                  <c:v>1294.7</c:v>
                </c:pt>
                <c:pt idx="13574">
                  <c:v>1293.7</c:v>
                </c:pt>
                <c:pt idx="13575">
                  <c:v>1301.8</c:v>
                </c:pt>
                <c:pt idx="13576">
                  <c:v>1293.5</c:v>
                </c:pt>
                <c:pt idx="13577">
                  <c:v>1293.9000000000001</c:v>
                </c:pt>
                <c:pt idx="13578">
                  <c:v>1294.2</c:v>
                </c:pt>
                <c:pt idx="13579">
                  <c:v>1293.9000000000001</c:v>
                </c:pt>
                <c:pt idx="13580">
                  <c:v>1293.5</c:v>
                </c:pt>
                <c:pt idx="13581">
                  <c:v>1295.7</c:v>
                </c:pt>
                <c:pt idx="13582">
                  <c:v>1296.0999999999999</c:v>
                </c:pt>
                <c:pt idx="13583">
                  <c:v>1296.4000000000001</c:v>
                </c:pt>
                <c:pt idx="13584">
                  <c:v>1296.4000000000001</c:v>
                </c:pt>
                <c:pt idx="13585">
                  <c:v>1296.4000000000001</c:v>
                </c:pt>
                <c:pt idx="13586">
                  <c:v>1296.4000000000001</c:v>
                </c:pt>
                <c:pt idx="13587">
                  <c:v>1295.5999999999999</c:v>
                </c:pt>
                <c:pt idx="13588">
                  <c:v>1297.0999999999999</c:v>
                </c:pt>
                <c:pt idx="13589">
                  <c:v>1297.4000000000001</c:v>
                </c:pt>
                <c:pt idx="13590">
                  <c:v>1296.4000000000001</c:v>
                </c:pt>
                <c:pt idx="13591">
                  <c:v>1296.7</c:v>
                </c:pt>
                <c:pt idx="13592">
                  <c:v>1296.4000000000001</c:v>
                </c:pt>
                <c:pt idx="13593">
                  <c:v>1295.8</c:v>
                </c:pt>
                <c:pt idx="13594">
                  <c:v>1302.3</c:v>
                </c:pt>
                <c:pt idx="13595">
                  <c:v>1291</c:v>
                </c:pt>
                <c:pt idx="13596">
                  <c:v>1294.8</c:v>
                </c:pt>
                <c:pt idx="13597">
                  <c:v>1296.3</c:v>
                </c:pt>
                <c:pt idx="13598">
                  <c:v>1297.0999999999999</c:v>
                </c:pt>
                <c:pt idx="13599">
                  <c:v>1294.0999999999999</c:v>
                </c:pt>
                <c:pt idx="13600">
                  <c:v>1297.0999999999999</c:v>
                </c:pt>
                <c:pt idx="13601">
                  <c:v>1293.0999999999999</c:v>
                </c:pt>
                <c:pt idx="13602">
                  <c:v>1296.9000000000001</c:v>
                </c:pt>
                <c:pt idx="13603">
                  <c:v>1292.4000000000001</c:v>
                </c:pt>
                <c:pt idx="13604">
                  <c:v>1302.4000000000001</c:v>
                </c:pt>
                <c:pt idx="13605">
                  <c:v>1292.7</c:v>
                </c:pt>
                <c:pt idx="13606">
                  <c:v>1295.5999999999999</c:v>
                </c:pt>
                <c:pt idx="13607">
                  <c:v>1295.5999999999999</c:v>
                </c:pt>
                <c:pt idx="13608">
                  <c:v>1295.3</c:v>
                </c:pt>
                <c:pt idx="13609">
                  <c:v>1292.3</c:v>
                </c:pt>
                <c:pt idx="13610">
                  <c:v>1296</c:v>
                </c:pt>
                <c:pt idx="13611">
                  <c:v>1295.3</c:v>
                </c:pt>
                <c:pt idx="13612">
                  <c:v>1294.2</c:v>
                </c:pt>
                <c:pt idx="13613">
                  <c:v>1293.7</c:v>
                </c:pt>
                <c:pt idx="13614">
                  <c:v>1293.9000000000001</c:v>
                </c:pt>
                <c:pt idx="13615">
                  <c:v>1291.9000000000001</c:v>
                </c:pt>
                <c:pt idx="13616">
                  <c:v>1293.5999999999999</c:v>
                </c:pt>
                <c:pt idx="13617">
                  <c:v>1290.4000000000001</c:v>
                </c:pt>
                <c:pt idx="13618">
                  <c:v>1289.7</c:v>
                </c:pt>
                <c:pt idx="13619">
                  <c:v>1293.5</c:v>
                </c:pt>
                <c:pt idx="13620">
                  <c:v>1293.5</c:v>
                </c:pt>
                <c:pt idx="13621">
                  <c:v>1292.2</c:v>
                </c:pt>
                <c:pt idx="13622">
                  <c:v>1291.7</c:v>
                </c:pt>
                <c:pt idx="13623">
                  <c:v>1292</c:v>
                </c:pt>
                <c:pt idx="13624">
                  <c:v>1290.8</c:v>
                </c:pt>
                <c:pt idx="13625">
                  <c:v>1292</c:v>
                </c:pt>
                <c:pt idx="13626">
                  <c:v>1291.3</c:v>
                </c:pt>
                <c:pt idx="13627">
                  <c:v>1292.4000000000001</c:v>
                </c:pt>
                <c:pt idx="13628">
                  <c:v>1290.5</c:v>
                </c:pt>
                <c:pt idx="13629">
                  <c:v>1290.9000000000001</c:v>
                </c:pt>
                <c:pt idx="13630">
                  <c:v>1291.3</c:v>
                </c:pt>
                <c:pt idx="13631">
                  <c:v>1289</c:v>
                </c:pt>
                <c:pt idx="13632">
                  <c:v>1289.8</c:v>
                </c:pt>
                <c:pt idx="13633">
                  <c:v>1287.9000000000001</c:v>
                </c:pt>
                <c:pt idx="13634">
                  <c:v>1290.5999999999999</c:v>
                </c:pt>
                <c:pt idx="13635">
                  <c:v>1289.0999999999999</c:v>
                </c:pt>
                <c:pt idx="13636">
                  <c:v>1289.0999999999999</c:v>
                </c:pt>
                <c:pt idx="13637">
                  <c:v>1289.0999999999999</c:v>
                </c:pt>
                <c:pt idx="13638">
                  <c:v>1285.9000000000001</c:v>
                </c:pt>
                <c:pt idx="13639">
                  <c:v>1287.7</c:v>
                </c:pt>
                <c:pt idx="13640">
                  <c:v>1292.4000000000001</c:v>
                </c:pt>
                <c:pt idx="13641">
                  <c:v>1286.9000000000001</c:v>
                </c:pt>
                <c:pt idx="13642">
                  <c:v>1286.8</c:v>
                </c:pt>
                <c:pt idx="13643">
                  <c:v>1289.5</c:v>
                </c:pt>
                <c:pt idx="13644">
                  <c:v>1286.5</c:v>
                </c:pt>
                <c:pt idx="13645">
                  <c:v>1281.7</c:v>
                </c:pt>
                <c:pt idx="13646">
                  <c:v>1282.7</c:v>
                </c:pt>
                <c:pt idx="13647">
                  <c:v>1285.4000000000001</c:v>
                </c:pt>
                <c:pt idx="13648">
                  <c:v>1285.5</c:v>
                </c:pt>
                <c:pt idx="13649">
                  <c:v>1285.4000000000001</c:v>
                </c:pt>
                <c:pt idx="13650">
                  <c:v>1285.8</c:v>
                </c:pt>
                <c:pt idx="13651">
                  <c:v>1285.8</c:v>
                </c:pt>
                <c:pt idx="13652">
                  <c:v>1283.9000000000001</c:v>
                </c:pt>
                <c:pt idx="13653">
                  <c:v>1286.5</c:v>
                </c:pt>
                <c:pt idx="13654">
                  <c:v>1285.4000000000001</c:v>
                </c:pt>
                <c:pt idx="13655">
                  <c:v>1286.5</c:v>
                </c:pt>
                <c:pt idx="13656">
                  <c:v>1285.7</c:v>
                </c:pt>
                <c:pt idx="13657">
                  <c:v>1286.2</c:v>
                </c:pt>
                <c:pt idx="13658">
                  <c:v>1285.4000000000001</c:v>
                </c:pt>
                <c:pt idx="13659">
                  <c:v>1281.7</c:v>
                </c:pt>
                <c:pt idx="13660">
                  <c:v>1287.2</c:v>
                </c:pt>
                <c:pt idx="13661">
                  <c:v>1287.2</c:v>
                </c:pt>
                <c:pt idx="13662">
                  <c:v>1286.5</c:v>
                </c:pt>
                <c:pt idx="13663">
                  <c:v>1288.2</c:v>
                </c:pt>
                <c:pt idx="13664">
                  <c:v>1287.5</c:v>
                </c:pt>
                <c:pt idx="13665">
                  <c:v>1288.4000000000001</c:v>
                </c:pt>
                <c:pt idx="13666">
                  <c:v>1288.4000000000001</c:v>
                </c:pt>
                <c:pt idx="13667">
                  <c:v>1288.9000000000001</c:v>
                </c:pt>
                <c:pt idx="13668">
                  <c:v>1289.3</c:v>
                </c:pt>
                <c:pt idx="13669">
                  <c:v>1289.5</c:v>
                </c:pt>
                <c:pt idx="13670">
                  <c:v>1289.9000000000001</c:v>
                </c:pt>
                <c:pt idx="13671">
                  <c:v>1288.2</c:v>
                </c:pt>
                <c:pt idx="13672">
                  <c:v>1291.3</c:v>
                </c:pt>
                <c:pt idx="13673">
                  <c:v>1287.0999999999999</c:v>
                </c:pt>
                <c:pt idx="13674">
                  <c:v>1289</c:v>
                </c:pt>
                <c:pt idx="13675">
                  <c:v>1293</c:v>
                </c:pt>
                <c:pt idx="13676">
                  <c:v>1287.9000000000001</c:v>
                </c:pt>
                <c:pt idx="13677">
                  <c:v>1293.0999999999999</c:v>
                </c:pt>
                <c:pt idx="13678">
                  <c:v>1292.8</c:v>
                </c:pt>
                <c:pt idx="13679">
                  <c:v>1287.8</c:v>
                </c:pt>
                <c:pt idx="13680">
                  <c:v>1292</c:v>
                </c:pt>
                <c:pt idx="13681">
                  <c:v>1293.0999999999999</c:v>
                </c:pt>
                <c:pt idx="13682">
                  <c:v>1289.7</c:v>
                </c:pt>
                <c:pt idx="13683">
                  <c:v>1294.0999999999999</c:v>
                </c:pt>
                <c:pt idx="13684">
                  <c:v>1292.2</c:v>
                </c:pt>
                <c:pt idx="13685">
                  <c:v>1290.3</c:v>
                </c:pt>
                <c:pt idx="13686">
                  <c:v>1299</c:v>
                </c:pt>
                <c:pt idx="13687">
                  <c:v>1288.0999999999999</c:v>
                </c:pt>
                <c:pt idx="13688">
                  <c:v>1286.5</c:v>
                </c:pt>
                <c:pt idx="13689">
                  <c:v>1291</c:v>
                </c:pt>
                <c:pt idx="13690">
                  <c:v>1293.0999999999999</c:v>
                </c:pt>
                <c:pt idx="13691">
                  <c:v>1291.7</c:v>
                </c:pt>
                <c:pt idx="13692">
                  <c:v>1291.9000000000001</c:v>
                </c:pt>
                <c:pt idx="13693">
                  <c:v>1291.7</c:v>
                </c:pt>
                <c:pt idx="13694">
                  <c:v>1292.8</c:v>
                </c:pt>
                <c:pt idx="13695">
                  <c:v>1291.0999999999999</c:v>
                </c:pt>
                <c:pt idx="13696">
                  <c:v>1297.9000000000001</c:v>
                </c:pt>
                <c:pt idx="13697">
                  <c:v>1293.8</c:v>
                </c:pt>
                <c:pt idx="13698">
                  <c:v>1294.2</c:v>
                </c:pt>
                <c:pt idx="13699">
                  <c:v>1293.4000000000001</c:v>
                </c:pt>
                <c:pt idx="13700">
                  <c:v>1293.4000000000001</c:v>
                </c:pt>
                <c:pt idx="13701">
                  <c:v>1287.4000000000001</c:v>
                </c:pt>
                <c:pt idx="13702">
                  <c:v>1293</c:v>
                </c:pt>
                <c:pt idx="13703">
                  <c:v>1298.2</c:v>
                </c:pt>
                <c:pt idx="13704">
                  <c:v>1292.7</c:v>
                </c:pt>
                <c:pt idx="13705">
                  <c:v>1292.7</c:v>
                </c:pt>
                <c:pt idx="13706">
                  <c:v>1289.3</c:v>
                </c:pt>
                <c:pt idx="13707">
                  <c:v>1290.9000000000001</c:v>
                </c:pt>
                <c:pt idx="13708">
                  <c:v>1291.9000000000001</c:v>
                </c:pt>
                <c:pt idx="13709">
                  <c:v>1287.4000000000001</c:v>
                </c:pt>
                <c:pt idx="13710">
                  <c:v>1292.4000000000001</c:v>
                </c:pt>
                <c:pt idx="13711">
                  <c:v>1291.2</c:v>
                </c:pt>
                <c:pt idx="13712">
                  <c:v>1290.5</c:v>
                </c:pt>
                <c:pt idx="13713">
                  <c:v>1298.3</c:v>
                </c:pt>
                <c:pt idx="13714">
                  <c:v>1289.4000000000001</c:v>
                </c:pt>
                <c:pt idx="13715">
                  <c:v>1295.0999999999999</c:v>
                </c:pt>
                <c:pt idx="13716">
                  <c:v>1300.7</c:v>
                </c:pt>
                <c:pt idx="13717">
                  <c:v>1293.2</c:v>
                </c:pt>
                <c:pt idx="13718">
                  <c:v>1290.0999999999999</c:v>
                </c:pt>
                <c:pt idx="13719">
                  <c:v>1289.4000000000001</c:v>
                </c:pt>
                <c:pt idx="13720">
                  <c:v>1286.4000000000001</c:v>
                </c:pt>
                <c:pt idx="13721">
                  <c:v>1290.5</c:v>
                </c:pt>
                <c:pt idx="13722">
                  <c:v>1290.2</c:v>
                </c:pt>
                <c:pt idx="13723">
                  <c:v>1289.7</c:v>
                </c:pt>
                <c:pt idx="13724">
                  <c:v>1289.4000000000001</c:v>
                </c:pt>
                <c:pt idx="13725">
                  <c:v>1289</c:v>
                </c:pt>
                <c:pt idx="13726">
                  <c:v>1290.5</c:v>
                </c:pt>
                <c:pt idx="13727">
                  <c:v>1290.0999999999999</c:v>
                </c:pt>
                <c:pt idx="13728">
                  <c:v>1289</c:v>
                </c:pt>
                <c:pt idx="13729">
                  <c:v>1298.3</c:v>
                </c:pt>
                <c:pt idx="13730">
                  <c:v>1287.5</c:v>
                </c:pt>
                <c:pt idx="13731">
                  <c:v>1287.9000000000001</c:v>
                </c:pt>
                <c:pt idx="13732">
                  <c:v>1284.2</c:v>
                </c:pt>
                <c:pt idx="13733">
                  <c:v>1286.8</c:v>
                </c:pt>
                <c:pt idx="13734">
                  <c:v>1285.8</c:v>
                </c:pt>
                <c:pt idx="13735">
                  <c:v>1290.2</c:v>
                </c:pt>
                <c:pt idx="13736">
                  <c:v>1285.7</c:v>
                </c:pt>
                <c:pt idx="13737">
                  <c:v>1285.8</c:v>
                </c:pt>
                <c:pt idx="13738">
                  <c:v>1285.5999999999999</c:v>
                </c:pt>
                <c:pt idx="13739">
                  <c:v>1284.8</c:v>
                </c:pt>
                <c:pt idx="13740">
                  <c:v>1284.5999999999999</c:v>
                </c:pt>
                <c:pt idx="13741">
                  <c:v>1284.5999999999999</c:v>
                </c:pt>
                <c:pt idx="13742">
                  <c:v>1284.5999999999999</c:v>
                </c:pt>
                <c:pt idx="13743">
                  <c:v>1284.5999999999999</c:v>
                </c:pt>
                <c:pt idx="13744">
                  <c:v>1284.5999999999999</c:v>
                </c:pt>
                <c:pt idx="13745">
                  <c:v>1285.3</c:v>
                </c:pt>
                <c:pt idx="13746">
                  <c:v>1283.9000000000001</c:v>
                </c:pt>
                <c:pt idx="13747">
                  <c:v>1284.2</c:v>
                </c:pt>
                <c:pt idx="13748">
                  <c:v>1284.5999999999999</c:v>
                </c:pt>
                <c:pt idx="13749">
                  <c:v>1284.5999999999999</c:v>
                </c:pt>
                <c:pt idx="13750">
                  <c:v>1283.9000000000001</c:v>
                </c:pt>
                <c:pt idx="13751">
                  <c:v>1283.9000000000001</c:v>
                </c:pt>
                <c:pt idx="13752">
                  <c:v>1283.5</c:v>
                </c:pt>
                <c:pt idx="13753">
                  <c:v>1281.3</c:v>
                </c:pt>
                <c:pt idx="13754">
                  <c:v>1283.8</c:v>
                </c:pt>
                <c:pt idx="13755">
                  <c:v>1291.2</c:v>
                </c:pt>
                <c:pt idx="13756">
                  <c:v>1280.2</c:v>
                </c:pt>
                <c:pt idx="13757">
                  <c:v>1283.0999999999999</c:v>
                </c:pt>
                <c:pt idx="13758">
                  <c:v>1293.2</c:v>
                </c:pt>
                <c:pt idx="13759">
                  <c:v>1282.0999999999999</c:v>
                </c:pt>
                <c:pt idx="13760">
                  <c:v>1283.2</c:v>
                </c:pt>
                <c:pt idx="13761">
                  <c:v>1282.9000000000001</c:v>
                </c:pt>
                <c:pt idx="13762">
                  <c:v>1281.4000000000001</c:v>
                </c:pt>
                <c:pt idx="13763">
                  <c:v>1281.9000000000001</c:v>
                </c:pt>
                <c:pt idx="13764">
                  <c:v>1282.0999999999999</c:v>
                </c:pt>
                <c:pt idx="13765">
                  <c:v>1284.0999999999999</c:v>
                </c:pt>
                <c:pt idx="13766">
                  <c:v>1284.2</c:v>
                </c:pt>
                <c:pt idx="13767">
                  <c:v>1285.5999999999999</c:v>
                </c:pt>
                <c:pt idx="13768">
                  <c:v>1284.5</c:v>
                </c:pt>
                <c:pt idx="13769">
                  <c:v>1286</c:v>
                </c:pt>
                <c:pt idx="13770">
                  <c:v>1287.0999999999999</c:v>
                </c:pt>
                <c:pt idx="13771">
                  <c:v>1281.9000000000001</c:v>
                </c:pt>
                <c:pt idx="13772">
                  <c:v>1284.9000000000001</c:v>
                </c:pt>
                <c:pt idx="13773">
                  <c:v>1286</c:v>
                </c:pt>
                <c:pt idx="13774">
                  <c:v>1286.4000000000001</c:v>
                </c:pt>
                <c:pt idx="13775">
                  <c:v>1285.9000000000001</c:v>
                </c:pt>
                <c:pt idx="13776">
                  <c:v>1286</c:v>
                </c:pt>
                <c:pt idx="13777">
                  <c:v>1285.3</c:v>
                </c:pt>
                <c:pt idx="13778">
                  <c:v>1285.5999999999999</c:v>
                </c:pt>
                <c:pt idx="13779">
                  <c:v>1287.0999999999999</c:v>
                </c:pt>
                <c:pt idx="13780">
                  <c:v>1284.2</c:v>
                </c:pt>
                <c:pt idx="13781">
                  <c:v>1285.9000000000001</c:v>
                </c:pt>
                <c:pt idx="13782">
                  <c:v>1287.2</c:v>
                </c:pt>
                <c:pt idx="13783">
                  <c:v>1287.5</c:v>
                </c:pt>
                <c:pt idx="13784">
                  <c:v>1293.3</c:v>
                </c:pt>
                <c:pt idx="13785">
                  <c:v>1287.4000000000001</c:v>
                </c:pt>
                <c:pt idx="13786">
                  <c:v>1292.3</c:v>
                </c:pt>
                <c:pt idx="13787">
                  <c:v>1284.5</c:v>
                </c:pt>
                <c:pt idx="13788">
                  <c:v>1284.5</c:v>
                </c:pt>
                <c:pt idx="13789">
                  <c:v>1286.4000000000001</c:v>
                </c:pt>
                <c:pt idx="13790">
                  <c:v>1283.7</c:v>
                </c:pt>
                <c:pt idx="13791">
                  <c:v>1287.4000000000001</c:v>
                </c:pt>
                <c:pt idx="13792">
                  <c:v>1287.0999999999999</c:v>
                </c:pt>
                <c:pt idx="13793">
                  <c:v>1287</c:v>
                </c:pt>
                <c:pt idx="13794">
                  <c:v>1285.2</c:v>
                </c:pt>
                <c:pt idx="13795">
                  <c:v>1285.9000000000001</c:v>
                </c:pt>
                <c:pt idx="13796">
                  <c:v>1285.3</c:v>
                </c:pt>
                <c:pt idx="13797">
                  <c:v>1291.5</c:v>
                </c:pt>
                <c:pt idx="13798">
                  <c:v>1280.9000000000001</c:v>
                </c:pt>
                <c:pt idx="13799">
                  <c:v>1283.8</c:v>
                </c:pt>
                <c:pt idx="13800">
                  <c:v>1280.5</c:v>
                </c:pt>
                <c:pt idx="13801">
                  <c:v>1283.4000000000001</c:v>
                </c:pt>
                <c:pt idx="13802">
                  <c:v>1281.2</c:v>
                </c:pt>
                <c:pt idx="13803">
                  <c:v>1278.3</c:v>
                </c:pt>
                <c:pt idx="13804">
                  <c:v>1282.7</c:v>
                </c:pt>
                <c:pt idx="13805">
                  <c:v>1283</c:v>
                </c:pt>
                <c:pt idx="13806">
                  <c:v>1282.0999999999999</c:v>
                </c:pt>
                <c:pt idx="13807">
                  <c:v>1282.0999999999999</c:v>
                </c:pt>
                <c:pt idx="13808">
                  <c:v>1280.0999999999999</c:v>
                </c:pt>
                <c:pt idx="13809">
                  <c:v>1281.0999999999999</c:v>
                </c:pt>
                <c:pt idx="13810">
                  <c:v>1280.8</c:v>
                </c:pt>
                <c:pt idx="13811">
                  <c:v>1280.3</c:v>
                </c:pt>
                <c:pt idx="13812">
                  <c:v>1278.7</c:v>
                </c:pt>
                <c:pt idx="13813">
                  <c:v>1279.9000000000001</c:v>
                </c:pt>
                <c:pt idx="13814">
                  <c:v>1279.4000000000001</c:v>
                </c:pt>
                <c:pt idx="13815">
                  <c:v>1279.4000000000001</c:v>
                </c:pt>
                <c:pt idx="13816">
                  <c:v>1279.4000000000001</c:v>
                </c:pt>
                <c:pt idx="13817">
                  <c:v>1279.4000000000001</c:v>
                </c:pt>
                <c:pt idx="13818">
                  <c:v>1278.7</c:v>
                </c:pt>
                <c:pt idx="13819">
                  <c:v>1280.5</c:v>
                </c:pt>
                <c:pt idx="13820">
                  <c:v>1279.8</c:v>
                </c:pt>
                <c:pt idx="13821">
                  <c:v>1279.8</c:v>
                </c:pt>
                <c:pt idx="13822">
                  <c:v>1276.5</c:v>
                </c:pt>
                <c:pt idx="13823">
                  <c:v>1279.5</c:v>
                </c:pt>
                <c:pt idx="13824">
                  <c:v>1276.2</c:v>
                </c:pt>
                <c:pt idx="13825">
                  <c:v>1280.9000000000001</c:v>
                </c:pt>
                <c:pt idx="13826">
                  <c:v>1281.5999999999999</c:v>
                </c:pt>
                <c:pt idx="13827">
                  <c:v>1272.9000000000001</c:v>
                </c:pt>
                <c:pt idx="13828">
                  <c:v>1280.5</c:v>
                </c:pt>
                <c:pt idx="13829">
                  <c:v>1279.4000000000001</c:v>
                </c:pt>
                <c:pt idx="13830">
                  <c:v>1279.5</c:v>
                </c:pt>
                <c:pt idx="13831">
                  <c:v>1276.5</c:v>
                </c:pt>
                <c:pt idx="13832">
                  <c:v>1281.2</c:v>
                </c:pt>
                <c:pt idx="13833">
                  <c:v>1280.7</c:v>
                </c:pt>
                <c:pt idx="13834">
                  <c:v>1283.5999999999999</c:v>
                </c:pt>
                <c:pt idx="13835">
                  <c:v>1281.2</c:v>
                </c:pt>
                <c:pt idx="13836">
                  <c:v>1278.5999999999999</c:v>
                </c:pt>
                <c:pt idx="13837">
                  <c:v>1283.5</c:v>
                </c:pt>
                <c:pt idx="13838">
                  <c:v>1285</c:v>
                </c:pt>
                <c:pt idx="13839">
                  <c:v>1284.7</c:v>
                </c:pt>
                <c:pt idx="13840">
                  <c:v>1285.8</c:v>
                </c:pt>
                <c:pt idx="13841">
                  <c:v>1281.4000000000001</c:v>
                </c:pt>
                <c:pt idx="13842">
                  <c:v>1285.2</c:v>
                </c:pt>
                <c:pt idx="13843">
                  <c:v>1280.3</c:v>
                </c:pt>
                <c:pt idx="13844">
                  <c:v>1284.4000000000001</c:v>
                </c:pt>
                <c:pt idx="13845">
                  <c:v>1281.9000000000001</c:v>
                </c:pt>
                <c:pt idx="13846">
                  <c:v>1282.0999999999999</c:v>
                </c:pt>
                <c:pt idx="13847">
                  <c:v>1281.9000000000001</c:v>
                </c:pt>
                <c:pt idx="13848">
                  <c:v>1283.3</c:v>
                </c:pt>
                <c:pt idx="13849">
                  <c:v>1280.4000000000001</c:v>
                </c:pt>
                <c:pt idx="13850">
                  <c:v>1279.0999999999999</c:v>
                </c:pt>
                <c:pt idx="13851">
                  <c:v>1278.3</c:v>
                </c:pt>
                <c:pt idx="13852">
                  <c:v>1278.7</c:v>
                </c:pt>
                <c:pt idx="13853">
                  <c:v>1278.4000000000001</c:v>
                </c:pt>
                <c:pt idx="13854">
                  <c:v>1276.5999999999999</c:v>
                </c:pt>
                <c:pt idx="13855">
                  <c:v>1278.5</c:v>
                </c:pt>
                <c:pt idx="13856">
                  <c:v>1276.2</c:v>
                </c:pt>
                <c:pt idx="13857">
                  <c:v>1276.5</c:v>
                </c:pt>
                <c:pt idx="13858">
                  <c:v>1274.4000000000001</c:v>
                </c:pt>
                <c:pt idx="13859">
                  <c:v>1276.3</c:v>
                </c:pt>
                <c:pt idx="13860">
                  <c:v>1274.2</c:v>
                </c:pt>
                <c:pt idx="13861">
                  <c:v>1275.3</c:v>
                </c:pt>
                <c:pt idx="13862">
                  <c:v>1275.2</c:v>
                </c:pt>
                <c:pt idx="13863">
                  <c:v>1275.7</c:v>
                </c:pt>
                <c:pt idx="13864">
                  <c:v>1275.2</c:v>
                </c:pt>
                <c:pt idx="13865">
                  <c:v>1274.4000000000001</c:v>
                </c:pt>
                <c:pt idx="13866">
                  <c:v>1271.8</c:v>
                </c:pt>
                <c:pt idx="13867">
                  <c:v>1273.3</c:v>
                </c:pt>
                <c:pt idx="13868">
                  <c:v>1272.5999999999999</c:v>
                </c:pt>
                <c:pt idx="13869">
                  <c:v>1272.9000000000001</c:v>
                </c:pt>
                <c:pt idx="13870">
                  <c:v>1272.5</c:v>
                </c:pt>
                <c:pt idx="13871">
                  <c:v>1275.4000000000001</c:v>
                </c:pt>
                <c:pt idx="13872">
                  <c:v>1271.8</c:v>
                </c:pt>
                <c:pt idx="13873">
                  <c:v>1272.9000000000001</c:v>
                </c:pt>
                <c:pt idx="13874">
                  <c:v>1271.4000000000001</c:v>
                </c:pt>
                <c:pt idx="13875">
                  <c:v>1272.5999999999999</c:v>
                </c:pt>
                <c:pt idx="13876">
                  <c:v>1270.8</c:v>
                </c:pt>
                <c:pt idx="13877">
                  <c:v>1271.2</c:v>
                </c:pt>
                <c:pt idx="13878">
                  <c:v>1270.5</c:v>
                </c:pt>
                <c:pt idx="13879">
                  <c:v>1269.3</c:v>
                </c:pt>
                <c:pt idx="13880">
                  <c:v>1269.4000000000001</c:v>
                </c:pt>
                <c:pt idx="13881">
                  <c:v>1267.9000000000001</c:v>
                </c:pt>
                <c:pt idx="13882">
                  <c:v>1267.9000000000001</c:v>
                </c:pt>
                <c:pt idx="13883">
                  <c:v>1269.3</c:v>
                </c:pt>
                <c:pt idx="13884">
                  <c:v>1269</c:v>
                </c:pt>
                <c:pt idx="13885">
                  <c:v>1266.5</c:v>
                </c:pt>
                <c:pt idx="13886">
                  <c:v>1263.2</c:v>
                </c:pt>
                <c:pt idx="13887">
                  <c:v>1265.9000000000001</c:v>
                </c:pt>
                <c:pt idx="13888">
                  <c:v>1266.5</c:v>
                </c:pt>
                <c:pt idx="13889">
                  <c:v>1267</c:v>
                </c:pt>
                <c:pt idx="13890">
                  <c:v>1267</c:v>
                </c:pt>
                <c:pt idx="13891">
                  <c:v>1266.3</c:v>
                </c:pt>
                <c:pt idx="13892">
                  <c:v>1266.2</c:v>
                </c:pt>
                <c:pt idx="13893">
                  <c:v>1268.4000000000001</c:v>
                </c:pt>
                <c:pt idx="13894">
                  <c:v>1265.9000000000001</c:v>
                </c:pt>
                <c:pt idx="13895">
                  <c:v>1260.9000000000001</c:v>
                </c:pt>
                <c:pt idx="13896">
                  <c:v>1265.2</c:v>
                </c:pt>
                <c:pt idx="13897">
                  <c:v>1266.2</c:v>
                </c:pt>
                <c:pt idx="13898">
                  <c:v>1265.9000000000001</c:v>
                </c:pt>
                <c:pt idx="13899">
                  <c:v>1264.5</c:v>
                </c:pt>
                <c:pt idx="13900">
                  <c:v>1263.0999999999999</c:v>
                </c:pt>
                <c:pt idx="13901">
                  <c:v>1259.8</c:v>
                </c:pt>
                <c:pt idx="13902">
                  <c:v>1260.0999999999999</c:v>
                </c:pt>
                <c:pt idx="13903">
                  <c:v>1263.0999999999999</c:v>
                </c:pt>
                <c:pt idx="13904">
                  <c:v>1263.8</c:v>
                </c:pt>
                <c:pt idx="13905">
                  <c:v>1264.0999999999999</c:v>
                </c:pt>
                <c:pt idx="13906">
                  <c:v>1263.7</c:v>
                </c:pt>
                <c:pt idx="13907">
                  <c:v>1263.4000000000001</c:v>
                </c:pt>
                <c:pt idx="13908">
                  <c:v>1258.3</c:v>
                </c:pt>
                <c:pt idx="13909">
                  <c:v>1262.7</c:v>
                </c:pt>
                <c:pt idx="13910">
                  <c:v>1261.8</c:v>
                </c:pt>
                <c:pt idx="13911">
                  <c:v>1259.9000000000001</c:v>
                </c:pt>
                <c:pt idx="13912">
                  <c:v>1260.2</c:v>
                </c:pt>
                <c:pt idx="13913">
                  <c:v>1262.4000000000001</c:v>
                </c:pt>
                <c:pt idx="13914">
                  <c:v>1262.8</c:v>
                </c:pt>
                <c:pt idx="13915">
                  <c:v>1262</c:v>
                </c:pt>
                <c:pt idx="13916">
                  <c:v>1263.5</c:v>
                </c:pt>
                <c:pt idx="13917">
                  <c:v>1263.5</c:v>
                </c:pt>
                <c:pt idx="13918">
                  <c:v>1262</c:v>
                </c:pt>
                <c:pt idx="13919">
                  <c:v>1261.7</c:v>
                </c:pt>
                <c:pt idx="13920">
                  <c:v>1263.0999999999999</c:v>
                </c:pt>
                <c:pt idx="13921">
                  <c:v>1263.4000000000001</c:v>
                </c:pt>
                <c:pt idx="13922">
                  <c:v>1262.7</c:v>
                </c:pt>
                <c:pt idx="13923">
                  <c:v>1263.4000000000001</c:v>
                </c:pt>
                <c:pt idx="13924">
                  <c:v>1262.4000000000001</c:v>
                </c:pt>
                <c:pt idx="13925">
                  <c:v>1264.8</c:v>
                </c:pt>
                <c:pt idx="13926">
                  <c:v>1261.7</c:v>
                </c:pt>
                <c:pt idx="13927">
                  <c:v>1261.7</c:v>
                </c:pt>
                <c:pt idx="13928">
                  <c:v>1263.0999999999999</c:v>
                </c:pt>
                <c:pt idx="13929">
                  <c:v>1259.8</c:v>
                </c:pt>
                <c:pt idx="13930">
                  <c:v>1263.2</c:v>
                </c:pt>
                <c:pt idx="13931">
                  <c:v>1260.7</c:v>
                </c:pt>
                <c:pt idx="13932">
                  <c:v>1263.5999999999999</c:v>
                </c:pt>
                <c:pt idx="13933">
                  <c:v>1262.3</c:v>
                </c:pt>
                <c:pt idx="13934">
                  <c:v>1262.8</c:v>
                </c:pt>
                <c:pt idx="13935">
                  <c:v>1264.8</c:v>
                </c:pt>
                <c:pt idx="13936">
                  <c:v>1265.2</c:v>
                </c:pt>
                <c:pt idx="13937">
                  <c:v>1264.5</c:v>
                </c:pt>
                <c:pt idx="13938">
                  <c:v>1264.9000000000001</c:v>
                </c:pt>
                <c:pt idx="13939">
                  <c:v>1264.5</c:v>
                </c:pt>
                <c:pt idx="13940">
                  <c:v>1262.3</c:v>
                </c:pt>
                <c:pt idx="13941">
                  <c:v>1265.5999999999999</c:v>
                </c:pt>
                <c:pt idx="13942">
                  <c:v>1262</c:v>
                </c:pt>
                <c:pt idx="13943">
                  <c:v>1264.5999999999999</c:v>
                </c:pt>
                <c:pt idx="13944">
                  <c:v>1260.9000000000001</c:v>
                </c:pt>
                <c:pt idx="13945">
                  <c:v>1262.4000000000001</c:v>
                </c:pt>
                <c:pt idx="13946">
                  <c:v>1264.9000000000001</c:v>
                </c:pt>
                <c:pt idx="13947">
                  <c:v>1264.2</c:v>
                </c:pt>
                <c:pt idx="13948">
                  <c:v>1264.9000000000001</c:v>
                </c:pt>
                <c:pt idx="13949">
                  <c:v>1261.7</c:v>
                </c:pt>
                <c:pt idx="13950">
                  <c:v>1262.9000000000001</c:v>
                </c:pt>
                <c:pt idx="13951">
                  <c:v>1263.5999999999999</c:v>
                </c:pt>
                <c:pt idx="13952">
                  <c:v>1261</c:v>
                </c:pt>
                <c:pt idx="13953">
                  <c:v>1263.5999999999999</c:v>
                </c:pt>
                <c:pt idx="13954">
                  <c:v>1257.4000000000001</c:v>
                </c:pt>
                <c:pt idx="13955">
                  <c:v>1264.4000000000001</c:v>
                </c:pt>
                <c:pt idx="13956">
                  <c:v>1262.4000000000001</c:v>
                </c:pt>
                <c:pt idx="13957">
                  <c:v>1264.4000000000001</c:v>
                </c:pt>
                <c:pt idx="13958">
                  <c:v>1265</c:v>
                </c:pt>
                <c:pt idx="13959">
                  <c:v>1264.8</c:v>
                </c:pt>
                <c:pt idx="13960">
                  <c:v>1267.8</c:v>
                </c:pt>
                <c:pt idx="13961">
                  <c:v>1266.2</c:v>
                </c:pt>
                <c:pt idx="13962">
                  <c:v>1268.8</c:v>
                </c:pt>
                <c:pt idx="13963">
                  <c:v>1272.3</c:v>
                </c:pt>
                <c:pt idx="13964">
                  <c:v>1265.0999999999999</c:v>
                </c:pt>
                <c:pt idx="13965">
                  <c:v>1268.7</c:v>
                </c:pt>
                <c:pt idx="13966">
                  <c:v>1264.7</c:v>
                </c:pt>
                <c:pt idx="13967">
                  <c:v>1275.5999999999999</c:v>
                </c:pt>
                <c:pt idx="13968">
                  <c:v>1269.7</c:v>
                </c:pt>
                <c:pt idx="13969">
                  <c:v>1265.0999999999999</c:v>
                </c:pt>
                <c:pt idx="13970">
                  <c:v>1266.5999999999999</c:v>
                </c:pt>
                <c:pt idx="13971">
                  <c:v>1268</c:v>
                </c:pt>
                <c:pt idx="13972">
                  <c:v>1268.7</c:v>
                </c:pt>
                <c:pt idx="13973">
                  <c:v>1266.5999999999999</c:v>
                </c:pt>
                <c:pt idx="13974">
                  <c:v>1266.0999999999999</c:v>
                </c:pt>
                <c:pt idx="13975">
                  <c:v>1267.4000000000001</c:v>
                </c:pt>
                <c:pt idx="13976">
                  <c:v>1262.8</c:v>
                </c:pt>
                <c:pt idx="13977">
                  <c:v>1264.7</c:v>
                </c:pt>
                <c:pt idx="13978">
                  <c:v>1263</c:v>
                </c:pt>
                <c:pt idx="13979">
                  <c:v>1262.2</c:v>
                </c:pt>
                <c:pt idx="13980">
                  <c:v>1259.9000000000001</c:v>
                </c:pt>
                <c:pt idx="13981">
                  <c:v>1263</c:v>
                </c:pt>
                <c:pt idx="13982">
                  <c:v>1264.0999999999999</c:v>
                </c:pt>
                <c:pt idx="13983">
                  <c:v>1264.5</c:v>
                </c:pt>
                <c:pt idx="13984">
                  <c:v>1264.0999999999999</c:v>
                </c:pt>
                <c:pt idx="13985">
                  <c:v>1264.9000000000001</c:v>
                </c:pt>
                <c:pt idx="13986">
                  <c:v>1260.2</c:v>
                </c:pt>
                <c:pt idx="13987">
                  <c:v>1263.8</c:v>
                </c:pt>
                <c:pt idx="13988">
                  <c:v>1263.0999999999999</c:v>
                </c:pt>
                <c:pt idx="13989">
                  <c:v>1263.5</c:v>
                </c:pt>
                <c:pt idx="13990">
                  <c:v>1261.3</c:v>
                </c:pt>
                <c:pt idx="13991">
                  <c:v>1261</c:v>
                </c:pt>
                <c:pt idx="13992">
                  <c:v>1261</c:v>
                </c:pt>
                <c:pt idx="13993">
                  <c:v>1259.5999999999999</c:v>
                </c:pt>
                <c:pt idx="13994">
                  <c:v>1259.9000000000001</c:v>
                </c:pt>
                <c:pt idx="13995">
                  <c:v>1257.8</c:v>
                </c:pt>
                <c:pt idx="13996">
                  <c:v>1260.5999999999999</c:v>
                </c:pt>
                <c:pt idx="13997">
                  <c:v>1257.9000000000001</c:v>
                </c:pt>
                <c:pt idx="13998">
                  <c:v>1258</c:v>
                </c:pt>
                <c:pt idx="13999">
                  <c:v>1255.7</c:v>
                </c:pt>
                <c:pt idx="14000">
                  <c:v>1257.8</c:v>
                </c:pt>
                <c:pt idx="14001">
                  <c:v>1257.4000000000001</c:v>
                </c:pt>
                <c:pt idx="14002">
                  <c:v>1256.3</c:v>
                </c:pt>
                <c:pt idx="14003">
                  <c:v>1258.5</c:v>
                </c:pt>
                <c:pt idx="14004">
                  <c:v>1257</c:v>
                </c:pt>
                <c:pt idx="14005">
                  <c:v>1255.4000000000001</c:v>
                </c:pt>
                <c:pt idx="14006">
                  <c:v>1258</c:v>
                </c:pt>
                <c:pt idx="14007">
                  <c:v>1253.3</c:v>
                </c:pt>
                <c:pt idx="14008">
                  <c:v>1257.2</c:v>
                </c:pt>
                <c:pt idx="14009">
                  <c:v>1256.9000000000001</c:v>
                </c:pt>
                <c:pt idx="14010">
                  <c:v>1256.8</c:v>
                </c:pt>
                <c:pt idx="14011">
                  <c:v>1257.5</c:v>
                </c:pt>
                <c:pt idx="14012">
                  <c:v>1254.4000000000001</c:v>
                </c:pt>
                <c:pt idx="14013">
                  <c:v>1256.4000000000001</c:v>
                </c:pt>
                <c:pt idx="14014">
                  <c:v>1256.8</c:v>
                </c:pt>
                <c:pt idx="14015">
                  <c:v>1255.8</c:v>
                </c:pt>
                <c:pt idx="14016">
                  <c:v>1251.5999999999999</c:v>
                </c:pt>
                <c:pt idx="14017">
                  <c:v>1255.8</c:v>
                </c:pt>
                <c:pt idx="14018">
                  <c:v>1255.8</c:v>
                </c:pt>
                <c:pt idx="14019">
                  <c:v>1255.8</c:v>
                </c:pt>
                <c:pt idx="14020">
                  <c:v>1255.0999999999999</c:v>
                </c:pt>
                <c:pt idx="14021">
                  <c:v>1256.0999999999999</c:v>
                </c:pt>
                <c:pt idx="14022">
                  <c:v>1255.5</c:v>
                </c:pt>
                <c:pt idx="14023">
                  <c:v>1256.3</c:v>
                </c:pt>
                <c:pt idx="14024">
                  <c:v>1256.7</c:v>
                </c:pt>
                <c:pt idx="14025">
                  <c:v>1254.2</c:v>
                </c:pt>
                <c:pt idx="14026">
                  <c:v>1254.3</c:v>
                </c:pt>
                <c:pt idx="14027">
                  <c:v>1255</c:v>
                </c:pt>
                <c:pt idx="14028">
                  <c:v>1253.9000000000001</c:v>
                </c:pt>
                <c:pt idx="14029">
                  <c:v>1256.0999999999999</c:v>
                </c:pt>
                <c:pt idx="14030">
                  <c:v>1257.2</c:v>
                </c:pt>
                <c:pt idx="14031">
                  <c:v>1256.4000000000001</c:v>
                </c:pt>
                <c:pt idx="14032">
                  <c:v>1256</c:v>
                </c:pt>
                <c:pt idx="14033">
                  <c:v>1253.9000000000001</c:v>
                </c:pt>
                <c:pt idx="14034">
                  <c:v>1256.0999999999999</c:v>
                </c:pt>
                <c:pt idx="14035">
                  <c:v>1257.0999999999999</c:v>
                </c:pt>
                <c:pt idx="14036">
                  <c:v>1253.2</c:v>
                </c:pt>
                <c:pt idx="14037">
                  <c:v>1257.5</c:v>
                </c:pt>
                <c:pt idx="14038">
                  <c:v>1257.0999999999999</c:v>
                </c:pt>
                <c:pt idx="14039">
                  <c:v>1257.9000000000001</c:v>
                </c:pt>
                <c:pt idx="14040">
                  <c:v>1256.0999999999999</c:v>
                </c:pt>
                <c:pt idx="14041">
                  <c:v>1257.2</c:v>
                </c:pt>
                <c:pt idx="14042">
                  <c:v>1252.5999999999999</c:v>
                </c:pt>
                <c:pt idx="14043">
                  <c:v>1256.8</c:v>
                </c:pt>
                <c:pt idx="14044">
                  <c:v>1253.9000000000001</c:v>
                </c:pt>
                <c:pt idx="14045">
                  <c:v>1254.3</c:v>
                </c:pt>
                <c:pt idx="14046">
                  <c:v>1257.4000000000001</c:v>
                </c:pt>
                <c:pt idx="14047">
                  <c:v>1257.5999999999999</c:v>
                </c:pt>
                <c:pt idx="14048">
                  <c:v>1257.8</c:v>
                </c:pt>
                <c:pt idx="14049">
                  <c:v>1258.3</c:v>
                </c:pt>
                <c:pt idx="14050">
                  <c:v>1254.9000000000001</c:v>
                </c:pt>
                <c:pt idx="14051">
                  <c:v>1250.2</c:v>
                </c:pt>
                <c:pt idx="14052">
                  <c:v>1254.8</c:v>
                </c:pt>
                <c:pt idx="14053">
                  <c:v>1253.7</c:v>
                </c:pt>
                <c:pt idx="14054">
                  <c:v>1262.2</c:v>
                </c:pt>
                <c:pt idx="14055">
                  <c:v>1259.2</c:v>
                </c:pt>
                <c:pt idx="14056">
                  <c:v>1263.9000000000001</c:v>
                </c:pt>
                <c:pt idx="14057">
                  <c:v>1259.5</c:v>
                </c:pt>
                <c:pt idx="14058">
                  <c:v>1261</c:v>
                </c:pt>
                <c:pt idx="14059">
                  <c:v>1260.3</c:v>
                </c:pt>
                <c:pt idx="14060">
                  <c:v>1261</c:v>
                </c:pt>
                <c:pt idx="14061">
                  <c:v>1260.2</c:v>
                </c:pt>
                <c:pt idx="14062">
                  <c:v>1260.9000000000001</c:v>
                </c:pt>
                <c:pt idx="14063">
                  <c:v>1259.5</c:v>
                </c:pt>
                <c:pt idx="14064">
                  <c:v>1260.5999999999999</c:v>
                </c:pt>
                <c:pt idx="14065">
                  <c:v>1260.5999999999999</c:v>
                </c:pt>
                <c:pt idx="14066">
                  <c:v>1259.5</c:v>
                </c:pt>
                <c:pt idx="14067">
                  <c:v>1258.8</c:v>
                </c:pt>
                <c:pt idx="14068">
                  <c:v>1260.5999999999999</c:v>
                </c:pt>
                <c:pt idx="14069">
                  <c:v>1259.9000000000001</c:v>
                </c:pt>
                <c:pt idx="14070">
                  <c:v>1259.2</c:v>
                </c:pt>
                <c:pt idx="14071">
                  <c:v>1258.8</c:v>
                </c:pt>
                <c:pt idx="14072">
                  <c:v>1259.7</c:v>
                </c:pt>
                <c:pt idx="14073">
                  <c:v>1257.7</c:v>
                </c:pt>
                <c:pt idx="14074">
                  <c:v>1259.3</c:v>
                </c:pt>
                <c:pt idx="14075">
                  <c:v>1258.0999999999999</c:v>
                </c:pt>
                <c:pt idx="14076">
                  <c:v>1258.4000000000001</c:v>
                </c:pt>
                <c:pt idx="14077">
                  <c:v>1259.8</c:v>
                </c:pt>
                <c:pt idx="14078">
                  <c:v>1260.4000000000001</c:v>
                </c:pt>
                <c:pt idx="14079">
                  <c:v>1260.2</c:v>
                </c:pt>
                <c:pt idx="14080">
                  <c:v>1259.8</c:v>
                </c:pt>
                <c:pt idx="14081">
                  <c:v>1259.8</c:v>
                </c:pt>
                <c:pt idx="14082">
                  <c:v>1256.3</c:v>
                </c:pt>
                <c:pt idx="14083">
                  <c:v>1259.5</c:v>
                </c:pt>
                <c:pt idx="14084">
                  <c:v>1258.4000000000001</c:v>
                </c:pt>
                <c:pt idx="14085">
                  <c:v>1260.0999999999999</c:v>
                </c:pt>
                <c:pt idx="14086">
                  <c:v>1260.5</c:v>
                </c:pt>
                <c:pt idx="14087">
                  <c:v>1259.4000000000001</c:v>
                </c:pt>
                <c:pt idx="14088">
                  <c:v>1255.5</c:v>
                </c:pt>
                <c:pt idx="14089">
                  <c:v>1259.4000000000001</c:v>
                </c:pt>
                <c:pt idx="14090">
                  <c:v>1259.5</c:v>
                </c:pt>
                <c:pt idx="14091">
                  <c:v>1259.0999999999999</c:v>
                </c:pt>
                <c:pt idx="14092">
                  <c:v>1259.0999999999999</c:v>
                </c:pt>
                <c:pt idx="14093">
                  <c:v>1258.3</c:v>
                </c:pt>
                <c:pt idx="14094">
                  <c:v>1258.9000000000001</c:v>
                </c:pt>
                <c:pt idx="14095">
                  <c:v>1258.3</c:v>
                </c:pt>
                <c:pt idx="14096">
                  <c:v>1257.9000000000001</c:v>
                </c:pt>
                <c:pt idx="14097">
                  <c:v>1254.7</c:v>
                </c:pt>
                <c:pt idx="14098">
                  <c:v>1258.5</c:v>
                </c:pt>
                <c:pt idx="14099">
                  <c:v>1256.3</c:v>
                </c:pt>
                <c:pt idx="14100">
                  <c:v>1264</c:v>
                </c:pt>
                <c:pt idx="14101">
                  <c:v>1257.2</c:v>
                </c:pt>
                <c:pt idx="14102">
                  <c:v>1256.8</c:v>
                </c:pt>
                <c:pt idx="14103">
                  <c:v>1256.3</c:v>
                </c:pt>
                <c:pt idx="14104">
                  <c:v>1255.9000000000001</c:v>
                </c:pt>
                <c:pt idx="14105">
                  <c:v>1256.3</c:v>
                </c:pt>
                <c:pt idx="14106">
                  <c:v>1255.2</c:v>
                </c:pt>
                <c:pt idx="14107">
                  <c:v>1253.8</c:v>
                </c:pt>
                <c:pt idx="14108">
                  <c:v>1255.9000000000001</c:v>
                </c:pt>
                <c:pt idx="14109">
                  <c:v>1255.2</c:v>
                </c:pt>
                <c:pt idx="14110">
                  <c:v>1252.0999999999999</c:v>
                </c:pt>
                <c:pt idx="14111">
                  <c:v>1255.2</c:v>
                </c:pt>
                <c:pt idx="14112">
                  <c:v>1254.5</c:v>
                </c:pt>
                <c:pt idx="14113">
                  <c:v>1254.5999999999999</c:v>
                </c:pt>
                <c:pt idx="14114">
                  <c:v>1255.5999999999999</c:v>
                </c:pt>
                <c:pt idx="14115">
                  <c:v>1260.9000000000001</c:v>
                </c:pt>
                <c:pt idx="14116">
                  <c:v>1254.4000000000001</c:v>
                </c:pt>
                <c:pt idx="14117">
                  <c:v>1254.8</c:v>
                </c:pt>
                <c:pt idx="14118">
                  <c:v>1253.2</c:v>
                </c:pt>
                <c:pt idx="14119">
                  <c:v>1254.2</c:v>
                </c:pt>
                <c:pt idx="14120">
                  <c:v>1254.0999999999999</c:v>
                </c:pt>
                <c:pt idx="14121">
                  <c:v>1254.0999999999999</c:v>
                </c:pt>
                <c:pt idx="14122">
                  <c:v>1254.2</c:v>
                </c:pt>
                <c:pt idx="14123">
                  <c:v>1253.8</c:v>
                </c:pt>
                <c:pt idx="14124">
                  <c:v>1254</c:v>
                </c:pt>
                <c:pt idx="14125">
                  <c:v>1253</c:v>
                </c:pt>
                <c:pt idx="14126">
                  <c:v>1250.3</c:v>
                </c:pt>
                <c:pt idx="14127">
                  <c:v>1252.8</c:v>
                </c:pt>
                <c:pt idx="14128">
                  <c:v>1251.4000000000001</c:v>
                </c:pt>
                <c:pt idx="14129">
                  <c:v>1253.9000000000001</c:v>
                </c:pt>
                <c:pt idx="14130">
                  <c:v>1252.8</c:v>
                </c:pt>
                <c:pt idx="14131">
                  <c:v>1252.5</c:v>
                </c:pt>
                <c:pt idx="14132">
                  <c:v>1253.8</c:v>
                </c:pt>
                <c:pt idx="14133">
                  <c:v>1253</c:v>
                </c:pt>
                <c:pt idx="14134">
                  <c:v>1252.0999999999999</c:v>
                </c:pt>
                <c:pt idx="14135">
                  <c:v>1252.4000000000001</c:v>
                </c:pt>
                <c:pt idx="14136">
                  <c:v>1252.8</c:v>
                </c:pt>
                <c:pt idx="14137">
                  <c:v>1252.8</c:v>
                </c:pt>
                <c:pt idx="14138">
                  <c:v>1252.0999999999999</c:v>
                </c:pt>
                <c:pt idx="14139">
                  <c:v>1251.4000000000001</c:v>
                </c:pt>
                <c:pt idx="14140">
                  <c:v>1252.9000000000001</c:v>
                </c:pt>
                <c:pt idx="14141">
                  <c:v>1253.2</c:v>
                </c:pt>
                <c:pt idx="14142">
                  <c:v>1252.5999999999999</c:v>
                </c:pt>
                <c:pt idx="14143">
                  <c:v>1253.5999999999999</c:v>
                </c:pt>
                <c:pt idx="14144">
                  <c:v>1252.8</c:v>
                </c:pt>
                <c:pt idx="14145">
                  <c:v>1250.3</c:v>
                </c:pt>
                <c:pt idx="14146">
                  <c:v>1253.4000000000001</c:v>
                </c:pt>
                <c:pt idx="14147">
                  <c:v>1253.5999999999999</c:v>
                </c:pt>
                <c:pt idx="14148">
                  <c:v>1253</c:v>
                </c:pt>
                <c:pt idx="14149">
                  <c:v>1254.4000000000001</c:v>
                </c:pt>
                <c:pt idx="14150">
                  <c:v>1253.2</c:v>
                </c:pt>
                <c:pt idx="14151">
                  <c:v>1254.0999999999999</c:v>
                </c:pt>
                <c:pt idx="14152">
                  <c:v>1253.5</c:v>
                </c:pt>
                <c:pt idx="14153">
                  <c:v>1253.0999999999999</c:v>
                </c:pt>
                <c:pt idx="14154">
                  <c:v>1251.0999999999999</c:v>
                </c:pt>
                <c:pt idx="14155">
                  <c:v>1246.8</c:v>
                </c:pt>
                <c:pt idx="14156">
                  <c:v>1251.7</c:v>
                </c:pt>
                <c:pt idx="14157">
                  <c:v>1254.5</c:v>
                </c:pt>
                <c:pt idx="14158">
                  <c:v>1251.7</c:v>
                </c:pt>
                <c:pt idx="14159">
                  <c:v>1253.2</c:v>
                </c:pt>
                <c:pt idx="14160">
                  <c:v>1254.5</c:v>
                </c:pt>
                <c:pt idx="14161">
                  <c:v>1254.5999999999999</c:v>
                </c:pt>
                <c:pt idx="14162">
                  <c:v>1253.0999999999999</c:v>
                </c:pt>
                <c:pt idx="14163">
                  <c:v>1250.2</c:v>
                </c:pt>
                <c:pt idx="14164">
                  <c:v>1253.5</c:v>
                </c:pt>
                <c:pt idx="14165">
                  <c:v>1253.7</c:v>
                </c:pt>
                <c:pt idx="14166">
                  <c:v>1253.3</c:v>
                </c:pt>
                <c:pt idx="14167">
                  <c:v>1251.5999999999999</c:v>
                </c:pt>
                <c:pt idx="14168">
                  <c:v>1250.0999999999999</c:v>
                </c:pt>
                <c:pt idx="14169">
                  <c:v>1251.9000000000001</c:v>
                </c:pt>
                <c:pt idx="14170">
                  <c:v>1253.2</c:v>
                </c:pt>
                <c:pt idx="14171">
                  <c:v>1252.9000000000001</c:v>
                </c:pt>
                <c:pt idx="14172">
                  <c:v>1252.0999999999999</c:v>
                </c:pt>
                <c:pt idx="14173">
                  <c:v>1251.8</c:v>
                </c:pt>
                <c:pt idx="14174">
                  <c:v>1251.5999999999999</c:v>
                </c:pt>
                <c:pt idx="14175">
                  <c:v>1251.9000000000001</c:v>
                </c:pt>
                <c:pt idx="14176">
                  <c:v>1254.7</c:v>
                </c:pt>
                <c:pt idx="14177">
                  <c:v>1254.4000000000001</c:v>
                </c:pt>
                <c:pt idx="14178">
                  <c:v>1261.5</c:v>
                </c:pt>
                <c:pt idx="14179">
                  <c:v>1254.7</c:v>
                </c:pt>
                <c:pt idx="14180">
                  <c:v>1253.7</c:v>
                </c:pt>
                <c:pt idx="14181">
                  <c:v>1255</c:v>
                </c:pt>
                <c:pt idx="14182">
                  <c:v>1266.0999999999999</c:v>
                </c:pt>
                <c:pt idx="14183">
                  <c:v>1254</c:v>
                </c:pt>
                <c:pt idx="14184">
                  <c:v>1254.7</c:v>
                </c:pt>
                <c:pt idx="14185">
                  <c:v>1256.2</c:v>
                </c:pt>
                <c:pt idx="14186">
                  <c:v>1258.3</c:v>
                </c:pt>
                <c:pt idx="14187">
                  <c:v>1255.8</c:v>
                </c:pt>
                <c:pt idx="14188">
                  <c:v>1254.7</c:v>
                </c:pt>
                <c:pt idx="14189">
                  <c:v>1255.8</c:v>
                </c:pt>
                <c:pt idx="14190">
                  <c:v>1255.2</c:v>
                </c:pt>
                <c:pt idx="14191">
                  <c:v>1249.0999999999999</c:v>
                </c:pt>
                <c:pt idx="14192">
                  <c:v>1253.8</c:v>
                </c:pt>
                <c:pt idx="14193">
                  <c:v>1253.5</c:v>
                </c:pt>
                <c:pt idx="14194">
                  <c:v>1254.8</c:v>
                </c:pt>
                <c:pt idx="14195">
                  <c:v>1253.5999999999999</c:v>
                </c:pt>
                <c:pt idx="14196">
                  <c:v>1254</c:v>
                </c:pt>
                <c:pt idx="14197">
                  <c:v>1253.5999999999999</c:v>
                </c:pt>
                <c:pt idx="14198">
                  <c:v>1252.7</c:v>
                </c:pt>
                <c:pt idx="14199">
                  <c:v>1250.2</c:v>
                </c:pt>
                <c:pt idx="14200">
                  <c:v>1253.7</c:v>
                </c:pt>
                <c:pt idx="14201">
                  <c:v>1252</c:v>
                </c:pt>
                <c:pt idx="14202">
                  <c:v>1252.7</c:v>
                </c:pt>
                <c:pt idx="14203">
                  <c:v>1252</c:v>
                </c:pt>
                <c:pt idx="14204">
                  <c:v>1252.7</c:v>
                </c:pt>
                <c:pt idx="14205">
                  <c:v>1251.3</c:v>
                </c:pt>
                <c:pt idx="14206">
                  <c:v>1252.3</c:v>
                </c:pt>
                <c:pt idx="14207">
                  <c:v>1246.4000000000001</c:v>
                </c:pt>
                <c:pt idx="14208">
                  <c:v>1250.5</c:v>
                </c:pt>
                <c:pt idx="14209">
                  <c:v>1249.5</c:v>
                </c:pt>
                <c:pt idx="14210">
                  <c:v>1250.2</c:v>
                </c:pt>
                <c:pt idx="14211">
                  <c:v>1249.9000000000001</c:v>
                </c:pt>
                <c:pt idx="14212">
                  <c:v>1249.5</c:v>
                </c:pt>
                <c:pt idx="14213">
                  <c:v>1249.2</c:v>
                </c:pt>
                <c:pt idx="14214">
                  <c:v>1248.0999999999999</c:v>
                </c:pt>
                <c:pt idx="14215">
                  <c:v>1248.0999999999999</c:v>
                </c:pt>
                <c:pt idx="14216">
                  <c:v>1246.8</c:v>
                </c:pt>
                <c:pt idx="14217">
                  <c:v>1245.0999999999999</c:v>
                </c:pt>
                <c:pt idx="14218">
                  <c:v>1247.5</c:v>
                </c:pt>
                <c:pt idx="14219">
                  <c:v>1246.5999999999999</c:v>
                </c:pt>
                <c:pt idx="14220">
                  <c:v>1244.5999999999999</c:v>
                </c:pt>
                <c:pt idx="14221">
                  <c:v>1249.8</c:v>
                </c:pt>
                <c:pt idx="14222">
                  <c:v>1244.5999999999999</c:v>
                </c:pt>
                <c:pt idx="14223">
                  <c:v>1250</c:v>
                </c:pt>
                <c:pt idx="14224">
                  <c:v>1243.7</c:v>
                </c:pt>
                <c:pt idx="14225">
                  <c:v>1242.7</c:v>
                </c:pt>
                <c:pt idx="14226">
                  <c:v>1242.5999999999999</c:v>
                </c:pt>
                <c:pt idx="14227">
                  <c:v>1245</c:v>
                </c:pt>
                <c:pt idx="14228">
                  <c:v>1252.0999999999999</c:v>
                </c:pt>
                <c:pt idx="14229">
                  <c:v>1243</c:v>
                </c:pt>
                <c:pt idx="14230">
                  <c:v>1243.4000000000001</c:v>
                </c:pt>
                <c:pt idx="14231">
                  <c:v>1244.8</c:v>
                </c:pt>
                <c:pt idx="14232">
                  <c:v>1243.7</c:v>
                </c:pt>
                <c:pt idx="14233">
                  <c:v>1244.4000000000001</c:v>
                </c:pt>
                <c:pt idx="14234">
                  <c:v>1250.7</c:v>
                </c:pt>
                <c:pt idx="14235">
                  <c:v>1245.4000000000001</c:v>
                </c:pt>
                <c:pt idx="14236">
                  <c:v>1241.9000000000001</c:v>
                </c:pt>
                <c:pt idx="14237">
                  <c:v>1243.7</c:v>
                </c:pt>
                <c:pt idx="14238">
                  <c:v>1240.9000000000001</c:v>
                </c:pt>
                <c:pt idx="14239">
                  <c:v>1239.7</c:v>
                </c:pt>
                <c:pt idx="14240">
                  <c:v>1243.2</c:v>
                </c:pt>
                <c:pt idx="14241">
                  <c:v>1252.9000000000001</c:v>
                </c:pt>
                <c:pt idx="14242">
                  <c:v>1248.8</c:v>
                </c:pt>
                <c:pt idx="14243">
                  <c:v>1241.5999999999999</c:v>
                </c:pt>
                <c:pt idx="14244">
                  <c:v>1243.3</c:v>
                </c:pt>
                <c:pt idx="14245">
                  <c:v>1244.4000000000001</c:v>
                </c:pt>
                <c:pt idx="14246">
                  <c:v>1241.5</c:v>
                </c:pt>
                <c:pt idx="14247">
                  <c:v>1244.9000000000001</c:v>
                </c:pt>
                <c:pt idx="14248">
                  <c:v>1246.7</c:v>
                </c:pt>
                <c:pt idx="14249">
                  <c:v>1244.9000000000001</c:v>
                </c:pt>
                <c:pt idx="14250">
                  <c:v>1253.4000000000001</c:v>
                </c:pt>
                <c:pt idx="14251">
                  <c:v>1244.5999999999999</c:v>
                </c:pt>
                <c:pt idx="14252">
                  <c:v>1243</c:v>
                </c:pt>
                <c:pt idx="14253">
                  <c:v>1242.9000000000001</c:v>
                </c:pt>
                <c:pt idx="14254">
                  <c:v>1249.3</c:v>
                </c:pt>
                <c:pt idx="14255">
                  <c:v>1242.9000000000001</c:v>
                </c:pt>
                <c:pt idx="14256">
                  <c:v>1244.0999999999999</c:v>
                </c:pt>
                <c:pt idx="14257">
                  <c:v>1253.5</c:v>
                </c:pt>
                <c:pt idx="14258">
                  <c:v>1242.4000000000001</c:v>
                </c:pt>
                <c:pt idx="14259">
                  <c:v>1246.9000000000001</c:v>
                </c:pt>
                <c:pt idx="14260">
                  <c:v>1242.3</c:v>
                </c:pt>
                <c:pt idx="14261">
                  <c:v>1242</c:v>
                </c:pt>
                <c:pt idx="14262">
                  <c:v>1240.9000000000001</c:v>
                </c:pt>
                <c:pt idx="14263">
                  <c:v>1241.5</c:v>
                </c:pt>
                <c:pt idx="14264">
                  <c:v>1239.5</c:v>
                </c:pt>
                <c:pt idx="14265">
                  <c:v>1239.0999999999999</c:v>
                </c:pt>
                <c:pt idx="14266">
                  <c:v>1237.5</c:v>
                </c:pt>
                <c:pt idx="14267">
                  <c:v>1247.9000000000001</c:v>
                </c:pt>
                <c:pt idx="14268">
                  <c:v>1239.3</c:v>
                </c:pt>
                <c:pt idx="14269">
                  <c:v>1239</c:v>
                </c:pt>
                <c:pt idx="14270">
                  <c:v>1234</c:v>
                </c:pt>
                <c:pt idx="14271">
                  <c:v>1238</c:v>
                </c:pt>
                <c:pt idx="14272">
                  <c:v>1238.3</c:v>
                </c:pt>
                <c:pt idx="14273">
                  <c:v>1237</c:v>
                </c:pt>
                <c:pt idx="14274">
                  <c:v>1237.3</c:v>
                </c:pt>
                <c:pt idx="14275">
                  <c:v>1236.3</c:v>
                </c:pt>
                <c:pt idx="14276">
                  <c:v>1234.9000000000001</c:v>
                </c:pt>
                <c:pt idx="14277">
                  <c:v>1237.3</c:v>
                </c:pt>
                <c:pt idx="14278">
                  <c:v>1237.7</c:v>
                </c:pt>
                <c:pt idx="14279">
                  <c:v>1236</c:v>
                </c:pt>
                <c:pt idx="14280">
                  <c:v>1235.2</c:v>
                </c:pt>
                <c:pt idx="14281">
                  <c:v>1236.7</c:v>
                </c:pt>
                <c:pt idx="14282">
                  <c:v>1236</c:v>
                </c:pt>
                <c:pt idx="14283">
                  <c:v>1235.3</c:v>
                </c:pt>
                <c:pt idx="14284">
                  <c:v>1233.2</c:v>
                </c:pt>
                <c:pt idx="14285">
                  <c:v>1235</c:v>
                </c:pt>
                <c:pt idx="14286">
                  <c:v>1233.8</c:v>
                </c:pt>
                <c:pt idx="14287">
                  <c:v>1234.3</c:v>
                </c:pt>
                <c:pt idx="14288">
                  <c:v>1234.2</c:v>
                </c:pt>
                <c:pt idx="14289">
                  <c:v>1233.5</c:v>
                </c:pt>
                <c:pt idx="14290">
                  <c:v>1232.0999999999999</c:v>
                </c:pt>
                <c:pt idx="14291">
                  <c:v>1234.2</c:v>
                </c:pt>
                <c:pt idx="14292">
                  <c:v>1232</c:v>
                </c:pt>
                <c:pt idx="14293">
                  <c:v>1230</c:v>
                </c:pt>
                <c:pt idx="14294">
                  <c:v>1233.3</c:v>
                </c:pt>
                <c:pt idx="14295">
                  <c:v>1231.0999999999999</c:v>
                </c:pt>
                <c:pt idx="14296">
                  <c:v>1231.5</c:v>
                </c:pt>
                <c:pt idx="14297">
                  <c:v>1232.9000000000001</c:v>
                </c:pt>
                <c:pt idx="14298">
                  <c:v>1231.5</c:v>
                </c:pt>
                <c:pt idx="14299">
                  <c:v>1228.8</c:v>
                </c:pt>
                <c:pt idx="14300">
                  <c:v>1231.2</c:v>
                </c:pt>
                <c:pt idx="14301">
                  <c:v>1233.2</c:v>
                </c:pt>
                <c:pt idx="14302">
                  <c:v>1233.5999999999999</c:v>
                </c:pt>
                <c:pt idx="14303">
                  <c:v>1229.5</c:v>
                </c:pt>
                <c:pt idx="14304">
                  <c:v>1233</c:v>
                </c:pt>
                <c:pt idx="14305">
                  <c:v>1231.9000000000001</c:v>
                </c:pt>
                <c:pt idx="14306">
                  <c:v>1232.2</c:v>
                </c:pt>
                <c:pt idx="14307">
                  <c:v>1227.2</c:v>
                </c:pt>
                <c:pt idx="14308">
                  <c:v>1231.5999999999999</c:v>
                </c:pt>
                <c:pt idx="14309">
                  <c:v>1230.5</c:v>
                </c:pt>
                <c:pt idx="14310">
                  <c:v>1231</c:v>
                </c:pt>
                <c:pt idx="14311">
                  <c:v>1228.8</c:v>
                </c:pt>
                <c:pt idx="14312">
                  <c:v>1231.5</c:v>
                </c:pt>
                <c:pt idx="14313">
                  <c:v>1228.7</c:v>
                </c:pt>
                <c:pt idx="14314">
                  <c:v>1230.8</c:v>
                </c:pt>
                <c:pt idx="14315">
                  <c:v>1232.0999999999999</c:v>
                </c:pt>
                <c:pt idx="14316">
                  <c:v>1230.0999999999999</c:v>
                </c:pt>
                <c:pt idx="14317">
                  <c:v>1228.8</c:v>
                </c:pt>
                <c:pt idx="14318">
                  <c:v>1229</c:v>
                </c:pt>
                <c:pt idx="14319">
                  <c:v>1228.5999999999999</c:v>
                </c:pt>
                <c:pt idx="14320">
                  <c:v>1229.5999999999999</c:v>
                </c:pt>
                <c:pt idx="14321">
                  <c:v>1229.3</c:v>
                </c:pt>
                <c:pt idx="14322">
                  <c:v>1228.2</c:v>
                </c:pt>
                <c:pt idx="14323">
                  <c:v>1223.8</c:v>
                </c:pt>
                <c:pt idx="14324">
                  <c:v>1229.2</c:v>
                </c:pt>
                <c:pt idx="14325">
                  <c:v>1230.2</c:v>
                </c:pt>
                <c:pt idx="14326">
                  <c:v>1228.2</c:v>
                </c:pt>
                <c:pt idx="14327">
                  <c:v>1226.0999999999999</c:v>
                </c:pt>
                <c:pt idx="14328">
                  <c:v>1230.5999999999999</c:v>
                </c:pt>
                <c:pt idx="14329">
                  <c:v>1227.9000000000001</c:v>
                </c:pt>
                <c:pt idx="14330">
                  <c:v>1224.0999999999999</c:v>
                </c:pt>
                <c:pt idx="14331">
                  <c:v>1229.5</c:v>
                </c:pt>
                <c:pt idx="14332">
                  <c:v>1231.2</c:v>
                </c:pt>
                <c:pt idx="14333">
                  <c:v>1229.8</c:v>
                </c:pt>
                <c:pt idx="14334">
                  <c:v>1230.5999999999999</c:v>
                </c:pt>
                <c:pt idx="14335">
                  <c:v>1230.5999999999999</c:v>
                </c:pt>
                <c:pt idx="14336">
                  <c:v>1229.3</c:v>
                </c:pt>
                <c:pt idx="14337">
                  <c:v>1227.3</c:v>
                </c:pt>
                <c:pt idx="14338">
                  <c:v>1230.9000000000001</c:v>
                </c:pt>
                <c:pt idx="14339">
                  <c:v>1228.5999999999999</c:v>
                </c:pt>
                <c:pt idx="14340">
                  <c:v>1225.9000000000001</c:v>
                </c:pt>
                <c:pt idx="14341">
                  <c:v>1232.5999999999999</c:v>
                </c:pt>
                <c:pt idx="14342">
                  <c:v>1232.5999999999999</c:v>
                </c:pt>
                <c:pt idx="14343">
                  <c:v>1233.5</c:v>
                </c:pt>
                <c:pt idx="14344">
                  <c:v>1233.9000000000001</c:v>
                </c:pt>
                <c:pt idx="14345">
                  <c:v>1233.4000000000001</c:v>
                </c:pt>
                <c:pt idx="14346">
                  <c:v>1231.4000000000001</c:v>
                </c:pt>
                <c:pt idx="14347">
                  <c:v>1229.7</c:v>
                </c:pt>
                <c:pt idx="14348">
                  <c:v>1236.9000000000001</c:v>
                </c:pt>
                <c:pt idx="14349">
                  <c:v>1231.4000000000001</c:v>
                </c:pt>
                <c:pt idx="14350">
                  <c:v>1233.8</c:v>
                </c:pt>
                <c:pt idx="14351">
                  <c:v>1236.0999999999999</c:v>
                </c:pt>
                <c:pt idx="14352">
                  <c:v>1237.2</c:v>
                </c:pt>
                <c:pt idx="14353">
                  <c:v>1244.0999999999999</c:v>
                </c:pt>
                <c:pt idx="14354">
                  <c:v>1233.8</c:v>
                </c:pt>
                <c:pt idx="14355">
                  <c:v>1236.8</c:v>
                </c:pt>
                <c:pt idx="14356">
                  <c:v>1237.5999999999999</c:v>
                </c:pt>
                <c:pt idx="14357">
                  <c:v>1243.7</c:v>
                </c:pt>
                <c:pt idx="14358">
                  <c:v>1234.5999999999999</c:v>
                </c:pt>
                <c:pt idx="14359">
                  <c:v>1236.8</c:v>
                </c:pt>
                <c:pt idx="14360">
                  <c:v>1234.0999999999999</c:v>
                </c:pt>
                <c:pt idx="14361">
                  <c:v>1235.9000000000001</c:v>
                </c:pt>
                <c:pt idx="14362">
                  <c:v>1231</c:v>
                </c:pt>
                <c:pt idx="14363">
                  <c:v>1235.8</c:v>
                </c:pt>
                <c:pt idx="14364">
                  <c:v>1235.0999999999999</c:v>
                </c:pt>
                <c:pt idx="14365">
                  <c:v>1233.0999999999999</c:v>
                </c:pt>
                <c:pt idx="14366">
                  <c:v>1235.9000000000001</c:v>
                </c:pt>
                <c:pt idx="14367">
                  <c:v>1237.2</c:v>
                </c:pt>
                <c:pt idx="14368">
                  <c:v>1236.0999999999999</c:v>
                </c:pt>
                <c:pt idx="14369">
                  <c:v>1231.5999999999999</c:v>
                </c:pt>
                <c:pt idx="14370">
                  <c:v>1234.7</c:v>
                </c:pt>
                <c:pt idx="14371">
                  <c:v>1237.0999999999999</c:v>
                </c:pt>
                <c:pt idx="14372">
                  <c:v>1235.8</c:v>
                </c:pt>
                <c:pt idx="14373">
                  <c:v>1236.4000000000001</c:v>
                </c:pt>
                <c:pt idx="14374">
                  <c:v>1236.0999999999999</c:v>
                </c:pt>
                <c:pt idx="14375">
                  <c:v>1235.8</c:v>
                </c:pt>
                <c:pt idx="14376">
                  <c:v>1236.0999999999999</c:v>
                </c:pt>
                <c:pt idx="14377">
                  <c:v>1233.3</c:v>
                </c:pt>
                <c:pt idx="14378">
                  <c:v>1230.4000000000001</c:v>
                </c:pt>
                <c:pt idx="14379">
                  <c:v>1232.4000000000001</c:v>
                </c:pt>
                <c:pt idx="14380">
                  <c:v>1232</c:v>
                </c:pt>
                <c:pt idx="14381">
                  <c:v>1230.7</c:v>
                </c:pt>
                <c:pt idx="14382">
                  <c:v>1237.2</c:v>
                </c:pt>
                <c:pt idx="14383">
                  <c:v>1241.9000000000001</c:v>
                </c:pt>
                <c:pt idx="14384">
                  <c:v>1231.8</c:v>
                </c:pt>
                <c:pt idx="14385">
                  <c:v>1231.7</c:v>
                </c:pt>
                <c:pt idx="14386">
                  <c:v>1232.3</c:v>
                </c:pt>
                <c:pt idx="14387">
                  <c:v>1228.8</c:v>
                </c:pt>
                <c:pt idx="14388">
                  <c:v>1230.9000000000001</c:v>
                </c:pt>
                <c:pt idx="14389">
                  <c:v>1230.4000000000001</c:v>
                </c:pt>
                <c:pt idx="14390">
                  <c:v>1225.4000000000001</c:v>
                </c:pt>
                <c:pt idx="14391">
                  <c:v>1229.7</c:v>
                </c:pt>
                <c:pt idx="14392">
                  <c:v>1228.4000000000001</c:v>
                </c:pt>
                <c:pt idx="14393">
                  <c:v>1225.8</c:v>
                </c:pt>
                <c:pt idx="14394">
                  <c:v>1228.8</c:v>
                </c:pt>
                <c:pt idx="14395">
                  <c:v>1226.4000000000001</c:v>
                </c:pt>
                <c:pt idx="14396">
                  <c:v>1225.8</c:v>
                </c:pt>
                <c:pt idx="14397">
                  <c:v>1223.8</c:v>
                </c:pt>
                <c:pt idx="14398">
                  <c:v>1227.7</c:v>
                </c:pt>
                <c:pt idx="14399">
                  <c:v>1227.0999999999999</c:v>
                </c:pt>
                <c:pt idx="14400">
                  <c:v>1227.8</c:v>
                </c:pt>
                <c:pt idx="14401">
                  <c:v>1226.8</c:v>
                </c:pt>
                <c:pt idx="14402">
                  <c:v>1226.4000000000001</c:v>
                </c:pt>
                <c:pt idx="14403">
                  <c:v>1225.0999999999999</c:v>
                </c:pt>
                <c:pt idx="14404">
                  <c:v>1226.0999999999999</c:v>
                </c:pt>
                <c:pt idx="14405">
                  <c:v>1224.7</c:v>
                </c:pt>
                <c:pt idx="14406">
                  <c:v>1225</c:v>
                </c:pt>
                <c:pt idx="14407">
                  <c:v>1223.3</c:v>
                </c:pt>
                <c:pt idx="14408">
                  <c:v>1219.5999999999999</c:v>
                </c:pt>
                <c:pt idx="14409">
                  <c:v>1223.2</c:v>
                </c:pt>
                <c:pt idx="14410">
                  <c:v>1219</c:v>
                </c:pt>
                <c:pt idx="14411">
                  <c:v>1223.9000000000001</c:v>
                </c:pt>
                <c:pt idx="14412">
                  <c:v>1223.8</c:v>
                </c:pt>
                <c:pt idx="14413">
                  <c:v>1221.7</c:v>
                </c:pt>
                <c:pt idx="14414">
                  <c:v>1218.4000000000001</c:v>
                </c:pt>
                <c:pt idx="14415">
                  <c:v>1224.4000000000001</c:v>
                </c:pt>
                <c:pt idx="14416">
                  <c:v>1223.4000000000001</c:v>
                </c:pt>
                <c:pt idx="14417">
                  <c:v>1223.8</c:v>
                </c:pt>
                <c:pt idx="14418">
                  <c:v>1223.0999999999999</c:v>
                </c:pt>
                <c:pt idx="14419">
                  <c:v>1225.8</c:v>
                </c:pt>
                <c:pt idx="14420">
                  <c:v>1223.0999999999999</c:v>
                </c:pt>
                <c:pt idx="14421">
                  <c:v>1221.4000000000001</c:v>
                </c:pt>
                <c:pt idx="14422">
                  <c:v>1223.5</c:v>
                </c:pt>
                <c:pt idx="14423">
                  <c:v>1220.0999999999999</c:v>
                </c:pt>
                <c:pt idx="14424">
                  <c:v>1222.4000000000001</c:v>
                </c:pt>
                <c:pt idx="14425">
                  <c:v>1222</c:v>
                </c:pt>
                <c:pt idx="14426">
                  <c:v>1221.8</c:v>
                </c:pt>
                <c:pt idx="14427">
                  <c:v>1224.0999999999999</c:v>
                </c:pt>
                <c:pt idx="14428">
                  <c:v>1223.8</c:v>
                </c:pt>
                <c:pt idx="14429">
                  <c:v>1225.2</c:v>
                </c:pt>
                <c:pt idx="14430">
                  <c:v>1225.7</c:v>
                </c:pt>
                <c:pt idx="14431">
                  <c:v>1227.5999999999999</c:v>
                </c:pt>
                <c:pt idx="14432">
                  <c:v>1216.5999999999999</c:v>
                </c:pt>
                <c:pt idx="14433">
                  <c:v>1223.0999999999999</c:v>
                </c:pt>
                <c:pt idx="14434">
                  <c:v>1224.2</c:v>
                </c:pt>
                <c:pt idx="14435">
                  <c:v>1228.3</c:v>
                </c:pt>
                <c:pt idx="14436">
                  <c:v>1223.5999999999999</c:v>
                </c:pt>
                <c:pt idx="14437">
                  <c:v>1223.5999999999999</c:v>
                </c:pt>
                <c:pt idx="14438">
                  <c:v>1226.4000000000001</c:v>
                </c:pt>
                <c:pt idx="14439">
                  <c:v>1227.7</c:v>
                </c:pt>
                <c:pt idx="14440">
                  <c:v>1226.8</c:v>
                </c:pt>
                <c:pt idx="14441">
                  <c:v>1228.0999999999999</c:v>
                </c:pt>
                <c:pt idx="14442">
                  <c:v>1228.8</c:v>
                </c:pt>
                <c:pt idx="14443">
                  <c:v>1234.3</c:v>
                </c:pt>
                <c:pt idx="14444">
                  <c:v>1227.7</c:v>
                </c:pt>
                <c:pt idx="14445">
                  <c:v>1227</c:v>
                </c:pt>
                <c:pt idx="14446">
                  <c:v>1228.0999999999999</c:v>
                </c:pt>
                <c:pt idx="14447">
                  <c:v>1227.0999999999999</c:v>
                </c:pt>
                <c:pt idx="14448">
                  <c:v>1230.0999999999999</c:v>
                </c:pt>
                <c:pt idx="14449">
                  <c:v>1229.4000000000001</c:v>
                </c:pt>
                <c:pt idx="14450">
                  <c:v>1228.0999999999999</c:v>
                </c:pt>
                <c:pt idx="14451">
                  <c:v>1220.7</c:v>
                </c:pt>
                <c:pt idx="14452">
                  <c:v>1221.5999999999999</c:v>
                </c:pt>
                <c:pt idx="14453">
                  <c:v>1229.5</c:v>
                </c:pt>
                <c:pt idx="14454">
                  <c:v>1228.7</c:v>
                </c:pt>
                <c:pt idx="14455">
                  <c:v>1225.5</c:v>
                </c:pt>
                <c:pt idx="14456">
                  <c:v>1227.5</c:v>
                </c:pt>
                <c:pt idx="14457">
                  <c:v>1221.8</c:v>
                </c:pt>
                <c:pt idx="14458">
                  <c:v>1227.0999999999999</c:v>
                </c:pt>
                <c:pt idx="14459">
                  <c:v>1228.7</c:v>
                </c:pt>
                <c:pt idx="14460">
                  <c:v>1227.8</c:v>
                </c:pt>
                <c:pt idx="14461">
                  <c:v>1225.4000000000001</c:v>
                </c:pt>
                <c:pt idx="14462">
                  <c:v>1223.4000000000001</c:v>
                </c:pt>
                <c:pt idx="14463">
                  <c:v>1224.4000000000001</c:v>
                </c:pt>
                <c:pt idx="14464">
                  <c:v>1227.8</c:v>
                </c:pt>
                <c:pt idx="14465">
                  <c:v>1226.5</c:v>
                </c:pt>
                <c:pt idx="14466">
                  <c:v>1223.3</c:v>
                </c:pt>
                <c:pt idx="14467">
                  <c:v>1219</c:v>
                </c:pt>
                <c:pt idx="14468">
                  <c:v>1223</c:v>
                </c:pt>
                <c:pt idx="14469">
                  <c:v>1226.8</c:v>
                </c:pt>
                <c:pt idx="14470">
                  <c:v>1228.2</c:v>
                </c:pt>
                <c:pt idx="14471">
                  <c:v>1227.4000000000001</c:v>
                </c:pt>
                <c:pt idx="14472">
                  <c:v>1227.8</c:v>
                </c:pt>
                <c:pt idx="14473">
                  <c:v>1227.0999999999999</c:v>
                </c:pt>
                <c:pt idx="14474">
                  <c:v>1224.4000000000001</c:v>
                </c:pt>
                <c:pt idx="14475">
                  <c:v>1224.8</c:v>
                </c:pt>
                <c:pt idx="14476">
                  <c:v>1227.0999999999999</c:v>
                </c:pt>
                <c:pt idx="14477">
                  <c:v>1227.0999999999999</c:v>
                </c:pt>
                <c:pt idx="14478">
                  <c:v>1217.8</c:v>
                </c:pt>
                <c:pt idx="14479">
                  <c:v>1224.8</c:v>
                </c:pt>
                <c:pt idx="14480">
                  <c:v>1221.5999999999999</c:v>
                </c:pt>
                <c:pt idx="14481">
                  <c:v>1225.8</c:v>
                </c:pt>
                <c:pt idx="14482">
                  <c:v>1225.4000000000001</c:v>
                </c:pt>
                <c:pt idx="14483">
                  <c:v>1225.0999999999999</c:v>
                </c:pt>
                <c:pt idx="14484">
                  <c:v>1222.8</c:v>
                </c:pt>
                <c:pt idx="14485">
                  <c:v>1219.4000000000001</c:v>
                </c:pt>
                <c:pt idx="14486">
                  <c:v>1220.8</c:v>
                </c:pt>
                <c:pt idx="14487">
                  <c:v>1220</c:v>
                </c:pt>
                <c:pt idx="14488">
                  <c:v>1224.0999999999999</c:v>
                </c:pt>
                <c:pt idx="14489">
                  <c:v>1225.0999999999999</c:v>
                </c:pt>
                <c:pt idx="14490">
                  <c:v>1230.2</c:v>
                </c:pt>
                <c:pt idx="14491">
                  <c:v>1220.7</c:v>
                </c:pt>
                <c:pt idx="14492">
                  <c:v>1223.8</c:v>
                </c:pt>
                <c:pt idx="14493">
                  <c:v>1225.0999999999999</c:v>
                </c:pt>
                <c:pt idx="14494">
                  <c:v>1223.4000000000001</c:v>
                </c:pt>
                <c:pt idx="14495">
                  <c:v>1226.5</c:v>
                </c:pt>
                <c:pt idx="14496">
                  <c:v>1226.8</c:v>
                </c:pt>
                <c:pt idx="14497">
                  <c:v>1225.4000000000001</c:v>
                </c:pt>
                <c:pt idx="14498">
                  <c:v>1223.7</c:v>
                </c:pt>
                <c:pt idx="14499">
                  <c:v>1232.2</c:v>
                </c:pt>
                <c:pt idx="14500">
                  <c:v>1222.7</c:v>
                </c:pt>
                <c:pt idx="14501">
                  <c:v>1225.8</c:v>
                </c:pt>
                <c:pt idx="14502">
                  <c:v>1226.3</c:v>
                </c:pt>
                <c:pt idx="14503">
                  <c:v>1224.5</c:v>
                </c:pt>
                <c:pt idx="14504">
                  <c:v>1225.0999999999999</c:v>
                </c:pt>
                <c:pt idx="14505">
                  <c:v>1223.4000000000001</c:v>
                </c:pt>
                <c:pt idx="14506">
                  <c:v>1221.4000000000001</c:v>
                </c:pt>
                <c:pt idx="14507">
                  <c:v>1224.5999999999999</c:v>
                </c:pt>
                <c:pt idx="14508">
                  <c:v>1222.5999999999999</c:v>
                </c:pt>
                <c:pt idx="14509">
                  <c:v>1221</c:v>
                </c:pt>
                <c:pt idx="14510">
                  <c:v>1226.9000000000001</c:v>
                </c:pt>
                <c:pt idx="14511">
                  <c:v>1226.7</c:v>
                </c:pt>
                <c:pt idx="14512">
                  <c:v>1226.7</c:v>
                </c:pt>
                <c:pt idx="14513">
                  <c:v>1226</c:v>
                </c:pt>
                <c:pt idx="14514">
                  <c:v>1223.7</c:v>
                </c:pt>
                <c:pt idx="14515">
                  <c:v>1227.4000000000001</c:v>
                </c:pt>
                <c:pt idx="14516">
                  <c:v>1227.4000000000001</c:v>
                </c:pt>
                <c:pt idx="14517">
                  <c:v>1227</c:v>
                </c:pt>
                <c:pt idx="14518">
                  <c:v>1227.5999999999999</c:v>
                </c:pt>
                <c:pt idx="14519">
                  <c:v>1227.3</c:v>
                </c:pt>
                <c:pt idx="14520">
                  <c:v>1226</c:v>
                </c:pt>
                <c:pt idx="14521">
                  <c:v>1227.7</c:v>
                </c:pt>
                <c:pt idx="14522">
                  <c:v>1224.3</c:v>
                </c:pt>
                <c:pt idx="14523">
                  <c:v>1219.5999999999999</c:v>
                </c:pt>
                <c:pt idx="14524">
                  <c:v>1223.2</c:v>
                </c:pt>
                <c:pt idx="14525">
                  <c:v>1224.3</c:v>
                </c:pt>
                <c:pt idx="14526">
                  <c:v>1220.4000000000001</c:v>
                </c:pt>
                <c:pt idx="14527">
                  <c:v>1227</c:v>
                </c:pt>
                <c:pt idx="14528">
                  <c:v>1226.4000000000001</c:v>
                </c:pt>
                <c:pt idx="14529">
                  <c:v>1226.3</c:v>
                </c:pt>
                <c:pt idx="14530">
                  <c:v>1226.2</c:v>
                </c:pt>
                <c:pt idx="14531">
                  <c:v>1222.4000000000001</c:v>
                </c:pt>
                <c:pt idx="14532">
                  <c:v>1227.9000000000001</c:v>
                </c:pt>
                <c:pt idx="14533">
                  <c:v>1231.4000000000001</c:v>
                </c:pt>
                <c:pt idx="14534">
                  <c:v>1230.4000000000001</c:v>
                </c:pt>
                <c:pt idx="14535">
                  <c:v>1216.5</c:v>
                </c:pt>
                <c:pt idx="14536">
                  <c:v>1222.5999999999999</c:v>
                </c:pt>
                <c:pt idx="14537">
                  <c:v>1228.3</c:v>
                </c:pt>
                <c:pt idx="14538">
                  <c:v>1226.3</c:v>
                </c:pt>
                <c:pt idx="14539">
                  <c:v>1225.5999999999999</c:v>
                </c:pt>
                <c:pt idx="14540">
                  <c:v>1230.7</c:v>
                </c:pt>
                <c:pt idx="14541">
                  <c:v>1224.9000000000001</c:v>
                </c:pt>
                <c:pt idx="14542">
                  <c:v>1231</c:v>
                </c:pt>
                <c:pt idx="14543">
                  <c:v>1227.7</c:v>
                </c:pt>
                <c:pt idx="14544">
                  <c:v>1228.3</c:v>
                </c:pt>
                <c:pt idx="14545">
                  <c:v>1230.4000000000001</c:v>
                </c:pt>
                <c:pt idx="14546">
                  <c:v>1229.7</c:v>
                </c:pt>
                <c:pt idx="14547">
                  <c:v>1228</c:v>
                </c:pt>
                <c:pt idx="14548">
                  <c:v>1221.5</c:v>
                </c:pt>
                <c:pt idx="14549">
                  <c:v>1229</c:v>
                </c:pt>
                <c:pt idx="14550">
                  <c:v>1229.5</c:v>
                </c:pt>
                <c:pt idx="14551">
                  <c:v>1228.9000000000001</c:v>
                </c:pt>
                <c:pt idx="14552">
                  <c:v>1228.5999999999999</c:v>
                </c:pt>
                <c:pt idx="14553">
                  <c:v>1228.5999999999999</c:v>
                </c:pt>
                <c:pt idx="14554">
                  <c:v>1227.8</c:v>
                </c:pt>
                <c:pt idx="14555">
                  <c:v>1228.2</c:v>
                </c:pt>
                <c:pt idx="14556">
                  <c:v>1227.2</c:v>
                </c:pt>
                <c:pt idx="14557">
                  <c:v>1227.2</c:v>
                </c:pt>
                <c:pt idx="14558">
                  <c:v>1219</c:v>
                </c:pt>
                <c:pt idx="14559">
                  <c:v>1223.9000000000001</c:v>
                </c:pt>
                <c:pt idx="14560">
                  <c:v>1227</c:v>
                </c:pt>
                <c:pt idx="14561">
                  <c:v>1224.9000000000001</c:v>
                </c:pt>
                <c:pt idx="14562">
                  <c:v>1221.9000000000001</c:v>
                </c:pt>
                <c:pt idx="14563">
                  <c:v>1221.9000000000001</c:v>
                </c:pt>
                <c:pt idx="14564">
                  <c:v>1226.7</c:v>
                </c:pt>
                <c:pt idx="14565">
                  <c:v>1225.5999999999999</c:v>
                </c:pt>
                <c:pt idx="14566">
                  <c:v>1227.3</c:v>
                </c:pt>
                <c:pt idx="14567">
                  <c:v>1225.9000000000001</c:v>
                </c:pt>
                <c:pt idx="14568">
                  <c:v>1226</c:v>
                </c:pt>
                <c:pt idx="14569">
                  <c:v>1221.3</c:v>
                </c:pt>
                <c:pt idx="14570">
                  <c:v>1225.3</c:v>
                </c:pt>
                <c:pt idx="14571">
                  <c:v>1225.3</c:v>
                </c:pt>
                <c:pt idx="14572">
                  <c:v>1222.3</c:v>
                </c:pt>
                <c:pt idx="14573">
                  <c:v>1219.5999999999999</c:v>
                </c:pt>
                <c:pt idx="14574">
                  <c:v>1224.8</c:v>
                </c:pt>
                <c:pt idx="14575">
                  <c:v>1224.4000000000001</c:v>
                </c:pt>
                <c:pt idx="14576">
                  <c:v>1223.9000000000001</c:v>
                </c:pt>
                <c:pt idx="14577">
                  <c:v>1223.5</c:v>
                </c:pt>
                <c:pt idx="14578">
                  <c:v>1224.4000000000001</c:v>
                </c:pt>
                <c:pt idx="14579">
                  <c:v>1224.2</c:v>
                </c:pt>
                <c:pt idx="14580">
                  <c:v>1223.5999999999999</c:v>
                </c:pt>
                <c:pt idx="14581">
                  <c:v>1223.8</c:v>
                </c:pt>
                <c:pt idx="14582">
                  <c:v>1219.9000000000001</c:v>
                </c:pt>
                <c:pt idx="14583">
                  <c:v>1226.5999999999999</c:v>
                </c:pt>
                <c:pt idx="14584">
                  <c:v>1222.7</c:v>
                </c:pt>
                <c:pt idx="14585">
                  <c:v>1223.3</c:v>
                </c:pt>
                <c:pt idx="14586">
                  <c:v>1223</c:v>
                </c:pt>
                <c:pt idx="14587">
                  <c:v>1222.7</c:v>
                </c:pt>
                <c:pt idx="14588">
                  <c:v>1222.7</c:v>
                </c:pt>
                <c:pt idx="14589">
                  <c:v>1221.4000000000001</c:v>
                </c:pt>
                <c:pt idx="14590">
                  <c:v>1221.7</c:v>
                </c:pt>
                <c:pt idx="14591">
                  <c:v>1221.3</c:v>
                </c:pt>
                <c:pt idx="14592">
                  <c:v>1220.0999999999999</c:v>
                </c:pt>
                <c:pt idx="14593">
                  <c:v>1216.7</c:v>
                </c:pt>
                <c:pt idx="14594">
                  <c:v>1221.7</c:v>
                </c:pt>
                <c:pt idx="14595">
                  <c:v>1222.7</c:v>
                </c:pt>
                <c:pt idx="14596">
                  <c:v>1221.7</c:v>
                </c:pt>
                <c:pt idx="14597">
                  <c:v>1221.7</c:v>
                </c:pt>
                <c:pt idx="14598">
                  <c:v>1221.5</c:v>
                </c:pt>
                <c:pt idx="14599">
                  <c:v>1221.7</c:v>
                </c:pt>
                <c:pt idx="14600">
                  <c:v>1231.9000000000001</c:v>
                </c:pt>
                <c:pt idx="14601">
                  <c:v>1221.3</c:v>
                </c:pt>
                <c:pt idx="14602">
                  <c:v>1217.2</c:v>
                </c:pt>
                <c:pt idx="14603">
                  <c:v>1221</c:v>
                </c:pt>
                <c:pt idx="14604">
                  <c:v>1218.3</c:v>
                </c:pt>
                <c:pt idx="14605">
                  <c:v>1220.4000000000001</c:v>
                </c:pt>
                <c:pt idx="14606">
                  <c:v>1220.5</c:v>
                </c:pt>
                <c:pt idx="14607">
                  <c:v>1229.5</c:v>
                </c:pt>
                <c:pt idx="14608">
                  <c:v>1219.7</c:v>
                </c:pt>
                <c:pt idx="14609">
                  <c:v>1218.0999999999999</c:v>
                </c:pt>
                <c:pt idx="14610">
                  <c:v>1214</c:v>
                </c:pt>
                <c:pt idx="14611">
                  <c:v>1221.0999999999999</c:v>
                </c:pt>
                <c:pt idx="14612">
                  <c:v>1221.0999999999999</c:v>
                </c:pt>
                <c:pt idx="14613">
                  <c:v>1221.0999999999999</c:v>
                </c:pt>
                <c:pt idx="14614">
                  <c:v>1221.2</c:v>
                </c:pt>
                <c:pt idx="14615">
                  <c:v>1220.8</c:v>
                </c:pt>
                <c:pt idx="14616">
                  <c:v>1221.0999999999999</c:v>
                </c:pt>
                <c:pt idx="14617">
                  <c:v>1220.4000000000001</c:v>
                </c:pt>
                <c:pt idx="14618">
                  <c:v>1219.8</c:v>
                </c:pt>
                <c:pt idx="14619">
                  <c:v>1220.8</c:v>
                </c:pt>
                <c:pt idx="14620">
                  <c:v>1215.8</c:v>
                </c:pt>
                <c:pt idx="14621">
                  <c:v>1219.9000000000001</c:v>
                </c:pt>
                <c:pt idx="14622">
                  <c:v>1219.3</c:v>
                </c:pt>
                <c:pt idx="14623">
                  <c:v>1220.0999999999999</c:v>
                </c:pt>
                <c:pt idx="14624">
                  <c:v>1218.4000000000001</c:v>
                </c:pt>
                <c:pt idx="14625">
                  <c:v>1220.5</c:v>
                </c:pt>
                <c:pt idx="14626">
                  <c:v>1220.5999999999999</c:v>
                </c:pt>
                <c:pt idx="14627">
                  <c:v>1220</c:v>
                </c:pt>
                <c:pt idx="14628">
                  <c:v>1220.8</c:v>
                </c:pt>
                <c:pt idx="14629">
                  <c:v>1220.5999999999999</c:v>
                </c:pt>
                <c:pt idx="14630">
                  <c:v>1219.2</c:v>
                </c:pt>
                <c:pt idx="14631">
                  <c:v>1215.0999999999999</c:v>
                </c:pt>
                <c:pt idx="14632">
                  <c:v>1220.2</c:v>
                </c:pt>
                <c:pt idx="14633">
                  <c:v>1221.5</c:v>
                </c:pt>
                <c:pt idx="14634">
                  <c:v>1220.5999999999999</c:v>
                </c:pt>
                <c:pt idx="14635">
                  <c:v>1220.2</c:v>
                </c:pt>
                <c:pt idx="14636">
                  <c:v>1220.2</c:v>
                </c:pt>
                <c:pt idx="14637">
                  <c:v>1216.8</c:v>
                </c:pt>
                <c:pt idx="14638">
                  <c:v>1217.2</c:v>
                </c:pt>
                <c:pt idx="14639">
                  <c:v>1218.0999999999999</c:v>
                </c:pt>
                <c:pt idx="14640">
                  <c:v>1214.9000000000001</c:v>
                </c:pt>
                <c:pt idx="14641">
                  <c:v>1221.2</c:v>
                </c:pt>
                <c:pt idx="14642">
                  <c:v>1221.2</c:v>
                </c:pt>
                <c:pt idx="14643">
                  <c:v>1221.2</c:v>
                </c:pt>
                <c:pt idx="14644">
                  <c:v>1219.5</c:v>
                </c:pt>
                <c:pt idx="14645">
                  <c:v>1220.2</c:v>
                </c:pt>
                <c:pt idx="14646">
                  <c:v>1219</c:v>
                </c:pt>
                <c:pt idx="14647">
                  <c:v>1214.4000000000001</c:v>
                </c:pt>
                <c:pt idx="14648">
                  <c:v>1227.9000000000001</c:v>
                </c:pt>
                <c:pt idx="14649">
                  <c:v>1220.7</c:v>
                </c:pt>
                <c:pt idx="14650">
                  <c:v>1220.7</c:v>
                </c:pt>
                <c:pt idx="14651">
                  <c:v>1220.8</c:v>
                </c:pt>
                <c:pt idx="14652">
                  <c:v>1220.4000000000001</c:v>
                </c:pt>
                <c:pt idx="14653">
                  <c:v>1220</c:v>
                </c:pt>
                <c:pt idx="14654">
                  <c:v>1220.3</c:v>
                </c:pt>
                <c:pt idx="14655">
                  <c:v>1216.2</c:v>
                </c:pt>
                <c:pt idx="14656">
                  <c:v>1220.5</c:v>
                </c:pt>
                <c:pt idx="14657">
                  <c:v>1220.5</c:v>
                </c:pt>
                <c:pt idx="14658">
                  <c:v>1219.0999999999999</c:v>
                </c:pt>
                <c:pt idx="14659">
                  <c:v>1220.9000000000001</c:v>
                </c:pt>
                <c:pt idx="14660">
                  <c:v>1221.2</c:v>
                </c:pt>
                <c:pt idx="14661">
                  <c:v>1217.2</c:v>
                </c:pt>
                <c:pt idx="14662">
                  <c:v>1214.5</c:v>
                </c:pt>
                <c:pt idx="14663">
                  <c:v>1218.8</c:v>
                </c:pt>
                <c:pt idx="14664">
                  <c:v>1221.2</c:v>
                </c:pt>
                <c:pt idx="14665">
                  <c:v>1220.9000000000001</c:v>
                </c:pt>
                <c:pt idx="14666">
                  <c:v>1221.2</c:v>
                </c:pt>
                <c:pt idx="14667">
                  <c:v>1221.2</c:v>
                </c:pt>
                <c:pt idx="14668">
                  <c:v>1219.2</c:v>
                </c:pt>
                <c:pt idx="14669">
                  <c:v>1222.2</c:v>
                </c:pt>
                <c:pt idx="14670">
                  <c:v>1221.4000000000001</c:v>
                </c:pt>
                <c:pt idx="14671">
                  <c:v>1220.8</c:v>
                </c:pt>
                <c:pt idx="14672">
                  <c:v>1221.5</c:v>
                </c:pt>
                <c:pt idx="14673">
                  <c:v>1218.4000000000001</c:v>
                </c:pt>
                <c:pt idx="14674">
                  <c:v>1220.7</c:v>
                </c:pt>
                <c:pt idx="14675">
                  <c:v>1218.7</c:v>
                </c:pt>
                <c:pt idx="14676">
                  <c:v>1220</c:v>
                </c:pt>
                <c:pt idx="14677">
                  <c:v>1214.8</c:v>
                </c:pt>
                <c:pt idx="14678">
                  <c:v>1221.5999999999999</c:v>
                </c:pt>
                <c:pt idx="14679">
                  <c:v>1221.4000000000001</c:v>
                </c:pt>
                <c:pt idx="14680">
                  <c:v>1221.5</c:v>
                </c:pt>
                <c:pt idx="14681">
                  <c:v>1221.2</c:v>
                </c:pt>
                <c:pt idx="14682">
                  <c:v>1221.8</c:v>
                </c:pt>
                <c:pt idx="14683">
                  <c:v>1221.0999999999999</c:v>
                </c:pt>
                <c:pt idx="14684">
                  <c:v>1223.0999999999999</c:v>
                </c:pt>
                <c:pt idx="14685">
                  <c:v>1222.7</c:v>
                </c:pt>
                <c:pt idx="14686">
                  <c:v>1223.0999999999999</c:v>
                </c:pt>
                <c:pt idx="14687">
                  <c:v>1222.7</c:v>
                </c:pt>
                <c:pt idx="14688">
                  <c:v>1223.0999999999999</c:v>
                </c:pt>
                <c:pt idx="14689">
                  <c:v>1222.4000000000001</c:v>
                </c:pt>
                <c:pt idx="14690">
                  <c:v>1222.7</c:v>
                </c:pt>
                <c:pt idx="14691">
                  <c:v>1222.0999999999999</c:v>
                </c:pt>
                <c:pt idx="14692">
                  <c:v>1219.7</c:v>
                </c:pt>
                <c:pt idx="14693">
                  <c:v>1225.0999999999999</c:v>
                </c:pt>
                <c:pt idx="14694">
                  <c:v>1224.9000000000001</c:v>
                </c:pt>
                <c:pt idx="14695">
                  <c:v>1225.4000000000001</c:v>
                </c:pt>
                <c:pt idx="14696">
                  <c:v>1225.0999999999999</c:v>
                </c:pt>
                <c:pt idx="14697">
                  <c:v>1225.5999999999999</c:v>
                </c:pt>
                <c:pt idx="14698">
                  <c:v>1225.5</c:v>
                </c:pt>
                <c:pt idx="14699">
                  <c:v>1222.8</c:v>
                </c:pt>
                <c:pt idx="14700">
                  <c:v>1224.9000000000001</c:v>
                </c:pt>
                <c:pt idx="14701">
                  <c:v>1226.5</c:v>
                </c:pt>
                <c:pt idx="14702">
                  <c:v>1225.8</c:v>
                </c:pt>
                <c:pt idx="14703">
                  <c:v>1226</c:v>
                </c:pt>
                <c:pt idx="14704">
                  <c:v>1225</c:v>
                </c:pt>
                <c:pt idx="14705">
                  <c:v>1226</c:v>
                </c:pt>
                <c:pt idx="14706">
                  <c:v>1226.4000000000001</c:v>
                </c:pt>
                <c:pt idx="14707">
                  <c:v>1224.3</c:v>
                </c:pt>
                <c:pt idx="14708">
                  <c:v>1225.7</c:v>
                </c:pt>
                <c:pt idx="14709">
                  <c:v>1222.5999999999999</c:v>
                </c:pt>
                <c:pt idx="14710">
                  <c:v>1223.5999999999999</c:v>
                </c:pt>
                <c:pt idx="14711">
                  <c:v>1227.5999999999999</c:v>
                </c:pt>
                <c:pt idx="14712">
                  <c:v>1228.4000000000001</c:v>
                </c:pt>
                <c:pt idx="14713">
                  <c:v>1225.9000000000001</c:v>
                </c:pt>
                <c:pt idx="14714">
                  <c:v>1221.9000000000001</c:v>
                </c:pt>
                <c:pt idx="14715">
                  <c:v>1228.4000000000001</c:v>
                </c:pt>
                <c:pt idx="14716">
                  <c:v>1228</c:v>
                </c:pt>
                <c:pt idx="14717">
                  <c:v>1227.7</c:v>
                </c:pt>
                <c:pt idx="14718">
                  <c:v>1227.5999999999999</c:v>
                </c:pt>
                <c:pt idx="14719">
                  <c:v>1227.2</c:v>
                </c:pt>
                <c:pt idx="14720">
                  <c:v>1227.5999999999999</c:v>
                </c:pt>
                <c:pt idx="14721">
                  <c:v>1227.4000000000001</c:v>
                </c:pt>
                <c:pt idx="14722">
                  <c:v>1227.5999999999999</c:v>
                </c:pt>
                <c:pt idx="14723">
                  <c:v>1223.7</c:v>
                </c:pt>
                <c:pt idx="14724">
                  <c:v>1226.8</c:v>
                </c:pt>
                <c:pt idx="14725">
                  <c:v>1226</c:v>
                </c:pt>
                <c:pt idx="14726">
                  <c:v>1222.7</c:v>
                </c:pt>
                <c:pt idx="14727">
                  <c:v>1226.5999999999999</c:v>
                </c:pt>
                <c:pt idx="14728">
                  <c:v>1227.4000000000001</c:v>
                </c:pt>
                <c:pt idx="14729">
                  <c:v>1226.8</c:v>
                </c:pt>
                <c:pt idx="14730">
                  <c:v>1225.7</c:v>
                </c:pt>
                <c:pt idx="14731">
                  <c:v>1224.7</c:v>
                </c:pt>
                <c:pt idx="14732">
                  <c:v>1226</c:v>
                </c:pt>
                <c:pt idx="14733">
                  <c:v>1222.5999999999999</c:v>
                </c:pt>
                <c:pt idx="14734">
                  <c:v>1225.7</c:v>
                </c:pt>
                <c:pt idx="14735">
                  <c:v>1225.4000000000001</c:v>
                </c:pt>
                <c:pt idx="14736">
                  <c:v>1228.4000000000001</c:v>
                </c:pt>
                <c:pt idx="14737">
                  <c:v>1217.5999999999999</c:v>
                </c:pt>
                <c:pt idx="14738">
                  <c:v>1222.4000000000001</c:v>
                </c:pt>
                <c:pt idx="14739">
                  <c:v>1224.0999999999999</c:v>
                </c:pt>
                <c:pt idx="14740">
                  <c:v>1212</c:v>
                </c:pt>
                <c:pt idx="14741">
                  <c:v>1223.3</c:v>
                </c:pt>
                <c:pt idx="14742">
                  <c:v>1223.2</c:v>
                </c:pt>
                <c:pt idx="14743">
                  <c:v>1223.4000000000001</c:v>
                </c:pt>
                <c:pt idx="14744">
                  <c:v>1223.0999999999999</c:v>
                </c:pt>
                <c:pt idx="14745">
                  <c:v>1222.5999999999999</c:v>
                </c:pt>
                <c:pt idx="14746">
                  <c:v>1223.9000000000001</c:v>
                </c:pt>
                <c:pt idx="14747">
                  <c:v>1223.2</c:v>
                </c:pt>
                <c:pt idx="14748">
                  <c:v>1222.2</c:v>
                </c:pt>
                <c:pt idx="14749">
                  <c:v>1222.2</c:v>
                </c:pt>
                <c:pt idx="14750">
                  <c:v>1222.0999999999999</c:v>
                </c:pt>
                <c:pt idx="14751">
                  <c:v>1221.3</c:v>
                </c:pt>
                <c:pt idx="14752">
                  <c:v>1221.4000000000001</c:v>
                </c:pt>
                <c:pt idx="14753">
                  <c:v>1221</c:v>
                </c:pt>
                <c:pt idx="14754">
                  <c:v>1220.7</c:v>
                </c:pt>
                <c:pt idx="14755">
                  <c:v>1221.4000000000001</c:v>
                </c:pt>
                <c:pt idx="14756">
                  <c:v>1221</c:v>
                </c:pt>
                <c:pt idx="14757">
                  <c:v>1220.4000000000001</c:v>
                </c:pt>
                <c:pt idx="14758">
                  <c:v>1218.3</c:v>
                </c:pt>
                <c:pt idx="14759">
                  <c:v>1215.3</c:v>
                </c:pt>
                <c:pt idx="14760">
                  <c:v>1221.5999999999999</c:v>
                </c:pt>
                <c:pt idx="14761">
                  <c:v>1221.7</c:v>
                </c:pt>
                <c:pt idx="14762">
                  <c:v>1221.4000000000001</c:v>
                </c:pt>
                <c:pt idx="14763">
                  <c:v>1221.0999999999999</c:v>
                </c:pt>
                <c:pt idx="14764">
                  <c:v>1221.7</c:v>
                </c:pt>
                <c:pt idx="14765">
                  <c:v>1221.4000000000001</c:v>
                </c:pt>
                <c:pt idx="14766">
                  <c:v>1221</c:v>
                </c:pt>
                <c:pt idx="14767">
                  <c:v>1220.5</c:v>
                </c:pt>
                <c:pt idx="14768">
                  <c:v>1220.8</c:v>
                </c:pt>
                <c:pt idx="14769">
                  <c:v>1216</c:v>
                </c:pt>
                <c:pt idx="14770">
                  <c:v>1220.5</c:v>
                </c:pt>
                <c:pt idx="14771">
                  <c:v>1221.4000000000001</c:v>
                </c:pt>
                <c:pt idx="14772">
                  <c:v>1221.4000000000001</c:v>
                </c:pt>
                <c:pt idx="14773">
                  <c:v>1221.2</c:v>
                </c:pt>
                <c:pt idx="14774">
                  <c:v>1221.0999999999999</c:v>
                </c:pt>
                <c:pt idx="14775">
                  <c:v>1222</c:v>
                </c:pt>
                <c:pt idx="14776">
                  <c:v>1222</c:v>
                </c:pt>
                <c:pt idx="14777">
                  <c:v>1221.3</c:v>
                </c:pt>
                <c:pt idx="14778">
                  <c:v>1218.5999999999999</c:v>
                </c:pt>
                <c:pt idx="14779">
                  <c:v>1221.3</c:v>
                </c:pt>
                <c:pt idx="14780">
                  <c:v>1222.3</c:v>
                </c:pt>
                <c:pt idx="14781">
                  <c:v>1222</c:v>
                </c:pt>
                <c:pt idx="14782">
                  <c:v>1221.9000000000001</c:v>
                </c:pt>
                <c:pt idx="14783">
                  <c:v>1222.9000000000001</c:v>
                </c:pt>
                <c:pt idx="14784">
                  <c:v>1223</c:v>
                </c:pt>
                <c:pt idx="14785">
                  <c:v>1223</c:v>
                </c:pt>
                <c:pt idx="14786">
                  <c:v>1218.5999999999999</c:v>
                </c:pt>
                <c:pt idx="14787">
                  <c:v>1223.3</c:v>
                </c:pt>
                <c:pt idx="14788">
                  <c:v>1223.3</c:v>
                </c:pt>
                <c:pt idx="14789">
                  <c:v>1219.3</c:v>
                </c:pt>
                <c:pt idx="14790">
                  <c:v>1222.9000000000001</c:v>
                </c:pt>
                <c:pt idx="14791">
                  <c:v>1223.7</c:v>
                </c:pt>
                <c:pt idx="14792">
                  <c:v>1227.3</c:v>
                </c:pt>
                <c:pt idx="14793">
                  <c:v>1218.7</c:v>
                </c:pt>
                <c:pt idx="14794">
                  <c:v>1214.0999999999999</c:v>
                </c:pt>
                <c:pt idx="14795">
                  <c:v>1222.4000000000001</c:v>
                </c:pt>
                <c:pt idx="14796">
                  <c:v>1224</c:v>
                </c:pt>
                <c:pt idx="14797">
                  <c:v>1222.4000000000001</c:v>
                </c:pt>
                <c:pt idx="14798">
                  <c:v>1221.8</c:v>
                </c:pt>
                <c:pt idx="14799">
                  <c:v>1225.5999999999999</c:v>
                </c:pt>
                <c:pt idx="14800">
                  <c:v>1225.4000000000001</c:v>
                </c:pt>
                <c:pt idx="14801">
                  <c:v>1226</c:v>
                </c:pt>
                <c:pt idx="14802">
                  <c:v>1226</c:v>
                </c:pt>
                <c:pt idx="14803">
                  <c:v>1225.7</c:v>
                </c:pt>
                <c:pt idx="14804">
                  <c:v>1227</c:v>
                </c:pt>
                <c:pt idx="14805">
                  <c:v>1226.3</c:v>
                </c:pt>
                <c:pt idx="14806">
                  <c:v>1219.9000000000001</c:v>
                </c:pt>
                <c:pt idx="14807">
                  <c:v>1225</c:v>
                </c:pt>
                <c:pt idx="14808">
                  <c:v>1224.9000000000001</c:v>
                </c:pt>
                <c:pt idx="14809">
                  <c:v>1224.5999999999999</c:v>
                </c:pt>
                <c:pt idx="14810">
                  <c:v>1225.3</c:v>
                </c:pt>
                <c:pt idx="14811">
                  <c:v>1225.3</c:v>
                </c:pt>
                <c:pt idx="14812">
                  <c:v>1225.3</c:v>
                </c:pt>
                <c:pt idx="14813">
                  <c:v>1225.3</c:v>
                </c:pt>
                <c:pt idx="14814">
                  <c:v>1224.5</c:v>
                </c:pt>
                <c:pt idx="14815">
                  <c:v>1220.2</c:v>
                </c:pt>
                <c:pt idx="14816">
                  <c:v>1223.5999999999999</c:v>
                </c:pt>
                <c:pt idx="14817">
                  <c:v>1220.7</c:v>
                </c:pt>
                <c:pt idx="14818">
                  <c:v>1220.5999999999999</c:v>
                </c:pt>
                <c:pt idx="14819">
                  <c:v>1220.5999999999999</c:v>
                </c:pt>
                <c:pt idx="14820">
                  <c:v>1221.2</c:v>
                </c:pt>
                <c:pt idx="14821">
                  <c:v>1220.5</c:v>
                </c:pt>
                <c:pt idx="14822">
                  <c:v>1221</c:v>
                </c:pt>
                <c:pt idx="14823">
                  <c:v>1221.2</c:v>
                </c:pt>
                <c:pt idx="14824">
                  <c:v>1218.2</c:v>
                </c:pt>
                <c:pt idx="14825">
                  <c:v>1220.3</c:v>
                </c:pt>
                <c:pt idx="14826">
                  <c:v>1218</c:v>
                </c:pt>
                <c:pt idx="14827">
                  <c:v>1220.9000000000001</c:v>
                </c:pt>
                <c:pt idx="14828">
                  <c:v>1217.9000000000001</c:v>
                </c:pt>
                <c:pt idx="14829">
                  <c:v>1220.2</c:v>
                </c:pt>
                <c:pt idx="14830">
                  <c:v>1220.3</c:v>
                </c:pt>
                <c:pt idx="14831">
                  <c:v>1220.3</c:v>
                </c:pt>
                <c:pt idx="14832">
                  <c:v>1221.5999999999999</c:v>
                </c:pt>
                <c:pt idx="14833">
                  <c:v>1221.5999999999999</c:v>
                </c:pt>
                <c:pt idx="14834">
                  <c:v>1217.2</c:v>
                </c:pt>
                <c:pt idx="14835">
                  <c:v>1220.5999999999999</c:v>
                </c:pt>
                <c:pt idx="14836">
                  <c:v>1219.5999999999999</c:v>
                </c:pt>
                <c:pt idx="14837">
                  <c:v>1219.9000000000001</c:v>
                </c:pt>
                <c:pt idx="14838">
                  <c:v>1219.8</c:v>
                </c:pt>
                <c:pt idx="14839">
                  <c:v>1219.0999999999999</c:v>
                </c:pt>
                <c:pt idx="14840">
                  <c:v>1213.2</c:v>
                </c:pt>
                <c:pt idx="14841">
                  <c:v>1218.7</c:v>
                </c:pt>
                <c:pt idx="14842">
                  <c:v>1209.2</c:v>
                </c:pt>
                <c:pt idx="14843">
                  <c:v>1215.5999999999999</c:v>
                </c:pt>
                <c:pt idx="14844">
                  <c:v>1204</c:v>
                </c:pt>
                <c:pt idx="14845">
                  <c:v>1213</c:v>
                </c:pt>
                <c:pt idx="14846">
                  <c:v>1216.5999999999999</c:v>
                </c:pt>
                <c:pt idx="14847">
                  <c:v>1225.2</c:v>
                </c:pt>
                <c:pt idx="14848">
                  <c:v>1223.9000000000001</c:v>
                </c:pt>
                <c:pt idx="14849">
                  <c:v>1220.9000000000001</c:v>
                </c:pt>
                <c:pt idx="14850">
                  <c:v>1225.5999999999999</c:v>
                </c:pt>
                <c:pt idx="14851">
                  <c:v>1225.3</c:v>
                </c:pt>
                <c:pt idx="14852">
                  <c:v>1224.5999999999999</c:v>
                </c:pt>
                <c:pt idx="14853">
                  <c:v>1224.9000000000001</c:v>
                </c:pt>
                <c:pt idx="14854">
                  <c:v>1225.2</c:v>
                </c:pt>
                <c:pt idx="14855">
                  <c:v>1224.9000000000001</c:v>
                </c:pt>
                <c:pt idx="14856">
                  <c:v>1225</c:v>
                </c:pt>
                <c:pt idx="14857">
                  <c:v>1225.3</c:v>
                </c:pt>
                <c:pt idx="14858">
                  <c:v>1225</c:v>
                </c:pt>
                <c:pt idx="14859">
                  <c:v>1224.7</c:v>
                </c:pt>
                <c:pt idx="14860">
                  <c:v>1223.9000000000001</c:v>
                </c:pt>
                <c:pt idx="14861">
                  <c:v>1217.9000000000001</c:v>
                </c:pt>
                <c:pt idx="14862">
                  <c:v>1221.2</c:v>
                </c:pt>
                <c:pt idx="14863">
                  <c:v>1221.9000000000001</c:v>
                </c:pt>
                <c:pt idx="14864">
                  <c:v>1220.9000000000001</c:v>
                </c:pt>
                <c:pt idx="14865">
                  <c:v>1220.0999999999999</c:v>
                </c:pt>
                <c:pt idx="14866">
                  <c:v>1220.0999999999999</c:v>
                </c:pt>
                <c:pt idx="14867">
                  <c:v>1224.9000000000001</c:v>
                </c:pt>
                <c:pt idx="14868">
                  <c:v>1216.5999999999999</c:v>
                </c:pt>
                <c:pt idx="14869">
                  <c:v>1219.9000000000001</c:v>
                </c:pt>
                <c:pt idx="14870">
                  <c:v>1213.7</c:v>
                </c:pt>
                <c:pt idx="14871">
                  <c:v>1221.9000000000001</c:v>
                </c:pt>
                <c:pt idx="14872">
                  <c:v>1222.2</c:v>
                </c:pt>
                <c:pt idx="14873">
                  <c:v>1218.7</c:v>
                </c:pt>
                <c:pt idx="14874">
                  <c:v>1223.2</c:v>
                </c:pt>
                <c:pt idx="14875">
                  <c:v>1216.0999999999999</c:v>
                </c:pt>
                <c:pt idx="14876">
                  <c:v>1222.9000000000001</c:v>
                </c:pt>
                <c:pt idx="14877">
                  <c:v>1222.5</c:v>
                </c:pt>
                <c:pt idx="14878">
                  <c:v>1220.5999999999999</c:v>
                </c:pt>
                <c:pt idx="14879">
                  <c:v>1215.8</c:v>
                </c:pt>
                <c:pt idx="14880">
                  <c:v>1219.5999999999999</c:v>
                </c:pt>
                <c:pt idx="14881">
                  <c:v>1216.5999999999999</c:v>
                </c:pt>
                <c:pt idx="14882">
                  <c:v>1218.9000000000001</c:v>
                </c:pt>
                <c:pt idx="14883">
                  <c:v>1219.9000000000001</c:v>
                </c:pt>
                <c:pt idx="14884">
                  <c:v>1219.3</c:v>
                </c:pt>
                <c:pt idx="14885">
                  <c:v>1217.5999999999999</c:v>
                </c:pt>
                <c:pt idx="14886">
                  <c:v>1212.3</c:v>
                </c:pt>
                <c:pt idx="14887">
                  <c:v>1214.4000000000001</c:v>
                </c:pt>
                <c:pt idx="14888">
                  <c:v>1217.5</c:v>
                </c:pt>
                <c:pt idx="14889">
                  <c:v>1216.4000000000001</c:v>
                </c:pt>
                <c:pt idx="14890">
                  <c:v>1215.0999999999999</c:v>
                </c:pt>
                <c:pt idx="14891">
                  <c:v>1217</c:v>
                </c:pt>
                <c:pt idx="14892">
                  <c:v>1223.0999999999999</c:v>
                </c:pt>
                <c:pt idx="14893">
                  <c:v>1211.2</c:v>
                </c:pt>
                <c:pt idx="14894">
                  <c:v>1217.3</c:v>
                </c:pt>
                <c:pt idx="14895">
                  <c:v>1217.2</c:v>
                </c:pt>
                <c:pt idx="14896">
                  <c:v>1216.2</c:v>
                </c:pt>
                <c:pt idx="14897">
                  <c:v>1208</c:v>
                </c:pt>
                <c:pt idx="14898">
                  <c:v>1217.9000000000001</c:v>
                </c:pt>
                <c:pt idx="14899">
                  <c:v>1216.2</c:v>
                </c:pt>
                <c:pt idx="14900">
                  <c:v>1211.9000000000001</c:v>
                </c:pt>
                <c:pt idx="14901">
                  <c:v>1207.7</c:v>
                </c:pt>
                <c:pt idx="14902">
                  <c:v>1210.3</c:v>
                </c:pt>
                <c:pt idx="14903">
                  <c:v>1212.9000000000001</c:v>
                </c:pt>
                <c:pt idx="14904">
                  <c:v>1217.5999999999999</c:v>
                </c:pt>
                <c:pt idx="14905">
                  <c:v>1213.2</c:v>
                </c:pt>
                <c:pt idx="14906">
                  <c:v>1210.9000000000001</c:v>
                </c:pt>
                <c:pt idx="14907">
                  <c:v>1213.9000000000001</c:v>
                </c:pt>
                <c:pt idx="14908">
                  <c:v>1212.9000000000001</c:v>
                </c:pt>
                <c:pt idx="14909">
                  <c:v>1214.2</c:v>
                </c:pt>
                <c:pt idx="14910">
                  <c:v>1216.9000000000001</c:v>
                </c:pt>
                <c:pt idx="14911">
                  <c:v>1213</c:v>
                </c:pt>
                <c:pt idx="14912">
                  <c:v>1217.4000000000001</c:v>
                </c:pt>
                <c:pt idx="14913">
                  <c:v>1217.0999999999999</c:v>
                </c:pt>
                <c:pt idx="14914">
                  <c:v>1215.9000000000001</c:v>
                </c:pt>
                <c:pt idx="14915">
                  <c:v>1217.0999999999999</c:v>
                </c:pt>
                <c:pt idx="14916">
                  <c:v>1217.5999999999999</c:v>
                </c:pt>
                <c:pt idx="14917">
                  <c:v>1208.8</c:v>
                </c:pt>
                <c:pt idx="14918">
                  <c:v>1217.4000000000001</c:v>
                </c:pt>
                <c:pt idx="14919">
                  <c:v>1217.8</c:v>
                </c:pt>
                <c:pt idx="14920">
                  <c:v>1216.2</c:v>
                </c:pt>
                <c:pt idx="14921">
                  <c:v>1212.9000000000001</c:v>
                </c:pt>
                <c:pt idx="14922">
                  <c:v>1217.5</c:v>
                </c:pt>
                <c:pt idx="14923">
                  <c:v>1218.2</c:v>
                </c:pt>
                <c:pt idx="14924">
                  <c:v>1218.5</c:v>
                </c:pt>
                <c:pt idx="14925">
                  <c:v>1218.5</c:v>
                </c:pt>
                <c:pt idx="14926">
                  <c:v>1217.5999999999999</c:v>
                </c:pt>
                <c:pt idx="14927">
                  <c:v>1214.9000000000001</c:v>
                </c:pt>
                <c:pt idx="14928">
                  <c:v>1221</c:v>
                </c:pt>
                <c:pt idx="14929">
                  <c:v>1217.3</c:v>
                </c:pt>
                <c:pt idx="14930">
                  <c:v>1213.9000000000001</c:v>
                </c:pt>
                <c:pt idx="14931">
                  <c:v>1206.3</c:v>
                </c:pt>
                <c:pt idx="14932">
                  <c:v>1216.5999999999999</c:v>
                </c:pt>
                <c:pt idx="14933">
                  <c:v>1217.5999999999999</c:v>
                </c:pt>
                <c:pt idx="14934">
                  <c:v>1217.2</c:v>
                </c:pt>
                <c:pt idx="14935">
                  <c:v>1216.9000000000001</c:v>
                </c:pt>
                <c:pt idx="14936">
                  <c:v>1219.5999999999999</c:v>
                </c:pt>
                <c:pt idx="14937">
                  <c:v>1210</c:v>
                </c:pt>
                <c:pt idx="14938">
                  <c:v>1209.7</c:v>
                </c:pt>
                <c:pt idx="14939">
                  <c:v>1212.5999999999999</c:v>
                </c:pt>
                <c:pt idx="14940">
                  <c:v>1209.3</c:v>
                </c:pt>
                <c:pt idx="14941">
                  <c:v>1214.5999999999999</c:v>
                </c:pt>
                <c:pt idx="14942">
                  <c:v>1210.9000000000001</c:v>
                </c:pt>
                <c:pt idx="14943">
                  <c:v>1209.9000000000001</c:v>
                </c:pt>
                <c:pt idx="14944">
                  <c:v>1213.3</c:v>
                </c:pt>
                <c:pt idx="14945">
                  <c:v>1213.7</c:v>
                </c:pt>
                <c:pt idx="14946">
                  <c:v>1214</c:v>
                </c:pt>
                <c:pt idx="14947">
                  <c:v>1207.7</c:v>
                </c:pt>
                <c:pt idx="14948">
                  <c:v>1210</c:v>
                </c:pt>
                <c:pt idx="14949">
                  <c:v>1209</c:v>
                </c:pt>
                <c:pt idx="14950">
                  <c:v>1210.7</c:v>
                </c:pt>
                <c:pt idx="14951">
                  <c:v>1213.5</c:v>
                </c:pt>
                <c:pt idx="14952">
                  <c:v>1208.9000000000001</c:v>
                </c:pt>
                <c:pt idx="14953">
                  <c:v>1212.5</c:v>
                </c:pt>
                <c:pt idx="14954">
                  <c:v>1206.2</c:v>
                </c:pt>
                <c:pt idx="14955">
                  <c:v>1205.5</c:v>
                </c:pt>
                <c:pt idx="14956">
                  <c:v>1204.2</c:v>
                </c:pt>
                <c:pt idx="14957">
                  <c:v>1199.9000000000001</c:v>
                </c:pt>
                <c:pt idx="14958">
                  <c:v>1208.2</c:v>
                </c:pt>
                <c:pt idx="14959">
                  <c:v>1200.5</c:v>
                </c:pt>
                <c:pt idx="14960">
                  <c:v>1210.5999999999999</c:v>
                </c:pt>
                <c:pt idx="14961">
                  <c:v>1209</c:v>
                </c:pt>
                <c:pt idx="14962">
                  <c:v>1211</c:v>
                </c:pt>
                <c:pt idx="14963">
                  <c:v>1212.5999999999999</c:v>
                </c:pt>
                <c:pt idx="14964">
                  <c:v>1211.2</c:v>
                </c:pt>
                <c:pt idx="14965">
                  <c:v>1210.4000000000001</c:v>
                </c:pt>
                <c:pt idx="14966">
                  <c:v>1210.8</c:v>
                </c:pt>
                <c:pt idx="14967">
                  <c:v>1210.5999999999999</c:v>
                </c:pt>
                <c:pt idx="14968">
                  <c:v>1210.2</c:v>
                </c:pt>
                <c:pt idx="14969">
                  <c:v>1210</c:v>
                </c:pt>
                <c:pt idx="14970">
                  <c:v>1209.2</c:v>
                </c:pt>
                <c:pt idx="14971">
                  <c:v>1209.2</c:v>
                </c:pt>
                <c:pt idx="14972">
                  <c:v>1209.7</c:v>
                </c:pt>
                <c:pt idx="14973">
                  <c:v>1209</c:v>
                </c:pt>
                <c:pt idx="14974">
                  <c:v>1208.7</c:v>
                </c:pt>
                <c:pt idx="14975">
                  <c:v>1208.3</c:v>
                </c:pt>
                <c:pt idx="14976">
                  <c:v>1208</c:v>
                </c:pt>
                <c:pt idx="14977">
                  <c:v>1208</c:v>
                </c:pt>
                <c:pt idx="14978">
                  <c:v>1207.7</c:v>
                </c:pt>
                <c:pt idx="14979">
                  <c:v>1207.7</c:v>
                </c:pt>
                <c:pt idx="14980">
                  <c:v>1208.0999999999999</c:v>
                </c:pt>
                <c:pt idx="14981">
                  <c:v>1207.0999999999999</c:v>
                </c:pt>
                <c:pt idx="14982">
                  <c:v>1207</c:v>
                </c:pt>
                <c:pt idx="14983">
                  <c:v>1207.5999999999999</c:v>
                </c:pt>
                <c:pt idx="14984">
                  <c:v>1207.3</c:v>
                </c:pt>
                <c:pt idx="14985">
                  <c:v>1207.9000000000001</c:v>
                </c:pt>
                <c:pt idx="14986">
                  <c:v>1203.9000000000001</c:v>
                </c:pt>
                <c:pt idx="14987">
                  <c:v>1207.0999999999999</c:v>
                </c:pt>
                <c:pt idx="14988">
                  <c:v>1207.0999999999999</c:v>
                </c:pt>
                <c:pt idx="14989">
                  <c:v>1207.2</c:v>
                </c:pt>
                <c:pt idx="14990">
                  <c:v>1202.9000000000001</c:v>
                </c:pt>
                <c:pt idx="14991">
                  <c:v>1211</c:v>
                </c:pt>
                <c:pt idx="14992">
                  <c:v>1202.8</c:v>
                </c:pt>
                <c:pt idx="14993">
                  <c:v>1199.3</c:v>
                </c:pt>
                <c:pt idx="14994">
                  <c:v>1205.0999999999999</c:v>
                </c:pt>
                <c:pt idx="14995">
                  <c:v>1205.7</c:v>
                </c:pt>
                <c:pt idx="14996">
                  <c:v>1205.5</c:v>
                </c:pt>
                <c:pt idx="14997">
                  <c:v>1205.0999999999999</c:v>
                </c:pt>
                <c:pt idx="14998">
                  <c:v>1204.2</c:v>
                </c:pt>
                <c:pt idx="14999">
                  <c:v>1204.2</c:v>
                </c:pt>
                <c:pt idx="15000">
                  <c:v>1203.5</c:v>
                </c:pt>
                <c:pt idx="15001">
                  <c:v>1203.5999999999999</c:v>
                </c:pt>
                <c:pt idx="15002">
                  <c:v>1204.2</c:v>
                </c:pt>
                <c:pt idx="15003">
                  <c:v>1203.9000000000001</c:v>
                </c:pt>
                <c:pt idx="15004">
                  <c:v>1203.5999999999999</c:v>
                </c:pt>
                <c:pt idx="15005">
                  <c:v>1203.5999999999999</c:v>
                </c:pt>
                <c:pt idx="15006">
                  <c:v>1203.5</c:v>
                </c:pt>
                <c:pt idx="15007">
                  <c:v>1203.0999999999999</c:v>
                </c:pt>
                <c:pt idx="15008">
                  <c:v>1202.4000000000001</c:v>
                </c:pt>
                <c:pt idx="15009">
                  <c:v>1203.7</c:v>
                </c:pt>
                <c:pt idx="15010">
                  <c:v>1203.9000000000001</c:v>
                </c:pt>
                <c:pt idx="15011">
                  <c:v>1203.4000000000001</c:v>
                </c:pt>
                <c:pt idx="15012">
                  <c:v>1204.2</c:v>
                </c:pt>
                <c:pt idx="15013">
                  <c:v>1204.7</c:v>
                </c:pt>
                <c:pt idx="15014">
                  <c:v>1207</c:v>
                </c:pt>
                <c:pt idx="15015">
                  <c:v>1200.9000000000001</c:v>
                </c:pt>
                <c:pt idx="15016">
                  <c:v>1204.9000000000001</c:v>
                </c:pt>
                <c:pt idx="15017">
                  <c:v>1203.9000000000001</c:v>
                </c:pt>
                <c:pt idx="15018">
                  <c:v>1199.3</c:v>
                </c:pt>
                <c:pt idx="15019">
                  <c:v>1203.8</c:v>
                </c:pt>
                <c:pt idx="15020">
                  <c:v>1200.5999999999999</c:v>
                </c:pt>
                <c:pt idx="15021">
                  <c:v>1202.9000000000001</c:v>
                </c:pt>
                <c:pt idx="15022">
                  <c:v>1202.4000000000001</c:v>
                </c:pt>
                <c:pt idx="15023">
                  <c:v>1204.2</c:v>
                </c:pt>
                <c:pt idx="15024">
                  <c:v>1202.5</c:v>
                </c:pt>
                <c:pt idx="15025">
                  <c:v>1199.3</c:v>
                </c:pt>
                <c:pt idx="15026">
                  <c:v>1207.8</c:v>
                </c:pt>
                <c:pt idx="15027">
                  <c:v>1198.3</c:v>
                </c:pt>
                <c:pt idx="15028">
                  <c:v>1206.8</c:v>
                </c:pt>
                <c:pt idx="15029">
                  <c:v>1205.5</c:v>
                </c:pt>
                <c:pt idx="15030">
                  <c:v>1205.4000000000001</c:v>
                </c:pt>
                <c:pt idx="15031">
                  <c:v>1207.2</c:v>
                </c:pt>
                <c:pt idx="15032">
                  <c:v>1204.8</c:v>
                </c:pt>
                <c:pt idx="15033">
                  <c:v>1207.0999999999999</c:v>
                </c:pt>
                <c:pt idx="15034">
                  <c:v>1205.5999999999999</c:v>
                </c:pt>
                <c:pt idx="15035">
                  <c:v>1205.8</c:v>
                </c:pt>
                <c:pt idx="15036">
                  <c:v>1203.5999999999999</c:v>
                </c:pt>
                <c:pt idx="15037">
                  <c:v>1202.4000000000001</c:v>
                </c:pt>
                <c:pt idx="15038">
                  <c:v>1201.0999999999999</c:v>
                </c:pt>
                <c:pt idx="15039">
                  <c:v>1199.8</c:v>
                </c:pt>
                <c:pt idx="15040">
                  <c:v>1204.5</c:v>
                </c:pt>
                <c:pt idx="15041">
                  <c:v>1207.7</c:v>
                </c:pt>
                <c:pt idx="15042">
                  <c:v>1202.2</c:v>
                </c:pt>
                <c:pt idx="15043">
                  <c:v>1204.8</c:v>
                </c:pt>
                <c:pt idx="15044">
                  <c:v>1197.4000000000001</c:v>
                </c:pt>
                <c:pt idx="15045">
                  <c:v>1207.5</c:v>
                </c:pt>
                <c:pt idx="15046">
                  <c:v>1203.5</c:v>
                </c:pt>
                <c:pt idx="15047">
                  <c:v>1208.0999999999999</c:v>
                </c:pt>
                <c:pt idx="15048">
                  <c:v>1206.8</c:v>
                </c:pt>
                <c:pt idx="15049">
                  <c:v>1201.3</c:v>
                </c:pt>
                <c:pt idx="15050">
                  <c:v>1206.5</c:v>
                </c:pt>
                <c:pt idx="15051">
                  <c:v>1207.2</c:v>
                </c:pt>
                <c:pt idx="15052">
                  <c:v>1208.0999999999999</c:v>
                </c:pt>
                <c:pt idx="15053">
                  <c:v>1208.0999999999999</c:v>
                </c:pt>
                <c:pt idx="15054">
                  <c:v>1208.2</c:v>
                </c:pt>
                <c:pt idx="15055">
                  <c:v>1207.7</c:v>
                </c:pt>
                <c:pt idx="15056">
                  <c:v>1207.7</c:v>
                </c:pt>
                <c:pt idx="15057">
                  <c:v>1205.2</c:v>
                </c:pt>
                <c:pt idx="15058">
                  <c:v>1207.3</c:v>
                </c:pt>
                <c:pt idx="15059">
                  <c:v>1206.2</c:v>
                </c:pt>
                <c:pt idx="15060">
                  <c:v>1205.4000000000001</c:v>
                </c:pt>
                <c:pt idx="15061">
                  <c:v>1207.0999999999999</c:v>
                </c:pt>
                <c:pt idx="15062">
                  <c:v>1210.3</c:v>
                </c:pt>
                <c:pt idx="15063">
                  <c:v>1204</c:v>
                </c:pt>
                <c:pt idx="15064">
                  <c:v>1203.9000000000001</c:v>
                </c:pt>
                <c:pt idx="15065">
                  <c:v>1210.7</c:v>
                </c:pt>
                <c:pt idx="15066">
                  <c:v>1209.7</c:v>
                </c:pt>
                <c:pt idx="15067">
                  <c:v>1209.7</c:v>
                </c:pt>
                <c:pt idx="15068">
                  <c:v>1210.4000000000001</c:v>
                </c:pt>
                <c:pt idx="15069">
                  <c:v>1209.7</c:v>
                </c:pt>
                <c:pt idx="15070">
                  <c:v>1207</c:v>
                </c:pt>
                <c:pt idx="15071">
                  <c:v>1211.4000000000001</c:v>
                </c:pt>
                <c:pt idx="15072">
                  <c:v>1211.4000000000001</c:v>
                </c:pt>
                <c:pt idx="15073">
                  <c:v>1209</c:v>
                </c:pt>
                <c:pt idx="15074">
                  <c:v>1209.4000000000001</c:v>
                </c:pt>
                <c:pt idx="15075">
                  <c:v>1208.4000000000001</c:v>
                </c:pt>
                <c:pt idx="15076">
                  <c:v>1197.5999999999999</c:v>
                </c:pt>
                <c:pt idx="15077">
                  <c:v>1211.7</c:v>
                </c:pt>
                <c:pt idx="15078">
                  <c:v>1211.9000000000001</c:v>
                </c:pt>
                <c:pt idx="15079">
                  <c:v>1212.3</c:v>
                </c:pt>
                <c:pt idx="15080">
                  <c:v>1211.8</c:v>
                </c:pt>
                <c:pt idx="15081">
                  <c:v>1212.9000000000001</c:v>
                </c:pt>
                <c:pt idx="15082">
                  <c:v>1212.2</c:v>
                </c:pt>
                <c:pt idx="15083">
                  <c:v>1213.4000000000001</c:v>
                </c:pt>
                <c:pt idx="15084">
                  <c:v>1212.4000000000001</c:v>
                </c:pt>
                <c:pt idx="15085">
                  <c:v>1212.0999999999999</c:v>
                </c:pt>
                <c:pt idx="15086">
                  <c:v>1212.4000000000001</c:v>
                </c:pt>
                <c:pt idx="15087">
                  <c:v>1213.5999999999999</c:v>
                </c:pt>
                <c:pt idx="15088">
                  <c:v>1214</c:v>
                </c:pt>
                <c:pt idx="15089">
                  <c:v>1211</c:v>
                </c:pt>
                <c:pt idx="15090">
                  <c:v>1213</c:v>
                </c:pt>
                <c:pt idx="15091">
                  <c:v>1213</c:v>
                </c:pt>
                <c:pt idx="15092">
                  <c:v>1213</c:v>
                </c:pt>
                <c:pt idx="15093">
                  <c:v>1213</c:v>
                </c:pt>
                <c:pt idx="15094">
                  <c:v>1213.4000000000001</c:v>
                </c:pt>
                <c:pt idx="15095">
                  <c:v>1213.0999999999999</c:v>
                </c:pt>
                <c:pt idx="15096">
                  <c:v>1213.3</c:v>
                </c:pt>
                <c:pt idx="15097">
                  <c:v>1213.0999999999999</c:v>
                </c:pt>
                <c:pt idx="15098">
                  <c:v>1212.7</c:v>
                </c:pt>
                <c:pt idx="15099">
                  <c:v>1212.5999999999999</c:v>
                </c:pt>
                <c:pt idx="15100">
                  <c:v>1212.4000000000001</c:v>
                </c:pt>
                <c:pt idx="15101">
                  <c:v>1213.3</c:v>
                </c:pt>
                <c:pt idx="15102">
                  <c:v>1212.8</c:v>
                </c:pt>
                <c:pt idx="15103">
                  <c:v>1212.5999999999999</c:v>
                </c:pt>
                <c:pt idx="15104">
                  <c:v>1211.9000000000001</c:v>
                </c:pt>
                <c:pt idx="15105">
                  <c:v>1211.5999999999999</c:v>
                </c:pt>
                <c:pt idx="15106">
                  <c:v>1211.8</c:v>
                </c:pt>
                <c:pt idx="15107">
                  <c:v>1212.3</c:v>
                </c:pt>
                <c:pt idx="15108">
                  <c:v>1212.0999999999999</c:v>
                </c:pt>
                <c:pt idx="15109">
                  <c:v>1212.2</c:v>
                </c:pt>
                <c:pt idx="15110">
                  <c:v>1211.7</c:v>
                </c:pt>
                <c:pt idx="15111">
                  <c:v>1211.8</c:v>
                </c:pt>
                <c:pt idx="15112">
                  <c:v>1211.7</c:v>
                </c:pt>
                <c:pt idx="15113">
                  <c:v>1211.7</c:v>
                </c:pt>
                <c:pt idx="15114">
                  <c:v>1211.7</c:v>
                </c:pt>
                <c:pt idx="15115">
                  <c:v>1211.3</c:v>
                </c:pt>
                <c:pt idx="15116">
                  <c:v>1212.3</c:v>
                </c:pt>
                <c:pt idx="15117">
                  <c:v>1212.5999999999999</c:v>
                </c:pt>
                <c:pt idx="15118">
                  <c:v>1212.3</c:v>
                </c:pt>
                <c:pt idx="15119">
                  <c:v>1212.5999999999999</c:v>
                </c:pt>
                <c:pt idx="15120">
                  <c:v>1209</c:v>
                </c:pt>
                <c:pt idx="15121">
                  <c:v>1212.3</c:v>
                </c:pt>
                <c:pt idx="15122">
                  <c:v>1212.5999999999999</c:v>
                </c:pt>
                <c:pt idx="15123">
                  <c:v>1212.8</c:v>
                </c:pt>
                <c:pt idx="15124">
                  <c:v>1212.5999999999999</c:v>
                </c:pt>
                <c:pt idx="15125">
                  <c:v>1212.9000000000001</c:v>
                </c:pt>
                <c:pt idx="15126">
                  <c:v>1209.7</c:v>
                </c:pt>
                <c:pt idx="15127">
                  <c:v>1213.5</c:v>
                </c:pt>
                <c:pt idx="15128">
                  <c:v>1213.0999999999999</c:v>
                </c:pt>
                <c:pt idx="15129">
                  <c:v>1213.8</c:v>
                </c:pt>
                <c:pt idx="15130">
                  <c:v>1213.5999999999999</c:v>
                </c:pt>
                <c:pt idx="15131">
                  <c:v>1212.8</c:v>
                </c:pt>
                <c:pt idx="15132">
                  <c:v>1213.8</c:v>
                </c:pt>
                <c:pt idx="15133">
                  <c:v>1213.7</c:v>
                </c:pt>
                <c:pt idx="15134">
                  <c:v>1213.2</c:v>
                </c:pt>
                <c:pt idx="15135">
                  <c:v>1214</c:v>
                </c:pt>
                <c:pt idx="15136">
                  <c:v>1213.5999999999999</c:v>
                </c:pt>
                <c:pt idx="15137">
                  <c:v>1212.8</c:v>
                </c:pt>
                <c:pt idx="15138">
                  <c:v>1211.2</c:v>
                </c:pt>
                <c:pt idx="15139">
                  <c:v>1214.5</c:v>
                </c:pt>
                <c:pt idx="15140">
                  <c:v>1214.8</c:v>
                </c:pt>
                <c:pt idx="15141">
                  <c:v>1214.8</c:v>
                </c:pt>
                <c:pt idx="15142">
                  <c:v>1214.8</c:v>
                </c:pt>
                <c:pt idx="15143">
                  <c:v>1215.5</c:v>
                </c:pt>
                <c:pt idx="15144">
                  <c:v>1217.2</c:v>
                </c:pt>
                <c:pt idx="15145">
                  <c:v>1216.2</c:v>
                </c:pt>
                <c:pt idx="15146">
                  <c:v>1210.8</c:v>
                </c:pt>
                <c:pt idx="15147">
                  <c:v>1207.3</c:v>
                </c:pt>
                <c:pt idx="15148">
                  <c:v>1212.3</c:v>
                </c:pt>
                <c:pt idx="15149">
                  <c:v>1212.5</c:v>
                </c:pt>
                <c:pt idx="15150">
                  <c:v>1205.8</c:v>
                </c:pt>
                <c:pt idx="15151">
                  <c:v>1214</c:v>
                </c:pt>
                <c:pt idx="15152">
                  <c:v>1210.9000000000001</c:v>
                </c:pt>
                <c:pt idx="15153">
                  <c:v>1211</c:v>
                </c:pt>
                <c:pt idx="15154">
                  <c:v>1208.7</c:v>
                </c:pt>
                <c:pt idx="15155">
                  <c:v>1207.0999999999999</c:v>
                </c:pt>
                <c:pt idx="15156">
                  <c:v>1208.0999999999999</c:v>
                </c:pt>
                <c:pt idx="15157">
                  <c:v>1209.9000000000001</c:v>
                </c:pt>
                <c:pt idx="15158">
                  <c:v>1210.7</c:v>
                </c:pt>
                <c:pt idx="15159">
                  <c:v>1209.9000000000001</c:v>
                </c:pt>
                <c:pt idx="15160">
                  <c:v>1209.3</c:v>
                </c:pt>
                <c:pt idx="15161">
                  <c:v>1212.9000000000001</c:v>
                </c:pt>
                <c:pt idx="15162">
                  <c:v>1212.5999999999999</c:v>
                </c:pt>
                <c:pt idx="15163">
                  <c:v>1211.9000000000001</c:v>
                </c:pt>
                <c:pt idx="15164">
                  <c:v>1213</c:v>
                </c:pt>
                <c:pt idx="15165">
                  <c:v>1212</c:v>
                </c:pt>
                <c:pt idx="15166">
                  <c:v>1211.9000000000001</c:v>
                </c:pt>
                <c:pt idx="15167">
                  <c:v>1212.9000000000001</c:v>
                </c:pt>
                <c:pt idx="15168">
                  <c:v>1212.3</c:v>
                </c:pt>
                <c:pt idx="15169">
                  <c:v>1213</c:v>
                </c:pt>
                <c:pt idx="15170">
                  <c:v>1211.5999999999999</c:v>
                </c:pt>
                <c:pt idx="15171">
                  <c:v>1211.5999999999999</c:v>
                </c:pt>
                <c:pt idx="15172">
                  <c:v>1208</c:v>
                </c:pt>
                <c:pt idx="15173">
                  <c:v>1210.7</c:v>
                </c:pt>
                <c:pt idx="15174">
                  <c:v>1208.2</c:v>
                </c:pt>
                <c:pt idx="15175">
                  <c:v>1210.5999999999999</c:v>
                </c:pt>
                <c:pt idx="15176">
                  <c:v>1210.0999999999999</c:v>
                </c:pt>
                <c:pt idx="15177">
                  <c:v>1209.9000000000001</c:v>
                </c:pt>
                <c:pt idx="15178">
                  <c:v>1210</c:v>
                </c:pt>
                <c:pt idx="15179">
                  <c:v>1209.8</c:v>
                </c:pt>
                <c:pt idx="15180">
                  <c:v>1209.5</c:v>
                </c:pt>
                <c:pt idx="15181">
                  <c:v>1209.3</c:v>
                </c:pt>
                <c:pt idx="15182">
                  <c:v>1209</c:v>
                </c:pt>
                <c:pt idx="15183">
                  <c:v>1209</c:v>
                </c:pt>
                <c:pt idx="15184">
                  <c:v>1209.3</c:v>
                </c:pt>
                <c:pt idx="15185">
                  <c:v>1209.3</c:v>
                </c:pt>
                <c:pt idx="15186">
                  <c:v>1209.7</c:v>
                </c:pt>
                <c:pt idx="15187">
                  <c:v>1209.5999999999999</c:v>
                </c:pt>
                <c:pt idx="15188">
                  <c:v>1209.3</c:v>
                </c:pt>
                <c:pt idx="15189">
                  <c:v>1209.3</c:v>
                </c:pt>
                <c:pt idx="15190">
                  <c:v>1209</c:v>
                </c:pt>
                <c:pt idx="15191">
                  <c:v>1209.7</c:v>
                </c:pt>
                <c:pt idx="15192">
                  <c:v>1209.7</c:v>
                </c:pt>
                <c:pt idx="15193">
                  <c:v>1209.3</c:v>
                </c:pt>
                <c:pt idx="15194">
                  <c:v>1209.3</c:v>
                </c:pt>
                <c:pt idx="15195">
                  <c:v>1209.7</c:v>
                </c:pt>
                <c:pt idx="15196">
                  <c:v>1209.5999999999999</c:v>
                </c:pt>
                <c:pt idx="15197">
                  <c:v>1209.2</c:v>
                </c:pt>
                <c:pt idx="15198">
                  <c:v>1209.5</c:v>
                </c:pt>
                <c:pt idx="15199">
                  <c:v>1208.9000000000001</c:v>
                </c:pt>
                <c:pt idx="15200">
                  <c:v>1207.9000000000001</c:v>
                </c:pt>
                <c:pt idx="15201">
                  <c:v>1208.5</c:v>
                </c:pt>
                <c:pt idx="15202">
                  <c:v>1207.8</c:v>
                </c:pt>
                <c:pt idx="15203">
                  <c:v>1208.8</c:v>
                </c:pt>
                <c:pt idx="15204">
                  <c:v>1207.9000000000001</c:v>
                </c:pt>
                <c:pt idx="15205">
                  <c:v>1206.7</c:v>
                </c:pt>
                <c:pt idx="15206">
                  <c:v>1202.5999999999999</c:v>
                </c:pt>
                <c:pt idx="15207">
                  <c:v>1204.4000000000001</c:v>
                </c:pt>
                <c:pt idx="15208">
                  <c:v>1209.9000000000001</c:v>
                </c:pt>
                <c:pt idx="15209">
                  <c:v>1209.5999999999999</c:v>
                </c:pt>
                <c:pt idx="15210">
                  <c:v>1207.9000000000001</c:v>
                </c:pt>
                <c:pt idx="15211">
                  <c:v>1204.3</c:v>
                </c:pt>
                <c:pt idx="15212">
                  <c:v>1207.5999999999999</c:v>
                </c:pt>
                <c:pt idx="15213">
                  <c:v>1210.2</c:v>
                </c:pt>
                <c:pt idx="15214">
                  <c:v>1203.3</c:v>
                </c:pt>
                <c:pt idx="15215">
                  <c:v>1197.5</c:v>
                </c:pt>
                <c:pt idx="15216">
                  <c:v>1197.7</c:v>
                </c:pt>
                <c:pt idx="15217">
                  <c:v>1203.3</c:v>
                </c:pt>
                <c:pt idx="15218">
                  <c:v>1214.2</c:v>
                </c:pt>
                <c:pt idx="15219">
                  <c:v>1212.2</c:v>
                </c:pt>
                <c:pt idx="15220">
                  <c:v>1209.2</c:v>
                </c:pt>
                <c:pt idx="15221">
                  <c:v>1201.3</c:v>
                </c:pt>
                <c:pt idx="15222">
                  <c:v>1210.4000000000001</c:v>
                </c:pt>
                <c:pt idx="15223">
                  <c:v>1209.9000000000001</c:v>
                </c:pt>
                <c:pt idx="15224">
                  <c:v>1210.4000000000001</c:v>
                </c:pt>
                <c:pt idx="15225">
                  <c:v>1207.5999999999999</c:v>
                </c:pt>
                <c:pt idx="15226">
                  <c:v>1209.5</c:v>
                </c:pt>
                <c:pt idx="15227">
                  <c:v>1206.5</c:v>
                </c:pt>
                <c:pt idx="15228">
                  <c:v>1211.9000000000001</c:v>
                </c:pt>
                <c:pt idx="15229">
                  <c:v>1206.7</c:v>
                </c:pt>
                <c:pt idx="15230">
                  <c:v>1204.0999999999999</c:v>
                </c:pt>
                <c:pt idx="15231">
                  <c:v>1208.2</c:v>
                </c:pt>
                <c:pt idx="15232">
                  <c:v>1212.3</c:v>
                </c:pt>
                <c:pt idx="15233">
                  <c:v>1211.8</c:v>
                </c:pt>
                <c:pt idx="15234">
                  <c:v>1212</c:v>
                </c:pt>
                <c:pt idx="15235">
                  <c:v>1212.0999999999999</c:v>
                </c:pt>
                <c:pt idx="15236">
                  <c:v>1211.8</c:v>
                </c:pt>
                <c:pt idx="15237">
                  <c:v>1211.8</c:v>
                </c:pt>
                <c:pt idx="15238">
                  <c:v>1211.5</c:v>
                </c:pt>
                <c:pt idx="15239">
                  <c:v>1210.8</c:v>
                </c:pt>
                <c:pt idx="15240">
                  <c:v>1210.8</c:v>
                </c:pt>
                <c:pt idx="15241">
                  <c:v>1210.2</c:v>
                </c:pt>
                <c:pt idx="15242">
                  <c:v>1208.8</c:v>
                </c:pt>
                <c:pt idx="15243">
                  <c:v>1210.9000000000001</c:v>
                </c:pt>
                <c:pt idx="15244">
                  <c:v>1210.2</c:v>
                </c:pt>
                <c:pt idx="15245">
                  <c:v>1209.9000000000001</c:v>
                </c:pt>
                <c:pt idx="15246">
                  <c:v>1208.5999999999999</c:v>
                </c:pt>
                <c:pt idx="15247">
                  <c:v>1209.2</c:v>
                </c:pt>
                <c:pt idx="15248">
                  <c:v>1207.5999999999999</c:v>
                </c:pt>
                <c:pt idx="15249">
                  <c:v>1207.8</c:v>
                </c:pt>
                <c:pt idx="15250">
                  <c:v>1208.5</c:v>
                </c:pt>
                <c:pt idx="15251">
                  <c:v>1205.5</c:v>
                </c:pt>
                <c:pt idx="15252">
                  <c:v>1206.5999999999999</c:v>
                </c:pt>
                <c:pt idx="15253">
                  <c:v>1205.9000000000001</c:v>
                </c:pt>
                <c:pt idx="15254">
                  <c:v>1204.2</c:v>
                </c:pt>
                <c:pt idx="15255">
                  <c:v>1201.8</c:v>
                </c:pt>
                <c:pt idx="15256">
                  <c:v>1206</c:v>
                </c:pt>
                <c:pt idx="15257">
                  <c:v>1208.3</c:v>
                </c:pt>
                <c:pt idx="15258">
                  <c:v>1202.7</c:v>
                </c:pt>
                <c:pt idx="15259">
                  <c:v>1201.0999999999999</c:v>
                </c:pt>
                <c:pt idx="15260">
                  <c:v>1200.7</c:v>
                </c:pt>
                <c:pt idx="15261">
                  <c:v>1206.4000000000001</c:v>
                </c:pt>
                <c:pt idx="15262">
                  <c:v>1206</c:v>
                </c:pt>
                <c:pt idx="15263">
                  <c:v>1205.7</c:v>
                </c:pt>
                <c:pt idx="15264">
                  <c:v>1199.5</c:v>
                </c:pt>
                <c:pt idx="15265">
                  <c:v>1200.4000000000001</c:v>
                </c:pt>
                <c:pt idx="15266">
                  <c:v>1205</c:v>
                </c:pt>
                <c:pt idx="15267">
                  <c:v>1204.0999999999999</c:v>
                </c:pt>
                <c:pt idx="15268">
                  <c:v>1200.8</c:v>
                </c:pt>
                <c:pt idx="15269">
                  <c:v>1203.7</c:v>
                </c:pt>
                <c:pt idx="15270">
                  <c:v>1204.3</c:v>
                </c:pt>
                <c:pt idx="15271">
                  <c:v>1204.4000000000001</c:v>
                </c:pt>
                <c:pt idx="15272">
                  <c:v>1203.5999999999999</c:v>
                </c:pt>
                <c:pt idx="15273">
                  <c:v>1205.5999999999999</c:v>
                </c:pt>
                <c:pt idx="15274">
                  <c:v>1198.5999999999999</c:v>
                </c:pt>
                <c:pt idx="15275">
                  <c:v>1196.3</c:v>
                </c:pt>
                <c:pt idx="15276">
                  <c:v>1200.8</c:v>
                </c:pt>
                <c:pt idx="15277">
                  <c:v>1204.5</c:v>
                </c:pt>
                <c:pt idx="15278">
                  <c:v>1204.4000000000001</c:v>
                </c:pt>
                <c:pt idx="15279">
                  <c:v>1202.9000000000001</c:v>
                </c:pt>
                <c:pt idx="15280">
                  <c:v>1205.4000000000001</c:v>
                </c:pt>
                <c:pt idx="15281">
                  <c:v>1203.4000000000001</c:v>
                </c:pt>
                <c:pt idx="15282">
                  <c:v>1202.0999999999999</c:v>
                </c:pt>
                <c:pt idx="15283">
                  <c:v>1200.7</c:v>
                </c:pt>
                <c:pt idx="15284">
                  <c:v>1204.7</c:v>
                </c:pt>
                <c:pt idx="15285">
                  <c:v>1205.7</c:v>
                </c:pt>
                <c:pt idx="15286">
                  <c:v>1195.8</c:v>
                </c:pt>
                <c:pt idx="15287">
                  <c:v>1204</c:v>
                </c:pt>
                <c:pt idx="15288">
                  <c:v>1205.9000000000001</c:v>
                </c:pt>
                <c:pt idx="15289">
                  <c:v>1206.3</c:v>
                </c:pt>
                <c:pt idx="15290">
                  <c:v>1205.9000000000001</c:v>
                </c:pt>
                <c:pt idx="15291">
                  <c:v>1206.3</c:v>
                </c:pt>
                <c:pt idx="15292">
                  <c:v>1206.7</c:v>
                </c:pt>
                <c:pt idx="15293">
                  <c:v>1206.5</c:v>
                </c:pt>
                <c:pt idx="15294">
                  <c:v>1205.7</c:v>
                </c:pt>
                <c:pt idx="15295">
                  <c:v>1205.9000000000001</c:v>
                </c:pt>
                <c:pt idx="15296">
                  <c:v>1202.0999999999999</c:v>
                </c:pt>
                <c:pt idx="15297">
                  <c:v>1203</c:v>
                </c:pt>
                <c:pt idx="15298">
                  <c:v>1203.0999999999999</c:v>
                </c:pt>
                <c:pt idx="15299">
                  <c:v>1194.5</c:v>
                </c:pt>
                <c:pt idx="15300">
                  <c:v>1194.5999999999999</c:v>
                </c:pt>
                <c:pt idx="15301">
                  <c:v>1199.3</c:v>
                </c:pt>
                <c:pt idx="15302">
                  <c:v>1203.5999999999999</c:v>
                </c:pt>
                <c:pt idx="15303">
                  <c:v>1203.3</c:v>
                </c:pt>
                <c:pt idx="15304">
                  <c:v>1205.5999999999999</c:v>
                </c:pt>
                <c:pt idx="15305">
                  <c:v>1208.5999999999999</c:v>
                </c:pt>
                <c:pt idx="15306">
                  <c:v>1208.5</c:v>
                </c:pt>
                <c:pt idx="15307">
                  <c:v>1208.5</c:v>
                </c:pt>
                <c:pt idx="15308">
                  <c:v>1208.3</c:v>
                </c:pt>
                <c:pt idx="15309">
                  <c:v>1208.5</c:v>
                </c:pt>
                <c:pt idx="15310">
                  <c:v>1209.5</c:v>
                </c:pt>
                <c:pt idx="15311">
                  <c:v>1210.2</c:v>
                </c:pt>
                <c:pt idx="15312">
                  <c:v>1210.2</c:v>
                </c:pt>
                <c:pt idx="15313">
                  <c:v>1210.2</c:v>
                </c:pt>
                <c:pt idx="15314">
                  <c:v>1210.2</c:v>
                </c:pt>
                <c:pt idx="15315">
                  <c:v>1210.5999999999999</c:v>
                </c:pt>
                <c:pt idx="15316">
                  <c:v>1209.9000000000001</c:v>
                </c:pt>
                <c:pt idx="15317">
                  <c:v>1210.5</c:v>
                </c:pt>
                <c:pt idx="15318">
                  <c:v>1210.0999999999999</c:v>
                </c:pt>
                <c:pt idx="15319">
                  <c:v>1209.8</c:v>
                </c:pt>
                <c:pt idx="15320">
                  <c:v>1208.3</c:v>
                </c:pt>
                <c:pt idx="15321">
                  <c:v>1210.4000000000001</c:v>
                </c:pt>
                <c:pt idx="15322">
                  <c:v>1209.8</c:v>
                </c:pt>
                <c:pt idx="15323">
                  <c:v>1210.2</c:v>
                </c:pt>
                <c:pt idx="15324">
                  <c:v>1210</c:v>
                </c:pt>
                <c:pt idx="15325">
                  <c:v>1209.2</c:v>
                </c:pt>
                <c:pt idx="15326">
                  <c:v>1209</c:v>
                </c:pt>
                <c:pt idx="15327">
                  <c:v>1209.0999999999999</c:v>
                </c:pt>
                <c:pt idx="15328">
                  <c:v>1212</c:v>
                </c:pt>
                <c:pt idx="15329">
                  <c:v>1211.3</c:v>
                </c:pt>
                <c:pt idx="15330">
                  <c:v>1208.9000000000001</c:v>
                </c:pt>
                <c:pt idx="15331">
                  <c:v>1212.5999999999999</c:v>
                </c:pt>
                <c:pt idx="15332">
                  <c:v>1212</c:v>
                </c:pt>
                <c:pt idx="15333">
                  <c:v>1211.3</c:v>
                </c:pt>
                <c:pt idx="15334">
                  <c:v>1211.3</c:v>
                </c:pt>
                <c:pt idx="15335">
                  <c:v>1211</c:v>
                </c:pt>
                <c:pt idx="15336">
                  <c:v>1221</c:v>
                </c:pt>
                <c:pt idx="15337">
                  <c:v>1220.7</c:v>
                </c:pt>
                <c:pt idx="15338">
                  <c:v>1220.9000000000001</c:v>
                </c:pt>
                <c:pt idx="15339">
                  <c:v>1220.7</c:v>
                </c:pt>
                <c:pt idx="15340">
                  <c:v>1220.3</c:v>
                </c:pt>
                <c:pt idx="15341">
                  <c:v>1219.9000000000001</c:v>
                </c:pt>
                <c:pt idx="15342">
                  <c:v>1220.0999999999999</c:v>
                </c:pt>
                <c:pt idx="15343">
                  <c:v>1219.5999999999999</c:v>
                </c:pt>
                <c:pt idx="15344">
                  <c:v>1219.4000000000001</c:v>
                </c:pt>
                <c:pt idx="15345">
                  <c:v>1219.3</c:v>
                </c:pt>
                <c:pt idx="15346">
                  <c:v>1218.9000000000001</c:v>
                </c:pt>
                <c:pt idx="15347">
                  <c:v>1218.5999999999999</c:v>
                </c:pt>
                <c:pt idx="15348">
                  <c:v>1218.5</c:v>
                </c:pt>
                <c:pt idx="15349">
                  <c:v>1219.7</c:v>
                </c:pt>
                <c:pt idx="15350">
                  <c:v>1218.9000000000001</c:v>
                </c:pt>
                <c:pt idx="15351">
                  <c:v>1218.8</c:v>
                </c:pt>
                <c:pt idx="15352">
                  <c:v>1219.0999999999999</c:v>
                </c:pt>
                <c:pt idx="15353">
                  <c:v>1219.0999999999999</c:v>
                </c:pt>
                <c:pt idx="15354">
                  <c:v>1219</c:v>
                </c:pt>
                <c:pt idx="15355">
                  <c:v>1219</c:v>
                </c:pt>
                <c:pt idx="15356">
                  <c:v>1219.3</c:v>
                </c:pt>
                <c:pt idx="15357">
                  <c:v>1219.3</c:v>
                </c:pt>
                <c:pt idx="15358">
                  <c:v>1219</c:v>
                </c:pt>
                <c:pt idx="15359">
                  <c:v>1219</c:v>
                </c:pt>
                <c:pt idx="15360">
                  <c:v>1218.7</c:v>
                </c:pt>
                <c:pt idx="15361">
                  <c:v>1219</c:v>
                </c:pt>
                <c:pt idx="15362">
                  <c:v>1218.5999999999999</c:v>
                </c:pt>
                <c:pt idx="15363">
                  <c:v>1218.5999999999999</c:v>
                </c:pt>
                <c:pt idx="15364">
                  <c:v>1218.5999999999999</c:v>
                </c:pt>
                <c:pt idx="15365">
                  <c:v>1209.9000000000001</c:v>
                </c:pt>
                <c:pt idx="15366">
                  <c:v>1209.5</c:v>
                </c:pt>
                <c:pt idx="15367">
                  <c:v>1208.2</c:v>
                </c:pt>
                <c:pt idx="15368">
                  <c:v>1200.2</c:v>
                </c:pt>
                <c:pt idx="15369">
                  <c:v>1209.0999999999999</c:v>
                </c:pt>
                <c:pt idx="15370">
                  <c:v>1209.5999999999999</c:v>
                </c:pt>
                <c:pt idx="15371">
                  <c:v>1210.3</c:v>
                </c:pt>
                <c:pt idx="15372">
                  <c:v>1210</c:v>
                </c:pt>
                <c:pt idx="15373">
                  <c:v>1207.5999999999999</c:v>
                </c:pt>
                <c:pt idx="15374">
                  <c:v>1210</c:v>
                </c:pt>
                <c:pt idx="15375">
                  <c:v>1210.4000000000001</c:v>
                </c:pt>
                <c:pt idx="15376">
                  <c:v>1211</c:v>
                </c:pt>
                <c:pt idx="15377">
                  <c:v>1210.7</c:v>
                </c:pt>
                <c:pt idx="15378">
                  <c:v>1208</c:v>
                </c:pt>
                <c:pt idx="15379">
                  <c:v>1207.7</c:v>
                </c:pt>
                <c:pt idx="15380">
                  <c:v>1211</c:v>
                </c:pt>
                <c:pt idx="15381">
                  <c:v>1208.7</c:v>
                </c:pt>
                <c:pt idx="15382">
                  <c:v>1205.7</c:v>
                </c:pt>
                <c:pt idx="15383">
                  <c:v>1211.3</c:v>
                </c:pt>
                <c:pt idx="15384">
                  <c:v>1212</c:v>
                </c:pt>
                <c:pt idx="15385">
                  <c:v>1211.5999999999999</c:v>
                </c:pt>
                <c:pt idx="15386">
                  <c:v>1211.5999999999999</c:v>
                </c:pt>
                <c:pt idx="15387">
                  <c:v>1215</c:v>
                </c:pt>
                <c:pt idx="15388">
                  <c:v>1214.7</c:v>
                </c:pt>
                <c:pt idx="15389">
                  <c:v>1211.9000000000001</c:v>
                </c:pt>
                <c:pt idx="15390">
                  <c:v>1214.4000000000001</c:v>
                </c:pt>
                <c:pt idx="15391">
                  <c:v>1209.9000000000001</c:v>
                </c:pt>
                <c:pt idx="15392">
                  <c:v>1205</c:v>
                </c:pt>
                <c:pt idx="15393">
                  <c:v>1213.4000000000001</c:v>
                </c:pt>
                <c:pt idx="15394">
                  <c:v>1211.9000000000001</c:v>
                </c:pt>
                <c:pt idx="15395">
                  <c:v>1212.8</c:v>
                </c:pt>
                <c:pt idx="15396">
                  <c:v>1203.8</c:v>
                </c:pt>
                <c:pt idx="15397">
                  <c:v>1213.5999999999999</c:v>
                </c:pt>
                <c:pt idx="15398">
                  <c:v>1205</c:v>
                </c:pt>
                <c:pt idx="15399">
                  <c:v>1204.0999999999999</c:v>
                </c:pt>
                <c:pt idx="15400">
                  <c:v>1205.4000000000001</c:v>
                </c:pt>
                <c:pt idx="15401">
                  <c:v>1205.4000000000001</c:v>
                </c:pt>
                <c:pt idx="15402">
                  <c:v>1200.5999999999999</c:v>
                </c:pt>
                <c:pt idx="15403">
                  <c:v>1195</c:v>
                </c:pt>
                <c:pt idx="15404">
                  <c:v>1205.7</c:v>
                </c:pt>
                <c:pt idx="15405">
                  <c:v>1203.0999999999999</c:v>
                </c:pt>
                <c:pt idx="15406">
                  <c:v>1206.0999999999999</c:v>
                </c:pt>
                <c:pt idx="15407">
                  <c:v>1198.9000000000001</c:v>
                </c:pt>
                <c:pt idx="15408">
                  <c:v>1203.8</c:v>
                </c:pt>
                <c:pt idx="15409">
                  <c:v>1204.5</c:v>
                </c:pt>
                <c:pt idx="15410">
                  <c:v>1204.4000000000001</c:v>
                </c:pt>
                <c:pt idx="15411">
                  <c:v>1204.0999999999999</c:v>
                </c:pt>
                <c:pt idx="15412">
                  <c:v>1204.4000000000001</c:v>
                </c:pt>
                <c:pt idx="15413">
                  <c:v>1204.8</c:v>
                </c:pt>
                <c:pt idx="15414">
                  <c:v>1203.2</c:v>
                </c:pt>
                <c:pt idx="15415">
                  <c:v>1203.3</c:v>
                </c:pt>
                <c:pt idx="15416">
                  <c:v>1201.8</c:v>
                </c:pt>
                <c:pt idx="15417">
                  <c:v>1196.7</c:v>
                </c:pt>
                <c:pt idx="15418">
                  <c:v>1196.8</c:v>
                </c:pt>
                <c:pt idx="15419">
                  <c:v>1200.9000000000001</c:v>
                </c:pt>
                <c:pt idx="15420">
                  <c:v>1200.3</c:v>
                </c:pt>
                <c:pt idx="15421">
                  <c:v>1203</c:v>
                </c:pt>
                <c:pt idx="15422">
                  <c:v>1202.5</c:v>
                </c:pt>
                <c:pt idx="15423">
                  <c:v>1199.2</c:v>
                </c:pt>
                <c:pt idx="15424">
                  <c:v>1202.0999999999999</c:v>
                </c:pt>
                <c:pt idx="15425">
                  <c:v>1203.8</c:v>
                </c:pt>
                <c:pt idx="15426">
                  <c:v>1203.2</c:v>
                </c:pt>
                <c:pt idx="15427">
                  <c:v>1199.5999999999999</c:v>
                </c:pt>
                <c:pt idx="15428">
                  <c:v>1202.0999999999999</c:v>
                </c:pt>
                <c:pt idx="15429">
                  <c:v>1199.5</c:v>
                </c:pt>
                <c:pt idx="15430">
                  <c:v>1195.5999999999999</c:v>
                </c:pt>
                <c:pt idx="15431">
                  <c:v>1202.8</c:v>
                </c:pt>
                <c:pt idx="15432">
                  <c:v>1203.0999999999999</c:v>
                </c:pt>
                <c:pt idx="15433">
                  <c:v>1203.8</c:v>
                </c:pt>
                <c:pt idx="15434">
                  <c:v>1201.2</c:v>
                </c:pt>
                <c:pt idx="15435">
                  <c:v>1199.5</c:v>
                </c:pt>
                <c:pt idx="15436">
                  <c:v>1197.9000000000001</c:v>
                </c:pt>
                <c:pt idx="15437">
                  <c:v>1199.0999999999999</c:v>
                </c:pt>
                <c:pt idx="15438">
                  <c:v>1199.0999999999999</c:v>
                </c:pt>
                <c:pt idx="15439">
                  <c:v>1205.2</c:v>
                </c:pt>
                <c:pt idx="15440">
                  <c:v>1197.9000000000001</c:v>
                </c:pt>
                <c:pt idx="15441">
                  <c:v>1198.3</c:v>
                </c:pt>
                <c:pt idx="15442">
                  <c:v>1199.7</c:v>
                </c:pt>
                <c:pt idx="15443">
                  <c:v>1201.0999999999999</c:v>
                </c:pt>
                <c:pt idx="15444">
                  <c:v>1199.8</c:v>
                </c:pt>
                <c:pt idx="15445">
                  <c:v>1200.9000000000001</c:v>
                </c:pt>
                <c:pt idx="15446">
                  <c:v>1194.8</c:v>
                </c:pt>
                <c:pt idx="15447">
                  <c:v>1203.7</c:v>
                </c:pt>
                <c:pt idx="15448">
                  <c:v>1197.2</c:v>
                </c:pt>
                <c:pt idx="15449">
                  <c:v>1196.9000000000001</c:v>
                </c:pt>
                <c:pt idx="15450">
                  <c:v>1192</c:v>
                </c:pt>
                <c:pt idx="15451">
                  <c:v>1197.5999999999999</c:v>
                </c:pt>
                <c:pt idx="15452">
                  <c:v>1192.0999999999999</c:v>
                </c:pt>
                <c:pt idx="15453">
                  <c:v>1201.8</c:v>
                </c:pt>
                <c:pt idx="15454">
                  <c:v>1201.0999999999999</c:v>
                </c:pt>
                <c:pt idx="15455">
                  <c:v>1202.8</c:v>
                </c:pt>
                <c:pt idx="15456">
                  <c:v>1203.7</c:v>
                </c:pt>
                <c:pt idx="15457">
                  <c:v>1201.2</c:v>
                </c:pt>
                <c:pt idx="15458">
                  <c:v>1202.4000000000001</c:v>
                </c:pt>
                <c:pt idx="15459">
                  <c:v>1207.4000000000001</c:v>
                </c:pt>
                <c:pt idx="15460">
                  <c:v>1201.5</c:v>
                </c:pt>
                <c:pt idx="15461">
                  <c:v>1197.8</c:v>
                </c:pt>
                <c:pt idx="15462">
                  <c:v>1204.4000000000001</c:v>
                </c:pt>
                <c:pt idx="15463">
                  <c:v>1196.7</c:v>
                </c:pt>
                <c:pt idx="15464">
                  <c:v>1194.5</c:v>
                </c:pt>
                <c:pt idx="15465">
                  <c:v>1199.7</c:v>
                </c:pt>
                <c:pt idx="15466">
                  <c:v>1197.2</c:v>
                </c:pt>
                <c:pt idx="15467">
                  <c:v>1197.5</c:v>
                </c:pt>
                <c:pt idx="15468">
                  <c:v>1193.7</c:v>
                </c:pt>
                <c:pt idx="15469">
                  <c:v>1202.7</c:v>
                </c:pt>
                <c:pt idx="15470">
                  <c:v>1203.2</c:v>
                </c:pt>
                <c:pt idx="15471">
                  <c:v>1203.3</c:v>
                </c:pt>
                <c:pt idx="15472">
                  <c:v>1203.5</c:v>
                </c:pt>
                <c:pt idx="15473">
                  <c:v>1201.3</c:v>
                </c:pt>
                <c:pt idx="15474">
                  <c:v>1199.3</c:v>
                </c:pt>
                <c:pt idx="15475">
                  <c:v>1203.3</c:v>
                </c:pt>
                <c:pt idx="15476">
                  <c:v>1203.9000000000001</c:v>
                </c:pt>
                <c:pt idx="15477">
                  <c:v>1203.5</c:v>
                </c:pt>
                <c:pt idx="15478">
                  <c:v>1203.2</c:v>
                </c:pt>
                <c:pt idx="15479">
                  <c:v>1203.3</c:v>
                </c:pt>
                <c:pt idx="15480">
                  <c:v>1202.9000000000001</c:v>
                </c:pt>
                <c:pt idx="15481">
                  <c:v>1202.7</c:v>
                </c:pt>
                <c:pt idx="15482">
                  <c:v>1202.3</c:v>
                </c:pt>
                <c:pt idx="15483">
                  <c:v>1201.5999999999999</c:v>
                </c:pt>
                <c:pt idx="15484">
                  <c:v>1200.5999999999999</c:v>
                </c:pt>
                <c:pt idx="15485">
                  <c:v>1203.3</c:v>
                </c:pt>
                <c:pt idx="15486">
                  <c:v>1202.9000000000001</c:v>
                </c:pt>
                <c:pt idx="15487">
                  <c:v>1203.8</c:v>
                </c:pt>
                <c:pt idx="15488">
                  <c:v>1203</c:v>
                </c:pt>
                <c:pt idx="15489">
                  <c:v>1202.8</c:v>
                </c:pt>
                <c:pt idx="15490">
                  <c:v>1201.3</c:v>
                </c:pt>
                <c:pt idx="15491">
                  <c:v>1203</c:v>
                </c:pt>
                <c:pt idx="15492">
                  <c:v>1200.2</c:v>
                </c:pt>
                <c:pt idx="15493">
                  <c:v>1203.3</c:v>
                </c:pt>
                <c:pt idx="15494">
                  <c:v>1202.3</c:v>
                </c:pt>
                <c:pt idx="15495">
                  <c:v>1203.3</c:v>
                </c:pt>
                <c:pt idx="15496">
                  <c:v>1199.9000000000001</c:v>
                </c:pt>
                <c:pt idx="15497">
                  <c:v>1202.0999999999999</c:v>
                </c:pt>
                <c:pt idx="15498">
                  <c:v>1192.2</c:v>
                </c:pt>
                <c:pt idx="15499">
                  <c:v>1193.5</c:v>
                </c:pt>
                <c:pt idx="15500">
                  <c:v>1198.2</c:v>
                </c:pt>
                <c:pt idx="15501">
                  <c:v>1201.5</c:v>
                </c:pt>
                <c:pt idx="15502">
                  <c:v>1205.8</c:v>
                </c:pt>
                <c:pt idx="15503">
                  <c:v>1206</c:v>
                </c:pt>
                <c:pt idx="15504">
                  <c:v>1205.5</c:v>
                </c:pt>
                <c:pt idx="15505">
                  <c:v>1202.5</c:v>
                </c:pt>
                <c:pt idx="15506">
                  <c:v>1201.2</c:v>
                </c:pt>
                <c:pt idx="15507">
                  <c:v>1204.2</c:v>
                </c:pt>
                <c:pt idx="15508">
                  <c:v>1205.2</c:v>
                </c:pt>
                <c:pt idx="15509">
                  <c:v>1203.4000000000001</c:v>
                </c:pt>
                <c:pt idx="15510">
                  <c:v>1201.8</c:v>
                </c:pt>
                <c:pt idx="15511">
                  <c:v>1205.5999999999999</c:v>
                </c:pt>
                <c:pt idx="15512">
                  <c:v>1204.5</c:v>
                </c:pt>
                <c:pt idx="15513">
                  <c:v>1206.5999999999999</c:v>
                </c:pt>
                <c:pt idx="15514">
                  <c:v>1203.3</c:v>
                </c:pt>
                <c:pt idx="15515">
                  <c:v>1227.4000000000001</c:v>
                </c:pt>
                <c:pt idx="15516">
                  <c:v>1216.3</c:v>
                </c:pt>
                <c:pt idx="15517">
                  <c:v>1216.7</c:v>
                </c:pt>
                <c:pt idx="15518">
                  <c:v>1225.7</c:v>
                </c:pt>
                <c:pt idx="15519">
                  <c:v>1224.0999999999999</c:v>
                </c:pt>
                <c:pt idx="15520">
                  <c:v>1226.9000000000001</c:v>
                </c:pt>
                <c:pt idx="15521">
                  <c:v>1226.9000000000001</c:v>
                </c:pt>
                <c:pt idx="15522">
                  <c:v>1224.8</c:v>
                </c:pt>
                <c:pt idx="15523">
                  <c:v>1224.8</c:v>
                </c:pt>
                <c:pt idx="15524">
                  <c:v>1223.8</c:v>
                </c:pt>
                <c:pt idx="15525">
                  <c:v>1223.4000000000001</c:v>
                </c:pt>
                <c:pt idx="15526">
                  <c:v>1223.5</c:v>
                </c:pt>
                <c:pt idx="15527">
                  <c:v>1222.8</c:v>
                </c:pt>
                <c:pt idx="15528">
                  <c:v>1222.7</c:v>
                </c:pt>
                <c:pt idx="15529">
                  <c:v>1219.4000000000001</c:v>
                </c:pt>
                <c:pt idx="15530">
                  <c:v>1222.8</c:v>
                </c:pt>
                <c:pt idx="15531">
                  <c:v>1223.9000000000001</c:v>
                </c:pt>
                <c:pt idx="15532">
                  <c:v>1223.8</c:v>
                </c:pt>
                <c:pt idx="15533">
                  <c:v>1223.3</c:v>
                </c:pt>
                <c:pt idx="15534">
                  <c:v>1223.0999999999999</c:v>
                </c:pt>
                <c:pt idx="15535">
                  <c:v>1223.5</c:v>
                </c:pt>
                <c:pt idx="15536">
                  <c:v>1222.9000000000001</c:v>
                </c:pt>
                <c:pt idx="15537">
                  <c:v>1222.2</c:v>
                </c:pt>
                <c:pt idx="15538">
                  <c:v>1217.7</c:v>
                </c:pt>
                <c:pt idx="15539">
                  <c:v>1218</c:v>
                </c:pt>
                <c:pt idx="15540">
                  <c:v>1219.3</c:v>
                </c:pt>
                <c:pt idx="15541">
                  <c:v>1217.5999999999999</c:v>
                </c:pt>
                <c:pt idx="15542">
                  <c:v>1212.8</c:v>
                </c:pt>
                <c:pt idx="15543">
                  <c:v>1212.5999999999999</c:v>
                </c:pt>
                <c:pt idx="15544">
                  <c:v>1213</c:v>
                </c:pt>
                <c:pt idx="15545">
                  <c:v>1213.0999999999999</c:v>
                </c:pt>
                <c:pt idx="15546">
                  <c:v>1218.7</c:v>
                </c:pt>
                <c:pt idx="15547">
                  <c:v>1213.0999999999999</c:v>
                </c:pt>
                <c:pt idx="15548">
                  <c:v>1216.0999999999999</c:v>
                </c:pt>
                <c:pt idx="15549">
                  <c:v>1220</c:v>
                </c:pt>
                <c:pt idx="15550">
                  <c:v>1217.3</c:v>
                </c:pt>
                <c:pt idx="15551">
                  <c:v>1214.7</c:v>
                </c:pt>
                <c:pt idx="15552">
                  <c:v>1213</c:v>
                </c:pt>
                <c:pt idx="15553">
                  <c:v>1217.7</c:v>
                </c:pt>
                <c:pt idx="15554">
                  <c:v>1219</c:v>
                </c:pt>
                <c:pt idx="15555">
                  <c:v>1215</c:v>
                </c:pt>
                <c:pt idx="15556">
                  <c:v>1218.0999999999999</c:v>
                </c:pt>
                <c:pt idx="15557">
                  <c:v>1217.5999999999999</c:v>
                </c:pt>
                <c:pt idx="15558">
                  <c:v>1218.3</c:v>
                </c:pt>
                <c:pt idx="15559">
                  <c:v>1216.2</c:v>
                </c:pt>
                <c:pt idx="15560">
                  <c:v>1217.5999999999999</c:v>
                </c:pt>
                <c:pt idx="15561">
                  <c:v>1218.3</c:v>
                </c:pt>
                <c:pt idx="15562">
                  <c:v>1223.4000000000001</c:v>
                </c:pt>
                <c:pt idx="15563">
                  <c:v>1223.5999999999999</c:v>
                </c:pt>
                <c:pt idx="15564">
                  <c:v>1207.4000000000001</c:v>
                </c:pt>
                <c:pt idx="15565">
                  <c:v>1217.5999999999999</c:v>
                </c:pt>
                <c:pt idx="15566">
                  <c:v>1225.5999999999999</c:v>
                </c:pt>
                <c:pt idx="15567">
                  <c:v>1221.3</c:v>
                </c:pt>
                <c:pt idx="15568">
                  <c:v>1222.7</c:v>
                </c:pt>
                <c:pt idx="15569">
                  <c:v>1224.7</c:v>
                </c:pt>
                <c:pt idx="15570">
                  <c:v>1222.3</c:v>
                </c:pt>
                <c:pt idx="15571">
                  <c:v>1219</c:v>
                </c:pt>
                <c:pt idx="15572">
                  <c:v>1237.7</c:v>
                </c:pt>
                <c:pt idx="15573">
                  <c:v>1231.5</c:v>
                </c:pt>
                <c:pt idx="15574">
                  <c:v>1236.9000000000001</c:v>
                </c:pt>
                <c:pt idx="15575">
                  <c:v>1233.2</c:v>
                </c:pt>
                <c:pt idx="15576">
                  <c:v>1234.5999999999999</c:v>
                </c:pt>
                <c:pt idx="15577">
                  <c:v>1234.2</c:v>
                </c:pt>
                <c:pt idx="15578">
                  <c:v>1231.8</c:v>
                </c:pt>
                <c:pt idx="15579">
                  <c:v>1229.4000000000001</c:v>
                </c:pt>
                <c:pt idx="15580">
                  <c:v>1230.0999999999999</c:v>
                </c:pt>
                <c:pt idx="15581">
                  <c:v>1229.5999999999999</c:v>
                </c:pt>
                <c:pt idx="15582">
                  <c:v>1233</c:v>
                </c:pt>
                <c:pt idx="15583">
                  <c:v>1232.4000000000001</c:v>
                </c:pt>
                <c:pt idx="15584">
                  <c:v>1230.8</c:v>
                </c:pt>
                <c:pt idx="15585">
                  <c:v>1232.5999999999999</c:v>
                </c:pt>
                <c:pt idx="15586">
                  <c:v>1262.4000000000001</c:v>
                </c:pt>
                <c:pt idx="15587">
                  <c:v>1258.5999999999999</c:v>
                </c:pt>
                <c:pt idx="15588">
                  <c:v>1265.7</c:v>
                </c:pt>
                <c:pt idx="15589">
                  <c:v>1263</c:v>
                </c:pt>
                <c:pt idx="15590">
                  <c:v>1258.5</c:v>
                </c:pt>
                <c:pt idx="15591">
                  <c:v>1263.8</c:v>
                </c:pt>
                <c:pt idx="15592">
                  <c:v>1257.5</c:v>
                </c:pt>
                <c:pt idx="15593">
                  <c:v>1259.9000000000001</c:v>
                </c:pt>
                <c:pt idx="15594">
                  <c:v>1262.7</c:v>
                </c:pt>
                <c:pt idx="15595">
                  <c:v>1259.2</c:v>
                </c:pt>
                <c:pt idx="15596">
                  <c:v>1254.2</c:v>
                </c:pt>
                <c:pt idx="15597">
                  <c:v>1260.3</c:v>
                </c:pt>
                <c:pt idx="15598">
                  <c:v>1257.8</c:v>
                </c:pt>
                <c:pt idx="15599">
                  <c:v>1270.5999999999999</c:v>
                </c:pt>
                <c:pt idx="15600">
                  <c:v>1270.3</c:v>
                </c:pt>
                <c:pt idx="15601">
                  <c:v>1264.9000000000001</c:v>
                </c:pt>
                <c:pt idx="15602">
                  <c:v>1262.8</c:v>
                </c:pt>
                <c:pt idx="15603">
                  <c:v>1261.3</c:v>
                </c:pt>
                <c:pt idx="15604">
                  <c:v>1262.4000000000001</c:v>
                </c:pt>
                <c:pt idx="15605">
                  <c:v>1270.8</c:v>
                </c:pt>
                <c:pt idx="15606">
                  <c:v>1265.5999999999999</c:v>
                </c:pt>
                <c:pt idx="15607">
                  <c:v>1273.7</c:v>
                </c:pt>
                <c:pt idx="15608">
                  <c:v>1268</c:v>
                </c:pt>
                <c:pt idx="15609">
                  <c:v>1264.5</c:v>
                </c:pt>
                <c:pt idx="15610">
                  <c:v>1262.5999999999999</c:v>
                </c:pt>
                <c:pt idx="15611">
                  <c:v>1267.8</c:v>
                </c:pt>
                <c:pt idx="15612">
                  <c:v>1268.2</c:v>
                </c:pt>
                <c:pt idx="15613">
                  <c:v>1265.5999999999999</c:v>
                </c:pt>
                <c:pt idx="15614">
                  <c:v>1264.3</c:v>
                </c:pt>
                <c:pt idx="15615">
                  <c:v>1264.9000000000001</c:v>
                </c:pt>
                <c:pt idx="15616">
                  <c:v>1269.5999999999999</c:v>
                </c:pt>
                <c:pt idx="15617">
                  <c:v>1267.7</c:v>
                </c:pt>
                <c:pt idx="15618">
                  <c:v>1269.2</c:v>
                </c:pt>
                <c:pt idx="15619">
                  <c:v>1259.5</c:v>
                </c:pt>
                <c:pt idx="15620">
                  <c:v>1268.5</c:v>
                </c:pt>
                <c:pt idx="15621">
                  <c:v>1261</c:v>
                </c:pt>
                <c:pt idx="15622">
                  <c:v>1262.7</c:v>
                </c:pt>
                <c:pt idx="15623">
                  <c:v>1272</c:v>
                </c:pt>
                <c:pt idx="15624">
                  <c:v>1265.2</c:v>
                </c:pt>
                <c:pt idx="15625">
                  <c:v>1254.3</c:v>
                </c:pt>
                <c:pt idx="15626">
                  <c:v>1269.9000000000001</c:v>
                </c:pt>
                <c:pt idx="15627">
                  <c:v>1263.0999999999999</c:v>
                </c:pt>
                <c:pt idx="15628">
                  <c:v>1252.0999999999999</c:v>
                </c:pt>
                <c:pt idx="15629">
                  <c:v>1252.9000000000001</c:v>
                </c:pt>
                <c:pt idx="15630">
                  <c:v>1257.5</c:v>
                </c:pt>
                <c:pt idx="15631">
                  <c:v>1248</c:v>
                </c:pt>
                <c:pt idx="15632">
                  <c:v>1246.3</c:v>
                </c:pt>
                <c:pt idx="15633">
                  <c:v>1250.8</c:v>
                </c:pt>
                <c:pt idx="15634">
                  <c:v>1253.0999999999999</c:v>
                </c:pt>
                <c:pt idx="15635">
                  <c:v>1253.4000000000001</c:v>
                </c:pt>
                <c:pt idx="15636">
                  <c:v>1245.4000000000001</c:v>
                </c:pt>
                <c:pt idx="15637">
                  <c:v>1251.4000000000001</c:v>
                </c:pt>
                <c:pt idx="15638">
                  <c:v>1248.5999999999999</c:v>
                </c:pt>
                <c:pt idx="15639">
                  <c:v>1253.0999999999999</c:v>
                </c:pt>
                <c:pt idx="15640">
                  <c:v>1256.3</c:v>
                </c:pt>
                <c:pt idx="15641">
                  <c:v>1254.9000000000001</c:v>
                </c:pt>
                <c:pt idx="15642">
                  <c:v>1254.9000000000001</c:v>
                </c:pt>
                <c:pt idx="15643">
                  <c:v>1256.3</c:v>
                </c:pt>
                <c:pt idx="15644">
                  <c:v>1230</c:v>
                </c:pt>
                <c:pt idx="15645">
                  <c:v>1232.7</c:v>
                </c:pt>
                <c:pt idx="15646">
                  <c:v>1233.7</c:v>
                </c:pt>
                <c:pt idx="15647">
                  <c:v>1226.5999999999999</c:v>
                </c:pt>
                <c:pt idx="15648">
                  <c:v>1232.7</c:v>
                </c:pt>
                <c:pt idx="15649">
                  <c:v>1232.4000000000001</c:v>
                </c:pt>
                <c:pt idx="15650">
                  <c:v>1223.5999999999999</c:v>
                </c:pt>
                <c:pt idx="15651">
                  <c:v>1227.5999999999999</c:v>
                </c:pt>
                <c:pt idx="15652">
                  <c:v>1222.2</c:v>
                </c:pt>
                <c:pt idx="15653">
                  <c:v>1219.2</c:v>
                </c:pt>
                <c:pt idx="15654">
                  <c:v>1210.5999999999999</c:v>
                </c:pt>
                <c:pt idx="15655">
                  <c:v>1215.8</c:v>
                </c:pt>
                <c:pt idx="15656">
                  <c:v>1215.0999999999999</c:v>
                </c:pt>
                <c:pt idx="15657">
                  <c:v>1212.0999999999999</c:v>
                </c:pt>
                <c:pt idx="15658">
                  <c:v>1217.2</c:v>
                </c:pt>
                <c:pt idx="15659">
                  <c:v>1214.8</c:v>
                </c:pt>
                <c:pt idx="15660">
                  <c:v>1220.2</c:v>
                </c:pt>
                <c:pt idx="15661">
                  <c:v>1223.4000000000001</c:v>
                </c:pt>
                <c:pt idx="15662">
                  <c:v>1219.9000000000001</c:v>
                </c:pt>
                <c:pt idx="15663">
                  <c:v>1226.5</c:v>
                </c:pt>
                <c:pt idx="15664">
                  <c:v>1228.2</c:v>
                </c:pt>
                <c:pt idx="15665">
                  <c:v>1228</c:v>
                </c:pt>
                <c:pt idx="15666">
                  <c:v>1228</c:v>
                </c:pt>
                <c:pt idx="15667">
                  <c:v>1230.3</c:v>
                </c:pt>
                <c:pt idx="15668">
                  <c:v>1228.7</c:v>
                </c:pt>
                <c:pt idx="15669">
                  <c:v>1225.2</c:v>
                </c:pt>
                <c:pt idx="15670">
                  <c:v>1231.7</c:v>
                </c:pt>
                <c:pt idx="15671">
                  <c:v>1229.4000000000001</c:v>
                </c:pt>
                <c:pt idx="15672">
                  <c:v>1228.4000000000001</c:v>
                </c:pt>
                <c:pt idx="15673">
                  <c:v>1230.8</c:v>
                </c:pt>
                <c:pt idx="15674">
                  <c:v>1229.0999999999999</c:v>
                </c:pt>
                <c:pt idx="15675">
                  <c:v>1220.3</c:v>
                </c:pt>
                <c:pt idx="15676">
                  <c:v>1224.7</c:v>
                </c:pt>
                <c:pt idx="15677">
                  <c:v>1224.9000000000001</c:v>
                </c:pt>
                <c:pt idx="15678">
                  <c:v>1227.8</c:v>
                </c:pt>
                <c:pt idx="15679">
                  <c:v>1227.3</c:v>
                </c:pt>
                <c:pt idx="15680">
                  <c:v>1228.4000000000001</c:v>
                </c:pt>
                <c:pt idx="15681">
                  <c:v>1227.7</c:v>
                </c:pt>
                <c:pt idx="15682">
                  <c:v>1227.5</c:v>
                </c:pt>
                <c:pt idx="15683">
                  <c:v>1227.7</c:v>
                </c:pt>
                <c:pt idx="15684">
                  <c:v>1229.5</c:v>
                </c:pt>
                <c:pt idx="15685">
                  <c:v>1228.8</c:v>
                </c:pt>
                <c:pt idx="15686">
                  <c:v>1215.5</c:v>
                </c:pt>
                <c:pt idx="15687">
                  <c:v>1213.4000000000001</c:v>
                </c:pt>
                <c:pt idx="15688">
                  <c:v>1208.4000000000001</c:v>
                </c:pt>
                <c:pt idx="15689">
                  <c:v>1203.2</c:v>
                </c:pt>
                <c:pt idx="15690">
                  <c:v>1214.0999999999999</c:v>
                </c:pt>
                <c:pt idx="15691">
                  <c:v>1213.8</c:v>
                </c:pt>
                <c:pt idx="15692">
                  <c:v>1214.5</c:v>
                </c:pt>
                <c:pt idx="15693">
                  <c:v>1213.4000000000001</c:v>
                </c:pt>
                <c:pt idx="15694">
                  <c:v>1213.0999999999999</c:v>
                </c:pt>
                <c:pt idx="15695">
                  <c:v>1213.8</c:v>
                </c:pt>
                <c:pt idx="15696">
                  <c:v>1213.5</c:v>
                </c:pt>
                <c:pt idx="15697">
                  <c:v>1213.7</c:v>
                </c:pt>
                <c:pt idx="15698">
                  <c:v>1213.8</c:v>
                </c:pt>
                <c:pt idx="15699">
                  <c:v>1213.0999999999999</c:v>
                </c:pt>
                <c:pt idx="15700">
                  <c:v>1210.0999999999999</c:v>
                </c:pt>
                <c:pt idx="15701">
                  <c:v>1212.3</c:v>
                </c:pt>
                <c:pt idx="15702">
                  <c:v>1213.4000000000001</c:v>
                </c:pt>
                <c:pt idx="15703">
                  <c:v>1212.4000000000001</c:v>
                </c:pt>
                <c:pt idx="15704">
                  <c:v>1211.7</c:v>
                </c:pt>
                <c:pt idx="15705">
                  <c:v>1213.7</c:v>
                </c:pt>
                <c:pt idx="15706">
                  <c:v>1211.3</c:v>
                </c:pt>
                <c:pt idx="15707">
                  <c:v>1211.4000000000001</c:v>
                </c:pt>
                <c:pt idx="15708">
                  <c:v>1201.5</c:v>
                </c:pt>
                <c:pt idx="15709">
                  <c:v>1206.2</c:v>
                </c:pt>
                <c:pt idx="15710">
                  <c:v>1212.7</c:v>
                </c:pt>
                <c:pt idx="15711">
                  <c:v>1216.3</c:v>
                </c:pt>
                <c:pt idx="15712">
                  <c:v>1216</c:v>
                </c:pt>
                <c:pt idx="15713">
                  <c:v>1216.0999999999999</c:v>
                </c:pt>
                <c:pt idx="15714">
                  <c:v>1216.7</c:v>
                </c:pt>
                <c:pt idx="15715">
                  <c:v>1213.4000000000001</c:v>
                </c:pt>
                <c:pt idx="15716">
                  <c:v>1218.5999999999999</c:v>
                </c:pt>
                <c:pt idx="15717">
                  <c:v>1217</c:v>
                </c:pt>
                <c:pt idx="15718">
                  <c:v>1215.9000000000001</c:v>
                </c:pt>
                <c:pt idx="15719">
                  <c:v>1218.9000000000001</c:v>
                </c:pt>
                <c:pt idx="15720">
                  <c:v>1216.3</c:v>
                </c:pt>
                <c:pt idx="15721">
                  <c:v>1216.3</c:v>
                </c:pt>
                <c:pt idx="15722">
                  <c:v>1217.3</c:v>
                </c:pt>
                <c:pt idx="15723">
                  <c:v>1212.4000000000001</c:v>
                </c:pt>
                <c:pt idx="15724">
                  <c:v>1212.9000000000001</c:v>
                </c:pt>
                <c:pt idx="15725">
                  <c:v>1208.3</c:v>
                </c:pt>
                <c:pt idx="15726">
                  <c:v>1212.2</c:v>
                </c:pt>
                <c:pt idx="15727">
                  <c:v>1203.5</c:v>
                </c:pt>
                <c:pt idx="15728">
                  <c:v>1209.8</c:v>
                </c:pt>
                <c:pt idx="15729">
                  <c:v>1205.0999999999999</c:v>
                </c:pt>
                <c:pt idx="15730">
                  <c:v>1206.2</c:v>
                </c:pt>
                <c:pt idx="15731">
                  <c:v>1205.8</c:v>
                </c:pt>
                <c:pt idx="15732">
                  <c:v>1227.9000000000001</c:v>
                </c:pt>
                <c:pt idx="15733">
                  <c:v>1226.0999999999999</c:v>
                </c:pt>
                <c:pt idx="15734">
                  <c:v>1225.3</c:v>
                </c:pt>
                <c:pt idx="15735">
                  <c:v>1227.4000000000001</c:v>
                </c:pt>
                <c:pt idx="15736">
                  <c:v>1230.5</c:v>
                </c:pt>
                <c:pt idx="15737">
                  <c:v>1229.5</c:v>
                </c:pt>
                <c:pt idx="15738">
                  <c:v>1228.0999999999999</c:v>
                </c:pt>
                <c:pt idx="15739">
                  <c:v>1224.0999999999999</c:v>
                </c:pt>
                <c:pt idx="15740">
                  <c:v>1222.7</c:v>
                </c:pt>
                <c:pt idx="15741">
                  <c:v>1222</c:v>
                </c:pt>
                <c:pt idx="15742">
                  <c:v>1217.9000000000001</c:v>
                </c:pt>
                <c:pt idx="15743">
                  <c:v>1226.7</c:v>
                </c:pt>
                <c:pt idx="15744">
                  <c:v>1222.5999999999999</c:v>
                </c:pt>
                <c:pt idx="15745">
                  <c:v>1219.9000000000001</c:v>
                </c:pt>
                <c:pt idx="15746">
                  <c:v>1219.9000000000001</c:v>
                </c:pt>
                <c:pt idx="15747">
                  <c:v>1221</c:v>
                </c:pt>
                <c:pt idx="15748">
                  <c:v>1217</c:v>
                </c:pt>
                <c:pt idx="15749">
                  <c:v>1217.7</c:v>
                </c:pt>
                <c:pt idx="15750">
                  <c:v>1217.9000000000001</c:v>
                </c:pt>
                <c:pt idx="15751">
                  <c:v>1218.9000000000001</c:v>
                </c:pt>
                <c:pt idx="15752">
                  <c:v>1222.9000000000001</c:v>
                </c:pt>
                <c:pt idx="15753">
                  <c:v>1220.0999999999999</c:v>
                </c:pt>
                <c:pt idx="15754">
                  <c:v>1223.7</c:v>
                </c:pt>
                <c:pt idx="15755">
                  <c:v>1224.7</c:v>
                </c:pt>
                <c:pt idx="15756">
                  <c:v>1224.5</c:v>
                </c:pt>
                <c:pt idx="15757">
                  <c:v>1224.0999999999999</c:v>
                </c:pt>
                <c:pt idx="15758">
                  <c:v>1222.5999999999999</c:v>
                </c:pt>
                <c:pt idx="15759">
                  <c:v>1225.4000000000001</c:v>
                </c:pt>
                <c:pt idx="15760">
                  <c:v>1222.2</c:v>
                </c:pt>
                <c:pt idx="15761">
                  <c:v>1224.8</c:v>
                </c:pt>
                <c:pt idx="15762">
                  <c:v>1219</c:v>
                </c:pt>
                <c:pt idx="15763">
                  <c:v>1219.4000000000001</c:v>
                </c:pt>
                <c:pt idx="15764">
                  <c:v>1218.7</c:v>
                </c:pt>
                <c:pt idx="15765">
                  <c:v>1218.5999999999999</c:v>
                </c:pt>
                <c:pt idx="15766">
                  <c:v>1219.3</c:v>
                </c:pt>
                <c:pt idx="15767">
                  <c:v>1218.7</c:v>
                </c:pt>
                <c:pt idx="15768">
                  <c:v>1219.0999999999999</c:v>
                </c:pt>
                <c:pt idx="15769">
                  <c:v>1218.4000000000001</c:v>
                </c:pt>
                <c:pt idx="15770">
                  <c:v>1218.4000000000001</c:v>
                </c:pt>
                <c:pt idx="15771">
                  <c:v>1218</c:v>
                </c:pt>
                <c:pt idx="15772">
                  <c:v>1218</c:v>
                </c:pt>
                <c:pt idx="15773">
                  <c:v>1215</c:v>
                </c:pt>
                <c:pt idx="15774">
                  <c:v>1218</c:v>
                </c:pt>
                <c:pt idx="15775">
                  <c:v>1217.3</c:v>
                </c:pt>
                <c:pt idx="15776">
                  <c:v>1216.8</c:v>
                </c:pt>
                <c:pt idx="15777">
                  <c:v>1216.9000000000001</c:v>
                </c:pt>
                <c:pt idx="15778">
                  <c:v>1216.3</c:v>
                </c:pt>
                <c:pt idx="15779">
                  <c:v>1216.0999999999999</c:v>
                </c:pt>
                <c:pt idx="15780">
                  <c:v>1216.7</c:v>
                </c:pt>
                <c:pt idx="15781">
                  <c:v>1218.5</c:v>
                </c:pt>
                <c:pt idx="15782">
                  <c:v>1219.2</c:v>
                </c:pt>
                <c:pt idx="15783">
                  <c:v>1220.0999999999999</c:v>
                </c:pt>
                <c:pt idx="15784">
                  <c:v>1220</c:v>
                </c:pt>
                <c:pt idx="15785">
                  <c:v>1220.3</c:v>
                </c:pt>
                <c:pt idx="15786">
                  <c:v>1221.7</c:v>
                </c:pt>
                <c:pt idx="15787">
                  <c:v>1209</c:v>
                </c:pt>
                <c:pt idx="15788">
                  <c:v>1209.3</c:v>
                </c:pt>
                <c:pt idx="15789">
                  <c:v>1209.3</c:v>
                </c:pt>
                <c:pt idx="15790">
                  <c:v>1208.9000000000001</c:v>
                </c:pt>
                <c:pt idx="15791">
                  <c:v>1209.5999999999999</c:v>
                </c:pt>
                <c:pt idx="15792">
                  <c:v>1209.5999999999999</c:v>
                </c:pt>
                <c:pt idx="15793">
                  <c:v>1209.3</c:v>
                </c:pt>
                <c:pt idx="15794">
                  <c:v>1209.5999999999999</c:v>
                </c:pt>
                <c:pt idx="15795">
                  <c:v>1210.3</c:v>
                </c:pt>
                <c:pt idx="15796">
                  <c:v>1210</c:v>
                </c:pt>
                <c:pt idx="15797">
                  <c:v>1210.9000000000001</c:v>
                </c:pt>
                <c:pt idx="15798">
                  <c:v>1210.3</c:v>
                </c:pt>
                <c:pt idx="15799">
                  <c:v>1209.7</c:v>
                </c:pt>
                <c:pt idx="15800">
                  <c:v>1209.7</c:v>
                </c:pt>
                <c:pt idx="15801">
                  <c:v>1206.8</c:v>
                </c:pt>
                <c:pt idx="15802">
                  <c:v>1207.5999999999999</c:v>
                </c:pt>
                <c:pt idx="15803">
                  <c:v>1205.5</c:v>
                </c:pt>
                <c:pt idx="15804">
                  <c:v>1206.7</c:v>
                </c:pt>
                <c:pt idx="15805">
                  <c:v>1211.9000000000001</c:v>
                </c:pt>
                <c:pt idx="15806">
                  <c:v>1208.7</c:v>
                </c:pt>
                <c:pt idx="15807">
                  <c:v>1210.7</c:v>
                </c:pt>
                <c:pt idx="15808">
                  <c:v>1227.5999999999999</c:v>
                </c:pt>
                <c:pt idx="15809">
                  <c:v>1214.5</c:v>
                </c:pt>
                <c:pt idx="15810">
                  <c:v>1222.5999999999999</c:v>
                </c:pt>
                <c:pt idx="15811">
                  <c:v>1215.5</c:v>
                </c:pt>
                <c:pt idx="15812">
                  <c:v>1235.8</c:v>
                </c:pt>
                <c:pt idx="15813">
                  <c:v>1223.8</c:v>
                </c:pt>
                <c:pt idx="15814">
                  <c:v>1236.8</c:v>
                </c:pt>
                <c:pt idx="15815">
                  <c:v>1236.8</c:v>
                </c:pt>
                <c:pt idx="15816">
                  <c:v>1239.5999999999999</c:v>
                </c:pt>
                <c:pt idx="15817">
                  <c:v>1236.4000000000001</c:v>
                </c:pt>
                <c:pt idx="15818">
                  <c:v>1235.8</c:v>
                </c:pt>
                <c:pt idx="15819">
                  <c:v>1236.4000000000001</c:v>
                </c:pt>
                <c:pt idx="15820">
                  <c:v>1234.5</c:v>
                </c:pt>
                <c:pt idx="15821">
                  <c:v>1234.0999999999999</c:v>
                </c:pt>
                <c:pt idx="15822">
                  <c:v>1233.0999999999999</c:v>
                </c:pt>
                <c:pt idx="15823">
                  <c:v>1235.3</c:v>
                </c:pt>
                <c:pt idx="15824">
                  <c:v>1230.0999999999999</c:v>
                </c:pt>
                <c:pt idx="15825">
                  <c:v>1231.5</c:v>
                </c:pt>
                <c:pt idx="15826">
                  <c:v>1228.2</c:v>
                </c:pt>
                <c:pt idx="15827">
                  <c:v>1230.3</c:v>
                </c:pt>
                <c:pt idx="15828">
                  <c:v>1227.9000000000001</c:v>
                </c:pt>
                <c:pt idx="15829">
                  <c:v>1230.5999999999999</c:v>
                </c:pt>
                <c:pt idx="15830">
                  <c:v>1230.4000000000001</c:v>
                </c:pt>
                <c:pt idx="15831">
                  <c:v>1231.5999999999999</c:v>
                </c:pt>
                <c:pt idx="15832">
                  <c:v>1231.7</c:v>
                </c:pt>
                <c:pt idx="15833">
                  <c:v>1231.4000000000001</c:v>
                </c:pt>
                <c:pt idx="15834">
                  <c:v>1231.4000000000001</c:v>
                </c:pt>
                <c:pt idx="15835">
                  <c:v>1230.7</c:v>
                </c:pt>
                <c:pt idx="15836">
                  <c:v>1230.8</c:v>
                </c:pt>
                <c:pt idx="15837">
                  <c:v>1230.8</c:v>
                </c:pt>
                <c:pt idx="15838">
                  <c:v>1230.5</c:v>
                </c:pt>
                <c:pt idx="15839">
                  <c:v>1230.0999999999999</c:v>
                </c:pt>
                <c:pt idx="15840">
                  <c:v>1229.4000000000001</c:v>
                </c:pt>
                <c:pt idx="15841">
                  <c:v>1230.8</c:v>
                </c:pt>
                <c:pt idx="15842">
                  <c:v>1231.0999999999999</c:v>
                </c:pt>
                <c:pt idx="15843">
                  <c:v>1230.8</c:v>
                </c:pt>
                <c:pt idx="15844">
                  <c:v>1229.8</c:v>
                </c:pt>
                <c:pt idx="15845">
                  <c:v>1229.5999999999999</c:v>
                </c:pt>
                <c:pt idx="15846">
                  <c:v>1229.3</c:v>
                </c:pt>
                <c:pt idx="15847">
                  <c:v>1219.9000000000001</c:v>
                </c:pt>
                <c:pt idx="15848">
                  <c:v>1219.2</c:v>
                </c:pt>
                <c:pt idx="15849">
                  <c:v>1219.0999999999999</c:v>
                </c:pt>
                <c:pt idx="15850">
                  <c:v>1219.8</c:v>
                </c:pt>
                <c:pt idx="15851">
                  <c:v>1219.5</c:v>
                </c:pt>
                <c:pt idx="15852">
                  <c:v>1220.0999999999999</c:v>
                </c:pt>
                <c:pt idx="15853">
                  <c:v>1219.3</c:v>
                </c:pt>
                <c:pt idx="15854">
                  <c:v>1219.8</c:v>
                </c:pt>
                <c:pt idx="15855">
                  <c:v>1219.8</c:v>
                </c:pt>
                <c:pt idx="15856">
                  <c:v>1219.9000000000001</c:v>
                </c:pt>
                <c:pt idx="15857">
                  <c:v>1221.7</c:v>
                </c:pt>
                <c:pt idx="15858">
                  <c:v>1222</c:v>
                </c:pt>
                <c:pt idx="15859">
                  <c:v>1222</c:v>
                </c:pt>
                <c:pt idx="15860">
                  <c:v>1222.2</c:v>
                </c:pt>
                <c:pt idx="15861">
                  <c:v>1222</c:v>
                </c:pt>
                <c:pt idx="15862">
                  <c:v>1221.5999999999999</c:v>
                </c:pt>
                <c:pt idx="15863">
                  <c:v>1219.5999999999999</c:v>
                </c:pt>
                <c:pt idx="15864">
                  <c:v>1219.3</c:v>
                </c:pt>
                <c:pt idx="15865">
                  <c:v>1219.2</c:v>
                </c:pt>
                <c:pt idx="15866">
                  <c:v>1219.3</c:v>
                </c:pt>
                <c:pt idx="15867">
                  <c:v>1220.9000000000001</c:v>
                </c:pt>
                <c:pt idx="15868">
                  <c:v>1220.9000000000001</c:v>
                </c:pt>
                <c:pt idx="15869">
                  <c:v>1220.5999999999999</c:v>
                </c:pt>
                <c:pt idx="15870">
                  <c:v>1220.3</c:v>
                </c:pt>
                <c:pt idx="15871">
                  <c:v>1218.5999999999999</c:v>
                </c:pt>
                <c:pt idx="15872">
                  <c:v>1220.5</c:v>
                </c:pt>
                <c:pt idx="15873">
                  <c:v>1216.5</c:v>
                </c:pt>
                <c:pt idx="15874">
                  <c:v>1220.9000000000001</c:v>
                </c:pt>
                <c:pt idx="15875">
                  <c:v>1220.3</c:v>
                </c:pt>
                <c:pt idx="15876">
                  <c:v>1220.4000000000001</c:v>
                </c:pt>
                <c:pt idx="15877">
                  <c:v>1220.2</c:v>
                </c:pt>
                <c:pt idx="15878">
                  <c:v>1220.5999999999999</c:v>
                </c:pt>
                <c:pt idx="15879">
                  <c:v>1220.4000000000001</c:v>
                </c:pt>
                <c:pt idx="15880">
                  <c:v>1220.5</c:v>
                </c:pt>
                <c:pt idx="15881">
                  <c:v>1221.2</c:v>
                </c:pt>
                <c:pt idx="15882">
                  <c:v>1220.9000000000001</c:v>
                </c:pt>
                <c:pt idx="15883">
                  <c:v>1221.2</c:v>
                </c:pt>
                <c:pt idx="15884">
                  <c:v>1223.2</c:v>
                </c:pt>
                <c:pt idx="15885">
                  <c:v>1221.2</c:v>
                </c:pt>
                <c:pt idx="15886">
                  <c:v>1222.2</c:v>
                </c:pt>
                <c:pt idx="15887">
                  <c:v>1222.2</c:v>
                </c:pt>
                <c:pt idx="15888">
                  <c:v>1232</c:v>
                </c:pt>
                <c:pt idx="15889">
                  <c:v>1230.0999999999999</c:v>
                </c:pt>
                <c:pt idx="15890">
                  <c:v>1225</c:v>
                </c:pt>
                <c:pt idx="15891">
                  <c:v>1232</c:v>
                </c:pt>
                <c:pt idx="15892">
                  <c:v>1231.7</c:v>
                </c:pt>
                <c:pt idx="15893">
                  <c:v>1232.4000000000001</c:v>
                </c:pt>
                <c:pt idx="15894">
                  <c:v>1232.2</c:v>
                </c:pt>
                <c:pt idx="15895">
                  <c:v>1231.0999999999999</c:v>
                </c:pt>
                <c:pt idx="15896">
                  <c:v>1230</c:v>
                </c:pt>
                <c:pt idx="15897">
                  <c:v>1228.5</c:v>
                </c:pt>
                <c:pt idx="15898">
                  <c:v>1228.0999999999999</c:v>
                </c:pt>
                <c:pt idx="15899">
                  <c:v>1231.3</c:v>
                </c:pt>
                <c:pt idx="15900">
                  <c:v>1231.5999999999999</c:v>
                </c:pt>
                <c:pt idx="15901">
                  <c:v>1230.9000000000001</c:v>
                </c:pt>
                <c:pt idx="15902">
                  <c:v>1229.9000000000001</c:v>
                </c:pt>
                <c:pt idx="15903">
                  <c:v>1232.0999999999999</c:v>
                </c:pt>
                <c:pt idx="15904">
                  <c:v>1232.5999999999999</c:v>
                </c:pt>
                <c:pt idx="15905">
                  <c:v>1232.3</c:v>
                </c:pt>
                <c:pt idx="15906">
                  <c:v>1232.2</c:v>
                </c:pt>
                <c:pt idx="15907">
                  <c:v>1233</c:v>
                </c:pt>
                <c:pt idx="15908">
                  <c:v>1233</c:v>
                </c:pt>
                <c:pt idx="15909">
                  <c:v>1233.3</c:v>
                </c:pt>
                <c:pt idx="15910">
                  <c:v>1233.9000000000001</c:v>
                </c:pt>
                <c:pt idx="15911">
                  <c:v>1231.5</c:v>
                </c:pt>
                <c:pt idx="15912">
                  <c:v>1226.8</c:v>
                </c:pt>
                <c:pt idx="15913">
                  <c:v>1238.8</c:v>
                </c:pt>
                <c:pt idx="15914">
                  <c:v>1239.5</c:v>
                </c:pt>
                <c:pt idx="15915">
                  <c:v>1234.4000000000001</c:v>
                </c:pt>
                <c:pt idx="15916">
                  <c:v>1225.5</c:v>
                </c:pt>
                <c:pt idx="15917">
                  <c:v>1229.7</c:v>
                </c:pt>
                <c:pt idx="15918">
                  <c:v>1232.8</c:v>
                </c:pt>
                <c:pt idx="15919">
                  <c:v>1232.3</c:v>
                </c:pt>
                <c:pt idx="15920">
                  <c:v>1227.0999999999999</c:v>
                </c:pt>
                <c:pt idx="15921">
                  <c:v>1224.2</c:v>
                </c:pt>
                <c:pt idx="15922">
                  <c:v>1228</c:v>
                </c:pt>
                <c:pt idx="15923">
                  <c:v>1227.4000000000001</c:v>
                </c:pt>
                <c:pt idx="15924">
                  <c:v>1228.9000000000001</c:v>
                </c:pt>
                <c:pt idx="15925">
                  <c:v>1226.7</c:v>
                </c:pt>
                <c:pt idx="15926">
                  <c:v>1230.3</c:v>
                </c:pt>
                <c:pt idx="15927">
                  <c:v>1234.4000000000001</c:v>
                </c:pt>
                <c:pt idx="15928">
                  <c:v>1233.2</c:v>
                </c:pt>
                <c:pt idx="15929">
                  <c:v>1225</c:v>
                </c:pt>
                <c:pt idx="15930">
                  <c:v>1229.0999999999999</c:v>
                </c:pt>
                <c:pt idx="15931">
                  <c:v>1232.2</c:v>
                </c:pt>
                <c:pt idx="15932">
                  <c:v>1235.5999999999999</c:v>
                </c:pt>
                <c:pt idx="15933">
                  <c:v>1235.2</c:v>
                </c:pt>
                <c:pt idx="15934">
                  <c:v>1231.5999999999999</c:v>
                </c:pt>
                <c:pt idx="15935">
                  <c:v>1234.2</c:v>
                </c:pt>
                <c:pt idx="15936">
                  <c:v>1236.4000000000001</c:v>
                </c:pt>
                <c:pt idx="15937">
                  <c:v>1233.5</c:v>
                </c:pt>
                <c:pt idx="15938">
                  <c:v>1234.3</c:v>
                </c:pt>
                <c:pt idx="15939">
                  <c:v>1218</c:v>
                </c:pt>
                <c:pt idx="15940">
                  <c:v>1219.3</c:v>
                </c:pt>
                <c:pt idx="15941">
                  <c:v>1214.5</c:v>
                </c:pt>
                <c:pt idx="15942">
                  <c:v>1213.8</c:v>
                </c:pt>
                <c:pt idx="15943">
                  <c:v>1217.9000000000001</c:v>
                </c:pt>
                <c:pt idx="15944">
                  <c:v>1214.9000000000001</c:v>
                </c:pt>
                <c:pt idx="15945">
                  <c:v>1218.2</c:v>
                </c:pt>
                <c:pt idx="15946">
                  <c:v>1217.5999999999999</c:v>
                </c:pt>
                <c:pt idx="15947">
                  <c:v>1209.4000000000001</c:v>
                </c:pt>
                <c:pt idx="15948">
                  <c:v>1210.5999999999999</c:v>
                </c:pt>
                <c:pt idx="15949">
                  <c:v>1211</c:v>
                </c:pt>
                <c:pt idx="15950">
                  <c:v>1210.7</c:v>
                </c:pt>
                <c:pt idx="15951">
                  <c:v>1210.5</c:v>
                </c:pt>
                <c:pt idx="15952">
                  <c:v>1210.0999999999999</c:v>
                </c:pt>
                <c:pt idx="15953">
                  <c:v>1210.2</c:v>
                </c:pt>
                <c:pt idx="15954">
                  <c:v>1209.9000000000001</c:v>
                </c:pt>
                <c:pt idx="15955">
                  <c:v>1209.8</c:v>
                </c:pt>
                <c:pt idx="15956">
                  <c:v>1209.5</c:v>
                </c:pt>
                <c:pt idx="15957">
                  <c:v>1209.2</c:v>
                </c:pt>
                <c:pt idx="15958">
                  <c:v>1209.2</c:v>
                </c:pt>
                <c:pt idx="15959">
                  <c:v>1209.9000000000001</c:v>
                </c:pt>
                <c:pt idx="15960">
                  <c:v>1209.5999999999999</c:v>
                </c:pt>
                <c:pt idx="15961">
                  <c:v>1209.5999999999999</c:v>
                </c:pt>
                <c:pt idx="15962">
                  <c:v>1209.9000000000001</c:v>
                </c:pt>
                <c:pt idx="15963">
                  <c:v>1209.5</c:v>
                </c:pt>
                <c:pt idx="15964">
                  <c:v>1209.2</c:v>
                </c:pt>
                <c:pt idx="15965">
                  <c:v>1208.7</c:v>
                </c:pt>
                <c:pt idx="15966">
                  <c:v>1208.9000000000001</c:v>
                </c:pt>
                <c:pt idx="15967">
                  <c:v>1208.5999999999999</c:v>
                </c:pt>
                <c:pt idx="15968">
                  <c:v>1206.9000000000001</c:v>
                </c:pt>
                <c:pt idx="15969">
                  <c:v>1207.7</c:v>
                </c:pt>
                <c:pt idx="15970">
                  <c:v>1208.4000000000001</c:v>
                </c:pt>
                <c:pt idx="15971">
                  <c:v>1208.3</c:v>
                </c:pt>
                <c:pt idx="15972">
                  <c:v>1208.5999999999999</c:v>
                </c:pt>
                <c:pt idx="15973">
                  <c:v>1208.5999999999999</c:v>
                </c:pt>
                <c:pt idx="15974">
                  <c:v>1208.5</c:v>
                </c:pt>
                <c:pt idx="15975">
                  <c:v>1208.2</c:v>
                </c:pt>
                <c:pt idx="15976">
                  <c:v>1209.7</c:v>
                </c:pt>
                <c:pt idx="15977">
                  <c:v>1209.2</c:v>
                </c:pt>
                <c:pt idx="15978">
                  <c:v>1202.2</c:v>
                </c:pt>
                <c:pt idx="15979">
                  <c:v>1204.2</c:v>
                </c:pt>
                <c:pt idx="15980">
                  <c:v>1210.0999999999999</c:v>
                </c:pt>
                <c:pt idx="15981">
                  <c:v>1207.0999999999999</c:v>
                </c:pt>
                <c:pt idx="15982">
                  <c:v>1209.0999999999999</c:v>
                </c:pt>
                <c:pt idx="15983">
                  <c:v>1211.0999999999999</c:v>
                </c:pt>
                <c:pt idx="15984">
                  <c:v>1210.0999999999999</c:v>
                </c:pt>
                <c:pt idx="15985">
                  <c:v>1207.8</c:v>
                </c:pt>
                <c:pt idx="15986">
                  <c:v>1208.4000000000001</c:v>
                </c:pt>
                <c:pt idx="15987">
                  <c:v>1210.8</c:v>
                </c:pt>
                <c:pt idx="15988">
                  <c:v>1210.0999999999999</c:v>
                </c:pt>
                <c:pt idx="15989">
                  <c:v>1210.8</c:v>
                </c:pt>
                <c:pt idx="15990">
                  <c:v>1209.7</c:v>
                </c:pt>
                <c:pt idx="15991">
                  <c:v>1209.5999999999999</c:v>
                </c:pt>
                <c:pt idx="15992">
                  <c:v>1210.8</c:v>
                </c:pt>
                <c:pt idx="15993">
                  <c:v>1208.0999999999999</c:v>
                </c:pt>
                <c:pt idx="15994">
                  <c:v>1209.9000000000001</c:v>
                </c:pt>
                <c:pt idx="15995">
                  <c:v>1208.8</c:v>
                </c:pt>
                <c:pt idx="15996">
                  <c:v>1212</c:v>
                </c:pt>
                <c:pt idx="15997">
                  <c:v>1208.2</c:v>
                </c:pt>
                <c:pt idx="15998">
                  <c:v>1206.3</c:v>
                </c:pt>
                <c:pt idx="15999">
                  <c:v>1206.2</c:v>
                </c:pt>
                <c:pt idx="16000">
                  <c:v>1206.3</c:v>
                </c:pt>
                <c:pt idx="16001">
                  <c:v>1205.7</c:v>
                </c:pt>
                <c:pt idx="16002">
                  <c:v>1212.9000000000001</c:v>
                </c:pt>
                <c:pt idx="16003">
                  <c:v>1209</c:v>
                </c:pt>
                <c:pt idx="16004">
                  <c:v>1209.9000000000001</c:v>
                </c:pt>
                <c:pt idx="16005">
                  <c:v>1218.9000000000001</c:v>
                </c:pt>
                <c:pt idx="16006">
                  <c:v>1213.5999999999999</c:v>
                </c:pt>
                <c:pt idx="16007">
                  <c:v>1213.2</c:v>
                </c:pt>
                <c:pt idx="16008">
                  <c:v>1212.5999999999999</c:v>
                </c:pt>
                <c:pt idx="16009">
                  <c:v>1217</c:v>
                </c:pt>
                <c:pt idx="16010">
                  <c:v>1210</c:v>
                </c:pt>
                <c:pt idx="16011">
                  <c:v>1213.2</c:v>
                </c:pt>
                <c:pt idx="16012">
                  <c:v>1209.3</c:v>
                </c:pt>
                <c:pt idx="16013">
                  <c:v>1210.9000000000001</c:v>
                </c:pt>
                <c:pt idx="16014">
                  <c:v>1211.7</c:v>
                </c:pt>
                <c:pt idx="16015">
                  <c:v>1208.0999999999999</c:v>
                </c:pt>
                <c:pt idx="16016">
                  <c:v>1208.5999999999999</c:v>
                </c:pt>
                <c:pt idx="16017">
                  <c:v>1209</c:v>
                </c:pt>
                <c:pt idx="16018">
                  <c:v>1204.5999999999999</c:v>
                </c:pt>
                <c:pt idx="16019">
                  <c:v>1212.5</c:v>
                </c:pt>
                <c:pt idx="16020">
                  <c:v>1213.9000000000001</c:v>
                </c:pt>
                <c:pt idx="16021">
                  <c:v>1212.5999999999999</c:v>
                </c:pt>
                <c:pt idx="16022">
                  <c:v>1212.4000000000001</c:v>
                </c:pt>
                <c:pt idx="16023">
                  <c:v>1212.8</c:v>
                </c:pt>
                <c:pt idx="16024">
                  <c:v>1212.5999999999999</c:v>
                </c:pt>
                <c:pt idx="16025">
                  <c:v>1212</c:v>
                </c:pt>
                <c:pt idx="16026">
                  <c:v>1211.3</c:v>
                </c:pt>
                <c:pt idx="16027">
                  <c:v>1210</c:v>
                </c:pt>
                <c:pt idx="16028">
                  <c:v>1213.7</c:v>
                </c:pt>
                <c:pt idx="16029">
                  <c:v>1210.3</c:v>
                </c:pt>
                <c:pt idx="16030">
                  <c:v>1209</c:v>
                </c:pt>
                <c:pt idx="16031">
                  <c:v>1213.5999999999999</c:v>
                </c:pt>
                <c:pt idx="16032">
                  <c:v>1213.3</c:v>
                </c:pt>
                <c:pt idx="16033">
                  <c:v>1213.3</c:v>
                </c:pt>
                <c:pt idx="16034">
                  <c:v>1213</c:v>
                </c:pt>
                <c:pt idx="16035">
                  <c:v>1213</c:v>
                </c:pt>
                <c:pt idx="16036">
                  <c:v>1212.5999999999999</c:v>
                </c:pt>
                <c:pt idx="16037">
                  <c:v>1212</c:v>
                </c:pt>
                <c:pt idx="16038">
                  <c:v>1209.2</c:v>
                </c:pt>
                <c:pt idx="16039">
                  <c:v>1209</c:v>
                </c:pt>
                <c:pt idx="16040">
                  <c:v>1208.2</c:v>
                </c:pt>
                <c:pt idx="16041">
                  <c:v>1214.0999999999999</c:v>
                </c:pt>
                <c:pt idx="16042">
                  <c:v>1213.4000000000001</c:v>
                </c:pt>
                <c:pt idx="16043">
                  <c:v>1212.4000000000001</c:v>
                </c:pt>
                <c:pt idx="16044">
                  <c:v>1213.0999999999999</c:v>
                </c:pt>
                <c:pt idx="16045">
                  <c:v>1210.7</c:v>
                </c:pt>
                <c:pt idx="16046">
                  <c:v>1212.8</c:v>
                </c:pt>
                <c:pt idx="16047">
                  <c:v>1211.7</c:v>
                </c:pt>
                <c:pt idx="16048">
                  <c:v>1208.0999999999999</c:v>
                </c:pt>
                <c:pt idx="16049">
                  <c:v>1215.9000000000001</c:v>
                </c:pt>
                <c:pt idx="16050">
                  <c:v>1207.5</c:v>
                </c:pt>
                <c:pt idx="16051">
                  <c:v>1218.5</c:v>
                </c:pt>
                <c:pt idx="16052">
                  <c:v>1209.2</c:v>
                </c:pt>
                <c:pt idx="16053">
                  <c:v>1211.7</c:v>
                </c:pt>
                <c:pt idx="16054">
                  <c:v>1207.5</c:v>
                </c:pt>
                <c:pt idx="16055">
                  <c:v>1212.2</c:v>
                </c:pt>
                <c:pt idx="16056">
                  <c:v>1213.9000000000001</c:v>
                </c:pt>
                <c:pt idx="16057">
                  <c:v>1213.5999999999999</c:v>
                </c:pt>
                <c:pt idx="16058">
                  <c:v>1212.9000000000001</c:v>
                </c:pt>
                <c:pt idx="16059">
                  <c:v>1211.5999999999999</c:v>
                </c:pt>
                <c:pt idx="16060">
                  <c:v>1210.5</c:v>
                </c:pt>
                <c:pt idx="16061">
                  <c:v>1211.3</c:v>
                </c:pt>
                <c:pt idx="16062">
                  <c:v>1211</c:v>
                </c:pt>
                <c:pt idx="16063">
                  <c:v>1209.4000000000001</c:v>
                </c:pt>
                <c:pt idx="16064">
                  <c:v>1210.9000000000001</c:v>
                </c:pt>
                <c:pt idx="16065">
                  <c:v>1201.5999999999999</c:v>
                </c:pt>
                <c:pt idx="16066">
                  <c:v>1207.3</c:v>
                </c:pt>
                <c:pt idx="16067">
                  <c:v>1205.5999999999999</c:v>
                </c:pt>
                <c:pt idx="16068">
                  <c:v>1206</c:v>
                </c:pt>
                <c:pt idx="16069">
                  <c:v>1209.3</c:v>
                </c:pt>
                <c:pt idx="16070">
                  <c:v>1198.9000000000001</c:v>
                </c:pt>
                <c:pt idx="16071">
                  <c:v>1210.2</c:v>
                </c:pt>
                <c:pt idx="16072">
                  <c:v>1210.5</c:v>
                </c:pt>
                <c:pt idx="16073">
                  <c:v>1209.9000000000001</c:v>
                </c:pt>
                <c:pt idx="16074">
                  <c:v>1205.5999999999999</c:v>
                </c:pt>
                <c:pt idx="16075">
                  <c:v>1209</c:v>
                </c:pt>
                <c:pt idx="16076">
                  <c:v>1210.3</c:v>
                </c:pt>
                <c:pt idx="16077">
                  <c:v>1204.0999999999999</c:v>
                </c:pt>
                <c:pt idx="16078">
                  <c:v>1201.0999999999999</c:v>
                </c:pt>
                <c:pt idx="16079">
                  <c:v>1206.7</c:v>
                </c:pt>
                <c:pt idx="16080">
                  <c:v>1211.3</c:v>
                </c:pt>
                <c:pt idx="16081">
                  <c:v>1200.5</c:v>
                </c:pt>
                <c:pt idx="16082">
                  <c:v>1209.0999999999999</c:v>
                </c:pt>
                <c:pt idx="16083">
                  <c:v>1207.0999999999999</c:v>
                </c:pt>
                <c:pt idx="16084">
                  <c:v>1207.4000000000001</c:v>
                </c:pt>
                <c:pt idx="16085">
                  <c:v>1207.2</c:v>
                </c:pt>
                <c:pt idx="16086">
                  <c:v>1206.9000000000001</c:v>
                </c:pt>
                <c:pt idx="16087">
                  <c:v>1202.5999999999999</c:v>
                </c:pt>
                <c:pt idx="16088">
                  <c:v>1203.0999999999999</c:v>
                </c:pt>
                <c:pt idx="16089">
                  <c:v>1206.2</c:v>
                </c:pt>
                <c:pt idx="16090">
                  <c:v>1198</c:v>
                </c:pt>
                <c:pt idx="16091">
                  <c:v>1205.3</c:v>
                </c:pt>
                <c:pt idx="16092">
                  <c:v>1202.7</c:v>
                </c:pt>
                <c:pt idx="16093">
                  <c:v>1202.2</c:v>
                </c:pt>
                <c:pt idx="16094">
                  <c:v>1198.2</c:v>
                </c:pt>
                <c:pt idx="16095">
                  <c:v>1202.7</c:v>
                </c:pt>
                <c:pt idx="16096">
                  <c:v>1205.0999999999999</c:v>
                </c:pt>
                <c:pt idx="16097">
                  <c:v>1204.5999999999999</c:v>
                </c:pt>
                <c:pt idx="16098">
                  <c:v>1204.3</c:v>
                </c:pt>
                <c:pt idx="16099">
                  <c:v>1204.5999999999999</c:v>
                </c:pt>
                <c:pt idx="16100">
                  <c:v>1204.3</c:v>
                </c:pt>
                <c:pt idx="16101">
                  <c:v>1204.5999999999999</c:v>
                </c:pt>
                <c:pt idx="16102">
                  <c:v>1204.3</c:v>
                </c:pt>
                <c:pt idx="16103">
                  <c:v>1203.7</c:v>
                </c:pt>
                <c:pt idx="16104">
                  <c:v>1203.5999999999999</c:v>
                </c:pt>
                <c:pt idx="16105">
                  <c:v>1202.0999999999999</c:v>
                </c:pt>
                <c:pt idx="16106">
                  <c:v>1199.4000000000001</c:v>
                </c:pt>
                <c:pt idx="16107">
                  <c:v>1202.4000000000001</c:v>
                </c:pt>
                <c:pt idx="16108">
                  <c:v>1200.8</c:v>
                </c:pt>
                <c:pt idx="16109">
                  <c:v>1197.8</c:v>
                </c:pt>
                <c:pt idx="16110">
                  <c:v>1203.4000000000001</c:v>
                </c:pt>
                <c:pt idx="16111">
                  <c:v>1200.5</c:v>
                </c:pt>
                <c:pt idx="16112">
                  <c:v>1202.4000000000001</c:v>
                </c:pt>
                <c:pt idx="16113">
                  <c:v>1200.8</c:v>
                </c:pt>
                <c:pt idx="16114">
                  <c:v>1202.7</c:v>
                </c:pt>
                <c:pt idx="16115">
                  <c:v>1203.7</c:v>
                </c:pt>
                <c:pt idx="16116">
                  <c:v>1200.2</c:v>
                </c:pt>
                <c:pt idx="16117">
                  <c:v>1204.0999999999999</c:v>
                </c:pt>
                <c:pt idx="16118">
                  <c:v>1200.5</c:v>
                </c:pt>
                <c:pt idx="16119">
                  <c:v>1203.0999999999999</c:v>
                </c:pt>
                <c:pt idx="16120">
                  <c:v>1202.5</c:v>
                </c:pt>
                <c:pt idx="16121">
                  <c:v>1205.2</c:v>
                </c:pt>
                <c:pt idx="16122">
                  <c:v>1205.4000000000001</c:v>
                </c:pt>
                <c:pt idx="16123">
                  <c:v>1210.8</c:v>
                </c:pt>
                <c:pt idx="16124">
                  <c:v>1200.9000000000001</c:v>
                </c:pt>
                <c:pt idx="16125">
                  <c:v>1206.0999999999999</c:v>
                </c:pt>
                <c:pt idx="16126">
                  <c:v>1206.0999999999999</c:v>
                </c:pt>
                <c:pt idx="16127">
                  <c:v>1206.4000000000001</c:v>
                </c:pt>
                <c:pt idx="16128">
                  <c:v>1203.5</c:v>
                </c:pt>
                <c:pt idx="16129">
                  <c:v>1205.5</c:v>
                </c:pt>
                <c:pt idx="16130">
                  <c:v>1206.8</c:v>
                </c:pt>
                <c:pt idx="16131">
                  <c:v>1206.0999999999999</c:v>
                </c:pt>
                <c:pt idx="16132">
                  <c:v>1205.8</c:v>
                </c:pt>
                <c:pt idx="16133">
                  <c:v>1207.4000000000001</c:v>
                </c:pt>
                <c:pt idx="16134">
                  <c:v>1201</c:v>
                </c:pt>
                <c:pt idx="16135">
                  <c:v>1202.2</c:v>
                </c:pt>
                <c:pt idx="16136">
                  <c:v>1202.8</c:v>
                </c:pt>
                <c:pt idx="16137">
                  <c:v>1199.3</c:v>
                </c:pt>
                <c:pt idx="16138">
                  <c:v>1202.2</c:v>
                </c:pt>
                <c:pt idx="16139">
                  <c:v>1196.8</c:v>
                </c:pt>
                <c:pt idx="16140">
                  <c:v>1202.3</c:v>
                </c:pt>
                <c:pt idx="16141">
                  <c:v>1203.0999999999999</c:v>
                </c:pt>
                <c:pt idx="16142">
                  <c:v>1206.5</c:v>
                </c:pt>
                <c:pt idx="16143">
                  <c:v>1200.2</c:v>
                </c:pt>
                <c:pt idx="16144">
                  <c:v>1210</c:v>
                </c:pt>
                <c:pt idx="16145">
                  <c:v>1204.9000000000001</c:v>
                </c:pt>
                <c:pt idx="16146">
                  <c:v>1206.0999999999999</c:v>
                </c:pt>
                <c:pt idx="16147">
                  <c:v>1207.0999999999999</c:v>
                </c:pt>
                <c:pt idx="16148">
                  <c:v>1207.4000000000001</c:v>
                </c:pt>
                <c:pt idx="16149">
                  <c:v>1207.0999999999999</c:v>
                </c:pt>
                <c:pt idx="16150">
                  <c:v>1207.0999999999999</c:v>
                </c:pt>
                <c:pt idx="16151">
                  <c:v>1206.5</c:v>
                </c:pt>
                <c:pt idx="16152">
                  <c:v>1206.5</c:v>
                </c:pt>
                <c:pt idx="16153">
                  <c:v>1205.9000000000001</c:v>
                </c:pt>
                <c:pt idx="16154">
                  <c:v>1205.5</c:v>
                </c:pt>
                <c:pt idx="16155">
                  <c:v>1204.9000000000001</c:v>
                </c:pt>
                <c:pt idx="16156">
                  <c:v>1204.5999999999999</c:v>
                </c:pt>
                <c:pt idx="16157">
                  <c:v>1203.5999999999999</c:v>
                </c:pt>
                <c:pt idx="16158">
                  <c:v>1203.5999999999999</c:v>
                </c:pt>
                <c:pt idx="16159">
                  <c:v>1200.9000000000001</c:v>
                </c:pt>
                <c:pt idx="16160">
                  <c:v>1204.4000000000001</c:v>
                </c:pt>
                <c:pt idx="16161">
                  <c:v>1203.3</c:v>
                </c:pt>
                <c:pt idx="16162">
                  <c:v>1203.9000000000001</c:v>
                </c:pt>
                <c:pt idx="16163">
                  <c:v>1203.0999999999999</c:v>
                </c:pt>
                <c:pt idx="16164">
                  <c:v>1200.5</c:v>
                </c:pt>
                <c:pt idx="16165">
                  <c:v>1203.3</c:v>
                </c:pt>
                <c:pt idx="16166">
                  <c:v>1201.4000000000001</c:v>
                </c:pt>
                <c:pt idx="16167">
                  <c:v>1201.5999999999999</c:v>
                </c:pt>
                <c:pt idx="16168">
                  <c:v>1201.2</c:v>
                </c:pt>
                <c:pt idx="16169">
                  <c:v>1199.5999999999999</c:v>
                </c:pt>
                <c:pt idx="16170">
                  <c:v>1203.9000000000001</c:v>
                </c:pt>
                <c:pt idx="16171">
                  <c:v>1203.7</c:v>
                </c:pt>
                <c:pt idx="16172">
                  <c:v>1203.7</c:v>
                </c:pt>
                <c:pt idx="16173">
                  <c:v>1203.7</c:v>
                </c:pt>
                <c:pt idx="16174">
                  <c:v>1203.7</c:v>
                </c:pt>
                <c:pt idx="16175">
                  <c:v>1203.4000000000001</c:v>
                </c:pt>
                <c:pt idx="16176">
                  <c:v>1203</c:v>
                </c:pt>
                <c:pt idx="16177">
                  <c:v>1203</c:v>
                </c:pt>
                <c:pt idx="16178">
                  <c:v>1202.0999999999999</c:v>
                </c:pt>
                <c:pt idx="16179">
                  <c:v>1201.7</c:v>
                </c:pt>
                <c:pt idx="16180">
                  <c:v>1200.5</c:v>
                </c:pt>
                <c:pt idx="16181">
                  <c:v>1198.0999999999999</c:v>
                </c:pt>
                <c:pt idx="16182">
                  <c:v>1202.5</c:v>
                </c:pt>
                <c:pt idx="16183">
                  <c:v>1197.9000000000001</c:v>
                </c:pt>
                <c:pt idx="16184">
                  <c:v>1199.8</c:v>
                </c:pt>
                <c:pt idx="16185">
                  <c:v>1200.7</c:v>
                </c:pt>
                <c:pt idx="16186">
                  <c:v>1201.5</c:v>
                </c:pt>
                <c:pt idx="16187">
                  <c:v>1201.8</c:v>
                </c:pt>
                <c:pt idx="16188">
                  <c:v>1202.2</c:v>
                </c:pt>
                <c:pt idx="16189">
                  <c:v>1201.9000000000001</c:v>
                </c:pt>
                <c:pt idx="16190">
                  <c:v>1201.0999999999999</c:v>
                </c:pt>
                <c:pt idx="16191">
                  <c:v>1201.5999999999999</c:v>
                </c:pt>
                <c:pt idx="16192">
                  <c:v>1201.4000000000001</c:v>
                </c:pt>
                <c:pt idx="16193">
                  <c:v>1200.8</c:v>
                </c:pt>
                <c:pt idx="16194">
                  <c:v>1199.4000000000001</c:v>
                </c:pt>
                <c:pt idx="16195">
                  <c:v>1196.5999999999999</c:v>
                </c:pt>
                <c:pt idx="16196">
                  <c:v>1202.8</c:v>
                </c:pt>
                <c:pt idx="16197">
                  <c:v>1202.7</c:v>
                </c:pt>
                <c:pt idx="16198">
                  <c:v>1203</c:v>
                </c:pt>
                <c:pt idx="16199">
                  <c:v>1203</c:v>
                </c:pt>
                <c:pt idx="16200">
                  <c:v>1202.4000000000001</c:v>
                </c:pt>
                <c:pt idx="16201">
                  <c:v>1202.7</c:v>
                </c:pt>
                <c:pt idx="16202">
                  <c:v>1201.7</c:v>
                </c:pt>
                <c:pt idx="16203">
                  <c:v>1200.7</c:v>
                </c:pt>
                <c:pt idx="16204">
                  <c:v>1198.5</c:v>
                </c:pt>
                <c:pt idx="16205">
                  <c:v>1203.3</c:v>
                </c:pt>
                <c:pt idx="16206">
                  <c:v>1203.8</c:v>
                </c:pt>
                <c:pt idx="16207">
                  <c:v>1194.9000000000001</c:v>
                </c:pt>
                <c:pt idx="16208">
                  <c:v>1202.3</c:v>
                </c:pt>
                <c:pt idx="16209">
                  <c:v>1202.3</c:v>
                </c:pt>
                <c:pt idx="16210">
                  <c:v>1203.3</c:v>
                </c:pt>
                <c:pt idx="16211">
                  <c:v>1202.9000000000001</c:v>
                </c:pt>
                <c:pt idx="16212">
                  <c:v>1201.7</c:v>
                </c:pt>
                <c:pt idx="16213">
                  <c:v>1232.5999999999999</c:v>
                </c:pt>
                <c:pt idx="16214">
                  <c:v>1233.3</c:v>
                </c:pt>
                <c:pt idx="16215">
                  <c:v>1233</c:v>
                </c:pt>
                <c:pt idx="16216">
                  <c:v>1233.4000000000001</c:v>
                </c:pt>
                <c:pt idx="16217">
                  <c:v>1231.7</c:v>
                </c:pt>
                <c:pt idx="16218">
                  <c:v>1228.4000000000001</c:v>
                </c:pt>
                <c:pt idx="16219">
                  <c:v>1234.7</c:v>
                </c:pt>
                <c:pt idx="16220">
                  <c:v>1234.8</c:v>
                </c:pt>
                <c:pt idx="16221">
                  <c:v>1234.5</c:v>
                </c:pt>
                <c:pt idx="16222">
                  <c:v>1233.4000000000001</c:v>
                </c:pt>
                <c:pt idx="16223">
                  <c:v>1232.3</c:v>
                </c:pt>
                <c:pt idx="16224">
                  <c:v>1236.2</c:v>
                </c:pt>
                <c:pt idx="16225">
                  <c:v>1235.8</c:v>
                </c:pt>
                <c:pt idx="16226">
                  <c:v>1235.9000000000001</c:v>
                </c:pt>
                <c:pt idx="16227">
                  <c:v>1236.5</c:v>
                </c:pt>
                <c:pt idx="16228">
                  <c:v>1236.4000000000001</c:v>
                </c:pt>
                <c:pt idx="16229">
                  <c:v>1234.2</c:v>
                </c:pt>
                <c:pt idx="16230">
                  <c:v>1233.5</c:v>
                </c:pt>
                <c:pt idx="16231">
                  <c:v>1227.4000000000001</c:v>
                </c:pt>
                <c:pt idx="16232">
                  <c:v>1201</c:v>
                </c:pt>
                <c:pt idx="16233">
                  <c:v>1204.3</c:v>
                </c:pt>
                <c:pt idx="16234">
                  <c:v>1202.5999999999999</c:v>
                </c:pt>
                <c:pt idx="16235">
                  <c:v>1202.3</c:v>
                </c:pt>
                <c:pt idx="16236">
                  <c:v>1205.7</c:v>
                </c:pt>
                <c:pt idx="16237">
                  <c:v>1205.7</c:v>
                </c:pt>
                <c:pt idx="16238">
                  <c:v>1206</c:v>
                </c:pt>
                <c:pt idx="16239">
                  <c:v>1207.8</c:v>
                </c:pt>
                <c:pt idx="16240">
                  <c:v>1206</c:v>
                </c:pt>
                <c:pt idx="16241">
                  <c:v>1208.7</c:v>
                </c:pt>
                <c:pt idx="16242">
                  <c:v>1209</c:v>
                </c:pt>
                <c:pt idx="16243">
                  <c:v>1209.3</c:v>
                </c:pt>
                <c:pt idx="16244">
                  <c:v>1209.5999999999999</c:v>
                </c:pt>
                <c:pt idx="16245">
                  <c:v>1209.5999999999999</c:v>
                </c:pt>
                <c:pt idx="16246">
                  <c:v>1209.8</c:v>
                </c:pt>
                <c:pt idx="16247">
                  <c:v>1210.3</c:v>
                </c:pt>
                <c:pt idx="16248">
                  <c:v>1210</c:v>
                </c:pt>
                <c:pt idx="16249">
                  <c:v>1206.7</c:v>
                </c:pt>
                <c:pt idx="16250">
                  <c:v>1211</c:v>
                </c:pt>
                <c:pt idx="16251">
                  <c:v>1209.5999999999999</c:v>
                </c:pt>
                <c:pt idx="16252">
                  <c:v>1209.4000000000001</c:v>
                </c:pt>
                <c:pt idx="16253">
                  <c:v>1214.8</c:v>
                </c:pt>
                <c:pt idx="16254">
                  <c:v>1207.5999999999999</c:v>
                </c:pt>
                <c:pt idx="16255">
                  <c:v>1210.5</c:v>
                </c:pt>
                <c:pt idx="16256">
                  <c:v>1202.5</c:v>
                </c:pt>
                <c:pt idx="16257">
                  <c:v>1212.0999999999999</c:v>
                </c:pt>
                <c:pt idx="16258">
                  <c:v>1200.7</c:v>
                </c:pt>
                <c:pt idx="16259">
                  <c:v>1208.7</c:v>
                </c:pt>
                <c:pt idx="16260">
                  <c:v>1199.5</c:v>
                </c:pt>
                <c:pt idx="16261">
                  <c:v>1202.0999999999999</c:v>
                </c:pt>
                <c:pt idx="16262">
                  <c:v>1200.9000000000001</c:v>
                </c:pt>
                <c:pt idx="16263">
                  <c:v>1210.7</c:v>
                </c:pt>
                <c:pt idx="16264">
                  <c:v>1213</c:v>
                </c:pt>
                <c:pt idx="16265">
                  <c:v>1211.5</c:v>
                </c:pt>
                <c:pt idx="16266">
                  <c:v>1209.8</c:v>
                </c:pt>
                <c:pt idx="16267">
                  <c:v>1211.5</c:v>
                </c:pt>
                <c:pt idx="16268">
                  <c:v>1211.5</c:v>
                </c:pt>
                <c:pt idx="16269">
                  <c:v>1208.9000000000001</c:v>
                </c:pt>
                <c:pt idx="16270">
                  <c:v>1211.2</c:v>
                </c:pt>
                <c:pt idx="16271">
                  <c:v>1210.5</c:v>
                </c:pt>
                <c:pt idx="16272">
                  <c:v>1210.3</c:v>
                </c:pt>
                <c:pt idx="16273">
                  <c:v>1209.5999999999999</c:v>
                </c:pt>
                <c:pt idx="16274">
                  <c:v>1208.9000000000001</c:v>
                </c:pt>
                <c:pt idx="16275">
                  <c:v>1210.3</c:v>
                </c:pt>
                <c:pt idx="16276">
                  <c:v>1209.5999999999999</c:v>
                </c:pt>
                <c:pt idx="16277">
                  <c:v>1209.9000000000001</c:v>
                </c:pt>
                <c:pt idx="16278">
                  <c:v>1209.5</c:v>
                </c:pt>
                <c:pt idx="16279">
                  <c:v>1202.5</c:v>
                </c:pt>
                <c:pt idx="16280">
                  <c:v>1194.5</c:v>
                </c:pt>
                <c:pt idx="16281">
                  <c:v>1197.7</c:v>
                </c:pt>
                <c:pt idx="16282">
                  <c:v>1204.0999999999999</c:v>
                </c:pt>
                <c:pt idx="16283">
                  <c:v>1205.9000000000001</c:v>
                </c:pt>
                <c:pt idx="16284">
                  <c:v>1207.5999999999999</c:v>
                </c:pt>
                <c:pt idx="16285">
                  <c:v>1205.2</c:v>
                </c:pt>
                <c:pt idx="16286">
                  <c:v>1206</c:v>
                </c:pt>
                <c:pt idx="16287">
                  <c:v>1204</c:v>
                </c:pt>
                <c:pt idx="16288">
                  <c:v>1206.8</c:v>
                </c:pt>
                <c:pt idx="16289">
                  <c:v>1206.3</c:v>
                </c:pt>
                <c:pt idx="16290">
                  <c:v>1205.5999999999999</c:v>
                </c:pt>
                <c:pt idx="16291">
                  <c:v>1204.9000000000001</c:v>
                </c:pt>
                <c:pt idx="16292">
                  <c:v>1203.3</c:v>
                </c:pt>
                <c:pt idx="16293">
                  <c:v>1206.5999999999999</c:v>
                </c:pt>
                <c:pt idx="16294">
                  <c:v>1206.3</c:v>
                </c:pt>
                <c:pt idx="16295">
                  <c:v>1205.9000000000001</c:v>
                </c:pt>
                <c:pt idx="16296">
                  <c:v>1205.5999999999999</c:v>
                </c:pt>
                <c:pt idx="16297">
                  <c:v>1205.3</c:v>
                </c:pt>
                <c:pt idx="16298">
                  <c:v>1205</c:v>
                </c:pt>
                <c:pt idx="16299">
                  <c:v>1204.4000000000001</c:v>
                </c:pt>
                <c:pt idx="16300">
                  <c:v>1203.5999999999999</c:v>
                </c:pt>
                <c:pt idx="16301">
                  <c:v>1202.3</c:v>
                </c:pt>
                <c:pt idx="16302">
                  <c:v>1204.7</c:v>
                </c:pt>
                <c:pt idx="16303">
                  <c:v>1193.0999999999999</c:v>
                </c:pt>
                <c:pt idx="16304">
                  <c:v>1203.0999999999999</c:v>
                </c:pt>
                <c:pt idx="16305">
                  <c:v>1201.5999999999999</c:v>
                </c:pt>
                <c:pt idx="16306">
                  <c:v>1201.3</c:v>
                </c:pt>
                <c:pt idx="16307">
                  <c:v>1198.5</c:v>
                </c:pt>
                <c:pt idx="16308">
                  <c:v>1199.7</c:v>
                </c:pt>
                <c:pt idx="16309">
                  <c:v>1203</c:v>
                </c:pt>
                <c:pt idx="16310">
                  <c:v>1203.5</c:v>
                </c:pt>
                <c:pt idx="16311">
                  <c:v>1202.9000000000001</c:v>
                </c:pt>
                <c:pt idx="16312">
                  <c:v>1202.5999999999999</c:v>
                </c:pt>
                <c:pt idx="16313">
                  <c:v>1199.5</c:v>
                </c:pt>
                <c:pt idx="16314">
                  <c:v>1201.8</c:v>
                </c:pt>
                <c:pt idx="16315">
                  <c:v>1203.0999999999999</c:v>
                </c:pt>
                <c:pt idx="16316">
                  <c:v>1203.0999999999999</c:v>
                </c:pt>
                <c:pt idx="16317">
                  <c:v>1203.4000000000001</c:v>
                </c:pt>
                <c:pt idx="16318">
                  <c:v>1203</c:v>
                </c:pt>
                <c:pt idx="16319">
                  <c:v>1202.8</c:v>
                </c:pt>
                <c:pt idx="16320">
                  <c:v>1201.8</c:v>
                </c:pt>
                <c:pt idx="16321">
                  <c:v>1199.0999999999999</c:v>
                </c:pt>
                <c:pt idx="16322">
                  <c:v>1202.5</c:v>
                </c:pt>
                <c:pt idx="16323">
                  <c:v>1202.4000000000001</c:v>
                </c:pt>
                <c:pt idx="16324">
                  <c:v>1203.3</c:v>
                </c:pt>
                <c:pt idx="16325">
                  <c:v>1203</c:v>
                </c:pt>
                <c:pt idx="16326">
                  <c:v>1202.5999999999999</c:v>
                </c:pt>
                <c:pt idx="16327">
                  <c:v>1191.3</c:v>
                </c:pt>
                <c:pt idx="16328">
                  <c:v>1184.2</c:v>
                </c:pt>
                <c:pt idx="16329">
                  <c:v>1194.5</c:v>
                </c:pt>
                <c:pt idx="16330">
                  <c:v>1196.7</c:v>
                </c:pt>
                <c:pt idx="16331">
                  <c:v>1202.3</c:v>
                </c:pt>
                <c:pt idx="16332">
                  <c:v>1204.4000000000001</c:v>
                </c:pt>
                <c:pt idx="16333">
                  <c:v>1202.0999999999999</c:v>
                </c:pt>
                <c:pt idx="16334">
                  <c:v>1202.8</c:v>
                </c:pt>
                <c:pt idx="16335">
                  <c:v>1202.5999999999999</c:v>
                </c:pt>
                <c:pt idx="16336">
                  <c:v>1200.9000000000001</c:v>
                </c:pt>
                <c:pt idx="16337">
                  <c:v>1204</c:v>
                </c:pt>
                <c:pt idx="16338">
                  <c:v>1203.5999999999999</c:v>
                </c:pt>
                <c:pt idx="16339">
                  <c:v>1203.3</c:v>
                </c:pt>
                <c:pt idx="16340">
                  <c:v>1202.7</c:v>
                </c:pt>
                <c:pt idx="16341">
                  <c:v>1204.9000000000001</c:v>
                </c:pt>
                <c:pt idx="16342">
                  <c:v>1204.9000000000001</c:v>
                </c:pt>
                <c:pt idx="16343">
                  <c:v>1204.5999999999999</c:v>
                </c:pt>
                <c:pt idx="16344">
                  <c:v>1204.9000000000001</c:v>
                </c:pt>
                <c:pt idx="16345">
                  <c:v>1204.5999999999999</c:v>
                </c:pt>
                <c:pt idx="16346">
                  <c:v>1204.9000000000001</c:v>
                </c:pt>
                <c:pt idx="16347">
                  <c:v>1204.7</c:v>
                </c:pt>
                <c:pt idx="16348">
                  <c:v>1204.5</c:v>
                </c:pt>
                <c:pt idx="16349">
                  <c:v>1210</c:v>
                </c:pt>
                <c:pt idx="16350">
                  <c:v>1202.0999999999999</c:v>
                </c:pt>
                <c:pt idx="16351">
                  <c:v>1201.9000000000001</c:v>
                </c:pt>
                <c:pt idx="16352">
                  <c:v>1198</c:v>
                </c:pt>
                <c:pt idx="16353">
                  <c:v>1202.9000000000001</c:v>
                </c:pt>
                <c:pt idx="16354">
                  <c:v>1200.5999999999999</c:v>
                </c:pt>
                <c:pt idx="16355">
                  <c:v>1195.8</c:v>
                </c:pt>
                <c:pt idx="16356">
                  <c:v>1208.2</c:v>
                </c:pt>
                <c:pt idx="16357">
                  <c:v>1201.4000000000001</c:v>
                </c:pt>
                <c:pt idx="16358">
                  <c:v>1201</c:v>
                </c:pt>
                <c:pt idx="16359">
                  <c:v>1204.7</c:v>
                </c:pt>
                <c:pt idx="16360">
                  <c:v>1203.0999999999999</c:v>
                </c:pt>
                <c:pt idx="16361">
                  <c:v>1193.3</c:v>
                </c:pt>
                <c:pt idx="16362">
                  <c:v>1199.2</c:v>
                </c:pt>
                <c:pt idx="16363">
                  <c:v>1200.8</c:v>
                </c:pt>
                <c:pt idx="16364">
                  <c:v>1203.8</c:v>
                </c:pt>
                <c:pt idx="16365">
                  <c:v>1207.4000000000001</c:v>
                </c:pt>
                <c:pt idx="16366">
                  <c:v>1208.8</c:v>
                </c:pt>
                <c:pt idx="16367">
                  <c:v>1206</c:v>
                </c:pt>
                <c:pt idx="16368">
                  <c:v>1204.5999999999999</c:v>
                </c:pt>
                <c:pt idx="16369">
                  <c:v>1204.2</c:v>
                </c:pt>
                <c:pt idx="16370">
                  <c:v>1200</c:v>
                </c:pt>
                <c:pt idx="16371">
                  <c:v>1201.9000000000001</c:v>
                </c:pt>
                <c:pt idx="16372">
                  <c:v>1196.7</c:v>
                </c:pt>
                <c:pt idx="16373">
                  <c:v>1202.5</c:v>
                </c:pt>
                <c:pt idx="16374">
                  <c:v>1211.5</c:v>
                </c:pt>
                <c:pt idx="16375">
                  <c:v>1200.5</c:v>
                </c:pt>
                <c:pt idx="16376">
                  <c:v>1203.4000000000001</c:v>
                </c:pt>
                <c:pt idx="16377">
                  <c:v>1194</c:v>
                </c:pt>
                <c:pt idx="16378">
                  <c:v>1204.4000000000001</c:v>
                </c:pt>
                <c:pt idx="16379">
                  <c:v>1202.2</c:v>
                </c:pt>
                <c:pt idx="16380">
                  <c:v>1200.9000000000001</c:v>
                </c:pt>
                <c:pt idx="16381">
                  <c:v>1208.2</c:v>
                </c:pt>
                <c:pt idx="16382">
                  <c:v>1201.8</c:v>
                </c:pt>
                <c:pt idx="16383">
                  <c:v>1205</c:v>
                </c:pt>
                <c:pt idx="16384">
                  <c:v>1205.3</c:v>
                </c:pt>
                <c:pt idx="16385">
                  <c:v>1209.2</c:v>
                </c:pt>
                <c:pt idx="16386">
                  <c:v>1201.3</c:v>
                </c:pt>
                <c:pt idx="16387">
                  <c:v>1206.5999999999999</c:v>
                </c:pt>
                <c:pt idx="16388">
                  <c:v>1205.9000000000001</c:v>
                </c:pt>
                <c:pt idx="16389">
                  <c:v>1206.3</c:v>
                </c:pt>
                <c:pt idx="16390">
                  <c:v>1203.3</c:v>
                </c:pt>
                <c:pt idx="16391">
                  <c:v>1205.3</c:v>
                </c:pt>
                <c:pt idx="16392">
                  <c:v>1205.5999999999999</c:v>
                </c:pt>
                <c:pt idx="16393">
                  <c:v>1205</c:v>
                </c:pt>
                <c:pt idx="16394">
                  <c:v>1204.5999999999999</c:v>
                </c:pt>
                <c:pt idx="16395">
                  <c:v>1204</c:v>
                </c:pt>
                <c:pt idx="16396">
                  <c:v>1200</c:v>
                </c:pt>
                <c:pt idx="16397">
                  <c:v>1203.2</c:v>
                </c:pt>
                <c:pt idx="16398">
                  <c:v>1203.3</c:v>
                </c:pt>
                <c:pt idx="16399">
                  <c:v>1196.5999999999999</c:v>
                </c:pt>
                <c:pt idx="16400">
                  <c:v>1191.3</c:v>
                </c:pt>
                <c:pt idx="16401">
                  <c:v>1201.4000000000001</c:v>
                </c:pt>
                <c:pt idx="16402">
                  <c:v>1202.4000000000001</c:v>
                </c:pt>
                <c:pt idx="16403">
                  <c:v>1203.8</c:v>
                </c:pt>
                <c:pt idx="16404">
                  <c:v>1203.0999999999999</c:v>
                </c:pt>
                <c:pt idx="16405">
                  <c:v>1197.9000000000001</c:v>
                </c:pt>
                <c:pt idx="16406">
                  <c:v>1202</c:v>
                </c:pt>
                <c:pt idx="16407">
                  <c:v>1202.4000000000001</c:v>
                </c:pt>
                <c:pt idx="16408">
                  <c:v>1203.2</c:v>
                </c:pt>
                <c:pt idx="16409">
                  <c:v>1202.5999999999999</c:v>
                </c:pt>
                <c:pt idx="16410">
                  <c:v>1200.0999999999999</c:v>
                </c:pt>
                <c:pt idx="16411">
                  <c:v>1203.5999999999999</c:v>
                </c:pt>
                <c:pt idx="16412">
                  <c:v>1204.9000000000001</c:v>
                </c:pt>
                <c:pt idx="16413">
                  <c:v>1204.9000000000001</c:v>
                </c:pt>
                <c:pt idx="16414">
                  <c:v>1204.9000000000001</c:v>
                </c:pt>
                <c:pt idx="16415">
                  <c:v>1205.2</c:v>
                </c:pt>
                <c:pt idx="16416">
                  <c:v>1204.8</c:v>
                </c:pt>
                <c:pt idx="16417">
                  <c:v>1204.5</c:v>
                </c:pt>
                <c:pt idx="16418">
                  <c:v>1203.3</c:v>
                </c:pt>
                <c:pt idx="16419">
                  <c:v>1205.3</c:v>
                </c:pt>
                <c:pt idx="16420">
                  <c:v>1205.5</c:v>
                </c:pt>
                <c:pt idx="16421">
                  <c:v>1206.4000000000001</c:v>
                </c:pt>
                <c:pt idx="16422">
                  <c:v>1205.0999999999999</c:v>
                </c:pt>
                <c:pt idx="16423">
                  <c:v>1198.2</c:v>
                </c:pt>
                <c:pt idx="16424">
                  <c:v>1200.2</c:v>
                </c:pt>
                <c:pt idx="16425">
                  <c:v>1198.7</c:v>
                </c:pt>
                <c:pt idx="16426">
                  <c:v>1200.4000000000001</c:v>
                </c:pt>
                <c:pt idx="16427">
                  <c:v>1204.3</c:v>
                </c:pt>
                <c:pt idx="16428">
                  <c:v>1198.4000000000001</c:v>
                </c:pt>
                <c:pt idx="16429">
                  <c:v>1197.7</c:v>
                </c:pt>
                <c:pt idx="16430">
                  <c:v>1205.2</c:v>
                </c:pt>
                <c:pt idx="16431">
                  <c:v>1205.5</c:v>
                </c:pt>
                <c:pt idx="16432">
                  <c:v>1207.5999999999999</c:v>
                </c:pt>
                <c:pt idx="16433">
                  <c:v>1208.0999999999999</c:v>
                </c:pt>
                <c:pt idx="16434">
                  <c:v>1208.0999999999999</c:v>
                </c:pt>
                <c:pt idx="16435">
                  <c:v>1200.0999999999999</c:v>
                </c:pt>
                <c:pt idx="16436">
                  <c:v>1208.0999999999999</c:v>
                </c:pt>
                <c:pt idx="16437">
                  <c:v>1208.4000000000001</c:v>
                </c:pt>
                <c:pt idx="16438">
                  <c:v>1208.0999999999999</c:v>
                </c:pt>
                <c:pt idx="16439">
                  <c:v>1211.7</c:v>
                </c:pt>
                <c:pt idx="16440">
                  <c:v>1209.7</c:v>
                </c:pt>
                <c:pt idx="16441">
                  <c:v>1199.9000000000001</c:v>
                </c:pt>
                <c:pt idx="16442">
                  <c:v>1208.7</c:v>
                </c:pt>
                <c:pt idx="16443">
                  <c:v>1206.7</c:v>
                </c:pt>
                <c:pt idx="16444">
                  <c:v>1208.3</c:v>
                </c:pt>
                <c:pt idx="16445">
                  <c:v>1208.4000000000001</c:v>
                </c:pt>
                <c:pt idx="16446">
                  <c:v>1210.5999999999999</c:v>
                </c:pt>
                <c:pt idx="16447">
                  <c:v>1202.5</c:v>
                </c:pt>
                <c:pt idx="16448">
                  <c:v>1204.2</c:v>
                </c:pt>
                <c:pt idx="16449">
                  <c:v>1207.0999999999999</c:v>
                </c:pt>
                <c:pt idx="16450">
                  <c:v>1198.7</c:v>
                </c:pt>
                <c:pt idx="16451">
                  <c:v>1196.8</c:v>
                </c:pt>
                <c:pt idx="16452">
                  <c:v>1197.5999999999999</c:v>
                </c:pt>
                <c:pt idx="16453">
                  <c:v>1197.4000000000001</c:v>
                </c:pt>
                <c:pt idx="16454">
                  <c:v>1205.5</c:v>
                </c:pt>
                <c:pt idx="16455">
                  <c:v>1206.0999999999999</c:v>
                </c:pt>
                <c:pt idx="16456">
                  <c:v>1201.7</c:v>
                </c:pt>
                <c:pt idx="16457">
                  <c:v>1207.0999999999999</c:v>
                </c:pt>
                <c:pt idx="16458">
                  <c:v>1212</c:v>
                </c:pt>
                <c:pt idx="16459">
                  <c:v>1204.5</c:v>
                </c:pt>
                <c:pt idx="16460">
                  <c:v>1201.3</c:v>
                </c:pt>
                <c:pt idx="16461">
                  <c:v>1202.2</c:v>
                </c:pt>
                <c:pt idx="16462">
                  <c:v>1203.2</c:v>
                </c:pt>
                <c:pt idx="16463">
                  <c:v>1204.9000000000001</c:v>
                </c:pt>
                <c:pt idx="16464">
                  <c:v>1203.8</c:v>
                </c:pt>
                <c:pt idx="16465">
                  <c:v>1204.5999999999999</c:v>
                </c:pt>
                <c:pt idx="16466">
                  <c:v>1204.2</c:v>
                </c:pt>
                <c:pt idx="16467">
                  <c:v>1204</c:v>
                </c:pt>
                <c:pt idx="16468">
                  <c:v>1203.2</c:v>
                </c:pt>
                <c:pt idx="16469">
                  <c:v>1202.8</c:v>
                </c:pt>
                <c:pt idx="16470">
                  <c:v>1202.3</c:v>
                </c:pt>
                <c:pt idx="16471">
                  <c:v>1193</c:v>
                </c:pt>
                <c:pt idx="16472">
                  <c:v>1189.0999999999999</c:v>
                </c:pt>
                <c:pt idx="16473">
                  <c:v>1199.0999999999999</c:v>
                </c:pt>
                <c:pt idx="16474">
                  <c:v>1200.3</c:v>
                </c:pt>
                <c:pt idx="16475">
                  <c:v>1197.5999999999999</c:v>
                </c:pt>
                <c:pt idx="16476">
                  <c:v>1200</c:v>
                </c:pt>
                <c:pt idx="16477">
                  <c:v>1200.4000000000001</c:v>
                </c:pt>
                <c:pt idx="16478">
                  <c:v>1199.8</c:v>
                </c:pt>
                <c:pt idx="16479">
                  <c:v>1201.4000000000001</c:v>
                </c:pt>
                <c:pt idx="16480">
                  <c:v>1201.2</c:v>
                </c:pt>
                <c:pt idx="16481">
                  <c:v>1201.7</c:v>
                </c:pt>
                <c:pt idx="16482">
                  <c:v>1202</c:v>
                </c:pt>
                <c:pt idx="16483">
                  <c:v>1201.8</c:v>
                </c:pt>
                <c:pt idx="16484">
                  <c:v>1201.5</c:v>
                </c:pt>
                <c:pt idx="16485">
                  <c:v>1201.8</c:v>
                </c:pt>
                <c:pt idx="16486">
                  <c:v>1201.8</c:v>
                </c:pt>
                <c:pt idx="16487">
                  <c:v>1202.0999999999999</c:v>
                </c:pt>
                <c:pt idx="16488">
                  <c:v>1201.5</c:v>
                </c:pt>
                <c:pt idx="16489">
                  <c:v>1201.5</c:v>
                </c:pt>
                <c:pt idx="16490">
                  <c:v>1201.4000000000001</c:v>
                </c:pt>
                <c:pt idx="16491">
                  <c:v>1200.9000000000001</c:v>
                </c:pt>
                <c:pt idx="16492">
                  <c:v>1200.0999999999999</c:v>
                </c:pt>
                <c:pt idx="16493">
                  <c:v>1201.8</c:v>
                </c:pt>
                <c:pt idx="16494">
                  <c:v>1200</c:v>
                </c:pt>
                <c:pt idx="16495">
                  <c:v>1191.2</c:v>
                </c:pt>
                <c:pt idx="16496">
                  <c:v>1197.5</c:v>
                </c:pt>
                <c:pt idx="16497">
                  <c:v>1201.7</c:v>
                </c:pt>
                <c:pt idx="16498">
                  <c:v>1197.2</c:v>
                </c:pt>
                <c:pt idx="16499">
                  <c:v>1196.3</c:v>
                </c:pt>
                <c:pt idx="16500">
                  <c:v>1198.5</c:v>
                </c:pt>
                <c:pt idx="16501">
                  <c:v>1196.5999999999999</c:v>
                </c:pt>
                <c:pt idx="16502">
                  <c:v>1194.8</c:v>
                </c:pt>
                <c:pt idx="16503">
                  <c:v>1192.0999999999999</c:v>
                </c:pt>
                <c:pt idx="16504">
                  <c:v>1201.8</c:v>
                </c:pt>
                <c:pt idx="16505">
                  <c:v>1199.4000000000001</c:v>
                </c:pt>
                <c:pt idx="16506">
                  <c:v>1202.4000000000001</c:v>
                </c:pt>
                <c:pt idx="16507">
                  <c:v>1202.5999999999999</c:v>
                </c:pt>
                <c:pt idx="16508">
                  <c:v>1202.4000000000001</c:v>
                </c:pt>
                <c:pt idx="16509">
                  <c:v>1203</c:v>
                </c:pt>
                <c:pt idx="16510">
                  <c:v>1201.5999999999999</c:v>
                </c:pt>
                <c:pt idx="16511">
                  <c:v>1201.7</c:v>
                </c:pt>
                <c:pt idx="16512">
                  <c:v>1201.0999999999999</c:v>
                </c:pt>
                <c:pt idx="16513">
                  <c:v>1203.3</c:v>
                </c:pt>
                <c:pt idx="16514">
                  <c:v>1203.7</c:v>
                </c:pt>
                <c:pt idx="16515">
                  <c:v>1203.7</c:v>
                </c:pt>
                <c:pt idx="16516">
                  <c:v>1203.9000000000001</c:v>
                </c:pt>
                <c:pt idx="16517">
                  <c:v>1203.5</c:v>
                </c:pt>
                <c:pt idx="16518">
                  <c:v>1202.2</c:v>
                </c:pt>
                <c:pt idx="16519">
                  <c:v>1198.0999999999999</c:v>
                </c:pt>
                <c:pt idx="16520">
                  <c:v>1202</c:v>
                </c:pt>
                <c:pt idx="16521">
                  <c:v>1202.0999999999999</c:v>
                </c:pt>
                <c:pt idx="16522">
                  <c:v>1199.0999999999999</c:v>
                </c:pt>
                <c:pt idx="16523">
                  <c:v>1197.9000000000001</c:v>
                </c:pt>
                <c:pt idx="16524">
                  <c:v>1198.5</c:v>
                </c:pt>
                <c:pt idx="16525">
                  <c:v>1197.5</c:v>
                </c:pt>
                <c:pt idx="16526">
                  <c:v>1198.5</c:v>
                </c:pt>
                <c:pt idx="16527">
                  <c:v>1197.9000000000001</c:v>
                </c:pt>
                <c:pt idx="16528">
                  <c:v>1198.8</c:v>
                </c:pt>
                <c:pt idx="16529">
                  <c:v>1199</c:v>
                </c:pt>
                <c:pt idx="16530">
                  <c:v>1198.9000000000001</c:v>
                </c:pt>
                <c:pt idx="16531">
                  <c:v>1199.5999999999999</c:v>
                </c:pt>
                <c:pt idx="16532">
                  <c:v>1197.7</c:v>
                </c:pt>
                <c:pt idx="16533">
                  <c:v>1206.8</c:v>
                </c:pt>
                <c:pt idx="16534">
                  <c:v>1207.0999999999999</c:v>
                </c:pt>
                <c:pt idx="16535">
                  <c:v>1207.0999999999999</c:v>
                </c:pt>
                <c:pt idx="16536">
                  <c:v>1207.2</c:v>
                </c:pt>
                <c:pt idx="16537">
                  <c:v>1206.8</c:v>
                </c:pt>
                <c:pt idx="16538">
                  <c:v>1206.8</c:v>
                </c:pt>
                <c:pt idx="16539">
                  <c:v>1206.4000000000001</c:v>
                </c:pt>
                <c:pt idx="16540">
                  <c:v>1204.4000000000001</c:v>
                </c:pt>
                <c:pt idx="16541">
                  <c:v>1200.5</c:v>
                </c:pt>
                <c:pt idx="16542">
                  <c:v>1204.7</c:v>
                </c:pt>
                <c:pt idx="16543">
                  <c:v>1188.0999999999999</c:v>
                </c:pt>
                <c:pt idx="16544">
                  <c:v>1197.2</c:v>
                </c:pt>
                <c:pt idx="16545">
                  <c:v>1200.8</c:v>
                </c:pt>
                <c:pt idx="16546">
                  <c:v>1207.2</c:v>
                </c:pt>
                <c:pt idx="16547">
                  <c:v>1201.8</c:v>
                </c:pt>
                <c:pt idx="16548">
                  <c:v>1203.9000000000001</c:v>
                </c:pt>
                <c:pt idx="16549">
                  <c:v>1203.9000000000001</c:v>
                </c:pt>
                <c:pt idx="16550">
                  <c:v>1204.8</c:v>
                </c:pt>
                <c:pt idx="16551">
                  <c:v>1206.2</c:v>
                </c:pt>
                <c:pt idx="16552">
                  <c:v>1206.5999999999999</c:v>
                </c:pt>
                <c:pt idx="16553">
                  <c:v>1205.8</c:v>
                </c:pt>
                <c:pt idx="16554">
                  <c:v>1204.8</c:v>
                </c:pt>
                <c:pt idx="16555">
                  <c:v>1207.0999999999999</c:v>
                </c:pt>
                <c:pt idx="16556">
                  <c:v>1207.0999999999999</c:v>
                </c:pt>
                <c:pt idx="16557">
                  <c:v>1204.4000000000001</c:v>
                </c:pt>
                <c:pt idx="16558">
                  <c:v>1197.2</c:v>
                </c:pt>
                <c:pt idx="16559">
                  <c:v>1206.4000000000001</c:v>
                </c:pt>
                <c:pt idx="16560">
                  <c:v>1206.4000000000001</c:v>
                </c:pt>
                <c:pt idx="16561">
                  <c:v>1206.7</c:v>
                </c:pt>
                <c:pt idx="16562">
                  <c:v>1206.8</c:v>
                </c:pt>
                <c:pt idx="16563">
                  <c:v>1206.4000000000001</c:v>
                </c:pt>
                <c:pt idx="16564">
                  <c:v>1206.2</c:v>
                </c:pt>
                <c:pt idx="16565">
                  <c:v>1205.7</c:v>
                </c:pt>
                <c:pt idx="16566">
                  <c:v>1204</c:v>
                </c:pt>
                <c:pt idx="16567">
                  <c:v>1203</c:v>
                </c:pt>
                <c:pt idx="16568">
                  <c:v>1199.3</c:v>
                </c:pt>
                <c:pt idx="16569">
                  <c:v>1198.5999999999999</c:v>
                </c:pt>
                <c:pt idx="16570">
                  <c:v>1199.7</c:v>
                </c:pt>
                <c:pt idx="16571">
                  <c:v>1202.3</c:v>
                </c:pt>
                <c:pt idx="16572">
                  <c:v>1201.5999999999999</c:v>
                </c:pt>
                <c:pt idx="16573">
                  <c:v>1205</c:v>
                </c:pt>
                <c:pt idx="16574">
                  <c:v>1203.5999999999999</c:v>
                </c:pt>
                <c:pt idx="16575">
                  <c:v>1207.3</c:v>
                </c:pt>
                <c:pt idx="16576">
                  <c:v>1209.5</c:v>
                </c:pt>
                <c:pt idx="16577">
                  <c:v>1205.2</c:v>
                </c:pt>
                <c:pt idx="16578">
                  <c:v>1202.3</c:v>
                </c:pt>
                <c:pt idx="16579">
                  <c:v>1204.5999999999999</c:v>
                </c:pt>
                <c:pt idx="16580">
                  <c:v>1208.9000000000001</c:v>
                </c:pt>
                <c:pt idx="16581">
                  <c:v>1207.3</c:v>
                </c:pt>
                <c:pt idx="16582">
                  <c:v>1208.5999999999999</c:v>
                </c:pt>
                <c:pt idx="16583">
                  <c:v>1208.3</c:v>
                </c:pt>
                <c:pt idx="16584">
                  <c:v>1211</c:v>
                </c:pt>
                <c:pt idx="16585">
                  <c:v>1201.4000000000001</c:v>
                </c:pt>
                <c:pt idx="16586">
                  <c:v>1203.7</c:v>
                </c:pt>
                <c:pt idx="16587">
                  <c:v>1202.7</c:v>
                </c:pt>
                <c:pt idx="16588">
                  <c:v>1204.2</c:v>
                </c:pt>
                <c:pt idx="16589">
                  <c:v>1199.5</c:v>
                </c:pt>
                <c:pt idx="16590">
                  <c:v>1196.2</c:v>
                </c:pt>
                <c:pt idx="16591">
                  <c:v>1198.3</c:v>
                </c:pt>
                <c:pt idx="16592">
                  <c:v>1196.9000000000001</c:v>
                </c:pt>
                <c:pt idx="16593">
                  <c:v>1204.7</c:v>
                </c:pt>
                <c:pt idx="16594">
                  <c:v>1194.9000000000001</c:v>
                </c:pt>
                <c:pt idx="16595">
                  <c:v>1206.9000000000001</c:v>
                </c:pt>
                <c:pt idx="16596">
                  <c:v>1204.5999999999999</c:v>
                </c:pt>
                <c:pt idx="16597">
                  <c:v>1203.5</c:v>
                </c:pt>
                <c:pt idx="16598">
                  <c:v>1205.0999999999999</c:v>
                </c:pt>
                <c:pt idx="16599">
                  <c:v>1203.0999999999999</c:v>
                </c:pt>
                <c:pt idx="16600">
                  <c:v>1207.3</c:v>
                </c:pt>
                <c:pt idx="16601">
                  <c:v>1208.0999999999999</c:v>
                </c:pt>
                <c:pt idx="16602">
                  <c:v>1207.3</c:v>
                </c:pt>
                <c:pt idx="16603">
                  <c:v>1207.0999999999999</c:v>
                </c:pt>
                <c:pt idx="16604">
                  <c:v>1206.0999999999999</c:v>
                </c:pt>
                <c:pt idx="16605">
                  <c:v>1206</c:v>
                </c:pt>
                <c:pt idx="16606">
                  <c:v>1205.0999999999999</c:v>
                </c:pt>
                <c:pt idx="16607">
                  <c:v>1206.7</c:v>
                </c:pt>
                <c:pt idx="16608">
                  <c:v>1206.0999999999999</c:v>
                </c:pt>
                <c:pt idx="16609">
                  <c:v>1212.7</c:v>
                </c:pt>
                <c:pt idx="16610">
                  <c:v>1197.5999999999999</c:v>
                </c:pt>
                <c:pt idx="16611">
                  <c:v>1199.5</c:v>
                </c:pt>
                <c:pt idx="16612">
                  <c:v>1204.0999999999999</c:v>
                </c:pt>
                <c:pt idx="16613">
                  <c:v>1196.9000000000001</c:v>
                </c:pt>
                <c:pt idx="16614">
                  <c:v>1201.2</c:v>
                </c:pt>
                <c:pt idx="16615">
                  <c:v>1203.4000000000001</c:v>
                </c:pt>
                <c:pt idx="16616">
                  <c:v>1198.0999999999999</c:v>
                </c:pt>
                <c:pt idx="16617">
                  <c:v>1193.9000000000001</c:v>
                </c:pt>
                <c:pt idx="16618">
                  <c:v>1197</c:v>
                </c:pt>
                <c:pt idx="16619">
                  <c:v>1196.3</c:v>
                </c:pt>
                <c:pt idx="16620">
                  <c:v>1204.9000000000001</c:v>
                </c:pt>
                <c:pt idx="16621">
                  <c:v>1205.7</c:v>
                </c:pt>
                <c:pt idx="16622">
                  <c:v>1205.4000000000001</c:v>
                </c:pt>
                <c:pt idx="16623">
                  <c:v>1202.9000000000001</c:v>
                </c:pt>
                <c:pt idx="16624">
                  <c:v>1201.8</c:v>
                </c:pt>
                <c:pt idx="16625">
                  <c:v>1207.3</c:v>
                </c:pt>
                <c:pt idx="16626">
                  <c:v>1210.3</c:v>
                </c:pt>
                <c:pt idx="16627">
                  <c:v>1200.0999999999999</c:v>
                </c:pt>
                <c:pt idx="16628">
                  <c:v>1206.9000000000001</c:v>
                </c:pt>
                <c:pt idx="16629">
                  <c:v>1196.9000000000001</c:v>
                </c:pt>
                <c:pt idx="16630">
                  <c:v>1200.8</c:v>
                </c:pt>
                <c:pt idx="16631">
                  <c:v>1203.4000000000001</c:v>
                </c:pt>
                <c:pt idx="16632">
                  <c:v>1203.4000000000001</c:v>
                </c:pt>
                <c:pt idx="16633">
                  <c:v>1200.8</c:v>
                </c:pt>
                <c:pt idx="16634">
                  <c:v>1203.0999999999999</c:v>
                </c:pt>
                <c:pt idx="16635">
                  <c:v>1198.9000000000001</c:v>
                </c:pt>
                <c:pt idx="16636">
                  <c:v>1202.8</c:v>
                </c:pt>
                <c:pt idx="16637">
                  <c:v>1198.2</c:v>
                </c:pt>
                <c:pt idx="16638">
                  <c:v>1201.4000000000001</c:v>
                </c:pt>
                <c:pt idx="16639">
                  <c:v>1199.9000000000001</c:v>
                </c:pt>
                <c:pt idx="16640">
                  <c:v>1193.5</c:v>
                </c:pt>
                <c:pt idx="16641">
                  <c:v>1202.2</c:v>
                </c:pt>
                <c:pt idx="16642">
                  <c:v>1196.4000000000001</c:v>
                </c:pt>
                <c:pt idx="16643">
                  <c:v>1202.5999999999999</c:v>
                </c:pt>
                <c:pt idx="16644">
                  <c:v>1201.5</c:v>
                </c:pt>
                <c:pt idx="16645">
                  <c:v>1201.4000000000001</c:v>
                </c:pt>
                <c:pt idx="16646">
                  <c:v>1205</c:v>
                </c:pt>
                <c:pt idx="16647">
                  <c:v>1203.5</c:v>
                </c:pt>
                <c:pt idx="16648">
                  <c:v>1199.4000000000001</c:v>
                </c:pt>
                <c:pt idx="16649">
                  <c:v>1204.7</c:v>
                </c:pt>
                <c:pt idx="16650">
                  <c:v>1204.0999999999999</c:v>
                </c:pt>
                <c:pt idx="16651">
                  <c:v>1201.5</c:v>
                </c:pt>
                <c:pt idx="16652">
                  <c:v>1204.2</c:v>
                </c:pt>
                <c:pt idx="16653">
                  <c:v>1204.2</c:v>
                </c:pt>
                <c:pt idx="16654">
                  <c:v>1203.8</c:v>
                </c:pt>
                <c:pt idx="16655">
                  <c:v>1203.2</c:v>
                </c:pt>
                <c:pt idx="16656">
                  <c:v>1203.0999999999999</c:v>
                </c:pt>
                <c:pt idx="16657">
                  <c:v>1202.0999999999999</c:v>
                </c:pt>
                <c:pt idx="16658">
                  <c:v>1201.3</c:v>
                </c:pt>
                <c:pt idx="16659">
                  <c:v>1203.5999999999999</c:v>
                </c:pt>
                <c:pt idx="16660">
                  <c:v>1197.5</c:v>
                </c:pt>
                <c:pt idx="16661">
                  <c:v>1195.4000000000001</c:v>
                </c:pt>
                <c:pt idx="16662">
                  <c:v>1198.7</c:v>
                </c:pt>
                <c:pt idx="16663">
                  <c:v>1191.4000000000001</c:v>
                </c:pt>
                <c:pt idx="16664">
                  <c:v>1198.3</c:v>
                </c:pt>
                <c:pt idx="16665">
                  <c:v>1189.4000000000001</c:v>
                </c:pt>
                <c:pt idx="16666">
                  <c:v>1196.3</c:v>
                </c:pt>
                <c:pt idx="16667">
                  <c:v>1195.0999999999999</c:v>
                </c:pt>
                <c:pt idx="16668">
                  <c:v>1198.9000000000001</c:v>
                </c:pt>
                <c:pt idx="16669">
                  <c:v>1201.3</c:v>
                </c:pt>
                <c:pt idx="16670">
                  <c:v>1200.7</c:v>
                </c:pt>
                <c:pt idx="16671">
                  <c:v>1200.7</c:v>
                </c:pt>
                <c:pt idx="16672">
                  <c:v>1203.3</c:v>
                </c:pt>
                <c:pt idx="16673">
                  <c:v>1202.2</c:v>
                </c:pt>
                <c:pt idx="16674">
                  <c:v>1199.9000000000001</c:v>
                </c:pt>
                <c:pt idx="16675">
                  <c:v>1201.5</c:v>
                </c:pt>
                <c:pt idx="16676">
                  <c:v>1200.9000000000001</c:v>
                </c:pt>
                <c:pt idx="16677">
                  <c:v>1203.8</c:v>
                </c:pt>
                <c:pt idx="16678">
                  <c:v>1201.3</c:v>
                </c:pt>
                <c:pt idx="16679">
                  <c:v>1201.5</c:v>
                </c:pt>
                <c:pt idx="16680">
                  <c:v>1204.8</c:v>
                </c:pt>
                <c:pt idx="16681">
                  <c:v>1200.9000000000001</c:v>
                </c:pt>
                <c:pt idx="16682">
                  <c:v>1198.3</c:v>
                </c:pt>
                <c:pt idx="16683">
                  <c:v>1200.5999999999999</c:v>
                </c:pt>
                <c:pt idx="16684">
                  <c:v>1204.2</c:v>
                </c:pt>
                <c:pt idx="16685">
                  <c:v>1201.4000000000001</c:v>
                </c:pt>
                <c:pt idx="16686">
                  <c:v>1197.5999999999999</c:v>
                </c:pt>
                <c:pt idx="16687">
                  <c:v>1194.3</c:v>
                </c:pt>
                <c:pt idx="16688">
                  <c:v>1201.7</c:v>
                </c:pt>
                <c:pt idx="16689">
                  <c:v>1198.0999999999999</c:v>
                </c:pt>
                <c:pt idx="16690">
                  <c:v>1197.0999999999999</c:v>
                </c:pt>
                <c:pt idx="16691">
                  <c:v>1196.5</c:v>
                </c:pt>
                <c:pt idx="16692">
                  <c:v>1191.4000000000001</c:v>
                </c:pt>
                <c:pt idx="16693">
                  <c:v>1202.2</c:v>
                </c:pt>
                <c:pt idx="16694">
                  <c:v>1205.8</c:v>
                </c:pt>
                <c:pt idx="16695">
                  <c:v>1207.3</c:v>
                </c:pt>
                <c:pt idx="16696">
                  <c:v>1196.2</c:v>
                </c:pt>
                <c:pt idx="16697">
                  <c:v>1207.4000000000001</c:v>
                </c:pt>
                <c:pt idx="16698">
                  <c:v>1207.9000000000001</c:v>
                </c:pt>
                <c:pt idx="16699">
                  <c:v>1204.9000000000001</c:v>
                </c:pt>
                <c:pt idx="16700">
                  <c:v>1205.0999999999999</c:v>
                </c:pt>
                <c:pt idx="16701">
                  <c:v>1205.3</c:v>
                </c:pt>
                <c:pt idx="16702">
                  <c:v>1206</c:v>
                </c:pt>
                <c:pt idx="16703">
                  <c:v>1208.0999999999999</c:v>
                </c:pt>
                <c:pt idx="16704">
                  <c:v>1207.5</c:v>
                </c:pt>
                <c:pt idx="16705">
                  <c:v>1207.0999999999999</c:v>
                </c:pt>
                <c:pt idx="16706">
                  <c:v>1207.5</c:v>
                </c:pt>
                <c:pt idx="16707">
                  <c:v>1207.5</c:v>
                </c:pt>
                <c:pt idx="16708">
                  <c:v>1202.5999999999999</c:v>
                </c:pt>
                <c:pt idx="16709">
                  <c:v>1203.7</c:v>
                </c:pt>
                <c:pt idx="16710">
                  <c:v>1206.5</c:v>
                </c:pt>
                <c:pt idx="16711">
                  <c:v>1205.8</c:v>
                </c:pt>
                <c:pt idx="16712">
                  <c:v>1204.5999999999999</c:v>
                </c:pt>
                <c:pt idx="16713">
                  <c:v>1204.8</c:v>
                </c:pt>
                <c:pt idx="16714">
                  <c:v>1205.3</c:v>
                </c:pt>
                <c:pt idx="16715">
                  <c:v>1204.5</c:v>
                </c:pt>
                <c:pt idx="16716">
                  <c:v>1204.8</c:v>
                </c:pt>
                <c:pt idx="16717">
                  <c:v>1205.9000000000001</c:v>
                </c:pt>
                <c:pt idx="16718">
                  <c:v>1205.5</c:v>
                </c:pt>
                <c:pt idx="16719">
                  <c:v>1205.5</c:v>
                </c:pt>
                <c:pt idx="16720">
                  <c:v>1205</c:v>
                </c:pt>
                <c:pt idx="16721">
                  <c:v>1204.9000000000001</c:v>
                </c:pt>
                <c:pt idx="16722">
                  <c:v>1204.9000000000001</c:v>
                </c:pt>
                <c:pt idx="16723">
                  <c:v>1204.9000000000001</c:v>
                </c:pt>
                <c:pt idx="16724">
                  <c:v>1204.2</c:v>
                </c:pt>
                <c:pt idx="16725">
                  <c:v>1204.2</c:v>
                </c:pt>
                <c:pt idx="16726">
                  <c:v>1204.2</c:v>
                </c:pt>
                <c:pt idx="16727">
                  <c:v>1204.2</c:v>
                </c:pt>
                <c:pt idx="16728">
                  <c:v>1204</c:v>
                </c:pt>
                <c:pt idx="16729">
                  <c:v>1203.5999999999999</c:v>
                </c:pt>
                <c:pt idx="16730">
                  <c:v>1203.9000000000001</c:v>
                </c:pt>
                <c:pt idx="16731">
                  <c:v>1204.3</c:v>
                </c:pt>
                <c:pt idx="16732">
                  <c:v>1204.2</c:v>
                </c:pt>
                <c:pt idx="16733">
                  <c:v>1203.4000000000001</c:v>
                </c:pt>
                <c:pt idx="16734">
                  <c:v>1201.8</c:v>
                </c:pt>
                <c:pt idx="16735">
                  <c:v>1188.7</c:v>
                </c:pt>
                <c:pt idx="16736">
                  <c:v>1201.9000000000001</c:v>
                </c:pt>
                <c:pt idx="16737">
                  <c:v>1204.0999999999999</c:v>
                </c:pt>
                <c:pt idx="16738">
                  <c:v>1203.8</c:v>
                </c:pt>
                <c:pt idx="16739">
                  <c:v>1202.5</c:v>
                </c:pt>
                <c:pt idx="16740">
                  <c:v>1202.7</c:v>
                </c:pt>
                <c:pt idx="16741">
                  <c:v>1202.9000000000001</c:v>
                </c:pt>
                <c:pt idx="16742">
                  <c:v>1203</c:v>
                </c:pt>
                <c:pt idx="16743">
                  <c:v>1203.7</c:v>
                </c:pt>
                <c:pt idx="16744">
                  <c:v>1203.7</c:v>
                </c:pt>
                <c:pt idx="16745">
                  <c:v>1203.9000000000001</c:v>
                </c:pt>
                <c:pt idx="16746">
                  <c:v>1204.5</c:v>
                </c:pt>
                <c:pt idx="16747">
                  <c:v>1204.2</c:v>
                </c:pt>
                <c:pt idx="16748">
                  <c:v>1204.2</c:v>
                </c:pt>
                <c:pt idx="16749">
                  <c:v>1204.5</c:v>
                </c:pt>
                <c:pt idx="16750">
                  <c:v>1204.9000000000001</c:v>
                </c:pt>
                <c:pt idx="16751">
                  <c:v>1205.2</c:v>
                </c:pt>
                <c:pt idx="16752">
                  <c:v>1204.9000000000001</c:v>
                </c:pt>
                <c:pt idx="16753">
                  <c:v>1204.5999999999999</c:v>
                </c:pt>
                <c:pt idx="16754">
                  <c:v>1205.8</c:v>
                </c:pt>
                <c:pt idx="16755">
                  <c:v>1205.5</c:v>
                </c:pt>
                <c:pt idx="16756">
                  <c:v>1202.5999999999999</c:v>
                </c:pt>
                <c:pt idx="16757">
                  <c:v>1205.4000000000001</c:v>
                </c:pt>
                <c:pt idx="16758">
                  <c:v>1203.8</c:v>
                </c:pt>
                <c:pt idx="16759">
                  <c:v>1190</c:v>
                </c:pt>
                <c:pt idx="16760">
                  <c:v>1204.3</c:v>
                </c:pt>
                <c:pt idx="16761">
                  <c:v>1204.3</c:v>
                </c:pt>
                <c:pt idx="16762">
                  <c:v>1204.5999999999999</c:v>
                </c:pt>
                <c:pt idx="16763">
                  <c:v>1204.0999999999999</c:v>
                </c:pt>
                <c:pt idx="16764">
                  <c:v>1206.7</c:v>
                </c:pt>
                <c:pt idx="16765">
                  <c:v>1205.5999999999999</c:v>
                </c:pt>
                <c:pt idx="16766">
                  <c:v>1206.7</c:v>
                </c:pt>
                <c:pt idx="16767">
                  <c:v>1207.3</c:v>
                </c:pt>
                <c:pt idx="16768">
                  <c:v>1207.4000000000001</c:v>
                </c:pt>
                <c:pt idx="16769">
                  <c:v>1207.8</c:v>
                </c:pt>
                <c:pt idx="16770">
                  <c:v>1208.0999999999999</c:v>
                </c:pt>
                <c:pt idx="16771">
                  <c:v>1207.8</c:v>
                </c:pt>
                <c:pt idx="16772">
                  <c:v>1208.0999999999999</c:v>
                </c:pt>
                <c:pt idx="16773">
                  <c:v>1207.7</c:v>
                </c:pt>
                <c:pt idx="16774">
                  <c:v>1208.0999999999999</c:v>
                </c:pt>
                <c:pt idx="16775">
                  <c:v>1208.8</c:v>
                </c:pt>
                <c:pt idx="16776">
                  <c:v>1208.7</c:v>
                </c:pt>
                <c:pt idx="16777">
                  <c:v>1208.8</c:v>
                </c:pt>
                <c:pt idx="16778">
                  <c:v>1208.8</c:v>
                </c:pt>
                <c:pt idx="16779">
                  <c:v>1208.8</c:v>
                </c:pt>
                <c:pt idx="16780">
                  <c:v>1208.2</c:v>
                </c:pt>
                <c:pt idx="16781">
                  <c:v>1208.7</c:v>
                </c:pt>
                <c:pt idx="16782">
                  <c:v>1205.5</c:v>
                </c:pt>
                <c:pt idx="16783">
                  <c:v>1200.0999999999999</c:v>
                </c:pt>
                <c:pt idx="16784">
                  <c:v>1206.3</c:v>
                </c:pt>
                <c:pt idx="16785">
                  <c:v>1207.9000000000001</c:v>
                </c:pt>
                <c:pt idx="16786">
                  <c:v>1207.0999999999999</c:v>
                </c:pt>
                <c:pt idx="16787">
                  <c:v>1208.3</c:v>
                </c:pt>
                <c:pt idx="16788">
                  <c:v>1206.5</c:v>
                </c:pt>
                <c:pt idx="16789">
                  <c:v>1207.3</c:v>
                </c:pt>
                <c:pt idx="16790">
                  <c:v>1208.4000000000001</c:v>
                </c:pt>
                <c:pt idx="16791">
                  <c:v>1208.2</c:v>
                </c:pt>
                <c:pt idx="16792">
                  <c:v>1208.9000000000001</c:v>
                </c:pt>
                <c:pt idx="16793">
                  <c:v>1209.3</c:v>
                </c:pt>
                <c:pt idx="16794">
                  <c:v>1209.4000000000001</c:v>
                </c:pt>
                <c:pt idx="16795">
                  <c:v>1209.3</c:v>
                </c:pt>
                <c:pt idx="16796">
                  <c:v>1209.3</c:v>
                </c:pt>
                <c:pt idx="16797">
                  <c:v>1209.3</c:v>
                </c:pt>
                <c:pt idx="16798">
                  <c:v>1209.3</c:v>
                </c:pt>
                <c:pt idx="16799">
                  <c:v>1209.3</c:v>
                </c:pt>
                <c:pt idx="16800">
                  <c:v>1209.3</c:v>
                </c:pt>
                <c:pt idx="16801">
                  <c:v>1209</c:v>
                </c:pt>
                <c:pt idx="16802">
                  <c:v>1209.0999999999999</c:v>
                </c:pt>
                <c:pt idx="16803">
                  <c:v>1208.8</c:v>
                </c:pt>
                <c:pt idx="16804">
                  <c:v>1209.2</c:v>
                </c:pt>
                <c:pt idx="16805">
                  <c:v>1208</c:v>
                </c:pt>
                <c:pt idx="16806">
                  <c:v>1203.4000000000001</c:v>
                </c:pt>
                <c:pt idx="16807">
                  <c:v>1197</c:v>
                </c:pt>
                <c:pt idx="16808">
                  <c:v>1205.3</c:v>
                </c:pt>
                <c:pt idx="16809">
                  <c:v>1205.5999999999999</c:v>
                </c:pt>
                <c:pt idx="16810">
                  <c:v>1206.8</c:v>
                </c:pt>
                <c:pt idx="16811">
                  <c:v>1206.8</c:v>
                </c:pt>
                <c:pt idx="16812">
                  <c:v>1206.2</c:v>
                </c:pt>
                <c:pt idx="16813">
                  <c:v>1207</c:v>
                </c:pt>
                <c:pt idx="16814">
                  <c:v>1207.7</c:v>
                </c:pt>
                <c:pt idx="16815">
                  <c:v>1208.0999999999999</c:v>
                </c:pt>
                <c:pt idx="16816">
                  <c:v>1208.4000000000001</c:v>
                </c:pt>
                <c:pt idx="16817">
                  <c:v>1208.7</c:v>
                </c:pt>
                <c:pt idx="16818">
                  <c:v>1208.9000000000001</c:v>
                </c:pt>
                <c:pt idx="16819">
                  <c:v>1208.5999999999999</c:v>
                </c:pt>
                <c:pt idx="16820">
                  <c:v>1208.5999999999999</c:v>
                </c:pt>
                <c:pt idx="16821">
                  <c:v>1209</c:v>
                </c:pt>
                <c:pt idx="16822">
                  <c:v>1208.5999999999999</c:v>
                </c:pt>
                <c:pt idx="16823">
                  <c:v>1208.5999999999999</c:v>
                </c:pt>
                <c:pt idx="16824">
                  <c:v>1208.5999999999999</c:v>
                </c:pt>
                <c:pt idx="16825">
                  <c:v>1208.3</c:v>
                </c:pt>
                <c:pt idx="16826">
                  <c:v>1208.3</c:v>
                </c:pt>
                <c:pt idx="16827">
                  <c:v>1207.5999999999999</c:v>
                </c:pt>
                <c:pt idx="16828">
                  <c:v>1206.9000000000001</c:v>
                </c:pt>
                <c:pt idx="16829">
                  <c:v>1207.0999999999999</c:v>
                </c:pt>
                <c:pt idx="16830">
                  <c:v>1204.9000000000001</c:v>
                </c:pt>
                <c:pt idx="16831">
                  <c:v>1205.0999999999999</c:v>
                </c:pt>
                <c:pt idx="16832">
                  <c:v>1205</c:v>
                </c:pt>
                <c:pt idx="16833">
                  <c:v>1204.0999999999999</c:v>
                </c:pt>
                <c:pt idx="16834">
                  <c:v>1204.4000000000001</c:v>
                </c:pt>
                <c:pt idx="16835">
                  <c:v>1207.0999999999999</c:v>
                </c:pt>
                <c:pt idx="16836">
                  <c:v>1208</c:v>
                </c:pt>
                <c:pt idx="16837">
                  <c:v>1206.5999999999999</c:v>
                </c:pt>
                <c:pt idx="16838">
                  <c:v>1208.0999999999999</c:v>
                </c:pt>
                <c:pt idx="16839">
                  <c:v>1208.5</c:v>
                </c:pt>
                <c:pt idx="16840">
                  <c:v>1208.9000000000001</c:v>
                </c:pt>
                <c:pt idx="16841">
                  <c:v>1208.9000000000001</c:v>
                </c:pt>
                <c:pt idx="16842">
                  <c:v>1209.2</c:v>
                </c:pt>
                <c:pt idx="16843">
                  <c:v>1209.5999999999999</c:v>
                </c:pt>
                <c:pt idx="16844">
                  <c:v>1209.2</c:v>
                </c:pt>
                <c:pt idx="16845">
                  <c:v>1217.9000000000001</c:v>
                </c:pt>
                <c:pt idx="16846">
                  <c:v>1209.5</c:v>
                </c:pt>
                <c:pt idx="16847">
                  <c:v>1209.8</c:v>
                </c:pt>
                <c:pt idx="16848">
                  <c:v>1209.8</c:v>
                </c:pt>
                <c:pt idx="16849">
                  <c:v>1209.0999999999999</c:v>
                </c:pt>
                <c:pt idx="16850">
                  <c:v>1210.4000000000001</c:v>
                </c:pt>
                <c:pt idx="16851">
                  <c:v>1210.7</c:v>
                </c:pt>
                <c:pt idx="16852">
                  <c:v>1208.2</c:v>
                </c:pt>
                <c:pt idx="16853">
                  <c:v>1209.8</c:v>
                </c:pt>
                <c:pt idx="16854">
                  <c:v>1210</c:v>
                </c:pt>
                <c:pt idx="16855">
                  <c:v>1203.5999999999999</c:v>
                </c:pt>
                <c:pt idx="16856">
                  <c:v>1200.9000000000001</c:v>
                </c:pt>
                <c:pt idx="16857">
                  <c:v>1203.3</c:v>
                </c:pt>
                <c:pt idx="16858">
                  <c:v>1205.8</c:v>
                </c:pt>
                <c:pt idx="16859">
                  <c:v>1211.0999999999999</c:v>
                </c:pt>
                <c:pt idx="16860">
                  <c:v>1203.8</c:v>
                </c:pt>
                <c:pt idx="16861">
                  <c:v>1202.9000000000001</c:v>
                </c:pt>
                <c:pt idx="16862">
                  <c:v>1212.5999999999999</c:v>
                </c:pt>
                <c:pt idx="16863">
                  <c:v>1213.7</c:v>
                </c:pt>
                <c:pt idx="16864">
                  <c:v>1211.5</c:v>
                </c:pt>
                <c:pt idx="16865">
                  <c:v>1214.4000000000001</c:v>
                </c:pt>
                <c:pt idx="16866">
                  <c:v>1213.7</c:v>
                </c:pt>
                <c:pt idx="16867">
                  <c:v>1214.4000000000001</c:v>
                </c:pt>
                <c:pt idx="16868">
                  <c:v>1214.4000000000001</c:v>
                </c:pt>
                <c:pt idx="16869">
                  <c:v>1214</c:v>
                </c:pt>
                <c:pt idx="16870">
                  <c:v>1213.4000000000001</c:v>
                </c:pt>
                <c:pt idx="16871">
                  <c:v>1212.5999999999999</c:v>
                </c:pt>
                <c:pt idx="16872">
                  <c:v>1211.8</c:v>
                </c:pt>
                <c:pt idx="16873">
                  <c:v>1214.4000000000001</c:v>
                </c:pt>
                <c:pt idx="16874">
                  <c:v>1214.7</c:v>
                </c:pt>
                <c:pt idx="16875">
                  <c:v>1214.4000000000001</c:v>
                </c:pt>
                <c:pt idx="16876">
                  <c:v>1214.2</c:v>
                </c:pt>
                <c:pt idx="16877">
                  <c:v>1213.3</c:v>
                </c:pt>
                <c:pt idx="16878">
                  <c:v>1198.5999999999999</c:v>
                </c:pt>
                <c:pt idx="16879">
                  <c:v>1194.5999999999999</c:v>
                </c:pt>
                <c:pt idx="16880">
                  <c:v>1206.5</c:v>
                </c:pt>
                <c:pt idx="16881">
                  <c:v>1209.4000000000001</c:v>
                </c:pt>
                <c:pt idx="16882">
                  <c:v>1209.5</c:v>
                </c:pt>
                <c:pt idx="16883">
                  <c:v>1210.9000000000001</c:v>
                </c:pt>
                <c:pt idx="16884">
                  <c:v>1211.3</c:v>
                </c:pt>
                <c:pt idx="16885">
                  <c:v>1210.8</c:v>
                </c:pt>
                <c:pt idx="16886">
                  <c:v>1211.7</c:v>
                </c:pt>
                <c:pt idx="16887">
                  <c:v>1211.5999999999999</c:v>
                </c:pt>
                <c:pt idx="16888">
                  <c:v>1211.7</c:v>
                </c:pt>
                <c:pt idx="16889">
                  <c:v>1211.7</c:v>
                </c:pt>
                <c:pt idx="16890">
                  <c:v>1211.7</c:v>
                </c:pt>
                <c:pt idx="16891">
                  <c:v>1211.3</c:v>
                </c:pt>
                <c:pt idx="16892">
                  <c:v>1211</c:v>
                </c:pt>
                <c:pt idx="16893">
                  <c:v>1211.3</c:v>
                </c:pt>
                <c:pt idx="16894">
                  <c:v>1212</c:v>
                </c:pt>
                <c:pt idx="16895">
                  <c:v>1211.3</c:v>
                </c:pt>
                <c:pt idx="16896">
                  <c:v>1211.7</c:v>
                </c:pt>
                <c:pt idx="16897">
                  <c:v>1211.3</c:v>
                </c:pt>
                <c:pt idx="16898">
                  <c:v>1211</c:v>
                </c:pt>
                <c:pt idx="16899">
                  <c:v>1211</c:v>
                </c:pt>
                <c:pt idx="16900">
                  <c:v>1210.8</c:v>
                </c:pt>
                <c:pt idx="16901">
                  <c:v>1209.5</c:v>
                </c:pt>
                <c:pt idx="16902">
                  <c:v>1206.5999999999999</c:v>
                </c:pt>
                <c:pt idx="16903">
                  <c:v>1194.0999999999999</c:v>
                </c:pt>
                <c:pt idx="16904">
                  <c:v>1202</c:v>
                </c:pt>
                <c:pt idx="16905">
                  <c:v>1207.8</c:v>
                </c:pt>
                <c:pt idx="16906">
                  <c:v>1207.5999999999999</c:v>
                </c:pt>
                <c:pt idx="16907">
                  <c:v>1208.5999999999999</c:v>
                </c:pt>
                <c:pt idx="16908">
                  <c:v>1208.2</c:v>
                </c:pt>
                <c:pt idx="16909">
                  <c:v>1210</c:v>
                </c:pt>
                <c:pt idx="16910">
                  <c:v>1211</c:v>
                </c:pt>
                <c:pt idx="16911">
                  <c:v>1211</c:v>
                </c:pt>
                <c:pt idx="16912">
                  <c:v>1208.9000000000001</c:v>
                </c:pt>
                <c:pt idx="16913">
                  <c:v>1212.0999999999999</c:v>
                </c:pt>
                <c:pt idx="16914">
                  <c:v>1211.7</c:v>
                </c:pt>
                <c:pt idx="16915">
                  <c:v>1211.5999999999999</c:v>
                </c:pt>
                <c:pt idx="16916">
                  <c:v>1211.7</c:v>
                </c:pt>
                <c:pt idx="16917">
                  <c:v>1208.4000000000001</c:v>
                </c:pt>
                <c:pt idx="16918">
                  <c:v>1209.4000000000001</c:v>
                </c:pt>
                <c:pt idx="16919">
                  <c:v>1211.7</c:v>
                </c:pt>
                <c:pt idx="16920">
                  <c:v>1211.7</c:v>
                </c:pt>
                <c:pt idx="16921">
                  <c:v>1212.0999999999999</c:v>
                </c:pt>
                <c:pt idx="16922">
                  <c:v>1211.7</c:v>
                </c:pt>
                <c:pt idx="16923">
                  <c:v>1211.0999999999999</c:v>
                </c:pt>
                <c:pt idx="16924">
                  <c:v>1209.8</c:v>
                </c:pt>
                <c:pt idx="16925">
                  <c:v>1209.2</c:v>
                </c:pt>
                <c:pt idx="16926">
                  <c:v>1208.2</c:v>
                </c:pt>
                <c:pt idx="16927">
                  <c:v>1206.7</c:v>
                </c:pt>
                <c:pt idx="16928">
                  <c:v>1206.4000000000001</c:v>
                </c:pt>
                <c:pt idx="16929">
                  <c:v>1206.8</c:v>
                </c:pt>
                <c:pt idx="16930">
                  <c:v>1206.8</c:v>
                </c:pt>
                <c:pt idx="16931">
                  <c:v>1205.8</c:v>
                </c:pt>
                <c:pt idx="16932">
                  <c:v>1208.8</c:v>
                </c:pt>
                <c:pt idx="16933">
                  <c:v>1207.7</c:v>
                </c:pt>
                <c:pt idx="16934">
                  <c:v>1207.4000000000001</c:v>
                </c:pt>
                <c:pt idx="16935">
                  <c:v>1208</c:v>
                </c:pt>
                <c:pt idx="16936">
                  <c:v>1209.0999999999999</c:v>
                </c:pt>
                <c:pt idx="16937">
                  <c:v>1209.4000000000001</c:v>
                </c:pt>
                <c:pt idx="16938">
                  <c:v>1211.0999999999999</c:v>
                </c:pt>
                <c:pt idx="16939">
                  <c:v>1206.7</c:v>
                </c:pt>
                <c:pt idx="16940">
                  <c:v>1208.8</c:v>
                </c:pt>
                <c:pt idx="16941">
                  <c:v>1208.7</c:v>
                </c:pt>
                <c:pt idx="16942">
                  <c:v>1209</c:v>
                </c:pt>
                <c:pt idx="16943">
                  <c:v>1209.0999999999999</c:v>
                </c:pt>
                <c:pt idx="16944">
                  <c:v>1208.8</c:v>
                </c:pt>
                <c:pt idx="16945">
                  <c:v>1209.4000000000001</c:v>
                </c:pt>
                <c:pt idx="16946">
                  <c:v>1209.4000000000001</c:v>
                </c:pt>
                <c:pt idx="16947">
                  <c:v>1209</c:v>
                </c:pt>
                <c:pt idx="16948">
                  <c:v>1208.9000000000001</c:v>
                </c:pt>
                <c:pt idx="16949">
                  <c:v>1208.5</c:v>
                </c:pt>
                <c:pt idx="16950">
                  <c:v>1207.0999999999999</c:v>
                </c:pt>
                <c:pt idx="16951">
                  <c:v>1203</c:v>
                </c:pt>
                <c:pt idx="16952">
                  <c:v>1193.4000000000001</c:v>
                </c:pt>
                <c:pt idx="16953">
                  <c:v>1191.5</c:v>
                </c:pt>
                <c:pt idx="16954">
                  <c:v>1195</c:v>
                </c:pt>
                <c:pt idx="16955">
                  <c:v>1187.7</c:v>
                </c:pt>
                <c:pt idx="16956">
                  <c:v>1193.4000000000001</c:v>
                </c:pt>
                <c:pt idx="16957">
                  <c:v>1194</c:v>
                </c:pt>
                <c:pt idx="16958">
                  <c:v>1195</c:v>
                </c:pt>
                <c:pt idx="16959">
                  <c:v>1196.7</c:v>
                </c:pt>
                <c:pt idx="16960">
                  <c:v>1195.7</c:v>
                </c:pt>
                <c:pt idx="16961">
                  <c:v>1201.4000000000001</c:v>
                </c:pt>
                <c:pt idx="16962">
                  <c:v>1200.8</c:v>
                </c:pt>
                <c:pt idx="16963">
                  <c:v>1198.9000000000001</c:v>
                </c:pt>
                <c:pt idx="16964">
                  <c:v>1211.7</c:v>
                </c:pt>
                <c:pt idx="16965">
                  <c:v>1209</c:v>
                </c:pt>
                <c:pt idx="16966">
                  <c:v>1211.7</c:v>
                </c:pt>
                <c:pt idx="16967">
                  <c:v>1212</c:v>
                </c:pt>
                <c:pt idx="16968">
                  <c:v>1212</c:v>
                </c:pt>
                <c:pt idx="16969">
                  <c:v>1211.5999999999999</c:v>
                </c:pt>
                <c:pt idx="16970">
                  <c:v>1212.3</c:v>
                </c:pt>
                <c:pt idx="16971">
                  <c:v>1212.3</c:v>
                </c:pt>
                <c:pt idx="16972">
                  <c:v>1212</c:v>
                </c:pt>
                <c:pt idx="16973">
                  <c:v>1211.5</c:v>
                </c:pt>
                <c:pt idx="16974">
                  <c:v>1200.9000000000001</c:v>
                </c:pt>
                <c:pt idx="16975">
                  <c:v>1193.5</c:v>
                </c:pt>
                <c:pt idx="16976">
                  <c:v>1202.0999999999999</c:v>
                </c:pt>
                <c:pt idx="16977">
                  <c:v>1207</c:v>
                </c:pt>
                <c:pt idx="16978">
                  <c:v>1208.7</c:v>
                </c:pt>
                <c:pt idx="16979">
                  <c:v>1208.7</c:v>
                </c:pt>
                <c:pt idx="16980">
                  <c:v>1209.8</c:v>
                </c:pt>
                <c:pt idx="16981">
                  <c:v>1210.8</c:v>
                </c:pt>
                <c:pt idx="16982">
                  <c:v>1211.4000000000001</c:v>
                </c:pt>
                <c:pt idx="16983">
                  <c:v>1211.8</c:v>
                </c:pt>
                <c:pt idx="16984">
                  <c:v>1212.0999999999999</c:v>
                </c:pt>
                <c:pt idx="16985">
                  <c:v>1213</c:v>
                </c:pt>
                <c:pt idx="16986">
                  <c:v>1213</c:v>
                </c:pt>
                <c:pt idx="16987">
                  <c:v>1212.5999999999999</c:v>
                </c:pt>
                <c:pt idx="16988">
                  <c:v>1212.5999999999999</c:v>
                </c:pt>
                <c:pt idx="16989">
                  <c:v>1212.9000000000001</c:v>
                </c:pt>
                <c:pt idx="16990">
                  <c:v>1212.5999999999999</c:v>
                </c:pt>
                <c:pt idx="16991">
                  <c:v>1213</c:v>
                </c:pt>
                <c:pt idx="16992">
                  <c:v>1212.5</c:v>
                </c:pt>
                <c:pt idx="16993">
                  <c:v>1212.9000000000001</c:v>
                </c:pt>
                <c:pt idx="16994">
                  <c:v>1212.5999999999999</c:v>
                </c:pt>
                <c:pt idx="16995">
                  <c:v>1212.5999999999999</c:v>
                </c:pt>
                <c:pt idx="16996">
                  <c:v>1212.5999999999999</c:v>
                </c:pt>
                <c:pt idx="16997">
                  <c:v>1211.9000000000001</c:v>
                </c:pt>
                <c:pt idx="16998">
                  <c:v>1207.0999999999999</c:v>
                </c:pt>
                <c:pt idx="16999">
                  <c:v>1193.5999999999999</c:v>
                </c:pt>
                <c:pt idx="17000">
                  <c:v>1210.5999999999999</c:v>
                </c:pt>
                <c:pt idx="17001">
                  <c:v>1210</c:v>
                </c:pt>
                <c:pt idx="17002">
                  <c:v>1210.8</c:v>
                </c:pt>
                <c:pt idx="17003">
                  <c:v>1209.9000000000001</c:v>
                </c:pt>
                <c:pt idx="17004">
                  <c:v>1211.0999999999999</c:v>
                </c:pt>
                <c:pt idx="17005">
                  <c:v>1211.2</c:v>
                </c:pt>
                <c:pt idx="17006">
                  <c:v>1211.0999999999999</c:v>
                </c:pt>
                <c:pt idx="17007">
                  <c:v>1211.8</c:v>
                </c:pt>
                <c:pt idx="17008">
                  <c:v>1211.9000000000001</c:v>
                </c:pt>
                <c:pt idx="17009">
                  <c:v>1212.8</c:v>
                </c:pt>
                <c:pt idx="17010">
                  <c:v>1213.2</c:v>
                </c:pt>
                <c:pt idx="17011">
                  <c:v>1212.9000000000001</c:v>
                </c:pt>
                <c:pt idx="17012">
                  <c:v>1213.5999999999999</c:v>
                </c:pt>
                <c:pt idx="17013">
                  <c:v>1213.2</c:v>
                </c:pt>
                <c:pt idx="17014">
                  <c:v>1213.5</c:v>
                </c:pt>
                <c:pt idx="17015">
                  <c:v>1213.2</c:v>
                </c:pt>
                <c:pt idx="17016">
                  <c:v>1213.2</c:v>
                </c:pt>
                <c:pt idx="17017">
                  <c:v>1213.0999999999999</c:v>
                </c:pt>
                <c:pt idx="17018">
                  <c:v>1212.8</c:v>
                </c:pt>
                <c:pt idx="17019">
                  <c:v>1213.2</c:v>
                </c:pt>
                <c:pt idx="17020">
                  <c:v>1213.2</c:v>
                </c:pt>
                <c:pt idx="17021">
                  <c:v>1212.5</c:v>
                </c:pt>
                <c:pt idx="17022">
                  <c:v>1199.5</c:v>
                </c:pt>
                <c:pt idx="17023">
                  <c:v>1195.7</c:v>
                </c:pt>
                <c:pt idx="17024">
                  <c:v>1209.0999999999999</c:v>
                </c:pt>
                <c:pt idx="17025">
                  <c:v>1210</c:v>
                </c:pt>
                <c:pt idx="17026">
                  <c:v>1212.4000000000001</c:v>
                </c:pt>
                <c:pt idx="17027">
                  <c:v>1208.2</c:v>
                </c:pt>
                <c:pt idx="17028">
                  <c:v>1212.7</c:v>
                </c:pt>
                <c:pt idx="17029">
                  <c:v>1212</c:v>
                </c:pt>
                <c:pt idx="17030">
                  <c:v>1210.5</c:v>
                </c:pt>
                <c:pt idx="17031">
                  <c:v>1211.5</c:v>
                </c:pt>
                <c:pt idx="17032">
                  <c:v>1212.2</c:v>
                </c:pt>
                <c:pt idx="17033">
                  <c:v>1212.4000000000001</c:v>
                </c:pt>
                <c:pt idx="17034">
                  <c:v>1212.8</c:v>
                </c:pt>
                <c:pt idx="17035">
                  <c:v>1212.4000000000001</c:v>
                </c:pt>
                <c:pt idx="17036">
                  <c:v>1213.8</c:v>
                </c:pt>
                <c:pt idx="17037">
                  <c:v>1213.8</c:v>
                </c:pt>
                <c:pt idx="17038">
                  <c:v>1213.5</c:v>
                </c:pt>
                <c:pt idx="17039">
                  <c:v>1213.7</c:v>
                </c:pt>
                <c:pt idx="17040">
                  <c:v>1213.4000000000001</c:v>
                </c:pt>
                <c:pt idx="17041">
                  <c:v>1213.7</c:v>
                </c:pt>
                <c:pt idx="17042">
                  <c:v>1213.8</c:v>
                </c:pt>
                <c:pt idx="17043">
                  <c:v>1213.4000000000001</c:v>
                </c:pt>
                <c:pt idx="17044">
                  <c:v>1212.7</c:v>
                </c:pt>
                <c:pt idx="17045">
                  <c:v>1211.4000000000001</c:v>
                </c:pt>
                <c:pt idx="17046">
                  <c:v>1210.9000000000001</c:v>
                </c:pt>
                <c:pt idx="17047">
                  <c:v>1205.9000000000001</c:v>
                </c:pt>
                <c:pt idx="17048">
                  <c:v>1209.4000000000001</c:v>
                </c:pt>
                <c:pt idx="17049">
                  <c:v>1206</c:v>
                </c:pt>
                <c:pt idx="17050">
                  <c:v>1211.9000000000001</c:v>
                </c:pt>
                <c:pt idx="17051">
                  <c:v>1211.5999999999999</c:v>
                </c:pt>
                <c:pt idx="17052">
                  <c:v>1212.7</c:v>
                </c:pt>
                <c:pt idx="17053">
                  <c:v>1211.7</c:v>
                </c:pt>
                <c:pt idx="17054">
                  <c:v>1211</c:v>
                </c:pt>
                <c:pt idx="17055">
                  <c:v>1211.5999999999999</c:v>
                </c:pt>
                <c:pt idx="17056">
                  <c:v>1214.2</c:v>
                </c:pt>
                <c:pt idx="17057">
                  <c:v>1214.4000000000001</c:v>
                </c:pt>
                <c:pt idx="17058">
                  <c:v>1214.0999999999999</c:v>
                </c:pt>
                <c:pt idx="17059">
                  <c:v>1214.8</c:v>
                </c:pt>
                <c:pt idx="17060">
                  <c:v>1215.4000000000001</c:v>
                </c:pt>
                <c:pt idx="17061">
                  <c:v>1210.0999999999999</c:v>
                </c:pt>
                <c:pt idx="17062">
                  <c:v>1204.8</c:v>
                </c:pt>
                <c:pt idx="17063">
                  <c:v>1211</c:v>
                </c:pt>
                <c:pt idx="17064">
                  <c:v>1215.2</c:v>
                </c:pt>
                <c:pt idx="17065">
                  <c:v>1214.9000000000001</c:v>
                </c:pt>
                <c:pt idx="17066">
                  <c:v>1215.2</c:v>
                </c:pt>
                <c:pt idx="17067">
                  <c:v>1215</c:v>
                </c:pt>
                <c:pt idx="17068">
                  <c:v>1214.7</c:v>
                </c:pt>
                <c:pt idx="17069">
                  <c:v>1215.3</c:v>
                </c:pt>
                <c:pt idx="17070">
                  <c:v>1208.0999999999999</c:v>
                </c:pt>
                <c:pt idx="17071">
                  <c:v>1202.8</c:v>
                </c:pt>
                <c:pt idx="17072">
                  <c:v>1194.5999999999999</c:v>
                </c:pt>
                <c:pt idx="17073">
                  <c:v>1205.9000000000001</c:v>
                </c:pt>
                <c:pt idx="17074">
                  <c:v>1210.5999999999999</c:v>
                </c:pt>
                <c:pt idx="17075">
                  <c:v>1209.8</c:v>
                </c:pt>
                <c:pt idx="17076">
                  <c:v>1212.9000000000001</c:v>
                </c:pt>
                <c:pt idx="17077">
                  <c:v>1212.2</c:v>
                </c:pt>
                <c:pt idx="17078">
                  <c:v>1215.8</c:v>
                </c:pt>
                <c:pt idx="17079">
                  <c:v>1216.2</c:v>
                </c:pt>
                <c:pt idx="17080">
                  <c:v>1214.0999999999999</c:v>
                </c:pt>
                <c:pt idx="17081">
                  <c:v>1212.7</c:v>
                </c:pt>
                <c:pt idx="17082">
                  <c:v>1216.2</c:v>
                </c:pt>
                <c:pt idx="17083">
                  <c:v>1214.5999999999999</c:v>
                </c:pt>
                <c:pt idx="17084">
                  <c:v>1214.2</c:v>
                </c:pt>
                <c:pt idx="17085">
                  <c:v>1216.9000000000001</c:v>
                </c:pt>
                <c:pt idx="17086">
                  <c:v>1217.2</c:v>
                </c:pt>
                <c:pt idx="17087">
                  <c:v>1216.9000000000001</c:v>
                </c:pt>
                <c:pt idx="17088">
                  <c:v>1212.9000000000001</c:v>
                </c:pt>
                <c:pt idx="17089">
                  <c:v>1216.5999999999999</c:v>
                </c:pt>
                <c:pt idx="17090">
                  <c:v>1216.9000000000001</c:v>
                </c:pt>
                <c:pt idx="17091">
                  <c:v>1216.2</c:v>
                </c:pt>
                <c:pt idx="17092">
                  <c:v>1219.3</c:v>
                </c:pt>
                <c:pt idx="17093">
                  <c:v>1209.2</c:v>
                </c:pt>
                <c:pt idx="17094">
                  <c:v>1209.0999999999999</c:v>
                </c:pt>
                <c:pt idx="17095">
                  <c:v>1207.5</c:v>
                </c:pt>
                <c:pt idx="17096">
                  <c:v>1212.5</c:v>
                </c:pt>
                <c:pt idx="17097">
                  <c:v>1222.8</c:v>
                </c:pt>
                <c:pt idx="17098">
                  <c:v>1204.5</c:v>
                </c:pt>
                <c:pt idx="17099">
                  <c:v>1211.5</c:v>
                </c:pt>
                <c:pt idx="17100">
                  <c:v>1212</c:v>
                </c:pt>
                <c:pt idx="17101">
                  <c:v>1207.3</c:v>
                </c:pt>
                <c:pt idx="17102">
                  <c:v>1214.4000000000001</c:v>
                </c:pt>
                <c:pt idx="17103">
                  <c:v>1217.0999999999999</c:v>
                </c:pt>
                <c:pt idx="17104">
                  <c:v>1212</c:v>
                </c:pt>
                <c:pt idx="17105">
                  <c:v>1214.8</c:v>
                </c:pt>
                <c:pt idx="17106">
                  <c:v>1215.5</c:v>
                </c:pt>
                <c:pt idx="17107">
                  <c:v>1217.5</c:v>
                </c:pt>
                <c:pt idx="17108">
                  <c:v>1214.0999999999999</c:v>
                </c:pt>
                <c:pt idx="17109">
                  <c:v>1217.8</c:v>
                </c:pt>
                <c:pt idx="17110">
                  <c:v>1216.8</c:v>
                </c:pt>
                <c:pt idx="17111">
                  <c:v>1218.4000000000001</c:v>
                </c:pt>
                <c:pt idx="17112">
                  <c:v>1215.0999999999999</c:v>
                </c:pt>
                <c:pt idx="17113">
                  <c:v>1217.5999999999999</c:v>
                </c:pt>
                <c:pt idx="17114">
                  <c:v>1215.2</c:v>
                </c:pt>
                <c:pt idx="17115">
                  <c:v>1217.9000000000001</c:v>
                </c:pt>
                <c:pt idx="17116">
                  <c:v>1218.5999999999999</c:v>
                </c:pt>
                <c:pt idx="17117">
                  <c:v>1217.5</c:v>
                </c:pt>
                <c:pt idx="17118">
                  <c:v>1221.5999999999999</c:v>
                </c:pt>
                <c:pt idx="17119">
                  <c:v>1216.4000000000001</c:v>
                </c:pt>
                <c:pt idx="17120">
                  <c:v>1214.9000000000001</c:v>
                </c:pt>
                <c:pt idx="17121">
                  <c:v>1214.2</c:v>
                </c:pt>
                <c:pt idx="17122">
                  <c:v>1212.9000000000001</c:v>
                </c:pt>
                <c:pt idx="17123">
                  <c:v>1213.4000000000001</c:v>
                </c:pt>
                <c:pt idx="17124">
                  <c:v>1217.4000000000001</c:v>
                </c:pt>
                <c:pt idx="17125">
                  <c:v>1218.3</c:v>
                </c:pt>
                <c:pt idx="17126">
                  <c:v>1217.5999999999999</c:v>
                </c:pt>
                <c:pt idx="17127">
                  <c:v>1217.0999999999999</c:v>
                </c:pt>
                <c:pt idx="17128">
                  <c:v>1217.2</c:v>
                </c:pt>
                <c:pt idx="17129">
                  <c:v>1217.0999999999999</c:v>
                </c:pt>
                <c:pt idx="17130">
                  <c:v>1216.9000000000001</c:v>
                </c:pt>
                <c:pt idx="17131">
                  <c:v>1216.4000000000001</c:v>
                </c:pt>
                <c:pt idx="17132">
                  <c:v>1215.9000000000001</c:v>
                </c:pt>
                <c:pt idx="17133">
                  <c:v>1215.4000000000001</c:v>
                </c:pt>
                <c:pt idx="17134">
                  <c:v>1216.5999999999999</c:v>
                </c:pt>
                <c:pt idx="17135">
                  <c:v>1216.3</c:v>
                </c:pt>
                <c:pt idx="17136">
                  <c:v>1214</c:v>
                </c:pt>
                <c:pt idx="17137">
                  <c:v>1216.4000000000001</c:v>
                </c:pt>
                <c:pt idx="17138">
                  <c:v>1215</c:v>
                </c:pt>
                <c:pt idx="17139">
                  <c:v>1214.9000000000001</c:v>
                </c:pt>
                <c:pt idx="17140">
                  <c:v>1214.4000000000001</c:v>
                </c:pt>
                <c:pt idx="17141">
                  <c:v>1213.5</c:v>
                </c:pt>
                <c:pt idx="17142">
                  <c:v>1211.8</c:v>
                </c:pt>
                <c:pt idx="17143">
                  <c:v>1213</c:v>
                </c:pt>
                <c:pt idx="17144">
                  <c:v>1205.5</c:v>
                </c:pt>
                <c:pt idx="17145">
                  <c:v>1211.5</c:v>
                </c:pt>
                <c:pt idx="17146">
                  <c:v>1210.3</c:v>
                </c:pt>
                <c:pt idx="17147">
                  <c:v>1218.4000000000001</c:v>
                </c:pt>
                <c:pt idx="17148">
                  <c:v>1211.4000000000001</c:v>
                </c:pt>
                <c:pt idx="17149">
                  <c:v>1211.3</c:v>
                </c:pt>
                <c:pt idx="17150">
                  <c:v>1213.8</c:v>
                </c:pt>
                <c:pt idx="17151">
                  <c:v>1215.3</c:v>
                </c:pt>
                <c:pt idx="17152">
                  <c:v>1216.5</c:v>
                </c:pt>
                <c:pt idx="17153">
                  <c:v>1214.7</c:v>
                </c:pt>
                <c:pt idx="17154">
                  <c:v>1212.9000000000001</c:v>
                </c:pt>
                <c:pt idx="17155">
                  <c:v>1214</c:v>
                </c:pt>
                <c:pt idx="17156">
                  <c:v>1212</c:v>
                </c:pt>
                <c:pt idx="17157">
                  <c:v>1215.3</c:v>
                </c:pt>
                <c:pt idx="17158">
                  <c:v>1225.4000000000001</c:v>
                </c:pt>
                <c:pt idx="17159">
                  <c:v>1225.4000000000001</c:v>
                </c:pt>
                <c:pt idx="17160">
                  <c:v>1225.0999999999999</c:v>
                </c:pt>
                <c:pt idx="17161">
                  <c:v>1224.8</c:v>
                </c:pt>
                <c:pt idx="17162">
                  <c:v>1225.4000000000001</c:v>
                </c:pt>
                <c:pt idx="17163">
                  <c:v>1224.7</c:v>
                </c:pt>
                <c:pt idx="17164">
                  <c:v>1224.8</c:v>
                </c:pt>
                <c:pt idx="17165">
                  <c:v>1224.5999999999999</c:v>
                </c:pt>
                <c:pt idx="17166">
                  <c:v>1221.4000000000001</c:v>
                </c:pt>
                <c:pt idx="17167">
                  <c:v>1221</c:v>
                </c:pt>
                <c:pt idx="17168">
                  <c:v>1225.4000000000001</c:v>
                </c:pt>
                <c:pt idx="17169">
                  <c:v>1221.5</c:v>
                </c:pt>
                <c:pt idx="17170">
                  <c:v>1218.0999999999999</c:v>
                </c:pt>
                <c:pt idx="17171">
                  <c:v>1221.3</c:v>
                </c:pt>
                <c:pt idx="17172">
                  <c:v>1221</c:v>
                </c:pt>
                <c:pt idx="17173">
                  <c:v>1220.2</c:v>
                </c:pt>
                <c:pt idx="17174">
                  <c:v>1220.5</c:v>
                </c:pt>
                <c:pt idx="17175">
                  <c:v>1220.9000000000001</c:v>
                </c:pt>
                <c:pt idx="17176">
                  <c:v>1225</c:v>
                </c:pt>
                <c:pt idx="17177">
                  <c:v>1225.2</c:v>
                </c:pt>
                <c:pt idx="17178">
                  <c:v>1218.7</c:v>
                </c:pt>
                <c:pt idx="17179">
                  <c:v>1217.3</c:v>
                </c:pt>
                <c:pt idx="17180">
                  <c:v>1217</c:v>
                </c:pt>
                <c:pt idx="17181">
                  <c:v>1217.7</c:v>
                </c:pt>
                <c:pt idx="17182">
                  <c:v>1217.7</c:v>
                </c:pt>
                <c:pt idx="17183">
                  <c:v>1214.7</c:v>
                </c:pt>
                <c:pt idx="17184">
                  <c:v>1214.4000000000001</c:v>
                </c:pt>
                <c:pt idx="17185">
                  <c:v>1214.4000000000001</c:v>
                </c:pt>
                <c:pt idx="17186">
                  <c:v>1214.4000000000001</c:v>
                </c:pt>
                <c:pt idx="17187">
                  <c:v>1214.3</c:v>
                </c:pt>
                <c:pt idx="17188">
                  <c:v>1214.2</c:v>
                </c:pt>
                <c:pt idx="17189">
                  <c:v>1213.8</c:v>
                </c:pt>
                <c:pt idx="17190">
                  <c:v>1195.3</c:v>
                </c:pt>
                <c:pt idx="17191">
                  <c:v>1192.0999999999999</c:v>
                </c:pt>
                <c:pt idx="17192">
                  <c:v>1210.0999999999999</c:v>
                </c:pt>
                <c:pt idx="17193">
                  <c:v>1210.7</c:v>
                </c:pt>
                <c:pt idx="17194">
                  <c:v>1210.9000000000001</c:v>
                </c:pt>
                <c:pt idx="17195">
                  <c:v>1208.5999999999999</c:v>
                </c:pt>
                <c:pt idx="17196">
                  <c:v>1210.4000000000001</c:v>
                </c:pt>
                <c:pt idx="17197">
                  <c:v>1209.0999999999999</c:v>
                </c:pt>
                <c:pt idx="17198">
                  <c:v>1212.0999999999999</c:v>
                </c:pt>
                <c:pt idx="17199">
                  <c:v>1214</c:v>
                </c:pt>
                <c:pt idx="17200">
                  <c:v>1214.3</c:v>
                </c:pt>
                <c:pt idx="17201">
                  <c:v>1214.3</c:v>
                </c:pt>
                <c:pt idx="17202">
                  <c:v>1214.7</c:v>
                </c:pt>
                <c:pt idx="17203">
                  <c:v>1214.4000000000001</c:v>
                </c:pt>
                <c:pt idx="17204">
                  <c:v>1214</c:v>
                </c:pt>
                <c:pt idx="17205">
                  <c:v>1215.4000000000001</c:v>
                </c:pt>
                <c:pt idx="17206">
                  <c:v>1215.4000000000001</c:v>
                </c:pt>
                <c:pt idx="17207">
                  <c:v>1215</c:v>
                </c:pt>
                <c:pt idx="17208">
                  <c:v>1215</c:v>
                </c:pt>
                <c:pt idx="17209">
                  <c:v>1214.5</c:v>
                </c:pt>
                <c:pt idx="17210">
                  <c:v>1214.7</c:v>
                </c:pt>
                <c:pt idx="17211">
                  <c:v>1214.3</c:v>
                </c:pt>
                <c:pt idx="17212">
                  <c:v>1213</c:v>
                </c:pt>
                <c:pt idx="17213">
                  <c:v>1210.5999999999999</c:v>
                </c:pt>
                <c:pt idx="17214">
                  <c:v>1208.7</c:v>
                </c:pt>
                <c:pt idx="17215">
                  <c:v>1194.0999999999999</c:v>
                </c:pt>
                <c:pt idx="17216">
                  <c:v>1209.3</c:v>
                </c:pt>
                <c:pt idx="17217">
                  <c:v>1209.7</c:v>
                </c:pt>
                <c:pt idx="17218">
                  <c:v>1211.3</c:v>
                </c:pt>
                <c:pt idx="17219">
                  <c:v>1213</c:v>
                </c:pt>
                <c:pt idx="17220">
                  <c:v>1212.5999999999999</c:v>
                </c:pt>
                <c:pt idx="17221">
                  <c:v>1214.2</c:v>
                </c:pt>
                <c:pt idx="17222">
                  <c:v>1215</c:v>
                </c:pt>
                <c:pt idx="17223">
                  <c:v>1216.2</c:v>
                </c:pt>
                <c:pt idx="17224">
                  <c:v>1215.5999999999999</c:v>
                </c:pt>
                <c:pt idx="17225">
                  <c:v>1210.9000000000001</c:v>
                </c:pt>
                <c:pt idx="17226">
                  <c:v>1217.2</c:v>
                </c:pt>
                <c:pt idx="17227">
                  <c:v>1217.9000000000001</c:v>
                </c:pt>
                <c:pt idx="17228">
                  <c:v>1218.2</c:v>
                </c:pt>
                <c:pt idx="17229">
                  <c:v>1217.9000000000001</c:v>
                </c:pt>
                <c:pt idx="17230">
                  <c:v>1218.5</c:v>
                </c:pt>
                <c:pt idx="17231">
                  <c:v>1218.5</c:v>
                </c:pt>
                <c:pt idx="17232">
                  <c:v>1217.2</c:v>
                </c:pt>
                <c:pt idx="17233">
                  <c:v>1218.2</c:v>
                </c:pt>
                <c:pt idx="17234">
                  <c:v>1218</c:v>
                </c:pt>
                <c:pt idx="17235">
                  <c:v>1216.5999999999999</c:v>
                </c:pt>
                <c:pt idx="17236">
                  <c:v>1213</c:v>
                </c:pt>
                <c:pt idx="17237">
                  <c:v>1210.5999999999999</c:v>
                </c:pt>
                <c:pt idx="17238">
                  <c:v>1206.4000000000001</c:v>
                </c:pt>
                <c:pt idx="17239">
                  <c:v>1215.0999999999999</c:v>
                </c:pt>
                <c:pt idx="17240">
                  <c:v>1213.5</c:v>
                </c:pt>
                <c:pt idx="17241">
                  <c:v>1217</c:v>
                </c:pt>
                <c:pt idx="17242">
                  <c:v>1211.3</c:v>
                </c:pt>
                <c:pt idx="17243">
                  <c:v>1215.7</c:v>
                </c:pt>
                <c:pt idx="17244">
                  <c:v>1215.2</c:v>
                </c:pt>
                <c:pt idx="17245">
                  <c:v>1218</c:v>
                </c:pt>
                <c:pt idx="17246">
                  <c:v>1220.0999999999999</c:v>
                </c:pt>
                <c:pt idx="17247">
                  <c:v>1221</c:v>
                </c:pt>
                <c:pt idx="17248">
                  <c:v>1222.0999999999999</c:v>
                </c:pt>
                <c:pt idx="17249">
                  <c:v>1222.5</c:v>
                </c:pt>
                <c:pt idx="17250">
                  <c:v>1222.3</c:v>
                </c:pt>
                <c:pt idx="17251">
                  <c:v>1222.5</c:v>
                </c:pt>
                <c:pt idx="17252">
                  <c:v>1221.9000000000001</c:v>
                </c:pt>
                <c:pt idx="17253">
                  <c:v>1219.5</c:v>
                </c:pt>
                <c:pt idx="17254">
                  <c:v>1222.9000000000001</c:v>
                </c:pt>
                <c:pt idx="17255">
                  <c:v>1221.2</c:v>
                </c:pt>
                <c:pt idx="17256">
                  <c:v>1222.9000000000001</c:v>
                </c:pt>
                <c:pt idx="17257">
                  <c:v>1222.9000000000001</c:v>
                </c:pt>
                <c:pt idx="17258">
                  <c:v>1221.5</c:v>
                </c:pt>
                <c:pt idx="17259">
                  <c:v>1222.8</c:v>
                </c:pt>
                <c:pt idx="17260">
                  <c:v>1222</c:v>
                </c:pt>
                <c:pt idx="17261">
                  <c:v>1215.5999999999999</c:v>
                </c:pt>
                <c:pt idx="17262">
                  <c:v>1218.9000000000001</c:v>
                </c:pt>
                <c:pt idx="17263">
                  <c:v>1217</c:v>
                </c:pt>
                <c:pt idx="17264">
                  <c:v>1216.7</c:v>
                </c:pt>
                <c:pt idx="17265">
                  <c:v>1218.5</c:v>
                </c:pt>
                <c:pt idx="17266">
                  <c:v>1216.7</c:v>
                </c:pt>
                <c:pt idx="17267">
                  <c:v>1219.4000000000001</c:v>
                </c:pt>
                <c:pt idx="17268">
                  <c:v>1220.8</c:v>
                </c:pt>
                <c:pt idx="17269">
                  <c:v>1220.9000000000001</c:v>
                </c:pt>
                <c:pt idx="17270">
                  <c:v>1214.8</c:v>
                </c:pt>
                <c:pt idx="17271">
                  <c:v>1216.5999999999999</c:v>
                </c:pt>
                <c:pt idx="17272">
                  <c:v>1221.8</c:v>
                </c:pt>
                <c:pt idx="17273">
                  <c:v>1220.4000000000001</c:v>
                </c:pt>
                <c:pt idx="17274">
                  <c:v>1223.0999999999999</c:v>
                </c:pt>
                <c:pt idx="17275">
                  <c:v>1221.4000000000001</c:v>
                </c:pt>
                <c:pt idx="17276">
                  <c:v>1216.4000000000001</c:v>
                </c:pt>
                <c:pt idx="17277">
                  <c:v>1223.0999999999999</c:v>
                </c:pt>
                <c:pt idx="17278">
                  <c:v>1222.7</c:v>
                </c:pt>
                <c:pt idx="17279">
                  <c:v>1222.8</c:v>
                </c:pt>
                <c:pt idx="17280">
                  <c:v>1222.4000000000001</c:v>
                </c:pt>
                <c:pt idx="17281">
                  <c:v>1221.0999999999999</c:v>
                </c:pt>
                <c:pt idx="17282">
                  <c:v>1221.5</c:v>
                </c:pt>
                <c:pt idx="17283">
                  <c:v>1218.4000000000001</c:v>
                </c:pt>
                <c:pt idx="17284">
                  <c:v>1220.5999999999999</c:v>
                </c:pt>
                <c:pt idx="17285">
                  <c:v>1219.5999999999999</c:v>
                </c:pt>
                <c:pt idx="17286">
                  <c:v>1217.8</c:v>
                </c:pt>
                <c:pt idx="17287">
                  <c:v>1211.0999999999999</c:v>
                </c:pt>
                <c:pt idx="17288">
                  <c:v>1215.8</c:v>
                </c:pt>
                <c:pt idx="17289">
                  <c:v>1216.0999999999999</c:v>
                </c:pt>
                <c:pt idx="17290">
                  <c:v>1210.2</c:v>
                </c:pt>
                <c:pt idx="17291">
                  <c:v>1215.5999999999999</c:v>
                </c:pt>
                <c:pt idx="17292">
                  <c:v>1215.8</c:v>
                </c:pt>
                <c:pt idx="17293">
                  <c:v>1225</c:v>
                </c:pt>
                <c:pt idx="17294">
                  <c:v>1212.8</c:v>
                </c:pt>
                <c:pt idx="17295">
                  <c:v>1219</c:v>
                </c:pt>
                <c:pt idx="17296">
                  <c:v>1218.4000000000001</c:v>
                </c:pt>
                <c:pt idx="17297">
                  <c:v>1219</c:v>
                </c:pt>
                <c:pt idx="17298">
                  <c:v>1218.4000000000001</c:v>
                </c:pt>
                <c:pt idx="17299">
                  <c:v>1219</c:v>
                </c:pt>
                <c:pt idx="17300">
                  <c:v>1219</c:v>
                </c:pt>
                <c:pt idx="17301">
                  <c:v>1220</c:v>
                </c:pt>
                <c:pt idx="17302">
                  <c:v>1219.7</c:v>
                </c:pt>
                <c:pt idx="17303">
                  <c:v>1219.7</c:v>
                </c:pt>
                <c:pt idx="17304">
                  <c:v>1220</c:v>
                </c:pt>
                <c:pt idx="17305">
                  <c:v>1219.7</c:v>
                </c:pt>
                <c:pt idx="17306">
                  <c:v>1219.4000000000001</c:v>
                </c:pt>
                <c:pt idx="17307">
                  <c:v>1219.3</c:v>
                </c:pt>
                <c:pt idx="17308">
                  <c:v>1219.2</c:v>
                </c:pt>
                <c:pt idx="17309">
                  <c:v>1217.5</c:v>
                </c:pt>
                <c:pt idx="17310">
                  <c:v>1218.2</c:v>
                </c:pt>
                <c:pt idx="17311">
                  <c:v>1217.9000000000001</c:v>
                </c:pt>
                <c:pt idx="17312">
                  <c:v>1218</c:v>
                </c:pt>
                <c:pt idx="17313">
                  <c:v>1219</c:v>
                </c:pt>
                <c:pt idx="17314">
                  <c:v>1216.4000000000001</c:v>
                </c:pt>
                <c:pt idx="17315">
                  <c:v>1213.3</c:v>
                </c:pt>
                <c:pt idx="17316">
                  <c:v>1217.7</c:v>
                </c:pt>
                <c:pt idx="17317">
                  <c:v>1218.2</c:v>
                </c:pt>
                <c:pt idx="17318">
                  <c:v>1218.4000000000001</c:v>
                </c:pt>
                <c:pt idx="17319">
                  <c:v>1219.9000000000001</c:v>
                </c:pt>
                <c:pt idx="17320">
                  <c:v>1220.2</c:v>
                </c:pt>
                <c:pt idx="17321">
                  <c:v>1219.7</c:v>
                </c:pt>
                <c:pt idx="17322">
                  <c:v>1218</c:v>
                </c:pt>
                <c:pt idx="17323">
                  <c:v>1215.4000000000001</c:v>
                </c:pt>
                <c:pt idx="17324">
                  <c:v>1219</c:v>
                </c:pt>
                <c:pt idx="17325">
                  <c:v>1219.0999999999999</c:v>
                </c:pt>
                <c:pt idx="17326">
                  <c:v>1219.0999999999999</c:v>
                </c:pt>
                <c:pt idx="17327">
                  <c:v>1218.0999999999999</c:v>
                </c:pt>
                <c:pt idx="17328">
                  <c:v>1218.4000000000001</c:v>
                </c:pt>
                <c:pt idx="17329">
                  <c:v>1218.4000000000001</c:v>
                </c:pt>
                <c:pt idx="17330">
                  <c:v>1218.0999999999999</c:v>
                </c:pt>
                <c:pt idx="17331">
                  <c:v>1217.4000000000001</c:v>
                </c:pt>
                <c:pt idx="17332">
                  <c:v>1217.8</c:v>
                </c:pt>
                <c:pt idx="17333">
                  <c:v>1216.9000000000001</c:v>
                </c:pt>
                <c:pt idx="17334">
                  <c:v>1214.5999999999999</c:v>
                </c:pt>
                <c:pt idx="17335">
                  <c:v>1210.9000000000001</c:v>
                </c:pt>
                <c:pt idx="17336">
                  <c:v>1210.5</c:v>
                </c:pt>
                <c:pt idx="17337">
                  <c:v>1208.7</c:v>
                </c:pt>
                <c:pt idx="17338">
                  <c:v>1212.2</c:v>
                </c:pt>
                <c:pt idx="17339">
                  <c:v>1215.5999999999999</c:v>
                </c:pt>
                <c:pt idx="17340">
                  <c:v>1215.2</c:v>
                </c:pt>
                <c:pt idx="17341">
                  <c:v>1214.5</c:v>
                </c:pt>
                <c:pt idx="17342">
                  <c:v>1215.5</c:v>
                </c:pt>
                <c:pt idx="17343">
                  <c:v>1216</c:v>
                </c:pt>
                <c:pt idx="17344">
                  <c:v>1215.5999999999999</c:v>
                </c:pt>
                <c:pt idx="17345">
                  <c:v>1215.0999999999999</c:v>
                </c:pt>
                <c:pt idx="17346">
                  <c:v>1215.0999999999999</c:v>
                </c:pt>
                <c:pt idx="17347">
                  <c:v>1214.9000000000001</c:v>
                </c:pt>
                <c:pt idx="17348">
                  <c:v>1214.9000000000001</c:v>
                </c:pt>
                <c:pt idx="17349">
                  <c:v>1214.5</c:v>
                </c:pt>
                <c:pt idx="17350">
                  <c:v>1214.8</c:v>
                </c:pt>
                <c:pt idx="17351">
                  <c:v>1214.5</c:v>
                </c:pt>
                <c:pt idx="17352">
                  <c:v>1214.5999999999999</c:v>
                </c:pt>
                <c:pt idx="17353">
                  <c:v>1214.2</c:v>
                </c:pt>
                <c:pt idx="17354">
                  <c:v>1212.5999999999999</c:v>
                </c:pt>
                <c:pt idx="17355">
                  <c:v>1209.5</c:v>
                </c:pt>
                <c:pt idx="17356">
                  <c:v>1212.9000000000001</c:v>
                </c:pt>
                <c:pt idx="17357">
                  <c:v>1212.2</c:v>
                </c:pt>
                <c:pt idx="17358">
                  <c:v>1212.8</c:v>
                </c:pt>
                <c:pt idx="17359">
                  <c:v>1207.8</c:v>
                </c:pt>
                <c:pt idx="17360">
                  <c:v>1210.9000000000001</c:v>
                </c:pt>
                <c:pt idx="17361">
                  <c:v>1210.0999999999999</c:v>
                </c:pt>
                <c:pt idx="17362">
                  <c:v>1212.2</c:v>
                </c:pt>
                <c:pt idx="17363">
                  <c:v>1213.3</c:v>
                </c:pt>
                <c:pt idx="17364">
                  <c:v>1212.5</c:v>
                </c:pt>
                <c:pt idx="17365">
                  <c:v>1213.8</c:v>
                </c:pt>
                <c:pt idx="17366">
                  <c:v>1213.8</c:v>
                </c:pt>
                <c:pt idx="17367">
                  <c:v>1214.7</c:v>
                </c:pt>
                <c:pt idx="17368">
                  <c:v>1215.0999999999999</c:v>
                </c:pt>
                <c:pt idx="17369">
                  <c:v>1215.4000000000001</c:v>
                </c:pt>
                <c:pt idx="17370">
                  <c:v>1215.4000000000001</c:v>
                </c:pt>
                <c:pt idx="17371">
                  <c:v>1215.7</c:v>
                </c:pt>
                <c:pt idx="17372">
                  <c:v>1215.8</c:v>
                </c:pt>
                <c:pt idx="17373">
                  <c:v>1215.4000000000001</c:v>
                </c:pt>
                <c:pt idx="17374">
                  <c:v>1216.8</c:v>
                </c:pt>
                <c:pt idx="17375">
                  <c:v>1213.5</c:v>
                </c:pt>
                <c:pt idx="17376">
                  <c:v>1216.0999999999999</c:v>
                </c:pt>
                <c:pt idx="17377">
                  <c:v>1216.2</c:v>
                </c:pt>
                <c:pt idx="17378">
                  <c:v>1216.2</c:v>
                </c:pt>
                <c:pt idx="17379">
                  <c:v>1216.4000000000001</c:v>
                </c:pt>
                <c:pt idx="17380">
                  <c:v>1215.7</c:v>
                </c:pt>
                <c:pt idx="17381">
                  <c:v>1216</c:v>
                </c:pt>
                <c:pt idx="17382">
                  <c:v>1211.9000000000001</c:v>
                </c:pt>
                <c:pt idx="17383">
                  <c:v>1197.8</c:v>
                </c:pt>
                <c:pt idx="17384">
                  <c:v>1210</c:v>
                </c:pt>
                <c:pt idx="17385">
                  <c:v>1210.5999999999999</c:v>
                </c:pt>
                <c:pt idx="17386">
                  <c:v>1211.2</c:v>
                </c:pt>
                <c:pt idx="17387">
                  <c:v>1210.8</c:v>
                </c:pt>
                <c:pt idx="17388">
                  <c:v>1210.7</c:v>
                </c:pt>
                <c:pt idx="17389">
                  <c:v>1214.3</c:v>
                </c:pt>
                <c:pt idx="17390">
                  <c:v>1214.0999999999999</c:v>
                </c:pt>
                <c:pt idx="17391">
                  <c:v>1214.0999999999999</c:v>
                </c:pt>
                <c:pt idx="17392">
                  <c:v>1214.0999999999999</c:v>
                </c:pt>
                <c:pt idx="17393">
                  <c:v>1210.8</c:v>
                </c:pt>
                <c:pt idx="17394">
                  <c:v>1214.5</c:v>
                </c:pt>
                <c:pt idx="17395">
                  <c:v>1214.0999999999999</c:v>
                </c:pt>
                <c:pt idx="17396">
                  <c:v>1215.2</c:v>
                </c:pt>
                <c:pt idx="17397">
                  <c:v>1214.5999999999999</c:v>
                </c:pt>
                <c:pt idx="17398">
                  <c:v>1215.2</c:v>
                </c:pt>
                <c:pt idx="17399">
                  <c:v>1214.8</c:v>
                </c:pt>
                <c:pt idx="17400">
                  <c:v>1214.9000000000001</c:v>
                </c:pt>
                <c:pt idx="17401">
                  <c:v>1214.8</c:v>
                </c:pt>
                <c:pt idx="17402">
                  <c:v>1214.5</c:v>
                </c:pt>
                <c:pt idx="17403">
                  <c:v>1214.2</c:v>
                </c:pt>
                <c:pt idx="17404">
                  <c:v>1215.0999999999999</c:v>
                </c:pt>
                <c:pt idx="17405">
                  <c:v>1218.5999999999999</c:v>
                </c:pt>
                <c:pt idx="17406">
                  <c:v>1216.5999999999999</c:v>
                </c:pt>
                <c:pt idx="17407">
                  <c:v>1208.4000000000001</c:v>
                </c:pt>
                <c:pt idx="17408">
                  <c:v>1213.4000000000001</c:v>
                </c:pt>
                <c:pt idx="17409">
                  <c:v>1218.8</c:v>
                </c:pt>
                <c:pt idx="17410">
                  <c:v>1216.3</c:v>
                </c:pt>
                <c:pt idx="17411">
                  <c:v>1217.9000000000001</c:v>
                </c:pt>
                <c:pt idx="17412">
                  <c:v>1217.7</c:v>
                </c:pt>
                <c:pt idx="17413">
                  <c:v>1217.5</c:v>
                </c:pt>
                <c:pt idx="17414">
                  <c:v>1216.5999999999999</c:v>
                </c:pt>
                <c:pt idx="17415">
                  <c:v>1217.5999999999999</c:v>
                </c:pt>
                <c:pt idx="17416">
                  <c:v>1221.2</c:v>
                </c:pt>
                <c:pt idx="17417">
                  <c:v>1221.5</c:v>
                </c:pt>
                <c:pt idx="17418">
                  <c:v>1221.9000000000001</c:v>
                </c:pt>
                <c:pt idx="17419">
                  <c:v>1221.9000000000001</c:v>
                </c:pt>
                <c:pt idx="17420">
                  <c:v>1221.9000000000001</c:v>
                </c:pt>
                <c:pt idx="17421">
                  <c:v>1222.5</c:v>
                </c:pt>
                <c:pt idx="17422">
                  <c:v>1222.2</c:v>
                </c:pt>
                <c:pt idx="17423">
                  <c:v>1222.5</c:v>
                </c:pt>
                <c:pt idx="17424">
                  <c:v>1222.5</c:v>
                </c:pt>
                <c:pt idx="17425">
                  <c:v>1222.0999999999999</c:v>
                </c:pt>
                <c:pt idx="17426">
                  <c:v>1222.2</c:v>
                </c:pt>
                <c:pt idx="17427">
                  <c:v>1221.7</c:v>
                </c:pt>
                <c:pt idx="17428">
                  <c:v>1221.3</c:v>
                </c:pt>
                <c:pt idx="17429">
                  <c:v>1222.4000000000001</c:v>
                </c:pt>
                <c:pt idx="17430">
                  <c:v>1216.5</c:v>
                </c:pt>
                <c:pt idx="17431">
                  <c:v>1200.7</c:v>
                </c:pt>
                <c:pt idx="17432">
                  <c:v>1217.7</c:v>
                </c:pt>
                <c:pt idx="17433">
                  <c:v>1216.5999999999999</c:v>
                </c:pt>
                <c:pt idx="17434">
                  <c:v>1217.3</c:v>
                </c:pt>
                <c:pt idx="17435">
                  <c:v>1221.2</c:v>
                </c:pt>
                <c:pt idx="17436">
                  <c:v>1220.8</c:v>
                </c:pt>
                <c:pt idx="17437">
                  <c:v>1220.0999999999999</c:v>
                </c:pt>
                <c:pt idx="17438">
                  <c:v>1222.8</c:v>
                </c:pt>
                <c:pt idx="17439">
                  <c:v>1221.0999999999999</c:v>
                </c:pt>
                <c:pt idx="17440">
                  <c:v>1219</c:v>
                </c:pt>
                <c:pt idx="17441">
                  <c:v>1222.4000000000001</c:v>
                </c:pt>
                <c:pt idx="17442">
                  <c:v>1222.4000000000001</c:v>
                </c:pt>
                <c:pt idx="17443">
                  <c:v>1222.4000000000001</c:v>
                </c:pt>
                <c:pt idx="17444">
                  <c:v>1222.0999999999999</c:v>
                </c:pt>
                <c:pt idx="17445">
                  <c:v>1222.3</c:v>
                </c:pt>
                <c:pt idx="17446">
                  <c:v>1222.0999999999999</c:v>
                </c:pt>
                <c:pt idx="17447">
                  <c:v>1221.7</c:v>
                </c:pt>
                <c:pt idx="17448">
                  <c:v>1222.0999999999999</c:v>
                </c:pt>
                <c:pt idx="17449">
                  <c:v>1221.4000000000001</c:v>
                </c:pt>
                <c:pt idx="17450">
                  <c:v>1221</c:v>
                </c:pt>
                <c:pt idx="17451">
                  <c:v>1221</c:v>
                </c:pt>
                <c:pt idx="17452">
                  <c:v>1221</c:v>
                </c:pt>
                <c:pt idx="17453">
                  <c:v>1220.8</c:v>
                </c:pt>
                <c:pt idx="17454">
                  <c:v>1216.5</c:v>
                </c:pt>
                <c:pt idx="17455">
                  <c:v>1212.7</c:v>
                </c:pt>
                <c:pt idx="17456">
                  <c:v>1224.2</c:v>
                </c:pt>
                <c:pt idx="17457">
                  <c:v>1224.0999999999999</c:v>
                </c:pt>
                <c:pt idx="17458">
                  <c:v>1223.7</c:v>
                </c:pt>
                <c:pt idx="17459">
                  <c:v>1222.0999999999999</c:v>
                </c:pt>
                <c:pt idx="17460">
                  <c:v>1222.5</c:v>
                </c:pt>
                <c:pt idx="17461">
                  <c:v>1223.4000000000001</c:v>
                </c:pt>
                <c:pt idx="17462">
                  <c:v>1223.3</c:v>
                </c:pt>
                <c:pt idx="17463">
                  <c:v>1224.2</c:v>
                </c:pt>
                <c:pt idx="17464">
                  <c:v>1225.2</c:v>
                </c:pt>
                <c:pt idx="17465">
                  <c:v>1225.7</c:v>
                </c:pt>
                <c:pt idx="17466">
                  <c:v>1226</c:v>
                </c:pt>
                <c:pt idx="17467">
                  <c:v>1226.4000000000001</c:v>
                </c:pt>
                <c:pt idx="17468">
                  <c:v>1226.7</c:v>
                </c:pt>
                <c:pt idx="17469">
                  <c:v>1226.7</c:v>
                </c:pt>
                <c:pt idx="17470">
                  <c:v>1227</c:v>
                </c:pt>
                <c:pt idx="17471">
                  <c:v>1227.4000000000001</c:v>
                </c:pt>
                <c:pt idx="17472">
                  <c:v>1227.4000000000001</c:v>
                </c:pt>
                <c:pt idx="17473">
                  <c:v>1227.3</c:v>
                </c:pt>
                <c:pt idx="17474">
                  <c:v>1227.4000000000001</c:v>
                </c:pt>
                <c:pt idx="17475">
                  <c:v>1227.5999999999999</c:v>
                </c:pt>
                <c:pt idx="17476">
                  <c:v>1226.8</c:v>
                </c:pt>
                <c:pt idx="17477">
                  <c:v>1227.2</c:v>
                </c:pt>
                <c:pt idx="17478">
                  <c:v>1216.8</c:v>
                </c:pt>
                <c:pt idx="17479">
                  <c:v>1203.5</c:v>
                </c:pt>
                <c:pt idx="17480">
                  <c:v>1219.7</c:v>
                </c:pt>
                <c:pt idx="17481">
                  <c:v>1225.0999999999999</c:v>
                </c:pt>
                <c:pt idx="17482">
                  <c:v>1226.0999999999999</c:v>
                </c:pt>
                <c:pt idx="17483">
                  <c:v>1226.9000000000001</c:v>
                </c:pt>
                <c:pt idx="17484">
                  <c:v>1226.8</c:v>
                </c:pt>
                <c:pt idx="17485">
                  <c:v>1223.4000000000001</c:v>
                </c:pt>
                <c:pt idx="17486">
                  <c:v>1221.3</c:v>
                </c:pt>
                <c:pt idx="17487">
                  <c:v>1216.7</c:v>
                </c:pt>
                <c:pt idx="17488">
                  <c:v>1224.4000000000001</c:v>
                </c:pt>
                <c:pt idx="17489">
                  <c:v>1224.3</c:v>
                </c:pt>
                <c:pt idx="17490">
                  <c:v>1224.5999999999999</c:v>
                </c:pt>
                <c:pt idx="17491">
                  <c:v>1224</c:v>
                </c:pt>
                <c:pt idx="17492">
                  <c:v>1223</c:v>
                </c:pt>
                <c:pt idx="17493">
                  <c:v>1225</c:v>
                </c:pt>
                <c:pt idx="17494">
                  <c:v>1224.9000000000001</c:v>
                </c:pt>
                <c:pt idx="17495">
                  <c:v>1225</c:v>
                </c:pt>
                <c:pt idx="17496">
                  <c:v>1224.5999999999999</c:v>
                </c:pt>
                <c:pt idx="17497">
                  <c:v>1225.7</c:v>
                </c:pt>
                <c:pt idx="17498">
                  <c:v>1224.7</c:v>
                </c:pt>
                <c:pt idx="17499">
                  <c:v>1225.4000000000001</c:v>
                </c:pt>
                <c:pt idx="17500">
                  <c:v>1224.4000000000001</c:v>
                </c:pt>
                <c:pt idx="17501">
                  <c:v>1223.5999999999999</c:v>
                </c:pt>
                <c:pt idx="17502">
                  <c:v>1214</c:v>
                </c:pt>
                <c:pt idx="17503">
                  <c:v>1202.0999999999999</c:v>
                </c:pt>
                <c:pt idx="17504">
                  <c:v>1219.9000000000001</c:v>
                </c:pt>
                <c:pt idx="17505">
                  <c:v>1218.5999999999999</c:v>
                </c:pt>
                <c:pt idx="17506">
                  <c:v>1216.7</c:v>
                </c:pt>
                <c:pt idx="17507">
                  <c:v>1223.8</c:v>
                </c:pt>
                <c:pt idx="17508">
                  <c:v>1225.4000000000001</c:v>
                </c:pt>
                <c:pt idx="17509">
                  <c:v>1226.3</c:v>
                </c:pt>
                <c:pt idx="17510">
                  <c:v>1227.0999999999999</c:v>
                </c:pt>
                <c:pt idx="17511">
                  <c:v>1227.2</c:v>
                </c:pt>
                <c:pt idx="17512">
                  <c:v>1229.4000000000001</c:v>
                </c:pt>
                <c:pt idx="17513">
                  <c:v>1229.9000000000001</c:v>
                </c:pt>
                <c:pt idx="17514">
                  <c:v>1229.5999999999999</c:v>
                </c:pt>
                <c:pt idx="17515">
                  <c:v>1230.4000000000001</c:v>
                </c:pt>
                <c:pt idx="17516">
                  <c:v>1232</c:v>
                </c:pt>
                <c:pt idx="17517">
                  <c:v>1227</c:v>
                </c:pt>
                <c:pt idx="17518">
                  <c:v>1230.3</c:v>
                </c:pt>
                <c:pt idx="17519">
                  <c:v>1229.5999999999999</c:v>
                </c:pt>
                <c:pt idx="17520">
                  <c:v>1229.5999999999999</c:v>
                </c:pt>
                <c:pt idx="17521">
                  <c:v>1229.2</c:v>
                </c:pt>
                <c:pt idx="17522">
                  <c:v>1229.5999999999999</c:v>
                </c:pt>
                <c:pt idx="17523">
                  <c:v>1229.2</c:v>
                </c:pt>
                <c:pt idx="17524">
                  <c:v>1228.7</c:v>
                </c:pt>
                <c:pt idx="17525">
                  <c:v>1227.5</c:v>
                </c:pt>
                <c:pt idx="17526">
                  <c:v>1226.0999999999999</c:v>
                </c:pt>
                <c:pt idx="17527">
                  <c:v>1227.3</c:v>
                </c:pt>
                <c:pt idx="17528">
                  <c:v>1224.3</c:v>
                </c:pt>
                <c:pt idx="17529">
                  <c:v>1222.8</c:v>
                </c:pt>
                <c:pt idx="17530">
                  <c:v>1225.0999999999999</c:v>
                </c:pt>
                <c:pt idx="17531">
                  <c:v>1225.0999999999999</c:v>
                </c:pt>
                <c:pt idx="17532">
                  <c:v>1224.0999999999999</c:v>
                </c:pt>
                <c:pt idx="17533">
                  <c:v>1226</c:v>
                </c:pt>
                <c:pt idx="17534">
                  <c:v>1226.3</c:v>
                </c:pt>
                <c:pt idx="17535">
                  <c:v>1224.5</c:v>
                </c:pt>
                <c:pt idx="17536">
                  <c:v>1227.5</c:v>
                </c:pt>
                <c:pt idx="17537">
                  <c:v>1227.5999999999999</c:v>
                </c:pt>
                <c:pt idx="17538">
                  <c:v>1228</c:v>
                </c:pt>
                <c:pt idx="17539">
                  <c:v>1228.3</c:v>
                </c:pt>
                <c:pt idx="17540">
                  <c:v>1228.3</c:v>
                </c:pt>
                <c:pt idx="17541">
                  <c:v>1229</c:v>
                </c:pt>
                <c:pt idx="17542">
                  <c:v>1228</c:v>
                </c:pt>
                <c:pt idx="17543">
                  <c:v>1228.7</c:v>
                </c:pt>
                <c:pt idx="17544">
                  <c:v>1228.7</c:v>
                </c:pt>
                <c:pt idx="17545">
                  <c:v>1228.4000000000001</c:v>
                </c:pt>
                <c:pt idx="17546">
                  <c:v>1228.0999999999999</c:v>
                </c:pt>
                <c:pt idx="17547">
                  <c:v>1229</c:v>
                </c:pt>
                <c:pt idx="17548">
                  <c:v>1228.5999999999999</c:v>
                </c:pt>
                <c:pt idx="17549">
                  <c:v>1228.3</c:v>
                </c:pt>
                <c:pt idx="17550">
                  <c:v>1213.2</c:v>
                </c:pt>
                <c:pt idx="17551">
                  <c:v>1207.0999999999999</c:v>
                </c:pt>
                <c:pt idx="17552">
                  <c:v>1222.0999999999999</c:v>
                </c:pt>
                <c:pt idx="17553">
                  <c:v>1224.5999999999999</c:v>
                </c:pt>
                <c:pt idx="17554">
                  <c:v>1226.3</c:v>
                </c:pt>
                <c:pt idx="17555">
                  <c:v>1223.2</c:v>
                </c:pt>
                <c:pt idx="17556">
                  <c:v>1228.5999999999999</c:v>
                </c:pt>
                <c:pt idx="17557">
                  <c:v>1225.8</c:v>
                </c:pt>
                <c:pt idx="17558">
                  <c:v>1227.7</c:v>
                </c:pt>
                <c:pt idx="17559">
                  <c:v>1228.5999999999999</c:v>
                </c:pt>
                <c:pt idx="17560">
                  <c:v>1228.3</c:v>
                </c:pt>
                <c:pt idx="17561">
                  <c:v>1229.0999999999999</c:v>
                </c:pt>
                <c:pt idx="17562">
                  <c:v>1228.7</c:v>
                </c:pt>
                <c:pt idx="17563">
                  <c:v>1228.3</c:v>
                </c:pt>
                <c:pt idx="17564">
                  <c:v>1227.7</c:v>
                </c:pt>
                <c:pt idx="17565">
                  <c:v>1229.4000000000001</c:v>
                </c:pt>
                <c:pt idx="17566">
                  <c:v>1226.5999999999999</c:v>
                </c:pt>
                <c:pt idx="17567">
                  <c:v>1229</c:v>
                </c:pt>
                <c:pt idx="17568">
                  <c:v>1226.7</c:v>
                </c:pt>
                <c:pt idx="17569">
                  <c:v>1228.8</c:v>
                </c:pt>
                <c:pt idx="17570">
                  <c:v>1228</c:v>
                </c:pt>
                <c:pt idx="17571">
                  <c:v>1227.0999999999999</c:v>
                </c:pt>
                <c:pt idx="17572">
                  <c:v>1227.5999999999999</c:v>
                </c:pt>
                <c:pt idx="17573">
                  <c:v>1226.2</c:v>
                </c:pt>
                <c:pt idx="17574">
                  <c:v>1223.5999999999999</c:v>
                </c:pt>
                <c:pt idx="17575">
                  <c:v>1222.8</c:v>
                </c:pt>
                <c:pt idx="17576">
                  <c:v>1223.0999999999999</c:v>
                </c:pt>
                <c:pt idx="17577">
                  <c:v>1223.7</c:v>
                </c:pt>
                <c:pt idx="17578">
                  <c:v>1222.5</c:v>
                </c:pt>
                <c:pt idx="17579">
                  <c:v>1224.5</c:v>
                </c:pt>
                <c:pt idx="17580">
                  <c:v>1222.0999999999999</c:v>
                </c:pt>
                <c:pt idx="17581">
                  <c:v>1223.5</c:v>
                </c:pt>
                <c:pt idx="17582">
                  <c:v>1225.8</c:v>
                </c:pt>
                <c:pt idx="17583">
                  <c:v>1226.3</c:v>
                </c:pt>
                <c:pt idx="17584">
                  <c:v>1227.9000000000001</c:v>
                </c:pt>
                <c:pt idx="17585">
                  <c:v>1228</c:v>
                </c:pt>
                <c:pt idx="17586">
                  <c:v>1227.5999999999999</c:v>
                </c:pt>
                <c:pt idx="17587">
                  <c:v>1226</c:v>
                </c:pt>
                <c:pt idx="17588">
                  <c:v>1224.4000000000001</c:v>
                </c:pt>
                <c:pt idx="17589">
                  <c:v>1227.3</c:v>
                </c:pt>
                <c:pt idx="17590">
                  <c:v>1227.3</c:v>
                </c:pt>
                <c:pt idx="17591">
                  <c:v>1227</c:v>
                </c:pt>
                <c:pt idx="17592">
                  <c:v>1227</c:v>
                </c:pt>
                <c:pt idx="17593">
                  <c:v>1226.7</c:v>
                </c:pt>
                <c:pt idx="17594">
                  <c:v>1226.3</c:v>
                </c:pt>
                <c:pt idx="17595">
                  <c:v>1226.5</c:v>
                </c:pt>
                <c:pt idx="17596">
                  <c:v>1226</c:v>
                </c:pt>
                <c:pt idx="17597">
                  <c:v>1224.5</c:v>
                </c:pt>
                <c:pt idx="17598">
                  <c:v>1219.0999999999999</c:v>
                </c:pt>
                <c:pt idx="17599">
                  <c:v>1215.5999999999999</c:v>
                </c:pt>
                <c:pt idx="17600">
                  <c:v>1217.5</c:v>
                </c:pt>
                <c:pt idx="17601">
                  <c:v>1222.5</c:v>
                </c:pt>
                <c:pt idx="17602">
                  <c:v>1220.2</c:v>
                </c:pt>
                <c:pt idx="17603">
                  <c:v>1223.0999999999999</c:v>
                </c:pt>
                <c:pt idx="17604">
                  <c:v>1216.5999999999999</c:v>
                </c:pt>
                <c:pt idx="17605">
                  <c:v>1218.9000000000001</c:v>
                </c:pt>
                <c:pt idx="17606">
                  <c:v>1224</c:v>
                </c:pt>
                <c:pt idx="17607">
                  <c:v>1224.8</c:v>
                </c:pt>
                <c:pt idx="17608">
                  <c:v>1221.2</c:v>
                </c:pt>
                <c:pt idx="17609">
                  <c:v>1224.5999999999999</c:v>
                </c:pt>
                <c:pt idx="17610">
                  <c:v>1225.3</c:v>
                </c:pt>
                <c:pt idx="17611">
                  <c:v>1225.3</c:v>
                </c:pt>
                <c:pt idx="17612">
                  <c:v>1224.9000000000001</c:v>
                </c:pt>
                <c:pt idx="17613">
                  <c:v>1225.3</c:v>
                </c:pt>
                <c:pt idx="17614">
                  <c:v>1225.5999999999999</c:v>
                </c:pt>
                <c:pt idx="17615">
                  <c:v>1225.5999999999999</c:v>
                </c:pt>
                <c:pt idx="17616">
                  <c:v>1225.5999999999999</c:v>
                </c:pt>
                <c:pt idx="17617">
                  <c:v>1226.3</c:v>
                </c:pt>
                <c:pt idx="17618">
                  <c:v>1226.3</c:v>
                </c:pt>
                <c:pt idx="17619">
                  <c:v>1226.3</c:v>
                </c:pt>
                <c:pt idx="17620">
                  <c:v>1225.7</c:v>
                </c:pt>
                <c:pt idx="17621">
                  <c:v>1224</c:v>
                </c:pt>
                <c:pt idx="17622">
                  <c:v>1225.4000000000001</c:v>
                </c:pt>
                <c:pt idx="17623">
                  <c:v>1219.5999999999999</c:v>
                </c:pt>
                <c:pt idx="17624">
                  <c:v>1221.2</c:v>
                </c:pt>
                <c:pt idx="17625">
                  <c:v>1220.8</c:v>
                </c:pt>
                <c:pt idx="17626">
                  <c:v>1220.4000000000001</c:v>
                </c:pt>
                <c:pt idx="17627">
                  <c:v>1222.4000000000001</c:v>
                </c:pt>
                <c:pt idx="17628">
                  <c:v>1226.4000000000001</c:v>
                </c:pt>
                <c:pt idx="17629">
                  <c:v>1225.5999999999999</c:v>
                </c:pt>
                <c:pt idx="17630">
                  <c:v>1225.2</c:v>
                </c:pt>
                <c:pt idx="17631">
                  <c:v>1226.7</c:v>
                </c:pt>
                <c:pt idx="17632">
                  <c:v>1227.8</c:v>
                </c:pt>
                <c:pt idx="17633">
                  <c:v>1228</c:v>
                </c:pt>
                <c:pt idx="17634">
                  <c:v>1228</c:v>
                </c:pt>
                <c:pt idx="17635">
                  <c:v>1228.0999999999999</c:v>
                </c:pt>
                <c:pt idx="17636">
                  <c:v>1228.0999999999999</c:v>
                </c:pt>
                <c:pt idx="17637">
                  <c:v>1228.4000000000001</c:v>
                </c:pt>
                <c:pt idx="17638">
                  <c:v>1228.4000000000001</c:v>
                </c:pt>
                <c:pt idx="17639">
                  <c:v>1228.0999999999999</c:v>
                </c:pt>
                <c:pt idx="17640">
                  <c:v>1228.0999999999999</c:v>
                </c:pt>
                <c:pt idx="17641">
                  <c:v>1228.0999999999999</c:v>
                </c:pt>
                <c:pt idx="17642">
                  <c:v>1228.2</c:v>
                </c:pt>
                <c:pt idx="17643">
                  <c:v>1228</c:v>
                </c:pt>
                <c:pt idx="17644">
                  <c:v>1226.5</c:v>
                </c:pt>
                <c:pt idx="17645">
                  <c:v>1227.0999999999999</c:v>
                </c:pt>
                <c:pt idx="17646">
                  <c:v>1214.5999999999999</c:v>
                </c:pt>
                <c:pt idx="17647">
                  <c:v>1207.5</c:v>
                </c:pt>
                <c:pt idx="17648">
                  <c:v>1218.4000000000001</c:v>
                </c:pt>
                <c:pt idx="17649">
                  <c:v>1226</c:v>
                </c:pt>
                <c:pt idx="17650">
                  <c:v>1226</c:v>
                </c:pt>
                <c:pt idx="17651">
                  <c:v>1226.5</c:v>
                </c:pt>
                <c:pt idx="17652">
                  <c:v>1226.7</c:v>
                </c:pt>
                <c:pt idx="17653">
                  <c:v>1226.8</c:v>
                </c:pt>
                <c:pt idx="17654">
                  <c:v>1224.3</c:v>
                </c:pt>
                <c:pt idx="17655">
                  <c:v>1227.8</c:v>
                </c:pt>
                <c:pt idx="17656">
                  <c:v>1228.4000000000001</c:v>
                </c:pt>
                <c:pt idx="17657">
                  <c:v>1228.7</c:v>
                </c:pt>
                <c:pt idx="17658">
                  <c:v>1229.2</c:v>
                </c:pt>
                <c:pt idx="17659">
                  <c:v>1229.0999999999999</c:v>
                </c:pt>
                <c:pt idx="17660">
                  <c:v>1229.0999999999999</c:v>
                </c:pt>
                <c:pt idx="17661">
                  <c:v>1229.0999999999999</c:v>
                </c:pt>
                <c:pt idx="17662">
                  <c:v>1229.4000000000001</c:v>
                </c:pt>
                <c:pt idx="17663">
                  <c:v>1229.2</c:v>
                </c:pt>
                <c:pt idx="17664">
                  <c:v>1229.0999999999999</c:v>
                </c:pt>
                <c:pt idx="17665">
                  <c:v>1228.8</c:v>
                </c:pt>
                <c:pt idx="17666">
                  <c:v>1229.0999999999999</c:v>
                </c:pt>
                <c:pt idx="17667">
                  <c:v>1228.3</c:v>
                </c:pt>
                <c:pt idx="17668">
                  <c:v>1228</c:v>
                </c:pt>
                <c:pt idx="17669">
                  <c:v>1228.3</c:v>
                </c:pt>
                <c:pt idx="17670">
                  <c:v>1212.8</c:v>
                </c:pt>
                <c:pt idx="17671">
                  <c:v>1204.5999999999999</c:v>
                </c:pt>
                <c:pt idx="17672">
                  <c:v>1213.5999999999999</c:v>
                </c:pt>
                <c:pt idx="17673">
                  <c:v>1225.9000000000001</c:v>
                </c:pt>
                <c:pt idx="17674">
                  <c:v>1226.2</c:v>
                </c:pt>
                <c:pt idx="17675">
                  <c:v>1224.8</c:v>
                </c:pt>
                <c:pt idx="17676">
                  <c:v>1225.8</c:v>
                </c:pt>
                <c:pt idx="17677">
                  <c:v>1225.8</c:v>
                </c:pt>
                <c:pt idx="17678">
                  <c:v>1225.9000000000001</c:v>
                </c:pt>
                <c:pt idx="17679">
                  <c:v>1225.5999999999999</c:v>
                </c:pt>
                <c:pt idx="17680">
                  <c:v>1228.3</c:v>
                </c:pt>
                <c:pt idx="17681">
                  <c:v>1228.5999999999999</c:v>
                </c:pt>
                <c:pt idx="17682">
                  <c:v>1228.7</c:v>
                </c:pt>
                <c:pt idx="17683">
                  <c:v>1228.5999999999999</c:v>
                </c:pt>
                <c:pt idx="17684">
                  <c:v>1228.7</c:v>
                </c:pt>
                <c:pt idx="17685">
                  <c:v>1228.7</c:v>
                </c:pt>
                <c:pt idx="17686">
                  <c:v>1229.4000000000001</c:v>
                </c:pt>
                <c:pt idx="17687">
                  <c:v>1229.7</c:v>
                </c:pt>
                <c:pt idx="17688">
                  <c:v>1229.4000000000001</c:v>
                </c:pt>
                <c:pt idx="17689">
                  <c:v>1229.7</c:v>
                </c:pt>
                <c:pt idx="17690">
                  <c:v>1229.7</c:v>
                </c:pt>
                <c:pt idx="17691">
                  <c:v>1229.5999999999999</c:v>
                </c:pt>
                <c:pt idx="17692">
                  <c:v>1229.3</c:v>
                </c:pt>
                <c:pt idx="17693">
                  <c:v>1228.8</c:v>
                </c:pt>
                <c:pt idx="17694">
                  <c:v>1220.4000000000001</c:v>
                </c:pt>
                <c:pt idx="17695">
                  <c:v>1231.3</c:v>
                </c:pt>
                <c:pt idx="17696">
                  <c:v>1223</c:v>
                </c:pt>
                <c:pt idx="17697">
                  <c:v>1239.2</c:v>
                </c:pt>
                <c:pt idx="17698">
                  <c:v>1235.4000000000001</c:v>
                </c:pt>
                <c:pt idx="17699">
                  <c:v>1241.3</c:v>
                </c:pt>
                <c:pt idx="17700">
                  <c:v>1237.7</c:v>
                </c:pt>
                <c:pt idx="17701">
                  <c:v>1240.4000000000001</c:v>
                </c:pt>
                <c:pt idx="17702">
                  <c:v>1242.2</c:v>
                </c:pt>
                <c:pt idx="17703">
                  <c:v>1243.7</c:v>
                </c:pt>
                <c:pt idx="17704">
                  <c:v>1244.5999999999999</c:v>
                </c:pt>
                <c:pt idx="17705">
                  <c:v>1251.0999999999999</c:v>
                </c:pt>
                <c:pt idx="17706">
                  <c:v>1252.2</c:v>
                </c:pt>
                <c:pt idx="17707">
                  <c:v>1252.8</c:v>
                </c:pt>
                <c:pt idx="17708">
                  <c:v>1252.8</c:v>
                </c:pt>
                <c:pt idx="17709">
                  <c:v>1253.2</c:v>
                </c:pt>
                <c:pt idx="17710">
                  <c:v>1253.5</c:v>
                </c:pt>
                <c:pt idx="17711">
                  <c:v>1253.8</c:v>
                </c:pt>
                <c:pt idx="17712">
                  <c:v>1254.0999999999999</c:v>
                </c:pt>
                <c:pt idx="17713">
                  <c:v>1253.8</c:v>
                </c:pt>
                <c:pt idx="17714">
                  <c:v>1253.9000000000001</c:v>
                </c:pt>
                <c:pt idx="17715">
                  <c:v>1254</c:v>
                </c:pt>
                <c:pt idx="17716">
                  <c:v>1253.2</c:v>
                </c:pt>
                <c:pt idx="17717">
                  <c:v>1251</c:v>
                </c:pt>
                <c:pt idx="17718">
                  <c:v>1243.4000000000001</c:v>
                </c:pt>
                <c:pt idx="17719">
                  <c:v>1243.7</c:v>
                </c:pt>
                <c:pt idx="17720">
                  <c:v>1249.8</c:v>
                </c:pt>
                <c:pt idx="17721">
                  <c:v>1240</c:v>
                </c:pt>
                <c:pt idx="17722">
                  <c:v>1240.5999999999999</c:v>
                </c:pt>
                <c:pt idx="17723">
                  <c:v>1241.3</c:v>
                </c:pt>
                <c:pt idx="17724">
                  <c:v>1234.9000000000001</c:v>
                </c:pt>
                <c:pt idx="17725">
                  <c:v>1233.7</c:v>
                </c:pt>
                <c:pt idx="17726">
                  <c:v>1233.2</c:v>
                </c:pt>
                <c:pt idx="17727">
                  <c:v>1235</c:v>
                </c:pt>
                <c:pt idx="17728">
                  <c:v>1236.5</c:v>
                </c:pt>
                <c:pt idx="17729">
                  <c:v>1235.5999999999999</c:v>
                </c:pt>
                <c:pt idx="17730">
                  <c:v>1235.5999999999999</c:v>
                </c:pt>
                <c:pt idx="17731">
                  <c:v>1234.3</c:v>
                </c:pt>
                <c:pt idx="17732">
                  <c:v>1237.0999999999999</c:v>
                </c:pt>
                <c:pt idx="17733">
                  <c:v>1237.0999999999999</c:v>
                </c:pt>
                <c:pt idx="17734">
                  <c:v>1237.4000000000001</c:v>
                </c:pt>
                <c:pt idx="17735">
                  <c:v>1237.4000000000001</c:v>
                </c:pt>
                <c:pt idx="17736">
                  <c:v>1237.7</c:v>
                </c:pt>
                <c:pt idx="17737">
                  <c:v>1237.0999999999999</c:v>
                </c:pt>
                <c:pt idx="17738">
                  <c:v>1237.4000000000001</c:v>
                </c:pt>
                <c:pt idx="17739">
                  <c:v>1237.0999999999999</c:v>
                </c:pt>
                <c:pt idx="17740">
                  <c:v>1235.5999999999999</c:v>
                </c:pt>
                <c:pt idx="17741">
                  <c:v>1235.0999999999999</c:v>
                </c:pt>
                <c:pt idx="17742">
                  <c:v>1233.8</c:v>
                </c:pt>
                <c:pt idx="17743">
                  <c:v>1220</c:v>
                </c:pt>
                <c:pt idx="17744">
                  <c:v>1227.5999999999999</c:v>
                </c:pt>
                <c:pt idx="17745">
                  <c:v>1229.0999999999999</c:v>
                </c:pt>
                <c:pt idx="17746">
                  <c:v>1229.2</c:v>
                </c:pt>
                <c:pt idx="17747">
                  <c:v>1235.3</c:v>
                </c:pt>
                <c:pt idx="17748">
                  <c:v>1236.9000000000001</c:v>
                </c:pt>
                <c:pt idx="17749">
                  <c:v>1236.5</c:v>
                </c:pt>
                <c:pt idx="17750">
                  <c:v>1234.5999999999999</c:v>
                </c:pt>
                <c:pt idx="17751">
                  <c:v>1236.0999999999999</c:v>
                </c:pt>
                <c:pt idx="17752">
                  <c:v>1237.9000000000001</c:v>
                </c:pt>
                <c:pt idx="17753">
                  <c:v>1237.9000000000001</c:v>
                </c:pt>
                <c:pt idx="17754">
                  <c:v>1237.5999999999999</c:v>
                </c:pt>
                <c:pt idx="17755">
                  <c:v>1238</c:v>
                </c:pt>
                <c:pt idx="17756">
                  <c:v>1238</c:v>
                </c:pt>
                <c:pt idx="17757">
                  <c:v>1238</c:v>
                </c:pt>
                <c:pt idx="17758">
                  <c:v>1238.0999999999999</c:v>
                </c:pt>
                <c:pt idx="17759">
                  <c:v>1237.3</c:v>
                </c:pt>
                <c:pt idx="17760">
                  <c:v>1237.3</c:v>
                </c:pt>
                <c:pt idx="17761">
                  <c:v>1236.5999999999999</c:v>
                </c:pt>
                <c:pt idx="17762">
                  <c:v>1239.3</c:v>
                </c:pt>
                <c:pt idx="17763">
                  <c:v>1239.9000000000001</c:v>
                </c:pt>
                <c:pt idx="17764">
                  <c:v>1238.5999999999999</c:v>
                </c:pt>
                <c:pt idx="17765">
                  <c:v>1237.4000000000001</c:v>
                </c:pt>
                <c:pt idx="17766">
                  <c:v>1221.0999999999999</c:v>
                </c:pt>
                <c:pt idx="17767">
                  <c:v>1204.3</c:v>
                </c:pt>
                <c:pt idx="17768">
                  <c:v>1204.3</c:v>
                </c:pt>
                <c:pt idx="17769">
                  <c:v>1204.3</c:v>
                </c:pt>
                <c:pt idx="17770">
                  <c:v>1204.3</c:v>
                </c:pt>
                <c:pt idx="17771">
                  <c:v>1204.3</c:v>
                </c:pt>
                <c:pt idx="17772">
                  <c:v>1204.3</c:v>
                </c:pt>
                <c:pt idx="17773">
                  <c:v>1204.3</c:v>
                </c:pt>
                <c:pt idx="17774">
                  <c:v>1204.3</c:v>
                </c:pt>
                <c:pt idx="17775">
                  <c:v>1204.3</c:v>
                </c:pt>
                <c:pt idx="17776">
                  <c:v>1204.3</c:v>
                </c:pt>
                <c:pt idx="17777">
                  <c:v>1204.3</c:v>
                </c:pt>
                <c:pt idx="17778">
                  <c:v>1204.3</c:v>
                </c:pt>
                <c:pt idx="17779">
                  <c:v>1204.3</c:v>
                </c:pt>
                <c:pt idx="17780">
                  <c:v>1204.3</c:v>
                </c:pt>
                <c:pt idx="17781">
                  <c:v>1204.3</c:v>
                </c:pt>
                <c:pt idx="17782">
                  <c:v>1204.3</c:v>
                </c:pt>
                <c:pt idx="17783">
                  <c:v>1204.3</c:v>
                </c:pt>
                <c:pt idx="17784">
                  <c:v>1204.3</c:v>
                </c:pt>
                <c:pt idx="17785">
                  <c:v>1204.3</c:v>
                </c:pt>
                <c:pt idx="17786">
                  <c:v>1204.3</c:v>
                </c:pt>
                <c:pt idx="17787">
                  <c:v>1204.3</c:v>
                </c:pt>
                <c:pt idx="17788">
                  <c:v>1204.3</c:v>
                </c:pt>
                <c:pt idx="17789">
                  <c:v>1204.3</c:v>
                </c:pt>
                <c:pt idx="17790">
                  <c:v>1204.3</c:v>
                </c:pt>
                <c:pt idx="17791">
                  <c:v>1204.3</c:v>
                </c:pt>
                <c:pt idx="17792">
                  <c:v>1204.3</c:v>
                </c:pt>
                <c:pt idx="17793">
                  <c:v>1204.3</c:v>
                </c:pt>
                <c:pt idx="17794">
                  <c:v>1204.3</c:v>
                </c:pt>
                <c:pt idx="17795">
                  <c:v>1204.3</c:v>
                </c:pt>
                <c:pt idx="17796">
                  <c:v>1204.3</c:v>
                </c:pt>
                <c:pt idx="17797">
                  <c:v>1204.3</c:v>
                </c:pt>
                <c:pt idx="17798">
                  <c:v>1204.3</c:v>
                </c:pt>
                <c:pt idx="17799">
                  <c:v>1204.3</c:v>
                </c:pt>
                <c:pt idx="17800">
                  <c:v>1204.3</c:v>
                </c:pt>
                <c:pt idx="17801">
                  <c:v>1204.3</c:v>
                </c:pt>
                <c:pt idx="17802">
                  <c:v>1204.3</c:v>
                </c:pt>
                <c:pt idx="17803">
                  <c:v>1204.3</c:v>
                </c:pt>
                <c:pt idx="17804">
                  <c:v>1204.3</c:v>
                </c:pt>
                <c:pt idx="17805">
                  <c:v>1204.3</c:v>
                </c:pt>
                <c:pt idx="17806">
                  <c:v>1204.3</c:v>
                </c:pt>
                <c:pt idx="17807">
                  <c:v>1204.3</c:v>
                </c:pt>
                <c:pt idx="17808">
                  <c:v>1204.3</c:v>
                </c:pt>
                <c:pt idx="17809">
                  <c:v>1204.3</c:v>
                </c:pt>
                <c:pt idx="17810">
                  <c:v>1204.3</c:v>
                </c:pt>
                <c:pt idx="17811">
                  <c:v>1204.3</c:v>
                </c:pt>
                <c:pt idx="17812">
                  <c:v>1204.3</c:v>
                </c:pt>
                <c:pt idx="17813">
                  <c:v>1204.3</c:v>
                </c:pt>
                <c:pt idx="17814">
                  <c:v>1204.3</c:v>
                </c:pt>
                <c:pt idx="17815">
                  <c:v>1204.3</c:v>
                </c:pt>
                <c:pt idx="17816">
                  <c:v>1204.3</c:v>
                </c:pt>
                <c:pt idx="17817">
                  <c:v>1204.3</c:v>
                </c:pt>
                <c:pt idx="17818">
                  <c:v>1204.3</c:v>
                </c:pt>
                <c:pt idx="17819">
                  <c:v>1204.3</c:v>
                </c:pt>
                <c:pt idx="17820">
                  <c:v>1204.3</c:v>
                </c:pt>
                <c:pt idx="17821">
                  <c:v>1204.3</c:v>
                </c:pt>
                <c:pt idx="17822">
                  <c:v>1204.3</c:v>
                </c:pt>
                <c:pt idx="17823">
                  <c:v>1204.3</c:v>
                </c:pt>
                <c:pt idx="17824">
                  <c:v>1204.3</c:v>
                </c:pt>
                <c:pt idx="17825">
                  <c:v>1204.3</c:v>
                </c:pt>
                <c:pt idx="17826">
                  <c:v>1204.3</c:v>
                </c:pt>
                <c:pt idx="17827">
                  <c:v>1204.3</c:v>
                </c:pt>
                <c:pt idx="17828">
                  <c:v>1204.3</c:v>
                </c:pt>
                <c:pt idx="17829">
                  <c:v>1204.3</c:v>
                </c:pt>
                <c:pt idx="17830">
                  <c:v>1204.3</c:v>
                </c:pt>
                <c:pt idx="17831">
                  <c:v>1204.3</c:v>
                </c:pt>
                <c:pt idx="17832">
                  <c:v>1204.3</c:v>
                </c:pt>
                <c:pt idx="17833">
                  <c:v>1204.3</c:v>
                </c:pt>
                <c:pt idx="17834">
                  <c:v>1204.3</c:v>
                </c:pt>
                <c:pt idx="17835">
                  <c:v>1204.3</c:v>
                </c:pt>
                <c:pt idx="17836">
                  <c:v>1204.3</c:v>
                </c:pt>
                <c:pt idx="17837">
                  <c:v>1204.3</c:v>
                </c:pt>
                <c:pt idx="17838">
                  <c:v>1204.3</c:v>
                </c:pt>
                <c:pt idx="17839">
                  <c:v>1204.3</c:v>
                </c:pt>
                <c:pt idx="17840">
                  <c:v>1204.3</c:v>
                </c:pt>
                <c:pt idx="17841">
                  <c:v>1204.3</c:v>
                </c:pt>
                <c:pt idx="17842">
                  <c:v>1204.3</c:v>
                </c:pt>
                <c:pt idx="17843">
                  <c:v>1204.3</c:v>
                </c:pt>
                <c:pt idx="17844">
                  <c:v>1204.3</c:v>
                </c:pt>
                <c:pt idx="17845">
                  <c:v>1204.3</c:v>
                </c:pt>
                <c:pt idx="17846">
                  <c:v>1204.3</c:v>
                </c:pt>
                <c:pt idx="17847">
                  <c:v>1204.3</c:v>
                </c:pt>
                <c:pt idx="17848">
                  <c:v>1204.3</c:v>
                </c:pt>
                <c:pt idx="17849">
                  <c:v>1204.3</c:v>
                </c:pt>
                <c:pt idx="17850">
                  <c:v>1204.3</c:v>
                </c:pt>
                <c:pt idx="17851">
                  <c:v>1204.3</c:v>
                </c:pt>
                <c:pt idx="17852">
                  <c:v>1204.3</c:v>
                </c:pt>
                <c:pt idx="17853">
                  <c:v>1204.3</c:v>
                </c:pt>
                <c:pt idx="17854">
                  <c:v>1204.3</c:v>
                </c:pt>
                <c:pt idx="17855">
                  <c:v>1204.3</c:v>
                </c:pt>
                <c:pt idx="17856">
                  <c:v>1204.3</c:v>
                </c:pt>
                <c:pt idx="17857">
                  <c:v>1204.3</c:v>
                </c:pt>
                <c:pt idx="17858">
                  <c:v>1204.3</c:v>
                </c:pt>
                <c:pt idx="17859">
                  <c:v>1204.3</c:v>
                </c:pt>
                <c:pt idx="17860">
                  <c:v>1204.3</c:v>
                </c:pt>
                <c:pt idx="17861">
                  <c:v>1204.3</c:v>
                </c:pt>
                <c:pt idx="17862">
                  <c:v>1204.3</c:v>
                </c:pt>
                <c:pt idx="17863">
                  <c:v>1204.3</c:v>
                </c:pt>
                <c:pt idx="17864">
                  <c:v>1204.3</c:v>
                </c:pt>
                <c:pt idx="17865">
                  <c:v>1204.3</c:v>
                </c:pt>
                <c:pt idx="17866">
                  <c:v>1204.3</c:v>
                </c:pt>
                <c:pt idx="17867">
                  <c:v>1204.3</c:v>
                </c:pt>
                <c:pt idx="17868">
                  <c:v>1204.3</c:v>
                </c:pt>
                <c:pt idx="17869">
                  <c:v>1204.3</c:v>
                </c:pt>
                <c:pt idx="17870">
                  <c:v>1204.3</c:v>
                </c:pt>
                <c:pt idx="17871">
                  <c:v>1204.3</c:v>
                </c:pt>
                <c:pt idx="17872">
                  <c:v>1204.3</c:v>
                </c:pt>
                <c:pt idx="17873">
                  <c:v>1204.3</c:v>
                </c:pt>
                <c:pt idx="17874">
                  <c:v>1204.3</c:v>
                </c:pt>
                <c:pt idx="17875">
                  <c:v>1204.3</c:v>
                </c:pt>
                <c:pt idx="17876">
                  <c:v>1204.3</c:v>
                </c:pt>
                <c:pt idx="17877">
                  <c:v>1204.3</c:v>
                </c:pt>
                <c:pt idx="17878">
                  <c:v>1204.3</c:v>
                </c:pt>
                <c:pt idx="17879">
                  <c:v>1204.3</c:v>
                </c:pt>
                <c:pt idx="17880">
                  <c:v>1204.3</c:v>
                </c:pt>
                <c:pt idx="17881">
                  <c:v>1204.3</c:v>
                </c:pt>
                <c:pt idx="17882">
                  <c:v>1204.3</c:v>
                </c:pt>
                <c:pt idx="17883">
                  <c:v>1204.3</c:v>
                </c:pt>
                <c:pt idx="17884">
                  <c:v>1204.3</c:v>
                </c:pt>
                <c:pt idx="17885">
                  <c:v>1204.3</c:v>
                </c:pt>
                <c:pt idx="17886">
                  <c:v>1204.3</c:v>
                </c:pt>
                <c:pt idx="17887">
                  <c:v>1204.3</c:v>
                </c:pt>
                <c:pt idx="17888">
                  <c:v>1204.3</c:v>
                </c:pt>
                <c:pt idx="17889">
                  <c:v>1204.3</c:v>
                </c:pt>
                <c:pt idx="17890">
                  <c:v>1204.3</c:v>
                </c:pt>
                <c:pt idx="17891">
                  <c:v>1204.3</c:v>
                </c:pt>
                <c:pt idx="17892">
                  <c:v>1204.3</c:v>
                </c:pt>
                <c:pt idx="17893">
                  <c:v>1204.3</c:v>
                </c:pt>
                <c:pt idx="17894">
                  <c:v>1204.3</c:v>
                </c:pt>
                <c:pt idx="17895">
                  <c:v>1204.3</c:v>
                </c:pt>
                <c:pt idx="17896">
                  <c:v>1204.3</c:v>
                </c:pt>
                <c:pt idx="17897">
                  <c:v>1204.3</c:v>
                </c:pt>
                <c:pt idx="17898">
                  <c:v>1204.3</c:v>
                </c:pt>
                <c:pt idx="17899">
                  <c:v>1204.3</c:v>
                </c:pt>
                <c:pt idx="17900">
                  <c:v>1204.3</c:v>
                </c:pt>
                <c:pt idx="17901">
                  <c:v>1204.3</c:v>
                </c:pt>
                <c:pt idx="17902">
                  <c:v>1204.3</c:v>
                </c:pt>
                <c:pt idx="17903">
                  <c:v>1204.3</c:v>
                </c:pt>
                <c:pt idx="17904">
                  <c:v>1204.3</c:v>
                </c:pt>
                <c:pt idx="17905">
                  <c:v>1204.3</c:v>
                </c:pt>
                <c:pt idx="17906">
                  <c:v>1204.3</c:v>
                </c:pt>
                <c:pt idx="17907">
                  <c:v>1204.3</c:v>
                </c:pt>
                <c:pt idx="17908">
                  <c:v>1204.3</c:v>
                </c:pt>
                <c:pt idx="17909">
                  <c:v>1204.3</c:v>
                </c:pt>
                <c:pt idx="17910">
                  <c:v>1204.3</c:v>
                </c:pt>
                <c:pt idx="17911">
                  <c:v>1204.3</c:v>
                </c:pt>
                <c:pt idx="17912">
                  <c:v>1204.3</c:v>
                </c:pt>
                <c:pt idx="17913">
                  <c:v>1204.3</c:v>
                </c:pt>
                <c:pt idx="17914">
                  <c:v>1204.3</c:v>
                </c:pt>
                <c:pt idx="17915">
                  <c:v>1204.3</c:v>
                </c:pt>
                <c:pt idx="17916">
                  <c:v>1204.3</c:v>
                </c:pt>
                <c:pt idx="17917">
                  <c:v>1204.3</c:v>
                </c:pt>
                <c:pt idx="17918">
                  <c:v>1204.3</c:v>
                </c:pt>
                <c:pt idx="17919">
                  <c:v>1204.3</c:v>
                </c:pt>
                <c:pt idx="17920">
                  <c:v>1204.3</c:v>
                </c:pt>
                <c:pt idx="17921">
                  <c:v>1204.3</c:v>
                </c:pt>
                <c:pt idx="17922">
                  <c:v>1204.3</c:v>
                </c:pt>
                <c:pt idx="17923">
                  <c:v>1204.3</c:v>
                </c:pt>
                <c:pt idx="17924">
                  <c:v>1204.3</c:v>
                </c:pt>
                <c:pt idx="17925">
                  <c:v>1204.3</c:v>
                </c:pt>
                <c:pt idx="17926">
                  <c:v>1204.3</c:v>
                </c:pt>
                <c:pt idx="17927">
                  <c:v>1204.3</c:v>
                </c:pt>
                <c:pt idx="17928">
                  <c:v>1204.3</c:v>
                </c:pt>
                <c:pt idx="17929">
                  <c:v>1204.3</c:v>
                </c:pt>
                <c:pt idx="17930">
                  <c:v>1204.3</c:v>
                </c:pt>
                <c:pt idx="17931">
                  <c:v>1204.3</c:v>
                </c:pt>
                <c:pt idx="17932">
                  <c:v>1226.2</c:v>
                </c:pt>
                <c:pt idx="17933">
                  <c:v>1229.2</c:v>
                </c:pt>
                <c:pt idx="17934">
                  <c:v>1223</c:v>
                </c:pt>
                <c:pt idx="17935">
                  <c:v>1220.0999999999999</c:v>
                </c:pt>
                <c:pt idx="17936">
                  <c:v>1231.0999999999999</c:v>
                </c:pt>
                <c:pt idx="17937">
                  <c:v>1229.9000000000001</c:v>
                </c:pt>
                <c:pt idx="17938">
                  <c:v>1228.5999999999999</c:v>
                </c:pt>
                <c:pt idx="17939">
                  <c:v>1233</c:v>
                </c:pt>
                <c:pt idx="17940">
                  <c:v>1232.8</c:v>
                </c:pt>
                <c:pt idx="17941">
                  <c:v>1230.0999999999999</c:v>
                </c:pt>
                <c:pt idx="17942">
                  <c:v>1228.0999999999999</c:v>
                </c:pt>
                <c:pt idx="17943">
                  <c:v>1231.0999999999999</c:v>
                </c:pt>
                <c:pt idx="17944">
                  <c:v>1231.8</c:v>
                </c:pt>
                <c:pt idx="17945">
                  <c:v>1232</c:v>
                </c:pt>
                <c:pt idx="17946">
                  <c:v>1231.7</c:v>
                </c:pt>
                <c:pt idx="17947">
                  <c:v>1231.8</c:v>
                </c:pt>
                <c:pt idx="17948">
                  <c:v>1232.2</c:v>
                </c:pt>
                <c:pt idx="17949">
                  <c:v>1232.0999999999999</c:v>
                </c:pt>
                <c:pt idx="17950">
                  <c:v>1231.9000000000001</c:v>
                </c:pt>
                <c:pt idx="17951">
                  <c:v>1232.5</c:v>
                </c:pt>
                <c:pt idx="17952">
                  <c:v>1232.5999999999999</c:v>
                </c:pt>
                <c:pt idx="17953">
                  <c:v>1236.8</c:v>
                </c:pt>
                <c:pt idx="17954">
                  <c:v>1234.8</c:v>
                </c:pt>
                <c:pt idx="17955">
                  <c:v>1232.7</c:v>
                </c:pt>
                <c:pt idx="17956">
                  <c:v>1228</c:v>
                </c:pt>
                <c:pt idx="17957">
                  <c:v>1229.4000000000001</c:v>
                </c:pt>
                <c:pt idx="17958">
                  <c:v>1233.2</c:v>
                </c:pt>
                <c:pt idx="17959">
                  <c:v>1234.5999999999999</c:v>
                </c:pt>
                <c:pt idx="17960">
                  <c:v>1233.5999999999999</c:v>
                </c:pt>
                <c:pt idx="17961">
                  <c:v>1233.9000000000001</c:v>
                </c:pt>
                <c:pt idx="17962">
                  <c:v>1234.9000000000001</c:v>
                </c:pt>
                <c:pt idx="17963">
                  <c:v>1229.0999999999999</c:v>
                </c:pt>
                <c:pt idx="17964">
                  <c:v>1229.5999999999999</c:v>
                </c:pt>
                <c:pt idx="17965">
                  <c:v>1229.9000000000001</c:v>
                </c:pt>
                <c:pt idx="17966">
                  <c:v>1230.2</c:v>
                </c:pt>
                <c:pt idx="17967">
                  <c:v>1229.5999999999999</c:v>
                </c:pt>
                <c:pt idx="17968">
                  <c:v>1229.2</c:v>
                </c:pt>
                <c:pt idx="17969">
                  <c:v>1229.2</c:v>
                </c:pt>
                <c:pt idx="17970">
                  <c:v>1229.2</c:v>
                </c:pt>
                <c:pt idx="17971">
                  <c:v>1230</c:v>
                </c:pt>
                <c:pt idx="17972">
                  <c:v>1230.3</c:v>
                </c:pt>
                <c:pt idx="17973">
                  <c:v>1231</c:v>
                </c:pt>
                <c:pt idx="17974">
                  <c:v>1230.5</c:v>
                </c:pt>
                <c:pt idx="17975">
                  <c:v>1231</c:v>
                </c:pt>
                <c:pt idx="17976">
                  <c:v>1230.9000000000001</c:v>
                </c:pt>
                <c:pt idx="17977">
                  <c:v>1230.5999999999999</c:v>
                </c:pt>
                <c:pt idx="17978">
                  <c:v>1227.3</c:v>
                </c:pt>
                <c:pt idx="17979">
                  <c:v>1235.0999999999999</c:v>
                </c:pt>
                <c:pt idx="17980">
                  <c:v>1234</c:v>
                </c:pt>
                <c:pt idx="17981">
                  <c:v>1231.5999999999999</c:v>
                </c:pt>
                <c:pt idx="17982">
                  <c:v>1233.3</c:v>
                </c:pt>
                <c:pt idx="17983">
                  <c:v>1231.5999999999999</c:v>
                </c:pt>
                <c:pt idx="17984">
                  <c:v>1230.5</c:v>
                </c:pt>
                <c:pt idx="17985">
                  <c:v>1230.2</c:v>
                </c:pt>
                <c:pt idx="17986">
                  <c:v>1230.2</c:v>
                </c:pt>
                <c:pt idx="17987">
                  <c:v>1229.9000000000001</c:v>
                </c:pt>
                <c:pt idx="17988">
                  <c:v>1229.5999999999999</c:v>
                </c:pt>
                <c:pt idx="17989">
                  <c:v>1229.3</c:v>
                </c:pt>
                <c:pt idx="17990">
                  <c:v>1229.9000000000001</c:v>
                </c:pt>
                <c:pt idx="17991">
                  <c:v>1229.5</c:v>
                </c:pt>
                <c:pt idx="17992">
                  <c:v>1229.5999999999999</c:v>
                </c:pt>
                <c:pt idx="17993">
                  <c:v>1229.8</c:v>
                </c:pt>
                <c:pt idx="17994">
                  <c:v>1228.9000000000001</c:v>
                </c:pt>
                <c:pt idx="17995">
                  <c:v>1229.5</c:v>
                </c:pt>
                <c:pt idx="17996">
                  <c:v>1229.5999999999999</c:v>
                </c:pt>
                <c:pt idx="17997">
                  <c:v>1229.4000000000001</c:v>
                </c:pt>
                <c:pt idx="17998">
                  <c:v>1229.5999999999999</c:v>
                </c:pt>
                <c:pt idx="17999">
                  <c:v>1229.9000000000001</c:v>
                </c:pt>
                <c:pt idx="18000">
                  <c:v>1229.3</c:v>
                </c:pt>
                <c:pt idx="18001">
                  <c:v>1232.7</c:v>
                </c:pt>
                <c:pt idx="18002">
                  <c:v>1227.3</c:v>
                </c:pt>
                <c:pt idx="18003">
                  <c:v>1232.0999999999999</c:v>
                </c:pt>
                <c:pt idx="18004">
                  <c:v>1229.7</c:v>
                </c:pt>
                <c:pt idx="18005">
                  <c:v>1228.5999999999999</c:v>
                </c:pt>
                <c:pt idx="18006">
                  <c:v>1232.3</c:v>
                </c:pt>
                <c:pt idx="18007">
                  <c:v>1231.9000000000001</c:v>
                </c:pt>
                <c:pt idx="18008">
                  <c:v>1230.7</c:v>
                </c:pt>
                <c:pt idx="18009">
                  <c:v>1230.7</c:v>
                </c:pt>
                <c:pt idx="18010">
                  <c:v>1230.8</c:v>
                </c:pt>
                <c:pt idx="18011">
                  <c:v>1230</c:v>
                </c:pt>
                <c:pt idx="18012">
                  <c:v>1230.8</c:v>
                </c:pt>
                <c:pt idx="18013">
                  <c:v>1231.2</c:v>
                </c:pt>
                <c:pt idx="18014">
                  <c:v>1231.2</c:v>
                </c:pt>
                <c:pt idx="18015">
                  <c:v>1231.0999999999999</c:v>
                </c:pt>
                <c:pt idx="18016">
                  <c:v>1231.2</c:v>
                </c:pt>
                <c:pt idx="18017">
                  <c:v>1231.2</c:v>
                </c:pt>
                <c:pt idx="18018">
                  <c:v>1230.5999999999999</c:v>
                </c:pt>
                <c:pt idx="18019">
                  <c:v>1230.5999999999999</c:v>
                </c:pt>
                <c:pt idx="18020">
                  <c:v>1231</c:v>
                </c:pt>
                <c:pt idx="18021">
                  <c:v>1230.5999999999999</c:v>
                </c:pt>
                <c:pt idx="18022">
                  <c:v>1230.3</c:v>
                </c:pt>
                <c:pt idx="18023">
                  <c:v>1230.5999999999999</c:v>
                </c:pt>
                <c:pt idx="18024">
                  <c:v>1231</c:v>
                </c:pt>
                <c:pt idx="18025">
                  <c:v>1234.8</c:v>
                </c:pt>
                <c:pt idx="18026">
                  <c:v>1241.0999999999999</c:v>
                </c:pt>
                <c:pt idx="18027">
                  <c:v>1235.0999999999999</c:v>
                </c:pt>
                <c:pt idx="18028">
                  <c:v>1234.3</c:v>
                </c:pt>
                <c:pt idx="18029">
                  <c:v>1229.9000000000001</c:v>
                </c:pt>
                <c:pt idx="18030">
                  <c:v>1235</c:v>
                </c:pt>
                <c:pt idx="18031">
                  <c:v>1234.9000000000001</c:v>
                </c:pt>
                <c:pt idx="18032">
                  <c:v>1230.2</c:v>
                </c:pt>
                <c:pt idx="18033">
                  <c:v>1229.5</c:v>
                </c:pt>
                <c:pt idx="18034">
                  <c:v>1228.5999999999999</c:v>
                </c:pt>
                <c:pt idx="18035">
                  <c:v>1228.3</c:v>
                </c:pt>
                <c:pt idx="18036">
                  <c:v>1227.8</c:v>
                </c:pt>
                <c:pt idx="18037">
                  <c:v>1227.7</c:v>
                </c:pt>
                <c:pt idx="18038">
                  <c:v>1227.4000000000001</c:v>
                </c:pt>
                <c:pt idx="18039">
                  <c:v>1227.8</c:v>
                </c:pt>
                <c:pt idx="18040">
                  <c:v>1229</c:v>
                </c:pt>
                <c:pt idx="18041">
                  <c:v>1227.8</c:v>
                </c:pt>
                <c:pt idx="18042">
                  <c:v>1227.5</c:v>
                </c:pt>
                <c:pt idx="18043">
                  <c:v>1227.5</c:v>
                </c:pt>
                <c:pt idx="18044">
                  <c:v>1227.3</c:v>
                </c:pt>
                <c:pt idx="18045">
                  <c:v>1225</c:v>
                </c:pt>
                <c:pt idx="18046">
                  <c:v>1224.9000000000001</c:v>
                </c:pt>
                <c:pt idx="18047">
                  <c:v>1224.7</c:v>
                </c:pt>
                <c:pt idx="18048">
                  <c:v>1227.5999999999999</c:v>
                </c:pt>
                <c:pt idx="18049">
                  <c:v>1239.5999999999999</c:v>
                </c:pt>
                <c:pt idx="18050">
                  <c:v>1244.0999999999999</c:v>
                </c:pt>
                <c:pt idx="18051">
                  <c:v>1225.7</c:v>
                </c:pt>
                <c:pt idx="18052">
                  <c:v>1228.3</c:v>
                </c:pt>
                <c:pt idx="18053">
                  <c:v>1229.7</c:v>
                </c:pt>
                <c:pt idx="18054">
                  <c:v>1229.8</c:v>
                </c:pt>
                <c:pt idx="18055">
                  <c:v>1227.3</c:v>
                </c:pt>
                <c:pt idx="18056">
                  <c:v>1228.3</c:v>
                </c:pt>
                <c:pt idx="18057">
                  <c:v>1225.0999999999999</c:v>
                </c:pt>
                <c:pt idx="18058">
                  <c:v>1226.2</c:v>
                </c:pt>
                <c:pt idx="18059">
                  <c:v>1225.3</c:v>
                </c:pt>
                <c:pt idx="18060">
                  <c:v>1225.0999999999999</c:v>
                </c:pt>
                <c:pt idx="18061">
                  <c:v>1225.0999999999999</c:v>
                </c:pt>
                <c:pt idx="18062">
                  <c:v>1225.2</c:v>
                </c:pt>
                <c:pt idx="18063">
                  <c:v>1225.0999999999999</c:v>
                </c:pt>
                <c:pt idx="18064">
                  <c:v>1225.2</c:v>
                </c:pt>
                <c:pt idx="18065">
                  <c:v>1224.8</c:v>
                </c:pt>
                <c:pt idx="18066">
                  <c:v>1224.9000000000001</c:v>
                </c:pt>
                <c:pt idx="18067">
                  <c:v>1224.5</c:v>
                </c:pt>
                <c:pt idx="18068">
                  <c:v>1224.5</c:v>
                </c:pt>
                <c:pt idx="18069">
                  <c:v>1224.0999999999999</c:v>
                </c:pt>
                <c:pt idx="18070">
                  <c:v>1223.7</c:v>
                </c:pt>
                <c:pt idx="18071">
                  <c:v>1224.5999999999999</c:v>
                </c:pt>
                <c:pt idx="18072">
                  <c:v>1224.2</c:v>
                </c:pt>
                <c:pt idx="18073">
                  <c:v>1229.3</c:v>
                </c:pt>
                <c:pt idx="18074">
                  <c:v>1231.5</c:v>
                </c:pt>
                <c:pt idx="18075">
                  <c:v>1230.7</c:v>
                </c:pt>
                <c:pt idx="18076">
                  <c:v>1226.0999999999999</c:v>
                </c:pt>
                <c:pt idx="18077">
                  <c:v>1223.4000000000001</c:v>
                </c:pt>
                <c:pt idx="18078">
                  <c:v>1224.3</c:v>
                </c:pt>
                <c:pt idx="18079">
                  <c:v>1227.8</c:v>
                </c:pt>
                <c:pt idx="18080">
                  <c:v>1223.7</c:v>
                </c:pt>
                <c:pt idx="18081">
                  <c:v>1225.0999999999999</c:v>
                </c:pt>
                <c:pt idx="18082">
                  <c:v>1225.2</c:v>
                </c:pt>
                <c:pt idx="18083">
                  <c:v>1223.9000000000001</c:v>
                </c:pt>
                <c:pt idx="18084">
                  <c:v>1223.5</c:v>
                </c:pt>
                <c:pt idx="18085">
                  <c:v>1223.2</c:v>
                </c:pt>
                <c:pt idx="18086">
                  <c:v>1223.5</c:v>
                </c:pt>
                <c:pt idx="18087">
                  <c:v>1223.2</c:v>
                </c:pt>
                <c:pt idx="18088">
                  <c:v>1223.2</c:v>
                </c:pt>
                <c:pt idx="18089">
                  <c:v>1221.9000000000001</c:v>
                </c:pt>
                <c:pt idx="18090">
                  <c:v>1220.5</c:v>
                </c:pt>
                <c:pt idx="18091">
                  <c:v>1220.3</c:v>
                </c:pt>
                <c:pt idx="18092">
                  <c:v>1220.5999999999999</c:v>
                </c:pt>
                <c:pt idx="18093">
                  <c:v>1220.9000000000001</c:v>
                </c:pt>
                <c:pt idx="18094">
                  <c:v>1221.5</c:v>
                </c:pt>
                <c:pt idx="18095">
                  <c:v>1220.8</c:v>
                </c:pt>
                <c:pt idx="18096">
                  <c:v>1220.4000000000001</c:v>
                </c:pt>
                <c:pt idx="18097">
                  <c:v>1236.7</c:v>
                </c:pt>
                <c:pt idx="18098">
                  <c:v>1233.7</c:v>
                </c:pt>
                <c:pt idx="18099">
                  <c:v>1229.9000000000001</c:v>
                </c:pt>
                <c:pt idx="18100">
                  <c:v>1227.2</c:v>
                </c:pt>
                <c:pt idx="18101">
                  <c:v>1223.7</c:v>
                </c:pt>
                <c:pt idx="18102">
                  <c:v>1227.2</c:v>
                </c:pt>
                <c:pt idx="18103">
                  <c:v>1228.5999999999999</c:v>
                </c:pt>
                <c:pt idx="18104">
                  <c:v>1227.8</c:v>
                </c:pt>
                <c:pt idx="18105">
                  <c:v>1228.3</c:v>
                </c:pt>
                <c:pt idx="18106">
                  <c:v>1224.7</c:v>
                </c:pt>
                <c:pt idx="18107">
                  <c:v>1219.7</c:v>
                </c:pt>
                <c:pt idx="18108">
                  <c:v>1214.0999999999999</c:v>
                </c:pt>
                <c:pt idx="18109">
                  <c:v>1208.4000000000001</c:v>
                </c:pt>
                <c:pt idx="18110">
                  <c:v>1202.4000000000001</c:v>
                </c:pt>
                <c:pt idx="18111">
                  <c:v>1196.0999999999999</c:v>
                </c:pt>
                <c:pt idx="18112">
                  <c:v>1192.0999999999999</c:v>
                </c:pt>
                <c:pt idx="18113">
                  <c:v>1186.2</c:v>
                </c:pt>
                <c:pt idx="18114">
                  <c:v>1184.7</c:v>
                </c:pt>
                <c:pt idx="18115">
                  <c:v>1184.5</c:v>
                </c:pt>
                <c:pt idx="18116">
                  <c:v>1185.7</c:v>
                </c:pt>
                <c:pt idx="18117">
                  <c:v>1187</c:v>
                </c:pt>
                <c:pt idx="18118">
                  <c:v>1189</c:v>
                </c:pt>
                <c:pt idx="18119">
                  <c:v>1191.7</c:v>
                </c:pt>
                <c:pt idx="18120">
                  <c:v>1195.0999999999999</c:v>
                </c:pt>
                <c:pt idx="18121">
                  <c:v>1207.0999999999999</c:v>
                </c:pt>
                <c:pt idx="18122">
                  <c:v>1202.9000000000001</c:v>
                </c:pt>
                <c:pt idx="18123">
                  <c:v>1212.5999999999999</c:v>
                </c:pt>
                <c:pt idx="18124">
                  <c:v>1213.0999999999999</c:v>
                </c:pt>
                <c:pt idx="18125">
                  <c:v>1216.5999999999999</c:v>
                </c:pt>
                <c:pt idx="18126">
                  <c:v>1220.2</c:v>
                </c:pt>
                <c:pt idx="18127">
                  <c:v>1225.9000000000001</c:v>
                </c:pt>
                <c:pt idx="18128">
                  <c:v>1227.8</c:v>
                </c:pt>
                <c:pt idx="18129">
                  <c:v>1230.4000000000001</c:v>
                </c:pt>
                <c:pt idx="18130">
                  <c:v>1229.9000000000001</c:v>
                </c:pt>
                <c:pt idx="18131">
                  <c:v>1230.3</c:v>
                </c:pt>
                <c:pt idx="18132">
                  <c:v>1228.9000000000001</c:v>
                </c:pt>
                <c:pt idx="18133">
                  <c:v>1223.5</c:v>
                </c:pt>
                <c:pt idx="18134">
                  <c:v>1219.2</c:v>
                </c:pt>
                <c:pt idx="18135">
                  <c:v>1213.5</c:v>
                </c:pt>
                <c:pt idx="18136">
                  <c:v>1208.2</c:v>
                </c:pt>
                <c:pt idx="18137">
                  <c:v>1206.5</c:v>
                </c:pt>
                <c:pt idx="18138">
                  <c:v>1206.7</c:v>
                </c:pt>
                <c:pt idx="18139">
                  <c:v>1208.7</c:v>
                </c:pt>
                <c:pt idx="18140">
                  <c:v>1212.5999999999999</c:v>
                </c:pt>
                <c:pt idx="18141">
                  <c:v>1217.7</c:v>
                </c:pt>
                <c:pt idx="18142">
                  <c:v>1223.2</c:v>
                </c:pt>
                <c:pt idx="18143">
                  <c:v>1230.2</c:v>
                </c:pt>
                <c:pt idx="18144">
                  <c:v>1236</c:v>
                </c:pt>
                <c:pt idx="18145">
                  <c:v>1244.2</c:v>
                </c:pt>
                <c:pt idx="18146">
                  <c:v>1254.3</c:v>
                </c:pt>
                <c:pt idx="18147">
                  <c:v>1258.0999999999999</c:v>
                </c:pt>
                <c:pt idx="18148">
                  <c:v>1271.5</c:v>
                </c:pt>
                <c:pt idx="18149">
                  <c:v>1277.2</c:v>
                </c:pt>
                <c:pt idx="18150">
                  <c:v>1283.8</c:v>
                </c:pt>
                <c:pt idx="18151">
                  <c:v>1293</c:v>
                </c:pt>
                <c:pt idx="18152">
                  <c:v>1298.9000000000001</c:v>
                </c:pt>
                <c:pt idx="18153">
                  <c:v>1304.5999999999999</c:v>
                </c:pt>
                <c:pt idx="18154">
                  <c:v>1308.8</c:v>
                </c:pt>
                <c:pt idx="18155">
                  <c:v>1310.4000000000001</c:v>
                </c:pt>
                <c:pt idx="18156">
                  <c:v>1312</c:v>
                </c:pt>
                <c:pt idx="18157">
                  <c:v>1316.6</c:v>
                </c:pt>
                <c:pt idx="18158">
                  <c:v>1317.6</c:v>
                </c:pt>
                <c:pt idx="18159">
                  <c:v>1319.3</c:v>
                </c:pt>
                <c:pt idx="18160">
                  <c:v>1321.5</c:v>
                </c:pt>
                <c:pt idx="18161">
                  <c:v>1323</c:v>
                </c:pt>
                <c:pt idx="18162">
                  <c:v>1326.6</c:v>
                </c:pt>
                <c:pt idx="18163">
                  <c:v>1329.3</c:v>
                </c:pt>
                <c:pt idx="18164">
                  <c:v>1332.1</c:v>
                </c:pt>
                <c:pt idx="18165">
                  <c:v>1339.1</c:v>
                </c:pt>
                <c:pt idx="18166">
                  <c:v>1344.9</c:v>
                </c:pt>
                <c:pt idx="18167">
                  <c:v>1350.2</c:v>
                </c:pt>
                <c:pt idx="18168">
                  <c:v>1356</c:v>
                </c:pt>
                <c:pt idx="18169">
                  <c:v>1366.8</c:v>
                </c:pt>
                <c:pt idx="18170">
                  <c:v>1370.7</c:v>
                </c:pt>
                <c:pt idx="18171">
                  <c:v>1381</c:v>
                </c:pt>
                <c:pt idx="18172">
                  <c:v>1388.6</c:v>
                </c:pt>
                <c:pt idx="18173">
                  <c:v>1392.3</c:v>
                </c:pt>
                <c:pt idx="18174">
                  <c:v>1398.3</c:v>
                </c:pt>
                <c:pt idx="18175">
                  <c:v>1405.1</c:v>
                </c:pt>
                <c:pt idx="18176">
                  <c:v>1403.1</c:v>
                </c:pt>
                <c:pt idx="18177">
                  <c:v>1398.2</c:v>
                </c:pt>
                <c:pt idx="18178">
                  <c:v>1392.2</c:v>
                </c:pt>
                <c:pt idx="18179">
                  <c:v>1398.1</c:v>
                </c:pt>
                <c:pt idx="18180">
                  <c:v>1400.5</c:v>
                </c:pt>
                <c:pt idx="18181">
                  <c:v>1395.5</c:v>
                </c:pt>
                <c:pt idx="18182">
                  <c:v>1400</c:v>
                </c:pt>
                <c:pt idx="18183">
                  <c:v>1397.4</c:v>
                </c:pt>
                <c:pt idx="18184">
                  <c:v>1398.3</c:v>
                </c:pt>
                <c:pt idx="18185">
                  <c:v>1398.1</c:v>
                </c:pt>
                <c:pt idx="18186">
                  <c:v>1404.7</c:v>
                </c:pt>
                <c:pt idx="18187">
                  <c:v>1406</c:v>
                </c:pt>
                <c:pt idx="18188">
                  <c:v>1406.4</c:v>
                </c:pt>
                <c:pt idx="18189">
                  <c:v>1412</c:v>
                </c:pt>
                <c:pt idx="18190">
                  <c:v>1419.4</c:v>
                </c:pt>
                <c:pt idx="18191">
                  <c:v>1406.9</c:v>
                </c:pt>
                <c:pt idx="18192">
                  <c:v>1417.2</c:v>
                </c:pt>
                <c:pt idx="18193">
                  <c:v>1423.6</c:v>
                </c:pt>
                <c:pt idx="18194">
                  <c:v>1435.3</c:v>
                </c:pt>
                <c:pt idx="18195">
                  <c:v>1426.7</c:v>
                </c:pt>
                <c:pt idx="18196">
                  <c:v>1440.7</c:v>
                </c:pt>
                <c:pt idx="18197">
                  <c:v>1433</c:v>
                </c:pt>
                <c:pt idx="18198">
                  <c:v>1450.5</c:v>
                </c:pt>
                <c:pt idx="18199">
                  <c:v>1447.5</c:v>
                </c:pt>
                <c:pt idx="18200">
                  <c:v>1455.5</c:v>
                </c:pt>
                <c:pt idx="18201">
                  <c:v>1453.4</c:v>
                </c:pt>
                <c:pt idx="18202">
                  <c:v>1456</c:v>
                </c:pt>
                <c:pt idx="18203">
                  <c:v>1456.3</c:v>
                </c:pt>
                <c:pt idx="18204">
                  <c:v>1460.7</c:v>
                </c:pt>
                <c:pt idx="18205">
                  <c:v>1460.7</c:v>
                </c:pt>
                <c:pt idx="18206">
                  <c:v>1474.7</c:v>
                </c:pt>
                <c:pt idx="18207">
                  <c:v>1477.9</c:v>
                </c:pt>
                <c:pt idx="18208">
                  <c:v>1473.7</c:v>
                </c:pt>
                <c:pt idx="18209">
                  <c:v>1475.4</c:v>
                </c:pt>
                <c:pt idx="18210">
                  <c:v>1475.4</c:v>
                </c:pt>
                <c:pt idx="18211">
                  <c:v>1481</c:v>
                </c:pt>
                <c:pt idx="18212">
                  <c:v>1484.3</c:v>
                </c:pt>
                <c:pt idx="18213">
                  <c:v>1494.2</c:v>
                </c:pt>
                <c:pt idx="18214">
                  <c:v>1480.8</c:v>
                </c:pt>
                <c:pt idx="18215">
                  <c:v>1479.9</c:v>
                </c:pt>
                <c:pt idx="18216">
                  <c:v>1483.1</c:v>
                </c:pt>
                <c:pt idx="18217">
                  <c:v>1489.3</c:v>
                </c:pt>
                <c:pt idx="18218">
                  <c:v>1495.7</c:v>
                </c:pt>
                <c:pt idx="18219">
                  <c:v>1500.9</c:v>
                </c:pt>
                <c:pt idx="18220">
                  <c:v>1501.6</c:v>
                </c:pt>
                <c:pt idx="18221">
                  <c:v>1519</c:v>
                </c:pt>
                <c:pt idx="18222">
                  <c:v>1513.9</c:v>
                </c:pt>
                <c:pt idx="18223">
                  <c:v>1515.7</c:v>
                </c:pt>
                <c:pt idx="18224">
                  <c:v>1521.9</c:v>
                </c:pt>
                <c:pt idx="18225">
                  <c:v>1515.6</c:v>
                </c:pt>
                <c:pt idx="18226">
                  <c:v>1516.9</c:v>
                </c:pt>
                <c:pt idx="18227">
                  <c:v>1532.1</c:v>
                </c:pt>
                <c:pt idx="18228">
                  <c:v>1525.7</c:v>
                </c:pt>
                <c:pt idx="18229">
                  <c:v>1532.3</c:v>
                </c:pt>
                <c:pt idx="18230">
                  <c:v>1525.9</c:v>
                </c:pt>
                <c:pt idx="18231">
                  <c:v>1535.1</c:v>
                </c:pt>
                <c:pt idx="18232">
                  <c:v>1535.5</c:v>
                </c:pt>
                <c:pt idx="18233">
                  <c:v>1545.8</c:v>
                </c:pt>
                <c:pt idx="18234">
                  <c:v>1548.9</c:v>
                </c:pt>
                <c:pt idx="18235">
                  <c:v>1546.4</c:v>
                </c:pt>
                <c:pt idx="18236">
                  <c:v>1552.1</c:v>
                </c:pt>
                <c:pt idx="18237">
                  <c:v>1531</c:v>
                </c:pt>
                <c:pt idx="18238">
                  <c:v>1527.1</c:v>
                </c:pt>
                <c:pt idx="18239">
                  <c:v>1535.7</c:v>
                </c:pt>
                <c:pt idx="18240">
                  <c:v>1545.3</c:v>
                </c:pt>
                <c:pt idx="18241">
                  <c:v>1543</c:v>
                </c:pt>
                <c:pt idx="18242">
                  <c:v>1548.9</c:v>
                </c:pt>
                <c:pt idx="18243">
                  <c:v>1563.3</c:v>
                </c:pt>
                <c:pt idx="18244">
                  <c:v>1588.8</c:v>
                </c:pt>
                <c:pt idx="18245">
                  <c:v>1597.9</c:v>
                </c:pt>
                <c:pt idx="18246">
                  <c:v>1591.2</c:v>
                </c:pt>
                <c:pt idx="18247">
                  <c:v>1587.1</c:v>
                </c:pt>
                <c:pt idx="18248">
                  <c:v>1595.4</c:v>
                </c:pt>
                <c:pt idx="18249">
                  <c:v>1605.2</c:v>
                </c:pt>
                <c:pt idx="18250">
                  <c:v>1603.1</c:v>
                </c:pt>
                <c:pt idx="18251">
                  <c:v>1597.5</c:v>
                </c:pt>
                <c:pt idx="18252">
                  <c:v>1590.6</c:v>
                </c:pt>
                <c:pt idx="18253">
                  <c:v>1590.2</c:v>
                </c:pt>
                <c:pt idx="18254">
                  <c:v>1603.4</c:v>
                </c:pt>
                <c:pt idx="18255">
                  <c:v>1598</c:v>
                </c:pt>
                <c:pt idx="18256">
                  <c:v>1596.4</c:v>
                </c:pt>
                <c:pt idx="18257">
                  <c:v>1606.5</c:v>
                </c:pt>
                <c:pt idx="18258">
                  <c:v>1605.4</c:v>
                </c:pt>
                <c:pt idx="18259">
                  <c:v>1612.7</c:v>
                </c:pt>
                <c:pt idx="18260">
                  <c:v>1612.6</c:v>
                </c:pt>
                <c:pt idx="18261">
                  <c:v>1616.1</c:v>
                </c:pt>
                <c:pt idx="18262">
                  <c:v>1619</c:v>
                </c:pt>
                <c:pt idx="18263">
                  <c:v>1620.1</c:v>
                </c:pt>
                <c:pt idx="18264">
                  <c:v>1618.2</c:v>
                </c:pt>
                <c:pt idx="18265">
                  <c:v>1620.6</c:v>
                </c:pt>
                <c:pt idx="18266">
                  <c:v>1620</c:v>
                </c:pt>
                <c:pt idx="18267">
                  <c:v>1622.8</c:v>
                </c:pt>
                <c:pt idx="18268">
                  <c:v>1621.4</c:v>
                </c:pt>
                <c:pt idx="18269">
                  <c:v>1620.4</c:v>
                </c:pt>
                <c:pt idx="18270">
                  <c:v>1590.2</c:v>
                </c:pt>
                <c:pt idx="18271">
                  <c:v>1594.9</c:v>
                </c:pt>
                <c:pt idx="18272">
                  <c:v>1581.6</c:v>
                </c:pt>
                <c:pt idx="18273">
                  <c:v>1589.7</c:v>
                </c:pt>
                <c:pt idx="18274">
                  <c:v>1582.4</c:v>
                </c:pt>
                <c:pt idx="18275">
                  <c:v>1588.3</c:v>
                </c:pt>
                <c:pt idx="18276">
                  <c:v>1591.8</c:v>
                </c:pt>
                <c:pt idx="18277">
                  <c:v>1579.9</c:v>
                </c:pt>
                <c:pt idx="18278">
                  <c:v>1577.3</c:v>
                </c:pt>
                <c:pt idx="18279">
                  <c:v>1574</c:v>
                </c:pt>
                <c:pt idx="18280">
                  <c:v>1569</c:v>
                </c:pt>
                <c:pt idx="18281">
                  <c:v>1567.9</c:v>
                </c:pt>
                <c:pt idx="18282">
                  <c:v>1563.8</c:v>
                </c:pt>
                <c:pt idx="18283">
                  <c:v>1557.6</c:v>
                </c:pt>
                <c:pt idx="18284">
                  <c:v>1566</c:v>
                </c:pt>
                <c:pt idx="18285">
                  <c:v>1567</c:v>
                </c:pt>
                <c:pt idx="18286">
                  <c:v>1565.8</c:v>
                </c:pt>
                <c:pt idx="18287">
                  <c:v>1565.5</c:v>
                </c:pt>
                <c:pt idx="18288">
                  <c:v>1576.6</c:v>
                </c:pt>
                <c:pt idx="18289">
                  <c:v>1575.2</c:v>
                </c:pt>
                <c:pt idx="18290">
                  <c:v>1576.6</c:v>
                </c:pt>
                <c:pt idx="18291">
                  <c:v>1578.3</c:v>
                </c:pt>
                <c:pt idx="18292">
                  <c:v>1579.6</c:v>
                </c:pt>
                <c:pt idx="18293">
                  <c:v>1562.2</c:v>
                </c:pt>
                <c:pt idx="18294">
                  <c:v>1577.7</c:v>
                </c:pt>
                <c:pt idx="18295">
                  <c:v>1578.2</c:v>
                </c:pt>
                <c:pt idx="18296">
                  <c:v>1580.6</c:v>
                </c:pt>
                <c:pt idx="18297">
                  <c:v>1584.1</c:v>
                </c:pt>
                <c:pt idx="18298">
                  <c:v>1583.3</c:v>
                </c:pt>
                <c:pt idx="18299">
                  <c:v>1579.8</c:v>
                </c:pt>
                <c:pt idx="18300">
                  <c:v>1577</c:v>
                </c:pt>
                <c:pt idx="18301">
                  <c:v>1576.3</c:v>
                </c:pt>
                <c:pt idx="18302">
                  <c:v>1576.6</c:v>
                </c:pt>
                <c:pt idx="18303">
                  <c:v>1563.6</c:v>
                </c:pt>
                <c:pt idx="18304">
                  <c:v>1562.5</c:v>
                </c:pt>
                <c:pt idx="18305">
                  <c:v>1565.5</c:v>
                </c:pt>
                <c:pt idx="18306">
                  <c:v>1555.5</c:v>
                </c:pt>
                <c:pt idx="18307">
                  <c:v>1551.4</c:v>
                </c:pt>
                <c:pt idx="18308">
                  <c:v>1555.4</c:v>
                </c:pt>
                <c:pt idx="18309">
                  <c:v>1558.9</c:v>
                </c:pt>
                <c:pt idx="18310">
                  <c:v>1568.1</c:v>
                </c:pt>
                <c:pt idx="18311">
                  <c:v>1574</c:v>
                </c:pt>
                <c:pt idx="18312">
                  <c:v>1572.9</c:v>
                </c:pt>
                <c:pt idx="18313">
                  <c:v>1578.2</c:v>
                </c:pt>
                <c:pt idx="18314">
                  <c:v>1587.7</c:v>
                </c:pt>
                <c:pt idx="18315">
                  <c:v>1561.5</c:v>
                </c:pt>
                <c:pt idx="18316">
                  <c:v>1560.6</c:v>
                </c:pt>
                <c:pt idx="18317">
                  <c:v>1591.4</c:v>
                </c:pt>
                <c:pt idx="18318">
                  <c:v>1587.8</c:v>
                </c:pt>
                <c:pt idx="18319">
                  <c:v>1571.4</c:v>
                </c:pt>
                <c:pt idx="18320">
                  <c:v>1569.7</c:v>
                </c:pt>
                <c:pt idx="18321">
                  <c:v>1582.6</c:v>
                </c:pt>
                <c:pt idx="18322">
                  <c:v>1580</c:v>
                </c:pt>
                <c:pt idx="18323">
                  <c:v>1568.9</c:v>
                </c:pt>
                <c:pt idx="18324">
                  <c:v>1556.7</c:v>
                </c:pt>
                <c:pt idx="18325">
                  <c:v>1564.7</c:v>
                </c:pt>
                <c:pt idx="18326">
                  <c:v>1558.8</c:v>
                </c:pt>
                <c:pt idx="18327">
                  <c:v>1574.6</c:v>
                </c:pt>
                <c:pt idx="18328">
                  <c:v>1594.3</c:v>
                </c:pt>
                <c:pt idx="18329">
                  <c:v>1593.6</c:v>
                </c:pt>
                <c:pt idx="18330">
                  <c:v>1603.2</c:v>
                </c:pt>
                <c:pt idx="18331">
                  <c:v>1603.2</c:v>
                </c:pt>
                <c:pt idx="18332">
                  <c:v>1609.5</c:v>
                </c:pt>
                <c:pt idx="18333">
                  <c:v>1617.2</c:v>
                </c:pt>
                <c:pt idx="18334">
                  <c:v>1635.9</c:v>
                </c:pt>
                <c:pt idx="18335">
                  <c:v>1642.5</c:v>
                </c:pt>
                <c:pt idx="18336">
                  <c:v>1637.5</c:v>
                </c:pt>
                <c:pt idx="18337">
                  <c:v>1634.9</c:v>
                </c:pt>
                <c:pt idx="18338">
                  <c:v>1649.5</c:v>
                </c:pt>
                <c:pt idx="18339">
                  <c:v>1637.5</c:v>
                </c:pt>
                <c:pt idx="18340">
                  <c:v>1653</c:v>
                </c:pt>
                <c:pt idx="18341">
                  <c:v>1660</c:v>
                </c:pt>
                <c:pt idx="18342">
                  <c:v>1658.1</c:v>
                </c:pt>
                <c:pt idx="18343">
                  <c:v>1662.7</c:v>
                </c:pt>
                <c:pt idx="18344">
                  <c:v>1664.7</c:v>
                </c:pt>
                <c:pt idx="18345">
                  <c:v>1682.7</c:v>
                </c:pt>
                <c:pt idx="18346">
                  <c:v>1691.2</c:v>
                </c:pt>
                <c:pt idx="18347">
                  <c:v>1701.5</c:v>
                </c:pt>
                <c:pt idx="18348">
                  <c:v>1703.1</c:v>
                </c:pt>
                <c:pt idx="18349">
                  <c:v>1696.4</c:v>
                </c:pt>
                <c:pt idx="18350">
                  <c:v>1713</c:v>
                </c:pt>
                <c:pt idx="18351">
                  <c:v>1715</c:v>
                </c:pt>
                <c:pt idx="18352">
                  <c:v>1723.6</c:v>
                </c:pt>
                <c:pt idx="18353">
                  <c:v>1730.6</c:v>
                </c:pt>
                <c:pt idx="18354">
                  <c:v>1734.3</c:v>
                </c:pt>
                <c:pt idx="18355">
                  <c:v>1731</c:v>
                </c:pt>
                <c:pt idx="18356">
                  <c:v>1736.5</c:v>
                </c:pt>
                <c:pt idx="18357">
                  <c:v>1749.9</c:v>
                </c:pt>
                <c:pt idx="18358">
                  <c:v>1750.2</c:v>
                </c:pt>
                <c:pt idx="18359">
                  <c:v>1760.6</c:v>
                </c:pt>
                <c:pt idx="18360">
                  <c:v>1774.9</c:v>
                </c:pt>
                <c:pt idx="18361">
                  <c:v>1788.3</c:v>
                </c:pt>
                <c:pt idx="18362">
                  <c:v>1792.2</c:v>
                </c:pt>
                <c:pt idx="18363">
                  <c:v>1793.6</c:v>
                </c:pt>
                <c:pt idx="18364">
                  <c:v>1804.1</c:v>
                </c:pt>
                <c:pt idx="18365">
                  <c:v>1819.1</c:v>
                </c:pt>
                <c:pt idx="18366">
                  <c:v>1827.9</c:v>
                </c:pt>
                <c:pt idx="18367">
                  <c:v>1835.7</c:v>
                </c:pt>
                <c:pt idx="18368">
                  <c:v>1838.7</c:v>
                </c:pt>
                <c:pt idx="18369">
                  <c:v>1844.6</c:v>
                </c:pt>
                <c:pt idx="18370">
                  <c:v>1862.9</c:v>
                </c:pt>
                <c:pt idx="18371">
                  <c:v>1868.5</c:v>
                </c:pt>
                <c:pt idx="18372">
                  <c:v>1878</c:v>
                </c:pt>
                <c:pt idx="18373">
                  <c:v>1875.3</c:v>
                </c:pt>
                <c:pt idx="18374">
                  <c:v>1877.1</c:v>
                </c:pt>
                <c:pt idx="18375">
                  <c:v>1880.9</c:v>
                </c:pt>
                <c:pt idx="18376">
                  <c:v>1869.3</c:v>
                </c:pt>
                <c:pt idx="18377">
                  <c:v>1876.7</c:v>
                </c:pt>
                <c:pt idx="18378">
                  <c:v>1882.4</c:v>
                </c:pt>
                <c:pt idx="18379">
                  <c:v>1881</c:v>
                </c:pt>
                <c:pt idx="18380">
                  <c:v>1895</c:v>
                </c:pt>
                <c:pt idx="18381">
                  <c:v>1893.3</c:v>
                </c:pt>
                <c:pt idx="18382">
                  <c:v>1901.1</c:v>
                </c:pt>
                <c:pt idx="18383">
                  <c:v>1906</c:v>
                </c:pt>
                <c:pt idx="18384">
                  <c:v>1926.6</c:v>
                </c:pt>
                <c:pt idx="18385">
                  <c:v>1930.9</c:v>
                </c:pt>
                <c:pt idx="18386">
                  <c:v>1927.3</c:v>
                </c:pt>
                <c:pt idx="18387">
                  <c:v>1957</c:v>
                </c:pt>
                <c:pt idx="18388">
                  <c:v>1966.5</c:v>
                </c:pt>
                <c:pt idx="18389">
                  <c:v>1976.6</c:v>
                </c:pt>
                <c:pt idx="18390">
                  <c:v>1984.5</c:v>
                </c:pt>
                <c:pt idx="18391">
                  <c:v>1995</c:v>
                </c:pt>
                <c:pt idx="18392">
                  <c:v>2005.2</c:v>
                </c:pt>
                <c:pt idx="18393">
                  <c:v>2004.1</c:v>
                </c:pt>
                <c:pt idx="18394">
                  <c:v>2015.7</c:v>
                </c:pt>
                <c:pt idx="18395">
                  <c:v>2018.7</c:v>
                </c:pt>
                <c:pt idx="18396">
                  <c:v>2019.7</c:v>
                </c:pt>
                <c:pt idx="18397">
                  <c:v>2018.8</c:v>
                </c:pt>
                <c:pt idx="18398">
                  <c:v>2020.6</c:v>
                </c:pt>
                <c:pt idx="18399">
                  <c:v>2011.8</c:v>
                </c:pt>
                <c:pt idx="18400">
                  <c:v>2002.7</c:v>
                </c:pt>
                <c:pt idx="18401">
                  <c:v>1999.4</c:v>
                </c:pt>
                <c:pt idx="18402">
                  <c:v>2003.7</c:v>
                </c:pt>
                <c:pt idx="18403">
                  <c:v>2002.2</c:v>
                </c:pt>
                <c:pt idx="18404">
                  <c:v>2002.2</c:v>
                </c:pt>
                <c:pt idx="18405">
                  <c:v>2005.2</c:v>
                </c:pt>
                <c:pt idx="18406">
                  <c:v>2008.4</c:v>
                </c:pt>
                <c:pt idx="18407">
                  <c:v>2023.2</c:v>
                </c:pt>
                <c:pt idx="18408">
                  <c:v>2011.8</c:v>
                </c:pt>
                <c:pt idx="18409">
                  <c:v>2022.4</c:v>
                </c:pt>
                <c:pt idx="18410">
                  <c:v>2028.9</c:v>
                </c:pt>
                <c:pt idx="18411">
                  <c:v>2035.4</c:v>
                </c:pt>
                <c:pt idx="18412">
                  <c:v>2028.4</c:v>
                </c:pt>
                <c:pt idx="18413">
                  <c:v>2028.2</c:v>
                </c:pt>
                <c:pt idx="18414">
                  <c:v>2036.8</c:v>
                </c:pt>
                <c:pt idx="18415">
                  <c:v>2052.6</c:v>
                </c:pt>
                <c:pt idx="18416">
                  <c:v>2053.8000000000002</c:v>
                </c:pt>
                <c:pt idx="18417">
                  <c:v>2054.1</c:v>
                </c:pt>
                <c:pt idx="18418">
                  <c:v>2057.5</c:v>
                </c:pt>
                <c:pt idx="18419">
                  <c:v>2046.4</c:v>
                </c:pt>
                <c:pt idx="18420">
                  <c:v>2042.1</c:v>
                </c:pt>
                <c:pt idx="18421">
                  <c:v>2030</c:v>
                </c:pt>
                <c:pt idx="18422">
                  <c:v>2042.6</c:v>
                </c:pt>
                <c:pt idx="18423">
                  <c:v>2058.9</c:v>
                </c:pt>
                <c:pt idx="18424">
                  <c:v>2065.8000000000002</c:v>
                </c:pt>
                <c:pt idx="18425">
                  <c:v>2056.1</c:v>
                </c:pt>
                <c:pt idx="18426">
                  <c:v>2051.6999999999998</c:v>
                </c:pt>
                <c:pt idx="18427">
                  <c:v>2050.8000000000002</c:v>
                </c:pt>
                <c:pt idx="18428">
                  <c:v>2055</c:v>
                </c:pt>
                <c:pt idx="18429">
                  <c:v>2050.6</c:v>
                </c:pt>
                <c:pt idx="18430">
                  <c:v>2056.4</c:v>
                </c:pt>
                <c:pt idx="18431">
                  <c:v>2053.3000000000002</c:v>
                </c:pt>
                <c:pt idx="18432">
                  <c:v>2047.9</c:v>
                </c:pt>
                <c:pt idx="18433">
                  <c:v>2042.6</c:v>
                </c:pt>
                <c:pt idx="18434">
                  <c:v>2058</c:v>
                </c:pt>
                <c:pt idx="18435">
                  <c:v>2049.9</c:v>
                </c:pt>
                <c:pt idx="18436">
                  <c:v>2051.5</c:v>
                </c:pt>
                <c:pt idx="18437">
                  <c:v>2050.6999999999998</c:v>
                </c:pt>
                <c:pt idx="18438">
                  <c:v>2045.9</c:v>
                </c:pt>
                <c:pt idx="18439">
                  <c:v>2039.2</c:v>
                </c:pt>
                <c:pt idx="18440">
                  <c:v>2035.1</c:v>
                </c:pt>
                <c:pt idx="18441">
                  <c:v>2042</c:v>
                </c:pt>
                <c:pt idx="18442">
                  <c:v>2038</c:v>
                </c:pt>
                <c:pt idx="18443">
                  <c:v>2032.2</c:v>
                </c:pt>
                <c:pt idx="18444">
                  <c:v>2032.2</c:v>
                </c:pt>
                <c:pt idx="18445">
                  <c:v>1999.2</c:v>
                </c:pt>
                <c:pt idx="18446">
                  <c:v>2012.4</c:v>
                </c:pt>
                <c:pt idx="18447">
                  <c:v>2003</c:v>
                </c:pt>
                <c:pt idx="18448">
                  <c:v>1989.8</c:v>
                </c:pt>
                <c:pt idx="18449">
                  <c:v>1976</c:v>
                </c:pt>
                <c:pt idx="18450">
                  <c:v>1963.1</c:v>
                </c:pt>
                <c:pt idx="18451">
                  <c:v>1957.7</c:v>
                </c:pt>
                <c:pt idx="18452">
                  <c:v>1952.3</c:v>
                </c:pt>
                <c:pt idx="18453">
                  <c:v>1949.4</c:v>
                </c:pt>
                <c:pt idx="18454">
                  <c:v>1949.1</c:v>
                </c:pt>
                <c:pt idx="18455">
                  <c:v>1946.8</c:v>
                </c:pt>
                <c:pt idx="18456">
                  <c:v>1947</c:v>
                </c:pt>
                <c:pt idx="18457">
                  <c:v>1947.7</c:v>
                </c:pt>
                <c:pt idx="18458">
                  <c:v>1943.1</c:v>
                </c:pt>
                <c:pt idx="18459">
                  <c:v>1944.3</c:v>
                </c:pt>
                <c:pt idx="18460">
                  <c:v>1942</c:v>
                </c:pt>
                <c:pt idx="18461">
                  <c:v>1941.6</c:v>
                </c:pt>
                <c:pt idx="18462">
                  <c:v>1945.1</c:v>
                </c:pt>
                <c:pt idx="18463">
                  <c:v>1945.4</c:v>
                </c:pt>
                <c:pt idx="18464">
                  <c:v>1949.7</c:v>
                </c:pt>
                <c:pt idx="18465">
                  <c:v>1946.4</c:v>
                </c:pt>
                <c:pt idx="18466">
                  <c:v>1947.9</c:v>
                </c:pt>
                <c:pt idx="18467">
                  <c:v>1949.5</c:v>
                </c:pt>
                <c:pt idx="18468">
                  <c:v>1952.3</c:v>
                </c:pt>
                <c:pt idx="18469">
                  <c:v>1951.3</c:v>
                </c:pt>
                <c:pt idx="18470">
                  <c:v>1952.1</c:v>
                </c:pt>
                <c:pt idx="18471">
                  <c:v>1952.7</c:v>
                </c:pt>
                <c:pt idx="18472">
                  <c:v>1951.8</c:v>
                </c:pt>
                <c:pt idx="18473">
                  <c:v>1953.2</c:v>
                </c:pt>
                <c:pt idx="18474">
                  <c:v>1955.5</c:v>
                </c:pt>
                <c:pt idx="18475">
                  <c:v>1952.9</c:v>
                </c:pt>
                <c:pt idx="18476">
                  <c:v>1955.2</c:v>
                </c:pt>
                <c:pt idx="18477">
                  <c:v>1956.7</c:v>
                </c:pt>
                <c:pt idx="18478">
                  <c:v>1956.4</c:v>
                </c:pt>
                <c:pt idx="18479">
                  <c:v>1960.8</c:v>
                </c:pt>
                <c:pt idx="18480">
                  <c:v>1960.2</c:v>
                </c:pt>
                <c:pt idx="18481">
                  <c:v>1963.2</c:v>
                </c:pt>
                <c:pt idx="18482">
                  <c:v>1966.7</c:v>
                </c:pt>
                <c:pt idx="18483">
                  <c:v>1963.6</c:v>
                </c:pt>
                <c:pt idx="18484">
                  <c:v>1965.2</c:v>
                </c:pt>
                <c:pt idx="18485">
                  <c:v>1965.5</c:v>
                </c:pt>
                <c:pt idx="18486">
                  <c:v>1965.7</c:v>
                </c:pt>
                <c:pt idx="18487">
                  <c:v>1960.1</c:v>
                </c:pt>
                <c:pt idx="18488">
                  <c:v>1959.3</c:v>
                </c:pt>
                <c:pt idx="18489">
                  <c:v>1959.4</c:v>
                </c:pt>
                <c:pt idx="18490">
                  <c:v>1969.6</c:v>
                </c:pt>
                <c:pt idx="18491">
                  <c:v>1969.5</c:v>
                </c:pt>
                <c:pt idx="18492">
                  <c:v>1968.4</c:v>
                </c:pt>
                <c:pt idx="18493">
                  <c:v>1968.3</c:v>
                </c:pt>
                <c:pt idx="18494">
                  <c:v>1970.7</c:v>
                </c:pt>
                <c:pt idx="18495">
                  <c:v>1970.7</c:v>
                </c:pt>
                <c:pt idx="18496">
                  <c:v>1968.9</c:v>
                </c:pt>
                <c:pt idx="18497">
                  <c:v>1968.9</c:v>
                </c:pt>
                <c:pt idx="18498">
                  <c:v>1968.8</c:v>
                </c:pt>
                <c:pt idx="18499">
                  <c:v>1968.7</c:v>
                </c:pt>
                <c:pt idx="18500">
                  <c:v>1968.6</c:v>
                </c:pt>
                <c:pt idx="18501">
                  <c:v>1970.9</c:v>
                </c:pt>
                <c:pt idx="18502">
                  <c:v>1971.2</c:v>
                </c:pt>
                <c:pt idx="18503">
                  <c:v>1970.5</c:v>
                </c:pt>
                <c:pt idx="18504">
                  <c:v>1972</c:v>
                </c:pt>
                <c:pt idx="18505">
                  <c:v>1972</c:v>
                </c:pt>
                <c:pt idx="18506">
                  <c:v>1972.7</c:v>
                </c:pt>
                <c:pt idx="18507">
                  <c:v>1974.8</c:v>
                </c:pt>
                <c:pt idx="18508">
                  <c:v>1973.1</c:v>
                </c:pt>
                <c:pt idx="18509">
                  <c:v>1970.2</c:v>
                </c:pt>
                <c:pt idx="18510">
                  <c:v>1970.3</c:v>
                </c:pt>
                <c:pt idx="18511">
                  <c:v>1971.6</c:v>
                </c:pt>
                <c:pt idx="18512">
                  <c:v>1972.5</c:v>
                </c:pt>
                <c:pt idx="18513">
                  <c:v>1970.3</c:v>
                </c:pt>
                <c:pt idx="18514">
                  <c:v>1969.5</c:v>
                </c:pt>
                <c:pt idx="18515">
                  <c:v>1968.4</c:v>
                </c:pt>
                <c:pt idx="18516">
                  <c:v>1968.5</c:v>
                </c:pt>
                <c:pt idx="18517">
                  <c:v>1967.6</c:v>
                </c:pt>
                <c:pt idx="18518">
                  <c:v>1969.2</c:v>
                </c:pt>
                <c:pt idx="18519">
                  <c:v>1966.8</c:v>
                </c:pt>
                <c:pt idx="18520">
                  <c:v>1966.7</c:v>
                </c:pt>
                <c:pt idx="18521">
                  <c:v>1967.6</c:v>
                </c:pt>
                <c:pt idx="18522">
                  <c:v>1965.9</c:v>
                </c:pt>
                <c:pt idx="18523">
                  <c:v>1965.9</c:v>
                </c:pt>
                <c:pt idx="18524">
                  <c:v>1965.1</c:v>
                </c:pt>
                <c:pt idx="18525">
                  <c:v>1965.8</c:v>
                </c:pt>
                <c:pt idx="18526">
                  <c:v>1967.4</c:v>
                </c:pt>
                <c:pt idx="18527">
                  <c:v>1967.2</c:v>
                </c:pt>
                <c:pt idx="18528">
                  <c:v>1966.2</c:v>
                </c:pt>
                <c:pt idx="18529">
                  <c:v>1971.7</c:v>
                </c:pt>
                <c:pt idx="18530">
                  <c:v>1970.5</c:v>
                </c:pt>
                <c:pt idx="18531">
                  <c:v>1970.3</c:v>
                </c:pt>
                <c:pt idx="18532">
                  <c:v>1969.4</c:v>
                </c:pt>
                <c:pt idx="18533">
                  <c:v>1969.2</c:v>
                </c:pt>
                <c:pt idx="18534">
                  <c:v>1970.9</c:v>
                </c:pt>
                <c:pt idx="18535">
                  <c:v>1972</c:v>
                </c:pt>
                <c:pt idx="18536">
                  <c:v>1971.4</c:v>
                </c:pt>
                <c:pt idx="18537">
                  <c:v>1969.9</c:v>
                </c:pt>
                <c:pt idx="18538">
                  <c:v>1970.3</c:v>
                </c:pt>
                <c:pt idx="18539">
                  <c:v>1970</c:v>
                </c:pt>
                <c:pt idx="18540">
                  <c:v>1972.9</c:v>
                </c:pt>
                <c:pt idx="18541">
                  <c:v>1973.7</c:v>
                </c:pt>
                <c:pt idx="18542">
                  <c:v>1976</c:v>
                </c:pt>
                <c:pt idx="18543">
                  <c:v>1974.4</c:v>
                </c:pt>
                <c:pt idx="18544">
                  <c:v>1976</c:v>
                </c:pt>
                <c:pt idx="18545">
                  <c:v>1975.3</c:v>
                </c:pt>
                <c:pt idx="18546">
                  <c:v>1977</c:v>
                </c:pt>
                <c:pt idx="18547">
                  <c:v>1977.1</c:v>
                </c:pt>
                <c:pt idx="18548">
                  <c:v>1977.8</c:v>
                </c:pt>
                <c:pt idx="18549">
                  <c:v>1978.6</c:v>
                </c:pt>
                <c:pt idx="18550">
                  <c:v>1976.9</c:v>
                </c:pt>
                <c:pt idx="18551">
                  <c:v>1980</c:v>
                </c:pt>
                <c:pt idx="18552">
                  <c:v>1979.4</c:v>
                </c:pt>
                <c:pt idx="18553">
                  <c:v>1980.1</c:v>
                </c:pt>
                <c:pt idx="18554">
                  <c:v>1980</c:v>
                </c:pt>
                <c:pt idx="18555">
                  <c:v>1978.1</c:v>
                </c:pt>
                <c:pt idx="18556">
                  <c:v>1976.8</c:v>
                </c:pt>
                <c:pt idx="18557">
                  <c:v>1975.5</c:v>
                </c:pt>
                <c:pt idx="18558">
                  <c:v>1975.9</c:v>
                </c:pt>
                <c:pt idx="18559">
                  <c:v>1975.6</c:v>
                </c:pt>
                <c:pt idx="18560">
                  <c:v>1975</c:v>
                </c:pt>
                <c:pt idx="18561">
                  <c:v>1970.1</c:v>
                </c:pt>
                <c:pt idx="18562">
                  <c:v>1967</c:v>
                </c:pt>
                <c:pt idx="18563">
                  <c:v>1964.4</c:v>
                </c:pt>
                <c:pt idx="18564">
                  <c:v>2038.2</c:v>
                </c:pt>
                <c:pt idx="18565">
                  <c:v>2036.5</c:v>
                </c:pt>
                <c:pt idx="18566">
                  <c:v>2035.5</c:v>
                </c:pt>
                <c:pt idx="18567">
                  <c:v>2036.6</c:v>
                </c:pt>
                <c:pt idx="18568">
                  <c:v>2036.5</c:v>
                </c:pt>
                <c:pt idx="18569">
                  <c:v>2038.4</c:v>
                </c:pt>
                <c:pt idx="18570">
                  <c:v>2040.9</c:v>
                </c:pt>
                <c:pt idx="18571">
                  <c:v>2037.6</c:v>
                </c:pt>
                <c:pt idx="18572">
                  <c:v>2039.4</c:v>
                </c:pt>
                <c:pt idx="18573">
                  <c:v>2038.7</c:v>
                </c:pt>
                <c:pt idx="18574">
                  <c:v>2038.7</c:v>
                </c:pt>
                <c:pt idx="18575">
                  <c:v>2040.4</c:v>
                </c:pt>
                <c:pt idx="18576">
                  <c:v>2041</c:v>
                </c:pt>
                <c:pt idx="18577">
                  <c:v>2043.2</c:v>
                </c:pt>
                <c:pt idx="18578">
                  <c:v>2041.5</c:v>
                </c:pt>
                <c:pt idx="18579">
                  <c:v>2044.3</c:v>
                </c:pt>
                <c:pt idx="18580">
                  <c:v>2039.2</c:v>
                </c:pt>
                <c:pt idx="18581">
                  <c:v>2041.1</c:v>
                </c:pt>
                <c:pt idx="18582">
                  <c:v>2056.1999999999998</c:v>
                </c:pt>
                <c:pt idx="18583">
                  <c:v>2062.5</c:v>
                </c:pt>
                <c:pt idx="18584">
                  <c:v>2064.3000000000002</c:v>
                </c:pt>
                <c:pt idx="18585">
                  <c:v>2066.4</c:v>
                </c:pt>
                <c:pt idx="18586">
                  <c:v>2068.8000000000002</c:v>
                </c:pt>
                <c:pt idx="18587">
                  <c:v>2070.1999999999998</c:v>
                </c:pt>
                <c:pt idx="18588">
                  <c:v>2072.9</c:v>
                </c:pt>
                <c:pt idx="18589">
                  <c:v>2072</c:v>
                </c:pt>
                <c:pt idx="18590">
                  <c:v>2072.9</c:v>
                </c:pt>
                <c:pt idx="18591">
                  <c:v>2076.3000000000002</c:v>
                </c:pt>
                <c:pt idx="18592">
                  <c:v>2077.3000000000002</c:v>
                </c:pt>
                <c:pt idx="18593">
                  <c:v>2078.1999999999998</c:v>
                </c:pt>
                <c:pt idx="18594">
                  <c:v>2079.1</c:v>
                </c:pt>
                <c:pt idx="18595">
                  <c:v>2081.8000000000002</c:v>
                </c:pt>
                <c:pt idx="18596">
                  <c:v>2081.8000000000002</c:v>
                </c:pt>
                <c:pt idx="18597">
                  <c:v>2082.6</c:v>
                </c:pt>
                <c:pt idx="18598">
                  <c:v>2085.3000000000002</c:v>
                </c:pt>
                <c:pt idx="18599">
                  <c:v>2085.1999999999998</c:v>
                </c:pt>
                <c:pt idx="18600">
                  <c:v>2090.1</c:v>
                </c:pt>
                <c:pt idx="18601">
                  <c:v>2089.1999999999998</c:v>
                </c:pt>
                <c:pt idx="18602">
                  <c:v>2089</c:v>
                </c:pt>
                <c:pt idx="18603">
                  <c:v>2091.4</c:v>
                </c:pt>
                <c:pt idx="18604">
                  <c:v>2089.3000000000002</c:v>
                </c:pt>
                <c:pt idx="18605">
                  <c:v>2093.9</c:v>
                </c:pt>
                <c:pt idx="18606">
                  <c:v>2094.8000000000002</c:v>
                </c:pt>
                <c:pt idx="18607">
                  <c:v>2097.3000000000002</c:v>
                </c:pt>
                <c:pt idx="18608">
                  <c:v>2100.3000000000002</c:v>
                </c:pt>
                <c:pt idx="18609">
                  <c:v>2103.1999999999998</c:v>
                </c:pt>
                <c:pt idx="18610">
                  <c:v>2100</c:v>
                </c:pt>
                <c:pt idx="18611">
                  <c:v>2103.3000000000002</c:v>
                </c:pt>
                <c:pt idx="18612">
                  <c:v>2106.1</c:v>
                </c:pt>
                <c:pt idx="18613">
                  <c:v>2107.1</c:v>
                </c:pt>
                <c:pt idx="18614">
                  <c:v>2108.8000000000002</c:v>
                </c:pt>
                <c:pt idx="18615">
                  <c:v>2109.8000000000002</c:v>
                </c:pt>
                <c:pt idx="18616">
                  <c:v>2111.6</c:v>
                </c:pt>
                <c:pt idx="18617">
                  <c:v>2111.6</c:v>
                </c:pt>
                <c:pt idx="18618">
                  <c:v>2113.5</c:v>
                </c:pt>
                <c:pt idx="18619">
                  <c:v>2114.3000000000002</c:v>
                </c:pt>
                <c:pt idx="18620">
                  <c:v>2115.3000000000002</c:v>
                </c:pt>
                <c:pt idx="18621">
                  <c:v>2114.4</c:v>
                </c:pt>
                <c:pt idx="18622">
                  <c:v>2115.4</c:v>
                </c:pt>
                <c:pt idx="18623">
                  <c:v>2117.9</c:v>
                </c:pt>
                <c:pt idx="18624">
                  <c:v>2118.9</c:v>
                </c:pt>
                <c:pt idx="18625">
                  <c:v>2120.1</c:v>
                </c:pt>
                <c:pt idx="18626">
                  <c:v>2117.3000000000002</c:v>
                </c:pt>
                <c:pt idx="18627">
                  <c:v>2120.4</c:v>
                </c:pt>
                <c:pt idx="18628">
                  <c:v>2120.4</c:v>
                </c:pt>
                <c:pt idx="18629">
                  <c:v>2119.6999999999998</c:v>
                </c:pt>
                <c:pt idx="18630">
                  <c:v>2120</c:v>
                </c:pt>
                <c:pt idx="18631">
                  <c:v>2121.9</c:v>
                </c:pt>
                <c:pt idx="18632">
                  <c:v>2122</c:v>
                </c:pt>
                <c:pt idx="18633">
                  <c:v>2123.9</c:v>
                </c:pt>
                <c:pt idx="18634">
                  <c:v>2123.3000000000002</c:v>
                </c:pt>
                <c:pt idx="18635">
                  <c:v>2125.4</c:v>
                </c:pt>
                <c:pt idx="18636">
                  <c:v>2125.5</c:v>
                </c:pt>
                <c:pt idx="18637">
                  <c:v>2127.1999999999998</c:v>
                </c:pt>
                <c:pt idx="18638">
                  <c:v>2128.1999999999998</c:v>
                </c:pt>
                <c:pt idx="18639">
                  <c:v>2124.4</c:v>
                </c:pt>
                <c:pt idx="18640">
                  <c:v>2126.4</c:v>
                </c:pt>
                <c:pt idx="18641">
                  <c:v>2127.3000000000002</c:v>
                </c:pt>
                <c:pt idx="18642">
                  <c:v>2127.4</c:v>
                </c:pt>
                <c:pt idx="18643">
                  <c:v>2127.3000000000002</c:v>
                </c:pt>
                <c:pt idx="18644">
                  <c:v>2127.1999999999998</c:v>
                </c:pt>
                <c:pt idx="18645">
                  <c:v>2129.1</c:v>
                </c:pt>
                <c:pt idx="18646">
                  <c:v>2127.1</c:v>
                </c:pt>
                <c:pt idx="18647">
                  <c:v>2127.9</c:v>
                </c:pt>
                <c:pt idx="18648">
                  <c:v>2127.3000000000002</c:v>
                </c:pt>
                <c:pt idx="18649">
                  <c:v>2127.8000000000002</c:v>
                </c:pt>
                <c:pt idx="18650">
                  <c:v>2129.1999999999998</c:v>
                </c:pt>
                <c:pt idx="18651">
                  <c:v>2126.1999999999998</c:v>
                </c:pt>
                <c:pt idx="18652">
                  <c:v>2129.5</c:v>
                </c:pt>
                <c:pt idx="18653">
                  <c:v>2128.6999999999998</c:v>
                </c:pt>
                <c:pt idx="18654">
                  <c:v>2126.6</c:v>
                </c:pt>
                <c:pt idx="18655">
                  <c:v>2125.8000000000002</c:v>
                </c:pt>
                <c:pt idx="18656">
                  <c:v>2126.6</c:v>
                </c:pt>
                <c:pt idx="18657">
                  <c:v>2124.8000000000002</c:v>
                </c:pt>
                <c:pt idx="18658">
                  <c:v>2123.6</c:v>
                </c:pt>
                <c:pt idx="18659">
                  <c:v>2125.1999999999998</c:v>
                </c:pt>
                <c:pt idx="18660">
                  <c:v>2125.3000000000002</c:v>
                </c:pt>
                <c:pt idx="18661">
                  <c:v>2123.3000000000002</c:v>
                </c:pt>
                <c:pt idx="18662">
                  <c:v>2125.1</c:v>
                </c:pt>
                <c:pt idx="18663">
                  <c:v>2125.1999999999998</c:v>
                </c:pt>
                <c:pt idx="18664">
                  <c:v>2123.3000000000002</c:v>
                </c:pt>
                <c:pt idx="18665">
                  <c:v>2124.1999999999998</c:v>
                </c:pt>
                <c:pt idx="18666">
                  <c:v>2125.1999999999998</c:v>
                </c:pt>
                <c:pt idx="18667">
                  <c:v>2121.5</c:v>
                </c:pt>
                <c:pt idx="18668">
                  <c:v>2119.6999999999998</c:v>
                </c:pt>
                <c:pt idx="18669">
                  <c:v>2122.3000000000002</c:v>
                </c:pt>
                <c:pt idx="18670">
                  <c:v>2122</c:v>
                </c:pt>
                <c:pt idx="18671">
                  <c:v>2120.6</c:v>
                </c:pt>
                <c:pt idx="18672">
                  <c:v>2118.1999999999998</c:v>
                </c:pt>
                <c:pt idx="18673">
                  <c:v>2118.6999999999998</c:v>
                </c:pt>
                <c:pt idx="18674">
                  <c:v>2119.1999999999998</c:v>
                </c:pt>
                <c:pt idx="18675">
                  <c:v>2114.9</c:v>
                </c:pt>
                <c:pt idx="18676">
                  <c:v>2113.3000000000002</c:v>
                </c:pt>
                <c:pt idx="18677">
                  <c:v>2114.8000000000002</c:v>
                </c:pt>
                <c:pt idx="18678">
                  <c:v>2112.5</c:v>
                </c:pt>
                <c:pt idx="18679">
                  <c:v>2115.6</c:v>
                </c:pt>
                <c:pt idx="18680">
                  <c:v>2111.8000000000002</c:v>
                </c:pt>
                <c:pt idx="18681">
                  <c:v>2113.1999999999998</c:v>
                </c:pt>
                <c:pt idx="18682">
                  <c:v>2108.8000000000002</c:v>
                </c:pt>
                <c:pt idx="18683">
                  <c:v>2110</c:v>
                </c:pt>
                <c:pt idx="18684">
                  <c:v>2110.1</c:v>
                </c:pt>
                <c:pt idx="18685">
                  <c:v>2107.4</c:v>
                </c:pt>
                <c:pt idx="18686">
                  <c:v>2107.5</c:v>
                </c:pt>
                <c:pt idx="18687">
                  <c:v>2108.1999999999998</c:v>
                </c:pt>
                <c:pt idx="18688">
                  <c:v>2107.3000000000002</c:v>
                </c:pt>
                <c:pt idx="18689">
                  <c:v>2102.9</c:v>
                </c:pt>
                <c:pt idx="18690">
                  <c:v>2102.9</c:v>
                </c:pt>
                <c:pt idx="18691">
                  <c:v>2101.1</c:v>
                </c:pt>
                <c:pt idx="18692">
                  <c:v>2102.8000000000002</c:v>
                </c:pt>
                <c:pt idx="18693">
                  <c:v>2100.1999999999998</c:v>
                </c:pt>
                <c:pt idx="18694">
                  <c:v>2099.1999999999998</c:v>
                </c:pt>
                <c:pt idx="18695">
                  <c:v>2099.1</c:v>
                </c:pt>
                <c:pt idx="18696">
                  <c:v>2098.3000000000002</c:v>
                </c:pt>
                <c:pt idx="18697">
                  <c:v>2094</c:v>
                </c:pt>
                <c:pt idx="18698">
                  <c:v>2095.1</c:v>
                </c:pt>
                <c:pt idx="18699">
                  <c:v>2092.6999999999998</c:v>
                </c:pt>
                <c:pt idx="18700">
                  <c:v>2089.8000000000002</c:v>
                </c:pt>
                <c:pt idx="18701">
                  <c:v>2089.1999999999998</c:v>
                </c:pt>
                <c:pt idx="18702">
                  <c:v>2088.4</c:v>
                </c:pt>
                <c:pt idx="18703">
                  <c:v>2089.1</c:v>
                </c:pt>
                <c:pt idx="18704">
                  <c:v>2086.9</c:v>
                </c:pt>
                <c:pt idx="18705">
                  <c:v>2085.5</c:v>
                </c:pt>
                <c:pt idx="18706">
                  <c:v>2084.1</c:v>
                </c:pt>
                <c:pt idx="18707">
                  <c:v>2082.8000000000002</c:v>
                </c:pt>
                <c:pt idx="18708">
                  <c:v>2081.1999999999998</c:v>
                </c:pt>
                <c:pt idx="18709">
                  <c:v>2083</c:v>
                </c:pt>
                <c:pt idx="18710">
                  <c:v>2079.3000000000002</c:v>
                </c:pt>
                <c:pt idx="18711">
                  <c:v>2081.1999999999998</c:v>
                </c:pt>
                <c:pt idx="18712">
                  <c:v>2076.8000000000002</c:v>
                </c:pt>
                <c:pt idx="18713">
                  <c:v>2074.9</c:v>
                </c:pt>
                <c:pt idx="18714">
                  <c:v>2076.6999999999998</c:v>
                </c:pt>
                <c:pt idx="18715">
                  <c:v>2074.1</c:v>
                </c:pt>
                <c:pt idx="18716">
                  <c:v>2071.5</c:v>
                </c:pt>
                <c:pt idx="18717">
                  <c:v>2070.5</c:v>
                </c:pt>
                <c:pt idx="18718">
                  <c:v>2067.9</c:v>
                </c:pt>
                <c:pt idx="18719">
                  <c:v>2066.9</c:v>
                </c:pt>
                <c:pt idx="18720">
                  <c:v>2065.4</c:v>
                </c:pt>
                <c:pt idx="18721">
                  <c:v>2061.6</c:v>
                </c:pt>
                <c:pt idx="18722">
                  <c:v>2059.8000000000002</c:v>
                </c:pt>
                <c:pt idx="18723">
                  <c:v>2062</c:v>
                </c:pt>
                <c:pt idx="18724">
                  <c:v>2058.9</c:v>
                </c:pt>
                <c:pt idx="18725">
                  <c:v>2053.9</c:v>
                </c:pt>
                <c:pt idx="18726">
                  <c:v>2057.1</c:v>
                </c:pt>
                <c:pt idx="18727">
                  <c:v>2052.6</c:v>
                </c:pt>
                <c:pt idx="18728">
                  <c:v>2053.6</c:v>
                </c:pt>
                <c:pt idx="18729">
                  <c:v>2052.1999999999998</c:v>
                </c:pt>
                <c:pt idx="18730">
                  <c:v>2050.3000000000002</c:v>
                </c:pt>
                <c:pt idx="18731">
                  <c:v>2047.1</c:v>
                </c:pt>
                <c:pt idx="18732">
                  <c:v>2045.5</c:v>
                </c:pt>
                <c:pt idx="18733">
                  <c:v>2043.8</c:v>
                </c:pt>
                <c:pt idx="18734">
                  <c:v>2041.3</c:v>
                </c:pt>
                <c:pt idx="18735">
                  <c:v>2040.3</c:v>
                </c:pt>
                <c:pt idx="18736">
                  <c:v>2037</c:v>
                </c:pt>
                <c:pt idx="18737">
                  <c:v>2035.3</c:v>
                </c:pt>
                <c:pt idx="18738">
                  <c:v>2033.6</c:v>
                </c:pt>
                <c:pt idx="18739">
                  <c:v>2030.3</c:v>
                </c:pt>
                <c:pt idx="18740">
                  <c:v>2032</c:v>
                </c:pt>
                <c:pt idx="18741">
                  <c:v>2026.9</c:v>
                </c:pt>
                <c:pt idx="18742">
                  <c:v>2025.2</c:v>
                </c:pt>
                <c:pt idx="18743">
                  <c:v>2024.2</c:v>
                </c:pt>
                <c:pt idx="18744">
                  <c:v>2021.1</c:v>
                </c:pt>
                <c:pt idx="18745">
                  <c:v>2014.1</c:v>
                </c:pt>
                <c:pt idx="18746">
                  <c:v>2016.1</c:v>
                </c:pt>
                <c:pt idx="18747">
                  <c:v>2014.8</c:v>
                </c:pt>
                <c:pt idx="18748">
                  <c:v>2010.7</c:v>
                </c:pt>
                <c:pt idx="18749">
                  <c:v>2006.2</c:v>
                </c:pt>
                <c:pt idx="18750">
                  <c:v>2005.3</c:v>
                </c:pt>
                <c:pt idx="18751">
                  <c:v>2005.5</c:v>
                </c:pt>
                <c:pt idx="18752">
                  <c:v>2004</c:v>
                </c:pt>
                <c:pt idx="18753">
                  <c:v>2000.8</c:v>
                </c:pt>
                <c:pt idx="18754">
                  <c:v>1998.2</c:v>
                </c:pt>
                <c:pt idx="18755">
                  <c:v>1994.6</c:v>
                </c:pt>
                <c:pt idx="18756">
                  <c:v>1993</c:v>
                </c:pt>
                <c:pt idx="18757">
                  <c:v>1990.5</c:v>
                </c:pt>
                <c:pt idx="18758">
                  <c:v>1989</c:v>
                </c:pt>
                <c:pt idx="18759">
                  <c:v>1984.9</c:v>
                </c:pt>
                <c:pt idx="18760">
                  <c:v>1981.7</c:v>
                </c:pt>
                <c:pt idx="18761">
                  <c:v>1979.3</c:v>
                </c:pt>
                <c:pt idx="18762">
                  <c:v>1977.6</c:v>
                </c:pt>
                <c:pt idx="18763">
                  <c:v>1975.3</c:v>
                </c:pt>
                <c:pt idx="18764">
                  <c:v>1973.7</c:v>
                </c:pt>
                <c:pt idx="18765">
                  <c:v>1971.2</c:v>
                </c:pt>
                <c:pt idx="18766">
                  <c:v>1969.5</c:v>
                </c:pt>
                <c:pt idx="18767">
                  <c:v>1968.6</c:v>
                </c:pt>
                <c:pt idx="18768">
                  <c:v>1962.1</c:v>
                </c:pt>
                <c:pt idx="18769">
                  <c:v>1964.7</c:v>
                </c:pt>
                <c:pt idx="18770">
                  <c:v>1960.6</c:v>
                </c:pt>
                <c:pt idx="18771">
                  <c:v>1958.1</c:v>
                </c:pt>
                <c:pt idx="18772">
                  <c:v>1956.1</c:v>
                </c:pt>
                <c:pt idx="18773">
                  <c:v>1952.9</c:v>
                </c:pt>
                <c:pt idx="18774">
                  <c:v>1951.8</c:v>
                </c:pt>
                <c:pt idx="18775">
                  <c:v>1947.8</c:v>
                </c:pt>
                <c:pt idx="18776">
                  <c:v>1946.9</c:v>
                </c:pt>
                <c:pt idx="18777">
                  <c:v>1942.2</c:v>
                </c:pt>
                <c:pt idx="18778">
                  <c:v>1941.8</c:v>
                </c:pt>
                <c:pt idx="18779">
                  <c:v>1939.5</c:v>
                </c:pt>
                <c:pt idx="18780">
                  <c:v>1935.8</c:v>
                </c:pt>
                <c:pt idx="18781">
                  <c:v>1934.4</c:v>
                </c:pt>
                <c:pt idx="18782">
                  <c:v>1932</c:v>
                </c:pt>
                <c:pt idx="18783">
                  <c:v>1929.7</c:v>
                </c:pt>
                <c:pt idx="18784">
                  <c:v>1927.3</c:v>
                </c:pt>
                <c:pt idx="18785">
                  <c:v>1926.6</c:v>
                </c:pt>
                <c:pt idx="18786">
                  <c:v>1924.3</c:v>
                </c:pt>
                <c:pt idx="18787">
                  <c:v>1920.6</c:v>
                </c:pt>
                <c:pt idx="18788">
                  <c:v>1919.7</c:v>
                </c:pt>
                <c:pt idx="18789">
                  <c:v>1915.9</c:v>
                </c:pt>
                <c:pt idx="18790">
                  <c:v>1915.2</c:v>
                </c:pt>
                <c:pt idx="18791">
                  <c:v>1913.6</c:v>
                </c:pt>
                <c:pt idx="18792">
                  <c:v>1910.5</c:v>
                </c:pt>
                <c:pt idx="18793">
                  <c:v>1908.8</c:v>
                </c:pt>
                <c:pt idx="18794">
                  <c:v>1906.4</c:v>
                </c:pt>
                <c:pt idx="18795">
                  <c:v>1903.8</c:v>
                </c:pt>
                <c:pt idx="18796">
                  <c:v>1902.2</c:v>
                </c:pt>
                <c:pt idx="18797">
                  <c:v>1900.4</c:v>
                </c:pt>
                <c:pt idx="18798">
                  <c:v>1900.1</c:v>
                </c:pt>
                <c:pt idx="18799">
                  <c:v>1899.9</c:v>
                </c:pt>
                <c:pt idx="18800">
                  <c:v>1897.7</c:v>
                </c:pt>
                <c:pt idx="18801">
                  <c:v>1897.2</c:v>
                </c:pt>
                <c:pt idx="18802">
                  <c:v>1893.5</c:v>
                </c:pt>
                <c:pt idx="18803">
                  <c:v>1894.7</c:v>
                </c:pt>
                <c:pt idx="18804">
                  <c:v>1891.1</c:v>
                </c:pt>
                <c:pt idx="18805">
                  <c:v>1887.5</c:v>
                </c:pt>
                <c:pt idx="18806">
                  <c:v>1887.4</c:v>
                </c:pt>
                <c:pt idx="18807">
                  <c:v>1886</c:v>
                </c:pt>
                <c:pt idx="18808">
                  <c:v>1882.4</c:v>
                </c:pt>
                <c:pt idx="18809">
                  <c:v>1883.8</c:v>
                </c:pt>
                <c:pt idx="18810">
                  <c:v>1880.9</c:v>
                </c:pt>
                <c:pt idx="18811">
                  <c:v>1881.6</c:v>
                </c:pt>
                <c:pt idx="18812">
                  <c:v>1878.7</c:v>
                </c:pt>
                <c:pt idx="18813">
                  <c:v>1876.3</c:v>
                </c:pt>
                <c:pt idx="18814">
                  <c:v>1874.1</c:v>
                </c:pt>
                <c:pt idx="18815">
                  <c:v>1874.1</c:v>
                </c:pt>
                <c:pt idx="18816">
                  <c:v>1869.7</c:v>
                </c:pt>
                <c:pt idx="18817">
                  <c:v>1872</c:v>
                </c:pt>
                <c:pt idx="18818">
                  <c:v>1870.7</c:v>
                </c:pt>
                <c:pt idx="18819">
                  <c:v>1867.1</c:v>
                </c:pt>
                <c:pt idx="18820">
                  <c:v>1867</c:v>
                </c:pt>
                <c:pt idx="18821">
                  <c:v>1864</c:v>
                </c:pt>
                <c:pt idx="18822">
                  <c:v>1863.8</c:v>
                </c:pt>
                <c:pt idx="18823">
                  <c:v>1863.2</c:v>
                </c:pt>
                <c:pt idx="18824">
                  <c:v>1861.5</c:v>
                </c:pt>
                <c:pt idx="18825">
                  <c:v>1858.8</c:v>
                </c:pt>
                <c:pt idx="18826">
                  <c:v>1857.5</c:v>
                </c:pt>
                <c:pt idx="18827">
                  <c:v>1858.4</c:v>
                </c:pt>
                <c:pt idx="18828">
                  <c:v>1856.2</c:v>
                </c:pt>
                <c:pt idx="18829">
                  <c:v>1852.7</c:v>
                </c:pt>
                <c:pt idx="18830">
                  <c:v>1852.8</c:v>
                </c:pt>
                <c:pt idx="18831">
                  <c:v>1852</c:v>
                </c:pt>
                <c:pt idx="18832">
                  <c:v>1851.2</c:v>
                </c:pt>
                <c:pt idx="18833">
                  <c:v>1849.8</c:v>
                </c:pt>
                <c:pt idx="18834">
                  <c:v>1848.4</c:v>
                </c:pt>
                <c:pt idx="18835">
                  <c:v>1847.1</c:v>
                </c:pt>
                <c:pt idx="18836">
                  <c:v>1845</c:v>
                </c:pt>
                <c:pt idx="18837">
                  <c:v>1843.5</c:v>
                </c:pt>
                <c:pt idx="18838">
                  <c:v>1842.8</c:v>
                </c:pt>
                <c:pt idx="18839">
                  <c:v>1842</c:v>
                </c:pt>
                <c:pt idx="18840">
                  <c:v>1841.5</c:v>
                </c:pt>
                <c:pt idx="18841">
                  <c:v>1839.4</c:v>
                </c:pt>
                <c:pt idx="18842">
                  <c:v>1836.3</c:v>
                </c:pt>
                <c:pt idx="18843">
                  <c:v>1836.3</c:v>
                </c:pt>
                <c:pt idx="18844">
                  <c:v>1834.4</c:v>
                </c:pt>
                <c:pt idx="18845">
                  <c:v>1831.3</c:v>
                </c:pt>
                <c:pt idx="18846">
                  <c:v>1831.7</c:v>
                </c:pt>
                <c:pt idx="18847">
                  <c:v>1831.9</c:v>
                </c:pt>
                <c:pt idx="18848">
                  <c:v>1831</c:v>
                </c:pt>
                <c:pt idx="18849">
                  <c:v>1829.5</c:v>
                </c:pt>
                <c:pt idx="18850">
                  <c:v>1826.6</c:v>
                </c:pt>
                <c:pt idx="18851">
                  <c:v>1827.2</c:v>
                </c:pt>
                <c:pt idx="18852">
                  <c:v>1826.1</c:v>
                </c:pt>
                <c:pt idx="18853">
                  <c:v>1824.6</c:v>
                </c:pt>
                <c:pt idx="18854">
                  <c:v>1823.9</c:v>
                </c:pt>
                <c:pt idx="18855">
                  <c:v>1823.9</c:v>
                </c:pt>
                <c:pt idx="18856">
                  <c:v>1821.2</c:v>
                </c:pt>
                <c:pt idx="18857">
                  <c:v>1821.8</c:v>
                </c:pt>
                <c:pt idx="18858">
                  <c:v>1819.2</c:v>
                </c:pt>
                <c:pt idx="18859">
                  <c:v>1818.4</c:v>
                </c:pt>
                <c:pt idx="18860">
                  <c:v>1819.1</c:v>
                </c:pt>
                <c:pt idx="18861">
                  <c:v>1817</c:v>
                </c:pt>
                <c:pt idx="18862">
                  <c:v>1816.4</c:v>
                </c:pt>
                <c:pt idx="18863">
                  <c:v>1814.8</c:v>
                </c:pt>
                <c:pt idx="18864">
                  <c:v>1814.4</c:v>
                </c:pt>
                <c:pt idx="18865">
                  <c:v>1816</c:v>
                </c:pt>
                <c:pt idx="18866">
                  <c:v>1814.9</c:v>
                </c:pt>
                <c:pt idx="18867">
                  <c:v>1815.3</c:v>
                </c:pt>
                <c:pt idx="18868">
                  <c:v>1814.9</c:v>
                </c:pt>
                <c:pt idx="18869">
                  <c:v>1812.4</c:v>
                </c:pt>
                <c:pt idx="18870">
                  <c:v>1813.1</c:v>
                </c:pt>
                <c:pt idx="18871">
                  <c:v>1809.8</c:v>
                </c:pt>
                <c:pt idx="18872">
                  <c:v>1813.6</c:v>
                </c:pt>
                <c:pt idx="18873">
                  <c:v>1808.7</c:v>
                </c:pt>
                <c:pt idx="18874">
                  <c:v>1806.8</c:v>
                </c:pt>
                <c:pt idx="18875">
                  <c:v>1811.6</c:v>
                </c:pt>
                <c:pt idx="18876">
                  <c:v>1806.1</c:v>
                </c:pt>
                <c:pt idx="18877">
                  <c:v>1808.3</c:v>
                </c:pt>
                <c:pt idx="18878">
                  <c:v>1802.8</c:v>
                </c:pt>
                <c:pt idx="18879">
                  <c:v>1798.7</c:v>
                </c:pt>
                <c:pt idx="18880">
                  <c:v>1808.3</c:v>
                </c:pt>
                <c:pt idx="18881">
                  <c:v>1806.1</c:v>
                </c:pt>
                <c:pt idx="18882">
                  <c:v>1796.7</c:v>
                </c:pt>
                <c:pt idx="18883">
                  <c:v>1797.3</c:v>
                </c:pt>
                <c:pt idx="18884">
                  <c:v>1802.8</c:v>
                </c:pt>
                <c:pt idx="18885">
                  <c:v>1799.4</c:v>
                </c:pt>
                <c:pt idx="18886">
                  <c:v>1802.7</c:v>
                </c:pt>
                <c:pt idx="18887">
                  <c:v>1795.2</c:v>
                </c:pt>
                <c:pt idx="18888">
                  <c:v>1800.3</c:v>
                </c:pt>
                <c:pt idx="18889">
                  <c:v>1792.2</c:v>
                </c:pt>
                <c:pt idx="18890">
                  <c:v>1796.2</c:v>
                </c:pt>
                <c:pt idx="18891">
                  <c:v>1798.3</c:v>
                </c:pt>
                <c:pt idx="18892">
                  <c:v>1796.9</c:v>
                </c:pt>
                <c:pt idx="18893">
                  <c:v>1789.7</c:v>
                </c:pt>
                <c:pt idx="18894">
                  <c:v>1799</c:v>
                </c:pt>
                <c:pt idx="18895">
                  <c:v>1789.5</c:v>
                </c:pt>
                <c:pt idx="18896">
                  <c:v>1786.2</c:v>
                </c:pt>
                <c:pt idx="18897">
                  <c:v>1794.8</c:v>
                </c:pt>
                <c:pt idx="18898">
                  <c:v>1788.6</c:v>
                </c:pt>
                <c:pt idx="18899">
                  <c:v>1796.1</c:v>
                </c:pt>
                <c:pt idx="18900">
                  <c:v>1787.9</c:v>
                </c:pt>
                <c:pt idx="18901">
                  <c:v>1786.7</c:v>
                </c:pt>
                <c:pt idx="18902">
                  <c:v>1794.7</c:v>
                </c:pt>
                <c:pt idx="18903">
                  <c:v>1790.6</c:v>
                </c:pt>
                <c:pt idx="18904">
                  <c:v>1791.4</c:v>
                </c:pt>
                <c:pt idx="18905">
                  <c:v>1790.6</c:v>
                </c:pt>
                <c:pt idx="18906">
                  <c:v>1788.1</c:v>
                </c:pt>
                <c:pt idx="18907">
                  <c:v>1786</c:v>
                </c:pt>
                <c:pt idx="18908">
                  <c:v>1782.7</c:v>
                </c:pt>
                <c:pt idx="18909">
                  <c:v>1786.7</c:v>
                </c:pt>
                <c:pt idx="18910">
                  <c:v>1785.3</c:v>
                </c:pt>
                <c:pt idx="18911">
                  <c:v>1784.7</c:v>
                </c:pt>
                <c:pt idx="18912">
                  <c:v>1780.9</c:v>
                </c:pt>
                <c:pt idx="18913">
                  <c:v>1785.9</c:v>
                </c:pt>
                <c:pt idx="18914">
                  <c:v>1778</c:v>
                </c:pt>
                <c:pt idx="18915">
                  <c:v>1781.4</c:v>
                </c:pt>
                <c:pt idx="18916">
                  <c:v>1786.5</c:v>
                </c:pt>
                <c:pt idx="18917">
                  <c:v>1783.1</c:v>
                </c:pt>
                <c:pt idx="18918">
                  <c:v>1778.1</c:v>
                </c:pt>
                <c:pt idx="18919">
                  <c:v>1780.3</c:v>
                </c:pt>
                <c:pt idx="18920">
                  <c:v>1776.2</c:v>
                </c:pt>
                <c:pt idx="18921">
                  <c:v>1777.2</c:v>
                </c:pt>
                <c:pt idx="18922">
                  <c:v>1781.1</c:v>
                </c:pt>
                <c:pt idx="18923">
                  <c:v>1780</c:v>
                </c:pt>
                <c:pt idx="18924">
                  <c:v>1773.4</c:v>
                </c:pt>
                <c:pt idx="18925">
                  <c:v>1775.3</c:v>
                </c:pt>
                <c:pt idx="18926">
                  <c:v>1778.7</c:v>
                </c:pt>
                <c:pt idx="18927">
                  <c:v>1778</c:v>
                </c:pt>
                <c:pt idx="18928">
                  <c:v>1772.6</c:v>
                </c:pt>
                <c:pt idx="18929">
                  <c:v>1768</c:v>
                </c:pt>
                <c:pt idx="18930">
                  <c:v>1774</c:v>
                </c:pt>
                <c:pt idx="18931">
                  <c:v>1770</c:v>
                </c:pt>
                <c:pt idx="18932">
                  <c:v>1774.6</c:v>
                </c:pt>
                <c:pt idx="18933">
                  <c:v>1766.8</c:v>
                </c:pt>
                <c:pt idx="18934">
                  <c:v>1773.3</c:v>
                </c:pt>
                <c:pt idx="18935">
                  <c:v>1772.5</c:v>
                </c:pt>
                <c:pt idx="18936">
                  <c:v>1764.1</c:v>
                </c:pt>
                <c:pt idx="18937">
                  <c:v>1775.2</c:v>
                </c:pt>
                <c:pt idx="18938">
                  <c:v>1766.3</c:v>
                </c:pt>
                <c:pt idx="18939">
                  <c:v>1761.2</c:v>
                </c:pt>
                <c:pt idx="18940">
                  <c:v>1763</c:v>
                </c:pt>
                <c:pt idx="18941">
                  <c:v>1765.4</c:v>
                </c:pt>
                <c:pt idx="18942">
                  <c:v>1765.2</c:v>
                </c:pt>
                <c:pt idx="18943">
                  <c:v>1768.3</c:v>
                </c:pt>
                <c:pt idx="18944">
                  <c:v>1769.2</c:v>
                </c:pt>
                <c:pt idx="18945">
                  <c:v>1758.2</c:v>
                </c:pt>
                <c:pt idx="18946">
                  <c:v>1763.3</c:v>
                </c:pt>
                <c:pt idx="18947">
                  <c:v>1764.2</c:v>
                </c:pt>
                <c:pt idx="18948">
                  <c:v>1759</c:v>
                </c:pt>
                <c:pt idx="18949">
                  <c:v>1760.3</c:v>
                </c:pt>
                <c:pt idx="18950">
                  <c:v>1763.6</c:v>
                </c:pt>
                <c:pt idx="18951">
                  <c:v>1754.5</c:v>
                </c:pt>
                <c:pt idx="18952">
                  <c:v>1765.5</c:v>
                </c:pt>
                <c:pt idx="18953">
                  <c:v>1764.9</c:v>
                </c:pt>
                <c:pt idx="18954">
                  <c:v>1755.7</c:v>
                </c:pt>
                <c:pt idx="18955">
                  <c:v>1758.3</c:v>
                </c:pt>
                <c:pt idx="18956">
                  <c:v>1751.2</c:v>
                </c:pt>
                <c:pt idx="18957">
                  <c:v>1761.6</c:v>
                </c:pt>
                <c:pt idx="18958">
                  <c:v>1754.8</c:v>
                </c:pt>
                <c:pt idx="18959">
                  <c:v>1758.3</c:v>
                </c:pt>
                <c:pt idx="18960">
                  <c:v>1763</c:v>
                </c:pt>
                <c:pt idx="18961">
                  <c:v>1748.7</c:v>
                </c:pt>
                <c:pt idx="18962">
                  <c:v>1751.9</c:v>
                </c:pt>
                <c:pt idx="18963">
                  <c:v>1759.1</c:v>
                </c:pt>
                <c:pt idx="18964">
                  <c:v>1755.7</c:v>
                </c:pt>
                <c:pt idx="18965">
                  <c:v>1757.1</c:v>
                </c:pt>
                <c:pt idx="18966">
                  <c:v>1757.3</c:v>
                </c:pt>
                <c:pt idx="18967">
                  <c:v>1756.4</c:v>
                </c:pt>
                <c:pt idx="18968">
                  <c:v>1758.1</c:v>
                </c:pt>
                <c:pt idx="18969">
                  <c:v>1749.9</c:v>
                </c:pt>
                <c:pt idx="18970">
                  <c:v>1758</c:v>
                </c:pt>
                <c:pt idx="18971">
                  <c:v>1749.7</c:v>
                </c:pt>
                <c:pt idx="18972">
                  <c:v>1752.6</c:v>
                </c:pt>
                <c:pt idx="18973">
                  <c:v>1748.6</c:v>
                </c:pt>
                <c:pt idx="18974">
                  <c:v>1754.4</c:v>
                </c:pt>
                <c:pt idx="18975">
                  <c:v>1759.6</c:v>
                </c:pt>
                <c:pt idx="18976">
                  <c:v>1754.4</c:v>
                </c:pt>
                <c:pt idx="18977">
                  <c:v>1752.5</c:v>
                </c:pt>
                <c:pt idx="18978">
                  <c:v>1750</c:v>
                </c:pt>
                <c:pt idx="18979">
                  <c:v>1763</c:v>
                </c:pt>
                <c:pt idx="18980">
                  <c:v>1761</c:v>
                </c:pt>
                <c:pt idx="18981">
                  <c:v>1757</c:v>
                </c:pt>
                <c:pt idx="18982">
                  <c:v>1755.7</c:v>
                </c:pt>
                <c:pt idx="18983">
                  <c:v>1748.6</c:v>
                </c:pt>
                <c:pt idx="18984">
                  <c:v>1757.8</c:v>
                </c:pt>
                <c:pt idx="18985">
                  <c:v>1749.7</c:v>
                </c:pt>
                <c:pt idx="18986">
                  <c:v>1753.9</c:v>
                </c:pt>
                <c:pt idx="18987">
                  <c:v>1753.1</c:v>
                </c:pt>
                <c:pt idx="18988">
                  <c:v>1744.1</c:v>
                </c:pt>
                <c:pt idx="18989">
                  <c:v>1749.8</c:v>
                </c:pt>
                <c:pt idx="18990">
                  <c:v>1749.2</c:v>
                </c:pt>
                <c:pt idx="18991">
                  <c:v>1747</c:v>
                </c:pt>
                <c:pt idx="18992">
                  <c:v>1747.3</c:v>
                </c:pt>
                <c:pt idx="18993">
                  <c:v>1749.7</c:v>
                </c:pt>
                <c:pt idx="18994">
                  <c:v>1746.6</c:v>
                </c:pt>
                <c:pt idx="18995">
                  <c:v>1750.5</c:v>
                </c:pt>
                <c:pt idx="18996">
                  <c:v>1747.4</c:v>
                </c:pt>
                <c:pt idx="18997">
                  <c:v>1756.3</c:v>
                </c:pt>
                <c:pt idx="18998">
                  <c:v>1753.3</c:v>
                </c:pt>
                <c:pt idx="18999">
                  <c:v>1747.5</c:v>
                </c:pt>
                <c:pt idx="19000">
                  <c:v>1746.1</c:v>
                </c:pt>
                <c:pt idx="19001">
                  <c:v>1756.6</c:v>
                </c:pt>
                <c:pt idx="19002">
                  <c:v>1743</c:v>
                </c:pt>
                <c:pt idx="19003">
                  <c:v>1746.2</c:v>
                </c:pt>
                <c:pt idx="19004">
                  <c:v>1744.9</c:v>
                </c:pt>
                <c:pt idx="19005">
                  <c:v>1744.9</c:v>
                </c:pt>
                <c:pt idx="19006">
                  <c:v>1748</c:v>
                </c:pt>
                <c:pt idx="19007">
                  <c:v>1742.9</c:v>
                </c:pt>
                <c:pt idx="19008">
                  <c:v>1744.5</c:v>
                </c:pt>
                <c:pt idx="19009">
                  <c:v>1747.3</c:v>
                </c:pt>
                <c:pt idx="19010">
                  <c:v>1741.7</c:v>
                </c:pt>
                <c:pt idx="19011">
                  <c:v>1750.2</c:v>
                </c:pt>
                <c:pt idx="19012">
                  <c:v>1746.2</c:v>
                </c:pt>
                <c:pt idx="19013">
                  <c:v>1744.1</c:v>
                </c:pt>
                <c:pt idx="19014">
                  <c:v>1749.9</c:v>
                </c:pt>
                <c:pt idx="19015">
                  <c:v>1749.6</c:v>
                </c:pt>
                <c:pt idx="19016">
                  <c:v>1741</c:v>
                </c:pt>
                <c:pt idx="19017">
                  <c:v>1744.9</c:v>
                </c:pt>
                <c:pt idx="19018">
                  <c:v>1745.2</c:v>
                </c:pt>
                <c:pt idx="19019">
                  <c:v>1737.8</c:v>
                </c:pt>
                <c:pt idx="19020">
                  <c:v>1747.5</c:v>
                </c:pt>
                <c:pt idx="19021">
                  <c:v>1739.9</c:v>
                </c:pt>
                <c:pt idx="19022">
                  <c:v>1748.2</c:v>
                </c:pt>
                <c:pt idx="19023">
                  <c:v>1746.3</c:v>
                </c:pt>
                <c:pt idx="19024">
                  <c:v>1746.9</c:v>
                </c:pt>
                <c:pt idx="19025">
                  <c:v>1739.2</c:v>
                </c:pt>
                <c:pt idx="19026">
                  <c:v>1742.5</c:v>
                </c:pt>
                <c:pt idx="19027">
                  <c:v>1748.9</c:v>
                </c:pt>
                <c:pt idx="19028">
                  <c:v>1740.6</c:v>
                </c:pt>
                <c:pt idx="19029">
                  <c:v>1744.4</c:v>
                </c:pt>
                <c:pt idx="19030">
                  <c:v>1743.1</c:v>
                </c:pt>
                <c:pt idx="19031">
                  <c:v>1737.9</c:v>
                </c:pt>
                <c:pt idx="19032">
                  <c:v>1743.4</c:v>
                </c:pt>
                <c:pt idx="19033">
                  <c:v>1737.1</c:v>
                </c:pt>
                <c:pt idx="19034">
                  <c:v>1740.1</c:v>
                </c:pt>
                <c:pt idx="19035">
                  <c:v>1740.3</c:v>
                </c:pt>
                <c:pt idx="19036">
                  <c:v>1739.9</c:v>
                </c:pt>
                <c:pt idx="19037">
                  <c:v>1741.3</c:v>
                </c:pt>
                <c:pt idx="19038">
                  <c:v>1735.8</c:v>
                </c:pt>
                <c:pt idx="19039">
                  <c:v>1741.6</c:v>
                </c:pt>
                <c:pt idx="19040">
                  <c:v>1738.5</c:v>
                </c:pt>
                <c:pt idx="19041">
                  <c:v>1740.5</c:v>
                </c:pt>
                <c:pt idx="19042">
                  <c:v>1731.4</c:v>
                </c:pt>
                <c:pt idx="19043">
                  <c:v>1736</c:v>
                </c:pt>
                <c:pt idx="19044">
                  <c:v>1739.3</c:v>
                </c:pt>
                <c:pt idx="19045">
                  <c:v>1738.6</c:v>
                </c:pt>
                <c:pt idx="19046">
                  <c:v>1733.5</c:v>
                </c:pt>
                <c:pt idx="19047">
                  <c:v>1733.5</c:v>
                </c:pt>
                <c:pt idx="19048">
                  <c:v>1739.2</c:v>
                </c:pt>
                <c:pt idx="19049">
                  <c:v>1742.5</c:v>
                </c:pt>
                <c:pt idx="19050">
                  <c:v>1738</c:v>
                </c:pt>
                <c:pt idx="19051">
                  <c:v>1739.3</c:v>
                </c:pt>
                <c:pt idx="19052">
                  <c:v>1731.8</c:v>
                </c:pt>
                <c:pt idx="19053">
                  <c:v>1731</c:v>
                </c:pt>
                <c:pt idx="19054">
                  <c:v>1737.3</c:v>
                </c:pt>
                <c:pt idx="19055">
                  <c:v>1733.4</c:v>
                </c:pt>
                <c:pt idx="19056">
                  <c:v>1735.6</c:v>
                </c:pt>
                <c:pt idx="19057">
                  <c:v>1732.7</c:v>
                </c:pt>
                <c:pt idx="19058">
                  <c:v>1733.9</c:v>
                </c:pt>
                <c:pt idx="19059">
                  <c:v>1735.5</c:v>
                </c:pt>
                <c:pt idx="19060">
                  <c:v>1732.3</c:v>
                </c:pt>
                <c:pt idx="19061">
                  <c:v>1734.6</c:v>
                </c:pt>
                <c:pt idx="19062">
                  <c:v>1732</c:v>
                </c:pt>
                <c:pt idx="19063">
                  <c:v>1738.1</c:v>
                </c:pt>
                <c:pt idx="19064">
                  <c:v>1733</c:v>
                </c:pt>
                <c:pt idx="19065">
                  <c:v>1733.8</c:v>
                </c:pt>
                <c:pt idx="19066">
                  <c:v>1735.3</c:v>
                </c:pt>
                <c:pt idx="19067">
                  <c:v>1734.3</c:v>
                </c:pt>
                <c:pt idx="19068">
                  <c:v>1734.3</c:v>
                </c:pt>
                <c:pt idx="19069">
                  <c:v>1728</c:v>
                </c:pt>
                <c:pt idx="19070">
                  <c:v>1731.1</c:v>
                </c:pt>
                <c:pt idx="19071">
                  <c:v>1733.1</c:v>
                </c:pt>
                <c:pt idx="19072">
                  <c:v>1728.1</c:v>
                </c:pt>
                <c:pt idx="19073">
                  <c:v>1726.9</c:v>
                </c:pt>
                <c:pt idx="19074">
                  <c:v>1732.5</c:v>
                </c:pt>
                <c:pt idx="19075">
                  <c:v>1724.9</c:v>
                </c:pt>
                <c:pt idx="19076">
                  <c:v>1731.3</c:v>
                </c:pt>
                <c:pt idx="19077">
                  <c:v>1728.2</c:v>
                </c:pt>
                <c:pt idx="19078">
                  <c:v>1724.9</c:v>
                </c:pt>
                <c:pt idx="19079">
                  <c:v>1731.1</c:v>
                </c:pt>
                <c:pt idx="19080">
                  <c:v>1726.5</c:v>
                </c:pt>
                <c:pt idx="19081">
                  <c:v>1731.2</c:v>
                </c:pt>
                <c:pt idx="19082">
                  <c:v>1725.4</c:v>
                </c:pt>
                <c:pt idx="19083">
                  <c:v>1720.2</c:v>
                </c:pt>
                <c:pt idx="19084">
                  <c:v>1728.3</c:v>
                </c:pt>
                <c:pt idx="19085">
                  <c:v>1718.5</c:v>
                </c:pt>
                <c:pt idx="19086">
                  <c:v>1722.5</c:v>
                </c:pt>
                <c:pt idx="19087">
                  <c:v>1722.3</c:v>
                </c:pt>
                <c:pt idx="19088">
                  <c:v>1727.5</c:v>
                </c:pt>
                <c:pt idx="19089">
                  <c:v>1723</c:v>
                </c:pt>
                <c:pt idx="19090">
                  <c:v>1721.5</c:v>
                </c:pt>
                <c:pt idx="19091">
                  <c:v>1724.2</c:v>
                </c:pt>
                <c:pt idx="19092">
                  <c:v>1724.9</c:v>
                </c:pt>
                <c:pt idx="19093">
                  <c:v>1719.3</c:v>
                </c:pt>
                <c:pt idx="19094">
                  <c:v>1715.6</c:v>
                </c:pt>
                <c:pt idx="19095">
                  <c:v>1718.7</c:v>
                </c:pt>
                <c:pt idx="19096">
                  <c:v>1718.1</c:v>
                </c:pt>
                <c:pt idx="19097">
                  <c:v>1722.6</c:v>
                </c:pt>
                <c:pt idx="19098">
                  <c:v>1724.4</c:v>
                </c:pt>
                <c:pt idx="19099">
                  <c:v>1720.6</c:v>
                </c:pt>
                <c:pt idx="19100">
                  <c:v>1713.1</c:v>
                </c:pt>
                <c:pt idx="19101">
                  <c:v>1713.8</c:v>
                </c:pt>
                <c:pt idx="19102">
                  <c:v>1709.3</c:v>
                </c:pt>
                <c:pt idx="19103">
                  <c:v>1719.3</c:v>
                </c:pt>
                <c:pt idx="19104">
                  <c:v>1712.5</c:v>
                </c:pt>
                <c:pt idx="19105">
                  <c:v>1713.3</c:v>
                </c:pt>
                <c:pt idx="19106">
                  <c:v>1714.2</c:v>
                </c:pt>
                <c:pt idx="19107">
                  <c:v>1712.6</c:v>
                </c:pt>
                <c:pt idx="19108">
                  <c:v>1712.9</c:v>
                </c:pt>
                <c:pt idx="19109">
                  <c:v>1714.7</c:v>
                </c:pt>
                <c:pt idx="19110">
                  <c:v>1708.3</c:v>
                </c:pt>
                <c:pt idx="19111">
                  <c:v>1712.8</c:v>
                </c:pt>
                <c:pt idx="19112">
                  <c:v>1706.3</c:v>
                </c:pt>
                <c:pt idx="19113">
                  <c:v>1710.9</c:v>
                </c:pt>
                <c:pt idx="19114">
                  <c:v>1709.8</c:v>
                </c:pt>
                <c:pt idx="19115">
                  <c:v>1711.7</c:v>
                </c:pt>
                <c:pt idx="19116">
                  <c:v>1709</c:v>
                </c:pt>
                <c:pt idx="19117">
                  <c:v>1709</c:v>
                </c:pt>
                <c:pt idx="19118">
                  <c:v>1710.8</c:v>
                </c:pt>
                <c:pt idx="19119">
                  <c:v>1712.1</c:v>
                </c:pt>
                <c:pt idx="19120">
                  <c:v>1709.6</c:v>
                </c:pt>
                <c:pt idx="19121">
                  <c:v>1707.7</c:v>
                </c:pt>
                <c:pt idx="19122">
                  <c:v>1711.5</c:v>
                </c:pt>
                <c:pt idx="19123">
                  <c:v>1712.7</c:v>
                </c:pt>
                <c:pt idx="19124">
                  <c:v>1705.9</c:v>
                </c:pt>
                <c:pt idx="19125">
                  <c:v>1708.4</c:v>
                </c:pt>
                <c:pt idx="19126">
                  <c:v>1705.2</c:v>
                </c:pt>
                <c:pt idx="19127">
                  <c:v>1709.6</c:v>
                </c:pt>
                <c:pt idx="19128">
                  <c:v>1705.4</c:v>
                </c:pt>
                <c:pt idx="19129">
                  <c:v>1707.2</c:v>
                </c:pt>
                <c:pt idx="19130">
                  <c:v>1706.2</c:v>
                </c:pt>
                <c:pt idx="19131">
                  <c:v>1701.3</c:v>
                </c:pt>
                <c:pt idx="19132">
                  <c:v>1702.9</c:v>
                </c:pt>
                <c:pt idx="19133">
                  <c:v>1707.1</c:v>
                </c:pt>
                <c:pt idx="19134">
                  <c:v>1704.7</c:v>
                </c:pt>
                <c:pt idx="19135">
                  <c:v>1702.5</c:v>
                </c:pt>
                <c:pt idx="19136">
                  <c:v>1705.4</c:v>
                </c:pt>
                <c:pt idx="19137">
                  <c:v>1706.6</c:v>
                </c:pt>
                <c:pt idx="19138">
                  <c:v>1701.5</c:v>
                </c:pt>
                <c:pt idx="19139">
                  <c:v>1701.7</c:v>
                </c:pt>
                <c:pt idx="19140">
                  <c:v>1704.1</c:v>
                </c:pt>
                <c:pt idx="19141">
                  <c:v>1703</c:v>
                </c:pt>
                <c:pt idx="19142">
                  <c:v>1698.7</c:v>
                </c:pt>
                <c:pt idx="19143">
                  <c:v>1702.4</c:v>
                </c:pt>
                <c:pt idx="19144">
                  <c:v>1701.8</c:v>
                </c:pt>
                <c:pt idx="19145">
                  <c:v>1696.9</c:v>
                </c:pt>
                <c:pt idx="19146">
                  <c:v>1695</c:v>
                </c:pt>
                <c:pt idx="19147">
                  <c:v>1700.5</c:v>
                </c:pt>
                <c:pt idx="19148">
                  <c:v>1700.6</c:v>
                </c:pt>
                <c:pt idx="19149">
                  <c:v>1696.9</c:v>
                </c:pt>
                <c:pt idx="19150">
                  <c:v>1692.6</c:v>
                </c:pt>
                <c:pt idx="19151">
                  <c:v>1693.8</c:v>
                </c:pt>
                <c:pt idx="19152">
                  <c:v>1685.7</c:v>
                </c:pt>
                <c:pt idx="19153">
                  <c:v>1694</c:v>
                </c:pt>
                <c:pt idx="19154">
                  <c:v>1692</c:v>
                </c:pt>
                <c:pt idx="19155">
                  <c:v>1685.9</c:v>
                </c:pt>
                <c:pt idx="19156">
                  <c:v>1697.1</c:v>
                </c:pt>
                <c:pt idx="19157">
                  <c:v>1691.8</c:v>
                </c:pt>
                <c:pt idx="19158">
                  <c:v>1690</c:v>
                </c:pt>
                <c:pt idx="19159">
                  <c:v>1693.4</c:v>
                </c:pt>
                <c:pt idx="19160">
                  <c:v>1697.2</c:v>
                </c:pt>
                <c:pt idx="19161">
                  <c:v>1692.5</c:v>
                </c:pt>
                <c:pt idx="19162">
                  <c:v>1692</c:v>
                </c:pt>
                <c:pt idx="19163">
                  <c:v>1695.1</c:v>
                </c:pt>
                <c:pt idx="19164">
                  <c:v>1694.6</c:v>
                </c:pt>
                <c:pt idx="19165">
                  <c:v>1694</c:v>
                </c:pt>
                <c:pt idx="19166">
                  <c:v>1689.2</c:v>
                </c:pt>
                <c:pt idx="19167">
                  <c:v>1689.7</c:v>
                </c:pt>
                <c:pt idx="19168">
                  <c:v>1687.3</c:v>
                </c:pt>
                <c:pt idx="19169">
                  <c:v>1690.4</c:v>
                </c:pt>
                <c:pt idx="19170">
                  <c:v>1688</c:v>
                </c:pt>
                <c:pt idx="19171">
                  <c:v>1688</c:v>
                </c:pt>
                <c:pt idx="19172">
                  <c:v>1684.5</c:v>
                </c:pt>
                <c:pt idx="19173">
                  <c:v>1687.4</c:v>
                </c:pt>
                <c:pt idx="19174">
                  <c:v>1685.6</c:v>
                </c:pt>
                <c:pt idx="19175">
                  <c:v>1689.1</c:v>
                </c:pt>
                <c:pt idx="19176">
                  <c:v>1686</c:v>
                </c:pt>
                <c:pt idx="19177">
                  <c:v>1685.2</c:v>
                </c:pt>
                <c:pt idx="19178">
                  <c:v>1685.5</c:v>
                </c:pt>
                <c:pt idx="19179">
                  <c:v>1677.4</c:v>
                </c:pt>
                <c:pt idx="19180">
                  <c:v>1678</c:v>
                </c:pt>
                <c:pt idx="19181">
                  <c:v>1680</c:v>
                </c:pt>
                <c:pt idx="19182">
                  <c:v>1674.8</c:v>
                </c:pt>
                <c:pt idx="19183">
                  <c:v>1673.6</c:v>
                </c:pt>
                <c:pt idx="19184">
                  <c:v>1682.5</c:v>
                </c:pt>
                <c:pt idx="19185">
                  <c:v>1686</c:v>
                </c:pt>
                <c:pt idx="19186">
                  <c:v>1680.6</c:v>
                </c:pt>
                <c:pt idx="19187">
                  <c:v>1685.5</c:v>
                </c:pt>
                <c:pt idx="19188">
                  <c:v>1680.2</c:v>
                </c:pt>
                <c:pt idx="19189">
                  <c:v>1680.3</c:v>
                </c:pt>
                <c:pt idx="19190">
                  <c:v>1672.5</c:v>
                </c:pt>
                <c:pt idx="19191">
                  <c:v>1682.8</c:v>
                </c:pt>
                <c:pt idx="19192">
                  <c:v>1679.7</c:v>
                </c:pt>
                <c:pt idx="19193">
                  <c:v>1679.7</c:v>
                </c:pt>
                <c:pt idx="19194">
                  <c:v>1676.2</c:v>
                </c:pt>
                <c:pt idx="19195">
                  <c:v>1675</c:v>
                </c:pt>
                <c:pt idx="19196">
                  <c:v>1674.4</c:v>
                </c:pt>
                <c:pt idx="19197">
                  <c:v>1674.4</c:v>
                </c:pt>
                <c:pt idx="19198">
                  <c:v>1672.6</c:v>
                </c:pt>
                <c:pt idx="19199">
                  <c:v>1675.6</c:v>
                </c:pt>
                <c:pt idx="19200">
                  <c:v>1675.1</c:v>
                </c:pt>
                <c:pt idx="19201">
                  <c:v>1679.9</c:v>
                </c:pt>
                <c:pt idx="19202">
                  <c:v>1675.7</c:v>
                </c:pt>
                <c:pt idx="19203">
                  <c:v>1672.5</c:v>
                </c:pt>
                <c:pt idx="19204">
                  <c:v>1677.7</c:v>
                </c:pt>
                <c:pt idx="19205">
                  <c:v>1669.9</c:v>
                </c:pt>
                <c:pt idx="19206">
                  <c:v>1672.7</c:v>
                </c:pt>
                <c:pt idx="19207">
                  <c:v>1672.7</c:v>
                </c:pt>
                <c:pt idx="19208">
                  <c:v>1672.3</c:v>
                </c:pt>
                <c:pt idx="19209">
                  <c:v>1665.9</c:v>
                </c:pt>
                <c:pt idx="19210">
                  <c:v>1665.7</c:v>
                </c:pt>
                <c:pt idx="19211">
                  <c:v>1670.3</c:v>
                </c:pt>
                <c:pt idx="19212">
                  <c:v>1671</c:v>
                </c:pt>
                <c:pt idx="19213">
                  <c:v>1669.8</c:v>
                </c:pt>
                <c:pt idx="19214">
                  <c:v>1666.2</c:v>
                </c:pt>
                <c:pt idx="19215">
                  <c:v>1667.4</c:v>
                </c:pt>
                <c:pt idx="19216">
                  <c:v>1670.4</c:v>
                </c:pt>
                <c:pt idx="19217">
                  <c:v>1669.2</c:v>
                </c:pt>
                <c:pt idx="19218">
                  <c:v>1663.9</c:v>
                </c:pt>
                <c:pt idx="19219">
                  <c:v>1659.8</c:v>
                </c:pt>
                <c:pt idx="19220">
                  <c:v>1667.5</c:v>
                </c:pt>
                <c:pt idx="19221">
                  <c:v>1664.6</c:v>
                </c:pt>
                <c:pt idx="19222">
                  <c:v>1666.2</c:v>
                </c:pt>
                <c:pt idx="19223">
                  <c:v>1668.3</c:v>
                </c:pt>
                <c:pt idx="19224">
                  <c:v>1662.8</c:v>
                </c:pt>
                <c:pt idx="19225">
                  <c:v>1668.2</c:v>
                </c:pt>
                <c:pt idx="19226">
                  <c:v>1667.3</c:v>
                </c:pt>
                <c:pt idx="19227">
                  <c:v>1668.3</c:v>
                </c:pt>
                <c:pt idx="19228">
                  <c:v>1670.3</c:v>
                </c:pt>
                <c:pt idx="19229">
                  <c:v>1660.9</c:v>
                </c:pt>
                <c:pt idx="19230">
                  <c:v>1659.4</c:v>
                </c:pt>
                <c:pt idx="19231">
                  <c:v>1659.8</c:v>
                </c:pt>
                <c:pt idx="19232">
                  <c:v>1657.6</c:v>
                </c:pt>
                <c:pt idx="19233">
                  <c:v>1654.8</c:v>
                </c:pt>
                <c:pt idx="19234">
                  <c:v>1661.5</c:v>
                </c:pt>
                <c:pt idx="19235">
                  <c:v>1658.1</c:v>
                </c:pt>
                <c:pt idx="19236">
                  <c:v>1657.6</c:v>
                </c:pt>
                <c:pt idx="19237">
                  <c:v>1655.3</c:v>
                </c:pt>
                <c:pt idx="19238">
                  <c:v>1655.2</c:v>
                </c:pt>
                <c:pt idx="19239">
                  <c:v>1654.6</c:v>
                </c:pt>
                <c:pt idx="19240">
                  <c:v>1659.9</c:v>
                </c:pt>
                <c:pt idx="19241">
                  <c:v>1653.5</c:v>
                </c:pt>
                <c:pt idx="19242">
                  <c:v>1650.6</c:v>
                </c:pt>
                <c:pt idx="19243">
                  <c:v>1647.7</c:v>
                </c:pt>
                <c:pt idx="19244">
                  <c:v>1648.4</c:v>
                </c:pt>
                <c:pt idx="19245">
                  <c:v>1652.4</c:v>
                </c:pt>
                <c:pt idx="19246">
                  <c:v>1651.8</c:v>
                </c:pt>
                <c:pt idx="19247">
                  <c:v>1655.3</c:v>
                </c:pt>
                <c:pt idx="19248">
                  <c:v>1654.5</c:v>
                </c:pt>
                <c:pt idx="19249">
                  <c:v>1646.5</c:v>
                </c:pt>
                <c:pt idx="19250">
                  <c:v>1642</c:v>
                </c:pt>
                <c:pt idx="19251">
                  <c:v>1637.4</c:v>
                </c:pt>
                <c:pt idx="19252">
                  <c:v>1637.9</c:v>
                </c:pt>
                <c:pt idx="19253">
                  <c:v>1635.9</c:v>
                </c:pt>
                <c:pt idx="19254">
                  <c:v>1656.4</c:v>
                </c:pt>
                <c:pt idx="19255">
                  <c:v>1656.6</c:v>
                </c:pt>
                <c:pt idx="19256">
                  <c:v>1652.5</c:v>
                </c:pt>
                <c:pt idx="19257">
                  <c:v>1649.9</c:v>
                </c:pt>
                <c:pt idx="19258">
                  <c:v>1647.4</c:v>
                </c:pt>
                <c:pt idx="19259">
                  <c:v>1653</c:v>
                </c:pt>
                <c:pt idx="19260">
                  <c:v>1650.8</c:v>
                </c:pt>
                <c:pt idx="19261">
                  <c:v>1650.2</c:v>
                </c:pt>
                <c:pt idx="19262">
                  <c:v>1648.5</c:v>
                </c:pt>
                <c:pt idx="19263">
                  <c:v>1649</c:v>
                </c:pt>
                <c:pt idx="19264">
                  <c:v>1649.6</c:v>
                </c:pt>
                <c:pt idx="19265">
                  <c:v>1646.7</c:v>
                </c:pt>
                <c:pt idx="19266">
                  <c:v>1646.2</c:v>
                </c:pt>
                <c:pt idx="19267">
                  <c:v>1649.1</c:v>
                </c:pt>
                <c:pt idx="19268">
                  <c:v>1645.6</c:v>
                </c:pt>
                <c:pt idx="19269">
                  <c:v>1645.6</c:v>
                </c:pt>
                <c:pt idx="19270">
                  <c:v>1641.5</c:v>
                </c:pt>
                <c:pt idx="19271">
                  <c:v>1635.3</c:v>
                </c:pt>
                <c:pt idx="19272">
                  <c:v>1635</c:v>
                </c:pt>
                <c:pt idx="19273">
                  <c:v>1630.9</c:v>
                </c:pt>
                <c:pt idx="19274">
                  <c:v>1644.5</c:v>
                </c:pt>
                <c:pt idx="19275">
                  <c:v>1644.1</c:v>
                </c:pt>
                <c:pt idx="19276">
                  <c:v>1643.8</c:v>
                </c:pt>
                <c:pt idx="19277">
                  <c:v>1639</c:v>
                </c:pt>
                <c:pt idx="19278">
                  <c:v>1641.1</c:v>
                </c:pt>
                <c:pt idx="19279">
                  <c:v>1639.9</c:v>
                </c:pt>
                <c:pt idx="19280">
                  <c:v>1641.4</c:v>
                </c:pt>
                <c:pt idx="19281">
                  <c:v>1639.1</c:v>
                </c:pt>
                <c:pt idx="19282">
                  <c:v>1635.5</c:v>
                </c:pt>
                <c:pt idx="19283">
                  <c:v>1637.6</c:v>
                </c:pt>
                <c:pt idx="19284">
                  <c:v>1643.5</c:v>
                </c:pt>
                <c:pt idx="19285">
                  <c:v>1634.3</c:v>
                </c:pt>
                <c:pt idx="19286">
                  <c:v>1636.1</c:v>
                </c:pt>
                <c:pt idx="19287">
                  <c:v>1637.2</c:v>
                </c:pt>
                <c:pt idx="19288">
                  <c:v>1634.9</c:v>
                </c:pt>
                <c:pt idx="19289">
                  <c:v>1634.3</c:v>
                </c:pt>
                <c:pt idx="19290">
                  <c:v>1634.9</c:v>
                </c:pt>
                <c:pt idx="19291">
                  <c:v>1634.3</c:v>
                </c:pt>
                <c:pt idx="19292">
                  <c:v>1631</c:v>
                </c:pt>
                <c:pt idx="19293">
                  <c:v>1636.6</c:v>
                </c:pt>
                <c:pt idx="19294">
                  <c:v>1635.4</c:v>
                </c:pt>
                <c:pt idx="19295">
                  <c:v>1635.3</c:v>
                </c:pt>
                <c:pt idx="19296">
                  <c:v>1630.4</c:v>
                </c:pt>
                <c:pt idx="19297">
                  <c:v>1625.9</c:v>
                </c:pt>
                <c:pt idx="19298">
                  <c:v>1624.1</c:v>
                </c:pt>
                <c:pt idx="19299">
                  <c:v>1619.9</c:v>
                </c:pt>
                <c:pt idx="19300">
                  <c:v>1624.4</c:v>
                </c:pt>
                <c:pt idx="19301">
                  <c:v>1630.5</c:v>
                </c:pt>
                <c:pt idx="19302">
                  <c:v>1635.5</c:v>
                </c:pt>
                <c:pt idx="19303">
                  <c:v>1642.2</c:v>
                </c:pt>
                <c:pt idx="19304">
                  <c:v>1635.2</c:v>
                </c:pt>
                <c:pt idx="19305">
                  <c:v>1624.9</c:v>
                </c:pt>
                <c:pt idx="19306">
                  <c:v>1625.8</c:v>
                </c:pt>
                <c:pt idx="19307">
                  <c:v>1628.2</c:v>
                </c:pt>
                <c:pt idx="19308">
                  <c:v>1627</c:v>
                </c:pt>
                <c:pt idx="19309">
                  <c:v>1620.8</c:v>
                </c:pt>
                <c:pt idx="19310">
                  <c:v>1619.2</c:v>
                </c:pt>
                <c:pt idx="19311">
                  <c:v>1618</c:v>
                </c:pt>
                <c:pt idx="19312">
                  <c:v>1630.9</c:v>
                </c:pt>
                <c:pt idx="19313">
                  <c:v>1628.2</c:v>
                </c:pt>
                <c:pt idx="19314">
                  <c:v>1631.6</c:v>
                </c:pt>
                <c:pt idx="19315">
                  <c:v>1626</c:v>
                </c:pt>
                <c:pt idx="19316">
                  <c:v>1626.5</c:v>
                </c:pt>
                <c:pt idx="19317">
                  <c:v>1625.3</c:v>
                </c:pt>
                <c:pt idx="19318">
                  <c:v>1628.1</c:v>
                </c:pt>
                <c:pt idx="19319">
                  <c:v>1626.9</c:v>
                </c:pt>
                <c:pt idx="19320">
                  <c:v>1622.2</c:v>
                </c:pt>
                <c:pt idx="19321">
                  <c:v>1623.1</c:v>
                </c:pt>
                <c:pt idx="19322">
                  <c:v>1630.6</c:v>
                </c:pt>
                <c:pt idx="19323">
                  <c:v>1625.1</c:v>
                </c:pt>
                <c:pt idx="19324">
                  <c:v>1626.1</c:v>
                </c:pt>
                <c:pt idx="19325">
                  <c:v>1622.1</c:v>
                </c:pt>
                <c:pt idx="19326">
                  <c:v>1626.2</c:v>
                </c:pt>
                <c:pt idx="19327">
                  <c:v>1625.9</c:v>
                </c:pt>
                <c:pt idx="19328">
                  <c:v>1622.3</c:v>
                </c:pt>
                <c:pt idx="19329">
                  <c:v>1622.3</c:v>
                </c:pt>
                <c:pt idx="19330">
                  <c:v>1633.1</c:v>
                </c:pt>
                <c:pt idx="19331">
                  <c:v>1635.4</c:v>
                </c:pt>
                <c:pt idx="19332">
                  <c:v>1634.5</c:v>
                </c:pt>
                <c:pt idx="19333">
                  <c:v>1630.4</c:v>
                </c:pt>
                <c:pt idx="19334">
                  <c:v>1624.3</c:v>
                </c:pt>
                <c:pt idx="19335">
                  <c:v>1626</c:v>
                </c:pt>
                <c:pt idx="19336">
                  <c:v>1628.8</c:v>
                </c:pt>
                <c:pt idx="19337">
                  <c:v>1628.3</c:v>
                </c:pt>
                <c:pt idx="19338">
                  <c:v>1625.5</c:v>
                </c:pt>
                <c:pt idx="19339">
                  <c:v>1625.4</c:v>
                </c:pt>
                <c:pt idx="19340">
                  <c:v>1630.6</c:v>
                </c:pt>
                <c:pt idx="19341">
                  <c:v>1629.3</c:v>
                </c:pt>
                <c:pt idx="19342">
                  <c:v>1628.2</c:v>
                </c:pt>
                <c:pt idx="19343">
                  <c:v>1624.2</c:v>
                </c:pt>
                <c:pt idx="19344">
                  <c:v>1635.4</c:v>
                </c:pt>
                <c:pt idx="19345">
                  <c:v>1633.5</c:v>
                </c:pt>
                <c:pt idx="19346">
                  <c:v>1635.6</c:v>
                </c:pt>
                <c:pt idx="19347">
                  <c:v>1631.8</c:v>
                </c:pt>
                <c:pt idx="19348">
                  <c:v>1626.2</c:v>
                </c:pt>
                <c:pt idx="19349">
                  <c:v>1626.9</c:v>
                </c:pt>
                <c:pt idx="19350">
                  <c:v>1623.7</c:v>
                </c:pt>
                <c:pt idx="19351">
                  <c:v>1631.5</c:v>
                </c:pt>
                <c:pt idx="19352">
                  <c:v>1632</c:v>
                </c:pt>
                <c:pt idx="19353">
                  <c:v>1627.8</c:v>
                </c:pt>
                <c:pt idx="19354">
                  <c:v>1633.3</c:v>
                </c:pt>
                <c:pt idx="19355">
                  <c:v>1633.4</c:v>
                </c:pt>
                <c:pt idx="19356">
                  <c:v>1627.6</c:v>
                </c:pt>
                <c:pt idx="19357">
                  <c:v>1631</c:v>
                </c:pt>
                <c:pt idx="19358">
                  <c:v>1628.3</c:v>
                </c:pt>
                <c:pt idx="19359">
                  <c:v>1629.4</c:v>
                </c:pt>
                <c:pt idx="19360">
                  <c:v>1629.5</c:v>
                </c:pt>
                <c:pt idx="19361">
                  <c:v>1625.5</c:v>
                </c:pt>
                <c:pt idx="19362">
                  <c:v>1629.3</c:v>
                </c:pt>
                <c:pt idx="19363">
                  <c:v>1627.8</c:v>
                </c:pt>
                <c:pt idx="19364">
                  <c:v>1627.8</c:v>
                </c:pt>
                <c:pt idx="19365">
                  <c:v>1624.3</c:v>
                </c:pt>
                <c:pt idx="19366">
                  <c:v>1623</c:v>
                </c:pt>
                <c:pt idx="19367">
                  <c:v>1618.5</c:v>
                </c:pt>
                <c:pt idx="19368">
                  <c:v>1635.8</c:v>
                </c:pt>
                <c:pt idx="19369">
                  <c:v>1628.2</c:v>
                </c:pt>
                <c:pt idx="19370">
                  <c:v>1624.7</c:v>
                </c:pt>
                <c:pt idx="19371">
                  <c:v>1615.9</c:v>
                </c:pt>
                <c:pt idx="19372">
                  <c:v>1606.7</c:v>
                </c:pt>
                <c:pt idx="19373">
                  <c:v>1601.7</c:v>
                </c:pt>
                <c:pt idx="19374">
                  <c:v>1635.3</c:v>
                </c:pt>
                <c:pt idx="19375">
                  <c:v>1634.2</c:v>
                </c:pt>
                <c:pt idx="19376">
                  <c:v>1638.6</c:v>
                </c:pt>
                <c:pt idx="19377">
                  <c:v>1639.5</c:v>
                </c:pt>
                <c:pt idx="19378">
                  <c:v>1638.5</c:v>
                </c:pt>
                <c:pt idx="19379">
                  <c:v>1642.5</c:v>
                </c:pt>
                <c:pt idx="19380">
                  <c:v>1652.4</c:v>
                </c:pt>
                <c:pt idx="19381">
                  <c:v>1647.2</c:v>
                </c:pt>
                <c:pt idx="19382">
                  <c:v>1641.4</c:v>
                </c:pt>
                <c:pt idx="19383">
                  <c:v>1640.9</c:v>
                </c:pt>
                <c:pt idx="19384">
                  <c:v>1632.9</c:v>
                </c:pt>
                <c:pt idx="19385">
                  <c:v>1623.8</c:v>
                </c:pt>
                <c:pt idx="19386">
                  <c:v>1643.1</c:v>
                </c:pt>
                <c:pt idx="19387">
                  <c:v>1637.9</c:v>
                </c:pt>
                <c:pt idx="19388">
                  <c:v>1646.6</c:v>
                </c:pt>
                <c:pt idx="19389">
                  <c:v>1652.5</c:v>
                </c:pt>
                <c:pt idx="19390">
                  <c:v>1657</c:v>
                </c:pt>
                <c:pt idx="19391">
                  <c:v>1649.3</c:v>
                </c:pt>
                <c:pt idx="19392">
                  <c:v>1650.6</c:v>
                </c:pt>
                <c:pt idx="19393">
                  <c:v>1653.5</c:v>
                </c:pt>
                <c:pt idx="19394">
                  <c:v>1659.5</c:v>
                </c:pt>
                <c:pt idx="19395">
                  <c:v>1656.2</c:v>
                </c:pt>
                <c:pt idx="19396">
                  <c:v>1651.9</c:v>
                </c:pt>
                <c:pt idx="19397">
                  <c:v>1652.5</c:v>
                </c:pt>
                <c:pt idx="19398">
                  <c:v>1657.1</c:v>
                </c:pt>
                <c:pt idx="19399">
                  <c:v>1659.8</c:v>
                </c:pt>
                <c:pt idx="19400">
                  <c:v>1653.4</c:v>
                </c:pt>
                <c:pt idx="19401">
                  <c:v>1653.7</c:v>
                </c:pt>
                <c:pt idx="19402">
                  <c:v>1648.6</c:v>
                </c:pt>
                <c:pt idx="19403">
                  <c:v>1644.3</c:v>
                </c:pt>
                <c:pt idx="19404">
                  <c:v>1632.4</c:v>
                </c:pt>
                <c:pt idx="19405">
                  <c:v>1651.9</c:v>
                </c:pt>
                <c:pt idx="19406">
                  <c:v>1653.1</c:v>
                </c:pt>
                <c:pt idx="19407">
                  <c:v>1644.9</c:v>
                </c:pt>
                <c:pt idx="19408">
                  <c:v>1639.1</c:v>
                </c:pt>
                <c:pt idx="19409">
                  <c:v>1635.9</c:v>
                </c:pt>
                <c:pt idx="19410">
                  <c:v>1655.5</c:v>
                </c:pt>
                <c:pt idx="19411">
                  <c:v>1658.4</c:v>
                </c:pt>
                <c:pt idx="19412">
                  <c:v>1655.5</c:v>
                </c:pt>
                <c:pt idx="19413">
                  <c:v>1654.3</c:v>
                </c:pt>
                <c:pt idx="19414">
                  <c:v>1660.6</c:v>
                </c:pt>
                <c:pt idx="19415">
                  <c:v>1660.5</c:v>
                </c:pt>
                <c:pt idx="19416">
                  <c:v>1668.5</c:v>
                </c:pt>
                <c:pt idx="19417">
                  <c:v>1660.8</c:v>
                </c:pt>
                <c:pt idx="19418">
                  <c:v>1658.3</c:v>
                </c:pt>
                <c:pt idx="19419">
                  <c:v>1657.6</c:v>
                </c:pt>
                <c:pt idx="19420">
                  <c:v>1657.1</c:v>
                </c:pt>
                <c:pt idx="19421">
                  <c:v>1653.1</c:v>
                </c:pt>
                <c:pt idx="19422">
                  <c:v>1652.5</c:v>
                </c:pt>
                <c:pt idx="19423">
                  <c:v>1653.6</c:v>
                </c:pt>
                <c:pt idx="19424">
                  <c:v>1651.7</c:v>
                </c:pt>
                <c:pt idx="19425">
                  <c:v>1649.7</c:v>
                </c:pt>
                <c:pt idx="19426">
                  <c:v>1650</c:v>
                </c:pt>
                <c:pt idx="19427">
                  <c:v>1649.5</c:v>
                </c:pt>
                <c:pt idx="19428">
                  <c:v>1651.4</c:v>
                </c:pt>
                <c:pt idx="19429">
                  <c:v>1650.7</c:v>
                </c:pt>
                <c:pt idx="19430">
                  <c:v>1650.8</c:v>
                </c:pt>
                <c:pt idx="19431">
                  <c:v>1642.1</c:v>
                </c:pt>
                <c:pt idx="19432">
                  <c:v>1640.5</c:v>
                </c:pt>
                <c:pt idx="19433">
                  <c:v>1635.8</c:v>
                </c:pt>
                <c:pt idx="19434">
                  <c:v>1638.7</c:v>
                </c:pt>
                <c:pt idx="19435">
                  <c:v>1639.9</c:v>
                </c:pt>
                <c:pt idx="19436">
                  <c:v>1635.8</c:v>
                </c:pt>
                <c:pt idx="19437">
                  <c:v>1632</c:v>
                </c:pt>
                <c:pt idx="19438">
                  <c:v>1635.7</c:v>
                </c:pt>
                <c:pt idx="19439">
                  <c:v>1638.3</c:v>
                </c:pt>
                <c:pt idx="19440">
                  <c:v>1638.6</c:v>
                </c:pt>
                <c:pt idx="19441">
                  <c:v>1636.5</c:v>
                </c:pt>
                <c:pt idx="19442">
                  <c:v>1637.9</c:v>
                </c:pt>
                <c:pt idx="19443">
                  <c:v>1634.7</c:v>
                </c:pt>
                <c:pt idx="19444">
                  <c:v>1635.2</c:v>
                </c:pt>
                <c:pt idx="19445">
                  <c:v>1634.6</c:v>
                </c:pt>
                <c:pt idx="19446">
                  <c:v>1628.5</c:v>
                </c:pt>
                <c:pt idx="19447">
                  <c:v>1623.9</c:v>
                </c:pt>
                <c:pt idx="19448">
                  <c:v>1615.6</c:v>
                </c:pt>
                <c:pt idx="19449">
                  <c:v>1608.6</c:v>
                </c:pt>
                <c:pt idx="19450">
                  <c:v>1606.9</c:v>
                </c:pt>
                <c:pt idx="19451">
                  <c:v>1598.4</c:v>
                </c:pt>
                <c:pt idx="19452">
                  <c:v>1587.6</c:v>
                </c:pt>
                <c:pt idx="19453">
                  <c:v>1595.7</c:v>
                </c:pt>
                <c:pt idx="19454">
                  <c:v>1590.8</c:v>
                </c:pt>
                <c:pt idx="19455">
                  <c:v>1598</c:v>
                </c:pt>
                <c:pt idx="19456">
                  <c:v>1628.5</c:v>
                </c:pt>
                <c:pt idx="19457">
                  <c:v>1622.4</c:v>
                </c:pt>
                <c:pt idx="19458">
                  <c:v>1619.9</c:v>
                </c:pt>
                <c:pt idx="19459">
                  <c:v>1625.7</c:v>
                </c:pt>
                <c:pt idx="19460">
                  <c:v>1618.4</c:v>
                </c:pt>
                <c:pt idx="19461">
                  <c:v>1622.4</c:v>
                </c:pt>
                <c:pt idx="19462">
                  <c:v>1625.7</c:v>
                </c:pt>
                <c:pt idx="19463">
                  <c:v>1623.3</c:v>
                </c:pt>
                <c:pt idx="19464">
                  <c:v>1623.1</c:v>
                </c:pt>
                <c:pt idx="19465">
                  <c:v>1622.8</c:v>
                </c:pt>
                <c:pt idx="19466">
                  <c:v>1620.9</c:v>
                </c:pt>
                <c:pt idx="19467">
                  <c:v>1625</c:v>
                </c:pt>
                <c:pt idx="19468">
                  <c:v>1625.8</c:v>
                </c:pt>
                <c:pt idx="19469">
                  <c:v>1622.9</c:v>
                </c:pt>
                <c:pt idx="19470">
                  <c:v>1621.7</c:v>
                </c:pt>
                <c:pt idx="19471">
                  <c:v>1613.1</c:v>
                </c:pt>
                <c:pt idx="19472">
                  <c:v>1620</c:v>
                </c:pt>
                <c:pt idx="19473">
                  <c:v>1616.3</c:v>
                </c:pt>
                <c:pt idx="19474">
                  <c:v>1616.6</c:v>
                </c:pt>
                <c:pt idx="19475">
                  <c:v>1614.5</c:v>
                </c:pt>
                <c:pt idx="19476">
                  <c:v>1615.7</c:v>
                </c:pt>
                <c:pt idx="19477">
                  <c:v>1615.6</c:v>
                </c:pt>
                <c:pt idx="19478">
                  <c:v>1613.5</c:v>
                </c:pt>
                <c:pt idx="19479">
                  <c:v>1613.4</c:v>
                </c:pt>
                <c:pt idx="19480">
                  <c:v>1616.2</c:v>
                </c:pt>
                <c:pt idx="19481">
                  <c:v>1614.1</c:v>
                </c:pt>
                <c:pt idx="19482">
                  <c:v>1614</c:v>
                </c:pt>
                <c:pt idx="19483">
                  <c:v>1613.5</c:v>
                </c:pt>
                <c:pt idx="19484">
                  <c:v>1611.3</c:v>
                </c:pt>
                <c:pt idx="19485">
                  <c:v>1613.5</c:v>
                </c:pt>
                <c:pt idx="19486">
                  <c:v>1610.1</c:v>
                </c:pt>
                <c:pt idx="19487">
                  <c:v>1617.3</c:v>
                </c:pt>
                <c:pt idx="19488">
                  <c:v>1613.7</c:v>
                </c:pt>
                <c:pt idx="19489">
                  <c:v>1613.3</c:v>
                </c:pt>
                <c:pt idx="19490">
                  <c:v>1613</c:v>
                </c:pt>
                <c:pt idx="19491">
                  <c:v>1613.8</c:v>
                </c:pt>
                <c:pt idx="19492">
                  <c:v>1608.3</c:v>
                </c:pt>
                <c:pt idx="19493">
                  <c:v>1605.6</c:v>
                </c:pt>
                <c:pt idx="19494">
                  <c:v>1611.8</c:v>
                </c:pt>
                <c:pt idx="19495">
                  <c:v>1608</c:v>
                </c:pt>
                <c:pt idx="19496">
                  <c:v>1606.6</c:v>
                </c:pt>
                <c:pt idx="19497">
                  <c:v>1603.7</c:v>
                </c:pt>
                <c:pt idx="19498">
                  <c:v>1605.1</c:v>
                </c:pt>
                <c:pt idx="19499">
                  <c:v>1605.8</c:v>
                </c:pt>
                <c:pt idx="19500">
                  <c:v>1603.1</c:v>
                </c:pt>
                <c:pt idx="19501">
                  <c:v>1600.8</c:v>
                </c:pt>
                <c:pt idx="19502">
                  <c:v>1611.9</c:v>
                </c:pt>
                <c:pt idx="19503">
                  <c:v>1607.4</c:v>
                </c:pt>
                <c:pt idx="19504">
                  <c:v>1606.4</c:v>
                </c:pt>
                <c:pt idx="19505">
                  <c:v>1608.5</c:v>
                </c:pt>
                <c:pt idx="19506">
                  <c:v>1604.2</c:v>
                </c:pt>
                <c:pt idx="19507">
                  <c:v>1605.3</c:v>
                </c:pt>
                <c:pt idx="19508">
                  <c:v>1607.4</c:v>
                </c:pt>
                <c:pt idx="19509">
                  <c:v>1603.6</c:v>
                </c:pt>
                <c:pt idx="19510">
                  <c:v>1604.2</c:v>
                </c:pt>
                <c:pt idx="19511">
                  <c:v>1604.7</c:v>
                </c:pt>
                <c:pt idx="19512">
                  <c:v>1603.5</c:v>
                </c:pt>
                <c:pt idx="19513">
                  <c:v>1606.5</c:v>
                </c:pt>
                <c:pt idx="19514">
                  <c:v>1609.9</c:v>
                </c:pt>
                <c:pt idx="19515">
                  <c:v>1611.5</c:v>
                </c:pt>
                <c:pt idx="19516">
                  <c:v>1609.7</c:v>
                </c:pt>
                <c:pt idx="19517">
                  <c:v>1601.8</c:v>
                </c:pt>
                <c:pt idx="19518">
                  <c:v>1603.6</c:v>
                </c:pt>
                <c:pt idx="19519">
                  <c:v>1606.3</c:v>
                </c:pt>
                <c:pt idx="19520">
                  <c:v>1604.4</c:v>
                </c:pt>
                <c:pt idx="19521">
                  <c:v>1605.6</c:v>
                </c:pt>
                <c:pt idx="19522">
                  <c:v>1604.9</c:v>
                </c:pt>
                <c:pt idx="19523">
                  <c:v>1605.2</c:v>
                </c:pt>
                <c:pt idx="19524">
                  <c:v>1606.9</c:v>
                </c:pt>
                <c:pt idx="19525">
                  <c:v>1602</c:v>
                </c:pt>
                <c:pt idx="19526">
                  <c:v>1605.9</c:v>
                </c:pt>
                <c:pt idx="19527">
                  <c:v>1603.6</c:v>
                </c:pt>
                <c:pt idx="19528">
                  <c:v>1605.2</c:v>
                </c:pt>
                <c:pt idx="19529">
                  <c:v>1604.6</c:v>
                </c:pt>
                <c:pt idx="19530">
                  <c:v>1604.2</c:v>
                </c:pt>
                <c:pt idx="19531">
                  <c:v>1605.3</c:v>
                </c:pt>
                <c:pt idx="19532">
                  <c:v>1604.8</c:v>
                </c:pt>
                <c:pt idx="19533">
                  <c:v>1600.9</c:v>
                </c:pt>
                <c:pt idx="19534">
                  <c:v>1603.4</c:v>
                </c:pt>
                <c:pt idx="19535">
                  <c:v>1602.3</c:v>
                </c:pt>
                <c:pt idx="19536">
                  <c:v>1602.7</c:v>
                </c:pt>
                <c:pt idx="19537">
                  <c:v>1606</c:v>
                </c:pt>
                <c:pt idx="19538">
                  <c:v>1606.8</c:v>
                </c:pt>
                <c:pt idx="19539">
                  <c:v>1607.6</c:v>
                </c:pt>
                <c:pt idx="19540">
                  <c:v>1613.2</c:v>
                </c:pt>
                <c:pt idx="19541">
                  <c:v>1604.5</c:v>
                </c:pt>
                <c:pt idx="19542">
                  <c:v>1602.6</c:v>
                </c:pt>
                <c:pt idx="19543">
                  <c:v>1603</c:v>
                </c:pt>
                <c:pt idx="19544">
                  <c:v>1601.7</c:v>
                </c:pt>
                <c:pt idx="19545">
                  <c:v>1603.5</c:v>
                </c:pt>
                <c:pt idx="19546">
                  <c:v>1604</c:v>
                </c:pt>
                <c:pt idx="19547">
                  <c:v>1599.8</c:v>
                </c:pt>
                <c:pt idx="19548">
                  <c:v>1598.7</c:v>
                </c:pt>
                <c:pt idx="19549">
                  <c:v>1600.9</c:v>
                </c:pt>
                <c:pt idx="19550">
                  <c:v>1595.5</c:v>
                </c:pt>
                <c:pt idx="19551">
                  <c:v>1593.9</c:v>
                </c:pt>
                <c:pt idx="19552">
                  <c:v>1591.7</c:v>
                </c:pt>
                <c:pt idx="19553">
                  <c:v>1590.6</c:v>
                </c:pt>
                <c:pt idx="19554">
                  <c:v>1587.3</c:v>
                </c:pt>
                <c:pt idx="19555">
                  <c:v>1585.7</c:v>
                </c:pt>
                <c:pt idx="19556">
                  <c:v>1583.5</c:v>
                </c:pt>
                <c:pt idx="19557">
                  <c:v>1584.1</c:v>
                </c:pt>
                <c:pt idx="19558">
                  <c:v>1578.2</c:v>
                </c:pt>
                <c:pt idx="19559">
                  <c:v>1577.5</c:v>
                </c:pt>
                <c:pt idx="19560">
                  <c:v>1572.6</c:v>
                </c:pt>
                <c:pt idx="19561">
                  <c:v>1571.3</c:v>
                </c:pt>
                <c:pt idx="19562">
                  <c:v>1569.5</c:v>
                </c:pt>
                <c:pt idx="19563">
                  <c:v>1564.4</c:v>
                </c:pt>
                <c:pt idx="19564">
                  <c:v>1573.9</c:v>
                </c:pt>
                <c:pt idx="19565">
                  <c:v>1571.4</c:v>
                </c:pt>
                <c:pt idx="19566">
                  <c:v>1568</c:v>
                </c:pt>
                <c:pt idx="19567">
                  <c:v>1561.2</c:v>
                </c:pt>
                <c:pt idx="19568">
                  <c:v>1554</c:v>
                </c:pt>
                <c:pt idx="19569">
                  <c:v>1554.3</c:v>
                </c:pt>
                <c:pt idx="19570">
                  <c:v>1603.1</c:v>
                </c:pt>
                <c:pt idx="19571">
                  <c:v>1597.3</c:v>
                </c:pt>
                <c:pt idx="19572">
                  <c:v>1602.6</c:v>
                </c:pt>
                <c:pt idx="19573">
                  <c:v>1603</c:v>
                </c:pt>
                <c:pt idx="19574">
                  <c:v>1599.9</c:v>
                </c:pt>
                <c:pt idx="19575">
                  <c:v>1601.5</c:v>
                </c:pt>
                <c:pt idx="19576">
                  <c:v>1600.9</c:v>
                </c:pt>
                <c:pt idx="19577">
                  <c:v>1594.4</c:v>
                </c:pt>
                <c:pt idx="19578">
                  <c:v>1595.5</c:v>
                </c:pt>
                <c:pt idx="19579">
                  <c:v>1593.3</c:v>
                </c:pt>
                <c:pt idx="19580">
                  <c:v>1588.5</c:v>
                </c:pt>
                <c:pt idx="19581">
                  <c:v>1588</c:v>
                </c:pt>
                <c:pt idx="19582">
                  <c:v>1585.7</c:v>
                </c:pt>
                <c:pt idx="19583">
                  <c:v>1580.9</c:v>
                </c:pt>
                <c:pt idx="19584">
                  <c:v>1580.9</c:v>
                </c:pt>
                <c:pt idx="19585">
                  <c:v>1580.5</c:v>
                </c:pt>
                <c:pt idx="19586">
                  <c:v>1574.8</c:v>
                </c:pt>
                <c:pt idx="19587">
                  <c:v>1577.9</c:v>
                </c:pt>
                <c:pt idx="19588">
                  <c:v>1608.8</c:v>
                </c:pt>
                <c:pt idx="19589">
                  <c:v>1602.2</c:v>
                </c:pt>
                <c:pt idx="19590">
                  <c:v>1602.4</c:v>
                </c:pt>
                <c:pt idx="19591">
                  <c:v>1603.2</c:v>
                </c:pt>
                <c:pt idx="19592">
                  <c:v>1597.7</c:v>
                </c:pt>
                <c:pt idx="19593">
                  <c:v>1596.6</c:v>
                </c:pt>
                <c:pt idx="19594">
                  <c:v>1596</c:v>
                </c:pt>
                <c:pt idx="19595">
                  <c:v>1591.7</c:v>
                </c:pt>
                <c:pt idx="19596">
                  <c:v>1590.6</c:v>
                </c:pt>
                <c:pt idx="19597">
                  <c:v>1589.1</c:v>
                </c:pt>
                <c:pt idx="19598">
                  <c:v>1584.7</c:v>
                </c:pt>
                <c:pt idx="19599">
                  <c:v>1584.2</c:v>
                </c:pt>
                <c:pt idx="19600">
                  <c:v>1580.9</c:v>
                </c:pt>
                <c:pt idx="19601">
                  <c:v>1576.2</c:v>
                </c:pt>
                <c:pt idx="19602">
                  <c:v>1575.6</c:v>
                </c:pt>
                <c:pt idx="19603">
                  <c:v>1573.4</c:v>
                </c:pt>
                <c:pt idx="19604">
                  <c:v>1602.6</c:v>
                </c:pt>
                <c:pt idx="19605">
                  <c:v>1603.7</c:v>
                </c:pt>
                <c:pt idx="19606">
                  <c:v>1601.5</c:v>
                </c:pt>
                <c:pt idx="19607">
                  <c:v>1597.6</c:v>
                </c:pt>
                <c:pt idx="19608">
                  <c:v>1597.5</c:v>
                </c:pt>
                <c:pt idx="19609">
                  <c:v>1601.2</c:v>
                </c:pt>
                <c:pt idx="19610">
                  <c:v>1597.6</c:v>
                </c:pt>
                <c:pt idx="19611">
                  <c:v>1592.5</c:v>
                </c:pt>
                <c:pt idx="19612">
                  <c:v>1589.9</c:v>
                </c:pt>
                <c:pt idx="19613">
                  <c:v>1588.7</c:v>
                </c:pt>
                <c:pt idx="19614">
                  <c:v>1589.6</c:v>
                </c:pt>
                <c:pt idx="19615">
                  <c:v>1589.9</c:v>
                </c:pt>
                <c:pt idx="19616">
                  <c:v>1585.2</c:v>
                </c:pt>
                <c:pt idx="19617">
                  <c:v>1584.7</c:v>
                </c:pt>
                <c:pt idx="19618">
                  <c:v>1583.8</c:v>
                </c:pt>
                <c:pt idx="19619">
                  <c:v>1580.2</c:v>
                </c:pt>
                <c:pt idx="19620">
                  <c:v>1615.8</c:v>
                </c:pt>
                <c:pt idx="19621">
                  <c:v>1617.4</c:v>
                </c:pt>
                <c:pt idx="19622">
                  <c:v>1615.7</c:v>
                </c:pt>
                <c:pt idx="19623">
                  <c:v>1615.3</c:v>
                </c:pt>
                <c:pt idx="19624">
                  <c:v>1616.9</c:v>
                </c:pt>
                <c:pt idx="19625">
                  <c:v>1618.5</c:v>
                </c:pt>
                <c:pt idx="19626">
                  <c:v>1613.5</c:v>
                </c:pt>
                <c:pt idx="19627">
                  <c:v>1614.5</c:v>
                </c:pt>
                <c:pt idx="19628">
                  <c:v>1615.1</c:v>
                </c:pt>
                <c:pt idx="19629">
                  <c:v>1612.3</c:v>
                </c:pt>
                <c:pt idx="19630">
                  <c:v>1611.7</c:v>
                </c:pt>
                <c:pt idx="19631">
                  <c:v>1612.5</c:v>
                </c:pt>
                <c:pt idx="19632">
                  <c:v>1612.9</c:v>
                </c:pt>
                <c:pt idx="19633">
                  <c:v>1612.7</c:v>
                </c:pt>
                <c:pt idx="19634">
                  <c:v>1614.2</c:v>
                </c:pt>
                <c:pt idx="19635">
                  <c:v>1615.6</c:v>
                </c:pt>
                <c:pt idx="19636">
                  <c:v>1606.2</c:v>
                </c:pt>
                <c:pt idx="19637">
                  <c:v>1605.4</c:v>
                </c:pt>
                <c:pt idx="19638">
                  <c:v>1605.4</c:v>
                </c:pt>
                <c:pt idx="19639">
                  <c:v>1604.8</c:v>
                </c:pt>
                <c:pt idx="19640">
                  <c:v>1637.7</c:v>
                </c:pt>
                <c:pt idx="19641">
                  <c:v>1639.9</c:v>
                </c:pt>
                <c:pt idx="19642">
                  <c:v>1641.3</c:v>
                </c:pt>
                <c:pt idx="19643">
                  <c:v>1638.4</c:v>
                </c:pt>
                <c:pt idx="19644">
                  <c:v>1639.5</c:v>
                </c:pt>
                <c:pt idx="19645">
                  <c:v>1639.5</c:v>
                </c:pt>
                <c:pt idx="19646">
                  <c:v>1637.2</c:v>
                </c:pt>
                <c:pt idx="19647">
                  <c:v>1637.1</c:v>
                </c:pt>
                <c:pt idx="19648">
                  <c:v>1637.7</c:v>
                </c:pt>
                <c:pt idx="19649">
                  <c:v>1637.1</c:v>
                </c:pt>
                <c:pt idx="19650">
                  <c:v>1634.1</c:v>
                </c:pt>
                <c:pt idx="19651">
                  <c:v>1634.2</c:v>
                </c:pt>
                <c:pt idx="19652">
                  <c:v>1633.4</c:v>
                </c:pt>
                <c:pt idx="19653">
                  <c:v>1629.5</c:v>
                </c:pt>
                <c:pt idx="19654">
                  <c:v>1629.7</c:v>
                </c:pt>
                <c:pt idx="19655">
                  <c:v>1629.2</c:v>
                </c:pt>
                <c:pt idx="19656">
                  <c:v>1629</c:v>
                </c:pt>
                <c:pt idx="19657">
                  <c:v>1625.7</c:v>
                </c:pt>
                <c:pt idx="19658">
                  <c:v>1624.8</c:v>
                </c:pt>
                <c:pt idx="19659">
                  <c:v>1623.2</c:v>
                </c:pt>
                <c:pt idx="19660">
                  <c:v>1623</c:v>
                </c:pt>
                <c:pt idx="19661">
                  <c:v>1660.7</c:v>
                </c:pt>
                <c:pt idx="19662">
                  <c:v>1657.8</c:v>
                </c:pt>
                <c:pt idx="19663">
                  <c:v>1660.2</c:v>
                </c:pt>
                <c:pt idx="19664">
                  <c:v>1658.6</c:v>
                </c:pt>
                <c:pt idx="19665">
                  <c:v>1657.8</c:v>
                </c:pt>
                <c:pt idx="19666">
                  <c:v>1657.7</c:v>
                </c:pt>
                <c:pt idx="19667">
                  <c:v>1659.1</c:v>
                </c:pt>
                <c:pt idx="19668">
                  <c:v>1655.5</c:v>
                </c:pt>
                <c:pt idx="19669">
                  <c:v>1655.5</c:v>
                </c:pt>
                <c:pt idx="19670">
                  <c:v>1655.5</c:v>
                </c:pt>
                <c:pt idx="19671">
                  <c:v>1655.5</c:v>
                </c:pt>
                <c:pt idx="19672">
                  <c:v>1651.5</c:v>
                </c:pt>
                <c:pt idx="19673">
                  <c:v>1650.9</c:v>
                </c:pt>
                <c:pt idx="19674">
                  <c:v>1651</c:v>
                </c:pt>
                <c:pt idx="19675">
                  <c:v>1650.3</c:v>
                </c:pt>
                <c:pt idx="19676">
                  <c:v>1646.8</c:v>
                </c:pt>
                <c:pt idx="19677">
                  <c:v>1645.1</c:v>
                </c:pt>
                <c:pt idx="19678">
                  <c:v>1645.5</c:v>
                </c:pt>
                <c:pt idx="19679">
                  <c:v>1645.4</c:v>
                </c:pt>
                <c:pt idx="19680">
                  <c:v>1642.1</c:v>
                </c:pt>
                <c:pt idx="19681">
                  <c:v>1642.2</c:v>
                </c:pt>
                <c:pt idx="19682">
                  <c:v>1674.9</c:v>
                </c:pt>
                <c:pt idx="19683">
                  <c:v>1677.8</c:v>
                </c:pt>
                <c:pt idx="19684">
                  <c:v>1676.8</c:v>
                </c:pt>
                <c:pt idx="19685">
                  <c:v>1676.5</c:v>
                </c:pt>
                <c:pt idx="19686">
                  <c:v>1676.8</c:v>
                </c:pt>
                <c:pt idx="19687">
                  <c:v>1677.6</c:v>
                </c:pt>
                <c:pt idx="19688">
                  <c:v>1675.8</c:v>
                </c:pt>
                <c:pt idx="19689">
                  <c:v>1675.5</c:v>
                </c:pt>
                <c:pt idx="19690">
                  <c:v>1675.5</c:v>
                </c:pt>
                <c:pt idx="19691">
                  <c:v>1676.6</c:v>
                </c:pt>
                <c:pt idx="19692">
                  <c:v>1676.6</c:v>
                </c:pt>
                <c:pt idx="19693">
                  <c:v>1672.4</c:v>
                </c:pt>
                <c:pt idx="19694">
                  <c:v>1673</c:v>
                </c:pt>
                <c:pt idx="19695">
                  <c:v>1674.3</c:v>
                </c:pt>
                <c:pt idx="19696">
                  <c:v>1674.9</c:v>
                </c:pt>
                <c:pt idx="19697">
                  <c:v>1670.7</c:v>
                </c:pt>
                <c:pt idx="19698">
                  <c:v>1671.3</c:v>
                </c:pt>
                <c:pt idx="19699">
                  <c:v>1672.8</c:v>
                </c:pt>
                <c:pt idx="19700">
                  <c:v>1672.3</c:v>
                </c:pt>
                <c:pt idx="19701">
                  <c:v>1669.3</c:v>
                </c:pt>
                <c:pt idx="19702">
                  <c:v>1670.9</c:v>
                </c:pt>
                <c:pt idx="19703">
                  <c:v>1671.5</c:v>
                </c:pt>
                <c:pt idx="19704">
                  <c:v>1673.1</c:v>
                </c:pt>
                <c:pt idx="19705">
                  <c:v>1679.3</c:v>
                </c:pt>
                <c:pt idx="19706">
                  <c:v>1714.7</c:v>
                </c:pt>
                <c:pt idx="19707">
                  <c:v>1721.8</c:v>
                </c:pt>
                <c:pt idx="19708">
                  <c:v>1725.5</c:v>
                </c:pt>
                <c:pt idx="19709">
                  <c:v>1725.5</c:v>
                </c:pt>
                <c:pt idx="19710">
                  <c:v>1725.5</c:v>
                </c:pt>
                <c:pt idx="19711">
                  <c:v>1725.5</c:v>
                </c:pt>
                <c:pt idx="19712">
                  <c:v>1725.5</c:v>
                </c:pt>
                <c:pt idx="19713">
                  <c:v>1725.5</c:v>
                </c:pt>
                <c:pt idx="19714">
                  <c:v>1725.5</c:v>
                </c:pt>
                <c:pt idx="19715">
                  <c:v>1725.5</c:v>
                </c:pt>
                <c:pt idx="19716">
                  <c:v>1725.8</c:v>
                </c:pt>
                <c:pt idx="19717">
                  <c:v>1743</c:v>
                </c:pt>
                <c:pt idx="19718">
                  <c:v>1756.9</c:v>
                </c:pt>
                <c:pt idx="19719">
                  <c:v>1768.9</c:v>
                </c:pt>
                <c:pt idx="19720">
                  <c:v>1779.4</c:v>
                </c:pt>
                <c:pt idx="19721">
                  <c:v>1794.4</c:v>
                </c:pt>
                <c:pt idx="19722">
                  <c:v>1803.2</c:v>
                </c:pt>
                <c:pt idx="19723">
                  <c:v>1814.5</c:v>
                </c:pt>
                <c:pt idx="19724">
                  <c:v>1827.5</c:v>
                </c:pt>
                <c:pt idx="19725">
                  <c:v>1829.5</c:v>
                </c:pt>
                <c:pt idx="19726">
                  <c:v>1844.8</c:v>
                </c:pt>
                <c:pt idx="19727">
                  <c:v>1853.9</c:v>
                </c:pt>
                <c:pt idx="19728">
                  <c:v>1860.8</c:v>
                </c:pt>
                <c:pt idx="19729">
                  <c:v>1870.1</c:v>
                </c:pt>
                <c:pt idx="19730">
                  <c:v>1873.5</c:v>
                </c:pt>
                <c:pt idx="19731">
                  <c:v>1884.4</c:v>
                </c:pt>
                <c:pt idx="19732">
                  <c:v>1886.9</c:v>
                </c:pt>
                <c:pt idx="19733">
                  <c:v>1890.4</c:v>
                </c:pt>
                <c:pt idx="19734">
                  <c:v>1897.7</c:v>
                </c:pt>
                <c:pt idx="19735">
                  <c:v>1898.1</c:v>
                </c:pt>
                <c:pt idx="19736">
                  <c:v>1896.7</c:v>
                </c:pt>
                <c:pt idx="19737">
                  <c:v>1897.9</c:v>
                </c:pt>
                <c:pt idx="19738">
                  <c:v>1902.8</c:v>
                </c:pt>
                <c:pt idx="19739">
                  <c:v>1904.3</c:v>
                </c:pt>
                <c:pt idx="19740">
                  <c:v>1906.8</c:v>
                </c:pt>
                <c:pt idx="19741">
                  <c:v>1905.2</c:v>
                </c:pt>
                <c:pt idx="19742">
                  <c:v>1907.4</c:v>
                </c:pt>
                <c:pt idx="19743">
                  <c:v>1910</c:v>
                </c:pt>
                <c:pt idx="19744">
                  <c:v>1913.5</c:v>
                </c:pt>
                <c:pt idx="19745">
                  <c:v>1913.7</c:v>
                </c:pt>
                <c:pt idx="19746">
                  <c:v>1915.3</c:v>
                </c:pt>
                <c:pt idx="19747">
                  <c:v>1910.8</c:v>
                </c:pt>
                <c:pt idx="19748">
                  <c:v>1913.7</c:v>
                </c:pt>
                <c:pt idx="19749">
                  <c:v>1916</c:v>
                </c:pt>
                <c:pt idx="19750">
                  <c:v>1917.6</c:v>
                </c:pt>
                <c:pt idx="19751">
                  <c:v>1918.3</c:v>
                </c:pt>
                <c:pt idx="19752">
                  <c:v>1919.1</c:v>
                </c:pt>
                <c:pt idx="19753">
                  <c:v>1919.2</c:v>
                </c:pt>
                <c:pt idx="19754">
                  <c:v>1919.3</c:v>
                </c:pt>
                <c:pt idx="19755">
                  <c:v>1921.6</c:v>
                </c:pt>
                <c:pt idx="19756">
                  <c:v>1922.4</c:v>
                </c:pt>
                <c:pt idx="19757">
                  <c:v>1923.9</c:v>
                </c:pt>
                <c:pt idx="19758">
                  <c:v>1920.8</c:v>
                </c:pt>
                <c:pt idx="19759">
                  <c:v>1925</c:v>
                </c:pt>
                <c:pt idx="19760">
                  <c:v>1923.4</c:v>
                </c:pt>
                <c:pt idx="19761">
                  <c:v>1926.6</c:v>
                </c:pt>
                <c:pt idx="19762">
                  <c:v>1930.5</c:v>
                </c:pt>
                <c:pt idx="19763">
                  <c:v>1933.2</c:v>
                </c:pt>
                <c:pt idx="19764">
                  <c:v>1935.3</c:v>
                </c:pt>
                <c:pt idx="19765">
                  <c:v>1937</c:v>
                </c:pt>
                <c:pt idx="19766">
                  <c:v>1937.8</c:v>
                </c:pt>
                <c:pt idx="19767">
                  <c:v>1939.8</c:v>
                </c:pt>
                <c:pt idx="19768">
                  <c:v>1938.4</c:v>
                </c:pt>
                <c:pt idx="19769">
                  <c:v>1944.1</c:v>
                </c:pt>
                <c:pt idx="19770">
                  <c:v>1946.5</c:v>
                </c:pt>
                <c:pt idx="19771">
                  <c:v>1950.5</c:v>
                </c:pt>
                <c:pt idx="19772">
                  <c:v>1951.4</c:v>
                </c:pt>
                <c:pt idx="19773">
                  <c:v>1953.9</c:v>
                </c:pt>
                <c:pt idx="19774">
                  <c:v>1955.6</c:v>
                </c:pt>
                <c:pt idx="19775">
                  <c:v>1958.7</c:v>
                </c:pt>
                <c:pt idx="19776">
                  <c:v>1961.2</c:v>
                </c:pt>
                <c:pt idx="19777">
                  <c:v>1961.2</c:v>
                </c:pt>
                <c:pt idx="19778">
                  <c:v>1966.8</c:v>
                </c:pt>
                <c:pt idx="19779">
                  <c:v>1967</c:v>
                </c:pt>
                <c:pt idx="19780">
                  <c:v>1968.6</c:v>
                </c:pt>
                <c:pt idx="19781">
                  <c:v>1973.3</c:v>
                </c:pt>
                <c:pt idx="19782">
                  <c:v>1975</c:v>
                </c:pt>
                <c:pt idx="19783">
                  <c:v>1977.1</c:v>
                </c:pt>
                <c:pt idx="19784">
                  <c:v>1978.8</c:v>
                </c:pt>
                <c:pt idx="19785">
                  <c:v>1981.2</c:v>
                </c:pt>
                <c:pt idx="19786">
                  <c:v>1984</c:v>
                </c:pt>
                <c:pt idx="19787">
                  <c:v>1985.5</c:v>
                </c:pt>
                <c:pt idx="19788">
                  <c:v>1990.8</c:v>
                </c:pt>
                <c:pt idx="19789">
                  <c:v>1994.1</c:v>
                </c:pt>
                <c:pt idx="19790">
                  <c:v>1996.6</c:v>
                </c:pt>
                <c:pt idx="19791">
                  <c:v>1999.9</c:v>
                </c:pt>
                <c:pt idx="19792">
                  <c:v>2002.6</c:v>
                </c:pt>
                <c:pt idx="19793">
                  <c:v>2004.9</c:v>
                </c:pt>
                <c:pt idx="19794">
                  <c:v>2008.3</c:v>
                </c:pt>
                <c:pt idx="19795">
                  <c:v>2010.7</c:v>
                </c:pt>
                <c:pt idx="19796">
                  <c:v>2013.5</c:v>
                </c:pt>
                <c:pt idx="19797">
                  <c:v>2017.6</c:v>
                </c:pt>
                <c:pt idx="19798">
                  <c:v>2018.5</c:v>
                </c:pt>
                <c:pt idx="19799">
                  <c:v>2017.8</c:v>
                </c:pt>
                <c:pt idx="19800">
                  <c:v>2021.2</c:v>
                </c:pt>
                <c:pt idx="19801">
                  <c:v>2023.7</c:v>
                </c:pt>
                <c:pt idx="19802">
                  <c:v>2027</c:v>
                </c:pt>
                <c:pt idx="19803">
                  <c:v>2029.6</c:v>
                </c:pt>
                <c:pt idx="19804">
                  <c:v>2031.2</c:v>
                </c:pt>
                <c:pt idx="19805">
                  <c:v>2033.7</c:v>
                </c:pt>
                <c:pt idx="19806">
                  <c:v>2037.6</c:v>
                </c:pt>
                <c:pt idx="19807">
                  <c:v>2038.2</c:v>
                </c:pt>
                <c:pt idx="19808">
                  <c:v>2040.3</c:v>
                </c:pt>
                <c:pt idx="19809">
                  <c:v>2042.1</c:v>
                </c:pt>
                <c:pt idx="19810">
                  <c:v>2041.4</c:v>
                </c:pt>
                <c:pt idx="19811">
                  <c:v>2046.9</c:v>
                </c:pt>
                <c:pt idx="19812">
                  <c:v>2051.1</c:v>
                </c:pt>
                <c:pt idx="19813">
                  <c:v>2054.1999999999998</c:v>
                </c:pt>
                <c:pt idx="19814">
                  <c:v>2055</c:v>
                </c:pt>
                <c:pt idx="19815">
                  <c:v>2056.5</c:v>
                </c:pt>
                <c:pt idx="19816">
                  <c:v>2057.8000000000002</c:v>
                </c:pt>
                <c:pt idx="19817">
                  <c:v>2059.1</c:v>
                </c:pt>
                <c:pt idx="19818">
                  <c:v>2061.6999999999998</c:v>
                </c:pt>
                <c:pt idx="19819">
                  <c:v>2064.4</c:v>
                </c:pt>
                <c:pt idx="19820">
                  <c:v>2066.1</c:v>
                </c:pt>
                <c:pt idx="19821">
                  <c:v>2067.6999999999998</c:v>
                </c:pt>
                <c:pt idx="19822">
                  <c:v>2068.8000000000002</c:v>
                </c:pt>
                <c:pt idx="19823">
                  <c:v>2069.6</c:v>
                </c:pt>
                <c:pt idx="19824">
                  <c:v>2072.4</c:v>
                </c:pt>
                <c:pt idx="19825">
                  <c:v>2073.1999999999998</c:v>
                </c:pt>
                <c:pt idx="19826">
                  <c:v>2074</c:v>
                </c:pt>
                <c:pt idx="19827">
                  <c:v>2075.8000000000002</c:v>
                </c:pt>
                <c:pt idx="19828">
                  <c:v>2076.6</c:v>
                </c:pt>
                <c:pt idx="19829">
                  <c:v>2079.1</c:v>
                </c:pt>
                <c:pt idx="19830">
                  <c:v>2080.6999999999998</c:v>
                </c:pt>
                <c:pt idx="19831">
                  <c:v>2081.3000000000002</c:v>
                </c:pt>
                <c:pt idx="19832">
                  <c:v>2083</c:v>
                </c:pt>
                <c:pt idx="19833">
                  <c:v>2083.3000000000002</c:v>
                </c:pt>
                <c:pt idx="19834">
                  <c:v>2086.6999999999998</c:v>
                </c:pt>
                <c:pt idx="19835">
                  <c:v>2087</c:v>
                </c:pt>
                <c:pt idx="19836">
                  <c:v>2088.9</c:v>
                </c:pt>
                <c:pt idx="19837">
                  <c:v>2086.1</c:v>
                </c:pt>
                <c:pt idx="19838">
                  <c:v>2089.5</c:v>
                </c:pt>
                <c:pt idx="19839">
                  <c:v>2091.6</c:v>
                </c:pt>
                <c:pt idx="19840">
                  <c:v>2091</c:v>
                </c:pt>
                <c:pt idx="19841">
                  <c:v>2093.5</c:v>
                </c:pt>
                <c:pt idx="19842">
                  <c:v>2093.6</c:v>
                </c:pt>
                <c:pt idx="19843">
                  <c:v>2090</c:v>
                </c:pt>
                <c:pt idx="19844">
                  <c:v>2094.5</c:v>
                </c:pt>
                <c:pt idx="19845">
                  <c:v>2094.5</c:v>
                </c:pt>
                <c:pt idx="19846">
                  <c:v>2095.5</c:v>
                </c:pt>
                <c:pt idx="19847">
                  <c:v>2095.4</c:v>
                </c:pt>
                <c:pt idx="19848">
                  <c:v>2095.6</c:v>
                </c:pt>
                <c:pt idx="19849">
                  <c:v>2097.3000000000002</c:v>
                </c:pt>
                <c:pt idx="19850">
                  <c:v>2097.3000000000002</c:v>
                </c:pt>
                <c:pt idx="19851">
                  <c:v>2097.1999999999998</c:v>
                </c:pt>
                <c:pt idx="19852">
                  <c:v>2094.4</c:v>
                </c:pt>
                <c:pt idx="19853">
                  <c:v>2098.6</c:v>
                </c:pt>
                <c:pt idx="19854">
                  <c:v>2099.5</c:v>
                </c:pt>
                <c:pt idx="19855">
                  <c:v>2099</c:v>
                </c:pt>
                <c:pt idx="19856">
                  <c:v>2098.6999999999998</c:v>
                </c:pt>
                <c:pt idx="19857">
                  <c:v>2101.9</c:v>
                </c:pt>
                <c:pt idx="19858">
                  <c:v>2100.3000000000002</c:v>
                </c:pt>
                <c:pt idx="19859">
                  <c:v>2101.6</c:v>
                </c:pt>
                <c:pt idx="19860">
                  <c:v>2100.6</c:v>
                </c:pt>
                <c:pt idx="19861">
                  <c:v>2101.9</c:v>
                </c:pt>
                <c:pt idx="19862">
                  <c:v>2101.1</c:v>
                </c:pt>
                <c:pt idx="19863">
                  <c:v>2101.6</c:v>
                </c:pt>
                <c:pt idx="19864">
                  <c:v>2101</c:v>
                </c:pt>
                <c:pt idx="19865">
                  <c:v>2102.6</c:v>
                </c:pt>
                <c:pt idx="19866">
                  <c:v>2097.3000000000002</c:v>
                </c:pt>
                <c:pt idx="19867">
                  <c:v>2103.6</c:v>
                </c:pt>
                <c:pt idx="19868">
                  <c:v>2102.6999999999998</c:v>
                </c:pt>
                <c:pt idx="19869">
                  <c:v>2102.8000000000002</c:v>
                </c:pt>
                <c:pt idx="19870">
                  <c:v>2103.6999999999998</c:v>
                </c:pt>
                <c:pt idx="19871">
                  <c:v>2104.6</c:v>
                </c:pt>
                <c:pt idx="19872">
                  <c:v>2104.6</c:v>
                </c:pt>
                <c:pt idx="19873">
                  <c:v>2105.5</c:v>
                </c:pt>
                <c:pt idx="19874">
                  <c:v>2104.6999999999998</c:v>
                </c:pt>
                <c:pt idx="19875">
                  <c:v>2103.8000000000002</c:v>
                </c:pt>
                <c:pt idx="19876">
                  <c:v>2103.6999999999998</c:v>
                </c:pt>
                <c:pt idx="19877">
                  <c:v>2104.6</c:v>
                </c:pt>
                <c:pt idx="19878">
                  <c:v>2105.3000000000002</c:v>
                </c:pt>
                <c:pt idx="19879">
                  <c:v>2104.3000000000002</c:v>
                </c:pt>
                <c:pt idx="19880">
                  <c:v>2104.8000000000002</c:v>
                </c:pt>
                <c:pt idx="19881">
                  <c:v>2101.6999999999998</c:v>
                </c:pt>
                <c:pt idx="19882">
                  <c:v>2102.1999999999998</c:v>
                </c:pt>
                <c:pt idx="19883">
                  <c:v>2102</c:v>
                </c:pt>
                <c:pt idx="19884">
                  <c:v>2103.6999999999998</c:v>
                </c:pt>
                <c:pt idx="19885">
                  <c:v>2103.6</c:v>
                </c:pt>
                <c:pt idx="19886">
                  <c:v>2104.3000000000002</c:v>
                </c:pt>
                <c:pt idx="19887">
                  <c:v>2102.1999999999998</c:v>
                </c:pt>
                <c:pt idx="19888">
                  <c:v>2102.9</c:v>
                </c:pt>
                <c:pt idx="19889">
                  <c:v>2102.6999999999998</c:v>
                </c:pt>
                <c:pt idx="19890">
                  <c:v>2101.9</c:v>
                </c:pt>
                <c:pt idx="19891">
                  <c:v>2102.8000000000002</c:v>
                </c:pt>
                <c:pt idx="19892">
                  <c:v>2101.9</c:v>
                </c:pt>
                <c:pt idx="19893">
                  <c:v>2102</c:v>
                </c:pt>
                <c:pt idx="19894">
                  <c:v>2103.6999999999998</c:v>
                </c:pt>
                <c:pt idx="19895">
                  <c:v>2101.1</c:v>
                </c:pt>
                <c:pt idx="19896">
                  <c:v>2102.8000000000002</c:v>
                </c:pt>
                <c:pt idx="19897">
                  <c:v>2100</c:v>
                </c:pt>
                <c:pt idx="19898">
                  <c:v>2101</c:v>
                </c:pt>
                <c:pt idx="19899">
                  <c:v>2099.3000000000002</c:v>
                </c:pt>
                <c:pt idx="19900">
                  <c:v>2099.1</c:v>
                </c:pt>
                <c:pt idx="19901">
                  <c:v>2098.1</c:v>
                </c:pt>
                <c:pt idx="19902">
                  <c:v>2092.6999999999998</c:v>
                </c:pt>
                <c:pt idx="19903">
                  <c:v>2096.3000000000002</c:v>
                </c:pt>
                <c:pt idx="19904">
                  <c:v>2096.1999999999998</c:v>
                </c:pt>
                <c:pt idx="19905">
                  <c:v>2094.1999999999998</c:v>
                </c:pt>
                <c:pt idx="19906">
                  <c:v>2093.8000000000002</c:v>
                </c:pt>
                <c:pt idx="19907">
                  <c:v>2093.3000000000002</c:v>
                </c:pt>
                <c:pt idx="19908">
                  <c:v>2094</c:v>
                </c:pt>
                <c:pt idx="19909">
                  <c:v>2093.1999999999998</c:v>
                </c:pt>
                <c:pt idx="19910">
                  <c:v>2092</c:v>
                </c:pt>
                <c:pt idx="19911">
                  <c:v>2091.5</c:v>
                </c:pt>
                <c:pt idx="19912">
                  <c:v>2090.3000000000002</c:v>
                </c:pt>
                <c:pt idx="19913">
                  <c:v>2090.1999999999998</c:v>
                </c:pt>
                <c:pt idx="19914">
                  <c:v>2089.4</c:v>
                </c:pt>
                <c:pt idx="19915">
                  <c:v>2086.5</c:v>
                </c:pt>
                <c:pt idx="19916">
                  <c:v>2087.4</c:v>
                </c:pt>
                <c:pt idx="19917">
                  <c:v>2086.6</c:v>
                </c:pt>
                <c:pt idx="19918">
                  <c:v>2085.6</c:v>
                </c:pt>
                <c:pt idx="19919">
                  <c:v>2084.8000000000002</c:v>
                </c:pt>
                <c:pt idx="19920">
                  <c:v>2083.1999999999998</c:v>
                </c:pt>
                <c:pt idx="19921">
                  <c:v>2081.3000000000002</c:v>
                </c:pt>
                <c:pt idx="19922">
                  <c:v>2081.3000000000002</c:v>
                </c:pt>
                <c:pt idx="19923">
                  <c:v>2079.6</c:v>
                </c:pt>
                <c:pt idx="19924">
                  <c:v>2078.6</c:v>
                </c:pt>
                <c:pt idx="19925">
                  <c:v>2077.6</c:v>
                </c:pt>
                <c:pt idx="19926">
                  <c:v>2076.6999999999998</c:v>
                </c:pt>
                <c:pt idx="19927">
                  <c:v>2073</c:v>
                </c:pt>
                <c:pt idx="19928">
                  <c:v>2074.1999999999998</c:v>
                </c:pt>
                <c:pt idx="19929">
                  <c:v>2071.6</c:v>
                </c:pt>
                <c:pt idx="19930">
                  <c:v>2070.4</c:v>
                </c:pt>
                <c:pt idx="19931">
                  <c:v>2068.3000000000002</c:v>
                </c:pt>
                <c:pt idx="19932">
                  <c:v>2066.5</c:v>
                </c:pt>
                <c:pt idx="19933">
                  <c:v>2066.9</c:v>
                </c:pt>
                <c:pt idx="19934">
                  <c:v>2062</c:v>
                </c:pt>
                <c:pt idx="19935">
                  <c:v>2065.1999999999998</c:v>
                </c:pt>
                <c:pt idx="19936">
                  <c:v>2064.8000000000002</c:v>
                </c:pt>
                <c:pt idx="19937">
                  <c:v>2063.8000000000002</c:v>
                </c:pt>
                <c:pt idx="19938">
                  <c:v>2062.1</c:v>
                </c:pt>
                <c:pt idx="19939">
                  <c:v>2061.3000000000002</c:v>
                </c:pt>
                <c:pt idx="19940">
                  <c:v>2060.4</c:v>
                </c:pt>
                <c:pt idx="19941">
                  <c:v>2058.6999999999998</c:v>
                </c:pt>
                <c:pt idx="19942">
                  <c:v>2059.5</c:v>
                </c:pt>
                <c:pt idx="19943">
                  <c:v>2056.1999999999998</c:v>
                </c:pt>
                <c:pt idx="19944">
                  <c:v>2056.1999999999998</c:v>
                </c:pt>
                <c:pt idx="19945">
                  <c:v>2053.5</c:v>
                </c:pt>
                <c:pt idx="19946">
                  <c:v>2054.4</c:v>
                </c:pt>
                <c:pt idx="19947">
                  <c:v>2053.6</c:v>
                </c:pt>
                <c:pt idx="19948">
                  <c:v>2051.6999999999998</c:v>
                </c:pt>
                <c:pt idx="19949">
                  <c:v>2050</c:v>
                </c:pt>
                <c:pt idx="19950">
                  <c:v>2049.8000000000002</c:v>
                </c:pt>
                <c:pt idx="19951">
                  <c:v>2046.8</c:v>
                </c:pt>
                <c:pt idx="19952">
                  <c:v>2046.4</c:v>
                </c:pt>
                <c:pt idx="19953">
                  <c:v>2045.2</c:v>
                </c:pt>
                <c:pt idx="19954">
                  <c:v>2043.4</c:v>
                </c:pt>
                <c:pt idx="19955">
                  <c:v>2042.9</c:v>
                </c:pt>
                <c:pt idx="19956">
                  <c:v>2040.8</c:v>
                </c:pt>
                <c:pt idx="19957">
                  <c:v>2039.9</c:v>
                </c:pt>
                <c:pt idx="19958">
                  <c:v>2039.5</c:v>
                </c:pt>
                <c:pt idx="19959">
                  <c:v>2038.4</c:v>
                </c:pt>
                <c:pt idx="19960">
                  <c:v>2037.1</c:v>
                </c:pt>
                <c:pt idx="19961">
                  <c:v>2036.3</c:v>
                </c:pt>
                <c:pt idx="19962">
                  <c:v>2036.2</c:v>
                </c:pt>
                <c:pt idx="19963">
                  <c:v>2034.6</c:v>
                </c:pt>
                <c:pt idx="19964">
                  <c:v>2033.7</c:v>
                </c:pt>
                <c:pt idx="19965">
                  <c:v>2032.9</c:v>
                </c:pt>
                <c:pt idx="19966">
                  <c:v>2029.7</c:v>
                </c:pt>
                <c:pt idx="19967">
                  <c:v>2029.6</c:v>
                </c:pt>
                <c:pt idx="19968">
                  <c:v>2026.9</c:v>
                </c:pt>
                <c:pt idx="19969">
                  <c:v>2025.4</c:v>
                </c:pt>
                <c:pt idx="19970">
                  <c:v>2025.4</c:v>
                </c:pt>
                <c:pt idx="19971">
                  <c:v>2023.7</c:v>
                </c:pt>
                <c:pt idx="19972">
                  <c:v>2022.8</c:v>
                </c:pt>
                <c:pt idx="19973">
                  <c:v>2021.1</c:v>
                </c:pt>
                <c:pt idx="19974">
                  <c:v>2018.4</c:v>
                </c:pt>
                <c:pt idx="19975">
                  <c:v>2019.4</c:v>
                </c:pt>
                <c:pt idx="19976">
                  <c:v>2016.9</c:v>
                </c:pt>
                <c:pt idx="19977">
                  <c:v>2014.6</c:v>
                </c:pt>
                <c:pt idx="19978">
                  <c:v>2015.9</c:v>
                </c:pt>
                <c:pt idx="19979">
                  <c:v>2014.2</c:v>
                </c:pt>
                <c:pt idx="19980">
                  <c:v>2012.4</c:v>
                </c:pt>
                <c:pt idx="19981">
                  <c:v>2012.8</c:v>
                </c:pt>
                <c:pt idx="19982">
                  <c:v>2013.1</c:v>
                </c:pt>
                <c:pt idx="19983">
                  <c:v>2011.2</c:v>
                </c:pt>
                <c:pt idx="19984">
                  <c:v>2009.8</c:v>
                </c:pt>
                <c:pt idx="19985">
                  <c:v>2009.3</c:v>
                </c:pt>
                <c:pt idx="19986">
                  <c:v>2009.3</c:v>
                </c:pt>
                <c:pt idx="19987">
                  <c:v>2008.5</c:v>
                </c:pt>
                <c:pt idx="19988">
                  <c:v>2006.9</c:v>
                </c:pt>
                <c:pt idx="19989">
                  <c:v>2006.9</c:v>
                </c:pt>
                <c:pt idx="19990">
                  <c:v>2005.2</c:v>
                </c:pt>
                <c:pt idx="19991">
                  <c:v>2003.5</c:v>
                </c:pt>
                <c:pt idx="19992">
                  <c:v>2003.6</c:v>
                </c:pt>
                <c:pt idx="19993">
                  <c:v>2002.7</c:v>
                </c:pt>
                <c:pt idx="19994">
                  <c:v>2002.8</c:v>
                </c:pt>
                <c:pt idx="19995">
                  <c:v>2001.2</c:v>
                </c:pt>
                <c:pt idx="19996">
                  <c:v>2000.2</c:v>
                </c:pt>
                <c:pt idx="19997">
                  <c:v>1999.4</c:v>
                </c:pt>
                <c:pt idx="19998">
                  <c:v>1997.4</c:v>
                </c:pt>
                <c:pt idx="19999">
                  <c:v>1994.5</c:v>
                </c:pt>
                <c:pt idx="20000">
                  <c:v>1994.7</c:v>
                </c:pt>
                <c:pt idx="20001">
                  <c:v>1989</c:v>
                </c:pt>
                <c:pt idx="20002">
                  <c:v>1991.6</c:v>
                </c:pt>
                <c:pt idx="20003">
                  <c:v>1991.5</c:v>
                </c:pt>
                <c:pt idx="20004">
                  <c:v>1990.2</c:v>
                </c:pt>
                <c:pt idx="20005">
                  <c:v>1983.9</c:v>
                </c:pt>
                <c:pt idx="20006">
                  <c:v>1990.2</c:v>
                </c:pt>
                <c:pt idx="20007">
                  <c:v>1981.5</c:v>
                </c:pt>
                <c:pt idx="20008">
                  <c:v>1988.8</c:v>
                </c:pt>
                <c:pt idx="20009">
                  <c:v>1985.5</c:v>
                </c:pt>
                <c:pt idx="20010">
                  <c:v>1988</c:v>
                </c:pt>
                <c:pt idx="20011">
                  <c:v>1987.2</c:v>
                </c:pt>
                <c:pt idx="20012">
                  <c:v>1986.4</c:v>
                </c:pt>
                <c:pt idx="20013">
                  <c:v>1983.2</c:v>
                </c:pt>
                <c:pt idx="20014">
                  <c:v>1984.9</c:v>
                </c:pt>
                <c:pt idx="20015">
                  <c:v>1984</c:v>
                </c:pt>
                <c:pt idx="20016">
                  <c:v>1984</c:v>
                </c:pt>
                <c:pt idx="20017">
                  <c:v>1983.3</c:v>
                </c:pt>
                <c:pt idx="20018">
                  <c:v>1979.2</c:v>
                </c:pt>
                <c:pt idx="20019">
                  <c:v>1982.6</c:v>
                </c:pt>
                <c:pt idx="20020">
                  <c:v>1981.5</c:v>
                </c:pt>
                <c:pt idx="20021">
                  <c:v>1976.7</c:v>
                </c:pt>
                <c:pt idx="20022">
                  <c:v>1979.9</c:v>
                </c:pt>
                <c:pt idx="20023">
                  <c:v>1976.3</c:v>
                </c:pt>
                <c:pt idx="20024">
                  <c:v>1979.9</c:v>
                </c:pt>
                <c:pt idx="20025">
                  <c:v>1979.3</c:v>
                </c:pt>
                <c:pt idx="20026">
                  <c:v>1979</c:v>
                </c:pt>
                <c:pt idx="20027">
                  <c:v>1977.8</c:v>
                </c:pt>
                <c:pt idx="20028">
                  <c:v>1974.8</c:v>
                </c:pt>
                <c:pt idx="20029">
                  <c:v>1976</c:v>
                </c:pt>
                <c:pt idx="20030">
                  <c:v>1973.6</c:v>
                </c:pt>
                <c:pt idx="20031">
                  <c:v>1976.1</c:v>
                </c:pt>
                <c:pt idx="20032">
                  <c:v>1975</c:v>
                </c:pt>
                <c:pt idx="20033">
                  <c:v>1975.3</c:v>
                </c:pt>
                <c:pt idx="20034">
                  <c:v>1974.4</c:v>
                </c:pt>
                <c:pt idx="20035">
                  <c:v>1972.9</c:v>
                </c:pt>
                <c:pt idx="20036">
                  <c:v>1973</c:v>
                </c:pt>
                <c:pt idx="20037">
                  <c:v>1973</c:v>
                </c:pt>
                <c:pt idx="20038">
                  <c:v>1973</c:v>
                </c:pt>
                <c:pt idx="20039">
                  <c:v>1971.5</c:v>
                </c:pt>
                <c:pt idx="20040">
                  <c:v>1971.5</c:v>
                </c:pt>
                <c:pt idx="20041">
                  <c:v>1970.8</c:v>
                </c:pt>
                <c:pt idx="20042">
                  <c:v>1970.6</c:v>
                </c:pt>
                <c:pt idx="20043">
                  <c:v>1969.9</c:v>
                </c:pt>
                <c:pt idx="20044">
                  <c:v>1967.4</c:v>
                </c:pt>
                <c:pt idx="20045">
                  <c:v>1968.1</c:v>
                </c:pt>
                <c:pt idx="20046">
                  <c:v>1967.1</c:v>
                </c:pt>
                <c:pt idx="20047">
                  <c:v>1962.5</c:v>
                </c:pt>
                <c:pt idx="20048">
                  <c:v>1965.8</c:v>
                </c:pt>
                <c:pt idx="20049">
                  <c:v>1966.1</c:v>
                </c:pt>
                <c:pt idx="20050">
                  <c:v>1964.7</c:v>
                </c:pt>
                <c:pt idx="20051">
                  <c:v>1964.5</c:v>
                </c:pt>
                <c:pt idx="20052">
                  <c:v>1963.4</c:v>
                </c:pt>
                <c:pt idx="20053">
                  <c:v>1962</c:v>
                </c:pt>
                <c:pt idx="20054">
                  <c:v>1963.5</c:v>
                </c:pt>
                <c:pt idx="20055">
                  <c:v>1962.7</c:v>
                </c:pt>
                <c:pt idx="20056">
                  <c:v>1962.7</c:v>
                </c:pt>
                <c:pt idx="20057">
                  <c:v>1959.3</c:v>
                </c:pt>
                <c:pt idx="20058">
                  <c:v>1960.2</c:v>
                </c:pt>
                <c:pt idx="20059">
                  <c:v>1960.1</c:v>
                </c:pt>
                <c:pt idx="20060">
                  <c:v>1961.1</c:v>
                </c:pt>
                <c:pt idx="20061">
                  <c:v>1960.3</c:v>
                </c:pt>
                <c:pt idx="20062">
                  <c:v>1959.5</c:v>
                </c:pt>
                <c:pt idx="20063">
                  <c:v>1958.7</c:v>
                </c:pt>
                <c:pt idx="20064">
                  <c:v>1958</c:v>
                </c:pt>
                <c:pt idx="20065">
                  <c:v>1954.8</c:v>
                </c:pt>
                <c:pt idx="20066">
                  <c:v>1955.6</c:v>
                </c:pt>
                <c:pt idx="20067">
                  <c:v>1954.8</c:v>
                </c:pt>
                <c:pt idx="20068">
                  <c:v>1954.7</c:v>
                </c:pt>
                <c:pt idx="20069">
                  <c:v>1954.4</c:v>
                </c:pt>
                <c:pt idx="20070">
                  <c:v>1950</c:v>
                </c:pt>
                <c:pt idx="20071">
                  <c:v>1949</c:v>
                </c:pt>
                <c:pt idx="20072">
                  <c:v>1950.2</c:v>
                </c:pt>
                <c:pt idx="20073">
                  <c:v>1946.7</c:v>
                </c:pt>
                <c:pt idx="20074">
                  <c:v>1949</c:v>
                </c:pt>
                <c:pt idx="20075">
                  <c:v>1948.4</c:v>
                </c:pt>
                <c:pt idx="20076">
                  <c:v>1948.3</c:v>
                </c:pt>
                <c:pt idx="20077">
                  <c:v>1944.1</c:v>
                </c:pt>
                <c:pt idx="20078">
                  <c:v>1945.3</c:v>
                </c:pt>
                <c:pt idx="20079">
                  <c:v>1945.5</c:v>
                </c:pt>
                <c:pt idx="20080">
                  <c:v>1945</c:v>
                </c:pt>
                <c:pt idx="20081">
                  <c:v>1943.8</c:v>
                </c:pt>
                <c:pt idx="20082">
                  <c:v>1942.2</c:v>
                </c:pt>
                <c:pt idx="20083">
                  <c:v>1941.5</c:v>
                </c:pt>
                <c:pt idx="20084">
                  <c:v>1939.9</c:v>
                </c:pt>
                <c:pt idx="20085">
                  <c:v>1940</c:v>
                </c:pt>
                <c:pt idx="20086">
                  <c:v>1939.2</c:v>
                </c:pt>
                <c:pt idx="20087">
                  <c:v>1937.7</c:v>
                </c:pt>
                <c:pt idx="20088">
                  <c:v>1937</c:v>
                </c:pt>
                <c:pt idx="20089">
                  <c:v>1935.5</c:v>
                </c:pt>
                <c:pt idx="20090">
                  <c:v>1933.9</c:v>
                </c:pt>
                <c:pt idx="20091">
                  <c:v>1933.9</c:v>
                </c:pt>
                <c:pt idx="20092">
                  <c:v>1930.7</c:v>
                </c:pt>
                <c:pt idx="20093">
                  <c:v>1931.3</c:v>
                </c:pt>
                <c:pt idx="20094">
                  <c:v>1932.3</c:v>
                </c:pt>
                <c:pt idx="20095">
                  <c:v>1930</c:v>
                </c:pt>
                <c:pt idx="20096">
                  <c:v>1930.3</c:v>
                </c:pt>
                <c:pt idx="20097">
                  <c:v>1928.8</c:v>
                </c:pt>
                <c:pt idx="20098">
                  <c:v>1928.8</c:v>
                </c:pt>
                <c:pt idx="20099">
                  <c:v>1927.6</c:v>
                </c:pt>
                <c:pt idx="20100">
                  <c:v>1924.2</c:v>
                </c:pt>
                <c:pt idx="20101">
                  <c:v>1924.2</c:v>
                </c:pt>
                <c:pt idx="20102">
                  <c:v>1924.4</c:v>
                </c:pt>
                <c:pt idx="20103">
                  <c:v>1925.4</c:v>
                </c:pt>
                <c:pt idx="20104">
                  <c:v>1924.6</c:v>
                </c:pt>
                <c:pt idx="20105">
                  <c:v>1924.6</c:v>
                </c:pt>
                <c:pt idx="20106">
                  <c:v>1924.7</c:v>
                </c:pt>
                <c:pt idx="20107">
                  <c:v>1923.3</c:v>
                </c:pt>
                <c:pt idx="20108">
                  <c:v>1922.5</c:v>
                </c:pt>
                <c:pt idx="20109">
                  <c:v>1921.8</c:v>
                </c:pt>
                <c:pt idx="20110">
                  <c:v>1920.8</c:v>
                </c:pt>
                <c:pt idx="20111">
                  <c:v>1920.2</c:v>
                </c:pt>
                <c:pt idx="20112">
                  <c:v>1918.6</c:v>
                </c:pt>
                <c:pt idx="20113">
                  <c:v>1917.1</c:v>
                </c:pt>
                <c:pt idx="20114">
                  <c:v>1918.7</c:v>
                </c:pt>
                <c:pt idx="20115">
                  <c:v>1916.5</c:v>
                </c:pt>
                <c:pt idx="20116">
                  <c:v>1915.5</c:v>
                </c:pt>
                <c:pt idx="20117">
                  <c:v>1916.1</c:v>
                </c:pt>
                <c:pt idx="20118">
                  <c:v>1914.6</c:v>
                </c:pt>
                <c:pt idx="20119">
                  <c:v>1913.2</c:v>
                </c:pt>
                <c:pt idx="20120">
                  <c:v>1911.8</c:v>
                </c:pt>
                <c:pt idx="20121">
                  <c:v>1912.2</c:v>
                </c:pt>
                <c:pt idx="20122">
                  <c:v>1910.6</c:v>
                </c:pt>
                <c:pt idx="20123">
                  <c:v>1908.3</c:v>
                </c:pt>
                <c:pt idx="20124">
                  <c:v>1910.1</c:v>
                </c:pt>
                <c:pt idx="20125">
                  <c:v>1907.5</c:v>
                </c:pt>
                <c:pt idx="20126">
                  <c:v>1907.3</c:v>
                </c:pt>
                <c:pt idx="20127">
                  <c:v>1905.7</c:v>
                </c:pt>
                <c:pt idx="20128">
                  <c:v>1905.8</c:v>
                </c:pt>
                <c:pt idx="20129">
                  <c:v>1904.9</c:v>
                </c:pt>
                <c:pt idx="20130">
                  <c:v>1902.7</c:v>
                </c:pt>
                <c:pt idx="20131">
                  <c:v>1902.2</c:v>
                </c:pt>
                <c:pt idx="20132">
                  <c:v>1899.8</c:v>
                </c:pt>
                <c:pt idx="20133">
                  <c:v>1899.8</c:v>
                </c:pt>
                <c:pt idx="20134">
                  <c:v>1899.8</c:v>
                </c:pt>
                <c:pt idx="20135">
                  <c:v>1899.1</c:v>
                </c:pt>
                <c:pt idx="20136">
                  <c:v>1897.7</c:v>
                </c:pt>
                <c:pt idx="20137">
                  <c:v>1896.2</c:v>
                </c:pt>
                <c:pt idx="20138">
                  <c:v>1893.9</c:v>
                </c:pt>
                <c:pt idx="20139">
                  <c:v>1893.2</c:v>
                </c:pt>
                <c:pt idx="20140">
                  <c:v>1891.7</c:v>
                </c:pt>
                <c:pt idx="20141">
                  <c:v>1888.6</c:v>
                </c:pt>
                <c:pt idx="20142">
                  <c:v>1886.9</c:v>
                </c:pt>
                <c:pt idx="20143">
                  <c:v>1887.2</c:v>
                </c:pt>
                <c:pt idx="20144">
                  <c:v>1885.9</c:v>
                </c:pt>
                <c:pt idx="20145">
                  <c:v>1885.3</c:v>
                </c:pt>
                <c:pt idx="20146">
                  <c:v>1885.2</c:v>
                </c:pt>
                <c:pt idx="20147">
                  <c:v>1884</c:v>
                </c:pt>
                <c:pt idx="20148">
                  <c:v>1882.3</c:v>
                </c:pt>
                <c:pt idx="20149">
                  <c:v>1880.6</c:v>
                </c:pt>
                <c:pt idx="20150">
                  <c:v>1879</c:v>
                </c:pt>
                <c:pt idx="20151">
                  <c:v>1877.9</c:v>
                </c:pt>
                <c:pt idx="20152">
                  <c:v>1874.7</c:v>
                </c:pt>
                <c:pt idx="20153">
                  <c:v>1876.2</c:v>
                </c:pt>
                <c:pt idx="20154">
                  <c:v>1874</c:v>
                </c:pt>
                <c:pt idx="20155">
                  <c:v>1872.6</c:v>
                </c:pt>
                <c:pt idx="20156">
                  <c:v>1872.6</c:v>
                </c:pt>
                <c:pt idx="20157">
                  <c:v>1872</c:v>
                </c:pt>
                <c:pt idx="20158">
                  <c:v>1869</c:v>
                </c:pt>
                <c:pt idx="20159">
                  <c:v>1867.7</c:v>
                </c:pt>
                <c:pt idx="20160">
                  <c:v>1864.8</c:v>
                </c:pt>
                <c:pt idx="20161">
                  <c:v>1866.1</c:v>
                </c:pt>
                <c:pt idx="20162">
                  <c:v>1864.7</c:v>
                </c:pt>
                <c:pt idx="20163">
                  <c:v>1863.3</c:v>
                </c:pt>
                <c:pt idx="20164">
                  <c:v>1860.3</c:v>
                </c:pt>
                <c:pt idx="20165">
                  <c:v>1856.6</c:v>
                </c:pt>
                <c:pt idx="20166">
                  <c:v>1859.5</c:v>
                </c:pt>
                <c:pt idx="20167">
                  <c:v>1855.8</c:v>
                </c:pt>
                <c:pt idx="20168">
                  <c:v>1856.9</c:v>
                </c:pt>
                <c:pt idx="20169">
                  <c:v>1856.1</c:v>
                </c:pt>
                <c:pt idx="20170">
                  <c:v>1853.5</c:v>
                </c:pt>
                <c:pt idx="20171">
                  <c:v>1850.9</c:v>
                </c:pt>
                <c:pt idx="20172">
                  <c:v>1846.7</c:v>
                </c:pt>
                <c:pt idx="20173">
                  <c:v>1851.3</c:v>
                </c:pt>
                <c:pt idx="20174">
                  <c:v>1847.7</c:v>
                </c:pt>
                <c:pt idx="20175">
                  <c:v>1848.7</c:v>
                </c:pt>
                <c:pt idx="20176">
                  <c:v>1847.1</c:v>
                </c:pt>
                <c:pt idx="20177">
                  <c:v>1845.3</c:v>
                </c:pt>
                <c:pt idx="20178">
                  <c:v>1845.4</c:v>
                </c:pt>
                <c:pt idx="20179">
                  <c:v>1844.7</c:v>
                </c:pt>
                <c:pt idx="20180">
                  <c:v>1843.9</c:v>
                </c:pt>
                <c:pt idx="20181">
                  <c:v>1842.6</c:v>
                </c:pt>
                <c:pt idx="20182">
                  <c:v>1841.1</c:v>
                </c:pt>
                <c:pt idx="20183">
                  <c:v>1839</c:v>
                </c:pt>
                <c:pt idx="20184">
                  <c:v>1839.1</c:v>
                </c:pt>
                <c:pt idx="20185">
                  <c:v>1838.4</c:v>
                </c:pt>
                <c:pt idx="20186">
                  <c:v>1836.9</c:v>
                </c:pt>
                <c:pt idx="20187">
                  <c:v>1834.1</c:v>
                </c:pt>
                <c:pt idx="20188">
                  <c:v>1836</c:v>
                </c:pt>
                <c:pt idx="20189">
                  <c:v>1833.7</c:v>
                </c:pt>
                <c:pt idx="20190">
                  <c:v>1833.9</c:v>
                </c:pt>
                <c:pt idx="20191">
                  <c:v>1833</c:v>
                </c:pt>
                <c:pt idx="20192">
                  <c:v>1833</c:v>
                </c:pt>
                <c:pt idx="20193">
                  <c:v>1832</c:v>
                </c:pt>
                <c:pt idx="20194">
                  <c:v>1829.1</c:v>
                </c:pt>
                <c:pt idx="20195">
                  <c:v>1827.7</c:v>
                </c:pt>
                <c:pt idx="20196">
                  <c:v>1828.9</c:v>
                </c:pt>
                <c:pt idx="20197">
                  <c:v>1827.8</c:v>
                </c:pt>
                <c:pt idx="20198">
                  <c:v>1826.5</c:v>
                </c:pt>
                <c:pt idx="20199">
                  <c:v>1825.4</c:v>
                </c:pt>
                <c:pt idx="20200">
                  <c:v>1823.7</c:v>
                </c:pt>
                <c:pt idx="20201">
                  <c:v>1821.5</c:v>
                </c:pt>
                <c:pt idx="20202">
                  <c:v>1823.7</c:v>
                </c:pt>
                <c:pt idx="20203">
                  <c:v>1820.3</c:v>
                </c:pt>
                <c:pt idx="20204">
                  <c:v>1820.3</c:v>
                </c:pt>
                <c:pt idx="20205">
                  <c:v>1820.4</c:v>
                </c:pt>
                <c:pt idx="20206">
                  <c:v>1818.3</c:v>
                </c:pt>
                <c:pt idx="20207">
                  <c:v>1818.3</c:v>
                </c:pt>
                <c:pt idx="20208">
                  <c:v>1817</c:v>
                </c:pt>
                <c:pt idx="20209">
                  <c:v>1815.6</c:v>
                </c:pt>
                <c:pt idx="20210">
                  <c:v>1812.8</c:v>
                </c:pt>
                <c:pt idx="20211">
                  <c:v>1810</c:v>
                </c:pt>
                <c:pt idx="20212">
                  <c:v>1813.3</c:v>
                </c:pt>
                <c:pt idx="20213">
                  <c:v>1811.4</c:v>
                </c:pt>
                <c:pt idx="20214">
                  <c:v>1809.7</c:v>
                </c:pt>
                <c:pt idx="20215">
                  <c:v>1808.1</c:v>
                </c:pt>
                <c:pt idx="20216">
                  <c:v>1806.4</c:v>
                </c:pt>
                <c:pt idx="20217">
                  <c:v>1804.1</c:v>
                </c:pt>
                <c:pt idx="20218">
                  <c:v>1803.6</c:v>
                </c:pt>
                <c:pt idx="20219">
                  <c:v>1802.7</c:v>
                </c:pt>
                <c:pt idx="20220">
                  <c:v>1802.1</c:v>
                </c:pt>
                <c:pt idx="20221">
                  <c:v>1801.1</c:v>
                </c:pt>
                <c:pt idx="20222">
                  <c:v>1798.8</c:v>
                </c:pt>
                <c:pt idx="20223">
                  <c:v>1799.9</c:v>
                </c:pt>
                <c:pt idx="20224">
                  <c:v>1797.8</c:v>
                </c:pt>
                <c:pt idx="20225">
                  <c:v>1797.7</c:v>
                </c:pt>
                <c:pt idx="20226">
                  <c:v>1797.8</c:v>
                </c:pt>
                <c:pt idx="20227">
                  <c:v>1795.8</c:v>
                </c:pt>
                <c:pt idx="20228">
                  <c:v>1795.9</c:v>
                </c:pt>
                <c:pt idx="20229">
                  <c:v>1795.3</c:v>
                </c:pt>
                <c:pt idx="20230">
                  <c:v>1795.3</c:v>
                </c:pt>
                <c:pt idx="20231">
                  <c:v>1794</c:v>
                </c:pt>
                <c:pt idx="20232">
                  <c:v>1793.2</c:v>
                </c:pt>
                <c:pt idx="20233">
                  <c:v>1791.3</c:v>
                </c:pt>
                <c:pt idx="20234">
                  <c:v>1788.6</c:v>
                </c:pt>
                <c:pt idx="20235">
                  <c:v>1790</c:v>
                </c:pt>
                <c:pt idx="20236">
                  <c:v>1790</c:v>
                </c:pt>
                <c:pt idx="20237">
                  <c:v>1787.8</c:v>
                </c:pt>
                <c:pt idx="20238">
                  <c:v>1787.5</c:v>
                </c:pt>
                <c:pt idx="20239">
                  <c:v>1786.4</c:v>
                </c:pt>
                <c:pt idx="20240">
                  <c:v>1784.8</c:v>
                </c:pt>
                <c:pt idx="20241">
                  <c:v>1782.3</c:v>
                </c:pt>
                <c:pt idx="20242">
                  <c:v>1783.1</c:v>
                </c:pt>
                <c:pt idx="20243">
                  <c:v>1780.6</c:v>
                </c:pt>
                <c:pt idx="20244">
                  <c:v>1780.9</c:v>
                </c:pt>
                <c:pt idx="20245">
                  <c:v>1775.4</c:v>
                </c:pt>
                <c:pt idx="20246">
                  <c:v>1777.4</c:v>
                </c:pt>
                <c:pt idx="20247">
                  <c:v>1776.8</c:v>
                </c:pt>
                <c:pt idx="20248">
                  <c:v>1777.4</c:v>
                </c:pt>
                <c:pt idx="20249">
                  <c:v>1777.3</c:v>
                </c:pt>
                <c:pt idx="20250">
                  <c:v>1777.3</c:v>
                </c:pt>
                <c:pt idx="20251">
                  <c:v>1775.9</c:v>
                </c:pt>
                <c:pt idx="20252">
                  <c:v>1776.1</c:v>
                </c:pt>
                <c:pt idx="20253">
                  <c:v>1774.7</c:v>
                </c:pt>
                <c:pt idx="20254">
                  <c:v>1775.3</c:v>
                </c:pt>
                <c:pt idx="20255">
                  <c:v>1774.1</c:v>
                </c:pt>
                <c:pt idx="20256">
                  <c:v>1772.8</c:v>
                </c:pt>
                <c:pt idx="20257">
                  <c:v>1772.1</c:v>
                </c:pt>
                <c:pt idx="20258">
                  <c:v>1770.8</c:v>
                </c:pt>
                <c:pt idx="20259">
                  <c:v>1768.7</c:v>
                </c:pt>
                <c:pt idx="20260">
                  <c:v>1768.7</c:v>
                </c:pt>
                <c:pt idx="20261">
                  <c:v>1769.9</c:v>
                </c:pt>
                <c:pt idx="20262">
                  <c:v>1767.5</c:v>
                </c:pt>
                <c:pt idx="20263">
                  <c:v>1766.6</c:v>
                </c:pt>
                <c:pt idx="20264">
                  <c:v>1764.4</c:v>
                </c:pt>
                <c:pt idx="20265">
                  <c:v>1762.4</c:v>
                </c:pt>
                <c:pt idx="20266">
                  <c:v>1763.3</c:v>
                </c:pt>
                <c:pt idx="20267">
                  <c:v>1761</c:v>
                </c:pt>
                <c:pt idx="20268">
                  <c:v>1763</c:v>
                </c:pt>
                <c:pt idx="20269">
                  <c:v>1759.9</c:v>
                </c:pt>
                <c:pt idx="20270">
                  <c:v>1762.7</c:v>
                </c:pt>
                <c:pt idx="20271">
                  <c:v>1761.7</c:v>
                </c:pt>
                <c:pt idx="20272">
                  <c:v>1761</c:v>
                </c:pt>
                <c:pt idx="20273">
                  <c:v>1759.5</c:v>
                </c:pt>
                <c:pt idx="20274">
                  <c:v>1759.1</c:v>
                </c:pt>
                <c:pt idx="20275">
                  <c:v>1757.8</c:v>
                </c:pt>
                <c:pt idx="20276">
                  <c:v>1757.1</c:v>
                </c:pt>
                <c:pt idx="20277">
                  <c:v>1757.2</c:v>
                </c:pt>
                <c:pt idx="20278">
                  <c:v>1756.5</c:v>
                </c:pt>
                <c:pt idx="20279">
                  <c:v>1754.6</c:v>
                </c:pt>
                <c:pt idx="20280">
                  <c:v>1753.3</c:v>
                </c:pt>
                <c:pt idx="20281">
                  <c:v>1752.7</c:v>
                </c:pt>
                <c:pt idx="20282">
                  <c:v>1752.8</c:v>
                </c:pt>
                <c:pt idx="20283">
                  <c:v>1752.1</c:v>
                </c:pt>
                <c:pt idx="20284">
                  <c:v>1752</c:v>
                </c:pt>
                <c:pt idx="20285">
                  <c:v>1750.7</c:v>
                </c:pt>
                <c:pt idx="20286">
                  <c:v>1748</c:v>
                </c:pt>
                <c:pt idx="20287">
                  <c:v>1749.4</c:v>
                </c:pt>
                <c:pt idx="20288">
                  <c:v>1747.4</c:v>
                </c:pt>
                <c:pt idx="20289">
                  <c:v>1742.2</c:v>
                </c:pt>
                <c:pt idx="20290">
                  <c:v>1747.5</c:v>
                </c:pt>
                <c:pt idx="20291">
                  <c:v>1746.5</c:v>
                </c:pt>
                <c:pt idx="20292">
                  <c:v>1744.8</c:v>
                </c:pt>
                <c:pt idx="20293">
                  <c:v>1746.4</c:v>
                </c:pt>
                <c:pt idx="20294">
                  <c:v>1744.7</c:v>
                </c:pt>
                <c:pt idx="20295">
                  <c:v>1746.6</c:v>
                </c:pt>
                <c:pt idx="20296">
                  <c:v>1746.6</c:v>
                </c:pt>
                <c:pt idx="20297">
                  <c:v>1744.2</c:v>
                </c:pt>
                <c:pt idx="20298">
                  <c:v>1745.5</c:v>
                </c:pt>
                <c:pt idx="20299">
                  <c:v>1745.5</c:v>
                </c:pt>
                <c:pt idx="20300">
                  <c:v>1744.2</c:v>
                </c:pt>
                <c:pt idx="20301">
                  <c:v>1743.6</c:v>
                </c:pt>
                <c:pt idx="20302">
                  <c:v>1743.6</c:v>
                </c:pt>
                <c:pt idx="20303">
                  <c:v>1741.6</c:v>
                </c:pt>
                <c:pt idx="20304">
                  <c:v>1737.9</c:v>
                </c:pt>
                <c:pt idx="20305">
                  <c:v>1740.4</c:v>
                </c:pt>
                <c:pt idx="20306">
                  <c:v>1739.8</c:v>
                </c:pt>
                <c:pt idx="20307">
                  <c:v>1738.5</c:v>
                </c:pt>
                <c:pt idx="20308">
                  <c:v>1737.7</c:v>
                </c:pt>
                <c:pt idx="20309">
                  <c:v>1737.3</c:v>
                </c:pt>
                <c:pt idx="20310">
                  <c:v>1735.2</c:v>
                </c:pt>
                <c:pt idx="20311">
                  <c:v>1734.6</c:v>
                </c:pt>
                <c:pt idx="20312">
                  <c:v>1734.4</c:v>
                </c:pt>
                <c:pt idx="20313">
                  <c:v>1733.7</c:v>
                </c:pt>
                <c:pt idx="20314">
                  <c:v>1733.5</c:v>
                </c:pt>
                <c:pt idx="20315">
                  <c:v>1728.6</c:v>
                </c:pt>
                <c:pt idx="20316">
                  <c:v>1730.6</c:v>
                </c:pt>
                <c:pt idx="20317">
                  <c:v>1728.8</c:v>
                </c:pt>
                <c:pt idx="20318">
                  <c:v>1730</c:v>
                </c:pt>
                <c:pt idx="20319">
                  <c:v>1727.4</c:v>
                </c:pt>
                <c:pt idx="20320">
                  <c:v>1728.2</c:v>
                </c:pt>
                <c:pt idx="20321">
                  <c:v>1725.8</c:v>
                </c:pt>
                <c:pt idx="20322">
                  <c:v>1726.5</c:v>
                </c:pt>
                <c:pt idx="20323">
                  <c:v>1725.3</c:v>
                </c:pt>
                <c:pt idx="20324">
                  <c:v>1721.6</c:v>
                </c:pt>
                <c:pt idx="20325">
                  <c:v>1720.3</c:v>
                </c:pt>
                <c:pt idx="20326">
                  <c:v>1722.8</c:v>
                </c:pt>
                <c:pt idx="20327">
                  <c:v>1724.7</c:v>
                </c:pt>
                <c:pt idx="20328">
                  <c:v>1719.7</c:v>
                </c:pt>
                <c:pt idx="20329">
                  <c:v>1720.4</c:v>
                </c:pt>
                <c:pt idx="20330">
                  <c:v>1718.5</c:v>
                </c:pt>
                <c:pt idx="20331">
                  <c:v>1719.2</c:v>
                </c:pt>
                <c:pt idx="20332">
                  <c:v>1718.4</c:v>
                </c:pt>
                <c:pt idx="20333">
                  <c:v>1716.5</c:v>
                </c:pt>
                <c:pt idx="20334">
                  <c:v>1715.9</c:v>
                </c:pt>
                <c:pt idx="20335">
                  <c:v>1714.2</c:v>
                </c:pt>
                <c:pt idx="20336">
                  <c:v>1715.5</c:v>
                </c:pt>
                <c:pt idx="20337">
                  <c:v>1713</c:v>
                </c:pt>
                <c:pt idx="20338">
                  <c:v>1712.4</c:v>
                </c:pt>
                <c:pt idx="20339">
                  <c:v>1711.6</c:v>
                </c:pt>
                <c:pt idx="20340">
                  <c:v>1705.7</c:v>
                </c:pt>
                <c:pt idx="20341">
                  <c:v>1709.1</c:v>
                </c:pt>
                <c:pt idx="20342">
                  <c:v>1708.2</c:v>
                </c:pt>
                <c:pt idx="20343">
                  <c:v>1707.6</c:v>
                </c:pt>
                <c:pt idx="20344">
                  <c:v>1703.6</c:v>
                </c:pt>
                <c:pt idx="20345">
                  <c:v>1705</c:v>
                </c:pt>
                <c:pt idx="20346">
                  <c:v>1703.3</c:v>
                </c:pt>
                <c:pt idx="20347">
                  <c:v>1703.8</c:v>
                </c:pt>
                <c:pt idx="20348">
                  <c:v>1700.2</c:v>
                </c:pt>
                <c:pt idx="20349">
                  <c:v>1703.3</c:v>
                </c:pt>
                <c:pt idx="20350">
                  <c:v>1699</c:v>
                </c:pt>
                <c:pt idx="20351">
                  <c:v>1700.8</c:v>
                </c:pt>
                <c:pt idx="20352">
                  <c:v>1698.3</c:v>
                </c:pt>
                <c:pt idx="20353">
                  <c:v>1699.5</c:v>
                </c:pt>
                <c:pt idx="20354">
                  <c:v>1699.5</c:v>
                </c:pt>
                <c:pt idx="20355">
                  <c:v>1699</c:v>
                </c:pt>
                <c:pt idx="20356">
                  <c:v>1698.3</c:v>
                </c:pt>
                <c:pt idx="20357">
                  <c:v>1693.3</c:v>
                </c:pt>
                <c:pt idx="20358">
                  <c:v>1695.6</c:v>
                </c:pt>
                <c:pt idx="20359">
                  <c:v>1692.5</c:v>
                </c:pt>
                <c:pt idx="20360">
                  <c:v>1694</c:v>
                </c:pt>
                <c:pt idx="20361">
                  <c:v>1693.3</c:v>
                </c:pt>
                <c:pt idx="20362">
                  <c:v>1690.5</c:v>
                </c:pt>
                <c:pt idx="20363">
                  <c:v>1693.6</c:v>
                </c:pt>
                <c:pt idx="20364">
                  <c:v>1692.5</c:v>
                </c:pt>
                <c:pt idx="20365">
                  <c:v>1691.4</c:v>
                </c:pt>
                <c:pt idx="20366">
                  <c:v>1691.2</c:v>
                </c:pt>
                <c:pt idx="20367">
                  <c:v>1691.1</c:v>
                </c:pt>
                <c:pt idx="20368">
                  <c:v>1691.4</c:v>
                </c:pt>
                <c:pt idx="20369">
                  <c:v>1691.2</c:v>
                </c:pt>
                <c:pt idx="20370">
                  <c:v>1689.3</c:v>
                </c:pt>
                <c:pt idx="20371">
                  <c:v>1691.1</c:v>
                </c:pt>
                <c:pt idx="20372">
                  <c:v>1689.9</c:v>
                </c:pt>
                <c:pt idx="20373">
                  <c:v>1689.3</c:v>
                </c:pt>
                <c:pt idx="20374">
                  <c:v>1688.6</c:v>
                </c:pt>
                <c:pt idx="20375">
                  <c:v>1688</c:v>
                </c:pt>
                <c:pt idx="20376">
                  <c:v>1687.4</c:v>
                </c:pt>
                <c:pt idx="20377">
                  <c:v>1687.4</c:v>
                </c:pt>
                <c:pt idx="20378">
                  <c:v>1687.4</c:v>
                </c:pt>
                <c:pt idx="20379">
                  <c:v>1686.8</c:v>
                </c:pt>
                <c:pt idx="20380">
                  <c:v>1685.6</c:v>
                </c:pt>
                <c:pt idx="20381">
                  <c:v>1685</c:v>
                </c:pt>
                <c:pt idx="20382">
                  <c:v>1683.6</c:v>
                </c:pt>
                <c:pt idx="20383">
                  <c:v>1682.5</c:v>
                </c:pt>
                <c:pt idx="20384">
                  <c:v>1681.7</c:v>
                </c:pt>
                <c:pt idx="20385">
                  <c:v>1681.5</c:v>
                </c:pt>
                <c:pt idx="20386">
                  <c:v>1679.2</c:v>
                </c:pt>
                <c:pt idx="20387">
                  <c:v>1678.8</c:v>
                </c:pt>
                <c:pt idx="20388">
                  <c:v>1678.8</c:v>
                </c:pt>
                <c:pt idx="20389">
                  <c:v>1677.2</c:v>
                </c:pt>
                <c:pt idx="20390">
                  <c:v>1677.7</c:v>
                </c:pt>
                <c:pt idx="20391">
                  <c:v>1678.1</c:v>
                </c:pt>
                <c:pt idx="20392">
                  <c:v>1676.9</c:v>
                </c:pt>
                <c:pt idx="20393">
                  <c:v>1676.6</c:v>
                </c:pt>
                <c:pt idx="20394">
                  <c:v>1675.4</c:v>
                </c:pt>
                <c:pt idx="20395">
                  <c:v>1674.9</c:v>
                </c:pt>
                <c:pt idx="20396">
                  <c:v>1673.2</c:v>
                </c:pt>
                <c:pt idx="20397">
                  <c:v>1672.5</c:v>
                </c:pt>
                <c:pt idx="20398">
                  <c:v>1673.2</c:v>
                </c:pt>
                <c:pt idx="20399">
                  <c:v>1673.2</c:v>
                </c:pt>
                <c:pt idx="20400">
                  <c:v>1672.1</c:v>
                </c:pt>
                <c:pt idx="20401">
                  <c:v>1670.3</c:v>
                </c:pt>
                <c:pt idx="20402">
                  <c:v>1670.4</c:v>
                </c:pt>
                <c:pt idx="20403">
                  <c:v>1669.7</c:v>
                </c:pt>
                <c:pt idx="20404">
                  <c:v>1666.6</c:v>
                </c:pt>
                <c:pt idx="20405">
                  <c:v>1667.1</c:v>
                </c:pt>
                <c:pt idx="20406">
                  <c:v>1667.1</c:v>
                </c:pt>
                <c:pt idx="20407">
                  <c:v>1665.2</c:v>
                </c:pt>
                <c:pt idx="20408">
                  <c:v>1664.3</c:v>
                </c:pt>
                <c:pt idx="20409">
                  <c:v>1663.3</c:v>
                </c:pt>
                <c:pt idx="20410">
                  <c:v>1662.6</c:v>
                </c:pt>
                <c:pt idx="20411">
                  <c:v>1663.6</c:v>
                </c:pt>
                <c:pt idx="20412">
                  <c:v>1662.2</c:v>
                </c:pt>
                <c:pt idx="20413">
                  <c:v>1662.5</c:v>
                </c:pt>
                <c:pt idx="20414">
                  <c:v>1661.8</c:v>
                </c:pt>
                <c:pt idx="20415">
                  <c:v>1662.4</c:v>
                </c:pt>
                <c:pt idx="20416">
                  <c:v>1662.2</c:v>
                </c:pt>
                <c:pt idx="20417">
                  <c:v>1660.4</c:v>
                </c:pt>
                <c:pt idx="20418">
                  <c:v>1660.9</c:v>
                </c:pt>
                <c:pt idx="20419">
                  <c:v>1659.2</c:v>
                </c:pt>
                <c:pt idx="20420">
                  <c:v>1659.3</c:v>
                </c:pt>
                <c:pt idx="20421">
                  <c:v>1658.7</c:v>
                </c:pt>
                <c:pt idx="20422">
                  <c:v>1658.7</c:v>
                </c:pt>
                <c:pt idx="20423">
                  <c:v>1655.2</c:v>
                </c:pt>
                <c:pt idx="20424">
                  <c:v>1658.1</c:v>
                </c:pt>
                <c:pt idx="20425">
                  <c:v>1657.4</c:v>
                </c:pt>
                <c:pt idx="20426">
                  <c:v>1655.7</c:v>
                </c:pt>
                <c:pt idx="20427">
                  <c:v>1654.6</c:v>
                </c:pt>
                <c:pt idx="20428">
                  <c:v>1655.1</c:v>
                </c:pt>
                <c:pt idx="20429">
                  <c:v>1654.4</c:v>
                </c:pt>
                <c:pt idx="20430">
                  <c:v>1653.5</c:v>
                </c:pt>
                <c:pt idx="20431">
                  <c:v>1653.8</c:v>
                </c:pt>
                <c:pt idx="20432">
                  <c:v>1651.1</c:v>
                </c:pt>
                <c:pt idx="20433">
                  <c:v>1649.2</c:v>
                </c:pt>
                <c:pt idx="20434">
                  <c:v>1649.1</c:v>
                </c:pt>
                <c:pt idx="20435">
                  <c:v>1650</c:v>
                </c:pt>
                <c:pt idx="20436">
                  <c:v>1649.2</c:v>
                </c:pt>
                <c:pt idx="20437">
                  <c:v>1648.8</c:v>
                </c:pt>
                <c:pt idx="20438">
                  <c:v>1648.1</c:v>
                </c:pt>
                <c:pt idx="20439">
                  <c:v>1649.5</c:v>
                </c:pt>
                <c:pt idx="20440">
                  <c:v>1648.4</c:v>
                </c:pt>
                <c:pt idx="20441">
                  <c:v>1648.1</c:v>
                </c:pt>
                <c:pt idx="20442">
                  <c:v>1647.5</c:v>
                </c:pt>
                <c:pt idx="20443">
                  <c:v>1645.8</c:v>
                </c:pt>
                <c:pt idx="20444">
                  <c:v>1641.7</c:v>
                </c:pt>
                <c:pt idx="20445">
                  <c:v>1647.1</c:v>
                </c:pt>
                <c:pt idx="20446">
                  <c:v>1644.2</c:v>
                </c:pt>
                <c:pt idx="20447">
                  <c:v>1643.1</c:v>
                </c:pt>
                <c:pt idx="20448">
                  <c:v>1642.5</c:v>
                </c:pt>
                <c:pt idx="20449">
                  <c:v>1641.4</c:v>
                </c:pt>
                <c:pt idx="20450">
                  <c:v>1642</c:v>
                </c:pt>
                <c:pt idx="20451">
                  <c:v>1640.9</c:v>
                </c:pt>
                <c:pt idx="20452">
                  <c:v>1640.2</c:v>
                </c:pt>
                <c:pt idx="20453">
                  <c:v>1638.5</c:v>
                </c:pt>
                <c:pt idx="20454">
                  <c:v>1638</c:v>
                </c:pt>
                <c:pt idx="20455">
                  <c:v>1636.4</c:v>
                </c:pt>
                <c:pt idx="20456">
                  <c:v>1635.2</c:v>
                </c:pt>
                <c:pt idx="20457">
                  <c:v>1633.2</c:v>
                </c:pt>
                <c:pt idx="20458">
                  <c:v>1633.2</c:v>
                </c:pt>
                <c:pt idx="20459">
                  <c:v>1632.5</c:v>
                </c:pt>
                <c:pt idx="20460">
                  <c:v>1633</c:v>
                </c:pt>
                <c:pt idx="20461">
                  <c:v>1632.4</c:v>
                </c:pt>
                <c:pt idx="20462">
                  <c:v>1632</c:v>
                </c:pt>
                <c:pt idx="20463">
                  <c:v>1628.4</c:v>
                </c:pt>
                <c:pt idx="20464">
                  <c:v>1631.3</c:v>
                </c:pt>
                <c:pt idx="20465">
                  <c:v>1630.5</c:v>
                </c:pt>
                <c:pt idx="20466">
                  <c:v>1630</c:v>
                </c:pt>
                <c:pt idx="20467">
                  <c:v>1630.5</c:v>
                </c:pt>
                <c:pt idx="20468">
                  <c:v>1630.6</c:v>
                </c:pt>
                <c:pt idx="20469">
                  <c:v>1628.3</c:v>
                </c:pt>
                <c:pt idx="20470">
                  <c:v>1627.9</c:v>
                </c:pt>
                <c:pt idx="20471">
                  <c:v>1628.5</c:v>
                </c:pt>
                <c:pt idx="20472">
                  <c:v>1628</c:v>
                </c:pt>
                <c:pt idx="20473">
                  <c:v>1627.3</c:v>
                </c:pt>
                <c:pt idx="20474">
                  <c:v>1626.2</c:v>
                </c:pt>
                <c:pt idx="20475">
                  <c:v>1626.2</c:v>
                </c:pt>
                <c:pt idx="20476">
                  <c:v>1624.4</c:v>
                </c:pt>
                <c:pt idx="20477">
                  <c:v>1626</c:v>
                </c:pt>
                <c:pt idx="20478">
                  <c:v>1624.8</c:v>
                </c:pt>
                <c:pt idx="20479">
                  <c:v>1623</c:v>
                </c:pt>
                <c:pt idx="20480">
                  <c:v>1623.8</c:v>
                </c:pt>
                <c:pt idx="20481">
                  <c:v>1622.2</c:v>
                </c:pt>
                <c:pt idx="20482">
                  <c:v>1622.9</c:v>
                </c:pt>
                <c:pt idx="20483">
                  <c:v>1621.8</c:v>
                </c:pt>
                <c:pt idx="20484">
                  <c:v>1620.8</c:v>
                </c:pt>
                <c:pt idx="20485">
                  <c:v>1620.8</c:v>
                </c:pt>
                <c:pt idx="20486">
                  <c:v>1619.6</c:v>
                </c:pt>
                <c:pt idx="20487">
                  <c:v>1618.2</c:v>
                </c:pt>
                <c:pt idx="20488">
                  <c:v>1627</c:v>
                </c:pt>
                <c:pt idx="20489">
                  <c:v>1618.9</c:v>
                </c:pt>
                <c:pt idx="20490">
                  <c:v>1620.6</c:v>
                </c:pt>
                <c:pt idx="20491">
                  <c:v>1620.1</c:v>
                </c:pt>
                <c:pt idx="20492">
                  <c:v>1617.2</c:v>
                </c:pt>
                <c:pt idx="20493">
                  <c:v>1617.3</c:v>
                </c:pt>
                <c:pt idx="20494">
                  <c:v>1617.4</c:v>
                </c:pt>
                <c:pt idx="20495">
                  <c:v>1616.8</c:v>
                </c:pt>
                <c:pt idx="20496">
                  <c:v>1615.7</c:v>
                </c:pt>
                <c:pt idx="20497">
                  <c:v>1614.1</c:v>
                </c:pt>
                <c:pt idx="20498">
                  <c:v>1614.6</c:v>
                </c:pt>
                <c:pt idx="20499">
                  <c:v>1612.9</c:v>
                </c:pt>
                <c:pt idx="20500">
                  <c:v>1612.9</c:v>
                </c:pt>
                <c:pt idx="20501">
                  <c:v>1612.1</c:v>
                </c:pt>
                <c:pt idx="20502">
                  <c:v>1611.5</c:v>
                </c:pt>
                <c:pt idx="20503">
                  <c:v>1611.8</c:v>
                </c:pt>
                <c:pt idx="20504">
                  <c:v>1610.5</c:v>
                </c:pt>
                <c:pt idx="20505">
                  <c:v>1609.4</c:v>
                </c:pt>
                <c:pt idx="20506">
                  <c:v>1609.6</c:v>
                </c:pt>
                <c:pt idx="20507">
                  <c:v>1608.3</c:v>
                </c:pt>
                <c:pt idx="20508">
                  <c:v>1609.5</c:v>
                </c:pt>
                <c:pt idx="20509">
                  <c:v>1609.3</c:v>
                </c:pt>
                <c:pt idx="20510">
                  <c:v>1606.6</c:v>
                </c:pt>
                <c:pt idx="20511">
                  <c:v>1607.7</c:v>
                </c:pt>
                <c:pt idx="20512">
                  <c:v>1606.5</c:v>
                </c:pt>
                <c:pt idx="20513">
                  <c:v>1607.9</c:v>
                </c:pt>
                <c:pt idx="20514">
                  <c:v>1607.2</c:v>
                </c:pt>
                <c:pt idx="20515">
                  <c:v>1605.7</c:v>
                </c:pt>
                <c:pt idx="20516">
                  <c:v>1605.2</c:v>
                </c:pt>
                <c:pt idx="20517">
                  <c:v>1604.1</c:v>
                </c:pt>
                <c:pt idx="20518">
                  <c:v>1604.1</c:v>
                </c:pt>
                <c:pt idx="20519">
                  <c:v>1603</c:v>
                </c:pt>
                <c:pt idx="20520">
                  <c:v>1602.8</c:v>
                </c:pt>
                <c:pt idx="20521">
                  <c:v>1602.9</c:v>
                </c:pt>
                <c:pt idx="20522">
                  <c:v>1603.4</c:v>
                </c:pt>
                <c:pt idx="20523">
                  <c:v>1603.7</c:v>
                </c:pt>
                <c:pt idx="20524">
                  <c:v>1602.8</c:v>
                </c:pt>
                <c:pt idx="20525">
                  <c:v>1602.9</c:v>
                </c:pt>
                <c:pt idx="20526">
                  <c:v>1602.2</c:v>
                </c:pt>
                <c:pt idx="20527">
                  <c:v>1600.1</c:v>
                </c:pt>
                <c:pt idx="20528">
                  <c:v>1600.3</c:v>
                </c:pt>
                <c:pt idx="20529">
                  <c:v>1599.8</c:v>
                </c:pt>
                <c:pt idx="20530">
                  <c:v>1601.5</c:v>
                </c:pt>
                <c:pt idx="20531">
                  <c:v>1600.2</c:v>
                </c:pt>
                <c:pt idx="20532">
                  <c:v>1601.2</c:v>
                </c:pt>
                <c:pt idx="20533">
                  <c:v>1597.6</c:v>
                </c:pt>
                <c:pt idx="20534">
                  <c:v>1598.9</c:v>
                </c:pt>
                <c:pt idx="20535">
                  <c:v>1600.2</c:v>
                </c:pt>
                <c:pt idx="20536">
                  <c:v>1598.8</c:v>
                </c:pt>
                <c:pt idx="20537">
                  <c:v>1599.1</c:v>
                </c:pt>
                <c:pt idx="20538">
                  <c:v>1599.1</c:v>
                </c:pt>
                <c:pt idx="20539">
                  <c:v>1599.6</c:v>
                </c:pt>
                <c:pt idx="20540">
                  <c:v>1597.5</c:v>
                </c:pt>
                <c:pt idx="20541">
                  <c:v>1598.6</c:v>
                </c:pt>
                <c:pt idx="20542">
                  <c:v>1597</c:v>
                </c:pt>
                <c:pt idx="20543">
                  <c:v>1595.8</c:v>
                </c:pt>
                <c:pt idx="20544">
                  <c:v>1595.3</c:v>
                </c:pt>
                <c:pt idx="20545">
                  <c:v>1594.2</c:v>
                </c:pt>
                <c:pt idx="20546">
                  <c:v>1593.7</c:v>
                </c:pt>
                <c:pt idx="20547">
                  <c:v>1594.3</c:v>
                </c:pt>
                <c:pt idx="20548">
                  <c:v>1594.2</c:v>
                </c:pt>
                <c:pt idx="20549">
                  <c:v>1592</c:v>
                </c:pt>
                <c:pt idx="20550">
                  <c:v>1592.3</c:v>
                </c:pt>
                <c:pt idx="20551">
                  <c:v>1590.4</c:v>
                </c:pt>
                <c:pt idx="20552">
                  <c:v>1591.2</c:v>
                </c:pt>
                <c:pt idx="20553">
                  <c:v>1590.4</c:v>
                </c:pt>
                <c:pt idx="20554">
                  <c:v>1588.7</c:v>
                </c:pt>
                <c:pt idx="20555">
                  <c:v>1588.1</c:v>
                </c:pt>
                <c:pt idx="20556">
                  <c:v>1587.9</c:v>
                </c:pt>
                <c:pt idx="20557">
                  <c:v>1584.7</c:v>
                </c:pt>
                <c:pt idx="20558">
                  <c:v>1586.7</c:v>
                </c:pt>
                <c:pt idx="20559">
                  <c:v>1587.1</c:v>
                </c:pt>
                <c:pt idx="20560">
                  <c:v>1586.9</c:v>
                </c:pt>
                <c:pt idx="20561">
                  <c:v>1586</c:v>
                </c:pt>
                <c:pt idx="20562">
                  <c:v>1586</c:v>
                </c:pt>
                <c:pt idx="20563">
                  <c:v>1585.9</c:v>
                </c:pt>
                <c:pt idx="20564">
                  <c:v>1585.6</c:v>
                </c:pt>
                <c:pt idx="20565">
                  <c:v>1581.8</c:v>
                </c:pt>
                <c:pt idx="20566">
                  <c:v>1584.4</c:v>
                </c:pt>
                <c:pt idx="20567">
                  <c:v>1584</c:v>
                </c:pt>
                <c:pt idx="20568">
                  <c:v>1584</c:v>
                </c:pt>
                <c:pt idx="20569">
                  <c:v>1581.8</c:v>
                </c:pt>
                <c:pt idx="20570">
                  <c:v>1582.9</c:v>
                </c:pt>
                <c:pt idx="20571">
                  <c:v>1581.9</c:v>
                </c:pt>
                <c:pt idx="20572">
                  <c:v>1580.7</c:v>
                </c:pt>
                <c:pt idx="20573">
                  <c:v>1581.7</c:v>
                </c:pt>
                <c:pt idx="20574">
                  <c:v>1580</c:v>
                </c:pt>
                <c:pt idx="20575">
                  <c:v>1579.5</c:v>
                </c:pt>
                <c:pt idx="20576">
                  <c:v>1578.2</c:v>
                </c:pt>
                <c:pt idx="20577">
                  <c:v>1577</c:v>
                </c:pt>
                <c:pt idx="20578">
                  <c:v>1578.5</c:v>
                </c:pt>
                <c:pt idx="20579">
                  <c:v>1579.9</c:v>
                </c:pt>
                <c:pt idx="20580">
                  <c:v>1578.2</c:v>
                </c:pt>
                <c:pt idx="20581">
                  <c:v>1578.7</c:v>
                </c:pt>
                <c:pt idx="20582">
                  <c:v>1577.8</c:v>
                </c:pt>
                <c:pt idx="20583">
                  <c:v>1577.7</c:v>
                </c:pt>
                <c:pt idx="20584">
                  <c:v>1577.4</c:v>
                </c:pt>
                <c:pt idx="20585">
                  <c:v>1577</c:v>
                </c:pt>
                <c:pt idx="20586">
                  <c:v>1578.1</c:v>
                </c:pt>
                <c:pt idx="20587">
                  <c:v>1576.6</c:v>
                </c:pt>
                <c:pt idx="20588">
                  <c:v>1577.7</c:v>
                </c:pt>
                <c:pt idx="20589">
                  <c:v>1576</c:v>
                </c:pt>
                <c:pt idx="20590">
                  <c:v>1575.2</c:v>
                </c:pt>
                <c:pt idx="20591">
                  <c:v>1575</c:v>
                </c:pt>
                <c:pt idx="20592">
                  <c:v>1574.5</c:v>
                </c:pt>
                <c:pt idx="20593">
                  <c:v>1573.9</c:v>
                </c:pt>
                <c:pt idx="20594">
                  <c:v>1573</c:v>
                </c:pt>
                <c:pt idx="20595">
                  <c:v>1574.6</c:v>
                </c:pt>
                <c:pt idx="20596">
                  <c:v>1573.5</c:v>
                </c:pt>
                <c:pt idx="20597">
                  <c:v>1572.7</c:v>
                </c:pt>
                <c:pt idx="20598">
                  <c:v>1572.2</c:v>
                </c:pt>
                <c:pt idx="20599">
                  <c:v>1570.5</c:v>
                </c:pt>
                <c:pt idx="20600">
                  <c:v>1570</c:v>
                </c:pt>
                <c:pt idx="20601">
                  <c:v>1571.1</c:v>
                </c:pt>
                <c:pt idx="20602">
                  <c:v>1568.6</c:v>
                </c:pt>
                <c:pt idx="20603">
                  <c:v>1567.5</c:v>
                </c:pt>
                <c:pt idx="20604">
                  <c:v>1567.4</c:v>
                </c:pt>
                <c:pt idx="20605">
                  <c:v>1568.2</c:v>
                </c:pt>
                <c:pt idx="20606">
                  <c:v>1568.1</c:v>
                </c:pt>
                <c:pt idx="20607">
                  <c:v>1566</c:v>
                </c:pt>
                <c:pt idx="20608">
                  <c:v>1568.5</c:v>
                </c:pt>
                <c:pt idx="20609">
                  <c:v>1568.3</c:v>
                </c:pt>
                <c:pt idx="20610">
                  <c:v>1567.7</c:v>
                </c:pt>
                <c:pt idx="20611">
                  <c:v>1568.7</c:v>
                </c:pt>
                <c:pt idx="20612">
                  <c:v>1567.3</c:v>
                </c:pt>
                <c:pt idx="20613">
                  <c:v>1567.7</c:v>
                </c:pt>
                <c:pt idx="20614">
                  <c:v>1566.8</c:v>
                </c:pt>
                <c:pt idx="20615">
                  <c:v>1565.5</c:v>
                </c:pt>
                <c:pt idx="20616">
                  <c:v>1566.7</c:v>
                </c:pt>
                <c:pt idx="20617">
                  <c:v>1566.1</c:v>
                </c:pt>
                <c:pt idx="20618">
                  <c:v>1565.6</c:v>
                </c:pt>
                <c:pt idx="20619">
                  <c:v>1565.6</c:v>
                </c:pt>
                <c:pt idx="20620">
                  <c:v>1565.6</c:v>
                </c:pt>
                <c:pt idx="20621">
                  <c:v>1565.2</c:v>
                </c:pt>
                <c:pt idx="20622">
                  <c:v>1564.7</c:v>
                </c:pt>
                <c:pt idx="20623">
                  <c:v>1564.6</c:v>
                </c:pt>
                <c:pt idx="20624">
                  <c:v>1563.2</c:v>
                </c:pt>
                <c:pt idx="20625">
                  <c:v>1560.7</c:v>
                </c:pt>
                <c:pt idx="20626">
                  <c:v>1562.8</c:v>
                </c:pt>
                <c:pt idx="20627">
                  <c:v>1562.9</c:v>
                </c:pt>
                <c:pt idx="20628">
                  <c:v>1562.6</c:v>
                </c:pt>
                <c:pt idx="20629">
                  <c:v>1561.4</c:v>
                </c:pt>
                <c:pt idx="20630">
                  <c:v>1562.2</c:v>
                </c:pt>
                <c:pt idx="20631">
                  <c:v>1562.5</c:v>
                </c:pt>
                <c:pt idx="20632">
                  <c:v>1563.8</c:v>
                </c:pt>
                <c:pt idx="20633">
                  <c:v>1562.9</c:v>
                </c:pt>
                <c:pt idx="20634">
                  <c:v>1562.4</c:v>
                </c:pt>
                <c:pt idx="20635">
                  <c:v>1563.5</c:v>
                </c:pt>
                <c:pt idx="20636">
                  <c:v>1561.9</c:v>
                </c:pt>
                <c:pt idx="20637">
                  <c:v>1561.3</c:v>
                </c:pt>
                <c:pt idx="20638">
                  <c:v>1560.8</c:v>
                </c:pt>
                <c:pt idx="20639">
                  <c:v>1560.8</c:v>
                </c:pt>
                <c:pt idx="20640">
                  <c:v>1561.3</c:v>
                </c:pt>
                <c:pt idx="20641">
                  <c:v>1560.3</c:v>
                </c:pt>
                <c:pt idx="20642">
                  <c:v>1560.9</c:v>
                </c:pt>
                <c:pt idx="20643">
                  <c:v>1559.3</c:v>
                </c:pt>
                <c:pt idx="20644">
                  <c:v>1558.7</c:v>
                </c:pt>
                <c:pt idx="20645">
                  <c:v>1557.2</c:v>
                </c:pt>
                <c:pt idx="20646">
                  <c:v>1558.2</c:v>
                </c:pt>
                <c:pt idx="20647">
                  <c:v>1556.1</c:v>
                </c:pt>
                <c:pt idx="20648">
                  <c:v>1556.1</c:v>
                </c:pt>
                <c:pt idx="20649">
                  <c:v>1555</c:v>
                </c:pt>
                <c:pt idx="20650">
                  <c:v>1557.2</c:v>
                </c:pt>
                <c:pt idx="20651">
                  <c:v>1554.2</c:v>
                </c:pt>
                <c:pt idx="20652">
                  <c:v>1553.9</c:v>
                </c:pt>
                <c:pt idx="20653">
                  <c:v>1553.8</c:v>
                </c:pt>
                <c:pt idx="20654">
                  <c:v>1552.4</c:v>
                </c:pt>
                <c:pt idx="20655">
                  <c:v>1551.8</c:v>
                </c:pt>
                <c:pt idx="20656">
                  <c:v>1550.3</c:v>
                </c:pt>
                <c:pt idx="20657">
                  <c:v>1551.6</c:v>
                </c:pt>
                <c:pt idx="20658">
                  <c:v>1553.2</c:v>
                </c:pt>
                <c:pt idx="20659">
                  <c:v>1552.6</c:v>
                </c:pt>
                <c:pt idx="20660">
                  <c:v>1553.2</c:v>
                </c:pt>
                <c:pt idx="20661">
                  <c:v>1552.7</c:v>
                </c:pt>
                <c:pt idx="20662">
                  <c:v>1552.1</c:v>
                </c:pt>
                <c:pt idx="20663">
                  <c:v>1551.7</c:v>
                </c:pt>
                <c:pt idx="20664">
                  <c:v>1550.6</c:v>
                </c:pt>
                <c:pt idx="20665">
                  <c:v>1550.6</c:v>
                </c:pt>
                <c:pt idx="20666">
                  <c:v>1550</c:v>
                </c:pt>
                <c:pt idx="20667">
                  <c:v>1550.5</c:v>
                </c:pt>
                <c:pt idx="20668">
                  <c:v>1550.5</c:v>
                </c:pt>
                <c:pt idx="20669">
                  <c:v>1550</c:v>
                </c:pt>
                <c:pt idx="20670">
                  <c:v>1550.4</c:v>
                </c:pt>
                <c:pt idx="20671">
                  <c:v>1548.8</c:v>
                </c:pt>
                <c:pt idx="20672">
                  <c:v>1545.3</c:v>
                </c:pt>
                <c:pt idx="20673">
                  <c:v>1546</c:v>
                </c:pt>
                <c:pt idx="20674">
                  <c:v>1546.9</c:v>
                </c:pt>
                <c:pt idx="20675">
                  <c:v>1546.5</c:v>
                </c:pt>
                <c:pt idx="20676">
                  <c:v>1546.9</c:v>
                </c:pt>
                <c:pt idx="20677">
                  <c:v>1546.3</c:v>
                </c:pt>
                <c:pt idx="20678">
                  <c:v>1545.3</c:v>
                </c:pt>
                <c:pt idx="20679">
                  <c:v>1545.6</c:v>
                </c:pt>
                <c:pt idx="20680">
                  <c:v>1545.9</c:v>
                </c:pt>
                <c:pt idx="20681">
                  <c:v>1545.7</c:v>
                </c:pt>
                <c:pt idx="20682">
                  <c:v>1545.7</c:v>
                </c:pt>
                <c:pt idx="20683">
                  <c:v>1546.2</c:v>
                </c:pt>
                <c:pt idx="20684">
                  <c:v>1544.6</c:v>
                </c:pt>
                <c:pt idx="20685">
                  <c:v>1545.7</c:v>
                </c:pt>
                <c:pt idx="20686">
                  <c:v>1543.8</c:v>
                </c:pt>
                <c:pt idx="20687">
                  <c:v>1544.3</c:v>
                </c:pt>
                <c:pt idx="20688">
                  <c:v>1543.8</c:v>
                </c:pt>
                <c:pt idx="20689">
                  <c:v>1542.2</c:v>
                </c:pt>
                <c:pt idx="20690">
                  <c:v>1542.6</c:v>
                </c:pt>
                <c:pt idx="20691">
                  <c:v>1541.7</c:v>
                </c:pt>
                <c:pt idx="20692">
                  <c:v>1541.2</c:v>
                </c:pt>
                <c:pt idx="20693">
                  <c:v>1541.1</c:v>
                </c:pt>
                <c:pt idx="20694">
                  <c:v>1540.8</c:v>
                </c:pt>
                <c:pt idx="20695">
                  <c:v>1540</c:v>
                </c:pt>
                <c:pt idx="20696">
                  <c:v>1540.7</c:v>
                </c:pt>
                <c:pt idx="20697">
                  <c:v>1538.3</c:v>
                </c:pt>
                <c:pt idx="20698">
                  <c:v>1539.6</c:v>
                </c:pt>
                <c:pt idx="20699">
                  <c:v>1538.8</c:v>
                </c:pt>
                <c:pt idx="20700">
                  <c:v>1537.6</c:v>
                </c:pt>
                <c:pt idx="20701">
                  <c:v>1536.7</c:v>
                </c:pt>
                <c:pt idx="20702">
                  <c:v>1537.3</c:v>
                </c:pt>
                <c:pt idx="20703">
                  <c:v>1537.9</c:v>
                </c:pt>
                <c:pt idx="20704">
                  <c:v>1537.5</c:v>
                </c:pt>
                <c:pt idx="20705">
                  <c:v>1538.2</c:v>
                </c:pt>
                <c:pt idx="20706">
                  <c:v>1537.6</c:v>
                </c:pt>
                <c:pt idx="20707">
                  <c:v>1536.2</c:v>
                </c:pt>
                <c:pt idx="20708">
                  <c:v>1536.7</c:v>
                </c:pt>
                <c:pt idx="20709">
                  <c:v>1537.2</c:v>
                </c:pt>
                <c:pt idx="20710">
                  <c:v>1536.2</c:v>
                </c:pt>
                <c:pt idx="20711">
                  <c:v>1535.8</c:v>
                </c:pt>
                <c:pt idx="20712">
                  <c:v>1535.7</c:v>
                </c:pt>
                <c:pt idx="20713">
                  <c:v>1534.1</c:v>
                </c:pt>
                <c:pt idx="20714">
                  <c:v>1535.2</c:v>
                </c:pt>
                <c:pt idx="20715">
                  <c:v>1535.1</c:v>
                </c:pt>
                <c:pt idx="20716">
                  <c:v>1534.1</c:v>
                </c:pt>
                <c:pt idx="20717">
                  <c:v>1534</c:v>
                </c:pt>
                <c:pt idx="20718">
                  <c:v>1532.9</c:v>
                </c:pt>
                <c:pt idx="20719">
                  <c:v>1532.2</c:v>
                </c:pt>
                <c:pt idx="20720">
                  <c:v>1531.4</c:v>
                </c:pt>
                <c:pt idx="20721">
                  <c:v>1533.1</c:v>
                </c:pt>
                <c:pt idx="20722">
                  <c:v>1531.5</c:v>
                </c:pt>
                <c:pt idx="20723">
                  <c:v>1530</c:v>
                </c:pt>
                <c:pt idx="20724">
                  <c:v>1530.7</c:v>
                </c:pt>
                <c:pt idx="20725">
                  <c:v>1530.4</c:v>
                </c:pt>
                <c:pt idx="20726">
                  <c:v>1529.9</c:v>
                </c:pt>
                <c:pt idx="20727">
                  <c:v>1529.8</c:v>
                </c:pt>
                <c:pt idx="20728">
                  <c:v>1530</c:v>
                </c:pt>
                <c:pt idx="20729">
                  <c:v>1529.1</c:v>
                </c:pt>
                <c:pt idx="20730">
                  <c:v>1528.7</c:v>
                </c:pt>
                <c:pt idx="20731">
                  <c:v>1528.7</c:v>
                </c:pt>
                <c:pt idx="20732">
                  <c:v>1528.6</c:v>
                </c:pt>
                <c:pt idx="20733">
                  <c:v>1528.6</c:v>
                </c:pt>
                <c:pt idx="20734">
                  <c:v>1525.7</c:v>
                </c:pt>
                <c:pt idx="20735">
                  <c:v>1528.2</c:v>
                </c:pt>
                <c:pt idx="20736">
                  <c:v>1526.6</c:v>
                </c:pt>
                <c:pt idx="20737">
                  <c:v>1527.2</c:v>
                </c:pt>
                <c:pt idx="20738">
                  <c:v>1525.7</c:v>
                </c:pt>
                <c:pt idx="20739">
                  <c:v>1527.3</c:v>
                </c:pt>
                <c:pt idx="20740">
                  <c:v>1525.1</c:v>
                </c:pt>
                <c:pt idx="20741">
                  <c:v>1527.1</c:v>
                </c:pt>
                <c:pt idx="20742">
                  <c:v>1524.9</c:v>
                </c:pt>
                <c:pt idx="20743">
                  <c:v>1524.9</c:v>
                </c:pt>
                <c:pt idx="20744">
                  <c:v>1523.8</c:v>
                </c:pt>
                <c:pt idx="20745">
                  <c:v>1522.8</c:v>
                </c:pt>
                <c:pt idx="20746">
                  <c:v>1524.1</c:v>
                </c:pt>
                <c:pt idx="20747">
                  <c:v>1521.5</c:v>
                </c:pt>
                <c:pt idx="20748">
                  <c:v>1523.2</c:v>
                </c:pt>
                <c:pt idx="20749">
                  <c:v>1521.5</c:v>
                </c:pt>
                <c:pt idx="20750">
                  <c:v>1523.1</c:v>
                </c:pt>
                <c:pt idx="20751">
                  <c:v>1524</c:v>
                </c:pt>
                <c:pt idx="20752">
                  <c:v>1523.5</c:v>
                </c:pt>
                <c:pt idx="20753">
                  <c:v>1524</c:v>
                </c:pt>
                <c:pt idx="20754">
                  <c:v>1523.6</c:v>
                </c:pt>
                <c:pt idx="20755">
                  <c:v>1524</c:v>
                </c:pt>
                <c:pt idx="20756">
                  <c:v>1524</c:v>
                </c:pt>
                <c:pt idx="20757">
                  <c:v>1524.5</c:v>
                </c:pt>
                <c:pt idx="20758">
                  <c:v>1523.5</c:v>
                </c:pt>
                <c:pt idx="20759">
                  <c:v>1524.2</c:v>
                </c:pt>
                <c:pt idx="20760">
                  <c:v>1521.2</c:v>
                </c:pt>
                <c:pt idx="20761">
                  <c:v>1522.2</c:v>
                </c:pt>
                <c:pt idx="20762">
                  <c:v>1521.2</c:v>
                </c:pt>
                <c:pt idx="20763">
                  <c:v>1520.1</c:v>
                </c:pt>
                <c:pt idx="20764">
                  <c:v>1521</c:v>
                </c:pt>
                <c:pt idx="20765">
                  <c:v>1520.9</c:v>
                </c:pt>
                <c:pt idx="20766">
                  <c:v>1520.8</c:v>
                </c:pt>
                <c:pt idx="20767">
                  <c:v>1517.8</c:v>
                </c:pt>
                <c:pt idx="20768">
                  <c:v>1517.5</c:v>
                </c:pt>
                <c:pt idx="20769">
                  <c:v>1517.5</c:v>
                </c:pt>
                <c:pt idx="20770">
                  <c:v>1517.1</c:v>
                </c:pt>
                <c:pt idx="20771">
                  <c:v>1517.3</c:v>
                </c:pt>
                <c:pt idx="20772">
                  <c:v>1516.8</c:v>
                </c:pt>
                <c:pt idx="20773">
                  <c:v>1516.4</c:v>
                </c:pt>
                <c:pt idx="20774">
                  <c:v>1517.3</c:v>
                </c:pt>
                <c:pt idx="20775">
                  <c:v>1516.9</c:v>
                </c:pt>
                <c:pt idx="20776">
                  <c:v>1517.4</c:v>
                </c:pt>
                <c:pt idx="20777">
                  <c:v>1516.7</c:v>
                </c:pt>
                <c:pt idx="20778">
                  <c:v>1517.2</c:v>
                </c:pt>
                <c:pt idx="20779">
                  <c:v>1516.7</c:v>
                </c:pt>
                <c:pt idx="20780">
                  <c:v>1517.2</c:v>
                </c:pt>
                <c:pt idx="20781">
                  <c:v>1517.7</c:v>
                </c:pt>
                <c:pt idx="20782">
                  <c:v>1517.2</c:v>
                </c:pt>
                <c:pt idx="20783">
                  <c:v>1515.8</c:v>
                </c:pt>
                <c:pt idx="20784">
                  <c:v>1515.7</c:v>
                </c:pt>
                <c:pt idx="20785">
                  <c:v>1516.2</c:v>
                </c:pt>
                <c:pt idx="20786">
                  <c:v>1513.7</c:v>
                </c:pt>
                <c:pt idx="20787">
                  <c:v>1515.2</c:v>
                </c:pt>
                <c:pt idx="20788">
                  <c:v>1515.1</c:v>
                </c:pt>
                <c:pt idx="20789">
                  <c:v>1514.6</c:v>
                </c:pt>
                <c:pt idx="20790">
                  <c:v>1513.6</c:v>
                </c:pt>
                <c:pt idx="20791">
                  <c:v>1514.4</c:v>
                </c:pt>
                <c:pt idx="20792">
                  <c:v>1512.8</c:v>
                </c:pt>
                <c:pt idx="20793">
                  <c:v>1514.3</c:v>
                </c:pt>
                <c:pt idx="20794">
                  <c:v>1512.2</c:v>
                </c:pt>
                <c:pt idx="20795">
                  <c:v>1512.7</c:v>
                </c:pt>
                <c:pt idx="20796">
                  <c:v>1510.2</c:v>
                </c:pt>
                <c:pt idx="20797">
                  <c:v>1511.7</c:v>
                </c:pt>
                <c:pt idx="20798">
                  <c:v>1512.2</c:v>
                </c:pt>
                <c:pt idx="20799">
                  <c:v>1512.9</c:v>
                </c:pt>
                <c:pt idx="20800">
                  <c:v>1512.4</c:v>
                </c:pt>
                <c:pt idx="20801">
                  <c:v>1511.2</c:v>
                </c:pt>
                <c:pt idx="20802">
                  <c:v>1512.7</c:v>
                </c:pt>
                <c:pt idx="20803">
                  <c:v>1512.6</c:v>
                </c:pt>
                <c:pt idx="20804">
                  <c:v>1513.6</c:v>
                </c:pt>
                <c:pt idx="20805">
                  <c:v>1511.8</c:v>
                </c:pt>
                <c:pt idx="20806">
                  <c:v>1511.9</c:v>
                </c:pt>
                <c:pt idx="20807">
                  <c:v>1511.3</c:v>
                </c:pt>
                <c:pt idx="20808">
                  <c:v>1511.8</c:v>
                </c:pt>
                <c:pt idx="20809">
                  <c:v>1511.3</c:v>
                </c:pt>
                <c:pt idx="20810">
                  <c:v>1511.7</c:v>
                </c:pt>
                <c:pt idx="20811">
                  <c:v>1511.8</c:v>
                </c:pt>
                <c:pt idx="20812">
                  <c:v>1510.7</c:v>
                </c:pt>
                <c:pt idx="20813">
                  <c:v>1509.2</c:v>
                </c:pt>
                <c:pt idx="20814">
                  <c:v>1511.5</c:v>
                </c:pt>
                <c:pt idx="20815">
                  <c:v>1509</c:v>
                </c:pt>
                <c:pt idx="20816">
                  <c:v>1509.2</c:v>
                </c:pt>
                <c:pt idx="20817">
                  <c:v>1510.1</c:v>
                </c:pt>
                <c:pt idx="20818">
                  <c:v>1510</c:v>
                </c:pt>
                <c:pt idx="20819">
                  <c:v>1509.3</c:v>
                </c:pt>
                <c:pt idx="20820">
                  <c:v>1506</c:v>
                </c:pt>
                <c:pt idx="20821">
                  <c:v>1508.3</c:v>
                </c:pt>
                <c:pt idx="20822">
                  <c:v>1508.6</c:v>
                </c:pt>
                <c:pt idx="20823">
                  <c:v>1509.4</c:v>
                </c:pt>
                <c:pt idx="20824">
                  <c:v>1509</c:v>
                </c:pt>
                <c:pt idx="20825">
                  <c:v>1508.7</c:v>
                </c:pt>
                <c:pt idx="20826">
                  <c:v>1509.2</c:v>
                </c:pt>
                <c:pt idx="20827">
                  <c:v>1508.7</c:v>
                </c:pt>
                <c:pt idx="20828">
                  <c:v>1508.8</c:v>
                </c:pt>
                <c:pt idx="20829">
                  <c:v>1508.3</c:v>
                </c:pt>
                <c:pt idx="20830">
                  <c:v>1508.9</c:v>
                </c:pt>
                <c:pt idx="20831">
                  <c:v>1508.9</c:v>
                </c:pt>
                <c:pt idx="20832">
                  <c:v>1507.4</c:v>
                </c:pt>
                <c:pt idx="20833">
                  <c:v>1508.3</c:v>
                </c:pt>
                <c:pt idx="20834">
                  <c:v>1506.3</c:v>
                </c:pt>
                <c:pt idx="20835">
                  <c:v>1506.8</c:v>
                </c:pt>
                <c:pt idx="20836">
                  <c:v>1508.2</c:v>
                </c:pt>
                <c:pt idx="20837">
                  <c:v>1507.6</c:v>
                </c:pt>
                <c:pt idx="20838">
                  <c:v>1508.1</c:v>
                </c:pt>
                <c:pt idx="20839">
                  <c:v>1507</c:v>
                </c:pt>
                <c:pt idx="20840">
                  <c:v>1506</c:v>
                </c:pt>
                <c:pt idx="20841">
                  <c:v>1505.6</c:v>
                </c:pt>
                <c:pt idx="20842">
                  <c:v>1506.2</c:v>
                </c:pt>
                <c:pt idx="20843">
                  <c:v>1506.9</c:v>
                </c:pt>
                <c:pt idx="20844">
                  <c:v>1504.5</c:v>
                </c:pt>
                <c:pt idx="20845">
                  <c:v>1502.4</c:v>
                </c:pt>
                <c:pt idx="20846">
                  <c:v>1503.5</c:v>
                </c:pt>
                <c:pt idx="20847">
                  <c:v>1504</c:v>
                </c:pt>
                <c:pt idx="20848">
                  <c:v>1503.6</c:v>
                </c:pt>
                <c:pt idx="20849">
                  <c:v>1503.3</c:v>
                </c:pt>
                <c:pt idx="20850">
                  <c:v>1504.3</c:v>
                </c:pt>
                <c:pt idx="20851">
                  <c:v>1502.9</c:v>
                </c:pt>
                <c:pt idx="20852">
                  <c:v>1504.4</c:v>
                </c:pt>
                <c:pt idx="20853">
                  <c:v>1504.4</c:v>
                </c:pt>
                <c:pt idx="20854">
                  <c:v>1503.5</c:v>
                </c:pt>
                <c:pt idx="20855">
                  <c:v>1502.5</c:v>
                </c:pt>
                <c:pt idx="20856">
                  <c:v>1504</c:v>
                </c:pt>
                <c:pt idx="20857">
                  <c:v>1503.5</c:v>
                </c:pt>
                <c:pt idx="20858">
                  <c:v>1502</c:v>
                </c:pt>
                <c:pt idx="20859">
                  <c:v>1502</c:v>
                </c:pt>
                <c:pt idx="20860">
                  <c:v>1501.1</c:v>
                </c:pt>
                <c:pt idx="20861">
                  <c:v>1502.3</c:v>
                </c:pt>
                <c:pt idx="20862">
                  <c:v>1500.3</c:v>
                </c:pt>
                <c:pt idx="20863">
                  <c:v>1501.3</c:v>
                </c:pt>
                <c:pt idx="20864">
                  <c:v>1502.3</c:v>
                </c:pt>
                <c:pt idx="20865">
                  <c:v>1502.8</c:v>
                </c:pt>
                <c:pt idx="20866">
                  <c:v>1502.8</c:v>
                </c:pt>
                <c:pt idx="20867">
                  <c:v>1499.5</c:v>
                </c:pt>
                <c:pt idx="20868">
                  <c:v>1501.5</c:v>
                </c:pt>
                <c:pt idx="20869">
                  <c:v>1502</c:v>
                </c:pt>
                <c:pt idx="20870">
                  <c:v>1502.1</c:v>
                </c:pt>
                <c:pt idx="20871">
                  <c:v>1503.7</c:v>
                </c:pt>
                <c:pt idx="20872">
                  <c:v>1502.2</c:v>
                </c:pt>
                <c:pt idx="20873">
                  <c:v>1502.9</c:v>
                </c:pt>
                <c:pt idx="20874">
                  <c:v>1503.5</c:v>
                </c:pt>
                <c:pt idx="20875">
                  <c:v>1503.4</c:v>
                </c:pt>
                <c:pt idx="20876">
                  <c:v>1503.5</c:v>
                </c:pt>
                <c:pt idx="20877">
                  <c:v>1503.5</c:v>
                </c:pt>
                <c:pt idx="20878">
                  <c:v>1503</c:v>
                </c:pt>
                <c:pt idx="20879">
                  <c:v>1503.5</c:v>
                </c:pt>
                <c:pt idx="20880">
                  <c:v>1503.5</c:v>
                </c:pt>
                <c:pt idx="20881">
                  <c:v>1503.5</c:v>
                </c:pt>
                <c:pt idx="20882">
                  <c:v>1500.5</c:v>
                </c:pt>
                <c:pt idx="20883">
                  <c:v>1502.9</c:v>
                </c:pt>
                <c:pt idx="20884">
                  <c:v>1503.5</c:v>
                </c:pt>
                <c:pt idx="20885">
                  <c:v>1503.4</c:v>
                </c:pt>
                <c:pt idx="20886">
                  <c:v>1501.8</c:v>
                </c:pt>
                <c:pt idx="20887">
                  <c:v>1500.8</c:v>
                </c:pt>
                <c:pt idx="20888">
                  <c:v>1501.8</c:v>
                </c:pt>
                <c:pt idx="20889">
                  <c:v>1502</c:v>
                </c:pt>
                <c:pt idx="20890">
                  <c:v>1502.9</c:v>
                </c:pt>
                <c:pt idx="20891">
                  <c:v>1502.1</c:v>
                </c:pt>
                <c:pt idx="20892">
                  <c:v>1501.6</c:v>
                </c:pt>
                <c:pt idx="20893">
                  <c:v>1501.9</c:v>
                </c:pt>
                <c:pt idx="20894">
                  <c:v>1502.1</c:v>
                </c:pt>
                <c:pt idx="20895">
                  <c:v>1501</c:v>
                </c:pt>
                <c:pt idx="20896">
                  <c:v>1503.2</c:v>
                </c:pt>
                <c:pt idx="20897">
                  <c:v>1502.9</c:v>
                </c:pt>
                <c:pt idx="20898">
                  <c:v>1501.9</c:v>
                </c:pt>
                <c:pt idx="20899">
                  <c:v>1503.2</c:v>
                </c:pt>
                <c:pt idx="20900">
                  <c:v>1502.9</c:v>
                </c:pt>
                <c:pt idx="20901">
                  <c:v>1501.5</c:v>
                </c:pt>
                <c:pt idx="20902">
                  <c:v>1502.4</c:v>
                </c:pt>
                <c:pt idx="20903">
                  <c:v>1502.9</c:v>
                </c:pt>
                <c:pt idx="20904">
                  <c:v>1502.5</c:v>
                </c:pt>
                <c:pt idx="20905">
                  <c:v>1502.5</c:v>
                </c:pt>
                <c:pt idx="20906">
                  <c:v>1499</c:v>
                </c:pt>
                <c:pt idx="20907">
                  <c:v>1500.5</c:v>
                </c:pt>
                <c:pt idx="20908">
                  <c:v>1501.5</c:v>
                </c:pt>
                <c:pt idx="20909">
                  <c:v>1501.8</c:v>
                </c:pt>
                <c:pt idx="20910">
                  <c:v>1501.7</c:v>
                </c:pt>
                <c:pt idx="20911">
                  <c:v>1499.6</c:v>
                </c:pt>
                <c:pt idx="20912">
                  <c:v>1499.9</c:v>
                </c:pt>
                <c:pt idx="20913">
                  <c:v>1499.9</c:v>
                </c:pt>
                <c:pt idx="20914">
                  <c:v>1500.4</c:v>
                </c:pt>
                <c:pt idx="20915">
                  <c:v>1500.1</c:v>
                </c:pt>
                <c:pt idx="20916">
                  <c:v>1500.5</c:v>
                </c:pt>
                <c:pt idx="20917">
                  <c:v>1500.6</c:v>
                </c:pt>
                <c:pt idx="20918">
                  <c:v>1498.2</c:v>
                </c:pt>
                <c:pt idx="20919">
                  <c:v>1499.6</c:v>
                </c:pt>
                <c:pt idx="20920">
                  <c:v>1499.4</c:v>
                </c:pt>
                <c:pt idx="20921">
                  <c:v>1499.4</c:v>
                </c:pt>
                <c:pt idx="20922">
                  <c:v>1498</c:v>
                </c:pt>
                <c:pt idx="20923">
                  <c:v>1498.5</c:v>
                </c:pt>
                <c:pt idx="20924">
                  <c:v>1497.6</c:v>
                </c:pt>
                <c:pt idx="20925">
                  <c:v>1498</c:v>
                </c:pt>
                <c:pt idx="20926">
                  <c:v>1497.1</c:v>
                </c:pt>
                <c:pt idx="20927">
                  <c:v>1498</c:v>
                </c:pt>
                <c:pt idx="20928">
                  <c:v>1499.1</c:v>
                </c:pt>
                <c:pt idx="20929">
                  <c:v>1498.5</c:v>
                </c:pt>
                <c:pt idx="20930">
                  <c:v>1500</c:v>
                </c:pt>
                <c:pt idx="20931">
                  <c:v>1501.1</c:v>
                </c:pt>
                <c:pt idx="20932">
                  <c:v>1499.9</c:v>
                </c:pt>
                <c:pt idx="20933">
                  <c:v>1499.8</c:v>
                </c:pt>
                <c:pt idx="20934">
                  <c:v>1499.6</c:v>
                </c:pt>
                <c:pt idx="20935">
                  <c:v>1499.2</c:v>
                </c:pt>
                <c:pt idx="20936">
                  <c:v>1498.5</c:v>
                </c:pt>
                <c:pt idx="20937">
                  <c:v>1500.6</c:v>
                </c:pt>
                <c:pt idx="20938">
                  <c:v>1500.3</c:v>
                </c:pt>
                <c:pt idx="20939">
                  <c:v>1495.9</c:v>
                </c:pt>
                <c:pt idx="20940">
                  <c:v>1500.1</c:v>
                </c:pt>
                <c:pt idx="20941">
                  <c:v>1498.9</c:v>
                </c:pt>
                <c:pt idx="20942">
                  <c:v>1500.5</c:v>
                </c:pt>
                <c:pt idx="20943">
                  <c:v>1502.3</c:v>
                </c:pt>
                <c:pt idx="20944">
                  <c:v>1501</c:v>
                </c:pt>
                <c:pt idx="20945">
                  <c:v>1500.5</c:v>
                </c:pt>
                <c:pt idx="20946">
                  <c:v>1501</c:v>
                </c:pt>
                <c:pt idx="20947">
                  <c:v>1500</c:v>
                </c:pt>
                <c:pt idx="20948">
                  <c:v>1499.6</c:v>
                </c:pt>
                <c:pt idx="20949">
                  <c:v>1500.6</c:v>
                </c:pt>
                <c:pt idx="20950">
                  <c:v>1497.6</c:v>
                </c:pt>
                <c:pt idx="20951">
                  <c:v>1496.2</c:v>
                </c:pt>
                <c:pt idx="20952">
                  <c:v>1500.1</c:v>
                </c:pt>
                <c:pt idx="20953">
                  <c:v>1498.2</c:v>
                </c:pt>
                <c:pt idx="20954">
                  <c:v>1496.6</c:v>
                </c:pt>
                <c:pt idx="20955">
                  <c:v>1496.7</c:v>
                </c:pt>
                <c:pt idx="20956">
                  <c:v>1497.3</c:v>
                </c:pt>
                <c:pt idx="20957">
                  <c:v>1497.6</c:v>
                </c:pt>
                <c:pt idx="20958">
                  <c:v>1497.5</c:v>
                </c:pt>
                <c:pt idx="20959">
                  <c:v>1494.5</c:v>
                </c:pt>
                <c:pt idx="20960">
                  <c:v>1494.6</c:v>
                </c:pt>
                <c:pt idx="20961">
                  <c:v>1494</c:v>
                </c:pt>
                <c:pt idx="20962">
                  <c:v>1495.2</c:v>
                </c:pt>
                <c:pt idx="20963">
                  <c:v>1494.3</c:v>
                </c:pt>
                <c:pt idx="20964">
                  <c:v>1488.4</c:v>
                </c:pt>
                <c:pt idx="20965">
                  <c:v>1491.9</c:v>
                </c:pt>
                <c:pt idx="20966">
                  <c:v>1491.7</c:v>
                </c:pt>
                <c:pt idx="20967">
                  <c:v>1493.2</c:v>
                </c:pt>
                <c:pt idx="20968">
                  <c:v>1491.4</c:v>
                </c:pt>
                <c:pt idx="20969">
                  <c:v>1493.9</c:v>
                </c:pt>
                <c:pt idx="20970">
                  <c:v>1491.9</c:v>
                </c:pt>
                <c:pt idx="20971">
                  <c:v>1493.3</c:v>
                </c:pt>
                <c:pt idx="20972">
                  <c:v>1491.9</c:v>
                </c:pt>
                <c:pt idx="20973">
                  <c:v>1491.5</c:v>
                </c:pt>
                <c:pt idx="20974">
                  <c:v>1493.4</c:v>
                </c:pt>
                <c:pt idx="20975">
                  <c:v>1491.5</c:v>
                </c:pt>
                <c:pt idx="20976">
                  <c:v>1491.9</c:v>
                </c:pt>
                <c:pt idx="20977">
                  <c:v>1491.4</c:v>
                </c:pt>
                <c:pt idx="20978">
                  <c:v>1493.4</c:v>
                </c:pt>
                <c:pt idx="20979">
                  <c:v>1492.4</c:v>
                </c:pt>
                <c:pt idx="20980">
                  <c:v>1492</c:v>
                </c:pt>
                <c:pt idx="20981">
                  <c:v>1492.8</c:v>
                </c:pt>
                <c:pt idx="20982">
                  <c:v>1491.8</c:v>
                </c:pt>
                <c:pt idx="20983">
                  <c:v>1491.3</c:v>
                </c:pt>
                <c:pt idx="20984">
                  <c:v>1490</c:v>
                </c:pt>
                <c:pt idx="20985">
                  <c:v>1488.7</c:v>
                </c:pt>
                <c:pt idx="20986">
                  <c:v>1490.1</c:v>
                </c:pt>
                <c:pt idx="20987">
                  <c:v>1491.4</c:v>
                </c:pt>
                <c:pt idx="20988">
                  <c:v>1488.3</c:v>
                </c:pt>
                <c:pt idx="20989">
                  <c:v>1488.8</c:v>
                </c:pt>
                <c:pt idx="20990">
                  <c:v>1490.6</c:v>
                </c:pt>
                <c:pt idx="20991">
                  <c:v>1490.4</c:v>
                </c:pt>
                <c:pt idx="20992">
                  <c:v>1489.9</c:v>
                </c:pt>
                <c:pt idx="20993">
                  <c:v>1489.5</c:v>
                </c:pt>
                <c:pt idx="20994">
                  <c:v>1490.6</c:v>
                </c:pt>
                <c:pt idx="20995">
                  <c:v>1486.7</c:v>
                </c:pt>
                <c:pt idx="20996">
                  <c:v>1490.6</c:v>
                </c:pt>
                <c:pt idx="20997">
                  <c:v>1488.6</c:v>
                </c:pt>
                <c:pt idx="20998">
                  <c:v>1490.6</c:v>
                </c:pt>
                <c:pt idx="20999">
                  <c:v>1490</c:v>
                </c:pt>
                <c:pt idx="21000">
                  <c:v>1489.5</c:v>
                </c:pt>
                <c:pt idx="21001">
                  <c:v>1488.5</c:v>
                </c:pt>
                <c:pt idx="21002">
                  <c:v>1490.8</c:v>
                </c:pt>
                <c:pt idx="21003">
                  <c:v>1489.9</c:v>
                </c:pt>
                <c:pt idx="21004">
                  <c:v>1489.3</c:v>
                </c:pt>
                <c:pt idx="21005">
                  <c:v>1489.2</c:v>
                </c:pt>
                <c:pt idx="21006">
                  <c:v>1490.2</c:v>
                </c:pt>
                <c:pt idx="21007">
                  <c:v>1488.3</c:v>
                </c:pt>
                <c:pt idx="21008">
                  <c:v>1488.5</c:v>
                </c:pt>
                <c:pt idx="21009">
                  <c:v>1485.2</c:v>
                </c:pt>
                <c:pt idx="21010">
                  <c:v>1491.5</c:v>
                </c:pt>
                <c:pt idx="21011">
                  <c:v>1490.1</c:v>
                </c:pt>
                <c:pt idx="21012">
                  <c:v>1489.2</c:v>
                </c:pt>
                <c:pt idx="21013">
                  <c:v>1489.5</c:v>
                </c:pt>
                <c:pt idx="21014">
                  <c:v>1489.8</c:v>
                </c:pt>
                <c:pt idx="21015">
                  <c:v>1488.3</c:v>
                </c:pt>
                <c:pt idx="21016">
                  <c:v>1488.3</c:v>
                </c:pt>
                <c:pt idx="21017">
                  <c:v>1488.4</c:v>
                </c:pt>
                <c:pt idx="21018">
                  <c:v>1488.9</c:v>
                </c:pt>
                <c:pt idx="21019">
                  <c:v>1489.4</c:v>
                </c:pt>
                <c:pt idx="21020">
                  <c:v>1489</c:v>
                </c:pt>
                <c:pt idx="21021">
                  <c:v>1488.5</c:v>
                </c:pt>
                <c:pt idx="21022">
                  <c:v>1486.6</c:v>
                </c:pt>
                <c:pt idx="21023">
                  <c:v>1489</c:v>
                </c:pt>
                <c:pt idx="21024">
                  <c:v>1487</c:v>
                </c:pt>
                <c:pt idx="21025">
                  <c:v>1488.5</c:v>
                </c:pt>
                <c:pt idx="21026">
                  <c:v>1488</c:v>
                </c:pt>
                <c:pt idx="21027">
                  <c:v>1487.9</c:v>
                </c:pt>
                <c:pt idx="21028">
                  <c:v>1486.9</c:v>
                </c:pt>
                <c:pt idx="21029">
                  <c:v>1486.4</c:v>
                </c:pt>
                <c:pt idx="21030">
                  <c:v>1487.3</c:v>
                </c:pt>
                <c:pt idx="21031">
                  <c:v>1484.7</c:v>
                </c:pt>
                <c:pt idx="21032">
                  <c:v>1486.2</c:v>
                </c:pt>
                <c:pt idx="21033">
                  <c:v>1487.5</c:v>
                </c:pt>
                <c:pt idx="21034">
                  <c:v>1483.6</c:v>
                </c:pt>
                <c:pt idx="21035">
                  <c:v>1487.6</c:v>
                </c:pt>
                <c:pt idx="21036">
                  <c:v>1483.1</c:v>
                </c:pt>
                <c:pt idx="21037">
                  <c:v>1485.2</c:v>
                </c:pt>
                <c:pt idx="21038">
                  <c:v>1485.9</c:v>
                </c:pt>
                <c:pt idx="21039">
                  <c:v>1485.5</c:v>
                </c:pt>
                <c:pt idx="21040">
                  <c:v>1485.9</c:v>
                </c:pt>
                <c:pt idx="21041">
                  <c:v>1482.2</c:v>
                </c:pt>
                <c:pt idx="21042">
                  <c:v>1484.6</c:v>
                </c:pt>
                <c:pt idx="21043">
                  <c:v>1486.5</c:v>
                </c:pt>
                <c:pt idx="21044">
                  <c:v>1486.6</c:v>
                </c:pt>
                <c:pt idx="21045">
                  <c:v>1485.1</c:v>
                </c:pt>
                <c:pt idx="21046">
                  <c:v>1483.3</c:v>
                </c:pt>
                <c:pt idx="21047">
                  <c:v>1486.1</c:v>
                </c:pt>
                <c:pt idx="21048">
                  <c:v>1485.6</c:v>
                </c:pt>
                <c:pt idx="21049">
                  <c:v>1484.1</c:v>
                </c:pt>
                <c:pt idx="21050">
                  <c:v>1482.7</c:v>
                </c:pt>
                <c:pt idx="21051">
                  <c:v>1483.6</c:v>
                </c:pt>
                <c:pt idx="21052">
                  <c:v>1480.2</c:v>
                </c:pt>
                <c:pt idx="21053">
                  <c:v>1484.5</c:v>
                </c:pt>
                <c:pt idx="21054">
                  <c:v>1485</c:v>
                </c:pt>
                <c:pt idx="21055">
                  <c:v>1483.8</c:v>
                </c:pt>
                <c:pt idx="21056">
                  <c:v>1482.7</c:v>
                </c:pt>
                <c:pt idx="21057">
                  <c:v>1481.4</c:v>
                </c:pt>
                <c:pt idx="21058">
                  <c:v>1482.5</c:v>
                </c:pt>
                <c:pt idx="21059">
                  <c:v>1483.6</c:v>
                </c:pt>
                <c:pt idx="21060">
                  <c:v>1480.9</c:v>
                </c:pt>
                <c:pt idx="21061">
                  <c:v>1480.9</c:v>
                </c:pt>
                <c:pt idx="21062">
                  <c:v>1481.5</c:v>
                </c:pt>
                <c:pt idx="21063">
                  <c:v>1480.3</c:v>
                </c:pt>
                <c:pt idx="21064">
                  <c:v>1481.7</c:v>
                </c:pt>
                <c:pt idx="21065">
                  <c:v>1481.3</c:v>
                </c:pt>
                <c:pt idx="21066">
                  <c:v>1478.9</c:v>
                </c:pt>
                <c:pt idx="21067">
                  <c:v>1481.3</c:v>
                </c:pt>
                <c:pt idx="21068">
                  <c:v>1481.7</c:v>
                </c:pt>
                <c:pt idx="21069">
                  <c:v>1481.4</c:v>
                </c:pt>
                <c:pt idx="21070">
                  <c:v>1481.3</c:v>
                </c:pt>
                <c:pt idx="21071">
                  <c:v>1482.2</c:v>
                </c:pt>
                <c:pt idx="21072">
                  <c:v>1480.3</c:v>
                </c:pt>
                <c:pt idx="21073">
                  <c:v>1480.8</c:v>
                </c:pt>
                <c:pt idx="21074">
                  <c:v>1480.7</c:v>
                </c:pt>
                <c:pt idx="21075">
                  <c:v>1481.3</c:v>
                </c:pt>
                <c:pt idx="21076">
                  <c:v>1482.2</c:v>
                </c:pt>
                <c:pt idx="21077">
                  <c:v>1480.7</c:v>
                </c:pt>
                <c:pt idx="21078">
                  <c:v>1482.5</c:v>
                </c:pt>
                <c:pt idx="21079">
                  <c:v>1481.4</c:v>
                </c:pt>
                <c:pt idx="21080">
                  <c:v>1478.5</c:v>
                </c:pt>
                <c:pt idx="21081">
                  <c:v>1480.5</c:v>
                </c:pt>
                <c:pt idx="21082">
                  <c:v>1478.2</c:v>
                </c:pt>
                <c:pt idx="21083">
                  <c:v>1479.5</c:v>
                </c:pt>
                <c:pt idx="21084">
                  <c:v>1479.5</c:v>
                </c:pt>
                <c:pt idx="21085">
                  <c:v>1479.3</c:v>
                </c:pt>
                <c:pt idx="21086">
                  <c:v>1478.1</c:v>
                </c:pt>
                <c:pt idx="21087">
                  <c:v>1477.4</c:v>
                </c:pt>
                <c:pt idx="21088">
                  <c:v>1479.1</c:v>
                </c:pt>
                <c:pt idx="21089">
                  <c:v>1475.5</c:v>
                </c:pt>
                <c:pt idx="21090">
                  <c:v>1480.3</c:v>
                </c:pt>
                <c:pt idx="21091">
                  <c:v>1479.4</c:v>
                </c:pt>
                <c:pt idx="21092">
                  <c:v>1480.3</c:v>
                </c:pt>
                <c:pt idx="21093">
                  <c:v>1478.8</c:v>
                </c:pt>
                <c:pt idx="21094">
                  <c:v>1478.4</c:v>
                </c:pt>
                <c:pt idx="21095">
                  <c:v>1477.5</c:v>
                </c:pt>
                <c:pt idx="21096">
                  <c:v>1477.5</c:v>
                </c:pt>
                <c:pt idx="21097">
                  <c:v>1478</c:v>
                </c:pt>
                <c:pt idx="21098">
                  <c:v>1478.3</c:v>
                </c:pt>
                <c:pt idx="21099">
                  <c:v>1476.9</c:v>
                </c:pt>
                <c:pt idx="21100">
                  <c:v>1475.5</c:v>
                </c:pt>
                <c:pt idx="21101">
                  <c:v>1477.2</c:v>
                </c:pt>
                <c:pt idx="21102">
                  <c:v>1474.4</c:v>
                </c:pt>
                <c:pt idx="21103">
                  <c:v>1476</c:v>
                </c:pt>
                <c:pt idx="21104">
                  <c:v>1476.3</c:v>
                </c:pt>
                <c:pt idx="21105">
                  <c:v>1475.7</c:v>
                </c:pt>
                <c:pt idx="21106">
                  <c:v>1476.6</c:v>
                </c:pt>
                <c:pt idx="21107">
                  <c:v>1475.3</c:v>
                </c:pt>
                <c:pt idx="21108">
                  <c:v>1473.4</c:v>
                </c:pt>
                <c:pt idx="21109">
                  <c:v>1474.9</c:v>
                </c:pt>
                <c:pt idx="21110">
                  <c:v>1474.4</c:v>
                </c:pt>
                <c:pt idx="21111">
                  <c:v>1474.6</c:v>
                </c:pt>
                <c:pt idx="21112">
                  <c:v>1473</c:v>
                </c:pt>
                <c:pt idx="21113">
                  <c:v>1475</c:v>
                </c:pt>
                <c:pt idx="21114">
                  <c:v>1474.6</c:v>
                </c:pt>
                <c:pt idx="21115">
                  <c:v>1474.6</c:v>
                </c:pt>
                <c:pt idx="21116">
                  <c:v>1473.7</c:v>
                </c:pt>
                <c:pt idx="21117">
                  <c:v>1471.8</c:v>
                </c:pt>
                <c:pt idx="21118">
                  <c:v>1474.7</c:v>
                </c:pt>
                <c:pt idx="21119">
                  <c:v>1471.3</c:v>
                </c:pt>
                <c:pt idx="21120">
                  <c:v>1475.1</c:v>
                </c:pt>
                <c:pt idx="21121">
                  <c:v>1473.7</c:v>
                </c:pt>
                <c:pt idx="21122">
                  <c:v>1474.1</c:v>
                </c:pt>
                <c:pt idx="21123">
                  <c:v>1472.7</c:v>
                </c:pt>
                <c:pt idx="21124">
                  <c:v>1473.1</c:v>
                </c:pt>
                <c:pt idx="21125">
                  <c:v>1470.6</c:v>
                </c:pt>
                <c:pt idx="21126">
                  <c:v>1471.9</c:v>
                </c:pt>
                <c:pt idx="21127">
                  <c:v>1472.3</c:v>
                </c:pt>
                <c:pt idx="21128">
                  <c:v>1471.1</c:v>
                </c:pt>
                <c:pt idx="21129">
                  <c:v>1470.6</c:v>
                </c:pt>
                <c:pt idx="21130">
                  <c:v>1471.8</c:v>
                </c:pt>
                <c:pt idx="21131">
                  <c:v>1468.6</c:v>
                </c:pt>
                <c:pt idx="21132">
                  <c:v>1472.2</c:v>
                </c:pt>
                <c:pt idx="21133">
                  <c:v>1467.9</c:v>
                </c:pt>
                <c:pt idx="21134">
                  <c:v>1470.4</c:v>
                </c:pt>
                <c:pt idx="21135">
                  <c:v>1471</c:v>
                </c:pt>
                <c:pt idx="21136">
                  <c:v>1471.6</c:v>
                </c:pt>
                <c:pt idx="21137">
                  <c:v>1470.3</c:v>
                </c:pt>
                <c:pt idx="21138">
                  <c:v>1469.4</c:v>
                </c:pt>
                <c:pt idx="21139">
                  <c:v>1472.2</c:v>
                </c:pt>
                <c:pt idx="21140">
                  <c:v>1471.3</c:v>
                </c:pt>
                <c:pt idx="21141">
                  <c:v>1469.5</c:v>
                </c:pt>
                <c:pt idx="21142">
                  <c:v>1470.5</c:v>
                </c:pt>
                <c:pt idx="21143">
                  <c:v>1469.9</c:v>
                </c:pt>
                <c:pt idx="21144">
                  <c:v>1468.5</c:v>
                </c:pt>
                <c:pt idx="21145">
                  <c:v>1467.2</c:v>
                </c:pt>
                <c:pt idx="21146">
                  <c:v>1469.1</c:v>
                </c:pt>
                <c:pt idx="21147">
                  <c:v>1468.4</c:v>
                </c:pt>
                <c:pt idx="21148">
                  <c:v>1467.5</c:v>
                </c:pt>
                <c:pt idx="21149">
                  <c:v>1467.4</c:v>
                </c:pt>
                <c:pt idx="21150">
                  <c:v>1466.9</c:v>
                </c:pt>
                <c:pt idx="21151">
                  <c:v>1467</c:v>
                </c:pt>
                <c:pt idx="21152">
                  <c:v>1466.9</c:v>
                </c:pt>
                <c:pt idx="21153">
                  <c:v>1465.5</c:v>
                </c:pt>
                <c:pt idx="21154">
                  <c:v>1466.6</c:v>
                </c:pt>
                <c:pt idx="21155">
                  <c:v>1465.6</c:v>
                </c:pt>
                <c:pt idx="21156">
                  <c:v>1464.7</c:v>
                </c:pt>
                <c:pt idx="21157">
                  <c:v>1464.3</c:v>
                </c:pt>
                <c:pt idx="21158">
                  <c:v>1465.3</c:v>
                </c:pt>
                <c:pt idx="21159">
                  <c:v>1461.9</c:v>
                </c:pt>
                <c:pt idx="21160">
                  <c:v>1462.8</c:v>
                </c:pt>
                <c:pt idx="21161">
                  <c:v>1466.1</c:v>
                </c:pt>
                <c:pt idx="21162">
                  <c:v>1464.2</c:v>
                </c:pt>
                <c:pt idx="21163">
                  <c:v>1463.3</c:v>
                </c:pt>
                <c:pt idx="21164">
                  <c:v>1463</c:v>
                </c:pt>
                <c:pt idx="21165">
                  <c:v>1464.8</c:v>
                </c:pt>
                <c:pt idx="21166">
                  <c:v>1462.5</c:v>
                </c:pt>
                <c:pt idx="21167">
                  <c:v>1465.3</c:v>
                </c:pt>
                <c:pt idx="21168">
                  <c:v>1465.8</c:v>
                </c:pt>
                <c:pt idx="21169">
                  <c:v>1462.9</c:v>
                </c:pt>
                <c:pt idx="21170">
                  <c:v>1463.4</c:v>
                </c:pt>
                <c:pt idx="21171">
                  <c:v>1462.8</c:v>
                </c:pt>
                <c:pt idx="21172">
                  <c:v>1461.9</c:v>
                </c:pt>
                <c:pt idx="21173">
                  <c:v>1462.3</c:v>
                </c:pt>
                <c:pt idx="21174">
                  <c:v>1463.4</c:v>
                </c:pt>
                <c:pt idx="21175">
                  <c:v>1460.5</c:v>
                </c:pt>
                <c:pt idx="21176">
                  <c:v>1462.8</c:v>
                </c:pt>
                <c:pt idx="21177">
                  <c:v>1461.2</c:v>
                </c:pt>
                <c:pt idx="21178">
                  <c:v>1460.7</c:v>
                </c:pt>
                <c:pt idx="21179">
                  <c:v>1460</c:v>
                </c:pt>
                <c:pt idx="21180">
                  <c:v>1461.5</c:v>
                </c:pt>
                <c:pt idx="21181">
                  <c:v>1458.9</c:v>
                </c:pt>
                <c:pt idx="21182">
                  <c:v>1459.4</c:v>
                </c:pt>
                <c:pt idx="21183">
                  <c:v>1460.7</c:v>
                </c:pt>
                <c:pt idx="21184">
                  <c:v>1457.7</c:v>
                </c:pt>
                <c:pt idx="21185">
                  <c:v>1457.7</c:v>
                </c:pt>
                <c:pt idx="21186">
                  <c:v>1460.1</c:v>
                </c:pt>
                <c:pt idx="21187">
                  <c:v>1461</c:v>
                </c:pt>
                <c:pt idx="21188">
                  <c:v>1460.5</c:v>
                </c:pt>
                <c:pt idx="21189">
                  <c:v>1460.1</c:v>
                </c:pt>
                <c:pt idx="21190">
                  <c:v>1461.5</c:v>
                </c:pt>
                <c:pt idx="21191">
                  <c:v>1460.1</c:v>
                </c:pt>
                <c:pt idx="21192">
                  <c:v>1461</c:v>
                </c:pt>
                <c:pt idx="21193">
                  <c:v>1460.6</c:v>
                </c:pt>
                <c:pt idx="21194">
                  <c:v>1460.1</c:v>
                </c:pt>
                <c:pt idx="21195">
                  <c:v>1459.6</c:v>
                </c:pt>
                <c:pt idx="21196">
                  <c:v>1458.7</c:v>
                </c:pt>
                <c:pt idx="21197">
                  <c:v>1458.2</c:v>
                </c:pt>
                <c:pt idx="21198">
                  <c:v>1458.5</c:v>
                </c:pt>
                <c:pt idx="21199">
                  <c:v>1457.4</c:v>
                </c:pt>
                <c:pt idx="21200">
                  <c:v>1460.4</c:v>
                </c:pt>
                <c:pt idx="21201">
                  <c:v>1457.1</c:v>
                </c:pt>
                <c:pt idx="21202">
                  <c:v>1457.8</c:v>
                </c:pt>
                <c:pt idx="21203">
                  <c:v>1459.2</c:v>
                </c:pt>
                <c:pt idx="21204">
                  <c:v>1455.6</c:v>
                </c:pt>
                <c:pt idx="21205">
                  <c:v>1459.7</c:v>
                </c:pt>
                <c:pt idx="21206">
                  <c:v>1458.2</c:v>
                </c:pt>
                <c:pt idx="21207">
                  <c:v>1457.5</c:v>
                </c:pt>
                <c:pt idx="21208">
                  <c:v>1455.3</c:v>
                </c:pt>
                <c:pt idx="21209">
                  <c:v>1458.2</c:v>
                </c:pt>
                <c:pt idx="21210">
                  <c:v>1458.6</c:v>
                </c:pt>
                <c:pt idx="21211">
                  <c:v>1456.8</c:v>
                </c:pt>
                <c:pt idx="21212">
                  <c:v>1456.8</c:v>
                </c:pt>
                <c:pt idx="21213">
                  <c:v>1457.7</c:v>
                </c:pt>
                <c:pt idx="21214">
                  <c:v>1457.9</c:v>
                </c:pt>
                <c:pt idx="21215">
                  <c:v>1457.4</c:v>
                </c:pt>
                <c:pt idx="21216">
                  <c:v>1456.9</c:v>
                </c:pt>
                <c:pt idx="21217">
                  <c:v>1457.7</c:v>
                </c:pt>
                <c:pt idx="21218">
                  <c:v>1455.5</c:v>
                </c:pt>
                <c:pt idx="21219">
                  <c:v>1455.5</c:v>
                </c:pt>
                <c:pt idx="21220">
                  <c:v>1454.5</c:v>
                </c:pt>
                <c:pt idx="21221">
                  <c:v>1455.8</c:v>
                </c:pt>
                <c:pt idx="21222">
                  <c:v>1454.9</c:v>
                </c:pt>
                <c:pt idx="21223">
                  <c:v>1456.9</c:v>
                </c:pt>
                <c:pt idx="21224">
                  <c:v>1455.1</c:v>
                </c:pt>
                <c:pt idx="21225">
                  <c:v>1455.3</c:v>
                </c:pt>
                <c:pt idx="21226">
                  <c:v>1453.8</c:v>
                </c:pt>
                <c:pt idx="21227">
                  <c:v>1454.6</c:v>
                </c:pt>
                <c:pt idx="21228">
                  <c:v>1450.5</c:v>
                </c:pt>
                <c:pt idx="21229">
                  <c:v>1450.6</c:v>
                </c:pt>
                <c:pt idx="21230">
                  <c:v>1452.9</c:v>
                </c:pt>
                <c:pt idx="21231">
                  <c:v>1450.6</c:v>
                </c:pt>
                <c:pt idx="21232">
                  <c:v>1454</c:v>
                </c:pt>
                <c:pt idx="21233">
                  <c:v>1451.3</c:v>
                </c:pt>
                <c:pt idx="21234">
                  <c:v>1452.7</c:v>
                </c:pt>
                <c:pt idx="21235">
                  <c:v>1453.6</c:v>
                </c:pt>
                <c:pt idx="21236">
                  <c:v>1451.8</c:v>
                </c:pt>
                <c:pt idx="21237">
                  <c:v>1450.9</c:v>
                </c:pt>
                <c:pt idx="21238">
                  <c:v>1445.4</c:v>
                </c:pt>
                <c:pt idx="21239">
                  <c:v>1450.1</c:v>
                </c:pt>
                <c:pt idx="21240">
                  <c:v>1450.6</c:v>
                </c:pt>
                <c:pt idx="21241">
                  <c:v>1448.8</c:v>
                </c:pt>
                <c:pt idx="21242">
                  <c:v>1450.6</c:v>
                </c:pt>
                <c:pt idx="21243">
                  <c:v>1448.3</c:v>
                </c:pt>
                <c:pt idx="21244">
                  <c:v>1448.6</c:v>
                </c:pt>
                <c:pt idx="21245">
                  <c:v>1448</c:v>
                </c:pt>
                <c:pt idx="21246">
                  <c:v>1444.5</c:v>
                </c:pt>
                <c:pt idx="21247">
                  <c:v>1446.1</c:v>
                </c:pt>
                <c:pt idx="21248">
                  <c:v>1448.6</c:v>
                </c:pt>
                <c:pt idx="21249">
                  <c:v>1447</c:v>
                </c:pt>
                <c:pt idx="21250">
                  <c:v>1444.3</c:v>
                </c:pt>
                <c:pt idx="21251">
                  <c:v>1444.8</c:v>
                </c:pt>
                <c:pt idx="21252">
                  <c:v>1442.6</c:v>
                </c:pt>
                <c:pt idx="21253">
                  <c:v>1447.1</c:v>
                </c:pt>
                <c:pt idx="21254">
                  <c:v>1444.5</c:v>
                </c:pt>
                <c:pt idx="21255">
                  <c:v>1446.1</c:v>
                </c:pt>
                <c:pt idx="21256">
                  <c:v>1443.6</c:v>
                </c:pt>
                <c:pt idx="21257">
                  <c:v>1445.8</c:v>
                </c:pt>
                <c:pt idx="21258">
                  <c:v>1447.2</c:v>
                </c:pt>
                <c:pt idx="21259">
                  <c:v>1445.8</c:v>
                </c:pt>
                <c:pt idx="21260">
                  <c:v>1444.5</c:v>
                </c:pt>
                <c:pt idx="21261">
                  <c:v>1441.9</c:v>
                </c:pt>
                <c:pt idx="21262">
                  <c:v>1444.2</c:v>
                </c:pt>
                <c:pt idx="21263">
                  <c:v>1441.4</c:v>
                </c:pt>
                <c:pt idx="21264">
                  <c:v>1445.5</c:v>
                </c:pt>
                <c:pt idx="21265">
                  <c:v>1446</c:v>
                </c:pt>
                <c:pt idx="21266">
                  <c:v>1445.5</c:v>
                </c:pt>
                <c:pt idx="21267">
                  <c:v>1443.2</c:v>
                </c:pt>
                <c:pt idx="21268">
                  <c:v>1444.1</c:v>
                </c:pt>
                <c:pt idx="21269">
                  <c:v>1440.7</c:v>
                </c:pt>
                <c:pt idx="21270">
                  <c:v>1442.1</c:v>
                </c:pt>
                <c:pt idx="21271">
                  <c:v>1441.4</c:v>
                </c:pt>
                <c:pt idx="21272">
                  <c:v>1441</c:v>
                </c:pt>
                <c:pt idx="21273">
                  <c:v>1438.2</c:v>
                </c:pt>
                <c:pt idx="21274">
                  <c:v>1442.2</c:v>
                </c:pt>
                <c:pt idx="21275">
                  <c:v>1442.9</c:v>
                </c:pt>
                <c:pt idx="21276">
                  <c:v>1440.5</c:v>
                </c:pt>
                <c:pt idx="21277">
                  <c:v>1437.3</c:v>
                </c:pt>
                <c:pt idx="21278">
                  <c:v>1443</c:v>
                </c:pt>
                <c:pt idx="21279">
                  <c:v>1440.2</c:v>
                </c:pt>
                <c:pt idx="21280">
                  <c:v>1440.8</c:v>
                </c:pt>
                <c:pt idx="21281">
                  <c:v>1440.3</c:v>
                </c:pt>
                <c:pt idx="21282">
                  <c:v>1441.7</c:v>
                </c:pt>
                <c:pt idx="21283">
                  <c:v>1441.8</c:v>
                </c:pt>
                <c:pt idx="21284">
                  <c:v>1440.4</c:v>
                </c:pt>
                <c:pt idx="21285">
                  <c:v>1440</c:v>
                </c:pt>
                <c:pt idx="21286">
                  <c:v>1440.4</c:v>
                </c:pt>
                <c:pt idx="21287">
                  <c:v>1443.2</c:v>
                </c:pt>
                <c:pt idx="21288">
                  <c:v>1437.3</c:v>
                </c:pt>
                <c:pt idx="21289">
                  <c:v>1441.4</c:v>
                </c:pt>
                <c:pt idx="21290">
                  <c:v>1433.8</c:v>
                </c:pt>
                <c:pt idx="21291">
                  <c:v>1437.3</c:v>
                </c:pt>
                <c:pt idx="21292">
                  <c:v>1439.9</c:v>
                </c:pt>
                <c:pt idx="21293">
                  <c:v>1437.7</c:v>
                </c:pt>
                <c:pt idx="21294">
                  <c:v>1436.7</c:v>
                </c:pt>
                <c:pt idx="21295">
                  <c:v>1438.4</c:v>
                </c:pt>
                <c:pt idx="21296">
                  <c:v>1439.3</c:v>
                </c:pt>
                <c:pt idx="21297">
                  <c:v>1438.9</c:v>
                </c:pt>
                <c:pt idx="21298">
                  <c:v>1438</c:v>
                </c:pt>
                <c:pt idx="21299">
                  <c:v>1436.6</c:v>
                </c:pt>
                <c:pt idx="21300">
                  <c:v>1439</c:v>
                </c:pt>
                <c:pt idx="21301">
                  <c:v>1435.9</c:v>
                </c:pt>
                <c:pt idx="21302">
                  <c:v>1439.9</c:v>
                </c:pt>
                <c:pt idx="21303">
                  <c:v>1440</c:v>
                </c:pt>
                <c:pt idx="21304">
                  <c:v>1440</c:v>
                </c:pt>
                <c:pt idx="21305">
                  <c:v>1434.6</c:v>
                </c:pt>
                <c:pt idx="21306">
                  <c:v>1440.5</c:v>
                </c:pt>
                <c:pt idx="21307">
                  <c:v>1439.5</c:v>
                </c:pt>
                <c:pt idx="21308">
                  <c:v>1437.8</c:v>
                </c:pt>
                <c:pt idx="21309">
                  <c:v>1434.8</c:v>
                </c:pt>
                <c:pt idx="21310">
                  <c:v>1438.3</c:v>
                </c:pt>
                <c:pt idx="21311">
                  <c:v>1438.8</c:v>
                </c:pt>
                <c:pt idx="21312">
                  <c:v>1438.3</c:v>
                </c:pt>
                <c:pt idx="21313">
                  <c:v>1436.9</c:v>
                </c:pt>
                <c:pt idx="21314">
                  <c:v>1437.4</c:v>
                </c:pt>
                <c:pt idx="21315">
                  <c:v>1436.9</c:v>
                </c:pt>
                <c:pt idx="21316">
                  <c:v>1436.5</c:v>
                </c:pt>
                <c:pt idx="21317">
                  <c:v>1438.6</c:v>
                </c:pt>
                <c:pt idx="21318">
                  <c:v>1438.9</c:v>
                </c:pt>
                <c:pt idx="21319">
                  <c:v>1436.5</c:v>
                </c:pt>
                <c:pt idx="21320">
                  <c:v>1437.4</c:v>
                </c:pt>
                <c:pt idx="21321">
                  <c:v>1435.5</c:v>
                </c:pt>
                <c:pt idx="21322">
                  <c:v>1429</c:v>
                </c:pt>
                <c:pt idx="21323">
                  <c:v>1436.4</c:v>
                </c:pt>
                <c:pt idx="21324">
                  <c:v>1434.9</c:v>
                </c:pt>
                <c:pt idx="21325">
                  <c:v>1436</c:v>
                </c:pt>
                <c:pt idx="21326">
                  <c:v>1432.6</c:v>
                </c:pt>
                <c:pt idx="21327">
                  <c:v>1433.1</c:v>
                </c:pt>
                <c:pt idx="21328">
                  <c:v>1431.9</c:v>
                </c:pt>
                <c:pt idx="21329">
                  <c:v>1435.9</c:v>
                </c:pt>
                <c:pt idx="21330">
                  <c:v>1435.5</c:v>
                </c:pt>
                <c:pt idx="21331">
                  <c:v>1433.8</c:v>
                </c:pt>
                <c:pt idx="21332">
                  <c:v>1432</c:v>
                </c:pt>
                <c:pt idx="21333">
                  <c:v>1433.4</c:v>
                </c:pt>
                <c:pt idx="21334">
                  <c:v>1429.4</c:v>
                </c:pt>
                <c:pt idx="21335">
                  <c:v>1435.7</c:v>
                </c:pt>
                <c:pt idx="21336">
                  <c:v>1428.9</c:v>
                </c:pt>
                <c:pt idx="21337">
                  <c:v>1432.9</c:v>
                </c:pt>
                <c:pt idx="21338">
                  <c:v>1429.8</c:v>
                </c:pt>
                <c:pt idx="21339">
                  <c:v>1430.3</c:v>
                </c:pt>
                <c:pt idx="21340">
                  <c:v>1428</c:v>
                </c:pt>
                <c:pt idx="21341">
                  <c:v>1431.8</c:v>
                </c:pt>
                <c:pt idx="21342">
                  <c:v>1432.2</c:v>
                </c:pt>
                <c:pt idx="21343">
                  <c:v>1430.3</c:v>
                </c:pt>
                <c:pt idx="21344">
                  <c:v>1429.7</c:v>
                </c:pt>
                <c:pt idx="21345">
                  <c:v>1429.5</c:v>
                </c:pt>
                <c:pt idx="21346">
                  <c:v>1432.8</c:v>
                </c:pt>
                <c:pt idx="21347">
                  <c:v>1432.8</c:v>
                </c:pt>
                <c:pt idx="21348">
                  <c:v>1431.7</c:v>
                </c:pt>
                <c:pt idx="21349">
                  <c:v>1425.6</c:v>
                </c:pt>
                <c:pt idx="21350">
                  <c:v>1432.5</c:v>
                </c:pt>
                <c:pt idx="21351">
                  <c:v>1430.4</c:v>
                </c:pt>
                <c:pt idx="21352">
                  <c:v>1428.3</c:v>
                </c:pt>
                <c:pt idx="21353">
                  <c:v>1434.2</c:v>
                </c:pt>
                <c:pt idx="21354">
                  <c:v>1435.1</c:v>
                </c:pt>
                <c:pt idx="21355">
                  <c:v>1430.6</c:v>
                </c:pt>
                <c:pt idx="21356">
                  <c:v>1433.7</c:v>
                </c:pt>
                <c:pt idx="21357">
                  <c:v>1433.2</c:v>
                </c:pt>
                <c:pt idx="21358">
                  <c:v>1429.3</c:v>
                </c:pt>
                <c:pt idx="21359">
                  <c:v>1426.5</c:v>
                </c:pt>
                <c:pt idx="21360">
                  <c:v>1434.1</c:v>
                </c:pt>
                <c:pt idx="21361">
                  <c:v>1433.7</c:v>
                </c:pt>
                <c:pt idx="21362">
                  <c:v>1433.3</c:v>
                </c:pt>
                <c:pt idx="21363">
                  <c:v>1427.5</c:v>
                </c:pt>
                <c:pt idx="21364">
                  <c:v>1426.5</c:v>
                </c:pt>
                <c:pt idx="21365">
                  <c:v>1433.7</c:v>
                </c:pt>
                <c:pt idx="21366">
                  <c:v>1430.9</c:v>
                </c:pt>
                <c:pt idx="21367">
                  <c:v>1433</c:v>
                </c:pt>
                <c:pt idx="21368">
                  <c:v>1431.8</c:v>
                </c:pt>
                <c:pt idx="21369">
                  <c:v>1430.9</c:v>
                </c:pt>
                <c:pt idx="21370">
                  <c:v>1428.2</c:v>
                </c:pt>
                <c:pt idx="21371">
                  <c:v>1429.9</c:v>
                </c:pt>
                <c:pt idx="21372">
                  <c:v>1427.2</c:v>
                </c:pt>
                <c:pt idx="21373">
                  <c:v>1431.3</c:v>
                </c:pt>
                <c:pt idx="21374">
                  <c:v>1429.2</c:v>
                </c:pt>
                <c:pt idx="21375">
                  <c:v>1427.8</c:v>
                </c:pt>
                <c:pt idx="21376">
                  <c:v>1431.8</c:v>
                </c:pt>
                <c:pt idx="21377">
                  <c:v>1428.8</c:v>
                </c:pt>
                <c:pt idx="21378">
                  <c:v>1427.9</c:v>
                </c:pt>
                <c:pt idx="21379">
                  <c:v>1423.5</c:v>
                </c:pt>
                <c:pt idx="21380">
                  <c:v>1429.3</c:v>
                </c:pt>
                <c:pt idx="21381">
                  <c:v>1425</c:v>
                </c:pt>
                <c:pt idx="21382">
                  <c:v>1432.5</c:v>
                </c:pt>
                <c:pt idx="21383">
                  <c:v>1429.3</c:v>
                </c:pt>
                <c:pt idx="21384">
                  <c:v>1431.5</c:v>
                </c:pt>
                <c:pt idx="21385">
                  <c:v>1428.8</c:v>
                </c:pt>
                <c:pt idx="21386">
                  <c:v>1432</c:v>
                </c:pt>
                <c:pt idx="21387">
                  <c:v>1426.1</c:v>
                </c:pt>
                <c:pt idx="21388">
                  <c:v>1431</c:v>
                </c:pt>
                <c:pt idx="21389">
                  <c:v>1430.5</c:v>
                </c:pt>
                <c:pt idx="21390">
                  <c:v>1424.1</c:v>
                </c:pt>
                <c:pt idx="21391">
                  <c:v>1422.3</c:v>
                </c:pt>
                <c:pt idx="21392">
                  <c:v>1426.5</c:v>
                </c:pt>
                <c:pt idx="21393">
                  <c:v>1427.1</c:v>
                </c:pt>
                <c:pt idx="21394">
                  <c:v>1428.3</c:v>
                </c:pt>
                <c:pt idx="21395">
                  <c:v>1426.1</c:v>
                </c:pt>
                <c:pt idx="21396">
                  <c:v>1426.9</c:v>
                </c:pt>
                <c:pt idx="21397">
                  <c:v>1426.4</c:v>
                </c:pt>
                <c:pt idx="21398">
                  <c:v>1422.8</c:v>
                </c:pt>
                <c:pt idx="21399">
                  <c:v>1425.2</c:v>
                </c:pt>
                <c:pt idx="21400">
                  <c:v>1429.8</c:v>
                </c:pt>
                <c:pt idx="21401">
                  <c:v>1427.5</c:v>
                </c:pt>
                <c:pt idx="21402">
                  <c:v>1422.7</c:v>
                </c:pt>
                <c:pt idx="21403">
                  <c:v>1424.2</c:v>
                </c:pt>
                <c:pt idx="21404">
                  <c:v>1421.9</c:v>
                </c:pt>
                <c:pt idx="21405">
                  <c:v>1427.6</c:v>
                </c:pt>
                <c:pt idx="21406">
                  <c:v>1428.5</c:v>
                </c:pt>
                <c:pt idx="21407">
                  <c:v>1424.1</c:v>
                </c:pt>
                <c:pt idx="21408">
                  <c:v>1426.2</c:v>
                </c:pt>
                <c:pt idx="21409">
                  <c:v>1425.8</c:v>
                </c:pt>
                <c:pt idx="21410">
                  <c:v>1423.1</c:v>
                </c:pt>
                <c:pt idx="21411">
                  <c:v>1426.9</c:v>
                </c:pt>
                <c:pt idx="21412">
                  <c:v>1427.2</c:v>
                </c:pt>
                <c:pt idx="21413">
                  <c:v>1422.3</c:v>
                </c:pt>
                <c:pt idx="21414">
                  <c:v>1423.6</c:v>
                </c:pt>
                <c:pt idx="21415">
                  <c:v>1427.7</c:v>
                </c:pt>
                <c:pt idx="21416">
                  <c:v>1420.2</c:v>
                </c:pt>
                <c:pt idx="21417">
                  <c:v>1426.2</c:v>
                </c:pt>
                <c:pt idx="21418">
                  <c:v>1423.9</c:v>
                </c:pt>
                <c:pt idx="21419">
                  <c:v>1427.2</c:v>
                </c:pt>
                <c:pt idx="21420">
                  <c:v>1422.9</c:v>
                </c:pt>
                <c:pt idx="21421">
                  <c:v>1419.6</c:v>
                </c:pt>
                <c:pt idx="21422">
                  <c:v>1423.1</c:v>
                </c:pt>
                <c:pt idx="21423">
                  <c:v>1422.2</c:v>
                </c:pt>
                <c:pt idx="21424">
                  <c:v>1425.5</c:v>
                </c:pt>
                <c:pt idx="21425">
                  <c:v>1426.3</c:v>
                </c:pt>
                <c:pt idx="21426">
                  <c:v>1421.9</c:v>
                </c:pt>
                <c:pt idx="21427">
                  <c:v>1426.8</c:v>
                </c:pt>
                <c:pt idx="21428">
                  <c:v>1422.4</c:v>
                </c:pt>
                <c:pt idx="21429">
                  <c:v>1422.8</c:v>
                </c:pt>
                <c:pt idx="21430">
                  <c:v>1423.7</c:v>
                </c:pt>
                <c:pt idx="21431">
                  <c:v>1422.8</c:v>
                </c:pt>
                <c:pt idx="21432">
                  <c:v>1421</c:v>
                </c:pt>
                <c:pt idx="21433">
                  <c:v>1420.7</c:v>
                </c:pt>
                <c:pt idx="21434">
                  <c:v>1425.6</c:v>
                </c:pt>
                <c:pt idx="21435">
                  <c:v>1425.1</c:v>
                </c:pt>
                <c:pt idx="21436">
                  <c:v>1419.7</c:v>
                </c:pt>
                <c:pt idx="21437">
                  <c:v>1417.5</c:v>
                </c:pt>
                <c:pt idx="21438">
                  <c:v>1418.8</c:v>
                </c:pt>
                <c:pt idx="21439">
                  <c:v>1423</c:v>
                </c:pt>
                <c:pt idx="21440">
                  <c:v>1423</c:v>
                </c:pt>
                <c:pt idx="21441">
                  <c:v>1418.6</c:v>
                </c:pt>
                <c:pt idx="21442">
                  <c:v>1418</c:v>
                </c:pt>
                <c:pt idx="21443">
                  <c:v>1418.1</c:v>
                </c:pt>
                <c:pt idx="21444">
                  <c:v>1420.7</c:v>
                </c:pt>
                <c:pt idx="21445">
                  <c:v>1415.5</c:v>
                </c:pt>
                <c:pt idx="21446">
                  <c:v>1415.8</c:v>
                </c:pt>
                <c:pt idx="21447">
                  <c:v>1414.4</c:v>
                </c:pt>
                <c:pt idx="21448">
                  <c:v>1415.8</c:v>
                </c:pt>
                <c:pt idx="21449">
                  <c:v>1422.4</c:v>
                </c:pt>
                <c:pt idx="21450">
                  <c:v>1421.2</c:v>
                </c:pt>
                <c:pt idx="21451">
                  <c:v>1419.9</c:v>
                </c:pt>
                <c:pt idx="21452">
                  <c:v>1422.1</c:v>
                </c:pt>
                <c:pt idx="21453">
                  <c:v>1416.7</c:v>
                </c:pt>
                <c:pt idx="21454">
                  <c:v>1419.7</c:v>
                </c:pt>
                <c:pt idx="21455">
                  <c:v>1417.6</c:v>
                </c:pt>
                <c:pt idx="21456">
                  <c:v>1420.8</c:v>
                </c:pt>
                <c:pt idx="21457">
                  <c:v>1417.2</c:v>
                </c:pt>
                <c:pt idx="21458">
                  <c:v>1417.5</c:v>
                </c:pt>
                <c:pt idx="21459">
                  <c:v>1417.9</c:v>
                </c:pt>
                <c:pt idx="21460">
                  <c:v>1414.5</c:v>
                </c:pt>
                <c:pt idx="21461">
                  <c:v>1413.9</c:v>
                </c:pt>
                <c:pt idx="21462">
                  <c:v>1417</c:v>
                </c:pt>
                <c:pt idx="21463">
                  <c:v>1414.3</c:v>
                </c:pt>
                <c:pt idx="21464">
                  <c:v>1419</c:v>
                </c:pt>
                <c:pt idx="21465">
                  <c:v>1416.8</c:v>
                </c:pt>
                <c:pt idx="21466">
                  <c:v>1418</c:v>
                </c:pt>
                <c:pt idx="21467">
                  <c:v>1421.3</c:v>
                </c:pt>
                <c:pt idx="21468">
                  <c:v>1419.7</c:v>
                </c:pt>
                <c:pt idx="21469">
                  <c:v>1417.1</c:v>
                </c:pt>
                <c:pt idx="21470">
                  <c:v>1412.2</c:v>
                </c:pt>
                <c:pt idx="21471">
                  <c:v>1413.3</c:v>
                </c:pt>
                <c:pt idx="21472">
                  <c:v>1414.8</c:v>
                </c:pt>
                <c:pt idx="21473">
                  <c:v>1420.1</c:v>
                </c:pt>
                <c:pt idx="21474">
                  <c:v>1418.7</c:v>
                </c:pt>
                <c:pt idx="21475">
                  <c:v>1417.6</c:v>
                </c:pt>
                <c:pt idx="21476">
                  <c:v>1417.6</c:v>
                </c:pt>
                <c:pt idx="21477">
                  <c:v>1418.9</c:v>
                </c:pt>
                <c:pt idx="21478">
                  <c:v>1415</c:v>
                </c:pt>
                <c:pt idx="21479">
                  <c:v>1416.3</c:v>
                </c:pt>
                <c:pt idx="21480">
                  <c:v>1412.3</c:v>
                </c:pt>
                <c:pt idx="21481">
                  <c:v>1415.1</c:v>
                </c:pt>
                <c:pt idx="21482">
                  <c:v>1417.2</c:v>
                </c:pt>
                <c:pt idx="21483">
                  <c:v>1416.9</c:v>
                </c:pt>
                <c:pt idx="21484">
                  <c:v>1412.4</c:v>
                </c:pt>
                <c:pt idx="21485">
                  <c:v>1415.4</c:v>
                </c:pt>
                <c:pt idx="21486">
                  <c:v>1407</c:v>
                </c:pt>
                <c:pt idx="21487">
                  <c:v>1418</c:v>
                </c:pt>
                <c:pt idx="21488">
                  <c:v>1416.5</c:v>
                </c:pt>
                <c:pt idx="21489">
                  <c:v>1412</c:v>
                </c:pt>
                <c:pt idx="21490">
                  <c:v>1411.4</c:v>
                </c:pt>
                <c:pt idx="21491">
                  <c:v>1411.2</c:v>
                </c:pt>
                <c:pt idx="21492">
                  <c:v>1409.5</c:v>
                </c:pt>
                <c:pt idx="21493">
                  <c:v>1414.2</c:v>
                </c:pt>
                <c:pt idx="21494">
                  <c:v>1414.4</c:v>
                </c:pt>
                <c:pt idx="21495">
                  <c:v>1404.4</c:v>
                </c:pt>
                <c:pt idx="21496">
                  <c:v>1410.9</c:v>
                </c:pt>
                <c:pt idx="21497">
                  <c:v>1407.1</c:v>
                </c:pt>
                <c:pt idx="21498">
                  <c:v>1410.6</c:v>
                </c:pt>
                <c:pt idx="21499">
                  <c:v>1412.8</c:v>
                </c:pt>
                <c:pt idx="21500">
                  <c:v>1411.1</c:v>
                </c:pt>
                <c:pt idx="21501">
                  <c:v>1414.7</c:v>
                </c:pt>
                <c:pt idx="21502">
                  <c:v>1414.6</c:v>
                </c:pt>
                <c:pt idx="21503">
                  <c:v>1409.3</c:v>
                </c:pt>
                <c:pt idx="21504">
                  <c:v>1411.2</c:v>
                </c:pt>
                <c:pt idx="21505">
                  <c:v>1406</c:v>
                </c:pt>
                <c:pt idx="21506">
                  <c:v>1412.5</c:v>
                </c:pt>
                <c:pt idx="21507">
                  <c:v>1408.9</c:v>
                </c:pt>
                <c:pt idx="21508">
                  <c:v>1411.6</c:v>
                </c:pt>
                <c:pt idx="21509">
                  <c:v>1407.1</c:v>
                </c:pt>
                <c:pt idx="21510">
                  <c:v>1410.9</c:v>
                </c:pt>
                <c:pt idx="21511">
                  <c:v>1408.2</c:v>
                </c:pt>
                <c:pt idx="21512">
                  <c:v>1409.7</c:v>
                </c:pt>
                <c:pt idx="21513">
                  <c:v>1402.8</c:v>
                </c:pt>
                <c:pt idx="21514">
                  <c:v>1408.3</c:v>
                </c:pt>
                <c:pt idx="21515">
                  <c:v>1401.5</c:v>
                </c:pt>
                <c:pt idx="21516">
                  <c:v>1410.5</c:v>
                </c:pt>
                <c:pt idx="21517">
                  <c:v>1410.4</c:v>
                </c:pt>
                <c:pt idx="21518">
                  <c:v>1404.7</c:v>
                </c:pt>
                <c:pt idx="21519">
                  <c:v>1408.5</c:v>
                </c:pt>
                <c:pt idx="21520">
                  <c:v>1407.1</c:v>
                </c:pt>
                <c:pt idx="21521">
                  <c:v>1410.6</c:v>
                </c:pt>
                <c:pt idx="21522">
                  <c:v>1409.7</c:v>
                </c:pt>
                <c:pt idx="21523">
                  <c:v>1403.6</c:v>
                </c:pt>
                <c:pt idx="21524">
                  <c:v>1410.2</c:v>
                </c:pt>
                <c:pt idx="21525">
                  <c:v>1409.8</c:v>
                </c:pt>
                <c:pt idx="21526">
                  <c:v>1404.6</c:v>
                </c:pt>
                <c:pt idx="21527">
                  <c:v>1409.5</c:v>
                </c:pt>
                <c:pt idx="21528">
                  <c:v>1404.7</c:v>
                </c:pt>
                <c:pt idx="21529">
                  <c:v>1398.6</c:v>
                </c:pt>
                <c:pt idx="21530">
                  <c:v>1408.1</c:v>
                </c:pt>
                <c:pt idx="21531">
                  <c:v>1405</c:v>
                </c:pt>
                <c:pt idx="21532">
                  <c:v>1408.1</c:v>
                </c:pt>
                <c:pt idx="21533">
                  <c:v>1408.7</c:v>
                </c:pt>
                <c:pt idx="21534">
                  <c:v>1407</c:v>
                </c:pt>
                <c:pt idx="21535">
                  <c:v>1400</c:v>
                </c:pt>
                <c:pt idx="21536">
                  <c:v>1406.3</c:v>
                </c:pt>
                <c:pt idx="21537">
                  <c:v>1403.5</c:v>
                </c:pt>
                <c:pt idx="21538">
                  <c:v>1407.4</c:v>
                </c:pt>
                <c:pt idx="21539">
                  <c:v>1400.7</c:v>
                </c:pt>
                <c:pt idx="21540">
                  <c:v>1404.7</c:v>
                </c:pt>
                <c:pt idx="21541">
                  <c:v>1403.9</c:v>
                </c:pt>
                <c:pt idx="21542">
                  <c:v>1403.5</c:v>
                </c:pt>
                <c:pt idx="21543">
                  <c:v>1395.9</c:v>
                </c:pt>
                <c:pt idx="21544">
                  <c:v>1403.6</c:v>
                </c:pt>
                <c:pt idx="21545">
                  <c:v>1400.7</c:v>
                </c:pt>
                <c:pt idx="21546">
                  <c:v>1405.4</c:v>
                </c:pt>
                <c:pt idx="21547">
                  <c:v>1405.4</c:v>
                </c:pt>
                <c:pt idx="21548">
                  <c:v>1399.4</c:v>
                </c:pt>
                <c:pt idx="21549">
                  <c:v>1403.7</c:v>
                </c:pt>
                <c:pt idx="21550">
                  <c:v>1404.9</c:v>
                </c:pt>
                <c:pt idx="21551">
                  <c:v>1392.5</c:v>
                </c:pt>
                <c:pt idx="21552">
                  <c:v>1405.9</c:v>
                </c:pt>
                <c:pt idx="21553">
                  <c:v>1403.2</c:v>
                </c:pt>
                <c:pt idx="21554">
                  <c:v>1395.6</c:v>
                </c:pt>
                <c:pt idx="21555">
                  <c:v>1402.9</c:v>
                </c:pt>
                <c:pt idx="21556">
                  <c:v>1405</c:v>
                </c:pt>
                <c:pt idx="21557">
                  <c:v>1402.4</c:v>
                </c:pt>
                <c:pt idx="21558">
                  <c:v>1400</c:v>
                </c:pt>
                <c:pt idx="21559">
                  <c:v>1404.4</c:v>
                </c:pt>
                <c:pt idx="21560">
                  <c:v>1399.1</c:v>
                </c:pt>
                <c:pt idx="21561">
                  <c:v>1405.2</c:v>
                </c:pt>
                <c:pt idx="21562">
                  <c:v>1404.7</c:v>
                </c:pt>
                <c:pt idx="21563">
                  <c:v>1401.9</c:v>
                </c:pt>
                <c:pt idx="21564">
                  <c:v>1396.3</c:v>
                </c:pt>
                <c:pt idx="21565">
                  <c:v>1392.8</c:v>
                </c:pt>
                <c:pt idx="21566">
                  <c:v>1400.8</c:v>
                </c:pt>
                <c:pt idx="21567">
                  <c:v>1397.7</c:v>
                </c:pt>
                <c:pt idx="21568">
                  <c:v>1403.4</c:v>
                </c:pt>
                <c:pt idx="21569">
                  <c:v>1401.6</c:v>
                </c:pt>
                <c:pt idx="21570">
                  <c:v>1393.5</c:v>
                </c:pt>
                <c:pt idx="21571">
                  <c:v>1403.8</c:v>
                </c:pt>
                <c:pt idx="21572">
                  <c:v>1400.8</c:v>
                </c:pt>
                <c:pt idx="21573">
                  <c:v>1394.9</c:v>
                </c:pt>
                <c:pt idx="21574">
                  <c:v>1401.7</c:v>
                </c:pt>
                <c:pt idx="21575">
                  <c:v>1396.5</c:v>
                </c:pt>
                <c:pt idx="21576">
                  <c:v>1400</c:v>
                </c:pt>
                <c:pt idx="21577">
                  <c:v>1397</c:v>
                </c:pt>
                <c:pt idx="21578">
                  <c:v>1400.8</c:v>
                </c:pt>
                <c:pt idx="21579">
                  <c:v>1397.9</c:v>
                </c:pt>
                <c:pt idx="21580">
                  <c:v>1391.9</c:v>
                </c:pt>
                <c:pt idx="21581">
                  <c:v>1396.9</c:v>
                </c:pt>
                <c:pt idx="21582">
                  <c:v>1400.3</c:v>
                </c:pt>
                <c:pt idx="21583">
                  <c:v>1399.3</c:v>
                </c:pt>
                <c:pt idx="21584">
                  <c:v>1390.5</c:v>
                </c:pt>
                <c:pt idx="21585">
                  <c:v>1400</c:v>
                </c:pt>
                <c:pt idx="21586">
                  <c:v>1398.9</c:v>
                </c:pt>
                <c:pt idx="21587">
                  <c:v>1399</c:v>
                </c:pt>
                <c:pt idx="21588">
                  <c:v>1396.7</c:v>
                </c:pt>
                <c:pt idx="21589">
                  <c:v>1398.3</c:v>
                </c:pt>
                <c:pt idx="21590">
                  <c:v>1397.2</c:v>
                </c:pt>
                <c:pt idx="21591">
                  <c:v>1387.5</c:v>
                </c:pt>
                <c:pt idx="21592">
                  <c:v>1380.5</c:v>
                </c:pt>
                <c:pt idx="21593">
                  <c:v>1398.3</c:v>
                </c:pt>
                <c:pt idx="21594">
                  <c:v>1397.9</c:v>
                </c:pt>
                <c:pt idx="21595">
                  <c:v>1392.8</c:v>
                </c:pt>
                <c:pt idx="21596">
                  <c:v>1387.2</c:v>
                </c:pt>
                <c:pt idx="21597">
                  <c:v>1391</c:v>
                </c:pt>
                <c:pt idx="21598">
                  <c:v>1394</c:v>
                </c:pt>
                <c:pt idx="21599">
                  <c:v>1389.4</c:v>
                </c:pt>
                <c:pt idx="21600">
                  <c:v>1394.4</c:v>
                </c:pt>
                <c:pt idx="21601">
                  <c:v>1391.9</c:v>
                </c:pt>
                <c:pt idx="21602">
                  <c:v>1394.4</c:v>
                </c:pt>
                <c:pt idx="21603">
                  <c:v>1391.6</c:v>
                </c:pt>
                <c:pt idx="21604">
                  <c:v>1387.2</c:v>
                </c:pt>
                <c:pt idx="21605">
                  <c:v>1396</c:v>
                </c:pt>
                <c:pt idx="21606">
                  <c:v>1390.9</c:v>
                </c:pt>
                <c:pt idx="21607">
                  <c:v>1393.2</c:v>
                </c:pt>
                <c:pt idx="21608">
                  <c:v>1388.2</c:v>
                </c:pt>
                <c:pt idx="21609">
                  <c:v>1388.1</c:v>
                </c:pt>
                <c:pt idx="21610">
                  <c:v>1394.7</c:v>
                </c:pt>
                <c:pt idx="21611">
                  <c:v>1391.1</c:v>
                </c:pt>
                <c:pt idx="21612">
                  <c:v>1380.9</c:v>
                </c:pt>
                <c:pt idx="21613">
                  <c:v>1393.4</c:v>
                </c:pt>
                <c:pt idx="21614">
                  <c:v>1392.7</c:v>
                </c:pt>
                <c:pt idx="21615">
                  <c:v>1392.9</c:v>
                </c:pt>
                <c:pt idx="21616">
                  <c:v>1392.1</c:v>
                </c:pt>
                <c:pt idx="21617">
                  <c:v>1392.1</c:v>
                </c:pt>
                <c:pt idx="21618">
                  <c:v>1392.4</c:v>
                </c:pt>
                <c:pt idx="21619">
                  <c:v>1389.1</c:v>
                </c:pt>
                <c:pt idx="21620">
                  <c:v>1394.6</c:v>
                </c:pt>
                <c:pt idx="21621">
                  <c:v>1393.2</c:v>
                </c:pt>
                <c:pt idx="21622">
                  <c:v>1389.3</c:v>
                </c:pt>
                <c:pt idx="21623">
                  <c:v>1387.9</c:v>
                </c:pt>
                <c:pt idx="21624">
                  <c:v>1393.7</c:v>
                </c:pt>
                <c:pt idx="21625">
                  <c:v>1396</c:v>
                </c:pt>
                <c:pt idx="21626">
                  <c:v>1390.4</c:v>
                </c:pt>
                <c:pt idx="21627">
                  <c:v>1393.9</c:v>
                </c:pt>
                <c:pt idx="21628">
                  <c:v>1394.2</c:v>
                </c:pt>
                <c:pt idx="21629">
                  <c:v>1391.6</c:v>
                </c:pt>
                <c:pt idx="21630">
                  <c:v>1391.1</c:v>
                </c:pt>
                <c:pt idx="21631">
                  <c:v>1393.2</c:v>
                </c:pt>
                <c:pt idx="21632">
                  <c:v>1392.2</c:v>
                </c:pt>
                <c:pt idx="21633">
                  <c:v>1394.5</c:v>
                </c:pt>
                <c:pt idx="21634">
                  <c:v>1395.3</c:v>
                </c:pt>
                <c:pt idx="21635">
                  <c:v>1397.5</c:v>
                </c:pt>
                <c:pt idx="21636">
                  <c:v>1397.4</c:v>
                </c:pt>
                <c:pt idx="21637">
                  <c:v>1400.2</c:v>
                </c:pt>
                <c:pt idx="21638">
                  <c:v>1399.7</c:v>
                </c:pt>
                <c:pt idx="21639">
                  <c:v>1399.4</c:v>
                </c:pt>
                <c:pt idx="21640">
                  <c:v>1400.2</c:v>
                </c:pt>
                <c:pt idx="21641">
                  <c:v>1399.3</c:v>
                </c:pt>
                <c:pt idx="21642">
                  <c:v>1398.6</c:v>
                </c:pt>
                <c:pt idx="21643">
                  <c:v>1397.8</c:v>
                </c:pt>
                <c:pt idx="21644">
                  <c:v>1396.9</c:v>
                </c:pt>
                <c:pt idx="21645">
                  <c:v>1400.7</c:v>
                </c:pt>
                <c:pt idx="21646">
                  <c:v>1400.8</c:v>
                </c:pt>
                <c:pt idx="21647">
                  <c:v>1401.6</c:v>
                </c:pt>
                <c:pt idx="21648">
                  <c:v>1400.8</c:v>
                </c:pt>
                <c:pt idx="21649">
                  <c:v>1400.3</c:v>
                </c:pt>
                <c:pt idx="21650">
                  <c:v>1400.4</c:v>
                </c:pt>
                <c:pt idx="21651">
                  <c:v>1400.3</c:v>
                </c:pt>
                <c:pt idx="21652">
                  <c:v>1400.3</c:v>
                </c:pt>
                <c:pt idx="21653">
                  <c:v>1400.7</c:v>
                </c:pt>
                <c:pt idx="21654">
                  <c:v>1400.4</c:v>
                </c:pt>
                <c:pt idx="21655">
                  <c:v>1400.2</c:v>
                </c:pt>
                <c:pt idx="21656">
                  <c:v>1400.5</c:v>
                </c:pt>
                <c:pt idx="21657">
                  <c:v>1397.8</c:v>
                </c:pt>
                <c:pt idx="21658">
                  <c:v>1398.8</c:v>
                </c:pt>
                <c:pt idx="21659">
                  <c:v>1399.2</c:v>
                </c:pt>
                <c:pt idx="21660">
                  <c:v>1400.5</c:v>
                </c:pt>
                <c:pt idx="21661">
                  <c:v>1400.7</c:v>
                </c:pt>
                <c:pt idx="21662">
                  <c:v>1396.7</c:v>
                </c:pt>
                <c:pt idx="21663">
                  <c:v>1398.2</c:v>
                </c:pt>
                <c:pt idx="21664">
                  <c:v>1400</c:v>
                </c:pt>
                <c:pt idx="21665">
                  <c:v>1399.5</c:v>
                </c:pt>
                <c:pt idx="21666">
                  <c:v>1397</c:v>
                </c:pt>
                <c:pt idx="21667">
                  <c:v>1398.2</c:v>
                </c:pt>
                <c:pt idx="21668">
                  <c:v>1399.2</c:v>
                </c:pt>
                <c:pt idx="21669">
                  <c:v>1394.9</c:v>
                </c:pt>
                <c:pt idx="21670">
                  <c:v>1397</c:v>
                </c:pt>
                <c:pt idx="21671">
                  <c:v>1397</c:v>
                </c:pt>
                <c:pt idx="21672">
                  <c:v>1397.4</c:v>
                </c:pt>
                <c:pt idx="21673">
                  <c:v>1393.2</c:v>
                </c:pt>
                <c:pt idx="21674">
                  <c:v>1395.3</c:v>
                </c:pt>
                <c:pt idx="21675">
                  <c:v>1395.8</c:v>
                </c:pt>
                <c:pt idx="21676">
                  <c:v>1395.8</c:v>
                </c:pt>
                <c:pt idx="21677">
                  <c:v>1394</c:v>
                </c:pt>
                <c:pt idx="21678">
                  <c:v>1395.3</c:v>
                </c:pt>
                <c:pt idx="21679">
                  <c:v>1396.2</c:v>
                </c:pt>
                <c:pt idx="21680">
                  <c:v>1393.1</c:v>
                </c:pt>
                <c:pt idx="21681">
                  <c:v>1395</c:v>
                </c:pt>
                <c:pt idx="21682">
                  <c:v>1394.6</c:v>
                </c:pt>
                <c:pt idx="21683">
                  <c:v>1390.4</c:v>
                </c:pt>
                <c:pt idx="21684">
                  <c:v>1391.9</c:v>
                </c:pt>
                <c:pt idx="21685">
                  <c:v>1392.2</c:v>
                </c:pt>
                <c:pt idx="21686">
                  <c:v>1392.6</c:v>
                </c:pt>
                <c:pt idx="21687">
                  <c:v>1389.8</c:v>
                </c:pt>
                <c:pt idx="21688">
                  <c:v>1391.6</c:v>
                </c:pt>
                <c:pt idx="21689">
                  <c:v>1392.4</c:v>
                </c:pt>
                <c:pt idx="21690">
                  <c:v>1392.4</c:v>
                </c:pt>
                <c:pt idx="21691">
                  <c:v>1389.5</c:v>
                </c:pt>
                <c:pt idx="21692">
                  <c:v>1389.9</c:v>
                </c:pt>
                <c:pt idx="21693">
                  <c:v>1390.9</c:v>
                </c:pt>
                <c:pt idx="21694">
                  <c:v>1388.3</c:v>
                </c:pt>
                <c:pt idx="21695">
                  <c:v>1389.2</c:v>
                </c:pt>
                <c:pt idx="21696">
                  <c:v>1389.1</c:v>
                </c:pt>
                <c:pt idx="21697">
                  <c:v>1384.7</c:v>
                </c:pt>
                <c:pt idx="21698">
                  <c:v>1386</c:v>
                </c:pt>
                <c:pt idx="21699">
                  <c:v>1387.3</c:v>
                </c:pt>
                <c:pt idx="21700">
                  <c:v>1386.8</c:v>
                </c:pt>
                <c:pt idx="21701">
                  <c:v>1385.7</c:v>
                </c:pt>
                <c:pt idx="21702">
                  <c:v>1387.3</c:v>
                </c:pt>
                <c:pt idx="21703">
                  <c:v>1388.8</c:v>
                </c:pt>
                <c:pt idx="21704">
                  <c:v>1386.5</c:v>
                </c:pt>
                <c:pt idx="21705">
                  <c:v>1388.3</c:v>
                </c:pt>
                <c:pt idx="21706">
                  <c:v>1390.2</c:v>
                </c:pt>
                <c:pt idx="21707">
                  <c:v>1390</c:v>
                </c:pt>
                <c:pt idx="21708">
                  <c:v>1387.1</c:v>
                </c:pt>
                <c:pt idx="21709">
                  <c:v>1389</c:v>
                </c:pt>
                <c:pt idx="21710">
                  <c:v>1390.7</c:v>
                </c:pt>
                <c:pt idx="21711">
                  <c:v>1386.9</c:v>
                </c:pt>
                <c:pt idx="21712">
                  <c:v>1390</c:v>
                </c:pt>
                <c:pt idx="21713">
                  <c:v>1390.7</c:v>
                </c:pt>
                <c:pt idx="21714">
                  <c:v>1387.4</c:v>
                </c:pt>
                <c:pt idx="21715">
                  <c:v>1390.4</c:v>
                </c:pt>
                <c:pt idx="21716">
                  <c:v>1391.2</c:v>
                </c:pt>
                <c:pt idx="21717">
                  <c:v>1389.9</c:v>
                </c:pt>
                <c:pt idx="21718">
                  <c:v>1391.2</c:v>
                </c:pt>
                <c:pt idx="21719">
                  <c:v>1388.6</c:v>
                </c:pt>
                <c:pt idx="21720">
                  <c:v>1388.3</c:v>
                </c:pt>
                <c:pt idx="21721">
                  <c:v>1388.7</c:v>
                </c:pt>
                <c:pt idx="21722">
                  <c:v>1386.3</c:v>
                </c:pt>
                <c:pt idx="21723">
                  <c:v>1388.7</c:v>
                </c:pt>
                <c:pt idx="21724">
                  <c:v>1388.3</c:v>
                </c:pt>
                <c:pt idx="21725">
                  <c:v>1385.8</c:v>
                </c:pt>
                <c:pt idx="21726">
                  <c:v>1386.6</c:v>
                </c:pt>
                <c:pt idx="21727">
                  <c:v>1383</c:v>
                </c:pt>
                <c:pt idx="21728">
                  <c:v>1384.2</c:v>
                </c:pt>
                <c:pt idx="21729">
                  <c:v>1385.3</c:v>
                </c:pt>
                <c:pt idx="21730">
                  <c:v>1382.2</c:v>
                </c:pt>
                <c:pt idx="21731">
                  <c:v>1384.1</c:v>
                </c:pt>
                <c:pt idx="21732">
                  <c:v>1381.5</c:v>
                </c:pt>
                <c:pt idx="21733">
                  <c:v>1383</c:v>
                </c:pt>
                <c:pt idx="21734">
                  <c:v>1384.4</c:v>
                </c:pt>
                <c:pt idx="21735">
                  <c:v>1382.8</c:v>
                </c:pt>
                <c:pt idx="21736">
                  <c:v>1385</c:v>
                </c:pt>
                <c:pt idx="21737">
                  <c:v>1381.5</c:v>
                </c:pt>
                <c:pt idx="21738">
                  <c:v>1383.7</c:v>
                </c:pt>
                <c:pt idx="21739">
                  <c:v>1381.5</c:v>
                </c:pt>
                <c:pt idx="21740">
                  <c:v>1383.7</c:v>
                </c:pt>
                <c:pt idx="21741">
                  <c:v>1382.5</c:v>
                </c:pt>
                <c:pt idx="21742">
                  <c:v>1383.3</c:v>
                </c:pt>
                <c:pt idx="21743">
                  <c:v>1382.4</c:v>
                </c:pt>
                <c:pt idx="21744">
                  <c:v>1384.5</c:v>
                </c:pt>
                <c:pt idx="21745">
                  <c:v>1382.1</c:v>
                </c:pt>
                <c:pt idx="21746">
                  <c:v>1378.7</c:v>
                </c:pt>
                <c:pt idx="21747">
                  <c:v>1382.1</c:v>
                </c:pt>
                <c:pt idx="21748">
                  <c:v>1380</c:v>
                </c:pt>
                <c:pt idx="21749">
                  <c:v>1382.4</c:v>
                </c:pt>
                <c:pt idx="21750">
                  <c:v>1382.7</c:v>
                </c:pt>
                <c:pt idx="21751">
                  <c:v>1380.4</c:v>
                </c:pt>
                <c:pt idx="21752">
                  <c:v>1382.9</c:v>
                </c:pt>
                <c:pt idx="21753">
                  <c:v>1381.5</c:v>
                </c:pt>
                <c:pt idx="21754">
                  <c:v>1383.2</c:v>
                </c:pt>
                <c:pt idx="21755">
                  <c:v>1381.7</c:v>
                </c:pt>
                <c:pt idx="21756">
                  <c:v>1381</c:v>
                </c:pt>
                <c:pt idx="21757">
                  <c:v>1382.7</c:v>
                </c:pt>
                <c:pt idx="21758">
                  <c:v>1382</c:v>
                </c:pt>
                <c:pt idx="21759">
                  <c:v>1382</c:v>
                </c:pt>
                <c:pt idx="21760">
                  <c:v>1381.7</c:v>
                </c:pt>
                <c:pt idx="21761">
                  <c:v>1381.7</c:v>
                </c:pt>
                <c:pt idx="21762">
                  <c:v>1379.6</c:v>
                </c:pt>
                <c:pt idx="21763">
                  <c:v>1376.3</c:v>
                </c:pt>
                <c:pt idx="21764">
                  <c:v>1380.1</c:v>
                </c:pt>
                <c:pt idx="21765">
                  <c:v>1380</c:v>
                </c:pt>
                <c:pt idx="21766">
                  <c:v>1380</c:v>
                </c:pt>
                <c:pt idx="21767">
                  <c:v>1379.7</c:v>
                </c:pt>
                <c:pt idx="21768">
                  <c:v>1378.8</c:v>
                </c:pt>
                <c:pt idx="21769">
                  <c:v>1376.7</c:v>
                </c:pt>
                <c:pt idx="21770">
                  <c:v>1374.1</c:v>
                </c:pt>
                <c:pt idx="21771">
                  <c:v>1377.9</c:v>
                </c:pt>
                <c:pt idx="21772">
                  <c:v>1377.1</c:v>
                </c:pt>
                <c:pt idx="21773">
                  <c:v>1377.9</c:v>
                </c:pt>
                <c:pt idx="21774">
                  <c:v>1376.2</c:v>
                </c:pt>
                <c:pt idx="21775">
                  <c:v>1373.7</c:v>
                </c:pt>
                <c:pt idx="21776">
                  <c:v>1377.5</c:v>
                </c:pt>
                <c:pt idx="21777">
                  <c:v>1376.6</c:v>
                </c:pt>
                <c:pt idx="21778">
                  <c:v>1376.6</c:v>
                </c:pt>
                <c:pt idx="21779">
                  <c:v>1374.9</c:v>
                </c:pt>
                <c:pt idx="21780">
                  <c:v>1371.4</c:v>
                </c:pt>
                <c:pt idx="21781">
                  <c:v>1375.3</c:v>
                </c:pt>
                <c:pt idx="21782">
                  <c:v>1375.8</c:v>
                </c:pt>
                <c:pt idx="21783">
                  <c:v>1373.8</c:v>
                </c:pt>
                <c:pt idx="21784">
                  <c:v>1371.8</c:v>
                </c:pt>
                <c:pt idx="21785">
                  <c:v>1373.8</c:v>
                </c:pt>
                <c:pt idx="21786">
                  <c:v>1374.3</c:v>
                </c:pt>
                <c:pt idx="21787">
                  <c:v>1373.5</c:v>
                </c:pt>
                <c:pt idx="21788">
                  <c:v>1371</c:v>
                </c:pt>
                <c:pt idx="21789">
                  <c:v>1373.8</c:v>
                </c:pt>
                <c:pt idx="21790">
                  <c:v>1374.7</c:v>
                </c:pt>
                <c:pt idx="21791">
                  <c:v>1373</c:v>
                </c:pt>
                <c:pt idx="21792">
                  <c:v>1371</c:v>
                </c:pt>
                <c:pt idx="21793">
                  <c:v>1374.3</c:v>
                </c:pt>
                <c:pt idx="21794">
                  <c:v>1373.9</c:v>
                </c:pt>
                <c:pt idx="21795">
                  <c:v>1373</c:v>
                </c:pt>
                <c:pt idx="21796">
                  <c:v>1369.3</c:v>
                </c:pt>
                <c:pt idx="21797">
                  <c:v>1374.6</c:v>
                </c:pt>
                <c:pt idx="21798">
                  <c:v>1373.7</c:v>
                </c:pt>
                <c:pt idx="21799">
                  <c:v>1371.7</c:v>
                </c:pt>
                <c:pt idx="21800">
                  <c:v>1374.2</c:v>
                </c:pt>
                <c:pt idx="21801">
                  <c:v>1374.6</c:v>
                </c:pt>
                <c:pt idx="21802">
                  <c:v>1373.3</c:v>
                </c:pt>
                <c:pt idx="21803">
                  <c:v>1370</c:v>
                </c:pt>
                <c:pt idx="21804">
                  <c:v>1374.5</c:v>
                </c:pt>
                <c:pt idx="21805">
                  <c:v>1372.9</c:v>
                </c:pt>
                <c:pt idx="21806">
                  <c:v>1374.6</c:v>
                </c:pt>
                <c:pt idx="21807">
                  <c:v>1373.8</c:v>
                </c:pt>
                <c:pt idx="21808">
                  <c:v>1372.5</c:v>
                </c:pt>
                <c:pt idx="21809">
                  <c:v>1370.1</c:v>
                </c:pt>
                <c:pt idx="21810">
                  <c:v>1374.2</c:v>
                </c:pt>
                <c:pt idx="21811">
                  <c:v>1373.9</c:v>
                </c:pt>
                <c:pt idx="21812">
                  <c:v>1370.5</c:v>
                </c:pt>
                <c:pt idx="21813">
                  <c:v>1373.9</c:v>
                </c:pt>
                <c:pt idx="21814">
                  <c:v>1373.9</c:v>
                </c:pt>
                <c:pt idx="21815">
                  <c:v>1375.1</c:v>
                </c:pt>
                <c:pt idx="21816">
                  <c:v>1375.1</c:v>
                </c:pt>
                <c:pt idx="21817">
                  <c:v>1372.6</c:v>
                </c:pt>
                <c:pt idx="21818">
                  <c:v>1375.5</c:v>
                </c:pt>
                <c:pt idx="21819">
                  <c:v>1374.7</c:v>
                </c:pt>
                <c:pt idx="21820">
                  <c:v>1373</c:v>
                </c:pt>
                <c:pt idx="21821">
                  <c:v>1375.1</c:v>
                </c:pt>
                <c:pt idx="21822">
                  <c:v>1375</c:v>
                </c:pt>
                <c:pt idx="21823">
                  <c:v>1373.5</c:v>
                </c:pt>
                <c:pt idx="21824">
                  <c:v>1375.5</c:v>
                </c:pt>
                <c:pt idx="21825">
                  <c:v>1375.9</c:v>
                </c:pt>
                <c:pt idx="21826">
                  <c:v>1373</c:v>
                </c:pt>
                <c:pt idx="21827">
                  <c:v>1375.6</c:v>
                </c:pt>
                <c:pt idx="21828">
                  <c:v>1373.9</c:v>
                </c:pt>
                <c:pt idx="21829">
                  <c:v>1372.3</c:v>
                </c:pt>
                <c:pt idx="21830">
                  <c:v>1373.8</c:v>
                </c:pt>
                <c:pt idx="21831">
                  <c:v>1373.8</c:v>
                </c:pt>
                <c:pt idx="21832">
                  <c:v>1371.3</c:v>
                </c:pt>
                <c:pt idx="21833">
                  <c:v>1373.4</c:v>
                </c:pt>
                <c:pt idx="21834">
                  <c:v>1372.1</c:v>
                </c:pt>
                <c:pt idx="21835">
                  <c:v>1368.5</c:v>
                </c:pt>
                <c:pt idx="21836">
                  <c:v>1373</c:v>
                </c:pt>
                <c:pt idx="21837">
                  <c:v>1371.8</c:v>
                </c:pt>
                <c:pt idx="21838">
                  <c:v>1375.9</c:v>
                </c:pt>
                <c:pt idx="21839">
                  <c:v>1373.4</c:v>
                </c:pt>
                <c:pt idx="21840">
                  <c:v>1371.3</c:v>
                </c:pt>
                <c:pt idx="21841">
                  <c:v>1373.9</c:v>
                </c:pt>
                <c:pt idx="21842">
                  <c:v>1374.2</c:v>
                </c:pt>
                <c:pt idx="21843">
                  <c:v>1371.8</c:v>
                </c:pt>
                <c:pt idx="21844">
                  <c:v>1374.7</c:v>
                </c:pt>
                <c:pt idx="21845">
                  <c:v>1374.6</c:v>
                </c:pt>
                <c:pt idx="21846">
                  <c:v>1373.7</c:v>
                </c:pt>
                <c:pt idx="21847">
                  <c:v>1372.4</c:v>
                </c:pt>
                <c:pt idx="21848">
                  <c:v>1374.6</c:v>
                </c:pt>
                <c:pt idx="21849">
                  <c:v>1375.2</c:v>
                </c:pt>
                <c:pt idx="21850">
                  <c:v>1374.9</c:v>
                </c:pt>
                <c:pt idx="21851">
                  <c:v>1372.3</c:v>
                </c:pt>
                <c:pt idx="21852">
                  <c:v>1373.6</c:v>
                </c:pt>
                <c:pt idx="21853">
                  <c:v>1373.6</c:v>
                </c:pt>
                <c:pt idx="21854">
                  <c:v>1373.5</c:v>
                </c:pt>
                <c:pt idx="21855">
                  <c:v>1372.2</c:v>
                </c:pt>
                <c:pt idx="21856">
                  <c:v>1374.1</c:v>
                </c:pt>
                <c:pt idx="21857">
                  <c:v>1374.1</c:v>
                </c:pt>
                <c:pt idx="21858">
                  <c:v>1373.8</c:v>
                </c:pt>
                <c:pt idx="21859">
                  <c:v>1373.3</c:v>
                </c:pt>
                <c:pt idx="21860">
                  <c:v>1372</c:v>
                </c:pt>
                <c:pt idx="21861">
                  <c:v>1373.3</c:v>
                </c:pt>
                <c:pt idx="21862">
                  <c:v>1373.3</c:v>
                </c:pt>
                <c:pt idx="21863">
                  <c:v>1373.3</c:v>
                </c:pt>
                <c:pt idx="21864">
                  <c:v>1371.6</c:v>
                </c:pt>
                <c:pt idx="21865">
                  <c:v>1369.5</c:v>
                </c:pt>
                <c:pt idx="21866">
                  <c:v>1372.1</c:v>
                </c:pt>
                <c:pt idx="21867">
                  <c:v>1372.4</c:v>
                </c:pt>
                <c:pt idx="21868">
                  <c:v>1373</c:v>
                </c:pt>
                <c:pt idx="21869">
                  <c:v>1372</c:v>
                </c:pt>
                <c:pt idx="21870">
                  <c:v>1369.4</c:v>
                </c:pt>
                <c:pt idx="21871">
                  <c:v>1371.3</c:v>
                </c:pt>
                <c:pt idx="21872">
                  <c:v>1372.3</c:v>
                </c:pt>
                <c:pt idx="21873">
                  <c:v>1372.3</c:v>
                </c:pt>
                <c:pt idx="21874">
                  <c:v>1372</c:v>
                </c:pt>
                <c:pt idx="21875">
                  <c:v>1371</c:v>
                </c:pt>
                <c:pt idx="21876">
                  <c:v>1367.8</c:v>
                </c:pt>
                <c:pt idx="21877">
                  <c:v>1371.6</c:v>
                </c:pt>
                <c:pt idx="21878">
                  <c:v>1370.8</c:v>
                </c:pt>
                <c:pt idx="21879">
                  <c:v>1370.9</c:v>
                </c:pt>
                <c:pt idx="21880">
                  <c:v>1370.7</c:v>
                </c:pt>
                <c:pt idx="21881">
                  <c:v>1370.1</c:v>
                </c:pt>
                <c:pt idx="21882">
                  <c:v>1369.2</c:v>
                </c:pt>
                <c:pt idx="21883">
                  <c:v>1367.1</c:v>
                </c:pt>
                <c:pt idx="21884">
                  <c:v>1370.1</c:v>
                </c:pt>
                <c:pt idx="21885">
                  <c:v>1370.8</c:v>
                </c:pt>
                <c:pt idx="21886">
                  <c:v>1370.8</c:v>
                </c:pt>
                <c:pt idx="21887">
                  <c:v>1369.6</c:v>
                </c:pt>
                <c:pt idx="21888">
                  <c:v>1368</c:v>
                </c:pt>
                <c:pt idx="21889">
                  <c:v>1366.3</c:v>
                </c:pt>
                <c:pt idx="21890">
                  <c:v>1368.8</c:v>
                </c:pt>
                <c:pt idx="21891">
                  <c:v>1368.4</c:v>
                </c:pt>
                <c:pt idx="21892">
                  <c:v>1368.4</c:v>
                </c:pt>
                <c:pt idx="21893">
                  <c:v>1368.7</c:v>
                </c:pt>
                <c:pt idx="21894">
                  <c:v>1367.1</c:v>
                </c:pt>
                <c:pt idx="21895">
                  <c:v>1366.2</c:v>
                </c:pt>
                <c:pt idx="21896">
                  <c:v>1364.2</c:v>
                </c:pt>
                <c:pt idx="21897">
                  <c:v>1368.6</c:v>
                </c:pt>
                <c:pt idx="21898">
                  <c:v>1368.2</c:v>
                </c:pt>
                <c:pt idx="21899">
                  <c:v>1367.8</c:v>
                </c:pt>
                <c:pt idx="21900">
                  <c:v>1367.3</c:v>
                </c:pt>
                <c:pt idx="21901">
                  <c:v>1365.3</c:v>
                </c:pt>
                <c:pt idx="21902">
                  <c:v>1363.3</c:v>
                </c:pt>
                <c:pt idx="21903">
                  <c:v>1367.2</c:v>
                </c:pt>
                <c:pt idx="21904">
                  <c:v>1366.4</c:v>
                </c:pt>
                <c:pt idx="21905">
                  <c:v>1366.3</c:v>
                </c:pt>
                <c:pt idx="21906">
                  <c:v>1365.9</c:v>
                </c:pt>
                <c:pt idx="21907">
                  <c:v>1364.7</c:v>
                </c:pt>
                <c:pt idx="21908">
                  <c:v>1362.7</c:v>
                </c:pt>
                <c:pt idx="21909">
                  <c:v>1366.3</c:v>
                </c:pt>
                <c:pt idx="21910">
                  <c:v>1367.2</c:v>
                </c:pt>
                <c:pt idx="21911">
                  <c:v>1366</c:v>
                </c:pt>
                <c:pt idx="21912">
                  <c:v>1364.7</c:v>
                </c:pt>
                <c:pt idx="21913">
                  <c:v>1363.4</c:v>
                </c:pt>
                <c:pt idx="21914">
                  <c:v>1365.5</c:v>
                </c:pt>
                <c:pt idx="21915">
                  <c:v>1365.2</c:v>
                </c:pt>
                <c:pt idx="21916">
                  <c:v>1365.1</c:v>
                </c:pt>
                <c:pt idx="21917">
                  <c:v>1364.6</c:v>
                </c:pt>
                <c:pt idx="21918">
                  <c:v>1364.2</c:v>
                </c:pt>
                <c:pt idx="21919">
                  <c:v>1362.1</c:v>
                </c:pt>
                <c:pt idx="21920">
                  <c:v>1365</c:v>
                </c:pt>
                <c:pt idx="21921">
                  <c:v>1364.9</c:v>
                </c:pt>
                <c:pt idx="21922">
                  <c:v>1364.6</c:v>
                </c:pt>
                <c:pt idx="21923">
                  <c:v>1363.4</c:v>
                </c:pt>
                <c:pt idx="21924">
                  <c:v>1362.6</c:v>
                </c:pt>
                <c:pt idx="21925">
                  <c:v>1360</c:v>
                </c:pt>
                <c:pt idx="21926">
                  <c:v>1363.4</c:v>
                </c:pt>
                <c:pt idx="21927">
                  <c:v>1363.9</c:v>
                </c:pt>
                <c:pt idx="21928">
                  <c:v>1363.5</c:v>
                </c:pt>
                <c:pt idx="21929">
                  <c:v>1363.5</c:v>
                </c:pt>
                <c:pt idx="21930">
                  <c:v>1360.2</c:v>
                </c:pt>
                <c:pt idx="21931">
                  <c:v>1362.7</c:v>
                </c:pt>
                <c:pt idx="21932">
                  <c:v>1362.6</c:v>
                </c:pt>
                <c:pt idx="21933">
                  <c:v>1362.6</c:v>
                </c:pt>
                <c:pt idx="21934">
                  <c:v>1361.4</c:v>
                </c:pt>
                <c:pt idx="21935">
                  <c:v>1359.8</c:v>
                </c:pt>
                <c:pt idx="21936">
                  <c:v>1361.4</c:v>
                </c:pt>
                <c:pt idx="21937">
                  <c:v>1361.1</c:v>
                </c:pt>
                <c:pt idx="21938">
                  <c:v>1360.2</c:v>
                </c:pt>
                <c:pt idx="21939">
                  <c:v>1359.1</c:v>
                </c:pt>
                <c:pt idx="21940">
                  <c:v>1356.6</c:v>
                </c:pt>
                <c:pt idx="21941">
                  <c:v>1360.5</c:v>
                </c:pt>
                <c:pt idx="21942">
                  <c:v>1360.2</c:v>
                </c:pt>
                <c:pt idx="21943">
                  <c:v>1359.3</c:v>
                </c:pt>
                <c:pt idx="21944">
                  <c:v>1357.7</c:v>
                </c:pt>
                <c:pt idx="21945">
                  <c:v>1355.5</c:v>
                </c:pt>
                <c:pt idx="21946">
                  <c:v>1359.6</c:v>
                </c:pt>
                <c:pt idx="21947">
                  <c:v>1358.7</c:v>
                </c:pt>
                <c:pt idx="21948">
                  <c:v>1357.6</c:v>
                </c:pt>
                <c:pt idx="21949">
                  <c:v>1356.7</c:v>
                </c:pt>
                <c:pt idx="21950">
                  <c:v>1358.6</c:v>
                </c:pt>
                <c:pt idx="21951">
                  <c:v>1357.7</c:v>
                </c:pt>
                <c:pt idx="21952">
                  <c:v>1356.9</c:v>
                </c:pt>
                <c:pt idx="21953">
                  <c:v>1356.6</c:v>
                </c:pt>
                <c:pt idx="21954">
                  <c:v>1353.3</c:v>
                </c:pt>
                <c:pt idx="21955">
                  <c:v>1358.1</c:v>
                </c:pt>
                <c:pt idx="21956">
                  <c:v>1357.4</c:v>
                </c:pt>
                <c:pt idx="21957">
                  <c:v>1355.3</c:v>
                </c:pt>
                <c:pt idx="21958">
                  <c:v>1353.7</c:v>
                </c:pt>
                <c:pt idx="21959">
                  <c:v>1356.6</c:v>
                </c:pt>
                <c:pt idx="21960">
                  <c:v>1356.1</c:v>
                </c:pt>
                <c:pt idx="21961">
                  <c:v>1354.1</c:v>
                </c:pt>
                <c:pt idx="21962">
                  <c:v>1351.7</c:v>
                </c:pt>
                <c:pt idx="21963">
                  <c:v>1355</c:v>
                </c:pt>
                <c:pt idx="21964">
                  <c:v>1354.9</c:v>
                </c:pt>
                <c:pt idx="21965">
                  <c:v>1353.3</c:v>
                </c:pt>
                <c:pt idx="21966">
                  <c:v>1350.9</c:v>
                </c:pt>
                <c:pt idx="21967">
                  <c:v>1354</c:v>
                </c:pt>
                <c:pt idx="21968">
                  <c:v>1353.6</c:v>
                </c:pt>
                <c:pt idx="21969">
                  <c:v>1352.8</c:v>
                </c:pt>
                <c:pt idx="21970">
                  <c:v>1350</c:v>
                </c:pt>
                <c:pt idx="21971">
                  <c:v>1352.8</c:v>
                </c:pt>
                <c:pt idx="21972">
                  <c:v>1352.9</c:v>
                </c:pt>
                <c:pt idx="21973">
                  <c:v>1351.2</c:v>
                </c:pt>
                <c:pt idx="21974">
                  <c:v>1348.4</c:v>
                </c:pt>
                <c:pt idx="21975">
                  <c:v>1350.9</c:v>
                </c:pt>
                <c:pt idx="21976">
                  <c:v>1350.9</c:v>
                </c:pt>
                <c:pt idx="21977">
                  <c:v>1350.5</c:v>
                </c:pt>
                <c:pt idx="21978">
                  <c:v>1348.8</c:v>
                </c:pt>
                <c:pt idx="21979">
                  <c:v>1345.7</c:v>
                </c:pt>
                <c:pt idx="21980">
                  <c:v>1350</c:v>
                </c:pt>
                <c:pt idx="21981">
                  <c:v>1349.3</c:v>
                </c:pt>
                <c:pt idx="21982">
                  <c:v>1348.5</c:v>
                </c:pt>
                <c:pt idx="21983">
                  <c:v>1346.9</c:v>
                </c:pt>
                <c:pt idx="21984">
                  <c:v>1348.8</c:v>
                </c:pt>
                <c:pt idx="21985">
                  <c:v>1348.5</c:v>
                </c:pt>
                <c:pt idx="21986">
                  <c:v>1348.1</c:v>
                </c:pt>
                <c:pt idx="21987">
                  <c:v>1347.2</c:v>
                </c:pt>
                <c:pt idx="21988">
                  <c:v>1346.1</c:v>
                </c:pt>
                <c:pt idx="21989">
                  <c:v>1344</c:v>
                </c:pt>
                <c:pt idx="21990">
                  <c:v>1347.2</c:v>
                </c:pt>
                <c:pt idx="21991">
                  <c:v>1346.2</c:v>
                </c:pt>
                <c:pt idx="21992">
                  <c:v>1346.8</c:v>
                </c:pt>
                <c:pt idx="21993">
                  <c:v>1345.1</c:v>
                </c:pt>
                <c:pt idx="21994">
                  <c:v>1343.2</c:v>
                </c:pt>
                <c:pt idx="21995">
                  <c:v>1345.5</c:v>
                </c:pt>
                <c:pt idx="21996">
                  <c:v>1344.6</c:v>
                </c:pt>
                <c:pt idx="21997">
                  <c:v>1345.1</c:v>
                </c:pt>
                <c:pt idx="21998">
                  <c:v>1342.5</c:v>
                </c:pt>
                <c:pt idx="21999">
                  <c:v>1344.5</c:v>
                </c:pt>
                <c:pt idx="22000">
                  <c:v>1342.9</c:v>
                </c:pt>
                <c:pt idx="22001">
                  <c:v>1342.8</c:v>
                </c:pt>
                <c:pt idx="22002">
                  <c:v>1340.9</c:v>
                </c:pt>
                <c:pt idx="22003">
                  <c:v>1338.9</c:v>
                </c:pt>
                <c:pt idx="22004">
                  <c:v>1342.6</c:v>
                </c:pt>
                <c:pt idx="22005">
                  <c:v>1343.3</c:v>
                </c:pt>
                <c:pt idx="22006">
                  <c:v>1340.6</c:v>
                </c:pt>
                <c:pt idx="22007">
                  <c:v>1337</c:v>
                </c:pt>
                <c:pt idx="22008">
                  <c:v>1341.3</c:v>
                </c:pt>
                <c:pt idx="22009">
                  <c:v>1340.1</c:v>
                </c:pt>
                <c:pt idx="22010">
                  <c:v>1338.6</c:v>
                </c:pt>
                <c:pt idx="22011">
                  <c:v>1336.6</c:v>
                </c:pt>
                <c:pt idx="22012">
                  <c:v>1339.4</c:v>
                </c:pt>
                <c:pt idx="22013">
                  <c:v>1337.7</c:v>
                </c:pt>
                <c:pt idx="22014">
                  <c:v>1337.6</c:v>
                </c:pt>
                <c:pt idx="22015">
                  <c:v>1334.2</c:v>
                </c:pt>
                <c:pt idx="22016">
                  <c:v>1337.7</c:v>
                </c:pt>
                <c:pt idx="22017">
                  <c:v>1337.4</c:v>
                </c:pt>
                <c:pt idx="22018">
                  <c:v>1335.9</c:v>
                </c:pt>
                <c:pt idx="22019">
                  <c:v>1337.4</c:v>
                </c:pt>
                <c:pt idx="22020">
                  <c:v>1336.5</c:v>
                </c:pt>
                <c:pt idx="22021">
                  <c:v>1334.8</c:v>
                </c:pt>
                <c:pt idx="22022">
                  <c:v>1336.9</c:v>
                </c:pt>
                <c:pt idx="22023">
                  <c:v>1337</c:v>
                </c:pt>
                <c:pt idx="22024">
                  <c:v>1335.5</c:v>
                </c:pt>
                <c:pt idx="22025">
                  <c:v>1332.3</c:v>
                </c:pt>
                <c:pt idx="22026">
                  <c:v>1336.2</c:v>
                </c:pt>
                <c:pt idx="22027">
                  <c:v>1335.8</c:v>
                </c:pt>
                <c:pt idx="22028">
                  <c:v>1333.5</c:v>
                </c:pt>
                <c:pt idx="22029">
                  <c:v>1331.5</c:v>
                </c:pt>
                <c:pt idx="22030">
                  <c:v>1335</c:v>
                </c:pt>
                <c:pt idx="22031">
                  <c:v>1334.3</c:v>
                </c:pt>
                <c:pt idx="22032">
                  <c:v>1331.9</c:v>
                </c:pt>
                <c:pt idx="22033">
                  <c:v>1335.4</c:v>
                </c:pt>
                <c:pt idx="22034">
                  <c:v>1333.9</c:v>
                </c:pt>
                <c:pt idx="22035">
                  <c:v>1331.4</c:v>
                </c:pt>
                <c:pt idx="22036">
                  <c:v>1334.6</c:v>
                </c:pt>
                <c:pt idx="22037">
                  <c:v>1333.4</c:v>
                </c:pt>
                <c:pt idx="22038">
                  <c:v>1331</c:v>
                </c:pt>
                <c:pt idx="22039">
                  <c:v>1328.7</c:v>
                </c:pt>
                <c:pt idx="22040">
                  <c:v>1332.6</c:v>
                </c:pt>
                <c:pt idx="22041">
                  <c:v>1331.1</c:v>
                </c:pt>
                <c:pt idx="22042">
                  <c:v>1328.3</c:v>
                </c:pt>
                <c:pt idx="22043">
                  <c:v>1331.1</c:v>
                </c:pt>
                <c:pt idx="22044">
                  <c:v>1329.2</c:v>
                </c:pt>
                <c:pt idx="22045">
                  <c:v>1327</c:v>
                </c:pt>
                <c:pt idx="22046">
                  <c:v>1330.7</c:v>
                </c:pt>
                <c:pt idx="22047">
                  <c:v>1328.8</c:v>
                </c:pt>
                <c:pt idx="22048">
                  <c:v>1326.8</c:v>
                </c:pt>
                <c:pt idx="22049">
                  <c:v>1330.4</c:v>
                </c:pt>
                <c:pt idx="22050">
                  <c:v>1328.8</c:v>
                </c:pt>
                <c:pt idx="22051">
                  <c:v>1325.6</c:v>
                </c:pt>
                <c:pt idx="22052">
                  <c:v>1329.2</c:v>
                </c:pt>
                <c:pt idx="22053">
                  <c:v>1327.6</c:v>
                </c:pt>
                <c:pt idx="22054">
                  <c:v>1329.7</c:v>
                </c:pt>
                <c:pt idx="22055">
                  <c:v>1327.2</c:v>
                </c:pt>
                <c:pt idx="22056">
                  <c:v>1325.2</c:v>
                </c:pt>
                <c:pt idx="22057">
                  <c:v>1328</c:v>
                </c:pt>
                <c:pt idx="22058">
                  <c:v>1325.2</c:v>
                </c:pt>
                <c:pt idx="22059">
                  <c:v>1327.3</c:v>
                </c:pt>
                <c:pt idx="22060">
                  <c:v>1326.1</c:v>
                </c:pt>
                <c:pt idx="22061">
                  <c:v>1324.1</c:v>
                </c:pt>
                <c:pt idx="22062">
                  <c:v>1326.6</c:v>
                </c:pt>
                <c:pt idx="22063">
                  <c:v>1325.5</c:v>
                </c:pt>
                <c:pt idx="22064">
                  <c:v>1323.2</c:v>
                </c:pt>
                <c:pt idx="22065">
                  <c:v>1326.5</c:v>
                </c:pt>
                <c:pt idx="22066">
                  <c:v>1324.7</c:v>
                </c:pt>
                <c:pt idx="22067">
                  <c:v>1322.3</c:v>
                </c:pt>
                <c:pt idx="22068">
                  <c:v>1325.7</c:v>
                </c:pt>
                <c:pt idx="22069">
                  <c:v>1324.4</c:v>
                </c:pt>
                <c:pt idx="22070">
                  <c:v>1326.6</c:v>
                </c:pt>
                <c:pt idx="22071">
                  <c:v>1326.3</c:v>
                </c:pt>
                <c:pt idx="22072">
                  <c:v>1324.4</c:v>
                </c:pt>
                <c:pt idx="22073">
                  <c:v>1326.4</c:v>
                </c:pt>
                <c:pt idx="22074">
                  <c:v>1326</c:v>
                </c:pt>
                <c:pt idx="22075">
                  <c:v>1323.7</c:v>
                </c:pt>
                <c:pt idx="22076">
                  <c:v>1321.3</c:v>
                </c:pt>
                <c:pt idx="22077">
                  <c:v>1324.9</c:v>
                </c:pt>
                <c:pt idx="22078">
                  <c:v>1323.3</c:v>
                </c:pt>
                <c:pt idx="22079">
                  <c:v>1321</c:v>
                </c:pt>
                <c:pt idx="22080">
                  <c:v>1322.9</c:v>
                </c:pt>
                <c:pt idx="22081">
                  <c:v>1321.8</c:v>
                </c:pt>
                <c:pt idx="22082">
                  <c:v>1321</c:v>
                </c:pt>
                <c:pt idx="22083">
                  <c:v>1317.9</c:v>
                </c:pt>
                <c:pt idx="22084">
                  <c:v>1322.1</c:v>
                </c:pt>
                <c:pt idx="22085">
                  <c:v>1320.6</c:v>
                </c:pt>
                <c:pt idx="22086">
                  <c:v>1318.6</c:v>
                </c:pt>
                <c:pt idx="22087">
                  <c:v>1320.9</c:v>
                </c:pt>
                <c:pt idx="22088">
                  <c:v>1320.2</c:v>
                </c:pt>
                <c:pt idx="22089">
                  <c:v>1319.6</c:v>
                </c:pt>
                <c:pt idx="22090">
                  <c:v>1317.2</c:v>
                </c:pt>
                <c:pt idx="22091">
                  <c:v>1320.4</c:v>
                </c:pt>
                <c:pt idx="22092">
                  <c:v>1319.2</c:v>
                </c:pt>
                <c:pt idx="22093">
                  <c:v>1317.3</c:v>
                </c:pt>
                <c:pt idx="22094">
                  <c:v>1315.4</c:v>
                </c:pt>
                <c:pt idx="22095">
                  <c:v>1318.5</c:v>
                </c:pt>
                <c:pt idx="22096">
                  <c:v>1317.6</c:v>
                </c:pt>
                <c:pt idx="22097">
                  <c:v>1315.3</c:v>
                </c:pt>
                <c:pt idx="22098">
                  <c:v>1318</c:v>
                </c:pt>
                <c:pt idx="22099">
                  <c:v>1317.5</c:v>
                </c:pt>
                <c:pt idx="22100">
                  <c:v>1316.4</c:v>
                </c:pt>
                <c:pt idx="22101">
                  <c:v>1313.4</c:v>
                </c:pt>
                <c:pt idx="22102">
                  <c:v>1311.8</c:v>
                </c:pt>
                <c:pt idx="22103">
                  <c:v>1316.8</c:v>
                </c:pt>
                <c:pt idx="22104">
                  <c:v>1316</c:v>
                </c:pt>
                <c:pt idx="22105">
                  <c:v>1314.5</c:v>
                </c:pt>
                <c:pt idx="22106">
                  <c:v>1312.5</c:v>
                </c:pt>
                <c:pt idx="22107">
                  <c:v>1315.3</c:v>
                </c:pt>
                <c:pt idx="22108">
                  <c:v>1314.6</c:v>
                </c:pt>
                <c:pt idx="22109">
                  <c:v>1314.5</c:v>
                </c:pt>
                <c:pt idx="22110">
                  <c:v>1312.9</c:v>
                </c:pt>
                <c:pt idx="22111">
                  <c:v>1311</c:v>
                </c:pt>
                <c:pt idx="22112">
                  <c:v>1313.9</c:v>
                </c:pt>
                <c:pt idx="22113">
                  <c:v>1313</c:v>
                </c:pt>
                <c:pt idx="22114">
                  <c:v>1312.9</c:v>
                </c:pt>
                <c:pt idx="22115">
                  <c:v>1311.7</c:v>
                </c:pt>
                <c:pt idx="22116">
                  <c:v>1308.8</c:v>
                </c:pt>
                <c:pt idx="22117">
                  <c:v>1312.4</c:v>
                </c:pt>
                <c:pt idx="22118">
                  <c:v>1312.9</c:v>
                </c:pt>
                <c:pt idx="22119">
                  <c:v>1312.6</c:v>
                </c:pt>
                <c:pt idx="22120">
                  <c:v>1311.8</c:v>
                </c:pt>
                <c:pt idx="22121">
                  <c:v>1309.9000000000001</c:v>
                </c:pt>
                <c:pt idx="22122">
                  <c:v>1307</c:v>
                </c:pt>
                <c:pt idx="22123">
                  <c:v>1312.3</c:v>
                </c:pt>
                <c:pt idx="22124">
                  <c:v>1311.2</c:v>
                </c:pt>
                <c:pt idx="22125">
                  <c:v>1310.7</c:v>
                </c:pt>
                <c:pt idx="22126">
                  <c:v>1310.3</c:v>
                </c:pt>
                <c:pt idx="22127">
                  <c:v>1308.5</c:v>
                </c:pt>
                <c:pt idx="22128">
                  <c:v>1306.5999999999999</c:v>
                </c:pt>
                <c:pt idx="22129">
                  <c:v>1310</c:v>
                </c:pt>
                <c:pt idx="22130">
                  <c:v>1309.3</c:v>
                </c:pt>
                <c:pt idx="22131">
                  <c:v>1308.9000000000001</c:v>
                </c:pt>
                <c:pt idx="22132">
                  <c:v>1307.8</c:v>
                </c:pt>
                <c:pt idx="22133">
                  <c:v>1305.9000000000001</c:v>
                </c:pt>
                <c:pt idx="22134">
                  <c:v>1308.0999999999999</c:v>
                </c:pt>
                <c:pt idx="22135">
                  <c:v>1308.4000000000001</c:v>
                </c:pt>
                <c:pt idx="22136">
                  <c:v>1308.5</c:v>
                </c:pt>
                <c:pt idx="22137">
                  <c:v>1307.8</c:v>
                </c:pt>
                <c:pt idx="22138">
                  <c:v>1306.5999999999999</c:v>
                </c:pt>
                <c:pt idx="22139">
                  <c:v>1304.5999999999999</c:v>
                </c:pt>
                <c:pt idx="22140">
                  <c:v>1306.4000000000001</c:v>
                </c:pt>
                <c:pt idx="22141">
                  <c:v>1306.5</c:v>
                </c:pt>
                <c:pt idx="22142">
                  <c:v>1306.5999999999999</c:v>
                </c:pt>
                <c:pt idx="22143">
                  <c:v>1305.3</c:v>
                </c:pt>
                <c:pt idx="22144">
                  <c:v>1303.7</c:v>
                </c:pt>
                <c:pt idx="22145">
                  <c:v>1306.3</c:v>
                </c:pt>
                <c:pt idx="22146">
                  <c:v>1305.5</c:v>
                </c:pt>
                <c:pt idx="22147">
                  <c:v>1305.5</c:v>
                </c:pt>
                <c:pt idx="22148">
                  <c:v>1305.2</c:v>
                </c:pt>
                <c:pt idx="22149">
                  <c:v>1303.3</c:v>
                </c:pt>
                <c:pt idx="22150">
                  <c:v>1305.5</c:v>
                </c:pt>
                <c:pt idx="22151">
                  <c:v>1305.5999999999999</c:v>
                </c:pt>
                <c:pt idx="22152">
                  <c:v>1304.9000000000001</c:v>
                </c:pt>
                <c:pt idx="22153">
                  <c:v>1303.7</c:v>
                </c:pt>
                <c:pt idx="22154">
                  <c:v>1302.5999999999999</c:v>
                </c:pt>
                <c:pt idx="22155">
                  <c:v>1304.8</c:v>
                </c:pt>
                <c:pt idx="22156">
                  <c:v>1304.0999999999999</c:v>
                </c:pt>
                <c:pt idx="22157">
                  <c:v>1303.5999999999999</c:v>
                </c:pt>
                <c:pt idx="22158">
                  <c:v>1301.5999999999999</c:v>
                </c:pt>
                <c:pt idx="22159">
                  <c:v>1303.9000000000001</c:v>
                </c:pt>
                <c:pt idx="22160">
                  <c:v>1303.8</c:v>
                </c:pt>
                <c:pt idx="22161">
                  <c:v>1302.3</c:v>
                </c:pt>
                <c:pt idx="22162">
                  <c:v>1300.5</c:v>
                </c:pt>
                <c:pt idx="22163">
                  <c:v>1303.0999999999999</c:v>
                </c:pt>
                <c:pt idx="22164">
                  <c:v>1302.0999999999999</c:v>
                </c:pt>
                <c:pt idx="22165">
                  <c:v>1300.8</c:v>
                </c:pt>
                <c:pt idx="22166">
                  <c:v>1298.5999999999999</c:v>
                </c:pt>
                <c:pt idx="22167">
                  <c:v>1302.2</c:v>
                </c:pt>
                <c:pt idx="22168">
                  <c:v>1301.4000000000001</c:v>
                </c:pt>
                <c:pt idx="22169">
                  <c:v>1300.3</c:v>
                </c:pt>
                <c:pt idx="22170">
                  <c:v>1303.7</c:v>
                </c:pt>
                <c:pt idx="22171">
                  <c:v>1303.7</c:v>
                </c:pt>
                <c:pt idx="22172">
                  <c:v>1301.4000000000001</c:v>
                </c:pt>
                <c:pt idx="22173">
                  <c:v>1303.7</c:v>
                </c:pt>
                <c:pt idx="22174">
                  <c:v>1303.9000000000001</c:v>
                </c:pt>
                <c:pt idx="22175">
                  <c:v>1302.5</c:v>
                </c:pt>
                <c:pt idx="22176">
                  <c:v>1300.2</c:v>
                </c:pt>
                <c:pt idx="22177">
                  <c:v>1303.5999999999999</c:v>
                </c:pt>
                <c:pt idx="22178">
                  <c:v>1303.3</c:v>
                </c:pt>
                <c:pt idx="22179">
                  <c:v>1301.4000000000001</c:v>
                </c:pt>
                <c:pt idx="22180">
                  <c:v>1304.7</c:v>
                </c:pt>
                <c:pt idx="22181">
                  <c:v>1304</c:v>
                </c:pt>
                <c:pt idx="22182">
                  <c:v>1302.3</c:v>
                </c:pt>
                <c:pt idx="22183">
                  <c:v>1301.0999999999999</c:v>
                </c:pt>
                <c:pt idx="22184">
                  <c:v>1304.0999999999999</c:v>
                </c:pt>
                <c:pt idx="22185">
                  <c:v>1303.5999999999999</c:v>
                </c:pt>
                <c:pt idx="22186">
                  <c:v>1302.0999999999999</c:v>
                </c:pt>
                <c:pt idx="22187">
                  <c:v>1299.9000000000001</c:v>
                </c:pt>
                <c:pt idx="22188">
                  <c:v>1303.8</c:v>
                </c:pt>
                <c:pt idx="22189">
                  <c:v>1302.5</c:v>
                </c:pt>
                <c:pt idx="22190">
                  <c:v>1300.4000000000001</c:v>
                </c:pt>
                <c:pt idx="22191">
                  <c:v>1302.9000000000001</c:v>
                </c:pt>
                <c:pt idx="22192">
                  <c:v>1302.5</c:v>
                </c:pt>
                <c:pt idx="22193">
                  <c:v>1301.3</c:v>
                </c:pt>
                <c:pt idx="22194">
                  <c:v>1300.3</c:v>
                </c:pt>
                <c:pt idx="22195">
                  <c:v>1304</c:v>
                </c:pt>
                <c:pt idx="22196">
                  <c:v>1302.0999999999999</c:v>
                </c:pt>
                <c:pt idx="22197">
                  <c:v>1300.9000000000001</c:v>
                </c:pt>
                <c:pt idx="22198">
                  <c:v>1304.3</c:v>
                </c:pt>
                <c:pt idx="22199">
                  <c:v>1302.8</c:v>
                </c:pt>
                <c:pt idx="22200">
                  <c:v>1301.0999999999999</c:v>
                </c:pt>
                <c:pt idx="22201">
                  <c:v>1303.7</c:v>
                </c:pt>
                <c:pt idx="22202">
                  <c:v>1303.7</c:v>
                </c:pt>
                <c:pt idx="22203">
                  <c:v>1301.8</c:v>
                </c:pt>
                <c:pt idx="22204">
                  <c:v>1304.4000000000001</c:v>
                </c:pt>
                <c:pt idx="22205">
                  <c:v>1303.5</c:v>
                </c:pt>
                <c:pt idx="22206">
                  <c:v>1303.7</c:v>
                </c:pt>
                <c:pt idx="22207">
                  <c:v>1305.5</c:v>
                </c:pt>
                <c:pt idx="22208">
                  <c:v>1305.5999999999999</c:v>
                </c:pt>
                <c:pt idx="22209">
                  <c:v>1305</c:v>
                </c:pt>
                <c:pt idx="22210">
                  <c:v>1301.7</c:v>
                </c:pt>
                <c:pt idx="22211">
                  <c:v>1306.0999999999999</c:v>
                </c:pt>
                <c:pt idx="22212">
                  <c:v>1306.3</c:v>
                </c:pt>
                <c:pt idx="22213">
                  <c:v>1305.3</c:v>
                </c:pt>
                <c:pt idx="22214">
                  <c:v>1303.9000000000001</c:v>
                </c:pt>
                <c:pt idx="22215">
                  <c:v>1306.3</c:v>
                </c:pt>
                <c:pt idx="22216">
                  <c:v>1306.3</c:v>
                </c:pt>
                <c:pt idx="22217">
                  <c:v>1305.8</c:v>
                </c:pt>
                <c:pt idx="22218">
                  <c:v>1304.4000000000001</c:v>
                </c:pt>
                <c:pt idx="22219">
                  <c:v>1302.4000000000001</c:v>
                </c:pt>
                <c:pt idx="22220">
                  <c:v>1305.9000000000001</c:v>
                </c:pt>
                <c:pt idx="22221">
                  <c:v>1305.0999999999999</c:v>
                </c:pt>
                <c:pt idx="22222">
                  <c:v>1303.5999999999999</c:v>
                </c:pt>
                <c:pt idx="22223">
                  <c:v>1301.8</c:v>
                </c:pt>
                <c:pt idx="22224">
                  <c:v>1299.9000000000001</c:v>
                </c:pt>
                <c:pt idx="22225">
                  <c:v>1303.2</c:v>
                </c:pt>
                <c:pt idx="22226">
                  <c:v>1301.4000000000001</c:v>
                </c:pt>
                <c:pt idx="22227">
                  <c:v>1299.8</c:v>
                </c:pt>
                <c:pt idx="22228">
                  <c:v>1302.2</c:v>
                </c:pt>
                <c:pt idx="22229">
                  <c:v>1301.3</c:v>
                </c:pt>
                <c:pt idx="22230">
                  <c:v>1300.7</c:v>
                </c:pt>
                <c:pt idx="22231">
                  <c:v>1298</c:v>
                </c:pt>
                <c:pt idx="22232">
                  <c:v>1301.5999999999999</c:v>
                </c:pt>
                <c:pt idx="22233">
                  <c:v>1299.9000000000001</c:v>
                </c:pt>
                <c:pt idx="22234">
                  <c:v>1297.5</c:v>
                </c:pt>
                <c:pt idx="22235">
                  <c:v>1300.4000000000001</c:v>
                </c:pt>
                <c:pt idx="22236">
                  <c:v>1299.4000000000001</c:v>
                </c:pt>
                <c:pt idx="22237">
                  <c:v>1297.2</c:v>
                </c:pt>
                <c:pt idx="22238">
                  <c:v>1301.0999999999999</c:v>
                </c:pt>
                <c:pt idx="22239">
                  <c:v>1298.9000000000001</c:v>
                </c:pt>
                <c:pt idx="22240">
                  <c:v>1302.0999999999999</c:v>
                </c:pt>
                <c:pt idx="22241">
                  <c:v>1301.8</c:v>
                </c:pt>
                <c:pt idx="22242">
                  <c:v>1301.4000000000001</c:v>
                </c:pt>
                <c:pt idx="22243">
                  <c:v>1303.9000000000001</c:v>
                </c:pt>
                <c:pt idx="22244">
                  <c:v>1304</c:v>
                </c:pt>
                <c:pt idx="22245">
                  <c:v>1302.9000000000001</c:v>
                </c:pt>
                <c:pt idx="22246">
                  <c:v>1302.9000000000001</c:v>
                </c:pt>
                <c:pt idx="22247">
                  <c:v>1300.5999999999999</c:v>
                </c:pt>
                <c:pt idx="22248">
                  <c:v>1305.0999999999999</c:v>
                </c:pt>
                <c:pt idx="22249">
                  <c:v>1304.4000000000001</c:v>
                </c:pt>
                <c:pt idx="22250">
                  <c:v>1304.7</c:v>
                </c:pt>
                <c:pt idx="22251">
                  <c:v>1304.4000000000001</c:v>
                </c:pt>
                <c:pt idx="22252">
                  <c:v>1304.4000000000001</c:v>
                </c:pt>
                <c:pt idx="22253">
                  <c:v>1302.9000000000001</c:v>
                </c:pt>
                <c:pt idx="22254">
                  <c:v>1300.9000000000001</c:v>
                </c:pt>
                <c:pt idx="22255">
                  <c:v>1303.4000000000001</c:v>
                </c:pt>
                <c:pt idx="22256">
                  <c:v>1302.9000000000001</c:v>
                </c:pt>
                <c:pt idx="22257">
                  <c:v>1302.8</c:v>
                </c:pt>
                <c:pt idx="22258">
                  <c:v>1302.0999999999999</c:v>
                </c:pt>
                <c:pt idx="22259">
                  <c:v>1301.2</c:v>
                </c:pt>
                <c:pt idx="22260">
                  <c:v>1300.5999999999999</c:v>
                </c:pt>
                <c:pt idx="22261">
                  <c:v>1298.7</c:v>
                </c:pt>
                <c:pt idx="22262">
                  <c:v>1296.9000000000001</c:v>
                </c:pt>
                <c:pt idx="22263">
                  <c:v>1300.5999999999999</c:v>
                </c:pt>
                <c:pt idx="22264">
                  <c:v>1299.9000000000001</c:v>
                </c:pt>
                <c:pt idx="22265">
                  <c:v>1300.3</c:v>
                </c:pt>
                <c:pt idx="22266">
                  <c:v>1300.3</c:v>
                </c:pt>
                <c:pt idx="22267">
                  <c:v>1298.9000000000001</c:v>
                </c:pt>
                <c:pt idx="22268">
                  <c:v>1297.7</c:v>
                </c:pt>
                <c:pt idx="22269">
                  <c:v>1295.5</c:v>
                </c:pt>
                <c:pt idx="22270">
                  <c:v>1299.5999999999999</c:v>
                </c:pt>
                <c:pt idx="22271">
                  <c:v>1298.9000000000001</c:v>
                </c:pt>
                <c:pt idx="22272">
                  <c:v>1299.3</c:v>
                </c:pt>
                <c:pt idx="22273">
                  <c:v>1298.0999999999999</c:v>
                </c:pt>
                <c:pt idx="22274">
                  <c:v>1297.0999999999999</c:v>
                </c:pt>
                <c:pt idx="22275">
                  <c:v>1295.8</c:v>
                </c:pt>
                <c:pt idx="22276">
                  <c:v>1294.8</c:v>
                </c:pt>
                <c:pt idx="22277">
                  <c:v>1297</c:v>
                </c:pt>
                <c:pt idx="22278">
                  <c:v>1297.5999999999999</c:v>
                </c:pt>
                <c:pt idx="22279">
                  <c:v>1297.5999999999999</c:v>
                </c:pt>
                <c:pt idx="22280">
                  <c:v>1296.9000000000001</c:v>
                </c:pt>
                <c:pt idx="22281">
                  <c:v>1296.5</c:v>
                </c:pt>
                <c:pt idx="22282">
                  <c:v>1294.7</c:v>
                </c:pt>
                <c:pt idx="22283">
                  <c:v>1293.0999999999999</c:v>
                </c:pt>
                <c:pt idx="22284">
                  <c:v>1296.5</c:v>
                </c:pt>
                <c:pt idx="22285">
                  <c:v>1296</c:v>
                </c:pt>
                <c:pt idx="22286">
                  <c:v>1295.8</c:v>
                </c:pt>
                <c:pt idx="22287">
                  <c:v>1294.8</c:v>
                </c:pt>
                <c:pt idx="22288">
                  <c:v>1293.5999999999999</c:v>
                </c:pt>
                <c:pt idx="22289">
                  <c:v>1296.3</c:v>
                </c:pt>
                <c:pt idx="22290">
                  <c:v>1295.5</c:v>
                </c:pt>
                <c:pt idx="22291">
                  <c:v>1295.9000000000001</c:v>
                </c:pt>
                <c:pt idx="22292">
                  <c:v>1295.9000000000001</c:v>
                </c:pt>
                <c:pt idx="22293">
                  <c:v>1294.7</c:v>
                </c:pt>
                <c:pt idx="22294">
                  <c:v>1292.9000000000001</c:v>
                </c:pt>
                <c:pt idx="22295">
                  <c:v>1296.5999999999999</c:v>
                </c:pt>
                <c:pt idx="22296">
                  <c:v>1297.3</c:v>
                </c:pt>
                <c:pt idx="22297">
                  <c:v>1296.7</c:v>
                </c:pt>
                <c:pt idx="22298">
                  <c:v>1296.2</c:v>
                </c:pt>
                <c:pt idx="22299">
                  <c:v>1295.0999999999999</c:v>
                </c:pt>
                <c:pt idx="22300">
                  <c:v>1292.5</c:v>
                </c:pt>
                <c:pt idx="22301">
                  <c:v>1296.9000000000001</c:v>
                </c:pt>
                <c:pt idx="22302">
                  <c:v>1296.5</c:v>
                </c:pt>
                <c:pt idx="22303">
                  <c:v>1296.5</c:v>
                </c:pt>
                <c:pt idx="22304">
                  <c:v>1295.3</c:v>
                </c:pt>
                <c:pt idx="22305">
                  <c:v>1293.7</c:v>
                </c:pt>
                <c:pt idx="22306">
                  <c:v>1297.3</c:v>
                </c:pt>
                <c:pt idx="22307">
                  <c:v>1298.3</c:v>
                </c:pt>
                <c:pt idx="22308">
                  <c:v>1296.5</c:v>
                </c:pt>
                <c:pt idx="22309">
                  <c:v>1294.4000000000001</c:v>
                </c:pt>
                <c:pt idx="22310">
                  <c:v>1297.5</c:v>
                </c:pt>
                <c:pt idx="22311">
                  <c:v>1296.9000000000001</c:v>
                </c:pt>
                <c:pt idx="22312">
                  <c:v>1297.7</c:v>
                </c:pt>
                <c:pt idx="22313">
                  <c:v>1296.2</c:v>
                </c:pt>
                <c:pt idx="22314">
                  <c:v>1294.7</c:v>
                </c:pt>
                <c:pt idx="22315">
                  <c:v>1297.7</c:v>
                </c:pt>
                <c:pt idx="22316">
                  <c:v>1297.8</c:v>
                </c:pt>
                <c:pt idx="22317">
                  <c:v>1297.7</c:v>
                </c:pt>
                <c:pt idx="22318">
                  <c:v>1296.2</c:v>
                </c:pt>
                <c:pt idx="22319">
                  <c:v>1294.3</c:v>
                </c:pt>
                <c:pt idx="22320">
                  <c:v>1297.3</c:v>
                </c:pt>
                <c:pt idx="22321">
                  <c:v>1297.5999999999999</c:v>
                </c:pt>
                <c:pt idx="22322">
                  <c:v>1296.9000000000001</c:v>
                </c:pt>
                <c:pt idx="22323">
                  <c:v>1296.2</c:v>
                </c:pt>
                <c:pt idx="22324">
                  <c:v>1294.5999999999999</c:v>
                </c:pt>
                <c:pt idx="22325">
                  <c:v>1297.7</c:v>
                </c:pt>
                <c:pt idx="22326">
                  <c:v>1297.7</c:v>
                </c:pt>
                <c:pt idx="22327">
                  <c:v>1298.3</c:v>
                </c:pt>
                <c:pt idx="22328">
                  <c:v>1297.5999999999999</c:v>
                </c:pt>
                <c:pt idx="22329">
                  <c:v>1296.4000000000001</c:v>
                </c:pt>
                <c:pt idx="22330">
                  <c:v>1298.2</c:v>
                </c:pt>
                <c:pt idx="22331">
                  <c:v>1298.3</c:v>
                </c:pt>
                <c:pt idx="22332">
                  <c:v>1297.5</c:v>
                </c:pt>
                <c:pt idx="22333">
                  <c:v>1296.0999999999999</c:v>
                </c:pt>
                <c:pt idx="22334">
                  <c:v>1293.5999999999999</c:v>
                </c:pt>
                <c:pt idx="22335">
                  <c:v>1297.3</c:v>
                </c:pt>
                <c:pt idx="22336">
                  <c:v>1296.5</c:v>
                </c:pt>
                <c:pt idx="22337">
                  <c:v>1295.2</c:v>
                </c:pt>
                <c:pt idx="22338">
                  <c:v>1294</c:v>
                </c:pt>
                <c:pt idx="22339">
                  <c:v>1297.7</c:v>
                </c:pt>
                <c:pt idx="22340">
                  <c:v>1296.9000000000001</c:v>
                </c:pt>
                <c:pt idx="22341">
                  <c:v>1295.4000000000001</c:v>
                </c:pt>
                <c:pt idx="22342">
                  <c:v>1297.9000000000001</c:v>
                </c:pt>
                <c:pt idx="22343">
                  <c:v>1297</c:v>
                </c:pt>
                <c:pt idx="22344">
                  <c:v>1297</c:v>
                </c:pt>
                <c:pt idx="22345">
                  <c:v>1295.0999999999999</c:v>
                </c:pt>
                <c:pt idx="22346">
                  <c:v>1298</c:v>
                </c:pt>
                <c:pt idx="22347">
                  <c:v>1297.3</c:v>
                </c:pt>
                <c:pt idx="22348">
                  <c:v>1296.0999999999999</c:v>
                </c:pt>
                <c:pt idx="22349">
                  <c:v>1293.9000000000001</c:v>
                </c:pt>
                <c:pt idx="22350">
                  <c:v>1298.5999999999999</c:v>
                </c:pt>
                <c:pt idx="22351">
                  <c:v>1297.4000000000001</c:v>
                </c:pt>
                <c:pt idx="22352">
                  <c:v>1295.2</c:v>
                </c:pt>
                <c:pt idx="22353">
                  <c:v>1297.9000000000001</c:v>
                </c:pt>
                <c:pt idx="22354">
                  <c:v>1297.4000000000001</c:v>
                </c:pt>
                <c:pt idx="22355">
                  <c:v>1296.5</c:v>
                </c:pt>
                <c:pt idx="22356">
                  <c:v>1294.5</c:v>
                </c:pt>
                <c:pt idx="22357">
                  <c:v>1297.4000000000001</c:v>
                </c:pt>
                <c:pt idx="22358">
                  <c:v>1296.8</c:v>
                </c:pt>
                <c:pt idx="22359">
                  <c:v>1295.8</c:v>
                </c:pt>
                <c:pt idx="22360">
                  <c:v>1297.2</c:v>
                </c:pt>
                <c:pt idx="22361">
                  <c:v>1297.7</c:v>
                </c:pt>
                <c:pt idx="22362">
                  <c:v>1294.7</c:v>
                </c:pt>
                <c:pt idx="22363">
                  <c:v>1297.5999999999999</c:v>
                </c:pt>
                <c:pt idx="22364">
                  <c:v>1296.2</c:v>
                </c:pt>
                <c:pt idx="22365">
                  <c:v>1295.3</c:v>
                </c:pt>
                <c:pt idx="22366">
                  <c:v>1298</c:v>
                </c:pt>
                <c:pt idx="22367">
                  <c:v>1297.5999999999999</c:v>
                </c:pt>
                <c:pt idx="22368">
                  <c:v>1296.5</c:v>
                </c:pt>
                <c:pt idx="22369">
                  <c:v>1293.9000000000001</c:v>
                </c:pt>
                <c:pt idx="22370">
                  <c:v>1298.4000000000001</c:v>
                </c:pt>
                <c:pt idx="22371">
                  <c:v>1297.3</c:v>
                </c:pt>
                <c:pt idx="22372">
                  <c:v>1296.5</c:v>
                </c:pt>
                <c:pt idx="22373">
                  <c:v>1293.9000000000001</c:v>
                </c:pt>
                <c:pt idx="22374">
                  <c:v>1296.9000000000001</c:v>
                </c:pt>
                <c:pt idx="22375">
                  <c:v>1297.8</c:v>
                </c:pt>
                <c:pt idx="22376">
                  <c:v>1296.5</c:v>
                </c:pt>
                <c:pt idx="22377">
                  <c:v>1294.7</c:v>
                </c:pt>
                <c:pt idx="22378">
                  <c:v>1297.5</c:v>
                </c:pt>
                <c:pt idx="22379">
                  <c:v>1297.8</c:v>
                </c:pt>
                <c:pt idx="22380">
                  <c:v>1295.8</c:v>
                </c:pt>
                <c:pt idx="22381">
                  <c:v>1296.5</c:v>
                </c:pt>
                <c:pt idx="22382">
                  <c:v>1294.5</c:v>
                </c:pt>
                <c:pt idx="22383">
                  <c:v>1293.8</c:v>
                </c:pt>
                <c:pt idx="22384">
                  <c:v>1296.5</c:v>
                </c:pt>
                <c:pt idx="22385">
                  <c:v>1296.5</c:v>
                </c:pt>
                <c:pt idx="22386">
                  <c:v>1296.9000000000001</c:v>
                </c:pt>
                <c:pt idx="22387">
                  <c:v>1296.5</c:v>
                </c:pt>
                <c:pt idx="22388">
                  <c:v>1296.3</c:v>
                </c:pt>
                <c:pt idx="22389">
                  <c:v>1296.0999999999999</c:v>
                </c:pt>
                <c:pt idx="22390">
                  <c:v>1294.7</c:v>
                </c:pt>
                <c:pt idx="22391">
                  <c:v>1292.4000000000001</c:v>
                </c:pt>
                <c:pt idx="22392">
                  <c:v>1295.0999999999999</c:v>
                </c:pt>
                <c:pt idx="22393">
                  <c:v>1294</c:v>
                </c:pt>
                <c:pt idx="22394">
                  <c:v>1293.5999999999999</c:v>
                </c:pt>
                <c:pt idx="22395">
                  <c:v>1293.9000000000001</c:v>
                </c:pt>
                <c:pt idx="22396">
                  <c:v>1292.5</c:v>
                </c:pt>
                <c:pt idx="22397">
                  <c:v>1290.5999999999999</c:v>
                </c:pt>
                <c:pt idx="22398">
                  <c:v>1292.8</c:v>
                </c:pt>
                <c:pt idx="22399">
                  <c:v>1291.7</c:v>
                </c:pt>
                <c:pt idx="22400">
                  <c:v>1291.3</c:v>
                </c:pt>
                <c:pt idx="22401">
                  <c:v>1290.5999999999999</c:v>
                </c:pt>
                <c:pt idx="22402">
                  <c:v>1289.5</c:v>
                </c:pt>
                <c:pt idx="22403">
                  <c:v>1286.5</c:v>
                </c:pt>
                <c:pt idx="22404">
                  <c:v>1290.4000000000001</c:v>
                </c:pt>
                <c:pt idx="22405">
                  <c:v>1290.0999999999999</c:v>
                </c:pt>
                <c:pt idx="22406">
                  <c:v>1288.7</c:v>
                </c:pt>
                <c:pt idx="22407">
                  <c:v>1285.9000000000001</c:v>
                </c:pt>
                <c:pt idx="22408">
                  <c:v>1289.3</c:v>
                </c:pt>
                <c:pt idx="22409">
                  <c:v>1288.4000000000001</c:v>
                </c:pt>
                <c:pt idx="22410">
                  <c:v>1287.3</c:v>
                </c:pt>
                <c:pt idx="22411">
                  <c:v>1284.4000000000001</c:v>
                </c:pt>
                <c:pt idx="22412">
                  <c:v>1289.0999999999999</c:v>
                </c:pt>
                <c:pt idx="22413">
                  <c:v>1287.7</c:v>
                </c:pt>
                <c:pt idx="22414">
                  <c:v>1285.0999999999999</c:v>
                </c:pt>
                <c:pt idx="22415">
                  <c:v>1289.0999999999999</c:v>
                </c:pt>
                <c:pt idx="22416">
                  <c:v>1286.5999999999999</c:v>
                </c:pt>
                <c:pt idx="22417">
                  <c:v>1285.2</c:v>
                </c:pt>
                <c:pt idx="22418">
                  <c:v>1288.8</c:v>
                </c:pt>
                <c:pt idx="22419">
                  <c:v>1288</c:v>
                </c:pt>
                <c:pt idx="22420">
                  <c:v>1286.2</c:v>
                </c:pt>
                <c:pt idx="22421">
                  <c:v>1289.5999999999999</c:v>
                </c:pt>
                <c:pt idx="22422">
                  <c:v>1288.0999999999999</c:v>
                </c:pt>
                <c:pt idx="22423">
                  <c:v>1288.2</c:v>
                </c:pt>
                <c:pt idx="22424">
                  <c:v>1289.7</c:v>
                </c:pt>
                <c:pt idx="22425">
                  <c:v>1289.8</c:v>
                </c:pt>
                <c:pt idx="22426">
                  <c:v>1290.5</c:v>
                </c:pt>
                <c:pt idx="22427">
                  <c:v>1289.5999999999999</c:v>
                </c:pt>
                <c:pt idx="22428">
                  <c:v>1287</c:v>
                </c:pt>
                <c:pt idx="22429">
                  <c:v>1290.3</c:v>
                </c:pt>
                <c:pt idx="22430">
                  <c:v>1290.9000000000001</c:v>
                </c:pt>
                <c:pt idx="22431">
                  <c:v>1289.5999999999999</c:v>
                </c:pt>
                <c:pt idx="22432">
                  <c:v>1289.0999999999999</c:v>
                </c:pt>
                <c:pt idx="22433">
                  <c:v>1288.4000000000001</c:v>
                </c:pt>
                <c:pt idx="22434">
                  <c:v>1286.5999999999999</c:v>
                </c:pt>
                <c:pt idx="22435">
                  <c:v>1290.3</c:v>
                </c:pt>
                <c:pt idx="22436">
                  <c:v>1290.2</c:v>
                </c:pt>
                <c:pt idx="22437">
                  <c:v>1289.2</c:v>
                </c:pt>
                <c:pt idx="22438">
                  <c:v>1289.0999999999999</c:v>
                </c:pt>
                <c:pt idx="22439">
                  <c:v>1287.3</c:v>
                </c:pt>
                <c:pt idx="22440">
                  <c:v>1285.4000000000001</c:v>
                </c:pt>
                <c:pt idx="22441">
                  <c:v>1289.0999999999999</c:v>
                </c:pt>
                <c:pt idx="22442">
                  <c:v>1288.4000000000001</c:v>
                </c:pt>
                <c:pt idx="22443">
                  <c:v>1288.9000000000001</c:v>
                </c:pt>
                <c:pt idx="22444">
                  <c:v>1288.4000000000001</c:v>
                </c:pt>
                <c:pt idx="22445">
                  <c:v>1287.5999999999999</c:v>
                </c:pt>
                <c:pt idx="22446">
                  <c:v>1289</c:v>
                </c:pt>
                <c:pt idx="22447">
                  <c:v>1288.3</c:v>
                </c:pt>
                <c:pt idx="22448">
                  <c:v>1287.9000000000001</c:v>
                </c:pt>
                <c:pt idx="22449">
                  <c:v>1288</c:v>
                </c:pt>
                <c:pt idx="22450">
                  <c:v>1287.7</c:v>
                </c:pt>
                <c:pt idx="22451">
                  <c:v>1285.7</c:v>
                </c:pt>
                <c:pt idx="22452">
                  <c:v>1284.2</c:v>
                </c:pt>
                <c:pt idx="22453">
                  <c:v>1286.0999999999999</c:v>
                </c:pt>
                <c:pt idx="22454">
                  <c:v>1285</c:v>
                </c:pt>
                <c:pt idx="22455">
                  <c:v>1286.2</c:v>
                </c:pt>
                <c:pt idx="22456">
                  <c:v>1284.7</c:v>
                </c:pt>
                <c:pt idx="22457">
                  <c:v>1284.7</c:v>
                </c:pt>
                <c:pt idx="22458">
                  <c:v>1284.8</c:v>
                </c:pt>
                <c:pt idx="22459">
                  <c:v>1283.7</c:v>
                </c:pt>
                <c:pt idx="22460">
                  <c:v>1283.7</c:v>
                </c:pt>
                <c:pt idx="22461">
                  <c:v>1283.7</c:v>
                </c:pt>
                <c:pt idx="22462">
                  <c:v>1283</c:v>
                </c:pt>
                <c:pt idx="22463">
                  <c:v>1283.0999999999999</c:v>
                </c:pt>
                <c:pt idx="22464">
                  <c:v>1282.5999999999999</c:v>
                </c:pt>
                <c:pt idx="22465">
                  <c:v>1281.9000000000001</c:v>
                </c:pt>
                <c:pt idx="22466">
                  <c:v>1279.7</c:v>
                </c:pt>
                <c:pt idx="22467">
                  <c:v>1278.3</c:v>
                </c:pt>
                <c:pt idx="22468">
                  <c:v>1281.5</c:v>
                </c:pt>
                <c:pt idx="22469">
                  <c:v>1281.0999999999999</c:v>
                </c:pt>
                <c:pt idx="22470">
                  <c:v>1281</c:v>
                </c:pt>
                <c:pt idx="22471">
                  <c:v>1280.7</c:v>
                </c:pt>
                <c:pt idx="22472">
                  <c:v>1280.4000000000001</c:v>
                </c:pt>
                <c:pt idx="22473">
                  <c:v>1280.0999999999999</c:v>
                </c:pt>
                <c:pt idx="22474">
                  <c:v>1278.7</c:v>
                </c:pt>
                <c:pt idx="22475">
                  <c:v>1279</c:v>
                </c:pt>
                <c:pt idx="22476">
                  <c:v>1278.5999999999999</c:v>
                </c:pt>
                <c:pt idx="22477">
                  <c:v>1278.0999999999999</c:v>
                </c:pt>
                <c:pt idx="22478">
                  <c:v>1276.4000000000001</c:v>
                </c:pt>
                <c:pt idx="22479">
                  <c:v>1274.9000000000001</c:v>
                </c:pt>
                <c:pt idx="22480">
                  <c:v>1278.3</c:v>
                </c:pt>
                <c:pt idx="22481">
                  <c:v>1277.9000000000001</c:v>
                </c:pt>
                <c:pt idx="22482">
                  <c:v>1277.5999999999999</c:v>
                </c:pt>
                <c:pt idx="22483">
                  <c:v>1277.5</c:v>
                </c:pt>
                <c:pt idx="22484">
                  <c:v>1278</c:v>
                </c:pt>
                <c:pt idx="22485">
                  <c:v>1277.9000000000001</c:v>
                </c:pt>
                <c:pt idx="22486">
                  <c:v>1277.0999999999999</c:v>
                </c:pt>
                <c:pt idx="22487">
                  <c:v>1277.2</c:v>
                </c:pt>
                <c:pt idx="22488">
                  <c:v>1275.8</c:v>
                </c:pt>
                <c:pt idx="22489">
                  <c:v>1274.3</c:v>
                </c:pt>
                <c:pt idx="22490">
                  <c:v>1272.8</c:v>
                </c:pt>
                <c:pt idx="22491">
                  <c:v>1275.7</c:v>
                </c:pt>
                <c:pt idx="22492">
                  <c:v>1275.8</c:v>
                </c:pt>
                <c:pt idx="22493">
                  <c:v>1276.2</c:v>
                </c:pt>
                <c:pt idx="22494">
                  <c:v>1275.7</c:v>
                </c:pt>
                <c:pt idx="22495">
                  <c:v>1274.5999999999999</c:v>
                </c:pt>
                <c:pt idx="22496">
                  <c:v>1273.0999999999999</c:v>
                </c:pt>
                <c:pt idx="22497">
                  <c:v>1275.3</c:v>
                </c:pt>
                <c:pt idx="22498">
                  <c:v>1275.7</c:v>
                </c:pt>
                <c:pt idx="22499">
                  <c:v>1276.4000000000001</c:v>
                </c:pt>
                <c:pt idx="22500">
                  <c:v>1275.5999999999999</c:v>
                </c:pt>
                <c:pt idx="22501">
                  <c:v>1275.3</c:v>
                </c:pt>
                <c:pt idx="22502">
                  <c:v>1273.9000000000001</c:v>
                </c:pt>
                <c:pt idx="22503">
                  <c:v>1272.0999999999999</c:v>
                </c:pt>
                <c:pt idx="22504">
                  <c:v>1275.7</c:v>
                </c:pt>
                <c:pt idx="22505">
                  <c:v>1275.7</c:v>
                </c:pt>
                <c:pt idx="22506">
                  <c:v>1275.4000000000001</c:v>
                </c:pt>
                <c:pt idx="22507">
                  <c:v>1275</c:v>
                </c:pt>
                <c:pt idx="22508">
                  <c:v>1273.2</c:v>
                </c:pt>
                <c:pt idx="22509">
                  <c:v>1276.0999999999999</c:v>
                </c:pt>
                <c:pt idx="22510">
                  <c:v>1275.8</c:v>
                </c:pt>
                <c:pt idx="22511">
                  <c:v>1275.4000000000001</c:v>
                </c:pt>
                <c:pt idx="22512">
                  <c:v>1275.4000000000001</c:v>
                </c:pt>
                <c:pt idx="22513">
                  <c:v>1274.2</c:v>
                </c:pt>
                <c:pt idx="22514">
                  <c:v>1276.5</c:v>
                </c:pt>
                <c:pt idx="22515">
                  <c:v>1277.0999999999999</c:v>
                </c:pt>
                <c:pt idx="22516">
                  <c:v>1277.0999999999999</c:v>
                </c:pt>
                <c:pt idx="22517">
                  <c:v>1275.5999999999999</c:v>
                </c:pt>
                <c:pt idx="22518">
                  <c:v>1274.5999999999999</c:v>
                </c:pt>
                <c:pt idx="22519">
                  <c:v>1276.7</c:v>
                </c:pt>
                <c:pt idx="22520">
                  <c:v>1277.0999999999999</c:v>
                </c:pt>
                <c:pt idx="22521">
                  <c:v>1276.3</c:v>
                </c:pt>
                <c:pt idx="22522">
                  <c:v>1275.0999999999999</c:v>
                </c:pt>
                <c:pt idx="22523">
                  <c:v>1277.4000000000001</c:v>
                </c:pt>
                <c:pt idx="22524">
                  <c:v>1277.9000000000001</c:v>
                </c:pt>
                <c:pt idx="22525">
                  <c:v>1276.9000000000001</c:v>
                </c:pt>
                <c:pt idx="22526">
                  <c:v>1276.2</c:v>
                </c:pt>
                <c:pt idx="22527">
                  <c:v>1274.5</c:v>
                </c:pt>
                <c:pt idx="22528">
                  <c:v>1278.8</c:v>
                </c:pt>
                <c:pt idx="22529">
                  <c:v>1278.8</c:v>
                </c:pt>
                <c:pt idx="22530">
                  <c:v>1279.5999999999999</c:v>
                </c:pt>
                <c:pt idx="22531">
                  <c:v>1279.2</c:v>
                </c:pt>
                <c:pt idx="22532">
                  <c:v>1278.5</c:v>
                </c:pt>
                <c:pt idx="22533">
                  <c:v>1277</c:v>
                </c:pt>
                <c:pt idx="22534">
                  <c:v>1279.9000000000001</c:v>
                </c:pt>
                <c:pt idx="22535">
                  <c:v>1279.5</c:v>
                </c:pt>
                <c:pt idx="22536">
                  <c:v>1280.3</c:v>
                </c:pt>
                <c:pt idx="22537">
                  <c:v>1279.7</c:v>
                </c:pt>
                <c:pt idx="22538">
                  <c:v>1279.2</c:v>
                </c:pt>
                <c:pt idx="22539">
                  <c:v>1278.9000000000001</c:v>
                </c:pt>
                <c:pt idx="22540">
                  <c:v>1278.5</c:v>
                </c:pt>
                <c:pt idx="22541">
                  <c:v>1278.0999999999999</c:v>
                </c:pt>
                <c:pt idx="22542">
                  <c:v>1279.2</c:v>
                </c:pt>
                <c:pt idx="22543">
                  <c:v>1278.0999999999999</c:v>
                </c:pt>
                <c:pt idx="22544">
                  <c:v>1277.7</c:v>
                </c:pt>
                <c:pt idx="22545">
                  <c:v>1277.7</c:v>
                </c:pt>
                <c:pt idx="22546">
                  <c:v>1277.0999999999999</c:v>
                </c:pt>
                <c:pt idx="22547">
                  <c:v>1276.0999999999999</c:v>
                </c:pt>
                <c:pt idx="22548">
                  <c:v>1275</c:v>
                </c:pt>
                <c:pt idx="22549">
                  <c:v>1276.2</c:v>
                </c:pt>
                <c:pt idx="22550">
                  <c:v>1277.3</c:v>
                </c:pt>
                <c:pt idx="22551">
                  <c:v>1276.7</c:v>
                </c:pt>
                <c:pt idx="22552">
                  <c:v>1276.7</c:v>
                </c:pt>
                <c:pt idx="22553">
                  <c:v>1275</c:v>
                </c:pt>
                <c:pt idx="22554">
                  <c:v>1275</c:v>
                </c:pt>
                <c:pt idx="22555">
                  <c:v>1274.5999999999999</c:v>
                </c:pt>
                <c:pt idx="22556">
                  <c:v>1275.5999999999999</c:v>
                </c:pt>
                <c:pt idx="22557">
                  <c:v>1274.5999999999999</c:v>
                </c:pt>
                <c:pt idx="22558">
                  <c:v>1273.9000000000001</c:v>
                </c:pt>
                <c:pt idx="22559">
                  <c:v>1273.5</c:v>
                </c:pt>
                <c:pt idx="22560">
                  <c:v>1273.2</c:v>
                </c:pt>
                <c:pt idx="22561">
                  <c:v>1272.8</c:v>
                </c:pt>
                <c:pt idx="22562">
                  <c:v>1273.2</c:v>
                </c:pt>
                <c:pt idx="22563">
                  <c:v>1272.5</c:v>
                </c:pt>
                <c:pt idx="22564">
                  <c:v>1271.4000000000001</c:v>
                </c:pt>
                <c:pt idx="22565">
                  <c:v>1270.3</c:v>
                </c:pt>
                <c:pt idx="22566">
                  <c:v>1268.9000000000001</c:v>
                </c:pt>
                <c:pt idx="22567">
                  <c:v>1272.0999999999999</c:v>
                </c:pt>
                <c:pt idx="22568">
                  <c:v>1271.7</c:v>
                </c:pt>
                <c:pt idx="22569">
                  <c:v>1270.5999999999999</c:v>
                </c:pt>
                <c:pt idx="22570">
                  <c:v>1270.8</c:v>
                </c:pt>
                <c:pt idx="22571">
                  <c:v>1271.2</c:v>
                </c:pt>
                <c:pt idx="22572">
                  <c:v>1271.5999999999999</c:v>
                </c:pt>
                <c:pt idx="22573">
                  <c:v>1270.9000000000001</c:v>
                </c:pt>
                <c:pt idx="22574">
                  <c:v>1270.7</c:v>
                </c:pt>
                <c:pt idx="22575">
                  <c:v>1270.7</c:v>
                </c:pt>
                <c:pt idx="22576">
                  <c:v>1270.7</c:v>
                </c:pt>
                <c:pt idx="22577">
                  <c:v>1271</c:v>
                </c:pt>
                <c:pt idx="22578">
                  <c:v>1270.3</c:v>
                </c:pt>
                <c:pt idx="22579">
                  <c:v>1269.9000000000001</c:v>
                </c:pt>
                <c:pt idx="22580">
                  <c:v>1270.7</c:v>
                </c:pt>
                <c:pt idx="22581">
                  <c:v>1270.7</c:v>
                </c:pt>
                <c:pt idx="22582">
                  <c:v>1269.9000000000001</c:v>
                </c:pt>
                <c:pt idx="22583">
                  <c:v>1268.5</c:v>
                </c:pt>
                <c:pt idx="22584">
                  <c:v>1266.8</c:v>
                </c:pt>
                <c:pt idx="22585">
                  <c:v>1268.5999999999999</c:v>
                </c:pt>
                <c:pt idx="22586">
                  <c:v>1269</c:v>
                </c:pt>
                <c:pt idx="22587">
                  <c:v>1268.9000000000001</c:v>
                </c:pt>
                <c:pt idx="22588">
                  <c:v>1269.3</c:v>
                </c:pt>
                <c:pt idx="22589">
                  <c:v>1268.5</c:v>
                </c:pt>
                <c:pt idx="22590">
                  <c:v>1268.5999999999999</c:v>
                </c:pt>
                <c:pt idx="22591">
                  <c:v>1268.5</c:v>
                </c:pt>
                <c:pt idx="22592">
                  <c:v>1269.2</c:v>
                </c:pt>
                <c:pt idx="22593">
                  <c:v>1268.9000000000001</c:v>
                </c:pt>
                <c:pt idx="22594">
                  <c:v>1268.4000000000001</c:v>
                </c:pt>
                <c:pt idx="22595">
                  <c:v>1269.3</c:v>
                </c:pt>
                <c:pt idx="22596">
                  <c:v>1269</c:v>
                </c:pt>
                <c:pt idx="22597">
                  <c:v>1269.0999999999999</c:v>
                </c:pt>
                <c:pt idx="22598">
                  <c:v>1268.5</c:v>
                </c:pt>
                <c:pt idx="22599">
                  <c:v>1267.8</c:v>
                </c:pt>
                <c:pt idx="22600">
                  <c:v>1267.0999999999999</c:v>
                </c:pt>
                <c:pt idx="22601">
                  <c:v>1268.5999999999999</c:v>
                </c:pt>
                <c:pt idx="22602">
                  <c:v>1268.9000000000001</c:v>
                </c:pt>
                <c:pt idx="22603">
                  <c:v>1269.2</c:v>
                </c:pt>
                <c:pt idx="22604">
                  <c:v>1269.3</c:v>
                </c:pt>
                <c:pt idx="22605">
                  <c:v>1269.5999999999999</c:v>
                </c:pt>
                <c:pt idx="22606">
                  <c:v>1268.9000000000001</c:v>
                </c:pt>
                <c:pt idx="22607">
                  <c:v>1269.3</c:v>
                </c:pt>
                <c:pt idx="22608">
                  <c:v>1269.7</c:v>
                </c:pt>
                <c:pt idx="22609">
                  <c:v>1269.3</c:v>
                </c:pt>
                <c:pt idx="22610">
                  <c:v>1269.7</c:v>
                </c:pt>
                <c:pt idx="22611">
                  <c:v>1269.9000000000001</c:v>
                </c:pt>
                <c:pt idx="22612">
                  <c:v>1270.0999999999999</c:v>
                </c:pt>
                <c:pt idx="22613">
                  <c:v>1269.3</c:v>
                </c:pt>
                <c:pt idx="22614">
                  <c:v>1270</c:v>
                </c:pt>
                <c:pt idx="22615">
                  <c:v>1270.3</c:v>
                </c:pt>
                <c:pt idx="22616">
                  <c:v>1269.8</c:v>
                </c:pt>
                <c:pt idx="22617">
                  <c:v>1269.2</c:v>
                </c:pt>
                <c:pt idx="22618">
                  <c:v>1267.7</c:v>
                </c:pt>
                <c:pt idx="22619">
                  <c:v>1269.2</c:v>
                </c:pt>
                <c:pt idx="22620">
                  <c:v>1269.5</c:v>
                </c:pt>
                <c:pt idx="22621">
                  <c:v>1269.2</c:v>
                </c:pt>
                <c:pt idx="22622">
                  <c:v>1269.2</c:v>
                </c:pt>
                <c:pt idx="22623">
                  <c:v>1269.3</c:v>
                </c:pt>
                <c:pt idx="22624">
                  <c:v>1269.3</c:v>
                </c:pt>
                <c:pt idx="22625">
                  <c:v>1269.3</c:v>
                </c:pt>
                <c:pt idx="22626">
                  <c:v>1268.9000000000001</c:v>
                </c:pt>
                <c:pt idx="22627">
                  <c:v>1269.3</c:v>
                </c:pt>
                <c:pt idx="22628">
                  <c:v>1269.5999999999999</c:v>
                </c:pt>
                <c:pt idx="22629">
                  <c:v>1268.9000000000001</c:v>
                </c:pt>
                <c:pt idx="22630">
                  <c:v>1268.9000000000001</c:v>
                </c:pt>
                <c:pt idx="22631">
                  <c:v>1268.5999999999999</c:v>
                </c:pt>
                <c:pt idx="22632">
                  <c:v>1268.5</c:v>
                </c:pt>
                <c:pt idx="22633">
                  <c:v>1267.0999999999999</c:v>
                </c:pt>
                <c:pt idx="22634">
                  <c:v>1265.3</c:v>
                </c:pt>
                <c:pt idx="22635">
                  <c:v>1269.3</c:v>
                </c:pt>
                <c:pt idx="22636">
                  <c:v>1268.5</c:v>
                </c:pt>
                <c:pt idx="22637">
                  <c:v>1269.5999999999999</c:v>
                </c:pt>
                <c:pt idx="22638">
                  <c:v>1268.8</c:v>
                </c:pt>
                <c:pt idx="22639">
                  <c:v>1269</c:v>
                </c:pt>
                <c:pt idx="22640">
                  <c:v>1269.3</c:v>
                </c:pt>
                <c:pt idx="22641">
                  <c:v>1268.8</c:v>
                </c:pt>
                <c:pt idx="22642">
                  <c:v>1268.9000000000001</c:v>
                </c:pt>
                <c:pt idx="22643">
                  <c:v>1270.3</c:v>
                </c:pt>
                <c:pt idx="22644">
                  <c:v>1269.9000000000001</c:v>
                </c:pt>
                <c:pt idx="22645">
                  <c:v>1270.3</c:v>
                </c:pt>
                <c:pt idx="22646">
                  <c:v>1269.2</c:v>
                </c:pt>
                <c:pt idx="22647">
                  <c:v>1268.9000000000001</c:v>
                </c:pt>
                <c:pt idx="22648">
                  <c:v>1267.4000000000001</c:v>
                </c:pt>
                <c:pt idx="22649">
                  <c:v>1271.0999999999999</c:v>
                </c:pt>
                <c:pt idx="22650">
                  <c:v>1270.7</c:v>
                </c:pt>
                <c:pt idx="22651">
                  <c:v>1271.4000000000001</c:v>
                </c:pt>
                <c:pt idx="22652">
                  <c:v>1270.3</c:v>
                </c:pt>
                <c:pt idx="22653">
                  <c:v>1271.0999999999999</c:v>
                </c:pt>
                <c:pt idx="22654">
                  <c:v>1271.4000000000001</c:v>
                </c:pt>
                <c:pt idx="22655">
                  <c:v>1271.4000000000001</c:v>
                </c:pt>
                <c:pt idx="22656">
                  <c:v>1271</c:v>
                </c:pt>
                <c:pt idx="22657">
                  <c:v>1270.7</c:v>
                </c:pt>
                <c:pt idx="22658">
                  <c:v>1270</c:v>
                </c:pt>
                <c:pt idx="22659">
                  <c:v>1270.8</c:v>
                </c:pt>
                <c:pt idx="22660">
                  <c:v>1270</c:v>
                </c:pt>
                <c:pt idx="22661">
                  <c:v>1270.3</c:v>
                </c:pt>
                <c:pt idx="22662">
                  <c:v>1269.8</c:v>
                </c:pt>
                <c:pt idx="22663">
                  <c:v>1270</c:v>
                </c:pt>
                <c:pt idx="22664">
                  <c:v>1269.4000000000001</c:v>
                </c:pt>
                <c:pt idx="22665">
                  <c:v>1268.9000000000001</c:v>
                </c:pt>
                <c:pt idx="22666">
                  <c:v>1267</c:v>
                </c:pt>
                <c:pt idx="22667">
                  <c:v>1265.4000000000001</c:v>
                </c:pt>
                <c:pt idx="22668">
                  <c:v>1268.5</c:v>
                </c:pt>
                <c:pt idx="22669">
                  <c:v>1268.9000000000001</c:v>
                </c:pt>
                <c:pt idx="22670">
                  <c:v>1268.5</c:v>
                </c:pt>
                <c:pt idx="22671">
                  <c:v>1268.2</c:v>
                </c:pt>
                <c:pt idx="22672">
                  <c:v>1268.5999999999999</c:v>
                </c:pt>
                <c:pt idx="22673">
                  <c:v>1268.5</c:v>
                </c:pt>
                <c:pt idx="22674">
                  <c:v>1267.8</c:v>
                </c:pt>
                <c:pt idx="22675">
                  <c:v>1267.8</c:v>
                </c:pt>
                <c:pt idx="22676">
                  <c:v>1268.2</c:v>
                </c:pt>
                <c:pt idx="22677">
                  <c:v>1268.2</c:v>
                </c:pt>
                <c:pt idx="22678">
                  <c:v>1267.8</c:v>
                </c:pt>
                <c:pt idx="22679">
                  <c:v>1267.5</c:v>
                </c:pt>
                <c:pt idx="22680">
                  <c:v>1266.7</c:v>
                </c:pt>
                <c:pt idx="22681">
                  <c:v>1267.0999999999999</c:v>
                </c:pt>
                <c:pt idx="22682">
                  <c:v>1266.7</c:v>
                </c:pt>
                <c:pt idx="22683">
                  <c:v>1265.5999999999999</c:v>
                </c:pt>
                <c:pt idx="22684">
                  <c:v>1264.8</c:v>
                </c:pt>
                <c:pt idx="22685">
                  <c:v>1267.5</c:v>
                </c:pt>
                <c:pt idx="22686">
                  <c:v>1267.3</c:v>
                </c:pt>
                <c:pt idx="22687">
                  <c:v>1267.0999999999999</c:v>
                </c:pt>
                <c:pt idx="22688">
                  <c:v>1266.8</c:v>
                </c:pt>
                <c:pt idx="22689">
                  <c:v>1267</c:v>
                </c:pt>
                <c:pt idx="22690">
                  <c:v>1267.3</c:v>
                </c:pt>
                <c:pt idx="22691">
                  <c:v>1267.4000000000001</c:v>
                </c:pt>
                <c:pt idx="22692">
                  <c:v>1266.2</c:v>
                </c:pt>
                <c:pt idx="22693">
                  <c:v>1266.9000000000001</c:v>
                </c:pt>
                <c:pt idx="22694">
                  <c:v>1267.0999999999999</c:v>
                </c:pt>
                <c:pt idx="22695">
                  <c:v>1267.0999999999999</c:v>
                </c:pt>
                <c:pt idx="22696">
                  <c:v>1266.7</c:v>
                </c:pt>
                <c:pt idx="22697">
                  <c:v>1266.0999999999999</c:v>
                </c:pt>
                <c:pt idx="22698">
                  <c:v>1266.4000000000001</c:v>
                </c:pt>
                <c:pt idx="22699">
                  <c:v>1266.4000000000001</c:v>
                </c:pt>
                <c:pt idx="22700">
                  <c:v>1266</c:v>
                </c:pt>
                <c:pt idx="22701">
                  <c:v>1266.7</c:v>
                </c:pt>
                <c:pt idx="22702">
                  <c:v>1265.3</c:v>
                </c:pt>
                <c:pt idx="22703">
                  <c:v>1265.3</c:v>
                </c:pt>
                <c:pt idx="22704">
                  <c:v>1264.2</c:v>
                </c:pt>
                <c:pt idx="22705">
                  <c:v>1264</c:v>
                </c:pt>
                <c:pt idx="22706">
                  <c:v>1262.4000000000001</c:v>
                </c:pt>
                <c:pt idx="22707">
                  <c:v>1261.5999999999999</c:v>
                </c:pt>
                <c:pt idx="22708">
                  <c:v>1264</c:v>
                </c:pt>
                <c:pt idx="22709">
                  <c:v>1264.7</c:v>
                </c:pt>
                <c:pt idx="22710">
                  <c:v>1264.5</c:v>
                </c:pt>
                <c:pt idx="22711">
                  <c:v>1264.2</c:v>
                </c:pt>
                <c:pt idx="22712">
                  <c:v>1263.7</c:v>
                </c:pt>
                <c:pt idx="22713">
                  <c:v>1264.0999999999999</c:v>
                </c:pt>
                <c:pt idx="22714">
                  <c:v>1263.2</c:v>
                </c:pt>
                <c:pt idx="22715">
                  <c:v>1263.2</c:v>
                </c:pt>
                <c:pt idx="22716">
                  <c:v>1262.5999999999999</c:v>
                </c:pt>
                <c:pt idx="22717">
                  <c:v>1263.0999999999999</c:v>
                </c:pt>
                <c:pt idx="22718">
                  <c:v>1262.8</c:v>
                </c:pt>
                <c:pt idx="22719">
                  <c:v>1262</c:v>
                </c:pt>
                <c:pt idx="22720">
                  <c:v>1261.3</c:v>
                </c:pt>
                <c:pt idx="22721">
                  <c:v>1260</c:v>
                </c:pt>
                <c:pt idx="22722">
                  <c:v>1263.5999999999999</c:v>
                </c:pt>
                <c:pt idx="22723">
                  <c:v>1262.8</c:v>
                </c:pt>
                <c:pt idx="22724">
                  <c:v>1262.2</c:v>
                </c:pt>
                <c:pt idx="22725">
                  <c:v>1263.5999999999999</c:v>
                </c:pt>
                <c:pt idx="22726">
                  <c:v>1263.5999999999999</c:v>
                </c:pt>
                <c:pt idx="22727">
                  <c:v>1263.5999999999999</c:v>
                </c:pt>
                <c:pt idx="22728">
                  <c:v>1263.2</c:v>
                </c:pt>
                <c:pt idx="22729">
                  <c:v>1263.5999999999999</c:v>
                </c:pt>
                <c:pt idx="22730">
                  <c:v>1263.5999999999999</c:v>
                </c:pt>
                <c:pt idx="22731">
                  <c:v>1263.3</c:v>
                </c:pt>
                <c:pt idx="22732">
                  <c:v>1262.5</c:v>
                </c:pt>
                <c:pt idx="22733">
                  <c:v>1264.3</c:v>
                </c:pt>
                <c:pt idx="22734">
                  <c:v>1262.8</c:v>
                </c:pt>
                <c:pt idx="22735">
                  <c:v>1262.0999999999999</c:v>
                </c:pt>
                <c:pt idx="22736">
                  <c:v>1264.9000000000001</c:v>
                </c:pt>
                <c:pt idx="22737">
                  <c:v>1265.2</c:v>
                </c:pt>
                <c:pt idx="22738">
                  <c:v>1265.8</c:v>
                </c:pt>
                <c:pt idx="22739">
                  <c:v>1265.3</c:v>
                </c:pt>
                <c:pt idx="22740">
                  <c:v>1265.4000000000001</c:v>
                </c:pt>
                <c:pt idx="22741">
                  <c:v>1265.5</c:v>
                </c:pt>
                <c:pt idx="22742">
                  <c:v>1265.3</c:v>
                </c:pt>
                <c:pt idx="22743">
                  <c:v>1264.9000000000001</c:v>
                </c:pt>
                <c:pt idx="22744">
                  <c:v>1264.5</c:v>
                </c:pt>
                <c:pt idx="22745">
                  <c:v>1264.9000000000001</c:v>
                </c:pt>
                <c:pt idx="22746">
                  <c:v>1264.5</c:v>
                </c:pt>
                <c:pt idx="22747">
                  <c:v>1264.5999999999999</c:v>
                </c:pt>
                <c:pt idx="22748">
                  <c:v>1264.3</c:v>
                </c:pt>
                <c:pt idx="22749">
                  <c:v>1263.9000000000001</c:v>
                </c:pt>
                <c:pt idx="22750">
                  <c:v>1263.9000000000001</c:v>
                </c:pt>
                <c:pt idx="22751">
                  <c:v>1263.4000000000001</c:v>
                </c:pt>
                <c:pt idx="22752">
                  <c:v>1263.2</c:v>
                </c:pt>
                <c:pt idx="22753">
                  <c:v>1262.5</c:v>
                </c:pt>
                <c:pt idx="22754">
                  <c:v>1262.5999999999999</c:v>
                </c:pt>
                <c:pt idx="22755">
                  <c:v>1262.5</c:v>
                </c:pt>
                <c:pt idx="22756">
                  <c:v>1262.5</c:v>
                </c:pt>
                <c:pt idx="22757">
                  <c:v>1261.0999999999999</c:v>
                </c:pt>
                <c:pt idx="22758">
                  <c:v>1260.3</c:v>
                </c:pt>
                <c:pt idx="22759">
                  <c:v>1259.2</c:v>
                </c:pt>
                <c:pt idx="22760">
                  <c:v>1262</c:v>
                </c:pt>
                <c:pt idx="22761">
                  <c:v>1261.9000000000001</c:v>
                </c:pt>
                <c:pt idx="22762">
                  <c:v>1261.7</c:v>
                </c:pt>
                <c:pt idx="22763">
                  <c:v>1261.5999999999999</c:v>
                </c:pt>
                <c:pt idx="22764">
                  <c:v>1260.8</c:v>
                </c:pt>
                <c:pt idx="22765">
                  <c:v>1261.3</c:v>
                </c:pt>
                <c:pt idx="22766">
                  <c:v>1261.7</c:v>
                </c:pt>
                <c:pt idx="22767">
                  <c:v>1261.4000000000001</c:v>
                </c:pt>
                <c:pt idx="22768">
                  <c:v>1261.4000000000001</c:v>
                </c:pt>
                <c:pt idx="22769">
                  <c:v>1261.0999999999999</c:v>
                </c:pt>
                <c:pt idx="22770">
                  <c:v>1260.7</c:v>
                </c:pt>
                <c:pt idx="22771">
                  <c:v>1261.0999999999999</c:v>
                </c:pt>
                <c:pt idx="22772">
                  <c:v>1260.9000000000001</c:v>
                </c:pt>
                <c:pt idx="22773">
                  <c:v>1259.5999999999999</c:v>
                </c:pt>
                <c:pt idx="22774">
                  <c:v>1262.0999999999999</c:v>
                </c:pt>
                <c:pt idx="22775">
                  <c:v>1262.8</c:v>
                </c:pt>
                <c:pt idx="22776">
                  <c:v>1262.0999999999999</c:v>
                </c:pt>
                <c:pt idx="22777">
                  <c:v>1262.0999999999999</c:v>
                </c:pt>
                <c:pt idx="22778">
                  <c:v>1262.4000000000001</c:v>
                </c:pt>
                <c:pt idx="22779">
                  <c:v>1262.4000000000001</c:v>
                </c:pt>
                <c:pt idx="22780">
                  <c:v>1261.8</c:v>
                </c:pt>
                <c:pt idx="22781">
                  <c:v>1262</c:v>
                </c:pt>
                <c:pt idx="22782">
                  <c:v>1262.9000000000001</c:v>
                </c:pt>
                <c:pt idx="22783">
                  <c:v>1263.2</c:v>
                </c:pt>
                <c:pt idx="22784">
                  <c:v>1263.2</c:v>
                </c:pt>
                <c:pt idx="22785">
                  <c:v>1263.2</c:v>
                </c:pt>
                <c:pt idx="22786">
                  <c:v>1262.9000000000001</c:v>
                </c:pt>
                <c:pt idx="22787">
                  <c:v>1263.3</c:v>
                </c:pt>
                <c:pt idx="22788">
                  <c:v>1261.8</c:v>
                </c:pt>
                <c:pt idx="22789">
                  <c:v>1262.3</c:v>
                </c:pt>
                <c:pt idx="22790">
                  <c:v>1260.9000000000001</c:v>
                </c:pt>
                <c:pt idx="22791">
                  <c:v>1259.2</c:v>
                </c:pt>
                <c:pt idx="22792">
                  <c:v>1262.8</c:v>
                </c:pt>
                <c:pt idx="22793">
                  <c:v>1262.8</c:v>
                </c:pt>
                <c:pt idx="22794">
                  <c:v>1262.8</c:v>
                </c:pt>
                <c:pt idx="22795">
                  <c:v>1262.8</c:v>
                </c:pt>
                <c:pt idx="22796">
                  <c:v>1261.8</c:v>
                </c:pt>
                <c:pt idx="22797">
                  <c:v>1262.0999999999999</c:v>
                </c:pt>
                <c:pt idx="22798">
                  <c:v>1262.0999999999999</c:v>
                </c:pt>
                <c:pt idx="22799">
                  <c:v>1262.2</c:v>
                </c:pt>
                <c:pt idx="22800">
                  <c:v>1262.0999999999999</c:v>
                </c:pt>
                <c:pt idx="22801">
                  <c:v>1261.8</c:v>
                </c:pt>
                <c:pt idx="22802">
                  <c:v>1262.2</c:v>
                </c:pt>
                <c:pt idx="22803">
                  <c:v>1261.9000000000001</c:v>
                </c:pt>
                <c:pt idx="22804">
                  <c:v>1261.5</c:v>
                </c:pt>
                <c:pt idx="22805">
                  <c:v>1260.7</c:v>
                </c:pt>
                <c:pt idx="22806">
                  <c:v>1260.0999999999999</c:v>
                </c:pt>
                <c:pt idx="22807">
                  <c:v>1263.0999999999999</c:v>
                </c:pt>
                <c:pt idx="22808">
                  <c:v>1262.3</c:v>
                </c:pt>
                <c:pt idx="22809">
                  <c:v>1262.5999999999999</c:v>
                </c:pt>
                <c:pt idx="22810">
                  <c:v>1262.2</c:v>
                </c:pt>
                <c:pt idx="22811">
                  <c:v>1262.8</c:v>
                </c:pt>
                <c:pt idx="22812">
                  <c:v>1262.2</c:v>
                </c:pt>
                <c:pt idx="22813">
                  <c:v>1262.5</c:v>
                </c:pt>
                <c:pt idx="22814">
                  <c:v>1263.2</c:v>
                </c:pt>
                <c:pt idx="22815">
                  <c:v>1262.5</c:v>
                </c:pt>
                <c:pt idx="22816">
                  <c:v>1261.5999999999999</c:v>
                </c:pt>
                <c:pt idx="22817">
                  <c:v>1262.2</c:v>
                </c:pt>
                <c:pt idx="22818">
                  <c:v>1261.0999999999999</c:v>
                </c:pt>
                <c:pt idx="22819">
                  <c:v>1263.7</c:v>
                </c:pt>
                <c:pt idx="22820">
                  <c:v>1263.3</c:v>
                </c:pt>
                <c:pt idx="22821">
                  <c:v>1264.3</c:v>
                </c:pt>
                <c:pt idx="22822">
                  <c:v>1262.9000000000001</c:v>
                </c:pt>
                <c:pt idx="22823">
                  <c:v>1264.5999999999999</c:v>
                </c:pt>
                <c:pt idx="22824">
                  <c:v>1263.9000000000001</c:v>
                </c:pt>
                <c:pt idx="22825">
                  <c:v>1263.9000000000001</c:v>
                </c:pt>
                <c:pt idx="22826">
                  <c:v>1262.5</c:v>
                </c:pt>
                <c:pt idx="22827">
                  <c:v>1263.8</c:v>
                </c:pt>
                <c:pt idx="22828">
                  <c:v>1263</c:v>
                </c:pt>
                <c:pt idx="22829">
                  <c:v>1262.8</c:v>
                </c:pt>
                <c:pt idx="22830">
                  <c:v>1263.0999999999999</c:v>
                </c:pt>
                <c:pt idx="22831">
                  <c:v>1263.8</c:v>
                </c:pt>
                <c:pt idx="22832">
                  <c:v>1263.8</c:v>
                </c:pt>
                <c:pt idx="22833">
                  <c:v>1262.7</c:v>
                </c:pt>
                <c:pt idx="22834">
                  <c:v>1262.5</c:v>
                </c:pt>
                <c:pt idx="22835">
                  <c:v>1263.8</c:v>
                </c:pt>
                <c:pt idx="22836">
                  <c:v>1262.7</c:v>
                </c:pt>
                <c:pt idx="22837">
                  <c:v>1261.4000000000001</c:v>
                </c:pt>
                <c:pt idx="22838">
                  <c:v>1261.9000000000001</c:v>
                </c:pt>
                <c:pt idx="22839">
                  <c:v>1261</c:v>
                </c:pt>
                <c:pt idx="22840">
                  <c:v>1261.9000000000001</c:v>
                </c:pt>
                <c:pt idx="22841">
                  <c:v>1261.8</c:v>
                </c:pt>
                <c:pt idx="22842">
                  <c:v>1261.4000000000001</c:v>
                </c:pt>
                <c:pt idx="22843">
                  <c:v>1261.4000000000001</c:v>
                </c:pt>
                <c:pt idx="22844">
                  <c:v>1261.5</c:v>
                </c:pt>
                <c:pt idx="22845">
                  <c:v>1260.4000000000001</c:v>
                </c:pt>
                <c:pt idx="22846">
                  <c:v>1258.5999999999999</c:v>
                </c:pt>
                <c:pt idx="22847">
                  <c:v>1257.5999999999999</c:v>
                </c:pt>
                <c:pt idx="22848">
                  <c:v>1255.8</c:v>
                </c:pt>
                <c:pt idx="22849">
                  <c:v>1260</c:v>
                </c:pt>
                <c:pt idx="22850">
                  <c:v>1260.4000000000001</c:v>
                </c:pt>
                <c:pt idx="22851">
                  <c:v>1260.2</c:v>
                </c:pt>
                <c:pt idx="22852">
                  <c:v>1259.4000000000001</c:v>
                </c:pt>
                <c:pt idx="22853">
                  <c:v>1259</c:v>
                </c:pt>
                <c:pt idx="22854">
                  <c:v>1259.8</c:v>
                </c:pt>
                <c:pt idx="22855">
                  <c:v>1259.2</c:v>
                </c:pt>
                <c:pt idx="22856">
                  <c:v>1259.4000000000001</c:v>
                </c:pt>
                <c:pt idx="22857">
                  <c:v>1258.4000000000001</c:v>
                </c:pt>
                <c:pt idx="22858">
                  <c:v>1259</c:v>
                </c:pt>
                <c:pt idx="22859">
                  <c:v>1258.7</c:v>
                </c:pt>
                <c:pt idx="22860">
                  <c:v>1258.5</c:v>
                </c:pt>
                <c:pt idx="22861">
                  <c:v>1258.5999999999999</c:v>
                </c:pt>
                <c:pt idx="22862">
                  <c:v>1258.5</c:v>
                </c:pt>
                <c:pt idx="22863">
                  <c:v>1258.7</c:v>
                </c:pt>
                <c:pt idx="22864">
                  <c:v>1258.0999999999999</c:v>
                </c:pt>
                <c:pt idx="22865">
                  <c:v>1257.5999999999999</c:v>
                </c:pt>
                <c:pt idx="22866">
                  <c:v>1258.0999999999999</c:v>
                </c:pt>
                <c:pt idx="22867">
                  <c:v>1258.2</c:v>
                </c:pt>
                <c:pt idx="22868">
                  <c:v>1257.9000000000001</c:v>
                </c:pt>
                <c:pt idx="22869">
                  <c:v>1257.8</c:v>
                </c:pt>
                <c:pt idx="22870">
                  <c:v>1257.9000000000001</c:v>
                </c:pt>
                <c:pt idx="22871">
                  <c:v>1258.3</c:v>
                </c:pt>
                <c:pt idx="22872">
                  <c:v>1257.2</c:v>
                </c:pt>
                <c:pt idx="22873">
                  <c:v>1258.4000000000001</c:v>
                </c:pt>
                <c:pt idx="22874">
                  <c:v>1258</c:v>
                </c:pt>
                <c:pt idx="22875">
                  <c:v>1256.5999999999999</c:v>
                </c:pt>
                <c:pt idx="22876">
                  <c:v>1256.8</c:v>
                </c:pt>
                <c:pt idx="22877">
                  <c:v>1255.5</c:v>
                </c:pt>
                <c:pt idx="22878">
                  <c:v>1254.4000000000001</c:v>
                </c:pt>
                <c:pt idx="22879">
                  <c:v>1252.5999999999999</c:v>
                </c:pt>
                <c:pt idx="22880">
                  <c:v>1257.5999999999999</c:v>
                </c:pt>
                <c:pt idx="22881">
                  <c:v>1257.9000000000001</c:v>
                </c:pt>
                <c:pt idx="22882">
                  <c:v>1257.8</c:v>
                </c:pt>
                <c:pt idx="22883">
                  <c:v>1257.9000000000001</c:v>
                </c:pt>
                <c:pt idx="22884">
                  <c:v>1257.5999999999999</c:v>
                </c:pt>
                <c:pt idx="22885">
                  <c:v>1258.3</c:v>
                </c:pt>
                <c:pt idx="22886">
                  <c:v>1258</c:v>
                </c:pt>
                <c:pt idx="22887">
                  <c:v>1257.2</c:v>
                </c:pt>
                <c:pt idx="22888">
                  <c:v>1258</c:v>
                </c:pt>
                <c:pt idx="22889">
                  <c:v>1258.5999999999999</c:v>
                </c:pt>
                <c:pt idx="22890">
                  <c:v>1258.7</c:v>
                </c:pt>
                <c:pt idx="22891">
                  <c:v>1258.7</c:v>
                </c:pt>
                <c:pt idx="22892">
                  <c:v>1258.3</c:v>
                </c:pt>
                <c:pt idx="22893">
                  <c:v>1259</c:v>
                </c:pt>
                <c:pt idx="22894">
                  <c:v>1258.5999999999999</c:v>
                </c:pt>
                <c:pt idx="22895">
                  <c:v>1259.3</c:v>
                </c:pt>
                <c:pt idx="22896">
                  <c:v>1258.7</c:v>
                </c:pt>
                <c:pt idx="22897">
                  <c:v>1259</c:v>
                </c:pt>
                <c:pt idx="22898">
                  <c:v>1258.3</c:v>
                </c:pt>
                <c:pt idx="22899">
                  <c:v>1257.9000000000001</c:v>
                </c:pt>
                <c:pt idx="22900">
                  <c:v>1256.0999999999999</c:v>
                </c:pt>
                <c:pt idx="22901">
                  <c:v>1254.4000000000001</c:v>
                </c:pt>
                <c:pt idx="22902">
                  <c:v>1259.3</c:v>
                </c:pt>
                <c:pt idx="22903">
                  <c:v>1259.2</c:v>
                </c:pt>
                <c:pt idx="22904">
                  <c:v>1258.7</c:v>
                </c:pt>
                <c:pt idx="22905">
                  <c:v>1259.3</c:v>
                </c:pt>
                <c:pt idx="22906">
                  <c:v>1259.4000000000001</c:v>
                </c:pt>
                <c:pt idx="22907">
                  <c:v>1259.4000000000001</c:v>
                </c:pt>
                <c:pt idx="22908">
                  <c:v>1259.5</c:v>
                </c:pt>
                <c:pt idx="22909">
                  <c:v>1258.9000000000001</c:v>
                </c:pt>
                <c:pt idx="22910">
                  <c:v>1258.7</c:v>
                </c:pt>
                <c:pt idx="22911">
                  <c:v>1259.4000000000001</c:v>
                </c:pt>
                <c:pt idx="22912">
                  <c:v>1259.7</c:v>
                </c:pt>
                <c:pt idx="22913">
                  <c:v>1260</c:v>
                </c:pt>
                <c:pt idx="22914">
                  <c:v>1259.2</c:v>
                </c:pt>
                <c:pt idx="22915">
                  <c:v>1257.9000000000001</c:v>
                </c:pt>
                <c:pt idx="22916">
                  <c:v>1256.8</c:v>
                </c:pt>
                <c:pt idx="22917">
                  <c:v>1255.5</c:v>
                </c:pt>
                <c:pt idx="22918">
                  <c:v>1260.8</c:v>
                </c:pt>
                <c:pt idx="22919">
                  <c:v>1260.4000000000001</c:v>
                </c:pt>
                <c:pt idx="22920">
                  <c:v>1260.8</c:v>
                </c:pt>
                <c:pt idx="22921">
                  <c:v>1260.7</c:v>
                </c:pt>
                <c:pt idx="22922">
                  <c:v>1261</c:v>
                </c:pt>
                <c:pt idx="22923">
                  <c:v>1260.4000000000001</c:v>
                </c:pt>
                <c:pt idx="22924">
                  <c:v>1261.0999999999999</c:v>
                </c:pt>
                <c:pt idx="22925">
                  <c:v>1260.8</c:v>
                </c:pt>
                <c:pt idx="22926">
                  <c:v>1262</c:v>
                </c:pt>
                <c:pt idx="22927">
                  <c:v>1261.4000000000001</c:v>
                </c:pt>
                <c:pt idx="22928">
                  <c:v>1261.2</c:v>
                </c:pt>
                <c:pt idx="22929">
                  <c:v>1257.8</c:v>
                </c:pt>
                <c:pt idx="22930">
                  <c:v>1261.5999999999999</c:v>
                </c:pt>
                <c:pt idx="22931">
                  <c:v>1262.4000000000001</c:v>
                </c:pt>
                <c:pt idx="22932">
                  <c:v>1262.7</c:v>
                </c:pt>
                <c:pt idx="22933">
                  <c:v>1261.0999999999999</c:v>
                </c:pt>
                <c:pt idx="22934">
                  <c:v>1261.0999999999999</c:v>
                </c:pt>
                <c:pt idx="22935">
                  <c:v>1261.3</c:v>
                </c:pt>
                <c:pt idx="22936">
                  <c:v>1261.5999999999999</c:v>
                </c:pt>
                <c:pt idx="22937">
                  <c:v>1261.3</c:v>
                </c:pt>
                <c:pt idx="22938">
                  <c:v>1263.2</c:v>
                </c:pt>
                <c:pt idx="22939">
                  <c:v>1262.5999999999999</c:v>
                </c:pt>
                <c:pt idx="22940">
                  <c:v>1263.3</c:v>
                </c:pt>
                <c:pt idx="22941">
                  <c:v>1262.8</c:v>
                </c:pt>
                <c:pt idx="22942">
                  <c:v>1262.2</c:v>
                </c:pt>
                <c:pt idx="22943">
                  <c:v>1262.3</c:v>
                </c:pt>
                <c:pt idx="22944">
                  <c:v>1262.2</c:v>
                </c:pt>
                <c:pt idx="22945">
                  <c:v>1262.9000000000001</c:v>
                </c:pt>
                <c:pt idx="22946">
                  <c:v>1262.2</c:v>
                </c:pt>
                <c:pt idx="22947">
                  <c:v>1261.2</c:v>
                </c:pt>
                <c:pt idx="22948">
                  <c:v>1261.5999999999999</c:v>
                </c:pt>
                <c:pt idx="22949">
                  <c:v>1260.4000000000001</c:v>
                </c:pt>
                <c:pt idx="22950">
                  <c:v>1261</c:v>
                </c:pt>
                <c:pt idx="22951">
                  <c:v>1260.5999999999999</c:v>
                </c:pt>
                <c:pt idx="22952">
                  <c:v>1260.4000000000001</c:v>
                </c:pt>
                <c:pt idx="22953">
                  <c:v>1258.5</c:v>
                </c:pt>
                <c:pt idx="22954">
                  <c:v>1255.8</c:v>
                </c:pt>
                <c:pt idx="22955">
                  <c:v>1259.4000000000001</c:v>
                </c:pt>
                <c:pt idx="22956">
                  <c:v>1259.7</c:v>
                </c:pt>
                <c:pt idx="22957">
                  <c:v>1259.5999999999999</c:v>
                </c:pt>
                <c:pt idx="22958">
                  <c:v>1258.9000000000001</c:v>
                </c:pt>
                <c:pt idx="22959">
                  <c:v>1259.0999999999999</c:v>
                </c:pt>
                <c:pt idx="22960">
                  <c:v>1259.0999999999999</c:v>
                </c:pt>
                <c:pt idx="22961">
                  <c:v>1258.8</c:v>
                </c:pt>
                <c:pt idx="22962">
                  <c:v>1258.5</c:v>
                </c:pt>
                <c:pt idx="22963">
                  <c:v>1258.4000000000001</c:v>
                </c:pt>
                <c:pt idx="22964">
                  <c:v>1258.4000000000001</c:v>
                </c:pt>
                <c:pt idx="22965">
                  <c:v>1257.9000000000001</c:v>
                </c:pt>
                <c:pt idx="22966">
                  <c:v>1257.2</c:v>
                </c:pt>
                <c:pt idx="22967">
                  <c:v>1256.5999999999999</c:v>
                </c:pt>
                <c:pt idx="22968">
                  <c:v>1257.0999999999999</c:v>
                </c:pt>
                <c:pt idx="22969">
                  <c:v>1257</c:v>
                </c:pt>
                <c:pt idx="22970">
                  <c:v>1255.7</c:v>
                </c:pt>
                <c:pt idx="22971">
                  <c:v>1255.3</c:v>
                </c:pt>
                <c:pt idx="22972">
                  <c:v>1256.5</c:v>
                </c:pt>
                <c:pt idx="22973">
                  <c:v>1255.7</c:v>
                </c:pt>
                <c:pt idx="22974">
                  <c:v>1254</c:v>
                </c:pt>
                <c:pt idx="22975">
                  <c:v>1252.3</c:v>
                </c:pt>
                <c:pt idx="22976">
                  <c:v>1255.3</c:v>
                </c:pt>
                <c:pt idx="22977">
                  <c:v>1255.3</c:v>
                </c:pt>
                <c:pt idx="22978">
                  <c:v>1254.7</c:v>
                </c:pt>
                <c:pt idx="22979">
                  <c:v>1255.2</c:v>
                </c:pt>
                <c:pt idx="22980">
                  <c:v>1255.5999999999999</c:v>
                </c:pt>
                <c:pt idx="22981">
                  <c:v>1254.8</c:v>
                </c:pt>
                <c:pt idx="22982">
                  <c:v>1254.7</c:v>
                </c:pt>
                <c:pt idx="22983">
                  <c:v>1254.0999999999999</c:v>
                </c:pt>
                <c:pt idx="22984">
                  <c:v>1254</c:v>
                </c:pt>
                <c:pt idx="22985">
                  <c:v>1255</c:v>
                </c:pt>
                <c:pt idx="22986">
                  <c:v>1253.5</c:v>
                </c:pt>
                <c:pt idx="22987">
                  <c:v>1253.2</c:v>
                </c:pt>
                <c:pt idx="22988">
                  <c:v>1253.8</c:v>
                </c:pt>
                <c:pt idx="22989">
                  <c:v>1253.2</c:v>
                </c:pt>
                <c:pt idx="22990">
                  <c:v>1254.5</c:v>
                </c:pt>
                <c:pt idx="22991">
                  <c:v>1253.7</c:v>
                </c:pt>
                <c:pt idx="22992">
                  <c:v>1253.2</c:v>
                </c:pt>
                <c:pt idx="22993">
                  <c:v>1253.5999999999999</c:v>
                </c:pt>
                <c:pt idx="22994">
                  <c:v>1253</c:v>
                </c:pt>
                <c:pt idx="22995">
                  <c:v>1251.5999999999999</c:v>
                </c:pt>
                <c:pt idx="22996">
                  <c:v>1249.5</c:v>
                </c:pt>
                <c:pt idx="22997">
                  <c:v>1252.8</c:v>
                </c:pt>
                <c:pt idx="22998">
                  <c:v>1252.9000000000001</c:v>
                </c:pt>
                <c:pt idx="22999">
                  <c:v>1251.2</c:v>
                </c:pt>
                <c:pt idx="23000">
                  <c:v>1252.5</c:v>
                </c:pt>
                <c:pt idx="23001">
                  <c:v>1252.4000000000001</c:v>
                </c:pt>
                <c:pt idx="23002">
                  <c:v>1252.5999999999999</c:v>
                </c:pt>
                <c:pt idx="23003">
                  <c:v>1251.5999999999999</c:v>
                </c:pt>
                <c:pt idx="23004">
                  <c:v>1252.7</c:v>
                </c:pt>
                <c:pt idx="23005">
                  <c:v>1252.7</c:v>
                </c:pt>
                <c:pt idx="23006">
                  <c:v>1251.9000000000001</c:v>
                </c:pt>
                <c:pt idx="23007">
                  <c:v>1252.9000000000001</c:v>
                </c:pt>
                <c:pt idx="23008">
                  <c:v>1252.4000000000001</c:v>
                </c:pt>
                <c:pt idx="23009">
                  <c:v>1251.5</c:v>
                </c:pt>
                <c:pt idx="23010">
                  <c:v>1252.8</c:v>
                </c:pt>
                <c:pt idx="23011">
                  <c:v>1251.5999999999999</c:v>
                </c:pt>
                <c:pt idx="23012">
                  <c:v>1252.7</c:v>
                </c:pt>
                <c:pt idx="23013">
                  <c:v>1251.7</c:v>
                </c:pt>
                <c:pt idx="23014">
                  <c:v>1248.0999999999999</c:v>
                </c:pt>
                <c:pt idx="23015">
                  <c:v>1251.5</c:v>
                </c:pt>
                <c:pt idx="23016">
                  <c:v>1250.3</c:v>
                </c:pt>
                <c:pt idx="23017">
                  <c:v>1248.5</c:v>
                </c:pt>
                <c:pt idx="23018">
                  <c:v>1247.4000000000001</c:v>
                </c:pt>
                <c:pt idx="23019">
                  <c:v>1249.9000000000001</c:v>
                </c:pt>
                <c:pt idx="23020">
                  <c:v>1250.9000000000001</c:v>
                </c:pt>
                <c:pt idx="23021">
                  <c:v>1250.3</c:v>
                </c:pt>
                <c:pt idx="23022">
                  <c:v>1251.7</c:v>
                </c:pt>
                <c:pt idx="23023">
                  <c:v>1251.2</c:v>
                </c:pt>
                <c:pt idx="23024">
                  <c:v>1250.4000000000001</c:v>
                </c:pt>
                <c:pt idx="23025">
                  <c:v>1249.0999999999999</c:v>
                </c:pt>
                <c:pt idx="23026">
                  <c:v>1250.5999999999999</c:v>
                </c:pt>
                <c:pt idx="23027">
                  <c:v>1250.4000000000001</c:v>
                </c:pt>
                <c:pt idx="23028">
                  <c:v>1250.8</c:v>
                </c:pt>
                <c:pt idx="23029">
                  <c:v>1249.0999999999999</c:v>
                </c:pt>
                <c:pt idx="23030">
                  <c:v>1249.9000000000001</c:v>
                </c:pt>
                <c:pt idx="23031">
                  <c:v>1250</c:v>
                </c:pt>
                <c:pt idx="23032">
                  <c:v>1250</c:v>
                </c:pt>
                <c:pt idx="23033">
                  <c:v>1248.9000000000001</c:v>
                </c:pt>
                <c:pt idx="23034">
                  <c:v>1246.8</c:v>
                </c:pt>
                <c:pt idx="23035">
                  <c:v>1250.3</c:v>
                </c:pt>
                <c:pt idx="23036">
                  <c:v>1250.0999999999999</c:v>
                </c:pt>
                <c:pt idx="23037">
                  <c:v>1250.3</c:v>
                </c:pt>
                <c:pt idx="23038">
                  <c:v>1250.9000000000001</c:v>
                </c:pt>
                <c:pt idx="23039">
                  <c:v>1249.9000000000001</c:v>
                </c:pt>
                <c:pt idx="23040">
                  <c:v>1250.0999999999999</c:v>
                </c:pt>
                <c:pt idx="23041">
                  <c:v>1250.0999999999999</c:v>
                </c:pt>
                <c:pt idx="23042">
                  <c:v>1249.3</c:v>
                </c:pt>
                <c:pt idx="23043">
                  <c:v>1250.8</c:v>
                </c:pt>
                <c:pt idx="23044">
                  <c:v>1250.9000000000001</c:v>
                </c:pt>
                <c:pt idx="23045">
                  <c:v>1250.7</c:v>
                </c:pt>
                <c:pt idx="23046">
                  <c:v>1250.4000000000001</c:v>
                </c:pt>
                <c:pt idx="23047">
                  <c:v>1251.0999999999999</c:v>
                </c:pt>
                <c:pt idx="23048">
                  <c:v>1252.3</c:v>
                </c:pt>
                <c:pt idx="23049">
                  <c:v>1252</c:v>
                </c:pt>
                <c:pt idx="23050">
                  <c:v>1252.5</c:v>
                </c:pt>
                <c:pt idx="23051">
                  <c:v>1252.2</c:v>
                </c:pt>
                <c:pt idx="23052">
                  <c:v>1252</c:v>
                </c:pt>
                <c:pt idx="23053">
                  <c:v>1251.9000000000001</c:v>
                </c:pt>
                <c:pt idx="23054">
                  <c:v>1251.5999999999999</c:v>
                </c:pt>
                <c:pt idx="23055">
                  <c:v>1252</c:v>
                </c:pt>
                <c:pt idx="23056">
                  <c:v>1251.7</c:v>
                </c:pt>
                <c:pt idx="23057">
                  <c:v>1251.5999999999999</c:v>
                </c:pt>
                <c:pt idx="23058">
                  <c:v>1250.3</c:v>
                </c:pt>
                <c:pt idx="23059">
                  <c:v>1249.8</c:v>
                </c:pt>
                <c:pt idx="23060">
                  <c:v>1248.0999999999999</c:v>
                </c:pt>
                <c:pt idx="23061">
                  <c:v>1245.7</c:v>
                </c:pt>
                <c:pt idx="23062">
                  <c:v>1250.3</c:v>
                </c:pt>
                <c:pt idx="23063">
                  <c:v>1249.9000000000001</c:v>
                </c:pt>
                <c:pt idx="23064">
                  <c:v>1250.0999999999999</c:v>
                </c:pt>
                <c:pt idx="23065">
                  <c:v>1249.8</c:v>
                </c:pt>
                <c:pt idx="23066">
                  <c:v>1249.5999999999999</c:v>
                </c:pt>
                <c:pt idx="23067">
                  <c:v>1248.8</c:v>
                </c:pt>
                <c:pt idx="23068">
                  <c:v>1249</c:v>
                </c:pt>
                <c:pt idx="23069">
                  <c:v>1248.5</c:v>
                </c:pt>
                <c:pt idx="23070">
                  <c:v>1248.4000000000001</c:v>
                </c:pt>
                <c:pt idx="23071">
                  <c:v>1249</c:v>
                </c:pt>
                <c:pt idx="23072">
                  <c:v>1248.5999999999999</c:v>
                </c:pt>
                <c:pt idx="23073">
                  <c:v>1248.0999999999999</c:v>
                </c:pt>
                <c:pt idx="23074">
                  <c:v>1248.2</c:v>
                </c:pt>
                <c:pt idx="23075">
                  <c:v>1248.5999999999999</c:v>
                </c:pt>
                <c:pt idx="23076">
                  <c:v>1248</c:v>
                </c:pt>
                <c:pt idx="23077">
                  <c:v>1248.2</c:v>
                </c:pt>
                <c:pt idx="23078">
                  <c:v>1247.4000000000001</c:v>
                </c:pt>
                <c:pt idx="23079">
                  <c:v>1247.2</c:v>
                </c:pt>
                <c:pt idx="23080">
                  <c:v>1247.8</c:v>
                </c:pt>
                <c:pt idx="23081">
                  <c:v>1247.2</c:v>
                </c:pt>
                <c:pt idx="23082">
                  <c:v>1247.5</c:v>
                </c:pt>
                <c:pt idx="23083">
                  <c:v>1247.5999999999999</c:v>
                </c:pt>
                <c:pt idx="23084">
                  <c:v>1247.3</c:v>
                </c:pt>
                <c:pt idx="23085">
                  <c:v>1247.0999999999999</c:v>
                </c:pt>
                <c:pt idx="23086">
                  <c:v>1246.9000000000001</c:v>
                </c:pt>
                <c:pt idx="23087">
                  <c:v>1246.9000000000001</c:v>
                </c:pt>
                <c:pt idx="23088">
                  <c:v>1246.2</c:v>
                </c:pt>
                <c:pt idx="23089">
                  <c:v>1246.0999999999999</c:v>
                </c:pt>
                <c:pt idx="23090">
                  <c:v>1245.5</c:v>
                </c:pt>
                <c:pt idx="23091">
                  <c:v>1245.9000000000001</c:v>
                </c:pt>
                <c:pt idx="23092">
                  <c:v>1245.5</c:v>
                </c:pt>
                <c:pt idx="23093">
                  <c:v>1245.0999999999999</c:v>
                </c:pt>
                <c:pt idx="23094">
                  <c:v>1245</c:v>
                </c:pt>
                <c:pt idx="23095">
                  <c:v>1245</c:v>
                </c:pt>
                <c:pt idx="23096">
                  <c:v>1245.2</c:v>
                </c:pt>
                <c:pt idx="23097">
                  <c:v>1244.8</c:v>
                </c:pt>
                <c:pt idx="23098">
                  <c:v>1244.7</c:v>
                </c:pt>
                <c:pt idx="23099">
                  <c:v>1243.7</c:v>
                </c:pt>
                <c:pt idx="23100">
                  <c:v>1242.5999999999999</c:v>
                </c:pt>
                <c:pt idx="23101">
                  <c:v>1240.2</c:v>
                </c:pt>
                <c:pt idx="23102">
                  <c:v>1244</c:v>
                </c:pt>
                <c:pt idx="23103">
                  <c:v>1243.8</c:v>
                </c:pt>
                <c:pt idx="23104">
                  <c:v>1244.5</c:v>
                </c:pt>
                <c:pt idx="23105">
                  <c:v>1243.5</c:v>
                </c:pt>
                <c:pt idx="23106">
                  <c:v>1244.0999999999999</c:v>
                </c:pt>
                <c:pt idx="23107">
                  <c:v>1244.3</c:v>
                </c:pt>
                <c:pt idx="23108">
                  <c:v>1244.3</c:v>
                </c:pt>
                <c:pt idx="23109">
                  <c:v>1243.8</c:v>
                </c:pt>
                <c:pt idx="23110">
                  <c:v>1243.8</c:v>
                </c:pt>
                <c:pt idx="23111">
                  <c:v>1244</c:v>
                </c:pt>
                <c:pt idx="23112">
                  <c:v>1243.8</c:v>
                </c:pt>
                <c:pt idx="23113">
                  <c:v>1243.8</c:v>
                </c:pt>
                <c:pt idx="23114">
                  <c:v>1244.4000000000001</c:v>
                </c:pt>
                <c:pt idx="23115">
                  <c:v>1244.7</c:v>
                </c:pt>
                <c:pt idx="23116">
                  <c:v>1244.3</c:v>
                </c:pt>
                <c:pt idx="23117">
                  <c:v>1244.0999999999999</c:v>
                </c:pt>
                <c:pt idx="23118">
                  <c:v>1244.3</c:v>
                </c:pt>
                <c:pt idx="23119">
                  <c:v>1244.3</c:v>
                </c:pt>
                <c:pt idx="23120">
                  <c:v>1244.7</c:v>
                </c:pt>
                <c:pt idx="23121">
                  <c:v>1243.9000000000001</c:v>
                </c:pt>
                <c:pt idx="23122">
                  <c:v>1243.3</c:v>
                </c:pt>
                <c:pt idx="23123">
                  <c:v>1243.9000000000001</c:v>
                </c:pt>
                <c:pt idx="23124">
                  <c:v>1246</c:v>
                </c:pt>
                <c:pt idx="23125">
                  <c:v>1245.9000000000001</c:v>
                </c:pt>
                <c:pt idx="23126">
                  <c:v>1246</c:v>
                </c:pt>
                <c:pt idx="23127">
                  <c:v>1246.0999999999999</c:v>
                </c:pt>
                <c:pt idx="23128">
                  <c:v>1245.8</c:v>
                </c:pt>
                <c:pt idx="23129">
                  <c:v>1245.7</c:v>
                </c:pt>
                <c:pt idx="23130">
                  <c:v>1246.2</c:v>
                </c:pt>
                <c:pt idx="23131">
                  <c:v>1245.8</c:v>
                </c:pt>
                <c:pt idx="23132">
                  <c:v>1246.4000000000001</c:v>
                </c:pt>
                <c:pt idx="23133">
                  <c:v>1246.0999999999999</c:v>
                </c:pt>
                <c:pt idx="23134">
                  <c:v>1245.5</c:v>
                </c:pt>
                <c:pt idx="23135">
                  <c:v>1245.2</c:v>
                </c:pt>
                <c:pt idx="23136">
                  <c:v>1245.7</c:v>
                </c:pt>
                <c:pt idx="23137">
                  <c:v>1245.5</c:v>
                </c:pt>
                <c:pt idx="23138">
                  <c:v>1244.4000000000001</c:v>
                </c:pt>
                <c:pt idx="23139">
                  <c:v>1245</c:v>
                </c:pt>
                <c:pt idx="23140">
                  <c:v>1244.5999999999999</c:v>
                </c:pt>
                <c:pt idx="23141">
                  <c:v>1244.4000000000001</c:v>
                </c:pt>
                <c:pt idx="23142">
                  <c:v>1244.8</c:v>
                </c:pt>
                <c:pt idx="23143">
                  <c:v>1244.5</c:v>
                </c:pt>
                <c:pt idx="23144">
                  <c:v>1243.2</c:v>
                </c:pt>
                <c:pt idx="23145">
                  <c:v>1243.9000000000001</c:v>
                </c:pt>
                <c:pt idx="23146">
                  <c:v>1243.3</c:v>
                </c:pt>
                <c:pt idx="23147">
                  <c:v>1243.2</c:v>
                </c:pt>
                <c:pt idx="23148">
                  <c:v>1243</c:v>
                </c:pt>
                <c:pt idx="23149">
                  <c:v>1242.8</c:v>
                </c:pt>
                <c:pt idx="23150">
                  <c:v>1242.3</c:v>
                </c:pt>
                <c:pt idx="23151">
                  <c:v>1242.7</c:v>
                </c:pt>
                <c:pt idx="23152">
                  <c:v>1242.4000000000001</c:v>
                </c:pt>
                <c:pt idx="23153">
                  <c:v>1242.2</c:v>
                </c:pt>
                <c:pt idx="23154">
                  <c:v>1241.4000000000001</c:v>
                </c:pt>
                <c:pt idx="23155">
                  <c:v>1241.9000000000001</c:v>
                </c:pt>
                <c:pt idx="23156">
                  <c:v>1241.7</c:v>
                </c:pt>
                <c:pt idx="23157">
                  <c:v>1241.4000000000001</c:v>
                </c:pt>
                <c:pt idx="23158">
                  <c:v>1242</c:v>
                </c:pt>
                <c:pt idx="23159">
                  <c:v>1241.5999999999999</c:v>
                </c:pt>
                <c:pt idx="23160">
                  <c:v>1241.7</c:v>
                </c:pt>
                <c:pt idx="23161">
                  <c:v>1241.2</c:v>
                </c:pt>
                <c:pt idx="23162">
                  <c:v>1241.0999999999999</c:v>
                </c:pt>
                <c:pt idx="23163">
                  <c:v>1240.5999999999999</c:v>
                </c:pt>
                <c:pt idx="23164">
                  <c:v>1240.5999999999999</c:v>
                </c:pt>
                <c:pt idx="23165">
                  <c:v>1240.7</c:v>
                </c:pt>
                <c:pt idx="23166">
                  <c:v>1240.5</c:v>
                </c:pt>
                <c:pt idx="23167">
                  <c:v>1240.2</c:v>
                </c:pt>
                <c:pt idx="23168">
                  <c:v>1240.8</c:v>
                </c:pt>
                <c:pt idx="23169">
                  <c:v>1240.2</c:v>
                </c:pt>
                <c:pt idx="23170">
                  <c:v>1240.3</c:v>
                </c:pt>
                <c:pt idx="23171">
                  <c:v>1239.8</c:v>
                </c:pt>
                <c:pt idx="23172">
                  <c:v>1239.7</c:v>
                </c:pt>
                <c:pt idx="23173">
                  <c:v>1238.7</c:v>
                </c:pt>
                <c:pt idx="23174">
                  <c:v>1236.9000000000001</c:v>
                </c:pt>
                <c:pt idx="23175">
                  <c:v>1236.0999999999999</c:v>
                </c:pt>
                <c:pt idx="23176">
                  <c:v>1238.8</c:v>
                </c:pt>
                <c:pt idx="23177">
                  <c:v>1239.3</c:v>
                </c:pt>
                <c:pt idx="23178">
                  <c:v>1239.5999999999999</c:v>
                </c:pt>
                <c:pt idx="23179">
                  <c:v>1239.3</c:v>
                </c:pt>
                <c:pt idx="23180">
                  <c:v>1239.5</c:v>
                </c:pt>
                <c:pt idx="23181">
                  <c:v>1239.5</c:v>
                </c:pt>
                <c:pt idx="23182">
                  <c:v>1240.2</c:v>
                </c:pt>
                <c:pt idx="23183">
                  <c:v>1240.5</c:v>
                </c:pt>
                <c:pt idx="23184">
                  <c:v>1240</c:v>
                </c:pt>
                <c:pt idx="23185">
                  <c:v>1240.5999999999999</c:v>
                </c:pt>
                <c:pt idx="23186">
                  <c:v>1239.2</c:v>
                </c:pt>
                <c:pt idx="23187">
                  <c:v>1241</c:v>
                </c:pt>
                <c:pt idx="23188">
                  <c:v>1240.7</c:v>
                </c:pt>
                <c:pt idx="23189">
                  <c:v>1241.0999999999999</c:v>
                </c:pt>
                <c:pt idx="23190">
                  <c:v>1240.5999999999999</c:v>
                </c:pt>
                <c:pt idx="23191">
                  <c:v>1240.3</c:v>
                </c:pt>
                <c:pt idx="23192">
                  <c:v>1241.2</c:v>
                </c:pt>
                <c:pt idx="23193">
                  <c:v>1241</c:v>
                </c:pt>
                <c:pt idx="23194">
                  <c:v>1241</c:v>
                </c:pt>
                <c:pt idx="23195">
                  <c:v>1241</c:v>
                </c:pt>
                <c:pt idx="23196">
                  <c:v>1239.7</c:v>
                </c:pt>
                <c:pt idx="23197">
                  <c:v>1238.5</c:v>
                </c:pt>
                <c:pt idx="23198">
                  <c:v>1241.3</c:v>
                </c:pt>
                <c:pt idx="23199">
                  <c:v>1241.7</c:v>
                </c:pt>
                <c:pt idx="23200">
                  <c:v>1242.2</c:v>
                </c:pt>
                <c:pt idx="23201">
                  <c:v>1241.9000000000001</c:v>
                </c:pt>
                <c:pt idx="23202">
                  <c:v>1243</c:v>
                </c:pt>
                <c:pt idx="23203">
                  <c:v>1242.2</c:v>
                </c:pt>
                <c:pt idx="23204">
                  <c:v>1242.0999999999999</c:v>
                </c:pt>
                <c:pt idx="23205">
                  <c:v>1243.3</c:v>
                </c:pt>
                <c:pt idx="23206">
                  <c:v>1243.3</c:v>
                </c:pt>
                <c:pt idx="23207">
                  <c:v>1242.9000000000001</c:v>
                </c:pt>
                <c:pt idx="23208">
                  <c:v>1242.5</c:v>
                </c:pt>
                <c:pt idx="23209">
                  <c:v>1243.9000000000001</c:v>
                </c:pt>
                <c:pt idx="23210">
                  <c:v>1243.4000000000001</c:v>
                </c:pt>
                <c:pt idx="23211">
                  <c:v>1243.3</c:v>
                </c:pt>
                <c:pt idx="23212">
                  <c:v>1244.5999999999999</c:v>
                </c:pt>
                <c:pt idx="23213">
                  <c:v>1243.0999999999999</c:v>
                </c:pt>
                <c:pt idx="23214">
                  <c:v>1242.8</c:v>
                </c:pt>
                <c:pt idx="23215">
                  <c:v>1243.3</c:v>
                </c:pt>
                <c:pt idx="23216">
                  <c:v>1242.2</c:v>
                </c:pt>
                <c:pt idx="23217">
                  <c:v>1243.0999999999999</c:v>
                </c:pt>
                <c:pt idx="23218">
                  <c:v>1242.7</c:v>
                </c:pt>
                <c:pt idx="23219">
                  <c:v>1242.7</c:v>
                </c:pt>
                <c:pt idx="23220">
                  <c:v>1242.4000000000001</c:v>
                </c:pt>
                <c:pt idx="23221">
                  <c:v>1242.5999999999999</c:v>
                </c:pt>
                <c:pt idx="23222">
                  <c:v>1242.2</c:v>
                </c:pt>
                <c:pt idx="23223">
                  <c:v>1242.0999999999999</c:v>
                </c:pt>
                <c:pt idx="23224">
                  <c:v>1241.9000000000001</c:v>
                </c:pt>
                <c:pt idx="23225">
                  <c:v>1242</c:v>
                </c:pt>
                <c:pt idx="23226">
                  <c:v>1241.5</c:v>
                </c:pt>
                <c:pt idx="23227">
                  <c:v>1241.9000000000001</c:v>
                </c:pt>
                <c:pt idx="23228">
                  <c:v>1241.3</c:v>
                </c:pt>
                <c:pt idx="23229">
                  <c:v>1241.5</c:v>
                </c:pt>
                <c:pt idx="23230">
                  <c:v>1241.3</c:v>
                </c:pt>
                <c:pt idx="23231">
                  <c:v>1240.5999999999999</c:v>
                </c:pt>
                <c:pt idx="23232">
                  <c:v>1240.4000000000001</c:v>
                </c:pt>
                <c:pt idx="23233">
                  <c:v>1239.5999999999999</c:v>
                </c:pt>
                <c:pt idx="23234">
                  <c:v>1238.3</c:v>
                </c:pt>
                <c:pt idx="23235">
                  <c:v>1237.0999999999999</c:v>
                </c:pt>
                <c:pt idx="23236">
                  <c:v>1236.3</c:v>
                </c:pt>
                <c:pt idx="23237">
                  <c:v>1239.9000000000001</c:v>
                </c:pt>
                <c:pt idx="23238">
                  <c:v>1239.9000000000001</c:v>
                </c:pt>
                <c:pt idx="23239">
                  <c:v>1239.4000000000001</c:v>
                </c:pt>
                <c:pt idx="23240">
                  <c:v>1239.7</c:v>
                </c:pt>
                <c:pt idx="23241">
                  <c:v>1239.7</c:v>
                </c:pt>
                <c:pt idx="23242">
                  <c:v>1240.0999999999999</c:v>
                </c:pt>
                <c:pt idx="23243">
                  <c:v>1239.7</c:v>
                </c:pt>
                <c:pt idx="23244">
                  <c:v>1239.4000000000001</c:v>
                </c:pt>
                <c:pt idx="23245">
                  <c:v>1238.7</c:v>
                </c:pt>
                <c:pt idx="23246">
                  <c:v>1239.5</c:v>
                </c:pt>
                <c:pt idx="23247">
                  <c:v>1238.2</c:v>
                </c:pt>
                <c:pt idx="23248">
                  <c:v>1239.0999999999999</c:v>
                </c:pt>
                <c:pt idx="23249">
                  <c:v>1238.5</c:v>
                </c:pt>
                <c:pt idx="23250">
                  <c:v>1239.3</c:v>
                </c:pt>
                <c:pt idx="23251">
                  <c:v>1238.5</c:v>
                </c:pt>
                <c:pt idx="23252">
                  <c:v>1239.2</c:v>
                </c:pt>
                <c:pt idx="23253">
                  <c:v>1238.7</c:v>
                </c:pt>
                <c:pt idx="23254">
                  <c:v>1238.2</c:v>
                </c:pt>
                <c:pt idx="23255">
                  <c:v>1237.5999999999999</c:v>
                </c:pt>
                <c:pt idx="23256">
                  <c:v>1236.3</c:v>
                </c:pt>
                <c:pt idx="23257">
                  <c:v>1234.5999999999999</c:v>
                </c:pt>
                <c:pt idx="23258">
                  <c:v>1238.9000000000001</c:v>
                </c:pt>
                <c:pt idx="23259">
                  <c:v>1239.2</c:v>
                </c:pt>
                <c:pt idx="23260">
                  <c:v>1239.0999999999999</c:v>
                </c:pt>
                <c:pt idx="23261">
                  <c:v>1239</c:v>
                </c:pt>
                <c:pt idx="23262">
                  <c:v>1238.7</c:v>
                </c:pt>
                <c:pt idx="23263">
                  <c:v>1239</c:v>
                </c:pt>
                <c:pt idx="23264">
                  <c:v>1238.7</c:v>
                </c:pt>
                <c:pt idx="23265">
                  <c:v>1237.2</c:v>
                </c:pt>
                <c:pt idx="23266">
                  <c:v>1236.8</c:v>
                </c:pt>
                <c:pt idx="23267">
                  <c:v>1235.5999999999999</c:v>
                </c:pt>
                <c:pt idx="23268">
                  <c:v>1238.5999999999999</c:v>
                </c:pt>
                <c:pt idx="23269">
                  <c:v>1240</c:v>
                </c:pt>
                <c:pt idx="23270">
                  <c:v>1240</c:v>
                </c:pt>
                <c:pt idx="23271">
                  <c:v>1240.5</c:v>
                </c:pt>
                <c:pt idx="23272">
                  <c:v>1240.5999999999999</c:v>
                </c:pt>
                <c:pt idx="23273">
                  <c:v>1240.7</c:v>
                </c:pt>
                <c:pt idx="23274">
                  <c:v>1240.4000000000001</c:v>
                </c:pt>
                <c:pt idx="23275">
                  <c:v>1241</c:v>
                </c:pt>
                <c:pt idx="23276">
                  <c:v>1240.8</c:v>
                </c:pt>
                <c:pt idx="23277">
                  <c:v>1241.0999999999999</c:v>
                </c:pt>
                <c:pt idx="23278">
                  <c:v>1240.8</c:v>
                </c:pt>
                <c:pt idx="23279">
                  <c:v>1239.5</c:v>
                </c:pt>
                <c:pt idx="23280">
                  <c:v>1239.0999999999999</c:v>
                </c:pt>
                <c:pt idx="23281">
                  <c:v>1237.9000000000001</c:v>
                </c:pt>
                <c:pt idx="23282">
                  <c:v>1236.9000000000001</c:v>
                </c:pt>
                <c:pt idx="23283">
                  <c:v>1240.7</c:v>
                </c:pt>
                <c:pt idx="23284">
                  <c:v>1240.7</c:v>
                </c:pt>
                <c:pt idx="23285">
                  <c:v>1240.0999999999999</c:v>
                </c:pt>
                <c:pt idx="23286">
                  <c:v>1240.3</c:v>
                </c:pt>
                <c:pt idx="23287">
                  <c:v>1240.4000000000001</c:v>
                </c:pt>
                <c:pt idx="23288">
                  <c:v>1239.9000000000001</c:v>
                </c:pt>
                <c:pt idx="23289">
                  <c:v>1240.2</c:v>
                </c:pt>
                <c:pt idx="23290">
                  <c:v>1238.4000000000001</c:v>
                </c:pt>
                <c:pt idx="23291">
                  <c:v>1238.8</c:v>
                </c:pt>
                <c:pt idx="23292">
                  <c:v>1238.3</c:v>
                </c:pt>
                <c:pt idx="23293">
                  <c:v>1238.5</c:v>
                </c:pt>
                <c:pt idx="23294">
                  <c:v>1238.2</c:v>
                </c:pt>
                <c:pt idx="23295">
                  <c:v>1238</c:v>
                </c:pt>
                <c:pt idx="23296">
                  <c:v>1238.8</c:v>
                </c:pt>
                <c:pt idx="23297">
                  <c:v>1237.2</c:v>
                </c:pt>
                <c:pt idx="23298">
                  <c:v>1237.5999999999999</c:v>
                </c:pt>
                <c:pt idx="23299">
                  <c:v>1235.4000000000001</c:v>
                </c:pt>
                <c:pt idx="23300">
                  <c:v>1235.4000000000001</c:v>
                </c:pt>
                <c:pt idx="23301">
                  <c:v>1238</c:v>
                </c:pt>
                <c:pt idx="23302">
                  <c:v>1238</c:v>
                </c:pt>
                <c:pt idx="23303">
                  <c:v>1237.9000000000001</c:v>
                </c:pt>
                <c:pt idx="23304">
                  <c:v>1237.0999999999999</c:v>
                </c:pt>
                <c:pt idx="23305">
                  <c:v>1237.7</c:v>
                </c:pt>
                <c:pt idx="23306">
                  <c:v>1236.5</c:v>
                </c:pt>
                <c:pt idx="23307">
                  <c:v>1237.4000000000001</c:v>
                </c:pt>
                <c:pt idx="23308">
                  <c:v>1235.9000000000001</c:v>
                </c:pt>
                <c:pt idx="23309">
                  <c:v>1237.2</c:v>
                </c:pt>
                <c:pt idx="23310">
                  <c:v>1236.3</c:v>
                </c:pt>
                <c:pt idx="23311">
                  <c:v>1236.0999999999999</c:v>
                </c:pt>
                <c:pt idx="23312">
                  <c:v>1235.9000000000001</c:v>
                </c:pt>
                <c:pt idx="23313">
                  <c:v>1235</c:v>
                </c:pt>
                <c:pt idx="23314">
                  <c:v>1235.9000000000001</c:v>
                </c:pt>
                <c:pt idx="23315">
                  <c:v>1235.5999999999999</c:v>
                </c:pt>
                <c:pt idx="23316">
                  <c:v>1236.2</c:v>
                </c:pt>
                <c:pt idx="23317">
                  <c:v>1234.9000000000001</c:v>
                </c:pt>
                <c:pt idx="23318">
                  <c:v>1234.2</c:v>
                </c:pt>
                <c:pt idx="23321">
                  <c:v>1235.4000000000001</c:v>
                </c:pt>
                <c:pt idx="23322">
                  <c:v>1234.5999999999999</c:v>
                </c:pt>
                <c:pt idx="23323">
                  <c:v>1233.3</c:v>
                </c:pt>
                <c:pt idx="23324">
                  <c:v>1233.4000000000001</c:v>
                </c:pt>
                <c:pt idx="23325">
                  <c:v>1233</c:v>
                </c:pt>
                <c:pt idx="23326">
                  <c:v>1233.9000000000001</c:v>
                </c:pt>
                <c:pt idx="23327">
                  <c:v>1232.7</c:v>
                </c:pt>
                <c:pt idx="23328">
                  <c:v>1232.5</c:v>
                </c:pt>
                <c:pt idx="23329">
                  <c:v>1232.5</c:v>
                </c:pt>
                <c:pt idx="23330">
                  <c:v>1231.5999999999999</c:v>
                </c:pt>
                <c:pt idx="23331">
                  <c:v>1231.3</c:v>
                </c:pt>
                <c:pt idx="23332">
                  <c:v>1230.2</c:v>
                </c:pt>
                <c:pt idx="23333">
                  <c:v>1229.5999999999999</c:v>
                </c:pt>
                <c:pt idx="23334">
                  <c:v>1229.7</c:v>
                </c:pt>
                <c:pt idx="23335">
                  <c:v>1229.5999999999999</c:v>
                </c:pt>
                <c:pt idx="23336">
                  <c:v>1228.5999999999999</c:v>
                </c:pt>
                <c:pt idx="23337">
                  <c:v>1228.2</c:v>
                </c:pt>
                <c:pt idx="23338">
                  <c:v>1228</c:v>
                </c:pt>
                <c:pt idx="23339">
                  <c:v>1226.8</c:v>
                </c:pt>
                <c:pt idx="23340">
                  <c:v>1227.9000000000001</c:v>
                </c:pt>
                <c:pt idx="23341">
                  <c:v>1225.5</c:v>
                </c:pt>
                <c:pt idx="23342">
                  <c:v>1226.0999999999999</c:v>
                </c:pt>
                <c:pt idx="23343">
                  <c:v>1225.9000000000001</c:v>
                </c:pt>
                <c:pt idx="23344">
                  <c:v>1223.4000000000001</c:v>
                </c:pt>
                <c:pt idx="23345">
                  <c:v>1224.3</c:v>
                </c:pt>
                <c:pt idx="23346">
                  <c:v>1225.8</c:v>
                </c:pt>
                <c:pt idx="23347">
                  <c:v>1224.5999999999999</c:v>
                </c:pt>
                <c:pt idx="23348">
                  <c:v>1224.2</c:v>
                </c:pt>
                <c:pt idx="23349">
                  <c:v>1225.7</c:v>
                </c:pt>
                <c:pt idx="23350">
                  <c:v>1225</c:v>
                </c:pt>
                <c:pt idx="23351">
                  <c:v>1224</c:v>
                </c:pt>
                <c:pt idx="23352">
                  <c:v>1224.7</c:v>
                </c:pt>
                <c:pt idx="23353">
                  <c:v>1223.3</c:v>
                </c:pt>
                <c:pt idx="23354">
                  <c:v>1221.0999999999999</c:v>
                </c:pt>
                <c:pt idx="23355">
                  <c:v>1224</c:v>
                </c:pt>
                <c:pt idx="23356">
                  <c:v>1223.3</c:v>
                </c:pt>
                <c:pt idx="23357">
                  <c:v>1222.9000000000001</c:v>
                </c:pt>
                <c:pt idx="23358">
                  <c:v>1222.2</c:v>
                </c:pt>
                <c:pt idx="23359">
                  <c:v>1223.2</c:v>
                </c:pt>
                <c:pt idx="23360">
                  <c:v>1223.2</c:v>
                </c:pt>
                <c:pt idx="23361">
                  <c:v>1221.8</c:v>
                </c:pt>
                <c:pt idx="23362">
                  <c:v>1222.7</c:v>
                </c:pt>
                <c:pt idx="23363">
                  <c:v>1222</c:v>
                </c:pt>
                <c:pt idx="23364">
                  <c:v>1222.0999999999999</c:v>
                </c:pt>
                <c:pt idx="23365">
                  <c:v>1222.2</c:v>
                </c:pt>
                <c:pt idx="23366">
                  <c:v>1221</c:v>
                </c:pt>
                <c:pt idx="23367">
                  <c:v>1221.0999999999999</c:v>
                </c:pt>
                <c:pt idx="23368">
                  <c:v>1220.8</c:v>
                </c:pt>
                <c:pt idx="23369">
                  <c:v>1221.9000000000001</c:v>
                </c:pt>
                <c:pt idx="23370">
                  <c:v>1221.7</c:v>
                </c:pt>
                <c:pt idx="23371">
                  <c:v>1221.2</c:v>
                </c:pt>
                <c:pt idx="23372">
                  <c:v>1220.9000000000001</c:v>
                </c:pt>
                <c:pt idx="23373">
                  <c:v>1221.3</c:v>
                </c:pt>
                <c:pt idx="23374">
                  <c:v>1220.8</c:v>
                </c:pt>
                <c:pt idx="23375">
                  <c:v>1221.5</c:v>
                </c:pt>
                <c:pt idx="23376">
                  <c:v>1221</c:v>
                </c:pt>
                <c:pt idx="23377">
                  <c:v>1220.8</c:v>
                </c:pt>
                <c:pt idx="23378">
                  <c:v>1221.3</c:v>
                </c:pt>
                <c:pt idx="23379">
                  <c:v>1220.9000000000001</c:v>
                </c:pt>
                <c:pt idx="23380">
                  <c:v>1221.5999999999999</c:v>
                </c:pt>
                <c:pt idx="23381">
                  <c:v>1221.5999999999999</c:v>
                </c:pt>
                <c:pt idx="23382">
                  <c:v>1221</c:v>
                </c:pt>
                <c:pt idx="23383">
                  <c:v>1220.2</c:v>
                </c:pt>
                <c:pt idx="23384">
                  <c:v>1219.0999999999999</c:v>
                </c:pt>
                <c:pt idx="23385">
                  <c:v>1222.3</c:v>
                </c:pt>
                <c:pt idx="23386">
                  <c:v>1222.4000000000001</c:v>
                </c:pt>
                <c:pt idx="23387">
                  <c:v>1222.9000000000001</c:v>
                </c:pt>
                <c:pt idx="23388">
                  <c:v>1222.5999999999999</c:v>
                </c:pt>
                <c:pt idx="23389">
                  <c:v>1223.4000000000001</c:v>
                </c:pt>
                <c:pt idx="23390">
                  <c:v>1223.5999999999999</c:v>
                </c:pt>
                <c:pt idx="23391">
                  <c:v>1222.5999999999999</c:v>
                </c:pt>
                <c:pt idx="23392">
                  <c:v>1223.4000000000001</c:v>
                </c:pt>
                <c:pt idx="23393">
                  <c:v>1223.5</c:v>
                </c:pt>
                <c:pt idx="23394">
                  <c:v>1223.9000000000001</c:v>
                </c:pt>
                <c:pt idx="23395">
                  <c:v>1223.5999999999999</c:v>
                </c:pt>
                <c:pt idx="23396">
                  <c:v>1223.5</c:v>
                </c:pt>
                <c:pt idx="23397">
                  <c:v>1223.5999999999999</c:v>
                </c:pt>
                <c:pt idx="23398">
                  <c:v>1223.2</c:v>
                </c:pt>
                <c:pt idx="23399">
                  <c:v>1224.3</c:v>
                </c:pt>
                <c:pt idx="23400">
                  <c:v>1224.2</c:v>
                </c:pt>
                <c:pt idx="23401">
                  <c:v>1223.7</c:v>
                </c:pt>
                <c:pt idx="23402">
                  <c:v>1223.5999999999999</c:v>
                </c:pt>
                <c:pt idx="23403">
                  <c:v>1224</c:v>
                </c:pt>
                <c:pt idx="23404">
                  <c:v>1224</c:v>
                </c:pt>
                <c:pt idx="23405">
                  <c:v>1223.9000000000001</c:v>
                </c:pt>
                <c:pt idx="23406">
                  <c:v>1223.3</c:v>
                </c:pt>
                <c:pt idx="23407">
                  <c:v>1223.3</c:v>
                </c:pt>
                <c:pt idx="23408">
                  <c:v>1222.5999999999999</c:v>
                </c:pt>
                <c:pt idx="23409">
                  <c:v>1223.5999999999999</c:v>
                </c:pt>
                <c:pt idx="23410">
                  <c:v>1222.9000000000001</c:v>
                </c:pt>
                <c:pt idx="23411">
                  <c:v>1223</c:v>
                </c:pt>
                <c:pt idx="23412">
                  <c:v>1222.5</c:v>
                </c:pt>
                <c:pt idx="23413">
                  <c:v>1223.4000000000001</c:v>
                </c:pt>
                <c:pt idx="23414">
                  <c:v>1224.2</c:v>
                </c:pt>
                <c:pt idx="23415">
                  <c:v>1223.8</c:v>
                </c:pt>
                <c:pt idx="23416">
                  <c:v>1223</c:v>
                </c:pt>
                <c:pt idx="23417">
                  <c:v>1224.3</c:v>
                </c:pt>
                <c:pt idx="23418">
                  <c:v>1223.5999999999999</c:v>
                </c:pt>
                <c:pt idx="23419">
                  <c:v>1224.3</c:v>
                </c:pt>
                <c:pt idx="23420">
                  <c:v>1223.5999999999999</c:v>
                </c:pt>
                <c:pt idx="23421">
                  <c:v>1224</c:v>
                </c:pt>
                <c:pt idx="23422">
                  <c:v>1225.2</c:v>
                </c:pt>
                <c:pt idx="23423">
                  <c:v>1224.9000000000001</c:v>
                </c:pt>
                <c:pt idx="23424">
                  <c:v>1224.0999999999999</c:v>
                </c:pt>
                <c:pt idx="23425">
                  <c:v>1223</c:v>
                </c:pt>
                <c:pt idx="23426">
                  <c:v>1223.9000000000001</c:v>
                </c:pt>
                <c:pt idx="23427">
                  <c:v>1223.5999999999999</c:v>
                </c:pt>
                <c:pt idx="23428">
                  <c:v>1224.5</c:v>
                </c:pt>
                <c:pt idx="23429">
                  <c:v>1225.5999999999999</c:v>
                </c:pt>
                <c:pt idx="23430">
                  <c:v>1224.9000000000001</c:v>
                </c:pt>
                <c:pt idx="23431">
                  <c:v>1224.9000000000001</c:v>
                </c:pt>
                <c:pt idx="23432">
                  <c:v>1224.4000000000001</c:v>
                </c:pt>
                <c:pt idx="23433">
                  <c:v>1225.5999999999999</c:v>
                </c:pt>
                <c:pt idx="23434">
                  <c:v>1224.7</c:v>
                </c:pt>
                <c:pt idx="23435">
                  <c:v>1224.0999999999999</c:v>
                </c:pt>
                <c:pt idx="23436">
                  <c:v>1224</c:v>
                </c:pt>
                <c:pt idx="23437">
                  <c:v>1224.7</c:v>
                </c:pt>
                <c:pt idx="23438">
                  <c:v>1223.9000000000001</c:v>
                </c:pt>
                <c:pt idx="23439">
                  <c:v>1224.3</c:v>
                </c:pt>
                <c:pt idx="23440">
                  <c:v>1224.5</c:v>
                </c:pt>
                <c:pt idx="23441">
                  <c:v>1224.0999999999999</c:v>
                </c:pt>
                <c:pt idx="23442">
                  <c:v>1224.3</c:v>
                </c:pt>
                <c:pt idx="23443">
                  <c:v>1223.3</c:v>
                </c:pt>
                <c:pt idx="23444">
                  <c:v>1224.3</c:v>
                </c:pt>
                <c:pt idx="23445">
                  <c:v>1222.5999999999999</c:v>
                </c:pt>
                <c:pt idx="23446">
                  <c:v>1223.9000000000001</c:v>
                </c:pt>
                <c:pt idx="23447">
                  <c:v>1224</c:v>
                </c:pt>
                <c:pt idx="23448">
                  <c:v>1223.2</c:v>
                </c:pt>
                <c:pt idx="23449">
                  <c:v>1223.7</c:v>
                </c:pt>
                <c:pt idx="23450">
                  <c:v>1224.0999999999999</c:v>
                </c:pt>
                <c:pt idx="23451">
                  <c:v>1223.8</c:v>
                </c:pt>
                <c:pt idx="23452">
                  <c:v>1223.3</c:v>
                </c:pt>
                <c:pt idx="23453">
                  <c:v>1223.4000000000001</c:v>
                </c:pt>
                <c:pt idx="23454">
                  <c:v>1223.5999999999999</c:v>
                </c:pt>
                <c:pt idx="23455">
                  <c:v>1223</c:v>
                </c:pt>
                <c:pt idx="23456">
                  <c:v>1222.9000000000001</c:v>
                </c:pt>
                <c:pt idx="23457">
                  <c:v>1223.2</c:v>
                </c:pt>
                <c:pt idx="23458">
                  <c:v>1222.3</c:v>
                </c:pt>
                <c:pt idx="23459">
                  <c:v>1222</c:v>
                </c:pt>
                <c:pt idx="23460">
                  <c:v>1223.2</c:v>
                </c:pt>
                <c:pt idx="23461">
                  <c:v>1223.5999999999999</c:v>
                </c:pt>
                <c:pt idx="23462">
                  <c:v>1221.8</c:v>
                </c:pt>
                <c:pt idx="23463">
                  <c:v>1222.5</c:v>
                </c:pt>
                <c:pt idx="23464">
                  <c:v>1220.8</c:v>
                </c:pt>
                <c:pt idx="23465">
                  <c:v>1222.9000000000001</c:v>
                </c:pt>
                <c:pt idx="23466">
                  <c:v>1222.7</c:v>
                </c:pt>
                <c:pt idx="23467">
                  <c:v>1223.5999999999999</c:v>
                </c:pt>
                <c:pt idx="23468">
                  <c:v>1223.5999999999999</c:v>
                </c:pt>
                <c:pt idx="23469">
                  <c:v>1223.3</c:v>
                </c:pt>
                <c:pt idx="23470">
                  <c:v>1223.3</c:v>
                </c:pt>
                <c:pt idx="23471">
                  <c:v>1223.4000000000001</c:v>
                </c:pt>
                <c:pt idx="23472">
                  <c:v>1222.5999999999999</c:v>
                </c:pt>
                <c:pt idx="23473">
                  <c:v>1222.3</c:v>
                </c:pt>
                <c:pt idx="23474">
                  <c:v>1223.3</c:v>
                </c:pt>
                <c:pt idx="23475">
                  <c:v>1223.7</c:v>
                </c:pt>
                <c:pt idx="23476">
                  <c:v>1223.8</c:v>
                </c:pt>
                <c:pt idx="23477">
                  <c:v>1224</c:v>
                </c:pt>
                <c:pt idx="23478">
                  <c:v>1222.9000000000001</c:v>
                </c:pt>
                <c:pt idx="23479">
                  <c:v>1224.0999999999999</c:v>
                </c:pt>
                <c:pt idx="23480">
                  <c:v>1224.8</c:v>
                </c:pt>
                <c:pt idx="23481">
                  <c:v>1224.4000000000001</c:v>
                </c:pt>
                <c:pt idx="23482">
                  <c:v>1225</c:v>
                </c:pt>
                <c:pt idx="23483">
                  <c:v>1224.5999999999999</c:v>
                </c:pt>
                <c:pt idx="23484">
                  <c:v>1224.7</c:v>
                </c:pt>
                <c:pt idx="23485">
                  <c:v>1225.3</c:v>
                </c:pt>
                <c:pt idx="23486">
                  <c:v>1225.3</c:v>
                </c:pt>
                <c:pt idx="23487">
                  <c:v>1225.5999999999999</c:v>
                </c:pt>
                <c:pt idx="23488">
                  <c:v>1225.9000000000001</c:v>
                </c:pt>
                <c:pt idx="23489">
                  <c:v>1226.3</c:v>
                </c:pt>
                <c:pt idx="23490">
                  <c:v>1225.5999999999999</c:v>
                </c:pt>
                <c:pt idx="23491">
                  <c:v>1226.3</c:v>
                </c:pt>
                <c:pt idx="23492">
                  <c:v>1225.7</c:v>
                </c:pt>
                <c:pt idx="23493">
                  <c:v>1225.7</c:v>
                </c:pt>
                <c:pt idx="23494">
                  <c:v>1224.9000000000001</c:v>
                </c:pt>
                <c:pt idx="23495">
                  <c:v>1223.5</c:v>
                </c:pt>
                <c:pt idx="23496">
                  <c:v>1226.2</c:v>
                </c:pt>
                <c:pt idx="23497">
                  <c:v>1226.3</c:v>
                </c:pt>
                <c:pt idx="23498">
                  <c:v>1226.5999999999999</c:v>
                </c:pt>
                <c:pt idx="23499">
                  <c:v>1227</c:v>
                </c:pt>
                <c:pt idx="23500">
                  <c:v>1226.9000000000001</c:v>
                </c:pt>
                <c:pt idx="23501">
                  <c:v>1226.5999999999999</c:v>
                </c:pt>
                <c:pt idx="23502">
                  <c:v>1227.4000000000001</c:v>
                </c:pt>
                <c:pt idx="23503">
                  <c:v>1227.2</c:v>
                </c:pt>
                <c:pt idx="23504">
                  <c:v>1227.9000000000001</c:v>
                </c:pt>
                <c:pt idx="23505">
                  <c:v>1226.7</c:v>
                </c:pt>
                <c:pt idx="23506">
                  <c:v>1227.3</c:v>
                </c:pt>
                <c:pt idx="23507">
                  <c:v>1226.8</c:v>
                </c:pt>
                <c:pt idx="23508">
                  <c:v>1227.9000000000001</c:v>
                </c:pt>
                <c:pt idx="23509">
                  <c:v>1227.3</c:v>
                </c:pt>
                <c:pt idx="23510">
                  <c:v>1227.5999999999999</c:v>
                </c:pt>
                <c:pt idx="23511">
                  <c:v>1228.0999999999999</c:v>
                </c:pt>
                <c:pt idx="23512">
                  <c:v>1228.3</c:v>
                </c:pt>
                <c:pt idx="23513">
                  <c:v>1227.9000000000001</c:v>
                </c:pt>
                <c:pt idx="23514">
                  <c:v>1225.5</c:v>
                </c:pt>
                <c:pt idx="23515">
                  <c:v>1228.0999999999999</c:v>
                </c:pt>
                <c:pt idx="23516">
                  <c:v>1228.4000000000001</c:v>
                </c:pt>
                <c:pt idx="23517">
                  <c:v>1228.2</c:v>
                </c:pt>
                <c:pt idx="23518">
                  <c:v>1226.2</c:v>
                </c:pt>
                <c:pt idx="23519">
                  <c:v>1223.7</c:v>
                </c:pt>
                <c:pt idx="23520">
                  <c:v>1226.9000000000001</c:v>
                </c:pt>
                <c:pt idx="23521">
                  <c:v>1228.0999999999999</c:v>
                </c:pt>
                <c:pt idx="23522">
                  <c:v>1228.0999999999999</c:v>
                </c:pt>
                <c:pt idx="23523">
                  <c:v>1226.8</c:v>
                </c:pt>
                <c:pt idx="23524">
                  <c:v>1227.9000000000001</c:v>
                </c:pt>
                <c:pt idx="23525">
                  <c:v>1227.5</c:v>
                </c:pt>
                <c:pt idx="23526">
                  <c:v>1228.4000000000001</c:v>
                </c:pt>
                <c:pt idx="23527">
                  <c:v>1227.7</c:v>
                </c:pt>
                <c:pt idx="23528">
                  <c:v>1228.3</c:v>
                </c:pt>
                <c:pt idx="23529">
                  <c:v>1227.7</c:v>
                </c:pt>
                <c:pt idx="23530">
                  <c:v>1227</c:v>
                </c:pt>
                <c:pt idx="23531">
                  <c:v>1226.3</c:v>
                </c:pt>
                <c:pt idx="23532">
                  <c:v>1226.3</c:v>
                </c:pt>
                <c:pt idx="23533">
                  <c:v>1226.4000000000001</c:v>
                </c:pt>
                <c:pt idx="23534">
                  <c:v>1226.4000000000001</c:v>
                </c:pt>
                <c:pt idx="23535">
                  <c:v>1226.4000000000001</c:v>
                </c:pt>
                <c:pt idx="23536">
                  <c:v>1226.4000000000001</c:v>
                </c:pt>
                <c:pt idx="23537">
                  <c:v>1226.4000000000001</c:v>
                </c:pt>
                <c:pt idx="23538">
                  <c:v>1226.4000000000001</c:v>
                </c:pt>
                <c:pt idx="23539">
                  <c:v>1226.4000000000001</c:v>
                </c:pt>
                <c:pt idx="23540">
                  <c:v>1226.4000000000001</c:v>
                </c:pt>
                <c:pt idx="23541">
                  <c:v>1226.4000000000001</c:v>
                </c:pt>
                <c:pt idx="23542">
                  <c:v>1226.4000000000001</c:v>
                </c:pt>
                <c:pt idx="23543">
                  <c:v>1226.4000000000001</c:v>
                </c:pt>
                <c:pt idx="23544">
                  <c:v>1226.4000000000001</c:v>
                </c:pt>
                <c:pt idx="23545">
                  <c:v>1226.4000000000001</c:v>
                </c:pt>
                <c:pt idx="23546">
                  <c:v>1226.4000000000001</c:v>
                </c:pt>
                <c:pt idx="23547">
                  <c:v>1226.4000000000001</c:v>
                </c:pt>
                <c:pt idx="23548">
                  <c:v>1226.4000000000001</c:v>
                </c:pt>
                <c:pt idx="23549">
                  <c:v>1226.4000000000001</c:v>
                </c:pt>
                <c:pt idx="23550">
                  <c:v>1226.4000000000001</c:v>
                </c:pt>
                <c:pt idx="23551">
                  <c:v>1226.4000000000001</c:v>
                </c:pt>
                <c:pt idx="23552">
                  <c:v>1226.3</c:v>
                </c:pt>
                <c:pt idx="23553">
                  <c:v>1225.3</c:v>
                </c:pt>
                <c:pt idx="23554">
                  <c:v>1225.3</c:v>
                </c:pt>
                <c:pt idx="23555">
                  <c:v>1225.3</c:v>
                </c:pt>
                <c:pt idx="23556">
                  <c:v>1225.3</c:v>
                </c:pt>
                <c:pt idx="23557">
                  <c:v>1225.3</c:v>
                </c:pt>
                <c:pt idx="23558">
                  <c:v>1225.3</c:v>
                </c:pt>
                <c:pt idx="23559">
                  <c:v>1225.3</c:v>
                </c:pt>
                <c:pt idx="23560">
                  <c:v>1225.3</c:v>
                </c:pt>
                <c:pt idx="23561">
                  <c:v>1225.3</c:v>
                </c:pt>
                <c:pt idx="23562">
                  <c:v>1223.5999999999999</c:v>
                </c:pt>
                <c:pt idx="23563">
                  <c:v>1224.3</c:v>
                </c:pt>
                <c:pt idx="23564">
                  <c:v>1224.3</c:v>
                </c:pt>
                <c:pt idx="23565">
                  <c:v>1224.3</c:v>
                </c:pt>
                <c:pt idx="23566">
                  <c:v>1224.3</c:v>
                </c:pt>
                <c:pt idx="23567">
                  <c:v>1224.3</c:v>
                </c:pt>
                <c:pt idx="23568">
                  <c:v>1224.3</c:v>
                </c:pt>
                <c:pt idx="23569">
                  <c:v>1224.3</c:v>
                </c:pt>
                <c:pt idx="23570">
                  <c:v>1224.3</c:v>
                </c:pt>
                <c:pt idx="23571">
                  <c:v>1224.3</c:v>
                </c:pt>
                <c:pt idx="23572">
                  <c:v>1224.3</c:v>
                </c:pt>
                <c:pt idx="23573">
                  <c:v>1224.3</c:v>
                </c:pt>
                <c:pt idx="23574">
                  <c:v>1224.3</c:v>
                </c:pt>
                <c:pt idx="23575">
                  <c:v>1224.3</c:v>
                </c:pt>
                <c:pt idx="23576">
                  <c:v>1224.3</c:v>
                </c:pt>
                <c:pt idx="23577">
                  <c:v>1224.3</c:v>
                </c:pt>
                <c:pt idx="23578">
                  <c:v>1224.3</c:v>
                </c:pt>
                <c:pt idx="23579">
                  <c:v>1224.3</c:v>
                </c:pt>
                <c:pt idx="23580">
                  <c:v>1224.3</c:v>
                </c:pt>
                <c:pt idx="23581">
                  <c:v>1224.3</c:v>
                </c:pt>
                <c:pt idx="23582">
                  <c:v>1224.3</c:v>
                </c:pt>
                <c:pt idx="23583">
                  <c:v>1224.3</c:v>
                </c:pt>
                <c:pt idx="23584">
                  <c:v>1224.3</c:v>
                </c:pt>
                <c:pt idx="23585">
                  <c:v>1224.3</c:v>
                </c:pt>
                <c:pt idx="23586">
                  <c:v>1224.3</c:v>
                </c:pt>
                <c:pt idx="23587">
                  <c:v>1224.3</c:v>
                </c:pt>
                <c:pt idx="23588">
                  <c:v>1224.3</c:v>
                </c:pt>
                <c:pt idx="23589">
                  <c:v>1224.3</c:v>
                </c:pt>
                <c:pt idx="23590">
                  <c:v>1224.3</c:v>
                </c:pt>
                <c:pt idx="23591">
                  <c:v>1224.3</c:v>
                </c:pt>
                <c:pt idx="23592">
                  <c:v>1224.3</c:v>
                </c:pt>
                <c:pt idx="23593">
                  <c:v>1224.3</c:v>
                </c:pt>
                <c:pt idx="23594">
                  <c:v>1224.3</c:v>
                </c:pt>
                <c:pt idx="23595">
                  <c:v>1224.3</c:v>
                </c:pt>
                <c:pt idx="23596">
                  <c:v>1224.3</c:v>
                </c:pt>
                <c:pt idx="23597">
                  <c:v>1224.3</c:v>
                </c:pt>
                <c:pt idx="23598">
                  <c:v>1224.3</c:v>
                </c:pt>
                <c:pt idx="23599">
                  <c:v>1224.3</c:v>
                </c:pt>
                <c:pt idx="23600">
                  <c:v>1224.3</c:v>
                </c:pt>
                <c:pt idx="23601">
                  <c:v>1224.3</c:v>
                </c:pt>
                <c:pt idx="23602">
                  <c:v>1224.3</c:v>
                </c:pt>
                <c:pt idx="23603">
                  <c:v>1224.3</c:v>
                </c:pt>
                <c:pt idx="23604">
                  <c:v>1224.3</c:v>
                </c:pt>
                <c:pt idx="23605">
                  <c:v>1224.3</c:v>
                </c:pt>
                <c:pt idx="23606">
                  <c:v>1224.3</c:v>
                </c:pt>
                <c:pt idx="23607">
                  <c:v>1224.3</c:v>
                </c:pt>
                <c:pt idx="23608">
                  <c:v>1224.3</c:v>
                </c:pt>
                <c:pt idx="23609">
                  <c:v>1224.3</c:v>
                </c:pt>
                <c:pt idx="23610">
                  <c:v>1224.3</c:v>
                </c:pt>
                <c:pt idx="23611">
                  <c:v>1216.3</c:v>
                </c:pt>
                <c:pt idx="23612">
                  <c:v>1216.7</c:v>
                </c:pt>
                <c:pt idx="23613">
                  <c:v>1216.5</c:v>
                </c:pt>
                <c:pt idx="23614">
                  <c:v>1216.5</c:v>
                </c:pt>
                <c:pt idx="23615">
                  <c:v>1216.5</c:v>
                </c:pt>
                <c:pt idx="23616">
                  <c:v>1216.5</c:v>
                </c:pt>
                <c:pt idx="23617">
                  <c:v>1216.5</c:v>
                </c:pt>
                <c:pt idx="23618">
                  <c:v>1216.5</c:v>
                </c:pt>
                <c:pt idx="23619">
                  <c:v>1216.5</c:v>
                </c:pt>
                <c:pt idx="23620">
                  <c:v>1216.5</c:v>
                </c:pt>
                <c:pt idx="23621">
                  <c:v>1216.5</c:v>
                </c:pt>
                <c:pt idx="23622">
                  <c:v>1216.5</c:v>
                </c:pt>
                <c:pt idx="23623">
                  <c:v>1216.5</c:v>
                </c:pt>
                <c:pt idx="23624">
                  <c:v>1216.5</c:v>
                </c:pt>
                <c:pt idx="23625">
                  <c:v>1216.5</c:v>
                </c:pt>
                <c:pt idx="23626">
                  <c:v>1216.5</c:v>
                </c:pt>
                <c:pt idx="23627">
                  <c:v>1216.5</c:v>
                </c:pt>
                <c:pt idx="23628">
                  <c:v>1216.5</c:v>
                </c:pt>
                <c:pt idx="23629">
                  <c:v>1216.5</c:v>
                </c:pt>
                <c:pt idx="23630">
                  <c:v>1216.4000000000001</c:v>
                </c:pt>
                <c:pt idx="23631">
                  <c:v>1216.2</c:v>
                </c:pt>
                <c:pt idx="23632">
                  <c:v>1216.2</c:v>
                </c:pt>
                <c:pt idx="23633">
                  <c:v>1216.2</c:v>
                </c:pt>
                <c:pt idx="23634">
                  <c:v>1216.2</c:v>
                </c:pt>
                <c:pt idx="23635">
                  <c:v>1216.2</c:v>
                </c:pt>
                <c:pt idx="23636">
                  <c:v>1216.2</c:v>
                </c:pt>
                <c:pt idx="23637">
                  <c:v>1216.2</c:v>
                </c:pt>
                <c:pt idx="23638">
                  <c:v>1216.2</c:v>
                </c:pt>
                <c:pt idx="23639">
                  <c:v>1216.2</c:v>
                </c:pt>
                <c:pt idx="23640">
                  <c:v>1216.2</c:v>
                </c:pt>
                <c:pt idx="23641">
                  <c:v>1216.2</c:v>
                </c:pt>
                <c:pt idx="23642">
                  <c:v>1216.2</c:v>
                </c:pt>
                <c:pt idx="23643">
                  <c:v>1216.2</c:v>
                </c:pt>
                <c:pt idx="23644">
                  <c:v>1216.2</c:v>
                </c:pt>
                <c:pt idx="23645">
                  <c:v>1216.2</c:v>
                </c:pt>
                <c:pt idx="23646">
                  <c:v>1216.2</c:v>
                </c:pt>
                <c:pt idx="23647">
                  <c:v>1216.2</c:v>
                </c:pt>
                <c:pt idx="23648">
                  <c:v>1216.2</c:v>
                </c:pt>
                <c:pt idx="23649">
                  <c:v>1216.2</c:v>
                </c:pt>
                <c:pt idx="23650">
                  <c:v>1216.2</c:v>
                </c:pt>
                <c:pt idx="23651">
                  <c:v>1216.2</c:v>
                </c:pt>
                <c:pt idx="23652">
                  <c:v>1216.2</c:v>
                </c:pt>
                <c:pt idx="23653">
                  <c:v>1216.2</c:v>
                </c:pt>
                <c:pt idx="23654">
                  <c:v>1216.2</c:v>
                </c:pt>
                <c:pt idx="23655">
                  <c:v>1219.5</c:v>
                </c:pt>
                <c:pt idx="23656">
                  <c:v>1220</c:v>
                </c:pt>
                <c:pt idx="23657">
                  <c:v>1220</c:v>
                </c:pt>
                <c:pt idx="23658">
                  <c:v>1220</c:v>
                </c:pt>
                <c:pt idx="23659">
                  <c:v>1220</c:v>
                </c:pt>
                <c:pt idx="23660">
                  <c:v>1220</c:v>
                </c:pt>
                <c:pt idx="23661">
                  <c:v>1218.3</c:v>
                </c:pt>
                <c:pt idx="23662">
                  <c:v>1218.3</c:v>
                </c:pt>
                <c:pt idx="23663">
                  <c:v>1218.3</c:v>
                </c:pt>
                <c:pt idx="23664">
                  <c:v>1218.3</c:v>
                </c:pt>
                <c:pt idx="23665">
                  <c:v>1218.3</c:v>
                </c:pt>
                <c:pt idx="23666">
                  <c:v>1218.3</c:v>
                </c:pt>
                <c:pt idx="23667">
                  <c:v>1218.3</c:v>
                </c:pt>
                <c:pt idx="23668">
                  <c:v>1218.3</c:v>
                </c:pt>
                <c:pt idx="23669">
                  <c:v>1218.3</c:v>
                </c:pt>
                <c:pt idx="23670">
                  <c:v>1218.3</c:v>
                </c:pt>
                <c:pt idx="23671">
                  <c:v>1218.3</c:v>
                </c:pt>
                <c:pt idx="23672">
                  <c:v>1218.3</c:v>
                </c:pt>
                <c:pt idx="23673">
                  <c:v>1218.3</c:v>
                </c:pt>
                <c:pt idx="23674">
                  <c:v>1218.3</c:v>
                </c:pt>
                <c:pt idx="23675">
                  <c:v>1216.4000000000001</c:v>
                </c:pt>
                <c:pt idx="23676">
                  <c:v>1216.5999999999999</c:v>
                </c:pt>
                <c:pt idx="23677">
                  <c:v>1216.5999999999999</c:v>
                </c:pt>
                <c:pt idx="23678">
                  <c:v>1216.5999999999999</c:v>
                </c:pt>
                <c:pt idx="23679">
                  <c:v>1216.5999999999999</c:v>
                </c:pt>
                <c:pt idx="23680">
                  <c:v>1216.5999999999999</c:v>
                </c:pt>
                <c:pt idx="23681">
                  <c:v>1216.5999999999999</c:v>
                </c:pt>
                <c:pt idx="23682">
                  <c:v>1216.5999999999999</c:v>
                </c:pt>
                <c:pt idx="23683">
                  <c:v>1216.5999999999999</c:v>
                </c:pt>
                <c:pt idx="23684">
                  <c:v>1216.5999999999999</c:v>
                </c:pt>
                <c:pt idx="23685">
                  <c:v>1217</c:v>
                </c:pt>
                <c:pt idx="23686">
                  <c:v>1218.3</c:v>
                </c:pt>
                <c:pt idx="23687">
                  <c:v>1218.3</c:v>
                </c:pt>
                <c:pt idx="23688">
                  <c:v>1218.3</c:v>
                </c:pt>
                <c:pt idx="23689">
                  <c:v>1218.3</c:v>
                </c:pt>
                <c:pt idx="23690">
                  <c:v>1218.3</c:v>
                </c:pt>
                <c:pt idx="23691">
                  <c:v>1218.3</c:v>
                </c:pt>
                <c:pt idx="23692">
                  <c:v>1218.3</c:v>
                </c:pt>
                <c:pt idx="23693">
                  <c:v>1218.3</c:v>
                </c:pt>
                <c:pt idx="23694">
                  <c:v>1218.3</c:v>
                </c:pt>
                <c:pt idx="23695">
                  <c:v>1218.3</c:v>
                </c:pt>
                <c:pt idx="23696">
                  <c:v>1219.0999999999999</c:v>
                </c:pt>
                <c:pt idx="23697">
                  <c:v>1219.3</c:v>
                </c:pt>
                <c:pt idx="23698">
                  <c:v>1219.3</c:v>
                </c:pt>
                <c:pt idx="23699">
                  <c:v>1219.3</c:v>
                </c:pt>
                <c:pt idx="23700">
                  <c:v>1219.3</c:v>
                </c:pt>
                <c:pt idx="23701">
                  <c:v>1219.3</c:v>
                </c:pt>
                <c:pt idx="23702">
                  <c:v>1219.3</c:v>
                </c:pt>
                <c:pt idx="23703">
                  <c:v>1219.3</c:v>
                </c:pt>
                <c:pt idx="23704">
                  <c:v>1219.3</c:v>
                </c:pt>
                <c:pt idx="23705">
                  <c:v>1219.3</c:v>
                </c:pt>
                <c:pt idx="23706">
                  <c:v>1219.3</c:v>
                </c:pt>
                <c:pt idx="23707">
                  <c:v>1219.3</c:v>
                </c:pt>
                <c:pt idx="23708">
                  <c:v>1219.3</c:v>
                </c:pt>
                <c:pt idx="23709">
                  <c:v>1219.3</c:v>
                </c:pt>
                <c:pt idx="23710">
                  <c:v>1219.3</c:v>
                </c:pt>
                <c:pt idx="23711">
                  <c:v>1219.3</c:v>
                </c:pt>
                <c:pt idx="23712">
                  <c:v>1219.3</c:v>
                </c:pt>
                <c:pt idx="23713">
                  <c:v>1219.3</c:v>
                </c:pt>
                <c:pt idx="23714">
                  <c:v>1219.3</c:v>
                </c:pt>
                <c:pt idx="23715">
                  <c:v>1219.3</c:v>
                </c:pt>
                <c:pt idx="23716">
                  <c:v>1219.3</c:v>
                </c:pt>
                <c:pt idx="23717">
                  <c:v>1219.3</c:v>
                </c:pt>
                <c:pt idx="23718">
                  <c:v>1219.3</c:v>
                </c:pt>
                <c:pt idx="23719">
                  <c:v>1219.3</c:v>
                </c:pt>
                <c:pt idx="23720">
                  <c:v>1219.3</c:v>
                </c:pt>
                <c:pt idx="23721">
                  <c:v>1219.3</c:v>
                </c:pt>
                <c:pt idx="23722">
                  <c:v>1219.3</c:v>
                </c:pt>
                <c:pt idx="23723">
                  <c:v>1219.3</c:v>
                </c:pt>
                <c:pt idx="23724">
                  <c:v>1219.3</c:v>
                </c:pt>
                <c:pt idx="23725">
                  <c:v>1219.3</c:v>
                </c:pt>
                <c:pt idx="23726">
                  <c:v>1219.3</c:v>
                </c:pt>
                <c:pt idx="23727">
                  <c:v>1219.3</c:v>
                </c:pt>
                <c:pt idx="23728">
                  <c:v>1219.3</c:v>
                </c:pt>
                <c:pt idx="23729">
                  <c:v>1219.3</c:v>
                </c:pt>
                <c:pt idx="23730">
                  <c:v>1219.3</c:v>
                </c:pt>
                <c:pt idx="23731">
                  <c:v>1219.9000000000001</c:v>
                </c:pt>
                <c:pt idx="23732">
                  <c:v>1218.7</c:v>
                </c:pt>
                <c:pt idx="23733">
                  <c:v>1218.3</c:v>
                </c:pt>
                <c:pt idx="23734">
                  <c:v>1220.3</c:v>
                </c:pt>
                <c:pt idx="23735">
                  <c:v>1219.7</c:v>
                </c:pt>
                <c:pt idx="23736">
                  <c:v>1219.7</c:v>
                </c:pt>
                <c:pt idx="23737">
                  <c:v>1219.7</c:v>
                </c:pt>
                <c:pt idx="23738">
                  <c:v>1219.7</c:v>
                </c:pt>
                <c:pt idx="23739">
                  <c:v>1219.7</c:v>
                </c:pt>
                <c:pt idx="23740">
                  <c:v>1219.7</c:v>
                </c:pt>
                <c:pt idx="23741">
                  <c:v>1219.7</c:v>
                </c:pt>
                <c:pt idx="23742">
                  <c:v>1219.7</c:v>
                </c:pt>
                <c:pt idx="23743">
                  <c:v>1219.7</c:v>
                </c:pt>
                <c:pt idx="23744">
                  <c:v>1219.7</c:v>
                </c:pt>
                <c:pt idx="23745">
                  <c:v>1219.7</c:v>
                </c:pt>
                <c:pt idx="23746">
                  <c:v>1219.7</c:v>
                </c:pt>
                <c:pt idx="23747">
                  <c:v>1219.7</c:v>
                </c:pt>
                <c:pt idx="23748">
                  <c:v>1219.7</c:v>
                </c:pt>
                <c:pt idx="23749">
                  <c:v>1219.7</c:v>
                </c:pt>
                <c:pt idx="23750">
                  <c:v>1219.7</c:v>
                </c:pt>
                <c:pt idx="23751">
                  <c:v>1219.7</c:v>
                </c:pt>
                <c:pt idx="23752">
                  <c:v>1219.7</c:v>
                </c:pt>
                <c:pt idx="23753">
                  <c:v>1219.7</c:v>
                </c:pt>
                <c:pt idx="23754">
                  <c:v>1219.7</c:v>
                </c:pt>
                <c:pt idx="23755">
                  <c:v>1219.7</c:v>
                </c:pt>
                <c:pt idx="23756">
                  <c:v>1219.7</c:v>
                </c:pt>
                <c:pt idx="23757">
                  <c:v>1219.7</c:v>
                </c:pt>
                <c:pt idx="23758">
                  <c:v>1219.7</c:v>
                </c:pt>
                <c:pt idx="23759">
                  <c:v>1212.4000000000001</c:v>
                </c:pt>
                <c:pt idx="23760">
                  <c:v>1215</c:v>
                </c:pt>
                <c:pt idx="23761">
                  <c:v>1215.2</c:v>
                </c:pt>
                <c:pt idx="23762">
                  <c:v>1214.5999999999999</c:v>
                </c:pt>
                <c:pt idx="23763">
                  <c:v>1214.5999999999999</c:v>
                </c:pt>
                <c:pt idx="23764">
                  <c:v>1214.5999999999999</c:v>
                </c:pt>
                <c:pt idx="23765">
                  <c:v>1214.5999999999999</c:v>
                </c:pt>
                <c:pt idx="23766">
                  <c:v>1214.5999999999999</c:v>
                </c:pt>
                <c:pt idx="23767">
                  <c:v>1211.7</c:v>
                </c:pt>
                <c:pt idx="23768">
                  <c:v>1211.2</c:v>
                </c:pt>
                <c:pt idx="23769">
                  <c:v>1211.2</c:v>
                </c:pt>
                <c:pt idx="23770">
                  <c:v>1213.0999999999999</c:v>
                </c:pt>
                <c:pt idx="23771">
                  <c:v>1214.8</c:v>
                </c:pt>
                <c:pt idx="23772">
                  <c:v>1214.8</c:v>
                </c:pt>
                <c:pt idx="23773">
                  <c:v>1214.8</c:v>
                </c:pt>
                <c:pt idx="23774">
                  <c:v>1214.8</c:v>
                </c:pt>
                <c:pt idx="23775">
                  <c:v>1214.8</c:v>
                </c:pt>
                <c:pt idx="23776">
                  <c:v>1214.8</c:v>
                </c:pt>
                <c:pt idx="23777">
                  <c:v>1214.8</c:v>
                </c:pt>
                <c:pt idx="23778">
                  <c:v>1214.8</c:v>
                </c:pt>
                <c:pt idx="23779">
                  <c:v>1214.8</c:v>
                </c:pt>
                <c:pt idx="23780">
                  <c:v>1214.8</c:v>
                </c:pt>
                <c:pt idx="23781">
                  <c:v>1214.8</c:v>
                </c:pt>
                <c:pt idx="23782">
                  <c:v>1214.8</c:v>
                </c:pt>
                <c:pt idx="23783">
                  <c:v>1214.8</c:v>
                </c:pt>
                <c:pt idx="23784">
                  <c:v>1214.8</c:v>
                </c:pt>
                <c:pt idx="23785">
                  <c:v>1214.8</c:v>
                </c:pt>
                <c:pt idx="23786">
                  <c:v>1214.8</c:v>
                </c:pt>
                <c:pt idx="23787">
                  <c:v>1214.8</c:v>
                </c:pt>
                <c:pt idx="23788">
                  <c:v>1214.8</c:v>
                </c:pt>
                <c:pt idx="23789">
                  <c:v>1214.8</c:v>
                </c:pt>
                <c:pt idx="23790">
                  <c:v>1214.8</c:v>
                </c:pt>
                <c:pt idx="23791">
                  <c:v>1214.8</c:v>
                </c:pt>
                <c:pt idx="23792">
                  <c:v>1214.8</c:v>
                </c:pt>
                <c:pt idx="23793">
                  <c:v>1214.8</c:v>
                </c:pt>
                <c:pt idx="23794">
                  <c:v>1214.7</c:v>
                </c:pt>
                <c:pt idx="23795">
                  <c:v>1214.7</c:v>
                </c:pt>
                <c:pt idx="23796">
                  <c:v>1214.7</c:v>
                </c:pt>
                <c:pt idx="23797">
                  <c:v>1214.7</c:v>
                </c:pt>
                <c:pt idx="23798">
                  <c:v>1214.7</c:v>
                </c:pt>
                <c:pt idx="23799">
                  <c:v>1214.7</c:v>
                </c:pt>
                <c:pt idx="23800">
                  <c:v>1214.7</c:v>
                </c:pt>
                <c:pt idx="23801">
                  <c:v>1214.7</c:v>
                </c:pt>
                <c:pt idx="23802">
                  <c:v>1214.7</c:v>
                </c:pt>
                <c:pt idx="23803">
                  <c:v>1214.7</c:v>
                </c:pt>
                <c:pt idx="23804">
                  <c:v>1214.7</c:v>
                </c:pt>
                <c:pt idx="23805">
                  <c:v>1212.8</c:v>
                </c:pt>
                <c:pt idx="23806">
                  <c:v>1212.9000000000001</c:v>
                </c:pt>
                <c:pt idx="23807">
                  <c:v>1212.5</c:v>
                </c:pt>
                <c:pt idx="23808">
                  <c:v>1211.5</c:v>
                </c:pt>
                <c:pt idx="23809">
                  <c:v>1212.3</c:v>
                </c:pt>
                <c:pt idx="23810">
                  <c:v>1211.5999999999999</c:v>
                </c:pt>
                <c:pt idx="23811">
                  <c:v>1213</c:v>
                </c:pt>
                <c:pt idx="23812">
                  <c:v>1212.2</c:v>
                </c:pt>
                <c:pt idx="23813">
                  <c:v>1213.2</c:v>
                </c:pt>
                <c:pt idx="23814">
                  <c:v>1213.3</c:v>
                </c:pt>
                <c:pt idx="23815">
                  <c:v>1213.0999999999999</c:v>
                </c:pt>
                <c:pt idx="23816">
                  <c:v>1212.9000000000001</c:v>
                </c:pt>
                <c:pt idx="23817">
                  <c:v>1212.7</c:v>
                </c:pt>
                <c:pt idx="23818">
                  <c:v>1213</c:v>
                </c:pt>
                <c:pt idx="23819">
                  <c:v>1212.5999999999999</c:v>
                </c:pt>
                <c:pt idx="23820">
                  <c:v>1213.4000000000001</c:v>
                </c:pt>
                <c:pt idx="23821">
                  <c:v>1213.4000000000001</c:v>
                </c:pt>
                <c:pt idx="23822">
                  <c:v>1213.7</c:v>
                </c:pt>
                <c:pt idx="23823">
                  <c:v>1213.3</c:v>
                </c:pt>
                <c:pt idx="23824">
                  <c:v>1213.4000000000001</c:v>
                </c:pt>
                <c:pt idx="23825">
                  <c:v>1213.5999999999999</c:v>
                </c:pt>
                <c:pt idx="23826">
                  <c:v>1213.5999999999999</c:v>
                </c:pt>
                <c:pt idx="23827">
                  <c:v>1213.5999999999999</c:v>
                </c:pt>
                <c:pt idx="23828">
                  <c:v>1201.0999999999999</c:v>
                </c:pt>
                <c:pt idx="23829">
                  <c:v>1201.0999999999999</c:v>
                </c:pt>
                <c:pt idx="23830">
                  <c:v>1201.0999999999999</c:v>
                </c:pt>
                <c:pt idx="23831">
                  <c:v>1201.0999999999999</c:v>
                </c:pt>
                <c:pt idx="23832">
                  <c:v>1201.0999999999999</c:v>
                </c:pt>
                <c:pt idx="23833">
                  <c:v>1201.0999999999999</c:v>
                </c:pt>
                <c:pt idx="23834">
                  <c:v>1201.0999999999999</c:v>
                </c:pt>
                <c:pt idx="23835">
                  <c:v>1201.0999999999999</c:v>
                </c:pt>
                <c:pt idx="23836">
                  <c:v>1211.5</c:v>
                </c:pt>
                <c:pt idx="23837">
                  <c:v>1211.5999999999999</c:v>
                </c:pt>
                <c:pt idx="23838">
                  <c:v>1211.5999999999999</c:v>
                </c:pt>
                <c:pt idx="23839">
                  <c:v>1211.5999999999999</c:v>
                </c:pt>
                <c:pt idx="23840">
                  <c:v>1211.5999999999999</c:v>
                </c:pt>
                <c:pt idx="23841">
                  <c:v>1211.5999999999999</c:v>
                </c:pt>
                <c:pt idx="23842">
                  <c:v>1209.0999999999999</c:v>
                </c:pt>
                <c:pt idx="23843">
                  <c:v>1209.0999999999999</c:v>
                </c:pt>
                <c:pt idx="23844">
                  <c:v>1213.9000000000001</c:v>
                </c:pt>
                <c:pt idx="23845">
                  <c:v>1213.5999999999999</c:v>
                </c:pt>
                <c:pt idx="23846">
                  <c:v>1213.5999999999999</c:v>
                </c:pt>
                <c:pt idx="23847">
                  <c:v>1213.5999999999999</c:v>
                </c:pt>
                <c:pt idx="23848">
                  <c:v>1213.5999999999999</c:v>
                </c:pt>
                <c:pt idx="23849">
                  <c:v>1213.5999999999999</c:v>
                </c:pt>
                <c:pt idx="23850">
                  <c:v>1213.5999999999999</c:v>
                </c:pt>
                <c:pt idx="23851">
                  <c:v>1213.5999999999999</c:v>
                </c:pt>
                <c:pt idx="23852">
                  <c:v>1213.5999999999999</c:v>
                </c:pt>
                <c:pt idx="23853">
                  <c:v>1213.5999999999999</c:v>
                </c:pt>
                <c:pt idx="23854">
                  <c:v>1213.5999999999999</c:v>
                </c:pt>
                <c:pt idx="23855">
                  <c:v>1213.5999999999999</c:v>
                </c:pt>
                <c:pt idx="23856">
                  <c:v>1213.5999999999999</c:v>
                </c:pt>
                <c:pt idx="23857">
                  <c:v>1213.5999999999999</c:v>
                </c:pt>
                <c:pt idx="23858">
                  <c:v>1213.5999999999999</c:v>
                </c:pt>
                <c:pt idx="23859">
                  <c:v>1213.5999999999999</c:v>
                </c:pt>
                <c:pt idx="23860">
                  <c:v>1213.5999999999999</c:v>
                </c:pt>
                <c:pt idx="23861">
                  <c:v>1213.5999999999999</c:v>
                </c:pt>
                <c:pt idx="23862">
                  <c:v>1213.5999999999999</c:v>
                </c:pt>
                <c:pt idx="23863">
                  <c:v>1208</c:v>
                </c:pt>
                <c:pt idx="23864">
                  <c:v>1214.5</c:v>
                </c:pt>
                <c:pt idx="23865">
                  <c:v>1214.5</c:v>
                </c:pt>
                <c:pt idx="23866">
                  <c:v>1213</c:v>
                </c:pt>
                <c:pt idx="23867">
                  <c:v>1213.7</c:v>
                </c:pt>
                <c:pt idx="23868">
                  <c:v>1211.7</c:v>
                </c:pt>
                <c:pt idx="23869">
                  <c:v>1213.5999999999999</c:v>
                </c:pt>
                <c:pt idx="23870">
                  <c:v>1213.7</c:v>
                </c:pt>
                <c:pt idx="23871">
                  <c:v>1212.5</c:v>
                </c:pt>
                <c:pt idx="23872">
                  <c:v>1211.8</c:v>
                </c:pt>
                <c:pt idx="23873">
                  <c:v>1210.5999999999999</c:v>
                </c:pt>
                <c:pt idx="23874">
                  <c:v>1212.5</c:v>
                </c:pt>
                <c:pt idx="23875">
                  <c:v>1212.3</c:v>
                </c:pt>
                <c:pt idx="23876">
                  <c:v>1212.2</c:v>
                </c:pt>
                <c:pt idx="23877">
                  <c:v>1212.2</c:v>
                </c:pt>
                <c:pt idx="23878">
                  <c:v>1212.9000000000001</c:v>
                </c:pt>
                <c:pt idx="23879">
                  <c:v>1212.2</c:v>
                </c:pt>
                <c:pt idx="23880">
                  <c:v>1212.2</c:v>
                </c:pt>
                <c:pt idx="23881">
                  <c:v>1212.2</c:v>
                </c:pt>
                <c:pt idx="23882">
                  <c:v>1212.5</c:v>
                </c:pt>
                <c:pt idx="23883">
                  <c:v>1212</c:v>
                </c:pt>
                <c:pt idx="23884">
                  <c:v>1213.0999999999999</c:v>
                </c:pt>
                <c:pt idx="23885">
                  <c:v>1213.0999999999999</c:v>
                </c:pt>
                <c:pt idx="23886">
                  <c:v>1213.9000000000001</c:v>
                </c:pt>
                <c:pt idx="23887">
                  <c:v>1213.7</c:v>
                </c:pt>
                <c:pt idx="23888">
                  <c:v>1214.3</c:v>
                </c:pt>
                <c:pt idx="23889">
                  <c:v>1214.3</c:v>
                </c:pt>
                <c:pt idx="23890">
                  <c:v>1214.7</c:v>
                </c:pt>
                <c:pt idx="23891">
                  <c:v>1214.7</c:v>
                </c:pt>
                <c:pt idx="23892">
                  <c:v>1214.7</c:v>
                </c:pt>
                <c:pt idx="23893">
                  <c:v>1214.7</c:v>
                </c:pt>
                <c:pt idx="23894">
                  <c:v>1215.5</c:v>
                </c:pt>
                <c:pt idx="23895">
                  <c:v>1215.5</c:v>
                </c:pt>
                <c:pt idx="23896">
                  <c:v>1214.2</c:v>
                </c:pt>
                <c:pt idx="23897">
                  <c:v>1214.2</c:v>
                </c:pt>
                <c:pt idx="23898">
                  <c:v>1214.2</c:v>
                </c:pt>
                <c:pt idx="23899">
                  <c:v>1214.2</c:v>
                </c:pt>
                <c:pt idx="23900">
                  <c:v>1215.4000000000001</c:v>
                </c:pt>
                <c:pt idx="23901">
                  <c:v>1214.5</c:v>
                </c:pt>
                <c:pt idx="23902">
                  <c:v>1214.5999999999999</c:v>
                </c:pt>
                <c:pt idx="23903">
                  <c:v>1214.3</c:v>
                </c:pt>
                <c:pt idx="23904">
                  <c:v>1214.3</c:v>
                </c:pt>
                <c:pt idx="23905">
                  <c:v>1214.3</c:v>
                </c:pt>
                <c:pt idx="23906">
                  <c:v>1214.3</c:v>
                </c:pt>
                <c:pt idx="23907">
                  <c:v>1214.2</c:v>
                </c:pt>
                <c:pt idx="23908">
                  <c:v>1214.2</c:v>
                </c:pt>
                <c:pt idx="23909">
                  <c:v>1212.3</c:v>
                </c:pt>
                <c:pt idx="23910">
                  <c:v>1212.3</c:v>
                </c:pt>
                <c:pt idx="23911">
                  <c:v>1213.9000000000001</c:v>
                </c:pt>
                <c:pt idx="23912">
                  <c:v>1212.2</c:v>
                </c:pt>
                <c:pt idx="23913">
                  <c:v>1212.8</c:v>
                </c:pt>
                <c:pt idx="23914">
                  <c:v>1213.5</c:v>
                </c:pt>
                <c:pt idx="23915">
                  <c:v>1213.5</c:v>
                </c:pt>
                <c:pt idx="23916">
                  <c:v>1212.7</c:v>
                </c:pt>
                <c:pt idx="23917">
                  <c:v>1212.7</c:v>
                </c:pt>
                <c:pt idx="23918">
                  <c:v>1214.5</c:v>
                </c:pt>
                <c:pt idx="23919">
                  <c:v>1212.5</c:v>
                </c:pt>
                <c:pt idx="23920">
                  <c:v>1214.2</c:v>
                </c:pt>
                <c:pt idx="23921">
                  <c:v>1214.8</c:v>
                </c:pt>
                <c:pt idx="23922">
                  <c:v>1214.8</c:v>
                </c:pt>
                <c:pt idx="23923">
                  <c:v>1214.8</c:v>
                </c:pt>
                <c:pt idx="23924">
                  <c:v>1214.7</c:v>
                </c:pt>
                <c:pt idx="23925">
                  <c:v>1214.7</c:v>
                </c:pt>
                <c:pt idx="23926">
                  <c:v>1215.4000000000001</c:v>
                </c:pt>
                <c:pt idx="23927">
                  <c:v>1215.4000000000001</c:v>
                </c:pt>
                <c:pt idx="23928">
                  <c:v>1215.4000000000001</c:v>
                </c:pt>
                <c:pt idx="23929">
                  <c:v>1215.4000000000001</c:v>
                </c:pt>
                <c:pt idx="23930">
                  <c:v>1215.4000000000001</c:v>
                </c:pt>
                <c:pt idx="23931">
                  <c:v>1215.4000000000001</c:v>
                </c:pt>
                <c:pt idx="23932">
                  <c:v>1215.4000000000001</c:v>
                </c:pt>
                <c:pt idx="23933">
                  <c:v>1214.0999999999999</c:v>
                </c:pt>
                <c:pt idx="23934">
                  <c:v>1214.7</c:v>
                </c:pt>
                <c:pt idx="23935">
                  <c:v>1214.7</c:v>
                </c:pt>
                <c:pt idx="23936">
                  <c:v>1214.7</c:v>
                </c:pt>
                <c:pt idx="23937">
                  <c:v>1215.7</c:v>
                </c:pt>
                <c:pt idx="23938">
                  <c:v>1215.7</c:v>
                </c:pt>
                <c:pt idx="23939">
                  <c:v>1215.7</c:v>
                </c:pt>
                <c:pt idx="23940">
                  <c:v>1214.5999999999999</c:v>
                </c:pt>
                <c:pt idx="23941">
                  <c:v>1214.3</c:v>
                </c:pt>
                <c:pt idx="23942">
                  <c:v>1214.3</c:v>
                </c:pt>
                <c:pt idx="23943">
                  <c:v>1214.3</c:v>
                </c:pt>
                <c:pt idx="23944">
                  <c:v>1213.8</c:v>
                </c:pt>
                <c:pt idx="23945">
                  <c:v>1213.8</c:v>
                </c:pt>
                <c:pt idx="23946">
                  <c:v>1213.8</c:v>
                </c:pt>
                <c:pt idx="23947">
                  <c:v>1213.8</c:v>
                </c:pt>
                <c:pt idx="23948">
                  <c:v>1213.8</c:v>
                </c:pt>
                <c:pt idx="23949">
                  <c:v>1213.8</c:v>
                </c:pt>
                <c:pt idx="23950">
                  <c:v>1212.7</c:v>
                </c:pt>
                <c:pt idx="23951">
                  <c:v>1213.3</c:v>
                </c:pt>
                <c:pt idx="23952">
                  <c:v>1213.3</c:v>
                </c:pt>
                <c:pt idx="23953">
                  <c:v>1213.3</c:v>
                </c:pt>
                <c:pt idx="23954">
                  <c:v>1213.3</c:v>
                </c:pt>
                <c:pt idx="23955">
                  <c:v>1213.3</c:v>
                </c:pt>
                <c:pt idx="23956">
                  <c:v>1212.5</c:v>
                </c:pt>
                <c:pt idx="23957">
                  <c:v>1212.5</c:v>
                </c:pt>
                <c:pt idx="23958">
                  <c:v>1213.4000000000001</c:v>
                </c:pt>
                <c:pt idx="23959">
                  <c:v>1212.0999999999999</c:v>
                </c:pt>
                <c:pt idx="23960">
                  <c:v>1212.0999999999999</c:v>
                </c:pt>
                <c:pt idx="23961">
                  <c:v>1213</c:v>
                </c:pt>
                <c:pt idx="23962">
                  <c:v>1213</c:v>
                </c:pt>
                <c:pt idx="23963">
                  <c:v>1213</c:v>
                </c:pt>
                <c:pt idx="23964">
                  <c:v>1213</c:v>
                </c:pt>
                <c:pt idx="23965">
                  <c:v>1213</c:v>
                </c:pt>
                <c:pt idx="23966">
                  <c:v>1213</c:v>
                </c:pt>
                <c:pt idx="23967">
                  <c:v>1213</c:v>
                </c:pt>
                <c:pt idx="23968">
                  <c:v>1213</c:v>
                </c:pt>
                <c:pt idx="23969">
                  <c:v>1212.9000000000001</c:v>
                </c:pt>
                <c:pt idx="23970">
                  <c:v>1212.7</c:v>
                </c:pt>
                <c:pt idx="23971">
                  <c:v>1213</c:v>
                </c:pt>
                <c:pt idx="23972">
                  <c:v>1213</c:v>
                </c:pt>
                <c:pt idx="23973">
                  <c:v>1212.7</c:v>
                </c:pt>
                <c:pt idx="23974">
                  <c:v>1212.7</c:v>
                </c:pt>
                <c:pt idx="23975">
                  <c:v>1213</c:v>
                </c:pt>
                <c:pt idx="23976">
                  <c:v>1213.3</c:v>
                </c:pt>
                <c:pt idx="23977">
                  <c:v>1213.3</c:v>
                </c:pt>
                <c:pt idx="23978">
                  <c:v>1212.7</c:v>
                </c:pt>
                <c:pt idx="23979">
                  <c:v>1212.7</c:v>
                </c:pt>
                <c:pt idx="23980">
                  <c:v>1213.4000000000001</c:v>
                </c:pt>
                <c:pt idx="23981">
                  <c:v>1213.4000000000001</c:v>
                </c:pt>
                <c:pt idx="23982">
                  <c:v>1213.4000000000001</c:v>
                </c:pt>
                <c:pt idx="23983">
                  <c:v>1213.4000000000001</c:v>
                </c:pt>
                <c:pt idx="23984">
                  <c:v>1213.4000000000001</c:v>
                </c:pt>
                <c:pt idx="23985">
                  <c:v>1213.4000000000001</c:v>
                </c:pt>
                <c:pt idx="23986">
                  <c:v>1213.4000000000001</c:v>
                </c:pt>
                <c:pt idx="23987">
                  <c:v>1213.4000000000001</c:v>
                </c:pt>
                <c:pt idx="23988">
                  <c:v>1213.4000000000001</c:v>
                </c:pt>
                <c:pt idx="23989">
                  <c:v>1213.4000000000001</c:v>
                </c:pt>
                <c:pt idx="23990">
                  <c:v>1213.4000000000001</c:v>
                </c:pt>
                <c:pt idx="23991">
                  <c:v>1213.4000000000001</c:v>
                </c:pt>
                <c:pt idx="23992">
                  <c:v>1213.4000000000001</c:v>
                </c:pt>
                <c:pt idx="23993">
                  <c:v>1213.4000000000001</c:v>
                </c:pt>
                <c:pt idx="23994">
                  <c:v>1213.4000000000001</c:v>
                </c:pt>
                <c:pt idx="23995">
                  <c:v>1213.4000000000001</c:v>
                </c:pt>
                <c:pt idx="23996">
                  <c:v>1212.7</c:v>
                </c:pt>
                <c:pt idx="23997">
                  <c:v>1212.7</c:v>
                </c:pt>
                <c:pt idx="23998">
                  <c:v>1214</c:v>
                </c:pt>
                <c:pt idx="23999">
                  <c:v>1214</c:v>
                </c:pt>
                <c:pt idx="24000">
                  <c:v>1214</c:v>
                </c:pt>
                <c:pt idx="24001">
                  <c:v>1214</c:v>
                </c:pt>
                <c:pt idx="24002">
                  <c:v>1214</c:v>
                </c:pt>
                <c:pt idx="24003">
                  <c:v>1214</c:v>
                </c:pt>
                <c:pt idx="24004">
                  <c:v>1214</c:v>
                </c:pt>
                <c:pt idx="24005">
                  <c:v>1214</c:v>
                </c:pt>
                <c:pt idx="24006">
                  <c:v>1214</c:v>
                </c:pt>
                <c:pt idx="24007">
                  <c:v>1214</c:v>
                </c:pt>
                <c:pt idx="24008">
                  <c:v>1214</c:v>
                </c:pt>
                <c:pt idx="24009">
                  <c:v>1214.9000000000001</c:v>
                </c:pt>
                <c:pt idx="24010">
                  <c:v>1214.9000000000001</c:v>
                </c:pt>
                <c:pt idx="24011">
                  <c:v>1216.5</c:v>
                </c:pt>
                <c:pt idx="24012">
                  <c:v>1216.5</c:v>
                </c:pt>
                <c:pt idx="24013">
                  <c:v>1216.5</c:v>
                </c:pt>
                <c:pt idx="24014">
                  <c:v>1216.5</c:v>
                </c:pt>
                <c:pt idx="24015">
                  <c:v>1216.5</c:v>
                </c:pt>
                <c:pt idx="24016">
                  <c:v>1216.5</c:v>
                </c:pt>
                <c:pt idx="24017">
                  <c:v>1216.5</c:v>
                </c:pt>
                <c:pt idx="24018">
                  <c:v>1216.5</c:v>
                </c:pt>
                <c:pt idx="24019">
                  <c:v>1216.5</c:v>
                </c:pt>
                <c:pt idx="24020">
                  <c:v>1216.5</c:v>
                </c:pt>
                <c:pt idx="24021">
                  <c:v>1216.5</c:v>
                </c:pt>
                <c:pt idx="24022">
                  <c:v>1216.0999999999999</c:v>
                </c:pt>
                <c:pt idx="24023">
                  <c:v>1217.5</c:v>
                </c:pt>
                <c:pt idx="24024">
                  <c:v>1215.9000000000001</c:v>
                </c:pt>
                <c:pt idx="24025">
                  <c:v>1217.9000000000001</c:v>
                </c:pt>
                <c:pt idx="24026">
                  <c:v>1217.9000000000001</c:v>
                </c:pt>
                <c:pt idx="24027">
                  <c:v>1217.9000000000001</c:v>
                </c:pt>
                <c:pt idx="24028">
                  <c:v>1217.5999999999999</c:v>
                </c:pt>
                <c:pt idx="24029">
                  <c:v>1208.5999999999999</c:v>
                </c:pt>
                <c:pt idx="24030">
                  <c:v>1217.9000000000001</c:v>
                </c:pt>
                <c:pt idx="24031">
                  <c:v>1213.2</c:v>
                </c:pt>
                <c:pt idx="24032">
                  <c:v>1216.8</c:v>
                </c:pt>
                <c:pt idx="24033">
                  <c:v>1216.8</c:v>
                </c:pt>
                <c:pt idx="24034">
                  <c:v>1216.8</c:v>
                </c:pt>
                <c:pt idx="24035">
                  <c:v>1217.9000000000001</c:v>
                </c:pt>
                <c:pt idx="24036">
                  <c:v>1217.2</c:v>
                </c:pt>
                <c:pt idx="24037">
                  <c:v>1217.2</c:v>
                </c:pt>
                <c:pt idx="24038">
                  <c:v>1217.2</c:v>
                </c:pt>
                <c:pt idx="24039">
                  <c:v>1217.2</c:v>
                </c:pt>
                <c:pt idx="24040">
                  <c:v>1217.2</c:v>
                </c:pt>
                <c:pt idx="24041">
                  <c:v>1217.2</c:v>
                </c:pt>
                <c:pt idx="24042">
                  <c:v>1217.2</c:v>
                </c:pt>
                <c:pt idx="24043">
                  <c:v>1217.2</c:v>
                </c:pt>
                <c:pt idx="24044">
                  <c:v>1218.2</c:v>
                </c:pt>
                <c:pt idx="24045">
                  <c:v>1218.2</c:v>
                </c:pt>
                <c:pt idx="24046">
                  <c:v>1218.2</c:v>
                </c:pt>
                <c:pt idx="24047">
                  <c:v>1218.2</c:v>
                </c:pt>
                <c:pt idx="24048">
                  <c:v>1218.2</c:v>
                </c:pt>
                <c:pt idx="24049">
                  <c:v>1218.2</c:v>
                </c:pt>
                <c:pt idx="24050">
                  <c:v>1218.2</c:v>
                </c:pt>
                <c:pt idx="24051">
                  <c:v>1218.2</c:v>
                </c:pt>
                <c:pt idx="24052">
                  <c:v>1218.2</c:v>
                </c:pt>
                <c:pt idx="24053">
                  <c:v>1217.9000000000001</c:v>
                </c:pt>
                <c:pt idx="24054">
                  <c:v>1218.5</c:v>
                </c:pt>
                <c:pt idx="24055">
                  <c:v>1217.5</c:v>
                </c:pt>
                <c:pt idx="24056">
                  <c:v>1217.5</c:v>
                </c:pt>
                <c:pt idx="24057">
                  <c:v>1217.5</c:v>
                </c:pt>
                <c:pt idx="24058">
                  <c:v>1217.2</c:v>
                </c:pt>
                <c:pt idx="24059">
                  <c:v>1217.2</c:v>
                </c:pt>
                <c:pt idx="24060">
                  <c:v>1218.5999999999999</c:v>
                </c:pt>
                <c:pt idx="24061">
                  <c:v>1218.5</c:v>
                </c:pt>
                <c:pt idx="24062">
                  <c:v>1218.4000000000001</c:v>
                </c:pt>
                <c:pt idx="24063">
                  <c:v>1217.2</c:v>
                </c:pt>
                <c:pt idx="24064">
                  <c:v>1215.4000000000001</c:v>
                </c:pt>
                <c:pt idx="24065">
                  <c:v>1218.5</c:v>
                </c:pt>
                <c:pt idx="24066">
                  <c:v>1219.2</c:v>
                </c:pt>
                <c:pt idx="24067">
                  <c:v>1219.2</c:v>
                </c:pt>
                <c:pt idx="24068">
                  <c:v>1219.0999999999999</c:v>
                </c:pt>
                <c:pt idx="24069">
                  <c:v>1219.5</c:v>
                </c:pt>
                <c:pt idx="24070">
                  <c:v>1219.8</c:v>
                </c:pt>
                <c:pt idx="24071">
                  <c:v>1219.8</c:v>
                </c:pt>
                <c:pt idx="24072">
                  <c:v>1219.4000000000001</c:v>
                </c:pt>
                <c:pt idx="24073">
                  <c:v>1218.4000000000001</c:v>
                </c:pt>
                <c:pt idx="24074">
                  <c:v>1220.5</c:v>
                </c:pt>
                <c:pt idx="24075">
                  <c:v>1219.0999999999999</c:v>
                </c:pt>
                <c:pt idx="24076">
                  <c:v>1218.2</c:v>
                </c:pt>
                <c:pt idx="24077">
                  <c:v>1218.2</c:v>
                </c:pt>
                <c:pt idx="24078">
                  <c:v>1218.2</c:v>
                </c:pt>
                <c:pt idx="24079">
                  <c:v>1218.2</c:v>
                </c:pt>
                <c:pt idx="24080">
                  <c:v>1218.2</c:v>
                </c:pt>
                <c:pt idx="24081">
                  <c:v>1218.8</c:v>
                </c:pt>
                <c:pt idx="24082">
                  <c:v>1218.8</c:v>
                </c:pt>
                <c:pt idx="24083">
                  <c:v>1219.5</c:v>
                </c:pt>
                <c:pt idx="24084">
                  <c:v>1219.5</c:v>
                </c:pt>
                <c:pt idx="24085">
                  <c:v>1219</c:v>
                </c:pt>
                <c:pt idx="24086">
                  <c:v>1218.7</c:v>
                </c:pt>
                <c:pt idx="24087">
                  <c:v>1217.7</c:v>
                </c:pt>
                <c:pt idx="24088">
                  <c:v>1217.7</c:v>
                </c:pt>
                <c:pt idx="24089">
                  <c:v>1217.7</c:v>
                </c:pt>
                <c:pt idx="24090">
                  <c:v>1217.7</c:v>
                </c:pt>
                <c:pt idx="24091">
                  <c:v>1218.4000000000001</c:v>
                </c:pt>
                <c:pt idx="24092">
                  <c:v>1218.2</c:v>
                </c:pt>
                <c:pt idx="24093">
                  <c:v>1218.2</c:v>
                </c:pt>
                <c:pt idx="24094">
                  <c:v>1218.2</c:v>
                </c:pt>
                <c:pt idx="24095">
                  <c:v>1218.2</c:v>
                </c:pt>
                <c:pt idx="24096">
                  <c:v>1218.0999999999999</c:v>
                </c:pt>
                <c:pt idx="24097">
                  <c:v>1217.4000000000001</c:v>
                </c:pt>
                <c:pt idx="24098">
                  <c:v>1217.4000000000001</c:v>
                </c:pt>
                <c:pt idx="24099">
                  <c:v>1217.4000000000001</c:v>
                </c:pt>
                <c:pt idx="24100">
                  <c:v>1217.4000000000001</c:v>
                </c:pt>
                <c:pt idx="24101">
                  <c:v>1216.9000000000001</c:v>
                </c:pt>
                <c:pt idx="24102">
                  <c:v>1216.9000000000001</c:v>
                </c:pt>
                <c:pt idx="24103">
                  <c:v>1216.9000000000001</c:v>
                </c:pt>
                <c:pt idx="24104">
                  <c:v>1216.8</c:v>
                </c:pt>
                <c:pt idx="24105">
                  <c:v>1216.7</c:v>
                </c:pt>
                <c:pt idx="24106">
                  <c:v>1216.7</c:v>
                </c:pt>
                <c:pt idx="24107">
                  <c:v>1216.7</c:v>
                </c:pt>
                <c:pt idx="24108">
                  <c:v>1216.7</c:v>
                </c:pt>
                <c:pt idx="24109">
                  <c:v>1214.5</c:v>
                </c:pt>
                <c:pt idx="24110">
                  <c:v>1214.5</c:v>
                </c:pt>
                <c:pt idx="24111">
                  <c:v>1214.5</c:v>
                </c:pt>
                <c:pt idx="24112">
                  <c:v>1214.5</c:v>
                </c:pt>
                <c:pt idx="24113">
                  <c:v>1214.5</c:v>
                </c:pt>
                <c:pt idx="24114">
                  <c:v>1214.5</c:v>
                </c:pt>
                <c:pt idx="24115">
                  <c:v>1214.5</c:v>
                </c:pt>
                <c:pt idx="24116">
                  <c:v>1214.5</c:v>
                </c:pt>
                <c:pt idx="24117">
                  <c:v>1214.5</c:v>
                </c:pt>
                <c:pt idx="24118">
                  <c:v>1213.9000000000001</c:v>
                </c:pt>
                <c:pt idx="24119">
                  <c:v>1213.5999999999999</c:v>
                </c:pt>
                <c:pt idx="24120">
                  <c:v>1213.7</c:v>
                </c:pt>
                <c:pt idx="24121">
                  <c:v>1213.3</c:v>
                </c:pt>
                <c:pt idx="24122">
                  <c:v>1213.3</c:v>
                </c:pt>
                <c:pt idx="24123">
                  <c:v>1213.3</c:v>
                </c:pt>
                <c:pt idx="24124">
                  <c:v>1213.3</c:v>
                </c:pt>
                <c:pt idx="24125">
                  <c:v>1213.3</c:v>
                </c:pt>
                <c:pt idx="24126">
                  <c:v>1207.2</c:v>
                </c:pt>
                <c:pt idx="24127">
                  <c:v>1207.2</c:v>
                </c:pt>
                <c:pt idx="24128">
                  <c:v>1210.0999999999999</c:v>
                </c:pt>
                <c:pt idx="24129">
                  <c:v>1210.0999999999999</c:v>
                </c:pt>
                <c:pt idx="24130">
                  <c:v>1210.0999999999999</c:v>
                </c:pt>
                <c:pt idx="24131">
                  <c:v>1209.8</c:v>
                </c:pt>
                <c:pt idx="24132">
                  <c:v>1208.8</c:v>
                </c:pt>
                <c:pt idx="24133">
                  <c:v>1209.0999999999999</c:v>
                </c:pt>
                <c:pt idx="24134">
                  <c:v>1209.0999999999999</c:v>
                </c:pt>
                <c:pt idx="24135">
                  <c:v>1209.2</c:v>
                </c:pt>
                <c:pt idx="24136">
                  <c:v>1209.2</c:v>
                </c:pt>
                <c:pt idx="24137">
                  <c:v>1209.2</c:v>
                </c:pt>
                <c:pt idx="24138">
                  <c:v>1208.2</c:v>
                </c:pt>
                <c:pt idx="24139">
                  <c:v>1208.2</c:v>
                </c:pt>
                <c:pt idx="24140">
                  <c:v>1208.2</c:v>
                </c:pt>
                <c:pt idx="24141">
                  <c:v>1208.2</c:v>
                </c:pt>
                <c:pt idx="24142">
                  <c:v>1207.5999999999999</c:v>
                </c:pt>
                <c:pt idx="24143">
                  <c:v>1207.5</c:v>
                </c:pt>
                <c:pt idx="24144">
                  <c:v>1207.5</c:v>
                </c:pt>
                <c:pt idx="24145">
                  <c:v>1207.5</c:v>
                </c:pt>
                <c:pt idx="24146">
                  <c:v>1207.5</c:v>
                </c:pt>
                <c:pt idx="24147">
                  <c:v>1207.5</c:v>
                </c:pt>
                <c:pt idx="24148">
                  <c:v>1206</c:v>
                </c:pt>
                <c:pt idx="24149">
                  <c:v>1207.3</c:v>
                </c:pt>
                <c:pt idx="24150">
                  <c:v>1207.3</c:v>
                </c:pt>
                <c:pt idx="24151">
                  <c:v>1207.3</c:v>
                </c:pt>
                <c:pt idx="24152">
                  <c:v>1207.3</c:v>
                </c:pt>
                <c:pt idx="24153">
                  <c:v>1207</c:v>
                </c:pt>
                <c:pt idx="24154">
                  <c:v>1207</c:v>
                </c:pt>
                <c:pt idx="24155">
                  <c:v>1206</c:v>
                </c:pt>
                <c:pt idx="24156">
                  <c:v>1207.3</c:v>
                </c:pt>
                <c:pt idx="24157">
                  <c:v>1207.3</c:v>
                </c:pt>
                <c:pt idx="24158">
                  <c:v>1207.3</c:v>
                </c:pt>
                <c:pt idx="24159">
                  <c:v>1207.3</c:v>
                </c:pt>
                <c:pt idx="24160">
                  <c:v>1207.3</c:v>
                </c:pt>
                <c:pt idx="24161">
                  <c:v>1207.5999999999999</c:v>
                </c:pt>
                <c:pt idx="24162">
                  <c:v>1207.5999999999999</c:v>
                </c:pt>
                <c:pt idx="24163">
                  <c:v>1208.2</c:v>
                </c:pt>
                <c:pt idx="24164">
                  <c:v>1208.2</c:v>
                </c:pt>
                <c:pt idx="24165">
                  <c:v>1208.2</c:v>
                </c:pt>
                <c:pt idx="24166">
                  <c:v>1204.2</c:v>
                </c:pt>
                <c:pt idx="24167">
                  <c:v>1208.2</c:v>
                </c:pt>
                <c:pt idx="24168">
                  <c:v>1208.2</c:v>
                </c:pt>
                <c:pt idx="24169">
                  <c:v>1207.9000000000001</c:v>
                </c:pt>
                <c:pt idx="24170">
                  <c:v>1206.8</c:v>
                </c:pt>
                <c:pt idx="24171">
                  <c:v>1206.9000000000001</c:v>
                </c:pt>
                <c:pt idx="24172">
                  <c:v>1206.9000000000001</c:v>
                </c:pt>
                <c:pt idx="24173">
                  <c:v>1206.9000000000001</c:v>
                </c:pt>
                <c:pt idx="24174">
                  <c:v>1208.5</c:v>
                </c:pt>
                <c:pt idx="24175">
                  <c:v>1208.5</c:v>
                </c:pt>
                <c:pt idx="24176">
                  <c:v>1210.5</c:v>
                </c:pt>
                <c:pt idx="24177">
                  <c:v>1210.2</c:v>
                </c:pt>
                <c:pt idx="24178">
                  <c:v>1210.4000000000001</c:v>
                </c:pt>
                <c:pt idx="24179">
                  <c:v>1210.4000000000001</c:v>
                </c:pt>
                <c:pt idx="24180">
                  <c:v>1210.4000000000001</c:v>
                </c:pt>
                <c:pt idx="24181">
                  <c:v>1210.4000000000001</c:v>
                </c:pt>
                <c:pt idx="24182">
                  <c:v>1210.4000000000001</c:v>
                </c:pt>
                <c:pt idx="24183">
                  <c:v>1211.5</c:v>
                </c:pt>
                <c:pt idx="24184">
                  <c:v>1210.8</c:v>
                </c:pt>
                <c:pt idx="24185">
                  <c:v>1212.8</c:v>
                </c:pt>
                <c:pt idx="24186">
                  <c:v>1211.0999999999999</c:v>
                </c:pt>
                <c:pt idx="24187">
                  <c:v>1212.5</c:v>
                </c:pt>
                <c:pt idx="24188">
                  <c:v>1212.5</c:v>
                </c:pt>
                <c:pt idx="24189">
                  <c:v>1212.5</c:v>
                </c:pt>
                <c:pt idx="24190">
                  <c:v>1214.5999999999999</c:v>
                </c:pt>
                <c:pt idx="24191">
                  <c:v>1214.5999999999999</c:v>
                </c:pt>
                <c:pt idx="24192">
                  <c:v>1213.3</c:v>
                </c:pt>
                <c:pt idx="24193">
                  <c:v>1213.3</c:v>
                </c:pt>
                <c:pt idx="24194">
                  <c:v>1214.7</c:v>
                </c:pt>
                <c:pt idx="24195">
                  <c:v>1214.4000000000001</c:v>
                </c:pt>
                <c:pt idx="24196">
                  <c:v>1213.7</c:v>
                </c:pt>
                <c:pt idx="24197">
                  <c:v>1213.7</c:v>
                </c:pt>
                <c:pt idx="24198">
                  <c:v>1213.7</c:v>
                </c:pt>
                <c:pt idx="24199">
                  <c:v>1214.4000000000001</c:v>
                </c:pt>
                <c:pt idx="24200">
                  <c:v>1214.4000000000001</c:v>
                </c:pt>
                <c:pt idx="24201">
                  <c:v>1214.4000000000001</c:v>
                </c:pt>
                <c:pt idx="24202">
                  <c:v>1214.7</c:v>
                </c:pt>
                <c:pt idx="24203">
                  <c:v>1214.7</c:v>
                </c:pt>
                <c:pt idx="24204">
                  <c:v>1214.7</c:v>
                </c:pt>
                <c:pt idx="24205">
                  <c:v>1214.7</c:v>
                </c:pt>
                <c:pt idx="24206">
                  <c:v>1214.7</c:v>
                </c:pt>
                <c:pt idx="24207">
                  <c:v>1214.3</c:v>
                </c:pt>
                <c:pt idx="24208">
                  <c:v>1214.4000000000001</c:v>
                </c:pt>
                <c:pt idx="24209">
                  <c:v>1212.7</c:v>
                </c:pt>
                <c:pt idx="24210">
                  <c:v>1212.7</c:v>
                </c:pt>
                <c:pt idx="24211">
                  <c:v>1212.7</c:v>
                </c:pt>
                <c:pt idx="24212">
                  <c:v>1212.7</c:v>
                </c:pt>
                <c:pt idx="24213">
                  <c:v>1212.7</c:v>
                </c:pt>
                <c:pt idx="24214">
                  <c:v>1212.7</c:v>
                </c:pt>
                <c:pt idx="24215">
                  <c:v>1212.7</c:v>
                </c:pt>
                <c:pt idx="24216">
                  <c:v>1212.5</c:v>
                </c:pt>
                <c:pt idx="24217">
                  <c:v>1212.5</c:v>
                </c:pt>
                <c:pt idx="24218">
                  <c:v>1212.0999999999999</c:v>
                </c:pt>
                <c:pt idx="24219">
                  <c:v>1211.5</c:v>
                </c:pt>
                <c:pt idx="24220">
                  <c:v>1211.0999999999999</c:v>
                </c:pt>
                <c:pt idx="24221">
                  <c:v>1211.2</c:v>
                </c:pt>
                <c:pt idx="24222">
                  <c:v>1210.8</c:v>
                </c:pt>
                <c:pt idx="24223">
                  <c:v>1210.8</c:v>
                </c:pt>
                <c:pt idx="24224">
                  <c:v>1210.8</c:v>
                </c:pt>
                <c:pt idx="24225">
                  <c:v>1210.8</c:v>
                </c:pt>
                <c:pt idx="24226">
                  <c:v>1210.8</c:v>
                </c:pt>
                <c:pt idx="24227">
                  <c:v>1210.8</c:v>
                </c:pt>
                <c:pt idx="24228">
                  <c:v>1210.8</c:v>
                </c:pt>
                <c:pt idx="24229">
                  <c:v>1211.5</c:v>
                </c:pt>
                <c:pt idx="24230">
                  <c:v>1211.5</c:v>
                </c:pt>
                <c:pt idx="24231">
                  <c:v>1211.0999999999999</c:v>
                </c:pt>
                <c:pt idx="24232">
                  <c:v>1211.0999999999999</c:v>
                </c:pt>
                <c:pt idx="24233">
                  <c:v>1211.0999999999999</c:v>
                </c:pt>
                <c:pt idx="24234">
                  <c:v>1211.0999999999999</c:v>
                </c:pt>
                <c:pt idx="24235">
                  <c:v>1211.0999999999999</c:v>
                </c:pt>
                <c:pt idx="24236">
                  <c:v>1211.0999999999999</c:v>
                </c:pt>
                <c:pt idx="24237">
                  <c:v>1211.0999999999999</c:v>
                </c:pt>
                <c:pt idx="24238">
                  <c:v>1211.0999999999999</c:v>
                </c:pt>
                <c:pt idx="24239">
                  <c:v>1211.0999999999999</c:v>
                </c:pt>
                <c:pt idx="24240">
                  <c:v>1212.5</c:v>
                </c:pt>
                <c:pt idx="24241">
                  <c:v>1212.5</c:v>
                </c:pt>
                <c:pt idx="24242">
                  <c:v>1213.2</c:v>
                </c:pt>
                <c:pt idx="24243">
                  <c:v>1213.2</c:v>
                </c:pt>
                <c:pt idx="24244">
                  <c:v>1213.4000000000001</c:v>
                </c:pt>
                <c:pt idx="24245">
                  <c:v>1213.7</c:v>
                </c:pt>
                <c:pt idx="24246">
                  <c:v>1214.4000000000001</c:v>
                </c:pt>
                <c:pt idx="24247">
                  <c:v>1213.8</c:v>
                </c:pt>
                <c:pt idx="24248">
                  <c:v>1213.8</c:v>
                </c:pt>
                <c:pt idx="24249">
                  <c:v>1213.8</c:v>
                </c:pt>
                <c:pt idx="24250">
                  <c:v>1213.8</c:v>
                </c:pt>
                <c:pt idx="24251">
                  <c:v>1213.8</c:v>
                </c:pt>
                <c:pt idx="24252">
                  <c:v>1213.8</c:v>
                </c:pt>
                <c:pt idx="24253">
                  <c:v>1215.4000000000001</c:v>
                </c:pt>
                <c:pt idx="24254">
                  <c:v>1214.0999999999999</c:v>
                </c:pt>
                <c:pt idx="24255">
                  <c:v>1214.8</c:v>
                </c:pt>
                <c:pt idx="24256">
                  <c:v>1215.3</c:v>
                </c:pt>
                <c:pt idx="24257">
                  <c:v>1215.5</c:v>
                </c:pt>
                <c:pt idx="24258">
                  <c:v>1215.4000000000001</c:v>
                </c:pt>
                <c:pt idx="24259">
                  <c:v>1215.4000000000001</c:v>
                </c:pt>
                <c:pt idx="24260">
                  <c:v>1215.4000000000001</c:v>
                </c:pt>
                <c:pt idx="24261">
                  <c:v>1215.4000000000001</c:v>
                </c:pt>
                <c:pt idx="24262">
                  <c:v>1215.4000000000001</c:v>
                </c:pt>
                <c:pt idx="24263">
                  <c:v>1215.4000000000001</c:v>
                </c:pt>
                <c:pt idx="24264">
                  <c:v>1215.4000000000001</c:v>
                </c:pt>
                <c:pt idx="24265">
                  <c:v>1215.4000000000001</c:v>
                </c:pt>
                <c:pt idx="24266">
                  <c:v>1215.4000000000001</c:v>
                </c:pt>
                <c:pt idx="24267">
                  <c:v>1215.4000000000001</c:v>
                </c:pt>
                <c:pt idx="24268">
                  <c:v>1215.4000000000001</c:v>
                </c:pt>
                <c:pt idx="24269">
                  <c:v>1215.4000000000001</c:v>
                </c:pt>
                <c:pt idx="24270">
                  <c:v>1215.4000000000001</c:v>
                </c:pt>
                <c:pt idx="24271">
                  <c:v>1215.4000000000001</c:v>
                </c:pt>
                <c:pt idx="24272">
                  <c:v>1215.4000000000001</c:v>
                </c:pt>
                <c:pt idx="24273">
                  <c:v>1215.4000000000001</c:v>
                </c:pt>
                <c:pt idx="24274">
                  <c:v>1215.4000000000001</c:v>
                </c:pt>
                <c:pt idx="24275">
                  <c:v>1215.4000000000001</c:v>
                </c:pt>
                <c:pt idx="24276">
                  <c:v>1215.4000000000001</c:v>
                </c:pt>
                <c:pt idx="24277">
                  <c:v>1215.4000000000001</c:v>
                </c:pt>
                <c:pt idx="24278">
                  <c:v>1215.4000000000001</c:v>
                </c:pt>
                <c:pt idx="24279">
                  <c:v>1215.4000000000001</c:v>
                </c:pt>
                <c:pt idx="24280">
                  <c:v>1215.4000000000001</c:v>
                </c:pt>
                <c:pt idx="24281">
                  <c:v>1215.4000000000001</c:v>
                </c:pt>
                <c:pt idx="24282">
                  <c:v>1215.4000000000001</c:v>
                </c:pt>
                <c:pt idx="24283">
                  <c:v>1212.3</c:v>
                </c:pt>
                <c:pt idx="24284">
                  <c:v>1211.9000000000001</c:v>
                </c:pt>
                <c:pt idx="24285">
                  <c:v>1211.5999999999999</c:v>
                </c:pt>
                <c:pt idx="24286">
                  <c:v>1211.7</c:v>
                </c:pt>
                <c:pt idx="24287">
                  <c:v>1211.5999999999999</c:v>
                </c:pt>
                <c:pt idx="24288">
                  <c:v>1211</c:v>
                </c:pt>
                <c:pt idx="24289">
                  <c:v>1210.9000000000001</c:v>
                </c:pt>
                <c:pt idx="24290">
                  <c:v>1210.9000000000001</c:v>
                </c:pt>
                <c:pt idx="24291">
                  <c:v>1210.9000000000001</c:v>
                </c:pt>
                <c:pt idx="24292">
                  <c:v>1210.9000000000001</c:v>
                </c:pt>
                <c:pt idx="24293">
                  <c:v>1209</c:v>
                </c:pt>
                <c:pt idx="24294">
                  <c:v>1210.7</c:v>
                </c:pt>
                <c:pt idx="24295">
                  <c:v>1210</c:v>
                </c:pt>
                <c:pt idx="24296">
                  <c:v>1209.7</c:v>
                </c:pt>
                <c:pt idx="24297">
                  <c:v>1209.7</c:v>
                </c:pt>
                <c:pt idx="24298">
                  <c:v>1209.7</c:v>
                </c:pt>
                <c:pt idx="24299">
                  <c:v>1209.7</c:v>
                </c:pt>
                <c:pt idx="24300">
                  <c:v>1209.7</c:v>
                </c:pt>
                <c:pt idx="24301">
                  <c:v>1209.7</c:v>
                </c:pt>
                <c:pt idx="24302">
                  <c:v>1211.5</c:v>
                </c:pt>
                <c:pt idx="24303">
                  <c:v>1211.4000000000001</c:v>
                </c:pt>
                <c:pt idx="24304">
                  <c:v>1211.4000000000001</c:v>
                </c:pt>
                <c:pt idx="24305">
                  <c:v>1211.4000000000001</c:v>
                </c:pt>
                <c:pt idx="24306">
                  <c:v>1211.4000000000001</c:v>
                </c:pt>
                <c:pt idx="24307">
                  <c:v>1211.4000000000001</c:v>
                </c:pt>
                <c:pt idx="24308">
                  <c:v>1211.4000000000001</c:v>
                </c:pt>
                <c:pt idx="24309">
                  <c:v>1211.4000000000001</c:v>
                </c:pt>
                <c:pt idx="24310">
                  <c:v>1212</c:v>
                </c:pt>
                <c:pt idx="24311">
                  <c:v>1212.3</c:v>
                </c:pt>
                <c:pt idx="24312">
                  <c:v>1211.5999999999999</c:v>
                </c:pt>
                <c:pt idx="24313">
                  <c:v>1211.3</c:v>
                </c:pt>
                <c:pt idx="24314">
                  <c:v>1211.5999999999999</c:v>
                </c:pt>
                <c:pt idx="24315">
                  <c:v>1211.3</c:v>
                </c:pt>
                <c:pt idx="24316">
                  <c:v>1211.3</c:v>
                </c:pt>
                <c:pt idx="24317">
                  <c:v>1211.3</c:v>
                </c:pt>
                <c:pt idx="24318">
                  <c:v>1211.3</c:v>
                </c:pt>
                <c:pt idx="24319">
                  <c:v>1211.3</c:v>
                </c:pt>
                <c:pt idx="24320">
                  <c:v>1211.3</c:v>
                </c:pt>
                <c:pt idx="24321">
                  <c:v>1210.3</c:v>
                </c:pt>
                <c:pt idx="24322">
                  <c:v>1210.3</c:v>
                </c:pt>
                <c:pt idx="24323">
                  <c:v>1210.3</c:v>
                </c:pt>
                <c:pt idx="24324">
                  <c:v>1210</c:v>
                </c:pt>
                <c:pt idx="24325">
                  <c:v>1210</c:v>
                </c:pt>
                <c:pt idx="24326">
                  <c:v>1210</c:v>
                </c:pt>
                <c:pt idx="24327">
                  <c:v>1209.7</c:v>
                </c:pt>
                <c:pt idx="24328">
                  <c:v>1210.0999999999999</c:v>
                </c:pt>
                <c:pt idx="24329">
                  <c:v>1209.7</c:v>
                </c:pt>
                <c:pt idx="24330">
                  <c:v>1209.7</c:v>
                </c:pt>
                <c:pt idx="24331">
                  <c:v>1209.7</c:v>
                </c:pt>
                <c:pt idx="24332">
                  <c:v>1209.7</c:v>
                </c:pt>
                <c:pt idx="24333">
                  <c:v>1209.7</c:v>
                </c:pt>
                <c:pt idx="24334">
                  <c:v>1209.5</c:v>
                </c:pt>
                <c:pt idx="24335">
                  <c:v>1208.0999999999999</c:v>
                </c:pt>
                <c:pt idx="24336">
                  <c:v>1207.9000000000001</c:v>
                </c:pt>
                <c:pt idx="24337">
                  <c:v>1208.8</c:v>
                </c:pt>
                <c:pt idx="24338">
                  <c:v>1208.5</c:v>
                </c:pt>
                <c:pt idx="24339">
                  <c:v>1208.0999999999999</c:v>
                </c:pt>
                <c:pt idx="24340">
                  <c:v>1208.2</c:v>
                </c:pt>
                <c:pt idx="24341">
                  <c:v>1207.9000000000001</c:v>
                </c:pt>
                <c:pt idx="24342">
                  <c:v>1207.9000000000001</c:v>
                </c:pt>
                <c:pt idx="24343">
                  <c:v>1207.8</c:v>
                </c:pt>
                <c:pt idx="24344">
                  <c:v>1207.5999999999999</c:v>
                </c:pt>
                <c:pt idx="24345">
                  <c:v>1207.5999999999999</c:v>
                </c:pt>
                <c:pt idx="24346">
                  <c:v>1207.5999999999999</c:v>
                </c:pt>
                <c:pt idx="24347">
                  <c:v>1207.5999999999999</c:v>
                </c:pt>
                <c:pt idx="24348">
                  <c:v>1207.5999999999999</c:v>
                </c:pt>
                <c:pt idx="24349">
                  <c:v>1207</c:v>
                </c:pt>
                <c:pt idx="24350">
                  <c:v>1207.8</c:v>
                </c:pt>
                <c:pt idx="24351">
                  <c:v>1207.8</c:v>
                </c:pt>
                <c:pt idx="24352">
                  <c:v>1207.8</c:v>
                </c:pt>
                <c:pt idx="24353">
                  <c:v>1207.8</c:v>
                </c:pt>
                <c:pt idx="24354">
                  <c:v>1208.3</c:v>
                </c:pt>
                <c:pt idx="24355">
                  <c:v>1208.4000000000001</c:v>
                </c:pt>
                <c:pt idx="24356">
                  <c:v>1208.2</c:v>
                </c:pt>
                <c:pt idx="24357">
                  <c:v>1208.2</c:v>
                </c:pt>
                <c:pt idx="24358">
                  <c:v>1208.5</c:v>
                </c:pt>
                <c:pt idx="24359">
                  <c:v>1208.2</c:v>
                </c:pt>
                <c:pt idx="24360">
                  <c:v>1208.3</c:v>
                </c:pt>
                <c:pt idx="24361">
                  <c:v>1208</c:v>
                </c:pt>
                <c:pt idx="24362">
                  <c:v>1208.2</c:v>
                </c:pt>
                <c:pt idx="24363">
                  <c:v>1208.5</c:v>
                </c:pt>
                <c:pt idx="24364">
                  <c:v>1208.5999999999999</c:v>
                </c:pt>
                <c:pt idx="24365">
                  <c:v>1208.2</c:v>
                </c:pt>
                <c:pt idx="24366">
                  <c:v>1208.5</c:v>
                </c:pt>
                <c:pt idx="24367">
                  <c:v>1208.9000000000001</c:v>
                </c:pt>
                <c:pt idx="24368">
                  <c:v>1208.9000000000001</c:v>
                </c:pt>
                <c:pt idx="24369">
                  <c:v>1208.9000000000001</c:v>
                </c:pt>
                <c:pt idx="24370">
                  <c:v>1209.5</c:v>
                </c:pt>
                <c:pt idx="24371">
                  <c:v>1209.8</c:v>
                </c:pt>
                <c:pt idx="24372">
                  <c:v>1209.8</c:v>
                </c:pt>
                <c:pt idx="24373">
                  <c:v>1210.5</c:v>
                </c:pt>
                <c:pt idx="24374">
                  <c:v>1211.0999999999999</c:v>
                </c:pt>
                <c:pt idx="24375">
                  <c:v>1211.8</c:v>
                </c:pt>
                <c:pt idx="24376">
                  <c:v>1211.5</c:v>
                </c:pt>
                <c:pt idx="24377">
                  <c:v>1211.8</c:v>
                </c:pt>
                <c:pt idx="24378">
                  <c:v>1211.9000000000001</c:v>
                </c:pt>
                <c:pt idx="24379">
                  <c:v>1212.3</c:v>
                </c:pt>
                <c:pt idx="24380">
                  <c:v>1212.4000000000001</c:v>
                </c:pt>
                <c:pt idx="24381">
                  <c:v>1212.7</c:v>
                </c:pt>
                <c:pt idx="24382">
                  <c:v>1212.4000000000001</c:v>
                </c:pt>
                <c:pt idx="24383">
                  <c:v>1212.7</c:v>
                </c:pt>
                <c:pt idx="24384">
                  <c:v>1212.8</c:v>
                </c:pt>
                <c:pt idx="24385">
                  <c:v>1212.7</c:v>
                </c:pt>
                <c:pt idx="24386">
                  <c:v>1212.0999999999999</c:v>
                </c:pt>
                <c:pt idx="24387">
                  <c:v>1212.4000000000001</c:v>
                </c:pt>
                <c:pt idx="24388">
                  <c:v>1212.3</c:v>
                </c:pt>
                <c:pt idx="24389">
                  <c:v>1212.4000000000001</c:v>
                </c:pt>
                <c:pt idx="24390">
                  <c:v>1212.0999999999999</c:v>
                </c:pt>
                <c:pt idx="24391">
                  <c:v>1212.7</c:v>
                </c:pt>
                <c:pt idx="24392">
                  <c:v>1212.4000000000001</c:v>
                </c:pt>
                <c:pt idx="24393">
                  <c:v>1212.4000000000001</c:v>
                </c:pt>
                <c:pt idx="24394">
                  <c:v>1212.7</c:v>
                </c:pt>
                <c:pt idx="24395">
                  <c:v>1213.0999999999999</c:v>
                </c:pt>
                <c:pt idx="24396">
                  <c:v>1213.0999999999999</c:v>
                </c:pt>
                <c:pt idx="24397">
                  <c:v>1213.3</c:v>
                </c:pt>
                <c:pt idx="24398">
                  <c:v>1213.4000000000001</c:v>
                </c:pt>
                <c:pt idx="24399">
                  <c:v>1213.4000000000001</c:v>
                </c:pt>
                <c:pt idx="24400">
                  <c:v>1213.7</c:v>
                </c:pt>
                <c:pt idx="24401">
                  <c:v>1214.4000000000001</c:v>
                </c:pt>
                <c:pt idx="24402">
                  <c:v>1214.3</c:v>
                </c:pt>
                <c:pt idx="24403">
                  <c:v>1214.7</c:v>
                </c:pt>
                <c:pt idx="24404">
                  <c:v>1215.3</c:v>
                </c:pt>
                <c:pt idx="24405">
                  <c:v>1215.3</c:v>
                </c:pt>
                <c:pt idx="24406">
                  <c:v>1215.7</c:v>
                </c:pt>
                <c:pt idx="24407">
                  <c:v>1216</c:v>
                </c:pt>
                <c:pt idx="24408">
                  <c:v>1217</c:v>
                </c:pt>
                <c:pt idx="24409">
                  <c:v>1217</c:v>
                </c:pt>
                <c:pt idx="24410">
                  <c:v>1217.2</c:v>
                </c:pt>
                <c:pt idx="24411">
                  <c:v>1216.5999999999999</c:v>
                </c:pt>
                <c:pt idx="24412">
                  <c:v>1217.3</c:v>
                </c:pt>
                <c:pt idx="24413">
                  <c:v>1217.5999999999999</c:v>
                </c:pt>
                <c:pt idx="24414">
                  <c:v>1216.9000000000001</c:v>
                </c:pt>
                <c:pt idx="24415">
                  <c:v>1216.5999999999999</c:v>
                </c:pt>
                <c:pt idx="24416">
                  <c:v>1217.5</c:v>
                </c:pt>
                <c:pt idx="24417">
                  <c:v>1217.5999999999999</c:v>
                </c:pt>
                <c:pt idx="24418">
                  <c:v>1217.5999999999999</c:v>
                </c:pt>
                <c:pt idx="24419">
                  <c:v>1217</c:v>
                </c:pt>
                <c:pt idx="24420">
                  <c:v>1217.5999999999999</c:v>
                </c:pt>
                <c:pt idx="24421">
                  <c:v>1217.5999999999999</c:v>
                </c:pt>
                <c:pt idx="24422">
                  <c:v>1217.5999999999999</c:v>
                </c:pt>
                <c:pt idx="24423">
                  <c:v>1217.5</c:v>
                </c:pt>
                <c:pt idx="24424">
                  <c:v>1217.5999999999999</c:v>
                </c:pt>
                <c:pt idx="24425">
                  <c:v>1217.3</c:v>
                </c:pt>
                <c:pt idx="24426">
                  <c:v>1217.5999999999999</c:v>
                </c:pt>
                <c:pt idx="24427">
                  <c:v>1217.5999999999999</c:v>
                </c:pt>
                <c:pt idx="24428">
                  <c:v>1217.5</c:v>
                </c:pt>
                <c:pt idx="24429">
                  <c:v>1218.5999999999999</c:v>
                </c:pt>
                <c:pt idx="24430">
                  <c:v>1218.5999999999999</c:v>
                </c:pt>
                <c:pt idx="24431">
                  <c:v>1218.5999999999999</c:v>
                </c:pt>
                <c:pt idx="24432">
                  <c:v>1218.5999999999999</c:v>
                </c:pt>
                <c:pt idx="24433">
                  <c:v>1218.9000000000001</c:v>
                </c:pt>
                <c:pt idx="24434">
                  <c:v>1219.5999999999999</c:v>
                </c:pt>
                <c:pt idx="24435">
                  <c:v>1219.3</c:v>
                </c:pt>
                <c:pt idx="24436">
                  <c:v>1219.8</c:v>
                </c:pt>
                <c:pt idx="24437">
                  <c:v>1220.9000000000001</c:v>
                </c:pt>
                <c:pt idx="24438">
                  <c:v>1220.9000000000001</c:v>
                </c:pt>
                <c:pt idx="24439">
                  <c:v>1221.2</c:v>
                </c:pt>
                <c:pt idx="24440">
                  <c:v>1221.9000000000001</c:v>
                </c:pt>
                <c:pt idx="24441">
                  <c:v>1221.5999999999999</c:v>
                </c:pt>
                <c:pt idx="24442">
                  <c:v>1221.9000000000001</c:v>
                </c:pt>
                <c:pt idx="24443">
                  <c:v>1222.8</c:v>
                </c:pt>
                <c:pt idx="24444">
                  <c:v>1222.5</c:v>
                </c:pt>
                <c:pt idx="24445">
                  <c:v>1222.9000000000001</c:v>
                </c:pt>
                <c:pt idx="24446">
                  <c:v>1223.2</c:v>
                </c:pt>
                <c:pt idx="24447">
                  <c:v>1220.9000000000001</c:v>
                </c:pt>
                <c:pt idx="24448">
                  <c:v>1224.0999999999999</c:v>
                </c:pt>
                <c:pt idx="24449">
                  <c:v>1223.8</c:v>
                </c:pt>
                <c:pt idx="24450">
                  <c:v>1224.5</c:v>
                </c:pt>
                <c:pt idx="24451">
                  <c:v>1224.8</c:v>
                </c:pt>
                <c:pt idx="24452">
                  <c:v>1224.8</c:v>
                </c:pt>
                <c:pt idx="24453">
                  <c:v>1224.8</c:v>
                </c:pt>
                <c:pt idx="24454">
                  <c:v>1225.7</c:v>
                </c:pt>
                <c:pt idx="24455">
                  <c:v>1225.7</c:v>
                </c:pt>
                <c:pt idx="24456">
                  <c:v>1225.7</c:v>
                </c:pt>
                <c:pt idx="24457">
                  <c:v>1226.5</c:v>
                </c:pt>
                <c:pt idx="24458">
                  <c:v>1226</c:v>
                </c:pt>
                <c:pt idx="24459">
                  <c:v>1226.3</c:v>
                </c:pt>
                <c:pt idx="24460">
                  <c:v>1226.4000000000001</c:v>
                </c:pt>
                <c:pt idx="24461">
                  <c:v>1226.7</c:v>
                </c:pt>
                <c:pt idx="24462">
                  <c:v>1227</c:v>
                </c:pt>
                <c:pt idx="24463">
                  <c:v>1226.7</c:v>
                </c:pt>
                <c:pt idx="24464">
                  <c:v>1227.5999999999999</c:v>
                </c:pt>
                <c:pt idx="24465">
                  <c:v>1228</c:v>
                </c:pt>
                <c:pt idx="24466">
                  <c:v>1227.5999999999999</c:v>
                </c:pt>
                <c:pt idx="24467">
                  <c:v>1228.3</c:v>
                </c:pt>
                <c:pt idx="24468">
                  <c:v>1228.5999999999999</c:v>
                </c:pt>
                <c:pt idx="24469">
                  <c:v>1228.9000000000001</c:v>
                </c:pt>
                <c:pt idx="24470">
                  <c:v>1229.3</c:v>
                </c:pt>
                <c:pt idx="24471">
                  <c:v>1229</c:v>
                </c:pt>
                <c:pt idx="24472">
                  <c:v>1228.5999999999999</c:v>
                </c:pt>
                <c:pt idx="24473">
                  <c:v>1228.5999999999999</c:v>
                </c:pt>
                <c:pt idx="24474">
                  <c:v>1228.7</c:v>
                </c:pt>
                <c:pt idx="24475">
                  <c:v>1228.5999999999999</c:v>
                </c:pt>
                <c:pt idx="24476">
                  <c:v>1228.3</c:v>
                </c:pt>
                <c:pt idx="24477">
                  <c:v>1228.3</c:v>
                </c:pt>
                <c:pt idx="24478">
                  <c:v>1228.3</c:v>
                </c:pt>
                <c:pt idx="24479">
                  <c:v>1227.9000000000001</c:v>
                </c:pt>
                <c:pt idx="24480">
                  <c:v>1227.5999999999999</c:v>
                </c:pt>
                <c:pt idx="24481">
                  <c:v>1227.3</c:v>
                </c:pt>
                <c:pt idx="24482">
                  <c:v>1226.7</c:v>
                </c:pt>
                <c:pt idx="24483">
                  <c:v>1226.3</c:v>
                </c:pt>
                <c:pt idx="24484">
                  <c:v>1226</c:v>
                </c:pt>
                <c:pt idx="24485">
                  <c:v>1225.3</c:v>
                </c:pt>
                <c:pt idx="24486">
                  <c:v>1224.5999999999999</c:v>
                </c:pt>
                <c:pt idx="24487">
                  <c:v>1224.3</c:v>
                </c:pt>
                <c:pt idx="24488">
                  <c:v>1224.3</c:v>
                </c:pt>
                <c:pt idx="24489">
                  <c:v>1223.7</c:v>
                </c:pt>
                <c:pt idx="24490">
                  <c:v>1223.7</c:v>
                </c:pt>
                <c:pt idx="24491">
                  <c:v>1223.4000000000001</c:v>
                </c:pt>
                <c:pt idx="24492">
                  <c:v>1223</c:v>
                </c:pt>
                <c:pt idx="24493">
                  <c:v>1223</c:v>
                </c:pt>
                <c:pt idx="24494">
                  <c:v>1222.4000000000001</c:v>
                </c:pt>
                <c:pt idx="24495">
                  <c:v>1221.7</c:v>
                </c:pt>
                <c:pt idx="24496">
                  <c:v>1222</c:v>
                </c:pt>
                <c:pt idx="24497">
                  <c:v>1221.7</c:v>
                </c:pt>
                <c:pt idx="24498">
                  <c:v>1221.4000000000001</c:v>
                </c:pt>
                <c:pt idx="24499">
                  <c:v>1221.0999999999999</c:v>
                </c:pt>
                <c:pt idx="24500">
                  <c:v>1221.4000000000001</c:v>
                </c:pt>
                <c:pt idx="24501">
                  <c:v>1221</c:v>
                </c:pt>
                <c:pt idx="24502">
                  <c:v>1221</c:v>
                </c:pt>
                <c:pt idx="24503">
                  <c:v>1220.7</c:v>
                </c:pt>
                <c:pt idx="24504">
                  <c:v>1220.7</c:v>
                </c:pt>
                <c:pt idx="24505">
                  <c:v>1220.7</c:v>
                </c:pt>
                <c:pt idx="24506">
                  <c:v>1220.7</c:v>
                </c:pt>
                <c:pt idx="24507">
                  <c:v>1220.7</c:v>
                </c:pt>
                <c:pt idx="24508">
                  <c:v>1220.7</c:v>
                </c:pt>
                <c:pt idx="24509">
                  <c:v>1220.7</c:v>
                </c:pt>
                <c:pt idx="24510">
                  <c:v>1220.7</c:v>
                </c:pt>
                <c:pt idx="24511">
                  <c:v>1220.7</c:v>
                </c:pt>
                <c:pt idx="24512">
                  <c:v>1219.7</c:v>
                </c:pt>
                <c:pt idx="24513">
                  <c:v>1219</c:v>
                </c:pt>
                <c:pt idx="24514">
                  <c:v>1219</c:v>
                </c:pt>
                <c:pt idx="24515">
                  <c:v>1219</c:v>
                </c:pt>
                <c:pt idx="24516">
                  <c:v>1219</c:v>
                </c:pt>
                <c:pt idx="24517">
                  <c:v>1219.8</c:v>
                </c:pt>
                <c:pt idx="24518">
                  <c:v>1219.8</c:v>
                </c:pt>
                <c:pt idx="24519">
                  <c:v>1219.8</c:v>
                </c:pt>
                <c:pt idx="24520">
                  <c:v>1219.8</c:v>
                </c:pt>
                <c:pt idx="24521">
                  <c:v>1219.8</c:v>
                </c:pt>
                <c:pt idx="24522">
                  <c:v>1219.8</c:v>
                </c:pt>
                <c:pt idx="24523">
                  <c:v>1220.4000000000001</c:v>
                </c:pt>
                <c:pt idx="24524">
                  <c:v>1220.0999999999999</c:v>
                </c:pt>
                <c:pt idx="24525">
                  <c:v>1220.8</c:v>
                </c:pt>
                <c:pt idx="24526">
                  <c:v>1221.4000000000001</c:v>
                </c:pt>
                <c:pt idx="24527">
                  <c:v>1221.4000000000001</c:v>
                </c:pt>
                <c:pt idx="24528">
                  <c:v>1220.7</c:v>
                </c:pt>
                <c:pt idx="24529">
                  <c:v>1220.7</c:v>
                </c:pt>
                <c:pt idx="24530">
                  <c:v>1220.7</c:v>
                </c:pt>
                <c:pt idx="24531">
                  <c:v>1222.7</c:v>
                </c:pt>
                <c:pt idx="24532">
                  <c:v>1222.3</c:v>
                </c:pt>
                <c:pt idx="24533">
                  <c:v>1223</c:v>
                </c:pt>
                <c:pt idx="24534">
                  <c:v>1223</c:v>
                </c:pt>
                <c:pt idx="24535">
                  <c:v>1223</c:v>
                </c:pt>
                <c:pt idx="24536">
                  <c:v>1224.2</c:v>
                </c:pt>
                <c:pt idx="24537">
                  <c:v>1224.9000000000001</c:v>
                </c:pt>
                <c:pt idx="24538">
                  <c:v>1224.5999999999999</c:v>
                </c:pt>
                <c:pt idx="24539">
                  <c:v>1225.3</c:v>
                </c:pt>
                <c:pt idx="24540">
                  <c:v>1225.7</c:v>
                </c:pt>
                <c:pt idx="24541">
                  <c:v>1225.9000000000001</c:v>
                </c:pt>
                <c:pt idx="24542">
                  <c:v>1226.3</c:v>
                </c:pt>
                <c:pt idx="24543">
                  <c:v>1226.2</c:v>
                </c:pt>
                <c:pt idx="24544">
                  <c:v>1226.2</c:v>
                </c:pt>
                <c:pt idx="24545">
                  <c:v>1226.3</c:v>
                </c:pt>
                <c:pt idx="24546">
                  <c:v>1226.2</c:v>
                </c:pt>
                <c:pt idx="24547">
                  <c:v>1226.9000000000001</c:v>
                </c:pt>
                <c:pt idx="24548">
                  <c:v>1226.5</c:v>
                </c:pt>
                <c:pt idx="24549">
                  <c:v>1226.9000000000001</c:v>
                </c:pt>
                <c:pt idx="24550">
                  <c:v>1226.9000000000001</c:v>
                </c:pt>
                <c:pt idx="24551">
                  <c:v>1226.8</c:v>
                </c:pt>
                <c:pt idx="24552">
                  <c:v>1226.9000000000001</c:v>
                </c:pt>
                <c:pt idx="24553">
                  <c:v>1226.9000000000001</c:v>
                </c:pt>
                <c:pt idx="24554">
                  <c:v>1226.5999999999999</c:v>
                </c:pt>
                <c:pt idx="24555">
                  <c:v>1226.9000000000001</c:v>
                </c:pt>
                <c:pt idx="24556">
                  <c:v>1226.9000000000001</c:v>
                </c:pt>
                <c:pt idx="24557">
                  <c:v>1226.2</c:v>
                </c:pt>
                <c:pt idx="24558">
                  <c:v>1226.5999999999999</c:v>
                </c:pt>
                <c:pt idx="24559">
                  <c:v>1226.5999999999999</c:v>
                </c:pt>
                <c:pt idx="24560">
                  <c:v>1225.9000000000001</c:v>
                </c:pt>
                <c:pt idx="24561">
                  <c:v>1225.9000000000001</c:v>
                </c:pt>
                <c:pt idx="24562">
                  <c:v>1225.9000000000001</c:v>
                </c:pt>
                <c:pt idx="24563">
                  <c:v>1225.2</c:v>
                </c:pt>
                <c:pt idx="24564">
                  <c:v>1225</c:v>
                </c:pt>
                <c:pt idx="24565">
                  <c:v>1224.5999999999999</c:v>
                </c:pt>
                <c:pt idx="24566">
                  <c:v>1224.9000000000001</c:v>
                </c:pt>
                <c:pt idx="24567">
                  <c:v>1223.9000000000001</c:v>
                </c:pt>
                <c:pt idx="24568">
                  <c:v>1223.9000000000001</c:v>
                </c:pt>
                <c:pt idx="24569">
                  <c:v>1223.9000000000001</c:v>
                </c:pt>
                <c:pt idx="24570">
                  <c:v>1223.9000000000001</c:v>
                </c:pt>
                <c:pt idx="24571">
                  <c:v>1223.9000000000001</c:v>
                </c:pt>
                <c:pt idx="24572">
                  <c:v>1223.7</c:v>
                </c:pt>
                <c:pt idx="24573">
                  <c:v>1223.7</c:v>
                </c:pt>
                <c:pt idx="24574">
                  <c:v>1223.4000000000001</c:v>
                </c:pt>
                <c:pt idx="24575">
                  <c:v>1223</c:v>
                </c:pt>
                <c:pt idx="24576">
                  <c:v>1222.7</c:v>
                </c:pt>
                <c:pt idx="24577">
                  <c:v>1223</c:v>
                </c:pt>
                <c:pt idx="24578">
                  <c:v>1223</c:v>
                </c:pt>
                <c:pt idx="24579">
                  <c:v>1223</c:v>
                </c:pt>
                <c:pt idx="24580">
                  <c:v>1223</c:v>
                </c:pt>
                <c:pt idx="24581">
                  <c:v>1223</c:v>
                </c:pt>
                <c:pt idx="24582">
                  <c:v>1223</c:v>
                </c:pt>
                <c:pt idx="24583">
                  <c:v>1223</c:v>
                </c:pt>
                <c:pt idx="24584">
                  <c:v>1223</c:v>
                </c:pt>
                <c:pt idx="24585">
                  <c:v>1223</c:v>
                </c:pt>
                <c:pt idx="24586">
                  <c:v>1223</c:v>
                </c:pt>
                <c:pt idx="24587">
                  <c:v>1223</c:v>
                </c:pt>
                <c:pt idx="24588">
                  <c:v>1223</c:v>
                </c:pt>
                <c:pt idx="24589">
                  <c:v>1221.4000000000001</c:v>
                </c:pt>
                <c:pt idx="24590">
                  <c:v>1221.8</c:v>
                </c:pt>
                <c:pt idx="24591">
                  <c:v>1221.0999999999999</c:v>
                </c:pt>
                <c:pt idx="24592">
                  <c:v>1221.0999999999999</c:v>
                </c:pt>
                <c:pt idx="24593">
                  <c:v>1220.8</c:v>
                </c:pt>
                <c:pt idx="24594">
                  <c:v>1220.0999999999999</c:v>
                </c:pt>
                <c:pt idx="24595">
                  <c:v>1220.0999999999999</c:v>
                </c:pt>
                <c:pt idx="24596">
                  <c:v>1220.0999999999999</c:v>
                </c:pt>
                <c:pt idx="24597">
                  <c:v>1220.0999999999999</c:v>
                </c:pt>
                <c:pt idx="24598">
                  <c:v>1220.0999999999999</c:v>
                </c:pt>
                <c:pt idx="24599">
                  <c:v>1220.0999999999999</c:v>
                </c:pt>
                <c:pt idx="24600">
                  <c:v>1220.7</c:v>
                </c:pt>
                <c:pt idx="24601">
                  <c:v>1221.0999999999999</c:v>
                </c:pt>
                <c:pt idx="24602">
                  <c:v>1220.7</c:v>
                </c:pt>
                <c:pt idx="24603">
                  <c:v>1221.0999999999999</c:v>
                </c:pt>
                <c:pt idx="24604">
                  <c:v>1220.7</c:v>
                </c:pt>
                <c:pt idx="24605">
                  <c:v>1220.7</c:v>
                </c:pt>
                <c:pt idx="24606">
                  <c:v>1220.7</c:v>
                </c:pt>
                <c:pt idx="24607">
                  <c:v>1220.7</c:v>
                </c:pt>
                <c:pt idx="24608">
                  <c:v>1220.7</c:v>
                </c:pt>
                <c:pt idx="24609">
                  <c:v>1220.7</c:v>
                </c:pt>
                <c:pt idx="24610">
                  <c:v>1220.7</c:v>
                </c:pt>
                <c:pt idx="24611">
                  <c:v>1220.7</c:v>
                </c:pt>
                <c:pt idx="24612">
                  <c:v>1220.7</c:v>
                </c:pt>
                <c:pt idx="24613">
                  <c:v>1220.9000000000001</c:v>
                </c:pt>
                <c:pt idx="24614">
                  <c:v>1220.9000000000001</c:v>
                </c:pt>
                <c:pt idx="24615">
                  <c:v>1220.5</c:v>
                </c:pt>
                <c:pt idx="24616">
                  <c:v>1220.0999999999999</c:v>
                </c:pt>
                <c:pt idx="24617">
                  <c:v>1220.5</c:v>
                </c:pt>
                <c:pt idx="24618">
                  <c:v>1220.5</c:v>
                </c:pt>
                <c:pt idx="24619">
                  <c:v>1220.0999999999999</c:v>
                </c:pt>
                <c:pt idx="24620">
                  <c:v>1220.2</c:v>
                </c:pt>
                <c:pt idx="24621">
                  <c:v>1220.5</c:v>
                </c:pt>
                <c:pt idx="24622">
                  <c:v>1220.0999999999999</c:v>
                </c:pt>
                <c:pt idx="24623">
                  <c:v>1220.2</c:v>
                </c:pt>
                <c:pt idx="24624">
                  <c:v>1220.5</c:v>
                </c:pt>
                <c:pt idx="24625">
                  <c:v>1220.2</c:v>
                </c:pt>
                <c:pt idx="24626">
                  <c:v>1220.0999999999999</c:v>
                </c:pt>
                <c:pt idx="24627">
                  <c:v>1220.0999999999999</c:v>
                </c:pt>
                <c:pt idx="24628">
                  <c:v>1220.5</c:v>
                </c:pt>
                <c:pt idx="24629">
                  <c:v>1219.8</c:v>
                </c:pt>
                <c:pt idx="24630">
                  <c:v>1219.8</c:v>
                </c:pt>
                <c:pt idx="24631">
                  <c:v>1219.8</c:v>
                </c:pt>
                <c:pt idx="24632">
                  <c:v>1220.5</c:v>
                </c:pt>
                <c:pt idx="24633">
                  <c:v>1220.5999999999999</c:v>
                </c:pt>
                <c:pt idx="24634">
                  <c:v>1220.2</c:v>
                </c:pt>
                <c:pt idx="24635">
                  <c:v>1220.9000000000001</c:v>
                </c:pt>
                <c:pt idx="24636">
                  <c:v>1220.8</c:v>
                </c:pt>
                <c:pt idx="24637">
                  <c:v>1220.8</c:v>
                </c:pt>
                <c:pt idx="24638">
                  <c:v>1220.8</c:v>
                </c:pt>
                <c:pt idx="24639">
                  <c:v>1220.8</c:v>
                </c:pt>
                <c:pt idx="24640">
                  <c:v>1220.8</c:v>
                </c:pt>
                <c:pt idx="24641">
                  <c:v>1220.8</c:v>
                </c:pt>
                <c:pt idx="24642">
                  <c:v>1221.0999999999999</c:v>
                </c:pt>
                <c:pt idx="24643">
                  <c:v>1221.5</c:v>
                </c:pt>
                <c:pt idx="24644">
                  <c:v>1221.5999999999999</c:v>
                </c:pt>
                <c:pt idx="24645">
                  <c:v>1221.8</c:v>
                </c:pt>
                <c:pt idx="24646">
                  <c:v>1221.9000000000001</c:v>
                </c:pt>
                <c:pt idx="24647">
                  <c:v>1221.5</c:v>
                </c:pt>
                <c:pt idx="24648">
                  <c:v>1221.5</c:v>
                </c:pt>
                <c:pt idx="24649">
                  <c:v>1221.2</c:v>
                </c:pt>
                <c:pt idx="24650">
                  <c:v>1221.5</c:v>
                </c:pt>
                <c:pt idx="24651">
                  <c:v>1221.9000000000001</c:v>
                </c:pt>
                <c:pt idx="24652">
                  <c:v>1221.5</c:v>
                </c:pt>
                <c:pt idx="24653">
                  <c:v>1221.5</c:v>
                </c:pt>
                <c:pt idx="24654">
                  <c:v>1221.5</c:v>
                </c:pt>
                <c:pt idx="24655">
                  <c:v>1221.5</c:v>
                </c:pt>
                <c:pt idx="24656">
                  <c:v>1221.5</c:v>
                </c:pt>
                <c:pt idx="24657">
                  <c:v>1221.5</c:v>
                </c:pt>
                <c:pt idx="24658">
                  <c:v>1221.5</c:v>
                </c:pt>
                <c:pt idx="24659">
                  <c:v>1221.5</c:v>
                </c:pt>
                <c:pt idx="24660">
                  <c:v>1221.5</c:v>
                </c:pt>
                <c:pt idx="24661">
                  <c:v>1221.5</c:v>
                </c:pt>
                <c:pt idx="24662">
                  <c:v>1221.5</c:v>
                </c:pt>
                <c:pt idx="24663">
                  <c:v>1221.5</c:v>
                </c:pt>
                <c:pt idx="24664">
                  <c:v>1221.5</c:v>
                </c:pt>
                <c:pt idx="24665">
                  <c:v>1221.9000000000001</c:v>
                </c:pt>
                <c:pt idx="24666">
                  <c:v>1222.5</c:v>
                </c:pt>
                <c:pt idx="24667">
                  <c:v>1222.5</c:v>
                </c:pt>
                <c:pt idx="24668">
                  <c:v>1222.5</c:v>
                </c:pt>
                <c:pt idx="24669">
                  <c:v>1222.5</c:v>
                </c:pt>
                <c:pt idx="24670">
                  <c:v>1222.5</c:v>
                </c:pt>
                <c:pt idx="24671">
                  <c:v>1222.5</c:v>
                </c:pt>
                <c:pt idx="24672">
                  <c:v>1222.5</c:v>
                </c:pt>
                <c:pt idx="24673">
                  <c:v>1222.5</c:v>
                </c:pt>
                <c:pt idx="24674">
                  <c:v>1222.5</c:v>
                </c:pt>
                <c:pt idx="24675">
                  <c:v>1222.5</c:v>
                </c:pt>
                <c:pt idx="24676">
                  <c:v>1222.5</c:v>
                </c:pt>
                <c:pt idx="24677">
                  <c:v>1222.5</c:v>
                </c:pt>
                <c:pt idx="24678">
                  <c:v>1222.5</c:v>
                </c:pt>
                <c:pt idx="24679">
                  <c:v>1222.5</c:v>
                </c:pt>
                <c:pt idx="24680">
                  <c:v>1222.5</c:v>
                </c:pt>
                <c:pt idx="24681">
                  <c:v>1222.5</c:v>
                </c:pt>
                <c:pt idx="24682">
                  <c:v>1223.8</c:v>
                </c:pt>
                <c:pt idx="24683">
                  <c:v>1223.8</c:v>
                </c:pt>
                <c:pt idx="24684">
                  <c:v>1223.8</c:v>
                </c:pt>
                <c:pt idx="24685">
                  <c:v>1223.8</c:v>
                </c:pt>
                <c:pt idx="24686">
                  <c:v>1223.5</c:v>
                </c:pt>
                <c:pt idx="24687">
                  <c:v>1224.2</c:v>
                </c:pt>
                <c:pt idx="24688">
                  <c:v>1223.5999999999999</c:v>
                </c:pt>
                <c:pt idx="24689">
                  <c:v>1223.5999999999999</c:v>
                </c:pt>
                <c:pt idx="24690">
                  <c:v>1223.5999999999999</c:v>
                </c:pt>
                <c:pt idx="24691">
                  <c:v>1223.5999999999999</c:v>
                </c:pt>
                <c:pt idx="24692">
                  <c:v>1223.5999999999999</c:v>
                </c:pt>
                <c:pt idx="24693">
                  <c:v>1223.5999999999999</c:v>
                </c:pt>
                <c:pt idx="24694">
                  <c:v>1223.5999999999999</c:v>
                </c:pt>
                <c:pt idx="24695">
                  <c:v>1222.5</c:v>
                </c:pt>
                <c:pt idx="24696">
                  <c:v>1223.5</c:v>
                </c:pt>
                <c:pt idx="24697">
                  <c:v>1223.2</c:v>
                </c:pt>
                <c:pt idx="24698">
                  <c:v>1222.9000000000001</c:v>
                </c:pt>
                <c:pt idx="24699">
                  <c:v>1223.2</c:v>
                </c:pt>
                <c:pt idx="24700">
                  <c:v>1222.2</c:v>
                </c:pt>
                <c:pt idx="24701">
                  <c:v>1221.9000000000001</c:v>
                </c:pt>
                <c:pt idx="24702">
                  <c:v>1221.9000000000001</c:v>
                </c:pt>
                <c:pt idx="24703">
                  <c:v>1221.9000000000001</c:v>
                </c:pt>
                <c:pt idx="24704">
                  <c:v>1220.9000000000001</c:v>
                </c:pt>
                <c:pt idx="24705">
                  <c:v>1213.9000000000001</c:v>
                </c:pt>
                <c:pt idx="24706">
                  <c:v>1222.5999999999999</c:v>
                </c:pt>
                <c:pt idx="24707">
                  <c:v>1222.9000000000001</c:v>
                </c:pt>
                <c:pt idx="24708">
                  <c:v>1222.9000000000001</c:v>
                </c:pt>
                <c:pt idx="24709">
                  <c:v>1222.9000000000001</c:v>
                </c:pt>
                <c:pt idx="24710">
                  <c:v>1223.5999999999999</c:v>
                </c:pt>
                <c:pt idx="24711">
                  <c:v>1223.5999999999999</c:v>
                </c:pt>
                <c:pt idx="24712">
                  <c:v>1223.5999999999999</c:v>
                </c:pt>
                <c:pt idx="24713">
                  <c:v>1223.5999999999999</c:v>
                </c:pt>
                <c:pt idx="24714">
                  <c:v>1223.2</c:v>
                </c:pt>
                <c:pt idx="24715">
                  <c:v>1223.2</c:v>
                </c:pt>
                <c:pt idx="24716">
                  <c:v>1224.5999999999999</c:v>
                </c:pt>
                <c:pt idx="24717">
                  <c:v>1224.5999999999999</c:v>
                </c:pt>
                <c:pt idx="24718">
                  <c:v>1224.5999999999999</c:v>
                </c:pt>
                <c:pt idx="24719">
                  <c:v>1224.5999999999999</c:v>
                </c:pt>
                <c:pt idx="24720">
                  <c:v>1224.5999999999999</c:v>
                </c:pt>
                <c:pt idx="24721">
                  <c:v>1224.5999999999999</c:v>
                </c:pt>
                <c:pt idx="24722">
                  <c:v>1224.5999999999999</c:v>
                </c:pt>
                <c:pt idx="24723">
                  <c:v>1223.9000000000001</c:v>
                </c:pt>
                <c:pt idx="24724">
                  <c:v>1223.5999999999999</c:v>
                </c:pt>
                <c:pt idx="24725">
                  <c:v>1223.5999999999999</c:v>
                </c:pt>
                <c:pt idx="24726">
                  <c:v>1223.5999999999999</c:v>
                </c:pt>
                <c:pt idx="24727">
                  <c:v>1223.5999999999999</c:v>
                </c:pt>
                <c:pt idx="24728">
                  <c:v>1223.5999999999999</c:v>
                </c:pt>
                <c:pt idx="24729">
                  <c:v>1223.5999999999999</c:v>
                </c:pt>
                <c:pt idx="24730">
                  <c:v>1223.5999999999999</c:v>
                </c:pt>
                <c:pt idx="24731">
                  <c:v>1223.5999999999999</c:v>
                </c:pt>
                <c:pt idx="24732">
                  <c:v>1223.5999999999999</c:v>
                </c:pt>
                <c:pt idx="24733">
                  <c:v>1223.5999999999999</c:v>
                </c:pt>
                <c:pt idx="24734">
                  <c:v>1220.4000000000001</c:v>
                </c:pt>
                <c:pt idx="24735">
                  <c:v>1219.7</c:v>
                </c:pt>
                <c:pt idx="24736">
                  <c:v>1219.0999999999999</c:v>
                </c:pt>
                <c:pt idx="24737">
                  <c:v>1218.7</c:v>
                </c:pt>
                <c:pt idx="24738">
                  <c:v>1218.7</c:v>
                </c:pt>
                <c:pt idx="24739">
                  <c:v>1218.7</c:v>
                </c:pt>
                <c:pt idx="24740">
                  <c:v>1218.7</c:v>
                </c:pt>
                <c:pt idx="24741">
                  <c:v>1218.7</c:v>
                </c:pt>
                <c:pt idx="24742">
                  <c:v>1218.5</c:v>
                </c:pt>
                <c:pt idx="24743">
                  <c:v>1218.0999999999999</c:v>
                </c:pt>
                <c:pt idx="24744">
                  <c:v>1218.0999999999999</c:v>
                </c:pt>
                <c:pt idx="24745">
                  <c:v>1217.8</c:v>
                </c:pt>
                <c:pt idx="24746">
                  <c:v>1217.4000000000001</c:v>
                </c:pt>
                <c:pt idx="24747">
                  <c:v>1217.4000000000001</c:v>
                </c:pt>
                <c:pt idx="24748">
                  <c:v>1217.4000000000001</c:v>
                </c:pt>
                <c:pt idx="24749">
                  <c:v>1217.4000000000001</c:v>
                </c:pt>
                <c:pt idx="24750">
                  <c:v>1217.4000000000001</c:v>
                </c:pt>
                <c:pt idx="24751">
                  <c:v>1217.4000000000001</c:v>
                </c:pt>
                <c:pt idx="24752">
                  <c:v>1217.4000000000001</c:v>
                </c:pt>
                <c:pt idx="24753">
                  <c:v>1217.4000000000001</c:v>
                </c:pt>
                <c:pt idx="24754">
                  <c:v>1217.4000000000001</c:v>
                </c:pt>
                <c:pt idx="24755">
                  <c:v>1217.4000000000001</c:v>
                </c:pt>
                <c:pt idx="24756">
                  <c:v>1217.9000000000001</c:v>
                </c:pt>
                <c:pt idx="24757">
                  <c:v>1217.8</c:v>
                </c:pt>
                <c:pt idx="24758">
                  <c:v>1217.8</c:v>
                </c:pt>
                <c:pt idx="24759">
                  <c:v>1217.8</c:v>
                </c:pt>
                <c:pt idx="24760">
                  <c:v>1217.5</c:v>
                </c:pt>
                <c:pt idx="24761">
                  <c:v>1217.5</c:v>
                </c:pt>
                <c:pt idx="24762">
                  <c:v>1217.5</c:v>
                </c:pt>
                <c:pt idx="24763">
                  <c:v>1217.5</c:v>
                </c:pt>
                <c:pt idx="24764">
                  <c:v>1217.5</c:v>
                </c:pt>
                <c:pt idx="24765">
                  <c:v>1217.5</c:v>
                </c:pt>
                <c:pt idx="24766">
                  <c:v>1217.5</c:v>
                </c:pt>
                <c:pt idx="24767">
                  <c:v>1217.5</c:v>
                </c:pt>
                <c:pt idx="24768">
                  <c:v>1217.5</c:v>
                </c:pt>
                <c:pt idx="24769">
                  <c:v>1217.5</c:v>
                </c:pt>
                <c:pt idx="24770">
                  <c:v>1217.5</c:v>
                </c:pt>
                <c:pt idx="24771">
                  <c:v>1217.5999999999999</c:v>
                </c:pt>
                <c:pt idx="24772">
                  <c:v>1217.5999999999999</c:v>
                </c:pt>
                <c:pt idx="24773">
                  <c:v>1217.5</c:v>
                </c:pt>
                <c:pt idx="24774">
                  <c:v>1217.5</c:v>
                </c:pt>
                <c:pt idx="24775">
                  <c:v>1217.5</c:v>
                </c:pt>
                <c:pt idx="24776">
                  <c:v>1217.5</c:v>
                </c:pt>
                <c:pt idx="24777">
                  <c:v>1217.5</c:v>
                </c:pt>
                <c:pt idx="24778">
                  <c:v>1217.5</c:v>
                </c:pt>
                <c:pt idx="24779">
                  <c:v>1217.5</c:v>
                </c:pt>
                <c:pt idx="24780">
                  <c:v>1217.5</c:v>
                </c:pt>
                <c:pt idx="24781">
                  <c:v>1218.9000000000001</c:v>
                </c:pt>
                <c:pt idx="24782">
                  <c:v>1218.5</c:v>
                </c:pt>
                <c:pt idx="24783">
                  <c:v>1219.2</c:v>
                </c:pt>
                <c:pt idx="24784">
                  <c:v>1218.8</c:v>
                </c:pt>
                <c:pt idx="24785">
                  <c:v>1218.8</c:v>
                </c:pt>
                <c:pt idx="24786">
                  <c:v>1218.8</c:v>
                </c:pt>
                <c:pt idx="24787">
                  <c:v>1218.8</c:v>
                </c:pt>
                <c:pt idx="24788">
                  <c:v>1218.8</c:v>
                </c:pt>
                <c:pt idx="24789">
                  <c:v>1217.9000000000001</c:v>
                </c:pt>
                <c:pt idx="24790">
                  <c:v>1217.8</c:v>
                </c:pt>
                <c:pt idx="24791">
                  <c:v>1217.8</c:v>
                </c:pt>
                <c:pt idx="24792">
                  <c:v>1217.8</c:v>
                </c:pt>
                <c:pt idx="24793">
                  <c:v>1217.8</c:v>
                </c:pt>
                <c:pt idx="24794">
                  <c:v>1217.8</c:v>
                </c:pt>
                <c:pt idx="24795">
                  <c:v>1217.8</c:v>
                </c:pt>
                <c:pt idx="24796">
                  <c:v>1221.5</c:v>
                </c:pt>
                <c:pt idx="24797">
                  <c:v>1221.5</c:v>
                </c:pt>
                <c:pt idx="24798">
                  <c:v>1221.5</c:v>
                </c:pt>
                <c:pt idx="24799">
                  <c:v>1221.5</c:v>
                </c:pt>
                <c:pt idx="24800">
                  <c:v>1221.5</c:v>
                </c:pt>
                <c:pt idx="24801">
                  <c:v>1221.5</c:v>
                </c:pt>
                <c:pt idx="24802">
                  <c:v>1221.5</c:v>
                </c:pt>
                <c:pt idx="24803">
                  <c:v>1221.5</c:v>
                </c:pt>
                <c:pt idx="24804">
                  <c:v>1221.5</c:v>
                </c:pt>
                <c:pt idx="24805">
                  <c:v>1221.5</c:v>
                </c:pt>
                <c:pt idx="24806">
                  <c:v>1221.5</c:v>
                </c:pt>
                <c:pt idx="24807">
                  <c:v>1221.5</c:v>
                </c:pt>
                <c:pt idx="24808">
                  <c:v>1221.5</c:v>
                </c:pt>
                <c:pt idx="24809">
                  <c:v>1222.8</c:v>
                </c:pt>
                <c:pt idx="24810">
                  <c:v>1223.5</c:v>
                </c:pt>
                <c:pt idx="24811">
                  <c:v>1223.4000000000001</c:v>
                </c:pt>
                <c:pt idx="24812">
                  <c:v>1223.4000000000001</c:v>
                </c:pt>
                <c:pt idx="24813">
                  <c:v>1223.4000000000001</c:v>
                </c:pt>
                <c:pt idx="24814">
                  <c:v>1223.4000000000001</c:v>
                </c:pt>
                <c:pt idx="24815">
                  <c:v>1223.4000000000001</c:v>
                </c:pt>
                <c:pt idx="24816">
                  <c:v>1223.4000000000001</c:v>
                </c:pt>
                <c:pt idx="24817">
                  <c:v>1223.4000000000001</c:v>
                </c:pt>
                <c:pt idx="24818">
                  <c:v>1224.7</c:v>
                </c:pt>
                <c:pt idx="24819">
                  <c:v>1224.7</c:v>
                </c:pt>
                <c:pt idx="24820">
                  <c:v>1225.4000000000001</c:v>
                </c:pt>
                <c:pt idx="24821">
                  <c:v>1224.0999999999999</c:v>
                </c:pt>
                <c:pt idx="24822">
                  <c:v>1224.0999999999999</c:v>
                </c:pt>
                <c:pt idx="24823">
                  <c:v>1224.0999999999999</c:v>
                </c:pt>
                <c:pt idx="24824">
                  <c:v>1224.0999999999999</c:v>
                </c:pt>
                <c:pt idx="24825">
                  <c:v>1224.0999999999999</c:v>
                </c:pt>
                <c:pt idx="24826">
                  <c:v>1224.0999999999999</c:v>
                </c:pt>
                <c:pt idx="24827">
                  <c:v>1224.0999999999999</c:v>
                </c:pt>
                <c:pt idx="24828">
                  <c:v>1224.0999999999999</c:v>
                </c:pt>
                <c:pt idx="24829">
                  <c:v>1224.0999999999999</c:v>
                </c:pt>
                <c:pt idx="24830">
                  <c:v>1226.0999999999999</c:v>
                </c:pt>
                <c:pt idx="24831">
                  <c:v>1226.0999999999999</c:v>
                </c:pt>
                <c:pt idx="24832">
                  <c:v>1225.8</c:v>
                </c:pt>
                <c:pt idx="24833">
                  <c:v>1225.8</c:v>
                </c:pt>
                <c:pt idx="24834">
                  <c:v>1225.8</c:v>
                </c:pt>
                <c:pt idx="24835">
                  <c:v>1225.8</c:v>
                </c:pt>
                <c:pt idx="24836">
                  <c:v>1225.8</c:v>
                </c:pt>
                <c:pt idx="24837">
                  <c:v>1225.8</c:v>
                </c:pt>
                <c:pt idx="24838">
                  <c:v>1225.8</c:v>
                </c:pt>
                <c:pt idx="24839">
                  <c:v>1225.8</c:v>
                </c:pt>
                <c:pt idx="24840">
                  <c:v>1225.8</c:v>
                </c:pt>
                <c:pt idx="24841">
                  <c:v>1224.8</c:v>
                </c:pt>
                <c:pt idx="24842">
                  <c:v>1225.2</c:v>
                </c:pt>
                <c:pt idx="24843">
                  <c:v>1225.2</c:v>
                </c:pt>
                <c:pt idx="24844">
                  <c:v>1225.2</c:v>
                </c:pt>
                <c:pt idx="24845">
                  <c:v>1225.2</c:v>
                </c:pt>
                <c:pt idx="24846">
                  <c:v>1225.2</c:v>
                </c:pt>
                <c:pt idx="24847">
                  <c:v>1225.2</c:v>
                </c:pt>
                <c:pt idx="24848">
                  <c:v>1225.2</c:v>
                </c:pt>
                <c:pt idx="24849">
                  <c:v>1225.2</c:v>
                </c:pt>
                <c:pt idx="24850">
                  <c:v>1225.2</c:v>
                </c:pt>
                <c:pt idx="24851">
                  <c:v>1225.2</c:v>
                </c:pt>
                <c:pt idx="24852">
                  <c:v>1225.2</c:v>
                </c:pt>
                <c:pt idx="24853">
                  <c:v>1225.2</c:v>
                </c:pt>
                <c:pt idx="24854">
                  <c:v>1225.2</c:v>
                </c:pt>
                <c:pt idx="24855">
                  <c:v>1225.2</c:v>
                </c:pt>
                <c:pt idx="24856">
                  <c:v>1225.2</c:v>
                </c:pt>
                <c:pt idx="24857">
                  <c:v>1225.2</c:v>
                </c:pt>
                <c:pt idx="24858">
                  <c:v>1225.2</c:v>
                </c:pt>
                <c:pt idx="24859">
                  <c:v>1225.2</c:v>
                </c:pt>
                <c:pt idx="24860">
                  <c:v>1225.2</c:v>
                </c:pt>
                <c:pt idx="24861">
                  <c:v>1222.0999999999999</c:v>
                </c:pt>
                <c:pt idx="24862">
                  <c:v>1223.0999999999999</c:v>
                </c:pt>
                <c:pt idx="24863">
                  <c:v>1223.4000000000001</c:v>
                </c:pt>
                <c:pt idx="24864">
                  <c:v>1223.4000000000001</c:v>
                </c:pt>
                <c:pt idx="24865">
                  <c:v>1223.0999999999999</c:v>
                </c:pt>
                <c:pt idx="24866">
                  <c:v>1223.8</c:v>
                </c:pt>
                <c:pt idx="24867">
                  <c:v>1223.8</c:v>
                </c:pt>
                <c:pt idx="24868">
                  <c:v>1223.4000000000001</c:v>
                </c:pt>
                <c:pt idx="24869">
                  <c:v>1223.4000000000001</c:v>
                </c:pt>
                <c:pt idx="24870">
                  <c:v>1223.4000000000001</c:v>
                </c:pt>
                <c:pt idx="24871">
                  <c:v>1223.4000000000001</c:v>
                </c:pt>
                <c:pt idx="24872">
                  <c:v>1223.4000000000001</c:v>
                </c:pt>
                <c:pt idx="24873">
                  <c:v>1223.4000000000001</c:v>
                </c:pt>
                <c:pt idx="24874">
                  <c:v>1224.7</c:v>
                </c:pt>
                <c:pt idx="24875">
                  <c:v>1225</c:v>
                </c:pt>
                <c:pt idx="24876">
                  <c:v>1225.4000000000001</c:v>
                </c:pt>
                <c:pt idx="24877">
                  <c:v>1225.4000000000001</c:v>
                </c:pt>
                <c:pt idx="24878">
                  <c:v>1225.4000000000001</c:v>
                </c:pt>
                <c:pt idx="24879">
                  <c:v>1225.4000000000001</c:v>
                </c:pt>
                <c:pt idx="24880">
                  <c:v>1225.4000000000001</c:v>
                </c:pt>
                <c:pt idx="24881">
                  <c:v>1225.4000000000001</c:v>
                </c:pt>
                <c:pt idx="24882">
                  <c:v>1225.4000000000001</c:v>
                </c:pt>
                <c:pt idx="24883">
                  <c:v>1225.4000000000001</c:v>
                </c:pt>
                <c:pt idx="24884">
                  <c:v>1225.4000000000001</c:v>
                </c:pt>
                <c:pt idx="24885">
                  <c:v>1225.4000000000001</c:v>
                </c:pt>
                <c:pt idx="24886">
                  <c:v>1225.4000000000001</c:v>
                </c:pt>
                <c:pt idx="24887">
                  <c:v>1227.7</c:v>
                </c:pt>
                <c:pt idx="24888">
                  <c:v>1228</c:v>
                </c:pt>
                <c:pt idx="24889">
                  <c:v>1227.7</c:v>
                </c:pt>
                <c:pt idx="24890">
                  <c:v>1227.7</c:v>
                </c:pt>
                <c:pt idx="24891">
                  <c:v>1227.7</c:v>
                </c:pt>
                <c:pt idx="24892">
                  <c:v>1228.3</c:v>
                </c:pt>
                <c:pt idx="24893">
                  <c:v>1228.7</c:v>
                </c:pt>
                <c:pt idx="24894">
                  <c:v>1229</c:v>
                </c:pt>
                <c:pt idx="24895">
                  <c:v>1229</c:v>
                </c:pt>
                <c:pt idx="24896">
                  <c:v>1229</c:v>
                </c:pt>
                <c:pt idx="24897">
                  <c:v>1229</c:v>
                </c:pt>
                <c:pt idx="24898">
                  <c:v>1229</c:v>
                </c:pt>
                <c:pt idx="24899">
                  <c:v>1229</c:v>
                </c:pt>
                <c:pt idx="24900">
                  <c:v>1229</c:v>
                </c:pt>
                <c:pt idx="24901">
                  <c:v>1230.4000000000001</c:v>
                </c:pt>
                <c:pt idx="24902">
                  <c:v>1230.4000000000001</c:v>
                </c:pt>
                <c:pt idx="24903">
                  <c:v>1230.4000000000001</c:v>
                </c:pt>
                <c:pt idx="24904">
                  <c:v>1230.4000000000001</c:v>
                </c:pt>
                <c:pt idx="24905">
                  <c:v>1230.4000000000001</c:v>
                </c:pt>
                <c:pt idx="24906">
                  <c:v>1230.4000000000001</c:v>
                </c:pt>
                <c:pt idx="24907">
                  <c:v>1230.4000000000001</c:v>
                </c:pt>
                <c:pt idx="24908">
                  <c:v>1230.5999999999999</c:v>
                </c:pt>
                <c:pt idx="24909">
                  <c:v>1231</c:v>
                </c:pt>
                <c:pt idx="24910">
                  <c:v>1230.9000000000001</c:v>
                </c:pt>
                <c:pt idx="24911">
                  <c:v>1231.5999999999999</c:v>
                </c:pt>
                <c:pt idx="24912">
                  <c:v>1231.5999999999999</c:v>
                </c:pt>
                <c:pt idx="24913">
                  <c:v>1231.5999999999999</c:v>
                </c:pt>
                <c:pt idx="24914">
                  <c:v>1231.7</c:v>
                </c:pt>
                <c:pt idx="24915">
                  <c:v>1231.7</c:v>
                </c:pt>
                <c:pt idx="24916">
                  <c:v>1231.7</c:v>
                </c:pt>
                <c:pt idx="24917">
                  <c:v>1231.7</c:v>
                </c:pt>
                <c:pt idx="24918">
                  <c:v>1231.7</c:v>
                </c:pt>
                <c:pt idx="24919">
                  <c:v>1231.7</c:v>
                </c:pt>
                <c:pt idx="24920">
                  <c:v>1231.7</c:v>
                </c:pt>
                <c:pt idx="24921">
                  <c:v>1231.7</c:v>
                </c:pt>
                <c:pt idx="24922">
                  <c:v>1231.7</c:v>
                </c:pt>
                <c:pt idx="24923">
                  <c:v>1231.7</c:v>
                </c:pt>
                <c:pt idx="24924">
                  <c:v>1231.7</c:v>
                </c:pt>
                <c:pt idx="24925">
                  <c:v>1231.7</c:v>
                </c:pt>
                <c:pt idx="24926">
                  <c:v>1231.7</c:v>
                </c:pt>
                <c:pt idx="24927">
                  <c:v>1231.7</c:v>
                </c:pt>
                <c:pt idx="24928">
                  <c:v>1231.7</c:v>
                </c:pt>
                <c:pt idx="24929">
                  <c:v>1231.7</c:v>
                </c:pt>
                <c:pt idx="24930">
                  <c:v>1231.7</c:v>
                </c:pt>
                <c:pt idx="24931">
                  <c:v>1231.7</c:v>
                </c:pt>
                <c:pt idx="24932">
                  <c:v>1231.7</c:v>
                </c:pt>
                <c:pt idx="24933">
                  <c:v>1230.7</c:v>
                </c:pt>
                <c:pt idx="24934">
                  <c:v>1230</c:v>
                </c:pt>
                <c:pt idx="24935">
                  <c:v>1230</c:v>
                </c:pt>
                <c:pt idx="24936">
                  <c:v>1229.4000000000001</c:v>
                </c:pt>
                <c:pt idx="24937">
                  <c:v>1229.4000000000001</c:v>
                </c:pt>
                <c:pt idx="24938">
                  <c:v>1229.4000000000001</c:v>
                </c:pt>
                <c:pt idx="24939">
                  <c:v>1228.4000000000001</c:v>
                </c:pt>
                <c:pt idx="24940">
                  <c:v>1228.4000000000001</c:v>
                </c:pt>
                <c:pt idx="24941">
                  <c:v>1228.4000000000001</c:v>
                </c:pt>
                <c:pt idx="24942">
                  <c:v>1227.0999999999999</c:v>
                </c:pt>
                <c:pt idx="24943">
                  <c:v>1227.0999999999999</c:v>
                </c:pt>
                <c:pt idx="24944">
                  <c:v>1227</c:v>
                </c:pt>
                <c:pt idx="24945">
                  <c:v>1227</c:v>
                </c:pt>
                <c:pt idx="24946">
                  <c:v>1227</c:v>
                </c:pt>
                <c:pt idx="24947">
                  <c:v>1227</c:v>
                </c:pt>
                <c:pt idx="24948">
                  <c:v>1226.0999999999999</c:v>
                </c:pt>
                <c:pt idx="24949">
                  <c:v>1226</c:v>
                </c:pt>
                <c:pt idx="24950">
                  <c:v>1226</c:v>
                </c:pt>
                <c:pt idx="24951">
                  <c:v>1225.4000000000001</c:v>
                </c:pt>
                <c:pt idx="24952">
                  <c:v>1225</c:v>
                </c:pt>
                <c:pt idx="24953">
                  <c:v>1224.4000000000001</c:v>
                </c:pt>
                <c:pt idx="24954">
                  <c:v>1224.4000000000001</c:v>
                </c:pt>
                <c:pt idx="24955">
                  <c:v>1224.4000000000001</c:v>
                </c:pt>
                <c:pt idx="24956">
                  <c:v>1212.0999999999999</c:v>
                </c:pt>
                <c:pt idx="24957">
                  <c:v>1222.4000000000001</c:v>
                </c:pt>
                <c:pt idx="24958">
                  <c:v>1222.4000000000001</c:v>
                </c:pt>
                <c:pt idx="24959">
                  <c:v>1222.4000000000001</c:v>
                </c:pt>
                <c:pt idx="24960">
                  <c:v>1222.4000000000001</c:v>
                </c:pt>
                <c:pt idx="24961">
                  <c:v>1222.4000000000001</c:v>
                </c:pt>
                <c:pt idx="24962">
                  <c:v>1222.4000000000001</c:v>
                </c:pt>
                <c:pt idx="24963">
                  <c:v>1222.4000000000001</c:v>
                </c:pt>
                <c:pt idx="24964">
                  <c:v>1222.4000000000001</c:v>
                </c:pt>
                <c:pt idx="24965">
                  <c:v>1222.4000000000001</c:v>
                </c:pt>
                <c:pt idx="24966">
                  <c:v>1222.4000000000001</c:v>
                </c:pt>
                <c:pt idx="24967">
                  <c:v>1222.4000000000001</c:v>
                </c:pt>
                <c:pt idx="24968">
                  <c:v>1219.9000000000001</c:v>
                </c:pt>
                <c:pt idx="24969">
                  <c:v>1220.5</c:v>
                </c:pt>
                <c:pt idx="24970">
                  <c:v>1220.5999999999999</c:v>
                </c:pt>
                <c:pt idx="24971">
                  <c:v>1220.5</c:v>
                </c:pt>
                <c:pt idx="24972">
                  <c:v>1220.3</c:v>
                </c:pt>
                <c:pt idx="24973">
                  <c:v>1220.3</c:v>
                </c:pt>
                <c:pt idx="24974">
                  <c:v>1220.2</c:v>
                </c:pt>
                <c:pt idx="24975">
                  <c:v>1220.2</c:v>
                </c:pt>
                <c:pt idx="24976">
                  <c:v>1220</c:v>
                </c:pt>
                <c:pt idx="24977">
                  <c:v>1219.5999999999999</c:v>
                </c:pt>
                <c:pt idx="24978">
                  <c:v>1219.5999999999999</c:v>
                </c:pt>
                <c:pt idx="24979">
                  <c:v>1219.5999999999999</c:v>
                </c:pt>
                <c:pt idx="24980">
                  <c:v>1219.5999999999999</c:v>
                </c:pt>
                <c:pt idx="24981">
                  <c:v>1215.5999999999999</c:v>
                </c:pt>
                <c:pt idx="24982">
                  <c:v>1215.5999999999999</c:v>
                </c:pt>
                <c:pt idx="24983">
                  <c:v>1215.5999999999999</c:v>
                </c:pt>
                <c:pt idx="24984">
                  <c:v>1223.3</c:v>
                </c:pt>
                <c:pt idx="24985">
                  <c:v>1223.3</c:v>
                </c:pt>
                <c:pt idx="24986">
                  <c:v>1223.5999999999999</c:v>
                </c:pt>
                <c:pt idx="24987">
                  <c:v>1223.5999999999999</c:v>
                </c:pt>
                <c:pt idx="24988">
                  <c:v>1223.5999999999999</c:v>
                </c:pt>
                <c:pt idx="24989">
                  <c:v>1223.5999999999999</c:v>
                </c:pt>
                <c:pt idx="24990">
                  <c:v>1224.2</c:v>
                </c:pt>
                <c:pt idx="24991">
                  <c:v>1224.9000000000001</c:v>
                </c:pt>
                <c:pt idx="24992">
                  <c:v>1225.5</c:v>
                </c:pt>
                <c:pt idx="24993">
                  <c:v>1225.3</c:v>
                </c:pt>
                <c:pt idx="24994">
                  <c:v>1225.9000000000001</c:v>
                </c:pt>
                <c:pt idx="24995">
                  <c:v>1225.9000000000001</c:v>
                </c:pt>
                <c:pt idx="24996">
                  <c:v>1225.9000000000001</c:v>
                </c:pt>
                <c:pt idx="24997">
                  <c:v>1226.5</c:v>
                </c:pt>
                <c:pt idx="24998">
                  <c:v>1226.5</c:v>
                </c:pt>
                <c:pt idx="24999">
                  <c:v>1227.2</c:v>
                </c:pt>
                <c:pt idx="25000">
                  <c:v>1226.2</c:v>
                </c:pt>
                <c:pt idx="25001">
                  <c:v>1226.2</c:v>
                </c:pt>
                <c:pt idx="25002">
                  <c:v>1226.2</c:v>
                </c:pt>
                <c:pt idx="25003">
                  <c:v>1226.2</c:v>
                </c:pt>
                <c:pt idx="25004">
                  <c:v>1228.2</c:v>
                </c:pt>
                <c:pt idx="25005">
                  <c:v>1227.2</c:v>
                </c:pt>
                <c:pt idx="25006">
                  <c:v>1227.2</c:v>
                </c:pt>
                <c:pt idx="25007">
                  <c:v>1227.2</c:v>
                </c:pt>
                <c:pt idx="25008">
                  <c:v>1227.2</c:v>
                </c:pt>
                <c:pt idx="25009">
                  <c:v>1227.2</c:v>
                </c:pt>
                <c:pt idx="25010">
                  <c:v>1227.2</c:v>
                </c:pt>
                <c:pt idx="25011">
                  <c:v>1227.2</c:v>
                </c:pt>
                <c:pt idx="25012">
                  <c:v>1227.2</c:v>
                </c:pt>
                <c:pt idx="25013">
                  <c:v>1227.2</c:v>
                </c:pt>
                <c:pt idx="25014">
                  <c:v>1226.0999999999999</c:v>
                </c:pt>
                <c:pt idx="25015">
                  <c:v>1226.2</c:v>
                </c:pt>
                <c:pt idx="25016">
                  <c:v>1225.8</c:v>
                </c:pt>
                <c:pt idx="25017">
                  <c:v>1225.8</c:v>
                </c:pt>
                <c:pt idx="25018">
                  <c:v>1225.8</c:v>
                </c:pt>
                <c:pt idx="25019">
                  <c:v>1225.8</c:v>
                </c:pt>
                <c:pt idx="25020">
                  <c:v>1226.7</c:v>
                </c:pt>
                <c:pt idx="25021">
                  <c:v>1227.0999999999999</c:v>
                </c:pt>
                <c:pt idx="25022">
                  <c:v>1227.0999999999999</c:v>
                </c:pt>
                <c:pt idx="25023">
                  <c:v>1227.5</c:v>
                </c:pt>
                <c:pt idx="25024">
                  <c:v>1227.5</c:v>
                </c:pt>
                <c:pt idx="25025">
                  <c:v>1227.5</c:v>
                </c:pt>
                <c:pt idx="25026">
                  <c:v>1227.5</c:v>
                </c:pt>
                <c:pt idx="25027">
                  <c:v>1227.5</c:v>
                </c:pt>
                <c:pt idx="25028">
                  <c:v>1227.5</c:v>
                </c:pt>
                <c:pt idx="25029">
                  <c:v>1227.5</c:v>
                </c:pt>
                <c:pt idx="25030">
                  <c:v>1227.5</c:v>
                </c:pt>
                <c:pt idx="25031">
                  <c:v>1227.8</c:v>
                </c:pt>
                <c:pt idx="25032">
                  <c:v>1227.4000000000001</c:v>
                </c:pt>
                <c:pt idx="25033">
                  <c:v>1227.4000000000001</c:v>
                </c:pt>
                <c:pt idx="25034">
                  <c:v>1227.4000000000001</c:v>
                </c:pt>
                <c:pt idx="25035">
                  <c:v>1227.4000000000001</c:v>
                </c:pt>
                <c:pt idx="25036">
                  <c:v>1227.4000000000001</c:v>
                </c:pt>
                <c:pt idx="25037">
                  <c:v>1227.4000000000001</c:v>
                </c:pt>
                <c:pt idx="25038">
                  <c:v>1227.4000000000001</c:v>
                </c:pt>
                <c:pt idx="25039">
                  <c:v>1227.4000000000001</c:v>
                </c:pt>
                <c:pt idx="25040">
                  <c:v>1227.4000000000001</c:v>
                </c:pt>
                <c:pt idx="25041">
                  <c:v>1227.4000000000001</c:v>
                </c:pt>
                <c:pt idx="25042">
                  <c:v>1227.4000000000001</c:v>
                </c:pt>
                <c:pt idx="25043">
                  <c:v>1227.4000000000001</c:v>
                </c:pt>
                <c:pt idx="25044">
                  <c:v>1227.4000000000001</c:v>
                </c:pt>
                <c:pt idx="25045">
                  <c:v>1227.4000000000001</c:v>
                </c:pt>
                <c:pt idx="25046">
                  <c:v>1227.4000000000001</c:v>
                </c:pt>
                <c:pt idx="25047">
                  <c:v>1227.4000000000001</c:v>
                </c:pt>
                <c:pt idx="25048">
                  <c:v>1227.4000000000001</c:v>
                </c:pt>
                <c:pt idx="25049">
                  <c:v>1227.4000000000001</c:v>
                </c:pt>
                <c:pt idx="25050">
                  <c:v>1226</c:v>
                </c:pt>
                <c:pt idx="25051">
                  <c:v>1225.8</c:v>
                </c:pt>
                <c:pt idx="25052">
                  <c:v>1224.7</c:v>
                </c:pt>
                <c:pt idx="25053">
                  <c:v>1227.5</c:v>
                </c:pt>
                <c:pt idx="25054">
                  <c:v>1227.0999999999999</c:v>
                </c:pt>
                <c:pt idx="25055">
                  <c:v>1227.0999999999999</c:v>
                </c:pt>
                <c:pt idx="25056">
                  <c:v>1227.0999999999999</c:v>
                </c:pt>
                <c:pt idx="25057">
                  <c:v>1227.5</c:v>
                </c:pt>
                <c:pt idx="25058">
                  <c:v>1227.0999999999999</c:v>
                </c:pt>
                <c:pt idx="25059">
                  <c:v>1227.2</c:v>
                </c:pt>
                <c:pt idx="25060">
                  <c:v>1227.2</c:v>
                </c:pt>
                <c:pt idx="25061">
                  <c:v>1227.2</c:v>
                </c:pt>
                <c:pt idx="25062">
                  <c:v>1227.2</c:v>
                </c:pt>
                <c:pt idx="25063">
                  <c:v>1227.2</c:v>
                </c:pt>
                <c:pt idx="25064">
                  <c:v>1227.2</c:v>
                </c:pt>
                <c:pt idx="25065">
                  <c:v>1227.2</c:v>
                </c:pt>
                <c:pt idx="25066">
                  <c:v>1225.8</c:v>
                </c:pt>
                <c:pt idx="25067">
                  <c:v>1225.8</c:v>
                </c:pt>
                <c:pt idx="25068">
                  <c:v>1225.7</c:v>
                </c:pt>
                <c:pt idx="25069">
                  <c:v>1225.7</c:v>
                </c:pt>
                <c:pt idx="25070">
                  <c:v>1225.7</c:v>
                </c:pt>
                <c:pt idx="25071">
                  <c:v>1225.7</c:v>
                </c:pt>
                <c:pt idx="25072">
                  <c:v>1225.7</c:v>
                </c:pt>
                <c:pt idx="25073">
                  <c:v>1225.7</c:v>
                </c:pt>
                <c:pt idx="25074">
                  <c:v>1225.7</c:v>
                </c:pt>
                <c:pt idx="25075">
                  <c:v>1225.7</c:v>
                </c:pt>
                <c:pt idx="25076">
                  <c:v>1225.7</c:v>
                </c:pt>
                <c:pt idx="25077">
                  <c:v>1225.7</c:v>
                </c:pt>
                <c:pt idx="25078">
                  <c:v>1225.7</c:v>
                </c:pt>
                <c:pt idx="25079">
                  <c:v>1225.7</c:v>
                </c:pt>
                <c:pt idx="25080">
                  <c:v>1226.0999999999999</c:v>
                </c:pt>
                <c:pt idx="25081">
                  <c:v>1226.4000000000001</c:v>
                </c:pt>
                <c:pt idx="25082">
                  <c:v>1226.0999999999999</c:v>
                </c:pt>
                <c:pt idx="25083">
                  <c:v>1226.0999999999999</c:v>
                </c:pt>
                <c:pt idx="25084">
                  <c:v>1226.0999999999999</c:v>
                </c:pt>
                <c:pt idx="25085">
                  <c:v>1226.0999999999999</c:v>
                </c:pt>
                <c:pt idx="25086">
                  <c:v>1226.0999999999999</c:v>
                </c:pt>
                <c:pt idx="25087">
                  <c:v>1226.0999999999999</c:v>
                </c:pt>
                <c:pt idx="25088">
                  <c:v>1226.0999999999999</c:v>
                </c:pt>
                <c:pt idx="25089">
                  <c:v>1226.0999999999999</c:v>
                </c:pt>
                <c:pt idx="25090">
                  <c:v>1226.0999999999999</c:v>
                </c:pt>
                <c:pt idx="25091">
                  <c:v>1226.0999999999999</c:v>
                </c:pt>
                <c:pt idx="25092">
                  <c:v>1226.0999999999999</c:v>
                </c:pt>
                <c:pt idx="25093">
                  <c:v>1226.0999999999999</c:v>
                </c:pt>
                <c:pt idx="25094">
                  <c:v>1226.0999999999999</c:v>
                </c:pt>
                <c:pt idx="25095">
                  <c:v>1226.0999999999999</c:v>
                </c:pt>
                <c:pt idx="25096">
                  <c:v>1227.4000000000001</c:v>
                </c:pt>
                <c:pt idx="25097">
                  <c:v>1227.8</c:v>
                </c:pt>
                <c:pt idx="25098">
                  <c:v>1227.8</c:v>
                </c:pt>
                <c:pt idx="25099">
                  <c:v>1227.8</c:v>
                </c:pt>
                <c:pt idx="25100">
                  <c:v>1227.8</c:v>
                </c:pt>
                <c:pt idx="25101">
                  <c:v>1227.8</c:v>
                </c:pt>
                <c:pt idx="25102">
                  <c:v>1227.8</c:v>
                </c:pt>
                <c:pt idx="25103">
                  <c:v>1227.8</c:v>
                </c:pt>
                <c:pt idx="25104">
                  <c:v>1227.8</c:v>
                </c:pt>
                <c:pt idx="25105">
                  <c:v>1228.4000000000001</c:v>
                </c:pt>
                <c:pt idx="25106">
                  <c:v>1228.0999999999999</c:v>
                </c:pt>
                <c:pt idx="25107">
                  <c:v>1228.0999999999999</c:v>
                </c:pt>
                <c:pt idx="25108">
                  <c:v>1228.0999999999999</c:v>
                </c:pt>
                <c:pt idx="25109">
                  <c:v>1228.0999999999999</c:v>
                </c:pt>
                <c:pt idx="25110">
                  <c:v>1228.0999999999999</c:v>
                </c:pt>
                <c:pt idx="25111">
                  <c:v>1228.0999999999999</c:v>
                </c:pt>
                <c:pt idx="25112">
                  <c:v>1228.0999999999999</c:v>
                </c:pt>
                <c:pt idx="25113">
                  <c:v>1228.0999999999999</c:v>
                </c:pt>
                <c:pt idx="25114">
                  <c:v>1228.0999999999999</c:v>
                </c:pt>
                <c:pt idx="25115">
                  <c:v>1228.0999999999999</c:v>
                </c:pt>
                <c:pt idx="25116">
                  <c:v>1228.0999999999999</c:v>
                </c:pt>
                <c:pt idx="25117">
                  <c:v>1228.0999999999999</c:v>
                </c:pt>
                <c:pt idx="25118">
                  <c:v>1228.0999999999999</c:v>
                </c:pt>
                <c:pt idx="25119">
                  <c:v>1228.0999999999999</c:v>
                </c:pt>
                <c:pt idx="25120">
                  <c:v>1228.0999999999999</c:v>
                </c:pt>
                <c:pt idx="25121">
                  <c:v>1228.0999999999999</c:v>
                </c:pt>
                <c:pt idx="25122">
                  <c:v>1228.0999999999999</c:v>
                </c:pt>
                <c:pt idx="25123">
                  <c:v>1228.0999999999999</c:v>
                </c:pt>
                <c:pt idx="25124">
                  <c:v>1230.0999999999999</c:v>
                </c:pt>
                <c:pt idx="25125">
                  <c:v>1229.4000000000001</c:v>
                </c:pt>
                <c:pt idx="25126">
                  <c:v>1229</c:v>
                </c:pt>
                <c:pt idx="25127">
                  <c:v>1229</c:v>
                </c:pt>
                <c:pt idx="25128">
                  <c:v>1231.7</c:v>
                </c:pt>
                <c:pt idx="25129">
                  <c:v>1231.4000000000001</c:v>
                </c:pt>
                <c:pt idx="25130">
                  <c:v>1231.4000000000001</c:v>
                </c:pt>
                <c:pt idx="25131">
                  <c:v>1231.7</c:v>
                </c:pt>
                <c:pt idx="25132">
                  <c:v>1232.0999999999999</c:v>
                </c:pt>
                <c:pt idx="25133">
                  <c:v>1232.4000000000001</c:v>
                </c:pt>
                <c:pt idx="25134">
                  <c:v>1232.4000000000001</c:v>
                </c:pt>
                <c:pt idx="25135">
                  <c:v>1232.4000000000001</c:v>
                </c:pt>
                <c:pt idx="25136">
                  <c:v>1232.4000000000001</c:v>
                </c:pt>
                <c:pt idx="25137">
                  <c:v>1232.4000000000001</c:v>
                </c:pt>
                <c:pt idx="25138">
                  <c:v>1232.7</c:v>
                </c:pt>
                <c:pt idx="25139">
                  <c:v>1232.8</c:v>
                </c:pt>
                <c:pt idx="25140">
                  <c:v>1233.0999999999999</c:v>
                </c:pt>
                <c:pt idx="25141">
                  <c:v>1233.0999999999999</c:v>
                </c:pt>
                <c:pt idx="25142">
                  <c:v>1232.4000000000001</c:v>
                </c:pt>
                <c:pt idx="25143">
                  <c:v>1232.7</c:v>
                </c:pt>
                <c:pt idx="25144">
                  <c:v>1232.7</c:v>
                </c:pt>
                <c:pt idx="25145">
                  <c:v>1232.7</c:v>
                </c:pt>
                <c:pt idx="25146">
                  <c:v>1232</c:v>
                </c:pt>
                <c:pt idx="25147">
                  <c:v>1218.5</c:v>
                </c:pt>
                <c:pt idx="25148">
                  <c:v>1214.5</c:v>
                </c:pt>
                <c:pt idx="25149">
                  <c:v>1231.7</c:v>
                </c:pt>
                <c:pt idx="25150">
                  <c:v>1232.3</c:v>
                </c:pt>
                <c:pt idx="25151">
                  <c:v>1232</c:v>
                </c:pt>
                <c:pt idx="25152">
                  <c:v>1232</c:v>
                </c:pt>
                <c:pt idx="25153">
                  <c:v>1231.7</c:v>
                </c:pt>
                <c:pt idx="25154">
                  <c:v>1231.7</c:v>
                </c:pt>
                <c:pt idx="25155">
                  <c:v>1231.4000000000001</c:v>
                </c:pt>
                <c:pt idx="25156">
                  <c:v>1231.7</c:v>
                </c:pt>
                <c:pt idx="25157">
                  <c:v>1231.7</c:v>
                </c:pt>
                <c:pt idx="25158">
                  <c:v>1231.7</c:v>
                </c:pt>
                <c:pt idx="25159">
                  <c:v>1231.7</c:v>
                </c:pt>
                <c:pt idx="25160">
                  <c:v>1231.3</c:v>
                </c:pt>
                <c:pt idx="25161">
                  <c:v>1231</c:v>
                </c:pt>
                <c:pt idx="25162">
                  <c:v>1230.9000000000001</c:v>
                </c:pt>
                <c:pt idx="25163">
                  <c:v>1230.9000000000001</c:v>
                </c:pt>
                <c:pt idx="25164">
                  <c:v>1230.9000000000001</c:v>
                </c:pt>
                <c:pt idx="25165">
                  <c:v>1230.9000000000001</c:v>
                </c:pt>
                <c:pt idx="25166">
                  <c:v>1230.3</c:v>
                </c:pt>
                <c:pt idx="25167">
                  <c:v>1229.7</c:v>
                </c:pt>
                <c:pt idx="25168">
                  <c:v>1229.7</c:v>
                </c:pt>
                <c:pt idx="25169">
                  <c:v>1229.7</c:v>
                </c:pt>
                <c:pt idx="25170">
                  <c:v>1229.7</c:v>
                </c:pt>
                <c:pt idx="25171">
                  <c:v>1230</c:v>
                </c:pt>
                <c:pt idx="25172">
                  <c:v>1230</c:v>
                </c:pt>
                <c:pt idx="25173">
                  <c:v>1229.7</c:v>
                </c:pt>
                <c:pt idx="25174">
                  <c:v>1229.7</c:v>
                </c:pt>
                <c:pt idx="25175">
                  <c:v>1229.7</c:v>
                </c:pt>
                <c:pt idx="25176">
                  <c:v>1229.7</c:v>
                </c:pt>
                <c:pt idx="25177">
                  <c:v>1229.7</c:v>
                </c:pt>
                <c:pt idx="25178">
                  <c:v>1229.7</c:v>
                </c:pt>
                <c:pt idx="25179">
                  <c:v>1229.7</c:v>
                </c:pt>
                <c:pt idx="25180">
                  <c:v>1229.7</c:v>
                </c:pt>
                <c:pt idx="25181">
                  <c:v>1228.7</c:v>
                </c:pt>
                <c:pt idx="25182">
                  <c:v>1227.5999999999999</c:v>
                </c:pt>
                <c:pt idx="25183">
                  <c:v>1226.9000000000001</c:v>
                </c:pt>
                <c:pt idx="25184">
                  <c:v>1226.9000000000001</c:v>
                </c:pt>
                <c:pt idx="25185">
                  <c:v>1226.9000000000001</c:v>
                </c:pt>
                <c:pt idx="25186">
                  <c:v>1226.9000000000001</c:v>
                </c:pt>
                <c:pt idx="25187">
                  <c:v>1226.9000000000001</c:v>
                </c:pt>
                <c:pt idx="25188">
                  <c:v>1226.9000000000001</c:v>
                </c:pt>
                <c:pt idx="25189">
                  <c:v>1226.9000000000001</c:v>
                </c:pt>
                <c:pt idx="25190">
                  <c:v>1226.9000000000001</c:v>
                </c:pt>
                <c:pt idx="25191">
                  <c:v>1230</c:v>
                </c:pt>
                <c:pt idx="25192">
                  <c:v>1230</c:v>
                </c:pt>
                <c:pt idx="25193">
                  <c:v>1230</c:v>
                </c:pt>
                <c:pt idx="25194">
                  <c:v>1230</c:v>
                </c:pt>
                <c:pt idx="25195">
                  <c:v>1230</c:v>
                </c:pt>
                <c:pt idx="25196">
                  <c:v>1230</c:v>
                </c:pt>
                <c:pt idx="25197">
                  <c:v>1230</c:v>
                </c:pt>
                <c:pt idx="25198">
                  <c:v>1230</c:v>
                </c:pt>
                <c:pt idx="25199">
                  <c:v>1230</c:v>
                </c:pt>
                <c:pt idx="25200">
                  <c:v>1231.7</c:v>
                </c:pt>
                <c:pt idx="25201">
                  <c:v>1230.9000000000001</c:v>
                </c:pt>
                <c:pt idx="25202">
                  <c:v>1233.2</c:v>
                </c:pt>
                <c:pt idx="25203">
                  <c:v>1233.7</c:v>
                </c:pt>
                <c:pt idx="25204">
                  <c:v>1233.7</c:v>
                </c:pt>
                <c:pt idx="25205">
                  <c:v>1233.7</c:v>
                </c:pt>
                <c:pt idx="25206">
                  <c:v>1233.7</c:v>
                </c:pt>
                <c:pt idx="25207">
                  <c:v>1233.7</c:v>
                </c:pt>
                <c:pt idx="25208">
                  <c:v>1234.8</c:v>
                </c:pt>
                <c:pt idx="25209">
                  <c:v>1234.7</c:v>
                </c:pt>
                <c:pt idx="25210">
                  <c:v>1234.8</c:v>
                </c:pt>
                <c:pt idx="25211">
                  <c:v>1234.8</c:v>
                </c:pt>
                <c:pt idx="25212">
                  <c:v>1234.8</c:v>
                </c:pt>
                <c:pt idx="25213">
                  <c:v>1234.8</c:v>
                </c:pt>
                <c:pt idx="25214">
                  <c:v>1234.8</c:v>
                </c:pt>
                <c:pt idx="25215">
                  <c:v>1234.8</c:v>
                </c:pt>
                <c:pt idx="25216">
                  <c:v>1234.8</c:v>
                </c:pt>
                <c:pt idx="25217">
                  <c:v>1234.8</c:v>
                </c:pt>
                <c:pt idx="25218">
                  <c:v>1234.8</c:v>
                </c:pt>
                <c:pt idx="25219">
                  <c:v>1234.8</c:v>
                </c:pt>
                <c:pt idx="25220">
                  <c:v>1234.8</c:v>
                </c:pt>
                <c:pt idx="25221">
                  <c:v>1234.8</c:v>
                </c:pt>
                <c:pt idx="25222">
                  <c:v>1234.8</c:v>
                </c:pt>
                <c:pt idx="25223">
                  <c:v>1234.8</c:v>
                </c:pt>
                <c:pt idx="25224">
                  <c:v>1234.8</c:v>
                </c:pt>
                <c:pt idx="25225">
                  <c:v>1234.8</c:v>
                </c:pt>
                <c:pt idx="25226">
                  <c:v>1234.8</c:v>
                </c:pt>
                <c:pt idx="25227">
                  <c:v>1234.8</c:v>
                </c:pt>
                <c:pt idx="25228">
                  <c:v>1234.8</c:v>
                </c:pt>
                <c:pt idx="25229">
                  <c:v>1234.8</c:v>
                </c:pt>
                <c:pt idx="25230">
                  <c:v>1234.8</c:v>
                </c:pt>
                <c:pt idx="25231">
                  <c:v>1234.8</c:v>
                </c:pt>
                <c:pt idx="25232">
                  <c:v>1234.8</c:v>
                </c:pt>
                <c:pt idx="25233">
                  <c:v>1234.8</c:v>
                </c:pt>
                <c:pt idx="25234">
                  <c:v>1233.9000000000001</c:v>
                </c:pt>
                <c:pt idx="25235">
                  <c:v>1233.9000000000001</c:v>
                </c:pt>
                <c:pt idx="25236">
                  <c:v>1233.9000000000001</c:v>
                </c:pt>
                <c:pt idx="25237">
                  <c:v>1233.5999999999999</c:v>
                </c:pt>
                <c:pt idx="25238">
                  <c:v>1233.5999999999999</c:v>
                </c:pt>
                <c:pt idx="25239">
                  <c:v>1233.5999999999999</c:v>
                </c:pt>
                <c:pt idx="25240">
                  <c:v>1234.2</c:v>
                </c:pt>
                <c:pt idx="25241">
                  <c:v>1234.5999999999999</c:v>
                </c:pt>
                <c:pt idx="25242">
                  <c:v>1234.9000000000001</c:v>
                </c:pt>
                <c:pt idx="25243">
                  <c:v>1234.9000000000001</c:v>
                </c:pt>
                <c:pt idx="25244">
                  <c:v>1234.9000000000001</c:v>
                </c:pt>
                <c:pt idx="25245">
                  <c:v>1234.9000000000001</c:v>
                </c:pt>
                <c:pt idx="25246">
                  <c:v>1235.5</c:v>
                </c:pt>
                <c:pt idx="25247">
                  <c:v>1235.9000000000001</c:v>
                </c:pt>
                <c:pt idx="25248">
                  <c:v>1235.9000000000001</c:v>
                </c:pt>
                <c:pt idx="25249">
                  <c:v>1235.9000000000001</c:v>
                </c:pt>
                <c:pt idx="25250">
                  <c:v>1235.9000000000001</c:v>
                </c:pt>
                <c:pt idx="25251">
                  <c:v>1236.5999999999999</c:v>
                </c:pt>
                <c:pt idx="25252">
                  <c:v>1236.2</c:v>
                </c:pt>
                <c:pt idx="25253">
                  <c:v>1236.2</c:v>
                </c:pt>
                <c:pt idx="25254">
                  <c:v>1236.2</c:v>
                </c:pt>
                <c:pt idx="25255">
                  <c:v>1236.2</c:v>
                </c:pt>
                <c:pt idx="25256">
                  <c:v>1236.2</c:v>
                </c:pt>
                <c:pt idx="25257">
                  <c:v>1237.2</c:v>
                </c:pt>
                <c:pt idx="25258">
                  <c:v>1237.2</c:v>
                </c:pt>
                <c:pt idx="25259">
                  <c:v>1237.2</c:v>
                </c:pt>
                <c:pt idx="25260">
                  <c:v>1237.2</c:v>
                </c:pt>
                <c:pt idx="25261">
                  <c:v>1237.2</c:v>
                </c:pt>
                <c:pt idx="25262">
                  <c:v>1237.2</c:v>
                </c:pt>
                <c:pt idx="25263">
                  <c:v>1237.2</c:v>
                </c:pt>
                <c:pt idx="25264">
                  <c:v>1237.2</c:v>
                </c:pt>
                <c:pt idx="25265">
                  <c:v>1237.2</c:v>
                </c:pt>
                <c:pt idx="25266">
                  <c:v>1238.5999999999999</c:v>
                </c:pt>
                <c:pt idx="25267">
                  <c:v>1238.9000000000001</c:v>
                </c:pt>
                <c:pt idx="25268">
                  <c:v>1239.2</c:v>
                </c:pt>
                <c:pt idx="25269">
                  <c:v>1238.9000000000001</c:v>
                </c:pt>
                <c:pt idx="25270">
                  <c:v>1238.9000000000001</c:v>
                </c:pt>
                <c:pt idx="25271">
                  <c:v>1238.9000000000001</c:v>
                </c:pt>
                <c:pt idx="25272">
                  <c:v>1238.9000000000001</c:v>
                </c:pt>
                <c:pt idx="25273">
                  <c:v>1238.9000000000001</c:v>
                </c:pt>
                <c:pt idx="25274">
                  <c:v>1238.9000000000001</c:v>
                </c:pt>
                <c:pt idx="25275">
                  <c:v>1238.9000000000001</c:v>
                </c:pt>
                <c:pt idx="25276">
                  <c:v>1238.9000000000001</c:v>
                </c:pt>
                <c:pt idx="25277">
                  <c:v>1238.9000000000001</c:v>
                </c:pt>
                <c:pt idx="25278">
                  <c:v>1238.9000000000001</c:v>
                </c:pt>
                <c:pt idx="25279">
                  <c:v>1238.9000000000001</c:v>
                </c:pt>
                <c:pt idx="25280">
                  <c:v>1238.9000000000001</c:v>
                </c:pt>
                <c:pt idx="25281">
                  <c:v>1238.9000000000001</c:v>
                </c:pt>
                <c:pt idx="25282">
                  <c:v>1235.5999999999999</c:v>
                </c:pt>
                <c:pt idx="25283">
                  <c:v>1236</c:v>
                </c:pt>
                <c:pt idx="25284">
                  <c:v>1235.9000000000001</c:v>
                </c:pt>
                <c:pt idx="25285">
                  <c:v>1235.2</c:v>
                </c:pt>
                <c:pt idx="25286">
                  <c:v>1235.2</c:v>
                </c:pt>
                <c:pt idx="25287">
                  <c:v>1235.2</c:v>
                </c:pt>
                <c:pt idx="25288">
                  <c:v>1230.0999999999999</c:v>
                </c:pt>
                <c:pt idx="25289">
                  <c:v>1230.0999999999999</c:v>
                </c:pt>
                <c:pt idx="25290">
                  <c:v>1233.5999999999999</c:v>
                </c:pt>
                <c:pt idx="25291">
                  <c:v>1233.5999999999999</c:v>
                </c:pt>
                <c:pt idx="25292">
                  <c:v>1233.5999999999999</c:v>
                </c:pt>
                <c:pt idx="25293">
                  <c:v>1233.5999999999999</c:v>
                </c:pt>
                <c:pt idx="25294">
                  <c:v>1233.5999999999999</c:v>
                </c:pt>
                <c:pt idx="25295">
                  <c:v>1233.5999999999999</c:v>
                </c:pt>
                <c:pt idx="25296">
                  <c:v>1233.5999999999999</c:v>
                </c:pt>
                <c:pt idx="25297">
                  <c:v>1233.5999999999999</c:v>
                </c:pt>
                <c:pt idx="25298">
                  <c:v>1233.5999999999999</c:v>
                </c:pt>
                <c:pt idx="25299">
                  <c:v>1233.5999999999999</c:v>
                </c:pt>
                <c:pt idx="25300">
                  <c:v>1231.5999999999999</c:v>
                </c:pt>
                <c:pt idx="25301">
                  <c:v>1231</c:v>
                </c:pt>
                <c:pt idx="25302">
                  <c:v>1231.3</c:v>
                </c:pt>
                <c:pt idx="25303">
                  <c:v>1231.3</c:v>
                </c:pt>
                <c:pt idx="25304">
                  <c:v>1231.3</c:v>
                </c:pt>
                <c:pt idx="25305">
                  <c:v>1231.3</c:v>
                </c:pt>
                <c:pt idx="25306">
                  <c:v>1230.5999999999999</c:v>
                </c:pt>
                <c:pt idx="25307">
                  <c:v>1230.3</c:v>
                </c:pt>
                <c:pt idx="25308">
                  <c:v>1230.3</c:v>
                </c:pt>
                <c:pt idx="25309">
                  <c:v>1230.3</c:v>
                </c:pt>
                <c:pt idx="25310">
                  <c:v>1230.3</c:v>
                </c:pt>
                <c:pt idx="25311">
                  <c:v>1230.3</c:v>
                </c:pt>
                <c:pt idx="25312">
                  <c:v>1230.3</c:v>
                </c:pt>
                <c:pt idx="25313">
                  <c:v>1230.3</c:v>
                </c:pt>
                <c:pt idx="25314">
                  <c:v>1230.3</c:v>
                </c:pt>
                <c:pt idx="25315">
                  <c:v>1230.3</c:v>
                </c:pt>
                <c:pt idx="25316">
                  <c:v>1232.2</c:v>
                </c:pt>
                <c:pt idx="25317">
                  <c:v>1232.5</c:v>
                </c:pt>
                <c:pt idx="25318">
                  <c:v>1232.5</c:v>
                </c:pt>
                <c:pt idx="25319">
                  <c:v>1232.8</c:v>
                </c:pt>
                <c:pt idx="25320">
                  <c:v>1232.8</c:v>
                </c:pt>
                <c:pt idx="25321">
                  <c:v>1232.8</c:v>
                </c:pt>
                <c:pt idx="25322">
                  <c:v>1232.8</c:v>
                </c:pt>
                <c:pt idx="25323">
                  <c:v>1232.8</c:v>
                </c:pt>
                <c:pt idx="25324">
                  <c:v>1231.0999999999999</c:v>
                </c:pt>
                <c:pt idx="25325">
                  <c:v>1230.8</c:v>
                </c:pt>
                <c:pt idx="25326">
                  <c:v>1230.8</c:v>
                </c:pt>
                <c:pt idx="25327">
                  <c:v>1230.8</c:v>
                </c:pt>
                <c:pt idx="25328">
                  <c:v>1230.8</c:v>
                </c:pt>
                <c:pt idx="25329">
                  <c:v>1230.8</c:v>
                </c:pt>
                <c:pt idx="25330">
                  <c:v>1230.8</c:v>
                </c:pt>
                <c:pt idx="25331">
                  <c:v>1230.8</c:v>
                </c:pt>
                <c:pt idx="25332">
                  <c:v>1230.8</c:v>
                </c:pt>
                <c:pt idx="25333">
                  <c:v>1230.2</c:v>
                </c:pt>
                <c:pt idx="25334">
                  <c:v>1229.9000000000001</c:v>
                </c:pt>
                <c:pt idx="25335">
                  <c:v>1230.2</c:v>
                </c:pt>
                <c:pt idx="25336">
                  <c:v>1230.2</c:v>
                </c:pt>
                <c:pt idx="25337">
                  <c:v>1229.5999999999999</c:v>
                </c:pt>
                <c:pt idx="25338">
                  <c:v>1229.5999999999999</c:v>
                </c:pt>
                <c:pt idx="25339">
                  <c:v>1229.5999999999999</c:v>
                </c:pt>
                <c:pt idx="25340">
                  <c:v>1229.5999999999999</c:v>
                </c:pt>
                <c:pt idx="25341">
                  <c:v>1229.5999999999999</c:v>
                </c:pt>
                <c:pt idx="25342">
                  <c:v>1229.5999999999999</c:v>
                </c:pt>
                <c:pt idx="25343">
                  <c:v>1229.5999999999999</c:v>
                </c:pt>
                <c:pt idx="25344">
                  <c:v>1229.5999999999999</c:v>
                </c:pt>
                <c:pt idx="25345">
                  <c:v>1229.5999999999999</c:v>
                </c:pt>
                <c:pt idx="25346">
                  <c:v>1229.5999999999999</c:v>
                </c:pt>
                <c:pt idx="25347">
                  <c:v>1231.5999999999999</c:v>
                </c:pt>
                <c:pt idx="25348">
                  <c:v>1231.5999999999999</c:v>
                </c:pt>
                <c:pt idx="25349">
                  <c:v>1231.7</c:v>
                </c:pt>
                <c:pt idx="25350">
                  <c:v>1231.5</c:v>
                </c:pt>
                <c:pt idx="25351">
                  <c:v>1231.5</c:v>
                </c:pt>
                <c:pt idx="25352">
                  <c:v>1231.5</c:v>
                </c:pt>
                <c:pt idx="25353">
                  <c:v>1231.5</c:v>
                </c:pt>
                <c:pt idx="25354">
                  <c:v>1231.5</c:v>
                </c:pt>
                <c:pt idx="25355">
                  <c:v>1231.5</c:v>
                </c:pt>
                <c:pt idx="25356">
                  <c:v>1231.5</c:v>
                </c:pt>
                <c:pt idx="25357">
                  <c:v>1231.5</c:v>
                </c:pt>
                <c:pt idx="25358">
                  <c:v>1230.2</c:v>
                </c:pt>
                <c:pt idx="25359">
                  <c:v>1230.2</c:v>
                </c:pt>
                <c:pt idx="25360">
                  <c:v>1228.9000000000001</c:v>
                </c:pt>
                <c:pt idx="25361">
                  <c:v>1228.5</c:v>
                </c:pt>
                <c:pt idx="25362">
                  <c:v>1228.5</c:v>
                </c:pt>
                <c:pt idx="25363">
                  <c:v>1228.5</c:v>
                </c:pt>
                <c:pt idx="25364">
                  <c:v>1228.5</c:v>
                </c:pt>
                <c:pt idx="25365">
                  <c:v>1228.5</c:v>
                </c:pt>
                <c:pt idx="25366">
                  <c:v>1230.3</c:v>
                </c:pt>
                <c:pt idx="25367">
                  <c:v>1230.3</c:v>
                </c:pt>
                <c:pt idx="25368">
                  <c:v>1230.5999999999999</c:v>
                </c:pt>
                <c:pt idx="25369">
                  <c:v>1230.3</c:v>
                </c:pt>
                <c:pt idx="25370">
                  <c:v>1230.3</c:v>
                </c:pt>
                <c:pt idx="25371">
                  <c:v>1229.3</c:v>
                </c:pt>
                <c:pt idx="25372">
                  <c:v>1228.9000000000001</c:v>
                </c:pt>
                <c:pt idx="25373">
                  <c:v>1228.9000000000001</c:v>
                </c:pt>
                <c:pt idx="25374">
                  <c:v>1228.9000000000001</c:v>
                </c:pt>
                <c:pt idx="25375">
                  <c:v>1228.9000000000001</c:v>
                </c:pt>
                <c:pt idx="25376">
                  <c:v>1228.9000000000001</c:v>
                </c:pt>
                <c:pt idx="25377">
                  <c:v>1229.9000000000001</c:v>
                </c:pt>
                <c:pt idx="25378">
                  <c:v>1230.9000000000001</c:v>
                </c:pt>
                <c:pt idx="25379">
                  <c:v>1230.9000000000001</c:v>
                </c:pt>
                <c:pt idx="25380">
                  <c:v>1230.9000000000001</c:v>
                </c:pt>
                <c:pt idx="25381">
                  <c:v>1230.9000000000001</c:v>
                </c:pt>
                <c:pt idx="25382">
                  <c:v>1230.9000000000001</c:v>
                </c:pt>
                <c:pt idx="25383">
                  <c:v>1230.9000000000001</c:v>
                </c:pt>
                <c:pt idx="25384">
                  <c:v>1230.2</c:v>
                </c:pt>
                <c:pt idx="25385">
                  <c:v>1230.9000000000001</c:v>
                </c:pt>
                <c:pt idx="25386">
                  <c:v>1230.9000000000001</c:v>
                </c:pt>
                <c:pt idx="25387">
                  <c:v>1230.9000000000001</c:v>
                </c:pt>
                <c:pt idx="25388">
                  <c:v>1230.3</c:v>
                </c:pt>
                <c:pt idx="25389">
                  <c:v>1229.5999999999999</c:v>
                </c:pt>
                <c:pt idx="25390">
                  <c:v>1229.5999999999999</c:v>
                </c:pt>
                <c:pt idx="25391">
                  <c:v>1229.5999999999999</c:v>
                </c:pt>
                <c:pt idx="25392">
                  <c:v>1229.5999999999999</c:v>
                </c:pt>
                <c:pt idx="25393">
                  <c:v>1229.5999999999999</c:v>
                </c:pt>
                <c:pt idx="25394">
                  <c:v>1229.5999999999999</c:v>
                </c:pt>
                <c:pt idx="25395">
                  <c:v>1229.5999999999999</c:v>
                </c:pt>
                <c:pt idx="25396">
                  <c:v>1229.5999999999999</c:v>
                </c:pt>
                <c:pt idx="25397">
                  <c:v>1230.7</c:v>
                </c:pt>
                <c:pt idx="25398">
                  <c:v>1230.5999999999999</c:v>
                </c:pt>
                <c:pt idx="25399">
                  <c:v>1230.4000000000001</c:v>
                </c:pt>
                <c:pt idx="25400">
                  <c:v>1230.4000000000001</c:v>
                </c:pt>
                <c:pt idx="25401">
                  <c:v>1230.4000000000001</c:v>
                </c:pt>
                <c:pt idx="25402">
                  <c:v>1229.7</c:v>
                </c:pt>
                <c:pt idx="25403">
                  <c:v>1229.9000000000001</c:v>
                </c:pt>
                <c:pt idx="25404">
                  <c:v>1228.5999999999999</c:v>
                </c:pt>
                <c:pt idx="25405">
                  <c:v>1228.5999999999999</c:v>
                </c:pt>
                <c:pt idx="25406">
                  <c:v>1228.5999999999999</c:v>
                </c:pt>
                <c:pt idx="25407">
                  <c:v>1228.5999999999999</c:v>
                </c:pt>
                <c:pt idx="25408">
                  <c:v>1228.5999999999999</c:v>
                </c:pt>
                <c:pt idx="25409">
                  <c:v>1228.5999999999999</c:v>
                </c:pt>
                <c:pt idx="25410">
                  <c:v>1228.5999999999999</c:v>
                </c:pt>
                <c:pt idx="25411">
                  <c:v>1228.5999999999999</c:v>
                </c:pt>
                <c:pt idx="25412">
                  <c:v>1228.5999999999999</c:v>
                </c:pt>
                <c:pt idx="25413">
                  <c:v>1228.5999999999999</c:v>
                </c:pt>
                <c:pt idx="25414">
                  <c:v>1228.5999999999999</c:v>
                </c:pt>
                <c:pt idx="25415">
                  <c:v>1231</c:v>
                </c:pt>
                <c:pt idx="25416">
                  <c:v>1230.5999999999999</c:v>
                </c:pt>
                <c:pt idx="25417">
                  <c:v>1230.5999999999999</c:v>
                </c:pt>
                <c:pt idx="25418">
                  <c:v>1230.5999999999999</c:v>
                </c:pt>
                <c:pt idx="25419">
                  <c:v>1230.5999999999999</c:v>
                </c:pt>
                <c:pt idx="25420">
                  <c:v>1230.5999999999999</c:v>
                </c:pt>
                <c:pt idx="25421">
                  <c:v>1230.4000000000001</c:v>
                </c:pt>
                <c:pt idx="25422">
                  <c:v>1230.4000000000001</c:v>
                </c:pt>
                <c:pt idx="25423">
                  <c:v>1230</c:v>
                </c:pt>
                <c:pt idx="25424">
                  <c:v>1230</c:v>
                </c:pt>
                <c:pt idx="25425">
                  <c:v>1230</c:v>
                </c:pt>
                <c:pt idx="25426">
                  <c:v>1230</c:v>
                </c:pt>
                <c:pt idx="25427">
                  <c:v>1230</c:v>
                </c:pt>
                <c:pt idx="25428">
                  <c:v>1230</c:v>
                </c:pt>
                <c:pt idx="25429">
                  <c:v>1230</c:v>
                </c:pt>
                <c:pt idx="25430">
                  <c:v>1230</c:v>
                </c:pt>
                <c:pt idx="25431">
                  <c:v>1230</c:v>
                </c:pt>
                <c:pt idx="25432">
                  <c:v>1230</c:v>
                </c:pt>
                <c:pt idx="25433">
                  <c:v>1230</c:v>
                </c:pt>
                <c:pt idx="25434">
                  <c:v>1230</c:v>
                </c:pt>
                <c:pt idx="25435">
                  <c:v>1230</c:v>
                </c:pt>
                <c:pt idx="25436">
                  <c:v>1230</c:v>
                </c:pt>
                <c:pt idx="25437">
                  <c:v>1230</c:v>
                </c:pt>
                <c:pt idx="25438">
                  <c:v>1230</c:v>
                </c:pt>
                <c:pt idx="25439">
                  <c:v>1230</c:v>
                </c:pt>
                <c:pt idx="25440">
                  <c:v>1230</c:v>
                </c:pt>
                <c:pt idx="25441">
                  <c:v>1230</c:v>
                </c:pt>
                <c:pt idx="25442">
                  <c:v>1230</c:v>
                </c:pt>
                <c:pt idx="25443">
                  <c:v>1229</c:v>
                </c:pt>
                <c:pt idx="25444">
                  <c:v>1228.4000000000001</c:v>
                </c:pt>
                <c:pt idx="25445">
                  <c:v>1228.4000000000001</c:v>
                </c:pt>
                <c:pt idx="25446">
                  <c:v>1228.7</c:v>
                </c:pt>
                <c:pt idx="25447">
                  <c:v>1228.7</c:v>
                </c:pt>
                <c:pt idx="25448">
                  <c:v>1228.7</c:v>
                </c:pt>
                <c:pt idx="25449">
                  <c:v>1228.7</c:v>
                </c:pt>
                <c:pt idx="25450">
                  <c:v>1228.7</c:v>
                </c:pt>
                <c:pt idx="25451">
                  <c:v>1228.7</c:v>
                </c:pt>
                <c:pt idx="25452">
                  <c:v>1228.7</c:v>
                </c:pt>
                <c:pt idx="25453">
                  <c:v>1228.7</c:v>
                </c:pt>
                <c:pt idx="25454">
                  <c:v>1228.9000000000001</c:v>
                </c:pt>
                <c:pt idx="25455">
                  <c:v>1229</c:v>
                </c:pt>
                <c:pt idx="25456">
                  <c:v>1229</c:v>
                </c:pt>
                <c:pt idx="25457">
                  <c:v>1229</c:v>
                </c:pt>
                <c:pt idx="25458">
                  <c:v>1229</c:v>
                </c:pt>
                <c:pt idx="25459">
                  <c:v>1229</c:v>
                </c:pt>
                <c:pt idx="25460">
                  <c:v>1229</c:v>
                </c:pt>
                <c:pt idx="25461">
                  <c:v>1229</c:v>
                </c:pt>
                <c:pt idx="25462">
                  <c:v>1228.4000000000001</c:v>
                </c:pt>
                <c:pt idx="25463">
                  <c:v>1228.4000000000001</c:v>
                </c:pt>
                <c:pt idx="25464">
                  <c:v>1228.4000000000001</c:v>
                </c:pt>
                <c:pt idx="25465">
                  <c:v>1228.4000000000001</c:v>
                </c:pt>
                <c:pt idx="25466">
                  <c:v>1228.4000000000001</c:v>
                </c:pt>
                <c:pt idx="25467">
                  <c:v>1228.4000000000001</c:v>
                </c:pt>
                <c:pt idx="25468">
                  <c:v>1229.4000000000001</c:v>
                </c:pt>
                <c:pt idx="25469">
                  <c:v>1229.7</c:v>
                </c:pt>
                <c:pt idx="25470">
                  <c:v>1229.4000000000001</c:v>
                </c:pt>
                <c:pt idx="25471">
                  <c:v>1229.4000000000001</c:v>
                </c:pt>
                <c:pt idx="25472">
                  <c:v>1229.4000000000001</c:v>
                </c:pt>
                <c:pt idx="25473">
                  <c:v>1229.4000000000001</c:v>
                </c:pt>
                <c:pt idx="25474">
                  <c:v>1229.4000000000001</c:v>
                </c:pt>
                <c:pt idx="25475">
                  <c:v>1229.4000000000001</c:v>
                </c:pt>
                <c:pt idx="25476">
                  <c:v>1229.4000000000001</c:v>
                </c:pt>
                <c:pt idx="25477">
                  <c:v>1229.4000000000001</c:v>
                </c:pt>
                <c:pt idx="25478">
                  <c:v>1230.0999999999999</c:v>
                </c:pt>
                <c:pt idx="25479">
                  <c:v>1230</c:v>
                </c:pt>
                <c:pt idx="25480">
                  <c:v>1230</c:v>
                </c:pt>
                <c:pt idx="25481">
                  <c:v>1230</c:v>
                </c:pt>
                <c:pt idx="25482">
                  <c:v>1230</c:v>
                </c:pt>
                <c:pt idx="25483">
                  <c:v>1230</c:v>
                </c:pt>
                <c:pt idx="25484">
                  <c:v>1230</c:v>
                </c:pt>
                <c:pt idx="25485">
                  <c:v>1230</c:v>
                </c:pt>
                <c:pt idx="25486">
                  <c:v>1230</c:v>
                </c:pt>
                <c:pt idx="25487">
                  <c:v>1230</c:v>
                </c:pt>
                <c:pt idx="25488">
                  <c:v>1230</c:v>
                </c:pt>
                <c:pt idx="25489">
                  <c:v>1230</c:v>
                </c:pt>
                <c:pt idx="25490">
                  <c:v>1230</c:v>
                </c:pt>
                <c:pt idx="25491">
                  <c:v>1230</c:v>
                </c:pt>
                <c:pt idx="25492">
                  <c:v>1230</c:v>
                </c:pt>
                <c:pt idx="25493">
                  <c:v>1230</c:v>
                </c:pt>
                <c:pt idx="25494">
                  <c:v>1230</c:v>
                </c:pt>
                <c:pt idx="25495">
                  <c:v>1230</c:v>
                </c:pt>
                <c:pt idx="25496">
                  <c:v>1230</c:v>
                </c:pt>
                <c:pt idx="25497">
                  <c:v>1230</c:v>
                </c:pt>
                <c:pt idx="25498">
                  <c:v>1230</c:v>
                </c:pt>
                <c:pt idx="25499">
                  <c:v>1230</c:v>
                </c:pt>
                <c:pt idx="25500">
                  <c:v>1230</c:v>
                </c:pt>
                <c:pt idx="25501">
                  <c:v>1230</c:v>
                </c:pt>
                <c:pt idx="25502">
                  <c:v>1230</c:v>
                </c:pt>
                <c:pt idx="25503">
                  <c:v>1230</c:v>
                </c:pt>
                <c:pt idx="25504">
                  <c:v>1230</c:v>
                </c:pt>
                <c:pt idx="25505">
                  <c:v>1230</c:v>
                </c:pt>
                <c:pt idx="25506">
                  <c:v>1230</c:v>
                </c:pt>
                <c:pt idx="25507">
                  <c:v>1230</c:v>
                </c:pt>
                <c:pt idx="25508">
                  <c:v>1230</c:v>
                </c:pt>
                <c:pt idx="25509">
                  <c:v>1230</c:v>
                </c:pt>
                <c:pt idx="25510">
                  <c:v>1230</c:v>
                </c:pt>
                <c:pt idx="25511">
                  <c:v>1230.4000000000001</c:v>
                </c:pt>
                <c:pt idx="25512">
                  <c:v>1230.4000000000001</c:v>
                </c:pt>
                <c:pt idx="25513">
                  <c:v>1230.8</c:v>
                </c:pt>
                <c:pt idx="25514">
                  <c:v>1230.4000000000001</c:v>
                </c:pt>
                <c:pt idx="25515">
                  <c:v>1230.4000000000001</c:v>
                </c:pt>
                <c:pt idx="25516">
                  <c:v>1230.4000000000001</c:v>
                </c:pt>
                <c:pt idx="25517">
                  <c:v>1230.7</c:v>
                </c:pt>
                <c:pt idx="25518">
                  <c:v>1229</c:v>
                </c:pt>
                <c:pt idx="25519">
                  <c:v>1230.4000000000001</c:v>
                </c:pt>
                <c:pt idx="25520">
                  <c:v>1230.4000000000001</c:v>
                </c:pt>
                <c:pt idx="25521">
                  <c:v>1230.4000000000001</c:v>
                </c:pt>
                <c:pt idx="25522">
                  <c:v>1230.4000000000001</c:v>
                </c:pt>
                <c:pt idx="25523">
                  <c:v>1230.4000000000001</c:v>
                </c:pt>
                <c:pt idx="25524">
                  <c:v>1230.4000000000001</c:v>
                </c:pt>
                <c:pt idx="25525">
                  <c:v>1230.7</c:v>
                </c:pt>
                <c:pt idx="25526">
                  <c:v>1231</c:v>
                </c:pt>
                <c:pt idx="25527">
                  <c:v>1231.0999999999999</c:v>
                </c:pt>
                <c:pt idx="25528">
                  <c:v>1231</c:v>
                </c:pt>
                <c:pt idx="25529">
                  <c:v>1230.5999999999999</c:v>
                </c:pt>
                <c:pt idx="25530">
                  <c:v>1231.4000000000001</c:v>
                </c:pt>
                <c:pt idx="25531">
                  <c:v>1231.3</c:v>
                </c:pt>
                <c:pt idx="25532">
                  <c:v>1231.3</c:v>
                </c:pt>
                <c:pt idx="25533">
                  <c:v>1231.3</c:v>
                </c:pt>
                <c:pt idx="25534">
                  <c:v>1232</c:v>
                </c:pt>
                <c:pt idx="25535">
                  <c:v>1232.4000000000001</c:v>
                </c:pt>
                <c:pt idx="25536">
                  <c:v>1232.3</c:v>
                </c:pt>
                <c:pt idx="25537">
                  <c:v>1231.7</c:v>
                </c:pt>
                <c:pt idx="25538">
                  <c:v>1231.7</c:v>
                </c:pt>
                <c:pt idx="25539">
                  <c:v>1231.7</c:v>
                </c:pt>
                <c:pt idx="25540">
                  <c:v>1231.7</c:v>
                </c:pt>
                <c:pt idx="25541">
                  <c:v>1231.7</c:v>
                </c:pt>
                <c:pt idx="25542">
                  <c:v>1231.7</c:v>
                </c:pt>
                <c:pt idx="25543">
                  <c:v>1231.7</c:v>
                </c:pt>
                <c:pt idx="25544">
                  <c:v>1231.7</c:v>
                </c:pt>
                <c:pt idx="25545">
                  <c:v>1234.3</c:v>
                </c:pt>
                <c:pt idx="25546">
                  <c:v>1234.3</c:v>
                </c:pt>
                <c:pt idx="25547">
                  <c:v>1234.5999999999999</c:v>
                </c:pt>
                <c:pt idx="25548">
                  <c:v>1234.5999999999999</c:v>
                </c:pt>
                <c:pt idx="25549">
                  <c:v>1234.5999999999999</c:v>
                </c:pt>
                <c:pt idx="25550">
                  <c:v>1234.5999999999999</c:v>
                </c:pt>
                <c:pt idx="25551">
                  <c:v>1235.5999999999999</c:v>
                </c:pt>
                <c:pt idx="25552">
                  <c:v>1236.7</c:v>
                </c:pt>
                <c:pt idx="25553">
                  <c:v>1236.7</c:v>
                </c:pt>
                <c:pt idx="25554">
                  <c:v>1237.7</c:v>
                </c:pt>
                <c:pt idx="25555">
                  <c:v>1237.5999999999999</c:v>
                </c:pt>
                <c:pt idx="25556">
                  <c:v>1237.5999999999999</c:v>
                </c:pt>
                <c:pt idx="25557">
                  <c:v>1237.5999999999999</c:v>
                </c:pt>
                <c:pt idx="25558">
                  <c:v>1237.5999999999999</c:v>
                </c:pt>
                <c:pt idx="25559">
                  <c:v>1237.5999999999999</c:v>
                </c:pt>
                <c:pt idx="25560">
                  <c:v>1237.5999999999999</c:v>
                </c:pt>
                <c:pt idx="25561">
                  <c:v>1237.5999999999999</c:v>
                </c:pt>
                <c:pt idx="25562">
                  <c:v>1238</c:v>
                </c:pt>
                <c:pt idx="25563">
                  <c:v>1238</c:v>
                </c:pt>
                <c:pt idx="25564">
                  <c:v>1238.4000000000001</c:v>
                </c:pt>
                <c:pt idx="25565">
                  <c:v>1238.4000000000001</c:v>
                </c:pt>
                <c:pt idx="25566">
                  <c:v>1238.4000000000001</c:v>
                </c:pt>
                <c:pt idx="25567">
                  <c:v>1238.4000000000001</c:v>
                </c:pt>
                <c:pt idx="25568">
                  <c:v>1238.4000000000001</c:v>
                </c:pt>
                <c:pt idx="25569">
                  <c:v>1238.4000000000001</c:v>
                </c:pt>
                <c:pt idx="25570">
                  <c:v>1238.4000000000001</c:v>
                </c:pt>
                <c:pt idx="25571">
                  <c:v>1238.4000000000001</c:v>
                </c:pt>
                <c:pt idx="25572">
                  <c:v>1238.4000000000001</c:v>
                </c:pt>
                <c:pt idx="25573">
                  <c:v>1238.4000000000001</c:v>
                </c:pt>
                <c:pt idx="25574">
                  <c:v>1238.4000000000001</c:v>
                </c:pt>
                <c:pt idx="25575">
                  <c:v>1238.4000000000001</c:v>
                </c:pt>
                <c:pt idx="25576">
                  <c:v>1236.5999999999999</c:v>
                </c:pt>
                <c:pt idx="25577">
                  <c:v>1237</c:v>
                </c:pt>
                <c:pt idx="25578">
                  <c:v>1236.5999999999999</c:v>
                </c:pt>
                <c:pt idx="25579">
                  <c:v>1236.3</c:v>
                </c:pt>
                <c:pt idx="25580">
                  <c:v>1236.3</c:v>
                </c:pt>
                <c:pt idx="25581">
                  <c:v>1236.3</c:v>
                </c:pt>
                <c:pt idx="25582">
                  <c:v>1236.3</c:v>
                </c:pt>
                <c:pt idx="25583">
                  <c:v>1236.3</c:v>
                </c:pt>
                <c:pt idx="25584">
                  <c:v>1236.3</c:v>
                </c:pt>
                <c:pt idx="25585">
                  <c:v>1236.3</c:v>
                </c:pt>
                <c:pt idx="25586">
                  <c:v>1235.2</c:v>
                </c:pt>
                <c:pt idx="25587">
                  <c:v>1235.2</c:v>
                </c:pt>
                <c:pt idx="25588">
                  <c:v>1235.2</c:v>
                </c:pt>
                <c:pt idx="25589">
                  <c:v>1235.2</c:v>
                </c:pt>
                <c:pt idx="25590">
                  <c:v>1235.2</c:v>
                </c:pt>
                <c:pt idx="25591">
                  <c:v>1235.2</c:v>
                </c:pt>
                <c:pt idx="25592">
                  <c:v>1234.9000000000001</c:v>
                </c:pt>
                <c:pt idx="25593">
                  <c:v>1234.5999999999999</c:v>
                </c:pt>
                <c:pt idx="25594">
                  <c:v>1234.7</c:v>
                </c:pt>
                <c:pt idx="25595">
                  <c:v>1233.9000000000001</c:v>
                </c:pt>
                <c:pt idx="25596">
                  <c:v>1233.9000000000001</c:v>
                </c:pt>
                <c:pt idx="25597">
                  <c:v>1233.9000000000001</c:v>
                </c:pt>
                <c:pt idx="25598">
                  <c:v>1233.9000000000001</c:v>
                </c:pt>
                <c:pt idx="25599">
                  <c:v>1233.9000000000001</c:v>
                </c:pt>
                <c:pt idx="25600">
                  <c:v>1233.9000000000001</c:v>
                </c:pt>
                <c:pt idx="25601">
                  <c:v>1234.3</c:v>
                </c:pt>
                <c:pt idx="25602">
                  <c:v>1234.2</c:v>
                </c:pt>
                <c:pt idx="25603">
                  <c:v>1234.3</c:v>
                </c:pt>
                <c:pt idx="25604">
                  <c:v>1234.3</c:v>
                </c:pt>
                <c:pt idx="25605">
                  <c:v>1234.3</c:v>
                </c:pt>
                <c:pt idx="25606">
                  <c:v>1234.3</c:v>
                </c:pt>
                <c:pt idx="25607">
                  <c:v>1234.3</c:v>
                </c:pt>
                <c:pt idx="25608">
                  <c:v>1234.3</c:v>
                </c:pt>
                <c:pt idx="25609">
                  <c:v>1234.3</c:v>
                </c:pt>
                <c:pt idx="25610">
                  <c:v>1234.3</c:v>
                </c:pt>
                <c:pt idx="25611">
                  <c:v>1234.3</c:v>
                </c:pt>
                <c:pt idx="25612">
                  <c:v>1234.3</c:v>
                </c:pt>
                <c:pt idx="25613">
                  <c:v>1234.3</c:v>
                </c:pt>
                <c:pt idx="25614">
                  <c:v>1234.5999999999999</c:v>
                </c:pt>
                <c:pt idx="25615">
                  <c:v>1234.9000000000001</c:v>
                </c:pt>
                <c:pt idx="25616">
                  <c:v>1234.9000000000001</c:v>
                </c:pt>
                <c:pt idx="25617">
                  <c:v>1234.9000000000001</c:v>
                </c:pt>
                <c:pt idx="25618">
                  <c:v>1234.9000000000001</c:v>
                </c:pt>
                <c:pt idx="25619">
                  <c:v>1234.9000000000001</c:v>
                </c:pt>
                <c:pt idx="25620">
                  <c:v>1234.9000000000001</c:v>
                </c:pt>
                <c:pt idx="25621">
                  <c:v>1234.9000000000001</c:v>
                </c:pt>
                <c:pt idx="25622">
                  <c:v>1234.9000000000001</c:v>
                </c:pt>
                <c:pt idx="25623">
                  <c:v>1234.9000000000001</c:v>
                </c:pt>
                <c:pt idx="25624">
                  <c:v>1235.2</c:v>
                </c:pt>
                <c:pt idx="25625">
                  <c:v>1235.7</c:v>
                </c:pt>
                <c:pt idx="25626">
                  <c:v>1236</c:v>
                </c:pt>
                <c:pt idx="25627">
                  <c:v>1236</c:v>
                </c:pt>
                <c:pt idx="25628">
                  <c:v>1236</c:v>
                </c:pt>
                <c:pt idx="25629">
                  <c:v>1236</c:v>
                </c:pt>
                <c:pt idx="25630">
                  <c:v>1236</c:v>
                </c:pt>
                <c:pt idx="25631">
                  <c:v>1236</c:v>
                </c:pt>
                <c:pt idx="25632">
                  <c:v>1236</c:v>
                </c:pt>
                <c:pt idx="25633">
                  <c:v>1236</c:v>
                </c:pt>
                <c:pt idx="25634">
                  <c:v>1236</c:v>
                </c:pt>
                <c:pt idx="25635">
                  <c:v>1236</c:v>
                </c:pt>
                <c:pt idx="25636">
                  <c:v>1236.2</c:v>
                </c:pt>
                <c:pt idx="25637">
                  <c:v>1236.3</c:v>
                </c:pt>
                <c:pt idx="25638">
                  <c:v>1236</c:v>
                </c:pt>
                <c:pt idx="25639">
                  <c:v>1236.3</c:v>
                </c:pt>
                <c:pt idx="25640">
                  <c:v>1236.3</c:v>
                </c:pt>
                <c:pt idx="25641">
                  <c:v>1236.3</c:v>
                </c:pt>
                <c:pt idx="25642">
                  <c:v>1236.3</c:v>
                </c:pt>
                <c:pt idx="25643">
                  <c:v>1236.3</c:v>
                </c:pt>
                <c:pt idx="25644">
                  <c:v>1236.3</c:v>
                </c:pt>
                <c:pt idx="25645">
                  <c:v>1236.3</c:v>
                </c:pt>
                <c:pt idx="25646">
                  <c:v>1236.3</c:v>
                </c:pt>
                <c:pt idx="25647">
                  <c:v>1236.3</c:v>
                </c:pt>
                <c:pt idx="25648">
                  <c:v>1236.3</c:v>
                </c:pt>
                <c:pt idx="25649">
                  <c:v>1237.3</c:v>
                </c:pt>
                <c:pt idx="25650">
                  <c:v>1237.7</c:v>
                </c:pt>
                <c:pt idx="25651">
                  <c:v>1237.5999999999999</c:v>
                </c:pt>
                <c:pt idx="25652">
                  <c:v>1238</c:v>
                </c:pt>
                <c:pt idx="25653">
                  <c:v>1237.2</c:v>
                </c:pt>
                <c:pt idx="25654">
                  <c:v>1237.2</c:v>
                </c:pt>
                <c:pt idx="25655">
                  <c:v>1237.2</c:v>
                </c:pt>
                <c:pt idx="25656">
                  <c:v>1237.2</c:v>
                </c:pt>
                <c:pt idx="25657">
                  <c:v>1237.2</c:v>
                </c:pt>
                <c:pt idx="25658">
                  <c:v>1237.2</c:v>
                </c:pt>
                <c:pt idx="25659">
                  <c:v>1238.9000000000001</c:v>
                </c:pt>
                <c:pt idx="25660">
                  <c:v>1239</c:v>
                </c:pt>
                <c:pt idx="25661">
                  <c:v>1238.9000000000001</c:v>
                </c:pt>
                <c:pt idx="25662">
                  <c:v>1238.9000000000001</c:v>
                </c:pt>
                <c:pt idx="25663">
                  <c:v>1238.9000000000001</c:v>
                </c:pt>
                <c:pt idx="25664">
                  <c:v>1238.9000000000001</c:v>
                </c:pt>
                <c:pt idx="25665">
                  <c:v>1238.9000000000001</c:v>
                </c:pt>
                <c:pt idx="25666">
                  <c:v>1238.9000000000001</c:v>
                </c:pt>
                <c:pt idx="25667">
                  <c:v>1238.9000000000001</c:v>
                </c:pt>
                <c:pt idx="25668">
                  <c:v>1238.5999999999999</c:v>
                </c:pt>
                <c:pt idx="25669">
                  <c:v>1238.5999999999999</c:v>
                </c:pt>
                <c:pt idx="25670">
                  <c:v>1238.5999999999999</c:v>
                </c:pt>
                <c:pt idx="25671">
                  <c:v>1238.5999999999999</c:v>
                </c:pt>
                <c:pt idx="25672">
                  <c:v>1239</c:v>
                </c:pt>
                <c:pt idx="25673">
                  <c:v>1238.9000000000001</c:v>
                </c:pt>
                <c:pt idx="25674">
                  <c:v>1238.9000000000001</c:v>
                </c:pt>
                <c:pt idx="25675">
                  <c:v>1238.5999999999999</c:v>
                </c:pt>
                <c:pt idx="25676">
                  <c:v>1238.5999999999999</c:v>
                </c:pt>
                <c:pt idx="25677">
                  <c:v>1238.5999999999999</c:v>
                </c:pt>
                <c:pt idx="25678">
                  <c:v>1238.5999999999999</c:v>
                </c:pt>
                <c:pt idx="25679">
                  <c:v>1238.5999999999999</c:v>
                </c:pt>
                <c:pt idx="25680">
                  <c:v>1238.5999999999999</c:v>
                </c:pt>
                <c:pt idx="25681">
                  <c:v>1238.5999999999999</c:v>
                </c:pt>
                <c:pt idx="25682">
                  <c:v>1238.5999999999999</c:v>
                </c:pt>
                <c:pt idx="25683">
                  <c:v>1238.5999999999999</c:v>
                </c:pt>
                <c:pt idx="25684">
                  <c:v>1238.5999999999999</c:v>
                </c:pt>
                <c:pt idx="25685">
                  <c:v>1238.5999999999999</c:v>
                </c:pt>
                <c:pt idx="25686">
                  <c:v>1238.5999999999999</c:v>
                </c:pt>
                <c:pt idx="25687">
                  <c:v>1238.5999999999999</c:v>
                </c:pt>
                <c:pt idx="25688">
                  <c:v>1238.5999999999999</c:v>
                </c:pt>
                <c:pt idx="25689">
                  <c:v>1238.5999999999999</c:v>
                </c:pt>
                <c:pt idx="25690">
                  <c:v>1238.5999999999999</c:v>
                </c:pt>
                <c:pt idx="25691">
                  <c:v>1238.5999999999999</c:v>
                </c:pt>
                <c:pt idx="25692">
                  <c:v>1238.5999999999999</c:v>
                </c:pt>
                <c:pt idx="25693">
                  <c:v>1238.5999999999999</c:v>
                </c:pt>
                <c:pt idx="25694">
                  <c:v>1238.5999999999999</c:v>
                </c:pt>
                <c:pt idx="25695">
                  <c:v>1238.5999999999999</c:v>
                </c:pt>
                <c:pt idx="25696">
                  <c:v>1238.5999999999999</c:v>
                </c:pt>
                <c:pt idx="25697">
                  <c:v>1238.5999999999999</c:v>
                </c:pt>
                <c:pt idx="25698">
                  <c:v>1240.3</c:v>
                </c:pt>
                <c:pt idx="25699">
                  <c:v>1239.9000000000001</c:v>
                </c:pt>
                <c:pt idx="25700">
                  <c:v>1239.9000000000001</c:v>
                </c:pt>
                <c:pt idx="25701">
                  <c:v>1239.9000000000001</c:v>
                </c:pt>
                <c:pt idx="25702">
                  <c:v>1239.9000000000001</c:v>
                </c:pt>
                <c:pt idx="25703">
                  <c:v>1240.2</c:v>
                </c:pt>
                <c:pt idx="25704">
                  <c:v>1240.2</c:v>
                </c:pt>
                <c:pt idx="25705">
                  <c:v>1240.2</c:v>
                </c:pt>
                <c:pt idx="25706">
                  <c:v>1240.2</c:v>
                </c:pt>
                <c:pt idx="25707">
                  <c:v>1240.2</c:v>
                </c:pt>
                <c:pt idx="25708">
                  <c:v>1240.2</c:v>
                </c:pt>
                <c:pt idx="25709">
                  <c:v>1240.2</c:v>
                </c:pt>
                <c:pt idx="25710">
                  <c:v>1240.2</c:v>
                </c:pt>
                <c:pt idx="25711">
                  <c:v>1240.2</c:v>
                </c:pt>
                <c:pt idx="25712">
                  <c:v>1240.2</c:v>
                </c:pt>
                <c:pt idx="25713">
                  <c:v>1240.2</c:v>
                </c:pt>
                <c:pt idx="25714">
                  <c:v>1240.2</c:v>
                </c:pt>
                <c:pt idx="25715">
                  <c:v>1240.2</c:v>
                </c:pt>
                <c:pt idx="25716">
                  <c:v>1240.2</c:v>
                </c:pt>
                <c:pt idx="25717">
                  <c:v>1240.2</c:v>
                </c:pt>
                <c:pt idx="25718">
                  <c:v>1240.2</c:v>
                </c:pt>
                <c:pt idx="25719">
                  <c:v>1240.2</c:v>
                </c:pt>
                <c:pt idx="25720">
                  <c:v>1240.2</c:v>
                </c:pt>
                <c:pt idx="25721">
                  <c:v>1240.2</c:v>
                </c:pt>
                <c:pt idx="25722">
                  <c:v>1240.2</c:v>
                </c:pt>
                <c:pt idx="25723">
                  <c:v>1240.2</c:v>
                </c:pt>
                <c:pt idx="25724">
                  <c:v>1243.4000000000001</c:v>
                </c:pt>
                <c:pt idx="25725">
                  <c:v>1243.3</c:v>
                </c:pt>
                <c:pt idx="25726">
                  <c:v>1243.7</c:v>
                </c:pt>
                <c:pt idx="25727">
                  <c:v>1243.7</c:v>
                </c:pt>
                <c:pt idx="25728">
                  <c:v>1243.7</c:v>
                </c:pt>
                <c:pt idx="25729">
                  <c:v>1243.0999999999999</c:v>
                </c:pt>
                <c:pt idx="25730">
                  <c:v>1243</c:v>
                </c:pt>
                <c:pt idx="25731">
                  <c:v>1243</c:v>
                </c:pt>
                <c:pt idx="25732">
                  <c:v>1243</c:v>
                </c:pt>
                <c:pt idx="25733">
                  <c:v>1241.5999999999999</c:v>
                </c:pt>
                <c:pt idx="25734">
                  <c:v>1242</c:v>
                </c:pt>
                <c:pt idx="25735">
                  <c:v>1242</c:v>
                </c:pt>
                <c:pt idx="25736">
                  <c:v>1242</c:v>
                </c:pt>
                <c:pt idx="25737">
                  <c:v>1242</c:v>
                </c:pt>
                <c:pt idx="25738">
                  <c:v>1242</c:v>
                </c:pt>
                <c:pt idx="25739">
                  <c:v>1242</c:v>
                </c:pt>
                <c:pt idx="25740">
                  <c:v>1242</c:v>
                </c:pt>
                <c:pt idx="25741">
                  <c:v>1242</c:v>
                </c:pt>
                <c:pt idx="25742">
                  <c:v>1242</c:v>
                </c:pt>
                <c:pt idx="25743">
                  <c:v>1242</c:v>
                </c:pt>
                <c:pt idx="25744">
                  <c:v>1240.5999999999999</c:v>
                </c:pt>
                <c:pt idx="25745">
                  <c:v>1241</c:v>
                </c:pt>
                <c:pt idx="25746">
                  <c:v>1240.3</c:v>
                </c:pt>
                <c:pt idx="25747">
                  <c:v>1240</c:v>
                </c:pt>
                <c:pt idx="25748">
                  <c:v>1240</c:v>
                </c:pt>
                <c:pt idx="25749">
                  <c:v>1237.9000000000001</c:v>
                </c:pt>
                <c:pt idx="25750">
                  <c:v>1240</c:v>
                </c:pt>
                <c:pt idx="25751">
                  <c:v>1239.5999999999999</c:v>
                </c:pt>
                <c:pt idx="25752">
                  <c:v>1239.5999999999999</c:v>
                </c:pt>
                <c:pt idx="25753">
                  <c:v>1239.5999999999999</c:v>
                </c:pt>
                <c:pt idx="25754">
                  <c:v>1240.5999999999999</c:v>
                </c:pt>
                <c:pt idx="25755">
                  <c:v>1240.4000000000001</c:v>
                </c:pt>
                <c:pt idx="25756">
                  <c:v>1240.4000000000001</c:v>
                </c:pt>
                <c:pt idx="25757">
                  <c:v>1240.4000000000001</c:v>
                </c:pt>
                <c:pt idx="25758">
                  <c:v>1240.4000000000001</c:v>
                </c:pt>
                <c:pt idx="25759">
                  <c:v>1241</c:v>
                </c:pt>
                <c:pt idx="25760">
                  <c:v>1240.7</c:v>
                </c:pt>
                <c:pt idx="25761">
                  <c:v>1206.2</c:v>
                </c:pt>
                <c:pt idx="25762">
                  <c:v>1206.2</c:v>
                </c:pt>
                <c:pt idx="25763">
                  <c:v>1206.2</c:v>
                </c:pt>
                <c:pt idx="25764">
                  <c:v>1241.7</c:v>
                </c:pt>
                <c:pt idx="25765">
                  <c:v>1241.7</c:v>
                </c:pt>
                <c:pt idx="25766">
                  <c:v>1241.7</c:v>
                </c:pt>
                <c:pt idx="25767">
                  <c:v>1241.7</c:v>
                </c:pt>
                <c:pt idx="25768">
                  <c:v>1241.7</c:v>
                </c:pt>
                <c:pt idx="25769">
                  <c:v>1241.7</c:v>
                </c:pt>
                <c:pt idx="25770">
                  <c:v>1241.7</c:v>
                </c:pt>
                <c:pt idx="25771">
                  <c:v>1241.7</c:v>
                </c:pt>
                <c:pt idx="25772">
                  <c:v>1242.7</c:v>
                </c:pt>
                <c:pt idx="25773">
                  <c:v>1243.7</c:v>
                </c:pt>
                <c:pt idx="25774">
                  <c:v>1244</c:v>
                </c:pt>
                <c:pt idx="25775">
                  <c:v>1244</c:v>
                </c:pt>
                <c:pt idx="25776">
                  <c:v>1244</c:v>
                </c:pt>
                <c:pt idx="25777">
                  <c:v>1244</c:v>
                </c:pt>
                <c:pt idx="25778">
                  <c:v>1244</c:v>
                </c:pt>
                <c:pt idx="25779">
                  <c:v>1244</c:v>
                </c:pt>
                <c:pt idx="25780">
                  <c:v>1244</c:v>
                </c:pt>
                <c:pt idx="25781">
                  <c:v>1244.7</c:v>
                </c:pt>
                <c:pt idx="25782">
                  <c:v>1245.0999999999999</c:v>
                </c:pt>
                <c:pt idx="25783">
                  <c:v>1245.4000000000001</c:v>
                </c:pt>
                <c:pt idx="25784">
                  <c:v>1245.4000000000001</c:v>
                </c:pt>
                <c:pt idx="25785">
                  <c:v>1245.3</c:v>
                </c:pt>
                <c:pt idx="25786">
                  <c:v>1245.3</c:v>
                </c:pt>
                <c:pt idx="25787">
                  <c:v>1245.3</c:v>
                </c:pt>
                <c:pt idx="25788">
                  <c:v>1245.3</c:v>
                </c:pt>
                <c:pt idx="25789">
                  <c:v>1245.3</c:v>
                </c:pt>
                <c:pt idx="25790">
                  <c:v>1245.3</c:v>
                </c:pt>
                <c:pt idx="25791">
                  <c:v>1245.3</c:v>
                </c:pt>
                <c:pt idx="25792">
                  <c:v>1245.3</c:v>
                </c:pt>
                <c:pt idx="25793">
                  <c:v>1245.3</c:v>
                </c:pt>
                <c:pt idx="25794">
                  <c:v>1245.3</c:v>
                </c:pt>
                <c:pt idx="25795">
                  <c:v>1245.3</c:v>
                </c:pt>
                <c:pt idx="25796">
                  <c:v>1245.3</c:v>
                </c:pt>
                <c:pt idx="25797">
                  <c:v>1245.3</c:v>
                </c:pt>
                <c:pt idx="25798">
                  <c:v>1245.3</c:v>
                </c:pt>
                <c:pt idx="25799">
                  <c:v>1247</c:v>
                </c:pt>
                <c:pt idx="25800">
                  <c:v>1246.9000000000001</c:v>
                </c:pt>
                <c:pt idx="25801">
                  <c:v>1246.5999999999999</c:v>
                </c:pt>
                <c:pt idx="25802">
                  <c:v>1246.5999999999999</c:v>
                </c:pt>
                <c:pt idx="25803">
                  <c:v>1246.5999999999999</c:v>
                </c:pt>
                <c:pt idx="25804">
                  <c:v>1247</c:v>
                </c:pt>
                <c:pt idx="25805">
                  <c:v>1247.3</c:v>
                </c:pt>
                <c:pt idx="25806">
                  <c:v>1247</c:v>
                </c:pt>
                <c:pt idx="25807">
                  <c:v>1247.5999999999999</c:v>
                </c:pt>
                <c:pt idx="25808">
                  <c:v>1247.5999999999999</c:v>
                </c:pt>
                <c:pt idx="25809">
                  <c:v>1247.5999999999999</c:v>
                </c:pt>
                <c:pt idx="25810">
                  <c:v>1248.3</c:v>
                </c:pt>
                <c:pt idx="25811">
                  <c:v>1248.3</c:v>
                </c:pt>
                <c:pt idx="25812">
                  <c:v>1249.3</c:v>
                </c:pt>
                <c:pt idx="25813">
                  <c:v>1250</c:v>
                </c:pt>
                <c:pt idx="25814">
                  <c:v>1249.5999999999999</c:v>
                </c:pt>
                <c:pt idx="25815">
                  <c:v>1249.5999999999999</c:v>
                </c:pt>
                <c:pt idx="25816">
                  <c:v>1249.5999999999999</c:v>
                </c:pt>
                <c:pt idx="25817">
                  <c:v>1249.5999999999999</c:v>
                </c:pt>
                <c:pt idx="25818">
                  <c:v>1249.5999999999999</c:v>
                </c:pt>
                <c:pt idx="25819">
                  <c:v>1249.5999999999999</c:v>
                </c:pt>
                <c:pt idx="25820">
                  <c:v>1250.2</c:v>
                </c:pt>
                <c:pt idx="25821">
                  <c:v>1250.4000000000001</c:v>
                </c:pt>
                <c:pt idx="25822">
                  <c:v>1250.2</c:v>
                </c:pt>
                <c:pt idx="25823">
                  <c:v>1250.2</c:v>
                </c:pt>
                <c:pt idx="25824">
                  <c:v>1250.2</c:v>
                </c:pt>
                <c:pt idx="25825">
                  <c:v>1250.2</c:v>
                </c:pt>
                <c:pt idx="25826">
                  <c:v>1250.2</c:v>
                </c:pt>
                <c:pt idx="25827">
                  <c:v>1250.2</c:v>
                </c:pt>
                <c:pt idx="25828">
                  <c:v>1250.2</c:v>
                </c:pt>
                <c:pt idx="25829">
                  <c:v>1250.2</c:v>
                </c:pt>
                <c:pt idx="25830">
                  <c:v>1250.2</c:v>
                </c:pt>
                <c:pt idx="25831">
                  <c:v>1250.2</c:v>
                </c:pt>
                <c:pt idx="25832">
                  <c:v>1250.2</c:v>
                </c:pt>
                <c:pt idx="25833">
                  <c:v>1250.2</c:v>
                </c:pt>
                <c:pt idx="25834">
                  <c:v>1250.2</c:v>
                </c:pt>
                <c:pt idx="25835">
                  <c:v>1250.2</c:v>
                </c:pt>
                <c:pt idx="25836">
                  <c:v>1250.2</c:v>
                </c:pt>
                <c:pt idx="25837">
                  <c:v>1250.2</c:v>
                </c:pt>
                <c:pt idx="25838">
                  <c:v>1250.2</c:v>
                </c:pt>
                <c:pt idx="25839">
                  <c:v>1250.2</c:v>
                </c:pt>
                <c:pt idx="25840">
                  <c:v>1247.5</c:v>
                </c:pt>
                <c:pt idx="25841">
                  <c:v>1247.5</c:v>
                </c:pt>
                <c:pt idx="25842">
                  <c:v>1246.8</c:v>
                </c:pt>
                <c:pt idx="25843">
                  <c:v>1246.8</c:v>
                </c:pt>
                <c:pt idx="25844">
                  <c:v>1246.8</c:v>
                </c:pt>
                <c:pt idx="25845">
                  <c:v>1247.2</c:v>
                </c:pt>
                <c:pt idx="25846">
                  <c:v>1246.8</c:v>
                </c:pt>
                <c:pt idx="25847">
                  <c:v>1247.0999999999999</c:v>
                </c:pt>
                <c:pt idx="25848">
                  <c:v>1242</c:v>
                </c:pt>
                <c:pt idx="25849">
                  <c:v>1242</c:v>
                </c:pt>
                <c:pt idx="25850">
                  <c:v>1242</c:v>
                </c:pt>
                <c:pt idx="25851">
                  <c:v>1242</c:v>
                </c:pt>
                <c:pt idx="25852">
                  <c:v>1242</c:v>
                </c:pt>
                <c:pt idx="25853">
                  <c:v>1242</c:v>
                </c:pt>
                <c:pt idx="25854">
                  <c:v>1242</c:v>
                </c:pt>
                <c:pt idx="25855">
                  <c:v>1246.0999999999999</c:v>
                </c:pt>
                <c:pt idx="25856">
                  <c:v>1245.8</c:v>
                </c:pt>
                <c:pt idx="25857">
                  <c:v>1246.0999999999999</c:v>
                </c:pt>
                <c:pt idx="25858">
                  <c:v>1246.0999999999999</c:v>
                </c:pt>
                <c:pt idx="25859">
                  <c:v>1246.0999999999999</c:v>
                </c:pt>
                <c:pt idx="25860">
                  <c:v>1246.0999999999999</c:v>
                </c:pt>
                <c:pt idx="25861">
                  <c:v>1246.2</c:v>
                </c:pt>
                <c:pt idx="25862">
                  <c:v>1246.4000000000001</c:v>
                </c:pt>
                <c:pt idx="25863">
                  <c:v>1246</c:v>
                </c:pt>
                <c:pt idx="25864">
                  <c:v>1246.0999999999999</c:v>
                </c:pt>
                <c:pt idx="25865">
                  <c:v>1209.8</c:v>
                </c:pt>
                <c:pt idx="25866">
                  <c:v>1209.8</c:v>
                </c:pt>
                <c:pt idx="25867">
                  <c:v>1209.8</c:v>
                </c:pt>
                <c:pt idx="25868">
                  <c:v>1209.8</c:v>
                </c:pt>
                <c:pt idx="25869">
                  <c:v>1209.8</c:v>
                </c:pt>
                <c:pt idx="25870">
                  <c:v>1209.8</c:v>
                </c:pt>
                <c:pt idx="25871">
                  <c:v>1209.8</c:v>
                </c:pt>
                <c:pt idx="25872">
                  <c:v>1209.8</c:v>
                </c:pt>
                <c:pt idx="25873">
                  <c:v>1209.8</c:v>
                </c:pt>
                <c:pt idx="25874">
                  <c:v>1247.0999999999999</c:v>
                </c:pt>
                <c:pt idx="25875">
                  <c:v>1247.0999999999999</c:v>
                </c:pt>
                <c:pt idx="25876">
                  <c:v>1247.0999999999999</c:v>
                </c:pt>
                <c:pt idx="25877">
                  <c:v>1247.0999999999999</c:v>
                </c:pt>
                <c:pt idx="25878">
                  <c:v>1247.0999999999999</c:v>
                </c:pt>
                <c:pt idx="25879">
                  <c:v>1247.0999999999999</c:v>
                </c:pt>
                <c:pt idx="25880">
                  <c:v>1247.0999999999999</c:v>
                </c:pt>
                <c:pt idx="25881">
                  <c:v>1247.0999999999999</c:v>
                </c:pt>
                <c:pt idx="25882">
                  <c:v>1247.0999999999999</c:v>
                </c:pt>
                <c:pt idx="25883">
                  <c:v>1247.0999999999999</c:v>
                </c:pt>
                <c:pt idx="25884">
                  <c:v>1247.0999999999999</c:v>
                </c:pt>
                <c:pt idx="25885">
                  <c:v>1247.8</c:v>
                </c:pt>
                <c:pt idx="25886">
                  <c:v>1247.8</c:v>
                </c:pt>
                <c:pt idx="25887">
                  <c:v>1247.8</c:v>
                </c:pt>
                <c:pt idx="25888">
                  <c:v>1247.8</c:v>
                </c:pt>
                <c:pt idx="25889">
                  <c:v>1247.8</c:v>
                </c:pt>
                <c:pt idx="25890">
                  <c:v>1247.8</c:v>
                </c:pt>
                <c:pt idx="25891">
                  <c:v>1247.8</c:v>
                </c:pt>
                <c:pt idx="25892">
                  <c:v>1247.8</c:v>
                </c:pt>
                <c:pt idx="25893">
                  <c:v>1247.8</c:v>
                </c:pt>
                <c:pt idx="25894">
                  <c:v>1247.8</c:v>
                </c:pt>
                <c:pt idx="25895">
                  <c:v>1247.8</c:v>
                </c:pt>
                <c:pt idx="25896">
                  <c:v>1247.8</c:v>
                </c:pt>
                <c:pt idx="25897">
                  <c:v>1247.8</c:v>
                </c:pt>
                <c:pt idx="25898">
                  <c:v>1247.8</c:v>
                </c:pt>
                <c:pt idx="25899">
                  <c:v>1247.8</c:v>
                </c:pt>
                <c:pt idx="25900">
                  <c:v>1247.8</c:v>
                </c:pt>
                <c:pt idx="25901">
                  <c:v>1247.8</c:v>
                </c:pt>
                <c:pt idx="25902">
                  <c:v>1247.8</c:v>
                </c:pt>
                <c:pt idx="25903">
                  <c:v>1247.8</c:v>
                </c:pt>
                <c:pt idx="25904">
                  <c:v>1247.8</c:v>
                </c:pt>
                <c:pt idx="25905">
                  <c:v>1247.8</c:v>
                </c:pt>
                <c:pt idx="25906">
                  <c:v>1247.8</c:v>
                </c:pt>
                <c:pt idx="25907">
                  <c:v>1247.8</c:v>
                </c:pt>
                <c:pt idx="25908">
                  <c:v>1247.8</c:v>
                </c:pt>
                <c:pt idx="25909">
                  <c:v>1247.8</c:v>
                </c:pt>
                <c:pt idx="25910">
                  <c:v>1248.4000000000001</c:v>
                </c:pt>
                <c:pt idx="25911">
                  <c:v>1248.4000000000001</c:v>
                </c:pt>
                <c:pt idx="25912">
                  <c:v>1248.0999999999999</c:v>
                </c:pt>
                <c:pt idx="25913">
                  <c:v>1248.0999999999999</c:v>
                </c:pt>
                <c:pt idx="25914">
                  <c:v>1248.0999999999999</c:v>
                </c:pt>
                <c:pt idx="25915">
                  <c:v>1248.0999999999999</c:v>
                </c:pt>
                <c:pt idx="25916">
                  <c:v>1248.0999999999999</c:v>
                </c:pt>
                <c:pt idx="25917">
                  <c:v>1248.0999999999999</c:v>
                </c:pt>
                <c:pt idx="25918">
                  <c:v>1248.0999999999999</c:v>
                </c:pt>
                <c:pt idx="25919">
                  <c:v>1248.4000000000001</c:v>
                </c:pt>
                <c:pt idx="25920">
                  <c:v>1248.7</c:v>
                </c:pt>
                <c:pt idx="25921">
                  <c:v>1248.7</c:v>
                </c:pt>
                <c:pt idx="25922">
                  <c:v>1249.0999999999999</c:v>
                </c:pt>
                <c:pt idx="25923">
                  <c:v>1248.4000000000001</c:v>
                </c:pt>
                <c:pt idx="25924">
                  <c:v>1248.4000000000001</c:v>
                </c:pt>
                <c:pt idx="25925">
                  <c:v>1248.4000000000001</c:v>
                </c:pt>
                <c:pt idx="25926">
                  <c:v>1248.4000000000001</c:v>
                </c:pt>
                <c:pt idx="25927">
                  <c:v>1248.4000000000001</c:v>
                </c:pt>
                <c:pt idx="25928">
                  <c:v>1248.4000000000001</c:v>
                </c:pt>
                <c:pt idx="25929">
                  <c:v>1248.4000000000001</c:v>
                </c:pt>
                <c:pt idx="25930">
                  <c:v>1248.4000000000001</c:v>
                </c:pt>
                <c:pt idx="25931">
                  <c:v>1248.4000000000001</c:v>
                </c:pt>
                <c:pt idx="25932">
                  <c:v>1248.4000000000001</c:v>
                </c:pt>
                <c:pt idx="25933">
                  <c:v>1248.4000000000001</c:v>
                </c:pt>
                <c:pt idx="25934">
                  <c:v>1248.4000000000001</c:v>
                </c:pt>
                <c:pt idx="25935">
                  <c:v>1248.4000000000001</c:v>
                </c:pt>
                <c:pt idx="25936">
                  <c:v>1248.4000000000001</c:v>
                </c:pt>
                <c:pt idx="25937">
                  <c:v>1248.4000000000001</c:v>
                </c:pt>
                <c:pt idx="25938">
                  <c:v>1248.4000000000001</c:v>
                </c:pt>
                <c:pt idx="25939">
                  <c:v>1248.4000000000001</c:v>
                </c:pt>
                <c:pt idx="25940">
                  <c:v>1248.4000000000001</c:v>
                </c:pt>
                <c:pt idx="25941">
                  <c:v>1248.4000000000001</c:v>
                </c:pt>
                <c:pt idx="25942">
                  <c:v>1248.4000000000001</c:v>
                </c:pt>
                <c:pt idx="25943">
                  <c:v>1248.4000000000001</c:v>
                </c:pt>
                <c:pt idx="25944">
                  <c:v>1248.4000000000001</c:v>
                </c:pt>
                <c:pt idx="25945">
                  <c:v>1248.4000000000001</c:v>
                </c:pt>
                <c:pt idx="25946">
                  <c:v>1248.4000000000001</c:v>
                </c:pt>
                <c:pt idx="25947">
                  <c:v>1248.4000000000001</c:v>
                </c:pt>
                <c:pt idx="25948">
                  <c:v>1248.4000000000001</c:v>
                </c:pt>
                <c:pt idx="25949">
                  <c:v>1247.7</c:v>
                </c:pt>
                <c:pt idx="25950">
                  <c:v>1248</c:v>
                </c:pt>
                <c:pt idx="25951">
                  <c:v>1248</c:v>
                </c:pt>
                <c:pt idx="25952">
                  <c:v>1248</c:v>
                </c:pt>
                <c:pt idx="25953">
                  <c:v>1247.3</c:v>
                </c:pt>
                <c:pt idx="25954">
                  <c:v>1247.3</c:v>
                </c:pt>
                <c:pt idx="25955">
                  <c:v>1247</c:v>
                </c:pt>
                <c:pt idx="25956">
                  <c:v>1247</c:v>
                </c:pt>
                <c:pt idx="25957">
                  <c:v>1247</c:v>
                </c:pt>
                <c:pt idx="25958">
                  <c:v>1246.7</c:v>
                </c:pt>
                <c:pt idx="25959">
                  <c:v>1246.3</c:v>
                </c:pt>
                <c:pt idx="25960">
                  <c:v>1246.3</c:v>
                </c:pt>
                <c:pt idx="25961">
                  <c:v>1246.3</c:v>
                </c:pt>
                <c:pt idx="25962">
                  <c:v>1246.3</c:v>
                </c:pt>
                <c:pt idx="25963">
                  <c:v>1246.3</c:v>
                </c:pt>
                <c:pt idx="25964">
                  <c:v>1246.3</c:v>
                </c:pt>
                <c:pt idx="25965">
                  <c:v>1246.3</c:v>
                </c:pt>
                <c:pt idx="25966">
                  <c:v>1246.3</c:v>
                </c:pt>
                <c:pt idx="25967">
                  <c:v>1246.3</c:v>
                </c:pt>
                <c:pt idx="25968">
                  <c:v>1245.7</c:v>
                </c:pt>
                <c:pt idx="25969">
                  <c:v>1245.7</c:v>
                </c:pt>
                <c:pt idx="25970">
                  <c:v>1245.7</c:v>
                </c:pt>
                <c:pt idx="25971">
                  <c:v>1245.5999999999999</c:v>
                </c:pt>
                <c:pt idx="25972">
                  <c:v>1245.3</c:v>
                </c:pt>
                <c:pt idx="25973">
                  <c:v>1245.3</c:v>
                </c:pt>
                <c:pt idx="25974">
                  <c:v>1245.3</c:v>
                </c:pt>
                <c:pt idx="25975">
                  <c:v>1245.3</c:v>
                </c:pt>
                <c:pt idx="25976">
                  <c:v>1245.3</c:v>
                </c:pt>
                <c:pt idx="25977">
                  <c:v>1245.3</c:v>
                </c:pt>
                <c:pt idx="25978">
                  <c:v>1245.3</c:v>
                </c:pt>
                <c:pt idx="25979">
                  <c:v>1245.3</c:v>
                </c:pt>
                <c:pt idx="25980">
                  <c:v>1245.3</c:v>
                </c:pt>
                <c:pt idx="25981">
                  <c:v>1245.3</c:v>
                </c:pt>
                <c:pt idx="25982">
                  <c:v>1245.3</c:v>
                </c:pt>
                <c:pt idx="25983">
                  <c:v>1245.3</c:v>
                </c:pt>
                <c:pt idx="25984">
                  <c:v>1245.3</c:v>
                </c:pt>
                <c:pt idx="25985">
                  <c:v>1245.7</c:v>
                </c:pt>
                <c:pt idx="25986">
                  <c:v>1245.7</c:v>
                </c:pt>
                <c:pt idx="25987">
                  <c:v>1245.7</c:v>
                </c:pt>
                <c:pt idx="25988">
                  <c:v>1244.5999999999999</c:v>
                </c:pt>
                <c:pt idx="25989">
                  <c:v>1244.5999999999999</c:v>
                </c:pt>
                <c:pt idx="25990">
                  <c:v>1244.5999999999999</c:v>
                </c:pt>
                <c:pt idx="25991">
                  <c:v>1244.5999999999999</c:v>
                </c:pt>
                <c:pt idx="25992">
                  <c:v>1244.5999999999999</c:v>
                </c:pt>
                <c:pt idx="25993">
                  <c:v>1244.5999999999999</c:v>
                </c:pt>
                <c:pt idx="25994">
                  <c:v>1244.5999999999999</c:v>
                </c:pt>
                <c:pt idx="25995">
                  <c:v>1244.5999999999999</c:v>
                </c:pt>
                <c:pt idx="25996">
                  <c:v>1244.5999999999999</c:v>
                </c:pt>
                <c:pt idx="25997">
                  <c:v>1244.5999999999999</c:v>
                </c:pt>
                <c:pt idx="25998">
                  <c:v>1244.5999999999999</c:v>
                </c:pt>
                <c:pt idx="25999">
                  <c:v>1244.5999999999999</c:v>
                </c:pt>
                <c:pt idx="26000">
                  <c:v>1244.5999999999999</c:v>
                </c:pt>
                <c:pt idx="26001">
                  <c:v>1244.5999999999999</c:v>
                </c:pt>
                <c:pt idx="26002">
                  <c:v>1244.5999999999999</c:v>
                </c:pt>
                <c:pt idx="26003">
                  <c:v>1246</c:v>
                </c:pt>
                <c:pt idx="26004">
                  <c:v>1246</c:v>
                </c:pt>
                <c:pt idx="26005">
                  <c:v>1246</c:v>
                </c:pt>
                <c:pt idx="26006">
                  <c:v>1246</c:v>
                </c:pt>
                <c:pt idx="26007">
                  <c:v>1246</c:v>
                </c:pt>
                <c:pt idx="26008">
                  <c:v>1246</c:v>
                </c:pt>
                <c:pt idx="26009">
                  <c:v>1246</c:v>
                </c:pt>
                <c:pt idx="26010">
                  <c:v>1246</c:v>
                </c:pt>
                <c:pt idx="26011">
                  <c:v>1246</c:v>
                </c:pt>
                <c:pt idx="26012">
                  <c:v>1246.3</c:v>
                </c:pt>
                <c:pt idx="26013">
                  <c:v>1246.3</c:v>
                </c:pt>
                <c:pt idx="26014">
                  <c:v>1246.3</c:v>
                </c:pt>
                <c:pt idx="26015">
                  <c:v>1246.3</c:v>
                </c:pt>
                <c:pt idx="26016">
                  <c:v>1246.4000000000001</c:v>
                </c:pt>
                <c:pt idx="26017">
                  <c:v>1246.3</c:v>
                </c:pt>
                <c:pt idx="26018">
                  <c:v>1245.9000000000001</c:v>
                </c:pt>
                <c:pt idx="26019">
                  <c:v>1245.9000000000001</c:v>
                </c:pt>
                <c:pt idx="26020">
                  <c:v>1245.9000000000001</c:v>
                </c:pt>
                <c:pt idx="26021">
                  <c:v>1245.9000000000001</c:v>
                </c:pt>
                <c:pt idx="26022">
                  <c:v>1245.9000000000001</c:v>
                </c:pt>
                <c:pt idx="26023">
                  <c:v>1245.9000000000001</c:v>
                </c:pt>
                <c:pt idx="26024">
                  <c:v>1245.9000000000001</c:v>
                </c:pt>
                <c:pt idx="26025">
                  <c:v>1245.9000000000001</c:v>
                </c:pt>
                <c:pt idx="26026">
                  <c:v>1245.9000000000001</c:v>
                </c:pt>
                <c:pt idx="26027">
                  <c:v>1245.9000000000001</c:v>
                </c:pt>
                <c:pt idx="26028">
                  <c:v>1245.9000000000001</c:v>
                </c:pt>
                <c:pt idx="26029">
                  <c:v>1245.9000000000001</c:v>
                </c:pt>
                <c:pt idx="26030">
                  <c:v>1245.9000000000001</c:v>
                </c:pt>
                <c:pt idx="26031">
                  <c:v>1246</c:v>
                </c:pt>
                <c:pt idx="26032">
                  <c:v>1246</c:v>
                </c:pt>
                <c:pt idx="26033">
                  <c:v>1246</c:v>
                </c:pt>
                <c:pt idx="26034">
                  <c:v>1246</c:v>
                </c:pt>
                <c:pt idx="26035">
                  <c:v>1246</c:v>
                </c:pt>
                <c:pt idx="26036">
                  <c:v>1246</c:v>
                </c:pt>
                <c:pt idx="26037">
                  <c:v>1246</c:v>
                </c:pt>
                <c:pt idx="26038">
                  <c:v>1246</c:v>
                </c:pt>
                <c:pt idx="26039">
                  <c:v>1246</c:v>
                </c:pt>
                <c:pt idx="26040">
                  <c:v>1246</c:v>
                </c:pt>
                <c:pt idx="26041">
                  <c:v>1246</c:v>
                </c:pt>
                <c:pt idx="26042">
                  <c:v>1246</c:v>
                </c:pt>
                <c:pt idx="26043">
                  <c:v>1246</c:v>
                </c:pt>
                <c:pt idx="26044">
                  <c:v>1246</c:v>
                </c:pt>
                <c:pt idx="26045">
                  <c:v>1246</c:v>
                </c:pt>
                <c:pt idx="26046">
                  <c:v>1246</c:v>
                </c:pt>
                <c:pt idx="26047">
                  <c:v>1246</c:v>
                </c:pt>
                <c:pt idx="26048">
                  <c:v>1246</c:v>
                </c:pt>
                <c:pt idx="26049">
                  <c:v>1246</c:v>
                </c:pt>
                <c:pt idx="26050">
                  <c:v>1246</c:v>
                </c:pt>
                <c:pt idx="26051">
                  <c:v>1246</c:v>
                </c:pt>
                <c:pt idx="26052">
                  <c:v>1246.3</c:v>
                </c:pt>
                <c:pt idx="26053">
                  <c:v>1245.5999999999999</c:v>
                </c:pt>
                <c:pt idx="26054">
                  <c:v>1245.5999999999999</c:v>
                </c:pt>
                <c:pt idx="26055">
                  <c:v>1245.5999999999999</c:v>
                </c:pt>
                <c:pt idx="26056">
                  <c:v>1245.5999999999999</c:v>
                </c:pt>
                <c:pt idx="26057">
                  <c:v>1245.5999999999999</c:v>
                </c:pt>
                <c:pt idx="26058">
                  <c:v>1244.9000000000001</c:v>
                </c:pt>
                <c:pt idx="26059">
                  <c:v>1244.9000000000001</c:v>
                </c:pt>
                <c:pt idx="26060">
                  <c:v>1245.5999999999999</c:v>
                </c:pt>
                <c:pt idx="26061">
                  <c:v>1245.5999999999999</c:v>
                </c:pt>
                <c:pt idx="26062">
                  <c:v>1245.5999999999999</c:v>
                </c:pt>
                <c:pt idx="26063">
                  <c:v>1245.5999999999999</c:v>
                </c:pt>
                <c:pt idx="26064">
                  <c:v>1245.5999999999999</c:v>
                </c:pt>
                <c:pt idx="26065">
                  <c:v>1245.5999999999999</c:v>
                </c:pt>
                <c:pt idx="26066">
                  <c:v>1246</c:v>
                </c:pt>
                <c:pt idx="26067">
                  <c:v>1246.2</c:v>
                </c:pt>
                <c:pt idx="26068">
                  <c:v>1246.2</c:v>
                </c:pt>
                <c:pt idx="26069">
                  <c:v>1246.2</c:v>
                </c:pt>
                <c:pt idx="26070">
                  <c:v>1246</c:v>
                </c:pt>
                <c:pt idx="26071">
                  <c:v>1245.5999999999999</c:v>
                </c:pt>
                <c:pt idx="26072">
                  <c:v>1245.5999999999999</c:v>
                </c:pt>
                <c:pt idx="26073">
                  <c:v>1245.5999999999999</c:v>
                </c:pt>
                <c:pt idx="26074">
                  <c:v>1245.5999999999999</c:v>
                </c:pt>
                <c:pt idx="26075">
                  <c:v>1245.5999999999999</c:v>
                </c:pt>
                <c:pt idx="26076">
                  <c:v>1245.5999999999999</c:v>
                </c:pt>
                <c:pt idx="26077">
                  <c:v>1245.5999999999999</c:v>
                </c:pt>
                <c:pt idx="26078">
                  <c:v>1245.5999999999999</c:v>
                </c:pt>
                <c:pt idx="26079">
                  <c:v>1245.5999999999999</c:v>
                </c:pt>
                <c:pt idx="26080">
                  <c:v>1245.5999999999999</c:v>
                </c:pt>
                <c:pt idx="26081">
                  <c:v>1245.5999999999999</c:v>
                </c:pt>
                <c:pt idx="26082">
                  <c:v>1245.5999999999999</c:v>
                </c:pt>
                <c:pt idx="26083">
                  <c:v>1245.5999999999999</c:v>
                </c:pt>
                <c:pt idx="26084">
                  <c:v>1245.5999999999999</c:v>
                </c:pt>
                <c:pt idx="26085">
                  <c:v>1245.5999999999999</c:v>
                </c:pt>
                <c:pt idx="26086">
                  <c:v>1245.5999999999999</c:v>
                </c:pt>
                <c:pt idx="26087">
                  <c:v>1245.5999999999999</c:v>
                </c:pt>
                <c:pt idx="26088">
                  <c:v>1245.5999999999999</c:v>
                </c:pt>
                <c:pt idx="26089">
                  <c:v>1245.5999999999999</c:v>
                </c:pt>
                <c:pt idx="26090">
                  <c:v>1245.5999999999999</c:v>
                </c:pt>
                <c:pt idx="26091">
                  <c:v>1245.5999999999999</c:v>
                </c:pt>
                <c:pt idx="26092">
                  <c:v>1245.5999999999999</c:v>
                </c:pt>
                <c:pt idx="26093">
                  <c:v>1245.5999999999999</c:v>
                </c:pt>
                <c:pt idx="26094">
                  <c:v>1245.5999999999999</c:v>
                </c:pt>
                <c:pt idx="26095">
                  <c:v>1245.5999999999999</c:v>
                </c:pt>
                <c:pt idx="26096">
                  <c:v>1245.5999999999999</c:v>
                </c:pt>
                <c:pt idx="26097">
                  <c:v>1245.5999999999999</c:v>
                </c:pt>
                <c:pt idx="26098">
                  <c:v>1245.5999999999999</c:v>
                </c:pt>
                <c:pt idx="26099">
                  <c:v>1245.5999999999999</c:v>
                </c:pt>
                <c:pt idx="26100">
                  <c:v>1245.5999999999999</c:v>
                </c:pt>
                <c:pt idx="26101">
                  <c:v>1245.5999999999999</c:v>
                </c:pt>
                <c:pt idx="26102">
                  <c:v>1245.5999999999999</c:v>
                </c:pt>
                <c:pt idx="26103">
                  <c:v>1245.5999999999999</c:v>
                </c:pt>
                <c:pt idx="26104">
                  <c:v>1247</c:v>
                </c:pt>
                <c:pt idx="26105">
                  <c:v>1247.3</c:v>
                </c:pt>
                <c:pt idx="26106">
                  <c:v>1247.5999999999999</c:v>
                </c:pt>
                <c:pt idx="26107">
                  <c:v>1247.5999999999999</c:v>
                </c:pt>
                <c:pt idx="26108">
                  <c:v>1247.5999999999999</c:v>
                </c:pt>
                <c:pt idx="26109">
                  <c:v>1247.5999999999999</c:v>
                </c:pt>
                <c:pt idx="26110">
                  <c:v>1247.5999999999999</c:v>
                </c:pt>
                <c:pt idx="26111">
                  <c:v>1248</c:v>
                </c:pt>
                <c:pt idx="26112">
                  <c:v>1248</c:v>
                </c:pt>
                <c:pt idx="26113">
                  <c:v>1248</c:v>
                </c:pt>
                <c:pt idx="26114">
                  <c:v>1248</c:v>
                </c:pt>
                <c:pt idx="26115">
                  <c:v>1247.5999999999999</c:v>
                </c:pt>
                <c:pt idx="26116">
                  <c:v>1243.8</c:v>
                </c:pt>
                <c:pt idx="26117">
                  <c:v>1246.9000000000001</c:v>
                </c:pt>
                <c:pt idx="26118">
                  <c:v>1246.9000000000001</c:v>
                </c:pt>
                <c:pt idx="26119">
                  <c:v>1246.9000000000001</c:v>
                </c:pt>
                <c:pt idx="26120">
                  <c:v>1246.9000000000001</c:v>
                </c:pt>
                <c:pt idx="26121">
                  <c:v>1246.9000000000001</c:v>
                </c:pt>
                <c:pt idx="26122">
                  <c:v>1246.9000000000001</c:v>
                </c:pt>
                <c:pt idx="26123">
                  <c:v>1250.5</c:v>
                </c:pt>
                <c:pt idx="26124">
                  <c:v>1250.5</c:v>
                </c:pt>
                <c:pt idx="26125">
                  <c:v>1250.0999999999999</c:v>
                </c:pt>
                <c:pt idx="26126">
                  <c:v>1250.5</c:v>
                </c:pt>
                <c:pt idx="26127">
                  <c:v>1247.3</c:v>
                </c:pt>
                <c:pt idx="26128">
                  <c:v>1243.5</c:v>
                </c:pt>
                <c:pt idx="26129">
                  <c:v>1243.5</c:v>
                </c:pt>
                <c:pt idx="26130">
                  <c:v>1243.5</c:v>
                </c:pt>
                <c:pt idx="26131">
                  <c:v>1250.0999999999999</c:v>
                </c:pt>
                <c:pt idx="26132">
                  <c:v>1229.4000000000001</c:v>
                </c:pt>
                <c:pt idx="26133">
                  <c:v>1249.8</c:v>
                </c:pt>
                <c:pt idx="26134">
                  <c:v>1249.4000000000001</c:v>
                </c:pt>
                <c:pt idx="26135">
                  <c:v>1249.4000000000001</c:v>
                </c:pt>
                <c:pt idx="26136">
                  <c:v>1249.4000000000001</c:v>
                </c:pt>
                <c:pt idx="26137">
                  <c:v>1249.4000000000001</c:v>
                </c:pt>
                <c:pt idx="26138">
                  <c:v>1249.8</c:v>
                </c:pt>
                <c:pt idx="26139">
                  <c:v>1249.8</c:v>
                </c:pt>
                <c:pt idx="26140">
                  <c:v>1249.4000000000001</c:v>
                </c:pt>
                <c:pt idx="26141">
                  <c:v>1249.4000000000001</c:v>
                </c:pt>
                <c:pt idx="26142">
                  <c:v>1249.0999999999999</c:v>
                </c:pt>
                <c:pt idx="26143">
                  <c:v>1249.0999999999999</c:v>
                </c:pt>
                <c:pt idx="26144">
                  <c:v>1248.8</c:v>
                </c:pt>
                <c:pt idx="26145">
                  <c:v>1248.4000000000001</c:v>
                </c:pt>
                <c:pt idx="26146">
                  <c:v>1247.7</c:v>
                </c:pt>
                <c:pt idx="26147">
                  <c:v>1247.4000000000001</c:v>
                </c:pt>
                <c:pt idx="26148">
                  <c:v>1247.3</c:v>
                </c:pt>
                <c:pt idx="26149">
                  <c:v>1247</c:v>
                </c:pt>
                <c:pt idx="26150">
                  <c:v>1244.5999999999999</c:v>
                </c:pt>
                <c:pt idx="26151">
                  <c:v>1244.5999999999999</c:v>
                </c:pt>
                <c:pt idx="26152">
                  <c:v>1244.3</c:v>
                </c:pt>
                <c:pt idx="26153">
                  <c:v>1243.9000000000001</c:v>
                </c:pt>
                <c:pt idx="26154">
                  <c:v>1243.5999999999999</c:v>
                </c:pt>
                <c:pt idx="26155">
                  <c:v>1243.5999999999999</c:v>
                </c:pt>
                <c:pt idx="26156">
                  <c:v>1243.5999999999999</c:v>
                </c:pt>
                <c:pt idx="26157">
                  <c:v>1243.3</c:v>
                </c:pt>
                <c:pt idx="26158">
                  <c:v>1243.3</c:v>
                </c:pt>
                <c:pt idx="26159">
                  <c:v>1243.3</c:v>
                </c:pt>
                <c:pt idx="26160">
                  <c:v>1243.3</c:v>
                </c:pt>
                <c:pt idx="26161">
                  <c:v>1243.3</c:v>
                </c:pt>
                <c:pt idx="26162">
                  <c:v>1242.5999999999999</c:v>
                </c:pt>
                <c:pt idx="26163">
                  <c:v>1243</c:v>
                </c:pt>
                <c:pt idx="26164">
                  <c:v>1243</c:v>
                </c:pt>
                <c:pt idx="26165">
                  <c:v>1237.5</c:v>
                </c:pt>
                <c:pt idx="26166">
                  <c:v>1237.5</c:v>
                </c:pt>
                <c:pt idx="26167">
                  <c:v>1242.3</c:v>
                </c:pt>
                <c:pt idx="26168">
                  <c:v>1243</c:v>
                </c:pt>
                <c:pt idx="26169">
                  <c:v>1242.5999999999999</c:v>
                </c:pt>
                <c:pt idx="26170">
                  <c:v>1242.5999999999999</c:v>
                </c:pt>
                <c:pt idx="26171">
                  <c:v>1242.5999999999999</c:v>
                </c:pt>
                <c:pt idx="26172">
                  <c:v>1242.9000000000001</c:v>
                </c:pt>
                <c:pt idx="26173">
                  <c:v>1242.9000000000001</c:v>
                </c:pt>
                <c:pt idx="26174">
                  <c:v>1242.9000000000001</c:v>
                </c:pt>
                <c:pt idx="26175">
                  <c:v>1243.9000000000001</c:v>
                </c:pt>
                <c:pt idx="26176">
                  <c:v>1244.3</c:v>
                </c:pt>
                <c:pt idx="26177">
                  <c:v>1244.3</c:v>
                </c:pt>
                <c:pt idx="26178">
                  <c:v>1244.2</c:v>
                </c:pt>
                <c:pt idx="26179">
                  <c:v>1244.9000000000001</c:v>
                </c:pt>
                <c:pt idx="26180">
                  <c:v>1244.9000000000001</c:v>
                </c:pt>
                <c:pt idx="26181">
                  <c:v>1245.5</c:v>
                </c:pt>
                <c:pt idx="26182">
                  <c:v>1245.5999999999999</c:v>
                </c:pt>
                <c:pt idx="26183">
                  <c:v>1245.5999999999999</c:v>
                </c:pt>
                <c:pt idx="26184">
                  <c:v>1246</c:v>
                </c:pt>
                <c:pt idx="26185">
                  <c:v>1246</c:v>
                </c:pt>
                <c:pt idx="26186">
                  <c:v>1245.9000000000001</c:v>
                </c:pt>
                <c:pt idx="26187">
                  <c:v>1245.9000000000001</c:v>
                </c:pt>
                <c:pt idx="26188">
                  <c:v>1246.5999999999999</c:v>
                </c:pt>
                <c:pt idx="26189">
                  <c:v>1246.5999999999999</c:v>
                </c:pt>
                <c:pt idx="26190">
                  <c:v>1246.5999999999999</c:v>
                </c:pt>
                <c:pt idx="26191">
                  <c:v>1246.5999999999999</c:v>
                </c:pt>
                <c:pt idx="26192">
                  <c:v>1246.7</c:v>
                </c:pt>
                <c:pt idx="26193">
                  <c:v>1247</c:v>
                </c:pt>
                <c:pt idx="26194">
                  <c:v>1247</c:v>
                </c:pt>
                <c:pt idx="26195">
                  <c:v>1247</c:v>
                </c:pt>
                <c:pt idx="26196">
                  <c:v>1247</c:v>
                </c:pt>
                <c:pt idx="26197">
                  <c:v>1247.3</c:v>
                </c:pt>
                <c:pt idx="26198">
                  <c:v>1247</c:v>
                </c:pt>
                <c:pt idx="26199">
                  <c:v>1247.3</c:v>
                </c:pt>
                <c:pt idx="26200">
                  <c:v>1247.3</c:v>
                </c:pt>
                <c:pt idx="26201">
                  <c:v>1247.3</c:v>
                </c:pt>
                <c:pt idx="26202">
                  <c:v>1247.3</c:v>
                </c:pt>
                <c:pt idx="26203">
                  <c:v>1246.9000000000001</c:v>
                </c:pt>
                <c:pt idx="26204">
                  <c:v>1247.3</c:v>
                </c:pt>
                <c:pt idx="26205">
                  <c:v>1247.3</c:v>
                </c:pt>
                <c:pt idx="26206">
                  <c:v>1247.3</c:v>
                </c:pt>
                <c:pt idx="26207">
                  <c:v>1247.3</c:v>
                </c:pt>
                <c:pt idx="26208">
                  <c:v>1247.3</c:v>
                </c:pt>
                <c:pt idx="26209">
                  <c:v>1247.3</c:v>
                </c:pt>
                <c:pt idx="26210">
                  <c:v>1247</c:v>
                </c:pt>
                <c:pt idx="26211">
                  <c:v>1247</c:v>
                </c:pt>
                <c:pt idx="26212">
                  <c:v>1247</c:v>
                </c:pt>
                <c:pt idx="26213">
                  <c:v>1247</c:v>
                </c:pt>
                <c:pt idx="26214">
                  <c:v>1247</c:v>
                </c:pt>
                <c:pt idx="26215">
                  <c:v>1245.9000000000001</c:v>
                </c:pt>
                <c:pt idx="26216">
                  <c:v>1245.9000000000001</c:v>
                </c:pt>
                <c:pt idx="26217">
                  <c:v>1245.9000000000001</c:v>
                </c:pt>
                <c:pt idx="26218">
                  <c:v>1245.8</c:v>
                </c:pt>
                <c:pt idx="26219">
                  <c:v>1246.3</c:v>
                </c:pt>
                <c:pt idx="26220">
                  <c:v>1246</c:v>
                </c:pt>
                <c:pt idx="26221">
                  <c:v>1246</c:v>
                </c:pt>
                <c:pt idx="26222">
                  <c:v>1217.9000000000001</c:v>
                </c:pt>
                <c:pt idx="26223">
                  <c:v>1217.9000000000001</c:v>
                </c:pt>
                <c:pt idx="26224">
                  <c:v>1245.5999999999999</c:v>
                </c:pt>
                <c:pt idx="26225">
                  <c:v>1245.5999999999999</c:v>
                </c:pt>
                <c:pt idx="26226">
                  <c:v>1245.5999999999999</c:v>
                </c:pt>
                <c:pt idx="26227">
                  <c:v>1245.5999999999999</c:v>
                </c:pt>
                <c:pt idx="26228">
                  <c:v>1245.5999999999999</c:v>
                </c:pt>
                <c:pt idx="26229">
                  <c:v>1245.5999999999999</c:v>
                </c:pt>
                <c:pt idx="26230">
                  <c:v>1245.5999999999999</c:v>
                </c:pt>
                <c:pt idx="26231">
                  <c:v>1245.5999999999999</c:v>
                </c:pt>
                <c:pt idx="26232">
                  <c:v>1245.5999999999999</c:v>
                </c:pt>
                <c:pt idx="26233">
                  <c:v>1246</c:v>
                </c:pt>
                <c:pt idx="26234">
                  <c:v>1245.5999999999999</c:v>
                </c:pt>
                <c:pt idx="26235">
                  <c:v>1245.5999999999999</c:v>
                </c:pt>
                <c:pt idx="26236">
                  <c:v>1245.3</c:v>
                </c:pt>
                <c:pt idx="26237">
                  <c:v>1245.3</c:v>
                </c:pt>
                <c:pt idx="26238">
                  <c:v>1245.3</c:v>
                </c:pt>
                <c:pt idx="26239">
                  <c:v>1245.3</c:v>
                </c:pt>
                <c:pt idx="26240">
                  <c:v>1245.3</c:v>
                </c:pt>
                <c:pt idx="26241">
                  <c:v>1245.3</c:v>
                </c:pt>
                <c:pt idx="26242">
                  <c:v>1244.5999999999999</c:v>
                </c:pt>
                <c:pt idx="26243">
                  <c:v>1244.5999999999999</c:v>
                </c:pt>
                <c:pt idx="26244">
                  <c:v>1244.5999999999999</c:v>
                </c:pt>
                <c:pt idx="26245">
                  <c:v>1244.5999999999999</c:v>
                </c:pt>
                <c:pt idx="26246">
                  <c:v>1244.5999999999999</c:v>
                </c:pt>
                <c:pt idx="26247">
                  <c:v>1243.3</c:v>
                </c:pt>
                <c:pt idx="26248">
                  <c:v>1243.3</c:v>
                </c:pt>
                <c:pt idx="26249">
                  <c:v>1243.3</c:v>
                </c:pt>
                <c:pt idx="26250">
                  <c:v>1243.3</c:v>
                </c:pt>
                <c:pt idx="26251">
                  <c:v>1243.3</c:v>
                </c:pt>
                <c:pt idx="26252">
                  <c:v>1242.3</c:v>
                </c:pt>
                <c:pt idx="26253">
                  <c:v>1242.2</c:v>
                </c:pt>
                <c:pt idx="26254">
                  <c:v>1242.2</c:v>
                </c:pt>
                <c:pt idx="26255">
                  <c:v>1240.8</c:v>
                </c:pt>
                <c:pt idx="26256">
                  <c:v>1241.9000000000001</c:v>
                </c:pt>
                <c:pt idx="26257">
                  <c:v>1241.5999999999999</c:v>
                </c:pt>
                <c:pt idx="26258">
                  <c:v>1241.2</c:v>
                </c:pt>
                <c:pt idx="26259">
                  <c:v>1241.3</c:v>
                </c:pt>
                <c:pt idx="26260">
                  <c:v>1241.3</c:v>
                </c:pt>
                <c:pt idx="26261">
                  <c:v>1241.3</c:v>
                </c:pt>
                <c:pt idx="26262">
                  <c:v>1241.3</c:v>
                </c:pt>
                <c:pt idx="26263">
                  <c:v>1240.9000000000001</c:v>
                </c:pt>
                <c:pt idx="26264">
                  <c:v>1240.2</c:v>
                </c:pt>
                <c:pt idx="26265">
                  <c:v>1240.2</c:v>
                </c:pt>
                <c:pt idx="26266">
                  <c:v>1240.2</c:v>
                </c:pt>
                <c:pt idx="26267">
                  <c:v>1240.2</c:v>
                </c:pt>
                <c:pt idx="26268">
                  <c:v>1240.2</c:v>
                </c:pt>
                <c:pt idx="26269">
                  <c:v>1240.2</c:v>
                </c:pt>
                <c:pt idx="26270">
                  <c:v>1240.2</c:v>
                </c:pt>
                <c:pt idx="26271">
                  <c:v>1240.2</c:v>
                </c:pt>
                <c:pt idx="26272">
                  <c:v>1240.2</c:v>
                </c:pt>
                <c:pt idx="26273">
                  <c:v>1239.5999999999999</c:v>
                </c:pt>
                <c:pt idx="26274">
                  <c:v>1240</c:v>
                </c:pt>
                <c:pt idx="26275">
                  <c:v>1240</c:v>
                </c:pt>
                <c:pt idx="26276">
                  <c:v>1240</c:v>
                </c:pt>
                <c:pt idx="26277">
                  <c:v>1240</c:v>
                </c:pt>
                <c:pt idx="26278">
                  <c:v>1240</c:v>
                </c:pt>
                <c:pt idx="26279">
                  <c:v>1239.7</c:v>
                </c:pt>
                <c:pt idx="26280">
                  <c:v>1239.7</c:v>
                </c:pt>
                <c:pt idx="26281">
                  <c:v>1239.7</c:v>
                </c:pt>
                <c:pt idx="26282">
                  <c:v>1239.7</c:v>
                </c:pt>
                <c:pt idx="26283">
                  <c:v>1239.7</c:v>
                </c:pt>
                <c:pt idx="26284">
                  <c:v>1239.7</c:v>
                </c:pt>
                <c:pt idx="26285">
                  <c:v>1239.7</c:v>
                </c:pt>
                <c:pt idx="26286">
                  <c:v>1239.7</c:v>
                </c:pt>
                <c:pt idx="26287">
                  <c:v>1239.7</c:v>
                </c:pt>
                <c:pt idx="26288">
                  <c:v>1239.3</c:v>
                </c:pt>
                <c:pt idx="26289">
                  <c:v>1239.3</c:v>
                </c:pt>
                <c:pt idx="26290">
                  <c:v>1239.3</c:v>
                </c:pt>
                <c:pt idx="26291">
                  <c:v>1239.3</c:v>
                </c:pt>
                <c:pt idx="26292">
                  <c:v>1239.3</c:v>
                </c:pt>
                <c:pt idx="26293">
                  <c:v>1239.3</c:v>
                </c:pt>
                <c:pt idx="26294">
                  <c:v>1239.3</c:v>
                </c:pt>
                <c:pt idx="26295">
                  <c:v>1239.3</c:v>
                </c:pt>
                <c:pt idx="26296">
                  <c:v>1239.3</c:v>
                </c:pt>
                <c:pt idx="26297">
                  <c:v>1239.3</c:v>
                </c:pt>
                <c:pt idx="26298">
                  <c:v>1239.7</c:v>
                </c:pt>
                <c:pt idx="26299">
                  <c:v>1240</c:v>
                </c:pt>
                <c:pt idx="26300">
                  <c:v>1240</c:v>
                </c:pt>
                <c:pt idx="26301">
                  <c:v>1240</c:v>
                </c:pt>
                <c:pt idx="26302">
                  <c:v>1240</c:v>
                </c:pt>
                <c:pt idx="26303">
                  <c:v>1240</c:v>
                </c:pt>
                <c:pt idx="26304">
                  <c:v>1240</c:v>
                </c:pt>
                <c:pt idx="26305">
                  <c:v>1240.4000000000001</c:v>
                </c:pt>
                <c:pt idx="26306">
                  <c:v>1240.3</c:v>
                </c:pt>
                <c:pt idx="26307">
                  <c:v>1240.7</c:v>
                </c:pt>
                <c:pt idx="26308">
                  <c:v>1240.7</c:v>
                </c:pt>
                <c:pt idx="26309">
                  <c:v>1240.7</c:v>
                </c:pt>
                <c:pt idx="26310">
                  <c:v>1240.7</c:v>
                </c:pt>
                <c:pt idx="26311">
                  <c:v>1236.5999999999999</c:v>
                </c:pt>
                <c:pt idx="26312">
                  <c:v>1217.5999999999999</c:v>
                </c:pt>
                <c:pt idx="26313">
                  <c:v>1217.5999999999999</c:v>
                </c:pt>
                <c:pt idx="26314">
                  <c:v>1217.5999999999999</c:v>
                </c:pt>
                <c:pt idx="26315">
                  <c:v>1217.5999999999999</c:v>
                </c:pt>
                <c:pt idx="26316">
                  <c:v>1217.5999999999999</c:v>
                </c:pt>
                <c:pt idx="26317">
                  <c:v>1230.8</c:v>
                </c:pt>
                <c:pt idx="26318">
                  <c:v>1240.7</c:v>
                </c:pt>
                <c:pt idx="26319">
                  <c:v>1240.4000000000001</c:v>
                </c:pt>
                <c:pt idx="26320">
                  <c:v>1240.4000000000001</c:v>
                </c:pt>
                <c:pt idx="26321">
                  <c:v>1240.4000000000001</c:v>
                </c:pt>
                <c:pt idx="26322">
                  <c:v>1240.4000000000001</c:v>
                </c:pt>
                <c:pt idx="26323">
                  <c:v>1240.4000000000001</c:v>
                </c:pt>
                <c:pt idx="26324">
                  <c:v>1240.4000000000001</c:v>
                </c:pt>
                <c:pt idx="26325">
                  <c:v>1240</c:v>
                </c:pt>
                <c:pt idx="26326">
                  <c:v>1240</c:v>
                </c:pt>
                <c:pt idx="26327">
                  <c:v>1239.7</c:v>
                </c:pt>
                <c:pt idx="26328">
                  <c:v>1239.7</c:v>
                </c:pt>
                <c:pt idx="26329">
                  <c:v>1239.7</c:v>
                </c:pt>
                <c:pt idx="26330">
                  <c:v>1239.3</c:v>
                </c:pt>
                <c:pt idx="26331">
                  <c:v>1239.7</c:v>
                </c:pt>
                <c:pt idx="26332">
                  <c:v>1240</c:v>
                </c:pt>
                <c:pt idx="26333">
                  <c:v>1240</c:v>
                </c:pt>
                <c:pt idx="26334">
                  <c:v>1240</c:v>
                </c:pt>
                <c:pt idx="26335">
                  <c:v>1240.0999999999999</c:v>
                </c:pt>
                <c:pt idx="26336">
                  <c:v>1240.4000000000001</c:v>
                </c:pt>
                <c:pt idx="26337">
                  <c:v>1239.7</c:v>
                </c:pt>
                <c:pt idx="26338">
                  <c:v>1239.7</c:v>
                </c:pt>
                <c:pt idx="26339">
                  <c:v>1239.7</c:v>
                </c:pt>
                <c:pt idx="26340">
                  <c:v>1239.7</c:v>
                </c:pt>
                <c:pt idx="26341">
                  <c:v>1239.7</c:v>
                </c:pt>
                <c:pt idx="26342">
                  <c:v>1239.7</c:v>
                </c:pt>
                <c:pt idx="26343">
                  <c:v>1239.7</c:v>
                </c:pt>
                <c:pt idx="26344">
                  <c:v>1239.7</c:v>
                </c:pt>
                <c:pt idx="26345">
                  <c:v>1239.7</c:v>
                </c:pt>
                <c:pt idx="26346">
                  <c:v>1239.7</c:v>
                </c:pt>
                <c:pt idx="26347">
                  <c:v>1240.2</c:v>
                </c:pt>
                <c:pt idx="26348">
                  <c:v>1241.5</c:v>
                </c:pt>
                <c:pt idx="26349">
                  <c:v>1241.5</c:v>
                </c:pt>
                <c:pt idx="26350">
                  <c:v>1241.5</c:v>
                </c:pt>
                <c:pt idx="26351">
                  <c:v>1241.5</c:v>
                </c:pt>
                <c:pt idx="26352">
                  <c:v>1241.5</c:v>
                </c:pt>
                <c:pt idx="26353">
                  <c:v>1241.5</c:v>
                </c:pt>
                <c:pt idx="26354">
                  <c:v>1242.8</c:v>
                </c:pt>
                <c:pt idx="26355">
                  <c:v>1242.8</c:v>
                </c:pt>
                <c:pt idx="26356">
                  <c:v>1242.8</c:v>
                </c:pt>
                <c:pt idx="26357">
                  <c:v>1242.8</c:v>
                </c:pt>
                <c:pt idx="26358">
                  <c:v>1242.8</c:v>
                </c:pt>
                <c:pt idx="26359">
                  <c:v>1242.8</c:v>
                </c:pt>
                <c:pt idx="26360">
                  <c:v>1242.9000000000001</c:v>
                </c:pt>
                <c:pt idx="26361">
                  <c:v>1242.9000000000001</c:v>
                </c:pt>
                <c:pt idx="26362">
                  <c:v>1242.9000000000001</c:v>
                </c:pt>
                <c:pt idx="26363">
                  <c:v>1242.9000000000001</c:v>
                </c:pt>
                <c:pt idx="26364">
                  <c:v>1242.9000000000001</c:v>
                </c:pt>
                <c:pt idx="26365">
                  <c:v>1243.9000000000001</c:v>
                </c:pt>
                <c:pt idx="26366">
                  <c:v>1243.9000000000001</c:v>
                </c:pt>
                <c:pt idx="26367">
                  <c:v>1243.7</c:v>
                </c:pt>
                <c:pt idx="26368">
                  <c:v>1243.7</c:v>
                </c:pt>
                <c:pt idx="26369">
                  <c:v>1243.7</c:v>
                </c:pt>
                <c:pt idx="26370">
                  <c:v>1243.7</c:v>
                </c:pt>
                <c:pt idx="26371">
                  <c:v>1243.7</c:v>
                </c:pt>
                <c:pt idx="26372">
                  <c:v>1243.7</c:v>
                </c:pt>
                <c:pt idx="26373">
                  <c:v>1243.7</c:v>
                </c:pt>
                <c:pt idx="26374">
                  <c:v>1244</c:v>
                </c:pt>
                <c:pt idx="26375">
                  <c:v>1244.3</c:v>
                </c:pt>
                <c:pt idx="26376">
                  <c:v>1243.5999999999999</c:v>
                </c:pt>
                <c:pt idx="26377">
                  <c:v>1243.5999999999999</c:v>
                </c:pt>
                <c:pt idx="26378">
                  <c:v>1243.5999999999999</c:v>
                </c:pt>
                <c:pt idx="26379">
                  <c:v>1243.5999999999999</c:v>
                </c:pt>
                <c:pt idx="26380">
                  <c:v>1243.5999999999999</c:v>
                </c:pt>
                <c:pt idx="26381">
                  <c:v>1243.5999999999999</c:v>
                </c:pt>
                <c:pt idx="26382">
                  <c:v>1243.9000000000001</c:v>
                </c:pt>
                <c:pt idx="26383">
                  <c:v>1243.9000000000001</c:v>
                </c:pt>
                <c:pt idx="26384">
                  <c:v>1243.9000000000001</c:v>
                </c:pt>
                <c:pt idx="26385">
                  <c:v>1244.0999999999999</c:v>
                </c:pt>
                <c:pt idx="26386">
                  <c:v>1244.5</c:v>
                </c:pt>
                <c:pt idx="26387">
                  <c:v>1244.8</c:v>
                </c:pt>
                <c:pt idx="26388">
                  <c:v>1244.8</c:v>
                </c:pt>
                <c:pt idx="26389">
                  <c:v>1244.8</c:v>
                </c:pt>
                <c:pt idx="26390">
                  <c:v>1244.8</c:v>
                </c:pt>
                <c:pt idx="26391">
                  <c:v>1244.8</c:v>
                </c:pt>
                <c:pt idx="26392">
                  <c:v>1244.8</c:v>
                </c:pt>
                <c:pt idx="26393">
                  <c:v>1243.8</c:v>
                </c:pt>
                <c:pt idx="26394">
                  <c:v>1243.8</c:v>
                </c:pt>
                <c:pt idx="26395">
                  <c:v>1242.3</c:v>
                </c:pt>
                <c:pt idx="26396">
                  <c:v>1245.2</c:v>
                </c:pt>
                <c:pt idx="26397">
                  <c:v>1245.2</c:v>
                </c:pt>
                <c:pt idx="26398">
                  <c:v>1245.2</c:v>
                </c:pt>
                <c:pt idx="26399">
                  <c:v>1245.2</c:v>
                </c:pt>
                <c:pt idx="26400">
                  <c:v>1245.2</c:v>
                </c:pt>
                <c:pt idx="26401">
                  <c:v>1245.3</c:v>
                </c:pt>
                <c:pt idx="26402">
                  <c:v>1245.5</c:v>
                </c:pt>
                <c:pt idx="26403">
                  <c:v>1245.5</c:v>
                </c:pt>
                <c:pt idx="26404">
                  <c:v>1245.5</c:v>
                </c:pt>
                <c:pt idx="26405">
                  <c:v>1245.5</c:v>
                </c:pt>
                <c:pt idx="26406">
                  <c:v>1245.5</c:v>
                </c:pt>
                <c:pt idx="26407">
                  <c:v>1245.5</c:v>
                </c:pt>
                <c:pt idx="26408">
                  <c:v>1245.5</c:v>
                </c:pt>
                <c:pt idx="26409">
                  <c:v>1245.5</c:v>
                </c:pt>
                <c:pt idx="26410">
                  <c:v>1245.5</c:v>
                </c:pt>
                <c:pt idx="26411">
                  <c:v>1245.5</c:v>
                </c:pt>
                <c:pt idx="26412">
                  <c:v>1246.5</c:v>
                </c:pt>
                <c:pt idx="26413">
                  <c:v>1246.0999999999999</c:v>
                </c:pt>
                <c:pt idx="26414">
                  <c:v>1246.8</c:v>
                </c:pt>
                <c:pt idx="26415">
                  <c:v>1246.8</c:v>
                </c:pt>
                <c:pt idx="26416">
                  <c:v>1246.8</c:v>
                </c:pt>
                <c:pt idx="26417">
                  <c:v>1246.8</c:v>
                </c:pt>
                <c:pt idx="26418">
                  <c:v>1246.8</c:v>
                </c:pt>
                <c:pt idx="26419">
                  <c:v>1246.8</c:v>
                </c:pt>
                <c:pt idx="26420">
                  <c:v>1246.8</c:v>
                </c:pt>
                <c:pt idx="26421">
                  <c:v>1227.5</c:v>
                </c:pt>
                <c:pt idx="26422">
                  <c:v>1247.5</c:v>
                </c:pt>
                <c:pt idx="26423">
                  <c:v>1247.5</c:v>
                </c:pt>
                <c:pt idx="26424">
                  <c:v>1247.5</c:v>
                </c:pt>
                <c:pt idx="26425">
                  <c:v>1247.5</c:v>
                </c:pt>
                <c:pt idx="26426">
                  <c:v>1248.5</c:v>
                </c:pt>
                <c:pt idx="26427">
                  <c:v>1248.5</c:v>
                </c:pt>
                <c:pt idx="26428">
                  <c:v>1248.5</c:v>
                </c:pt>
                <c:pt idx="26429">
                  <c:v>1248.5</c:v>
                </c:pt>
                <c:pt idx="26430">
                  <c:v>1248.5</c:v>
                </c:pt>
                <c:pt idx="26431">
                  <c:v>1248.5</c:v>
                </c:pt>
                <c:pt idx="26432">
                  <c:v>1248.5</c:v>
                </c:pt>
                <c:pt idx="26433">
                  <c:v>1248.5</c:v>
                </c:pt>
                <c:pt idx="26434">
                  <c:v>1246.3</c:v>
                </c:pt>
                <c:pt idx="26435">
                  <c:v>1249.0999999999999</c:v>
                </c:pt>
                <c:pt idx="26436">
                  <c:v>1248.9000000000001</c:v>
                </c:pt>
                <c:pt idx="26437">
                  <c:v>1248.9000000000001</c:v>
                </c:pt>
                <c:pt idx="26438">
                  <c:v>1249.2</c:v>
                </c:pt>
                <c:pt idx="26439">
                  <c:v>1249.2</c:v>
                </c:pt>
                <c:pt idx="26440">
                  <c:v>1249.5999999999999</c:v>
                </c:pt>
                <c:pt idx="26441">
                  <c:v>1249.5</c:v>
                </c:pt>
                <c:pt idx="26442">
                  <c:v>1249.5</c:v>
                </c:pt>
                <c:pt idx="26443">
                  <c:v>1249.4000000000001</c:v>
                </c:pt>
                <c:pt idx="26444">
                  <c:v>1234.5</c:v>
                </c:pt>
                <c:pt idx="26445">
                  <c:v>1234.5</c:v>
                </c:pt>
                <c:pt idx="26446">
                  <c:v>1219.5999999999999</c:v>
                </c:pt>
                <c:pt idx="26447">
                  <c:v>1249.8</c:v>
                </c:pt>
                <c:pt idx="26448">
                  <c:v>1250.0999999999999</c:v>
                </c:pt>
                <c:pt idx="26449">
                  <c:v>1250.0999999999999</c:v>
                </c:pt>
                <c:pt idx="26450">
                  <c:v>1250.0999999999999</c:v>
                </c:pt>
                <c:pt idx="26451">
                  <c:v>1249.8</c:v>
                </c:pt>
                <c:pt idx="26452">
                  <c:v>1249.8</c:v>
                </c:pt>
                <c:pt idx="26453">
                  <c:v>1220.2</c:v>
                </c:pt>
                <c:pt idx="26454">
                  <c:v>1220.2</c:v>
                </c:pt>
                <c:pt idx="26455">
                  <c:v>1250.5</c:v>
                </c:pt>
                <c:pt idx="26456">
                  <c:v>1250.0999999999999</c:v>
                </c:pt>
                <c:pt idx="26457">
                  <c:v>1246.3</c:v>
                </c:pt>
                <c:pt idx="26458">
                  <c:v>1246.3</c:v>
                </c:pt>
                <c:pt idx="26459">
                  <c:v>1246.3</c:v>
                </c:pt>
                <c:pt idx="26460">
                  <c:v>1246.3</c:v>
                </c:pt>
                <c:pt idx="26461">
                  <c:v>1246.3</c:v>
                </c:pt>
                <c:pt idx="26462">
                  <c:v>1246.3</c:v>
                </c:pt>
                <c:pt idx="26463">
                  <c:v>1246.3</c:v>
                </c:pt>
                <c:pt idx="26464">
                  <c:v>1246.3</c:v>
                </c:pt>
                <c:pt idx="26465">
                  <c:v>1246.3</c:v>
                </c:pt>
                <c:pt idx="26466">
                  <c:v>1246.3</c:v>
                </c:pt>
                <c:pt idx="26467">
                  <c:v>1246.3</c:v>
                </c:pt>
                <c:pt idx="26468">
                  <c:v>1246.3</c:v>
                </c:pt>
                <c:pt idx="26469">
                  <c:v>1246.3</c:v>
                </c:pt>
                <c:pt idx="26470">
                  <c:v>1246.3</c:v>
                </c:pt>
                <c:pt idx="26471">
                  <c:v>1246.3</c:v>
                </c:pt>
                <c:pt idx="26472">
                  <c:v>1246.3</c:v>
                </c:pt>
                <c:pt idx="26473">
                  <c:v>1246.3</c:v>
                </c:pt>
                <c:pt idx="26474">
                  <c:v>1246.3</c:v>
                </c:pt>
                <c:pt idx="26475">
                  <c:v>1251.8</c:v>
                </c:pt>
                <c:pt idx="26476">
                  <c:v>1240.7</c:v>
                </c:pt>
                <c:pt idx="26477">
                  <c:v>1252.3</c:v>
                </c:pt>
                <c:pt idx="26478">
                  <c:v>1252.3</c:v>
                </c:pt>
                <c:pt idx="26479">
                  <c:v>1252.3</c:v>
                </c:pt>
                <c:pt idx="26480">
                  <c:v>1252.3</c:v>
                </c:pt>
                <c:pt idx="26481">
                  <c:v>1252.3</c:v>
                </c:pt>
                <c:pt idx="26482">
                  <c:v>1252.3</c:v>
                </c:pt>
                <c:pt idx="26483">
                  <c:v>1252.3</c:v>
                </c:pt>
                <c:pt idx="26484">
                  <c:v>1252.3</c:v>
                </c:pt>
                <c:pt idx="26485">
                  <c:v>1252.5</c:v>
                </c:pt>
                <c:pt idx="26486">
                  <c:v>1252.9000000000001</c:v>
                </c:pt>
                <c:pt idx="26487">
                  <c:v>1252.9000000000001</c:v>
                </c:pt>
                <c:pt idx="26488">
                  <c:v>1252.9000000000001</c:v>
                </c:pt>
                <c:pt idx="26489">
                  <c:v>1253.2</c:v>
                </c:pt>
                <c:pt idx="26490">
                  <c:v>1253.2</c:v>
                </c:pt>
                <c:pt idx="26491">
                  <c:v>1253.2</c:v>
                </c:pt>
                <c:pt idx="26492">
                  <c:v>1253.2</c:v>
                </c:pt>
                <c:pt idx="26493">
                  <c:v>1252.9000000000001</c:v>
                </c:pt>
                <c:pt idx="26494">
                  <c:v>1253.3</c:v>
                </c:pt>
                <c:pt idx="26495">
                  <c:v>1253.2</c:v>
                </c:pt>
                <c:pt idx="26496">
                  <c:v>1253.2</c:v>
                </c:pt>
                <c:pt idx="26497">
                  <c:v>1253.2</c:v>
                </c:pt>
                <c:pt idx="26498">
                  <c:v>1253.2</c:v>
                </c:pt>
                <c:pt idx="26499">
                  <c:v>1253.2</c:v>
                </c:pt>
                <c:pt idx="26500">
                  <c:v>1252.9000000000001</c:v>
                </c:pt>
                <c:pt idx="26501">
                  <c:v>1252.9000000000001</c:v>
                </c:pt>
                <c:pt idx="26502">
                  <c:v>1252.9000000000001</c:v>
                </c:pt>
                <c:pt idx="26503">
                  <c:v>1252.9000000000001</c:v>
                </c:pt>
                <c:pt idx="26504">
                  <c:v>1252.9000000000001</c:v>
                </c:pt>
                <c:pt idx="26505">
                  <c:v>1252.5</c:v>
                </c:pt>
                <c:pt idx="26506">
                  <c:v>1251.8</c:v>
                </c:pt>
                <c:pt idx="26507">
                  <c:v>1252.2</c:v>
                </c:pt>
                <c:pt idx="26508">
                  <c:v>1252.2</c:v>
                </c:pt>
                <c:pt idx="26509">
                  <c:v>1252.2</c:v>
                </c:pt>
                <c:pt idx="26510">
                  <c:v>1252.2</c:v>
                </c:pt>
                <c:pt idx="26511">
                  <c:v>1252.2</c:v>
                </c:pt>
                <c:pt idx="26512">
                  <c:v>1252.2</c:v>
                </c:pt>
                <c:pt idx="26513">
                  <c:v>1252.2</c:v>
                </c:pt>
                <c:pt idx="26514">
                  <c:v>1252.2</c:v>
                </c:pt>
                <c:pt idx="26515">
                  <c:v>1249.0999999999999</c:v>
                </c:pt>
                <c:pt idx="26516">
                  <c:v>1251.2</c:v>
                </c:pt>
                <c:pt idx="26517">
                  <c:v>1250.9000000000001</c:v>
                </c:pt>
                <c:pt idx="26518">
                  <c:v>1250.9000000000001</c:v>
                </c:pt>
                <c:pt idx="26519">
                  <c:v>1250.9000000000001</c:v>
                </c:pt>
                <c:pt idx="26520">
                  <c:v>1250.9000000000001</c:v>
                </c:pt>
                <c:pt idx="26521">
                  <c:v>1250.9000000000001</c:v>
                </c:pt>
                <c:pt idx="26522">
                  <c:v>1250.9000000000001</c:v>
                </c:pt>
                <c:pt idx="26523">
                  <c:v>1250.9000000000001</c:v>
                </c:pt>
                <c:pt idx="26524">
                  <c:v>1250.9000000000001</c:v>
                </c:pt>
                <c:pt idx="26525">
                  <c:v>1250.9000000000001</c:v>
                </c:pt>
                <c:pt idx="26526">
                  <c:v>1250.9000000000001</c:v>
                </c:pt>
                <c:pt idx="26527">
                  <c:v>1250.9000000000001</c:v>
                </c:pt>
                <c:pt idx="26528">
                  <c:v>1250.9000000000001</c:v>
                </c:pt>
                <c:pt idx="26529">
                  <c:v>1250.9000000000001</c:v>
                </c:pt>
                <c:pt idx="26530">
                  <c:v>1250.9000000000001</c:v>
                </c:pt>
                <c:pt idx="26531">
                  <c:v>1250.9000000000001</c:v>
                </c:pt>
                <c:pt idx="26532">
                  <c:v>1250.9000000000001</c:v>
                </c:pt>
                <c:pt idx="26533">
                  <c:v>1250.9000000000001</c:v>
                </c:pt>
                <c:pt idx="26534">
                  <c:v>1251.9000000000001</c:v>
                </c:pt>
                <c:pt idx="26535">
                  <c:v>1251.9000000000001</c:v>
                </c:pt>
                <c:pt idx="26536">
                  <c:v>1251.5</c:v>
                </c:pt>
                <c:pt idx="26537">
                  <c:v>1250.9000000000001</c:v>
                </c:pt>
                <c:pt idx="26538">
                  <c:v>1250.9000000000001</c:v>
                </c:pt>
                <c:pt idx="26539">
                  <c:v>1250.9000000000001</c:v>
                </c:pt>
                <c:pt idx="26540">
                  <c:v>1250.9000000000001</c:v>
                </c:pt>
                <c:pt idx="26541">
                  <c:v>1250.9000000000001</c:v>
                </c:pt>
                <c:pt idx="26542">
                  <c:v>1252.5999999999999</c:v>
                </c:pt>
                <c:pt idx="26543">
                  <c:v>1252.5999999999999</c:v>
                </c:pt>
                <c:pt idx="26544">
                  <c:v>1252.5999999999999</c:v>
                </c:pt>
                <c:pt idx="26545">
                  <c:v>1253</c:v>
                </c:pt>
                <c:pt idx="26546">
                  <c:v>1252.9000000000001</c:v>
                </c:pt>
                <c:pt idx="26547">
                  <c:v>1253</c:v>
                </c:pt>
                <c:pt idx="26548">
                  <c:v>1253</c:v>
                </c:pt>
                <c:pt idx="26549">
                  <c:v>1253</c:v>
                </c:pt>
                <c:pt idx="26550">
                  <c:v>1253</c:v>
                </c:pt>
                <c:pt idx="26551">
                  <c:v>1253</c:v>
                </c:pt>
                <c:pt idx="26552">
                  <c:v>1253</c:v>
                </c:pt>
                <c:pt idx="26553">
                  <c:v>1253</c:v>
                </c:pt>
                <c:pt idx="26554">
                  <c:v>1253</c:v>
                </c:pt>
                <c:pt idx="26555">
                  <c:v>1254</c:v>
                </c:pt>
                <c:pt idx="26556">
                  <c:v>1253.9000000000001</c:v>
                </c:pt>
                <c:pt idx="26557">
                  <c:v>1253.5</c:v>
                </c:pt>
                <c:pt idx="26558">
                  <c:v>1253.5</c:v>
                </c:pt>
                <c:pt idx="26559">
                  <c:v>1253.5</c:v>
                </c:pt>
                <c:pt idx="26560">
                  <c:v>1253.5</c:v>
                </c:pt>
                <c:pt idx="26561">
                  <c:v>1253.5</c:v>
                </c:pt>
                <c:pt idx="26562">
                  <c:v>1253.5</c:v>
                </c:pt>
                <c:pt idx="26563">
                  <c:v>1253.5</c:v>
                </c:pt>
                <c:pt idx="26564">
                  <c:v>1255.4000000000001</c:v>
                </c:pt>
                <c:pt idx="26565">
                  <c:v>1255.3</c:v>
                </c:pt>
                <c:pt idx="26566">
                  <c:v>1255.3</c:v>
                </c:pt>
                <c:pt idx="26567">
                  <c:v>1255.3</c:v>
                </c:pt>
                <c:pt idx="26568">
                  <c:v>1255.3</c:v>
                </c:pt>
                <c:pt idx="26569">
                  <c:v>1255.3</c:v>
                </c:pt>
                <c:pt idx="26570">
                  <c:v>1255.3</c:v>
                </c:pt>
                <c:pt idx="26571">
                  <c:v>1255.3</c:v>
                </c:pt>
                <c:pt idx="26572">
                  <c:v>1255.3</c:v>
                </c:pt>
                <c:pt idx="26573">
                  <c:v>1255.3</c:v>
                </c:pt>
                <c:pt idx="26574">
                  <c:v>1255.3</c:v>
                </c:pt>
                <c:pt idx="26575">
                  <c:v>1255.3</c:v>
                </c:pt>
                <c:pt idx="26576">
                  <c:v>1255.3</c:v>
                </c:pt>
                <c:pt idx="26577">
                  <c:v>1255.3</c:v>
                </c:pt>
                <c:pt idx="26578">
                  <c:v>1256.7</c:v>
                </c:pt>
                <c:pt idx="26579">
                  <c:v>1257.0999999999999</c:v>
                </c:pt>
                <c:pt idx="26580">
                  <c:v>1257.0999999999999</c:v>
                </c:pt>
                <c:pt idx="26581">
                  <c:v>1257.0999999999999</c:v>
                </c:pt>
                <c:pt idx="26582">
                  <c:v>1257.0999999999999</c:v>
                </c:pt>
                <c:pt idx="26583">
                  <c:v>1257.0999999999999</c:v>
                </c:pt>
                <c:pt idx="26584">
                  <c:v>1257.0999999999999</c:v>
                </c:pt>
                <c:pt idx="26585">
                  <c:v>1257.0999999999999</c:v>
                </c:pt>
                <c:pt idx="26586">
                  <c:v>1257.0999999999999</c:v>
                </c:pt>
                <c:pt idx="26587">
                  <c:v>1257.0999999999999</c:v>
                </c:pt>
                <c:pt idx="26588">
                  <c:v>1257.0999999999999</c:v>
                </c:pt>
                <c:pt idx="26589">
                  <c:v>1257.0999999999999</c:v>
                </c:pt>
                <c:pt idx="26590">
                  <c:v>1257.0999999999999</c:v>
                </c:pt>
                <c:pt idx="26591">
                  <c:v>1257.8</c:v>
                </c:pt>
                <c:pt idx="26592">
                  <c:v>1258.2</c:v>
                </c:pt>
                <c:pt idx="26593">
                  <c:v>1258.0999999999999</c:v>
                </c:pt>
                <c:pt idx="26594">
                  <c:v>1258.0999999999999</c:v>
                </c:pt>
                <c:pt idx="26595">
                  <c:v>1258.0999999999999</c:v>
                </c:pt>
                <c:pt idx="26596">
                  <c:v>1258.0999999999999</c:v>
                </c:pt>
                <c:pt idx="26597">
                  <c:v>1258.0999999999999</c:v>
                </c:pt>
                <c:pt idx="26598">
                  <c:v>1258.0999999999999</c:v>
                </c:pt>
                <c:pt idx="26599">
                  <c:v>1258.0999999999999</c:v>
                </c:pt>
                <c:pt idx="26600">
                  <c:v>1258.0999999999999</c:v>
                </c:pt>
                <c:pt idx="26601">
                  <c:v>1258.0999999999999</c:v>
                </c:pt>
                <c:pt idx="26602">
                  <c:v>1258.0999999999999</c:v>
                </c:pt>
                <c:pt idx="26603">
                  <c:v>1258.0999999999999</c:v>
                </c:pt>
                <c:pt idx="26604">
                  <c:v>1259.0999999999999</c:v>
                </c:pt>
                <c:pt idx="26605">
                  <c:v>1259.0999999999999</c:v>
                </c:pt>
                <c:pt idx="26606">
                  <c:v>1259.0999999999999</c:v>
                </c:pt>
                <c:pt idx="26607">
                  <c:v>1259.0999999999999</c:v>
                </c:pt>
                <c:pt idx="26608">
                  <c:v>1259.0999999999999</c:v>
                </c:pt>
                <c:pt idx="26609">
                  <c:v>1259.0999999999999</c:v>
                </c:pt>
                <c:pt idx="26610">
                  <c:v>1259.0999999999999</c:v>
                </c:pt>
                <c:pt idx="26611">
                  <c:v>1259.0999999999999</c:v>
                </c:pt>
                <c:pt idx="26612">
                  <c:v>1259.0999999999999</c:v>
                </c:pt>
                <c:pt idx="26613">
                  <c:v>1260.5</c:v>
                </c:pt>
                <c:pt idx="26614">
                  <c:v>1260.4000000000001</c:v>
                </c:pt>
                <c:pt idx="26615">
                  <c:v>1260.5</c:v>
                </c:pt>
                <c:pt idx="26616">
                  <c:v>1260.5</c:v>
                </c:pt>
                <c:pt idx="26617">
                  <c:v>1260.5</c:v>
                </c:pt>
                <c:pt idx="26618">
                  <c:v>1260.5</c:v>
                </c:pt>
                <c:pt idx="26619">
                  <c:v>1260.5</c:v>
                </c:pt>
                <c:pt idx="26620">
                  <c:v>1260.5</c:v>
                </c:pt>
                <c:pt idx="26621">
                  <c:v>1260.5</c:v>
                </c:pt>
                <c:pt idx="26622">
                  <c:v>1260.5</c:v>
                </c:pt>
                <c:pt idx="26623">
                  <c:v>1260.5</c:v>
                </c:pt>
                <c:pt idx="26624">
                  <c:v>1261.0999999999999</c:v>
                </c:pt>
                <c:pt idx="26625">
                  <c:v>1261.4000000000001</c:v>
                </c:pt>
                <c:pt idx="26626">
                  <c:v>1261.4000000000001</c:v>
                </c:pt>
                <c:pt idx="26627">
                  <c:v>1261.4000000000001</c:v>
                </c:pt>
                <c:pt idx="26628">
                  <c:v>1261.5</c:v>
                </c:pt>
                <c:pt idx="26629">
                  <c:v>1261.5</c:v>
                </c:pt>
                <c:pt idx="26630">
                  <c:v>1261.5</c:v>
                </c:pt>
                <c:pt idx="26631">
                  <c:v>1261.5</c:v>
                </c:pt>
                <c:pt idx="26632">
                  <c:v>1261.5</c:v>
                </c:pt>
                <c:pt idx="26633">
                  <c:v>1261.5</c:v>
                </c:pt>
                <c:pt idx="26634">
                  <c:v>1261.5</c:v>
                </c:pt>
                <c:pt idx="26635">
                  <c:v>1261.5</c:v>
                </c:pt>
                <c:pt idx="26636">
                  <c:v>1261.5</c:v>
                </c:pt>
                <c:pt idx="26637">
                  <c:v>1261.5</c:v>
                </c:pt>
                <c:pt idx="26638">
                  <c:v>1261.5</c:v>
                </c:pt>
                <c:pt idx="26639">
                  <c:v>1261.5</c:v>
                </c:pt>
                <c:pt idx="26640">
                  <c:v>1261.5</c:v>
                </c:pt>
                <c:pt idx="26641">
                  <c:v>1261.5</c:v>
                </c:pt>
                <c:pt idx="26642">
                  <c:v>1261.5</c:v>
                </c:pt>
                <c:pt idx="26643">
                  <c:v>1261.5</c:v>
                </c:pt>
                <c:pt idx="26644">
                  <c:v>1261.5</c:v>
                </c:pt>
                <c:pt idx="26645">
                  <c:v>1261.5</c:v>
                </c:pt>
                <c:pt idx="26646">
                  <c:v>1261.5</c:v>
                </c:pt>
                <c:pt idx="26647">
                  <c:v>1261.5</c:v>
                </c:pt>
                <c:pt idx="26648">
                  <c:v>1261.5</c:v>
                </c:pt>
                <c:pt idx="26649">
                  <c:v>1261.5</c:v>
                </c:pt>
                <c:pt idx="26650">
                  <c:v>1261.5</c:v>
                </c:pt>
                <c:pt idx="26651">
                  <c:v>1261.5</c:v>
                </c:pt>
                <c:pt idx="26652">
                  <c:v>1261.5</c:v>
                </c:pt>
                <c:pt idx="26653">
                  <c:v>1261.5</c:v>
                </c:pt>
                <c:pt idx="26654">
                  <c:v>1261.5</c:v>
                </c:pt>
                <c:pt idx="26655">
                  <c:v>1261.5</c:v>
                </c:pt>
                <c:pt idx="26656">
                  <c:v>1263.9000000000001</c:v>
                </c:pt>
                <c:pt idx="26657">
                  <c:v>1264.2</c:v>
                </c:pt>
                <c:pt idx="26658">
                  <c:v>1264.2</c:v>
                </c:pt>
                <c:pt idx="26659">
                  <c:v>1264.0999999999999</c:v>
                </c:pt>
                <c:pt idx="26660">
                  <c:v>1264.0999999999999</c:v>
                </c:pt>
                <c:pt idx="26661">
                  <c:v>1264.0999999999999</c:v>
                </c:pt>
                <c:pt idx="26662">
                  <c:v>1264.0999999999999</c:v>
                </c:pt>
                <c:pt idx="26663">
                  <c:v>1264.0999999999999</c:v>
                </c:pt>
                <c:pt idx="26664">
                  <c:v>1265.2</c:v>
                </c:pt>
                <c:pt idx="26665">
                  <c:v>1265.2</c:v>
                </c:pt>
                <c:pt idx="26666">
                  <c:v>1265.3</c:v>
                </c:pt>
                <c:pt idx="26667">
                  <c:v>1265.3</c:v>
                </c:pt>
                <c:pt idx="26668">
                  <c:v>1265.3</c:v>
                </c:pt>
                <c:pt idx="26669">
                  <c:v>1265.5999999999999</c:v>
                </c:pt>
                <c:pt idx="26670">
                  <c:v>1265.5999999999999</c:v>
                </c:pt>
                <c:pt idx="26671">
                  <c:v>1265.5999999999999</c:v>
                </c:pt>
                <c:pt idx="26672">
                  <c:v>1265.5999999999999</c:v>
                </c:pt>
                <c:pt idx="26673">
                  <c:v>1265.5999999999999</c:v>
                </c:pt>
                <c:pt idx="26674">
                  <c:v>1265.5999999999999</c:v>
                </c:pt>
                <c:pt idx="26675">
                  <c:v>1265.5999999999999</c:v>
                </c:pt>
                <c:pt idx="26676">
                  <c:v>1265.5999999999999</c:v>
                </c:pt>
                <c:pt idx="26677">
                  <c:v>1265.5999999999999</c:v>
                </c:pt>
                <c:pt idx="26678">
                  <c:v>1265.5999999999999</c:v>
                </c:pt>
                <c:pt idx="26679">
                  <c:v>1265.5999999999999</c:v>
                </c:pt>
                <c:pt idx="26680">
                  <c:v>1265.5999999999999</c:v>
                </c:pt>
                <c:pt idx="26681">
                  <c:v>1265.5999999999999</c:v>
                </c:pt>
                <c:pt idx="26682">
                  <c:v>1265.5999999999999</c:v>
                </c:pt>
                <c:pt idx="26683">
                  <c:v>1265.5999999999999</c:v>
                </c:pt>
                <c:pt idx="26684">
                  <c:v>1265.0999999999999</c:v>
                </c:pt>
                <c:pt idx="26685">
                  <c:v>1265.0999999999999</c:v>
                </c:pt>
                <c:pt idx="26686">
                  <c:v>1265.0999999999999</c:v>
                </c:pt>
                <c:pt idx="26687">
                  <c:v>1265.0999999999999</c:v>
                </c:pt>
                <c:pt idx="26688">
                  <c:v>1265.0999999999999</c:v>
                </c:pt>
                <c:pt idx="26689">
                  <c:v>1265.0999999999999</c:v>
                </c:pt>
                <c:pt idx="26690">
                  <c:v>1265.0999999999999</c:v>
                </c:pt>
                <c:pt idx="26691">
                  <c:v>1266.5999999999999</c:v>
                </c:pt>
                <c:pt idx="26692">
                  <c:v>1267</c:v>
                </c:pt>
                <c:pt idx="26693">
                  <c:v>1267</c:v>
                </c:pt>
                <c:pt idx="26694">
                  <c:v>1267</c:v>
                </c:pt>
                <c:pt idx="26695">
                  <c:v>1267</c:v>
                </c:pt>
                <c:pt idx="26696">
                  <c:v>1267</c:v>
                </c:pt>
                <c:pt idx="26697">
                  <c:v>1267</c:v>
                </c:pt>
                <c:pt idx="26698">
                  <c:v>1267</c:v>
                </c:pt>
                <c:pt idx="26699">
                  <c:v>1267</c:v>
                </c:pt>
                <c:pt idx="26700">
                  <c:v>1267</c:v>
                </c:pt>
                <c:pt idx="26701">
                  <c:v>1267.3</c:v>
                </c:pt>
                <c:pt idx="26702">
                  <c:v>1267</c:v>
                </c:pt>
                <c:pt idx="26703">
                  <c:v>1267</c:v>
                </c:pt>
                <c:pt idx="26704">
                  <c:v>1267</c:v>
                </c:pt>
                <c:pt idx="26705">
                  <c:v>1267</c:v>
                </c:pt>
                <c:pt idx="26706">
                  <c:v>1267</c:v>
                </c:pt>
                <c:pt idx="26707">
                  <c:v>1267</c:v>
                </c:pt>
                <c:pt idx="26708">
                  <c:v>1267</c:v>
                </c:pt>
                <c:pt idx="26709">
                  <c:v>1267.3</c:v>
                </c:pt>
                <c:pt idx="26710">
                  <c:v>1267.4000000000001</c:v>
                </c:pt>
                <c:pt idx="26711">
                  <c:v>1267.4000000000001</c:v>
                </c:pt>
                <c:pt idx="26712">
                  <c:v>1267</c:v>
                </c:pt>
                <c:pt idx="26713">
                  <c:v>1267</c:v>
                </c:pt>
                <c:pt idx="26714">
                  <c:v>1267</c:v>
                </c:pt>
                <c:pt idx="26715">
                  <c:v>1267</c:v>
                </c:pt>
                <c:pt idx="26716">
                  <c:v>1267</c:v>
                </c:pt>
                <c:pt idx="26717">
                  <c:v>1267</c:v>
                </c:pt>
                <c:pt idx="26718">
                  <c:v>1263.5999999999999</c:v>
                </c:pt>
                <c:pt idx="26719">
                  <c:v>1267.7</c:v>
                </c:pt>
                <c:pt idx="26720">
                  <c:v>1267.7</c:v>
                </c:pt>
                <c:pt idx="26721">
                  <c:v>1267.7</c:v>
                </c:pt>
                <c:pt idx="26722">
                  <c:v>1267.7</c:v>
                </c:pt>
                <c:pt idx="26723">
                  <c:v>1267.5999999999999</c:v>
                </c:pt>
                <c:pt idx="26724">
                  <c:v>1267.5999999999999</c:v>
                </c:pt>
                <c:pt idx="26725">
                  <c:v>1267.5999999999999</c:v>
                </c:pt>
                <c:pt idx="26726">
                  <c:v>1268</c:v>
                </c:pt>
                <c:pt idx="26727">
                  <c:v>1268</c:v>
                </c:pt>
                <c:pt idx="26728">
                  <c:v>1268</c:v>
                </c:pt>
                <c:pt idx="26729">
                  <c:v>1268</c:v>
                </c:pt>
                <c:pt idx="26730">
                  <c:v>1268</c:v>
                </c:pt>
                <c:pt idx="26731">
                  <c:v>1268</c:v>
                </c:pt>
                <c:pt idx="26732">
                  <c:v>1268</c:v>
                </c:pt>
                <c:pt idx="26733">
                  <c:v>1268</c:v>
                </c:pt>
                <c:pt idx="26734">
                  <c:v>1268</c:v>
                </c:pt>
                <c:pt idx="26735">
                  <c:v>1268</c:v>
                </c:pt>
                <c:pt idx="26736">
                  <c:v>1268</c:v>
                </c:pt>
                <c:pt idx="26737">
                  <c:v>1268</c:v>
                </c:pt>
                <c:pt idx="26738">
                  <c:v>1268.4000000000001</c:v>
                </c:pt>
                <c:pt idx="26739">
                  <c:v>1268.0999999999999</c:v>
                </c:pt>
                <c:pt idx="26740">
                  <c:v>1268.0999999999999</c:v>
                </c:pt>
                <c:pt idx="26741">
                  <c:v>1268.0999999999999</c:v>
                </c:pt>
                <c:pt idx="26742">
                  <c:v>1268.0999999999999</c:v>
                </c:pt>
                <c:pt idx="26743">
                  <c:v>1268.0999999999999</c:v>
                </c:pt>
                <c:pt idx="26744">
                  <c:v>1268.8</c:v>
                </c:pt>
                <c:pt idx="26745">
                  <c:v>1268.7</c:v>
                </c:pt>
                <c:pt idx="26746">
                  <c:v>1268.7</c:v>
                </c:pt>
                <c:pt idx="26747">
                  <c:v>1268.7</c:v>
                </c:pt>
                <c:pt idx="26748">
                  <c:v>1268.7</c:v>
                </c:pt>
                <c:pt idx="26749">
                  <c:v>1268.7</c:v>
                </c:pt>
                <c:pt idx="26750">
                  <c:v>1268.7</c:v>
                </c:pt>
                <c:pt idx="26751">
                  <c:v>1268.7</c:v>
                </c:pt>
                <c:pt idx="26752">
                  <c:v>1268.4000000000001</c:v>
                </c:pt>
                <c:pt idx="26753">
                  <c:v>1268.4000000000001</c:v>
                </c:pt>
                <c:pt idx="26754">
                  <c:v>1268.4000000000001</c:v>
                </c:pt>
                <c:pt idx="26755">
                  <c:v>1268.4000000000001</c:v>
                </c:pt>
                <c:pt idx="26756">
                  <c:v>1268.4000000000001</c:v>
                </c:pt>
                <c:pt idx="26757">
                  <c:v>1268.4000000000001</c:v>
                </c:pt>
                <c:pt idx="26758">
                  <c:v>1268.4000000000001</c:v>
                </c:pt>
                <c:pt idx="26759">
                  <c:v>1268.4000000000001</c:v>
                </c:pt>
                <c:pt idx="26760">
                  <c:v>1268.4000000000001</c:v>
                </c:pt>
                <c:pt idx="26761">
                  <c:v>1268.4000000000001</c:v>
                </c:pt>
                <c:pt idx="26762">
                  <c:v>1268.4000000000001</c:v>
                </c:pt>
                <c:pt idx="26763">
                  <c:v>1268.4000000000001</c:v>
                </c:pt>
                <c:pt idx="26764">
                  <c:v>1268.4000000000001</c:v>
                </c:pt>
                <c:pt idx="26765">
                  <c:v>1268.4000000000001</c:v>
                </c:pt>
                <c:pt idx="26766">
                  <c:v>1268.4000000000001</c:v>
                </c:pt>
                <c:pt idx="26767">
                  <c:v>1268.4000000000001</c:v>
                </c:pt>
                <c:pt idx="26768">
                  <c:v>1268.4000000000001</c:v>
                </c:pt>
                <c:pt idx="26769">
                  <c:v>1268.4000000000001</c:v>
                </c:pt>
                <c:pt idx="26770">
                  <c:v>1268.4000000000001</c:v>
                </c:pt>
                <c:pt idx="26771">
                  <c:v>1268.4000000000001</c:v>
                </c:pt>
                <c:pt idx="26772">
                  <c:v>1271.5</c:v>
                </c:pt>
                <c:pt idx="26773">
                  <c:v>1270.8</c:v>
                </c:pt>
                <c:pt idx="26774">
                  <c:v>1270.4000000000001</c:v>
                </c:pt>
                <c:pt idx="26775">
                  <c:v>1270.4000000000001</c:v>
                </c:pt>
                <c:pt idx="26776">
                  <c:v>1270.8</c:v>
                </c:pt>
                <c:pt idx="26777">
                  <c:v>1270.8</c:v>
                </c:pt>
                <c:pt idx="26778">
                  <c:v>1271.2</c:v>
                </c:pt>
                <c:pt idx="26779">
                  <c:v>1271.0999999999999</c:v>
                </c:pt>
                <c:pt idx="26780">
                  <c:v>1271.5</c:v>
                </c:pt>
                <c:pt idx="26781">
                  <c:v>1271.5999999999999</c:v>
                </c:pt>
                <c:pt idx="26782">
                  <c:v>1271.9000000000001</c:v>
                </c:pt>
                <c:pt idx="26783">
                  <c:v>1271.9000000000001</c:v>
                </c:pt>
                <c:pt idx="26784">
                  <c:v>1272.2</c:v>
                </c:pt>
                <c:pt idx="26785">
                  <c:v>1272.2</c:v>
                </c:pt>
                <c:pt idx="26786">
                  <c:v>1272.2</c:v>
                </c:pt>
                <c:pt idx="26787">
                  <c:v>1271.8</c:v>
                </c:pt>
                <c:pt idx="26788">
                  <c:v>1271.5999999999999</c:v>
                </c:pt>
                <c:pt idx="26789">
                  <c:v>1272.2</c:v>
                </c:pt>
                <c:pt idx="26790">
                  <c:v>1272.2</c:v>
                </c:pt>
                <c:pt idx="26791">
                  <c:v>1272.2</c:v>
                </c:pt>
                <c:pt idx="26792">
                  <c:v>1232.8</c:v>
                </c:pt>
                <c:pt idx="26793">
                  <c:v>1232.8</c:v>
                </c:pt>
                <c:pt idx="26794">
                  <c:v>1232.8</c:v>
                </c:pt>
                <c:pt idx="26795">
                  <c:v>1241</c:v>
                </c:pt>
                <c:pt idx="26796">
                  <c:v>1258.5999999999999</c:v>
                </c:pt>
                <c:pt idx="26797">
                  <c:v>1258.5999999999999</c:v>
                </c:pt>
                <c:pt idx="26798">
                  <c:v>1258.5999999999999</c:v>
                </c:pt>
                <c:pt idx="26799">
                  <c:v>1272.9000000000001</c:v>
                </c:pt>
                <c:pt idx="26800">
                  <c:v>1273</c:v>
                </c:pt>
                <c:pt idx="26801">
                  <c:v>1272.5999999999999</c:v>
                </c:pt>
                <c:pt idx="26802">
                  <c:v>1272.9000000000001</c:v>
                </c:pt>
                <c:pt idx="26803">
                  <c:v>1272.9000000000001</c:v>
                </c:pt>
                <c:pt idx="26804">
                  <c:v>1272.9000000000001</c:v>
                </c:pt>
                <c:pt idx="26805">
                  <c:v>1272.9000000000001</c:v>
                </c:pt>
                <c:pt idx="26806">
                  <c:v>1272.9000000000001</c:v>
                </c:pt>
                <c:pt idx="26807">
                  <c:v>1272.9000000000001</c:v>
                </c:pt>
                <c:pt idx="26808">
                  <c:v>1272.9000000000001</c:v>
                </c:pt>
                <c:pt idx="26809">
                  <c:v>1272.3</c:v>
                </c:pt>
                <c:pt idx="26810">
                  <c:v>1271.9000000000001</c:v>
                </c:pt>
                <c:pt idx="26811">
                  <c:v>1270.8</c:v>
                </c:pt>
                <c:pt idx="26812">
                  <c:v>1270.8</c:v>
                </c:pt>
                <c:pt idx="26813">
                  <c:v>1270.8</c:v>
                </c:pt>
                <c:pt idx="26814">
                  <c:v>1270.8</c:v>
                </c:pt>
                <c:pt idx="26815">
                  <c:v>1270.8</c:v>
                </c:pt>
                <c:pt idx="26816">
                  <c:v>1270</c:v>
                </c:pt>
                <c:pt idx="26817">
                  <c:v>1270.7</c:v>
                </c:pt>
                <c:pt idx="26818">
                  <c:v>1270.7</c:v>
                </c:pt>
                <c:pt idx="26819">
                  <c:v>1270.7</c:v>
                </c:pt>
                <c:pt idx="26820">
                  <c:v>1270.7</c:v>
                </c:pt>
                <c:pt idx="26821">
                  <c:v>1270.7</c:v>
                </c:pt>
                <c:pt idx="26822">
                  <c:v>1270.7</c:v>
                </c:pt>
                <c:pt idx="26823">
                  <c:v>1270.0999999999999</c:v>
                </c:pt>
                <c:pt idx="26824">
                  <c:v>1269</c:v>
                </c:pt>
                <c:pt idx="26825">
                  <c:v>1268.5999999999999</c:v>
                </c:pt>
                <c:pt idx="26826">
                  <c:v>1269.2</c:v>
                </c:pt>
                <c:pt idx="26827">
                  <c:v>1269.2</c:v>
                </c:pt>
                <c:pt idx="26828">
                  <c:v>1269.3</c:v>
                </c:pt>
                <c:pt idx="26829">
                  <c:v>1270.8</c:v>
                </c:pt>
                <c:pt idx="26830">
                  <c:v>1270.4000000000001</c:v>
                </c:pt>
                <c:pt idx="26831">
                  <c:v>1270.7</c:v>
                </c:pt>
                <c:pt idx="26832">
                  <c:v>1271.2</c:v>
                </c:pt>
                <c:pt idx="26833">
                  <c:v>1271.4000000000001</c:v>
                </c:pt>
                <c:pt idx="26834">
                  <c:v>1271.4000000000001</c:v>
                </c:pt>
                <c:pt idx="26835">
                  <c:v>1271.4000000000001</c:v>
                </c:pt>
                <c:pt idx="26836">
                  <c:v>1271.4000000000001</c:v>
                </c:pt>
                <c:pt idx="26837">
                  <c:v>1271.4000000000001</c:v>
                </c:pt>
                <c:pt idx="26838">
                  <c:v>1271.4000000000001</c:v>
                </c:pt>
                <c:pt idx="26839">
                  <c:v>1271.4000000000001</c:v>
                </c:pt>
                <c:pt idx="26840">
                  <c:v>1272.2</c:v>
                </c:pt>
                <c:pt idx="26841">
                  <c:v>1272.5</c:v>
                </c:pt>
                <c:pt idx="26842">
                  <c:v>1272.5</c:v>
                </c:pt>
                <c:pt idx="26843">
                  <c:v>1272.5</c:v>
                </c:pt>
                <c:pt idx="26844">
                  <c:v>1272.5</c:v>
                </c:pt>
                <c:pt idx="26845">
                  <c:v>1272.5</c:v>
                </c:pt>
                <c:pt idx="26846">
                  <c:v>1272.9000000000001</c:v>
                </c:pt>
                <c:pt idx="26847">
                  <c:v>1272.9000000000001</c:v>
                </c:pt>
                <c:pt idx="26848">
                  <c:v>1272.8</c:v>
                </c:pt>
                <c:pt idx="26849">
                  <c:v>1273.2</c:v>
                </c:pt>
                <c:pt idx="26850">
                  <c:v>1273.2</c:v>
                </c:pt>
                <c:pt idx="26851">
                  <c:v>1273.2</c:v>
                </c:pt>
                <c:pt idx="26852">
                  <c:v>1273.2</c:v>
                </c:pt>
                <c:pt idx="26853">
                  <c:v>1273.2</c:v>
                </c:pt>
                <c:pt idx="26854">
                  <c:v>1273.9000000000001</c:v>
                </c:pt>
                <c:pt idx="26855">
                  <c:v>1273.9000000000001</c:v>
                </c:pt>
                <c:pt idx="26856">
                  <c:v>1274.3</c:v>
                </c:pt>
                <c:pt idx="26857">
                  <c:v>1274.3</c:v>
                </c:pt>
                <c:pt idx="26858">
                  <c:v>1273.5999999999999</c:v>
                </c:pt>
                <c:pt idx="26859">
                  <c:v>1273.5999999999999</c:v>
                </c:pt>
                <c:pt idx="26860">
                  <c:v>1273.5999999999999</c:v>
                </c:pt>
                <c:pt idx="26861">
                  <c:v>1273.5999999999999</c:v>
                </c:pt>
                <c:pt idx="26862">
                  <c:v>1273.5999999999999</c:v>
                </c:pt>
                <c:pt idx="26863">
                  <c:v>1273.5999999999999</c:v>
                </c:pt>
                <c:pt idx="26864">
                  <c:v>1273.5999999999999</c:v>
                </c:pt>
                <c:pt idx="26865">
                  <c:v>1273.5999999999999</c:v>
                </c:pt>
                <c:pt idx="26866">
                  <c:v>1273.5999999999999</c:v>
                </c:pt>
                <c:pt idx="26867">
                  <c:v>1274.2</c:v>
                </c:pt>
                <c:pt idx="26868">
                  <c:v>1273.5999999999999</c:v>
                </c:pt>
                <c:pt idx="26869">
                  <c:v>1272.9000000000001</c:v>
                </c:pt>
                <c:pt idx="26870">
                  <c:v>1272.5999999999999</c:v>
                </c:pt>
                <c:pt idx="26871">
                  <c:v>1272.5999999999999</c:v>
                </c:pt>
                <c:pt idx="26872">
                  <c:v>1272.5999999999999</c:v>
                </c:pt>
                <c:pt idx="26873">
                  <c:v>1272.5999999999999</c:v>
                </c:pt>
                <c:pt idx="26874">
                  <c:v>1272.5999999999999</c:v>
                </c:pt>
                <c:pt idx="26875">
                  <c:v>1272.5999999999999</c:v>
                </c:pt>
                <c:pt idx="26876">
                  <c:v>1273.8</c:v>
                </c:pt>
                <c:pt idx="26877">
                  <c:v>1273.8</c:v>
                </c:pt>
                <c:pt idx="26878">
                  <c:v>1274.2</c:v>
                </c:pt>
                <c:pt idx="26879">
                  <c:v>1274.2</c:v>
                </c:pt>
                <c:pt idx="26880">
                  <c:v>1274.2</c:v>
                </c:pt>
                <c:pt idx="26881">
                  <c:v>1274.2</c:v>
                </c:pt>
                <c:pt idx="26882">
                  <c:v>1274.2</c:v>
                </c:pt>
                <c:pt idx="26883">
                  <c:v>1274.2</c:v>
                </c:pt>
                <c:pt idx="26884">
                  <c:v>1274.2</c:v>
                </c:pt>
                <c:pt idx="26885">
                  <c:v>1274.2</c:v>
                </c:pt>
                <c:pt idx="26886">
                  <c:v>1274.2</c:v>
                </c:pt>
                <c:pt idx="26887">
                  <c:v>1273.8</c:v>
                </c:pt>
                <c:pt idx="26888">
                  <c:v>1274.2</c:v>
                </c:pt>
                <c:pt idx="26889">
                  <c:v>1274.5999999999999</c:v>
                </c:pt>
                <c:pt idx="26890">
                  <c:v>1274.5</c:v>
                </c:pt>
                <c:pt idx="26891">
                  <c:v>1274.5</c:v>
                </c:pt>
                <c:pt idx="26892">
                  <c:v>1274.5</c:v>
                </c:pt>
                <c:pt idx="26893">
                  <c:v>1274.5</c:v>
                </c:pt>
                <c:pt idx="26894">
                  <c:v>1274.5</c:v>
                </c:pt>
                <c:pt idx="26895">
                  <c:v>1274.5</c:v>
                </c:pt>
                <c:pt idx="26896">
                  <c:v>1274.5</c:v>
                </c:pt>
                <c:pt idx="26897">
                  <c:v>1274.5</c:v>
                </c:pt>
                <c:pt idx="26898">
                  <c:v>1274.5</c:v>
                </c:pt>
                <c:pt idx="26899">
                  <c:v>1275.4000000000001</c:v>
                </c:pt>
                <c:pt idx="26900">
                  <c:v>1275.7</c:v>
                </c:pt>
                <c:pt idx="26901">
                  <c:v>1246.0999999999999</c:v>
                </c:pt>
                <c:pt idx="26902">
                  <c:v>1275.3</c:v>
                </c:pt>
                <c:pt idx="26903">
                  <c:v>1275.9000000000001</c:v>
                </c:pt>
                <c:pt idx="26904">
                  <c:v>1275.9000000000001</c:v>
                </c:pt>
                <c:pt idx="26905">
                  <c:v>1275.9000000000001</c:v>
                </c:pt>
                <c:pt idx="26906">
                  <c:v>1275.9000000000001</c:v>
                </c:pt>
                <c:pt idx="26907">
                  <c:v>1275.9000000000001</c:v>
                </c:pt>
                <c:pt idx="26908">
                  <c:v>1275.9000000000001</c:v>
                </c:pt>
                <c:pt idx="26909">
                  <c:v>1275.9000000000001</c:v>
                </c:pt>
                <c:pt idx="26910">
                  <c:v>1275.9000000000001</c:v>
                </c:pt>
                <c:pt idx="26911">
                  <c:v>1276</c:v>
                </c:pt>
                <c:pt idx="26912">
                  <c:v>1276.3</c:v>
                </c:pt>
                <c:pt idx="26913">
                  <c:v>1275.9000000000001</c:v>
                </c:pt>
                <c:pt idx="26914">
                  <c:v>1275.5</c:v>
                </c:pt>
                <c:pt idx="26915">
                  <c:v>1275.5</c:v>
                </c:pt>
                <c:pt idx="26916">
                  <c:v>1275.5</c:v>
                </c:pt>
                <c:pt idx="26917">
                  <c:v>1275.5</c:v>
                </c:pt>
                <c:pt idx="26918">
                  <c:v>1275.5</c:v>
                </c:pt>
                <c:pt idx="26919">
                  <c:v>1275.5</c:v>
                </c:pt>
                <c:pt idx="26920">
                  <c:v>1275.5</c:v>
                </c:pt>
                <c:pt idx="26921">
                  <c:v>1275.5</c:v>
                </c:pt>
                <c:pt idx="26922">
                  <c:v>1275.5</c:v>
                </c:pt>
                <c:pt idx="26923">
                  <c:v>1276.5999999999999</c:v>
                </c:pt>
                <c:pt idx="26924">
                  <c:v>1277.7</c:v>
                </c:pt>
                <c:pt idx="26925">
                  <c:v>1277.7</c:v>
                </c:pt>
                <c:pt idx="26926">
                  <c:v>1277.7</c:v>
                </c:pt>
                <c:pt idx="26927">
                  <c:v>1277.7</c:v>
                </c:pt>
                <c:pt idx="26928">
                  <c:v>1277.7</c:v>
                </c:pt>
                <c:pt idx="26929">
                  <c:v>1277.7</c:v>
                </c:pt>
                <c:pt idx="26930">
                  <c:v>1277.7</c:v>
                </c:pt>
                <c:pt idx="26931">
                  <c:v>1277.7</c:v>
                </c:pt>
                <c:pt idx="26932">
                  <c:v>1277.3</c:v>
                </c:pt>
                <c:pt idx="26933">
                  <c:v>1277.7</c:v>
                </c:pt>
                <c:pt idx="26934">
                  <c:v>1277.7</c:v>
                </c:pt>
                <c:pt idx="26935">
                  <c:v>1277.7</c:v>
                </c:pt>
                <c:pt idx="26936">
                  <c:v>1277.7</c:v>
                </c:pt>
                <c:pt idx="26937">
                  <c:v>1277.7</c:v>
                </c:pt>
                <c:pt idx="26938">
                  <c:v>1277.7</c:v>
                </c:pt>
                <c:pt idx="26939">
                  <c:v>1277.7</c:v>
                </c:pt>
                <c:pt idx="26940">
                  <c:v>1277.7</c:v>
                </c:pt>
                <c:pt idx="26941">
                  <c:v>1277.7</c:v>
                </c:pt>
                <c:pt idx="26942">
                  <c:v>1277.7</c:v>
                </c:pt>
                <c:pt idx="26943">
                  <c:v>1277.7</c:v>
                </c:pt>
                <c:pt idx="26944">
                  <c:v>1277.7</c:v>
                </c:pt>
                <c:pt idx="26945">
                  <c:v>1274.0999999999999</c:v>
                </c:pt>
                <c:pt idx="26946">
                  <c:v>1274.0999999999999</c:v>
                </c:pt>
                <c:pt idx="26947">
                  <c:v>1275</c:v>
                </c:pt>
                <c:pt idx="26948">
                  <c:v>1275.2</c:v>
                </c:pt>
                <c:pt idx="26949">
                  <c:v>1275.2</c:v>
                </c:pt>
                <c:pt idx="26950">
                  <c:v>1275.2</c:v>
                </c:pt>
                <c:pt idx="26951">
                  <c:v>1275.2</c:v>
                </c:pt>
                <c:pt idx="26952">
                  <c:v>1275.2</c:v>
                </c:pt>
                <c:pt idx="26953">
                  <c:v>1275.2</c:v>
                </c:pt>
                <c:pt idx="26954">
                  <c:v>1275.2</c:v>
                </c:pt>
                <c:pt idx="26955">
                  <c:v>1275.2</c:v>
                </c:pt>
                <c:pt idx="26956">
                  <c:v>1275.2</c:v>
                </c:pt>
                <c:pt idx="26957">
                  <c:v>1275.2</c:v>
                </c:pt>
                <c:pt idx="26958">
                  <c:v>1275.2</c:v>
                </c:pt>
                <c:pt idx="26959">
                  <c:v>1275.2</c:v>
                </c:pt>
                <c:pt idx="26960">
                  <c:v>1274.9000000000001</c:v>
                </c:pt>
                <c:pt idx="26961">
                  <c:v>1274.5</c:v>
                </c:pt>
                <c:pt idx="26962">
                  <c:v>1273.7</c:v>
                </c:pt>
                <c:pt idx="26963">
                  <c:v>1273.7</c:v>
                </c:pt>
                <c:pt idx="26964">
                  <c:v>1273.7</c:v>
                </c:pt>
                <c:pt idx="26965">
                  <c:v>1273.7</c:v>
                </c:pt>
                <c:pt idx="26966">
                  <c:v>1273.7</c:v>
                </c:pt>
                <c:pt idx="26967">
                  <c:v>1273.7</c:v>
                </c:pt>
                <c:pt idx="26968">
                  <c:v>1273.7</c:v>
                </c:pt>
                <c:pt idx="26969">
                  <c:v>1273.7</c:v>
                </c:pt>
                <c:pt idx="26970">
                  <c:v>1272.0999999999999</c:v>
                </c:pt>
                <c:pt idx="26971">
                  <c:v>1271.4000000000001</c:v>
                </c:pt>
                <c:pt idx="26972">
                  <c:v>1272</c:v>
                </c:pt>
                <c:pt idx="26973">
                  <c:v>1272</c:v>
                </c:pt>
                <c:pt idx="26974">
                  <c:v>1272</c:v>
                </c:pt>
                <c:pt idx="26975">
                  <c:v>1272</c:v>
                </c:pt>
                <c:pt idx="26976">
                  <c:v>1272</c:v>
                </c:pt>
                <c:pt idx="26977">
                  <c:v>1272</c:v>
                </c:pt>
                <c:pt idx="26978">
                  <c:v>1272</c:v>
                </c:pt>
                <c:pt idx="26979">
                  <c:v>1272</c:v>
                </c:pt>
                <c:pt idx="26980">
                  <c:v>1272</c:v>
                </c:pt>
                <c:pt idx="26981">
                  <c:v>1271.2</c:v>
                </c:pt>
                <c:pt idx="26982">
                  <c:v>1270.8</c:v>
                </c:pt>
                <c:pt idx="26983">
                  <c:v>1270.5999999999999</c:v>
                </c:pt>
                <c:pt idx="26984">
                  <c:v>1270.8</c:v>
                </c:pt>
                <c:pt idx="26985">
                  <c:v>1270.8</c:v>
                </c:pt>
                <c:pt idx="26986">
                  <c:v>1270.8</c:v>
                </c:pt>
                <c:pt idx="26987">
                  <c:v>1270.8</c:v>
                </c:pt>
                <c:pt idx="26988">
                  <c:v>1270.8</c:v>
                </c:pt>
                <c:pt idx="26989">
                  <c:v>1270.8</c:v>
                </c:pt>
                <c:pt idx="26990">
                  <c:v>1270.8</c:v>
                </c:pt>
                <c:pt idx="26991">
                  <c:v>1270.8</c:v>
                </c:pt>
                <c:pt idx="26992">
                  <c:v>1270.8</c:v>
                </c:pt>
                <c:pt idx="26993">
                  <c:v>1270.8</c:v>
                </c:pt>
                <c:pt idx="26994">
                  <c:v>1270.8</c:v>
                </c:pt>
                <c:pt idx="26995">
                  <c:v>1270.8</c:v>
                </c:pt>
                <c:pt idx="26996">
                  <c:v>1270.8</c:v>
                </c:pt>
                <c:pt idx="26997">
                  <c:v>1270.8</c:v>
                </c:pt>
                <c:pt idx="26998">
                  <c:v>1270.8</c:v>
                </c:pt>
                <c:pt idx="26999">
                  <c:v>1270.8</c:v>
                </c:pt>
                <c:pt idx="27000">
                  <c:v>1270</c:v>
                </c:pt>
                <c:pt idx="27001">
                  <c:v>1270.0999999999999</c:v>
                </c:pt>
                <c:pt idx="27002">
                  <c:v>1270.0999999999999</c:v>
                </c:pt>
                <c:pt idx="27003">
                  <c:v>1270.0999999999999</c:v>
                </c:pt>
                <c:pt idx="27004">
                  <c:v>1270.0999999999999</c:v>
                </c:pt>
                <c:pt idx="27005">
                  <c:v>1269.8</c:v>
                </c:pt>
                <c:pt idx="27006">
                  <c:v>1269.8</c:v>
                </c:pt>
                <c:pt idx="27007">
                  <c:v>1269.8</c:v>
                </c:pt>
                <c:pt idx="27008">
                  <c:v>1269.8</c:v>
                </c:pt>
                <c:pt idx="27009">
                  <c:v>1269.8</c:v>
                </c:pt>
                <c:pt idx="27010">
                  <c:v>1269.8</c:v>
                </c:pt>
                <c:pt idx="27011">
                  <c:v>1269.8</c:v>
                </c:pt>
                <c:pt idx="27012">
                  <c:v>1268.7</c:v>
                </c:pt>
                <c:pt idx="27013">
                  <c:v>1267.9000000000001</c:v>
                </c:pt>
                <c:pt idx="27014">
                  <c:v>1267.9000000000001</c:v>
                </c:pt>
                <c:pt idx="27015">
                  <c:v>1267.9000000000001</c:v>
                </c:pt>
                <c:pt idx="27016">
                  <c:v>1267.9000000000001</c:v>
                </c:pt>
                <c:pt idx="27017">
                  <c:v>1270.2</c:v>
                </c:pt>
                <c:pt idx="27018">
                  <c:v>1270.2</c:v>
                </c:pt>
                <c:pt idx="27019">
                  <c:v>1270.5</c:v>
                </c:pt>
                <c:pt idx="27020">
                  <c:v>1270.0999999999999</c:v>
                </c:pt>
                <c:pt idx="27021">
                  <c:v>1270.0999999999999</c:v>
                </c:pt>
                <c:pt idx="27022">
                  <c:v>1270.0999999999999</c:v>
                </c:pt>
                <c:pt idx="27023">
                  <c:v>1270.0999999999999</c:v>
                </c:pt>
                <c:pt idx="27024">
                  <c:v>1270.0999999999999</c:v>
                </c:pt>
                <c:pt idx="27025">
                  <c:v>1270.0999999999999</c:v>
                </c:pt>
                <c:pt idx="27026">
                  <c:v>1270.0999999999999</c:v>
                </c:pt>
                <c:pt idx="27027">
                  <c:v>1270.0999999999999</c:v>
                </c:pt>
                <c:pt idx="27028">
                  <c:v>1270.0999999999999</c:v>
                </c:pt>
                <c:pt idx="27029">
                  <c:v>1270.0999999999999</c:v>
                </c:pt>
                <c:pt idx="27030">
                  <c:v>1270.0999999999999</c:v>
                </c:pt>
                <c:pt idx="27031">
                  <c:v>1270.0999999999999</c:v>
                </c:pt>
                <c:pt idx="27032">
                  <c:v>1270.0999999999999</c:v>
                </c:pt>
                <c:pt idx="27033">
                  <c:v>1270.0999999999999</c:v>
                </c:pt>
                <c:pt idx="27034">
                  <c:v>1270.0999999999999</c:v>
                </c:pt>
                <c:pt idx="27035">
                  <c:v>1269.5999999999999</c:v>
                </c:pt>
                <c:pt idx="27036">
                  <c:v>1268.3</c:v>
                </c:pt>
                <c:pt idx="27037">
                  <c:v>1266.5999999999999</c:v>
                </c:pt>
                <c:pt idx="27038">
                  <c:v>1266.5999999999999</c:v>
                </c:pt>
                <c:pt idx="27039">
                  <c:v>1266.5999999999999</c:v>
                </c:pt>
                <c:pt idx="27040">
                  <c:v>1266.5999999999999</c:v>
                </c:pt>
                <c:pt idx="27041">
                  <c:v>1266.5999999999999</c:v>
                </c:pt>
                <c:pt idx="27042">
                  <c:v>1266.5999999999999</c:v>
                </c:pt>
                <c:pt idx="27043">
                  <c:v>1266.5999999999999</c:v>
                </c:pt>
                <c:pt idx="27044">
                  <c:v>1266.5999999999999</c:v>
                </c:pt>
                <c:pt idx="27045">
                  <c:v>1266.5999999999999</c:v>
                </c:pt>
                <c:pt idx="27046">
                  <c:v>1266.5999999999999</c:v>
                </c:pt>
                <c:pt idx="27047">
                  <c:v>1266.5999999999999</c:v>
                </c:pt>
                <c:pt idx="27048">
                  <c:v>1266.5999999999999</c:v>
                </c:pt>
                <c:pt idx="27049">
                  <c:v>1266.5999999999999</c:v>
                </c:pt>
                <c:pt idx="27050">
                  <c:v>1266.5999999999999</c:v>
                </c:pt>
                <c:pt idx="27051">
                  <c:v>1266.5999999999999</c:v>
                </c:pt>
                <c:pt idx="27052">
                  <c:v>1269.4000000000001</c:v>
                </c:pt>
                <c:pt idx="27053">
                  <c:v>1270.0999999999999</c:v>
                </c:pt>
                <c:pt idx="27054">
                  <c:v>1269.8</c:v>
                </c:pt>
                <c:pt idx="27055">
                  <c:v>1269</c:v>
                </c:pt>
                <c:pt idx="27056">
                  <c:v>1267.3</c:v>
                </c:pt>
                <c:pt idx="27057">
                  <c:v>1266.9000000000001</c:v>
                </c:pt>
                <c:pt idx="27058">
                  <c:v>1266.5999999999999</c:v>
                </c:pt>
                <c:pt idx="27059">
                  <c:v>1266.5999999999999</c:v>
                </c:pt>
                <c:pt idx="27060">
                  <c:v>1266.5999999999999</c:v>
                </c:pt>
                <c:pt idx="27061">
                  <c:v>1266.5999999999999</c:v>
                </c:pt>
                <c:pt idx="27062">
                  <c:v>1266.5999999999999</c:v>
                </c:pt>
                <c:pt idx="27063">
                  <c:v>1266.5999999999999</c:v>
                </c:pt>
                <c:pt idx="27064">
                  <c:v>1266.5999999999999</c:v>
                </c:pt>
                <c:pt idx="27065">
                  <c:v>1266.5999999999999</c:v>
                </c:pt>
                <c:pt idx="27066">
                  <c:v>1266.5999999999999</c:v>
                </c:pt>
                <c:pt idx="27067">
                  <c:v>1266.5999999999999</c:v>
                </c:pt>
                <c:pt idx="27068">
                  <c:v>1266.5999999999999</c:v>
                </c:pt>
                <c:pt idx="27069">
                  <c:v>1266.5999999999999</c:v>
                </c:pt>
                <c:pt idx="27070">
                  <c:v>1261.5999999999999</c:v>
                </c:pt>
                <c:pt idx="27071">
                  <c:v>1260.7</c:v>
                </c:pt>
                <c:pt idx="27072">
                  <c:v>1258.5</c:v>
                </c:pt>
                <c:pt idx="27073">
                  <c:v>1258.5</c:v>
                </c:pt>
                <c:pt idx="27074">
                  <c:v>1258.5</c:v>
                </c:pt>
                <c:pt idx="27075">
                  <c:v>1258.5</c:v>
                </c:pt>
                <c:pt idx="27076">
                  <c:v>1258.5</c:v>
                </c:pt>
                <c:pt idx="27077">
                  <c:v>1258.5</c:v>
                </c:pt>
                <c:pt idx="27078">
                  <c:v>1258.5</c:v>
                </c:pt>
                <c:pt idx="27079">
                  <c:v>1258.5</c:v>
                </c:pt>
                <c:pt idx="27080">
                  <c:v>1258.5</c:v>
                </c:pt>
                <c:pt idx="27081">
                  <c:v>1258.5</c:v>
                </c:pt>
                <c:pt idx="27082">
                  <c:v>1258.5</c:v>
                </c:pt>
                <c:pt idx="27083">
                  <c:v>1258.5</c:v>
                </c:pt>
                <c:pt idx="27084">
                  <c:v>1255</c:v>
                </c:pt>
                <c:pt idx="27085">
                  <c:v>1254.5</c:v>
                </c:pt>
                <c:pt idx="27086">
                  <c:v>1255.8</c:v>
                </c:pt>
                <c:pt idx="27087">
                  <c:v>1255.4000000000001</c:v>
                </c:pt>
                <c:pt idx="27088">
                  <c:v>1255.4000000000001</c:v>
                </c:pt>
                <c:pt idx="27089">
                  <c:v>1255.4000000000001</c:v>
                </c:pt>
                <c:pt idx="27090">
                  <c:v>1255.4000000000001</c:v>
                </c:pt>
                <c:pt idx="27091">
                  <c:v>1255.4000000000001</c:v>
                </c:pt>
                <c:pt idx="27092">
                  <c:v>1255.4000000000001</c:v>
                </c:pt>
                <c:pt idx="27093">
                  <c:v>1255.4000000000001</c:v>
                </c:pt>
                <c:pt idx="27094">
                  <c:v>1255.4000000000001</c:v>
                </c:pt>
                <c:pt idx="27095">
                  <c:v>1255.4000000000001</c:v>
                </c:pt>
                <c:pt idx="27096">
                  <c:v>1255.4000000000001</c:v>
                </c:pt>
                <c:pt idx="27097">
                  <c:v>1255.4000000000001</c:v>
                </c:pt>
                <c:pt idx="27098">
                  <c:v>1255.4000000000001</c:v>
                </c:pt>
                <c:pt idx="27099">
                  <c:v>1233.3</c:v>
                </c:pt>
                <c:pt idx="27100">
                  <c:v>1233.5999999999999</c:v>
                </c:pt>
                <c:pt idx="27101">
                  <c:v>1233.5999999999999</c:v>
                </c:pt>
                <c:pt idx="27102">
                  <c:v>1233.5999999999999</c:v>
                </c:pt>
                <c:pt idx="27103">
                  <c:v>1233.5999999999999</c:v>
                </c:pt>
                <c:pt idx="27104">
                  <c:v>1233.5999999999999</c:v>
                </c:pt>
                <c:pt idx="27105">
                  <c:v>1233.5999999999999</c:v>
                </c:pt>
                <c:pt idx="27106">
                  <c:v>1233.5999999999999</c:v>
                </c:pt>
                <c:pt idx="27107">
                  <c:v>1233.5999999999999</c:v>
                </c:pt>
                <c:pt idx="27108">
                  <c:v>1233.5999999999999</c:v>
                </c:pt>
                <c:pt idx="27109">
                  <c:v>1242.9000000000001</c:v>
                </c:pt>
                <c:pt idx="27110">
                  <c:v>1244.4000000000001</c:v>
                </c:pt>
                <c:pt idx="27111">
                  <c:v>1244.7</c:v>
                </c:pt>
                <c:pt idx="27112">
                  <c:v>1244.7</c:v>
                </c:pt>
                <c:pt idx="27113">
                  <c:v>1244.7</c:v>
                </c:pt>
                <c:pt idx="27114">
                  <c:v>1244.7</c:v>
                </c:pt>
                <c:pt idx="27115">
                  <c:v>1244.7</c:v>
                </c:pt>
                <c:pt idx="27116">
                  <c:v>1244.7</c:v>
                </c:pt>
                <c:pt idx="27117">
                  <c:v>1244.7</c:v>
                </c:pt>
                <c:pt idx="27118">
                  <c:v>1244.7</c:v>
                </c:pt>
                <c:pt idx="27119">
                  <c:v>1244.7</c:v>
                </c:pt>
                <c:pt idx="27120">
                  <c:v>1244.7</c:v>
                </c:pt>
                <c:pt idx="27121">
                  <c:v>1244.7</c:v>
                </c:pt>
                <c:pt idx="27122">
                  <c:v>1244.7</c:v>
                </c:pt>
                <c:pt idx="27123">
                  <c:v>1244.7</c:v>
                </c:pt>
                <c:pt idx="27124">
                  <c:v>1244.7</c:v>
                </c:pt>
                <c:pt idx="27125">
                  <c:v>1237.9000000000001</c:v>
                </c:pt>
                <c:pt idx="27126">
                  <c:v>1239.5</c:v>
                </c:pt>
                <c:pt idx="27127">
                  <c:v>1241.5999999999999</c:v>
                </c:pt>
                <c:pt idx="27128">
                  <c:v>1241.5999999999999</c:v>
                </c:pt>
                <c:pt idx="27129">
                  <c:v>1246.3</c:v>
                </c:pt>
                <c:pt idx="27130">
                  <c:v>1246.7</c:v>
                </c:pt>
                <c:pt idx="27131">
                  <c:v>1246.7</c:v>
                </c:pt>
                <c:pt idx="27132">
                  <c:v>1246.7</c:v>
                </c:pt>
                <c:pt idx="27133">
                  <c:v>1246.7</c:v>
                </c:pt>
                <c:pt idx="27134">
                  <c:v>1246.7</c:v>
                </c:pt>
                <c:pt idx="27135">
                  <c:v>1246.7</c:v>
                </c:pt>
                <c:pt idx="27136">
                  <c:v>1246.7</c:v>
                </c:pt>
                <c:pt idx="27137">
                  <c:v>1246.7</c:v>
                </c:pt>
                <c:pt idx="27138">
                  <c:v>1246.7</c:v>
                </c:pt>
                <c:pt idx="27139">
                  <c:v>1246.7</c:v>
                </c:pt>
                <c:pt idx="27140">
                  <c:v>1246.7</c:v>
                </c:pt>
                <c:pt idx="27141">
                  <c:v>1259.7</c:v>
                </c:pt>
                <c:pt idx="27142">
                  <c:v>1260.0999999999999</c:v>
                </c:pt>
                <c:pt idx="27143">
                  <c:v>1260.0999999999999</c:v>
                </c:pt>
                <c:pt idx="27144">
                  <c:v>1260.0999999999999</c:v>
                </c:pt>
                <c:pt idx="27145">
                  <c:v>1260.0999999999999</c:v>
                </c:pt>
                <c:pt idx="27146">
                  <c:v>1264.5</c:v>
                </c:pt>
                <c:pt idx="27147">
                  <c:v>1265.5999999999999</c:v>
                </c:pt>
                <c:pt idx="27148">
                  <c:v>1265.5999999999999</c:v>
                </c:pt>
                <c:pt idx="27149">
                  <c:v>1265.5999999999999</c:v>
                </c:pt>
                <c:pt idx="27150">
                  <c:v>1265.5999999999999</c:v>
                </c:pt>
                <c:pt idx="27151">
                  <c:v>1265.5999999999999</c:v>
                </c:pt>
                <c:pt idx="27152">
                  <c:v>1265.5999999999999</c:v>
                </c:pt>
                <c:pt idx="27153">
                  <c:v>1265.5999999999999</c:v>
                </c:pt>
                <c:pt idx="27154">
                  <c:v>1265.5999999999999</c:v>
                </c:pt>
                <c:pt idx="27155">
                  <c:v>1265.5999999999999</c:v>
                </c:pt>
                <c:pt idx="27156">
                  <c:v>1265.5999999999999</c:v>
                </c:pt>
                <c:pt idx="27157">
                  <c:v>1260.4000000000001</c:v>
                </c:pt>
                <c:pt idx="27158">
                  <c:v>1293.9000000000001</c:v>
                </c:pt>
                <c:pt idx="27159">
                  <c:v>1295</c:v>
                </c:pt>
                <c:pt idx="27160">
                  <c:v>1295</c:v>
                </c:pt>
                <c:pt idx="27161">
                  <c:v>1295</c:v>
                </c:pt>
                <c:pt idx="27162">
                  <c:v>1295</c:v>
                </c:pt>
                <c:pt idx="27163">
                  <c:v>1295</c:v>
                </c:pt>
                <c:pt idx="27164">
                  <c:v>1295</c:v>
                </c:pt>
                <c:pt idx="27165">
                  <c:v>1295</c:v>
                </c:pt>
                <c:pt idx="27166">
                  <c:v>1295</c:v>
                </c:pt>
                <c:pt idx="27167">
                  <c:v>1295</c:v>
                </c:pt>
                <c:pt idx="27168">
                  <c:v>1294.5999999999999</c:v>
                </c:pt>
                <c:pt idx="27169">
                  <c:v>1295.3</c:v>
                </c:pt>
                <c:pt idx="27170">
                  <c:v>1295.7</c:v>
                </c:pt>
                <c:pt idx="27171">
                  <c:v>1295.7</c:v>
                </c:pt>
                <c:pt idx="27172">
                  <c:v>1295.7</c:v>
                </c:pt>
                <c:pt idx="27173">
                  <c:v>1295.7</c:v>
                </c:pt>
                <c:pt idx="27174">
                  <c:v>1295.7</c:v>
                </c:pt>
                <c:pt idx="27175">
                  <c:v>1295.7</c:v>
                </c:pt>
                <c:pt idx="27176">
                  <c:v>1295.7</c:v>
                </c:pt>
                <c:pt idx="27177">
                  <c:v>1295.7</c:v>
                </c:pt>
                <c:pt idx="27178">
                  <c:v>1295.7</c:v>
                </c:pt>
                <c:pt idx="27179">
                  <c:v>1295.7</c:v>
                </c:pt>
                <c:pt idx="27180">
                  <c:v>1295.7</c:v>
                </c:pt>
                <c:pt idx="27181">
                  <c:v>1371</c:v>
                </c:pt>
                <c:pt idx="27182">
                  <c:v>1375.5</c:v>
                </c:pt>
                <c:pt idx="27183">
                  <c:v>1378.7</c:v>
                </c:pt>
                <c:pt idx="27184">
                  <c:v>1381.2</c:v>
                </c:pt>
                <c:pt idx="27185">
                  <c:v>1381.2</c:v>
                </c:pt>
                <c:pt idx="27186">
                  <c:v>1381.2</c:v>
                </c:pt>
                <c:pt idx="27187">
                  <c:v>1381.2</c:v>
                </c:pt>
                <c:pt idx="27188">
                  <c:v>1381.2</c:v>
                </c:pt>
                <c:pt idx="27189">
                  <c:v>1388.9</c:v>
                </c:pt>
                <c:pt idx="27190">
                  <c:v>1389.3</c:v>
                </c:pt>
                <c:pt idx="27191">
                  <c:v>1392.3</c:v>
                </c:pt>
                <c:pt idx="27192">
                  <c:v>1394</c:v>
                </c:pt>
                <c:pt idx="27193">
                  <c:v>1396.9</c:v>
                </c:pt>
                <c:pt idx="27194">
                  <c:v>1400.3</c:v>
                </c:pt>
                <c:pt idx="27195">
                  <c:v>1404.1</c:v>
                </c:pt>
                <c:pt idx="27196">
                  <c:v>1406.6</c:v>
                </c:pt>
                <c:pt idx="27197">
                  <c:v>1410.4</c:v>
                </c:pt>
                <c:pt idx="27198">
                  <c:v>1414.7</c:v>
                </c:pt>
                <c:pt idx="27199">
                  <c:v>1418.5</c:v>
                </c:pt>
                <c:pt idx="27200">
                  <c:v>1424.4</c:v>
                </c:pt>
                <c:pt idx="27201">
                  <c:v>1429.6</c:v>
                </c:pt>
                <c:pt idx="27202">
                  <c:v>1434.4</c:v>
                </c:pt>
                <c:pt idx="27203">
                  <c:v>1437.4</c:v>
                </c:pt>
                <c:pt idx="27204">
                  <c:v>1437.4</c:v>
                </c:pt>
                <c:pt idx="27205">
                  <c:v>1437.4</c:v>
                </c:pt>
                <c:pt idx="27206">
                  <c:v>1437.4</c:v>
                </c:pt>
                <c:pt idx="27207">
                  <c:v>1444.1</c:v>
                </c:pt>
                <c:pt idx="27208">
                  <c:v>1445.7</c:v>
                </c:pt>
                <c:pt idx="27209">
                  <c:v>1450.8</c:v>
                </c:pt>
                <c:pt idx="27210">
                  <c:v>1453.6</c:v>
                </c:pt>
                <c:pt idx="27211">
                  <c:v>1456</c:v>
                </c:pt>
                <c:pt idx="27212">
                  <c:v>1456.7</c:v>
                </c:pt>
                <c:pt idx="27213">
                  <c:v>1459</c:v>
                </c:pt>
                <c:pt idx="27214">
                  <c:v>1459.4</c:v>
                </c:pt>
                <c:pt idx="27215">
                  <c:v>1460.3</c:v>
                </c:pt>
                <c:pt idx="27216">
                  <c:v>1462</c:v>
                </c:pt>
                <c:pt idx="27217">
                  <c:v>1463.4</c:v>
                </c:pt>
                <c:pt idx="27218">
                  <c:v>1465.6</c:v>
                </c:pt>
                <c:pt idx="27219">
                  <c:v>1468.3</c:v>
                </c:pt>
                <c:pt idx="27220">
                  <c:v>1471</c:v>
                </c:pt>
                <c:pt idx="27221">
                  <c:v>1474.1</c:v>
                </c:pt>
                <c:pt idx="27222">
                  <c:v>1477.7</c:v>
                </c:pt>
                <c:pt idx="27223">
                  <c:v>1481.5</c:v>
                </c:pt>
                <c:pt idx="27224">
                  <c:v>1485.6</c:v>
                </c:pt>
                <c:pt idx="27225">
                  <c:v>1489.3</c:v>
                </c:pt>
                <c:pt idx="27226">
                  <c:v>1493.5</c:v>
                </c:pt>
                <c:pt idx="27227">
                  <c:v>1498.2</c:v>
                </c:pt>
                <c:pt idx="27228">
                  <c:v>1502.4</c:v>
                </c:pt>
                <c:pt idx="27229">
                  <c:v>1506.8</c:v>
                </c:pt>
                <c:pt idx="27230">
                  <c:v>1511.5</c:v>
                </c:pt>
                <c:pt idx="27231">
                  <c:v>1515.9</c:v>
                </c:pt>
                <c:pt idx="27232">
                  <c:v>1520.4</c:v>
                </c:pt>
                <c:pt idx="27233">
                  <c:v>1524.4</c:v>
                </c:pt>
                <c:pt idx="27234">
                  <c:v>1528.4</c:v>
                </c:pt>
                <c:pt idx="27235">
                  <c:v>1532.2</c:v>
                </c:pt>
                <c:pt idx="27236">
                  <c:v>1530.2</c:v>
                </c:pt>
                <c:pt idx="27237">
                  <c:v>1528.9</c:v>
                </c:pt>
                <c:pt idx="27238">
                  <c:v>1531</c:v>
                </c:pt>
                <c:pt idx="27239">
                  <c:v>1534.6</c:v>
                </c:pt>
                <c:pt idx="27240">
                  <c:v>1537.1</c:v>
                </c:pt>
                <c:pt idx="27241">
                  <c:v>1538.6</c:v>
                </c:pt>
                <c:pt idx="27242">
                  <c:v>1540</c:v>
                </c:pt>
                <c:pt idx="27243">
                  <c:v>1541.4</c:v>
                </c:pt>
                <c:pt idx="27244">
                  <c:v>1543.5</c:v>
                </c:pt>
                <c:pt idx="27245">
                  <c:v>1544.9</c:v>
                </c:pt>
                <c:pt idx="27246">
                  <c:v>1547.4</c:v>
                </c:pt>
                <c:pt idx="27247">
                  <c:v>1549.8</c:v>
                </c:pt>
                <c:pt idx="27248">
                  <c:v>1550.7</c:v>
                </c:pt>
                <c:pt idx="27249">
                  <c:v>1552.1</c:v>
                </c:pt>
                <c:pt idx="27250">
                  <c:v>1556.6</c:v>
                </c:pt>
                <c:pt idx="27251">
                  <c:v>1612</c:v>
                </c:pt>
                <c:pt idx="27252">
                  <c:v>1628.3</c:v>
                </c:pt>
                <c:pt idx="27253">
                  <c:v>1621.8</c:v>
                </c:pt>
                <c:pt idx="27254">
                  <c:v>1620.6</c:v>
                </c:pt>
                <c:pt idx="27255">
                  <c:v>1623.5</c:v>
                </c:pt>
                <c:pt idx="27256">
                  <c:v>1624.6</c:v>
                </c:pt>
                <c:pt idx="27257">
                  <c:v>1625.9</c:v>
                </c:pt>
                <c:pt idx="27258">
                  <c:v>1624.9</c:v>
                </c:pt>
                <c:pt idx="27259">
                  <c:v>1625.1</c:v>
                </c:pt>
                <c:pt idx="27260">
                  <c:v>1624.7</c:v>
                </c:pt>
                <c:pt idx="27261">
                  <c:v>1624</c:v>
                </c:pt>
                <c:pt idx="27262">
                  <c:v>1624.6</c:v>
                </c:pt>
                <c:pt idx="27263">
                  <c:v>1624.1</c:v>
                </c:pt>
                <c:pt idx="27264">
                  <c:v>1624.1</c:v>
                </c:pt>
                <c:pt idx="27265">
                  <c:v>1623.5</c:v>
                </c:pt>
                <c:pt idx="27266">
                  <c:v>1624.5</c:v>
                </c:pt>
                <c:pt idx="27267">
                  <c:v>1626.2</c:v>
                </c:pt>
                <c:pt idx="27268">
                  <c:v>1626.1</c:v>
                </c:pt>
                <c:pt idx="27269">
                  <c:v>1630</c:v>
                </c:pt>
                <c:pt idx="27270">
                  <c:v>1634.4</c:v>
                </c:pt>
                <c:pt idx="27271">
                  <c:v>1638.3</c:v>
                </c:pt>
                <c:pt idx="27272">
                  <c:v>1642.9</c:v>
                </c:pt>
                <c:pt idx="27273">
                  <c:v>1647.4</c:v>
                </c:pt>
                <c:pt idx="27274">
                  <c:v>1651.9</c:v>
                </c:pt>
                <c:pt idx="27275">
                  <c:v>1655.9</c:v>
                </c:pt>
                <c:pt idx="27276">
                  <c:v>1660.6</c:v>
                </c:pt>
                <c:pt idx="27277">
                  <c:v>1664</c:v>
                </c:pt>
                <c:pt idx="27278">
                  <c:v>1668.6</c:v>
                </c:pt>
                <c:pt idx="27279">
                  <c:v>1672</c:v>
                </c:pt>
                <c:pt idx="27280">
                  <c:v>1675.6</c:v>
                </c:pt>
                <c:pt idx="27281">
                  <c:v>1681.6</c:v>
                </c:pt>
                <c:pt idx="27282">
                  <c:v>1686.4</c:v>
                </c:pt>
                <c:pt idx="27283">
                  <c:v>1688.9</c:v>
                </c:pt>
                <c:pt idx="27284">
                  <c:v>1693.2</c:v>
                </c:pt>
                <c:pt idx="27285">
                  <c:v>1701.7</c:v>
                </c:pt>
                <c:pt idx="27286">
                  <c:v>1708.5</c:v>
                </c:pt>
                <c:pt idx="27287">
                  <c:v>1714.1</c:v>
                </c:pt>
                <c:pt idx="27288">
                  <c:v>1718.5</c:v>
                </c:pt>
                <c:pt idx="27289">
                  <c:v>1722.7</c:v>
                </c:pt>
                <c:pt idx="27290">
                  <c:v>1725.8</c:v>
                </c:pt>
                <c:pt idx="27291">
                  <c:v>1730.2</c:v>
                </c:pt>
                <c:pt idx="27292">
                  <c:v>1734</c:v>
                </c:pt>
                <c:pt idx="27293">
                  <c:v>1737.1</c:v>
                </c:pt>
                <c:pt idx="27294">
                  <c:v>1740.8</c:v>
                </c:pt>
                <c:pt idx="27295">
                  <c:v>1744</c:v>
                </c:pt>
                <c:pt idx="27296">
                  <c:v>1747.2</c:v>
                </c:pt>
                <c:pt idx="27297">
                  <c:v>1749.1</c:v>
                </c:pt>
                <c:pt idx="27298">
                  <c:v>1753.5</c:v>
                </c:pt>
                <c:pt idx="27299">
                  <c:v>1756.5</c:v>
                </c:pt>
                <c:pt idx="27300">
                  <c:v>1761.2</c:v>
                </c:pt>
                <c:pt idx="27301">
                  <c:v>1770.9</c:v>
                </c:pt>
                <c:pt idx="27302">
                  <c:v>1776.1</c:v>
                </c:pt>
                <c:pt idx="27303">
                  <c:v>1781.4</c:v>
                </c:pt>
                <c:pt idx="27304">
                  <c:v>1787.6</c:v>
                </c:pt>
                <c:pt idx="27305">
                  <c:v>1791.8</c:v>
                </c:pt>
                <c:pt idx="27306">
                  <c:v>1790.1</c:v>
                </c:pt>
                <c:pt idx="27307">
                  <c:v>1798.6</c:v>
                </c:pt>
                <c:pt idx="27308">
                  <c:v>1802.9</c:v>
                </c:pt>
                <c:pt idx="27309">
                  <c:v>1806.5</c:v>
                </c:pt>
                <c:pt idx="27310">
                  <c:v>1808</c:v>
                </c:pt>
                <c:pt idx="27311">
                  <c:v>1810.2</c:v>
                </c:pt>
                <c:pt idx="27312">
                  <c:v>1811.5</c:v>
                </c:pt>
                <c:pt idx="27313">
                  <c:v>1813.1</c:v>
                </c:pt>
                <c:pt idx="27314">
                  <c:v>1816.4</c:v>
                </c:pt>
                <c:pt idx="27315">
                  <c:v>1824.1</c:v>
                </c:pt>
                <c:pt idx="27316">
                  <c:v>1827.5</c:v>
                </c:pt>
                <c:pt idx="27317">
                  <c:v>1830.3</c:v>
                </c:pt>
                <c:pt idx="27318">
                  <c:v>1832.3</c:v>
                </c:pt>
                <c:pt idx="27319">
                  <c:v>1839.4</c:v>
                </c:pt>
                <c:pt idx="27320">
                  <c:v>1843.1</c:v>
                </c:pt>
                <c:pt idx="27321">
                  <c:v>1847.1</c:v>
                </c:pt>
                <c:pt idx="27322">
                  <c:v>1849.9</c:v>
                </c:pt>
                <c:pt idx="27323">
                  <c:v>1849.9</c:v>
                </c:pt>
                <c:pt idx="27324">
                  <c:v>1865.8</c:v>
                </c:pt>
                <c:pt idx="27325">
                  <c:v>1870.7</c:v>
                </c:pt>
                <c:pt idx="27326">
                  <c:v>1872.2</c:v>
                </c:pt>
                <c:pt idx="27327">
                  <c:v>1874.7</c:v>
                </c:pt>
                <c:pt idx="27328">
                  <c:v>1879.2</c:v>
                </c:pt>
                <c:pt idx="27329">
                  <c:v>1880.9</c:v>
                </c:pt>
                <c:pt idx="27330">
                  <c:v>1882.5</c:v>
                </c:pt>
                <c:pt idx="27331">
                  <c:v>1882.6</c:v>
                </c:pt>
                <c:pt idx="27332">
                  <c:v>1882.6</c:v>
                </c:pt>
                <c:pt idx="27333">
                  <c:v>1882.6</c:v>
                </c:pt>
                <c:pt idx="27334">
                  <c:v>1882.6</c:v>
                </c:pt>
                <c:pt idx="27335">
                  <c:v>1882.6</c:v>
                </c:pt>
                <c:pt idx="27336">
                  <c:v>1883.8</c:v>
                </c:pt>
                <c:pt idx="27337">
                  <c:v>1880.5</c:v>
                </c:pt>
                <c:pt idx="27338">
                  <c:v>1882.3</c:v>
                </c:pt>
                <c:pt idx="27339">
                  <c:v>1883.5</c:v>
                </c:pt>
                <c:pt idx="27340">
                  <c:v>1882.7</c:v>
                </c:pt>
                <c:pt idx="27341">
                  <c:v>1886.4</c:v>
                </c:pt>
                <c:pt idx="27342">
                  <c:v>1886.4</c:v>
                </c:pt>
                <c:pt idx="27343">
                  <c:v>1892.9</c:v>
                </c:pt>
                <c:pt idx="27344">
                  <c:v>1893.7</c:v>
                </c:pt>
                <c:pt idx="27345">
                  <c:v>1896.3</c:v>
                </c:pt>
                <c:pt idx="27346">
                  <c:v>1902.2</c:v>
                </c:pt>
                <c:pt idx="27347">
                  <c:v>1908.9</c:v>
                </c:pt>
                <c:pt idx="27348">
                  <c:v>1912.5</c:v>
                </c:pt>
                <c:pt idx="27349">
                  <c:v>1915.3</c:v>
                </c:pt>
                <c:pt idx="27350">
                  <c:v>1917.7</c:v>
                </c:pt>
                <c:pt idx="27351">
                  <c:v>1920.7</c:v>
                </c:pt>
                <c:pt idx="27352">
                  <c:v>1923</c:v>
                </c:pt>
                <c:pt idx="27353">
                  <c:v>1925.3</c:v>
                </c:pt>
                <c:pt idx="27354">
                  <c:v>1926.1</c:v>
                </c:pt>
                <c:pt idx="27355">
                  <c:v>1930.7</c:v>
                </c:pt>
                <c:pt idx="27356">
                  <c:v>1933.9</c:v>
                </c:pt>
                <c:pt idx="27357">
                  <c:v>1936.2</c:v>
                </c:pt>
                <c:pt idx="27358">
                  <c:v>1940.7</c:v>
                </c:pt>
                <c:pt idx="27359">
                  <c:v>1941.5</c:v>
                </c:pt>
                <c:pt idx="27360">
                  <c:v>1946.8</c:v>
                </c:pt>
                <c:pt idx="27361">
                  <c:v>1948.5</c:v>
                </c:pt>
                <c:pt idx="27362">
                  <c:v>1954.7</c:v>
                </c:pt>
                <c:pt idx="27363">
                  <c:v>1957.8</c:v>
                </c:pt>
                <c:pt idx="27364">
                  <c:v>1960.9</c:v>
                </c:pt>
                <c:pt idx="27365">
                  <c:v>1964</c:v>
                </c:pt>
                <c:pt idx="27366">
                  <c:v>1967</c:v>
                </c:pt>
                <c:pt idx="27367">
                  <c:v>1973.3</c:v>
                </c:pt>
                <c:pt idx="27368">
                  <c:v>1976.5</c:v>
                </c:pt>
                <c:pt idx="27369">
                  <c:v>1981.2</c:v>
                </c:pt>
                <c:pt idx="27370">
                  <c:v>1984.4</c:v>
                </c:pt>
                <c:pt idx="27371">
                  <c:v>1986.6</c:v>
                </c:pt>
                <c:pt idx="27372">
                  <c:v>1990.7</c:v>
                </c:pt>
                <c:pt idx="27373">
                  <c:v>1997.2</c:v>
                </c:pt>
                <c:pt idx="27374">
                  <c:v>2001.2</c:v>
                </c:pt>
                <c:pt idx="27375">
                  <c:v>2006</c:v>
                </c:pt>
                <c:pt idx="27376">
                  <c:v>2009.3</c:v>
                </c:pt>
                <c:pt idx="27377">
                  <c:v>2011.8</c:v>
                </c:pt>
                <c:pt idx="27378">
                  <c:v>2013.5</c:v>
                </c:pt>
                <c:pt idx="27379">
                  <c:v>2015.2</c:v>
                </c:pt>
                <c:pt idx="27380">
                  <c:v>2017.9</c:v>
                </c:pt>
                <c:pt idx="27381">
                  <c:v>2020.2</c:v>
                </c:pt>
                <c:pt idx="27382">
                  <c:v>2021.9</c:v>
                </c:pt>
                <c:pt idx="27383">
                  <c:v>2025.4</c:v>
                </c:pt>
                <c:pt idx="27384">
                  <c:v>2027.1</c:v>
                </c:pt>
                <c:pt idx="27385">
                  <c:v>2029.6</c:v>
                </c:pt>
                <c:pt idx="27386">
                  <c:v>2033.7</c:v>
                </c:pt>
                <c:pt idx="27387">
                  <c:v>2036.4</c:v>
                </c:pt>
                <c:pt idx="27388">
                  <c:v>2039.7</c:v>
                </c:pt>
                <c:pt idx="27389">
                  <c:v>2044</c:v>
                </c:pt>
                <c:pt idx="27390">
                  <c:v>2046.5</c:v>
                </c:pt>
                <c:pt idx="27391">
                  <c:v>2048.9</c:v>
                </c:pt>
                <c:pt idx="27392">
                  <c:v>2051.4</c:v>
                </c:pt>
                <c:pt idx="27393">
                  <c:v>2053.1</c:v>
                </c:pt>
                <c:pt idx="27394">
                  <c:v>2059.9</c:v>
                </c:pt>
                <c:pt idx="27395">
                  <c:v>2062.4</c:v>
                </c:pt>
                <c:pt idx="27396">
                  <c:v>2065.9</c:v>
                </c:pt>
                <c:pt idx="27397">
                  <c:v>2067.5</c:v>
                </c:pt>
                <c:pt idx="27398">
                  <c:v>2068.4</c:v>
                </c:pt>
                <c:pt idx="27399">
                  <c:v>2070.9</c:v>
                </c:pt>
                <c:pt idx="27400">
                  <c:v>2070.1999999999998</c:v>
                </c:pt>
                <c:pt idx="27401">
                  <c:v>2072</c:v>
                </c:pt>
                <c:pt idx="27402">
                  <c:v>2073.6999999999998</c:v>
                </c:pt>
                <c:pt idx="27403">
                  <c:v>2074.6999999999998</c:v>
                </c:pt>
                <c:pt idx="27404">
                  <c:v>2075.6</c:v>
                </c:pt>
                <c:pt idx="27405">
                  <c:v>2075.6</c:v>
                </c:pt>
                <c:pt idx="27406">
                  <c:v>2076.4</c:v>
                </c:pt>
                <c:pt idx="27407">
                  <c:v>2078.1999999999998</c:v>
                </c:pt>
                <c:pt idx="27408">
                  <c:v>2079.1999999999998</c:v>
                </c:pt>
                <c:pt idx="27409">
                  <c:v>2081</c:v>
                </c:pt>
                <c:pt idx="27410">
                  <c:v>2080.9</c:v>
                </c:pt>
                <c:pt idx="27411">
                  <c:v>2083.6</c:v>
                </c:pt>
                <c:pt idx="27412">
                  <c:v>2082.5</c:v>
                </c:pt>
                <c:pt idx="27413">
                  <c:v>2086</c:v>
                </c:pt>
                <c:pt idx="27414">
                  <c:v>2086</c:v>
                </c:pt>
                <c:pt idx="27415">
                  <c:v>2090.4</c:v>
                </c:pt>
                <c:pt idx="27416">
                  <c:v>2090.3000000000002</c:v>
                </c:pt>
                <c:pt idx="27417">
                  <c:v>2090.1999999999998</c:v>
                </c:pt>
                <c:pt idx="27418">
                  <c:v>2095.6</c:v>
                </c:pt>
                <c:pt idx="27419">
                  <c:v>2099.1999999999998</c:v>
                </c:pt>
                <c:pt idx="27420">
                  <c:v>2100.6999999999998</c:v>
                </c:pt>
                <c:pt idx="27421">
                  <c:v>2102.6999999999998</c:v>
                </c:pt>
                <c:pt idx="27422">
                  <c:v>2103.3000000000002</c:v>
                </c:pt>
                <c:pt idx="27423">
                  <c:v>2105.1</c:v>
                </c:pt>
                <c:pt idx="27424">
                  <c:v>2107</c:v>
                </c:pt>
                <c:pt idx="27425">
                  <c:v>2108.6</c:v>
                </c:pt>
                <c:pt idx="27426">
                  <c:v>2110.6</c:v>
                </c:pt>
                <c:pt idx="27427">
                  <c:v>2110.4</c:v>
                </c:pt>
                <c:pt idx="27428">
                  <c:v>2111.3000000000002</c:v>
                </c:pt>
                <c:pt idx="27429">
                  <c:v>2112.1</c:v>
                </c:pt>
                <c:pt idx="27430">
                  <c:v>2112.1</c:v>
                </c:pt>
                <c:pt idx="27431">
                  <c:v>2113</c:v>
                </c:pt>
                <c:pt idx="27432">
                  <c:v>2113.9</c:v>
                </c:pt>
                <c:pt idx="27433">
                  <c:v>2114.9</c:v>
                </c:pt>
                <c:pt idx="27434">
                  <c:v>2115.6999999999998</c:v>
                </c:pt>
                <c:pt idx="27435">
                  <c:v>2115.6</c:v>
                </c:pt>
                <c:pt idx="27436">
                  <c:v>2116.6</c:v>
                </c:pt>
                <c:pt idx="27437">
                  <c:v>2117.5</c:v>
                </c:pt>
                <c:pt idx="27438">
                  <c:v>2117.4</c:v>
                </c:pt>
                <c:pt idx="27439">
                  <c:v>2118.1999999999998</c:v>
                </c:pt>
                <c:pt idx="27440">
                  <c:v>2118.1999999999998</c:v>
                </c:pt>
                <c:pt idx="27441">
                  <c:v>2119.1999999999998</c:v>
                </c:pt>
                <c:pt idx="27442">
                  <c:v>2120.9</c:v>
                </c:pt>
                <c:pt idx="27443">
                  <c:v>2120.6999999999998</c:v>
                </c:pt>
                <c:pt idx="27444">
                  <c:v>2122.6</c:v>
                </c:pt>
                <c:pt idx="27445">
                  <c:v>2123.4</c:v>
                </c:pt>
                <c:pt idx="27446">
                  <c:v>2122.5</c:v>
                </c:pt>
                <c:pt idx="27447">
                  <c:v>2124.1999999999998</c:v>
                </c:pt>
                <c:pt idx="27448">
                  <c:v>2118</c:v>
                </c:pt>
                <c:pt idx="27449">
                  <c:v>2119</c:v>
                </c:pt>
                <c:pt idx="27450">
                  <c:v>2117.5</c:v>
                </c:pt>
                <c:pt idx="27451">
                  <c:v>2113.1</c:v>
                </c:pt>
                <c:pt idx="27452">
                  <c:v>2108.6999999999998</c:v>
                </c:pt>
                <c:pt idx="27453">
                  <c:v>2107.8000000000002</c:v>
                </c:pt>
                <c:pt idx="27454">
                  <c:v>2102.4</c:v>
                </c:pt>
                <c:pt idx="27455">
                  <c:v>2096</c:v>
                </c:pt>
                <c:pt idx="27456">
                  <c:v>2103.3000000000002</c:v>
                </c:pt>
                <c:pt idx="27457">
                  <c:v>2104.3000000000002</c:v>
                </c:pt>
                <c:pt idx="27458">
                  <c:v>2105</c:v>
                </c:pt>
                <c:pt idx="27459">
                  <c:v>2103.1</c:v>
                </c:pt>
                <c:pt idx="27460">
                  <c:v>2104</c:v>
                </c:pt>
                <c:pt idx="27461">
                  <c:v>2103</c:v>
                </c:pt>
                <c:pt idx="27462">
                  <c:v>2101.1999999999998</c:v>
                </c:pt>
                <c:pt idx="27463">
                  <c:v>2095.6999999999998</c:v>
                </c:pt>
                <c:pt idx="27464">
                  <c:v>2101.8000000000002</c:v>
                </c:pt>
                <c:pt idx="27465">
                  <c:v>2100</c:v>
                </c:pt>
                <c:pt idx="27466">
                  <c:v>2100.6999999999998</c:v>
                </c:pt>
                <c:pt idx="27467">
                  <c:v>2098.5</c:v>
                </c:pt>
                <c:pt idx="27468">
                  <c:v>2098.6999999999998</c:v>
                </c:pt>
                <c:pt idx="27469">
                  <c:v>2099.6</c:v>
                </c:pt>
                <c:pt idx="27470">
                  <c:v>2097.6</c:v>
                </c:pt>
                <c:pt idx="27471">
                  <c:v>2098.4</c:v>
                </c:pt>
                <c:pt idx="27472">
                  <c:v>2093.5</c:v>
                </c:pt>
                <c:pt idx="27473">
                  <c:v>2088.9</c:v>
                </c:pt>
                <c:pt idx="27474">
                  <c:v>2081.1</c:v>
                </c:pt>
                <c:pt idx="27475">
                  <c:v>2078.8000000000002</c:v>
                </c:pt>
                <c:pt idx="27476">
                  <c:v>2074.5</c:v>
                </c:pt>
                <c:pt idx="27477">
                  <c:v>2072.1999999999998</c:v>
                </c:pt>
                <c:pt idx="27478">
                  <c:v>2068.9</c:v>
                </c:pt>
                <c:pt idx="27479">
                  <c:v>2067.1</c:v>
                </c:pt>
                <c:pt idx="27480">
                  <c:v>2065.5</c:v>
                </c:pt>
                <c:pt idx="27481">
                  <c:v>2063.9</c:v>
                </c:pt>
                <c:pt idx="27482">
                  <c:v>2061.4</c:v>
                </c:pt>
                <c:pt idx="27483">
                  <c:v>2057.9</c:v>
                </c:pt>
                <c:pt idx="27484">
                  <c:v>2052.9</c:v>
                </c:pt>
                <c:pt idx="27485">
                  <c:v>2053</c:v>
                </c:pt>
                <c:pt idx="27486">
                  <c:v>2050.6</c:v>
                </c:pt>
                <c:pt idx="27487">
                  <c:v>2050.3000000000002</c:v>
                </c:pt>
                <c:pt idx="27488">
                  <c:v>2048.6</c:v>
                </c:pt>
                <c:pt idx="27489">
                  <c:v>2048.9</c:v>
                </c:pt>
                <c:pt idx="27490">
                  <c:v>2049</c:v>
                </c:pt>
                <c:pt idx="27491">
                  <c:v>2047</c:v>
                </c:pt>
                <c:pt idx="27492">
                  <c:v>2047.5</c:v>
                </c:pt>
                <c:pt idx="27493">
                  <c:v>2046.2</c:v>
                </c:pt>
                <c:pt idx="27494">
                  <c:v>2045.6</c:v>
                </c:pt>
                <c:pt idx="27495">
                  <c:v>2045.4</c:v>
                </c:pt>
                <c:pt idx="27496">
                  <c:v>2044.8</c:v>
                </c:pt>
                <c:pt idx="27497">
                  <c:v>2039.4</c:v>
                </c:pt>
                <c:pt idx="27498">
                  <c:v>2036.3</c:v>
                </c:pt>
                <c:pt idx="27499">
                  <c:v>2018.6</c:v>
                </c:pt>
                <c:pt idx="27500">
                  <c:v>2026.7</c:v>
                </c:pt>
                <c:pt idx="27501">
                  <c:v>2021.9</c:v>
                </c:pt>
                <c:pt idx="27502">
                  <c:v>2018.5</c:v>
                </c:pt>
                <c:pt idx="27503">
                  <c:v>2017.8</c:v>
                </c:pt>
                <c:pt idx="27504">
                  <c:v>2012.4</c:v>
                </c:pt>
                <c:pt idx="27505">
                  <c:v>2014.6</c:v>
                </c:pt>
                <c:pt idx="27506">
                  <c:v>2005</c:v>
                </c:pt>
                <c:pt idx="27507">
                  <c:v>2004.4</c:v>
                </c:pt>
                <c:pt idx="27508">
                  <c:v>2010.4</c:v>
                </c:pt>
                <c:pt idx="27509">
                  <c:v>2005.2</c:v>
                </c:pt>
                <c:pt idx="27510">
                  <c:v>2010.7</c:v>
                </c:pt>
                <c:pt idx="27511">
                  <c:v>2011.8</c:v>
                </c:pt>
                <c:pt idx="27512">
                  <c:v>2008.2</c:v>
                </c:pt>
                <c:pt idx="27513">
                  <c:v>2006.7</c:v>
                </c:pt>
                <c:pt idx="27514">
                  <c:v>2013.1</c:v>
                </c:pt>
                <c:pt idx="27515">
                  <c:v>2008</c:v>
                </c:pt>
                <c:pt idx="27516">
                  <c:v>2009.1</c:v>
                </c:pt>
                <c:pt idx="27517">
                  <c:v>2016.3</c:v>
                </c:pt>
                <c:pt idx="27518">
                  <c:v>2014</c:v>
                </c:pt>
                <c:pt idx="27519">
                  <c:v>2021.6</c:v>
                </c:pt>
                <c:pt idx="27520">
                  <c:v>2017.9</c:v>
                </c:pt>
                <c:pt idx="27521">
                  <c:v>2006.1</c:v>
                </c:pt>
                <c:pt idx="27522">
                  <c:v>2005.7</c:v>
                </c:pt>
                <c:pt idx="27523">
                  <c:v>2018.3</c:v>
                </c:pt>
                <c:pt idx="27524">
                  <c:v>2019.1</c:v>
                </c:pt>
                <c:pt idx="27525">
                  <c:v>2012.5</c:v>
                </c:pt>
                <c:pt idx="27526">
                  <c:v>2019.2</c:v>
                </c:pt>
                <c:pt idx="27527">
                  <c:v>2016.9</c:v>
                </c:pt>
                <c:pt idx="27528">
                  <c:v>2020.8</c:v>
                </c:pt>
                <c:pt idx="27529">
                  <c:v>2021.6</c:v>
                </c:pt>
                <c:pt idx="27530">
                  <c:v>2021.7</c:v>
                </c:pt>
                <c:pt idx="27531">
                  <c:v>2006.1</c:v>
                </c:pt>
                <c:pt idx="27532">
                  <c:v>2016.2</c:v>
                </c:pt>
                <c:pt idx="27533">
                  <c:v>1992.2</c:v>
                </c:pt>
                <c:pt idx="27534">
                  <c:v>2017.1</c:v>
                </c:pt>
                <c:pt idx="27535">
                  <c:v>2018.3</c:v>
                </c:pt>
                <c:pt idx="27536">
                  <c:v>1990.4</c:v>
                </c:pt>
                <c:pt idx="27537">
                  <c:v>2025.5</c:v>
                </c:pt>
                <c:pt idx="27538">
                  <c:v>2024.9</c:v>
                </c:pt>
                <c:pt idx="27539">
                  <c:v>2031.9</c:v>
                </c:pt>
                <c:pt idx="27540">
                  <c:v>2033.2</c:v>
                </c:pt>
                <c:pt idx="27541">
                  <c:v>2038.3</c:v>
                </c:pt>
                <c:pt idx="27542">
                  <c:v>2038.3</c:v>
                </c:pt>
                <c:pt idx="27543">
                  <c:v>2038.9</c:v>
                </c:pt>
                <c:pt idx="27544">
                  <c:v>2037.4</c:v>
                </c:pt>
                <c:pt idx="27545">
                  <c:v>2034</c:v>
                </c:pt>
                <c:pt idx="27546">
                  <c:v>2014.6</c:v>
                </c:pt>
                <c:pt idx="27547">
                  <c:v>2015.4</c:v>
                </c:pt>
                <c:pt idx="27548">
                  <c:v>2000.8</c:v>
                </c:pt>
                <c:pt idx="27549">
                  <c:v>2023.6</c:v>
                </c:pt>
                <c:pt idx="27550">
                  <c:v>2018.9</c:v>
                </c:pt>
                <c:pt idx="27551">
                  <c:v>2020.9</c:v>
                </c:pt>
                <c:pt idx="27552">
                  <c:v>2016.9</c:v>
                </c:pt>
                <c:pt idx="27553">
                  <c:v>2013.4</c:v>
                </c:pt>
                <c:pt idx="27554">
                  <c:v>2014.6</c:v>
                </c:pt>
                <c:pt idx="27555">
                  <c:v>2010.9</c:v>
                </c:pt>
                <c:pt idx="27556">
                  <c:v>2007.2</c:v>
                </c:pt>
                <c:pt idx="27557">
                  <c:v>2006.1</c:v>
                </c:pt>
                <c:pt idx="27558">
                  <c:v>2005</c:v>
                </c:pt>
                <c:pt idx="27559">
                  <c:v>2019.6</c:v>
                </c:pt>
                <c:pt idx="27560">
                  <c:v>2021.5</c:v>
                </c:pt>
                <c:pt idx="27561">
                  <c:v>2024.5</c:v>
                </c:pt>
                <c:pt idx="27562">
                  <c:v>2026.4</c:v>
                </c:pt>
                <c:pt idx="27563">
                  <c:v>2027.9</c:v>
                </c:pt>
                <c:pt idx="27564">
                  <c:v>2028.2</c:v>
                </c:pt>
                <c:pt idx="27565">
                  <c:v>2028.9</c:v>
                </c:pt>
                <c:pt idx="27566">
                  <c:v>2031</c:v>
                </c:pt>
                <c:pt idx="27567">
                  <c:v>2031.1</c:v>
                </c:pt>
                <c:pt idx="27568">
                  <c:v>2030.7</c:v>
                </c:pt>
                <c:pt idx="27569">
                  <c:v>2031.3</c:v>
                </c:pt>
                <c:pt idx="27570">
                  <c:v>2030.4</c:v>
                </c:pt>
                <c:pt idx="27571">
                  <c:v>2030.5</c:v>
                </c:pt>
                <c:pt idx="27572">
                  <c:v>2028.8</c:v>
                </c:pt>
                <c:pt idx="27573">
                  <c:v>2028.9</c:v>
                </c:pt>
                <c:pt idx="27574">
                  <c:v>2027.1</c:v>
                </c:pt>
                <c:pt idx="27575">
                  <c:v>2026.4</c:v>
                </c:pt>
                <c:pt idx="27576">
                  <c:v>2023.9</c:v>
                </c:pt>
                <c:pt idx="27577">
                  <c:v>2021.4</c:v>
                </c:pt>
                <c:pt idx="27578">
                  <c:v>2022.2</c:v>
                </c:pt>
                <c:pt idx="27579">
                  <c:v>2022.2</c:v>
                </c:pt>
                <c:pt idx="27580">
                  <c:v>2021.4</c:v>
                </c:pt>
                <c:pt idx="27581">
                  <c:v>2020.4</c:v>
                </c:pt>
                <c:pt idx="27582">
                  <c:v>2021.4</c:v>
                </c:pt>
                <c:pt idx="27583">
                  <c:v>2020.6</c:v>
                </c:pt>
                <c:pt idx="27584">
                  <c:v>2019.1</c:v>
                </c:pt>
                <c:pt idx="27585">
                  <c:v>2022</c:v>
                </c:pt>
                <c:pt idx="27586">
                  <c:v>2021.4</c:v>
                </c:pt>
                <c:pt idx="27587">
                  <c:v>2020.7</c:v>
                </c:pt>
                <c:pt idx="27588">
                  <c:v>2022.1</c:v>
                </c:pt>
                <c:pt idx="27589">
                  <c:v>2021.9</c:v>
                </c:pt>
                <c:pt idx="27590">
                  <c:v>2021.5</c:v>
                </c:pt>
                <c:pt idx="27591">
                  <c:v>2022.3</c:v>
                </c:pt>
                <c:pt idx="27592">
                  <c:v>2018.8</c:v>
                </c:pt>
                <c:pt idx="27593">
                  <c:v>2019.1</c:v>
                </c:pt>
                <c:pt idx="27594">
                  <c:v>2017.8</c:v>
                </c:pt>
                <c:pt idx="27595">
                  <c:v>2016.3</c:v>
                </c:pt>
                <c:pt idx="27596">
                  <c:v>2014.6</c:v>
                </c:pt>
                <c:pt idx="27597">
                  <c:v>2012.4</c:v>
                </c:pt>
                <c:pt idx="27598">
                  <c:v>2009.2</c:v>
                </c:pt>
                <c:pt idx="27599">
                  <c:v>2006.9</c:v>
                </c:pt>
                <c:pt idx="27600">
                  <c:v>2002.8</c:v>
                </c:pt>
                <c:pt idx="27601">
                  <c:v>2000.4</c:v>
                </c:pt>
                <c:pt idx="27602">
                  <c:v>1995.5</c:v>
                </c:pt>
                <c:pt idx="27603">
                  <c:v>1994</c:v>
                </c:pt>
                <c:pt idx="27604">
                  <c:v>1990.8</c:v>
                </c:pt>
                <c:pt idx="27605">
                  <c:v>1987.6</c:v>
                </c:pt>
                <c:pt idx="27606">
                  <c:v>1987.5</c:v>
                </c:pt>
                <c:pt idx="27607">
                  <c:v>1986.2</c:v>
                </c:pt>
                <c:pt idx="27608">
                  <c:v>1984.7</c:v>
                </c:pt>
                <c:pt idx="27609">
                  <c:v>1986.7</c:v>
                </c:pt>
                <c:pt idx="27610">
                  <c:v>1982.6</c:v>
                </c:pt>
                <c:pt idx="27611">
                  <c:v>1981.4</c:v>
                </c:pt>
                <c:pt idx="27612">
                  <c:v>1981.7</c:v>
                </c:pt>
                <c:pt idx="27613">
                  <c:v>1980.2</c:v>
                </c:pt>
                <c:pt idx="27614">
                  <c:v>1981.1</c:v>
                </c:pt>
                <c:pt idx="27615">
                  <c:v>1980</c:v>
                </c:pt>
                <c:pt idx="27616">
                  <c:v>1979</c:v>
                </c:pt>
                <c:pt idx="27617">
                  <c:v>1976.1</c:v>
                </c:pt>
                <c:pt idx="27618">
                  <c:v>1972.7</c:v>
                </c:pt>
                <c:pt idx="27619">
                  <c:v>1968.2</c:v>
                </c:pt>
                <c:pt idx="27620">
                  <c:v>1962.8</c:v>
                </c:pt>
                <c:pt idx="27621">
                  <c:v>1960.6</c:v>
                </c:pt>
                <c:pt idx="27622">
                  <c:v>1954.5</c:v>
                </c:pt>
                <c:pt idx="27623">
                  <c:v>1947</c:v>
                </c:pt>
                <c:pt idx="27624">
                  <c:v>1947.1</c:v>
                </c:pt>
                <c:pt idx="27625">
                  <c:v>1946.2</c:v>
                </c:pt>
                <c:pt idx="27626">
                  <c:v>1943.1</c:v>
                </c:pt>
                <c:pt idx="27627">
                  <c:v>1940.7</c:v>
                </c:pt>
                <c:pt idx="27628">
                  <c:v>1939.1</c:v>
                </c:pt>
                <c:pt idx="27629">
                  <c:v>1940.7</c:v>
                </c:pt>
                <c:pt idx="27630">
                  <c:v>1943.7</c:v>
                </c:pt>
                <c:pt idx="27631">
                  <c:v>1943.1</c:v>
                </c:pt>
                <c:pt idx="27632">
                  <c:v>1944.2</c:v>
                </c:pt>
                <c:pt idx="27633">
                  <c:v>1948.5</c:v>
                </c:pt>
                <c:pt idx="27634">
                  <c:v>1947.8</c:v>
                </c:pt>
                <c:pt idx="27635">
                  <c:v>1948.1</c:v>
                </c:pt>
                <c:pt idx="27636">
                  <c:v>1952.4</c:v>
                </c:pt>
                <c:pt idx="27637">
                  <c:v>1951.8</c:v>
                </c:pt>
                <c:pt idx="27638">
                  <c:v>1952.3</c:v>
                </c:pt>
                <c:pt idx="27639">
                  <c:v>1954</c:v>
                </c:pt>
                <c:pt idx="27640">
                  <c:v>1951.7</c:v>
                </c:pt>
                <c:pt idx="27641">
                  <c:v>1950</c:v>
                </c:pt>
                <c:pt idx="27642">
                  <c:v>1951</c:v>
                </c:pt>
                <c:pt idx="27643">
                  <c:v>1950.3</c:v>
                </c:pt>
                <c:pt idx="27644">
                  <c:v>1949.5</c:v>
                </c:pt>
                <c:pt idx="27645">
                  <c:v>1949.5</c:v>
                </c:pt>
                <c:pt idx="27646">
                  <c:v>1948</c:v>
                </c:pt>
                <c:pt idx="27647">
                  <c:v>1946.4</c:v>
                </c:pt>
                <c:pt idx="27648">
                  <c:v>1946.3</c:v>
                </c:pt>
                <c:pt idx="27649">
                  <c:v>1944.8</c:v>
                </c:pt>
                <c:pt idx="27650">
                  <c:v>1944.8</c:v>
                </c:pt>
                <c:pt idx="27651">
                  <c:v>1943.2</c:v>
                </c:pt>
                <c:pt idx="27652">
                  <c:v>1943.1</c:v>
                </c:pt>
                <c:pt idx="27653">
                  <c:v>1943.8</c:v>
                </c:pt>
                <c:pt idx="27654">
                  <c:v>1945.1</c:v>
                </c:pt>
                <c:pt idx="27655">
                  <c:v>1946.4</c:v>
                </c:pt>
                <c:pt idx="27656">
                  <c:v>1947.6</c:v>
                </c:pt>
                <c:pt idx="27657">
                  <c:v>1945.8</c:v>
                </c:pt>
                <c:pt idx="27658">
                  <c:v>1949.2</c:v>
                </c:pt>
                <c:pt idx="27659">
                  <c:v>1949.7</c:v>
                </c:pt>
                <c:pt idx="27660">
                  <c:v>1950.1</c:v>
                </c:pt>
                <c:pt idx="27661">
                  <c:v>1956.2</c:v>
                </c:pt>
                <c:pt idx="27662">
                  <c:v>1961.6</c:v>
                </c:pt>
                <c:pt idx="27663">
                  <c:v>1967.5</c:v>
                </c:pt>
                <c:pt idx="27664">
                  <c:v>1975.6</c:v>
                </c:pt>
                <c:pt idx="27665">
                  <c:v>1976.3</c:v>
                </c:pt>
                <c:pt idx="27666">
                  <c:v>1978.6</c:v>
                </c:pt>
                <c:pt idx="27667">
                  <c:v>1978.7</c:v>
                </c:pt>
                <c:pt idx="27668">
                  <c:v>1978.6</c:v>
                </c:pt>
                <c:pt idx="27669">
                  <c:v>1898.9</c:v>
                </c:pt>
                <c:pt idx="27670">
                  <c:v>1896.6</c:v>
                </c:pt>
                <c:pt idx="27671">
                  <c:v>1889.1</c:v>
                </c:pt>
                <c:pt idx="27672">
                  <c:v>1889.1</c:v>
                </c:pt>
                <c:pt idx="27673">
                  <c:v>1879.4</c:v>
                </c:pt>
                <c:pt idx="27674">
                  <c:v>1879.9</c:v>
                </c:pt>
                <c:pt idx="27675">
                  <c:v>1872.4</c:v>
                </c:pt>
                <c:pt idx="27676">
                  <c:v>1860.6</c:v>
                </c:pt>
                <c:pt idx="27677">
                  <c:v>1854.7</c:v>
                </c:pt>
                <c:pt idx="27678">
                  <c:v>1846.4</c:v>
                </c:pt>
                <c:pt idx="27679">
                  <c:v>1849.6</c:v>
                </c:pt>
                <c:pt idx="27680">
                  <c:v>1845.3</c:v>
                </c:pt>
                <c:pt idx="27681">
                  <c:v>1836.8</c:v>
                </c:pt>
                <c:pt idx="27682">
                  <c:v>1847.2</c:v>
                </c:pt>
                <c:pt idx="27683">
                  <c:v>1839</c:v>
                </c:pt>
                <c:pt idx="27684">
                  <c:v>1845.4</c:v>
                </c:pt>
                <c:pt idx="27685">
                  <c:v>1903.2</c:v>
                </c:pt>
                <c:pt idx="27686">
                  <c:v>1927.5</c:v>
                </c:pt>
                <c:pt idx="27687">
                  <c:v>1933</c:v>
                </c:pt>
                <c:pt idx="27688">
                  <c:v>1929.5</c:v>
                </c:pt>
                <c:pt idx="27689">
                  <c:v>1926.7</c:v>
                </c:pt>
                <c:pt idx="27690">
                  <c:v>1924.9</c:v>
                </c:pt>
                <c:pt idx="27691">
                  <c:v>1926.5</c:v>
                </c:pt>
                <c:pt idx="27692">
                  <c:v>1921.2</c:v>
                </c:pt>
                <c:pt idx="27693">
                  <c:v>1917.4</c:v>
                </c:pt>
                <c:pt idx="27694">
                  <c:v>1913.8</c:v>
                </c:pt>
                <c:pt idx="27695">
                  <c:v>1907.8</c:v>
                </c:pt>
                <c:pt idx="27696">
                  <c:v>2015.5</c:v>
                </c:pt>
                <c:pt idx="27697">
                  <c:v>1991.6</c:v>
                </c:pt>
                <c:pt idx="27698">
                  <c:v>1978.6</c:v>
                </c:pt>
                <c:pt idx="27699">
                  <c:v>1999.9</c:v>
                </c:pt>
                <c:pt idx="27700">
                  <c:v>1986</c:v>
                </c:pt>
                <c:pt idx="27701">
                  <c:v>1983.5</c:v>
                </c:pt>
                <c:pt idx="27702">
                  <c:v>1973.7</c:v>
                </c:pt>
                <c:pt idx="27703">
                  <c:v>2007.7</c:v>
                </c:pt>
                <c:pt idx="27704">
                  <c:v>2000.5</c:v>
                </c:pt>
                <c:pt idx="27705">
                  <c:v>1992.7</c:v>
                </c:pt>
                <c:pt idx="27706">
                  <c:v>1993.7</c:v>
                </c:pt>
                <c:pt idx="27707">
                  <c:v>1985.3</c:v>
                </c:pt>
                <c:pt idx="27708">
                  <c:v>1971.1</c:v>
                </c:pt>
                <c:pt idx="27709">
                  <c:v>1974</c:v>
                </c:pt>
                <c:pt idx="27710">
                  <c:v>1975.3</c:v>
                </c:pt>
                <c:pt idx="27711">
                  <c:v>1962.5</c:v>
                </c:pt>
                <c:pt idx="27712">
                  <c:v>1945.3</c:v>
                </c:pt>
                <c:pt idx="27713">
                  <c:v>1952.9</c:v>
                </c:pt>
                <c:pt idx="27714">
                  <c:v>1964.3</c:v>
                </c:pt>
                <c:pt idx="27715">
                  <c:v>1949.6</c:v>
                </c:pt>
                <c:pt idx="27716">
                  <c:v>1937.2</c:v>
                </c:pt>
                <c:pt idx="27717">
                  <c:v>1930.2</c:v>
                </c:pt>
                <c:pt idx="27718">
                  <c:v>1928.7</c:v>
                </c:pt>
                <c:pt idx="27719">
                  <c:v>1940.6</c:v>
                </c:pt>
                <c:pt idx="27720">
                  <c:v>1923.7</c:v>
                </c:pt>
                <c:pt idx="27721">
                  <c:v>1929.8</c:v>
                </c:pt>
                <c:pt idx="27722">
                  <c:v>1917.1</c:v>
                </c:pt>
                <c:pt idx="27723">
                  <c:v>1922.3</c:v>
                </c:pt>
                <c:pt idx="27724">
                  <c:v>1932.5</c:v>
                </c:pt>
                <c:pt idx="27725">
                  <c:v>1922.5</c:v>
                </c:pt>
                <c:pt idx="27726">
                  <c:v>1914.6</c:v>
                </c:pt>
                <c:pt idx="27727">
                  <c:v>1902.9</c:v>
                </c:pt>
                <c:pt idx="27728">
                  <c:v>1894.3</c:v>
                </c:pt>
                <c:pt idx="27729">
                  <c:v>1862</c:v>
                </c:pt>
                <c:pt idx="27730">
                  <c:v>1862.3</c:v>
                </c:pt>
                <c:pt idx="27731">
                  <c:v>1862.9</c:v>
                </c:pt>
                <c:pt idx="27732">
                  <c:v>1859.9</c:v>
                </c:pt>
                <c:pt idx="27733">
                  <c:v>1864.7</c:v>
                </c:pt>
                <c:pt idx="27734">
                  <c:v>1866.3</c:v>
                </c:pt>
                <c:pt idx="27735">
                  <c:v>1866.4</c:v>
                </c:pt>
                <c:pt idx="27736">
                  <c:v>1866.5</c:v>
                </c:pt>
                <c:pt idx="27737">
                  <c:v>1864.4</c:v>
                </c:pt>
                <c:pt idx="27738">
                  <c:v>1865.5</c:v>
                </c:pt>
                <c:pt idx="27739">
                  <c:v>1865.8</c:v>
                </c:pt>
                <c:pt idx="27740">
                  <c:v>1867.2</c:v>
                </c:pt>
                <c:pt idx="27741">
                  <c:v>1865.8</c:v>
                </c:pt>
                <c:pt idx="27742">
                  <c:v>1865.7</c:v>
                </c:pt>
                <c:pt idx="27743">
                  <c:v>1864.3</c:v>
                </c:pt>
                <c:pt idx="27744">
                  <c:v>1857.1</c:v>
                </c:pt>
                <c:pt idx="27745">
                  <c:v>1860</c:v>
                </c:pt>
                <c:pt idx="27746">
                  <c:v>1860</c:v>
                </c:pt>
                <c:pt idx="27747">
                  <c:v>1859.4</c:v>
                </c:pt>
                <c:pt idx="27748">
                  <c:v>1858</c:v>
                </c:pt>
                <c:pt idx="27749">
                  <c:v>1858</c:v>
                </c:pt>
                <c:pt idx="27750">
                  <c:v>1857.9</c:v>
                </c:pt>
                <c:pt idx="27751">
                  <c:v>1856.6</c:v>
                </c:pt>
                <c:pt idx="27752">
                  <c:v>1857.9</c:v>
                </c:pt>
                <c:pt idx="27753">
                  <c:v>1856.8</c:v>
                </c:pt>
                <c:pt idx="27754">
                  <c:v>1856.3</c:v>
                </c:pt>
                <c:pt idx="27755">
                  <c:v>1857.4</c:v>
                </c:pt>
                <c:pt idx="27756">
                  <c:v>1857.6</c:v>
                </c:pt>
                <c:pt idx="27757">
                  <c:v>1858.9</c:v>
                </c:pt>
                <c:pt idx="27758">
                  <c:v>1858</c:v>
                </c:pt>
                <c:pt idx="27759">
                  <c:v>1857.9</c:v>
                </c:pt>
                <c:pt idx="27760">
                  <c:v>1858</c:v>
                </c:pt>
                <c:pt idx="27761">
                  <c:v>1857.5</c:v>
                </c:pt>
                <c:pt idx="27762">
                  <c:v>1856.2</c:v>
                </c:pt>
                <c:pt idx="27763">
                  <c:v>1855.5</c:v>
                </c:pt>
                <c:pt idx="27764">
                  <c:v>1857.7</c:v>
                </c:pt>
                <c:pt idx="27765">
                  <c:v>1857</c:v>
                </c:pt>
                <c:pt idx="27766">
                  <c:v>1856.9</c:v>
                </c:pt>
                <c:pt idx="27767">
                  <c:v>1856.9</c:v>
                </c:pt>
                <c:pt idx="27768">
                  <c:v>1858.4</c:v>
                </c:pt>
                <c:pt idx="27769">
                  <c:v>1857.7</c:v>
                </c:pt>
                <c:pt idx="27770">
                  <c:v>1858.4</c:v>
                </c:pt>
                <c:pt idx="27771">
                  <c:v>1858.4</c:v>
                </c:pt>
                <c:pt idx="27772">
                  <c:v>1858.4</c:v>
                </c:pt>
                <c:pt idx="27773">
                  <c:v>1858.4</c:v>
                </c:pt>
                <c:pt idx="27774">
                  <c:v>1856.9</c:v>
                </c:pt>
                <c:pt idx="27775">
                  <c:v>1857.3</c:v>
                </c:pt>
                <c:pt idx="27776">
                  <c:v>1858.2</c:v>
                </c:pt>
                <c:pt idx="27777">
                  <c:v>1856.8</c:v>
                </c:pt>
                <c:pt idx="27778">
                  <c:v>1856.7</c:v>
                </c:pt>
                <c:pt idx="27779">
                  <c:v>1855.9</c:v>
                </c:pt>
                <c:pt idx="27780">
                  <c:v>1856.9</c:v>
                </c:pt>
                <c:pt idx="27781">
                  <c:v>1855.8</c:v>
                </c:pt>
                <c:pt idx="27782">
                  <c:v>1856.9</c:v>
                </c:pt>
                <c:pt idx="27783">
                  <c:v>1855.6</c:v>
                </c:pt>
                <c:pt idx="27784">
                  <c:v>1855.4</c:v>
                </c:pt>
                <c:pt idx="27785">
                  <c:v>1857.3</c:v>
                </c:pt>
                <c:pt idx="27786">
                  <c:v>1857.3</c:v>
                </c:pt>
                <c:pt idx="27787">
                  <c:v>1859.5</c:v>
                </c:pt>
                <c:pt idx="27788">
                  <c:v>1859.6</c:v>
                </c:pt>
                <c:pt idx="27789">
                  <c:v>1859.2</c:v>
                </c:pt>
                <c:pt idx="27790">
                  <c:v>1858.8</c:v>
                </c:pt>
                <c:pt idx="27791">
                  <c:v>1860.3</c:v>
                </c:pt>
                <c:pt idx="27792">
                  <c:v>1859.7</c:v>
                </c:pt>
                <c:pt idx="27793">
                  <c:v>1859</c:v>
                </c:pt>
                <c:pt idx="27794">
                  <c:v>1859.1</c:v>
                </c:pt>
                <c:pt idx="27795">
                  <c:v>1858.3</c:v>
                </c:pt>
                <c:pt idx="27796">
                  <c:v>1857.8</c:v>
                </c:pt>
                <c:pt idx="27797">
                  <c:v>1857.7</c:v>
                </c:pt>
                <c:pt idx="27798">
                  <c:v>1854.8</c:v>
                </c:pt>
                <c:pt idx="27799">
                  <c:v>1853.7</c:v>
                </c:pt>
                <c:pt idx="27800">
                  <c:v>1856.3</c:v>
                </c:pt>
                <c:pt idx="27801">
                  <c:v>1855.4</c:v>
                </c:pt>
                <c:pt idx="27802">
                  <c:v>1854.8</c:v>
                </c:pt>
                <c:pt idx="27803">
                  <c:v>1855</c:v>
                </c:pt>
                <c:pt idx="27804">
                  <c:v>1853.8</c:v>
                </c:pt>
                <c:pt idx="27805">
                  <c:v>1853.7</c:v>
                </c:pt>
                <c:pt idx="27806">
                  <c:v>1853.5</c:v>
                </c:pt>
                <c:pt idx="27807">
                  <c:v>1853.7</c:v>
                </c:pt>
                <c:pt idx="27808">
                  <c:v>1853.1</c:v>
                </c:pt>
                <c:pt idx="27809">
                  <c:v>1852.4</c:v>
                </c:pt>
                <c:pt idx="27810">
                  <c:v>1854.8</c:v>
                </c:pt>
                <c:pt idx="27811">
                  <c:v>1854.7</c:v>
                </c:pt>
                <c:pt idx="27812">
                  <c:v>1854.2</c:v>
                </c:pt>
                <c:pt idx="27813">
                  <c:v>1856.3</c:v>
                </c:pt>
                <c:pt idx="27814">
                  <c:v>1856.3</c:v>
                </c:pt>
                <c:pt idx="27815">
                  <c:v>1856.4</c:v>
                </c:pt>
                <c:pt idx="27816">
                  <c:v>1854.2</c:v>
                </c:pt>
                <c:pt idx="27817">
                  <c:v>1853.6</c:v>
                </c:pt>
                <c:pt idx="27818">
                  <c:v>1852.2</c:v>
                </c:pt>
                <c:pt idx="27819">
                  <c:v>1852.3</c:v>
                </c:pt>
                <c:pt idx="27820">
                  <c:v>1851.6</c:v>
                </c:pt>
                <c:pt idx="27821">
                  <c:v>1850.9</c:v>
                </c:pt>
                <c:pt idx="27822">
                  <c:v>1850.8</c:v>
                </c:pt>
                <c:pt idx="27823">
                  <c:v>1850.5</c:v>
                </c:pt>
                <c:pt idx="27824">
                  <c:v>1849.8</c:v>
                </c:pt>
                <c:pt idx="27825">
                  <c:v>1852.7</c:v>
                </c:pt>
                <c:pt idx="27826">
                  <c:v>1852.9</c:v>
                </c:pt>
                <c:pt idx="27827">
                  <c:v>1854.5</c:v>
                </c:pt>
                <c:pt idx="27828">
                  <c:v>1855.6</c:v>
                </c:pt>
                <c:pt idx="27829">
                  <c:v>1856.5</c:v>
                </c:pt>
                <c:pt idx="27830">
                  <c:v>1857.3</c:v>
                </c:pt>
                <c:pt idx="27831">
                  <c:v>1858.3</c:v>
                </c:pt>
                <c:pt idx="27832">
                  <c:v>1860</c:v>
                </c:pt>
                <c:pt idx="27833">
                  <c:v>1861.8</c:v>
                </c:pt>
                <c:pt idx="27834">
                  <c:v>1864.4</c:v>
                </c:pt>
                <c:pt idx="27835">
                  <c:v>1867.4</c:v>
                </c:pt>
                <c:pt idx="27836">
                  <c:v>1868.2</c:v>
                </c:pt>
                <c:pt idx="27837">
                  <c:v>1871.2</c:v>
                </c:pt>
                <c:pt idx="27838">
                  <c:v>1871</c:v>
                </c:pt>
                <c:pt idx="27839">
                  <c:v>1871.8</c:v>
                </c:pt>
                <c:pt idx="27840">
                  <c:v>1873.3</c:v>
                </c:pt>
                <c:pt idx="27841">
                  <c:v>1874.1</c:v>
                </c:pt>
                <c:pt idx="27842">
                  <c:v>1874</c:v>
                </c:pt>
                <c:pt idx="27843">
                  <c:v>1875.6</c:v>
                </c:pt>
                <c:pt idx="27844">
                  <c:v>1874.9</c:v>
                </c:pt>
                <c:pt idx="27845">
                  <c:v>1875.6</c:v>
                </c:pt>
                <c:pt idx="27846">
                  <c:v>1875.5</c:v>
                </c:pt>
                <c:pt idx="27847">
                  <c:v>1874.1</c:v>
                </c:pt>
                <c:pt idx="27848">
                  <c:v>1874.2</c:v>
                </c:pt>
                <c:pt idx="27849">
                  <c:v>1872.6</c:v>
                </c:pt>
                <c:pt idx="27850">
                  <c:v>1870.8</c:v>
                </c:pt>
                <c:pt idx="27851">
                  <c:v>1874.1</c:v>
                </c:pt>
                <c:pt idx="27852">
                  <c:v>1874.4</c:v>
                </c:pt>
                <c:pt idx="27853">
                  <c:v>1874.7</c:v>
                </c:pt>
                <c:pt idx="27854">
                  <c:v>1874.7</c:v>
                </c:pt>
                <c:pt idx="27855">
                  <c:v>1876.2</c:v>
                </c:pt>
                <c:pt idx="27856">
                  <c:v>1879.3</c:v>
                </c:pt>
                <c:pt idx="27857">
                  <c:v>1882.2</c:v>
                </c:pt>
                <c:pt idx="27858">
                  <c:v>1884.5</c:v>
                </c:pt>
                <c:pt idx="27859">
                  <c:v>1886.7</c:v>
                </c:pt>
                <c:pt idx="27860">
                  <c:v>1887.5</c:v>
                </c:pt>
                <c:pt idx="27861">
                  <c:v>1891.1</c:v>
                </c:pt>
                <c:pt idx="27862">
                  <c:v>1891.8</c:v>
                </c:pt>
                <c:pt idx="27863">
                  <c:v>1893.9</c:v>
                </c:pt>
                <c:pt idx="27864">
                  <c:v>1896.2</c:v>
                </c:pt>
                <c:pt idx="27865">
                  <c:v>1897.8</c:v>
                </c:pt>
                <c:pt idx="27866">
                  <c:v>1895.6</c:v>
                </c:pt>
                <c:pt idx="27867">
                  <c:v>1895.6</c:v>
                </c:pt>
                <c:pt idx="27868">
                  <c:v>1897.7</c:v>
                </c:pt>
                <c:pt idx="27869">
                  <c:v>1897.8</c:v>
                </c:pt>
                <c:pt idx="27870">
                  <c:v>1899</c:v>
                </c:pt>
                <c:pt idx="27871">
                  <c:v>1901.8</c:v>
                </c:pt>
                <c:pt idx="27872">
                  <c:v>1902.5</c:v>
                </c:pt>
                <c:pt idx="27873">
                  <c:v>1903.7</c:v>
                </c:pt>
                <c:pt idx="27874">
                  <c:v>1903.8</c:v>
                </c:pt>
                <c:pt idx="27875">
                  <c:v>1907.6</c:v>
                </c:pt>
                <c:pt idx="27876">
                  <c:v>1909.6</c:v>
                </c:pt>
                <c:pt idx="27877">
                  <c:v>1910.4</c:v>
                </c:pt>
                <c:pt idx="27878">
                  <c:v>1915.3</c:v>
                </c:pt>
                <c:pt idx="27879">
                  <c:v>1914.5</c:v>
                </c:pt>
                <c:pt idx="27880">
                  <c:v>1918.1</c:v>
                </c:pt>
                <c:pt idx="27881">
                  <c:v>1919.2</c:v>
                </c:pt>
                <c:pt idx="27882">
                  <c:v>1921.4</c:v>
                </c:pt>
                <c:pt idx="27883">
                  <c:v>1923.1</c:v>
                </c:pt>
                <c:pt idx="27884">
                  <c:v>1925.3</c:v>
                </c:pt>
                <c:pt idx="27885">
                  <c:v>1923.1</c:v>
                </c:pt>
                <c:pt idx="27886">
                  <c:v>1923.1</c:v>
                </c:pt>
                <c:pt idx="27887">
                  <c:v>1923.1</c:v>
                </c:pt>
                <c:pt idx="27888">
                  <c:v>1923.1</c:v>
                </c:pt>
                <c:pt idx="27889">
                  <c:v>1923.1</c:v>
                </c:pt>
                <c:pt idx="27890">
                  <c:v>1923.1</c:v>
                </c:pt>
                <c:pt idx="27891">
                  <c:v>1923.1</c:v>
                </c:pt>
                <c:pt idx="27892">
                  <c:v>1923.1</c:v>
                </c:pt>
                <c:pt idx="27893">
                  <c:v>1923.1</c:v>
                </c:pt>
                <c:pt idx="27894">
                  <c:v>1923.1</c:v>
                </c:pt>
                <c:pt idx="27895">
                  <c:v>1923.1</c:v>
                </c:pt>
                <c:pt idx="27896">
                  <c:v>1923.1</c:v>
                </c:pt>
                <c:pt idx="27897">
                  <c:v>1923.1</c:v>
                </c:pt>
                <c:pt idx="27898">
                  <c:v>1923.1</c:v>
                </c:pt>
                <c:pt idx="27899">
                  <c:v>1923.1</c:v>
                </c:pt>
                <c:pt idx="27900">
                  <c:v>1923.1</c:v>
                </c:pt>
                <c:pt idx="27901">
                  <c:v>1923.1</c:v>
                </c:pt>
                <c:pt idx="27902">
                  <c:v>1923.1</c:v>
                </c:pt>
                <c:pt idx="27903">
                  <c:v>1923.1</c:v>
                </c:pt>
                <c:pt idx="27904">
                  <c:v>1923.1</c:v>
                </c:pt>
                <c:pt idx="27905">
                  <c:v>1923.1</c:v>
                </c:pt>
                <c:pt idx="27906">
                  <c:v>1923.1</c:v>
                </c:pt>
                <c:pt idx="27907">
                  <c:v>1923.1</c:v>
                </c:pt>
                <c:pt idx="27908">
                  <c:v>1923.1</c:v>
                </c:pt>
                <c:pt idx="27909">
                  <c:v>1923.1</c:v>
                </c:pt>
                <c:pt idx="27910">
                  <c:v>1923.1</c:v>
                </c:pt>
                <c:pt idx="27911">
                  <c:v>1923.1</c:v>
                </c:pt>
                <c:pt idx="27912">
                  <c:v>1923.1</c:v>
                </c:pt>
                <c:pt idx="27913">
                  <c:v>1923.1</c:v>
                </c:pt>
                <c:pt idx="27914">
                  <c:v>1923.1</c:v>
                </c:pt>
                <c:pt idx="27915">
                  <c:v>1923.1</c:v>
                </c:pt>
                <c:pt idx="27916">
                  <c:v>1923.1</c:v>
                </c:pt>
                <c:pt idx="27917">
                  <c:v>1923.1</c:v>
                </c:pt>
                <c:pt idx="27918">
                  <c:v>1923.1</c:v>
                </c:pt>
                <c:pt idx="27919">
                  <c:v>1923.1</c:v>
                </c:pt>
                <c:pt idx="27920">
                  <c:v>1923.1</c:v>
                </c:pt>
                <c:pt idx="27921">
                  <c:v>1923.1</c:v>
                </c:pt>
                <c:pt idx="27922">
                  <c:v>1923.1</c:v>
                </c:pt>
                <c:pt idx="27923">
                  <c:v>1923.1</c:v>
                </c:pt>
                <c:pt idx="27924">
                  <c:v>1923.1</c:v>
                </c:pt>
                <c:pt idx="27925">
                  <c:v>1923.1</c:v>
                </c:pt>
                <c:pt idx="27926">
                  <c:v>1923.1</c:v>
                </c:pt>
                <c:pt idx="27927">
                  <c:v>1923.1</c:v>
                </c:pt>
                <c:pt idx="27928">
                  <c:v>1923.1</c:v>
                </c:pt>
                <c:pt idx="27929">
                  <c:v>1923.1</c:v>
                </c:pt>
                <c:pt idx="27930">
                  <c:v>1923.1</c:v>
                </c:pt>
                <c:pt idx="27931">
                  <c:v>1923.1</c:v>
                </c:pt>
                <c:pt idx="27932">
                  <c:v>1923.1</c:v>
                </c:pt>
                <c:pt idx="27933">
                  <c:v>1923.1</c:v>
                </c:pt>
                <c:pt idx="27934">
                  <c:v>1923.1</c:v>
                </c:pt>
                <c:pt idx="27935">
                  <c:v>1923.1</c:v>
                </c:pt>
                <c:pt idx="27936">
                  <c:v>1923.1</c:v>
                </c:pt>
                <c:pt idx="27937">
                  <c:v>1923.1</c:v>
                </c:pt>
                <c:pt idx="27938">
                  <c:v>1923.1</c:v>
                </c:pt>
                <c:pt idx="27939">
                  <c:v>1923.1</c:v>
                </c:pt>
                <c:pt idx="27940">
                  <c:v>1923.1</c:v>
                </c:pt>
                <c:pt idx="27941">
                  <c:v>1923.1</c:v>
                </c:pt>
                <c:pt idx="27942">
                  <c:v>1923.1</c:v>
                </c:pt>
                <c:pt idx="27943">
                  <c:v>1923.1</c:v>
                </c:pt>
                <c:pt idx="27944">
                  <c:v>1923.1</c:v>
                </c:pt>
                <c:pt idx="27945">
                  <c:v>1923.1</c:v>
                </c:pt>
                <c:pt idx="27946">
                  <c:v>1923.1</c:v>
                </c:pt>
                <c:pt idx="27947">
                  <c:v>1923.1</c:v>
                </c:pt>
                <c:pt idx="27948">
                  <c:v>1923.1</c:v>
                </c:pt>
                <c:pt idx="27949">
                  <c:v>1923.1</c:v>
                </c:pt>
                <c:pt idx="27950">
                  <c:v>1923.1</c:v>
                </c:pt>
                <c:pt idx="27951">
                  <c:v>1923.1</c:v>
                </c:pt>
                <c:pt idx="27952">
                  <c:v>1923.1</c:v>
                </c:pt>
                <c:pt idx="27953">
                  <c:v>1923.1</c:v>
                </c:pt>
                <c:pt idx="27954">
                  <c:v>1923.1</c:v>
                </c:pt>
                <c:pt idx="27955">
                  <c:v>1923.1</c:v>
                </c:pt>
                <c:pt idx="27956">
                  <c:v>1923.1</c:v>
                </c:pt>
                <c:pt idx="27957">
                  <c:v>1923.1</c:v>
                </c:pt>
                <c:pt idx="27958">
                  <c:v>1923.1</c:v>
                </c:pt>
                <c:pt idx="27959">
                  <c:v>1923.1</c:v>
                </c:pt>
                <c:pt idx="27960">
                  <c:v>1923.1</c:v>
                </c:pt>
                <c:pt idx="27961">
                  <c:v>1923.1</c:v>
                </c:pt>
                <c:pt idx="27962">
                  <c:v>1923.1</c:v>
                </c:pt>
                <c:pt idx="27963">
                  <c:v>1923.1</c:v>
                </c:pt>
                <c:pt idx="27964">
                  <c:v>1923.1</c:v>
                </c:pt>
                <c:pt idx="27965">
                  <c:v>1923.1</c:v>
                </c:pt>
                <c:pt idx="27966">
                  <c:v>1923.1</c:v>
                </c:pt>
                <c:pt idx="27967">
                  <c:v>1923.1</c:v>
                </c:pt>
                <c:pt idx="27968">
                  <c:v>1923.1</c:v>
                </c:pt>
                <c:pt idx="27969">
                  <c:v>1923.1</c:v>
                </c:pt>
                <c:pt idx="27970">
                  <c:v>1923.1</c:v>
                </c:pt>
                <c:pt idx="27971">
                  <c:v>1923.1</c:v>
                </c:pt>
                <c:pt idx="27972">
                  <c:v>1923.1</c:v>
                </c:pt>
                <c:pt idx="27973">
                  <c:v>1923.1</c:v>
                </c:pt>
                <c:pt idx="27974">
                  <c:v>1923.1</c:v>
                </c:pt>
                <c:pt idx="27975">
                  <c:v>1923.1</c:v>
                </c:pt>
                <c:pt idx="27976">
                  <c:v>1923.1</c:v>
                </c:pt>
                <c:pt idx="27977">
                  <c:v>1923.1</c:v>
                </c:pt>
                <c:pt idx="27978">
                  <c:v>1923.1</c:v>
                </c:pt>
                <c:pt idx="27979">
                  <c:v>1923.1</c:v>
                </c:pt>
                <c:pt idx="27980">
                  <c:v>1923.1</c:v>
                </c:pt>
                <c:pt idx="27981">
                  <c:v>1923.1</c:v>
                </c:pt>
                <c:pt idx="27982">
                  <c:v>1923.1</c:v>
                </c:pt>
                <c:pt idx="27983">
                  <c:v>1923.1</c:v>
                </c:pt>
                <c:pt idx="27984">
                  <c:v>1923.1</c:v>
                </c:pt>
                <c:pt idx="27985">
                  <c:v>1923.1</c:v>
                </c:pt>
                <c:pt idx="27986">
                  <c:v>1923.1</c:v>
                </c:pt>
                <c:pt idx="27987">
                  <c:v>1923.1</c:v>
                </c:pt>
                <c:pt idx="27988">
                  <c:v>1923.1</c:v>
                </c:pt>
                <c:pt idx="27989">
                  <c:v>1923.1</c:v>
                </c:pt>
                <c:pt idx="27990">
                  <c:v>1923.1</c:v>
                </c:pt>
                <c:pt idx="27991">
                  <c:v>1923.1</c:v>
                </c:pt>
                <c:pt idx="27992">
                  <c:v>1923.1</c:v>
                </c:pt>
                <c:pt idx="27993">
                  <c:v>1923.1</c:v>
                </c:pt>
                <c:pt idx="27994">
                  <c:v>1923.1</c:v>
                </c:pt>
                <c:pt idx="27995">
                  <c:v>1923.1</c:v>
                </c:pt>
                <c:pt idx="27996">
                  <c:v>1923.1</c:v>
                </c:pt>
                <c:pt idx="27997">
                  <c:v>1923.1</c:v>
                </c:pt>
                <c:pt idx="27998">
                  <c:v>1923.1</c:v>
                </c:pt>
                <c:pt idx="27999">
                  <c:v>1980.9</c:v>
                </c:pt>
                <c:pt idx="28000">
                  <c:v>1980.9</c:v>
                </c:pt>
                <c:pt idx="28001">
                  <c:v>1977</c:v>
                </c:pt>
                <c:pt idx="28002">
                  <c:v>1982.4</c:v>
                </c:pt>
                <c:pt idx="28003">
                  <c:v>1980.1</c:v>
                </c:pt>
                <c:pt idx="28004">
                  <c:v>1984.3</c:v>
                </c:pt>
                <c:pt idx="28005">
                  <c:v>1984.3</c:v>
                </c:pt>
                <c:pt idx="28006">
                  <c:v>1986.7</c:v>
                </c:pt>
                <c:pt idx="28007">
                  <c:v>1985.1</c:v>
                </c:pt>
                <c:pt idx="28008">
                  <c:v>1986.6</c:v>
                </c:pt>
                <c:pt idx="28009">
                  <c:v>1987.4</c:v>
                </c:pt>
                <c:pt idx="28010">
                  <c:v>1986.6</c:v>
                </c:pt>
                <c:pt idx="28011">
                  <c:v>1988.4</c:v>
                </c:pt>
                <c:pt idx="28012">
                  <c:v>1989.2</c:v>
                </c:pt>
                <c:pt idx="28013">
                  <c:v>1986.6</c:v>
                </c:pt>
                <c:pt idx="28014">
                  <c:v>1986.5</c:v>
                </c:pt>
                <c:pt idx="28015">
                  <c:v>1986.3</c:v>
                </c:pt>
                <c:pt idx="28016">
                  <c:v>1987.9</c:v>
                </c:pt>
                <c:pt idx="28017">
                  <c:v>1987.5</c:v>
                </c:pt>
                <c:pt idx="28018">
                  <c:v>1979.2</c:v>
                </c:pt>
                <c:pt idx="28019">
                  <c:v>1984</c:v>
                </c:pt>
                <c:pt idx="28020">
                  <c:v>1986.4</c:v>
                </c:pt>
                <c:pt idx="28021">
                  <c:v>1979.3</c:v>
                </c:pt>
                <c:pt idx="28022">
                  <c:v>1986.8</c:v>
                </c:pt>
                <c:pt idx="28023">
                  <c:v>1981.6</c:v>
                </c:pt>
                <c:pt idx="28024">
                  <c:v>1984.2</c:v>
                </c:pt>
                <c:pt idx="28025">
                  <c:v>1984.7</c:v>
                </c:pt>
                <c:pt idx="28026">
                  <c:v>1982.6</c:v>
                </c:pt>
                <c:pt idx="28027">
                  <c:v>1982.5</c:v>
                </c:pt>
                <c:pt idx="28028">
                  <c:v>1985.6</c:v>
                </c:pt>
                <c:pt idx="28029">
                  <c:v>1981.7</c:v>
                </c:pt>
                <c:pt idx="28030">
                  <c:v>1983.3</c:v>
                </c:pt>
                <c:pt idx="28031">
                  <c:v>1982.4</c:v>
                </c:pt>
                <c:pt idx="28032">
                  <c:v>1983.3</c:v>
                </c:pt>
                <c:pt idx="28033">
                  <c:v>1980.1</c:v>
                </c:pt>
                <c:pt idx="28034">
                  <c:v>1980.1</c:v>
                </c:pt>
                <c:pt idx="28035">
                  <c:v>1981.7</c:v>
                </c:pt>
                <c:pt idx="28036">
                  <c:v>1981.7</c:v>
                </c:pt>
                <c:pt idx="28037">
                  <c:v>1980.9</c:v>
                </c:pt>
                <c:pt idx="28038">
                  <c:v>1982.2</c:v>
                </c:pt>
                <c:pt idx="28039">
                  <c:v>1982.1</c:v>
                </c:pt>
                <c:pt idx="28040">
                  <c:v>1981.3</c:v>
                </c:pt>
                <c:pt idx="28041">
                  <c:v>1979.3</c:v>
                </c:pt>
                <c:pt idx="28042">
                  <c:v>1980.9</c:v>
                </c:pt>
                <c:pt idx="28043">
                  <c:v>1977</c:v>
                </c:pt>
                <c:pt idx="28044">
                  <c:v>1976.8</c:v>
                </c:pt>
                <c:pt idx="28045">
                  <c:v>1980.3</c:v>
                </c:pt>
                <c:pt idx="28046">
                  <c:v>1979.2</c:v>
                </c:pt>
                <c:pt idx="28047">
                  <c:v>1978.7</c:v>
                </c:pt>
                <c:pt idx="28048">
                  <c:v>1976.4</c:v>
                </c:pt>
                <c:pt idx="28049">
                  <c:v>1975.9</c:v>
                </c:pt>
                <c:pt idx="28050">
                  <c:v>1978.1</c:v>
                </c:pt>
                <c:pt idx="28051">
                  <c:v>1976.8</c:v>
                </c:pt>
                <c:pt idx="28052">
                  <c:v>1978.5</c:v>
                </c:pt>
                <c:pt idx="28053">
                  <c:v>1977.6</c:v>
                </c:pt>
                <c:pt idx="28054">
                  <c:v>1971.2</c:v>
                </c:pt>
                <c:pt idx="28055">
                  <c:v>1976.1</c:v>
                </c:pt>
                <c:pt idx="28056">
                  <c:v>1971.4</c:v>
                </c:pt>
                <c:pt idx="28057">
                  <c:v>1969.8</c:v>
                </c:pt>
                <c:pt idx="28058">
                  <c:v>1966.6</c:v>
                </c:pt>
                <c:pt idx="28059">
                  <c:v>1967.4</c:v>
                </c:pt>
                <c:pt idx="28060">
                  <c:v>1961.2</c:v>
                </c:pt>
                <c:pt idx="28061">
                  <c:v>1962.7</c:v>
                </c:pt>
                <c:pt idx="28062">
                  <c:v>1958.6</c:v>
                </c:pt>
                <c:pt idx="28063">
                  <c:v>1959.4</c:v>
                </c:pt>
                <c:pt idx="28064">
                  <c:v>1956.8</c:v>
                </c:pt>
                <c:pt idx="28065">
                  <c:v>1950.5</c:v>
                </c:pt>
                <c:pt idx="28066">
                  <c:v>1951.2</c:v>
                </c:pt>
                <c:pt idx="28067">
                  <c:v>1944.8</c:v>
                </c:pt>
                <c:pt idx="28068">
                  <c:v>1941.2</c:v>
                </c:pt>
                <c:pt idx="28069">
                  <c:v>1940.6</c:v>
                </c:pt>
                <c:pt idx="28070">
                  <c:v>1939.9</c:v>
                </c:pt>
                <c:pt idx="28071">
                  <c:v>1937.6</c:v>
                </c:pt>
                <c:pt idx="28072">
                  <c:v>1933.8</c:v>
                </c:pt>
                <c:pt idx="28073">
                  <c:v>1933.5</c:v>
                </c:pt>
                <c:pt idx="28074">
                  <c:v>1932.1</c:v>
                </c:pt>
                <c:pt idx="28075">
                  <c:v>1929.5</c:v>
                </c:pt>
                <c:pt idx="28076">
                  <c:v>1928</c:v>
                </c:pt>
                <c:pt idx="28077">
                  <c:v>1928</c:v>
                </c:pt>
                <c:pt idx="28078">
                  <c:v>1924.3</c:v>
                </c:pt>
                <c:pt idx="28079">
                  <c:v>1924.3</c:v>
                </c:pt>
                <c:pt idx="28080">
                  <c:v>1920.5</c:v>
                </c:pt>
                <c:pt idx="28081">
                  <c:v>1917.5</c:v>
                </c:pt>
                <c:pt idx="28082">
                  <c:v>1916.9</c:v>
                </c:pt>
                <c:pt idx="28083">
                  <c:v>1916.9</c:v>
                </c:pt>
                <c:pt idx="28084">
                  <c:v>1916.2</c:v>
                </c:pt>
                <c:pt idx="28085">
                  <c:v>1914</c:v>
                </c:pt>
                <c:pt idx="28086">
                  <c:v>1913</c:v>
                </c:pt>
                <c:pt idx="28087">
                  <c:v>1911.3</c:v>
                </c:pt>
                <c:pt idx="28088">
                  <c:v>1909.7</c:v>
                </c:pt>
                <c:pt idx="28089">
                  <c:v>1908.8</c:v>
                </c:pt>
                <c:pt idx="28090">
                  <c:v>1904.7</c:v>
                </c:pt>
                <c:pt idx="28091">
                  <c:v>1905.6</c:v>
                </c:pt>
                <c:pt idx="28092">
                  <c:v>1899.4</c:v>
                </c:pt>
                <c:pt idx="28093">
                  <c:v>1900.7</c:v>
                </c:pt>
                <c:pt idx="28094">
                  <c:v>1903.4</c:v>
                </c:pt>
                <c:pt idx="28095">
                  <c:v>1901</c:v>
                </c:pt>
                <c:pt idx="28096">
                  <c:v>1900.9</c:v>
                </c:pt>
                <c:pt idx="28097">
                  <c:v>1898.3</c:v>
                </c:pt>
                <c:pt idx="28098">
                  <c:v>1897.7</c:v>
                </c:pt>
                <c:pt idx="28099">
                  <c:v>1899.3</c:v>
                </c:pt>
                <c:pt idx="28100">
                  <c:v>1898.6</c:v>
                </c:pt>
                <c:pt idx="28101">
                  <c:v>1897.8</c:v>
                </c:pt>
                <c:pt idx="28102">
                  <c:v>1897.1</c:v>
                </c:pt>
                <c:pt idx="28103">
                  <c:v>1896.5</c:v>
                </c:pt>
                <c:pt idx="28104">
                  <c:v>1893.5</c:v>
                </c:pt>
                <c:pt idx="28105">
                  <c:v>1892.1</c:v>
                </c:pt>
                <c:pt idx="28106">
                  <c:v>1891.4</c:v>
                </c:pt>
                <c:pt idx="28107">
                  <c:v>1889.1</c:v>
                </c:pt>
                <c:pt idx="28108">
                  <c:v>1889.1</c:v>
                </c:pt>
                <c:pt idx="28109">
                  <c:v>1889.2</c:v>
                </c:pt>
                <c:pt idx="28110">
                  <c:v>1887.7</c:v>
                </c:pt>
                <c:pt idx="28111">
                  <c:v>1888.1</c:v>
                </c:pt>
                <c:pt idx="28112">
                  <c:v>1886.7</c:v>
                </c:pt>
                <c:pt idx="28113">
                  <c:v>1886.2</c:v>
                </c:pt>
                <c:pt idx="28114">
                  <c:v>1881.4</c:v>
                </c:pt>
                <c:pt idx="28115">
                  <c:v>1880.8</c:v>
                </c:pt>
                <c:pt idx="28116">
                  <c:v>1878.2</c:v>
                </c:pt>
                <c:pt idx="28117">
                  <c:v>1876.9</c:v>
                </c:pt>
                <c:pt idx="28118">
                  <c:v>1879.4</c:v>
                </c:pt>
                <c:pt idx="28119">
                  <c:v>1880</c:v>
                </c:pt>
                <c:pt idx="28120">
                  <c:v>1878.5</c:v>
                </c:pt>
                <c:pt idx="28121">
                  <c:v>1878.5</c:v>
                </c:pt>
                <c:pt idx="28122">
                  <c:v>1877.1</c:v>
                </c:pt>
                <c:pt idx="28123">
                  <c:v>1879.1</c:v>
                </c:pt>
                <c:pt idx="28124">
                  <c:v>1879.2</c:v>
                </c:pt>
                <c:pt idx="28125">
                  <c:v>1877.7</c:v>
                </c:pt>
                <c:pt idx="28126">
                  <c:v>1879.2</c:v>
                </c:pt>
                <c:pt idx="28127">
                  <c:v>1877</c:v>
                </c:pt>
                <c:pt idx="28128">
                  <c:v>1874.8</c:v>
                </c:pt>
                <c:pt idx="28129">
                  <c:v>1875.6</c:v>
                </c:pt>
                <c:pt idx="28130">
                  <c:v>1874.8</c:v>
                </c:pt>
                <c:pt idx="28131">
                  <c:v>1877.1</c:v>
                </c:pt>
                <c:pt idx="28132">
                  <c:v>1877.1</c:v>
                </c:pt>
                <c:pt idx="28133">
                  <c:v>1877</c:v>
                </c:pt>
                <c:pt idx="28134">
                  <c:v>1879.2</c:v>
                </c:pt>
                <c:pt idx="28135">
                  <c:v>1878.8</c:v>
                </c:pt>
                <c:pt idx="28136">
                  <c:v>1879.8</c:v>
                </c:pt>
                <c:pt idx="28137">
                  <c:v>1880.9</c:v>
                </c:pt>
                <c:pt idx="28138">
                  <c:v>1878.2</c:v>
                </c:pt>
                <c:pt idx="28139">
                  <c:v>1878.2</c:v>
                </c:pt>
                <c:pt idx="28140">
                  <c:v>1876.2</c:v>
                </c:pt>
                <c:pt idx="28141">
                  <c:v>1879</c:v>
                </c:pt>
                <c:pt idx="28142">
                  <c:v>1879.6</c:v>
                </c:pt>
                <c:pt idx="28143">
                  <c:v>1879</c:v>
                </c:pt>
                <c:pt idx="28144">
                  <c:v>1880.9</c:v>
                </c:pt>
                <c:pt idx="28145">
                  <c:v>1881.6</c:v>
                </c:pt>
                <c:pt idx="28146">
                  <c:v>1879.8</c:v>
                </c:pt>
                <c:pt idx="28147">
                  <c:v>1881.8</c:v>
                </c:pt>
                <c:pt idx="28148">
                  <c:v>1881.5</c:v>
                </c:pt>
                <c:pt idx="28149">
                  <c:v>1881.4</c:v>
                </c:pt>
                <c:pt idx="28150">
                  <c:v>1882.9</c:v>
                </c:pt>
                <c:pt idx="28151">
                  <c:v>1882.9</c:v>
                </c:pt>
                <c:pt idx="28152">
                  <c:v>1884.4</c:v>
                </c:pt>
                <c:pt idx="28153">
                  <c:v>1882.2</c:v>
                </c:pt>
                <c:pt idx="28154">
                  <c:v>1882.2</c:v>
                </c:pt>
                <c:pt idx="28155">
                  <c:v>1882.1</c:v>
                </c:pt>
                <c:pt idx="28156">
                  <c:v>1882.9</c:v>
                </c:pt>
                <c:pt idx="28157">
                  <c:v>1884.4</c:v>
                </c:pt>
                <c:pt idx="28158">
                  <c:v>1885</c:v>
                </c:pt>
                <c:pt idx="28159">
                  <c:v>1883.9</c:v>
                </c:pt>
                <c:pt idx="28160">
                  <c:v>1883.3</c:v>
                </c:pt>
                <c:pt idx="28161">
                  <c:v>1884.3</c:v>
                </c:pt>
                <c:pt idx="28162">
                  <c:v>1883.6</c:v>
                </c:pt>
                <c:pt idx="28163">
                  <c:v>1880.1</c:v>
                </c:pt>
                <c:pt idx="28164">
                  <c:v>1878.4</c:v>
                </c:pt>
                <c:pt idx="28165">
                  <c:v>1883.1</c:v>
                </c:pt>
                <c:pt idx="28166">
                  <c:v>1881</c:v>
                </c:pt>
                <c:pt idx="28167">
                  <c:v>1881.3</c:v>
                </c:pt>
                <c:pt idx="28168">
                  <c:v>1882.3</c:v>
                </c:pt>
                <c:pt idx="28169">
                  <c:v>1882.5</c:v>
                </c:pt>
                <c:pt idx="28170">
                  <c:v>1880.4</c:v>
                </c:pt>
                <c:pt idx="28171">
                  <c:v>1882.7</c:v>
                </c:pt>
                <c:pt idx="28172">
                  <c:v>1882.8</c:v>
                </c:pt>
                <c:pt idx="28173">
                  <c:v>1884.2</c:v>
                </c:pt>
                <c:pt idx="28174">
                  <c:v>1883.5</c:v>
                </c:pt>
                <c:pt idx="28175">
                  <c:v>1885</c:v>
                </c:pt>
                <c:pt idx="28176">
                  <c:v>1884.3</c:v>
                </c:pt>
                <c:pt idx="28177">
                  <c:v>1885</c:v>
                </c:pt>
                <c:pt idx="28178">
                  <c:v>1884.3</c:v>
                </c:pt>
                <c:pt idx="28179">
                  <c:v>1885.8</c:v>
                </c:pt>
                <c:pt idx="28180">
                  <c:v>1883.5</c:v>
                </c:pt>
                <c:pt idx="28181">
                  <c:v>1884.3</c:v>
                </c:pt>
                <c:pt idx="28182">
                  <c:v>1885</c:v>
                </c:pt>
                <c:pt idx="28183">
                  <c:v>1884.1</c:v>
                </c:pt>
                <c:pt idx="28184">
                  <c:v>1886.1</c:v>
                </c:pt>
                <c:pt idx="28185">
                  <c:v>1881.8</c:v>
                </c:pt>
                <c:pt idx="28186">
                  <c:v>1884.2</c:v>
                </c:pt>
                <c:pt idx="28187">
                  <c:v>1879.5</c:v>
                </c:pt>
                <c:pt idx="28188">
                  <c:v>1881.4</c:v>
                </c:pt>
                <c:pt idx="28189">
                  <c:v>1882.9</c:v>
                </c:pt>
                <c:pt idx="28190">
                  <c:v>1881.2</c:v>
                </c:pt>
                <c:pt idx="28191">
                  <c:v>1882.9</c:v>
                </c:pt>
                <c:pt idx="28192">
                  <c:v>1884</c:v>
                </c:pt>
                <c:pt idx="28193">
                  <c:v>1883.1</c:v>
                </c:pt>
                <c:pt idx="28194">
                  <c:v>1882.9</c:v>
                </c:pt>
                <c:pt idx="28195">
                  <c:v>1884.1</c:v>
                </c:pt>
                <c:pt idx="28196">
                  <c:v>1885</c:v>
                </c:pt>
                <c:pt idx="28197">
                  <c:v>1884.3</c:v>
                </c:pt>
                <c:pt idx="28198">
                  <c:v>1884.3</c:v>
                </c:pt>
                <c:pt idx="28199">
                  <c:v>1884.3</c:v>
                </c:pt>
                <c:pt idx="28200">
                  <c:v>1884.2</c:v>
                </c:pt>
                <c:pt idx="28201">
                  <c:v>1885.7</c:v>
                </c:pt>
                <c:pt idx="28202">
                  <c:v>1884.2</c:v>
                </c:pt>
                <c:pt idx="28203">
                  <c:v>1884.3</c:v>
                </c:pt>
                <c:pt idx="28204">
                  <c:v>1883.5</c:v>
                </c:pt>
                <c:pt idx="28205">
                  <c:v>1884.9</c:v>
                </c:pt>
                <c:pt idx="28206">
                  <c:v>1885.6</c:v>
                </c:pt>
                <c:pt idx="28207">
                  <c:v>1884.6</c:v>
                </c:pt>
                <c:pt idx="28208">
                  <c:v>1885.5</c:v>
                </c:pt>
                <c:pt idx="28209">
                  <c:v>1885.6</c:v>
                </c:pt>
                <c:pt idx="28210">
                  <c:v>1881.4</c:v>
                </c:pt>
                <c:pt idx="28211">
                  <c:v>1882.6</c:v>
                </c:pt>
                <c:pt idx="28212">
                  <c:v>1879.8</c:v>
                </c:pt>
                <c:pt idx="28213">
                  <c:v>1879.7</c:v>
                </c:pt>
                <c:pt idx="28214">
                  <c:v>1882.7</c:v>
                </c:pt>
                <c:pt idx="28215">
                  <c:v>1882.1</c:v>
                </c:pt>
                <c:pt idx="28216">
                  <c:v>1883.8</c:v>
                </c:pt>
                <c:pt idx="28217">
                  <c:v>1881.8</c:v>
                </c:pt>
                <c:pt idx="28218">
                  <c:v>1883</c:v>
                </c:pt>
                <c:pt idx="28219">
                  <c:v>1881.7</c:v>
                </c:pt>
                <c:pt idx="28220">
                  <c:v>1881.3</c:v>
                </c:pt>
                <c:pt idx="28221">
                  <c:v>1882</c:v>
                </c:pt>
                <c:pt idx="28222">
                  <c:v>1881.3</c:v>
                </c:pt>
                <c:pt idx="28223">
                  <c:v>1881.3</c:v>
                </c:pt>
                <c:pt idx="28224">
                  <c:v>1880.6</c:v>
                </c:pt>
                <c:pt idx="28225">
                  <c:v>1880.6</c:v>
                </c:pt>
                <c:pt idx="28226">
                  <c:v>1880.5</c:v>
                </c:pt>
                <c:pt idx="28227">
                  <c:v>1879.9</c:v>
                </c:pt>
                <c:pt idx="28228">
                  <c:v>1879.8</c:v>
                </c:pt>
                <c:pt idx="28229">
                  <c:v>1877.7</c:v>
                </c:pt>
                <c:pt idx="28230">
                  <c:v>1878.3</c:v>
                </c:pt>
                <c:pt idx="28231">
                  <c:v>1878.8</c:v>
                </c:pt>
                <c:pt idx="28232">
                  <c:v>1877.4</c:v>
                </c:pt>
                <c:pt idx="28233">
                  <c:v>1878</c:v>
                </c:pt>
                <c:pt idx="28234">
                  <c:v>1876.3</c:v>
                </c:pt>
                <c:pt idx="28235">
                  <c:v>1874.2</c:v>
                </c:pt>
                <c:pt idx="28236">
                  <c:v>1874.4</c:v>
                </c:pt>
                <c:pt idx="28237">
                  <c:v>1869.9</c:v>
                </c:pt>
                <c:pt idx="28238">
                  <c:v>1874.8</c:v>
                </c:pt>
                <c:pt idx="28239">
                  <c:v>1869.7</c:v>
                </c:pt>
                <c:pt idx="28240">
                  <c:v>1872.1</c:v>
                </c:pt>
                <c:pt idx="28241">
                  <c:v>1872</c:v>
                </c:pt>
                <c:pt idx="28242">
                  <c:v>1871.5</c:v>
                </c:pt>
                <c:pt idx="28243">
                  <c:v>1872.5</c:v>
                </c:pt>
                <c:pt idx="28244">
                  <c:v>1872</c:v>
                </c:pt>
                <c:pt idx="28245">
                  <c:v>1870.5</c:v>
                </c:pt>
                <c:pt idx="28246">
                  <c:v>1871.1</c:v>
                </c:pt>
                <c:pt idx="28247">
                  <c:v>1870.5</c:v>
                </c:pt>
                <c:pt idx="28248">
                  <c:v>1871.2</c:v>
                </c:pt>
                <c:pt idx="28249">
                  <c:v>1868.3</c:v>
                </c:pt>
                <c:pt idx="28250">
                  <c:v>1867.6</c:v>
                </c:pt>
                <c:pt idx="28251">
                  <c:v>1866.9</c:v>
                </c:pt>
                <c:pt idx="28252">
                  <c:v>1866.9</c:v>
                </c:pt>
                <c:pt idx="28253">
                  <c:v>1866.9</c:v>
                </c:pt>
                <c:pt idx="28254">
                  <c:v>1865.4</c:v>
                </c:pt>
                <c:pt idx="28255">
                  <c:v>1866.7</c:v>
                </c:pt>
                <c:pt idx="28256">
                  <c:v>1865.2</c:v>
                </c:pt>
                <c:pt idx="28257">
                  <c:v>1861.8</c:v>
                </c:pt>
                <c:pt idx="28258">
                  <c:v>1860.4</c:v>
                </c:pt>
                <c:pt idx="28259">
                  <c:v>1862.5</c:v>
                </c:pt>
                <c:pt idx="28260">
                  <c:v>1861.9</c:v>
                </c:pt>
                <c:pt idx="28261">
                  <c:v>1859.3</c:v>
                </c:pt>
                <c:pt idx="28262">
                  <c:v>1861.4</c:v>
                </c:pt>
                <c:pt idx="28263">
                  <c:v>1860.1</c:v>
                </c:pt>
                <c:pt idx="28264">
                  <c:v>1859.7</c:v>
                </c:pt>
                <c:pt idx="28265">
                  <c:v>1856.9</c:v>
                </c:pt>
                <c:pt idx="28266">
                  <c:v>1859.6</c:v>
                </c:pt>
                <c:pt idx="28267">
                  <c:v>1858.4</c:v>
                </c:pt>
                <c:pt idx="28268">
                  <c:v>1859.2</c:v>
                </c:pt>
                <c:pt idx="28269">
                  <c:v>1858.4</c:v>
                </c:pt>
                <c:pt idx="28270">
                  <c:v>1858.6</c:v>
                </c:pt>
                <c:pt idx="28271">
                  <c:v>1857.1</c:v>
                </c:pt>
                <c:pt idx="28272">
                  <c:v>1856.4</c:v>
                </c:pt>
                <c:pt idx="28273">
                  <c:v>1857</c:v>
                </c:pt>
                <c:pt idx="28274">
                  <c:v>1854.2</c:v>
                </c:pt>
                <c:pt idx="28275">
                  <c:v>1854.1</c:v>
                </c:pt>
                <c:pt idx="28276">
                  <c:v>1852.1</c:v>
                </c:pt>
                <c:pt idx="28277">
                  <c:v>1853.5</c:v>
                </c:pt>
                <c:pt idx="28278">
                  <c:v>1850.6</c:v>
                </c:pt>
                <c:pt idx="28279">
                  <c:v>1849.7</c:v>
                </c:pt>
                <c:pt idx="28280">
                  <c:v>1849.7</c:v>
                </c:pt>
                <c:pt idx="28281">
                  <c:v>1850.1</c:v>
                </c:pt>
                <c:pt idx="28282">
                  <c:v>1850</c:v>
                </c:pt>
                <c:pt idx="28283">
                  <c:v>1848.1</c:v>
                </c:pt>
                <c:pt idx="28284">
                  <c:v>1849.5</c:v>
                </c:pt>
                <c:pt idx="28285">
                  <c:v>1847.5</c:v>
                </c:pt>
                <c:pt idx="28286">
                  <c:v>1846.6</c:v>
                </c:pt>
                <c:pt idx="28287">
                  <c:v>1847.7</c:v>
                </c:pt>
                <c:pt idx="28288">
                  <c:v>1849.2</c:v>
                </c:pt>
                <c:pt idx="28289">
                  <c:v>1847.1</c:v>
                </c:pt>
                <c:pt idx="28290">
                  <c:v>1845.6</c:v>
                </c:pt>
                <c:pt idx="28291">
                  <c:v>1847</c:v>
                </c:pt>
                <c:pt idx="28292">
                  <c:v>1845.7</c:v>
                </c:pt>
                <c:pt idx="28293">
                  <c:v>1845.8</c:v>
                </c:pt>
                <c:pt idx="28294">
                  <c:v>1847.2</c:v>
                </c:pt>
                <c:pt idx="28295">
                  <c:v>1845.7</c:v>
                </c:pt>
                <c:pt idx="28296">
                  <c:v>1845.8</c:v>
                </c:pt>
                <c:pt idx="28297">
                  <c:v>1844.3</c:v>
                </c:pt>
                <c:pt idx="28298">
                  <c:v>1845.7</c:v>
                </c:pt>
                <c:pt idx="28299">
                  <c:v>1842.9</c:v>
                </c:pt>
                <c:pt idx="28300">
                  <c:v>1843</c:v>
                </c:pt>
                <c:pt idx="28301">
                  <c:v>1843.6</c:v>
                </c:pt>
                <c:pt idx="28302">
                  <c:v>1842.7</c:v>
                </c:pt>
                <c:pt idx="28303">
                  <c:v>1843.3</c:v>
                </c:pt>
                <c:pt idx="28304">
                  <c:v>1842.8</c:v>
                </c:pt>
                <c:pt idx="28305">
                  <c:v>1843.6</c:v>
                </c:pt>
                <c:pt idx="28306">
                  <c:v>1840.2</c:v>
                </c:pt>
                <c:pt idx="28307">
                  <c:v>1838.9</c:v>
                </c:pt>
                <c:pt idx="28308">
                  <c:v>1841.3</c:v>
                </c:pt>
                <c:pt idx="28309">
                  <c:v>1838.8</c:v>
                </c:pt>
                <c:pt idx="28310">
                  <c:v>1839.9</c:v>
                </c:pt>
                <c:pt idx="28311">
                  <c:v>1838</c:v>
                </c:pt>
                <c:pt idx="28312">
                  <c:v>1838.8</c:v>
                </c:pt>
                <c:pt idx="28313">
                  <c:v>1837.5</c:v>
                </c:pt>
                <c:pt idx="28314">
                  <c:v>1838</c:v>
                </c:pt>
                <c:pt idx="28315">
                  <c:v>1838.9</c:v>
                </c:pt>
                <c:pt idx="28316">
                  <c:v>1839.4</c:v>
                </c:pt>
                <c:pt idx="28317">
                  <c:v>1840.1</c:v>
                </c:pt>
                <c:pt idx="28318">
                  <c:v>1840.1</c:v>
                </c:pt>
                <c:pt idx="28319">
                  <c:v>1840.1</c:v>
                </c:pt>
                <c:pt idx="28320">
                  <c:v>1839.6</c:v>
                </c:pt>
                <c:pt idx="28321">
                  <c:v>1838.8</c:v>
                </c:pt>
                <c:pt idx="28322">
                  <c:v>1837.5</c:v>
                </c:pt>
                <c:pt idx="28323">
                  <c:v>1838.3</c:v>
                </c:pt>
                <c:pt idx="28324">
                  <c:v>1836.3</c:v>
                </c:pt>
                <c:pt idx="28325">
                  <c:v>1838.3</c:v>
                </c:pt>
                <c:pt idx="28326">
                  <c:v>1837.5</c:v>
                </c:pt>
                <c:pt idx="28327">
                  <c:v>1836.6</c:v>
                </c:pt>
                <c:pt idx="28328">
                  <c:v>1835.8</c:v>
                </c:pt>
                <c:pt idx="28329">
                  <c:v>1834.6</c:v>
                </c:pt>
                <c:pt idx="28330">
                  <c:v>1830.2</c:v>
                </c:pt>
                <c:pt idx="28331">
                  <c:v>1831.5</c:v>
                </c:pt>
                <c:pt idx="28332">
                  <c:v>1831.8</c:v>
                </c:pt>
                <c:pt idx="28333">
                  <c:v>1832.6</c:v>
                </c:pt>
                <c:pt idx="28334">
                  <c:v>1833.2</c:v>
                </c:pt>
                <c:pt idx="28335">
                  <c:v>1832.1</c:v>
                </c:pt>
                <c:pt idx="28336">
                  <c:v>1830.4</c:v>
                </c:pt>
                <c:pt idx="28337">
                  <c:v>1831.4</c:v>
                </c:pt>
                <c:pt idx="28338">
                  <c:v>1829.2</c:v>
                </c:pt>
                <c:pt idx="28339">
                  <c:v>1830.6</c:v>
                </c:pt>
                <c:pt idx="28340">
                  <c:v>1828.6</c:v>
                </c:pt>
                <c:pt idx="28341">
                  <c:v>1828.6</c:v>
                </c:pt>
                <c:pt idx="28342">
                  <c:v>1828.4</c:v>
                </c:pt>
                <c:pt idx="28343">
                  <c:v>1828.6</c:v>
                </c:pt>
                <c:pt idx="28344">
                  <c:v>1827.9</c:v>
                </c:pt>
                <c:pt idx="28345">
                  <c:v>1827.9</c:v>
                </c:pt>
                <c:pt idx="28346">
                  <c:v>1827</c:v>
                </c:pt>
                <c:pt idx="28347">
                  <c:v>1826.5</c:v>
                </c:pt>
                <c:pt idx="28348">
                  <c:v>1826.4</c:v>
                </c:pt>
                <c:pt idx="28349">
                  <c:v>1826.4</c:v>
                </c:pt>
                <c:pt idx="28350">
                  <c:v>1824.9</c:v>
                </c:pt>
                <c:pt idx="28351">
                  <c:v>1824.8</c:v>
                </c:pt>
                <c:pt idx="28352">
                  <c:v>1824.8</c:v>
                </c:pt>
                <c:pt idx="28353">
                  <c:v>1825</c:v>
                </c:pt>
                <c:pt idx="28354">
                  <c:v>1825</c:v>
                </c:pt>
                <c:pt idx="28355">
                  <c:v>1825</c:v>
                </c:pt>
                <c:pt idx="28356">
                  <c:v>1825</c:v>
                </c:pt>
                <c:pt idx="28357">
                  <c:v>1825</c:v>
                </c:pt>
                <c:pt idx="28358">
                  <c:v>1825</c:v>
                </c:pt>
                <c:pt idx="28359">
                  <c:v>1825</c:v>
                </c:pt>
                <c:pt idx="28360">
                  <c:v>1825</c:v>
                </c:pt>
                <c:pt idx="28361">
                  <c:v>1825</c:v>
                </c:pt>
                <c:pt idx="28362">
                  <c:v>1825</c:v>
                </c:pt>
                <c:pt idx="28363">
                  <c:v>1825</c:v>
                </c:pt>
                <c:pt idx="28364">
                  <c:v>1825</c:v>
                </c:pt>
                <c:pt idx="28365">
                  <c:v>1825</c:v>
                </c:pt>
                <c:pt idx="28366">
                  <c:v>1825</c:v>
                </c:pt>
                <c:pt idx="28367">
                  <c:v>1825</c:v>
                </c:pt>
                <c:pt idx="28368">
                  <c:v>1825</c:v>
                </c:pt>
                <c:pt idx="28369">
                  <c:v>1825</c:v>
                </c:pt>
                <c:pt idx="28370">
                  <c:v>1825</c:v>
                </c:pt>
                <c:pt idx="28371">
                  <c:v>1825</c:v>
                </c:pt>
                <c:pt idx="28372">
                  <c:v>1825</c:v>
                </c:pt>
                <c:pt idx="28373">
                  <c:v>1825</c:v>
                </c:pt>
                <c:pt idx="28374">
                  <c:v>1825</c:v>
                </c:pt>
                <c:pt idx="28375">
                  <c:v>1824</c:v>
                </c:pt>
                <c:pt idx="28376">
                  <c:v>1824</c:v>
                </c:pt>
                <c:pt idx="28377">
                  <c:v>1824</c:v>
                </c:pt>
                <c:pt idx="28378">
                  <c:v>1824</c:v>
                </c:pt>
                <c:pt idx="28379">
                  <c:v>1824</c:v>
                </c:pt>
                <c:pt idx="28380">
                  <c:v>1824</c:v>
                </c:pt>
                <c:pt idx="28381">
                  <c:v>1824</c:v>
                </c:pt>
                <c:pt idx="28382">
                  <c:v>1824</c:v>
                </c:pt>
                <c:pt idx="28383">
                  <c:v>1824</c:v>
                </c:pt>
                <c:pt idx="28384">
                  <c:v>1824</c:v>
                </c:pt>
                <c:pt idx="28385">
                  <c:v>1824</c:v>
                </c:pt>
                <c:pt idx="28386">
                  <c:v>1824</c:v>
                </c:pt>
                <c:pt idx="28387">
                  <c:v>1824</c:v>
                </c:pt>
                <c:pt idx="28388">
                  <c:v>1824</c:v>
                </c:pt>
                <c:pt idx="28389">
                  <c:v>1824</c:v>
                </c:pt>
                <c:pt idx="28390">
                  <c:v>1824</c:v>
                </c:pt>
                <c:pt idx="28391">
                  <c:v>1824</c:v>
                </c:pt>
                <c:pt idx="28392">
                  <c:v>1824</c:v>
                </c:pt>
                <c:pt idx="28393">
                  <c:v>1824</c:v>
                </c:pt>
                <c:pt idx="28394">
                  <c:v>1824</c:v>
                </c:pt>
                <c:pt idx="28395">
                  <c:v>1824</c:v>
                </c:pt>
                <c:pt idx="28396">
                  <c:v>1824</c:v>
                </c:pt>
                <c:pt idx="28397">
                  <c:v>1822.7</c:v>
                </c:pt>
                <c:pt idx="28398">
                  <c:v>1824</c:v>
                </c:pt>
                <c:pt idx="28399">
                  <c:v>1821.9</c:v>
                </c:pt>
                <c:pt idx="28400">
                  <c:v>1823.2</c:v>
                </c:pt>
                <c:pt idx="28401">
                  <c:v>1821.6</c:v>
                </c:pt>
                <c:pt idx="28402">
                  <c:v>1821</c:v>
                </c:pt>
                <c:pt idx="28403">
                  <c:v>1819.4</c:v>
                </c:pt>
                <c:pt idx="28404">
                  <c:v>1823.5</c:v>
                </c:pt>
                <c:pt idx="28405">
                  <c:v>1824.1</c:v>
                </c:pt>
                <c:pt idx="28406">
                  <c:v>1821.6</c:v>
                </c:pt>
                <c:pt idx="28407">
                  <c:v>1823.2</c:v>
                </c:pt>
                <c:pt idx="28408">
                  <c:v>1824</c:v>
                </c:pt>
                <c:pt idx="28409">
                  <c:v>1825.2</c:v>
                </c:pt>
                <c:pt idx="28410">
                  <c:v>1824.6</c:v>
                </c:pt>
                <c:pt idx="28411">
                  <c:v>1823.9</c:v>
                </c:pt>
                <c:pt idx="28412">
                  <c:v>1824</c:v>
                </c:pt>
                <c:pt idx="28413">
                  <c:v>1824.6</c:v>
                </c:pt>
                <c:pt idx="28414">
                  <c:v>1826.1</c:v>
                </c:pt>
                <c:pt idx="28415">
                  <c:v>1826</c:v>
                </c:pt>
                <c:pt idx="28416">
                  <c:v>1825.4</c:v>
                </c:pt>
                <c:pt idx="28417">
                  <c:v>1827.5</c:v>
                </c:pt>
                <c:pt idx="28418">
                  <c:v>1826.9</c:v>
                </c:pt>
                <c:pt idx="28419">
                  <c:v>1826.1</c:v>
                </c:pt>
                <c:pt idx="28420">
                  <c:v>1826.8</c:v>
                </c:pt>
                <c:pt idx="28421">
                  <c:v>1828.1</c:v>
                </c:pt>
                <c:pt idx="28422">
                  <c:v>1828.1</c:v>
                </c:pt>
                <c:pt idx="28423">
                  <c:v>1826.5</c:v>
                </c:pt>
                <c:pt idx="28424">
                  <c:v>1827.7</c:v>
                </c:pt>
                <c:pt idx="28425">
                  <c:v>1826.8</c:v>
                </c:pt>
                <c:pt idx="28426">
                  <c:v>1823</c:v>
                </c:pt>
                <c:pt idx="28427">
                  <c:v>1824.4</c:v>
                </c:pt>
                <c:pt idx="28428">
                  <c:v>1825.5</c:v>
                </c:pt>
                <c:pt idx="28429">
                  <c:v>1824.2</c:v>
                </c:pt>
                <c:pt idx="28430">
                  <c:v>1826.5</c:v>
                </c:pt>
                <c:pt idx="28431">
                  <c:v>1825.6</c:v>
                </c:pt>
                <c:pt idx="28432">
                  <c:v>1827.2</c:v>
                </c:pt>
                <c:pt idx="28433">
                  <c:v>1826.3</c:v>
                </c:pt>
                <c:pt idx="28434">
                  <c:v>1827</c:v>
                </c:pt>
                <c:pt idx="28435">
                  <c:v>1827.9</c:v>
                </c:pt>
                <c:pt idx="28436">
                  <c:v>1828.7</c:v>
                </c:pt>
                <c:pt idx="28437">
                  <c:v>1828</c:v>
                </c:pt>
                <c:pt idx="28438">
                  <c:v>1826.7</c:v>
                </c:pt>
                <c:pt idx="28439">
                  <c:v>1829.4</c:v>
                </c:pt>
                <c:pt idx="28440">
                  <c:v>1829.4</c:v>
                </c:pt>
                <c:pt idx="28441">
                  <c:v>1828.7</c:v>
                </c:pt>
                <c:pt idx="28442">
                  <c:v>1827.4</c:v>
                </c:pt>
                <c:pt idx="28443">
                  <c:v>1828</c:v>
                </c:pt>
                <c:pt idx="28444">
                  <c:v>1826.6</c:v>
                </c:pt>
                <c:pt idx="28445">
                  <c:v>1828</c:v>
                </c:pt>
                <c:pt idx="28446">
                  <c:v>1828.4</c:v>
                </c:pt>
                <c:pt idx="28447">
                  <c:v>1827.4</c:v>
                </c:pt>
                <c:pt idx="28448">
                  <c:v>1826.9</c:v>
                </c:pt>
                <c:pt idx="28449">
                  <c:v>1828.1</c:v>
                </c:pt>
                <c:pt idx="28450">
                  <c:v>1826.6</c:v>
                </c:pt>
                <c:pt idx="28451">
                  <c:v>1826.9</c:v>
                </c:pt>
                <c:pt idx="28452">
                  <c:v>1824.8</c:v>
                </c:pt>
                <c:pt idx="28453">
                  <c:v>1825.5</c:v>
                </c:pt>
                <c:pt idx="28454">
                  <c:v>1824.8</c:v>
                </c:pt>
                <c:pt idx="28455">
                  <c:v>1825.6</c:v>
                </c:pt>
                <c:pt idx="28456">
                  <c:v>1824.9</c:v>
                </c:pt>
                <c:pt idx="28457">
                  <c:v>1824.2</c:v>
                </c:pt>
                <c:pt idx="28458">
                  <c:v>1825.4</c:v>
                </c:pt>
                <c:pt idx="28459">
                  <c:v>1824.4</c:v>
                </c:pt>
                <c:pt idx="28460">
                  <c:v>1824.9</c:v>
                </c:pt>
                <c:pt idx="28461">
                  <c:v>1823.7</c:v>
                </c:pt>
                <c:pt idx="28462">
                  <c:v>1824.4</c:v>
                </c:pt>
                <c:pt idx="28463">
                  <c:v>1824.4</c:v>
                </c:pt>
                <c:pt idx="28464">
                  <c:v>1824.4</c:v>
                </c:pt>
                <c:pt idx="28465">
                  <c:v>1823.8</c:v>
                </c:pt>
                <c:pt idx="28466">
                  <c:v>1823.8</c:v>
                </c:pt>
                <c:pt idx="28467">
                  <c:v>1823.8</c:v>
                </c:pt>
                <c:pt idx="28468">
                  <c:v>1823.1</c:v>
                </c:pt>
                <c:pt idx="28469">
                  <c:v>1823.2</c:v>
                </c:pt>
                <c:pt idx="28470">
                  <c:v>1823.7</c:v>
                </c:pt>
                <c:pt idx="28471">
                  <c:v>1824.4</c:v>
                </c:pt>
                <c:pt idx="28472">
                  <c:v>1822.5</c:v>
                </c:pt>
                <c:pt idx="28473">
                  <c:v>1821.2</c:v>
                </c:pt>
                <c:pt idx="28474">
                  <c:v>1820.4</c:v>
                </c:pt>
                <c:pt idx="28475">
                  <c:v>1816.8</c:v>
                </c:pt>
                <c:pt idx="28476">
                  <c:v>1817.5</c:v>
                </c:pt>
                <c:pt idx="28477">
                  <c:v>1819.1</c:v>
                </c:pt>
                <c:pt idx="28478">
                  <c:v>1817.9</c:v>
                </c:pt>
                <c:pt idx="28479">
                  <c:v>1820.8</c:v>
                </c:pt>
                <c:pt idx="28480">
                  <c:v>1821.7</c:v>
                </c:pt>
                <c:pt idx="28481">
                  <c:v>1820.4</c:v>
                </c:pt>
                <c:pt idx="28482">
                  <c:v>1821.5</c:v>
                </c:pt>
                <c:pt idx="28483">
                  <c:v>1821</c:v>
                </c:pt>
                <c:pt idx="28484">
                  <c:v>1821.7</c:v>
                </c:pt>
                <c:pt idx="28485">
                  <c:v>1819.6</c:v>
                </c:pt>
                <c:pt idx="28486">
                  <c:v>1821</c:v>
                </c:pt>
                <c:pt idx="28487">
                  <c:v>1821</c:v>
                </c:pt>
                <c:pt idx="28488">
                  <c:v>1821</c:v>
                </c:pt>
                <c:pt idx="28489">
                  <c:v>1819.7</c:v>
                </c:pt>
                <c:pt idx="28490">
                  <c:v>1819.8</c:v>
                </c:pt>
                <c:pt idx="28491">
                  <c:v>1820.4</c:v>
                </c:pt>
                <c:pt idx="28492">
                  <c:v>1819.5</c:v>
                </c:pt>
                <c:pt idx="28493">
                  <c:v>1819.6</c:v>
                </c:pt>
                <c:pt idx="28494">
                  <c:v>1818.2</c:v>
                </c:pt>
                <c:pt idx="28495">
                  <c:v>1818.7</c:v>
                </c:pt>
                <c:pt idx="28496">
                  <c:v>1819.1</c:v>
                </c:pt>
                <c:pt idx="28497">
                  <c:v>1816.8</c:v>
                </c:pt>
                <c:pt idx="28498">
                  <c:v>1816.6</c:v>
                </c:pt>
                <c:pt idx="28499">
                  <c:v>1812.1</c:v>
                </c:pt>
                <c:pt idx="28500">
                  <c:v>1818.4</c:v>
                </c:pt>
                <c:pt idx="28501">
                  <c:v>1818.7</c:v>
                </c:pt>
                <c:pt idx="28502">
                  <c:v>1818.3</c:v>
                </c:pt>
                <c:pt idx="28503">
                  <c:v>1817.7</c:v>
                </c:pt>
                <c:pt idx="28504">
                  <c:v>1817</c:v>
                </c:pt>
                <c:pt idx="28505">
                  <c:v>1818.6</c:v>
                </c:pt>
                <c:pt idx="28506">
                  <c:v>1818</c:v>
                </c:pt>
                <c:pt idx="28507">
                  <c:v>1817.5</c:v>
                </c:pt>
                <c:pt idx="28508">
                  <c:v>1818.2</c:v>
                </c:pt>
                <c:pt idx="28509">
                  <c:v>1819.5</c:v>
                </c:pt>
                <c:pt idx="28510">
                  <c:v>1818.9</c:v>
                </c:pt>
                <c:pt idx="28511">
                  <c:v>1818.1</c:v>
                </c:pt>
                <c:pt idx="28512">
                  <c:v>1818.2</c:v>
                </c:pt>
                <c:pt idx="28513">
                  <c:v>1820.2</c:v>
                </c:pt>
                <c:pt idx="28514">
                  <c:v>1819.6</c:v>
                </c:pt>
                <c:pt idx="28515">
                  <c:v>1818.8</c:v>
                </c:pt>
                <c:pt idx="28516">
                  <c:v>1820.2</c:v>
                </c:pt>
                <c:pt idx="28517">
                  <c:v>1820.2</c:v>
                </c:pt>
                <c:pt idx="28518">
                  <c:v>1818.8</c:v>
                </c:pt>
                <c:pt idx="28519">
                  <c:v>1820.1</c:v>
                </c:pt>
                <c:pt idx="28520">
                  <c:v>1820.4</c:v>
                </c:pt>
                <c:pt idx="28521">
                  <c:v>1817</c:v>
                </c:pt>
                <c:pt idx="28522">
                  <c:v>1813.9</c:v>
                </c:pt>
                <c:pt idx="28523">
                  <c:v>1816.6</c:v>
                </c:pt>
                <c:pt idx="28524">
                  <c:v>1817.5</c:v>
                </c:pt>
                <c:pt idx="28525">
                  <c:v>1816.9</c:v>
                </c:pt>
                <c:pt idx="28526">
                  <c:v>1820.1</c:v>
                </c:pt>
                <c:pt idx="28527">
                  <c:v>1818.2</c:v>
                </c:pt>
                <c:pt idx="28528">
                  <c:v>1817.7</c:v>
                </c:pt>
                <c:pt idx="28529">
                  <c:v>1820.1</c:v>
                </c:pt>
                <c:pt idx="28530">
                  <c:v>1817.4</c:v>
                </c:pt>
                <c:pt idx="28531">
                  <c:v>1818.6</c:v>
                </c:pt>
                <c:pt idx="28532">
                  <c:v>1816</c:v>
                </c:pt>
                <c:pt idx="28533">
                  <c:v>1816.5</c:v>
                </c:pt>
                <c:pt idx="28534">
                  <c:v>1816.6</c:v>
                </c:pt>
                <c:pt idx="28535">
                  <c:v>1816.6</c:v>
                </c:pt>
                <c:pt idx="28536">
                  <c:v>1816.5</c:v>
                </c:pt>
                <c:pt idx="28537">
                  <c:v>1814.5</c:v>
                </c:pt>
                <c:pt idx="28538">
                  <c:v>1815.8</c:v>
                </c:pt>
                <c:pt idx="28539">
                  <c:v>1814.5</c:v>
                </c:pt>
                <c:pt idx="28540">
                  <c:v>1813.8</c:v>
                </c:pt>
                <c:pt idx="28541">
                  <c:v>1813.8</c:v>
                </c:pt>
                <c:pt idx="28542">
                  <c:v>1813.6</c:v>
                </c:pt>
                <c:pt idx="28543">
                  <c:v>1815</c:v>
                </c:pt>
                <c:pt idx="28544">
                  <c:v>1814.4</c:v>
                </c:pt>
                <c:pt idx="28545">
                  <c:v>1812.4</c:v>
                </c:pt>
                <c:pt idx="28546">
                  <c:v>1811.1</c:v>
                </c:pt>
                <c:pt idx="28547">
                  <c:v>1810.1</c:v>
                </c:pt>
                <c:pt idx="28548">
                  <c:v>1811.1</c:v>
                </c:pt>
                <c:pt idx="28549">
                  <c:v>1813.8</c:v>
                </c:pt>
                <c:pt idx="28550">
                  <c:v>1813.2</c:v>
                </c:pt>
                <c:pt idx="28551">
                  <c:v>1815.3</c:v>
                </c:pt>
                <c:pt idx="28552">
                  <c:v>1814.5</c:v>
                </c:pt>
                <c:pt idx="28553">
                  <c:v>1815.4</c:v>
                </c:pt>
                <c:pt idx="28554">
                  <c:v>1816.5</c:v>
                </c:pt>
                <c:pt idx="28555">
                  <c:v>1815.6</c:v>
                </c:pt>
                <c:pt idx="28556">
                  <c:v>1815.6</c:v>
                </c:pt>
                <c:pt idx="28557">
                  <c:v>1815.7</c:v>
                </c:pt>
                <c:pt idx="28558">
                  <c:v>1816.4</c:v>
                </c:pt>
                <c:pt idx="28559">
                  <c:v>1815.7</c:v>
                </c:pt>
                <c:pt idx="28560">
                  <c:v>1817</c:v>
                </c:pt>
                <c:pt idx="28561">
                  <c:v>1816.4</c:v>
                </c:pt>
                <c:pt idx="28562">
                  <c:v>1817.1</c:v>
                </c:pt>
                <c:pt idx="28563">
                  <c:v>1817</c:v>
                </c:pt>
                <c:pt idx="28564">
                  <c:v>1817</c:v>
                </c:pt>
                <c:pt idx="28565">
                  <c:v>1817.2</c:v>
                </c:pt>
                <c:pt idx="28566">
                  <c:v>1816.2</c:v>
                </c:pt>
                <c:pt idx="28567">
                  <c:v>1816.2</c:v>
                </c:pt>
                <c:pt idx="28568">
                  <c:v>1816.5</c:v>
                </c:pt>
                <c:pt idx="28569">
                  <c:v>1818.4</c:v>
                </c:pt>
                <c:pt idx="28570">
                  <c:v>1814.7</c:v>
                </c:pt>
                <c:pt idx="28571">
                  <c:v>1811.8</c:v>
                </c:pt>
                <c:pt idx="28572">
                  <c:v>1812.3</c:v>
                </c:pt>
                <c:pt idx="28573">
                  <c:v>1815.1</c:v>
                </c:pt>
                <c:pt idx="28574">
                  <c:v>1816</c:v>
                </c:pt>
                <c:pt idx="28575">
                  <c:v>1816.1</c:v>
                </c:pt>
                <c:pt idx="28576">
                  <c:v>1816.8</c:v>
                </c:pt>
                <c:pt idx="28577">
                  <c:v>1816.3</c:v>
                </c:pt>
                <c:pt idx="28578">
                  <c:v>1817.4</c:v>
                </c:pt>
                <c:pt idx="28579">
                  <c:v>1816.8</c:v>
                </c:pt>
                <c:pt idx="28580">
                  <c:v>1817.6</c:v>
                </c:pt>
                <c:pt idx="28581">
                  <c:v>1816.9</c:v>
                </c:pt>
                <c:pt idx="28582">
                  <c:v>1818.2</c:v>
                </c:pt>
                <c:pt idx="28583">
                  <c:v>1816.2</c:v>
                </c:pt>
                <c:pt idx="28584">
                  <c:v>1816.9</c:v>
                </c:pt>
                <c:pt idx="28585">
                  <c:v>1815.5</c:v>
                </c:pt>
                <c:pt idx="28586">
                  <c:v>1816.9</c:v>
                </c:pt>
                <c:pt idx="28587">
                  <c:v>1816.9</c:v>
                </c:pt>
                <c:pt idx="28588">
                  <c:v>1815.5</c:v>
                </c:pt>
                <c:pt idx="28589">
                  <c:v>1816.2</c:v>
                </c:pt>
                <c:pt idx="28590">
                  <c:v>1816.8</c:v>
                </c:pt>
                <c:pt idx="28591">
                  <c:v>1815.4</c:v>
                </c:pt>
                <c:pt idx="28592">
                  <c:v>1816.7</c:v>
                </c:pt>
                <c:pt idx="28593">
                  <c:v>1814</c:v>
                </c:pt>
                <c:pt idx="28594">
                  <c:v>1812.5</c:v>
                </c:pt>
                <c:pt idx="28595">
                  <c:v>1811.3</c:v>
                </c:pt>
                <c:pt idx="28596">
                  <c:v>1814</c:v>
                </c:pt>
                <c:pt idx="28597">
                  <c:v>1809.6</c:v>
                </c:pt>
                <c:pt idx="28598">
                  <c:v>1813.9</c:v>
                </c:pt>
                <c:pt idx="28599">
                  <c:v>1812.8</c:v>
                </c:pt>
                <c:pt idx="28600">
                  <c:v>1813.8</c:v>
                </c:pt>
                <c:pt idx="28601">
                  <c:v>1812.8</c:v>
                </c:pt>
                <c:pt idx="28602">
                  <c:v>1812.7</c:v>
                </c:pt>
                <c:pt idx="28603">
                  <c:v>1813.2</c:v>
                </c:pt>
                <c:pt idx="28604">
                  <c:v>1814</c:v>
                </c:pt>
                <c:pt idx="28605">
                  <c:v>1814</c:v>
                </c:pt>
                <c:pt idx="28606">
                  <c:v>1813.9</c:v>
                </c:pt>
                <c:pt idx="28607">
                  <c:v>1814.7</c:v>
                </c:pt>
                <c:pt idx="28608">
                  <c:v>1812.7</c:v>
                </c:pt>
                <c:pt idx="28609">
                  <c:v>1811.8</c:v>
                </c:pt>
                <c:pt idx="28610">
                  <c:v>1811.8</c:v>
                </c:pt>
                <c:pt idx="28611">
                  <c:v>1809.8</c:v>
                </c:pt>
                <c:pt idx="28612">
                  <c:v>1809.1</c:v>
                </c:pt>
                <c:pt idx="28613">
                  <c:v>1807.7</c:v>
                </c:pt>
                <c:pt idx="28614">
                  <c:v>1808.3</c:v>
                </c:pt>
                <c:pt idx="28615">
                  <c:v>1806.9</c:v>
                </c:pt>
                <c:pt idx="28616">
                  <c:v>1805.7</c:v>
                </c:pt>
                <c:pt idx="28617">
                  <c:v>1806.2</c:v>
                </c:pt>
                <c:pt idx="28618">
                  <c:v>1801.1</c:v>
                </c:pt>
                <c:pt idx="28619">
                  <c:v>1802.7</c:v>
                </c:pt>
                <c:pt idx="28620">
                  <c:v>1800.8</c:v>
                </c:pt>
                <c:pt idx="28621">
                  <c:v>1801.8</c:v>
                </c:pt>
                <c:pt idx="28622">
                  <c:v>1802.9</c:v>
                </c:pt>
                <c:pt idx="28623">
                  <c:v>1802.3</c:v>
                </c:pt>
                <c:pt idx="28624">
                  <c:v>1802.9</c:v>
                </c:pt>
                <c:pt idx="28625">
                  <c:v>1803.4</c:v>
                </c:pt>
                <c:pt idx="28626">
                  <c:v>1802.4</c:v>
                </c:pt>
                <c:pt idx="28627">
                  <c:v>1803</c:v>
                </c:pt>
                <c:pt idx="28628">
                  <c:v>1803.1</c:v>
                </c:pt>
                <c:pt idx="28629">
                  <c:v>1802</c:v>
                </c:pt>
                <c:pt idx="28630">
                  <c:v>1803.9</c:v>
                </c:pt>
                <c:pt idx="28631">
                  <c:v>1804.7</c:v>
                </c:pt>
                <c:pt idx="28632">
                  <c:v>1803.9</c:v>
                </c:pt>
                <c:pt idx="28633">
                  <c:v>1804.6</c:v>
                </c:pt>
                <c:pt idx="28634">
                  <c:v>1804.6</c:v>
                </c:pt>
                <c:pt idx="28635">
                  <c:v>1805.3</c:v>
                </c:pt>
                <c:pt idx="28636">
                  <c:v>1806</c:v>
                </c:pt>
                <c:pt idx="28637">
                  <c:v>1806.7</c:v>
                </c:pt>
                <c:pt idx="28638">
                  <c:v>1806.6</c:v>
                </c:pt>
                <c:pt idx="28639">
                  <c:v>1805.2</c:v>
                </c:pt>
                <c:pt idx="28640">
                  <c:v>1805.3</c:v>
                </c:pt>
                <c:pt idx="28641">
                  <c:v>1804.5</c:v>
                </c:pt>
                <c:pt idx="28642">
                  <c:v>1799.7</c:v>
                </c:pt>
                <c:pt idx="28643">
                  <c:v>1802.2</c:v>
                </c:pt>
                <c:pt idx="28644">
                  <c:v>1802.5</c:v>
                </c:pt>
                <c:pt idx="28645">
                  <c:v>1801.5</c:v>
                </c:pt>
                <c:pt idx="28646">
                  <c:v>1802.2</c:v>
                </c:pt>
                <c:pt idx="28647">
                  <c:v>1804.4</c:v>
                </c:pt>
                <c:pt idx="28648">
                  <c:v>1803.8</c:v>
                </c:pt>
                <c:pt idx="28649">
                  <c:v>1802.8</c:v>
                </c:pt>
                <c:pt idx="28650">
                  <c:v>1802.2</c:v>
                </c:pt>
                <c:pt idx="28651">
                  <c:v>1801.6</c:v>
                </c:pt>
                <c:pt idx="28652">
                  <c:v>1800.4</c:v>
                </c:pt>
                <c:pt idx="28653">
                  <c:v>1802.4</c:v>
                </c:pt>
                <c:pt idx="28654">
                  <c:v>1801.8</c:v>
                </c:pt>
                <c:pt idx="28655">
                  <c:v>1801.1</c:v>
                </c:pt>
                <c:pt idx="28656">
                  <c:v>1800.3</c:v>
                </c:pt>
                <c:pt idx="28657">
                  <c:v>1798.3</c:v>
                </c:pt>
                <c:pt idx="28658">
                  <c:v>1799</c:v>
                </c:pt>
                <c:pt idx="28659">
                  <c:v>1796.3</c:v>
                </c:pt>
                <c:pt idx="28660">
                  <c:v>1796.3</c:v>
                </c:pt>
                <c:pt idx="28661">
                  <c:v>1795.7</c:v>
                </c:pt>
                <c:pt idx="28662">
                  <c:v>1794.1</c:v>
                </c:pt>
                <c:pt idx="28663">
                  <c:v>1793.4</c:v>
                </c:pt>
                <c:pt idx="28664">
                  <c:v>1792.3</c:v>
                </c:pt>
                <c:pt idx="28665">
                  <c:v>1793.7</c:v>
                </c:pt>
                <c:pt idx="28666">
                  <c:v>1787.7</c:v>
                </c:pt>
                <c:pt idx="28667">
                  <c:v>1788.4</c:v>
                </c:pt>
                <c:pt idx="28668">
                  <c:v>1787.1</c:v>
                </c:pt>
                <c:pt idx="28669">
                  <c:v>1787.2</c:v>
                </c:pt>
                <c:pt idx="28670">
                  <c:v>1789.6</c:v>
                </c:pt>
                <c:pt idx="28671">
                  <c:v>1787.3</c:v>
                </c:pt>
                <c:pt idx="28672">
                  <c:v>1787.4</c:v>
                </c:pt>
                <c:pt idx="28673">
                  <c:v>1786.7</c:v>
                </c:pt>
                <c:pt idx="28674">
                  <c:v>1787.7</c:v>
                </c:pt>
                <c:pt idx="28675">
                  <c:v>1786.1</c:v>
                </c:pt>
                <c:pt idx="28676">
                  <c:v>1786.2</c:v>
                </c:pt>
                <c:pt idx="28677">
                  <c:v>1784.8</c:v>
                </c:pt>
                <c:pt idx="28678">
                  <c:v>1784.1</c:v>
                </c:pt>
                <c:pt idx="28679">
                  <c:v>1783.4</c:v>
                </c:pt>
                <c:pt idx="28680">
                  <c:v>1782.8</c:v>
                </c:pt>
                <c:pt idx="28681">
                  <c:v>1782.8</c:v>
                </c:pt>
                <c:pt idx="28682">
                  <c:v>1780.9</c:v>
                </c:pt>
                <c:pt idx="28683">
                  <c:v>1782.2</c:v>
                </c:pt>
                <c:pt idx="28684">
                  <c:v>1780.3</c:v>
                </c:pt>
                <c:pt idx="28685">
                  <c:v>1779.5</c:v>
                </c:pt>
                <c:pt idx="28686">
                  <c:v>1780.1</c:v>
                </c:pt>
                <c:pt idx="28687">
                  <c:v>1778</c:v>
                </c:pt>
                <c:pt idx="28688">
                  <c:v>1775.1</c:v>
                </c:pt>
                <c:pt idx="28689">
                  <c:v>1774.9</c:v>
                </c:pt>
                <c:pt idx="28690">
                  <c:v>1771</c:v>
                </c:pt>
                <c:pt idx="28691">
                  <c:v>1771.6</c:v>
                </c:pt>
                <c:pt idx="28692">
                  <c:v>1772.9</c:v>
                </c:pt>
                <c:pt idx="28693">
                  <c:v>1772.8</c:v>
                </c:pt>
                <c:pt idx="28694">
                  <c:v>1773.4</c:v>
                </c:pt>
                <c:pt idx="28695">
                  <c:v>1772.2</c:v>
                </c:pt>
                <c:pt idx="28696">
                  <c:v>1772.9</c:v>
                </c:pt>
                <c:pt idx="28697">
                  <c:v>1773.2</c:v>
                </c:pt>
                <c:pt idx="28698">
                  <c:v>1772.2</c:v>
                </c:pt>
                <c:pt idx="28699">
                  <c:v>1769.6</c:v>
                </c:pt>
                <c:pt idx="28700">
                  <c:v>1772.2</c:v>
                </c:pt>
                <c:pt idx="28701">
                  <c:v>1769</c:v>
                </c:pt>
                <c:pt idx="28702">
                  <c:v>1769.6</c:v>
                </c:pt>
                <c:pt idx="28703">
                  <c:v>1769</c:v>
                </c:pt>
                <c:pt idx="28704">
                  <c:v>1767.1</c:v>
                </c:pt>
                <c:pt idx="28705">
                  <c:v>1767.7</c:v>
                </c:pt>
                <c:pt idx="28706">
                  <c:v>1767</c:v>
                </c:pt>
                <c:pt idx="28707">
                  <c:v>1764.3</c:v>
                </c:pt>
                <c:pt idx="28708">
                  <c:v>1765.1</c:v>
                </c:pt>
                <c:pt idx="28709">
                  <c:v>1764.4</c:v>
                </c:pt>
                <c:pt idx="28710">
                  <c:v>1763.6</c:v>
                </c:pt>
                <c:pt idx="28711">
                  <c:v>1762.4</c:v>
                </c:pt>
                <c:pt idx="28712">
                  <c:v>1762.3</c:v>
                </c:pt>
                <c:pt idx="28713">
                  <c:v>1759.9</c:v>
                </c:pt>
                <c:pt idx="28714">
                  <c:v>1755.6</c:v>
                </c:pt>
                <c:pt idx="28715">
                  <c:v>1758.2</c:v>
                </c:pt>
                <c:pt idx="28716">
                  <c:v>1756.4</c:v>
                </c:pt>
                <c:pt idx="28717">
                  <c:v>1757.4</c:v>
                </c:pt>
                <c:pt idx="28718">
                  <c:v>1757.5</c:v>
                </c:pt>
                <c:pt idx="28719">
                  <c:v>1758.1</c:v>
                </c:pt>
                <c:pt idx="28720">
                  <c:v>1757.2</c:v>
                </c:pt>
                <c:pt idx="28721">
                  <c:v>1755.9</c:v>
                </c:pt>
                <c:pt idx="28722">
                  <c:v>1754.2</c:v>
                </c:pt>
                <c:pt idx="28723">
                  <c:v>1753.2</c:v>
                </c:pt>
                <c:pt idx="28724">
                  <c:v>1753.9</c:v>
                </c:pt>
                <c:pt idx="28725">
                  <c:v>1752.1</c:v>
                </c:pt>
                <c:pt idx="28726">
                  <c:v>1754</c:v>
                </c:pt>
                <c:pt idx="28727">
                  <c:v>1753.4</c:v>
                </c:pt>
                <c:pt idx="28728">
                  <c:v>1752.8</c:v>
                </c:pt>
                <c:pt idx="28729">
                  <c:v>1752.9</c:v>
                </c:pt>
                <c:pt idx="28730">
                  <c:v>1752.8</c:v>
                </c:pt>
                <c:pt idx="28731">
                  <c:v>1750.3</c:v>
                </c:pt>
                <c:pt idx="28732">
                  <c:v>1749</c:v>
                </c:pt>
                <c:pt idx="28733">
                  <c:v>1749</c:v>
                </c:pt>
                <c:pt idx="28734">
                  <c:v>1748.6</c:v>
                </c:pt>
                <c:pt idx="28735">
                  <c:v>1748.2</c:v>
                </c:pt>
                <c:pt idx="28736">
                  <c:v>1748.7</c:v>
                </c:pt>
                <c:pt idx="28737">
                  <c:v>1748.1</c:v>
                </c:pt>
                <c:pt idx="28738">
                  <c:v>1744.5</c:v>
                </c:pt>
                <c:pt idx="28739">
                  <c:v>1744.1</c:v>
                </c:pt>
                <c:pt idx="28740">
                  <c:v>1744.7</c:v>
                </c:pt>
                <c:pt idx="28741">
                  <c:v>1744.3</c:v>
                </c:pt>
                <c:pt idx="28742">
                  <c:v>1741.9</c:v>
                </c:pt>
                <c:pt idx="28743">
                  <c:v>1744.1</c:v>
                </c:pt>
                <c:pt idx="28744">
                  <c:v>1742.9</c:v>
                </c:pt>
                <c:pt idx="28745">
                  <c:v>1743.5</c:v>
                </c:pt>
                <c:pt idx="28746">
                  <c:v>1742.3</c:v>
                </c:pt>
                <c:pt idx="28747">
                  <c:v>1742</c:v>
                </c:pt>
                <c:pt idx="28748">
                  <c:v>1740.8</c:v>
                </c:pt>
                <c:pt idx="28749">
                  <c:v>1740.8</c:v>
                </c:pt>
                <c:pt idx="28750">
                  <c:v>1740</c:v>
                </c:pt>
                <c:pt idx="28751">
                  <c:v>1740.8</c:v>
                </c:pt>
                <c:pt idx="28752">
                  <c:v>1740.8</c:v>
                </c:pt>
                <c:pt idx="28753">
                  <c:v>1739.5</c:v>
                </c:pt>
                <c:pt idx="28754">
                  <c:v>1739</c:v>
                </c:pt>
                <c:pt idx="28755">
                  <c:v>1737.6</c:v>
                </c:pt>
                <c:pt idx="28756">
                  <c:v>1738.9</c:v>
                </c:pt>
                <c:pt idx="28757">
                  <c:v>1737.6</c:v>
                </c:pt>
                <c:pt idx="28758">
                  <c:v>1735.7</c:v>
                </c:pt>
                <c:pt idx="28759">
                  <c:v>1737.2</c:v>
                </c:pt>
                <c:pt idx="28760">
                  <c:v>1735.7</c:v>
                </c:pt>
                <c:pt idx="28761">
                  <c:v>1734.9</c:v>
                </c:pt>
                <c:pt idx="28762">
                  <c:v>1735.5</c:v>
                </c:pt>
                <c:pt idx="28763">
                  <c:v>1730.6</c:v>
                </c:pt>
                <c:pt idx="28764">
                  <c:v>1728.3</c:v>
                </c:pt>
                <c:pt idx="28765">
                  <c:v>1734.8</c:v>
                </c:pt>
                <c:pt idx="28766">
                  <c:v>1733.9</c:v>
                </c:pt>
                <c:pt idx="28767">
                  <c:v>1734.2</c:v>
                </c:pt>
                <c:pt idx="28768">
                  <c:v>1733.9</c:v>
                </c:pt>
                <c:pt idx="28769">
                  <c:v>1732.9</c:v>
                </c:pt>
                <c:pt idx="28770">
                  <c:v>1733.5</c:v>
                </c:pt>
                <c:pt idx="28771">
                  <c:v>1733.7</c:v>
                </c:pt>
                <c:pt idx="28772">
                  <c:v>1732</c:v>
                </c:pt>
                <c:pt idx="28773">
                  <c:v>1732</c:v>
                </c:pt>
                <c:pt idx="28774">
                  <c:v>1732</c:v>
                </c:pt>
                <c:pt idx="28775">
                  <c:v>1731.3</c:v>
                </c:pt>
                <c:pt idx="28776">
                  <c:v>1732</c:v>
                </c:pt>
                <c:pt idx="28777">
                  <c:v>1729.4</c:v>
                </c:pt>
                <c:pt idx="28778">
                  <c:v>1730</c:v>
                </c:pt>
                <c:pt idx="28779">
                  <c:v>1730.2</c:v>
                </c:pt>
                <c:pt idx="28780">
                  <c:v>1729.3</c:v>
                </c:pt>
                <c:pt idx="28781">
                  <c:v>1728.7</c:v>
                </c:pt>
                <c:pt idx="28782">
                  <c:v>1729.3</c:v>
                </c:pt>
                <c:pt idx="28783">
                  <c:v>1727.3</c:v>
                </c:pt>
                <c:pt idx="28784">
                  <c:v>1726.9</c:v>
                </c:pt>
                <c:pt idx="28785">
                  <c:v>1725.5</c:v>
                </c:pt>
                <c:pt idx="28786">
                  <c:v>1725.4</c:v>
                </c:pt>
                <c:pt idx="28787">
                  <c:v>1722.6</c:v>
                </c:pt>
                <c:pt idx="28788">
                  <c:v>1725.8</c:v>
                </c:pt>
                <c:pt idx="28789">
                  <c:v>1724.4</c:v>
                </c:pt>
                <c:pt idx="28790">
                  <c:v>1725.2</c:v>
                </c:pt>
                <c:pt idx="28791">
                  <c:v>1723.2</c:v>
                </c:pt>
                <c:pt idx="28792">
                  <c:v>1723.5</c:v>
                </c:pt>
                <c:pt idx="28793">
                  <c:v>1725.1</c:v>
                </c:pt>
                <c:pt idx="28794">
                  <c:v>1723.9</c:v>
                </c:pt>
                <c:pt idx="28795">
                  <c:v>1721</c:v>
                </c:pt>
                <c:pt idx="28796">
                  <c:v>1721.2</c:v>
                </c:pt>
                <c:pt idx="28797">
                  <c:v>1722.4</c:v>
                </c:pt>
                <c:pt idx="28798">
                  <c:v>1721.7</c:v>
                </c:pt>
                <c:pt idx="28799">
                  <c:v>1721.1</c:v>
                </c:pt>
                <c:pt idx="28800">
                  <c:v>1721.1</c:v>
                </c:pt>
                <c:pt idx="28801">
                  <c:v>1719.9</c:v>
                </c:pt>
                <c:pt idx="28802">
                  <c:v>1720</c:v>
                </c:pt>
                <c:pt idx="28803">
                  <c:v>1719.3</c:v>
                </c:pt>
                <c:pt idx="28804">
                  <c:v>1718.1</c:v>
                </c:pt>
                <c:pt idx="28805">
                  <c:v>1718.1</c:v>
                </c:pt>
                <c:pt idx="28806">
                  <c:v>1716.2</c:v>
                </c:pt>
                <c:pt idx="28807">
                  <c:v>1717.9</c:v>
                </c:pt>
                <c:pt idx="28808">
                  <c:v>1715.8</c:v>
                </c:pt>
                <c:pt idx="28809">
                  <c:v>1714.9</c:v>
                </c:pt>
                <c:pt idx="28810">
                  <c:v>1711.3</c:v>
                </c:pt>
                <c:pt idx="28811">
                  <c:v>1710.8</c:v>
                </c:pt>
                <c:pt idx="28812">
                  <c:v>1708.9</c:v>
                </c:pt>
                <c:pt idx="28813">
                  <c:v>1708.1</c:v>
                </c:pt>
                <c:pt idx="28814">
                  <c:v>1712.9</c:v>
                </c:pt>
                <c:pt idx="28815">
                  <c:v>1710.3</c:v>
                </c:pt>
                <c:pt idx="28816">
                  <c:v>1711.1</c:v>
                </c:pt>
                <c:pt idx="28817">
                  <c:v>1709.8</c:v>
                </c:pt>
                <c:pt idx="28818">
                  <c:v>1709.1</c:v>
                </c:pt>
                <c:pt idx="28819">
                  <c:v>1708.8</c:v>
                </c:pt>
                <c:pt idx="28820">
                  <c:v>1710</c:v>
                </c:pt>
                <c:pt idx="28821">
                  <c:v>1709.4</c:v>
                </c:pt>
                <c:pt idx="28822">
                  <c:v>1710</c:v>
                </c:pt>
                <c:pt idx="28823">
                  <c:v>1708.8</c:v>
                </c:pt>
                <c:pt idx="28824">
                  <c:v>1707.1</c:v>
                </c:pt>
                <c:pt idx="28825">
                  <c:v>1707.1</c:v>
                </c:pt>
                <c:pt idx="28826">
                  <c:v>1706.4</c:v>
                </c:pt>
                <c:pt idx="28827">
                  <c:v>1706.4</c:v>
                </c:pt>
                <c:pt idx="28828">
                  <c:v>1705.8</c:v>
                </c:pt>
                <c:pt idx="28829">
                  <c:v>1705.8</c:v>
                </c:pt>
                <c:pt idx="28830">
                  <c:v>1704.4</c:v>
                </c:pt>
                <c:pt idx="28831">
                  <c:v>1705.4</c:v>
                </c:pt>
                <c:pt idx="28832">
                  <c:v>1704.5</c:v>
                </c:pt>
                <c:pt idx="28833">
                  <c:v>1703.1</c:v>
                </c:pt>
                <c:pt idx="28834">
                  <c:v>1703</c:v>
                </c:pt>
                <c:pt idx="28835">
                  <c:v>1700.9</c:v>
                </c:pt>
                <c:pt idx="28836">
                  <c:v>1697.4</c:v>
                </c:pt>
                <c:pt idx="28837">
                  <c:v>1699.2</c:v>
                </c:pt>
                <c:pt idx="28838">
                  <c:v>1700.2</c:v>
                </c:pt>
                <c:pt idx="28839">
                  <c:v>1701.5</c:v>
                </c:pt>
                <c:pt idx="28840">
                  <c:v>1701.9</c:v>
                </c:pt>
                <c:pt idx="28841">
                  <c:v>1701.2</c:v>
                </c:pt>
                <c:pt idx="28842">
                  <c:v>1699.4</c:v>
                </c:pt>
                <c:pt idx="28843">
                  <c:v>1700.9</c:v>
                </c:pt>
                <c:pt idx="28844">
                  <c:v>1698.5</c:v>
                </c:pt>
                <c:pt idx="28845">
                  <c:v>1699.7</c:v>
                </c:pt>
                <c:pt idx="28846">
                  <c:v>1698.6</c:v>
                </c:pt>
                <c:pt idx="28847">
                  <c:v>1698</c:v>
                </c:pt>
                <c:pt idx="28848">
                  <c:v>1698</c:v>
                </c:pt>
                <c:pt idx="28849">
                  <c:v>1696.1</c:v>
                </c:pt>
                <c:pt idx="28850">
                  <c:v>1696.8</c:v>
                </c:pt>
                <c:pt idx="28851">
                  <c:v>1695.5</c:v>
                </c:pt>
                <c:pt idx="28852">
                  <c:v>1696.1</c:v>
                </c:pt>
                <c:pt idx="28853">
                  <c:v>1691.9</c:v>
                </c:pt>
                <c:pt idx="28854">
                  <c:v>1691.6</c:v>
                </c:pt>
                <c:pt idx="28855">
                  <c:v>1693.5</c:v>
                </c:pt>
                <c:pt idx="28856">
                  <c:v>1695</c:v>
                </c:pt>
                <c:pt idx="28857">
                  <c:v>1692.7</c:v>
                </c:pt>
                <c:pt idx="28858">
                  <c:v>1693.6</c:v>
                </c:pt>
                <c:pt idx="28859">
                  <c:v>1694.4</c:v>
                </c:pt>
                <c:pt idx="28860">
                  <c:v>1693.5</c:v>
                </c:pt>
                <c:pt idx="28861">
                  <c:v>1692.1</c:v>
                </c:pt>
                <c:pt idx="28862">
                  <c:v>1691.6</c:v>
                </c:pt>
                <c:pt idx="28863">
                  <c:v>1690.3</c:v>
                </c:pt>
                <c:pt idx="28864">
                  <c:v>1690.8</c:v>
                </c:pt>
                <c:pt idx="28865">
                  <c:v>1691.5</c:v>
                </c:pt>
                <c:pt idx="28866">
                  <c:v>1691</c:v>
                </c:pt>
                <c:pt idx="28867">
                  <c:v>1690.4</c:v>
                </c:pt>
                <c:pt idx="28868">
                  <c:v>1690.6</c:v>
                </c:pt>
                <c:pt idx="28869">
                  <c:v>1688.7</c:v>
                </c:pt>
                <c:pt idx="28870">
                  <c:v>1691.1</c:v>
                </c:pt>
                <c:pt idx="28871">
                  <c:v>1692.3</c:v>
                </c:pt>
                <c:pt idx="28872">
                  <c:v>1689.4</c:v>
                </c:pt>
                <c:pt idx="28873">
                  <c:v>1689.3</c:v>
                </c:pt>
                <c:pt idx="28874">
                  <c:v>1688.7</c:v>
                </c:pt>
                <c:pt idx="28875">
                  <c:v>1688.7</c:v>
                </c:pt>
                <c:pt idx="28876">
                  <c:v>1686.4</c:v>
                </c:pt>
                <c:pt idx="28877">
                  <c:v>1687.6</c:v>
                </c:pt>
                <c:pt idx="28878">
                  <c:v>1687.9</c:v>
                </c:pt>
                <c:pt idx="28879">
                  <c:v>1686.1</c:v>
                </c:pt>
                <c:pt idx="28880">
                  <c:v>1685.3</c:v>
                </c:pt>
                <c:pt idx="28881">
                  <c:v>1685.8</c:v>
                </c:pt>
                <c:pt idx="28882">
                  <c:v>1679.9</c:v>
                </c:pt>
                <c:pt idx="28883">
                  <c:v>1679.8</c:v>
                </c:pt>
                <c:pt idx="28884">
                  <c:v>1685.5</c:v>
                </c:pt>
                <c:pt idx="28885">
                  <c:v>1682.8</c:v>
                </c:pt>
                <c:pt idx="28886">
                  <c:v>1683</c:v>
                </c:pt>
                <c:pt idx="28887">
                  <c:v>1682.5</c:v>
                </c:pt>
                <c:pt idx="28888">
                  <c:v>1684.1</c:v>
                </c:pt>
                <c:pt idx="28889">
                  <c:v>1684.7</c:v>
                </c:pt>
                <c:pt idx="28890">
                  <c:v>1683</c:v>
                </c:pt>
                <c:pt idx="28891">
                  <c:v>1681.9</c:v>
                </c:pt>
                <c:pt idx="28892">
                  <c:v>1682.6</c:v>
                </c:pt>
                <c:pt idx="28893">
                  <c:v>1682.1</c:v>
                </c:pt>
                <c:pt idx="28894">
                  <c:v>1680.7</c:v>
                </c:pt>
                <c:pt idx="28895">
                  <c:v>1681.4</c:v>
                </c:pt>
                <c:pt idx="28896">
                  <c:v>1680.8</c:v>
                </c:pt>
                <c:pt idx="28897">
                  <c:v>1679.7</c:v>
                </c:pt>
                <c:pt idx="28898">
                  <c:v>1679.6</c:v>
                </c:pt>
                <c:pt idx="28899">
                  <c:v>1678.4</c:v>
                </c:pt>
                <c:pt idx="28900">
                  <c:v>1678.5</c:v>
                </c:pt>
                <c:pt idx="28901">
                  <c:v>1677.9</c:v>
                </c:pt>
                <c:pt idx="28902">
                  <c:v>1676</c:v>
                </c:pt>
                <c:pt idx="28903">
                  <c:v>1674.7</c:v>
                </c:pt>
                <c:pt idx="28904">
                  <c:v>1673.9</c:v>
                </c:pt>
                <c:pt idx="28905">
                  <c:v>1674.3</c:v>
                </c:pt>
                <c:pt idx="28906">
                  <c:v>1671.7</c:v>
                </c:pt>
                <c:pt idx="28907">
                  <c:v>1669.4</c:v>
                </c:pt>
                <c:pt idx="28908">
                  <c:v>1670.7</c:v>
                </c:pt>
                <c:pt idx="28909">
                  <c:v>1670.7</c:v>
                </c:pt>
                <c:pt idx="28910">
                  <c:v>1671.5</c:v>
                </c:pt>
                <c:pt idx="28911">
                  <c:v>1670.1</c:v>
                </c:pt>
                <c:pt idx="28912">
                  <c:v>1670.4</c:v>
                </c:pt>
                <c:pt idx="28913">
                  <c:v>1670.1</c:v>
                </c:pt>
                <c:pt idx="28914">
                  <c:v>1669.9</c:v>
                </c:pt>
                <c:pt idx="28915">
                  <c:v>1668.3</c:v>
                </c:pt>
                <c:pt idx="28916">
                  <c:v>1670.1</c:v>
                </c:pt>
                <c:pt idx="28917">
                  <c:v>1669.6</c:v>
                </c:pt>
                <c:pt idx="28918">
                  <c:v>1669.5</c:v>
                </c:pt>
                <c:pt idx="28919">
                  <c:v>1668.9</c:v>
                </c:pt>
                <c:pt idx="28920">
                  <c:v>1668.9</c:v>
                </c:pt>
                <c:pt idx="28921">
                  <c:v>1666.7</c:v>
                </c:pt>
                <c:pt idx="28922">
                  <c:v>1667.3</c:v>
                </c:pt>
                <c:pt idx="28923">
                  <c:v>1666.1</c:v>
                </c:pt>
                <c:pt idx="28924">
                  <c:v>1666.1</c:v>
                </c:pt>
                <c:pt idx="28925">
                  <c:v>1665</c:v>
                </c:pt>
                <c:pt idx="28926">
                  <c:v>1665.3</c:v>
                </c:pt>
                <c:pt idx="28927">
                  <c:v>1664.8</c:v>
                </c:pt>
                <c:pt idx="28928">
                  <c:v>1662.1</c:v>
                </c:pt>
                <c:pt idx="28929">
                  <c:v>1662.8</c:v>
                </c:pt>
                <c:pt idx="28930">
                  <c:v>1657.5</c:v>
                </c:pt>
                <c:pt idx="28931">
                  <c:v>1659.4</c:v>
                </c:pt>
                <c:pt idx="28932">
                  <c:v>1658.6</c:v>
                </c:pt>
                <c:pt idx="28933">
                  <c:v>1658.2</c:v>
                </c:pt>
                <c:pt idx="28934">
                  <c:v>1662.2</c:v>
                </c:pt>
                <c:pt idx="28935">
                  <c:v>1659.6</c:v>
                </c:pt>
                <c:pt idx="28936">
                  <c:v>1660</c:v>
                </c:pt>
                <c:pt idx="28937">
                  <c:v>1660.6</c:v>
                </c:pt>
                <c:pt idx="28938">
                  <c:v>1660.6</c:v>
                </c:pt>
                <c:pt idx="28939">
                  <c:v>1660.2</c:v>
                </c:pt>
                <c:pt idx="28940">
                  <c:v>1659.6</c:v>
                </c:pt>
                <c:pt idx="28941">
                  <c:v>1659.7</c:v>
                </c:pt>
                <c:pt idx="28942">
                  <c:v>1659.2</c:v>
                </c:pt>
                <c:pt idx="28943">
                  <c:v>1659.2</c:v>
                </c:pt>
                <c:pt idx="28944">
                  <c:v>1659.2</c:v>
                </c:pt>
                <c:pt idx="28945">
                  <c:v>1659.2</c:v>
                </c:pt>
                <c:pt idx="28946">
                  <c:v>1657.5</c:v>
                </c:pt>
                <c:pt idx="28947">
                  <c:v>1656.9</c:v>
                </c:pt>
                <c:pt idx="28948">
                  <c:v>1656.9</c:v>
                </c:pt>
                <c:pt idx="28949">
                  <c:v>1655.8</c:v>
                </c:pt>
                <c:pt idx="28950">
                  <c:v>1655.6</c:v>
                </c:pt>
                <c:pt idx="28951">
                  <c:v>1656.7</c:v>
                </c:pt>
                <c:pt idx="28952">
                  <c:v>1654.8</c:v>
                </c:pt>
                <c:pt idx="28953">
                  <c:v>1653.9</c:v>
                </c:pt>
                <c:pt idx="28954">
                  <c:v>1649.9</c:v>
                </c:pt>
                <c:pt idx="28955">
                  <c:v>1651.3</c:v>
                </c:pt>
                <c:pt idx="28956">
                  <c:v>1652.4</c:v>
                </c:pt>
                <c:pt idx="28957">
                  <c:v>1650.9</c:v>
                </c:pt>
                <c:pt idx="28958">
                  <c:v>1651.9</c:v>
                </c:pt>
                <c:pt idx="28959">
                  <c:v>1650.4</c:v>
                </c:pt>
                <c:pt idx="28960">
                  <c:v>1651.8</c:v>
                </c:pt>
                <c:pt idx="28961">
                  <c:v>1650.7</c:v>
                </c:pt>
                <c:pt idx="28962">
                  <c:v>1649.4</c:v>
                </c:pt>
                <c:pt idx="28963">
                  <c:v>1649.9</c:v>
                </c:pt>
                <c:pt idx="28964">
                  <c:v>1650</c:v>
                </c:pt>
                <c:pt idx="28965">
                  <c:v>1651</c:v>
                </c:pt>
                <c:pt idx="28966">
                  <c:v>1650.5</c:v>
                </c:pt>
                <c:pt idx="28967">
                  <c:v>1649.3</c:v>
                </c:pt>
                <c:pt idx="28968">
                  <c:v>1650</c:v>
                </c:pt>
                <c:pt idx="28969">
                  <c:v>1650</c:v>
                </c:pt>
                <c:pt idx="28970">
                  <c:v>1649.3</c:v>
                </c:pt>
                <c:pt idx="28971">
                  <c:v>1647.1</c:v>
                </c:pt>
                <c:pt idx="28972">
                  <c:v>1647.7</c:v>
                </c:pt>
                <c:pt idx="28973">
                  <c:v>1646.6</c:v>
                </c:pt>
                <c:pt idx="28974">
                  <c:v>1647.1</c:v>
                </c:pt>
                <c:pt idx="28975">
                  <c:v>1647.4</c:v>
                </c:pt>
                <c:pt idx="28976">
                  <c:v>1646.3</c:v>
                </c:pt>
                <c:pt idx="28977">
                  <c:v>1644.7</c:v>
                </c:pt>
                <c:pt idx="28978">
                  <c:v>1644.8</c:v>
                </c:pt>
                <c:pt idx="28979">
                  <c:v>1645.2</c:v>
                </c:pt>
                <c:pt idx="28980">
                  <c:v>1643.5</c:v>
                </c:pt>
                <c:pt idx="28981">
                  <c:v>1644.6</c:v>
                </c:pt>
                <c:pt idx="28982">
                  <c:v>1644.2</c:v>
                </c:pt>
                <c:pt idx="28983">
                  <c:v>1641.3</c:v>
                </c:pt>
                <c:pt idx="28984">
                  <c:v>1643.1</c:v>
                </c:pt>
                <c:pt idx="28985">
                  <c:v>1642.9</c:v>
                </c:pt>
                <c:pt idx="28986">
                  <c:v>1643.3</c:v>
                </c:pt>
                <c:pt idx="28987">
                  <c:v>1641.8</c:v>
                </c:pt>
                <c:pt idx="28988">
                  <c:v>1641.3</c:v>
                </c:pt>
                <c:pt idx="28989">
                  <c:v>1639.5</c:v>
                </c:pt>
                <c:pt idx="28990">
                  <c:v>1640.1</c:v>
                </c:pt>
                <c:pt idx="28991">
                  <c:v>1640.7</c:v>
                </c:pt>
                <c:pt idx="28992">
                  <c:v>1639</c:v>
                </c:pt>
                <c:pt idx="28993">
                  <c:v>1637.9</c:v>
                </c:pt>
                <c:pt idx="28994">
                  <c:v>1637.9</c:v>
                </c:pt>
                <c:pt idx="28995">
                  <c:v>1639.1</c:v>
                </c:pt>
                <c:pt idx="28996">
                  <c:v>1637.9</c:v>
                </c:pt>
                <c:pt idx="28997">
                  <c:v>1637.9</c:v>
                </c:pt>
                <c:pt idx="28998">
                  <c:v>1637.9</c:v>
                </c:pt>
                <c:pt idx="28999">
                  <c:v>1635.4</c:v>
                </c:pt>
                <c:pt idx="29000">
                  <c:v>1636</c:v>
                </c:pt>
                <c:pt idx="29001">
                  <c:v>1634.9</c:v>
                </c:pt>
                <c:pt idx="29002">
                  <c:v>1632.6</c:v>
                </c:pt>
                <c:pt idx="29003">
                  <c:v>1629.4</c:v>
                </c:pt>
                <c:pt idx="29004">
                  <c:v>1631.1</c:v>
                </c:pt>
                <c:pt idx="29005">
                  <c:v>1632.2</c:v>
                </c:pt>
                <c:pt idx="29006">
                  <c:v>1633.5</c:v>
                </c:pt>
                <c:pt idx="29007">
                  <c:v>1633.7</c:v>
                </c:pt>
                <c:pt idx="29008">
                  <c:v>1633.1</c:v>
                </c:pt>
                <c:pt idx="29009">
                  <c:v>1633</c:v>
                </c:pt>
                <c:pt idx="29010">
                  <c:v>1632.1</c:v>
                </c:pt>
                <c:pt idx="29011">
                  <c:v>1631.6</c:v>
                </c:pt>
                <c:pt idx="29012">
                  <c:v>1632.7</c:v>
                </c:pt>
                <c:pt idx="29013">
                  <c:v>1632.2</c:v>
                </c:pt>
                <c:pt idx="29014">
                  <c:v>1632.8</c:v>
                </c:pt>
                <c:pt idx="29015">
                  <c:v>1632.8</c:v>
                </c:pt>
                <c:pt idx="29016">
                  <c:v>1632.3</c:v>
                </c:pt>
                <c:pt idx="29017">
                  <c:v>1631.2</c:v>
                </c:pt>
                <c:pt idx="29018">
                  <c:v>1630</c:v>
                </c:pt>
                <c:pt idx="29019">
                  <c:v>1628.8</c:v>
                </c:pt>
                <c:pt idx="29020">
                  <c:v>1628.8</c:v>
                </c:pt>
                <c:pt idx="29021">
                  <c:v>1628.3</c:v>
                </c:pt>
                <c:pt idx="29022">
                  <c:v>1628.2</c:v>
                </c:pt>
                <c:pt idx="29023">
                  <c:v>1628.6</c:v>
                </c:pt>
                <c:pt idx="29024">
                  <c:v>1627.2</c:v>
                </c:pt>
                <c:pt idx="29025">
                  <c:v>1628.5</c:v>
                </c:pt>
                <c:pt idx="29026">
                  <c:v>1627.1</c:v>
                </c:pt>
                <c:pt idx="29027">
                  <c:v>1626.8</c:v>
                </c:pt>
                <c:pt idx="29028">
                  <c:v>1625.7</c:v>
                </c:pt>
                <c:pt idx="29029">
                  <c:v>1626.3</c:v>
                </c:pt>
                <c:pt idx="29030">
                  <c:v>1623.2</c:v>
                </c:pt>
                <c:pt idx="29031">
                  <c:v>1625</c:v>
                </c:pt>
                <c:pt idx="29032">
                  <c:v>1624.1</c:v>
                </c:pt>
                <c:pt idx="29033">
                  <c:v>1623.8</c:v>
                </c:pt>
                <c:pt idx="29034">
                  <c:v>1622.2</c:v>
                </c:pt>
                <c:pt idx="29035">
                  <c:v>1621.9</c:v>
                </c:pt>
                <c:pt idx="29036">
                  <c:v>1622.5</c:v>
                </c:pt>
                <c:pt idx="29037">
                  <c:v>1623</c:v>
                </c:pt>
                <c:pt idx="29038">
                  <c:v>1621.9</c:v>
                </c:pt>
                <c:pt idx="29039">
                  <c:v>1621.5</c:v>
                </c:pt>
                <c:pt idx="29040">
                  <c:v>1622.5</c:v>
                </c:pt>
                <c:pt idx="29041">
                  <c:v>1622.5</c:v>
                </c:pt>
                <c:pt idx="29042">
                  <c:v>1619.8</c:v>
                </c:pt>
                <c:pt idx="29043">
                  <c:v>1619.3</c:v>
                </c:pt>
                <c:pt idx="29044">
                  <c:v>1619.2</c:v>
                </c:pt>
                <c:pt idx="29045">
                  <c:v>1617</c:v>
                </c:pt>
                <c:pt idx="29046">
                  <c:v>1617.5</c:v>
                </c:pt>
                <c:pt idx="29047">
                  <c:v>1616.3</c:v>
                </c:pt>
                <c:pt idx="29048">
                  <c:v>1615.7</c:v>
                </c:pt>
                <c:pt idx="29049">
                  <c:v>1614.9</c:v>
                </c:pt>
                <c:pt idx="29050">
                  <c:v>1611.1</c:v>
                </c:pt>
                <c:pt idx="29051">
                  <c:v>1610.1</c:v>
                </c:pt>
                <c:pt idx="29052">
                  <c:v>1613.8</c:v>
                </c:pt>
                <c:pt idx="29053">
                  <c:v>1612.8</c:v>
                </c:pt>
                <c:pt idx="29054">
                  <c:v>1614.1</c:v>
                </c:pt>
                <c:pt idx="29055">
                  <c:v>1614.1</c:v>
                </c:pt>
                <c:pt idx="29056">
                  <c:v>1614</c:v>
                </c:pt>
                <c:pt idx="29057">
                  <c:v>1612.2</c:v>
                </c:pt>
                <c:pt idx="29058">
                  <c:v>1611.7</c:v>
                </c:pt>
                <c:pt idx="29059">
                  <c:v>1613.2</c:v>
                </c:pt>
                <c:pt idx="29060">
                  <c:v>1613.1</c:v>
                </c:pt>
                <c:pt idx="29061">
                  <c:v>1612.3</c:v>
                </c:pt>
                <c:pt idx="29062">
                  <c:v>1611.6</c:v>
                </c:pt>
                <c:pt idx="29063">
                  <c:v>1611.7</c:v>
                </c:pt>
                <c:pt idx="29064">
                  <c:v>1611.8</c:v>
                </c:pt>
                <c:pt idx="29065">
                  <c:v>1611.1</c:v>
                </c:pt>
                <c:pt idx="29066">
                  <c:v>1609.5</c:v>
                </c:pt>
                <c:pt idx="29067">
                  <c:v>1609.4</c:v>
                </c:pt>
                <c:pt idx="29068">
                  <c:v>1609.9</c:v>
                </c:pt>
                <c:pt idx="29069">
                  <c:v>1608.8</c:v>
                </c:pt>
                <c:pt idx="29070">
                  <c:v>1608.6</c:v>
                </c:pt>
                <c:pt idx="29071">
                  <c:v>1607.1</c:v>
                </c:pt>
                <c:pt idx="29072">
                  <c:v>1608.1</c:v>
                </c:pt>
                <c:pt idx="29073">
                  <c:v>1606.9</c:v>
                </c:pt>
                <c:pt idx="29074">
                  <c:v>1603.8</c:v>
                </c:pt>
                <c:pt idx="29075">
                  <c:v>1607</c:v>
                </c:pt>
                <c:pt idx="29076">
                  <c:v>1607.4</c:v>
                </c:pt>
                <c:pt idx="29077">
                  <c:v>1607.2</c:v>
                </c:pt>
                <c:pt idx="29078">
                  <c:v>1605.9</c:v>
                </c:pt>
                <c:pt idx="29079">
                  <c:v>1606.2</c:v>
                </c:pt>
                <c:pt idx="29080">
                  <c:v>1606.8</c:v>
                </c:pt>
                <c:pt idx="29081">
                  <c:v>1605.4</c:v>
                </c:pt>
                <c:pt idx="29082">
                  <c:v>1605.1</c:v>
                </c:pt>
                <c:pt idx="29083">
                  <c:v>1605.3</c:v>
                </c:pt>
                <c:pt idx="29084">
                  <c:v>1604.8</c:v>
                </c:pt>
                <c:pt idx="29085">
                  <c:v>1605.4</c:v>
                </c:pt>
                <c:pt idx="29086">
                  <c:v>1605.4</c:v>
                </c:pt>
                <c:pt idx="29087">
                  <c:v>1606</c:v>
                </c:pt>
                <c:pt idx="29088">
                  <c:v>1604.3</c:v>
                </c:pt>
                <c:pt idx="29089">
                  <c:v>1603.2</c:v>
                </c:pt>
                <c:pt idx="29090">
                  <c:v>1603.7</c:v>
                </c:pt>
                <c:pt idx="29091">
                  <c:v>1601.5</c:v>
                </c:pt>
                <c:pt idx="29092">
                  <c:v>1601.5</c:v>
                </c:pt>
                <c:pt idx="29093">
                  <c:v>1601.2</c:v>
                </c:pt>
                <c:pt idx="29094">
                  <c:v>1600.6</c:v>
                </c:pt>
                <c:pt idx="29095">
                  <c:v>1601.3</c:v>
                </c:pt>
                <c:pt idx="29096">
                  <c:v>1600.9</c:v>
                </c:pt>
                <c:pt idx="29097">
                  <c:v>1600.2</c:v>
                </c:pt>
                <c:pt idx="29098">
                  <c:v>1600.9</c:v>
                </c:pt>
                <c:pt idx="29099">
                  <c:v>1600</c:v>
                </c:pt>
                <c:pt idx="29100">
                  <c:v>1600.6</c:v>
                </c:pt>
                <c:pt idx="29101">
                  <c:v>1598.6</c:v>
                </c:pt>
                <c:pt idx="29102">
                  <c:v>1598.7</c:v>
                </c:pt>
                <c:pt idx="29103">
                  <c:v>1596.7</c:v>
                </c:pt>
                <c:pt idx="29104">
                  <c:v>1599</c:v>
                </c:pt>
                <c:pt idx="29105">
                  <c:v>1598.1</c:v>
                </c:pt>
                <c:pt idx="29106">
                  <c:v>1598</c:v>
                </c:pt>
                <c:pt idx="29107">
                  <c:v>1597.2</c:v>
                </c:pt>
                <c:pt idx="29108">
                  <c:v>1597.8</c:v>
                </c:pt>
                <c:pt idx="29109">
                  <c:v>1598.9</c:v>
                </c:pt>
                <c:pt idx="29110">
                  <c:v>1596.1</c:v>
                </c:pt>
                <c:pt idx="29111">
                  <c:v>1596.7</c:v>
                </c:pt>
                <c:pt idx="29112">
                  <c:v>1596.7</c:v>
                </c:pt>
                <c:pt idx="29113">
                  <c:v>1596</c:v>
                </c:pt>
                <c:pt idx="29114">
                  <c:v>1596.7</c:v>
                </c:pt>
                <c:pt idx="29115">
                  <c:v>1595.6</c:v>
                </c:pt>
                <c:pt idx="29116">
                  <c:v>1596.6</c:v>
                </c:pt>
                <c:pt idx="29117">
                  <c:v>1596</c:v>
                </c:pt>
                <c:pt idx="29118">
                  <c:v>1593.8</c:v>
                </c:pt>
                <c:pt idx="29119">
                  <c:v>1595.9</c:v>
                </c:pt>
                <c:pt idx="29120">
                  <c:v>1593.4</c:v>
                </c:pt>
                <c:pt idx="29121">
                  <c:v>1592.6</c:v>
                </c:pt>
                <c:pt idx="29122">
                  <c:v>1591.5</c:v>
                </c:pt>
                <c:pt idx="29123">
                  <c:v>1590.7</c:v>
                </c:pt>
                <c:pt idx="29124">
                  <c:v>1591.8</c:v>
                </c:pt>
                <c:pt idx="29125">
                  <c:v>1591.8</c:v>
                </c:pt>
                <c:pt idx="29126">
                  <c:v>1591.2</c:v>
                </c:pt>
                <c:pt idx="29127">
                  <c:v>1590.9</c:v>
                </c:pt>
                <c:pt idx="29128">
                  <c:v>1590.8</c:v>
                </c:pt>
                <c:pt idx="29129">
                  <c:v>1589.6</c:v>
                </c:pt>
                <c:pt idx="29130">
                  <c:v>1591.1</c:v>
                </c:pt>
                <c:pt idx="29131">
                  <c:v>1590.5</c:v>
                </c:pt>
                <c:pt idx="29132">
                  <c:v>1590.1</c:v>
                </c:pt>
                <c:pt idx="29133">
                  <c:v>1590.1</c:v>
                </c:pt>
                <c:pt idx="29134">
                  <c:v>1589.6</c:v>
                </c:pt>
                <c:pt idx="29135">
                  <c:v>1590.1</c:v>
                </c:pt>
                <c:pt idx="29136">
                  <c:v>1590.1</c:v>
                </c:pt>
                <c:pt idx="29137">
                  <c:v>1589.6</c:v>
                </c:pt>
                <c:pt idx="29138">
                  <c:v>1589.6</c:v>
                </c:pt>
                <c:pt idx="29139">
                  <c:v>1587.4</c:v>
                </c:pt>
                <c:pt idx="29140">
                  <c:v>1587.6</c:v>
                </c:pt>
                <c:pt idx="29141">
                  <c:v>1587.4</c:v>
                </c:pt>
                <c:pt idx="29142">
                  <c:v>1586.9</c:v>
                </c:pt>
                <c:pt idx="29143">
                  <c:v>1586.6</c:v>
                </c:pt>
                <c:pt idx="29144">
                  <c:v>1586.4</c:v>
                </c:pt>
                <c:pt idx="29145">
                  <c:v>1584.4</c:v>
                </c:pt>
                <c:pt idx="29146">
                  <c:v>1581.5</c:v>
                </c:pt>
                <c:pt idx="29147">
                  <c:v>1583</c:v>
                </c:pt>
                <c:pt idx="29148">
                  <c:v>1584.8</c:v>
                </c:pt>
                <c:pt idx="29149">
                  <c:v>1584.1</c:v>
                </c:pt>
                <c:pt idx="29150">
                  <c:v>1583.2</c:v>
                </c:pt>
                <c:pt idx="29151">
                  <c:v>1583.5</c:v>
                </c:pt>
                <c:pt idx="29152">
                  <c:v>1582.5</c:v>
                </c:pt>
                <c:pt idx="29153">
                  <c:v>1582.6</c:v>
                </c:pt>
                <c:pt idx="29154">
                  <c:v>1581.4</c:v>
                </c:pt>
                <c:pt idx="29155">
                  <c:v>1582.6</c:v>
                </c:pt>
                <c:pt idx="29156">
                  <c:v>1582.2</c:v>
                </c:pt>
                <c:pt idx="29157">
                  <c:v>1580.6</c:v>
                </c:pt>
                <c:pt idx="29158">
                  <c:v>1581.6</c:v>
                </c:pt>
                <c:pt idx="29159">
                  <c:v>1581.6</c:v>
                </c:pt>
                <c:pt idx="29160">
                  <c:v>1580</c:v>
                </c:pt>
                <c:pt idx="29161">
                  <c:v>1579.4</c:v>
                </c:pt>
                <c:pt idx="29162">
                  <c:v>1579.9</c:v>
                </c:pt>
                <c:pt idx="29163">
                  <c:v>1580</c:v>
                </c:pt>
                <c:pt idx="29164">
                  <c:v>1579.3</c:v>
                </c:pt>
                <c:pt idx="29165">
                  <c:v>1578.9</c:v>
                </c:pt>
                <c:pt idx="29166">
                  <c:v>1579.3</c:v>
                </c:pt>
                <c:pt idx="29167">
                  <c:v>1578.9</c:v>
                </c:pt>
                <c:pt idx="29168">
                  <c:v>1577.2</c:v>
                </c:pt>
                <c:pt idx="29169">
                  <c:v>1578.1</c:v>
                </c:pt>
                <c:pt idx="29170">
                  <c:v>1576.1</c:v>
                </c:pt>
                <c:pt idx="29171">
                  <c:v>1573.9</c:v>
                </c:pt>
                <c:pt idx="29172">
                  <c:v>1578.1</c:v>
                </c:pt>
                <c:pt idx="29173">
                  <c:v>1575.1</c:v>
                </c:pt>
                <c:pt idx="29174">
                  <c:v>1577.2</c:v>
                </c:pt>
                <c:pt idx="29175">
                  <c:v>1576.3</c:v>
                </c:pt>
                <c:pt idx="29176">
                  <c:v>1576</c:v>
                </c:pt>
                <c:pt idx="29177">
                  <c:v>1575.9</c:v>
                </c:pt>
                <c:pt idx="29178">
                  <c:v>1574.8</c:v>
                </c:pt>
                <c:pt idx="29179">
                  <c:v>1575.1</c:v>
                </c:pt>
                <c:pt idx="29180">
                  <c:v>1574.6</c:v>
                </c:pt>
                <c:pt idx="29181">
                  <c:v>1573.5</c:v>
                </c:pt>
                <c:pt idx="29182">
                  <c:v>1572.6</c:v>
                </c:pt>
                <c:pt idx="29183">
                  <c:v>1573.6</c:v>
                </c:pt>
                <c:pt idx="29184">
                  <c:v>1574.2</c:v>
                </c:pt>
                <c:pt idx="29185">
                  <c:v>1573.5</c:v>
                </c:pt>
                <c:pt idx="29186">
                  <c:v>1572.5</c:v>
                </c:pt>
                <c:pt idx="29187">
                  <c:v>1572</c:v>
                </c:pt>
                <c:pt idx="29188">
                  <c:v>1572.3</c:v>
                </c:pt>
                <c:pt idx="29189">
                  <c:v>1571.5</c:v>
                </c:pt>
                <c:pt idx="29190">
                  <c:v>1572.5</c:v>
                </c:pt>
                <c:pt idx="29191">
                  <c:v>1571.8</c:v>
                </c:pt>
                <c:pt idx="29192">
                  <c:v>1571.5</c:v>
                </c:pt>
                <c:pt idx="29193">
                  <c:v>1570.4</c:v>
                </c:pt>
                <c:pt idx="29194">
                  <c:v>1570.4</c:v>
                </c:pt>
                <c:pt idx="29195">
                  <c:v>1575.4</c:v>
                </c:pt>
                <c:pt idx="29196">
                  <c:v>1575.4</c:v>
                </c:pt>
                <c:pt idx="29197">
                  <c:v>1576.7</c:v>
                </c:pt>
                <c:pt idx="29198">
                  <c:v>1574.2</c:v>
                </c:pt>
                <c:pt idx="29199">
                  <c:v>1575.1</c:v>
                </c:pt>
                <c:pt idx="29200">
                  <c:v>1573.1</c:v>
                </c:pt>
                <c:pt idx="29201">
                  <c:v>1573.5</c:v>
                </c:pt>
                <c:pt idx="29202">
                  <c:v>1573.5</c:v>
                </c:pt>
                <c:pt idx="29203">
                  <c:v>1574.2</c:v>
                </c:pt>
                <c:pt idx="29204">
                  <c:v>1573.3</c:v>
                </c:pt>
                <c:pt idx="29205">
                  <c:v>1574.8</c:v>
                </c:pt>
                <c:pt idx="29206">
                  <c:v>1574.3</c:v>
                </c:pt>
                <c:pt idx="29207">
                  <c:v>1573.3</c:v>
                </c:pt>
                <c:pt idx="29208">
                  <c:v>1573.3</c:v>
                </c:pt>
                <c:pt idx="29209">
                  <c:v>1573.8</c:v>
                </c:pt>
                <c:pt idx="29210">
                  <c:v>1573.7</c:v>
                </c:pt>
                <c:pt idx="29211">
                  <c:v>1573.3</c:v>
                </c:pt>
                <c:pt idx="29212">
                  <c:v>1573.7</c:v>
                </c:pt>
                <c:pt idx="29213">
                  <c:v>1573.2</c:v>
                </c:pt>
                <c:pt idx="29214">
                  <c:v>1573.7</c:v>
                </c:pt>
                <c:pt idx="29215">
                  <c:v>1571.5</c:v>
                </c:pt>
                <c:pt idx="29216">
                  <c:v>1573.7</c:v>
                </c:pt>
                <c:pt idx="29217">
                  <c:v>1573.1</c:v>
                </c:pt>
                <c:pt idx="29218">
                  <c:v>1571.5</c:v>
                </c:pt>
                <c:pt idx="29219">
                  <c:v>1572.4</c:v>
                </c:pt>
                <c:pt idx="29220">
                  <c:v>1575.3</c:v>
                </c:pt>
                <c:pt idx="29221">
                  <c:v>1570.5</c:v>
                </c:pt>
                <c:pt idx="29222">
                  <c:v>1573.1</c:v>
                </c:pt>
                <c:pt idx="29223">
                  <c:v>1570.2</c:v>
                </c:pt>
                <c:pt idx="29224">
                  <c:v>1571.8</c:v>
                </c:pt>
                <c:pt idx="29225">
                  <c:v>1571.5</c:v>
                </c:pt>
                <c:pt idx="29226">
                  <c:v>1572.3</c:v>
                </c:pt>
                <c:pt idx="29227">
                  <c:v>1571.5</c:v>
                </c:pt>
                <c:pt idx="29228">
                  <c:v>1573.3</c:v>
                </c:pt>
                <c:pt idx="29229">
                  <c:v>1572.7</c:v>
                </c:pt>
                <c:pt idx="29230">
                  <c:v>1573.2</c:v>
                </c:pt>
                <c:pt idx="29231">
                  <c:v>1572.8</c:v>
                </c:pt>
                <c:pt idx="29232">
                  <c:v>1573.3</c:v>
                </c:pt>
                <c:pt idx="29233">
                  <c:v>1573.2</c:v>
                </c:pt>
                <c:pt idx="29234">
                  <c:v>1572.6</c:v>
                </c:pt>
                <c:pt idx="29235">
                  <c:v>1571.1</c:v>
                </c:pt>
                <c:pt idx="29236">
                  <c:v>1571.3</c:v>
                </c:pt>
                <c:pt idx="29237">
                  <c:v>1569.8</c:v>
                </c:pt>
                <c:pt idx="29238">
                  <c:v>1570</c:v>
                </c:pt>
                <c:pt idx="29239">
                  <c:v>1567.8</c:v>
                </c:pt>
                <c:pt idx="29240">
                  <c:v>1571.5</c:v>
                </c:pt>
                <c:pt idx="29241">
                  <c:v>1570.3</c:v>
                </c:pt>
                <c:pt idx="29242">
                  <c:v>1568</c:v>
                </c:pt>
                <c:pt idx="29243">
                  <c:v>1569.9</c:v>
                </c:pt>
                <c:pt idx="29244">
                  <c:v>1570.9</c:v>
                </c:pt>
                <c:pt idx="29245">
                  <c:v>1567.5</c:v>
                </c:pt>
                <c:pt idx="29246">
                  <c:v>1564.4</c:v>
                </c:pt>
                <c:pt idx="29247">
                  <c:v>1566.9</c:v>
                </c:pt>
                <c:pt idx="29248">
                  <c:v>1568.7</c:v>
                </c:pt>
                <c:pt idx="29249">
                  <c:v>1569.7</c:v>
                </c:pt>
                <c:pt idx="29250">
                  <c:v>1569.1</c:v>
                </c:pt>
                <c:pt idx="29251">
                  <c:v>1567.4</c:v>
                </c:pt>
                <c:pt idx="29252">
                  <c:v>1569</c:v>
                </c:pt>
                <c:pt idx="29253">
                  <c:v>1567.4</c:v>
                </c:pt>
                <c:pt idx="29254">
                  <c:v>1567.4</c:v>
                </c:pt>
                <c:pt idx="29255">
                  <c:v>1569.7</c:v>
                </c:pt>
                <c:pt idx="29256">
                  <c:v>1568.1</c:v>
                </c:pt>
                <c:pt idx="29257">
                  <c:v>1567.1</c:v>
                </c:pt>
                <c:pt idx="29258">
                  <c:v>1567.4</c:v>
                </c:pt>
                <c:pt idx="29259">
                  <c:v>1567.6</c:v>
                </c:pt>
                <c:pt idx="29260">
                  <c:v>1563.9</c:v>
                </c:pt>
                <c:pt idx="29261">
                  <c:v>1566.4</c:v>
                </c:pt>
                <c:pt idx="29262">
                  <c:v>1565</c:v>
                </c:pt>
                <c:pt idx="29263">
                  <c:v>1564.8</c:v>
                </c:pt>
                <c:pt idx="29264">
                  <c:v>1565.1</c:v>
                </c:pt>
                <c:pt idx="29265">
                  <c:v>1564.9</c:v>
                </c:pt>
                <c:pt idx="29266">
                  <c:v>1564.5</c:v>
                </c:pt>
                <c:pt idx="29267">
                  <c:v>1563.9</c:v>
                </c:pt>
                <c:pt idx="29268">
                  <c:v>1562.5</c:v>
                </c:pt>
                <c:pt idx="29269">
                  <c:v>1562.6</c:v>
                </c:pt>
                <c:pt idx="29270">
                  <c:v>1563</c:v>
                </c:pt>
                <c:pt idx="29271">
                  <c:v>1560.3</c:v>
                </c:pt>
                <c:pt idx="29272">
                  <c:v>1562.4</c:v>
                </c:pt>
                <c:pt idx="29273">
                  <c:v>1561.3</c:v>
                </c:pt>
                <c:pt idx="29274">
                  <c:v>1560.8</c:v>
                </c:pt>
                <c:pt idx="29275">
                  <c:v>1560.7</c:v>
                </c:pt>
                <c:pt idx="29276">
                  <c:v>1560.1</c:v>
                </c:pt>
                <c:pt idx="29277">
                  <c:v>1560.6</c:v>
                </c:pt>
                <c:pt idx="29278">
                  <c:v>1560</c:v>
                </c:pt>
                <c:pt idx="29279">
                  <c:v>1560.6</c:v>
                </c:pt>
                <c:pt idx="29280">
                  <c:v>1560</c:v>
                </c:pt>
                <c:pt idx="29281">
                  <c:v>1558.1</c:v>
                </c:pt>
                <c:pt idx="29282">
                  <c:v>1557.5</c:v>
                </c:pt>
                <c:pt idx="29283">
                  <c:v>1558.1</c:v>
                </c:pt>
                <c:pt idx="29284">
                  <c:v>1558.4</c:v>
                </c:pt>
                <c:pt idx="29285">
                  <c:v>1557.9</c:v>
                </c:pt>
                <c:pt idx="29286">
                  <c:v>1557.4</c:v>
                </c:pt>
                <c:pt idx="29287">
                  <c:v>1557.6</c:v>
                </c:pt>
                <c:pt idx="29288">
                  <c:v>1556.1</c:v>
                </c:pt>
                <c:pt idx="29289">
                  <c:v>1556.5</c:v>
                </c:pt>
                <c:pt idx="29290">
                  <c:v>1556</c:v>
                </c:pt>
                <c:pt idx="29291">
                  <c:v>1554.5</c:v>
                </c:pt>
                <c:pt idx="29292">
                  <c:v>1554</c:v>
                </c:pt>
                <c:pt idx="29293">
                  <c:v>1553.1</c:v>
                </c:pt>
                <c:pt idx="29294">
                  <c:v>1553.6</c:v>
                </c:pt>
                <c:pt idx="29295">
                  <c:v>1553</c:v>
                </c:pt>
                <c:pt idx="29296">
                  <c:v>1553.3</c:v>
                </c:pt>
                <c:pt idx="29297">
                  <c:v>1552.1</c:v>
                </c:pt>
                <c:pt idx="29298">
                  <c:v>1549.6</c:v>
                </c:pt>
                <c:pt idx="29299">
                  <c:v>1552.2</c:v>
                </c:pt>
                <c:pt idx="29300">
                  <c:v>1550.7</c:v>
                </c:pt>
                <c:pt idx="29301">
                  <c:v>1550.7</c:v>
                </c:pt>
                <c:pt idx="29302">
                  <c:v>1550.7</c:v>
                </c:pt>
                <c:pt idx="29303">
                  <c:v>1550.2</c:v>
                </c:pt>
                <c:pt idx="29304">
                  <c:v>1549.7</c:v>
                </c:pt>
                <c:pt idx="29305">
                  <c:v>1547.7</c:v>
                </c:pt>
                <c:pt idx="29306">
                  <c:v>1547.6</c:v>
                </c:pt>
                <c:pt idx="29307">
                  <c:v>1546.6</c:v>
                </c:pt>
                <c:pt idx="29308">
                  <c:v>1544.6</c:v>
                </c:pt>
                <c:pt idx="29309">
                  <c:v>1546</c:v>
                </c:pt>
                <c:pt idx="29310">
                  <c:v>1542.9</c:v>
                </c:pt>
                <c:pt idx="29311">
                  <c:v>1544.7</c:v>
                </c:pt>
                <c:pt idx="29312">
                  <c:v>1544</c:v>
                </c:pt>
                <c:pt idx="29313">
                  <c:v>1543.6</c:v>
                </c:pt>
                <c:pt idx="29314">
                  <c:v>1544.9</c:v>
                </c:pt>
                <c:pt idx="29315">
                  <c:v>1544.3</c:v>
                </c:pt>
                <c:pt idx="29316">
                  <c:v>1540.4</c:v>
                </c:pt>
                <c:pt idx="29317">
                  <c:v>1541.8</c:v>
                </c:pt>
                <c:pt idx="29318">
                  <c:v>1540.9</c:v>
                </c:pt>
                <c:pt idx="29319">
                  <c:v>1541.9</c:v>
                </c:pt>
                <c:pt idx="29320">
                  <c:v>1539.7</c:v>
                </c:pt>
                <c:pt idx="29321">
                  <c:v>1539.7</c:v>
                </c:pt>
                <c:pt idx="29322">
                  <c:v>1537.8</c:v>
                </c:pt>
                <c:pt idx="29323">
                  <c:v>1539.4</c:v>
                </c:pt>
                <c:pt idx="29324">
                  <c:v>1539.4</c:v>
                </c:pt>
                <c:pt idx="29325">
                  <c:v>1538.5</c:v>
                </c:pt>
                <c:pt idx="29326">
                  <c:v>1536.5</c:v>
                </c:pt>
                <c:pt idx="29327">
                  <c:v>1536.9</c:v>
                </c:pt>
                <c:pt idx="29328">
                  <c:v>1535.5</c:v>
                </c:pt>
                <c:pt idx="29329">
                  <c:v>1536</c:v>
                </c:pt>
                <c:pt idx="29330">
                  <c:v>1534.9</c:v>
                </c:pt>
                <c:pt idx="29331">
                  <c:v>1533.5</c:v>
                </c:pt>
                <c:pt idx="29332">
                  <c:v>1534.4</c:v>
                </c:pt>
                <c:pt idx="29333">
                  <c:v>1532.9</c:v>
                </c:pt>
                <c:pt idx="29334">
                  <c:v>1531.9</c:v>
                </c:pt>
                <c:pt idx="29335">
                  <c:v>1529.4</c:v>
                </c:pt>
                <c:pt idx="29336">
                  <c:v>1530.4</c:v>
                </c:pt>
                <c:pt idx="29337">
                  <c:v>1531.1</c:v>
                </c:pt>
                <c:pt idx="29338">
                  <c:v>1530.1</c:v>
                </c:pt>
                <c:pt idx="29339">
                  <c:v>1528.6</c:v>
                </c:pt>
                <c:pt idx="29340">
                  <c:v>1530.5</c:v>
                </c:pt>
                <c:pt idx="29341">
                  <c:v>1526.4</c:v>
                </c:pt>
                <c:pt idx="29342">
                  <c:v>1527</c:v>
                </c:pt>
                <c:pt idx="29343">
                  <c:v>1526.2</c:v>
                </c:pt>
                <c:pt idx="29344">
                  <c:v>1528.1</c:v>
                </c:pt>
                <c:pt idx="29345">
                  <c:v>1528.3</c:v>
                </c:pt>
                <c:pt idx="29346">
                  <c:v>1527.3</c:v>
                </c:pt>
                <c:pt idx="29347">
                  <c:v>1526.4</c:v>
                </c:pt>
                <c:pt idx="29348">
                  <c:v>1527</c:v>
                </c:pt>
                <c:pt idx="29349">
                  <c:v>1527.4</c:v>
                </c:pt>
                <c:pt idx="29350">
                  <c:v>1528.5</c:v>
                </c:pt>
                <c:pt idx="29351">
                  <c:v>1528</c:v>
                </c:pt>
                <c:pt idx="29352">
                  <c:v>1527.5</c:v>
                </c:pt>
                <c:pt idx="29353">
                  <c:v>1527.5</c:v>
                </c:pt>
                <c:pt idx="29354">
                  <c:v>1525.4</c:v>
                </c:pt>
                <c:pt idx="29355">
                  <c:v>1526.4</c:v>
                </c:pt>
                <c:pt idx="29356">
                  <c:v>1525.9</c:v>
                </c:pt>
                <c:pt idx="29357">
                  <c:v>1525.5</c:v>
                </c:pt>
                <c:pt idx="29358">
                  <c:v>1526.8</c:v>
                </c:pt>
                <c:pt idx="29359">
                  <c:v>1526</c:v>
                </c:pt>
                <c:pt idx="29360">
                  <c:v>1525.7</c:v>
                </c:pt>
                <c:pt idx="29361">
                  <c:v>1527.5</c:v>
                </c:pt>
                <c:pt idx="29362">
                  <c:v>1524.7</c:v>
                </c:pt>
                <c:pt idx="29363">
                  <c:v>1524.2</c:v>
                </c:pt>
                <c:pt idx="29364">
                  <c:v>1526.2</c:v>
                </c:pt>
                <c:pt idx="29365">
                  <c:v>1523.8</c:v>
                </c:pt>
                <c:pt idx="29366">
                  <c:v>1523.9</c:v>
                </c:pt>
                <c:pt idx="29367">
                  <c:v>1525.5</c:v>
                </c:pt>
                <c:pt idx="29368">
                  <c:v>1524.7</c:v>
                </c:pt>
                <c:pt idx="29369">
                  <c:v>1525.7</c:v>
                </c:pt>
                <c:pt idx="29370">
                  <c:v>1525.5</c:v>
                </c:pt>
                <c:pt idx="29371">
                  <c:v>1524.8</c:v>
                </c:pt>
                <c:pt idx="29372">
                  <c:v>1525.4</c:v>
                </c:pt>
                <c:pt idx="29373">
                  <c:v>1524.9</c:v>
                </c:pt>
                <c:pt idx="29374">
                  <c:v>1525.5</c:v>
                </c:pt>
                <c:pt idx="29375">
                  <c:v>1526.4</c:v>
                </c:pt>
                <c:pt idx="29376">
                  <c:v>1525.5</c:v>
                </c:pt>
                <c:pt idx="29377">
                  <c:v>1524.8</c:v>
                </c:pt>
                <c:pt idx="29378">
                  <c:v>1525.4</c:v>
                </c:pt>
                <c:pt idx="29379">
                  <c:v>1524</c:v>
                </c:pt>
                <c:pt idx="29380">
                  <c:v>1524.9</c:v>
                </c:pt>
                <c:pt idx="29381">
                  <c:v>1525</c:v>
                </c:pt>
                <c:pt idx="29382">
                  <c:v>1524.6</c:v>
                </c:pt>
                <c:pt idx="29383">
                  <c:v>1524.1</c:v>
                </c:pt>
                <c:pt idx="29384">
                  <c:v>1523.5</c:v>
                </c:pt>
                <c:pt idx="29385">
                  <c:v>1523.9</c:v>
                </c:pt>
                <c:pt idx="29386">
                  <c:v>1523.8</c:v>
                </c:pt>
                <c:pt idx="29387">
                  <c:v>1523.7</c:v>
                </c:pt>
                <c:pt idx="29388">
                  <c:v>1523.1</c:v>
                </c:pt>
                <c:pt idx="29389">
                  <c:v>1523.7</c:v>
                </c:pt>
                <c:pt idx="29390">
                  <c:v>1523.6</c:v>
                </c:pt>
                <c:pt idx="29391">
                  <c:v>1524</c:v>
                </c:pt>
                <c:pt idx="29392">
                  <c:v>1523.3</c:v>
                </c:pt>
                <c:pt idx="29393">
                  <c:v>1522.2</c:v>
                </c:pt>
                <c:pt idx="29394">
                  <c:v>1523.9</c:v>
                </c:pt>
                <c:pt idx="29395">
                  <c:v>1521.7</c:v>
                </c:pt>
                <c:pt idx="29396">
                  <c:v>1522.6</c:v>
                </c:pt>
                <c:pt idx="29397">
                  <c:v>1523.4</c:v>
                </c:pt>
                <c:pt idx="29398">
                  <c:v>1523.7</c:v>
                </c:pt>
                <c:pt idx="29399">
                  <c:v>1522.2</c:v>
                </c:pt>
                <c:pt idx="29400">
                  <c:v>1521.3</c:v>
                </c:pt>
                <c:pt idx="29401">
                  <c:v>1521.1</c:v>
                </c:pt>
                <c:pt idx="29402">
                  <c:v>1519.7</c:v>
                </c:pt>
                <c:pt idx="29403">
                  <c:v>1521.9</c:v>
                </c:pt>
                <c:pt idx="29404">
                  <c:v>1520.4</c:v>
                </c:pt>
                <c:pt idx="29405">
                  <c:v>1520.7</c:v>
                </c:pt>
                <c:pt idx="29406">
                  <c:v>1518.7</c:v>
                </c:pt>
                <c:pt idx="29407">
                  <c:v>1520.4</c:v>
                </c:pt>
                <c:pt idx="29408">
                  <c:v>1519.3</c:v>
                </c:pt>
                <c:pt idx="29409">
                  <c:v>1519.4</c:v>
                </c:pt>
                <c:pt idx="29410">
                  <c:v>1521</c:v>
                </c:pt>
                <c:pt idx="29411">
                  <c:v>1519.3</c:v>
                </c:pt>
                <c:pt idx="29412">
                  <c:v>1519</c:v>
                </c:pt>
                <c:pt idx="29413">
                  <c:v>1517.3</c:v>
                </c:pt>
                <c:pt idx="29414">
                  <c:v>1517.4</c:v>
                </c:pt>
                <c:pt idx="29415">
                  <c:v>1516.7</c:v>
                </c:pt>
                <c:pt idx="29416">
                  <c:v>1517.5</c:v>
                </c:pt>
                <c:pt idx="29417">
                  <c:v>1517.8</c:v>
                </c:pt>
                <c:pt idx="29418">
                  <c:v>1515.9</c:v>
                </c:pt>
                <c:pt idx="29419">
                  <c:v>1517.6</c:v>
                </c:pt>
                <c:pt idx="29420">
                  <c:v>1517.6</c:v>
                </c:pt>
                <c:pt idx="29421">
                  <c:v>1518.1</c:v>
                </c:pt>
                <c:pt idx="29422">
                  <c:v>1518</c:v>
                </c:pt>
                <c:pt idx="29423">
                  <c:v>1517.6</c:v>
                </c:pt>
                <c:pt idx="29424">
                  <c:v>1516.4</c:v>
                </c:pt>
                <c:pt idx="29425">
                  <c:v>1518.3</c:v>
                </c:pt>
                <c:pt idx="29426">
                  <c:v>1517.4</c:v>
                </c:pt>
                <c:pt idx="29427">
                  <c:v>1516.3</c:v>
                </c:pt>
                <c:pt idx="29428">
                  <c:v>1517.5</c:v>
                </c:pt>
                <c:pt idx="29429">
                  <c:v>1516.9</c:v>
                </c:pt>
                <c:pt idx="29430">
                  <c:v>1515.7</c:v>
                </c:pt>
                <c:pt idx="29431">
                  <c:v>1513.2</c:v>
                </c:pt>
                <c:pt idx="29432">
                  <c:v>1516.9</c:v>
                </c:pt>
                <c:pt idx="29433">
                  <c:v>1516.7</c:v>
                </c:pt>
                <c:pt idx="29434">
                  <c:v>1516.3</c:v>
                </c:pt>
                <c:pt idx="29435">
                  <c:v>1515.9</c:v>
                </c:pt>
                <c:pt idx="29436">
                  <c:v>1517.7</c:v>
                </c:pt>
                <c:pt idx="29437">
                  <c:v>1514.5</c:v>
                </c:pt>
                <c:pt idx="29438">
                  <c:v>1515.6</c:v>
                </c:pt>
                <c:pt idx="29439">
                  <c:v>1512.6</c:v>
                </c:pt>
                <c:pt idx="29440">
                  <c:v>1514.4</c:v>
                </c:pt>
                <c:pt idx="29441">
                  <c:v>1515.4</c:v>
                </c:pt>
                <c:pt idx="29442">
                  <c:v>1513.3</c:v>
                </c:pt>
                <c:pt idx="29443">
                  <c:v>1515.2</c:v>
                </c:pt>
                <c:pt idx="29444">
                  <c:v>1513.5</c:v>
                </c:pt>
                <c:pt idx="29445">
                  <c:v>1513.7</c:v>
                </c:pt>
                <c:pt idx="29446">
                  <c:v>1513.2</c:v>
                </c:pt>
                <c:pt idx="29447">
                  <c:v>1512.7</c:v>
                </c:pt>
                <c:pt idx="29448">
                  <c:v>1512</c:v>
                </c:pt>
                <c:pt idx="29449">
                  <c:v>1512.6</c:v>
                </c:pt>
                <c:pt idx="29450">
                  <c:v>1510.4</c:v>
                </c:pt>
                <c:pt idx="29451">
                  <c:v>1510.3</c:v>
                </c:pt>
                <c:pt idx="29452">
                  <c:v>1510.4</c:v>
                </c:pt>
                <c:pt idx="29453">
                  <c:v>1511.3</c:v>
                </c:pt>
                <c:pt idx="29454">
                  <c:v>1510.8</c:v>
                </c:pt>
                <c:pt idx="29455">
                  <c:v>1510.2</c:v>
                </c:pt>
                <c:pt idx="29456">
                  <c:v>1509.8</c:v>
                </c:pt>
                <c:pt idx="29457">
                  <c:v>1510.7</c:v>
                </c:pt>
                <c:pt idx="29458">
                  <c:v>1508.6</c:v>
                </c:pt>
                <c:pt idx="29459">
                  <c:v>1508.3</c:v>
                </c:pt>
                <c:pt idx="29460">
                  <c:v>1507.7</c:v>
                </c:pt>
                <c:pt idx="29461">
                  <c:v>1505.7</c:v>
                </c:pt>
                <c:pt idx="29462">
                  <c:v>1506.9</c:v>
                </c:pt>
                <c:pt idx="29463">
                  <c:v>1506.1</c:v>
                </c:pt>
                <c:pt idx="29464">
                  <c:v>1506.5</c:v>
                </c:pt>
                <c:pt idx="29465">
                  <c:v>1506.8</c:v>
                </c:pt>
                <c:pt idx="29466">
                  <c:v>1505.2</c:v>
                </c:pt>
                <c:pt idx="29467">
                  <c:v>1506.8</c:v>
                </c:pt>
                <c:pt idx="29468">
                  <c:v>1507.3</c:v>
                </c:pt>
                <c:pt idx="29469">
                  <c:v>1505.9</c:v>
                </c:pt>
                <c:pt idx="29470">
                  <c:v>1504.6</c:v>
                </c:pt>
                <c:pt idx="29471">
                  <c:v>1505.6</c:v>
                </c:pt>
                <c:pt idx="29472">
                  <c:v>1506.9</c:v>
                </c:pt>
                <c:pt idx="29473">
                  <c:v>1507</c:v>
                </c:pt>
                <c:pt idx="29474">
                  <c:v>1506.9</c:v>
                </c:pt>
                <c:pt idx="29475">
                  <c:v>1506.2</c:v>
                </c:pt>
                <c:pt idx="29476">
                  <c:v>1507.5</c:v>
                </c:pt>
                <c:pt idx="29477">
                  <c:v>1505.6</c:v>
                </c:pt>
                <c:pt idx="29478">
                  <c:v>1506.4</c:v>
                </c:pt>
                <c:pt idx="29479">
                  <c:v>1507.2</c:v>
                </c:pt>
                <c:pt idx="29480">
                  <c:v>1506.1</c:v>
                </c:pt>
                <c:pt idx="29481">
                  <c:v>1508</c:v>
                </c:pt>
                <c:pt idx="29482">
                  <c:v>1506</c:v>
                </c:pt>
                <c:pt idx="29483">
                  <c:v>1506.4</c:v>
                </c:pt>
                <c:pt idx="29484">
                  <c:v>1506</c:v>
                </c:pt>
                <c:pt idx="29485">
                  <c:v>1502.8</c:v>
                </c:pt>
                <c:pt idx="29486">
                  <c:v>1502.2</c:v>
                </c:pt>
                <c:pt idx="29487">
                  <c:v>1505.3</c:v>
                </c:pt>
                <c:pt idx="29488">
                  <c:v>1505.4</c:v>
                </c:pt>
                <c:pt idx="29489">
                  <c:v>1504.5</c:v>
                </c:pt>
                <c:pt idx="29490">
                  <c:v>1504.5</c:v>
                </c:pt>
                <c:pt idx="29491">
                  <c:v>1504.2</c:v>
                </c:pt>
                <c:pt idx="29492">
                  <c:v>1505.2</c:v>
                </c:pt>
                <c:pt idx="29493">
                  <c:v>1504.3</c:v>
                </c:pt>
                <c:pt idx="29494">
                  <c:v>1505.7</c:v>
                </c:pt>
                <c:pt idx="29495">
                  <c:v>1503.4</c:v>
                </c:pt>
                <c:pt idx="29496">
                  <c:v>1501.7</c:v>
                </c:pt>
                <c:pt idx="29497">
                  <c:v>1506.1</c:v>
                </c:pt>
                <c:pt idx="29498">
                  <c:v>1504.1</c:v>
                </c:pt>
                <c:pt idx="29499">
                  <c:v>1503.2</c:v>
                </c:pt>
                <c:pt idx="29500">
                  <c:v>1505.1</c:v>
                </c:pt>
                <c:pt idx="29501">
                  <c:v>1502.7</c:v>
                </c:pt>
                <c:pt idx="29502">
                  <c:v>1504.1</c:v>
                </c:pt>
                <c:pt idx="29503">
                  <c:v>1502.4</c:v>
                </c:pt>
                <c:pt idx="29504">
                  <c:v>1501.9</c:v>
                </c:pt>
                <c:pt idx="29505">
                  <c:v>1503.1</c:v>
                </c:pt>
                <c:pt idx="29506">
                  <c:v>1502.4</c:v>
                </c:pt>
                <c:pt idx="29507">
                  <c:v>1502.3</c:v>
                </c:pt>
                <c:pt idx="29508">
                  <c:v>1502</c:v>
                </c:pt>
                <c:pt idx="29509">
                  <c:v>1500.9</c:v>
                </c:pt>
                <c:pt idx="29510">
                  <c:v>1501.5</c:v>
                </c:pt>
                <c:pt idx="29511">
                  <c:v>1502.3</c:v>
                </c:pt>
                <c:pt idx="29512">
                  <c:v>1501.2</c:v>
                </c:pt>
                <c:pt idx="29513">
                  <c:v>1503.2</c:v>
                </c:pt>
                <c:pt idx="29514">
                  <c:v>1502.1</c:v>
                </c:pt>
                <c:pt idx="29515">
                  <c:v>1502.2</c:v>
                </c:pt>
                <c:pt idx="29516">
                  <c:v>1501.2</c:v>
                </c:pt>
                <c:pt idx="29517">
                  <c:v>1501.7</c:v>
                </c:pt>
                <c:pt idx="29518">
                  <c:v>1502.2</c:v>
                </c:pt>
                <c:pt idx="29519">
                  <c:v>1502.4</c:v>
                </c:pt>
                <c:pt idx="29520">
                  <c:v>1502.7</c:v>
                </c:pt>
                <c:pt idx="29521">
                  <c:v>1498.5</c:v>
                </c:pt>
                <c:pt idx="29522">
                  <c:v>1500.2</c:v>
                </c:pt>
                <c:pt idx="29523">
                  <c:v>1500.9</c:v>
                </c:pt>
                <c:pt idx="29524">
                  <c:v>1500.7</c:v>
                </c:pt>
                <c:pt idx="29525">
                  <c:v>1500.3</c:v>
                </c:pt>
                <c:pt idx="29526">
                  <c:v>1499.3</c:v>
                </c:pt>
                <c:pt idx="29527">
                  <c:v>1501.7</c:v>
                </c:pt>
                <c:pt idx="29528">
                  <c:v>1500.8</c:v>
                </c:pt>
                <c:pt idx="29529">
                  <c:v>1500.6</c:v>
                </c:pt>
                <c:pt idx="29530">
                  <c:v>1498.9</c:v>
                </c:pt>
                <c:pt idx="29531">
                  <c:v>1498.7</c:v>
                </c:pt>
                <c:pt idx="29532">
                  <c:v>1500.1</c:v>
                </c:pt>
                <c:pt idx="29533">
                  <c:v>1499.6</c:v>
                </c:pt>
                <c:pt idx="29534">
                  <c:v>1497.3</c:v>
                </c:pt>
                <c:pt idx="29535">
                  <c:v>1498.9</c:v>
                </c:pt>
                <c:pt idx="29536">
                  <c:v>1501.1</c:v>
                </c:pt>
                <c:pt idx="29537">
                  <c:v>1499.8</c:v>
                </c:pt>
                <c:pt idx="29538">
                  <c:v>1500.7</c:v>
                </c:pt>
                <c:pt idx="29539">
                  <c:v>1501.2</c:v>
                </c:pt>
                <c:pt idx="29540">
                  <c:v>1499.2</c:v>
                </c:pt>
                <c:pt idx="29541">
                  <c:v>1500.8</c:v>
                </c:pt>
                <c:pt idx="29542">
                  <c:v>1502.2</c:v>
                </c:pt>
                <c:pt idx="29543">
                  <c:v>1501.2</c:v>
                </c:pt>
                <c:pt idx="29544">
                  <c:v>1502.3</c:v>
                </c:pt>
                <c:pt idx="29545">
                  <c:v>1501.4</c:v>
                </c:pt>
                <c:pt idx="29546">
                  <c:v>1500.3</c:v>
                </c:pt>
                <c:pt idx="29547">
                  <c:v>1502.7</c:v>
                </c:pt>
                <c:pt idx="29548">
                  <c:v>1502.1</c:v>
                </c:pt>
                <c:pt idx="29549">
                  <c:v>1502.1</c:v>
                </c:pt>
                <c:pt idx="29550">
                  <c:v>1502.6</c:v>
                </c:pt>
                <c:pt idx="29551">
                  <c:v>1503.5</c:v>
                </c:pt>
                <c:pt idx="29552">
                  <c:v>1503.2</c:v>
                </c:pt>
                <c:pt idx="29553">
                  <c:v>1504.8</c:v>
                </c:pt>
                <c:pt idx="29554">
                  <c:v>1505.3</c:v>
                </c:pt>
                <c:pt idx="29555">
                  <c:v>1505.5</c:v>
                </c:pt>
                <c:pt idx="29556">
                  <c:v>1505.5</c:v>
                </c:pt>
                <c:pt idx="29557">
                  <c:v>1505.3</c:v>
                </c:pt>
                <c:pt idx="29558">
                  <c:v>1506.4</c:v>
                </c:pt>
                <c:pt idx="29559">
                  <c:v>1507.1</c:v>
                </c:pt>
                <c:pt idx="29560">
                  <c:v>1507.6</c:v>
                </c:pt>
                <c:pt idx="29561">
                  <c:v>1507.4</c:v>
                </c:pt>
                <c:pt idx="29562">
                  <c:v>1508.8</c:v>
                </c:pt>
                <c:pt idx="29563">
                  <c:v>1510.8</c:v>
                </c:pt>
                <c:pt idx="29564">
                  <c:v>1509.4</c:v>
                </c:pt>
                <c:pt idx="29565">
                  <c:v>1509</c:v>
                </c:pt>
                <c:pt idx="29566">
                  <c:v>1511</c:v>
                </c:pt>
                <c:pt idx="29567">
                  <c:v>1509.8</c:v>
                </c:pt>
                <c:pt idx="29568">
                  <c:v>1510.4</c:v>
                </c:pt>
                <c:pt idx="29569">
                  <c:v>1511.9</c:v>
                </c:pt>
                <c:pt idx="29570">
                  <c:v>1512.2</c:v>
                </c:pt>
                <c:pt idx="29571">
                  <c:v>1512.4</c:v>
                </c:pt>
                <c:pt idx="29572">
                  <c:v>1512.7</c:v>
                </c:pt>
                <c:pt idx="29573">
                  <c:v>1511.7</c:v>
                </c:pt>
                <c:pt idx="29574">
                  <c:v>1511</c:v>
                </c:pt>
                <c:pt idx="29575">
                  <c:v>1514.2</c:v>
                </c:pt>
                <c:pt idx="29576">
                  <c:v>1513.6</c:v>
                </c:pt>
                <c:pt idx="29577">
                  <c:v>1514</c:v>
                </c:pt>
                <c:pt idx="29578">
                  <c:v>1514.1</c:v>
                </c:pt>
                <c:pt idx="29579">
                  <c:v>1510.9</c:v>
                </c:pt>
                <c:pt idx="29580">
                  <c:v>1515.6</c:v>
                </c:pt>
                <c:pt idx="29581">
                  <c:v>1511.8</c:v>
                </c:pt>
                <c:pt idx="29582">
                  <c:v>1512.6</c:v>
                </c:pt>
                <c:pt idx="29583">
                  <c:v>1512.4</c:v>
                </c:pt>
                <c:pt idx="29584">
                  <c:v>1514.7</c:v>
                </c:pt>
                <c:pt idx="29585">
                  <c:v>1516</c:v>
                </c:pt>
                <c:pt idx="29586">
                  <c:v>1513.8</c:v>
                </c:pt>
                <c:pt idx="29587">
                  <c:v>1515.9</c:v>
                </c:pt>
                <c:pt idx="29588">
                  <c:v>1515.9</c:v>
                </c:pt>
                <c:pt idx="29589">
                  <c:v>1515.5</c:v>
                </c:pt>
                <c:pt idx="29590">
                  <c:v>1516.3</c:v>
                </c:pt>
                <c:pt idx="29591">
                  <c:v>1517.9</c:v>
                </c:pt>
                <c:pt idx="29592">
                  <c:v>1518.3</c:v>
                </c:pt>
                <c:pt idx="29593">
                  <c:v>1516.5</c:v>
                </c:pt>
                <c:pt idx="29594">
                  <c:v>1516</c:v>
                </c:pt>
                <c:pt idx="29595">
                  <c:v>1517.1</c:v>
                </c:pt>
                <c:pt idx="29596">
                  <c:v>1517</c:v>
                </c:pt>
                <c:pt idx="29597">
                  <c:v>1516.5</c:v>
                </c:pt>
                <c:pt idx="29598">
                  <c:v>1516.9</c:v>
                </c:pt>
                <c:pt idx="29599">
                  <c:v>1516.2</c:v>
                </c:pt>
                <c:pt idx="29600">
                  <c:v>1517.1</c:v>
                </c:pt>
                <c:pt idx="29601">
                  <c:v>1516.9</c:v>
                </c:pt>
                <c:pt idx="29602">
                  <c:v>1517.5</c:v>
                </c:pt>
                <c:pt idx="29603">
                  <c:v>1516.7</c:v>
                </c:pt>
                <c:pt idx="29604">
                  <c:v>1517.5</c:v>
                </c:pt>
                <c:pt idx="29605">
                  <c:v>1516</c:v>
                </c:pt>
                <c:pt idx="29606">
                  <c:v>1514.7</c:v>
                </c:pt>
                <c:pt idx="29607">
                  <c:v>1518.5</c:v>
                </c:pt>
                <c:pt idx="29608">
                  <c:v>1515.4</c:v>
                </c:pt>
                <c:pt idx="29609">
                  <c:v>1517.1</c:v>
                </c:pt>
                <c:pt idx="29610">
                  <c:v>1516.7</c:v>
                </c:pt>
                <c:pt idx="29611">
                  <c:v>1516.8</c:v>
                </c:pt>
                <c:pt idx="29612">
                  <c:v>1516.9</c:v>
                </c:pt>
                <c:pt idx="29613">
                  <c:v>1517.3</c:v>
                </c:pt>
                <c:pt idx="29614">
                  <c:v>1517.1</c:v>
                </c:pt>
                <c:pt idx="29615">
                  <c:v>1518.8</c:v>
                </c:pt>
                <c:pt idx="29616">
                  <c:v>1516.8</c:v>
                </c:pt>
                <c:pt idx="29617">
                  <c:v>1517.7</c:v>
                </c:pt>
                <c:pt idx="29618">
                  <c:v>1517.4</c:v>
                </c:pt>
                <c:pt idx="29619">
                  <c:v>1517.3</c:v>
                </c:pt>
                <c:pt idx="29620">
                  <c:v>1516.4</c:v>
                </c:pt>
                <c:pt idx="29621">
                  <c:v>1517.4</c:v>
                </c:pt>
                <c:pt idx="29622">
                  <c:v>1518.1</c:v>
                </c:pt>
                <c:pt idx="29623">
                  <c:v>1517.6</c:v>
                </c:pt>
                <c:pt idx="29624">
                  <c:v>1517.6</c:v>
                </c:pt>
                <c:pt idx="29625">
                  <c:v>1515.5</c:v>
                </c:pt>
                <c:pt idx="29626">
                  <c:v>1517.1</c:v>
                </c:pt>
                <c:pt idx="29627">
                  <c:v>1518.2</c:v>
                </c:pt>
                <c:pt idx="29628">
                  <c:v>1518.1</c:v>
                </c:pt>
                <c:pt idx="29629">
                  <c:v>1515.7</c:v>
                </c:pt>
                <c:pt idx="29630">
                  <c:v>1518</c:v>
                </c:pt>
                <c:pt idx="29631">
                  <c:v>1517</c:v>
                </c:pt>
                <c:pt idx="29632">
                  <c:v>1518.6</c:v>
                </c:pt>
                <c:pt idx="29633">
                  <c:v>1516</c:v>
                </c:pt>
                <c:pt idx="29634">
                  <c:v>1517.1</c:v>
                </c:pt>
                <c:pt idx="29635">
                  <c:v>1516.6</c:v>
                </c:pt>
                <c:pt idx="29636">
                  <c:v>1517</c:v>
                </c:pt>
                <c:pt idx="29637">
                  <c:v>1517.2</c:v>
                </c:pt>
                <c:pt idx="29638">
                  <c:v>1516.2</c:v>
                </c:pt>
                <c:pt idx="29639">
                  <c:v>1516.2</c:v>
                </c:pt>
                <c:pt idx="29640">
                  <c:v>1516.3</c:v>
                </c:pt>
                <c:pt idx="29641">
                  <c:v>1514.8</c:v>
                </c:pt>
                <c:pt idx="29642">
                  <c:v>1514.2</c:v>
                </c:pt>
                <c:pt idx="29643">
                  <c:v>1514.2</c:v>
                </c:pt>
                <c:pt idx="29644">
                  <c:v>1514.3</c:v>
                </c:pt>
                <c:pt idx="29645">
                  <c:v>1513.8</c:v>
                </c:pt>
                <c:pt idx="29646">
                  <c:v>1512.8</c:v>
                </c:pt>
                <c:pt idx="29647">
                  <c:v>1513.6</c:v>
                </c:pt>
                <c:pt idx="29648">
                  <c:v>1514.4</c:v>
                </c:pt>
                <c:pt idx="29649">
                  <c:v>1515.1</c:v>
                </c:pt>
                <c:pt idx="29650">
                  <c:v>1515.1</c:v>
                </c:pt>
                <c:pt idx="29651">
                  <c:v>1510.6</c:v>
                </c:pt>
                <c:pt idx="29652">
                  <c:v>1511.6</c:v>
                </c:pt>
                <c:pt idx="29653">
                  <c:v>1512.2</c:v>
                </c:pt>
                <c:pt idx="29654">
                  <c:v>1511.3</c:v>
                </c:pt>
                <c:pt idx="29655">
                  <c:v>1512.5</c:v>
                </c:pt>
                <c:pt idx="29656">
                  <c:v>1511.8</c:v>
                </c:pt>
                <c:pt idx="29657">
                  <c:v>1511.8</c:v>
                </c:pt>
                <c:pt idx="29658">
                  <c:v>1511.7</c:v>
                </c:pt>
                <c:pt idx="29659">
                  <c:v>1511.8</c:v>
                </c:pt>
                <c:pt idx="29660">
                  <c:v>1512.8</c:v>
                </c:pt>
                <c:pt idx="29661">
                  <c:v>1512.3</c:v>
                </c:pt>
                <c:pt idx="29662">
                  <c:v>1510.7</c:v>
                </c:pt>
                <c:pt idx="29663">
                  <c:v>1511.7</c:v>
                </c:pt>
                <c:pt idx="29664">
                  <c:v>1511.6</c:v>
                </c:pt>
                <c:pt idx="29665">
                  <c:v>1512.1</c:v>
                </c:pt>
                <c:pt idx="29666">
                  <c:v>1511.5</c:v>
                </c:pt>
                <c:pt idx="29667">
                  <c:v>1509.8</c:v>
                </c:pt>
                <c:pt idx="29668">
                  <c:v>1509.8</c:v>
                </c:pt>
                <c:pt idx="29669">
                  <c:v>1510.6</c:v>
                </c:pt>
                <c:pt idx="29670">
                  <c:v>1509.2</c:v>
                </c:pt>
                <c:pt idx="29671">
                  <c:v>1509.6</c:v>
                </c:pt>
                <c:pt idx="29672">
                  <c:v>1508.4</c:v>
                </c:pt>
                <c:pt idx="29673">
                  <c:v>1511.2</c:v>
                </c:pt>
                <c:pt idx="29674">
                  <c:v>1509</c:v>
                </c:pt>
                <c:pt idx="29675">
                  <c:v>1509.1</c:v>
                </c:pt>
                <c:pt idx="29676">
                  <c:v>1507.4</c:v>
                </c:pt>
                <c:pt idx="29677">
                  <c:v>1507.7</c:v>
                </c:pt>
                <c:pt idx="29678">
                  <c:v>1508.3</c:v>
                </c:pt>
                <c:pt idx="29679">
                  <c:v>1504.8</c:v>
                </c:pt>
                <c:pt idx="29680">
                  <c:v>1506.2</c:v>
                </c:pt>
                <c:pt idx="29681">
                  <c:v>1506.4</c:v>
                </c:pt>
                <c:pt idx="29682">
                  <c:v>1506.5</c:v>
                </c:pt>
                <c:pt idx="29683">
                  <c:v>1505.2</c:v>
                </c:pt>
                <c:pt idx="29684">
                  <c:v>1505.9</c:v>
                </c:pt>
                <c:pt idx="29685">
                  <c:v>1504.7</c:v>
                </c:pt>
                <c:pt idx="29686">
                  <c:v>1505.2</c:v>
                </c:pt>
                <c:pt idx="29687">
                  <c:v>1503.2</c:v>
                </c:pt>
                <c:pt idx="29688">
                  <c:v>1504.9</c:v>
                </c:pt>
                <c:pt idx="29689">
                  <c:v>1503.7</c:v>
                </c:pt>
                <c:pt idx="29690">
                  <c:v>1503</c:v>
                </c:pt>
                <c:pt idx="29691">
                  <c:v>1502.7</c:v>
                </c:pt>
                <c:pt idx="29692">
                  <c:v>1503</c:v>
                </c:pt>
                <c:pt idx="29693">
                  <c:v>1502.1</c:v>
                </c:pt>
                <c:pt idx="29694">
                  <c:v>1503</c:v>
                </c:pt>
                <c:pt idx="29695">
                  <c:v>1501.8</c:v>
                </c:pt>
                <c:pt idx="29696">
                  <c:v>1502.6</c:v>
                </c:pt>
                <c:pt idx="29697">
                  <c:v>1501.6</c:v>
                </c:pt>
                <c:pt idx="29698">
                  <c:v>1500.3</c:v>
                </c:pt>
                <c:pt idx="29699">
                  <c:v>1500.2</c:v>
                </c:pt>
                <c:pt idx="29700">
                  <c:v>1500.7</c:v>
                </c:pt>
                <c:pt idx="29701">
                  <c:v>1499.7</c:v>
                </c:pt>
                <c:pt idx="29702">
                  <c:v>1498.5</c:v>
                </c:pt>
                <c:pt idx="29703">
                  <c:v>1499.6</c:v>
                </c:pt>
                <c:pt idx="29704">
                  <c:v>1496.9</c:v>
                </c:pt>
                <c:pt idx="29705">
                  <c:v>1497</c:v>
                </c:pt>
                <c:pt idx="29706">
                  <c:v>1497</c:v>
                </c:pt>
                <c:pt idx="29707">
                  <c:v>1497</c:v>
                </c:pt>
                <c:pt idx="29708">
                  <c:v>1498.1</c:v>
                </c:pt>
                <c:pt idx="29709">
                  <c:v>1499</c:v>
                </c:pt>
                <c:pt idx="29710">
                  <c:v>1495.3</c:v>
                </c:pt>
                <c:pt idx="29711">
                  <c:v>1497.3</c:v>
                </c:pt>
                <c:pt idx="29712">
                  <c:v>1497.7</c:v>
                </c:pt>
                <c:pt idx="29713">
                  <c:v>1496.7</c:v>
                </c:pt>
                <c:pt idx="29714">
                  <c:v>1496.1</c:v>
                </c:pt>
                <c:pt idx="29715">
                  <c:v>1495.3</c:v>
                </c:pt>
                <c:pt idx="29716">
                  <c:v>1495.3</c:v>
                </c:pt>
                <c:pt idx="29717">
                  <c:v>1493.8</c:v>
                </c:pt>
                <c:pt idx="29718">
                  <c:v>1495</c:v>
                </c:pt>
                <c:pt idx="29719">
                  <c:v>1495.6</c:v>
                </c:pt>
                <c:pt idx="29720">
                  <c:v>1492.7</c:v>
                </c:pt>
                <c:pt idx="29721">
                  <c:v>1495.5</c:v>
                </c:pt>
                <c:pt idx="29722">
                  <c:v>1492.5</c:v>
                </c:pt>
                <c:pt idx="29723">
                  <c:v>1492.8</c:v>
                </c:pt>
                <c:pt idx="29724">
                  <c:v>1493.9</c:v>
                </c:pt>
                <c:pt idx="29725">
                  <c:v>1493.9</c:v>
                </c:pt>
                <c:pt idx="29726">
                  <c:v>1491.8</c:v>
                </c:pt>
                <c:pt idx="29727">
                  <c:v>1490.1</c:v>
                </c:pt>
                <c:pt idx="29728">
                  <c:v>1492.4</c:v>
                </c:pt>
                <c:pt idx="29729">
                  <c:v>1492.6</c:v>
                </c:pt>
                <c:pt idx="29730">
                  <c:v>1492.2</c:v>
                </c:pt>
                <c:pt idx="29731">
                  <c:v>1492.2</c:v>
                </c:pt>
                <c:pt idx="29732">
                  <c:v>1491.4</c:v>
                </c:pt>
                <c:pt idx="29733">
                  <c:v>1492.9</c:v>
                </c:pt>
                <c:pt idx="29734">
                  <c:v>1492.9</c:v>
                </c:pt>
                <c:pt idx="29735">
                  <c:v>1491.8</c:v>
                </c:pt>
                <c:pt idx="29736">
                  <c:v>1490.6</c:v>
                </c:pt>
                <c:pt idx="29737">
                  <c:v>1492.5</c:v>
                </c:pt>
                <c:pt idx="29738">
                  <c:v>1492</c:v>
                </c:pt>
                <c:pt idx="29739">
                  <c:v>1491.5</c:v>
                </c:pt>
                <c:pt idx="29740">
                  <c:v>1491.1</c:v>
                </c:pt>
                <c:pt idx="29741">
                  <c:v>1490.4</c:v>
                </c:pt>
                <c:pt idx="29742">
                  <c:v>1491.1</c:v>
                </c:pt>
                <c:pt idx="29743">
                  <c:v>1491.1</c:v>
                </c:pt>
                <c:pt idx="29744">
                  <c:v>1490.3</c:v>
                </c:pt>
                <c:pt idx="29745">
                  <c:v>1490.6</c:v>
                </c:pt>
                <c:pt idx="29746">
                  <c:v>1489.1</c:v>
                </c:pt>
                <c:pt idx="29747">
                  <c:v>1491</c:v>
                </c:pt>
                <c:pt idx="29748">
                  <c:v>1488.8</c:v>
                </c:pt>
                <c:pt idx="29749">
                  <c:v>1489.8</c:v>
                </c:pt>
                <c:pt idx="29750">
                  <c:v>1490.1</c:v>
                </c:pt>
                <c:pt idx="29751">
                  <c:v>1487</c:v>
                </c:pt>
                <c:pt idx="29752">
                  <c:v>1489.5</c:v>
                </c:pt>
                <c:pt idx="29753">
                  <c:v>1489.3</c:v>
                </c:pt>
                <c:pt idx="29754">
                  <c:v>1489</c:v>
                </c:pt>
                <c:pt idx="29755">
                  <c:v>1489</c:v>
                </c:pt>
                <c:pt idx="29756">
                  <c:v>1488.6</c:v>
                </c:pt>
                <c:pt idx="29757">
                  <c:v>1488.7</c:v>
                </c:pt>
                <c:pt idx="29758">
                  <c:v>1489.6</c:v>
                </c:pt>
                <c:pt idx="29759">
                  <c:v>1488.7</c:v>
                </c:pt>
                <c:pt idx="29760">
                  <c:v>1488.6</c:v>
                </c:pt>
                <c:pt idx="29761">
                  <c:v>1489.8</c:v>
                </c:pt>
                <c:pt idx="29762">
                  <c:v>1488.4</c:v>
                </c:pt>
                <c:pt idx="29763">
                  <c:v>1487.5</c:v>
                </c:pt>
                <c:pt idx="29764">
                  <c:v>1488.3</c:v>
                </c:pt>
                <c:pt idx="29765">
                  <c:v>1488.2</c:v>
                </c:pt>
                <c:pt idx="29766">
                  <c:v>1487</c:v>
                </c:pt>
                <c:pt idx="29767">
                  <c:v>1487.1</c:v>
                </c:pt>
                <c:pt idx="29768">
                  <c:v>1486.8</c:v>
                </c:pt>
                <c:pt idx="29769">
                  <c:v>1487.1</c:v>
                </c:pt>
                <c:pt idx="29770">
                  <c:v>1487.7</c:v>
                </c:pt>
                <c:pt idx="29771">
                  <c:v>1488.2</c:v>
                </c:pt>
                <c:pt idx="29772">
                  <c:v>1487.2</c:v>
                </c:pt>
                <c:pt idx="29773">
                  <c:v>1486.8</c:v>
                </c:pt>
                <c:pt idx="29774">
                  <c:v>1482.4</c:v>
                </c:pt>
                <c:pt idx="29775">
                  <c:v>1486.1</c:v>
                </c:pt>
                <c:pt idx="29776">
                  <c:v>1483.8</c:v>
                </c:pt>
                <c:pt idx="29777">
                  <c:v>1484.9</c:v>
                </c:pt>
                <c:pt idx="29778">
                  <c:v>1483.9</c:v>
                </c:pt>
                <c:pt idx="29779">
                  <c:v>1485.8</c:v>
                </c:pt>
                <c:pt idx="29780">
                  <c:v>1484.3</c:v>
                </c:pt>
                <c:pt idx="29781">
                  <c:v>1483.4</c:v>
                </c:pt>
                <c:pt idx="29782">
                  <c:v>1483.9</c:v>
                </c:pt>
                <c:pt idx="29783">
                  <c:v>1484.9</c:v>
                </c:pt>
                <c:pt idx="29784">
                  <c:v>1483.8</c:v>
                </c:pt>
                <c:pt idx="29785">
                  <c:v>1481.6</c:v>
                </c:pt>
                <c:pt idx="29786">
                  <c:v>1482.8</c:v>
                </c:pt>
                <c:pt idx="29787">
                  <c:v>1481.8</c:v>
                </c:pt>
                <c:pt idx="29788">
                  <c:v>1482.5</c:v>
                </c:pt>
                <c:pt idx="29789">
                  <c:v>1481.1</c:v>
                </c:pt>
                <c:pt idx="29790">
                  <c:v>1481.4</c:v>
                </c:pt>
                <c:pt idx="29791">
                  <c:v>1480.5</c:v>
                </c:pt>
                <c:pt idx="29792">
                  <c:v>1479.9</c:v>
                </c:pt>
                <c:pt idx="29793">
                  <c:v>1478.9</c:v>
                </c:pt>
                <c:pt idx="29794">
                  <c:v>1479.7</c:v>
                </c:pt>
                <c:pt idx="29795">
                  <c:v>1479.3</c:v>
                </c:pt>
                <c:pt idx="29796">
                  <c:v>1477.3</c:v>
                </c:pt>
                <c:pt idx="29797">
                  <c:v>1478</c:v>
                </c:pt>
                <c:pt idx="29798">
                  <c:v>1474.6</c:v>
                </c:pt>
                <c:pt idx="29799">
                  <c:v>1476.5</c:v>
                </c:pt>
                <c:pt idx="29800">
                  <c:v>1476.1</c:v>
                </c:pt>
                <c:pt idx="29801">
                  <c:v>1476.4</c:v>
                </c:pt>
                <c:pt idx="29802">
                  <c:v>1472.1</c:v>
                </c:pt>
                <c:pt idx="29803">
                  <c:v>1472.4</c:v>
                </c:pt>
                <c:pt idx="29804">
                  <c:v>1475.1</c:v>
                </c:pt>
                <c:pt idx="29805">
                  <c:v>1475.7</c:v>
                </c:pt>
                <c:pt idx="29806">
                  <c:v>1475.6</c:v>
                </c:pt>
                <c:pt idx="29807">
                  <c:v>1475.4</c:v>
                </c:pt>
                <c:pt idx="29808">
                  <c:v>1475.3</c:v>
                </c:pt>
                <c:pt idx="29809">
                  <c:v>1474</c:v>
                </c:pt>
                <c:pt idx="29810">
                  <c:v>1475.2</c:v>
                </c:pt>
                <c:pt idx="29811">
                  <c:v>1472.8</c:v>
                </c:pt>
                <c:pt idx="29812">
                  <c:v>1474.5</c:v>
                </c:pt>
                <c:pt idx="29813">
                  <c:v>1474.2</c:v>
                </c:pt>
                <c:pt idx="29814">
                  <c:v>1473.8</c:v>
                </c:pt>
                <c:pt idx="29815">
                  <c:v>1473.1</c:v>
                </c:pt>
                <c:pt idx="29816">
                  <c:v>1472.7</c:v>
                </c:pt>
                <c:pt idx="29817">
                  <c:v>1473.8</c:v>
                </c:pt>
                <c:pt idx="29818">
                  <c:v>1472.5</c:v>
                </c:pt>
                <c:pt idx="29819">
                  <c:v>1471.9</c:v>
                </c:pt>
                <c:pt idx="29820">
                  <c:v>1472.3</c:v>
                </c:pt>
                <c:pt idx="29821">
                  <c:v>1470.1</c:v>
                </c:pt>
                <c:pt idx="29822">
                  <c:v>1474</c:v>
                </c:pt>
                <c:pt idx="29823">
                  <c:v>1472.3</c:v>
                </c:pt>
                <c:pt idx="29824">
                  <c:v>1470.2</c:v>
                </c:pt>
                <c:pt idx="29825">
                  <c:v>1471.1</c:v>
                </c:pt>
                <c:pt idx="29826">
                  <c:v>1470.3</c:v>
                </c:pt>
                <c:pt idx="29827">
                  <c:v>1470.7</c:v>
                </c:pt>
                <c:pt idx="29828">
                  <c:v>1472.3</c:v>
                </c:pt>
                <c:pt idx="29829">
                  <c:v>1469.1</c:v>
                </c:pt>
                <c:pt idx="29830">
                  <c:v>1461.7</c:v>
                </c:pt>
                <c:pt idx="29831">
                  <c:v>1469.4</c:v>
                </c:pt>
                <c:pt idx="29832">
                  <c:v>1470.5</c:v>
                </c:pt>
                <c:pt idx="29833">
                  <c:v>1469.7</c:v>
                </c:pt>
                <c:pt idx="29834">
                  <c:v>1469.3</c:v>
                </c:pt>
                <c:pt idx="29835">
                  <c:v>1469.7</c:v>
                </c:pt>
                <c:pt idx="29836">
                  <c:v>1465.1</c:v>
                </c:pt>
                <c:pt idx="29837">
                  <c:v>1469.1</c:v>
                </c:pt>
                <c:pt idx="29838">
                  <c:v>1468.2</c:v>
                </c:pt>
                <c:pt idx="29839">
                  <c:v>1469.1</c:v>
                </c:pt>
                <c:pt idx="29840">
                  <c:v>1469.6</c:v>
                </c:pt>
                <c:pt idx="29841">
                  <c:v>1468</c:v>
                </c:pt>
                <c:pt idx="29842">
                  <c:v>1466.5</c:v>
                </c:pt>
                <c:pt idx="29843">
                  <c:v>1465.6</c:v>
                </c:pt>
                <c:pt idx="29844">
                  <c:v>1464.3</c:v>
                </c:pt>
                <c:pt idx="29845">
                  <c:v>1463</c:v>
                </c:pt>
                <c:pt idx="29846">
                  <c:v>1463.7</c:v>
                </c:pt>
                <c:pt idx="29847">
                  <c:v>1464.3</c:v>
                </c:pt>
                <c:pt idx="29848">
                  <c:v>1462.2</c:v>
                </c:pt>
                <c:pt idx="29849">
                  <c:v>1463.7</c:v>
                </c:pt>
                <c:pt idx="29850">
                  <c:v>1463.6</c:v>
                </c:pt>
                <c:pt idx="29851">
                  <c:v>1463</c:v>
                </c:pt>
                <c:pt idx="29852">
                  <c:v>1462.7</c:v>
                </c:pt>
                <c:pt idx="29853">
                  <c:v>1462.2</c:v>
                </c:pt>
                <c:pt idx="29854">
                  <c:v>1462.2</c:v>
                </c:pt>
                <c:pt idx="29855">
                  <c:v>1463.5</c:v>
                </c:pt>
                <c:pt idx="29856">
                  <c:v>1463.1</c:v>
                </c:pt>
                <c:pt idx="29857">
                  <c:v>1462.5</c:v>
                </c:pt>
                <c:pt idx="29858">
                  <c:v>1461.7</c:v>
                </c:pt>
                <c:pt idx="29859">
                  <c:v>1460.8</c:v>
                </c:pt>
                <c:pt idx="29860">
                  <c:v>1459.8</c:v>
                </c:pt>
                <c:pt idx="29861">
                  <c:v>1460.8</c:v>
                </c:pt>
                <c:pt idx="29862">
                  <c:v>1459.6</c:v>
                </c:pt>
                <c:pt idx="29863">
                  <c:v>1459.8</c:v>
                </c:pt>
                <c:pt idx="29864">
                  <c:v>1453.8</c:v>
                </c:pt>
                <c:pt idx="29865">
                  <c:v>1460.5</c:v>
                </c:pt>
                <c:pt idx="29866">
                  <c:v>1461.3</c:v>
                </c:pt>
                <c:pt idx="29867">
                  <c:v>1458.4</c:v>
                </c:pt>
                <c:pt idx="29868">
                  <c:v>1459.7</c:v>
                </c:pt>
                <c:pt idx="29869">
                  <c:v>1458.9</c:v>
                </c:pt>
                <c:pt idx="29870">
                  <c:v>1456.8</c:v>
                </c:pt>
                <c:pt idx="29871">
                  <c:v>1458.8</c:v>
                </c:pt>
                <c:pt idx="29872">
                  <c:v>1457.5</c:v>
                </c:pt>
                <c:pt idx="29873">
                  <c:v>1458.9</c:v>
                </c:pt>
                <c:pt idx="29874">
                  <c:v>1455</c:v>
                </c:pt>
                <c:pt idx="29875">
                  <c:v>1459.3</c:v>
                </c:pt>
                <c:pt idx="29876">
                  <c:v>1457.2</c:v>
                </c:pt>
                <c:pt idx="29877">
                  <c:v>1458.9</c:v>
                </c:pt>
                <c:pt idx="29878">
                  <c:v>1457.1</c:v>
                </c:pt>
                <c:pt idx="29879">
                  <c:v>1458</c:v>
                </c:pt>
                <c:pt idx="29880">
                  <c:v>1457.2</c:v>
                </c:pt>
                <c:pt idx="29881">
                  <c:v>1457.9</c:v>
                </c:pt>
                <c:pt idx="29882">
                  <c:v>1458.5</c:v>
                </c:pt>
                <c:pt idx="29883">
                  <c:v>1456.5</c:v>
                </c:pt>
                <c:pt idx="29884">
                  <c:v>1458.7</c:v>
                </c:pt>
                <c:pt idx="29885">
                  <c:v>1457.9</c:v>
                </c:pt>
                <c:pt idx="29886">
                  <c:v>1458.1</c:v>
                </c:pt>
                <c:pt idx="29887">
                  <c:v>1458.6</c:v>
                </c:pt>
                <c:pt idx="29888">
                  <c:v>1457.5</c:v>
                </c:pt>
                <c:pt idx="29889">
                  <c:v>1459.2</c:v>
                </c:pt>
                <c:pt idx="29890">
                  <c:v>1457.9</c:v>
                </c:pt>
                <c:pt idx="29891">
                  <c:v>1458</c:v>
                </c:pt>
                <c:pt idx="29892">
                  <c:v>1457.5</c:v>
                </c:pt>
                <c:pt idx="29893">
                  <c:v>1457.9</c:v>
                </c:pt>
                <c:pt idx="29894">
                  <c:v>1457.6</c:v>
                </c:pt>
                <c:pt idx="29895">
                  <c:v>1456.7</c:v>
                </c:pt>
                <c:pt idx="29896">
                  <c:v>1455.7</c:v>
                </c:pt>
                <c:pt idx="29897">
                  <c:v>1456.5</c:v>
                </c:pt>
                <c:pt idx="29898">
                  <c:v>1456.1</c:v>
                </c:pt>
                <c:pt idx="29899">
                  <c:v>1456.3</c:v>
                </c:pt>
                <c:pt idx="29900">
                  <c:v>1455.7</c:v>
                </c:pt>
                <c:pt idx="29901">
                  <c:v>1455.9</c:v>
                </c:pt>
                <c:pt idx="29902">
                  <c:v>1454.5</c:v>
                </c:pt>
                <c:pt idx="29903">
                  <c:v>1453.3</c:v>
                </c:pt>
                <c:pt idx="29904">
                  <c:v>1453.8</c:v>
                </c:pt>
                <c:pt idx="29905">
                  <c:v>1454</c:v>
                </c:pt>
                <c:pt idx="29906">
                  <c:v>1452.6</c:v>
                </c:pt>
                <c:pt idx="29907">
                  <c:v>1452.2</c:v>
                </c:pt>
                <c:pt idx="29908">
                  <c:v>1453.2</c:v>
                </c:pt>
                <c:pt idx="29909">
                  <c:v>1453.1</c:v>
                </c:pt>
                <c:pt idx="29910">
                  <c:v>1452</c:v>
                </c:pt>
                <c:pt idx="29911">
                  <c:v>1448.3</c:v>
                </c:pt>
                <c:pt idx="29912">
                  <c:v>1451</c:v>
                </c:pt>
                <c:pt idx="29913">
                  <c:v>1453</c:v>
                </c:pt>
                <c:pt idx="29914">
                  <c:v>1452.3</c:v>
                </c:pt>
                <c:pt idx="29915">
                  <c:v>1447.9</c:v>
                </c:pt>
                <c:pt idx="29916">
                  <c:v>1451.3</c:v>
                </c:pt>
                <c:pt idx="29917">
                  <c:v>1450.3</c:v>
                </c:pt>
                <c:pt idx="29918">
                  <c:v>1451.1</c:v>
                </c:pt>
                <c:pt idx="29919">
                  <c:v>1449.6</c:v>
                </c:pt>
                <c:pt idx="29920">
                  <c:v>1450.1</c:v>
                </c:pt>
                <c:pt idx="29921">
                  <c:v>1449.7</c:v>
                </c:pt>
                <c:pt idx="29922">
                  <c:v>1450.3</c:v>
                </c:pt>
                <c:pt idx="29923">
                  <c:v>1450.3</c:v>
                </c:pt>
                <c:pt idx="29924">
                  <c:v>1449.6</c:v>
                </c:pt>
                <c:pt idx="29925">
                  <c:v>1448.6</c:v>
                </c:pt>
                <c:pt idx="29926">
                  <c:v>1450</c:v>
                </c:pt>
                <c:pt idx="29927">
                  <c:v>1449.3</c:v>
                </c:pt>
                <c:pt idx="29928">
                  <c:v>1449.1</c:v>
                </c:pt>
                <c:pt idx="29929">
                  <c:v>1448.7</c:v>
                </c:pt>
                <c:pt idx="29930">
                  <c:v>1446</c:v>
                </c:pt>
                <c:pt idx="29931">
                  <c:v>1449.1</c:v>
                </c:pt>
                <c:pt idx="29932">
                  <c:v>1448.1</c:v>
                </c:pt>
                <c:pt idx="29933">
                  <c:v>1449.1</c:v>
                </c:pt>
                <c:pt idx="29934">
                  <c:v>1448.8</c:v>
                </c:pt>
                <c:pt idx="29935">
                  <c:v>1447.7</c:v>
                </c:pt>
                <c:pt idx="29936">
                  <c:v>1447.2</c:v>
                </c:pt>
                <c:pt idx="29937">
                  <c:v>1447.1</c:v>
                </c:pt>
                <c:pt idx="29938">
                  <c:v>1448.7</c:v>
                </c:pt>
                <c:pt idx="29939">
                  <c:v>1447.8</c:v>
                </c:pt>
                <c:pt idx="29940">
                  <c:v>1448.3</c:v>
                </c:pt>
                <c:pt idx="29941">
                  <c:v>1444.9</c:v>
                </c:pt>
                <c:pt idx="29942">
                  <c:v>1444.3</c:v>
                </c:pt>
                <c:pt idx="29943">
                  <c:v>1444.9</c:v>
                </c:pt>
                <c:pt idx="29944">
                  <c:v>1445.4</c:v>
                </c:pt>
                <c:pt idx="29945">
                  <c:v>1443.7</c:v>
                </c:pt>
                <c:pt idx="29946">
                  <c:v>1444.5</c:v>
                </c:pt>
                <c:pt idx="29947">
                  <c:v>1443.1</c:v>
                </c:pt>
                <c:pt idx="29948">
                  <c:v>1442.3</c:v>
                </c:pt>
                <c:pt idx="29949">
                  <c:v>1443.6</c:v>
                </c:pt>
                <c:pt idx="29950">
                  <c:v>1442.9</c:v>
                </c:pt>
                <c:pt idx="29951">
                  <c:v>1443.2</c:v>
                </c:pt>
                <c:pt idx="29952">
                  <c:v>1442.6</c:v>
                </c:pt>
                <c:pt idx="29953">
                  <c:v>1443.4</c:v>
                </c:pt>
                <c:pt idx="29954">
                  <c:v>1441.2</c:v>
                </c:pt>
                <c:pt idx="29955">
                  <c:v>1442.5</c:v>
                </c:pt>
                <c:pt idx="29956">
                  <c:v>1440.7</c:v>
                </c:pt>
                <c:pt idx="29957">
                  <c:v>1438.9</c:v>
                </c:pt>
                <c:pt idx="29958">
                  <c:v>1439.2</c:v>
                </c:pt>
                <c:pt idx="29959">
                  <c:v>1440.8</c:v>
                </c:pt>
                <c:pt idx="29960">
                  <c:v>1439.7</c:v>
                </c:pt>
                <c:pt idx="29961">
                  <c:v>1439.8</c:v>
                </c:pt>
                <c:pt idx="29962">
                  <c:v>1440.6</c:v>
                </c:pt>
                <c:pt idx="29963">
                  <c:v>1439.2</c:v>
                </c:pt>
                <c:pt idx="29964">
                  <c:v>1438.2</c:v>
                </c:pt>
                <c:pt idx="29965">
                  <c:v>1436.4</c:v>
                </c:pt>
                <c:pt idx="29966">
                  <c:v>1434.3</c:v>
                </c:pt>
                <c:pt idx="29967">
                  <c:v>1437.7</c:v>
                </c:pt>
                <c:pt idx="29968">
                  <c:v>1438.9</c:v>
                </c:pt>
                <c:pt idx="29969">
                  <c:v>1437.9</c:v>
                </c:pt>
                <c:pt idx="29970">
                  <c:v>1438.3</c:v>
                </c:pt>
                <c:pt idx="29971">
                  <c:v>1438.2</c:v>
                </c:pt>
                <c:pt idx="29972">
                  <c:v>1437.8</c:v>
                </c:pt>
                <c:pt idx="29973">
                  <c:v>1437.5</c:v>
                </c:pt>
                <c:pt idx="29974">
                  <c:v>1438.6</c:v>
                </c:pt>
                <c:pt idx="29975">
                  <c:v>1438.6</c:v>
                </c:pt>
                <c:pt idx="29976">
                  <c:v>1436.9</c:v>
                </c:pt>
                <c:pt idx="29977">
                  <c:v>1436</c:v>
                </c:pt>
                <c:pt idx="29978">
                  <c:v>1432.9</c:v>
                </c:pt>
                <c:pt idx="29979">
                  <c:v>1436.9</c:v>
                </c:pt>
                <c:pt idx="29980">
                  <c:v>1437.9</c:v>
                </c:pt>
                <c:pt idx="29981">
                  <c:v>1436.2</c:v>
                </c:pt>
                <c:pt idx="29982">
                  <c:v>1437</c:v>
                </c:pt>
                <c:pt idx="29983">
                  <c:v>1437.2</c:v>
                </c:pt>
                <c:pt idx="29984">
                  <c:v>1436.9</c:v>
                </c:pt>
                <c:pt idx="29985">
                  <c:v>1437.5</c:v>
                </c:pt>
                <c:pt idx="29986">
                  <c:v>1436</c:v>
                </c:pt>
                <c:pt idx="29987">
                  <c:v>1438.6</c:v>
                </c:pt>
                <c:pt idx="29988">
                  <c:v>1435.1</c:v>
                </c:pt>
                <c:pt idx="29989">
                  <c:v>1435.8</c:v>
                </c:pt>
                <c:pt idx="29990">
                  <c:v>1437.2</c:v>
                </c:pt>
                <c:pt idx="29991">
                  <c:v>1434.7</c:v>
                </c:pt>
                <c:pt idx="29992">
                  <c:v>1435.7</c:v>
                </c:pt>
                <c:pt idx="29993">
                  <c:v>1435.7</c:v>
                </c:pt>
                <c:pt idx="29994">
                  <c:v>1435.7</c:v>
                </c:pt>
                <c:pt idx="29995">
                  <c:v>1434.8</c:v>
                </c:pt>
                <c:pt idx="29996">
                  <c:v>1435.4</c:v>
                </c:pt>
                <c:pt idx="29997">
                  <c:v>1434.8</c:v>
                </c:pt>
                <c:pt idx="29998">
                  <c:v>1433.1</c:v>
                </c:pt>
                <c:pt idx="29999">
                  <c:v>1434.8</c:v>
                </c:pt>
                <c:pt idx="30000">
                  <c:v>1434.8</c:v>
                </c:pt>
                <c:pt idx="30001">
                  <c:v>1434.1</c:v>
                </c:pt>
                <c:pt idx="30002">
                  <c:v>1434.5</c:v>
                </c:pt>
                <c:pt idx="30003">
                  <c:v>1434</c:v>
                </c:pt>
                <c:pt idx="30004">
                  <c:v>1433.5</c:v>
                </c:pt>
                <c:pt idx="30005">
                  <c:v>1433</c:v>
                </c:pt>
                <c:pt idx="30006">
                  <c:v>1432.1</c:v>
                </c:pt>
                <c:pt idx="30007">
                  <c:v>1431.5</c:v>
                </c:pt>
                <c:pt idx="30008">
                  <c:v>1430.3</c:v>
                </c:pt>
                <c:pt idx="30009">
                  <c:v>1431.7</c:v>
                </c:pt>
                <c:pt idx="30010">
                  <c:v>1431.9</c:v>
                </c:pt>
                <c:pt idx="30011">
                  <c:v>1431.8</c:v>
                </c:pt>
                <c:pt idx="30012">
                  <c:v>1430.1</c:v>
                </c:pt>
                <c:pt idx="30013">
                  <c:v>1429.9</c:v>
                </c:pt>
                <c:pt idx="30014">
                  <c:v>1430.9</c:v>
                </c:pt>
                <c:pt idx="30015">
                  <c:v>1431.2</c:v>
                </c:pt>
                <c:pt idx="30016">
                  <c:v>1432</c:v>
                </c:pt>
                <c:pt idx="30017">
                  <c:v>1432.1</c:v>
                </c:pt>
                <c:pt idx="30018">
                  <c:v>1433.1</c:v>
                </c:pt>
                <c:pt idx="30019">
                  <c:v>1431.8</c:v>
                </c:pt>
                <c:pt idx="30020">
                  <c:v>1432.9</c:v>
                </c:pt>
                <c:pt idx="30021">
                  <c:v>1434.2</c:v>
                </c:pt>
                <c:pt idx="30022">
                  <c:v>1433.7</c:v>
                </c:pt>
                <c:pt idx="30023">
                  <c:v>1434</c:v>
                </c:pt>
                <c:pt idx="30024">
                  <c:v>1432.7</c:v>
                </c:pt>
                <c:pt idx="30025">
                  <c:v>1432.1</c:v>
                </c:pt>
                <c:pt idx="30026">
                  <c:v>1433.2</c:v>
                </c:pt>
                <c:pt idx="30027">
                  <c:v>1432.6</c:v>
                </c:pt>
                <c:pt idx="30028">
                  <c:v>1432.1</c:v>
                </c:pt>
                <c:pt idx="30029">
                  <c:v>1431.6</c:v>
                </c:pt>
                <c:pt idx="30030">
                  <c:v>1431.9</c:v>
                </c:pt>
                <c:pt idx="30031">
                  <c:v>1433</c:v>
                </c:pt>
                <c:pt idx="30032">
                  <c:v>1432.6</c:v>
                </c:pt>
                <c:pt idx="30033">
                  <c:v>1431.7</c:v>
                </c:pt>
                <c:pt idx="30034">
                  <c:v>1430.1</c:v>
                </c:pt>
                <c:pt idx="30035">
                  <c:v>1428.4</c:v>
                </c:pt>
                <c:pt idx="30036">
                  <c:v>1430.6</c:v>
                </c:pt>
                <c:pt idx="30037">
                  <c:v>1429</c:v>
                </c:pt>
                <c:pt idx="30038">
                  <c:v>1432.3</c:v>
                </c:pt>
                <c:pt idx="30039">
                  <c:v>1431.2</c:v>
                </c:pt>
                <c:pt idx="30040">
                  <c:v>1428.5</c:v>
                </c:pt>
                <c:pt idx="30041">
                  <c:v>1428.2</c:v>
                </c:pt>
                <c:pt idx="30042">
                  <c:v>1427.9</c:v>
                </c:pt>
                <c:pt idx="30043">
                  <c:v>1425</c:v>
                </c:pt>
                <c:pt idx="30044">
                  <c:v>1425.9</c:v>
                </c:pt>
                <c:pt idx="30045">
                  <c:v>1425.6</c:v>
                </c:pt>
                <c:pt idx="30046">
                  <c:v>1424.2</c:v>
                </c:pt>
                <c:pt idx="30047">
                  <c:v>1424.3</c:v>
                </c:pt>
                <c:pt idx="30048">
                  <c:v>1423.5</c:v>
                </c:pt>
                <c:pt idx="30049">
                  <c:v>1423.8</c:v>
                </c:pt>
                <c:pt idx="30050">
                  <c:v>1423.5</c:v>
                </c:pt>
                <c:pt idx="30051">
                  <c:v>1420.3</c:v>
                </c:pt>
                <c:pt idx="30052">
                  <c:v>1420.4</c:v>
                </c:pt>
                <c:pt idx="30053">
                  <c:v>1421.1</c:v>
                </c:pt>
                <c:pt idx="30054">
                  <c:v>1419.2</c:v>
                </c:pt>
                <c:pt idx="30055">
                  <c:v>1419.6</c:v>
                </c:pt>
                <c:pt idx="30056">
                  <c:v>1420.1</c:v>
                </c:pt>
                <c:pt idx="30057">
                  <c:v>1418.6</c:v>
                </c:pt>
                <c:pt idx="30058">
                  <c:v>1422.1</c:v>
                </c:pt>
                <c:pt idx="30059">
                  <c:v>1419.6</c:v>
                </c:pt>
                <c:pt idx="30060">
                  <c:v>1419.9</c:v>
                </c:pt>
                <c:pt idx="30061">
                  <c:v>1422</c:v>
                </c:pt>
                <c:pt idx="30062">
                  <c:v>1420.9</c:v>
                </c:pt>
                <c:pt idx="30063">
                  <c:v>1420.5</c:v>
                </c:pt>
                <c:pt idx="30064">
                  <c:v>1420.5</c:v>
                </c:pt>
                <c:pt idx="30065">
                  <c:v>1421.3</c:v>
                </c:pt>
                <c:pt idx="30066">
                  <c:v>1422.4</c:v>
                </c:pt>
                <c:pt idx="30067">
                  <c:v>1421.6</c:v>
                </c:pt>
                <c:pt idx="30068">
                  <c:v>1419.9</c:v>
                </c:pt>
                <c:pt idx="30069">
                  <c:v>1421.1</c:v>
                </c:pt>
                <c:pt idx="30070">
                  <c:v>1421.2</c:v>
                </c:pt>
                <c:pt idx="30071">
                  <c:v>1420.7</c:v>
                </c:pt>
                <c:pt idx="30072">
                  <c:v>1420.6</c:v>
                </c:pt>
                <c:pt idx="30073">
                  <c:v>1419.9</c:v>
                </c:pt>
                <c:pt idx="30074">
                  <c:v>1419.4</c:v>
                </c:pt>
                <c:pt idx="30075">
                  <c:v>1419.4</c:v>
                </c:pt>
                <c:pt idx="30076">
                  <c:v>1418.1</c:v>
                </c:pt>
                <c:pt idx="30077">
                  <c:v>1417.2</c:v>
                </c:pt>
                <c:pt idx="30078">
                  <c:v>1417.3</c:v>
                </c:pt>
                <c:pt idx="30079">
                  <c:v>1414.8</c:v>
                </c:pt>
                <c:pt idx="30080">
                  <c:v>1415.8</c:v>
                </c:pt>
                <c:pt idx="30081">
                  <c:v>1416.1</c:v>
                </c:pt>
                <c:pt idx="30082">
                  <c:v>1416.5</c:v>
                </c:pt>
                <c:pt idx="30083">
                  <c:v>1415.5</c:v>
                </c:pt>
                <c:pt idx="30084">
                  <c:v>1414.5</c:v>
                </c:pt>
                <c:pt idx="30085">
                  <c:v>1413.4</c:v>
                </c:pt>
                <c:pt idx="30086">
                  <c:v>1414.2</c:v>
                </c:pt>
                <c:pt idx="30087">
                  <c:v>1413.2</c:v>
                </c:pt>
                <c:pt idx="30088">
                  <c:v>1413.4</c:v>
                </c:pt>
                <c:pt idx="30089">
                  <c:v>1413.4</c:v>
                </c:pt>
                <c:pt idx="30090">
                  <c:v>1411.8</c:v>
                </c:pt>
                <c:pt idx="30091">
                  <c:v>1411.6</c:v>
                </c:pt>
                <c:pt idx="30092">
                  <c:v>1414.2</c:v>
                </c:pt>
                <c:pt idx="30093">
                  <c:v>1413.7</c:v>
                </c:pt>
                <c:pt idx="30094">
                  <c:v>1414</c:v>
                </c:pt>
                <c:pt idx="30095">
                  <c:v>1412.4</c:v>
                </c:pt>
                <c:pt idx="30096">
                  <c:v>1412.9</c:v>
                </c:pt>
                <c:pt idx="30097">
                  <c:v>1412.9</c:v>
                </c:pt>
                <c:pt idx="30098">
                  <c:v>1412</c:v>
                </c:pt>
                <c:pt idx="30099">
                  <c:v>1412</c:v>
                </c:pt>
                <c:pt idx="30100">
                  <c:v>1412</c:v>
                </c:pt>
                <c:pt idx="30101">
                  <c:v>1412.1</c:v>
                </c:pt>
                <c:pt idx="30102">
                  <c:v>1411.2</c:v>
                </c:pt>
                <c:pt idx="30103">
                  <c:v>1411.4</c:v>
                </c:pt>
                <c:pt idx="30104">
                  <c:v>1411.7</c:v>
                </c:pt>
                <c:pt idx="30105">
                  <c:v>1411.3</c:v>
                </c:pt>
                <c:pt idx="30106">
                  <c:v>1411.4</c:v>
                </c:pt>
                <c:pt idx="30107">
                  <c:v>1411</c:v>
                </c:pt>
                <c:pt idx="30108">
                  <c:v>1411.4</c:v>
                </c:pt>
                <c:pt idx="30109">
                  <c:v>1412.1</c:v>
                </c:pt>
                <c:pt idx="30110">
                  <c:v>1413.5</c:v>
                </c:pt>
                <c:pt idx="30111">
                  <c:v>1410.3</c:v>
                </c:pt>
                <c:pt idx="30112">
                  <c:v>1410.1</c:v>
                </c:pt>
                <c:pt idx="30113">
                  <c:v>1410.5</c:v>
                </c:pt>
                <c:pt idx="30114">
                  <c:v>1408.1</c:v>
                </c:pt>
                <c:pt idx="30115">
                  <c:v>1409</c:v>
                </c:pt>
                <c:pt idx="30116">
                  <c:v>1406.9</c:v>
                </c:pt>
                <c:pt idx="30117">
                  <c:v>1408.1</c:v>
                </c:pt>
                <c:pt idx="30118">
                  <c:v>1408.6</c:v>
                </c:pt>
                <c:pt idx="30119">
                  <c:v>1408.2</c:v>
                </c:pt>
                <c:pt idx="30120">
                  <c:v>1408.2</c:v>
                </c:pt>
                <c:pt idx="30121">
                  <c:v>1407.7</c:v>
                </c:pt>
                <c:pt idx="30122">
                  <c:v>1405.1</c:v>
                </c:pt>
                <c:pt idx="30123">
                  <c:v>1406.3</c:v>
                </c:pt>
                <c:pt idx="30124">
                  <c:v>1405.5</c:v>
                </c:pt>
                <c:pt idx="30125">
                  <c:v>1407.3</c:v>
                </c:pt>
                <c:pt idx="30126">
                  <c:v>1405</c:v>
                </c:pt>
                <c:pt idx="30127">
                  <c:v>1405.1</c:v>
                </c:pt>
                <c:pt idx="30128">
                  <c:v>1404.6</c:v>
                </c:pt>
                <c:pt idx="30129">
                  <c:v>1406.8</c:v>
                </c:pt>
                <c:pt idx="30130">
                  <c:v>1404.6</c:v>
                </c:pt>
                <c:pt idx="30131">
                  <c:v>1405.3</c:v>
                </c:pt>
                <c:pt idx="30132">
                  <c:v>1403.9</c:v>
                </c:pt>
                <c:pt idx="30133">
                  <c:v>1404.2</c:v>
                </c:pt>
                <c:pt idx="30134">
                  <c:v>1403.8</c:v>
                </c:pt>
                <c:pt idx="30135">
                  <c:v>1403.9</c:v>
                </c:pt>
                <c:pt idx="30136">
                  <c:v>1403.9</c:v>
                </c:pt>
                <c:pt idx="30137">
                  <c:v>1403.7</c:v>
                </c:pt>
                <c:pt idx="30138">
                  <c:v>1403.9</c:v>
                </c:pt>
                <c:pt idx="30139">
                  <c:v>1402.3</c:v>
                </c:pt>
                <c:pt idx="30140">
                  <c:v>1404.1</c:v>
                </c:pt>
                <c:pt idx="30141">
                  <c:v>1401.5</c:v>
                </c:pt>
                <c:pt idx="30142">
                  <c:v>1402.7</c:v>
                </c:pt>
                <c:pt idx="30143">
                  <c:v>1401.1</c:v>
                </c:pt>
                <c:pt idx="30144">
                  <c:v>1401.8</c:v>
                </c:pt>
                <c:pt idx="30145">
                  <c:v>1400.9</c:v>
                </c:pt>
                <c:pt idx="30146">
                  <c:v>1401</c:v>
                </c:pt>
                <c:pt idx="30147">
                  <c:v>1401.8</c:v>
                </c:pt>
                <c:pt idx="30148">
                  <c:v>1400.1</c:v>
                </c:pt>
                <c:pt idx="30149">
                  <c:v>1398.3</c:v>
                </c:pt>
                <c:pt idx="30150">
                  <c:v>1400.4</c:v>
                </c:pt>
                <c:pt idx="30151">
                  <c:v>1399.9</c:v>
                </c:pt>
                <c:pt idx="30152">
                  <c:v>1398.7</c:v>
                </c:pt>
                <c:pt idx="30153">
                  <c:v>1396</c:v>
                </c:pt>
                <c:pt idx="30154">
                  <c:v>1396.5</c:v>
                </c:pt>
                <c:pt idx="30155">
                  <c:v>1397</c:v>
                </c:pt>
                <c:pt idx="30156">
                  <c:v>1396.8</c:v>
                </c:pt>
                <c:pt idx="30157">
                  <c:v>1396.2</c:v>
                </c:pt>
                <c:pt idx="30158">
                  <c:v>1395.8</c:v>
                </c:pt>
                <c:pt idx="30159">
                  <c:v>1394.4</c:v>
                </c:pt>
                <c:pt idx="30160">
                  <c:v>1394.4</c:v>
                </c:pt>
                <c:pt idx="30161">
                  <c:v>1391.5</c:v>
                </c:pt>
                <c:pt idx="30162">
                  <c:v>1393.5</c:v>
                </c:pt>
                <c:pt idx="30163">
                  <c:v>1392.1</c:v>
                </c:pt>
                <c:pt idx="30164">
                  <c:v>1392.9</c:v>
                </c:pt>
                <c:pt idx="30165">
                  <c:v>1392.8</c:v>
                </c:pt>
                <c:pt idx="30166">
                  <c:v>1393.1</c:v>
                </c:pt>
                <c:pt idx="30167">
                  <c:v>1392.3</c:v>
                </c:pt>
                <c:pt idx="30168">
                  <c:v>1389.6</c:v>
                </c:pt>
                <c:pt idx="30169">
                  <c:v>1390.5</c:v>
                </c:pt>
                <c:pt idx="30170">
                  <c:v>1391</c:v>
                </c:pt>
                <c:pt idx="30171">
                  <c:v>1389.3</c:v>
                </c:pt>
                <c:pt idx="30172">
                  <c:v>1389.7</c:v>
                </c:pt>
                <c:pt idx="30173">
                  <c:v>1389.2</c:v>
                </c:pt>
                <c:pt idx="30174">
                  <c:v>1389.1</c:v>
                </c:pt>
                <c:pt idx="30175">
                  <c:v>1387.8</c:v>
                </c:pt>
                <c:pt idx="30176">
                  <c:v>1386</c:v>
                </c:pt>
                <c:pt idx="30177">
                  <c:v>1387.9</c:v>
                </c:pt>
                <c:pt idx="30178">
                  <c:v>1386.2</c:v>
                </c:pt>
                <c:pt idx="30179">
                  <c:v>1387.3</c:v>
                </c:pt>
                <c:pt idx="30180">
                  <c:v>1387.7</c:v>
                </c:pt>
                <c:pt idx="30181">
                  <c:v>1384</c:v>
                </c:pt>
                <c:pt idx="30182">
                  <c:v>1381.2</c:v>
                </c:pt>
                <c:pt idx="30183">
                  <c:v>1383.3</c:v>
                </c:pt>
                <c:pt idx="30184">
                  <c:v>1383.2</c:v>
                </c:pt>
                <c:pt idx="30185">
                  <c:v>1383.1</c:v>
                </c:pt>
                <c:pt idx="30186">
                  <c:v>1384.7</c:v>
                </c:pt>
                <c:pt idx="30187">
                  <c:v>1385.1</c:v>
                </c:pt>
                <c:pt idx="30188">
                  <c:v>1383.9</c:v>
                </c:pt>
                <c:pt idx="30189">
                  <c:v>1384.7</c:v>
                </c:pt>
                <c:pt idx="30190">
                  <c:v>1384.6</c:v>
                </c:pt>
                <c:pt idx="30191">
                  <c:v>1383.8</c:v>
                </c:pt>
                <c:pt idx="30192">
                  <c:v>1385.2</c:v>
                </c:pt>
                <c:pt idx="30193">
                  <c:v>1383.1</c:v>
                </c:pt>
                <c:pt idx="30194">
                  <c:v>1383.8</c:v>
                </c:pt>
                <c:pt idx="30195">
                  <c:v>1383.5</c:v>
                </c:pt>
                <c:pt idx="30196">
                  <c:v>1384.7</c:v>
                </c:pt>
                <c:pt idx="30197">
                  <c:v>1381.7</c:v>
                </c:pt>
                <c:pt idx="30198">
                  <c:v>1382.3</c:v>
                </c:pt>
                <c:pt idx="30199">
                  <c:v>1382</c:v>
                </c:pt>
                <c:pt idx="30200">
                  <c:v>1382</c:v>
                </c:pt>
                <c:pt idx="30201">
                  <c:v>1381.2</c:v>
                </c:pt>
                <c:pt idx="30202">
                  <c:v>1380.1</c:v>
                </c:pt>
                <c:pt idx="30203">
                  <c:v>1383.9</c:v>
                </c:pt>
                <c:pt idx="30204">
                  <c:v>1382.2</c:v>
                </c:pt>
                <c:pt idx="30205">
                  <c:v>1382.1</c:v>
                </c:pt>
                <c:pt idx="30206">
                  <c:v>1378.8</c:v>
                </c:pt>
                <c:pt idx="30207">
                  <c:v>1378.7</c:v>
                </c:pt>
                <c:pt idx="30208">
                  <c:v>1378.4</c:v>
                </c:pt>
                <c:pt idx="30209">
                  <c:v>1378.9</c:v>
                </c:pt>
                <c:pt idx="30210">
                  <c:v>1379</c:v>
                </c:pt>
                <c:pt idx="30211">
                  <c:v>1378.1</c:v>
                </c:pt>
                <c:pt idx="30212">
                  <c:v>1378.1</c:v>
                </c:pt>
                <c:pt idx="30213">
                  <c:v>1378.6</c:v>
                </c:pt>
                <c:pt idx="30214">
                  <c:v>1373.9</c:v>
                </c:pt>
                <c:pt idx="30215">
                  <c:v>1378.4</c:v>
                </c:pt>
                <c:pt idx="30216">
                  <c:v>1377.5</c:v>
                </c:pt>
                <c:pt idx="30217">
                  <c:v>1377.2</c:v>
                </c:pt>
                <c:pt idx="30218">
                  <c:v>1376.5</c:v>
                </c:pt>
                <c:pt idx="30219">
                  <c:v>1377.3</c:v>
                </c:pt>
                <c:pt idx="30220">
                  <c:v>1374.8</c:v>
                </c:pt>
                <c:pt idx="30221">
                  <c:v>1374.3</c:v>
                </c:pt>
                <c:pt idx="30222">
                  <c:v>1374</c:v>
                </c:pt>
                <c:pt idx="30223">
                  <c:v>1374.1</c:v>
                </c:pt>
                <c:pt idx="30224">
                  <c:v>1374.1</c:v>
                </c:pt>
                <c:pt idx="30225">
                  <c:v>1375.3</c:v>
                </c:pt>
                <c:pt idx="30226">
                  <c:v>1374.5</c:v>
                </c:pt>
                <c:pt idx="30227">
                  <c:v>1372.6</c:v>
                </c:pt>
                <c:pt idx="30228">
                  <c:v>1373.1</c:v>
                </c:pt>
                <c:pt idx="30229">
                  <c:v>1373</c:v>
                </c:pt>
                <c:pt idx="30230">
                  <c:v>1371.9</c:v>
                </c:pt>
                <c:pt idx="30231">
                  <c:v>1370.7</c:v>
                </c:pt>
                <c:pt idx="30232">
                  <c:v>1371.1</c:v>
                </c:pt>
                <c:pt idx="30233">
                  <c:v>1371.1</c:v>
                </c:pt>
                <c:pt idx="30234">
                  <c:v>1371.2</c:v>
                </c:pt>
                <c:pt idx="30235">
                  <c:v>1369.4</c:v>
                </c:pt>
                <c:pt idx="30236">
                  <c:v>1370</c:v>
                </c:pt>
                <c:pt idx="30237">
                  <c:v>1369.2</c:v>
                </c:pt>
                <c:pt idx="30238">
                  <c:v>1369.4</c:v>
                </c:pt>
                <c:pt idx="30239">
                  <c:v>1368.8</c:v>
                </c:pt>
                <c:pt idx="30240">
                  <c:v>1368.8</c:v>
                </c:pt>
                <c:pt idx="30241">
                  <c:v>1368.9</c:v>
                </c:pt>
                <c:pt idx="30242">
                  <c:v>1367.7</c:v>
                </c:pt>
                <c:pt idx="30243">
                  <c:v>1366.8</c:v>
                </c:pt>
                <c:pt idx="30244">
                  <c:v>1367.5</c:v>
                </c:pt>
                <c:pt idx="30245">
                  <c:v>1367.4</c:v>
                </c:pt>
                <c:pt idx="30246">
                  <c:v>1364.8</c:v>
                </c:pt>
                <c:pt idx="30247">
                  <c:v>1365.4</c:v>
                </c:pt>
                <c:pt idx="30248">
                  <c:v>1366.5</c:v>
                </c:pt>
                <c:pt idx="30249">
                  <c:v>1366.6</c:v>
                </c:pt>
                <c:pt idx="30250">
                  <c:v>1365.9</c:v>
                </c:pt>
                <c:pt idx="30251">
                  <c:v>1365</c:v>
                </c:pt>
                <c:pt idx="30252">
                  <c:v>1364.6</c:v>
                </c:pt>
                <c:pt idx="30253">
                  <c:v>1364.3</c:v>
                </c:pt>
                <c:pt idx="30254">
                  <c:v>1364.1</c:v>
                </c:pt>
                <c:pt idx="30255">
                  <c:v>1363.5</c:v>
                </c:pt>
                <c:pt idx="30256">
                  <c:v>1362.5</c:v>
                </c:pt>
                <c:pt idx="30257">
                  <c:v>1363.8</c:v>
                </c:pt>
                <c:pt idx="30258">
                  <c:v>1362.3</c:v>
                </c:pt>
                <c:pt idx="30259">
                  <c:v>1361.6</c:v>
                </c:pt>
                <c:pt idx="30260">
                  <c:v>1361.5</c:v>
                </c:pt>
                <c:pt idx="30261">
                  <c:v>1361.1</c:v>
                </c:pt>
                <c:pt idx="30262">
                  <c:v>1361.9</c:v>
                </c:pt>
                <c:pt idx="30263">
                  <c:v>1361.5</c:v>
                </c:pt>
                <c:pt idx="30264">
                  <c:v>1360</c:v>
                </c:pt>
                <c:pt idx="30265">
                  <c:v>1359.9</c:v>
                </c:pt>
                <c:pt idx="30266">
                  <c:v>1360.4</c:v>
                </c:pt>
                <c:pt idx="30267">
                  <c:v>1359.6</c:v>
                </c:pt>
                <c:pt idx="30268">
                  <c:v>1360.6</c:v>
                </c:pt>
                <c:pt idx="30269">
                  <c:v>1359.6</c:v>
                </c:pt>
                <c:pt idx="30270">
                  <c:v>1358</c:v>
                </c:pt>
                <c:pt idx="30271">
                  <c:v>1357.8</c:v>
                </c:pt>
                <c:pt idx="30272">
                  <c:v>1359.2</c:v>
                </c:pt>
                <c:pt idx="30273">
                  <c:v>1360.3</c:v>
                </c:pt>
                <c:pt idx="30274">
                  <c:v>1360.5</c:v>
                </c:pt>
                <c:pt idx="30275">
                  <c:v>1359.3</c:v>
                </c:pt>
                <c:pt idx="30276">
                  <c:v>1361.3</c:v>
                </c:pt>
                <c:pt idx="30277">
                  <c:v>1361.5</c:v>
                </c:pt>
                <c:pt idx="30278">
                  <c:v>1359.8</c:v>
                </c:pt>
                <c:pt idx="30279">
                  <c:v>1361.5</c:v>
                </c:pt>
                <c:pt idx="30280">
                  <c:v>1361.8</c:v>
                </c:pt>
                <c:pt idx="30281">
                  <c:v>1361.8</c:v>
                </c:pt>
                <c:pt idx="30282">
                  <c:v>1361.3</c:v>
                </c:pt>
                <c:pt idx="30283">
                  <c:v>1361.5</c:v>
                </c:pt>
                <c:pt idx="30284">
                  <c:v>1359.8</c:v>
                </c:pt>
                <c:pt idx="30285">
                  <c:v>1361.6</c:v>
                </c:pt>
                <c:pt idx="30286">
                  <c:v>1361.3</c:v>
                </c:pt>
                <c:pt idx="30287">
                  <c:v>1361.8</c:v>
                </c:pt>
                <c:pt idx="30288">
                  <c:v>1359.8</c:v>
                </c:pt>
                <c:pt idx="30289">
                  <c:v>1360.2</c:v>
                </c:pt>
                <c:pt idx="30290">
                  <c:v>1360.4</c:v>
                </c:pt>
                <c:pt idx="30291">
                  <c:v>1360.2</c:v>
                </c:pt>
                <c:pt idx="30292">
                  <c:v>1357.3</c:v>
                </c:pt>
                <c:pt idx="30293">
                  <c:v>1359.4</c:v>
                </c:pt>
                <c:pt idx="30294">
                  <c:v>1356.3</c:v>
                </c:pt>
                <c:pt idx="30295">
                  <c:v>1358.5</c:v>
                </c:pt>
                <c:pt idx="30296">
                  <c:v>1359.2</c:v>
                </c:pt>
                <c:pt idx="30297">
                  <c:v>1359.1</c:v>
                </c:pt>
                <c:pt idx="30298">
                  <c:v>1357.6</c:v>
                </c:pt>
                <c:pt idx="30299">
                  <c:v>1360.3</c:v>
                </c:pt>
                <c:pt idx="30300">
                  <c:v>1358.5</c:v>
                </c:pt>
                <c:pt idx="30301">
                  <c:v>1356.8</c:v>
                </c:pt>
                <c:pt idx="30302">
                  <c:v>1357.6</c:v>
                </c:pt>
                <c:pt idx="30303">
                  <c:v>1356.1</c:v>
                </c:pt>
                <c:pt idx="30304">
                  <c:v>1356.5</c:v>
                </c:pt>
                <c:pt idx="30305">
                  <c:v>1356.9</c:v>
                </c:pt>
                <c:pt idx="30306">
                  <c:v>1355.6</c:v>
                </c:pt>
                <c:pt idx="30307">
                  <c:v>1356</c:v>
                </c:pt>
                <c:pt idx="30308">
                  <c:v>1354.1</c:v>
                </c:pt>
                <c:pt idx="30309">
                  <c:v>1356.1</c:v>
                </c:pt>
                <c:pt idx="30310">
                  <c:v>1355</c:v>
                </c:pt>
                <c:pt idx="30311">
                  <c:v>1355.6</c:v>
                </c:pt>
                <c:pt idx="30312">
                  <c:v>1355.6</c:v>
                </c:pt>
                <c:pt idx="30313">
                  <c:v>1355.9</c:v>
                </c:pt>
                <c:pt idx="30314">
                  <c:v>1354.7</c:v>
                </c:pt>
                <c:pt idx="30315">
                  <c:v>1354.3</c:v>
                </c:pt>
                <c:pt idx="30316">
                  <c:v>1353.6</c:v>
                </c:pt>
                <c:pt idx="30317">
                  <c:v>1355.5</c:v>
                </c:pt>
                <c:pt idx="30318">
                  <c:v>1354.1</c:v>
                </c:pt>
                <c:pt idx="30319">
                  <c:v>1353.6</c:v>
                </c:pt>
                <c:pt idx="30320">
                  <c:v>1354</c:v>
                </c:pt>
                <c:pt idx="30321">
                  <c:v>1354.2</c:v>
                </c:pt>
                <c:pt idx="30322">
                  <c:v>1354</c:v>
                </c:pt>
                <c:pt idx="30323">
                  <c:v>1355.2</c:v>
                </c:pt>
                <c:pt idx="30324">
                  <c:v>1353.2</c:v>
                </c:pt>
                <c:pt idx="30325">
                  <c:v>1354.1</c:v>
                </c:pt>
                <c:pt idx="30326">
                  <c:v>1352.1</c:v>
                </c:pt>
                <c:pt idx="30327">
                  <c:v>1353.3</c:v>
                </c:pt>
                <c:pt idx="30328">
                  <c:v>1353.1</c:v>
                </c:pt>
                <c:pt idx="30329">
                  <c:v>1353.5</c:v>
                </c:pt>
                <c:pt idx="30330">
                  <c:v>1350.3</c:v>
                </c:pt>
                <c:pt idx="30331">
                  <c:v>1353.2</c:v>
                </c:pt>
                <c:pt idx="30332">
                  <c:v>1354.3</c:v>
                </c:pt>
                <c:pt idx="30333">
                  <c:v>1354.1</c:v>
                </c:pt>
                <c:pt idx="30334">
                  <c:v>1353</c:v>
                </c:pt>
                <c:pt idx="30335">
                  <c:v>1353.2</c:v>
                </c:pt>
                <c:pt idx="30336">
                  <c:v>1353.7</c:v>
                </c:pt>
                <c:pt idx="30337">
                  <c:v>1354.4</c:v>
                </c:pt>
                <c:pt idx="30338">
                  <c:v>1353.7</c:v>
                </c:pt>
                <c:pt idx="30339">
                  <c:v>1353.6</c:v>
                </c:pt>
                <c:pt idx="30340">
                  <c:v>1354.1</c:v>
                </c:pt>
                <c:pt idx="30341">
                  <c:v>1354.1</c:v>
                </c:pt>
                <c:pt idx="30342">
                  <c:v>1354</c:v>
                </c:pt>
                <c:pt idx="30343">
                  <c:v>1355.4</c:v>
                </c:pt>
                <c:pt idx="30344">
                  <c:v>1354.7</c:v>
                </c:pt>
                <c:pt idx="30345">
                  <c:v>1354</c:v>
                </c:pt>
                <c:pt idx="30346">
                  <c:v>1354.1</c:v>
                </c:pt>
                <c:pt idx="30347">
                  <c:v>1355.5</c:v>
                </c:pt>
                <c:pt idx="30348">
                  <c:v>1354.6</c:v>
                </c:pt>
                <c:pt idx="30349">
                  <c:v>1353.9</c:v>
                </c:pt>
                <c:pt idx="30350">
                  <c:v>1353.7</c:v>
                </c:pt>
                <c:pt idx="30351">
                  <c:v>1354.4</c:v>
                </c:pt>
                <c:pt idx="30352">
                  <c:v>1354.1</c:v>
                </c:pt>
                <c:pt idx="30353">
                  <c:v>1353.3</c:v>
                </c:pt>
                <c:pt idx="30354">
                  <c:v>1354</c:v>
                </c:pt>
                <c:pt idx="30355">
                  <c:v>1354</c:v>
                </c:pt>
                <c:pt idx="30356">
                  <c:v>1354.9</c:v>
                </c:pt>
                <c:pt idx="30357">
                  <c:v>1354.8</c:v>
                </c:pt>
                <c:pt idx="30358">
                  <c:v>1352.8</c:v>
                </c:pt>
                <c:pt idx="30359">
                  <c:v>1353.7</c:v>
                </c:pt>
                <c:pt idx="30360">
                  <c:v>1354.1</c:v>
                </c:pt>
                <c:pt idx="30361">
                  <c:v>1353.7</c:v>
                </c:pt>
                <c:pt idx="30362">
                  <c:v>1353</c:v>
                </c:pt>
                <c:pt idx="30363">
                  <c:v>1352</c:v>
                </c:pt>
                <c:pt idx="30364">
                  <c:v>1352.5</c:v>
                </c:pt>
                <c:pt idx="30365">
                  <c:v>1351.1</c:v>
                </c:pt>
                <c:pt idx="30366">
                  <c:v>1350.8</c:v>
                </c:pt>
                <c:pt idx="30367">
                  <c:v>1350.8</c:v>
                </c:pt>
                <c:pt idx="30368">
                  <c:v>1350.5</c:v>
                </c:pt>
                <c:pt idx="30369">
                  <c:v>1351.1</c:v>
                </c:pt>
                <c:pt idx="30370">
                  <c:v>1350.4</c:v>
                </c:pt>
                <c:pt idx="30371">
                  <c:v>1350.4</c:v>
                </c:pt>
              </c:numCache>
            </c:numRef>
          </c:yVal>
        </c:ser>
        <c:axId val="38652928"/>
        <c:axId val="38662912"/>
      </c:scatterChart>
      <c:valAx>
        <c:axId val="38628736"/>
        <c:scaling>
          <c:orientation val="minMax"/>
          <c:max val="40860"/>
          <c:min val="39660"/>
        </c:scaling>
        <c:axPos val="b"/>
        <c:numFmt formatCode="[$-409]mmm\-yy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651008"/>
        <c:crosses val="autoZero"/>
        <c:crossBetween val="midCat"/>
      </c:valAx>
      <c:valAx>
        <c:axId val="38651008"/>
        <c:scaling>
          <c:orientation val="minMax"/>
          <c:max val="90000"/>
          <c:min val="10000"/>
        </c:scaling>
        <c:axPos val="l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Zn (ug/L)   </a:t>
                </a:r>
              </a:p>
            </c:rich>
          </c:tx>
          <c:layout>
            <c:manualLayout>
              <c:xMode val="edge"/>
              <c:yMode val="edge"/>
              <c:x val="6.3612751531058652E-3"/>
              <c:y val="0.17241344831896024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628736"/>
        <c:crosses val="autoZero"/>
        <c:crossBetween val="midCat"/>
        <c:majorUnit val="20000"/>
      </c:valAx>
      <c:valAx>
        <c:axId val="38652928"/>
        <c:scaling>
          <c:orientation val="minMax"/>
        </c:scaling>
        <c:delete val="1"/>
        <c:axPos val="b"/>
        <c:numFmt formatCode="m/d/yy\ h:mm;@" sourceLinked="1"/>
        <c:tickLblPos val="none"/>
        <c:crossAx val="38662912"/>
        <c:crosses val="autoZero"/>
        <c:crossBetween val="midCat"/>
      </c:valAx>
      <c:valAx>
        <c:axId val="38662912"/>
        <c:scaling>
          <c:orientation val="minMax"/>
          <c:max val="2500"/>
          <c:min val="1000"/>
        </c:scaling>
        <c:axPos val="r"/>
        <c:title>
          <c:tx>
            <c:rich>
              <a:bodyPr rot="5400000" vert="horz"/>
              <a:lstStyle/>
              <a:p>
                <a:pPr algn="ctr"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/>
                  <a:t>Cond (uS/cm)</a:t>
                </a:r>
              </a:p>
            </c:rich>
          </c:tx>
          <c:layout/>
          <c:spPr>
            <a:noFill/>
            <a:ln w="25400">
              <a:noFill/>
            </a:ln>
          </c:spPr>
        </c:title>
        <c:numFmt formatCode="0" sourceLinked="1"/>
        <c:tickLblPos val="nextTo"/>
        <c:spPr>
          <a:ln>
            <a:solidFill>
              <a:srgbClr val="000000"/>
            </a:solidFill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652928"/>
        <c:crosses val="max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6"/>
          <c:order val="0"/>
          <c:spPr>
            <a:ln>
              <a:noFill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'MiniSipper-All-Sample.dat'!$G$5:$G$400</c:f>
              <c:numCache>
                <c:formatCode>m/d/yy\ h:mm;@</c:formatCode>
                <c:ptCount val="396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5">
                  <c:v>40372.75</c:v>
                </c:pt>
                <c:pt idx="106">
                  <c:v>40372.25</c:v>
                </c:pt>
                <c:pt idx="107">
                  <c:v>40371.75</c:v>
                </c:pt>
                <c:pt idx="108">
                  <c:v>40371.25</c:v>
                </c:pt>
                <c:pt idx="109">
                  <c:v>40370.75</c:v>
                </c:pt>
                <c:pt idx="110">
                  <c:v>40370.25</c:v>
                </c:pt>
                <c:pt idx="111">
                  <c:v>40369.75</c:v>
                </c:pt>
                <c:pt idx="112">
                  <c:v>40369.25</c:v>
                </c:pt>
                <c:pt idx="113">
                  <c:v>40368.75</c:v>
                </c:pt>
                <c:pt idx="114">
                  <c:v>40368.25</c:v>
                </c:pt>
                <c:pt idx="115">
                  <c:v>40367.75</c:v>
                </c:pt>
                <c:pt idx="116">
                  <c:v>40367.25</c:v>
                </c:pt>
                <c:pt idx="117">
                  <c:v>40366.75</c:v>
                </c:pt>
                <c:pt idx="118">
                  <c:v>40366.25</c:v>
                </c:pt>
                <c:pt idx="119">
                  <c:v>40365.75</c:v>
                </c:pt>
                <c:pt idx="120">
                  <c:v>40365.25</c:v>
                </c:pt>
                <c:pt idx="121">
                  <c:v>40364.75</c:v>
                </c:pt>
                <c:pt idx="122">
                  <c:v>40364.25</c:v>
                </c:pt>
                <c:pt idx="123">
                  <c:v>40363.75</c:v>
                </c:pt>
                <c:pt idx="124">
                  <c:v>40363.25</c:v>
                </c:pt>
                <c:pt idx="125">
                  <c:v>40362.75</c:v>
                </c:pt>
                <c:pt idx="126">
                  <c:v>40362.25</c:v>
                </c:pt>
                <c:pt idx="127">
                  <c:v>40361.75</c:v>
                </c:pt>
                <c:pt idx="128">
                  <c:v>40361.25</c:v>
                </c:pt>
                <c:pt idx="129">
                  <c:v>40360.75</c:v>
                </c:pt>
                <c:pt idx="130">
                  <c:v>40360.25</c:v>
                </c:pt>
                <c:pt idx="131">
                  <c:v>40359.75</c:v>
                </c:pt>
                <c:pt idx="132">
                  <c:v>40359.25</c:v>
                </c:pt>
                <c:pt idx="133">
                  <c:v>40358.75</c:v>
                </c:pt>
                <c:pt idx="134">
                  <c:v>40358.25</c:v>
                </c:pt>
                <c:pt idx="135">
                  <c:v>40357.75</c:v>
                </c:pt>
                <c:pt idx="136">
                  <c:v>40357.25</c:v>
                </c:pt>
                <c:pt idx="137">
                  <c:v>40356.75</c:v>
                </c:pt>
                <c:pt idx="138">
                  <c:v>40356.25</c:v>
                </c:pt>
                <c:pt idx="139">
                  <c:v>40355.75</c:v>
                </c:pt>
                <c:pt idx="140">
                  <c:v>40355.25</c:v>
                </c:pt>
                <c:pt idx="141">
                  <c:v>40354.75</c:v>
                </c:pt>
                <c:pt idx="142">
                  <c:v>40354.25</c:v>
                </c:pt>
                <c:pt idx="143">
                  <c:v>40353.75</c:v>
                </c:pt>
                <c:pt idx="144">
                  <c:v>40353.25</c:v>
                </c:pt>
                <c:pt idx="145">
                  <c:v>40352.75</c:v>
                </c:pt>
                <c:pt idx="146">
                  <c:v>40352.25</c:v>
                </c:pt>
                <c:pt idx="149">
                  <c:v>40417.583333333336</c:v>
                </c:pt>
                <c:pt idx="150">
                  <c:v>40410.138888888891</c:v>
                </c:pt>
                <c:pt idx="151">
                  <c:v>40402.694444444453</c:v>
                </c:pt>
                <c:pt idx="152">
                  <c:v>40395.250000000015</c:v>
                </c:pt>
                <c:pt idx="153">
                  <c:v>40387.805555555591</c:v>
                </c:pt>
                <c:pt idx="154">
                  <c:v>40380.361111111124</c:v>
                </c:pt>
                <c:pt idx="157">
                  <c:v>40459.583333333336</c:v>
                </c:pt>
                <c:pt idx="158">
                  <c:v>40458.916666666664</c:v>
                </c:pt>
                <c:pt idx="159">
                  <c:v>40458.25</c:v>
                </c:pt>
                <c:pt idx="160">
                  <c:v>40457.583333333336</c:v>
                </c:pt>
                <c:pt idx="161">
                  <c:v>40456.916666666664</c:v>
                </c:pt>
                <c:pt idx="162">
                  <c:v>40456.25</c:v>
                </c:pt>
                <c:pt idx="163">
                  <c:v>40455.583333333336</c:v>
                </c:pt>
                <c:pt idx="164">
                  <c:v>40454.916666666664</c:v>
                </c:pt>
                <c:pt idx="165">
                  <c:v>40454.25</c:v>
                </c:pt>
                <c:pt idx="166">
                  <c:v>40453.583333333336</c:v>
                </c:pt>
                <c:pt idx="167">
                  <c:v>40452.916666666664</c:v>
                </c:pt>
                <c:pt idx="168">
                  <c:v>40452.25</c:v>
                </c:pt>
                <c:pt idx="169">
                  <c:v>40451.583333333336</c:v>
                </c:pt>
                <c:pt idx="170">
                  <c:v>40450.916666666664</c:v>
                </c:pt>
                <c:pt idx="171">
                  <c:v>40450.25</c:v>
                </c:pt>
                <c:pt idx="172">
                  <c:v>40449.583333333336</c:v>
                </c:pt>
                <c:pt idx="173">
                  <c:v>40448.916666666664</c:v>
                </c:pt>
                <c:pt idx="174">
                  <c:v>40448.25</c:v>
                </c:pt>
                <c:pt idx="175">
                  <c:v>40447.583333333336</c:v>
                </c:pt>
                <c:pt idx="176">
                  <c:v>40446.916666666664</c:v>
                </c:pt>
                <c:pt idx="177">
                  <c:v>40446.25</c:v>
                </c:pt>
                <c:pt idx="178">
                  <c:v>40445.583333333336</c:v>
                </c:pt>
                <c:pt idx="179">
                  <c:v>40444.916666666664</c:v>
                </c:pt>
                <c:pt idx="180">
                  <c:v>40444.25</c:v>
                </c:pt>
                <c:pt idx="181">
                  <c:v>40443.583333333336</c:v>
                </c:pt>
                <c:pt idx="182">
                  <c:v>40442.916666666664</c:v>
                </c:pt>
                <c:pt idx="183">
                  <c:v>40442.25</c:v>
                </c:pt>
                <c:pt idx="184">
                  <c:v>40441.583333333336</c:v>
                </c:pt>
                <c:pt idx="185">
                  <c:v>40440.916666666664</c:v>
                </c:pt>
                <c:pt idx="186">
                  <c:v>40440.25</c:v>
                </c:pt>
                <c:pt idx="187">
                  <c:v>40439.583333333336</c:v>
                </c:pt>
                <c:pt idx="188">
                  <c:v>40438.916666666664</c:v>
                </c:pt>
                <c:pt idx="189">
                  <c:v>40438.25</c:v>
                </c:pt>
                <c:pt idx="190">
                  <c:v>40437.583333333336</c:v>
                </c:pt>
                <c:pt idx="191">
                  <c:v>40436.916666666664</c:v>
                </c:pt>
                <c:pt idx="192">
                  <c:v>40436.25</c:v>
                </c:pt>
                <c:pt idx="195">
                  <c:v>40700.502083333326</c:v>
                </c:pt>
                <c:pt idx="196">
                  <c:v>40700.168749999997</c:v>
                </c:pt>
                <c:pt idx="197">
                  <c:v>40699.835416666654</c:v>
                </c:pt>
                <c:pt idx="198">
                  <c:v>40699.502083333326</c:v>
                </c:pt>
                <c:pt idx="199">
                  <c:v>40699.168749999997</c:v>
                </c:pt>
                <c:pt idx="200">
                  <c:v>40698.835416666654</c:v>
                </c:pt>
                <c:pt idx="201">
                  <c:v>40698.502083333326</c:v>
                </c:pt>
                <c:pt idx="202">
                  <c:v>40698.168749999997</c:v>
                </c:pt>
                <c:pt idx="203">
                  <c:v>40697.835416666654</c:v>
                </c:pt>
                <c:pt idx="204">
                  <c:v>40697.502083333326</c:v>
                </c:pt>
                <c:pt idx="205">
                  <c:v>40697.168749999997</c:v>
                </c:pt>
                <c:pt idx="206">
                  <c:v>40696.835416666654</c:v>
                </c:pt>
                <c:pt idx="207">
                  <c:v>40696.502083333326</c:v>
                </c:pt>
                <c:pt idx="208">
                  <c:v>40696.168749999997</c:v>
                </c:pt>
                <c:pt idx="209">
                  <c:v>40695.835416666654</c:v>
                </c:pt>
                <c:pt idx="210">
                  <c:v>40695.502083333326</c:v>
                </c:pt>
                <c:pt idx="211">
                  <c:v>40695.168749999997</c:v>
                </c:pt>
                <c:pt idx="212">
                  <c:v>40694.835416666654</c:v>
                </c:pt>
                <c:pt idx="213">
                  <c:v>40694.502083333326</c:v>
                </c:pt>
                <c:pt idx="214">
                  <c:v>40694.168749999997</c:v>
                </c:pt>
                <c:pt idx="215">
                  <c:v>40693.835416666654</c:v>
                </c:pt>
                <c:pt idx="216">
                  <c:v>40693.502083333326</c:v>
                </c:pt>
                <c:pt idx="217">
                  <c:v>40693.168749999997</c:v>
                </c:pt>
                <c:pt idx="218">
                  <c:v>40692.835416666654</c:v>
                </c:pt>
                <c:pt idx="219">
                  <c:v>40692.502083333326</c:v>
                </c:pt>
                <c:pt idx="220">
                  <c:v>40692.168749999997</c:v>
                </c:pt>
                <c:pt idx="221">
                  <c:v>40691.835416666654</c:v>
                </c:pt>
                <c:pt idx="222">
                  <c:v>40691.502083333326</c:v>
                </c:pt>
                <c:pt idx="223">
                  <c:v>40691.168749999997</c:v>
                </c:pt>
                <c:pt idx="224">
                  <c:v>40690.835416666654</c:v>
                </c:pt>
                <c:pt idx="225">
                  <c:v>40690.502083333326</c:v>
                </c:pt>
                <c:pt idx="226">
                  <c:v>40690.168749999997</c:v>
                </c:pt>
                <c:pt idx="227">
                  <c:v>40689.835416666654</c:v>
                </c:pt>
                <c:pt idx="228">
                  <c:v>40689.502083333326</c:v>
                </c:pt>
                <c:pt idx="229">
                  <c:v>40689.168749999997</c:v>
                </c:pt>
                <c:pt idx="230">
                  <c:v>40688.835416666654</c:v>
                </c:pt>
                <c:pt idx="231">
                  <c:v>40688.502083333326</c:v>
                </c:pt>
                <c:pt idx="232">
                  <c:v>40688.168749999997</c:v>
                </c:pt>
                <c:pt idx="233">
                  <c:v>40687.835416666654</c:v>
                </c:pt>
                <c:pt idx="234">
                  <c:v>40687.502083333326</c:v>
                </c:pt>
                <c:pt idx="235">
                  <c:v>40687.168749999997</c:v>
                </c:pt>
                <c:pt idx="236">
                  <c:v>40686.835416666654</c:v>
                </c:pt>
                <c:pt idx="237">
                  <c:v>40686.502083333326</c:v>
                </c:pt>
                <c:pt idx="238">
                  <c:v>40686.168749999997</c:v>
                </c:pt>
                <c:pt idx="239">
                  <c:v>40685.835416666654</c:v>
                </c:pt>
                <c:pt idx="240">
                  <c:v>40685.502083333326</c:v>
                </c:pt>
                <c:pt idx="241">
                  <c:v>40685.168749999997</c:v>
                </c:pt>
                <c:pt idx="242">
                  <c:v>40684.835416666654</c:v>
                </c:pt>
                <c:pt idx="243">
                  <c:v>40684.502083333326</c:v>
                </c:pt>
                <c:pt idx="244">
                  <c:v>40684.168749999997</c:v>
                </c:pt>
                <c:pt idx="245">
                  <c:v>40683.835416666654</c:v>
                </c:pt>
                <c:pt idx="246">
                  <c:v>40683.502083333326</c:v>
                </c:pt>
                <c:pt idx="247">
                  <c:v>40683.168749999997</c:v>
                </c:pt>
                <c:pt idx="248">
                  <c:v>40682.835416666654</c:v>
                </c:pt>
                <c:pt idx="249">
                  <c:v>40682.502083333326</c:v>
                </c:pt>
                <c:pt idx="250">
                  <c:v>40682.168749999997</c:v>
                </c:pt>
                <c:pt idx="251">
                  <c:v>40681.835416666654</c:v>
                </c:pt>
                <c:pt idx="252">
                  <c:v>40681.502083333326</c:v>
                </c:pt>
                <c:pt idx="253">
                  <c:v>40681.168749999997</c:v>
                </c:pt>
                <c:pt idx="254">
                  <c:v>40680.835416666654</c:v>
                </c:pt>
                <c:pt idx="255">
                  <c:v>40680.502083333326</c:v>
                </c:pt>
                <c:pt idx="256">
                  <c:v>40680.168749999997</c:v>
                </c:pt>
                <c:pt idx="257">
                  <c:v>40679.835416666654</c:v>
                </c:pt>
                <c:pt idx="258">
                  <c:v>40679.502083333326</c:v>
                </c:pt>
                <c:pt idx="259">
                  <c:v>40679.168749999997</c:v>
                </c:pt>
                <c:pt idx="260">
                  <c:v>40678.835416666654</c:v>
                </c:pt>
                <c:pt idx="261">
                  <c:v>40678.502083333326</c:v>
                </c:pt>
                <c:pt idx="262">
                  <c:v>40678.168749999997</c:v>
                </c:pt>
                <c:pt idx="263">
                  <c:v>40677.835416666654</c:v>
                </c:pt>
                <c:pt idx="264">
                  <c:v>40677.502083333326</c:v>
                </c:pt>
                <c:pt idx="265">
                  <c:v>40677.168749999997</c:v>
                </c:pt>
                <c:pt idx="266">
                  <c:v>40676.835416666654</c:v>
                </c:pt>
                <c:pt idx="267">
                  <c:v>40676.502083333326</c:v>
                </c:pt>
                <c:pt idx="268">
                  <c:v>40676.168749999997</c:v>
                </c:pt>
                <c:pt idx="269">
                  <c:v>40675.835416666654</c:v>
                </c:pt>
                <c:pt idx="270">
                  <c:v>40675.502083333326</c:v>
                </c:pt>
                <c:pt idx="271">
                  <c:v>40675.168749999997</c:v>
                </c:pt>
                <c:pt idx="272">
                  <c:v>40674.835416666654</c:v>
                </c:pt>
                <c:pt idx="273">
                  <c:v>40674.502083333326</c:v>
                </c:pt>
                <c:pt idx="274">
                  <c:v>40674.168749999997</c:v>
                </c:pt>
                <c:pt idx="275">
                  <c:v>40673.835416666654</c:v>
                </c:pt>
                <c:pt idx="276">
                  <c:v>40673.502083333326</c:v>
                </c:pt>
                <c:pt idx="277">
                  <c:v>40673.168749999997</c:v>
                </c:pt>
                <c:pt idx="278">
                  <c:v>40672.835416666654</c:v>
                </c:pt>
                <c:pt idx="279">
                  <c:v>40672.502083333326</c:v>
                </c:pt>
                <c:pt idx="280">
                  <c:v>40672.168749999997</c:v>
                </c:pt>
                <c:pt idx="281">
                  <c:v>40671.835416666654</c:v>
                </c:pt>
                <c:pt idx="282">
                  <c:v>40671.502083333326</c:v>
                </c:pt>
                <c:pt idx="283">
                  <c:v>40671.168749999997</c:v>
                </c:pt>
                <c:pt idx="284">
                  <c:v>40670.835416666654</c:v>
                </c:pt>
                <c:pt idx="285">
                  <c:v>40670.502083333326</c:v>
                </c:pt>
                <c:pt idx="286">
                  <c:v>40670.168749999997</c:v>
                </c:pt>
                <c:pt idx="287">
                  <c:v>40669.835416666654</c:v>
                </c:pt>
                <c:pt idx="288">
                  <c:v>40669.502083333326</c:v>
                </c:pt>
                <c:pt idx="289">
                  <c:v>40669.168749999997</c:v>
                </c:pt>
                <c:pt idx="290">
                  <c:v>40668.835416666654</c:v>
                </c:pt>
                <c:pt idx="291">
                  <c:v>40668.502083333326</c:v>
                </c:pt>
                <c:pt idx="292">
                  <c:v>40668.168749999997</c:v>
                </c:pt>
                <c:pt idx="293">
                  <c:v>40667.835416666654</c:v>
                </c:pt>
                <c:pt idx="294">
                  <c:v>40667.502083333326</c:v>
                </c:pt>
                <c:pt idx="295">
                  <c:v>40667.168749999997</c:v>
                </c:pt>
                <c:pt idx="296">
                  <c:v>40666.835416666654</c:v>
                </c:pt>
                <c:pt idx="297">
                  <c:v>40666.502083333326</c:v>
                </c:pt>
                <c:pt idx="298">
                  <c:v>40666.168749999997</c:v>
                </c:pt>
                <c:pt idx="299">
                  <c:v>40665.835416666654</c:v>
                </c:pt>
                <c:pt idx="300">
                  <c:v>40665.502083333326</c:v>
                </c:pt>
                <c:pt idx="301">
                  <c:v>40665.168749999997</c:v>
                </c:pt>
                <c:pt idx="302">
                  <c:v>40664.835416666654</c:v>
                </c:pt>
                <c:pt idx="303">
                  <c:v>40664.502083333326</c:v>
                </c:pt>
                <c:pt idx="304">
                  <c:v>40664.168749999997</c:v>
                </c:pt>
                <c:pt idx="305">
                  <c:v>40663.835416666654</c:v>
                </c:pt>
                <c:pt idx="306">
                  <c:v>40663.502083333326</c:v>
                </c:pt>
                <c:pt idx="307">
                  <c:v>40663.168749999997</c:v>
                </c:pt>
                <c:pt idx="308">
                  <c:v>40662.835416666654</c:v>
                </c:pt>
                <c:pt idx="309">
                  <c:v>40662.502083333326</c:v>
                </c:pt>
                <c:pt idx="310">
                  <c:v>40662.168749999997</c:v>
                </c:pt>
                <c:pt idx="311">
                  <c:v>40661.835416666654</c:v>
                </c:pt>
                <c:pt idx="312">
                  <c:v>40661.502083333326</c:v>
                </c:pt>
                <c:pt idx="313">
                  <c:v>40661.168749999997</c:v>
                </c:pt>
                <c:pt idx="314">
                  <c:v>40660.835416666654</c:v>
                </c:pt>
                <c:pt idx="315">
                  <c:v>40660.502083333326</c:v>
                </c:pt>
                <c:pt idx="316">
                  <c:v>40660.168749999997</c:v>
                </c:pt>
                <c:pt idx="317">
                  <c:v>40659.835416666654</c:v>
                </c:pt>
                <c:pt idx="318">
                  <c:v>40659.502083333326</c:v>
                </c:pt>
                <c:pt idx="319">
                  <c:v>40659.168749999997</c:v>
                </c:pt>
                <c:pt idx="320">
                  <c:v>40658.835416666654</c:v>
                </c:pt>
                <c:pt idx="321">
                  <c:v>40658.502083333326</c:v>
                </c:pt>
                <c:pt idx="322">
                  <c:v>40658.168749999997</c:v>
                </c:pt>
                <c:pt idx="323">
                  <c:v>40657.835416666654</c:v>
                </c:pt>
                <c:pt idx="324">
                  <c:v>40657.502083333326</c:v>
                </c:pt>
                <c:pt idx="325">
                  <c:v>40657.168749999997</c:v>
                </c:pt>
                <c:pt idx="326">
                  <c:v>40656.835416666654</c:v>
                </c:pt>
                <c:pt idx="327">
                  <c:v>40656.502083333326</c:v>
                </c:pt>
                <c:pt idx="328">
                  <c:v>40656.168749999997</c:v>
                </c:pt>
                <c:pt idx="329">
                  <c:v>40655.835416666654</c:v>
                </c:pt>
                <c:pt idx="330">
                  <c:v>40655.502083333326</c:v>
                </c:pt>
                <c:pt idx="331">
                  <c:v>40655.168749999997</c:v>
                </c:pt>
                <c:pt idx="332">
                  <c:v>40654.835416666654</c:v>
                </c:pt>
                <c:pt idx="333">
                  <c:v>40654.502083333326</c:v>
                </c:pt>
                <c:pt idx="334">
                  <c:v>40654.168749999997</c:v>
                </c:pt>
                <c:pt idx="335">
                  <c:v>40653.835416666654</c:v>
                </c:pt>
                <c:pt idx="336">
                  <c:v>40653.502083333326</c:v>
                </c:pt>
                <c:pt idx="337">
                  <c:v>40653.168749999997</c:v>
                </c:pt>
                <c:pt idx="338">
                  <c:v>40652.835416666654</c:v>
                </c:pt>
                <c:pt idx="339">
                  <c:v>40652.502083333326</c:v>
                </c:pt>
                <c:pt idx="340">
                  <c:v>40652.168749999997</c:v>
                </c:pt>
                <c:pt idx="341">
                  <c:v>40651.835416666654</c:v>
                </c:pt>
                <c:pt idx="342">
                  <c:v>40651.502083333326</c:v>
                </c:pt>
                <c:pt idx="343">
                  <c:v>40651.168749999997</c:v>
                </c:pt>
                <c:pt idx="344">
                  <c:v>40650.835416666654</c:v>
                </c:pt>
                <c:pt idx="345">
                  <c:v>40650.502083333326</c:v>
                </c:pt>
                <c:pt idx="346">
                  <c:v>40650.168749999997</c:v>
                </c:pt>
                <c:pt idx="347">
                  <c:v>40649.835416666654</c:v>
                </c:pt>
                <c:pt idx="348">
                  <c:v>40649.502083333326</c:v>
                </c:pt>
                <c:pt idx="349">
                  <c:v>40649.168749999997</c:v>
                </c:pt>
                <c:pt idx="350">
                  <c:v>40648.835416666654</c:v>
                </c:pt>
                <c:pt idx="351">
                  <c:v>40648.502083333326</c:v>
                </c:pt>
                <c:pt idx="352">
                  <c:v>40648.168749999997</c:v>
                </c:pt>
                <c:pt idx="353">
                  <c:v>40647.835416666654</c:v>
                </c:pt>
                <c:pt idx="354">
                  <c:v>40647.502083333326</c:v>
                </c:pt>
                <c:pt idx="355">
                  <c:v>40647.168749999997</c:v>
                </c:pt>
                <c:pt idx="356">
                  <c:v>40646.835416666654</c:v>
                </c:pt>
                <c:pt idx="357">
                  <c:v>40646.502083333326</c:v>
                </c:pt>
                <c:pt idx="358">
                  <c:v>40646.168749999997</c:v>
                </c:pt>
                <c:pt idx="359">
                  <c:v>40645.835416666654</c:v>
                </c:pt>
                <c:pt idx="360">
                  <c:v>40645.502083333326</c:v>
                </c:pt>
                <c:pt idx="361">
                  <c:v>40645.168749999997</c:v>
                </c:pt>
                <c:pt idx="362">
                  <c:v>40644.835416666654</c:v>
                </c:pt>
                <c:pt idx="363">
                  <c:v>40644.502083333326</c:v>
                </c:pt>
                <c:pt idx="364">
                  <c:v>40644.168749999997</c:v>
                </c:pt>
                <c:pt idx="365">
                  <c:v>40643.835416666654</c:v>
                </c:pt>
                <c:pt idx="366">
                  <c:v>40643.502083333326</c:v>
                </c:pt>
                <c:pt idx="367">
                  <c:v>40643.168749999997</c:v>
                </c:pt>
                <c:pt idx="368">
                  <c:v>40642.835416666654</c:v>
                </c:pt>
                <c:pt idx="369">
                  <c:v>40642.502083333326</c:v>
                </c:pt>
                <c:pt idx="370">
                  <c:v>40642.168749999997</c:v>
                </c:pt>
                <c:pt idx="371">
                  <c:v>40641.835416666654</c:v>
                </c:pt>
                <c:pt idx="372">
                  <c:v>40641.502083333326</c:v>
                </c:pt>
                <c:pt idx="373">
                  <c:v>40641.168749999997</c:v>
                </c:pt>
                <c:pt idx="374">
                  <c:v>40640.835416666654</c:v>
                </c:pt>
                <c:pt idx="375">
                  <c:v>40640.502083333326</c:v>
                </c:pt>
                <c:pt idx="376">
                  <c:v>40640.168749999997</c:v>
                </c:pt>
                <c:pt idx="377">
                  <c:v>40639.168749999997</c:v>
                </c:pt>
                <c:pt idx="378">
                  <c:v>40638.835416666654</c:v>
                </c:pt>
                <c:pt idx="379">
                  <c:v>40631.835416666654</c:v>
                </c:pt>
                <c:pt idx="380">
                  <c:v>40624.835416666654</c:v>
                </c:pt>
                <c:pt idx="381">
                  <c:v>40617.835416666654</c:v>
                </c:pt>
                <c:pt idx="382">
                  <c:v>40610.835416666654</c:v>
                </c:pt>
                <c:pt idx="383">
                  <c:v>40603.835416666654</c:v>
                </c:pt>
                <c:pt idx="384">
                  <c:v>40596.835416666654</c:v>
                </c:pt>
                <c:pt idx="385">
                  <c:v>40589.835416666654</c:v>
                </c:pt>
                <c:pt idx="386">
                  <c:v>40582.835416666654</c:v>
                </c:pt>
                <c:pt idx="387">
                  <c:v>40575.835416666654</c:v>
                </c:pt>
                <c:pt idx="388">
                  <c:v>40568.835416666654</c:v>
                </c:pt>
                <c:pt idx="389">
                  <c:v>40561.835416666654</c:v>
                </c:pt>
                <c:pt idx="390">
                  <c:v>40554.835416666654</c:v>
                </c:pt>
                <c:pt idx="391">
                  <c:v>40547.835416666654</c:v>
                </c:pt>
                <c:pt idx="392">
                  <c:v>40540.835416666654</c:v>
                </c:pt>
                <c:pt idx="393">
                  <c:v>40533.835416666654</c:v>
                </c:pt>
                <c:pt idx="394">
                  <c:v>40526.835416666654</c:v>
                </c:pt>
                <c:pt idx="395">
                  <c:v>40519.835416666654</c:v>
                </c:pt>
              </c:numCache>
            </c:numRef>
          </c:xVal>
          <c:yVal>
            <c:numRef>
              <c:f>'MiniSipper-All-Sample.dat'!$AG$5:$AG$400</c:f>
              <c:numCache>
                <c:formatCode>0.0</c:formatCode>
                <c:ptCount val="396"/>
                <c:pt idx="0">
                  <c:v>7134.1620000000021</c:v>
                </c:pt>
                <c:pt idx="1">
                  <c:v>6895.2089999999998</c:v>
                </c:pt>
                <c:pt idx="2">
                  <c:v>6023.6270000000004</c:v>
                </c:pt>
                <c:pt idx="3">
                  <c:v>5313.9250000000002</c:v>
                </c:pt>
                <c:pt idx="4">
                  <c:v>4141.5260000000017</c:v>
                </c:pt>
                <c:pt idx="5">
                  <c:v>3737.1179999999999</c:v>
                </c:pt>
                <c:pt idx="6">
                  <c:v>4493.6650000000018</c:v>
                </c:pt>
                <c:pt idx="7">
                  <c:v>5940.9139999999998</c:v>
                </c:pt>
                <c:pt idx="8">
                  <c:v>6498.2650000000003</c:v>
                </c:pt>
                <c:pt idx="9">
                  <c:v>6859.9679999999998</c:v>
                </c:pt>
                <c:pt idx="10">
                  <c:v>7311.1590000000015</c:v>
                </c:pt>
                <c:pt idx="11">
                  <c:v>8392.0649999999951</c:v>
                </c:pt>
                <c:pt idx="12">
                  <c:v>7897.4869999999992</c:v>
                </c:pt>
                <c:pt idx="13">
                  <c:v>8017.0140000000001</c:v>
                </c:pt>
                <c:pt idx="14">
                  <c:v>8113.8490000000002</c:v>
                </c:pt>
                <c:pt idx="15">
                  <c:v>8406.7410000000036</c:v>
                </c:pt>
                <c:pt idx="16">
                  <c:v>8737.5779999999922</c:v>
                </c:pt>
                <c:pt idx="17">
                  <c:v>8986.5450000000001</c:v>
                </c:pt>
                <c:pt idx="18">
                  <c:v>9007.7300000000032</c:v>
                </c:pt>
                <c:pt idx="19">
                  <c:v>9213.3619999999919</c:v>
                </c:pt>
                <c:pt idx="20">
                  <c:v>9135.91</c:v>
                </c:pt>
                <c:pt idx="21">
                  <c:v>9565.5400000000009</c:v>
                </c:pt>
                <c:pt idx="22">
                  <c:v>9519.6710000000003</c:v>
                </c:pt>
                <c:pt idx="23">
                  <c:v>9155.6970000000001</c:v>
                </c:pt>
                <c:pt idx="24">
                  <c:v>9190.3529999999919</c:v>
                </c:pt>
                <c:pt idx="25">
                  <c:v>9067.4449999999961</c:v>
                </c:pt>
                <c:pt idx="26">
                  <c:v>8634.1460000000006</c:v>
                </c:pt>
                <c:pt idx="27">
                  <c:v>8425.277</c:v>
                </c:pt>
                <c:pt idx="28">
                  <c:v>8250.3619999999919</c:v>
                </c:pt>
                <c:pt idx="29">
                  <c:v>8439.58</c:v>
                </c:pt>
                <c:pt idx="30">
                  <c:v>8769.0190000000002</c:v>
                </c:pt>
                <c:pt idx="31">
                  <c:v>9393.9130000000005</c:v>
                </c:pt>
                <c:pt idx="32">
                  <c:v>9633.0669999999918</c:v>
                </c:pt>
                <c:pt idx="33">
                  <c:v>10266.252</c:v>
                </c:pt>
                <c:pt idx="34">
                  <c:v>10273.241000000004</c:v>
                </c:pt>
                <c:pt idx="35">
                  <c:v>10519.162</c:v>
                </c:pt>
                <c:pt idx="36">
                  <c:v>10687.2</c:v>
                </c:pt>
                <c:pt idx="37">
                  <c:v>10850.062</c:v>
                </c:pt>
                <c:pt idx="38">
                  <c:v>10938.76</c:v>
                </c:pt>
                <c:pt idx="39">
                  <c:v>10946.358999999995</c:v>
                </c:pt>
                <c:pt idx="40">
                  <c:v>10796.135</c:v>
                </c:pt>
                <c:pt idx="41">
                  <c:v>10987.245999999996</c:v>
                </c:pt>
                <c:pt idx="42">
                  <c:v>10868.55</c:v>
                </c:pt>
                <c:pt idx="43">
                  <c:v>10796.184999999996</c:v>
                </c:pt>
                <c:pt idx="44">
                  <c:v>11016.486000000001</c:v>
                </c:pt>
                <c:pt idx="45">
                  <c:v>10823.88</c:v>
                </c:pt>
                <c:pt idx="46">
                  <c:v>10746.659</c:v>
                </c:pt>
                <c:pt idx="47">
                  <c:v>10936.759</c:v>
                </c:pt>
                <c:pt idx="48">
                  <c:v>10664.725</c:v>
                </c:pt>
                <c:pt idx="49">
                  <c:v>11076.449000000002</c:v>
                </c:pt>
                <c:pt idx="50">
                  <c:v>11051.338</c:v>
                </c:pt>
                <c:pt idx="51">
                  <c:v>10919.955999999993</c:v>
                </c:pt>
                <c:pt idx="52">
                  <c:v>10817.723000000004</c:v>
                </c:pt>
                <c:pt idx="53">
                  <c:v>10795.269</c:v>
                </c:pt>
                <c:pt idx="54">
                  <c:v>10928.816000000001</c:v>
                </c:pt>
                <c:pt idx="55">
                  <c:v>10784.663</c:v>
                </c:pt>
                <c:pt idx="56">
                  <c:v>10921.468000000001</c:v>
                </c:pt>
                <c:pt idx="57">
                  <c:v>10927.589</c:v>
                </c:pt>
                <c:pt idx="58">
                  <c:v>11234.981</c:v>
                </c:pt>
                <c:pt idx="59">
                  <c:v>11309.874999999995</c:v>
                </c:pt>
                <c:pt idx="60">
                  <c:v>10541.349</c:v>
                </c:pt>
                <c:pt idx="61">
                  <c:v>10465.344999999996</c:v>
                </c:pt>
                <c:pt idx="62">
                  <c:v>10489.643000000004</c:v>
                </c:pt>
                <c:pt idx="63">
                  <c:v>10418.159</c:v>
                </c:pt>
                <c:pt idx="64">
                  <c:v>10284.553</c:v>
                </c:pt>
                <c:pt idx="65">
                  <c:v>10541.257</c:v>
                </c:pt>
                <c:pt idx="66">
                  <c:v>10457.191999999995</c:v>
                </c:pt>
                <c:pt idx="67">
                  <c:v>10460.945</c:v>
                </c:pt>
                <c:pt idx="68">
                  <c:v>10519.891</c:v>
                </c:pt>
                <c:pt idx="69">
                  <c:v>10751.541999999996</c:v>
                </c:pt>
                <c:pt idx="70">
                  <c:v>10567.450999999992</c:v>
                </c:pt>
                <c:pt idx="71">
                  <c:v>10525.008</c:v>
                </c:pt>
                <c:pt idx="72">
                  <c:v>10742.186</c:v>
                </c:pt>
                <c:pt idx="73">
                  <c:v>10573.094999999996</c:v>
                </c:pt>
                <c:pt idx="74">
                  <c:v>10760.191999999995</c:v>
                </c:pt>
                <c:pt idx="75">
                  <c:v>10446.93</c:v>
                </c:pt>
                <c:pt idx="76">
                  <c:v>10707.748000000003</c:v>
                </c:pt>
                <c:pt idx="77">
                  <c:v>10821.29</c:v>
                </c:pt>
                <c:pt idx="78">
                  <c:v>10553.834999999995</c:v>
                </c:pt>
                <c:pt idx="79">
                  <c:v>10734.353999999992</c:v>
                </c:pt>
                <c:pt idx="80">
                  <c:v>10695.937</c:v>
                </c:pt>
                <c:pt idx="81">
                  <c:v>10668.825999999992</c:v>
                </c:pt>
                <c:pt idx="82">
                  <c:v>10932.429</c:v>
                </c:pt>
                <c:pt idx="83">
                  <c:v>10478.759</c:v>
                </c:pt>
                <c:pt idx="84">
                  <c:v>10835.044000000004</c:v>
                </c:pt>
                <c:pt idx="85">
                  <c:v>11176.19</c:v>
                </c:pt>
                <c:pt idx="86">
                  <c:v>10977.222000000003</c:v>
                </c:pt>
                <c:pt idx="87">
                  <c:v>11053.334000000004</c:v>
                </c:pt>
                <c:pt idx="88">
                  <c:v>10813.231000000003</c:v>
                </c:pt>
                <c:pt idx="89">
                  <c:v>10733.236999999996</c:v>
                </c:pt>
                <c:pt idx="90">
                  <c:v>11173.808999999992</c:v>
                </c:pt>
                <c:pt idx="91">
                  <c:v>11162.464999999995</c:v>
                </c:pt>
                <c:pt idx="92">
                  <c:v>11260.501</c:v>
                </c:pt>
                <c:pt idx="93">
                  <c:v>11039.012000000002</c:v>
                </c:pt>
                <c:pt idx="94">
                  <c:v>11151.332</c:v>
                </c:pt>
                <c:pt idx="95">
                  <c:v>11337.218999999996</c:v>
                </c:pt>
                <c:pt idx="96">
                  <c:v>11384.571</c:v>
                </c:pt>
                <c:pt idx="97">
                  <c:v>11122.205</c:v>
                </c:pt>
                <c:pt idx="98">
                  <c:v>10632.508</c:v>
                </c:pt>
                <c:pt idx="99">
                  <c:v>10740.054999999995</c:v>
                </c:pt>
                <c:pt idx="100">
                  <c:v>10181.633000000003</c:v>
                </c:pt>
                <c:pt idx="101">
                  <c:v>10116.277</c:v>
                </c:pt>
                <c:pt idx="102">
                  <c:v>9979.2729999999956</c:v>
                </c:pt>
                <c:pt idx="105">
                  <c:v>9867.49</c:v>
                </c:pt>
                <c:pt idx="106">
                  <c:v>10231.023999999996</c:v>
                </c:pt>
                <c:pt idx="107">
                  <c:v>10171.671</c:v>
                </c:pt>
                <c:pt idx="108">
                  <c:v>9962.0509999999922</c:v>
                </c:pt>
                <c:pt idx="109">
                  <c:v>10035.218000000004</c:v>
                </c:pt>
                <c:pt idx="110">
                  <c:v>9990.0390000000007</c:v>
                </c:pt>
                <c:pt idx="111">
                  <c:v>9965.8879999999954</c:v>
                </c:pt>
                <c:pt idx="112">
                  <c:v>9844.7530000000006</c:v>
                </c:pt>
                <c:pt idx="113">
                  <c:v>9855.6970000000001</c:v>
                </c:pt>
                <c:pt idx="114">
                  <c:v>9683.5069999999923</c:v>
                </c:pt>
                <c:pt idx="115">
                  <c:v>9788.8519999999953</c:v>
                </c:pt>
                <c:pt idx="116">
                  <c:v>9571.9130000000005</c:v>
                </c:pt>
                <c:pt idx="117">
                  <c:v>9518.98</c:v>
                </c:pt>
                <c:pt idx="118">
                  <c:v>9453.5519999999924</c:v>
                </c:pt>
                <c:pt idx="119">
                  <c:v>9446.5659999999934</c:v>
                </c:pt>
                <c:pt idx="120">
                  <c:v>9211.0749999999953</c:v>
                </c:pt>
                <c:pt idx="121">
                  <c:v>9558.4779999999919</c:v>
                </c:pt>
                <c:pt idx="122">
                  <c:v>9272.7260000000006</c:v>
                </c:pt>
                <c:pt idx="123">
                  <c:v>9325.058999999992</c:v>
                </c:pt>
                <c:pt idx="124">
                  <c:v>9159.9169999999922</c:v>
                </c:pt>
                <c:pt idx="125">
                  <c:v>9189.1049999999959</c:v>
                </c:pt>
                <c:pt idx="126">
                  <c:v>9197.66</c:v>
                </c:pt>
                <c:pt idx="127">
                  <c:v>9040.9579999999933</c:v>
                </c:pt>
                <c:pt idx="128">
                  <c:v>8830.0779999999922</c:v>
                </c:pt>
                <c:pt idx="129">
                  <c:v>8851.17</c:v>
                </c:pt>
                <c:pt idx="130">
                  <c:v>8764.2990000000009</c:v>
                </c:pt>
                <c:pt idx="131">
                  <c:v>8531.6260000000002</c:v>
                </c:pt>
                <c:pt idx="132">
                  <c:v>8452.2219999999961</c:v>
                </c:pt>
                <c:pt idx="133">
                  <c:v>8565.7420000000038</c:v>
                </c:pt>
                <c:pt idx="134">
                  <c:v>8441.9889999999923</c:v>
                </c:pt>
                <c:pt idx="135">
                  <c:v>8385.0300000000007</c:v>
                </c:pt>
                <c:pt idx="136">
                  <c:v>8394.1029999999955</c:v>
                </c:pt>
                <c:pt idx="137">
                  <c:v>8192.3769999999931</c:v>
                </c:pt>
                <c:pt idx="138">
                  <c:v>8183.6480000000001</c:v>
                </c:pt>
                <c:pt idx="139">
                  <c:v>8204.9599999999919</c:v>
                </c:pt>
                <c:pt idx="140">
                  <c:v>8005.6040000000003</c:v>
                </c:pt>
                <c:pt idx="141">
                  <c:v>7702.0790000000006</c:v>
                </c:pt>
                <c:pt idx="142">
                  <c:v>7764.0950000000003</c:v>
                </c:pt>
                <c:pt idx="143">
                  <c:v>7541.0430000000006</c:v>
                </c:pt>
                <c:pt idx="144">
                  <c:v>7486.6310000000003</c:v>
                </c:pt>
                <c:pt idx="145">
                  <c:v>7334.8610000000026</c:v>
                </c:pt>
                <c:pt idx="146">
                  <c:v>7115.1910000000025</c:v>
                </c:pt>
                <c:pt idx="149">
                  <c:v>10810.308999999992</c:v>
                </c:pt>
                <c:pt idx="150">
                  <c:v>10433.742000000004</c:v>
                </c:pt>
                <c:pt idx="151">
                  <c:v>10847.607</c:v>
                </c:pt>
                <c:pt idx="152">
                  <c:v>10906.527</c:v>
                </c:pt>
                <c:pt idx="153">
                  <c:v>10913.94</c:v>
                </c:pt>
                <c:pt idx="154">
                  <c:v>10608.367999999995</c:v>
                </c:pt>
                <c:pt idx="157">
                  <c:v>13886.581</c:v>
                </c:pt>
                <c:pt idx="158">
                  <c:v>11952.308999999992</c:v>
                </c:pt>
                <c:pt idx="159">
                  <c:v>11817.456999999995</c:v>
                </c:pt>
                <c:pt idx="160">
                  <c:v>11901.714000000004</c:v>
                </c:pt>
                <c:pt idx="161">
                  <c:v>13251.069</c:v>
                </c:pt>
                <c:pt idx="162">
                  <c:v>12269.93</c:v>
                </c:pt>
                <c:pt idx="163">
                  <c:v>11795.632000000003</c:v>
                </c:pt>
                <c:pt idx="164">
                  <c:v>12225.046</c:v>
                </c:pt>
                <c:pt idx="165">
                  <c:v>11968.742000000004</c:v>
                </c:pt>
                <c:pt idx="166">
                  <c:v>12791.963</c:v>
                </c:pt>
                <c:pt idx="167">
                  <c:v>13058.893</c:v>
                </c:pt>
                <c:pt idx="168">
                  <c:v>15850.123000000003</c:v>
                </c:pt>
                <c:pt idx="169">
                  <c:v>14275.257</c:v>
                </c:pt>
                <c:pt idx="170">
                  <c:v>12683.602000000004</c:v>
                </c:pt>
                <c:pt idx="171">
                  <c:v>12418.446</c:v>
                </c:pt>
                <c:pt idx="172">
                  <c:v>12457.741000000004</c:v>
                </c:pt>
                <c:pt idx="173">
                  <c:v>12168.140000000003</c:v>
                </c:pt>
                <c:pt idx="174">
                  <c:v>11810.51</c:v>
                </c:pt>
                <c:pt idx="175">
                  <c:v>11880.29</c:v>
                </c:pt>
                <c:pt idx="176">
                  <c:v>13063.425999999992</c:v>
                </c:pt>
                <c:pt idx="177">
                  <c:v>13064.477999999992</c:v>
                </c:pt>
                <c:pt idx="178">
                  <c:v>13644.788</c:v>
                </c:pt>
                <c:pt idx="179">
                  <c:v>13429.866999999993</c:v>
                </c:pt>
                <c:pt idx="180">
                  <c:v>13603.563</c:v>
                </c:pt>
                <c:pt idx="181">
                  <c:v>13491.138999999996</c:v>
                </c:pt>
                <c:pt idx="182">
                  <c:v>13373.869000000001</c:v>
                </c:pt>
                <c:pt idx="183">
                  <c:v>12210.723000000004</c:v>
                </c:pt>
                <c:pt idx="184">
                  <c:v>12416.022000000004</c:v>
                </c:pt>
                <c:pt idx="185">
                  <c:v>12373.155000000001</c:v>
                </c:pt>
                <c:pt idx="186">
                  <c:v>12374.984</c:v>
                </c:pt>
                <c:pt idx="187">
                  <c:v>12220.339</c:v>
                </c:pt>
                <c:pt idx="188">
                  <c:v>12153.358999999995</c:v>
                </c:pt>
                <c:pt idx="189">
                  <c:v>11883.279</c:v>
                </c:pt>
                <c:pt idx="190">
                  <c:v>11768.608</c:v>
                </c:pt>
                <c:pt idx="191">
                  <c:v>11835.575000000001</c:v>
                </c:pt>
                <c:pt idx="192">
                  <c:v>11940.802</c:v>
                </c:pt>
                <c:pt idx="195">
                  <c:v>9736.83</c:v>
                </c:pt>
                <c:pt idx="196">
                  <c:v>9385.640999999996</c:v>
                </c:pt>
                <c:pt idx="197">
                  <c:v>10236.606</c:v>
                </c:pt>
                <c:pt idx="198">
                  <c:v>10310.854999999994</c:v>
                </c:pt>
                <c:pt idx="199">
                  <c:v>9973.783999999996</c:v>
                </c:pt>
                <c:pt idx="200">
                  <c:v>10494.612999999996</c:v>
                </c:pt>
                <c:pt idx="201">
                  <c:v>10535.004999999996</c:v>
                </c:pt>
                <c:pt idx="202">
                  <c:v>10672.287</c:v>
                </c:pt>
                <c:pt idx="203">
                  <c:v>11588.142000000003</c:v>
                </c:pt>
                <c:pt idx="204">
                  <c:v>11609.695</c:v>
                </c:pt>
                <c:pt idx="205">
                  <c:v>10154.195</c:v>
                </c:pt>
                <c:pt idx="206">
                  <c:v>8531.7189999999955</c:v>
                </c:pt>
                <c:pt idx="207">
                  <c:v>8052.3760000000002</c:v>
                </c:pt>
                <c:pt idx="208">
                  <c:v>7551.1650000000018</c:v>
                </c:pt>
                <c:pt idx="209">
                  <c:v>7178.8360000000002</c:v>
                </c:pt>
                <c:pt idx="210">
                  <c:v>7083.0190000000002</c:v>
                </c:pt>
                <c:pt idx="211">
                  <c:v>7210.0140000000001</c:v>
                </c:pt>
                <c:pt idx="212">
                  <c:v>7588.5630000000001</c:v>
                </c:pt>
                <c:pt idx="213">
                  <c:v>7384.3910000000014</c:v>
                </c:pt>
                <c:pt idx="214">
                  <c:v>7336.45</c:v>
                </c:pt>
                <c:pt idx="215">
                  <c:v>7110.415</c:v>
                </c:pt>
                <c:pt idx="216">
                  <c:v>7067.3150000000014</c:v>
                </c:pt>
                <c:pt idx="217">
                  <c:v>7041.0420000000004</c:v>
                </c:pt>
                <c:pt idx="218">
                  <c:v>7046.5530000000008</c:v>
                </c:pt>
                <c:pt idx="219">
                  <c:v>7167.3630000000003</c:v>
                </c:pt>
                <c:pt idx="220">
                  <c:v>7184.3970000000018</c:v>
                </c:pt>
                <c:pt idx="221">
                  <c:v>7230.5870000000004</c:v>
                </c:pt>
                <c:pt idx="222">
                  <c:v>7263.4540000000006</c:v>
                </c:pt>
                <c:pt idx="223">
                  <c:v>7324.6040000000003</c:v>
                </c:pt>
                <c:pt idx="224">
                  <c:v>7508.3440000000001</c:v>
                </c:pt>
                <c:pt idx="225">
                  <c:v>7917.6990000000014</c:v>
                </c:pt>
                <c:pt idx="226">
                  <c:v>8228.2849999999962</c:v>
                </c:pt>
                <c:pt idx="227">
                  <c:v>8405.7939999999962</c:v>
                </c:pt>
                <c:pt idx="228">
                  <c:v>8257.5139999999956</c:v>
                </c:pt>
                <c:pt idx="229">
                  <c:v>8415.2690000000002</c:v>
                </c:pt>
                <c:pt idx="230">
                  <c:v>8483.91</c:v>
                </c:pt>
                <c:pt idx="231">
                  <c:v>8700.9719999999925</c:v>
                </c:pt>
                <c:pt idx="232">
                  <c:v>8783.6209999999955</c:v>
                </c:pt>
                <c:pt idx="233">
                  <c:v>8583.518</c:v>
                </c:pt>
                <c:pt idx="234">
                  <c:v>8382.8689999999933</c:v>
                </c:pt>
                <c:pt idx="235">
                  <c:v>7904.9450000000006</c:v>
                </c:pt>
                <c:pt idx="236">
                  <c:v>7877.0379999999996</c:v>
                </c:pt>
                <c:pt idx="237">
                  <c:v>7811.2820000000002</c:v>
                </c:pt>
                <c:pt idx="238">
                  <c:v>7759.2040000000006</c:v>
                </c:pt>
                <c:pt idx="239">
                  <c:v>7646.7660000000014</c:v>
                </c:pt>
                <c:pt idx="240">
                  <c:v>7555.4010000000007</c:v>
                </c:pt>
                <c:pt idx="241">
                  <c:v>7505.1620000000021</c:v>
                </c:pt>
                <c:pt idx="242">
                  <c:v>7593.2290000000003</c:v>
                </c:pt>
                <c:pt idx="243">
                  <c:v>7601.8920000000016</c:v>
                </c:pt>
                <c:pt idx="244">
                  <c:v>7583.3730000000005</c:v>
                </c:pt>
                <c:pt idx="245">
                  <c:v>7629.3810000000003</c:v>
                </c:pt>
                <c:pt idx="246">
                  <c:v>7616.4460000000008</c:v>
                </c:pt>
                <c:pt idx="247">
                  <c:v>7502.4949999999999</c:v>
                </c:pt>
                <c:pt idx="248">
                  <c:v>7467.6</c:v>
                </c:pt>
                <c:pt idx="249">
                  <c:v>7237.7750000000005</c:v>
                </c:pt>
                <c:pt idx="250">
                  <c:v>6940.451</c:v>
                </c:pt>
                <c:pt idx="251">
                  <c:v>7133.4010000000007</c:v>
                </c:pt>
                <c:pt idx="252">
                  <c:v>6987.9079999999994</c:v>
                </c:pt>
                <c:pt idx="253">
                  <c:v>6864.723</c:v>
                </c:pt>
                <c:pt idx="254">
                  <c:v>6643.4479999999985</c:v>
                </c:pt>
                <c:pt idx="255">
                  <c:v>6565.2079999999996</c:v>
                </c:pt>
                <c:pt idx="256">
                  <c:v>6634.7280000000001</c:v>
                </c:pt>
                <c:pt idx="257">
                  <c:v>6568.5360000000001</c:v>
                </c:pt>
                <c:pt idx="258">
                  <c:v>6625.2760000000007</c:v>
                </c:pt>
                <c:pt idx="259">
                  <c:v>7032.5920000000024</c:v>
                </c:pt>
                <c:pt idx="260">
                  <c:v>7099.482</c:v>
                </c:pt>
                <c:pt idx="261">
                  <c:v>7489.9079999999994</c:v>
                </c:pt>
                <c:pt idx="262">
                  <c:v>7345.2130000000006</c:v>
                </c:pt>
                <c:pt idx="263">
                  <c:v>7400.3030000000008</c:v>
                </c:pt>
                <c:pt idx="264">
                  <c:v>7405.8680000000004</c:v>
                </c:pt>
                <c:pt idx="265">
                  <c:v>7474.6020000000026</c:v>
                </c:pt>
                <c:pt idx="266">
                  <c:v>7557.8110000000015</c:v>
                </c:pt>
                <c:pt idx="267">
                  <c:v>7583.6490000000003</c:v>
                </c:pt>
                <c:pt idx="268">
                  <c:v>7639.26</c:v>
                </c:pt>
                <c:pt idx="269">
                  <c:v>7469.3490000000002</c:v>
                </c:pt>
                <c:pt idx="270">
                  <c:v>7625.2390000000005</c:v>
                </c:pt>
                <c:pt idx="271">
                  <c:v>7481.7640000000001</c:v>
                </c:pt>
                <c:pt idx="272">
                  <c:v>7665.7339999999995</c:v>
                </c:pt>
                <c:pt idx="273">
                  <c:v>7569.2349999999997</c:v>
                </c:pt>
                <c:pt idx="274">
                  <c:v>7677.6320000000014</c:v>
                </c:pt>
                <c:pt idx="275">
                  <c:v>7940.3960000000025</c:v>
                </c:pt>
                <c:pt idx="276">
                  <c:v>7923.9550000000008</c:v>
                </c:pt>
                <c:pt idx="277">
                  <c:v>7831.4810000000007</c:v>
                </c:pt>
                <c:pt idx="278">
                  <c:v>8053.2860000000001</c:v>
                </c:pt>
                <c:pt idx="279">
                  <c:v>7881.6640000000025</c:v>
                </c:pt>
                <c:pt idx="280">
                  <c:v>7999.79</c:v>
                </c:pt>
                <c:pt idx="281">
                  <c:v>8109.8820000000014</c:v>
                </c:pt>
                <c:pt idx="282">
                  <c:v>8516.3799999999919</c:v>
                </c:pt>
                <c:pt idx="283">
                  <c:v>8732.8140000000003</c:v>
                </c:pt>
                <c:pt idx="284">
                  <c:v>9112.1260000000002</c:v>
                </c:pt>
                <c:pt idx="285">
                  <c:v>9915.9330000000009</c:v>
                </c:pt>
                <c:pt idx="286">
                  <c:v>9883.0640000000003</c:v>
                </c:pt>
                <c:pt idx="287">
                  <c:v>10272.499</c:v>
                </c:pt>
                <c:pt idx="288">
                  <c:v>10471.558000000001</c:v>
                </c:pt>
                <c:pt idx="289">
                  <c:v>10296.76</c:v>
                </c:pt>
                <c:pt idx="290">
                  <c:v>10549.546</c:v>
                </c:pt>
                <c:pt idx="291">
                  <c:v>10384.981</c:v>
                </c:pt>
                <c:pt idx="292">
                  <c:v>10333.387000000001</c:v>
                </c:pt>
                <c:pt idx="293">
                  <c:v>10303.712000000003</c:v>
                </c:pt>
                <c:pt idx="294">
                  <c:v>10795.02</c:v>
                </c:pt>
                <c:pt idx="295">
                  <c:v>10967.096</c:v>
                </c:pt>
                <c:pt idx="296">
                  <c:v>11081.161</c:v>
                </c:pt>
                <c:pt idx="297">
                  <c:v>10929.236000000004</c:v>
                </c:pt>
                <c:pt idx="298">
                  <c:v>10955.044000000004</c:v>
                </c:pt>
                <c:pt idx="299">
                  <c:v>11172.098</c:v>
                </c:pt>
                <c:pt idx="300">
                  <c:v>11043.112999999996</c:v>
                </c:pt>
                <c:pt idx="301">
                  <c:v>10928.535</c:v>
                </c:pt>
                <c:pt idx="302">
                  <c:v>10988.727999999996</c:v>
                </c:pt>
                <c:pt idx="303">
                  <c:v>11032.923000000004</c:v>
                </c:pt>
                <c:pt idx="304">
                  <c:v>10811.004999999996</c:v>
                </c:pt>
                <c:pt idx="305">
                  <c:v>10648.826999999992</c:v>
                </c:pt>
                <c:pt idx="306">
                  <c:v>10855.447</c:v>
                </c:pt>
                <c:pt idx="307">
                  <c:v>10649.959000000001</c:v>
                </c:pt>
                <c:pt idx="308">
                  <c:v>11057.637000000002</c:v>
                </c:pt>
                <c:pt idx="309">
                  <c:v>10996.258</c:v>
                </c:pt>
                <c:pt idx="310">
                  <c:v>11077.617</c:v>
                </c:pt>
                <c:pt idx="311">
                  <c:v>11247.374</c:v>
                </c:pt>
                <c:pt idx="312">
                  <c:v>11389.356999999993</c:v>
                </c:pt>
                <c:pt idx="313">
                  <c:v>11340.064</c:v>
                </c:pt>
                <c:pt idx="314">
                  <c:v>11365.445</c:v>
                </c:pt>
                <c:pt idx="315">
                  <c:v>11524.02</c:v>
                </c:pt>
                <c:pt idx="316">
                  <c:v>11311.619000000002</c:v>
                </c:pt>
                <c:pt idx="317">
                  <c:v>11420.055999999995</c:v>
                </c:pt>
                <c:pt idx="318">
                  <c:v>11138.294000000004</c:v>
                </c:pt>
                <c:pt idx="319">
                  <c:v>11421.558999999992</c:v>
                </c:pt>
                <c:pt idx="320">
                  <c:v>11355.474999999997</c:v>
                </c:pt>
                <c:pt idx="321">
                  <c:v>11241.730000000003</c:v>
                </c:pt>
                <c:pt idx="322">
                  <c:v>10967.618</c:v>
                </c:pt>
                <c:pt idx="323">
                  <c:v>11503.958000000001</c:v>
                </c:pt>
                <c:pt idx="324">
                  <c:v>11240.12</c:v>
                </c:pt>
                <c:pt idx="325">
                  <c:v>11112.349999999997</c:v>
                </c:pt>
                <c:pt idx="326">
                  <c:v>11330.516</c:v>
                </c:pt>
                <c:pt idx="327">
                  <c:v>11153.977000000001</c:v>
                </c:pt>
                <c:pt idx="328">
                  <c:v>11141.81</c:v>
                </c:pt>
                <c:pt idx="329">
                  <c:v>11214.52</c:v>
                </c:pt>
                <c:pt idx="330">
                  <c:v>11137.808999999992</c:v>
                </c:pt>
                <c:pt idx="331">
                  <c:v>11153.498</c:v>
                </c:pt>
                <c:pt idx="332">
                  <c:v>11113.32</c:v>
                </c:pt>
                <c:pt idx="333">
                  <c:v>11435.661</c:v>
                </c:pt>
                <c:pt idx="334">
                  <c:v>11619.248000000003</c:v>
                </c:pt>
                <c:pt idx="335">
                  <c:v>11486.415000000001</c:v>
                </c:pt>
                <c:pt idx="336">
                  <c:v>11006.063</c:v>
                </c:pt>
                <c:pt idx="337">
                  <c:v>11182.419</c:v>
                </c:pt>
                <c:pt idx="338">
                  <c:v>11306.632000000003</c:v>
                </c:pt>
                <c:pt idx="339">
                  <c:v>11319.550999999992</c:v>
                </c:pt>
                <c:pt idx="340">
                  <c:v>10929.541999999996</c:v>
                </c:pt>
                <c:pt idx="341">
                  <c:v>10941.516</c:v>
                </c:pt>
                <c:pt idx="342">
                  <c:v>10996.496999999992</c:v>
                </c:pt>
                <c:pt idx="343">
                  <c:v>10901.42</c:v>
                </c:pt>
                <c:pt idx="344">
                  <c:v>11353.493</c:v>
                </c:pt>
                <c:pt idx="345">
                  <c:v>11030.513999999996</c:v>
                </c:pt>
                <c:pt idx="346">
                  <c:v>11376.513000000004</c:v>
                </c:pt>
                <c:pt idx="347">
                  <c:v>11422.793000000003</c:v>
                </c:pt>
                <c:pt idx="348">
                  <c:v>11327.561</c:v>
                </c:pt>
                <c:pt idx="349">
                  <c:v>11111.245000000004</c:v>
                </c:pt>
                <c:pt idx="350">
                  <c:v>11333.064</c:v>
                </c:pt>
                <c:pt idx="351">
                  <c:v>11347.635</c:v>
                </c:pt>
                <c:pt idx="352">
                  <c:v>11186.614000000003</c:v>
                </c:pt>
                <c:pt idx="353">
                  <c:v>10956.808999999992</c:v>
                </c:pt>
                <c:pt idx="354">
                  <c:v>11164.075000000001</c:v>
                </c:pt>
                <c:pt idx="355">
                  <c:v>11373.88</c:v>
                </c:pt>
                <c:pt idx="356">
                  <c:v>11243.705</c:v>
                </c:pt>
                <c:pt idx="357">
                  <c:v>11228.394</c:v>
                </c:pt>
                <c:pt idx="358">
                  <c:v>11099.941999999995</c:v>
                </c:pt>
                <c:pt idx="359">
                  <c:v>11232.272000000004</c:v>
                </c:pt>
                <c:pt idx="360">
                  <c:v>11362.775</c:v>
                </c:pt>
                <c:pt idx="361">
                  <c:v>11415.52</c:v>
                </c:pt>
                <c:pt idx="362">
                  <c:v>11564.191999999995</c:v>
                </c:pt>
                <c:pt idx="363">
                  <c:v>11466.737999999996</c:v>
                </c:pt>
                <c:pt idx="364">
                  <c:v>11632.412</c:v>
                </c:pt>
                <c:pt idx="365">
                  <c:v>11439.545</c:v>
                </c:pt>
                <c:pt idx="366">
                  <c:v>11479.243000000004</c:v>
                </c:pt>
                <c:pt idx="367">
                  <c:v>11528.959000000001</c:v>
                </c:pt>
                <c:pt idx="368">
                  <c:v>11313.140000000003</c:v>
                </c:pt>
                <c:pt idx="369">
                  <c:v>11474.562</c:v>
                </c:pt>
                <c:pt idx="370">
                  <c:v>11628.434999999996</c:v>
                </c:pt>
                <c:pt idx="371">
                  <c:v>11702.347</c:v>
                </c:pt>
                <c:pt idx="372">
                  <c:v>11722.18</c:v>
                </c:pt>
                <c:pt idx="373">
                  <c:v>11413.027</c:v>
                </c:pt>
                <c:pt idx="374">
                  <c:v>11173.138999999996</c:v>
                </c:pt>
                <c:pt idx="375">
                  <c:v>11228.018</c:v>
                </c:pt>
                <c:pt idx="376">
                  <c:v>11353.56</c:v>
                </c:pt>
                <c:pt idx="377">
                  <c:v>11390.879000000001</c:v>
                </c:pt>
                <c:pt idx="378">
                  <c:v>11414.728999999996</c:v>
                </c:pt>
                <c:pt idx="379">
                  <c:v>11230.949999999997</c:v>
                </c:pt>
                <c:pt idx="380">
                  <c:v>11385.656999999992</c:v>
                </c:pt>
                <c:pt idx="381">
                  <c:v>11189.812</c:v>
                </c:pt>
                <c:pt idx="382">
                  <c:v>11415.065000000001</c:v>
                </c:pt>
                <c:pt idx="383">
                  <c:v>11464.162</c:v>
                </c:pt>
                <c:pt idx="384">
                  <c:v>11625.061</c:v>
                </c:pt>
                <c:pt idx="385">
                  <c:v>11549.118</c:v>
                </c:pt>
                <c:pt idx="386">
                  <c:v>11526.179</c:v>
                </c:pt>
                <c:pt idx="387">
                  <c:v>11533.735000000002</c:v>
                </c:pt>
                <c:pt idx="388">
                  <c:v>11764.162</c:v>
                </c:pt>
                <c:pt idx="389">
                  <c:v>11744.035</c:v>
                </c:pt>
                <c:pt idx="390">
                  <c:v>11617.793000000003</c:v>
                </c:pt>
                <c:pt idx="391">
                  <c:v>11710.522000000004</c:v>
                </c:pt>
                <c:pt idx="392">
                  <c:v>11746.56</c:v>
                </c:pt>
                <c:pt idx="393">
                  <c:v>11563.26</c:v>
                </c:pt>
                <c:pt idx="394">
                  <c:v>11128.744000000006</c:v>
                </c:pt>
                <c:pt idx="395">
                  <c:v>11605.109</c:v>
                </c:pt>
              </c:numCache>
            </c:numRef>
          </c:yVal>
        </c:ser>
        <c:ser>
          <c:idx val="1"/>
          <c:order val="2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</a:ln>
            </c:spPr>
          </c:marker>
          <c:xVal>
            <c:numRef>
              <c:f>'AM-PV-winter-2010-GRAB sam.dat'!$C$79:$C$84</c:f>
              <c:numCache>
                <c:formatCode>m/d/yyyy;@</c:formatCode>
                <c:ptCount val="6"/>
                <c:pt idx="0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sam.dat'!$Y$79:$Y$84</c:f>
              <c:numCache>
                <c:formatCode>#,##0_);\(#,##0\)</c:formatCode>
                <c:ptCount val="6"/>
                <c:pt idx="0">
                  <c:v>10200</c:v>
                </c:pt>
                <c:pt idx="1">
                  <c:v>6760</c:v>
                </c:pt>
                <c:pt idx="2">
                  <c:v>9410</c:v>
                </c:pt>
                <c:pt idx="3">
                  <c:v>6830</c:v>
                </c:pt>
                <c:pt idx="4">
                  <c:v>3230</c:v>
                </c:pt>
                <c:pt idx="5">
                  <c:v>6950</c:v>
                </c:pt>
              </c:numCache>
            </c:numRef>
          </c:yVal>
        </c:ser>
        <c:ser>
          <c:idx val="2"/>
          <c:order val="3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noFill/>
              </a:ln>
            </c:spPr>
          </c:marker>
          <c:xVal>
            <c:numRef>
              <c:f>'EPA-2010 TM-Grab.dat'!$B$15:$B$16</c:f>
              <c:numCache>
                <c:formatCode>m/d/yyyy</c:formatCode>
                <c:ptCount val="2"/>
                <c:pt idx="0">
                  <c:v>40344.634722222225</c:v>
                </c:pt>
                <c:pt idx="1">
                  <c:v>40450</c:v>
                </c:pt>
              </c:numCache>
            </c:numRef>
          </c:xVal>
          <c:yVal>
            <c:numRef>
              <c:f>'EPA-2010 TM-Grab.dat'!$Q$15:$Q$16</c:f>
              <c:numCache>
                <c:formatCode>General</c:formatCode>
                <c:ptCount val="2"/>
                <c:pt idx="0">
                  <c:v>5480</c:v>
                </c:pt>
                <c:pt idx="1">
                  <c:v>11500</c:v>
                </c:pt>
              </c:numCache>
            </c:numRef>
          </c:yVal>
        </c:ser>
        <c:axId val="38591104"/>
        <c:axId val="38596992"/>
      </c:scatterChart>
      <c:scatterChart>
        <c:scatterStyle val="lineMarker"/>
        <c:ser>
          <c:idx val="0"/>
          <c:order val="1"/>
          <c:spPr>
            <a:ln w="190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'Flow-CT.dat'!$M$5:$M$617</c:f>
              <c:numCache>
                <c:formatCode>m/d/yy;@</c:formatCode>
                <c:ptCount val="613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</c:numCache>
            </c:numRef>
          </c:xVal>
          <c:yVal>
            <c:numRef>
              <c:f>'Flow-CT.dat'!$S$5:$S$617</c:f>
              <c:numCache>
                <c:formatCode>0</c:formatCode>
                <c:ptCount val="613"/>
                <c:pt idx="0">
                  <c:v>317.14285714285711</c:v>
                </c:pt>
                <c:pt idx="1">
                  <c:v>365.12195121951203</c:v>
                </c:pt>
                <c:pt idx="2">
                  <c:v>360.416666666666</c:v>
                </c:pt>
                <c:pt idx="3">
                  <c:v>360.416666666666</c:v>
                </c:pt>
                <c:pt idx="4">
                  <c:v>364.99999999999886</c:v>
                </c:pt>
                <c:pt idx="5">
                  <c:v>369.99999999999886</c:v>
                </c:pt>
                <c:pt idx="6">
                  <c:v>369.99999999999886</c:v>
                </c:pt>
                <c:pt idx="7">
                  <c:v>369.16666666666612</c:v>
                </c:pt>
                <c:pt idx="8">
                  <c:v>364.58333333333297</c:v>
                </c:pt>
                <c:pt idx="9">
                  <c:v>364.58333333333297</c:v>
                </c:pt>
                <c:pt idx="10">
                  <c:v>361.24999999999903</c:v>
                </c:pt>
                <c:pt idx="11">
                  <c:v>360</c:v>
                </c:pt>
                <c:pt idx="12">
                  <c:v>360</c:v>
                </c:pt>
                <c:pt idx="13">
                  <c:v>364.99999999999886</c:v>
                </c:pt>
                <c:pt idx="14">
                  <c:v>360.416666666666</c:v>
                </c:pt>
                <c:pt idx="15">
                  <c:v>360</c:v>
                </c:pt>
                <c:pt idx="16">
                  <c:v>360</c:v>
                </c:pt>
                <c:pt idx="17">
                  <c:v>358.33333333333314</c:v>
                </c:pt>
                <c:pt idx="18">
                  <c:v>352.91666666666697</c:v>
                </c:pt>
                <c:pt idx="19">
                  <c:v>350.00000000000097</c:v>
                </c:pt>
                <c:pt idx="20">
                  <c:v>350.00000000000097</c:v>
                </c:pt>
                <c:pt idx="21">
                  <c:v>350.00000000000097</c:v>
                </c:pt>
                <c:pt idx="22">
                  <c:v>350.00000000000097</c:v>
                </c:pt>
                <c:pt idx="23">
                  <c:v>350.833333333334</c:v>
                </c:pt>
                <c:pt idx="24">
                  <c:v>350.00000000000097</c:v>
                </c:pt>
                <c:pt idx="25">
                  <c:v>350.00000000000097</c:v>
                </c:pt>
                <c:pt idx="26">
                  <c:v>350.833333333334</c:v>
                </c:pt>
                <c:pt idx="27">
                  <c:v>351.66666666666708</c:v>
                </c:pt>
                <c:pt idx="28">
                  <c:v>353.333333333334</c:v>
                </c:pt>
                <c:pt idx="29">
                  <c:v>355.41666666666697</c:v>
                </c:pt>
                <c:pt idx="30">
                  <c:v>355.41666666666697</c:v>
                </c:pt>
                <c:pt idx="31">
                  <c:v>360</c:v>
                </c:pt>
                <c:pt idx="32">
                  <c:v>360</c:v>
                </c:pt>
                <c:pt idx="33">
                  <c:v>360</c:v>
                </c:pt>
                <c:pt idx="34">
                  <c:v>360</c:v>
                </c:pt>
                <c:pt idx="35">
                  <c:v>360</c:v>
                </c:pt>
                <c:pt idx="36">
                  <c:v>360</c:v>
                </c:pt>
                <c:pt idx="37">
                  <c:v>358.75</c:v>
                </c:pt>
                <c:pt idx="38">
                  <c:v>350.00000000000097</c:v>
                </c:pt>
                <c:pt idx="39">
                  <c:v>350.00000000000097</c:v>
                </c:pt>
                <c:pt idx="40">
                  <c:v>350.00000000000097</c:v>
                </c:pt>
                <c:pt idx="41">
                  <c:v>350.00000000000097</c:v>
                </c:pt>
                <c:pt idx="42">
                  <c:v>350.00000000000097</c:v>
                </c:pt>
                <c:pt idx="43">
                  <c:v>350.00000000000097</c:v>
                </c:pt>
                <c:pt idx="44">
                  <c:v>350.00000000000097</c:v>
                </c:pt>
                <c:pt idx="45">
                  <c:v>350.00000000000097</c:v>
                </c:pt>
                <c:pt idx="46">
                  <c:v>333.21917808219274</c:v>
                </c:pt>
                <c:pt idx="47">
                  <c:v>351.25000000000102</c:v>
                </c:pt>
                <c:pt idx="48">
                  <c:v>350.833333333334</c:v>
                </c:pt>
                <c:pt idx="49">
                  <c:v>352.08333333333405</c:v>
                </c:pt>
                <c:pt idx="50">
                  <c:v>352.50000000000097</c:v>
                </c:pt>
                <c:pt idx="51">
                  <c:v>355.83333333333314</c:v>
                </c:pt>
                <c:pt idx="52">
                  <c:v>355.833333333334</c:v>
                </c:pt>
                <c:pt idx="53">
                  <c:v>355</c:v>
                </c:pt>
                <c:pt idx="54">
                  <c:v>353.333333333334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347.91666666666697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345.41666666666697</c:v>
                </c:pt>
                <c:pt idx="63">
                  <c:v>347.083333333334</c:v>
                </c:pt>
                <c:pt idx="64">
                  <c:v>349.583333333334</c:v>
                </c:pt>
                <c:pt idx="65">
                  <c:v>350.00000000000097</c:v>
                </c:pt>
                <c:pt idx="66">
                  <c:v>350.00000000000097</c:v>
                </c:pt>
                <c:pt idx="67">
                  <c:v>350.00000000000097</c:v>
                </c:pt>
                <c:pt idx="68">
                  <c:v>350.00000000000097</c:v>
                </c:pt>
                <c:pt idx="69">
                  <c:v>350.00000000000097</c:v>
                </c:pt>
                <c:pt idx="70">
                  <c:v>350.00000000000097</c:v>
                </c:pt>
                <c:pt idx="71">
                  <c:v>351.25000000000102</c:v>
                </c:pt>
                <c:pt idx="72">
                  <c:v>350.41666666666697</c:v>
                </c:pt>
                <c:pt idx="73">
                  <c:v>352.50000000000097</c:v>
                </c:pt>
                <c:pt idx="74">
                  <c:v>350.00000000000097</c:v>
                </c:pt>
                <c:pt idx="75">
                  <c:v>355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349.16666666666708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350.00000000000097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350.00000000000097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350.00000000000097</c:v>
                </c:pt>
                <c:pt idx="93">
                  <c:v>350.00000000000097</c:v>
                </c:pt>
                <c:pt idx="94">
                  <c:v>351.25000000000102</c:v>
                </c:pt>
                <c:pt idx="95">
                  <c:v>352.50000000000097</c:v>
                </c:pt>
                <c:pt idx="96">
                  <c:v>352.91666666666697</c:v>
                </c:pt>
                <c:pt idx="97">
                  <c:v>354.16666666666708</c:v>
                </c:pt>
                <c:pt idx="98">
                  <c:v>356.25</c:v>
                </c:pt>
                <c:pt idx="99">
                  <c:v>355.83333333333314</c:v>
                </c:pt>
                <c:pt idx="100">
                  <c:v>359.16666666666612</c:v>
                </c:pt>
                <c:pt idx="101">
                  <c:v>360</c:v>
                </c:pt>
                <c:pt idx="102">
                  <c:v>358.33333333333314</c:v>
                </c:pt>
                <c:pt idx="103">
                  <c:v>360</c:v>
                </c:pt>
                <c:pt idx="104">
                  <c:v>360</c:v>
                </c:pt>
                <c:pt idx="105">
                  <c:v>360</c:v>
                </c:pt>
                <c:pt idx="106">
                  <c:v>360</c:v>
                </c:pt>
                <c:pt idx="107">
                  <c:v>358.33333333333314</c:v>
                </c:pt>
                <c:pt idx="108">
                  <c:v>350.00000000000097</c:v>
                </c:pt>
                <c:pt idx="109">
                  <c:v>350.00000000000097</c:v>
                </c:pt>
                <c:pt idx="110">
                  <c:v>350.00000000000097</c:v>
                </c:pt>
                <c:pt idx="111">
                  <c:v>351.66666666666708</c:v>
                </c:pt>
                <c:pt idx="112">
                  <c:v>359.16666666666612</c:v>
                </c:pt>
                <c:pt idx="113">
                  <c:v>352.91666666666697</c:v>
                </c:pt>
                <c:pt idx="114">
                  <c:v>354.58333333333405</c:v>
                </c:pt>
                <c:pt idx="115">
                  <c:v>352.08333333333405</c:v>
                </c:pt>
                <c:pt idx="116">
                  <c:v>350.41666666666697</c:v>
                </c:pt>
                <c:pt idx="117">
                  <c:v>351.66666666666708</c:v>
                </c:pt>
                <c:pt idx="118">
                  <c:v>350.00000000000097</c:v>
                </c:pt>
                <c:pt idx="119">
                  <c:v>349.62962962963013</c:v>
                </c:pt>
                <c:pt idx="120">
                  <c:v>350.00000000000097</c:v>
                </c:pt>
                <c:pt idx="121">
                  <c:v>350.00000000000097</c:v>
                </c:pt>
                <c:pt idx="122">
                  <c:v>350.00000000000097</c:v>
                </c:pt>
                <c:pt idx="123">
                  <c:v>350.00000000000097</c:v>
                </c:pt>
                <c:pt idx="124">
                  <c:v>350.00000000000097</c:v>
                </c:pt>
                <c:pt idx="125">
                  <c:v>350.00000000000097</c:v>
                </c:pt>
                <c:pt idx="126">
                  <c:v>350.00000000000097</c:v>
                </c:pt>
                <c:pt idx="127">
                  <c:v>350.00000000000097</c:v>
                </c:pt>
                <c:pt idx="128">
                  <c:v>350.00000000000097</c:v>
                </c:pt>
                <c:pt idx="129">
                  <c:v>350.00000000000097</c:v>
                </c:pt>
                <c:pt idx="130">
                  <c:v>350.00000000000097</c:v>
                </c:pt>
                <c:pt idx="131">
                  <c:v>350.00000000000097</c:v>
                </c:pt>
                <c:pt idx="132">
                  <c:v>350.00000000000097</c:v>
                </c:pt>
                <c:pt idx="133">
                  <c:v>350.00000000000097</c:v>
                </c:pt>
                <c:pt idx="134">
                  <c:v>350.00000000000097</c:v>
                </c:pt>
                <c:pt idx="135">
                  <c:v>350.00000000000097</c:v>
                </c:pt>
                <c:pt idx="136">
                  <c:v>350.00000000000097</c:v>
                </c:pt>
                <c:pt idx="137">
                  <c:v>350.00000000000097</c:v>
                </c:pt>
                <c:pt idx="138">
                  <c:v>350.00000000000097</c:v>
                </c:pt>
                <c:pt idx="139">
                  <c:v>350.00000000000097</c:v>
                </c:pt>
                <c:pt idx="140">
                  <c:v>350.00000000000097</c:v>
                </c:pt>
                <c:pt idx="141">
                  <c:v>350.00000000000097</c:v>
                </c:pt>
                <c:pt idx="142">
                  <c:v>350.00000000000097</c:v>
                </c:pt>
                <c:pt idx="143">
                  <c:v>354.16666666666708</c:v>
                </c:pt>
                <c:pt idx="144">
                  <c:v>354.58333333333405</c:v>
                </c:pt>
                <c:pt idx="145">
                  <c:v>355.41666666666697</c:v>
                </c:pt>
                <c:pt idx="146">
                  <c:v>355.41666666666697</c:v>
                </c:pt>
                <c:pt idx="147">
                  <c:v>355</c:v>
                </c:pt>
                <c:pt idx="148">
                  <c:v>357.5</c:v>
                </c:pt>
                <c:pt idx="149">
                  <c:v>355.30120481927696</c:v>
                </c:pt>
                <c:pt idx="150">
                  <c:v>360</c:v>
                </c:pt>
                <c:pt idx="151">
                  <c:v>360</c:v>
                </c:pt>
                <c:pt idx="152">
                  <c:v>360</c:v>
                </c:pt>
                <c:pt idx="153">
                  <c:v>360</c:v>
                </c:pt>
                <c:pt idx="154">
                  <c:v>360</c:v>
                </c:pt>
                <c:pt idx="155">
                  <c:v>355.83333333333314</c:v>
                </c:pt>
                <c:pt idx="156">
                  <c:v>356.66666666666708</c:v>
                </c:pt>
                <c:pt idx="157">
                  <c:v>360</c:v>
                </c:pt>
                <c:pt idx="158">
                  <c:v>362.08333333333297</c:v>
                </c:pt>
                <c:pt idx="159">
                  <c:v>362.08333333333297</c:v>
                </c:pt>
                <c:pt idx="160">
                  <c:v>362.916666666666</c:v>
                </c:pt>
                <c:pt idx="161">
                  <c:v>365</c:v>
                </c:pt>
                <c:pt idx="162">
                  <c:v>368.33333333333314</c:v>
                </c:pt>
                <c:pt idx="163">
                  <c:v>363.33333333333314</c:v>
                </c:pt>
                <c:pt idx="164">
                  <c:v>363.75</c:v>
                </c:pt>
                <c:pt idx="165">
                  <c:v>362.916666666666</c:v>
                </c:pt>
                <c:pt idx="166">
                  <c:v>364.58333333333297</c:v>
                </c:pt>
                <c:pt idx="167">
                  <c:v>368.75</c:v>
                </c:pt>
                <c:pt idx="168">
                  <c:v>365.83333333333314</c:v>
                </c:pt>
                <c:pt idx="169">
                  <c:v>365.83333333333314</c:v>
                </c:pt>
                <c:pt idx="170">
                  <c:v>365.83333333333314</c:v>
                </c:pt>
                <c:pt idx="171">
                  <c:v>364.58333333333297</c:v>
                </c:pt>
                <c:pt idx="172">
                  <c:v>365</c:v>
                </c:pt>
                <c:pt idx="173">
                  <c:v>367.08333333333297</c:v>
                </c:pt>
                <c:pt idx="174">
                  <c:v>363.75</c:v>
                </c:pt>
                <c:pt idx="175">
                  <c:v>370</c:v>
                </c:pt>
                <c:pt idx="176">
                  <c:v>370</c:v>
                </c:pt>
                <c:pt idx="177">
                  <c:v>370</c:v>
                </c:pt>
                <c:pt idx="178">
                  <c:v>370</c:v>
                </c:pt>
                <c:pt idx="179">
                  <c:v>369.16666666666708</c:v>
                </c:pt>
                <c:pt idx="180">
                  <c:v>362.5</c:v>
                </c:pt>
                <c:pt idx="181">
                  <c:v>369.58333333333297</c:v>
                </c:pt>
                <c:pt idx="182">
                  <c:v>369.58333333333297</c:v>
                </c:pt>
                <c:pt idx="183">
                  <c:v>369.16666666666708</c:v>
                </c:pt>
                <c:pt idx="184">
                  <c:v>370</c:v>
                </c:pt>
                <c:pt idx="185">
                  <c:v>370</c:v>
                </c:pt>
                <c:pt idx="186">
                  <c:v>361.66666666666612</c:v>
                </c:pt>
                <c:pt idx="187">
                  <c:v>351.25</c:v>
                </c:pt>
                <c:pt idx="188">
                  <c:v>354.58333333333297</c:v>
                </c:pt>
                <c:pt idx="189">
                  <c:v>325.26315789473705</c:v>
                </c:pt>
                <c:pt idx="190">
                  <c:v>289.16666666666612</c:v>
                </c:pt>
                <c:pt idx="191">
                  <c:v>270</c:v>
                </c:pt>
                <c:pt idx="192">
                  <c:v>269.16666666666612</c:v>
                </c:pt>
                <c:pt idx="193">
                  <c:v>260</c:v>
                </c:pt>
                <c:pt idx="194">
                  <c:v>264.58333333333314</c:v>
                </c:pt>
                <c:pt idx="195">
                  <c:v>285</c:v>
                </c:pt>
                <c:pt idx="196">
                  <c:v>295.41666666666697</c:v>
                </c:pt>
                <c:pt idx="197">
                  <c:v>295</c:v>
                </c:pt>
                <c:pt idx="198">
                  <c:v>300</c:v>
                </c:pt>
                <c:pt idx="199">
                  <c:v>308.333333333334</c:v>
                </c:pt>
                <c:pt idx="200">
                  <c:v>317.91666666666703</c:v>
                </c:pt>
                <c:pt idx="201">
                  <c:v>323.75</c:v>
                </c:pt>
                <c:pt idx="202">
                  <c:v>315.41666666666703</c:v>
                </c:pt>
                <c:pt idx="203">
                  <c:v>310</c:v>
                </c:pt>
                <c:pt idx="204">
                  <c:v>317.5</c:v>
                </c:pt>
                <c:pt idx="205">
                  <c:v>320</c:v>
                </c:pt>
                <c:pt idx="206">
                  <c:v>320</c:v>
                </c:pt>
                <c:pt idx="207">
                  <c:v>325.41666666666703</c:v>
                </c:pt>
                <c:pt idx="208">
                  <c:v>327.5</c:v>
                </c:pt>
                <c:pt idx="209">
                  <c:v>325.83333333333297</c:v>
                </c:pt>
                <c:pt idx="210">
                  <c:v>325.41666666666703</c:v>
                </c:pt>
                <c:pt idx="211">
                  <c:v>326.25</c:v>
                </c:pt>
                <c:pt idx="212">
                  <c:v>328.33333333333297</c:v>
                </c:pt>
                <c:pt idx="213">
                  <c:v>312.08333333333297</c:v>
                </c:pt>
                <c:pt idx="214">
                  <c:v>296.25</c:v>
                </c:pt>
                <c:pt idx="215">
                  <c:v>285</c:v>
                </c:pt>
                <c:pt idx="216">
                  <c:v>292.08333333333297</c:v>
                </c:pt>
                <c:pt idx="217">
                  <c:v>290</c:v>
                </c:pt>
                <c:pt idx="218">
                  <c:v>289.16666666666708</c:v>
                </c:pt>
                <c:pt idx="219">
                  <c:v>289.58333333333314</c:v>
                </c:pt>
                <c:pt idx="220">
                  <c:v>293.75</c:v>
                </c:pt>
                <c:pt idx="221">
                  <c:v>287.91666666666697</c:v>
                </c:pt>
                <c:pt idx="222">
                  <c:v>270.83333333333297</c:v>
                </c:pt>
                <c:pt idx="223">
                  <c:v>277.083333333334</c:v>
                </c:pt>
                <c:pt idx="224">
                  <c:v>270.83333333333297</c:v>
                </c:pt>
                <c:pt idx="225">
                  <c:v>262.91666666666703</c:v>
                </c:pt>
                <c:pt idx="226">
                  <c:v>293.33333333333314</c:v>
                </c:pt>
                <c:pt idx="227">
                  <c:v>294.58333333333297</c:v>
                </c:pt>
                <c:pt idx="228">
                  <c:v>280</c:v>
                </c:pt>
                <c:pt idx="229">
                  <c:v>276.25</c:v>
                </c:pt>
                <c:pt idx="230">
                  <c:v>252.91666666666694</c:v>
                </c:pt>
                <c:pt idx="231">
                  <c:v>280</c:v>
                </c:pt>
                <c:pt idx="232">
                  <c:v>297.91666666666697</c:v>
                </c:pt>
                <c:pt idx="233">
                  <c:v>337.5</c:v>
                </c:pt>
                <c:pt idx="234">
                  <c:v>315</c:v>
                </c:pt>
                <c:pt idx="235">
                  <c:v>295.41666666666697</c:v>
                </c:pt>
                <c:pt idx="236">
                  <c:v>286.25</c:v>
                </c:pt>
                <c:pt idx="237">
                  <c:v>276.66666666666708</c:v>
                </c:pt>
                <c:pt idx="238">
                  <c:v>278.33333333333297</c:v>
                </c:pt>
                <c:pt idx="239">
                  <c:v>289.58333333333314</c:v>
                </c:pt>
                <c:pt idx="240">
                  <c:v>302.08333333333297</c:v>
                </c:pt>
                <c:pt idx="241">
                  <c:v>296.66666666666708</c:v>
                </c:pt>
                <c:pt idx="242">
                  <c:v>294.16666666666708</c:v>
                </c:pt>
                <c:pt idx="243">
                  <c:v>260</c:v>
                </c:pt>
                <c:pt idx="244">
                  <c:v>238.75</c:v>
                </c:pt>
                <c:pt idx="245">
                  <c:v>230</c:v>
                </c:pt>
                <c:pt idx="246">
                  <c:v>230.83333333333306</c:v>
                </c:pt>
                <c:pt idx="247">
                  <c:v>240</c:v>
                </c:pt>
                <c:pt idx="248">
                  <c:v>248.75</c:v>
                </c:pt>
                <c:pt idx="249">
                  <c:v>257.08333333333297</c:v>
                </c:pt>
                <c:pt idx="250">
                  <c:v>269.16666666666708</c:v>
                </c:pt>
                <c:pt idx="251">
                  <c:v>278.33333333333297</c:v>
                </c:pt>
                <c:pt idx="252">
                  <c:v>286.66666666666708</c:v>
                </c:pt>
                <c:pt idx="253">
                  <c:v>297.08333333333297</c:v>
                </c:pt>
                <c:pt idx="254">
                  <c:v>305.41666666666703</c:v>
                </c:pt>
                <c:pt idx="255">
                  <c:v>316.25</c:v>
                </c:pt>
                <c:pt idx="256">
                  <c:v>329.16666666666708</c:v>
                </c:pt>
                <c:pt idx="257">
                  <c:v>340</c:v>
                </c:pt>
                <c:pt idx="258">
                  <c:v>349.58333333333314</c:v>
                </c:pt>
                <c:pt idx="259">
                  <c:v>357.5</c:v>
                </c:pt>
                <c:pt idx="260">
                  <c:v>365</c:v>
                </c:pt>
                <c:pt idx="261">
                  <c:v>370</c:v>
                </c:pt>
                <c:pt idx="262">
                  <c:v>376.25</c:v>
                </c:pt>
                <c:pt idx="263">
                  <c:v>380</c:v>
                </c:pt>
                <c:pt idx="264">
                  <c:v>380</c:v>
                </c:pt>
                <c:pt idx="265">
                  <c:v>387.08333333333314</c:v>
                </c:pt>
                <c:pt idx="266">
                  <c:v>390</c:v>
                </c:pt>
                <c:pt idx="267">
                  <c:v>394.583333333334</c:v>
                </c:pt>
                <c:pt idx="268">
                  <c:v>400</c:v>
                </c:pt>
                <c:pt idx="269">
                  <c:v>400</c:v>
                </c:pt>
                <c:pt idx="270">
                  <c:v>408.75</c:v>
                </c:pt>
                <c:pt idx="271">
                  <c:v>410</c:v>
                </c:pt>
                <c:pt idx="272">
                  <c:v>410</c:v>
                </c:pt>
                <c:pt idx="273">
                  <c:v>418.75</c:v>
                </c:pt>
                <c:pt idx="274">
                  <c:v>420</c:v>
                </c:pt>
                <c:pt idx="275">
                  <c:v>420.41666666666697</c:v>
                </c:pt>
                <c:pt idx="276">
                  <c:v>429.58333333333297</c:v>
                </c:pt>
                <c:pt idx="277">
                  <c:v>430</c:v>
                </c:pt>
                <c:pt idx="278">
                  <c:v>430</c:v>
                </c:pt>
                <c:pt idx="279">
                  <c:v>430.41666666666703</c:v>
                </c:pt>
                <c:pt idx="280">
                  <c:v>433.33333333333314</c:v>
                </c:pt>
                <c:pt idx="281">
                  <c:v>439.16666666666708</c:v>
                </c:pt>
                <c:pt idx="282">
                  <c:v>440</c:v>
                </c:pt>
                <c:pt idx="283">
                  <c:v>440</c:v>
                </c:pt>
                <c:pt idx="284">
                  <c:v>440</c:v>
                </c:pt>
                <c:pt idx="285">
                  <c:v>440</c:v>
                </c:pt>
                <c:pt idx="286">
                  <c:v>441.66666666666708</c:v>
                </c:pt>
                <c:pt idx="287">
                  <c:v>423.52941176470597</c:v>
                </c:pt>
                <c:pt idx="288">
                  <c:v>463.333333333334</c:v>
                </c:pt>
                <c:pt idx="289">
                  <c:v>472.08333333333314</c:v>
                </c:pt>
                <c:pt idx="290">
                  <c:v>454.16666666666708</c:v>
                </c:pt>
                <c:pt idx="291">
                  <c:v>447.08333333333297</c:v>
                </c:pt>
                <c:pt idx="292">
                  <c:v>443.33333333333314</c:v>
                </c:pt>
                <c:pt idx="293">
                  <c:v>445.41666666666703</c:v>
                </c:pt>
                <c:pt idx="294">
                  <c:v>442.5</c:v>
                </c:pt>
                <c:pt idx="295">
                  <c:v>445.41666666666703</c:v>
                </c:pt>
                <c:pt idx="296">
                  <c:v>442.08333333333297</c:v>
                </c:pt>
                <c:pt idx="297">
                  <c:v>434.58333333333297</c:v>
                </c:pt>
                <c:pt idx="298">
                  <c:v>430</c:v>
                </c:pt>
                <c:pt idx="299">
                  <c:v>416.25</c:v>
                </c:pt>
                <c:pt idx="300">
                  <c:v>410</c:v>
                </c:pt>
                <c:pt idx="301">
                  <c:v>420</c:v>
                </c:pt>
                <c:pt idx="302">
                  <c:v>422.5</c:v>
                </c:pt>
                <c:pt idx="303">
                  <c:v>428.75</c:v>
                </c:pt>
                <c:pt idx="304">
                  <c:v>430</c:v>
                </c:pt>
                <c:pt idx="305">
                  <c:v>433.91304347826087</c:v>
                </c:pt>
                <c:pt idx="306">
                  <c:v>437.91666666666703</c:v>
                </c:pt>
                <c:pt idx="307">
                  <c:v>440</c:v>
                </c:pt>
                <c:pt idx="308">
                  <c:v>447.08333333333297</c:v>
                </c:pt>
                <c:pt idx="309">
                  <c:v>444.58333333333297</c:v>
                </c:pt>
                <c:pt idx="310">
                  <c:v>445</c:v>
                </c:pt>
                <c:pt idx="311">
                  <c:v>447.91666666666703</c:v>
                </c:pt>
                <c:pt idx="312">
                  <c:v>450.41666666666703</c:v>
                </c:pt>
                <c:pt idx="313">
                  <c:v>442.91666666666703</c:v>
                </c:pt>
                <c:pt idx="314">
                  <c:v>434.58333333333297</c:v>
                </c:pt>
                <c:pt idx="315">
                  <c:v>436.66666666666708</c:v>
                </c:pt>
                <c:pt idx="316">
                  <c:v>410</c:v>
                </c:pt>
                <c:pt idx="317">
                  <c:v>390</c:v>
                </c:pt>
                <c:pt idx="318">
                  <c:v>397.5</c:v>
                </c:pt>
                <c:pt idx="319">
                  <c:v>409.16666666666708</c:v>
                </c:pt>
                <c:pt idx="320">
                  <c:v>419.16666666666708</c:v>
                </c:pt>
                <c:pt idx="321">
                  <c:v>422.91666666666697</c:v>
                </c:pt>
                <c:pt idx="322">
                  <c:v>428.33333333333314</c:v>
                </c:pt>
                <c:pt idx="323">
                  <c:v>432.08333333333297</c:v>
                </c:pt>
                <c:pt idx="324">
                  <c:v>444.16666666666708</c:v>
                </c:pt>
                <c:pt idx="325">
                  <c:v>450</c:v>
                </c:pt>
                <c:pt idx="326">
                  <c:v>456.25</c:v>
                </c:pt>
                <c:pt idx="327">
                  <c:v>460.83333333333297</c:v>
                </c:pt>
                <c:pt idx="328">
                  <c:v>465</c:v>
                </c:pt>
                <c:pt idx="329">
                  <c:v>465.83333333333297</c:v>
                </c:pt>
                <c:pt idx="330">
                  <c:v>467.08333333333314</c:v>
                </c:pt>
                <c:pt idx="331">
                  <c:v>466.25</c:v>
                </c:pt>
                <c:pt idx="332">
                  <c:v>465</c:v>
                </c:pt>
                <c:pt idx="333">
                  <c:v>471.25</c:v>
                </c:pt>
                <c:pt idx="334">
                  <c:v>477.91666666666697</c:v>
                </c:pt>
                <c:pt idx="335">
                  <c:v>480</c:v>
                </c:pt>
                <c:pt idx="336">
                  <c:v>483.333333333334</c:v>
                </c:pt>
                <c:pt idx="337">
                  <c:v>487.08333333333297</c:v>
                </c:pt>
                <c:pt idx="338">
                  <c:v>490</c:v>
                </c:pt>
                <c:pt idx="339">
                  <c:v>476.66666666666708</c:v>
                </c:pt>
                <c:pt idx="340">
                  <c:v>480.833333333334</c:v>
                </c:pt>
                <c:pt idx="341">
                  <c:v>481.66666666666708</c:v>
                </c:pt>
                <c:pt idx="342">
                  <c:v>483.75</c:v>
                </c:pt>
                <c:pt idx="343">
                  <c:v>486.25</c:v>
                </c:pt>
                <c:pt idx="344">
                  <c:v>486.25</c:v>
                </c:pt>
                <c:pt idx="345">
                  <c:v>485.833333333334</c:v>
                </c:pt>
                <c:pt idx="346">
                  <c:v>487.5</c:v>
                </c:pt>
                <c:pt idx="347">
                  <c:v>488.75</c:v>
                </c:pt>
                <c:pt idx="348">
                  <c:v>493.33333333333314</c:v>
                </c:pt>
                <c:pt idx="349">
                  <c:v>498.75</c:v>
                </c:pt>
                <c:pt idx="350">
                  <c:v>500.83333333333314</c:v>
                </c:pt>
                <c:pt idx="351">
                  <c:v>500.41666666666697</c:v>
                </c:pt>
                <c:pt idx="352">
                  <c:v>493.75</c:v>
                </c:pt>
                <c:pt idx="353">
                  <c:v>490.41666666666703</c:v>
                </c:pt>
                <c:pt idx="354">
                  <c:v>488.75</c:v>
                </c:pt>
                <c:pt idx="355">
                  <c:v>487.91666666666697</c:v>
                </c:pt>
                <c:pt idx="356">
                  <c:v>487.91666666666697</c:v>
                </c:pt>
                <c:pt idx="357">
                  <c:v>500.41666666666697</c:v>
                </c:pt>
                <c:pt idx="358">
                  <c:v>496.66666666666708</c:v>
                </c:pt>
                <c:pt idx="359">
                  <c:v>497.08333333333297</c:v>
                </c:pt>
                <c:pt idx="360">
                  <c:v>495.41666666666703</c:v>
                </c:pt>
                <c:pt idx="361">
                  <c:v>496.66666666666708</c:v>
                </c:pt>
                <c:pt idx="362">
                  <c:v>499.58333333333297</c:v>
                </c:pt>
                <c:pt idx="363">
                  <c:v>501.66666666666708</c:v>
                </c:pt>
                <c:pt idx="364">
                  <c:v>504.58333333333314</c:v>
                </c:pt>
                <c:pt idx="365">
                  <c:v>510.83333333333314</c:v>
                </c:pt>
                <c:pt idx="366">
                  <c:v>515.83333333333303</c:v>
                </c:pt>
                <c:pt idx="367">
                  <c:v>507.49999999999983</c:v>
                </c:pt>
                <c:pt idx="368">
                  <c:v>492.08333333333297</c:v>
                </c:pt>
                <c:pt idx="369">
                  <c:v>487.5</c:v>
                </c:pt>
                <c:pt idx="370">
                  <c:v>495</c:v>
                </c:pt>
                <c:pt idx="371">
                  <c:v>491.66666666666708</c:v>
                </c:pt>
                <c:pt idx="372">
                  <c:v>487.91666666666697</c:v>
                </c:pt>
                <c:pt idx="373">
                  <c:v>497.91666666666703</c:v>
                </c:pt>
                <c:pt idx="374">
                  <c:v>472.91666666666697</c:v>
                </c:pt>
                <c:pt idx="375">
                  <c:v>473.33333333333297</c:v>
                </c:pt>
                <c:pt idx="376">
                  <c:v>503.33333333333297</c:v>
                </c:pt>
                <c:pt idx="377">
                  <c:v>496.25</c:v>
                </c:pt>
                <c:pt idx="378">
                  <c:v>503.33333333333297</c:v>
                </c:pt>
                <c:pt idx="379">
                  <c:v>531.25</c:v>
                </c:pt>
                <c:pt idx="380">
                  <c:v>514.1666666666672</c:v>
                </c:pt>
                <c:pt idx="381">
                  <c:v>505.83333333333314</c:v>
                </c:pt>
                <c:pt idx="382">
                  <c:v>496.25</c:v>
                </c:pt>
                <c:pt idx="383">
                  <c:v>542.91666666666629</c:v>
                </c:pt>
                <c:pt idx="384">
                  <c:v>525</c:v>
                </c:pt>
                <c:pt idx="385">
                  <c:v>498.75</c:v>
                </c:pt>
                <c:pt idx="386">
                  <c:v>466.66666666666708</c:v>
                </c:pt>
                <c:pt idx="387">
                  <c:v>482.08333333333297</c:v>
                </c:pt>
                <c:pt idx="388">
                  <c:v>512.91666666666629</c:v>
                </c:pt>
                <c:pt idx="389">
                  <c:v>522.5</c:v>
                </c:pt>
                <c:pt idx="390">
                  <c:v>502.49999999999983</c:v>
                </c:pt>
                <c:pt idx="391">
                  <c:v>489.16666666666708</c:v>
                </c:pt>
                <c:pt idx="392">
                  <c:v>500.83333333333314</c:v>
                </c:pt>
                <c:pt idx="393">
                  <c:v>499.16666666666708</c:v>
                </c:pt>
                <c:pt idx="394">
                  <c:v>493.75</c:v>
                </c:pt>
                <c:pt idx="395">
                  <c:v>492.91666666666703</c:v>
                </c:pt>
                <c:pt idx="396">
                  <c:v>491.25</c:v>
                </c:pt>
                <c:pt idx="397">
                  <c:v>495.41666666666703</c:v>
                </c:pt>
                <c:pt idx="398">
                  <c:v>504.16666666666708</c:v>
                </c:pt>
                <c:pt idx="399">
                  <c:v>490.41666666666703</c:v>
                </c:pt>
                <c:pt idx="400">
                  <c:v>490.41666666666703</c:v>
                </c:pt>
                <c:pt idx="401">
                  <c:v>479.58333333333405</c:v>
                </c:pt>
                <c:pt idx="402">
                  <c:v>476.66666666666708</c:v>
                </c:pt>
                <c:pt idx="403">
                  <c:v>474.16666666666708</c:v>
                </c:pt>
                <c:pt idx="404">
                  <c:v>477.08333333333405</c:v>
                </c:pt>
                <c:pt idx="405">
                  <c:v>482.91666666666697</c:v>
                </c:pt>
                <c:pt idx="406">
                  <c:v>469.58333333333314</c:v>
                </c:pt>
                <c:pt idx="407">
                  <c:v>452.08333333333314</c:v>
                </c:pt>
                <c:pt idx="408">
                  <c:v>472.91666666666697</c:v>
                </c:pt>
                <c:pt idx="409">
                  <c:v>477.08333333333314</c:v>
                </c:pt>
                <c:pt idx="410">
                  <c:v>499.16666666666708</c:v>
                </c:pt>
                <c:pt idx="411">
                  <c:v>504.16666666666708</c:v>
                </c:pt>
                <c:pt idx="412">
                  <c:v>469.58333333333314</c:v>
                </c:pt>
                <c:pt idx="413">
                  <c:v>510.83333333333314</c:v>
                </c:pt>
                <c:pt idx="414">
                  <c:v>480.833333333334</c:v>
                </c:pt>
                <c:pt idx="415">
                  <c:v>451.66666666666708</c:v>
                </c:pt>
                <c:pt idx="416">
                  <c:v>470.83333333333297</c:v>
                </c:pt>
                <c:pt idx="417">
                  <c:v>495.41666666666703</c:v>
                </c:pt>
                <c:pt idx="418">
                  <c:v>496.66666666666708</c:v>
                </c:pt>
                <c:pt idx="419">
                  <c:v>467.08333333333314</c:v>
                </c:pt>
                <c:pt idx="420">
                  <c:v>454.16666666666708</c:v>
                </c:pt>
                <c:pt idx="421">
                  <c:v>462.91666666666697</c:v>
                </c:pt>
                <c:pt idx="422">
                  <c:v>482.08333333333297</c:v>
                </c:pt>
                <c:pt idx="423">
                  <c:v>470.83333333333297</c:v>
                </c:pt>
                <c:pt idx="424">
                  <c:v>491.66666666666708</c:v>
                </c:pt>
                <c:pt idx="425">
                  <c:v>491.25</c:v>
                </c:pt>
                <c:pt idx="426">
                  <c:v>490</c:v>
                </c:pt>
                <c:pt idx="427">
                  <c:v>464.583333333334</c:v>
                </c:pt>
                <c:pt idx="428">
                  <c:v>478.33333333333297</c:v>
                </c:pt>
                <c:pt idx="429">
                  <c:v>497.08333333333297</c:v>
                </c:pt>
                <c:pt idx="430">
                  <c:v>491.66666666666708</c:v>
                </c:pt>
                <c:pt idx="431">
                  <c:v>466.66666666666708</c:v>
                </c:pt>
                <c:pt idx="432">
                  <c:v>480.833333333334</c:v>
                </c:pt>
                <c:pt idx="433">
                  <c:v>485</c:v>
                </c:pt>
                <c:pt idx="434">
                  <c:v>514.1666666666672</c:v>
                </c:pt>
                <c:pt idx="435">
                  <c:v>510.83333333333314</c:v>
                </c:pt>
                <c:pt idx="436">
                  <c:v>489.58333333333297</c:v>
                </c:pt>
                <c:pt idx="437">
                  <c:v>468.33333333333297</c:v>
                </c:pt>
                <c:pt idx="438">
                  <c:v>456.66666666666708</c:v>
                </c:pt>
                <c:pt idx="439">
                  <c:v>483.33333333333314</c:v>
                </c:pt>
                <c:pt idx="440">
                  <c:v>498.75</c:v>
                </c:pt>
                <c:pt idx="441">
                  <c:v>517.9166666666672</c:v>
                </c:pt>
                <c:pt idx="442">
                  <c:v>517.08333333333326</c:v>
                </c:pt>
                <c:pt idx="443">
                  <c:v>504.16666666666708</c:v>
                </c:pt>
                <c:pt idx="444">
                  <c:v>498.75</c:v>
                </c:pt>
                <c:pt idx="445">
                  <c:v>509.58333333333314</c:v>
                </c:pt>
                <c:pt idx="446">
                  <c:v>509.58333333333314</c:v>
                </c:pt>
                <c:pt idx="447">
                  <c:v>500</c:v>
                </c:pt>
                <c:pt idx="448">
                  <c:v>510</c:v>
                </c:pt>
                <c:pt idx="449">
                  <c:v>520.83333333333303</c:v>
                </c:pt>
                <c:pt idx="450">
                  <c:v>511.25</c:v>
                </c:pt>
                <c:pt idx="451">
                  <c:v>496.66666666666708</c:v>
                </c:pt>
                <c:pt idx="452">
                  <c:v>490</c:v>
                </c:pt>
                <c:pt idx="453">
                  <c:v>493.75</c:v>
                </c:pt>
                <c:pt idx="454">
                  <c:v>496.66666666666708</c:v>
                </c:pt>
                <c:pt idx="455">
                  <c:v>497.91666666666703</c:v>
                </c:pt>
                <c:pt idx="456">
                  <c:v>494.16666666666708</c:v>
                </c:pt>
                <c:pt idx="457">
                  <c:v>495.41666666666703</c:v>
                </c:pt>
                <c:pt idx="458">
                  <c:v>500</c:v>
                </c:pt>
                <c:pt idx="459">
                  <c:v>505.41666666666697</c:v>
                </c:pt>
                <c:pt idx="460">
                  <c:v>507.08333333333297</c:v>
                </c:pt>
                <c:pt idx="461">
                  <c:v>500</c:v>
                </c:pt>
                <c:pt idx="462">
                  <c:v>500</c:v>
                </c:pt>
                <c:pt idx="463">
                  <c:v>500</c:v>
                </c:pt>
                <c:pt idx="464">
                  <c:v>500</c:v>
                </c:pt>
                <c:pt idx="465">
                  <c:v>500</c:v>
                </c:pt>
                <c:pt idx="466">
                  <c:v>496.25</c:v>
                </c:pt>
                <c:pt idx="467">
                  <c:v>506.66666666666617</c:v>
                </c:pt>
                <c:pt idx="468">
                  <c:v>510</c:v>
                </c:pt>
                <c:pt idx="469">
                  <c:v>513.33333333333303</c:v>
                </c:pt>
                <c:pt idx="470">
                  <c:v>510</c:v>
                </c:pt>
                <c:pt idx="471">
                  <c:v>510</c:v>
                </c:pt>
                <c:pt idx="472">
                  <c:v>515.41666666666595</c:v>
                </c:pt>
                <c:pt idx="473">
                  <c:v>517.08333333333326</c:v>
                </c:pt>
                <c:pt idx="474">
                  <c:v>520</c:v>
                </c:pt>
                <c:pt idx="475">
                  <c:v>520</c:v>
                </c:pt>
                <c:pt idx="476">
                  <c:v>520</c:v>
                </c:pt>
                <c:pt idx="477">
                  <c:v>520</c:v>
                </c:pt>
                <c:pt idx="478">
                  <c:v>520</c:v>
                </c:pt>
                <c:pt idx="479">
                  <c:v>520</c:v>
                </c:pt>
                <c:pt idx="480">
                  <c:v>520</c:v>
                </c:pt>
                <c:pt idx="481">
                  <c:v>525.83333333333303</c:v>
                </c:pt>
                <c:pt idx="482">
                  <c:v>530</c:v>
                </c:pt>
                <c:pt idx="483">
                  <c:v>530</c:v>
                </c:pt>
                <c:pt idx="484">
                  <c:v>522.08333333333326</c:v>
                </c:pt>
                <c:pt idx="485">
                  <c:v>520</c:v>
                </c:pt>
                <c:pt idx="486">
                  <c:v>520</c:v>
                </c:pt>
                <c:pt idx="487">
                  <c:v>520</c:v>
                </c:pt>
                <c:pt idx="488">
                  <c:v>520</c:v>
                </c:pt>
                <c:pt idx="489">
                  <c:v>517.08333333333326</c:v>
                </c:pt>
                <c:pt idx="490">
                  <c:v>520</c:v>
                </c:pt>
                <c:pt idx="491">
                  <c:v>520</c:v>
                </c:pt>
                <c:pt idx="492">
                  <c:v>520</c:v>
                </c:pt>
                <c:pt idx="493">
                  <c:v>520</c:v>
                </c:pt>
                <c:pt idx="494">
                  <c:v>520</c:v>
                </c:pt>
                <c:pt idx="495">
                  <c:v>520</c:v>
                </c:pt>
                <c:pt idx="496">
                  <c:v>520</c:v>
                </c:pt>
                <c:pt idx="497">
                  <c:v>523.75</c:v>
                </c:pt>
                <c:pt idx="498">
                  <c:v>521.25</c:v>
                </c:pt>
                <c:pt idx="499">
                  <c:v>530</c:v>
                </c:pt>
                <c:pt idx="500">
                  <c:v>530</c:v>
                </c:pt>
                <c:pt idx="501">
                  <c:v>530</c:v>
                </c:pt>
                <c:pt idx="502">
                  <c:v>530</c:v>
                </c:pt>
                <c:pt idx="503">
                  <c:v>530</c:v>
                </c:pt>
                <c:pt idx="504">
                  <c:v>530</c:v>
                </c:pt>
                <c:pt idx="505">
                  <c:v>530</c:v>
                </c:pt>
                <c:pt idx="506">
                  <c:v>530</c:v>
                </c:pt>
                <c:pt idx="507">
                  <c:v>530</c:v>
                </c:pt>
                <c:pt idx="508">
                  <c:v>530</c:v>
                </c:pt>
                <c:pt idx="509">
                  <c:v>530</c:v>
                </c:pt>
                <c:pt idx="510">
                  <c:v>530</c:v>
                </c:pt>
                <c:pt idx="511">
                  <c:v>530</c:v>
                </c:pt>
                <c:pt idx="512">
                  <c:v>530</c:v>
                </c:pt>
                <c:pt idx="513">
                  <c:v>530</c:v>
                </c:pt>
                <c:pt idx="514">
                  <c:v>530</c:v>
                </c:pt>
                <c:pt idx="515">
                  <c:v>530</c:v>
                </c:pt>
                <c:pt idx="516">
                  <c:v>530</c:v>
                </c:pt>
                <c:pt idx="517">
                  <c:v>530</c:v>
                </c:pt>
                <c:pt idx="518">
                  <c:v>530</c:v>
                </c:pt>
                <c:pt idx="519">
                  <c:v>530</c:v>
                </c:pt>
                <c:pt idx="520">
                  <c:v>530</c:v>
                </c:pt>
                <c:pt idx="521">
                  <c:v>530</c:v>
                </c:pt>
                <c:pt idx="522">
                  <c:v>530</c:v>
                </c:pt>
                <c:pt idx="523">
                  <c:v>530</c:v>
                </c:pt>
                <c:pt idx="524">
                  <c:v>530</c:v>
                </c:pt>
                <c:pt idx="525">
                  <c:v>530</c:v>
                </c:pt>
                <c:pt idx="526">
                  <c:v>534.1666666666672</c:v>
                </c:pt>
                <c:pt idx="527">
                  <c:v>540</c:v>
                </c:pt>
                <c:pt idx="528">
                  <c:v>540</c:v>
                </c:pt>
                <c:pt idx="529">
                  <c:v>540</c:v>
                </c:pt>
                <c:pt idx="530">
                  <c:v>534.58333333333326</c:v>
                </c:pt>
                <c:pt idx="531">
                  <c:v>531.6666666666672</c:v>
                </c:pt>
                <c:pt idx="532">
                  <c:v>530</c:v>
                </c:pt>
                <c:pt idx="533">
                  <c:v>530</c:v>
                </c:pt>
                <c:pt idx="534">
                  <c:v>529.58333333333326</c:v>
                </c:pt>
                <c:pt idx="535">
                  <c:v>530</c:v>
                </c:pt>
                <c:pt idx="536">
                  <c:v>522.91666666666629</c:v>
                </c:pt>
                <c:pt idx="537">
                  <c:v>522.08333333333326</c:v>
                </c:pt>
                <c:pt idx="538">
                  <c:v>530</c:v>
                </c:pt>
                <c:pt idx="539">
                  <c:v>524.16666666666629</c:v>
                </c:pt>
                <c:pt idx="540">
                  <c:v>523.75</c:v>
                </c:pt>
                <c:pt idx="541">
                  <c:v>521.66666666666595</c:v>
                </c:pt>
                <c:pt idx="542">
                  <c:v>516.25</c:v>
                </c:pt>
                <c:pt idx="543">
                  <c:v>515.83333333333303</c:v>
                </c:pt>
                <c:pt idx="544">
                  <c:v>530</c:v>
                </c:pt>
                <c:pt idx="545">
                  <c:v>527.08333333333326</c:v>
                </c:pt>
                <c:pt idx="546">
                  <c:v>527.08333333333326</c:v>
                </c:pt>
                <c:pt idx="547">
                  <c:v>530</c:v>
                </c:pt>
                <c:pt idx="548">
                  <c:v>530</c:v>
                </c:pt>
                <c:pt idx="549">
                  <c:v>525.41666666666595</c:v>
                </c:pt>
                <c:pt idx="550">
                  <c:v>529.58333333333326</c:v>
                </c:pt>
                <c:pt idx="551">
                  <c:v>530</c:v>
                </c:pt>
                <c:pt idx="552">
                  <c:v>524.58333333333326</c:v>
                </c:pt>
                <c:pt idx="553">
                  <c:v>520.83333333333303</c:v>
                </c:pt>
                <c:pt idx="554">
                  <c:v>524.58333333333326</c:v>
                </c:pt>
                <c:pt idx="555">
                  <c:v>530</c:v>
                </c:pt>
                <c:pt idx="556">
                  <c:v>523.75</c:v>
                </c:pt>
                <c:pt idx="557">
                  <c:v>520</c:v>
                </c:pt>
                <c:pt idx="558">
                  <c:v>517.91666666666629</c:v>
                </c:pt>
                <c:pt idx="559">
                  <c:v>524.58333333333326</c:v>
                </c:pt>
                <c:pt idx="560">
                  <c:v>529.1666666666672</c:v>
                </c:pt>
                <c:pt idx="561">
                  <c:v>527.5</c:v>
                </c:pt>
                <c:pt idx="562">
                  <c:v>530</c:v>
                </c:pt>
                <c:pt idx="563">
                  <c:v>530</c:v>
                </c:pt>
                <c:pt idx="564">
                  <c:v>527.5</c:v>
                </c:pt>
                <c:pt idx="565">
                  <c:v>505.55555555555486</c:v>
                </c:pt>
                <c:pt idx="566">
                  <c:v>522.91666666666629</c:v>
                </c:pt>
                <c:pt idx="567">
                  <c:v>515</c:v>
                </c:pt>
                <c:pt idx="568">
                  <c:v>506.25</c:v>
                </c:pt>
                <c:pt idx="569">
                  <c:v>514.16666666666595</c:v>
                </c:pt>
                <c:pt idx="570">
                  <c:v>520</c:v>
                </c:pt>
                <c:pt idx="571">
                  <c:v>516.25</c:v>
                </c:pt>
                <c:pt idx="572">
                  <c:v>512.08333333333326</c:v>
                </c:pt>
                <c:pt idx="573">
                  <c:v>505</c:v>
                </c:pt>
                <c:pt idx="574">
                  <c:v>509.16666666666612</c:v>
                </c:pt>
                <c:pt idx="575">
                  <c:v>489.583333333334</c:v>
                </c:pt>
                <c:pt idx="576">
                  <c:v>435</c:v>
                </c:pt>
                <c:pt idx="577">
                  <c:v>391.25</c:v>
                </c:pt>
                <c:pt idx="578">
                  <c:v>380.41666666666703</c:v>
                </c:pt>
                <c:pt idx="579">
                  <c:v>397.08333333333314</c:v>
                </c:pt>
                <c:pt idx="580">
                  <c:v>407.5</c:v>
                </c:pt>
                <c:pt idx="581">
                  <c:v>410.41666666666697</c:v>
                </c:pt>
                <c:pt idx="582">
                  <c:v>420</c:v>
                </c:pt>
                <c:pt idx="583">
                  <c:v>412.08333333333314</c:v>
                </c:pt>
                <c:pt idx="584">
                  <c:v>412.5</c:v>
                </c:pt>
                <c:pt idx="585">
                  <c:v>418.33333333333314</c:v>
                </c:pt>
                <c:pt idx="586">
                  <c:v>462.5</c:v>
                </c:pt>
                <c:pt idx="587">
                  <c:v>475.833333333334</c:v>
                </c:pt>
                <c:pt idx="588">
                  <c:v>444.58333333333297</c:v>
                </c:pt>
                <c:pt idx="589">
                  <c:v>424.16666666666708</c:v>
                </c:pt>
                <c:pt idx="590">
                  <c:v>409.58333333333314</c:v>
                </c:pt>
                <c:pt idx="591">
                  <c:v>410</c:v>
                </c:pt>
                <c:pt idx="592">
                  <c:v>410.83333333333297</c:v>
                </c:pt>
                <c:pt idx="593">
                  <c:v>417.5</c:v>
                </c:pt>
                <c:pt idx="594">
                  <c:v>420</c:v>
                </c:pt>
                <c:pt idx="595">
                  <c:v>415.83333333333297</c:v>
                </c:pt>
                <c:pt idx="596">
                  <c:v>407.91666666666697</c:v>
                </c:pt>
                <c:pt idx="597">
                  <c:v>399.16666666666708</c:v>
                </c:pt>
                <c:pt idx="598">
                  <c:v>390</c:v>
                </c:pt>
                <c:pt idx="599">
                  <c:v>390</c:v>
                </c:pt>
                <c:pt idx="600">
                  <c:v>390</c:v>
                </c:pt>
                <c:pt idx="601">
                  <c:v>366.66666666666606</c:v>
                </c:pt>
                <c:pt idx="602">
                  <c:v>402.08333333333314</c:v>
                </c:pt>
                <c:pt idx="603">
                  <c:v>410</c:v>
                </c:pt>
                <c:pt idx="604">
                  <c:v>424.58333333333297</c:v>
                </c:pt>
                <c:pt idx="605">
                  <c:v>461.66666666666612</c:v>
                </c:pt>
                <c:pt idx="606">
                  <c:v>465.83333333333297</c:v>
                </c:pt>
                <c:pt idx="607">
                  <c:v>460.83333333333297</c:v>
                </c:pt>
                <c:pt idx="608">
                  <c:v>452.08333333333314</c:v>
                </c:pt>
                <c:pt idx="609">
                  <c:v>445.83333333333314</c:v>
                </c:pt>
                <c:pt idx="610">
                  <c:v>447.91666666666703</c:v>
                </c:pt>
                <c:pt idx="611">
                  <c:v>467.08333333333314</c:v>
                </c:pt>
                <c:pt idx="612">
                  <c:v>500</c:v>
                </c:pt>
              </c:numCache>
            </c:numRef>
          </c:yVal>
        </c:ser>
        <c:ser>
          <c:idx val="3"/>
          <c:order val="4"/>
          <c:spPr>
            <a:ln w="25400"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'Flow-CT.dat'!$M$5:$M$745</c:f>
              <c:numCache>
                <c:formatCode>m/d/yy;@</c:formatCode>
                <c:ptCount val="741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  <c:pt idx="613" formatCode="m/d/yyyy">
                  <c:v>40707</c:v>
                </c:pt>
                <c:pt idx="614" formatCode="m/d/yyyy">
                  <c:v>40708</c:v>
                </c:pt>
                <c:pt idx="615" formatCode="m/d/yyyy">
                  <c:v>40709</c:v>
                </c:pt>
                <c:pt idx="616" formatCode="m/d/yyyy">
                  <c:v>40710</c:v>
                </c:pt>
                <c:pt idx="617" formatCode="m/d/yyyy">
                  <c:v>40711</c:v>
                </c:pt>
                <c:pt idx="618" formatCode="m/d/yyyy">
                  <c:v>40712</c:v>
                </c:pt>
                <c:pt idx="619" formatCode="m/d/yyyy">
                  <c:v>40713</c:v>
                </c:pt>
                <c:pt idx="620" formatCode="m/d/yyyy">
                  <c:v>40714</c:v>
                </c:pt>
                <c:pt idx="621" formatCode="m/d/yyyy">
                  <c:v>40715</c:v>
                </c:pt>
                <c:pt idx="622" formatCode="m/d/yyyy">
                  <c:v>40716</c:v>
                </c:pt>
                <c:pt idx="623" formatCode="m/d/yyyy">
                  <c:v>40717</c:v>
                </c:pt>
                <c:pt idx="624" formatCode="m/d/yyyy">
                  <c:v>40718</c:v>
                </c:pt>
                <c:pt idx="625" formatCode="m/d/yyyy">
                  <c:v>40719</c:v>
                </c:pt>
                <c:pt idx="626" formatCode="m/d/yyyy">
                  <c:v>40720</c:v>
                </c:pt>
                <c:pt idx="627" formatCode="m/d/yyyy">
                  <c:v>40721</c:v>
                </c:pt>
                <c:pt idx="628" formatCode="m/d/yyyy">
                  <c:v>40722</c:v>
                </c:pt>
                <c:pt idx="629" formatCode="m/d/yyyy">
                  <c:v>40723</c:v>
                </c:pt>
                <c:pt idx="630" formatCode="m/d/yyyy">
                  <c:v>40724</c:v>
                </c:pt>
                <c:pt idx="631" formatCode="m/d/yyyy;@">
                  <c:v>40725</c:v>
                </c:pt>
                <c:pt idx="632" formatCode="m/d/yyyy;@">
                  <c:v>40726</c:v>
                </c:pt>
                <c:pt idx="633" formatCode="m/d/yyyy;@">
                  <c:v>40727</c:v>
                </c:pt>
                <c:pt idx="634" formatCode="m/d/yyyy;@">
                  <c:v>40728</c:v>
                </c:pt>
                <c:pt idx="635" formatCode="m/d/yyyy;@">
                  <c:v>40729</c:v>
                </c:pt>
                <c:pt idx="636" formatCode="m/d/yyyy;@">
                  <c:v>40730</c:v>
                </c:pt>
                <c:pt idx="637" formatCode="m/d/yyyy;@">
                  <c:v>40731</c:v>
                </c:pt>
                <c:pt idx="638" formatCode="m/d/yyyy;@">
                  <c:v>40732</c:v>
                </c:pt>
                <c:pt idx="639" formatCode="m/d/yyyy;@">
                  <c:v>40733</c:v>
                </c:pt>
                <c:pt idx="640" formatCode="m/d/yyyy;@">
                  <c:v>40734</c:v>
                </c:pt>
                <c:pt idx="641" formatCode="m/d/yyyy;@">
                  <c:v>40735</c:v>
                </c:pt>
                <c:pt idx="642" formatCode="m/d/yyyy;@">
                  <c:v>40736</c:v>
                </c:pt>
                <c:pt idx="643" formatCode="m/d/yyyy;@">
                  <c:v>40737</c:v>
                </c:pt>
                <c:pt idx="644" formatCode="m/d/yyyy;@">
                  <c:v>40738</c:v>
                </c:pt>
                <c:pt idx="645" formatCode="m/d/yyyy;@">
                  <c:v>40739</c:v>
                </c:pt>
                <c:pt idx="646" formatCode="m/d/yyyy;@">
                  <c:v>40740</c:v>
                </c:pt>
                <c:pt idx="647" formatCode="m/d/yyyy;@">
                  <c:v>40741</c:v>
                </c:pt>
                <c:pt idx="648" formatCode="m/d/yyyy;@">
                  <c:v>40742</c:v>
                </c:pt>
                <c:pt idx="649" formatCode="m/d/yyyy;@">
                  <c:v>40743</c:v>
                </c:pt>
                <c:pt idx="650" formatCode="m/d/yyyy;@">
                  <c:v>40744</c:v>
                </c:pt>
                <c:pt idx="651" formatCode="m/d/yyyy;@">
                  <c:v>40745</c:v>
                </c:pt>
                <c:pt idx="652" formatCode="m/d/yyyy;@">
                  <c:v>40746</c:v>
                </c:pt>
                <c:pt idx="653" formatCode="m/d/yyyy;@">
                  <c:v>40747</c:v>
                </c:pt>
                <c:pt idx="654" formatCode="m/d/yyyy;@">
                  <c:v>40748</c:v>
                </c:pt>
                <c:pt idx="655" formatCode="m/d/yyyy;@">
                  <c:v>40749</c:v>
                </c:pt>
                <c:pt idx="656" formatCode="m/d/yyyy;@">
                  <c:v>40750</c:v>
                </c:pt>
                <c:pt idx="657" formatCode="m/d/yyyy;@">
                  <c:v>40751</c:v>
                </c:pt>
                <c:pt idx="658" formatCode="m/d/yyyy;@">
                  <c:v>40752</c:v>
                </c:pt>
                <c:pt idx="659" formatCode="m/d/yyyy;@">
                  <c:v>40753</c:v>
                </c:pt>
                <c:pt idx="660" formatCode="m/d/yyyy;@">
                  <c:v>40754</c:v>
                </c:pt>
                <c:pt idx="661" formatCode="m/d/yyyy;@">
                  <c:v>40755</c:v>
                </c:pt>
                <c:pt idx="662" formatCode="m/d/yyyy;@">
                  <c:v>40756</c:v>
                </c:pt>
                <c:pt idx="663" formatCode="m/d/yyyy;@">
                  <c:v>40757</c:v>
                </c:pt>
                <c:pt idx="664" formatCode="m/d/yyyy;@">
                  <c:v>40758</c:v>
                </c:pt>
                <c:pt idx="665" formatCode="m/d/yyyy;@">
                  <c:v>40759</c:v>
                </c:pt>
                <c:pt idx="666" formatCode="m/d/yyyy;@">
                  <c:v>40760</c:v>
                </c:pt>
                <c:pt idx="667" formatCode="m/d/yyyy;@">
                  <c:v>40761</c:v>
                </c:pt>
                <c:pt idx="668" formatCode="m/d/yyyy;@">
                  <c:v>40762</c:v>
                </c:pt>
                <c:pt idx="669" formatCode="m/d/yyyy;@">
                  <c:v>40763</c:v>
                </c:pt>
                <c:pt idx="670" formatCode="m/d/yyyy;@">
                  <c:v>40764</c:v>
                </c:pt>
                <c:pt idx="671" formatCode="m/d/yyyy;@">
                  <c:v>40765</c:v>
                </c:pt>
                <c:pt idx="672" formatCode="m/d/yyyy;@">
                  <c:v>40766</c:v>
                </c:pt>
                <c:pt idx="673" formatCode="m/d/yyyy;@">
                  <c:v>40767</c:v>
                </c:pt>
                <c:pt idx="674" formatCode="m/d/yyyy;@">
                  <c:v>40768</c:v>
                </c:pt>
                <c:pt idx="675" formatCode="m/d/yyyy;@">
                  <c:v>40769</c:v>
                </c:pt>
                <c:pt idx="676" formatCode="m/d/yyyy;@">
                  <c:v>40770</c:v>
                </c:pt>
                <c:pt idx="677" formatCode="m/d/yyyy;@">
                  <c:v>40771</c:v>
                </c:pt>
                <c:pt idx="678" formatCode="m/d/yyyy;@">
                  <c:v>40772</c:v>
                </c:pt>
                <c:pt idx="679" formatCode="m/d/yyyy;@">
                  <c:v>40773</c:v>
                </c:pt>
                <c:pt idx="680" formatCode="m/d/yyyy;@">
                  <c:v>40774</c:v>
                </c:pt>
                <c:pt idx="681" formatCode="m/d/yyyy;@">
                  <c:v>40775</c:v>
                </c:pt>
                <c:pt idx="682" formatCode="m/d/yyyy;@">
                  <c:v>40776</c:v>
                </c:pt>
                <c:pt idx="683" formatCode="m/d/yyyy;@">
                  <c:v>40777</c:v>
                </c:pt>
                <c:pt idx="684" formatCode="m/d/yyyy;@">
                  <c:v>40778</c:v>
                </c:pt>
                <c:pt idx="685" formatCode="m/d/yyyy;@">
                  <c:v>40779</c:v>
                </c:pt>
                <c:pt idx="686" formatCode="m/d/yyyy;@">
                  <c:v>40780</c:v>
                </c:pt>
                <c:pt idx="687" formatCode="m/d/yyyy;@">
                  <c:v>40781</c:v>
                </c:pt>
                <c:pt idx="688" formatCode="m/d/yyyy;@">
                  <c:v>40782</c:v>
                </c:pt>
                <c:pt idx="689" formatCode="m/d/yyyy;@">
                  <c:v>40783</c:v>
                </c:pt>
                <c:pt idx="690" formatCode="m/d/yyyy;@">
                  <c:v>40784</c:v>
                </c:pt>
                <c:pt idx="691" formatCode="m/d/yyyy;@">
                  <c:v>40785</c:v>
                </c:pt>
                <c:pt idx="692" formatCode="m/d/yyyy;@">
                  <c:v>40786</c:v>
                </c:pt>
                <c:pt idx="693" formatCode="m/d/yyyy;@">
                  <c:v>40787</c:v>
                </c:pt>
                <c:pt idx="694" formatCode="m/d/yyyy;@">
                  <c:v>40788</c:v>
                </c:pt>
                <c:pt idx="695" formatCode="m/d/yyyy;@">
                  <c:v>40789</c:v>
                </c:pt>
                <c:pt idx="696" formatCode="m/d/yyyy;@">
                  <c:v>40790</c:v>
                </c:pt>
                <c:pt idx="697" formatCode="m/d/yyyy;@">
                  <c:v>40791</c:v>
                </c:pt>
                <c:pt idx="698" formatCode="m/d/yyyy;@">
                  <c:v>40792</c:v>
                </c:pt>
                <c:pt idx="699" formatCode="m/d/yyyy;@">
                  <c:v>40793</c:v>
                </c:pt>
                <c:pt idx="700" formatCode="m/d/yyyy;@">
                  <c:v>40794</c:v>
                </c:pt>
                <c:pt idx="701" formatCode="m/d/yyyy;@">
                  <c:v>40795</c:v>
                </c:pt>
                <c:pt idx="702" formatCode="m/d/yyyy;@">
                  <c:v>40796</c:v>
                </c:pt>
                <c:pt idx="703" formatCode="m/d/yyyy;@">
                  <c:v>40797</c:v>
                </c:pt>
                <c:pt idx="704" formatCode="m/d/yyyy;@">
                  <c:v>40798</c:v>
                </c:pt>
                <c:pt idx="705" formatCode="m/d/yyyy;@">
                  <c:v>40799</c:v>
                </c:pt>
                <c:pt idx="706" formatCode="m/d/yyyy;@">
                  <c:v>40800</c:v>
                </c:pt>
                <c:pt idx="707" formatCode="m/d/yyyy;@">
                  <c:v>40801</c:v>
                </c:pt>
                <c:pt idx="708" formatCode="m/d/yyyy;@">
                  <c:v>40802</c:v>
                </c:pt>
                <c:pt idx="709" formatCode="m/d/yyyy;@">
                  <c:v>40803</c:v>
                </c:pt>
                <c:pt idx="710" formatCode="m/d/yyyy;@">
                  <c:v>40804</c:v>
                </c:pt>
                <c:pt idx="711" formatCode="m/d/yyyy;@">
                  <c:v>40805</c:v>
                </c:pt>
                <c:pt idx="712" formatCode="m/d/yyyy;@">
                  <c:v>40806</c:v>
                </c:pt>
                <c:pt idx="713" formatCode="m/d/yyyy;@">
                  <c:v>40807</c:v>
                </c:pt>
                <c:pt idx="714" formatCode="m/d/yyyy;@">
                  <c:v>40808</c:v>
                </c:pt>
                <c:pt idx="715" formatCode="m/d/yyyy;@">
                  <c:v>40809</c:v>
                </c:pt>
                <c:pt idx="716" formatCode="m/d/yyyy;@">
                  <c:v>40810</c:v>
                </c:pt>
                <c:pt idx="717" formatCode="m/d/yyyy;@">
                  <c:v>40811</c:v>
                </c:pt>
                <c:pt idx="718" formatCode="m/d/yyyy;@">
                  <c:v>40812</c:v>
                </c:pt>
                <c:pt idx="719" formatCode="m/d/yyyy;@">
                  <c:v>40813</c:v>
                </c:pt>
                <c:pt idx="720" formatCode="m/d/yyyy;@">
                  <c:v>40814</c:v>
                </c:pt>
                <c:pt idx="721" formatCode="m/d/yyyy;@">
                  <c:v>40815</c:v>
                </c:pt>
                <c:pt idx="722" formatCode="m/d/yyyy;@">
                  <c:v>40816</c:v>
                </c:pt>
                <c:pt idx="723" formatCode="m/d/yyyy;@">
                  <c:v>40817</c:v>
                </c:pt>
                <c:pt idx="724" formatCode="m/d/yyyy;@">
                  <c:v>40818</c:v>
                </c:pt>
                <c:pt idx="725" formatCode="m/d/yyyy;@">
                  <c:v>40819</c:v>
                </c:pt>
                <c:pt idx="726" formatCode="m/d/yyyy;@">
                  <c:v>40820</c:v>
                </c:pt>
                <c:pt idx="727" formatCode="m/d/yyyy;@">
                  <c:v>40821</c:v>
                </c:pt>
                <c:pt idx="728" formatCode="m/d/yyyy;@">
                  <c:v>40822</c:v>
                </c:pt>
                <c:pt idx="729" formatCode="m/d/yyyy;@">
                  <c:v>40823</c:v>
                </c:pt>
                <c:pt idx="730" formatCode="m/d/yyyy;@">
                  <c:v>40824</c:v>
                </c:pt>
                <c:pt idx="731" formatCode="m/d/yyyy;@">
                  <c:v>40825</c:v>
                </c:pt>
                <c:pt idx="732" formatCode="m/d/yyyy;@">
                  <c:v>40826</c:v>
                </c:pt>
                <c:pt idx="733" formatCode="m/d/yyyy;@">
                  <c:v>40827</c:v>
                </c:pt>
                <c:pt idx="734" formatCode="m/d/yyyy;@">
                  <c:v>40828</c:v>
                </c:pt>
                <c:pt idx="735" formatCode="m/d/yyyy;@">
                  <c:v>40829</c:v>
                </c:pt>
                <c:pt idx="736" formatCode="m/d/yyyy;@">
                  <c:v>40830</c:v>
                </c:pt>
                <c:pt idx="737" formatCode="m/d/yyyy;@">
                  <c:v>40831</c:v>
                </c:pt>
                <c:pt idx="738" formatCode="m/d/yyyy;@">
                  <c:v>40832</c:v>
                </c:pt>
                <c:pt idx="739" formatCode="m/d/yyyy;@">
                  <c:v>40833</c:v>
                </c:pt>
                <c:pt idx="740" formatCode="m/d/yyyy;@">
                  <c:v>40834</c:v>
                </c:pt>
              </c:numCache>
            </c:numRef>
          </c:xVal>
          <c:yVal>
            <c:numRef>
              <c:f>'Flow-CT.dat'!$O$5:$O$745</c:f>
              <c:numCache>
                <c:formatCode>0</c:formatCode>
                <c:ptCount val="741"/>
                <c:pt idx="0">
                  <c:v>21.191425359143611</c:v>
                </c:pt>
                <c:pt idx="1">
                  <c:v>19.702804681422794</c:v>
                </c:pt>
                <c:pt idx="2">
                  <c:v>19.56222986691602</c:v>
                </c:pt>
                <c:pt idx="3">
                  <c:v>19.692668786372991</c:v>
                </c:pt>
                <c:pt idx="4">
                  <c:v>19.87447081957659</c:v>
                </c:pt>
                <c:pt idx="5">
                  <c:v>19.202004432192119</c:v>
                </c:pt>
                <c:pt idx="6">
                  <c:v>18.625507008934406</c:v>
                </c:pt>
                <c:pt idx="7">
                  <c:v>18.978975180291744</c:v>
                </c:pt>
                <c:pt idx="8">
                  <c:v>18.755262289893711</c:v>
                </c:pt>
                <c:pt idx="9">
                  <c:v>18.126718114391693</c:v>
                </c:pt>
                <c:pt idx="10">
                  <c:v>17.880038440708443</c:v>
                </c:pt>
                <c:pt idx="11">
                  <c:v>18.628885640617643</c:v>
                </c:pt>
                <c:pt idx="12">
                  <c:v>18.848536260834774</c:v>
                </c:pt>
                <c:pt idx="13">
                  <c:v>18.711340078011283</c:v>
                </c:pt>
                <c:pt idx="14">
                  <c:v>18.776217718490937</c:v>
                </c:pt>
                <c:pt idx="15">
                  <c:v>18.60117294865389</c:v>
                </c:pt>
                <c:pt idx="16">
                  <c:v>18.8140663055045</c:v>
                </c:pt>
                <c:pt idx="17">
                  <c:v>18.652536062400507</c:v>
                </c:pt>
                <c:pt idx="18">
                  <c:v>17.577249744600042</c:v>
                </c:pt>
                <c:pt idx="19">
                  <c:v>18.439642705549883</c:v>
                </c:pt>
                <c:pt idx="20">
                  <c:v>19.335821983332387</c:v>
                </c:pt>
                <c:pt idx="21">
                  <c:v>19.205383063875381</c:v>
                </c:pt>
                <c:pt idx="22">
                  <c:v>18.772839086807672</c:v>
                </c:pt>
                <c:pt idx="23">
                  <c:v>18.683627386047526</c:v>
                </c:pt>
                <c:pt idx="24">
                  <c:v>16.89058519198489</c:v>
                </c:pt>
                <c:pt idx="25">
                  <c:v>16.976418261061795</c:v>
                </c:pt>
                <c:pt idx="26">
                  <c:v>16.931812410681751</c:v>
                </c:pt>
                <c:pt idx="27">
                  <c:v>17.72188682928773</c:v>
                </c:pt>
                <c:pt idx="28">
                  <c:v>17.467766253740283</c:v>
                </c:pt>
                <c:pt idx="29">
                  <c:v>18.267976567396111</c:v>
                </c:pt>
                <c:pt idx="30">
                  <c:v>18.800551778771421</c:v>
                </c:pt>
                <c:pt idx="31">
                  <c:v>18.460598134147105</c:v>
                </c:pt>
                <c:pt idx="32">
                  <c:v>18.67349149099773</c:v>
                </c:pt>
                <c:pt idx="33">
                  <c:v>18.223370717016067</c:v>
                </c:pt>
                <c:pt idx="34">
                  <c:v>18.676870122681006</c:v>
                </c:pt>
                <c:pt idx="35">
                  <c:v>18.893142111214871</c:v>
                </c:pt>
                <c:pt idx="36">
                  <c:v>18.622128377251133</c:v>
                </c:pt>
                <c:pt idx="37">
                  <c:v>18.539673939857494</c:v>
                </c:pt>
                <c:pt idx="38">
                  <c:v>18.292310627676596</c:v>
                </c:pt>
                <c:pt idx="39">
                  <c:v>18.401794118536333</c:v>
                </c:pt>
                <c:pt idx="40">
                  <c:v>18.023991886898497</c:v>
                </c:pt>
                <c:pt idx="41">
                  <c:v>18.192279393368988</c:v>
                </c:pt>
                <c:pt idx="42">
                  <c:v>17.979386036518385</c:v>
                </c:pt>
                <c:pt idx="43">
                  <c:v>17.594826541513989</c:v>
                </c:pt>
                <c:pt idx="44">
                  <c:v>18.336916478056693</c:v>
                </c:pt>
                <c:pt idx="45">
                  <c:v>18.374765065070246</c:v>
                </c:pt>
                <c:pt idx="46">
                  <c:v>18.374765065070246</c:v>
                </c:pt>
                <c:pt idx="47">
                  <c:v>17.467766253740283</c:v>
                </c:pt>
                <c:pt idx="48">
                  <c:v>16.976662418922231</c:v>
                </c:pt>
                <c:pt idx="49">
                  <c:v>16.395858567623133</c:v>
                </c:pt>
                <c:pt idx="50">
                  <c:v>15.822300295411441</c:v>
                </c:pt>
                <c:pt idx="51">
                  <c:v>16.272176911532696</c:v>
                </c:pt>
                <c:pt idx="52">
                  <c:v>16.976662418922231</c:v>
                </c:pt>
                <c:pt idx="53">
                  <c:v>16.324584923565087</c:v>
                </c:pt>
                <c:pt idx="54">
                  <c:v>15.908377522348788</c:v>
                </c:pt>
                <c:pt idx="55">
                  <c:v>15.983586380654986</c:v>
                </c:pt>
                <c:pt idx="56">
                  <c:v>14.952905913234648</c:v>
                </c:pt>
                <c:pt idx="57">
                  <c:v>14.25066666167295</c:v>
                </c:pt>
                <c:pt idx="58">
                  <c:v>14.664315382356955</c:v>
                </c:pt>
                <c:pt idx="59">
                  <c:v>14.664315382356955</c:v>
                </c:pt>
                <c:pt idx="60">
                  <c:v>14.664315382356955</c:v>
                </c:pt>
                <c:pt idx="61">
                  <c:v>14.664315382356955</c:v>
                </c:pt>
                <c:pt idx="62">
                  <c:v>14.10024894506056</c:v>
                </c:pt>
                <c:pt idx="63">
                  <c:v>13.348160361998735</c:v>
                </c:pt>
                <c:pt idx="64">
                  <c:v>12.483258491477605</c:v>
                </c:pt>
                <c:pt idx="65">
                  <c:v>11.65596105010955</c:v>
                </c:pt>
                <c:pt idx="66">
                  <c:v>11.622291835204624</c:v>
                </c:pt>
                <c:pt idx="67">
                  <c:v>11.430334475191005</c:v>
                </c:pt>
                <c:pt idx="68">
                  <c:v>11.283851972826771</c:v>
                </c:pt>
                <c:pt idx="69">
                  <c:v>10.923548538288497</c:v>
                </c:pt>
                <c:pt idx="70">
                  <c:v>11.208643114520571</c:v>
                </c:pt>
                <c:pt idx="71">
                  <c:v>11.204707900272421</c:v>
                </c:pt>
                <c:pt idx="72">
                  <c:v>11.133434256214425</c:v>
                </c:pt>
                <c:pt idx="73">
                  <c:v>10.755202463763789</c:v>
                </c:pt>
                <c:pt idx="74">
                  <c:v>10.927483752536647</c:v>
                </c:pt>
                <c:pt idx="75">
                  <c:v>11.05429018366007</c:v>
                </c:pt>
                <c:pt idx="76">
                  <c:v>10.986951753850184</c:v>
                </c:pt>
                <c:pt idx="77">
                  <c:v>10.919613324040336</c:v>
                </c:pt>
                <c:pt idx="78">
                  <c:v>9.9432060917971725</c:v>
                </c:pt>
                <c:pt idx="79">
                  <c:v>9.4044986533181874</c:v>
                </c:pt>
                <c:pt idx="80">
                  <c:v>8.4617606359799531</c:v>
                </c:pt>
                <c:pt idx="81">
                  <c:v>8.0240608422157713</c:v>
                </c:pt>
                <c:pt idx="82">
                  <c:v>7.9230531975009653</c:v>
                </c:pt>
                <c:pt idx="83">
                  <c:v>7.8220455527861477</c:v>
                </c:pt>
                <c:pt idx="84">
                  <c:v>7.8220455527861477</c:v>
                </c:pt>
                <c:pt idx="85">
                  <c:v>7.8014454118061671</c:v>
                </c:pt>
                <c:pt idx="86">
                  <c:v>7.8220455527861477</c:v>
                </c:pt>
                <c:pt idx="87">
                  <c:v>7.7341069819963151</c:v>
                </c:pt>
                <c:pt idx="88">
                  <c:v>7.6754812681363838</c:v>
                </c:pt>
                <c:pt idx="89">
                  <c:v>7.3823526988368613</c:v>
                </c:pt>
                <c:pt idx="90">
                  <c:v>7.1478498433972248</c:v>
                </c:pt>
                <c:pt idx="91">
                  <c:v>7.089224129537337</c:v>
                </c:pt>
                <c:pt idx="92">
                  <c:v>6.4443412770783155</c:v>
                </c:pt>
                <c:pt idx="93">
                  <c:v>6.3270898493585346</c:v>
                </c:pt>
                <c:pt idx="94">
                  <c:v>6.1218998508488465</c:v>
                </c:pt>
                <c:pt idx="95">
                  <c:v>5.7701455676893909</c:v>
                </c:pt>
                <c:pt idx="96">
                  <c:v>5.6235812830396297</c:v>
                </c:pt>
                <c:pt idx="97">
                  <c:v>5.3940506177727574</c:v>
                </c:pt>
                <c:pt idx="98">
                  <c:v>5.535642712249758</c:v>
                </c:pt>
                <c:pt idx="99">
                  <c:v>5.6822069968995566</c:v>
                </c:pt>
                <c:pt idx="100">
                  <c:v>5.5649555691797348</c:v>
                </c:pt>
                <c:pt idx="101">
                  <c:v>5.740832710759447</c:v>
                </c:pt>
                <c:pt idx="102">
                  <c:v>5.6235812830396297</c:v>
                </c:pt>
                <c:pt idx="103">
                  <c:v>6.1512127077787895</c:v>
                </c:pt>
                <c:pt idx="104">
                  <c:v>6.4150284201483734</c:v>
                </c:pt>
                <c:pt idx="105">
                  <c:v>6.4150284201483734</c:v>
                </c:pt>
                <c:pt idx="106">
                  <c:v>7.1771627003271714</c:v>
                </c:pt>
                <c:pt idx="107">
                  <c:v>6.5322798478681907</c:v>
                </c:pt>
                <c:pt idx="108">
                  <c:v>6.5909055617281167</c:v>
                </c:pt>
                <c:pt idx="109">
                  <c:v>6.2684641354986104</c:v>
                </c:pt>
                <c:pt idx="110">
                  <c:v>5.8044306147921025</c:v>
                </c:pt>
                <c:pt idx="111">
                  <c:v>6.2684641354986104</c:v>
                </c:pt>
                <c:pt idx="112">
                  <c:v>6.473654134008302</c:v>
                </c:pt>
                <c:pt idx="113">
                  <c:v>6.0925869939188999</c:v>
                </c:pt>
                <c:pt idx="114">
                  <c:v>5.5455870925952491</c:v>
                </c:pt>
                <c:pt idx="115">
                  <c:v>5.2181734761930141</c:v>
                </c:pt>
                <c:pt idx="116">
                  <c:v>5.2927610188372629</c:v>
                </c:pt>
                <c:pt idx="117">
                  <c:v>5.4526763316326505</c:v>
                </c:pt>
                <c:pt idx="118">
                  <c:v>5.2231456663657383</c:v>
                </c:pt>
                <c:pt idx="119">
                  <c:v>4.9459789258505769</c:v>
                </c:pt>
                <c:pt idx="120">
                  <c:v>4.9349892872389418</c:v>
                </c:pt>
                <c:pt idx="121">
                  <c:v>5.0716091915432537</c:v>
                </c:pt>
                <c:pt idx="122">
                  <c:v>5.2132012860202854</c:v>
                </c:pt>
                <c:pt idx="123">
                  <c:v>5.3304527137401063</c:v>
                </c:pt>
                <c:pt idx="124">
                  <c:v>5.1302349054031415</c:v>
                </c:pt>
                <c:pt idx="125">
                  <c:v>5.0532859732248996</c:v>
                </c:pt>
                <c:pt idx="126">
                  <c:v>4.9399614774117104</c:v>
                </c:pt>
                <c:pt idx="127">
                  <c:v>5.0572129051315295</c:v>
                </c:pt>
                <c:pt idx="128">
                  <c:v>5.0129834776833606</c:v>
                </c:pt>
                <c:pt idx="129">
                  <c:v>5.1302349054031415</c:v>
                </c:pt>
                <c:pt idx="130">
                  <c:v>5.125262715230412</c:v>
                </c:pt>
                <c:pt idx="131">
                  <c:v>4.9449336675844364</c:v>
                </c:pt>
                <c:pt idx="132">
                  <c:v>4.9862814213921176</c:v>
                </c:pt>
                <c:pt idx="133">
                  <c:v>4.8496615170878465</c:v>
                </c:pt>
                <c:pt idx="134">
                  <c:v>4.9653474024350279</c:v>
                </c:pt>
                <c:pt idx="135">
                  <c:v>4.9593299539961633</c:v>
                </c:pt>
                <c:pt idx="136">
                  <c:v>4.9836706207533803</c:v>
                </c:pt>
                <c:pt idx="137">
                  <c:v>4.9449336675844364</c:v>
                </c:pt>
                <c:pt idx="138">
                  <c:v>4.7646046199384617</c:v>
                </c:pt>
                <c:pt idx="139">
                  <c:v>4.5698792858807691</c:v>
                </c:pt>
                <c:pt idx="140">
                  <c:v>4.4481759520946831</c:v>
                </c:pt>
                <c:pt idx="141">
                  <c:v>4.4238352853374661</c:v>
                </c:pt>
                <c:pt idx="142">
                  <c:v>4.2351273997186372</c:v>
                </c:pt>
                <c:pt idx="143">
                  <c:v>4.2534506180369842</c:v>
                </c:pt>
                <c:pt idx="144">
                  <c:v>4.3021319515514174</c:v>
                </c:pt>
                <c:pt idx="145">
                  <c:v>3.9857032837076392</c:v>
                </c:pt>
                <c:pt idx="146">
                  <c:v>3.7969953980888067</c:v>
                </c:pt>
                <c:pt idx="147">
                  <c:v>3.4707929580739387</c:v>
                </c:pt>
                <c:pt idx="148">
                  <c:v>3.529248063759463</c:v>
                </c:pt>
                <c:pt idx="149">
                  <c:v>3.1021057007412312</c:v>
                </c:pt>
                <c:pt idx="150">
                  <c:v>2.2097413701289454</c:v>
                </c:pt>
                <c:pt idx="151">
                  <c:v>2.4697518773163019</c:v>
                </c:pt>
                <c:pt idx="152">
                  <c:v>2.4084939009206345</c:v>
                </c:pt>
                <c:pt idx="153">
                  <c:v>2.4201170907797875</c:v>
                </c:pt>
                <c:pt idx="154">
                  <c:v>2.4757693257551656</c:v>
                </c:pt>
                <c:pt idx="155">
                  <c:v>2.4878042226328949</c:v>
                </c:pt>
                <c:pt idx="156">
                  <c:v>2.0232439782954872</c:v>
                </c:pt>
                <c:pt idx="157">
                  <c:v>2.343479931841522</c:v>
                </c:pt>
                <c:pt idx="158">
                  <c:v>2.4815159011922741</c:v>
                </c:pt>
                <c:pt idx="159">
                  <c:v>1.8076209917854116</c:v>
                </c:pt>
                <c:pt idx="160">
                  <c:v>2.1505855769073601</c:v>
                </c:pt>
                <c:pt idx="161">
                  <c:v>2.0445343537117826</c:v>
                </c:pt>
                <c:pt idx="162">
                  <c:v>2.7204711128718402</c:v>
                </c:pt>
                <c:pt idx="163">
                  <c:v>2.8026574163489819</c:v>
                </c:pt>
                <c:pt idx="164">
                  <c:v>2.4569324146380582</c:v>
                </c:pt>
                <c:pt idx="165">
                  <c:v>2.7220832436152969</c:v>
                </c:pt>
                <c:pt idx="166">
                  <c:v>2.540257104321213</c:v>
                </c:pt>
                <c:pt idx="167">
                  <c:v>2.8625032140623015</c:v>
                </c:pt>
                <c:pt idx="168">
                  <c:v>2.9106867496562834</c:v>
                </c:pt>
                <c:pt idx="169">
                  <c:v>3.1452319219568787</c:v>
                </c:pt>
                <c:pt idx="170">
                  <c:v>3.5925900886261641</c:v>
                </c:pt>
                <c:pt idx="171">
                  <c:v>3.5245252846914554</c:v>
                </c:pt>
                <c:pt idx="172">
                  <c:v>4.3667151763101586</c:v>
                </c:pt>
                <c:pt idx="173">
                  <c:v>4.8406789020249921</c:v>
                </c:pt>
                <c:pt idx="174">
                  <c:v>4.9349892872389418</c:v>
                </c:pt>
                <c:pt idx="175">
                  <c:v>5.0959498583004654</c:v>
                </c:pt>
                <c:pt idx="176">
                  <c:v>5.214766828392885</c:v>
                </c:pt>
                <c:pt idx="177">
                  <c:v>5.0572129051315295</c:v>
                </c:pt>
                <c:pt idx="178">
                  <c:v>5.7180575863748304</c:v>
                </c:pt>
                <c:pt idx="179">
                  <c:v>5.8630563286519894</c:v>
                </c:pt>
                <c:pt idx="180">
                  <c:v>5.9753355661990817</c:v>
                </c:pt>
                <c:pt idx="181">
                  <c:v>6.0632741369889542</c:v>
                </c:pt>
                <c:pt idx="182">
                  <c:v>6.2312139217719498</c:v>
                </c:pt>
                <c:pt idx="183">
                  <c:v>5.9685222705988252</c:v>
                </c:pt>
                <c:pt idx="184">
                  <c:v>6.0096206133017587</c:v>
                </c:pt>
                <c:pt idx="185">
                  <c:v>6.033961280058973</c:v>
                </c:pt>
                <c:pt idx="186">
                  <c:v>8.8626165057591422</c:v>
                </c:pt>
                <c:pt idx="187">
                  <c:v>9.2405089367684674</c:v>
                </c:pt>
                <c:pt idx="188">
                  <c:v>8.3314401343351925</c:v>
                </c:pt>
                <c:pt idx="189">
                  <c:v>10.016648592910496</c:v>
                </c:pt>
                <c:pt idx="190">
                  <c:v>14.281895233850568</c:v>
                </c:pt>
                <c:pt idx="191">
                  <c:v>19.431790947459067</c:v>
                </c:pt>
                <c:pt idx="192">
                  <c:v>20.361756542074154</c:v>
                </c:pt>
                <c:pt idx="193">
                  <c:v>23.06991513350043</c:v>
                </c:pt>
                <c:pt idx="194">
                  <c:v>25.819273055515257</c:v>
                </c:pt>
                <c:pt idx="195">
                  <c:v>30.644443025305243</c:v>
                </c:pt>
                <c:pt idx="196">
                  <c:v>36.824181226473648</c:v>
                </c:pt>
                <c:pt idx="197">
                  <c:v>37.146252909824192</c:v>
                </c:pt>
                <c:pt idx="198">
                  <c:v>36.287395087556057</c:v>
                </c:pt>
                <c:pt idx="199">
                  <c:v>32.069792504202503</c:v>
                </c:pt>
                <c:pt idx="200">
                  <c:v>30.793974909932849</c:v>
                </c:pt>
                <c:pt idx="201">
                  <c:v>28.101435804551688</c:v>
                </c:pt>
                <c:pt idx="202">
                  <c:v>28.152238429181555</c:v>
                </c:pt>
                <c:pt idx="203">
                  <c:v>27.799636074160276</c:v>
                </c:pt>
                <c:pt idx="204">
                  <c:v>27.303838636886915</c:v>
                </c:pt>
                <c:pt idx="205">
                  <c:v>25.210066633684178</c:v>
                </c:pt>
                <c:pt idx="206">
                  <c:v>24.544093466737497</c:v>
                </c:pt>
                <c:pt idx="207">
                  <c:v>21.629121409157186</c:v>
                </c:pt>
                <c:pt idx="208">
                  <c:v>21.382804886797427</c:v>
                </c:pt>
                <c:pt idx="209">
                  <c:v>22.104565463759346</c:v>
                </c:pt>
                <c:pt idx="210">
                  <c:v>21.655326203096386</c:v>
                </c:pt>
                <c:pt idx="211">
                  <c:v>20.450968242834303</c:v>
                </c:pt>
                <c:pt idx="212">
                  <c:v>21.610720352716342</c:v>
                </c:pt>
                <c:pt idx="213">
                  <c:v>21.521508651956161</c:v>
                </c:pt>
                <c:pt idx="214">
                  <c:v>24.687474568639438</c:v>
                </c:pt>
                <c:pt idx="215">
                  <c:v>32.479089490503114</c:v>
                </c:pt>
                <c:pt idx="216">
                  <c:v>31.606816904010177</c:v>
                </c:pt>
                <c:pt idx="217">
                  <c:v>31.51096363327439</c:v>
                </c:pt>
                <c:pt idx="218">
                  <c:v>32.586446718286616</c:v>
                </c:pt>
                <c:pt idx="219">
                  <c:v>31.14959328234168</c:v>
                </c:pt>
                <c:pt idx="220">
                  <c:v>29.066685672518521</c:v>
                </c:pt>
                <c:pt idx="221">
                  <c:v>28.558659426220174</c:v>
                </c:pt>
                <c:pt idx="222">
                  <c:v>34.236340119317859</c:v>
                </c:pt>
                <c:pt idx="223">
                  <c:v>41.698089589508356</c:v>
                </c:pt>
                <c:pt idx="224">
                  <c:v>41.980257588322004</c:v>
                </c:pt>
                <c:pt idx="225">
                  <c:v>44.655673410168781</c:v>
                </c:pt>
                <c:pt idx="226">
                  <c:v>53.266516735925926</c:v>
                </c:pt>
                <c:pt idx="227">
                  <c:v>60.308174797321556</c:v>
                </c:pt>
                <c:pt idx="228">
                  <c:v>67.136518317545764</c:v>
                </c:pt>
                <c:pt idx="229">
                  <c:v>64.607017010854705</c:v>
                </c:pt>
                <c:pt idx="230">
                  <c:v>71.842033330947714</c:v>
                </c:pt>
                <c:pt idx="231">
                  <c:v>102.85437623287521</c:v>
                </c:pt>
                <c:pt idx="232">
                  <c:v>138.80980815720329</c:v>
                </c:pt>
                <c:pt idx="233">
                  <c:v>204.15000266296406</c:v>
                </c:pt>
                <c:pt idx="234">
                  <c:v>203.7501408458802</c:v>
                </c:pt>
                <c:pt idx="235">
                  <c:v>200.52199569854955</c:v>
                </c:pt>
                <c:pt idx="236">
                  <c:v>213.64883725031169</c:v>
                </c:pt>
                <c:pt idx="237">
                  <c:v>209.48633519331469</c:v>
                </c:pt>
                <c:pt idx="238">
                  <c:v>208.6685795642436</c:v>
                </c:pt>
                <c:pt idx="239">
                  <c:v>221.15731267028369</c:v>
                </c:pt>
                <c:pt idx="240">
                  <c:v>320.27520104741569</c:v>
                </c:pt>
                <c:pt idx="241">
                  <c:v>399.01612125318474</c:v>
                </c:pt>
                <c:pt idx="242">
                  <c:v>462.07511679636065</c:v>
                </c:pt>
                <c:pt idx="243">
                  <c:v>503.20707152492474</c:v>
                </c:pt>
                <c:pt idx="244">
                  <c:v>516.13357256078336</c:v>
                </c:pt>
                <c:pt idx="245">
                  <c:v>500.48450233863633</c:v>
                </c:pt>
                <c:pt idx="246">
                  <c:v>455.46825161340826</c:v>
                </c:pt>
                <c:pt idx="247">
                  <c:v>378.74951160573073</c:v>
                </c:pt>
                <c:pt idx="248">
                  <c:v>257.02220508101959</c:v>
                </c:pt>
                <c:pt idx="249">
                  <c:v>181.20584682780441</c:v>
                </c:pt>
                <c:pt idx="250">
                  <c:v>154.85623270352662</c:v>
                </c:pt>
                <c:pt idx="251">
                  <c:v>149.31022477249954</c:v>
                </c:pt>
                <c:pt idx="252">
                  <c:v>144.29457730941743</c:v>
                </c:pt>
                <c:pt idx="253">
                  <c:v>139.46074568997514</c:v>
                </c:pt>
                <c:pt idx="254">
                  <c:v>133.61093321708026</c:v>
                </c:pt>
                <c:pt idx="255">
                  <c:v>125.99512085699793</c:v>
                </c:pt>
                <c:pt idx="256">
                  <c:v>117.96068099288264</c:v>
                </c:pt>
                <c:pt idx="257">
                  <c:v>109.08877426122744</c:v>
                </c:pt>
                <c:pt idx="258">
                  <c:v>99.129076290680047</c:v>
                </c:pt>
                <c:pt idx="259">
                  <c:v>92.595432880350884</c:v>
                </c:pt>
                <c:pt idx="260">
                  <c:v>87.690827407417885</c:v>
                </c:pt>
                <c:pt idx="261">
                  <c:v>82.626489325173779</c:v>
                </c:pt>
                <c:pt idx="262">
                  <c:v>80.429619060562217</c:v>
                </c:pt>
                <c:pt idx="263">
                  <c:v>76.448252664205057</c:v>
                </c:pt>
                <c:pt idx="264">
                  <c:v>73.400189161512529</c:v>
                </c:pt>
                <c:pt idx="265">
                  <c:v>71.266411181699553</c:v>
                </c:pt>
                <c:pt idx="266">
                  <c:v>67.551834563617092</c:v>
                </c:pt>
                <c:pt idx="267">
                  <c:v>66.868173005570213</c:v>
                </c:pt>
                <c:pt idx="268">
                  <c:v>65.40507206781318</c:v>
                </c:pt>
                <c:pt idx="269">
                  <c:v>62.611879368458901</c:v>
                </c:pt>
                <c:pt idx="270">
                  <c:v>60.429205967652244</c:v>
                </c:pt>
                <c:pt idx="271">
                  <c:v>58.824085693634963</c:v>
                </c:pt>
                <c:pt idx="272">
                  <c:v>55.682745334846061</c:v>
                </c:pt>
                <c:pt idx="273">
                  <c:v>54.528783570392875</c:v>
                </c:pt>
                <c:pt idx="274">
                  <c:v>53.296028473716483</c:v>
                </c:pt>
                <c:pt idx="275">
                  <c:v>50.892156035197161</c:v>
                </c:pt>
                <c:pt idx="276">
                  <c:v>48.986495929973607</c:v>
                </c:pt>
                <c:pt idx="277">
                  <c:v>48.259618608529784</c:v>
                </c:pt>
                <c:pt idx="278">
                  <c:v>46.839080880703044</c:v>
                </c:pt>
                <c:pt idx="279">
                  <c:v>43.766785289588682</c:v>
                </c:pt>
                <c:pt idx="280">
                  <c:v>42.657460785474925</c:v>
                </c:pt>
                <c:pt idx="281">
                  <c:v>40.51298399449108</c:v>
                </c:pt>
                <c:pt idx="282">
                  <c:v>38.763542401846443</c:v>
                </c:pt>
                <c:pt idx="283">
                  <c:v>37.634870406591951</c:v>
                </c:pt>
                <c:pt idx="284">
                  <c:v>36.770502612581936</c:v>
                </c:pt>
                <c:pt idx="285">
                  <c:v>35.750608948638465</c:v>
                </c:pt>
                <c:pt idx="286">
                  <c:v>33.066678254050551</c:v>
                </c:pt>
                <c:pt idx="287">
                  <c:v>42.910028693709201</c:v>
                </c:pt>
                <c:pt idx="288">
                  <c:v>39.55361279852491</c:v>
                </c:pt>
                <c:pt idx="289">
                  <c:v>40.287249595440343</c:v>
                </c:pt>
                <c:pt idx="290">
                  <c:v>37.578436806829238</c:v>
                </c:pt>
                <c:pt idx="291">
                  <c:v>37.25361013760773</c:v>
                </c:pt>
                <c:pt idx="292">
                  <c:v>34.999108354153876</c:v>
                </c:pt>
                <c:pt idx="293">
                  <c:v>33.335071323509339</c:v>
                </c:pt>
                <c:pt idx="294">
                  <c:v>33.066678254050551</c:v>
                </c:pt>
                <c:pt idx="295">
                  <c:v>32.529892115132952</c:v>
                </c:pt>
                <c:pt idx="296">
                  <c:v>34.032893304102181</c:v>
                </c:pt>
                <c:pt idx="297">
                  <c:v>36.448430929231343</c:v>
                </c:pt>
                <c:pt idx="298">
                  <c:v>37.522003207066476</c:v>
                </c:pt>
                <c:pt idx="299">
                  <c:v>41.326895460997555</c:v>
                </c:pt>
                <c:pt idx="300">
                  <c:v>44.239446149760205</c:v>
                </c:pt>
                <c:pt idx="301">
                  <c:v>44.593941794888771</c:v>
                </c:pt>
                <c:pt idx="302">
                  <c:v>45.362015692667157</c:v>
                </c:pt>
                <c:pt idx="303">
                  <c:v>43.766785289588682</c:v>
                </c:pt>
                <c:pt idx="304">
                  <c:v>43.11687660685287</c:v>
                </c:pt>
                <c:pt idx="305">
                  <c:v>42.99871139180992</c:v>
                </c:pt>
                <c:pt idx="306">
                  <c:v>41.415921590695042</c:v>
                </c:pt>
                <c:pt idx="307">
                  <c:v>38.312073603744629</c:v>
                </c:pt>
                <c:pt idx="308">
                  <c:v>37.691304006354684</c:v>
                </c:pt>
                <c:pt idx="309">
                  <c:v>37.581191792700174</c:v>
                </c:pt>
                <c:pt idx="310">
                  <c:v>36.877859840365375</c:v>
                </c:pt>
                <c:pt idx="311">
                  <c:v>35.428537265287893</c:v>
                </c:pt>
                <c:pt idx="312">
                  <c:v>33.764500234643386</c:v>
                </c:pt>
                <c:pt idx="313">
                  <c:v>35.055541953916524</c:v>
                </c:pt>
                <c:pt idx="314">
                  <c:v>37.694058992225663</c:v>
                </c:pt>
                <c:pt idx="315">
                  <c:v>37.360967365391218</c:v>
                </c:pt>
                <c:pt idx="316">
                  <c:v>44.100284262729275</c:v>
                </c:pt>
                <c:pt idx="317">
                  <c:v>51.408735819576926</c:v>
                </c:pt>
                <c:pt idx="318">
                  <c:v>48.434311283781526</c:v>
                </c:pt>
                <c:pt idx="319">
                  <c:v>45.30293308514586</c:v>
                </c:pt>
                <c:pt idx="320">
                  <c:v>43.0658470007197</c:v>
                </c:pt>
                <c:pt idx="321">
                  <c:v>42.14955838761054</c:v>
                </c:pt>
                <c:pt idx="322">
                  <c:v>40.123458767894007</c:v>
                </c:pt>
                <c:pt idx="323">
                  <c:v>38.312073603744629</c:v>
                </c:pt>
                <c:pt idx="324">
                  <c:v>37.414645979282945</c:v>
                </c:pt>
                <c:pt idx="325">
                  <c:v>36.394752315339566</c:v>
                </c:pt>
                <c:pt idx="326">
                  <c:v>33.657143006859883</c:v>
                </c:pt>
                <c:pt idx="327">
                  <c:v>33.012999640158789</c:v>
                </c:pt>
                <c:pt idx="328">
                  <c:v>32.273003002721865</c:v>
                </c:pt>
                <c:pt idx="329">
                  <c:v>31.454409030120686</c:v>
                </c:pt>
                <c:pt idx="330">
                  <c:v>30.336751288264363</c:v>
                </c:pt>
                <c:pt idx="331">
                  <c:v>29.777922417336192</c:v>
                </c:pt>
                <c:pt idx="332">
                  <c:v>29.168290921778198</c:v>
                </c:pt>
                <c:pt idx="333">
                  <c:v>28.457054176960533</c:v>
                </c:pt>
                <c:pt idx="334">
                  <c:v>27.796620056772706</c:v>
                </c:pt>
                <c:pt idx="335">
                  <c:v>27.444017701751456</c:v>
                </c:pt>
                <c:pt idx="336">
                  <c:v>27.447033719139064</c:v>
                </c:pt>
                <c:pt idx="337">
                  <c:v>26.727218593117858</c:v>
                </c:pt>
                <c:pt idx="338">
                  <c:v>25.24583376860841</c:v>
                </c:pt>
                <c:pt idx="339">
                  <c:v>25.293620375850637</c:v>
                </c:pt>
                <c:pt idx="340">
                  <c:v>25.293620375850637</c:v>
                </c:pt>
                <c:pt idx="341">
                  <c:v>24.576821267217028</c:v>
                </c:pt>
                <c:pt idx="342">
                  <c:v>24.194528409279101</c:v>
                </c:pt>
                <c:pt idx="343">
                  <c:v>23.716662336856693</c:v>
                </c:pt>
                <c:pt idx="344">
                  <c:v>23.907808765825635</c:v>
                </c:pt>
                <c:pt idx="345">
                  <c:v>23.42994269340322</c:v>
                </c:pt>
                <c:pt idx="346">
                  <c:v>23.143223049949793</c:v>
                </c:pt>
                <c:pt idx="347">
                  <c:v>22.952076620980822</c:v>
                </c:pt>
                <c:pt idx="348">
                  <c:v>23.149584563674111</c:v>
                </c:pt>
                <c:pt idx="349">
                  <c:v>22.815078312978443</c:v>
                </c:pt>
                <c:pt idx="350">
                  <c:v>22.815078312978443</c:v>
                </c:pt>
                <c:pt idx="351">
                  <c:v>22.101384706897196</c:v>
                </c:pt>
                <c:pt idx="352">
                  <c:v>21.298479400055786</c:v>
                </c:pt>
                <c:pt idx="353">
                  <c:v>20.317150691694085</c:v>
                </c:pt>
                <c:pt idx="354">
                  <c:v>19.82648633751322</c:v>
                </c:pt>
                <c:pt idx="355">
                  <c:v>19.246610282572195</c:v>
                </c:pt>
                <c:pt idx="356">
                  <c:v>18.978975180291744</c:v>
                </c:pt>
                <c:pt idx="357">
                  <c:v>18.845157629151515</c:v>
                </c:pt>
                <c:pt idx="358">
                  <c:v>18.807309042137941</c:v>
                </c:pt>
                <c:pt idx="359">
                  <c:v>18.336916478056693</c:v>
                </c:pt>
                <c:pt idx="360">
                  <c:v>18.003720096798908</c:v>
                </c:pt>
                <c:pt idx="361">
                  <c:v>18.292310627676596</c:v>
                </c:pt>
                <c:pt idx="362">
                  <c:v>18.044947315495698</c:v>
                </c:pt>
                <c:pt idx="363">
                  <c:v>18.209856190282991</c:v>
                </c:pt>
                <c:pt idx="364">
                  <c:v>17.797584003314839</c:v>
                </c:pt>
                <c:pt idx="365">
                  <c:v>17.508993472437147</c:v>
                </c:pt>
                <c:pt idx="366">
                  <c:v>17.261630160256253</c:v>
                </c:pt>
                <c:pt idx="367">
                  <c:v>17.467766253740322</c:v>
                </c:pt>
                <c:pt idx="368">
                  <c:v>17.302857378953078</c:v>
                </c:pt>
                <c:pt idx="369">
                  <c:v>17.467766253740322</c:v>
                </c:pt>
                <c:pt idx="370">
                  <c:v>16.890585191984933</c:v>
                </c:pt>
                <c:pt idx="371">
                  <c:v>16.808130754591314</c:v>
                </c:pt>
                <c:pt idx="372">
                  <c:v>16.56076744241043</c:v>
                </c:pt>
                <c:pt idx="373">
                  <c:v>16.272176911532696</c:v>
                </c:pt>
                <c:pt idx="374">
                  <c:v>15.901131943261371</c:v>
                </c:pt>
                <c:pt idx="375">
                  <c:v>16.066040818048627</c:v>
                </c:pt>
                <c:pt idx="376">
                  <c:v>16.56076744241043</c:v>
                </c:pt>
                <c:pt idx="377">
                  <c:v>15.942359161958198</c:v>
                </c:pt>
                <c:pt idx="378">
                  <c:v>15.653768631080514</c:v>
                </c:pt>
                <c:pt idx="379">
                  <c:v>15.942359161958198</c:v>
                </c:pt>
                <c:pt idx="380">
                  <c:v>16.230949692835871</c:v>
                </c:pt>
                <c:pt idx="381">
                  <c:v>15.901131943261371</c:v>
                </c:pt>
                <c:pt idx="382">
                  <c:v>16.107268036745456</c:v>
                </c:pt>
                <c:pt idx="383">
                  <c:v>15.859904724564554</c:v>
                </c:pt>
                <c:pt idx="384">
                  <c:v>16.107268036745456</c:v>
                </c:pt>
                <c:pt idx="385">
                  <c:v>14.982480704508273</c:v>
                </c:pt>
                <c:pt idx="386">
                  <c:v>14.66168697407946</c:v>
                </c:pt>
                <c:pt idx="387">
                  <c:v>14.323652630979087</c:v>
                </c:pt>
                <c:pt idx="388">
                  <c:v>14.746923897495453</c:v>
                </c:pt>
                <c:pt idx="389">
                  <c:v>14.289666427319746</c:v>
                </c:pt>
                <c:pt idx="390">
                  <c:v>13.755531304607088</c:v>
                </c:pt>
                <c:pt idx="391">
                  <c:v>14.228246705697334</c:v>
                </c:pt>
                <c:pt idx="392">
                  <c:v>14.222817878710957</c:v>
                </c:pt>
                <c:pt idx="393">
                  <c:v>14.708604334101844</c:v>
                </c:pt>
                <c:pt idx="394">
                  <c:v>15.05157487824181</c:v>
                </c:pt>
                <c:pt idx="395">
                  <c:v>15.872203495665602</c:v>
                </c:pt>
                <c:pt idx="396">
                  <c:v>18.086602816847737</c:v>
                </c:pt>
                <c:pt idx="397">
                  <c:v>18.165300490871129</c:v>
                </c:pt>
                <c:pt idx="398">
                  <c:v>17.11308897731573</c:v>
                </c:pt>
                <c:pt idx="399">
                  <c:v>15.425065761522511</c:v>
                </c:pt>
                <c:pt idx="400">
                  <c:v>16.365273560584789</c:v>
                </c:pt>
                <c:pt idx="401">
                  <c:v>15.340048216652395</c:v>
                </c:pt>
                <c:pt idx="402">
                  <c:v>15.956019131186338</c:v>
                </c:pt>
                <c:pt idx="403">
                  <c:v>15.899083107621632</c:v>
                </c:pt>
                <c:pt idx="404">
                  <c:v>15.483914537783688</c:v>
                </c:pt>
                <c:pt idx="405">
                  <c:v>16.655159106123161</c:v>
                </c:pt>
                <c:pt idx="406">
                  <c:v>15.977032069526127</c:v>
                </c:pt>
                <c:pt idx="407">
                  <c:v>15.662957766935499</c:v>
                </c:pt>
                <c:pt idx="408">
                  <c:v>17.61282527046113</c:v>
                </c:pt>
                <c:pt idx="409">
                  <c:v>17.740511916276514</c:v>
                </c:pt>
                <c:pt idx="410">
                  <c:v>17.827191169073476</c:v>
                </c:pt>
                <c:pt idx="411">
                  <c:v>17.63962154310687</c:v>
                </c:pt>
                <c:pt idx="412">
                  <c:v>17.59675766848035</c:v>
                </c:pt>
                <c:pt idx="413">
                  <c:v>17.481162470478889</c:v>
                </c:pt>
                <c:pt idx="414">
                  <c:v>16.683203586846119</c:v>
                </c:pt>
                <c:pt idx="415">
                  <c:v>15.590966387784206</c:v>
                </c:pt>
                <c:pt idx="416">
                  <c:v>15.808801593224979</c:v>
                </c:pt>
                <c:pt idx="417">
                  <c:v>16.94537048190632</c:v>
                </c:pt>
                <c:pt idx="418">
                  <c:v>15.81202054443767</c:v>
                </c:pt>
                <c:pt idx="419">
                  <c:v>15.706737338304501</c:v>
                </c:pt>
                <c:pt idx="420">
                  <c:v>16.873606341114083</c:v>
                </c:pt>
                <c:pt idx="421">
                  <c:v>16.638847405953321</c:v>
                </c:pt>
                <c:pt idx="422">
                  <c:v>16.515899318294132</c:v>
                </c:pt>
                <c:pt idx="423">
                  <c:v>16.623731398369554</c:v>
                </c:pt>
                <c:pt idx="424">
                  <c:v>15.387227262169555</c:v>
                </c:pt>
                <c:pt idx="425">
                  <c:v>16.002012753078031</c:v>
                </c:pt>
                <c:pt idx="426">
                  <c:v>16.149669810810867</c:v>
                </c:pt>
                <c:pt idx="427">
                  <c:v>15.452182424296968</c:v>
                </c:pt>
                <c:pt idx="428">
                  <c:v>13.208425309141862</c:v>
                </c:pt>
                <c:pt idx="429">
                  <c:v>14.24689880792627</c:v>
                </c:pt>
                <c:pt idx="430">
                  <c:v>14.761298786770602</c:v>
                </c:pt>
                <c:pt idx="431">
                  <c:v>14.788520819651428</c:v>
                </c:pt>
                <c:pt idx="432">
                  <c:v>15.171000804435359</c:v>
                </c:pt>
                <c:pt idx="433">
                  <c:v>15.490575019469826</c:v>
                </c:pt>
                <c:pt idx="434">
                  <c:v>15.993617500434128</c:v>
                </c:pt>
                <c:pt idx="435">
                  <c:v>15.851047197786725</c:v>
                </c:pt>
                <c:pt idx="436">
                  <c:v>15.792626713831059</c:v>
                </c:pt>
                <c:pt idx="437">
                  <c:v>17.076468648339986</c:v>
                </c:pt>
                <c:pt idx="438">
                  <c:v>17.662662398288791</c:v>
                </c:pt>
                <c:pt idx="439">
                  <c:v>17.640880165410632</c:v>
                </c:pt>
                <c:pt idx="440">
                  <c:v>17.108929956064525</c:v>
                </c:pt>
                <c:pt idx="441">
                  <c:v>17.357630691401788</c:v>
                </c:pt>
                <c:pt idx="442">
                  <c:v>16.679683951407043</c:v>
                </c:pt>
                <c:pt idx="443">
                  <c:v>16.32427249886069</c:v>
                </c:pt>
                <c:pt idx="444">
                  <c:v>16.455746527414284</c:v>
                </c:pt>
                <c:pt idx="445">
                  <c:v>16.580730095674099</c:v>
                </c:pt>
                <c:pt idx="446">
                  <c:v>16.564390231954121</c:v>
                </c:pt>
                <c:pt idx="447">
                  <c:v>16.354631348926301</c:v>
                </c:pt>
                <c:pt idx="448">
                  <c:v>17.385311816346686</c:v>
                </c:pt>
                <c:pt idx="449">
                  <c:v>16.148495255442274</c:v>
                </c:pt>
                <c:pt idx="450">
                  <c:v>14.648447690466197</c:v>
                </c:pt>
                <c:pt idx="451">
                  <c:v>14.895811002647063</c:v>
                </c:pt>
                <c:pt idx="452">
                  <c:v>14.979623857880835</c:v>
                </c:pt>
                <c:pt idx="453">
                  <c:v>15.024604083885222</c:v>
                </c:pt>
                <c:pt idx="454">
                  <c:v>14.750392609294273</c:v>
                </c:pt>
                <c:pt idx="455">
                  <c:v>14.960151492322094</c:v>
                </c:pt>
                <c:pt idx="456">
                  <c:v>14.525078459080174</c:v>
                </c:pt>
                <c:pt idx="457">
                  <c:v>13.915849588838846</c:v>
                </c:pt>
                <c:pt idx="458">
                  <c:v>14.182667423601016</c:v>
                </c:pt>
                <c:pt idx="459">
                  <c:v>12.934511641314693</c:v>
                </c:pt>
                <c:pt idx="460">
                  <c:v>11.843983195875014</c:v>
                </c:pt>
                <c:pt idx="461">
                  <c:v>11.960731697582444</c:v>
                </c:pt>
                <c:pt idx="462">
                  <c:v>12.115084628442986</c:v>
                </c:pt>
                <c:pt idx="463">
                  <c:v>12.229938252839389</c:v>
                </c:pt>
                <c:pt idx="464">
                  <c:v>12.257631916559022</c:v>
                </c:pt>
                <c:pt idx="465">
                  <c:v>11.994400912487405</c:v>
                </c:pt>
                <c:pt idx="466">
                  <c:v>12.945135852085416</c:v>
                </c:pt>
                <c:pt idx="467">
                  <c:v>11.133434256214425</c:v>
                </c:pt>
                <c:pt idx="468">
                  <c:v>11.05429018366007</c:v>
                </c:pt>
                <c:pt idx="469">
                  <c:v>10.957217753193415</c:v>
                </c:pt>
                <c:pt idx="470">
                  <c:v>10.923548538288497</c:v>
                </c:pt>
                <c:pt idx="471">
                  <c:v>10.871802897770397</c:v>
                </c:pt>
                <c:pt idx="472">
                  <c:v>10.998757396594646</c:v>
                </c:pt>
                <c:pt idx="473">
                  <c:v>10.953282538945272</c:v>
                </c:pt>
                <c:pt idx="474">
                  <c:v>11.062160612156385</c:v>
                </c:pt>
                <c:pt idx="475">
                  <c:v>11.103700255557616</c:v>
                </c:pt>
                <c:pt idx="476">
                  <c:v>10.868015751223062</c:v>
                </c:pt>
                <c:pt idx="477">
                  <c:v>11.060032931526965</c:v>
                </c:pt>
                <c:pt idx="478">
                  <c:v>10.579098866928177</c:v>
                </c:pt>
                <c:pt idx="479">
                  <c:v>10.384841099809467</c:v>
                </c:pt>
                <c:pt idx="480">
                  <c:v>10.582921174990938</c:v>
                </c:pt>
                <c:pt idx="481">
                  <c:v>10.347236670656391</c:v>
                </c:pt>
                <c:pt idx="482">
                  <c:v>9.5221435143593389</c:v>
                </c:pt>
                <c:pt idx="483">
                  <c:v>9.1189011510736631</c:v>
                </c:pt>
                <c:pt idx="484">
                  <c:v>9.7411976613831861</c:v>
                </c:pt>
                <c:pt idx="485">
                  <c:v>10.197333779163609</c:v>
                </c:pt>
                <c:pt idx="486">
                  <c:v>10.407841257485302</c:v>
                </c:pt>
                <c:pt idx="487">
                  <c:v>9.8802759437186829</c:v>
                </c:pt>
                <c:pt idx="488">
                  <c:v>10.490960124203182</c:v>
                </c:pt>
                <c:pt idx="489">
                  <c:v>8.9642399826716943</c:v>
                </c:pt>
                <c:pt idx="490">
                  <c:v>9.0222498643338351</c:v>
                </c:pt>
                <c:pt idx="491">
                  <c:v>9.4044986533181874</c:v>
                </c:pt>
                <c:pt idx="492">
                  <c:v>9.319085171296166</c:v>
                </c:pt>
                <c:pt idx="493">
                  <c:v>9.389052245594451</c:v>
                </c:pt>
                <c:pt idx="494">
                  <c:v>9.4408896158483664</c:v>
                </c:pt>
                <c:pt idx="495">
                  <c:v>8.877717574344322</c:v>
                </c:pt>
                <c:pt idx="496">
                  <c:v>8.946358245529483</c:v>
                </c:pt>
                <c:pt idx="497">
                  <c:v>9.1649280596145335</c:v>
                </c:pt>
                <c:pt idx="498">
                  <c:v>9.3329141290622708</c:v>
                </c:pt>
                <c:pt idx="499">
                  <c:v>9.0572833914158899</c:v>
                </c:pt>
                <c:pt idx="500">
                  <c:v>9.8321316394716796</c:v>
                </c:pt>
                <c:pt idx="501">
                  <c:v>9.7792163752474544</c:v>
                </c:pt>
                <c:pt idx="502">
                  <c:v>9.7545937542695924</c:v>
                </c:pt>
                <c:pt idx="503">
                  <c:v>9.267878749013871</c:v>
                </c:pt>
                <c:pt idx="504">
                  <c:v>9.0933800286991229</c:v>
                </c:pt>
                <c:pt idx="505">
                  <c:v>9.7126593290022214</c:v>
                </c:pt>
                <c:pt idx="506">
                  <c:v>10.074445911514156</c:v>
                </c:pt>
                <c:pt idx="507">
                  <c:v>10.144939427006117</c:v>
                </c:pt>
                <c:pt idx="508">
                  <c:v>10.555580758767201</c:v>
                </c:pt>
                <c:pt idx="509">
                  <c:v>10.418510314714425</c:v>
                </c:pt>
                <c:pt idx="510">
                  <c:v>9.7152492512444297</c:v>
                </c:pt>
                <c:pt idx="511">
                  <c:v>10.48191353027612</c:v>
                </c:pt>
                <c:pt idx="512">
                  <c:v>10.452144368103934</c:v>
                </c:pt>
                <c:pt idx="513">
                  <c:v>9.9312255476177089</c:v>
                </c:pt>
                <c:pt idx="514">
                  <c:v>10.533342055058108</c:v>
                </c:pt>
                <c:pt idx="515">
                  <c:v>10.903985373233079</c:v>
                </c:pt>
                <c:pt idx="516">
                  <c:v>10.759979965465597</c:v>
                </c:pt>
                <c:pt idx="517">
                  <c:v>10.491108295765804</c:v>
                </c:pt>
                <c:pt idx="518">
                  <c:v>11.165795530003425</c:v>
                </c:pt>
                <c:pt idx="519">
                  <c:v>10.928632040772673</c:v>
                </c:pt>
                <c:pt idx="520">
                  <c:v>10.495316482178204</c:v>
                </c:pt>
                <c:pt idx="521">
                  <c:v>11.008507088469223</c:v>
                </c:pt>
                <c:pt idx="522">
                  <c:v>10.497654387268774</c:v>
                </c:pt>
                <c:pt idx="523">
                  <c:v>10.86014532272676</c:v>
                </c:pt>
                <c:pt idx="524">
                  <c:v>11.412406117278699</c:v>
                </c:pt>
                <c:pt idx="525">
                  <c:v>11.584687406051508</c:v>
                </c:pt>
                <c:pt idx="526">
                  <c:v>11.618356620956467</c:v>
                </c:pt>
                <c:pt idx="527">
                  <c:v>11.956796483334291</c:v>
                </c:pt>
                <c:pt idx="528">
                  <c:v>11.994400912487405</c:v>
                </c:pt>
                <c:pt idx="529">
                  <c:v>11.994400912487405</c:v>
                </c:pt>
                <c:pt idx="530">
                  <c:v>11.814295488648868</c:v>
                </c:pt>
                <c:pt idx="531">
                  <c:v>12.445654062324493</c:v>
                </c:pt>
                <c:pt idx="532">
                  <c:v>11.810313980970086</c:v>
                </c:pt>
                <c:pt idx="533">
                  <c:v>12.032005341640481</c:v>
                </c:pt>
                <c:pt idx="534">
                  <c:v>12.370445204018303</c:v>
                </c:pt>
                <c:pt idx="535">
                  <c:v>12.374380418266453</c:v>
                </c:pt>
                <c:pt idx="536">
                  <c:v>12.235178152636436</c:v>
                </c:pt>
                <c:pt idx="537">
                  <c:v>11.998336126735515</c:v>
                </c:pt>
                <c:pt idx="538">
                  <c:v>11.73904033691205</c:v>
                </c:pt>
                <c:pt idx="539">
                  <c:v>12.632894584877045</c:v>
                </c:pt>
                <c:pt idx="540">
                  <c:v>12.18242305825283</c:v>
                </c:pt>
                <c:pt idx="541">
                  <c:v>11.919192054181215</c:v>
                </c:pt>
                <c:pt idx="542">
                  <c:v>11.693565479262666</c:v>
                </c:pt>
                <c:pt idx="543">
                  <c:v>11.693565479262627</c:v>
                </c:pt>
                <c:pt idx="544">
                  <c:v>12.520862920630679</c:v>
                </c:pt>
                <c:pt idx="545">
                  <c:v>12.069609770793557</c:v>
                </c:pt>
                <c:pt idx="546">
                  <c:v>12.972116070467774</c:v>
                </c:pt>
                <c:pt idx="547">
                  <c:v>12.976051284715922</c:v>
                </c:pt>
                <c:pt idx="548">
                  <c:v>13.009720499620885</c:v>
                </c:pt>
                <c:pt idx="549">
                  <c:v>12.069313664885447</c:v>
                </c:pt>
                <c:pt idx="550">
                  <c:v>12.5743007936377</c:v>
                </c:pt>
                <c:pt idx="551">
                  <c:v>11.724938956993395</c:v>
                </c:pt>
                <c:pt idx="552">
                  <c:v>11.898790644466134</c:v>
                </c:pt>
                <c:pt idx="553">
                  <c:v>11.87454084012106</c:v>
                </c:pt>
                <c:pt idx="554">
                  <c:v>12.065366319003976</c:v>
                </c:pt>
                <c:pt idx="555">
                  <c:v>12.193951231399073</c:v>
                </c:pt>
                <c:pt idx="556">
                  <c:v>11.815494225001066</c:v>
                </c:pt>
                <c:pt idx="557">
                  <c:v>12.879399997976131</c:v>
                </c:pt>
                <c:pt idx="558">
                  <c:v>13.122533787080158</c:v>
                </c:pt>
                <c:pt idx="559">
                  <c:v>13.837017940988904</c:v>
                </c:pt>
                <c:pt idx="560">
                  <c:v>13.840953155237058</c:v>
                </c:pt>
                <c:pt idx="561">
                  <c:v>13.597819366133024</c:v>
                </c:pt>
                <c:pt idx="562">
                  <c:v>14.032910515250675</c:v>
                </c:pt>
                <c:pt idx="563">
                  <c:v>14.401084378285306</c:v>
                </c:pt>
                <c:pt idx="564">
                  <c:v>14.401084378285306</c:v>
                </c:pt>
                <c:pt idx="565">
                  <c:v>14.517520455288279</c:v>
                </c:pt>
                <c:pt idx="566">
                  <c:v>14.288271090826022</c:v>
                </c:pt>
                <c:pt idx="567">
                  <c:v>13.928076375310125</c:v>
                </c:pt>
                <c:pt idx="568">
                  <c:v>13.724009322173549</c:v>
                </c:pt>
                <c:pt idx="569">
                  <c:v>14.150080160684929</c:v>
                </c:pt>
                <c:pt idx="570">
                  <c:v>14.129674708175902</c:v>
                </c:pt>
                <c:pt idx="571">
                  <c:v>14.097913376440044</c:v>
                </c:pt>
                <c:pt idx="572">
                  <c:v>14.262159879712968</c:v>
                </c:pt>
                <c:pt idx="573">
                  <c:v>14.224164777316817</c:v>
                </c:pt>
                <c:pt idx="574">
                  <c:v>13.803348726083978</c:v>
                </c:pt>
                <c:pt idx="575">
                  <c:v>16.066040818048666</c:v>
                </c:pt>
                <c:pt idx="576">
                  <c:v>19.627107507395692</c:v>
                </c:pt>
                <c:pt idx="577">
                  <c:v>26.494787262641083</c:v>
                </c:pt>
                <c:pt idx="578">
                  <c:v>33.069554243312446</c:v>
                </c:pt>
                <c:pt idx="579">
                  <c:v>34.948305729524016</c:v>
                </c:pt>
                <c:pt idx="580">
                  <c:v>37.092574295932451</c:v>
                </c:pt>
                <c:pt idx="581">
                  <c:v>37.307288751499428</c:v>
                </c:pt>
                <c:pt idx="582">
                  <c:v>36.394752315339566</c:v>
                </c:pt>
                <c:pt idx="583">
                  <c:v>35.434168240420817</c:v>
                </c:pt>
                <c:pt idx="584">
                  <c:v>39.327878399473803</c:v>
                </c:pt>
                <c:pt idx="585">
                  <c:v>45.903979749609604</c:v>
                </c:pt>
                <c:pt idx="586">
                  <c:v>51.385258073867924</c:v>
                </c:pt>
                <c:pt idx="587">
                  <c:v>55.554527361018017</c:v>
                </c:pt>
                <c:pt idx="588">
                  <c:v>54.657001544220876</c:v>
                </c:pt>
                <c:pt idx="589">
                  <c:v>51.816722357704528</c:v>
                </c:pt>
                <c:pt idx="590">
                  <c:v>48.734834616013394</c:v>
                </c:pt>
                <c:pt idx="591">
                  <c:v>46.54366784309579</c:v>
                </c:pt>
                <c:pt idx="592">
                  <c:v>43.237690829654554</c:v>
                </c:pt>
                <c:pt idx="593">
                  <c:v>43.119525614611575</c:v>
                </c:pt>
                <c:pt idx="594">
                  <c:v>43.766785289588682</c:v>
                </c:pt>
                <c:pt idx="595">
                  <c:v>45.128334270340311</c:v>
                </c:pt>
                <c:pt idx="596">
                  <c:v>49.857089939584291</c:v>
                </c:pt>
                <c:pt idx="597">
                  <c:v>55.954008674983619</c:v>
                </c:pt>
                <c:pt idx="598">
                  <c:v>66.394378933842006</c:v>
                </c:pt>
                <c:pt idx="599">
                  <c:v>76.166133630949631</c:v>
                </c:pt>
                <c:pt idx="600">
                  <c:v>74.104354604264984</c:v>
                </c:pt>
                <c:pt idx="601">
                  <c:v>77.026606210134332</c:v>
                </c:pt>
                <c:pt idx="602">
                  <c:v>99.777757617300182</c:v>
                </c:pt>
                <c:pt idx="603">
                  <c:v>123.73965620940673</c:v>
                </c:pt>
                <c:pt idx="604">
                  <c:v>131.64711753260494</c:v>
                </c:pt>
                <c:pt idx="605">
                  <c:v>147.39157063386602</c:v>
                </c:pt>
                <c:pt idx="606">
                  <c:v>168.40349275658005</c:v>
                </c:pt>
                <c:pt idx="607">
                  <c:v>181.28616231471329</c:v>
                </c:pt>
                <c:pt idx="608">
                  <c:v>177.5154972736828</c:v>
                </c:pt>
                <c:pt idx="609">
                  <c:v>177.03645415074971</c:v>
                </c:pt>
                <c:pt idx="610">
                  <c:v>177.33122797823276</c:v>
                </c:pt>
                <c:pt idx="611">
                  <c:v>187.60014154427421</c:v>
                </c:pt>
                <c:pt idx="612">
                  <c:v>204.05001846330208</c:v>
                </c:pt>
                <c:pt idx="613">
                  <c:v>221.02786337205819</c:v>
                </c:pt>
                <c:pt idx="614">
                  <c:v>228.92211654514682</c:v>
                </c:pt>
                <c:pt idx="615">
                  <c:v>239.59352408374042</c:v>
                </c:pt>
                <c:pt idx="616">
                  <c:v>269.27397502470035</c:v>
                </c:pt>
                <c:pt idx="617">
                  <c:v>302.5013059937931</c:v>
                </c:pt>
                <c:pt idx="618">
                  <c:v>300.62241855853824</c:v>
                </c:pt>
                <c:pt idx="619">
                  <c:v>306.41959212735992</c:v>
                </c:pt>
                <c:pt idx="620">
                  <c:v>284.81371992182068</c:v>
                </c:pt>
                <c:pt idx="621">
                  <c:v>251.14064487830191</c:v>
                </c:pt>
                <c:pt idx="622">
                  <c:v>269.48876840654322</c:v>
                </c:pt>
                <c:pt idx="623">
                  <c:v>299.87517223322027</c:v>
                </c:pt>
                <c:pt idx="624">
                  <c:v>333.8885571540041</c:v>
                </c:pt>
                <c:pt idx="625">
                  <c:v>366.10052338641498</c:v>
                </c:pt>
                <c:pt idx="626">
                  <c:v>391.22172797748772</c:v>
                </c:pt>
                <c:pt idx="627">
                  <c:v>402.02968132510387</c:v>
                </c:pt>
                <c:pt idx="628">
                  <c:v>405.35317676261184</c:v>
                </c:pt>
                <c:pt idx="629">
                  <c:v>402.03104983443075</c:v>
                </c:pt>
                <c:pt idx="630">
                  <c:v>401.19913723170322</c:v>
                </c:pt>
                <c:pt idx="631">
                  <c:v>394.26417716111365</c:v>
                </c:pt>
                <c:pt idx="632">
                  <c:v>389.07211663125076</c:v>
                </c:pt>
                <c:pt idx="633">
                  <c:v>385.41939270973904</c:v>
                </c:pt>
                <c:pt idx="634">
                  <c:v>377.64245789382466</c:v>
                </c:pt>
                <c:pt idx="635">
                  <c:v>348.39638296913705</c:v>
                </c:pt>
                <c:pt idx="636">
                  <c:v>302.18525623789185</c:v>
                </c:pt>
                <c:pt idx="637">
                  <c:v>271.09018353382334</c:v>
                </c:pt>
                <c:pt idx="638">
                  <c:v>248.56014884942351</c:v>
                </c:pt>
                <c:pt idx="639">
                  <c:v>226.50595392138734</c:v>
                </c:pt>
                <c:pt idx="640">
                  <c:v>222.75706420754108</c:v>
                </c:pt>
                <c:pt idx="641">
                  <c:v>200.93006677022422</c:v>
                </c:pt>
                <c:pt idx="642">
                  <c:v>177.82953114839813</c:v>
                </c:pt>
                <c:pt idx="643">
                  <c:v>170.67935601426174</c:v>
                </c:pt>
                <c:pt idx="644">
                  <c:v>163.11491625645633</c:v>
                </c:pt>
                <c:pt idx="645">
                  <c:v>146.54854437292519</c:v>
                </c:pt>
                <c:pt idx="646">
                  <c:v>131.22123390187133</c:v>
                </c:pt>
                <c:pt idx="647">
                  <c:v>120.55066743031196</c:v>
                </c:pt>
                <c:pt idx="648">
                  <c:v>114.76898973718527</c:v>
                </c:pt>
                <c:pt idx="649">
                  <c:v>108.59694483694463</c:v>
                </c:pt>
                <c:pt idx="650">
                  <c:v>104.46076456812379</c:v>
                </c:pt>
                <c:pt idx="651">
                  <c:v>103.50129875518935</c:v>
                </c:pt>
                <c:pt idx="652">
                  <c:v>98.504473081464411</c:v>
                </c:pt>
                <c:pt idx="653">
                  <c:v>94.180013611899028</c:v>
                </c:pt>
                <c:pt idx="654">
                  <c:v>88.292323551362927</c:v>
                </c:pt>
                <c:pt idx="655">
                  <c:v>85.4119868621395</c:v>
                </c:pt>
                <c:pt idx="656">
                  <c:v>81.673555957264455</c:v>
                </c:pt>
                <c:pt idx="657">
                  <c:v>80.429619060562217</c:v>
                </c:pt>
                <c:pt idx="658">
                  <c:v>77.94126506283898</c:v>
                </c:pt>
                <c:pt idx="659">
                  <c:v>74.670856951545318</c:v>
                </c:pt>
                <c:pt idx="660">
                  <c:v>72.918368327361108</c:v>
                </c:pt>
                <c:pt idx="661">
                  <c:v>70.853421895284228</c:v>
                </c:pt>
                <c:pt idx="662">
                  <c:v>67.618339151697143</c:v>
                </c:pt>
                <c:pt idx="663">
                  <c:v>66.623165931664758</c:v>
                </c:pt>
                <c:pt idx="664">
                  <c:v>59.336957588947364</c:v>
                </c:pt>
                <c:pt idx="665">
                  <c:v>56.259726217072625</c:v>
                </c:pt>
                <c:pt idx="666">
                  <c:v>54.78521951804926</c:v>
                </c:pt>
                <c:pt idx="667">
                  <c:v>54.467145815559093</c:v>
                </c:pt>
                <c:pt idx="668">
                  <c:v>52.124911131873937</c:v>
                </c:pt>
                <c:pt idx="669">
                  <c:v>49.351212164351779</c:v>
                </c:pt>
                <c:pt idx="670">
                  <c:v>48.377783823572344</c:v>
                </c:pt>
                <c:pt idx="671">
                  <c:v>46.484585235574492</c:v>
                </c:pt>
                <c:pt idx="672">
                  <c:v>43.664953058825887</c:v>
                </c:pt>
                <c:pt idx="673">
                  <c:v>42.660215771345996</c:v>
                </c:pt>
                <c:pt idx="674">
                  <c:v>41.388715030609873</c:v>
                </c:pt>
                <c:pt idx="675">
                  <c:v>38.707108802083887</c:v>
                </c:pt>
                <c:pt idx="676">
                  <c:v>39.440745598999349</c:v>
                </c:pt>
                <c:pt idx="677">
                  <c:v>37.804171205880145</c:v>
                </c:pt>
                <c:pt idx="678">
                  <c:v>36.019002018097254</c:v>
                </c:pt>
                <c:pt idx="679">
                  <c:v>33.973613686548475</c:v>
                </c:pt>
                <c:pt idx="680">
                  <c:v>33.549785779076345</c:v>
                </c:pt>
                <c:pt idx="681">
                  <c:v>33.120356867942284</c:v>
                </c:pt>
                <c:pt idx="682">
                  <c:v>32.583570729024743</c:v>
                </c:pt>
                <c:pt idx="683">
                  <c:v>32.425410876611352</c:v>
                </c:pt>
                <c:pt idx="684">
                  <c:v>32.216448399568201</c:v>
                </c:pt>
                <c:pt idx="685">
                  <c:v>31.759224777899686</c:v>
                </c:pt>
                <c:pt idx="686">
                  <c:v>31.606816904010216</c:v>
                </c:pt>
                <c:pt idx="687">
                  <c:v>31.454409030120686</c:v>
                </c:pt>
                <c:pt idx="688">
                  <c:v>30.184343414374851</c:v>
                </c:pt>
                <c:pt idx="689">
                  <c:v>30.793974909932885</c:v>
                </c:pt>
                <c:pt idx="690">
                  <c:v>30.184343414374851</c:v>
                </c:pt>
                <c:pt idx="691">
                  <c:v>29.828725041966013</c:v>
                </c:pt>
                <c:pt idx="692">
                  <c:v>29.22210956379563</c:v>
                </c:pt>
                <c:pt idx="693">
                  <c:v>29.574711918816874</c:v>
                </c:pt>
                <c:pt idx="694">
                  <c:v>28.965080423258875</c:v>
                </c:pt>
                <c:pt idx="695">
                  <c:v>29.371501420297541</c:v>
                </c:pt>
                <c:pt idx="696">
                  <c:v>27.98089894605463</c:v>
                </c:pt>
                <c:pt idx="697">
                  <c:v>27.45154767153096</c:v>
                </c:pt>
                <c:pt idx="698">
                  <c:v>26.469624357072917</c:v>
                </c:pt>
                <c:pt idx="699">
                  <c:v>26.870578414844573</c:v>
                </c:pt>
                <c:pt idx="700">
                  <c:v>26.682612742737764</c:v>
                </c:pt>
                <c:pt idx="701">
                  <c:v>26.277525320084571</c:v>
                </c:pt>
                <c:pt idx="702">
                  <c:v>26.297139127937694</c:v>
                </c:pt>
                <c:pt idx="703">
                  <c:v>25.774667205135202</c:v>
                </c:pt>
                <c:pt idx="704">
                  <c:v>25.723699841030793</c:v>
                </c:pt>
                <c:pt idx="705">
                  <c:v>30.386339333176451</c:v>
                </c:pt>
                <c:pt idx="706">
                  <c:v>24.566255132670992</c:v>
                </c:pt>
                <c:pt idx="707">
                  <c:v>24.497847611037727</c:v>
                </c:pt>
                <c:pt idx="708">
                  <c:v>24.777707841593564</c:v>
                </c:pt>
                <c:pt idx="709">
                  <c:v>23.716662336856693</c:v>
                </c:pt>
                <c:pt idx="710">
                  <c:v>23.787552024457828</c:v>
                </c:pt>
                <c:pt idx="711">
                  <c:v>24.576821267217028</c:v>
                </c:pt>
                <c:pt idx="712">
                  <c:v>23.720123231665113</c:v>
                </c:pt>
                <c:pt idx="713">
                  <c:v>23.724159107705216</c:v>
                </c:pt>
                <c:pt idx="714">
                  <c:v>23.536683631923161</c:v>
                </c:pt>
                <c:pt idx="715">
                  <c:v>23.381889554011675</c:v>
                </c:pt>
                <c:pt idx="716">
                  <c:v>23.330164858097067</c:v>
                </c:pt>
                <c:pt idx="717">
                  <c:v>23.334369478918745</c:v>
                </c:pt>
                <c:pt idx="718">
                  <c:v>23.477729300645464</c:v>
                </c:pt>
                <c:pt idx="719">
                  <c:v>23.060570737735027</c:v>
                </c:pt>
                <c:pt idx="720">
                  <c:v>22.655285440260755</c:v>
                </c:pt>
                <c:pt idx="721">
                  <c:v>22.458231509937782</c:v>
                </c:pt>
                <c:pt idx="722">
                  <c:v>22.012173006137033</c:v>
                </c:pt>
                <c:pt idx="723">
                  <c:v>21.744537903856575</c:v>
                </c:pt>
                <c:pt idx="724">
                  <c:v>21.030844297775314</c:v>
                </c:pt>
                <c:pt idx="725">
                  <c:v>19.785259118816416</c:v>
                </c:pt>
                <c:pt idx="726">
                  <c:v>19.737274636753092</c:v>
                </c:pt>
                <c:pt idx="727">
                  <c:v>19.871092187893321</c:v>
                </c:pt>
                <c:pt idx="728">
                  <c:v>19.82648633751322</c:v>
                </c:pt>
                <c:pt idx="729">
                  <c:v>19.380329594514382</c:v>
                </c:pt>
                <c:pt idx="730">
                  <c:v>18.68781315539298</c:v>
                </c:pt>
                <c:pt idx="731">
                  <c:v>18.604762309445302</c:v>
                </c:pt>
                <c:pt idx="732">
                  <c:v>18.253720889736083</c:v>
                </c:pt>
                <c:pt idx="733">
                  <c:v>18.365994550128587</c:v>
                </c:pt>
                <c:pt idx="734">
                  <c:v>18.368696053948998</c:v>
                </c:pt>
                <c:pt idx="735">
                  <c:v>18.707643640805063</c:v>
                </c:pt>
                <c:pt idx="736">
                  <c:v>18.52189652957458</c:v>
                </c:pt>
                <c:pt idx="737">
                  <c:v>18.580901158554315</c:v>
                </c:pt>
                <c:pt idx="738">
                  <c:v>18.292310627676628</c:v>
                </c:pt>
                <c:pt idx="739">
                  <c:v>18.25108340897981</c:v>
                </c:pt>
                <c:pt idx="740">
                  <c:v>17.962492878102072</c:v>
                </c:pt>
              </c:numCache>
            </c:numRef>
          </c:yVal>
        </c:ser>
        <c:axId val="38670720"/>
        <c:axId val="38598912"/>
      </c:scatterChart>
      <c:valAx>
        <c:axId val="38591104"/>
        <c:scaling>
          <c:orientation val="minMax"/>
          <c:max val="40730"/>
          <c:min val="40100"/>
        </c:scaling>
        <c:axPos val="b"/>
        <c:numFmt formatCode="[$-409]mmm\-yy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596992"/>
        <c:crosses val="autoZero"/>
        <c:crossBetween val="midCat"/>
        <c:majorUnit val="90"/>
      </c:valAx>
      <c:valAx>
        <c:axId val="38596992"/>
        <c:scaling>
          <c:orientation val="minMax"/>
        </c:scaling>
        <c:axPos val="l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b="1"/>
                  <a:t>Mn (ug/L)</a:t>
                </a:r>
                <a:r>
                  <a:rPr lang="en-US"/>
                  <a:t>   </a:t>
                </a:r>
              </a:p>
            </c:rich>
          </c:tx>
          <c:layout>
            <c:manualLayout>
              <c:xMode val="edge"/>
              <c:yMode val="edge"/>
              <c:x val="6.3612751531058652E-3"/>
              <c:y val="0.17241344831896024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8591104"/>
        <c:crosses val="autoZero"/>
        <c:crossBetween val="midCat"/>
      </c:valAx>
      <c:valAx>
        <c:axId val="38598912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/>
                </a:pPr>
                <a:r>
                  <a:rPr lang="en-US" b="1"/>
                  <a:t>Cond -Flow </a:t>
                </a:r>
                <a:endParaRPr lang="en-US"/>
              </a:p>
            </c:rich>
          </c:tx>
          <c:layout/>
        </c:title>
        <c:numFmt formatCode="0" sourceLinked="1"/>
        <c:tickLblPos val="nextTo"/>
        <c:spPr>
          <a:ln w="3175">
            <a:solidFill>
              <a:srgbClr val="000000"/>
            </a:solidFill>
          </a:ln>
        </c:spPr>
        <c:crossAx val="38670720"/>
        <c:crosses val="max"/>
        <c:crossBetween val="midCat"/>
      </c:valAx>
      <c:valAx>
        <c:axId val="38670720"/>
        <c:scaling>
          <c:orientation val="minMax"/>
        </c:scaling>
        <c:delete val="1"/>
        <c:axPos val="b"/>
        <c:numFmt formatCode="m/d/yy;@" sourceLinked="1"/>
        <c:tickLblPos val="none"/>
        <c:crossAx val="38598912"/>
        <c:crosses val="autoZero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chemeClr val="tx1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0.11029568569553806"/>
          <c:y val="0.11042322834645669"/>
          <c:w val="0.78359675743657065"/>
          <c:h val="0.73735454943132106"/>
        </c:manualLayout>
      </c:layout>
      <c:scatterChart>
        <c:scatterStyle val="lineMarker"/>
        <c:ser>
          <c:idx val="6"/>
          <c:order val="0"/>
          <c:spPr>
            <a:ln>
              <a:noFill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'MiniSipper-All-Sample.dat'!$G$5:$G$400</c:f>
              <c:numCache>
                <c:formatCode>m/d/yy\ h:mm;@</c:formatCode>
                <c:ptCount val="396"/>
                <c:pt idx="0">
                  <c:v>40349.927083333321</c:v>
                </c:pt>
                <c:pt idx="1">
                  <c:v>40347.770883655387</c:v>
                </c:pt>
                <c:pt idx="2">
                  <c:v>40345.614683977466</c:v>
                </c:pt>
                <c:pt idx="3">
                  <c:v>40343.458484299546</c:v>
                </c:pt>
                <c:pt idx="4">
                  <c:v>40341.302284621597</c:v>
                </c:pt>
                <c:pt idx="5">
                  <c:v>40339.146084943655</c:v>
                </c:pt>
                <c:pt idx="6">
                  <c:v>40336.989885265728</c:v>
                </c:pt>
                <c:pt idx="7">
                  <c:v>40334.833685587771</c:v>
                </c:pt>
                <c:pt idx="8">
                  <c:v>40332.677485909844</c:v>
                </c:pt>
                <c:pt idx="9">
                  <c:v>40330.521286231924</c:v>
                </c:pt>
                <c:pt idx="10">
                  <c:v>40328.365086553975</c:v>
                </c:pt>
                <c:pt idx="11">
                  <c:v>40326.208886876062</c:v>
                </c:pt>
                <c:pt idx="12">
                  <c:v>40324.052687198149</c:v>
                </c:pt>
                <c:pt idx="13">
                  <c:v>40321.896487520185</c:v>
                </c:pt>
                <c:pt idx="14">
                  <c:v>40319.740287842251</c:v>
                </c:pt>
                <c:pt idx="15">
                  <c:v>40317.584088164316</c:v>
                </c:pt>
                <c:pt idx="16">
                  <c:v>40315.427888486382</c:v>
                </c:pt>
                <c:pt idx="17">
                  <c:v>40313.271688808432</c:v>
                </c:pt>
                <c:pt idx="18">
                  <c:v>40311.115489130505</c:v>
                </c:pt>
                <c:pt idx="19">
                  <c:v>40308.959289452599</c:v>
                </c:pt>
                <c:pt idx="20">
                  <c:v>40306.803089774636</c:v>
                </c:pt>
                <c:pt idx="21">
                  <c:v>40304.646890096723</c:v>
                </c:pt>
                <c:pt idx="22">
                  <c:v>40302.490690418781</c:v>
                </c:pt>
                <c:pt idx="23">
                  <c:v>40300.334490740839</c:v>
                </c:pt>
                <c:pt idx="24">
                  <c:v>40298.178291062912</c:v>
                </c:pt>
                <c:pt idx="25">
                  <c:v>40296.022091384984</c:v>
                </c:pt>
                <c:pt idx="26">
                  <c:v>40293.865891707035</c:v>
                </c:pt>
                <c:pt idx="27">
                  <c:v>40291.709692029101</c:v>
                </c:pt>
                <c:pt idx="28">
                  <c:v>40289.553492351166</c:v>
                </c:pt>
                <c:pt idx="29">
                  <c:v>40287.397292673224</c:v>
                </c:pt>
                <c:pt idx="30">
                  <c:v>40285.241092995282</c:v>
                </c:pt>
                <c:pt idx="31">
                  <c:v>40283.084893317362</c:v>
                </c:pt>
                <c:pt idx="32">
                  <c:v>40280.928693639427</c:v>
                </c:pt>
                <c:pt idx="33">
                  <c:v>40278.772493961471</c:v>
                </c:pt>
                <c:pt idx="34">
                  <c:v>40276.616294283573</c:v>
                </c:pt>
                <c:pt idx="35">
                  <c:v>40274.460094605609</c:v>
                </c:pt>
                <c:pt idx="36">
                  <c:v>40272.303894927689</c:v>
                </c:pt>
                <c:pt idx="37">
                  <c:v>40270.147695249761</c:v>
                </c:pt>
                <c:pt idx="38">
                  <c:v>40267.991495571798</c:v>
                </c:pt>
                <c:pt idx="39">
                  <c:v>40265.835295893892</c:v>
                </c:pt>
                <c:pt idx="40">
                  <c:v>40263.67909621595</c:v>
                </c:pt>
                <c:pt idx="41">
                  <c:v>40261.522896538016</c:v>
                </c:pt>
                <c:pt idx="42">
                  <c:v>40259.366696860081</c:v>
                </c:pt>
                <c:pt idx="43">
                  <c:v>40257.210497182146</c:v>
                </c:pt>
                <c:pt idx="44">
                  <c:v>40255.054297504212</c:v>
                </c:pt>
                <c:pt idx="45">
                  <c:v>40252.898097826292</c:v>
                </c:pt>
                <c:pt idx="46">
                  <c:v>40250.741898148342</c:v>
                </c:pt>
                <c:pt idx="47">
                  <c:v>40248.585698470422</c:v>
                </c:pt>
                <c:pt idx="48">
                  <c:v>40246.429498792473</c:v>
                </c:pt>
                <c:pt idx="49">
                  <c:v>40244.273299114539</c:v>
                </c:pt>
                <c:pt idx="50">
                  <c:v>40242.117099436611</c:v>
                </c:pt>
                <c:pt idx="51">
                  <c:v>40239.960899758669</c:v>
                </c:pt>
                <c:pt idx="52">
                  <c:v>40237.804700080735</c:v>
                </c:pt>
                <c:pt idx="53">
                  <c:v>40235.648500402815</c:v>
                </c:pt>
                <c:pt idx="54">
                  <c:v>40233.492300724865</c:v>
                </c:pt>
                <c:pt idx="55">
                  <c:v>40231.336101046945</c:v>
                </c:pt>
                <c:pt idx="56">
                  <c:v>40229.179901368996</c:v>
                </c:pt>
                <c:pt idx="57">
                  <c:v>40227.023701691032</c:v>
                </c:pt>
                <c:pt idx="58">
                  <c:v>40224.867502013127</c:v>
                </c:pt>
                <c:pt idx="59">
                  <c:v>40222.711302335185</c:v>
                </c:pt>
                <c:pt idx="60">
                  <c:v>40220.555102657243</c:v>
                </c:pt>
                <c:pt idx="61">
                  <c:v>40218.398902979323</c:v>
                </c:pt>
                <c:pt idx="62">
                  <c:v>40216.242703301374</c:v>
                </c:pt>
                <c:pt idx="63">
                  <c:v>40214.086503623461</c:v>
                </c:pt>
                <c:pt idx="64">
                  <c:v>40211.930303945519</c:v>
                </c:pt>
                <c:pt idx="65">
                  <c:v>40209.774104267584</c:v>
                </c:pt>
                <c:pt idx="66">
                  <c:v>40207.617904589628</c:v>
                </c:pt>
                <c:pt idx="67">
                  <c:v>40205.461704911686</c:v>
                </c:pt>
                <c:pt idx="68">
                  <c:v>40203.30550523378</c:v>
                </c:pt>
                <c:pt idx="69">
                  <c:v>40201.149305555831</c:v>
                </c:pt>
                <c:pt idx="70">
                  <c:v>40198.993105877904</c:v>
                </c:pt>
                <c:pt idx="71">
                  <c:v>40196.836906199998</c:v>
                </c:pt>
                <c:pt idx="72">
                  <c:v>40194.680706522035</c:v>
                </c:pt>
                <c:pt idx="73">
                  <c:v>40192.524506844122</c:v>
                </c:pt>
                <c:pt idx="74">
                  <c:v>40190.368307166187</c:v>
                </c:pt>
                <c:pt idx="75">
                  <c:v>40188.212107488238</c:v>
                </c:pt>
                <c:pt idx="76">
                  <c:v>40186.055907810289</c:v>
                </c:pt>
                <c:pt idx="77">
                  <c:v>40183.899708132354</c:v>
                </c:pt>
                <c:pt idx="78">
                  <c:v>40181.743508454441</c:v>
                </c:pt>
                <c:pt idx="79">
                  <c:v>40179.587308776499</c:v>
                </c:pt>
                <c:pt idx="80">
                  <c:v>40177.431109098579</c:v>
                </c:pt>
                <c:pt idx="81">
                  <c:v>40175.27490942063</c:v>
                </c:pt>
                <c:pt idx="82">
                  <c:v>40173.118709742696</c:v>
                </c:pt>
                <c:pt idx="83">
                  <c:v>40170.962510064761</c:v>
                </c:pt>
                <c:pt idx="84">
                  <c:v>40168.806310386848</c:v>
                </c:pt>
                <c:pt idx="85">
                  <c:v>40166.650110708892</c:v>
                </c:pt>
                <c:pt idx="86">
                  <c:v>40164.493911030957</c:v>
                </c:pt>
                <c:pt idx="87">
                  <c:v>40162.337711353022</c:v>
                </c:pt>
                <c:pt idx="88">
                  <c:v>40160.181511675088</c:v>
                </c:pt>
                <c:pt idx="89">
                  <c:v>40158.025311997153</c:v>
                </c:pt>
                <c:pt idx="90">
                  <c:v>40155.869112319204</c:v>
                </c:pt>
                <c:pt idx="91">
                  <c:v>40153.712912641284</c:v>
                </c:pt>
                <c:pt idx="92">
                  <c:v>40151.556712963335</c:v>
                </c:pt>
                <c:pt idx="93">
                  <c:v>40149.400513285429</c:v>
                </c:pt>
                <c:pt idx="94">
                  <c:v>40147.24431360748</c:v>
                </c:pt>
                <c:pt idx="95">
                  <c:v>40145.08811392956</c:v>
                </c:pt>
                <c:pt idx="96">
                  <c:v>40142.931914251596</c:v>
                </c:pt>
                <c:pt idx="97">
                  <c:v>40140.775714573654</c:v>
                </c:pt>
                <c:pt idx="98">
                  <c:v>40138.619514895741</c:v>
                </c:pt>
                <c:pt idx="99">
                  <c:v>40136.463315217807</c:v>
                </c:pt>
                <c:pt idx="100">
                  <c:v>40134.307115539872</c:v>
                </c:pt>
                <c:pt idx="101">
                  <c:v>40132.150915861937</c:v>
                </c:pt>
                <c:pt idx="102">
                  <c:v>40129.994716184003</c:v>
                </c:pt>
                <c:pt idx="105">
                  <c:v>40372.75</c:v>
                </c:pt>
                <c:pt idx="106">
                  <c:v>40372.25</c:v>
                </c:pt>
                <c:pt idx="107">
                  <c:v>40371.75</c:v>
                </c:pt>
                <c:pt idx="108">
                  <c:v>40371.25</c:v>
                </c:pt>
                <c:pt idx="109">
                  <c:v>40370.75</c:v>
                </c:pt>
                <c:pt idx="110">
                  <c:v>40370.25</c:v>
                </c:pt>
                <c:pt idx="111">
                  <c:v>40369.75</c:v>
                </c:pt>
                <c:pt idx="112">
                  <c:v>40369.25</c:v>
                </c:pt>
                <c:pt idx="113">
                  <c:v>40368.75</c:v>
                </c:pt>
                <c:pt idx="114">
                  <c:v>40368.25</c:v>
                </c:pt>
                <c:pt idx="115">
                  <c:v>40367.75</c:v>
                </c:pt>
                <c:pt idx="116">
                  <c:v>40367.25</c:v>
                </c:pt>
                <c:pt idx="117">
                  <c:v>40366.75</c:v>
                </c:pt>
                <c:pt idx="118">
                  <c:v>40366.25</c:v>
                </c:pt>
                <c:pt idx="119">
                  <c:v>40365.75</c:v>
                </c:pt>
                <c:pt idx="120">
                  <c:v>40365.25</c:v>
                </c:pt>
                <c:pt idx="121">
                  <c:v>40364.75</c:v>
                </c:pt>
                <c:pt idx="122">
                  <c:v>40364.25</c:v>
                </c:pt>
                <c:pt idx="123">
                  <c:v>40363.75</c:v>
                </c:pt>
                <c:pt idx="124">
                  <c:v>40363.25</c:v>
                </c:pt>
                <c:pt idx="125">
                  <c:v>40362.75</c:v>
                </c:pt>
                <c:pt idx="126">
                  <c:v>40362.25</c:v>
                </c:pt>
                <c:pt idx="127">
                  <c:v>40361.75</c:v>
                </c:pt>
                <c:pt idx="128">
                  <c:v>40361.25</c:v>
                </c:pt>
                <c:pt idx="129">
                  <c:v>40360.75</c:v>
                </c:pt>
                <c:pt idx="130">
                  <c:v>40360.25</c:v>
                </c:pt>
                <c:pt idx="131">
                  <c:v>40359.75</c:v>
                </c:pt>
                <c:pt idx="132">
                  <c:v>40359.25</c:v>
                </c:pt>
                <c:pt idx="133">
                  <c:v>40358.75</c:v>
                </c:pt>
                <c:pt idx="134">
                  <c:v>40358.25</c:v>
                </c:pt>
                <c:pt idx="135">
                  <c:v>40357.75</c:v>
                </c:pt>
                <c:pt idx="136">
                  <c:v>40357.25</c:v>
                </c:pt>
                <c:pt idx="137">
                  <c:v>40356.75</c:v>
                </c:pt>
                <c:pt idx="138">
                  <c:v>40356.25</c:v>
                </c:pt>
                <c:pt idx="139">
                  <c:v>40355.75</c:v>
                </c:pt>
                <c:pt idx="140">
                  <c:v>40355.25</c:v>
                </c:pt>
                <c:pt idx="141">
                  <c:v>40354.75</c:v>
                </c:pt>
                <c:pt idx="142">
                  <c:v>40354.25</c:v>
                </c:pt>
                <c:pt idx="143">
                  <c:v>40353.75</c:v>
                </c:pt>
                <c:pt idx="144">
                  <c:v>40353.25</c:v>
                </c:pt>
                <c:pt idx="145">
                  <c:v>40352.75</c:v>
                </c:pt>
                <c:pt idx="146">
                  <c:v>40352.25</c:v>
                </c:pt>
                <c:pt idx="149">
                  <c:v>40417.583333333336</c:v>
                </c:pt>
                <c:pt idx="150">
                  <c:v>40410.138888888891</c:v>
                </c:pt>
                <c:pt idx="151">
                  <c:v>40402.694444444453</c:v>
                </c:pt>
                <c:pt idx="152">
                  <c:v>40395.250000000015</c:v>
                </c:pt>
                <c:pt idx="153">
                  <c:v>40387.805555555591</c:v>
                </c:pt>
                <c:pt idx="154">
                  <c:v>40380.361111111124</c:v>
                </c:pt>
                <c:pt idx="157">
                  <c:v>40459.583333333336</c:v>
                </c:pt>
                <c:pt idx="158">
                  <c:v>40458.916666666664</c:v>
                </c:pt>
                <c:pt idx="159">
                  <c:v>40458.25</c:v>
                </c:pt>
                <c:pt idx="160">
                  <c:v>40457.583333333336</c:v>
                </c:pt>
                <c:pt idx="161">
                  <c:v>40456.916666666664</c:v>
                </c:pt>
                <c:pt idx="162">
                  <c:v>40456.25</c:v>
                </c:pt>
                <c:pt idx="163">
                  <c:v>40455.583333333336</c:v>
                </c:pt>
                <c:pt idx="164">
                  <c:v>40454.916666666664</c:v>
                </c:pt>
                <c:pt idx="165">
                  <c:v>40454.25</c:v>
                </c:pt>
                <c:pt idx="166">
                  <c:v>40453.583333333336</c:v>
                </c:pt>
                <c:pt idx="167">
                  <c:v>40452.916666666664</c:v>
                </c:pt>
                <c:pt idx="168">
                  <c:v>40452.25</c:v>
                </c:pt>
                <c:pt idx="169">
                  <c:v>40451.583333333336</c:v>
                </c:pt>
                <c:pt idx="170">
                  <c:v>40450.916666666664</c:v>
                </c:pt>
                <c:pt idx="171">
                  <c:v>40450.25</c:v>
                </c:pt>
                <c:pt idx="172">
                  <c:v>40449.583333333336</c:v>
                </c:pt>
                <c:pt idx="173">
                  <c:v>40448.916666666664</c:v>
                </c:pt>
                <c:pt idx="174">
                  <c:v>40448.25</c:v>
                </c:pt>
                <c:pt idx="175">
                  <c:v>40447.583333333336</c:v>
                </c:pt>
                <c:pt idx="176">
                  <c:v>40446.916666666664</c:v>
                </c:pt>
                <c:pt idx="177">
                  <c:v>40446.25</c:v>
                </c:pt>
                <c:pt idx="178">
                  <c:v>40445.583333333336</c:v>
                </c:pt>
                <c:pt idx="179">
                  <c:v>40444.916666666664</c:v>
                </c:pt>
                <c:pt idx="180">
                  <c:v>40444.25</c:v>
                </c:pt>
                <c:pt idx="181">
                  <c:v>40443.583333333336</c:v>
                </c:pt>
                <c:pt idx="182">
                  <c:v>40442.916666666664</c:v>
                </c:pt>
                <c:pt idx="183">
                  <c:v>40442.25</c:v>
                </c:pt>
                <c:pt idx="184">
                  <c:v>40441.583333333336</c:v>
                </c:pt>
                <c:pt idx="185">
                  <c:v>40440.916666666664</c:v>
                </c:pt>
                <c:pt idx="186">
                  <c:v>40440.25</c:v>
                </c:pt>
                <c:pt idx="187">
                  <c:v>40439.583333333336</c:v>
                </c:pt>
                <c:pt idx="188">
                  <c:v>40438.916666666664</c:v>
                </c:pt>
                <c:pt idx="189">
                  <c:v>40438.25</c:v>
                </c:pt>
                <c:pt idx="190">
                  <c:v>40437.583333333336</c:v>
                </c:pt>
                <c:pt idx="191">
                  <c:v>40436.916666666664</c:v>
                </c:pt>
                <c:pt idx="192">
                  <c:v>40436.25</c:v>
                </c:pt>
                <c:pt idx="195">
                  <c:v>40700.502083333326</c:v>
                </c:pt>
                <c:pt idx="196">
                  <c:v>40700.168749999997</c:v>
                </c:pt>
                <c:pt idx="197">
                  <c:v>40699.835416666654</c:v>
                </c:pt>
                <c:pt idx="198">
                  <c:v>40699.502083333326</c:v>
                </c:pt>
                <c:pt idx="199">
                  <c:v>40699.168749999997</c:v>
                </c:pt>
                <c:pt idx="200">
                  <c:v>40698.835416666654</c:v>
                </c:pt>
                <c:pt idx="201">
                  <c:v>40698.502083333326</c:v>
                </c:pt>
                <c:pt idx="202">
                  <c:v>40698.168749999997</c:v>
                </c:pt>
                <c:pt idx="203">
                  <c:v>40697.835416666654</c:v>
                </c:pt>
                <c:pt idx="204">
                  <c:v>40697.502083333326</c:v>
                </c:pt>
                <c:pt idx="205">
                  <c:v>40697.168749999997</c:v>
                </c:pt>
                <c:pt idx="206">
                  <c:v>40696.835416666654</c:v>
                </c:pt>
                <c:pt idx="207">
                  <c:v>40696.502083333326</c:v>
                </c:pt>
                <c:pt idx="208">
                  <c:v>40696.168749999997</c:v>
                </c:pt>
                <c:pt idx="209">
                  <c:v>40695.835416666654</c:v>
                </c:pt>
                <c:pt idx="210">
                  <c:v>40695.502083333326</c:v>
                </c:pt>
                <c:pt idx="211">
                  <c:v>40695.168749999997</c:v>
                </c:pt>
                <c:pt idx="212">
                  <c:v>40694.835416666654</c:v>
                </c:pt>
                <c:pt idx="213">
                  <c:v>40694.502083333326</c:v>
                </c:pt>
                <c:pt idx="214">
                  <c:v>40694.168749999997</c:v>
                </c:pt>
                <c:pt idx="215">
                  <c:v>40693.835416666654</c:v>
                </c:pt>
                <c:pt idx="216">
                  <c:v>40693.502083333326</c:v>
                </c:pt>
                <c:pt idx="217">
                  <c:v>40693.168749999997</c:v>
                </c:pt>
                <c:pt idx="218">
                  <c:v>40692.835416666654</c:v>
                </c:pt>
                <c:pt idx="219">
                  <c:v>40692.502083333326</c:v>
                </c:pt>
                <c:pt idx="220">
                  <c:v>40692.168749999997</c:v>
                </c:pt>
                <c:pt idx="221">
                  <c:v>40691.835416666654</c:v>
                </c:pt>
                <c:pt idx="222">
                  <c:v>40691.502083333326</c:v>
                </c:pt>
                <c:pt idx="223">
                  <c:v>40691.168749999997</c:v>
                </c:pt>
                <c:pt idx="224">
                  <c:v>40690.835416666654</c:v>
                </c:pt>
                <c:pt idx="225">
                  <c:v>40690.502083333326</c:v>
                </c:pt>
                <c:pt idx="226">
                  <c:v>40690.168749999997</c:v>
                </c:pt>
                <c:pt idx="227">
                  <c:v>40689.835416666654</c:v>
                </c:pt>
                <c:pt idx="228">
                  <c:v>40689.502083333326</c:v>
                </c:pt>
                <c:pt idx="229">
                  <c:v>40689.168749999997</c:v>
                </c:pt>
                <c:pt idx="230">
                  <c:v>40688.835416666654</c:v>
                </c:pt>
                <c:pt idx="231">
                  <c:v>40688.502083333326</c:v>
                </c:pt>
                <c:pt idx="232">
                  <c:v>40688.168749999997</c:v>
                </c:pt>
                <c:pt idx="233">
                  <c:v>40687.835416666654</c:v>
                </c:pt>
                <c:pt idx="234">
                  <c:v>40687.502083333326</c:v>
                </c:pt>
                <c:pt idx="235">
                  <c:v>40687.168749999997</c:v>
                </c:pt>
                <c:pt idx="236">
                  <c:v>40686.835416666654</c:v>
                </c:pt>
                <c:pt idx="237">
                  <c:v>40686.502083333326</c:v>
                </c:pt>
                <c:pt idx="238">
                  <c:v>40686.168749999997</c:v>
                </c:pt>
                <c:pt idx="239">
                  <c:v>40685.835416666654</c:v>
                </c:pt>
                <c:pt idx="240">
                  <c:v>40685.502083333326</c:v>
                </c:pt>
                <c:pt idx="241">
                  <c:v>40685.168749999997</c:v>
                </c:pt>
                <c:pt idx="242">
                  <c:v>40684.835416666654</c:v>
                </c:pt>
                <c:pt idx="243">
                  <c:v>40684.502083333326</c:v>
                </c:pt>
                <c:pt idx="244">
                  <c:v>40684.168749999997</c:v>
                </c:pt>
                <c:pt idx="245">
                  <c:v>40683.835416666654</c:v>
                </c:pt>
                <c:pt idx="246">
                  <c:v>40683.502083333326</c:v>
                </c:pt>
                <c:pt idx="247">
                  <c:v>40683.168749999997</c:v>
                </c:pt>
                <c:pt idx="248">
                  <c:v>40682.835416666654</c:v>
                </c:pt>
                <c:pt idx="249">
                  <c:v>40682.502083333326</c:v>
                </c:pt>
                <c:pt idx="250">
                  <c:v>40682.168749999997</c:v>
                </c:pt>
                <c:pt idx="251">
                  <c:v>40681.835416666654</c:v>
                </c:pt>
                <c:pt idx="252">
                  <c:v>40681.502083333326</c:v>
                </c:pt>
                <c:pt idx="253">
                  <c:v>40681.168749999997</c:v>
                </c:pt>
                <c:pt idx="254">
                  <c:v>40680.835416666654</c:v>
                </c:pt>
                <c:pt idx="255">
                  <c:v>40680.502083333326</c:v>
                </c:pt>
                <c:pt idx="256">
                  <c:v>40680.168749999997</c:v>
                </c:pt>
                <c:pt idx="257">
                  <c:v>40679.835416666654</c:v>
                </c:pt>
                <c:pt idx="258">
                  <c:v>40679.502083333326</c:v>
                </c:pt>
                <c:pt idx="259">
                  <c:v>40679.168749999997</c:v>
                </c:pt>
                <c:pt idx="260">
                  <c:v>40678.835416666654</c:v>
                </c:pt>
                <c:pt idx="261">
                  <c:v>40678.502083333326</c:v>
                </c:pt>
                <c:pt idx="262">
                  <c:v>40678.168749999997</c:v>
                </c:pt>
                <c:pt idx="263">
                  <c:v>40677.835416666654</c:v>
                </c:pt>
                <c:pt idx="264">
                  <c:v>40677.502083333326</c:v>
                </c:pt>
                <c:pt idx="265">
                  <c:v>40677.168749999997</c:v>
                </c:pt>
                <c:pt idx="266">
                  <c:v>40676.835416666654</c:v>
                </c:pt>
                <c:pt idx="267">
                  <c:v>40676.502083333326</c:v>
                </c:pt>
                <c:pt idx="268">
                  <c:v>40676.168749999997</c:v>
                </c:pt>
                <c:pt idx="269">
                  <c:v>40675.835416666654</c:v>
                </c:pt>
                <c:pt idx="270">
                  <c:v>40675.502083333326</c:v>
                </c:pt>
                <c:pt idx="271">
                  <c:v>40675.168749999997</c:v>
                </c:pt>
                <c:pt idx="272">
                  <c:v>40674.835416666654</c:v>
                </c:pt>
                <c:pt idx="273">
                  <c:v>40674.502083333326</c:v>
                </c:pt>
                <c:pt idx="274">
                  <c:v>40674.168749999997</c:v>
                </c:pt>
                <c:pt idx="275">
                  <c:v>40673.835416666654</c:v>
                </c:pt>
                <c:pt idx="276">
                  <c:v>40673.502083333326</c:v>
                </c:pt>
                <c:pt idx="277">
                  <c:v>40673.168749999997</c:v>
                </c:pt>
                <c:pt idx="278">
                  <c:v>40672.835416666654</c:v>
                </c:pt>
                <c:pt idx="279">
                  <c:v>40672.502083333326</c:v>
                </c:pt>
                <c:pt idx="280">
                  <c:v>40672.168749999997</c:v>
                </c:pt>
                <c:pt idx="281">
                  <c:v>40671.835416666654</c:v>
                </c:pt>
                <c:pt idx="282">
                  <c:v>40671.502083333326</c:v>
                </c:pt>
                <c:pt idx="283">
                  <c:v>40671.168749999997</c:v>
                </c:pt>
                <c:pt idx="284">
                  <c:v>40670.835416666654</c:v>
                </c:pt>
                <c:pt idx="285">
                  <c:v>40670.502083333326</c:v>
                </c:pt>
                <c:pt idx="286">
                  <c:v>40670.168749999997</c:v>
                </c:pt>
                <c:pt idx="287">
                  <c:v>40669.835416666654</c:v>
                </c:pt>
                <c:pt idx="288">
                  <c:v>40669.502083333326</c:v>
                </c:pt>
                <c:pt idx="289">
                  <c:v>40669.168749999997</c:v>
                </c:pt>
                <c:pt idx="290">
                  <c:v>40668.835416666654</c:v>
                </c:pt>
                <c:pt idx="291">
                  <c:v>40668.502083333326</c:v>
                </c:pt>
                <c:pt idx="292">
                  <c:v>40668.168749999997</c:v>
                </c:pt>
                <c:pt idx="293">
                  <c:v>40667.835416666654</c:v>
                </c:pt>
                <c:pt idx="294">
                  <c:v>40667.502083333326</c:v>
                </c:pt>
                <c:pt idx="295">
                  <c:v>40667.168749999997</c:v>
                </c:pt>
                <c:pt idx="296">
                  <c:v>40666.835416666654</c:v>
                </c:pt>
                <c:pt idx="297">
                  <c:v>40666.502083333326</c:v>
                </c:pt>
                <c:pt idx="298">
                  <c:v>40666.168749999997</c:v>
                </c:pt>
                <c:pt idx="299">
                  <c:v>40665.835416666654</c:v>
                </c:pt>
                <c:pt idx="300">
                  <c:v>40665.502083333326</c:v>
                </c:pt>
                <c:pt idx="301">
                  <c:v>40665.168749999997</c:v>
                </c:pt>
                <c:pt idx="302">
                  <c:v>40664.835416666654</c:v>
                </c:pt>
                <c:pt idx="303">
                  <c:v>40664.502083333326</c:v>
                </c:pt>
                <c:pt idx="304">
                  <c:v>40664.168749999997</c:v>
                </c:pt>
                <c:pt idx="305">
                  <c:v>40663.835416666654</c:v>
                </c:pt>
                <c:pt idx="306">
                  <c:v>40663.502083333326</c:v>
                </c:pt>
                <c:pt idx="307">
                  <c:v>40663.168749999997</c:v>
                </c:pt>
                <c:pt idx="308">
                  <c:v>40662.835416666654</c:v>
                </c:pt>
                <c:pt idx="309">
                  <c:v>40662.502083333326</c:v>
                </c:pt>
                <c:pt idx="310">
                  <c:v>40662.168749999997</c:v>
                </c:pt>
                <c:pt idx="311">
                  <c:v>40661.835416666654</c:v>
                </c:pt>
                <c:pt idx="312">
                  <c:v>40661.502083333326</c:v>
                </c:pt>
                <c:pt idx="313">
                  <c:v>40661.168749999997</c:v>
                </c:pt>
                <c:pt idx="314">
                  <c:v>40660.835416666654</c:v>
                </c:pt>
                <c:pt idx="315">
                  <c:v>40660.502083333326</c:v>
                </c:pt>
                <c:pt idx="316">
                  <c:v>40660.168749999997</c:v>
                </c:pt>
                <c:pt idx="317">
                  <c:v>40659.835416666654</c:v>
                </c:pt>
                <c:pt idx="318">
                  <c:v>40659.502083333326</c:v>
                </c:pt>
                <c:pt idx="319">
                  <c:v>40659.168749999997</c:v>
                </c:pt>
                <c:pt idx="320">
                  <c:v>40658.835416666654</c:v>
                </c:pt>
                <c:pt idx="321">
                  <c:v>40658.502083333326</c:v>
                </c:pt>
                <c:pt idx="322">
                  <c:v>40658.168749999997</c:v>
                </c:pt>
                <c:pt idx="323">
                  <c:v>40657.835416666654</c:v>
                </c:pt>
                <c:pt idx="324">
                  <c:v>40657.502083333326</c:v>
                </c:pt>
                <c:pt idx="325">
                  <c:v>40657.168749999997</c:v>
                </c:pt>
                <c:pt idx="326">
                  <c:v>40656.835416666654</c:v>
                </c:pt>
                <c:pt idx="327">
                  <c:v>40656.502083333326</c:v>
                </c:pt>
                <c:pt idx="328">
                  <c:v>40656.168749999997</c:v>
                </c:pt>
                <c:pt idx="329">
                  <c:v>40655.835416666654</c:v>
                </c:pt>
                <c:pt idx="330">
                  <c:v>40655.502083333326</c:v>
                </c:pt>
                <c:pt idx="331">
                  <c:v>40655.168749999997</c:v>
                </c:pt>
                <c:pt idx="332">
                  <c:v>40654.835416666654</c:v>
                </c:pt>
                <c:pt idx="333">
                  <c:v>40654.502083333326</c:v>
                </c:pt>
                <c:pt idx="334">
                  <c:v>40654.168749999997</c:v>
                </c:pt>
                <c:pt idx="335">
                  <c:v>40653.835416666654</c:v>
                </c:pt>
                <c:pt idx="336">
                  <c:v>40653.502083333326</c:v>
                </c:pt>
                <c:pt idx="337">
                  <c:v>40653.168749999997</c:v>
                </c:pt>
                <c:pt idx="338">
                  <c:v>40652.835416666654</c:v>
                </c:pt>
                <c:pt idx="339">
                  <c:v>40652.502083333326</c:v>
                </c:pt>
                <c:pt idx="340">
                  <c:v>40652.168749999997</c:v>
                </c:pt>
                <c:pt idx="341">
                  <c:v>40651.835416666654</c:v>
                </c:pt>
                <c:pt idx="342">
                  <c:v>40651.502083333326</c:v>
                </c:pt>
                <c:pt idx="343">
                  <c:v>40651.168749999997</c:v>
                </c:pt>
                <c:pt idx="344">
                  <c:v>40650.835416666654</c:v>
                </c:pt>
                <c:pt idx="345">
                  <c:v>40650.502083333326</c:v>
                </c:pt>
                <c:pt idx="346">
                  <c:v>40650.168749999997</c:v>
                </c:pt>
                <c:pt idx="347">
                  <c:v>40649.835416666654</c:v>
                </c:pt>
                <c:pt idx="348">
                  <c:v>40649.502083333326</c:v>
                </c:pt>
                <c:pt idx="349">
                  <c:v>40649.168749999997</c:v>
                </c:pt>
                <c:pt idx="350">
                  <c:v>40648.835416666654</c:v>
                </c:pt>
                <c:pt idx="351">
                  <c:v>40648.502083333326</c:v>
                </c:pt>
                <c:pt idx="352">
                  <c:v>40648.168749999997</c:v>
                </c:pt>
                <c:pt idx="353">
                  <c:v>40647.835416666654</c:v>
                </c:pt>
                <c:pt idx="354">
                  <c:v>40647.502083333326</c:v>
                </c:pt>
                <c:pt idx="355">
                  <c:v>40647.168749999997</c:v>
                </c:pt>
                <c:pt idx="356">
                  <c:v>40646.835416666654</c:v>
                </c:pt>
                <c:pt idx="357">
                  <c:v>40646.502083333326</c:v>
                </c:pt>
                <c:pt idx="358">
                  <c:v>40646.168749999997</c:v>
                </c:pt>
                <c:pt idx="359">
                  <c:v>40645.835416666654</c:v>
                </c:pt>
                <c:pt idx="360">
                  <c:v>40645.502083333326</c:v>
                </c:pt>
                <c:pt idx="361">
                  <c:v>40645.168749999997</c:v>
                </c:pt>
                <c:pt idx="362">
                  <c:v>40644.835416666654</c:v>
                </c:pt>
                <c:pt idx="363">
                  <c:v>40644.502083333326</c:v>
                </c:pt>
                <c:pt idx="364">
                  <c:v>40644.168749999997</c:v>
                </c:pt>
                <c:pt idx="365">
                  <c:v>40643.835416666654</c:v>
                </c:pt>
                <c:pt idx="366">
                  <c:v>40643.502083333326</c:v>
                </c:pt>
                <c:pt idx="367">
                  <c:v>40643.168749999997</c:v>
                </c:pt>
                <c:pt idx="368">
                  <c:v>40642.835416666654</c:v>
                </c:pt>
                <c:pt idx="369">
                  <c:v>40642.502083333326</c:v>
                </c:pt>
                <c:pt idx="370">
                  <c:v>40642.168749999997</c:v>
                </c:pt>
                <c:pt idx="371">
                  <c:v>40641.835416666654</c:v>
                </c:pt>
                <c:pt idx="372">
                  <c:v>40641.502083333326</c:v>
                </c:pt>
                <c:pt idx="373">
                  <c:v>40641.168749999997</c:v>
                </c:pt>
                <c:pt idx="374">
                  <c:v>40640.835416666654</c:v>
                </c:pt>
                <c:pt idx="375">
                  <c:v>40640.502083333326</c:v>
                </c:pt>
                <c:pt idx="376">
                  <c:v>40640.168749999997</c:v>
                </c:pt>
                <c:pt idx="377">
                  <c:v>40639.168749999997</c:v>
                </c:pt>
                <c:pt idx="378">
                  <c:v>40638.835416666654</c:v>
                </c:pt>
                <c:pt idx="379">
                  <c:v>40631.835416666654</c:v>
                </c:pt>
                <c:pt idx="380">
                  <c:v>40624.835416666654</c:v>
                </c:pt>
                <c:pt idx="381">
                  <c:v>40617.835416666654</c:v>
                </c:pt>
                <c:pt idx="382">
                  <c:v>40610.835416666654</c:v>
                </c:pt>
                <c:pt idx="383">
                  <c:v>40603.835416666654</c:v>
                </c:pt>
                <c:pt idx="384">
                  <c:v>40596.835416666654</c:v>
                </c:pt>
                <c:pt idx="385">
                  <c:v>40589.835416666654</c:v>
                </c:pt>
                <c:pt idx="386">
                  <c:v>40582.835416666654</c:v>
                </c:pt>
                <c:pt idx="387">
                  <c:v>40575.835416666654</c:v>
                </c:pt>
                <c:pt idx="388">
                  <c:v>40568.835416666654</c:v>
                </c:pt>
                <c:pt idx="389">
                  <c:v>40561.835416666654</c:v>
                </c:pt>
                <c:pt idx="390">
                  <c:v>40554.835416666654</c:v>
                </c:pt>
                <c:pt idx="391">
                  <c:v>40547.835416666654</c:v>
                </c:pt>
                <c:pt idx="392">
                  <c:v>40540.835416666654</c:v>
                </c:pt>
                <c:pt idx="393">
                  <c:v>40533.835416666654</c:v>
                </c:pt>
                <c:pt idx="394">
                  <c:v>40526.835416666654</c:v>
                </c:pt>
                <c:pt idx="395">
                  <c:v>40519.835416666654</c:v>
                </c:pt>
              </c:numCache>
            </c:numRef>
          </c:xVal>
          <c:yVal>
            <c:numRef>
              <c:f>'MiniSipper-All-Sample.dat'!$BY$5:$BY$400</c:f>
              <c:numCache>
                <c:formatCode>0.0</c:formatCode>
                <c:ptCount val="396"/>
                <c:pt idx="0">
                  <c:v>1269.432</c:v>
                </c:pt>
                <c:pt idx="1">
                  <c:v>1223.7819999999999</c:v>
                </c:pt>
                <c:pt idx="2">
                  <c:v>1133.826</c:v>
                </c:pt>
                <c:pt idx="3">
                  <c:v>1118.9060000000004</c:v>
                </c:pt>
                <c:pt idx="4">
                  <c:v>1175.44</c:v>
                </c:pt>
                <c:pt idx="5">
                  <c:v>1279.655</c:v>
                </c:pt>
                <c:pt idx="6">
                  <c:v>1506.2809999999999</c:v>
                </c:pt>
                <c:pt idx="7">
                  <c:v>1791.3869999999999</c:v>
                </c:pt>
                <c:pt idx="8">
                  <c:v>1782.116</c:v>
                </c:pt>
                <c:pt idx="9">
                  <c:v>2232.280999999999</c:v>
                </c:pt>
                <c:pt idx="10">
                  <c:v>2688.6239999999998</c:v>
                </c:pt>
                <c:pt idx="11">
                  <c:v>2558.1019999999999</c:v>
                </c:pt>
                <c:pt idx="12">
                  <c:v>2904.366</c:v>
                </c:pt>
                <c:pt idx="13">
                  <c:v>4769.8530000000001</c:v>
                </c:pt>
                <c:pt idx="14">
                  <c:v>3796.154</c:v>
                </c:pt>
                <c:pt idx="15">
                  <c:v>2097.7479999999991</c:v>
                </c:pt>
                <c:pt idx="16">
                  <c:v>1028.807</c:v>
                </c:pt>
                <c:pt idx="17">
                  <c:v>618.14099999999996</c:v>
                </c:pt>
                <c:pt idx="18">
                  <c:v>343.23799999999989</c:v>
                </c:pt>
                <c:pt idx="19">
                  <c:v>211.017</c:v>
                </c:pt>
                <c:pt idx="20">
                  <c:v>183.59399999999999</c:v>
                </c:pt>
                <c:pt idx="21">
                  <c:v>320.173</c:v>
                </c:pt>
                <c:pt idx="22">
                  <c:v>584.5</c:v>
                </c:pt>
                <c:pt idx="23">
                  <c:v>973.86599999999976</c:v>
                </c:pt>
                <c:pt idx="24">
                  <c:v>1515.242</c:v>
                </c:pt>
                <c:pt idx="25">
                  <c:v>1972.3050000000001</c:v>
                </c:pt>
                <c:pt idx="26">
                  <c:v>2188.9639999999999</c:v>
                </c:pt>
                <c:pt idx="27">
                  <c:v>2106.183</c:v>
                </c:pt>
                <c:pt idx="28">
                  <c:v>1686.527</c:v>
                </c:pt>
                <c:pt idx="29">
                  <c:v>1032.2819999999999</c:v>
                </c:pt>
                <c:pt idx="30">
                  <c:v>428.029</c:v>
                </c:pt>
                <c:pt idx="31">
                  <c:v>135.62800000000001</c:v>
                </c:pt>
                <c:pt idx="32">
                  <c:v>63.748000000000012</c:v>
                </c:pt>
                <c:pt idx="33">
                  <c:v>32.850999999999999</c:v>
                </c:pt>
                <c:pt idx="34">
                  <c:v>26.798999999999992</c:v>
                </c:pt>
                <c:pt idx="35">
                  <c:v>19.166</c:v>
                </c:pt>
                <c:pt idx="36">
                  <c:v>19.042999999999992</c:v>
                </c:pt>
                <c:pt idx="37">
                  <c:v>14.975000000000003</c:v>
                </c:pt>
                <c:pt idx="38">
                  <c:v>13.709</c:v>
                </c:pt>
                <c:pt idx="39">
                  <c:v>13.924000000000001</c:v>
                </c:pt>
                <c:pt idx="40">
                  <c:v>12.908000000000001</c:v>
                </c:pt>
                <c:pt idx="41">
                  <c:v>26.404999999999994</c:v>
                </c:pt>
                <c:pt idx="42">
                  <c:v>12.596</c:v>
                </c:pt>
                <c:pt idx="43">
                  <c:v>11.148999999999999</c:v>
                </c:pt>
                <c:pt idx="44">
                  <c:v>11.694000000000001</c:v>
                </c:pt>
                <c:pt idx="45">
                  <c:v>10.321</c:v>
                </c:pt>
                <c:pt idx="46">
                  <c:v>11.675000000000002</c:v>
                </c:pt>
                <c:pt idx="47">
                  <c:v>14.984</c:v>
                </c:pt>
                <c:pt idx="48">
                  <c:v>10.917</c:v>
                </c:pt>
                <c:pt idx="49">
                  <c:v>10.213000000000001</c:v>
                </c:pt>
                <c:pt idx="50">
                  <c:v>13.195</c:v>
                </c:pt>
                <c:pt idx="51">
                  <c:v>9.4020000000000028</c:v>
                </c:pt>
                <c:pt idx="52">
                  <c:v>12.034000000000001</c:v>
                </c:pt>
                <c:pt idx="53">
                  <c:v>9.4720000000000031</c:v>
                </c:pt>
                <c:pt idx="54">
                  <c:v>8.5070000000000014</c:v>
                </c:pt>
                <c:pt idx="55">
                  <c:v>10.74</c:v>
                </c:pt>
                <c:pt idx="56">
                  <c:v>8.0980000000000008</c:v>
                </c:pt>
                <c:pt idx="57">
                  <c:v>7.6149999999999975</c:v>
                </c:pt>
                <c:pt idx="58">
                  <c:v>7.7089999999999996</c:v>
                </c:pt>
                <c:pt idx="59">
                  <c:v>7.8179999999999978</c:v>
                </c:pt>
                <c:pt idx="60">
                  <c:v>8.2850000000000001</c:v>
                </c:pt>
                <c:pt idx="61">
                  <c:v>8.3480000000000008</c:v>
                </c:pt>
                <c:pt idx="62">
                  <c:v>9.41</c:v>
                </c:pt>
                <c:pt idx="63">
                  <c:v>6.78</c:v>
                </c:pt>
                <c:pt idx="64">
                  <c:v>8.07</c:v>
                </c:pt>
                <c:pt idx="65">
                  <c:v>6.8979999999999979</c:v>
                </c:pt>
                <c:pt idx="66">
                  <c:v>7.1459999999999981</c:v>
                </c:pt>
                <c:pt idx="67">
                  <c:v>6.9569999999999999</c:v>
                </c:pt>
                <c:pt idx="68">
                  <c:v>6.2910000000000004</c:v>
                </c:pt>
                <c:pt idx="69">
                  <c:v>6.98</c:v>
                </c:pt>
                <c:pt idx="70">
                  <c:v>6.2990000000000004</c:v>
                </c:pt>
                <c:pt idx="71">
                  <c:v>8.1270000000000024</c:v>
                </c:pt>
                <c:pt idx="72">
                  <c:v>6.6310000000000002</c:v>
                </c:pt>
                <c:pt idx="73">
                  <c:v>5.52</c:v>
                </c:pt>
                <c:pt idx="74">
                  <c:v>5.634999999999998</c:v>
                </c:pt>
                <c:pt idx="75">
                  <c:v>7.0369999999999999</c:v>
                </c:pt>
                <c:pt idx="76">
                  <c:v>6.094999999999998</c:v>
                </c:pt>
                <c:pt idx="77">
                  <c:v>5.7519999999999998</c:v>
                </c:pt>
                <c:pt idx="78">
                  <c:v>8.2530000000000001</c:v>
                </c:pt>
                <c:pt idx="79">
                  <c:v>5.843</c:v>
                </c:pt>
                <c:pt idx="80">
                  <c:v>6.1479999999999979</c:v>
                </c:pt>
                <c:pt idx="81">
                  <c:v>5.952</c:v>
                </c:pt>
                <c:pt idx="82">
                  <c:v>5.4889999999999999</c:v>
                </c:pt>
                <c:pt idx="83">
                  <c:v>5.7759999999999998</c:v>
                </c:pt>
                <c:pt idx="84">
                  <c:v>5.23</c:v>
                </c:pt>
                <c:pt idx="85">
                  <c:v>5.4160000000000004</c:v>
                </c:pt>
                <c:pt idx="86">
                  <c:v>6.25</c:v>
                </c:pt>
                <c:pt idx="87">
                  <c:v>4.9400000000000004</c:v>
                </c:pt>
                <c:pt idx="88">
                  <c:v>4.8090000000000002</c:v>
                </c:pt>
                <c:pt idx="89">
                  <c:v>3.5539999999999998</c:v>
                </c:pt>
                <c:pt idx="90">
                  <c:v>5.2960000000000003</c:v>
                </c:pt>
                <c:pt idx="91">
                  <c:v>4.4470000000000001</c:v>
                </c:pt>
                <c:pt idx="92">
                  <c:v>4.5219999999999985</c:v>
                </c:pt>
                <c:pt idx="93">
                  <c:v>4.492</c:v>
                </c:pt>
                <c:pt idx="94">
                  <c:v>4.532</c:v>
                </c:pt>
                <c:pt idx="95">
                  <c:v>5.1310000000000002</c:v>
                </c:pt>
                <c:pt idx="96">
                  <c:v>4.4239999999999995</c:v>
                </c:pt>
                <c:pt idx="97">
                  <c:v>4.3760000000000003</c:v>
                </c:pt>
                <c:pt idx="98">
                  <c:v>3.871999999999999</c:v>
                </c:pt>
                <c:pt idx="99">
                  <c:v>3.149</c:v>
                </c:pt>
                <c:pt idx="100">
                  <c:v>3.452999999999999</c:v>
                </c:pt>
                <c:pt idx="101">
                  <c:v>3.7319999999999998</c:v>
                </c:pt>
                <c:pt idx="102">
                  <c:v>3.452999999999999</c:v>
                </c:pt>
                <c:pt idx="105">
                  <c:v>160.626</c:v>
                </c:pt>
                <c:pt idx="106">
                  <c:v>138.95100000000005</c:v>
                </c:pt>
                <c:pt idx="107">
                  <c:v>167.16399999999999</c:v>
                </c:pt>
                <c:pt idx="108">
                  <c:v>187.04</c:v>
                </c:pt>
                <c:pt idx="109">
                  <c:v>205.20299999999997</c:v>
                </c:pt>
                <c:pt idx="110">
                  <c:v>219.011</c:v>
                </c:pt>
                <c:pt idx="111">
                  <c:v>262.36500000000001</c:v>
                </c:pt>
                <c:pt idx="112">
                  <c:v>274.57799999999986</c:v>
                </c:pt>
                <c:pt idx="113">
                  <c:v>348.16300000000001</c:v>
                </c:pt>
                <c:pt idx="114">
                  <c:v>373.25900000000001</c:v>
                </c:pt>
                <c:pt idx="115">
                  <c:v>428.68200000000002</c:v>
                </c:pt>
                <c:pt idx="116">
                  <c:v>449.63499999999999</c:v>
                </c:pt>
                <c:pt idx="117">
                  <c:v>501.0329999999999</c:v>
                </c:pt>
                <c:pt idx="118">
                  <c:v>581.01</c:v>
                </c:pt>
                <c:pt idx="119">
                  <c:v>618.82299999999975</c:v>
                </c:pt>
                <c:pt idx="120">
                  <c:v>671.93799999999976</c:v>
                </c:pt>
                <c:pt idx="121">
                  <c:v>764.58399999999995</c:v>
                </c:pt>
                <c:pt idx="122">
                  <c:v>719.803</c:v>
                </c:pt>
                <c:pt idx="123">
                  <c:v>747.72199999999998</c:v>
                </c:pt>
                <c:pt idx="124">
                  <c:v>739.577</c:v>
                </c:pt>
                <c:pt idx="125">
                  <c:v>820.46199999999976</c:v>
                </c:pt>
                <c:pt idx="126">
                  <c:v>826.88400000000001</c:v>
                </c:pt>
                <c:pt idx="127">
                  <c:v>841.71799999999996</c:v>
                </c:pt>
                <c:pt idx="128">
                  <c:v>857.93399999999997</c:v>
                </c:pt>
                <c:pt idx="129">
                  <c:v>879.28099999999995</c:v>
                </c:pt>
                <c:pt idx="130">
                  <c:v>926.41499999999996</c:v>
                </c:pt>
                <c:pt idx="131">
                  <c:v>931.52300000000002</c:v>
                </c:pt>
                <c:pt idx="132">
                  <c:v>914.54399999999998</c:v>
                </c:pt>
                <c:pt idx="133">
                  <c:v>947.57799999999997</c:v>
                </c:pt>
                <c:pt idx="134">
                  <c:v>956.51</c:v>
                </c:pt>
                <c:pt idx="135">
                  <c:v>947.21199999999999</c:v>
                </c:pt>
                <c:pt idx="136">
                  <c:v>993.09900000000005</c:v>
                </c:pt>
                <c:pt idx="137">
                  <c:v>1019.212</c:v>
                </c:pt>
                <c:pt idx="138">
                  <c:v>1064.1739999999998</c:v>
                </c:pt>
                <c:pt idx="139">
                  <c:v>1059.7239999999999</c:v>
                </c:pt>
                <c:pt idx="140">
                  <c:v>1071.076</c:v>
                </c:pt>
                <c:pt idx="141">
                  <c:v>1103.1239999999998</c:v>
                </c:pt>
                <c:pt idx="142">
                  <c:v>1154.2660000000001</c:v>
                </c:pt>
                <c:pt idx="143">
                  <c:v>1169.472</c:v>
                </c:pt>
                <c:pt idx="144">
                  <c:v>1196.5809999999999</c:v>
                </c:pt>
                <c:pt idx="145">
                  <c:v>1251.4770000000001</c:v>
                </c:pt>
                <c:pt idx="146">
                  <c:v>1239.1689999999999</c:v>
                </c:pt>
                <c:pt idx="149">
                  <c:v>77.03</c:v>
                </c:pt>
                <c:pt idx="150">
                  <c:v>71.028999999999982</c:v>
                </c:pt>
                <c:pt idx="151">
                  <c:v>74.968999999999994</c:v>
                </c:pt>
                <c:pt idx="152">
                  <c:v>80.371999999999986</c:v>
                </c:pt>
                <c:pt idx="153">
                  <c:v>86.191999999999993</c:v>
                </c:pt>
                <c:pt idx="154">
                  <c:v>94.682999999999979</c:v>
                </c:pt>
                <c:pt idx="157">
                  <c:v>42.369</c:v>
                </c:pt>
                <c:pt idx="158">
                  <c:v>22.771000000000001</c:v>
                </c:pt>
                <c:pt idx="159">
                  <c:v>21.234000000000005</c:v>
                </c:pt>
                <c:pt idx="160">
                  <c:v>21.646000000000001</c:v>
                </c:pt>
                <c:pt idx="161">
                  <c:v>21.610000000000007</c:v>
                </c:pt>
                <c:pt idx="162">
                  <c:v>24.254000000000001</c:v>
                </c:pt>
                <c:pt idx="163">
                  <c:v>21.864999999999991</c:v>
                </c:pt>
                <c:pt idx="164">
                  <c:v>22.137000000000008</c:v>
                </c:pt>
                <c:pt idx="165">
                  <c:v>22.363</c:v>
                </c:pt>
                <c:pt idx="166">
                  <c:v>24.559000000000001</c:v>
                </c:pt>
                <c:pt idx="167">
                  <c:v>22.838000000000001</c:v>
                </c:pt>
                <c:pt idx="168">
                  <c:v>23.867999999999999</c:v>
                </c:pt>
                <c:pt idx="169">
                  <c:v>24.294</c:v>
                </c:pt>
                <c:pt idx="170">
                  <c:v>23.681000000000001</c:v>
                </c:pt>
                <c:pt idx="171">
                  <c:v>23.85</c:v>
                </c:pt>
                <c:pt idx="172">
                  <c:v>23.849</c:v>
                </c:pt>
                <c:pt idx="173">
                  <c:v>23.817000000000007</c:v>
                </c:pt>
                <c:pt idx="174">
                  <c:v>24.332999999999991</c:v>
                </c:pt>
                <c:pt idx="175">
                  <c:v>25.110000000000007</c:v>
                </c:pt>
                <c:pt idx="176">
                  <c:v>26.684999999999999</c:v>
                </c:pt>
                <c:pt idx="177">
                  <c:v>27.808</c:v>
                </c:pt>
                <c:pt idx="178">
                  <c:v>29.202000000000002</c:v>
                </c:pt>
                <c:pt idx="179">
                  <c:v>29.603000000000005</c:v>
                </c:pt>
                <c:pt idx="180">
                  <c:v>30.46599999999999</c:v>
                </c:pt>
                <c:pt idx="181">
                  <c:v>27.684000000000001</c:v>
                </c:pt>
                <c:pt idx="182">
                  <c:v>30.786999999999988</c:v>
                </c:pt>
                <c:pt idx="183">
                  <c:v>27.786999999999988</c:v>
                </c:pt>
                <c:pt idx="184">
                  <c:v>31.038</c:v>
                </c:pt>
                <c:pt idx="185">
                  <c:v>31.007999999999999</c:v>
                </c:pt>
                <c:pt idx="186">
                  <c:v>29.236000000000001</c:v>
                </c:pt>
                <c:pt idx="187">
                  <c:v>31.524000000000001</c:v>
                </c:pt>
                <c:pt idx="188">
                  <c:v>34.182000000000002</c:v>
                </c:pt>
                <c:pt idx="189">
                  <c:v>43.258000000000003</c:v>
                </c:pt>
                <c:pt idx="190">
                  <c:v>37.802</c:v>
                </c:pt>
                <c:pt idx="191">
                  <c:v>32.462000000000003</c:v>
                </c:pt>
                <c:pt idx="192">
                  <c:v>35.157000000000004</c:v>
                </c:pt>
                <c:pt idx="195">
                  <c:v>1570.046</c:v>
                </c:pt>
                <c:pt idx="196">
                  <c:v>1485.3019999999999</c:v>
                </c:pt>
                <c:pt idx="197">
                  <c:v>1740.7349999999999</c:v>
                </c:pt>
                <c:pt idx="198">
                  <c:v>1903.71</c:v>
                </c:pt>
                <c:pt idx="199">
                  <c:v>1846.856</c:v>
                </c:pt>
                <c:pt idx="200">
                  <c:v>1663.4349999999999</c:v>
                </c:pt>
                <c:pt idx="201">
                  <c:v>1009.772</c:v>
                </c:pt>
                <c:pt idx="202">
                  <c:v>666.45099999999979</c:v>
                </c:pt>
                <c:pt idx="203">
                  <c:v>753.72299999999996</c:v>
                </c:pt>
                <c:pt idx="204">
                  <c:v>756.91499999999996</c:v>
                </c:pt>
                <c:pt idx="205">
                  <c:v>994.13699999999972</c:v>
                </c:pt>
                <c:pt idx="206">
                  <c:v>1126.1209999999999</c:v>
                </c:pt>
                <c:pt idx="207">
                  <c:v>1170.875</c:v>
                </c:pt>
                <c:pt idx="208">
                  <c:v>1189.2139999999999</c:v>
                </c:pt>
                <c:pt idx="209">
                  <c:v>1189.115</c:v>
                </c:pt>
                <c:pt idx="210">
                  <c:v>1288.4739999999999</c:v>
                </c:pt>
                <c:pt idx="211">
                  <c:v>1339.58</c:v>
                </c:pt>
                <c:pt idx="212">
                  <c:v>1387.33</c:v>
                </c:pt>
                <c:pt idx="213">
                  <c:v>1461.4349999999999</c:v>
                </c:pt>
                <c:pt idx="214">
                  <c:v>1618.4570000000001</c:v>
                </c:pt>
                <c:pt idx="215">
                  <c:v>3135.7919999999999</c:v>
                </c:pt>
                <c:pt idx="216">
                  <c:v>3870.4780000000001</c:v>
                </c:pt>
                <c:pt idx="217">
                  <c:v>4630.6290000000026</c:v>
                </c:pt>
                <c:pt idx="218">
                  <c:v>4914.0530000000008</c:v>
                </c:pt>
                <c:pt idx="219">
                  <c:v>4712.6550000000025</c:v>
                </c:pt>
                <c:pt idx="220">
                  <c:v>2839.7659999999992</c:v>
                </c:pt>
                <c:pt idx="221">
                  <c:v>963.38699999999972</c:v>
                </c:pt>
                <c:pt idx="222">
                  <c:v>708.74699999999996</c:v>
                </c:pt>
                <c:pt idx="223">
                  <c:v>259.17399999999986</c:v>
                </c:pt>
                <c:pt idx="224">
                  <c:v>196.084</c:v>
                </c:pt>
                <c:pt idx="225">
                  <c:v>195.20899999999997</c:v>
                </c:pt>
                <c:pt idx="226">
                  <c:v>210.08200000000005</c:v>
                </c:pt>
                <c:pt idx="227">
                  <c:v>210.03300000000002</c:v>
                </c:pt>
                <c:pt idx="228">
                  <c:v>212.81399999999999</c:v>
                </c:pt>
                <c:pt idx="229">
                  <c:v>219.916</c:v>
                </c:pt>
                <c:pt idx="230">
                  <c:v>233.08500000000001</c:v>
                </c:pt>
                <c:pt idx="231">
                  <c:v>244.554</c:v>
                </c:pt>
                <c:pt idx="232">
                  <c:v>256.9679999999999</c:v>
                </c:pt>
                <c:pt idx="233">
                  <c:v>298.19</c:v>
                </c:pt>
                <c:pt idx="234">
                  <c:v>370.80200000000002</c:v>
                </c:pt>
                <c:pt idx="235">
                  <c:v>418.48799999999989</c:v>
                </c:pt>
                <c:pt idx="236">
                  <c:v>431.72199999999975</c:v>
                </c:pt>
                <c:pt idx="237">
                  <c:v>443.685</c:v>
                </c:pt>
                <c:pt idx="238">
                  <c:v>573.61300000000028</c:v>
                </c:pt>
                <c:pt idx="239">
                  <c:v>773.45499999999981</c:v>
                </c:pt>
                <c:pt idx="240">
                  <c:v>772.87400000000002</c:v>
                </c:pt>
                <c:pt idx="241">
                  <c:v>775.78300000000024</c:v>
                </c:pt>
                <c:pt idx="242">
                  <c:v>1002.449</c:v>
                </c:pt>
                <c:pt idx="243">
                  <c:v>1181.037</c:v>
                </c:pt>
                <c:pt idx="244">
                  <c:v>1234.539</c:v>
                </c:pt>
                <c:pt idx="245">
                  <c:v>1349.046</c:v>
                </c:pt>
                <c:pt idx="246">
                  <c:v>1510.9870000000001</c:v>
                </c:pt>
                <c:pt idx="247">
                  <c:v>1575.8989999999999</c:v>
                </c:pt>
                <c:pt idx="248">
                  <c:v>1670.7180000000001</c:v>
                </c:pt>
                <c:pt idx="249">
                  <c:v>2014.3139999999999</c:v>
                </c:pt>
                <c:pt idx="250">
                  <c:v>2247.4510000000009</c:v>
                </c:pt>
                <c:pt idx="251">
                  <c:v>2318.9520000000002</c:v>
                </c:pt>
                <c:pt idx="252">
                  <c:v>2454.4150000000009</c:v>
                </c:pt>
                <c:pt idx="253">
                  <c:v>2889.5810000000001</c:v>
                </c:pt>
                <c:pt idx="254">
                  <c:v>3093.6639999999998</c:v>
                </c:pt>
                <c:pt idx="255">
                  <c:v>3248.0529999999999</c:v>
                </c:pt>
                <c:pt idx="256">
                  <c:v>3128.2379999999998</c:v>
                </c:pt>
                <c:pt idx="257">
                  <c:v>3114.4050000000002</c:v>
                </c:pt>
                <c:pt idx="258">
                  <c:v>3079.686999999999</c:v>
                </c:pt>
                <c:pt idx="259">
                  <c:v>2905.9120000000007</c:v>
                </c:pt>
                <c:pt idx="260">
                  <c:v>2846.1909999999998</c:v>
                </c:pt>
                <c:pt idx="261">
                  <c:v>2744.0590000000002</c:v>
                </c:pt>
                <c:pt idx="262">
                  <c:v>2767.4789999999998</c:v>
                </c:pt>
                <c:pt idx="263">
                  <c:v>2822.58</c:v>
                </c:pt>
                <c:pt idx="264">
                  <c:v>2859.1379999999999</c:v>
                </c:pt>
                <c:pt idx="265">
                  <c:v>3129.46</c:v>
                </c:pt>
                <c:pt idx="266">
                  <c:v>3237.2259999999997</c:v>
                </c:pt>
                <c:pt idx="267">
                  <c:v>3202.663</c:v>
                </c:pt>
                <c:pt idx="268">
                  <c:v>3264.567</c:v>
                </c:pt>
                <c:pt idx="269">
                  <c:v>3361.9169999999999</c:v>
                </c:pt>
                <c:pt idx="270">
                  <c:v>3761.998</c:v>
                </c:pt>
                <c:pt idx="271">
                  <c:v>3760.5619999999999</c:v>
                </c:pt>
                <c:pt idx="272">
                  <c:v>3843.0340000000001</c:v>
                </c:pt>
                <c:pt idx="273">
                  <c:v>3662.6779999999999</c:v>
                </c:pt>
                <c:pt idx="274">
                  <c:v>3714.0659999999998</c:v>
                </c:pt>
                <c:pt idx="275">
                  <c:v>3255.3649999999998</c:v>
                </c:pt>
                <c:pt idx="276">
                  <c:v>2825.1659999999997</c:v>
                </c:pt>
                <c:pt idx="277">
                  <c:v>2793.5329999999999</c:v>
                </c:pt>
                <c:pt idx="278">
                  <c:v>2055.8720000000008</c:v>
                </c:pt>
                <c:pt idx="279">
                  <c:v>1956.261</c:v>
                </c:pt>
                <c:pt idx="280">
                  <c:v>1940.1179999999999</c:v>
                </c:pt>
                <c:pt idx="281">
                  <c:v>1574.6139999999998</c:v>
                </c:pt>
                <c:pt idx="282">
                  <c:v>472.839</c:v>
                </c:pt>
                <c:pt idx="283">
                  <c:v>401.93099999999976</c:v>
                </c:pt>
                <c:pt idx="284">
                  <c:v>158.476</c:v>
                </c:pt>
                <c:pt idx="285">
                  <c:v>86.763999999999996</c:v>
                </c:pt>
                <c:pt idx="286">
                  <c:v>80.521999999999991</c:v>
                </c:pt>
                <c:pt idx="287">
                  <c:v>56.469000000000001</c:v>
                </c:pt>
                <c:pt idx="288">
                  <c:v>44.877000000000002</c:v>
                </c:pt>
                <c:pt idx="289">
                  <c:v>45.444000000000003</c:v>
                </c:pt>
                <c:pt idx="290">
                  <c:v>35.130000000000003</c:v>
                </c:pt>
                <c:pt idx="291">
                  <c:v>32.959000000000003</c:v>
                </c:pt>
                <c:pt idx="292">
                  <c:v>31.928999999999984</c:v>
                </c:pt>
                <c:pt idx="293">
                  <c:v>31.603999999999999</c:v>
                </c:pt>
                <c:pt idx="294">
                  <c:v>30.067</c:v>
                </c:pt>
                <c:pt idx="295">
                  <c:v>30.007000000000001</c:v>
                </c:pt>
                <c:pt idx="296">
                  <c:v>29.359000000000005</c:v>
                </c:pt>
                <c:pt idx="297">
                  <c:v>28.352</c:v>
                </c:pt>
                <c:pt idx="298">
                  <c:v>27.734999999999999</c:v>
                </c:pt>
                <c:pt idx="299">
                  <c:v>29.305</c:v>
                </c:pt>
                <c:pt idx="300">
                  <c:v>28.231999999999999</c:v>
                </c:pt>
                <c:pt idx="301">
                  <c:v>27.484999999999992</c:v>
                </c:pt>
                <c:pt idx="302">
                  <c:v>27.757000000000001</c:v>
                </c:pt>
                <c:pt idx="303">
                  <c:v>26.094000000000001</c:v>
                </c:pt>
                <c:pt idx="304">
                  <c:v>25.995999999999988</c:v>
                </c:pt>
                <c:pt idx="305">
                  <c:v>25.315999999999999</c:v>
                </c:pt>
                <c:pt idx="306">
                  <c:v>25.838999999999999</c:v>
                </c:pt>
                <c:pt idx="307">
                  <c:v>26.675000000000001</c:v>
                </c:pt>
                <c:pt idx="308">
                  <c:v>27.439</c:v>
                </c:pt>
                <c:pt idx="309">
                  <c:v>27.123000000000001</c:v>
                </c:pt>
                <c:pt idx="310">
                  <c:v>27.401999999999994</c:v>
                </c:pt>
                <c:pt idx="311">
                  <c:v>27.373999999999999</c:v>
                </c:pt>
                <c:pt idx="312">
                  <c:v>26.225999999999992</c:v>
                </c:pt>
                <c:pt idx="313">
                  <c:v>26.437999999999999</c:v>
                </c:pt>
                <c:pt idx="314">
                  <c:v>28.773</c:v>
                </c:pt>
                <c:pt idx="315">
                  <c:v>30.29</c:v>
                </c:pt>
                <c:pt idx="316">
                  <c:v>30.968999999999991</c:v>
                </c:pt>
                <c:pt idx="317">
                  <c:v>30.599</c:v>
                </c:pt>
                <c:pt idx="318">
                  <c:v>30.091999999999999</c:v>
                </c:pt>
                <c:pt idx="319">
                  <c:v>31.172000000000001</c:v>
                </c:pt>
                <c:pt idx="320">
                  <c:v>30.830000000000005</c:v>
                </c:pt>
                <c:pt idx="321">
                  <c:v>31.266999999999992</c:v>
                </c:pt>
                <c:pt idx="322">
                  <c:v>31.587</c:v>
                </c:pt>
                <c:pt idx="323">
                  <c:v>32.316999999999993</c:v>
                </c:pt>
                <c:pt idx="324">
                  <c:v>32.601000000000006</c:v>
                </c:pt>
                <c:pt idx="325">
                  <c:v>32.035000000000011</c:v>
                </c:pt>
                <c:pt idx="326">
                  <c:v>32.698000000000015</c:v>
                </c:pt>
                <c:pt idx="327">
                  <c:v>32.51</c:v>
                </c:pt>
                <c:pt idx="328">
                  <c:v>32.265000000000015</c:v>
                </c:pt>
                <c:pt idx="329">
                  <c:v>31.824000000000005</c:v>
                </c:pt>
                <c:pt idx="330">
                  <c:v>32.151000000000003</c:v>
                </c:pt>
                <c:pt idx="331">
                  <c:v>30.888000000000002</c:v>
                </c:pt>
                <c:pt idx="332">
                  <c:v>31.542999999999992</c:v>
                </c:pt>
                <c:pt idx="333">
                  <c:v>30.236000000000001</c:v>
                </c:pt>
                <c:pt idx="334">
                  <c:v>28.747999999999994</c:v>
                </c:pt>
                <c:pt idx="335">
                  <c:v>28.849</c:v>
                </c:pt>
                <c:pt idx="336">
                  <c:v>29.427999999999994</c:v>
                </c:pt>
                <c:pt idx="337">
                  <c:v>30.600999999999999</c:v>
                </c:pt>
                <c:pt idx="338">
                  <c:v>29.646999999999991</c:v>
                </c:pt>
                <c:pt idx="339">
                  <c:v>30.472999999999988</c:v>
                </c:pt>
                <c:pt idx="340">
                  <c:v>30.704999999999991</c:v>
                </c:pt>
                <c:pt idx="341">
                  <c:v>30.074999999999999</c:v>
                </c:pt>
                <c:pt idx="342">
                  <c:v>30.004999999999999</c:v>
                </c:pt>
                <c:pt idx="343">
                  <c:v>30.311000000000007</c:v>
                </c:pt>
                <c:pt idx="344">
                  <c:v>31.444999999999993</c:v>
                </c:pt>
                <c:pt idx="345">
                  <c:v>31.542999999999992</c:v>
                </c:pt>
                <c:pt idx="346">
                  <c:v>29.085999999999988</c:v>
                </c:pt>
                <c:pt idx="347">
                  <c:v>28.661999999999999</c:v>
                </c:pt>
                <c:pt idx="348">
                  <c:v>28.567999999999994</c:v>
                </c:pt>
                <c:pt idx="349">
                  <c:v>28.379000000000001</c:v>
                </c:pt>
                <c:pt idx="350">
                  <c:v>28.384</c:v>
                </c:pt>
                <c:pt idx="351">
                  <c:v>31.444999999999993</c:v>
                </c:pt>
                <c:pt idx="352">
                  <c:v>30.803000000000001</c:v>
                </c:pt>
                <c:pt idx="353">
                  <c:v>30.135999999999999</c:v>
                </c:pt>
                <c:pt idx="354">
                  <c:v>28.959</c:v>
                </c:pt>
                <c:pt idx="355">
                  <c:v>27.936</c:v>
                </c:pt>
                <c:pt idx="356">
                  <c:v>28.744999999999994</c:v>
                </c:pt>
                <c:pt idx="357">
                  <c:v>28.181999999999999</c:v>
                </c:pt>
                <c:pt idx="358">
                  <c:v>28.291</c:v>
                </c:pt>
                <c:pt idx="359">
                  <c:v>29.283999999999988</c:v>
                </c:pt>
                <c:pt idx="360">
                  <c:v>28.338000000000001</c:v>
                </c:pt>
                <c:pt idx="361">
                  <c:v>27.959</c:v>
                </c:pt>
                <c:pt idx="362">
                  <c:v>27.683</c:v>
                </c:pt>
                <c:pt idx="363">
                  <c:v>27.449000000000002</c:v>
                </c:pt>
                <c:pt idx="364">
                  <c:v>28.224</c:v>
                </c:pt>
                <c:pt idx="365">
                  <c:v>28.797999999999991</c:v>
                </c:pt>
                <c:pt idx="366">
                  <c:v>27.692</c:v>
                </c:pt>
                <c:pt idx="367">
                  <c:v>29.849</c:v>
                </c:pt>
                <c:pt idx="368">
                  <c:v>28.253</c:v>
                </c:pt>
                <c:pt idx="369">
                  <c:v>28.381</c:v>
                </c:pt>
                <c:pt idx="370">
                  <c:v>27.239000000000001</c:v>
                </c:pt>
                <c:pt idx="371">
                  <c:v>30.347999999999999</c:v>
                </c:pt>
                <c:pt idx="372">
                  <c:v>26.181000000000001</c:v>
                </c:pt>
                <c:pt idx="373">
                  <c:v>27.994</c:v>
                </c:pt>
                <c:pt idx="374">
                  <c:v>27.744</c:v>
                </c:pt>
                <c:pt idx="375">
                  <c:v>30.436</c:v>
                </c:pt>
                <c:pt idx="376">
                  <c:v>32.603000000000002</c:v>
                </c:pt>
                <c:pt idx="377">
                  <c:v>34.207000000000001</c:v>
                </c:pt>
                <c:pt idx="378">
                  <c:v>37.113</c:v>
                </c:pt>
                <c:pt idx="379">
                  <c:v>38.954000000000001</c:v>
                </c:pt>
                <c:pt idx="380">
                  <c:v>39.976000000000006</c:v>
                </c:pt>
                <c:pt idx="381">
                  <c:v>43.576000000000001</c:v>
                </c:pt>
                <c:pt idx="382">
                  <c:v>50.067</c:v>
                </c:pt>
                <c:pt idx="383">
                  <c:v>75.427999999999997</c:v>
                </c:pt>
                <c:pt idx="384">
                  <c:v>97.174999999999983</c:v>
                </c:pt>
                <c:pt idx="385">
                  <c:v>114.05500000000001</c:v>
                </c:pt>
                <c:pt idx="386">
                  <c:v>113.10799999999999</c:v>
                </c:pt>
                <c:pt idx="387">
                  <c:v>105.10299999999998</c:v>
                </c:pt>
                <c:pt idx="388">
                  <c:v>106.41800000000002</c:v>
                </c:pt>
                <c:pt idx="389">
                  <c:v>103.571</c:v>
                </c:pt>
                <c:pt idx="390">
                  <c:v>104.455</c:v>
                </c:pt>
                <c:pt idx="391">
                  <c:v>104.16</c:v>
                </c:pt>
                <c:pt idx="392">
                  <c:v>102.44000000000003</c:v>
                </c:pt>
                <c:pt idx="393">
                  <c:v>96.277999999999992</c:v>
                </c:pt>
                <c:pt idx="394">
                  <c:v>89.35499999999999</c:v>
                </c:pt>
                <c:pt idx="395">
                  <c:v>99.006</c:v>
                </c:pt>
              </c:numCache>
            </c:numRef>
          </c:yVal>
        </c:ser>
        <c:ser>
          <c:idx val="1"/>
          <c:order val="2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solidFill>
                  <a:srgbClr val="0000FF"/>
                </a:solidFill>
              </a:ln>
            </c:spPr>
          </c:marker>
          <c:xVal>
            <c:numRef>
              <c:f>'AM-PV-winter-2010-GRAB sam.dat'!$C$79:$C$84</c:f>
              <c:numCache>
                <c:formatCode>m/d/yyyy;@</c:formatCode>
                <c:ptCount val="6"/>
                <c:pt idx="0">
                  <c:v>40265</c:v>
                </c:pt>
                <c:pt idx="1">
                  <c:v>40290</c:v>
                </c:pt>
                <c:pt idx="2">
                  <c:v>40304</c:v>
                </c:pt>
                <c:pt idx="3">
                  <c:v>40321</c:v>
                </c:pt>
                <c:pt idx="4">
                  <c:v>40338</c:v>
                </c:pt>
                <c:pt idx="5">
                  <c:v>40350</c:v>
                </c:pt>
              </c:numCache>
            </c:numRef>
          </c:xVal>
          <c:yVal>
            <c:numRef>
              <c:f>'AM-PV-winter-2010-GRAB sam.dat'!$AE$79:$AE$84</c:f>
              <c:numCache>
                <c:formatCode>0</c:formatCode>
                <c:ptCount val="6"/>
                <c:pt idx="0" formatCode="0.0">
                  <c:v>79.400000000000006</c:v>
                </c:pt>
                <c:pt idx="1">
                  <c:v>1710</c:v>
                </c:pt>
                <c:pt idx="2">
                  <c:v>308</c:v>
                </c:pt>
                <c:pt idx="3">
                  <c:v>1500</c:v>
                </c:pt>
                <c:pt idx="4">
                  <c:v>927</c:v>
                </c:pt>
                <c:pt idx="5">
                  <c:v>1390</c:v>
                </c:pt>
              </c:numCache>
            </c:numRef>
          </c:yVal>
        </c:ser>
        <c:ser>
          <c:idx val="2"/>
          <c:order val="3"/>
          <c:spPr>
            <a:ln>
              <a:noFill/>
            </a:ln>
          </c:spPr>
          <c:marker>
            <c:symbol val="square"/>
            <c:size val="7"/>
            <c:spPr>
              <a:solidFill>
                <a:srgbClr val="0000FF"/>
              </a:solidFill>
              <a:ln>
                <a:noFill/>
              </a:ln>
            </c:spPr>
          </c:marker>
          <c:xVal>
            <c:numRef>
              <c:f>'EPA-2010 TM-Grab.dat'!$B$15:$B$16</c:f>
              <c:numCache>
                <c:formatCode>m/d/yyyy</c:formatCode>
                <c:ptCount val="2"/>
                <c:pt idx="0">
                  <c:v>40344.634722222225</c:v>
                </c:pt>
                <c:pt idx="1">
                  <c:v>40450</c:v>
                </c:pt>
              </c:numCache>
            </c:numRef>
          </c:xVal>
          <c:yVal>
            <c:numRef>
              <c:f>'EPA-2010 TM-Grab.dat'!$O$15:$O$16</c:f>
              <c:numCache>
                <c:formatCode>General</c:formatCode>
                <c:ptCount val="2"/>
                <c:pt idx="0">
                  <c:v>1220</c:v>
                </c:pt>
                <c:pt idx="1">
                  <c:v>116</c:v>
                </c:pt>
              </c:numCache>
            </c:numRef>
          </c:yVal>
        </c:ser>
        <c:axId val="39319040"/>
        <c:axId val="39320576"/>
      </c:scatterChart>
      <c:scatterChart>
        <c:scatterStyle val="lineMarker"/>
        <c:ser>
          <c:idx val="0"/>
          <c:order val="1"/>
          <c:spPr>
            <a:ln w="190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'Flow-CT.dat'!$M$5:$M$617</c:f>
              <c:numCache>
                <c:formatCode>m/d/yy;@</c:formatCode>
                <c:ptCount val="613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</c:numCache>
            </c:numRef>
          </c:xVal>
          <c:yVal>
            <c:numRef>
              <c:f>'Flow-CT.dat'!$S$5:$S$617</c:f>
              <c:numCache>
                <c:formatCode>0</c:formatCode>
                <c:ptCount val="613"/>
                <c:pt idx="0">
                  <c:v>317.14285714285711</c:v>
                </c:pt>
                <c:pt idx="1">
                  <c:v>365.12195121951203</c:v>
                </c:pt>
                <c:pt idx="2">
                  <c:v>360.416666666666</c:v>
                </c:pt>
                <c:pt idx="3">
                  <c:v>360.416666666666</c:v>
                </c:pt>
                <c:pt idx="4">
                  <c:v>364.99999999999886</c:v>
                </c:pt>
                <c:pt idx="5">
                  <c:v>369.99999999999886</c:v>
                </c:pt>
                <c:pt idx="6">
                  <c:v>369.99999999999886</c:v>
                </c:pt>
                <c:pt idx="7">
                  <c:v>369.16666666666612</c:v>
                </c:pt>
                <c:pt idx="8">
                  <c:v>364.58333333333297</c:v>
                </c:pt>
                <c:pt idx="9">
                  <c:v>364.58333333333297</c:v>
                </c:pt>
                <c:pt idx="10">
                  <c:v>361.24999999999903</c:v>
                </c:pt>
                <c:pt idx="11">
                  <c:v>360</c:v>
                </c:pt>
                <c:pt idx="12">
                  <c:v>360</c:v>
                </c:pt>
                <c:pt idx="13">
                  <c:v>364.99999999999886</c:v>
                </c:pt>
                <c:pt idx="14">
                  <c:v>360.416666666666</c:v>
                </c:pt>
                <c:pt idx="15">
                  <c:v>360</c:v>
                </c:pt>
                <c:pt idx="16">
                  <c:v>360</c:v>
                </c:pt>
                <c:pt idx="17">
                  <c:v>358.33333333333314</c:v>
                </c:pt>
                <c:pt idx="18">
                  <c:v>352.91666666666697</c:v>
                </c:pt>
                <c:pt idx="19">
                  <c:v>350.00000000000097</c:v>
                </c:pt>
                <c:pt idx="20">
                  <c:v>350.00000000000097</c:v>
                </c:pt>
                <c:pt idx="21">
                  <c:v>350.00000000000097</c:v>
                </c:pt>
                <c:pt idx="22">
                  <c:v>350.00000000000097</c:v>
                </c:pt>
                <c:pt idx="23">
                  <c:v>350.833333333334</c:v>
                </c:pt>
                <c:pt idx="24">
                  <c:v>350.00000000000097</c:v>
                </c:pt>
                <c:pt idx="25">
                  <c:v>350.00000000000097</c:v>
                </c:pt>
                <c:pt idx="26">
                  <c:v>350.833333333334</c:v>
                </c:pt>
                <c:pt idx="27">
                  <c:v>351.66666666666708</c:v>
                </c:pt>
                <c:pt idx="28">
                  <c:v>353.333333333334</c:v>
                </c:pt>
                <c:pt idx="29">
                  <c:v>355.41666666666697</c:v>
                </c:pt>
                <c:pt idx="30">
                  <c:v>355.41666666666697</c:v>
                </c:pt>
                <c:pt idx="31">
                  <c:v>360</c:v>
                </c:pt>
                <c:pt idx="32">
                  <c:v>360</c:v>
                </c:pt>
                <c:pt idx="33">
                  <c:v>360</c:v>
                </c:pt>
                <c:pt idx="34">
                  <c:v>360</c:v>
                </c:pt>
                <c:pt idx="35">
                  <c:v>360</c:v>
                </c:pt>
                <c:pt idx="36">
                  <c:v>360</c:v>
                </c:pt>
                <c:pt idx="37">
                  <c:v>358.75</c:v>
                </c:pt>
                <c:pt idx="38">
                  <c:v>350.00000000000097</c:v>
                </c:pt>
                <c:pt idx="39">
                  <c:v>350.00000000000097</c:v>
                </c:pt>
                <c:pt idx="40">
                  <c:v>350.00000000000097</c:v>
                </c:pt>
                <c:pt idx="41">
                  <c:v>350.00000000000097</c:v>
                </c:pt>
                <c:pt idx="42">
                  <c:v>350.00000000000097</c:v>
                </c:pt>
                <c:pt idx="43">
                  <c:v>350.00000000000097</c:v>
                </c:pt>
                <c:pt idx="44">
                  <c:v>350.00000000000097</c:v>
                </c:pt>
                <c:pt idx="45">
                  <c:v>350.00000000000097</c:v>
                </c:pt>
                <c:pt idx="46">
                  <c:v>333.21917808219274</c:v>
                </c:pt>
                <c:pt idx="47">
                  <c:v>351.25000000000102</c:v>
                </c:pt>
                <c:pt idx="48">
                  <c:v>350.833333333334</c:v>
                </c:pt>
                <c:pt idx="49">
                  <c:v>352.08333333333405</c:v>
                </c:pt>
                <c:pt idx="50">
                  <c:v>352.50000000000097</c:v>
                </c:pt>
                <c:pt idx="51">
                  <c:v>355.83333333333314</c:v>
                </c:pt>
                <c:pt idx="52">
                  <c:v>355.833333333334</c:v>
                </c:pt>
                <c:pt idx="53">
                  <c:v>355</c:v>
                </c:pt>
                <c:pt idx="54">
                  <c:v>353.333333333334</c:v>
                </c:pt>
                <c:pt idx="55">
                  <c:v>350.00000000000097</c:v>
                </c:pt>
                <c:pt idx="56">
                  <c:v>350.00000000000097</c:v>
                </c:pt>
                <c:pt idx="57">
                  <c:v>347.91666666666697</c:v>
                </c:pt>
                <c:pt idx="58">
                  <c:v>350.00000000000097</c:v>
                </c:pt>
                <c:pt idx="59">
                  <c:v>350.00000000000097</c:v>
                </c:pt>
                <c:pt idx="60">
                  <c:v>350.00000000000097</c:v>
                </c:pt>
                <c:pt idx="61">
                  <c:v>350.00000000000097</c:v>
                </c:pt>
                <c:pt idx="62">
                  <c:v>345.41666666666697</c:v>
                </c:pt>
                <c:pt idx="63">
                  <c:v>347.083333333334</c:v>
                </c:pt>
                <c:pt idx="64">
                  <c:v>349.583333333334</c:v>
                </c:pt>
                <c:pt idx="65">
                  <c:v>350.00000000000097</c:v>
                </c:pt>
                <c:pt idx="66">
                  <c:v>350.00000000000097</c:v>
                </c:pt>
                <c:pt idx="67">
                  <c:v>350.00000000000097</c:v>
                </c:pt>
                <c:pt idx="68">
                  <c:v>350.00000000000097</c:v>
                </c:pt>
                <c:pt idx="69">
                  <c:v>350.00000000000097</c:v>
                </c:pt>
                <c:pt idx="70">
                  <c:v>350.00000000000097</c:v>
                </c:pt>
                <c:pt idx="71">
                  <c:v>351.25000000000102</c:v>
                </c:pt>
                <c:pt idx="72">
                  <c:v>350.41666666666697</c:v>
                </c:pt>
                <c:pt idx="73">
                  <c:v>352.50000000000097</c:v>
                </c:pt>
                <c:pt idx="74">
                  <c:v>350.00000000000097</c:v>
                </c:pt>
                <c:pt idx="75">
                  <c:v>355</c:v>
                </c:pt>
                <c:pt idx="76">
                  <c:v>350.00000000000097</c:v>
                </c:pt>
                <c:pt idx="77">
                  <c:v>350.00000000000097</c:v>
                </c:pt>
                <c:pt idx="78">
                  <c:v>350.00000000000097</c:v>
                </c:pt>
                <c:pt idx="79">
                  <c:v>350.00000000000097</c:v>
                </c:pt>
                <c:pt idx="80">
                  <c:v>349.16666666666708</c:v>
                </c:pt>
                <c:pt idx="81">
                  <c:v>345.833333333334</c:v>
                </c:pt>
                <c:pt idx="82">
                  <c:v>350.00000000000097</c:v>
                </c:pt>
                <c:pt idx="83">
                  <c:v>350.00000000000097</c:v>
                </c:pt>
                <c:pt idx="84">
                  <c:v>350.00000000000097</c:v>
                </c:pt>
                <c:pt idx="85">
                  <c:v>350.00000000000097</c:v>
                </c:pt>
                <c:pt idx="86">
                  <c:v>350.00000000000097</c:v>
                </c:pt>
                <c:pt idx="87">
                  <c:v>350.00000000000097</c:v>
                </c:pt>
                <c:pt idx="88">
                  <c:v>350.00000000000097</c:v>
                </c:pt>
                <c:pt idx="89">
                  <c:v>350.00000000000097</c:v>
                </c:pt>
                <c:pt idx="90">
                  <c:v>350.00000000000097</c:v>
                </c:pt>
                <c:pt idx="91">
                  <c:v>350.00000000000097</c:v>
                </c:pt>
                <c:pt idx="92">
                  <c:v>350.00000000000097</c:v>
                </c:pt>
                <c:pt idx="93">
                  <c:v>350.00000000000097</c:v>
                </c:pt>
                <c:pt idx="94">
                  <c:v>351.25000000000102</c:v>
                </c:pt>
                <c:pt idx="95">
                  <c:v>352.50000000000097</c:v>
                </c:pt>
                <c:pt idx="96">
                  <c:v>352.91666666666697</c:v>
                </c:pt>
                <c:pt idx="97">
                  <c:v>354.16666666666708</c:v>
                </c:pt>
                <c:pt idx="98">
                  <c:v>356.25</c:v>
                </c:pt>
                <c:pt idx="99">
                  <c:v>355.83333333333314</c:v>
                </c:pt>
                <c:pt idx="100">
                  <c:v>359.16666666666612</c:v>
                </c:pt>
                <c:pt idx="101">
                  <c:v>360</c:v>
                </c:pt>
                <c:pt idx="102">
                  <c:v>358.33333333333314</c:v>
                </c:pt>
                <c:pt idx="103">
                  <c:v>360</c:v>
                </c:pt>
                <c:pt idx="104">
                  <c:v>360</c:v>
                </c:pt>
                <c:pt idx="105">
                  <c:v>360</c:v>
                </c:pt>
                <c:pt idx="106">
                  <c:v>360</c:v>
                </c:pt>
                <c:pt idx="107">
                  <c:v>358.33333333333314</c:v>
                </c:pt>
                <c:pt idx="108">
                  <c:v>350.00000000000097</c:v>
                </c:pt>
                <c:pt idx="109">
                  <c:v>350.00000000000097</c:v>
                </c:pt>
                <c:pt idx="110">
                  <c:v>350.00000000000097</c:v>
                </c:pt>
                <c:pt idx="111">
                  <c:v>351.66666666666708</c:v>
                </c:pt>
                <c:pt idx="112">
                  <c:v>359.16666666666612</c:v>
                </c:pt>
                <c:pt idx="113">
                  <c:v>352.91666666666697</c:v>
                </c:pt>
                <c:pt idx="114">
                  <c:v>354.58333333333405</c:v>
                </c:pt>
                <c:pt idx="115">
                  <c:v>352.08333333333405</c:v>
                </c:pt>
                <c:pt idx="116">
                  <c:v>350.41666666666697</c:v>
                </c:pt>
                <c:pt idx="117">
                  <c:v>351.66666666666708</c:v>
                </c:pt>
                <c:pt idx="118">
                  <c:v>350.00000000000097</c:v>
                </c:pt>
                <c:pt idx="119">
                  <c:v>349.62962962963013</c:v>
                </c:pt>
                <c:pt idx="120">
                  <c:v>350.00000000000097</c:v>
                </c:pt>
                <c:pt idx="121">
                  <c:v>350.00000000000097</c:v>
                </c:pt>
                <c:pt idx="122">
                  <c:v>350.00000000000097</c:v>
                </c:pt>
                <c:pt idx="123">
                  <c:v>350.00000000000097</c:v>
                </c:pt>
                <c:pt idx="124">
                  <c:v>350.00000000000097</c:v>
                </c:pt>
                <c:pt idx="125">
                  <c:v>350.00000000000097</c:v>
                </c:pt>
                <c:pt idx="126">
                  <c:v>350.00000000000097</c:v>
                </c:pt>
                <c:pt idx="127">
                  <c:v>350.00000000000097</c:v>
                </c:pt>
                <c:pt idx="128">
                  <c:v>350.00000000000097</c:v>
                </c:pt>
                <c:pt idx="129">
                  <c:v>350.00000000000097</c:v>
                </c:pt>
                <c:pt idx="130">
                  <c:v>350.00000000000097</c:v>
                </c:pt>
                <c:pt idx="131">
                  <c:v>350.00000000000097</c:v>
                </c:pt>
                <c:pt idx="132">
                  <c:v>350.00000000000097</c:v>
                </c:pt>
                <c:pt idx="133">
                  <c:v>350.00000000000097</c:v>
                </c:pt>
                <c:pt idx="134">
                  <c:v>350.00000000000097</c:v>
                </c:pt>
                <c:pt idx="135">
                  <c:v>350.00000000000097</c:v>
                </c:pt>
                <c:pt idx="136">
                  <c:v>350.00000000000097</c:v>
                </c:pt>
                <c:pt idx="137">
                  <c:v>350.00000000000097</c:v>
                </c:pt>
                <c:pt idx="138">
                  <c:v>350.00000000000097</c:v>
                </c:pt>
                <c:pt idx="139">
                  <c:v>350.00000000000097</c:v>
                </c:pt>
                <c:pt idx="140">
                  <c:v>350.00000000000097</c:v>
                </c:pt>
                <c:pt idx="141">
                  <c:v>350.00000000000097</c:v>
                </c:pt>
                <c:pt idx="142">
                  <c:v>350.00000000000097</c:v>
                </c:pt>
                <c:pt idx="143">
                  <c:v>354.16666666666708</c:v>
                </c:pt>
                <c:pt idx="144">
                  <c:v>354.58333333333405</c:v>
                </c:pt>
                <c:pt idx="145">
                  <c:v>355.41666666666697</c:v>
                </c:pt>
                <c:pt idx="146">
                  <c:v>355.41666666666697</c:v>
                </c:pt>
                <c:pt idx="147">
                  <c:v>355</c:v>
                </c:pt>
                <c:pt idx="148">
                  <c:v>357.5</c:v>
                </c:pt>
                <c:pt idx="149">
                  <c:v>355.30120481927696</c:v>
                </c:pt>
                <c:pt idx="150">
                  <c:v>360</c:v>
                </c:pt>
                <c:pt idx="151">
                  <c:v>360</c:v>
                </c:pt>
                <c:pt idx="152">
                  <c:v>360</c:v>
                </c:pt>
                <c:pt idx="153">
                  <c:v>360</c:v>
                </c:pt>
                <c:pt idx="154">
                  <c:v>360</c:v>
                </c:pt>
                <c:pt idx="155">
                  <c:v>355.83333333333314</c:v>
                </c:pt>
                <c:pt idx="156">
                  <c:v>356.66666666666708</c:v>
                </c:pt>
                <c:pt idx="157">
                  <c:v>360</c:v>
                </c:pt>
                <c:pt idx="158">
                  <c:v>362.08333333333297</c:v>
                </c:pt>
                <c:pt idx="159">
                  <c:v>362.08333333333297</c:v>
                </c:pt>
                <c:pt idx="160">
                  <c:v>362.916666666666</c:v>
                </c:pt>
                <c:pt idx="161">
                  <c:v>365</c:v>
                </c:pt>
                <c:pt idx="162">
                  <c:v>368.33333333333314</c:v>
                </c:pt>
                <c:pt idx="163">
                  <c:v>363.33333333333314</c:v>
                </c:pt>
                <c:pt idx="164">
                  <c:v>363.75</c:v>
                </c:pt>
                <c:pt idx="165">
                  <c:v>362.916666666666</c:v>
                </c:pt>
                <c:pt idx="166">
                  <c:v>364.58333333333297</c:v>
                </c:pt>
                <c:pt idx="167">
                  <c:v>368.75</c:v>
                </c:pt>
                <c:pt idx="168">
                  <c:v>365.83333333333314</c:v>
                </c:pt>
                <c:pt idx="169">
                  <c:v>365.83333333333314</c:v>
                </c:pt>
                <c:pt idx="170">
                  <c:v>365.83333333333314</c:v>
                </c:pt>
                <c:pt idx="171">
                  <c:v>364.58333333333297</c:v>
                </c:pt>
                <c:pt idx="172">
                  <c:v>365</c:v>
                </c:pt>
                <c:pt idx="173">
                  <c:v>367.08333333333297</c:v>
                </c:pt>
                <c:pt idx="174">
                  <c:v>363.75</c:v>
                </c:pt>
                <c:pt idx="175">
                  <c:v>370</c:v>
                </c:pt>
                <c:pt idx="176">
                  <c:v>370</c:v>
                </c:pt>
                <c:pt idx="177">
                  <c:v>370</c:v>
                </c:pt>
                <c:pt idx="178">
                  <c:v>370</c:v>
                </c:pt>
                <c:pt idx="179">
                  <c:v>369.16666666666708</c:v>
                </c:pt>
                <c:pt idx="180">
                  <c:v>362.5</c:v>
                </c:pt>
                <c:pt idx="181">
                  <c:v>369.58333333333297</c:v>
                </c:pt>
                <c:pt idx="182">
                  <c:v>369.58333333333297</c:v>
                </c:pt>
                <c:pt idx="183">
                  <c:v>369.16666666666708</c:v>
                </c:pt>
                <c:pt idx="184">
                  <c:v>370</c:v>
                </c:pt>
                <c:pt idx="185">
                  <c:v>370</c:v>
                </c:pt>
                <c:pt idx="186">
                  <c:v>361.66666666666612</c:v>
                </c:pt>
                <c:pt idx="187">
                  <c:v>351.25</c:v>
                </c:pt>
                <c:pt idx="188">
                  <c:v>354.58333333333297</c:v>
                </c:pt>
                <c:pt idx="189">
                  <c:v>325.26315789473705</c:v>
                </c:pt>
                <c:pt idx="190">
                  <c:v>289.16666666666612</c:v>
                </c:pt>
                <c:pt idx="191">
                  <c:v>270</c:v>
                </c:pt>
                <c:pt idx="192">
                  <c:v>269.16666666666612</c:v>
                </c:pt>
                <c:pt idx="193">
                  <c:v>260</c:v>
                </c:pt>
                <c:pt idx="194">
                  <c:v>264.58333333333314</c:v>
                </c:pt>
                <c:pt idx="195">
                  <c:v>285</c:v>
                </c:pt>
                <c:pt idx="196">
                  <c:v>295.41666666666697</c:v>
                </c:pt>
                <c:pt idx="197">
                  <c:v>295</c:v>
                </c:pt>
                <c:pt idx="198">
                  <c:v>300</c:v>
                </c:pt>
                <c:pt idx="199">
                  <c:v>308.333333333334</c:v>
                </c:pt>
                <c:pt idx="200">
                  <c:v>317.91666666666703</c:v>
                </c:pt>
                <c:pt idx="201">
                  <c:v>323.75</c:v>
                </c:pt>
                <c:pt idx="202">
                  <c:v>315.41666666666703</c:v>
                </c:pt>
                <c:pt idx="203">
                  <c:v>310</c:v>
                </c:pt>
                <c:pt idx="204">
                  <c:v>317.5</c:v>
                </c:pt>
                <c:pt idx="205">
                  <c:v>320</c:v>
                </c:pt>
                <c:pt idx="206">
                  <c:v>320</c:v>
                </c:pt>
                <c:pt idx="207">
                  <c:v>325.41666666666703</c:v>
                </c:pt>
                <c:pt idx="208">
                  <c:v>327.5</c:v>
                </c:pt>
                <c:pt idx="209">
                  <c:v>325.83333333333297</c:v>
                </c:pt>
                <c:pt idx="210">
                  <c:v>325.41666666666703</c:v>
                </c:pt>
                <c:pt idx="211">
                  <c:v>326.25</c:v>
                </c:pt>
                <c:pt idx="212">
                  <c:v>328.33333333333297</c:v>
                </c:pt>
                <c:pt idx="213">
                  <c:v>312.08333333333297</c:v>
                </c:pt>
                <c:pt idx="214">
                  <c:v>296.25</c:v>
                </c:pt>
                <c:pt idx="215">
                  <c:v>285</c:v>
                </c:pt>
                <c:pt idx="216">
                  <c:v>292.08333333333297</c:v>
                </c:pt>
                <c:pt idx="217">
                  <c:v>290</c:v>
                </c:pt>
                <c:pt idx="218">
                  <c:v>289.16666666666708</c:v>
                </c:pt>
                <c:pt idx="219">
                  <c:v>289.58333333333314</c:v>
                </c:pt>
                <c:pt idx="220">
                  <c:v>293.75</c:v>
                </c:pt>
                <c:pt idx="221">
                  <c:v>287.91666666666697</c:v>
                </c:pt>
                <c:pt idx="222">
                  <c:v>270.83333333333297</c:v>
                </c:pt>
                <c:pt idx="223">
                  <c:v>277.083333333334</c:v>
                </c:pt>
                <c:pt idx="224">
                  <c:v>270.83333333333297</c:v>
                </c:pt>
                <c:pt idx="225">
                  <c:v>262.91666666666703</c:v>
                </c:pt>
                <c:pt idx="226">
                  <c:v>293.33333333333314</c:v>
                </c:pt>
                <c:pt idx="227">
                  <c:v>294.58333333333297</c:v>
                </c:pt>
                <c:pt idx="228">
                  <c:v>280</c:v>
                </c:pt>
                <c:pt idx="229">
                  <c:v>276.25</c:v>
                </c:pt>
                <c:pt idx="230">
                  <c:v>252.91666666666694</c:v>
                </c:pt>
                <c:pt idx="231">
                  <c:v>280</c:v>
                </c:pt>
                <c:pt idx="232">
                  <c:v>297.91666666666697</c:v>
                </c:pt>
                <c:pt idx="233">
                  <c:v>337.5</c:v>
                </c:pt>
                <c:pt idx="234">
                  <c:v>315</c:v>
                </c:pt>
                <c:pt idx="235">
                  <c:v>295.41666666666697</c:v>
                </c:pt>
                <c:pt idx="236">
                  <c:v>286.25</c:v>
                </c:pt>
                <c:pt idx="237">
                  <c:v>276.66666666666708</c:v>
                </c:pt>
                <c:pt idx="238">
                  <c:v>278.33333333333297</c:v>
                </c:pt>
                <c:pt idx="239">
                  <c:v>289.58333333333314</c:v>
                </c:pt>
                <c:pt idx="240">
                  <c:v>302.08333333333297</c:v>
                </c:pt>
                <c:pt idx="241">
                  <c:v>296.66666666666708</c:v>
                </c:pt>
                <c:pt idx="242">
                  <c:v>294.16666666666708</c:v>
                </c:pt>
                <c:pt idx="243">
                  <c:v>260</c:v>
                </c:pt>
                <c:pt idx="244">
                  <c:v>238.75</c:v>
                </c:pt>
                <c:pt idx="245">
                  <c:v>230</c:v>
                </c:pt>
                <c:pt idx="246">
                  <c:v>230.83333333333306</c:v>
                </c:pt>
                <c:pt idx="247">
                  <c:v>240</c:v>
                </c:pt>
                <c:pt idx="248">
                  <c:v>248.75</c:v>
                </c:pt>
                <c:pt idx="249">
                  <c:v>257.08333333333297</c:v>
                </c:pt>
                <c:pt idx="250">
                  <c:v>269.16666666666708</c:v>
                </c:pt>
                <c:pt idx="251">
                  <c:v>278.33333333333297</c:v>
                </c:pt>
                <c:pt idx="252">
                  <c:v>286.66666666666708</c:v>
                </c:pt>
                <c:pt idx="253">
                  <c:v>297.08333333333297</c:v>
                </c:pt>
                <c:pt idx="254">
                  <c:v>305.41666666666703</c:v>
                </c:pt>
                <c:pt idx="255">
                  <c:v>316.25</c:v>
                </c:pt>
                <c:pt idx="256">
                  <c:v>329.16666666666708</c:v>
                </c:pt>
                <c:pt idx="257">
                  <c:v>340</c:v>
                </c:pt>
                <c:pt idx="258">
                  <c:v>349.58333333333314</c:v>
                </c:pt>
                <c:pt idx="259">
                  <c:v>357.5</c:v>
                </c:pt>
                <c:pt idx="260">
                  <c:v>365</c:v>
                </c:pt>
                <c:pt idx="261">
                  <c:v>370</c:v>
                </c:pt>
                <c:pt idx="262">
                  <c:v>376.25</c:v>
                </c:pt>
                <c:pt idx="263">
                  <c:v>380</c:v>
                </c:pt>
                <c:pt idx="264">
                  <c:v>380</c:v>
                </c:pt>
                <c:pt idx="265">
                  <c:v>387.08333333333314</c:v>
                </c:pt>
                <c:pt idx="266">
                  <c:v>390</c:v>
                </c:pt>
                <c:pt idx="267">
                  <c:v>394.583333333334</c:v>
                </c:pt>
                <c:pt idx="268">
                  <c:v>400</c:v>
                </c:pt>
                <c:pt idx="269">
                  <c:v>400</c:v>
                </c:pt>
                <c:pt idx="270">
                  <c:v>408.75</c:v>
                </c:pt>
                <c:pt idx="271">
                  <c:v>410</c:v>
                </c:pt>
                <c:pt idx="272">
                  <c:v>410</c:v>
                </c:pt>
                <c:pt idx="273">
                  <c:v>418.75</c:v>
                </c:pt>
                <c:pt idx="274">
                  <c:v>420</c:v>
                </c:pt>
                <c:pt idx="275">
                  <c:v>420.41666666666697</c:v>
                </c:pt>
                <c:pt idx="276">
                  <c:v>429.58333333333297</c:v>
                </c:pt>
                <c:pt idx="277">
                  <c:v>430</c:v>
                </c:pt>
                <c:pt idx="278">
                  <c:v>430</c:v>
                </c:pt>
                <c:pt idx="279">
                  <c:v>430.41666666666703</c:v>
                </c:pt>
                <c:pt idx="280">
                  <c:v>433.33333333333314</c:v>
                </c:pt>
                <c:pt idx="281">
                  <c:v>439.16666666666708</c:v>
                </c:pt>
                <c:pt idx="282">
                  <c:v>440</c:v>
                </c:pt>
                <c:pt idx="283">
                  <c:v>440</c:v>
                </c:pt>
                <c:pt idx="284">
                  <c:v>440</c:v>
                </c:pt>
                <c:pt idx="285">
                  <c:v>440</c:v>
                </c:pt>
                <c:pt idx="286">
                  <c:v>441.66666666666708</c:v>
                </c:pt>
                <c:pt idx="287">
                  <c:v>423.52941176470597</c:v>
                </c:pt>
                <c:pt idx="288">
                  <c:v>463.333333333334</c:v>
                </c:pt>
                <c:pt idx="289">
                  <c:v>472.08333333333314</c:v>
                </c:pt>
                <c:pt idx="290">
                  <c:v>454.16666666666708</c:v>
                </c:pt>
                <c:pt idx="291">
                  <c:v>447.08333333333297</c:v>
                </c:pt>
                <c:pt idx="292">
                  <c:v>443.33333333333314</c:v>
                </c:pt>
                <c:pt idx="293">
                  <c:v>445.41666666666703</c:v>
                </c:pt>
                <c:pt idx="294">
                  <c:v>442.5</c:v>
                </c:pt>
                <c:pt idx="295">
                  <c:v>445.41666666666703</c:v>
                </c:pt>
                <c:pt idx="296">
                  <c:v>442.08333333333297</c:v>
                </c:pt>
                <c:pt idx="297">
                  <c:v>434.58333333333297</c:v>
                </c:pt>
                <c:pt idx="298">
                  <c:v>430</c:v>
                </c:pt>
                <c:pt idx="299">
                  <c:v>416.25</c:v>
                </c:pt>
                <c:pt idx="300">
                  <c:v>410</c:v>
                </c:pt>
                <c:pt idx="301">
                  <c:v>420</c:v>
                </c:pt>
                <c:pt idx="302">
                  <c:v>422.5</c:v>
                </c:pt>
                <c:pt idx="303">
                  <c:v>428.75</c:v>
                </c:pt>
                <c:pt idx="304">
                  <c:v>430</c:v>
                </c:pt>
                <c:pt idx="305">
                  <c:v>433.91304347826087</c:v>
                </c:pt>
                <c:pt idx="306">
                  <c:v>437.91666666666703</c:v>
                </c:pt>
                <c:pt idx="307">
                  <c:v>440</c:v>
                </c:pt>
                <c:pt idx="308">
                  <c:v>447.08333333333297</c:v>
                </c:pt>
                <c:pt idx="309">
                  <c:v>444.58333333333297</c:v>
                </c:pt>
                <c:pt idx="310">
                  <c:v>445</c:v>
                </c:pt>
                <c:pt idx="311">
                  <c:v>447.91666666666703</c:v>
                </c:pt>
                <c:pt idx="312">
                  <c:v>450.41666666666703</c:v>
                </c:pt>
                <c:pt idx="313">
                  <c:v>442.91666666666703</c:v>
                </c:pt>
                <c:pt idx="314">
                  <c:v>434.58333333333297</c:v>
                </c:pt>
                <c:pt idx="315">
                  <c:v>436.66666666666708</c:v>
                </c:pt>
                <c:pt idx="316">
                  <c:v>410</c:v>
                </c:pt>
                <c:pt idx="317">
                  <c:v>390</c:v>
                </c:pt>
                <c:pt idx="318">
                  <c:v>397.5</c:v>
                </c:pt>
                <c:pt idx="319">
                  <c:v>409.16666666666708</c:v>
                </c:pt>
                <c:pt idx="320">
                  <c:v>419.16666666666708</c:v>
                </c:pt>
                <c:pt idx="321">
                  <c:v>422.91666666666697</c:v>
                </c:pt>
                <c:pt idx="322">
                  <c:v>428.33333333333314</c:v>
                </c:pt>
                <c:pt idx="323">
                  <c:v>432.08333333333297</c:v>
                </c:pt>
                <c:pt idx="324">
                  <c:v>444.16666666666708</c:v>
                </c:pt>
                <c:pt idx="325">
                  <c:v>450</c:v>
                </c:pt>
                <c:pt idx="326">
                  <c:v>456.25</c:v>
                </c:pt>
                <c:pt idx="327">
                  <c:v>460.83333333333297</c:v>
                </c:pt>
                <c:pt idx="328">
                  <c:v>465</c:v>
                </c:pt>
                <c:pt idx="329">
                  <c:v>465.83333333333297</c:v>
                </c:pt>
                <c:pt idx="330">
                  <c:v>467.08333333333314</c:v>
                </c:pt>
                <c:pt idx="331">
                  <c:v>466.25</c:v>
                </c:pt>
                <c:pt idx="332">
                  <c:v>465</c:v>
                </c:pt>
                <c:pt idx="333">
                  <c:v>471.25</c:v>
                </c:pt>
                <c:pt idx="334">
                  <c:v>477.91666666666697</c:v>
                </c:pt>
                <c:pt idx="335">
                  <c:v>480</c:v>
                </c:pt>
                <c:pt idx="336">
                  <c:v>483.333333333334</c:v>
                </c:pt>
                <c:pt idx="337">
                  <c:v>487.08333333333297</c:v>
                </c:pt>
                <c:pt idx="338">
                  <c:v>490</c:v>
                </c:pt>
                <c:pt idx="339">
                  <c:v>476.66666666666708</c:v>
                </c:pt>
                <c:pt idx="340">
                  <c:v>480.833333333334</c:v>
                </c:pt>
                <c:pt idx="341">
                  <c:v>481.66666666666708</c:v>
                </c:pt>
                <c:pt idx="342">
                  <c:v>483.75</c:v>
                </c:pt>
                <c:pt idx="343">
                  <c:v>486.25</c:v>
                </c:pt>
                <c:pt idx="344">
                  <c:v>486.25</c:v>
                </c:pt>
                <c:pt idx="345">
                  <c:v>485.833333333334</c:v>
                </c:pt>
                <c:pt idx="346">
                  <c:v>487.5</c:v>
                </c:pt>
                <c:pt idx="347">
                  <c:v>488.75</c:v>
                </c:pt>
                <c:pt idx="348">
                  <c:v>493.33333333333314</c:v>
                </c:pt>
                <c:pt idx="349">
                  <c:v>498.75</c:v>
                </c:pt>
                <c:pt idx="350">
                  <c:v>500.83333333333314</c:v>
                </c:pt>
                <c:pt idx="351">
                  <c:v>500.41666666666697</c:v>
                </c:pt>
                <c:pt idx="352">
                  <c:v>493.75</c:v>
                </c:pt>
                <c:pt idx="353">
                  <c:v>490.41666666666703</c:v>
                </c:pt>
                <c:pt idx="354">
                  <c:v>488.75</c:v>
                </c:pt>
                <c:pt idx="355">
                  <c:v>487.91666666666697</c:v>
                </c:pt>
                <c:pt idx="356">
                  <c:v>487.91666666666697</c:v>
                </c:pt>
                <c:pt idx="357">
                  <c:v>500.41666666666697</c:v>
                </c:pt>
                <c:pt idx="358">
                  <c:v>496.66666666666708</c:v>
                </c:pt>
                <c:pt idx="359">
                  <c:v>497.08333333333297</c:v>
                </c:pt>
                <c:pt idx="360">
                  <c:v>495.41666666666703</c:v>
                </c:pt>
                <c:pt idx="361">
                  <c:v>496.66666666666708</c:v>
                </c:pt>
                <c:pt idx="362">
                  <c:v>499.58333333333297</c:v>
                </c:pt>
                <c:pt idx="363">
                  <c:v>501.66666666666708</c:v>
                </c:pt>
                <c:pt idx="364">
                  <c:v>504.58333333333314</c:v>
                </c:pt>
                <c:pt idx="365">
                  <c:v>510.83333333333314</c:v>
                </c:pt>
                <c:pt idx="366">
                  <c:v>515.83333333333303</c:v>
                </c:pt>
                <c:pt idx="367">
                  <c:v>507.49999999999983</c:v>
                </c:pt>
                <c:pt idx="368">
                  <c:v>492.08333333333297</c:v>
                </c:pt>
                <c:pt idx="369">
                  <c:v>487.5</c:v>
                </c:pt>
                <c:pt idx="370">
                  <c:v>495</c:v>
                </c:pt>
                <c:pt idx="371">
                  <c:v>491.66666666666708</c:v>
                </c:pt>
                <c:pt idx="372">
                  <c:v>487.91666666666697</c:v>
                </c:pt>
                <c:pt idx="373">
                  <c:v>497.91666666666703</c:v>
                </c:pt>
                <c:pt idx="374">
                  <c:v>472.91666666666697</c:v>
                </c:pt>
                <c:pt idx="375">
                  <c:v>473.33333333333297</c:v>
                </c:pt>
                <c:pt idx="376">
                  <c:v>503.33333333333297</c:v>
                </c:pt>
                <c:pt idx="377">
                  <c:v>496.25</c:v>
                </c:pt>
                <c:pt idx="378">
                  <c:v>503.33333333333297</c:v>
                </c:pt>
                <c:pt idx="379">
                  <c:v>531.25</c:v>
                </c:pt>
                <c:pt idx="380">
                  <c:v>514.1666666666672</c:v>
                </c:pt>
                <c:pt idx="381">
                  <c:v>505.83333333333314</c:v>
                </c:pt>
                <c:pt idx="382">
                  <c:v>496.25</c:v>
                </c:pt>
                <c:pt idx="383">
                  <c:v>542.91666666666629</c:v>
                </c:pt>
                <c:pt idx="384">
                  <c:v>525</c:v>
                </c:pt>
                <c:pt idx="385">
                  <c:v>498.75</c:v>
                </c:pt>
                <c:pt idx="386">
                  <c:v>466.66666666666708</c:v>
                </c:pt>
                <c:pt idx="387">
                  <c:v>482.08333333333297</c:v>
                </c:pt>
                <c:pt idx="388">
                  <c:v>512.91666666666629</c:v>
                </c:pt>
                <c:pt idx="389">
                  <c:v>522.5</c:v>
                </c:pt>
                <c:pt idx="390">
                  <c:v>502.49999999999983</c:v>
                </c:pt>
                <c:pt idx="391">
                  <c:v>489.16666666666708</c:v>
                </c:pt>
                <c:pt idx="392">
                  <c:v>500.83333333333314</c:v>
                </c:pt>
                <c:pt idx="393">
                  <c:v>499.16666666666708</c:v>
                </c:pt>
                <c:pt idx="394">
                  <c:v>493.75</c:v>
                </c:pt>
                <c:pt idx="395">
                  <c:v>492.91666666666703</c:v>
                </c:pt>
                <c:pt idx="396">
                  <c:v>491.25</c:v>
                </c:pt>
                <c:pt idx="397">
                  <c:v>495.41666666666703</c:v>
                </c:pt>
                <c:pt idx="398">
                  <c:v>504.16666666666708</c:v>
                </c:pt>
                <c:pt idx="399">
                  <c:v>490.41666666666703</c:v>
                </c:pt>
                <c:pt idx="400">
                  <c:v>490.41666666666703</c:v>
                </c:pt>
                <c:pt idx="401">
                  <c:v>479.58333333333405</c:v>
                </c:pt>
                <c:pt idx="402">
                  <c:v>476.66666666666708</c:v>
                </c:pt>
                <c:pt idx="403">
                  <c:v>474.16666666666708</c:v>
                </c:pt>
                <c:pt idx="404">
                  <c:v>477.08333333333405</c:v>
                </c:pt>
                <c:pt idx="405">
                  <c:v>482.91666666666697</c:v>
                </c:pt>
                <c:pt idx="406">
                  <c:v>469.58333333333314</c:v>
                </c:pt>
                <c:pt idx="407">
                  <c:v>452.08333333333314</c:v>
                </c:pt>
                <c:pt idx="408">
                  <c:v>472.91666666666697</c:v>
                </c:pt>
                <c:pt idx="409">
                  <c:v>477.08333333333314</c:v>
                </c:pt>
                <c:pt idx="410">
                  <c:v>499.16666666666708</c:v>
                </c:pt>
                <c:pt idx="411">
                  <c:v>504.16666666666708</c:v>
                </c:pt>
                <c:pt idx="412">
                  <c:v>469.58333333333314</c:v>
                </c:pt>
                <c:pt idx="413">
                  <c:v>510.83333333333314</c:v>
                </c:pt>
                <c:pt idx="414">
                  <c:v>480.833333333334</c:v>
                </c:pt>
                <c:pt idx="415">
                  <c:v>451.66666666666708</c:v>
                </c:pt>
                <c:pt idx="416">
                  <c:v>470.83333333333297</c:v>
                </c:pt>
                <c:pt idx="417">
                  <c:v>495.41666666666703</c:v>
                </c:pt>
                <c:pt idx="418">
                  <c:v>496.66666666666708</c:v>
                </c:pt>
                <c:pt idx="419">
                  <c:v>467.08333333333314</c:v>
                </c:pt>
                <c:pt idx="420">
                  <c:v>454.16666666666708</c:v>
                </c:pt>
                <c:pt idx="421">
                  <c:v>462.91666666666697</c:v>
                </c:pt>
                <c:pt idx="422">
                  <c:v>482.08333333333297</c:v>
                </c:pt>
                <c:pt idx="423">
                  <c:v>470.83333333333297</c:v>
                </c:pt>
                <c:pt idx="424">
                  <c:v>491.66666666666708</c:v>
                </c:pt>
                <c:pt idx="425">
                  <c:v>491.25</c:v>
                </c:pt>
                <c:pt idx="426">
                  <c:v>490</c:v>
                </c:pt>
                <c:pt idx="427">
                  <c:v>464.583333333334</c:v>
                </c:pt>
                <c:pt idx="428">
                  <c:v>478.33333333333297</c:v>
                </c:pt>
                <c:pt idx="429">
                  <c:v>497.08333333333297</c:v>
                </c:pt>
                <c:pt idx="430">
                  <c:v>491.66666666666708</c:v>
                </c:pt>
                <c:pt idx="431">
                  <c:v>466.66666666666708</c:v>
                </c:pt>
                <c:pt idx="432">
                  <c:v>480.833333333334</c:v>
                </c:pt>
                <c:pt idx="433">
                  <c:v>485</c:v>
                </c:pt>
                <c:pt idx="434">
                  <c:v>514.1666666666672</c:v>
                </c:pt>
                <c:pt idx="435">
                  <c:v>510.83333333333314</c:v>
                </c:pt>
                <c:pt idx="436">
                  <c:v>489.58333333333297</c:v>
                </c:pt>
                <c:pt idx="437">
                  <c:v>468.33333333333297</c:v>
                </c:pt>
                <c:pt idx="438">
                  <c:v>456.66666666666708</c:v>
                </c:pt>
                <c:pt idx="439">
                  <c:v>483.33333333333314</c:v>
                </c:pt>
                <c:pt idx="440">
                  <c:v>498.75</c:v>
                </c:pt>
                <c:pt idx="441">
                  <c:v>517.9166666666672</c:v>
                </c:pt>
                <c:pt idx="442">
                  <c:v>517.08333333333326</c:v>
                </c:pt>
                <c:pt idx="443">
                  <c:v>504.16666666666708</c:v>
                </c:pt>
                <c:pt idx="444">
                  <c:v>498.75</c:v>
                </c:pt>
                <c:pt idx="445">
                  <c:v>509.58333333333314</c:v>
                </c:pt>
                <c:pt idx="446">
                  <c:v>509.58333333333314</c:v>
                </c:pt>
                <c:pt idx="447">
                  <c:v>500</c:v>
                </c:pt>
                <c:pt idx="448">
                  <c:v>510</c:v>
                </c:pt>
                <c:pt idx="449">
                  <c:v>520.83333333333303</c:v>
                </c:pt>
                <c:pt idx="450">
                  <c:v>511.25</c:v>
                </c:pt>
                <c:pt idx="451">
                  <c:v>496.66666666666708</c:v>
                </c:pt>
                <c:pt idx="452">
                  <c:v>490</c:v>
                </c:pt>
                <c:pt idx="453">
                  <c:v>493.75</c:v>
                </c:pt>
                <c:pt idx="454">
                  <c:v>496.66666666666708</c:v>
                </c:pt>
                <c:pt idx="455">
                  <c:v>497.91666666666703</c:v>
                </c:pt>
                <c:pt idx="456">
                  <c:v>494.16666666666708</c:v>
                </c:pt>
                <c:pt idx="457">
                  <c:v>495.41666666666703</c:v>
                </c:pt>
                <c:pt idx="458">
                  <c:v>500</c:v>
                </c:pt>
                <c:pt idx="459">
                  <c:v>505.41666666666697</c:v>
                </c:pt>
                <c:pt idx="460">
                  <c:v>507.08333333333297</c:v>
                </c:pt>
                <c:pt idx="461">
                  <c:v>500</c:v>
                </c:pt>
                <c:pt idx="462">
                  <c:v>500</c:v>
                </c:pt>
                <c:pt idx="463">
                  <c:v>500</c:v>
                </c:pt>
                <c:pt idx="464">
                  <c:v>500</c:v>
                </c:pt>
                <c:pt idx="465">
                  <c:v>500</c:v>
                </c:pt>
                <c:pt idx="466">
                  <c:v>496.25</c:v>
                </c:pt>
                <c:pt idx="467">
                  <c:v>506.66666666666617</c:v>
                </c:pt>
                <c:pt idx="468">
                  <c:v>510</c:v>
                </c:pt>
                <c:pt idx="469">
                  <c:v>513.33333333333303</c:v>
                </c:pt>
                <c:pt idx="470">
                  <c:v>510</c:v>
                </c:pt>
                <c:pt idx="471">
                  <c:v>510</c:v>
                </c:pt>
                <c:pt idx="472">
                  <c:v>515.41666666666595</c:v>
                </c:pt>
                <c:pt idx="473">
                  <c:v>517.08333333333326</c:v>
                </c:pt>
                <c:pt idx="474">
                  <c:v>520</c:v>
                </c:pt>
                <c:pt idx="475">
                  <c:v>520</c:v>
                </c:pt>
                <c:pt idx="476">
                  <c:v>520</c:v>
                </c:pt>
                <c:pt idx="477">
                  <c:v>520</c:v>
                </c:pt>
                <c:pt idx="478">
                  <c:v>520</c:v>
                </c:pt>
                <c:pt idx="479">
                  <c:v>520</c:v>
                </c:pt>
                <c:pt idx="480">
                  <c:v>520</c:v>
                </c:pt>
                <c:pt idx="481">
                  <c:v>525.83333333333303</c:v>
                </c:pt>
                <c:pt idx="482">
                  <c:v>530</c:v>
                </c:pt>
                <c:pt idx="483">
                  <c:v>530</c:v>
                </c:pt>
                <c:pt idx="484">
                  <c:v>522.08333333333326</c:v>
                </c:pt>
                <c:pt idx="485">
                  <c:v>520</c:v>
                </c:pt>
                <c:pt idx="486">
                  <c:v>520</c:v>
                </c:pt>
                <c:pt idx="487">
                  <c:v>520</c:v>
                </c:pt>
                <c:pt idx="488">
                  <c:v>520</c:v>
                </c:pt>
                <c:pt idx="489">
                  <c:v>517.08333333333326</c:v>
                </c:pt>
                <c:pt idx="490">
                  <c:v>520</c:v>
                </c:pt>
                <c:pt idx="491">
                  <c:v>520</c:v>
                </c:pt>
                <c:pt idx="492">
                  <c:v>520</c:v>
                </c:pt>
                <c:pt idx="493">
                  <c:v>520</c:v>
                </c:pt>
                <c:pt idx="494">
                  <c:v>520</c:v>
                </c:pt>
                <c:pt idx="495">
                  <c:v>520</c:v>
                </c:pt>
                <c:pt idx="496">
                  <c:v>520</c:v>
                </c:pt>
                <c:pt idx="497">
                  <c:v>523.75</c:v>
                </c:pt>
                <c:pt idx="498">
                  <c:v>521.25</c:v>
                </c:pt>
                <c:pt idx="499">
                  <c:v>530</c:v>
                </c:pt>
                <c:pt idx="500">
                  <c:v>530</c:v>
                </c:pt>
                <c:pt idx="501">
                  <c:v>530</c:v>
                </c:pt>
                <c:pt idx="502">
                  <c:v>530</c:v>
                </c:pt>
                <c:pt idx="503">
                  <c:v>530</c:v>
                </c:pt>
                <c:pt idx="504">
                  <c:v>530</c:v>
                </c:pt>
                <c:pt idx="505">
                  <c:v>530</c:v>
                </c:pt>
                <c:pt idx="506">
                  <c:v>530</c:v>
                </c:pt>
                <c:pt idx="507">
                  <c:v>530</c:v>
                </c:pt>
                <c:pt idx="508">
                  <c:v>530</c:v>
                </c:pt>
                <c:pt idx="509">
                  <c:v>530</c:v>
                </c:pt>
                <c:pt idx="510">
                  <c:v>530</c:v>
                </c:pt>
                <c:pt idx="511">
                  <c:v>530</c:v>
                </c:pt>
                <c:pt idx="512">
                  <c:v>530</c:v>
                </c:pt>
                <c:pt idx="513">
                  <c:v>530</c:v>
                </c:pt>
                <c:pt idx="514">
                  <c:v>530</c:v>
                </c:pt>
                <c:pt idx="515">
                  <c:v>530</c:v>
                </c:pt>
                <c:pt idx="516">
                  <c:v>530</c:v>
                </c:pt>
                <c:pt idx="517">
                  <c:v>530</c:v>
                </c:pt>
                <c:pt idx="518">
                  <c:v>530</c:v>
                </c:pt>
                <c:pt idx="519">
                  <c:v>530</c:v>
                </c:pt>
                <c:pt idx="520">
                  <c:v>530</c:v>
                </c:pt>
                <c:pt idx="521">
                  <c:v>530</c:v>
                </c:pt>
                <c:pt idx="522">
                  <c:v>530</c:v>
                </c:pt>
                <c:pt idx="523">
                  <c:v>530</c:v>
                </c:pt>
                <c:pt idx="524">
                  <c:v>530</c:v>
                </c:pt>
                <c:pt idx="525">
                  <c:v>530</c:v>
                </c:pt>
                <c:pt idx="526">
                  <c:v>534.1666666666672</c:v>
                </c:pt>
                <c:pt idx="527">
                  <c:v>540</c:v>
                </c:pt>
                <c:pt idx="528">
                  <c:v>540</c:v>
                </c:pt>
                <c:pt idx="529">
                  <c:v>540</c:v>
                </c:pt>
                <c:pt idx="530">
                  <c:v>534.58333333333326</c:v>
                </c:pt>
                <c:pt idx="531">
                  <c:v>531.6666666666672</c:v>
                </c:pt>
                <c:pt idx="532">
                  <c:v>530</c:v>
                </c:pt>
                <c:pt idx="533">
                  <c:v>530</c:v>
                </c:pt>
                <c:pt idx="534">
                  <c:v>529.58333333333326</c:v>
                </c:pt>
                <c:pt idx="535">
                  <c:v>530</c:v>
                </c:pt>
                <c:pt idx="536">
                  <c:v>522.91666666666629</c:v>
                </c:pt>
                <c:pt idx="537">
                  <c:v>522.08333333333326</c:v>
                </c:pt>
                <c:pt idx="538">
                  <c:v>530</c:v>
                </c:pt>
                <c:pt idx="539">
                  <c:v>524.16666666666629</c:v>
                </c:pt>
                <c:pt idx="540">
                  <c:v>523.75</c:v>
                </c:pt>
                <c:pt idx="541">
                  <c:v>521.66666666666595</c:v>
                </c:pt>
                <c:pt idx="542">
                  <c:v>516.25</c:v>
                </c:pt>
                <c:pt idx="543">
                  <c:v>515.83333333333303</c:v>
                </c:pt>
                <c:pt idx="544">
                  <c:v>530</c:v>
                </c:pt>
                <c:pt idx="545">
                  <c:v>527.08333333333326</c:v>
                </c:pt>
                <c:pt idx="546">
                  <c:v>527.08333333333326</c:v>
                </c:pt>
                <c:pt idx="547">
                  <c:v>530</c:v>
                </c:pt>
                <c:pt idx="548">
                  <c:v>530</c:v>
                </c:pt>
                <c:pt idx="549">
                  <c:v>525.41666666666595</c:v>
                </c:pt>
                <c:pt idx="550">
                  <c:v>529.58333333333326</c:v>
                </c:pt>
                <c:pt idx="551">
                  <c:v>530</c:v>
                </c:pt>
                <c:pt idx="552">
                  <c:v>524.58333333333326</c:v>
                </c:pt>
                <c:pt idx="553">
                  <c:v>520.83333333333303</c:v>
                </c:pt>
                <c:pt idx="554">
                  <c:v>524.58333333333326</c:v>
                </c:pt>
                <c:pt idx="555">
                  <c:v>530</c:v>
                </c:pt>
                <c:pt idx="556">
                  <c:v>523.75</c:v>
                </c:pt>
                <c:pt idx="557">
                  <c:v>520</c:v>
                </c:pt>
                <c:pt idx="558">
                  <c:v>517.91666666666629</c:v>
                </c:pt>
                <c:pt idx="559">
                  <c:v>524.58333333333326</c:v>
                </c:pt>
                <c:pt idx="560">
                  <c:v>529.1666666666672</c:v>
                </c:pt>
                <c:pt idx="561">
                  <c:v>527.5</c:v>
                </c:pt>
                <c:pt idx="562">
                  <c:v>530</c:v>
                </c:pt>
                <c:pt idx="563">
                  <c:v>530</c:v>
                </c:pt>
                <c:pt idx="564">
                  <c:v>527.5</c:v>
                </c:pt>
                <c:pt idx="565">
                  <c:v>505.55555555555486</c:v>
                </c:pt>
                <c:pt idx="566">
                  <c:v>522.91666666666629</c:v>
                </c:pt>
                <c:pt idx="567">
                  <c:v>515</c:v>
                </c:pt>
                <c:pt idx="568">
                  <c:v>506.25</c:v>
                </c:pt>
                <c:pt idx="569">
                  <c:v>514.16666666666595</c:v>
                </c:pt>
                <c:pt idx="570">
                  <c:v>520</c:v>
                </c:pt>
                <c:pt idx="571">
                  <c:v>516.25</c:v>
                </c:pt>
                <c:pt idx="572">
                  <c:v>512.08333333333326</c:v>
                </c:pt>
                <c:pt idx="573">
                  <c:v>505</c:v>
                </c:pt>
                <c:pt idx="574">
                  <c:v>509.16666666666612</c:v>
                </c:pt>
                <c:pt idx="575">
                  <c:v>489.583333333334</c:v>
                </c:pt>
                <c:pt idx="576">
                  <c:v>435</c:v>
                </c:pt>
                <c:pt idx="577">
                  <c:v>391.25</c:v>
                </c:pt>
                <c:pt idx="578">
                  <c:v>380.41666666666703</c:v>
                </c:pt>
                <c:pt idx="579">
                  <c:v>397.08333333333314</c:v>
                </c:pt>
                <c:pt idx="580">
                  <c:v>407.5</c:v>
                </c:pt>
                <c:pt idx="581">
                  <c:v>410.41666666666697</c:v>
                </c:pt>
                <c:pt idx="582">
                  <c:v>420</c:v>
                </c:pt>
                <c:pt idx="583">
                  <c:v>412.08333333333314</c:v>
                </c:pt>
                <c:pt idx="584">
                  <c:v>412.5</c:v>
                </c:pt>
                <c:pt idx="585">
                  <c:v>418.33333333333314</c:v>
                </c:pt>
                <c:pt idx="586">
                  <c:v>462.5</c:v>
                </c:pt>
                <c:pt idx="587">
                  <c:v>475.833333333334</c:v>
                </c:pt>
                <c:pt idx="588">
                  <c:v>444.58333333333297</c:v>
                </c:pt>
                <c:pt idx="589">
                  <c:v>424.16666666666708</c:v>
                </c:pt>
                <c:pt idx="590">
                  <c:v>409.58333333333314</c:v>
                </c:pt>
                <c:pt idx="591">
                  <c:v>410</c:v>
                </c:pt>
                <c:pt idx="592">
                  <c:v>410.83333333333297</c:v>
                </c:pt>
                <c:pt idx="593">
                  <c:v>417.5</c:v>
                </c:pt>
                <c:pt idx="594">
                  <c:v>420</c:v>
                </c:pt>
                <c:pt idx="595">
                  <c:v>415.83333333333297</c:v>
                </c:pt>
                <c:pt idx="596">
                  <c:v>407.91666666666697</c:v>
                </c:pt>
                <c:pt idx="597">
                  <c:v>399.16666666666708</c:v>
                </c:pt>
                <c:pt idx="598">
                  <c:v>390</c:v>
                </c:pt>
                <c:pt idx="599">
                  <c:v>390</c:v>
                </c:pt>
                <c:pt idx="600">
                  <c:v>390</c:v>
                </c:pt>
                <c:pt idx="601">
                  <c:v>366.66666666666606</c:v>
                </c:pt>
                <c:pt idx="602">
                  <c:v>402.08333333333314</c:v>
                </c:pt>
                <c:pt idx="603">
                  <c:v>410</c:v>
                </c:pt>
                <c:pt idx="604">
                  <c:v>424.58333333333297</c:v>
                </c:pt>
                <c:pt idx="605">
                  <c:v>461.66666666666612</c:v>
                </c:pt>
                <c:pt idx="606">
                  <c:v>465.83333333333297</c:v>
                </c:pt>
                <c:pt idx="607">
                  <c:v>460.83333333333297</c:v>
                </c:pt>
                <c:pt idx="608">
                  <c:v>452.08333333333314</c:v>
                </c:pt>
                <c:pt idx="609">
                  <c:v>445.83333333333314</c:v>
                </c:pt>
                <c:pt idx="610">
                  <c:v>447.91666666666703</c:v>
                </c:pt>
                <c:pt idx="611">
                  <c:v>467.08333333333314</c:v>
                </c:pt>
                <c:pt idx="612">
                  <c:v>500</c:v>
                </c:pt>
              </c:numCache>
            </c:numRef>
          </c:yVal>
        </c:ser>
        <c:ser>
          <c:idx val="3"/>
          <c:order val="4"/>
          <c:spPr>
            <a:ln w="25400">
              <a:solidFill>
                <a:srgbClr val="990000"/>
              </a:solidFill>
              <a:prstDash val="sysDash"/>
            </a:ln>
          </c:spPr>
          <c:marker>
            <c:symbol val="none"/>
          </c:marker>
          <c:xVal>
            <c:numRef>
              <c:f>'Flow-CT.dat'!$M$5:$M$745</c:f>
              <c:numCache>
                <c:formatCode>m/d/yy;@</c:formatCode>
                <c:ptCount val="741"/>
                <c:pt idx="0">
                  <c:v>40094</c:v>
                </c:pt>
                <c:pt idx="1">
                  <c:v>40095</c:v>
                </c:pt>
                <c:pt idx="2">
                  <c:v>40096</c:v>
                </c:pt>
                <c:pt idx="3">
                  <c:v>40097</c:v>
                </c:pt>
                <c:pt idx="4">
                  <c:v>40098</c:v>
                </c:pt>
                <c:pt idx="5">
                  <c:v>40099</c:v>
                </c:pt>
                <c:pt idx="6">
                  <c:v>40100</c:v>
                </c:pt>
                <c:pt idx="7">
                  <c:v>40101</c:v>
                </c:pt>
                <c:pt idx="8">
                  <c:v>40102</c:v>
                </c:pt>
                <c:pt idx="9">
                  <c:v>40103</c:v>
                </c:pt>
                <c:pt idx="10">
                  <c:v>40104</c:v>
                </c:pt>
                <c:pt idx="11">
                  <c:v>40105</c:v>
                </c:pt>
                <c:pt idx="12">
                  <c:v>40106</c:v>
                </c:pt>
                <c:pt idx="13">
                  <c:v>40107</c:v>
                </c:pt>
                <c:pt idx="14">
                  <c:v>40108</c:v>
                </c:pt>
                <c:pt idx="15">
                  <c:v>40109</c:v>
                </c:pt>
                <c:pt idx="16">
                  <c:v>40110</c:v>
                </c:pt>
                <c:pt idx="17">
                  <c:v>40111</c:v>
                </c:pt>
                <c:pt idx="18">
                  <c:v>40112</c:v>
                </c:pt>
                <c:pt idx="19">
                  <c:v>40113</c:v>
                </c:pt>
                <c:pt idx="20">
                  <c:v>40114</c:v>
                </c:pt>
                <c:pt idx="21">
                  <c:v>40115</c:v>
                </c:pt>
                <c:pt idx="22">
                  <c:v>40116</c:v>
                </c:pt>
                <c:pt idx="23">
                  <c:v>40117</c:v>
                </c:pt>
                <c:pt idx="24">
                  <c:v>40118</c:v>
                </c:pt>
                <c:pt idx="25">
                  <c:v>40119</c:v>
                </c:pt>
                <c:pt idx="26">
                  <c:v>40120</c:v>
                </c:pt>
                <c:pt idx="27">
                  <c:v>40121</c:v>
                </c:pt>
                <c:pt idx="28">
                  <c:v>40122</c:v>
                </c:pt>
                <c:pt idx="29">
                  <c:v>40123</c:v>
                </c:pt>
                <c:pt idx="30">
                  <c:v>40124</c:v>
                </c:pt>
                <c:pt idx="31">
                  <c:v>40125</c:v>
                </c:pt>
                <c:pt idx="32">
                  <c:v>40126</c:v>
                </c:pt>
                <c:pt idx="33">
                  <c:v>40127</c:v>
                </c:pt>
                <c:pt idx="34">
                  <c:v>40128</c:v>
                </c:pt>
                <c:pt idx="35">
                  <c:v>40129</c:v>
                </c:pt>
                <c:pt idx="36">
                  <c:v>40130</c:v>
                </c:pt>
                <c:pt idx="37">
                  <c:v>40131</c:v>
                </c:pt>
                <c:pt idx="38">
                  <c:v>40132</c:v>
                </c:pt>
                <c:pt idx="39">
                  <c:v>40133</c:v>
                </c:pt>
                <c:pt idx="40">
                  <c:v>40134</c:v>
                </c:pt>
                <c:pt idx="41">
                  <c:v>40135</c:v>
                </c:pt>
                <c:pt idx="42">
                  <c:v>40136</c:v>
                </c:pt>
                <c:pt idx="43">
                  <c:v>40137</c:v>
                </c:pt>
                <c:pt idx="44">
                  <c:v>40138</c:v>
                </c:pt>
                <c:pt idx="45">
                  <c:v>40139</c:v>
                </c:pt>
                <c:pt idx="46">
                  <c:v>40140</c:v>
                </c:pt>
                <c:pt idx="47">
                  <c:v>40141</c:v>
                </c:pt>
                <c:pt idx="48">
                  <c:v>40142</c:v>
                </c:pt>
                <c:pt idx="49">
                  <c:v>40143</c:v>
                </c:pt>
                <c:pt idx="50">
                  <c:v>40144</c:v>
                </c:pt>
                <c:pt idx="51">
                  <c:v>40145</c:v>
                </c:pt>
                <c:pt idx="52">
                  <c:v>40146</c:v>
                </c:pt>
                <c:pt idx="53">
                  <c:v>40147</c:v>
                </c:pt>
                <c:pt idx="54">
                  <c:v>40148</c:v>
                </c:pt>
                <c:pt idx="55">
                  <c:v>40149</c:v>
                </c:pt>
                <c:pt idx="56">
                  <c:v>40150</c:v>
                </c:pt>
                <c:pt idx="57">
                  <c:v>40151</c:v>
                </c:pt>
                <c:pt idx="58">
                  <c:v>40152</c:v>
                </c:pt>
                <c:pt idx="59">
                  <c:v>40153</c:v>
                </c:pt>
                <c:pt idx="60">
                  <c:v>40154</c:v>
                </c:pt>
                <c:pt idx="61">
                  <c:v>40155</c:v>
                </c:pt>
                <c:pt idx="62">
                  <c:v>40156</c:v>
                </c:pt>
                <c:pt idx="63">
                  <c:v>40157</c:v>
                </c:pt>
                <c:pt idx="64">
                  <c:v>40158</c:v>
                </c:pt>
                <c:pt idx="65">
                  <c:v>40159</c:v>
                </c:pt>
                <c:pt idx="66">
                  <c:v>40160</c:v>
                </c:pt>
                <c:pt idx="67">
                  <c:v>40161</c:v>
                </c:pt>
                <c:pt idx="68">
                  <c:v>40162</c:v>
                </c:pt>
                <c:pt idx="69">
                  <c:v>40163</c:v>
                </c:pt>
                <c:pt idx="70">
                  <c:v>40164</c:v>
                </c:pt>
                <c:pt idx="71">
                  <c:v>40165</c:v>
                </c:pt>
                <c:pt idx="72">
                  <c:v>40166</c:v>
                </c:pt>
                <c:pt idx="73">
                  <c:v>40167</c:v>
                </c:pt>
                <c:pt idx="74">
                  <c:v>40168</c:v>
                </c:pt>
                <c:pt idx="75">
                  <c:v>40169</c:v>
                </c:pt>
                <c:pt idx="76">
                  <c:v>40170</c:v>
                </c:pt>
                <c:pt idx="77">
                  <c:v>40171</c:v>
                </c:pt>
                <c:pt idx="78">
                  <c:v>40172</c:v>
                </c:pt>
                <c:pt idx="79">
                  <c:v>40173</c:v>
                </c:pt>
                <c:pt idx="80">
                  <c:v>40174</c:v>
                </c:pt>
                <c:pt idx="81">
                  <c:v>40175</c:v>
                </c:pt>
                <c:pt idx="82">
                  <c:v>40176</c:v>
                </c:pt>
                <c:pt idx="83">
                  <c:v>40177</c:v>
                </c:pt>
                <c:pt idx="84">
                  <c:v>40178</c:v>
                </c:pt>
                <c:pt idx="85">
                  <c:v>40179</c:v>
                </c:pt>
                <c:pt idx="86">
                  <c:v>40180</c:v>
                </c:pt>
                <c:pt idx="87">
                  <c:v>40181</c:v>
                </c:pt>
                <c:pt idx="88">
                  <c:v>40182</c:v>
                </c:pt>
                <c:pt idx="89">
                  <c:v>40183</c:v>
                </c:pt>
                <c:pt idx="90">
                  <c:v>40184</c:v>
                </c:pt>
                <c:pt idx="91">
                  <c:v>40185</c:v>
                </c:pt>
                <c:pt idx="92">
                  <c:v>40186</c:v>
                </c:pt>
                <c:pt idx="93">
                  <c:v>40187</c:v>
                </c:pt>
                <c:pt idx="94">
                  <c:v>40188</c:v>
                </c:pt>
                <c:pt idx="95">
                  <c:v>40189</c:v>
                </c:pt>
                <c:pt idx="96">
                  <c:v>40190</c:v>
                </c:pt>
                <c:pt idx="97">
                  <c:v>40191</c:v>
                </c:pt>
                <c:pt idx="98">
                  <c:v>40192</c:v>
                </c:pt>
                <c:pt idx="99">
                  <c:v>40193</c:v>
                </c:pt>
                <c:pt idx="100">
                  <c:v>40194</c:v>
                </c:pt>
                <c:pt idx="101">
                  <c:v>40195</c:v>
                </c:pt>
                <c:pt idx="102">
                  <c:v>40196</c:v>
                </c:pt>
                <c:pt idx="103">
                  <c:v>40197</c:v>
                </c:pt>
                <c:pt idx="104">
                  <c:v>40198</c:v>
                </c:pt>
                <c:pt idx="105">
                  <c:v>40199</c:v>
                </c:pt>
                <c:pt idx="106">
                  <c:v>40200</c:v>
                </c:pt>
                <c:pt idx="107">
                  <c:v>40201</c:v>
                </c:pt>
                <c:pt idx="108">
                  <c:v>40202</c:v>
                </c:pt>
                <c:pt idx="109">
                  <c:v>40203</c:v>
                </c:pt>
                <c:pt idx="110">
                  <c:v>40204</c:v>
                </c:pt>
                <c:pt idx="111">
                  <c:v>40205</c:v>
                </c:pt>
                <c:pt idx="112">
                  <c:v>40206</c:v>
                </c:pt>
                <c:pt idx="113">
                  <c:v>40207</c:v>
                </c:pt>
                <c:pt idx="114">
                  <c:v>40208</c:v>
                </c:pt>
                <c:pt idx="115">
                  <c:v>40209</c:v>
                </c:pt>
                <c:pt idx="116">
                  <c:v>40210</c:v>
                </c:pt>
                <c:pt idx="117">
                  <c:v>40211</c:v>
                </c:pt>
                <c:pt idx="118">
                  <c:v>40212</c:v>
                </c:pt>
                <c:pt idx="119">
                  <c:v>40213</c:v>
                </c:pt>
                <c:pt idx="120">
                  <c:v>40214</c:v>
                </c:pt>
                <c:pt idx="121">
                  <c:v>40215</c:v>
                </c:pt>
                <c:pt idx="122">
                  <c:v>40216</c:v>
                </c:pt>
                <c:pt idx="123">
                  <c:v>40217</c:v>
                </c:pt>
                <c:pt idx="124">
                  <c:v>40218</c:v>
                </c:pt>
                <c:pt idx="125">
                  <c:v>40219</c:v>
                </c:pt>
                <c:pt idx="126">
                  <c:v>40220</c:v>
                </c:pt>
                <c:pt idx="127">
                  <c:v>40221</c:v>
                </c:pt>
                <c:pt idx="128">
                  <c:v>40222</c:v>
                </c:pt>
                <c:pt idx="129">
                  <c:v>40223</c:v>
                </c:pt>
                <c:pt idx="130">
                  <c:v>40224</c:v>
                </c:pt>
                <c:pt idx="131">
                  <c:v>40225</c:v>
                </c:pt>
                <c:pt idx="132">
                  <c:v>40226</c:v>
                </c:pt>
                <c:pt idx="133">
                  <c:v>40227</c:v>
                </c:pt>
                <c:pt idx="134">
                  <c:v>40228</c:v>
                </c:pt>
                <c:pt idx="135">
                  <c:v>40229</c:v>
                </c:pt>
                <c:pt idx="136">
                  <c:v>40230</c:v>
                </c:pt>
                <c:pt idx="137">
                  <c:v>40231</c:v>
                </c:pt>
                <c:pt idx="138">
                  <c:v>40232</c:v>
                </c:pt>
                <c:pt idx="139">
                  <c:v>40233</c:v>
                </c:pt>
                <c:pt idx="140">
                  <c:v>40234</c:v>
                </c:pt>
                <c:pt idx="141">
                  <c:v>40235</c:v>
                </c:pt>
                <c:pt idx="142">
                  <c:v>40236</c:v>
                </c:pt>
                <c:pt idx="143">
                  <c:v>40237</c:v>
                </c:pt>
                <c:pt idx="144">
                  <c:v>40238</c:v>
                </c:pt>
                <c:pt idx="145">
                  <c:v>40239</c:v>
                </c:pt>
                <c:pt idx="146">
                  <c:v>40240</c:v>
                </c:pt>
                <c:pt idx="147">
                  <c:v>40241</c:v>
                </c:pt>
                <c:pt idx="148">
                  <c:v>40242</c:v>
                </c:pt>
                <c:pt idx="149">
                  <c:v>40243</c:v>
                </c:pt>
                <c:pt idx="150">
                  <c:v>40244</c:v>
                </c:pt>
                <c:pt idx="151">
                  <c:v>40245</c:v>
                </c:pt>
                <c:pt idx="152">
                  <c:v>40246</c:v>
                </c:pt>
                <c:pt idx="153">
                  <c:v>40247</c:v>
                </c:pt>
                <c:pt idx="154">
                  <c:v>40248</c:v>
                </c:pt>
                <c:pt idx="155">
                  <c:v>40249</c:v>
                </c:pt>
                <c:pt idx="156">
                  <c:v>40250</c:v>
                </c:pt>
                <c:pt idx="157">
                  <c:v>40251</c:v>
                </c:pt>
                <c:pt idx="158">
                  <c:v>40252</c:v>
                </c:pt>
                <c:pt idx="159">
                  <c:v>40253</c:v>
                </c:pt>
                <c:pt idx="160">
                  <c:v>40254</c:v>
                </c:pt>
                <c:pt idx="161">
                  <c:v>40255</c:v>
                </c:pt>
                <c:pt idx="162">
                  <c:v>40256</c:v>
                </c:pt>
                <c:pt idx="163">
                  <c:v>40257</c:v>
                </c:pt>
                <c:pt idx="164">
                  <c:v>40258</c:v>
                </c:pt>
                <c:pt idx="165">
                  <c:v>40259</c:v>
                </c:pt>
                <c:pt idx="166">
                  <c:v>40260</c:v>
                </c:pt>
                <c:pt idx="167">
                  <c:v>40261</c:v>
                </c:pt>
                <c:pt idx="168">
                  <c:v>40262</c:v>
                </c:pt>
                <c:pt idx="169">
                  <c:v>40263</c:v>
                </c:pt>
                <c:pt idx="170">
                  <c:v>40264</c:v>
                </c:pt>
                <c:pt idx="171">
                  <c:v>40265</c:v>
                </c:pt>
                <c:pt idx="172">
                  <c:v>40266</c:v>
                </c:pt>
                <c:pt idx="173">
                  <c:v>40267</c:v>
                </c:pt>
                <c:pt idx="174">
                  <c:v>40268</c:v>
                </c:pt>
                <c:pt idx="175">
                  <c:v>40269</c:v>
                </c:pt>
                <c:pt idx="176">
                  <c:v>40270</c:v>
                </c:pt>
                <c:pt idx="177">
                  <c:v>40271</c:v>
                </c:pt>
                <c:pt idx="178">
                  <c:v>40272</c:v>
                </c:pt>
                <c:pt idx="179">
                  <c:v>40273</c:v>
                </c:pt>
                <c:pt idx="180">
                  <c:v>40274</c:v>
                </c:pt>
                <c:pt idx="181">
                  <c:v>40275</c:v>
                </c:pt>
                <c:pt idx="182">
                  <c:v>40276</c:v>
                </c:pt>
                <c:pt idx="183">
                  <c:v>40277</c:v>
                </c:pt>
                <c:pt idx="184">
                  <c:v>40278</c:v>
                </c:pt>
                <c:pt idx="185">
                  <c:v>40279</c:v>
                </c:pt>
                <c:pt idx="186">
                  <c:v>40280</c:v>
                </c:pt>
                <c:pt idx="187">
                  <c:v>40281</c:v>
                </c:pt>
                <c:pt idx="188">
                  <c:v>40282</c:v>
                </c:pt>
                <c:pt idx="189">
                  <c:v>40283</c:v>
                </c:pt>
                <c:pt idx="190">
                  <c:v>40284</c:v>
                </c:pt>
                <c:pt idx="191">
                  <c:v>40285</c:v>
                </c:pt>
                <c:pt idx="192">
                  <c:v>40286</c:v>
                </c:pt>
                <c:pt idx="193">
                  <c:v>40287</c:v>
                </c:pt>
                <c:pt idx="194">
                  <c:v>40288</c:v>
                </c:pt>
                <c:pt idx="195">
                  <c:v>40289</c:v>
                </c:pt>
                <c:pt idx="196">
                  <c:v>40290</c:v>
                </c:pt>
                <c:pt idx="197">
                  <c:v>40291</c:v>
                </c:pt>
                <c:pt idx="198">
                  <c:v>40292</c:v>
                </c:pt>
                <c:pt idx="199">
                  <c:v>40293</c:v>
                </c:pt>
                <c:pt idx="200">
                  <c:v>40294</c:v>
                </c:pt>
                <c:pt idx="201">
                  <c:v>40295</c:v>
                </c:pt>
                <c:pt idx="202">
                  <c:v>40296</c:v>
                </c:pt>
                <c:pt idx="203">
                  <c:v>40297</c:v>
                </c:pt>
                <c:pt idx="204">
                  <c:v>40298</c:v>
                </c:pt>
                <c:pt idx="205">
                  <c:v>40299</c:v>
                </c:pt>
                <c:pt idx="206">
                  <c:v>40300</c:v>
                </c:pt>
                <c:pt idx="207">
                  <c:v>40301</c:v>
                </c:pt>
                <c:pt idx="208">
                  <c:v>40302</c:v>
                </c:pt>
                <c:pt idx="209">
                  <c:v>40303</c:v>
                </c:pt>
                <c:pt idx="210">
                  <c:v>40304</c:v>
                </c:pt>
                <c:pt idx="211">
                  <c:v>40305</c:v>
                </c:pt>
                <c:pt idx="212">
                  <c:v>40306</c:v>
                </c:pt>
                <c:pt idx="213">
                  <c:v>40307</c:v>
                </c:pt>
                <c:pt idx="214">
                  <c:v>40308</c:v>
                </c:pt>
                <c:pt idx="215">
                  <c:v>40309</c:v>
                </c:pt>
                <c:pt idx="216">
                  <c:v>40310</c:v>
                </c:pt>
                <c:pt idx="217">
                  <c:v>40311</c:v>
                </c:pt>
                <c:pt idx="218">
                  <c:v>40312</c:v>
                </c:pt>
                <c:pt idx="219">
                  <c:v>40313</c:v>
                </c:pt>
                <c:pt idx="220">
                  <c:v>40314</c:v>
                </c:pt>
                <c:pt idx="221">
                  <c:v>40315</c:v>
                </c:pt>
                <c:pt idx="222">
                  <c:v>40316</c:v>
                </c:pt>
                <c:pt idx="223">
                  <c:v>40317</c:v>
                </c:pt>
                <c:pt idx="224">
                  <c:v>40318</c:v>
                </c:pt>
                <c:pt idx="225">
                  <c:v>40319</c:v>
                </c:pt>
                <c:pt idx="226">
                  <c:v>40320</c:v>
                </c:pt>
                <c:pt idx="227">
                  <c:v>40321</c:v>
                </c:pt>
                <c:pt idx="228">
                  <c:v>40322</c:v>
                </c:pt>
                <c:pt idx="229">
                  <c:v>40323</c:v>
                </c:pt>
                <c:pt idx="230">
                  <c:v>40324</c:v>
                </c:pt>
                <c:pt idx="231">
                  <c:v>40325</c:v>
                </c:pt>
                <c:pt idx="232">
                  <c:v>40326</c:v>
                </c:pt>
                <c:pt idx="233">
                  <c:v>40327</c:v>
                </c:pt>
                <c:pt idx="234">
                  <c:v>40328</c:v>
                </c:pt>
                <c:pt idx="235">
                  <c:v>40329</c:v>
                </c:pt>
                <c:pt idx="236">
                  <c:v>40330</c:v>
                </c:pt>
                <c:pt idx="237">
                  <c:v>40331</c:v>
                </c:pt>
                <c:pt idx="238">
                  <c:v>40332</c:v>
                </c:pt>
                <c:pt idx="239">
                  <c:v>40333</c:v>
                </c:pt>
                <c:pt idx="240">
                  <c:v>40334</c:v>
                </c:pt>
                <c:pt idx="241">
                  <c:v>40335</c:v>
                </c:pt>
                <c:pt idx="242">
                  <c:v>40336</c:v>
                </c:pt>
                <c:pt idx="243">
                  <c:v>40337</c:v>
                </c:pt>
                <c:pt idx="244">
                  <c:v>40338</c:v>
                </c:pt>
                <c:pt idx="245">
                  <c:v>40339</c:v>
                </c:pt>
                <c:pt idx="246">
                  <c:v>40340</c:v>
                </c:pt>
                <c:pt idx="247">
                  <c:v>40341</c:v>
                </c:pt>
                <c:pt idx="248">
                  <c:v>40342</c:v>
                </c:pt>
                <c:pt idx="249">
                  <c:v>40343</c:v>
                </c:pt>
                <c:pt idx="250">
                  <c:v>40344</c:v>
                </c:pt>
                <c:pt idx="251">
                  <c:v>40345</c:v>
                </c:pt>
                <c:pt idx="252">
                  <c:v>40346</c:v>
                </c:pt>
                <c:pt idx="253">
                  <c:v>40347</c:v>
                </c:pt>
                <c:pt idx="254">
                  <c:v>40348</c:v>
                </c:pt>
                <c:pt idx="255">
                  <c:v>40349</c:v>
                </c:pt>
                <c:pt idx="256">
                  <c:v>40350</c:v>
                </c:pt>
                <c:pt idx="257">
                  <c:v>40351</c:v>
                </c:pt>
                <c:pt idx="258">
                  <c:v>40352</c:v>
                </c:pt>
                <c:pt idx="259">
                  <c:v>40353</c:v>
                </c:pt>
                <c:pt idx="260">
                  <c:v>40354</c:v>
                </c:pt>
                <c:pt idx="261">
                  <c:v>40355</c:v>
                </c:pt>
                <c:pt idx="262">
                  <c:v>40356</c:v>
                </c:pt>
                <c:pt idx="263">
                  <c:v>40357</c:v>
                </c:pt>
                <c:pt idx="264">
                  <c:v>40358</c:v>
                </c:pt>
                <c:pt idx="265">
                  <c:v>40359</c:v>
                </c:pt>
                <c:pt idx="266">
                  <c:v>40360</c:v>
                </c:pt>
                <c:pt idx="267">
                  <c:v>40361</c:v>
                </c:pt>
                <c:pt idx="268">
                  <c:v>40362</c:v>
                </c:pt>
                <c:pt idx="269">
                  <c:v>40363</c:v>
                </c:pt>
                <c:pt idx="270">
                  <c:v>40364</c:v>
                </c:pt>
                <c:pt idx="271">
                  <c:v>40365</c:v>
                </c:pt>
                <c:pt idx="272">
                  <c:v>40366</c:v>
                </c:pt>
                <c:pt idx="273">
                  <c:v>40367</c:v>
                </c:pt>
                <c:pt idx="274">
                  <c:v>40368</c:v>
                </c:pt>
                <c:pt idx="275">
                  <c:v>40369</c:v>
                </c:pt>
                <c:pt idx="276">
                  <c:v>40370</c:v>
                </c:pt>
                <c:pt idx="277">
                  <c:v>40371</c:v>
                </c:pt>
                <c:pt idx="278">
                  <c:v>40372</c:v>
                </c:pt>
                <c:pt idx="279">
                  <c:v>40373</c:v>
                </c:pt>
                <c:pt idx="280">
                  <c:v>40374</c:v>
                </c:pt>
                <c:pt idx="281">
                  <c:v>40375</c:v>
                </c:pt>
                <c:pt idx="282">
                  <c:v>40376</c:v>
                </c:pt>
                <c:pt idx="283">
                  <c:v>40377</c:v>
                </c:pt>
                <c:pt idx="284">
                  <c:v>40378</c:v>
                </c:pt>
                <c:pt idx="285">
                  <c:v>40379</c:v>
                </c:pt>
                <c:pt idx="286">
                  <c:v>40380</c:v>
                </c:pt>
                <c:pt idx="287">
                  <c:v>40381</c:v>
                </c:pt>
                <c:pt idx="288">
                  <c:v>40382</c:v>
                </c:pt>
                <c:pt idx="289">
                  <c:v>40383</c:v>
                </c:pt>
                <c:pt idx="290">
                  <c:v>40384</c:v>
                </c:pt>
                <c:pt idx="291">
                  <c:v>40385</c:v>
                </c:pt>
                <c:pt idx="292">
                  <c:v>40386</c:v>
                </c:pt>
                <c:pt idx="293">
                  <c:v>40387</c:v>
                </c:pt>
                <c:pt idx="294">
                  <c:v>40388</c:v>
                </c:pt>
                <c:pt idx="295">
                  <c:v>40389</c:v>
                </c:pt>
                <c:pt idx="296">
                  <c:v>40390</c:v>
                </c:pt>
                <c:pt idx="297">
                  <c:v>40391</c:v>
                </c:pt>
                <c:pt idx="298">
                  <c:v>40392</c:v>
                </c:pt>
                <c:pt idx="299">
                  <c:v>40393</c:v>
                </c:pt>
                <c:pt idx="300">
                  <c:v>40394</c:v>
                </c:pt>
                <c:pt idx="301">
                  <c:v>40395</c:v>
                </c:pt>
                <c:pt idx="302">
                  <c:v>40396</c:v>
                </c:pt>
                <c:pt idx="303">
                  <c:v>40397</c:v>
                </c:pt>
                <c:pt idx="304">
                  <c:v>40398</c:v>
                </c:pt>
                <c:pt idx="305">
                  <c:v>40399</c:v>
                </c:pt>
                <c:pt idx="306">
                  <c:v>40400</c:v>
                </c:pt>
                <c:pt idx="307">
                  <c:v>40401</c:v>
                </c:pt>
                <c:pt idx="308">
                  <c:v>40402</c:v>
                </c:pt>
                <c:pt idx="309">
                  <c:v>40403</c:v>
                </c:pt>
                <c:pt idx="310">
                  <c:v>40404</c:v>
                </c:pt>
                <c:pt idx="311">
                  <c:v>40405</c:v>
                </c:pt>
                <c:pt idx="312">
                  <c:v>40406</c:v>
                </c:pt>
                <c:pt idx="313">
                  <c:v>40407</c:v>
                </c:pt>
                <c:pt idx="314">
                  <c:v>40408</c:v>
                </c:pt>
                <c:pt idx="315">
                  <c:v>40409</c:v>
                </c:pt>
                <c:pt idx="316">
                  <c:v>40410</c:v>
                </c:pt>
                <c:pt idx="317">
                  <c:v>40411</c:v>
                </c:pt>
                <c:pt idx="318">
                  <c:v>40412</c:v>
                </c:pt>
                <c:pt idx="319">
                  <c:v>40413</c:v>
                </c:pt>
                <c:pt idx="320">
                  <c:v>40414</c:v>
                </c:pt>
                <c:pt idx="321">
                  <c:v>40415</c:v>
                </c:pt>
                <c:pt idx="322">
                  <c:v>40416</c:v>
                </c:pt>
                <c:pt idx="323">
                  <c:v>40417</c:v>
                </c:pt>
                <c:pt idx="324">
                  <c:v>40418</c:v>
                </c:pt>
                <c:pt idx="325">
                  <c:v>40419</c:v>
                </c:pt>
                <c:pt idx="326">
                  <c:v>40420</c:v>
                </c:pt>
                <c:pt idx="327">
                  <c:v>40421</c:v>
                </c:pt>
                <c:pt idx="328">
                  <c:v>40422</c:v>
                </c:pt>
                <c:pt idx="329">
                  <c:v>40423</c:v>
                </c:pt>
                <c:pt idx="330">
                  <c:v>40424</c:v>
                </c:pt>
                <c:pt idx="331">
                  <c:v>40425</c:v>
                </c:pt>
                <c:pt idx="332">
                  <c:v>40426</c:v>
                </c:pt>
                <c:pt idx="333">
                  <c:v>40427</c:v>
                </c:pt>
                <c:pt idx="334">
                  <c:v>40428</c:v>
                </c:pt>
                <c:pt idx="335">
                  <c:v>40429</c:v>
                </c:pt>
                <c:pt idx="336">
                  <c:v>40430</c:v>
                </c:pt>
                <c:pt idx="337">
                  <c:v>40431</c:v>
                </c:pt>
                <c:pt idx="338">
                  <c:v>40432</c:v>
                </c:pt>
                <c:pt idx="339">
                  <c:v>40433</c:v>
                </c:pt>
                <c:pt idx="340">
                  <c:v>40434</c:v>
                </c:pt>
                <c:pt idx="341">
                  <c:v>40435</c:v>
                </c:pt>
                <c:pt idx="342">
                  <c:v>40436</c:v>
                </c:pt>
                <c:pt idx="343">
                  <c:v>40437</c:v>
                </c:pt>
                <c:pt idx="344">
                  <c:v>40438</c:v>
                </c:pt>
                <c:pt idx="345">
                  <c:v>40439</c:v>
                </c:pt>
                <c:pt idx="346">
                  <c:v>40440</c:v>
                </c:pt>
                <c:pt idx="347">
                  <c:v>40441</c:v>
                </c:pt>
                <c:pt idx="348">
                  <c:v>40442</c:v>
                </c:pt>
                <c:pt idx="349">
                  <c:v>40443</c:v>
                </c:pt>
                <c:pt idx="350">
                  <c:v>40444</c:v>
                </c:pt>
                <c:pt idx="351">
                  <c:v>40445</c:v>
                </c:pt>
                <c:pt idx="352">
                  <c:v>40446</c:v>
                </c:pt>
                <c:pt idx="353">
                  <c:v>40447</c:v>
                </c:pt>
                <c:pt idx="354">
                  <c:v>40448</c:v>
                </c:pt>
                <c:pt idx="355">
                  <c:v>40449</c:v>
                </c:pt>
                <c:pt idx="356">
                  <c:v>40450</c:v>
                </c:pt>
                <c:pt idx="357">
                  <c:v>40451</c:v>
                </c:pt>
                <c:pt idx="358">
                  <c:v>40452</c:v>
                </c:pt>
                <c:pt idx="359">
                  <c:v>40453</c:v>
                </c:pt>
                <c:pt idx="360">
                  <c:v>40454</c:v>
                </c:pt>
                <c:pt idx="361">
                  <c:v>40455</c:v>
                </c:pt>
                <c:pt idx="362">
                  <c:v>40456</c:v>
                </c:pt>
                <c:pt idx="363">
                  <c:v>40457</c:v>
                </c:pt>
                <c:pt idx="364">
                  <c:v>40458</c:v>
                </c:pt>
                <c:pt idx="365">
                  <c:v>40459</c:v>
                </c:pt>
                <c:pt idx="366">
                  <c:v>40460</c:v>
                </c:pt>
                <c:pt idx="367">
                  <c:v>40461</c:v>
                </c:pt>
                <c:pt idx="368">
                  <c:v>40462</c:v>
                </c:pt>
                <c:pt idx="369">
                  <c:v>40463</c:v>
                </c:pt>
                <c:pt idx="370">
                  <c:v>40464</c:v>
                </c:pt>
                <c:pt idx="371">
                  <c:v>40465</c:v>
                </c:pt>
                <c:pt idx="372">
                  <c:v>40466</c:v>
                </c:pt>
                <c:pt idx="373">
                  <c:v>40467</c:v>
                </c:pt>
                <c:pt idx="374">
                  <c:v>40468</c:v>
                </c:pt>
                <c:pt idx="375">
                  <c:v>40469</c:v>
                </c:pt>
                <c:pt idx="376">
                  <c:v>40470</c:v>
                </c:pt>
                <c:pt idx="377">
                  <c:v>40471</c:v>
                </c:pt>
                <c:pt idx="378">
                  <c:v>40472</c:v>
                </c:pt>
                <c:pt idx="379">
                  <c:v>40473</c:v>
                </c:pt>
                <c:pt idx="380">
                  <c:v>40474</c:v>
                </c:pt>
                <c:pt idx="381">
                  <c:v>40475</c:v>
                </c:pt>
                <c:pt idx="382">
                  <c:v>40476</c:v>
                </c:pt>
                <c:pt idx="383">
                  <c:v>40477</c:v>
                </c:pt>
                <c:pt idx="384">
                  <c:v>40478</c:v>
                </c:pt>
                <c:pt idx="385">
                  <c:v>40479</c:v>
                </c:pt>
                <c:pt idx="386">
                  <c:v>40480</c:v>
                </c:pt>
                <c:pt idx="387">
                  <c:v>40481</c:v>
                </c:pt>
                <c:pt idx="388">
                  <c:v>40482</c:v>
                </c:pt>
                <c:pt idx="389">
                  <c:v>40483</c:v>
                </c:pt>
                <c:pt idx="390">
                  <c:v>40484</c:v>
                </c:pt>
                <c:pt idx="391">
                  <c:v>40485</c:v>
                </c:pt>
                <c:pt idx="392">
                  <c:v>40486</c:v>
                </c:pt>
                <c:pt idx="393">
                  <c:v>40487</c:v>
                </c:pt>
                <c:pt idx="394">
                  <c:v>40488</c:v>
                </c:pt>
                <c:pt idx="395">
                  <c:v>40489</c:v>
                </c:pt>
                <c:pt idx="396">
                  <c:v>40490</c:v>
                </c:pt>
                <c:pt idx="397">
                  <c:v>40491</c:v>
                </c:pt>
                <c:pt idx="398">
                  <c:v>40492</c:v>
                </c:pt>
                <c:pt idx="399">
                  <c:v>40493</c:v>
                </c:pt>
                <c:pt idx="400">
                  <c:v>40494</c:v>
                </c:pt>
                <c:pt idx="401">
                  <c:v>40495</c:v>
                </c:pt>
                <c:pt idx="402">
                  <c:v>40496</c:v>
                </c:pt>
                <c:pt idx="403">
                  <c:v>40497</c:v>
                </c:pt>
                <c:pt idx="404">
                  <c:v>40498</c:v>
                </c:pt>
                <c:pt idx="405">
                  <c:v>40499</c:v>
                </c:pt>
                <c:pt idx="406">
                  <c:v>40500</c:v>
                </c:pt>
                <c:pt idx="407">
                  <c:v>40501</c:v>
                </c:pt>
                <c:pt idx="408">
                  <c:v>40502</c:v>
                </c:pt>
                <c:pt idx="409">
                  <c:v>40503</c:v>
                </c:pt>
                <c:pt idx="410">
                  <c:v>40504</c:v>
                </c:pt>
                <c:pt idx="411">
                  <c:v>40505</c:v>
                </c:pt>
                <c:pt idx="412">
                  <c:v>40506</c:v>
                </c:pt>
                <c:pt idx="413">
                  <c:v>40507</c:v>
                </c:pt>
                <c:pt idx="414">
                  <c:v>40508</c:v>
                </c:pt>
                <c:pt idx="415">
                  <c:v>40509</c:v>
                </c:pt>
                <c:pt idx="416">
                  <c:v>40510</c:v>
                </c:pt>
                <c:pt idx="417">
                  <c:v>40511</c:v>
                </c:pt>
                <c:pt idx="418">
                  <c:v>40512</c:v>
                </c:pt>
                <c:pt idx="419">
                  <c:v>40513</c:v>
                </c:pt>
                <c:pt idx="420">
                  <c:v>40514</c:v>
                </c:pt>
                <c:pt idx="421">
                  <c:v>40515</c:v>
                </c:pt>
                <c:pt idx="422">
                  <c:v>40516</c:v>
                </c:pt>
                <c:pt idx="423">
                  <c:v>40517</c:v>
                </c:pt>
                <c:pt idx="424">
                  <c:v>40518</c:v>
                </c:pt>
                <c:pt idx="425">
                  <c:v>40519</c:v>
                </c:pt>
                <c:pt idx="426">
                  <c:v>40520</c:v>
                </c:pt>
                <c:pt idx="427" formatCode="m/d/yyyy">
                  <c:v>40521</c:v>
                </c:pt>
                <c:pt idx="428" formatCode="m/d/yyyy">
                  <c:v>40522</c:v>
                </c:pt>
                <c:pt idx="429" formatCode="m/d/yyyy">
                  <c:v>40523</c:v>
                </c:pt>
                <c:pt idx="430" formatCode="m/d/yyyy">
                  <c:v>40524</c:v>
                </c:pt>
                <c:pt idx="431" formatCode="m/d/yyyy">
                  <c:v>40525</c:v>
                </c:pt>
                <c:pt idx="432" formatCode="m/d/yyyy">
                  <c:v>40526</c:v>
                </c:pt>
                <c:pt idx="433" formatCode="m/d/yyyy">
                  <c:v>40527</c:v>
                </c:pt>
                <c:pt idx="434" formatCode="m/d/yyyy">
                  <c:v>40528</c:v>
                </c:pt>
                <c:pt idx="435" formatCode="m/d/yyyy">
                  <c:v>40529</c:v>
                </c:pt>
                <c:pt idx="436" formatCode="m/d/yyyy">
                  <c:v>40530</c:v>
                </c:pt>
                <c:pt idx="437" formatCode="m/d/yyyy">
                  <c:v>40531</c:v>
                </c:pt>
                <c:pt idx="438" formatCode="m/d/yyyy">
                  <c:v>40532</c:v>
                </c:pt>
                <c:pt idx="439" formatCode="m/d/yyyy">
                  <c:v>40533</c:v>
                </c:pt>
                <c:pt idx="440" formatCode="m/d/yyyy">
                  <c:v>40534</c:v>
                </c:pt>
                <c:pt idx="441" formatCode="m/d/yyyy">
                  <c:v>40535</c:v>
                </c:pt>
                <c:pt idx="442" formatCode="m/d/yyyy">
                  <c:v>40536</c:v>
                </c:pt>
                <c:pt idx="443" formatCode="m/d/yyyy">
                  <c:v>40537</c:v>
                </c:pt>
                <c:pt idx="444" formatCode="m/d/yyyy">
                  <c:v>40538</c:v>
                </c:pt>
                <c:pt idx="445" formatCode="m/d/yyyy">
                  <c:v>40539</c:v>
                </c:pt>
                <c:pt idx="446" formatCode="m/d/yyyy">
                  <c:v>40540</c:v>
                </c:pt>
                <c:pt idx="447" formatCode="m/d/yyyy">
                  <c:v>40541</c:v>
                </c:pt>
                <c:pt idx="448" formatCode="m/d/yyyy">
                  <c:v>40542</c:v>
                </c:pt>
                <c:pt idx="449" formatCode="m/d/yyyy">
                  <c:v>40543</c:v>
                </c:pt>
                <c:pt idx="450" formatCode="m/d/yyyy">
                  <c:v>40544</c:v>
                </c:pt>
                <c:pt idx="451" formatCode="m/d/yyyy">
                  <c:v>40545</c:v>
                </c:pt>
                <c:pt idx="452" formatCode="m/d/yyyy">
                  <c:v>40546</c:v>
                </c:pt>
                <c:pt idx="453" formatCode="m/d/yyyy">
                  <c:v>40547</c:v>
                </c:pt>
                <c:pt idx="454" formatCode="m/d/yyyy">
                  <c:v>40548</c:v>
                </c:pt>
                <c:pt idx="455" formatCode="m/d/yyyy">
                  <c:v>40549</c:v>
                </c:pt>
                <c:pt idx="456" formatCode="m/d/yyyy">
                  <c:v>40550</c:v>
                </c:pt>
                <c:pt idx="457" formatCode="m/d/yyyy">
                  <c:v>40551</c:v>
                </c:pt>
                <c:pt idx="458" formatCode="m/d/yyyy">
                  <c:v>40552</c:v>
                </c:pt>
                <c:pt idx="459" formatCode="m/d/yyyy">
                  <c:v>40553</c:v>
                </c:pt>
                <c:pt idx="460" formatCode="m/d/yyyy">
                  <c:v>40554</c:v>
                </c:pt>
                <c:pt idx="461" formatCode="m/d/yyyy">
                  <c:v>40555</c:v>
                </c:pt>
                <c:pt idx="462" formatCode="m/d/yyyy">
                  <c:v>40556</c:v>
                </c:pt>
                <c:pt idx="463" formatCode="m/d/yyyy">
                  <c:v>40557</c:v>
                </c:pt>
                <c:pt idx="464" formatCode="m/d/yyyy">
                  <c:v>40558</c:v>
                </c:pt>
                <c:pt idx="465" formatCode="m/d/yyyy">
                  <c:v>40559</c:v>
                </c:pt>
                <c:pt idx="466" formatCode="m/d/yyyy">
                  <c:v>40560</c:v>
                </c:pt>
                <c:pt idx="467" formatCode="m/d/yyyy">
                  <c:v>40561</c:v>
                </c:pt>
                <c:pt idx="468" formatCode="m/d/yyyy">
                  <c:v>40562</c:v>
                </c:pt>
                <c:pt idx="469" formatCode="m/d/yyyy">
                  <c:v>40563</c:v>
                </c:pt>
                <c:pt idx="470" formatCode="m/d/yyyy">
                  <c:v>40564</c:v>
                </c:pt>
                <c:pt idx="471" formatCode="m/d/yyyy">
                  <c:v>40565</c:v>
                </c:pt>
                <c:pt idx="472" formatCode="m/d/yyyy">
                  <c:v>40566</c:v>
                </c:pt>
                <c:pt idx="473" formatCode="m/d/yyyy">
                  <c:v>40567</c:v>
                </c:pt>
                <c:pt idx="474" formatCode="m/d/yyyy">
                  <c:v>40568</c:v>
                </c:pt>
                <c:pt idx="475" formatCode="m/d/yyyy">
                  <c:v>40569</c:v>
                </c:pt>
                <c:pt idx="476" formatCode="m/d/yyyy">
                  <c:v>40570</c:v>
                </c:pt>
                <c:pt idx="477" formatCode="m/d/yyyy">
                  <c:v>40571</c:v>
                </c:pt>
                <c:pt idx="478" formatCode="m/d/yyyy">
                  <c:v>40572</c:v>
                </c:pt>
                <c:pt idx="479" formatCode="m/d/yyyy">
                  <c:v>40573</c:v>
                </c:pt>
                <c:pt idx="480" formatCode="m/d/yyyy">
                  <c:v>40574</c:v>
                </c:pt>
                <c:pt idx="481" formatCode="m/d/yyyy">
                  <c:v>40575</c:v>
                </c:pt>
                <c:pt idx="482" formatCode="m/d/yyyy">
                  <c:v>40576</c:v>
                </c:pt>
                <c:pt idx="483" formatCode="m/d/yyyy">
                  <c:v>40577</c:v>
                </c:pt>
                <c:pt idx="484" formatCode="m/d/yyyy">
                  <c:v>40578</c:v>
                </c:pt>
                <c:pt idx="485" formatCode="m/d/yyyy">
                  <c:v>40579</c:v>
                </c:pt>
                <c:pt idx="486" formatCode="m/d/yyyy">
                  <c:v>40580</c:v>
                </c:pt>
                <c:pt idx="487" formatCode="m/d/yyyy">
                  <c:v>40581</c:v>
                </c:pt>
                <c:pt idx="488" formatCode="m/d/yyyy">
                  <c:v>40582</c:v>
                </c:pt>
                <c:pt idx="489" formatCode="m/d/yyyy">
                  <c:v>40583</c:v>
                </c:pt>
                <c:pt idx="490" formatCode="m/d/yyyy">
                  <c:v>40584</c:v>
                </c:pt>
                <c:pt idx="491" formatCode="m/d/yyyy">
                  <c:v>40585</c:v>
                </c:pt>
                <c:pt idx="492" formatCode="m/d/yyyy">
                  <c:v>40586</c:v>
                </c:pt>
                <c:pt idx="493" formatCode="m/d/yyyy">
                  <c:v>40587</c:v>
                </c:pt>
                <c:pt idx="494" formatCode="m/d/yyyy">
                  <c:v>40588</c:v>
                </c:pt>
                <c:pt idx="495" formatCode="m/d/yyyy">
                  <c:v>40589</c:v>
                </c:pt>
                <c:pt idx="496" formatCode="m/d/yyyy">
                  <c:v>40590</c:v>
                </c:pt>
                <c:pt idx="497" formatCode="m/d/yyyy">
                  <c:v>40591</c:v>
                </c:pt>
                <c:pt idx="498" formatCode="m/d/yyyy">
                  <c:v>40592</c:v>
                </c:pt>
                <c:pt idx="499" formatCode="m/d/yyyy">
                  <c:v>40593</c:v>
                </c:pt>
                <c:pt idx="500" formatCode="m/d/yyyy">
                  <c:v>40594</c:v>
                </c:pt>
                <c:pt idx="501" formatCode="m/d/yyyy">
                  <c:v>40595</c:v>
                </c:pt>
                <c:pt idx="502" formatCode="m/d/yyyy">
                  <c:v>40596</c:v>
                </c:pt>
                <c:pt idx="503" formatCode="m/d/yyyy">
                  <c:v>40597</c:v>
                </c:pt>
                <c:pt idx="504" formatCode="m/d/yyyy">
                  <c:v>40598</c:v>
                </c:pt>
                <c:pt idx="505" formatCode="m/d/yyyy">
                  <c:v>40599</c:v>
                </c:pt>
                <c:pt idx="506" formatCode="m/d/yyyy">
                  <c:v>40600</c:v>
                </c:pt>
                <c:pt idx="507" formatCode="m/d/yyyy">
                  <c:v>40601</c:v>
                </c:pt>
                <c:pt idx="508" formatCode="m/d/yyyy">
                  <c:v>40602</c:v>
                </c:pt>
                <c:pt idx="509" formatCode="m/d/yyyy">
                  <c:v>40603</c:v>
                </c:pt>
                <c:pt idx="510" formatCode="m/d/yyyy">
                  <c:v>40604</c:v>
                </c:pt>
                <c:pt idx="511" formatCode="m/d/yyyy">
                  <c:v>40605</c:v>
                </c:pt>
                <c:pt idx="512" formatCode="m/d/yyyy">
                  <c:v>40606</c:v>
                </c:pt>
                <c:pt idx="513" formatCode="m/d/yyyy">
                  <c:v>40607</c:v>
                </c:pt>
                <c:pt idx="514" formatCode="m/d/yyyy">
                  <c:v>40608</c:v>
                </c:pt>
                <c:pt idx="515" formatCode="m/d/yyyy">
                  <c:v>40609</c:v>
                </c:pt>
                <c:pt idx="516" formatCode="m/d/yyyy">
                  <c:v>40610</c:v>
                </c:pt>
                <c:pt idx="517" formatCode="m/d/yyyy">
                  <c:v>40611</c:v>
                </c:pt>
                <c:pt idx="518" formatCode="m/d/yyyy">
                  <c:v>40612</c:v>
                </c:pt>
                <c:pt idx="519" formatCode="m/d/yyyy">
                  <c:v>40613</c:v>
                </c:pt>
                <c:pt idx="520" formatCode="m/d/yyyy">
                  <c:v>40614</c:v>
                </c:pt>
                <c:pt idx="521" formatCode="m/d/yyyy">
                  <c:v>40615</c:v>
                </c:pt>
                <c:pt idx="522" formatCode="m/d/yyyy">
                  <c:v>40616</c:v>
                </c:pt>
                <c:pt idx="523" formatCode="m/d/yyyy">
                  <c:v>40617</c:v>
                </c:pt>
                <c:pt idx="524" formatCode="m/d/yyyy">
                  <c:v>40618</c:v>
                </c:pt>
                <c:pt idx="525" formatCode="m/d/yyyy">
                  <c:v>40619</c:v>
                </c:pt>
                <c:pt idx="526" formatCode="m/d/yyyy">
                  <c:v>40620</c:v>
                </c:pt>
                <c:pt idx="527" formatCode="m/d/yyyy">
                  <c:v>40621</c:v>
                </c:pt>
                <c:pt idx="528" formatCode="m/d/yyyy">
                  <c:v>40622</c:v>
                </c:pt>
                <c:pt idx="529" formatCode="m/d/yyyy">
                  <c:v>40623</c:v>
                </c:pt>
                <c:pt idx="530" formatCode="m/d/yyyy">
                  <c:v>40624</c:v>
                </c:pt>
                <c:pt idx="531" formatCode="m/d/yyyy">
                  <c:v>40625</c:v>
                </c:pt>
                <c:pt idx="532" formatCode="m/d/yyyy">
                  <c:v>40626</c:v>
                </c:pt>
                <c:pt idx="533" formatCode="m/d/yyyy">
                  <c:v>40627</c:v>
                </c:pt>
                <c:pt idx="534" formatCode="m/d/yyyy">
                  <c:v>40628</c:v>
                </c:pt>
                <c:pt idx="535" formatCode="m/d/yyyy">
                  <c:v>40629</c:v>
                </c:pt>
                <c:pt idx="536" formatCode="m/d/yyyy">
                  <c:v>40630</c:v>
                </c:pt>
                <c:pt idx="537" formatCode="m/d/yyyy">
                  <c:v>40631</c:v>
                </c:pt>
                <c:pt idx="538" formatCode="m/d/yyyy">
                  <c:v>40632</c:v>
                </c:pt>
                <c:pt idx="539" formatCode="m/d/yyyy">
                  <c:v>40633</c:v>
                </c:pt>
                <c:pt idx="540" formatCode="m/d/yyyy">
                  <c:v>40634</c:v>
                </c:pt>
                <c:pt idx="541" formatCode="m/d/yyyy">
                  <c:v>40635</c:v>
                </c:pt>
                <c:pt idx="542" formatCode="m/d/yyyy">
                  <c:v>40636</c:v>
                </c:pt>
                <c:pt idx="543" formatCode="m/d/yyyy">
                  <c:v>40637</c:v>
                </c:pt>
                <c:pt idx="544" formatCode="m/d/yyyy">
                  <c:v>40638</c:v>
                </c:pt>
                <c:pt idx="545" formatCode="m/d/yyyy">
                  <c:v>40639</c:v>
                </c:pt>
                <c:pt idx="546" formatCode="m/d/yyyy">
                  <c:v>40640</c:v>
                </c:pt>
                <c:pt idx="547" formatCode="m/d/yyyy">
                  <c:v>40641</c:v>
                </c:pt>
                <c:pt idx="548" formatCode="m/d/yyyy">
                  <c:v>40642</c:v>
                </c:pt>
                <c:pt idx="549" formatCode="m/d/yyyy">
                  <c:v>40643</c:v>
                </c:pt>
                <c:pt idx="550" formatCode="m/d/yyyy">
                  <c:v>40644</c:v>
                </c:pt>
                <c:pt idx="551" formatCode="m/d/yyyy">
                  <c:v>40645</c:v>
                </c:pt>
                <c:pt idx="552" formatCode="m/d/yyyy">
                  <c:v>40646</c:v>
                </c:pt>
                <c:pt idx="553" formatCode="m/d/yyyy">
                  <c:v>40647</c:v>
                </c:pt>
                <c:pt idx="554" formatCode="m/d/yyyy">
                  <c:v>40648</c:v>
                </c:pt>
                <c:pt idx="555" formatCode="m/d/yyyy">
                  <c:v>40649</c:v>
                </c:pt>
                <c:pt idx="556" formatCode="m/d/yyyy">
                  <c:v>40650</c:v>
                </c:pt>
                <c:pt idx="557" formatCode="m/d/yyyy">
                  <c:v>40651</c:v>
                </c:pt>
                <c:pt idx="558" formatCode="m/d/yyyy">
                  <c:v>40652</c:v>
                </c:pt>
                <c:pt idx="559" formatCode="m/d/yyyy">
                  <c:v>40653</c:v>
                </c:pt>
                <c:pt idx="560" formatCode="m/d/yyyy">
                  <c:v>40654</c:v>
                </c:pt>
                <c:pt idx="561" formatCode="m/d/yyyy">
                  <c:v>40655</c:v>
                </c:pt>
                <c:pt idx="562" formatCode="m/d/yyyy">
                  <c:v>40656</c:v>
                </c:pt>
                <c:pt idx="563" formatCode="m/d/yyyy">
                  <c:v>40657</c:v>
                </c:pt>
                <c:pt idx="564" formatCode="m/d/yyyy">
                  <c:v>40658</c:v>
                </c:pt>
                <c:pt idx="565" formatCode="m/d/yyyy">
                  <c:v>40659</c:v>
                </c:pt>
                <c:pt idx="566" formatCode="m/d/yyyy">
                  <c:v>40660</c:v>
                </c:pt>
                <c:pt idx="567" formatCode="m/d/yyyy">
                  <c:v>40661</c:v>
                </c:pt>
                <c:pt idx="568" formatCode="m/d/yyyy">
                  <c:v>40662</c:v>
                </c:pt>
                <c:pt idx="569" formatCode="m/d/yyyy">
                  <c:v>40663</c:v>
                </c:pt>
                <c:pt idx="570" formatCode="m/d/yyyy">
                  <c:v>40664</c:v>
                </c:pt>
                <c:pt idx="571" formatCode="m/d/yyyy">
                  <c:v>40665</c:v>
                </c:pt>
                <c:pt idx="572" formatCode="m/d/yyyy">
                  <c:v>40666</c:v>
                </c:pt>
                <c:pt idx="573" formatCode="m/d/yyyy">
                  <c:v>40667</c:v>
                </c:pt>
                <c:pt idx="574" formatCode="m/d/yyyy">
                  <c:v>40668</c:v>
                </c:pt>
                <c:pt idx="575" formatCode="m/d/yyyy">
                  <c:v>40669</c:v>
                </c:pt>
                <c:pt idx="576" formatCode="m/d/yyyy">
                  <c:v>40670</c:v>
                </c:pt>
                <c:pt idx="577" formatCode="m/d/yyyy">
                  <c:v>40671</c:v>
                </c:pt>
                <c:pt idx="578" formatCode="m/d/yyyy">
                  <c:v>40672</c:v>
                </c:pt>
                <c:pt idx="579" formatCode="m/d/yyyy">
                  <c:v>40673</c:v>
                </c:pt>
                <c:pt idx="580" formatCode="m/d/yyyy">
                  <c:v>40674</c:v>
                </c:pt>
                <c:pt idx="581" formatCode="m/d/yyyy">
                  <c:v>40675</c:v>
                </c:pt>
                <c:pt idx="582" formatCode="m/d/yyyy">
                  <c:v>40676</c:v>
                </c:pt>
                <c:pt idx="583" formatCode="m/d/yyyy">
                  <c:v>40677</c:v>
                </c:pt>
                <c:pt idx="584" formatCode="m/d/yyyy">
                  <c:v>40678</c:v>
                </c:pt>
                <c:pt idx="585" formatCode="m/d/yyyy">
                  <c:v>40679</c:v>
                </c:pt>
                <c:pt idx="586" formatCode="m/d/yyyy">
                  <c:v>40680</c:v>
                </c:pt>
                <c:pt idx="587" formatCode="m/d/yyyy">
                  <c:v>40681</c:v>
                </c:pt>
                <c:pt idx="588" formatCode="m/d/yyyy">
                  <c:v>40682</c:v>
                </c:pt>
                <c:pt idx="589" formatCode="m/d/yyyy">
                  <c:v>40683</c:v>
                </c:pt>
                <c:pt idx="590" formatCode="m/d/yyyy">
                  <c:v>40684</c:v>
                </c:pt>
                <c:pt idx="591" formatCode="m/d/yyyy">
                  <c:v>40685</c:v>
                </c:pt>
                <c:pt idx="592" formatCode="m/d/yyyy">
                  <c:v>40686</c:v>
                </c:pt>
                <c:pt idx="593" formatCode="m/d/yyyy">
                  <c:v>40687</c:v>
                </c:pt>
                <c:pt idx="594" formatCode="m/d/yyyy">
                  <c:v>40688</c:v>
                </c:pt>
                <c:pt idx="595" formatCode="m/d/yyyy">
                  <c:v>40689</c:v>
                </c:pt>
                <c:pt idx="596" formatCode="m/d/yyyy">
                  <c:v>40690</c:v>
                </c:pt>
                <c:pt idx="597" formatCode="m/d/yyyy">
                  <c:v>40691</c:v>
                </c:pt>
                <c:pt idx="598" formatCode="m/d/yyyy">
                  <c:v>40692</c:v>
                </c:pt>
                <c:pt idx="599" formatCode="m/d/yyyy">
                  <c:v>40693</c:v>
                </c:pt>
                <c:pt idx="600" formatCode="m/d/yyyy">
                  <c:v>40694</c:v>
                </c:pt>
                <c:pt idx="601" formatCode="m/d/yyyy">
                  <c:v>40695</c:v>
                </c:pt>
                <c:pt idx="602" formatCode="m/d/yyyy">
                  <c:v>40696</c:v>
                </c:pt>
                <c:pt idx="603" formatCode="m/d/yyyy">
                  <c:v>40697</c:v>
                </c:pt>
                <c:pt idx="604" formatCode="m/d/yyyy">
                  <c:v>40698</c:v>
                </c:pt>
                <c:pt idx="605" formatCode="m/d/yyyy">
                  <c:v>40699</c:v>
                </c:pt>
                <c:pt idx="606" formatCode="m/d/yyyy">
                  <c:v>40700</c:v>
                </c:pt>
                <c:pt idx="607" formatCode="m/d/yyyy">
                  <c:v>40701</c:v>
                </c:pt>
                <c:pt idx="608" formatCode="m/d/yyyy">
                  <c:v>40702</c:v>
                </c:pt>
                <c:pt idx="609" formatCode="m/d/yyyy">
                  <c:v>40703</c:v>
                </c:pt>
                <c:pt idx="610" formatCode="m/d/yyyy">
                  <c:v>40704</c:v>
                </c:pt>
                <c:pt idx="611" formatCode="m/d/yyyy">
                  <c:v>40705</c:v>
                </c:pt>
                <c:pt idx="612" formatCode="m/d/yyyy">
                  <c:v>40706</c:v>
                </c:pt>
                <c:pt idx="613" formatCode="m/d/yyyy">
                  <c:v>40707</c:v>
                </c:pt>
                <c:pt idx="614" formatCode="m/d/yyyy">
                  <c:v>40708</c:v>
                </c:pt>
                <c:pt idx="615" formatCode="m/d/yyyy">
                  <c:v>40709</c:v>
                </c:pt>
                <c:pt idx="616" formatCode="m/d/yyyy">
                  <c:v>40710</c:v>
                </c:pt>
                <c:pt idx="617" formatCode="m/d/yyyy">
                  <c:v>40711</c:v>
                </c:pt>
                <c:pt idx="618" formatCode="m/d/yyyy">
                  <c:v>40712</c:v>
                </c:pt>
                <c:pt idx="619" formatCode="m/d/yyyy">
                  <c:v>40713</c:v>
                </c:pt>
                <c:pt idx="620" formatCode="m/d/yyyy">
                  <c:v>40714</c:v>
                </c:pt>
                <c:pt idx="621" formatCode="m/d/yyyy">
                  <c:v>40715</c:v>
                </c:pt>
                <c:pt idx="622" formatCode="m/d/yyyy">
                  <c:v>40716</c:v>
                </c:pt>
                <c:pt idx="623" formatCode="m/d/yyyy">
                  <c:v>40717</c:v>
                </c:pt>
                <c:pt idx="624" formatCode="m/d/yyyy">
                  <c:v>40718</c:v>
                </c:pt>
                <c:pt idx="625" formatCode="m/d/yyyy">
                  <c:v>40719</c:v>
                </c:pt>
                <c:pt idx="626" formatCode="m/d/yyyy">
                  <c:v>40720</c:v>
                </c:pt>
                <c:pt idx="627" formatCode="m/d/yyyy">
                  <c:v>40721</c:v>
                </c:pt>
                <c:pt idx="628" formatCode="m/d/yyyy">
                  <c:v>40722</c:v>
                </c:pt>
                <c:pt idx="629" formatCode="m/d/yyyy">
                  <c:v>40723</c:v>
                </c:pt>
                <c:pt idx="630" formatCode="m/d/yyyy">
                  <c:v>40724</c:v>
                </c:pt>
                <c:pt idx="631" formatCode="m/d/yyyy;@">
                  <c:v>40725</c:v>
                </c:pt>
                <c:pt idx="632" formatCode="m/d/yyyy;@">
                  <c:v>40726</c:v>
                </c:pt>
                <c:pt idx="633" formatCode="m/d/yyyy;@">
                  <c:v>40727</c:v>
                </c:pt>
                <c:pt idx="634" formatCode="m/d/yyyy;@">
                  <c:v>40728</c:v>
                </c:pt>
                <c:pt idx="635" formatCode="m/d/yyyy;@">
                  <c:v>40729</c:v>
                </c:pt>
                <c:pt idx="636" formatCode="m/d/yyyy;@">
                  <c:v>40730</c:v>
                </c:pt>
                <c:pt idx="637" formatCode="m/d/yyyy;@">
                  <c:v>40731</c:v>
                </c:pt>
                <c:pt idx="638" formatCode="m/d/yyyy;@">
                  <c:v>40732</c:v>
                </c:pt>
                <c:pt idx="639" formatCode="m/d/yyyy;@">
                  <c:v>40733</c:v>
                </c:pt>
                <c:pt idx="640" formatCode="m/d/yyyy;@">
                  <c:v>40734</c:v>
                </c:pt>
                <c:pt idx="641" formatCode="m/d/yyyy;@">
                  <c:v>40735</c:v>
                </c:pt>
                <c:pt idx="642" formatCode="m/d/yyyy;@">
                  <c:v>40736</c:v>
                </c:pt>
                <c:pt idx="643" formatCode="m/d/yyyy;@">
                  <c:v>40737</c:v>
                </c:pt>
                <c:pt idx="644" formatCode="m/d/yyyy;@">
                  <c:v>40738</c:v>
                </c:pt>
                <c:pt idx="645" formatCode="m/d/yyyy;@">
                  <c:v>40739</c:v>
                </c:pt>
                <c:pt idx="646" formatCode="m/d/yyyy;@">
                  <c:v>40740</c:v>
                </c:pt>
                <c:pt idx="647" formatCode="m/d/yyyy;@">
                  <c:v>40741</c:v>
                </c:pt>
                <c:pt idx="648" formatCode="m/d/yyyy;@">
                  <c:v>40742</c:v>
                </c:pt>
                <c:pt idx="649" formatCode="m/d/yyyy;@">
                  <c:v>40743</c:v>
                </c:pt>
                <c:pt idx="650" formatCode="m/d/yyyy;@">
                  <c:v>40744</c:v>
                </c:pt>
                <c:pt idx="651" formatCode="m/d/yyyy;@">
                  <c:v>40745</c:v>
                </c:pt>
                <c:pt idx="652" formatCode="m/d/yyyy;@">
                  <c:v>40746</c:v>
                </c:pt>
                <c:pt idx="653" formatCode="m/d/yyyy;@">
                  <c:v>40747</c:v>
                </c:pt>
                <c:pt idx="654" formatCode="m/d/yyyy;@">
                  <c:v>40748</c:v>
                </c:pt>
                <c:pt idx="655" formatCode="m/d/yyyy;@">
                  <c:v>40749</c:v>
                </c:pt>
                <c:pt idx="656" formatCode="m/d/yyyy;@">
                  <c:v>40750</c:v>
                </c:pt>
                <c:pt idx="657" formatCode="m/d/yyyy;@">
                  <c:v>40751</c:v>
                </c:pt>
                <c:pt idx="658" formatCode="m/d/yyyy;@">
                  <c:v>40752</c:v>
                </c:pt>
                <c:pt idx="659" formatCode="m/d/yyyy;@">
                  <c:v>40753</c:v>
                </c:pt>
                <c:pt idx="660" formatCode="m/d/yyyy;@">
                  <c:v>40754</c:v>
                </c:pt>
                <c:pt idx="661" formatCode="m/d/yyyy;@">
                  <c:v>40755</c:v>
                </c:pt>
                <c:pt idx="662" formatCode="m/d/yyyy;@">
                  <c:v>40756</c:v>
                </c:pt>
                <c:pt idx="663" formatCode="m/d/yyyy;@">
                  <c:v>40757</c:v>
                </c:pt>
                <c:pt idx="664" formatCode="m/d/yyyy;@">
                  <c:v>40758</c:v>
                </c:pt>
                <c:pt idx="665" formatCode="m/d/yyyy;@">
                  <c:v>40759</c:v>
                </c:pt>
                <c:pt idx="666" formatCode="m/d/yyyy;@">
                  <c:v>40760</c:v>
                </c:pt>
                <c:pt idx="667" formatCode="m/d/yyyy;@">
                  <c:v>40761</c:v>
                </c:pt>
                <c:pt idx="668" formatCode="m/d/yyyy;@">
                  <c:v>40762</c:v>
                </c:pt>
                <c:pt idx="669" formatCode="m/d/yyyy;@">
                  <c:v>40763</c:v>
                </c:pt>
                <c:pt idx="670" formatCode="m/d/yyyy;@">
                  <c:v>40764</c:v>
                </c:pt>
                <c:pt idx="671" formatCode="m/d/yyyy;@">
                  <c:v>40765</c:v>
                </c:pt>
                <c:pt idx="672" formatCode="m/d/yyyy;@">
                  <c:v>40766</c:v>
                </c:pt>
                <c:pt idx="673" formatCode="m/d/yyyy;@">
                  <c:v>40767</c:v>
                </c:pt>
                <c:pt idx="674" formatCode="m/d/yyyy;@">
                  <c:v>40768</c:v>
                </c:pt>
                <c:pt idx="675" formatCode="m/d/yyyy;@">
                  <c:v>40769</c:v>
                </c:pt>
                <c:pt idx="676" formatCode="m/d/yyyy;@">
                  <c:v>40770</c:v>
                </c:pt>
                <c:pt idx="677" formatCode="m/d/yyyy;@">
                  <c:v>40771</c:v>
                </c:pt>
                <c:pt idx="678" formatCode="m/d/yyyy;@">
                  <c:v>40772</c:v>
                </c:pt>
                <c:pt idx="679" formatCode="m/d/yyyy;@">
                  <c:v>40773</c:v>
                </c:pt>
                <c:pt idx="680" formatCode="m/d/yyyy;@">
                  <c:v>40774</c:v>
                </c:pt>
                <c:pt idx="681" formatCode="m/d/yyyy;@">
                  <c:v>40775</c:v>
                </c:pt>
                <c:pt idx="682" formatCode="m/d/yyyy;@">
                  <c:v>40776</c:v>
                </c:pt>
                <c:pt idx="683" formatCode="m/d/yyyy;@">
                  <c:v>40777</c:v>
                </c:pt>
                <c:pt idx="684" formatCode="m/d/yyyy;@">
                  <c:v>40778</c:v>
                </c:pt>
                <c:pt idx="685" formatCode="m/d/yyyy;@">
                  <c:v>40779</c:v>
                </c:pt>
                <c:pt idx="686" formatCode="m/d/yyyy;@">
                  <c:v>40780</c:v>
                </c:pt>
                <c:pt idx="687" formatCode="m/d/yyyy;@">
                  <c:v>40781</c:v>
                </c:pt>
                <c:pt idx="688" formatCode="m/d/yyyy;@">
                  <c:v>40782</c:v>
                </c:pt>
                <c:pt idx="689" formatCode="m/d/yyyy;@">
                  <c:v>40783</c:v>
                </c:pt>
                <c:pt idx="690" formatCode="m/d/yyyy;@">
                  <c:v>40784</c:v>
                </c:pt>
                <c:pt idx="691" formatCode="m/d/yyyy;@">
                  <c:v>40785</c:v>
                </c:pt>
                <c:pt idx="692" formatCode="m/d/yyyy;@">
                  <c:v>40786</c:v>
                </c:pt>
                <c:pt idx="693" formatCode="m/d/yyyy;@">
                  <c:v>40787</c:v>
                </c:pt>
                <c:pt idx="694" formatCode="m/d/yyyy;@">
                  <c:v>40788</c:v>
                </c:pt>
                <c:pt idx="695" formatCode="m/d/yyyy;@">
                  <c:v>40789</c:v>
                </c:pt>
                <c:pt idx="696" formatCode="m/d/yyyy;@">
                  <c:v>40790</c:v>
                </c:pt>
                <c:pt idx="697" formatCode="m/d/yyyy;@">
                  <c:v>40791</c:v>
                </c:pt>
                <c:pt idx="698" formatCode="m/d/yyyy;@">
                  <c:v>40792</c:v>
                </c:pt>
                <c:pt idx="699" formatCode="m/d/yyyy;@">
                  <c:v>40793</c:v>
                </c:pt>
                <c:pt idx="700" formatCode="m/d/yyyy;@">
                  <c:v>40794</c:v>
                </c:pt>
                <c:pt idx="701" formatCode="m/d/yyyy;@">
                  <c:v>40795</c:v>
                </c:pt>
                <c:pt idx="702" formatCode="m/d/yyyy;@">
                  <c:v>40796</c:v>
                </c:pt>
                <c:pt idx="703" formatCode="m/d/yyyy;@">
                  <c:v>40797</c:v>
                </c:pt>
                <c:pt idx="704" formatCode="m/d/yyyy;@">
                  <c:v>40798</c:v>
                </c:pt>
                <c:pt idx="705" formatCode="m/d/yyyy;@">
                  <c:v>40799</c:v>
                </c:pt>
                <c:pt idx="706" formatCode="m/d/yyyy;@">
                  <c:v>40800</c:v>
                </c:pt>
                <c:pt idx="707" formatCode="m/d/yyyy;@">
                  <c:v>40801</c:v>
                </c:pt>
                <c:pt idx="708" formatCode="m/d/yyyy;@">
                  <c:v>40802</c:v>
                </c:pt>
                <c:pt idx="709" formatCode="m/d/yyyy;@">
                  <c:v>40803</c:v>
                </c:pt>
                <c:pt idx="710" formatCode="m/d/yyyy;@">
                  <c:v>40804</c:v>
                </c:pt>
                <c:pt idx="711" formatCode="m/d/yyyy;@">
                  <c:v>40805</c:v>
                </c:pt>
                <c:pt idx="712" formatCode="m/d/yyyy;@">
                  <c:v>40806</c:v>
                </c:pt>
                <c:pt idx="713" formatCode="m/d/yyyy;@">
                  <c:v>40807</c:v>
                </c:pt>
                <c:pt idx="714" formatCode="m/d/yyyy;@">
                  <c:v>40808</c:v>
                </c:pt>
                <c:pt idx="715" formatCode="m/d/yyyy;@">
                  <c:v>40809</c:v>
                </c:pt>
                <c:pt idx="716" formatCode="m/d/yyyy;@">
                  <c:v>40810</c:v>
                </c:pt>
                <c:pt idx="717" formatCode="m/d/yyyy;@">
                  <c:v>40811</c:v>
                </c:pt>
                <c:pt idx="718" formatCode="m/d/yyyy;@">
                  <c:v>40812</c:v>
                </c:pt>
                <c:pt idx="719" formatCode="m/d/yyyy;@">
                  <c:v>40813</c:v>
                </c:pt>
                <c:pt idx="720" formatCode="m/d/yyyy;@">
                  <c:v>40814</c:v>
                </c:pt>
                <c:pt idx="721" formatCode="m/d/yyyy;@">
                  <c:v>40815</c:v>
                </c:pt>
                <c:pt idx="722" formatCode="m/d/yyyy;@">
                  <c:v>40816</c:v>
                </c:pt>
                <c:pt idx="723" formatCode="m/d/yyyy;@">
                  <c:v>40817</c:v>
                </c:pt>
                <c:pt idx="724" formatCode="m/d/yyyy;@">
                  <c:v>40818</c:v>
                </c:pt>
                <c:pt idx="725" formatCode="m/d/yyyy;@">
                  <c:v>40819</c:v>
                </c:pt>
                <c:pt idx="726" formatCode="m/d/yyyy;@">
                  <c:v>40820</c:v>
                </c:pt>
                <c:pt idx="727" formatCode="m/d/yyyy;@">
                  <c:v>40821</c:v>
                </c:pt>
                <c:pt idx="728" formatCode="m/d/yyyy;@">
                  <c:v>40822</c:v>
                </c:pt>
                <c:pt idx="729" formatCode="m/d/yyyy;@">
                  <c:v>40823</c:v>
                </c:pt>
                <c:pt idx="730" formatCode="m/d/yyyy;@">
                  <c:v>40824</c:v>
                </c:pt>
                <c:pt idx="731" formatCode="m/d/yyyy;@">
                  <c:v>40825</c:v>
                </c:pt>
                <c:pt idx="732" formatCode="m/d/yyyy;@">
                  <c:v>40826</c:v>
                </c:pt>
                <c:pt idx="733" formatCode="m/d/yyyy;@">
                  <c:v>40827</c:v>
                </c:pt>
                <c:pt idx="734" formatCode="m/d/yyyy;@">
                  <c:v>40828</c:v>
                </c:pt>
                <c:pt idx="735" formatCode="m/d/yyyy;@">
                  <c:v>40829</c:v>
                </c:pt>
                <c:pt idx="736" formatCode="m/d/yyyy;@">
                  <c:v>40830</c:v>
                </c:pt>
                <c:pt idx="737" formatCode="m/d/yyyy;@">
                  <c:v>40831</c:v>
                </c:pt>
                <c:pt idx="738" formatCode="m/d/yyyy;@">
                  <c:v>40832</c:v>
                </c:pt>
                <c:pt idx="739" formatCode="m/d/yyyy;@">
                  <c:v>40833</c:v>
                </c:pt>
                <c:pt idx="740" formatCode="m/d/yyyy;@">
                  <c:v>40834</c:v>
                </c:pt>
              </c:numCache>
            </c:numRef>
          </c:xVal>
          <c:yVal>
            <c:numRef>
              <c:f>'Flow-CT.dat'!$O$5:$O$745</c:f>
              <c:numCache>
                <c:formatCode>0</c:formatCode>
                <c:ptCount val="741"/>
                <c:pt idx="0">
                  <c:v>21.191425359143611</c:v>
                </c:pt>
                <c:pt idx="1">
                  <c:v>19.702804681422794</c:v>
                </c:pt>
                <c:pt idx="2">
                  <c:v>19.56222986691602</c:v>
                </c:pt>
                <c:pt idx="3">
                  <c:v>19.692668786372991</c:v>
                </c:pt>
                <c:pt idx="4">
                  <c:v>19.87447081957659</c:v>
                </c:pt>
                <c:pt idx="5">
                  <c:v>19.202004432192119</c:v>
                </c:pt>
                <c:pt idx="6">
                  <c:v>18.625507008934406</c:v>
                </c:pt>
                <c:pt idx="7">
                  <c:v>18.978975180291744</c:v>
                </c:pt>
                <c:pt idx="8">
                  <c:v>18.755262289893711</c:v>
                </c:pt>
                <c:pt idx="9">
                  <c:v>18.126718114391693</c:v>
                </c:pt>
                <c:pt idx="10">
                  <c:v>17.880038440708443</c:v>
                </c:pt>
                <c:pt idx="11">
                  <c:v>18.628885640617643</c:v>
                </c:pt>
                <c:pt idx="12">
                  <c:v>18.848536260834774</c:v>
                </c:pt>
                <c:pt idx="13">
                  <c:v>18.711340078011283</c:v>
                </c:pt>
                <c:pt idx="14">
                  <c:v>18.776217718490937</c:v>
                </c:pt>
                <c:pt idx="15">
                  <c:v>18.60117294865389</c:v>
                </c:pt>
                <c:pt idx="16">
                  <c:v>18.8140663055045</c:v>
                </c:pt>
                <c:pt idx="17">
                  <c:v>18.652536062400507</c:v>
                </c:pt>
                <c:pt idx="18">
                  <c:v>17.577249744600042</c:v>
                </c:pt>
                <c:pt idx="19">
                  <c:v>18.439642705549883</c:v>
                </c:pt>
                <c:pt idx="20">
                  <c:v>19.335821983332387</c:v>
                </c:pt>
                <c:pt idx="21">
                  <c:v>19.205383063875381</c:v>
                </c:pt>
                <c:pt idx="22">
                  <c:v>18.772839086807672</c:v>
                </c:pt>
                <c:pt idx="23">
                  <c:v>18.683627386047526</c:v>
                </c:pt>
                <c:pt idx="24">
                  <c:v>16.89058519198489</c:v>
                </c:pt>
                <c:pt idx="25">
                  <c:v>16.976418261061795</c:v>
                </c:pt>
                <c:pt idx="26">
                  <c:v>16.931812410681751</c:v>
                </c:pt>
                <c:pt idx="27">
                  <c:v>17.72188682928773</c:v>
                </c:pt>
                <c:pt idx="28">
                  <c:v>17.467766253740283</c:v>
                </c:pt>
                <c:pt idx="29">
                  <c:v>18.267976567396111</c:v>
                </c:pt>
                <c:pt idx="30">
                  <c:v>18.800551778771421</c:v>
                </c:pt>
                <c:pt idx="31">
                  <c:v>18.460598134147105</c:v>
                </c:pt>
                <c:pt idx="32">
                  <c:v>18.67349149099773</c:v>
                </c:pt>
                <c:pt idx="33">
                  <c:v>18.223370717016067</c:v>
                </c:pt>
                <c:pt idx="34">
                  <c:v>18.676870122681006</c:v>
                </c:pt>
                <c:pt idx="35">
                  <c:v>18.893142111214871</c:v>
                </c:pt>
                <c:pt idx="36">
                  <c:v>18.622128377251133</c:v>
                </c:pt>
                <c:pt idx="37">
                  <c:v>18.539673939857494</c:v>
                </c:pt>
                <c:pt idx="38">
                  <c:v>18.292310627676596</c:v>
                </c:pt>
                <c:pt idx="39">
                  <c:v>18.401794118536333</c:v>
                </c:pt>
                <c:pt idx="40">
                  <c:v>18.023991886898497</c:v>
                </c:pt>
                <c:pt idx="41">
                  <c:v>18.192279393368988</c:v>
                </c:pt>
                <c:pt idx="42">
                  <c:v>17.979386036518385</c:v>
                </c:pt>
                <c:pt idx="43">
                  <c:v>17.594826541513989</c:v>
                </c:pt>
                <c:pt idx="44">
                  <c:v>18.336916478056693</c:v>
                </c:pt>
                <c:pt idx="45">
                  <c:v>18.374765065070246</c:v>
                </c:pt>
                <c:pt idx="46">
                  <c:v>18.374765065070246</c:v>
                </c:pt>
                <c:pt idx="47">
                  <c:v>17.467766253740283</c:v>
                </c:pt>
                <c:pt idx="48">
                  <c:v>16.976662418922231</c:v>
                </c:pt>
                <c:pt idx="49">
                  <c:v>16.395858567623133</c:v>
                </c:pt>
                <c:pt idx="50">
                  <c:v>15.822300295411441</c:v>
                </c:pt>
                <c:pt idx="51">
                  <c:v>16.272176911532696</c:v>
                </c:pt>
                <c:pt idx="52">
                  <c:v>16.976662418922231</c:v>
                </c:pt>
                <c:pt idx="53">
                  <c:v>16.324584923565087</c:v>
                </c:pt>
                <c:pt idx="54">
                  <c:v>15.908377522348788</c:v>
                </c:pt>
                <c:pt idx="55">
                  <c:v>15.983586380654986</c:v>
                </c:pt>
                <c:pt idx="56">
                  <c:v>14.952905913234648</c:v>
                </c:pt>
                <c:pt idx="57">
                  <c:v>14.25066666167295</c:v>
                </c:pt>
                <c:pt idx="58">
                  <c:v>14.664315382356955</c:v>
                </c:pt>
                <c:pt idx="59">
                  <c:v>14.664315382356955</c:v>
                </c:pt>
                <c:pt idx="60">
                  <c:v>14.664315382356955</c:v>
                </c:pt>
                <c:pt idx="61">
                  <c:v>14.664315382356955</c:v>
                </c:pt>
                <c:pt idx="62">
                  <c:v>14.10024894506056</c:v>
                </c:pt>
                <c:pt idx="63">
                  <c:v>13.348160361998735</c:v>
                </c:pt>
                <c:pt idx="64">
                  <c:v>12.483258491477605</c:v>
                </c:pt>
                <c:pt idx="65">
                  <c:v>11.65596105010955</c:v>
                </c:pt>
                <c:pt idx="66">
                  <c:v>11.622291835204624</c:v>
                </c:pt>
                <c:pt idx="67">
                  <c:v>11.430334475191005</c:v>
                </c:pt>
                <c:pt idx="68">
                  <c:v>11.283851972826771</c:v>
                </c:pt>
                <c:pt idx="69">
                  <c:v>10.923548538288497</c:v>
                </c:pt>
                <c:pt idx="70">
                  <c:v>11.208643114520571</c:v>
                </c:pt>
                <c:pt idx="71">
                  <c:v>11.204707900272421</c:v>
                </c:pt>
                <c:pt idx="72">
                  <c:v>11.133434256214425</c:v>
                </c:pt>
                <c:pt idx="73">
                  <c:v>10.755202463763789</c:v>
                </c:pt>
                <c:pt idx="74">
                  <c:v>10.927483752536647</c:v>
                </c:pt>
                <c:pt idx="75">
                  <c:v>11.05429018366007</c:v>
                </c:pt>
                <c:pt idx="76">
                  <c:v>10.986951753850184</c:v>
                </c:pt>
                <c:pt idx="77">
                  <c:v>10.919613324040336</c:v>
                </c:pt>
                <c:pt idx="78">
                  <c:v>9.9432060917971725</c:v>
                </c:pt>
                <c:pt idx="79">
                  <c:v>9.4044986533181874</c:v>
                </c:pt>
                <c:pt idx="80">
                  <c:v>8.4617606359799531</c:v>
                </c:pt>
                <c:pt idx="81">
                  <c:v>8.0240608422157713</c:v>
                </c:pt>
                <c:pt idx="82">
                  <c:v>7.9230531975009653</c:v>
                </c:pt>
                <c:pt idx="83">
                  <c:v>7.8220455527861477</c:v>
                </c:pt>
                <c:pt idx="84">
                  <c:v>7.8220455527861477</c:v>
                </c:pt>
                <c:pt idx="85">
                  <c:v>7.8014454118061671</c:v>
                </c:pt>
                <c:pt idx="86">
                  <c:v>7.8220455527861477</c:v>
                </c:pt>
                <c:pt idx="87">
                  <c:v>7.7341069819963151</c:v>
                </c:pt>
                <c:pt idx="88">
                  <c:v>7.6754812681363838</c:v>
                </c:pt>
                <c:pt idx="89">
                  <c:v>7.3823526988368613</c:v>
                </c:pt>
                <c:pt idx="90">
                  <c:v>7.1478498433972248</c:v>
                </c:pt>
                <c:pt idx="91">
                  <c:v>7.089224129537337</c:v>
                </c:pt>
                <c:pt idx="92">
                  <c:v>6.4443412770783155</c:v>
                </c:pt>
                <c:pt idx="93">
                  <c:v>6.3270898493585346</c:v>
                </c:pt>
                <c:pt idx="94">
                  <c:v>6.1218998508488465</c:v>
                </c:pt>
                <c:pt idx="95">
                  <c:v>5.7701455676893909</c:v>
                </c:pt>
                <c:pt idx="96">
                  <c:v>5.6235812830396297</c:v>
                </c:pt>
                <c:pt idx="97">
                  <c:v>5.3940506177727574</c:v>
                </c:pt>
                <c:pt idx="98">
                  <c:v>5.535642712249758</c:v>
                </c:pt>
                <c:pt idx="99">
                  <c:v>5.6822069968995566</c:v>
                </c:pt>
                <c:pt idx="100">
                  <c:v>5.5649555691797348</c:v>
                </c:pt>
                <c:pt idx="101">
                  <c:v>5.740832710759447</c:v>
                </c:pt>
                <c:pt idx="102">
                  <c:v>5.6235812830396297</c:v>
                </c:pt>
                <c:pt idx="103">
                  <c:v>6.1512127077787895</c:v>
                </c:pt>
                <c:pt idx="104">
                  <c:v>6.4150284201483734</c:v>
                </c:pt>
                <c:pt idx="105">
                  <c:v>6.4150284201483734</c:v>
                </c:pt>
                <c:pt idx="106">
                  <c:v>7.1771627003271714</c:v>
                </c:pt>
                <c:pt idx="107">
                  <c:v>6.5322798478681907</c:v>
                </c:pt>
                <c:pt idx="108">
                  <c:v>6.5909055617281167</c:v>
                </c:pt>
                <c:pt idx="109">
                  <c:v>6.2684641354986104</c:v>
                </c:pt>
                <c:pt idx="110">
                  <c:v>5.8044306147921025</c:v>
                </c:pt>
                <c:pt idx="111">
                  <c:v>6.2684641354986104</c:v>
                </c:pt>
                <c:pt idx="112">
                  <c:v>6.473654134008302</c:v>
                </c:pt>
                <c:pt idx="113">
                  <c:v>6.0925869939188999</c:v>
                </c:pt>
                <c:pt idx="114">
                  <c:v>5.5455870925952491</c:v>
                </c:pt>
                <c:pt idx="115">
                  <c:v>5.2181734761930141</c:v>
                </c:pt>
                <c:pt idx="116">
                  <c:v>5.2927610188372629</c:v>
                </c:pt>
                <c:pt idx="117">
                  <c:v>5.4526763316326505</c:v>
                </c:pt>
                <c:pt idx="118">
                  <c:v>5.2231456663657383</c:v>
                </c:pt>
                <c:pt idx="119">
                  <c:v>4.9459789258505769</c:v>
                </c:pt>
                <c:pt idx="120">
                  <c:v>4.9349892872389418</c:v>
                </c:pt>
                <c:pt idx="121">
                  <c:v>5.0716091915432537</c:v>
                </c:pt>
                <c:pt idx="122">
                  <c:v>5.2132012860202854</c:v>
                </c:pt>
                <c:pt idx="123">
                  <c:v>5.3304527137401063</c:v>
                </c:pt>
                <c:pt idx="124">
                  <c:v>5.1302349054031415</c:v>
                </c:pt>
                <c:pt idx="125">
                  <c:v>5.0532859732248996</c:v>
                </c:pt>
                <c:pt idx="126">
                  <c:v>4.9399614774117104</c:v>
                </c:pt>
                <c:pt idx="127">
                  <c:v>5.0572129051315295</c:v>
                </c:pt>
                <c:pt idx="128">
                  <c:v>5.0129834776833606</c:v>
                </c:pt>
                <c:pt idx="129">
                  <c:v>5.1302349054031415</c:v>
                </c:pt>
                <c:pt idx="130">
                  <c:v>5.125262715230412</c:v>
                </c:pt>
                <c:pt idx="131">
                  <c:v>4.9449336675844364</c:v>
                </c:pt>
                <c:pt idx="132">
                  <c:v>4.9862814213921176</c:v>
                </c:pt>
                <c:pt idx="133">
                  <c:v>4.8496615170878465</c:v>
                </c:pt>
                <c:pt idx="134">
                  <c:v>4.9653474024350279</c:v>
                </c:pt>
                <c:pt idx="135">
                  <c:v>4.9593299539961633</c:v>
                </c:pt>
                <c:pt idx="136">
                  <c:v>4.9836706207533803</c:v>
                </c:pt>
                <c:pt idx="137">
                  <c:v>4.9449336675844364</c:v>
                </c:pt>
                <c:pt idx="138">
                  <c:v>4.7646046199384617</c:v>
                </c:pt>
                <c:pt idx="139">
                  <c:v>4.5698792858807691</c:v>
                </c:pt>
                <c:pt idx="140">
                  <c:v>4.4481759520946831</c:v>
                </c:pt>
                <c:pt idx="141">
                  <c:v>4.4238352853374661</c:v>
                </c:pt>
                <c:pt idx="142">
                  <c:v>4.2351273997186372</c:v>
                </c:pt>
                <c:pt idx="143">
                  <c:v>4.2534506180369842</c:v>
                </c:pt>
                <c:pt idx="144">
                  <c:v>4.3021319515514174</c:v>
                </c:pt>
                <c:pt idx="145">
                  <c:v>3.9857032837076392</c:v>
                </c:pt>
                <c:pt idx="146">
                  <c:v>3.7969953980888067</c:v>
                </c:pt>
                <c:pt idx="147">
                  <c:v>3.4707929580739387</c:v>
                </c:pt>
                <c:pt idx="148">
                  <c:v>3.529248063759463</c:v>
                </c:pt>
                <c:pt idx="149">
                  <c:v>3.1021057007412312</c:v>
                </c:pt>
                <c:pt idx="150">
                  <c:v>2.2097413701289454</c:v>
                </c:pt>
                <c:pt idx="151">
                  <c:v>2.4697518773163019</c:v>
                </c:pt>
                <c:pt idx="152">
                  <c:v>2.4084939009206345</c:v>
                </c:pt>
                <c:pt idx="153">
                  <c:v>2.4201170907797875</c:v>
                </c:pt>
                <c:pt idx="154">
                  <c:v>2.4757693257551656</c:v>
                </c:pt>
                <c:pt idx="155">
                  <c:v>2.4878042226328949</c:v>
                </c:pt>
                <c:pt idx="156">
                  <c:v>2.0232439782954872</c:v>
                </c:pt>
                <c:pt idx="157">
                  <c:v>2.343479931841522</c:v>
                </c:pt>
                <c:pt idx="158">
                  <c:v>2.4815159011922741</c:v>
                </c:pt>
                <c:pt idx="159">
                  <c:v>1.8076209917854116</c:v>
                </c:pt>
                <c:pt idx="160">
                  <c:v>2.1505855769073601</c:v>
                </c:pt>
                <c:pt idx="161">
                  <c:v>2.0445343537117826</c:v>
                </c:pt>
                <c:pt idx="162">
                  <c:v>2.7204711128718402</c:v>
                </c:pt>
                <c:pt idx="163">
                  <c:v>2.8026574163489819</c:v>
                </c:pt>
                <c:pt idx="164">
                  <c:v>2.4569324146380582</c:v>
                </c:pt>
                <c:pt idx="165">
                  <c:v>2.7220832436152969</c:v>
                </c:pt>
                <c:pt idx="166">
                  <c:v>2.540257104321213</c:v>
                </c:pt>
                <c:pt idx="167">
                  <c:v>2.8625032140623015</c:v>
                </c:pt>
                <c:pt idx="168">
                  <c:v>2.9106867496562834</c:v>
                </c:pt>
                <c:pt idx="169">
                  <c:v>3.1452319219568787</c:v>
                </c:pt>
                <c:pt idx="170">
                  <c:v>3.5925900886261641</c:v>
                </c:pt>
                <c:pt idx="171">
                  <c:v>3.5245252846914554</c:v>
                </c:pt>
                <c:pt idx="172">
                  <c:v>4.3667151763101586</c:v>
                </c:pt>
                <c:pt idx="173">
                  <c:v>4.8406789020249921</c:v>
                </c:pt>
                <c:pt idx="174">
                  <c:v>4.9349892872389418</c:v>
                </c:pt>
                <c:pt idx="175">
                  <c:v>5.0959498583004654</c:v>
                </c:pt>
                <c:pt idx="176">
                  <c:v>5.214766828392885</c:v>
                </c:pt>
                <c:pt idx="177">
                  <c:v>5.0572129051315295</c:v>
                </c:pt>
                <c:pt idx="178">
                  <c:v>5.7180575863748304</c:v>
                </c:pt>
                <c:pt idx="179">
                  <c:v>5.8630563286519894</c:v>
                </c:pt>
                <c:pt idx="180">
                  <c:v>5.9753355661990817</c:v>
                </c:pt>
                <c:pt idx="181">
                  <c:v>6.0632741369889542</c:v>
                </c:pt>
                <c:pt idx="182">
                  <c:v>6.2312139217719498</c:v>
                </c:pt>
                <c:pt idx="183">
                  <c:v>5.9685222705988252</c:v>
                </c:pt>
                <c:pt idx="184">
                  <c:v>6.0096206133017587</c:v>
                </c:pt>
                <c:pt idx="185">
                  <c:v>6.033961280058973</c:v>
                </c:pt>
                <c:pt idx="186">
                  <c:v>8.8626165057591422</c:v>
                </c:pt>
                <c:pt idx="187">
                  <c:v>9.2405089367684674</c:v>
                </c:pt>
                <c:pt idx="188">
                  <c:v>8.3314401343351925</c:v>
                </c:pt>
                <c:pt idx="189">
                  <c:v>10.016648592910496</c:v>
                </c:pt>
                <c:pt idx="190">
                  <c:v>14.281895233850568</c:v>
                </c:pt>
                <c:pt idx="191">
                  <c:v>19.431790947459067</c:v>
                </c:pt>
                <c:pt idx="192">
                  <c:v>20.361756542074154</c:v>
                </c:pt>
                <c:pt idx="193">
                  <c:v>23.06991513350043</c:v>
                </c:pt>
                <c:pt idx="194">
                  <c:v>25.819273055515257</c:v>
                </c:pt>
                <c:pt idx="195">
                  <c:v>30.644443025305243</c:v>
                </c:pt>
                <c:pt idx="196">
                  <c:v>36.824181226473648</c:v>
                </c:pt>
                <c:pt idx="197">
                  <c:v>37.146252909824192</c:v>
                </c:pt>
                <c:pt idx="198">
                  <c:v>36.287395087556057</c:v>
                </c:pt>
                <c:pt idx="199">
                  <c:v>32.069792504202503</c:v>
                </c:pt>
                <c:pt idx="200">
                  <c:v>30.793974909932849</c:v>
                </c:pt>
                <c:pt idx="201">
                  <c:v>28.101435804551688</c:v>
                </c:pt>
                <c:pt idx="202">
                  <c:v>28.152238429181555</c:v>
                </c:pt>
                <c:pt idx="203">
                  <c:v>27.799636074160276</c:v>
                </c:pt>
                <c:pt idx="204">
                  <c:v>27.303838636886915</c:v>
                </c:pt>
                <c:pt idx="205">
                  <c:v>25.210066633684178</c:v>
                </c:pt>
                <c:pt idx="206">
                  <c:v>24.544093466737497</c:v>
                </c:pt>
                <c:pt idx="207">
                  <c:v>21.629121409157186</c:v>
                </c:pt>
                <c:pt idx="208">
                  <c:v>21.382804886797427</c:v>
                </c:pt>
                <c:pt idx="209">
                  <c:v>22.104565463759346</c:v>
                </c:pt>
                <c:pt idx="210">
                  <c:v>21.655326203096386</c:v>
                </c:pt>
                <c:pt idx="211">
                  <c:v>20.450968242834303</c:v>
                </c:pt>
                <c:pt idx="212">
                  <c:v>21.610720352716342</c:v>
                </c:pt>
                <c:pt idx="213">
                  <c:v>21.521508651956161</c:v>
                </c:pt>
                <c:pt idx="214">
                  <c:v>24.687474568639438</c:v>
                </c:pt>
                <c:pt idx="215">
                  <c:v>32.479089490503114</c:v>
                </c:pt>
                <c:pt idx="216">
                  <c:v>31.606816904010177</c:v>
                </c:pt>
                <c:pt idx="217">
                  <c:v>31.51096363327439</c:v>
                </c:pt>
                <c:pt idx="218">
                  <c:v>32.586446718286616</c:v>
                </c:pt>
                <c:pt idx="219">
                  <c:v>31.14959328234168</c:v>
                </c:pt>
                <c:pt idx="220">
                  <c:v>29.066685672518521</c:v>
                </c:pt>
                <c:pt idx="221">
                  <c:v>28.558659426220174</c:v>
                </c:pt>
                <c:pt idx="222">
                  <c:v>34.236340119317859</c:v>
                </c:pt>
                <c:pt idx="223">
                  <c:v>41.698089589508356</c:v>
                </c:pt>
                <c:pt idx="224">
                  <c:v>41.980257588322004</c:v>
                </c:pt>
                <c:pt idx="225">
                  <c:v>44.655673410168781</c:v>
                </c:pt>
                <c:pt idx="226">
                  <c:v>53.266516735925926</c:v>
                </c:pt>
                <c:pt idx="227">
                  <c:v>60.308174797321556</c:v>
                </c:pt>
                <c:pt idx="228">
                  <c:v>67.136518317545764</c:v>
                </c:pt>
                <c:pt idx="229">
                  <c:v>64.607017010854705</c:v>
                </c:pt>
                <c:pt idx="230">
                  <c:v>71.842033330947714</c:v>
                </c:pt>
                <c:pt idx="231">
                  <c:v>102.85437623287521</c:v>
                </c:pt>
                <c:pt idx="232">
                  <c:v>138.80980815720329</c:v>
                </c:pt>
                <c:pt idx="233">
                  <c:v>204.15000266296406</c:v>
                </c:pt>
                <c:pt idx="234">
                  <c:v>203.7501408458802</c:v>
                </c:pt>
                <c:pt idx="235">
                  <c:v>200.52199569854955</c:v>
                </c:pt>
                <c:pt idx="236">
                  <c:v>213.64883725031169</c:v>
                </c:pt>
                <c:pt idx="237">
                  <c:v>209.48633519331469</c:v>
                </c:pt>
                <c:pt idx="238">
                  <c:v>208.6685795642436</c:v>
                </c:pt>
                <c:pt idx="239">
                  <c:v>221.15731267028369</c:v>
                </c:pt>
                <c:pt idx="240">
                  <c:v>320.27520104741569</c:v>
                </c:pt>
                <c:pt idx="241">
                  <c:v>399.01612125318474</c:v>
                </c:pt>
                <c:pt idx="242">
                  <c:v>462.07511679636065</c:v>
                </c:pt>
                <c:pt idx="243">
                  <c:v>503.20707152492474</c:v>
                </c:pt>
                <c:pt idx="244">
                  <c:v>516.13357256078336</c:v>
                </c:pt>
                <c:pt idx="245">
                  <c:v>500.48450233863633</c:v>
                </c:pt>
                <c:pt idx="246">
                  <c:v>455.46825161340826</c:v>
                </c:pt>
                <c:pt idx="247">
                  <c:v>378.74951160573073</c:v>
                </c:pt>
                <c:pt idx="248">
                  <c:v>257.02220508101959</c:v>
                </c:pt>
                <c:pt idx="249">
                  <c:v>181.20584682780441</c:v>
                </c:pt>
                <c:pt idx="250">
                  <c:v>154.85623270352662</c:v>
                </c:pt>
                <c:pt idx="251">
                  <c:v>149.31022477249954</c:v>
                </c:pt>
                <c:pt idx="252">
                  <c:v>144.29457730941743</c:v>
                </c:pt>
                <c:pt idx="253">
                  <c:v>139.46074568997514</c:v>
                </c:pt>
                <c:pt idx="254">
                  <c:v>133.61093321708026</c:v>
                </c:pt>
                <c:pt idx="255">
                  <c:v>125.99512085699793</c:v>
                </c:pt>
                <c:pt idx="256">
                  <c:v>117.96068099288264</c:v>
                </c:pt>
                <c:pt idx="257">
                  <c:v>109.08877426122744</c:v>
                </c:pt>
                <c:pt idx="258">
                  <c:v>99.129076290680047</c:v>
                </c:pt>
                <c:pt idx="259">
                  <c:v>92.595432880350884</c:v>
                </c:pt>
                <c:pt idx="260">
                  <c:v>87.690827407417885</c:v>
                </c:pt>
                <c:pt idx="261">
                  <c:v>82.626489325173779</c:v>
                </c:pt>
                <c:pt idx="262">
                  <c:v>80.429619060562217</c:v>
                </c:pt>
                <c:pt idx="263">
                  <c:v>76.448252664205057</c:v>
                </c:pt>
                <c:pt idx="264">
                  <c:v>73.400189161512529</c:v>
                </c:pt>
                <c:pt idx="265">
                  <c:v>71.266411181699553</c:v>
                </c:pt>
                <c:pt idx="266">
                  <c:v>67.551834563617092</c:v>
                </c:pt>
                <c:pt idx="267">
                  <c:v>66.868173005570213</c:v>
                </c:pt>
                <c:pt idx="268">
                  <c:v>65.40507206781318</c:v>
                </c:pt>
                <c:pt idx="269">
                  <c:v>62.611879368458901</c:v>
                </c:pt>
                <c:pt idx="270">
                  <c:v>60.429205967652244</c:v>
                </c:pt>
                <c:pt idx="271">
                  <c:v>58.824085693634963</c:v>
                </c:pt>
                <c:pt idx="272">
                  <c:v>55.682745334846061</c:v>
                </c:pt>
                <c:pt idx="273">
                  <c:v>54.528783570392875</c:v>
                </c:pt>
                <c:pt idx="274">
                  <c:v>53.296028473716483</c:v>
                </c:pt>
                <c:pt idx="275">
                  <c:v>50.892156035197161</c:v>
                </c:pt>
                <c:pt idx="276">
                  <c:v>48.986495929973607</c:v>
                </c:pt>
                <c:pt idx="277">
                  <c:v>48.259618608529784</c:v>
                </c:pt>
                <c:pt idx="278">
                  <c:v>46.839080880703044</c:v>
                </c:pt>
                <c:pt idx="279">
                  <c:v>43.766785289588682</c:v>
                </c:pt>
                <c:pt idx="280">
                  <c:v>42.657460785474925</c:v>
                </c:pt>
                <c:pt idx="281">
                  <c:v>40.51298399449108</c:v>
                </c:pt>
                <c:pt idx="282">
                  <c:v>38.763542401846443</c:v>
                </c:pt>
                <c:pt idx="283">
                  <c:v>37.634870406591951</c:v>
                </c:pt>
                <c:pt idx="284">
                  <c:v>36.770502612581936</c:v>
                </c:pt>
                <c:pt idx="285">
                  <c:v>35.750608948638465</c:v>
                </c:pt>
                <c:pt idx="286">
                  <c:v>33.066678254050551</c:v>
                </c:pt>
                <c:pt idx="287">
                  <c:v>42.910028693709201</c:v>
                </c:pt>
                <c:pt idx="288">
                  <c:v>39.55361279852491</c:v>
                </c:pt>
                <c:pt idx="289">
                  <c:v>40.287249595440343</c:v>
                </c:pt>
                <c:pt idx="290">
                  <c:v>37.578436806829238</c:v>
                </c:pt>
                <c:pt idx="291">
                  <c:v>37.25361013760773</c:v>
                </c:pt>
                <c:pt idx="292">
                  <c:v>34.999108354153876</c:v>
                </c:pt>
                <c:pt idx="293">
                  <c:v>33.335071323509339</c:v>
                </c:pt>
                <c:pt idx="294">
                  <c:v>33.066678254050551</c:v>
                </c:pt>
                <c:pt idx="295">
                  <c:v>32.529892115132952</c:v>
                </c:pt>
                <c:pt idx="296">
                  <c:v>34.032893304102181</c:v>
                </c:pt>
                <c:pt idx="297">
                  <c:v>36.448430929231343</c:v>
                </c:pt>
                <c:pt idx="298">
                  <c:v>37.522003207066476</c:v>
                </c:pt>
                <c:pt idx="299">
                  <c:v>41.326895460997555</c:v>
                </c:pt>
                <c:pt idx="300">
                  <c:v>44.239446149760205</c:v>
                </c:pt>
                <c:pt idx="301">
                  <c:v>44.593941794888771</c:v>
                </c:pt>
                <c:pt idx="302">
                  <c:v>45.362015692667157</c:v>
                </c:pt>
                <c:pt idx="303">
                  <c:v>43.766785289588682</c:v>
                </c:pt>
                <c:pt idx="304">
                  <c:v>43.11687660685287</c:v>
                </c:pt>
                <c:pt idx="305">
                  <c:v>42.99871139180992</c:v>
                </c:pt>
                <c:pt idx="306">
                  <c:v>41.415921590695042</c:v>
                </c:pt>
                <c:pt idx="307">
                  <c:v>38.312073603744629</c:v>
                </c:pt>
                <c:pt idx="308">
                  <c:v>37.691304006354684</c:v>
                </c:pt>
                <c:pt idx="309">
                  <c:v>37.581191792700174</c:v>
                </c:pt>
                <c:pt idx="310">
                  <c:v>36.877859840365375</c:v>
                </c:pt>
                <c:pt idx="311">
                  <c:v>35.428537265287893</c:v>
                </c:pt>
                <c:pt idx="312">
                  <c:v>33.764500234643386</c:v>
                </c:pt>
                <c:pt idx="313">
                  <c:v>35.055541953916524</c:v>
                </c:pt>
                <c:pt idx="314">
                  <c:v>37.694058992225663</c:v>
                </c:pt>
                <c:pt idx="315">
                  <c:v>37.360967365391218</c:v>
                </c:pt>
                <c:pt idx="316">
                  <c:v>44.100284262729275</c:v>
                </c:pt>
                <c:pt idx="317">
                  <c:v>51.408735819576926</c:v>
                </c:pt>
                <c:pt idx="318">
                  <c:v>48.434311283781526</c:v>
                </c:pt>
                <c:pt idx="319">
                  <c:v>45.30293308514586</c:v>
                </c:pt>
                <c:pt idx="320">
                  <c:v>43.0658470007197</c:v>
                </c:pt>
                <c:pt idx="321">
                  <c:v>42.14955838761054</c:v>
                </c:pt>
                <c:pt idx="322">
                  <c:v>40.123458767894007</c:v>
                </c:pt>
                <c:pt idx="323">
                  <c:v>38.312073603744629</c:v>
                </c:pt>
                <c:pt idx="324">
                  <c:v>37.414645979282945</c:v>
                </c:pt>
                <c:pt idx="325">
                  <c:v>36.394752315339566</c:v>
                </c:pt>
                <c:pt idx="326">
                  <c:v>33.657143006859883</c:v>
                </c:pt>
                <c:pt idx="327">
                  <c:v>33.012999640158789</c:v>
                </c:pt>
                <c:pt idx="328">
                  <c:v>32.273003002721865</c:v>
                </c:pt>
                <c:pt idx="329">
                  <c:v>31.454409030120686</c:v>
                </c:pt>
                <c:pt idx="330">
                  <c:v>30.336751288264363</c:v>
                </c:pt>
                <c:pt idx="331">
                  <c:v>29.777922417336192</c:v>
                </c:pt>
                <c:pt idx="332">
                  <c:v>29.168290921778198</c:v>
                </c:pt>
                <c:pt idx="333">
                  <c:v>28.457054176960533</c:v>
                </c:pt>
                <c:pt idx="334">
                  <c:v>27.796620056772706</c:v>
                </c:pt>
                <c:pt idx="335">
                  <c:v>27.444017701751456</c:v>
                </c:pt>
                <c:pt idx="336">
                  <c:v>27.447033719139064</c:v>
                </c:pt>
                <c:pt idx="337">
                  <c:v>26.727218593117858</c:v>
                </c:pt>
                <c:pt idx="338">
                  <c:v>25.24583376860841</c:v>
                </c:pt>
                <c:pt idx="339">
                  <c:v>25.293620375850637</c:v>
                </c:pt>
                <c:pt idx="340">
                  <c:v>25.293620375850637</c:v>
                </c:pt>
                <c:pt idx="341">
                  <c:v>24.576821267217028</c:v>
                </c:pt>
                <c:pt idx="342">
                  <c:v>24.194528409279101</c:v>
                </c:pt>
                <c:pt idx="343">
                  <c:v>23.716662336856693</c:v>
                </c:pt>
                <c:pt idx="344">
                  <c:v>23.907808765825635</c:v>
                </c:pt>
                <c:pt idx="345">
                  <c:v>23.42994269340322</c:v>
                </c:pt>
                <c:pt idx="346">
                  <c:v>23.143223049949793</c:v>
                </c:pt>
                <c:pt idx="347">
                  <c:v>22.952076620980822</c:v>
                </c:pt>
                <c:pt idx="348">
                  <c:v>23.149584563674111</c:v>
                </c:pt>
                <c:pt idx="349">
                  <c:v>22.815078312978443</c:v>
                </c:pt>
                <c:pt idx="350">
                  <c:v>22.815078312978443</c:v>
                </c:pt>
                <c:pt idx="351">
                  <c:v>22.101384706897196</c:v>
                </c:pt>
                <c:pt idx="352">
                  <c:v>21.298479400055786</c:v>
                </c:pt>
                <c:pt idx="353">
                  <c:v>20.317150691694085</c:v>
                </c:pt>
                <c:pt idx="354">
                  <c:v>19.82648633751322</c:v>
                </c:pt>
                <c:pt idx="355">
                  <c:v>19.246610282572195</c:v>
                </c:pt>
                <c:pt idx="356">
                  <c:v>18.978975180291744</c:v>
                </c:pt>
                <c:pt idx="357">
                  <c:v>18.845157629151515</c:v>
                </c:pt>
                <c:pt idx="358">
                  <c:v>18.807309042137941</c:v>
                </c:pt>
                <c:pt idx="359">
                  <c:v>18.336916478056693</c:v>
                </c:pt>
                <c:pt idx="360">
                  <c:v>18.003720096798908</c:v>
                </c:pt>
                <c:pt idx="361">
                  <c:v>18.292310627676596</c:v>
                </c:pt>
                <c:pt idx="362">
                  <c:v>18.044947315495698</c:v>
                </c:pt>
                <c:pt idx="363">
                  <c:v>18.209856190282991</c:v>
                </c:pt>
                <c:pt idx="364">
                  <c:v>17.797584003314839</c:v>
                </c:pt>
                <c:pt idx="365">
                  <c:v>17.508993472437147</c:v>
                </c:pt>
                <c:pt idx="366">
                  <c:v>17.261630160256253</c:v>
                </c:pt>
                <c:pt idx="367">
                  <c:v>17.467766253740322</c:v>
                </c:pt>
                <c:pt idx="368">
                  <c:v>17.302857378953078</c:v>
                </c:pt>
                <c:pt idx="369">
                  <c:v>17.467766253740322</c:v>
                </c:pt>
                <c:pt idx="370">
                  <c:v>16.890585191984933</c:v>
                </c:pt>
                <c:pt idx="371">
                  <c:v>16.808130754591314</c:v>
                </c:pt>
                <c:pt idx="372">
                  <c:v>16.56076744241043</c:v>
                </c:pt>
                <c:pt idx="373">
                  <c:v>16.272176911532696</c:v>
                </c:pt>
                <c:pt idx="374">
                  <c:v>15.901131943261371</c:v>
                </c:pt>
                <c:pt idx="375">
                  <c:v>16.066040818048627</c:v>
                </c:pt>
                <c:pt idx="376">
                  <c:v>16.56076744241043</c:v>
                </c:pt>
                <c:pt idx="377">
                  <c:v>15.942359161958198</c:v>
                </c:pt>
                <c:pt idx="378">
                  <c:v>15.653768631080514</c:v>
                </c:pt>
                <c:pt idx="379">
                  <c:v>15.942359161958198</c:v>
                </c:pt>
                <c:pt idx="380">
                  <c:v>16.230949692835871</c:v>
                </c:pt>
                <c:pt idx="381">
                  <c:v>15.901131943261371</c:v>
                </c:pt>
                <c:pt idx="382">
                  <c:v>16.107268036745456</c:v>
                </c:pt>
                <c:pt idx="383">
                  <c:v>15.859904724564554</c:v>
                </c:pt>
                <c:pt idx="384">
                  <c:v>16.107268036745456</c:v>
                </c:pt>
                <c:pt idx="385">
                  <c:v>14.982480704508273</c:v>
                </c:pt>
                <c:pt idx="386">
                  <c:v>14.66168697407946</c:v>
                </c:pt>
                <c:pt idx="387">
                  <c:v>14.323652630979087</c:v>
                </c:pt>
                <c:pt idx="388">
                  <c:v>14.746923897495453</c:v>
                </c:pt>
                <c:pt idx="389">
                  <c:v>14.289666427319746</c:v>
                </c:pt>
                <c:pt idx="390">
                  <c:v>13.755531304607088</c:v>
                </c:pt>
                <c:pt idx="391">
                  <c:v>14.228246705697334</c:v>
                </c:pt>
                <c:pt idx="392">
                  <c:v>14.222817878710957</c:v>
                </c:pt>
                <c:pt idx="393">
                  <c:v>14.708604334101844</c:v>
                </c:pt>
                <c:pt idx="394">
                  <c:v>15.05157487824181</c:v>
                </c:pt>
                <c:pt idx="395">
                  <c:v>15.872203495665602</c:v>
                </c:pt>
                <c:pt idx="396">
                  <c:v>18.086602816847737</c:v>
                </c:pt>
                <c:pt idx="397">
                  <c:v>18.165300490871129</c:v>
                </c:pt>
                <c:pt idx="398">
                  <c:v>17.11308897731573</c:v>
                </c:pt>
                <c:pt idx="399">
                  <c:v>15.425065761522511</c:v>
                </c:pt>
                <c:pt idx="400">
                  <c:v>16.365273560584789</c:v>
                </c:pt>
                <c:pt idx="401">
                  <c:v>15.340048216652395</c:v>
                </c:pt>
                <c:pt idx="402">
                  <c:v>15.956019131186338</c:v>
                </c:pt>
                <c:pt idx="403">
                  <c:v>15.899083107621632</c:v>
                </c:pt>
                <c:pt idx="404">
                  <c:v>15.483914537783688</c:v>
                </c:pt>
                <c:pt idx="405">
                  <c:v>16.655159106123161</c:v>
                </c:pt>
                <c:pt idx="406">
                  <c:v>15.977032069526127</c:v>
                </c:pt>
                <c:pt idx="407">
                  <c:v>15.662957766935499</c:v>
                </c:pt>
                <c:pt idx="408">
                  <c:v>17.61282527046113</c:v>
                </c:pt>
                <c:pt idx="409">
                  <c:v>17.740511916276514</c:v>
                </c:pt>
                <c:pt idx="410">
                  <c:v>17.827191169073476</c:v>
                </c:pt>
                <c:pt idx="411">
                  <c:v>17.63962154310687</c:v>
                </c:pt>
                <c:pt idx="412">
                  <c:v>17.59675766848035</c:v>
                </c:pt>
                <c:pt idx="413">
                  <c:v>17.481162470478889</c:v>
                </c:pt>
                <c:pt idx="414">
                  <c:v>16.683203586846119</c:v>
                </c:pt>
                <c:pt idx="415">
                  <c:v>15.590966387784206</c:v>
                </c:pt>
                <c:pt idx="416">
                  <c:v>15.808801593224979</c:v>
                </c:pt>
                <c:pt idx="417">
                  <c:v>16.94537048190632</c:v>
                </c:pt>
                <c:pt idx="418">
                  <c:v>15.81202054443767</c:v>
                </c:pt>
                <c:pt idx="419">
                  <c:v>15.706737338304501</c:v>
                </c:pt>
                <c:pt idx="420">
                  <c:v>16.873606341114083</c:v>
                </c:pt>
                <c:pt idx="421">
                  <c:v>16.638847405953321</c:v>
                </c:pt>
                <c:pt idx="422">
                  <c:v>16.515899318294132</c:v>
                </c:pt>
                <c:pt idx="423">
                  <c:v>16.623731398369554</c:v>
                </c:pt>
                <c:pt idx="424">
                  <c:v>15.387227262169555</c:v>
                </c:pt>
                <c:pt idx="425">
                  <c:v>16.002012753078031</c:v>
                </c:pt>
                <c:pt idx="426">
                  <c:v>16.149669810810867</c:v>
                </c:pt>
                <c:pt idx="427">
                  <c:v>15.452182424296968</c:v>
                </c:pt>
                <c:pt idx="428">
                  <c:v>13.208425309141862</c:v>
                </c:pt>
                <c:pt idx="429">
                  <c:v>14.24689880792627</c:v>
                </c:pt>
                <c:pt idx="430">
                  <c:v>14.761298786770602</c:v>
                </c:pt>
                <c:pt idx="431">
                  <c:v>14.788520819651428</c:v>
                </c:pt>
                <c:pt idx="432">
                  <c:v>15.171000804435359</c:v>
                </c:pt>
                <c:pt idx="433">
                  <c:v>15.490575019469826</c:v>
                </c:pt>
                <c:pt idx="434">
                  <c:v>15.993617500434128</c:v>
                </c:pt>
                <c:pt idx="435">
                  <c:v>15.851047197786725</c:v>
                </c:pt>
                <c:pt idx="436">
                  <c:v>15.792626713831059</c:v>
                </c:pt>
                <c:pt idx="437">
                  <c:v>17.076468648339986</c:v>
                </c:pt>
                <c:pt idx="438">
                  <c:v>17.662662398288791</c:v>
                </c:pt>
                <c:pt idx="439">
                  <c:v>17.640880165410632</c:v>
                </c:pt>
                <c:pt idx="440">
                  <c:v>17.108929956064525</c:v>
                </c:pt>
                <c:pt idx="441">
                  <c:v>17.357630691401788</c:v>
                </c:pt>
                <c:pt idx="442">
                  <c:v>16.679683951407043</c:v>
                </c:pt>
                <c:pt idx="443">
                  <c:v>16.32427249886069</c:v>
                </c:pt>
                <c:pt idx="444">
                  <c:v>16.455746527414284</c:v>
                </c:pt>
                <c:pt idx="445">
                  <c:v>16.580730095674099</c:v>
                </c:pt>
                <c:pt idx="446">
                  <c:v>16.564390231954121</c:v>
                </c:pt>
                <c:pt idx="447">
                  <c:v>16.354631348926301</c:v>
                </c:pt>
                <c:pt idx="448">
                  <c:v>17.385311816346686</c:v>
                </c:pt>
                <c:pt idx="449">
                  <c:v>16.148495255442274</c:v>
                </c:pt>
                <c:pt idx="450">
                  <c:v>14.648447690466197</c:v>
                </c:pt>
                <c:pt idx="451">
                  <c:v>14.895811002647063</c:v>
                </c:pt>
                <c:pt idx="452">
                  <c:v>14.979623857880835</c:v>
                </c:pt>
                <c:pt idx="453">
                  <c:v>15.024604083885222</c:v>
                </c:pt>
                <c:pt idx="454">
                  <c:v>14.750392609294273</c:v>
                </c:pt>
                <c:pt idx="455">
                  <c:v>14.960151492322094</c:v>
                </c:pt>
                <c:pt idx="456">
                  <c:v>14.525078459080174</c:v>
                </c:pt>
                <c:pt idx="457">
                  <c:v>13.915849588838846</c:v>
                </c:pt>
                <c:pt idx="458">
                  <c:v>14.182667423601016</c:v>
                </c:pt>
                <c:pt idx="459">
                  <c:v>12.934511641314693</c:v>
                </c:pt>
                <c:pt idx="460">
                  <c:v>11.843983195875014</c:v>
                </c:pt>
                <c:pt idx="461">
                  <c:v>11.960731697582444</c:v>
                </c:pt>
                <c:pt idx="462">
                  <c:v>12.115084628442986</c:v>
                </c:pt>
                <c:pt idx="463">
                  <c:v>12.229938252839389</c:v>
                </c:pt>
                <c:pt idx="464">
                  <c:v>12.257631916559022</c:v>
                </c:pt>
                <c:pt idx="465">
                  <c:v>11.994400912487405</c:v>
                </c:pt>
                <c:pt idx="466">
                  <c:v>12.945135852085416</c:v>
                </c:pt>
                <c:pt idx="467">
                  <c:v>11.133434256214425</c:v>
                </c:pt>
                <c:pt idx="468">
                  <c:v>11.05429018366007</c:v>
                </c:pt>
                <c:pt idx="469">
                  <c:v>10.957217753193415</c:v>
                </c:pt>
                <c:pt idx="470">
                  <c:v>10.923548538288497</c:v>
                </c:pt>
                <c:pt idx="471">
                  <c:v>10.871802897770397</c:v>
                </c:pt>
                <c:pt idx="472">
                  <c:v>10.998757396594646</c:v>
                </c:pt>
                <c:pt idx="473">
                  <c:v>10.953282538945272</c:v>
                </c:pt>
                <c:pt idx="474">
                  <c:v>11.062160612156385</c:v>
                </c:pt>
                <c:pt idx="475">
                  <c:v>11.103700255557616</c:v>
                </c:pt>
                <c:pt idx="476">
                  <c:v>10.868015751223062</c:v>
                </c:pt>
                <c:pt idx="477">
                  <c:v>11.060032931526965</c:v>
                </c:pt>
                <c:pt idx="478">
                  <c:v>10.579098866928177</c:v>
                </c:pt>
                <c:pt idx="479">
                  <c:v>10.384841099809467</c:v>
                </c:pt>
                <c:pt idx="480">
                  <c:v>10.582921174990938</c:v>
                </c:pt>
                <c:pt idx="481">
                  <c:v>10.347236670656391</c:v>
                </c:pt>
                <c:pt idx="482">
                  <c:v>9.5221435143593389</c:v>
                </c:pt>
                <c:pt idx="483">
                  <c:v>9.1189011510736631</c:v>
                </c:pt>
                <c:pt idx="484">
                  <c:v>9.7411976613831861</c:v>
                </c:pt>
                <c:pt idx="485">
                  <c:v>10.197333779163609</c:v>
                </c:pt>
                <c:pt idx="486">
                  <c:v>10.407841257485302</c:v>
                </c:pt>
                <c:pt idx="487">
                  <c:v>9.8802759437186829</c:v>
                </c:pt>
                <c:pt idx="488">
                  <c:v>10.490960124203182</c:v>
                </c:pt>
                <c:pt idx="489">
                  <c:v>8.9642399826716943</c:v>
                </c:pt>
                <c:pt idx="490">
                  <c:v>9.0222498643338351</c:v>
                </c:pt>
                <c:pt idx="491">
                  <c:v>9.4044986533181874</c:v>
                </c:pt>
                <c:pt idx="492">
                  <c:v>9.319085171296166</c:v>
                </c:pt>
                <c:pt idx="493">
                  <c:v>9.389052245594451</c:v>
                </c:pt>
                <c:pt idx="494">
                  <c:v>9.4408896158483664</c:v>
                </c:pt>
                <c:pt idx="495">
                  <c:v>8.877717574344322</c:v>
                </c:pt>
                <c:pt idx="496">
                  <c:v>8.946358245529483</c:v>
                </c:pt>
                <c:pt idx="497">
                  <c:v>9.1649280596145335</c:v>
                </c:pt>
                <c:pt idx="498">
                  <c:v>9.3329141290622708</c:v>
                </c:pt>
                <c:pt idx="499">
                  <c:v>9.0572833914158899</c:v>
                </c:pt>
                <c:pt idx="500">
                  <c:v>9.8321316394716796</c:v>
                </c:pt>
                <c:pt idx="501">
                  <c:v>9.7792163752474544</c:v>
                </c:pt>
                <c:pt idx="502">
                  <c:v>9.7545937542695924</c:v>
                </c:pt>
                <c:pt idx="503">
                  <c:v>9.267878749013871</c:v>
                </c:pt>
                <c:pt idx="504">
                  <c:v>9.0933800286991229</c:v>
                </c:pt>
                <c:pt idx="505">
                  <c:v>9.7126593290022214</c:v>
                </c:pt>
                <c:pt idx="506">
                  <c:v>10.074445911514156</c:v>
                </c:pt>
                <c:pt idx="507">
                  <c:v>10.144939427006117</c:v>
                </c:pt>
                <c:pt idx="508">
                  <c:v>10.555580758767201</c:v>
                </c:pt>
                <c:pt idx="509">
                  <c:v>10.418510314714425</c:v>
                </c:pt>
                <c:pt idx="510">
                  <c:v>9.7152492512444297</c:v>
                </c:pt>
                <c:pt idx="511">
                  <c:v>10.48191353027612</c:v>
                </c:pt>
                <c:pt idx="512">
                  <c:v>10.452144368103934</c:v>
                </c:pt>
                <c:pt idx="513">
                  <c:v>9.9312255476177089</c:v>
                </c:pt>
                <c:pt idx="514">
                  <c:v>10.533342055058108</c:v>
                </c:pt>
                <c:pt idx="515">
                  <c:v>10.903985373233079</c:v>
                </c:pt>
                <c:pt idx="516">
                  <c:v>10.759979965465597</c:v>
                </c:pt>
                <c:pt idx="517">
                  <c:v>10.491108295765804</c:v>
                </c:pt>
                <c:pt idx="518">
                  <c:v>11.165795530003425</c:v>
                </c:pt>
                <c:pt idx="519">
                  <c:v>10.928632040772673</c:v>
                </c:pt>
                <c:pt idx="520">
                  <c:v>10.495316482178204</c:v>
                </c:pt>
                <c:pt idx="521">
                  <c:v>11.008507088469223</c:v>
                </c:pt>
                <c:pt idx="522">
                  <c:v>10.497654387268774</c:v>
                </c:pt>
                <c:pt idx="523">
                  <c:v>10.86014532272676</c:v>
                </c:pt>
                <c:pt idx="524">
                  <c:v>11.412406117278699</c:v>
                </c:pt>
                <c:pt idx="525">
                  <c:v>11.584687406051508</c:v>
                </c:pt>
                <c:pt idx="526">
                  <c:v>11.618356620956467</c:v>
                </c:pt>
                <c:pt idx="527">
                  <c:v>11.956796483334291</c:v>
                </c:pt>
                <c:pt idx="528">
                  <c:v>11.994400912487405</c:v>
                </c:pt>
                <c:pt idx="529">
                  <c:v>11.994400912487405</c:v>
                </c:pt>
                <c:pt idx="530">
                  <c:v>11.814295488648868</c:v>
                </c:pt>
                <c:pt idx="531">
                  <c:v>12.445654062324493</c:v>
                </c:pt>
                <c:pt idx="532">
                  <c:v>11.810313980970086</c:v>
                </c:pt>
                <c:pt idx="533">
                  <c:v>12.032005341640481</c:v>
                </c:pt>
                <c:pt idx="534">
                  <c:v>12.370445204018303</c:v>
                </c:pt>
                <c:pt idx="535">
                  <c:v>12.374380418266453</c:v>
                </c:pt>
                <c:pt idx="536">
                  <c:v>12.235178152636436</c:v>
                </c:pt>
                <c:pt idx="537">
                  <c:v>11.998336126735515</c:v>
                </c:pt>
                <c:pt idx="538">
                  <c:v>11.73904033691205</c:v>
                </c:pt>
                <c:pt idx="539">
                  <c:v>12.632894584877045</c:v>
                </c:pt>
                <c:pt idx="540">
                  <c:v>12.18242305825283</c:v>
                </c:pt>
                <c:pt idx="541">
                  <c:v>11.919192054181215</c:v>
                </c:pt>
                <c:pt idx="542">
                  <c:v>11.693565479262666</c:v>
                </c:pt>
                <c:pt idx="543">
                  <c:v>11.693565479262627</c:v>
                </c:pt>
                <c:pt idx="544">
                  <c:v>12.520862920630679</c:v>
                </c:pt>
                <c:pt idx="545">
                  <c:v>12.069609770793557</c:v>
                </c:pt>
                <c:pt idx="546">
                  <c:v>12.972116070467774</c:v>
                </c:pt>
                <c:pt idx="547">
                  <c:v>12.976051284715922</c:v>
                </c:pt>
                <c:pt idx="548">
                  <c:v>13.009720499620885</c:v>
                </c:pt>
                <c:pt idx="549">
                  <c:v>12.069313664885447</c:v>
                </c:pt>
                <c:pt idx="550">
                  <c:v>12.5743007936377</c:v>
                </c:pt>
                <c:pt idx="551">
                  <c:v>11.724938956993395</c:v>
                </c:pt>
                <c:pt idx="552">
                  <c:v>11.898790644466134</c:v>
                </c:pt>
                <c:pt idx="553">
                  <c:v>11.87454084012106</c:v>
                </c:pt>
                <c:pt idx="554">
                  <c:v>12.065366319003976</c:v>
                </c:pt>
                <c:pt idx="555">
                  <c:v>12.193951231399073</c:v>
                </c:pt>
                <c:pt idx="556">
                  <c:v>11.815494225001066</c:v>
                </c:pt>
                <c:pt idx="557">
                  <c:v>12.879399997976131</c:v>
                </c:pt>
                <c:pt idx="558">
                  <c:v>13.122533787080158</c:v>
                </c:pt>
                <c:pt idx="559">
                  <c:v>13.837017940988904</c:v>
                </c:pt>
                <c:pt idx="560">
                  <c:v>13.840953155237058</c:v>
                </c:pt>
                <c:pt idx="561">
                  <c:v>13.597819366133024</c:v>
                </c:pt>
                <c:pt idx="562">
                  <c:v>14.032910515250675</c:v>
                </c:pt>
                <c:pt idx="563">
                  <c:v>14.401084378285306</c:v>
                </c:pt>
                <c:pt idx="564">
                  <c:v>14.401084378285306</c:v>
                </c:pt>
                <c:pt idx="565">
                  <c:v>14.517520455288279</c:v>
                </c:pt>
                <c:pt idx="566">
                  <c:v>14.288271090826022</c:v>
                </c:pt>
                <c:pt idx="567">
                  <c:v>13.928076375310125</c:v>
                </c:pt>
                <c:pt idx="568">
                  <c:v>13.724009322173549</c:v>
                </c:pt>
                <c:pt idx="569">
                  <c:v>14.150080160684929</c:v>
                </c:pt>
                <c:pt idx="570">
                  <c:v>14.129674708175902</c:v>
                </c:pt>
                <c:pt idx="571">
                  <c:v>14.097913376440044</c:v>
                </c:pt>
                <c:pt idx="572">
                  <c:v>14.262159879712968</c:v>
                </c:pt>
                <c:pt idx="573">
                  <c:v>14.224164777316817</c:v>
                </c:pt>
                <c:pt idx="574">
                  <c:v>13.803348726083978</c:v>
                </c:pt>
                <c:pt idx="575">
                  <c:v>16.066040818048666</c:v>
                </c:pt>
                <c:pt idx="576">
                  <c:v>19.627107507395692</c:v>
                </c:pt>
                <c:pt idx="577">
                  <c:v>26.494787262641083</c:v>
                </c:pt>
                <c:pt idx="578">
                  <c:v>33.069554243312446</c:v>
                </c:pt>
                <c:pt idx="579">
                  <c:v>34.948305729524016</c:v>
                </c:pt>
                <c:pt idx="580">
                  <c:v>37.092574295932451</c:v>
                </c:pt>
                <c:pt idx="581">
                  <c:v>37.307288751499428</c:v>
                </c:pt>
                <c:pt idx="582">
                  <c:v>36.394752315339566</c:v>
                </c:pt>
                <c:pt idx="583">
                  <c:v>35.434168240420817</c:v>
                </c:pt>
                <c:pt idx="584">
                  <c:v>39.327878399473803</c:v>
                </c:pt>
                <c:pt idx="585">
                  <c:v>45.903979749609604</c:v>
                </c:pt>
                <c:pt idx="586">
                  <c:v>51.385258073867924</c:v>
                </c:pt>
                <c:pt idx="587">
                  <c:v>55.554527361018017</c:v>
                </c:pt>
                <c:pt idx="588">
                  <c:v>54.657001544220876</c:v>
                </c:pt>
                <c:pt idx="589">
                  <c:v>51.816722357704528</c:v>
                </c:pt>
                <c:pt idx="590">
                  <c:v>48.734834616013394</c:v>
                </c:pt>
                <c:pt idx="591">
                  <c:v>46.54366784309579</c:v>
                </c:pt>
                <c:pt idx="592">
                  <c:v>43.237690829654554</c:v>
                </c:pt>
                <c:pt idx="593">
                  <c:v>43.119525614611575</c:v>
                </c:pt>
                <c:pt idx="594">
                  <c:v>43.766785289588682</c:v>
                </c:pt>
                <c:pt idx="595">
                  <c:v>45.128334270340311</c:v>
                </c:pt>
                <c:pt idx="596">
                  <c:v>49.857089939584291</c:v>
                </c:pt>
                <c:pt idx="597">
                  <c:v>55.954008674983619</c:v>
                </c:pt>
                <c:pt idx="598">
                  <c:v>66.394378933842006</c:v>
                </c:pt>
                <c:pt idx="599">
                  <c:v>76.166133630949631</c:v>
                </c:pt>
                <c:pt idx="600">
                  <c:v>74.104354604264984</c:v>
                </c:pt>
                <c:pt idx="601">
                  <c:v>77.026606210134332</c:v>
                </c:pt>
                <c:pt idx="602">
                  <c:v>99.777757617300182</c:v>
                </c:pt>
                <c:pt idx="603">
                  <c:v>123.73965620940673</c:v>
                </c:pt>
                <c:pt idx="604">
                  <c:v>131.64711753260494</c:v>
                </c:pt>
                <c:pt idx="605">
                  <c:v>147.39157063386602</c:v>
                </c:pt>
                <c:pt idx="606">
                  <c:v>168.40349275658005</c:v>
                </c:pt>
                <c:pt idx="607">
                  <c:v>181.28616231471329</c:v>
                </c:pt>
                <c:pt idx="608">
                  <c:v>177.5154972736828</c:v>
                </c:pt>
                <c:pt idx="609">
                  <c:v>177.03645415074971</c:v>
                </c:pt>
                <c:pt idx="610">
                  <c:v>177.33122797823276</c:v>
                </c:pt>
                <c:pt idx="611">
                  <c:v>187.60014154427421</c:v>
                </c:pt>
                <c:pt idx="612">
                  <c:v>204.05001846330208</c:v>
                </c:pt>
                <c:pt idx="613">
                  <c:v>221.02786337205819</c:v>
                </c:pt>
                <c:pt idx="614">
                  <c:v>228.92211654514682</c:v>
                </c:pt>
                <c:pt idx="615">
                  <c:v>239.59352408374042</c:v>
                </c:pt>
                <c:pt idx="616">
                  <c:v>269.27397502470035</c:v>
                </c:pt>
                <c:pt idx="617">
                  <c:v>302.5013059937931</c:v>
                </c:pt>
                <c:pt idx="618">
                  <c:v>300.62241855853824</c:v>
                </c:pt>
                <c:pt idx="619">
                  <c:v>306.41959212735992</c:v>
                </c:pt>
                <c:pt idx="620">
                  <c:v>284.81371992182068</c:v>
                </c:pt>
                <c:pt idx="621">
                  <c:v>251.14064487830191</c:v>
                </c:pt>
                <c:pt idx="622">
                  <c:v>269.48876840654322</c:v>
                </c:pt>
                <c:pt idx="623">
                  <c:v>299.87517223322027</c:v>
                </c:pt>
                <c:pt idx="624">
                  <c:v>333.8885571540041</c:v>
                </c:pt>
                <c:pt idx="625">
                  <c:v>366.10052338641498</c:v>
                </c:pt>
                <c:pt idx="626">
                  <c:v>391.22172797748772</c:v>
                </c:pt>
                <c:pt idx="627">
                  <c:v>402.02968132510387</c:v>
                </c:pt>
                <c:pt idx="628">
                  <c:v>405.35317676261184</c:v>
                </c:pt>
                <c:pt idx="629">
                  <c:v>402.03104983443075</c:v>
                </c:pt>
                <c:pt idx="630">
                  <c:v>401.19913723170322</c:v>
                </c:pt>
                <c:pt idx="631">
                  <c:v>394.26417716111365</c:v>
                </c:pt>
                <c:pt idx="632">
                  <c:v>389.07211663125076</c:v>
                </c:pt>
                <c:pt idx="633">
                  <c:v>385.41939270973904</c:v>
                </c:pt>
                <c:pt idx="634">
                  <c:v>377.64245789382466</c:v>
                </c:pt>
                <c:pt idx="635">
                  <c:v>348.39638296913705</c:v>
                </c:pt>
                <c:pt idx="636">
                  <c:v>302.18525623789185</c:v>
                </c:pt>
                <c:pt idx="637">
                  <c:v>271.09018353382334</c:v>
                </c:pt>
                <c:pt idx="638">
                  <c:v>248.56014884942351</c:v>
                </c:pt>
                <c:pt idx="639">
                  <c:v>226.50595392138734</c:v>
                </c:pt>
                <c:pt idx="640">
                  <c:v>222.75706420754108</c:v>
                </c:pt>
                <c:pt idx="641">
                  <c:v>200.93006677022422</c:v>
                </c:pt>
                <c:pt idx="642">
                  <c:v>177.82953114839813</c:v>
                </c:pt>
                <c:pt idx="643">
                  <c:v>170.67935601426174</c:v>
                </c:pt>
                <c:pt idx="644">
                  <c:v>163.11491625645633</c:v>
                </c:pt>
                <c:pt idx="645">
                  <c:v>146.54854437292519</c:v>
                </c:pt>
                <c:pt idx="646">
                  <c:v>131.22123390187133</c:v>
                </c:pt>
                <c:pt idx="647">
                  <c:v>120.55066743031196</c:v>
                </c:pt>
                <c:pt idx="648">
                  <c:v>114.76898973718527</c:v>
                </c:pt>
                <c:pt idx="649">
                  <c:v>108.59694483694463</c:v>
                </c:pt>
                <c:pt idx="650">
                  <c:v>104.46076456812379</c:v>
                </c:pt>
                <c:pt idx="651">
                  <c:v>103.50129875518935</c:v>
                </c:pt>
                <c:pt idx="652">
                  <c:v>98.504473081464411</c:v>
                </c:pt>
                <c:pt idx="653">
                  <c:v>94.180013611899028</c:v>
                </c:pt>
                <c:pt idx="654">
                  <c:v>88.292323551362927</c:v>
                </c:pt>
                <c:pt idx="655">
                  <c:v>85.4119868621395</c:v>
                </c:pt>
                <c:pt idx="656">
                  <c:v>81.673555957264455</c:v>
                </c:pt>
                <c:pt idx="657">
                  <c:v>80.429619060562217</c:v>
                </c:pt>
                <c:pt idx="658">
                  <c:v>77.94126506283898</c:v>
                </c:pt>
                <c:pt idx="659">
                  <c:v>74.670856951545318</c:v>
                </c:pt>
                <c:pt idx="660">
                  <c:v>72.918368327361108</c:v>
                </c:pt>
                <c:pt idx="661">
                  <c:v>70.853421895284228</c:v>
                </c:pt>
                <c:pt idx="662">
                  <c:v>67.618339151697143</c:v>
                </c:pt>
                <c:pt idx="663">
                  <c:v>66.623165931664758</c:v>
                </c:pt>
                <c:pt idx="664">
                  <c:v>59.336957588947364</c:v>
                </c:pt>
                <c:pt idx="665">
                  <c:v>56.259726217072625</c:v>
                </c:pt>
                <c:pt idx="666">
                  <c:v>54.78521951804926</c:v>
                </c:pt>
                <c:pt idx="667">
                  <c:v>54.467145815559093</c:v>
                </c:pt>
                <c:pt idx="668">
                  <c:v>52.124911131873937</c:v>
                </c:pt>
                <c:pt idx="669">
                  <c:v>49.351212164351779</c:v>
                </c:pt>
                <c:pt idx="670">
                  <c:v>48.377783823572344</c:v>
                </c:pt>
                <c:pt idx="671">
                  <c:v>46.484585235574492</c:v>
                </c:pt>
                <c:pt idx="672">
                  <c:v>43.664953058825887</c:v>
                </c:pt>
                <c:pt idx="673">
                  <c:v>42.660215771345996</c:v>
                </c:pt>
                <c:pt idx="674">
                  <c:v>41.388715030609873</c:v>
                </c:pt>
                <c:pt idx="675">
                  <c:v>38.707108802083887</c:v>
                </c:pt>
                <c:pt idx="676">
                  <c:v>39.440745598999349</c:v>
                </c:pt>
                <c:pt idx="677">
                  <c:v>37.804171205880145</c:v>
                </c:pt>
                <c:pt idx="678">
                  <c:v>36.019002018097254</c:v>
                </c:pt>
                <c:pt idx="679">
                  <c:v>33.973613686548475</c:v>
                </c:pt>
                <c:pt idx="680">
                  <c:v>33.549785779076345</c:v>
                </c:pt>
                <c:pt idx="681">
                  <c:v>33.120356867942284</c:v>
                </c:pt>
                <c:pt idx="682">
                  <c:v>32.583570729024743</c:v>
                </c:pt>
                <c:pt idx="683">
                  <c:v>32.425410876611352</c:v>
                </c:pt>
                <c:pt idx="684">
                  <c:v>32.216448399568201</c:v>
                </c:pt>
                <c:pt idx="685">
                  <c:v>31.759224777899686</c:v>
                </c:pt>
                <c:pt idx="686">
                  <c:v>31.606816904010216</c:v>
                </c:pt>
                <c:pt idx="687">
                  <c:v>31.454409030120686</c:v>
                </c:pt>
                <c:pt idx="688">
                  <c:v>30.184343414374851</c:v>
                </c:pt>
                <c:pt idx="689">
                  <c:v>30.793974909932885</c:v>
                </c:pt>
                <c:pt idx="690">
                  <c:v>30.184343414374851</c:v>
                </c:pt>
                <c:pt idx="691">
                  <c:v>29.828725041966013</c:v>
                </c:pt>
                <c:pt idx="692">
                  <c:v>29.22210956379563</c:v>
                </c:pt>
                <c:pt idx="693">
                  <c:v>29.574711918816874</c:v>
                </c:pt>
                <c:pt idx="694">
                  <c:v>28.965080423258875</c:v>
                </c:pt>
                <c:pt idx="695">
                  <c:v>29.371501420297541</c:v>
                </c:pt>
                <c:pt idx="696">
                  <c:v>27.98089894605463</c:v>
                </c:pt>
                <c:pt idx="697">
                  <c:v>27.45154767153096</c:v>
                </c:pt>
                <c:pt idx="698">
                  <c:v>26.469624357072917</c:v>
                </c:pt>
                <c:pt idx="699">
                  <c:v>26.870578414844573</c:v>
                </c:pt>
                <c:pt idx="700">
                  <c:v>26.682612742737764</c:v>
                </c:pt>
                <c:pt idx="701">
                  <c:v>26.277525320084571</c:v>
                </c:pt>
                <c:pt idx="702">
                  <c:v>26.297139127937694</c:v>
                </c:pt>
                <c:pt idx="703">
                  <c:v>25.774667205135202</c:v>
                </c:pt>
                <c:pt idx="704">
                  <c:v>25.723699841030793</c:v>
                </c:pt>
                <c:pt idx="705">
                  <c:v>30.386339333176451</c:v>
                </c:pt>
                <c:pt idx="706">
                  <c:v>24.566255132670992</c:v>
                </c:pt>
                <c:pt idx="707">
                  <c:v>24.497847611037727</c:v>
                </c:pt>
                <c:pt idx="708">
                  <c:v>24.777707841593564</c:v>
                </c:pt>
                <c:pt idx="709">
                  <c:v>23.716662336856693</c:v>
                </c:pt>
                <c:pt idx="710">
                  <c:v>23.787552024457828</c:v>
                </c:pt>
                <c:pt idx="711">
                  <c:v>24.576821267217028</c:v>
                </c:pt>
                <c:pt idx="712">
                  <c:v>23.720123231665113</c:v>
                </c:pt>
                <c:pt idx="713">
                  <c:v>23.724159107705216</c:v>
                </c:pt>
                <c:pt idx="714">
                  <c:v>23.536683631923161</c:v>
                </c:pt>
                <c:pt idx="715">
                  <c:v>23.381889554011675</c:v>
                </c:pt>
                <c:pt idx="716">
                  <c:v>23.330164858097067</c:v>
                </c:pt>
                <c:pt idx="717">
                  <c:v>23.334369478918745</c:v>
                </c:pt>
                <c:pt idx="718">
                  <c:v>23.477729300645464</c:v>
                </c:pt>
                <c:pt idx="719">
                  <c:v>23.060570737735027</c:v>
                </c:pt>
                <c:pt idx="720">
                  <c:v>22.655285440260755</c:v>
                </c:pt>
                <c:pt idx="721">
                  <c:v>22.458231509937782</c:v>
                </c:pt>
                <c:pt idx="722">
                  <c:v>22.012173006137033</c:v>
                </c:pt>
                <c:pt idx="723">
                  <c:v>21.744537903856575</c:v>
                </c:pt>
                <c:pt idx="724">
                  <c:v>21.030844297775314</c:v>
                </c:pt>
                <c:pt idx="725">
                  <c:v>19.785259118816416</c:v>
                </c:pt>
                <c:pt idx="726">
                  <c:v>19.737274636753092</c:v>
                </c:pt>
                <c:pt idx="727">
                  <c:v>19.871092187893321</c:v>
                </c:pt>
                <c:pt idx="728">
                  <c:v>19.82648633751322</c:v>
                </c:pt>
                <c:pt idx="729">
                  <c:v>19.380329594514382</c:v>
                </c:pt>
                <c:pt idx="730">
                  <c:v>18.68781315539298</c:v>
                </c:pt>
                <c:pt idx="731">
                  <c:v>18.604762309445302</c:v>
                </c:pt>
                <c:pt idx="732">
                  <c:v>18.253720889736083</c:v>
                </c:pt>
                <c:pt idx="733">
                  <c:v>18.365994550128587</c:v>
                </c:pt>
                <c:pt idx="734">
                  <c:v>18.368696053948998</c:v>
                </c:pt>
                <c:pt idx="735">
                  <c:v>18.707643640805063</c:v>
                </c:pt>
                <c:pt idx="736">
                  <c:v>18.52189652957458</c:v>
                </c:pt>
                <c:pt idx="737">
                  <c:v>18.580901158554315</c:v>
                </c:pt>
                <c:pt idx="738">
                  <c:v>18.292310627676628</c:v>
                </c:pt>
                <c:pt idx="739">
                  <c:v>18.25108340897981</c:v>
                </c:pt>
                <c:pt idx="740">
                  <c:v>17.962492878102072</c:v>
                </c:pt>
              </c:numCache>
            </c:numRef>
          </c:yVal>
        </c:ser>
        <c:axId val="44260352"/>
        <c:axId val="44258432"/>
      </c:scatterChart>
      <c:valAx>
        <c:axId val="39319040"/>
        <c:scaling>
          <c:orientation val="minMax"/>
          <c:max val="40730"/>
          <c:min val="40100"/>
        </c:scaling>
        <c:axPos val="b"/>
        <c:numFmt formatCode="[$-409]mmm\-yy;@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320576"/>
        <c:crosses val="autoZero"/>
        <c:crossBetween val="midCat"/>
        <c:majorUnit val="90"/>
      </c:valAx>
      <c:valAx>
        <c:axId val="39320576"/>
        <c:scaling>
          <c:orientation val="minMax"/>
          <c:min val="0"/>
        </c:scaling>
        <c:axPos val="l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en-US" b="1"/>
                  <a:t>Pb (ug/L)</a:t>
                </a:r>
                <a:r>
                  <a:rPr lang="en-US"/>
                  <a:t>   </a:t>
                </a:r>
              </a:p>
            </c:rich>
          </c:tx>
          <c:layout>
            <c:manualLayout>
              <c:xMode val="edge"/>
              <c:yMode val="edge"/>
              <c:x val="6.3612751531058652E-3"/>
              <c:y val="0.17241344831896024"/>
            </c:manualLayout>
          </c:layout>
          <c:spPr>
            <a:noFill/>
            <a:ln w="25400">
              <a:noFill/>
            </a:ln>
          </c:spPr>
        </c:title>
        <c:numFmt formatCode="0" sourceLinked="0"/>
        <c:majorTickMark val="cross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en-US"/>
          </a:p>
        </c:txPr>
        <c:crossAx val="39319040"/>
        <c:crosses val="autoZero"/>
        <c:crossBetween val="midCat"/>
      </c:valAx>
      <c:valAx>
        <c:axId val="44258432"/>
        <c:scaling>
          <c:orientation val="minMax"/>
        </c:scaling>
        <c:axPos val="r"/>
        <c:title>
          <c:tx>
            <c:rich>
              <a:bodyPr rot="5400000" vert="horz"/>
              <a:lstStyle/>
              <a:p>
                <a:pPr>
                  <a:defRPr/>
                </a:pPr>
                <a:r>
                  <a:rPr lang="en-US" b="1"/>
                  <a:t>Cond -</a:t>
                </a:r>
                <a:r>
                  <a:rPr lang="en-US" b="1" baseline="0"/>
                  <a:t> Flow</a:t>
                </a:r>
                <a:r>
                  <a:rPr lang="en-US"/>
                  <a:t>)</a:t>
                </a:r>
              </a:p>
            </c:rich>
          </c:tx>
          <c:layout/>
        </c:title>
        <c:numFmt formatCode="0" sourceLinked="1"/>
        <c:tickLblPos val="nextTo"/>
        <c:spPr>
          <a:ln w="3175">
            <a:solidFill>
              <a:srgbClr val="000000"/>
            </a:solidFill>
          </a:ln>
        </c:spPr>
        <c:crossAx val="44260352"/>
        <c:crosses val="max"/>
        <c:crossBetween val="midCat"/>
      </c:valAx>
      <c:valAx>
        <c:axId val="44260352"/>
        <c:scaling>
          <c:orientation val="minMax"/>
        </c:scaling>
        <c:delete val="1"/>
        <c:axPos val="b"/>
        <c:numFmt formatCode="m/d/yy;@" sourceLinked="1"/>
        <c:tickLblPos val="none"/>
        <c:crossAx val="44258432"/>
        <c:crosses val="autoZero"/>
        <c:crossBetween val="midCat"/>
      </c:valAx>
      <c:spPr>
        <a:noFill/>
        <a:ln w="3175">
          <a:solidFill>
            <a:srgbClr val="000000"/>
          </a:solidFill>
          <a:prstDash val="solid"/>
        </a:ln>
      </c:spPr>
    </c:plotArea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en-US"/>
    </a:p>
  </c:txPr>
  <c:externalData r:id="rId1"/>
  <c:userShapes r:id="rId2"/>
</c:chartSpace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0.84679</cdr:x>
      <cdr:y>0.68504</cdr:y>
    </cdr:from>
    <cdr:to>
      <cdr:x>0.88739</cdr:x>
      <cdr:y>0.81752</cdr:y>
    </cdr:to>
    <cdr:sp macro="" textlink="">
      <cdr:nvSpPr>
        <cdr:cNvPr id="108547" name="Text Box 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194447" y="1269308"/>
          <a:ext cx="297004" cy="23878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/>
      </cdr:spPr>
      <cdr:txBody>
        <a:bodyPr xmlns:a="http://schemas.openxmlformats.org/drawingml/2006/main" wrap="none" lIns="27432" tIns="32004" rIns="0" bIns="0" anchor="t" upright="1">
          <a:spAutoFit/>
        </a:bodyPr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400" b="1" i="0" u="none" strike="noStrike" baseline="0">
              <a:solidFill>
                <a:srgbClr val="000000"/>
              </a:solidFill>
              <a:latin typeface="Times New Roman"/>
              <a:cs typeface="Times New Roman"/>
            </a:rPr>
            <a:t>Mn</a:t>
          </a:r>
        </a:p>
      </cdr:txBody>
    </cdr: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0.85572</cdr:x>
      <cdr:y>0.59696</cdr:y>
    </cdr:from>
    <cdr:to>
      <cdr:x>0.94267</cdr:x>
      <cdr:y>0.74001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521117" y="1091720"/>
          <a:ext cx="357790" cy="261610"/>
        </a:xfrm>
        <a:prstGeom xmlns:a="http://schemas.openxmlformats.org/drawingml/2006/main" prst="rect">
          <a:avLst/>
        </a:prstGeom>
        <a:noFill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tx1"/>
        </a:fontRef>
      </cdr:style>
      <cdr:txBody>
        <a:bodyPr xmlns:a="http://schemas.openxmlformats.org/drawingml/2006/main" wrap="none" rtlCol="0" anchor="t">
          <a:spAutoFit/>
        </a:bodyPr>
        <a:lstStyle xmlns:a="http://schemas.openxmlformats.org/drawingml/2006/main">
          <a:lvl1pPr marL="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rPr>
            <a:t>Zn</a:t>
          </a:r>
        </a:p>
      </cdr:txBody>
    </cdr:sp>
  </cdr:relSizeAnchor>
</c:userShapes>
</file>

<file path=ppt/drawings/drawing11.xml><?xml version="1.0" encoding="utf-8"?>
<c:userShapes xmlns:c="http://schemas.openxmlformats.org/drawingml/2006/chart">
  <cdr:relSizeAnchor xmlns:cdr="http://schemas.openxmlformats.org/drawingml/2006/chartDrawing">
    <cdr:from>
      <cdr:x>0.85186</cdr:x>
      <cdr:y>0.56597</cdr:y>
    </cdr:from>
    <cdr:to>
      <cdr:x>0.92362</cdr:x>
      <cdr:y>0.71702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505215" y="776283"/>
          <a:ext cx="295278" cy="2071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 b="1" dirty="0">
              <a:latin typeface="Times New Roman" pitchFamily="18" charset="0"/>
              <a:cs typeface="Times New Roman" pitchFamily="18" charset="0"/>
            </a:rPr>
            <a:t>Cu</a:t>
          </a:r>
        </a:p>
      </cdr:txBody>
    </cdr:sp>
  </cdr:relSizeAnchor>
  <cdr:relSizeAnchor xmlns:cdr="http://schemas.openxmlformats.org/drawingml/2006/chartDrawing">
    <cdr:from>
      <cdr:x>0.8588</cdr:x>
      <cdr:y>0.61458</cdr:y>
    </cdr:from>
    <cdr:to>
      <cdr:x>0.93056</cdr:x>
      <cdr:y>0.76563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4212737" y="1123944"/>
          <a:ext cx="352010" cy="2762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200" b="1"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0.85186</cdr:x>
      <cdr:y>0.56597</cdr:y>
    </cdr:from>
    <cdr:to>
      <cdr:x>0.92362</cdr:x>
      <cdr:y>0.71702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3505215" y="776283"/>
          <a:ext cx="295278" cy="2071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200" b="1"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0.8588</cdr:x>
      <cdr:y>0.61458</cdr:y>
    </cdr:from>
    <cdr:to>
      <cdr:x>0.93056</cdr:x>
      <cdr:y>0.76563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4212737" y="1123944"/>
          <a:ext cx="352010" cy="2762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200" b="1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12.xml><?xml version="1.0" encoding="utf-8"?>
<c:userShapes xmlns:c="http://schemas.openxmlformats.org/drawingml/2006/chart">
  <cdr:relSizeAnchor xmlns:cdr="http://schemas.openxmlformats.org/drawingml/2006/chartDrawing">
    <cdr:from>
      <cdr:x>0.85186</cdr:x>
      <cdr:y>0.56597</cdr:y>
    </cdr:from>
    <cdr:to>
      <cdr:x>0.92362</cdr:x>
      <cdr:y>0.71702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505215" y="776283"/>
          <a:ext cx="295278" cy="2071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 b="1">
              <a:latin typeface="Times New Roman" pitchFamily="18" charset="0"/>
              <a:cs typeface="Times New Roman" pitchFamily="18" charset="0"/>
            </a:rPr>
            <a:t>Mn</a:t>
          </a:r>
        </a:p>
      </cdr:txBody>
    </cdr:sp>
  </cdr:relSizeAnchor>
  <cdr:relSizeAnchor xmlns:cdr="http://schemas.openxmlformats.org/drawingml/2006/chartDrawing">
    <cdr:from>
      <cdr:x>0.8588</cdr:x>
      <cdr:y>0.61458</cdr:y>
    </cdr:from>
    <cdr:to>
      <cdr:x>0.93056</cdr:x>
      <cdr:y>0.76563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4212737" y="1123944"/>
          <a:ext cx="352010" cy="2762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200" b="1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13.xml><?xml version="1.0" encoding="utf-8"?>
<c:userShapes xmlns:c="http://schemas.openxmlformats.org/drawingml/2006/chart">
  <cdr:relSizeAnchor xmlns:cdr="http://schemas.openxmlformats.org/drawingml/2006/chartDrawing">
    <cdr:from>
      <cdr:x>0.85186</cdr:x>
      <cdr:y>0.56597</cdr:y>
    </cdr:from>
    <cdr:to>
      <cdr:x>0.92362</cdr:x>
      <cdr:y>0.71702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505215" y="776283"/>
          <a:ext cx="295278" cy="2071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 b="1">
              <a:latin typeface="Times New Roman" pitchFamily="18" charset="0"/>
              <a:cs typeface="Times New Roman" pitchFamily="18" charset="0"/>
            </a:rPr>
            <a:t>Zn</a:t>
          </a:r>
        </a:p>
      </cdr:txBody>
    </cdr:sp>
  </cdr:relSizeAnchor>
  <cdr:relSizeAnchor xmlns:cdr="http://schemas.openxmlformats.org/drawingml/2006/chartDrawing">
    <cdr:from>
      <cdr:x>0.8588</cdr:x>
      <cdr:y>0.61458</cdr:y>
    </cdr:from>
    <cdr:to>
      <cdr:x>0.93056</cdr:x>
      <cdr:y>0.76563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4212737" y="1123944"/>
          <a:ext cx="352010" cy="2762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endParaRPr lang="en-US" sz="1200" b="1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14.xml><?xml version="1.0" encoding="utf-8"?>
<c:userShapes xmlns:c="http://schemas.openxmlformats.org/drawingml/2006/chart">
  <cdr:relSizeAnchor xmlns:cdr="http://schemas.openxmlformats.org/drawingml/2006/chartDrawing">
    <cdr:from>
      <cdr:x>0.73292</cdr:x>
      <cdr:y>0.02846</cdr:y>
    </cdr:from>
    <cdr:to>
      <cdr:x>0.93493</cdr:x>
      <cdr:y>0.07755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5954828" y="127134"/>
          <a:ext cx="1641296" cy="21929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 b="1"/>
            <a:t>large symbols = grab samples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0.85441</cdr:x>
      <cdr:y>0.71208</cdr:y>
    </cdr:from>
    <cdr:to>
      <cdr:x>0.88608</cdr:x>
      <cdr:y>0.83883</cdr:y>
    </cdr:to>
    <cdr:sp macro="" textlink="">
      <cdr:nvSpPr>
        <cdr:cNvPr id="109569" name="Text Box 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242934" y="1291795"/>
          <a:ext cx="233501" cy="23054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/>
      </cdr:spPr>
      <cdr:txBody>
        <a:bodyPr xmlns:a="http://schemas.openxmlformats.org/drawingml/2006/main" wrap="none" lIns="27432" tIns="27432" rIns="0" bIns="0" anchor="t" upright="1">
          <a:spAutoFit/>
        </a:bodyPr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375" b="1" i="0" u="none" strike="noStrike" baseline="0">
              <a:solidFill>
                <a:srgbClr val="000000"/>
              </a:solidFill>
              <a:latin typeface="Times New Roman"/>
              <a:cs typeface="Times New Roman"/>
            </a:rPr>
            <a:t>Pb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0.85292</cdr:x>
      <cdr:y>0.72407</cdr:y>
    </cdr:from>
    <cdr:to>
      <cdr:x>0.88619</cdr:x>
      <cdr:y>0.85038</cdr:y>
    </cdr:to>
    <cdr:sp macro="" textlink="">
      <cdr:nvSpPr>
        <cdr:cNvPr id="109569" name="Text Box 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228478" y="1312736"/>
          <a:ext cx="243377" cy="23007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/>
      </cdr:spPr>
      <cdr:txBody>
        <a:bodyPr xmlns:a="http://schemas.openxmlformats.org/drawingml/2006/main" wrap="none" lIns="27432" tIns="27432" rIns="0" bIns="0" anchor="t" upright="1">
          <a:spAutoFit/>
        </a:bodyPr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375" b="1" i="0" u="none" strike="noStrike" baseline="0">
              <a:solidFill>
                <a:srgbClr val="000000"/>
              </a:solidFill>
              <a:latin typeface="Times New Roman"/>
              <a:cs typeface="Times New Roman"/>
            </a:rPr>
            <a:t>Zn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0.85292</cdr:x>
      <cdr:y>0.69232</cdr:y>
    </cdr:from>
    <cdr:to>
      <cdr:x>0.8881</cdr:x>
      <cdr:y>0.82037</cdr:y>
    </cdr:to>
    <cdr:sp macro="" textlink="">
      <cdr:nvSpPr>
        <cdr:cNvPr id="109569" name="Text Box 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084183" y="1246332"/>
          <a:ext cx="292196" cy="23051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/>
      </cdr:spPr>
      <cdr:txBody>
        <a:bodyPr xmlns:a="http://schemas.openxmlformats.org/drawingml/2006/main" wrap="none" lIns="27432" tIns="27432" rIns="0" bIns="0" anchor="t" upright="1">
          <a:spAutoFit/>
        </a:bodyPr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375" b="1" i="0" u="none" strike="noStrike" baseline="0">
              <a:solidFill>
                <a:srgbClr val="000000"/>
              </a:solidFill>
              <a:latin typeface="Times New Roman"/>
              <a:cs typeface="Times New Roman"/>
            </a:rPr>
            <a:t>Mn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0.8598</cdr:x>
      <cdr:y>0.69232</cdr:y>
    </cdr:from>
    <cdr:to>
      <cdr:x>0.88791</cdr:x>
      <cdr:y>0.82037</cdr:y>
    </cdr:to>
    <cdr:sp macro="" textlink="">
      <cdr:nvSpPr>
        <cdr:cNvPr id="109569" name="Text Box 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141333" y="1246332"/>
          <a:ext cx="233462" cy="23051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/>
      </cdr:spPr>
      <cdr:txBody>
        <a:bodyPr xmlns:a="http://schemas.openxmlformats.org/drawingml/2006/main" wrap="none" lIns="27432" tIns="27432" rIns="0" bIns="0" anchor="t" upright="1">
          <a:spAutoFit/>
        </a:bodyPr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375" b="1" i="0" u="none" strike="noStrike" baseline="0">
              <a:solidFill>
                <a:srgbClr val="000000"/>
              </a:solidFill>
              <a:latin typeface="Times New Roman"/>
              <a:cs typeface="Times New Roman"/>
            </a:rPr>
            <a:t>Pb</a:t>
          </a: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0.85292</cdr:x>
      <cdr:y>0.69232</cdr:y>
    </cdr:from>
    <cdr:to>
      <cdr:x>0.88619</cdr:x>
      <cdr:y>0.81863</cdr:y>
    </cdr:to>
    <cdr:sp macro="" textlink="">
      <cdr:nvSpPr>
        <cdr:cNvPr id="109569" name="Text Box 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084183" y="1246339"/>
          <a:ext cx="276334" cy="227386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/>
      </cdr:spPr>
      <cdr:txBody>
        <a:bodyPr xmlns:a="http://schemas.openxmlformats.org/drawingml/2006/main" wrap="none" lIns="27432" tIns="27432" rIns="0" bIns="0" anchor="t" upright="1">
          <a:spAutoFit/>
        </a:bodyPr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375" b="1" i="0" u="none" strike="noStrike" baseline="0">
              <a:solidFill>
                <a:srgbClr val="000000"/>
              </a:solidFill>
              <a:latin typeface="Times New Roman"/>
              <a:cs typeface="Times New Roman"/>
            </a:rPr>
            <a:t>Zn</a:t>
          </a: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0.76211</cdr:x>
      <cdr:y>0.00791</cdr:y>
    </cdr:from>
    <cdr:to>
      <cdr:x>0.99247</cdr:x>
      <cdr:y>0.11858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6881327" y="38877"/>
          <a:ext cx="2079950" cy="54428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400" b="1"/>
            <a:t>Large symbols = </a:t>
          </a:r>
        </a:p>
        <a:p xmlns:a="http://schemas.openxmlformats.org/drawingml/2006/main">
          <a:r>
            <a:rPr lang="en-US" sz="1400" b="1" baseline="0"/>
            <a:t>grab samples</a:t>
          </a:r>
          <a:endParaRPr lang="en-US" sz="1400" b="1"/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0.84519</cdr:x>
      <cdr:y>0.59696</cdr:y>
    </cdr:from>
    <cdr:to>
      <cdr:x>0.93409</cdr:x>
      <cdr:y>0.74001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477788" y="1091720"/>
          <a:ext cx="365806" cy="261610"/>
        </a:xfrm>
        <a:prstGeom xmlns:a="http://schemas.openxmlformats.org/drawingml/2006/main" prst="rect">
          <a:avLst/>
        </a:prstGeom>
        <a:noFill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tx1"/>
        </a:fontRef>
      </cdr:style>
      <cdr:txBody>
        <a:bodyPr xmlns:a="http://schemas.openxmlformats.org/drawingml/2006/main" wrap="none" rtlCol="0" anchor="t">
          <a:spAutoFit/>
        </a:bodyPr>
        <a:lstStyle xmlns:a="http://schemas.openxmlformats.org/drawingml/2006/main">
          <a:lvl1pPr marL="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rPr>
            <a:t>Cu</a:t>
          </a:r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0.8488</cdr:x>
      <cdr:y>0.58716</cdr:y>
    </cdr:from>
    <cdr:to>
      <cdr:x>0.9451</cdr:x>
      <cdr:y>0.73021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492642" y="1073798"/>
          <a:ext cx="396262" cy="261610"/>
        </a:xfrm>
        <a:prstGeom xmlns:a="http://schemas.openxmlformats.org/drawingml/2006/main" prst="rect">
          <a:avLst/>
        </a:prstGeom>
        <a:noFill xmlns:a="http://schemas.openxmlformats.org/drawingml/2006/main"/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tx1"/>
        </a:fontRef>
      </cdr:style>
      <cdr:txBody>
        <a:bodyPr xmlns:a="http://schemas.openxmlformats.org/drawingml/2006/main" wrap="none" rtlCol="0" anchor="t">
          <a:spAutoFit/>
        </a:bodyPr>
        <a:lstStyle xmlns:a="http://schemas.openxmlformats.org/drawingml/2006/main">
          <a:lvl1pPr marL="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rPr>
            <a:t>Mn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37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513513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37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180013" y="6513513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fld id="{E73E5663-EFFB-4FA6-B2A3-2C186F1F2D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8947202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2857500" y="514350"/>
            <a:ext cx="3429000" cy="25717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="" xmlns:a14="http://schemas.microsoft.com/office/drawing/2010/main" val="1"/>
            </a:ext>
          </a:extLst>
        </p:spPr>
      </p:sp>
      <p:sp>
        <p:nvSpPr>
          <p:cNvPr id="3891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3257550"/>
            <a:ext cx="73152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891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513513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1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180013" y="6513513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/>
                <a:latin typeface="Arial" charset="0"/>
              </a:defRPr>
            </a:lvl1pPr>
          </a:lstStyle>
          <a:p>
            <a:pPr>
              <a:defRPr/>
            </a:pPr>
            <a:fld id="{E15C3323-09CD-473D-8C50-12B837AD5B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13797399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15C3323-09CD-473D-8C50-12B837AD5B11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9010406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210589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5557618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184367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30250" y="1905000"/>
            <a:ext cx="7681913" cy="1523495"/>
          </a:xfrm>
        </p:spPr>
        <p:txBody>
          <a:bodyPr>
            <a:noAutofit/>
          </a:bodyPr>
          <a:lstStyle>
            <a:lvl1pPr>
              <a:lnSpc>
                <a:spcPct val="9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30249" y="4344988"/>
            <a:ext cx="7681913" cy="461665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0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2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4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emo, Video etc. &quot;special&quot; sl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69219" y="649805"/>
            <a:ext cx="7043208" cy="1523494"/>
          </a:xfrm>
        </p:spPr>
        <p:txBody>
          <a:bodyPr anchor="ctr" anchorCtr="0">
            <a:noAutofit/>
          </a:bodyPr>
          <a:lstStyle>
            <a:lvl1pPr>
              <a:lnSpc>
                <a:spcPct val="9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68955" y="4344988"/>
            <a:ext cx="7043208" cy="461665"/>
          </a:xfrm>
        </p:spPr>
        <p:txBody>
          <a:bodyPr>
            <a:noAutofit/>
          </a:bodyPr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0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2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4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722049" y="2355850"/>
            <a:ext cx="7690114" cy="1384994"/>
          </a:xfrm>
        </p:spPr>
        <p:txBody>
          <a:bodyPr anchor="t" anchorCtr="0">
            <a:noAutofit/>
            <a:scene3d>
              <a:camera prst="orthographicFront"/>
              <a:lightRig rig="flat" dir="t"/>
            </a:scene3d>
            <a:sp3d extrusionH="88900" contourW="2540">
              <a:bevelT w="38100" h="31750"/>
              <a:contourClr>
                <a:srgbClr val="F4A234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1" i="1" u="none" strike="noStrike" kern="1200" cap="none" spc="-642" normalizeH="0" baseline="0" noProof="0" dirty="0" smtClean="0">
                <a:ln w="11430"/>
                <a:gradFill>
                  <a:gsLst>
                    <a:gs pos="0">
                      <a:srgbClr val="FF9929">
                        <a:lumMod val="20000"/>
                        <a:lumOff val="80000"/>
                      </a:srgbClr>
                    </a:gs>
                    <a:gs pos="28000">
                      <a:srgbClr val="F8F57B"/>
                    </a:gs>
                    <a:gs pos="62000">
                      <a:srgbClr val="D5B953"/>
                    </a:gs>
                    <a:gs pos="88000">
                      <a:srgbClr val="D1943B"/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 smtClean="0"/>
              <a:t>click to…</a:t>
            </a:r>
          </a:p>
        </p:txBody>
      </p:sp>
    </p:spTree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81000" y="1411552"/>
            <a:ext cx="8382000" cy="2210862"/>
          </a:xfrm>
        </p:spPr>
        <p:txBody>
          <a:bodyPr/>
          <a:lstStyle>
            <a:lvl1pPr>
              <a:lnSpc>
                <a:spcPct val="90000"/>
              </a:lnSpc>
              <a:defRPr/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412875"/>
            <a:ext cx="8382000" cy="2210862"/>
          </a:xfrm>
        </p:spPr>
        <p:txBody>
          <a:bodyPr/>
          <a:lstStyle>
            <a:lvl1pPr>
              <a:lnSpc>
                <a:spcPct val="90000"/>
              </a:lnSpc>
              <a:defRPr/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81000" y="1411553"/>
            <a:ext cx="4114800" cy="2129814"/>
          </a:xfrm>
        </p:spPr>
        <p:txBody>
          <a:bodyPr/>
          <a:lstStyle>
            <a:lvl1pPr marL="339976" indent="-339976">
              <a:lnSpc>
                <a:spcPct val="90000"/>
              </a:lnSpc>
              <a:defRPr sz="2800"/>
            </a:lvl1pPr>
            <a:lvl2pPr marL="673338" indent="-325424">
              <a:lnSpc>
                <a:spcPct val="90000"/>
              </a:lnSpc>
              <a:defRPr sz="2400"/>
            </a:lvl2pPr>
            <a:lvl3pPr marL="953785" indent="-288384">
              <a:lnSpc>
                <a:spcPct val="90000"/>
              </a:lnSpc>
              <a:defRPr sz="2000"/>
            </a:lvl3pPr>
            <a:lvl4pPr marL="1227618" indent="-273833">
              <a:lnSpc>
                <a:spcPct val="90000"/>
              </a:lnSpc>
              <a:defRPr sz="1800"/>
            </a:lvl4pPr>
            <a:lvl5pPr marL="1516002" indent="-280447">
              <a:lnSpc>
                <a:spcPct val="90000"/>
              </a:lnSpc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11553"/>
            <a:ext cx="4114800" cy="2129814"/>
          </a:xfrm>
        </p:spPr>
        <p:txBody>
          <a:bodyPr/>
          <a:lstStyle>
            <a:lvl1pPr marL="347914" indent="-347914">
              <a:lnSpc>
                <a:spcPct val="90000"/>
              </a:lnSpc>
              <a:defRPr sz="2800"/>
            </a:lvl1pPr>
            <a:lvl2pPr marL="673338" indent="-339976">
              <a:lnSpc>
                <a:spcPct val="90000"/>
              </a:lnSpc>
              <a:defRPr sz="2400"/>
            </a:lvl2pPr>
            <a:lvl3pPr marL="961722" indent="-302936">
              <a:lnSpc>
                <a:spcPct val="90000"/>
              </a:lnSpc>
              <a:defRPr sz="2000"/>
            </a:lvl3pPr>
            <a:lvl4pPr marL="1227618" indent="-265896">
              <a:lnSpc>
                <a:spcPct val="90000"/>
              </a:lnSpc>
              <a:defRPr sz="1800"/>
            </a:lvl4pPr>
            <a:lvl5pPr marL="1516002" indent="-273833">
              <a:lnSpc>
                <a:spcPct val="90000"/>
              </a:lnSpc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1411553"/>
            <a:ext cx="4114800" cy="692498"/>
          </a:xfrm>
        </p:spPr>
        <p:txBody>
          <a:bodyPr anchor="b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2500" b="1"/>
            </a:lvl1pPr>
            <a:lvl2pPr marL="457182" indent="0">
              <a:buNone/>
              <a:defRPr sz="2000" b="1"/>
            </a:lvl2pPr>
            <a:lvl3pPr marL="914363" indent="0">
              <a:buNone/>
              <a:defRPr sz="1800" b="1"/>
            </a:lvl3pPr>
            <a:lvl4pPr marL="1371545" indent="0">
              <a:buNone/>
              <a:defRPr sz="1600" b="1"/>
            </a:lvl4pPr>
            <a:lvl5pPr marL="1828727" indent="0">
              <a:buNone/>
              <a:defRPr sz="1600" b="1"/>
            </a:lvl5pPr>
            <a:lvl6pPr marL="2285909" indent="0">
              <a:buNone/>
              <a:defRPr sz="1600" b="1"/>
            </a:lvl6pPr>
            <a:lvl7pPr marL="2743090" indent="0">
              <a:buNone/>
              <a:defRPr sz="1600" b="1"/>
            </a:lvl7pPr>
            <a:lvl8pPr marL="3200272" indent="0">
              <a:buNone/>
              <a:defRPr sz="1600" b="1"/>
            </a:lvl8pPr>
            <a:lvl9pPr marL="365745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80999" y="2174875"/>
            <a:ext cx="4114800" cy="1537344"/>
          </a:xfrm>
        </p:spPr>
        <p:txBody>
          <a:bodyPr/>
          <a:lstStyle>
            <a:lvl1pPr marL="281770" indent="-281770">
              <a:defRPr sz="2300"/>
            </a:lvl1pPr>
            <a:lvl2pPr marL="562218" indent="-265896">
              <a:defRPr sz="2000"/>
            </a:lvl2pPr>
            <a:lvl3pPr marL="813562" indent="-243407">
              <a:defRPr sz="1800"/>
            </a:lvl3pPr>
            <a:lvl4pPr marL="1050354" indent="-228856">
              <a:defRPr sz="1700"/>
            </a:lvl4pPr>
            <a:lvl5pPr marL="1279210" indent="-206367">
              <a:defRPr sz="17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981" y="1411553"/>
            <a:ext cx="4117019" cy="692498"/>
          </a:xfrm>
        </p:spPr>
        <p:txBody>
          <a:bodyPr anchor="b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2500" b="1"/>
            </a:lvl1pPr>
            <a:lvl2pPr marL="457182" indent="0">
              <a:buNone/>
              <a:defRPr sz="2000" b="1"/>
            </a:lvl2pPr>
            <a:lvl3pPr marL="914363" indent="0">
              <a:buNone/>
              <a:defRPr sz="1800" b="1"/>
            </a:lvl3pPr>
            <a:lvl4pPr marL="1371545" indent="0">
              <a:buNone/>
              <a:defRPr sz="1600" b="1"/>
            </a:lvl4pPr>
            <a:lvl5pPr marL="1828727" indent="0">
              <a:buNone/>
              <a:defRPr sz="1600" b="1"/>
            </a:lvl5pPr>
            <a:lvl6pPr marL="2285909" indent="0">
              <a:buNone/>
              <a:defRPr sz="1600" b="1"/>
            </a:lvl6pPr>
            <a:lvl7pPr marL="2743090" indent="0">
              <a:buNone/>
              <a:defRPr sz="1600" b="1"/>
            </a:lvl7pPr>
            <a:lvl8pPr marL="3200272" indent="0">
              <a:buNone/>
              <a:defRPr sz="1600" b="1"/>
            </a:lvl8pPr>
            <a:lvl9pPr marL="365745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117974" cy="1537344"/>
          </a:xfrm>
        </p:spPr>
        <p:txBody>
          <a:bodyPr/>
          <a:lstStyle>
            <a:lvl1pPr marL="296321" indent="-296321">
              <a:defRPr sz="2300"/>
            </a:lvl1pPr>
            <a:lvl2pPr marL="570155" indent="-273833">
              <a:defRPr sz="2000"/>
            </a:lvl2pPr>
            <a:lvl3pPr marL="821499" indent="-244730">
              <a:defRPr sz="1800"/>
            </a:lvl3pPr>
            <a:lvl4pPr marL="1050354" indent="-236793">
              <a:defRPr sz="1700"/>
            </a:lvl4pPr>
            <a:lvl5pPr marL="1279210" indent="-220919">
              <a:defRPr sz="17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47095470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WALKIN - Prints in GRAYS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Use for slides with Software Co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22313" y="1905000"/>
            <a:ext cx="8040688" cy="2209800"/>
          </a:xfrm>
        </p:spPr>
        <p:txBody>
          <a:bodyPr/>
          <a:lstStyle>
            <a:lvl1pPr>
              <a:lnSpc>
                <a:spcPct val="90000"/>
              </a:lnSpc>
              <a:defRPr/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38624635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7980615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4098205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9031789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12919370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32544293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41134053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image" Target="../media/image1.jpeg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Freeform 2"/>
          <p:cNvSpPr>
            <a:spLocks/>
          </p:cNvSpPr>
          <p:nvPr/>
        </p:nvSpPr>
        <p:spPr bwMode="hidden">
          <a:xfrm>
            <a:off x="6627813" y="6429375"/>
            <a:ext cx="285750" cy="209550"/>
          </a:xfrm>
          <a:custGeom>
            <a:avLst/>
            <a:gdLst>
              <a:gd name="T0" fmla="*/ 0 w 179"/>
              <a:gd name="T1" fmla="*/ 132 h 132"/>
              <a:gd name="T2" fmla="*/ 29 w 179"/>
              <a:gd name="T3" fmla="*/ 132 h 132"/>
              <a:gd name="T4" fmla="*/ 77 w 179"/>
              <a:gd name="T5" fmla="*/ 108 h 132"/>
              <a:gd name="T6" fmla="*/ 119 w 179"/>
              <a:gd name="T7" fmla="*/ 78 h 132"/>
              <a:gd name="T8" fmla="*/ 155 w 179"/>
              <a:gd name="T9" fmla="*/ 48 h 132"/>
              <a:gd name="T10" fmla="*/ 179 w 179"/>
              <a:gd name="T11" fmla="*/ 12 h 132"/>
              <a:gd name="T12" fmla="*/ 173 w 179"/>
              <a:gd name="T13" fmla="*/ 6 h 132"/>
              <a:gd name="T14" fmla="*/ 167 w 179"/>
              <a:gd name="T15" fmla="*/ 0 h 132"/>
              <a:gd name="T16" fmla="*/ 137 w 179"/>
              <a:gd name="T17" fmla="*/ 42 h 132"/>
              <a:gd name="T18" fmla="*/ 101 w 179"/>
              <a:gd name="T19" fmla="*/ 78 h 132"/>
              <a:gd name="T20" fmla="*/ 53 w 179"/>
              <a:gd name="T21" fmla="*/ 108 h 132"/>
              <a:gd name="T22" fmla="*/ 0 w 179"/>
              <a:gd name="T23" fmla="*/ 132 h 132"/>
              <a:gd name="T24" fmla="*/ 0 w 179"/>
              <a:gd name="T25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132">
                <a:moveTo>
                  <a:pt x="0" y="132"/>
                </a:moveTo>
                <a:lnTo>
                  <a:pt x="29" y="132"/>
                </a:lnTo>
                <a:lnTo>
                  <a:pt x="77" y="108"/>
                </a:lnTo>
                <a:lnTo>
                  <a:pt x="119" y="78"/>
                </a:lnTo>
                <a:lnTo>
                  <a:pt x="155" y="48"/>
                </a:lnTo>
                <a:lnTo>
                  <a:pt x="179" y="12"/>
                </a:lnTo>
                <a:lnTo>
                  <a:pt x="173" y="6"/>
                </a:lnTo>
                <a:lnTo>
                  <a:pt x="167" y="0"/>
                </a:lnTo>
                <a:lnTo>
                  <a:pt x="137" y="42"/>
                </a:lnTo>
                <a:lnTo>
                  <a:pt x="101" y="78"/>
                </a:lnTo>
                <a:lnTo>
                  <a:pt x="53" y="108"/>
                </a:lnTo>
                <a:lnTo>
                  <a:pt x="0" y="132"/>
                </a:lnTo>
                <a:lnTo>
                  <a:pt x="0" y="132"/>
                </a:lnTo>
                <a:close/>
              </a:path>
            </a:pathLst>
          </a:cu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87843"/>
                  <a:invGamma/>
                </a:schemeClr>
              </a:gs>
            </a:gsLst>
            <a:lin ang="1890000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grpSp>
        <p:nvGrpSpPr>
          <p:cNvPr id="1027" name="Group 3"/>
          <p:cNvGrpSpPr>
            <a:grpSpLocks/>
          </p:cNvGrpSpPr>
          <p:nvPr/>
        </p:nvGrpSpPr>
        <p:grpSpPr bwMode="auto">
          <a:xfrm>
            <a:off x="3175" y="4267200"/>
            <a:ext cx="9140825" cy="2590800"/>
            <a:chOff x="2" y="2688"/>
            <a:chExt cx="5758" cy="1632"/>
          </a:xfrm>
        </p:grpSpPr>
        <p:sp>
          <p:nvSpPr>
            <p:cNvPr id="192516" name="Freeform 4"/>
            <p:cNvSpPr>
              <a:spLocks/>
            </p:cNvSpPr>
            <p:nvPr/>
          </p:nvSpPr>
          <p:spPr bwMode="hidden">
            <a:xfrm>
              <a:off x="2" y="2688"/>
              <a:ext cx="5758" cy="1632"/>
            </a:xfrm>
            <a:custGeom>
              <a:avLst/>
              <a:gdLst>
                <a:gd name="T0" fmla="*/ 5740 w 5740"/>
                <a:gd name="T1" fmla="*/ 4316 h 4316"/>
                <a:gd name="T2" fmla="*/ 0 w 5740"/>
                <a:gd name="T3" fmla="*/ 4316 h 4316"/>
                <a:gd name="T4" fmla="*/ 0 w 5740"/>
                <a:gd name="T5" fmla="*/ 0 h 4316"/>
                <a:gd name="T6" fmla="*/ 5740 w 5740"/>
                <a:gd name="T7" fmla="*/ 0 h 4316"/>
                <a:gd name="T8" fmla="*/ 5740 w 5740"/>
                <a:gd name="T9" fmla="*/ 4316 h 4316"/>
                <a:gd name="T10" fmla="*/ 5740 w 5740"/>
                <a:gd name="T11" fmla="*/ 4316 h 4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4316">
                  <a:moveTo>
                    <a:pt x="5740" y="4316"/>
                  </a:moveTo>
                  <a:lnTo>
                    <a:pt x="0" y="4316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4316"/>
                  </a:lnTo>
                  <a:lnTo>
                    <a:pt x="5740" y="431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1030" name="Group 5"/>
            <p:cNvGrpSpPr>
              <a:grpSpLocks/>
            </p:cNvGrpSpPr>
            <p:nvPr userDrawn="1"/>
          </p:nvGrpSpPr>
          <p:grpSpPr bwMode="auto">
            <a:xfrm>
              <a:off x="3528" y="3715"/>
              <a:ext cx="792" cy="521"/>
              <a:chOff x="3527" y="3715"/>
              <a:chExt cx="792" cy="521"/>
            </a:xfrm>
          </p:grpSpPr>
          <p:sp>
            <p:nvSpPr>
              <p:cNvPr id="192518" name="Oval 6"/>
              <p:cNvSpPr>
                <a:spLocks noChangeArrowheads="1"/>
              </p:cNvSpPr>
              <p:nvPr/>
            </p:nvSpPr>
            <p:spPr bwMode="hidden">
              <a:xfrm>
                <a:off x="3686" y="3810"/>
                <a:ext cx="532" cy="32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19" name="Oval 7"/>
              <p:cNvSpPr>
                <a:spLocks noChangeArrowheads="1"/>
              </p:cNvSpPr>
              <p:nvPr/>
            </p:nvSpPr>
            <p:spPr bwMode="hidden">
              <a:xfrm>
                <a:off x="3726" y="3840"/>
                <a:ext cx="452" cy="275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0" name="Oval 8"/>
              <p:cNvSpPr>
                <a:spLocks noChangeArrowheads="1"/>
              </p:cNvSpPr>
              <p:nvPr/>
            </p:nvSpPr>
            <p:spPr bwMode="hidden">
              <a:xfrm>
                <a:off x="3782" y="3872"/>
                <a:ext cx="344" cy="2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1" name="Oval 9"/>
              <p:cNvSpPr>
                <a:spLocks noChangeArrowheads="1"/>
              </p:cNvSpPr>
              <p:nvPr/>
            </p:nvSpPr>
            <p:spPr bwMode="hidden">
              <a:xfrm>
                <a:off x="3822" y="3896"/>
                <a:ext cx="262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2" name="Oval 10"/>
              <p:cNvSpPr>
                <a:spLocks noChangeArrowheads="1"/>
              </p:cNvSpPr>
              <p:nvPr/>
            </p:nvSpPr>
            <p:spPr bwMode="hidden">
              <a:xfrm>
                <a:off x="3856" y="3922"/>
                <a:ext cx="192" cy="107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3" name="Freeform 11"/>
              <p:cNvSpPr>
                <a:spLocks/>
              </p:cNvSpPr>
              <p:nvPr/>
            </p:nvSpPr>
            <p:spPr bwMode="hidden">
              <a:xfrm>
                <a:off x="3575" y="3715"/>
                <a:ext cx="383" cy="161"/>
              </a:xfrm>
              <a:custGeom>
                <a:avLst/>
                <a:gdLst>
                  <a:gd name="T0" fmla="*/ 376 w 382"/>
                  <a:gd name="T1" fmla="*/ 12 h 161"/>
                  <a:gd name="T2" fmla="*/ 257 w 382"/>
                  <a:gd name="T3" fmla="*/ 24 h 161"/>
                  <a:gd name="T4" fmla="*/ 149 w 382"/>
                  <a:gd name="T5" fmla="*/ 54 h 161"/>
                  <a:gd name="T6" fmla="*/ 101 w 382"/>
                  <a:gd name="T7" fmla="*/ 77 h 161"/>
                  <a:gd name="T8" fmla="*/ 59 w 382"/>
                  <a:gd name="T9" fmla="*/ 101 h 161"/>
                  <a:gd name="T10" fmla="*/ 24 w 382"/>
                  <a:gd name="T11" fmla="*/ 131 h 161"/>
                  <a:gd name="T12" fmla="*/ 0 w 382"/>
                  <a:gd name="T13" fmla="*/ 161 h 161"/>
                  <a:gd name="T14" fmla="*/ 0 w 382"/>
                  <a:gd name="T15" fmla="*/ 137 h 161"/>
                  <a:gd name="T16" fmla="*/ 29 w 382"/>
                  <a:gd name="T17" fmla="*/ 107 h 161"/>
                  <a:gd name="T18" fmla="*/ 65 w 382"/>
                  <a:gd name="T19" fmla="*/ 83 h 161"/>
                  <a:gd name="T20" fmla="*/ 155 w 382"/>
                  <a:gd name="T21" fmla="*/ 36 h 161"/>
                  <a:gd name="T22" fmla="*/ 257 w 382"/>
                  <a:gd name="T23" fmla="*/ 12 h 161"/>
                  <a:gd name="T24" fmla="*/ 376 w 382"/>
                  <a:gd name="T25" fmla="*/ 0 h 161"/>
                  <a:gd name="T26" fmla="*/ 376 w 382"/>
                  <a:gd name="T27" fmla="*/ 0 h 161"/>
                  <a:gd name="T28" fmla="*/ 382 w 382"/>
                  <a:gd name="T29" fmla="*/ 0 h 161"/>
                  <a:gd name="T30" fmla="*/ 382 w 382"/>
                  <a:gd name="T31" fmla="*/ 12 h 161"/>
                  <a:gd name="T32" fmla="*/ 376 w 382"/>
                  <a:gd name="T33" fmla="*/ 12 h 161"/>
                  <a:gd name="T34" fmla="*/ 376 w 382"/>
                  <a:gd name="T35" fmla="*/ 12 h 161"/>
                  <a:gd name="T36" fmla="*/ 376 w 382"/>
                  <a:gd name="T37" fmla="*/ 1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2" h="161">
                    <a:moveTo>
                      <a:pt x="376" y="12"/>
                    </a:moveTo>
                    <a:lnTo>
                      <a:pt x="257" y="24"/>
                    </a:lnTo>
                    <a:lnTo>
                      <a:pt x="149" y="54"/>
                    </a:lnTo>
                    <a:lnTo>
                      <a:pt x="101" y="77"/>
                    </a:lnTo>
                    <a:lnTo>
                      <a:pt x="59" y="101"/>
                    </a:lnTo>
                    <a:lnTo>
                      <a:pt x="24" y="131"/>
                    </a:lnTo>
                    <a:lnTo>
                      <a:pt x="0" y="161"/>
                    </a:lnTo>
                    <a:lnTo>
                      <a:pt x="0" y="137"/>
                    </a:lnTo>
                    <a:lnTo>
                      <a:pt x="29" y="107"/>
                    </a:lnTo>
                    <a:lnTo>
                      <a:pt x="65" y="83"/>
                    </a:lnTo>
                    <a:lnTo>
                      <a:pt x="155" y="36"/>
                    </a:lnTo>
                    <a:lnTo>
                      <a:pt x="257" y="12"/>
                    </a:lnTo>
                    <a:lnTo>
                      <a:pt x="376" y="0"/>
                    </a:lnTo>
                    <a:lnTo>
                      <a:pt x="376" y="0"/>
                    </a:lnTo>
                    <a:lnTo>
                      <a:pt x="382" y="0"/>
                    </a:lnTo>
                    <a:lnTo>
                      <a:pt x="382" y="12"/>
                    </a:lnTo>
                    <a:lnTo>
                      <a:pt x="376" y="12"/>
                    </a:lnTo>
                    <a:lnTo>
                      <a:pt x="376" y="12"/>
                    </a:lnTo>
                    <a:lnTo>
                      <a:pt x="376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4" name="Freeform 12"/>
              <p:cNvSpPr>
                <a:spLocks/>
              </p:cNvSpPr>
              <p:nvPr/>
            </p:nvSpPr>
            <p:spPr bwMode="hidden">
              <a:xfrm>
                <a:off x="3695" y="4170"/>
                <a:ext cx="444" cy="66"/>
              </a:xfrm>
              <a:custGeom>
                <a:avLst/>
                <a:gdLst>
                  <a:gd name="T0" fmla="*/ 257 w 443"/>
                  <a:gd name="T1" fmla="*/ 54 h 66"/>
                  <a:gd name="T2" fmla="*/ 353 w 443"/>
                  <a:gd name="T3" fmla="*/ 48 h 66"/>
                  <a:gd name="T4" fmla="*/ 443 w 443"/>
                  <a:gd name="T5" fmla="*/ 24 h 66"/>
                  <a:gd name="T6" fmla="*/ 443 w 443"/>
                  <a:gd name="T7" fmla="*/ 36 h 66"/>
                  <a:gd name="T8" fmla="*/ 353 w 443"/>
                  <a:gd name="T9" fmla="*/ 60 h 66"/>
                  <a:gd name="T10" fmla="*/ 257 w 443"/>
                  <a:gd name="T11" fmla="*/ 66 h 66"/>
                  <a:gd name="T12" fmla="*/ 186 w 443"/>
                  <a:gd name="T13" fmla="*/ 60 h 66"/>
                  <a:gd name="T14" fmla="*/ 120 w 443"/>
                  <a:gd name="T15" fmla="*/ 48 h 66"/>
                  <a:gd name="T16" fmla="*/ 60 w 443"/>
                  <a:gd name="T17" fmla="*/ 36 h 66"/>
                  <a:gd name="T18" fmla="*/ 0 w 443"/>
                  <a:gd name="T19" fmla="*/ 12 h 66"/>
                  <a:gd name="T20" fmla="*/ 0 w 443"/>
                  <a:gd name="T21" fmla="*/ 0 h 66"/>
                  <a:gd name="T22" fmla="*/ 54 w 443"/>
                  <a:gd name="T23" fmla="*/ 24 h 66"/>
                  <a:gd name="T24" fmla="*/ 120 w 443"/>
                  <a:gd name="T25" fmla="*/ 36 h 66"/>
                  <a:gd name="T26" fmla="*/ 186 w 443"/>
                  <a:gd name="T27" fmla="*/ 48 h 66"/>
                  <a:gd name="T28" fmla="*/ 257 w 443"/>
                  <a:gd name="T29" fmla="*/ 54 h 66"/>
                  <a:gd name="T30" fmla="*/ 257 w 443"/>
                  <a:gd name="T3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3" h="66">
                    <a:moveTo>
                      <a:pt x="257" y="54"/>
                    </a:moveTo>
                    <a:lnTo>
                      <a:pt x="353" y="48"/>
                    </a:lnTo>
                    <a:lnTo>
                      <a:pt x="443" y="24"/>
                    </a:lnTo>
                    <a:lnTo>
                      <a:pt x="443" y="36"/>
                    </a:lnTo>
                    <a:lnTo>
                      <a:pt x="353" y="60"/>
                    </a:lnTo>
                    <a:lnTo>
                      <a:pt x="257" y="66"/>
                    </a:lnTo>
                    <a:lnTo>
                      <a:pt x="186" y="60"/>
                    </a:lnTo>
                    <a:lnTo>
                      <a:pt x="120" y="48"/>
                    </a:lnTo>
                    <a:lnTo>
                      <a:pt x="60" y="36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4" y="24"/>
                    </a:lnTo>
                    <a:lnTo>
                      <a:pt x="120" y="36"/>
                    </a:lnTo>
                    <a:lnTo>
                      <a:pt x="186" y="48"/>
                    </a:lnTo>
                    <a:lnTo>
                      <a:pt x="257" y="54"/>
                    </a:lnTo>
                    <a:lnTo>
                      <a:pt x="257" y="5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84706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5" name="Freeform 13"/>
              <p:cNvSpPr>
                <a:spLocks/>
              </p:cNvSpPr>
              <p:nvPr/>
            </p:nvSpPr>
            <p:spPr bwMode="hidden">
              <a:xfrm>
                <a:off x="3527" y="3906"/>
                <a:ext cx="89" cy="216"/>
              </a:xfrm>
              <a:custGeom>
                <a:avLst/>
                <a:gdLst>
                  <a:gd name="T0" fmla="*/ 12 w 89"/>
                  <a:gd name="T1" fmla="*/ 66 h 216"/>
                  <a:gd name="T2" fmla="*/ 18 w 89"/>
                  <a:gd name="T3" fmla="*/ 108 h 216"/>
                  <a:gd name="T4" fmla="*/ 36 w 89"/>
                  <a:gd name="T5" fmla="*/ 144 h 216"/>
                  <a:gd name="T6" fmla="*/ 60 w 89"/>
                  <a:gd name="T7" fmla="*/ 180 h 216"/>
                  <a:gd name="T8" fmla="*/ 89 w 89"/>
                  <a:gd name="T9" fmla="*/ 216 h 216"/>
                  <a:gd name="T10" fmla="*/ 72 w 89"/>
                  <a:gd name="T11" fmla="*/ 216 h 216"/>
                  <a:gd name="T12" fmla="*/ 42 w 89"/>
                  <a:gd name="T13" fmla="*/ 180 h 216"/>
                  <a:gd name="T14" fmla="*/ 18 w 89"/>
                  <a:gd name="T15" fmla="*/ 144 h 216"/>
                  <a:gd name="T16" fmla="*/ 6 w 89"/>
                  <a:gd name="T17" fmla="*/ 108 h 216"/>
                  <a:gd name="T18" fmla="*/ 0 w 89"/>
                  <a:gd name="T19" fmla="*/ 66 h 216"/>
                  <a:gd name="T20" fmla="*/ 0 w 89"/>
                  <a:gd name="T21" fmla="*/ 30 h 216"/>
                  <a:gd name="T22" fmla="*/ 12 w 89"/>
                  <a:gd name="T23" fmla="*/ 0 h 216"/>
                  <a:gd name="T24" fmla="*/ 30 w 89"/>
                  <a:gd name="T25" fmla="*/ 0 h 216"/>
                  <a:gd name="T26" fmla="*/ 18 w 89"/>
                  <a:gd name="T27" fmla="*/ 30 h 216"/>
                  <a:gd name="T28" fmla="*/ 12 w 89"/>
                  <a:gd name="T29" fmla="*/ 66 h 216"/>
                  <a:gd name="T30" fmla="*/ 12 w 89"/>
                  <a:gd name="T31" fmla="*/ 6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216">
                    <a:moveTo>
                      <a:pt x="12" y="66"/>
                    </a:moveTo>
                    <a:lnTo>
                      <a:pt x="18" y="108"/>
                    </a:lnTo>
                    <a:lnTo>
                      <a:pt x="36" y="144"/>
                    </a:lnTo>
                    <a:lnTo>
                      <a:pt x="60" y="180"/>
                    </a:lnTo>
                    <a:lnTo>
                      <a:pt x="89" y="216"/>
                    </a:lnTo>
                    <a:lnTo>
                      <a:pt x="72" y="216"/>
                    </a:lnTo>
                    <a:lnTo>
                      <a:pt x="42" y="180"/>
                    </a:lnTo>
                    <a:lnTo>
                      <a:pt x="18" y="144"/>
                    </a:lnTo>
                    <a:lnTo>
                      <a:pt x="6" y="108"/>
                    </a:lnTo>
                    <a:lnTo>
                      <a:pt x="0" y="66"/>
                    </a:lnTo>
                    <a:lnTo>
                      <a:pt x="0" y="30"/>
                    </a:lnTo>
                    <a:lnTo>
                      <a:pt x="12" y="0"/>
                    </a:lnTo>
                    <a:lnTo>
                      <a:pt x="30" y="0"/>
                    </a:lnTo>
                    <a:lnTo>
                      <a:pt x="18" y="30"/>
                    </a:lnTo>
                    <a:lnTo>
                      <a:pt x="12" y="66"/>
                    </a:lnTo>
                    <a:lnTo>
                      <a:pt x="12" y="6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6" name="Freeform 14"/>
              <p:cNvSpPr>
                <a:spLocks/>
              </p:cNvSpPr>
              <p:nvPr/>
            </p:nvSpPr>
            <p:spPr bwMode="hidden">
              <a:xfrm>
                <a:off x="3569" y="3745"/>
                <a:ext cx="750" cy="461"/>
              </a:xfrm>
              <a:custGeom>
                <a:avLst/>
                <a:gdLst>
                  <a:gd name="T0" fmla="*/ 382 w 747"/>
                  <a:gd name="T1" fmla="*/ 443 h 461"/>
                  <a:gd name="T2" fmla="*/ 311 w 747"/>
                  <a:gd name="T3" fmla="*/ 437 h 461"/>
                  <a:gd name="T4" fmla="*/ 245 w 747"/>
                  <a:gd name="T5" fmla="*/ 425 h 461"/>
                  <a:gd name="T6" fmla="*/ 185 w 747"/>
                  <a:gd name="T7" fmla="*/ 407 h 461"/>
                  <a:gd name="T8" fmla="*/ 131 w 747"/>
                  <a:gd name="T9" fmla="*/ 383 h 461"/>
                  <a:gd name="T10" fmla="*/ 83 w 747"/>
                  <a:gd name="T11" fmla="*/ 347 h 461"/>
                  <a:gd name="T12" fmla="*/ 53 w 747"/>
                  <a:gd name="T13" fmla="*/ 311 h 461"/>
                  <a:gd name="T14" fmla="*/ 30 w 747"/>
                  <a:gd name="T15" fmla="*/ 269 h 461"/>
                  <a:gd name="T16" fmla="*/ 24 w 747"/>
                  <a:gd name="T17" fmla="*/ 227 h 461"/>
                  <a:gd name="T18" fmla="*/ 30 w 747"/>
                  <a:gd name="T19" fmla="*/ 185 h 461"/>
                  <a:gd name="T20" fmla="*/ 53 w 747"/>
                  <a:gd name="T21" fmla="*/ 143 h 461"/>
                  <a:gd name="T22" fmla="*/ 83 w 747"/>
                  <a:gd name="T23" fmla="*/ 107 h 461"/>
                  <a:gd name="T24" fmla="*/ 131 w 747"/>
                  <a:gd name="T25" fmla="*/ 77 h 461"/>
                  <a:gd name="T26" fmla="*/ 185 w 747"/>
                  <a:gd name="T27" fmla="*/ 47 h 461"/>
                  <a:gd name="T28" fmla="*/ 245 w 747"/>
                  <a:gd name="T29" fmla="*/ 30 h 461"/>
                  <a:gd name="T30" fmla="*/ 311 w 747"/>
                  <a:gd name="T31" fmla="*/ 18 h 461"/>
                  <a:gd name="T32" fmla="*/ 382 w 747"/>
                  <a:gd name="T33" fmla="*/ 12 h 461"/>
                  <a:gd name="T34" fmla="*/ 478 w 747"/>
                  <a:gd name="T35" fmla="*/ 18 h 461"/>
                  <a:gd name="T36" fmla="*/ 562 w 747"/>
                  <a:gd name="T37" fmla="*/ 41 h 461"/>
                  <a:gd name="T38" fmla="*/ 562 w 747"/>
                  <a:gd name="T39" fmla="*/ 36 h 461"/>
                  <a:gd name="T40" fmla="*/ 562 w 747"/>
                  <a:gd name="T41" fmla="*/ 30 h 461"/>
                  <a:gd name="T42" fmla="*/ 478 w 747"/>
                  <a:gd name="T43" fmla="*/ 6 h 461"/>
                  <a:gd name="T44" fmla="*/ 382 w 747"/>
                  <a:gd name="T45" fmla="*/ 0 h 461"/>
                  <a:gd name="T46" fmla="*/ 305 w 747"/>
                  <a:gd name="T47" fmla="*/ 6 h 461"/>
                  <a:gd name="T48" fmla="*/ 233 w 747"/>
                  <a:gd name="T49" fmla="*/ 18 h 461"/>
                  <a:gd name="T50" fmla="*/ 167 w 747"/>
                  <a:gd name="T51" fmla="*/ 41 h 461"/>
                  <a:gd name="T52" fmla="*/ 113 w 747"/>
                  <a:gd name="T53" fmla="*/ 65 h 461"/>
                  <a:gd name="T54" fmla="*/ 65 w 747"/>
                  <a:gd name="T55" fmla="*/ 101 h 461"/>
                  <a:gd name="T56" fmla="*/ 30 w 747"/>
                  <a:gd name="T57" fmla="*/ 137 h 461"/>
                  <a:gd name="T58" fmla="*/ 6 w 747"/>
                  <a:gd name="T59" fmla="*/ 179 h 461"/>
                  <a:gd name="T60" fmla="*/ 0 w 747"/>
                  <a:gd name="T61" fmla="*/ 227 h 461"/>
                  <a:gd name="T62" fmla="*/ 6 w 747"/>
                  <a:gd name="T63" fmla="*/ 275 h 461"/>
                  <a:gd name="T64" fmla="*/ 30 w 747"/>
                  <a:gd name="T65" fmla="*/ 317 h 461"/>
                  <a:gd name="T66" fmla="*/ 65 w 747"/>
                  <a:gd name="T67" fmla="*/ 359 h 461"/>
                  <a:gd name="T68" fmla="*/ 113 w 747"/>
                  <a:gd name="T69" fmla="*/ 395 h 461"/>
                  <a:gd name="T70" fmla="*/ 167 w 747"/>
                  <a:gd name="T71" fmla="*/ 419 h 461"/>
                  <a:gd name="T72" fmla="*/ 233 w 747"/>
                  <a:gd name="T73" fmla="*/ 443 h 461"/>
                  <a:gd name="T74" fmla="*/ 305 w 747"/>
                  <a:gd name="T75" fmla="*/ 455 h 461"/>
                  <a:gd name="T76" fmla="*/ 382 w 747"/>
                  <a:gd name="T77" fmla="*/ 461 h 461"/>
                  <a:gd name="T78" fmla="*/ 448 w 747"/>
                  <a:gd name="T79" fmla="*/ 455 h 461"/>
                  <a:gd name="T80" fmla="*/ 508 w 747"/>
                  <a:gd name="T81" fmla="*/ 449 h 461"/>
                  <a:gd name="T82" fmla="*/ 609 w 747"/>
                  <a:gd name="T83" fmla="*/ 413 h 461"/>
                  <a:gd name="T84" fmla="*/ 657 w 747"/>
                  <a:gd name="T85" fmla="*/ 389 h 461"/>
                  <a:gd name="T86" fmla="*/ 693 w 747"/>
                  <a:gd name="T87" fmla="*/ 359 h 461"/>
                  <a:gd name="T88" fmla="*/ 723 w 747"/>
                  <a:gd name="T89" fmla="*/ 329 h 461"/>
                  <a:gd name="T90" fmla="*/ 747 w 747"/>
                  <a:gd name="T91" fmla="*/ 293 h 461"/>
                  <a:gd name="T92" fmla="*/ 741 w 747"/>
                  <a:gd name="T93" fmla="*/ 287 h 461"/>
                  <a:gd name="T94" fmla="*/ 729 w 747"/>
                  <a:gd name="T95" fmla="*/ 281 h 461"/>
                  <a:gd name="T96" fmla="*/ 711 w 747"/>
                  <a:gd name="T97" fmla="*/ 317 h 461"/>
                  <a:gd name="T98" fmla="*/ 681 w 747"/>
                  <a:gd name="T99" fmla="*/ 347 h 461"/>
                  <a:gd name="T100" fmla="*/ 645 w 747"/>
                  <a:gd name="T101" fmla="*/ 377 h 461"/>
                  <a:gd name="T102" fmla="*/ 604 w 747"/>
                  <a:gd name="T103" fmla="*/ 401 h 461"/>
                  <a:gd name="T104" fmla="*/ 502 w 747"/>
                  <a:gd name="T105" fmla="*/ 431 h 461"/>
                  <a:gd name="T106" fmla="*/ 442 w 747"/>
                  <a:gd name="T107" fmla="*/ 443 h 461"/>
                  <a:gd name="T108" fmla="*/ 382 w 747"/>
                  <a:gd name="T109" fmla="*/ 443 h 461"/>
                  <a:gd name="T110" fmla="*/ 382 w 747"/>
                  <a:gd name="T111" fmla="*/ 443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47" h="461">
                    <a:moveTo>
                      <a:pt x="382" y="443"/>
                    </a:moveTo>
                    <a:lnTo>
                      <a:pt x="311" y="437"/>
                    </a:lnTo>
                    <a:lnTo>
                      <a:pt x="245" y="425"/>
                    </a:lnTo>
                    <a:lnTo>
                      <a:pt x="185" y="407"/>
                    </a:lnTo>
                    <a:lnTo>
                      <a:pt x="131" y="383"/>
                    </a:lnTo>
                    <a:lnTo>
                      <a:pt x="83" y="347"/>
                    </a:lnTo>
                    <a:lnTo>
                      <a:pt x="53" y="311"/>
                    </a:lnTo>
                    <a:lnTo>
                      <a:pt x="30" y="269"/>
                    </a:lnTo>
                    <a:lnTo>
                      <a:pt x="24" y="227"/>
                    </a:lnTo>
                    <a:lnTo>
                      <a:pt x="30" y="185"/>
                    </a:lnTo>
                    <a:lnTo>
                      <a:pt x="53" y="143"/>
                    </a:lnTo>
                    <a:lnTo>
                      <a:pt x="83" y="107"/>
                    </a:lnTo>
                    <a:lnTo>
                      <a:pt x="131" y="77"/>
                    </a:lnTo>
                    <a:lnTo>
                      <a:pt x="185" y="47"/>
                    </a:lnTo>
                    <a:lnTo>
                      <a:pt x="245" y="30"/>
                    </a:lnTo>
                    <a:lnTo>
                      <a:pt x="311" y="18"/>
                    </a:lnTo>
                    <a:lnTo>
                      <a:pt x="382" y="12"/>
                    </a:lnTo>
                    <a:lnTo>
                      <a:pt x="478" y="18"/>
                    </a:lnTo>
                    <a:lnTo>
                      <a:pt x="562" y="41"/>
                    </a:lnTo>
                    <a:lnTo>
                      <a:pt x="562" y="36"/>
                    </a:lnTo>
                    <a:lnTo>
                      <a:pt x="562" y="30"/>
                    </a:lnTo>
                    <a:lnTo>
                      <a:pt x="478" y="6"/>
                    </a:lnTo>
                    <a:lnTo>
                      <a:pt x="382" y="0"/>
                    </a:lnTo>
                    <a:lnTo>
                      <a:pt x="305" y="6"/>
                    </a:lnTo>
                    <a:lnTo>
                      <a:pt x="233" y="18"/>
                    </a:lnTo>
                    <a:lnTo>
                      <a:pt x="167" y="41"/>
                    </a:lnTo>
                    <a:lnTo>
                      <a:pt x="113" y="65"/>
                    </a:lnTo>
                    <a:lnTo>
                      <a:pt x="65" y="101"/>
                    </a:lnTo>
                    <a:lnTo>
                      <a:pt x="30" y="137"/>
                    </a:lnTo>
                    <a:lnTo>
                      <a:pt x="6" y="179"/>
                    </a:lnTo>
                    <a:lnTo>
                      <a:pt x="0" y="227"/>
                    </a:lnTo>
                    <a:lnTo>
                      <a:pt x="6" y="275"/>
                    </a:lnTo>
                    <a:lnTo>
                      <a:pt x="30" y="317"/>
                    </a:lnTo>
                    <a:lnTo>
                      <a:pt x="65" y="359"/>
                    </a:lnTo>
                    <a:lnTo>
                      <a:pt x="113" y="395"/>
                    </a:lnTo>
                    <a:lnTo>
                      <a:pt x="167" y="419"/>
                    </a:lnTo>
                    <a:lnTo>
                      <a:pt x="233" y="443"/>
                    </a:lnTo>
                    <a:lnTo>
                      <a:pt x="305" y="455"/>
                    </a:lnTo>
                    <a:lnTo>
                      <a:pt x="382" y="461"/>
                    </a:lnTo>
                    <a:lnTo>
                      <a:pt x="448" y="455"/>
                    </a:lnTo>
                    <a:lnTo>
                      <a:pt x="508" y="449"/>
                    </a:lnTo>
                    <a:lnTo>
                      <a:pt x="609" y="413"/>
                    </a:lnTo>
                    <a:lnTo>
                      <a:pt x="657" y="389"/>
                    </a:lnTo>
                    <a:lnTo>
                      <a:pt x="693" y="359"/>
                    </a:lnTo>
                    <a:lnTo>
                      <a:pt x="723" y="329"/>
                    </a:lnTo>
                    <a:lnTo>
                      <a:pt x="747" y="293"/>
                    </a:lnTo>
                    <a:lnTo>
                      <a:pt x="741" y="287"/>
                    </a:lnTo>
                    <a:lnTo>
                      <a:pt x="729" y="281"/>
                    </a:lnTo>
                    <a:lnTo>
                      <a:pt x="711" y="317"/>
                    </a:lnTo>
                    <a:lnTo>
                      <a:pt x="681" y="347"/>
                    </a:lnTo>
                    <a:lnTo>
                      <a:pt x="645" y="377"/>
                    </a:lnTo>
                    <a:lnTo>
                      <a:pt x="604" y="401"/>
                    </a:lnTo>
                    <a:lnTo>
                      <a:pt x="502" y="431"/>
                    </a:lnTo>
                    <a:lnTo>
                      <a:pt x="442" y="443"/>
                    </a:lnTo>
                    <a:lnTo>
                      <a:pt x="382" y="443"/>
                    </a:lnTo>
                    <a:lnTo>
                      <a:pt x="382" y="443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7" name="Freeform 15"/>
              <p:cNvSpPr>
                <a:spLocks/>
              </p:cNvSpPr>
              <p:nvPr/>
            </p:nvSpPr>
            <p:spPr bwMode="hidden">
              <a:xfrm>
                <a:off x="4037" y="3721"/>
                <a:ext cx="96" cy="30"/>
              </a:xfrm>
              <a:custGeom>
                <a:avLst/>
                <a:gdLst>
                  <a:gd name="T0" fmla="*/ 0 w 96"/>
                  <a:gd name="T1" fmla="*/ 0 h 30"/>
                  <a:gd name="T2" fmla="*/ 0 w 96"/>
                  <a:gd name="T3" fmla="*/ 12 h 30"/>
                  <a:gd name="T4" fmla="*/ 48 w 96"/>
                  <a:gd name="T5" fmla="*/ 18 h 30"/>
                  <a:gd name="T6" fmla="*/ 96 w 96"/>
                  <a:gd name="T7" fmla="*/ 30 h 30"/>
                  <a:gd name="T8" fmla="*/ 96 w 96"/>
                  <a:gd name="T9" fmla="*/ 24 h 30"/>
                  <a:gd name="T10" fmla="*/ 96 w 96"/>
                  <a:gd name="T11" fmla="*/ 18 h 30"/>
                  <a:gd name="T12" fmla="*/ 48 w 96"/>
                  <a:gd name="T13" fmla="*/ 12 h 30"/>
                  <a:gd name="T14" fmla="*/ 0 w 96"/>
                  <a:gd name="T15" fmla="*/ 0 h 30"/>
                  <a:gd name="T16" fmla="*/ 0 w 9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30">
                    <a:moveTo>
                      <a:pt x="0" y="0"/>
                    </a:moveTo>
                    <a:lnTo>
                      <a:pt x="0" y="12"/>
                    </a:lnTo>
                    <a:lnTo>
                      <a:pt x="48" y="18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48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28" name="Oval 16"/>
              <p:cNvSpPr>
                <a:spLocks noChangeArrowheads="1"/>
              </p:cNvSpPr>
              <p:nvPr/>
            </p:nvSpPr>
            <p:spPr bwMode="hidden">
              <a:xfrm>
                <a:off x="3910" y="3948"/>
                <a:ext cx="84" cy="53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grpSp>
          <p:nvGrpSpPr>
            <p:cNvPr id="1031" name="Group 17"/>
            <p:cNvGrpSpPr>
              <a:grpSpLocks/>
            </p:cNvGrpSpPr>
            <p:nvPr userDrawn="1"/>
          </p:nvGrpSpPr>
          <p:grpSpPr bwMode="auto">
            <a:xfrm>
              <a:off x="1776" y="3631"/>
              <a:ext cx="1626" cy="683"/>
              <a:chOff x="1776" y="3631"/>
              <a:chExt cx="1626" cy="683"/>
            </a:xfrm>
          </p:grpSpPr>
          <p:sp>
            <p:nvSpPr>
              <p:cNvPr id="192530" name="Oval 18"/>
              <p:cNvSpPr>
                <a:spLocks noChangeArrowheads="1"/>
              </p:cNvSpPr>
              <p:nvPr/>
            </p:nvSpPr>
            <p:spPr bwMode="hidden">
              <a:xfrm>
                <a:off x="2268" y="3934"/>
                <a:ext cx="638" cy="3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1" name="Oval 19"/>
              <p:cNvSpPr>
                <a:spLocks noChangeArrowheads="1"/>
              </p:cNvSpPr>
              <p:nvPr/>
            </p:nvSpPr>
            <p:spPr bwMode="hidden">
              <a:xfrm>
                <a:off x="2314" y="3958"/>
                <a:ext cx="543" cy="332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2" name="Oval 20"/>
              <p:cNvSpPr>
                <a:spLocks noChangeArrowheads="1"/>
              </p:cNvSpPr>
              <p:nvPr/>
            </p:nvSpPr>
            <p:spPr bwMode="hidden">
              <a:xfrm>
                <a:off x="2341" y="3979"/>
                <a:ext cx="501" cy="29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3" name="Oval 21"/>
              <p:cNvSpPr>
                <a:spLocks noChangeArrowheads="1"/>
              </p:cNvSpPr>
              <p:nvPr/>
            </p:nvSpPr>
            <p:spPr bwMode="hidden">
              <a:xfrm>
                <a:off x="2368" y="3997"/>
                <a:ext cx="444" cy="258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4" name="Oval 22"/>
              <p:cNvSpPr>
                <a:spLocks noChangeArrowheads="1"/>
              </p:cNvSpPr>
              <p:nvPr/>
            </p:nvSpPr>
            <p:spPr bwMode="hidden">
              <a:xfrm>
                <a:off x="2385" y="4005"/>
                <a:ext cx="413" cy="240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5" name="Oval 23"/>
              <p:cNvSpPr>
                <a:spLocks noChangeArrowheads="1"/>
              </p:cNvSpPr>
              <p:nvPr/>
            </p:nvSpPr>
            <p:spPr bwMode="hidden">
              <a:xfrm>
                <a:off x="2437" y="4026"/>
                <a:ext cx="306" cy="192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8784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6" name="Oval 24"/>
              <p:cNvSpPr>
                <a:spLocks noChangeArrowheads="1"/>
              </p:cNvSpPr>
              <p:nvPr/>
            </p:nvSpPr>
            <p:spPr bwMode="hidden">
              <a:xfrm>
                <a:off x="2476" y="4056"/>
                <a:ext cx="227" cy="135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7" name="Oval 25"/>
              <p:cNvSpPr>
                <a:spLocks noChangeArrowheads="1"/>
              </p:cNvSpPr>
              <p:nvPr/>
            </p:nvSpPr>
            <p:spPr bwMode="hidden">
              <a:xfrm>
                <a:off x="2542" y="4097"/>
                <a:ext cx="90" cy="60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8" name="Freeform 26"/>
              <p:cNvSpPr>
                <a:spLocks/>
              </p:cNvSpPr>
              <p:nvPr/>
            </p:nvSpPr>
            <p:spPr bwMode="hidden">
              <a:xfrm>
                <a:off x="2585" y="3822"/>
                <a:ext cx="449" cy="186"/>
              </a:xfrm>
              <a:custGeom>
                <a:avLst/>
                <a:gdLst>
                  <a:gd name="T0" fmla="*/ 6 w 448"/>
                  <a:gd name="T1" fmla="*/ 6 h 186"/>
                  <a:gd name="T2" fmla="*/ 78 w 448"/>
                  <a:gd name="T3" fmla="*/ 12 h 186"/>
                  <a:gd name="T4" fmla="*/ 150 w 448"/>
                  <a:gd name="T5" fmla="*/ 18 h 186"/>
                  <a:gd name="T6" fmla="*/ 215 w 448"/>
                  <a:gd name="T7" fmla="*/ 36 h 186"/>
                  <a:gd name="T8" fmla="*/ 275 w 448"/>
                  <a:gd name="T9" fmla="*/ 60 h 186"/>
                  <a:gd name="T10" fmla="*/ 329 w 448"/>
                  <a:gd name="T11" fmla="*/ 84 h 186"/>
                  <a:gd name="T12" fmla="*/ 377 w 448"/>
                  <a:gd name="T13" fmla="*/ 114 h 186"/>
                  <a:gd name="T14" fmla="*/ 419 w 448"/>
                  <a:gd name="T15" fmla="*/ 150 h 186"/>
                  <a:gd name="T16" fmla="*/ 448 w 448"/>
                  <a:gd name="T17" fmla="*/ 186 h 186"/>
                  <a:gd name="T18" fmla="*/ 448 w 448"/>
                  <a:gd name="T19" fmla="*/ 162 h 186"/>
                  <a:gd name="T20" fmla="*/ 413 w 448"/>
                  <a:gd name="T21" fmla="*/ 126 h 186"/>
                  <a:gd name="T22" fmla="*/ 371 w 448"/>
                  <a:gd name="T23" fmla="*/ 96 h 186"/>
                  <a:gd name="T24" fmla="*/ 323 w 448"/>
                  <a:gd name="T25" fmla="*/ 66 h 186"/>
                  <a:gd name="T26" fmla="*/ 269 w 448"/>
                  <a:gd name="T27" fmla="*/ 48 h 186"/>
                  <a:gd name="T28" fmla="*/ 144 w 448"/>
                  <a:gd name="T29" fmla="*/ 12 h 186"/>
                  <a:gd name="T30" fmla="*/ 78 w 448"/>
                  <a:gd name="T31" fmla="*/ 6 h 186"/>
                  <a:gd name="T32" fmla="*/ 6 w 448"/>
                  <a:gd name="T33" fmla="*/ 0 h 186"/>
                  <a:gd name="T34" fmla="*/ 0 w 448"/>
                  <a:gd name="T35" fmla="*/ 0 h 186"/>
                  <a:gd name="T36" fmla="*/ 0 w 448"/>
                  <a:gd name="T37" fmla="*/ 0 h 186"/>
                  <a:gd name="T38" fmla="*/ 0 w 448"/>
                  <a:gd name="T39" fmla="*/ 6 h 186"/>
                  <a:gd name="T40" fmla="*/ 0 w 448"/>
                  <a:gd name="T41" fmla="*/ 6 h 186"/>
                  <a:gd name="T42" fmla="*/ 6 w 448"/>
                  <a:gd name="T43" fmla="*/ 6 h 186"/>
                  <a:gd name="T44" fmla="*/ 6 w 448"/>
                  <a:gd name="T45" fmla="*/ 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186">
                    <a:moveTo>
                      <a:pt x="6" y="6"/>
                    </a:moveTo>
                    <a:lnTo>
                      <a:pt x="78" y="12"/>
                    </a:lnTo>
                    <a:lnTo>
                      <a:pt x="150" y="18"/>
                    </a:lnTo>
                    <a:lnTo>
                      <a:pt x="215" y="36"/>
                    </a:lnTo>
                    <a:lnTo>
                      <a:pt x="275" y="60"/>
                    </a:lnTo>
                    <a:lnTo>
                      <a:pt x="329" y="84"/>
                    </a:lnTo>
                    <a:lnTo>
                      <a:pt x="377" y="114"/>
                    </a:lnTo>
                    <a:lnTo>
                      <a:pt x="419" y="150"/>
                    </a:lnTo>
                    <a:lnTo>
                      <a:pt x="448" y="186"/>
                    </a:lnTo>
                    <a:lnTo>
                      <a:pt x="448" y="162"/>
                    </a:lnTo>
                    <a:lnTo>
                      <a:pt x="413" y="126"/>
                    </a:lnTo>
                    <a:lnTo>
                      <a:pt x="371" y="96"/>
                    </a:lnTo>
                    <a:lnTo>
                      <a:pt x="323" y="66"/>
                    </a:lnTo>
                    <a:lnTo>
                      <a:pt x="269" y="48"/>
                    </a:lnTo>
                    <a:lnTo>
                      <a:pt x="144" y="12"/>
                    </a:lnTo>
                    <a:lnTo>
                      <a:pt x="78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shade val="90980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39" name="Freeform 27"/>
              <p:cNvSpPr>
                <a:spLocks/>
              </p:cNvSpPr>
              <p:nvPr/>
            </p:nvSpPr>
            <p:spPr bwMode="hidden">
              <a:xfrm>
                <a:off x="2142" y="3852"/>
                <a:ext cx="892" cy="462"/>
              </a:xfrm>
              <a:custGeom>
                <a:avLst/>
                <a:gdLst>
                  <a:gd name="T0" fmla="*/ 23 w 890"/>
                  <a:gd name="T1" fmla="*/ 276 h 462"/>
                  <a:gd name="T2" fmla="*/ 29 w 890"/>
                  <a:gd name="T3" fmla="*/ 222 h 462"/>
                  <a:gd name="T4" fmla="*/ 59 w 890"/>
                  <a:gd name="T5" fmla="*/ 174 h 462"/>
                  <a:gd name="T6" fmla="*/ 95 w 890"/>
                  <a:gd name="T7" fmla="*/ 132 h 462"/>
                  <a:gd name="T8" fmla="*/ 149 w 890"/>
                  <a:gd name="T9" fmla="*/ 96 h 462"/>
                  <a:gd name="T10" fmla="*/ 209 w 890"/>
                  <a:gd name="T11" fmla="*/ 60 h 462"/>
                  <a:gd name="T12" fmla="*/ 281 w 890"/>
                  <a:gd name="T13" fmla="*/ 36 h 462"/>
                  <a:gd name="T14" fmla="*/ 364 w 890"/>
                  <a:gd name="T15" fmla="*/ 24 h 462"/>
                  <a:gd name="T16" fmla="*/ 448 w 890"/>
                  <a:gd name="T17" fmla="*/ 18 h 462"/>
                  <a:gd name="T18" fmla="*/ 532 w 890"/>
                  <a:gd name="T19" fmla="*/ 24 h 462"/>
                  <a:gd name="T20" fmla="*/ 609 w 890"/>
                  <a:gd name="T21" fmla="*/ 36 h 462"/>
                  <a:gd name="T22" fmla="*/ 681 w 890"/>
                  <a:gd name="T23" fmla="*/ 60 h 462"/>
                  <a:gd name="T24" fmla="*/ 741 w 890"/>
                  <a:gd name="T25" fmla="*/ 96 h 462"/>
                  <a:gd name="T26" fmla="*/ 795 w 890"/>
                  <a:gd name="T27" fmla="*/ 132 h 462"/>
                  <a:gd name="T28" fmla="*/ 831 w 890"/>
                  <a:gd name="T29" fmla="*/ 174 h 462"/>
                  <a:gd name="T30" fmla="*/ 861 w 890"/>
                  <a:gd name="T31" fmla="*/ 222 h 462"/>
                  <a:gd name="T32" fmla="*/ 867 w 890"/>
                  <a:gd name="T33" fmla="*/ 276 h 462"/>
                  <a:gd name="T34" fmla="*/ 855 w 890"/>
                  <a:gd name="T35" fmla="*/ 330 h 462"/>
                  <a:gd name="T36" fmla="*/ 831 w 890"/>
                  <a:gd name="T37" fmla="*/ 378 h 462"/>
                  <a:gd name="T38" fmla="*/ 783 w 890"/>
                  <a:gd name="T39" fmla="*/ 426 h 462"/>
                  <a:gd name="T40" fmla="*/ 723 w 890"/>
                  <a:gd name="T41" fmla="*/ 462 h 462"/>
                  <a:gd name="T42" fmla="*/ 765 w 890"/>
                  <a:gd name="T43" fmla="*/ 462 h 462"/>
                  <a:gd name="T44" fmla="*/ 819 w 890"/>
                  <a:gd name="T45" fmla="*/ 426 h 462"/>
                  <a:gd name="T46" fmla="*/ 855 w 890"/>
                  <a:gd name="T47" fmla="*/ 378 h 462"/>
                  <a:gd name="T48" fmla="*/ 884 w 890"/>
                  <a:gd name="T49" fmla="*/ 330 h 462"/>
                  <a:gd name="T50" fmla="*/ 890 w 890"/>
                  <a:gd name="T51" fmla="*/ 276 h 462"/>
                  <a:gd name="T52" fmla="*/ 884 w 890"/>
                  <a:gd name="T53" fmla="*/ 222 h 462"/>
                  <a:gd name="T54" fmla="*/ 855 w 890"/>
                  <a:gd name="T55" fmla="*/ 168 h 462"/>
                  <a:gd name="T56" fmla="*/ 813 w 890"/>
                  <a:gd name="T57" fmla="*/ 120 h 462"/>
                  <a:gd name="T58" fmla="*/ 759 w 890"/>
                  <a:gd name="T59" fmla="*/ 84 h 462"/>
                  <a:gd name="T60" fmla="*/ 693 w 890"/>
                  <a:gd name="T61" fmla="*/ 48 h 462"/>
                  <a:gd name="T62" fmla="*/ 621 w 890"/>
                  <a:gd name="T63" fmla="*/ 24 h 462"/>
                  <a:gd name="T64" fmla="*/ 538 w 890"/>
                  <a:gd name="T65" fmla="*/ 6 h 462"/>
                  <a:gd name="T66" fmla="*/ 448 w 890"/>
                  <a:gd name="T67" fmla="*/ 0 h 462"/>
                  <a:gd name="T68" fmla="*/ 358 w 890"/>
                  <a:gd name="T69" fmla="*/ 6 h 462"/>
                  <a:gd name="T70" fmla="*/ 275 w 890"/>
                  <a:gd name="T71" fmla="*/ 24 h 462"/>
                  <a:gd name="T72" fmla="*/ 197 w 890"/>
                  <a:gd name="T73" fmla="*/ 48 h 462"/>
                  <a:gd name="T74" fmla="*/ 131 w 890"/>
                  <a:gd name="T75" fmla="*/ 84 h 462"/>
                  <a:gd name="T76" fmla="*/ 77 w 890"/>
                  <a:gd name="T77" fmla="*/ 120 h 462"/>
                  <a:gd name="T78" fmla="*/ 35 w 890"/>
                  <a:gd name="T79" fmla="*/ 168 h 462"/>
                  <a:gd name="T80" fmla="*/ 12 w 890"/>
                  <a:gd name="T81" fmla="*/ 222 h 462"/>
                  <a:gd name="T82" fmla="*/ 0 w 890"/>
                  <a:gd name="T83" fmla="*/ 276 h 462"/>
                  <a:gd name="T84" fmla="*/ 6 w 890"/>
                  <a:gd name="T85" fmla="*/ 330 h 462"/>
                  <a:gd name="T86" fmla="*/ 35 w 890"/>
                  <a:gd name="T87" fmla="*/ 378 h 462"/>
                  <a:gd name="T88" fmla="*/ 71 w 890"/>
                  <a:gd name="T89" fmla="*/ 426 h 462"/>
                  <a:gd name="T90" fmla="*/ 125 w 890"/>
                  <a:gd name="T91" fmla="*/ 462 h 462"/>
                  <a:gd name="T92" fmla="*/ 167 w 890"/>
                  <a:gd name="T93" fmla="*/ 462 h 462"/>
                  <a:gd name="T94" fmla="*/ 107 w 890"/>
                  <a:gd name="T95" fmla="*/ 426 h 462"/>
                  <a:gd name="T96" fmla="*/ 59 w 890"/>
                  <a:gd name="T97" fmla="*/ 378 h 462"/>
                  <a:gd name="T98" fmla="*/ 35 w 890"/>
                  <a:gd name="T99" fmla="*/ 330 h 462"/>
                  <a:gd name="T100" fmla="*/ 23 w 890"/>
                  <a:gd name="T101" fmla="*/ 276 h 462"/>
                  <a:gd name="T102" fmla="*/ 23 w 890"/>
                  <a:gd name="T103" fmla="*/ 27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0" h="462">
                    <a:moveTo>
                      <a:pt x="23" y="276"/>
                    </a:moveTo>
                    <a:lnTo>
                      <a:pt x="29" y="222"/>
                    </a:lnTo>
                    <a:lnTo>
                      <a:pt x="59" y="174"/>
                    </a:lnTo>
                    <a:lnTo>
                      <a:pt x="95" y="132"/>
                    </a:lnTo>
                    <a:lnTo>
                      <a:pt x="149" y="96"/>
                    </a:lnTo>
                    <a:lnTo>
                      <a:pt x="209" y="60"/>
                    </a:lnTo>
                    <a:lnTo>
                      <a:pt x="281" y="36"/>
                    </a:lnTo>
                    <a:lnTo>
                      <a:pt x="364" y="24"/>
                    </a:lnTo>
                    <a:lnTo>
                      <a:pt x="448" y="18"/>
                    </a:lnTo>
                    <a:lnTo>
                      <a:pt x="532" y="24"/>
                    </a:lnTo>
                    <a:lnTo>
                      <a:pt x="609" y="36"/>
                    </a:lnTo>
                    <a:lnTo>
                      <a:pt x="681" y="60"/>
                    </a:lnTo>
                    <a:lnTo>
                      <a:pt x="741" y="96"/>
                    </a:lnTo>
                    <a:lnTo>
                      <a:pt x="795" y="132"/>
                    </a:lnTo>
                    <a:lnTo>
                      <a:pt x="831" y="174"/>
                    </a:lnTo>
                    <a:lnTo>
                      <a:pt x="861" y="222"/>
                    </a:lnTo>
                    <a:lnTo>
                      <a:pt x="867" y="276"/>
                    </a:lnTo>
                    <a:lnTo>
                      <a:pt x="855" y="330"/>
                    </a:lnTo>
                    <a:lnTo>
                      <a:pt x="831" y="378"/>
                    </a:lnTo>
                    <a:lnTo>
                      <a:pt x="783" y="426"/>
                    </a:lnTo>
                    <a:lnTo>
                      <a:pt x="723" y="462"/>
                    </a:lnTo>
                    <a:lnTo>
                      <a:pt x="765" y="462"/>
                    </a:lnTo>
                    <a:lnTo>
                      <a:pt x="819" y="426"/>
                    </a:lnTo>
                    <a:lnTo>
                      <a:pt x="855" y="378"/>
                    </a:lnTo>
                    <a:lnTo>
                      <a:pt x="884" y="330"/>
                    </a:lnTo>
                    <a:lnTo>
                      <a:pt x="890" y="276"/>
                    </a:lnTo>
                    <a:lnTo>
                      <a:pt x="884" y="222"/>
                    </a:lnTo>
                    <a:lnTo>
                      <a:pt x="855" y="168"/>
                    </a:lnTo>
                    <a:lnTo>
                      <a:pt x="813" y="120"/>
                    </a:lnTo>
                    <a:lnTo>
                      <a:pt x="759" y="84"/>
                    </a:lnTo>
                    <a:lnTo>
                      <a:pt x="693" y="48"/>
                    </a:lnTo>
                    <a:lnTo>
                      <a:pt x="621" y="24"/>
                    </a:lnTo>
                    <a:lnTo>
                      <a:pt x="538" y="6"/>
                    </a:lnTo>
                    <a:lnTo>
                      <a:pt x="448" y="0"/>
                    </a:lnTo>
                    <a:lnTo>
                      <a:pt x="358" y="6"/>
                    </a:lnTo>
                    <a:lnTo>
                      <a:pt x="275" y="24"/>
                    </a:lnTo>
                    <a:lnTo>
                      <a:pt x="197" y="48"/>
                    </a:lnTo>
                    <a:lnTo>
                      <a:pt x="131" y="84"/>
                    </a:lnTo>
                    <a:lnTo>
                      <a:pt x="77" y="120"/>
                    </a:lnTo>
                    <a:lnTo>
                      <a:pt x="35" y="168"/>
                    </a:lnTo>
                    <a:lnTo>
                      <a:pt x="12" y="222"/>
                    </a:lnTo>
                    <a:lnTo>
                      <a:pt x="0" y="276"/>
                    </a:lnTo>
                    <a:lnTo>
                      <a:pt x="6" y="330"/>
                    </a:lnTo>
                    <a:lnTo>
                      <a:pt x="35" y="378"/>
                    </a:lnTo>
                    <a:lnTo>
                      <a:pt x="71" y="426"/>
                    </a:lnTo>
                    <a:lnTo>
                      <a:pt x="125" y="462"/>
                    </a:lnTo>
                    <a:lnTo>
                      <a:pt x="167" y="462"/>
                    </a:lnTo>
                    <a:lnTo>
                      <a:pt x="107" y="426"/>
                    </a:lnTo>
                    <a:lnTo>
                      <a:pt x="59" y="378"/>
                    </a:lnTo>
                    <a:lnTo>
                      <a:pt x="35" y="330"/>
                    </a:lnTo>
                    <a:lnTo>
                      <a:pt x="23" y="276"/>
                    </a:lnTo>
                    <a:lnTo>
                      <a:pt x="23" y="27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4706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0" name="Freeform 28"/>
              <p:cNvSpPr>
                <a:spLocks/>
              </p:cNvSpPr>
              <p:nvPr/>
            </p:nvSpPr>
            <p:spPr bwMode="hidden">
              <a:xfrm>
                <a:off x="2082" y="3828"/>
                <a:ext cx="407" cy="486"/>
              </a:xfrm>
              <a:custGeom>
                <a:avLst/>
                <a:gdLst>
                  <a:gd name="T0" fmla="*/ 18 w 406"/>
                  <a:gd name="T1" fmla="*/ 300 h 486"/>
                  <a:gd name="T2" fmla="*/ 24 w 406"/>
                  <a:gd name="T3" fmla="*/ 246 h 486"/>
                  <a:gd name="T4" fmla="*/ 48 w 406"/>
                  <a:gd name="T5" fmla="*/ 198 h 486"/>
                  <a:gd name="T6" fmla="*/ 83 w 406"/>
                  <a:gd name="T7" fmla="*/ 150 h 486"/>
                  <a:gd name="T8" fmla="*/ 131 w 406"/>
                  <a:gd name="T9" fmla="*/ 108 h 486"/>
                  <a:gd name="T10" fmla="*/ 185 w 406"/>
                  <a:gd name="T11" fmla="*/ 72 h 486"/>
                  <a:gd name="T12" fmla="*/ 251 w 406"/>
                  <a:gd name="T13" fmla="*/ 42 h 486"/>
                  <a:gd name="T14" fmla="*/ 329 w 406"/>
                  <a:gd name="T15" fmla="*/ 24 h 486"/>
                  <a:gd name="T16" fmla="*/ 406 w 406"/>
                  <a:gd name="T17" fmla="*/ 6 h 486"/>
                  <a:gd name="T18" fmla="*/ 406 w 406"/>
                  <a:gd name="T19" fmla="*/ 0 h 486"/>
                  <a:gd name="T20" fmla="*/ 323 w 406"/>
                  <a:gd name="T21" fmla="*/ 12 h 486"/>
                  <a:gd name="T22" fmla="*/ 245 w 406"/>
                  <a:gd name="T23" fmla="*/ 36 h 486"/>
                  <a:gd name="T24" fmla="*/ 179 w 406"/>
                  <a:gd name="T25" fmla="*/ 66 h 486"/>
                  <a:gd name="T26" fmla="*/ 119 w 406"/>
                  <a:gd name="T27" fmla="*/ 102 h 486"/>
                  <a:gd name="T28" fmla="*/ 72 w 406"/>
                  <a:gd name="T29" fmla="*/ 144 h 486"/>
                  <a:gd name="T30" fmla="*/ 30 w 406"/>
                  <a:gd name="T31" fmla="*/ 192 h 486"/>
                  <a:gd name="T32" fmla="*/ 6 w 406"/>
                  <a:gd name="T33" fmla="*/ 246 h 486"/>
                  <a:gd name="T34" fmla="*/ 0 w 406"/>
                  <a:gd name="T35" fmla="*/ 300 h 486"/>
                  <a:gd name="T36" fmla="*/ 6 w 406"/>
                  <a:gd name="T37" fmla="*/ 348 h 486"/>
                  <a:gd name="T38" fmla="*/ 30 w 406"/>
                  <a:gd name="T39" fmla="*/ 396 h 486"/>
                  <a:gd name="T40" fmla="*/ 66 w 406"/>
                  <a:gd name="T41" fmla="*/ 444 h 486"/>
                  <a:gd name="T42" fmla="*/ 107 w 406"/>
                  <a:gd name="T43" fmla="*/ 486 h 486"/>
                  <a:gd name="T44" fmla="*/ 131 w 406"/>
                  <a:gd name="T45" fmla="*/ 486 h 486"/>
                  <a:gd name="T46" fmla="*/ 83 w 406"/>
                  <a:gd name="T47" fmla="*/ 450 h 486"/>
                  <a:gd name="T48" fmla="*/ 48 w 406"/>
                  <a:gd name="T49" fmla="*/ 402 h 486"/>
                  <a:gd name="T50" fmla="*/ 24 w 406"/>
                  <a:gd name="T51" fmla="*/ 354 h 486"/>
                  <a:gd name="T52" fmla="*/ 18 w 406"/>
                  <a:gd name="T53" fmla="*/ 300 h 486"/>
                  <a:gd name="T54" fmla="*/ 18 w 406"/>
                  <a:gd name="T55" fmla="*/ 30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6" h="486">
                    <a:moveTo>
                      <a:pt x="18" y="300"/>
                    </a:moveTo>
                    <a:lnTo>
                      <a:pt x="24" y="246"/>
                    </a:lnTo>
                    <a:lnTo>
                      <a:pt x="48" y="198"/>
                    </a:lnTo>
                    <a:lnTo>
                      <a:pt x="83" y="150"/>
                    </a:lnTo>
                    <a:lnTo>
                      <a:pt x="131" y="108"/>
                    </a:lnTo>
                    <a:lnTo>
                      <a:pt x="185" y="72"/>
                    </a:lnTo>
                    <a:lnTo>
                      <a:pt x="251" y="42"/>
                    </a:lnTo>
                    <a:lnTo>
                      <a:pt x="329" y="24"/>
                    </a:lnTo>
                    <a:lnTo>
                      <a:pt x="406" y="6"/>
                    </a:lnTo>
                    <a:lnTo>
                      <a:pt x="406" y="0"/>
                    </a:lnTo>
                    <a:lnTo>
                      <a:pt x="323" y="12"/>
                    </a:lnTo>
                    <a:lnTo>
                      <a:pt x="245" y="36"/>
                    </a:lnTo>
                    <a:lnTo>
                      <a:pt x="179" y="66"/>
                    </a:lnTo>
                    <a:lnTo>
                      <a:pt x="119" y="102"/>
                    </a:lnTo>
                    <a:lnTo>
                      <a:pt x="72" y="144"/>
                    </a:lnTo>
                    <a:lnTo>
                      <a:pt x="30" y="192"/>
                    </a:lnTo>
                    <a:lnTo>
                      <a:pt x="6" y="246"/>
                    </a:lnTo>
                    <a:lnTo>
                      <a:pt x="0" y="300"/>
                    </a:lnTo>
                    <a:lnTo>
                      <a:pt x="6" y="348"/>
                    </a:lnTo>
                    <a:lnTo>
                      <a:pt x="30" y="396"/>
                    </a:lnTo>
                    <a:lnTo>
                      <a:pt x="66" y="444"/>
                    </a:lnTo>
                    <a:lnTo>
                      <a:pt x="107" y="486"/>
                    </a:lnTo>
                    <a:lnTo>
                      <a:pt x="131" y="486"/>
                    </a:lnTo>
                    <a:lnTo>
                      <a:pt x="83" y="450"/>
                    </a:lnTo>
                    <a:lnTo>
                      <a:pt x="48" y="402"/>
                    </a:lnTo>
                    <a:lnTo>
                      <a:pt x="24" y="354"/>
                    </a:lnTo>
                    <a:lnTo>
                      <a:pt x="18" y="300"/>
                    </a:lnTo>
                    <a:lnTo>
                      <a:pt x="18" y="30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1" name="Freeform 29"/>
              <p:cNvSpPr>
                <a:spLocks/>
              </p:cNvSpPr>
              <p:nvPr/>
            </p:nvSpPr>
            <p:spPr bwMode="hidden">
              <a:xfrm>
                <a:off x="2987" y="4044"/>
                <a:ext cx="108" cy="252"/>
              </a:xfrm>
              <a:custGeom>
                <a:avLst/>
                <a:gdLst>
                  <a:gd name="T0" fmla="*/ 89 w 107"/>
                  <a:gd name="T1" fmla="*/ 84 h 252"/>
                  <a:gd name="T2" fmla="*/ 83 w 107"/>
                  <a:gd name="T3" fmla="*/ 132 h 252"/>
                  <a:gd name="T4" fmla="*/ 65 w 107"/>
                  <a:gd name="T5" fmla="*/ 174 h 252"/>
                  <a:gd name="T6" fmla="*/ 36 w 107"/>
                  <a:gd name="T7" fmla="*/ 216 h 252"/>
                  <a:gd name="T8" fmla="*/ 0 w 107"/>
                  <a:gd name="T9" fmla="*/ 252 h 252"/>
                  <a:gd name="T10" fmla="*/ 18 w 107"/>
                  <a:gd name="T11" fmla="*/ 252 h 252"/>
                  <a:gd name="T12" fmla="*/ 53 w 107"/>
                  <a:gd name="T13" fmla="*/ 216 h 252"/>
                  <a:gd name="T14" fmla="*/ 83 w 107"/>
                  <a:gd name="T15" fmla="*/ 174 h 252"/>
                  <a:gd name="T16" fmla="*/ 101 w 107"/>
                  <a:gd name="T17" fmla="*/ 132 h 252"/>
                  <a:gd name="T18" fmla="*/ 107 w 107"/>
                  <a:gd name="T19" fmla="*/ 84 h 252"/>
                  <a:gd name="T20" fmla="*/ 101 w 107"/>
                  <a:gd name="T21" fmla="*/ 42 h 252"/>
                  <a:gd name="T22" fmla="*/ 89 w 107"/>
                  <a:gd name="T23" fmla="*/ 0 h 252"/>
                  <a:gd name="T24" fmla="*/ 65 w 107"/>
                  <a:gd name="T25" fmla="*/ 0 h 252"/>
                  <a:gd name="T26" fmla="*/ 83 w 107"/>
                  <a:gd name="T27" fmla="*/ 42 h 252"/>
                  <a:gd name="T28" fmla="*/ 89 w 107"/>
                  <a:gd name="T29" fmla="*/ 84 h 252"/>
                  <a:gd name="T30" fmla="*/ 89 w 107"/>
                  <a:gd name="T31" fmla="*/ 8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252">
                    <a:moveTo>
                      <a:pt x="89" y="84"/>
                    </a:moveTo>
                    <a:lnTo>
                      <a:pt x="83" y="132"/>
                    </a:lnTo>
                    <a:lnTo>
                      <a:pt x="65" y="174"/>
                    </a:lnTo>
                    <a:lnTo>
                      <a:pt x="36" y="216"/>
                    </a:lnTo>
                    <a:lnTo>
                      <a:pt x="0" y="252"/>
                    </a:lnTo>
                    <a:lnTo>
                      <a:pt x="18" y="252"/>
                    </a:lnTo>
                    <a:lnTo>
                      <a:pt x="53" y="216"/>
                    </a:lnTo>
                    <a:lnTo>
                      <a:pt x="83" y="174"/>
                    </a:lnTo>
                    <a:lnTo>
                      <a:pt x="101" y="132"/>
                    </a:lnTo>
                    <a:lnTo>
                      <a:pt x="107" y="84"/>
                    </a:lnTo>
                    <a:lnTo>
                      <a:pt x="101" y="42"/>
                    </a:lnTo>
                    <a:lnTo>
                      <a:pt x="89" y="0"/>
                    </a:lnTo>
                    <a:lnTo>
                      <a:pt x="65" y="0"/>
                    </a:lnTo>
                    <a:lnTo>
                      <a:pt x="83" y="42"/>
                    </a:lnTo>
                    <a:lnTo>
                      <a:pt x="89" y="84"/>
                    </a:lnTo>
                    <a:lnTo>
                      <a:pt x="89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1961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2" name="Freeform 30"/>
              <p:cNvSpPr>
                <a:spLocks/>
              </p:cNvSpPr>
              <p:nvPr/>
            </p:nvSpPr>
            <p:spPr bwMode="hidden">
              <a:xfrm>
                <a:off x="2068" y="3685"/>
                <a:ext cx="835" cy="150"/>
              </a:xfrm>
              <a:custGeom>
                <a:avLst/>
                <a:gdLst>
                  <a:gd name="T0" fmla="*/ 518 w 835"/>
                  <a:gd name="T1" fmla="*/ 18 h 150"/>
                  <a:gd name="T2" fmla="*/ 597 w 835"/>
                  <a:gd name="T3" fmla="*/ 24 h 150"/>
                  <a:gd name="T4" fmla="*/ 682 w 835"/>
                  <a:gd name="T5" fmla="*/ 30 h 150"/>
                  <a:gd name="T6" fmla="*/ 755 w 835"/>
                  <a:gd name="T7" fmla="*/ 42 h 150"/>
                  <a:gd name="T8" fmla="*/ 828 w 835"/>
                  <a:gd name="T9" fmla="*/ 60 h 150"/>
                  <a:gd name="T10" fmla="*/ 835 w 835"/>
                  <a:gd name="T11" fmla="*/ 42 h 150"/>
                  <a:gd name="T12" fmla="*/ 761 w 835"/>
                  <a:gd name="T13" fmla="*/ 24 h 150"/>
                  <a:gd name="T14" fmla="*/ 688 w 835"/>
                  <a:gd name="T15" fmla="*/ 12 h 150"/>
                  <a:gd name="T16" fmla="*/ 603 w 835"/>
                  <a:gd name="T17" fmla="*/ 6 h 150"/>
                  <a:gd name="T18" fmla="*/ 518 w 835"/>
                  <a:gd name="T19" fmla="*/ 0 h 150"/>
                  <a:gd name="T20" fmla="*/ 372 w 835"/>
                  <a:gd name="T21" fmla="*/ 12 h 150"/>
                  <a:gd name="T22" fmla="*/ 232 w 835"/>
                  <a:gd name="T23" fmla="*/ 36 h 150"/>
                  <a:gd name="T24" fmla="*/ 110 w 835"/>
                  <a:gd name="T25" fmla="*/ 78 h 150"/>
                  <a:gd name="T26" fmla="*/ 0 w 835"/>
                  <a:gd name="T27" fmla="*/ 132 h 150"/>
                  <a:gd name="T28" fmla="*/ 19 w 835"/>
                  <a:gd name="T29" fmla="*/ 150 h 150"/>
                  <a:gd name="T30" fmla="*/ 122 w 835"/>
                  <a:gd name="T31" fmla="*/ 96 h 150"/>
                  <a:gd name="T32" fmla="*/ 244 w 835"/>
                  <a:gd name="T33" fmla="*/ 54 h 150"/>
                  <a:gd name="T34" fmla="*/ 378 w 835"/>
                  <a:gd name="T35" fmla="*/ 30 h 150"/>
                  <a:gd name="T36" fmla="*/ 518 w 835"/>
                  <a:gd name="T37" fmla="*/ 18 h 150"/>
                  <a:gd name="T38" fmla="*/ 518 w 835"/>
                  <a:gd name="T39" fmla="*/ 1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5" h="150">
                    <a:moveTo>
                      <a:pt x="518" y="18"/>
                    </a:moveTo>
                    <a:lnTo>
                      <a:pt x="597" y="24"/>
                    </a:lnTo>
                    <a:lnTo>
                      <a:pt x="682" y="30"/>
                    </a:lnTo>
                    <a:lnTo>
                      <a:pt x="755" y="42"/>
                    </a:lnTo>
                    <a:lnTo>
                      <a:pt x="828" y="60"/>
                    </a:lnTo>
                    <a:lnTo>
                      <a:pt x="835" y="42"/>
                    </a:lnTo>
                    <a:lnTo>
                      <a:pt x="761" y="24"/>
                    </a:lnTo>
                    <a:lnTo>
                      <a:pt x="688" y="12"/>
                    </a:lnTo>
                    <a:lnTo>
                      <a:pt x="603" y="6"/>
                    </a:lnTo>
                    <a:lnTo>
                      <a:pt x="518" y="0"/>
                    </a:lnTo>
                    <a:lnTo>
                      <a:pt x="372" y="12"/>
                    </a:lnTo>
                    <a:lnTo>
                      <a:pt x="232" y="36"/>
                    </a:lnTo>
                    <a:lnTo>
                      <a:pt x="110" y="78"/>
                    </a:lnTo>
                    <a:lnTo>
                      <a:pt x="0" y="132"/>
                    </a:lnTo>
                    <a:lnTo>
                      <a:pt x="19" y="150"/>
                    </a:lnTo>
                    <a:lnTo>
                      <a:pt x="122" y="96"/>
                    </a:lnTo>
                    <a:lnTo>
                      <a:pt x="244" y="54"/>
                    </a:lnTo>
                    <a:lnTo>
                      <a:pt x="378" y="30"/>
                    </a:lnTo>
                    <a:lnTo>
                      <a:pt x="518" y="18"/>
                    </a:lnTo>
                    <a:lnTo>
                      <a:pt x="518" y="1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3" name="Freeform 31"/>
              <p:cNvSpPr>
                <a:spLocks/>
              </p:cNvSpPr>
              <p:nvPr/>
            </p:nvSpPr>
            <p:spPr bwMode="hidden">
              <a:xfrm>
                <a:off x="1867" y="3853"/>
                <a:ext cx="171" cy="461"/>
              </a:xfrm>
              <a:custGeom>
                <a:avLst/>
                <a:gdLst>
                  <a:gd name="T0" fmla="*/ 31 w 171"/>
                  <a:gd name="T1" fmla="*/ 263 h 461"/>
                  <a:gd name="T2" fmla="*/ 43 w 171"/>
                  <a:gd name="T3" fmla="*/ 191 h 461"/>
                  <a:gd name="T4" fmla="*/ 67 w 171"/>
                  <a:gd name="T5" fmla="*/ 131 h 461"/>
                  <a:gd name="T6" fmla="*/ 116 w 171"/>
                  <a:gd name="T7" fmla="*/ 72 h 461"/>
                  <a:gd name="T8" fmla="*/ 171 w 171"/>
                  <a:gd name="T9" fmla="*/ 18 h 461"/>
                  <a:gd name="T10" fmla="*/ 153 w 171"/>
                  <a:gd name="T11" fmla="*/ 0 h 461"/>
                  <a:gd name="T12" fmla="*/ 86 w 171"/>
                  <a:gd name="T13" fmla="*/ 60 h 461"/>
                  <a:gd name="T14" fmla="*/ 43 w 171"/>
                  <a:gd name="T15" fmla="*/ 120 h 461"/>
                  <a:gd name="T16" fmla="*/ 13 w 171"/>
                  <a:gd name="T17" fmla="*/ 191 h 461"/>
                  <a:gd name="T18" fmla="*/ 0 w 171"/>
                  <a:gd name="T19" fmla="*/ 263 h 461"/>
                  <a:gd name="T20" fmla="*/ 6 w 171"/>
                  <a:gd name="T21" fmla="*/ 317 h 461"/>
                  <a:gd name="T22" fmla="*/ 25 w 171"/>
                  <a:gd name="T23" fmla="*/ 365 h 461"/>
                  <a:gd name="T24" fmla="*/ 49 w 171"/>
                  <a:gd name="T25" fmla="*/ 413 h 461"/>
                  <a:gd name="T26" fmla="*/ 86 w 171"/>
                  <a:gd name="T27" fmla="*/ 461 h 461"/>
                  <a:gd name="T28" fmla="*/ 122 w 171"/>
                  <a:gd name="T29" fmla="*/ 461 h 461"/>
                  <a:gd name="T30" fmla="*/ 86 w 171"/>
                  <a:gd name="T31" fmla="*/ 413 h 461"/>
                  <a:gd name="T32" fmla="*/ 55 w 171"/>
                  <a:gd name="T33" fmla="*/ 365 h 461"/>
                  <a:gd name="T34" fmla="*/ 37 w 171"/>
                  <a:gd name="T35" fmla="*/ 317 h 461"/>
                  <a:gd name="T36" fmla="*/ 31 w 171"/>
                  <a:gd name="T37" fmla="*/ 263 h 461"/>
                  <a:gd name="T38" fmla="*/ 31 w 171"/>
                  <a:gd name="T39" fmla="*/ 263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1" h="461">
                    <a:moveTo>
                      <a:pt x="31" y="263"/>
                    </a:moveTo>
                    <a:lnTo>
                      <a:pt x="43" y="191"/>
                    </a:lnTo>
                    <a:lnTo>
                      <a:pt x="67" y="131"/>
                    </a:lnTo>
                    <a:lnTo>
                      <a:pt x="116" y="72"/>
                    </a:lnTo>
                    <a:lnTo>
                      <a:pt x="171" y="18"/>
                    </a:lnTo>
                    <a:lnTo>
                      <a:pt x="153" y="0"/>
                    </a:lnTo>
                    <a:lnTo>
                      <a:pt x="86" y="60"/>
                    </a:lnTo>
                    <a:lnTo>
                      <a:pt x="43" y="120"/>
                    </a:lnTo>
                    <a:lnTo>
                      <a:pt x="13" y="191"/>
                    </a:lnTo>
                    <a:lnTo>
                      <a:pt x="0" y="263"/>
                    </a:lnTo>
                    <a:lnTo>
                      <a:pt x="6" y="317"/>
                    </a:lnTo>
                    <a:lnTo>
                      <a:pt x="25" y="365"/>
                    </a:lnTo>
                    <a:lnTo>
                      <a:pt x="49" y="413"/>
                    </a:lnTo>
                    <a:lnTo>
                      <a:pt x="86" y="461"/>
                    </a:lnTo>
                    <a:lnTo>
                      <a:pt x="122" y="461"/>
                    </a:lnTo>
                    <a:lnTo>
                      <a:pt x="86" y="413"/>
                    </a:lnTo>
                    <a:lnTo>
                      <a:pt x="55" y="365"/>
                    </a:lnTo>
                    <a:lnTo>
                      <a:pt x="37" y="317"/>
                    </a:lnTo>
                    <a:lnTo>
                      <a:pt x="31" y="263"/>
                    </a:lnTo>
                    <a:lnTo>
                      <a:pt x="31" y="2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4" name="Freeform 32"/>
              <p:cNvSpPr>
                <a:spLocks/>
              </p:cNvSpPr>
              <p:nvPr/>
            </p:nvSpPr>
            <p:spPr bwMode="hidden">
              <a:xfrm>
                <a:off x="2951" y="3751"/>
                <a:ext cx="360" cy="563"/>
              </a:xfrm>
              <a:custGeom>
                <a:avLst/>
                <a:gdLst>
                  <a:gd name="T0" fmla="*/ 360 w 360"/>
                  <a:gd name="T1" fmla="*/ 365 h 563"/>
                  <a:gd name="T2" fmla="*/ 353 w 360"/>
                  <a:gd name="T3" fmla="*/ 305 h 563"/>
                  <a:gd name="T4" fmla="*/ 335 w 360"/>
                  <a:gd name="T5" fmla="*/ 251 h 563"/>
                  <a:gd name="T6" fmla="*/ 305 w 360"/>
                  <a:gd name="T7" fmla="*/ 204 h 563"/>
                  <a:gd name="T8" fmla="*/ 262 w 360"/>
                  <a:gd name="T9" fmla="*/ 156 h 563"/>
                  <a:gd name="T10" fmla="*/ 213 w 360"/>
                  <a:gd name="T11" fmla="*/ 108 h 563"/>
                  <a:gd name="T12" fmla="*/ 159 w 360"/>
                  <a:gd name="T13" fmla="*/ 66 h 563"/>
                  <a:gd name="T14" fmla="*/ 92 w 360"/>
                  <a:gd name="T15" fmla="*/ 30 h 563"/>
                  <a:gd name="T16" fmla="*/ 19 w 360"/>
                  <a:gd name="T17" fmla="*/ 0 h 563"/>
                  <a:gd name="T18" fmla="*/ 0 w 360"/>
                  <a:gd name="T19" fmla="*/ 12 h 563"/>
                  <a:gd name="T20" fmla="*/ 67 w 360"/>
                  <a:gd name="T21" fmla="*/ 42 h 563"/>
                  <a:gd name="T22" fmla="*/ 134 w 360"/>
                  <a:gd name="T23" fmla="*/ 78 h 563"/>
                  <a:gd name="T24" fmla="*/ 189 w 360"/>
                  <a:gd name="T25" fmla="*/ 114 h 563"/>
                  <a:gd name="T26" fmla="*/ 238 w 360"/>
                  <a:gd name="T27" fmla="*/ 162 h 563"/>
                  <a:gd name="T28" fmla="*/ 274 w 360"/>
                  <a:gd name="T29" fmla="*/ 210 h 563"/>
                  <a:gd name="T30" fmla="*/ 299 w 360"/>
                  <a:gd name="T31" fmla="*/ 257 h 563"/>
                  <a:gd name="T32" fmla="*/ 317 w 360"/>
                  <a:gd name="T33" fmla="*/ 311 h 563"/>
                  <a:gd name="T34" fmla="*/ 323 w 360"/>
                  <a:gd name="T35" fmla="*/ 365 h 563"/>
                  <a:gd name="T36" fmla="*/ 317 w 360"/>
                  <a:gd name="T37" fmla="*/ 419 h 563"/>
                  <a:gd name="T38" fmla="*/ 299 w 360"/>
                  <a:gd name="T39" fmla="*/ 467 h 563"/>
                  <a:gd name="T40" fmla="*/ 274 w 360"/>
                  <a:gd name="T41" fmla="*/ 515 h 563"/>
                  <a:gd name="T42" fmla="*/ 238 w 360"/>
                  <a:gd name="T43" fmla="*/ 563 h 563"/>
                  <a:gd name="T44" fmla="*/ 268 w 360"/>
                  <a:gd name="T45" fmla="*/ 563 h 563"/>
                  <a:gd name="T46" fmla="*/ 311 w 360"/>
                  <a:gd name="T47" fmla="*/ 515 h 563"/>
                  <a:gd name="T48" fmla="*/ 335 w 360"/>
                  <a:gd name="T49" fmla="*/ 467 h 563"/>
                  <a:gd name="T50" fmla="*/ 353 w 360"/>
                  <a:gd name="T51" fmla="*/ 419 h 563"/>
                  <a:gd name="T52" fmla="*/ 360 w 360"/>
                  <a:gd name="T53" fmla="*/ 365 h 563"/>
                  <a:gd name="T54" fmla="*/ 360 w 360"/>
                  <a:gd name="T55" fmla="*/ 365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0" h="563">
                    <a:moveTo>
                      <a:pt x="360" y="365"/>
                    </a:moveTo>
                    <a:lnTo>
                      <a:pt x="353" y="305"/>
                    </a:lnTo>
                    <a:lnTo>
                      <a:pt x="335" y="251"/>
                    </a:lnTo>
                    <a:lnTo>
                      <a:pt x="305" y="204"/>
                    </a:lnTo>
                    <a:lnTo>
                      <a:pt x="262" y="156"/>
                    </a:lnTo>
                    <a:lnTo>
                      <a:pt x="213" y="108"/>
                    </a:lnTo>
                    <a:lnTo>
                      <a:pt x="159" y="66"/>
                    </a:lnTo>
                    <a:lnTo>
                      <a:pt x="92" y="3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67" y="42"/>
                    </a:lnTo>
                    <a:lnTo>
                      <a:pt x="134" y="78"/>
                    </a:lnTo>
                    <a:lnTo>
                      <a:pt x="189" y="114"/>
                    </a:lnTo>
                    <a:lnTo>
                      <a:pt x="238" y="162"/>
                    </a:lnTo>
                    <a:lnTo>
                      <a:pt x="274" y="210"/>
                    </a:lnTo>
                    <a:lnTo>
                      <a:pt x="299" y="257"/>
                    </a:lnTo>
                    <a:lnTo>
                      <a:pt x="317" y="311"/>
                    </a:lnTo>
                    <a:lnTo>
                      <a:pt x="323" y="365"/>
                    </a:lnTo>
                    <a:lnTo>
                      <a:pt x="317" y="419"/>
                    </a:lnTo>
                    <a:lnTo>
                      <a:pt x="299" y="467"/>
                    </a:lnTo>
                    <a:lnTo>
                      <a:pt x="274" y="515"/>
                    </a:lnTo>
                    <a:lnTo>
                      <a:pt x="238" y="563"/>
                    </a:lnTo>
                    <a:lnTo>
                      <a:pt x="268" y="563"/>
                    </a:lnTo>
                    <a:lnTo>
                      <a:pt x="311" y="515"/>
                    </a:lnTo>
                    <a:lnTo>
                      <a:pt x="335" y="467"/>
                    </a:lnTo>
                    <a:lnTo>
                      <a:pt x="353" y="419"/>
                    </a:lnTo>
                    <a:lnTo>
                      <a:pt x="360" y="365"/>
                    </a:lnTo>
                    <a:lnTo>
                      <a:pt x="360" y="3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5" name="Freeform 33"/>
              <p:cNvSpPr>
                <a:spLocks/>
              </p:cNvSpPr>
              <p:nvPr/>
            </p:nvSpPr>
            <p:spPr bwMode="hidden">
              <a:xfrm>
                <a:off x="2318" y="3631"/>
                <a:ext cx="1078" cy="425"/>
              </a:xfrm>
              <a:custGeom>
                <a:avLst/>
                <a:gdLst>
                  <a:gd name="T0" fmla="*/ 1053 w 1078"/>
                  <a:gd name="T1" fmla="*/ 425 h 425"/>
                  <a:gd name="T2" fmla="*/ 1078 w 1078"/>
                  <a:gd name="T3" fmla="*/ 419 h 425"/>
                  <a:gd name="T4" fmla="*/ 1066 w 1078"/>
                  <a:gd name="T5" fmla="*/ 377 h 425"/>
                  <a:gd name="T6" fmla="*/ 1047 w 1078"/>
                  <a:gd name="T7" fmla="*/ 336 h 425"/>
                  <a:gd name="T8" fmla="*/ 986 w 1078"/>
                  <a:gd name="T9" fmla="*/ 252 h 425"/>
                  <a:gd name="T10" fmla="*/ 907 w 1078"/>
                  <a:gd name="T11" fmla="*/ 180 h 425"/>
                  <a:gd name="T12" fmla="*/ 810 w 1078"/>
                  <a:gd name="T13" fmla="*/ 120 h 425"/>
                  <a:gd name="T14" fmla="*/ 694 w 1078"/>
                  <a:gd name="T15" fmla="*/ 72 h 425"/>
                  <a:gd name="T16" fmla="*/ 560 w 1078"/>
                  <a:gd name="T17" fmla="*/ 30 h 425"/>
                  <a:gd name="T18" fmla="*/ 420 w 1078"/>
                  <a:gd name="T19" fmla="*/ 6 h 425"/>
                  <a:gd name="T20" fmla="*/ 268 w 1078"/>
                  <a:gd name="T21" fmla="*/ 0 h 425"/>
                  <a:gd name="T22" fmla="*/ 134 w 1078"/>
                  <a:gd name="T23" fmla="*/ 6 h 425"/>
                  <a:gd name="T24" fmla="*/ 0 w 1078"/>
                  <a:gd name="T25" fmla="*/ 24 h 425"/>
                  <a:gd name="T26" fmla="*/ 12 w 1078"/>
                  <a:gd name="T27" fmla="*/ 36 h 425"/>
                  <a:gd name="T28" fmla="*/ 134 w 1078"/>
                  <a:gd name="T29" fmla="*/ 18 h 425"/>
                  <a:gd name="T30" fmla="*/ 268 w 1078"/>
                  <a:gd name="T31" fmla="*/ 12 h 425"/>
                  <a:gd name="T32" fmla="*/ 420 w 1078"/>
                  <a:gd name="T33" fmla="*/ 18 h 425"/>
                  <a:gd name="T34" fmla="*/ 554 w 1078"/>
                  <a:gd name="T35" fmla="*/ 42 h 425"/>
                  <a:gd name="T36" fmla="*/ 682 w 1078"/>
                  <a:gd name="T37" fmla="*/ 84 h 425"/>
                  <a:gd name="T38" fmla="*/ 798 w 1078"/>
                  <a:gd name="T39" fmla="*/ 132 h 425"/>
                  <a:gd name="T40" fmla="*/ 895 w 1078"/>
                  <a:gd name="T41" fmla="*/ 192 h 425"/>
                  <a:gd name="T42" fmla="*/ 968 w 1078"/>
                  <a:gd name="T43" fmla="*/ 264 h 425"/>
                  <a:gd name="T44" fmla="*/ 999 w 1078"/>
                  <a:gd name="T45" fmla="*/ 300 h 425"/>
                  <a:gd name="T46" fmla="*/ 1023 w 1078"/>
                  <a:gd name="T47" fmla="*/ 342 h 425"/>
                  <a:gd name="T48" fmla="*/ 1041 w 1078"/>
                  <a:gd name="T49" fmla="*/ 383 h 425"/>
                  <a:gd name="T50" fmla="*/ 1053 w 1078"/>
                  <a:gd name="T51" fmla="*/ 425 h 425"/>
                  <a:gd name="T52" fmla="*/ 1053 w 1078"/>
                  <a:gd name="T53" fmla="*/ 42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8" h="425">
                    <a:moveTo>
                      <a:pt x="1053" y="425"/>
                    </a:moveTo>
                    <a:lnTo>
                      <a:pt x="1078" y="419"/>
                    </a:lnTo>
                    <a:lnTo>
                      <a:pt x="1066" y="377"/>
                    </a:lnTo>
                    <a:lnTo>
                      <a:pt x="1047" y="336"/>
                    </a:lnTo>
                    <a:lnTo>
                      <a:pt x="986" y="252"/>
                    </a:lnTo>
                    <a:lnTo>
                      <a:pt x="907" y="180"/>
                    </a:lnTo>
                    <a:lnTo>
                      <a:pt x="810" y="120"/>
                    </a:lnTo>
                    <a:lnTo>
                      <a:pt x="694" y="72"/>
                    </a:lnTo>
                    <a:lnTo>
                      <a:pt x="560" y="30"/>
                    </a:lnTo>
                    <a:lnTo>
                      <a:pt x="420" y="6"/>
                    </a:lnTo>
                    <a:lnTo>
                      <a:pt x="268" y="0"/>
                    </a:lnTo>
                    <a:lnTo>
                      <a:pt x="134" y="6"/>
                    </a:lnTo>
                    <a:lnTo>
                      <a:pt x="0" y="24"/>
                    </a:lnTo>
                    <a:lnTo>
                      <a:pt x="12" y="36"/>
                    </a:lnTo>
                    <a:lnTo>
                      <a:pt x="134" y="18"/>
                    </a:lnTo>
                    <a:lnTo>
                      <a:pt x="268" y="12"/>
                    </a:lnTo>
                    <a:lnTo>
                      <a:pt x="420" y="18"/>
                    </a:lnTo>
                    <a:lnTo>
                      <a:pt x="554" y="42"/>
                    </a:lnTo>
                    <a:lnTo>
                      <a:pt x="682" y="84"/>
                    </a:lnTo>
                    <a:lnTo>
                      <a:pt x="798" y="132"/>
                    </a:lnTo>
                    <a:lnTo>
                      <a:pt x="895" y="192"/>
                    </a:lnTo>
                    <a:lnTo>
                      <a:pt x="968" y="264"/>
                    </a:lnTo>
                    <a:lnTo>
                      <a:pt x="999" y="300"/>
                    </a:lnTo>
                    <a:lnTo>
                      <a:pt x="1023" y="342"/>
                    </a:lnTo>
                    <a:lnTo>
                      <a:pt x="1041" y="383"/>
                    </a:lnTo>
                    <a:lnTo>
                      <a:pt x="1053" y="425"/>
                    </a:lnTo>
                    <a:lnTo>
                      <a:pt x="1053" y="42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6" name="Freeform 34"/>
              <p:cNvSpPr>
                <a:spLocks/>
              </p:cNvSpPr>
              <p:nvPr/>
            </p:nvSpPr>
            <p:spPr bwMode="hidden">
              <a:xfrm>
                <a:off x="3304" y="4080"/>
                <a:ext cx="98" cy="234"/>
              </a:xfrm>
              <a:custGeom>
                <a:avLst/>
                <a:gdLst>
                  <a:gd name="T0" fmla="*/ 0 w 98"/>
                  <a:gd name="T1" fmla="*/ 234 h 234"/>
                  <a:gd name="T2" fmla="*/ 25 w 98"/>
                  <a:gd name="T3" fmla="*/ 234 h 234"/>
                  <a:gd name="T4" fmla="*/ 55 w 98"/>
                  <a:gd name="T5" fmla="*/ 186 h 234"/>
                  <a:gd name="T6" fmla="*/ 80 w 98"/>
                  <a:gd name="T7" fmla="*/ 138 h 234"/>
                  <a:gd name="T8" fmla="*/ 92 w 98"/>
                  <a:gd name="T9" fmla="*/ 90 h 234"/>
                  <a:gd name="T10" fmla="*/ 98 w 98"/>
                  <a:gd name="T11" fmla="*/ 36 h 234"/>
                  <a:gd name="T12" fmla="*/ 98 w 98"/>
                  <a:gd name="T13" fmla="*/ 0 h 234"/>
                  <a:gd name="T14" fmla="*/ 74 w 98"/>
                  <a:gd name="T15" fmla="*/ 0 h 234"/>
                  <a:gd name="T16" fmla="*/ 74 w 98"/>
                  <a:gd name="T17" fmla="*/ 36 h 234"/>
                  <a:gd name="T18" fmla="*/ 67 w 98"/>
                  <a:gd name="T19" fmla="*/ 90 h 234"/>
                  <a:gd name="T20" fmla="*/ 55 w 98"/>
                  <a:gd name="T21" fmla="*/ 138 h 234"/>
                  <a:gd name="T22" fmla="*/ 31 w 98"/>
                  <a:gd name="T23" fmla="*/ 186 h 234"/>
                  <a:gd name="T24" fmla="*/ 0 w 98"/>
                  <a:gd name="T25" fmla="*/ 234 h 234"/>
                  <a:gd name="T26" fmla="*/ 0 w 98"/>
                  <a:gd name="T27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8" h="234">
                    <a:moveTo>
                      <a:pt x="0" y="234"/>
                    </a:moveTo>
                    <a:lnTo>
                      <a:pt x="25" y="234"/>
                    </a:lnTo>
                    <a:lnTo>
                      <a:pt x="55" y="186"/>
                    </a:lnTo>
                    <a:lnTo>
                      <a:pt x="80" y="138"/>
                    </a:lnTo>
                    <a:lnTo>
                      <a:pt x="92" y="90"/>
                    </a:lnTo>
                    <a:lnTo>
                      <a:pt x="98" y="36"/>
                    </a:lnTo>
                    <a:lnTo>
                      <a:pt x="98" y="0"/>
                    </a:lnTo>
                    <a:lnTo>
                      <a:pt x="74" y="0"/>
                    </a:lnTo>
                    <a:lnTo>
                      <a:pt x="74" y="36"/>
                    </a:lnTo>
                    <a:lnTo>
                      <a:pt x="67" y="90"/>
                    </a:lnTo>
                    <a:lnTo>
                      <a:pt x="55" y="138"/>
                    </a:lnTo>
                    <a:lnTo>
                      <a:pt x="31" y="186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87843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47" name="Freeform 35"/>
              <p:cNvSpPr>
                <a:spLocks/>
              </p:cNvSpPr>
              <p:nvPr/>
            </p:nvSpPr>
            <p:spPr bwMode="hidden">
              <a:xfrm>
                <a:off x="1776" y="3673"/>
                <a:ext cx="481" cy="641"/>
              </a:xfrm>
              <a:custGeom>
                <a:avLst/>
                <a:gdLst>
                  <a:gd name="T0" fmla="*/ 18 w 481"/>
                  <a:gd name="T1" fmla="*/ 443 h 641"/>
                  <a:gd name="T2" fmla="*/ 24 w 481"/>
                  <a:gd name="T3" fmla="*/ 371 h 641"/>
                  <a:gd name="T4" fmla="*/ 55 w 481"/>
                  <a:gd name="T5" fmla="*/ 305 h 641"/>
                  <a:gd name="T6" fmla="*/ 91 w 481"/>
                  <a:gd name="T7" fmla="*/ 246 h 641"/>
                  <a:gd name="T8" fmla="*/ 146 w 481"/>
                  <a:gd name="T9" fmla="*/ 186 h 641"/>
                  <a:gd name="T10" fmla="*/ 213 w 481"/>
                  <a:gd name="T11" fmla="*/ 132 h 641"/>
                  <a:gd name="T12" fmla="*/ 292 w 481"/>
                  <a:gd name="T13" fmla="*/ 84 h 641"/>
                  <a:gd name="T14" fmla="*/ 384 w 481"/>
                  <a:gd name="T15" fmla="*/ 48 h 641"/>
                  <a:gd name="T16" fmla="*/ 481 w 481"/>
                  <a:gd name="T17" fmla="*/ 12 h 641"/>
                  <a:gd name="T18" fmla="*/ 457 w 481"/>
                  <a:gd name="T19" fmla="*/ 0 h 641"/>
                  <a:gd name="T20" fmla="*/ 359 w 481"/>
                  <a:gd name="T21" fmla="*/ 36 h 641"/>
                  <a:gd name="T22" fmla="*/ 274 w 481"/>
                  <a:gd name="T23" fmla="*/ 78 h 641"/>
                  <a:gd name="T24" fmla="*/ 195 w 481"/>
                  <a:gd name="T25" fmla="*/ 126 h 641"/>
                  <a:gd name="T26" fmla="*/ 128 w 481"/>
                  <a:gd name="T27" fmla="*/ 180 h 641"/>
                  <a:gd name="T28" fmla="*/ 73 w 481"/>
                  <a:gd name="T29" fmla="*/ 240 h 641"/>
                  <a:gd name="T30" fmla="*/ 37 w 481"/>
                  <a:gd name="T31" fmla="*/ 305 h 641"/>
                  <a:gd name="T32" fmla="*/ 6 w 481"/>
                  <a:gd name="T33" fmla="*/ 371 h 641"/>
                  <a:gd name="T34" fmla="*/ 0 w 481"/>
                  <a:gd name="T35" fmla="*/ 443 h 641"/>
                  <a:gd name="T36" fmla="*/ 6 w 481"/>
                  <a:gd name="T37" fmla="*/ 497 h 641"/>
                  <a:gd name="T38" fmla="*/ 18 w 481"/>
                  <a:gd name="T39" fmla="*/ 545 h 641"/>
                  <a:gd name="T40" fmla="*/ 43 w 481"/>
                  <a:gd name="T41" fmla="*/ 593 h 641"/>
                  <a:gd name="T42" fmla="*/ 73 w 481"/>
                  <a:gd name="T43" fmla="*/ 641 h 641"/>
                  <a:gd name="T44" fmla="*/ 97 w 481"/>
                  <a:gd name="T45" fmla="*/ 641 h 641"/>
                  <a:gd name="T46" fmla="*/ 67 w 481"/>
                  <a:gd name="T47" fmla="*/ 593 h 641"/>
                  <a:gd name="T48" fmla="*/ 43 w 481"/>
                  <a:gd name="T49" fmla="*/ 545 h 641"/>
                  <a:gd name="T50" fmla="*/ 24 w 481"/>
                  <a:gd name="T51" fmla="*/ 497 h 641"/>
                  <a:gd name="T52" fmla="*/ 18 w 481"/>
                  <a:gd name="T53" fmla="*/ 443 h 641"/>
                  <a:gd name="T54" fmla="*/ 18 w 481"/>
                  <a:gd name="T55" fmla="*/ 44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1" h="641">
                    <a:moveTo>
                      <a:pt x="18" y="443"/>
                    </a:moveTo>
                    <a:lnTo>
                      <a:pt x="24" y="371"/>
                    </a:lnTo>
                    <a:lnTo>
                      <a:pt x="55" y="305"/>
                    </a:lnTo>
                    <a:lnTo>
                      <a:pt x="91" y="246"/>
                    </a:lnTo>
                    <a:lnTo>
                      <a:pt x="146" y="186"/>
                    </a:lnTo>
                    <a:lnTo>
                      <a:pt x="213" y="132"/>
                    </a:lnTo>
                    <a:lnTo>
                      <a:pt x="292" y="84"/>
                    </a:lnTo>
                    <a:lnTo>
                      <a:pt x="384" y="48"/>
                    </a:lnTo>
                    <a:lnTo>
                      <a:pt x="481" y="12"/>
                    </a:lnTo>
                    <a:lnTo>
                      <a:pt x="457" y="0"/>
                    </a:lnTo>
                    <a:lnTo>
                      <a:pt x="359" y="36"/>
                    </a:lnTo>
                    <a:lnTo>
                      <a:pt x="274" y="78"/>
                    </a:lnTo>
                    <a:lnTo>
                      <a:pt x="195" y="126"/>
                    </a:lnTo>
                    <a:lnTo>
                      <a:pt x="128" y="180"/>
                    </a:lnTo>
                    <a:lnTo>
                      <a:pt x="73" y="240"/>
                    </a:lnTo>
                    <a:lnTo>
                      <a:pt x="37" y="305"/>
                    </a:lnTo>
                    <a:lnTo>
                      <a:pt x="6" y="371"/>
                    </a:lnTo>
                    <a:lnTo>
                      <a:pt x="0" y="443"/>
                    </a:lnTo>
                    <a:lnTo>
                      <a:pt x="6" y="497"/>
                    </a:lnTo>
                    <a:lnTo>
                      <a:pt x="18" y="545"/>
                    </a:lnTo>
                    <a:lnTo>
                      <a:pt x="43" y="593"/>
                    </a:lnTo>
                    <a:lnTo>
                      <a:pt x="73" y="641"/>
                    </a:lnTo>
                    <a:lnTo>
                      <a:pt x="97" y="641"/>
                    </a:lnTo>
                    <a:lnTo>
                      <a:pt x="67" y="593"/>
                    </a:lnTo>
                    <a:lnTo>
                      <a:pt x="43" y="545"/>
                    </a:lnTo>
                    <a:lnTo>
                      <a:pt x="24" y="497"/>
                    </a:lnTo>
                    <a:lnTo>
                      <a:pt x="18" y="443"/>
                    </a:lnTo>
                    <a:lnTo>
                      <a:pt x="18" y="4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grpSp>
          <p:nvGrpSpPr>
            <p:cNvPr id="1032" name="Group 36"/>
            <p:cNvGrpSpPr>
              <a:grpSpLocks/>
            </p:cNvGrpSpPr>
            <p:nvPr userDrawn="1"/>
          </p:nvGrpSpPr>
          <p:grpSpPr bwMode="auto">
            <a:xfrm>
              <a:off x="4128" y="3360"/>
              <a:ext cx="1351" cy="821"/>
              <a:chOff x="4128" y="3360"/>
              <a:chExt cx="1351" cy="821"/>
            </a:xfrm>
          </p:grpSpPr>
          <p:sp>
            <p:nvSpPr>
              <p:cNvPr id="192549" name="Freeform 37"/>
              <p:cNvSpPr>
                <a:spLocks noEditPoints="1"/>
              </p:cNvSpPr>
              <p:nvPr/>
            </p:nvSpPr>
            <p:spPr bwMode="hidden">
              <a:xfrm>
                <a:off x="4200" y="3402"/>
                <a:ext cx="1201" cy="731"/>
              </a:xfrm>
              <a:custGeom>
                <a:avLst/>
                <a:gdLst>
                  <a:gd name="T0" fmla="*/ 484 w 1201"/>
                  <a:gd name="T1" fmla="*/ 6 h 731"/>
                  <a:gd name="T2" fmla="*/ 263 w 1201"/>
                  <a:gd name="T3" fmla="*/ 60 h 731"/>
                  <a:gd name="T4" fmla="*/ 101 w 1201"/>
                  <a:gd name="T5" fmla="*/ 162 h 731"/>
                  <a:gd name="T6" fmla="*/ 12 w 1201"/>
                  <a:gd name="T7" fmla="*/ 294 h 731"/>
                  <a:gd name="T8" fmla="*/ 0 w 1201"/>
                  <a:gd name="T9" fmla="*/ 366 h 731"/>
                  <a:gd name="T10" fmla="*/ 12 w 1201"/>
                  <a:gd name="T11" fmla="*/ 437 h 731"/>
                  <a:gd name="T12" fmla="*/ 101 w 1201"/>
                  <a:gd name="T13" fmla="*/ 569 h 731"/>
                  <a:gd name="T14" fmla="*/ 263 w 1201"/>
                  <a:gd name="T15" fmla="*/ 671 h 731"/>
                  <a:gd name="T16" fmla="*/ 484 w 1201"/>
                  <a:gd name="T17" fmla="*/ 725 h 731"/>
                  <a:gd name="T18" fmla="*/ 723 w 1201"/>
                  <a:gd name="T19" fmla="*/ 725 h 731"/>
                  <a:gd name="T20" fmla="*/ 938 w 1201"/>
                  <a:gd name="T21" fmla="*/ 671 h 731"/>
                  <a:gd name="T22" fmla="*/ 1100 w 1201"/>
                  <a:gd name="T23" fmla="*/ 569 h 731"/>
                  <a:gd name="T24" fmla="*/ 1189 w 1201"/>
                  <a:gd name="T25" fmla="*/ 437 h 731"/>
                  <a:gd name="T26" fmla="*/ 1201 w 1201"/>
                  <a:gd name="T27" fmla="*/ 366 h 731"/>
                  <a:gd name="T28" fmla="*/ 1189 w 1201"/>
                  <a:gd name="T29" fmla="*/ 294 h 731"/>
                  <a:gd name="T30" fmla="*/ 1100 w 1201"/>
                  <a:gd name="T31" fmla="*/ 162 h 731"/>
                  <a:gd name="T32" fmla="*/ 938 w 1201"/>
                  <a:gd name="T33" fmla="*/ 60 h 731"/>
                  <a:gd name="T34" fmla="*/ 723 w 1201"/>
                  <a:gd name="T35" fmla="*/ 6 h 731"/>
                  <a:gd name="T36" fmla="*/ 604 w 1201"/>
                  <a:gd name="T37" fmla="*/ 0 h 731"/>
                  <a:gd name="T38" fmla="*/ 490 w 1201"/>
                  <a:gd name="T39" fmla="*/ 701 h 731"/>
                  <a:gd name="T40" fmla="*/ 287 w 1201"/>
                  <a:gd name="T41" fmla="*/ 647 h 731"/>
                  <a:gd name="T42" fmla="*/ 131 w 1201"/>
                  <a:gd name="T43" fmla="*/ 557 h 731"/>
                  <a:gd name="T44" fmla="*/ 48 w 1201"/>
                  <a:gd name="T45" fmla="*/ 437 h 731"/>
                  <a:gd name="T46" fmla="*/ 36 w 1201"/>
                  <a:gd name="T47" fmla="*/ 366 h 731"/>
                  <a:gd name="T48" fmla="*/ 48 w 1201"/>
                  <a:gd name="T49" fmla="*/ 300 h 731"/>
                  <a:gd name="T50" fmla="*/ 131 w 1201"/>
                  <a:gd name="T51" fmla="*/ 174 h 731"/>
                  <a:gd name="T52" fmla="*/ 287 w 1201"/>
                  <a:gd name="T53" fmla="*/ 84 h 731"/>
                  <a:gd name="T54" fmla="*/ 490 w 1201"/>
                  <a:gd name="T55" fmla="*/ 30 h 731"/>
                  <a:gd name="T56" fmla="*/ 717 w 1201"/>
                  <a:gd name="T57" fmla="*/ 30 h 731"/>
                  <a:gd name="T58" fmla="*/ 920 w 1201"/>
                  <a:gd name="T59" fmla="*/ 84 h 731"/>
                  <a:gd name="T60" fmla="*/ 1070 w 1201"/>
                  <a:gd name="T61" fmla="*/ 174 h 731"/>
                  <a:gd name="T62" fmla="*/ 1153 w 1201"/>
                  <a:gd name="T63" fmla="*/ 300 h 731"/>
                  <a:gd name="T64" fmla="*/ 1153 w 1201"/>
                  <a:gd name="T65" fmla="*/ 437 h 731"/>
                  <a:gd name="T66" fmla="*/ 1070 w 1201"/>
                  <a:gd name="T67" fmla="*/ 557 h 731"/>
                  <a:gd name="T68" fmla="*/ 920 w 1201"/>
                  <a:gd name="T69" fmla="*/ 647 h 731"/>
                  <a:gd name="T70" fmla="*/ 717 w 1201"/>
                  <a:gd name="T71" fmla="*/ 701 h 731"/>
                  <a:gd name="T72" fmla="*/ 604 w 1201"/>
                  <a:gd name="T73" fmla="*/ 707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1" h="731">
                    <a:moveTo>
                      <a:pt x="604" y="0"/>
                    </a:moveTo>
                    <a:lnTo>
                      <a:pt x="484" y="6"/>
                    </a:lnTo>
                    <a:lnTo>
                      <a:pt x="370" y="30"/>
                    </a:lnTo>
                    <a:lnTo>
                      <a:pt x="263" y="60"/>
                    </a:lnTo>
                    <a:lnTo>
                      <a:pt x="179" y="108"/>
                    </a:lnTo>
                    <a:lnTo>
                      <a:pt x="101" y="162"/>
                    </a:lnTo>
                    <a:lnTo>
                      <a:pt x="48" y="222"/>
                    </a:lnTo>
                    <a:lnTo>
                      <a:pt x="12" y="294"/>
                    </a:lnTo>
                    <a:lnTo>
                      <a:pt x="6" y="330"/>
                    </a:lnTo>
                    <a:lnTo>
                      <a:pt x="0" y="366"/>
                    </a:lnTo>
                    <a:lnTo>
                      <a:pt x="6" y="401"/>
                    </a:lnTo>
                    <a:lnTo>
                      <a:pt x="12" y="437"/>
                    </a:lnTo>
                    <a:lnTo>
                      <a:pt x="48" y="509"/>
                    </a:lnTo>
                    <a:lnTo>
                      <a:pt x="101" y="569"/>
                    </a:lnTo>
                    <a:lnTo>
                      <a:pt x="179" y="623"/>
                    </a:lnTo>
                    <a:lnTo>
                      <a:pt x="263" y="671"/>
                    </a:lnTo>
                    <a:lnTo>
                      <a:pt x="370" y="701"/>
                    </a:lnTo>
                    <a:lnTo>
                      <a:pt x="484" y="725"/>
                    </a:lnTo>
                    <a:lnTo>
                      <a:pt x="604" y="731"/>
                    </a:lnTo>
                    <a:lnTo>
                      <a:pt x="723" y="725"/>
                    </a:lnTo>
                    <a:lnTo>
                      <a:pt x="837" y="701"/>
                    </a:lnTo>
                    <a:lnTo>
                      <a:pt x="938" y="671"/>
                    </a:lnTo>
                    <a:lnTo>
                      <a:pt x="1028" y="623"/>
                    </a:lnTo>
                    <a:lnTo>
                      <a:pt x="1100" y="569"/>
                    </a:lnTo>
                    <a:lnTo>
                      <a:pt x="1153" y="509"/>
                    </a:lnTo>
                    <a:lnTo>
                      <a:pt x="1189" y="437"/>
                    </a:lnTo>
                    <a:lnTo>
                      <a:pt x="1201" y="401"/>
                    </a:lnTo>
                    <a:lnTo>
                      <a:pt x="1201" y="366"/>
                    </a:lnTo>
                    <a:lnTo>
                      <a:pt x="1201" y="330"/>
                    </a:lnTo>
                    <a:lnTo>
                      <a:pt x="1189" y="294"/>
                    </a:lnTo>
                    <a:lnTo>
                      <a:pt x="1153" y="222"/>
                    </a:lnTo>
                    <a:lnTo>
                      <a:pt x="1100" y="162"/>
                    </a:lnTo>
                    <a:lnTo>
                      <a:pt x="1028" y="108"/>
                    </a:lnTo>
                    <a:lnTo>
                      <a:pt x="938" y="60"/>
                    </a:lnTo>
                    <a:lnTo>
                      <a:pt x="837" y="30"/>
                    </a:lnTo>
                    <a:lnTo>
                      <a:pt x="723" y="6"/>
                    </a:lnTo>
                    <a:lnTo>
                      <a:pt x="604" y="0"/>
                    </a:lnTo>
                    <a:lnTo>
                      <a:pt x="604" y="0"/>
                    </a:lnTo>
                    <a:close/>
                    <a:moveTo>
                      <a:pt x="604" y="707"/>
                    </a:moveTo>
                    <a:lnTo>
                      <a:pt x="490" y="701"/>
                    </a:lnTo>
                    <a:lnTo>
                      <a:pt x="382" y="683"/>
                    </a:lnTo>
                    <a:lnTo>
                      <a:pt x="287" y="647"/>
                    </a:lnTo>
                    <a:lnTo>
                      <a:pt x="203" y="611"/>
                    </a:lnTo>
                    <a:lnTo>
                      <a:pt x="131" y="557"/>
                    </a:lnTo>
                    <a:lnTo>
                      <a:pt x="83" y="497"/>
                    </a:lnTo>
                    <a:lnTo>
                      <a:pt x="48" y="437"/>
                    </a:lnTo>
                    <a:lnTo>
                      <a:pt x="42" y="401"/>
                    </a:lnTo>
                    <a:lnTo>
                      <a:pt x="36" y="366"/>
                    </a:lnTo>
                    <a:lnTo>
                      <a:pt x="42" y="330"/>
                    </a:lnTo>
                    <a:lnTo>
                      <a:pt x="48" y="300"/>
                    </a:lnTo>
                    <a:lnTo>
                      <a:pt x="83" y="234"/>
                    </a:lnTo>
                    <a:lnTo>
                      <a:pt x="131" y="174"/>
                    </a:lnTo>
                    <a:lnTo>
                      <a:pt x="203" y="126"/>
                    </a:lnTo>
                    <a:lnTo>
                      <a:pt x="287" y="84"/>
                    </a:lnTo>
                    <a:lnTo>
                      <a:pt x="382" y="54"/>
                    </a:lnTo>
                    <a:lnTo>
                      <a:pt x="490" y="30"/>
                    </a:lnTo>
                    <a:lnTo>
                      <a:pt x="604" y="24"/>
                    </a:lnTo>
                    <a:lnTo>
                      <a:pt x="717" y="30"/>
                    </a:lnTo>
                    <a:lnTo>
                      <a:pt x="825" y="54"/>
                    </a:lnTo>
                    <a:lnTo>
                      <a:pt x="920" y="84"/>
                    </a:lnTo>
                    <a:lnTo>
                      <a:pt x="1004" y="126"/>
                    </a:lnTo>
                    <a:lnTo>
                      <a:pt x="1070" y="174"/>
                    </a:lnTo>
                    <a:lnTo>
                      <a:pt x="1124" y="234"/>
                    </a:lnTo>
                    <a:lnTo>
                      <a:pt x="1153" y="300"/>
                    </a:lnTo>
                    <a:lnTo>
                      <a:pt x="1165" y="366"/>
                    </a:lnTo>
                    <a:lnTo>
                      <a:pt x="1153" y="437"/>
                    </a:lnTo>
                    <a:lnTo>
                      <a:pt x="1124" y="497"/>
                    </a:lnTo>
                    <a:lnTo>
                      <a:pt x="1070" y="557"/>
                    </a:lnTo>
                    <a:lnTo>
                      <a:pt x="1004" y="611"/>
                    </a:lnTo>
                    <a:lnTo>
                      <a:pt x="920" y="647"/>
                    </a:lnTo>
                    <a:lnTo>
                      <a:pt x="825" y="683"/>
                    </a:lnTo>
                    <a:lnTo>
                      <a:pt x="717" y="701"/>
                    </a:lnTo>
                    <a:lnTo>
                      <a:pt x="604" y="707"/>
                    </a:lnTo>
                    <a:lnTo>
                      <a:pt x="604" y="70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0" name="Freeform 38"/>
              <p:cNvSpPr>
                <a:spLocks/>
              </p:cNvSpPr>
              <p:nvPr/>
            </p:nvSpPr>
            <p:spPr bwMode="hidden">
              <a:xfrm>
                <a:off x="4128" y="3366"/>
                <a:ext cx="544" cy="737"/>
              </a:xfrm>
              <a:custGeom>
                <a:avLst/>
                <a:gdLst>
                  <a:gd name="T0" fmla="*/ 24 w 544"/>
                  <a:gd name="T1" fmla="*/ 402 h 737"/>
                  <a:gd name="T2" fmla="*/ 36 w 544"/>
                  <a:gd name="T3" fmla="*/ 330 h 737"/>
                  <a:gd name="T4" fmla="*/ 66 w 544"/>
                  <a:gd name="T5" fmla="*/ 264 h 737"/>
                  <a:gd name="T6" fmla="*/ 108 w 544"/>
                  <a:gd name="T7" fmla="*/ 204 h 737"/>
                  <a:gd name="T8" fmla="*/ 173 w 544"/>
                  <a:gd name="T9" fmla="*/ 150 h 737"/>
                  <a:gd name="T10" fmla="*/ 251 w 544"/>
                  <a:gd name="T11" fmla="*/ 102 h 737"/>
                  <a:gd name="T12" fmla="*/ 335 w 544"/>
                  <a:gd name="T13" fmla="*/ 60 h 737"/>
                  <a:gd name="T14" fmla="*/ 436 w 544"/>
                  <a:gd name="T15" fmla="*/ 30 h 737"/>
                  <a:gd name="T16" fmla="*/ 544 w 544"/>
                  <a:gd name="T17" fmla="*/ 12 h 737"/>
                  <a:gd name="T18" fmla="*/ 544 w 544"/>
                  <a:gd name="T19" fmla="*/ 0 h 737"/>
                  <a:gd name="T20" fmla="*/ 430 w 544"/>
                  <a:gd name="T21" fmla="*/ 18 h 737"/>
                  <a:gd name="T22" fmla="*/ 329 w 544"/>
                  <a:gd name="T23" fmla="*/ 48 h 737"/>
                  <a:gd name="T24" fmla="*/ 233 w 544"/>
                  <a:gd name="T25" fmla="*/ 90 h 737"/>
                  <a:gd name="T26" fmla="*/ 155 w 544"/>
                  <a:gd name="T27" fmla="*/ 138 h 737"/>
                  <a:gd name="T28" fmla="*/ 90 w 544"/>
                  <a:gd name="T29" fmla="*/ 198 h 737"/>
                  <a:gd name="T30" fmla="*/ 42 w 544"/>
                  <a:gd name="T31" fmla="*/ 258 h 737"/>
                  <a:gd name="T32" fmla="*/ 12 w 544"/>
                  <a:gd name="T33" fmla="*/ 330 h 737"/>
                  <a:gd name="T34" fmla="*/ 0 w 544"/>
                  <a:gd name="T35" fmla="*/ 402 h 737"/>
                  <a:gd name="T36" fmla="*/ 6 w 544"/>
                  <a:gd name="T37" fmla="*/ 455 h 737"/>
                  <a:gd name="T38" fmla="*/ 18 w 544"/>
                  <a:gd name="T39" fmla="*/ 503 h 737"/>
                  <a:gd name="T40" fmla="*/ 42 w 544"/>
                  <a:gd name="T41" fmla="*/ 545 h 737"/>
                  <a:gd name="T42" fmla="*/ 78 w 544"/>
                  <a:gd name="T43" fmla="*/ 593 h 737"/>
                  <a:gd name="T44" fmla="*/ 114 w 544"/>
                  <a:gd name="T45" fmla="*/ 635 h 737"/>
                  <a:gd name="T46" fmla="*/ 161 w 544"/>
                  <a:gd name="T47" fmla="*/ 671 h 737"/>
                  <a:gd name="T48" fmla="*/ 221 w 544"/>
                  <a:gd name="T49" fmla="*/ 707 h 737"/>
                  <a:gd name="T50" fmla="*/ 281 w 544"/>
                  <a:gd name="T51" fmla="*/ 737 h 737"/>
                  <a:gd name="T52" fmla="*/ 323 w 544"/>
                  <a:gd name="T53" fmla="*/ 737 h 737"/>
                  <a:gd name="T54" fmla="*/ 257 w 544"/>
                  <a:gd name="T55" fmla="*/ 707 h 737"/>
                  <a:gd name="T56" fmla="*/ 203 w 544"/>
                  <a:gd name="T57" fmla="*/ 671 h 737"/>
                  <a:gd name="T58" fmla="*/ 149 w 544"/>
                  <a:gd name="T59" fmla="*/ 635 h 737"/>
                  <a:gd name="T60" fmla="*/ 108 w 544"/>
                  <a:gd name="T61" fmla="*/ 593 h 737"/>
                  <a:gd name="T62" fmla="*/ 72 w 544"/>
                  <a:gd name="T63" fmla="*/ 551 h 737"/>
                  <a:gd name="T64" fmla="*/ 48 w 544"/>
                  <a:gd name="T65" fmla="*/ 503 h 737"/>
                  <a:gd name="T66" fmla="*/ 30 w 544"/>
                  <a:gd name="T67" fmla="*/ 455 h 737"/>
                  <a:gd name="T68" fmla="*/ 24 w 544"/>
                  <a:gd name="T69" fmla="*/ 402 h 737"/>
                  <a:gd name="T70" fmla="*/ 24 w 544"/>
                  <a:gd name="T71" fmla="*/ 402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4" h="737">
                    <a:moveTo>
                      <a:pt x="24" y="402"/>
                    </a:moveTo>
                    <a:lnTo>
                      <a:pt x="36" y="330"/>
                    </a:lnTo>
                    <a:lnTo>
                      <a:pt x="66" y="264"/>
                    </a:lnTo>
                    <a:lnTo>
                      <a:pt x="108" y="204"/>
                    </a:lnTo>
                    <a:lnTo>
                      <a:pt x="173" y="150"/>
                    </a:lnTo>
                    <a:lnTo>
                      <a:pt x="251" y="102"/>
                    </a:lnTo>
                    <a:lnTo>
                      <a:pt x="335" y="60"/>
                    </a:lnTo>
                    <a:lnTo>
                      <a:pt x="436" y="30"/>
                    </a:lnTo>
                    <a:lnTo>
                      <a:pt x="544" y="12"/>
                    </a:lnTo>
                    <a:lnTo>
                      <a:pt x="544" y="0"/>
                    </a:lnTo>
                    <a:lnTo>
                      <a:pt x="430" y="18"/>
                    </a:lnTo>
                    <a:lnTo>
                      <a:pt x="329" y="48"/>
                    </a:lnTo>
                    <a:lnTo>
                      <a:pt x="233" y="90"/>
                    </a:lnTo>
                    <a:lnTo>
                      <a:pt x="155" y="138"/>
                    </a:lnTo>
                    <a:lnTo>
                      <a:pt x="90" y="198"/>
                    </a:lnTo>
                    <a:lnTo>
                      <a:pt x="42" y="258"/>
                    </a:lnTo>
                    <a:lnTo>
                      <a:pt x="12" y="330"/>
                    </a:lnTo>
                    <a:lnTo>
                      <a:pt x="0" y="402"/>
                    </a:lnTo>
                    <a:lnTo>
                      <a:pt x="6" y="455"/>
                    </a:lnTo>
                    <a:lnTo>
                      <a:pt x="18" y="503"/>
                    </a:lnTo>
                    <a:lnTo>
                      <a:pt x="42" y="545"/>
                    </a:lnTo>
                    <a:lnTo>
                      <a:pt x="78" y="593"/>
                    </a:lnTo>
                    <a:lnTo>
                      <a:pt x="114" y="635"/>
                    </a:lnTo>
                    <a:lnTo>
                      <a:pt x="161" y="671"/>
                    </a:lnTo>
                    <a:lnTo>
                      <a:pt x="221" y="707"/>
                    </a:lnTo>
                    <a:lnTo>
                      <a:pt x="281" y="737"/>
                    </a:lnTo>
                    <a:lnTo>
                      <a:pt x="323" y="737"/>
                    </a:lnTo>
                    <a:lnTo>
                      <a:pt x="257" y="707"/>
                    </a:lnTo>
                    <a:lnTo>
                      <a:pt x="203" y="671"/>
                    </a:lnTo>
                    <a:lnTo>
                      <a:pt x="149" y="635"/>
                    </a:lnTo>
                    <a:lnTo>
                      <a:pt x="108" y="593"/>
                    </a:lnTo>
                    <a:lnTo>
                      <a:pt x="72" y="551"/>
                    </a:lnTo>
                    <a:lnTo>
                      <a:pt x="48" y="503"/>
                    </a:lnTo>
                    <a:lnTo>
                      <a:pt x="30" y="455"/>
                    </a:lnTo>
                    <a:lnTo>
                      <a:pt x="24" y="402"/>
                    </a:lnTo>
                    <a:lnTo>
                      <a:pt x="24" y="40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1" name="Freeform 39"/>
              <p:cNvSpPr>
                <a:spLocks/>
              </p:cNvSpPr>
              <p:nvPr/>
            </p:nvSpPr>
            <p:spPr bwMode="hidden">
              <a:xfrm>
                <a:off x="4792" y="3360"/>
                <a:ext cx="609" cy="252"/>
              </a:xfrm>
              <a:custGeom>
                <a:avLst/>
                <a:gdLst>
                  <a:gd name="T0" fmla="*/ 12 w 609"/>
                  <a:gd name="T1" fmla="*/ 12 h 252"/>
                  <a:gd name="T2" fmla="*/ 113 w 609"/>
                  <a:gd name="T3" fmla="*/ 18 h 252"/>
                  <a:gd name="T4" fmla="*/ 203 w 609"/>
                  <a:gd name="T5" fmla="*/ 30 h 252"/>
                  <a:gd name="T6" fmla="*/ 292 w 609"/>
                  <a:gd name="T7" fmla="*/ 48 h 252"/>
                  <a:gd name="T8" fmla="*/ 376 w 609"/>
                  <a:gd name="T9" fmla="*/ 78 h 252"/>
                  <a:gd name="T10" fmla="*/ 448 w 609"/>
                  <a:gd name="T11" fmla="*/ 114 h 252"/>
                  <a:gd name="T12" fmla="*/ 514 w 609"/>
                  <a:gd name="T13" fmla="*/ 156 h 252"/>
                  <a:gd name="T14" fmla="*/ 567 w 609"/>
                  <a:gd name="T15" fmla="*/ 198 h 252"/>
                  <a:gd name="T16" fmla="*/ 609 w 609"/>
                  <a:gd name="T17" fmla="*/ 252 h 252"/>
                  <a:gd name="T18" fmla="*/ 609 w 609"/>
                  <a:gd name="T19" fmla="*/ 216 h 252"/>
                  <a:gd name="T20" fmla="*/ 561 w 609"/>
                  <a:gd name="T21" fmla="*/ 168 h 252"/>
                  <a:gd name="T22" fmla="*/ 502 w 609"/>
                  <a:gd name="T23" fmla="*/ 126 h 252"/>
                  <a:gd name="T24" fmla="*/ 436 w 609"/>
                  <a:gd name="T25" fmla="*/ 90 h 252"/>
                  <a:gd name="T26" fmla="*/ 364 w 609"/>
                  <a:gd name="T27" fmla="*/ 60 h 252"/>
                  <a:gd name="T28" fmla="*/ 286 w 609"/>
                  <a:gd name="T29" fmla="*/ 36 h 252"/>
                  <a:gd name="T30" fmla="*/ 197 w 609"/>
                  <a:gd name="T31" fmla="*/ 18 h 252"/>
                  <a:gd name="T32" fmla="*/ 107 w 609"/>
                  <a:gd name="T33" fmla="*/ 6 h 252"/>
                  <a:gd name="T34" fmla="*/ 12 w 609"/>
                  <a:gd name="T35" fmla="*/ 0 h 252"/>
                  <a:gd name="T36" fmla="*/ 6 w 609"/>
                  <a:gd name="T37" fmla="*/ 0 h 252"/>
                  <a:gd name="T38" fmla="*/ 0 w 609"/>
                  <a:gd name="T39" fmla="*/ 0 h 252"/>
                  <a:gd name="T40" fmla="*/ 0 w 609"/>
                  <a:gd name="T41" fmla="*/ 12 h 252"/>
                  <a:gd name="T42" fmla="*/ 6 w 609"/>
                  <a:gd name="T43" fmla="*/ 12 h 252"/>
                  <a:gd name="T44" fmla="*/ 12 w 609"/>
                  <a:gd name="T45" fmla="*/ 12 h 252"/>
                  <a:gd name="T46" fmla="*/ 12 w 609"/>
                  <a:gd name="T47" fmla="*/ 1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9" h="252">
                    <a:moveTo>
                      <a:pt x="12" y="12"/>
                    </a:moveTo>
                    <a:lnTo>
                      <a:pt x="113" y="18"/>
                    </a:lnTo>
                    <a:lnTo>
                      <a:pt x="203" y="30"/>
                    </a:lnTo>
                    <a:lnTo>
                      <a:pt x="292" y="48"/>
                    </a:lnTo>
                    <a:lnTo>
                      <a:pt x="376" y="78"/>
                    </a:lnTo>
                    <a:lnTo>
                      <a:pt x="448" y="114"/>
                    </a:lnTo>
                    <a:lnTo>
                      <a:pt x="514" y="156"/>
                    </a:lnTo>
                    <a:lnTo>
                      <a:pt x="567" y="198"/>
                    </a:lnTo>
                    <a:lnTo>
                      <a:pt x="609" y="252"/>
                    </a:lnTo>
                    <a:lnTo>
                      <a:pt x="609" y="216"/>
                    </a:lnTo>
                    <a:lnTo>
                      <a:pt x="561" y="168"/>
                    </a:lnTo>
                    <a:lnTo>
                      <a:pt x="502" y="126"/>
                    </a:lnTo>
                    <a:lnTo>
                      <a:pt x="436" y="90"/>
                    </a:lnTo>
                    <a:lnTo>
                      <a:pt x="364" y="60"/>
                    </a:lnTo>
                    <a:lnTo>
                      <a:pt x="286" y="36"/>
                    </a:lnTo>
                    <a:lnTo>
                      <a:pt x="197" y="18"/>
                    </a:lnTo>
                    <a:lnTo>
                      <a:pt x="107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2" name="Freeform 40"/>
              <p:cNvSpPr>
                <a:spLocks/>
              </p:cNvSpPr>
              <p:nvPr/>
            </p:nvSpPr>
            <p:spPr bwMode="hidden">
              <a:xfrm>
                <a:off x="5246" y="4007"/>
                <a:ext cx="72" cy="54"/>
              </a:xfrm>
              <a:custGeom>
                <a:avLst/>
                <a:gdLst>
                  <a:gd name="T0" fmla="*/ 72 w 72"/>
                  <a:gd name="T1" fmla="*/ 0 h 54"/>
                  <a:gd name="T2" fmla="*/ 36 w 72"/>
                  <a:gd name="T3" fmla="*/ 30 h 54"/>
                  <a:gd name="T4" fmla="*/ 0 w 72"/>
                  <a:gd name="T5" fmla="*/ 54 h 54"/>
                  <a:gd name="T6" fmla="*/ 36 w 72"/>
                  <a:gd name="T7" fmla="*/ 54 h 54"/>
                  <a:gd name="T8" fmla="*/ 54 w 72"/>
                  <a:gd name="T9" fmla="*/ 42 h 54"/>
                  <a:gd name="T10" fmla="*/ 72 w 72"/>
                  <a:gd name="T11" fmla="*/ 24 h 54"/>
                  <a:gd name="T12" fmla="*/ 72 w 72"/>
                  <a:gd name="T13" fmla="*/ 24 h 54"/>
                  <a:gd name="T14" fmla="*/ 72 w 72"/>
                  <a:gd name="T15" fmla="*/ 0 h 54"/>
                  <a:gd name="T16" fmla="*/ 72 w 72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54">
                    <a:moveTo>
                      <a:pt x="72" y="0"/>
                    </a:moveTo>
                    <a:lnTo>
                      <a:pt x="36" y="30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54" y="42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3" name="Freeform 41"/>
              <p:cNvSpPr>
                <a:spLocks/>
              </p:cNvSpPr>
              <p:nvPr/>
            </p:nvSpPr>
            <p:spPr bwMode="hidden">
              <a:xfrm>
                <a:off x="4505" y="4073"/>
                <a:ext cx="705" cy="108"/>
              </a:xfrm>
              <a:custGeom>
                <a:avLst/>
                <a:gdLst>
                  <a:gd name="T0" fmla="*/ 299 w 705"/>
                  <a:gd name="T1" fmla="*/ 90 h 108"/>
                  <a:gd name="T2" fmla="*/ 221 w 705"/>
                  <a:gd name="T3" fmla="*/ 90 h 108"/>
                  <a:gd name="T4" fmla="*/ 143 w 705"/>
                  <a:gd name="T5" fmla="*/ 78 h 108"/>
                  <a:gd name="T6" fmla="*/ 0 w 705"/>
                  <a:gd name="T7" fmla="*/ 48 h 108"/>
                  <a:gd name="T8" fmla="*/ 0 w 705"/>
                  <a:gd name="T9" fmla="*/ 66 h 108"/>
                  <a:gd name="T10" fmla="*/ 143 w 705"/>
                  <a:gd name="T11" fmla="*/ 96 h 108"/>
                  <a:gd name="T12" fmla="*/ 221 w 705"/>
                  <a:gd name="T13" fmla="*/ 108 h 108"/>
                  <a:gd name="T14" fmla="*/ 299 w 705"/>
                  <a:gd name="T15" fmla="*/ 108 h 108"/>
                  <a:gd name="T16" fmla="*/ 412 w 705"/>
                  <a:gd name="T17" fmla="*/ 102 h 108"/>
                  <a:gd name="T18" fmla="*/ 520 w 705"/>
                  <a:gd name="T19" fmla="*/ 84 h 108"/>
                  <a:gd name="T20" fmla="*/ 615 w 705"/>
                  <a:gd name="T21" fmla="*/ 60 h 108"/>
                  <a:gd name="T22" fmla="*/ 705 w 705"/>
                  <a:gd name="T23" fmla="*/ 24 h 108"/>
                  <a:gd name="T24" fmla="*/ 705 w 705"/>
                  <a:gd name="T25" fmla="*/ 0 h 108"/>
                  <a:gd name="T26" fmla="*/ 615 w 705"/>
                  <a:gd name="T27" fmla="*/ 42 h 108"/>
                  <a:gd name="T28" fmla="*/ 520 w 705"/>
                  <a:gd name="T29" fmla="*/ 66 h 108"/>
                  <a:gd name="T30" fmla="*/ 412 w 705"/>
                  <a:gd name="T31" fmla="*/ 84 h 108"/>
                  <a:gd name="T32" fmla="*/ 299 w 705"/>
                  <a:gd name="T33" fmla="*/ 90 h 108"/>
                  <a:gd name="T34" fmla="*/ 299 w 705"/>
                  <a:gd name="T35" fmla="*/ 9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5" h="108">
                    <a:moveTo>
                      <a:pt x="299" y="90"/>
                    </a:moveTo>
                    <a:lnTo>
                      <a:pt x="221" y="90"/>
                    </a:lnTo>
                    <a:lnTo>
                      <a:pt x="143" y="78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43" y="96"/>
                    </a:lnTo>
                    <a:lnTo>
                      <a:pt x="221" y="108"/>
                    </a:lnTo>
                    <a:lnTo>
                      <a:pt x="299" y="108"/>
                    </a:lnTo>
                    <a:lnTo>
                      <a:pt x="412" y="102"/>
                    </a:lnTo>
                    <a:lnTo>
                      <a:pt x="520" y="84"/>
                    </a:lnTo>
                    <a:lnTo>
                      <a:pt x="615" y="60"/>
                    </a:lnTo>
                    <a:lnTo>
                      <a:pt x="705" y="24"/>
                    </a:lnTo>
                    <a:lnTo>
                      <a:pt x="705" y="0"/>
                    </a:lnTo>
                    <a:lnTo>
                      <a:pt x="615" y="42"/>
                    </a:lnTo>
                    <a:lnTo>
                      <a:pt x="520" y="66"/>
                    </a:lnTo>
                    <a:lnTo>
                      <a:pt x="412" y="84"/>
                    </a:lnTo>
                    <a:lnTo>
                      <a:pt x="299" y="90"/>
                    </a:lnTo>
                    <a:lnTo>
                      <a:pt x="29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4" name="Freeform 42"/>
              <p:cNvSpPr>
                <a:spLocks/>
              </p:cNvSpPr>
              <p:nvPr/>
            </p:nvSpPr>
            <p:spPr bwMode="hidden">
              <a:xfrm>
                <a:off x="5336" y="3654"/>
                <a:ext cx="143" cy="341"/>
              </a:xfrm>
              <a:custGeom>
                <a:avLst/>
                <a:gdLst>
                  <a:gd name="T0" fmla="*/ 119 w 143"/>
                  <a:gd name="T1" fmla="*/ 114 h 341"/>
                  <a:gd name="T2" fmla="*/ 113 w 143"/>
                  <a:gd name="T3" fmla="*/ 173 h 341"/>
                  <a:gd name="T4" fmla="*/ 89 w 143"/>
                  <a:gd name="T5" fmla="*/ 239 h 341"/>
                  <a:gd name="T6" fmla="*/ 47 w 143"/>
                  <a:gd name="T7" fmla="*/ 293 h 341"/>
                  <a:gd name="T8" fmla="*/ 0 w 143"/>
                  <a:gd name="T9" fmla="*/ 341 h 341"/>
                  <a:gd name="T10" fmla="*/ 29 w 143"/>
                  <a:gd name="T11" fmla="*/ 341 h 341"/>
                  <a:gd name="T12" fmla="*/ 77 w 143"/>
                  <a:gd name="T13" fmla="*/ 287 h 341"/>
                  <a:gd name="T14" fmla="*/ 113 w 143"/>
                  <a:gd name="T15" fmla="*/ 233 h 341"/>
                  <a:gd name="T16" fmla="*/ 137 w 143"/>
                  <a:gd name="T17" fmla="*/ 173 h 341"/>
                  <a:gd name="T18" fmla="*/ 143 w 143"/>
                  <a:gd name="T19" fmla="*/ 114 h 341"/>
                  <a:gd name="T20" fmla="*/ 137 w 143"/>
                  <a:gd name="T21" fmla="*/ 60 h 341"/>
                  <a:gd name="T22" fmla="*/ 119 w 143"/>
                  <a:gd name="T23" fmla="*/ 0 h 341"/>
                  <a:gd name="T24" fmla="*/ 89 w 143"/>
                  <a:gd name="T25" fmla="*/ 0 h 341"/>
                  <a:gd name="T26" fmla="*/ 113 w 143"/>
                  <a:gd name="T27" fmla="*/ 60 h 341"/>
                  <a:gd name="T28" fmla="*/ 119 w 143"/>
                  <a:gd name="T29" fmla="*/ 114 h 341"/>
                  <a:gd name="T30" fmla="*/ 119 w 143"/>
                  <a:gd name="T31" fmla="*/ 114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3" h="341">
                    <a:moveTo>
                      <a:pt x="119" y="114"/>
                    </a:moveTo>
                    <a:lnTo>
                      <a:pt x="113" y="173"/>
                    </a:lnTo>
                    <a:lnTo>
                      <a:pt x="89" y="239"/>
                    </a:lnTo>
                    <a:lnTo>
                      <a:pt x="47" y="293"/>
                    </a:lnTo>
                    <a:lnTo>
                      <a:pt x="0" y="341"/>
                    </a:lnTo>
                    <a:lnTo>
                      <a:pt x="29" y="341"/>
                    </a:lnTo>
                    <a:lnTo>
                      <a:pt x="77" y="287"/>
                    </a:lnTo>
                    <a:lnTo>
                      <a:pt x="113" y="233"/>
                    </a:lnTo>
                    <a:lnTo>
                      <a:pt x="137" y="173"/>
                    </a:lnTo>
                    <a:lnTo>
                      <a:pt x="143" y="114"/>
                    </a:lnTo>
                    <a:lnTo>
                      <a:pt x="137" y="60"/>
                    </a:lnTo>
                    <a:lnTo>
                      <a:pt x="119" y="0"/>
                    </a:lnTo>
                    <a:lnTo>
                      <a:pt x="89" y="0"/>
                    </a:lnTo>
                    <a:lnTo>
                      <a:pt x="113" y="60"/>
                    </a:lnTo>
                    <a:lnTo>
                      <a:pt x="119" y="114"/>
                    </a:lnTo>
                    <a:lnTo>
                      <a:pt x="119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5" name="Freeform 43"/>
              <p:cNvSpPr>
                <a:spLocks/>
              </p:cNvSpPr>
              <p:nvPr/>
            </p:nvSpPr>
            <p:spPr bwMode="hidden">
              <a:xfrm>
                <a:off x="5061" y="3624"/>
                <a:ext cx="83" cy="90"/>
              </a:xfrm>
              <a:custGeom>
                <a:avLst/>
                <a:gdLst>
                  <a:gd name="T0" fmla="*/ 59 w 83"/>
                  <a:gd name="T1" fmla="*/ 90 h 90"/>
                  <a:gd name="T2" fmla="*/ 83 w 83"/>
                  <a:gd name="T3" fmla="*/ 84 h 90"/>
                  <a:gd name="T4" fmla="*/ 71 w 83"/>
                  <a:gd name="T5" fmla="*/ 60 h 90"/>
                  <a:gd name="T6" fmla="*/ 53 w 83"/>
                  <a:gd name="T7" fmla="*/ 42 h 90"/>
                  <a:gd name="T8" fmla="*/ 6 w 83"/>
                  <a:gd name="T9" fmla="*/ 0 h 90"/>
                  <a:gd name="T10" fmla="*/ 0 w 83"/>
                  <a:gd name="T11" fmla="*/ 18 h 90"/>
                  <a:gd name="T12" fmla="*/ 35 w 83"/>
                  <a:gd name="T13" fmla="*/ 48 h 90"/>
                  <a:gd name="T14" fmla="*/ 59 w 83"/>
                  <a:gd name="T15" fmla="*/ 90 h 90"/>
                  <a:gd name="T16" fmla="*/ 59 w 83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90">
                    <a:moveTo>
                      <a:pt x="59" y="90"/>
                    </a:moveTo>
                    <a:lnTo>
                      <a:pt x="83" y="84"/>
                    </a:lnTo>
                    <a:lnTo>
                      <a:pt x="71" y="60"/>
                    </a:lnTo>
                    <a:lnTo>
                      <a:pt x="53" y="42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35" y="48"/>
                    </a:lnTo>
                    <a:lnTo>
                      <a:pt x="59" y="90"/>
                    </a:lnTo>
                    <a:lnTo>
                      <a:pt x="59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6" name="Freeform 44"/>
              <p:cNvSpPr>
                <a:spLocks/>
              </p:cNvSpPr>
              <p:nvPr/>
            </p:nvSpPr>
            <p:spPr bwMode="hidden">
              <a:xfrm>
                <a:off x="4445" y="3552"/>
                <a:ext cx="717" cy="431"/>
              </a:xfrm>
              <a:custGeom>
                <a:avLst/>
                <a:gdLst>
                  <a:gd name="T0" fmla="*/ 693 w 717"/>
                  <a:gd name="T1" fmla="*/ 216 h 431"/>
                  <a:gd name="T2" fmla="*/ 687 w 717"/>
                  <a:gd name="T3" fmla="*/ 257 h 431"/>
                  <a:gd name="T4" fmla="*/ 669 w 717"/>
                  <a:gd name="T5" fmla="*/ 293 h 431"/>
                  <a:gd name="T6" fmla="*/ 633 w 717"/>
                  <a:gd name="T7" fmla="*/ 329 h 431"/>
                  <a:gd name="T8" fmla="*/ 598 w 717"/>
                  <a:gd name="T9" fmla="*/ 359 h 431"/>
                  <a:gd name="T10" fmla="*/ 544 w 717"/>
                  <a:gd name="T11" fmla="*/ 383 h 431"/>
                  <a:gd name="T12" fmla="*/ 490 w 717"/>
                  <a:gd name="T13" fmla="*/ 401 h 431"/>
                  <a:gd name="T14" fmla="*/ 424 w 717"/>
                  <a:gd name="T15" fmla="*/ 413 h 431"/>
                  <a:gd name="T16" fmla="*/ 359 w 717"/>
                  <a:gd name="T17" fmla="*/ 419 h 431"/>
                  <a:gd name="T18" fmla="*/ 293 w 717"/>
                  <a:gd name="T19" fmla="*/ 413 h 431"/>
                  <a:gd name="T20" fmla="*/ 227 w 717"/>
                  <a:gd name="T21" fmla="*/ 401 h 431"/>
                  <a:gd name="T22" fmla="*/ 173 w 717"/>
                  <a:gd name="T23" fmla="*/ 383 h 431"/>
                  <a:gd name="T24" fmla="*/ 119 w 717"/>
                  <a:gd name="T25" fmla="*/ 359 h 431"/>
                  <a:gd name="T26" fmla="*/ 84 w 717"/>
                  <a:gd name="T27" fmla="*/ 329 h 431"/>
                  <a:gd name="T28" fmla="*/ 48 w 717"/>
                  <a:gd name="T29" fmla="*/ 293 h 431"/>
                  <a:gd name="T30" fmla="*/ 30 w 717"/>
                  <a:gd name="T31" fmla="*/ 257 h 431"/>
                  <a:gd name="T32" fmla="*/ 24 w 717"/>
                  <a:gd name="T33" fmla="*/ 216 h 431"/>
                  <a:gd name="T34" fmla="*/ 30 w 717"/>
                  <a:gd name="T35" fmla="*/ 174 h 431"/>
                  <a:gd name="T36" fmla="*/ 48 w 717"/>
                  <a:gd name="T37" fmla="*/ 138 h 431"/>
                  <a:gd name="T38" fmla="*/ 84 w 717"/>
                  <a:gd name="T39" fmla="*/ 102 h 431"/>
                  <a:gd name="T40" fmla="*/ 119 w 717"/>
                  <a:gd name="T41" fmla="*/ 72 h 431"/>
                  <a:gd name="T42" fmla="*/ 173 w 717"/>
                  <a:gd name="T43" fmla="*/ 48 h 431"/>
                  <a:gd name="T44" fmla="*/ 227 w 717"/>
                  <a:gd name="T45" fmla="*/ 30 h 431"/>
                  <a:gd name="T46" fmla="*/ 293 w 717"/>
                  <a:gd name="T47" fmla="*/ 18 h 431"/>
                  <a:gd name="T48" fmla="*/ 359 w 717"/>
                  <a:gd name="T49" fmla="*/ 12 h 431"/>
                  <a:gd name="T50" fmla="*/ 418 w 717"/>
                  <a:gd name="T51" fmla="*/ 18 h 431"/>
                  <a:gd name="T52" fmla="*/ 478 w 717"/>
                  <a:gd name="T53" fmla="*/ 30 h 431"/>
                  <a:gd name="T54" fmla="*/ 532 w 717"/>
                  <a:gd name="T55" fmla="*/ 48 h 431"/>
                  <a:gd name="T56" fmla="*/ 580 w 717"/>
                  <a:gd name="T57" fmla="*/ 66 h 431"/>
                  <a:gd name="T58" fmla="*/ 586 w 717"/>
                  <a:gd name="T59" fmla="*/ 48 h 431"/>
                  <a:gd name="T60" fmla="*/ 478 w 717"/>
                  <a:gd name="T61" fmla="*/ 12 h 431"/>
                  <a:gd name="T62" fmla="*/ 418 w 717"/>
                  <a:gd name="T63" fmla="*/ 6 h 431"/>
                  <a:gd name="T64" fmla="*/ 359 w 717"/>
                  <a:gd name="T65" fmla="*/ 0 h 431"/>
                  <a:gd name="T66" fmla="*/ 287 w 717"/>
                  <a:gd name="T67" fmla="*/ 6 h 431"/>
                  <a:gd name="T68" fmla="*/ 221 w 717"/>
                  <a:gd name="T69" fmla="*/ 18 h 431"/>
                  <a:gd name="T70" fmla="*/ 161 w 717"/>
                  <a:gd name="T71" fmla="*/ 36 h 431"/>
                  <a:gd name="T72" fmla="*/ 107 w 717"/>
                  <a:gd name="T73" fmla="*/ 66 h 431"/>
                  <a:gd name="T74" fmla="*/ 60 w 717"/>
                  <a:gd name="T75" fmla="*/ 96 h 431"/>
                  <a:gd name="T76" fmla="*/ 30 w 717"/>
                  <a:gd name="T77" fmla="*/ 132 h 431"/>
                  <a:gd name="T78" fmla="*/ 6 w 717"/>
                  <a:gd name="T79" fmla="*/ 174 h 431"/>
                  <a:gd name="T80" fmla="*/ 0 w 717"/>
                  <a:gd name="T81" fmla="*/ 216 h 431"/>
                  <a:gd name="T82" fmla="*/ 6 w 717"/>
                  <a:gd name="T83" fmla="*/ 257 h 431"/>
                  <a:gd name="T84" fmla="*/ 30 w 717"/>
                  <a:gd name="T85" fmla="*/ 299 h 431"/>
                  <a:gd name="T86" fmla="*/ 60 w 717"/>
                  <a:gd name="T87" fmla="*/ 335 h 431"/>
                  <a:gd name="T88" fmla="*/ 107 w 717"/>
                  <a:gd name="T89" fmla="*/ 371 h 431"/>
                  <a:gd name="T90" fmla="*/ 161 w 717"/>
                  <a:gd name="T91" fmla="*/ 395 h 431"/>
                  <a:gd name="T92" fmla="*/ 221 w 717"/>
                  <a:gd name="T93" fmla="*/ 413 h 431"/>
                  <a:gd name="T94" fmla="*/ 287 w 717"/>
                  <a:gd name="T95" fmla="*/ 425 h 431"/>
                  <a:gd name="T96" fmla="*/ 359 w 717"/>
                  <a:gd name="T97" fmla="*/ 431 h 431"/>
                  <a:gd name="T98" fmla="*/ 430 w 717"/>
                  <a:gd name="T99" fmla="*/ 425 h 431"/>
                  <a:gd name="T100" fmla="*/ 496 w 717"/>
                  <a:gd name="T101" fmla="*/ 413 h 431"/>
                  <a:gd name="T102" fmla="*/ 562 w 717"/>
                  <a:gd name="T103" fmla="*/ 395 h 431"/>
                  <a:gd name="T104" fmla="*/ 610 w 717"/>
                  <a:gd name="T105" fmla="*/ 371 h 431"/>
                  <a:gd name="T106" fmla="*/ 657 w 717"/>
                  <a:gd name="T107" fmla="*/ 335 h 431"/>
                  <a:gd name="T108" fmla="*/ 687 w 717"/>
                  <a:gd name="T109" fmla="*/ 299 h 431"/>
                  <a:gd name="T110" fmla="*/ 711 w 717"/>
                  <a:gd name="T111" fmla="*/ 257 h 431"/>
                  <a:gd name="T112" fmla="*/ 717 w 717"/>
                  <a:gd name="T113" fmla="*/ 216 h 431"/>
                  <a:gd name="T114" fmla="*/ 717 w 717"/>
                  <a:gd name="T115" fmla="*/ 204 h 431"/>
                  <a:gd name="T116" fmla="*/ 711 w 717"/>
                  <a:gd name="T117" fmla="*/ 192 h 431"/>
                  <a:gd name="T118" fmla="*/ 687 w 717"/>
                  <a:gd name="T119" fmla="*/ 198 h 431"/>
                  <a:gd name="T120" fmla="*/ 693 w 717"/>
                  <a:gd name="T121" fmla="*/ 210 h 431"/>
                  <a:gd name="T122" fmla="*/ 693 w 717"/>
                  <a:gd name="T123" fmla="*/ 216 h 431"/>
                  <a:gd name="T124" fmla="*/ 693 w 717"/>
                  <a:gd name="T125" fmla="*/ 21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7" h="431">
                    <a:moveTo>
                      <a:pt x="693" y="216"/>
                    </a:moveTo>
                    <a:lnTo>
                      <a:pt x="687" y="257"/>
                    </a:lnTo>
                    <a:lnTo>
                      <a:pt x="669" y="293"/>
                    </a:lnTo>
                    <a:lnTo>
                      <a:pt x="633" y="329"/>
                    </a:lnTo>
                    <a:lnTo>
                      <a:pt x="598" y="359"/>
                    </a:lnTo>
                    <a:lnTo>
                      <a:pt x="544" y="383"/>
                    </a:lnTo>
                    <a:lnTo>
                      <a:pt x="490" y="401"/>
                    </a:lnTo>
                    <a:lnTo>
                      <a:pt x="424" y="413"/>
                    </a:lnTo>
                    <a:lnTo>
                      <a:pt x="359" y="419"/>
                    </a:lnTo>
                    <a:lnTo>
                      <a:pt x="293" y="413"/>
                    </a:lnTo>
                    <a:lnTo>
                      <a:pt x="227" y="401"/>
                    </a:lnTo>
                    <a:lnTo>
                      <a:pt x="173" y="383"/>
                    </a:lnTo>
                    <a:lnTo>
                      <a:pt x="119" y="359"/>
                    </a:lnTo>
                    <a:lnTo>
                      <a:pt x="84" y="329"/>
                    </a:lnTo>
                    <a:lnTo>
                      <a:pt x="48" y="293"/>
                    </a:lnTo>
                    <a:lnTo>
                      <a:pt x="30" y="257"/>
                    </a:lnTo>
                    <a:lnTo>
                      <a:pt x="24" y="216"/>
                    </a:lnTo>
                    <a:lnTo>
                      <a:pt x="30" y="174"/>
                    </a:lnTo>
                    <a:lnTo>
                      <a:pt x="48" y="138"/>
                    </a:lnTo>
                    <a:lnTo>
                      <a:pt x="84" y="102"/>
                    </a:lnTo>
                    <a:lnTo>
                      <a:pt x="119" y="72"/>
                    </a:lnTo>
                    <a:lnTo>
                      <a:pt x="173" y="48"/>
                    </a:lnTo>
                    <a:lnTo>
                      <a:pt x="227" y="30"/>
                    </a:lnTo>
                    <a:lnTo>
                      <a:pt x="293" y="18"/>
                    </a:lnTo>
                    <a:lnTo>
                      <a:pt x="359" y="12"/>
                    </a:lnTo>
                    <a:lnTo>
                      <a:pt x="418" y="18"/>
                    </a:lnTo>
                    <a:lnTo>
                      <a:pt x="478" y="30"/>
                    </a:lnTo>
                    <a:lnTo>
                      <a:pt x="532" y="48"/>
                    </a:lnTo>
                    <a:lnTo>
                      <a:pt x="580" y="66"/>
                    </a:lnTo>
                    <a:lnTo>
                      <a:pt x="586" y="48"/>
                    </a:lnTo>
                    <a:lnTo>
                      <a:pt x="478" y="12"/>
                    </a:lnTo>
                    <a:lnTo>
                      <a:pt x="418" y="6"/>
                    </a:lnTo>
                    <a:lnTo>
                      <a:pt x="359" y="0"/>
                    </a:lnTo>
                    <a:lnTo>
                      <a:pt x="287" y="6"/>
                    </a:lnTo>
                    <a:lnTo>
                      <a:pt x="221" y="18"/>
                    </a:lnTo>
                    <a:lnTo>
                      <a:pt x="161" y="36"/>
                    </a:lnTo>
                    <a:lnTo>
                      <a:pt x="107" y="66"/>
                    </a:lnTo>
                    <a:lnTo>
                      <a:pt x="60" y="96"/>
                    </a:lnTo>
                    <a:lnTo>
                      <a:pt x="30" y="132"/>
                    </a:lnTo>
                    <a:lnTo>
                      <a:pt x="6" y="174"/>
                    </a:lnTo>
                    <a:lnTo>
                      <a:pt x="0" y="216"/>
                    </a:lnTo>
                    <a:lnTo>
                      <a:pt x="6" y="257"/>
                    </a:lnTo>
                    <a:lnTo>
                      <a:pt x="30" y="299"/>
                    </a:lnTo>
                    <a:lnTo>
                      <a:pt x="60" y="335"/>
                    </a:lnTo>
                    <a:lnTo>
                      <a:pt x="107" y="371"/>
                    </a:lnTo>
                    <a:lnTo>
                      <a:pt x="161" y="395"/>
                    </a:lnTo>
                    <a:lnTo>
                      <a:pt x="221" y="413"/>
                    </a:lnTo>
                    <a:lnTo>
                      <a:pt x="287" y="425"/>
                    </a:lnTo>
                    <a:lnTo>
                      <a:pt x="359" y="431"/>
                    </a:lnTo>
                    <a:lnTo>
                      <a:pt x="430" y="425"/>
                    </a:lnTo>
                    <a:lnTo>
                      <a:pt x="496" y="413"/>
                    </a:lnTo>
                    <a:lnTo>
                      <a:pt x="562" y="395"/>
                    </a:lnTo>
                    <a:lnTo>
                      <a:pt x="610" y="371"/>
                    </a:lnTo>
                    <a:lnTo>
                      <a:pt x="657" y="335"/>
                    </a:lnTo>
                    <a:lnTo>
                      <a:pt x="687" y="299"/>
                    </a:lnTo>
                    <a:lnTo>
                      <a:pt x="711" y="257"/>
                    </a:lnTo>
                    <a:lnTo>
                      <a:pt x="717" y="216"/>
                    </a:lnTo>
                    <a:lnTo>
                      <a:pt x="717" y="204"/>
                    </a:lnTo>
                    <a:lnTo>
                      <a:pt x="711" y="192"/>
                    </a:lnTo>
                    <a:lnTo>
                      <a:pt x="687" y="198"/>
                    </a:lnTo>
                    <a:lnTo>
                      <a:pt x="693" y="210"/>
                    </a:lnTo>
                    <a:lnTo>
                      <a:pt x="693" y="216"/>
                    </a:lnTo>
                    <a:lnTo>
                      <a:pt x="693" y="2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7" name="Freeform 45"/>
              <p:cNvSpPr>
                <a:spLocks/>
              </p:cNvSpPr>
              <p:nvPr/>
            </p:nvSpPr>
            <p:spPr bwMode="hidden">
              <a:xfrm>
                <a:off x="4349" y="3510"/>
                <a:ext cx="909" cy="533"/>
              </a:xfrm>
              <a:custGeom>
                <a:avLst/>
                <a:gdLst>
                  <a:gd name="T0" fmla="*/ 616 w 909"/>
                  <a:gd name="T1" fmla="*/ 0 h 533"/>
                  <a:gd name="T2" fmla="*/ 616 w 909"/>
                  <a:gd name="T3" fmla="*/ 18 h 533"/>
                  <a:gd name="T4" fmla="*/ 724 w 909"/>
                  <a:gd name="T5" fmla="*/ 60 h 533"/>
                  <a:gd name="T6" fmla="*/ 765 w 909"/>
                  <a:gd name="T7" fmla="*/ 84 h 533"/>
                  <a:gd name="T8" fmla="*/ 807 w 909"/>
                  <a:gd name="T9" fmla="*/ 114 h 533"/>
                  <a:gd name="T10" fmla="*/ 837 w 909"/>
                  <a:gd name="T11" fmla="*/ 144 h 533"/>
                  <a:gd name="T12" fmla="*/ 861 w 909"/>
                  <a:gd name="T13" fmla="*/ 180 h 533"/>
                  <a:gd name="T14" fmla="*/ 873 w 909"/>
                  <a:gd name="T15" fmla="*/ 216 h 533"/>
                  <a:gd name="T16" fmla="*/ 879 w 909"/>
                  <a:gd name="T17" fmla="*/ 258 h 533"/>
                  <a:gd name="T18" fmla="*/ 873 w 909"/>
                  <a:gd name="T19" fmla="*/ 311 h 533"/>
                  <a:gd name="T20" fmla="*/ 843 w 909"/>
                  <a:gd name="T21" fmla="*/ 359 h 533"/>
                  <a:gd name="T22" fmla="*/ 807 w 909"/>
                  <a:gd name="T23" fmla="*/ 401 h 533"/>
                  <a:gd name="T24" fmla="*/ 753 w 909"/>
                  <a:gd name="T25" fmla="*/ 443 h 533"/>
                  <a:gd name="T26" fmla="*/ 694 w 909"/>
                  <a:gd name="T27" fmla="*/ 473 h 533"/>
                  <a:gd name="T28" fmla="*/ 622 w 909"/>
                  <a:gd name="T29" fmla="*/ 497 h 533"/>
                  <a:gd name="T30" fmla="*/ 538 w 909"/>
                  <a:gd name="T31" fmla="*/ 509 h 533"/>
                  <a:gd name="T32" fmla="*/ 455 w 909"/>
                  <a:gd name="T33" fmla="*/ 515 h 533"/>
                  <a:gd name="T34" fmla="*/ 371 w 909"/>
                  <a:gd name="T35" fmla="*/ 509 h 533"/>
                  <a:gd name="T36" fmla="*/ 287 w 909"/>
                  <a:gd name="T37" fmla="*/ 497 h 533"/>
                  <a:gd name="T38" fmla="*/ 215 w 909"/>
                  <a:gd name="T39" fmla="*/ 473 h 533"/>
                  <a:gd name="T40" fmla="*/ 156 w 909"/>
                  <a:gd name="T41" fmla="*/ 443 h 533"/>
                  <a:gd name="T42" fmla="*/ 102 w 909"/>
                  <a:gd name="T43" fmla="*/ 401 h 533"/>
                  <a:gd name="T44" fmla="*/ 66 w 909"/>
                  <a:gd name="T45" fmla="*/ 359 h 533"/>
                  <a:gd name="T46" fmla="*/ 36 w 909"/>
                  <a:gd name="T47" fmla="*/ 311 h 533"/>
                  <a:gd name="T48" fmla="*/ 30 w 909"/>
                  <a:gd name="T49" fmla="*/ 258 h 533"/>
                  <a:gd name="T50" fmla="*/ 36 w 909"/>
                  <a:gd name="T51" fmla="*/ 222 h 533"/>
                  <a:gd name="T52" fmla="*/ 48 w 909"/>
                  <a:gd name="T53" fmla="*/ 186 h 533"/>
                  <a:gd name="T54" fmla="*/ 66 w 909"/>
                  <a:gd name="T55" fmla="*/ 156 h 533"/>
                  <a:gd name="T56" fmla="*/ 90 w 909"/>
                  <a:gd name="T57" fmla="*/ 126 h 533"/>
                  <a:gd name="T58" fmla="*/ 66 w 909"/>
                  <a:gd name="T59" fmla="*/ 114 h 533"/>
                  <a:gd name="T60" fmla="*/ 36 w 909"/>
                  <a:gd name="T61" fmla="*/ 144 h 533"/>
                  <a:gd name="T62" fmla="*/ 18 w 909"/>
                  <a:gd name="T63" fmla="*/ 180 h 533"/>
                  <a:gd name="T64" fmla="*/ 6 w 909"/>
                  <a:gd name="T65" fmla="*/ 216 h 533"/>
                  <a:gd name="T66" fmla="*/ 0 w 909"/>
                  <a:gd name="T67" fmla="*/ 258 h 533"/>
                  <a:gd name="T68" fmla="*/ 12 w 909"/>
                  <a:gd name="T69" fmla="*/ 311 h 533"/>
                  <a:gd name="T70" fmla="*/ 36 w 909"/>
                  <a:gd name="T71" fmla="*/ 365 h 533"/>
                  <a:gd name="T72" fmla="*/ 78 w 909"/>
                  <a:gd name="T73" fmla="*/ 413 h 533"/>
                  <a:gd name="T74" fmla="*/ 132 w 909"/>
                  <a:gd name="T75" fmla="*/ 449 h 533"/>
                  <a:gd name="T76" fmla="*/ 203 w 909"/>
                  <a:gd name="T77" fmla="*/ 485 h 533"/>
                  <a:gd name="T78" fmla="*/ 275 w 909"/>
                  <a:gd name="T79" fmla="*/ 509 h 533"/>
                  <a:gd name="T80" fmla="*/ 365 w 909"/>
                  <a:gd name="T81" fmla="*/ 527 h 533"/>
                  <a:gd name="T82" fmla="*/ 455 w 909"/>
                  <a:gd name="T83" fmla="*/ 533 h 533"/>
                  <a:gd name="T84" fmla="*/ 544 w 909"/>
                  <a:gd name="T85" fmla="*/ 527 h 533"/>
                  <a:gd name="T86" fmla="*/ 634 w 909"/>
                  <a:gd name="T87" fmla="*/ 509 h 533"/>
                  <a:gd name="T88" fmla="*/ 712 w 909"/>
                  <a:gd name="T89" fmla="*/ 485 h 533"/>
                  <a:gd name="T90" fmla="*/ 777 w 909"/>
                  <a:gd name="T91" fmla="*/ 449 h 533"/>
                  <a:gd name="T92" fmla="*/ 831 w 909"/>
                  <a:gd name="T93" fmla="*/ 413 h 533"/>
                  <a:gd name="T94" fmla="*/ 873 w 909"/>
                  <a:gd name="T95" fmla="*/ 365 h 533"/>
                  <a:gd name="T96" fmla="*/ 897 w 909"/>
                  <a:gd name="T97" fmla="*/ 311 h 533"/>
                  <a:gd name="T98" fmla="*/ 909 w 909"/>
                  <a:gd name="T99" fmla="*/ 258 h 533"/>
                  <a:gd name="T100" fmla="*/ 903 w 909"/>
                  <a:gd name="T101" fmla="*/ 216 h 533"/>
                  <a:gd name="T102" fmla="*/ 885 w 909"/>
                  <a:gd name="T103" fmla="*/ 174 h 533"/>
                  <a:gd name="T104" fmla="*/ 861 w 909"/>
                  <a:gd name="T105" fmla="*/ 132 h 533"/>
                  <a:gd name="T106" fmla="*/ 825 w 909"/>
                  <a:gd name="T107" fmla="*/ 102 h 533"/>
                  <a:gd name="T108" fmla="*/ 783 w 909"/>
                  <a:gd name="T109" fmla="*/ 66 h 533"/>
                  <a:gd name="T110" fmla="*/ 735 w 909"/>
                  <a:gd name="T111" fmla="*/ 42 h 533"/>
                  <a:gd name="T112" fmla="*/ 616 w 909"/>
                  <a:gd name="T113" fmla="*/ 0 h 533"/>
                  <a:gd name="T114" fmla="*/ 616 w 909"/>
                  <a:gd name="T115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9" h="533">
                    <a:moveTo>
                      <a:pt x="616" y="0"/>
                    </a:moveTo>
                    <a:lnTo>
                      <a:pt x="616" y="18"/>
                    </a:lnTo>
                    <a:lnTo>
                      <a:pt x="724" y="60"/>
                    </a:lnTo>
                    <a:lnTo>
                      <a:pt x="765" y="84"/>
                    </a:lnTo>
                    <a:lnTo>
                      <a:pt x="807" y="114"/>
                    </a:lnTo>
                    <a:lnTo>
                      <a:pt x="837" y="144"/>
                    </a:lnTo>
                    <a:lnTo>
                      <a:pt x="861" y="180"/>
                    </a:lnTo>
                    <a:lnTo>
                      <a:pt x="873" y="216"/>
                    </a:lnTo>
                    <a:lnTo>
                      <a:pt x="879" y="258"/>
                    </a:lnTo>
                    <a:lnTo>
                      <a:pt x="873" y="311"/>
                    </a:lnTo>
                    <a:lnTo>
                      <a:pt x="843" y="359"/>
                    </a:lnTo>
                    <a:lnTo>
                      <a:pt x="807" y="401"/>
                    </a:lnTo>
                    <a:lnTo>
                      <a:pt x="753" y="443"/>
                    </a:lnTo>
                    <a:lnTo>
                      <a:pt x="694" y="473"/>
                    </a:lnTo>
                    <a:lnTo>
                      <a:pt x="622" y="497"/>
                    </a:lnTo>
                    <a:lnTo>
                      <a:pt x="538" y="509"/>
                    </a:lnTo>
                    <a:lnTo>
                      <a:pt x="455" y="515"/>
                    </a:lnTo>
                    <a:lnTo>
                      <a:pt x="371" y="509"/>
                    </a:lnTo>
                    <a:lnTo>
                      <a:pt x="287" y="497"/>
                    </a:lnTo>
                    <a:lnTo>
                      <a:pt x="215" y="473"/>
                    </a:lnTo>
                    <a:lnTo>
                      <a:pt x="156" y="443"/>
                    </a:lnTo>
                    <a:lnTo>
                      <a:pt x="102" y="401"/>
                    </a:lnTo>
                    <a:lnTo>
                      <a:pt x="66" y="359"/>
                    </a:lnTo>
                    <a:lnTo>
                      <a:pt x="36" y="311"/>
                    </a:lnTo>
                    <a:lnTo>
                      <a:pt x="30" y="258"/>
                    </a:lnTo>
                    <a:lnTo>
                      <a:pt x="36" y="222"/>
                    </a:lnTo>
                    <a:lnTo>
                      <a:pt x="48" y="186"/>
                    </a:lnTo>
                    <a:lnTo>
                      <a:pt x="66" y="156"/>
                    </a:lnTo>
                    <a:lnTo>
                      <a:pt x="90" y="126"/>
                    </a:lnTo>
                    <a:lnTo>
                      <a:pt x="66" y="114"/>
                    </a:lnTo>
                    <a:lnTo>
                      <a:pt x="36" y="144"/>
                    </a:lnTo>
                    <a:lnTo>
                      <a:pt x="18" y="180"/>
                    </a:lnTo>
                    <a:lnTo>
                      <a:pt x="6" y="216"/>
                    </a:lnTo>
                    <a:lnTo>
                      <a:pt x="0" y="258"/>
                    </a:lnTo>
                    <a:lnTo>
                      <a:pt x="12" y="311"/>
                    </a:lnTo>
                    <a:lnTo>
                      <a:pt x="36" y="365"/>
                    </a:lnTo>
                    <a:lnTo>
                      <a:pt x="78" y="413"/>
                    </a:lnTo>
                    <a:lnTo>
                      <a:pt x="132" y="449"/>
                    </a:lnTo>
                    <a:lnTo>
                      <a:pt x="203" y="485"/>
                    </a:lnTo>
                    <a:lnTo>
                      <a:pt x="275" y="509"/>
                    </a:lnTo>
                    <a:lnTo>
                      <a:pt x="365" y="527"/>
                    </a:lnTo>
                    <a:lnTo>
                      <a:pt x="455" y="533"/>
                    </a:lnTo>
                    <a:lnTo>
                      <a:pt x="544" y="527"/>
                    </a:lnTo>
                    <a:lnTo>
                      <a:pt x="634" y="509"/>
                    </a:lnTo>
                    <a:lnTo>
                      <a:pt x="712" y="485"/>
                    </a:lnTo>
                    <a:lnTo>
                      <a:pt x="777" y="449"/>
                    </a:lnTo>
                    <a:lnTo>
                      <a:pt x="831" y="413"/>
                    </a:lnTo>
                    <a:lnTo>
                      <a:pt x="873" y="365"/>
                    </a:lnTo>
                    <a:lnTo>
                      <a:pt x="897" y="311"/>
                    </a:lnTo>
                    <a:lnTo>
                      <a:pt x="909" y="258"/>
                    </a:lnTo>
                    <a:lnTo>
                      <a:pt x="903" y="216"/>
                    </a:lnTo>
                    <a:lnTo>
                      <a:pt x="885" y="174"/>
                    </a:lnTo>
                    <a:lnTo>
                      <a:pt x="861" y="132"/>
                    </a:lnTo>
                    <a:lnTo>
                      <a:pt x="825" y="102"/>
                    </a:lnTo>
                    <a:lnTo>
                      <a:pt x="783" y="66"/>
                    </a:lnTo>
                    <a:lnTo>
                      <a:pt x="735" y="42"/>
                    </a:lnTo>
                    <a:lnTo>
                      <a:pt x="616" y="0"/>
                    </a:lnTo>
                    <a:lnTo>
                      <a:pt x="61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8" name="Freeform 46"/>
              <p:cNvSpPr>
                <a:spLocks/>
              </p:cNvSpPr>
              <p:nvPr/>
            </p:nvSpPr>
            <p:spPr bwMode="hidden">
              <a:xfrm>
                <a:off x="4564" y="3492"/>
                <a:ext cx="365" cy="66"/>
              </a:xfrm>
              <a:custGeom>
                <a:avLst/>
                <a:gdLst>
                  <a:gd name="T0" fmla="*/ 240 w 365"/>
                  <a:gd name="T1" fmla="*/ 18 h 66"/>
                  <a:gd name="T2" fmla="*/ 299 w 365"/>
                  <a:gd name="T3" fmla="*/ 24 h 66"/>
                  <a:gd name="T4" fmla="*/ 359 w 365"/>
                  <a:gd name="T5" fmla="*/ 30 h 66"/>
                  <a:gd name="T6" fmla="*/ 365 w 365"/>
                  <a:gd name="T7" fmla="*/ 12 h 66"/>
                  <a:gd name="T8" fmla="*/ 305 w 365"/>
                  <a:gd name="T9" fmla="*/ 6 h 66"/>
                  <a:gd name="T10" fmla="*/ 240 w 365"/>
                  <a:gd name="T11" fmla="*/ 0 h 66"/>
                  <a:gd name="T12" fmla="*/ 174 w 365"/>
                  <a:gd name="T13" fmla="*/ 6 h 66"/>
                  <a:gd name="T14" fmla="*/ 114 w 365"/>
                  <a:gd name="T15" fmla="*/ 12 h 66"/>
                  <a:gd name="T16" fmla="*/ 0 w 365"/>
                  <a:gd name="T17" fmla="*/ 42 h 66"/>
                  <a:gd name="T18" fmla="*/ 0 w 365"/>
                  <a:gd name="T19" fmla="*/ 66 h 66"/>
                  <a:gd name="T20" fmla="*/ 54 w 365"/>
                  <a:gd name="T21" fmla="*/ 48 h 66"/>
                  <a:gd name="T22" fmla="*/ 114 w 365"/>
                  <a:gd name="T23" fmla="*/ 30 h 66"/>
                  <a:gd name="T24" fmla="*/ 174 w 365"/>
                  <a:gd name="T25" fmla="*/ 24 h 66"/>
                  <a:gd name="T26" fmla="*/ 240 w 365"/>
                  <a:gd name="T27" fmla="*/ 18 h 66"/>
                  <a:gd name="T28" fmla="*/ 240 w 365"/>
                  <a:gd name="T29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5" h="66">
                    <a:moveTo>
                      <a:pt x="240" y="18"/>
                    </a:moveTo>
                    <a:lnTo>
                      <a:pt x="299" y="24"/>
                    </a:lnTo>
                    <a:lnTo>
                      <a:pt x="359" y="30"/>
                    </a:lnTo>
                    <a:lnTo>
                      <a:pt x="365" y="12"/>
                    </a:lnTo>
                    <a:lnTo>
                      <a:pt x="305" y="6"/>
                    </a:lnTo>
                    <a:lnTo>
                      <a:pt x="240" y="0"/>
                    </a:lnTo>
                    <a:lnTo>
                      <a:pt x="174" y="6"/>
                    </a:lnTo>
                    <a:lnTo>
                      <a:pt x="114" y="12"/>
                    </a:lnTo>
                    <a:lnTo>
                      <a:pt x="0" y="42"/>
                    </a:lnTo>
                    <a:lnTo>
                      <a:pt x="0" y="66"/>
                    </a:lnTo>
                    <a:lnTo>
                      <a:pt x="54" y="48"/>
                    </a:lnTo>
                    <a:lnTo>
                      <a:pt x="114" y="30"/>
                    </a:lnTo>
                    <a:lnTo>
                      <a:pt x="174" y="24"/>
                    </a:lnTo>
                    <a:lnTo>
                      <a:pt x="240" y="18"/>
                    </a:lnTo>
                    <a:lnTo>
                      <a:pt x="24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59" name="Freeform 47"/>
              <p:cNvSpPr>
                <a:spLocks/>
              </p:cNvSpPr>
              <p:nvPr/>
            </p:nvSpPr>
            <p:spPr bwMode="hidden">
              <a:xfrm>
                <a:off x="4463" y="3558"/>
                <a:ext cx="66" cy="48"/>
              </a:xfrm>
              <a:custGeom>
                <a:avLst/>
                <a:gdLst>
                  <a:gd name="T0" fmla="*/ 66 w 66"/>
                  <a:gd name="T1" fmla="*/ 18 h 48"/>
                  <a:gd name="T2" fmla="*/ 48 w 66"/>
                  <a:gd name="T3" fmla="*/ 0 h 48"/>
                  <a:gd name="T4" fmla="*/ 24 w 66"/>
                  <a:gd name="T5" fmla="*/ 12 h 48"/>
                  <a:gd name="T6" fmla="*/ 0 w 66"/>
                  <a:gd name="T7" fmla="*/ 30 h 48"/>
                  <a:gd name="T8" fmla="*/ 12 w 66"/>
                  <a:gd name="T9" fmla="*/ 48 h 48"/>
                  <a:gd name="T10" fmla="*/ 42 w 66"/>
                  <a:gd name="T11" fmla="*/ 30 h 48"/>
                  <a:gd name="T12" fmla="*/ 66 w 66"/>
                  <a:gd name="T13" fmla="*/ 18 h 48"/>
                  <a:gd name="T14" fmla="*/ 66 w 66"/>
                  <a:gd name="T15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48">
                    <a:moveTo>
                      <a:pt x="66" y="18"/>
                    </a:moveTo>
                    <a:lnTo>
                      <a:pt x="48" y="0"/>
                    </a:lnTo>
                    <a:lnTo>
                      <a:pt x="24" y="12"/>
                    </a:lnTo>
                    <a:lnTo>
                      <a:pt x="0" y="30"/>
                    </a:lnTo>
                    <a:lnTo>
                      <a:pt x="12" y="48"/>
                    </a:lnTo>
                    <a:lnTo>
                      <a:pt x="42" y="30"/>
                    </a:lnTo>
                    <a:lnTo>
                      <a:pt x="66" y="18"/>
                    </a:lnTo>
                    <a:lnTo>
                      <a:pt x="66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0" name="Oval 48"/>
              <p:cNvSpPr>
                <a:spLocks noChangeArrowheads="1"/>
              </p:cNvSpPr>
              <p:nvPr/>
            </p:nvSpPr>
            <p:spPr bwMode="hidden">
              <a:xfrm>
                <a:off x="4546" y="3608"/>
                <a:ext cx="518" cy="31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1" name="Oval 49"/>
              <p:cNvSpPr>
                <a:spLocks noChangeArrowheads="1"/>
              </p:cNvSpPr>
              <p:nvPr/>
            </p:nvSpPr>
            <p:spPr bwMode="hidden">
              <a:xfrm>
                <a:off x="4578" y="3630"/>
                <a:ext cx="446" cy="27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2" name="Oval 50"/>
              <p:cNvSpPr>
                <a:spLocks noChangeArrowheads="1"/>
              </p:cNvSpPr>
              <p:nvPr/>
            </p:nvSpPr>
            <p:spPr bwMode="hidden">
              <a:xfrm>
                <a:off x="4610" y="3650"/>
                <a:ext cx="386" cy="233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3" name="Oval 51"/>
              <p:cNvSpPr>
                <a:spLocks noChangeArrowheads="1"/>
              </p:cNvSpPr>
              <p:nvPr/>
            </p:nvSpPr>
            <p:spPr bwMode="hidden">
              <a:xfrm>
                <a:off x="4654" y="3678"/>
                <a:ext cx="298" cy="177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4118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4" name="Oval 52"/>
              <p:cNvSpPr>
                <a:spLocks noChangeArrowheads="1"/>
              </p:cNvSpPr>
              <p:nvPr/>
            </p:nvSpPr>
            <p:spPr bwMode="hidden">
              <a:xfrm>
                <a:off x="4690" y="3698"/>
                <a:ext cx="222" cy="139"/>
              </a:xfrm>
              <a:prstGeom prst="ellipse">
                <a:avLst/>
              </a:prstGeom>
              <a:gradFill rotWithShape="0">
                <a:gsLst>
                  <a:gs pos="0">
                    <a:schemeClr val="accent2"/>
                  </a:gs>
                  <a:gs pos="100000">
                    <a:schemeClr val="accent2">
                      <a:gamma/>
                      <a:shade val="94118"/>
                      <a:invGamma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5" name="Oval 53"/>
              <p:cNvSpPr>
                <a:spLocks noChangeArrowheads="1"/>
              </p:cNvSpPr>
              <p:nvPr/>
            </p:nvSpPr>
            <p:spPr bwMode="hidden">
              <a:xfrm>
                <a:off x="4738" y="3728"/>
                <a:ext cx="126" cy="81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shade val="96863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grpSp>
          <p:nvGrpSpPr>
            <p:cNvPr id="1033" name="Group 54"/>
            <p:cNvGrpSpPr>
              <a:grpSpLocks/>
            </p:cNvGrpSpPr>
            <p:nvPr userDrawn="1"/>
          </p:nvGrpSpPr>
          <p:grpSpPr bwMode="auto">
            <a:xfrm>
              <a:off x="5280" y="3024"/>
              <a:ext cx="425" cy="258"/>
              <a:chOff x="5280" y="3024"/>
              <a:chExt cx="425" cy="258"/>
            </a:xfrm>
          </p:grpSpPr>
          <p:sp>
            <p:nvSpPr>
              <p:cNvPr id="192567" name="Freeform 55"/>
              <p:cNvSpPr>
                <a:spLocks/>
              </p:cNvSpPr>
              <p:nvPr/>
            </p:nvSpPr>
            <p:spPr bwMode="hidden">
              <a:xfrm>
                <a:off x="5280" y="3186"/>
                <a:ext cx="383" cy="96"/>
              </a:xfrm>
              <a:custGeom>
                <a:avLst/>
                <a:gdLst>
                  <a:gd name="T0" fmla="*/ 209 w 382"/>
                  <a:gd name="T1" fmla="*/ 96 h 96"/>
                  <a:gd name="T2" fmla="*/ 143 w 382"/>
                  <a:gd name="T3" fmla="*/ 90 h 96"/>
                  <a:gd name="T4" fmla="*/ 83 w 382"/>
                  <a:gd name="T5" fmla="*/ 66 h 96"/>
                  <a:gd name="T6" fmla="*/ 35 w 382"/>
                  <a:gd name="T7" fmla="*/ 36 h 96"/>
                  <a:gd name="T8" fmla="*/ 6 w 382"/>
                  <a:gd name="T9" fmla="*/ 0 h 96"/>
                  <a:gd name="T10" fmla="*/ 0 w 382"/>
                  <a:gd name="T11" fmla="*/ 6 h 96"/>
                  <a:gd name="T12" fmla="*/ 29 w 382"/>
                  <a:gd name="T13" fmla="*/ 42 h 96"/>
                  <a:gd name="T14" fmla="*/ 77 w 382"/>
                  <a:gd name="T15" fmla="*/ 72 h 96"/>
                  <a:gd name="T16" fmla="*/ 137 w 382"/>
                  <a:gd name="T17" fmla="*/ 90 h 96"/>
                  <a:gd name="T18" fmla="*/ 209 w 382"/>
                  <a:gd name="T19" fmla="*/ 96 h 96"/>
                  <a:gd name="T20" fmla="*/ 263 w 382"/>
                  <a:gd name="T21" fmla="*/ 90 h 96"/>
                  <a:gd name="T22" fmla="*/ 311 w 382"/>
                  <a:gd name="T23" fmla="*/ 84 h 96"/>
                  <a:gd name="T24" fmla="*/ 352 w 382"/>
                  <a:gd name="T25" fmla="*/ 66 h 96"/>
                  <a:gd name="T26" fmla="*/ 382 w 382"/>
                  <a:gd name="T27" fmla="*/ 42 h 96"/>
                  <a:gd name="T28" fmla="*/ 376 w 382"/>
                  <a:gd name="T29" fmla="*/ 42 h 96"/>
                  <a:gd name="T30" fmla="*/ 346 w 382"/>
                  <a:gd name="T31" fmla="*/ 66 h 96"/>
                  <a:gd name="T32" fmla="*/ 305 w 382"/>
                  <a:gd name="T33" fmla="*/ 78 h 96"/>
                  <a:gd name="T34" fmla="*/ 263 w 382"/>
                  <a:gd name="T35" fmla="*/ 90 h 96"/>
                  <a:gd name="T36" fmla="*/ 209 w 382"/>
                  <a:gd name="T37" fmla="*/ 96 h 96"/>
                  <a:gd name="T38" fmla="*/ 209 w 382"/>
                  <a:gd name="T3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2" h="96">
                    <a:moveTo>
                      <a:pt x="209" y="96"/>
                    </a:moveTo>
                    <a:lnTo>
                      <a:pt x="143" y="90"/>
                    </a:lnTo>
                    <a:lnTo>
                      <a:pt x="83" y="66"/>
                    </a:lnTo>
                    <a:lnTo>
                      <a:pt x="35" y="3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9" y="42"/>
                    </a:lnTo>
                    <a:lnTo>
                      <a:pt x="77" y="72"/>
                    </a:lnTo>
                    <a:lnTo>
                      <a:pt x="137" y="90"/>
                    </a:lnTo>
                    <a:lnTo>
                      <a:pt x="209" y="96"/>
                    </a:lnTo>
                    <a:lnTo>
                      <a:pt x="263" y="90"/>
                    </a:lnTo>
                    <a:lnTo>
                      <a:pt x="311" y="84"/>
                    </a:lnTo>
                    <a:lnTo>
                      <a:pt x="352" y="66"/>
                    </a:lnTo>
                    <a:lnTo>
                      <a:pt x="382" y="42"/>
                    </a:lnTo>
                    <a:lnTo>
                      <a:pt x="376" y="42"/>
                    </a:lnTo>
                    <a:lnTo>
                      <a:pt x="346" y="66"/>
                    </a:lnTo>
                    <a:lnTo>
                      <a:pt x="305" y="78"/>
                    </a:lnTo>
                    <a:lnTo>
                      <a:pt x="263" y="90"/>
                    </a:lnTo>
                    <a:lnTo>
                      <a:pt x="209" y="96"/>
                    </a:lnTo>
                    <a:lnTo>
                      <a:pt x="209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8" name="Freeform 56"/>
              <p:cNvSpPr>
                <a:spLocks/>
              </p:cNvSpPr>
              <p:nvPr/>
            </p:nvSpPr>
            <p:spPr bwMode="hidden">
              <a:xfrm>
                <a:off x="5315" y="3024"/>
                <a:ext cx="258" cy="54"/>
              </a:xfrm>
              <a:custGeom>
                <a:avLst/>
                <a:gdLst>
                  <a:gd name="T0" fmla="*/ 174 w 258"/>
                  <a:gd name="T1" fmla="*/ 0 h 54"/>
                  <a:gd name="T2" fmla="*/ 216 w 258"/>
                  <a:gd name="T3" fmla="*/ 6 h 54"/>
                  <a:gd name="T4" fmla="*/ 258 w 258"/>
                  <a:gd name="T5" fmla="*/ 12 h 54"/>
                  <a:gd name="T6" fmla="*/ 252 w 258"/>
                  <a:gd name="T7" fmla="*/ 6 h 54"/>
                  <a:gd name="T8" fmla="*/ 216 w 258"/>
                  <a:gd name="T9" fmla="*/ 0 h 54"/>
                  <a:gd name="T10" fmla="*/ 174 w 258"/>
                  <a:gd name="T11" fmla="*/ 0 h 54"/>
                  <a:gd name="T12" fmla="*/ 120 w 258"/>
                  <a:gd name="T13" fmla="*/ 6 h 54"/>
                  <a:gd name="T14" fmla="*/ 78 w 258"/>
                  <a:gd name="T15" fmla="*/ 12 h 54"/>
                  <a:gd name="T16" fmla="*/ 36 w 258"/>
                  <a:gd name="T17" fmla="*/ 30 h 54"/>
                  <a:gd name="T18" fmla="*/ 0 w 258"/>
                  <a:gd name="T19" fmla="*/ 48 h 54"/>
                  <a:gd name="T20" fmla="*/ 6 w 258"/>
                  <a:gd name="T21" fmla="*/ 54 h 54"/>
                  <a:gd name="T22" fmla="*/ 36 w 258"/>
                  <a:gd name="T23" fmla="*/ 36 h 54"/>
                  <a:gd name="T24" fmla="*/ 78 w 258"/>
                  <a:gd name="T25" fmla="*/ 18 h 54"/>
                  <a:gd name="T26" fmla="*/ 120 w 258"/>
                  <a:gd name="T27" fmla="*/ 6 h 54"/>
                  <a:gd name="T28" fmla="*/ 174 w 258"/>
                  <a:gd name="T29" fmla="*/ 0 h 54"/>
                  <a:gd name="T30" fmla="*/ 174 w 258"/>
                  <a:gd name="T3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8" h="54">
                    <a:moveTo>
                      <a:pt x="174" y="0"/>
                    </a:moveTo>
                    <a:lnTo>
                      <a:pt x="216" y="6"/>
                    </a:lnTo>
                    <a:lnTo>
                      <a:pt x="258" y="12"/>
                    </a:lnTo>
                    <a:lnTo>
                      <a:pt x="252" y="6"/>
                    </a:lnTo>
                    <a:lnTo>
                      <a:pt x="216" y="0"/>
                    </a:lnTo>
                    <a:lnTo>
                      <a:pt x="174" y="0"/>
                    </a:lnTo>
                    <a:lnTo>
                      <a:pt x="120" y="6"/>
                    </a:lnTo>
                    <a:lnTo>
                      <a:pt x="78" y="12"/>
                    </a:lnTo>
                    <a:lnTo>
                      <a:pt x="36" y="30"/>
                    </a:lnTo>
                    <a:lnTo>
                      <a:pt x="0" y="48"/>
                    </a:lnTo>
                    <a:lnTo>
                      <a:pt x="6" y="54"/>
                    </a:lnTo>
                    <a:lnTo>
                      <a:pt x="36" y="36"/>
                    </a:lnTo>
                    <a:lnTo>
                      <a:pt x="78" y="18"/>
                    </a:lnTo>
                    <a:lnTo>
                      <a:pt x="120" y="6"/>
                    </a:lnTo>
                    <a:lnTo>
                      <a:pt x="174" y="0"/>
                    </a:lnTo>
                    <a:lnTo>
                      <a:pt x="17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69" name="Freeform 57"/>
              <p:cNvSpPr>
                <a:spLocks/>
              </p:cNvSpPr>
              <p:nvPr/>
            </p:nvSpPr>
            <p:spPr bwMode="hidden">
              <a:xfrm>
                <a:off x="5645" y="3066"/>
                <a:ext cx="60" cy="156"/>
              </a:xfrm>
              <a:custGeom>
                <a:avLst/>
                <a:gdLst>
                  <a:gd name="T0" fmla="*/ 54 w 60"/>
                  <a:gd name="T1" fmla="*/ 90 h 156"/>
                  <a:gd name="T2" fmla="*/ 48 w 60"/>
                  <a:gd name="T3" fmla="*/ 126 h 156"/>
                  <a:gd name="T4" fmla="*/ 24 w 60"/>
                  <a:gd name="T5" fmla="*/ 156 h 156"/>
                  <a:gd name="T6" fmla="*/ 30 w 60"/>
                  <a:gd name="T7" fmla="*/ 156 h 156"/>
                  <a:gd name="T8" fmla="*/ 54 w 60"/>
                  <a:gd name="T9" fmla="*/ 126 h 156"/>
                  <a:gd name="T10" fmla="*/ 60 w 60"/>
                  <a:gd name="T11" fmla="*/ 90 h 156"/>
                  <a:gd name="T12" fmla="*/ 54 w 60"/>
                  <a:gd name="T13" fmla="*/ 66 h 156"/>
                  <a:gd name="T14" fmla="*/ 48 w 60"/>
                  <a:gd name="T15" fmla="*/ 42 h 156"/>
                  <a:gd name="T16" fmla="*/ 30 w 60"/>
                  <a:gd name="T17" fmla="*/ 18 h 156"/>
                  <a:gd name="T18" fmla="*/ 6 w 60"/>
                  <a:gd name="T19" fmla="*/ 0 h 156"/>
                  <a:gd name="T20" fmla="*/ 0 w 60"/>
                  <a:gd name="T21" fmla="*/ 6 h 156"/>
                  <a:gd name="T22" fmla="*/ 24 w 60"/>
                  <a:gd name="T23" fmla="*/ 24 h 156"/>
                  <a:gd name="T24" fmla="*/ 42 w 60"/>
                  <a:gd name="T25" fmla="*/ 42 h 156"/>
                  <a:gd name="T26" fmla="*/ 48 w 60"/>
                  <a:gd name="T27" fmla="*/ 66 h 156"/>
                  <a:gd name="T28" fmla="*/ 54 w 60"/>
                  <a:gd name="T29" fmla="*/ 90 h 156"/>
                  <a:gd name="T30" fmla="*/ 54 w 60"/>
                  <a:gd name="T31" fmla="*/ 9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156">
                    <a:moveTo>
                      <a:pt x="54" y="90"/>
                    </a:moveTo>
                    <a:lnTo>
                      <a:pt x="48" y="12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54" y="126"/>
                    </a:lnTo>
                    <a:lnTo>
                      <a:pt x="60" y="90"/>
                    </a:lnTo>
                    <a:lnTo>
                      <a:pt x="54" y="66"/>
                    </a:lnTo>
                    <a:lnTo>
                      <a:pt x="48" y="42"/>
                    </a:lnTo>
                    <a:lnTo>
                      <a:pt x="30" y="18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4" y="24"/>
                    </a:lnTo>
                    <a:lnTo>
                      <a:pt x="42" y="42"/>
                    </a:lnTo>
                    <a:lnTo>
                      <a:pt x="48" y="66"/>
                    </a:lnTo>
                    <a:lnTo>
                      <a:pt x="54" y="90"/>
                    </a:lnTo>
                    <a:lnTo>
                      <a:pt x="54" y="9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70" name="Freeform 58"/>
              <p:cNvSpPr>
                <a:spLocks/>
              </p:cNvSpPr>
              <p:nvPr/>
            </p:nvSpPr>
            <p:spPr bwMode="hidden">
              <a:xfrm>
                <a:off x="5375" y="3246"/>
                <a:ext cx="192" cy="18"/>
              </a:xfrm>
              <a:custGeom>
                <a:avLst/>
                <a:gdLst>
                  <a:gd name="T0" fmla="*/ 114 w 192"/>
                  <a:gd name="T1" fmla="*/ 12 h 18"/>
                  <a:gd name="T2" fmla="*/ 72 w 192"/>
                  <a:gd name="T3" fmla="*/ 6 h 18"/>
                  <a:gd name="T4" fmla="*/ 30 w 192"/>
                  <a:gd name="T5" fmla="*/ 0 h 18"/>
                  <a:gd name="T6" fmla="*/ 0 w 192"/>
                  <a:gd name="T7" fmla="*/ 0 h 18"/>
                  <a:gd name="T8" fmla="*/ 54 w 192"/>
                  <a:gd name="T9" fmla="*/ 12 h 18"/>
                  <a:gd name="T10" fmla="*/ 114 w 192"/>
                  <a:gd name="T11" fmla="*/ 18 h 18"/>
                  <a:gd name="T12" fmla="*/ 156 w 192"/>
                  <a:gd name="T13" fmla="*/ 18 h 18"/>
                  <a:gd name="T14" fmla="*/ 192 w 192"/>
                  <a:gd name="T15" fmla="*/ 12 h 18"/>
                  <a:gd name="T16" fmla="*/ 186 w 192"/>
                  <a:gd name="T17" fmla="*/ 0 h 18"/>
                  <a:gd name="T18" fmla="*/ 150 w 192"/>
                  <a:gd name="T19" fmla="*/ 6 h 18"/>
                  <a:gd name="T20" fmla="*/ 114 w 192"/>
                  <a:gd name="T21" fmla="*/ 12 h 18"/>
                  <a:gd name="T22" fmla="*/ 114 w 192"/>
                  <a:gd name="T2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8">
                    <a:moveTo>
                      <a:pt x="114" y="12"/>
                    </a:moveTo>
                    <a:lnTo>
                      <a:pt x="72" y="6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54" y="12"/>
                    </a:lnTo>
                    <a:lnTo>
                      <a:pt x="114" y="18"/>
                    </a:lnTo>
                    <a:lnTo>
                      <a:pt x="156" y="18"/>
                    </a:lnTo>
                    <a:lnTo>
                      <a:pt x="192" y="12"/>
                    </a:lnTo>
                    <a:lnTo>
                      <a:pt x="186" y="0"/>
                    </a:lnTo>
                    <a:lnTo>
                      <a:pt x="150" y="6"/>
                    </a:lnTo>
                    <a:lnTo>
                      <a:pt x="114" y="12"/>
                    </a:lnTo>
                    <a:lnTo>
                      <a:pt x="114" y="1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71" name="Freeform 59"/>
              <p:cNvSpPr>
                <a:spLocks/>
              </p:cNvSpPr>
              <p:nvPr/>
            </p:nvSpPr>
            <p:spPr bwMode="hidden">
              <a:xfrm>
                <a:off x="5304" y="3042"/>
                <a:ext cx="161" cy="186"/>
              </a:xfrm>
              <a:custGeom>
                <a:avLst/>
                <a:gdLst>
                  <a:gd name="T0" fmla="*/ 11 w 161"/>
                  <a:gd name="T1" fmla="*/ 114 h 186"/>
                  <a:gd name="T2" fmla="*/ 17 w 161"/>
                  <a:gd name="T3" fmla="*/ 96 h 186"/>
                  <a:gd name="T4" fmla="*/ 23 w 161"/>
                  <a:gd name="T5" fmla="*/ 78 h 186"/>
                  <a:gd name="T6" fmla="*/ 53 w 161"/>
                  <a:gd name="T7" fmla="*/ 42 h 186"/>
                  <a:gd name="T8" fmla="*/ 101 w 161"/>
                  <a:gd name="T9" fmla="*/ 18 h 186"/>
                  <a:gd name="T10" fmla="*/ 155 w 161"/>
                  <a:gd name="T11" fmla="*/ 6 h 186"/>
                  <a:gd name="T12" fmla="*/ 161 w 161"/>
                  <a:gd name="T13" fmla="*/ 0 h 186"/>
                  <a:gd name="T14" fmla="*/ 95 w 161"/>
                  <a:gd name="T15" fmla="*/ 12 h 186"/>
                  <a:gd name="T16" fmla="*/ 47 w 161"/>
                  <a:gd name="T17" fmla="*/ 36 h 186"/>
                  <a:gd name="T18" fmla="*/ 11 w 161"/>
                  <a:gd name="T19" fmla="*/ 72 h 186"/>
                  <a:gd name="T20" fmla="*/ 5 w 161"/>
                  <a:gd name="T21" fmla="*/ 90 h 186"/>
                  <a:gd name="T22" fmla="*/ 0 w 161"/>
                  <a:gd name="T23" fmla="*/ 114 h 186"/>
                  <a:gd name="T24" fmla="*/ 11 w 161"/>
                  <a:gd name="T25" fmla="*/ 150 h 186"/>
                  <a:gd name="T26" fmla="*/ 23 w 161"/>
                  <a:gd name="T27" fmla="*/ 168 h 186"/>
                  <a:gd name="T28" fmla="*/ 41 w 161"/>
                  <a:gd name="T29" fmla="*/ 186 h 186"/>
                  <a:gd name="T30" fmla="*/ 65 w 161"/>
                  <a:gd name="T31" fmla="*/ 186 h 186"/>
                  <a:gd name="T32" fmla="*/ 41 w 161"/>
                  <a:gd name="T33" fmla="*/ 168 h 186"/>
                  <a:gd name="T34" fmla="*/ 23 w 161"/>
                  <a:gd name="T35" fmla="*/ 150 h 186"/>
                  <a:gd name="T36" fmla="*/ 17 w 161"/>
                  <a:gd name="T37" fmla="*/ 132 h 186"/>
                  <a:gd name="T38" fmla="*/ 11 w 161"/>
                  <a:gd name="T39" fmla="*/ 114 h 186"/>
                  <a:gd name="T40" fmla="*/ 11 w 161"/>
                  <a:gd name="T41" fmla="*/ 11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" h="186">
                    <a:moveTo>
                      <a:pt x="11" y="114"/>
                    </a:moveTo>
                    <a:lnTo>
                      <a:pt x="17" y="96"/>
                    </a:lnTo>
                    <a:lnTo>
                      <a:pt x="23" y="78"/>
                    </a:lnTo>
                    <a:lnTo>
                      <a:pt x="53" y="42"/>
                    </a:lnTo>
                    <a:lnTo>
                      <a:pt x="101" y="18"/>
                    </a:lnTo>
                    <a:lnTo>
                      <a:pt x="155" y="6"/>
                    </a:lnTo>
                    <a:lnTo>
                      <a:pt x="161" y="0"/>
                    </a:lnTo>
                    <a:lnTo>
                      <a:pt x="95" y="12"/>
                    </a:lnTo>
                    <a:lnTo>
                      <a:pt x="47" y="36"/>
                    </a:lnTo>
                    <a:lnTo>
                      <a:pt x="11" y="72"/>
                    </a:lnTo>
                    <a:lnTo>
                      <a:pt x="5" y="90"/>
                    </a:lnTo>
                    <a:lnTo>
                      <a:pt x="0" y="114"/>
                    </a:lnTo>
                    <a:lnTo>
                      <a:pt x="11" y="150"/>
                    </a:lnTo>
                    <a:lnTo>
                      <a:pt x="23" y="168"/>
                    </a:lnTo>
                    <a:lnTo>
                      <a:pt x="41" y="186"/>
                    </a:lnTo>
                    <a:lnTo>
                      <a:pt x="65" y="186"/>
                    </a:lnTo>
                    <a:lnTo>
                      <a:pt x="41" y="168"/>
                    </a:lnTo>
                    <a:lnTo>
                      <a:pt x="23" y="150"/>
                    </a:lnTo>
                    <a:lnTo>
                      <a:pt x="17" y="132"/>
                    </a:lnTo>
                    <a:lnTo>
                      <a:pt x="11" y="114"/>
                    </a:lnTo>
                    <a:lnTo>
                      <a:pt x="11" y="1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72" name="Freeform 60"/>
              <p:cNvSpPr>
                <a:spLocks/>
              </p:cNvSpPr>
              <p:nvPr/>
            </p:nvSpPr>
            <p:spPr bwMode="hidden">
              <a:xfrm>
                <a:off x="5489" y="3042"/>
                <a:ext cx="186" cy="210"/>
              </a:xfrm>
              <a:custGeom>
                <a:avLst/>
                <a:gdLst>
                  <a:gd name="T0" fmla="*/ 0 w 185"/>
                  <a:gd name="T1" fmla="*/ 6 h 210"/>
                  <a:gd name="T2" fmla="*/ 66 w 185"/>
                  <a:gd name="T3" fmla="*/ 12 h 210"/>
                  <a:gd name="T4" fmla="*/ 119 w 185"/>
                  <a:gd name="T5" fmla="*/ 36 h 210"/>
                  <a:gd name="T6" fmla="*/ 155 w 185"/>
                  <a:gd name="T7" fmla="*/ 72 h 210"/>
                  <a:gd name="T8" fmla="*/ 161 w 185"/>
                  <a:gd name="T9" fmla="*/ 90 h 210"/>
                  <a:gd name="T10" fmla="*/ 167 w 185"/>
                  <a:gd name="T11" fmla="*/ 114 h 210"/>
                  <a:gd name="T12" fmla="*/ 161 w 185"/>
                  <a:gd name="T13" fmla="*/ 138 h 210"/>
                  <a:gd name="T14" fmla="*/ 149 w 185"/>
                  <a:gd name="T15" fmla="*/ 162 h 210"/>
                  <a:gd name="T16" fmla="*/ 119 w 185"/>
                  <a:gd name="T17" fmla="*/ 180 h 210"/>
                  <a:gd name="T18" fmla="*/ 90 w 185"/>
                  <a:gd name="T19" fmla="*/ 198 h 210"/>
                  <a:gd name="T20" fmla="*/ 96 w 185"/>
                  <a:gd name="T21" fmla="*/ 210 h 210"/>
                  <a:gd name="T22" fmla="*/ 131 w 185"/>
                  <a:gd name="T23" fmla="*/ 192 h 210"/>
                  <a:gd name="T24" fmla="*/ 161 w 185"/>
                  <a:gd name="T25" fmla="*/ 168 h 210"/>
                  <a:gd name="T26" fmla="*/ 179 w 185"/>
                  <a:gd name="T27" fmla="*/ 144 h 210"/>
                  <a:gd name="T28" fmla="*/ 185 w 185"/>
                  <a:gd name="T29" fmla="*/ 114 h 210"/>
                  <a:gd name="T30" fmla="*/ 179 w 185"/>
                  <a:gd name="T31" fmla="*/ 90 h 210"/>
                  <a:gd name="T32" fmla="*/ 173 w 185"/>
                  <a:gd name="T33" fmla="*/ 66 h 210"/>
                  <a:gd name="T34" fmla="*/ 155 w 185"/>
                  <a:gd name="T35" fmla="*/ 48 h 210"/>
                  <a:gd name="T36" fmla="*/ 131 w 185"/>
                  <a:gd name="T37" fmla="*/ 30 h 210"/>
                  <a:gd name="T38" fmla="*/ 72 w 185"/>
                  <a:gd name="T39" fmla="*/ 6 h 210"/>
                  <a:gd name="T40" fmla="*/ 0 w 185"/>
                  <a:gd name="T41" fmla="*/ 0 h 210"/>
                  <a:gd name="T42" fmla="*/ 0 w 185"/>
                  <a:gd name="T43" fmla="*/ 6 h 210"/>
                  <a:gd name="T44" fmla="*/ 0 w 185"/>
                  <a:gd name="T45" fmla="*/ 6 h 210"/>
                  <a:gd name="T46" fmla="*/ 0 w 185"/>
                  <a:gd name="T47" fmla="*/ 6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5" h="210">
                    <a:moveTo>
                      <a:pt x="0" y="6"/>
                    </a:moveTo>
                    <a:lnTo>
                      <a:pt x="66" y="12"/>
                    </a:lnTo>
                    <a:lnTo>
                      <a:pt x="119" y="36"/>
                    </a:lnTo>
                    <a:lnTo>
                      <a:pt x="155" y="72"/>
                    </a:lnTo>
                    <a:lnTo>
                      <a:pt x="161" y="90"/>
                    </a:lnTo>
                    <a:lnTo>
                      <a:pt x="167" y="114"/>
                    </a:lnTo>
                    <a:lnTo>
                      <a:pt x="161" y="138"/>
                    </a:lnTo>
                    <a:lnTo>
                      <a:pt x="149" y="162"/>
                    </a:lnTo>
                    <a:lnTo>
                      <a:pt x="119" y="180"/>
                    </a:lnTo>
                    <a:lnTo>
                      <a:pt x="90" y="198"/>
                    </a:lnTo>
                    <a:lnTo>
                      <a:pt x="96" y="210"/>
                    </a:lnTo>
                    <a:lnTo>
                      <a:pt x="131" y="192"/>
                    </a:lnTo>
                    <a:lnTo>
                      <a:pt x="161" y="168"/>
                    </a:lnTo>
                    <a:lnTo>
                      <a:pt x="179" y="144"/>
                    </a:lnTo>
                    <a:lnTo>
                      <a:pt x="185" y="114"/>
                    </a:lnTo>
                    <a:lnTo>
                      <a:pt x="179" y="90"/>
                    </a:lnTo>
                    <a:lnTo>
                      <a:pt x="173" y="66"/>
                    </a:lnTo>
                    <a:lnTo>
                      <a:pt x="155" y="48"/>
                    </a:lnTo>
                    <a:lnTo>
                      <a:pt x="131" y="30"/>
                    </a:lnTo>
                    <a:lnTo>
                      <a:pt x="72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accent2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92573" name="Freeform 61"/>
              <p:cNvSpPr>
                <a:spLocks noEditPoints="1"/>
              </p:cNvSpPr>
              <p:nvPr/>
            </p:nvSpPr>
            <p:spPr bwMode="hidden">
              <a:xfrm>
                <a:off x="5345" y="3058"/>
                <a:ext cx="299" cy="186"/>
              </a:xfrm>
              <a:custGeom>
                <a:avLst/>
                <a:gdLst>
                  <a:gd name="T0" fmla="*/ 150 w 299"/>
                  <a:gd name="T1" fmla="*/ 0 h 186"/>
                  <a:gd name="T2" fmla="*/ 90 w 299"/>
                  <a:gd name="T3" fmla="*/ 6 h 186"/>
                  <a:gd name="T4" fmla="*/ 42 w 299"/>
                  <a:gd name="T5" fmla="*/ 30 h 186"/>
                  <a:gd name="T6" fmla="*/ 12 w 299"/>
                  <a:gd name="T7" fmla="*/ 54 h 186"/>
                  <a:gd name="T8" fmla="*/ 6 w 299"/>
                  <a:gd name="T9" fmla="*/ 72 h 186"/>
                  <a:gd name="T10" fmla="*/ 0 w 299"/>
                  <a:gd name="T11" fmla="*/ 90 h 186"/>
                  <a:gd name="T12" fmla="*/ 6 w 299"/>
                  <a:gd name="T13" fmla="*/ 108 h 186"/>
                  <a:gd name="T14" fmla="*/ 12 w 299"/>
                  <a:gd name="T15" fmla="*/ 126 h 186"/>
                  <a:gd name="T16" fmla="*/ 42 w 299"/>
                  <a:gd name="T17" fmla="*/ 156 h 186"/>
                  <a:gd name="T18" fmla="*/ 90 w 299"/>
                  <a:gd name="T19" fmla="*/ 180 h 186"/>
                  <a:gd name="T20" fmla="*/ 150 w 299"/>
                  <a:gd name="T21" fmla="*/ 186 h 186"/>
                  <a:gd name="T22" fmla="*/ 209 w 299"/>
                  <a:gd name="T23" fmla="*/ 180 h 186"/>
                  <a:gd name="T24" fmla="*/ 257 w 299"/>
                  <a:gd name="T25" fmla="*/ 156 h 186"/>
                  <a:gd name="T26" fmla="*/ 287 w 299"/>
                  <a:gd name="T27" fmla="*/ 126 h 186"/>
                  <a:gd name="T28" fmla="*/ 299 w 299"/>
                  <a:gd name="T29" fmla="*/ 108 h 186"/>
                  <a:gd name="T30" fmla="*/ 299 w 299"/>
                  <a:gd name="T31" fmla="*/ 90 h 186"/>
                  <a:gd name="T32" fmla="*/ 299 w 299"/>
                  <a:gd name="T33" fmla="*/ 72 h 186"/>
                  <a:gd name="T34" fmla="*/ 287 w 299"/>
                  <a:gd name="T35" fmla="*/ 54 h 186"/>
                  <a:gd name="T36" fmla="*/ 257 w 299"/>
                  <a:gd name="T37" fmla="*/ 30 h 186"/>
                  <a:gd name="T38" fmla="*/ 209 w 299"/>
                  <a:gd name="T39" fmla="*/ 6 h 186"/>
                  <a:gd name="T40" fmla="*/ 150 w 299"/>
                  <a:gd name="T41" fmla="*/ 0 h 186"/>
                  <a:gd name="T42" fmla="*/ 150 w 299"/>
                  <a:gd name="T43" fmla="*/ 0 h 186"/>
                  <a:gd name="T44" fmla="*/ 150 w 299"/>
                  <a:gd name="T45" fmla="*/ 180 h 186"/>
                  <a:gd name="T46" fmla="*/ 96 w 299"/>
                  <a:gd name="T47" fmla="*/ 174 h 186"/>
                  <a:gd name="T48" fmla="*/ 48 w 299"/>
                  <a:gd name="T49" fmla="*/ 156 h 186"/>
                  <a:gd name="T50" fmla="*/ 18 w 299"/>
                  <a:gd name="T51" fmla="*/ 126 h 186"/>
                  <a:gd name="T52" fmla="*/ 12 w 299"/>
                  <a:gd name="T53" fmla="*/ 108 h 186"/>
                  <a:gd name="T54" fmla="*/ 6 w 299"/>
                  <a:gd name="T55" fmla="*/ 90 h 186"/>
                  <a:gd name="T56" fmla="*/ 12 w 299"/>
                  <a:gd name="T57" fmla="*/ 72 h 186"/>
                  <a:gd name="T58" fmla="*/ 18 w 299"/>
                  <a:gd name="T59" fmla="*/ 54 h 186"/>
                  <a:gd name="T60" fmla="*/ 48 w 299"/>
                  <a:gd name="T61" fmla="*/ 30 h 186"/>
                  <a:gd name="T62" fmla="*/ 96 w 299"/>
                  <a:gd name="T63" fmla="*/ 12 h 186"/>
                  <a:gd name="T64" fmla="*/ 150 w 299"/>
                  <a:gd name="T65" fmla="*/ 6 h 186"/>
                  <a:gd name="T66" fmla="*/ 203 w 299"/>
                  <a:gd name="T67" fmla="*/ 12 h 186"/>
                  <a:gd name="T68" fmla="*/ 251 w 299"/>
                  <a:gd name="T69" fmla="*/ 30 h 186"/>
                  <a:gd name="T70" fmla="*/ 281 w 299"/>
                  <a:gd name="T71" fmla="*/ 54 h 186"/>
                  <a:gd name="T72" fmla="*/ 293 w 299"/>
                  <a:gd name="T73" fmla="*/ 72 h 186"/>
                  <a:gd name="T74" fmla="*/ 293 w 299"/>
                  <a:gd name="T75" fmla="*/ 90 h 186"/>
                  <a:gd name="T76" fmla="*/ 293 w 299"/>
                  <a:gd name="T77" fmla="*/ 108 h 186"/>
                  <a:gd name="T78" fmla="*/ 281 w 299"/>
                  <a:gd name="T79" fmla="*/ 126 h 186"/>
                  <a:gd name="T80" fmla="*/ 251 w 299"/>
                  <a:gd name="T81" fmla="*/ 156 h 186"/>
                  <a:gd name="T82" fmla="*/ 203 w 299"/>
                  <a:gd name="T83" fmla="*/ 174 h 186"/>
                  <a:gd name="T84" fmla="*/ 150 w 299"/>
                  <a:gd name="T85" fmla="*/ 180 h 186"/>
                  <a:gd name="T86" fmla="*/ 150 w 299"/>
                  <a:gd name="T87" fmla="*/ 18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9" h="186">
                    <a:moveTo>
                      <a:pt x="150" y="0"/>
                    </a:moveTo>
                    <a:lnTo>
                      <a:pt x="90" y="6"/>
                    </a:lnTo>
                    <a:lnTo>
                      <a:pt x="42" y="30"/>
                    </a:lnTo>
                    <a:lnTo>
                      <a:pt x="12" y="54"/>
                    </a:lnTo>
                    <a:lnTo>
                      <a:pt x="6" y="72"/>
                    </a:lnTo>
                    <a:lnTo>
                      <a:pt x="0" y="90"/>
                    </a:lnTo>
                    <a:lnTo>
                      <a:pt x="6" y="108"/>
                    </a:lnTo>
                    <a:lnTo>
                      <a:pt x="12" y="126"/>
                    </a:lnTo>
                    <a:lnTo>
                      <a:pt x="42" y="156"/>
                    </a:lnTo>
                    <a:lnTo>
                      <a:pt x="90" y="180"/>
                    </a:lnTo>
                    <a:lnTo>
                      <a:pt x="150" y="186"/>
                    </a:lnTo>
                    <a:lnTo>
                      <a:pt x="209" y="180"/>
                    </a:lnTo>
                    <a:lnTo>
                      <a:pt x="257" y="156"/>
                    </a:lnTo>
                    <a:lnTo>
                      <a:pt x="287" y="126"/>
                    </a:lnTo>
                    <a:lnTo>
                      <a:pt x="299" y="108"/>
                    </a:lnTo>
                    <a:lnTo>
                      <a:pt x="299" y="90"/>
                    </a:lnTo>
                    <a:lnTo>
                      <a:pt x="299" y="72"/>
                    </a:lnTo>
                    <a:lnTo>
                      <a:pt x="287" y="54"/>
                    </a:lnTo>
                    <a:lnTo>
                      <a:pt x="257" y="30"/>
                    </a:lnTo>
                    <a:lnTo>
                      <a:pt x="209" y="6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180"/>
                    </a:moveTo>
                    <a:lnTo>
                      <a:pt x="96" y="174"/>
                    </a:lnTo>
                    <a:lnTo>
                      <a:pt x="48" y="156"/>
                    </a:lnTo>
                    <a:lnTo>
                      <a:pt x="18" y="126"/>
                    </a:lnTo>
                    <a:lnTo>
                      <a:pt x="12" y="108"/>
                    </a:lnTo>
                    <a:lnTo>
                      <a:pt x="6" y="90"/>
                    </a:lnTo>
                    <a:lnTo>
                      <a:pt x="12" y="72"/>
                    </a:lnTo>
                    <a:lnTo>
                      <a:pt x="18" y="54"/>
                    </a:lnTo>
                    <a:lnTo>
                      <a:pt x="48" y="30"/>
                    </a:lnTo>
                    <a:lnTo>
                      <a:pt x="96" y="12"/>
                    </a:lnTo>
                    <a:lnTo>
                      <a:pt x="150" y="6"/>
                    </a:lnTo>
                    <a:lnTo>
                      <a:pt x="203" y="12"/>
                    </a:lnTo>
                    <a:lnTo>
                      <a:pt x="251" y="30"/>
                    </a:lnTo>
                    <a:lnTo>
                      <a:pt x="281" y="54"/>
                    </a:lnTo>
                    <a:lnTo>
                      <a:pt x="293" y="72"/>
                    </a:lnTo>
                    <a:lnTo>
                      <a:pt x="293" y="90"/>
                    </a:lnTo>
                    <a:lnTo>
                      <a:pt x="293" y="108"/>
                    </a:lnTo>
                    <a:lnTo>
                      <a:pt x="281" y="126"/>
                    </a:lnTo>
                    <a:lnTo>
                      <a:pt x="251" y="156"/>
                    </a:lnTo>
                    <a:lnTo>
                      <a:pt x="203" y="174"/>
                    </a:lnTo>
                    <a:lnTo>
                      <a:pt x="150" y="180"/>
                    </a:lnTo>
                    <a:lnTo>
                      <a:pt x="150" y="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grpSp>
            <p:nvGrpSpPr>
              <p:cNvPr id="1041" name="Group 62"/>
              <p:cNvGrpSpPr>
                <a:grpSpLocks/>
              </p:cNvGrpSpPr>
              <p:nvPr/>
            </p:nvGrpSpPr>
            <p:grpSpPr bwMode="auto">
              <a:xfrm>
                <a:off x="5381" y="3085"/>
                <a:ext cx="227" cy="132"/>
                <a:chOff x="5381" y="3085"/>
                <a:chExt cx="227" cy="132"/>
              </a:xfrm>
            </p:grpSpPr>
            <p:sp>
              <p:nvSpPr>
                <p:cNvPr id="192575" name="Oval 63"/>
                <p:cNvSpPr>
                  <a:spLocks noChangeArrowheads="1"/>
                </p:cNvSpPr>
                <p:nvPr userDrawn="1"/>
              </p:nvSpPr>
              <p:spPr bwMode="hidden">
                <a:xfrm>
                  <a:off x="5381" y="3085"/>
                  <a:ext cx="227" cy="13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92576" name="Oval 64"/>
                <p:cNvSpPr>
                  <a:spLocks noChangeArrowheads="1"/>
                </p:cNvSpPr>
                <p:nvPr userDrawn="1"/>
              </p:nvSpPr>
              <p:spPr bwMode="hidden">
                <a:xfrm>
                  <a:off x="5403" y="3099"/>
                  <a:ext cx="182" cy="10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92577" name="Oval 65"/>
                <p:cNvSpPr>
                  <a:spLocks noChangeArrowheads="1"/>
                </p:cNvSpPr>
                <p:nvPr userDrawn="1"/>
              </p:nvSpPr>
              <p:spPr bwMode="hidden">
                <a:xfrm>
                  <a:off x="5431" y="3109"/>
                  <a:ext cx="125" cy="82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bg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192578" name="Oval 66"/>
                <p:cNvSpPr>
                  <a:spLocks noChangeArrowheads="1"/>
                </p:cNvSpPr>
                <p:nvPr userDrawn="1"/>
              </p:nvSpPr>
              <p:spPr bwMode="hidden">
                <a:xfrm>
                  <a:off x="5458" y="3125"/>
                  <a:ext cx="73" cy="47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2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192579" name="Rectangle 67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Ø"/>
        <a:defRPr sz="32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5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 cstate="print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81000" y="230188"/>
            <a:ext cx="8382000" cy="664797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1412875"/>
            <a:ext cx="8382000" cy="2135969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</p:sldLayoutIdLst>
  <p:transition>
    <p:fade/>
  </p:transition>
  <p:txStyles>
    <p:titleStyle>
      <a:lvl1pPr algn="l" defTabSz="914363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50" dirty="0" smtClean="0">
          <a:ln w="3175">
            <a:noFill/>
          </a:ln>
          <a:gradFill flip="none" rotWithShape="1">
            <a:gsLst>
              <a:gs pos="0">
                <a:srgbClr val="FFFFB9"/>
              </a:gs>
              <a:gs pos="36000">
                <a:srgbClr val="FFFF99"/>
              </a:gs>
              <a:gs pos="86000">
                <a:srgbClr val="F6AE1E"/>
              </a:gs>
            </a:gsLst>
            <a:lin ang="5400000" scaled="0"/>
            <a:tileRect/>
          </a:gra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latin typeface="+mj-lt"/>
          <a:ea typeface="+mn-ea"/>
          <a:cs typeface="Arial" charset="0"/>
        </a:defRPr>
      </a:lvl1pPr>
    </p:titleStyle>
    <p:bodyStyle>
      <a:lvl1pPr marL="396875" indent="-396875" algn="l" defTabSz="914363" rtl="0" eaLnBrk="1" latinLnBrk="0" hangingPunct="1">
        <a:lnSpc>
          <a:spcPct val="90000"/>
        </a:lnSpc>
        <a:spcBef>
          <a:spcPct val="20000"/>
        </a:spcBef>
        <a:buFontTx/>
        <a:buBlip>
          <a:blip r:embed="rId12"/>
        </a:buBlip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396875" algn="l" defTabSz="914363" rtl="0" eaLnBrk="1" latinLnBrk="0" hangingPunct="1">
        <a:lnSpc>
          <a:spcPct val="90000"/>
        </a:lnSpc>
        <a:spcBef>
          <a:spcPct val="20000"/>
        </a:spcBef>
        <a:buFontTx/>
        <a:buBlip>
          <a:blip r:embed="rId13"/>
        </a:buBlip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258888" indent="-344488" algn="l" defTabSz="914363" rtl="0" eaLnBrk="1" latinLnBrk="0" hangingPunct="1">
        <a:lnSpc>
          <a:spcPct val="90000"/>
        </a:lnSpc>
        <a:spcBef>
          <a:spcPct val="20000"/>
        </a:spcBef>
        <a:buFontTx/>
        <a:buBlip>
          <a:blip r:embed="rId13"/>
        </a:buBlip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4963" indent="-346075" algn="l" defTabSz="914363" rtl="0" eaLnBrk="1" latinLnBrk="0" hangingPunct="1">
        <a:lnSpc>
          <a:spcPct val="90000"/>
        </a:lnSpc>
        <a:spcBef>
          <a:spcPct val="20000"/>
        </a:spcBef>
        <a:buFontTx/>
        <a:buBlip>
          <a:blip r:embed="rId13"/>
        </a:buBlip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941513" indent="-336550" algn="l" defTabSz="914363" rtl="0" eaLnBrk="1" latinLnBrk="0" hangingPunct="1">
        <a:lnSpc>
          <a:spcPct val="90000"/>
        </a:lnSpc>
        <a:spcBef>
          <a:spcPct val="20000"/>
        </a:spcBef>
        <a:buFontTx/>
        <a:buBlip>
          <a:blip r:embed="rId13"/>
        </a:buBlip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99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81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63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45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2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63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45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27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09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90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72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54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" cstate="print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white rectangle.png"/>
          <p:cNvPicPr>
            <a:picLocks noChangeAspect="1"/>
          </p:cNvPicPr>
          <p:nvPr/>
        </p:nvPicPr>
        <p:blipFill>
          <a:blip r:embed="rId4" cstate="print"/>
          <a:srcRect b="10453"/>
          <a:stretch>
            <a:fillRect/>
          </a:stretch>
        </p:blipFill>
        <p:spPr>
          <a:xfrm>
            <a:off x="0" y="1299706"/>
            <a:ext cx="9144000" cy="5558294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81000" y="230188"/>
            <a:ext cx="8382000" cy="664797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2" y="1905000"/>
            <a:ext cx="8040688" cy="2108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7" r:id="rId1"/>
  </p:sldLayoutIdLst>
  <p:transition>
    <p:fade/>
  </p:transition>
  <p:txStyles>
    <p:titleStyle>
      <a:lvl1pPr algn="l" defTabSz="914363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25" dirty="0" smtClean="0">
          <a:ln w="3175">
            <a:noFill/>
          </a:ln>
          <a:gradFill flip="none" rotWithShape="1">
            <a:gsLst>
              <a:gs pos="0">
                <a:srgbClr val="FFFFB9"/>
              </a:gs>
              <a:gs pos="36000">
                <a:srgbClr val="FFFF99"/>
              </a:gs>
              <a:gs pos="86000">
                <a:srgbClr val="F6AE1E"/>
              </a:gs>
            </a:gsLst>
            <a:lin ang="5400000" scaled="0"/>
            <a:tileRect/>
          </a:gra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latin typeface="+mj-lt"/>
          <a:ea typeface="+mn-ea"/>
          <a:cs typeface="Arial" charset="0"/>
        </a:defRPr>
      </a:lvl1pPr>
    </p:titleStyle>
    <p:bodyStyle>
      <a:lvl1pPr marL="0" indent="0" algn="l" defTabSz="914363" rtl="0" eaLnBrk="1" latinLnBrk="0" hangingPunct="1">
        <a:lnSpc>
          <a:spcPct val="90000"/>
        </a:lnSpc>
        <a:spcBef>
          <a:spcPct val="20000"/>
        </a:spcBef>
        <a:buFont typeface="Arial" pitchFamily="34" charset="0"/>
        <a:buNone/>
        <a:defRPr sz="3000" b="1" kern="1200">
          <a:solidFill>
            <a:schemeClr val="tx1"/>
          </a:solidFill>
          <a:latin typeface="+mn-lt"/>
          <a:ea typeface="+mn-ea"/>
          <a:cs typeface="Courier New" pitchFamily="49" charset="0"/>
        </a:defRPr>
      </a:lvl1pPr>
      <a:lvl2pPr marL="384954" indent="-7937" algn="l" defTabSz="914363" rtl="0" eaLnBrk="1" latinLnBrk="0" hangingPunct="1">
        <a:lnSpc>
          <a:spcPct val="90000"/>
        </a:lnSpc>
        <a:spcBef>
          <a:spcPct val="20000"/>
        </a:spcBef>
        <a:buFont typeface="Arial" pitchFamily="34" charset="0"/>
        <a:buNone/>
        <a:defRPr sz="2800" b="1" kern="1200">
          <a:solidFill>
            <a:schemeClr val="tx1"/>
          </a:solidFill>
          <a:latin typeface="+mn-lt"/>
          <a:ea typeface="+mn-ea"/>
          <a:cs typeface="Courier New" pitchFamily="49" charset="0"/>
        </a:defRPr>
      </a:lvl2pPr>
      <a:lvl3pPr marL="761970" indent="-7937" algn="l" defTabSz="914363" rtl="0" eaLnBrk="1" latinLnBrk="0" hangingPunct="1">
        <a:lnSpc>
          <a:spcPct val="90000"/>
        </a:lnSpc>
        <a:spcBef>
          <a:spcPct val="20000"/>
        </a:spcBef>
        <a:buFont typeface="Arial" pitchFamily="34" charset="0"/>
        <a:buNone/>
        <a:defRPr sz="2400" b="1" kern="1200">
          <a:solidFill>
            <a:schemeClr val="tx1"/>
          </a:solidFill>
          <a:latin typeface="+mn-lt"/>
          <a:ea typeface="+mn-ea"/>
          <a:cs typeface="Courier New" pitchFamily="49" charset="0"/>
        </a:defRPr>
      </a:lvl3pPr>
      <a:lvl4pPr marL="1094009" indent="7937" algn="l" defTabSz="914363" rtl="0" eaLnBrk="1" latinLnBrk="0" hangingPunct="1">
        <a:lnSpc>
          <a:spcPct val="90000"/>
        </a:lnSpc>
        <a:spcBef>
          <a:spcPct val="20000"/>
        </a:spcBef>
        <a:buFont typeface="Arial" pitchFamily="34" charset="0"/>
        <a:buNone/>
        <a:defRPr sz="2400" b="1" kern="1200">
          <a:solidFill>
            <a:schemeClr val="tx1"/>
          </a:solidFill>
          <a:latin typeface="+mn-lt"/>
          <a:ea typeface="+mn-ea"/>
          <a:cs typeface="Courier New" pitchFamily="49" charset="0"/>
        </a:defRPr>
      </a:lvl4pPr>
      <a:lvl5pPr marL="1426047" indent="0" algn="l" defTabSz="914363" rtl="0" eaLnBrk="1" latinLnBrk="0" hangingPunct="1">
        <a:lnSpc>
          <a:spcPct val="90000"/>
        </a:lnSpc>
        <a:spcBef>
          <a:spcPct val="20000"/>
        </a:spcBef>
        <a:buFont typeface="Arial" pitchFamily="34" charset="0"/>
        <a:buNone/>
        <a:defRPr sz="2400" b="1" kern="1200">
          <a:solidFill>
            <a:schemeClr val="tx1"/>
          </a:solidFill>
          <a:latin typeface="+mn-lt"/>
          <a:ea typeface="+mn-ea"/>
          <a:cs typeface="Courier New" pitchFamily="49" charset="0"/>
        </a:defRPr>
      </a:lvl5pPr>
      <a:lvl6pPr marL="2514499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81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63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45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2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63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45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27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09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90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72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54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9.xml"/><Relationship Id="rId4" Type="http://schemas.openxmlformats.org/officeDocument/2006/relationships/chart" Target="../charts/char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9.xml"/><Relationship Id="rId4" Type="http://schemas.openxmlformats.org/officeDocument/2006/relationships/chart" Target="../charts/char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7" Type="http://schemas.openxmlformats.org/officeDocument/2006/relationships/chart" Target="../charts/chart19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9.xml"/><Relationship Id="rId6" Type="http://schemas.openxmlformats.org/officeDocument/2006/relationships/chart" Target="../charts/chart18.xml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9.png"/><Relationship Id="rId4" Type="http://schemas.openxmlformats.org/officeDocument/2006/relationships/oleObject" Target="../embeddings/oleObject2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3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0.jpeg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4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83" name="Text Box 7"/>
          <p:cNvSpPr txBox="1">
            <a:spLocks noChangeArrowheads="1"/>
          </p:cNvSpPr>
          <p:nvPr/>
        </p:nvSpPr>
        <p:spPr bwMode="auto">
          <a:xfrm>
            <a:off x="304800" y="0"/>
            <a:ext cx="8610600" cy="4154984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MiniSipper: </a:t>
            </a:r>
            <a:b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</a:b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a New High-capacity, Long-duration, Automated </a:t>
            </a:r>
            <a:r>
              <a:rPr lang="en-US" sz="4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44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n situ 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Water </a:t>
            </a:r>
            <a:r>
              <a:rPr lang="en-US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Sampler for Acid Mine Drainage Monitoring</a:t>
            </a:r>
            <a:endParaRPr lang="en-US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algn="ctr">
              <a:defRPr/>
            </a:pP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algn="ctr">
              <a:defRPr/>
            </a:pP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Thomas </a:t>
            </a: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Chapin and Andrew Todd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algn="ctr"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USGS-Denver</a:t>
            </a:r>
          </a:p>
        </p:txBody>
      </p:sp>
      <p:pic>
        <p:nvPicPr>
          <p:cNvPr id="4099" name="Picture 1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96288" y="300038"/>
            <a:ext cx="2624137" cy="96996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grpSp>
        <p:nvGrpSpPr>
          <p:cNvPr id="4100" name="Group 52"/>
          <p:cNvGrpSpPr>
            <a:grpSpLocks/>
          </p:cNvGrpSpPr>
          <p:nvPr/>
        </p:nvGrpSpPr>
        <p:grpSpPr bwMode="auto">
          <a:xfrm>
            <a:off x="6500813" y="5870575"/>
            <a:ext cx="2643187" cy="987425"/>
            <a:chOff x="1728" y="3698"/>
            <a:chExt cx="1665" cy="622"/>
          </a:xfrm>
        </p:grpSpPr>
        <p:sp>
          <p:nvSpPr>
            <p:cNvPr id="4102" name="Rectangle 51"/>
            <p:cNvSpPr>
              <a:spLocks noChangeArrowheads="1"/>
            </p:cNvSpPr>
            <p:nvPr/>
          </p:nvSpPr>
          <p:spPr bwMode="auto">
            <a:xfrm>
              <a:off x="1729" y="3699"/>
              <a:ext cx="1661" cy="619"/>
            </a:xfrm>
            <a:prstGeom prst="rect">
              <a:avLst/>
            </a:prstGeom>
            <a:solidFill>
              <a:schemeClr val="tx1"/>
            </a:solidFill>
            <a:ln w="9525" cap="rnd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3" name="AutoShape 12"/>
            <p:cNvSpPr>
              <a:spLocks noChangeAspect="1" noChangeArrowheads="1" noTextEdit="1"/>
            </p:cNvSpPr>
            <p:nvPr/>
          </p:nvSpPr>
          <p:spPr bwMode="auto">
            <a:xfrm>
              <a:off x="1728" y="3698"/>
              <a:ext cx="1665" cy="622"/>
            </a:xfrm>
            <a:prstGeom prst="rect">
              <a:avLst/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4" name="Rectangle 14"/>
            <p:cNvSpPr>
              <a:spLocks noChangeArrowheads="1"/>
            </p:cNvSpPr>
            <p:nvPr/>
          </p:nvSpPr>
          <p:spPr bwMode="auto">
            <a:xfrm>
              <a:off x="1729" y="3699"/>
              <a:ext cx="1661" cy="619"/>
            </a:xfrm>
            <a:prstGeom prst="rect">
              <a:avLst/>
            </a:prstGeom>
            <a:solidFill>
              <a:srgbClr val="6666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5" name="Rectangle 15"/>
            <p:cNvSpPr>
              <a:spLocks noChangeArrowheads="1"/>
            </p:cNvSpPr>
            <p:nvPr/>
          </p:nvSpPr>
          <p:spPr bwMode="auto">
            <a:xfrm>
              <a:off x="1734" y="3704"/>
              <a:ext cx="1653" cy="61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6" name="Freeform 16"/>
            <p:cNvSpPr>
              <a:spLocks/>
            </p:cNvSpPr>
            <p:nvPr/>
          </p:nvSpPr>
          <p:spPr bwMode="auto">
            <a:xfrm>
              <a:off x="2217" y="3711"/>
              <a:ext cx="286" cy="429"/>
            </a:xfrm>
            <a:custGeom>
              <a:avLst/>
              <a:gdLst>
                <a:gd name="T0" fmla="*/ 286 w 286"/>
                <a:gd name="T1" fmla="*/ 300 h 429"/>
                <a:gd name="T2" fmla="*/ 285 w 286"/>
                <a:gd name="T3" fmla="*/ 323 h 429"/>
                <a:gd name="T4" fmla="*/ 279 w 286"/>
                <a:gd name="T5" fmla="*/ 346 h 429"/>
                <a:gd name="T6" fmla="*/ 269 w 286"/>
                <a:gd name="T7" fmla="*/ 369 h 429"/>
                <a:gd name="T8" fmla="*/ 255 w 286"/>
                <a:gd name="T9" fmla="*/ 389 h 429"/>
                <a:gd name="T10" fmla="*/ 236 w 286"/>
                <a:gd name="T11" fmla="*/ 405 h 429"/>
                <a:gd name="T12" fmla="*/ 210 w 286"/>
                <a:gd name="T13" fmla="*/ 418 h 429"/>
                <a:gd name="T14" fmla="*/ 180 w 286"/>
                <a:gd name="T15" fmla="*/ 426 h 429"/>
                <a:gd name="T16" fmla="*/ 143 w 286"/>
                <a:gd name="T17" fmla="*/ 429 h 429"/>
                <a:gd name="T18" fmla="*/ 110 w 286"/>
                <a:gd name="T19" fmla="*/ 427 h 429"/>
                <a:gd name="T20" fmla="*/ 79 w 286"/>
                <a:gd name="T21" fmla="*/ 420 h 429"/>
                <a:gd name="T22" fmla="*/ 55 w 286"/>
                <a:gd name="T23" fmla="*/ 409 h 429"/>
                <a:gd name="T24" fmla="*/ 35 w 286"/>
                <a:gd name="T25" fmla="*/ 395 h 429"/>
                <a:gd name="T26" fmla="*/ 20 w 286"/>
                <a:gd name="T27" fmla="*/ 376 h 429"/>
                <a:gd name="T28" fmla="*/ 9 w 286"/>
                <a:gd name="T29" fmla="*/ 353 h 429"/>
                <a:gd name="T30" fmla="*/ 2 w 286"/>
                <a:gd name="T31" fmla="*/ 328 h 429"/>
                <a:gd name="T32" fmla="*/ 0 w 286"/>
                <a:gd name="T33" fmla="*/ 300 h 429"/>
                <a:gd name="T34" fmla="*/ 87 w 286"/>
                <a:gd name="T35" fmla="*/ 0 h 429"/>
                <a:gd name="T36" fmla="*/ 88 w 286"/>
                <a:gd name="T37" fmla="*/ 312 h 429"/>
                <a:gd name="T38" fmla="*/ 93 w 286"/>
                <a:gd name="T39" fmla="*/ 334 h 429"/>
                <a:gd name="T40" fmla="*/ 100 w 286"/>
                <a:gd name="T41" fmla="*/ 345 h 429"/>
                <a:gd name="T42" fmla="*/ 107 w 286"/>
                <a:gd name="T43" fmla="*/ 353 h 429"/>
                <a:gd name="T44" fmla="*/ 116 w 286"/>
                <a:gd name="T45" fmla="*/ 361 h 429"/>
                <a:gd name="T46" fmla="*/ 131 w 286"/>
                <a:gd name="T47" fmla="*/ 366 h 429"/>
                <a:gd name="T48" fmla="*/ 149 w 286"/>
                <a:gd name="T49" fmla="*/ 367 h 429"/>
                <a:gd name="T50" fmla="*/ 161 w 286"/>
                <a:gd name="T51" fmla="*/ 364 h 429"/>
                <a:gd name="T52" fmla="*/ 172 w 286"/>
                <a:gd name="T53" fmla="*/ 360 h 429"/>
                <a:gd name="T54" fmla="*/ 181 w 286"/>
                <a:gd name="T55" fmla="*/ 352 h 429"/>
                <a:gd name="T56" fmla="*/ 187 w 286"/>
                <a:gd name="T57" fmla="*/ 342 h 429"/>
                <a:gd name="T58" fmla="*/ 194 w 286"/>
                <a:gd name="T59" fmla="*/ 325 h 429"/>
                <a:gd name="T60" fmla="*/ 198 w 286"/>
                <a:gd name="T61" fmla="*/ 294 h 429"/>
                <a:gd name="T62" fmla="*/ 286 w 286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6"/>
                <a:gd name="T97" fmla="*/ 0 h 429"/>
                <a:gd name="T98" fmla="*/ 286 w 286"/>
                <a:gd name="T99" fmla="*/ 429 h 4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6" h="429">
                  <a:moveTo>
                    <a:pt x="286" y="0"/>
                  </a:moveTo>
                  <a:lnTo>
                    <a:pt x="286" y="300"/>
                  </a:lnTo>
                  <a:lnTo>
                    <a:pt x="286" y="312"/>
                  </a:lnTo>
                  <a:lnTo>
                    <a:pt x="285" y="323"/>
                  </a:lnTo>
                  <a:lnTo>
                    <a:pt x="282" y="335"/>
                  </a:lnTo>
                  <a:lnTo>
                    <a:pt x="279" y="346"/>
                  </a:lnTo>
                  <a:lnTo>
                    <a:pt x="275" y="358"/>
                  </a:lnTo>
                  <a:lnTo>
                    <a:pt x="269" y="369"/>
                  </a:lnTo>
                  <a:lnTo>
                    <a:pt x="263" y="379"/>
                  </a:lnTo>
                  <a:lnTo>
                    <a:pt x="255" y="389"/>
                  </a:lnTo>
                  <a:lnTo>
                    <a:pt x="246" y="397"/>
                  </a:lnTo>
                  <a:lnTo>
                    <a:pt x="236" y="405"/>
                  </a:lnTo>
                  <a:lnTo>
                    <a:pt x="224" y="412"/>
                  </a:lnTo>
                  <a:lnTo>
                    <a:pt x="210" y="418"/>
                  </a:lnTo>
                  <a:lnTo>
                    <a:pt x="196" y="423"/>
                  </a:lnTo>
                  <a:lnTo>
                    <a:pt x="180" y="426"/>
                  </a:lnTo>
                  <a:lnTo>
                    <a:pt x="162" y="429"/>
                  </a:lnTo>
                  <a:lnTo>
                    <a:pt x="143" y="429"/>
                  </a:lnTo>
                  <a:lnTo>
                    <a:pt x="126" y="429"/>
                  </a:lnTo>
                  <a:lnTo>
                    <a:pt x="110" y="427"/>
                  </a:lnTo>
                  <a:lnTo>
                    <a:pt x="93" y="424"/>
                  </a:lnTo>
                  <a:lnTo>
                    <a:pt x="79" y="420"/>
                  </a:lnTo>
                  <a:lnTo>
                    <a:pt x="67" y="415"/>
                  </a:lnTo>
                  <a:lnTo>
                    <a:pt x="55" y="409"/>
                  </a:lnTo>
                  <a:lnTo>
                    <a:pt x="44" y="403"/>
                  </a:lnTo>
                  <a:lnTo>
                    <a:pt x="35" y="395"/>
                  </a:lnTo>
                  <a:lnTo>
                    <a:pt x="27" y="386"/>
                  </a:lnTo>
                  <a:lnTo>
                    <a:pt x="20" y="376"/>
                  </a:lnTo>
                  <a:lnTo>
                    <a:pt x="13" y="366"/>
                  </a:lnTo>
                  <a:lnTo>
                    <a:pt x="9" y="353"/>
                  </a:lnTo>
                  <a:lnTo>
                    <a:pt x="5" y="341"/>
                  </a:lnTo>
                  <a:lnTo>
                    <a:pt x="2" y="328"/>
                  </a:lnTo>
                  <a:lnTo>
                    <a:pt x="0" y="314"/>
                  </a:lnTo>
                  <a:lnTo>
                    <a:pt x="0" y="300"/>
                  </a:lnTo>
                  <a:lnTo>
                    <a:pt x="0" y="0"/>
                  </a:lnTo>
                  <a:lnTo>
                    <a:pt x="87" y="0"/>
                  </a:lnTo>
                  <a:lnTo>
                    <a:pt x="87" y="294"/>
                  </a:lnTo>
                  <a:lnTo>
                    <a:pt x="88" y="312"/>
                  </a:lnTo>
                  <a:lnTo>
                    <a:pt x="91" y="327"/>
                  </a:lnTo>
                  <a:lnTo>
                    <a:pt x="93" y="334"/>
                  </a:lnTo>
                  <a:lnTo>
                    <a:pt x="97" y="339"/>
                  </a:lnTo>
                  <a:lnTo>
                    <a:pt x="100" y="345"/>
                  </a:lnTo>
                  <a:lnTo>
                    <a:pt x="103" y="349"/>
                  </a:lnTo>
                  <a:lnTo>
                    <a:pt x="107" y="353"/>
                  </a:lnTo>
                  <a:lnTo>
                    <a:pt x="111" y="358"/>
                  </a:lnTo>
                  <a:lnTo>
                    <a:pt x="116" y="361"/>
                  </a:lnTo>
                  <a:lnTo>
                    <a:pt x="120" y="363"/>
                  </a:lnTo>
                  <a:lnTo>
                    <a:pt x="131" y="366"/>
                  </a:lnTo>
                  <a:lnTo>
                    <a:pt x="142" y="367"/>
                  </a:lnTo>
                  <a:lnTo>
                    <a:pt x="149" y="367"/>
                  </a:lnTo>
                  <a:lnTo>
                    <a:pt x="156" y="366"/>
                  </a:lnTo>
                  <a:lnTo>
                    <a:pt x="161" y="364"/>
                  </a:lnTo>
                  <a:lnTo>
                    <a:pt x="167" y="362"/>
                  </a:lnTo>
                  <a:lnTo>
                    <a:pt x="172" y="360"/>
                  </a:lnTo>
                  <a:lnTo>
                    <a:pt x="177" y="356"/>
                  </a:lnTo>
                  <a:lnTo>
                    <a:pt x="181" y="352"/>
                  </a:lnTo>
                  <a:lnTo>
                    <a:pt x="184" y="347"/>
                  </a:lnTo>
                  <a:lnTo>
                    <a:pt x="187" y="342"/>
                  </a:lnTo>
                  <a:lnTo>
                    <a:pt x="190" y="337"/>
                  </a:lnTo>
                  <a:lnTo>
                    <a:pt x="194" y="325"/>
                  </a:lnTo>
                  <a:lnTo>
                    <a:pt x="197" y="310"/>
                  </a:lnTo>
                  <a:lnTo>
                    <a:pt x="198" y="294"/>
                  </a:lnTo>
                  <a:lnTo>
                    <a:pt x="198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7" name="Freeform 17"/>
            <p:cNvSpPr>
              <a:spLocks/>
            </p:cNvSpPr>
            <p:nvPr/>
          </p:nvSpPr>
          <p:spPr bwMode="auto">
            <a:xfrm>
              <a:off x="2521" y="3704"/>
              <a:ext cx="272" cy="436"/>
            </a:xfrm>
            <a:custGeom>
              <a:avLst/>
              <a:gdLst>
                <a:gd name="T0" fmla="*/ 89 w 272"/>
                <a:gd name="T1" fmla="*/ 434 h 436"/>
                <a:gd name="T2" fmla="*/ 48 w 272"/>
                <a:gd name="T3" fmla="*/ 419 h 436"/>
                <a:gd name="T4" fmla="*/ 20 w 272"/>
                <a:gd name="T5" fmla="*/ 395 h 436"/>
                <a:gd name="T6" fmla="*/ 5 w 272"/>
                <a:gd name="T7" fmla="*/ 364 h 436"/>
                <a:gd name="T8" fmla="*/ 0 w 272"/>
                <a:gd name="T9" fmla="*/ 326 h 436"/>
                <a:gd name="T10" fmla="*/ 89 w 272"/>
                <a:gd name="T11" fmla="*/ 299 h 436"/>
                <a:gd name="T12" fmla="*/ 92 w 272"/>
                <a:gd name="T13" fmla="*/ 340 h 436"/>
                <a:gd name="T14" fmla="*/ 99 w 272"/>
                <a:gd name="T15" fmla="*/ 356 h 436"/>
                <a:gd name="T16" fmla="*/ 111 w 272"/>
                <a:gd name="T17" fmla="*/ 368 h 436"/>
                <a:gd name="T18" fmla="*/ 130 w 272"/>
                <a:gd name="T19" fmla="*/ 373 h 436"/>
                <a:gd name="T20" fmla="*/ 158 w 272"/>
                <a:gd name="T21" fmla="*/ 370 h 436"/>
                <a:gd name="T22" fmla="*/ 178 w 272"/>
                <a:gd name="T23" fmla="*/ 353 h 436"/>
                <a:gd name="T24" fmla="*/ 184 w 272"/>
                <a:gd name="T25" fmla="*/ 325 h 436"/>
                <a:gd name="T26" fmla="*/ 179 w 272"/>
                <a:gd name="T27" fmla="*/ 306 h 436"/>
                <a:gd name="T28" fmla="*/ 168 w 272"/>
                <a:gd name="T29" fmla="*/ 289 h 436"/>
                <a:gd name="T30" fmla="*/ 127 w 272"/>
                <a:gd name="T31" fmla="*/ 259 h 436"/>
                <a:gd name="T32" fmla="*/ 62 w 272"/>
                <a:gd name="T33" fmla="*/ 219 h 436"/>
                <a:gd name="T34" fmla="*/ 33 w 272"/>
                <a:gd name="T35" fmla="*/ 194 h 436"/>
                <a:gd name="T36" fmla="*/ 17 w 272"/>
                <a:gd name="T37" fmla="*/ 170 h 436"/>
                <a:gd name="T38" fmla="*/ 8 w 272"/>
                <a:gd name="T39" fmla="*/ 141 h 436"/>
                <a:gd name="T40" fmla="*/ 6 w 272"/>
                <a:gd name="T41" fmla="*/ 107 h 436"/>
                <a:gd name="T42" fmla="*/ 12 w 272"/>
                <a:gd name="T43" fmla="*/ 73 h 436"/>
                <a:gd name="T44" fmla="*/ 27 w 272"/>
                <a:gd name="T45" fmla="*/ 43 h 436"/>
                <a:gd name="T46" fmla="*/ 54 w 272"/>
                <a:gd name="T47" fmla="*/ 20 h 436"/>
                <a:gd name="T48" fmla="*/ 92 w 272"/>
                <a:gd name="T49" fmla="*/ 5 h 436"/>
                <a:gd name="T50" fmla="*/ 145 w 272"/>
                <a:gd name="T51" fmla="*/ 0 h 436"/>
                <a:gd name="T52" fmla="*/ 189 w 272"/>
                <a:gd name="T53" fmla="*/ 4 h 436"/>
                <a:gd name="T54" fmla="*/ 223 w 272"/>
                <a:gd name="T55" fmla="*/ 17 h 436"/>
                <a:gd name="T56" fmla="*/ 248 w 272"/>
                <a:gd name="T57" fmla="*/ 38 h 436"/>
                <a:gd name="T58" fmla="*/ 263 w 272"/>
                <a:gd name="T59" fmla="*/ 69 h 436"/>
                <a:gd name="T60" fmla="*/ 268 w 272"/>
                <a:gd name="T61" fmla="*/ 111 h 436"/>
                <a:gd name="T62" fmla="*/ 182 w 272"/>
                <a:gd name="T63" fmla="*/ 115 h 436"/>
                <a:gd name="T64" fmla="*/ 175 w 272"/>
                <a:gd name="T65" fmla="*/ 84 h 436"/>
                <a:gd name="T66" fmla="*/ 167 w 272"/>
                <a:gd name="T67" fmla="*/ 72 h 436"/>
                <a:gd name="T68" fmla="*/ 152 w 272"/>
                <a:gd name="T69" fmla="*/ 64 h 436"/>
                <a:gd name="T70" fmla="*/ 130 w 272"/>
                <a:gd name="T71" fmla="*/ 64 h 436"/>
                <a:gd name="T72" fmla="*/ 107 w 272"/>
                <a:gd name="T73" fmla="*/ 75 h 436"/>
                <a:gd name="T74" fmla="*/ 96 w 272"/>
                <a:gd name="T75" fmla="*/ 98 h 436"/>
                <a:gd name="T76" fmla="*/ 97 w 272"/>
                <a:gd name="T77" fmla="*/ 122 h 436"/>
                <a:gd name="T78" fmla="*/ 107 w 272"/>
                <a:gd name="T79" fmla="*/ 140 h 436"/>
                <a:gd name="T80" fmla="*/ 136 w 272"/>
                <a:gd name="T81" fmla="*/ 164 h 436"/>
                <a:gd name="T82" fmla="*/ 201 w 272"/>
                <a:gd name="T83" fmla="*/ 201 h 436"/>
                <a:gd name="T84" fmla="*/ 239 w 272"/>
                <a:gd name="T85" fmla="*/ 230 h 436"/>
                <a:gd name="T86" fmla="*/ 256 w 272"/>
                <a:gd name="T87" fmla="*/ 252 h 436"/>
                <a:gd name="T88" fmla="*/ 268 w 272"/>
                <a:gd name="T89" fmla="*/ 281 h 436"/>
                <a:gd name="T90" fmla="*/ 272 w 272"/>
                <a:gd name="T91" fmla="*/ 314 h 436"/>
                <a:gd name="T92" fmla="*/ 265 w 272"/>
                <a:gd name="T93" fmla="*/ 367 h 436"/>
                <a:gd name="T94" fmla="*/ 244 w 272"/>
                <a:gd name="T95" fmla="*/ 401 h 436"/>
                <a:gd name="T96" fmla="*/ 214 w 272"/>
                <a:gd name="T97" fmla="*/ 422 h 436"/>
                <a:gd name="T98" fmla="*/ 177 w 272"/>
                <a:gd name="T99" fmla="*/ 433 h 436"/>
                <a:gd name="T100" fmla="*/ 125 w 272"/>
                <a:gd name="T101" fmla="*/ 436 h 4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2"/>
                <a:gd name="T154" fmla="*/ 0 h 436"/>
                <a:gd name="T155" fmla="*/ 272 w 272"/>
                <a:gd name="T156" fmla="*/ 436 h 4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2" h="436">
                  <a:moveTo>
                    <a:pt x="125" y="436"/>
                  </a:moveTo>
                  <a:lnTo>
                    <a:pt x="106" y="436"/>
                  </a:lnTo>
                  <a:lnTo>
                    <a:pt x="89" y="434"/>
                  </a:lnTo>
                  <a:lnTo>
                    <a:pt x="73" y="430"/>
                  </a:lnTo>
                  <a:lnTo>
                    <a:pt x="60" y="425"/>
                  </a:lnTo>
                  <a:lnTo>
                    <a:pt x="48" y="419"/>
                  </a:lnTo>
                  <a:lnTo>
                    <a:pt x="36" y="412"/>
                  </a:lnTo>
                  <a:lnTo>
                    <a:pt x="28" y="404"/>
                  </a:lnTo>
                  <a:lnTo>
                    <a:pt x="20" y="395"/>
                  </a:lnTo>
                  <a:lnTo>
                    <a:pt x="14" y="386"/>
                  </a:lnTo>
                  <a:lnTo>
                    <a:pt x="9" y="375"/>
                  </a:lnTo>
                  <a:lnTo>
                    <a:pt x="5" y="364"/>
                  </a:lnTo>
                  <a:lnTo>
                    <a:pt x="3" y="351"/>
                  </a:lnTo>
                  <a:lnTo>
                    <a:pt x="1" y="339"/>
                  </a:lnTo>
                  <a:lnTo>
                    <a:pt x="0" y="326"/>
                  </a:lnTo>
                  <a:lnTo>
                    <a:pt x="0" y="313"/>
                  </a:lnTo>
                  <a:lnTo>
                    <a:pt x="1" y="299"/>
                  </a:lnTo>
                  <a:lnTo>
                    <a:pt x="89" y="299"/>
                  </a:lnTo>
                  <a:lnTo>
                    <a:pt x="89" y="314"/>
                  </a:lnTo>
                  <a:lnTo>
                    <a:pt x="90" y="328"/>
                  </a:lnTo>
                  <a:lnTo>
                    <a:pt x="92" y="340"/>
                  </a:lnTo>
                  <a:lnTo>
                    <a:pt x="94" y="346"/>
                  </a:lnTo>
                  <a:lnTo>
                    <a:pt x="96" y="351"/>
                  </a:lnTo>
                  <a:lnTo>
                    <a:pt x="99" y="356"/>
                  </a:lnTo>
                  <a:lnTo>
                    <a:pt x="102" y="360"/>
                  </a:lnTo>
                  <a:lnTo>
                    <a:pt x="106" y="365"/>
                  </a:lnTo>
                  <a:lnTo>
                    <a:pt x="111" y="368"/>
                  </a:lnTo>
                  <a:lnTo>
                    <a:pt x="116" y="370"/>
                  </a:lnTo>
                  <a:lnTo>
                    <a:pt x="123" y="372"/>
                  </a:lnTo>
                  <a:lnTo>
                    <a:pt x="130" y="373"/>
                  </a:lnTo>
                  <a:lnTo>
                    <a:pt x="139" y="374"/>
                  </a:lnTo>
                  <a:lnTo>
                    <a:pt x="149" y="373"/>
                  </a:lnTo>
                  <a:lnTo>
                    <a:pt x="158" y="370"/>
                  </a:lnTo>
                  <a:lnTo>
                    <a:pt x="167" y="366"/>
                  </a:lnTo>
                  <a:lnTo>
                    <a:pt x="173" y="360"/>
                  </a:lnTo>
                  <a:lnTo>
                    <a:pt x="178" y="353"/>
                  </a:lnTo>
                  <a:lnTo>
                    <a:pt x="181" y="345"/>
                  </a:lnTo>
                  <a:lnTo>
                    <a:pt x="183" y="336"/>
                  </a:lnTo>
                  <a:lnTo>
                    <a:pt x="184" y="325"/>
                  </a:lnTo>
                  <a:lnTo>
                    <a:pt x="183" y="318"/>
                  </a:lnTo>
                  <a:lnTo>
                    <a:pt x="182" y="312"/>
                  </a:lnTo>
                  <a:lnTo>
                    <a:pt x="179" y="306"/>
                  </a:lnTo>
                  <a:lnTo>
                    <a:pt x="176" y="300"/>
                  </a:lnTo>
                  <a:lnTo>
                    <a:pt x="172" y="294"/>
                  </a:lnTo>
                  <a:lnTo>
                    <a:pt x="168" y="289"/>
                  </a:lnTo>
                  <a:lnTo>
                    <a:pt x="155" y="279"/>
                  </a:lnTo>
                  <a:lnTo>
                    <a:pt x="142" y="270"/>
                  </a:lnTo>
                  <a:lnTo>
                    <a:pt x="127" y="259"/>
                  </a:lnTo>
                  <a:lnTo>
                    <a:pt x="95" y="241"/>
                  </a:lnTo>
                  <a:lnTo>
                    <a:pt x="78" y="230"/>
                  </a:lnTo>
                  <a:lnTo>
                    <a:pt x="62" y="219"/>
                  </a:lnTo>
                  <a:lnTo>
                    <a:pt x="48" y="207"/>
                  </a:lnTo>
                  <a:lnTo>
                    <a:pt x="41" y="201"/>
                  </a:lnTo>
                  <a:lnTo>
                    <a:pt x="33" y="194"/>
                  </a:lnTo>
                  <a:lnTo>
                    <a:pt x="27" y="186"/>
                  </a:lnTo>
                  <a:lnTo>
                    <a:pt x="22" y="178"/>
                  </a:lnTo>
                  <a:lnTo>
                    <a:pt x="17" y="170"/>
                  </a:lnTo>
                  <a:lnTo>
                    <a:pt x="13" y="160"/>
                  </a:lnTo>
                  <a:lnTo>
                    <a:pt x="10" y="151"/>
                  </a:lnTo>
                  <a:lnTo>
                    <a:pt x="8" y="141"/>
                  </a:lnTo>
                  <a:lnTo>
                    <a:pt x="6" y="130"/>
                  </a:lnTo>
                  <a:lnTo>
                    <a:pt x="6" y="119"/>
                  </a:lnTo>
                  <a:lnTo>
                    <a:pt x="6" y="107"/>
                  </a:lnTo>
                  <a:lnTo>
                    <a:pt x="7" y="95"/>
                  </a:lnTo>
                  <a:lnTo>
                    <a:pt x="9" y="84"/>
                  </a:lnTo>
                  <a:lnTo>
                    <a:pt x="12" y="73"/>
                  </a:lnTo>
                  <a:lnTo>
                    <a:pt x="16" y="62"/>
                  </a:lnTo>
                  <a:lnTo>
                    <a:pt x="21" y="52"/>
                  </a:lnTo>
                  <a:lnTo>
                    <a:pt x="27" y="43"/>
                  </a:lnTo>
                  <a:lnTo>
                    <a:pt x="35" y="34"/>
                  </a:lnTo>
                  <a:lnTo>
                    <a:pt x="44" y="27"/>
                  </a:lnTo>
                  <a:lnTo>
                    <a:pt x="54" y="20"/>
                  </a:lnTo>
                  <a:lnTo>
                    <a:pt x="65" y="14"/>
                  </a:lnTo>
                  <a:lnTo>
                    <a:pt x="78" y="9"/>
                  </a:lnTo>
                  <a:lnTo>
                    <a:pt x="92" y="5"/>
                  </a:lnTo>
                  <a:lnTo>
                    <a:pt x="108" y="3"/>
                  </a:lnTo>
                  <a:lnTo>
                    <a:pt x="125" y="1"/>
                  </a:lnTo>
                  <a:lnTo>
                    <a:pt x="145" y="0"/>
                  </a:lnTo>
                  <a:lnTo>
                    <a:pt x="160" y="1"/>
                  </a:lnTo>
                  <a:lnTo>
                    <a:pt x="176" y="2"/>
                  </a:lnTo>
                  <a:lnTo>
                    <a:pt x="189" y="4"/>
                  </a:lnTo>
                  <a:lnTo>
                    <a:pt x="201" y="8"/>
                  </a:lnTo>
                  <a:lnTo>
                    <a:pt x="213" y="12"/>
                  </a:lnTo>
                  <a:lnTo>
                    <a:pt x="223" y="17"/>
                  </a:lnTo>
                  <a:lnTo>
                    <a:pt x="232" y="23"/>
                  </a:lnTo>
                  <a:lnTo>
                    <a:pt x="241" y="30"/>
                  </a:lnTo>
                  <a:lnTo>
                    <a:pt x="248" y="38"/>
                  </a:lnTo>
                  <a:lnTo>
                    <a:pt x="254" y="48"/>
                  </a:lnTo>
                  <a:lnTo>
                    <a:pt x="259" y="58"/>
                  </a:lnTo>
                  <a:lnTo>
                    <a:pt x="263" y="69"/>
                  </a:lnTo>
                  <a:lnTo>
                    <a:pt x="265" y="83"/>
                  </a:lnTo>
                  <a:lnTo>
                    <a:pt x="267" y="96"/>
                  </a:lnTo>
                  <a:lnTo>
                    <a:pt x="268" y="111"/>
                  </a:lnTo>
                  <a:lnTo>
                    <a:pt x="267" y="127"/>
                  </a:lnTo>
                  <a:lnTo>
                    <a:pt x="182" y="127"/>
                  </a:lnTo>
                  <a:lnTo>
                    <a:pt x="182" y="115"/>
                  </a:lnTo>
                  <a:lnTo>
                    <a:pt x="181" y="104"/>
                  </a:lnTo>
                  <a:lnTo>
                    <a:pt x="179" y="93"/>
                  </a:lnTo>
                  <a:lnTo>
                    <a:pt x="175" y="84"/>
                  </a:lnTo>
                  <a:lnTo>
                    <a:pt x="173" y="79"/>
                  </a:lnTo>
                  <a:lnTo>
                    <a:pt x="170" y="76"/>
                  </a:lnTo>
                  <a:lnTo>
                    <a:pt x="167" y="72"/>
                  </a:lnTo>
                  <a:lnTo>
                    <a:pt x="162" y="68"/>
                  </a:lnTo>
                  <a:lnTo>
                    <a:pt x="157" y="66"/>
                  </a:lnTo>
                  <a:lnTo>
                    <a:pt x="152" y="64"/>
                  </a:lnTo>
                  <a:lnTo>
                    <a:pt x="147" y="63"/>
                  </a:lnTo>
                  <a:lnTo>
                    <a:pt x="141" y="63"/>
                  </a:lnTo>
                  <a:lnTo>
                    <a:pt x="130" y="64"/>
                  </a:lnTo>
                  <a:lnTo>
                    <a:pt x="122" y="66"/>
                  </a:lnTo>
                  <a:lnTo>
                    <a:pt x="114" y="69"/>
                  </a:lnTo>
                  <a:lnTo>
                    <a:pt x="107" y="75"/>
                  </a:lnTo>
                  <a:lnTo>
                    <a:pt x="102" y="82"/>
                  </a:lnTo>
                  <a:lnTo>
                    <a:pt x="98" y="89"/>
                  </a:lnTo>
                  <a:lnTo>
                    <a:pt x="96" y="98"/>
                  </a:lnTo>
                  <a:lnTo>
                    <a:pt x="95" y="108"/>
                  </a:lnTo>
                  <a:lnTo>
                    <a:pt x="96" y="116"/>
                  </a:lnTo>
                  <a:lnTo>
                    <a:pt x="97" y="122"/>
                  </a:lnTo>
                  <a:lnTo>
                    <a:pt x="100" y="129"/>
                  </a:lnTo>
                  <a:lnTo>
                    <a:pt x="103" y="135"/>
                  </a:lnTo>
                  <a:lnTo>
                    <a:pt x="107" y="140"/>
                  </a:lnTo>
                  <a:lnTo>
                    <a:pt x="112" y="145"/>
                  </a:lnTo>
                  <a:lnTo>
                    <a:pt x="123" y="155"/>
                  </a:lnTo>
                  <a:lnTo>
                    <a:pt x="136" y="164"/>
                  </a:lnTo>
                  <a:lnTo>
                    <a:pt x="151" y="174"/>
                  </a:lnTo>
                  <a:lnTo>
                    <a:pt x="184" y="192"/>
                  </a:lnTo>
                  <a:lnTo>
                    <a:pt x="201" y="201"/>
                  </a:lnTo>
                  <a:lnTo>
                    <a:pt x="217" y="212"/>
                  </a:lnTo>
                  <a:lnTo>
                    <a:pt x="232" y="224"/>
                  </a:lnTo>
                  <a:lnTo>
                    <a:pt x="239" y="230"/>
                  </a:lnTo>
                  <a:lnTo>
                    <a:pt x="245" y="237"/>
                  </a:lnTo>
                  <a:lnTo>
                    <a:pt x="251" y="245"/>
                  </a:lnTo>
                  <a:lnTo>
                    <a:pt x="256" y="252"/>
                  </a:lnTo>
                  <a:lnTo>
                    <a:pt x="261" y="261"/>
                  </a:lnTo>
                  <a:lnTo>
                    <a:pt x="265" y="271"/>
                  </a:lnTo>
                  <a:lnTo>
                    <a:pt x="268" y="281"/>
                  </a:lnTo>
                  <a:lnTo>
                    <a:pt x="270" y="291"/>
                  </a:lnTo>
                  <a:lnTo>
                    <a:pt x="272" y="302"/>
                  </a:lnTo>
                  <a:lnTo>
                    <a:pt x="272" y="314"/>
                  </a:lnTo>
                  <a:lnTo>
                    <a:pt x="272" y="334"/>
                  </a:lnTo>
                  <a:lnTo>
                    <a:pt x="269" y="351"/>
                  </a:lnTo>
                  <a:lnTo>
                    <a:pt x="265" y="367"/>
                  </a:lnTo>
                  <a:lnTo>
                    <a:pt x="259" y="380"/>
                  </a:lnTo>
                  <a:lnTo>
                    <a:pt x="252" y="391"/>
                  </a:lnTo>
                  <a:lnTo>
                    <a:pt x="244" y="401"/>
                  </a:lnTo>
                  <a:lnTo>
                    <a:pt x="235" y="410"/>
                  </a:lnTo>
                  <a:lnTo>
                    <a:pt x="224" y="416"/>
                  </a:lnTo>
                  <a:lnTo>
                    <a:pt x="214" y="422"/>
                  </a:lnTo>
                  <a:lnTo>
                    <a:pt x="202" y="427"/>
                  </a:lnTo>
                  <a:lnTo>
                    <a:pt x="190" y="430"/>
                  </a:lnTo>
                  <a:lnTo>
                    <a:pt x="177" y="433"/>
                  </a:lnTo>
                  <a:lnTo>
                    <a:pt x="165" y="435"/>
                  </a:lnTo>
                  <a:lnTo>
                    <a:pt x="151" y="436"/>
                  </a:lnTo>
                  <a:lnTo>
                    <a:pt x="125" y="436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8" name="Freeform 18"/>
            <p:cNvSpPr>
              <a:spLocks/>
            </p:cNvSpPr>
            <p:nvPr/>
          </p:nvSpPr>
          <p:spPr bwMode="auto">
            <a:xfrm>
              <a:off x="3114" y="3704"/>
              <a:ext cx="273" cy="436"/>
            </a:xfrm>
            <a:custGeom>
              <a:avLst/>
              <a:gdLst>
                <a:gd name="T0" fmla="*/ 89 w 273"/>
                <a:gd name="T1" fmla="*/ 434 h 436"/>
                <a:gd name="T2" fmla="*/ 47 w 273"/>
                <a:gd name="T3" fmla="*/ 419 h 436"/>
                <a:gd name="T4" fmla="*/ 20 w 273"/>
                <a:gd name="T5" fmla="*/ 395 h 436"/>
                <a:gd name="T6" fmla="*/ 5 w 273"/>
                <a:gd name="T7" fmla="*/ 364 h 436"/>
                <a:gd name="T8" fmla="*/ 0 w 273"/>
                <a:gd name="T9" fmla="*/ 326 h 436"/>
                <a:gd name="T10" fmla="*/ 89 w 273"/>
                <a:gd name="T11" fmla="*/ 299 h 436"/>
                <a:gd name="T12" fmla="*/ 92 w 273"/>
                <a:gd name="T13" fmla="*/ 340 h 436"/>
                <a:gd name="T14" fmla="*/ 99 w 273"/>
                <a:gd name="T15" fmla="*/ 356 h 436"/>
                <a:gd name="T16" fmla="*/ 111 w 273"/>
                <a:gd name="T17" fmla="*/ 368 h 436"/>
                <a:gd name="T18" fmla="*/ 130 w 273"/>
                <a:gd name="T19" fmla="*/ 373 h 436"/>
                <a:gd name="T20" fmla="*/ 158 w 273"/>
                <a:gd name="T21" fmla="*/ 370 h 436"/>
                <a:gd name="T22" fmla="*/ 177 w 273"/>
                <a:gd name="T23" fmla="*/ 353 h 436"/>
                <a:gd name="T24" fmla="*/ 183 w 273"/>
                <a:gd name="T25" fmla="*/ 325 h 436"/>
                <a:gd name="T26" fmla="*/ 179 w 273"/>
                <a:gd name="T27" fmla="*/ 306 h 436"/>
                <a:gd name="T28" fmla="*/ 167 w 273"/>
                <a:gd name="T29" fmla="*/ 289 h 436"/>
                <a:gd name="T30" fmla="*/ 127 w 273"/>
                <a:gd name="T31" fmla="*/ 259 h 436"/>
                <a:gd name="T32" fmla="*/ 62 w 273"/>
                <a:gd name="T33" fmla="*/ 219 h 436"/>
                <a:gd name="T34" fmla="*/ 33 w 273"/>
                <a:gd name="T35" fmla="*/ 194 h 436"/>
                <a:gd name="T36" fmla="*/ 17 w 273"/>
                <a:gd name="T37" fmla="*/ 170 h 436"/>
                <a:gd name="T38" fmla="*/ 8 w 273"/>
                <a:gd name="T39" fmla="*/ 141 h 436"/>
                <a:gd name="T40" fmla="*/ 6 w 273"/>
                <a:gd name="T41" fmla="*/ 107 h 436"/>
                <a:gd name="T42" fmla="*/ 12 w 273"/>
                <a:gd name="T43" fmla="*/ 73 h 436"/>
                <a:gd name="T44" fmla="*/ 27 w 273"/>
                <a:gd name="T45" fmla="*/ 43 h 436"/>
                <a:gd name="T46" fmla="*/ 53 w 273"/>
                <a:gd name="T47" fmla="*/ 20 h 436"/>
                <a:gd name="T48" fmla="*/ 92 w 273"/>
                <a:gd name="T49" fmla="*/ 5 h 436"/>
                <a:gd name="T50" fmla="*/ 145 w 273"/>
                <a:gd name="T51" fmla="*/ 0 h 436"/>
                <a:gd name="T52" fmla="*/ 188 w 273"/>
                <a:gd name="T53" fmla="*/ 4 h 436"/>
                <a:gd name="T54" fmla="*/ 223 w 273"/>
                <a:gd name="T55" fmla="*/ 17 h 436"/>
                <a:gd name="T56" fmla="*/ 248 w 273"/>
                <a:gd name="T57" fmla="*/ 38 h 436"/>
                <a:gd name="T58" fmla="*/ 263 w 273"/>
                <a:gd name="T59" fmla="*/ 69 h 436"/>
                <a:gd name="T60" fmla="*/ 268 w 273"/>
                <a:gd name="T61" fmla="*/ 111 h 436"/>
                <a:gd name="T62" fmla="*/ 181 w 273"/>
                <a:gd name="T63" fmla="*/ 115 h 436"/>
                <a:gd name="T64" fmla="*/ 174 w 273"/>
                <a:gd name="T65" fmla="*/ 84 h 436"/>
                <a:gd name="T66" fmla="*/ 166 w 273"/>
                <a:gd name="T67" fmla="*/ 72 h 436"/>
                <a:gd name="T68" fmla="*/ 153 w 273"/>
                <a:gd name="T69" fmla="*/ 64 h 436"/>
                <a:gd name="T70" fmla="*/ 131 w 273"/>
                <a:gd name="T71" fmla="*/ 64 h 436"/>
                <a:gd name="T72" fmla="*/ 107 w 273"/>
                <a:gd name="T73" fmla="*/ 75 h 436"/>
                <a:gd name="T74" fmla="*/ 96 w 273"/>
                <a:gd name="T75" fmla="*/ 98 h 436"/>
                <a:gd name="T76" fmla="*/ 97 w 273"/>
                <a:gd name="T77" fmla="*/ 122 h 436"/>
                <a:gd name="T78" fmla="*/ 107 w 273"/>
                <a:gd name="T79" fmla="*/ 140 h 436"/>
                <a:gd name="T80" fmla="*/ 136 w 273"/>
                <a:gd name="T81" fmla="*/ 164 h 436"/>
                <a:gd name="T82" fmla="*/ 201 w 273"/>
                <a:gd name="T83" fmla="*/ 201 h 436"/>
                <a:gd name="T84" fmla="*/ 239 w 273"/>
                <a:gd name="T85" fmla="*/ 230 h 436"/>
                <a:gd name="T86" fmla="*/ 256 w 273"/>
                <a:gd name="T87" fmla="*/ 252 h 436"/>
                <a:gd name="T88" fmla="*/ 268 w 273"/>
                <a:gd name="T89" fmla="*/ 281 h 436"/>
                <a:gd name="T90" fmla="*/ 273 w 273"/>
                <a:gd name="T91" fmla="*/ 314 h 436"/>
                <a:gd name="T92" fmla="*/ 265 w 273"/>
                <a:gd name="T93" fmla="*/ 367 h 436"/>
                <a:gd name="T94" fmla="*/ 244 w 273"/>
                <a:gd name="T95" fmla="*/ 401 h 436"/>
                <a:gd name="T96" fmla="*/ 214 w 273"/>
                <a:gd name="T97" fmla="*/ 422 h 436"/>
                <a:gd name="T98" fmla="*/ 176 w 273"/>
                <a:gd name="T99" fmla="*/ 433 h 436"/>
                <a:gd name="T100" fmla="*/ 126 w 273"/>
                <a:gd name="T101" fmla="*/ 436 h 4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3"/>
                <a:gd name="T154" fmla="*/ 0 h 436"/>
                <a:gd name="T155" fmla="*/ 273 w 273"/>
                <a:gd name="T156" fmla="*/ 436 h 4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3" h="436">
                  <a:moveTo>
                    <a:pt x="126" y="436"/>
                  </a:moveTo>
                  <a:lnTo>
                    <a:pt x="106" y="436"/>
                  </a:lnTo>
                  <a:lnTo>
                    <a:pt x="89" y="434"/>
                  </a:lnTo>
                  <a:lnTo>
                    <a:pt x="73" y="430"/>
                  </a:lnTo>
                  <a:lnTo>
                    <a:pt x="59" y="425"/>
                  </a:lnTo>
                  <a:lnTo>
                    <a:pt x="47" y="419"/>
                  </a:lnTo>
                  <a:lnTo>
                    <a:pt x="37" y="412"/>
                  </a:lnTo>
                  <a:lnTo>
                    <a:pt x="28" y="404"/>
                  </a:lnTo>
                  <a:lnTo>
                    <a:pt x="20" y="395"/>
                  </a:lnTo>
                  <a:lnTo>
                    <a:pt x="14" y="386"/>
                  </a:lnTo>
                  <a:lnTo>
                    <a:pt x="9" y="375"/>
                  </a:lnTo>
                  <a:lnTo>
                    <a:pt x="5" y="364"/>
                  </a:lnTo>
                  <a:lnTo>
                    <a:pt x="3" y="351"/>
                  </a:lnTo>
                  <a:lnTo>
                    <a:pt x="1" y="339"/>
                  </a:lnTo>
                  <a:lnTo>
                    <a:pt x="0" y="326"/>
                  </a:lnTo>
                  <a:lnTo>
                    <a:pt x="0" y="313"/>
                  </a:lnTo>
                  <a:lnTo>
                    <a:pt x="1" y="299"/>
                  </a:lnTo>
                  <a:lnTo>
                    <a:pt x="89" y="299"/>
                  </a:lnTo>
                  <a:lnTo>
                    <a:pt x="89" y="314"/>
                  </a:lnTo>
                  <a:lnTo>
                    <a:pt x="90" y="328"/>
                  </a:lnTo>
                  <a:lnTo>
                    <a:pt x="92" y="340"/>
                  </a:lnTo>
                  <a:lnTo>
                    <a:pt x="94" y="346"/>
                  </a:lnTo>
                  <a:lnTo>
                    <a:pt x="96" y="351"/>
                  </a:lnTo>
                  <a:lnTo>
                    <a:pt x="99" y="356"/>
                  </a:lnTo>
                  <a:lnTo>
                    <a:pt x="102" y="360"/>
                  </a:lnTo>
                  <a:lnTo>
                    <a:pt x="106" y="365"/>
                  </a:lnTo>
                  <a:lnTo>
                    <a:pt x="111" y="368"/>
                  </a:lnTo>
                  <a:lnTo>
                    <a:pt x="116" y="370"/>
                  </a:lnTo>
                  <a:lnTo>
                    <a:pt x="123" y="372"/>
                  </a:lnTo>
                  <a:lnTo>
                    <a:pt x="130" y="373"/>
                  </a:lnTo>
                  <a:lnTo>
                    <a:pt x="139" y="374"/>
                  </a:lnTo>
                  <a:lnTo>
                    <a:pt x="149" y="373"/>
                  </a:lnTo>
                  <a:lnTo>
                    <a:pt x="158" y="370"/>
                  </a:lnTo>
                  <a:lnTo>
                    <a:pt x="166" y="366"/>
                  </a:lnTo>
                  <a:lnTo>
                    <a:pt x="172" y="360"/>
                  </a:lnTo>
                  <a:lnTo>
                    <a:pt x="177" y="353"/>
                  </a:lnTo>
                  <a:lnTo>
                    <a:pt x="180" y="345"/>
                  </a:lnTo>
                  <a:lnTo>
                    <a:pt x="182" y="336"/>
                  </a:lnTo>
                  <a:lnTo>
                    <a:pt x="183" y="325"/>
                  </a:lnTo>
                  <a:lnTo>
                    <a:pt x="182" y="318"/>
                  </a:lnTo>
                  <a:lnTo>
                    <a:pt x="181" y="312"/>
                  </a:lnTo>
                  <a:lnTo>
                    <a:pt x="179" y="306"/>
                  </a:lnTo>
                  <a:lnTo>
                    <a:pt x="175" y="300"/>
                  </a:lnTo>
                  <a:lnTo>
                    <a:pt x="171" y="294"/>
                  </a:lnTo>
                  <a:lnTo>
                    <a:pt x="167" y="289"/>
                  </a:lnTo>
                  <a:lnTo>
                    <a:pt x="155" y="279"/>
                  </a:lnTo>
                  <a:lnTo>
                    <a:pt x="142" y="270"/>
                  </a:lnTo>
                  <a:lnTo>
                    <a:pt x="127" y="259"/>
                  </a:lnTo>
                  <a:lnTo>
                    <a:pt x="95" y="241"/>
                  </a:lnTo>
                  <a:lnTo>
                    <a:pt x="78" y="230"/>
                  </a:lnTo>
                  <a:lnTo>
                    <a:pt x="62" y="219"/>
                  </a:lnTo>
                  <a:lnTo>
                    <a:pt x="47" y="207"/>
                  </a:lnTo>
                  <a:lnTo>
                    <a:pt x="40" y="201"/>
                  </a:lnTo>
                  <a:lnTo>
                    <a:pt x="33" y="194"/>
                  </a:lnTo>
                  <a:lnTo>
                    <a:pt x="27" y="186"/>
                  </a:lnTo>
                  <a:lnTo>
                    <a:pt x="22" y="178"/>
                  </a:lnTo>
                  <a:lnTo>
                    <a:pt x="17" y="170"/>
                  </a:lnTo>
                  <a:lnTo>
                    <a:pt x="13" y="160"/>
                  </a:lnTo>
                  <a:lnTo>
                    <a:pt x="10" y="151"/>
                  </a:lnTo>
                  <a:lnTo>
                    <a:pt x="8" y="141"/>
                  </a:lnTo>
                  <a:lnTo>
                    <a:pt x="6" y="130"/>
                  </a:lnTo>
                  <a:lnTo>
                    <a:pt x="6" y="119"/>
                  </a:lnTo>
                  <a:lnTo>
                    <a:pt x="6" y="107"/>
                  </a:lnTo>
                  <a:lnTo>
                    <a:pt x="7" y="95"/>
                  </a:lnTo>
                  <a:lnTo>
                    <a:pt x="9" y="84"/>
                  </a:lnTo>
                  <a:lnTo>
                    <a:pt x="12" y="73"/>
                  </a:lnTo>
                  <a:lnTo>
                    <a:pt x="16" y="62"/>
                  </a:lnTo>
                  <a:lnTo>
                    <a:pt x="21" y="52"/>
                  </a:lnTo>
                  <a:lnTo>
                    <a:pt x="27" y="43"/>
                  </a:lnTo>
                  <a:lnTo>
                    <a:pt x="35" y="34"/>
                  </a:lnTo>
                  <a:lnTo>
                    <a:pt x="43" y="27"/>
                  </a:lnTo>
                  <a:lnTo>
                    <a:pt x="53" y="20"/>
                  </a:lnTo>
                  <a:lnTo>
                    <a:pt x="64" y="14"/>
                  </a:lnTo>
                  <a:lnTo>
                    <a:pt x="78" y="9"/>
                  </a:lnTo>
                  <a:lnTo>
                    <a:pt x="92" y="5"/>
                  </a:lnTo>
                  <a:lnTo>
                    <a:pt x="108" y="3"/>
                  </a:lnTo>
                  <a:lnTo>
                    <a:pt x="126" y="1"/>
                  </a:lnTo>
                  <a:lnTo>
                    <a:pt x="145" y="0"/>
                  </a:lnTo>
                  <a:lnTo>
                    <a:pt x="160" y="1"/>
                  </a:lnTo>
                  <a:lnTo>
                    <a:pt x="175" y="2"/>
                  </a:lnTo>
                  <a:lnTo>
                    <a:pt x="188" y="4"/>
                  </a:lnTo>
                  <a:lnTo>
                    <a:pt x="201" y="8"/>
                  </a:lnTo>
                  <a:lnTo>
                    <a:pt x="213" y="12"/>
                  </a:lnTo>
                  <a:lnTo>
                    <a:pt x="223" y="17"/>
                  </a:lnTo>
                  <a:lnTo>
                    <a:pt x="232" y="23"/>
                  </a:lnTo>
                  <a:lnTo>
                    <a:pt x="241" y="30"/>
                  </a:lnTo>
                  <a:lnTo>
                    <a:pt x="248" y="38"/>
                  </a:lnTo>
                  <a:lnTo>
                    <a:pt x="254" y="48"/>
                  </a:lnTo>
                  <a:lnTo>
                    <a:pt x="259" y="58"/>
                  </a:lnTo>
                  <a:lnTo>
                    <a:pt x="263" y="69"/>
                  </a:lnTo>
                  <a:lnTo>
                    <a:pt x="266" y="83"/>
                  </a:lnTo>
                  <a:lnTo>
                    <a:pt x="267" y="96"/>
                  </a:lnTo>
                  <a:lnTo>
                    <a:pt x="268" y="111"/>
                  </a:lnTo>
                  <a:lnTo>
                    <a:pt x="267" y="127"/>
                  </a:lnTo>
                  <a:lnTo>
                    <a:pt x="181" y="127"/>
                  </a:lnTo>
                  <a:lnTo>
                    <a:pt x="181" y="115"/>
                  </a:lnTo>
                  <a:lnTo>
                    <a:pt x="180" y="104"/>
                  </a:lnTo>
                  <a:lnTo>
                    <a:pt x="178" y="93"/>
                  </a:lnTo>
                  <a:lnTo>
                    <a:pt x="174" y="84"/>
                  </a:lnTo>
                  <a:lnTo>
                    <a:pt x="172" y="79"/>
                  </a:lnTo>
                  <a:lnTo>
                    <a:pt x="169" y="76"/>
                  </a:lnTo>
                  <a:lnTo>
                    <a:pt x="166" y="72"/>
                  </a:lnTo>
                  <a:lnTo>
                    <a:pt x="162" y="68"/>
                  </a:lnTo>
                  <a:lnTo>
                    <a:pt x="157" y="66"/>
                  </a:lnTo>
                  <a:lnTo>
                    <a:pt x="153" y="64"/>
                  </a:lnTo>
                  <a:lnTo>
                    <a:pt x="147" y="63"/>
                  </a:lnTo>
                  <a:lnTo>
                    <a:pt x="141" y="63"/>
                  </a:lnTo>
                  <a:lnTo>
                    <a:pt x="131" y="64"/>
                  </a:lnTo>
                  <a:lnTo>
                    <a:pt x="122" y="66"/>
                  </a:lnTo>
                  <a:lnTo>
                    <a:pt x="114" y="69"/>
                  </a:lnTo>
                  <a:lnTo>
                    <a:pt x="107" y="75"/>
                  </a:lnTo>
                  <a:lnTo>
                    <a:pt x="102" y="82"/>
                  </a:lnTo>
                  <a:lnTo>
                    <a:pt x="99" y="89"/>
                  </a:lnTo>
                  <a:lnTo>
                    <a:pt x="96" y="98"/>
                  </a:lnTo>
                  <a:lnTo>
                    <a:pt x="95" y="108"/>
                  </a:lnTo>
                  <a:lnTo>
                    <a:pt x="96" y="116"/>
                  </a:lnTo>
                  <a:lnTo>
                    <a:pt x="97" y="122"/>
                  </a:lnTo>
                  <a:lnTo>
                    <a:pt x="100" y="129"/>
                  </a:lnTo>
                  <a:lnTo>
                    <a:pt x="103" y="135"/>
                  </a:lnTo>
                  <a:lnTo>
                    <a:pt x="107" y="140"/>
                  </a:lnTo>
                  <a:lnTo>
                    <a:pt x="112" y="145"/>
                  </a:lnTo>
                  <a:lnTo>
                    <a:pt x="123" y="155"/>
                  </a:lnTo>
                  <a:lnTo>
                    <a:pt x="136" y="164"/>
                  </a:lnTo>
                  <a:lnTo>
                    <a:pt x="151" y="174"/>
                  </a:lnTo>
                  <a:lnTo>
                    <a:pt x="183" y="192"/>
                  </a:lnTo>
                  <a:lnTo>
                    <a:pt x="201" y="201"/>
                  </a:lnTo>
                  <a:lnTo>
                    <a:pt x="217" y="212"/>
                  </a:lnTo>
                  <a:lnTo>
                    <a:pt x="232" y="224"/>
                  </a:lnTo>
                  <a:lnTo>
                    <a:pt x="239" y="230"/>
                  </a:lnTo>
                  <a:lnTo>
                    <a:pt x="245" y="237"/>
                  </a:lnTo>
                  <a:lnTo>
                    <a:pt x="251" y="245"/>
                  </a:lnTo>
                  <a:lnTo>
                    <a:pt x="256" y="252"/>
                  </a:lnTo>
                  <a:lnTo>
                    <a:pt x="261" y="261"/>
                  </a:lnTo>
                  <a:lnTo>
                    <a:pt x="265" y="271"/>
                  </a:lnTo>
                  <a:lnTo>
                    <a:pt x="268" y="281"/>
                  </a:lnTo>
                  <a:lnTo>
                    <a:pt x="271" y="291"/>
                  </a:lnTo>
                  <a:lnTo>
                    <a:pt x="272" y="302"/>
                  </a:lnTo>
                  <a:lnTo>
                    <a:pt x="273" y="314"/>
                  </a:lnTo>
                  <a:lnTo>
                    <a:pt x="272" y="334"/>
                  </a:lnTo>
                  <a:lnTo>
                    <a:pt x="269" y="351"/>
                  </a:lnTo>
                  <a:lnTo>
                    <a:pt x="265" y="367"/>
                  </a:lnTo>
                  <a:lnTo>
                    <a:pt x="259" y="380"/>
                  </a:lnTo>
                  <a:lnTo>
                    <a:pt x="252" y="391"/>
                  </a:lnTo>
                  <a:lnTo>
                    <a:pt x="244" y="401"/>
                  </a:lnTo>
                  <a:lnTo>
                    <a:pt x="235" y="410"/>
                  </a:lnTo>
                  <a:lnTo>
                    <a:pt x="225" y="416"/>
                  </a:lnTo>
                  <a:lnTo>
                    <a:pt x="214" y="422"/>
                  </a:lnTo>
                  <a:lnTo>
                    <a:pt x="202" y="427"/>
                  </a:lnTo>
                  <a:lnTo>
                    <a:pt x="189" y="430"/>
                  </a:lnTo>
                  <a:lnTo>
                    <a:pt x="176" y="433"/>
                  </a:lnTo>
                  <a:lnTo>
                    <a:pt x="164" y="435"/>
                  </a:lnTo>
                  <a:lnTo>
                    <a:pt x="151" y="436"/>
                  </a:lnTo>
                  <a:lnTo>
                    <a:pt x="126" y="436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09" name="Freeform 19"/>
            <p:cNvSpPr>
              <a:spLocks/>
            </p:cNvSpPr>
            <p:nvPr/>
          </p:nvSpPr>
          <p:spPr bwMode="auto">
            <a:xfrm>
              <a:off x="2810" y="3704"/>
              <a:ext cx="285" cy="437"/>
            </a:xfrm>
            <a:custGeom>
              <a:avLst/>
              <a:gdLst>
                <a:gd name="T0" fmla="*/ 200 w 285"/>
                <a:gd name="T1" fmla="*/ 273 h 437"/>
                <a:gd name="T2" fmla="*/ 196 w 285"/>
                <a:gd name="T3" fmla="*/ 367 h 437"/>
                <a:gd name="T4" fmla="*/ 175 w 285"/>
                <a:gd name="T5" fmla="*/ 373 h 437"/>
                <a:gd name="T6" fmla="*/ 153 w 285"/>
                <a:gd name="T7" fmla="*/ 376 h 437"/>
                <a:gd name="T8" fmla="*/ 136 w 285"/>
                <a:gd name="T9" fmla="*/ 374 h 437"/>
                <a:gd name="T10" fmla="*/ 121 w 285"/>
                <a:gd name="T11" fmla="*/ 370 h 437"/>
                <a:gd name="T12" fmla="*/ 110 w 285"/>
                <a:gd name="T13" fmla="*/ 360 h 437"/>
                <a:gd name="T14" fmla="*/ 102 w 285"/>
                <a:gd name="T15" fmla="*/ 347 h 437"/>
                <a:gd name="T16" fmla="*/ 96 w 285"/>
                <a:gd name="T17" fmla="*/ 327 h 437"/>
                <a:gd name="T18" fmla="*/ 92 w 285"/>
                <a:gd name="T19" fmla="*/ 300 h 437"/>
                <a:gd name="T20" fmla="*/ 89 w 285"/>
                <a:gd name="T21" fmla="*/ 219 h 437"/>
                <a:gd name="T22" fmla="*/ 90 w 285"/>
                <a:gd name="T23" fmla="*/ 160 h 437"/>
                <a:gd name="T24" fmla="*/ 94 w 285"/>
                <a:gd name="T25" fmla="*/ 122 h 437"/>
                <a:gd name="T26" fmla="*/ 99 w 285"/>
                <a:gd name="T27" fmla="*/ 101 h 437"/>
                <a:gd name="T28" fmla="*/ 107 w 285"/>
                <a:gd name="T29" fmla="*/ 83 h 437"/>
                <a:gd name="T30" fmla="*/ 118 w 285"/>
                <a:gd name="T31" fmla="*/ 71 h 437"/>
                <a:gd name="T32" fmla="*/ 135 w 285"/>
                <a:gd name="T33" fmla="*/ 64 h 437"/>
                <a:gd name="T34" fmla="*/ 152 w 285"/>
                <a:gd name="T35" fmla="*/ 63 h 437"/>
                <a:gd name="T36" fmla="*/ 165 w 285"/>
                <a:gd name="T37" fmla="*/ 66 h 437"/>
                <a:gd name="T38" fmla="*/ 175 w 285"/>
                <a:gd name="T39" fmla="*/ 71 h 437"/>
                <a:gd name="T40" fmla="*/ 183 w 285"/>
                <a:gd name="T41" fmla="*/ 78 h 437"/>
                <a:gd name="T42" fmla="*/ 191 w 285"/>
                <a:gd name="T43" fmla="*/ 92 h 437"/>
                <a:gd name="T44" fmla="*/ 196 w 285"/>
                <a:gd name="T45" fmla="*/ 114 h 437"/>
                <a:gd name="T46" fmla="*/ 285 w 285"/>
                <a:gd name="T47" fmla="*/ 127 h 437"/>
                <a:gd name="T48" fmla="*/ 283 w 285"/>
                <a:gd name="T49" fmla="*/ 98 h 437"/>
                <a:gd name="T50" fmla="*/ 276 w 285"/>
                <a:gd name="T51" fmla="*/ 73 h 437"/>
                <a:gd name="T52" fmla="*/ 264 w 285"/>
                <a:gd name="T53" fmla="*/ 50 h 437"/>
                <a:gd name="T54" fmla="*/ 249 w 285"/>
                <a:gd name="T55" fmla="*/ 33 h 437"/>
                <a:gd name="T56" fmla="*/ 229 w 285"/>
                <a:gd name="T57" fmla="*/ 19 h 437"/>
                <a:gd name="T58" fmla="*/ 206 w 285"/>
                <a:gd name="T59" fmla="*/ 8 h 437"/>
                <a:gd name="T60" fmla="*/ 179 w 285"/>
                <a:gd name="T61" fmla="*/ 2 h 437"/>
                <a:gd name="T62" fmla="*/ 150 w 285"/>
                <a:gd name="T63" fmla="*/ 0 h 437"/>
                <a:gd name="T64" fmla="*/ 125 w 285"/>
                <a:gd name="T65" fmla="*/ 1 h 437"/>
                <a:gd name="T66" fmla="*/ 101 w 285"/>
                <a:gd name="T67" fmla="*/ 5 h 437"/>
                <a:gd name="T68" fmla="*/ 82 w 285"/>
                <a:gd name="T69" fmla="*/ 11 h 437"/>
                <a:gd name="T70" fmla="*/ 65 w 285"/>
                <a:gd name="T71" fmla="*/ 19 h 437"/>
                <a:gd name="T72" fmla="*/ 51 w 285"/>
                <a:gd name="T73" fmla="*/ 28 h 437"/>
                <a:gd name="T74" fmla="*/ 39 w 285"/>
                <a:gd name="T75" fmla="*/ 40 h 437"/>
                <a:gd name="T76" fmla="*/ 29 w 285"/>
                <a:gd name="T77" fmla="*/ 53 h 437"/>
                <a:gd name="T78" fmla="*/ 15 w 285"/>
                <a:gd name="T79" fmla="*/ 84 h 437"/>
                <a:gd name="T80" fmla="*/ 6 w 285"/>
                <a:gd name="T81" fmla="*/ 118 h 437"/>
                <a:gd name="T82" fmla="*/ 2 w 285"/>
                <a:gd name="T83" fmla="*/ 155 h 437"/>
                <a:gd name="T84" fmla="*/ 0 w 285"/>
                <a:gd name="T85" fmla="*/ 215 h 437"/>
                <a:gd name="T86" fmla="*/ 1 w 285"/>
                <a:gd name="T87" fmla="*/ 271 h 437"/>
                <a:gd name="T88" fmla="*/ 5 w 285"/>
                <a:gd name="T89" fmla="*/ 317 h 437"/>
                <a:gd name="T90" fmla="*/ 14 w 285"/>
                <a:gd name="T91" fmla="*/ 355 h 437"/>
                <a:gd name="T92" fmla="*/ 27 w 285"/>
                <a:gd name="T93" fmla="*/ 387 h 437"/>
                <a:gd name="T94" fmla="*/ 37 w 285"/>
                <a:gd name="T95" fmla="*/ 399 h 437"/>
                <a:gd name="T96" fmla="*/ 48 w 285"/>
                <a:gd name="T97" fmla="*/ 409 h 437"/>
                <a:gd name="T98" fmla="*/ 61 w 285"/>
                <a:gd name="T99" fmla="*/ 418 h 437"/>
                <a:gd name="T100" fmla="*/ 77 w 285"/>
                <a:gd name="T101" fmla="*/ 425 h 437"/>
                <a:gd name="T102" fmla="*/ 116 w 285"/>
                <a:gd name="T103" fmla="*/ 434 h 437"/>
                <a:gd name="T104" fmla="*/ 166 w 285"/>
                <a:gd name="T105" fmla="*/ 437 h 437"/>
                <a:gd name="T106" fmla="*/ 226 w 285"/>
                <a:gd name="T107" fmla="*/ 432 h 437"/>
                <a:gd name="T108" fmla="*/ 280 w 285"/>
                <a:gd name="T109" fmla="*/ 423 h 437"/>
                <a:gd name="T110" fmla="*/ 284 w 285"/>
                <a:gd name="T111" fmla="*/ 420 h 437"/>
                <a:gd name="T112" fmla="*/ 285 w 285"/>
                <a:gd name="T113" fmla="*/ 208 h 437"/>
                <a:gd name="T114" fmla="*/ 149 w 285"/>
                <a:gd name="T115" fmla="*/ 273 h 4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85"/>
                <a:gd name="T175" fmla="*/ 0 h 437"/>
                <a:gd name="T176" fmla="*/ 285 w 285"/>
                <a:gd name="T177" fmla="*/ 437 h 43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85" h="437">
                  <a:moveTo>
                    <a:pt x="149" y="273"/>
                  </a:moveTo>
                  <a:lnTo>
                    <a:pt x="200" y="273"/>
                  </a:lnTo>
                  <a:lnTo>
                    <a:pt x="200" y="366"/>
                  </a:lnTo>
                  <a:lnTo>
                    <a:pt x="196" y="367"/>
                  </a:lnTo>
                  <a:lnTo>
                    <a:pt x="186" y="371"/>
                  </a:lnTo>
                  <a:lnTo>
                    <a:pt x="175" y="373"/>
                  </a:lnTo>
                  <a:lnTo>
                    <a:pt x="164" y="375"/>
                  </a:lnTo>
                  <a:lnTo>
                    <a:pt x="153" y="376"/>
                  </a:lnTo>
                  <a:lnTo>
                    <a:pt x="144" y="375"/>
                  </a:lnTo>
                  <a:lnTo>
                    <a:pt x="136" y="374"/>
                  </a:lnTo>
                  <a:lnTo>
                    <a:pt x="128" y="373"/>
                  </a:lnTo>
                  <a:lnTo>
                    <a:pt x="121" y="370"/>
                  </a:lnTo>
                  <a:lnTo>
                    <a:pt x="115" y="366"/>
                  </a:lnTo>
                  <a:lnTo>
                    <a:pt x="110" y="360"/>
                  </a:lnTo>
                  <a:lnTo>
                    <a:pt x="106" y="354"/>
                  </a:lnTo>
                  <a:lnTo>
                    <a:pt x="102" y="347"/>
                  </a:lnTo>
                  <a:lnTo>
                    <a:pt x="98" y="338"/>
                  </a:lnTo>
                  <a:lnTo>
                    <a:pt x="96" y="327"/>
                  </a:lnTo>
                  <a:lnTo>
                    <a:pt x="94" y="314"/>
                  </a:lnTo>
                  <a:lnTo>
                    <a:pt x="92" y="300"/>
                  </a:lnTo>
                  <a:lnTo>
                    <a:pt x="90" y="265"/>
                  </a:lnTo>
                  <a:lnTo>
                    <a:pt x="89" y="219"/>
                  </a:lnTo>
                  <a:lnTo>
                    <a:pt x="89" y="190"/>
                  </a:lnTo>
                  <a:lnTo>
                    <a:pt x="90" y="160"/>
                  </a:lnTo>
                  <a:lnTo>
                    <a:pt x="92" y="134"/>
                  </a:lnTo>
                  <a:lnTo>
                    <a:pt x="94" y="122"/>
                  </a:lnTo>
                  <a:lnTo>
                    <a:pt x="96" y="111"/>
                  </a:lnTo>
                  <a:lnTo>
                    <a:pt x="99" y="101"/>
                  </a:lnTo>
                  <a:lnTo>
                    <a:pt x="102" y="91"/>
                  </a:lnTo>
                  <a:lnTo>
                    <a:pt x="107" y="83"/>
                  </a:lnTo>
                  <a:lnTo>
                    <a:pt x="112" y="77"/>
                  </a:lnTo>
                  <a:lnTo>
                    <a:pt x="118" y="71"/>
                  </a:lnTo>
                  <a:lnTo>
                    <a:pt x="127" y="66"/>
                  </a:lnTo>
                  <a:lnTo>
                    <a:pt x="135" y="64"/>
                  </a:lnTo>
                  <a:lnTo>
                    <a:pt x="145" y="63"/>
                  </a:lnTo>
                  <a:lnTo>
                    <a:pt x="152" y="63"/>
                  </a:lnTo>
                  <a:lnTo>
                    <a:pt x="159" y="64"/>
                  </a:lnTo>
                  <a:lnTo>
                    <a:pt x="165" y="66"/>
                  </a:lnTo>
                  <a:lnTo>
                    <a:pt x="170" y="68"/>
                  </a:lnTo>
                  <a:lnTo>
                    <a:pt x="175" y="71"/>
                  </a:lnTo>
                  <a:lnTo>
                    <a:pt x="179" y="75"/>
                  </a:lnTo>
                  <a:lnTo>
                    <a:pt x="183" y="78"/>
                  </a:lnTo>
                  <a:lnTo>
                    <a:pt x="186" y="82"/>
                  </a:lnTo>
                  <a:lnTo>
                    <a:pt x="191" y="92"/>
                  </a:lnTo>
                  <a:lnTo>
                    <a:pt x="194" y="102"/>
                  </a:lnTo>
                  <a:lnTo>
                    <a:pt x="196" y="114"/>
                  </a:lnTo>
                  <a:lnTo>
                    <a:pt x="197" y="127"/>
                  </a:lnTo>
                  <a:lnTo>
                    <a:pt x="285" y="127"/>
                  </a:lnTo>
                  <a:lnTo>
                    <a:pt x="284" y="112"/>
                  </a:lnTo>
                  <a:lnTo>
                    <a:pt x="283" y="98"/>
                  </a:lnTo>
                  <a:lnTo>
                    <a:pt x="280" y="85"/>
                  </a:lnTo>
                  <a:lnTo>
                    <a:pt x="276" y="73"/>
                  </a:lnTo>
                  <a:lnTo>
                    <a:pt x="271" y="61"/>
                  </a:lnTo>
                  <a:lnTo>
                    <a:pt x="264" y="50"/>
                  </a:lnTo>
                  <a:lnTo>
                    <a:pt x="257" y="41"/>
                  </a:lnTo>
                  <a:lnTo>
                    <a:pt x="249" y="33"/>
                  </a:lnTo>
                  <a:lnTo>
                    <a:pt x="239" y="25"/>
                  </a:lnTo>
                  <a:lnTo>
                    <a:pt x="229" y="19"/>
                  </a:lnTo>
                  <a:lnTo>
                    <a:pt x="218" y="13"/>
                  </a:lnTo>
                  <a:lnTo>
                    <a:pt x="206" y="8"/>
                  </a:lnTo>
                  <a:lnTo>
                    <a:pt x="193" y="5"/>
                  </a:lnTo>
                  <a:lnTo>
                    <a:pt x="179" y="2"/>
                  </a:lnTo>
                  <a:lnTo>
                    <a:pt x="165" y="1"/>
                  </a:lnTo>
                  <a:lnTo>
                    <a:pt x="150" y="0"/>
                  </a:lnTo>
                  <a:lnTo>
                    <a:pt x="137" y="1"/>
                  </a:lnTo>
                  <a:lnTo>
                    <a:pt x="125" y="1"/>
                  </a:lnTo>
                  <a:lnTo>
                    <a:pt x="112" y="3"/>
                  </a:lnTo>
                  <a:lnTo>
                    <a:pt x="101" y="5"/>
                  </a:lnTo>
                  <a:lnTo>
                    <a:pt x="91" y="8"/>
                  </a:lnTo>
                  <a:lnTo>
                    <a:pt x="82" y="11"/>
                  </a:lnTo>
                  <a:lnTo>
                    <a:pt x="73" y="14"/>
                  </a:lnTo>
                  <a:lnTo>
                    <a:pt x="65" y="19"/>
                  </a:lnTo>
                  <a:lnTo>
                    <a:pt x="58" y="23"/>
                  </a:lnTo>
                  <a:lnTo>
                    <a:pt x="51" y="28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4" y="46"/>
                  </a:lnTo>
                  <a:lnTo>
                    <a:pt x="29" y="53"/>
                  </a:lnTo>
                  <a:lnTo>
                    <a:pt x="21" y="67"/>
                  </a:lnTo>
                  <a:lnTo>
                    <a:pt x="15" y="84"/>
                  </a:lnTo>
                  <a:lnTo>
                    <a:pt x="10" y="100"/>
                  </a:lnTo>
                  <a:lnTo>
                    <a:pt x="6" y="118"/>
                  </a:lnTo>
                  <a:lnTo>
                    <a:pt x="4" y="136"/>
                  </a:lnTo>
                  <a:lnTo>
                    <a:pt x="2" y="155"/>
                  </a:lnTo>
                  <a:lnTo>
                    <a:pt x="1" y="175"/>
                  </a:lnTo>
                  <a:lnTo>
                    <a:pt x="0" y="215"/>
                  </a:lnTo>
                  <a:lnTo>
                    <a:pt x="1" y="243"/>
                  </a:lnTo>
                  <a:lnTo>
                    <a:pt x="1" y="271"/>
                  </a:lnTo>
                  <a:lnTo>
                    <a:pt x="3" y="295"/>
                  </a:lnTo>
                  <a:lnTo>
                    <a:pt x="5" y="317"/>
                  </a:lnTo>
                  <a:lnTo>
                    <a:pt x="9" y="337"/>
                  </a:lnTo>
                  <a:lnTo>
                    <a:pt x="14" y="355"/>
                  </a:lnTo>
                  <a:lnTo>
                    <a:pt x="20" y="372"/>
                  </a:lnTo>
                  <a:lnTo>
                    <a:pt x="27" y="387"/>
                  </a:lnTo>
                  <a:lnTo>
                    <a:pt x="32" y="393"/>
                  </a:lnTo>
                  <a:lnTo>
                    <a:pt x="37" y="399"/>
                  </a:lnTo>
                  <a:lnTo>
                    <a:pt x="42" y="404"/>
                  </a:lnTo>
                  <a:lnTo>
                    <a:pt x="48" y="409"/>
                  </a:lnTo>
                  <a:lnTo>
                    <a:pt x="55" y="414"/>
                  </a:lnTo>
                  <a:lnTo>
                    <a:pt x="61" y="418"/>
                  </a:lnTo>
                  <a:lnTo>
                    <a:pt x="69" y="422"/>
                  </a:lnTo>
                  <a:lnTo>
                    <a:pt x="77" y="425"/>
                  </a:lnTo>
                  <a:lnTo>
                    <a:pt x="95" y="430"/>
                  </a:lnTo>
                  <a:lnTo>
                    <a:pt x="116" y="434"/>
                  </a:lnTo>
                  <a:lnTo>
                    <a:pt x="140" y="436"/>
                  </a:lnTo>
                  <a:lnTo>
                    <a:pt x="166" y="437"/>
                  </a:lnTo>
                  <a:lnTo>
                    <a:pt x="194" y="436"/>
                  </a:lnTo>
                  <a:lnTo>
                    <a:pt x="226" y="432"/>
                  </a:lnTo>
                  <a:lnTo>
                    <a:pt x="257" y="428"/>
                  </a:lnTo>
                  <a:lnTo>
                    <a:pt x="280" y="423"/>
                  </a:lnTo>
                  <a:lnTo>
                    <a:pt x="283" y="421"/>
                  </a:lnTo>
                  <a:lnTo>
                    <a:pt x="284" y="420"/>
                  </a:lnTo>
                  <a:lnTo>
                    <a:pt x="285" y="418"/>
                  </a:lnTo>
                  <a:lnTo>
                    <a:pt x="285" y="208"/>
                  </a:lnTo>
                  <a:lnTo>
                    <a:pt x="149" y="208"/>
                  </a:lnTo>
                  <a:lnTo>
                    <a:pt x="149" y="27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0" name="Freeform 20"/>
            <p:cNvSpPr>
              <a:spLocks/>
            </p:cNvSpPr>
            <p:nvPr/>
          </p:nvSpPr>
          <p:spPr bwMode="auto">
            <a:xfrm>
              <a:off x="1734" y="4211"/>
              <a:ext cx="63" cy="78"/>
            </a:xfrm>
            <a:custGeom>
              <a:avLst/>
              <a:gdLst>
                <a:gd name="T0" fmla="*/ 21 w 63"/>
                <a:gd name="T1" fmla="*/ 58 h 78"/>
                <a:gd name="T2" fmla="*/ 21 w 63"/>
                <a:gd name="T3" fmla="*/ 63 h 78"/>
                <a:gd name="T4" fmla="*/ 27 w 63"/>
                <a:gd name="T5" fmla="*/ 65 h 78"/>
                <a:gd name="T6" fmla="*/ 33 w 63"/>
                <a:gd name="T7" fmla="*/ 63 h 78"/>
                <a:gd name="T8" fmla="*/ 37 w 63"/>
                <a:gd name="T9" fmla="*/ 58 h 78"/>
                <a:gd name="T10" fmla="*/ 36 w 63"/>
                <a:gd name="T11" fmla="*/ 52 h 78"/>
                <a:gd name="T12" fmla="*/ 33 w 63"/>
                <a:gd name="T13" fmla="*/ 49 h 78"/>
                <a:gd name="T14" fmla="*/ 22 w 63"/>
                <a:gd name="T15" fmla="*/ 42 h 78"/>
                <a:gd name="T16" fmla="*/ 11 w 63"/>
                <a:gd name="T17" fmla="*/ 34 h 78"/>
                <a:gd name="T18" fmla="*/ 8 w 63"/>
                <a:gd name="T19" fmla="*/ 29 h 78"/>
                <a:gd name="T20" fmla="*/ 8 w 63"/>
                <a:gd name="T21" fmla="*/ 21 h 78"/>
                <a:gd name="T22" fmla="*/ 13 w 63"/>
                <a:gd name="T23" fmla="*/ 11 h 78"/>
                <a:gd name="T24" fmla="*/ 21 w 63"/>
                <a:gd name="T25" fmla="*/ 5 h 78"/>
                <a:gd name="T26" fmla="*/ 31 w 63"/>
                <a:gd name="T27" fmla="*/ 1 h 78"/>
                <a:gd name="T28" fmla="*/ 47 w 63"/>
                <a:gd name="T29" fmla="*/ 0 h 78"/>
                <a:gd name="T30" fmla="*/ 55 w 63"/>
                <a:gd name="T31" fmla="*/ 3 h 78"/>
                <a:gd name="T32" fmla="*/ 61 w 63"/>
                <a:gd name="T33" fmla="*/ 9 h 78"/>
                <a:gd name="T34" fmla="*/ 63 w 63"/>
                <a:gd name="T35" fmla="*/ 17 h 78"/>
                <a:gd name="T36" fmla="*/ 42 w 63"/>
                <a:gd name="T37" fmla="*/ 23 h 78"/>
                <a:gd name="T38" fmla="*/ 43 w 63"/>
                <a:gd name="T39" fmla="*/ 15 h 78"/>
                <a:gd name="T40" fmla="*/ 40 w 63"/>
                <a:gd name="T41" fmla="*/ 12 h 78"/>
                <a:gd name="T42" fmla="*/ 34 w 63"/>
                <a:gd name="T43" fmla="*/ 12 h 78"/>
                <a:gd name="T44" fmla="*/ 30 w 63"/>
                <a:gd name="T45" fmla="*/ 16 h 78"/>
                <a:gd name="T46" fmla="*/ 28 w 63"/>
                <a:gd name="T47" fmla="*/ 22 h 78"/>
                <a:gd name="T48" fmla="*/ 33 w 63"/>
                <a:gd name="T49" fmla="*/ 27 h 78"/>
                <a:gd name="T50" fmla="*/ 50 w 63"/>
                <a:gd name="T51" fmla="*/ 36 h 78"/>
                <a:gd name="T52" fmla="*/ 56 w 63"/>
                <a:gd name="T53" fmla="*/ 43 h 78"/>
                <a:gd name="T54" fmla="*/ 58 w 63"/>
                <a:gd name="T55" fmla="*/ 51 h 78"/>
                <a:gd name="T56" fmla="*/ 56 w 63"/>
                <a:gd name="T57" fmla="*/ 60 h 78"/>
                <a:gd name="T58" fmla="*/ 50 w 63"/>
                <a:gd name="T59" fmla="*/ 68 h 78"/>
                <a:gd name="T60" fmla="*/ 42 w 63"/>
                <a:gd name="T61" fmla="*/ 74 h 78"/>
                <a:gd name="T62" fmla="*/ 31 w 63"/>
                <a:gd name="T63" fmla="*/ 77 h 78"/>
                <a:gd name="T64" fmla="*/ 18 w 63"/>
                <a:gd name="T65" fmla="*/ 78 h 78"/>
                <a:gd name="T66" fmla="*/ 8 w 63"/>
                <a:gd name="T67" fmla="*/ 75 h 78"/>
                <a:gd name="T68" fmla="*/ 2 w 63"/>
                <a:gd name="T69" fmla="*/ 70 h 78"/>
                <a:gd name="T70" fmla="*/ 0 w 63"/>
                <a:gd name="T71" fmla="*/ 60 h 78"/>
                <a:gd name="T72" fmla="*/ 22 w 63"/>
                <a:gd name="T73" fmla="*/ 53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3"/>
                <a:gd name="T112" fmla="*/ 0 h 78"/>
                <a:gd name="T113" fmla="*/ 63 w 63"/>
                <a:gd name="T114" fmla="*/ 78 h 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3" h="78">
                  <a:moveTo>
                    <a:pt x="22" y="53"/>
                  </a:moveTo>
                  <a:lnTo>
                    <a:pt x="21" y="58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3" y="64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3" y="63"/>
                  </a:lnTo>
                  <a:lnTo>
                    <a:pt x="35" y="61"/>
                  </a:lnTo>
                  <a:lnTo>
                    <a:pt x="37" y="58"/>
                  </a:lnTo>
                  <a:lnTo>
                    <a:pt x="37" y="55"/>
                  </a:lnTo>
                  <a:lnTo>
                    <a:pt x="36" y="52"/>
                  </a:lnTo>
                  <a:lnTo>
                    <a:pt x="35" y="50"/>
                  </a:lnTo>
                  <a:lnTo>
                    <a:pt x="33" y="49"/>
                  </a:lnTo>
                  <a:lnTo>
                    <a:pt x="28" y="45"/>
                  </a:lnTo>
                  <a:lnTo>
                    <a:pt x="22" y="42"/>
                  </a:lnTo>
                  <a:lnTo>
                    <a:pt x="16" y="38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10" y="15"/>
                  </a:lnTo>
                  <a:lnTo>
                    <a:pt x="13" y="11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1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1" y="1"/>
                  </a:lnTo>
                  <a:lnTo>
                    <a:pt x="55" y="3"/>
                  </a:lnTo>
                  <a:lnTo>
                    <a:pt x="59" y="5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3" y="17"/>
                  </a:lnTo>
                  <a:lnTo>
                    <a:pt x="62" y="23"/>
                  </a:lnTo>
                  <a:lnTo>
                    <a:pt x="42" y="23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2" y="13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4" y="12"/>
                  </a:lnTo>
                  <a:lnTo>
                    <a:pt x="31" y="14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3" y="27"/>
                  </a:lnTo>
                  <a:lnTo>
                    <a:pt x="44" y="32"/>
                  </a:lnTo>
                  <a:lnTo>
                    <a:pt x="50" y="36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7" y="47"/>
                  </a:lnTo>
                  <a:lnTo>
                    <a:pt x="58" y="51"/>
                  </a:lnTo>
                  <a:lnTo>
                    <a:pt x="57" y="55"/>
                  </a:lnTo>
                  <a:lnTo>
                    <a:pt x="56" y="60"/>
                  </a:lnTo>
                  <a:lnTo>
                    <a:pt x="53" y="64"/>
                  </a:lnTo>
                  <a:lnTo>
                    <a:pt x="50" y="68"/>
                  </a:lnTo>
                  <a:lnTo>
                    <a:pt x="46" y="71"/>
                  </a:lnTo>
                  <a:lnTo>
                    <a:pt x="42" y="74"/>
                  </a:lnTo>
                  <a:lnTo>
                    <a:pt x="37" y="76"/>
                  </a:lnTo>
                  <a:lnTo>
                    <a:pt x="31" y="77"/>
                  </a:lnTo>
                  <a:lnTo>
                    <a:pt x="25" y="78"/>
                  </a:lnTo>
                  <a:lnTo>
                    <a:pt x="18" y="78"/>
                  </a:lnTo>
                  <a:lnTo>
                    <a:pt x="13" y="77"/>
                  </a:lnTo>
                  <a:lnTo>
                    <a:pt x="8" y="75"/>
                  </a:lnTo>
                  <a:lnTo>
                    <a:pt x="4" y="73"/>
                  </a:lnTo>
                  <a:lnTo>
                    <a:pt x="2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3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1" name="Freeform 21"/>
            <p:cNvSpPr>
              <a:spLocks/>
            </p:cNvSpPr>
            <p:nvPr/>
          </p:nvSpPr>
          <p:spPr bwMode="auto">
            <a:xfrm>
              <a:off x="1800" y="4211"/>
              <a:ext cx="66" cy="78"/>
            </a:xfrm>
            <a:custGeom>
              <a:avLst/>
              <a:gdLst>
                <a:gd name="T0" fmla="*/ 45 w 66"/>
                <a:gd name="T1" fmla="*/ 28 h 78"/>
                <a:gd name="T2" fmla="*/ 46 w 66"/>
                <a:gd name="T3" fmla="*/ 21 h 78"/>
                <a:gd name="T4" fmla="*/ 45 w 66"/>
                <a:gd name="T5" fmla="*/ 16 h 78"/>
                <a:gd name="T6" fmla="*/ 44 w 66"/>
                <a:gd name="T7" fmla="*/ 15 h 78"/>
                <a:gd name="T8" fmla="*/ 43 w 66"/>
                <a:gd name="T9" fmla="*/ 14 h 78"/>
                <a:gd name="T10" fmla="*/ 39 w 66"/>
                <a:gd name="T11" fmla="*/ 13 h 78"/>
                <a:gd name="T12" fmla="*/ 36 w 66"/>
                <a:gd name="T13" fmla="*/ 14 h 78"/>
                <a:gd name="T14" fmla="*/ 33 w 66"/>
                <a:gd name="T15" fmla="*/ 15 h 78"/>
                <a:gd name="T16" fmla="*/ 31 w 66"/>
                <a:gd name="T17" fmla="*/ 17 h 78"/>
                <a:gd name="T18" fmla="*/ 29 w 66"/>
                <a:gd name="T19" fmla="*/ 19 h 78"/>
                <a:gd name="T20" fmla="*/ 27 w 66"/>
                <a:gd name="T21" fmla="*/ 26 h 78"/>
                <a:gd name="T22" fmla="*/ 24 w 66"/>
                <a:gd name="T23" fmla="*/ 36 h 78"/>
                <a:gd name="T24" fmla="*/ 22 w 66"/>
                <a:gd name="T25" fmla="*/ 51 h 78"/>
                <a:gd name="T26" fmla="*/ 21 w 66"/>
                <a:gd name="T27" fmla="*/ 59 h 78"/>
                <a:gd name="T28" fmla="*/ 22 w 66"/>
                <a:gd name="T29" fmla="*/ 62 h 78"/>
                <a:gd name="T30" fmla="*/ 24 w 66"/>
                <a:gd name="T31" fmla="*/ 64 h 78"/>
                <a:gd name="T32" fmla="*/ 25 w 66"/>
                <a:gd name="T33" fmla="*/ 64 h 78"/>
                <a:gd name="T34" fmla="*/ 28 w 66"/>
                <a:gd name="T35" fmla="*/ 65 h 78"/>
                <a:gd name="T36" fmla="*/ 32 w 66"/>
                <a:gd name="T37" fmla="*/ 64 h 78"/>
                <a:gd name="T38" fmla="*/ 36 w 66"/>
                <a:gd name="T39" fmla="*/ 61 h 78"/>
                <a:gd name="T40" fmla="*/ 39 w 66"/>
                <a:gd name="T41" fmla="*/ 56 h 78"/>
                <a:gd name="T42" fmla="*/ 41 w 66"/>
                <a:gd name="T43" fmla="*/ 49 h 78"/>
                <a:gd name="T44" fmla="*/ 61 w 66"/>
                <a:gd name="T45" fmla="*/ 49 h 78"/>
                <a:gd name="T46" fmla="*/ 59 w 66"/>
                <a:gd name="T47" fmla="*/ 56 h 78"/>
                <a:gd name="T48" fmla="*/ 57 w 66"/>
                <a:gd name="T49" fmla="*/ 62 h 78"/>
                <a:gd name="T50" fmla="*/ 53 w 66"/>
                <a:gd name="T51" fmla="*/ 67 h 78"/>
                <a:gd name="T52" fmla="*/ 49 w 66"/>
                <a:gd name="T53" fmla="*/ 71 h 78"/>
                <a:gd name="T54" fmla="*/ 44 w 66"/>
                <a:gd name="T55" fmla="*/ 74 h 78"/>
                <a:gd name="T56" fmla="*/ 38 w 66"/>
                <a:gd name="T57" fmla="*/ 76 h 78"/>
                <a:gd name="T58" fmla="*/ 32 w 66"/>
                <a:gd name="T59" fmla="*/ 77 h 78"/>
                <a:gd name="T60" fmla="*/ 25 w 66"/>
                <a:gd name="T61" fmla="*/ 78 h 78"/>
                <a:gd name="T62" fmla="*/ 15 w 66"/>
                <a:gd name="T63" fmla="*/ 77 h 78"/>
                <a:gd name="T64" fmla="*/ 9 w 66"/>
                <a:gd name="T65" fmla="*/ 75 h 78"/>
                <a:gd name="T66" fmla="*/ 4 w 66"/>
                <a:gd name="T67" fmla="*/ 72 h 78"/>
                <a:gd name="T68" fmla="*/ 1 w 66"/>
                <a:gd name="T69" fmla="*/ 67 h 78"/>
                <a:gd name="T70" fmla="*/ 0 w 66"/>
                <a:gd name="T71" fmla="*/ 61 h 78"/>
                <a:gd name="T72" fmla="*/ 0 w 66"/>
                <a:gd name="T73" fmla="*/ 54 h 78"/>
                <a:gd name="T74" fmla="*/ 1 w 66"/>
                <a:gd name="T75" fmla="*/ 46 h 78"/>
                <a:gd name="T76" fmla="*/ 2 w 66"/>
                <a:gd name="T77" fmla="*/ 38 h 78"/>
                <a:gd name="T78" fmla="*/ 4 w 66"/>
                <a:gd name="T79" fmla="*/ 30 h 78"/>
                <a:gd name="T80" fmla="*/ 6 w 66"/>
                <a:gd name="T81" fmla="*/ 23 h 78"/>
                <a:gd name="T82" fmla="*/ 9 w 66"/>
                <a:gd name="T83" fmla="*/ 17 h 78"/>
                <a:gd name="T84" fmla="*/ 13 w 66"/>
                <a:gd name="T85" fmla="*/ 11 h 78"/>
                <a:gd name="T86" fmla="*/ 19 w 66"/>
                <a:gd name="T87" fmla="*/ 7 h 78"/>
                <a:gd name="T88" fmla="*/ 25 w 66"/>
                <a:gd name="T89" fmla="*/ 3 h 78"/>
                <a:gd name="T90" fmla="*/ 32 w 66"/>
                <a:gd name="T91" fmla="*/ 1 h 78"/>
                <a:gd name="T92" fmla="*/ 41 w 66"/>
                <a:gd name="T93" fmla="*/ 0 h 78"/>
                <a:gd name="T94" fmla="*/ 48 w 66"/>
                <a:gd name="T95" fmla="*/ 1 h 78"/>
                <a:gd name="T96" fmla="*/ 54 w 66"/>
                <a:gd name="T97" fmla="*/ 2 h 78"/>
                <a:gd name="T98" fmla="*/ 58 w 66"/>
                <a:gd name="T99" fmla="*/ 4 h 78"/>
                <a:gd name="T100" fmla="*/ 62 w 66"/>
                <a:gd name="T101" fmla="*/ 7 h 78"/>
                <a:gd name="T102" fmla="*/ 65 w 66"/>
                <a:gd name="T103" fmla="*/ 11 h 78"/>
                <a:gd name="T104" fmla="*/ 66 w 66"/>
                <a:gd name="T105" fmla="*/ 15 h 78"/>
                <a:gd name="T106" fmla="*/ 66 w 66"/>
                <a:gd name="T107" fmla="*/ 21 h 78"/>
                <a:gd name="T108" fmla="*/ 65 w 66"/>
                <a:gd name="T109" fmla="*/ 28 h 78"/>
                <a:gd name="T110" fmla="*/ 45 w 66"/>
                <a:gd name="T111" fmla="*/ 28 h 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78"/>
                <a:gd name="T170" fmla="*/ 66 w 66"/>
                <a:gd name="T171" fmla="*/ 78 h 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78">
                  <a:moveTo>
                    <a:pt x="45" y="28"/>
                  </a:moveTo>
                  <a:lnTo>
                    <a:pt x="46" y="21"/>
                  </a:lnTo>
                  <a:lnTo>
                    <a:pt x="45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7" y="26"/>
                  </a:lnTo>
                  <a:lnTo>
                    <a:pt x="24" y="36"/>
                  </a:lnTo>
                  <a:lnTo>
                    <a:pt x="22" y="51"/>
                  </a:lnTo>
                  <a:lnTo>
                    <a:pt x="21" y="59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8" y="65"/>
                  </a:lnTo>
                  <a:lnTo>
                    <a:pt x="32" y="64"/>
                  </a:lnTo>
                  <a:lnTo>
                    <a:pt x="36" y="61"/>
                  </a:lnTo>
                  <a:lnTo>
                    <a:pt x="39" y="56"/>
                  </a:lnTo>
                  <a:lnTo>
                    <a:pt x="41" y="49"/>
                  </a:lnTo>
                  <a:lnTo>
                    <a:pt x="61" y="49"/>
                  </a:lnTo>
                  <a:lnTo>
                    <a:pt x="59" y="56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9" y="71"/>
                  </a:lnTo>
                  <a:lnTo>
                    <a:pt x="44" y="74"/>
                  </a:lnTo>
                  <a:lnTo>
                    <a:pt x="38" y="76"/>
                  </a:lnTo>
                  <a:lnTo>
                    <a:pt x="32" y="77"/>
                  </a:lnTo>
                  <a:lnTo>
                    <a:pt x="25" y="78"/>
                  </a:lnTo>
                  <a:lnTo>
                    <a:pt x="15" y="77"/>
                  </a:lnTo>
                  <a:lnTo>
                    <a:pt x="9" y="75"/>
                  </a:lnTo>
                  <a:lnTo>
                    <a:pt x="4" y="72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1"/>
                  </a:lnTo>
                  <a:lnTo>
                    <a:pt x="19" y="7"/>
                  </a:lnTo>
                  <a:lnTo>
                    <a:pt x="25" y="3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6" y="15"/>
                  </a:lnTo>
                  <a:lnTo>
                    <a:pt x="66" y="21"/>
                  </a:lnTo>
                  <a:lnTo>
                    <a:pt x="65" y="28"/>
                  </a:lnTo>
                  <a:lnTo>
                    <a:pt x="45" y="28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2" name="Freeform 22"/>
            <p:cNvSpPr>
              <a:spLocks/>
            </p:cNvSpPr>
            <p:nvPr/>
          </p:nvSpPr>
          <p:spPr bwMode="auto">
            <a:xfrm>
              <a:off x="1867" y="4184"/>
              <a:ext cx="42" cy="103"/>
            </a:xfrm>
            <a:custGeom>
              <a:avLst/>
              <a:gdLst>
                <a:gd name="T0" fmla="*/ 20 w 42"/>
                <a:gd name="T1" fmla="*/ 103 h 103"/>
                <a:gd name="T2" fmla="*/ 0 w 42"/>
                <a:gd name="T3" fmla="*/ 103 h 103"/>
                <a:gd name="T4" fmla="*/ 15 w 42"/>
                <a:gd name="T5" fmla="*/ 29 h 103"/>
                <a:gd name="T6" fmla="*/ 36 w 42"/>
                <a:gd name="T7" fmla="*/ 29 h 103"/>
                <a:gd name="T8" fmla="*/ 20 w 42"/>
                <a:gd name="T9" fmla="*/ 103 h 103"/>
                <a:gd name="T10" fmla="*/ 42 w 42"/>
                <a:gd name="T11" fmla="*/ 0 h 103"/>
                <a:gd name="T12" fmla="*/ 38 w 42"/>
                <a:gd name="T13" fmla="*/ 16 h 103"/>
                <a:gd name="T14" fmla="*/ 18 w 42"/>
                <a:gd name="T15" fmla="*/ 16 h 103"/>
                <a:gd name="T16" fmla="*/ 21 w 42"/>
                <a:gd name="T17" fmla="*/ 0 h 103"/>
                <a:gd name="T18" fmla="*/ 20 w 42"/>
                <a:gd name="T19" fmla="*/ 103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3"/>
                <a:gd name="T32" fmla="*/ 42 w 42"/>
                <a:gd name="T33" fmla="*/ 103 h 1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3">
                  <a:moveTo>
                    <a:pt x="20" y="103"/>
                  </a:moveTo>
                  <a:lnTo>
                    <a:pt x="0" y="103"/>
                  </a:lnTo>
                  <a:lnTo>
                    <a:pt x="15" y="29"/>
                  </a:lnTo>
                  <a:lnTo>
                    <a:pt x="36" y="29"/>
                  </a:lnTo>
                  <a:lnTo>
                    <a:pt x="20" y="103"/>
                  </a:lnTo>
                  <a:lnTo>
                    <a:pt x="42" y="0"/>
                  </a:lnTo>
                  <a:lnTo>
                    <a:pt x="38" y="16"/>
                  </a:lnTo>
                  <a:lnTo>
                    <a:pt x="18" y="16"/>
                  </a:lnTo>
                  <a:lnTo>
                    <a:pt x="21" y="0"/>
                  </a:lnTo>
                  <a:lnTo>
                    <a:pt x="20" y="10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3" name="Freeform 23"/>
            <p:cNvSpPr>
              <a:spLocks/>
            </p:cNvSpPr>
            <p:nvPr/>
          </p:nvSpPr>
          <p:spPr bwMode="auto">
            <a:xfrm>
              <a:off x="2839" y="4184"/>
              <a:ext cx="43" cy="103"/>
            </a:xfrm>
            <a:custGeom>
              <a:avLst/>
              <a:gdLst>
                <a:gd name="T0" fmla="*/ 21 w 43"/>
                <a:gd name="T1" fmla="*/ 103 h 103"/>
                <a:gd name="T2" fmla="*/ 0 w 43"/>
                <a:gd name="T3" fmla="*/ 103 h 103"/>
                <a:gd name="T4" fmla="*/ 16 w 43"/>
                <a:gd name="T5" fmla="*/ 29 h 103"/>
                <a:gd name="T6" fmla="*/ 36 w 43"/>
                <a:gd name="T7" fmla="*/ 29 h 103"/>
                <a:gd name="T8" fmla="*/ 21 w 43"/>
                <a:gd name="T9" fmla="*/ 103 h 103"/>
                <a:gd name="T10" fmla="*/ 43 w 43"/>
                <a:gd name="T11" fmla="*/ 0 h 103"/>
                <a:gd name="T12" fmla="*/ 39 w 43"/>
                <a:gd name="T13" fmla="*/ 16 h 103"/>
                <a:gd name="T14" fmla="*/ 18 w 43"/>
                <a:gd name="T15" fmla="*/ 16 h 103"/>
                <a:gd name="T16" fmla="*/ 22 w 43"/>
                <a:gd name="T17" fmla="*/ 0 h 103"/>
                <a:gd name="T18" fmla="*/ 21 w 43"/>
                <a:gd name="T19" fmla="*/ 103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103"/>
                <a:gd name="T32" fmla="*/ 43 w 43"/>
                <a:gd name="T33" fmla="*/ 103 h 1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103">
                  <a:moveTo>
                    <a:pt x="21" y="103"/>
                  </a:moveTo>
                  <a:lnTo>
                    <a:pt x="0" y="103"/>
                  </a:lnTo>
                  <a:lnTo>
                    <a:pt x="16" y="29"/>
                  </a:lnTo>
                  <a:lnTo>
                    <a:pt x="36" y="29"/>
                  </a:lnTo>
                  <a:lnTo>
                    <a:pt x="21" y="103"/>
                  </a:lnTo>
                  <a:lnTo>
                    <a:pt x="43" y="0"/>
                  </a:lnTo>
                  <a:lnTo>
                    <a:pt x="39" y="16"/>
                  </a:lnTo>
                  <a:lnTo>
                    <a:pt x="18" y="16"/>
                  </a:lnTo>
                  <a:lnTo>
                    <a:pt x="22" y="0"/>
                  </a:lnTo>
                  <a:lnTo>
                    <a:pt x="21" y="10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4" name="Freeform 24"/>
            <p:cNvSpPr>
              <a:spLocks/>
            </p:cNvSpPr>
            <p:nvPr/>
          </p:nvSpPr>
          <p:spPr bwMode="auto">
            <a:xfrm>
              <a:off x="1905" y="4211"/>
              <a:ext cx="66" cy="78"/>
            </a:xfrm>
            <a:custGeom>
              <a:avLst/>
              <a:gdLst>
                <a:gd name="T0" fmla="*/ 22 w 66"/>
                <a:gd name="T1" fmla="*/ 42 h 78"/>
                <a:gd name="T2" fmla="*/ 21 w 66"/>
                <a:gd name="T3" fmla="*/ 50 h 78"/>
                <a:gd name="T4" fmla="*/ 20 w 66"/>
                <a:gd name="T5" fmla="*/ 57 h 78"/>
                <a:gd name="T6" fmla="*/ 21 w 66"/>
                <a:gd name="T7" fmla="*/ 60 h 78"/>
                <a:gd name="T8" fmla="*/ 22 w 66"/>
                <a:gd name="T9" fmla="*/ 63 h 78"/>
                <a:gd name="T10" fmla="*/ 24 w 66"/>
                <a:gd name="T11" fmla="*/ 64 h 78"/>
                <a:gd name="T12" fmla="*/ 27 w 66"/>
                <a:gd name="T13" fmla="*/ 65 h 78"/>
                <a:gd name="T14" fmla="*/ 29 w 66"/>
                <a:gd name="T15" fmla="*/ 64 h 78"/>
                <a:gd name="T16" fmla="*/ 31 w 66"/>
                <a:gd name="T17" fmla="*/ 64 h 78"/>
                <a:gd name="T18" fmla="*/ 36 w 66"/>
                <a:gd name="T19" fmla="*/ 60 h 78"/>
                <a:gd name="T20" fmla="*/ 38 w 66"/>
                <a:gd name="T21" fmla="*/ 56 h 78"/>
                <a:gd name="T22" fmla="*/ 39 w 66"/>
                <a:gd name="T23" fmla="*/ 52 h 78"/>
                <a:gd name="T24" fmla="*/ 60 w 66"/>
                <a:gd name="T25" fmla="*/ 52 h 78"/>
                <a:gd name="T26" fmla="*/ 58 w 66"/>
                <a:gd name="T27" fmla="*/ 57 h 78"/>
                <a:gd name="T28" fmla="*/ 56 w 66"/>
                <a:gd name="T29" fmla="*/ 62 h 78"/>
                <a:gd name="T30" fmla="*/ 52 w 66"/>
                <a:gd name="T31" fmla="*/ 67 h 78"/>
                <a:gd name="T32" fmla="*/ 48 w 66"/>
                <a:gd name="T33" fmla="*/ 71 h 78"/>
                <a:gd name="T34" fmla="*/ 43 w 66"/>
                <a:gd name="T35" fmla="*/ 74 h 78"/>
                <a:gd name="T36" fmla="*/ 38 w 66"/>
                <a:gd name="T37" fmla="*/ 76 h 78"/>
                <a:gd name="T38" fmla="*/ 31 w 66"/>
                <a:gd name="T39" fmla="*/ 77 h 78"/>
                <a:gd name="T40" fmla="*/ 24 w 66"/>
                <a:gd name="T41" fmla="*/ 78 h 78"/>
                <a:gd name="T42" fmla="*/ 15 w 66"/>
                <a:gd name="T43" fmla="*/ 77 h 78"/>
                <a:gd name="T44" fmla="*/ 9 w 66"/>
                <a:gd name="T45" fmla="*/ 75 h 78"/>
                <a:gd name="T46" fmla="*/ 4 w 66"/>
                <a:gd name="T47" fmla="*/ 72 h 78"/>
                <a:gd name="T48" fmla="*/ 1 w 66"/>
                <a:gd name="T49" fmla="*/ 67 h 78"/>
                <a:gd name="T50" fmla="*/ 0 w 66"/>
                <a:gd name="T51" fmla="*/ 61 h 78"/>
                <a:gd name="T52" fmla="*/ 0 w 66"/>
                <a:gd name="T53" fmla="*/ 54 h 78"/>
                <a:gd name="T54" fmla="*/ 1 w 66"/>
                <a:gd name="T55" fmla="*/ 46 h 78"/>
                <a:gd name="T56" fmla="*/ 2 w 66"/>
                <a:gd name="T57" fmla="*/ 38 h 78"/>
                <a:gd name="T58" fmla="*/ 4 w 66"/>
                <a:gd name="T59" fmla="*/ 30 h 78"/>
                <a:gd name="T60" fmla="*/ 6 w 66"/>
                <a:gd name="T61" fmla="*/ 23 h 78"/>
                <a:gd name="T62" fmla="*/ 9 w 66"/>
                <a:gd name="T63" fmla="*/ 17 h 78"/>
                <a:gd name="T64" fmla="*/ 13 w 66"/>
                <a:gd name="T65" fmla="*/ 11 h 78"/>
                <a:gd name="T66" fmla="*/ 17 w 66"/>
                <a:gd name="T67" fmla="*/ 7 h 78"/>
                <a:gd name="T68" fmla="*/ 23 w 66"/>
                <a:gd name="T69" fmla="*/ 3 h 78"/>
                <a:gd name="T70" fmla="*/ 31 w 66"/>
                <a:gd name="T71" fmla="*/ 1 h 78"/>
                <a:gd name="T72" fmla="*/ 41 w 66"/>
                <a:gd name="T73" fmla="*/ 0 h 78"/>
                <a:gd name="T74" fmla="*/ 50 w 66"/>
                <a:gd name="T75" fmla="*/ 1 h 78"/>
                <a:gd name="T76" fmla="*/ 57 w 66"/>
                <a:gd name="T77" fmla="*/ 3 h 78"/>
                <a:gd name="T78" fmla="*/ 62 w 66"/>
                <a:gd name="T79" fmla="*/ 7 h 78"/>
                <a:gd name="T80" fmla="*/ 64 w 66"/>
                <a:gd name="T81" fmla="*/ 12 h 78"/>
                <a:gd name="T82" fmla="*/ 66 w 66"/>
                <a:gd name="T83" fmla="*/ 18 h 78"/>
                <a:gd name="T84" fmla="*/ 65 w 66"/>
                <a:gd name="T85" fmla="*/ 25 h 78"/>
                <a:gd name="T86" fmla="*/ 64 w 66"/>
                <a:gd name="T87" fmla="*/ 33 h 78"/>
                <a:gd name="T88" fmla="*/ 62 w 66"/>
                <a:gd name="T89" fmla="*/ 42 h 78"/>
                <a:gd name="T90" fmla="*/ 22 w 66"/>
                <a:gd name="T91" fmla="*/ 42 h 78"/>
                <a:gd name="T92" fmla="*/ 44 w 66"/>
                <a:gd name="T93" fmla="*/ 30 h 78"/>
                <a:gd name="T94" fmla="*/ 45 w 66"/>
                <a:gd name="T95" fmla="*/ 24 h 78"/>
                <a:gd name="T96" fmla="*/ 46 w 66"/>
                <a:gd name="T97" fmla="*/ 19 h 78"/>
                <a:gd name="T98" fmla="*/ 45 w 66"/>
                <a:gd name="T99" fmla="*/ 16 h 78"/>
                <a:gd name="T100" fmla="*/ 44 w 66"/>
                <a:gd name="T101" fmla="*/ 15 h 78"/>
                <a:gd name="T102" fmla="*/ 42 w 66"/>
                <a:gd name="T103" fmla="*/ 13 h 78"/>
                <a:gd name="T104" fmla="*/ 38 w 66"/>
                <a:gd name="T105" fmla="*/ 13 h 78"/>
                <a:gd name="T106" fmla="*/ 34 w 66"/>
                <a:gd name="T107" fmla="*/ 13 h 78"/>
                <a:gd name="T108" fmla="*/ 32 w 66"/>
                <a:gd name="T109" fmla="*/ 15 h 78"/>
                <a:gd name="T110" fmla="*/ 30 w 66"/>
                <a:gd name="T111" fmla="*/ 17 h 78"/>
                <a:gd name="T112" fmla="*/ 28 w 66"/>
                <a:gd name="T113" fmla="*/ 19 h 78"/>
                <a:gd name="T114" fmla="*/ 26 w 66"/>
                <a:gd name="T115" fmla="*/ 25 h 78"/>
                <a:gd name="T116" fmla="*/ 24 w 66"/>
                <a:gd name="T117" fmla="*/ 30 h 78"/>
                <a:gd name="T118" fmla="*/ 22 w 66"/>
                <a:gd name="T119" fmla="*/ 42 h 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6"/>
                <a:gd name="T181" fmla="*/ 0 h 78"/>
                <a:gd name="T182" fmla="*/ 66 w 66"/>
                <a:gd name="T183" fmla="*/ 78 h 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6" h="78">
                  <a:moveTo>
                    <a:pt x="22" y="42"/>
                  </a:moveTo>
                  <a:lnTo>
                    <a:pt x="21" y="50"/>
                  </a:lnTo>
                  <a:lnTo>
                    <a:pt x="20" y="57"/>
                  </a:lnTo>
                  <a:lnTo>
                    <a:pt x="21" y="60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38" y="56"/>
                  </a:lnTo>
                  <a:lnTo>
                    <a:pt x="39" y="52"/>
                  </a:lnTo>
                  <a:lnTo>
                    <a:pt x="60" y="52"/>
                  </a:lnTo>
                  <a:lnTo>
                    <a:pt x="58" y="57"/>
                  </a:lnTo>
                  <a:lnTo>
                    <a:pt x="56" y="62"/>
                  </a:lnTo>
                  <a:lnTo>
                    <a:pt x="52" y="67"/>
                  </a:lnTo>
                  <a:lnTo>
                    <a:pt x="48" y="71"/>
                  </a:lnTo>
                  <a:lnTo>
                    <a:pt x="43" y="74"/>
                  </a:lnTo>
                  <a:lnTo>
                    <a:pt x="38" y="76"/>
                  </a:lnTo>
                  <a:lnTo>
                    <a:pt x="31" y="77"/>
                  </a:lnTo>
                  <a:lnTo>
                    <a:pt x="24" y="78"/>
                  </a:lnTo>
                  <a:lnTo>
                    <a:pt x="15" y="77"/>
                  </a:lnTo>
                  <a:lnTo>
                    <a:pt x="9" y="75"/>
                  </a:lnTo>
                  <a:lnTo>
                    <a:pt x="4" y="72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1"/>
                  </a:lnTo>
                  <a:lnTo>
                    <a:pt x="17" y="7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41" y="0"/>
                  </a:lnTo>
                  <a:lnTo>
                    <a:pt x="50" y="1"/>
                  </a:lnTo>
                  <a:lnTo>
                    <a:pt x="57" y="3"/>
                  </a:lnTo>
                  <a:lnTo>
                    <a:pt x="62" y="7"/>
                  </a:lnTo>
                  <a:lnTo>
                    <a:pt x="64" y="12"/>
                  </a:lnTo>
                  <a:lnTo>
                    <a:pt x="66" y="18"/>
                  </a:lnTo>
                  <a:lnTo>
                    <a:pt x="65" y="25"/>
                  </a:lnTo>
                  <a:lnTo>
                    <a:pt x="64" y="33"/>
                  </a:lnTo>
                  <a:lnTo>
                    <a:pt x="62" y="42"/>
                  </a:lnTo>
                  <a:lnTo>
                    <a:pt x="22" y="42"/>
                  </a:lnTo>
                  <a:lnTo>
                    <a:pt x="44" y="30"/>
                  </a:lnTo>
                  <a:lnTo>
                    <a:pt x="45" y="24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4" y="15"/>
                  </a:lnTo>
                  <a:lnTo>
                    <a:pt x="42" y="13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25"/>
                  </a:lnTo>
                  <a:lnTo>
                    <a:pt x="24" y="30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5" name="Freeform 25"/>
            <p:cNvSpPr>
              <a:spLocks/>
            </p:cNvSpPr>
            <p:nvPr/>
          </p:nvSpPr>
          <p:spPr bwMode="auto">
            <a:xfrm>
              <a:off x="1972" y="4211"/>
              <a:ext cx="69" cy="76"/>
            </a:xfrm>
            <a:custGeom>
              <a:avLst/>
              <a:gdLst>
                <a:gd name="T0" fmla="*/ 34 w 69"/>
                <a:gd name="T1" fmla="*/ 9 h 76"/>
                <a:gd name="T2" fmla="*/ 35 w 69"/>
                <a:gd name="T3" fmla="*/ 9 h 76"/>
                <a:gd name="T4" fmla="*/ 39 w 69"/>
                <a:gd name="T5" fmla="*/ 5 h 76"/>
                <a:gd name="T6" fmla="*/ 43 w 69"/>
                <a:gd name="T7" fmla="*/ 2 h 76"/>
                <a:gd name="T8" fmla="*/ 48 w 69"/>
                <a:gd name="T9" fmla="*/ 1 h 76"/>
                <a:gd name="T10" fmla="*/ 54 w 69"/>
                <a:gd name="T11" fmla="*/ 0 h 76"/>
                <a:gd name="T12" fmla="*/ 61 w 69"/>
                <a:gd name="T13" fmla="*/ 1 h 76"/>
                <a:gd name="T14" fmla="*/ 64 w 69"/>
                <a:gd name="T15" fmla="*/ 3 h 76"/>
                <a:gd name="T16" fmla="*/ 66 w 69"/>
                <a:gd name="T17" fmla="*/ 4 h 76"/>
                <a:gd name="T18" fmla="*/ 68 w 69"/>
                <a:gd name="T19" fmla="*/ 7 h 76"/>
                <a:gd name="T20" fmla="*/ 69 w 69"/>
                <a:gd name="T21" fmla="*/ 9 h 76"/>
                <a:gd name="T22" fmla="*/ 69 w 69"/>
                <a:gd name="T23" fmla="*/ 13 h 76"/>
                <a:gd name="T24" fmla="*/ 69 w 69"/>
                <a:gd name="T25" fmla="*/ 16 h 76"/>
                <a:gd name="T26" fmla="*/ 56 w 69"/>
                <a:gd name="T27" fmla="*/ 76 h 76"/>
                <a:gd name="T28" fmla="*/ 36 w 69"/>
                <a:gd name="T29" fmla="*/ 76 h 76"/>
                <a:gd name="T30" fmla="*/ 47 w 69"/>
                <a:gd name="T31" fmla="*/ 25 h 76"/>
                <a:gd name="T32" fmla="*/ 47 w 69"/>
                <a:gd name="T33" fmla="*/ 20 h 76"/>
                <a:gd name="T34" fmla="*/ 47 w 69"/>
                <a:gd name="T35" fmla="*/ 16 h 76"/>
                <a:gd name="T36" fmla="*/ 45 w 69"/>
                <a:gd name="T37" fmla="*/ 14 h 76"/>
                <a:gd name="T38" fmla="*/ 41 w 69"/>
                <a:gd name="T39" fmla="*/ 13 h 76"/>
                <a:gd name="T40" fmla="*/ 37 w 69"/>
                <a:gd name="T41" fmla="*/ 14 h 76"/>
                <a:gd name="T42" fmla="*/ 34 w 69"/>
                <a:gd name="T43" fmla="*/ 16 h 76"/>
                <a:gd name="T44" fmla="*/ 32 w 69"/>
                <a:gd name="T45" fmla="*/ 20 h 76"/>
                <a:gd name="T46" fmla="*/ 31 w 69"/>
                <a:gd name="T47" fmla="*/ 25 h 76"/>
                <a:gd name="T48" fmla="*/ 20 w 69"/>
                <a:gd name="T49" fmla="*/ 76 h 76"/>
                <a:gd name="T50" fmla="*/ 0 w 69"/>
                <a:gd name="T51" fmla="*/ 76 h 76"/>
                <a:gd name="T52" fmla="*/ 15 w 69"/>
                <a:gd name="T53" fmla="*/ 2 h 76"/>
                <a:gd name="T54" fmla="*/ 36 w 69"/>
                <a:gd name="T55" fmla="*/ 2 h 76"/>
                <a:gd name="T56" fmla="*/ 34 w 69"/>
                <a:gd name="T57" fmla="*/ 9 h 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9"/>
                <a:gd name="T88" fmla="*/ 0 h 76"/>
                <a:gd name="T89" fmla="*/ 69 w 69"/>
                <a:gd name="T90" fmla="*/ 76 h 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9" h="76">
                  <a:moveTo>
                    <a:pt x="34" y="9"/>
                  </a:moveTo>
                  <a:lnTo>
                    <a:pt x="35" y="9"/>
                  </a:lnTo>
                  <a:lnTo>
                    <a:pt x="39" y="5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8" y="7"/>
                  </a:lnTo>
                  <a:lnTo>
                    <a:pt x="69" y="9"/>
                  </a:lnTo>
                  <a:lnTo>
                    <a:pt x="69" y="13"/>
                  </a:lnTo>
                  <a:lnTo>
                    <a:pt x="69" y="16"/>
                  </a:lnTo>
                  <a:lnTo>
                    <a:pt x="56" y="76"/>
                  </a:lnTo>
                  <a:lnTo>
                    <a:pt x="36" y="76"/>
                  </a:lnTo>
                  <a:lnTo>
                    <a:pt x="47" y="25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1" y="13"/>
                  </a:lnTo>
                  <a:lnTo>
                    <a:pt x="37" y="14"/>
                  </a:lnTo>
                  <a:lnTo>
                    <a:pt x="34" y="16"/>
                  </a:lnTo>
                  <a:lnTo>
                    <a:pt x="32" y="20"/>
                  </a:lnTo>
                  <a:lnTo>
                    <a:pt x="31" y="25"/>
                  </a:lnTo>
                  <a:lnTo>
                    <a:pt x="20" y="76"/>
                  </a:lnTo>
                  <a:lnTo>
                    <a:pt x="0" y="76"/>
                  </a:lnTo>
                  <a:lnTo>
                    <a:pt x="15" y="2"/>
                  </a:lnTo>
                  <a:lnTo>
                    <a:pt x="36" y="2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6" name="Freeform 26"/>
            <p:cNvSpPr>
              <a:spLocks/>
            </p:cNvSpPr>
            <p:nvPr/>
          </p:nvSpPr>
          <p:spPr bwMode="auto">
            <a:xfrm>
              <a:off x="2044" y="4211"/>
              <a:ext cx="67" cy="78"/>
            </a:xfrm>
            <a:custGeom>
              <a:avLst/>
              <a:gdLst>
                <a:gd name="T0" fmla="*/ 45 w 67"/>
                <a:gd name="T1" fmla="*/ 28 h 78"/>
                <a:gd name="T2" fmla="*/ 46 w 67"/>
                <a:gd name="T3" fmla="*/ 21 h 78"/>
                <a:gd name="T4" fmla="*/ 45 w 67"/>
                <a:gd name="T5" fmla="*/ 16 h 78"/>
                <a:gd name="T6" fmla="*/ 44 w 67"/>
                <a:gd name="T7" fmla="*/ 15 h 78"/>
                <a:gd name="T8" fmla="*/ 43 w 67"/>
                <a:gd name="T9" fmla="*/ 14 h 78"/>
                <a:gd name="T10" fmla="*/ 39 w 67"/>
                <a:gd name="T11" fmla="*/ 13 h 78"/>
                <a:gd name="T12" fmla="*/ 36 w 67"/>
                <a:gd name="T13" fmla="*/ 14 h 78"/>
                <a:gd name="T14" fmla="*/ 34 w 67"/>
                <a:gd name="T15" fmla="*/ 15 h 78"/>
                <a:gd name="T16" fmla="*/ 31 w 67"/>
                <a:gd name="T17" fmla="*/ 17 h 78"/>
                <a:gd name="T18" fmla="*/ 30 w 67"/>
                <a:gd name="T19" fmla="*/ 19 h 78"/>
                <a:gd name="T20" fmla="*/ 27 w 67"/>
                <a:gd name="T21" fmla="*/ 26 h 78"/>
                <a:gd name="T22" fmla="*/ 25 w 67"/>
                <a:gd name="T23" fmla="*/ 36 h 78"/>
                <a:gd name="T24" fmla="*/ 22 w 67"/>
                <a:gd name="T25" fmla="*/ 51 h 78"/>
                <a:gd name="T26" fmla="*/ 22 w 67"/>
                <a:gd name="T27" fmla="*/ 59 h 78"/>
                <a:gd name="T28" fmla="*/ 23 w 67"/>
                <a:gd name="T29" fmla="*/ 62 h 78"/>
                <a:gd name="T30" fmla="*/ 24 w 67"/>
                <a:gd name="T31" fmla="*/ 64 h 78"/>
                <a:gd name="T32" fmla="*/ 26 w 67"/>
                <a:gd name="T33" fmla="*/ 64 h 78"/>
                <a:gd name="T34" fmla="*/ 28 w 67"/>
                <a:gd name="T35" fmla="*/ 65 h 78"/>
                <a:gd name="T36" fmla="*/ 33 w 67"/>
                <a:gd name="T37" fmla="*/ 64 h 78"/>
                <a:gd name="T38" fmla="*/ 36 w 67"/>
                <a:gd name="T39" fmla="*/ 61 h 78"/>
                <a:gd name="T40" fmla="*/ 39 w 67"/>
                <a:gd name="T41" fmla="*/ 56 h 78"/>
                <a:gd name="T42" fmla="*/ 41 w 67"/>
                <a:gd name="T43" fmla="*/ 49 h 78"/>
                <a:gd name="T44" fmla="*/ 62 w 67"/>
                <a:gd name="T45" fmla="*/ 49 h 78"/>
                <a:gd name="T46" fmla="*/ 60 w 67"/>
                <a:gd name="T47" fmla="*/ 56 h 78"/>
                <a:gd name="T48" fmla="*/ 57 w 67"/>
                <a:gd name="T49" fmla="*/ 62 h 78"/>
                <a:gd name="T50" fmla="*/ 53 w 67"/>
                <a:gd name="T51" fmla="*/ 67 h 78"/>
                <a:gd name="T52" fmla="*/ 49 w 67"/>
                <a:gd name="T53" fmla="*/ 71 h 78"/>
                <a:gd name="T54" fmla="*/ 44 w 67"/>
                <a:gd name="T55" fmla="*/ 74 h 78"/>
                <a:gd name="T56" fmla="*/ 39 w 67"/>
                <a:gd name="T57" fmla="*/ 76 h 78"/>
                <a:gd name="T58" fmla="*/ 32 w 67"/>
                <a:gd name="T59" fmla="*/ 77 h 78"/>
                <a:gd name="T60" fmla="*/ 26 w 67"/>
                <a:gd name="T61" fmla="*/ 78 h 78"/>
                <a:gd name="T62" fmla="*/ 16 w 67"/>
                <a:gd name="T63" fmla="*/ 77 h 78"/>
                <a:gd name="T64" fmla="*/ 9 w 67"/>
                <a:gd name="T65" fmla="*/ 75 h 78"/>
                <a:gd name="T66" fmla="*/ 5 w 67"/>
                <a:gd name="T67" fmla="*/ 72 h 78"/>
                <a:gd name="T68" fmla="*/ 2 w 67"/>
                <a:gd name="T69" fmla="*/ 67 h 78"/>
                <a:gd name="T70" fmla="*/ 0 w 67"/>
                <a:gd name="T71" fmla="*/ 61 h 78"/>
                <a:gd name="T72" fmla="*/ 0 w 67"/>
                <a:gd name="T73" fmla="*/ 54 h 78"/>
                <a:gd name="T74" fmla="*/ 1 w 67"/>
                <a:gd name="T75" fmla="*/ 46 h 78"/>
                <a:gd name="T76" fmla="*/ 3 w 67"/>
                <a:gd name="T77" fmla="*/ 38 h 78"/>
                <a:gd name="T78" fmla="*/ 5 w 67"/>
                <a:gd name="T79" fmla="*/ 30 h 78"/>
                <a:gd name="T80" fmla="*/ 7 w 67"/>
                <a:gd name="T81" fmla="*/ 23 h 78"/>
                <a:gd name="T82" fmla="*/ 10 w 67"/>
                <a:gd name="T83" fmla="*/ 17 h 78"/>
                <a:gd name="T84" fmla="*/ 13 w 67"/>
                <a:gd name="T85" fmla="*/ 11 h 78"/>
                <a:gd name="T86" fmla="*/ 18 w 67"/>
                <a:gd name="T87" fmla="*/ 7 h 78"/>
                <a:gd name="T88" fmla="*/ 25 w 67"/>
                <a:gd name="T89" fmla="*/ 3 h 78"/>
                <a:gd name="T90" fmla="*/ 33 w 67"/>
                <a:gd name="T91" fmla="*/ 1 h 78"/>
                <a:gd name="T92" fmla="*/ 42 w 67"/>
                <a:gd name="T93" fmla="*/ 0 h 78"/>
                <a:gd name="T94" fmla="*/ 48 w 67"/>
                <a:gd name="T95" fmla="*/ 1 h 78"/>
                <a:gd name="T96" fmla="*/ 54 w 67"/>
                <a:gd name="T97" fmla="*/ 2 h 78"/>
                <a:gd name="T98" fmla="*/ 59 w 67"/>
                <a:gd name="T99" fmla="*/ 4 h 78"/>
                <a:gd name="T100" fmla="*/ 62 w 67"/>
                <a:gd name="T101" fmla="*/ 7 h 78"/>
                <a:gd name="T102" fmla="*/ 65 w 67"/>
                <a:gd name="T103" fmla="*/ 11 h 78"/>
                <a:gd name="T104" fmla="*/ 66 w 67"/>
                <a:gd name="T105" fmla="*/ 15 h 78"/>
                <a:gd name="T106" fmla="*/ 67 w 67"/>
                <a:gd name="T107" fmla="*/ 21 h 78"/>
                <a:gd name="T108" fmla="*/ 66 w 67"/>
                <a:gd name="T109" fmla="*/ 28 h 78"/>
                <a:gd name="T110" fmla="*/ 45 w 67"/>
                <a:gd name="T111" fmla="*/ 28 h 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7"/>
                <a:gd name="T169" fmla="*/ 0 h 78"/>
                <a:gd name="T170" fmla="*/ 67 w 67"/>
                <a:gd name="T171" fmla="*/ 78 h 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7" h="78">
                  <a:moveTo>
                    <a:pt x="45" y="28"/>
                  </a:moveTo>
                  <a:lnTo>
                    <a:pt x="46" y="21"/>
                  </a:lnTo>
                  <a:lnTo>
                    <a:pt x="45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1" y="17"/>
                  </a:lnTo>
                  <a:lnTo>
                    <a:pt x="30" y="19"/>
                  </a:lnTo>
                  <a:lnTo>
                    <a:pt x="27" y="26"/>
                  </a:lnTo>
                  <a:lnTo>
                    <a:pt x="25" y="36"/>
                  </a:lnTo>
                  <a:lnTo>
                    <a:pt x="22" y="51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5"/>
                  </a:lnTo>
                  <a:lnTo>
                    <a:pt x="33" y="64"/>
                  </a:lnTo>
                  <a:lnTo>
                    <a:pt x="36" y="61"/>
                  </a:lnTo>
                  <a:lnTo>
                    <a:pt x="39" y="56"/>
                  </a:lnTo>
                  <a:lnTo>
                    <a:pt x="41" y="49"/>
                  </a:lnTo>
                  <a:lnTo>
                    <a:pt x="62" y="49"/>
                  </a:lnTo>
                  <a:lnTo>
                    <a:pt x="60" y="56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9" y="71"/>
                  </a:lnTo>
                  <a:lnTo>
                    <a:pt x="44" y="74"/>
                  </a:lnTo>
                  <a:lnTo>
                    <a:pt x="39" y="76"/>
                  </a:lnTo>
                  <a:lnTo>
                    <a:pt x="32" y="77"/>
                  </a:lnTo>
                  <a:lnTo>
                    <a:pt x="26" y="78"/>
                  </a:lnTo>
                  <a:lnTo>
                    <a:pt x="16" y="77"/>
                  </a:lnTo>
                  <a:lnTo>
                    <a:pt x="9" y="75"/>
                  </a:lnTo>
                  <a:lnTo>
                    <a:pt x="5" y="72"/>
                  </a:lnTo>
                  <a:lnTo>
                    <a:pt x="2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3" y="38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5" y="3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4" y="2"/>
                  </a:lnTo>
                  <a:lnTo>
                    <a:pt x="59" y="4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6" y="15"/>
                  </a:lnTo>
                  <a:lnTo>
                    <a:pt x="67" y="21"/>
                  </a:lnTo>
                  <a:lnTo>
                    <a:pt x="66" y="28"/>
                  </a:lnTo>
                  <a:lnTo>
                    <a:pt x="45" y="28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7" name="Freeform 27"/>
            <p:cNvSpPr>
              <a:spLocks/>
            </p:cNvSpPr>
            <p:nvPr/>
          </p:nvSpPr>
          <p:spPr bwMode="auto">
            <a:xfrm>
              <a:off x="2114" y="4211"/>
              <a:ext cx="65" cy="78"/>
            </a:xfrm>
            <a:custGeom>
              <a:avLst/>
              <a:gdLst>
                <a:gd name="T0" fmla="*/ 22 w 65"/>
                <a:gd name="T1" fmla="*/ 42 h 78"/>
                <a:gd name="T2" fmla="*/ 21 w 65"/>
                <a:gd name="T3" fmla="*/ 50 h 78"/>
                <a:gd name="T4" fmla="*/ 20 w 65"/>
                <a:gd name="T5" fmla="*/ 57 h 78"/>
                <a:gd name="T6" fmla="*/ 21 w 65"/>
                <a:gd name="T7" fmla="*/ 60 h 78"/>
                <a:gd name="T8" fmla="*/ 22 w 65"/>
                <a:gd name="T9" fmla="*/ 63 h 78"/>
                <a:gd name="T10" fmla="*/ 24 w 65"/>
                <a:gd name="T11" fmla="*/ 64 h 78"/>
                <a:gd name="T12" fmla="*/ 27 w 65"/>
                <a:gd name="T13" fmla="*/ 65 h 78"/>
                <a:gd name="T14" fmla="*/ 29 w 65"/>
                <a:gd name="T15" fmla="*/ 64 h 78"/>
                <a:gd name="T16" fmla="*/ 32 w 65"/>
                <a:gd name="T17" fmla="*/ 64 h 78"/>
                <a:gd name="T18" fmla="*/ 35 w 65"/>
                <a:gd name="T19" fmla="*/ 60 h 78"/>
                <a:gd name="T20" fmla="*/ 37 w 65"/>
                <a:gd name="T21" fmla="*/ 56 h 78"/>
                <a:gd name="T22" fmla="*/ 38 w 65"/>
                <a:gd name="T23" fmla="*/ 52 h 78"/>
                <a:gd name="T24" fmla="*/ 59 w 65"/>
                <a:gd name="T25" fmla="*/ 52 h 78"/>
                <a:gd name="T26" fmla="*/ 58 w 65"/>
                <a:gd name="T27" fmla="*/ 57 h 78"/>
                <a:gd name="T28" fmla="*/ 55 w 65"/>
                <a:gd name="T29" fmla="*/ 62 h 78"/>
                <a:gd name="T30" fmla="*/ 52 w 65"/>
                <a:gd name="T31" fmla="*/ 67 h 78"/>
                <a:gd name="T32" fmla="*/ 47 w 65"/>
                <a:gd name="T33" fmla="*/ 71 h 78"/>
                <a:gd name="T34" fmla="*/ 43 w 65"/>
                <a:gd name="T35" fmla="*/ 74 h 78"/>
                <a:gd name="T36" fmla="*/ 37 w 65"/>
                <a:gd name="T37" fmla="*/ 76 h 78"/>
                <a:gd name="T38" fmla="*/ 31 w 65"/>
                <a:gd name="T39" fmla="*/ 77 h 78"/>
                <a:gd name="T40" fmla="*/ 24 w 65"/>
                <a:gd name="T41" fmla="*/ 78 h 78"/>
                <a:gd name="T42" fmla="*/ 15 w 65"/>
                <a:gd name="T43" fmla="*/ 77 h 78"/>
                <a:gd name="T44" fmla="*/ 9 w 65"/>
                <a:gd name="T45" fmla="*/ 75 h 78"/>
                <a:gd name="T46" fmla="*/ 4 w 65"/>
                <a:gd name="T47" fmla="*/ 72 h 78"/>
                <a:gd name="T48" fmla="*/ 1 w 65"/>
                <a:gd name="T49" fmla="*/ 67 h 78"/>
                <a:gd name="T50" fmla="*/ 0 w 65"/>
                <a:gd name="T51" fmla="*/ 61 h 78"/>
                <a:gd name="T52" fmla="*/ 0 w 65"/>
                <a:gd name="T53" fmla="*/ 54 h 78"/>
                <a:gd name="T54" fmla="*/ 1 w 65"/>
                <a:gd name="T55" fmla="*/ 46 h 78"/>
                <a:gd name="T56" fmla="*/ 2 w 65"/>
                <a:gd name="T57" fmla="*/ 38 h 78"/>
                <a:gd name="T58" fmla="*/ 4 w 65"/>
                <a:gd name="T59" fmla="*/ 30 h 78"/>
                <a:gd name="T60" fmla="*/ 6 w 65"/>
                <a:gd name="T61" fmla="*/ 23 h 78"/>
                <a:gd name="T62" fmla="*/ 9 w 65"/>
                <a:gd name="T63" fmla="*/ 17 h 78"/>
                <a:gd name="T64" fmla="*/ 13 w 65"/>
                <a:gd name="T65" fmla="*/ 11 h 78"/>
                <a:gd name="T66" fmla="*/ 18 w 65"/>
                <a:gd name="T67" fmla="*/ 7 h 78"/>
                <a:gd name="T68" fmla="*/ 24 w 65"/>
                <a:gd name="T69" fmla="*/ 3 h 78"/>
                <a:gd name="T70" fmla="*/ 31 w 65"/>
                <a:gd name="T71" fmla="*/ 1 h 78"/>
                <a:gd name="T72" fmla="*/ 40 w 65"/>
                <a:gd name="T73" fmla="*/ 0 h 78"/>
                <a:gd name="T74" fmla="*/ 50 w 65"/>
                <a:gd name="T75" fmla="*/ 1 h 78"/>
                <a:gd name="T76" fmla="*/ 56 w 65"/>
                <a:gd name="T77" fmla="*/ 3 h 78"/>
                <a:gd name="T78" fmla="*/ 61 w 65"/>
                <a:gd name="T79" fmla="*/ 7 h 78"/>
                <a:gd name="T80" fmla="*/ 64 w 65"/>
                <a:gd name="T81" fmla="*/ 12 h 78"/>
                <a:gd name="T82" fmla="*/ 65 w 65"/>
                <a:gd name="T83" fmla="*/ 18 h 78"/>
                <a:gd name="T84" fmla="*/ 65 w 65"/>
                <a:gd name="T85" fmla="*/ 25 h 78"/>
                <a:gd name="T86" fmla="*/ 64 w 65"/>
                <a:gd name="T87" fmla="*/ 33 h 78"/>
                <a:gd name="T88" fmla="*/ 62 w 65"/>
                <a:gd name="T89" fmla="*/ 42 h 78"/>
                <a:gd name="T90" fmla="*/ 22 w 65"/>
                <a:gd name="T91" fmla="*/ 42 h 78"/>
                <a:gd name="T92" fmla="*/ 44 w 65"/>
                <a:gd name="T93" fmla="*/ 30 h 78"/>
                <a:gd name="T94" fmla="*/ 45 w 65"/>
                <a:gd name="T95" fmla="*/ 24 h 78"/>
                <a:gd name="T96" fmla="*/ 45 w 65"/>
                <a:gd name="T97" fmla="*/ 19 h 78"/>
                <a:gd name="T98" fmla="*/ 44 w 65"/>
                <a:gd name="T99" fmla="*/ 16 h 78"/>
                <a:gd name="T100" fmla="*/ 43 w 65"/>
                <a:gd name="T101" fmla="*/ 15 h 78"/>
                <a:gd name="T102" fmla="*/ 41 w 65"/>
                <a:gd name="T103" fmla="*/ 13 h 78"/>
                <a:gd name="T104" fmla="*/ 38 w 65"/>
                <a:gd name="T105" fmla="*/ 13 h 78"/>
                <a:gd name="T106" fmla="*/ 35 w 65"/>
                <a:gd name="T107" fmla="*/ 13 h 78"/>
                <a:gd name="T108" fmla="*/ 32 w 65"/>
                <a:gd name="T109" fmla="*/ 15 h 78"/>
                <a:gd name="T110" fmla="*/ 30 w 65"/>
                <a:gd name="T111" fmla="*/ 17 h 78"/>
                <a:gd name="T112" fmla="*/ 28 w 65"/>
                <a:gd name="T113" fmla="*/ 19 h 78"/>
                <a:gd name="T114" fmla="*/ 26 w 65"/>
                <a:gd name="T115" fmla="*/ 25 h 78"/>
                <a:gd name="T116" fmla="*/ 25 w 65"/>
                <a:gd name="T117" fmla="*/ 30 h 78"/>
                <a:gd name="T118" fmla="*/ 22 w 65"/>
                <a:gd name="T119" fmla="*/ 42 h 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5"/>
                <a:gd name="T181" fmla="*/ 0 h 78"/>
                <a:gd name="T182" fmla="*/ 65 w 65"/>
                <a:gd name="T183" fmla="*/ 78 h 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5" h="78">
                  <a:moveTo>
                    <a:pt x="22" y="42"/>
                  </a:moveTo>
                  <a:lnTo>
                    <a:pt x="21" y="50"/>
                  </a:lnTo>
                  <a:lnTo>
                    <a:pt x="20" y="57"/>
                  </a:lnTo>
                  <a:lnTo>
                    <a:pt x="21" y="60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5" y="60"/>
                  </a:lnTo>
                  <a:lnTo>
                    <a:pt x="37" y="56"/>
                  </a:lnTo>
                  <a:lnTo>
                    <a:pt x="38" y="52"/>
                  </a:lnTo>
                  <a:lnTo>
                    <a:pt x="59" y="52"/>
                  </a:lnTo>
                  <a:lnTo>
                    <a:pt x="58" y="57"/>
                  </a:lnTo>
                  <a:lnTo>
                    <a:pt x="55" y="62"/>
                  </a:lnTo>
                  <a:lnTo>
                    <a:pt x="52" y="67"/>
                  </a:lnTo>
                  <a:lnTo>
                    <a:pt x="47" y="71"/>
                  </a:lnTo>
                  <a:lnTo>
                    <a:pt x="43" y="74"/>
                  </a:lnTo>
                  <a:lnTo>
                    <a:pt x="37" y="76"/>
                  </a:lnTo>
                  <a:lnTo>
                    <a:pt x="31" y="77"/>
                  </a:lnTo>
                  <a:lnTo>
                    <a:pt x="24" y="78"/>
                  </a:lnTo>
                  <a:lnTo>
                    <a:pt x="15" y="77"/>
                  </a:lnTo>
                  <a:lnTo>
                    <a:pt x="9" y="75"/>
                  </a:lnTo>
                  <a:lnTo>
                    <a:pt x="4" y="72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6" y="3"/>
                  </a:lnTo>
                  <a:lnTo>
                    <a:pt x="61" y="7"/>
                  </a:lnTo>
                  <a:lnTo>
                    <a:pt x="64" y="12"/>
                  </a:lnTo>
                  <a:lnTo>
                    <a:pt x="65" y="18"/>
                  </a:lnTo>
                  <a:lnTo>
                    <a:pt x="65" y="25"/>
                  </a:lnTo>
                  <a:lnTo>
                    <a:pt x="64" y="33"/>
                  </a:lnTo>
                  <a:lnTo>
                    <a:pt x="62" y="42"/>
                  </a:lnTo>
                  <a:lnTo>
                    <a:pt x="22" y="42"/>
                  </a:lnTo>
                  <a:lnTo>
                    <a:pt x="44" y="30"/>
                  </a:lnTo>
                  <a:lnTo>
                    <a:pt x="45" y="24"/>
                  </a:lnTo>
                  <a:lnTo>
                    <a:pt x="45" y="19"/>
                  </a:lnTo>
                  <a:lnTo>
                    <a:pt x="44" y="16"/>
                  </a:lnTo>
                  <a:lnTo>
                    <a:pt x="43" y="15"/>
                  </a:lnTo>
                  <a:lnTo>
                    <a:pt x="41" y="13"/>
                  </a:lnTo>
                  <a:lnTo>
                    <a:pt x="38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25"/>
                  </a:lnTo>
                  <a:lnTo>
                    <a:pt x="25" y="30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8" name="Freeform 28"/>
            <p:cNvSpPr>
              <a:spLocks/>
            </p:cNvSpPr>
            <p:nvPr/>
          </p:nvSpPr>
          <p:spPr bwMode="auto">
            <a:xfrm>
              <a:off x="2213" y="4184"/>
              <a:ext cx="53" cy="103"/>
            </a:xfrm>
            <a:custGeom>
              <a:avLst/>
              <a:gdLst>
                <a:gd name="T0" fmla="*/ 50 w 53"/>
                <a:gd name="T1" fmla="*/ 13 h 103"/>
                <a:gd name="T2" fmla="*/ 45 w 53"/>
                <a:gd name="T3" fmla="*/ 14 h 103"/>
                <a:gd name="T4" fmla="*/ 42 w 53"/>
                <a:gd name="T5" fmla="*/ 15 h 103"/>
                <a:gd name="T6" fmla="*/ 39 w 53"/>
                <a:gd name="T7" fmla="*/ 19 h 103"/>
                <a:gd name="T8" fmla="*/ 38 w 53"/>
                <a:gd name="T9" fmla="*/ 23 h 103"/>
                <a:gd name="T10" fmla="*/ 37 w 53"/>
                <a:gd name="T11" fmla="*/ 29 h 103"/>
                <a:gd name="T12" fmla="*/ 46 w 53"/>
                <a:gd name="T13" fmla="*/ 29 h 103"/>
                <a:gd name="T14" fmla="*/ 43 w 53"/>
                <a:gd name="T15" fmla="*/ 41 h 103"/>
                <a:gd name="T16" fmla="*/ 34 w 53"/>
                <a:gd name="T17" fmla="*/ 41 h 103"/>
                <a:gd name="T18" fmla="*/ 21 w 53"/>
                <a:gd name="T19" fmla="*/ 103 h 103"/>
                <a:gd name="T20" fmla="*/ 0 w 53"/>
                <a:gd name="T21" fmla="*/ 103 h 103"/>
                <a:gd name="T22" fmla="*/ 13 w 53"/>
                <a:gd name="T23" fmla="*/ 41 h 103"/>
                <a:gd name="T24" fmla="*/ 4 w 53"/>
                <a:gd name="T25" fmla="*/ 41 h 103"/>
                <a:gd name="T26" fmla="*/ 7 w 53"/>
                <a:gd name="T27" fmla="*/ 29 h 103"/>
                <a:gd name="T28" fmla="*/ 16 w 53"/>
                <a:gd name="T29" fmla="*/ 29 h 103"/>
                <a:gd name="T30" fmla="*/ 19 w 53"/>
                <a:gd name="T31" fmla="*/ 16 h 103"/>
                <a:gd name="T32" fmla="*/ 22 w 53"/>
                <a:gd name="T33" fmla="*/ 11 h 103"/>
                <a:gd name="T34" fmla="*/ 24 w 53"/>
                <a:gd name="T35" fmla="*/ 7 h 103"/>
                <a:gd name="T36" fmla="*/ 28 w 53"/>
                <a:gd name="T37" fmla="*/ 4 h 103"/>
                <a:gd name="T38" fmla="*/ 32 w 53"/>
                <a:gd name="T39" fmla="*/ 2 h 103"/>
                <a:gd name="T40" fmla="*/ 38 w 53"/>
                <a:gd name="T41" fmla="*/ 0 h 103"/>
                <a:gd name="T42" fmla="*/ 46 w 53"/>
                <a:gd name="T43" fmla="*/ 0 h 103"/>
                <a:gd name="T44" fmla="*/ 53 w 53"/>
                <a:gd name="T45" fmla="*/ 0 h 103"/>
                <a:gd name="T46" fmla="*/ 50 w 53"/>
                <a:gd name="T47" fmla="*/ 13 h 1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103"/>
                <a:gd name="T74" fmla="*/ 53 w 53"/>
                <a:gd name="T75" fmla="*/ 103 h 10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103">
                  <a:moveTo>
                    <a:pt x="50" y="13"/>
                  </a:moveTo>
                  <a:lnTo>
                    <a:pt x="45" y="14"/>
                  </a:lnTo>
                  <a:lnTo>
                    <a:pt x="42" y="15"/>
                  </a:lnTo>
                  <a:lnTo>
                    <a:pt x="39" y="19"/>
                  </a:lnTo>
                  <a:lnTo>
                    <a:pt x="38" y="23"/>
                  </a:lnTo>
                  <a:lnTo>
                    <a:pt x="37" y="29"/>
                  </a:lnTo>
                  <a:lnTo>
                    <a:pt x="46" y="29"/>
                  </a:lnTo>
                  <a:lnTo>
                    <a:pt x="43" y="41"/>
                  </a:lnTo>
                  <a:lnTo>
                    <a:pt x="34" y="41"/>
                  </a:lnTo>
                  <a:lnTo>
                    <a:pt x="21" y="103"/>
                  </a:lnTo>
                  <a:lnTo>
                    <a:pt x="0" y="103"/>
                  </a:lnTo>
                  <a:lnTo>
                    <a:pt x="13" y="41"/>
                  </a:lnTo>
                  <a:lnTo>
                    <a:pt x="4" y="41"/>
                  </a:lnTo>
                  <a:lnTo>
                    <a:pt x="7" y="29"/>
                  </a:lnTo>
                  <a:lnTo>
                    <a:pt x="16" y="29"/>
                  </a:lnTo>
                  <a:lnTo>
                    <a:pt x="19" y="16"/>
                  </a:lnTo>
                  <a:lnTo>
                    <a:pt x="22" y="11"/>
                  </a:lnTo>
                  <a:lnTo>
                    <a:pt x="24" y="7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0" y="1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19" name="Freeform 29"/>
            <p:cNvSpPr>
              <a:spLocks/>
            </p:cNvSpPr>
            <p:nvPr/>
          </p:nvSpPr>
          <p:spPr bwMode="auto">
            <a:xfrm>
              <a:off x="2254" y="4211"/>
              <a:ext cx="66" cy="78"/>
            </a:xfrm>
            <a:custGeom>
              <a:avLst/>
              <a:gdLst>
                <a:gd name="T0" fmla="*/ 3 w 66"/>
                <a:gd name="T1" fmla="*/ 38 h 78"/>
                <a:gd name="T2" fmla="*/ 4 w 66"/>
                <a:gd name="T3" fmla="*/ 30 h 78"/>
                <a:gd name="T4" fmla="*/ 7 w 66"/>
                <a:gd name="T5" fmla="*/ 23 h 78"/>
                <a:gd name="T6" fmla="*/ 9 w 66"/>
                <a:gd name="T7" fmla="*/ 17 h 78"/>
                <a:gd name="T8" fmla="*/ 13 w 66"/>
                <a:gd name="T9" fmla="*/ 11 h 78"/>
                <a:gd name="T10" fmla="*/ 18 w 66"/>
                <a:gd name="T11" fmla="*/ 7 h 78"/>
                <a:gd name="T12" fmla="*/ 24 w 66"/>
                <a:gd name="T13" fmla="*/ 3 h 78"/>
                <a:gd name="T14" fmla="*/ 32 w 66"/>
                <a:gd name="T15" fmla="*/ 1 h 78"/>
                <a:gd name="T16" fmla="*/ 41 w 66"/>
                <a:gd name="T17" fmla="*/ 0 h 78"/>
                <a:gd name="T18" fmla="*/ 50 w 66"/>
                <a:gd name="T19" fmla="*/ 1 h 78"/>
                <a:gd name="T20" fmla="*/ 56 w 66"/>
                <a:gd name="T21" fmla="*/ 3 h 78"/>
                <a:gd name="T22" fmla="*/ 62 w 66"/>
                <a:gd name="T23" fmla="*/ 7 h 78"/>
                <a:gd name="T24" fmla="*/ 65 w 66"/>
                <a:gd name="T25" fmla="*/ 11 h 78"/>
                <a:gd name="T26" fmla="*/ 66 w 66"/>
                <a:gd name="T27" fmla="*/ 17 h 78"/>
                <a:gd name="T28" fmla="*/ 66 w 66"/>
                <a:gd name="T29" fmla="*/ 23 h 78"/>
                <a:gd name="T30" fmla="*/ 65 w 66"/>
                <a:gd name="T31" fmla="*/ 30 h 78"/>
                <a:gd name="T32" fmla="*/ 64 w 66"/>
                <a:gd name="T33" fmla="*/ 38 h 78"/>
                <a:gd name="T34" fmla="*/ 62 w 66"/>
                <a:gd name="T35" fmla="*/ 46 h 78"/>
                <a:gd name="T36" fmla="*/ 60 w 66"/>
                <a:gd name="T37" fmla="*/ 54 h 78"/>
                <a:gd name="T38" fmla="*/ 56 w 66"/>
                <a:gd name="T39" fmla="*/ 61 h 78"/>
                <a:gd name="T40" fmla="*/ 52 w 66"/>
                <a:gd name="T41" fmla="*/ 67 h 78"/>
                <a:gd name="T42" fmla="*/ 47 w 66"/>
                <a:gd name="T43" fmla="*/ 72 h 78"/>
                <a:gd name="T44" fmla="*/ 41 w 66"/>
                <a:gd name="T45" fmla="*/ 75 h 78"/>
                <a:gd name="T46" fmla="*/ 34 w 66"/>
                <a:gd name="T47" fmla="*/ 77 h 78"/>
                <a:gd name="T48" fmla="*/ 24 w 66"/>
                <a:gd name="T49" fmla="*/ 78 h 78"/>
                <a:gd name="T50" fmla="*/ 16 w 66"/>
                <a:gd name="T51" fmla="*/ 77 h 78"/>
                <a:gd name="T52" fmla="*/ 9 w 66"/>
                <a:gd name="T53" fmla="*/ 75 h 78"/>
                <a:gd name="T54" fmla="*/ 5 w 66"/>
                <a:gd name="T55" fmla="*/ 72 h 78"/>
                <a:gd name="T56" fmla="*/ 2 w 66"/>
                <a:gd name="T57" fmla="*/ 67 h 78"/>
                <a:gd name="T58" fmla="*/ 0 w 66"/>
                <a:gd name="T59" fmla="*/ 61 h 78"/>
                <a:gd name="T60" fmla="*/ 0 w 66"/>
                <a:gd name="T61" fmla="*/ 54 h 78"/>
                <a:gd name="T62" fmla="*/ 1 w 66"/>
                <a:gd name="T63" fmla="*/ 46 h 78"/>
                <a:gd name="T64" fmla="*/ 3 w 66"/>
                <a:gd name="T65" fmla="*/ 38 h 78"/>
                <a:gd name="T66" fmla="*/ 43 w 66"/>
                <a:gd name="T67" fmla="*/ 36 h 78"/>
                <a:gd name="T68" fmla="*/ 44 w 66"/>
                <a:gd name="T69" fmla="*/ 26 h 78"/>
                <a:gd name="T70" fmla="*/ 45 w 66"/>
                <a:gd name="T71" fmla="*/ 19 h 78"/>
                <a:gd name="T72" fmla="*/ 44 w 66"/>
                <a:gd name="T73" fmla="*/ 17 h 78"/>
                <a:gd name="T74" fmla="*/ 43 w 66"/>
                <a:gd name="T75" fmla="*/ 15 h 78"/>
                <a:gd name="T76" fmla="*/ 41 w 66"/>
                <a:gd name="T77" fmla="*/ 14 h 78"/>
                <a:gd name="T78" fmla="*/ 38 w 66"/>
                <a:gd name="T79" fmla="*/ 13 h 78"/>
                <a:gd name="T80" fmla="*/ 35 w 66"/>
                <a:gd name="T81" fmla="*/ 14 h 78"/>
                <a:gd name="T82" fmla="*/ 32 w 66"/>
                <a:gd name="T83" fmla="*/ 15 h 78"/>
                <a:gd name="T84" fmla="*/ 30 w 66"/>
                <a:gd name="T85" fmla="*/ 17 h 78"/>
                <a:gd name="T86" fmla="*/ 29 w 66"/>
                <a:gd name="T87" fmla="*/ 19 h 78"/>
                <a:gd name="T88" fmla="*/ 26 w 66"/>
                <a:gd name="T89" fmla="*/ 26 h 78"/>
                <a:gd name="T90" fmla="*/ 24 w 66"/>
                <a:gd name="T91" fmla="*/ 36 h 78"/>
                <a:gd name="T92" fmla="*/ 21 w 66"/>
                <a:gd name="T93" fmla="*/ 51 h 78"/>
                <a:gd name="T94" fmla="*/ 21 w 66"/>
                <a:gd name="T95" fmla="*/ 59 h 78"/>
                <a:gd name="T96" fmla="*/ 21 w 66"/>
                <a:gd name="T97" fmla="*/ 62 h 78"/>
                <a:gd name="T98" fmla="*/ 23 w 66"/>
                <a:gd name="T99" fmla="*/ 64 h 78"/>
                <a:gd name="T100" fmla="*/ 25 w 66"/>
                <a:gd name="T101" fmla="*/ 64 h 78"/>
                <a:gd name="T102" fmla="*/ 27 w 66"/>
                <a:gd name="T103" fmla="*/ 65 h 78"/>
                <a:gd name="T104" fmla="*/ 30 w 66"/>
                <a:gd name="T105" fmla="*/ 64 h 78"/>
                <a:gd name="T106" fmla="*/ 32 w 66"/>
                <a:gd name="T107" fmla="*/ 64 h 78"/>
                <a:gd name="T108" fmla="*/ 34 w 66"/>
                <a:gd name="T109" fmla="*/ 62 h 78"/>
                <a:gd name="T110" fmla="*/ 36 w 66"/>
                <a:gd name="T111" fmla="*/ 59 h 78"/>
                <a:gd name="T112" fmla="*/ 39 w 66"/>
                <a:gd name="T113" fmla="*/ 51 h 78"/>
                <a:gd name="T114" fmla="*/ 43 w 66"/>
                <a:gd name="T115" fmla="*/ 36 h 78"/>
                <a:gd name="T116" fmla="*/ 3 w 66"/>
                <a:gd name="T117" fmla="*/ 38 h 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78"/>
                <a:gd name="T179" fmla="*/ 66 w 66"/>
                <a:gd name="T180" fmla="*/ 78 h 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78">
                  <a:moveTo>
                    <a:pt x="3" y="38"/>
                  </a:moveTo>
                  <a:lnTo>
                    <a:pt x="4" y="30"/>
                  </a:lnTo>
                  <a:lnTo>
                    <a:pt x="7" y="23"/>
                  </a:lnTo>
                  <a:lnTo>
                    <a:pt x="9" y="17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50" y="1"/>
                  </a:lnTo>
                  <a:lnTo>
                    <a:pt x="56" y="3"/>
                  </a:lnTo>
                  <a:lnTo>
                    <a:pt x="62" y="7"/>
                  </a:lnTo>
                  <a:lnTo>
                    <a:pt x="65" y="11"/>
                  </a:lnTo>
                  <a:lnTo>
                    <a:pt x="66" y="17"/>
                  </a:lnTo>
                  <a:lnTo>
                    <a:pt x="66" y="23"/>
                  </a:lnTo>
                  <a:lnTo>
                    <a:pt x="65" y="30"/>
                  </a:lnTo>
                  <a:lnTo>
                    <a:pt x="64" y="38"/>
                  </a:lnTo>
                  <a:lnTo>
                    <a:pt x="62" y="46"/>
                  </a:lnTo>
                  <a:lnTo>
                    <a:pt x="60" y="54"/>
                  </a:lnTo>
                  <a:lnTo>
                    <a:pt x="56" y="61"/>
                  </a:lnTo>
                  <a:lnTo>
                    <a:pt x="52" y="67"/>
                  </a:lnTo>
                  <a:lnTo>
                    <a:pt x="47" y="72"/>
                  </a:lnTo>
                  <a:lnTo>
                    <a:pt x="41" y="75"/>
                  </a:lnTo>
                  <a:lnTo>
                    <a:pt x="34" y="77"/>
                  </a:lnTo>
                  <a:lnTo>
                    <a:pt x="24" y="78"/>
                  </a:lnTo>
                  <a:lnTo>
                    <a:pt x="16" y="77"/>
                  </a:lnTo>
                  <a:lnTo>
                    <a:pt x="9" y="75"/>
                  </a:lnTo>
                  <a:lnTo>
                    <a:pt x="5" y="72"/>
                  </a:lnTo>
                  <a:lnTo>
                    <a:pt x="2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3" y="38"/>
                  </a:lnTo>
                  <a:lnTo>
                    <a:pt x="43" y="36"/>
                  </a:lnTo>
                  <a:lnTo>
                    <a:pt x="44" y="26"/>
                  </a:lnTo>
                  <a:lnTo>
                    <a:pt x="45" y="19"/>
                  </a:lnTo>
                  <a:lnTo>
                    <a:pt x="44" y="17"/>
                  </a:lnTo>
                  <a:lnTo>
                    <a:pt x="43" y="15"/>
                  </a:lnTo>
                  <a:lnTo>
                    <a:pt x="41" y="14"/>
                  </a:lnTo>
                  <a:lnTo>
                    <a:pt x="38" y="13"/>
                  </a:lnTo>
                  <a:lnTo>
                    <a:pt x="35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9" y="19"/>
                  </a:lnTo>
                  <a:lnTo>
                    <a:pt x="26" y="26"/>
                  </a:lnTo>
                  <a:lnTo>
                    <a:pt x="24" y="36"/>
                  </a:lnTo>
                  <a:lnTo>
                    <a:pt x="21" y="51"/>
                  </a:lnTo>
                  <a:lnTo>
                    <a:pt x="21" y="59"/>
                  </a:lnTo>
                  <a:lnTo>
                    <a:pt x="21" y="62"/>
                  </a:lnTo>
                  <a:lnTo>
                    <a:pt x="23" y="64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4" y="62"/>
                  </a:lnTo>
                  <a:lnTo>
                    <a:pt x="36" y="59"/>
                  </a:lnTo>
                  <a:lnTo>
                    <a:pt x="39" y="51"/>
                  </a:lnTo>
                  <a:lnTo>
                    <a:pt x="43" y="36"/>
                  </a:lnTo>
                  <a:lnTo>
                    <a:pt x="3" y="38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0" name="Freeform 30"/>
            <p:cNvSpPr>
              <a:spLocks/>
            </p:cNvSpPr>
            <p:nvPr/>
          </p:nvSpPr>
          <p:spPr bwMode="auto">
            <a:xfrm>
              <a:off x="2320" y="4211"/>
              <a:ext cx="55" cy="76"/>
            </a:xfrm>
            <a:custGeom>
              <a:avLst/>
              <a:gdLst>
                <a:gd name="T0" fmla="*/ 35 w 55"/>
                <a:gd name="T1" fmla="*/ 2 h 76"/>
                <a:gd name="T2" fmla="*/ 33 w 55"/>
                <a:gd name="T3" fmla="*/ 11 h 76"/>
                <a:gd name="T4" fmla="*/ 38 w 55"/>
                <a:gd name="T5" fmla="*/ 6 h 76"/>
                <a:gd name="T6" fmla="*/ 43 w 55"/>
                <a:gd name="T7" fmla="*/ 2 h 76"/>
                <a:gd name="T8" fmla="*/ 49 w 55"/>
                <a:gd name="T9" fmla="*/ 1 h 76"/>
                <a:gd name="T10" fmla="*/ 55 w 55"/>
                <a:gd name="T11" fmla="*/ 0 h 76"/>
                <a:gd name="T12" fmla="*/ 51 w 55"/>
                <a:gd name="T13" fmla="*/ 19 h 76"/>
                <a:gd name="T14" fmla="*/ 45 w 55"/>
                <a:gd name="T15" fmla="*/ 19 h 76"/>
                <a:gd name="T16" fmla="*/ 40 w 55"/>
                <a:gd name="T17" fmla="*/ 20 h 76"/>
                <a:gd name="T18" fmla="*/ 36 w 55"/>
                <a:gd name="T19" fmla="*/ 21 h 76"/>
                <a:gd name="T20" fmla="*/ 34 w 55"/>
                <a:gd name="T21" fmla="*/ 24 h 76"/>
                <a:gd name="T22" fmla="*/ 32 w 55"/>
                <a:gd name="T23" fmla="*/ 26 h 76"/>
                <a:gd name="T24" fmla="*/ 30 w 55"/>
                <a:gd name="T25" fmla="*/ 29 h 76"/>
                <a:gd name="T26" fmla="*/ 29 w 55"/>
                <a:gd name="T27" fmla="*/ 35 h 76"/>
                <a:gd name="T28" fmla="*/ 20 w 55"/>
                <a:gd name="T29" fmla="*/ 76 h 76"/>
                <a:gd name="T30" fmla="*/ 0 w 55"/>
                <a:gd name="T31" fmla="*/ 76 h 76"/>
                <a:gd name="T32" fmla="*/ 15 w 55"/>
                <a:gd name="T33" fmla="*/ 2 h 76"/>
                <a:gd name="T34" fmla="*/ 35 w 55"/>
                <a:gd name="T35" fmla="*/ 2 h 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5"/>
                <a:gd name="T55" fmla="*/ 0 h 76"/>
                <a:gd name="T56" fmla="*/ 55 w 55"/>
                <a:gd name="T57" fmla="*/ 76 h 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5" h="76">
                  <a:moveTo>
                    <a:pt x="35" y="2"/>
                  </a:moveTo>
                  <a:lnTo>
                    <a:pt x="33" y="11"/>
                  </a:lnTo>
                  <a:lnTo>
                    <a:pt x="38" y="6"/>
                  </a:lnTo>
                  <a:lnTo>
                    <a:pt x="43" y="2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51" y="19"/>
                  </a:lnTo>
                  <a:lnTo>
                    <a:pt x="45" y="19"/>
                  </a:lnTo>
                  <a:lnTo>
                    <a:pt x="40" y="20"/>
                  </a:lnTo>
                  <a:lnTo>
                    <a:pt x="36" y="21"/>
                  </a:lnTo>
                  <a:lnTo>
                    <a:pt x="34" y="24"/>
                  </a:lnTo>
                  <a:lnTo>
                    <a:pt x="32" y="26"/>
                  </a:lnTo>
                  <a:lnTo>
                    <a:pt x="30" y="29"/>
                  </a:lnTo>
                  <a:lnTo>
                    <a:pt x="29" y="35"/>
                  </a:lnTo>
                  <a:lnTo>
                    <a:pt x="20" y="76"/>
                  </a:lnTo>
                  <a:lnTo>
                    <a:pt x="0" y="76"/>
                  </a:lnTo>
                  <a:lnTo>
                    <a:pt x="1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1" name="Freeform 31"/>
            <p:cNvSpPr>
              <a:spLocks/>
            </p:cNvSpPr>
            <p:nvPr/>
          </p:nvSpPr>
          <p:spPr bwMode="auto">
            <a:xfrm>
              <a:off x="2396" y="4211"/>
              <a:ext cx="67" cy="78"/>
            </a:xfrm>
            <a:custGeom>
              <a:avLst/>
              <a:gdLst>
                <a:gd name="T0" fmla="*/ 56 w 67"/>
                <a:gd name="T1" fmla="*/ 76 h 78"/>
                <a:gd name="T2" fmla="*/ 37 w 67"/>
                <a:gd name="T3" fmla="*/ 67 h 78"/>
                <a:gd name="T4" fmla="*/ 27 w 67"/>
                <a:gd name="T5" fmla="*/ 75 h 78"/>
                <a:gd name="T6" fmla="*/ 15 w 67"/>
                <a:gd name="T7" fmla="*/ 78 h 78"/>
                <a:gd name="T8" fmla="*/ 7 w 67"/>
                <a:gd name="T9" fmla="*/ 76 h 78"/>
                <a:gd name="T10" fmla="*/ 2 w 67"/>
                <a:gd name="T11" fmla="*/ 71 h 78"/>
                <a:gd name="T12" fmla="*/ 0 w 67"/>
                <a:gd name="T13" fmla="*/ 63 h 78"/>
                <a:gd name="T14" fmla="*/ 3 w 67"/>
                <a:gd name="T15" fmla="*/ 45 h 78"/>
                <a:gd name="T16" fmla="*/ 12 w 67"/>
                <a:gd name="T17" fmla="*/ 35 h 78"/>
                <a:gd name="T18" fmla="*/ 23 w 67"/>
                <a:gd name="T19" fmla="*/ 30 h 78"/>
                <a:gd name="T20" fmla="*/ 45 w 67"/>
                <a:gd name="T21" fmla="*/ 28 h 78"/>
                <a:gd name="T22" fmla="*/ 47 w 67"/>
                <a:gd name="T23" fmla="*/ 18 h 78"/>
                <a:gd name="T24" fmla="*/ 46 w 67"/>
                <a:gd name="T25" fmla="*/ 13 h 78"/>
                <a:gd name="T26" fmla="*/ 39 w 67"/>
                <a:gd name="T27" fmla="*/ 12 h 78"/>
                <a:gd name="T28" fmla="*/ 32 w 67"/>
                <a:gd name="T29" fmla="*/ 15 h 78"/>
                <a:gd name="T30" fmla="*/ 29 w 67"/>
                <a:gd name="T31" fmla="*/ 23 h 78"/>
                <a:gd name="T32" fmla="*/ 11 w 67"/>
                <a:gd name="T33" fmla="*/ 17 h 78"/>
                <a:gd name="T34" fmla="*/ 16 w 67"/>
                <a:gd name="T35" fmla="*/ 8 h 78"/>
                <a:gd name="T36" fmla="*/ 25 w 67"/>
                <a:gd name="T37" fmla="*/ 3 h 78"/>
                <a:gd name="T38" fmla="*/ 35 w 67"/>
                <a:gd name="T39" fmla="*/ 0 h 78"/>
                <a:gd name="T40" fmla="*/ 50 w 67"/>
                <a:gd name="T41" fmla="*/ 1 h 78"/>
                <a:gd name="T42" fmla="*/ 62 w 67"/>
                <a:gd name="T43" fmla="*/ 4 h 78"/>
                <a:gd name="T44" fmla="*/ 66 w 67"/>
                <a:gd name="T45" fmla="*/ 11 h 78"/>
                <a:gd name="T46" fmla="*/ 67 w 67"/>
                <a:gd name="T47" fmla="*/ 20 h 78"/>
                <a:gd name="T48" fmla="*/ 58 w 67"/>
                <a:gd name="T49" fmla="*/ 63 h 78"/>
                <a:gd name="T50" fmla="*/ 20 w 67"/>
                <a:gd name="T51" fmla="*/ 58 h 78"/>
                <a:gd name="T52" fmla="*/ 22 w 67"/>
                <a:gd name="T53" fmla="*/ 64 h 78"/>
                <a:gd name="T54" fmla="*/ 26 w 67"/>
                <a:gd name="T55" fmla="*/ 65 h 78"/>
                <a:gd name="T56" fmla="*/ 33 w 67"/>
                <a:gd name="T57" fmla="*/ 62 h 78"/>
                <a:gd name="T58" fmla="*/ 38 w 67"/>
                <a:gd name="T59" fmla="*/ 56 h 78"/>
                <a:gd name="T60" fmla="*/ 43 w 67"/>
                <a:gd name="T61" fmla="*/ 40 h 78"/>
                <a:gd name="T62" fmla="*/ 29 w 67"/>
                <a:gd name="T63" fmla="*/ 41 h 78"/>
                <a:gd name="T64" fmla="*/ 24 w 67"/>
                <a:gd name="T65" fmla="*/ 45 h 78"/>
                <a:gd name="T66" fmla="*/ 21 w 67"/>
                <a:gd name="T67" fmla="*/ 53 h 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"/>
                <a:gd name="T103" fmla="*/ 0 h 78"/>
                <a:gd name="T104" fmla="*/ 67 w 67"/>
                <a:gd name="T105" fmla="*/ 78 h 7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" h="78">
                  <a:moveTo>
                    <a:pt x="58" y="63"/>
                  </a:moveTo>
                  <a:lnTo>
                    <a:pt x="56" y="76"/>
                  </a:lnTo>
                  <a:lnTo>
                    <a:pt x="36" y="76"/>
                  </a:lnTo>
                  <a:lnTo>
                    <a:pt x="37" y="67"/>
                  </a:lnTo>
                  <a:lnTo>
                    <a:pt x="32" y="72"/>
                  </a:lnTo>
                  <a:lnTo>
                    <a:pt x="27" y="75"/>
                  </a:lnTo>
                  <a:lnTo>
                    <a:pt x="22" y="77"/>
                  </a:lnTo>
                  <a:lnTo>
                    <a:pt x="15" y="78"/>
                  </a:lnTo>
                  <a:lnTo>
                    <a:pt x="10" y="77"/>
                  </a:lnTo>
                  <a:lnTo>
                    <a:pt x="7" y="76"/>
                  </a:lnTo>
                  <a:lnTo>
                    <a:pt x="4" y="74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1" y="54"/>
                  </a:lnTo>
                  <a:lnTo>
                    <a:pt x="3" y="45"/>
                  </a:lnTo>
                  <a:lnTo>
                    <a:pt x="7" y="39"/>
                  </a:lnTo>
                  <a:lnTo>
                    <a:pt x="12" y="35"/>
                  </a:lnTo>
                  <a:lnTo>
                    <a:pt x="17" y="31"/>
                  </a:lnTo>
                  <a:lnTo>
                    <a:pt x="23" y="30"/>
                  </a:lnTo>
                  <a:lnTo>
                    <a:pt x="30" y="29"/>
                  </a:lnTo>
                  <a:lnTo>
                    <a:pt x="45" y="28"/>
                  </a:lnTo>
                  <a:lnTo>
                    <a:pt x="46" y="22"/>
                  </a:lnTo>
                  <a:lnTo>
                    <a:pt x="47" y="18"/>
                  </a:lnTo>
                  <a:lnTo>
                    <a:pt x="47" y="15"/>
                  </a:lnTo>
                  <a:lnTo>
                    <a:pt x="46" y="13"/>
                  </a:lnTo>
                  <a:lnTo>
                    <a:pt x="45" y="12"/>
                  </a:lnTo>
                  <a:lnTo>
                    <a:pt x="39" y="12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0" y="19"/>
                  </a:lnTo>
                  <a:lnTo>
                    <a:pt x="29" y="23"/>
                  </a:lnTo>
                  <a:lnTo>
                    <a:pt x="9" y="23"/>
                  </a:lnTo>
                  <a:lnTo>
                    <a:pt x="11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30" y="1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7" y="2"/>
                  </a:lnTo>
                  <a:lnTo>
                    <a:pt x="62" y="4"/>
                  </a:lnTo>
                  <a:lnTo>
                    <a:pt x="65" y="7"/>
                  </a:lnTo>
                  <a:lnTo>
                    <a:pt x="66" y="11"/>
                  </a:lnTo>
                  <a:lnTo>
                    <a:pt x="67" y="15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58" y="63"/>
                  </a:lnTo>
                  <a:lnTo>
                    <a:pt x="21" y="53"/>
                  </a:lnTo>
                  <a:lnTo>
                    <a:pt x="20" y="58"/>
                  </a:lnTo>
                  <a:lnTo>
                    <a:pt x="21" y="61"/>
                  </a:lnTo>
                  <a:lnTo>
                    <a:pt x="22" y="64"/>
                  </a:lnTo>
                  <a:lnTo>
                    <a:pt x="24" y="65"/>
                  </a:lnTo>
                  <a:lnTo>
                    <a:pt x="26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0"/>
                  </a:lnTo>
                  <a:lnTo>
                    <a:pt x="38" y="56"/>
                  </a:lnTo>
                  <a:lnTo>
                    <a:pt x="41" y="47"/>
                  </a:lnTo>
                  <a:lnTo>
                    <a:pt x="43" y="40"/>
                  </a:lnTo>
                  <a:lnTo>
                    <a:pt x="34" y="40"/>
                  </a:lnTo>
                  <a:lnTo>
                    <a:pt x="29" y="41"/>
                  </a:lnTo>
                  <a:lnTo>
                    <a:pt x="26" y="43"/>
                  </a:lnTo>
                  <a:lnTo>
                    <a:pt x="24" y="45"/>
                  </a:lnTo>
                  <a:lnTo>
                    <a:pt x="22" y="49"/>
                  </a:lnTo>
                  <a:lnTo>
                    <a:pt x="21" y="53"/>
                  </a:lnTo>
                  <a:lnTo>
                    <a:pt x="58" y="6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2" name="Freeform 32"/>
            <p:cNvSpPr>
              <a:spLocks/>
            </p:cNvSpPr>
            <p:nvPr/>
          </p:nvSpPr>
          <p:spPr bwMode="auto">
            <a:xfrm>
              <a:off x="2492" y="4211"/>
              <a:ext cx="65" cy="78"/>
            </a:xfrm>
            <a:custGeom>
              <a:avLst/>
              <a:gdLst>
                <a:gd name="T0" fmla="*/ 44 w 65"/>
                <a:gd name="T1" fmla="*/ 28 h 78"/>
                <a:gd name="T2" fmla="*/ 45 w 65"/>
                <a:gd name="T3" fmla="*/ 21 h 78"/>
                <a:gd name="T4" fmla="*/ 44 w 65"/>
                <a:gd name="T5" fmla="*/ 16 h 78"/>
                <a:gd name="T6" fmla="*/ 43 w 65"/>
                <a:gd name="T7" fmla="*/ 15 h 78"/>
                <a:gd name="T8" fmla="*/ 42 w 65"/>
                <a:gd name="T9" fmla="*/ 14 h 78"/>
                <a:gd name="T10" fmla="*/ 38 w 65"/>
                <a:gd name="T11" fmla="*/ 13 h 78"/>
                <a:gd name="T12" fmla="*/ 35 w 65"/>
                <a:gd name="T13" fmla="*/ 14 h 78"/>
                <a:gd name="T14" fmla="*/ 32 w 65"/>
                <a:gd name="T15" fmla="*/ 15 h 78"/>
                <a:gd name="T16" fmla="*/ 30 w 65"/>
                <a:gd name="T17" fmla="*/ 17 h 78"/>
                <a:gd name="T18" fmla="*/ 28 w 65"/>
                <a:gd name="T19" fmla="*/ 19 h 78"/>
                <a:gd name="T20" fmla="*/ 26 w 65"/>
                <a:gd name="T21" fmla="*/ 26 h 78"/>
                <a:gd name="T22" fmla="*/ 23 w 65"/>
                <a:gd name="T23" fmla="*/ 36 h 78"/>
                <a:gd name="T24" fmla="*/ 21 w 65"/>
                <a:gd name="T25" fmla="*/ 51 h 78"/>
                <a:gd name="T26" fmla="*/ 20 w 65"/>
                <a:gd name="T27" fmla="*/ 59 h 78"/>
                <a:gd name="T28" fmla="*/ 21 w 65"/>
                <a:gd name="T29" fmla="*/ 62 h 78"/>
                <a:gd name="T30" fmla="*/ 22 w 65"/>
                <a:gd name="T31" fmla="*/ 64 h 78"/>
                <a:gd name="T32" fmla="*/ 24 w 65"/>
                <a:gd name="T33" fmla="*/ 64 h 78"/>
                <a:gd name="T34" fmla="*/ 27 w 65"/>
                <a:gd name="T35" fmla="*/ 65 h 78"/>
                <a:gd name="T36" fmla="*/ 31 w 65"/>
                <a:gd name="T37" fmla="*/ 64 h 78"/>
                <a:gd name="T38" fmla="*/ 35 w 65"/>
                <a:gd name="T39" fmla="*/ 61 h 78"/>
                <a:gd name="T40" fmla="*/ 38 w 65"/>
                <a:gd name="T41" fmla="*/ 56 h 78"/>
                <a:gd name="T42" fmla="*/ 40 w 65"/>
                <a:gd name="T43" fmla="*/ 49 h 78"/>
                <a:gd name="T44" fmla="*/ 60 w 65"/>
                <a:gd name="T45" fmla="*/ 49 h 78"/>
                <a:gd name="T46" fmla="*/ 58 w 65"/>
                <a:gd name="T47" fmla="*/ 56 h 78"/>
                <a:gd name="T48" fmla="*/ 56 w 65"/>
                <a:gd name="T49" fmla="*/ 62 h 78"/>
                <a:gd name="T50" fmla="*/ 52 w 65"/>
                <a:gd name="T51" fmla="*/ 67 h 78"/>
                <a:gd name="T52" fmla="*/ 48 w 65"/>
                <a:gd name="T53" fmla="*/ 71 h 78"/>
                <a:gd name="T54" fmla="*/ 43 w 65"/>
                <a:gd name="T55" fmla="*/ 74 h 78"/>
                <a:gd name="T56" fmla="*/ 37 w 65"/>
                <a:gd name="T57" fmla="*/ 76 h 78"/>
                <a:gd name="T58" fmla="*/ 31 w 65"/>
                <a:gd name="T59" fmla="*/ 77 h 78"/>
                <a:gd name="T60" fmla="*/ 24 w 65"/>
                <a:gd name="T61" fmla="*/ 78 h 78"/>
                <a:gd name="T62" fmla="*/ 15 w 65"/>
                <a:gd name="T63" fmla="*/ 77 h 78"/>
                <a:gd name="T64" fmla="*/ 9 w 65"/>
                <a:gd name="T65" fmla="*/ 75 h 78"/>
                <a:gd name="T66" fmla="*/ 4 w 65"/>
                <a:gd name="T67" fmla="*/ 72 h 78"/>
                <a:gd name="T68" fmla="*/ 1 w 65"/>
                <a:gd name="T69" fmla="*/ 67 h 78"/>
                <a:gd name="T70" fmla="*/ 0 w 65"/>
                <a:gd name="T71" fmla="*/ 61 h 78"/>
                <a:gd name="T72" fmla="*/ 0 w 65"/>
                <a:gd name="T73" fmla="*/ 54 h 78"/>
                <a:gd name="T74" fmla="*/ 1 w 65"/>
                <a:gd name="T75" fmla="*/ 46 h 78"/>
                <a:gd name="T76" fmla="*/ 2 w 65"/>
                <a:gd name="T77" fmla="*/ 38 h 78"/>
                <a:gd name="T78" fmla="*/ 4 w 65"/>
                <a:gd name="T79" fmla="*/ 30 h 78"/>
                <a:gd name="T80" fmla="*/ 6 w 65"/>
                <a:gd name="T81" fmla="*/ 23 h 78"/>
                <a:gd name="T82" fmla="*/ 9 w 65"/>
                <a:gd name="T83" fmla="*/ 17 h 78"/>
                <a:gd name="T84" fmla="*/ 13 w 65"/>
                <a:gd name="T85" fmla="*/ 11 h 78"/>
                <a:gd name="T86" fmla="*/ 18 w 65"/>
                <a:gd name="T87" fmla="*/ 7 h 78"/>
                <a:gd name="T88" fmla="*/ 24 w 65"/>
                <a:gd name="T89" fmla="*/ 3 h 78"/>
                <a:gd name="T90" fmla="*/ 31 w 65"/>
                <a:gd name="T91" fmla="*/ 1 h 78"/>
                <a:gd name="T92" fmla="*/ 40 w 65"/>
                <a:gd name="T93" fmla="*/ 0 h 78"/>
                <a:gd name="T94" fmla="*/ 47 w 65"/>
                <a:gd name="T95" fmla="*/ 1 h 78"/>
                <a:gd name="T96" fmla="*/ 53 w 65"/>
                <a:gd name="T97" fmla="*/ 2 h 78"/>
                <a:gd name="T98" fmla="*/ 57 w 65"/>
                <a:gd name="T99" fmla="*/ 4 h 78"/>
                <a:gd name="T100" fmla="*/ 61 w 65"/>
                <a:gd name="T101" fmla="*/ 7 h 78"/>
                <a:gd name="T102" fmla="*/ 64 w 65"/>
                <a:gd name="T103" fmla="*/ 11 h 78"/>
                <a:gd name="T104" fmla="*/ 65 w 65"/>
                <a:gd name="T105" fmla="*/ 15 h 78"/>
                <a:gd name="T106" fmla="*/ 65 w 65"/>
                <a:gd name="T107" fmla="*/ 21 h 78"/>
                <a:gd name="T108" fmla="*/ 64 w 65"/>
                <a:gd name="T109" fmla="*/ 28 h 78"/>
                <a:gd name="T110" fmla="*/ 44 w 65"/>
                <a:gd name="T111" fmla="*/ 28 h 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5"/>
                <a:gd name="T169" fmla="*/ 0 h 78"/>
                <a:gd name="T170" fmla="*/ 65 w 65"/>
                <a:gd name="T171" fmla="*/ 78 h 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5" h="78">
                  <a:moveTo>
                    <a:pt x="44" y="28"/>
                  </a:moveTo>
                  <a:lnTo>
                    <a:pt x="45" y="21"/>
                  </a:lnTo>
                  <a:lnTo>
                    <a:pt x="44" y="16"/>
                  </a:lnTo>
                  <a:lnTo>
                    <a:pt x="43" y="15"/>
                  </a:lnTo>
                  <a:lnTo>
                    <a:pt x="42" y="14"/>
                  </a:lnTo>
                  <a:lnTo>
                    <a:pt x="38" y="13"/>
                  </a:lnTo>
                  <a:lnTo>
                    <a:pt x="35" y="14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26"/>
                  </a:lnTo>
                  <a:lnTo>
                    <a:pt x="23" y="36"/>
                  </a:lnTo>
                  <a:lnTo>
                    <a:pt x="21" y="51"/>
                  </a:lnTo>
                  <a:lnTo>
                    <a:pt x="20" y="59"/>
                  </a:lnTo>
                  <a:lnTo>
                    <a:pt x="21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7" y="65"/>
                  </a:lnTo>
                  <a:lnTo>
                    <a:pt x="31" y="64"/>
                  </a:lnTo>
                  <a:lnTo>
                    <a:pt x="35" y="61"/>
                  </a:lnTo>
                  <a:lnTo>
                    <a:pt x="38" y="56"/>
                  </a:lnTo>
                  <a:lnTo>
                    <a:pt x="40" y="49"/>
                  </a:lnTo>
                  <a:lnTo>
                    <a:pt x="60" y="49"/>
                  </a:lnTo>
                  <a:lnTo>
                    <a:pt x="58" y="56"/>
                  </a:lnTo>
                  <a:lnTo>
                    <a:pt x="56" y="62"/>
                  </a:lnTo>
                  <a:lnTo>
                    <a:pt x="52" y="67"/>
                  </a:lnTo>
                  <a:lnTo>
                    <a:pt x="48" y="71"/>
                  </a:lnTo>
                  <a:lnTo>
                    <a:pt x="43" y="74"/>
                  </a:lnTo>
                  <a:lnTo>
                    <a:pt x="37" y="76"/>
                  </a:lnTo>
                  <a:lnTo>
                    <a:pt x="31" y="77"/>
                  </a:lnTo>
                  <a:lnTo>
                    <a:pt x="24" y="78"/>
                  </a:lnTo>
                  <a:lnTo>
                    <a:pt x="15" y="77"/>
                  </a:lnTo>
                  <a:lnTo>
                    <a:pt x="9" y="75"/>
                  </a:lnTo>
                  <a:lnTo>
                    <a:pt x="4" y="72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7" y="4"/>
                  </a:lnTo>
                  <a:lnTo>
                    <a:pt x="61" y="7"/>
                  </a:lnTo>
                  <a:lnTo>
                    <a:pt x="64" y="11"/>
                  </a:lnTo>
                  <a:lnTo>
                    <a:pt x="65" y="15"/>
                  </a:lnTo>
                  <a:lnTo>
                    <a:pt x="65" y="21"/>
                  </a:lnTo>
                  <a:lnTo>
                    <a:pt x="64" y="28"/>
                  </a:lnTo>
                  <a:lnTo>
                    <a:pt x="44" y="28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3" name="Freeform 33"/>
            <p:cNvSpPr>
              <a:spLocks/>
            </p:cNvSpPr>
            <p:nvPr/>
          </p:nvSpPr>
          <p:spPr bwMode="auto">
            <a:xfrm>
              <a:off x="2629" y="4211"/>
              <a:ext cx="67" cy="78"/>
            </a:xfrm>
            <a:custGeom>
              <a:avLst/>
              <a:gdLst>
                <a:gd name="T0" fmla="*/ 56 w 67"/>
                <a:gd name="T1" fmla="*/ 76 h 78"/>
                <a:gd name="T2" fmla="*/ 37 w 67"/>
                <a:gd name="T3" fmla="*/ 67 h 78"/>
                <a:gd name="T4" fmla="*/ 27 w 67"/>
                <a:gd name="T5" fmla="*/ 75 h 78"/>
                <a:gd name="T6" fmla="*/ 15 w 67"/>
                <a:gd name="T7" fmla="*/ 78 h 78"/>
                <a:gd name="T8" fmla="*/ 6 w 67"/>
                <a:gd name="T9" fmla="*/ 76 h 78"/>
                <a:gd name="T10" fmla="*/ 1 w 67"/>
                <a:gd name="T11" fmla="*/ 71 h 78"/>
                <a:gd name="T12" fmla="*/ 0 w 67"/>
                <a:gd name="T13" fmla="*/ 63 h 78"/>
                <a:gd name="T14" fmla="*/ 3 w 67"/>
                <a:gd name="T15" fmla="*/ 45 h 78"/>
                <a:gd name="T16" fmla="*/ 12 w 67"/>
                <a:gd name="T17" fmla="*/ 35 h 78"/>
                <a:gd name="T18" fmla="*/ 23 w 67"/>
                <a:gd name="T19" fmla="*/ 30 h 78"/>
                <a:gd name="T20" fmla="*/ 44 w 67"/>
                <a:gd name="T21" fmla="*/ 28 h 78"/>
                <a:gd name="T22" fmla="*/ 46 w 67"/>
                <a:gd name="T23" fmla="*/ 18 h 78"/>
                <a:gd name="T24" fmla="*/ 45 w 67"/>
                <a:gd name="T25" fmla="*/ 13 h 78"/>
                <a:gd name="T26" fmla="*/ 39 w 67"/>
                <a:gd name="T27" fmla="*/ 12 h 78"/>
                <a:gd name="T28" fmla="*/ 32 w 67"/>
                <a:gd name="T29" fmla="*/ 15 h 78"/>
                <a:gd name="T30" fmla="*/ 29 w 67"/>
                <a:gd name="T31" fmla="*/ 23 h 78"/>
                <a:gd name="T32" fmla="*/ 11 w 67"/>
                <a:gd name="T33" fmla="*/ 17 h 78"/>
                <a:gd name="T34" fmla="*/ 16 w 67"/>
                <a:gd name="T35" fmla="*/ 8 h 78"/>
                <a:gd name="T36" fmla="*/ 25 w 67"/>
                <a:gd name="T37" fmla="*/ 3 h 78"/>
                <a:gd name="T38" fmla="*/ 35 w 67"/>
                <a:gd name="T39" fmla="*/ 0 h 78"/>
                <a:gd name="T40" fmla="*/ 49 w 67"/>
                <a:gd name="T41" fmla="*/ 1 h 78"/>
                <a:gd name="T42" fmla="*/ 61 w 67"/>
                <a:gd name="T43" fmla="*/ 4 h 78"/>
                <a:gd name="T44" fmla="*/ 66 w 67"/>
                <a:gd name="T45" fmla="*/ 11 h 78"/>
                <a:gd name="T46" fmla="*/ 67 w 67"/>
                <a:gd name="T47" fmla="*/ 20 h 78"/>
                <a:gd name="T48" fmla="*/ 58 w 67"/>
                <a:gd name="T49" fmla="*/ 63 h 78"/>
                <a:gd name="T50" fmla="*/ 20 w 67"/>
                <a:gd name="T51" fmla="*/ 58 h 78"/>
                <a:gd name="T52" fmla="*/ 22 w 67"/>
                <a:gd name="T53" fmla="*/ 64 h 78"/>
                <a:gd name="T54" fmla="*/ 26 w 67"/>
                <a:gd name="T55" fmla="*/ 65 h 78"/>
                <a:gd name="T56" fmla="*/ 33 w 67"/>
                <a:gd name="T57" fmla="*/ 62 h 78"/>
                <a:gd name="T58" fmla="*/ 38 w 67"/>
                <a:gd name="T59" fmla="*/ 56 h 78"/>
                <a:gd name="T60" fmla="*/ 41 w 67"/>
                <a:gd name="T61" fmla="*/ 40 h 78"/>
                <a:gd name="T62" fmla="*/ 28 w 67"/>
                <a:gd name="T63" fmla="*/ 41 h 78"/>
                <a:gd name="T64" fmla="*/ 24 w 67"/>
                <a:gd name="T65" fmla="*/ 45 h 78"/>
                <a:gd name="T66" fmla="*/ 21 w 67"/>
                <a:gd name="T67" fmla="*/ 53 h 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"/>
                <a:gd name="T103" fmla="*/ 0 h 78"/>
                <a:gd name="T104" fmla="*/ 67 w 67"/>
                <a:gd name="T105" fmla="*/ 78 h 7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" h="78">
                  <a:moveTo>
                    <a:pt x="58" y="63"/>
                  </a:moveTo>
                  <a:lnTo>
                    <a:pt x="56" y="76"/>
                  </a:lnTo>
                  <a:lnTo>
                    <a:pt x="36" y="76"/>
                  </a:lnTo>
                  <a:lnTo>
                    <a:pt x="37" y="67"/>
                  </a:lnTo>
                  <a:lnTo>
                    <a:pt x="32" y="72"/>
                  </a:lnTo>
                  <a:lnTo>
                    <a:pt x="27" y="75"/>
                  </a:lnTo>
                  <a:lnTo>
                    <a:pt x="21" y="77"/>
                  </a:lnTo>
                  <a:lnTo>
                    <a:pt x="15" y="78"/>
                  </a:lnTo>
                  <a:lnTo>
                    <a:pt x="10" y="77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1" y="54"/>
                  </a:lnTo>
                  <a:lnTo>
                    <a:pt x="3" y="45"/>
                  </a:lnTo>
                  <a:lnTo>
                    <a:pt x="7" y="39"/>
                  </a:lnTo>
                  <a:lnTo>
                    <a:pt x="12" y="35"/>
                  </a:lnTo>
                  <a:lnTo>
                    <a:pt x="17" y="31"/>
                  </a:lnTo>
                  <a:lnTo>
                    <a:pt x="23" y="30"/>
                  </a:lnTo>
                  <a:lnTo>
                    <a:pt x="30" y="29"/>
                  </a:lnTo>
                  <a:lnTo>
                    <a:pt x="44" y="28"/>
                  </a:lnTo>
                  <a:lnTo>
                    <a:pt x="45" y="22"/>
                  </a:lnTo>
                  <a:lnTo>
                    <a:pt x="46" y="18"/>
                  </a:lnTo>
                  <a:lnTo>
                    <a:pt x="45" y="15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39" y="12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0" y="19"/>
                  </a:lnTo>
                  <a:lnTo>
                    <a:pt x="29" y="23"/>
                  </a:lnTo>
                  <a:lnTo>
                    <a:pt x="9" y="23"/>
                  </a:lnTo>
                  <a:lnTo>
                    <a:pt x="11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1" y="4"/>
                  </a:lnTo>
                  <a:lnTo>
                    <a:pt x="65" y="7"/>
                  </a:lnTo>
                  <a:lnTo>
                    <a:pt x="66" y="11"/>
                  </a:lnTo>
                  <a:lnTo>
                    <a:pt x="67" y="15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58" y="63"/>
                  </a:lnTo>
                  <a:lnTo>
                    <a:pt x="21" y="53"/>
                  </a:lnTo>
                  <a:lnTo>
                    <a:pt x="20" y="58"/>
                  </a:lnTo>
                  <a:lnTo>
                    <a:pt x="21" y="61"/>
                  </a:lnTo>
                  <a:lnTo>
                    <a:pt x="22" y="64"/>
                  </a:lnTo>
                  <a:lnTo>
                    <a:pt x="24" y="65"/>
                  </a:lnTo>
                  <a:lnTo>
                    <a:pt x="26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0"/>
                  </a:lnTo>
                  <a:lnTo>
                    <a:pt x="38" y="56"/>
                  </a:lnTo>
                  <a:lnTo>
                    <a:pt x="40" y="47"/>
                  </a:lnTo>
                  <a:lnTo>
                    <a:pt x="41" y="40"/>
                  </a:lnTo>
                  <a:lnTo>
                    <a:pt x="34" y="40"/>
                  </a:lnTo>
                  <a:lnTo>
                    <a:pt x="28" y="41"/>
                  </a:lnTo>
                  <a:lnTo>
                    <a:pt x="26" y="43"/>
                  </a:lnTo>
                  <a:lnTo>
                    <a:pt x="24" y="45"/>
                  </a:lnTo>
                  <a:lnTo>
                    <a:pt x="22" y="49"/>
                  </a:lnTo>
                  <a:lnTo>
                    <a:pt x="21" y="53"/>
                  </a:lnTo>
                  <a:lnTo>
                    <a:pt x="58" y="63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4" name="Freeform 34"/>
            <p:cNvSpPr>
              <a:spLocks/>
            </p:cNvSpPr>
            <p:nvPr/>
          </p:nvSpPr>
          <p:spPr bwMode="auto">
            <a:xfrm>
              <a:off x="2698" y="4211"/>
              <a:ext cx="69" cy="76"/>
            </a:xfrm>
            <a:custGeom>
              <a:avLst/>
              <a:gdLst>
                <a:gd name="T0" fmla="*/ 34 w 69"/>
                <a:gd name="T1" fmla="*/ 9 h 76"/>
                <a:gd name="T2" fmla="*/ 35 w 69"/>
                <a:gd name="T3" fmla="*/ 9 h 76"/>
                <a:gd name="T4" fmla="*/ 39 w 69"/>
                <a:gd name="T5" fmla="*/ 5 h 76"/>
                <a:gd name="T6" fmla="*/ 43 w 69"/>
                <a:gd name="T7" fmla="*/ 2 h 76"/>
                <a:gd name="T8" fmla="*/ 48 w 69"/>
                <a:gd name="T9" fmla="*/ 1 h 76"/>
                <a:gd name="T10" fmla="*/ 54 w 69"/>
                <a:gd name="T11" fmla="*/ 0 h 76"/>
                <a:gd name="T12" fmla="*/ 61 w 69"/>
                <a:gd name="T13" fmla="*/ 1 h 76"/>
                <a:gd name="T14" fmla="*/ 63 w 69"/>
                <a:gd name="T15" fmla="*/ 3 h 76"/>
                <a:gd name="T16" fmla="*/ 66 w 69"/>
                <a:gd name="T17" fmla="*/ 4 h 76"/>
                <a:gd name="T18" fmla="*/ 68 w 69"/>
                <a:gd name="T19" fmla="*/ 7 h 76"/>
                <a:gd name="T20" fmla="*/ 69 w 69"/>
                <a:gd name="T21" fmla="*/ 9 h 76"/>
                <a:gd name="T22" fmla="*/ 69 w 69"/>
                <a:gd name="T23" fmla="*/ 13 h 76"/>
                <a:gd name="T24" fmla="*/ 69 w 69"/>
                <a:gd name="T25" fmla="*/ 16 h 76"/>
                <a:gd name="T26" fmla="*/ 56 w 69"/>
                <a:gd name="T27" fmla="*/ 76 h 76"/>
                <a:gd name="T28" fmla="*/ 36 w 69"/>
                <a:gd name="T29" fmla="*/ 76 h 76"/>
                <a:gd name="T30" fmla="*/ 46 w 69"/>
                <a:gd name="T31" fmla="*/ 25 h 76"/>
                <a:gd name="T32" fmla="*/ 47 w 69"/>
                <a:gd name="T33" fmla="*/ 20 h 76"/>
                <a:gd name="T34" fmla="*/ 47 w 69"/>
                <a:gd name="T35" fmla="*/ 16 h 76"/>
                <a:gd name="T36" fmla="*/ 45 w 69"/>
                <a:gd name="T37" fmla="*/ 14 h 76"/>
                <a:gd name="T38" fmla="*/ 41 w 69"/>
                <a:gd name="T39" fmla="*/ 13 h 76"/>
                <a:gd name="T40" fmla="*/ 37 w 69"/>
                <a:gd name="T41" fmla="*/ 14 h 76"/>
                <a:gd name="T42" fmla="*/ 34 w 69"/>
                <a:gd name="T43" fmla="*/ 16 h 76"/>
                <a:gd name="T44" fmla="*/ 32 w 69"/>
                <a:gd name="T45" fmla="*/ 20 h 76"/>
                <a:gd name="T46" fmla="*/ 31 w 69"/>
                <a:gd name="T47" fmla="*/ 25 h 76"/>
                <a:gd name="T48" fmla="*/ 20 w 69"/>
                <a:gd name="T49" fmla="*/ 76 h 76"/>
                <a:gd name="T50" fmla="*/ 0 w 69"/>
                <a:gd name="T51" fmla="*/ 76 h 76"/>
                <a:gd name="T52" fmla="*/ 15 w 69"/>
                <a:gd name="T53" fmla="*/ 2 h 76"/>
                <a:gd name="T54" fmla="*/ 36 w 69"/>
                <a:gd name="T55" fmla="*/ 2 h 76"/>
                <a:gd name="T56" fmla="*/ 34 w 69"/>
                <a:gd name="T57" fmla="*/ 9 h 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9"/>
                <a:gd name="T88" fmla="*/ 0 h 76"/>
                <a:gd name="T89" fmla="*/ 69 w 69"/>
                <a:gd name="T90" fmla="*/ 76 h 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9" h="76">
                  <a:moveTo>
                    <a:pt x="34" y="9"/>
                  </a:moveTo>
                  <a:lnTo>
                    <a:pt x="35" y="9"/>
                  </a:lnTo>
                  <a:lnTo>
                    <a:pt x="39" y="5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3"/>
                  </a:lnTo>
                  <a:lnTo>
                    <a:pt x="66" y="4"/>
                  </a:lnTo>
                  <a:lnTo>
                    <a:pt x="68" y="7"/>
                  </a:lnTo>
                  <a:lnTo>
                    <a:pt x="69" y="9"/>
                  </a:lnTo>
                  <a:lnTo>
                    <a:pt x="69" y="13"/>
                  </a:lnTo>
                  <a:lnTo>
                    <a:pt x="69" y="16"/>
                  </a:lnTo>
                  <a:lnTo>
                    <a:pt x="56" y="76"/>
                  </a:lnTo>
                  <a:lnTo>
                    <a:pt x="36" y="76"/>
                  </a:lnTo>
                  <a:lnTo>
                    <a:pt x="46" y="25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1" y="13"/>
                  </a:lnTo>
                  <a:lnTo>
                    <a:pt x="37" y="14"/>
                  </a:lnTo>
                  <a:lnTo>
                    <a:pt x="34" y="16"/>
                  </a:lnTo>
                  <a:lnTo>
                    <a:pt x="32" y="20"/>
                  </a:lnTo>
                  <a:lnTo>
                    <a:pt x="31" y="25"/>
                  </a:lnTo>
                  <a:lnTo>
                    <a:pt x="20" y="76"/>
                  </a:lnTo>
                  <a:lnTo>
                    <a:pt x="0" y="76"/>
                  </a:lnTo>
                  <a:lnTo>
                    <a:pt x="15" y="2"/>
                  </a:lnTo>
                  <a:lnTo>
                    <a:pt x="36" y="2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5" name="Freeform 35"/>
            <p:cNvSpPr>
              <a:spLocks/>
            </p:cNvSpPr>
            <p:nvPr/>
          </p:nvSpPr>
          <p:spPr bwMode="auto">
            <a:xfrm>
              <a:off x="2764" y="4211"/>
              <a:ext cx="76" cy="105"/>
            </a:xfrm>
            <a:custGeom>
              <a:avLst/>
              <a:gdLst>
                <a:gd name="T0" fmla="*/ 60 w 76"/>
                <a:gd name="T1" fmla="*/ 79 h 105"/>
                <a:gd name="T2" fmla="*/ 56 w 76"/>
                <a:gd name="T3" fmla="*/ 90 h 105"/>
                <a:gd name="T4" fmla="*/ 49 w 76"/>
                <a:gd name="T5" fmla="*/ 98 h 105"/>
                <a:gd name="T6" fmla="*/ 35 w 76"/>
                <a:gd name="T7" fmla="*/ 104 h 105"/>
                <a:gd name="T8" fmla="*/ 15 w 76"/>
                <a:gd name="T9" fmla="*/ 104 h 105"/>
                <a:gd name="T10" fmla="*/ 6 w 76"/>
                <a:gd name="T11" fmla="*/ 101 h 105"/>
                <a:gd name="T12" fmla="*/ 1 w 76"/>
                <a:gd name="T13" fmla="*/ 94 h 105"/>
                <a:gd name="T14" fmla="*/ 1 w 76"/>
                <a:gd name="T15" fmla="*/ 83 h 105"/>
                <a:gd name="T16" fmla="*/ 21 w 76"/>
                <a:gd name="T17" fmla="*/ 87 h 105"/>
                <a:gd name="T18" fmla="*/ 24 w 76"/>
                <a:gd name="T19" fmla="*/ 92 h 105"/>
                <a:gd name="T20" fmla="*/ 31 w 76"/>
                <a:gd name="T21" fmla="*/ 92 h 105"/>
                <a:gd name="T22" fmla="*/ 36 w 76"/>
                <a:gd name="T23" fmla="*/ 86 h 105"/>
                <a:gd name="T24" fmla="*/ 41 w 76"/>
                <a:gd name="T25" fmla="*/ 67 h 105"/>
                <a:gd name="T26" fmla="*/ 33 w 76"/>
                <a:gd name="T27" fmla="*/ 73 h 105"/>
                <a:gd name="T28" fmla="*/ 23 w 76"/>
                <a:gd name="T29" fmla="*/ 75 h 105"/>
                <a:gd name="T30" fmla="*/ 11 w 76"/>
                <a:gd name="T31" fmla="*/ 72 h 105"/>
                <a:gd name="T32" fmla="*/ 6 w 76"/>
                <a:gd name="T33" fmla="*/ 63 h 105"/>
                <a:gd name="T34" fmla="*/ 7 w 76"/>
                <a:gd name="T35" fmla="*/ 51 h 105"/>
                <a:gd name="T36" fmla="*/ 12 w 76"/>
                <a:gd name="T37" fmla="*/ 24 h 105"/>
                <a:gd name="T38" fmla="*/ 17 w 76"/>
                <a:gd name="T39" fmla="*/ 12 h 105"/>
                <a:gd name="T40" fmla="*/ 26 w 76"/>
                <a:gd name="T41" fmla="*/ 4 h 105"/>
                <a:gd name="T42" fmla="*/ 39 w 76"/>
                <a:gd name="T43" fmla="*/ 0 h 105"/>
                <a:gd name="T44" fmla="*/ 49 w 76"/>
                <a:gd name="T45" fmla="*/ 3 h 105"/>
                <a:gd name="T46" fmla="*/ 54 w 76"/>
                <a:gd name="T47" fmla="*/ 10 h 105"/>
                <a:gd name="T48" fmla="*/ 56 w 76"/>
                <a:gd name="T49" fmla="*/ 2 h 105"/>
                <a:gd name="T50" fmla="*/ 33 w 76"/>
                <a:gd name="T51" fmla="*/ 63 h 105"/>
                <a:gd name="T52" fmla="*/ 38 w 76"/>
                <a:gd name="T53" fmla="*/ 61 h 105"/>
                <a:gd name="T54" fmla="*/ 41 w 76"/>
                <a:gd name="T55" fmla="*/ 57 h 105"/>
                <a:gd name="T56" fmla="*/ 48 w 76"/>
                <a:gd name="T57" fmla="*/ 38 h 105"/>
                <a:gd name="T58" fmla="*/ 50 w 76"/>
                <a:gd name="T59" fmla="*/ 19 h 105"/>
                <a:gd name="T60" fmla="*/ 49 w 76"/>
                <a:gd name="T61" fmla="*/ 15 h 105"/>
                <a:gd name="T62" fmla="*/ 45 w 76"/>
                <a:gd name="T63" fmla="*/ 13 h 105"/>
                <a:gd name="T64" fmla="*/ 39 w 76"/>
                <a:gd name="T65" fmla="*/ 14 h 105"/>
                <a:gd name="T66" fmla="*/ 35 w 76"/>
                <a:gd name="T67" fmla="*/ 18 h 105"/>
                <a:gd name="T68" fmla="*/ 29 w 76"/>
                <a:gd name="T69" fmla="*/ 41 h 105"/>
                <a:gd name="T70" fmla="*/ 27 w 76"/>
                <a:gd name="T71" fmla="*/ 55 h 105"/>
                <a:gd name="T72" fmla="*/ 28 w 76"/>
                <a:gd name="T73" fmla="*/ 60 h 105"/>
                <a:gd name="T74" fmla="*/ 33 w 76"/>
                <a:gd name="T75" fmla="*/ 63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105"/>
                <a:gd name="T116" fmla="*/ 76 w 76"/>
                <a:gd name="T117" fmla="*/ 105 h 10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105">
                  <a:moveTo>
                    <a:pt x="76" y="2"/>
                  </a:moveTo>
                  <a:lnTo>
                    <a:pt x="60" y="79"/>
                  </a:lnTo>
                  <a:lnTo>
                    <a:pt x="58" y="86"/>
                  </a:lnTo>
                  <a:lnTo>
                    <a:pt x="56" y="90"/>
                  </a:lnTo>
                  <a:lnTo>
                    <a:pt x="53" y="94"/>
                  </a:lnTo>
                  <a:lnTo>
                    <a:pt x="49" y="98"/>
                  </a:lnTo>
                  <a:lnTo>
                    <a:pt x="42" y="102"/>
                  </a:lnTo>
                  <a:lnTo>
                    <a:pt x="35" y="104"/>
                  </a:lnTo>
                  <a:lnTo>
                    <a:pt x="25" y="105"/>
                  </a:lnTo>
                  <a:lnTo>
                    <a:pt x="15" y="104"/>
                  </a:lnTo>
                  <a:lnTo>
                    <a:pt x="10" y="103"/>
                  </a:lnTo>
                  <a:lnTo>
                    <a:pt x="6" y="101"/>
                  </a:lnTo>
                  <a:lnTo>
                    <a:pt x="3" y="98"/>
                  </a:lnTo>
                  <a:lnTo>
                    <a:pt x="1" y="94"/>
                  </a:lnTo>
                  <a:lnTo>
                    <a:pt x="0" y="89"/>
                  </a:lnTo>
                  <a:lnTo>
                    <a:pt x="1" y="83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4" y="92"/>
                  </a:lnTo>
                  <a:lnTo>
                    <a:pt x="28" y="93"/>
                  </a:lnTo>
                  <a:lnTo>
                    <a:pt x="31" y="92"/>
                  </a:lnTo>
                  <a:lnTo>
                    <a:pt x="34" y="90"/>
                  </a:lnTo>
                  <a:lnTo>
                    <a:pt x="36" y="86"/>
                  </a:lnTo>
                  <a:lnTo>
                    <a:pt x="38" y="81"/>
                  </a:lnTo>
                  <a:lnTo>
                    <a:pt x="41" y="67"/>
                  </a:lnTo>
                  <a:lnTo>
                    <a:pt x="37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5"/>
                  </a:lnTo>
                  <a:lnTo>
                    <a:pt x="16" y="74"/>
                  </a:lnTo>
                  <a:lnTo>
                    <a:pt x="11" y="72"/>
                  </a:lnTo>
                  <a:lnTo>
                    <a:pt x="8" y="68"/>
                  </a:lnTo>
                  <a:lnTo>
                    <a:pt x="6" y="63"/>
                  </a:lnTo>
                  <a:lnTo>
                    <a:pt x="6" y="57"/>
                  </a:lnTo>
                  <a:lnTo>
                    <a:pt x="7" y="51"/>
                  </a:lnTo>
                  <a:lnTo>
                    <a:pt x="9" y="37"/>
                  </a:lnTo>
                  <a:lnTo>
                    <a:pt x="12" y="24"/>
                  </a:lnTo>
                  <a:lnTo>
                    <a:pt x="15" y="18"/>
                  </a:lnTo>
                  <a:lnTo>
                    <a:pt x="17" y="12"/>
                  </a:lnTo>
                  <a:lnTo>
                    <a:pt x="21" y="8"/>
                  </a:lnTo>
                  <a:lnTo>
                    <a:pt x="26" y="4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3" y="6"/>
                  </a:lnTo>
                  <a:lnTo>
                    <a:pt x="54" y="10"/>
                  </a:lnTo>
                  <a:lnTo>
                    <a:pt x="55" y="10"/>
                  </a:lnTo>
                  <a:lnTo>
                    <a:pt x="56" y="2"/>
                  </a:lnTo>
                  <a:lnTo>
                    <a:pt x="76" y="2"/>
                  </a:lnTo>
                  <a:lnTo>
                    <a:pt x="33" y="63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40" y="59"/>
                  </a:lnTo>
                  <a:lnTo>
                    <a:pt x="41" y="57"/>
                  </a:lnTo>
                  <a:lnTo>
                    <a:pt x="45" y="50"/>
                  </a:lnTo>
                  <a:lnTo>
                    <a:pt x="48" y="38"/>
                  </a:lnTo>
                  <a:lnTo>
                    <a:pt x="50" y="2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5" y="13"/>
                  </a:lnTo>
                  <a:lnTo>
                    <a:pt x="41" y="13"/>
                  </a:lnTo>
                  <a:lnTo>
                    <a:pt x="39" y="14"/>
                  </a:lnTo>
                  <a:lnTo>
                    <a:pt x="37" y="16"/>
                  </a:lnTo>
                  <a:lnTo>
                    <a:pt x="35" y="18"/>
                  </a:lnTo>
                  <a:lnTo>
                    <a:pt x="32" y="27"/>
                  </a:lnTo>
                  <a:lnTo>
                    <a:pt x="29" y="41"/>
                  </a:lnTo>
                  <a:lnTo>
                    <a:pt x="27" y="47"/>
                  </a:lnTo>
                  <a:lnTo>
                    <a:pt x="27" y="55"/>
                  </a:lnTo>
                  <a:lnTo>
                    <a:pt x="27" y="58"/>
                  </a:lnTo>
                  <a:lnTo>
                    <a:pt x="28" y="60"/>
                  </a:lnTo>
                  <a:lnTo>
                    <a:pt x="30" y="62"/>
                  </a:lnTo>
                  <a:lnTo>
                    <a:pt x="33" y="63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6" name="Freeform 36"/>
            <p:cNvSpPr>
              <a:spLocks/>
            </p:cNvSpPr>
            <p:nvPr/>
          </p:nvSpPr>
          <p:spPr bwMode="auto">
            <a:xfrm>
              <a:off x="2874" y="4211"/>
              <a:ext cx="71" cy="76"/>
            </a:xfrm>
            <a:custGeom>
              <a:avLst/>
              <a:gdLst>
                <a:gd name="T0" fmla="*/ 35 w 71"/>
                <a:gd name="T1" fmla="*/ 9 h 76"/>
                <a:gd name="T2" fmla="*/ 40 w 71"/>
                <a:gd name="T3" fmla="*/ 5 h 76"/>
                <a:gd name="T4" fmla="*/ 44 w 71"/>
                <a:gd name="T5" fmla="*/ 2 h 76"/>
                <a:gd name="T6" fmla="*/ 49 w 71"/>
                <a:gd name="T7" fmla="*/ 1 h 76"/>
                <a:gd name="T8" fmla="*/ 55 w 71"/>
                <a:gd name="T9" fmla="*/ 0 h 76"/>
                <a:gd name="T10" fmla="*/ 62 w 71"/>
                <a:gd name="T11" fmla="*/ 1 h 76"/>
                <a:gd name="T12" fmla="*/ 65 w 71"/>
                <a:gd name="T13" fmla="*/ 3 h 76"/>
                <a:gd name="T14" fmla="*/ 68 w 71"/>
                <a:gd name="T15" fmla="*/ 4 h 76"/>
                <a:gd name="T16" fmla="*/ 69 w 71"/>
                <a:gd name="T17" fmla="*/ 7 h 76"/>
                <a:gd name="T18" fmla="*/ 71 w 71"/>
                <a:gd name="T19" fmla="*/ 9 h 76"/>
                <a:gd name="T20" fmla="*/ 71 w 71"/>
                <a:gd name="T21" fmla="*/ 13 h 76"/>
                <a:gd name="T22" fmla="*/ 71 w 71"/>
                <a:gd name="T23" fmla="*/ 16 h 76"/>
                <a:gd name="T24" fmla="*/ 57 w 71"/>
                <a:gd name="T25" fmla="*/ 76 h 76"/>
                <a:gd name="T26" fmla="*/ 36 w 71"/>
                <a:gd name="T27" fmla="*/ 76 h 76"/>
                <a:gd name="T28" fmla="*/ 47 w 71"/>
                <a:gd name="T29" fmla="*/ 25 h 76"/>
                <a:gd name="T30" fmla="*/ 48 w 71"/>
                <a:gd name="T31" fmla="*/ 20 h 76"/>
                <a:gd name="T32" fmla="*/ 48 w 71"/>
                <a:gd name="T33" fmla="*/ 16 h 76"/>
                <a:gd name="T34" fmla="*/ 46 w 71"/>
                <a:gd name="T35" fmla="*/ 14 h 76"/>
                <a:gd name="T36" fmla="*/ 42 w 71"/>
                <a:gd name="T37" fmla="*/ 13 h 76"/>
                <a:gd name="T38" fmla="*/ 38 w 71"/>
                <a:gd name="T39" fmla="*/ 14 h 76"/>
                <a:gd name="T40" fmla="*/ 35 w 71"/>
                <a:gd name="T41" fmla="*/ 16 h 76"/>
                <a:gd name="T42" fmla="*/ 33 w 71"/>
                <a:gd name="T43" fmla="*/ 20 h 76"/>
                <a:gd name="T44" fmla="*/ 32 w 71"/>
                <a:gd name="T45" fmla="*/ 25 h 76"/>
                <a:gd name="T46" fmla="*/ 21 w 71"/>
                <a:gd name="T47" fmla="*/ 76 h 76"/>
                <a:gd name="T48" fmla="*/ 0 w 71"/>
                <a:gd name="T49" fmla="*/ 76 h 76"/>
                <a:gd name="T50" fmla="*/ 16 w 71"/>
                <a:gd name="T51" fmla="*/ 2 h 76"/>
                <a:gd name="T52" fmla="*/ 37 w 71"/>
                <a:gd name="T53" fmla="*/ 2 h 76"/>
                <a:gd name="T54" fmla="*/ 35 w 71"/>
                <a:gd name="T55" fmla="*/ 9 h 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76"/>
                <a:gd name="T86" fmla="*/ 71 w 71"/>
                <a:gd name="T87" fmla="*/ 76 h 7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76">
                  <a:moveTo>
                    <a:pt x="35" y="9"/>
                  </a:moveTo>
                  <a:lnTo>
                    <a:pt x="40" y="5"/>
                  </a:lnTo>
                  <a:lnTo>
                    <a:pt x="44" y="2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69" y="7"/>
                  </a:lnTo>
                  <a:lnTo>
                    <a:pt x="71" y="9"/>
                  </a:lnTo>
                  <a:lnTo>
                    <a:pt x="71" y="13"/>
                  </a:lnTo>
                  <a:lnTo>
                    <a:pt x="71" y="16"/>
                  </a:lnTo>
                  <a:lnTo>
                    <a:pt x="57" y="76"/>
                  </a:lnTo>
                  <a:lnTo>
                    <a:pt x="36" y="76"/>
                  </a:lnTo>
                  <a:lnTo>
                    <a:pt x="47" y="25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6" y="14"/>
                  </a:lnTo>
                  <a:lnTo>
                    <a:pt x="42" y="13"/>
                  </a:lnTo>
                  <a:lnTo>
                    <a:pt x="38" y="14"/>
                  </a:lnTo>
                  <a:lnTo>
                    <a:pt x="35" y="16"/>
                  </a:lnTo>
                  <a:lnTo>
                    <a:pt x="33" y="20"/>
                  </a:lnTo>
                  <a:lnTo>
                    <a:pt x="32" y="25"/>
                  </a:lnTo>
                  <a:lnTo>
                    <a:pt x="21" y="76"/>
                  </a:lnTo>
                  <a:lnTo>
                    <a:pt x="0" y="76"/>
                  </a:lnTo>
                  <a:lnTo>
                    <a:pt x="16" y="2"/>
                  </a:lnTo>
                  <a:lnTo>
                    <a:pt x="37" y="2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7" name="Freeform 37"/>
            <p:cNvSpPr>
              <a:spLocks/>
            </p:cNvSpPr>
            <p:nvPr/>
          </p:nvSpPr>
          <p:spPr bwMode="auto">
            <a:xfrm>
              <a:off x="2942" y="4211"/>
              <a:ext cx="75" cy="105"/>
            </a:xfrm>
            <a:custGeom>
              <a:avLst/>
              <a:gdLst>
                <a:gd name="T0" fmla="*/ 59 w 75"/>
                <a:gd name="T1" fmla="*/ 79 h 105"/>
                <a:gd name="T2" fmla="*/ 55 w 75"/>
                <a:gd name="T3" fmla="*/ 90 h 105"/>
                <a:gd name="T4" fmla="*/ 48 w 75"/>
                <a:gd name="T5" fmla="*/ 98 h 105"/>
                <a:gd name="T6" fmla="*/ 35 w 75"/>
                <a:gd name="T7" fmla="*/ 104 h 105"/>
                <a:gd name="T8" fmla="*/ 14 w 75"/>
                <a:gd name="T9" fmla="*/ 104 h 105"/>
                <a:gd name="T10" fmla="*/ 6 w 75"/>
                <a:gd name="T11" fmla="*/ 101 h 105"/>
                <a:gd name="T12" fmla="*/ 1 w 75"/>
                <a:gd name="T13" fmla="*/ 94 h 105"/>
                <a:gd name="T14" fmla="*/ 1 w 75"/>
                <a:gd name="T15" fmla="*/ 83 h 105"/>
                <a:gd name="T16" fmla="*/ 21 w 75"/>
                <a:gd name="T17" fmla="*/ 87 h 105"/>
                <a:gd name="T18" fmla="*/ 23 w 75"/>
                <a:gd name="T19" fmla="*/ 92 h 105"/>
                <a:gd name="T20" fmla="*/ 31 w 75"/>
                <a:gd name="T21" fmla="*/ 92 h 105"/>
                <a:gd name="T22" fmla="*/ 36 w 75"/>
                <a:gd name="T23" fmla="*/ 86 h 105"/>
                <a:gd name="T24" fmla="*/ 41 w 75"/>
                <a:gd name="T25" fmla="*/ 67 h 105"/>
                <a:gd name="T26" fmla="*/ 37 w 75"/>
                <a:gd name="T27" fmla="*/ 71 h 105"/>
                <a:gd name="T28" fmla="*/ 28 w 75"/>
                <a:gd name="T29" fmla="*/ 75 h 105"/>
                <a:gd name="T30" fmla="*/ 16 w 75"/>
                <a:gd name="T31" fmla="*/ 74 h 105"/>
                <a:gd name="T32" fmla="*/ 8 w 75"/>
                <a:gd name="T33" fmla="*/ 68 h 105"/>
                <a:gd name="T34" fmla="*/ 6 w 75"/>
                <a:gd name="T35" fmla="*/ 57 h 105"/>
                <a:gd name="T36" fmla="*/ 9 w 75"/>
                <a:gd name="T37" fmla="*/ 37 h 105"/>
                <a:gd name="T38" fmla="*/ 14 w 75"/>
                <a:gd name="T39" fmla="*/ 18 h 105"/>
                <a:gd name="T40" fmla="*/ 21 w 75"/>
                <a:gd name="T41" fmla="*/ 8 h 105"/>
                <a:gd name="T42" fmla="*/ 32 w 75"/>
                <a:gd name="T43" fmla="*/ 1 h 105"/>
                <a:gd name="T44" fmla="*/ 44 w 75"/>
                <a:gd name="T45" fmla="*/ 1 h 105"/>
                <a:gd name="T46" fmla="*/ 51 w 75"/>
                <a:gd name="T47" fmla="*/ 6 h 105"/>
                <a:gd name="T48" fmla="*/ 55 w 75"/>
                <a:gd name="T49" fmla="*/ 2 h 105"/>
                <a:gd name="T50" fmla="*/ 33 w 75"/>
                <a:gd name="T51" fmla="*/ 63 h 105"/>
                <a:gd name="T52" fmla="*/ 38 w 75"/>
                <a:gd name="T53" fmla="*/ 61 h 105"/>
                <a:gd name="T54" fmla="*/ 41 w 75"/>
                <a:gd name="T55" fmla="*/ 57 h 105"/>
                <a:gd name="T56" fmla="*/ 47 w 75"/>
                <a:gd name="T57" fmla="*/ 38 h 105"/>
                <a:gd name="T58" fmla="*/ 49 w 75"/>
                <a:gd name="T59" fmla="*/ 19 h 105"/>
                <a:gd name="T60" fmla="*/ 48 w 75"/>
                <a:gd name="T61" fmla="*/ 15 h 105"/>
                <a:gd name="T62" fmla="*/ 44 w 75"/>
                <a:gd name="T63" fmla="*/ 13 h 105"/>
                <a:gd name="T64" fmla="*/ 39 w 75"/>
                <a:gd name="T65" fmla="*/ 14 h 105"/>
                <a:gd name="T66" fmla="*/ 35 w 75"/>
                <a:gd name="T67" fmla="*/ 18 h 105"/>
                <a:gd name="T68" fmla="*/ 29 w 75"/>
                <a:gd name="T69" fmla="*/ 41 h 105"/>
                <a:gd name="T70" fmla="*/ 27 w 75"/>
                <a:gd name="T71" fmla="*/ 55 h 105"/>
                <a:gd name="T72" fmla="*/ 28 w 75"/>
                <a:gd name="T73" fmla="*/ 60 h 105"/>
                <a:gd name="T74" fmla="*/ 33 w 75"/>
                <a:gd name="T75" fmla="*/ 63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5"/>
                <a:gd name="T115" fmla="*/ 0 h 105"/>
                <a:gd name="T116" fmla="*/ 75 w 75"/>
                <a:gd name="T117" fmla="*/ 105 h 10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5" h="105">
                  <a:moveTo>
                    <a:pt x="75" y="2"/>
                  </a:moveTo>
                  <a:lnTo>
                    <a:pt x="59" y="79"/>
                  </a:lnTo>
                  <a:lnTo>
                    <a:pt x="57" y="86"/>
                  </a:lnTo>
                  <a:lnTo>
                    <a:pt x="55" y="90"/>
                  </a:lnTo>
                  <a:lnTo>
                    <a:pt x="52" y="94"/>
                  </a:lnTo>
                  <a:lnTo>
                    <a:pt x="48" y="98"/>
                  </a:lnTo>
                  <a:lnTo>
                    <a:pt x="42" y="102"/>
                  </a:lnTo>
                  <a:lnTo>
                    <a:pt x="35" y="104"/>
                  </a:lnTo>
                  <a:lnTo>
                    <a:pt x="25" y="105"/>
                  </a:lnTo>
                  <a:lnTo>
                    <a:pt x="14" y="104"/>
                  </a:lnTo>
                  <a:lnTo>
                    <a:pt x="10" y="103"/>
                  </a:lnTo>
                  <a:lnTo>
                    <a:pt x="6" y="101"/>
                  </a:lnTo>
                  <a:lnTo>
                    <a:pt x="3" y="98"/>
                  </a:lnTo>
                  <a:lnTo>
                    <a:pt x="1" y="94"/>
                  </a:lnTo>
                  <a:lnTo>
                    <a:pt x="0" y="89"/>
                  </a:lnTo>
                  <a:lnTo>
                    <a:pt x="1" y="83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3" y="92"/>
                  </a:lnTo>
                  <a:lnTo>
                    <a:pt x="27" y="93"/>
                  </a:lnTo>
                  <a:lnTo>
                    <a:pt x="31" y="92"/>
                  </a:lnTo>
                  <a:lnTo>
                    <a:pt x="34" y="90"/>
                  </a:lnTo>
                  <a:lnTo>
                    <a:pt x="36" y="86"/>
                  </a:lnTo>
                  <a:lnTo>
                    <a:pt x="38" y="81"/>
                  </a:lnTo>
                  <a:lnTo>
                    <a:pt x="41" y="67"/>
                  </a:lnTo>
                  <a:lnTo>
                    <a:pt x="40" y="67"/>
                  </a:lnTo>
                  <a:lnTo>
                    <a:pt x="37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5"/>
                  </a:lnTo>
                  <a:lnTo>
                    <a:pt x="16" y="74"/>
                  </a:lnTo>
                  <a:lnTo>
                    <a:pt x="11" y="72"/>
                  </a:lnTo>
                  <a:lnTo>
                    <a:pt x="8" y="68"/>
                  </a:lnTo>
                  <a:lnTo>
                    <a:pt x="6" y="63"/>
                  </a:lnTo>
                  <a:lnTo>
                    <a:pt x="6" y="57"/>
                  </a:lnTo>
                  <a:lnTo>
                    <a:pt x="7" y="51"/>
                  </a:lnTo>
                  <a:lnTo>
                    <a:pt x="9" y="37"/>
                  </a:lnTo>
                  <a:lnTo>
                    <a:pt x="12" y="24"/>
                  </a:lnTo>
                  <a:lnTo>
                    <a:pt x="14" y="18"/>
                  </a:lnTo>
                  <a:lnTo>
                    <a:pt x="17" y="12"/>
                  </a:lnTo>
                  <a:lnTo>
                    <a:pt x="21" y="8"/>
                  </a:lnTo>
                  <a:lnTo>
                    <a:pt x="26" y="4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48" y="3"/>
                  </a:lnTo>
                  <a:lnTo>
                    <a:pt x="51" y="6"/>
                  </a:lnTo>
                  <a:lnTo>
                    <a:pt x="53" y="10"/>
                  </a:lnTo>
                  <a:lnTo>
                    <a:pt x="55" y="2"/>
                  </a:lnTo>
                  <a:lnTo>
                    <a:pt x="75" y="2"/>
                  </a:lnTo>
                  <a:lnTo>
                    <a:pt x="33" y="63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40" y="59"/>
                  </a:lnTo>
                  <a:lnTo>
                    <a:pt x="41" y="57"/>
                  </a:lnTo>
                  <a:lnTo>
                    <a:pt x="44" y="50"/>
                  </a:lnTo>
                  <a:lnTo>
                    <a:pt x="47" y="38"/>
                  </a:lnTo>
                  <a:lnTo>
                    <a:pt x="49" y="27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8" y="15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1" y="13"/>
                  </a:lnTo>
                  <a:lnTo>
                    <a:pt x="39" y="14"/>
                  </a:lnTo>
                  <a:lnTo>
                    <a:pt x="37" y="16"/>
                  </a:lnTo>
                  <a:lnTo>
                    <a:pt x="35" y="18"/>
                  </a:lnTo>
                  <a:lnTo>
                    <a:pt x="32" y="27"/>
                  </a:lnTo>
                  <a:lnTo>
                    <a:pt x="29" y="41"/>
                  </a:lnTo>
                  <a:lnTo>
                    <a:pt x="27" y="47"/>
                  </a:lnTo>
                  <a:lnTo>
                    <a:pt x="27" y="55"/>
                  </a:lnTo>
                  <a:lnTo>
                    <a:pt x="27" y="58"/>
                  </a:lnTo>
                  <a:lnTo>
                    <a:pt x="28" y="60"/>
                  </a:lnTo>
                  <a:lnTo>
                    <a:pt x="30" y="62"/>
                  </a:lnTo>
                  <a:lnTo>
                    <a:pt x="33" y="63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8" name="Freeform 38"/>
            <p:cNvSpPr>
              <a:spLocks/>
            </p:cNvSpPr>
            <p:nvPr/>
          </p:nvSpPr>
          <p:spPr bwMode="auto">
            <a:xfrm>
              <a:off x="3049" y="4213"/>
              <a:ext cx="109" cy="74"/>
            </a:xfrm>
            <a:custGeom>
              <a:avLst/>
              <a:gdLst>
                <a:gd name="T0" fmla="*/ 0 w 109"/>
                <a:gd name="T1" fmla="*/ 0 h 74"/>
                <a:gd name="T2" fmla="*/ 22 w 109"/>
                <a:gd name="T3" fmla="*/ 0 h 74"/>
                <a:gd name="T4" fmla="*/ 20 w 109"/>
                <a:gd name="T5" fmla="*/ 56 h 74"/>
                <a:gd name="T6" fmla="*/ 45 w 109"/>
                <a:gd name="T7" fmla="*/ 0 h 74"/>
                <a:gd name="T8" fmla="*/ 67 w 109"/>
                <a:gd name="T9" fmla="*/ 0 h 74"/>
                <a:gd name="T10" fmla="*/ 67 w 109"/>
                <a:gd name="T11" fmla="*/ 56 h 74"/>
                <a:gd name="T12" fmla="*/ 90 w 109"/>
                <a:gd name="T13" fmla="*/ 0 h 74"/>
                <a:gd name="T14" fmla="*/ 109 w 109"/>
                <a:gd name="T15" fmla="*/ 0 h 74"/>
                <a:gd name="T16" fmla="*/ 74 w 109"/>
                <a:gd name="T17" fmla="*/ 74 h 74"/>
                <a:gd name="T18" fmla="*/ 53 w 109"/>
                <a:gd name="T19" fmla="*/ 74 h 74"/>
                <a:gd name="T20" fmla="*/ 51 w 109"/>
                <a:gd name="T21" fmla="*/ 24 h 74"/>
                <a:gd name="T22" fmla="*/ 50 w 109"/>
                <a:gd name="T23" fmla="*/ 24 h 74"/>
                <a:gd name="T24" fmla="*/ 26 w 109"/>
                <a:gd name="T25" fmla="*/ 74 h 74"/>
                <a:gd name="T26" fmla="*/ 3 w 109"/>
                <a:gd name="T27" fmla="*/ 74 h 74"/>
                <a:gd name="T28" fmla="*/ 0 w 109"/>
                <a:gd name="T29" fmla="*/ 0 h 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9"/>
                <a:gd name="T46" fmla="*/ 0 h 74"/>
                <a:gd name="T47" fmla="*/ 109 w 109"/>
                <a:gd name="T48" fmla="*/ 74 h 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9" h="74">
                  <a:moveTo>
                    <a:pt x="0" y="0"/>
                  </a:moveTo>
                  <a:lnTo>
                    <a:pt x="22" y="0"/>
                  </a:lnTo>
                  <a:lnTo>
                    <a:pt x="20" y="56"/>
                  </a:lnTo>
                  <a:lnTo>
                    <a:pt x="45" y="0"/>
                  </a:lnTo>
                  <a:lnTo>
                    <a:pt x="67" y="0"/>
                  </a:lnTo>
                  <a:lnTo>
                    <a:pt x="67" y="56"/>
                  </a:lnTo>
                  <a:lnTo>
                    <a:pt x="90" y="0"/>
                  </a:lnTo>
                  <a:lnTo>
                    <a:pt x="109" y="0"/>
                  </a:lnTo>
                  <a:lnTo>
                    <a:pt x="74" y="74"/>
                  </a:lnTo>
                  <a:lnTo>
                    <a:pt x="53" y="7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26" y="74"/>
                  </a:lnTo>
                  <a:lnTo>
                    <a:pt x="3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29" name="Freeform 39"/>
            <p:cNvSpPr>
              <a:spLocks/>
            </p:cNvSpPr>
            <p:nvPr/>
          </p:nvSpPr>
          <p:spPr bwMode="auto">
            <a:xfrm>
              <a:off x="3152" y="4211"/>
              <a:ext cx="66" cy="78"/>
            </a:xfrm>
            <a:custGeom>
              <a:avLst/>
              <a:gdLst>
                <a:gd name="T0" fmla="*/ 2 w 66"/>
                <a:gd name="T1" fmla="*/ 38 h 78"/>
                <a:gd name="T2" fmla="*/ 4 w 66"/>
                <a:gd name="T3" fmla="*/ 30 h 78"/>
                <a:gd name="T4" fmla="*/ 6 w 66"/>
                <a:gd name="T5" fmla="*/ 23 h 78"/>
                <a:gd name="T6" fmla="*/ 9 w 66"/>
                <a:gd name="T7" fmla="*/ 17 h 78"/>
                <a:gd name="T8" fmla="*/ 13 w 66"/>
                <a:gd name="T9" fmla="*/ 11 h 78"/>
                <a:gd name="T10" fmla="*/ 17 w 66"/>
                <a:gd name="T11" fmla="*/ 7 h 78"/>
                <a:gd name="T12" fmla="*/ 24 w 66"/>
                <a:gd name="T13" fmla="*/ 3 h 78"/>
                <a:gd name="T14" fmla="*/ 32 w 66"/>
                <a:gd name="T15" fmla="*/ 1 h 78"/>
                <a:gd name="T16" fmla="*/ 41 w 66"/>
                <a:gd name="T17" fmla="*/ 0 h 78"/>
                <a:gd name="T18" fmla="*/ 50 w 66"/>
                <a:gd name="T19" fmla="*/ 1 h 78"/>
                <a:gd name="T20" fmla="*/ 57 w 66"/>
                <a:gd name="T21" fmla="*/ 3 h 78"/>
                <a:gd name="T22" fmla="*/ 61 w 66"/>
                <a:gd name="T23" fmla="*/ 7 h 78"/>
                <a:gd name="T24" fmla="*/ 64 w 66"/>
                <a:gd name="T25" fmla="*/ 11 h 78"/>
                <a:gd name="T26" fmla="*/ 66 w 66"/>
                <a:gd name="T27" fmla="*/ 17 h 78"/>
                <a:gd name="T28" fmla="*/ 66 w 66"/>
                <a:gd name="T29" fmla="*/ 23 h 78"/>
                <a:gd name="T30" fmla="*/ 65 w 66"/>
                <a:gd name="T31" fmla="*/ 30 h 78"/>
                <a:gd name="T32" fmla="*/ 63 w 66"/>
                <a:gd name="T33" fmla="*/ 38 h 78"/>
                <a:gd name="T34" fmla="*/ 62 w 66"/>
                <a:gd name="T35" fmla="*/ 46 h 78"/>
                <a:gd name="T36" fmla="*/ 59 w 66"/>
                <a:gd name="T37" fmla="*/ 54 h 78"/>
                <a:gd name="T38" fmla="*/ 56 w 66"/>
                <a:gd name="T39" fmla="*/ 61 h 78"/>
                <a:gd name="T40" fmla="*/ 52 w 66"/>
                <a:gd name="T41" fmla="*/ 67 h 78"/>
                <a:gd name="T42" fmla="*/ 48 w 66"/>
                <a:gd name="T43" fmla="*/ 72 h 78"/>
                <a:gd name="T44" fmla="*/ 42 w 66"/>
                <a:gd name="T45" fmla="*/ 75 h 78"/>
                <a:gd name="T46" fmla="*/ 34 w 66"/>
                <a:gd name="T47" fmla="*/ 77 h 78"/>
                <a:gd name="T48" fmla="*/ 24 w 66"/>
                <a:gd name="T49" fmla="*/ 78 h 78"/>
                <a:gd name="T50" fmla="*/ 15 w 66"/>
                <a:gd name="T51" fmla="*/ 77 h 78"/>
                <a:gd name="T52" fmla="*/ 9 w 66"/>
                <a:gd name="T53" fmla="*/ 75 h 78"/>
                <a:gd name="T54" fmla="*/ 4 w 66"/>
                <a:gd name="T55" fmla="*/ 72 h 78"/>
                <a:gd name="T56" fmla="*/ 1 w 66"/>
                <a:gd name="T57" fmla="*/ 67 h 78"/>
                <a:gd name="T58" fmla="*/ 0 w 66"/>
                <a:gd name="T59" fmla="*/ 61 h 78"/>
                <a:gd name="T60" fmla="*/ 0 w 66"/>
                <a:gd name="T61" fmla="*/ 54 h 78"/>
                <a:gd name="T62" fmla="*/ 1 w 66"/>
                <a:gd name="T63" fmla="*/ 46 h 78"/>
                <a:gd name="T64" fmla="*/ 2 w 66"/>
                <a:gd name="T65" fmla="*/ 38 h 78"/>
                <a:gd name="T66" fmla="*/ 43 w 66"/>
                <a:gd name="T67" fmla="*/ 36 h 78"/>
                <a:gd name="T68" fmla="*/ 45 w 66"/>
                <a:gd name="T69" fmla="*/ 26 h 78"/>
                <a:gd name="T70" fmla="*/ 45 w 66"/>
                <a:gd name="T71" fmla="*/ 19 h 78"/>
                <a:gd name="T72" fmla="*/ 45 w 66"/>
                <a:gd name="T73" fmla="*/ 17 h 78"/>
                <a:gd name="T74" fmla="*/ 43 w 66"/>
                <a:gd name="T75" fmla="*/ 15 h 78"/>
                <a:gd name="T76" fmla="*/ 41 w 66"/>
                <a:gd name="T77" fmla="*/ 14 h 78"/>
                <a:gd name="T78" fmla="*/ 39 w 66"/>
                <a:gd name="T79" fmla="*/ 13 h 78"/>
                <a:gd name="T80" fmla="*/ 36 w 66"/>
                <a:gd name="T81" fmla="*/ 14 h 78"/>
                <a:gd name="T82" fmla="*/ 33 w 66"/>
                <a:gd name="T83" fmla="*/ 15 h 78"/>
                <a:gd name="T84" fmla="*/ 31 w 66"/>
                <a:gd name="T85" fmla="*/ 17 h 78"/>
                <a:gd name="T86" fmla="*/ 29 w 66"/>
                <a:gd name="T87" fmla="*/ 19 h 78"/>
                <a:gd name="T88" fmla="*/ 26 w 66"/>
                <a:gd name="T89" fmla="*/ 26 h 78"/>
                <a:gd name="T90" fmla="*/ 23 w 66"/>
                <a:gd name="T91" fmla="*/ 36 h 78"/>
                <a:gd name="T92" fmla="*/ 21 w 66"/>
                <a:gd name="T93" fmla="*/ 51 h 78"/>
                <a:gd name="T94" fmla="*/ 20 w 66"/>
                <a:gd name="T95" fmla="*/ 59 h 78"/>
                <a:gd name="T96" fmla="*/ 21 w 66"/>
                <a:gd name="T97" fmla="*/ 62 h 78"/>
                <a:gd name="T98" fmla="*/ 22 w 66"/>
                <a:gd name="T99" fmla="*/ 64 h 78"/>
                <a:gd name="T100" fmla="*/ 24 w 66"/>
                <a:gd name="T101" fmla="*/ 64 h 78"/>
                <a:gd name="T102" fmla="*/ 27 w 66"/>
                <a:gd name="T103" fmla="*/ 65 h 78"/>
                <a:gd name="T104" fmla="*/ 30 w 66"/>
                <a:gd name="T105" fmla="*/ 64 h 78"/>
                <a:gd name="T106" fmla="*/ 33 w 66"/>
                <a:gd name="T107" fmla="*/ 64 h 78"/>
                <a:gd name="T108" fmla="*/ 35 w 66"/>
                <a:gd name="T109" fmla="*/ 62 h 78"/>
                <a:gd name="T110" fmla="*/ 37 w 66"/>
                <a:gd name="T111" fmla="*/ 59 h 78"/>
                <a:gd name="T112" fmla="*/ 40 w 66"/>
                <a:gd name="T113" fmla="*/ 51 h 78"/>
                <a:gd name="T114" fmla="*/ 43 w 66"/>
                <a:gd name="T115" fmla="*/ 36 h 78"/>
                <a:gd name="T116" fmla="*/ 2 w 66"/>
                <a:gd name="T117" fmla="*/ 38 h 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"/>
                <a:gd name="T178" fmla="*/ 0 h 78"/>
                <a:gd name="T179" fmla="*/ 66 w 66"/>
                <a:gd name="T180" fmla="*/ 78 h 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" h="78">
                  <a:moveTo>
                    <a:pt x="2" y="38"/>
                  </a:moveTo>
                  <a:lnTo>
                    <a:pt x="4" y="30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1"/>
                  </a:lnTo>
                  <a:lnTo>
                    <a:pt x="17" y="7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50" y="1"/>
                  </a:lnTo>
                  <a:lnTo>
                    <a:pt x="57" y="3"/>
                  </a:lnTo>
                  <a:lnTo>
                    <a:pt x="61" y="7"/>
                  </a:lnTo>
                  <a:lnTo>
                    <a:pt x="64" y="11"/>
                  </a:lnTo>
                  <a:lnTo>
                    <a:pt x="66" y="17"/>
                  </a:lnTo>
                  <a:lnTo>
                    <a:pt x="66" y="23"/>
                  </a:lnTo>
                  <a:lnTo>
                    <a:pt x="65" y="30"/>
                  </a:lnTo>
                  <a:lnTo>
                    <a:pt x="63" y="38"/>
                  </a:lnTo>
                  <a:lnTo>
                    <a:pt x="62" y="46"/>
                  </a:lnTo>
                  <a:lnTo>
                    <a:pt x="59" y="54"/>
                  </a:lnTo>
                  <a:lnTo>
                    <a:pt x="56" y="61"/>
                  </a:lnTo>
                  <a:lnTo>
                    <a:pt x="52" y="67"/>
                  </a:lnTo>
                  <a:lnTo>
                    <a:pt x="48" y="72"/>
                  </a:lnTo>
                  <a:lnTo>
                    <a:pt x="42" y="75"/>
                  </a:lnTo>
                  <a:lnTo>
                    <a:pt x="34" y="77"/>
                  </a:lnTo>
                  <a:lnTo>
                    <a:pt x="24" y="78"/>
                  </a:lnTo>
                  <a:lnTo>
                    <a:pt x="15" y="77"/>
                  </a:lnTo>
                  <a:lnTo>
                    <a:pt x="9" y="75"/>
                  </a:lnTo>
                  <a:lnTo>
                    <a:pt x="4" y="72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43" y="36"/>
                  </a:lnTo>
                  <a:lnTo>
                    <a:pt x="45" y="26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3" y="15"/>
                  </a:lnTo>
                  <a:lnTo>
                    <a:pt x="41" y="14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1" y="17"/>
                  </a:lnTo>
                  <a:lnTo>
                    <a:pt x="29" y="19"/>
                  </a:lnTo>
                  <a:lnTo>
                    <a:pt x="26" y="26"/>
                  </a:lnTo>
                  <a:lnTo>
                    <a:pt x="23" y="36"/>
                  </a:lnTo>
                  <a:lnTo>
                    <a:pt x="21" y="51"/>
                  </a:lnTo>
                  <a:lnTo>
                    <a:pt x="20" y="59"/>
                  </a:lnTo>
                  <a:lnTo>
                    <a:pt x="21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3" y="64"/>
                  </a:lnTo>
                  <a:lnTo>
                    <a:pt x="35" y="62"/>
                  </a:lnTo>
                  <a:lnTo>
                    <a:pt x="37" y="59"/>
                  </a:lnTo>
                  <a:lnTo>
                    <a:pt x="40" y="51"/>
                  </a:lnTo>
                  <a:lnTo>
                    <a:pt x="43" y="36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0" name="Freeform 40"/>
            <p:cNvSpPr>
              <a:spLocks/>
            </p:cNvSpPr>
            <p:nvPr/>
          </p:nvSpPr>
          <p:spPr bwMode="auto">
            <a:xfrm>
              <a:off x="3218" y="4211"/>
              <a:ext cx="55" cy="76"/>
            </a:xfrm>
            <a:custGeom>
              <a:avLst/>
              <a:gdLst>
                <a:gd name="T0" fmla="*/ 36 w 55"/>
                <a:gd name="T1" fmla="*/ 2 h 76"/>
                <a:gd name="T2" fmla="*/ 34 w 55"/>
                <a:gd name="T3" fmla="*/ 11 h 76"/>
                <a:gd name="T4" fmla="*/ 38 w 55"/>
                <a:gd name="T5" fmla="*/ 6 h 76"/>
                <a:gd name="T6" fmla="*/ 44 w 55"/>
                <a:gd name="T7" fmla="*/ 2 h 76"/>
                <a:gd name="T8" fmla="*/ 49 w 55"/>
                <a:gd name="T9" fmla="*/ 1 h 76"/>
                <a:gd name="T10" fmla="*/ 55 w 55"/>
                <a:gd name="T11" fmla="*/ 0 h 76"/>
                <a:gd name="T12" fmla="*/ 51 w 55"/>
                <a:gd name="T13" fmla="*/ 19 h 76"/>
                <a:gd name="T14" fmla="*/ 45 w 55"/>
                <a:gd name="T15" fmla="*/ 19 h 76"/>
                <a:gd name="T16" fmla="*/ 41 w 55"/>
                <a:gd name="T17" fmla="*/ 20 h 76"/>
                <a:gd name="T18" fmla="*/ 37 w 55"/>
                <a:gd name="T19" fmla="*/ 21 h 76"/>
                <a:gd name="T20" fmla="*/ 34 w 55"/>
                <a:gd name="T21" fmla="*/ 24 h 76"/>
                <a:gd name="T22" fmla="*/ 32 w 55"/>
                <a:gd name="T23" fmla="*/ 26 h 76"/>
                <a:gd name="T24" fmla="*/ 31 w 55"/>
                <a:gd name="T25" fmla="*/ 29 h 76"/>
                <a:gd name="T26" fmla="*/ 29 w 55"/>
                <a:gd name="T27" fmla="*/ 35 h 76"/>
                <a:gd name="T28" fmla="*/ 21 w 55"/>
                <a:gd name="T29" fmla="*/ 76 h 76"/>
                <a:gd name="T30" fmla="*/ 0 w 55"/>
                <a:gd name="T31" fmla="*/ 76 h 76"/>
                <a:gd name="T32" fmla="*/ 16 w 55"/>
                <a:gd name="T33" fmla="*/ 2 h 76"/>
                <a:gd name="T34" fmla="*/ 36 w 55"/>
                <a:gd name="T35" fmla="*/ 2 h 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5"/>
                <a:gd name="T55" fmla="*/ 0 h 76"/>
                <a:gd name="T56" fmla="*/ 55 w 55"/>
                <a:gd name="T57" fmla="*/ 76 h 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5" h="76">
                  <a:moveTo>
                    <a:pt x="36" y="2"/>
                  </a:moveTo>
                  <a:lnTo>
                    <a:pt x="34" y="11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51" y="19"/>
                  </a:lnTo>
                  <a:lnTo>
                    <a:pt x="45" y="19"/>
                  </a:lnTo>
                  <a:lnTo>
                    <a:pt x="41" y="20"/>
                  </a:lnTo>
                  <a:lnTo>
                    <a:pt x="37" y="21"/>
                  </a:lnTo>
                  <a:lnTo>
                    <a:pt x="34" y="24"/>
                  </a:lnTo>
                  <a:lnTo>
                    <a:pt x="32" y="26"/>
                  </a:lnTo>
                  <a:lnTo>
                    <a:pt x="31" y="29"/>
                  </a:lnTo>
                  <a:lnTo>
                    <a:pt x="29" y="35"/>
                  </a:lnTo>
                  <a:lnTo>
                    <a:pt x="21" y="76"/>
                  </a:lnTo>
                  <a:lnTo>
                    <a:pt x="0" y="76"/>
                  </a:lnTo>
                  <a:lnTo>
                    <a:pt x="1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1" name="Freeform 41"/>
            <p:cNvSpPr>
              <a:spLocks/>
            </p:cNvSpPr>
            <p:nvPr/>
          </p:nvSpPr>
          <p:spPr bwMode="auto">
            <a:xfrm>
              <a:off x="2557" y="4184"/>
              <a:ext cx="71" cy="103"/>
            </a:xfrm>
            <a:custGeom>
              <a:avLst/>
              <a:gdLst>
                <a:gd name="T0" fmla="*/ 55 w 71"/>
                <a:gd name="T1" fmla="*/ 27 h 103"/>
                <a:gd name="T2" fmla="*/ 50 w 71"/>
                <a:gd name="T3" fmla="*/ 28 h 103"/>
                <a:gd name="T4" fmla="*/ 45 w 71"/>
                <a:gd name="T5" fmla="*/ 29 h 103"/>
                <a:gd name="T6" fmla="*/ 40 w 71"/>
                <a:gd name="T7" fmla="*/ 32 h 103"/>
                <a:gd name="T8" fmla="*/ 36 w 71"/>
                <a:gd name="T9" fmla="*/ 36 h 103"/>
                <a:gd name="T10" fmla="*/ 43 w 71"/>
                <a:gd name="T11" fmla="*/ 0 h 103"/>
                <a:gd name="T12" fmla="*/ 23 w 71"/>
                <a:gd name="T13" fmla="*/ 0 h 103"/>
                <a:gd name="T14" fmla="*/ 0 w 71"/>
                <a:gd name="T15" fmla="*/ 103 h 103"/>
                <a:gd name="T16" fmla="*/ 22 w 71"/>
                <a:gd name="T17" fmla="*/ 103 h 103"/>
                <a:gd name="T18" fmla="*/ 32 w 71"/>
                <a:gd name="T19" fmla="*/ 52 h 103"/>
                <a:gd name="T20" fmla="*/ 34 w 71"/>
                <a:gd name="T21" fmla="*/ 47 h 103"/>
                <a:gd name="T22" fmla="*/ 36 w 71"/>
                <a:gd name="T23" fmla="*/ 43 h 103"/>
                <a:gd name="T24" fmla="*/ 39 w 71"/>
                <a:gd name="T25" fmla="*/ 41 h 103"/>
                <a:gd name="T26" fmla="*/ 43 w 71"/>
                <a:gd name="T27" fmla="*/ 40 h 103"/>
                <a:gd name="T28" fmla="*/ 47 w 71"/>
                <a:gd name="T29" fmla="*/ 41 h 103"/>
                <a:gd name="T30" fmla="*/ 48 w 71"/>
                <a:gd name="T31" fmla="*/ 43 h 103"/>
                <a:gd name="T32" fmla="*/ 49 w 71"/>
                <a:gd name="T33" fmla="*/ 47 h 103"/>
                <a:gd name="T34" fmla="*/ 48 w 71"/>
                <a:gd name="T35" fmla="*/ 52 h 103"/>
                <a:gd name="T36" fmla="*/ 37 w 71"/>
                <a:gd name="T37" fmla="*/ 103 h 103"/>
                <a:gd name="T38" fmla="*/ 58 w 71"/>
                <a:gd name="T39" fmla="*/ 103 h 103"/>
                <a:gd name="T40" fmla="*/ 70 w 71"/>
                <a:gd name="T41" fmla="*/ 43 h 103"/>
                <a:gd name="T42" fmla="*/ 71 w 71"/>
                <a:gd name="T43" fmla="*/ 40 h 103"/>
                <a:gd name="T44" fmla="*/ 70 w 71"/>
                <a:gd name="T45" fmla="*/ 36 h 103"/>
                <a:gd name="T46" fmla="*/ 69 w 71"/>
                <a:gd name="T47" fmla="*/ 34 h 103"/>
                <a:gd name="T48" fmla="*/ 67 w 71"/>
                <a:gd name="T49" fmla="*/ 31 h 103"/>
                <a:gd name="T50" fmla="*/ 65 w 71"/>
                <a:gd name="T51" fmla="*/ 30 h 103"/>
                <a:gd name="T52" fmla="*/ 62 w 71"/>
                <a:gd name="T53" fmla="*/ 28 h 103"/>
                <a:gd name="T54" fmla="*/ 55 w 71"/>
                <a:gd name="T55" fmla="*/ 27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103"/>
                <a:gd name="T86" fmla="*/ 71 w 71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103">
                  <a:moveTo>
                    <a:pt x="55" y="27"/>
                  </a:moveTo>
                  <a:lnTo>
                    <a:pt x="50" y="28"/>
                  </a:lnTo>
                  <a:lnTo>
                    <a:pt x="45" y="29"/>
                  </a:lnTo>
                  <a:lnTo>
                    <a:pt x="40" y="32"/>
                  </a:lnTo>
                  <a:lnTo>
                    <a:pt x="36" y="36"/>
                  </a:lnTo>
                  <a:lnTo>
                    <a:pt x="43" y="0"/>
                  </a:lnTo>
                  <a:lnTo>
                    <a:pt x="23" y="0"/>
                  </a:lnTo>
                  <a:lnTo>
                    <a:pt x="0" y="103"/>
                  </a:lnTo>
                  <a:lnTo>
                    <a:pt x="22" y="103"/>
                  </a:lnTo>
                  <a:lnTo>
                    <a:pt x="32" y="52"/>
                  </a:lnTo>
                  <a:lnTo>
                    <a:pt x="34" y="47"/>
                  </a:lnTo>
                  <a:lnTo>
                    <a:pt x="36" y="43"/>
                  </a:lnTo>
                  <a:lnTo>
                    <a:pt x="39" y="41"/>
                  </a:lnTo>
                  <a:lnTo>
                    <a:pt x="43" y="40"/>
                  </a:lnTo>
                  <a:lnTo>
                    <a:pt x="47" y="41"/>
                  </a:lnTo>
                  <a:lnTo>
                    <a:pt x="48" y="43"/>
                  </a:lnTo>
                  <a:lnTo>
                    <a:pt x="49" y="47"/>
                  </a:lnTo>
                  <a:lnTo>
                    <a:pt x="48" y="52"/>
                  </a:lnTo>
                  <a:lnTo>
                    <a:pt x="37" y="103"/>
                  </a:lnTo>
                  <a:lnTo>
                    <a:pt x="58" y="103"/>
                  </a:lnTo>
                  <a:lnTo>
                    <a:pt x="70" y="43"/>
                  </a:lnTo>
                  <a:lnTo>
                    <a:pt x="71" y="40"/>
                  </a:lnTo>
                  <a:lnTo>
                    <a:pt x="70" y="36"/>
                  </a:lnTo>
                  <a:lnTo>
                    <a:pt x="69" y="34"/>
                  </a:lnTo>
                  <a:lnTo>
                    <a:pt x="67" y="31"/>
                  </a:lnTo>
                  <a:lnTo>
                    <a:pt x="65" y="30"/>
                  </a:lnTo>
                  <a:lnTo>
                    <a:pt x="62" y="28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2" name="Freeform 42"/>
            <p:cNvSpPr>
              <a:spLocks/>
            </p:cNvSpPr>
            <p:nvPr/>
          </p:nvSpPr>
          <p:spPr bwMode="auto">
            <a:xfrm>
              <a:off x="3266" y="4184"/>
              <a:ext cx="44" cy="103"/>
            </a:xfrm>
            <a:custGeom>
              <a:avLst/>
              <a:gdLst>
                <a:gd name="T0" fmla="*/ 22 w 44"/>
                <a:gd name="T1" fmla="*/ 0 h 103"/>
                <a:gd name="T2" fmla="*/ 0 w 44"/>
                <a:gd name="T3" fmla="*/ 103 h 103"/>
                <a:gd name="T4" fmla="*/ 21 w 44"/>
                <a:gd name="T5" fmla="*/ 103 h 103"/>
                <a:gd name="T6" fmla="*/ 44 w 44"/>
                <a:gd name="T7" fmla="*/ 0 h 103"/>
                <a:gd name="T8" fmla="*/ 22 w 44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103"/>
                <a:gd name="T17" fmla="*/ 44 w 44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103">
                  <a:moveTo>
                    <a:pt x="22" y="0"/>
                  </a:moveTo>
                  <a:lnTo>
                    <a:pt x="0" y="103"/>
                  </a:lnTo>
                  <a:lnTo>
                    <a:pt x="21" y="103"/>
                  </a:lnTo>
                  <a:lnTo>
                    <a:pt x="44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3" name="Freeform 43"/>
            <p:cNvSpPr>
              <a:spLocks/>
            </p:cNvSpPr>
            <p:nvPr/>
          </p:nvSpPr>
          <p:spPr bwMode="auto">
            <a:xfrm>
              <a:off x="3303" y="4184"/>
              <a:ext cx="75" cy="105"/>
            </a:xfrm>
            <a:custGeom>
              <a:avLst/>
              <a:gdLst>
                <a:gd name="T0" fmla="*/ 55 w 75"/>
                <a:gd name="T1" fmla="*/ 0 h 105"/>
                <a:gd name="T2" fmla="*/ 47 w 75"/>
                <a:gd name="T3" fmla="*/ 36 h 105"/>
                <a:gd name="T4" fmla="*/ 45 w 75"/>
                <a:gd name="T5" fmla="*/ 32 h 105"/>
                <a:gd name="T6" fmla="*/ 41 w 75"/>
                <a:gd name="T7" fmla="*/ 29 h 105"/>
                <a:gd name="T8" fmla="*/ 37 w 75"/>
                <a:gd name="T9" fmla="*/ 28 h 105"/>
                <a:gd name="T10" fmla="*/ 32 w 75"/>
                <a:gd name="T11" fmla="*/ 27 h 105"/>
                <a:gd name="T12" fmla="*/ 25 w 75"/>
                <a:gd name="T13" fmla="*/ 28 h 105"/>
                <a:gd name="T14" fmla="*/ 19 w 75"/>
                <a:gd name="T15" fmla="*/ 31 h 105"/>
                <a:gd name="T16" fmla="*/ 15 w 75"/>
                <a:gd name="T17" fmla="*/ 35 h 105"/>
                <a:gd name="T18" fmla="*/ 11 w 75"/>
                <a:gd name="T19" fmla="*/ 40 h 105"/>
                <a:gd name="T20" fmla="*/ 9 w 75"/>
                <a:gd name="T21" fmla="*/ 46 h 105"/>
                <a:gd name="T22" fmla="*/ 7 w 75"/>
                <a:gd name="T23" fmla="*/ 53 h 105"/>
                <a:gd name="T24" fmla="*/ 4 w 75"/>
                <a:gd name="T25" fmla="*/ 65 h 105"/>
                <a:gd name="T26" fmla="*/ 0 w 75"/>
                <a:gd name="T27" fmla="*/ 78 h 105"/>
                <a:gd name="T28" fmla="*/ 0 w 75"/>
                <a:gd name="T29" fmla="*/ 85 h 105"/>
                <a:gd name="T30" fmla="*/ 0 w 75"/>
                <a:gd name="T31" fmla="*/ 91 h 105"/>
                <a:gd name="T32" fmla="*/ 2 w 75"/>
                <a:gd name="T33" fmla="*/ 97 h 105"/>
                <a:gd name="T34" fmla="*/ 5 w 75"/>
                <a:gd name="T35" fmla="*/ 101 h 105"/>
                <a:gd name="T36" fmla="*/ 7 w 75"/>
                <a:gd name="T37" fmla="*/ 103 h 105"/>
                <a:gd name="T38" fmla="*/ 9 w 75"/>
                <a:gd name="T39" fmla="*/ 104 h 105"/>
                <a:gd name="T40" fmla="*/ 12 w 75"/>
                <a:gd name="T41" fmla="*/ 105 h 105"/>
                <a:gd name="T42" fmla="*/ 16 w 75"/>
                <a:gd name="T43" fmla="*/ 105 h 105"/>
                <a:gd name="T44" fmla="*/ 22 w 75"/>
                <a:gd name="T45" fmla="*/ 104 h 105"/>
                <a:gd name="T46" fmla="*/ 27 w 75"/>
                <a:gd name="T47" fmla="*/ 103 h 105"/>
                <a:gd name="T48" fmla="*/ 31 w 75"/>
                <a:gd name="T49" fmla="*/ 100 h 105"/>
                <a:gd name="T50" fmla="*/ 36 w 75"/>
                <a:gd name="T51" fmla="*/ 95 h 105"/>
                <a:gd name="T52" fmla="*/ 34 w 75"/>
                <a:gd name="T53" fmla="*/ 103 h 105"/>
                <a:gd name="T54" fmla="*/ 54 w 75"/>
                <a:gd name="T55" fmla="*/ 103 h 105"/>
                <a:gd name="T56" fmla="*/ 75 w 75"/>
                <a:gd name="T57" fmla="*/ 0 h 105"/>
                <a:gd name="T58" fmla="*/ 55 w 75"/>
                <a:gd name="T59" fmla="*/ 0 h 105"/>
                <a:gd name="T60" fmla="*/ 41 w 75"/>
                <a:gd name="T61" fmla="*/ 65 h 105"/>
                <a:gd name="T62" fmla="*/ 38 w 75"/>
                <a:gd name="T63" fmla="*/ 78 h 105"/>
                <a:gd name="T64" fmla="*/ 35 w 75"/>
                <a:gd name="T65" fmla="*/ 86 h 105"/>
                <a:gd name="T66" fmla="*/ 34 w 75"/>
                <a:gd name="T67" fmla="*/ 89 h 105"/>
                <a:gd name="T68" fmla="*/ 32 w 75"/>
                <a:gd name="T69" fmla="*/ 91 h 105"/>
                <a:gd name="T70" fmla="*/ 30 w 75"/>
                <a:gd name="T71" fmla="*/ 92 h 105"/>
                <a:gd name="T72" fmla="*/ 27 w 75"/>
                <a:gd name="T73" fmla="*/ 92 h 105"/>
                <a:gd name="T74" fmla="*/ 25 w 75"/>
                <a:gd name="T75" fmla="*/ 92 h 105"/>
                <a:gd name="T76" fmla="*/ 23 w 75"/>
                <a:gd name="T77" fmla="*/ 91 h 105"/>
                <a:gd name="T78" fmla="*/ 22 w 75"/>
                <a:gd name="T79" fmla="*/ 89 h 105"/>
                <a:gd name="T80" fmla="*/ 21 w 75"/>
                <a:gd name="T81" fmla="*/ 86 h 105"/>
                <a:gd name="T82" fmla="*/ 22 w 75"/>
                <a:gd name="T83" fmla="*/ 78 h 105"/>
                <a:gd name="T84" fmla="*/ 24 w 75"/>
                <a:gd name="T85" fmla="*/ 65 h 105"/>
                <a:gd name="T86" fmla="*/ 26 w 75"/>
                <a:gd name="T87" fmla="*/ 55 h 105"/>
                <a:gd name="T88" fmla="*/ 29 w 75"/>
                <a:gd name="T89" fmla="*/ 47 h 105"/>
                <a:gd name="T90" fmla="*/ 31 w 75"/>
                <a:gd name="T91" fmla="*/ 44 h 105"/>
                <a:gd name="T92" fmla="*/ 33 w 75"/>
                <a:gd name="T93" fmla="*/ 42 h 105"/>
                <a:gd name="T94" fmla="*/ 35 w 75"/>
                <a:gd name="T95" fmla="*/ 40 h 105"/>
                <a:gd name="T96" fmla="*/ 38 w 75"/>
                <a:gd name="T97" fmla="*/ 40 h 105"/>
                <a:gd name="T98" fmla="*/ 41 w 75"/>
                <a:gd name="T99" fmla="*/ 40 h 105"/>
                <a:gd name="T100" fmla="*/ 43 w 75"/>
                <a:gd name="T101" fmla="*/ 42 h 105"/>
                <a:gd name="T102" fmla="*/ 44 w 75"/>
                <a:gd name="T103" fmla="*/ 44 h 105"/>
                <a:gd name="T104" fmla="*/ 44 w 75"/>
                <a:gd name="T105" fmla="*/ 47 h 105"/>
                <a:gd name="T106" fmla="*/ 43 w 75"/>
                <a:gd name="T107" fmla="*/ 55 h 105"/>
                <a:gd name="T108" fmla="*/ 41 w 75"/>
                <a:gd name="T109" fmla="*/ 65 h 105"/>
                <a:gd name="T110" fmla="*/ 55 w 75"/>
                <a:gd name="T111" fmla="*/ 0 h 1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5"/>
                <a:gd name="T169" fmla="*/ 0 h 105"/>
                <a:gd name="T170" fmla="*/ 75 w 75"/>
                <a:gd name="T171" fmla="*/ 105 h 1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5" h="105">
                  <a:moveTo>
                    <a:pt x="55" y="0"/>
                  </a:moveTo>
                  <a:lnTo>
                    <a:pt x="47" y="36"/>
                  </a:lnTo>
                  <a:lnTo>
                    <a:pt x="45" y="32"/>
                  </a:lnTo>
                  <a:lnTo>
                    <a:pt x="41" y="29"/>
                  </a:lnTo>
                  <a:lnTo>
                    <a:pt x="37" y="28"/>
                  </a:lnTo>
                  <a:lnTo>
                    <a:pt x="32" y="27"/>
                  </a:lnTo>
                  <a:lnTo>
                    <a:pt x="25" y="28"/>
                  </a:lnTo>
                  <a:lnTo>
                    <a:pt x="19" y="31"/>
                  </a:lnTo>
                  <a:lnTo>
                    <a:pt x="15" y="35"/>
                  </a:lnTo>
                  <a:lnTo>
                    <a:pt x="11" y="40"/>
                  </a:lnTo>
                  <a:lnTo>
                    <a:pt x="9" y="46"/>
                  </a:lnTo>
                  <a:lnTo>
                    <a:pt x="7" y="53"/>
                  </a:lnTo>
                  <a:lnTo>
                    <a:pt x="4" y="65"/>
                  </a:lnTo>
                  <a:lnTo>
                    <a:pt x="0" y="78"/>
                  </a:lnTo>
                  <a:lnTo>
                    <a:pt x="0" y="85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5" y="101"/>
                  </a:lnTo>
                  <a:lnTo>
                    <a:pt x="7" y="103"/>
                  </a:lnTo>
                  <a:lnTo>
                    <a:pt x="9" y="104"/>
                  </a:lnTo>
                  <a:lnTo>
                    <a:pt x="12" y="105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7" y="103"/>
                  </a:lnTo>
                  <a:lnTo>
                    <a:pt x="31" y="100"/>
                  </a:lnTo>
                  <a:lnTo>
                    <a:pt x="36" y="95"/>
                  </a:lnTo>
                  <a:lnTo>
                    <a:pt x="34" y="103"/>
                  </a:lnTo>
                  <a:lnTo>
                    <a:pt x="54" y="103"/>
                  </a:lnTo>
                  <a:lnTo>
                    <a:pt x="75" y="0"/>
                  </a:lnTo>
                  <a:lnTo>
                    <a:pt x="55" y="0"/>
                  </a:lnTo>
                  <a:lnTo>
                    <a:pt x="41" y="65"/>
                  </a:lnTo>
                  <a:lnTo>
                    <a:pt x="38" y="78"/>
                  </a:lnTo>
                  <a:lnTo>
                    <a:pt x="35" y="86"/>
                  </a:lnTo>
                  <a:lnTo>
                    <a:pt x="34" y="89"/>
                  </a:lnTo>
                  <a:lnTo>
                    <a:pt x="32" y="91"/>
                  </a:lnTo>
                  <a:lnTo>
                    <a:pt x="30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3" y="91"/>
                  </a:lnTo>
                  <a:lnTo>
                    <a:pt x="22" y="89"/>
                  </a:lnTo>
                  <a:lnTo>
                    <a:pt x="21" y="86"/>
                  </a:lnTo>
                  <a:lnTo>
                    <a:pt x="22" y="78"/>
                  </a:lnTo>
                  <a:lnTo>
                    <a:pt x="24" y="65"/>
                  </a:lnTo>
                  <a:lnTo>
                    <a:pt x="26" y="55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5" y="40"/>
                  </a:lnTo>
                  <a:lnTo>
                    <a:pt x="38" y="40"/>
                  </a:lnTo>
                  <a:lnTo>
                    <a:pt x="41" y="40"/>
                  </a:lnTo>
                  <a:lnTo>
                    <a:pt x="43" y="42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3" y="55"/>
                  </a:lnTo>
                  <a:lnTo>
                    <a:pt x="41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4" name="Freeform 44"/>
            <p:cNvSpPr>
              <a:spLocks/>
            </p:cNvSpPr>
            <p:nvPr/>
          </p:nvSpPr>
          <p:spPr bwMode="auto">
            <a:xfrm>
              <a:off x="1735" y="3711"/>
              <a:ext cx="408" cy="169"/>
            </a:xfrm>
            <a:custGeom>
              <a:avLst/>
              <a:gdLst>
                <a:gd name="T0" fmla="*/ 114 w 408"/>
                <a:gd name="T1" fmla="*/ 141 h 169"/>
                <a:gd name="T2" fmla="*/ 115 w 408"/>
                <a:gd name="T3" fmla="*/ 143 h 169"/>
                <a:gd name="T4" fmla="*/ 123 w 408"/>
                <a:gd name="T5" fmla="*/ 149 h 169"/>
                <a:gd name="T6" fmla="*/ 131 w 408"/>
                <a:gd name="T7" fmla="*/ 154 h 169"/>
                <a:gd name="T8" fmla="*/ 138 w 408"/>
                <a:gd name="T9" fmla="*/ 158 h 169"/>
                <a:gd name="T10" fmla="*/ 146 w 408"/>
                <a:gd name="T11" fmla="*/ 163 h 169"/>
                <a:gd name="T12" fmla="*/ 154 w 408"/>
                <a:gd name="T13" fmla="*/ 165 h 169"/>
                <a:gd name="T14" fmla="*/ 162 w 408"/>
                <a:gd name="T15" fmla="*/ 167 h 169"/>
                <a:gd name="T16" fmla="*/ 170 w 408"/>
                <a:gd name="T17" fmla="*/ 169 h 169"/>
                <a:gd name="T18" fmla="*/ 177 w 408"/>
                <a:gd name="T19" fmla="*/ 169 h 169"/>
                <a:gd name="T20" fmla="*/ 185 w 408"/>
                <a:gd name="T21" fmla="*/ 169 h 169"/>
                <a:gd name="T22" fmla="*/ 192 w 408"/>
                <a:gd name="T23" fmla="*/ 168 h 169"/>
                <a:gd name="T24" fmla="*/ 200 w 408"/>
                <a:gd name="T25" fmla="*/ 167 h 169"/>
                <a:gd name="T26" fmla="*/ 208 w 408"/>
                <a:gd name="T27" fmla="*/ 165 h 169"/>
                <a:gd name="T28" fmla="*/ 222 w 408"/>
                <a:gd name="T29" fmla="*/ 159 h 169"/>
                <a:gd name="T30" fmla="*/ 235 w 408"/>
                <a:gd name="T31" fmla="*/ 151 h 169"/>
                <a:gd name="T32" fmla="*/ 408 w 408"/>
                <a:gd name="T33" fmla="*/ 36 h 169"/>
                <a:gd name="T34" fmla="*/ 408 w 408"/>
                <a:gd name="T35" fmla="*/ 0 h 169"/>
                <a:gd name="T36" fmla="*/ 0 w 408"/>
                <a:gd name="T37" fmla="*/ 0 h 169"/>
                <a:gd name="T38" fmla="*/ 0 w 408"/>
                <a:gd name="T39" fmla="*/ 96 h 169"/>
                <a:gd name="T40" fmla="*/ 10 w 408"/>
                <a:gd name="T41" fmla="*/ 95 h 169"/>
                <a:gd name="T42" fmla="*/ 21 w 408"/>
                <a:gd name="T43" fmla="*/ 95 h 169"/>
                <a:gd name="T44" fmla="*/ 34 w 408"/>
                <a:gd name="T45" fmla="*/ 97 h 169"/>
                <a:gd name="T46" fmla="*/ 47 w 408"/>
                <a:gd name="T47" fmla="*/ 100 h 169"/>
                <a:gd name="T48" fmla="*/ 62 w 408"/>
                <a:gd name="T49" fmla="*/ 106 h 169"/>
                <a:gd name="T50" fmla="*/ 78 w 408"/>
                <a:gd name="T51" fmla="*/ 115 h 169"/>
                <a:gd name="T52" fmla="*/ 96 w 408"/>
                <a:gd name="T53" fmla="*/ 126 h 169"/>
                <a:gd name="T54" fmla="*/ 114 w 408"/>
                <a:gd name="T55" fmla="*/ 141 h 1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08"/>
                <a:gd name="T85" fmla="*/ 0 h 169"/>
                <a:gd name="T86" fmla="*/ 408 w 408"/>
                <a:gd name="T87" fmla="*/ 169 h 16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08" h="169">
                  <a:moveTo>
                    <a:pt x="114" y="141"/>
                  </a:moveTo>
                  <a:lnTo>
                    <a:pt x="115" y="143"/>
                  </a:lnTo>
                  <a:lnTo>
                    <a:pt x="123" y="149"/>
                  </a:lnTo>
                  <a:lnTo>
                    <a:pt x="131" y="154"/>
                  </a:lnTo>
                  <a:lnTo>
                    <a:pt x="138" y="158"/>
                  </a:lnTo>
                  <a:lnTo>
                    <a:pt x="146" y="163"/>
                  </a:lnTo>
                  <a:lnTo>
                    <a:pt x="154" y="165"/>
                  </a:lnTo>
                  <a:lnTo>
                    <a:pt x="162" y="167"/>
                  </a:lnTo>
                  <a:lnTo>
                    <a:pt x="170" y="169"/>
                  </a:lnTo>
                  <a:lnTo>
                    <a:pt x="177" y="169"/>
                  </a:lnTo>
                  <a:lnTo>
                    <a:pt x="185" y="169"/>
                  </a:lnTo>
                  <a:lnTo>
                    <a:pt x="192" y="168"/>
                  </a:lnTo>
                  <a:lnTo>
                    <a:pt x="200" y="167"/>
                  </a:lnTo>
                  <a:lnTo>
                    <a:pt x="208" y="165"/>
                  </a:lnTo>
                  <a:lnTo>
                    <a:pt x="222" y="159"/>
                  </a:lnTo>
                  <a:lnTo>
                    <a:pt x="235" y="151"/>
                  </a:lnTo>
                  <a:lnTo>
                    <a:pt x="408" y="36"/>
                  </a:lnTo>
                  <a:lnTo>
                    <a:pt x="408" y="0"/>
                  </a:lnTo>
                  <a:lnTo>
                    <a:pt x="0" y="0"/>
                  </a:lnTo>
                  <a:lnTo>
                    <a:pt x="0" y="96"/>
                  </a:lnTo>
                  <a:lnTo>
                    <a:pt x="10" y="95"/>
                  </a:lnTo>
                  <a:lnTo>
                    <a:pt x="21" y="95"/>
                  </a:lnTo>
                  <a:lnTo>
                    <a:pt x="34" y="97"/>
                  </a:lnTo>
                  <a:lnTo>
                    <a:pt x="47" y="100"/>
                  </a:lnTo>
                  <a:lnTo>
                    <a:pt x="62" y="106"/>
                  </a:lnTo>
                  <a:lnTo>
                    <a:pt x="78" y="115"/>
                  </a:lnTo>
                  <a:lnTo>
                    <a:pt x="96" y="126"/>
                  </a:lnTo>
                  <a:lnTo>
                    <a:pt x="114" y="141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5" name="Freeform 45"/>
            <p:cNvSpPr>
              <a:spLocks/>
            </p:cNvSpPr>
            <p:nvPr/>
          </p:nvSpPr>
          <p:spPr bwMode="auto">
            <a:xfrm>
              <a:off x="1735" y="3935"/>
              <a:ext cx="408" cy="202"/>
            </a:xfrm>
            <a:custGeom>
              <a:avLst/>
              <a:gdLst>
                <a:gd name="T0" fmla="*/ 267 w 408"/>
                <a:gd name="T1" fmla="*/ 78 h 202"/>
                <a:gd name="T2" fmla="*/ 219 w 408"/>
                <a:gd name="T3" fmla="*/ 31 h 202"/>
                <a:gd name="T4" fmla="*/ 204 w 408"/>
                <a:gd name="T5" fmla="*/ 19 h 202"/>
                <a:gd name="T6" fmla="*/ 197 w 408"/>
                <a:gd name="T7" fmla="*/ 15 h 202"/>
                <a:gd name="T8" fmla="*/ 190 w 408"/>
                <a:gd name="T9" fmla="*/ 11 h 202"/>
                <a:gd name="T10" fmla="*/ 176 w 408"/>
                <a:gd name="T11" fmla="*/ 5 h 202"/>
                <a:gd name="T12" fmla="*/ 163 w 408"/>
                <a:gd name="T13" fmla="*/ 1 h 202"/>
                <a:gd name="T14" fmla="*/ 150 w 408"/>
                <a:gd name="T15" fmla="*/ 0 h 202"/>
                <a:gd name="T16" fmla="*/ 139 w 408"/>
                <a:gd name="T17" fmla="*/ 0 h 202"/>
                <a:gd name="T18" fmla="*/ 129 w 408"/>
                <a:gd name="T19" fmla="*/ 2 h 202"/>
                <a:gd name="T20" fmla="*/ 120 w 408"/>
                <a:gd name="T21" fmla="*/ 4 h 202"/>
                <a:gd name="T22" fmla="*/ 113 w 408"/>
                <a:gd name="T23" fmla="*/ 6 h 202"/>
                <a:gd name="T24" fmla="*/ 106 w 408"/>
                <a:gd name="T25" fmla="*/ 9 h 202"/>
                <a:gd name="T26" fmla="*/ 101 w 408"/>
                <a:gd name="T27" fmla="*/ 13 h 202"/>
                <a:gd name="T28" fmla="*/ 0 w 408"/>
                <a:gd name="T29" fmla="*/ 80 h 202"/>
                <a:gd name="T30" fmla="*/ 0 w 408"/>
                <a:gd name="T31" fmla="*/ 202 h 202"/>
                <a:gd name="T32" fmla="*/ 408 w 408"/>
                <a:gd name="T33" fmla="*/ 202 h 202"/>
                <a:gd name="T34" fmla="*/ 408 w 408"/>
                <a:gd name="T35" fmla="*/ 114 h 202"/>
                <a:gd name="T36" fmla="*/ 402 w 408"/>
                <a:gd name="T37" fmla="*/ 117 h 202"/>
                <a:gd name="T38" fmla="*/ 393 w 408"/>
                <a:gd name="T39" fmla="*/ 121 h 202"/>
                <a:gd name="T40" fmla="*/ 387 w 408"/>
                <a:gd name="T41" fmla="*/ 123 h 202"/>
                <a:gd name="T42" fmla="*/ 380 w 408"/>
                <a:gd name="T43" fmla="*/ 124 h 202"/>
                <a:gd name="T44" fmla="*/ 372 w 408"/>
                <a:gd name="T45" fmla="*/ 125 h 202"/>
                <a:gd name="T46" fmla="*/ 363 w 408"/>
                <a:gd name="T47" fmla="*/ 125 h 202"/>
                <a:gd name="T48" fmla="*/ 354 w 408"/>
                <a:gd name="T49" fmla="*/ 124 h 202"/>
                <a:gd name="T50" fmla="*/ 343 w 408"/>
                <a:gd name="T51" fmla="*/ 122 h 202"/>
                <a:gd name="T52" fmla="*/ 332 w 408"/>
                <a:gd name="T53" fmla="*/ 119 h 202"/>
                <a:gd name="T54" fmla="*/ 320 w 408"/>
                <a:gd name="T55" fmla="*/ 114 h 202"/>
                <a:gd name="T56" fmla="*/ 307 w 408"/>
                <a:gd name="T57" fmla="*/ 108 h 202"/>
                <a:gd name="T58" fmla="*/ 294 w 408"/>
                <a:gd name="T59" fmla="*/ 100 h 202"/>
                <a:gd name="T60" fmla="*/ 281 w 408"/>
                <a:gd name="T61" fmla="*/ 90 h 202"/>
                <a:gd name="T62" fmla="*/ 267 w 408"/>
                <a:gd name="T63" fmla="*/ 78 h 2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8"/>
                <a:gd name="T97" fmla="*/ 0 h 202"/>
                <a:gd name="T98" fmla="*/ 408 w 408"/>
                <a:gd name="T99" fmla="*/ 202 h 2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8" h="202">
                  <a:moveTo>
                    <a:pt x="267" y="78"/>
                  </a:moveTo>
                  <a:lnTo>
                    <a:pt x="219" y="31"/>
                  </a:lnTo>
                  <a:lnTo>
                    <a:pt x="204" y="19"/>
                  </a:lnTo>
                  <a:lnTo>
                    <a:pt x="197" y="15"/>
                  </a:lnTo>
                  <a:lnTo>
                    <a:pt x="190" y="11"/>
                  </a:lnTo>
                  <a:lnTo>
                    <a:pt x="176" y="5"/>
                  </a:lnTo>
                  <a:lnTo>
                    <a:pt x="163" y="1"/>
                  </a:lnTo>
                  <a:lnTo>
                    <a:pt x="150" y="0"/>
                  </a:lnTo>
                  <a:lnTo>
                    <a:pt x="139" y="0"/>
                  </a:lnTo>
                  <a:lnTo>
                    <a:pt x="129" y="2"/>
                  </a:lnTo>
                  <a:lnTo>
                    <a:pt x="120" y="4"/>
                  </a:lnTo>
                  <a:lnTo>
                    <a:pt x="113" y="6"/>
                  </a:lnTo>
                  <a:lnTo>
                    <a:pt x="106" y="9"/>
                  </a:lnTo>
                  <a:lnTo>
                    <a:pt x="101" y="13"/>
                  </a:lnTo>
                  <a:lnTo>
                    <a:pt x="0" y="80"/>
                  </a:lnTo>
                  <a:lnTo>
                    <a:pt x="0" y="202"/>
                  </a:lnTo>
                  <a:lnTo>
                    <a:pt x="408" y="202"/>
                  </a:lnTo>
                  <a:lnTo>
                    <a:pt x="408" y="114"/>
                  </a:lnTo>
                  <a:lnTo>
                    <a:pt x="402" y="117"/>
                  </a:lnTo>
                  <a:lnTo>
                    <a:pt x="393" y="121"/>
                  </a:lnTo>
                  <a:lnTo>
                    <a:pt x="387" y="123"/>
                  </a:lnTo>
                  <a:lnTo>
                    <a:pt x="380" y="124"/>
                  </a:lnTo>
                  <a:lnTo>
                    <a:pt x="372" y="125"/>
                  </a:lnTo>
                  <a:lnTo>
                    <a:pt x="363" y="125"/>
                  </a:lnTo>
                  <a:lnTo>
                    <a:pt x="354" y="124"/>
                  </a:lnTo>
                  <a:lnTo>
                    <a:pt x="343" y="122"/>
                  </a:lnTo>
                  <a:lnTo>
                    <a:pt x="332" y="119"/>
                  </a:lnTo>
                  <a:lnTo>
                    <a:pt x="320" y="114"/>
                  </a:lnTo>
                  <a:lnTo>
                    <a:pt x="307" y="108"/>
                  </a:lnTo>
                  <a:lnTo>
                    <a:pt x="294" y="100"/>
                  </a:lnTo>
                  <a:lnTo>
                    <a:pt x="281" y="90"/>
                  </a:lnTo>
                  <a:lnTo>
                    <a:pt x="267" y="78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6" name="Freeform 46"/>
            <p:cNvSpPr>
              <a:spLocks/>
            </p:cNvSpPr>
            <p:nvPr/>
          </p:nvSpPr>
          <p:spPr bwMode="auto">
            <a:xfrm>
              <a:off x="1735" y="3834"/>
              <a:ext cx="117" cy="51"/>
            </a:xfrm>
            <a:custGeom>
              <a:avLst/>
              <a:gdLst>
                <a:gd name="T0" fmla="*/ 110 w 117"/>
                <a:gd name="T1" fmla="*/ 29 h 51"/>
                <a:gd name="T2" fmla="*/ 103 w 117"/>
                <a:gd name="T3" fmla="*/ 23 h 51"/>
                <a:gd name="T4" fmla="*/ 95 w 117"/>
                <a:gd name="T5" fmla="*/ 17 h 51"/>
                <a:gd name="T6" fmla="*/ 86 w 117"/>
                <a:gd name="T7" fmla="*/ 12 h 51"/>
                <a:gd name="T8" fmla="*/ 76 w 117"/>
                <a:gd name="T9" fmla="*/ 8 h 51"/>
                <a:gd name="T10" fmla="*/ 68 w 117"/>
                <a:gd name="T11" fmla="*/ 5 h 51"/>
                <a:gd name="T12" fmla="*/ 59 w 117"/>
                <a:gd name="T13" fmla="*/ 3 h 51"/>
                <a:gd name="T14" fmla="*/ 52 w 117"/>
                <a:gd name="T15" fmla="*/ 1 h 51"/>
                <a:gd name="T16" fmla="*/ 37 w 117"/>
                <a:gd name="T17" fmla="*/ 0 h 51"/>
                <a:gd name="T18" fmla="*/ 24 w 117"/>
                <a:gd name="T19" fmla="*/ 2 h 51"/>
                <a:gd name="T20" fmla="*/ 13 w 117"/>
                <a:gd name="T21" fmla="*/ 4 h 51"/>
                <a:gd name="T22" fmla="*/ 5 w 117"/>
                <a:gd name="T23" fmla="*/ 7 h 51"/>
                <a:gd name="T24" fmla="*/ 0 w 117"/>
                <a:gd name="T25" fmla="*/ 9 h 51"/>
                <a:gd name="T26" fmla="*/ 0 w 117"/>
                <a:gd name="T27" fmla="*/ 51 h 51"/>
                <a:gd name="T28" fmla="*/ 23 w 117"/>
                <a:gd name="T29" fmla="*/ 35 h 51"/>
                <a:gd name="T30" fmla="*/ 30 w 117"/>
                <a:gd name="T31" fmla="*/ 31 h 51"/>
                <a:gd name="T32" fmla="*/ 38 w 117"/>
                <a:gd name="T33" fmla="*/ 28 h 51"/>
                <a:gd name="T34" fmla="*/ 48 w 117"/>
                <a:gd name="T35" fmla="*/ 25 h 51"/>
                <a:gd name="T36" fmla="*/ 62 w 117"/>
                <a:gd name="T37" fmla="*/ 23 h 51"/>
                <a:gd name="T38" fmla="*/ 69 w 117"/>
                <a:gd name="T39" fmla="*/ 23 h 51"/>
                <a:gd name="T40" fmla="*/ 78 w 117"/>
                <a:gd name="T41" fmla="*/ 24 h 51"/>
                <a:gd name="T42" fmla="*/ 87 w 117"/>
                <a:gd name="T43" fmla="*/ 25 h 51"/>
                <a:gd name="T44" fmla="*/ 97 w 117"/>
                <a:gd name="T45" fmla="*/ 27 h 51"/>
                <a:gd name="T46" fmla="*/ 106 w 117"/>
                <a:gd name="T47" fmla="*/ 31 h 51"/>
                <a:gd name="T48" fmla="*/ 117 w 117"/>
                <a:gd name="T49" fmla="*/ 35 h 51"/>
                <a:gd name="T50" fmla="*/ 110 w 117"/>
                <a:gd name="T51" fmla="*/ 29 h 5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7"/>
                <a:gd name="T79" fmla="*/ 0 h 51"/>
                <a:gd name="T80" fmla="*/ 117 w 117"/>
                <a:gd name="T81" fmla="*/ 51 h 5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7" h="51">
                  <a:moveTo>
                    <a:pt x="110" y="29"/>
                  </a:moveTo>
                  <a:lnTo>
                    <a:pt x="103" y="23"/>
                  </a:lnTo>
                  <a:lnTo>
                    <a:pt x="95" y="17"/>
                  </a:lnTo>
                  <a:lnTo>
                    <a:pt x="86" y="12"/>
                  </a:lnTo>
                  <a:lnTo>
                    <a:pt x="76" y="8"/>
                  </a:lnTo>
                  <a:lnTo>
                    <a:pt x="68" y="5"/>
                  </a:lnTo>
                  <a:lnTo>
                    <a:pt x="59" y="3"/>
                  </a:lnTo>
                  <a:lnTo>
                    <a:pt x="52" y="1"/>
                  </a:lnTo>
                  <a:lnTo>
                    <a:pt x="37" y="0"/>
                  </a:lnTo>
                  <a:lnTo>
                    <a:pt x="24" y="2"/>
                  </a:lnTo>
                  <a:lnTo>
                    <a:pt x="13" y="4"/>
                  </a:lnTo>
                  <a:lnTo>
                    <a:pt x="5" y="7"/>
                  </a:lnTo>
                  <a:lnTo>
                    <a:pt x="0" y="9"/>
                  </a:lnTo>
                  <a:lnTo>
                    <a:pt x="0" y="51"/>
                  </a:lnTo>
                  <a:lnTo>
                    <a:pt x="23" y="35"/>
                  </a:lnTo>
                  <a:lnTo>
                    <a:pt x="30" y="31"/>
                  </a:lnTo>
                  <a:lnTo>
                    <a:pt x="38" y="28"/>
                  </a:lnTo>
                  <a:lnTo>
                    <a:pt x="48" y="25"/>
                  </a:lnTo>
                  <a:lnTo>
                    <a:pt x="62" y="23"/>
                  </a:lnTo>
                  <a:lnTo>
                    <a:pt x="69" y="23"/>
                  </a:lnTo>
                  <a:lnTo>
                    <a:pt x="78" y="24"/>
                  </a:lnTo>
                  <a:lnTo>
                    <a:pt x="87" y="25"/>
                  </a:lnTo>
                  <a:lnTo>
                    <a:pt x="97" y="27"/>
                  </a:lnTo>
                  <a:lnTo>
                    <a:pt x="106" y="31"/>
                  </a:lnTo>
                  <a:lnTo>
                    <a:pt x="117" y="35"/>
                  </a:lnTo>
                  <a:lnTo>
                    <a:pt x="110" y="29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7" name="Freeform 47"/>
            <p:cNvSpPr>
              <a:spLocks/>
            </p:cNvSpPr>
            <p:nvPr/>
          </p:nvSpPr>
          <p:spPr bwMode="auto">
            <a:xfrm>
              <a:off x="1735" y="3886"/>
              <a:ext cx="169" cy="87"/>
            </a:xfrm>
            <a:custGeom>
              <a:avLst/>
              <a:gdLst>
                <a:gd name="T0" fmla="*/ 166 w 169"/>
                <a:gd name="T1" fmla="*/ 32 h 87"/>
                <a:gd name="T2" fmla="*/ 160 w 169"/>
                <a:gd name="T3" fmla="*/ 26 h 87"/>
                <a:gd name="T4" fmla="*/ 152 w 169"/>
                <a:gd name="T5" fmla="*/ 20 h 87"/>
                <a:gd name="T6" fmla="*/ 144 w 169"/>
                <a:gd name="T7" fmla="*/ 15 h 87"/>
                <a:gd name="T8" fmla="*/ 136 w 169"/>
                <a:gd name="T9" fmla="*/ 10 h 87"/>
                <a:gd name="T10" fmla="*/ 128 w 169"/>
                <a:gd name="T11" fmla="*/ 7 h 87"/>
                <a:gd name="T12" fmla="*/ 121 w 169"/>
                <a:gd name="T13" fmla="*/ 4 h 87"/>
                <a:gd name="T14" fmla="*/ 114 w 169"/>
                <a:gd name="T15" fmla="*/ 2 h 87"/>
                <a:gd name="T16" fmla="*/ 100 w 169"/>
                <a:gd name="T17" fmla="*/ 0 h 87"/>
                <a:gd name="T18" fmla="*/ 87 w 169"/>
                <a:gd name="T19" fmla="*/ 0 h 87"/>
                <a:gd name="T20" fmla="*/ 75 w 169"/>
                <a:gd name="T21" fmla="*/ 1 h 87"/>
                <a:gd name="T22" fmla="*/ 66 w 169"/>
                <a:gd name="T23" fmla="*/ 3 h 87"/>
                <a:gd name="T24" fmla="*/ 58 w 169"/>
                <a:gd name="T25" fmla="*/ 6 h 87"/>
                <a:gd name="T26" fmla="*/ 51 w 169"/>
                <a:gd name="T27" fmla="*/ 9 h 87"/>
                <a:gd name="T28" fmla="*/ 46 w 169"/>
                <a:gd name="T29" fmla="*/ 12 h 87"/>
                <a:gd name="T30" fmla="*/ 41 w 169"/>
                <a:gd name="T31" fmla="*/ 15 h 87"/>
                <a:gd name="T32" fmla="*/ 0 w 169"/>
                <a:gd name="T33" fmla="*/ 43 h 87"/>
                <a:gd name="T34" fmla="*/ 0 w 169"/>
                <a:gd name="T35" fmla="*/ 87 h 87"/>
                <a:gd name="T36" fmla="*/ 76 w 169"/>
                <a:gd name="T37" fmla="*/ 34 h 87"/>
                <a:gd name="T38" fmla="*/ 84 w 169"/>
                <a:gd name="T39" fmla="*/ 30 h 87"/>
                <a:gd name="T40" fmla="*/ 92 w 169"/>
                <a:gd name="T41" fmla="*/ 27 h 87"/>
                <a:gd name="T42" fmla="*/ 102 w 169"/>
                <a:gd name="T43" fmla="*/ 24 h 87"/>
                <a:gd name="T44" fmla="*/ 115 w 169"/>
                <a:gd name="T45" fmla="*/ 23 h 87"/>
                <a:gd name="T46" fmla="*/ 123 w 169"/>
                <a:gd name="T47" fmla="*/ 22 h 87"/>
                <a:gd name="T48" fmla="*/ 131 w 169"/>
                <a:gd name="T49" fmla="*/ 23 h 87"/>
                <a:gd name="T50" fmla="*/ 140 w 169"/>
                <a:gd name="T51" fmla="*/ 24 h 87"/>
                <a:gd name="T52" fmla="*/ 149 w 169"/>
                <a:gd name="T53" fmla="*/ 27 h 87"/>
                <a:gd name="T54" fmla="*/ 158 w 169"/>
                <a:gd name="T55" fmla="*/ 30 h 87"/>
                <a:gd name="T56" fmla="*/ 169 w 169"/>
                <a:gd name="T57" fmla="*/ 34 h 87"/>
                <a:gd name="T58" fmla="*/ 166 w 169"/>
                <a:gd name="T59" fmla="*/ 32 h 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9"/>
                <a:gd name="T91" fmla="*/ 0 h 87"/>
                <a:gd name="T92" fmla="*/ 169 w 169"/>
                <a:gd name="T93" fmla="*/ 87 h 8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9" h="87">
                  <a:moveTo>
                    <a:pt x="166" y="32"/>
                  </a:moveTo>
                  <a:lnTo>
                    <a:pt x="160" y="26"/>
                  </a:lnTo>
                  <a:lnTo>
                    <a:pt x="152" y="20"/>
                  </a:lnTo>
                  <a:lnTo>
                    <a:pt x="144" y="15"/>
                  </a:lnTo>
                  <a:lnTo>
                    <a:pt x="136" y="10"/>
                  </a:lnTo>
                  <a:lnTo>
                    <a:pt x="128" y="7"/>
                  </a:lnTo>
                  <a:lnTo>
                    <a:pt x="121" y="4"/>
                  </a:lnTo>
                  <a:lnTo>
                    <a:pt x="114" y="2"/>
                  </a:lnTo>
                  <a:lnTo>
                    <a:pt x="100" y="0"/>
                  </a:lnTo>
                  <a:lnTo>
                    <a:pt x="87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6"/>
                  </a:lnTo>
                  <a:lnTo>
                    <a:pt x="51" y="9"/>
                  </a:lnTo>
                  <a:lnTo>
                    <a:pt x="46" y="12"/>
                  </a:lnTo>
                  <a:lnTo>
                    <a:pt x="41" y="15"/>
                  </a:lnTo>
                  <a:lnTo>
                    <a:pt x="0" y="43"/>
                  </a:lnTo>
                  <a:lnTo>
                    <a:pt x="0" y="87"/>
                  </a:lnTo>
                  <a:lnTo>
                    <a:pt x="76" y="34"/>
                  </a:lnTo>
                  <a:lnTo>
                    <a:pt x="84" y="30"/>
                  </a:lnTo>
                  <a:lnTo>
                    <a:pt x="92" y="27"/>
                  </a:lnTo>
                  <a:lnTo>
                    <a:pt x="102" y="24"/>
                  </a:lnTo>
                  <a:lnTo>
                    <a:pt x="115" y="23"/>
                  </a:lnTo>
                  <a:lnTo>
                    <a:pt x="123" y="22"/>
                  </a:lnTo>
                  <a:lnTo>
                    <a:pt x="131" y="23"/>
                  </a:lnTo>
                  <a:lnTo>
                    <a:pt x="140" y="24"/>
                  </a:lnTo>
                  <a:lnTo>
                    <a:pt x="149" y="27"/>
                  </a:lnTo>
                  <a:lnTo>
                    <a:pt x="158" y="30"/>
                  </a:lnTo>
                  <a:lnTo>
                    <a:pt x="169" y="34"/>
                  </a:lnTo>
                  <a:lnTo>
                    <a:pt x="166" y="32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8" name="Freeform 48"/>
            <p:cNvSpPr>
              <a:spLocks/>
            </p:cNvSpPr>
            <p:nvPr/>
          </p:nvSpPr>
          <p:spPr bwMode="auto">
            <a:xfrm>
              <a:off x="2000" y="3963"/>
              <a:ext cx="143" cy="68"/>
            </a:xfrm>
            <a:custGeom>
              <a:avLst/>
              <a:gdLst>
                <a:gd name="T0" fmla="*/ 143 w 143"/>
                <a:gd name="T1" fmla="*/ 0 h 68"/>
                <a:gd name="T2" fmla="*/ 104 w 143"/>
                <a:gd name="T3" fmla="*/ 27 h 68"/>
                <a:gd name="T4" fmla="*/ 98 w 143"/>
                <a:gd name="T5" fmla="*/ 31 h 68"/>
                <a:gd name="T6" fmla="*/ 90 w 143"/>
                <a:gd name="T7" fmla="*/ 36 h 68"/>
                <a:gd name="T8" fmla="*/ 80 w 143"/>
                <a:gd name="T9" fmla="*/ 40 h 68"/>
                <a:gd name="T10" fmla="*/ 68 w 143"/>
                <a:gd name="T11" fmla="*/ 44 h 68"/>
                <a:gd name="T12" fmla="*/ 60 w 143"/>
                <a:gd name="T13" fmla="*/ 45 h 68"/>
                <a:gd name="T14" fmla="*/ 53 w 143"/>
                <a:gd name="T15" fmla="*/ 46 h 68"/>
                <a:gd name="T16" fmla="*/ 46 w 143"/>
                <a:gd name="T17" fmla="*/ 46 h 68"/>
                <a:gd name="T18" fmla="*/ 38 w 143"/>
                <a:gd name="T19" fmla="*/ 45 h 68"/>
                <a:gd name="T20" fmla="*/ 29 w 143"/>
                <a:gd name="T21" fmla="*/ 44 h 68"/>
                <a:gd name="T22" fmla="*/ 20 w 143"/>
                <a:gd name="T23" fmla="*/ 41 h 68"/>
                <a:gd name="T24" fmla="*/ 10 w 143"/>
                <a:gd name="T25" fmla="*/ 38 h 68"/>
                <a:gd name="T26" fmla="*/ 0 w 143"/>
                <a:gd name="T27" fmla="*/ 34 h 68"/>
                <a:gd name="T28" fmla="*/ 7 w 143"/>
                <a:gd name="T29" fmla="*/ 40 h 68"/>
                <a:gd name="T30" fmla="*/ 15 w 143"/>
                <a:gd name="T31" fmla="*/ 47 h 68"/>
                <a:gd name="T32" fmla="*/ 23 w 143"/>
                <a:gd name="T33" fmla="*/ 52 h 68"/>
                <a:gd name="T34" fmla="*/ 30 w 143"/>
                <a:gd name="T35" fmla="*/ 57 h 68"/>
                <a:gd name="T36" fmla="*/ 38 w 143"/>
                <a:gd name="T37" fmla="*/ 60 h 68"/>
                <a:gd name="T38" fmla="*/ 45 w 143"/>
                <a:gd name="T39" fmla="*/ 63 h 68"/>
                <a:gd name="T40" fmla="*/ 53 w 143"/>
                <a:gd name="T41" fmla="*/ 66 h 68"/>
                <a:gd name="T42" fmla="*/ 60 w 143"/>
                <a:gd name="T43" fmla="*/ 67 h 68"/>
                <a:gd name="T44" fmla="*/ 69 w 143"/>
                <a:gd name="T45" fmla="*/ 68 h 68"/>
                <a:gd name="T46" fmla="*/ 76 w 143"/>
                <a:gd name="T47" fmla="*/ 68 h 68"/>
                <a:gd name="T48" fmla="*/ 91 w 143"/>
                <a:gd name="T49" fmla="*/ 67 h 68"/>
                <a:gd name="T50" fmla="*/ 105 w 143"/>
                <a:gd name="T51" fmla="*/ 64 h 68"/>
                <a:gd name="T52" fmla="*/ 118 w 143"/>
                <a:gd name="T53" fmla="*/ 59 h 68"/>
                <a:gd name="T54" fmla="*/ 131 w 143"/>
                <a:gd name="T55" fmla="*/ 52 h 68"/>
                <a:gd name="T56" fmla="*/ 143 w 143"/>
                <a:gd name="T57" fmla="*/ 43 h 68"/>
                <a:gd name="T58" fmla="*/ 143 w 143"/>
                <a:gd name="T59" fmla="*/ 0 h 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3"/>
                <a:gd name="T91" fmla="*/ 0 h 68"/>
                <a:gd name="T92" fmla="*/ 143 w 143"/>
                <a:gd name="T93" fmla="*/ 68 h 6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3" h="68">
                  <a:moveTo>
                    <a:pt x="143" y="0"/>
                  </a:moveTo>
                  <a:lnTo>
                    <a:pt x="104" y="27"/>
                  </a:lnTo>
                  <a:lnTo>
                    <a:pt x="98" y="31"/>
                  </a:lnTo>
                  <a:lnTo>
                    <a:pt x="90" y="36"/>
                  </a:lnTo>
                  <a:lnTo>
                    <a:pt x="80" y="40"/>
                  </a:lnTo>
                  <a:lnTo>
                    <a:pt x="68" y="44"/>
                  </a:lnTo>
                  <a:lnTo>
                    <a:pt x="60" y="45"/>
                  </a:lnTo>
                  <a:lnTo>
                    <a:pt x="53" y="46"/>
                  </a:lnTo>
                  <a:lnTo>
                    <a:pt x="46" y="46"/>
                  </a:lnTo>
                  <a:lnTo>
                    <a:pt x="38" y="45"/>
                  </a:lnTo>
                  <a:lnTo>
                    <a:pt x="29" y="44"/>
                  </a:lnTo>
                  <a:lnTo>
                    <a:pt x="20" y="41"/>
                  </a:lnTo>
                  <a:lnTo>
                    <a:pt x="10" y="38"/>
                  </a:lnTo>
                  <a:lnTo>
                    <a:pt x="0" y="34"/>
                  </a:lnTo>
                  <a:lnTo>
                    <a:pt x="7" y="40"/>
                  </a:lnTo>
                  <a:lnTo>
                    <a:pt x="15" y="47"/>
                  </a:lnTo>
                  <a:lnTo>
                    <a:pt x="23" y="52"/>
                  </a:lnTo>
                  <a:lnTo>
                    <a:pt x="30" y="57"/>
                  </a:lnTo>
                  <a:lnTo>
                    <a:pt x="38" y="60"/>
                  </a:lnTo>
                  <a:lnTo>
                    <a:pt x="45" y="63"/>
                  </a:lnTo>
                  <a:lnTo>
                    <a:pt x="53" y="66"/>
                  </a:lnTo>
                  <a:lnTo>
                    <a:pt x="60" y="67"/>
                  </a:lnTo>
                  <a:lnTo>
                    <a:pt x="69" y="68"/>
                  </a:lnTo>
                  <a:lnTo>
                    <a:pt x="76" y="68"/>
                  </a:lnTo>
                  <a:lnTo>
                    <a:pt x="91" y="67"/>
                  </a:lnTo>
                  <a:lnTo>
                    <a:pt x="105" y="64"/>
                  </a:lnTo>
                  <a:lnTo>
                    <a:pt x="118" y="59"/>
                  </a:lnTo>
                  <a:lnTo>
                    <a:pt x="131" y="52"/>
                  </a:lnTo>
                  <a:lnTo>
                    <a:pt x="143" y="4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39" name="Freeform 49"/>
            <p:cNvSpPr>
              <a:spLocks/>
            </p:cNvSpPr>
            <p:nvPr/>
          </p:nvSpPr>
          <p:spPr bwMode="auto">
            <a:xfrm>
              <a:off x="1948" y="3877"/>
              <a:ext cx="195" cy="104"/>
            </a:xfrm>
            <a:custGeom>
              <a:avLst/>
              <a:gdLst>
                <a:gd name="T0" fmla="*/ 195 w 195"/>
                <a:gd name="T1" fmla="*/ 0 h 104"/>
                <a:gd name="T2" fmla="*/ 103 w 195"/>
                <a:gd name="T3" fmla="*/ 61 h 104"/>
                <a:gd name="T4" fmla="*/ 96 w 195"/>
                <a:gd name="T5" fmla="*/ 65 h 104"/>
                <a:gd name="T6" fmla="*/ 88 w 195"/>
                <a:gd name="T7" fmla="*/ 70 h 104"/>
                <a:gd name="T8" fmla="*/ 78 w 195"/>
                <a:gd name="T9" fmla="*/ 75 h 104"/>
                <a:gd name="T10" fmla="*/ 66 w 195"/>
                <a:gd name="T11" fmla="*/ 78 h 104"/>
                <a:gd name="T12" fmla="*/ 60 w 195"/>
                <a:gd name="T13" fmla="*/ 80 h 104"/>
                <a:gd name="T14" fmla="*/ 53 w 195"/>
                <a:gd name="T15" fmla="*/ 80 h 104"/>
                <a:gd name="T16" fmla="*/ 45 w 195"/>
                <a:gd name="T17" fmla="*/ 81 h 104"/>
                <a:gd name="T18" fmla="*/ 37 w 195"/>
                <a:gd name="T19" fmla="*/ 80 h 104"/>
                <a:gd name="T20" fmla="*/ 29 w 195"/>
                <a:gd name="T21" fmla="*/ 79 h 104"/>
                <a:gd name="T22" fmla="*/ 20 w 195"/>
                <a:gd name="T23" fmla="*/ 76 h 104"/>
                <a:gd name="T24" fmla="*/ 10 w 195"/>
                <a:gd name="T25" fmla="*/ 73 h 104"/>
                <a:gd name="T26" fmla="*/ 0 w 195"/>
                <a:gd name="T27" fmla="*/ 69 h 104"/>
                <a:gd name="T28" fmla="*/ 7 w 195"/>
                <a:gd name="T29" fmla="*/ 75 h 104"/>
                <a:gd name="T30" fmla="*/ 9 w 195"/>
                <a:gd name="T31" fmla="*/ 77 h 104"/>
                <a:gd name="T32" fmla="*/ 17 w 195"/>
                <a:gd name="T33" fmla="*/ 83 h 104"/>
                <a:gd name="T34" fmla="*/ 25 w 195"/>
                <a:gd name="T35" fmla="*/ 88 h 104"/>
                <a:gd name="T36" fmla="*/ 33 w 195"/>
                <a:gd name="T37" fmla="*/ 94 h 104"/>
                <a:gd name="T38" fmla="*/ 41 w 195"/>
                <a:gd name="T39" fmla="*/ 97 h 104"/>
                <a:gd name="T40" fmla="*/ 49 w 195"/>
                <a:gd name="T41" fmla="*/ 100 h 104"/>
                <a:gd name="T42" fmla="*/ 57 w 195"/>
                <a:gd name="T43" fmla="*/ 102 h 104"/>
                <a:gd name="T44" fmla="*/ 65 w 195"/>
                <a:gd name="T45" fmla="*/ 103 h 104"/>
                <a:gd name="T46" fmla="*/ 73 w 195"/>
                <a:gd name="T47" fmla="*/ 104 h 104"/>
                <a:gd name="T48" fmla="*/ 81 w 195"/>
                <a:gd name="T49" fmla="*/ 104 h 104"/>
                <a:gd name="T50" fmla="*/ 88 w 195"/>
                <a:gd name="T51" fmla="*/ 103 h 104"/>
                <a:gd name="T52" fmla="*/ 103 w 195"/>
                <a:gd name="T53" fmla="*/ 99 h 104"/>
                <a:gd name="T54" fmla="*/ 117 w 195"/>
                <a:gd name="T55" fmla="*/ 94 h 104"/>
                <a:gd name="T56" fmla="*/ 130 w 195"/>
                <a:gd name="T57" fmla="*/ 86 h 104"/>
                <a:gd name="T58" fmla="*/ 195 w 195"/>
                <a:gd name="T59" fmla="*/ 42 h 104"/>
                <a:gd name="T60" fmla="*/ 195 w 195"/>
                <a:gd name="T61" fmla="*/ 0 h 10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04"/>
                <a:gd name="T95" fmla="*/ 195 w 195"/>
                <a:gd name="T96" fmla="*/ 104 h 10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04">
                  <a:moveTo>
                    <a:pt x="195" y="0"/>
                  </a:moveTo>
                  <a:lnTo>
                    <a:pt x="103" y="61"/>
                  </a:lnTo>
                  <a:lnTo>
                    <a:pt x="96" y="65"/>
                  </a:lnTo>
                  <a:lnTo>
                    <a:pt x="88" y="70"/>
                  </a:lnTo>
                  <a:lnTo>
                    <a:pt x="78" y="75"/>
                  </a:lnTo>
                  <a:lnTo>
                    <a:pt x="66" y="78"/>
                  </a:lnTo>
                  <a:lnTo>
                    <a:pt x="60" y="80"/>
                  </a:lnTo>
                  <a:lnTo>
                    <a:pt x="53" y="80"/>
                  </a:lnTo>
                  <a:lnTo>
                    <a:pt x="45" y="81"/>
                  </a:lnTo>
                  <a:lnTo>
                    <a:pt x="37" y="80"/>
                  </a:lnTo>
                  <a:lnTo>
                    <a:pt x="29" y="79"/>
                  </a:lnTo>
                  <a:lnTo>
                    <a:pt x="20" y="76"/>
                  </a:lnTo>
                  <a:lnTo>
                    <a:pt x="10" y="73"/>
                  </a:lnTo>
                  <a:lnTo>
                    <a:pt x="0" y="69"/>
                  </a:lnTo>
                  <a:lnTo>
                    <a:pt x="7" y="75"/>
                  </a:lnTo>
                  <a:lnTo>
                    <a:pt x="9" y="77"/>
                  </a:lnTo>
                  <a:lnTo>
                    <a:pt x="17" y="83"/>
                  </a:lnTo>
                  <a:lnTo>
                    <a:pt x="25" y="88"/>
                  </a:lnTo>
                  <a:lnTo>
                    <a:pt x="33" y="94"/>
                  </a:lnTo>
                  <a:lnTo>
                    <a:pt x="41" y="97"/>
                  </a:lnTo>
                  <a:lnTo>
                    <a:pt x="49" y="100"/>
                  </a:lnTo>
                  <a:lnTo>
                    <a:pt x="57" y="102"/>
                  </a:lnTo>
                  <a:lnTo>
                    <a:pt x="65" y="103"/>
                  </a:lnTo>
                  <a:lnTo>
                    <a:pt x="73" y="104"/>
                  </a:lnTo>
                  <a:lnTo>
                    <a:pt x="81" y="104"/>
                  </a:lnTo>
                  <a:lnTo>
                    <a:pt x="88" y="103"/>
                  </a:lnTo>
                  <a:lnTo>
                    <a:pt x="103" y="99"/>
                  </a:lnTo>
                  <a:lnTo>
                    <a:pt x="117" y="94"/>
                  </a:lnTo>
                  <a:lnTo>
                    <a:pt x="130" y="86"/>
                  </a:lnTo>
                  <a:lnTo>
                    <a:pt x="195" y="42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140" name="Freeform 50"/>
            <p:cNvSpPr>
              <a:spLocks/>
            </p:cNvSpPr>
            <p:nvPr/>
          </p:nvSpPr>
          <p:spPr bwMode="auto">
            <a:xfrm>
              <a:off x="1895" y="3790"/>
              <a:ext cx="248" cy="140"/>
            </a:xfrm>
            <a:custGeom>
              <a:avLst/>
              <a:gdLst>
                <a:gd name="T0" fmla="*/ 248 w 248"/>
                <a:gd name="T1" fmla="*/ 0 h 140"/>
                <a:gd name="T2" fmla="*/ 104 w 248"/>
                <a:gd name="T3" fmla="*/ 97 h 140"/>
                <a:gd name="T4" fmla="*/ 97 w 248"/>
                <a:gd name="T5" fmla="*/ 102 h 140"/>
                <a:gd name="T6" fmla="*/ 89 w 248"/>
                <a:gd name="T7" fmla="*/ 106 h 140"/>
                <a:gd name="T8" fmla="*/ 79 w 248"/>
                <a:gd name="T9" fmla="*/ 111 h 140"/>
                <a:gd name="T10" fmla="*/ 67 w 248"/>
                <a:gd name="T11" fmla="*/ 115 h 140"/>
                <a:gd name="T12" fmla="*/ 60 w 248"/>
                <a:gd name="T13" fmla="*/ 116 h 140"/>
                <a:gd name="T14" fmla="*/ 53 w 248"/>
                <a:gd name="T15" fmla="*/ 117 h 140"/>
                <a:gd name="T16" fmla="*/ 46 w 248"/>
                <a:gd name="T17" fmla="*/ 117 h 140"/>
                <a:gd name="T18" fmla="*/ 37 w 248"/>
                <a:gd name="T19" fmla="*/ 117 h 140"/>
                <a:gd name="T20" fmla="*/ 28 w 248"/>
                <a:gd name="T21" fmla="*/ 116 h 140"/>
                <a:gd name="T22" fmla="*/ 19 w 248"/>
                <a:gd name="T23" fmla="*/ 113 h 140"/>
                <a:gd name="T24" fmla="*/ 10 w 248"/>
                <a:gd name="T25" fmla="*/ 110 h 140"/>
                <a:gd name="T26" fmla="*/ 0 w 248"/>
                <a:gd name="T27" fmla="*/ 106 h 140"/>
                <a:gd name="T28" fmla="*/ 7 w 248"/>
                <a:gd name="T29" fmla="*/ 112 h 140"/>
                <a:gd name="T30" fmla="*/ 14 w 248"/>
                <a:gd name="T31" fmla="*/ 118 h 140"/>
                <a:gd name="T32" fmla="*/ 21 w 248"/>
                <a:gd name="T33" fmla="*/ 124 h 140"/>
                <a:gd name="T34" fmla="*/ 35 w 248"/>
                <a:gd name="T35" fmla="*/ 131 h 140"/>
                <a:gd name="T36" fmla="*/ 50 w 248"/>
                <a:gd name="T37" fmla="*/ 137 h 140"/>
                <a:gd name="T38" fmla="*/ 64 w 248"/>
                <a:gd name="T39" fmla="*/ 139 h 140"/>
                <a:gd name="T40" fmla="*/ 78 w 248"/>
                <a:gd name="T41" fmla="*/ 140 h 140"/>
                <a:gd name="T42" fmla="*/ 92 w 248"/>
                <a:gd name="T43" fmla="*/ 138 h 140"/>
                <a:gd name="T44" fmla="*/ 105 w 248"/>
                <a:gd name="T45" fmla="*/ 135 h 140"/>
                <a:gd name="T46" fmla="*/ 118 w 248"/>
                <a:gd name="T47" fmla="*/ 129 h 140"/>
                <a:gd name="T48" fmla="*/ 130 w 248"/>
                <a:gd name="T49" fmla="*/ 122 h 140"/>
                <a:gd name="T50" fmla="*/ 248 w 248"/>
                <a:gd name="T51" fmla="*/ 44 h 140"/>
                <a:gd name="T52" fmla="*/ 248 w 248"/>
                <a:gd name="T53" fmla="*/ 0 h 1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8"/>
                <a:gd name="T82" fmla="*/ 0 h 140"/>
                <a:gd name="T83" fmla="*/ 248 w 248"/>
                <a:gd name="T84" fmla="*/ 140 h 1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8" h="140">
                  <a:moveTo>
                    <a:pt x="248" y="0"/>
                  </a:moveTo>
                  <a:lnTo>
                    <a:pt x="104" y="97"/>
                  </a:lnTo>
                  <a:lnTo>
                    <a:pt x="97" y="102"/>
                  </a:lnTo>
                  <a:lnTo>
                    <a:pt x="89" y="106"/>
                  </a:lnTo>
                  <a:lnTo>
                    <a:pt x="79" y="111"/>
                  </a:lnTo>
                  <a:lnTo>
                    <a:pt x="67" y="115"/>
                  </a:lnTo>
                  <a:lnTo>
                    <a:pt x="60" y="116"/>
                  </a:lnTo>
                  <a:lnTo>
                    <a:pt x="53" y="117"/>
                  </a:lnTo>
                  <a:lnTo>
                    <a:pt x="46" y="117"/>
                  </a:lnTo>
                  <a:lnTo>
                    <a:pt x="37" y="117"/>
                  </a:lnTo>
                  <a:lnTo>
                    <a:pt x="28" y="116"/>
                  </a:lnTo>
                  <a:lnTo>
                    <a:pt x="19" y="113"/>
                  </a:lnTo>
                  <a:lnTo>
                    <a:pt x="10" y="110"/>
                  </a:lnTo>
                  <a:lnTo>
                    <a:pt x="0" y="106"/>
                  </a:lnTo>
                  <a:lnTo>
                    <a:pt x="7" y="112"/>
                  </a:lnTo>
                  <a:lnTo>
                    <a:pt x="14" y="118"/>
                  </a:lnTo>
                  <a:lnTo>
                    <a:pt x="21" y="124"/>
                  </a:lnTo>
                  <a:lnTo>
                    <a:pt x="35" y="131"/>
                  </a:lnTo>
                  <a:lnTo>
                    <a:pt x="50" y="137"/>
                  </a:lnTo>
                  <a:lnTo>
                    <a:pt x="64" y="139"/>
                  </a:lnTo>
                  <a:lnTo>
                    <a:pt x="78" y="140"/>
                  </a:lnTo>
                  <a:lnTo>
                    <a:pt x="92" y="138"/>
                  </a:lnTo>
                  <a:lnTo>
                    <a:pt x="105" y="135"/>
                  </a:lnTo>
                  <a:lnTo>
                    <a:pt x="118" y="129"/>
                  </a:lnTo>
                  <a:lnTo>
                    <a:pt x="130" y="122"/>
                  </a:lnTo>
                  <a:lnTo>
                    <a:pt x="248" y="44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673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</p:grpSp>
      <p:pic>
        <p:nvPicPr>
          <p:cNvPr id="4101" name="Picture 5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24400"/>
            <a:ext cx="21336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212716" y="4572000"/>
            <a:ext cx="5043432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Special thanks to EPA partners</a:t>
            </a:r>
          </a:p>
          <a:p>
            <a:r>
              <a:rPr lang="en-US" sz="2800" dirty="0" smtClean="0">
                <a:solidFill>
                  <a:srgbClr val="FFFF00"/>
                </a:solidFill>
              </a:rPr>
              <a:t>Ryan </a:t>
            </a:r>
            <a:r>
              <a:rPr lang="en-US" sz="2800" dirty="0" smtClean="0">
                <a:solidFill>
                  <a:srgbClr val="FFFF00"/>
                </a:solidFill>
              </a:rPr>
              <a:t>Dunham, Christina </a:t>
            </a:r>
            <a:r>
              <a:rPr lang="en-US" sz="2800" dirty="0" err="1" smtClean="0">
                <a:solidFill>
                  <a:srgbClr val="FFFF00"/>
                </a:solidFill>
              </a:rPr>
              <a:t>Progess</a:t>
            </a:r>
            <a:r>
              <a:rPr lang="en-US" sz="2800" dirty="0" smtClean="0">
                <a:solidFill>
                  <a:srgbClr val="FFFF00"/>
                </a:solidFill>
              </a:rPr>
              <a:t>,</a:t>
            </a:r>
            <a:endParaRPr lang="en-US" sz="2800" dirty="0" smtClean="0">
              <a:solidFill>
                <a:srgbClr val="FFFF00"/>
              </a:solidFill>
            </a:endParaRPr>
          </a:p>
          <a:p>
            <a:r>
              <a:rPr lang="en-US" sz="2800" dirty="0">
                <a:solidFill>
                  <a:srgbClr val="FFFF00"/>
                </a:solidFill>
              </a:rPr>
              <a:t>a</a:t>
            </a:r>
            <a:r>
              <a:rPr lang="en-US" sz="2800" dirty="0" smtClean="0">
                <a:solidFill>
                  <a:srgbClr val="FFFF00"/>
                </a:solidFill>
              </a:rPr>
              <a:t>nd </a:t>
            </a:r>
            <a:r>
              <a:rPr lang="en-US" sz="2800" dirty="0" smtClean="0">
                <a:solidFill>
                  <a:srgbClr val="FFFF00"/>
                </a:solidFill>
              </a:rPr>
              <a:t>Jean Wyatt</a:t>
            </a:r>
            <a:endParaRPr lang="en-US" sz="28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4244162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600" y="5468938"/>
            <a:ext cx="8763000" cy="769441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Excellent agreement between MiniSipper and EPA </a:t>
            </a:r>
            <a:r>
              <a:rPr lang="en-US" sz="2200" dirty="0" smtClean="0">
                <a:solidFill>
                  <a:srgbClr val="FFFF00"/>
                </a:solidFill>
              </a:rPr>
              <a:t>grab samples</a:t>
            </a:r>
          </a:p>
          <a:p>
            <a:pPr marL="342900" indent="-342900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MiniSipper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captured second runoff event in Sept 2010.</a:t>
            </a:r>
          </a:p>
        </p:txBody>
      </p:sp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8" y="0"/>
            <a:ext cx="8504237" cy="5456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340721943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3080335549"/>
              </p:ext>
            </p:extLst>
          </p:nvPr>
        </p:nvGraphicFramePr>
        <p:xfrm>
          <a:off x="457200" y="345405"/>
          <a:ext cx="8229600" cy="1835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102007177"/>
              </p:ext>
            </p:extLst>
          </p:nvPr>
        </p:nvGraphicFramePr>
        <p:xfrm>
          <a:off x="457200" y="1958305"/>
          <a:ext cx="8229600" cy="1825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2141418835"/>
              </p:ext>
            </p:extLst>
          </p:nvPr>
        </p:nvGraphicFramePr>
        <p:xfrm>
          <a:off x="457200" y="3561680"/>
          <a:ext cx="8229600" cy="1835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76200" y="5308781"/>
            <a:ext cx="9067799" cy="147732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Penn: All metals show the same pattern, excellent agreement with grabs</a:t>
            </a:r>
          </a:p>
          <a:p>
            <a:pPr marL="342900" indent="-23018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 flow, low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low metals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018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Snowmelt Runoff: high flow, high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high metals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018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Summer Rain effect: higher metals but not every year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57200" y="3295"/>
            <a:ext cx="8220456" cy="40011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0000"/>
                </a:solidFill>
                <a:effectLst/>
              </a:rPr>
              <a:t>Penn Mine MiniSipper (n=750)	</a:t>
            </a:r>
            <a:r>
              <a:rPr lang="en-US" b="1" dirty="0" smtClean="0">
                <a:solidFill>
                  <a:srgbClr val="0000FF"/>
                </a:solidFill>
                <a:effectLst/>
              </a:rPr>
              <a:t>Grab(n=25)</a:t>
            </a:r>
            <a:r>
              <a:rPr lang="en-US" b="1" dirty="0" smtClean="0">
                <a:solidFill>
                  <a:srgbClr val="FF0000"/>
                </a:solidFill>
                <a:effectLst/>
              </a:rPr>
              <a:t>	</a:t>
            </a:r>
            <a:r>
              <a:rPr lang="en-US" b="1" dirty="0" smtClean="0">
                <a:solidFill>
                  <a:srgbClr val="000000"/>
                </a:solidFill>
                <a:effectLst/>
              </a:rPr>
              <a:t>Cond</a:t>
            </a:r>
            <a:endParaRPr lang="en-US" b="1" dirty="0">
              <a:solidFill>
                <a:srgbClr val="000000"/>
              </a:solidFill>
              <a:effectLst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2334015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403302" y="14871"/>
            <a:ext cx="8305800" cy="5379069"/>
            <a:chOff x="381000" y="126381"/>
            <a:chExt cx="8305800" cy="5379069"/>
          </a:xfrm>
        </p:grpSpPr>
        <p:grpSp>
          <p:nvGrpSpPr>
            <p:cNvPr id="5" name="Group 4"/>
            <p:cNvGrpSpPr/>
            <p:nvPr/>
          </p:nvGrpSpPr>
          <p:grpSpPr>
            <a:xfrm>
              <a:off x="381000" y="533400"/>
              <a:ext cx="8305800" cy="4972050"/>
              <a:chOff x="404812" y="942975"/>
              <a:chExt cx="8305800" cy="4972050"/>
            </a:xfrm>
          </p:grpSpPr>
          <p:graphicFrame>
            <p:nvGraphicFramePr>
              <p:cNvPr id="2" name="Chart 1"/>
              <p:cNvGraphicFramePr>
                <a:graphicFrameLocks/>
              </p:cNvGraphicFramePr>
              <p:nvPr>
                <p:extLst>
                  <p:ext uri="{D42A27DB-BD31-4B8C-83A1-F6EECF244321}">
                    <p14:modId xmlns="" xmlns:p14="http://schemas.microsoft.com/office/powerpoint/2010/main" val="1158977109"/>
                  </p:ext>
                </p:extLst>
              </p:nvPr>
            </p:nvGraphicFramePr>
            <p:xfrm>
              <a:off x="404812" y="942975"/>
              <a:ext cx="8305800" cy="1800225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graphicFrame>
            <p:nvGraphicFramePr>
              <p:cNvPr id="3" name="Chart 2"/>
              <p:cNvGraphicFramePr>
                <a:graphicFrameLocks/>
              </p:cNvGraphicFramePr>
              <p:nvPr>
                <p:extLst>
                  <p:ext uri="{D42A27DB-BD31-4B8C-83A1-F6EECF244321}">
                    <p14:modId xmlns="" xmlns:p14="http://schemas.microsoft.com/office/powerpoint/2010/main" val="2616731470"/>
                  </p:ext>
                </p:extLst>
              </p:nvPr>
            </p:nvGraphicFramePr>
            <p:xfrm>
              <a:off x="404812" y="2524125"/>
              <a:ext cx="8305800" cy="1800225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graphicFrame>
            <p:nvGraphicFramePr>
              <p:cNvPr id="4" name="Chart 3"/>
              <p:cNvGraphicFramePr>
                <a:graphicFrameLocks/>
              </p:cNvGraphicFramePr>
              <p:nvPr>
                <p:extLst>
                  <p:ext uri="{D42A27DB-BD31-4B8C-83A1-F6EECF244321}">
                    <p14:modId xmlns="" xmlns:p14="http://schemas.microsoft.com/office/powerpoint/2010/main" val="2280194571"/>
                  </p:ext>
                </p:extLst>
              </p:nvPr>
            </p:nvGraphicFramePr>
            <p:xfrm>
              <a:off x="404812" y="4114800"/>
              <a:ext cx="8305800" cy="1800225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</p:grpSp>
        <p:sp>
          <p:nvSpPr>
            <p:cNvPr id="6" name="TextBox 5"/>
            <p:cNvSpPr txBox="1"/>
            <p:nvPr/>
          </p:nvSpPr>
          <p:spPr>
            <a:xfrm>
              <a:off x="384717" y="126381"/>
              <a:ext cx="8293608" cy="40011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FF0000"/>
                  </a:solidFill>
                  <a:effectLst/>
                </a:rPr>
                <a:t>Standard mine MiniSipper (n=400)	</a:t>
              </a:r>
              <a:r>
                <a:rPr lang="en-US" b="1" dirty="0" smtClean="0">
                  <a:solidFill>
                    <a:srgbClr val="0000FF"/>
                  </a:solidFill>
                  <a:effectLst/>
                </a:rPr>
                <a:t>Grab(n=8)</a:t>
              </a:r>
              <a:r>
                <a:rPr lang="en-US" b="1" dirty="0" smtClean="0">
                  <a:solidFill>
                    <a:srgbClr val="FF0000"/>
                  </a:solidFill>
                  <a:effectLst/>
                </a:rPr>
                <a:t>	</a:t>
              </a:r>
              <a:r>
                <a:rPr lang="en-US" b="1" dirty="0" smtClean="0">
                  <a:solidFill>
                    <a:srgbClr val="000000"/>
                  </a:solidFill>
                  <a:effectLst/>
                </a:rPr>
                <a:t>Cond</a:t>
              </a:r>
              <a:endParaRPr lang="en-US" b="1" dirty="0">
                <a:solidFill>
                  <a:srgbClr val="000000"/>
                </a:solidFill>
                <a:effectLst/>
              </a:endParaRPr>
            </a:p>
          </p:txBody>
        </p:sp>
      </p:grpSp>
      <p:sp>
        <p:nvSpPr>
          <p:cNvPr id="7" name="TextBox 1"/>
          <p:cNvSpPr txBox="1">
            <a:spLocks noChangeArrowheads="1"/>
          </p:cNvSpPr>
          <p:nvPr/>
        </p:nvSpPr>
        <p:spPr bwMode="auto">
          <a:xfrm>
            <a:off x="304800" y="5330286"/>
            <a:ext cx="8686800" cy="147732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Mine: Different metal patterns, pH dependent</a:t>
            </a:r>
          </a:p>
          <a:p>
            <a:pPr marL="338138" indent="-22701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very low flow; high pH; high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;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high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Mn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Zn; low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38138" indent="-22701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Snowmelt Runoff: high flow; low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Mn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Zn, and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38138" indent="-227013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Summer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Rain effect: not observed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="" xmlns:p14="http://schemas.microsoft.com/office/powerpoint/2010/main" val="82888270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4544290"/>
            <a:ext cx="9144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11125" indent="-111125"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Mine: pH sensitive metals (Al, Cu,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lower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flow;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higher pH (~6), very low Al, Cu,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First Pulse (late April): pH~3, spike in Al, Cu,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endParaRPr lang="en-US" sz="2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Late Spring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snow+refreeze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decrease flow, increase pH, decrease Al, Cu,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Snowmelt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Runoff: high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flow, another high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spike then slow decrease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Pattern repeated in 2011</a:t>
            </a:r>
            <a:endParaRPr lang="en-US" sz="2200" dirty="0">
              <a:solidFill>
                <a:srgbClr val="FFFF00"/>
              </a:solidFill>
            </a:endParaRPr>
          </a:p>
        </p:txBody>
      </p:sp>
      <p:graphicFrame>
        <p:nvGraphicFramePr>
          <p:cNvPr id="18" name="Chart 17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33181252"/>
              </p:ext>
            </p:extLst>
          </p:nvPr>
        </p:nvGraphicFramePr>
        <p:xfrm>
          <a:off x="457200" y="0"/>
          <a:ext cx="82296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="" xmlns:p14="http://schemas.microsoft.com/office/powerpoint/2010/main" val="127522061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4533139"/>
            <a:ext cx="9144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Mine: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Zn, Cd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Winter: low flow; high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pH (~6), high Zn, Cd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First Pulse (late April): pH~3, slow rise in Zn, Cd</a:t>
            </a: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Late Spring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snow+refreeze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decrease flow, increase pH, decrease Cd, Zn</a:t>
            </a: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Snowmelt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Runoff: high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flow, dilution then gradual increase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23177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Pattern repeated in 2011</a:t>
            </a:r>
            <a:endParaRPr lang="en-US" sz="2200" dirty="0">
              <a:solidFill>
                <a:srgbClr val="FFFF00"/>
              </a:solidFill>
            </a:endParaRPr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3684338197"/>
              </p:ext>
            </p:extLst>
          </p:nvPr>
        </p:nvGraphicFramePr>
        <p:xfrm>
          <a:off x="457200" y="0"/>
          <a:ext cx="82296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="" xmlns:p14="http://schemas.microsoft.com/office/powerpoint/2010/main" val="162182909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/>
        </p:nvSpPr>
        <p:spPr bwMode="auto">
          <a:xfrm>
            <a:off x="-30164" y="4897580"/>
            <a:ext cx="9144001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Penn Mine Rain Response</a:t>
            </a:r>
          </a:p>
          <a:p>
            <a:pPr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1. Large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rain events in late July 2010 increase flow and conductivity</a:t>
            </a:r>
          </a:p>
          <a:p>
            <a:pPr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2.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Rain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lux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of Zn is comparable to snowmelt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runoff Zn flux, fish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kills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?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Big summer storms with increases in Zn and </a:t>
            </a:r>
            <a:r>
              <a:rPr lang="en-US" sz="2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not observed in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‘09 or ‘11</a:t>
            </a:r>
          </a:p>
          <a:p>
            <a:pPr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4. Have not observed big rain effects at Standard Mine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48025405"/>
              </p:ext>
            </p:extLst>
          </p:nvPr>
        </p:nvGraphicFramePr>
        <p:xfrm>
          <a:off x="27180" y="34990"/>
          <a:ext cx="9029311" cy="49180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="" xmlns:p14="http://schemas.microsoft.com/office/powerpoint/2010/main" val="102056516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3582480292"/>
              </p:ext>
            </p:extLst>
          </p:nvPr>
        </p:nvGraphicFramePr>
        <p:xfrm>
          <a:off x="0" y="0"/>
          <a:ext cx="41148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95867"/>
              </p:ext>
            </p:extLst>
          </p:nvPr>
        </p:nvGraphicFramePr>
        <p:xfrm>
          <a:off x="0" y="1428750"/>
          <a:ext cx="41148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1264344908"/>
              </p:ext>
            </p:extLst>
          </p:nvPr>
        </p:nvGraphicFramePr>
        <p:xfrm>
          <a:off x="0" y="2838450"/>
          <a:ext cx="41148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943144598"/>
              </p:ext>
            </p:extLst>
          </p:nvPr>
        </p:nvGraphicFramePr>
        <p:xfrm>
          <a:off x="4876800" y="0"/>
          <a:ext cx="41148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2621352046"/>
              </p:ext>
            </p:extLst>
          </p:nvPr>
        </p:nvGraphicFramePr>
        <p:xfrm>
          <a:off x="4876800" y="1443037"/>
          <a:ext cx="41148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1464617578"/>
              </p:ext>
            </p:extLst>
          </p:nvPr>
        </p:nvGraphicFramePr>
        <p:xfrm>
          <a:off x="4876800" y="2850994"/>
          <a:ext cx="41148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" name="Rectangle 7"/>
          <p:cNvSpPr/>
          <p:nvPr/>
        </p:nvSpPr>
        <p:spPr>
          <a:xfrm>
            <a:off x="4672733" y="4715106"/>
            <a:ext cx="4480560" cy="1384995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Metals poorly correlated with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 pH doesn’t release Al, Cu,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Not a good choice for real time fluxes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0" y="4715106"/>
            <a:ext cx="4480560" cy="1384995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Penn Mine</a:t>
            </a: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Most metals highly correlated with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defRPr/>
            </a:pP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Mn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lower correlation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Conductivity as proxy for metal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concs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7099681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-29737" y="4772890"/>
            <a:ext cx="9173737" cy="2277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algn="ctr"/>
            <a:r>
              <a:rPr lang="en-US" sz="2200" dirty="0" smtClean="0">
                <a:solidFill>
                  <a:srgbClr val="FFFF00"/>
                </a:solidFill>
              </a:rPr>
              <a:t>Penn: Conductivity </a:t>
            </a:r>
            <a:r>
              <a:rPr lang="en-US" sz="2200" dirty="0" smtClean="0">
                <a:solidFill>
                  <a:srgbClr val="FFFF00"/>
                </a:solidFill>
              </a:rPr>
              <a:t>estimated metal loading</a:t>
            </a:r>
          </a:p>
          <a:p>
            <a:pPr marL="234950" indent="-123825">
              <a:buFont typeface="Arial" pitchFamily="34" charset="0"/>
              <a:buChar char="•"/>
            </a:pPr>
            <a:r>
              <a:rPr lang="en-US" dirty="0" smtClean="0">
                <a:solidFill>
                  <a:srgbClr val="FFFF00"/>
                </a:solidFill>
              </a:rPr>
              <a:t>High </a:t>
            </a:r>
            <a:r>
              <a:rPr lang="en-US" dirty="0" err="1" smtClean="0">
                <a:solidFill>
                  <a:srgbClr val="FFFF00"/>
                </a:solidFill>
              </a:rPr>
              <a:t>metal:conductivity</a:t>
            </a:r>
            <a:r>
              <a:rPr lang="en-US" dirty="0" smtClean="0">
                <a:solidFill>
                  <a:srgbClr val="FFFF00"/>
                </a:solidFill>
              </a:rPr>
              <a:t> correlations at Penn &gt;&gt; conductivity as proxy for metal</a:t>
            </a:r>
            <a:endParaRPr lang="en-US" dirty="0">
              <a:solidFill>
                <a:srgbClr val="FFFF00"/>
              </a:solidFill>
            </a:endParaRPr>
          </a:p>
          <a:p>
            <a:pPr marL="234950" indent="-123825">
              <a:buFont typeface="Arial" pitchFamily="34" charset="0"/>
              <a:buChar char="•"/>
            </a:pPr>
            <a:r>
              <a:rPr lang="en-US" dirty="0" smtClean="0">
                <a:solidFill>
                  <a:srgbClr val="FFFF00"/>
                </a:solidFill>
              </a:rPr>
              <a:t>High resolution conductivity and flow much easier and cheaper than metal monitoring</a:t>
            </a:r>
          </a:p>
          <a:p>
            <a:pPr marL="234950" indent="-123825">
              <a:buFont typeface="Arial" pitchFamily="34" charset="0"/>
              <a:buChar char="•"/>
            </a:pPr>
            <a:r>
              <a:rPr lang="en-US" dirty="0" smtClean="0">
                <a:solidFill>
                  <a:srgbClr val="FFFF00"/>
                </a:solidFill>
              </a:rPr>
              <a:t>Need a full year of MiniSipper samples to verify </a:t>
            </a:r>
            <a:r>
              <a:rPr lang="en-US" dirty="0" err="1" smtClean="0">
                <a:solidFill>
                  <a:srgbClr val="FFFF00"/>
                </a:solidFill>
              </a:rPr>
              <a:t>metal:conductivity</a:t>
            </a:r>
            <a:r>
              <a:rPr lang="en-US" dirty="0" smtClean="0">
                <a:solidFill>
                  <a:srgbClr val="FFFF00"/>
                </a:solidFill>
              </a:rPr>
              <a:t> correlations</a:t>
            </a:r>
          </a:p>
          <a:p>
            <a:pPr marL="234950" indent="-123825">
              <a:buFont typeface="Arial" pitchFamily="34" charset="0"/>
              <a:buChar char="•"/>
            </a:pPr>
            <a:r>
              <a:rPr lang="en-US" dirty="0" smtClean="0">
                <a:solidFill>
                  <a:srgbClr val="FFFF00"/>
                </a:solidFill>
              </a:rPr>
              <a:t>Data telemetry would allow real time metal flux estimates</a:t>
            </a:r>
          </a:p>
          <a:p>
            <a:pPr marL="234950" indent="-123825">
              <a:buFont typeface="Arial" pitchFamily="34" charset="0"/>
              <a:buChar char="•"/>
            </a:pPr>
            <a:r>
              <a:rPr lang="en-US" dirty="0" smtClean="0">
                <a:solidFill>
                  <a:srgbClr val="FFFF00"/>
                </a:solidFill>
              </a:rPr>
              <a:t>Doesn’t work at Standard Mine (poor </a:t>
            </a:r>
            <a:r>
              <a:rPr lang="en-US" dirty="0" err="1" smtClean="0">
                <a:solidFill>
                  <a:srgbClr val="FFFF00"/>
                </a:solidFill>
              </a:rPr>
              <a:t>metal:conductivity</a:t>
            </a:r>
            <a:r>
              <a:rPr lang="en-US" dirty="0" smtClean="0">
                <a:solidFill>
                  <a:srgbClr val="FFFF00"/>
                </a:solidFill>
              </a:rPr>
              <a:t> correlations)</a:t>
            </a:r>
          </a:p>
          <a:p>
            <a:pPr marL="234950" indent="-123825">
              <a:buFont typeface="Arial" pitchFamily="34" charset="0"/>
              <a:buChar char="•"/>
            </a:pPr>
            <a:endParaRPr lang="en-US" dirty="0" smtClean="0">
              <a:solidFill>
                <a:srgbClr val="FFFF00"/>
              </a:solidFill>
            </a:endParaRPr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817164906"/>
              </p:ext>
            </p:extLst>
          </p:nvPr>
        </p:nvGraphicFramePr>
        <p:xfrm>
          <a:off x="37518" y="1"/>
          <a:ext cx="9039225" cy="48229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="" xmlns:p14="http://schemas.microsoft.com/office/powerpoint/2010/main" val="424117299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-159836" y="5331632"/>
            <a:ext cx="511283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4950" indent="-123825">
              <a:buFont typeface="Arial" pitchFamily="34" charset="0"/>
              <a:buChar char="•"/>
            </a:pPr>
            <a:r>
              <a:rPr lang="en-US" sz="2200" dirty="0" smtClean="0">
                <a:solidFill>
                  <a:srgbClr val="FFFF00"/>
                </a:solidFill>
              </a:rPr>
              <a:t>Penn &amp; STD: max loading in snowmelt </a:t>
            </a:r>
          </a:p>
          <a:p>
            <a:pPr marL="234950" indent="-123825">
              <a:buFont typeface="Arial" pitchFamily="34" charset="0"/>
              <a:buChar char="•"/>
            </a:pPr>
            <a:r>
              <a:rPr lang="en-US" sz="2200" dirty="0" smtClean="0">
                <a:solidFill>
                  <a:srgbClr val="FFFF00"/>
                </a:solidFill>
              </a:rPr>
              <a:t>STD: almost all loading during </a:t>
            </a:r>
            <a:r>
              <a:rPr lang="en-US" sz="2200" dirty="0" smtClean="0">
                <a:solidFill>
                  <a:srgbClr val="FFFF00"/>
                </a:solidFill>
              </a:rPr>
              <a:t>snowmelt</a:t>
            </a:r>
            <a:endParaRPr lang="en-US" sz="2200" dirty="0" smtClean="0">
              <a:solidFill>
                <a:srgbClr val="FFFF00"/>
              </a:solidFill>
            </a:endParaRPr>
          </a:p>
          <a:p>
            <a:pPr marL="234950" indent="-123825">
              <a:buFont typeface="Arial" pitchFamily="34" charset="0"/>
              <a:buChar char="•"/>
            </a:pPr>
            <a:r>
              <a:rPr lang="en-US" sz="2200" dirty="0">
                <a:solidFill>
                  <a:srgbClr val="FFFF00"/>
                </a:solidFill>
              </a:rPr>
              <a:t>Penn: </a:t>
            </a:r>
            <a:r>
              <a:rPr lang="en-US" sz="2200" dirty="0" smtClean="0">
                <a:solidFill>
                  <a:srgbClr val="FFFF00"/>
                </a:solidFill>
              </a:rPr>
              <a:t>storm loading ~ snowmelt </a:t>
            </a:r>
            <a:r>
              <a:rPr lang="en-US" sz="2200" dirty="0" smtClean="0">
                <a:solidFill>
                  <a:srgbClr val="FFFF00"/>
                </a:solidFill>
              </a:rPr>
              <a:t>loading</a:t>
            </a:r>
          </a:p>
          <a:p>
            <a:pPr marL="234950" indent="-123825">
              <a:buFont typeface="Arial" pitchFamily="34" charset="0"/>
              <a:buChar char="•"/>
            </a:pPr>
            <a:r>
              <a:rPr lang="en-US" sz="2200" dirty="0" smtClean="0">
                <a:solidFill>
                  <a:srgbClr val="FFFF00"/>
                </a:solidFill>
              </a:rPr>
              <a:t> </a:t>
            </a:r>
            <a:r>
              <a:rPr lang="en-US" sz="2200" dirty="0" smtClean="0">
                <a:solidFill>
                  <a:srgbClr val="FFFF00"/>
                </a:solidFill>
              </a:rPr>
              <a:t>All season data helps remediation design</a:t>
            </a:r>
            <a:endParaRPr lang="en-US" sz="2200" dirty="0">
              <a:solidFill>
                <a:srgbClr val="FFFF00"/>
              </a:solidFill>
            </a:endParaRPr>
          </a:p>
        </p:txBody>
      </p:sp>
      <p:graphicFrame>
        <p:nvGraphicFramePr>
          <p:cNvPr id="12" name="Chart 11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471925334"/>
              </p:ext>
            </p:extLst>
          </p:nvPr>
        </p:nvGraphicFramePr>
        <p:xfrm>
          <a:off x="4660074" y="0"/>
          <a:ext cx="4467225" cy="5381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429916427"/>
              </p:ext>
            </p:extLst>
          </p:nvPr>
        </p:nvGraphicFramePr>
        <p:xfrm>
          <a:off x="4953001" y="5394888"/>
          <a:ext cx="4190999" cy="138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79176"/>
                <a:gridCol w="739588"/>
                <a:gridCol w="493059"/>
                <a:gridCol w="488576"/>
                <a:gridCol w="9906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Load (kg/</a:t>
                      </a:r>
                      <a:r>
                        <a:rPr lang="en-US" dirty="0" err="1" smtClean="0">
                          <a:solidFill>
                            <a:schemeClr val="bg1"/>
                          </a:solidFill>
                        </a:rPr>
                        <a:t>yr</a:t>
                      </a:r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Zn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Cd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>
                          <a:solidFill>
                            <a:schemeClr val="bg1"/>
                          </a:solidFill>
                        </a:rPr>
                        <a:t>Pb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</a:rPr>
                        <a:t>Flow (L/min)</a:t>
                      </a:r>
                      <a:endParaRPr lang="en-US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Penn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6500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30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16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250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Standard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500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23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</a:rPr>
                        <a:t>40</a:t>
                      </a:r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6" name="Chart 5"/>
          <p:cNvGraphicFramePr>
            <a:graphicFrameLocks noGrp="1"/>
          </p:cNvGraphicFramePr>
          <p:nvPr/>
        </p:nvGraphicFramePr>
        <p:xfrm>
          <a:off x="0" y="0"/>
          <a:ext cx="4467225" cy="5381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="" xmlns:p14="http://schemas.microsoft.com/office/powerpoint/2010/main" val="413507219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1" name="Text Box 3"/>
          <p:cNvSpPr txBox="1">
            <a:spLocks noChangeArrowheads="1"/>
          </p:cNvSpPr>
          <p:nvPr/>
        </p:nvSpPr>
        <p:spPr bwMode="auto">
          <a:xfrm>
            <a:off x="-14113" y="539769"/>
            <a:ext cx="4479925" cy="227754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Pennsylvania Mine</a:t>
            </a:r>
          </a:p>
          <a:p>
            <a:pPr>
              <a:lnSpc>
                <a:spcPct val="50000"/>
              </a:lnSpc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Higher metals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during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runoff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events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Lower metals during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flow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Lower pH, usually pH 3, range 3-5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metal-conductivity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correlations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endParaRPr lang="en-US" sz="2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7412" name="Group 1"/>
          <p:cNvGrpSpPr>
            <a:grpSpLocks/>
          </p:cNvGrpSpPr>
          <p:nvPr/>
        </p:nvGrpSpPr>
        <p:grpSpPr bwMode="auto">
          <a:xfrm>
            <a:off x="39687" y="3032342"/>
            <a:ext cx="4510088" cy="3336638"/>
            <a:chOff x="211138" y="3887788"/>
            <a:chExt cx="3957637" cy="2970212"/>
          </a:xfrm>
        </p:grpSpPr>
        <p:pic>
          <p:nvPicPr>
            <p:cNvPr id="17418" name="Picture 8" descr="P104041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138" y="3887788"/>
              <a:ext cx="3957637" cy="297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7017" name="Text Box 9"/>
            <p:cNvSpPr txBox="1">
              <a:spLocks noChangeArrowheads="1"/>
            </p:cNvSpPr>
            <p:nvPr/>
          </p:nvSpPr>
          <p:spPr bwMode="auto">
            <a:xfrm>
              <a:off x="1143404" y="6020553"/>
              <a:ext cx="2514340" cy="4000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000" dirty="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Penn Mine </a:t>
              </a:r>
              <a:r>
                <a:rPr lang="en-US" sz="2000" dirty="0" err="1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Adit</a:t>
              </a:r>
              <a:endParaRPr lang="en-US" sz="2000" dirty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2111375" y="19681"/>
            <a:ext cx="4876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Tale of Two Mines</a:t>
            </a: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4534074" y="547706"/>
            <a:ext cx="4597400" cy="227754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</a:t>
            </a:r>
          </a:p>
          <a:p>
            <a:pPr>
              <a:lnSpc>
                <a:spcPct val="50000"/>
              </a:lnSpc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Lower metals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during runoff events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Higher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Zn &amp; Cd during low flow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Higher pH, usually 5-7, range 3-7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Al, Cu, and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track pH spikes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metal-conductivity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correlations</a:t>
            </a:r>
            <a:endParaRPr lang="en-US" sz="2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648200" y="3032342"/>
            <a:ext cx="4495800" cy="3336638"/>
            <a:chOff x="4648200" y="2819400"/>
            <a:chExt cx="4495800" cy="3336638"/>
          </a:xfrm>
        </p:grpSpPr>
        <p:pic>
          <p:nvPicPr>
            <p:cNvPr id="17416" name="Picture 6" descr="P1030411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200" y="2819400"/>
              <a:ext cx="4495800" cy="333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9"/>
            <p:cNvSpPr txBox="1">
              <a:spLocks noChangeArrowheads="1"/>
            </p:cNvSpPr>
            <p:nvPr/>
          </p:nvSpPr>
          <p:spPr bwMode="auto">
            <a:xfrm>
              <a:off x="7620000" y="2819400"/>
              <a:ext cx="1524000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18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effectLst/>
                </a:rPr>
                <a:t>Standard </a:t>
              </a:r>
              <a:r>
                <a:rPr lang="en-US" sz="1800" dirty="0" err="1">
                  <a:solidFill>
                    <a:srgbClr val="000000"/>
                  </a:solidFill>
                  <a:effectLst/>
                </a:rPr>
                <a:t>Adit</a:t>
              </a:r>
              <a:endParaRPr lang="en-US" sz="1800" dirty="0">
                <a:solidFill>
                  <a:srgbClr val="000000"/>
                </a:solidFill>
                <a:effectLst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6493223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22" name="Object 4"/>
          <p:cNvGraphicFramePr>
            <a:graphicFrameLocks noChangeAspect="1"/>
          </p:cNvGraphicFramePr>
          <p:nvPr/>
        </p:nvGraphicFramePr>
        <p:xfrm>
          <a:off x="0" y="306388"/>
          <a:ext cx="2400300" cy="3200400"/>
        </p:xfrm>
        <a:graphic>
          <a:graphicData uri="http://schemas.openxmlformats.org/presentationml/2006/ole">
            <p:oleObj spid="_x0000_s58572" name="Photo Editor Photo" r:id="rId3" imgW="9144793" imgH="12193057" progId="">
              <p:embed/>
            </p:oleObj>
          </a:graphicData>
        </a:graphic>
      </p:graphicFrame>
      <p:graphicFrame>
        <p:nvGraphicFramePr>
          <p:cNvPr id="5123" name="Object 5"/>
          <p:cNvGraphicFramePr>
            <a:graphicFrameLocks noChangeAspect="1"/>
          </p:cNvGraphicFramePr>
          <p:nvPr/>
        </p:nvGraphicFramePr>
        <p:xfrm>
          <a:off x="3200400" y="306388"/>
          <a:ext cx="2403475" cy="3205162"/>
        </p:xfrm>
        <a:graphic>
          <a:graphicData uri="http://schemas.openxmlformats.org/presentationml/2006/ole">
            <p:oleObj spid="_x0000_s58573" name="Photo Editor Photo" r:id="rId4" imgW="9144793" imgH="12193057" progId="">
              <p:embed/>
            </p:oleObj>
          </a:graphicData>
        </a:graphic>
      </p:graphicFrame>
      <p:pic>
        <p:nvPicPr>
          <p:cNvPr id="5124" name="Picture 7" descr="img00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1100" y="939800"/>
            <a:ext cx="2882900" cy="216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8824" name="Text Box 8"/>
          <p:cNvSpPr txBox="1">
            <a:spLocks noChangeArrowheads="1"/>
          </p:cNvSpPr>
          <p:nvPr/>
        </p:nvSpPr>
        <p:spPr bwMode="auto">
          <a:xfrm>
            <a:off x="0" y="3521075"/>
            <a:ext cx="2249488" cy="1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Short duration (day)</a:t>
            </a:r>
          </a:p>
          <a:p>
            <a:pPr algn="ctr"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Hand sampling:</a:t>
            </a:r>
          </a:p>
          <a:p>
            <a:pPr algn="ctr"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(a few samples/</a:t>
            </a:r>
            <a:r>
              <a:rPr lang="en-US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yr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)</a:t>
            </a:r>
          </a:p>
        </p:txBody>
      </p:sp>
      <p:sp>
        <p:nvSpPr>
          <p:cNvPr id="418825" name="Text Box 9"/>
          <p:cNvSpPr txBox="1">
            <a:spLocks noChangeArrowheads="1"/>
          </p:cNvSpPr>
          <p:nvPr/>
        </p:nvSpPr>
        <p:spPr bwMode="auto">
          <a:xfrm>
            <a:off x="2679526" y="3521075"/>
            <a:ext cx="3429000" cy="1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Medium duration (days-weeks)</a:t>
            </a:r>
          </a:p>
          <a:p>
            <a:pPr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24 one liter samples (~$4000)</a:t>
            </a:r>
          </a:p>
          <a:p>
            <a:pPr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Big, heavy,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no over-winter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418826" name="Text Box 10"/>
          <p:cNvSpPr txBox="1">
            <a:spLocks noChangeArrowheads="1"/>
          </p:cNvSpPr>
          <p:nvPr/>
        </p:nvSpPr>
        <p:spPr bwMode="auto">
          <a:xfrm>
            <a:off x="6557963" y="3521075"/>
            <a:ext cx="2586037" cy="1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Long Duration (year)</a:t>
            </a:r>
          </a:p>
          <a:p>
            <a:pPr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Submersible </a:t>
            </a:r>
          </a:p>
          <a:p>
            <a:pPr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(52 samples, ~$20,000)</a:t>
            </a:r>
          </a:p>
        </p:txBody>
      </p:sp>
      <p:sp>
        <p:nvSpPr>
          <p:cNvPr id="5130" name="Line 13"/>
          <p:cNvSpPr>
            <a:spLocks noChangeShapeType="1"/>
          </p:cNvSpPr>
          <p:nvPr/>
        </p:nvSpPr>
        <p:spPr bwMode="auto">
          <a:xfrm>
            <a:off x="2667000" y="2033588"/>
            <a:ext cx="38100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18832" name="Rectangle 16"/>
          <p:cNvSpPr>
            <a:spLocks noChangeArrowheads="1"/>
          </p:cNvSpPr>
          <p:nvPr/>
        </p:nvSpPr>
        <p:spPr bwMode="auto">
          <a:xfrm>
            <a:off x="0" y="4681538"/>
            <a:ext cx="9220200" cy="19478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/>
        </p:spPr>
        <p:txBody>
          <a:bodyPr/>
          <a:lstStyle/>
          <a:p>
            <a:pPr marL="169863" indent="-169863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Tx/>
              <a:buChar char="•"/>
              <a:defRPr/>
            </a:pPr>
            <a:r>
              <a:rPr lang="en-US" sz="2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Field work is expensive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! $300-$800/day (salary, vehicles, equip, per diem)</a:t>
            </a:r>
            <a:endParaRPr lang="en-US" sz="23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169863" indent="-169863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Tx/>
              <a:buChar char="•"/>
              <a:defRPr/>
            </a:pP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Low cost, long-term</a:t>
            </a:r>
            <a:r>
              <a:rPr lang="en-US" sz="2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, high-resolution monitoring is crucial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for evaluating:</a:t>
            </a:r>
            <a:endParaRPr lang="en-US" sz="23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Details of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major hydrologic loading events (snowmelt runoff, storms)</a:t>
            </a:r>
            <a:endParaRPr lang="en-US" sz="23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TMDLs </a:t>
            </a:r>
            <a:r>
              <a:rPr lang="en-US" sz="2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(total maximum daily loads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 and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elemental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budgets </a:t>
            </a:r>
            <a:endParaRPr lang="en-US" sz="23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Effects </a:t>
            </a:r>
            <a:r>
              <a:rPr lang="en-US" sz="2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of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remediation practices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and land </a:t>
            </a:r>
            <a:r>
              <a:rPr lang="en-US" sz="2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use </a:t>
            </a:r>
            <a:r>
              <a:rPr lang="en-US" sz="2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changes</a:t>
            </a:r>
            <a:endParaRPr lang="en-US" sz="23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418834" name="Text Box 18"/>
          <p:cNvSpPr txBox="1">
            <a:spLocks noChangeArrowheads="1"/>
          </p:cNvSpPr>
          <p:nvPr/>
        </p:nvSpPr>
        <p:spPr bwMode="auto">
          <a:xfrm>
            <a:off x="457200" y="-82550"/>
            <a:ext cx="8521700" cy="42703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Aquatic</a:t>
            </a:r>
            <a:r>
              <a:rPr lang="en-US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chemistry parameters under-sampled both spatially and temporally</a:t>
            </a:r>
          </a:p>
        </p:txBody>
      </p:sp>
      <p:sp>
        <p:nvSpPr>
          <p:cNvPr id="5133" name="Line 13"/>
          <p:cNvSpPr>
            <a:spLocks noChangeShapeType="1"/>
          </p:cNvSpPr>
          <p:nvPr/>
        </p:nvSpPr>
        <p:spPr bwMode="auto">
          <a:xfrm>
            <a:off x="5715000" y="2033588"/>
            <a:ext cx="38100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6137101" y="4029075"/>
            <a:ext cx="38100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>
            <a:off x="2274888" y="4029075"/>
            <a:ext cx="38100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8808947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F:\EPA-Standard Mine-MiniSipper Data\EPA-STD Mine-Photos\IMG_009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23813"/>
            <a:ext cx="36576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5" name="Picture 1" descr="F:\EPA-Standard Mine-MiniSipper Data\EPA-STD Mine-Photos\StopeCrossing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1113"/>
            <a:ext cx="36576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6" name="TextBox 1"/>
          <p:cNvSpPr txBox="1">
            <a:spLocks noChangeArrowheads="1"/>
          </p:cNvSpPr>
          <p:nvPr/>
        </p:nvSpPr>
        <p:spPr bwMode="auto">
          <a:xfrm>
            <a:off x="34924" y="4900613"/>
            <a:ext cx="4537075" cy="193899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eaLnBrk="1" hangingPunct="1"/>
            <a:r>
              <a:rPr lang="en-US" dirty="0">
                <a:solidFill>
                  <a:srgbClr val="000000"/>
                </a:solidFill>
                <a:effectLst/>
              </a:rPr>
              <a:t>Level 3 </a:t>
            </a:r>
            <a:r>
              <a:rPr lang="en-US" dirty="0" smtClean="0">
                <a:solidFill>
                  <a:srgbClr val="000000"/>
                </a:solidFill>
                <a:effectLst/>
              </a:rPr>
              <a:t>becoming unstable </a:t>
            </a:r>
            <a:r>
              <a:rPr lang="en-US" dirty="0">
                <a:solidFill>
                  <a:srgbClr val="000000"/>
                </a:solidFill>
                <a:effectLst/>
              </a:rPr>
              <a:t>and more dangerous to </a:t>
            </a:r>
            <a:r>
              <a:rPr lang="en-US" dirty="0" smtClean="0">
                <a:solidFill>
                  <a:srgbClr val="000000"/>
                </a:solidFill>
                <a:effectLst/>
              </a:rPr>
              <a:t>access</a:t>
            </a:r>
          </a:p>
          <a:p>
            <a:pPr eaLnBrk="1" hangingPunct="1"/>
            <a:endParaRPr lang="en-US" sz="1200" dirty="0">
              <a:solidFill>
                <a:srgbClr val="000000"/>
              </a:solidFill>
              <a:effectLst/>
            </a:endParaRPr>
          </a:p>
          <a:p>
            <a:pPr eaLnBrk="1" hangingPunct="1"/>
            <a:r>
              <a:rPr lang="en-US" dirty="0" smtClean="0">
                <a:solidFill>
                  <a:srgbClr val="000000"/>
                </a:solidFill>
                <a:effectLst/>
              </a:rPr>
              <a:t>MiniSipper is ideal for underground work</a:t>
            </a:r>
          </a:p>
          <a:p>
            <a:pPr eaLnBrk="1" hangingPunct="1"/>
            <a:endParaRPr lang="en-US" sz="1200" dirty="0">
              <a:solidFill>
                <a:srgbClr val="000000"/>
              </a:solidFill>
              <a:effectLst/>
            </a:endParaRPr>
          </a:p>
        </p:txBody>
      </p:sp>
      <p:pic>
        <p:nvPicPr>
          <p:cNvPr id="18437" name="Picture 5" descr="E:\USGS-photos\P1040366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429000"/>
            <a:ext cx="4572000" cy="3429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03488203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9"/>
          <p:cNvSpPr txBox="1">
            <a:spLocks noChangeArrowheads="1"/>
          </p:cNvSpPr>
          <p:nvPr/>
        </p:nvSpPr>
        <p:spPr bwMode="auto">
          <a:xfrm>
            <a:off x="-60348" y="4374842"/>
            <a:ext cx="9128148" cy="2154436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 Level 3-Underground</a:t>
            </a:r>
          </a:p>
          <a:p>
            <a:pPr marL="176213" indent="-17621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140 underground samples collected, deployed for 2012 snowmelt runoff</a:t>
            </a:r>
          </a:p>
          <a:p>
            <a:pPr marL="176213" indent="-17621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MiniSipper problems in winter 2011(coil backpressure, shutdown in June)</a:t>
            </a:r>
          </a:p>
          <a:p>
            <a:pPr marL="176213" indent="-176213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Missed 2011 snowmelt runoff  but there appears to be annual cycle</a:t>
            </a:r>
          </a:p>
          <a:p>
            <a:pPr marL="633413" lvl="1" indent="-176213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Snowmelt runoff  leads to low metal concentrations in early summer</a:t>
            </a:r>
          </a:p>
          <a:p>
            <a:pPr marL="633413" lvl="1" indent="-176213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Metals increase during fall to max levels in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</a:t>
            </a:r>
          </a:p>
        </p:txBody>
      </p:sp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2338473459"/>
              </p:ext>
            </p:extLst>
          </p:nvPr>
        </p:nvGraphicFramePr>
        <p:xfrm>
          <a:off x="533400" y="0"/>
          <a:ext cx="8124825" cy="44672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="" xmlns:p14="http://schemas.microsoft.com/office/powerpoint/2010/main" val="293313280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E:\USGS-photos\P1040849-croppe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322745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1096144" y="3349396"/>
            <a:ext cx="6675462" cy="36933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effectLst/>
              </a:rPr>
              <a:t>Battery	electronics	     pumps         in waterproof housing</a:t>
            </a:r>
            <a:endParaRPr lang="en-US" sz="1800" dirty="0">
              <a:solidFill>
                <a:srgbClr val="000000"/>
              </a:solidFill>
              <a:effectLst/>
            </a:endParaRPr>
          </a:p>
        </p:txBody>
      </p:sp>
      <p:sp>
        <p:nvSpPr>
          <p:cNvPr id="5" name="Text Box 10"/>
          <p:cNvSpPr txBox="1">
            <a:spLocks noChangeArrowheads="1"/>
          </p:cNvSpPr>
          <p:nvPr/>
        </p:nvSpPr>
        <p:spPr bwMode="auto">
          <a:xfrm>
            <a:off x="0" y="3830780"/>
            <a:ext cx="6870703" cy="255454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marL="2857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marL="0" indent="0" algn="ctr" eaLnBrk="1" hangingPunct="1"/>
            <a:r>
              <a:rPr lang="en-US" sz="2800" dirty="0" smtClean="0">
                <a:solidFill>
                  <a:srgbClr val="FFFF00"/>
                </a:solidFill>
              </a:rPr>
              <a:t>Borehole Sipper</a:t>
            </a:r>
            <a:endParaRPr lang="en-US" sz="2800" dirty="0">
              <a:solidFill>
                <a:srgbClr val="FFFF00"/>
              </a:solidFill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sz="2200" dirty="0" smtClean="0">
                <a:solidFill>
                  <a:srgbClr val="FFFF00"/>
                </a:solidFill>
              </a:rPr>
              <a:t>~6’ long but fits down a 2” borehole</a:t>
            </a:r>
          </a:p>
          <a:p>
            <a:pPr eaLnBrk="1" hangingPunct="1">
              <a:buFont typeface="Wingdings" pitchFamily="2" charset="2"/>
              <a:buChar char="Ø"/>
            </a:pPr>
            <a:r>
              <a:rPr lang="en-US" sz="2200" dirty="0">
                <a:solidFill>
                  <a:srgbClr val="FFFF00"/>
                </a:solidFill>
              </a:rPr>
              <a:t>Collects 30 three mL samples and can operate for &gt; 1 </a:t>
            </a:r>
            <a:r>
              <a:rPr lang="en-US" sz="2200" dirty="0" err="1" smtClean="0">
                <a:solidFill>
                  <a:srgbClr val="FFFF00"/>
                </a:solidFill>
              </a:rPr>
              <a:t>yr</a:t>
            </a:r>
            <a:endParaRPr lang="en-US" sz="2200" dirty="0">
              <a:solidFill>
                <a:srgbClr val="FFFF00"/>
              </a:solidFill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sz="2200" dirty="0">
                <a:solidFill>
                  <a:srgbClr val="FFFF00"/>
                </a:solidFill>
              </a:rPr>
              <a:t>Floats at ground water surface</a:t>
            </a:r>
          </a:p>
          <a:p>
            <a:pPr eaLnBrk="1" hangingPunct="1">
              <a:buFont typeface="Wingdings" pitchFamily="2" charset="2"/>
              <a:buChar char="Ø"/>
            </a:pPr>
            <a:r>
              <a:rPr lang="en-US" sz="2200" dirty="0" smtClean="0">
                <a:solidFill>
                  <a:srgbClr val="FFFF00"/>
                </a:solidFill>
              </a:rPr>
              <a:t>Currently in field for over-winter deployment</a:t>
            </a:r>
          </a:p>
          <a:p>
            <a:pPr eaLnBrk="1" hangingPunct="1">
              <a:buFont typeface="Wingdings" pitchFamily="2" charset="2"/>
              <a:buChar char="Ø"/>
            </a:pPr>
            <a:r>
              <a:rPr lang="en-US" sz="2200" dirty="0" smtClean="0">
                <a:solidFill>
                  <a:srgbClr val="FFFF00"/>
                </a:solidFill>
              </a:rPr>
              <a:t>Cost: $2500</a:t>
            </a:r>
          </a:p>
          <a:p>
            <a:pPr eaLnBrk="1" hangingPunct="1">
              <a:buFont typeface="Wingdings" pitchFamily="2" charset="2"/>
              <a:buChar char="Ø"/>
            </a:pPr>
            <a:r>
              <a:rPr lang="en-US" sz="2200" dirty="0" smtClean="0">
                <a:solidFill>
                  <a:srgbClr val="FFFF00"/>
                </a:solidFill>
              </a:rPr>
              <a:t>Well monitoring, </a:t>
            </a:r>
            <a:r>
              <a:rPr lang="en-US" sz="2200" dirty="0" smtClean="0">
                <a:solidFill>
                  <a:srgbClr val="FFFF00"/>
                </a:solidFill>
              </a:rPr>
              <a:t>BCR monitoring, </a:t>
            </a:r>
            <a:r>
              <a:rPr lang="en-US" sz="2200" dirty="0" smtClean="0">
                <a:solidFill>
                  <a:srgbClr val="FFFF00"/>
                </a:solidFill>
              </a:rPr>
              <a:t>tracer </a:t>
            </a:r>
            <a:r>
              <a:rPr lang="en-US" sz="2200" dirty="0" smtClean="0">
                <a:solidFill>
                  <a:srgbClr val="FFFF00"/>
                </a:solidFill>
              </a:rPr>
              <a:t>studies</a:t>
            </a:r>
            <a:endParaRPr lang="en-US" sz="2200" dirty="0">
              <a:solidFill>
                <a:srgbClr val="FFFF00"/>
              </a:solidFill>
            </a:endParaRPr>
          </a:p>
        </p:txBody>
      </p:sp>
      <p:sp>
        <p:nvSpPr>
          <p:cNvPr id="8" name="Line 11"/>
          <p:cNvSpPr>
            <a:spLocks noChangeShapeType="1"/>
          </p:cNvSpPr>
          <p:nvPr/>
        </p:nvSpPr>
        <p:spPr bwMode="auto">
          <a:xfrm rot="16200000">
            <a:off x="1280403" y="3227450"/>
            <a:ext cx="334796" cy="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sm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16200000">
            <a:off x="2271003" y="3227450"/>
            <a:ext cx="334796" cy="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sm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 rot="16200000">
            <a:off x="4340691" y="3227450"/>
            <a:ext cx="334796" cy="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sm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3155024" y="742856"/>
            <a:ext cx="2392964" cy="36933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effectLst/>
              </a:rPr>
              <a:t>Sample Coil ~100 </a:t>
            </a:r>
            <a:r>
              <a:rPr lang="en-US" sz="1800" dirty="0" err="1" smtClean="0">
                <a:solidFill>
                  <a:srgbClr val="000000"/>
                </a:solidFill>
                <a:effectLst/>
              </a:rPr>
              <a:t>mls</a:t>
            </a:r>
            <a:endParaRPr lang="en-US" sz="1800" dirty="0">
              <a:solidFill>
                <a:srgbClr val="000000"/>
              </a:solidFill>
              <a:effectLst/>
            </a:endParaRP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6342063" y="1905000"/>
            <a:ext cx="1890328" cy="36933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effectLst/>
              </a:rPr>
              <a:t>Acid Coil ~12 </a:t>
            </a:r>
            <a:r>
              <a:rPr lang="en-US" sz="1800" dirty="0" err="1" smtClean="0">
                <a:solidFill>
                  <a:srgbClr val="000000"/>
                </a:solidFill>
                <a:effectLst/>
              </a:rPr>
              <a:t>mls</a:t>
            </a:r>
            <a:endParaRPr lang="en-US" sz="1800" dirty="0">
              <a:solidFill>
                <a:srgbClr val="000000"/>
              </a:solidFill>
              <a:effectLst/>
            </a:endParaRPr>
          </a:p>
        </p:txBody>
      </p:sp>
      <p:sp>
        <p:nvSpPr>
          <p:cNvPr id="14" name="Text Box 5"/>
          <p:cNvSpPr txBox="1">
            <a:spLocks noChangeArrowheads="1"/>
          </p:cNvSpPr>
          <p:nvPr/>
        </p:nvSpPr>
        <p:spPr bwMode="auto">
          <a:xfrm>
            <a:off x="2023473" y="1878060"/>
            <a:ext cx="930491" cy="36933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eaLnBrk="1" hangingPunct="1"/>
            <a:r>
              <a:rPr lang="en-US" sz="1800" dirty="0" smtClean="0">
                <a:solidFill>
                  <a:srgbClr val="000000"/>
                </a:solidFill>
                <a:effectLst/>
              </a:rPr>
              <a:t>N</a:t>
            </a:r>
            <a:r>
              <a:rPr lang="en-US" sz="1800" baseline="-25000" dirty="0" smtClean="0">
                <a:solidFill>
                  <a:srgbClr val="000000"/>
                </a:solidFill>
                <a:effectLst/>
              </a:rPr>
              <a:t>2</a:t>
            </a:r>
            <a:r>
              <a:rPr lang="en-US" sz="1800" dirty="0" smtClean="0">
                <a:solidFill>
                  <a:srgbClr val="000000"/>
                </a:solidFill>
                <a:effectLst/>
              </a:rPr>
              <a:t> bag</a:t>
            </a:r>
            <a:endParaRPr lang="en-US" sz="1800" dirty="0">
              <a:solidFill>
                <a:srgbClr val="000000"/>
              </a:solidFill>
              <a:effectLst/>
            </a:endParaRPr>
          </a:p>
        </p:txBody>
      </p:sp>
      <p:sp>
        <p:nvSpPr>
          <p:cNvPr id="15" name="Line 11"/>
          <p:cNvSpPr>
            <a:spLocks noChangeShapeType="1"/>
          </p:cNvSpPr>
          <p:nvPr/>
        </p:nvSpPr>
        <p:spPr bwMode="auto">
          <a:xfrm rot="16200000">
            <a:off x="2339156" y="1739113"/>
            <a:ext cx="334796" cy="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sm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 rot="16200000">
            <a:off x="6995403" y="1770121"/>
            <a:ext cx="334796" cy="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sm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 rot="16200000">
            <a:off x="4176003" y="624097"/>
            <a:ext cx="334796" cy="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sm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6858001" y="3792382"/>
            <a:ext cx="2286000" cy="3065618"/>
            <a:chOff x="7763932" y="955235"/>
            <a:chExt cx="2514601" cy="3352800"/>
          </a:xfrm>
        </p:grpSpPr>
        <p:pic>
          <p:nvPicPr>
            <p:cNvPr id="20" name="Picture 7" descr="37 InjectionWellSampling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3933" y="955235"/>
              <a:ext cx="2514600" cy="335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Text Box 8"/>
            <p:cNvSpPr txBox="1">
              <a:spLocks noChangeArrowheads="1"/>
            </p:cNvSpPr>
            <p:nvPr/>
          </p:nvSpPr>
          <p:spPr bwMode="auto">
            <a:xfrm>
              <a:off x="7763932" y="955236"/>
              <a:ext cx="2514598" cy="7986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srgbClr val="000000"/>
                  </a:solidFill>
                  <a:effectLst/>
                </a:rPr>
                <a:t>Dye injection</a:t>
              </a:r>
            </a:p>
            <a:p>
              <a:pPr algn="ctr">
                <a:defRPr/>
              </a:pPr>
              <a:r>
                <a:rPr lang="en-US" dirty="0">
                  <a:solidFill>
                    <a:srgbClr val="000000"/>
                  </a:solidFill>
                  <a:effectLst/>
                </a:rPr>
                <a:t> at Penn Mine</a:t>
              </a:r>
            </a:p>
          </p:txBody>
        </p:sp>
      </p:grpSp>
    </p:spTree>
    <p:extLst>
      <p:ext uri="{BB962C8B-B14F-4D97-AF65-F5344CB8AC3E}">
        <p14:creationId xmlns="" xmlns:p14="http://schemas.microsoft.com/office/powerpoint/2010/main" val="349107423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3" name="Group 11"/>
          <p:cNvGrpSpPr>
            <a:grpSpLocks noChangeAspect="1"/>
          </p:cNvGrpSpPr>
          <p:nvPr/>
        </p:nvGrpSpPr>
        <p:grpSpPr bwMode="auto">
          <a:xfrm>
            <a:off x="3048000" y="2514600"/>
            <a:ext cx="3980836" cy="2380306"/>
            <a:chOff x="3578" y="2683"/>
            <a:chExt cx="2182" cy="1648"/>
          </a:xfrm>
        </p:grpSpPr>
        <p:pic>
          <p:nvPicPr>
            <p:cNvPr id="20485" name="Picture 6" descr="IMG_363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8" y="2683"/>
              <a:ext cx="2182" cy="1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86" name="Text Box 7"/>
            <p:cNvSpPr txBox="1">
              <a:spLocks noChangeArrowheads="1"/>
            </p:cNvSpPr>
            <p:nvPr/>
          </p:nvSpPr>
          <p:spPr bwMode="auto">
            <a:xfrm>
              <a:off x="3744" y="2683"/>
              <a:ext cx="822" cy="2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effectLst/>
                </a:rPr>
                <a:t>pump housing</a:t>
              </a:r>
            </a:p>
          </p:txBody>
        </p:sp>
        <p:sp>
          <p:nvSpPr>
            <p:cNvPr id="20487" name="Text Box 8"/>
            <p:cNvSpPr txBox="1">
              <a:spLocks noChangeArrowheads="1"/>
            </p:cNvSpPr>
            <p:nvPr/>
          </p:nvSpPr>
          <p:spPr bwMode="auto">
            <a:xfrm>
              <a:off x="4896" y="2688"/>
              <a:ext cx="723" cy="2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effectLst/>
                </a:rPr>
                <a:t>sampler coil</a:t>
              </a:r>
            </a:p>
          </p:txBody>
        </p:sp>
        <p:sp>
          <p:nvSpPr>
            <p:cNvPr id="20488" name="Text Box 9"/>
            <p:cNvSpPr txBox="1">
              <a:spLocks noChangeArrowheads="1"/>
            </p:cNvSpPr>
            <p:nvPr/>
          </p:nvSpPr>
          <p:spPr bwMode="auto">
            <a:xfrm>
              <a:off x="3816" y="4075"/>
              <a:ext cx="449" cy="2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effectLst/>
                </a:rPr>
                <a:t>N</a:t>
              </a:r>
              <a:r>
                <a:rPr lang="en-US" sz="1800" baseline="-25000" dirty="0">
                  <a:solidFill>
                    <a:srgbClr val="000000"/>
                  </a:solidFill>
                  <a:effectLst/>
                </a:rPr>
                <a:t>2</a:t>
              </a:r>
              <a:r>
                <a:rPr lang="en-US" sz="1800" dirty="0">
                  <a:solidFill>
                    <a:srgbClr val="000000"/>
                  </a:solidFill>
                  <a:effectLst/>
                </a:rPr>
                <a:t> bag</a:t>
              </a:r>
            </a:p>
          </p:txBody>
        </p:sp>
      </p:grpSp>
      <p:sp>
        <p:nvSpPr>
          <p:cNvPr id="436228" name="Text Box 4"/>
          <p:cNvSpPr txBox="1">
            <a:spLocks noChangeArrowheads="1"/>
          </p:cNvSpPr>
          <p:nvPr/>
        </p:nvSpPr>
        <p:spPr bwMode="auto">
          <a:xfrm>
            <a:off x="0" y="-75157"/>
            <a:ext cx="9088614" cy="27392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MiniSipper Conclusions </a:t>
            </a:r>
          </a:p>
          <a:p>
            <a:pPr marL="225425" indent="-225425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Provides low cost, high-resolution, long-duration sampling </a:t>
            </a:r>
          </a:p>
          <a:p>
            <a:pPr marL="234950" indent="-234950">
              <a:buFontTx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Excellent agreement with hand collected samples</a:t>
            </a:r>
          </a:p>
          <a:p>
            <a:pPr marL="234950" indent="-234950">
              <a:buFontTx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Difficult sampling (over-winter, underground, tracer, storm)</a:t>
            </a:r>
          </a:p>
          <a:p>
            <a:pPr marL="234950" indent="-234950">
              <a:buFontTx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Other applications (wildfires, other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analytes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, etc.)</a:t>
            </a:r>
          </a:p>
          <a:p>
            <a:pPr marL="234950" indent="-234950">
              <a:buFontTx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Improvements (event trigger, 0.45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</a:rPr>
              <a:t>m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m, reliability)</a:t>
            </a:r>
          </a:p>
          <a:p>
            <a:pPr marL="234950" indent="-234950">
              <a:buFontTx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18" charset="0"/>
              </a:rPr>
              <a:t>Looking for partners and projects- USGS in kind analytical support</a:t>
            </a:r>
          </a:p>
          <a:p>
            <a:pPr marL="0" indent="0">
              <a:lnSpc>
                <a:spcPct val="50000"/>
              </a:lnSpc>
              <a:defRPr/>
            </a:pPr>
            <a:endParaRPr lang="en-US" sz="24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itchFamily="18" charset="0"/>
            </a:endParaRPr>
          </a:p>
        </p:txBody>
      </p:sp>
      <p:sp>
        <p:nvSpPr>
          <p:cNvPr id="436234" name="Text Box 10"/>
          <p:cNvSpPr txBox="1">
            <a:spLocks noChangeArrowheads="1"/>
          </p:cNvSpPr>
          <p:nvPr/>
        </p:nvSpPr>
        <p:spPr bwMode="auto">
          <a:xfrm>
            <a:off x="3276600" y="4920333"/>
            <a:ext cx="3375136" cy="1880515"/>
          </a:xfrm>
          <a:prstGeom prst="rect">
            <a:avLst/>
          </a:prstGeom>
          <a:noFill/>
          <a:ln w="19050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spcBef>
                <a:spcPct val="25000"/>
              </a:spcBef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Thomas </a:t>
            </a: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Chapin</a:t>
            </a:r>
          </a:p>
          <a:p>
            <a:pPr>
              <a:lnSpc>
                <a:spcPct val="85000"/>
              </a:lnSpc>
              <a:spcBef>
                <a:spcPct val="25000"/>
              </a:spcBef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tchapin@usgs.gov</a:t>
            </a:r>
          </a:p>
          <a:p>
            <a:pPr>
              <a:lnSpc>
                <a:spcPct val="85000"/>
              </a:lnSpc>
              <a:spcBef>
                <a:spcPct val="25000"/>
              </a:spcBef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Andrew Todd (sales)</a:t>
            </a:r>
          </a:p>
          <a:p>
            <a:pPr>
              <a:lnSpc>
                <a:spcPct val="85000"/>
              </a:lnSpc>
              <a:spcBef>
                <a:spcPct val="25000"/>
              </a:spcBef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atodd@usgs.gov</a:t>
            </a:r>
            <a:endParaRPr 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11" name="Picture 2" descr="E:\USGS-photos\P1040849-cropped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6918276" y="1095139"/>
            <a:ext cx="3352800" cy="118339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7924801" y="10438"/>
            <a:ext cx="1219200" cy="5847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pPr eaLnBrk="1" hangingPunct="1"/>
            <a:r>
              <a:rPr lang="en-US" sz="1600" dirty="0" smtClean="0">
                <a:solidFill>
                  <a:srgbClr val="000000"/>
                </a:solidFill>
                <a:effectLst/>
              </a:rPr>
              <a:t>2” Borehole</a:t>
            </a:r>
          </a:p>
          <a:p>
            <a:pPr eaLnBrk="1" hangingPunct="1"/>
            <a:r>
              <a:rPr lang="en-US" sz="1600" dirty="0" smtClean="0">
                <a:solidFill>
                  <a:srgbClr val="000000"/>
                </a:solidFill>
                <a:effectLst/>
              </a:rPr>
              <a:t>Sipper</a:t>
            </a:r>
            <a:endParaRPr lang="en-US" sz="1600" dirty="0">
              <a:solidFill>
                <a:srgbClr val="000000"/>
              </a:solidFill>
              <a:effectLst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7102028" y="6273440"/>
            <a:ext cx="21266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Salt tracer injection </a:t>
            </a:r>
            <a:r>
              <a:rPr lang="en-US" sz="1800" dirty="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  1 mile underground</a:t>
            </a:r>
            <a:endParaRPr lang="en-US" sz="1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5" name="Group 14"/>
          <p:cNvGrpSpPr>
            <a:grpSpLocks noChangeAspect="1"/>
          </p:cNvGrpSpPr>
          <p:nvPr/>
        </p:nvGrpSpPr>
        <p:grpSpPr>
          <a:xfrm>
            <a:off x="6995821" y="3363238"/>
            <a:ext cx="2461060" cy="3520477"/>
            <a:chOff x="6629400" y="3505200"/>
            <a:chExt cx="2881705" cy="3380041"/>
          </a:xfrm>
        </p:grpSpPr>
        <p:pic>
          <p:nvPicPr>
            <p:cNvPr id="16" name="Picture 3" descr="P104039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29400" y="3505200"/>
              <a:ext cx="2514600" cy="335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Text Box 4"/>
            <p:cNvSpPr txBox="1">
              <a:spLocks noChangeArrowheads="1"/>
            </p:cNvSpPr>
            <p:nvPr/>
          </p:nvSpPr>
          <p:spPr bwMode="auto">
            <a:xfrm>
              <a:off x="6753758" y="6268831"/>
              <a:ext cx="2757347" cy="6164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18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Salt tracer </a:t>
              </a:r>
              <a:r>
                <a:rPr lang="en-US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injection</a:t>
              </a:r>
            </a:p>
            <a:p>
              <a:pPr>
                <a:defRPr/>
              </a:pPr>
              <a:r>
                <a:rPr lang="en-US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 mile underground</a:t>
              </a:r>
              <a:endParaRPr lang="en-US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pic>
        <p:nvPicPr>
          <p:cNvPr id="18" name="Picture 12" descr="E:\USGS-photos\IMG_0724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438400"/>
            <a:ext cx="3027556" cy="227066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914400" y="2438400"/>
            <a:ext cx="1253291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effectLst/>
              </a:rPr>
              <a:t>Stuck ATV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-6841" y="6462385"/>
            <a:ext cx="2743199" cy="400110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  <a:effectLst/>
              </a:rPr>
              <a:t>Even snow cat gets stuck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0" y="4470086"/>
            <a:ext cx="3054841" cy="2387914"/>
            <a:chOff x="5402560" y="4095551"/>
            <a:chExt cx="3737621" cy="2824622"/>
          </a:xfrm>
        </p:grpSpPr>
        <p:pic>
          <p:nvPicPr>
            <p:cNvPr id="22" name="Picture 9" descr="E:\EPA-Snake River Watershed-MiniSippers\Photos\4 Snowcat Stuck.JP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6381" y="4095551"/>
              <a:ext cx="3733800" cy="2800351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TextBox 22"/>
            <p:cNvSpPr txBox="1"/>
            <p:nvPr/>
          </p:nvSpPr>
          <p:spPr>
            <a:xfrm>
              <a:off x="5402560" y="6446890"/>
              <a:ext cx="3356325" cy="473283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solidFill>
                    <a:srgbClr val="000000"/>
                  </a:solidFill>
                  <a:effectLst/>
                </a:rPr>
                <a:t>Even snow cat gets stuck</a:t>
              </a:r>
            </a:p>
          </p:txBody>
        </p:sp>
      </p:grpSp>
    </p:spTree>
    <p:extLst>
      <p:ext uri="{BB962C8B-B14F-4D97-AF65-F5344CB8AC3E}">
        <p14:creationId xmlns="" xmlns:p14="http://schemas.microsoft.com/office/powerpoint/2010/main" val="74840813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14"/>
          <p:cNvGrpSpPr>
            <a:grpSpLocks/>
          </p:cNvGrpSpPr>
          <p:nvPr/>
        </p:nvGrpSpPr>
        <p:grpSpPr bwMode="auto">
          <a:xfrm>
            <a:off x="228601" y="3505200"/>
            <a:ext cx="4457700" cy="3346450"/>
            <a:chOff x="474" y="2304"/>
            <a:chExt cx="2701" cy="2046"/>
          </a:xfrm>
        </p:grpSpPr>
        <p:pic>
          <p:nvPicPr>
            <p:cNvPr id="6151" name="Picture 2" descr="IMG_0718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" y="2304"/>
              <a:ext cx="2689" cy="2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8038" name="Text Box 6"/>
            <p:cNvSpPr txBox="1">
              <a:spLocks noChangeArrowheads="1"/>
            </p:cNvSpPr>
            <p:nvPr/>
          </p:nvSpPr>
          <p:spPr bwMode="auto">
            <a:xfrm>
              <a:off x="474" y="4100"/>
              <a:ext cx="27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effectLst/>
                  <a:cs typeface="+mn-cs"/>
                </a:rPr>
                <a:t>Dug out &gt;8’ of snow to access Penn </a:t>
              </a:r>
              <a:r>
                <a:rPr lang="en-US" dirty="0" err="1">
                  <a:solidFill>
                    <a:srgbClr val="000000"/>
                  </a:solidFill>
                  <a:effectLst/>
                  <a:cs typeface="+mn-cs"/>
                </a:rPr>
                <a:t>adit</a:t>
              </a:r>
              <a:endParaRPr lang="en-US" dirty="0">
                <a:effectLst/>
                <a:cs typeface="+mn-cs"/>
              </a:endParaRPr>
            </a:p>
          </p:txBody>
        </p:sp>
      </p:grpSp>
      <p:sp>
        <p:nvSpPr>
          <p:cNvPr id="428040" name="Rectangle 8"/>
          <p:cNvSpPr>
            <a:spLocks noChangeArrowheads="1"/>
          </p:cNvSpPr>
          <p:nvPr/>
        </p:nvSpPr>
        <p:spPr bwMode="auto">
          <a:xfrm>
            <a:off x="0" y="0"/>
            <a:ext cx="9372600" cy="350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228600" indent="-228600" algn="ctr">
              <a:lnSpc>
                <a:spcPct val="80000"/>
              </a:lnSpc>
              <a:spcBef>
                <a:spcPct val="20000"/>
              </a:spcBef>
              <a:buClr>
                <a:schemeClr val="hlink"/>
              </a:buClr>
              <a:buFont typeface="Wingdings" pitchFamily="2" charset="2"/>
              <a:buNone/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Site Access Difficulties of Acid Mine Drainage Monitoring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endParaRPr lang="en-US" b="1" i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228600" indent="-228600">
              <a:lnSpc>
                <a:spcPct val="25000"/>
              </a:lnSpc>
              <a:spcBef>
                <a:spcPct val="20000"/>
              </a:spcBef>
              <a:buClr>
                <a:schemeClr val="hlink"/>
              </a:buClr>
              <a:buFont typeface="Wingdings" pitchFamily="2" charset="2"/>
              <a:buNone/>
              <a:defRPr/>
            </a:pPr>
            <a:endParaRPr lang="en-US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228600" indent="-228600">
              <a:lnSpc>
                <a:spcPct val="80000"/>
              </a:lnSpc>
              <a:spcBef>
                <a:spcPct val="20000"/>
              </a:spcBef>
              <a:buClr>
                <a:schemeClr val="hlink"/>
              </a:buClr>
              <a:buFont typeface="Wingdings" pitchFamily="2" charset="2"/>
              <a:buNone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Rocky Mountain, remote, high elevation, summer access usually 4WD</a:t>
            </a:r>
          </a:p>
          <a:p>
            <a:pPr marL="228600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Winter Access (November to June) is very difficult:</a:t>
            </a: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Laborious (skiing/snowshoeing) or expensive (snow machines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)</a:t>
            </a: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Avalanche danger, back-country safety and rescue training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Deep snow and surface ice make sample collection difficult</a:t>
            </a:r>
          </a:p>
          <a:p>
            <a:pPr marL="228600" indent="-228600">
              <a:lnSpc>
                <a:spcPct val="80000"/>
              </a:lnSpc>
              <a:spcBef>
                <a:spcPct val="20000"/>
              </a:spcBef>
              <a:buClr>
                <a:schemeClr val="hlink"/>
              </a:buClr>
              <a:buFont typeface="Wingdings" pitchFamily="2" charset="2"/>
              <a:buNone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Underground:</a:t>
            </a: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Difficult and dangerous access (air quality, cave-in, flooding, </a:t>
            </a:r>
            <a:r>
              <a:rPr lang="en-US" sz="2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etc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)</a:t>
            </a: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Requires Mine Safety Personnel to guide scientists</a:t>
            </a: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Almost no underground temporal data</a:t>
            </a: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685800" lvl="1" indent="-228600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Char char="§"/>
              <a:defRPr/>
            </a:pP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grpSp>
        <p:nvGrpSpPr>
          <p:cNvPr id="6148" name="Group 16"/>
          <p:cNvGrpSpPr>
            <a:grpSpLocks/>
          </p:cNvGrpSpPr>
          <p:nvPr/>
        </p:nvGrpSpPr>
        <p:grpSpPr bwMode="auto">
          <a:xfrm>
            <a:off x="6299548" y="3124200"/>
            <a:ext cx="2898775" cy="3733800"/>
            <a:chOff x="3766" y="1824"/>
            <a:chExt cx="1826" cy="2352"/>
          </a:xfrm>
        </p:grpSpPr>
        <p:pic>
          <p:nvPicPr>
            <p:cNvPr id="6149" name="Picture 12" descr="P104036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1824"/>
              <a:ext cx="1764" cy="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8045" name="Text Box 13"/>
            <p:cNvSpPr txBox="1">
              <a:spLocks noChangeArrowheads="1"/>
            </p:cNvSpPr>
            <p:nvPr/>
          </p:nvSpPr>
          <p:spPr bwMode="auto">
            <a:xfrm>
              <a:off x="3766" y="3450"/>
              <a:ext cx="1826" cy="6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cs"/>
                </a:rPr>
                <a:t>Sampling over 1 mile</a:t>
              </a:r>
            </a:p>
            <a:p>
              <a:pPr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cs"/>
                </a:rPr>
                <a:t>underground, Commodore</a:t>
              </a:r>
            </a:p>
            <a:p>
              <a:pPr>
                <a:defRPr/>
              </a:pP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cs"/>
                </a:rPr>
                <a:t>Mine, </a:t>
              </a:r>
              <a:r>
                <a:rPr lang="en-US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cs"/>
                </a:rPr>
                <a:t>Creede</a:t>
              </a:r>
              <a:r>
                <a:rPr lang="en-US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cs"/>
                </a:rPr>
                <a:t>, CO</a:t>
              </a:r>
            </a:p>
          </p:txBody>
        </p:sp>
      </p:grpSp>
    </p:spTree>
    <p:extLst>
      <p:ext uri="{BB962C8B-B14F-4D97-AF65-F5344CB8AC3E}">
        <p14:creationId xmlns="" xmlns:p14="http://schemas.microsoft.com/office/powerpoint/2010/main" val="204416227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1" name="Text Box 3"/>
          <p:cNvSpPr txBox="1">
            <a:spLocks noChangeArrowheads="1"/>
          </p:cNvSpPr>
          <p:nvPr/>
        </p:nvSpPr>
        <p:spPr bwMode="auto">
          <a:xfrm>
            <a:off x="1587" y="357606"/>
            <a:ext cx="4526280" cy="227754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Pennsylvania </a:t>
            </a: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Mine (Keystone)</a:t>
            </a:r>
            <a:endParaRPr lang="en-US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lnSpc>
                <a:spcPct val="50000"/>
              </a:lnSpc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Consideration for EPA Superfund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~11,000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’ elevation, snow (Nov-June)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303(d) listed for Zn, Cd,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Cu,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Mn</a:t>
            </a:r>
            <a:endParaRPr lang="en-US" sz="2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Snowmelt dominated flow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Impacts drinking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water/recreation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27012" name="Text Box 4"/>
          <p:cNvSpPr txBox="1">
            <a:spLocks noChangeArrowheads="1"/>
          </p:cNvSpPr>
          <p:nvPr/>
        </p:nvSpPr>
        <p:spPr bwMode="auto">
          <a:xfrm>
            <a:off x="228600" y="762000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2111375" y="-84138"/>
            <a:ext cx="4876800" cy="4921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Tale of Two </a:t>
            </a: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Colorado Mines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4604860" y="357606"/>
            <a:ext cx="4526280" cy="227754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</a:t>
            </a:r>
            <a:r>
              <a:rPr lang="en-US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Mine (Crested Butte)</a:t>
            </a:r>
            <a:endParaRPr lang="en-US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lnSpc>
                <a:spcPct val="50000"/>
              </a:lnSpc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EPA Superfund site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~11,000’ elevation, snow (Nov-June)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303(d) listed for Zn, Cd, </a:t>
            </a:r>
            <a:r>
              <a:rPr lang="en-US" sz="2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Pb</a:t>
            </a:r>
            <a:endParaRPr lang="en-US" sz="2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Snowmelt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dominated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flow</a:t>
            </a:r>
          </a:p>
          <a:p>
            <a:pPr marL="109538" indent="-109538">
              <a:buFont typeface="Arial" pitchFamily="34" charset="0"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Impacts drinking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water/recreation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0418" name="Picture 2" descr="C:\Chapin\MiniSipper\MiniSipper photos\P1030413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-20000" r="17033" b="20000"/>
          <a:stretch/>
        </p:blipFill>
        <p:spPr bwMode="auto">
          <a:xfrm>
            <a:off x="6400800" y="2449395"/>
            <a:ext cx="2743200" cy="440860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419" name="Picture 3" descr="C:\Chapin\MiniSipper\MiniSipper photos\IMG_0990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00265"/>
            <a:ext cx="2743200" cy="365773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30833" t="31795" r="34792" b="41405"/>
          <a:stretch/>
        </p:blipFill>
        <p:spPr>
          <a:xfrm>
            <a:off x="2744475" y="3432132"/>
            <a:ext cx="3657600" cy="2327564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79148834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-44605" y="-44069"/>
            <a:ext cx="2836147" cy="6186309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Penn Mine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pH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usually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Winter: </a:t>
            </a:r>
          </a:p>
          <a:p>
            <a:pPr marL="234950" indent="-123825">
              <a:buFont typeface="Arial" pitchFamily="34" charset="0"/>
              <a:buChar char="•"/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 flow-low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Runoff</a:t>
            </a:r>
          </a:p>
          <a:p>
            <a:pPr marL="234950" indent="-123825">
              <a:buFont typeface="Arial" pitchFamily="34" charset="0"/>
              <a:buChar char="•"/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 flow-High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234950" indent="-234950"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Summer Event</a:t>
            </a:r>
          </a:p>
          <a:p>
            <a:pPr marL="234950" indent="-123825">
              <a:buFont typeface="Arial" pitchFamily="34" charset="0"/>
              <a:buChar char="•"/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 flow</a:t>
            </a: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defRPr/>
            </a:pP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defRPr/>
            </a:pPr>
            <a:r>
              <a:rPr 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Standard Mine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pH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usually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&gt;6</a:t>
            </a: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Winter:</a:t>
            </a:r>
          </a:p>
          <a:p>
            <a:pPr marL="234950" indent="-123825">
              <a:buFont typeface="Arial" pitchFamily="34" charset="0"/>
              <a:buChar char="•"/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 flow-High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Runoff:</a:t>
            </a:r>
          </a:p>
          <a:p>
            <a:pPr marL="234950" indent="-123825">
              <a:buFont typeface="Arial" pitchFamily="34" charset="0"/>
              <a:buChar char="•"/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High flow-Low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defRPr/>
            </a:pP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Fall:</a:t>
            </a:r>
          </a:p>
          <a:p>
            <a:pPr marL="234950" indent="-123825">
              <a:buFont typeface="Arial" pitchFamily="34" charset="0"/>
              <a:buChar char="•"/>
              <a:defRPr/>
            </a:pPr>
            <a:r>
              <a:rPr 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 </a:t>
            </a:r>
            <a:r>
              <a:rPr 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flow-High </a:t>
            </a:r>
            <a:r>
              <a:rPr lang="en-US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cond</a:t>
            </a:r>
            <a:endParaRPr lang="en-US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11" name="Chart 10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778824489"/>
              </p:ext>
            </p:extLst>
          </p:nvPr>
        </p:nvGraphicFramePr>
        <p:xfrm>
          <a:off x="2726499" y="0"/>
          <a:ext cx="64008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1714016664"/>
              </p:ext>
            </p:extLst>
          </p:nvPr>
        </p:nvGraphicFramePr>
        <p:xfrm>
          <a:off x="2743200" y="3429000"/>
          <a:ext cx="64008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="" xmlns:p14="http://schemas.microsoft.com/office/powerpoint/2010/main" val="113700430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3132" y="4572000"/>
            <a:ext cx="914400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31775" indent="-231775"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Penn and Standard have similar winter Zn levels, ~25,000 </a:t>
            </a:r>
            <a:r>
              <a:rPr lang="en-US" sz="2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ug</a:t>
            </a: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/L</a:t>
            </a:r>
          </a:p>
          <a:p>
            <a:pPr marL="231775" indent="-231775"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rgbClr val="FFFF00"/>
                </a:solidFill>
              </a:rPr>
              <a:t>Opposite annual signal</a:t>
            </a:r>
          </a:p>
          <a:p>
            <a:pPr marL="688975" lvl="1" indent="-231775"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Winter: Penn has low Zn; Standard has high Zn</a:t>
            </a:r>
          </a:p>
          <a:p>
            <a:pPr marL="688975" lvl="1" indent="-231775"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rgbClr val="FFFF00"/>
                </a:solidFill>
              </a:rPr>
              <a:t>Runoff: Penn has high Zn; Standard has low Zn</a:t>
            </a: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marL="231775" indent="-231775"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Grabs required </a:t>
            </a:r>
            <a:r>
              <a:rPr lang="en-US" sz="2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skiing+snowmobiling</a:t>
            </a: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in winter, 4WD in summer</a:t>
            </a: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4170753978"/>
              </p:ext>
            </p:extLst>
          </p:nvPr>
        </p:nvGraphicFramePr>
        <p:xfrm>
          <a:off x="454068" y="0"/>
          <a:ext cx="82296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="" xmlns:p14="http://schemas.microsoft.com/office/powerpoint/2010/main" val="13510755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7" y="4724400"/>
            <a:ext cx="90678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5425" indent="-225425">
              <a:buFont typeface="Arial" pitchFamily="34" charset="0"/>
              <a:buChar char="•"/>
              <a:tabLst>
                <a:tab pos="225425" algn="l"/>
              </a:tabLst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Penn: Secondary conductivity peak in late summer</a:t>
            </a:r>
          </a:p>
          <a:p>
            <a:pPr marL="225425" indent="-225425">
              <a:buFont typeface="Arial" pitchFamily="34" charset="0"/>
              <a:buChar char="•"/>
              <a:tabLst>
                <a:tab pos="225425" algn="l"/>
              </a:tabLst>
              <a:defRPr/>
            </a:pPr>
            <a:r>
              <a:rPr lang="en-US" sz="2400" dirty="0" smtClean="0">
                <a:solidFill>
                  <a:srgbClr val="FFFF00"/>
                </a:solidFill>
              </a:rPr>
              <a:t>Late summer </a:t>
            </a:r>
            <a:r>
              <a:rPr lang="en-US" sz="2400" dirty="0" smtClean="0">
                <a:solidFill>
                  <a:srgbClr val="FFFF00"/>
                </a:solidFill>
              </a:rPr>
              <a:t>event </a:t>
            </a:r>
            <a:r>
              <a:rPr lang="en-US" sz="2400" dirty="0" smtClean="0">
                <a:solidFill>
                  <a:srgbClr val="FFFF00"/>
                </a:solidFill>
              </a:rPr>
              <a:t>not observed before</a:t>
            </a:r>
          </a:p>
          <a:p>
            <a:pPr marL="225425" indent="-225425">
              <a:buFont typeface="Arial" pitchFamily="34" charset="0"/>
              <a:buChar char="•"/>
              <a:tabLst>
                <a:tab pos="225425" algn="l"/>
              </a:tabLst>
              <a:defRPr/>
            </a:pP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Event not sampled by regular grab sampling </a:t>
            </a:r>
            <a:r>
              <a:rPr lang="en-US" sz="2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program</a:t>
            </a:r>
          </a:p>
          <a:p>
            <a:pPr marL="225425" indent="-225425">
              <a:buFont typeface="Arial" pitchFamily="34" charset="0"/>
              <a:buChar char="•"/>
              <a:tabLst>
                <a:tab pos="225425" algn="l"/>
              </a:tabLst>
              <a:defRPr/>
            </a:pPr>
            <a:r>
              <a:rPr lang="en-US" sz="2400" dirty="0" smtClean="0">
                <a:solidFill>
                  <a:srgbClr val="FFFF00"/>
                </a:solidFill>
              </a:rPr>
              <a:t>Can we design low cost, high resolution, long duration water sampler?  </a:t>
            </a:r>
            <a:endParaRPr lang="en-US" sz="24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1166481392"/>
              </p:ext>
            </p:extLst>
          </p:nvPr>
        </p:nvGraphicFramePr>
        <p:xfrm>
          <a:off x="467116" y="0"/>
          <a:ext cx="8229600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="" xmlns:p14="http://schemas.microsoft.com/office/powerpoint/2010/main" val="173970597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1204913" y="762000"/>
            <a:ext cx="1189037" cy="1066800"/>
          </a:xfrm>
          <a:prstGeom prst="rect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11267" name="Straight Connector 5"/>
          <p:cNvCxnSpPr>
            <a:cxnSpLocks noChangeShapeType="1"/>
          </p:cNvCxnSpPr>
          <p:nvPr/>
        </p:nvCxnSpPr>
        <p:spPr bwMode="auto">
          <a:xfrm>
            <a:off x="1066800" y="1303338"/>
            <a:ext cx="1539875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1714" name="Text Box 2"/>
          <p:cNvSpPr txBox="1">
            <a:spLocks noChangeAspect="1" noChangeArrowheads="1"/>
          </p:cNvSpPr>
          <p:nvPr/>
        </p:nvSpPr>
        <p:spPr bwMode="auto">
          <a:xfrm>
            <a:off x="-66675" y="42863"/>
            <a:ext cx="57150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58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MiniSipper (mini segmented water sampler)</a:t>
            </a:r>
          </a:p>
        </p:txBody>
      </p:sp>
      <p:sp>
        <p:nvSpPr>
          <p:cNvPr id="371715" name="Text Box 3"/>
          <p:cNvSpPr txBox="1">
            <a:spLocks noChangeArrowheads="1"/>
          </p:cNvSpPr>
          <p:nvPr/>
        </p:nvSpPr>
        <p:spPr bwMode="auto">
          <a:xfrm>
            <a:off x="0" y="2368264"/>
            <a:ext cx="9093900" cy="41549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buFontTx/>
              <a:buChar char="•"/>
              <a:defRPr/>
            </a:pPr>
            <a:r>
              <a:rPr lang="en-US" sz="2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Small (20” x 6”), submerged, self contained, easily concealed</a:t>
            </a:r>
            <a:endParaRPr lang="en-US" sz="2200" dirty="0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Samples separated by inert gas bubble, &lt;5% carryover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Inexpensive (~$2500), multiple sampling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locations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Over winter capability (operates for &gt; 8 months under </a:t>
            </a:r>
            <a:r>
              <a:rPr lang="en-US" sz="22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ice)</a:t>
            </a:r>
            <a:endParaRPr lang="en-US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Online acidification and replicate samples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possible</a:t>
            </a:r>
            <a:endParaRPr lang="en-US" sz="2200" b="1" dirty="0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+mn-cs"/>
            </a:endParaRP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 Much lower field sampling costs (fewer site visits)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 </a:t>
            </a:r>
            <a:r>
              <a:rPr lang="en-US" sz="2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~240  5mL samples (discrete or integrated)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 10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cs typeface="+mn-cs"/>
              </a:rPr>
              <a:t>m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m filtration, tracks the 0.45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cs typeface="+mn-cs"/>
              </a:rPr>
              <a:t>m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m dissolved fraction very closely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 Dual Sampling rate (low frequency in winter + high frequency during runoff)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 Transient Event Sampling (depth trigger)</a:t>
            </a:r>
          </a:p>
          <a:p>
            <a:pPr>
              <a:buFontTx/>
              <a:buChar char="•"/>
              <a:defRPr/>
            </a:pP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 Samples analyzed by multi-element methods (ICP-MS, IC, etc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rPr>
              <a:t>)</a:t>
            </a:r>
          </a:p>
          <a:p>
            <a:pPr>
              <a:buFontTx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</a:t>
            </a:r>
            <a:r>
              <a:rPr lang="en-US" sz="22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Submerged to &lt;3’ (can’t go deep)</a:t>
            </a:r>
            <a:endParaRPr lang="en-US" sz="2200" b="1" dirty="0"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+mn-cs"/>
            </a:endParaRPr>
          </a:p>
        </p:txBody>
      </p:sp>
      <p:sp>
        <p:nvSpPr>
          <p:cNvPr id="371721" name="Rectangle 9"/>
          <p:cNvSpPr>
            <a:spLocks noChangeArrowheads="1"/>
          </p:cNvSpPr>
          <p:nvPr/>
        </p:nvSpPr>
        <p:spPr bwMode="auto">
          <a:xfrm>
            <a:off x="2713038" y="1138238"/>
            <a:ext cx="568325" cy="30956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71722" name="Rectangle 10"/>
          <p:cNvSpPr>
            <a:spLocks noChangeArrowheads="1"/>
          </p:cNvSpPr>
          <p:nvPr/>
        </p:nvSpPr>
        <p:spPr bwMode="auto">
          <a:xfrm>
            <a:off x="3452813" y="1138238"/>
            <a:ext cx="566737" cy="30956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71723" name="Rectangle 11"/>
          <p:cNvSpPr>
            <a:spLocks noChangeArrowheads="1"/>
          </p:cNvSpPr>
          <p:nvPr/>
        </p:nvSpPr>
        <p:spPr bwMode="auto">
          <a:xfrm>
            <a:off x="4191000" y="1138238"/>
            <a:ext cx="568325" cy="30956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71724" name="Rectangle 12"/>
          <p:cNvSpPr>
            <a:spLocks noChangeArrowheads="1"/>
          </p:cNvSpPr>
          <p:nvPr/>
        </p:nvSpPr>
        <p:spPr bwMode="auto">
          <a:xfrm>
            <a:off x="4930775" y="1138238"/>
            <a:ext cx="566738" cy="30956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71725" name="Rectangle 13"/>
          <p:cNvSpPr>
            <a:spLocks noChangeArrowheads="1"/>
          </p:cNvSpPr>
          <p:nvPr/>
        </p:nvSpPr>
        <p:spPr bwMode="auto">
          <a:xfrm>
            <a:off x="2606675" y="1143000"/>
            <a:ext cx="2886075" cy="320675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71726" name="Rectangle 14"/>
          <p:cNvSpPr>
            <a:spLocks noChangeArrowheads="1"/>
          </p:cNvSpPr>
          <p:nvPr/>
        </p:nvSpPr>
        <p:spPr bwMode="auto">
          <a:xfrm>
            <a:off x="1341438" y="533400"/>
            <a:ext cx="914400" cy="457200"/>
          </a:xfrm>
          <a:prstGeom prst="rect">
            <a:avLst/>
          </a:prstGeom>
          <a:solidFill>
            <a:schemeClr val="tx1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algn="ctr">
              <a:defRPr/>
            </a:pPr>
            <a:r>
              <a:rPr lang="en-US" sz="1600" dirty="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Sample</a:t>
            </a:r>
          </a:p>
          <a:p>
            <a:pPr algn="ctr">
              <a:defRPr/>
            </a:pPr>
            <a:r>
              <a:rPr lang="en-US" sz="1600" dirty="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Pump</a:t>
            </a:r>
          </a:p>
        </p:txBody>
      </p:sp>
      <p:sp>
        <p:nvSpPr>
          <p:cNvPr id="371727" name="Rectangle 15"/>
          <p:cNvSpPr>
            <a:spLocks noChangeArrowheads="1"/>
          </p:cNvSpPr>
          <p:nvPr/>
        </p:nvSpPr>
        <p:spPr bwMode="auto">
          <a:xfrm>
            <a:off x="80963" y="1074738"/>
            <a:ext cx="985837" cy="457200"/>
          </a:xfrm>
          <a:prstGeom prst="rect">
            <a:avLst/>
          </a:prstGeom>
          <a:solidFill>
            <a:schemeClr val="tx1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algn="ctr">
              <a:defRPr/>
            </a:pPr>
            <a:r>
              <a:rPr lang="en-US" sz="1400" dirty="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Battery &amp;</a:t>
            </a:r>
          </a:p>
          <a:p>
            <a:pPr algn="ctr">
              <a:defRPr/>
            </a:pPr>
            <a:r>
              <a:rPr lang="en-US" sz="1400" dirty="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Electronics</a:t>
            </a:r>
          </a:p>
        </p:txBody>
      </p:sp>
      <p:sp>
        <p:nvSpPr>
          <p:cNvPr id="371728" name="Rectangle 16"/>
          <p:cNvSpPr>
            <a:spLocks noChangeArrowheads="1"/>
          </p:cNvSpPr>
          <p:nvPr/>
        </p:nvSpPr>
        <p:spPr bwMode="auto">
          <a:xfrm>
            <a:off x="1341438" y="1066800"/>
            <a:ext cx="914400" cy="457200"/>
          </a:xfrm>
          <a:prstGeom prst="rect">
            <a:avLst/>
          </a:prstGeom>
          <a:solidFill>
            <a:schemeClr val="tx1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algn="ctr">
              <a:defRPr/>
            </a:pPr>
            <a:r>
              <a:rPr lang="en-US" sz="1600" dirty="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Bubble</a:t>
            </a:r>
          </a:p>
          <a:p>
            <a:pPr algn="ctr">
              <a:defRPr/>
            </a:pPr>
            <a:r>
              <a:rPr lang="en-US" sz="1600" dirty="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Pump</a:t>
            </a:r>
          </a:p>
        </p:txBody>
      </p:sp>
      <p:sp>
        <p:nvSpPr>
          <p:cNvPr id="371729" name="Text Box 17"/>
          <p:cNvSpPr txBox="1">
            <a:spLocks noChangeArrowheads="1"/>
          </p:cNvSpPr>
          <p:nvPr/>
        </p:nvSpPr>
        <p:spPr bwMode="auto">
          <a:xfrm>
            <a:off x="2895600" y="1600200"/>
            <a:ext cx="2241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500’teflon sample coil</a:t>
            </a:r>
          </a:p>
        </p:txBody>
      </p:sp>
      <p:grpSp>
        <p:nvGrpSpPr>
          <p:cNvPr id="11279" name="Group 18"/>
          <p:cNvGrpSpPr>
            <a:grpSpLocks/>
          </p:cNvGrpSpPr>
          <p:nvPr/>
        </p:nvGrpSpPr>
        <p:grpSpPr bwMode="auto">
          <a:xfrm>
            <a:off x="7227888" y="2819400"/>
            <a:ext cx="1905000" cy="1905000"/>
            <a:chOff x="4560" y="1154"/>
            <a:chExt cx="1200" cy="1200"/>
          </a:xfrm>
        </p:grpSpPr>
        <p:pic>
          <p:nvPicPr>
            <p:cNvPr id="11296" name="Picture 19" descr="94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0" y="1154"/>
              <a:ext cx="1200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97" name="Text Box 20"/>
            <p:cNvSpPr txBox="1">
              <a:spLocks noChangeArrowheads="1"/>
            </p:cNvSpPr>
            <p:nvPr/>
          </p:nvSpPr>
          <p:spPr bwMode="auto">
            <a:xfrm>
              <a:off x="4752" y="2142"/>
              <a:ext cx="87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Times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en-US" sz="1600">
                  <a:solidFill>
                    <a:srgbClr val="FF0000"/>
                  </a:solidFill>
                </a:rPr>
                <a:t>solenoid pump</a:t>
              </a:r>
            </a:p>
          </p:txBody>
        </p:sp>
      </p:grpSp>
      <p:grpSp>
        <p:nvGrpSpPr>
          <p:cNvPr id="11280" name="Group 3"/>
          <p:cNvGrpSpPr>
            <a:grpSpLocks/>
          </p:cNvGrpSpPr>
          <p:nvPr/>
        </p:nvGrpSpPr>
        <p:grpSpPr bwMode="auto">
          <a:xfrm>
            <a:off x="4013200" y="361950"/>
            <a:ext cx="895350" cy="754063"/>
            <a:chOff x="4013200" y="361950"/>
            <a:chExt cx="895350" cy="754063"/>
          </a:xfrm>
        </p:grpSpPr>
        <p:sp>
          <p:nvSpPr>
            <p:cNvPr id="371736" name="Text Box 24"/>
            <p:cNvSpPr txBox="1">
              <a:spLocks noChangeAspect="1" noChangeArrowheads="1"/>
            </p:cNvSpPr>
            <p:nvPr/>
          </p:nvSpPr>
          <p:spPr bwMode="auto">
            <a:xfrm>
              <a:off x="4013200" y="361950"/>
              <a:ext cx="895350" cy="5730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1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+mn-cs"/>
                </a:rPr>
                <a:t>N</a:t>
              </a:r>
              <a:r>
                <a:rPr lang="en-US" sz="1600" baseline="-250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+mn-cs"/>
                </a:rPr>
                <a:t>2</a:t>
              </a:r>
            </a:p>
            <a:p>
              <a:pPr algn="ctr">
                <a:lnSpc>
                  <a:spcPct val="75000"/>
                </a:lnSpc>
                <a:defRPr/>
              </a:pPr>
              <a:r>
                <a:rPr lang="en-US" sz="1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+mn-cs"/>
                </a:rPr>
                <a:t>bubbles</a:t>
              </a:r>
            </a:p>
          </p:txBody>
        </p:sp>
        <p:grpSp>
          <p:nvGrpSpPr>
            <p:cNvPr id="11293" name="Group 25"/>
            <p:cNvGrpSpPr>
              <a:grpSpLocks/>
            </p:cNvGrpSpPr>
            <p:nvPr/>
          </p:nvGrpSpPr>
          <p:grpSpPr bwMode="auto">
            <a:xfrm>
              <a:off x="4114800" y="895350"/>
              <a:ext cx="690563" cy="220663"/>
              <a:chOff x="2604" y="713"/>
              <a:chExt cx="435" cy="139"/>
            </a:xfrm>
          </p:grpSpPr>
          <p:sp>
            <p:nvSpPr>
              <p:cNvPr id="371738" name="Line 26"/>
              <p:cNvSpPr>
                <a:spLocks noChangeShapeType="1"/>
              </p:cNvSpPr>
              <p:nvPr/>
            </p:nvSpPr>
            <p:spPr bwMode="auto">
              <a:xfrm flipH="1" flipV="1">
                <a:off x="2952" y="713"/>
                <a:ext cx="87" cy="139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 type="arrow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371739" name="Line 27"/>
              <p:cNvSpPr>
                <a:spLocks noChangeShapeType="1"/>
              </p:cNvSpPr>
              <p:nvPr/>
            </p:nvSpPr>
            <p:spPr bwMode="auto">
              <a:xfrm flipV="1">
                <a:off x="2604" y="713"/>
                <a:ext cx="87" cy="139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 type="arrow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</p:grpSp>
      </p:grpSp>
      <p:sp>
        <p:nvSpPr>
          <p:cNvPr id="371740" name="Rectangle 28"/>
          <p:cNvSpPr>
            <a:spLocks noChangeArrowheads="1"/>
          </p:cNvSpPr>
          <p:nvPr/>
        </p:nvSpPr>
        <p:spPr bwMode="auto">
          <a:xfrm>
            <a:off x="1341438" y="1600200"/>
            <a:ext cx="914400" cy="457200"/>
          </a:xfrm>
          <a:prstGeom prst="rect">
            <a:avLst/>
          </a:prstGeom>
          <a:solidFill>
            <a:schemeClr val="tx1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algn="ctr">
              <a:defRPr/>
            </a:pPr>
            <a:r>
              <a:rPr lang="en-US" sz="160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Acid</a:t>
            </a:r>
          </a:p>
          <a:p>
            <a:pPr algn="ctr">
              <a:defRPr/>
            </a:pPr>
            <a:r>
              <a:rPr lang="en-US" sz="1600">
                <a:solidFill>
                  <a:schemeClr val="bg1"/>
                </a:solidFill>
                <a:effectLst/>
                <a:latin typeface="Times New Roman" pitchFamily="18" charset="0"/>
                <a:cs typeface="+mn-cs"/>
              </a:rPr>
              <a:t>Pump</a:t>
            </a:r>
          </a:p>
        </p:txBody>
      </p:sp>
      <p:pic>
        <p:nvPicPr>
          <p:cNvPr id="11282" name="Picture 40" descr="IMG_363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0"/>
            <a:ext cx="3200400" cy="2400300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</p:pic>
      <p:sp>
        <p:nvSpPr>
          <p:cNvPr id="371753" name="Text Box 41"/>
          <p:cNvSpPr txBox="1">
            <a:spLocks noChangeArrowheads="1"/>
          </p:cNvSpPr>
          <p:nvPr/>
        </p:nvSpPr>
        <p:spPr bwMode="auto">
          <a:xfrm>
            <a:off x="5943600" y="0"/>
            <a:ext cx="1343025" cy="3365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>
                <a:solidFill>
                  <a:schemeClr val="bg1"/>
                </a:solidFill>
                <a:effectLst/>
                <a:cs typeface="+mn-cs"/>
              </a:rPr>
              <a:t>pump housing</a:t>
            </a:r>
          </a:p>
        </p:txBody>
      </p:sp>
      <p:sp>
        <p:nvSpPr>
          <p:cNvPr id="371754" name="Text Box 42"/>
          <p:cNvSpPr txBox="1">
            <a:spLocks noChangeArrowheads="1"/>
          </p:cNvSpPr>
          <p:nvPr/>
        </p:nvSpPr>
        <p:spPr bwMode="auto">
          <a:xfrm>
            <a:off x="7591425" y="0"/>
            <a:ext cx="1560513" cy="3365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 smtClean="0">
                <a:solidFill>
                  <a:schemeClr val="bg1"/>
                </a:solidFill>
                <a:effectLst/>
                <a:cs typeface="+mn-cs"/>
              </a:rPr>
              <a:t>500’sampler</a:t>
            </a:r>
            <a:r>
              <a:rPr lang="en-US" sz="1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1600" dirty="0" smtClean="0">
                <a:solidFill>
                  <a:schemeClr val="bg1"/>
                </a:solidFill>
                <a:effectLst/>
                <a:cs typeface="+mn-cs"/>
              </a:rPr>
              <a:t>coil</a:t>
            </a:r>
            <a:endParaRPr lang="en-US" sz="1600" dirty="0">
              <a:solidFill>
                <a:schemeClr val="bg1"/>
              </a:solidFill>
              <a:effectLst/>
              <a:cs typeface="+mn-cs"/>
            </a:endParaRPr>
          </a:p>
        </p:txBody>
      </p:sp>
      <p:sp>
        <p:nvSpPr>
          <p:cNvPr id="371755" name="Text Box 43"/>
          <p:cNvSpPr txBox="1">
            <a:spLocks noChangeArrowheads="1"/>
          </p:cNvSpPr>
          <p:nvPr/>
        </p:nvSpPr>
        <p:spPr bwMode="auto">
          <a:xfrm>
            <a:off x="6477000" y="2057400"/>
            <a:ext cx="744538" cy="3365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schemeClr val="bg1"/>
                </a:solidFill>
                <a:effectLst/>
                <a:cs typeface="+mn-cs"/>
              </a:rPr>
              <a:t>N</a:t>
            </a:r>
            <a:r>
              <a:rPr lang="en-US" sz="1600" baseline="-25000" dirty="0">
                <a:solidFill>
                  <a:schemeClr val="bg1"/>
                </a:solidFill>
                <a:effectLst/>
                <a:cs typeface="+mn-cs"/>
              </a:rPr>
              <a:t>2</a:t>
            </a:r>
            <a:r>
              <a:rPr lang="en-US" sz="1600" dirty="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1600" dirty="0">
                <a:solidFill>
                  <a:schemeClr val="bg1"/>
                </a:solidFill>
                <a:effectLst/>
                <a:cs typeface="+mn-cs"/>
              </a:rPr>
              <a:t>bag</a:t>
            </a:r>
          </a:p>
        </p:txBody>
      </p:sp>
      <p:sp>
        <p:nvSpPr>
          <p:cNvPr id="371758" name="Rectangle 46"/>
          <p:cNvSpPr>
            <a:spLocks noChangeArrowheads="1"/>
          </p:cNvSpPr>
          <p:nvPr/>
        </p:nvSpPr>
        <p:spPr bwMode="auto">
          <a:xfrm>
            <a:off x="25400" y="446088"/>
            <a:ext cx="2514600" cy="1828800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71759" name="Text Box 47"/>
          <p:cNvSpPr txBox="1">
            <a:spLocks noChangeArrowheads="1"/>
          </p:cNvSpPr>
          <p:nvPr/>
        </p:nvSpPr>
        <p:spPr bwMode="auto">
          <a:xfrm>
            <a:off x="-15875" y="1981200"/>
            <a:ext cx="16113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dirty="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Waterproof housing</a:t>
            </a:r>
          </a:p>
        </p:txBody>
      </p:sp>
      <p:grpSp>
        <p:nvGrpSpPr>
          <p:cNvPr id="11288" name="Group 2"/>
          <p:cNvGrpSpPr>
            <a:grpSpLocks/>
          </p:cNvGrpSpPr>
          <p:nvPr/>
        </p:nvGrpSpPr>
        <p:grpSpPr bwMode="auto">
          <a:xfrm>
            <a:off x="2879725" y="381000"/>
            <a:ext cx="990600" cy="754063"/>
            <a:chOff x="2879725" y="381000"/>
            <a:chExt cx="990600" cy="754063"/>
          </a:xfrm>
        </p:grpSpPr>
        <p:sp>
          <p:nvSpPr>
            <p:cNvPr id="371762" name="Text Box 50"/>
            <p:cNvSpPr txBox="1">
              <a:spLocks noChangeAspect="1" noChangeArrowheads="1"/>
            </p:cNvSpPr>
            <p:nvPr/>
          </p:nvSpPr>
          <p:spPr bwMode="auto">
            <a:xfrm>
              <a:off x="2879725" y="381000"/>
              <a:ext cx="990600" cy="5730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1587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1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+mn-cs"/>
                </a:rPr>
                <a:t>5mL</a:t>
              </a:r>
              <a:endParaRPr lang="en-US" sz="1600" baseline="-25000" dirty="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+mn-cs"/>
              </a:endParaRPr>
            </a:p>
            <a:p>
              <a:pPr algn="ctr">
                <a:lnSpc>
                  <a:spcPct val="75000"/>
                </a:lnSpc>
                <a:defRPr/>
              </a:pPr>
              <a:r>
                <a:rPr lang="en-US" sz="1800" dirty="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+mn-cs"/>
                </a:rPr>
                <a:t>samples</a:t>
              </a:r>
            </a:p>
          </p:txBody>
        </p:sp>
        <p:sp>
          <p:nvSpPr>
            <p:cNvPr id="371764" name="Line 52"/>
            <p:cNvSpPr>
              <a:spLocks noChangeShapeType="1"/>
            </p:cNvSpPr>
            <p:nvPr/>
          </p:nvSpPr>
          <p:spPr bwMode="auto">
            <a:xfrm flipH="1" flipV="1">
              <a:off x="3603625" y="914400"/>
              <a:ext cx="152400" cy="220663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 type="arrow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371765" name="Line 53"/>
            <p:cNvSpPr>
              <a:spLocks noChangeShapeType="1"/>
            </p:cNvSpPr>
            <p:nvPr/>
          </p:nvSpPr>
          <p:spPr bwMode="auto">
            <a:xfrm flipV="1">
              <a:off x="2992438" y="914400"/>
              <a:ext cx="152400" cy="220663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 type="arrow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15816933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5449793"/>
            <a:ext cx="9144000" cy="1415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31775" indent="-11906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</a:rPr>
              <a:t>High resolution c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onductivity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signal indicates </a:t>
            </a:r>
            <a:r>
              <a:rPr lang="en-US" sz="2200" dirty="0" smtClean="0">
                <a:solidFill>
                  <a:srgbClr val="FFFF00"/>
                </a:solidFill>
              </a:rPr>
              <a:t>major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event in Sept 2010</a:t>
            </a:r>
          </a:p>
          <a:p>
            <a:pPr marL="231775" indent="-11906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Late summer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high conductivity event not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sampled, </a:t>
            </a:r>
            <a:r>
              <a:rPr lang="en-US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not observed </a:t>
            </a:r>
            <a:r>
              <a:rPr lang="en-US" sz="2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before</a:t>
            </a:r>
          </a:p>
          <a:p>
            <a:pPr marL="231775" indent="-119063">
              <a:buFont typeface="Arial" pitchFamily="34" charset="0"/>
              <a:buChar char="•"/>
              <a:defRPr/>
            </a:pPr>
            <a:r>
              <a:rPr lang="en-US" sz="2200" dirty="0" smtClean="0">
                <a:solidFill>
                  <a:srgbClr val="FFFF00"/>
                </a:solidFill>
              </a:rPr>
              <a:t>Need a high resolution, long-term sampler to capture these major events</a:t>
            </a:r>
            <a:r>
              <a:rPr lang="en-US" dirty="0" smtClean="0"/>
              <a:t>.</a:t>
            </a:r>
            <a:endParaRPr 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defRPr/>
            </a:pP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3315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8" y="0"/>
            <a:ext cx="8504237" cy="5456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226386173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C-Ripple-shadow">
  <a:themeElements>
    <a:clrScheme name="">
      <a:dk1>
        <a:srgbClr val="000000"/>
      </a:dk1>
      <a:lt1>
        <a:srgbClr val="DEF6F1"/>
      </a:lt1>
      <a:dk2>
        <a:srgbClr val="000000"/>
      </a:dk2>
      <a:lt2>
        <a:srgbClr val="969696"/>
      </a:lt2>
      <a:accent1>
        <a:srgbClr val="FFFFFF"/>
      </a:accent1>
      <a:accent2>
        <a:srgbClr val="8DC6FF"/>
      </a:accent2>
      <a:accent3>
        <a:srgbClr val="ECFAF7"/>
      </a:accent3>
      <a:accent4>
        <a:srgbClr val="000000"/>
      </a:accent4>
      <a:accent5>
        <a:srgbClr val="FFFFFF"/>
      </a:accent5>
      <a:accent6>
        <a:srgbClr val="7FB3E7"/>
      </a:accent6>
      <a:hlink>
        <a:srgbClr val="0066CC"/>
      </a:hlink>
      <a:folHlink>
        <a:srgbClr val="00A800"/>
      </a:folHlink>
    </a:clrScheme>
    <a:fontScheme name="TC-Ripple-shadow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" pitchFamily="18" charset="0"/>
          </a:defRPr>
        </a:defPPr>
      </a:lstStyle>
    </a:lnDef>
  </a:objectDefaults>
  <a:extraClrSchemeLst>
    <a:extraClrScheme>
      <a:clrScheme name="TC-Ripple-shadow 1">
        <a:dk1>
          <a:srgbClr val="2B2B85"/>
        </a:dk1>
        <a:lt1>
          <a:srgbClr val="FFFFFF"/>
        </a:lt1>
        <a:dk2>
          <a:srgbClr val="00254A"/>
        </a:dk2>
        <a:lt2>
          <a:srgbClr val="C0C0C0"/>
        </a:lt2>
        <a:accent1>
          <a:srgbClr val="0099FF"/>
        </a:accent1>
        <a:accent2>
          <a:srgbClr val="006699"/>
        </a:accent2>
        <a:accent3>
          <a:srgbClr val="AAACB1"/>
        </a:accent3>
        <a:accent4>
          <a:srgbClr val="DADADA"/>
        </a:accent4>
        <a:accent5>
          <a:srgbClr val="AACAFF"/>
        </a:accent5>
        <a:accent6>
          <a:srgbClr val="005C8A"/>
        </a:accent6>
        <a:hlink>
          <a:srgbClr val="99CCFF"/>
        </a:hlink>
        <a:folHlink>
          <a:srgbClr val="8F8FB5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2">
        <a:dk1>
          <a:srgbClr val="3B4B5D"/>
        </a:dk1>
        <a:lt1>
          <a:srgbClr val="FFFFFF"/>
        </a:lt1>
        <a:dk2>
          <a:srgbClr val="466886"/>
        </a:dk2>
        <a:lt2>
          <a:srgbClr val="CCECFF"/>
        </a:lt2>
        <a:accent1>
          <a:srgbClr val="6D9D97"/>
        </a:accent1>
        <a:accent2>
          <a:srgbClr val="53718C"/>
        </a:accent2>
        <a:accent3>
          <a:srgbClr val="B0B9C3"/>
        </a:accent3>
        <a:accent4>
          <a:srgbClr val="DADADA"/>
        </a:accent4>
        <a:accent5>
          <a:srgbClr val="BACCC9"/>
        </a:accent5>
        <a:accent6>
          <a:srgbClr val="4A667E"/>
        </a:accent6>
        <a:hlink>
          <a:srgbClr val="99CCFF"/>
        </a:hlink>
        <a:folHlink>
          <a:srgbClr val="A97CF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3">
        <a:dk1>
          <a:srgbClr val="008AE8"/>
        </a:dk1>
        <a:lt1>
          <a:srgbClr val="FFFFFF"/>
        </a:lt1>
        <a:dk2>
          <a:srgbClr val="0068AE"/>
        </a:dk2>
        <a:lt2>
          <a:srgbClr val="CCECFF"/>
        </a:lt2>
        <a:accent1>
          <a:srgbClr val="009999"/>
        </a:accent1>
        <a:accent2>
          <a:srgbClr val="0088E4"/>
        </a:accent2>
        <a:accent3>
          <a:srgbClr val="AAB9D3"/>
        </a:accent3>
        <a:accent4>
          <a:srgbClr val="DADADA"/>
        </a:accent4>
        <a:accent5>
          <a:srgbClr val="AACACA"/>
        </a:accent5>
        <a:accent6>
          <a:srgbClr val="007BCF"/>
        </a:accent6>
        <a:hlink>
          <a:srgbClr val="99FF99"/>
        </a:hlink>
        <a:folHlink>
          <a:srgbClr val="AFE1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4">
        <a:dk1>
          <a:srgbClr val="9B69FF"/>
        </a:dk1>
        <a:lt1>
          <a:srgbClr val="FFFFFF"/>
        </a:lt1>
        <a:dk2>
          <a:srgbClr val="666699"/>
        </a:dk2>
        <a:lt2>
          <a:srgbClr val="D9D9FF"/>
        </a:lt2>
        <a:accent1>
          <a:srgbClr val="66CCFF"/>
        </a:accent1>
        <a:accent2>
          <a:srgbClr val="9966FF"/>
        </a:accent2>
        <a:accent3>
          <a:srgbClr val="B8B8CA"/>
        </a:accent3>
        <a:accent4>
          <a:srgbClr val="DADADA"/>
        </a:accent4>
        <a:accent5>
          <a:srgbClr val="B8E2FF"/>
        </a:accent5>
        <a:accent6>
          <a:srgbClr val="8A5CE7"/>
        </a:accent6>
        <a:hlink>
          <a:srgbClr val="0099CC"/>
        </a:hlink>
        <a:folHlink>
          <a:srgbClr val="0033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5">
        <a:dk1>
          <a:srgbClr val="008080"/>
        </a:dk1>
        <a:lt1>
          <a:srgbClr val="FFFFFF"/>
        </a:lt1>
        <a:dk2>
          <a:srgbClr val="006666"/>
        </a:dk2>
        <a:lt2>
          <a:srgbClr val="FFFFCC"/>
        </a:lt2>
        <a:accent1>
          <a:srgbClr val="0099FF"/>
        </a:accent1>
        <a:accent2>
          <a:srgbClr val="008080"/>
        </a:accent2>
        <a:accent3>
          <a:srgbClr val="AAB8B8"/>
        </a:accent3>
        <a:accent4>
          <a:srgbClr val="DADADA"/>
        </a:accent4>
        <a:accent5>
          <a:srgbClr val="AACAFF"/>
        </a:accent5>
        <a:accent6>
          <a:srgbClr val="007373"/>
        </a:accent6>
        <a:hlink>
          <a:srgbClr val="1ACE9F"/>
        </a:hlink>
        <a:folHlink>
          <a:srgbClr val="A5B5C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6">
        <a:dk1>
          <a:srgbClr val="CDD9D1"/>
        </a:dk1>
        <a:lt1>
          <a:srgbClr val="FFFFFF"/>
        </a:lt1>
        <a:dk2>
          <a:srgbClr val="A3BBA9"/>
        </a:dk2>
        <a:lt2>
          <a:srgbClr val="007D80"/>
        </a:lt2>
        <a:accent1>
          <a:srgbClr val="9CA8A4"/>
        </a:accent1>
        <a:accent2>
          <a:srgbClr val="CBD7CE"/>
        </a:accent2>
        <a:accent3>
          <a:srgbClr val="CEDAD1"/>
        </a:accent3>
        <a:accent4>
          <a:srgbClr val="DADADA"/>
        </a:accent4>
        <a:accent5>
          <a:srgbClr val="CBD1CF"/>
        </a:accent5>
        <a:accent6>
          <a:srgbClr val="B8C3BA"/>
        </a:accent6>
        <a:hlink>
          <a:srgbClr val="009900"/>
        </a:hlink>
        <a:folHlink>
          <a:srgbClr val="0099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7">
        <a:dk1>
          <a:srgbClr val="686B5D"/>
        </a:dk1>
        <a:lt1>
          <a:srgbClr val="DCDAD0"/>
        </a:lt1>
        <a:dk2>
          <a:srgbClr val="525040"/>
        </a:dk2>
        <a:lt2>
          <a:srgbClr val="D3D2A6"/>
        </a:lt2>
        <a:accent1>
          <a:srgbClr val="5D8770"/>
        </a:accent1>
        <a:accent2>
          <a:srgbClr val="686B5D"/>
        </a:accent2>
        <a:accent3>
          <a:srgbClr val="B3B3AF"/>
        </a:accent3>
        <a:accent4>
          <a:srgbClr val="BCBAB1"/>
        </a:accent4>
        <a:accent5>
          <a:srgbClr val="B6C3BB"/>
        </a:accent5>
        <a:accent6>
          <a:srgbClr val="5E6053"/>
        </a:accent6>
        <a:hlink>
          <a:srgbClr val="85B7A9"/>
        </a:hlink>
        <a:folHlink>
          <a:srgbClr val="B8936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C-Ripple-shadow 8">
        <a:dk1>
          <a:srgbClr val="000000"/>
        </a:dk1>
        <a:lt1>
          <a:srgbClr val="EAEAEA"/>
        </a:lt1>
        <a:dk2>
          <a:srgbClr val="000000"/>
        </a:dk2>
        <a:lt2>
          <a:srgbClr val="B2B2B2"/>
        </a:lt2>
        <a:accent1>
          <a:srgbClr val="A4BCC4"/>
        </a:accent1>
        <a:accent2>
          <a:srgbClr val="FFFFFF"/>
        </a:accent2>
        <a:accent3>
          <a:srgbClr val="F3F3F3"/>
        </a:accent3>
        <a:accent4>
          <a:srgbClr val="000000"/>
        </a:accent4>
        <a:accent5>
          <a:srgbClr val="CFDADE"/>
        </a:accent5>
        <a:accent6>
          <a:srgbClr val="E7E7E7"/>
        </a:accent6>
        <a:hlink>
          <a:srgbClr val="0066FF"/>
        </a:hlink>
        <a:folHlink>
          <a:srgbClr val="00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C-Ripple-shadow 9">
        <a:dk1>
          <a:srgbClr val="000000"/>
        </a:dk1>
        <a:lt1>
          <a:srgbClr val="D7D1B9"/>
        </a:lt1>
        <a:dk2>
          <a:srgbClr val="B39257"/>
        </a:dk2>
        <a:lt2>
          <a:srgbClr val="B1A887"/>
        </a:lt2>
        <a:accent1>
          <a:srgbClr val="FFCC66"/>
        </a:accent1>
        <a:accent2>
          <a:srgbClr val="E6E3AC"/>
        </a:accent2>
        <a:accent3>
          <a:srgbClr val="E8E5D9"/>
        </a:accent3>
        <a:accent4>
          <a:srgbClr val="000000"/>
        </a:accent4>
        <a:accent5>
          <a:srgbClr val="FFE2B8"/>
        </a:accent5>
        <a:accent6>
          <a:srgbClr val="D0CE9B"/>
        </a:accent6>
        <a:hlink>
          <a:srgbClr val="666633"/>
        </a:hlink>
        <a:folHlink>
          <a:srgbClr val="9C98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rushed metal and curves - Green Blue Segoe">
  <a:themeElements>
    <a:clrScheme name="Green Template-Template">
      <a:dk1>
        <a:srgbClr val="000000"/>
      </a:dk1>
      <a:lt1>
        <a:srgbClr val="FFFFFF"/>
      </a:lt1>
      <a:dk2>
        <a:srgbClr val="1F7335"/>
      </a:dk2>
      <a:lt2>
        <a:srgbClr val="C4FF89"/>
      </a:lt2>
      <a:accent1>
        <a:srgbClr val="FFC000"/>
      </a:accent1>
      <a:accent2>
        <a:srgbClr val="3497AE"/>
      </a:accent2>
      <a:accent3>
        <a:srgbClr val="DF8045"/>
      </a:accent3>
      <a:accent4>
        <a:srgbClr val="7DCC2E"/>
      </a:accent4>
      <a:accent5>
        <a:srgbClr val="FF9929"/>
      </a:accent5>
      <a:accent6>
        <a:srgbClr val="7D3DA1"/>
      </a:accent6>
      <a:hlink>
        <a:srgbClr val="F0ED7B"/>
      </a:hlink>
      <a:folHlink>
        <a:srgbClr val="F3EB4F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headEnd type="none" w="med" len="med"/>
          <a:tailEnd type="none" w="med" len="med"/>
        </a:ln>
      </a:spPr>
      <a:bodyPr vert="horz" wrap="square" lIns="91436" tIns="45718" rIns="91436" bIns="45718" numCol="1" rtlCol="0" anchor="ctr" anchorCtr="0" compatLnSpc="1">
        <a:prstTxWarp prst="textNoShape">
          <a:avLst/>
        </a:prstTxWarp>
      </a:bodyPr>
      <a:lstStyle>
        <a:defPPr algn="ctr" defTabSz="914099" fontAlgn="base">
          <a:spcBef>
            <a:spcPct val="0"/>
          </a:spcBef>
          <a:spcAft>
            <a:spcPct val="0"/>
          </a:spcAft>
          <a:defRPr sz="2300" dirty="0" smtClean="0">
            <a:solidFill>
              <a:srgbClr val="FFFFFF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Segoe" pitchFamily="34" charset="0"/>
          </a:defRPr>
        </a:defPPr>
      </a:lstStyle>
      <a:style>
        <a:lnRef idx="0">
          <a:schemeClr val="accent2"/>
        </a:lnRef>
        <a:fillRef idx="3">
          <a:schemeClr val="accent2"/>
        </a:fillRef>
        <a:effectRef idx="3">
          <a:schemeClr val="accent2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White with Courier font for code slides">
  <a:themeElements>
    <a:clrScheme name="Blue Template-Template">
      <a:dk1>
        <a:srgbClr val="000000"/>
      </a:dk1>
      <a:lt1>
        <a:srgbClr val="FFFFFF"/>
      </a:lt1>
      <a:dk2>
        <a:srgbClr val="050595"/>
      </a:dk2>
      <a:lt2>
        <a:srgbClr val="FFFFFF"/>
      </a:lt2>
      <a:accent1>
        <a:srgbClr val="FFC000"/>
      </a:accent1>
      <a:accent2>
        <a:srgbClr val="3497AE"/>
      </a:accent2>
      <a:accent3>
        <a:srgbClr val="DF8045"/>
      </a:accent3>
      <a:accent4>
        <a:srgbClr val="7DCC2E"/>
      </a:accent4>
      <a:accent5>
        <a:srgbClr val="FF9929"/>
      </a:accent5>
      <a:accent6>
        <a:srgbClr val="7D3DA1"/>
      </a:accent6>
      <a:hlink>
        <a:srgbClr val="F3EB4F"/>
      </a:hlink>
      <a:folHlink>
        <a:srgbClr val="7DDDFF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headEnd type="none" w="med" len="med"/>
          <a:tailEnd type="none" w="med" len="med"/>
        </a:ln>
      </a:spPr>
      <a:bodyPr vert="horz" wrap="square" lIns="109728" tIns="54864" rIns="109728" bIns="54864" numCol="1" rtlCol="0" anchor="ctr" anchorCtr="0" compatLnSpc="1">
        <a:prstTxWarp prst="textNoShape">
          <a:avLst/>
        </a:prstTxWarp>
      </a:bodyPr>
      <a:lstStyle>
        <a:defPPr marL="0" marR="0" indent="0" algn="ctr" defTabSz="10969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800" b="0" i="0" u="none" strike="noStrike" cap="none" normalizeH="0" baseline="0" dirty="0" smtClean="0"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Segoe" pitchFamily="34" charset="0"/>
          </a:defRPr>
        </a:defPPr>
      </a:lstStyle>
      <a:style>
        <a:lnRef idx="0">
          <a:schemeClr val="accent2"/>
        </a:lnRef>
        <a:fillRef idx="3">
          <a:schemeClr val="accent2"/>
        </a:fillRef>
        <a:effectRef idx="3">
          <a:schemeClr val="accent2"/>
        </a:effectRef>
        <a:fontRef idx="minor">
          <a:schemeClr val="lt1"/>
        </a:fontRef>
      </a:style>
    </a:sp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21041</TotalTime>
  <Words>1752</Words>
  <Application>Microsoft Office PowerPoint</Application>
  <PresentationFormat>On-screen Show (4:3)</PresentationFormat>
  <Paragraphs>318</Paragraphs>
  <Slides>23</Slides>
  <Notes>1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7" baseType="lpstr">
      <vt:lpstr>TC-Ripple-shadow</vt:lpstr>
      <vt:lpstr>1_Brushed metal and curves - Green Blue Segoe</vt:lpstr>
      <vt:lpstr>White with Courier font for code slides</vt:lpstr>
      <vt:lpstr>Photo Editor Photo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</vt:vector>
  </TitlesOfParts>
  <Company>USGS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Automated Chemical Analyzers in YNP</dc:title>
  <dc:creator>swhager</dc:creator>
  <cp:lastModifiedBy>Swank Audio Visuals</cp:lastModifiedBy>
  <cp:revision>551</cp:revision>
  <dcterms:created xsi:type="dcterms:W3CDTF">2004-10-23T00:13:24Z</dcterms:created>
  <dcterms:modified xsi:type="dcterms:W3CDTF">2012-04-03T18:13:42Z</dcterms:modified>
</cp:coreProperties>
</file>